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wav" ContentType="audio/x-wav"/>
  <Default Extension="wdp" ContentType="image/vnd.ms-photo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13.xml" ContentType="application/vnd.openxmlformats-officedocument.presentationml.notesSlide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notesSlides/notesSlide34.xml" ContentType="application/vnd.openxmlformats-officedocument.presentationml.notesSlide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theme/themeOverride1.xml" ContentType="application/vnd.openxmlformats-officedocument.themeOverride+xml"/>
  <Override PartName="/ppt/notesSlides/notesSlide35.xml" ContentType="application/vnd.openxmlformats-officedocument.presentationml.notesSlide+xml"/>
  <Override PartName="/ppt/theme/themeOverride2.xml" ContentType="application/vnd.openxmlformats-officedocument.themeOverride+xml"/>
  <Override PartName="/ppt/notesSlides/notesSlide36.xml" ContentType="application/vnd.openxmlformats-officedocument.presentationml.notesSlide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notesSlides/notesSlide37.xml" ContentType="application/vnd.openxmlformats-officedocument.presentationml.notesSlide+xml"/>
  <Override PartName="/ppt/diagrams/data7.xml" ContentType="application/vnd.openxmlformats-officedocument.drawingml.diagramData+xml"/>
  <Override PartName="/ppt/diagrams/layout7.xml" ContentType="application/vnd.openxmlformats-officedocument.drawingml.diagramLayout+xml"/>
  <Override PartName="/ppt/diagrams/quickStyle7.xml" ContentType="application/vnd.openxmlformats-officedocument.drawingml.diagramStyle+xml"/>
  <Override PartName="/ppt/diagrams/colors7.xml" ContentType="application/vnd.openxmlformats-officedocument.drawingml.diagramColors+xml"/>
  <Override PartName="/ppt/diagrams/drawing7.xml" ContentType="application/vnd.ms-office.drawingml.diagramDrawing+xml"/>
  <Override PartName="/ppt/diagrams/data8.xml" ContentType="application/vnd.openxmlformats-officedocument.drawingml.diagramData+xml"/>
  <Override PartName="/ppt/diagrams/layout8.xml" ContentType="application/vnd.openxmlformats-officedocument.drawingml.diagramLayout+xml"/>
  <Override PartName="/ppt/diagrams/quickStyle8.xml" ContentType="application/vnd.openxmlformats-officedocument.drawingml.diagramStyle+xml"/>
  <Override PartName="/ppt/diagrams/colors8.xml" ContentType="application/vnd.openxmlformats-officedocument.drawingml.diagramColors+xml"/>
  <Override PartName="/ppt/diagrams/drawing8.xml" ContentType="application/vnd.ms-office.drawingml.diagramDrawing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diagrams/data9.xml" ContentType="application/vnd.openxmlformats-officedocument.drawingml.diagramData+xml"/>
  <Override PartName="/ppt/diagrams/layout9.xml" ContentType="application/vnd.openxmlformats-officedocument.drawingml.diagramLayout+xml"/>
  <Override PartName="/ppt/diagrams/quickStyle9.xml" ContentType="application/vnd.openxmlformats-officedocument.drawingml.diagramStyle+xml"/>
  <Override PartName="/ppt/diagrams/colors9.xml" ContentType="application/vnd.openxmlformats-officedocument.drawingml.diagramColors+xml"/>
  <Override PartName="/ppt/diagrams/drawing9.xml" ContentType="application/vnd.ms-office.drawingml.diagramDrawing+xml"/>
  <Override PartName="/ppt/diagrams/data10.xml" ContentType="application/vnd.openxmlformats-officedocument.drawingml.diagramData+xml"/>
  <Override PartName="/ppt/diagrams/layout10.xml" ContentType="application/vnd.openxmlformats-officedocument.drawingml.diagramLayout+xml"/>
  <Override PartName="/ppt/diagrams/quickStyle10.xml" ContentType="application/vnd.openxmlformats-officedocument.drawingml.diagramStyle+xml"/>
  <Override PartName="/ppt/diagrams/colors10.xml" ContentType="application/vnd.openxmlformats-officedocument.drawingml.diagramColors+xml"/>
  <Override PartName="/ppt/diagrams/drawing10.xml" ContentType="application/vnd.ms-office.drawingml.diagramDrawing+xml"/>
  <Override PartName="/ppt/diagrams/data11.xml" ContentType="application/vnd.openxmlformats-officedocument.drawingml.diagramData+xml"/>
  <Override PartName="/ppt/diagrams/layout11.xml" ContentType="application/vnd.openxmlformats-officedocument.drawingml.diagramLayout+xml"/>
  <Override PartName="/ppt/diagrams/quickStyle11.xml" ContentType="application/vnd.openxmlformats-officedocument.drawingml.diagramStyle+xml"/>
  <Override PartName="/ppt/diagrams/colors11.xml" ContentType="application/vnd.openxmlformats-officedocument.drawingml.diagramColors+xml"/>
  <Override PartName="/ppt/diagrams/drawing11.xml" ContentType="application/vnd.ms-office.drawingml.diagramDrawing+xml"/>
  <Override PartName="/ppt/diagrams/data12.xml" ContentType="application/vnd.openxmlformats-officedocument.drawingml.diagramData+xml"/>
  <Override PartName="/ppt/diagrams/layout12.xml" ContentType="application/vnd.openxmlformats-officedocument.drawingml.diagramLayout+xml"/>
  <Override PartName="/ppt/diagrams/quickStyle12.xml" ContentType="application/vnd.openxmlformats-officedocument.drawingml.diagramStyle+xml"/>
  <Override PartName="/ppt/diagrams/colors12.xml" ContentType="application/vnd.openxmlformats-officedocument.drawingml.diagramColors+xml"/>
  <Override PartName="/ppt/diagrams/drawing12.xml" ContentType="application/vnd.ms-office.drawingml.diagramDrawing+xml"/>
  <Override PartName="/ppt/notesSlides/notesSlide58.xml" ContentType="application/vnd.openxmlformats-officedocument.presentationml.notesSlide+xml"/>
  <Override PartName="/ppt/diagrams/data13.xml" ContentType="application/vnd.openxmlformats-officedocument.drawingml.diagramData+xml"/>
  <Override PartName="/ppt/diagrams/layout13.xml" ContentType="application/vnd.openxmlformats-officedocument.drawingml.diagramLayout+xml"/>
  <Override PartName="/ppt/diagrams/quickStyle13.xml" ContentType="application/vnd.openxmlformats-officedocument.drawingml.diagramStyle+xml"/>
  <Override PartName="/ppt/diagrams/colors13.xml" ContentType="application/vnd.openxmlformats-officedocument.drawingml.diagramColors+xml"/>
  <Override PartName="/ppt/diagrams/drawing13.xml" ContentType="application/vnd.ms-office.drawingml.diagramDrawing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diagrams/data14.xml" ContentType="application/vnd.openxmlformats-officedocument.drawingml.diagramData+xml"/>
  <Override PartName="/ppt/diagrams/layout14.xml" ContentType="application/vnd.openxmlformats-officedocument.drawingml.diagramLayout+xml"/>
  <Override PartName="/ppt/diagrams/quickStyle14.xml" ContentType="application/vnd.openxmlformats-officedocument.drawingml.diagramStyle+xml"/>
  <Override PartName="/ppt/diagrams/colors14.xml" ContentType="application/vnd.openxmlformats-officedocument.drawingml.diagramColors+xml"/>
  <Override PartName="/ppt/diagrams/drawing14.xml" ContentType="application/vnd.ms-office.drawingml.diagramDrawing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223"/>
  </p:notesMasterIdLst>
  <p:sldIdLst>
    <p:sldId id="841" r:id="rId2"/>
    <p:sldId id="866" r:id="rId3"/>
    <p:sldId id="867" r:id="rId4"/>
    <p:sldId id="835" r:id="rId5"/>
    <p:sldId id="851" r:id="rId6"/>
    <p:sldId id="473" r:id="rId7"/>
    <p:sldId id="853" r:id="rId8"/>
    <p:sldId id="786" r:id="rId9"/>
    <p:sldId id="711" r:id="rId10"/>
    <p:sldId id="721" r:id="rId11"/>
    <p:sldId id="712" r:id="rId12"/>
    <p:sldId id="713" r:id="rId13"/>
    <p:sldId id="728" r:id="rId14"/>
    <p:sldId id="852" r:id="rId15"/>
    <p:sldId id="794" r:id="rId16"/>
    <p:sldId id="795" r:id="rId17"/>
    <p:sldId id="791" r:id="rId18"/>
    <p:sldId id="792" r:id="rId19"/>
    <p:sldId id="793" r:id="rId20"/>
    <p:sldId id="737" r:id="rId21"/>
    <p:sldId id="734" r:id="rId22"/>
    <p:sldId id="742" r:id="rId23"/>
    <p:sldId id="741" r:id="rId24"/>
    <p:sldId id="735" r:id="rId25"/>
    <p:sldId id="736" r:id="rId26"/>
    <p:sldId id="738" r:id="rId27"/>
    <p:sldId id="743" r:id="rId28"/>
    <p:sldId id="744" r:id="rId29"/>
    <p:sldId id="748" r:id="rId30"/>
    <p:sldId id="749" r:id="rId31"/>
    <p:sldId id="750" r:id="rId32"/>
    <p:sldId id="751" r:id="rId33"/>
    <p:sldId id="752" r:id="rId34"/>
    <p:sldId id="753" r:id="rId35"/>
    <p:sldId id="755" r:id="rId36"/>
    <p:sldId id="756" r:id="rId37"/>
    <p:sldId id="766" r:id="rId38"/>
    <p:sldId id="868" r:id="rId39"/>
    <p:sldId id="758" r:id="rId40"/>
    <p:sldId id="759" r:id="rId41"/>
    <p:sldId id="760" r:id="rId42"/>
    <p:sldId id="761" r:id="rId43"/>
    <p:sldId id="762" r:id="rId44"/>
    <p:sldId id="763" r:id="rId45"/>
    <p:sldId id="764" r:id="rId46"/>
    <p:sldId id="765" r:id="rId47"/>
    <p:sldId id="767" r:id="rId48"/>
    <p:sldId id="768" r:id="rId49"/>
    <p:sldId id="769" r:id="rId50"/>
    <p:sldId id="770" r:id="rId51"/>
    <p:sldId id="771" r:id="rId52"/>
    <p:sldId id="772" r:id="rId53"/>
    <p:sldId id="773" r:id="rId54"/>
    <p:sldId id="776" r:id="rId55"/>
    <p:sldId id="777" r:id="rId56"/>
    <p:sldId id="778" r:id="rId57"/>
    <p:sldId id="854" r:id="rId58"/>
    <p:sldId id="779" r:id="rId59"/>
    <p:sldId id="780" r:id="rId60"/>
    <p:sldId id="781" r:id="rId61"/>
    <p:sldId id="785" r:id="rId62"/>
    <p:sldId id="784" r:id="rId63"/>
    <p:sldId id="725" r:id="rId64"/>
    <p:sldId id="726" r:id="rId65"/>
    <p:sldId id="727" r:id="rId66"/>
    <p:sldId id="732" r:id="rId67"/>
    <p:sldId id="733" r:id="rId68"/>
    <p:sldId id="707" r:id="rId69"/>
    <p:sldId id="646" r:id="rId70"/>
    <p:sldId id="505" r:id="rId71"/>
    <p:sldId id="855" r:id="rId72"/>
    <p:sldId id="659" r:id="rId73"/>
    <p:sldId id="662" r:id="rId74"/>
    <p:sldId id="664" r:id="rId75"/>
    <p:sldId id="731" r:id="rId76"/>
    <p:sldId id="801" r:id="rId77"/>
    <p:sldId id="808" r:id="rId78"/>
    <p:sldId id="802" r:id="rId79"/>
    <p:sldId id="803" r:id="rId80"/>
    <p:sldId id="856" r:id="rId81"/>
    <p:sldId id="857" r:id="rId82"/>
    <p:sldId id="816" r:id="rId83"/>
    <p:sldId id="804" r:id="rId84"/>
    <p:sldId id="805" r:id="rId85"/>
    <p:sldId id="806" r:id="rId86"/>
    <p:sldId id="807" r:id="rId87"/>
    <p:sldId id="799" r:id="rId88"/>
    <p:sldId id="809" r:id="rId89"/>
    <p:sldId id="810" r:id="rId90"/>
    <p:sldId id="811" r:id="rId91"/>
    <p:sldId id="788" r:id="rId92"/>
    <p:sldId id="789" r:id="rId93"/>
    <p:sldId id="813" r:id="rId94"/>
    <p:sldId id="814" r:id="rId95"/>
    <p:sldId id="815" r:id="rId96"/>
    <p:sldId id="858" r:id="rId97"/>
    <p:sldId id="486" r:id="rId98"/>
    <p:sldId id="871" r:id="rId99"/>
    <p:sldId id="532" r:id="rId100"/>
    <p:sldId id="487" r:id="rId101"/>
    <p:sldId id="488" r:id="rId102"/>
    <p:sldId id="489" r:id="rId103"/>
    <p:sldId id="490" r:id="rId104"/>
    <p:sldId id="861" r:id="rId105"/>
    <p:sldId id="862" r:id="rId106"/>
    <p:sldId id="491" r:id="rId107"/>
    <p:sldId id="623" r:id="rId108"/>
    <p:sldId id="869" r:id="rId109"/>
    <p:sldId id="870" r:id="rId110"/>
    <p:sldId id="493" r:id="rId111"/>
    <p:sldId id="494" r:id="rId112"/>
    <p:sldId id="495" r:id="rId113"/>
    <p:sldId id="496" r:id="rId114"/>
    <p:sldId id="497" r:id="rId115"/>
    <p:sldId id="688" r:id="rId116"/>
    <p:sldId id="690" r:id="rId117"/>
    <p:sldId id="691" r:id="rId118"/>
    <p:sldId id="692" r:id="rId119"/>
    <p:sldId id="693" r:id="rId120"/>
    <p:sldId id="499" r:id="rId121"/>
    <p:sldId id="827" r:id="rId122"/>
    <p:sldId id="828" r:id="rId123"/>
    <p:sldId id="500" r:id="rId124"/>
    <p:sldId id="824" r:id="rId125"/>
    <p:sldId id="683" r:id="rId126"/>
    <p:sldId id="679" r:id="rId127"/>
    <p:sldId id="680" r:id="rId128"/>
    <p:sldId id="678" r:id="rId129"/>
    <p:sldId id="696" r:id="rId130"/>
    <p:sldId id="825" r:id="rId131"/>
    <p:sldId id="694" r:id="rId132"/>
    <p:sldId id="599" r:id="rId133"/>
    <p:sldId id="603" r:id="rId134"/>
    <p:sldId id="604" r:id="rId135"/>
    <p:sldId id="601" r:id="rId136"/>
    <p:sldId id="602" r:id="rId137"/>
    <p:sldId id="563" r:id="rId138"/>
    <p:sldId id="583" r:id="rId139"/>
    <p:sldId id="586" r:id="rId140"/>
    <p:sldId id="587" r:id="rId141"/>
    <p:sldId id="584" r:id="rId142"/>
    <p:sldId id="585" r:id="rId143"/>
    <p:sldId id="588" r:id="rId144"/>
    <p:sldId id="700" r:id="rId145"/>
    <p:sldId id="704" r:id="rId146"/>
    <p:sldId id="701" r:id="rId147"/>
    <p:sldId id="699" r:id="rId148"/>
    <p:sldId id="900" r:id="rId149"/>
    <p:sldId id="901" r:id="rId150"/>
    <p:sldId id="697" r:id="rId151"/>
    <p:sldId id="698" r:id="rId152"/>
    <p:sldId id="560" r:id="rId153"/>
    <p:sldId id="831" r:id="rId154"/>
    <p:sldId id="829" r:id="rId155"/>
    <p:sldId id="575" r:id="rId156"/>
    <p:sldId id="574" r:id="rId157"/>
    <p:sldId id="582" r:id="rId158"/>
    <p:sldId id="581" r:id="rId159"/>
    <p:sldId id="538" r:id="rId160"/>
    <p:sldId id="539" r:id="rId161"/>
    <p:sldId id="597" r:id="rId162"/>
    <p:sldId id="598" r:id="rId163"/>
    <p:sldId id="591" r:id="rId164"/>
    <p:sldId id="613" r:id="rId165"/>
    <p:sldId id="614" r:id="rId166"/>
    <p:sldId id="594" r:id="rId167"/>
    <p:sldId id="595" r:id="rId168"/>
    <p:sldId id="872" r:id="rId169"/>
    <p:sldId id="873" r:id="rId170"/>
    <p:sldId id="874" r:id="rId171"/>
    <p:sldId id="875" r:id="rId172"/>
    <p:sldId id="876" r:id="rId173"/>
    <p:sldId id="877" r:id="rId174"/>
    <p:sldId id="878" r:id="rId175"/>
    <p:sldId id="879" r:id="rId176"/>
    <p:sldId id="880" r:id="rId177"/>
    <p:sldId id="881" r:id="rId178"/>
    <p:sldId id="882" r:id="rId179"/>
    <p:sldId id="883" r:id="rId180"/>
    <p:sldId id="884" r:id="rId181"/>
    <p:sldId id="885" r:id="rId182"/>
    <p:sldId id="886" r:id="rId183"/>
    <p:sldId id="887" r:id="rId184"/>
    <p:sldId id="888" r:id="rId185"/>
    <p:sldId id="889" r:id="rId186"/>
    <p:sldId id="890" r:id="rId187"/>
    <p:sldId id="891" r:id="rId188"/>
    <p:sldId id="892" r:id="rId189"/>
    <p:sldId id="893" r:id="rId190"/>
    <p:sldId id="894" r:id="rId191"/>
    <p:sldId id="895" r:id="rId192"/>
    <p:sldId id="896" r:id="rId193"/>
    <p:sldId id="897" r:id="rId194"/>
    <p:sldId id="899" r:id="rId195"/>
    <p:sldId id="819" r:id="rId196"/>
    <p:sldId id="820" r:id="rId197"/>
    <p:sldId id="821" r:id="rId198"/>
    <p:sldId id="823" r:id="rId199"/>
    <p:sldId id="612" r:id="rId200"/>
    <p:sldId id="902" r:id="rId201"/>
    <p:sldId id="906" r:id="rId202"/>
    <p:sldId id="903" r:id="rId203"/>
    <p:sldId id="904" r:id="rId204"/>
    <p:sldId id="905" r:id="rId205"/>
    <p:sldId id="608" r:id="rId206"/>
    <p:sldId id="605" r:id="rId207"/>
    <p:sldId id="609" r:id="rId208"/>
    <p:sldId id="606" r:id="rId209"/>
    <p:sldId id="624" r:id="rId210"/>
    <p:sldId id="611" r:id="rId211"/>
    <p:sldId id="544" r:id="rId212"/>
    <p:sldId id="545" r:id="rId213"/>
    <p:sldId id="546" r:id="rId214"/>
    <p:sldId id="619" r:id="rId215"/>
    <p:sldId id="620" r:id="rId216"/>
    <p:sldId id="621" r:id="rId217"/>
    <p:sldId id="642" r:id="rId218"/>
    <p:sldId id="639" r:id="rId219"/>
    <p:sldId id="640" r:id="rId220"/>
    <p:sldId id="641" r:id="rId221"/>
    <p:sldId id="622" r:id="rId222"/>
  </p:sldIdLst>
  <p:sldSz cx="12192000" cy="6858000"/>
  <p:notesSz cx="6858000" cy="9144000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Раздел по умолчанию" id="{EE6E2CD5-11BF-4718-9BCC-C3C3BE340775}">
          <p14:sldIdLst>
            <p14:sldId id="841"/>
            <p14:sldId id="866"/>
            <p14:sldId id="867"/>
            <p14:sldId id="835"/>
            <p14:sldId id="851"/>
            <p14:sldId id="473"/>
            <p14:sldId id="853"/>
            <p14:sldId id="786"/>
            <p14:sldId id="711"/>
            <p14:sldId id="721"/>
            <p14:sldId id="712"/>
            <p14:sldId id="713"/>
            <p14:sldId id="728"/>
            <p14:sldId id="852"/>
            <p14:sldId id="794"/>
            <p14:sldId id="795"/>
            <p14:sldId id="791"/>
            <p14:sldId id="792"/>
            <p14:sldId id="793"/>
            <p14:sldId id="737"/>
            <p14:sldId id="734"/>
            <p14:sldId id="742"/>
            <p14:sldId id="741"/>
            <p14:sldId id="735"/>
            <p14:sldId id="736"/>
            <p14:sldId id="738"/>
            <p14:sldId id="743"/>
            <p14:sldId id="744"/>
            <p14:sldId id="748"/>
            <p14:sldId id="749"/>
            <p14:sldId id="750"/>
            <p14:sldId id="751"/>
            <p14:sldId id="752"/>
            <p14:sldId id="753"/>
            <p14:sldId id="755"/>
            <p14:sldId id="756"/>
            <p14:sldId id="766"/>
            <p14:sldId id="868"/>
            <p14:sldId id="758"/>
            <p14:sldId id="759"/>
            <p14:sldId id="760"/>
            <p14:sldId id="761"/>
            <p14:sldId id="762"/>
            <p14:sldId id="763"/>
            <p14:sldId id="764"/>
            <p14:sldId id="765"/>
            <p14:sldId id="767"/>
            <p14:sldId id="768"/>
            <p14:sldId id="769"/>
            <p14:sldId id="770"/>
            <p14:sldId id="771"/>
            <p14:sldId id="772"/>
            <p14:sldId id="773"/>
            <p14:sldId id="776"/>
            <p14:sldId id="777"/>
            <p14:sldId id="778"/>
            <p14:sldId id="854"/>
            <p14:sldId id="779"/>
            <p14:sldId id="780"/>
            <p14:sldId id="781"/>
            <p14:sldId id="785"/>
            <p14:sldId id="784"/>
            <p14:sldId id="725"/>
            <p14:sldId id="726"/>
            <p14:sldId id="727"/>
            <p14:sldId id="732"/>
            <p14:sldId id="733"/>
            <p14:sldId id="707"/>
            <p14:sldId id="646"/>
            <p14:sldId id="505"/>
            <p14:sldId id="855"/>
            <p14:sldId id="659"/>
            <p14:sldId id="662"/>
            <p14:sldId id="664"/>
            <p14:sldId id="731"/>
            <p14:sldId id="801"/>
            <p14:sldId id="808"/>
            <p14:sldId id="802"/>
            <p14:sldId id="803"/>
            <p14:sldId id="856"/>
            <p14:sldId id="857"/>
            <p14:sldId id="816"/>
            <p14:sldId id="804"/>
            <p14:sldId id="805"/>
            <p14:sldId id="806"/>
            <p14:sldId id="807"/>
            <p14:sldId id="799"/>
            <p14:sldId id="809"/>
            <p14:sldId id="810"/>
            <p14:sldId id="811"/>
            <p14:sldId id="788"/>
            <p14:sldId id="789"/>
            <p14:sldId id="813"/>
            <p14:sldId id="814"/>
            <p14:sldId id="815"/>
            <p14:sldId id="858"/>
            <p14:sldId id="486"/>
            <p14:sldId id="871"/>
            <p14:sldId id="532"/>
            <p14:sldId id="487"/>
            <p14:sldId id="488"/>
            <p14:sldId id="489"/>
            <p14:sldId id="490"/>
            <p14:sldId id="861"/>
            <p14:sldId id="862"/>
            <p14:sldId id="491"/>
            <p14:sldId id="623"/>
            <p14:sldId id="869"/>
            <p14:sldId id="870"/>
            <p14:sldId id="493"/>
            <p14:sldId id="494"/>
            <p14:sldId id="495"/>
            <p14:sldId id="496"/>
            <p14:sldId id="497"/>
            <p14:sldId id="688"/>
            <p14:sldId id="690"/>
            <p14:sldId id="691"/>
            <p14:sldId id="692"/>
            <p14:sldId id="693"/>
            <p14:sldId id="499"/>
            <p14:sldId id="827"/>
            <p14:sldId id="828"/>
            <p14:sldId id="500"/>
            <p14:sldId id="824"/>
            <p14:sldId id="683"/>
            <p14:sldId id="679"/>
            <p14:sldId id="680"/>
            <p14:sldId id="678"/>
            <p14:sldId id="696"/>
            <p14:sldId id="825"/>
            <p14:sldId id="694"/>
            <p14:sldId id="599"/>
            <p14:sldId id="603"/>
            <p14:sldId id="604"/>
            <p14:sldId id="601"/>
            <p14:sldId id="602"/>
            <p14:sldId id="563"/>
            <p14:sldId id="583"/>
            <p14:sldId id="586"/>
            <p14:sldId id="587"/>
            <p14:sldId id="584"/>
            <p14:sldId id="585"/>
            <p14:sldId id="588"/>
            <p14:sldId id="700"/>
            <p14:sldId id="704"/>
            <p14:sldId id="701"/>
            <p14:sldId id="699"/>
            <p14:sldId id="900"/>
            <p14:sldId id="901"/>
            <p14:sldId id="697"/>
            <p14:sldId id="698"/>
            <p14:sldId id="560"/>
            <p14:sldId id="831"/>
            <p14:sldId id="829"/>
            <p14:sldId id="575"/>
            <p14:sldId id="574"/>
            <p14:sldId id="582"/>
            <p14:sldId id="581"/>
            <p14:sldId id="538"/>
            <p14:sldId id="539"/>
            <p14:sldId id="597"/>
            <p14:sldId id="598"/>
            <p14:sldId id="591"/>
            <p14:sldId id="613"/>
            <p14:sldId id="614"/>
            <p14:sldId id="594"/>
            <p14:sldId id="595"/>
            <p14:sldId id="872"/>
            <p14:sldId id="873"/>
            <p14:sldId id="874"/>
            <p14:sldId id="875"/>
            <p14:sldId id="876"/>
            <p14:sldId id="877"/>
            <p14:sldId id="878"/>
            <p14:sldId id="879"/>
            <p14:sldId id="880"/>
            <p14:sldId id="881"/>
            <p14:sldId id="882"/>
            <p14:sldId id="883"/>
            <p14:sldId id="884"/>
            <p14:sldId id="885"/>
            <p14:sldId id="886"/>
            <p14:sldId id="887"/>
            <p14:sldId id="888"/>
            <p14:sldId id="889"/>
            <p14:sldId id="890"/>
            <p14:sldId id="891"/>
            <p14:sldId id="892"/>
            <p14:sldId id="893"/>
            <p14:sldId id="894"/>
            <p14:sldId id="895"/>
            <p14:sldId id="896"/>
            <p14:sldId id="897"/>
            <p14:sldId id="899"/>
            <p14:sldId id="819"/>
            <p14:sldId id="820"/>
            <p14:sldId id="821"/>
            <p14:sldId id="823"/>
            <p14:sldId id="612"/>
            <p14:sldId id="902"/>
            <p14:sldId id="906"/>
            <p14:sldId id="903"/>
            <p14:sldId id="904"/>
            <p14:sldId id="905"/>
            <p14:sldId id="608"/>
            <p14:sldId id="605"/>
            <p14:sldId id="609"/>
            <p14:sldId id="606"/>
            <p14:sldId id="624"/>
            <p14:sldId id="611"/>
            <p14:sldId id="544"/>
            <p14:sldId id="545"/>
            <p14:sldId id="546"/>
            <p14:sldId id="619"/>
            <p14:sldId id="620"/>
            <p14:sldId id="621"/>
            <p14:sldId id="642"/>
            <p14:sldId id="639"/>
            <p14:sldId id="640"/>
            <p14:sldId id="641"/>
            <p14:sldId id="622"/>
          </p14:sldIdLst>
        </p14:section>
        <p14:section name="Раздел без заголовка" id="{993347DC-FD9A-4150-AC2E-B9DD908510AF}">
          <p14:sldIdLst/>
        </p14:section>
        <p14:section name="Раздел без заголовка" id="{A02AB936-442E-4622-9BD8-F818039F148A}">
          <p14:sldIdLst/>
        </p14:section>
        <p14:section name="Раздел без заголовка" id="{66E06CFA-1B12-485C-9479-1F0DACF5A212}">
          <p14:sldIdLst/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147" autoAdjust="0"/>
    <p:restoredTop sz="94660"/>
  </p:normalViewPr>
  <p:slideViewPr>
    <p:cSldViewPr snapToGrid="0">
      <p:cViewPr varScale="1">
        <p:scale>
          <a:sx n="73" d="100"/>
          <a:sy n="73" d="100"/>
        </p:scale>
        <p:origin x="612" y="7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26" Type="http://schemas.openxmlformats.org/officeDocument/2006/relationships/theme" Target="theme/theme1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16" Type="http://schemas.openxmlformats.org/officeDocument/2006/relationships/slide" Target="slides/slide215.xml"/><Relationship Id="rId211" Type="http://schemas.openxmlformats.org/officeDocument/2006/relationships/slide" Target="slides/slide210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slide" Target="slides/slide13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55" Type="http://schemas.openxmlformats.org/officeDocument/2006/relationships/slide" Target="slides/slide154.xml"/><Relationship Id="rId171" Type="http://schemas.openxmlformats.org/officeDocument/2006/relationships/slide" Target="slides/slide170.xml"/><Relationship Id="rId176" Type="http://schemas.openxmlformats.org/officeDocument/2006/relationships/slide" Target="slides/slide175.xml"/><Relationship Id="rId192" Type="http://schemas.openxmlformats.org/officeDocument/2006/relationships/slide" Target="slides/slide191.xml"/><Relationship Id="rId197" Type="http://schemas.openxmlformats.org/officeDocument/2006/relationships/slide" Target="slides/slide196.xml"/><Relationship Id="rId206" Type="http://schemas.openxmlformats.org/officeDocument/2006/relationships/slide" Target="slides/slide205.xml"/><Relationship Id="rId227" Type="http://schemas.openxmlformats.org/officeDocument/2006/relationships/tableStyles" Target="tableStyles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61" Type="http://schemas.openxmlformats.org/officeDocument/2006/relationships/slide" Target="slides/slide160.xml"/><Relationship Id="rId166" Type="http://schemas.openxmlformats.org/officeDocument/2006/relationships/slide" Target="slides/slide165.xml"/><Relationship Id="rId182" Type="http://schemas.openxmlformats.org/officeDocument/2006/relationships/slide" Target="slides/slide181.xml"/><Relationship Id="rId187" Type="http://schemas.openxmlformats.org/officeDocument/2006/relationships/slide" Target="slides/slide186.xml"/><Relationship Id="rId217" Type="http://schemas.openxmlformats.org/officeDocument/2006/relationships/slide" Target="slides/slide216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12" Type="http://schemas.openxmlformats.org/officeDocument/2006/relationships/slide" Target="slides/slide211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2" Type="http://schemas.openxmlformats.org/officeDocument/2006/relationships/slide" Target="slides/slide201.xml"/><Relationship Id="rId207" Type="http://schemas.openxmlformats.org/officeDocument/2006/relationships/slide" Target="slides/slide206.xml"/><Relationship Id="rId223" Type="http://schemas.openxmlformats.org/officeDocument/2006/relationships/notesMaster" Target="notesMasters/notesMaster1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3" Type="http://schemas.openxmlformats.org/officeDocument/2006/relationships/slide" Target="slides/slide212.xml"/><Relationship Id="rId218" Type="http://schemas.openxmlformats.org/officeDocument/2006/relationships/slide" Target="slides/slide217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208" Type="http://schemas.openxmlformats.org/officeDocument/2006/relationships/slide" Target="slides/slide207.xml"/><Relationship Id="rId19" Type="http://schemas.openxmlformats.org/officeDocument/2006/relationships/slide" Target="slides/slide18.xml"/><Relationship Id="rId224" Type="http://schemas.openxmlformats.org/officeDocument/2006/relationships/presProps" Target="presProps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slide" Target="slides/slide188.xml"/><Relationship Id="rId219" Type="http://schemas.openxmlformats.org/officeDocument/2006/relationships/slide" Target="slides/slide21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0" Type="http://schemas.openxmlformats.org/officeDocument/2006/relationships/slide" Target="slides/slide219.xml"/><Relationship Id="rId225" Type="http://schemas.openxmlformats.org/officeDocument/2006/relationships/viewProps" Target="viewProp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10" Type="http://schemas.openxmlformats.org/officeDocument/2006/relationships/slide" Target="slides/slide209.xml"/><Relationship Id="rId215" Type="http://schemas.openxmlformats.org/officeDocument/2006/relationships/slide" Target="slides/slide214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/Relationships>
</file>

<file path=ppt/diagrams/_rels/data4.xml.rels><?xml version="1.0" encoding="UTF-8" standalone="yes"?>
<Relationships xmlns="http://schemas.openxmlformats.org/package/2006/relationships"><Relationship Id="rId1" Type="http://schemas.openxmlformats.org/officeDocument/2006/relationships/image" Target="../media/image16.jpeg"/></Relationships>
</file>

<file path=ppt/diagrams/_rels/data13.xml.rels><?xml version="1.0" encoding="UTF-8" standalone="yes"?>
<Relationships xmlns="http://schemas.openxmlformats.org/package/2006/relationships"><Relationship Id="rId1" Type="http://schemas.openxmlformats.org/officeDocument/2006/relationships/image" Target="../media/image27.png"/></Relationships>
</file>

<file path=ppt/diagrams/_rels/drawing4.xml.rels><?xml version="1.0" encoding="UTF-8" standalone="yes"?>
<Relationships xmlns="http://schemas.openxmlformats.org/package/2006/relationships"><Relationship Id="rId1" Type="http://schemas.openxmlformats.org/officeDocument/2006/relationships/image" Target="../media/image16.jpeg"/></Relationships>
</file>

<file path=ppt/diagrams/_rels/drawing13.xml.rels><?xml version="1.0" encoding="UTF-8" standalone="yes"?>
<Relationships xmlns="http://schemas.openxmlformats.org/package/2006/relationships"><Relationship Id="rId1" Type="http://schemas.openxmlformats.org/officeDocument/2006/relationships/image" Target="../media/image27.pn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3_1">
  <dgm:title val=""/>
  <dgm:desc val=""/>
  <dgm:catLst>
    <dgm:cat type="accent3" pri="11100"/>
  </dgm:catLst>
  <dgm:styleLbl name="node0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3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3">
        <a:alpha val="4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3_1">
  <dgm:title val=""/>
  <dgm:desc val=""/>
  <dgm:catLst>
    <dgm:cat type="accent3" pri="11100"/>
  </dgm:catLst>
  <dgm:styleLbl name="node0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3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3">
        <a:alpha val="4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1_1">
  <dgm:title val=""/>
  <dgm:desc val=""/>
  <dgm:catLst>
    <dgm:cat type="accent1" pri="11100"/>
  </dgm:catLst>
  <dgm:styleLbl name="node0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1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1">
        <a:alpha val="4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accent1_1">
  <dgm:title val=""/>
  <dgm:desc val=""/>
  <dgm:catLst>
    <dgm:cat type="accent1" pri="11100"/>
  </dgm:catLst>
  <dgm:styleLbl name="node0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1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1">
        <a:alpha val="4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accent3_1">
  <dgm:title val=""/>
  <dgm:desc val=""/>
  <dgm:catLst>
    <dgm:cat type="accent3" pri="11100"/>
  </dgm:catLst>
  <dgm:styleLbl name="node0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3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3">
        <a:alpha val="4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05/8/colors/accent3_1">
  <dgm:title val=""/>
  <dgm:desc val=""/>
  <dgm:catLst>
    <dgm:cat type="accent3" pri="11100"/>
  </dgm:catLst>
  <dgm:styleLbl name="node0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3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3">
        <a:alpha val="4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05/8/colors/accent1_1">
  <dgm:title val=""/>
  <dgm:desc val=""/>
  <dgm:catLst>
    <dgm:cat type="accent1" pri="11100"/>
  </dgm:catLst>
  <dgm:styleLbl name="node0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1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1">
        <a:alpha val="4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05/8/colors/accent1_1">
  <dgm:title val=""/>
  <dgm:desc val=""/>
  <dgm:catLst>
    <dgm:cat type="accent1" pri="11100"/>
  </dgm:catLst>
  <dgm:styleLbl name="node0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1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1">
        <a:alpha val="4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.xml><?xml version="1.0" encoding="utf-8"?>
<dgm:colorsDef xmlns:dgm="http://schemas.openxmlformats.org/drawingml/2006/diagram" xmlns:a="http://schemas.openxmlformats.org/drawingml/2006/main" uniqueId="urn:microsoft.com/office/officeart/2005/8/colors/accent3_1">
  <dgm:title val=""/>
  <dgm:desc val=""/>
  <dgm:catLst>
    <dgm:cat type="accent3" pri="11100"/>
  </dgm:catLst>
  <dgm:styleLbl name="node0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3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4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3">
        <a:alpha val="4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3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3">
        <a:alpha val="90000"/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EFE1D40E-2506-4026-8E8D-4C5199C48D9A}" type="doc">
      <dgm:prSet loTypeId="urn:microsoft.com/office/officeart/2005/8/layout/hierarchy4" loCatId="list" qsTypeId="urn:microsoft.com/office/officeart/2005/8/quickstyle/simple1" qsCatId="simple" csTypeId="urn:microsoft.com/office/officeart/2005/8/colors/accent3_1" csCatId="accent3" phldr="1"/>
      <dgm:spPr/>
      <dgm:t>
        <a:bodyPr/>
        <a:lstStyle/>
        <a:p>
          <a:endParaRPr lang="ru-RU"/>
        </a:p>
      </dgm:t>
    </dgm:pt>
    <dgm:pt modelId="{F8EE90F7-3E89-40EE-86D5-6F77E809B80F}">
      <dgm:prSet phldrT="[Текст]" custT="1"/>
      <dgm:spPr>
        <a:solidFill>
          <a:srgbClr val="002060"/>
        </a:solidFill>
      </dgm:spPr>
      <dgm:t>
        <a:bodyPr/>
        <a:lstStyle/>
        <a:p>
          <a:r>
            <a:rPr lang="ru-RU" sz="24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Решение о проведении инвентаризации</a:t>
          </a:r>
        </a:p>
      </dgm:t>
    </dgm:pt>
    <dgm:pt modelId="{5F96336E-8B49-4718-AD99-300FAC26EFDA}" type="parTrans" cxnId="{800C57E5-E391-420A-A5E4-C6F52E0694B6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CBD1992A-F529-4D76-BD3F-11D802B4A708}" type="sibTrans" cxnId="{800C57E5-E391-420A-A5E4-C6F52E0694B6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E1510D25-9768-45A5-8559-1547DB1FC766}">
      <dgm:prSet phldrT="[Текст]"/>
      <dgm:spPr>
        <a:solidFill>
          <a:srgbClr val="0070C0"/>
        </a:solidFill>
      </dgm:spPr>
      <dgm:t>
        <a:bodyPr/>
        <a:lstStyle/>
        <a:p>
          <a:r>
            <a:rPr lang="ru-RU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Дата и сроки, перечень объектов</a:t>
          </a:r>
        </a:p>
      </dgm:t>
    </dgm:pt>
    <dgm:pt modelId="{01FA7A81-887C-4CCC-97FB-ABDA93658CD6}" type="parTrans" cxnId="{E31CBB6B-AC0E-408C-941C-017F530CB21C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D57BA739-0650-4D11-9552-A36DF660AF08}" type="sibTrans" cxnId="{E31CBB6B-AC0E-408C-941C-017F530CB21C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C6C8DB48-9933-41CC-B340-3FC8D5DDD73F}">
      <dgm:prSet phldrT="[Текст]" custT="1"/>
      <dgm:spPr>
        <a:solidFill>
          <a:srgbClr val="FFFEED"/>
        </a:solidFill>
        <a:ln w="57150">
          <a:solidFill>
            <a:srgbClr val="0070C0"/>
          </a:solidFill>
        </a:ln>
      </dgm:spPr>
      <dgm:t>
        <a:bodyPr/>
        <a:lstStyle/>
        <a:p>
          <a:r>
            <a:rPr lang="ru-RU" sz="1600" b="1" dirty="0">
              <a:latin typeface="Times New Roman" panose="02020603050405020304" pitchFamily="18" charset="0"/>
              <a:cs typeface="Times New Roman" panose="02020603050405020304" pitchFamily="18" charset="0"/>
            </a:rPr>
            <a:t>Дата,</a:t>
          </a:r>
          <a:r>
            <a:rPr lang="ru-RU" sz="1600" dirty="0">
              <a:latin typeface="Times New Roman" panose="02020603050405020304" pitchFamily="18" charset="0"/>
              <a:cs typeface="Times New Roman" panose="02020603050405020304" pitchFamily="18" charset="0"/>
            </a:rPr>
            <a:t> на которую проводится, </a:t>
          </a:r>
          <a:r>
            <a:rPr lang="ru-RU" sz="1600" b="1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не ранее даты Решения</a:t>
          </a:r>
        </a:p>
        <a:p>
          <a:r>
            <a:rPr lang="ru-RU" sz="1600" b="1" dirty="0">
              <a:latin typeface="Times New Roman" panose="02020603050405020304" pitchFamily="18" charset="0"/>
              <a:cs typeface="Times New Roman" panose="02020603050405020304" pitchFamily="18" charset="0"/>
            </a:rPr>
            <a:t>Дата начала не ранее </a:t>
          </a:r>
          <a:r>
            <a:rPr lang="ru-RU" sz="1600" dirty="0">
              <a:latin typeface="Times New Roman" panose="02020603050405020304" pitchFamily="18" charset="0"/>
              <a:cs typeface="Times New Roman" panose="02020603050405020304" pitchFamily="18" charset="0"/>
            </a:rPr>
            <a:t>даты, на которую проводится</a:t>
          </a:r>
        </a:p>
      </dgm:t>
    </dgm:pt>
    <dgm:pt modelId="{32052575-50E3-4D25-B3DC-A630EF256908}" type="parTrans" cxnId="{85EDEA46-A3FB-4CDE-9C07-CC098DEA8979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9E540B53-7DEB-4786-9F8C-DBB521FDF001}" type="sibTrans" cxnId="{85EDEA46-A3FB-4CDE-9C07-CC098DEA8979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E2A51C15-605E-49CB-9562-018600702432}">
      <dgm:prSet phldrT="[Текст]" custT="1"/>
      <dgm:spPr>
        <a:solidFill>
          <a:srgbClr val="FFFEED"/>
        </a:solidFill>
        <a:ln w="38100">
          <a:solidFill>
            <a:srgbClr val="0070C0"/>
          </a:solidFill>
        </a:ln>
      </dgm:spPr>
      <dgm:t>
        <a:bodyPr/>
        <a:lstStyle/>
        <a:p>
          <a:r>
            <a:rPr lang="ru-RU" sz="1600" dirty="0">
              <a:latin typeface="Times New Roman" panose="02020603050405020304" pitchFamily="18" charset="0"/>
              <a:cs typeface="Times New Roman" panose="02020603050405020304" pitchFamily="18" charset="0"/>
            </a:rPr>
            <a:t>Определяется </a:t>
          </a:r>
          <a:r>
            <a:rPr lang="ru-RU" sz="1600" b="1" dirty="0">
              <a:latin typeface="Times New Roman" panose="02020603050405020304" pitchFamily="18" charset="0"/>
              <a:cs typeface="Times New Roman" panose="02020603050405020304" pitchFamily="18" charset="0"/>
            </a:rPr>
            <a:t>перечень объектов</a:t>
          </a:r>
          <a:r>
            <a:rPr lang="ru-RU" sz="1600" dirty="0">
              <a:latin typeface="Times New Roman" panose="02020603050405020304" pitchFamily="18" charset="0"/>
              <a:cs typeface="Times New Roman" panose="02020603050405020304" pitchFamily="18" charset="0"/>
            </a:rPr>
            <a:t> инвентаризации (</a:t>
          </a:r>
          <a:r>
            <a:rPr lang="ru-RU" sz="1600" b="1" dirty="0">
              <a:latin typeface="Times New Roman" panose="02020603050405020304" pitchFamily="18" charset="0"/>
              <a:cs typeface="Times New Roman" panose="02020603050405020304" pitchFamily="18" charset="0"/>
            </a:rPr>
            <a:t>по номенклатуре, по аналитическим признакам</a:t>
          </a:r>
          <a:r>
            <a:rPr lang="ru-RU" sz="1600" dirty="0">
              <a:latin typeface="Times New Roman" panose="02020603050405020304" pitchFamily="18" charset="0"/>
              <a:cs typeface="Times New Roman" panose="02020603050405020304" pitchFamily="18" charset="0"/>
            </a:rPr>
            <a:t>): </a:t>
          </a:r>
          <a:endParaRPr lang="ru-RU" sz="1600" dirty="0" smtClean="0">
            <a:latin typeface="Times New Roman" panose="02020603050405020304" pitchFamily="18" charset="0"/>
            <a:cs typeface="Times New Roman" panose="02020603050405020304" pitchFamily="18" charset="0"/>
          </a:endParaRPr>
        </a:p>
        <a:p>
          <a:r>
            <a:rPr lang="ru-RU" sz="1600" b="1" dirty="0" smtClean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разные </a:t>
          </a:r>
          <a:r>
            <a:rPr lang="ru-RU" sz="1600" b="1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перечни для разных оснований </a:t>
          </a:r>
          <a:endParaRPr lang="ru-RU" sz="1600" b="1" dirty="0" smtClean="0">
            <a:solidFill>
              <a:srgbClr val="002060"/>
            </a:solidFill>
            <a:latin typeface="Times New Roman" panose="02020603050405020304" pitchFamily="18" charset="0"/>
            <a:cs typeface="Times New Roman" panose="02020603050405020304" pitchFamily="18" charset="0"/>
          </a:endParaRPr>
        </a:p>
        <a:p>
          <a:r>
            <a:rPr lang="ru-RU" sz="16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(</a:t>
          </a:r>
          <a:r>
            <a:rPr lang="ru-RU" sz="1600" dirty="0">
              <a:latin typeface="Times New Roman" panose="02020603050405020304" pitchFamily="18" charset="0"/>
              <a:cs typeface="Times New Roman" panose="02020603050405020304" pitchFamily="18" charset="0"/>
            </a:rPr>
            <a:t>в целях составления годовой отчетности, при смене МОЛ, в целях признания </a:t>
          </a:r>
          <a:r>
            <a:rPr lang="ru-RU" sz="1600" dirty="0" err="1">
              <a:latin typeface="Times New Roman" panose="02020603050405020304" pitchFamily="18" charset="0"/>
              <a:cs typeface="Times New Roman" panose="02020603050405020304" pitchFamily="18" charset="0"/>
            </a:rPr>
            <a:t>неактивом</a:t>
          </a:r>
          <a:r>
            <a:rPr lang="ru-RU" sz="1600" dirty="0">
              <a:latin typeface="Times New Roman" panose="02020603050405020304" pitchFamily="18" charset="0"/>
              <a:cs typeface="Times New Roman" panose="02020603050405020304" pitchFamily="18" charset="0"/>
            </a:rPr>
            <a:t> и т.д.)</a:t>
          </a:r>
        </a:p>
      </dgm:t>
    </dgm:pt>
    <dgm:pt modelId="{74FB4D18-F6A9-4439-85C8-3D1954E2C6BA}" type="parTrans" cxnId="{998240CE-708B-4988-9998-47A8E9229FCE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86EE2EFA-EA86-4764-9F66-506A23D0D50D}" type="sibTrans" cxnId="{998240CE-708B-4988-9998-47A8E9229FCE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06B7E737-C4F1-4DF1-902D-B31D1BED99BE}">
      <dgm:prSet phldrT="[Текст]"/>
      <dgm:spPr>
        <a:solidFill>
          <a:srgbClr val="0070C0"/>
        </a:solidFill>
      </dgm:spPr>
      <dgm:t>
        <a:bodyPr/>
        <a:lstStyle/>
        <a:p>
          <a:r>
            <a:rPr lang="ru-RU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Последовательность</a:t>
          </a:r>
        </a:p>
      </dgm:t>
    </dgm:pt>
    <dgm:pt modelId="{0E4B0A67-97A4-4401-A49B-680D04BA46B8}" type="parTrans" cxnId="{132BACED-0AB2-4469-8E04-510F09AB140F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41F71DE5-154B-4079-BD9D-911E7AE952B8}" type="sibTrans" cxnId="{132BACED-0AB2-4469-8E04-510F09AB140F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3BEAF737-5C80-4009-B12A-D2A659D748E6}">
      <dgm:prSet phldrT="[Текст]"/>
      <dgm:spPr>
        <a:solidFill>
          <a:srgbClr val="FFFEED"/>
        </a:solidFill>
        <a:ln w="38100">
          <a:solidFill>
            <a:srgbClr val="0070C0"/>
          </a:solidFill>
        </a:ln>
      </dgm:spPr>
      <dgm:t>
        <a:bodyPr/>
        <a:lstStyle/>
        <a:p>
          <a:r>
            <a:rPr lang="ru-RU" dirty="0">
              <a:latin typeface="Times New Roman" panose="02020603050405020304" pitchFamily="18" charset="0"/>
              <a:cs typeface="Times New Roman" panose="02020603050405020304" pitchFamily="18" charset="0"/>
            </a:rPr>
            <a:t>1. Формирование </a:t>
          </a:r>
          <a:r>
            <a:rPr lang="ru-RU" b="1" dirty="0">
              <a:latin typeface="Times New Roman" panose="02020603050405020304" pitchFamily="18" charset="0"/>
              <a:cs typeface="Times New Roman" panose="02020603050405020304" pitchFamily="18" charset="0"/>
            </a:rPr>
            <a:t>инвентаризационных описей </a:t>
          </a:r>
          <a:r>
            <a:rPr lang="ru-RU" dirty="0">
              <a:latin typeface="Times New Roman" panose="02020603050405020304" pitchFamily="18" charset="0"/>
              <a:cs typeface="Times New Roman" panose="02020603050405020304" pitchFamily="18" charset="0"/>
            </a:rPr>
            <a:t>ЦБ </a:t>
          </a:r>
          <a:r>
            <a:rPr lang="ru-RU" b="1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по данным регистров</a:t>
          </a:r>
        </a:p>
        <a:p>
          <a:r>
            <a:rPr lang="ru-RU" dirty="0">
              <a:latin typeface="Times New Roman" panose="02020603050405020304" pitchFamily="18" charset="0"/>
              <a:cs typeface="Times New Roman" panose="02020603050405020304" pitchFamily="18" charset="0"/>
            </a:rPr>
            <a:t>2. Предоставление ПУД, не отраженных в учете, в Комиссию (</a:t>
          </a:r>
          <a:r>
            <a:rPr lang="ru-RU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расписка</a:t>
          </a:r>
          <a:r>
            <a:rPr lang="ru-RU" dirty="0">
              <a:latin typeface="Times New Roman" panose="02020603050405020304" pitchFamily="18" charset="0"/>
              <a:cs typeface="Times New Roman" panose="02020603050405020304" pitchFamily="18" charset="0"/>
            </a:rPr>
            <a:t>)</a:t>
          </a:r>
        </a:p>
        <a:p>
          <a:r>
            <a:rPr lang="ru-RU" dirty="0">
              <a:latin typeface="Times New Roman" panose="02020603050405020304" pitchFamily="18" charset="0"/>
              <a:cs typeface="Times New Roman" panose="02020603050405020304" pitchFamily="18" charset="0"/>
            </a:rPr>
            <a:t>3. Выявление фактического наличия – </a:t>
          </a:r>
          <a:r>
            <a:rPr lang="ru-RU" b="1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существование объекта</a:t>
          </a:r>
          <a:r>
            <a:rPr lang="ru-RU" dirty="0">
              <a:latin typeface="Times New Roman" panose="02020603050405020304" pitchFamily="18" charset="0"/>
              <a:cs typeface="Times New Roman" panose="02020603050405020304" pitchFamily="18" charset="0"/>
            </a:rPr>
            <a:t>, обоснованности наличия, оценка их состояния</a:t>
          </a:r>
        </a:p>
      </dgm:t>
    </dgm:pt>
    <dgm:pt modelId="{8BD2781F-2FCC-4DBD-9E4D-85143A73BC8F}" type="parTrans" cxnId="{5104C8A1-C278-4741-8A60-1B4D99A0881D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D0AAEFB4-70C0-485D-B038-77F0A65728DB}" type="sibTrans" cxnId="{5104C8A1-C278-4741-8A60-1B4D99A0881D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0D62ED04-3C20-4D3E-8FEE-19510334F0AB}" type="pres">
      <dgm:prSet presAssocID="{EFE1D40E-2506-4026-8E8D-4C5199C48D9A}" presName="Name0" presStyleCnt="0">
        <dgm:presLayoutVars>
          <dgm:chPref val="1"/>
          <dgm:dir/>
          <dgm:animOne val="branch"/>
          <dgm:animLvl val="lvl"/>
          <dgm:resizeHandles/>
        </dgm:presLayoutVars>
      </dgm:prSet>
      <dgm:spPr/>
      <dgm:t>
        <a:bodyPr/>
        <a:lstStyle/>
        <a:p>
          <a:endParaRPr lang="ru-RU"/>
        </a:p>
      </dgm:t>
    </dgm:pt>
    <dgm:pt modelId="{6699CC26-A1AF-4C74-8AAF-7320F4BC78EC}" type="pres">
      <dgm:prSet presAssocID="{F8EE90F7-3E89-40EE-86D5-6F77E809B80F}" presName="vertOne" presStyleCnt="0"/>
      <dgm:spPr/>
    </dgm:pt>
    <dgm:pt modelId="{FFA30732-AC27-4AA5-B6FD-8BE102A9560C}" type="pres">
      <dgm:prSet presAssocID="{F8EE90F7-3E89-40EE-86D5-6F77E809B80F}" presName="txOne" presStyleLbl="node0" presStyleIdx="0" presStyleCnt="1" custScaleY="42309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086A5963-084E-45E7-9DFC-EC1E96EBAA7B}" type="pres">
      <dgm:prSet presAssocID="{F8EE90F7-3E89-40EE-86D5-6F77E809B80F}" presName="parTransOne" presStyleCnt="0"/>
      <dgm:spPr/>
    </dgm:pt>
    <dgm:pt modelId="{0521FAAE-E44B-47A1-842A-794C40CBD69B}" type="pres">
      <dgm:prSet presAssocID="{F8EE90F7-3E89-40EE-86D5-6F77E809B80F}" presName="horzOne" presStyleCnt="0"/>
      <dgm:spPr/>
    </dgm:pt>
    <dgm:pt modelId="{0FE3F163-9633-4724-B89D-FFE5A08461D7}" type="pres">
      <dgm:prSet presAssocID="{E1510D25-9768-45A5-8559-1547DB1FC766}" presName="vertTwo" presStyleCnt="0"/>
      <dgm:spPr/>
    </dgm:pt>
    <dgm:pt modelId="{2284155A-9EEE-4514-9CF3-67FCD3C73BAB}" type="pres">
      <dgm:prSet presAssocID="{E1510D25-9768-45A5-8559-1547DB1FC766}" presName="txTwo" presStyleLbl="node2" presStyleIdx="0" presStyleCnt="2" custScaleY="45532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51FC63C1-25B6-4701-BC37-0E92CCCBAE1A}" type="pres">
      <dgm:prSet presAssocID="{E1510D25-9768-45A5-8559-1547DB1FC766}" presName="parTransTwo" presStyleCnt="0"/>
      <dgm:spPr/>
    </dgm:pt>
    <dgm:pt modelId="{AC48D21E-82FB-4846-AC1D-82F6113E1F10}" type="pres">
      <dgm:prSet presAssocID="{E1510D25-9768-45A5-8559-1547DB1FC766}" presName="horzTwo" presStyleCnt="0"/>
      <dgm:spPr/>
    </dgm:pt>
    <dgm:pt modelId="{6EBFA1D7-0F00-488D-A4D2-529CC50E8DCE}" type="pres">
      <dgm:prSet presAssocID="{C6C8DB48-9933-41CC-B340-3FC8D5DDD73F}" presName="vertThree" presStyleCnt="0"/>
      <dgm:spPr/>
    </dgm:pt>
    <dgm:pt modelId="{4FE39F05-A2A5-47EA-A9D5-E9DEF72EAFF7}" type="pres">
      <dgm:prSet presAssocID="{C6C8DB48-9933-41CC-B340-3FC8D5DDD73F}" presName="txThree" presStyleLbl="node3" presStyleIdx="0" presStyleCnt="3" custScaleY="125424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9114954E-A257-479B-BAB2-9FFB83A783B2}" type="pres">
      <dgm:prSet presAssocID="{C6C8DB48-9933-41CC-B340-3FC8D5DDD73F}" presName="horzThree" presStyleCnt="0"/>
      <dgm:spPr/>
    </dgm:pt>
    <dgm:pt modelId="{9D3425EF-CF05-47AC-AF53-43DEEA3AF55D}" type="pres">
      <dgm:prSet presAssocID="{9E540B53-7DEB-4786-9F8C-DBB521FDF001}" presName="sibSpaceThree" presStyleCnt="0"/>
      <dgm:spPr/>
    </dgm:pt>
    <dgm:pt modelId="{BA5AB64D-6DC7-4705-9F36-36746D621583}" type="pres">
      <dgm:prSet presAssocID="{E2A51C15-605E-49CB-9562-018600702432}" presName="vertThree" presStyleCnt="0"/>
      <dgm:spPr/>
    </dgm:pt>
    <dgm:pt modelId="{AD911156-0487-45CB-857B-337A87DBEC57}" type="pres">
      <dgm:prSet presAssocID="{E2A51C15-605E-49CB-9562-018600702432}" presName="txThree" presStyleLbl="node3" presStyleIdx="1" presStyleCnt="3" custScaleX="107000" custScaleY="125424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78948535-2804-40EE-A401-7C3873D5F313}" type="pres">
      <dgm:prSet presAssocID="{E2A51C15-605E-49CB-9562-018600702432}" presName="horzThree" presStyleCnt="0"/>
      <dgm:spPr/>
    </dgm:pt>
    <dgm:pt modelId="{88CDBDAC-8ECC-498B-80DE-0945C858F45B}" type="pres">
      <dgm:prSet presAssocID="{D57BA739-0650-4D11-9552-A36DF660AF08}" presName="sibSpaceTwo" presStyleCnt="0"/>
      <dgm:spPr/>
    </dgm:pt>
    <dgm:pt modelId="{E666D732-E569-4BB4-BC6C-D6DB81560034}" type="pres">
      <dgm:prSet presAssocID="{06B7E737-C4F1-4DF1-902D-B31D1BED99BE}" presName="vertTwo" presStyleCnt="0"/>
      <dgm:spPr/>
    </dgm:pt>
    <dgm:pt modelId="{B0F6975C-AA9A-4AEB-AAED-56835E6BCA29}" type="pres">
      <dgm:prSet presAssocID="{06B7E737-C4F1-4DF1-902D-B31D1BED99BE}" presName="txTwo" presStyleLbl="node2" presStyleIdx="1" presStyleCnt="2" custScaleY="45532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110A627F-2CEE-4102-9F1A-213024B01CF8}" type="pres">
      <dgm:prSet presAssocID="{06B7E737-C4F1-4DF1-902D-B31D1BED99BE}" presName="parTransTwo" presStyleCnt="0"/>
      <dgm:spPr/>
    </dgm:pt>
    <dgm:pt modelId="{589D42A7-F920-42BC-9346-14269BB8E05E}" type="pres">
      <dgm:prSet presAssocID="{06B7E737-C4F1-4DF1-902D-B31D1BED99BE}" presName="horzTwo" presStyleCnt="0"/>
      <dgm:spPr/>
    </dgm:pt>
    <dgm:pt modelId="{6937875F-BC3A-4CB5-99D2-32710F11A9E5}" type="pres">
      <dgm:prSet presAssocID="{3BEAF737-5C80-4009-B12A-D2A659D748E6}" presName="vertThree" presStyleCnt="0"/>
      <dgm:spPr/>
    </dgm:pt>
    <dgm:pt modelId="{B312779E-E90A-4732-B4EE-A8131186CF51}" type="pres">
      <dgm:prSet presAssocID="{3BEAF737-5C80-4009-B12A-D2A659D748E6}" presName="txThree" presStyleLbl="node3" presStyleIdx="2" presStyleCnt="3" custScaleY="125424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D8A9C0F4-A693-4DCA-8BD5-0E8D44B16FBE}" type="pres">
      <dgm:prSet presAssocID="{3BEAF737-5C80-4009-B12A-D2A659D748E6}" presName="horzThree" presStyleCnt="0"/>
      <dgm:spPr/>
    </dgm:pt>
  </dgm:ptLst>
  <dgm:cxnLst>
    <dgm:cxn modelId="{85EDEA46-A3FB-4CDE-9C07-CC098DEA8979}" srcId="{E1510D25-9768-45A5-8559-1547DB1FC766}" destId="{C6C8DB48-9933-41CC-B340-3FC8D5DDD73F}" srcOrd="0" destOrd="0" parTransId="{32052575-50E3-4D25-B3DC-A630EF256908}" sibTransId="{9E540B53-7DEB-4786-9F8C-DBB521FDF001}"/>
    <dgm:cxn modelId="{E31CBB6B-AC0E-408C-941C-017F530CB21C}" srcId="{F8EE90F7-3E89-40EE-86D5-6F77E809B80F}" destId="{E1510D25-9768-45A5-8559-1547DB1FC766}" srcOrd="0" destOrd="0" parTransId="{01FA7A81-887C-4CCC-97FB-ABDA93658CD6}" sibTransId="{D57BA739-0650-4D11-9552-A36DF660AF08}"/>
    <dgm:cxn modelId="{9D2C91DE-FA69-4876-B0D4-11FD356750E4}" type="presOf" srcId="{EFE1D40E-2506-4026-8E8D-4C5199C48D9A}" destId="{0D62ED04-3C20-4D3E-8FEE-19510334F0AB}" srcOrd="0" destOrd="0" presId="urn:microsoft.com/office/officeart/2005/8/layout/hierarchy4"/>
    <dgm:cxn modelId="{D9534433-09CD-44C8-BBA4-3C6CC9078B02}" type="presOf" srcId="{06B7E737-C4F1-4DF1-902D-B31D1BED99BE}" destId="{B0F6975C-AA9A-4AEB-AAED-56835E6BCA29}" srcOrd="0" destOrd="0" presId="urn:microsoft.com/office/officeart/2005/8/layout/hierarchy4"/>
    <dgm:cxn modelId="{998240CE-708B-4988-9998-47A8E9229FCE}" srcId="{E1510D25-9768-45A5-8559-1547DB1FC766}" destId="{E2A51C15-605E-49CB-9562-018600702432}" srcOrd="1" destOrd="0" parTransId="{74FB4D18-F6A9-4439-85C8-3D1954E2C6BA}" sibTransId="{86EE2EFA-EA86-4764-9F66-506A23D0D50D}"/>
    <dgm:cxn modelId="{DF6D6316-5B4A-4BD5-97CD-226647AB7D1C}" type="presOf" srcId="{E2A51C15-605E-49CB-9562-018600702432}" destId="{AD911156-0487-45CB-857B-337A87DBEC57}" srcOrd="0" destOrd="0" presId="urn:microsoft.com/office/officeart/2005/8/layout/hierarchy4"/>
    <dgm:cxn modelId="{800C57E5-E391-420A-A5E4-C6F52E0694B6}" srcId="{EFE1D40E-2506-4026-8E8D-4C5199C48D9A}" destId="{F8EE90F7-3E89-40EE-86D5-6F77E809B80F}" srcOrd="0" destOrd="0" parTransId="{5F96336E-8B49-4718-AD99-300FAC26EFDA}" sibTransId="{CBD1992A-F529-4D76-BD3F-11D802B4A708}"/>
    <dgm:cxn modelId="{C56E65F7-1417-4A4E-9BD3-2002DA45C344}" type="presOf" srcId="{E1510D25-9768-45A5-8559-1547DB1FC766}" destId="{2284155A-9EEE-4514-9CF3-67FCD3C73BAB}" srcOrd="0" destOrd="0" presId="urn:microsoft.com/office/officeart/2005/8/layout/hierarchy4"/>
    <dgm:cxn modelId="{5104C8A1-C278-4741-8A60-1B4D99A0881D}" srcId="{06B7E737-C4F1-4DF1-902D-B31D1BED99BE}" destId="{3BEAF737-5C80-4009-B12A-D2A659D748E6}" srcOrd="0" destOrd="0" parTransId="{8BD2781F-2FCC-4DBD-9E4D-85143A73BC8F}" sibTransId="{D0AAEFB4-70C0-485D-B038-77F0A65728DB}"/>
    <dgm:cxn modelId="{7121A796-8E65-43B6-95B0-E9278B07DF84}" type="presOf" srcId="{F8EE90F7-3E89-40EE-86D5-6F77E809B80F}" destId="{FFA30732-AC27-4AA5-B6FD-8BE102A9560C}" srcOrd="0" destOrd="0" presId="urn:microsoft.com/office/officeart/2005/8/layout/hierarchy4"/>
    <dgm:cxn modelId="{69FF755E-FF28-4546-AF11-19FC30F7DD4E}" type="presOf" srcId="{3BEAF737-5C80-4009-B12A-D2A659D748E6}" destId="{B312779E-E90A-4732-B4EE-A8131186CF51}" srcOrd="0" destOrd="0" presId="urn:microsoft.com/office/officeart/2005/8/layout/hierarchy4"/>
    <dgm:cxn modelId="{9E961C4A-F510-4A30-B6AD-D8B2D941A5DC}" type="presOf" srcId="{C6C8DB48-9933-41CC-B340-3FC8D5DDD73F}" destId="{4FE39F05-A2A5-47EA-A9D5-E9DEF72EAFF7}" srcOrd="0" destOrd="0" presId="urn:microsoft.com/office/officeart/2005/8/layout/hierarchy4"/>
    <dgm:cxn modelId="{132BACED-0AB2-4469-8E04-510F09AB140F}" srcId="{F8EE90F7-3E89-40EE-86D5-6F77E809B80F}" destId="{06B7E737-C4F1-4DF1-902D-B31D1BED99BE}" srcOrd="1" destOrd="0" parTransId="{0E4B0A67-97A4-4401-A49B-680D04BA46B8}" sibTransId="{41F71DE5-154B-4079-BD9D-911E7AE952B8}"/>
    <dgm:cxn modelId="{08F6A9F9-E15C-4FF0-AB33-5DD81900B684}" type="presParOf" srcId="{0D62ED04-3C20-4D3E-8FEE-19510334F0AB}" destId="{6699CC26-A1AF-4C74-8AAF-7320F4BC78EC}" srcOrd="0" destOrd="0" presId="urn:microsoft.com/office/officeart/2005/8/layout/hierarchy4"/>
    <dgm:cxn modelId="{472B2F1F-19FD-4A4E-9726-74CD4EF59102}" type="presParOf" srcId="{6699CC26-A1AF-4C74-8AAF-7320F4BC78EC}" destId="{FFA30732-AC27-4AA5-B6FD-8BE102A9560C}" srcOrd="0" destOrd="0" presId="urn:microsoft.com/office/officeart/2005/8/layout/hierarchy4"/>
    <dgm:cxn modelId="{D343667A-D584-452F-934B-321F695D2479}" type="presParOf" srcId="{6699CC26-A1AF-4C74-8AAF-7320F4BC78EC}" destId="{086A5963-084E-45E7-9DFC-EC1E96EBAA7B}" srcOrd="1" destOrd="0" presId="urn:microsoft.com/office/officeart/2005/8/layout/hierarchy4"/>
    <dgm:cxn modelId="{443BE23F-0078-41F5-B3DA-6BD4B8C4447D}" type="presParOf" srcId="{6699CC26-A1AF-4C74-8AAF-7320F4BC78EC}" destId="{0521FAAE-E44B-47A1-842A-794C40CBD69B}" srcOrd="2" destOrd="0" presId="urn:microsoft.com/office/officeart/2005/8/layout/hierarchy4"/>
    <dgm:cxn modelId="{640261B5-249B-4B1A-8CE4-3B6313A3A574}" type="presParOf" srcId="{0521FAAE-E44B-47A1-842A-794C40CBD69B}" destId="{0FE3F163-9633-4724-B89D-FFE5A08461D7}" srcOrd="0" destOrd="0" presId="urn:microsoft.com/office/officeart/2005/8/layout/hierarchy4"/>
    <dgm:cxn modelId="{E0F0243A-F42E-4CB2-AC89-4D1B65E6D86D}" type="presParOf" srcId="{0FE3F163-9633-4724-B89D-FFE5A08461D7}" destId="{2284155A-9EEE-4514-9CF3-67FCD3C73BAB}" srcOrd="0" destOrd="0" presId="urn:microsoft.com/office/officeart/2005/8/layout/hierarchy4"/>
    <dgm:cxn modelId="{162DA7BF-C196-440C-A61A-E70800BE6AE8}" type="presParOf" srcId="{0FE3F163-9633-4724-B89D-FFE5A08461D7}" destId="{51FC63C1-25B6-4701-BC37-0E92CCCBAE1A}" srcOrd="1" destOrd="0" presId="urn:microsoft.com/office/officeart/2005/8/layout/hierarchy4"/>
    <dgm:cxn modelId="{55B7E7DD-B8E7-4E5A-A170-3A04D0F34D3D}" type="presParOf" srcId="{0FE3F163-9633-4724-B89D-FFE5A08461D7}" destId="{AC48D21E-82FB-4846-AC1D-82F6113E1F10}" srcOrd="2" destOrd="0" presId="urn:microsoft.com/office/officeart/2005/8/layout/hierarchy4"/>
    <dgm:cxn modelId="{89713B6C-3F96-4A23-84A4-912BDF0A67F4}" type="presParOf" srcId="{AC48D21E-82FB-4846-AC1D-82F6113E1F10}" destId="{6EBFA1D7-0F00-488D-A4D2-529CC50E8DCE}" srcOrd="0" destOrd="0" presId="urn:microsoft.com/office/officeart/2005/8/layout/hierarchy4"/>
    <dgm:cxn modelId="{6BB7E68E-C7EB-4EA7-9B93-ECA90E6310D3}" type="presParOf" srcId="{6EBFA1D7-0F00-488D-A4D2-529CC50E8DCE}" destId="{4FE39F05-A2A5-47EA-A9D5-E9DEF72EAFF7}" srcOrd="0" destOrd="0" presId="urn:microsoft.com/office/officeart/2005/8/layout/hierarchy4"/>
    <dgm:cxn modelId="{B61DD7A7-77CE-4AEB-8082-2389CB44925D}" type="presParOf" srcId="{6EBFA1D7-0F00-488D-A4D2-529CC50E8DCE}" destId="{9114954E-A257-479B-BAB2-9FFB83A783B2}" srcOrd="1" destOrd="0" presId="urn:microsoft.com/office/officeart/2005/8/layout/hierarchy4"/>
    <dgm:cxn modelId="{6848E766-5277-479E-99BF-91C0766B6477}" type="presParOf" srcId="{AC48D21E-82FB-4846-AC1D-82F6113E1F10}" destId="{9D3425EF-CF05-47AC-AF53-43DEEA3AF55D}" srcOrd="1" destOrd="0" presId="urn:microsoft.com/office/officeart/2005/8/layout/hierarchy4"/>
    <dgm:cxn modelId="{3AF73429-58A4-437F-B44B-3F3767246386}" type="presParOf" srcId="{AC48D21E-82FB-4846-AC1D-82F6113E1F10}" destId="{BA5AB64D-6DC7-4705-9F36-36746D621583}" srcOrd="2" destOrd="0" presId="urn:microsoft.com/office/officeart/2005/8/layout/hierarchy4"/>
    <dgm:cxn modelId="{B3C4E276-096E-4A7E-8017-51C42E0C4099}" type="presParOf" srcId="{BA5AB64D-6DC7-4705-9F36-36746D621583}" destId="{AD911156-0487-45CB-857B-337A87DBEC57}" srcOrd="0" destOrd="0" presId="urn:microsoft.com/office/officeart/2005/8/layout/hierarchy4"/>
    <dgm:cxn modelId="{DDC1D490-19A5-4721-ADCC-0AE30DEA5873}" type="presParOf" srcId="{BA5AB64D-6DC7-4705-9F36-36746D621583}" destId="{78948535-2804-40EE-A401-7C3873D5F313}" srcOrd="1" destOrd="0" presId="urn:microsoft.com/office/officeart/2005/8/layout/hierarchy4"/>
    <dgm:cxn modelId="{7AFD8582-498F-4974-AC85-CFAD8E15022E}" type="presParOf" srcId="{0521FAAE-E44B-47A1-842A-794C40CBD69B}" destId="{88CDBDAC-8ECC-498B-80DE-0945C858F45B}" srcOrd="1" destOrd="0" presId="urn:microsoft.com/office/officeart/2005/8/layout/hierarchy4"/>
    <dgm:cxn modelId="{5050ACB4-7F43-4125-A0FB-1465FC190300}" type="presParOf" srcId="{0521FAAE-E44B-47A1-842A-794C40CBD69B}" destId="{E666D732-E569-4BB4-BC6C-D6DB81560034}" srcOrd="2" destOrd="0" presId="urn:microsoft.com/office/officeart/2005/8/layout/hierarchy4"/>
    <dgm:cxn modelId="{54660F58-CAE5-4D76-AA01-C26297EF3327}" type="presParOf" srcId="{E666D732-E569-4BB4-BC6C-D6DB81560034}" destId="{B0F6975C-AA9A-4AEB-AAED-56835E6BCA29}" srcOrd="0" destOrd="0" presId="urn:microsoft.com/office/officeart/2005/8/layout/hierarchy4"/>
    <dgm:cxn modelId="{AA3AEBB1-8C3B-46AD-84D1-DF868F0A8E14}" type="presParOf" srcId="{E666D732-E569-4BB4-BC6C-D6DB81560034}" destId="{110A627F-2CEE-4102-9F1A-213024B01CF8}" srcOrd="1" destOrd="0" presId="urn:microsoft.com/office/officeart/2005/8/layout/hierarchy4"/>
    <dgm:cxn modelId="{57DDFEAF-4AAA-4AD3-B03A-82DAF63D2150}" type="presParOf" srcId="{E666D732-E569-4BB4-BC6C-D6DB81560034}" destId="{589D42A7-F920-42BC-9346-14269BB8E05E}" srcOrd="2" destOrd="0" presId="urn:microsoft.com/office/officeart/2005/8/layout/hierarchy4"/>
    <dgm:cxn modelId="{094CC74C-1FC1-4848-8CCC-A82D7FA0EA85}" type="presParOf" srcId="{589D42A7-F920-42BC-9346-14269BB8E05E}" destId="{6937875F-BC3A-4CB5-99D2-32710F11A9E5}" srcOrd="0" destOrd="0" presId="urn:microsoft.com/office/officeart/2005/8/layout/hierarchy4"/>
    <dgm:cxn modelId="{484C17CD-E5CB-4B9D-BB66-D096E079ED56}" type="presParOf" srcId="{6937875F-BC3A-4CB5-99D2-32710F11A9E5}" destId="{B312779E-E90A-4732-B4EE-A8131186CF51}" srcOrd="0" destOrd="0" presId="urn:microsoft.com/office/officeart/2005/8/layout/hierarchy4"/>
    <dgm:cxn modelId="{4731247F-0DD3-4970-A27B-C7D65109E4EA}" type="presParOf" srcId="{6937875F-BC3A-4CB5-99D2-32710F11A9E5}" destId="{D8A9C0F4-A693-4DCA-8BD5-0E8D44B16FBE}" srcOrd="1" destOrd="0" presId="urn:microsoft.com/office/officeart/2005/8/layout/hierarchy4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EFE1D40E-2506-4026-8E8D-4C5199C48D9A}" type="doc">
      <dgm:prSet loTypeId="urn:microsoft.com/office/officeart/2005/8/layout/hierarchy4" loCatId="list" qsTypeId="urn:microsoft.com/office/officeart/2005/8/quickstyle/simple1" qsCatId="simple" csTypeId="urn:microsoft.com/office/officeart/2005/8/colors/accent3_1" csCatId="accent3" phldr="1"/>
      <dgm:spPr/>
      <dgm:t>
        <a:bodyPr/>
        <a:lstStyle/>
        <a:p>
          <a:endParaRPr lang="ru-RU"/>
        </a:p>
      </dgm:t>
    </dgm:pt>
    <dgm:pt modelId="{F8EE90F7-3E89-40EE-86D5-6F77E809B80F}">
      <dgm:prSet phldrT="[Текст]" custT="1"/>
      <dgm:spPr>
        <a:solidFill>
          <a:srgbClr val="0070C0"/>
        </a:solidFill>
        <a:ln>
          <a:solidFill>
            <a:srgbClr val="0070C0"/>
          </a:solidFill>
        </a:ln>
      </dgm:spPr>
      <dgm:t>
        <a:bodyPr/>
        <a:lstStyle/>
        <a:p>
          <a:r>
            <a:rPr lang="ru-RU" sz="28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Способы (методы) проведения инвентаризации</a:t>
          </a:r>
        </a:p>
      </dgm:t>
    </dgm:pt>
    <dgm:pt modelId="{5F96336E-8B49-4718-AD99-300FAC26EFDA}" type="parTrans" cxnId="{800C57E5-E391-420A-A5E4-C6F52E0694B6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CBD1992A-F529-4D76-BD3F-11D802B4A708}" type="sibTrans" cxnId="{800C57E5-E391-420A-A5E4-C6F52E0694B6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E1510D25-9768-45A5-8559-1547DB1FC766}">
      <dgm:prSet phldrT="[Текст]" custT="1"/>
      <dgm:spPr>
        <a:solidFill>
          <a:srgbClr val="0070C0"/>
        </a:solidFill>
        <a:ln>
          <a:solidFill>
            <a:srgbClr val="0070C0"/>
          </a:solidFill>
        </a:ln>
      </dgm:spPr>
      <dgm:t>
        <a:bodyPr/>
        <a:lstStyle/>
        <a:p>
          <a:r>
            <a:rPr lang="ru-RU" sz="18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Материальные ценности </a:t>
          </a:r>
          <a:r>
            <a:rPr lang="ru-RU" sz="18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(активы и на </a:t>
          </a:r>
          <a:r>
            <a:rPr lang="ru-RU" sz="1800" b="1" dirty="0" err="1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забалансе</a:t>
          </a:r>
          <a:r>
            <a:rPr lang="ru-RU" sz="18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) – подсчет, взвешивание, обмер, осмотр</a:t>
          </a:r>
        </a:p>
      </dgm:t>
    </dgm:pt>
    <dgm:pt modelId="{01FA7A81-887C-4CCC-97FB-ABDA93658CD6}" type="parTrans" cxnId="{E31CBB6B-AC0E-408C-941C-017F530CB21C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D57BA739-0650-4D11-9552-A36DF660AF08}" type="sibTrans" cxnId="{E31CBB6B-AC0E-408C-941C-017F530CB21C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C6C8DB48-9933-41CC-B340-3FC8D5DDD73F}">
      <dgm:prSet phldrT="[Текст]" custT="1"/>
      <dgm:spPr>
        <a:solidFill>
          <a:schemeClr val="accent4">
            <a:lumMod val="20000"/>
            <a:lumOff val="80000"/>
          </a:schemeClr>
        </a:solidFill>
        <a:ln>
          <a:solidFill>
            <a:srgbClr val="0070C0"/>
          </a:solidFill>
        </a:ln>
      </dgm:spPr>
      <dgm:t>
        <a:bodyPr/>
        <a:lstStyle/>
        <a:p>
          <a:r>
            <a:rPr lang="ru-RU" sz="1500" dirty="0">
              <a:latin typeface="Times New Roman" panose="02020603050405020304" pitchFamily="18" charset="0"/>
              <a:cs typeface="Times New Roman" panose="02020603050405020304" pitchFamily="18" charset="0"/>
            </a:rPr>
            <a:t>Особенности по инвентаризации материальных ценностей, по которым </a:t>
          </a:r>
          <a:r>
            <a:rPr lang="ru-RU" sz="1500" b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особые условия хранения (использования</a:t>
          </a:r>
          <a:r>
            <a:rPr lang="ru-RU" sz="1500" dirty="0">
              <a:latin typeface="Times New Roman" panose="02020603050405020304" pitchFamily="18" charset="0"/>
              <a:cs typeface="Times New Roman" panose="02020603050405020304" pitchFamily="18" charset="0"/>
            </a:rPr>
            <a:t>) (</a:t>
          </a:r>
          <a:r>
            <a:rPr lang="ru-RU" sz="15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лекарства, оружие, активные (агрессивные) вещества и </a:t>
          </a:r>
          <a:r>
            <a:rPr lang="ru-RU" sz="1500" dirty="0">
              <a:latin typeface="Times New Roman" panose="02020603050405020304" pitchFamily="18" charset="0"/>
              <a:cs typeface="Times New Roman" panose="02020603050405020304" pitchFamily="18" charset="0"/>
            </a:rPr>
            <a:t>т.п.)</a:t>
          </a:r>
        </a:p>
      </dgm:t>
    </dgm:pt>
    <dgm:pt modelId="{32052575-50E3-4D25-B3DC-A630EF256908}" type="parTrans" cxnId="{85EDEA46-A3FB-4CDE-9C07-CC098DEA8979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9E540B53-7DEB-4786-9F8C-DBB521FDF001}" type="sibTrans" cxnId="{85EDEA46-A3FB-4CDE-9C07-CC098DEA8979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E2A51C15-605E-49CB-9562-018600702432}">
      <dgm:prSet phldrT="[Текст]" custT="1"/>
      <dgm:spPr>
        <a:solidFill>
          <a:schemeClr val="accent4">
            <a:lumMod val="20000"/>
            <a:lumOff val="80000"/>
          </a:schemeClr>
        </a:solidFill>
        <a:ln>
          <a:solidFill>
            <a:srgbClr val="0070C0"/>
          </a:solidFill>
        </a:ln>
      </dgm:spPr>
      <dgm:t>
        <a:bodyPr/>
        <a:lstStyle/>
        <a:p>
          <a:r>
            <a:rPr lang="ru-RU" sz="1500" b="1" dirty="0">
              <a:latin typeface="Times New Roman" panose="02020603050405020304" pitchFamily="18" charset="0"/>
              <a:cs typeface="Times New Roman" panose="02020603050405020304" pitchFamily="18" charset="0"/>
            </a:rPr>
            <a:t>НМА, капвложения в НФА, прав пользования активом, безналичные денежные средства, ценности на счетах и во вкладах</a:t>
          </a:r>
          <a:r>
            <a:rPr lang="ru-RU" sz="1500" dirty="0">
              <a:latin typeface="Times New Roman" panose="02020603050405020304" pitchFamily="18" charset="0"/>
              <a:cs typeface="Times New Roman" panose="02020603050405020304" pitchFamily="18" charset="0"/>
            </a:rPr>
            <a:t>, иные </a:t>
          </a:r>
          <a:r>
            <a:rPr lang="ru-RU" sz="1500" b="1" dirty="0">
              <a:latin typeface="Times New Roman" panose="02020603050405020304" pitchFamily="18" charset="0"/>
              <a:cs typeface="Times New Roman" panose="02020603050405020304" pitchFamily="18" charset="0"/>
            </a:rPr>
            <a:t>ФА</a:t>
          </a:r>
          <a:r>
            <a:rPr lang="ru-RU" sz="1500" dirty="0">
              <a:latin typeface="Times New Roman" panose="02020603050405020304" pitchFamily="18" charset="0"/>
              <a:cs typeface="Times New Roman" panose="02020603050405020304" pitchFamily="18" charset="0"/>
            </a:rPr>
            <a:t>, включая </a:t>
          </a:r>
          <a:r>
            <a:rPr lang="ru-RU" sz="1500" b="1" dirty="0">
              <a:latin typeface="Times New Roman" panose="02020603050405020304" pitchFamily="18" charset="0"/>
              <a:cs typeface="Times New Roman" panose="02020603050405020304" pitchFamily="18" charset="0"/>
            </a:rPr>
            <a:t>ДЗ</a:t>
          </a:r>
          <a:r>
            <a:rPr lang="ru-RU" sz="1500" dirty="0">
              <a:latin typeface="Times New Roman" panose="02020603050405020304" pitchFamily="18" charset="0"/>
              <a:cs typeface="Times New Roman" panose="02020603050405020304" pitchFamily="18" charset="0"/>
            </a:rPr>
            <a:t>, и обязательства – </a:t>
          </a:r>
          <a:r>
            <a:rPr lang="ru-RU" sz="1500" b="1" dirty="0">
              <a:latin typeface="Times New Roman" panose="02020603050405020304" pitchFamily="18" charset="0"/>
              <a:cs typeface="Times New Roman" panose="02020603050405020304" pitchFamily="18" charset="0"/>
            </a:rPr>
            <a:t>путем </a:t>
          </a:r>
          <a:r>
            <a:rPr lang="ru-RU" sz="1500" b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проверки документов</a:t>
          </a:r>
          <a:r>
            <a:rPr lang="ru-RU" sz="15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,</a:t>
          </a:r>
          <a:r>
            <a:rPr lang="ru-RU" sz="1500" dirty="0"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lang="ru-RU" sz="15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подтверждающих их наличие</a:t>
          </a:r>
        </a:p>
      </dgm:t>
    </dgm:pt>
    <dgm:pt modelId="{74FB4D18-F6A9-4439-85C8-3D1954E2C6BA}" type="parTrans" cxnId="{998240CE-708B-4988-9998-47A8E9229FCE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86EE2EFA-EA86-4764-9F66-506A23D0D50D}" type="sibTrans" cxnId="{998240CE-708B-4988-9998-47A8E9229FCE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06B7E737-C4F1-4DF1-902D-B31D1BED99BE}">
      <dgm:prSet phldrT="[Текст]" custT="1"/>
      <dgm:spPr>
        <a:solidFill>
          <a:srgbClr val="0070C0"/>
        </a:solidFill>
        <a:ln>
          <a:solidFill>
            <a:srgbClr val="0070C0"/>
          </a:solidFill>
        </a:ln>
      </dgm:spPr>
      <dgm:t>
        <a:bodyPr/>
        <a:lstStyle/>
        <a:p>
          <a:r>
            <a:rPr lang="ru-RU" sz="1600" b="1" dirty="0" smtClean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АЛЬТЕРНАТИВНЫЕ методы</a:t>
          </a:r>
          <a:r>
            <a:rPr lang="ru-RU" sz="13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: </a:t>
          </a:r>
          <a:r>
            <a:rPr lang="ru-RU" sz="1600" b="1" dirty="0" err="1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видеофиксация</a:t>
          </a:r>
          <a:r>
            <a:rPr lang="ru-RU" sz="16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, </a:t>
          </a:r>
          <a:r>
            <a:rPr lang="ru-RU" sz="1600" dirty="0" err="1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фотофиксация</a:t>
          </a:r>
          <a:r>
            <a:rPr lang="ru-RU" sz="16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, проверка осуществления объектом инвентаризации функции, </a:t>
          </a:r>
          <a:r>
            <a:rPr lang="ru-RU" sz="16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факт поступления выгод</a:t>
          </a:r>
          <a:r>
            <a:rPr lang="ru-RU" sz="16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, сверка с ГИС и реестрами</a:t>
          </a:r>
        </a:p>
      </dgm:t>
    </dgm:pt>
    <dgm:pt modelId="{0E4B0A67-97A4-4401-A49B-680D04BA46B8}" type="parTrans" cxnId="{132BACED-0AB2-4469-8E04-510F09AB140F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41F71DE5-154B-4079-BD9D-911E7AE952B8}" type="sibTrans" cxnId="{132BACED-0AB2-4469-8E04-510F09AB140F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3BEAF737-5C80-4009-B12A-D2A659D748E6}">
      <dgm:prSet phldrT="[Текст]" custT="1"/>
      <dgm:spPr>
        <a:solidFill>
          <a:schemeClr val="accent4">
            <a:lumMod val="20000"/>
            <a:lumOff val="80000"/>
          </a:schemeClr>
        </a:solidFill>
        <a:ln>
          <a:solidFill>
            <a:srgbClr val="0070C0"/>
          </a:solidFill>
        </a:ln>
      </dgm:spPr>
      <dgm:t>
        <a:bodyPr/>
        <a:lstStyle/>
        <a:p>
          <a:r>
            <a:rPr lang="ru-RU" sz="1500" b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Музейные</a:t>
          </a:r>
          <a:r>
            <a:rPr lang="ru-RU" sz="1500" b="1" dirty="0">
              <a:latin typeface="Times New Roman" panose="02020603050405020304" pitchFamily="18" charset="0"/>
              <a:cs typeface="Times New Roman" panose="02020603050405020304" pitchFamily="18" charset="0"/>
            </a:rPr>
            <a:t> ценности </a:t>
          </a:r>
          <a:r>
            <a:rPr lang="ru-RU" sz="1500" dirty="0">
              <a:latin typeface="Times New Roman" panose="02020603050405020304" pitchFamily="18" charset="0"/>
              <a:cs typeface="Times New Roman" panose="02020603050405020304" pitchFamily="18" charset="0"/>
            </a:rPr>
            <a:t>– сверка данных учетных </a:t>
          </a:r>
          <a:r>
            <a:rPr lang="ru-RU" sz="15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документов</a:t>
          </a:r>
          <a:r>
            <a:rPr lang="ru-RU" sz="1500" dirty="0"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lang="ru-RU" sz="1500" b="1" dirty="0">
              <a:latin typeface="Times New Roman" panose="02020603050405020304" pitchFamily="18" charset="0"/>
              <a:cs typeface="Times New Roman" panose="02020603050405020304" pitchFamily="18" charset="0"/>
            </a:rPr>
            <a:t>музейных фондов </a:t>
          </a:r>
          <a:r>
            <a:rPr lang="ru-RU" sz="1500" dirty="0">
              <a:latin typeface="Times New Roman" panose="02020603050405020304" pitchFamily="18" charset="0"/>
              <a:cs typeface="Times New Roman" panose="02020603050405020304" pitchFamily="18" charset="0"/>
            </a:rPr>
            <a:t>и данных бухгалтерского учета</a:t>
          </a:r>
        </a:p>
      </dgm:t>
    </dgm:pt>
    <dgm:pt modelId="{8BD2781F-2FCC-4DBD-9E4D-85143A73BC8F}" type="parTrans" cxnId="{5104C8A1-C278-4741-8A60-1B4D99A0881D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D0AAEFB4-70C0-485D-B038-77F0A65728DB}" type="sibTrans" cxnId="{5104C8A1-C278-4741-8A60-1B4D99A0881D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E6FAFE10-28D3-4DC3-B7AA-7F1CB6F927C5}">
      <dgm:prSet phldrT="[Текст]" custT="1"/>
      <dgm:spPr>
        <a:solidFill>
          <a:schemeClr val="accent4">
            <a:lumMod val="20000"/>
            <a:lumOff val="80000"/>
          </a:schemeClr>
        </a:solidFill>
        <a:ln>
          <a:solidFill>
            <a:srgbClr val="0070C0"/>
          </a:solidFill>
        </a:ln>
      </dgm:spPr>
      <dgm:t>
        <a:bodyPr/>
        <a:lstStyle/>
        <a:p>
          <a:r>
            <a:rPr lang="ru-RU" sz="1500" dirty="0">
              <a:latin typeface="Times New Roman" panose="02020603050405020304" pitchFamily="18" charset="0"/>
              <a:cs typeface="Times New Roman" panose="02020603050405020304" pitchFamily="18" charset="0"/>
            </a:rPr>
            <a:t>ДЗ, КЗ, если аналитический учет </a:t>
          </a:r>
          <a:r>
            <a:rPr lang="ru-RU" sz="1500" b="1" dirty="0">
              <a:latin typeface="Times New Roman" panose="02020603050405020304" pitchFamily="18" charset="0"/>
              <a:cs typeface="Times New Roman" panose="02020603050405020304" pitchFamily="18" charset="0"/>
            </a:rPr>
            <a:t>по группе контрагентов </a:t>
          </a:r>
          <a:r>
            <a:rPr lang="ru-RU" sz="1500" dirty="0">
              <a:latin typeface="Times New Roman" panose="02020603050405020304" pitchFamily="18" charset="0"/>
              <a:cs typeface="Times New Roman" panose="02020603050405020304" pitchFamily="18" charset="0"/>
            </a:rPr>
            <a:t>– </a:t>
          </a:r>
          <a:r>
            <a:rPr lang="ru-RU" sz="1500" b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сверка </a:t>
          </a:r>
          <a:r>
            <a:rPr lang="ru-RU" sz="1500" b="1" dirty="0" smtClean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персонифицированных </a:t>
          </a:r>
          <a:r>
            <a:rPr lang="ru-RU" sz="1500" b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данных учета и данных регистров </a:t>
          </a:r>
          <a:r>
            <a:rPr lang="ru-RU" sz="1500" dirty="0">
              <a:latin typeface="Times New Roman" panose="02020603050405020304" pitchFamily="18" charset="0"/>
              <a:cs typeface="Times New Roman" panose="02020603050405020304" pitchFamily="18" charset="0"/>
            </a:rPr>
            <a:t>бухгалтерского учета</a:t>
          </a:r>
        </a:p>
      </dgm:t>
    </dgm:pt>
    <dgm:pt modelId="{7C4BF9D9-EB82-43CE-854F-9EAFF82B59A3}" type="parTrans" cxnId="{21092C32-DB7B-4283-AC19-C5B2D5EB454B}">
      <dgm:prSet/>
      <dgm:spPr/>
      <dgm:t>
        <a:bodyPr/>
        <a:lstStyle/>
        <a:p>
          <a:endParaRPr lang="ru-RU"/>
        </a:p>
      </dgm:t>
    </dgm:pt>
    <dgm:pt modelId="{E670DE5E-548E-4A3E-85AF-8B025A6C72BA}" type="sibTrans" cxnId="{21092C32-DB7B-4283-AC19-C5B2D5EB454B}">
      <dgm:prSet/>
      <dgm:spPr/>
      <dgm:t>
        <a:bodyPr/>
        <a:lstStyle/>
        <a:p>
          <a:endParaRPr lang="ru-RU"/>
        </a:p>
      </dgm:t>
    </dgm:pt>
    <dgm:pt modelId="{0D62ED04-3C20-4D3E-8FEE-19510334F0AB}" type="pres">
      <dgm:prSet presAssocID="{EFE1D40E-2506-4026-8E8D-4C5199C48D9A}" presName="Name0" presStyleCnt="0">
        <dgm:presLayoutVars>
          <dgm:chPref val="1"/>
          <dgm:dir/>
          <dgm:animOne val="branch"/>
          <dgm:animLvl val="lvl"/>
          <dgm:resizeHandles/>
        </dgm:presLayoutVars>
      </dgm:prSet>
      <dgm:spPr/>
      <dgm:t>
        <a:bodyPr/>
        <a:lstStyle/>
        <a:p>
          <a:endParaRPr lang="ru-RU"/>
        </a:p>
      </dgm:t>
    </dgm:pt>
    <dgm:pt modelId="{6699CC26-A1AF-4C74-8AAF-7320F4BC78EC}" type="pres">
      <dgm:prSet presAssocID="{F8EE90F7-3E89-40EE-86D5-6F77E809B80F}" presName="vertOne" presStyleCnt="0"/>
      <dgm:spPr/>
    </dgm:pt>
    <dgm:pt modelId="{FFA30732-AC27-4AA5-B6FD-8BE102A9560C}" type="pres">
      <dgm:prSet presAssocID="{F8EE90F7-3E89-40EE-86D5-6F77E809B80F}" presName="txOne" presStyleLbl="node0" presStyleIdx="0" presStyleCnt="1" custScaleY="32472" custLinFactNeighborX="518" custLinFactNeighborY="10805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086A5963-084E-45E7-9DFC-EC1E96EBAA7B}" type="pres">
      <dgm:prSet presAssocID="{F8EE90F7-3E89-40EE-86D5-6F77E809B80F}" presName="parTransOne" presStyleCnt="0"/>
      <dgm:spPr/>
    </dgm:pt>
    <dgm:pt modelId="{0521FAAE-E44B-47A1-842A-794C40CBD69B}" type="pres">
      <dgm:prSet presAssocID="{F8EE90F7-3E89-40EE-86D5-6F77E809B80F}" presName="horzOne" presStyleCnt="0"/>
      <dgm:spPr/>
    </dgm:pt>
    <dgm:pt modelId="{0FE3F163-9633-4724-B89D-FFE5A08461D7}" type="pres">
      <dgm:prSet presAssocID="{E1510D25-9768-45A5-8559-1547DB1FC766}" presName="vertTwo" presStyleCnt="0"/>
      <dgm:spPr/>
    </dgm:pt>
    <dgm:pt modelId="{2284155A-9EEE-4514-9CF3-67FCD3C73BAB}" type="pres">
      <dgm:prSet presAssocID="{E1510D25-9768-45A5-8559-1547DB1FC766}" presName="txTwo" presStyleLbl="node2" presStyleIdx="0" presStyleCnt="2" custScaleY="29651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51FC63C1-25B6-4701-BC37-0E92CCCBAE1A}" type="pres">
      <dgm:prSet presAssocID="{E1510D25-9768-45A5-8559-1547DB1FC766}" presName="parTransTwo" presStyleCnt="0"/>
      <dgm:spPr/>
    </dgm:pt>
    <dgm:pt modelId="{AC48D21E-82FB-4846-AC1D-82F6113E1F10}" type="pres">
      <dgm:prSet presAssocID="{E1510D25-9768-45A5-8559-1547DB1FC766}" presName="horzTwo" presStyleCnt="0"/>
      <dgm:spPr/>
    </dgm:pt>
    <dgm:pt modelId="{6EBFA1D7-0F00-488D-A4D2-529CC50E8DCE}" type="pres">
      <dgm:prSet presAssocID="{C6C8DB48-9933-41CC-B340-3FC8D5DDD73F}" presName="vertThree" presStyleCnt="0"/>
      <dgm:spPr/>
    </dgm:pt>
    <dgm:pt modelId="{4FE39F05-A2A5-47EA-A9D5-E9DEF72EAFF7}" type="pres">
      <dgm:prSet presAssocID="{C6C8DB48-9933-41CC-B340-3FC8D5DDD73F}" presName="txThree" presStyleLbl="node3" presStyleIdx="0" presStyleCnt="4" custScaleY="113566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9114954E-A257-479B-BAB2-9FFB83A783B2}" type="pres">
      <dgm:prSet presAssocID="{C6C8DB48-9933-41CC-B340-3FC8D5DDD73F}" presName="horzThree" presStyleCnt="0"/>
      <dgm:spPr/>
    </dgm:pt>
    <dgm:pt modelId="{9D3425EF-CF05-47AC-AF53-43DEEA3AF55D}" type="pres">
      <dgm:prSet presAssocID="{9E540B53-7DEB-4786-9F8C-DBB521FDF001}" presName="sibSpaceThree" presStyleCnt="0"/>
      <dgm:spPr/>
    </dgm:pt>
    <dgm:pt modelId="{BA5AB64D-6DC7-4705-9F36-36746D621583}" type="pres">
      <dgm:prSet presAssocID="{E2A51C15-605E-49CB-9562-018600702432}" presName="vertThree" presStyleCnt="0"/>
      <dgm:spPr/>
    </dgm:pt>
    <dgm:pt modelId="{AD911156-0487-45CB-857B-337A87DBEC57}" type="pres">
      <dgm:prSet presAssocID="{E2A51C15-605E-49CB-9562-018600702432}" presName="txThree" presStyleLbl="node3" presStyleIdx="1" presStyleCnt="4" custScaleY="113566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78948535-2804-40EE-A401-7C3873D5F313}" type="pres">
      <dgm:prSet presAssocID="{E2A51C15-605E-49CB-9562-018600702432}" presName="horzThree" presStyleCnt="0"/>
      <dgm:spPr/>
    </dgm:pt>
    <dgm:pt modelId="{B9E2B399-A5E6-46B9-BD21-161EBF6E0FCC}" type="pres">
      <dgm:prSet presAssocID="{86EE2EFA-EA86-4764-9F66-506A23D0D50D}" presName="sibSpaceThree" presStyleCnt="0"/>
      <dgm:spPr/>
    </dgm:pt>
    <dgm:pt modelId="{46116827-3FCA-4838-AA53-A31ACD9FA602}" type="pres">
      <dgm:prSet presAssocID="{E6FAFE10-28D3-4DC3-B7AA-7F1CB6F927C5}" presName="vertThree" presStyleCnt="0"/>
      <dgm:spPr/>
    </dgm:pt>
    <dgm:pt modelId="{A890B697-5147-4443-AA66-CB7FE2813D8D}" type="pres">
      <dgm:prSet presAssocID="{E6FAFE10-28D3-4DC3-B7AA-7F1CB6F927C5}" presName="txThree" presStyleLbl="node3" presStyleIdx="2" presStyleCnt="4" custScaleY="113566" custLinFactNeighborX="586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91EF3E17-61F6-43F6-BD93-88E96B6EE6BF}" type="pres">
      <dgm:prSet presAssocID="{E6FAFE10-28D3-4DC3-B7AA-7F1CB6F927C5}" presName="horzThree" presStyleCnt="0"/>
      <dgm:spPr/>
    </dgm:pt>
    <dgm:pt modelId="{88CDBDAC-8ECC-498B-80DE-0945C858F45B}" type="pres">
      <dgm:prSet presAssocID="{D57BA739-0650-4D11-9552-A36DF660AF08}" presName="sibSpaceTwo" presStyleCnt="0"/>
      <dgm:spPr/>
    </dgm:pt>
    <dgm:pt modelId="{E666D732-E569-4BB4-BC6C-D6DB81560034}" type="pres">
      <dgm:prSet presAssocID="{06B7E737-C4F1-4DF1-902D-B31D1BED99BE}" presName="vertTwo" presStyleCnt="0"/>
      <dgm:spPr/>
    </dgm:pt>
    <dgm:pt modelId="{B0F6975C-AA9A-4AEB-AAED-56835E6BCA29}" type="pres">
      <dgm:prSet presAssocID="{06B7E737-C4F1-4DF1-902D-B31D1BED99BE}" presName="txTwo" presStyleLbl="node2" presStyleIdx="1" presStyleCnt="2" custScaleX="107042" custScaleY="74238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110A627F-2CEE-4102-9F1A-213024B01CF8}" type="pres">
      <dgm:prSet presAssocID="{06B7E737-C4F1-4DF1-902D-B31D1BED99BE}" presName="parTransTwo" presStyleCnt="0"/>
      <dgm:spPr/>
    </dgm:pt>
    <dgm:pt modelId="{589D42A7-F920-42BC-9346-14269BB8E05E}" type="pres">
      <dgm:prSet presAssocID="{06B7E737-C4F1-4DF1-902D-B31D1BED99BE}" presName="horzTwo" presStyleCnt="0"/>
      <dgm:spPr/>
    </dgm:pt>
    <dgm:pt modelId="{6937875F-BC3A-4CB5-99D2-32710F11A9E5}" type="pres">
      <dgm:prSet presAssocID="{3BEAF737-5C80-4009-B12A-D2A659D748E6}" presName="vertThree" presStyleCnt="0"/>
      <dgm:spPr/>
    </dgm:pt>
    <dgm:pt modelId="{B312779E-E90A-4732-B4EE-A8131186CF51}" type="pres">
      <dgm:prSet presAssocID="{3BEAF737-5C80-4009-B12A-D2A659D748E6}" presName="txThree" presStyleLbl="node3" presStyleIdx="3" presStyleCnt="4" custScaleY="67358" custLinFactNeighborX="-563" custLinFactNeighborY="-7777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D8A9C0F4-A693-4DCA-8BD5-0E8D44B16FBE}" type="pres">
      <dgm:prSet presAssocID="{3BEAF737-5C80-4009-B12A-D2A659D748E6}" presName="horzThree" presStyleCnt="0"/>
      <dgm:spPr/>
    </dgm:pt>
  </dgm:ptLst>
  <dgm:cxnLst>
    <dgm:cxn modelId="{DF6D6316-5B4A-4BD5-97CD-226647AB7D1C}" type="presOf" srcId="{E2A51C15-605E-49CB-9562-018600702432}" destId="{AD911156-0487-45CB-857B-337A87DBEC57}" srcOrd="0" destOrd="0" presId="urn:microsoft.com/office/officeart/2005/8/layout/hierarchy4"/>
    <dgm:cxn modelId="{9D2C91DE-FA69-4876-B0D4-11FD356750E4}" type="presOf" srcId="{EFE1D40E-2506-4026-8E8D-4C5199C48D9A}" destId="{0D62ED04-3C20-4D3E-8FEE-19510334F0AB}" srcOrd="0" destOrd="0" presId="urn:microsoft.com/office/officeart/2005/8/layout/hierarchy4"/>
    <dgm:cxn modelId="{998240CE-708B-4988-9998-47A8E9229FCE}" srcId="{E1510D25-9768-45A5-8559-1547DB1FC766}" destId="{E2A51C15-605E-49CB-9562-018600702432}" srcOrd="1" destOrd="0" parTransId="{74FB4D18-F6A9-4439-85C8-3D1954E2C6BA}" sibTransId="{86EE2EFA-EA86-4764-9F66-506A23D0D50D}"/>
    <dgm:cxn modelId="{C56E65F7-1417-4A4E-9BD3-2002DA45C344}" type="presOf" srcId="{E1510D25-9768-45A5-8559-1547DB1FC766}" destId="{2284155A-9EEE-4514-9CF3-67FCD3C73BAB}" srcOrd="0" destOrd="0" presId="urn:microsoft.com/office/officeart/2005/8/layout/hierarchy4"/>
    <dgm:cxn modelId="{85EDEA46-A3FB-4CDE-9C07-CC098DEA8979}" srcId="{E1510D25-9768-45A5-8559-1547DB1FC766}" destId="{C6C8DB48-9933-41CC-B340-3FC8D5DDD73F}" srcOrd="0" destOrd="0" parTransId="{32052575-50E3-4D25-B3DC-A630EF256908}" sibTransId="{9E540B53-7DEB-4786-9F8C-DBB521FDF001}"/>
    <dgm:cxn modelId="{E31CBB6B-AC0E-408C-941C-017F530CB21C}" srcId="{F8EE90F7-3E89-40EE-86D5-6F77E809B80F}" destId="{E1510D25-9768-45A5-8559-1547DB1FC766}" srcOrd="0" destOrd="0" parTransId="{01FA7A81-887C-4CCC-97FB-ABDA93658CD6}" sibTransId="{D57BA739-0650-4D11-9552-A36DF660AF08}"/>
    <dgm:cxn modelId="{9E961C4A-F510-4A30-B6AD-D8B2D941A5DC}" type="presOf" srcId="{C6C8DB48-9933-41CC-B340-3FC8D5DDD73F}" destId="{4FE39F05-A2A5-47EA-A9D5-E9DEF72EAFF7}" srcOrd="0" destOrd="0" presId="urn:microsoft.com/office/officeart/2005/8/layout/hierarchy4"/>
    <dgm:cxn modelId="{09821810-7C4B-474F-B9F4-1AF9BC238948}" type="presOf" srcId="{E6FAFE10-28D3-4DC3-B7AA-7F1CB6F927C5}" destId="{A890B697-5147-4443-AA66-CB7FE2813D8D}" srcOrd="0" destOrd="0" presId="urn:microsoft.com/office/officeart/2005/8/layout/hierarchy4"/>
    <dgm:cxn modelId="{D9534433-09CD-44C8-BBA4-3C6CC9078B02}" type="presOf" srcId="{06B7E737-C4F1-4DF1-902D-B31D1BED99BE}" destId="{B0F6975C-AA9A-4AEB-AAED-56835E6BCA29}" srcOrd="0" destOrd="0" presId="urn:microsoft.com/office/officeart/2005/8/layout/hierarchy4"/>
    <dgm:cxn modelId="{21092C32-DB7B-4283-AC19-C5B2D5EB454B}" srcId="{E1510D25-9768-45A5-8559-1547DB1FC766}" destId="{E6FAFE10-28D3-4DC3-B7AA-7F1CB6F927C5}" srcOrd="2" destOrd="0" parTransId="{7C4BF9D9-EB82-43CE-854F-9EAFF82B59A3}" sibTransId="{E670DE5E-548E-4A3E-85AF-8B025A6C72BA}"/>
    <dgm:cxn modelId="{69FF755E-FF28-4546-AF11-19FC30F7DD4E}" type="presOf" srcId="{3BEAF737-5C80-4009-B12A-D2A659D748E6}" destId="{B312779E-E90A-4732-B4EE-A8131186CF51}" srcOrd="0" destOrd="0" presId="urn:microsoft.com/office/officeart/2005/8/layout/hierarchy4"/>
    <dgm:cxn modelId="{5104C8A1-C278-4741-8A60-1B4D99A0881D}" srcId="{06B7E737-C4F1-4DF1-902D-B31D1BED99BE}" destId="{3BEAF737-5C80-4009-B12A-D2A659D748E6}" srcOrd="0" destOrd="0" parTransId="{8BD2781F-2FCC-4DBD-9E4D-85143A73BC8F}" sibTransId="{D0AAEFB4-70C0-485D-B038-77F0A65728DB}"/>
    <dgm:cxn modelId="{132BACED-0AB2-4469-8E04-510F09AB140F}" srcId="{F8EE90F7-3E89-40EE-86D5-6F77E809B80F}" destId="{06B7E737-C4F1-4DF1-902D-B31D1BED99BE}" srcOrd="1" destOrd="0" parTransId="{0E4B0A67-97A4-4401-A49B-680D04BA46B8}" sibTransId="{41F71DE5-154B-4079-BD9D-911E7AE952B8}"/>
    <dgm:cxn modelId="{7121A796-8E65-43B6-95B0-E9278B07DF84}" type="presOf" srcId="{F8EE90F7-3E89-40EE-86D5-6F77E809B80F}" destId="{FFA30732-AC27-4AA5-B6FD-8BE102A9560C}" srcOrd="0" destOrd="0" presId="urn:microsoft.com/office/officeart/2005/8/layout/hierarchy4"/>
    <dgm:cxn modelId="{800C57E5-E391-420A-A5E4-C6F52E0694B6}" srcId="{EFE1D40E-2506-4026-8E8D-4C5199C48D9A}" destId="{F8EE90F7-3E89-40EE-86D5-6F77E809B80F}" srcOrd="0" destOrd="0" parTransId="{5F96336E-8B49-4718-AD99-300FAC26EFDA}" sibTransId="{CBD1992A-F529-4D76-BD3F-11D802B4A708}"/>
    <dgm:cxn modelId="{08F6A9F9-E15C-4FF0-AB33-5DD81900B684}" type="presParOf" srcId="{0D62ED04-3C20-4D3E-8FEE-19510334F0AB}" destId="{6699CC26-A1AF-4C74-8AAF-7320F4BC78EC}" srcOrd="0" destOrd="0" presId="urn:microsoft.com/office/officeart/2005/8/layout/hierarchy4"/>
    <dgm:cxn modelId="{472B2F1F-19FD-4A4E-9726-74CD4EF59102}" type="presParOf" srcId="{6699CC26-A1AF-4C74-8AAF-7320F4BC78EC}" destId="{FFA30732-AC27-4AA5-B6FD-8BE102A9560C}" srcOrd="0" destOrd="0" presId="urn:microsoft.com/office/officeart/2005/8/layout/hierarchy4"/>
    <dgm:cxn modelId="{D343667A-D584-452F-934B-321F695D2479}" type="presParOf" srcId="{6699CC26-A1AF-4C74-8AAF-7320F4BC78EC}" destId="{086A5963-084E-45E7-9DFC-EC1E96EBAA7B}" srcOrd="1" destOrd="0" presId="urn:microsoft.com/office/officeart/2005/8/layout/hierarchy4"/>
    <dgm:cxn modelId="{443BE23F-0078-41F5-B3DA-6BD4B8C4447D}" type="presParOf" srcId="{6699CC26-A1AF-4C74-8AAF-7320F4BC78EC}" destId="{0521FAAE-E44B-47A1-842A-794C40CBD69B}" srcOrd="2" destOrd="0" presId="urn:microsoft.com/office/officeart/2005/8/layout/hierarchy4"/>
    <dgm:cxn modelId="{640261B5-249B-4B1A-8CE4-3B6313A3A574}" type="presParOf" srcId="{0521FAAE-E44B-47A1-842A-794C40CBD69B}" destId="{0FE3F163-9633-4724-B89D-FFE5A08461D7}" srcOrd="0" destOrd="0" presId="urn:microsoft.com/office/officeart/2005/8/layout/hierarchy4"/>
    <dgm:cxn modelId="{E0F0243A-F42E-4CB2-AC89-4D1B65E6D86D}" type="presParOf" srcId="{0FE3F163-9633-4724-B89D-FFE5A08461D7}" destId="{2284155A-9EEE-4514-9CF3-67FCD3C73BAB}" srcOrd="0" destOrd="0" presId="urn:microsoft.com/office/officeart/2005/8/layout/hierarchy4"/>
    <dgm:cxn modelId="{162DA7BF-C196-440C-A61A-E70800BE6AE8}" type="presParOf" srcId="{0FE3F163-9633-4724-B89D-FFE5A08461D7}" destId="{51FC63C1-25B6-4701-BC37-0E92CCCBAE1A}" srcOrd="1" destOrd="0" presId="urn:microsoft.com/office/officeart/2005/8/layout/hierarchy4"/>
    <dgm:cxn modelId="{55B7E7DD-B8E7-4E5A-A170-3A04D0F34D3D}" type="presParOf" srcId="{0FE3F163-9633-4724-B89D-FFE5A08461D7}" destId="{AC48D21E-82FB-4846-AC1D-82F6113E1F10}" srcOrd="2" destOrd="0" presId="urn:microsoft.com/office/officeart/2005/8/layout/hierarchy4"/>
    <dgm:cxn modelId="{89713B6C-3F96-4A23-84A4-912BDF0A67F4}" type="presParOf" srcId="{AC48D21E-82FB-4846-AC1D-82F6113E1F10}" destId="{6EBFA1D7-0F00-488D-A4D2-529CC50E8DCE}" srcOrd="0" destOrd="0" presId="urn:microsoft.com/office/officeart/2005/8/layout/hierarchy4"/>
    <dgm:cxn modelId="{6BB7E68E-C7EB-4EA7-9B93-ECA90E6310D3}" type="presParOf" srcId="{6EBFA1D7-0F00-488D-A4D2-529CC50E8DCE}" destId="{4FE39F05-A2A5-47EA-A9D5-E9DEF72EAFF7}" srcOrd="0" destOrd="0" presId="urn:microsoft.com/office/officeart/2005/8/layout/hierarchy4"/>
    <dgm:cxn modelId="{B61DD7A7-77CE-4AEB-8082-2389CB44925D}" type="presParOf" srcId="{6EBFA1D7-0F00-488D-A4D2-529CC50E8DCE}" destId="{9114954E-A257-479B-BAB2-9FFB83A783B2}" srcOrd="1" destOrd="0" presId="urn:microsoft.com/office/officeart/2005/8/layout/hierarchy4"/>
    <dgm:cxn modelId="{6848E766-5277-479E-99BF-91C0766B6477}" type="presParOf" srcId="{AC48D21E-82FB-4846-AC1D-82F6113E1F10}" destId="{9D3425EF-CF05-47AC-AF53-43DEEA3AF55D}" srcOrd="1" destOrd="0" presId="urn:microsoft.com/office/officeart/2005/8/layout/hierarchy4"/>
    <dgm:cxn modelId="{3AF73429-58A4-437F-B44B-3F3767246386}" type="presParOf" srcId="{AC48D21E-82FB-4846-AC1D-82F6113E1F10}" destId="{BA5AB64D-6DC7-4705-9F36-36746D621583}" srcOrd="2" destOrd="0" presId="urn:microsoft.com/office/officeart/2005/8/layout/hierarchy4"/>
    <dgm:cxn modelId="{B3C4E276-096E-4A7E-8017-51C42E0C4099}" type="presParOf" srcId="{BA5AB64D-6DC7-4705-9F36-36746D621583}" destId="{AD911156-0487-45CB-857B-337A87DBEC57}" srcOrd="0" destOrd="0" presId="urn:microsoft.com/office/officeart/2005/8/layout/hierarchy4"/>
    <dgm:cxn modelId="{DDC1D490-19A5-4721-ADCC-0AE30DEA5873}" type="presParOf" srcId="{BA5AB64D-6DC7-4705-9F36-36746D621583}" destId="{78948535-2804-40EE-A401-7C3873D5F313}" srcOrd="1" destOrd="0" presId="urn:microsoft.com/office/officeart/2005/8/layout/hierarchy4"/>
    <dgm:cxn modelId="{B36BF5DF-5C5D-4D1E-9866-AC8C421CB6E8}" type="presParOf" srcId="{AC48D21E-82FB-4846-AC1D-82F6113E1F10}" destId="{B9E2B399-A5E6-46B9-BD21-161EBF6E0FCC}" srcOrd="3" destOrd="0" presId="urn:microsoft.com/office/officeart/2005/8/layout/hierarchy4"/>
    <dgm:cxn modelId="{324FBBE7-4FF1-4B01-B84B-445D13CBD726}" type="presParOf" srcId="{AC48D21E-82FB-4846-AC1D-82F6113E1F10}" destId="{46116827-3FCA-4838-AA53-A31ACD9FA602}" srcOrd="4" destOrd="0" presId="urn:microsoft.com/office/officeart/2005/8/layout/hierarchy4"/>
    <dgm:cxn modelId="{85A5FD83-81E6-4A54-A89D-C4C0365E6924}" type="presParOf" srcId="{46116827-3FCA-4838-AA53-A31ACD9FA602}" destId="{A890B697-5147-4443-AA66-CB7FE2813D8D}" srcOrd="0" destOrd="0" presId="urn:microsoft.com/office/officeart/2005/8/layout/hierarchy4"/>
    <dgm:cxn modelId="{014D2E7F-CB69-4A72-BC71-3927B5E6AAA2}" type="presParOf" srcId="{46116827-3FCA-4838-AA53-A31ACD9FA602}" destId="{91EF3E17-61F6-43F6-BD93-88E96B6EE6BF}" srcOrd="1" destOrd="0" presId="urn:microsoft.com/office/officeart/2005/8/layout/hierarchy4"/>
    <dgm:cxn modelId="{7AFD8582-498F-4974-AC85-CFAD8E15022E}" type="presParOf" srcId="{0521FAAE-E44B-47A1-842A-794C40CBD69B}" destId="{88CDBDAC-8ECC-498B-80DE-0945C858F45B}" srcOrd="1" destOrd="0" presId="urn:microsoft.com/office/officeart/2005/8/layout/hierarchy4"/>
    <dgm:cxn modelId="{5050ACB4-7F43-4125-A0FB-1465FC190300}" type="presParOf" srcId="{0521FAAE-E44B-47A1-842A-794C40CBD69B}" destId="{E666D732-E569-4BB4-BC6C-D6DB81560034}" srcOrd="2" destOrd="0" presId="urn:microsoft.com/office/officeart/2005/8/layout/hierarchy4"/>
    <dgm:cxn modelId="{54660F58-CAE5-4D76-AA01-C26297EF3327}" type="presParOf" srcId="{E666D732-E569-4BB4-BC6C-D6DB81560034}" destId="{B0F6975C-AA9A-4AEB-AAED-56835E6BCA29}" srcOrd="0" destOrd="0" presId="urn:microsoft.com/office/officeart/2005/8/layout/hierarchy4"/>
    <dgm:cxn modelId="{AA3AEBB1-8C3B-46AD-84D1-DF868F0A8E14}" type="presParOf" srcId="{E666D732-E569-4BB4-BC6C-D6DB81560034}" destId="{110A627F-2CEE-4102-9F1A-213024B01CF8}" srcOrd="1" destOrd="0" presId="urn:microsoft.com/office/officeart/2005/8/layout/hierarchy4"/>
    <dgm:cxn modelId="{57DDFEAF-4AAA-4AD3-B03A-82DAF63D2150}" type="presParOf" srcId="{E666D732-E569-4BB4-BC6C-D6DB81560034}" destId="{589D42A7-F920-42BC-9346-14269BB8E05E}" srcOrd="2" destOrd="0" presId="urn:microsoft.com/office/officeart/2005/8/layout/hierarchy4"/>
    <dgm:cxn modelId="{094CC74C-1FC1-4848-8CCC-A82D7FA0EA85}" type="presParOf" srcId="{589D42A7-F920-42BC-9346-14269BB8E05E}" destId="{6937875F-BC3A-4CB5-99D2-32710F11A9E5}" srcOrd="0" destOrd="0" presId="urn:microsoft.com/office/officeart/2005/8/layout/hierarchy4"/>
    <dgm:cxn modelId="{484C17CD-E5CB-4B9D-BB66-D096E079ED56}" type="presParOf" srcId="{6937875F-BC3A-4CB5-99D2-32710F11A9E5}" destId="{B312779E-E90A-4732-B4EE-A8131186CF51}" srcOrd="0" destOrd="0" presId="urn:microsoft.com/office/officeart/2005/8/layout/hierarchy4"/>
    <dgm:cxn modelId="{4731247F-0DD3-4970-A27B-C7D65109E4EA}" type="presParOf" srcId="{6937875F-BC3A-4CB5-99D2-32710F11A9E5}" destId="{D8A9C0F4-A693-4DCA-8BD5-0E8D44B16FBE}" srcOrd="1" destOrd="0" presId="urn:microsoft.com/office/officeart/2005/8/layout/hierarchy4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6DAFF59C-7AA9-5849-97C7-DAA84E36DBE9}" type="doc">
      <dgm:prSet loTypeId="urn:microsoft.com/office/officeart/2005/8/layout/lProcess1" loCatId="" qsTypeId="urn:microsoft.com/office/officeart/2005/8/quickstyle/simple1" qsCatId="simple" csTypeId="urn:microsoft.com/office/officeart/2005/8/colors/accent1_1" csCatId="accent1" phldr="1"/>
      <dgm:spPr/>
      <dgm:t>
        <a:bodyPr/>
        <a:lstStyle/>
        <a:p>
          <a:endParaRPr lang="ru-RU"/>
        </a:p>
      </dgm:t>
    </dgm:pt>
    <dgm:pt modelId="{B2A60BB7-46CC-AB4A-8299-34CC9D7E47CB}">
      <dgm:prSet phldrT="[Текст]" custT="1"/>
      <dgm:spPr/>
      <dgm:t>
        <a:bodyPr/>
        <a:lstStyle/>
        <a:p>
          <a:r>
            <a:rPr lang="ru-RU" sz="1600" dirty="0">
              <a:latin typeface="Times New Roman" panose="02020603050405020304" pitchFamily="18" charset="0"/>
              <a:cs typeface="Times New Roman" panose="02020603050405020304" pitchFamily="18" charset="0"/>
            </a:rPr>
            <a:t>Наличие </a:t>
          </a:r>
          <a:r>
            <a:rPr lang="ru-RU" sz="1600" b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дебетовых остатков </a:t>
          </a:r>
          <a:r>
            <a:rPr lang="ru-RU" sz="16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по счетам обязательств</a:t>
          </a:r>
        </a:p>
      </dgm:t>
    </dgm:pt>
    <dgm:pt modelId="{9B963167-1A1E-9044-BCC6-0B003A3E30B7}" type="parTrans" cxnId="{6F89152D-4D0F-544D-B537-210A1D074C63}">
      <dgm:prSet/>
      <dgm:spPr/>
      <dgm:t>
        <a:bodyPr/>
        <a:lstStyle/>
        <a:p>
          <a:endParaRPr lang="ru-RU" sz="160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A6F05622-5191-014B-9318-362B24FC335B}" type="sibTrans" cxnId="{6F89152D-4D0F-544D-B537-210A1D074C63}">
      <dgm:prSet/>
      <dgm:spPr/>
      <dgm:t>
        <a:bodyPr/>
        <a:lstStyle/>
        <a:p>
          <a:endParaRPr lang="ru-RU" sz="160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CDAA051B-1B3C-B04F-BB83-D23001981A14}">
      <dgm:prSet phldrT="[Текст]" custT="1"/>
      <dgm:spPr/>
      <dgm:t>
        <a:bodyPr/>
        <a:lstStyle/>
        <a:p>
          <a:pPr>
            <a:buClr>
              <a:schemeClr val="accent1">
                <a:lumMod val="50000"/>
              </a:schemeClr>
            </a:buClr>
            <a:buFont typeface="Wingdings" panose="05000000000000000000" pitchFamily="2" charset="2"/>
            <a:buChar char="Ø"/>
          </a:pPr>
          <a:r>
            <a:rPr lang="ru-RU" sz="16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Длительные сроки </a:t>
          </a:r>
          <a:r>
            <a:rPr lang="ru-RU" sz="1600" dirty="0"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завершение расчетов </a:t>
          </a:r>
          <a:r>
            <a:rPr lang="ru-RU" sz="1600" b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по авансам </a:t>
          </a:r>
          <a:r>
            <a:rPr lang="ru-RU" sz="1600" dirty="0"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по предоставленным субсидиям в виду </a:t>
          </a:r>
          <a:r>
            <a:rPr lang="ru-RU" sz="1600" b="1" dirty="0"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больших сроков утверждения отчетов </a:t>
          </a:r>
          <a:r>
            <a:rPr lang="ru-RU" sz="1600" dirty="0"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о достижении результатов </a:t>
          </a:r>
          <a:endParaRPr lang="ru-RU" sz="16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A77E4982-4251-C740-BA9F-4CB756D864B1}" type="parTrans" cxnId="{40899BEB-49DB-EB4A-A967-4F3546846F1D}">
      <dgm:prSet/>
      <dgm:spPr/>
      <dgm:t>
        <a:bodyPr/>
        <a:lstStyle/>
        <a:p>
          <a:endParaRPr lang="ru-RU" sz="160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8348042E-14F9-4E43-BF21-B3868AF35981}" type="sibTrans" cxnId="{40899BEB-49DB-EB4A-A967-4F3546846F1D}">
      <dgm:prSet/>
      <dgm:spPr/>
      <dgm:t>
        <a:bodyPr/>
        <a:lstStyle/>
        <a:p>
          <a:endParaRPr lang="ru-RU" sz="160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27365116-89D4-4A4E-81C0-B47133219043}">
      <dgm:prSet phldrT="[Текст]" custT="1"/>
      <dgm:spPr/>
      <dgm:t>
        <a:bodyPr/>
        <a:lstStyle/>
        <a:p>
          <a:pPr>
            <a:buClr>
              <a:schemeClr val="accent1">
                <a:lumMod val="50000"/>
              </a:schemeClr>
            </a:buClr>
            <a:buFont typeface="Wingdings" panose="05000000000000000000" pitchFamily="2" charset="2"/>
            <a:buChar char="Ø"/>
          </a:pPr>
          <a:r>
            <a:rPr lang="ru-RU" sz="1600" dirty="0">
              <a:latin typeface="Times New Roman" panose="02020603050405020304" pitchFamily="18" charset="0"/>
              <a:cs typeface="Times New Roman" panose="02020603050405020304" pitchFamily="18" charset="0"/>
            </a:rPr>
            <a:t>Учет обязательств, фактически </a:t>
          </a:r>
          <a:r>
            <a:rPr lang="ru-RU" sz="1600" b="1" dirty="0">
              <a:latin typeface="Times New Roman" panose="02020603050405020304" pitchFamily="18" charset="0"/>
              <a:cs typeface="Times New Roman" panose="02020603050405020304" pitchFamily="18" charset="0"/>
            </a:rPr>
            <a:t>прекративших</a:t>
          </a:r>
          <a:r>
            <a:rPr lang="ru-RU" sz="1600" dirty="0">
              <a:latin typeface="Times New Roman" panose="02020603050405020304" pitchFamily="18" charset="0"/>
              <a:cs typeface="Times New Roman" panose="02020603050405020304" pitchFamily="18" charset="0"/>
            </a:rPr>
            <a:t> свое действие</a:t>
          </a:r>
        </a:p>
      </dgm:t>
    </dgm:pt>
    <dgm:pt modelId="{3E0D8B5F-7798-E346-A9AF-932030F13666}" type="parTrans" cxnId="{4D7B34F8-C807-8941-A906-59428B08E5C7}">
      <dgm:prSet/>
      <dgm:spPr/>
      <dgm:t>
        <a:bodyPr/>
        <a:lstStyle/>
        <a:p>
          <a:endParaRPr lang="ru-RU" sz="160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6C56D08E-91CF-454A-9B40-B0705E9D3457}" type="sibTrans" cxnId="{4D7B34F8-C807-8941-A906-59428B08E5C7}">
      <dgm:prSet/>
      <dgm:spPr/>
      <dgm:t>
        <a:bodyPr/>
        <a:lstStyle/>
        <a:p>
          <a:endParaRPr lang="ru-RU" sz="160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12A245D0-0041-CF4B-B3EC-F8DA245B5A0D}">
      <dgm:prSet phldrT="[Текст]" custT="1"/>
      <dgm:spPr>
        <a:solidFill>
          <a:srgbClr val="002060"/>
        </a:solidFill>
      </dgm:spPr>
      <dgm:t>
        <a:bodyPr/>
        <a:lstStyle/>
        <a:p>
          <a:r>
            <a:rPr lang="ru-RU" sz="16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Расчеты по доходам, расходам, вложениям с ликвидированными (</a:t>
          </a:r>
          <a:r>
            <a:rPr lang="ru-RU" sz="16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реорганизованными</a:t>
          </a:r>
          <a:r>
            <a:rPr lang="ru-RU" sz="16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) юридическими лицами, </a:t>
          </a:r>
          <a:r>
            <a:rPr lang="ru-RU" sz="16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исключенными </a:t>
          </a:r>
          <a:r>
            <a:rPr lang="ru-RU" sz="16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из ЕГРЮЛ </a:t>
          </a:r>
        </a:p>
      </dgm:t>
    </dgm:pt>
    <dgm:pt modelId="{BBA412F2-88EA-A949-A693-277C65272411}" type="parTrans" cxnId="{A3AB9BAB-8464-6545-BBD8-391D50F806E1}">
      <dgm:prSet/>
      <dgm:spPr/>
      <dgm:t>
        <a:bodyPr/>
        <a:lstStyle/>
        <a:p>
          <a:endParaRPr lang="ru-RU" sz="160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6B4A2F16-8F7D-3F4E-BF6B-6D196C52EDEE}" type="sibTrans" cxnId="{A3AB9BAB-8464-6545-BBD8-391D50F806E1}">
      <dgm:prSet/>
      <dgm:spPr/>
      <dgm:t>
        <a:bodyPr/>
        <a:lstStyle/>
        <a:p>
          <a:endParaRPr lang="ru-RU" sz="160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A3C34877-09CC-684E-A64C-BAFC6122177B}">
      <dgm:prSet phldrT="[Текст]" custT="1"/>
      <dgm:spPr/>
      <dgm:t>
        <a:bodyPr/>
        <a:lstStyle/>
        <a:p>
          <a:pPr>
            <a:buClr>
              <a:schemeClr val="accent1">
                <a:lumMod val="50000"/>
              </a:schemeClr>
            </a:buClr>
            <a:buFont typeface="Wingdings" panose="05000000000000000000" pitchFamily="2" charset="2"/>
            <a:buChar char="Ø"/>
          </a:pPr>
          <a:r>
            <a:rPr lang="ru-RU" sz="1600" dirty="0" smtClean="0"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 Отражение </a:t>
          </a:r>
          <a:r>
            <a:rPr lang="ru-RU" sz="1600" dirty="0" smtClean="0"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 КЗ по </a:t>
          </a:r>
          <a:r>
            <a:rPr lang="ru-RU" sz="1600" dirty="0"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возврату остатков неиспользованных субсидий прошлых лет  </a:t>
          </a:r>
          <a:r>
            <a:rPr lang="ru-RU" sz="16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без наличия начислений </a:t>
          </a:r>
          <a:r>
            <a:rPr lang="ru-RU" sz="1600" dirty="0"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/ одновременно с наличием неуменьшенного объема ДЗ по субсидии </a:t>
          </a:r>
          <a:endParaRPr lang="ru-RU" sz="16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D30D0447-FD13-BD4D-AAE9-064801A62245}" type="parTrans" cxnId="{1B5B224B-7A71-C841-A514-0D832010689D}">
      <dgm:prSet/>
      <dgm:spPr/>
      <dgm:t>
        <a:bodyPr/>
        <a:lstStyle/>
        <a:p>
          <a:endParaRPr lang="ru-RU" sz="160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523E9629-A08A-0348-BFF2-C9D7930319E8}" type="sibTrans" cxnId="{1B5B224B-7A71-C841-A514-0D832010689D}">
      <dgm:prSet/>
      <dgm:spPr/>
      <dgm:t>
        <a:bodyPr/>
        <a:lstStyle/>
        <a:p>
          <a:endParaRPr lang="ru-RU" sz="160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95EC65D8-65DA-9542-A0AA-11A57D0799ED}">
      <dgm:prSet phldrT="[Текст]" custT="1"/>
      <dgm:spPr/>
      <dgm:t>
        <a:bodyPr/>
        <a:lstStyle/>
        <a:p>
          <a:pPr>
            <a:buClr>
              <a:schemeClr val="accent1">
                <a:lumMod val="50000"/>
              </a:schemeClr>
            </a:buClr>
            <a:buFont typeface="Wingdings" panose="05000000000000000000" pitchFamily="2" charset="2"/>
            <a:buChar char="Ø"/>
          </a:pPr>
          <a:r>
            <a:rPr lang="ru-RU" sz="1600" dirty="0"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Отражение </a:t>
          </a:r>
          <a:r>
            <a:rPr lang="ru-RU" sz="1600" dirty="0" smtClean="0"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КЗ </a:t>
          </a:r>
          <a:r>
            <a:rPr lang="ru-RU" sz="1600" dirty="0">
              <a:latin typeface="Times New Roman" panose="02020603050405020304" pitchFamily="18" charset="0"/>
              <a:cs typeface="Times New Roman" panose="02020603050405020304" pitchFamily="18" charset="0"/>
            </a:rPr>
            <a:t>по штрафам, пеням, неустойкам</a:t>
          </a:r>
        </a:p>
      </dgm:t>
    </dgm:pt>
    <dgm:pt modelId="{501A66AD-7D47-864F-9C6A-218E324BCF06}" type="parTrans" cxnId="{33C696A4-E8C6-AA45-8EDB-FD5F26B34423}">
      <dgm:prSet/>
      <dgm:spPr/>
      <dgm:t>
        <a:bodyPr/>
        <a:lstStyle/>
        <a:p>
          <a:endParaRPr lang="ru-RU" sz="160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84CF813B-8A74-7D4B-B663-83F2F4F130BE}" type="sibTrans" cxnId="{33C696A4-E8C6-AA45-8EDB-FD5F26B34423}">
      <dgm:prSet/>
      <dgm:spPr/>
      <dgm:t>
        <a:bodyPr/>
        <a:lstStyle/>
        <a:p>
          <a:endParaRPr lang="ru-RU" sz="160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195B4BF1-0C92-D04B-880A-106DDC812515}" type="pres">
      <dgm:prSet presAssocID="{6DAFF59C-7AA9-5849-97C7-DAA84E36DBE9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ru-RU"/>
        </a:p>
      </dgm:t>
    </dgm:pt>
    <dgm:pt modelId="{4DDF09BD-F36F-374D-8CA2-3A774972366A}" type="pres">
      <dgm:prSet presAssocID="{B2A60BB7-46CC-AB4A-8299-34CC9D7E47CB}" presName="vertFlow" presStyleCnt="0"/>
      <dgm:spPr/>
    </dgm:pt>
    <dgm:pt modelId="{1A287FED-BD99-0D44-BD96-AEBDC21C09FD}" type="pres">
      <dgm:prSet presAssocID="{B2A60BB7-46CC-AB4A-8299-34CC9D7E47CB}" presName="header" presStyleLbl="node1" presStyleIdx="0" presStyleCnt="2" custScaleY="145066"/>
      <dgm:spPr/>
      <dgm:t>
        <a:bodyPr/>
        <a:lstStyle/>
        <a:p>
          <a:endParaRPr lang="ru-RU"/>
        </a:p>
      </dgm:t>
    </dgm:pt>
    <dgm:pt modelId="{E8B00FD9-7BBF-444F-AB67-A17C1D5E5D64}" type="pres">
      <dgm:prSet presAssocID="{A77E4982-4251-C740-BA9F-4CB756D864B1}" presName="parTrans" presStyleLbl="sibTrans2D1" presStyleIdx="0" presStyleCnt="4"/>
      <dgm:spPr/>
      <dgm:t>
        <a:bodyPr/>
        <a:lstStyle/>
        <a:p>
          <a:endParaRPr lang="ru-RU"/>
        </a:p>
      </dgm:t>
    </dgm:pt>
    <dgm:pt modelId="{2262DCBA-AB02-AD4D-8A1A-26A1A6B4D6B5}" type="pres">
      <dgm:prSet presAssocID="{CDAA051B-1B3C-B04F-BB83-D23001981A14}" presName="child" presStyleLbl="alignAccFollowNode1" presStyleIdx="0" presStyleCnt="4" custScaleY="145066">
        <dgm:presLayoutVars>
          <dgm:chMax val="0"/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B959F18C-5530-4F47-91E7-0D407BD2FA25}" type="pres">
      <dgm:prSet presAssocID="{8348042E-14F9-4E43-BF21-B3868AF35981}" presName="sibTrans" presStyleLbl="sibTrans2D1" presStyleIdx="1" presStyleCnt="4"/>
      <dgm:spPr/>
      <dgm:t>
        <a:bodyPr/>
        <a:lstStyle/>
        <a:p>
          <a:endParaRPr lang="ru-RU"/>
        </a:p>
      </dgm:t>
    </dgm:pt>
    <dgm:pt modelId="{9BCF4597-1743-6D42-9311-1A200B0E7A7F}" type="pres">
      <dgm:prSet presAssocID="{27365116-89D4-4A4E-81C0-B47133219043}" presName="child" presStyleLbl="alignAccFollowNode1" presStyleIdx="1" presStyleCnt="4" custScaleY="145066">
        <dgm:presLayoutVars>
          <dgm:chMax val="0"/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F1662185-1DF3-9947-9DF4-19AFF1970F12}" type="pres">
      <dgm:prSet presAssocID="{B2A60BB7-46CC-AB4A-8299-34CC9D7E47CB}" presName="hSp" presStyleCnt="0"/>
      <dgm:spPr/>
    </dgm:pt>
    <dgm:pt modelId="{5AF0A1CD-0E66-1646-85F2-C17B240B51C7}" type="pres">
      <dgm:prSet presAssocID="{12A245D0-0041-CF4B-B3EC-F8DA245B5A0D}" presName="vertFlow" presStyleCnt="0"/>
      <dgm:spPr/>
    </dgm:pt>
    <dgm:pt modelId="{02ACB649-AE1C-0647-93AE-07ABD5DE16D3}" type="pres">
      <dgm:prSet presAssocID="{12A245D0-0041-CF4B-B3EC-F8DA245B5A0D}" presName="header" presStyleLbl="node1" presStyleIdx="1" presStyleCnt="2" custScaleY="145066"/>
      <dgm:spPr/>
      <dgm:t>
        <a:bodyPr/>
        <a:lstStyle/>
        <a:p>
          <a:endParaRPr lang="ru-RU"/>
        </a:p>
      </dgm:t>
    </dgm:pt>
    <dgm:pt modelId="{020482B2-EEEB-3240-B8F9-76228D86F1B5}" type="pres">
      <dgm:prSet presAssocID="{D30D0447-FD13-BD4D-AAE9-064801A62245}" presName="parTrans" presStyleLbl="sibTrans2D1" presStyleIdx="2" presStyleCnt="4"/>
      <dgm:spPr/>
      <dgm:t>
        <a:bodyPr/>
        <a:lstStyle/>
        <a:p>
          <a:endParaRPr lang="ru-RU"/>
        </a:p>
      </dgm:t>
    </dgm:pt>
    <dgm:pt modelId="{61B24425-B85E-9449-897A-E7850F4DA853}" type="pres">
      <dgm:prSet presAssocID="{A3C34877-09CC-684E-A64C-BAFC6122177B}" presName="child" presStyleLbl="alignAccFollowNode1" presStyleIdx="2" presStyleCnt="4" custScaleY="145066">
        <dgm:presLayoutVars>
          <dgm:chMax val="0"/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6F2B768B-6803-D248-8F49-C49024CD3737}" type="pres">
      <dgm:prSet presAssocID="{523E9629-A08A-0348-BFF2-C9D7930319E8}" presName="sibTrans" presStyleLbl="sibTrans2D1" presStyleIdx="3" presStyleCnt="4"/>
      <dgm:spPr/>
      <dgm:t>
        <a:bodyPr/>
        <a:lstStyle/>
        <a:p>
          <a:endParaRPr lang="ru-RU"/>
        </a:p>
      </dgm:t>
    </dgm:pt>
    <dgm:pt modelId="{94A5CD57-EF84-7D4E-80F4-64FB6A7F69E2}" type="pres">
      <dgm:prSet presAssocID="{95EC65D8-65DA-9542-A0AA-11A57D0799ED}" presName="child" presStyleLbl="alignAccFollowNode1" presStyleIdx="3" presStyleCnt="4" custScaleY="145066">
        <dgm:presLayoutVars>
          <dgm:chMax val="0"/>
          <dgm:bulletEnabled val="1"/>
        </dgm:presLayoutVars>
      </dgm:prSet>
      <dgm:spPr/>
      <dgm:t>
        <a:bodyPr/>
        <a:lstStyle/>
        <a:p>
          <a:endParaRPr lang="ru-RU"/>
        </a:p>
      </dgm:t>
    </dgm:pt>
  </dgm:ptLst>
  <dgm:cxnLst>
    <dgm:cxn modelId="{CC05304E-9762-714B-8E98-8D9F43EDE4CF}" type="presOf" srcId="{95EC65D8-65DA-9542-A0AA-11A57D0799ED}" destId="{94A5CD57-EF84-7D4E-80F4-64FB6A7F69E2}" srcOrd="0" destOrd="0" presId="urn:microsoft.com/office/officeart/2005/8/layout/lProcess1"/>
    <dgm:cxn modelId="{40899BEB-49DB-EB4A-A967-4F3546846F1D}" srcId="{B2A60BB7-46CC-AB4A-8299-34CC9D7E47CB}" destId="{CDAA051B-1B3C-B04F-BB83-D23001981A14}" srcOrd="0" destOrd="0" parTransId="{A77E4982-4251-C740-BA9F-4CB756D864B1}" sibTransId="{8348042E-14F9-4E43-BF21-B3868AF35981}"/>
    <dgm:cxn modelId="{AB9FEF0D-5BF2-3E41-BE95-C47F521762E8}" type="presOf" srcId="{12A245D0-0041-CF4B-B3EC-F8DA245B5A0D}" destId="{02ACB649-AE1C-0647-93AE-07ABD5DE16D3}" srcOrd="0" destOrd="0" presId="urn:microsoft.com/office/officeart/2005/8/layout/lProcess1"/>
    <dgm:cxn modelId="{6F89152D-4D0F-544D-B537-210A1D074C63}" srcId="{6DAFF59C-7AA9-5849-97C7-DAA84E36DBE9}" destId="{B2A60BB7-46CC-AB4A-8299-34CC9D7E47CB}" srcOrd="0" destOrd="0" parTransId="{9B963167-1A1E-9044-BCC6-0B003A3E30B7}" sibTransId="{A6F05622-5191-014B-9318-362B24FC335B}"/>
    <dgm:cxn modelId="{A3AB9BAB-8464-6545-BBD8-391D50F806E1}" srcId="{6DAFF59C-7AA9-5849-97C7-DAA84E36DBE9}" destId="{12A245D0-0041-CF4B-B3EC-F8DA245B5A0D}" srcOrd="1" destOrd="0" parTransId="{BBA412F2-88EA-A949-A693-277C65272411}" sibTransId="{6B4A2F16-8F7D-3F4E-BF6B-6D196C52EDEE}"/>
    <dgm:cxn modelId="{5112E7C1-18F0-4843-8FB4-F5534B197331}" type="presOf" srcId="{CDAA051B-1B3C-B04F-BB83-D23001981A14}" destId="{2262DCBA-AB02-AD4D-8A1A-26A1A6B4D6B5}" srcOrd="0" destOrd="0" presId="urn:microsoft.com/office/officeart/2005/8/layout/lProcess1"/>
    <dgm:cxn modelId="{F6FA6E58-53F4-2D47-96C7-13CAA9EF4016}" type="presOf" srcId="{D30D0447-FD13-BD4D-AAE9-064801A62245}" destId="{020482B2-EEEB-3240-B8F9-76228D86F1B5}" srcOrd="0" destOrd="0" presId="urn:microsoft.com/office/officeart/2005/8/layout/lProcess1"/>
    <dgm:cxn modelId="{4D7B34F8-C807-8941-A906-59428B08E5C7}" srcId="{B2A60BB7-46CC-AB4A-8299-34CC9D7E47CB}" destId="{27365116-89D4-4A4E-81C0-B47133219043}" srcOrd="1" destOrd="0" parTransId="{3E0D8B5F-7798-E346-A9AF-932030F13666}" sibTransId="{6C56D08E-91CF-454A-9B40-B0705E9D3457}"/>
    <dgm:cxn modelId="{FBB8CD45-634E-0549-9B4E-A7BB67FE3026}" type="presOf" srcId="{27365116-89D4-4A4E-81C0-B47133219043}" destId="{9BCF4597-1743-6D42-9311-1A200B0E7A7F}" srcOrd="0" destOrd="0" presId="urn:microsoft.com/office/officeart/2005/8/layout/lProcess1"/>
    <dgm:cxn modelId="{1C3B11DA-83F0-C648-A5D8-CEF4B8C10060}" type="presOf" srcId="{8348042E-14F9-4E43-BF21-B3868AF35981}" destId="{B959F18C-5530-4F47-91E7-0D407BD2FA25}" srcOrd="0" destOrd="0" presId="urn:microsoft.com/office/officeart/2005/8/layout/lProcess1"/>
    <dgm:cxn modelId="{47C045B2-21D5-9247-966F-4F980C4DEC1A}" type="presOf" srcId="{A3C34877-09CC-684E-A64C-BAFC6122177B}" destId="{61B24425-B85E-9449-897A-E7850F4DA853}" srcOrd="0" destOrd="0" presId="urn:microsoft.com/office/officeart/2005/8/layout/lProcess1"/>
    <dgm:cxn modelId="{1B5B224B-7A71-C841-A514-0D832010689D}" srcId="{12A245D0-0041-CF4B-B3EC-F8DA245B5A0D}" destId="{A3C34877-09CC-684E-A64C-BAFC6122177B}" srcOrd="0" destOrd="0" parTransId="{D30D0447-FD13-BD4D-AAE9-064801A62245}" sibTransId="{523E9629-A08A-0348-BFF2-C9D7930319E8}"/>
    <dgm:cxn modelId="{019C1F4B-4EAC-A347-B5BF-E2EAB99E536D}" type="presOf" srcId="{A77E4982-4251-C740-BA9F-4CB756D864B1}" destId="{E8B00FD9-7BBF-444F-AB67-A17C1D5E5D64}" srcOrd="0" destOrd="0" presId="urn:microsoft.com/office/officeart/2005/8/layout/lProcess1"/>
    <dgm:cxn modelId="{9E2FA491-9F09-074B-AF66-D16366285418}" type="presOf" srcId="{523E9629-A08A-0348-BFF2-C9D7930319E8}" destId="{6F2B768B-6803-D248-8F49-C49024CD3737}" srcOrd="0" destOrd="0" presId="urn:microsoft.com/office/officeart/2005/8/layout/lProcess1"/>
    <dgm:cxn modelId="{64073154-BF54-6D49-86F7-7DC6DAC579BA}" type="presOf" srcId="{B2A60BB7-46CC-AB4A-8299-34CC9D7E47CB}" destId="{1A287FED-BD99-0D44-BD96-AEBDC21C09FD}" srcOrd="0" destOrd="0" presId="urn:microsoft.com/office/officeart/2005/8/layout/lProcess1"/>
    <dgm:cxn modelId="{33C696A4-E8C6-AA45-8EDB-FD5F26B34423}" srcId="{12A245D0-0041-CF4B-B3EC-F8DA245B5A0D}" destId="{95EC65D8-65DA-9542-A0AA-11A57D0799ED}" srcOrd="1" destOrd="0" parTransId="{501A66AD-7D47-864F-9C6A-218E324BCF06}" sibTransId="{84CF813B-8A74-7D4B-B663-83F2F4F130BE}"/>
    <dgm:cxn modelId="{58E5D4F7-459D-764A-BF07-E591A731559A}" type="presOf" srcId="{6DAFF59C-7AA9-5849-97C7-DAA84E36DBE9}" destId="{195B4BF1-0C92-D04B-880A-106DDC812515}" srcOrd="0" destOrd="0" presId="urn:microsoft.com/office/officeart/2005/8/layout/lProcess1"/>
    <dgm:cxn modelId="{5D707E9B-C6C0-0E49-92AA-879C4EFD5F79}" type="presParOf" srcId="{195B4BF1-0C92-D04B-880A-106DDC812515}" destId="{4DDF09BD-F36F-374D-8CA2-3A774972366A}" srcOrd="0" destOrd="0" presId="urn:microsoft.com/office/officeart/2005/8/layout/lProcess1"/>
    <dgm:cxn modelId="{679E65DE-E519-CE4D-96F6-61891362FD09}" type="presParOf" srcId="{4DDF09BD-F36F-374D-8CA2-3A774972366A}" destId="{1A287FED-BD99-0D44-BD96-AEBDC21C09FD}" srcOrd="0" destOrd="0" presId="urn:microsoft.com/office/officeart/2005/8/layout/lProcess1"/>
    <dgm:cxn modelId="{84EAF177-D107-D04F-9ED2-94C90AABEB22}" type="presParOf" srcId="{4DDF09BD-F36F-374D-8CA2-3A774972366A}" destId="{E8B00FD9-7BBF-444F-AB67-A17C1D5E5D64}" srcOrd="1" destOrd="0" presId="urn:microsoft.com/office/officeart/2005/8/layout/lProcess1"/>
    <dgm:cxn modelId="{9E2004EB-77A2-5042-B7D3-63837225EE45}" type="presParOf" srcId="{4DDF09BD-F36F-374D-8CA2-3A774972366A}" destId="{2262DCBA-AB02-AD4D-8A1A-26A1A6B4D6B5}" srcOrd="2" destOrd="0" presId="urn:microsoft.com/office/officeart/2005/8/layout/lProcess1"/>
    <dgm:cxn modelId="{325FA850-9C1D-B64C-8E1C-B2642B1062F4}" type="presParOf" srcId="{4DDF09BD-F36F-374D-8CA2-3A774972366A}" destId="{B959F18C-5530-4F47-91E7-0D407BD2FA25}" srcOrd="3" destOrd="0" presId="urn:microsoft.com/office/officeart/2005/8/layout/lProcess1"/>
    <dgm:cxn modelId="{274E3250-C626-034D-AF22-4BE1C0E7A9C5}" type="presParOf" srcId="{4DDF09BD-F36F-374D-8CA2-3A774972366A}" destId="{9BCF4597-1743-6D42-9311-1A200B0E7A7F}" srcOrd="4" destOrd="0" presId="urn:microsoft.com/office/officeart/2005/8/layout/lProcess1"/>
    <dgm:cxn modelId="{B033B5AE-C24F-6548-BC71-EF880E8FC80A}" type="presParOf" srcId="{195B4BF1-0C92-D04B-880A-106DDC812515}" destId="{F1662185-1DF3-9947-9DF4-19AFF1970F12}" srcOrd="1" destOrd="0" presId="urn:microsoft.com/office/officeart/2005/8/layout/lProcess1"/>
    <dgm:cxn modelId="{53A84BB0-5D2C-124F-9083-E63764270911}" type="presParOf" srcId="{195B4BF1-0C92-D04B-880A-106DDC812515}" destId="{5AF0A1CD-0E66-1646-85F2-C17B240B51C7}" srcOrd="2" destOrd="0" presId="urn:microsoft.com/office/officeart/2005/8/layout/lProcess1"/>
    <dgm:cxn modelId="{820B26F0-5033-664A-95E1-049BC50F42FA}" type="presParOf" srcId="{5AF0A1CD-0E66-1646-85F2-C17B240B51C7}" destId="{02ACB649-AE1C-0647-93AE-07ABD5DE16D3}" srcOrd="0" destOrd="0" presId="urn:microsoft.com/office/officeart/2005/8/layout/lProcess1"/>
    <dgm:cxn modelId="{C3D4E973-B111-8840-A065-255BE8AE1AE7}" type="presParOf" srcId="{5AF0A1CD-0E66-1646-85F2-C17B240B51C7}" destId="{020482B2-EEEB-3240-B8F9-76228D86F1B5}" srcOrd="1" destOrd="0" presId="urn:microsoft.com/office/officeart/2005/8/layout/lProcess1"/>
    <dgm:cxn modelId="{BBAC9D33-C757-7B4F-8060-92862F2C90F9}" type="presParOf" srcId="{5AF0A1CD-0E66-1646-85F2-C17B240B51C7}" destId="{61B24425-B85E-9449-897A-E7850F4DA853}" srcOrd="2" destOrd="0" presId="urn:microsoft.com/office/officeart/2005/8/layout/lProcess1"/>
    <dgm:cxn modelId="{3B1CE792-EB2D-B540-BFD9-782E7288DA93}" type="presParOf" srcId="{5AF0A1CD-0E66-1646-85F2-C17B240B51C7}" destId="{6F2B768B-6803-D248-8F49-C49024CD3737}" srcOrd="3" destOrd="0" presId="urn:microsoft.com/office/officeart/2005/8/layout/lProcess1"/>
    <dgm:cxn modelId="{46FFDD69-ED7A-9049-9229-D4F1FE79D746}" type="presParOf" srcId="{5AF0A1CD-0E66-1646-85F2-C17B240B51C7}" destId="{94A5CD57-EF84-7D4E-80F4-64FB6A7F69E2}" srcOrd="4" destOrd="0" presId="urn:microsoft.com/office/officeart/2005/8/layout/lProcess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AEA9DD57-8834-483F-A5BB-3A62436DB243}" type="doc">
      <dgm:prSet loTypeId="urn:microsoft.com/office/officeart/2005/8/layout/hProcess10" loCatId="process" qsTypeId="urn:microsoft.com/office/officeart/2005/8/quickstyle/simple1" qsCatId="simple" csTypeId="urn:microsoft.com/office/officeart/2005/8/colors/accent1_1" csCatId="accent1" phldr="1"/>
      <dgm:spPr/>
      <dgm:t>
        <a:bodyPr/>
        <a:lstStyle/>
        <a:p>
          <a:endParaRPr lang="ru-RU"/>
        </a:p>
      </dgm:t>
    </dgm:pt>
    <dgm:pt modelId="{D4937082-A6DF-403F-B014-81BC355A6C1F}">
      <dgm:prSet phldrT="[Текст]"/>
      <dgm:spPr/>
      <dgm:t>
        <a:bodyPr/>
        <a:lstStyle/>
        <a:p>
          <a:r>
            <a:rPr lang="ru-RU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Создание комиссии</a:t>
          </a:r>
        </a:p>
      </dgm:t>
    </dgm:pt>
    <dgm:pt modelId="{52DA8089-6173-4709-9F28-61565FECF573}" type="parTrans" cxnId="{910DF826-0B6A-4F51-8B28-2D5AA957F598}">
      <dgm:prSet/>
      <dgm:spPr/>
      <dgm:t>
        <a:bodyPr/>
        <a:lstStyle/>
        <a:p>
          <a:endParaRPr lang="ru-RU"/>
        </a:p>
      </dgm:t>
    </dgm:pt>
    <dgm:pt modelId="{D297B465-704E-4583-8E1C-5F0737069068}" type="sibTrans" cxnId="{910DF826-0B6A-4F51-8B28-2D5AA957F598}">
      <dgm:prSet/>
      <dgm:spPr>
        <a:solidFill>
          <a:srgbClr val="0070C0"/>
        </a:solidFill>
      </dgm:spPr>
      <dgm:t>
        <a:bodyPr/>
        <a:lstStyle/>
        <a:p>
          <a:r>
            <a:rPr lang="ru-RU" dirty="0" smtClean="0"/>
            <a:t> </a:t>
          </a:r>
          <a:endParaRPr lang="ru-RU" dirty="0"/>
        </a:p>
      </dgm:t>
    </dgm:pt>
    <dgm:pt modelId="{5108BD5D-39CE-47DA-96E7-13020FBC3FAD}">
      <dgm:prSet phldrT="[Текст]"/>
      <dgm:spPr/>
      <dgm:t>
        <a:bodyPr/>
        <a:lstStyle/>
        <a:p>
          <a:r>
            <a:rPr lang="ru-RU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Состав</a:t>
          </a:r>
        </a:p>
      </dgm:t>
    </dgm:pt>
    <dgm:pt modelId="{ECCC03FB-8D73-47BF-81BE-066ED4ED30DA}" type="parTrans" cxnId="{A3982C33-DF1D-4E88-A681-FB066D2A876D}">
      <dgm:prSet/>
      <dgm:spPr/>
      <dgm:t>
        <a:bodyPr/>
        <a:lstStyle/>
        <a:p>
          <a:endParaRPr lang="ru-RU"/>
        </a:p>
      </dgm:t>
    </dgm:pt>
    <dgm:pt modelId="{95D7FB34-1487-41C8-9C35-362E4B50DDDA}" type="sibTrans" cxnId="{A3982C33-DF1D-4E88-A681-FB066D2A876D}">
      <dgm:prSet/>
      <dgm:spPr/>
      <dgm:t>
        <a:bodyPr/>
        <a:lstStyle/>
        <a:p>
          <a:endParaRPr lang="ru-RU"/>
        </a:p>
      </dgm:t>
    </dgm:pt>
    <dgm:pt modelId="{26C27639-6285-4443-81A4-B7F945B2CE5E}">
      <dgm:prSet phldrT="[Текст]"/>
      <dgm:spPr/>
      <dgm:t>
        <a:bodyPr/>
        <a:lstStyle/>
        <a:p>
          <a:r>
            <a:rPr lang="ru-RU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Полномочия</a:t>
          </a:r>
        </a:p>
      </dgm:t>
    </dgm:pt>
    <dgm:pt modelId="{2DCFC13F-9CD6-481A-94CB-0AF900C88322}" type="parTrans" cxnId="{455AB066-2F30-4FDD-BE77-3D78F7853B19}">
      <dgm:prSet/>
      <dgm:spPr/>
      <dgm:t>
        <a:bodyPr/>
        <a:lstStyle/>
        <a:p>
          <a:endParaRPr lang="ru-RU"/>
        </a:p>
      </dgm:t>
    </dgm:pt>
    <dgm:pt modelId="{8EF568EF-196A-4FC1-8858-5CD08FFB994B}" type="sibTrans" cxnId="{455AB066-2F30-4FDD-BE77-3D78F7853B19}">
      <dgm:prSet/>
      <dgm:spPr/>
      <dgm:t>
        <a:bodyPr/>
        <a:lstStyle/>
        <a:p>
          <a:endParaRPr lang="ru-RU"/>
        </a:p>
      </dgm:t>
    </dgm:pt>
    <dgm:pt modelId="{6C3A72D1-0F5F-4874-B523-1B17033DC3E0}">
      <dgm:prSet phldrT="[Текст]"/>
      <dgm:spPr>
        <a:solidFill>
          <a:srgbClr val="0070C0"/>
        </a:solidFill>
      </dgm:spPr>
      <dgm:t>
        <a:bodyPr/>
        <a:lstStyle/>
        <a:p>
          <a:r>
            <a:rPr lang="ru-RU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Несколько комиссий</a:t>
          </a:r>
        </a:p>
      </dgm:t>
    </dgm:pt>
    <dgm:pt modelId="{107486E6-2A8E-4988-AC44-DD1618C72ED7}" type="parTrans" cxnId="{ABC58C8E-2513-4133-A0D1-3175416A0601}">
      <dgm:prSet/>
      <dgm:spPr/>
      <dgm:t>
        <a:bodyPr/>
        <a:lstStyle/>
        <a:p>
          <a:endParaRPr lang="ru-RU"/>
        </a:p>
      </dgm:t>
    </dgm:pt>
    <dgm:pt modelId="{4D38C2C7-C2B7-4F3C-A157-4419FC315CCA}" type="sibTrans" cxnId="{ABC58C8E-2513-4133-A0D1-3175416A0601}">
      <dgm:prSet/>
      <dgm:spPr/>
      <dgm:t>
        <a:bodyPr/>
        <a:lstStyle/>
        <a:p>
          <a:endParaRPr lang="ru-RU"/>
        </a:p>
      </dgm:t>
    </dgm:pt>
    <dgm:pt modelId="{BE68D1EC-7470-43AE-8379-109FA6A3880E}">
      <dgm:prSet phldrT="[Текст]"/>
      <dgm:spPr>
        <a:solidFill>
          <a:srgbClr val="0070C0"/>
        </a:solidFill>
      </dgm:spPr>
      <dgm:t>
        <a:bodyPr/>
        <a:lstStyle/>
        <a:p>
          <a:r>
            <a:rPr lang="ru-RU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Распределение обязанностей</a:t>
          </a:r>
        </a:p>
      </dgm:t>
    </dgm:pt>
    <dgm:pt modelId="{264719ED-8D7B-4038-ABA9-04C0714040C3}" type="parTrans" cxnId="{6BEFF5C8-13FB-4445-964F-17555BE9F5A8}">
      <dgm:prSet/>
      <dgm:spPr/>
      <dgm:t>
        <a:bodyPr/>
        <a:lstStyle/>
        <a:p>
          <a:endParaRPr lang="ru-RU"/>
        </a:p>
      </dgm:t>
    </dgm:pt>
    <dgm:pt modelId="{A2EEB5C6-0FEF-47C4-8EB6-3ECECBDCC30A}" type="sibTrans" cxnId="{6BEFF5C8-13FB-4445-964F-17555BE9F5A8}">
      <dgm:prSet/>
      <dgm:spPr/>
      <dgm:t>
        <a:bodyPr/>
        <a:lstStyle/>
        <a:p>
          <a:endParaRPr lang="ru-RU"/>
        </a:p>
      </dgm:t>
    </dgm:pt>
    <dgm:pt modelId="{F2DF492E-F401-4883-B471-03E96B0BEB03}">
      <dgm:prSet phldrT="[Текст]"/>
      <dgm:spPr>
        <a:solidFill>
          <a:srgbClr val="0070C0"/>
        </a:solidFill>
      </dgm:spPr>
      <dgm:t>
        <a:bodyPr/>
        <a:lstStyle/>
        <a:p>
          <a:r>
            <a:rPr lang="ru-RU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Порядок взаимодействия</a:t>
          </a:r>
        </a:p>
      </dgm:t>
    </dgm:pt>
    <dgm:pt modelId="{632380A7-F606-4899-A0EF-4708EF50CA52}" type="parTrans" cxnId="{5EFF6F0E-2D25-4C36-A5A1-77850107AF66}">
      <dgm:prSet/>
      <dgm:spPr/>
      <dgm:t>
        <a:bodyPr/>
        <a:lstStyle/>
        <a:p>
          <a:endParaRPr lang="ru-RU"/>
        </a:p>
      </dgm:t>
    </dgm:pt>
    <dgm:pt modelId="{488CE5E2-82ED-447D-8CD5-4D3A638932B1}" type="sibTrans" cxnId="{5EFF6F0E-2D25-4C36-A5A1-77850107AF66}">
      <dgm:prSet/>
      <dgm:spPr/>
      <dgm:t>
        <a:bodyPr/>
        <a:lstStyle/>
        <a:p>
          <a:endParaRPr lang="ru-RU"/>
        </a:p>
      </dgm:t>
    </dgm:pt>
    <dgm:pt modelId="{4032A8FB-5608-4E51-8676-47669FE1433D}" type="pres">
      <dgm:prSet presAssocID="{AEA9DD57-8834-483F-A5BB-3A62436DB243}" presName="Name0" presStyleCnt="0">
        <dgm:presLayoutVars>
          <dgm:dir/>
          <dgm:resizeHandles val="exact"/>
        </dgm:presLayoutVars>
      </dgm:prSet>
      <dgm:spPr/>
      <dgm:t>
        <a:bodyPr/>
        <a:lstStyle/>
        <a:p>
          <a:endParaRPr lang="ru-RU"/>
        </a:p>
      </dgm:t>
    </dgm:pt>
    <dgm:pt modelId="{A0F4BF27-CF08-4BC2-9EC7-34D079F944C5}" type="pres">
      <dgm:prSet presAssocID="{D4937082-A6DF-403F-B014-81BC355A6C1F}" presName="composite" presStyleCnt="0"/>
      <dgm:spPr/>
    </dgm:pt>
    <dgm:pt modelId="{F2D33921-9BED-469A-A8D8-689408C6CD4F}" type="pres">
      <dgm:prSet presAssocID="{D4937082-A6DF-403F-B014-81BC355A6C1F}" presName="imagSh" presStyleLbl="bgImgPlace1" presStyleIdx="0" presStyleCnt="2" custScaleX="83816" custScaleY="84520" custLinFactNeighborX="-8620" custLinFactNeighborY="24502"/>
      <dgm:spPr>
        <a:solidFill>
          <a:srgbClr val="0070C0"/>
        </a:solidFill>
      </dgm:spPr>
      <dgm:t>
        <a:bodyPr/>
        <a:lstStyle/>
        <a:p>
          <a:endParaRPr lang="ru-RU"/>
        </a:p>
      </dgm:t>
    </dgm:pt>
    <dgm:pt modelId="{7F31DABA-13B9-496F-ABC0-1E532EC9FAC8}" type="pres">
      <dgm:prSet presAssocID="{D4937082-A6DF-403F-B014-81BC355A6C1F}" presName="txNode" presStyleLbl="node1" presStyleIdx="0" presStyleCnt="2" custScaleX="100000" custScaleY="100000" custLinFactNeighborX="-7219" custLinFactNeighborY="-31734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DF35CBDF-A7C7-40D6-8C75-F0A1607A8817}" type="pres">
      <dgm:prSet presAssocID="{D297B465-704E-4583-8E1C-5F0737069068}" presName="sibTrans" presStyleLbl="sibTrans2D1" presStyleIdx="0" presStyleCnt="1" custAng="18209249" custLinFactNeighborX="35729" custLinFactNeighborY="-59813"/>
      <dgm:spPr/>
      <dgm:t>
        <a:bodyPr/>
        <a:lstStyle/>
        <a:p>
          <a:endParaRPr lang="ru-RU"/>
        </a:p>
      </dgm:t>
    </dgm:pt>
    <dgm:pt modelId="{953BE6CE-6C05-4B58-A6DB-9ED3438DA1AE}" type="pres">
      <dgm:prSet presAssocID="{D297B465-704E-4583-8E1C-5F0737069068}" presName="connTx" presStyleLbl="sibTrans2D1" presStyleIdx="0" presStyleCnt="1"/>
      <dgm:spPr/>
      <dgm:t>
        <a:bodyPr/>
        <a:lstStyle/>
        <a:p>
          <a:endParaRPr lang="ru-RU"/>
        </a:p>
      </dgm:t>
    </dgm:pt>
    <dgm:pt modelId="{931AF654-BD9C-44DD-8475-89363AE8B4F5}" type="pres">
      <dgm:prSet presAssocID="{6C3A72D1-0F5F-4874-B523-1B17033DC3E0}" presName="composite" presStyleCnt="0"/>
      <dgm:spPr/>
    </dgm:pt>
    <dgm:pt modelId="{DACFD9B7-B053-4DAB-8F83-5041C23F45A0}" type="pres">
      <dgm:prSet presAssocID="{6C3A72D1-0F5F-4874-B523-1B17033DC3E0}" presName="imagSh" presStyleLbl="bgImgPlace1" presStyleIdx="1" presStyleCnt="2" custScaleX="83816" custScaleY="46649" custLinFactNeighborX="5790" custLinFactNeighborY="-14246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 l="-11000" r="-11000"/>
          </a:stretch>
        </a:blipFill>
        <a:ln w="28575"/>
      </dgm:spPr>
      <dgm:t>
        <a:bodyPr/>
        <a:lstStyle/>
        <a:p>
          <a:endParaRPr lang="ru-RU"/>
        </a:p>
      </dgm:t>
    </dgm:pt>
    <dgm:pt modelId="{F1B0E159-5CEA-40FB-B0B2-1ED5E579861F}" type="pres">
      <dgm:prSet presAssocID="{6C3A72D1-0F5F-4874-B523-1B17033DC3E0}" presName="txNode" presStyleLbl="node1" presStyleIdx="1" presStyleCnt="2" custScaleX="100000" custScaleY="100000" custLinFactNeighborX="-852" custLinFactNeighborY="-16662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</dgm:ptLst>
  <dgm:cxnLst>
    <dgm:cxn modelId="{1FB5A6C9-6E5D-4AE7-A6C0-6FAA957DBDBA}" type="presOf" srcId="{F2DF492E-F401-4883-B471-03E96B0BEB03}" destId="{F1B0E159-5CEA-40FB-B0B2-1ED5E579861F}" srcOrd="0" destOrd="2" presId="urn:microsoft.com/office/officeart/2005/8/layout/hProcess10"/>
    <dgm:cxn modelId="{9082FD44-5BD5-4116-A583-F1CCE27EB86C}" type="presOf" srcId="{26C27639-6285-4443-81A4-B7F945B2CE5E}" destId="{7F31DABA-13B9-496F-ABC0-1E532EC9FAC8}" srcOrd="0" destOrd="2" presId="urn:microsoft.com/office/officeart/2005/8/layout/hProcess10"/>
    <dgm:cxn modelId="{C3E37CB1-8A97-4004-8F29-73ABAD42C8AD}" type="presOf" srcId="{5108BD5D-39CE-47DA-96E7-13020FBC3FAD}" destId="{7F31DABA-13B9-496F-ABC0-1E532EC9FAC8}" srcOrd="0" destOrd="1" presId="urn:microsoft.com/office/officeart/2005/8/layout/hProcess10"/>
    <dgm:cxn modelId="{B3AEABBB-3B6C-43A6-B769-3BEF54DA4B0D}" type="presOf" srcId="{BE68D1EC-7470-43AE-8379-109FA6A3880E}" destId="{F1B0E159-5CEA-40FB-B0B2-1ED5E579861F}" srcOrd="0" destOrd="1" presId="urn:microsoft.com/office/officeart/2005/8/layout/hProcess10"/>
    <dgm:cxn modelId="{ABC58C8E-2513-4133-A0D1-3175416A0601}" srcId="{AEA9DD57-8834-483F-A5BB-3A62436DB243}" destId="{6C3A72D1-0F5F-4874-B523-1B17033DC3E0}" srcOrd="1" destOrd="0" parTransId="{107486E6-2A8E-4988-AC44-DD1618C72ED7}" sibTransId="{4D38C2C7-C2B7-4F3C-A157-4419FC315CCA}"/>
    <dgm:cxn modelId="{E736D258-EC60-4997-8977-880E001195F0}" type="presOf" srcId="{D4937082-A6DF-403F-B014-81BC355A6C1F}" destId="{7F31DABA-13B9-496F-ABC0-1E532EC9FAC8}" srcOrd="0" destOrd="0" presId="urn:microsoft.com/office/officeart/2005/8/layout/hProcess10"/>
    <dgm:cxn modelId="{5EFF6F0E-2D25-4C36-A5A1-77850107AF66}" srcId="{6C3A72D1-0F5F-4874-B523-1B17033DC3E0}" destId="{F2DF492E-F401-4883-B471-03E96B0BEB03}" srcOrd="1" destOrd="0" parTransId="{632380A7-F606-4899-A0EF-4708EF50CA52}" sibTransId="{488CE5E2-82ED-447D-8CD5-4D3A638932B1}"/>
    <dgm:cxn modelId="{FF8DD981-BBF7-444C-96EA-1DAEC3DC1947}" type="presOf" srcId="{6C3A72D1-0F5F-4874-B523-1B17033DC3E0}" destId="{F1B0E159-5CEA-40FB-B0B2-1ED5E579861F}" srcOrd="0" destOrd="0" presId="urn:microsoft.com/office/officeart/2005/8/layout/hProcess10"/>
    <dgm:cxn modelId="{910DF826-0B6A-4F51-8B28-2D5AA957F598}" srcId="{AEA9DD57-8834-483F-A5BB-3A62436DB243}" destId="{D4937082-A6DF-403F-B014-81BC355A6C1F}" srcOrd="0" destOrd="0" parTransId="{52DA8089-6173-4709-9F28-61565FECF573}" sibTransId="{D297B465-704E-4583-8E1C-5F0737069068}"/>
    <dgm:cxn modelId="{6BEFF5C8-13FB-4445-964F-17555BE9F5A8}" srcId="{6C3A72D1-0F5F-4874-B523-1B17033DC3E0}" destId="{BE68D1EC-7470-43AE-8379-109FA6A3880E}" srcOrd="0" destOrd="0" parTransId="{264719ED-8D7B-4038-ABA9-04C0714040C3}" sibTransId="{A2EEB5C6-0FEF-47C4-8EB6-3ECECBDCC30A}"/>
    <dgm:cxn modelId="{455AB066-2F30-4FDD-BE77-3D78F7853B19}" srcId="{D4937082-A6DF-403F-B014-81BC355A6C1F}" destId="{26C27639-6285-4443-81A4-B7F945B2CE5E}" srcOrd="1" destOrd="0" parTransId="{2DCFC13F-9CD6-481A-94CB-0AF900C88322}" sibTransId="{8EF568EF-196A-4FC1-8858-5CD08FFB994B}"/>
    <dgm:cxn modelId="{8190069C-929A-418D-A541-C9E1BE119590}" type="presOf" srcId="{D297B465-704E-4583-8E1C-5F0737069068}" destId="{DF35CBDF-A7C7-40D6-8C75-F0A1607A8817}" srcOrd="0" destOrd="0" presId="urn:microsoft.com/office/officeart/2005/8/layout/hProcess10"/>
    <dgm:cxn modelId="{7819A493-082E-4B2F-909A-FD934F78E654}" type="presOf" srcId="{AEA9DD57-8834-483F-A5BB-3A62436DB243}" destId="{4032A8FB-5608-4E51-8676-47669FE1433D}" srcOrd="0" destOrd="0" presId="urn:microsoft.com/office/officeart/2005/8/layout/hProcess10"/>
    <dgm:cxn modelId="{F10BF0FC-7F21-4D0E-977D-38A03411FA30}" type="presOf" srcId="{D297B465-704E-4583-8E1C-5F0737069068}" destId="{953BE6CE-6C05-4B58-A6DB-9ED3438DA1AE}" srcOrd="1" destOrd="0" presId="urn:microsoft.com/office/officeart/2005/8/layout/hProcess10"/>
    <dgm:cxn modelId="{A3982C33-DF1D-4E88-A681-FB066D2A876D}" srcId="{D4937082-A6DF-403F-B014-81BC355A6C1F}" destId="{5108BD5D-39CE-47DA-96E7-13020FBC3FAD}" srcOrd="0" destOrd="0" parTransId="{ECCC03FB-8D73-47BF-81BE-066ED4ED30DA}" sibTransId="{95D7FB34-1487-41C8-9C35-362E4B50DDDA}"/>
    <dgm:cxn modelId="{87E7B48F-6C00-42E2-98ED-14EDD4B43F2C}" type="presParOf" srcId="{4032A8FB-5608-4E51-8676-47669FE1433D}" destId="{A0F4BF27-CF08-4BC2-9EC7-34D079F944C5}" srcOrd="0" destOrd="0" presId="urn:microsoft.com/office/officeart/2005/8/layout/hProcess10"/>
    <dgm:cxn modelId="{FF5B8685-4C4F-4672-817B-D9DA542BD843}" type="presParOf" srcId="{A0F4BF27-CF08-4BC2-9EC7-34D079F944C5}" destId="{F2D33921-9BED-469A-A8D8-689408C6CD4F}" srcOrd="0" destOrd="0" presId="urn:microsoft.com/office/officeart/2005/8/layout/hProcess10"/>
    <dgm:cxn modelId="{EA58AA7C-88FB-48FF-A0AE-EEDDAF3F3FFB}" type="presParOf" srcId="{A0F4BF27-CF08-4BC2-9EC7-34D079F944C5}" destId="{7F31DABA-13B9-496F-ABC0-1E532EC9FAC8}" srcOrd="1" destOrd="0" presId="urn:microsoft.com/office/officeart/2005/8/layout/hProcess10"/>
    <dgm:cxn modelId="{EF692ECC-A948-4D91-A7CD-CA6F83F71BD9}" type="presParOf" srcId="{4032A8FB-5608-4E51-8676-47669FE1433D}" destId="{DF35CBDF-A7C7-40D6-8C75-F0A1607A8817}" srcOrd="1" destOrd="0" presId="urn:microsoft.com/office/officeart/2005/8/layout/hProcess10"/>
    <dgm:cxn modelId="{B73EACF0-15C7-459D-AAF5-688B70F3B596}" type="presParOf" srcId="{DF35CBDF-A7C7-40D6-8C75-F0A1607A8817}" destId="{953BE6CE-6C05-4B58-A6DB-9ED3438DA1AE}" srcOrd="0" destOrd="0" presId="urn:microsoft.com/office/officeart/2005/8/layout/hProcess10"/>
    <dgm:cxn modelId="{6CB2565D-76F9-4EA6-A5E0-5917C40EDEC8}" type="presParOf" srcId="{4032A8FB-5608-4E51-8676-47669FE1433D}" destId="{931AF654-BD9C-44DD-8475-89363AE8B4F5}" srcOrd="2" destOrd="0" presId="urn:microsoft.com/office/officeart/2005/8/layout/hProcess10"/>
    <dgm:cxn modelId="{BB1AE0D5-2AC4-4B57-94D4-85D3038D010A}" type="presParOf" srcId="{931AF654-BD9C-44DD-8475-89363AE8B4F5}" destId="{DACFD9B7-B053-4DAB-8F83-5041C23F45A0}" srcOrd="0" destOrd="0" presId="urn:microsoft.com/office/officeart/2005/8/layout/hProcess10"/>
    <dgm:cxn modelId="{4F0CE933-648A-40C5-ACAB-2311AFA9171A}" type="presParOf" srcId="{931AF654-BD9C-44DD-8475-89363AE8B4F5}" destId="{F1B0E159-5CEA-40FB-B0B2-1ED5E579861F}" srcOrd="1" destOrd="0" presId="urn:microsoft.com/office/officeart/2005/8/layout/hProcess10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48415C66-D6B9-424F-B69F-BB643D71A1DF}" type="doc">
      <dgm:prSet loTypeId="urn:microsoft.com/office/officeart/2005/8/layout/pyramid2" loCatId="list" qsTypeId="urn:microsoft.com/office/officeart/2005/8/quickstyle/simple5" qsCatId="simple" csTypeId="urn:microsoft.com/office/officeart/2005/8/colors/accent3_1" csCatId="accent3" phldr="1"/>
      <dgm:spPr/>
    </dgm:pt>
    <dgm:pt modelId="{C45F0C7C-E594-4B21-BE57-91A499F51065}">
      <dgm:prSet phldrT="[Текст]"/>
      <dgm:spPr/>
      <dgm:t>
        <a:bodyPr/>
        <a:lstStyle/>
        <a:p>
          <a:r>
            <a:rPr lang="ru-RU" b="1" dirty="0"/>
            <a:t>Состав комиссии – не менее 3х человек: председатель, заместитель председателя, член Комиссии</a:t>
          </a:r>
        </a:p>
      </dgm:t>
    </dgm:pt>
    <dgm:pt modelId="{FB197B5F-A5CB-4FCB-8E6C-4B26FBB49CC8}" type="parTrans" cxnId="{30E8D2DC-811B-47BD-AE21-DFA54DB87D93}">
      <dgm:prSet/>
      <dgm:spPr/>
      <dgm:t>
        <a:bodyPr/>
        <a:lstStyle/>
        <a:p>
          <a:endParaRPr lang="ru-RU"/>
        </a:p>
      </dgm:t>
    </dgm:pt>
    <dgm:pt modelId="{BACECA3E-23F4-402F-8C23-214B293EB6E0}" type="sibTrans" cxnId="{30E8D2DC-811B-47BD-AE21-DFA54DB87D93}">
      <dgm:prSet/>
      <dgm:spPr/>
      <dgm:t>
        <a:bodyPr/>
        <a:lstStyle/>
        <a:p>
          <a:endParaRPr lang="ru-RU"/>
        </a:p>
      </dgm:t>
    </dgm:pt>
    <dgm:pt modelId="{F592C6C9-EF2B-49E2-BC0E-A29B02D47457}">
      <dgm:prSet phldrT="[Текст]"/>
      <dgm:spPr/>
      <dgm:t>
        <a:bodyPr/>
        <a:lstStyle/>
        <a:p>
          <a:r>
            <a:rPr lang="ru-RU" b="1" dirty="0"/>
            <a:t>Состав объектов инвентаризации, в отношении которых Комиссия уполномочена</a:t>
          </a:r>
        </a:p>
      </dgm:t>
    </dgm:pt>
    <dgm:pt modelId="{0AC6C73F-37FF-4A0B-816D-CBF343BEA3A1}" type="parTrans" cxnId="{CCB7E06C-B4F8-48A6-AB3E-1809ACE52DEB}">
      <dgm:prSet/>
      <dgm:spPr/>
      <dgm:t>
        <a:bodyPr/>
        <a:lstStyle/>
        <a:p>
          <a:endParaRPr lang="ru-RU"/>
        </a:p>
      </dgm:t>
    </dgm:pt>
    <dgm:pt modelId="{EEA278CB-7810-40E8-8DF1-18A674A7F0B9}" type="sibTrans" cxnId="{CCB7E06C-B4F8-48A6-AB3E-1809ACE52DEB}">
      <dgm:prSet/>
      <dgm:spPr/>
      <dgm:t>
        <a:bodyPr/>
        <a:lstStyle/>
        <a:p>
          <a:endParaRPr lang="ru-RU"/>
        </a:p>
      </dgm:t>
    </dgm:pt>
    <dgm:pt modelId="{21735DE8-8BAD-4A9A-86C3-055755DB93A8}">
      <dgm:prSet phldrT="[Текст]"/>
      <dgm:spPr/>
      <dgm:t>
        <a:bodyPr/>
        <a:lstStyle/>
        <a:p>
          <a:r>
            <a:rPr lang="ru-RU" b="1" dirty="0"/>
            <a:t>Порядок проведения заседаний (2/3 об общего кол-ва для кворума, решающий голос у председателя)</a:t>
          </a:r>
        </a:p>
      </dgm:t>
    </dgm:pt>
    <dgm:pt modelId="{0A1867E1-4A4E-407C-A6CC-1B908B555C7B}" type="parTrans" cxnId="{8058DAE3-4215-4301-9727-10A63C6A5BBE}">
      <dgm:prSet/>
      <dgm:spPr/>
      <dgm:t>
        <a:bodyPr/>
        <a:lstStyle/>
        <a:p>
          <a:endParaRPr lang="ru-RU"/>
        </a:p>
      </dgm:t>
    </dgm:pt>
    <dgm:pt modelId="{C19D2808-0783-42A6-BDF4-B95192A98E1E}" type="sibTrans" cxnId="{8058DAE3-4215-4301-9727-10A63C6A5BBE}">
      <dgm:prSet/>
      <dgm:spPr/>
      <dgm:t>
        <a:bodyPr/>
        <a:lstStyle/>
        <a:p>
          <a:endParaRPr lang="ru-RU"/>
        </a:p>
      </dgm:t>
    </dgm:pt>
    <dgm:pt modelId="{08C12B13-0226-4D4B-8677-A819BF4199AF}">
      <dgm:prSet phldrT="[Текст]"/>
      <dgm:spPr/>
      <dgm:t>
        <a:bodyPr/>
        <a:lstStyle/>
        <a:p>
          <a:r>
            <a:rPr lang="ru-RU" b="1" dirty="0"/>
            <a:t>Порядок рассмотрения материалов, подведения итогов</a:t>
          </a:r>
        </a:p>
      </dgm:t>
    </dgm:pt>
    <dgm:pt modelId="{09BFE0D9-B464-4071-9E10-58192FDFD848}" type="parTrans" cxnId="{42D99BBA-1887-4BE5-A2B5-56ADFE6F8567}">
      <dgm:prSet/>
      <dgm:spPr/>
      <dgm:t>
        <a:bodyPr/>
        <a:lstStyle/>
        <a:p>
          <a:endParaRPr lang="ru-RU"/>
        </a:p>
      </dgm:t>
    </dgm:pt>
    <dgm:pt modelId="{B8CE508E-E2A2-49C8-95BB-08829E0353BF}" type="sibTrans" cxnId="{42D99BBA-1887-4BE5-A2B5-56ADFE6F8567}">
      <dgm:prSet/>
      <dgm:spPr/>
      <dgm:t>
        <a:bodyPr/>
        <a:lstStyle/>
        <a:p>
          <a:endParaRPr lang="ru-RU"/>
        </a:p>
      </dgm:t>
    </dgm:pt>
    <dgm:pt modelId="{67DA77D1-855E-4167-9AB2-F9AE856BC1CA}" type="pres">
      <dgm:prSet presAssocID="{48415C66-D6B9-424F-B69F-BB643D71A1DF}" presName="compositeShape" presStyleCnt="0">
        <dgm:presLayoutVars>
          <dgm:dir/>
          <dgm:resizeHandles/>
        </dgm:presLayoutVars>
      </dgm:prSet>
      <dgm:spPr/>
    </dgm:pt>
    <dgm:pt modelId="{4737AD97-7BA9-4F1E-83FE-E9B83DABB8C7}" type="pres">
      <dgm:prSet presAssocID="{48415C66-D6B9-424F-B69F-BB643D71A1DF}" presName="pyramid" presStyleLbl="node1" presStyleIdx="0" presStyleCnt="1" custLinFactNeighborX="-11130"/>
      <dgm:spPr>
        <a:effectLst>
          <a:outerShdw blurRad="381000" dist="23000" dir="5400000" rotWithShape="0">
            <a:srgbClr val="000000">
              <a:alpha val="35000"/>
            </a:srgbClr>
          </a:outerShdw>
        </a:effectLst>
      </dgm:spPr>
    </dgm:pt>
    <dgm:pt modelId="{E0BAADB6-8256-4E37-BDDB-7B9E230CA0BE}" type="pres">
      <dgm:prSet presAssocID="{48415C66-D6B9-424F-B69F-BB643D71A1DF}" presName="theList" presStyleCnt="0"/>
      <dgm:spPr/>
    </dgm:pt>
    <dgm:pt modelId="{FF864E70-9E36-4C63-A1F7-8E58DA0A64F4}" type="pres">
      <dgm:prSet presAssocID="{C45F0C7C-E594-4B21-BE57-91A499F51065}" presName="aNode" presStyleLbl="fgAcc1" presStyleIdx="0" presStyleCnt="4" custLinFactNeighborX="-15937" custLinFactNeighborY="-20692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6C12C2B8-15A5-4DE4-BAA2-60404AB0C419}" type="pres">
      <dgm:prSet presAssocID="{C45F0C7C-E594-4B21-BE57-91A499F51065}" presName="aSpace" presStyleCnt="0"/>
      <dgm:spPr/>
    </dgm:pt>
    <dgm:pt modelId="{FD31FB24-2F6C-4A75-BAB8-1BECD05038D6}" type="pres">
      <dgm:prSet presAssocID="{F592C6C9-EF2B-49E2-BC0E-A29B02D47457}" presName="aNode" presStyleLbl="fgAcc1" presStyleIdx="1" presStyleCnt="4" custLinFactNeighborX="-15937" custLinFactNeighborY="-20692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DAE54636-8174-414E-81AA-DA7565BB181C}" type="pres">
      <dgm:prSet presAssocID="{F592C6C9-EF2B-49E2-BC0E-A29B02D47457}" presName="aSpace" presStyleCnt="0"/>
      <dgm:spPr/>
    </dgm:pt>
    <dgm:pt modelId="{A8D49F79-6E0E-4472-9D80-20C1534082C3}" type="pres">
      <dgm:prSet presAssocID="{21735DE8-8BAD-4A9A-86C3-055755DB93A8}" presName="aNode" presStyleLbl="fgAcc1" presStyleIdx="2" presStyleCnt="4" custLinFactNeighborX="-15937" custLinFactNeighborY="-20692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6FB9906E-7AC0-4882-AA4B-1E44A5F67554}" type="pres">
      <dgm:prSet presAssocID="{21735DE8-8BAD-4A9A-86C3-055755DB93A8}" presName="aSpace" presStyleCnt="0"/>
      <dgm:spPr/>
    </dgm:pt>
    <dgm:pt modelId="{5BD09CE5-C454-4848-A58E-2BFFD3E1590F}" type="pres">
      <dgm:prSet presAssocID="{08C12B13-0226-4D4B-8677-A819BF4199AF}" presName="aNode" presStyleLbl="fgAcc1" presStyleIdx="3" presStyleCnt="4" custLinFactNeighborX="-15937" custLinFactNeighborY="-20692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9A80B7C5-4CAC-40FB-81F5-A0DFD7F34D8A}" type="pres">
      <dgm:prSet presAssocID="{08C12B13-0226-4D4B-8677-A819BF4199AF}" presName="aSpace" presStyleCnt="0"/>
      <dgm:spPr/>
    </dgm:pt>
  </dgm:ptLst>
  <dgm:cxnLst>
    <dgm:cxn modelId="{30E8D2DC-811B-47BD-AE21-DFA54DB87D93}" srcId="{48415C66-D6B9-424F-B69F-BB643D71A1DF}" destId="{C45F0C7C-E594-4B21-BE57-91A499F51065}" srcOrd="0" destOrd="0" parTransId="{FB197B5F-A5CB-4FCB-8E6C-4B26FBB49CC8}" sibTransId="{BACECA3E-23F4-402F-8C23-214B293EB6E0}"/>
    <dgm:cxn modelId="{42D99BBA-1887-4BE5-A2B5-56ADFE6F8567}" srcId="{48415C66-D6B9-424F-B69F-BB643D71A1DF}" destId="{08C12B13-0226-4D4B-8677-A819BF4199AF}" srcOrd="3" destOrd="0" parTransId="{09BFE0D9-B464-4071-9E10-58192FDFD848}" sibTransId="{B8CE508E-E2A2-49C8-95BB-08829E0353BF}"/>
    <dgm:cxn modelId="{4CE8FE12-C96D-4B72-909A-1BB00A9F0AFD}" type="presOf" srcId="{C45F0C7C-E594-4B21-BE57-91A499F51065}" destId="{FF864E70-9E36-4C63-A1F7-8E58DA0A64F4}" srcOrd="0" destOrd="0" presId="urn:microsoft.com/office/officeart/2005/8/layout/pyramid2"/>
    <dgm:cxn modelId="{CCB7E06C-B4F8-48A6-AB3E-1809ACE52DEB}" srcId="{48415C66-D6B9-424F-B69F-BB643D71A1DF}" destId="{F592C6C9-EF2B-49E2-BC0E-A29B02D47457}" srcOrd="1" destOrd="0" parTransId="{0AC6C73F-37FF-4A0B-816D-CBF343BEA3A1}" sibTransId="{EEA278CB-7810-40E8-8DF1-18A674A7F0B9}"/>
    <dgm:cxn modelId="{14F4DD6D-5A16-406D-8EB9-0D0E9CD9DAA2}" type="presOf" srcId="{21735DE8-8BAD-4A9A-86C3-055755DB93A8}" destId="{A8D49F79-6E0E-4472-9D80-20C1534082C3}" srcOrd="0" destOrd="0" presId="urn:microsoft.com/office/officeart/2005/8/layout/pyramid2"/>
    <dgm:cxn modelId="{66B4E027-2E06-44A6-885A-31E21C104A04}" type="presOf" srcId="{48415C66-D6B9-424F-B69F-BB643D71A1DF}" destId="{67DA77D1-855E-4167-9AB2-F9AE856BC1CA}" srcOrd="0" destOrd="0" presId="urn:microsoft.com/office/officeart/2005/8/layout/pyramid2"/>
    <dgm:cxn modelId="{8058DAE3-4215-4301-9727-10A63C6A5BBE}" srcId="{48415C66-D6B9-424F-B69F-BB643D71A1DF}" destId="{21735DE8-8BAD-4A9A-86C3-055755DB93A8}" srcOrd="2" destOrd="0" parTransId="{0A1867E1-4A4E-407C-A6CC-1B908B555C7B}" sibTransId="{C19D2808-0783-42A6-BDF4-B95192A98E1E}"/>
    <dgm:cxn modelId="{83899229-262F-4445-8A9B-152C460AF7CC}" type="presOf" srcId="{08C12B13-0226-4D4B-8677-A819BF4199AF}" destId="{5BD09CE5-C454-4848-A58E-2BFFD3E1590F}" srcOrd="0" destOrd="0" presId="urn:microsoft.com/office/officeart/2005/8/layout/pyramid2"/>
    <dgm:cxn modelId="{3500E73E-6EEB-4409-943E-A7262939EAD0}" type="presOf" srcId="{F592C6C9-EF2B-49E2-BC0E-A29B02D47457}" destId="{FD31FB24-2F6C-4A75-BAB8-1BECD05038D6}" srcOrd="0" destOrd="0" presId="urn:microsoft.com/office/officeart/2005/8/layout/pyramid2"/>
    <dgm:cxn modelId="{B04655D2-91CC-4E74-BBD0-6AB7E88B1987}" type="presParOf" srcId="{67DA77D1-855E-4167-9AB2-F9AE856BC1CA}" destId="{4737AD97-7BA9-4F1E-83FE-E9B83DABB8C7}" srcOrd="0" destOrd="0" presId="urn:microsoft.com/office/officeart/2005/8/layout/pyramid2"/>
    <dgm:cxn modelId="{8BBB9BC8-B259-4F25-A85A-F0E8394DA7F3}" type="presParOf" srcId="{67DA77D1-855E-4167-9AB2-F9AE856BC1CA}" destId="{E0BAADB6-8256-4E37-BDDB-7B9E230CA0BE}" srcOrd="1" destOrd="0" presId="urn:microsoft.com/office/officeart/2005/8/layout/pyramid2"/>
    <dgm:cxn modelId="{71ED2DB4-EA79-472C-BEF8-1AE3934E0EA8}" type="presParOf" srcId="{E0BAADB6-8256-4E37-BDDB-7B9E230CA0BE}" destId="{FF864E70-9E36-4C63-A1F7-8E58DA0A64F4}" srcOrd="0" destOrd="0" presId="urn:microsoft.com/office/officeart/2005/8/layout/pyramid2"/>
    <dgm:cxn modelId="{760D69E2-C193-4C60-9EA1-F1DAAE71CE59}" type="presParOf" srcId="{E0BAADB6-8256-4E37-BDDB-7B9E230CA0BE}" destId="{6C12C2B8-15A5-4DE4-BAA2-60404AB0C419}" srcOrd="1" destOrd="0" presId="urn:microsoft.com/office/officeart/2005/8/layout/pyramid2"/>
    <dgm:cxn modelId="{A89B0266-681F-46CB-A64A-7F038804BF60}" type="presParOf" srcId="{E0BAADB6-8256-4E37-BDDB-7B9E230CA0BE}" destId="{FD31FB24-2F6C-4A75-BAB8-1BECD05038D6}" srcOrd="2" destOrd="0" presId="urn:microsoft.com/office/officeart/2005/8/layout/pyramid2"/>
    <dgm:cxn modelId="{31167848-E082-4FD8-A186-26249F4EFF33}" type="presParOf" srcId="{E0BAADB6-8256-4E37-BDDB-7B9E230CA0BE}" destId="{DAE54636-8174-414E-81AA-DA7565BB181C}" srcOrd="3" destOrd="0" presId="urn:microsoft.com/office/officeart/2005/8/layout/pyramid2"/>
    <dgm:cxn modelId="{063756D8-3440-4622-99FA-659887F58C56}" type="presParOf" srcId="{E0BAADB6-8256-4E37-BDDB-7B9E230CA0BE}" destId="{A8D49F79-6E0E-4472-9D80-20C1534082C3}" srcOrd="4" destOrd="0" presId="urn:microsoft.com/office/officeart/2005/8/layout/pyramid2"/>
    <dgm:cxn modelId="{8DCE7FF7-F506-4135-9C8F-7B2039E435F9}" type="presParOf" srcId="{E0BAADB6-8256-4E37-BDDB-7B9E230CA0BE}" destId="{6FB9906E-7AC0-4882-AA4B-1E44A5F67554}" srcOrd="5" destOrd="0" presId="urn:microsoft.com/office/officeart/2005/8/layout/pyramid2"/>
    <dgm:cxn modelId="{BDEBBB6F-7985-4B97-82C2-2568636FAF36}" type="presParOf" srcId="{E0BAADB6-8256-4E37-BDDB-7B9E230CA0BE}" destId="{5BD09CE5-C454-4848-A58E-2BFFD3E1590F}" srcOrd="6" destOrd="0" presId="urn:microsoft.com/office/officeart/2005/8/layout/pyramid2"/>
    <dgm:cxn modelId="{F289F055-B422-4EB0-8E19-1DE761A64D48}" type="presParOf" srcId="{E0BAADB6-8256-4E37-BDDB-7B9E230CA0BE}" destId="{9A80B7C5-4CAC-40FB-81F5-A0DFD7F34D8A}" srcOrd="7" destOrd="0" presId="urn:microsoft.com/office/officeart/2005/8/layout/pyramid2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41D0EC64-6541-E740-BCE8-98A026533DE4}" type="doc">
      <dgm:prSet loTypeId="urn:microsoft.com/office/officeart/2005/8/layout/vProcess5" loCatId="" qsTypeId="urn:microsoft.com/office/officeart/2005/8/quickstyle/simple2" qsCatId="simple" csTypeId="urn:microsoft.com/office/officeart/2005/8/colors/accent3_1" csCatId="accent3" phldr="1"/>
      <dgm:spPr/>
      <dgm:t>
        <a:bodyPr/>
        <a:lstStyle/>
        <a:p>
          <a:endParaRPr lang="ru-RU"/>
        </a:p>
      </dgm:t>
    </dgm:pt>
    <dgm:pt modelId="{A4E5BC82-E06E-7542-83F3-ED2598D0955E}">
      <dgm:prSet phldrT="[Текст]" custT="1"/>
      <dgm:spPr>
        <a:solidFill>
          <a:srgbClr val="F7FBEF"/>
        </a:solidFill>
      </dgm:spPr>
      <dgm:t>
        <a:bodyPr rIns="0"/>
        <a:lstStyle/>
        <a:p>
          <a:pPr>
            <a:buFont typeface="Wingdings" pitchFamily="2" charset="2"/>
            <a:buChar char="ü"/>
          </a:pPr>
          <a:r>
            <a:rPr lang="ru-RU" sz="1800" b="1" dirty="0">
              <a:latin typeface="Times New Roman" panose="02020603050405020304" pitchFamily="18" charset="0"/>
              <a:cs typeface="Times New Roman" panose="02020603050405020304" pitchFamily="18" charset="0"/>
            </a:rPr>
            <a:t>Решение о проведении инвентаризации (ф.0510439)</a:t>
          </a:r>
        </a:p>
        <a:p>
          <a:pPr>
            <a:buFont typeface="Wingdings" pitchFamily="2" charset="2"/>
            <a:buChar char="ü"/>
          </a:pPr>
          <a:r>
            <a:rPr lang="ru-RU" sz="1800" b="1" dirty="0">
              <a:latin typeface="Times New Roman" panose="02020603050405020304" pitchFamily="18" charset="0"/>
              <a:cs typeface="Times New Roman" panose="02020603050405020304" pitchFamily="18" charset="0"/>
            </a:rPr>
            <a:t>Изменение Решения </a:t>
          </a:r>
          <a:r>
            <a:rPr lang="ru-RU" sz="1800" b="0" dirty="0">
              <a:latin typeface="Times New Roman" panose="02020603050405020304" pitchFamily="18" charset="0"/>
              <a:cs typeface="Times New Roman" panose="02020603050405020304" pitchFamily="18" charset="0"/>
            </a:rPr>
            <a:t>о проведении инвентаризации (ф.0510</a:t>
          </a:r>
          <a:r>
            <a:rPr lang="ru-RU" sz="1800" b="1" dirty="0">
              <a:latin typeface="Times New Roman" panose="02020603050405020304" pitchFamily="18" charset="0"/>
              <a:cs typeface="Times New Roman" panose="02020603050405020304" pitchFamily="18" charset="0"/>
            </a:rPr>
            <a:t>447</a:t>
          </a:r>
          <a:r>
            <a:rPr lang="ru-RU" sz="1800" b="0" dirty="0">
              <a:latin typeface="Times New Roman" panose="02020603050405020304" pitchFamily="18" charset="0"/>
              <a:cs typeface="Times New Roman" panose="02020603050405020304" pitchFamily="18" charset="0"/>
            </a:rPr>
            <a:t>)</a:t>
          </a:r>
        </a:p>
      </dgm:t>
    </dgm:pt>
    <dgm:pt modelId="{538CA917-5F74-EC42-9AC6-C39007155AA1}" type="parTrans" cxnId="{C316F254-F93C-CB41-B790-1898A5E1E26D}">
      <dgm:prSet/>
      <dgm:spPr/>
      <dgm:t>
        <a:bodyPr/>
        <a:lstStyle/>
        <a:p>
          <a:endParaRPr lang="ru-RU" sz="1800" b="1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2256FDF6-325E-BE43-A05A-247FC3713594}" type="sibTrans" cxnId="{C316F254-F93C-CB41-B790-1898A5E1E26D}">
      <dgm:prSet custT="1"/>
      <dgm:spPr>
        <a:solidFill>
          <a:schemeClr val="accent1">
            <a:lumMod val="60000"/>
            <a:lumOff val="40000"/>
            <a:alpha val="90000"/>
          </a:schemeClr>
        </a:solidFill>
      </dgm:spPr>
      <dgm:t>
        <a:bodyPr/>
        <a:lstStyle/>
        <a:p>
          <a:endParaRPr lang="ru-RU" sz="1800" b="1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39612789-F831-0F4D-AD2C-229ECA59084B}">
      <dgm:prSet phldrT="[Текст]" custT="1"/>
      <dgm:spPr>
        <a:solidFill>
          <a:srgbClr val="F7FBEF"/>
        </a:solidFill>
      </dgm:spPr>
      <dgm:t>
        <a:bodyPr/>
        <a:lstStyle/>
        <a:p>
          <a:r>
            <a:rPr lang="ru-RU" sz="1800" b="1" dirty="0">
              <a:latin typeface="Times New Roman" panose="02020603050405020304" pitchFamily="18" charset="0"/>
              <a:cs typeface="Times New Roman" panose="02020603050405020304" pitchFamily="18" charset="0"/>
            </a:rPr>
            <a:t>Инвентаризационные описи (</a:t>
          </a:r>
          <a:r>
            <a:rPr lang="ru-RU" sz="1800" b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52н, 61н</a:t>
          </a:r>
          <a:r>
            <a:rPr lang="ru-RU" sz="1800" b="1" dirty="0">
              <a:latin typeface="Times New Roman" panose="02020603050405020304" pitchFamily="18" charset="0"/>
              <a:cs typeface="Times New Roman" panose="02020603050405020304" pitchFamily="18" charset="0"/>
            </a:rPr>
            <a:t>)</a:t>
          </a:r>
        </a:p>
      </dgm:t>
    </dgm:pt>
    <dgm:pt modelId="{4E7479F4-2C07-C643-B17C-2A66E29CFDEB}" type="parTrans" cxnId="{74895B91-3033-6F4B-9A30-10CDDD2F8D99}">
      <dgm:prSet/>
      <dgm:spPr/>
      <dgm:t>
        <a:bodyPr/>
        <a:lstStyle/>
        <a:p>
          <a:endParaRPr lang="ru-RU" sz="1800" b="1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6D04F813-415C-714F-93A8-4A5A2924905D}" type="sibTrans" cxnId="{74895B91-3033-6F4B-9A30-10CDDD2F8D99}">
      <dgm:prSet custT="1"/>
      <dgm:spPr>
        <a:solidFill>
          <a:schemeClr val="accent1">
            <a:lumMod val="60000"/>
            <a:lumOff val="40000"/>
            <a:alpha val="90000"/>
          </a:schemeClr>
        </a:solidFill>
      </dgm:spPr>
      <dgm:t>
        <a:bodyPr/>
        <a:lstStyle/>
        <a:p>
          <a:endParaRPr lang="ru-RU" sz="1800" b="1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B3E4A12D-9C7C-214A-B292-13447D386C82}">
      <dgm:prSet phldrT="[Текст]" custT="1"/>
      <dgm:spPr>
        <a:solidFill>
          <a:srgbClr val="F7FBEF"/>
        </a:solidFill>
      </dgm:spPr>
      <dgm:t>
        <a:bodyPr rIns="0"/>
        <a:lstStyle/>
        <a:p>
          <a:pPr>
            <a:buFont typeface="Wingdings" pitchFamily="2" charset="2"/>
            <a:buChar char="ü"/>
          </a:pPr>
          <a:r>
            <a:rPr lang="ru-RU" sz="1800" b="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Акт о результатах инвентаризации </a:t>
          </a:r>
          <a:r>
            <a:rPr lang="ru-RU" sz="1800" b="0" dirty="0">
              <a:latin typeface="Times New Roman" panose="02020603050405020304" pitchFamily="18" charset="0"/>
              <a:cs typeface="Times New Roman" panose="02020603050405020304" pitchFamily="18" charset="0"/>
            </a:rPr>
            <a:t>(ф.0510</a:t>
          </a:r>
          <a:r>
            <a:rPr lang="ru-RU" sz="1800" b="1" dirty="0">
              <a:latin typeface="Times New Roman" panose="02020603050405020304" pitchFamily="18" charset="0"/>
              <a:cs typeface="Times New Roman" panose="02020603050405020304" pitchFamily="18" charset="0"/>
            </a:rPr>
            <a:t>463</a:t>
          </a:r>
          <a:r>
            <a:rPr lang="ru-RU" sz="1800" b="0" dirty="0">
              <a:latin typeface="Times New Roman" panose="02020603050405020304" pitchFamily="18" charset="0"/>
              <a:cs typeface="Times New Roman" panose="02020603050405020304" pitchFamily="18" charset="0"/>
            </a:rPr>
            <a:t>)</a:t>
          </a:r>
          <a:endParaRPr lang="ru-RU" sz="1800" b="0" i="1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07957B91-3EB6-684B-8B1F-78D279AD0C70}" type="parTrans" cxnId="{D43B6587-D006-8C4E-BC4C-78EAAAF17CB9}">
      <dgm:prSet/>
      <dgm:spPr/>
      <dgm:t>
        <a:bodyPr/>
        <a:lstStyle/>
        <a:p>
          <a:endParaRPr lang="ru-RU" sz="1800" b="1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AC83A8AD-CB2D-6749-B8DB-FE937097F79E}" type="sibTrans" cxnId="{D43B6587-D006-8C4E-BC4C-78EAAAF17CB9}">
      <dgm:prSet/>
      <dgm:spPr/>
      <dgm:t>
        <a:bodyPr/>
        <a:lstStyle/>
        <a:p>
          <a:endParaRPr lang="ru-RU" sz="1800" b="1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553D81B3-7F0E-0D4A-A1D2-C52D2EBC0ED6}" type="pres">
      <dgm:prSet presAssocID="{41D0EC64-6541-E740-BCE8-98A026533DE4}" presName="outerComposite" presStyleCnt="0">
        <dgm:presLayoutVars>
          <dgm:chMax val="5"/>
          <dgm:dir/>
          <dgm:resizeHandles val="exact"/>
        </dgm:presLayoutVars>
      </dgm:prSet>
      <dgm:spPr/>
      <dgm:t>
        <a:bodyPr/>
        <a:lstStyle/>
        <a:p>
          <a:endParaRPr lang="ru-RU"/>
        </a:p>
      </dgm:t>
    </dgm:pt>
    <dgm:pt modelId="{0999A117-A7D6-E149-93F8-DC2C84E73767}" type="pres">
      <dgm:prSet presAssocID="{41D0EC64-6541-E740-BCE8-98A026533DE4}" presName="dummyMaxCanvas" presStyleCnt="0">
        <dgm:presLayoutVars/>
      </dgm:prSet>
      <dgm:spPr/>
    </dgm:pt>
    <dgm:pt modelId="{9E607548-D370-7342-BA82-D905C7C1E42D}" type="pres">
      <dgm:prSet presAssocID="{41D0EC64-6541-E740-BCE8-98A026533DE4}" presName="ThreeNodes_1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2F55B116-3669-F64B-B894-AE7A4855620F}" type="pres">
      <dgm:prSet presAssocID="{41D0EC64-6541-E740-BCE8-98A026533DE4}" presName="ThreeNodes_2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E87EE9ED-B62F-4D45-A39E-925371D03C21}" type="pres">
      <dgm:prSet presAssocID="{41D0EC64-6541-E740-BCE8-98A026533DE4}" presName="ThreeNodes_3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DA0C0ED5-3EEA-B144-A6A2-6B306A1925E7}" type="pres">
      <dgm:prSet presAssocID="{41D0EC64-6541-E740-BCE8-98A026533DE4}" presName="ThreeConn_1-2" presStyleLbl="fgAccFollowNode1" presStyleIdx="0" presStyleCnt="2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2CAD7EC6-1EB9-3E49-9DAA-437313CCAB0A}" type="pres">
      <dgm:prSet presAssocID="{41D0EC64-6541-E740-BCE8-98A026533DE4}" presName="ThreeConn_2-3" presStyleLbl="fgAccFollowNode1" presStyleIdx="1" presStyleCnt="2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F6A73855-B3DB-9C41-AB45-24485D25FD53}" type="pres">
      <dgm:prSet presAssocID="{41D0EC64-6541-E740-BCE8-98A026533DE4}" presName="ThreeNodes_1_text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D02F1AB7-B75A-6445-970D-2C1395644D54}" type="pres">
      <dgm:prSet presAssocID="{41D0EC64-6541-E740-BCE8-98A026533DE4}" presName="ThreeNodes_2_text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888FD599-0D31-A54F-8214-538084E28A91}" type="pres">
      <dgm:prSet presAssocID="{41D0EC64-6541-E740-BCE8-98A026533DE4}" presName="ThreeNodes_3_text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</dgm:ptLst>
  <dgm:cxnLst>
    <dgm:cxn modelId="{3F32D5AD-BEA5-F44D-8EC4-D9163E48442F}" type="presOf" srcId="{6D04F813-415C-714F-93A8-4A5A2924905D}" destId="{2CAD7EC6-1EB9-3E49-9DAA-437313CCAB0A}" srcOrd="0" destOrd="0" presId="urn:microsoft.com/office/officeart/2005/8/layout/vProcess5"/>
    <dgm:cxn modelId="{5A543264-FD48-8440-8D8C-1E09755A3CB8}" type="presOf" srcId="{A4E5BC82-E06E-7542-83F3-ED2598D0955E}" destId="{9E607548-D370-7342-BA82-D905C7C1E42D}" srcOrd="0" destOrd="0" presId="urn:microsoft.com/office/officeart/2005/8/layout/vProcess5"/>
    <dgm:cxn modelId="{74895B91-3033-6F4B-9A30-10CDDD2F8D99}" srcId="{41D0EC64-6541-E740-BCE8-98A026533DE4}" destId="{39612789-F831-0F4D-AD2C-229ECA59084B}" srcOrd="1" destOrd="0" parTransId="{4E7479F4-2C07-C643-B17C-2A66E29CFDEB}" sibTransId="{6D04F813-415C-714F-93A8-4A5A2924905D}"/>
    <dgm:cxn modelId="{CABDC0B8-C0F6-7743-A540-4E104A1718EC}" type="presOf" srcId="{41D0EC64-6541-E740-BCE8-98A026533DE4}" destId="{553D81B3-7F0E-0D4A-A1D2-C52D2EBC0ED6}" srcOrd="0" destOrd="0" presId="urn:microsoft.com/office/officeart/2005/8/layout/vProcess5"/>
    <dgm:cxn modelId="{5DD75BFF-F9F6-3547-A8A4-1DC5278855A0}" type="presOf" srcId="{2256FDF6-325E-BE43-A05A-247FC3713594}" destId="{DA0C0ED5-3EEA-B144-A6A2-6B306A1925E7}" srcOrd="0" destOrd="0" presId="urn:microsoft.com/office/officeart/2005/8/layout/vProcess5"/>
    <dgm:cxn modelId="{56B95A11-C692-8F47-8F8F-E0AAD890D22B}" type="presOf" srcId="{B3E4A12D-9C7C-214A-B292-13447D386C82}" destId="{888FD599-0D31-A54F-8214-538084E28A91}" srcOrd="1" destOrd="0" presId="urn:microsoft.com/office/officeart/2005/8/layout/vProcess5"/>
    <dgm:cxn modelId="{C316F254-F93C-CB41-B790-1898A5E1E26D}" srcId="{41D0EC64-6541-E740-BCE8-98A026533DE4}" destId="{A4E5BC82-E06E-7542-83F3-ED2598D0955E}" srcOrd="0" destOrd="0" parTransId="{538CA917-5F74-EC42-9AC6-C39007155AA1}" sibTransId="{2256FDF6-325E-BE43-A05A-247FC3713594}"/>
    <dgm:cxn modelId="{D43B6587-D006-8C4E-BC4C-78EAAAF17CB9}" srcId="{41D0EC64-6541-E740-BCE8-98A026533DE4}" destId="{B3E4A12D-9C7C-214A-B292-13447D386C82}" srcOrd="2" destOrd="0" parTransId="{07957B91-3EB6-684B-8B1F-78D279AD0C70}" sibTransId="{AC83A8AD-CB2D-6749-B8DB-FE937097F79E}"/>
    <dgm:cxn modelId="{FE8753E1-C54A-CD4E-9881-FEE9F12B5F99}" type="presOf" srcId="{A4E5BC82-E06E-7542-83F3-ED2598D0955E}" destId="{F6A73855-B3DB-9C41-AB45-24485D25FD53}" srcOrd="1" destOrd="0" presId="urn:microsoft.com/office/officeart/2005/8/layout/vProcess5"/>
    <dgm:cxn modelId="{01D5ABD8-F571-CA4E-B03B-07492777D99D}" type="presOf" srcId="{B3E4A12D-9C7C-214A-B292-13447D386C82}" destId="{E87EE9ED-B62F-4D45-A39E-925371D03C21}" srcOrd="0" destOrd="0" presId="urn:microsoft.com/office/officeart/2005/8/layout/vProcess5"/>
    <dgm:cxn modelId="{117B821A-D0A3-D549-8F01-E132B7A37129}" type="presOf" srcId="{39612789-F831-0F4D-AD2C-229ECA59084B}" destId="{2F55B116-3669-F64B-B894-AE7A4855620F}" srcOrd="0" destOrd="0" presId="urn:microsoft.com/office/officeart/2005/8/layout/vProcess5"/>
    <dgm:cxn modelId="{2D9578AA-8500-6149-9687-C53B44264158}" type="presOf" srcId="{39612789-F831-0F4D-AD2C-229ECA59084B}" destId="{D02F1AB7-B75A-6445-970D-2C1395644D54}" srcOrd="1" destOrd="0" presId="urn:microsoft.com/office/officeart/2005/8/layout/vProcess5"/>
    <dgm:cxn modelId="{D012B282-4E1B-564A-A779-521A575FF757}" type="presParOf" srcId="{553D81B3-7F0E-0D4A-A1D2-C52D2EBC0ED6}" destId="{0999A117-A7D6-E149-93F8-DC2C84E73767}" srcOrd="0" destOrd="0" presId="urn:microsoft.com/office/officeart/2005/8/layout/vProcess5"/>
    <dgm:cxn modelId="{4A41EF95-B9A3-E24A-B926-D0F4833CABDD}" type="presParOf" srcId="{553D81B3-7F0E-0D4A-A1D2-C52D2EBC0ED6}" destId="{9E607548-D370-7342-BA82-D905C7C1E42D}" srcOrd="1" destOrd="0" presId="urn:microsoft.com/office/officeart/2005/8/layout/vProcess5"/>
    <dgm:cxn modelId="{BAB90B7A-D4A5-114D-8294-0B3436E5C37C}" type="presParOf" srcId="{553D81B3-7F0E-0D4A-A1D2-C52D2EBC0ED6}" destId="{2F55B116-3669-F64B-B894-AE7A4855620F}" srcOrd="2" destOrd="0" presId="urn:microsoft.com/office/officeart/2005/8/layout/vProcess5"/>
    <dgm:cxn modelId="{50643B2D-043C-A044-BCE8-9B0121267085}" type="presParOf" srcId="{553D81B3-7F0E-0D4A-A1D2-C52D2EBC0ED6}" destId="{E87EE9ED-B62F-4D45-A39E-925371D03C21}" srcOrd="3" destOrd="0" presId="urn:microsoft.com/office/officeart/2005/8/layout/vProcess5"/>
    <dgm:cxn modelId="{E7421617-4185-1C4B-9470-CA3E368ABDB9}" type="presParOf" srcId="{553D81B3-7F0E-0D4A-A1D2-C52D2EBC0ED6}" destId="{DA0C0ED5-3EEA-B144-A6A2-6B306A1925E7}" srcOrd="4" destOrd="0" presId="urn:microsoft.com/office/officeart/2005/8/layout/vProcess5"/>
    <dgm:cxn modelId="{E3B7A910-D434-764E-9F65-01048738746A}" type="presParOf" srcId="{553D81B3-7F0E-0D4A-A1D2-C52D2EBC0ED6}" destId="{2CAD7EC6-1EB9-3E49-9DAA-437313CCAB0A}" srcOrd="5" destOrd="0" presId="urn:microsoft.com/office/officeart/2005/8/layout/vProcess5"/>
    <dgm:cxn modelId="{77DFF906-01C6-EE4D-8A23-8E050C1D79F5}" type="presParOf" srcId="{553D81B3-7F0E-0D4A-A1D2-C52D2EBC0ED6}" destId="{F6A73855-B3DB-9C41-AB45-24485D25FD53}" srcOrd="6" destOrd="0" presId="urn:microsoft.com/office/officeart/2005/8/layout/vProcess5"/>
    <dgm:cxn modelId="{9B8E0C34-F235-0D49-80DF-E4C1C17C0D6E}" type="presParOf" srcId="{553D81B3-7F0E-0D4A-A1D2-C52D2EBC0ED6}" destId="{D02F1AB7-B75A-6445-970D-2C1395644D54}" srcOrd="7" destOrd="0" presId="urn:microsoft.com/office/officeart/2005/8/layout/vProcess5"/>
    <dgm:cxn modelId="{6C58DB5A-33BF-DC4E-96C8-26E15AE56466}" type="presParOf" srcId="{553D81B3-7F0E-0D4A-A1D2-C52D2EBC0ED6}" destId="{888FD599-0D31-A54F-8214-538084E28A91}" srcOrd="8" destOrd="0" presId="urn:microsoft.com/office/officeart/2005/8/layout/vProcess5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DA122A6D-74E7-44C7-BC10-3ECBAF35D63C}" type="doc">
      <dgm:prSet loTypeId="urn:microsoft.com/office/officeart/2005/8/layout/cycle7" loCatId="cycle" qsTypeId="urn:microsoft.com/office/officeart/2005/8/quickstyle/simple2" qsCatId="simple" csTypeId="urn:microsoft.com/office/officeart/2005/8/colors/accent1_1" csCatId="accent1" phldr="1"/>
      <dgm:spPr/>
      <dgm:t>
        <a:bodyPr/>
        <a:lstStyle/>
        <a:p>
          <a:endParaRPr lang="ru-RU"/>
        </a:p>
      </dgm:t>
    </dgm:pt>
    <dgm:pt modelId="{49182656-2D71-4C72-8E6D-118587BFABB0}">
      <dgm:prSet phldrT="[Текст]"/>
      <dgm:spPr/>
      <dgm:t>
        <a:bodyPr/>
        <a:lstStyle/>
        <a:p>
          <a:r>
            <a:rPr lang="ru-RU" dirty="0">
              <a:latin typeface="Times New Roman" panose="02020603050405020304" pitchFamily="18" charset="0"/>
              <a:cs typeface="Times New Roman" panose="02020603050405020304" pitchFamily="18" charset="0"/>
            </a:rPr>
            <a:t>СП 1</a:t>
          </a:r>
        </a:p>
      </dgm:t>
    </dgm:pt>
    <dgm:pt modelId="{CFD6BFB0-63FA-4BAC-B07D-32D31D3CCDAA}" type="parTrans" cxnId="{828DBDA2-01AB-4FCD-B7BD-B8ACE3221ACB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A32AF6C4-1555-4EE8-A048-DFF6BB6B005B}" type="sibTrans" cxnId="{828DBDA2-01AB-4FCD-B7BD-B8ACE3221ACB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46169675-EC0D-4BA8-BE8B-063E8B3DEC59}">
      <dgm:prSet phldrT="[Текст]"/>
      <dgm:spPr/>
      <dgm:t>
        <a:bodyPr/>
        <a:lstStyle/>
        <a:p>
          <a:r>
            <a:rPr lang="ru-RU" dirty="0">
              <a:latin typeface="Times New Roman" panose="02020603050405020304" pitchFamily="18" charset="0"/>
              <a:cs typeface="Times New Roman" panose="02020603050405020304" pitchFamily="18" charset="0"/>
            </a:rPr>
            <a:t>СП 2</a:t>
          </a:r>
        </a:p>
      </dgm:t>
    </dgm:pt>
    <dgm:pt modelId="{54EF660F-279B-41B2-892C-1F28C6A09D91}" type="parTrans" cxnId="{595687D1-B343-442B-AB25-C3F49667E043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A6E6225C-4F1A-46BA-8152-8B631A5EC844}" type="sibTrans" cxnId="{595687D1-B343-442B-AB25-C3F49667E043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1424D201-6C9B-421D-8CBD-316AAFBECED8}">
      <dgm:prSet phldrT="[Текст]"/>
      <dgm:spPr/>
      <dgm:t>
        <a:bodyPr/>
        <a:lstStyle/>
        <a:p>
          <a:r>
            <a:rPr lang="ru-RU" dirty="0">
              <a:latin typeface="Times New Roman" panose="02020603050405020304" pitchFamily="18" charset="0"/>
              <a:cs typeface="Times New Roman" panose="02020603050405020304" pitchFamily="18" charset="0"/>
            </a:rPr>
            <a:t>Б</a:t>
          </a:r>
        </a:p>
      </dgm:t>
    </dgm:pt>
    <dgm:pt modelId="{5F67DB2C-9C9A-4BE2-97E2-E330EFA478FD}" type="parTrans" cxnId="{DF5DF478-8838-45BF-8877-05C7E53931F5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ACDE6317-3DC8-41F1-931D-60EC7B842DEF}" type="sibTrans" cxnId="{DF5DF478-8838-45BF-8877-05C7E53931F5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E0EDDEE9-0447-465C-A64E-B91E4D6AD385}" type="pres">
      <dgm:prSet presAssocID="{DA122A6D-74E7-44C7-BC10-3ECBAF35D63C}" presName="Name0" presStyleCnt="0">
        <dgm:presLayoutVars>
          <dgm:dir/>
          <dgm:resizeHandles val="exact"/>
        </dgm:presLayoutVars>
      </dgm:prSet>
      <dgm:spPr/>
      <dgm:t>
        <a:bodyPr/>
        <a:lstStyle/>
        <a:p>
          <a:endParaRPr lang="ru-RU"/>
        </a:p>
      </dgm:t>
    </dgm:pt>
    <dgm:pt modelId="{B219A647-C2B5-4692-8DFE-C312AC36C5F3}" type="pres">
      <dgm:prSet presAssocID="{49182656-2D71-4C72-8E6D-118587BFABB0}" presName="node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691F2CD9-B3E9-48A8-9668-C4639D6FACED}" type="pres">
      <dgm:prSet presAssocID="{A32AF6C4-1555-4EE8-A048-DFF6BB6B005B}" presName="sibTrans" presStyleLbl="sibTrans2D1" presStyleIdx="0" presStyleCnt="3"/>
      <dgm:spPr/>
      <dgm:t>
        <a:bodyPr/>
        <a:lstStyle/>
        <a:p>
          <a:endParaRPr lang="ru-RU"/>
        </a:p>
      </dgm:t>
    </dgm:pt>
    <dgm:pt modelId="{BC02049F-FDEF-44D6-B25E-F058B54B6001}" type="pres">
      <dgm:prSet presAssocID="{A32AF6C4-1555-4EE8-A048-DFF6BB6B005B}" presName="connectorText" presStyleLbl="sibTrans2D1" presStyleIdx="0" presStyleCnt="3"/>
      <dgm:spPr/>
      <dgm:t>
        <a:bodyPr/>
        <a:lstStyle/>
        <a:p>
          <a:endParaRPr lang="ru-RU"/>
        </a:p>
      </dgm:t>
    </dgm:pt>
    <dgm:pt modelId="{D511594E-F5C4-46A7-9007-49729C29052F}" type="pres">
      <dgm:prSet presAssocID="{46169675-EC0D-4BA8-BE8B-063E8B3DEC59}" presName="node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0CC6BB6F-1DF0-42D6-920C-06F1E4A21DEC}" type="pres">
      <dgm:prSet presAssocID="{A6E6225C-4F1A-46BA-8152-8B631A5EC844}" presName="sibTrans" presStyleLbl="sibTrans2D1" presStyleIdx="1" presStyleCnt="3"/>
      <dgm:spPr/>
      <dgm:t>
        <a:bodyPr/>
        <a:lstStyle/>
        <a:p>
          <a:endParaRPr lang="ru-RU"/>
        </a:p>
      </dgm:t>
    </dgm:pt>
    <dgm:pt modelId="{7F0B9941-53C5-4608-8F46-DDB5CBB2D495}" type="pres">
      <dgm:prSet presAssocID="{A6E6225C-4F1A-46BA-8152-8B631A5EC844}" presName="connectorText" presStyleLbl="sibTrans2D1" presStyleIdx="1" presStyleCnt="3"/>
      <dgm:spPr/>
      <dgm:t>
        <a:bodyPr/>
        <a:lstStyle/>
        <a:p>
          <a:endParaRPr lang="ru-RU"/>
        </a:p>
      </dgm:t>
    </dgm:pt>
    <dgm:pt modelId="{A7BB1294-4EF0-45D7-9A51-7C389FF1DA8D}" type="pres">
      <dgm:prSet presAssocID="{1424D201-6C9B-421D-8CBD-316AAFBECED8}" presName="node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150222A2-2340-4AA3-807C-BDAC124DDFE3}" type="pres">
      <dgm:prSet presAssocID="{ACDE6317-3DC8-41F1-931D-60EC7B842DEF}" presName="sibTrans" presStyleLbl="sibTrans2D1" presStyleIdx="2" presStyleCnt="3"/>
      <dgm:spPr/>
      <dgm:t>
        <a:bodyPr/>
        <a:lstStyle/>
        <a:p>
          <a:endParaRPr lang="ru-RU"/>
        </a:p>
      </dgm:t>
    </dgm:pt>
    <dgm:pt modelId="{2256CD49-544A-444D-98D2-8EEEC7AB0169}" type="pres">
      <dgm:prSet presAssocID="{ACDE6317-3DC8-41F1-931D-60EC7B842DEF}" presName="connectorText" presStyleLbl="sibTrans2D1" presStyleIdx="2" presStyleCnt="3"/>
      <dgm:spPr/>
      <dgm:t>
        <a:bodyPr/>
        <a:lstStyle/>
        <a:p>
          <a:endParaRPr lang="ru-RU"/>
        </a:p>
      </dgm:t>
    </dgm:pt>
  </dgm:ptLst>
  <dgm:cxnLst>
    <dgm:cxn modelId="{595687D1-B343-442B-AB25-C3F49667E043}" srcId="{DA122A6D-74E7-44C7-BC10-3ECBAF35D63C}" destId="{46169675-EC0D-4BA8-BE8B-063E8B3DEC59}" srcOrd="1" destOrd="0" parTransId="{54EF660F-279B-41B2-892C-1F28C6A09D91}" sibTransId="{A6E6225C-4F1A-46BA-8152-8B631A5EC844}"/>
    <dgm:cxn modelId="{52E29EF2-97BE-4FA4-84B8-9A5245B6E107}" type="presOf" srcId="{DA122A6D-74E7-44C7-BC10-3ECBAF35D63C}" destId="{E0EDDEE9-0447-465C-A64E-B91E4D6AD385}" srcOrd="0" destOrd="0" presId="urn:microsoft.com/office/officeart/2005/8/layout/cycle7"/>
    <dgm:cxn modelId="{E17DDFA5-9341-4B9B-B475-3E59989A32C4}" type="presOf" srcId="{ACDE6317-3DC8-41F1-931D-60EC7B842DEF}" destId="{150222A2-2340-4AA3-807C-BDAC124DDFE3}" srcOrd="0" destOrd="0" presId="urn:microsoft.com/office/officeart/2005/8/layout/cycle7"/>
    <dgm:cxn modelId="{13980A0A-F995-458F-9260-4F7DFE7336F2}" type="presOf" srcId="{A32AF6C4-1555-4EE8-A048-DFF6BB6B005B}" destId="{691F2CD9-B3E9-48A8-9668-C4639D6FACED}" srcOrd="0" destOrd="0" presId="urn:microsoft.com/office/officeart/2005/8/layout/cycle7"/>
    <dgm:cxn modelId="{7CED7CE4-BC7C-44EC-8D8C-02D9A3F57594}" type="presOf" srcId="{A6E6225C-4F1A-46BA-8152-8B631A5EC844}" destId="{0CC6BB6F-1DF0-42D6-920C-06F1E4A21DEC}" srcOrd="0" destOrd="0" presId="urn:microsoft.com/office/officeart/2005/8/layout/cycle7"/>
    <dgm:cxn modelId="{80582B5C-DF13-4A14-A5FF-1DD1C3B1CECA}" type="presOf" srcId="{1424D201-6C9B-421D-8CBD-316AAFBECED8}" destId="{A7BB1294-4EF0-45D7-9A51-7C389FF1DA8D}" srcOrd="0" destOrd="0" presId="urn:microsoft.com/office/officeart/2005/8/layout/cycle7"/>
    <dgm:cxn modelId="{DF5DF478-8838-45BF-8877-05C7E53931F5}" srcId="{DA122A6D-74E7-44C7-BC10-3ECBAF35D63C}" destId="{1424D201-6C9B-421D-8CBD-316AAFBECED8}" srcOrd="2" destOrd="0" parTransId="{5F67DB2C-9C9A-4BE2-97E2-E330EFA478FD}" sibTransId="{ACDE6317-3DC8-41F1-931D-60EC7B842DEF}"/>
    <dgm:cxn modelId="{D95AC7D3-C991-496C-8DB0-5E083A5AED01}" type="presOf" srcId="{A32AF6C4-1555-4EE8-A048-DFF6BB6B005B}" destId="{BC02049F-FDEF-44D6-B25E-F058B54B6001}" srcOrd="1" destOrd="0" presId="urn:microsoft.com/office/officeart/2005/8/layout/cycle7"/>
    <dgm:cxn modelId="{EF3E3C8F-49C3-4A6A-8199-FD456DDEBD1B}" type="presOf" srcId="{A6E6225C-4F1A-46BA-8152-8B631A5EC844}" destId="{7F0B9941-53C5-4608-8F46-DDB5CBB2D495}" srcOrd="1" destOrd="0" presId="urn:microsoft.com/office/officeart/2005/8/layout/cycle7"/>
    <dgm:cxn modelId="{828DBDA2-01AB-4FCD-B7BD-B8ACE3221ACB}" srcId="{DA122A6D-74E7-44C7-BC10-3ECBAF35D63C}" destId="{49182656-2D71-4C72-8E6D-118587BFABB0}" srcOrd="0" destOrd="0" parTransId="{CFD6BFB0-63FA-4BAC-B07D-32D31D3CCDAA}" sibTransId="{A32AF6C4-1555-4EE8-A048-DFF6BB6B005B}"/>
    <dgm:cxn modelId="{689EC9D3-203C-4FAB-9C51-BA619B94BF5E}" type="presOf" srcId="{ACDE6317-3DC8-41F1-931D-60EC7B842DEF}" destId="{2256CD49-544A-444D-98D2-8EEEC7AB0169}" srcOrd="1" destOrd="0" presId="urn:microsoft.com/office/officeart/2005/8/layout/cycle7"/>
    <dgm:cxn modelId="{808F1ACA-180E-4A29-B8B1-816845841DE9}" type="presOf" srcId="{46169675-EC0D-4BA8-BE8B-063E8B3DEC59}" destId="{D511594E-F5C4-46A7-9007-49729C29052F}" srcOrd="0" destOrd="0" presId="urn:microsoft.com/office/officeart/2005/8/layout/cycle7"/>
    <dgm:cxn modelId="{065FA426-76D8-4788-AF79-CBA02DB41842}" type="presOf" srcId="{49182656-2D71-4C72-8E6D-118587BFABB0}" destId="{B219A647-C2B5-4692-8DFE-C312AC36C5F3}" srcOrd="0" destOrd="0" presId="urn:microsoft.com/office/officeart/2005/8/layout/cycle7"/>
    <dgm:cxn modelId="{D15EEA44-6E68-4F89-BB34-205543F84D6C}" type="presParOf" srcId="{E0EDDEE9-0447-465C-A64E-B91E4D6AD385}" destId="{B219A647-C2B5-4692-8DFE-C312AC36C5F3}" srcOrd="0" destOrd="0" presId="urn:microsoft.com/office/officeart/2005/8/layout/cycle7"/>
    <dgm:cxn modelId="{328B8C47-7F6C-4432-B857-194D5F67D6FF}" type="presParOf" srcId="{E0EDDEE9-0447-465C-A64E-B91E4D6AD385}" destId="{691F2CD9-B3E9-48A8-9668-C4639D6FACED}" srcOrd="1" destOrd="0" presId="urn:microsoft.com/office/officeart/2005/8/layout/cycle7"/>
    <dgm:cxn modelId="{125039BB-D2F6-4341-BD84-99ACF84D4569}" type="presParOf" srcId="{691F2CD9-B3E9-48A8-9668-C4639D6FACED}" destId="{BC02049F-FDEF-44D6-B25E-F058B54B6001}" srcOrd="0" destOrd="0" presId="urn:microsoft.com/office/officeart/2005/8/layout/cycle7"/>
    <dgm:cxn modelId="{69B655AD-6490-46A6-B3D3-79282EFDA924}" type="presParOf" srcId="{E0EDDEE9-0447-465C-A64E-B91E4D6AD385}" destId="{D511594E-F5C4-46A7-9007-49729C29052F}" srcOrd="2" destOrd="0" presId="urn:microsoft.com/office/officeart/2005/8/layout/cycle7"/>
    <dgm:cxn modelId="{D4C78B71-CEFA-4A31-9DFD-0E62679D66E7}" type="presParOf" srcId="{E0EDDEE9-0447-465C-A64E-B91E4D6AD385}" destId="{0CC6BB6F-1DF0-42D6-920C-06F1E4A21DEC}" srcOrd="3" destOrd="0" presId="urn:microsoft.com/office/officeart/2005/8/layout/cycle7"/>
    <dgm:cxn modelId="{897A4267-E403-499F-8E2B-50D539A224CF}" type="presParOf" srcId="{0CC6BB6F-1DF0-42D6-920C-06F1E4A21DEC}" destId="{7F0B9941-53C5-4608-8F46-DDB5CBB2D495}" srcOrd="0" destOrd="0" presId="urn:microsoft.com/office/officeart/2005/8/layout/cycle7"/>
    <dgm:cxn modelId="{BB44C7ED-6467-4222-BB8D-E6DDA80ECD77}" type="presParOf" srcId="{E0EDDEE9-0447-465C-A64E-B91E4D6AD385}" destId="{A7BB1294-4EF0-45D7-9A51-7C389FF1DA8D}" srcOrd="4" destOrd="0" presId="urn:microsoft.com/office/officeart/2005/8/layout/cycle7"/>
    <dgm:cxn modelId="{60E2B681-643A-456A-8AAB-99ED1505C720}" type="presParOf" srcId="{E0EDDEE9-0447-465C-A64E-B91E4D6AD385}" destId="{150222A2-2340-4AA3-807C-BDAC124DDFE3}" srcOrd="5" destOrd="0" presId="urn:microsoft.com/office/officeart/2005/8/layout/cycle7"/>
    <dgm:cxn modelId="{D92D7677-2576-4979-A3D5-6835EDA5EA00}" type="presParOf" srcId="{150222A2-2340-4AA3-807C-BDAC124DDFE3}" destId="{2256CD49-544A-444D-98D2-8EEEC7AB0169}" srcOrd="0" destOrd="0" presId="urn:microsoft.com/office/officeart/2005/8/layout/cycle7"/>
  </dgm:cxnLst>
  <dgm:bg/>
  <dgm:whole/>
  <dgm:extLst>
    <a:ext uri="http://schemas.microsoft.com/office/drawing/2008/diagram">
      <dsp:dataModelExt xmlns:dsp="http://schemas.microsoft.com/office/drawing/2008/diagram" relId="rId8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DA122A6D-74E7-44C7-BC10-3ECBAF35D63C}" type="doc">
      <dgm:prSet loTypeId="urn:microsoft.com/office/officeart/2005/8/layout/cycle7" loCatId="cycle" qsTypeId="urn:microsoft.com/office/officeart/2005/8/quickstyle/simple2" qsCatId="simple" csTypeId="urn:microsoft.com/office/officeart/2005/8/colors/accent1_1" csCatId="accent1" phldr="1"/>
      <dgm:spPr/>
      <dgm:t>
        <a:bodyPr/>
        <a:lstStyle/>
        <a:p>
          <a:endParaRPr lang="ru-RU"/>
        </a:p>
      </dgm:t>
    </dgm:pt>
    <dgm:pt modelId="{49182656-2D71-4C72-8E6D-118587BFABB0}">
      <dgm:prSet phldrT="[Текст]"/>
      <dgm:spPr/>
      <dgm:t>
        <a:bodyPr/>
        <a:lstStyle/>
        <a:p>
          <a:r>
            <a:rPr lang="ru-RU" dirty="0">
              <a:latin typeface="Times New Roman" panose="02020603050405020304" pitchFamily="18" charset="0"/>
              <a:cs typeface="Times New Roman" panose="02020603050405020304" pitchFamily="18" charset="0"/>
            </a:rPr>
            <a:t>СП 1</a:t>
          </a:r>
        </a:p>
      </dgm:t>
    </dgm:pt>
    <dgm:pt modelId="{CFD6BFB0-63FA-4BAC-B07D-32D31D3CCDAA}" type="parTrans" cxnId="{828DBDA2-01AB-4FCD-B7BD-B8ACE3221ACB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A32AF6C4-1555-4EE8-A048-DFF6BB6B005B}" type="sibTrans" cxnId="{828DBDA2-01AB-4FCD-B7BD-B8ACE3221ACB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46169675-EC0D-4BA8-BE8B-063E8B3DEC59}">
      <dgm:prSet phldrT="[Текст]"/>
      <dgm:spPr/>
      <dgm:t>
        <a:bodyPr/>
        <a:lstStyle/>
        <a:p>
          <a:r>
            <a:rPr lang="ru-RU" dirty="0">
              <a:latin typeface="Times New Roman" panose="02020603050405020304" pitchFamily="18" charset="0"/>
              <a:cs typeface="Times New Roman" panose="02020603050405020304" pitchFamily="18" charset="0"/>
            </a:rPr>
            <a:t>СП 2</a:t>
          </a:r>
        </a:p>
      </dgm:t>
    </dgm:pt>
    <dgm:pt modelId="{54EF660F-279B-41B2-892C-1F28C6A09D91}" type="parTrans" cxnId="{595687D1-B343-442B-AB25-C3F49667E043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A6E6225C-4F1A-46BA-8152-8B631A5EC844}" type="sibTrans" cxnId="{595687D1-B343-442B-AB25-C3F49667E043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1424D201-6C9B-421D-8CBD-316AAFBECED8}">
      <dgm:prSet phldrT="[Текст]"/>
      <dgm:spPr/>
      <dgm:t>
        <a:bodyPr/>
        <a:lstStyle/>
        <a:p>
          <a:r>
            <a:rPr lang="ru-RU" dirty="0">
              <a:latin typeface="Times New Roman" panose="02020603050405020304" pitchFamily="18" charset="0"/>
              <a:cs typeface="Times New Roman" panose="02020603050405020304" pitchFamily="18" charset="0"/>
            </a:rPr>
            <a:t>СП 3</a:t>
          </a:r>
        </a:p>
      </dgm:t>
    </dgm:pt>
    <dgm:pt modelId="{5F67DB2C-9C9A-4BE2-97E2-E330EFA478FD}" type="parTrans" cxnId="{DF5DF478-8838-45BF-8877-05C7E53931F5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ACDE6317-3DC8-41F1-931D-60EC7B842DEF}" type="sibTrans" cxnId="{DF5DF478-8838-45BF-8877-05C7E53931F5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E0EDDEE9-0447-465C-A64E-B91E4D6AD385}" type="pres">
      <dgm:prSet presAssocID="{DA122A6D-74E7-44C7-BC10-3ECBAF35D63C}" presName="Name0" presStyleCnt="0">
        <dgm:presLayoutVars>
          <dgm:dir/>
          <dgm:resizeHandles val="exact"/>
        </dgm:presLayoutVars>
      </dgm:prSet>
      <dgm:spPr/>
      <dgm:t>
        <a:bodyPr/>
        <a:lstStyle/>
        <a:p>
          <a:endParaRPr lang="ru-RU"/>
        </a:p>
      </dgm:t>
    </dgm:pt>
    <dgm:pt modelId="{B219A647-C2B5-4692-8DFE-C312AC36C5F3}" type="pres">
      <dgm:prSet presAssocID="{49182656-2D71-4C72-8E6D-118587BFABB0}" presName="node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691F2CD9-B3E9-48A8-9668-C4639D6FACED}" type="pres">
      <dgm:prSet presAssocID="{A32AF6C4-1555-4EE8-A048-DFF6BB6B005B}" presName="sibTrans" presStyleLbl="sibTrans2D1" presStyleIdx="0" presStyleCnt="3"/>
      <dgm:spPr/>
      <dgm:t>
        <a:bodyPr/>
        <a:lstStyle/>
        <a:p>
          <a:endParaRPr lang="ru-RU"/>
        </a:p>
      </dgm:t>
    </dgm:pt>
    <dgm:pt modelId="{BC02049F-FDEF-44D6-B25E-F058B54B6001}" type="pres">
      <dgm:prSet presAssocID="{A32AF6C4-1555-4EE8-A048-DFF6BB6B005B}" presName="connectorText" presStyleLbl="sibTrans2D1" presStyleIdx="0" presStyleCnt="3"/>
      <dgm:spPr/>
      <dgm:t>
        <a:bodyPr/>
        <a:lstStyle/>
        <a:p>
          <a:endParaRPr lang="ru-RU"/>
        </a:p>
      </dgm:t>
    </dgm:pt>
    <dgm:pt modelId="{D511594E-F5C4-46A7-9007-49729C29052F}" type="pres">
      <dgm:prSet presAssocID="{46169675-EC0D-4BA8-BE8B-063E8B3DEC59}" presName="node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0CC6BB6F-1DF0-42D6-920C-06F1E4A21DEC}" type="pres">
      <dgm:prSet presAssocID="{A6E6225C-4F1A-46BA-8152-8B631A5EC844}" presName="sibTrans" presStyleLbl="sibTrans2D1" presStyleIdx="1" presStyleCnt="3"/>
      <dgm:spPr/>
      <dgm:t>
        <a:bodyPr/>
        <a:lstStyle/>
        <a:p>
          <a:endParaRPr lang="ru-RU"/>
        </a:p>
      </dgm:t>
    </dgm:pt>
    <dgm:pt modelId="{7F0B9941-53C5-4608-8F46-DDB5CBB2D495}" type="pres">
      <dgm:prSet presAssocID="{A6E6225C-4F1A-46BA-8152-8B631A5EC844}" presName="connectorText" presStyleLbl="sibTrans2D1" presStyleIdx="1" presStyleCnt="3"/>
      <dgm:spPr/>
      <dgm:t>
        <a:bodyPr/>
        <a:lstStyle/>
        <a:p>
          <a:endParaRPr lang="ru-RU"/>
        </a:p>
      </dgm:t>
    </dgm:pt>
    <dgm:pt modelId="{A7BB1294-4EF0-45D7-9A51-7C389FF1DA8D}" type="pres">
      <dgm:prSet presAssocID="{1424D201-6C9B-421D-8CBD-316AAFBECED8}" presName="node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150222A2-2340-4AA3-807C-BDAC124DDFE3}" type="pres">
      <dgm:prSet presAssocID="{ACDE6317-3DC8-41F1-931D-60EC7B842DEF}" presName="sibTrans" presStyleLbl="sibTrans2D1" presStyleIdx="2" presStyleCnt="3"/>
      <dgm:spPr/>
      <dgm:t>
        <a:bodyPr/>
        <a:lstStyle/>
        <a:p>
          <a:endParaRPr lang="ru-RU"/>
        </a:p>
      </dgm:t>
    </dgm:pt>
    <dgm:pt modelId="{2256CD49-544A-444D-98D2-8EEEC7AB0169}" type="pres">
      <dgm:prSet presAssocID="{ACDE6317-3DC8-41F1-931D-60EC7B842DEF}" presName="connectorText" presStyleLbl="sibTrans2D1" presStyleIdx="2" presStyleCnt="3"/>
      <dgm:spPr/>
      <dgm:t>
        <a:bodyPr/>
        <a:lstStyle/>
        <a:p>
          <a:endParaRPr lang="ru-RU"/>
        </a:p>
      </dgm:t>
    </dgm:pt>
  </dgm:ptLst>
  <dgm:cxnLst>
    <dgm:cxn modelId="{595687D1-B343-442B-AB25-C3F49667E043}" srcId="{DA122A6D-74E7-44C7-BC10-3ECBAF35D63C}" destId="{46169675-EC0D-4BA8-BE8B-063E8B3DEC59}" srcOrd="1" destOrd="0" parTransId="{54EF660F-279B-41B2-892C-1F28C6A09D91}" sibTransId="{A6E6225C-4F1A-46BA-8152-8B631A5EC844}"/>
    <dgm:cxn modelId="{52E29EF2-97BE-4FA4-84B8-9A5245B6E107}" type="presOf" srcId="{DA122A6D-74E7-44C7-BC10-3ECBAF35D63C}" destId="{E0EDDEE9-0447-465C-A64E-B91E4D6AD385}" srcOrd="0" destOrd="0" presId="urn:microsoft.com/office/officeart/2005/8/layout/cycle7"/>
    <dgm:cxn modelId="{E17DDFA5-9341-4B9B-B475-3E59989A32C4}" type="presOf" srcId="{ACDE6317-3DC8-41F1-931D-60EC7B842DEF}" destId="{150222A2-2340-4AA3-807C-BDAC124DDFE3}" srcOrd="0" destOrd="0" presId="urn:microsoft.com/office/officeart/2005/8/layout/cycle7"/>
    <dgm:cxn modelId="{13980A0A-F995-458F-9260-4F7DFE7336F2}" type="presOf" srcId="{A32AF6C4-1555-4EE8-A048-DFF6BB6B005B}" destId="{691F2CD9-B3E9-48A8-9668-C4639D6FACED}" srcOrd="0" destOrd="0" presId="urn:microsoft.com/office/officeart/2005/8/layout/cycle7"/>
    <dgm:cxn modelId="{7CED7CE4-BC7C-44EC-8D8C-02D9A3F57594}" type="presOf" srcId="{A6E6225C-4F1A-46BA-8152-8B631A5EC844}" destId="{0CC6BB6F-1DF0-42D6-920C-06F1E4A21DEC}" srcOrd="0" destOrd="0" presId="urn:microsoft.com/office/officeart/2005/8/layout/cycle7"/>
    <dgm:cxn modelId="{80582B5C-DF13-4A14-A5FF-1DD1C3B1CECA}" type="presOf" srcId="{1424D201-6C9B-421D-8CBD-316AAFBECED8}" destId="{A7BB1294-4EF0-45D7-9A51-7C389FF1DA8D}" srcOrd="0" destOrd="0" presId="urn:microsoft.com/office/officeart/2005/8/layout/cycle7"/>
    <dgm:cxn modelId="{DF5DF478-8838-45BF-8877-05C7E53931F5}" srcId="{DA122A6D-74E7-44C7-BC10-3ECBAF35D63C}" destId="{1424D201-6C9B-421D-8CBD-316AAFBECED8}" srcOrd="2" destOrd="0" parTransId="{5F67DB2C-9C9A-4BE2-97E2-E330EFA478FD}" sibTransId="{ACDE6317-3DC8-41F1-931D-60EC7B842DEF}"/>
    <dgm:cxn modelId="{D95AC7D3-C991-496C-8DB0-5E083A5AED01}" type="presOf" srcId="{A32AF6C4-1555-4EE8-A048-DFF6BB6B005B}" destId="{BC02049F-FDEF-44D6-B25E-F058B54B6001}" srcOrd="1" destOrd="0" presId="urn:microsoft.com/office/officeart/2005/8/layout/cycle7"/>
    <dgm:cxn modelId="{EF3E3C8F-49C3-4A6A-8199-FD456DDEBD1B}" type="presOf" srcId="{A6E6225C-4F1A-46BA-8152-8B631A5EC844}" destId="{7F0B9941-53C5-4608-8F46-DDB5CBB2D495}" srcOrd="1" destOrd="0" presId="urn:microsoft.com/office/officeart/2005/8/layout/cycle7"/>
    <dgm:cxn modelId="{828DBDA2-01AB-4FCD-B7BD-B8ACE3221ACB}" srcId="{DA122A6D-74E7-44C7-BC10-3ECBAF35D63C}" destId="{49182656-2D71-4C72-8E6D-118587BFABB0}" srcOrd="0" destOrd="0" parTransId="{CFD6BFB0-63FA-4BAC-B07D-32D31D3CCDAA}" sibTransId="{A32AF6C4-1555-4EE8-A048-DFF6BB6B005B}"/>
    <dgm:cxn modelId="{689EC9D3-203C-4FAB-9C51-BA619B94BF5E}" type="presOf" srcId="{ACDE6317-3DC8-41F1-931D-60EC7B842DEF}" destId="{2256CD49-544A-444D-98D2-8EEEC7AB0169}" srcOrd="1" destOrd="0" presId="urn:microsoft.com/office/officeart/2005/8/layout/cycle7"/>
    <dgm:cxn modelId="{808F1ACA-180E-4A29-B8B1-816845841DE9}" type="presOf" srcId="{46169675-EC0D-4BA8-BE8B-063E8B3DEC59}" destId="{D511594E-F5C4-46A7-9007-49729C29052F}" srcOrd="0" destOrd="0" presId="urn:microsoft.com/office/officeart/2005/8/layout/cycle7"/>
    <dgm:cxn modelId="{065FA426-76D8-4788-AF79-CBA02DB41842}" type="presOf" srcId="{49182656-2D71-4C72-8E6D-118587BFABB0}" destId="{B219A647-C2B5-4692-8DFE-C312AC36C5F3}" srcOrd="0" destOrd="0" presId="urn:microsoft.com/office/officeart/2005/8/layout/cycle7"/>
    <dgm:cxn modelId="{D15EEA44-6E68-4F89-BB34-205543F84D6C}" type="presParOf" srcId="{E0EDDEE9-0447-465C-A64E-B91E4D6AD385}" destId="{B219A647-C2B5-4692-8DFE-C312AC36C5F3}" srcOrd="0" destOrd="0" presId="urn:microsoft.com/office/officeart/2005/8/layout/cycle7"/>
    <dgm:cxn modelId="{328B8C47-7F6C-4432-B857-194D5F67D6FF}" type="presParOf" srcId="{E0EDDEE9-0447-465C-A64E-B91E4D6AD385}" destId="{691F2CD9-B3E9-48A8-9668-C4639D6FACED}" srcOrd="1" destOrd="0" presId="urn:microsoft.com/office/officeart/2005/8/layout/cycle7"/>
    <dgm:cxn modelId="{125039BB-D2F6-4341-BD84-99ACF84D4569}" type="presParOf" srcId="{691F2CD9-B3E9-48A8-9668-C4639D6FACED}" destId="{BC02049F-FDEF-44D6-B25E-F058B54B6001}" srcOrd="0" destOrd="0" presId="urn:microsoft.com/office/officeart/2005/8/layout/cycle7"/>
    <dgm:cxn modelId="{69B655AD-6490-46A6-B3D3-79282EFDA924}" type="presParOf" srcId="{E0EDDEE9-0447-465C-A64E-B91E4D6AD385}" destId="{D511594E-F5C4-46A7-9007-49729C29052F}" srcOrd="2" destOrd="0" presId="urn:microsoft.com/office/officeart/2005/8/layout/cycle7"/>
    <dgm:cxn modelId="{D4C78B71-CEFA-4A31-9DFD-0E62679D66E7}" type="presParOf" srcId="{E0EDDEE9-0447-465C-A64E-B91E4D6AD385}" destId="{0CC6BB6F-1DF0-42D6-920C-06F1E4A21DEC}" srcOrd="3" destOrd="0" presId="urn:microsoft.com/office/officeart/2005/8/layout/cycle7"/>
    <dgm:cxn modelId="{897A4267-E403-499F-8E2B-50D539A224CF}" type="presParOf" srcId="{0CC6BB6F-1DF0-42D6-920C-06F1E4A21DEC}" destId="{7F0B9941-53C5-4608-8F46-DDB5CBB2D495}" srcOrd="0" destOrd="0" presId="urn:microsoft.com/office/officeart/2005/8/layout/cycle7"/>
    <dgm:cxn modelId="{BB44C7ED-6467-4222-BB8D-E6DDA80ECD77}" type="presParOf" srcId="{E0EDDEE9-0447-465C-A64E-B91E4D6AD385}" destId="{A7BB1294-4EF0-45D7-9A51-7C389FF1DA8D}" srcOrd="4" destOrd="0" presId="urn:microsoft.com/office/officeart/2005/8/layout/cycle7"/>
    <dgm:cxn modelId="{60E2B681-643A-456A-8AAB-99ED1505C720}" type="presParOf" srcId="{E0EDDEE9-0447-465C-A64E-B91E4D6AD385}" destId="{150222A2-2340-4AA3-807C-BDAC124DDFE3}" srcOrd="5" destOrd="0" presId="urn:microsoft.com/office/officeart/2005/8/layout/cycle7"/>
    <dgm:cxn modelId="{D92D7677-2576-4979-A3D5-6835EDA5EA00}" type="presParOf" srcId="{150222A2-2340-4AA3-807C-BDAC124DDFE3}" destId="{2256CD49-544A-444D-98D2-8EEEC7AB0169}" srcOrd="0" destOrd="0" presId="urn:microsoft.com/office/officeart/2005/8/layout/cycle7"/>
  </dgm:cxnLst>
  <dgm:bg/>
  <dgm:whole/>
  <dgm:extLst>
    <a:ext uri="http://schemas.microsoft.com/office/drawing/2008/diagram">
      <dsp:dataModelExt xmlns:dsp="http://schemas.microsoft.com/office/drawing/2008/diagram" relId="rId13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80DB22FA-7330-4669-901B-23493F8F1483}" type="doc">
      <dgm:prSet loTypeId="urn:microsoft.com/office/officeart/2005/8/layout/vList4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ru-RU"/>
        </a:p>
      </dgm:t>
    </dgm:pt>
    <dgm:pt modelId="{7FDA7072-4F16-4C3C-BB71-AFA143328C29}">
      <dgm:prSet phldrT="[Текст]"/>
      <dgm:spPr/>
      <dgm:t>
        <a:bodyPr/>
        <a:lstStyle/>
        <a:p>
          <a:r>
            <a:rPr lang="ru-RU" b="1" dirty="0" smtClean="0"/>
            <a:t>расчеты по субсидиям </a:t>
          </a:r>
          <a:r>
            <a:rPr lang="ru-RU" dirty="0" smtClean="0"/>
            <a:t>учреждениям и юридическим лицам </a:t>
          </a:r>
          <a:endParaRPr lang="ru-RU" dirty="0"/>
        </a:p>
      </dgm:t>
    </dgm:pt>
    <dgm:pt modelId="{FDB92885-8F4B-4C98-A8C1-21D064EF26E5}" type="parTrans" cxnId="{A836E8F1-AD19-4D73-91FF-397838CBAF51}">
      <dgm:prSet/>
      <dgm:spPr/>
      <dgm:t>
        <a:bodyPr/>
        <a:lstStyle/>
        <a:p>
          <a:endParaRPr lang="ru-RU"/>
        </a:p>
      </dgm:t>
    </dgm:pt>
    <dgm:pt modelId="{07E99ACE-F523-4C99-8601-4799D7D249AA}" type="sibTrans" cxnId="{A836E8F1-AD19-4D73-91FF-397838CBAF51}">
      <dgm:prSet/>
      <dgm:spPr/>
      <dgm:t>
        <a:bodyPr/>
        <a:lstStyle/>
        <a:p>
          <a:endParaRPr lang="ru-RU"/>
        </a:p>
      </dgm:t>
    </dgm:pt>
    <dgm:pt modelId="{F3261242-7E53-42E5-B266-C69017B5C0D0}">
      <dgm:prSet phldrT="[Текст]"/>
      <dgm:spPr/>
      <dgm:t>
        <a:bodyPr/>
        <a:lstStyle/>
        <a:p>
          <a:r>
            <a:rPr lang="ru-RU" dirty="0" smtClean="0"/>
            <a:t>отчеты</a:t>
          </a:r>
          <a:endParaRPr lang="ru-RU" dirty="0"/>
        </a:p>
      </dgm:t>
    </dgm:pt>
    <dgm:pt modelId="{F63FE49C-A18A-4788-B0CF-7FD2D069D097}" type="parTrans" cxnId="{D28A6C8E-D457-4CD3-A039-617869770876}">
      <dgm:prSet/>
      <dgm:spPr/>
      <dgm:t>
        <a:bodyPr/>
        <a:lstStyle/>
        <a:p>
          <a:endParaRPr lang="ru-RU"/>
        </a:p>
      </dgm:t>
    </dgm:pt>
    <dgm:pt modelId="{7DE8882A-5086-42E9-80C2-F376666C1566}" type="sibTrans" cxnId="{D28A6C8E-D457-4CD3-A039-617869770876}">
      <dgm:prSet/>
      <dgm:spPr/>
      <dgm:t>
        <a:bodyPr/>
        <a:lstStyle/>
        <a:p>
          <a:endParaRPr lang="ru-RU"/>
        </a:p>
      </dgm:t>
    </dgm:pt>
    <dgm:pt modelId="{29789078-778E-4BEE-BD9C-E938A4CA8C55}">
      <dgm:prSet phldrT="[Текст]"/>
      <dgm:spPr/>
      <dgm:t>
        <a:bodyPr/>
        <a:lstStyle/>
        <a:p>
          <a:r>
            <a:rPr lang="ru-RU" b="1" dirty="0" smtClean="0"/>
            <a:t>учет дебиторской задолженности </a:t>
          </a:r>
          <a:endParaRPr lang="ru-RU" b="1" dirty="0"/>
        </a:p>
      </dgm:t>
    </dgm:pt>
    <dgm:pt modelId="{CACB4529-D54E-4B25-9DBE-58C403413317}" type="parTrans" cxnId="{72E845CE-1E83-4D1A-B1FB-045AE3D822EA}">
      <dgm:prSet/>
      <dgm:spPr/>
      <dgm:t>
        <a:bodyPr/>
        <a:lstStyle/>
        <a:p>
          <a:endParaRPr lang="ru-RU"/>
        </a:p>
      </dgm:t>
    </dgm:pt>
    <dgm:pt modelId="{AA66A64E-ED7A-4405-8C53-B0F1DB390DC2}" type="sibTrans" cxnId="{72E845CE-1E83-4D1A-B1FB-045AE3D822EA}">
      <dgm:prSet/>
      <dgm:spPr/>
      <dgm:t>
        <a:bodyPr/>
        <a:lstStyle/>
        <a:p>
          <a:endParaRPr lang="ru-RU"/>
        </a:p>
      </dgm:t>
    </dgm:pt>
    <dgm:pt modelId="{326387EB-414F-4A49-9A14-B51D20CC672A}">
      <dgm:prSet phldrT="[Текст]"/>
      <dgm:spPr/>
      <dgm:t>
        <a:bodyPr/>
        <a:lstStyle/>
        <a:p>
          <a:r>
            <a:rPr lang="ru-RU" b="1" dirty="0" smtClean="0"/>
            <a:t>ПО ДОХОДАМ</a:t>
          </a:r>
          <a:endParaRPr lang="ru-RU" b="1" dirty="0"/>
        </a:p>
      </dgm:t>
    </dgm:pt>
    <dgm:pt modelId="{FF3824B7-8118-4D11-B40D-8786E3180C59}" type="parTrans" cxnId="{607CBDCB-7FDB-49E7-A2E4-E80B5491291B}">
      <dgm:prSet/>
      <dgm:spPr/>
      <dgm:t>
        <a:bodyPr/>
        <a:lstStyle/>
        <a:p>
          <a:endParaRPr lang="ru-RU"/>
        </a:p>
      </dgm:t>
    </dgm:pt>
    <dgm:pt modelId="{06142A5E-092C-4A35-8239-29DFCD786D55}" type="sibTrans" cxnId="{607CBDCB-7FDB-49E7-A2E4-E80B5491291B}">
      <dgm:prSet/>
      <dgm:spPr/>
      <dgm:t>
        <a:bodyPr/>
        <a:lstStyle/>
        <a:p>
          <a:endParaRPr lang="ru-RU"/>
        </a:p>
      </dgm:t>
    </dgm:pt>
    <dgm:pt modelId="{95BDAB33-D8DC-4C58-9E42-D53044D57B59}">
      <dgm:prSet phldrT="[Текст]"/>
      <dgm:spPr/>
      <dgm:t>
        <a:bodyPr/>
        <a:lstStyle/>
        <a:p>
          <a:r>
            <a:rPr lang="ru-RU" b="1" dirty="0" smtClean="0"/>
            <a:t>непроизведенные активы </a:t>
          </a:r>
          <a:endParaRPr lang="ru-RU" dirty="0"/>
        </a:p>
      </dgm:t>
    </dgm:pt>
    <dgm:pt modelId="{F8773FB9-B283-4A6E-B7C2-D7B7C1F7D620}" type="parTrans" cxnId="{2453AD58-5AD3-4E6E-8886-1BD571CEB453}">
      <dgm:prSet/>
      <dgm:spPr/>
      <dgm:t>
        <a:bodyPr/>
        <a:lstStyle/>
        <a:p>
          <a:endParaRPr lang="ru-RU"/>
        </a:p>
      </dgm:t>
    </dgm:pt>
    <dgm:pt modelId="{CB2FF000-CC41-4C04-B690-E7668CF92462}" type="sibTrans" cxnId="{2453AD58-5AD3-4E6E-8886-1BD571CEB453}">
      <dgm:prSet/>
      <dgm:spPr/>
      <dgm:t>
        <a:bodyPr/>
        <a:lstStyle/>
        <a:p>
          <a:endParaRPr lang="ru-RU"/>
        </a:p>
      </dgm:t>
    </dgm:pt>
    <dgm:pt modelId="{D8DA0563-CFA2-4F3E-965C-DFB3220CD9D8}">
      <dgm:prSet phldrT="[Текст]"/>
      <dgm:spPr/>
      <dgm:t>
        <a:bodyPr/>
        <a:lstStyle/>
        <a:p>
          <a:r>
            <a:rPr lang="ru-RU" dirty="0" smtClean="0"/>
            <a:t>Неактуальная кадастровая стоимость земли</a:t>
          </a:r>
          <a:endParaRPr lang="ru-RU" dirty="0"/>
        </a:p>
      </dgm:t>
    </dgm:pt>
    <dgm:pt modelId="{48D0DC46-B61A-42EC-A6D5-3A0132E98C24}" type="parTrans" cxnId="{1E4656EE-4F8C-417F-8492-0B3A337C1EF4}">
      <dgm:prSet/>
      <dgm:spPr/>
      <dgm:t>
        <a:bodyPr/>
        <a:lstStyle/>
        <a:p>
          <a:endParaRPr lang="ru-RU"/>
        </a:p>
      </dgm:t>
    </dgm:pt>
    <dgm:pt modelId="{403BDAB5-8006-4AB5-B1BC-B98122911563}" type="sibTrans" cxnId="{1E4656EE-4F8C-417F-8492-0B3A337C1EF4}">
      <dgm:prSet/>
      <dgm:spPr/>
      <dgm:t>
        <a:bodyPr/>
        <a:lstStyle/>
        <a:p>
          <a:endParaRPr lang="ru-RU"/>
        </a:p>
      </dgm:t>
    </dgm:pt>
    <dgm:pt modelId="{DFC4B011-6E7D-4422-B6C4-7BEE17F21900}">
      <dgm:prSet/>
      <dgm:spPr/>
      <dgm:t>
        <a:bodyPr/>
        <a:lstStyle/>
        <a:p>
          <a:r>
            <a:rPr lang="ru-RU" b="1" dirty="0" smtClean="0"/>
            <a:t>учет банковских гарантий и обеспечений  </a:t>
          </a:r>
          <a:endParaRPr lang="ru-RU" b="1" dirty="0"/>
        </a:p>
      </dgm:t>
    </dgm:pt>
    <dgm:pt modelId="{C4D367B9-69AB-4D0C-8C33-8B61664BF266}" type="parTrans" cxnId="{C7852774-5E17-4709-A799-CFFA71BECDAD}">
      <dgm:prSet/>
      <dgm:spPr/>
      <dgm:t>
        <a:bodyPr/>
        <a:lstStyle/>
        <a:p>
          <a:endParaRPr lang="ru-RU"/>
        </a:p>
      </dgm:t>
    </dgm:pt>
    <dgm:pt modelId="{A5AC14E0-D38C-47C8-99B8-1101F6FB462B}" type="sibTrans" cxnId="{C7852774-5E17-4709-A799-CFFA71BECDAD}">
      <dgm:prSet/>
      <dgm:spPr/>
      <dgm:t>
        <a:bodyPr/>
        <a:lstStyle/>
        <a:p>
          <a:endParaRPr lang="ru-RU"/>
        </a:p>
      </dgm:t>
    </dgm:pt>
    <dgm:pt modelId="{7D1FD364-BA1F-4366-B530-C6269165A5AA}" type="pres">
      <dgm:prSet presAssocID="{80DB22FA-7330-4669-901B-23493F8F1483}" presName="linear" presStyleCnt="0">
        <dgm:presLayoutVars>
          <dgm:dir/>
          <dgm:resizeHandles val="exact"/>
        </dgm:presLayoutVars>
      </dgm:prSet>
      <dgm:spPr/>
      <dgm:t>
        <a:bodyPr/>
        <a:lstStyle/>
        <a:p>
          <a:endParaRPr lang="ru-RU"/>
        </a:p>
      </dgm:t>
    </dgm:pt>
    <dgm:pt modelId="{84AC80DD-5FD5-4A5E-A47F-80E5601209EB}" type="pres">
      <dgm:prSet presAssocID="{7FDA7072-4F16-4C3C-BB71-AFA143328C29}" presName="comp" presStyleCnt="0"/>
      <dgm:spPr/>
    </dgm:pt>
    <dgm:pt modelId="{4F8DB214-BAC4-4F3D-AFA4-C1E61173BB64}" type="pres">
      <dgm:prSet presAssocID="{7FDA7072-4F16-4C3C-BB71-AFA143328C29}" presName="box" presStyleLbl="node1" presStyleIdx="0" presStyleCnt="4"/>
      <dgm:spPr/>
      <dgm:t>
        <a:bodyPr/>
        <a:lstStyle/>
        <a:p>
          <a:endParaRPr lang="ru-RU"/>
        </a:p>
      </dgm:t>
    </dgm:pt>
    <dgm:pt modelId="{4BC14306-92B2-4D23-BACB-57AC3B9A029E}" type="pres">
      <dgm:prSet presAssocID="{7FDA7072-4F16-4C3C-BB71-AFA143328C29}" presName="img" presStyleLbl="fgImgPlace1" presStyleIdx="0" presStyleCnt="4" custScaleX="97736" custScaleY="96488"/>
      <dgm:spPr/>
    </dgm:pt>
    <dgm:pt modelId="{79D986AF-EEB9-4E90-9E49-E97CEAFF7006}" type="pres">
      <dgm:prSet presAssocID="{7FDA7072-4F16-4C3C-BB71-AFA143328C29}" presName="text" presStyleLbl="node1" presStyleIdx="0" presStyleCnt="4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C8DE4F67-BBAA-4AF9-8C2B-3A7A62FFDE39}" type="pres">
      <dgm:prSet presAssocID="{07E99ACE-F523-4C99-8601-4799D7D249AA}" presName="spacer" presStyleCnt="0"/>
      <dgm:spPr/>
    </dgm:pt>
    <dgm:pt modelId="{0F7DA778-A1CC-4CF4-AFCB-FFF512581885}" type="pres">
      <dgm:prSet presAssocID="{29789078-778E-4BEE-BD9C-E938A4CA8C55}" presName="comp" presStyleCnt="0"/>
      <dgm:spPr/>
    </dgm:pt>
    <dgm:pt modelId="{9430EDC3-30A0-40CD-94F7-E857C938E187}" type="pres">
      <dgm:prSet presAssocID="{29789078-778E-4BEE-BD9C-E938A4CA8C55}" presName="box" presStyleLbl="node1" presStyleIdx="1" presStyleCnt="4"/>
      <dgm:spPr/>
      <dgm:t>
        <a:bodyPr/>
        <a:lstStyle/>
        <a:p>
          <a:endParaRPr lang="ru-RU"/>
        </a:p>
      </dgm:t>
    </dgm:pt>
    <dgm:pt modelId="{13AFFD54-63E8-4C3A-9BB1-EDCEA83D750B}" type="pres">
      <dgm:prSet presAssocID="{29789078-778E-4BEE-BD9C-E938A4CA8C55}" presName="img" presStyleLbl="fgImgPlace1" presStyleIdx="1" presStyleCnt="4"/>
      <dgm:spPr/>
    </dgm:pt>
    <dgm:pt modelId="{5F4C1C99-5314-43FC-A569-EC5600B7968E}" type="pres">
      <dgm:prSet presAssocID="{29789078-778E-4BEE-BD9C-E938A4CA8C55}" presName="text" presStyleLbl="node1" presStyleIdx="1" presStyleCnt="4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5FA8C127-4A34-446C-9564-80CAA66D38AB}" type="pres">
      <dgm:prSet presAssocID="{AA66A64E-ED7A-4405-8C53-B0F1DB390DC2}" presName="spacer" presStyleCnt="0"/>
      <dgm:spPr/>
    </dgm:pt>
    <dgm:pt modelId="{8EE2EF68-7603-4813-8784-3C08E469C960}" type="pres">
      <dgm:prSet presAssocID="{95BDAB33-D8DC-4C58-9E42-D53044D57B59}" presName="comp" presStyleCnt="0"/>
      <dgm:spPr/>
    </dgm:pt>
    <dgm:pt modelId="{FEA16259-AFEC-4979-AC17-6720A6275D62}" type="pres">
      <dgm:prSet presAssocID="{95BDAB33-D8DC-4C58-9E42-D53044D57B59}" presName="box" presStyleLbl="node1" presStyleIdx="2" presStyleCnt="4" custLinFactNeighborX="-12515" custLinFactNeighborY="4542"/>
      <dgm:spPr/>
      <dgm:t>
        <a:bodyPr/>
        <a:lstStyle/>
        <a:p>
          <a:endParaRPr lang="ru-RU"/>
        </a:p>
      </dgm:t>
    </dgm:pt>
    <dgm:pt modelId="{19EB7B29-ABC6-46FA-BCFB-6F914B77FB27}" type="pres">
      <dgm:prSet presAssocID="{95BDAB33-D8DC-4C58-9E42-D53044D57B59}" presName="img" presStyleLbl="fgImgPlace1" presStyleIdx="2" presStyleCnt="4"/>
      <dgm:spPr/>
    </dgm:pt>
    <dgm:pt modelId="{B84108CD-CB96-4AE5-AF5F-82C27F102841}" type="pres">
      <dgm:prSet presAssocID="{95BDAB33-D8DC-4C58-9E42-D53044D57B59}" presName="text" presStyleLbl="node1" presStyleIdx="2" presStyleCnt="4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C771B209-F0E8-418E-B7EE-A802C4049006}" type="pres">
      <dgm:prSet presAssocID="{CB2FF000-CC41-4C04-B690-E7668CF92462}" presName="spacer" presStyleCnt="0"/>
      <dgm:spPr/>
    </dgm:pt>
    <dgm:pt modelId="{F56C17F0-9A58-4C3C-9839-A488F1532F26}" type="pres">
      <dgm:prSet presAssocID="{DFC4B011-6E7D-4422-B6C4-7BEE17F21900}" presName="comp" presStyleCnt="0"/>
      <dgm:spPr/>
    </dgm:pt>
    <dgm:pt modelId="{C5BCBDCD-608A-4E8F-92FA-93DD7F167DEF}" type="pres">
      <dgm:prSet presAssocID="{DFC4B011-6E7D-4422-B6C4-7BEE17F21900}" presName="box" presStyleLbl="node1" presStyleIdx="3" presStyleCnt="4"/>
      <dgm:spPr/>
      <dgm:t>
        <a:bodyPr/>
        <a:lstStyle/>
        <a:p>
          <a:endParaRPr lang="ru-RU"/>
        </a:p>
      </dgm:t>
    </dgm:pt>
    <dgm:pt modelId="{AF114EB9-828B-4CD7-8858-6C07460ABFF7}" type="pres">
      <dgm:prSet presAssocID="{DFC4B011-6E7D-4422-B6C4-7BEE17F21900}" presName="img" presStyleLbl="fgImgPlace1" presStyleIdx="3" presStyleCnt="4"/>
      <dgm:spPr/>
    </dgm:pt>
    <dgm:pt modelId="{A19987F8-5752-4462-A309-A3F3A2BCCF7D}" type="pres">
      <dgm:prSet presAssocID="{DFC4B011-6E7D-4422-B6C4-7BEE17F21900}" presName="text" presStyleLbl="node1" presStyleIdx="3" presStyleCnt="4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</dgm:ptLst>
  <dgm:cxnLst>
    <dgm:cxn modelId="{2453AD58-5AD3-4E6E-8886-1BD571CEB453}" srcId="{80DB22FA-7330-4669-901B-23493F8F1483}" destId="{95BDAB33-D8DC-4C58-9E42-D53044D57B59}" srcOrd="2" destOrd="0" parTransId="{F8773FB9-B283-4A6E-B7C2-D7B7C1F7D620}" sibTransId="{CB2FF000-CC41-4C04-B690-E7668CF92462}"/>
    <dgm:cxn modelId="{458CB0AE-588E-4CFA-BE53-7AD03ABEEF43}" type="presOf" srcId="{80DB22FA-7330-4669-901B-23493F8F1483}" destId="{7D1FD364-BA1F-4366-B530-C6269165A5AA}" srcOrd="0" destOrd="0" presId="urn:microsoft.com/office/officeart/2005/8/layout/vList4"/>
    <dgm:cxn modelId="{D28A6C8E-D457-4CD3-A039-617869770876}" srcId="{7FDA7072-4F16-4C3C-BB71-AFA143328C29}" destId="{F3261242-7E53-42E5-B266-C69017B5C0D0}" srcOrd="0" destOrd="0" parTransId="{F63FE49C-A18A-4788-B0CF-7FD2D069D097}" sibTransId="{7DE8882A-5086-42E9-80C2-F376666C1566}"/>
    <dgm:cxn modelId="{A43204B4-B03F-4AF9-B8CA-919701B32CEA}" type="presOf" srcId="{326387EB-414F-4A49-9A14-B51D20CC672A}" destId="{9430EDC3-30A0-40CD-94F7-E857C938E187}" srcOrd="0" destOrd="1" presId="urn:microsoft.com/office/officeart/2005/8/layout/vList4"/>
    <dgm:cxn modelId="{C7852774-5E17-4709-A799-CFFA71BECDAD}" srcId="{80DB22FA-7330-4669-901B-23493F8F1483}" destId="{DFC4B011-6E7D-4422-B6C4-7BEE17F21900}" srcOrd="3" destOrd="0" parTransId="{C4D367B9-69AB-4D0C-8C33-8B61664BF266}" sibTransId="{A5AC14E0-D38C-47C8-99B8-1101F6FB462B}"/>
    <dgm:cxn modelId="{45075BF7-BF89-42A0-BE60-17C533B760E3}" type="presOf" srcId="{D8DA0563-CFA2-4F3E-965C-DFB3220CD9D8}" destId="{FEA16259-AFEC-4979-AC17-6720A6275D62}" srcOrd="0" destOrd="1" presId="urn:microsoft.com/office/officeart/2005/8/layout/vList4"/>
    <dgm:cxn modelId="{9137F011-0862-4FB8-BB1A-21E9B2120E29}" type="presOf" srcId="{29789078-778E-4BEE-BD9C-E938A4CA8C55}" destId="{5F4C1C99-5314-43FC-A569-EC5600B7968E}" srcOrd="1" destOrd="0" presId="urn:microsoft.com/office/officeart/2005/8/layout/vList4"/>
    <dgm:cxn modelId="{1E4656EE-4F8C-417F-8492-0B3A337C1EF4}" srcId="{95BDAB33-D8DC-4C58-9E42-D53044D57B59}" destId="{D8DA0563-CFA2-4F3E-965C-DFB3220CD9D8}" srcOrd="0" destOrd="0" parTransId="{48D0DC46-B61A-42EC-A6D5-3A0132E98C24}" sibTransId="{403BDAB5-8006-4AB5-B1BC-B98122911563}"/>
    <dgm:cxn modelId="{0452B17B-B872-4B2C-8A73-1DFFA651989C}" type="presOf" srcId="{7FDA7072-4F16-4C3C-BB71-AFA143328C29}" destId="{79D986AF-EEB9-4E90-9E49-E97CEAFF7006}" srcOrd="1" destOrd="0" presId="urn:microsoft.com/office/officeart/2005/8/layout/vList4"/>
    <dgm:cxn modelId="{B7CD0199-60B3-460E-A8CA-2B19C1690554}" type="presOf" srcId="{DFC4B011-6E7D-4422-B6C4-7BEE17F21900}" destId="{C5BCBDCD-608A-4E8F-92FA-93DD7F167DEF}" srcOrd="0" destOrd="0" presId="urn:microsoft.com/office/officeart/2005/8/layout/vList4"/>
    <dgm:cxn modelId="{A836E8F1-AD19-4D73-91FF-397838CBAF51}" srcId="{80DB22FA-7330-4669-901B-23493F8F1483}" destId="{7FDA7072-4F16-4C3C-BB71-AFA143328C29}" srcOrd="0" destOrd="0" parTransId="{FDB92885-8F4B-4C98-A8C1-21D064EF26E5}" sibTransId="{07E99ACE-F523-4C99-8601-4799D7D249AA}"/>
    <dgm:cxn modelId="{607CBDCB-7FDB-49E7-A2E4-E80B5491291B}" srcId="{29789078-778E-4BEE-BD9C-E938A4CA8C55}" destId="{326387EB-414F-4A49-9A14-B51D20CC672A}" srcOrd="0" destOrd="0" parTransId="{FF3824B7-8118-4D11-B40D-8786E3180C59}" sibTransId="{06142A5E-092C-4A35-8239-29DFCD786D55}"/>
    <dgm:cxn modelId="{3E7889BB-D61D-4F12-A755-1CB53CCCA15E}" type="presOf" srcId="{95BDAB33-D8DC-4C58-9E42-D53044D57B59}" destId="{FEA16259-AFEC-4979-AC17-6720A6275D62}" srcOrd="0" destOrd="0" presId="urn:microsoft.com/office/officeart/2005/8/layout/vList4"/>
    <dgm:cxn modelId="{540761DF-4846-4BFD-95FC-A8D63415FC24}" type="presOf" srcId="{7FDA7072-4F16-4C3C-BB71-AFA143328C29}" destId="{4F8DB214-BAC4-4F3D-AFA4-C1E61173BB64}" srcOrd="0" destOrd="0" presId="urn:microsoft.com/office/officeart/2005/8/layout/vList4"/>
    <dgm:cxn modelId="{BD02F1A7-B80B-4C85-9385-A6CE30D6B219}" type="presOf" srcId="{D8DA0563-CFA2-4F3E-965C-DFB3220CD9D8}" destId="{B84108CD-CB96-4AE5-AF5F-82C27F102841}" srcOrd="1" destOrd="1" presId="urn:microsoft.com/office/officeart/2005/8/layout/vList4"/>
    <dgm:cxn modelId="{7C476F13-ADB6-4AE7-84C0-514EA4983A46}" type="presOf" srcId="{F3261242-7E53-42E5-B266-C69017B5C0D0}" destId="{79D986AF-EEB9-4E90-9E49-E97CEAFF7006}" srcOrd="1" destOrd="1" presId="urn:microsoft.com/office/officeart/2005/8/layout/vList4"/>
    <dgm:cxn modelId="{DF9167C6-B126-4E46-9DCE-B26F8D3DAAE2}" type="presOf" srcId="{DFC4B011-6E7D-4422-B6C4-7BEE17F21900}" destId="{A19987F8-5752-4462-A309-A3F3A2BCCF7D}" srcOrd="1" destOrd="0" presId="urn:microsoft.com/office/officeart/2005/8/layout/vList4"/>
    <dgm:cxn modelId="{CABB32BB-1096-4BCD-8D6D-316EAD9ADA02}" type="presOf" srcId="{F3261242-7E53-42E5-B266-C69017B5C0D0}" destId="{4F8DB214-BAC4-4F3D-AFA4-C1E61173BB64}" srcOrd="0" destOrd="1" presId="urn:microsoft.com/office/officeart/2005/8/layout/vList4"/>
    <dgm:cxn modelId="{4F916E60-F3D8-4E23-A159-95EB6A7D509A}" type="presOf" srcId="{29789078-778E-4BEE-BD9C-E938A4CA8C55}" destId="{9430EDC3-30A0-40CD-94F7-E857C938E187}" srcOrd="0" destOrd="0" presId="urn:microsoft.com/office/officeart/2005/8/layout/vList4"/>
    <dgm:cxn modelId="{72E845CE-1E83-4D1A-B1FB-045AE3D822EA}" srcId="{80DB22FA-7330-4669-901B-23493F8F1483}" destId="{29789078-778E-4BEE-BD9C-E938A4CA8C55}" srcOrd="1" destOrd="0" parTransId="{CACB4529-D54E-4B25-9DBE-58C403413317}" sibTransId="{AA66A64E-ED7A-4405-8C53-B0F1DB390DC2}"/>
    <dgm:cxn modelId="{E7FA22E3-47B5-4EC0-9B09-52DCB348E270}" type="presOf" srcId="{95BDAB33-D8DC-4C58-9E42-D53044D57B59}" destId="{B84108CD-CB96-4AE5-AF5F-82C27F102841}" srcOrd="1" destOrd="0" presId="urn:microsoft.com/office/officeart/2005/8/layout/vList4"/>
    <dgm:cxn modelId="{D502A962-6A79-4BDF-BC4F-019F45F48E9E}" type="presOf" srcId="{326387EB-414F-4A49-9A14-B51D20CC672A}" destId="{5F4C1C99-5314-43FC-A569-EC5600B7968E}" srcOrd="1" destOrd="1" presId="urn:microsoft.com/office/officeart/2005/8/layout/vList4"/>
    <dgm:cxn modelId="{4DC19659-543F-422D-A1B4-5E7771FAA6EE}" type="presParOf" srcId="{7D1FD364-BA1F-4366-B530-C6269165A5AA}" destId="{84AC80DD-5FD5-4A5E-A47F-80E5601209EB}" srcOrd="0" destOrd="0" presId="urn:microsoft.com/office/officeart/2005/8/layout/vList4"/>
    <dgm:cxn modelId="{8294D0B1-C8D2-497F-ABC6-D490EE42F3D2}" type="presParOf" srcId="{84AC80DD-5FD5-4A5E-A47F-80E5601209EB}" destId="{4F8DB214-BAC4-4F3D-AFA4-C1E61173BB64}" srcOrd="0" destOrd="0" presId="urn:microsoft.com/office/officeart/2005/8/layout/vList4"/>
    <dgm:cxn modelId="{77D16560-5360-468E-B2A1-A2E294612C39}" type="presParOf" srcId="{84AC80DD-5FD5-4A5E-A47F-80E5601209EB}" destId="{4BC14306-92B2-4D23-BACB-57AC3B9A029E}" srcOrd="1" destOrd="0" presId="urn:microsoft.com/office/officeart/2005/8/layout/vList4"/>
    <dgm:cxn modelId="{1AAFF53E-5BF2-4FD5-8B9F-4F66266D657F}" type="presParOf" srcId="{84AC80DD-5FD5-4A5E-A47F-80E5601209EB}" destId="{79D986AF-EEB9-4E90-9E49-E97CEAFF7006}" srcOrd="2" destOrd="0" presId="urn:microsoft.com/office/officeart/2005/8/layout/vList4"/>
    <dgm:cxn modelId="{512CAB4C-3C99-42E7-9F6C-55C04001997A}" type="presParOf" srcId="{7D1FD364-BA1F-4366-B530-C6269165A5AA}" destId="{C8DE4F67-BBAA-4AF9-8C2B-3A7A62FFDE39}" srcOrd="1" destOrd="0" presId="urn:microsoft.com/office/officeart/2005/8/layout/vList4"/>
    <dgm:cxn modelId="{FEB5D774-5380-4F54-A618-3B4C978B029F}" type="presParOf" srcId="{7D1FD364-BA1F-4366-B530-C6269165A5AA}" destId="{0F7DA778-A1CC-4CF4-AFCB-FFF512581885}" srcOrd="2" destOrd="0" presId="urn:microsoft.com/office/officeart/2005/8/layout/vList4"/>
    <dgm:cxn modelId="{68E41FE7-F1AF-4F39-BE81-2791E20DD85B}" type="presParOf" srcId="{0F7DA778-A1CC-4CF4-AFCB-FFF512581885}" destId="{9430EDC3-30A0-40CD-94F7-E857C938E187}" srcOrd="0" destOrd="0" presId="urn:microsoft.com/office/officeart/2005/8/layout/vList4"/>
    <dgm:cxn modelId="{63772450-3075-4891-9DB3-56613B2ABD05}" type="presParOf" srcId="{0F7DA778-A1CC-4CF4-AFCB-FFF512581885}" destId="{13AFFD54-63E8-4C3A-9BB1-EDCEA83D750B}" srcOrd="1" destOrd="0" presId="urn:microsoft.com/office/officeart/2005/8/layout/vList4"/>
    <dgm:cxn modelId="{6CBAB4D4-FB50-4663-BA73-6F566624CDDE}" type="presParOf" srcId="{0F7DA778-A1CC-4CF4-AFCB-FFF512581885}" destId="{5F4C1C99-5314-43FC-A569-EC5600B7968E}" srcOrd="2" destOrd="0" presId="urn:microsoft.com/office/officeart/2005/8/layout/vList4"/>
    <dgm:cxn modelId="{1FC59138-1084-46E9-9450-638326008A68}" type="presParOf" srcId="{7D1FD364-BA1F-4366-B530-C6269165A5AA}" destId="{5FA8C127-4A34-446C-9564-80CAA66D38AB}" srcOrd="3" destOrd="0" presId="urn:microsoft.com/office/officeart/2005/8/layout/vList4"/>
    <dgm:cxn modelId="{59EC923C-EF59-41B3-B0FD-AD5C607D3AB1}" type="presParOf" srcId="{7D1FD364-BA1F-4366-B530-C6269165A5AA}" destId="{8EE2EF68-7603-4813-8784-3C08E469C960}" srcOrd="4" destOrd="0" presId="urn:microsoft.com/office/officeart/2005/8/layout/vList4"/>
    <dgm:cxn modelId="{6A0B5953-58DE-4F79-AF5F-5C9E5DA5FBE2}" type="presParOf" srcId="{8EE2EF68-7603-4813-8784-3C08E469C960}" destId="{FEA16259-AFEC-4979-AC17-6720A6275D62}" srcOrd="0" destOrd="0" presId="urn:microsoft.com/office/officeart/2005/8/layout/vList4"/>
    <dgm:cxn modelId="{B44DF1D4-03B0-40D9-B287-B09BD6F52845}" type="presParOf" srcId="{8EE2EF68-7603-4813-8784-3C08E469C960}" destId="{19EB7B29-ABC6-46FA-BCFB-6F914B77FB27}" srcOrd="1" destOrd="0" presId="urn:microsoft.com/office/officeart/2005/8/layout/vList4"/>
    <dgm:cxn modelId="{A33B0053-373C-4106-81CB-53D3B05C2D93}" type="presParOf" srcId="{8EE2EF68-7603-4813-8784-3C08E469C960}" destId="{B84108CD-CB96-4AE5-AF5F-82C27F102841}" srcOrd="2" destOrd="0" presId="urn:microsoft.com/office/officeart/2005/8/layout/vList4"/>
    <dgm:cxn modelId="{38F6F47C-14F1-4EE6-8742-74A2A78AD656}" type="presParOf" srcId="{7D1FD364-BA1F-4366-B530-C6269165A5AA}" destId="{C771B209-F0E8-418E-B7EE-A802C4049006}" srcOrd="5" destOrd="0" presId="urn:microsoft.com/office/officeart/2005/8/layout/vList4"/>
    <dgm:cxn modelId="{F643D5E3-0847-4CB4-81B4-B88D642E8BFE}" type="presParOf" srcId="{7D1FD364-BA1F-4366-B530-C6269165A5AA}" destId="{F56C17F0-9A58-4C3C-9839-A488F1532F26}" srcOrd="6" destOrd="0" presId="urn:microsoft.com/office/officeart/2005/8/layout/vList4"/>
    <dgm:cxn modelId="{230ED408-BEFA-4742-BF98-C650BD890239}" type="presParOf" srcId="{F56C17F0-9A58-4C3C-9839-A488F1532F26}" destId="{C5BCBDCD-608A-4E8F-92FA-93DD7F167DEF}" srcOrd="0" destOrd="0" presId="urn:microsoft.com/office/officeart/2005/8/layout/vList4"/>
    <dgm:cxn modelId="{5E95A49C-890E-43D1-88BE-3108A4EC7022}" type="presParOf" srcId="{F56C17F0-9A58-4C3C-9839-A488F1532F26}" destId="{AF114EB9-828B-4CD7-8858-6C07460ABFF7}" srcOrd="1" destOrd="0" presId="urn:microsoft.com/office/officeart/2005/8/layout/vList4"/>
    <dgm:cxn modelId="{94B8353D-9888-42D8-BAB2-F06DECB3C858}" type="presParOf" srcId="{F56C17F0-9A58-4C3C-9839-A488F1532F26}" destId="{A19987F8-5752-4462-A309-A3F3A2BCCF7D}" srcOrd="2" destOrd="0" presId="urn:microsoft.com/office/officeart/2005/8/layout/vList4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.xml><?xml version="1.0" encoding="utf-8"?>
<dgm:dataModel xmlns:dgm="http://schemas.openxmlformats.org/drawingml/2006/diagram" xmlns:a="http://schemas.openxmlformats.org/drawingml/2006/main">
  <dgm:ptLst>
    <dgm:pt modelId="{B59E2F81-28F9-4FAE-B10C-88BB4051F520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ru-RU"/>
        </a:p>
      </dgm:t>
    </dgm:pt>
    <dgm:pt modelId="{26AEA3FF-3837-4E96-B9BD-00446F55410E}">
      <dgm:prSet phldrT="[Текст]" custT="1"/>
      <dgm:spPr>
        <a:solidFill>
          <a:schemeClr val="accent3">
            <a:lumMod val="75000"/>
          </a:schemeClr>
        </a:solidFill>
      </dgm:spPr>
      <dgm:t>
        <a:bodyPr/>
        <a:lstStyle/>
        <a:p>
          <a:endParaRPr lang="ru-RU" sz="2000" dirty="0" smtClean="0"/>
        </a:p>
        <a:p>
          <a:r>
            <a:rPr lang="ru-RU" sz="2000" b="1" dirty="0" smtClean="0"/>
            <a:t>Систематические н</a:t>
          </a:r>
          <a:r>
            <a:rPr lang="ru-RU" sz="2000" dirty="0" smtClean="0"/>
            <a:t>арушения</a:t>
          </a:r>
          <a:r>
            <a:rPr lang="ru-RU" sz="1600" dirty="0" smtClean="0"/>
            <a:t>: </a:t>
          </a:r>
        </a:p>
        <a:p>
          <a:endParaRPr lang="ru-RU" sz="1600" dirty="0"/>
        </a:p>
      </dgm:t>
    </dgm:pt>
    <dgm:pt modelId="{9376EEA1-7116-47B3-84EA-FFD696792507}" type="parTrans" cxnId="{CBBD383A-0129-4239-B89C-F52E6B20896B}">
      <dgm:prSet/>
      <dgm:spPr/>
      <dgm:t>
        <a:bodyPr/>
        <a:lstStyle/>
        <a:p>
          <a:endParaRPr lang="ru-RU"/>
        </a:p>
      </dgm:t>
    </dgm:pt>
    <dgm:pt modelId="{CE0083D1-F635-4CF0-85DF-7B0BCB459F8D}" type="sibTrans" cxnId="{CBBD383A-0129-4239-B89C-F52E6B20896B}">
      <dgm:prSet/>
      <dgm:spPr/>
      <dgm:t>
        <a:bodyPr/>
        <a:lstStyle/>
        <a:p>
          <a:endParaRPr lang="ru-RU"/>
        </a:p>
      </dgm:t>
    </dgm:pt>
    <dgm:pt modelId="{D2339AA3-8779-4DD4-9958-C92A41AD1F38}">
      <dgm:prSet phldrT="[Текст]" custT="1"/>
      <dgm:spPr>
        <a:solidFill>
          <a:schemeClr val="accent3">
            <a:lumMod val="20000"/>
            <a:lumOff val="80000"/>
          </a:schemeClr>
        </a:solidFill>
      </dgm:spPr>
      <dgm:t>
        <a:bodyPr/>
        <a:lstStyle/>
        <a:p>
          <a:r>
            <a:rPr lang="ru-RU" sz="1200" dirty="0" smtClean="0"/>
            <a:t>- </a:t>
          </a:r>
          <a:r>
            <a:rPr lang="ru-RU" sz="1800" dirty="0" smtClean="0"/>
            <a:t>однородные и </a:t>
          </a:r>
          <a:r>
            <a:rPr lang="ru-RU" sz="1800" b="1" dirty="0" smtClean="0">
              <a:solidFill>
                <a:schemeClr val="accent3">
                  <a:lumMod val="50000"/>
                </a:schemeClr>
              </a:solidFill>
            </a:rPr>
            <a:t>неоднократные</a:t>
          </a:r>
          <a:r>
            <a:rPr lang="ru-RU" sz="1800" dirty="0" smtClean="0"/>
            <a:t> нарушения, выявленные </a:t>
          </a:r>
          <a:r>
            <a:rPr lang="ru-RU" sz="1800" b="1" dirty="0" smtClean="0">
              <a:solidFill>
                <a:schemeClr val="accent3">
                  <a:lumMod val="50000"/>
                </a:schemeClr>
              </a:solidFill>
            </a:rPr>
            <a:t>у одного </a:t>
          </a:r>
          <a:r>
            <a:rPr lang="ru-RU" sz="1800" dirty="0" smtClean="0"/>
            <a:t>объекта контроля </a:t>
          </a:r>
          <a:endParaRPr lang="ru-RU" sz="1800" dirty="0"/>
        </a:p>
      </dgm:t>
    </dgm:pt>
    <dgm:pt modelId="{F56D2A14-1DFD-4E20-8ABB-D0BA77E07EE0}" type="parTrans" cxnId="{F2AADC0A-9BB8-413A-BC6D-2C5810B99F97}">
      <dgm:prSet/>
      <dgm:spPr/>
      <dgm:t>
        <a:bodyPr/>
        <a:lstStyle/>
        <a:p>
          <a:endParaRPr lang="ru-RU"/>
        </a:p>
      </dgm:t>
    </dgm:pt>
    <dgm:pt modelId="{DA317A4C-0B72-421A-BCF4-38AFF21D2286}" type="sibTrans" cxnId="{F2AADC0A-9BB8-413A-BC6D-2C5810B99F97}">
      <dgm:prSet/>
      <dgm:spPr/>
      <dgm:t>
        <a:bodyPr/>
        <a:lstStyle/>
        <a:p>
          <a:endParaRPr lang="ru-RU"/>
        </a:p>
      </dgm:t>
    </dgm:pt>
    <dgm:pt modelId="{B49EF8AA-A8BC-41AC-8B06-CC53E3B296BE}">
      <dgm:prSet phldrT="[Текст]" custT="1"/>
      <dgm:spPr>
        <a:solidFill>
          <a:schemeClr val="accent3">
            <a:lumMod val="75000"/>
          </a:schemeClr>
        </a:solidFill>
      </dgm:spPr>
      <dgm:t>
        <a:bodyPr/>
        <a:lstStyle/>
        <a:p>
          <a:endParaRPr lang="ru-RU" sz="2000" dirty="0" smtClean="0"/>
        </a:p>
        <a:p>
          <a:r>
            <a:rPr lang="ru-RU" sz="2000" b="1" dirty="0" smtClean="0"/>
            <a:t>Системные</a:t>
          </a:r>
          <a:r>
            <a:rPr lang="ru-RU" sz="2000" dirty="0" smtClean="0"/>
            <a:t> нарушения: </a:t>
          </a:r>
        </a:p>
        <a:p>
          <a:endParaRPr lang="ru-RU" sz="1700" dirty="0"/>
        </a:p>
      </dgm:t>
    </dgm:pt>
    <dgm:pt modelId="{F10E5BE8-C085-4B08-8257-F78B8746BE3D}" type="parTrans" cxnId="{18B10468-7BBF-4996-A482-8A465DC1833C}">
      <dgm:prSet/>
      <dgm:spPr/>
      <dgm:t>
        <a:bodyPr/>
        <a:lstStyle/>
        <a:p>
          <a:endParaRPr lang="ru-RU"/>
        </a:p>
      </dgm:t>
    </dgm:pt>
    <dgm:pt modelId="{96693EF8-A545-4FFF-86E3-CF0B566A9BDA}" type="sibTrans" cxnId="{18B10468-7BBF-4996-A482-8A465DC1833C}">
      <dgm:prSet/>
      <dgm:spPr/>
      <dgm:t>
        <a:bodyPr/>
        <a:lstStyle/>
        <a:p>
          <a:endParaRPr lang="ru-RU"/>
        </a:p>
      </dgm:t>
    </dgm:pt>
    <dgm:pt modelId="{65DCB10D-F73F-4B26-AF46-AA298345F503}">
      <dgm:prSet phldrT="[Текст]" custT="1"/>
      <dgm:spPr/>
      <dgm:t>
        <a:bodyPr/>
        <a:lstStyle/>
        <a:p>
          <a:r>
            <a:rPr lang="ru-RU" sz="1100" dirty="0" smtClean="0">
              <a:solidFill>
                <a:schemeClr val="accent3">
                  <a:lumMod val="50000"/>
                </a:schemeClr>
              </a:solidFill>
            </a:rPr>
            <a:t>- </a:t>
          </a:r>
          <a:r>
            <a:rPr lang="ru-RU" sz="1800" b="1" dirty="0" smtClean="0">
              <a:solidFill>
                <a:schemeClr val="accent3">
                  <a:lumMod val="50000"/>
                </a:schemeClr>
              </a:solidFill>
            </a:rPr>
            <a:t>систематически</a:t>
          </a:r>
          <a:r>
            <a:rPr lang="ru-RU" sz="1800" dirty="0" smtClean="0">
              <a:solidFill>
                <a:schemeClr val="accent3">
                  <a:lumMod val="50000"/>
                </a:schemeClr>
              </a:solidFill>
            </a:rPr>
            <a:t>е </a:t>
          </a:r>
          <a:r>
            <a:rPr lang="ru-RU" sz="1800" dirty="0" smtClean="0"/>
            <a:t>нарушения </a:t>
          </a:r>
          <a:r>
            <a:rPr lang="ru-RU" sz="1800" b="1" dirty="0" smtClean="0"/>
            <a:t>и однократные </a:t>
          </a:r>
          <a:r>
            <a:rPr lang="ru-RU" sz="1800" dirty="0" smtClean="0"/>
            <a:t>нарушения, выявленные в определенной сфере деятельности (отрасли) либо в определенной сфере законодательства </a:t>
          </a:r>
          <a:r>
            <a:rPr lang="ru-RU" sz="1800" b="1" dirty="0" smtClean="0"/>
            <a:t>у нескольких </a:t>
          </a:r>
          <a:r>
            <a:rPr lang="ru-RU" sz="1800" dirty="0" smtClean="0"/>
            <a:t>объектов контроля </a:t>
          </a:r>
          <a:endParaRPr lang="ru-RU" sz="1800" dirty="0"/>
        </a:p>
      </dgm:t>
    </dgm:pt>
    <dgm:pt modelId="{3115E7B4-20F8-4F7D-9BCD-187EEF33F4B3}" type="parTrans" cxnId="{85352484-8C7D-4C0F-9DE7-0EDFE3CD02DD}">
      <dgm:prSet/>
      <dgm:spPr/>
      <dgm:t>
        <a:bodyPr/>
        <a:lstStyle/>
        <a:p>
          <a:endParaRPr lang="ru-RU"/>
        </a:p>
      </dgm:t>
    </dgm:pt>
    <dgm:pt modelId="{29B80C45-8F4C-4CDC-816F-AF0DDF28DC4B}" type="sibTrans" cxnId="{85352484-8C7D-4C0F-9DE7-0EDFE3CD02DD}">
      <dgm:prSet/>
      <dgm:spPr/>
      <dgm:t>
        <a:bodyPr/>
        <a:lstStyle/>
        <a:p>
          <a:endParaRPr lang="ru-RU"/>
        </a:p>
      </dgm:t>
    </dgm:pt>
    <dgm:pt modelId="{E944174C-2B44-4506-B456-B5E3DA7C4F78}">
      <dgm:prSet custT="1"/>
      <dgm:spPr/>
      <dgm:t>
        <a:bodyPr/>
        <a:lstStyle/>
        <a:p>
          <a:endParaRPr lang="ru-RU" sz="1600" dirty="0"/>
        </a:p>
      </dgm:t>
    </dgm:pt>
    <dgm:pt modelId="{9D78193E-0513-41C8-A652-53854CF1B96D}" type="parTrans" cxnId="{D6B6A480-B92A-47D2-8540-DEE4326AE887}">
      <dgm:prSet/>
      <dgm:spPr/>
      <dgm:t>
        <a:bodyPr/>
        <a:lstStyle/>
        <a:p>
          <a:endParaRPr lang="ru-RU"/>
        </a:p>
      </dgm:t>
    </dgm:pt>
    <dgm:pt modelId="{2EB5D434-3683-44D6-9672-14B19BC0DDFE}" type="sibTrans" cxnId="{D6B6A480-B92A-47D2-8540-DEE4326AE887}">
      <dgm:prSet/>
      <dgm:spPr/>
      <dgm:t>
        <a:bodyPr/>
        <a:lstStyle/>
        <a:p>
          <a:endParaRPr lang="ru-RU"/>
        </a:p>
      </dgm:t>
    </dgm:pt>
    <dgm:pt modelId="{DC8900D1-9ADE-44B0-B15A-103F087248BC}" type="pres">
      <dgm:prSet presAssocID="{B59E2F81-28F9-4FAE-B10C-88BB4051F520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endParaRPr lang="ru-RU"/>
        </a:p>
      </dgm:t>
    </dgm:pt>
    <dgm:pt modelId="{9B5F3270-1963-4354-B37F-942802EF4446}" type="pres">
      <dgm:prSet presAssocID="{26AEA3FF-3837-4E96-B9BD-00446F55410E}" presName="parentText" presStyleLbl="node1" presStyleIdx="0" presStyleCnt="2" custScaleY="51111">
        <dgm:presLayoutVars>
          <dgm:chMax val="0"/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FA9C3B68-EB97-4B83-A54E-B4AF038B8320}" type="pres">
      <dgm:prSet presAssocID="{26AEA3FF-3837-4E96-B9BD-00446F55410E}" presName="childText" presStyleLbl="revTx" presStyleIdx="0" presStyleCnt="2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0EB3FEB5-D3F9-417C-82CE-6B6C7AB6008F}" type="pres">
      <dgm:prSet presAssocID="{B49EF8AA-A8BC-41AC-8B06-CC53E3B296BE}" presName="parentText" presStyleLbl="node1" presStyleIdx="1" presStyleCnt="2" custScaleY="56678">
        <dgm:presLayoutVars>
          <dgm:chMax val="0"/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90FBDA9A-3DD7-4377-AAE6-F35C927E7A68}" type="pres">
      <dgm:prSet presAssocID="{B49EF8AA-A8BC-41AC-8B06-CC53E3B296BE}" presName="childText" presStyleLbl="revTx" presStyleIdx="1" presStyleCnt="2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</dgm:ptLst>
  <dgm:cxnLst>
    <dgm:cxn modelId="{18B10468-7BBF-4996-A482-8A465DC1833C}" srcId="{B59E2F81-28F9-4FAE-B10C-88BB4051F520}" destId="{B49EF8AA-A8BC-41AC-8B06-CC53E3B296BE}" srcOrd="1" destOrd="0" parTransId="{F10E5BE8-C085-4B08-8257-F78B8746BE3D}" sibTransId="{96693EF8-A545-4FFF-86E3-CF0B566A9BDA}"/>
    <dgm:cxn modelId="{BE0EE06A-FDAB-4858-B94F-C08AE4F05862}" type="presOf" srcId="{B59E2F81-28F9-4FAE-B10C-88BB4051F520}" destId="{DC8900D1-9ADE-44B0-B15A-103F087248BC}" srcOrd="0" destOrd="0" presId="urn:microsoft.com/office/officeart/2005/8/layout/vList2"/>
    <dgm:cxn modelId="{321C2D0A-C805-46F5-9FF2-47B590BAC806}" type="presOf" srcId="{E944174C-2B44-4506-B456-B5E3DA7C4F78}" destId="{FA9C3B68-EB97-4B83-A54E-B4AF038B8320}" srcOrd="0" destOrd="1" presId="urn:microsoft.com/office/officeart/2005/8/layout/vList2"/>
    <dgm:cxn modelId="{9DB0AB88-A356-4CCF-BF0C-A8B78855FFEC}" type="presOf" srcId="{B49EF8AA-A8BC-41AC-8B06-CC53E3B296BE}" destId="{0EB3FEB5-D3F9-417C-82CE-6B6C7AB6008F}" srcOrd="0" destOrd="0" presId="urn:microsoft.com/office/officeart/2005/8/layout/vList2"/>
    <dgm:cxn modelId="{29A86F42-004B-428C-A357-327BB9BEA5A6}" type="presOf" srcId="{26AEA3FF-3837-4E96-B9BD-00446F55410E}" destId="{9B5F3270-1963-4354-B37F-942802EF4446}" srcOrd="0" destOrd="0" presId="urn:microsoft.com/office/officeart/2005/8/layout/vList2"/>
    <dgm:cxn modelId="{CBBD383A-0129-4239-B89C-F52E6B20896B}" srcId="{B59E2F81-28F9-4FAE-B10C-88BB4051F520}" destId="{26AEA3FF-3837-4E96-B9BD-00446F55410E}" srcOrd="0" destOrd="0" parTransId="{9376EEA1-7116-47B3-84EA-FFD696792507}" sibTransId="{CE0083D1-F635-4CF0-85DF-7B0BCB459F8D}"/>
    <dgm:cxn modelId="{A2E3FACB-7325-4AD6-A666-1D3916977582}" type="presOf" srcId="{65DCB10D-F73F-4B26-AF46-AA298345F503}" destId="{90FBDA9A-3DD7-4377-AAE6-F35C927E7A68}" srcOrd="0" destOrd="0" presId="urn:microsoft.com/office/officeart/2005/8/layout/vList2"/>
    <dgm:cxn modelId="{2C4D88B4-9131-40B8-9D8B-8B697BBB9825}" type="presOf" srcId="{D2339AA3-8779-4DD4-9958-C92A41AD1F38}" destId="{FA9C3B68-EB97-4B83-A54E-B4AF038B8320}" srcOrd="0" destOrd="0" presId="urn:microsoft.com/office/officeart/2005/8/layout/vList2"/>
    <dgm:cxn modelId="{D6B6A480-B92A-47D2-8540-DEE4326AE887}" srcId="{26AEA3FF-3837-4E96-B9BD-00446F55410E}" destId="{E944174C-2B44-4506-B456-B5E3DA7C4F78}" srcOrd="1" destOrd="0" parTransId="{9D78193E-0513-41C8-A652-53854CF1B96D}" sibTransId="{2EB5D434-3683-44D6-9672-14B19BC0DDFE}"/>
    <dgm:cxn modelId="{85352484-8C7D-4C0F-9DE7-0EDFE3CD02DD}" srcId="{B49EF8AA-A8BC-41AC-8B06-CC53E3B296BE}" destId="{65DCB10D-F73F-4B26-AF46-AA298345F503}" srcOrd="0" destOrd="0" parTransId="{3115E7B4-20F8-4F7D-9BCD-187EEF33F4B3}" sibTransId="{29B80C45-8F4C-4CDC-816F-AF0DDF28DC4B}"/>
    <dgm:cxn modelId="{F2AADC0A-9BB8-413A-BC6D-2C5810B99F97}" srcId="{26AEA3FF-3837-4E96-B9BD-00446F55410E}" destId="{D2339AA3-8779-4DD4-9958-C92A41AD1F38}" srcOrd="0" destOrd="0" parTransId="{F56D2A14-1DFD-4E20-8ABB-D0BA77E07EE0}" sibTransId="{DA317A4C-0B72-421A-BCF4-38AFF21D2286}"/>
    <dgm:cxn modelId="{B090CD63-FED0-4CC3-B90D-C63B66B650B1}" type="presParOf" srcId="{DC8900D1-9ADE-44B0-B15A-103F087248BC}" destId="{9B5F3270-1963-4354-B37F-942802EF4446}" srcOrd="0" destOrd="0" presId="urn:microsoft.com/office/officeart/2005/8/layout/vList2"/>
    <dgm:cxn modelId="{0901CB77-1693-4ADA-9B9C-EB3E9BD4E296}" type="presParOf" srcId="{DC8900D1-9ADE-44B0-B15A-103F087248BC}" destId="{FA9C3B68-EB97-4B83-A54E-B4AF038B8320}" srcOrd="1" destOrd="0" presId="urn:microsoft.com/office/officeart/2005/8/layout/vList2"/>
    <dgm:cxn modelId="{2701DB53-CB35-4ADC-A9FC-262265A8D295}" type="presParOf" srcId="{DC8900D1-9ADE-44B0-B15A-103F087248BC}" destId="{0EB3FEB5-D3F9-417C-82CE-6B6C7AB6008F}" srcOrd="2" destOrd="0" presId="urn:microsoft.com/office/officeart/2005/8/layout/vList2"/>
    <dgm:cxn modelId="{FD9BECF8-2373-4241-AA45-DCEAF708F1D9}" type="presParOf" srcId="{DC8900D1-9ADE-44B0-B15A-103F087248BC}" destId="{90FBDA9A-3DD7-4377-AAE6-F35C927E7A68}" srcOrd="3" destOrd="0" presId="urn:microsoft.com/office/officeart/2005/8/layout/vList2"/>
  </dgm:cxnLst>
  <dgm:bg>
    <a:solidFill>
      <a:schemeClr val="accent3">
        <a:lumMod val="20000"/>
        <a:lumOff val="80000"/>
      </a:schemeClr>
    </a:solidFill>
  </dgm:bg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.xml><?xml version="1.0" encoding="utf-8"?>
<dgm:dataModel xmlns:dgm="http://schemas.openxmlformats.org/drawingml/2006/diagram" xmlns:a="http://schemas.openxmlformats.org/drawingml/2006/main">
  <dgm:ptLst>
    <dgm:pt modelId="{6EF4074E-50CC-492D-94F9-83F7D24122BE}" type="doc">
      <dgm:prSet loTypeId="urn:microsoft.com/office/officeart/2005/8/layout/hierarchy1" loCatId="hierarchy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ru-RU"/>
        </a:p>
      </dgm:t>
    </dgm:pt>
    <dgm:pt modelId="{E7F3FAA5-E3C8-4386-9D59-D19F63A78EDB}">
      <dgm:prSet phldrT="[Текст]" custT="1"/>
      <dgm:spPr/>
      <dgm:t>
        <a:bodyPr/>
        <a:lstStyle/>
        <a:p>
          <a:r>
            <a:rPr lang="ru-RU" sz="1600" b="1" dirty="0" smtClean="0">
              <a:solidFill>
                <a:srgbClr val="C00000"/>
              </a:solidFill>
            </a:rPr>
            <a:t>ВНУТРЕННИЙ КОНТРОЛЬ ПО ПРИКАЗУ 274Н</a:t>
          </a:r>
        </a:p>
        <a:p>
          <a:r>
            <a:rPr lang="ru-RU" sz="1400" b="1" dirty="0" smtClean="0">
              <a:solidFill>
                <a:srgbClr val="C00000"/>
              </a:solidFill>
            </a:rPr>
            <a:t>в рамках учетной политики – внутренние процессы </a:t>
          </a:r>
        </a:p>
      </dgm:t>
    </dgm:pt>
    <dgm:pt modelId="{C5AD589A-4B24-419D-AE3F-D3914FE14D01}" type="parTrans" cxnId="{DF0660D3-6F0A-4EAE-8E21-FEC1B8FD2064}">
      <dgm:prSet/>
      <dgm:spPr/>
      <dgm:t>
        <a:bodyPr/>
        <a:lstStyle/>
        <a:p>
          <a:endParaRPr lang="ru-RU"/>
        </a:p>
      </dgm:t>
    </dgm:pt>
    <dgm:pt modelId="{53845CF8-BC7A-49C4-9AE8-2F83317E8D3E}" type="sibTrans" cxnId="{DF0660D3-6F0A-4EAE-8E21-FEC1B8FD2064}">
      <dgm:prSet/>
      <dgm:spPr/>
      <dgm:t>
        <a:bodyPr/>
        <a:lstStyle/>
        <a:p>
          <a:endParaRPr lang="ru-RU"/>
        </a:p>
      </dgm:t>
    </dgm:pt>
    <dgm:pt modelId="{6274C739-87B6-4C51-9FA4-B016E2AD38D5}">
      <dgm:prSet phldrT="[Текст]"/>
      <dgm:spPr/>
      <dgm:t>
        <a:bodyPr/>
        <a:lstStyle/>
        <a:p>
          <a:r>
            <a:rPr lang="ru-RU" b="1" dirty="0" smtClean="0">
              <a:solidFill>
                <a:srgbClr val="C00000"/>
              </a:solidFill>
            </a:rPr>
            <a:t>Внутренний контроль </a:t>
          </a:r>
          <a:r>
            <a:rPr lang="ru-RU" b="1" dirty="0" smtClean="0"/>
            <a:t>оформления фактов</a:t>
          </a:r>
        </a:p>
        <a:p>
          <a:r>
            <a:rPr lang="ru-RU" b="1" dirty="0" smtClean="0"/>
            <a:t>хозяйственной жизни</a:t>
          </a:r>
          <a:r>
            <a:rPr lang="ru-RU" dirty="0" smtClean="0"/>
            <a:t> (ВК ФХЖ)</a:t>
          </a:r>
          <a:endParaRPr lang="ru-RU" dirty="0"/>
        </a:p>
      </dgm:t>
    </dgm:pt>
    <dgm:pt modelId="{8CE24788-E7DC-4255-9E5A-4BEF31966586}" type="parTrans" cxnId="{341E6657-3BE4-454C-A5AD-6A212A2BB09D}">
      <dgm:prSet/>
      <dgm:spPr/>
      <dgm:t>
        <a:bodyPr/>
        <a:lstStyle/>
        <a:p>
          <a:endParaRPr lang="ru-RU"/>
        </a:p>
      </dgm:t>
    </dgm:pt>
    <dgm:pt modelId="{7DE72F51-9027-4FE6-997C-88D392DD73D2}" type="sibTrans" cxnId="{341E6657-3BE4-454C-A5AD-6A212A2BB09D}">
      <dgm:prSet/>
      <dgm:spPr/>
      <dgm:t>
        <a:bodyPr/>
        <a:lstStyle/>
        <a:p>
          <a:endParaRPr lang="ru-RU"/>
        </a:p>
      </dgm:t>
    </dgm:pt>
    <dgm:pt modelId="{920859F8-9025-4868-848E-FD90A04DE643}">
      <dgm:prSet phldrT="[Текст]"/>
      <dgm:spPr/>
      <dgm:t>
        <a:bodyPr/>
        <a:lstStyle/>
        <a:p>
          <a:r>
            <a:rPr lang="ru-RU" dirty="0" smtClean="0"/>
            <a:t>«Отраслевики»</a:t>
          </a:r>
        </a:p>
        <a:p>
          <a:r>
            <a:rPr lang="ru-RU" dirty="0" smtClean="0"/>
            <a:t>ОЛ</a:t>
          </a:r>
          <a:endParaRPr lang="ru-RU" dirty="0"/>
        </a:p>
      </dgm:t>
    </dgm:pt>
    <dgm:pt modelId="{208A66DC-DCBA-49D6-9AAA-6855BC9A34B0}" type="parTrans" cxnId="{E535A63E-C076-4DAE-902B-8E4944980E79}">
      <dgm:prSet/>
      <dgm:spPr/>
      <dgm:t>
        <a:bodyPr/>
        <a:lstStyle/>
        <a:p>
          <a:endParaRPr lang="ru-RU"/>
        </a:p>
      </dgm:t>
    </dgm:pt>
    <dgm:pt modelId="{81CE6861-93AF-419E-B129-A594D5F3E7FB}" type="sibTrans" cxnId="{E535A63E-C076-4DAE-902B-8E4944980E79}">
      <dgm:prSet/>
      <dgm:spPr/>
      <dgm:t>
        <a:bodyPr/>
        <a:lstStyle/>
        <a:p>
          <a:endParaRPr lang="ru-RU"/>
        </a:p>
      </dgm:t>
    </dgm:pt>
    <dgm:pt modelId="{80CF4089-B018-4E57-8E2B-452CCE80ACB0}">
      <dgm:prSet phldrT="[Текст]"/>
      <dgm:spPr/>
      <dgm:t>
        <a:bodyPr/>
        <a:lstStyle/>
        <a:p>
          <a:r>
            <a:rPr lang="ru-RU" dirty="0" smtClean="0"/>
            <a:t>Подразделения,</a:t>
          </a:r>
        </a:p>
        <a:p>
          <a:r>
            <a:rPr lang="ru-RU" dirty="0" smtClean="0"/>
            <a:t>ОЛ</a:t>
          </a:r>
          <a:endParaRPr lang="ru-RU" dirty="0"/>
        </a:p>
      </dgm:t>
    </dgm:pt>
    <dgm:pt modelId="{BB7A7A30-AFFD-40AF-A918-C8A4F8AE4DE5}" type="parTrans" cxnId="{988ED60C-7860-4DB4-947D-73B3DE957867}">
      <dgm:prSet/>
      <dgm:spPr/>
      <dgm:t>
        <a:bodyPr/>
        <a:lstStyle/>
        <a:p>
          <a:endParaRPr lang="ru-RU"/>
        </a:p>
      </dgm:t>
    </dgm:pt>
    <dgm:pt modelId="{74AD7814-D516-48DB-B585-5768C90AFAAC}" type="sibTrans" cxnId="{988ED60C-7860-4DB4-947D-73B3DE957867}">
      <dgm:prSet/>
      <dgm:spPr/>
      <dgm:t>
        <a:bodyPr/>
        <a:lstStyle/>
        <a:p>
          <a:endParaRPr lang="ru-RU"/>
        </a:p>
      </dgm:t>
    </dgm:pt>
    <dgm:pt modelId="{1CAE3AA1-7FCE-41C7-B674-CFECF3D68544}">
      <dgm:prSet phldrT="[Текст]"/>
      <dgm:spPr/>
      <dgm:t>
        <a:bodyPr/>
        <a:lstStyle/>
        <a:p>
          <a:r>
            <a:rPr lang="ru-RU" b="1" dirty="0" smtClean="0">
              <a:solidFill>
                <a:srgbClr val="C00000"/>
              </a:solidFill>
            </a:rPr>
            <a:t>Внутренний контроль </a:t>
          </a:r>
          <a:r>
            <a:rPr lang="ru-RU" b="1" dirty="0" smtClean="0"/>
            <a:t>ведения бухгалтерского учета</a:t>
          </a:r>
        </a:p>
        <a:p>
          <a:r>
            <a:rPr lang="ru-RU" b="1" dirty="0" smtClean="0"/>
            <a:t>и составления </a:t>
          </a:r>
          <a:r>
            <a:rPr lang="ru-RU" dirty="0" smtClean="0"/>
            <a:t>бухгалтерской </a:t>
          </a:r>
          <a:r>
            <a:rPr lang="ru-RU" b="1" dirty="0" smtClean="0"/>
            <a:t>отчетности</a:t>
          </a:r>
        </a:p>
        <a:p>
          <a:r>
            <a:rPr lang="ru-RU" b="1" dirty="0" smtClean="0"/>
            <a:t> (</a:t>
          </a:r>
          <a:r>
            <a:rPr lang="ru-RU" dirty="0" smtClean="0"/>
            <a:t>ВК бухучета)</a:t>
          </a:r>
          <a:endParaRPr lang="ru-RU" dirty="0"/>
        </a:p>
      </dgm:t>
    </dgm:pt>
    <dgm:pt modelId="{DB59089D-4DCC-4940-A121-831008E1CF94}" type="parTrans" cxnId="{F246B900-EB7B-4BE4-A087-2E3B9CD1A0A7}">
      <dgm:prSet/>
      <dgm:spPr/>
      <dgm:t>
        <a:bodyPr/>
        <a:lstStyle/>
        <a:p>
          <a:endParaRPr lang="ru-RU"/>
        </a:p>
      </dgm:t>
    </dgm:pt>
    <dgm:pt modelId="{04F5272A-D881-4E6C-BB33-FA60935E472C}" type="sibTrans" cxnId="{F246B900-EB7B-4BE4-A087-2E3B9CD1A0A7}">
      <dgm:prSet/>
      <dgm:spPr/>
      <dgm:t>
        <a:bodyPr/>
        <a:lstStyle/>
        <a:p>
          <a:endParaRPr lang="ru-RU"/>
        </a:p>
      </dgm:t>
    </dgm:pt>
    <dgm:pt modelId="{A41CDE24-5E00-4B39-881E-0826B9DA3453}">
      <dgm:prSet phldrT="[Текст]"/>
      <dgm:spPr/>
      <dgm:t>
        <a:bodyPr/>
        <a:lstStyle/>
        <a:p>
          <a:r>
            <a:rPr lang="ru-RU" dirty="0" smtClean="0"/>
            <a:t>с учетом допустимых способов ведения б/учета и составления бух(финансовой отчетности </a:t>
          </a:r>
          <a:endParaRPr lang="ru-RU" dirty="0"/>
        </a:p>
      </dgm:t>
    </dgm:pt>
    <dgm:pt modelId="{A9639E14-A8D0-4DF5-8A29-19BDA79D2131}" type="parTrans" cxnId="{53C230EE-6A52-4F0A-8FFC-B24CFDD9CE19}">
      <dgm:prSet/>
      <dgm:spPr/>
      <dgm:t>
        <a:bodyPr/>
        <a:lstStyle/>
        <a:p>
          <a:endParaRPr lang="ru-RU"/>
        </a:p>
      </dgm:t>
    </dgm:pt>
    <dgm:pt modelId="{AE0662A7-760C-4EB2-8070-1429BDBEC887}" type="sibTrans" cxnId="{53C230EE-6A52-4F0A-8FFC-B24CFDD9CE19}">
      <dgm:prSet/>
      <dgm:spPr/>
      <dgm:t>
        <a:bodyPr/>
        <a:lstStyle/>
        <a:p>
          <a:endParaRPr lang="ru-RU"/>
        </a:p>
      </dgm:t>
    </dgm:pt>
    <dgm:pt modelId="{64549139-AA13-4A1A-A59E-EB96158E8E2C}" type="pres">
      <dgm:prSet presAssocID="{6EF4074E-50CC-492D-94F9-83F7D24122BE}" presName="hierChild1" presStyleCnt="0">
        <dgm:presLayoutVars>
          <dgm:chPref val="1"/>
          <dgm:dir/>
          <dgm:animOne val="branch"/>
          <dgm:animLvl val="lvl"/>
          <dgm:resizeHandles/>
        </dgm:presLayoutVars>
      </dgm:prSet>
      <dgm:spPr/>
      <dgm:t>
        <a:bodyPr/>
        <a:lstStyle/>
        <a:p>
          <a:endParaRPr lang="ru-RU"/>
        </a:p>
      </dgm:t>
    </dgm:pt>
    <dgm:pt modelId="{9514C03C-DDEE-4620-8ED1-1D3349062BA9}" type="pres">
      <dgm:prSet presAssocID="{E7F3FAA5-E3C8-4386-9D59-D19F63A78EDB}" presName="hierRoot1" presStyleCnt="0"/>
      <dgm:spPr/>
    </dgm:pt>
    <dgm:pt modelId="{7DA9F556-3DA3-49B0-B013-A1C8E4AEF509}" type="pres">
      <dgm:prSet presAssocID="{E7F3FAA5-E3C8-4386-9D59-D19F63A78EDB}" presName="composite" presStyleCnt="0"/>
      <dgm:spPr/>
    </dgm:pt>
    <dgm:pt modelId="{24A43171-7836-4A89-BC5B-761A30438A16}" type="pres">
      <dgm:prSet presAssocID="{E7F3FAA5-E3C8-4386-9D59-D19F63A78EDB}" presName="background" presStyleLbl="node0" presStyleIdx="0" presStyleCnt="1"/>
      <dgm:spPr/>
    </dgm:pt>
    <dgm:pt modelId="{C4EFD9F9-7B02-4013-BC37-41A158F89C10}" type="pres">
      <dgm:prSet presAssocID="{E7F3FAA5-E3C8-4386-9D59-D19F63A78EDB}" presName="text" presStyleLbl="fgAcc0" presStyleIdx="0" presStyleCnt="1" custScaleX="354157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411DFEEC-2408-436D-AB17-D8742F887DDF}" type="pres">
      <dgm:prSet presAssocID="{E7F3FAA5-E3C8-4386-9D59-D19F63A78EDB}" presName="hierChild2" presStyleCnt="0"/>
      <dgm:spPr/>
    </dgm:pt>
    <dgm:pt modelId="{FCB90CB4-D70A-4AD0-A9DA-5FD805A534F3}" type="pres">
      <dgm:prSet presAssocID="{8CE24788-E7DC-4255-9E5A-4BEF31966586}" presName="Name10" presStyleLbl="parChTrans1D2" presStyleIdx="0" presStyleCnt="2"/>
      <dgm:spPr/>
      <dgm:t>
        <a:bodyPr/>
        <a:lstStyle/>
        <a:p>
          <a:endParaRPr lang="ru-RU"/>
        </a:p>
      </dgm:t>
    </dgm:pt>
    <dgm:pt modelId="{133FF2A7-A2D1-4596-9058-3E55075F14F5}" type="pres">
      <dgm:prSet presAssocID="{6274C739-87B6-4C51-9FA4-B016E2AD38D5}" presName="hierRoot2" presStyleCnt="0"/>
      <dgm:spPr/>
    </dgm:pt>
    <dgm:pt modelId="{307D0809-F7B3-4B68-9DBF-7337A6511F59}" type="pres">
      <dgm:prSet presAssocID="{6274C739-87B6-4C51-9FA4-B016E2AD38D5}" presName="composite2" presStyleCnt="0"/>
      <dgm:spPr/>
    </dgm:pt>
    <dgm:pt modelId="{DAAF3699-E9EA-4EE8-8580-235FD5FC88B6}" type="pres">
      <dgm:prSet presAssocID="{6274C739-87B6-4C51-9FA4-B016E2AD38D5}" presName="background2" presStyleLbl="node2" presStyleIdx="0" presStyleCnt="2"/>
      <dgm:spPr/>
    </dgm:pt>
    <dgm:pt modelId="{0637DD2D-E92B-466B-AE4F-86A8C39C23C6}" type="pres">
      <dgm:prSet presAssocID="{6274C739-87B6-4C51-9FA4-B016E2AD38D5}" presName="text2" presStyleLbl="fgAcc2" presStyleIdx="0" presStyleCnt="2" custScaleX="360137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B20142FE-C5C0-4035-B06D-036E5C4CC69E}" type="pres">
      <dgm:prSet presAssocID="{6274C739-87B6-4C51-9FA4-B016E2AD38D5}" presName="hierChild3" presStyleCnt="0"/>
      <dgm:spPr/>
    </dgm:pt>
    <dgm:pt modelId="{FC2A199C-50D0-4E95-9DE4-786BBA30D492}" type="pres">
      <dgm:prSet presAssocID="{208A66DC-DCBA-49D6-9AAA-6855BC9A34B0}" presName="Name17" presStyleLbl="parChTrans1D3" presStyleIdx="0" presStyleCnt="3"/>
      <dgm:spPr/>
      <dgm:t>
        <a:bodyPr/>
        <a:lstStyle/>
        <a:p>
          <a:endParaRPr lang="ru-RU"/>
        </a:p>
      </dgm:t>
    </dgm:pt>
    <dgm:pt modelId="{CEFBCC35-56E1-498F-B78D-2254ADC43D4C}" type="pres">
      <dgm:prSet presAssocID="{920859F8-9025-4868-848E-FD90A04DE643}" presName="hierRoot3" presStyleCnt="0"/>
      <dgm:spPr/>
    </dgm:pt>
    <dgm:pt modelId="{1525B33D-1557-42F1-9D45-3CD55099F891}" type="pres">
      <dgm:prSet presAssocID="{920859F8-9025-4868-848E-FD90A04DE643}" presName="composite3" presStyleCnt="0"/>
      <dgm:spPr/>
    </dgm:pt>
    <dgm:pt modelId="{DEDC6E1A-A38B-4A6A-8BFA-720FF78B2251}" type="pres">
      <dgm:prSet presAssocID="{920859F8-9025-4868-848E-FD90A04DE643}" presName="background3" presStyleLbl="node3" presStyleIdx="0" presStyleCnt="3"/>
      <dgm:spPr/>
    </dgm:pt>
    <dgm:pt modelId="{E6D05465-5D98-45B7-91AD-7C879005A389}" type="pres">
      <dgm:prSet presAssocID="{920859F8-9025-4868-848E-FD90A04DE643}" presName="text3" presStyleLbl="fgAcc3" presStyleIdx="0" presStyleCnt="3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76A0E9DF-0EE1-4699-B022-E6A22E45DEDC}" type="pres">
      <dgm:prSet presAssocID="{920859F8-9025-4868-848E-FD90A04DE643}" presName="hierChild4" presStyleCnt="0"/>
      <dgm:spPr/>
    </dgm:pt>
    <dgm:pt modelId="{FDE001B9-58CE-48A4-802D-B41F26BA4A96}" type="pres">
      <dgm:prSet presAssocID="{BB7A7A30-AFFD-40AF-A918-C8A4F8AE4DE5}" presName="Name17" presStyleLbl="parChTrans1D3" presStyleIdx="1" presStyleCnt="3"/>
      <dgm:spPr/>
      <dgm:t>
        <a:bodyPr/>
        <a:lstStyle/>
        <a:p>
          <a:endParaRPr lang="ru-RU"/>
        </a:p>
      </dgm:t>
    </dgm:pt>
    <dgm:pt modelId="{30BC1F5B-CE7C-482C-B627-36D8153A8F75}" type="pres">
      <dgm:prSet presAssocID="{80CF4089-B018-4E57-8E2B-452CCE80ACB0}" presName="hierRoot3" presStyleCnt="0"/>
      <dgm:spPr/>
    </dgm:pt>
    <dgm:pt modelId="{6C124EBC-D14C-4F3D-80EC-6C79466BCB83}" type="pres">
      <dgm:prSet presAssocID="{80CF4089-B018-4E57-8E2B-452CCE80ACB0}" presName="composite3" presStyleCnt="0"/>
      <dgm:spPr/>
    </dgm:pt>
    <dgm:pt modelId="{741D4FFC-0EA5-4A57-AB59-5474445E0198}" type="pres">
      <dgm:prSet presAssocID="{80CF4089-B018-4E57-8E2B-452CCE80ACB0}" presName="background3" presStyleLbl="node3" presStyleIdx="1" presStyleCnt="3"/>
      <dgm:spPr/>
    </dgm:pt>
    <dgm:pt modelId="{5B8DE2D8-CD4D-40B2-9560-0D2D5B86DC32}" type="pres">
      <dgm:prSet presAssocID="{80CF4089-B018-4E57-8E2B-452CCE80ACB0}" presName="text3" presStyleLbl="fgAcc3" presStyleIdx="1" presStyleCnt="3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ECDFCB34-67E1-4353-99BC-BBE4B15ADE65}" type="pres">
      <dgm:prSet presAssocID="{80CF4089-B018-4E57-8E2B-452CCE80ACB0}" presName="hierChild4" presStyleCnt="0"/>
      <dgm:spPr/>
    </dgm:pt>
    <dgm:pt modelId="{EE17FFFF-AFD9-497B-B19B-78369AD3DC34}" type="pres">
      <dgm:prSet presAssocID="{DB59089D-4DCC-4940-A121-831008E1CF94}" presName="Name10" presStyleLbl="parChTrans1D2" presStyleIdx="1" presStyleCnt="2"/>
      <dgm:spPr/>
      <dgm:t>
        <a:bodyPr/>
        <a:lstStyle/>
        <a:p>
          <a:endParaRPr lang="ru-RU"/>
        </a:p>
      </dgm:t>
    </dgm:pt>
    <dgm:pt modelId="{934C491F-B377-4DBB-A210-3FE7EFA8572C}" type="pres">
      <dgm:prSet presAssocID="{1CAE3AA1-7FCE-41C7-B674-CFECF3D68544}" presName="hierRoot2" presStyleCnt="0"/>
      <dgm:spPr/>
    </dgm:pt>
    <dgm:pt modelId="{1F7CFA1A-BD53-4BB4-ABC4-C3C280ABDB31}" type="pres">
      <dgm:prSet presAssocID="{1CAE3AA1-7FCE-41C7-B674-CFECF3D68544}" presName="composite2" presStyleCnt="0"/>
      <dgm:spPr/>
    </dgm:pt>
    <dgm:pt modelId="{4C549F66-5BD3-4C6C-957E-5128194F3C51}" type="pres">
      <dgm:prSet presAssocID="{1CAE3AA1-7FCE-41C7-B674-CFECF3D68544}" presName="background2" presStyleLbl="node2" presStyleIdx="1" presStyleCnt="2"/>
      <dgm:spPr/>
    </dgm:pt>
    <dgm:pt modelId="{562D6ADC-1E7D-41EB-A7EA-095995D228D5}" type="pres">
      <dgm:prSet presAssocID="{1CAE3AA1-7FCE-41C7-B674-CFECF3D68544}" presName="text2" presStyleLbl="fgAcc2" presStyleIdx="1" presStyleCnt="2" custScaleX="353956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6CBEC49C-41FB-4CED-8223-8680E02F4569}" type="pres">
      <dgm:prSet presAssocID="{1CAE3AA1-7FCE-41C7-B674-CFECF3D68544}" presName="hierChild3" presStyleCnt="0"/>
      <dgm:spPr/>
    </dgm:pt>
    <dgm:pt modelId="{30463DD0-D619-4712-9605-AA3799A339A6}" type="pres">
      <dgm:prSet presAssocID="{A9639E14-A8D0-4DF5-8A29-19BDA79D2131}" presName="Name17" presStyleLbl="parChTrans1D3" presStyleIdx="2" presStyleCnt="3"/>
      <dgm:spPr/>
      <dgm:t>
        <a:bodyPr/>
        <a:lstStyle/>
        <a:p>
          <a:endParaRPr lang="ru-RU"/>
        </a:p>
      </dgm:t>
    </dgm:pt>
    <dgm:pt modelId="{6777C0E2-3D7E-4FD2-978F-F3483C58D8E8}" type="pres">
      <dgm:prSet presAssocID="{A41CDE24-5E00-4B39-881E-0826B9DA3453}" presName="hierRoot3" presStyleCnt="0"/>
      <dgm:spPr/>
    </dgm:pt>
    <dgm:pt modelId="{ECEB1172-BFB1-45F1-B1D4-FDF5849C5972}" type="pres">
      <dgm:prSet presAssocID="{A41CDE24-5E00-4B39-881E-0826B9DA3453}" presName="composite3" presStyleCnt="0"/>
      <dgm:spPr/>
    </dgm:pt>
    <dgm:pt modelId="{83017B35-0EF5-465F-990D-721D2C870772}" type="pres">
      <dgm:prSet presAssocID="{A41CDE24-5E00-4B39-881E-0826B9DA3453}" presName="background3" presStyleLbl="node3" presStyleIdx="2" presStyleCnt="3"/>
      <dgm:spPr/>
    </dgm:pt>
    <dgm:pt modelId="{57116A86-BA70-4F0F-B05A-D7F604F23CB2}" type="pres">
      <dgm:prSet presAssocID="{A41CDE24-5E00-4B39-881E-0826B9DA3453}" presName="text3" presStyleLbl="fgAcc3" presStyleIdx="2" presStyleCnt="3" custScaleX="180851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E7FEFDC4-2073-4197-9BDC-D3831B61AEAD}" type="pres">
      <dgm:prSet presAssocID="{A41CDE24-5E00-4B39-881E-0826B9DA3453}" presName="hierChild4" presStyleCnt="0"/>
      <dgm:spPr/>
    </dgm:pt>
  </dgm:ptLst>
  <dgm:cxnLst>
    <dgm:cxn modelId="{B62C6139-2D39-4D48-AB3C-FE8B024A2381}" type="presOf" srcId="{208A66DC-DCBA-49D6-9AAA-6855BC9A34B0}" destId="{FC2A199C-50D0-4E95-9DE4-786BBA30D492}" srcOrd="0" destOrd="0" presId="urn:microsoft.com/office/officeart/2005/8/layout/hierarchy1"/>
    <dgm:cxn modelId="{0B7232D7-7236-4E02-8C38-E5B2772EA2B9}" type="presOf" srcId="{A9639E14-A8D0-4DF5-8A29-19BDA79D2131}" destId="{30463DD0-D619-4712-9605-AA3799A339A6}" srcOrd="0" destOrd="0" presId="urn:microsoft.com/office/officeart/2005/8/layout/hierarchy1"/>
    <dgm:cxn modelId="{13CBF268-912C-4D8C-88AC-2B5C498CC388}" type="presOf" srcId="{E7F3FAA5-E3C8-4386-9D59-D19F63A78EDB}" destId="{C4EFD9F9-7B02-4013-BC37-41A158F89C10}" srcOrd="0" destOrd="0" presId="urn:microsoft.com/office/officeart/2005/8/layout/hierarchy1"/>
    <dgm:cxn modelId="{9AE17738-55BB-4073-BD0C-524C3AD2C0D4}" type="presOf" srcId="{A41CDE24-5E00-4B39-881E-0826B9DA3453}" destId="{57116A86-BA70-4F0F-B05A-D7F604F23CB2}" srcOrd="0" destOrd="0" presId="urn:microsoft.com/office/officeart/2005/8/layout/hierarchy1"/>
    <dgm:cxn modelId="{6FA6AF26-086C-40CA-86ED-494BE7FE1006}" type="presOf" srcId="{BB7A7A30-AFFD-40AF-A918-C8A4F8AE4DE5}" destId="{FDE001B9-58CE-48A4-802D-B41F26BA4A96}" srcOrd="0" destOrd="0" presId="urn:microsoft.com/office/officeart/2005/8/layout/hierarchy1"/>
    <dgm:cxn modelId="{2E52190C-3808-419D-9C9F-C8BCAD5F786F}" type="presOf" srcId="{80CF4089-B018-4E57-8E2B-452CCE80ACB0}" destId="{5B8DE2D8-CD4D-40B2-9560-0D2D5B86DC32}" srcOrd="0" destOrd="0" presId="urn:microsoft.com/office/officeart/2005/8/layout/hierarchy1"/>
    <dgm:cxn modelId="{931263B6-D5FA-40ED-8514-3E5E3F809561}" type="presOf" srcId="{DB59089D-4DCC-4940-A121-831008E1CF94}" destId="{EE17FFFF-AFD9-497B-B19B-78369AD3DC34}" srcOrd="0" destOrd="0" presId="urn:microsoft.com/office/officeart/2005/8/layout/hierarchy1"/>
    <dgm:cxn modelId="{53C230EE-6A52-4F0A-8FFC-B24CFDD9CE19}" srcId="{1CAE3AA1-7FCE-41C7-B674-CFECF3D68544}" destId="{A41CDE24-5E00-4B39-881E-0826B9DA3453}" srcOrd="0" destOrd="0" parTransId="{A9639E14-A8D0-4DF5-8A29-19BDA79D2131}" sibTransId="{AE0662A7-760C-4EB2-8070-1429BDBEC887}"/>
    <dgm:cxn modelId="{736FE3A6-CE9E-473C-A4C9-FFE803C870D3}" type="presOf" srcId="{8CE24788-E7DC-4255-9E5A-4BEF31966586}" destId="{FCB90CB4-D70A-4AD0-A9DA-5FD805A534F3}" srcOrd="0" destOrd="0" presId="urn:microsoft.com/office/officeart/2005/8/layout/hierarchy1"/>
    <dgm:cxn modelId="{DF0660D3-6F0A-4EAE-8E21-FEC1B8FD2064}" srcId="{6EF4074E-50CC-492D-94F9-83F7D24122BE}" destId="{E7F3FAA5-E3C8-4386-9D59-D19F63A78EDB}" srcOrd="0" destOrd="0" parTransId="{C5AD589A-4B24-419D-AE3F-D3914FE14D01}" sibTransId="{53845CF8-BC7A-49C4-9AE8-2F83317E8D3E}"/>
    <dgm:cxn modelId="{B46FB0EF-B26E-40C4-8386-88E7CB9E05DF}" type="presOf" srcId="{920859F8-9025-4868-848E-FD90A04DE643}" destId="{E6D05465-5D98-45B7-91AD-7C879005A389}" srcOrd="0" destOrd="0" presId="urn:microsoft.com/office/officeart/2005/8/layout/hierarchy1"/>
    <dgm:cxn modelId="{F246B900-EB7B-4BE4-A087-2E3B9CD1A0A7}" srcId="{E7F3FAA5-E3C8-4386-9D59-D19F63A78EDB}" destId="{1CAE3AA1-7FCE-41C7-B674-CFECF3D68544}" srcOrd="1" destOrd="0" parTransId="{DB59089D-4DCC-4940-A121-831008E1CF94}" sibTransId="{04F5272A-D881-4E6C-BB33-FA60935E472C}"/>
    <dgm:cxn modelId="{EF5A7110-50CD-4809-8BA0-F2D67A06F78B}" type="presOf" srcId="{1CAE3AA1-7FCE-41C7-B674-CFECF3D68544}" destId="{562D6ADC-1E7D-41EB-A7EA-095995D228D5}" srcOrd="0" destOrd="0" presId="urn:microsoft.com/office/officeart/2005/8/layout/hierarchy1"/>
    <dgm:cxn modelId="{E535A63E-C076-4DAE-902B-8E4944980E79}" srcId="{6274C739-87B6-4C51-9FA4-B016E2AD38D5}" destId="{920859F8-9025-4868-848E-FD90A04DE643}" srcOrd="0" destOrd="0" parTransId="{208A66DC-DCBA-49D6-9AAA-6855BC9A34B0}" sibTransId="{81CE6861-93AF-419E-B129-A594D5F3E7FB}"/>
    <dgm:cxn modelId="{341E6657-3BE4-454C-A5AD-6A212A2BB09D}" srcId="{E7F3FAA5-E3C8-4386-9D59-D19F63A78EDB}" destId="{6274C739-87B6-4C51-9FA4-B016E2AD38D5}" srcOrd="0" destOrd="0" parTransId="{8CE24788-E7DC-4255-9E5A-4BEF31966586}" sibTransId="{7DE72F51-9027-4FE6-997C-88D392DD73D2}"/>
    <dgm:cxn modelId="{2B4F1459-0CB4-4CF9-AE5C-90900D9FF596}" type="presOf" srcId="{6274C739-87B6-4C51-9FA4-B016E2AD38D5}" destId="{0637DD2D-E92B-466B-AE4F-86A8C39C23C6}" srcOrd="0" destOrd="0" presId="urn:microsoft.com/office/officeart/2005/8/layout/hierarchy1"/>
    <dgm:cxn modelId="{8E2D3E21-F4FC-4ABA-9E6C-19E3BF1B7CDF}" type="presOf" srcId="{6EF4074E-50CC-492D-94F9-83F7D24122BE}" destId="{64549139-AA13-4A1A-A59E-EB96158E8E2C}" srcOrd="0" destOrd="0" presId="urn:microsoft.com/office/officeart/2005/8/layout/hierarchy1"/>
    <dgm:cxn modelId="{988ED60C-7860-4DB4-947D-73B3DE957867}" srcId="{6274C739-87B6-4C51-9FA4-B016E2AD38D5}" destId="{80CF4089-B018-4E57-8E2B-452CCE80ACB0}" srcOrd="1" destOrd="0" parTransId="{BB7A7A30-AFFD-40AF-A918-C8A4F8AE4DE5}" sibTransId="{74AD7814-D516-48DB-B585-5768C90AFAAC}"/>
    <dgm:cxn modelId="{BF9F2A36-6494-4094-B8F5-5CD9FCF8A458}" type="presParOf" srcId="{64549139-AA13-4A1A-A59E-EB96158E8E2C}" destId="{9514C03C-DDEE-4620-8ED1-1D3349062BA9}" srcOrd="0" destOrd="0" presId="urn:microsoft.com/office/officeart/2005/8/layout/hierarchy1"/>
    <dgm:cxn modelId="{79DB89FC-071F-4612-9C4E-0F21DEB86A0E}" type="presParOf" srcId="{9514C03C-DDEE-4620-8ED1-1D3349062BA9}" destId="{7DA9F556-3DA3-49B0-B013-A1C8E4AEF509}" srcOrd="0" destOrd="0" presId="urn:microsoft.com/office/officeart/2005/8/layout/hierarchy1"/>
    <dgm:cxn modelId="{38779687-5F9D-4E15-B2DD-5633BAF929E7}" type="presParOf" srcId="{7DA9F556-3DA3-49B0-B013-A1C8E4AEF509}" destId="{24A43171-7836-4A89-BC5B-761A30438A16}" srcOrd="0" destOrd="0" presId="urn:microsoft.com/office/officeart/2005/8/layout/hierarchy1"/>
    <dgm:cxn modelId="{5E1415EF-DE0A-4007-B98D-761609641EA7}" type="presParOf" srcId="{7DA9F556-3DA3-49B0-B013-A1C8E4AEF509}" destId="{C4EFD9F9-7B02-4013-BC37-41A158F89C10}" srcOrd="1" destOrd="0" presId="urn:microsoft.com/office/officeart/2005/8/layout/hierarchy1"/>
    <dgm:cxn modelId="{8B75DAC1-4C9B-4FBF-A03A-C78A12F3EA8D}" type="presParOf" srcId="{9514C03C-DDEE-4620-8ED1-1D3349062BA9}" destId="{411DFEEC-2408-436D-AB17-D8742F887DDF}" srcOrd="1" destOrd="0" presId="urn:microsoft.com/office/officeart/2005/8/layout/hierarchy1"/>
    <dgm:cxn modelId="{0693893B-22AC-4A56-835C-DDADD65633BC}" type="presParOf" srcId="{411DFEEC-2408-436D-AB17-D8742F887DDF}" destId="{FCB90CB4-D70A-4AD0-A9DA-5FD805A534F3}" srcOrd="0" destOrd="0" presId="urn:microsoft.com/office/officeart/2005/8/layout/hierarchy1"/>
    <dgm:cxn modelId="{FC5D9DA0-447B-4DFF-A338-AF628A28E4CD}" type="presParOf" srcId="{411DFEEC-2408-436D-AB17-D8742F887DDF}" destId="{133FF2A7-A2D1-4596-9058-3E55075F14F5}" srcOrd="1" destOrd="0" presId="urn:microsoft.com/office/officeart/2005/8/layout/hierarchy1"/>
    <dgm:cxn modelId="{E842D974-FFF8-45AB-8822-17A27FF206C8}" type="presParOf" srcId="{133FF2A7-A2D1-4596-9058-3E55075F14F5}" destId="{307D0809-F7B3-4B68-9DBF-7337A6511F59}" srcOrd="0" destOrd="0" presId="urn:microsoft.com/office/officeart/2005/8/layout/hierarchy1"/>
    <dgm:cxn modelId="{98939F78-63F9-4B36-815C-118B83678F90}" type="presParOf" srcId="{307D0809-F7B3-4B68-9DBF-7337A6511F59}" destId="{DAAF3699-E9EA-4EE8-8580-235FD5FC88B6}" srcOrd="0" destOrd="0" presId="urn:microsoft.com/office/officeart/2005/8/layout/hierarchy1"/>
    <dgm:cxn modelId="{9B97FDAB-AEB6-413C-9C0C-702F50A5E80E}" type="presParOf" srcId="{307D0809-F7B3-4B68-9DBF-7337A6511F59}" destId="{0637DD2D-E92B-466B-AE4F-86A8C39C23C6}" srcOrd="1" destOrd="0" presId="urn:microsoft.com/office/officeart/2005/8/layout/hierarchy1"/>
    <dgm:cxn modelId="{46947436-D7F3-4921-8CA4-146671FAA17C}" type="presParOf" srcId="{133FF2A7-A2D1-4596-9058-3E55075F14F5}" destId="{B20142FE-C5C0-4035-B06D-036E5C4CC69E}" srcOrd="1" destOrd="0" presId="urn:microsoft.com/office/officeart/2005/8/layout/hierarchy1"/>
    <dgm:cxn modelId="{38176F4B-216C-4D77-A4BE-24FC9629D582}" type="presParOf" srcId="{B20142FE-C5C0-4035-B06D-036E5C4CC69E}" destId="{FC2A199C-50D0-4E95-9DE4-786BBA30D492}" srcOrd="0" destOrd="0" presId="urn:microsoft.com/office/officeart/2005/8/layout/hierarchy1"/>
    <dgm:cxn modelId="{151A0839-CC24-4274-BC59-ACED727489C6}" type="presParOf" srcId="{B20142FE-C5C0-4035-B06D-036E5C4CC69E}" destId="{CEFBCC35-56E1-498F-B78D-2254ADC43D4C}" srcOrd="1" destOrd="0" presId="urn:microsoft.com/office/officeart/2005/8/layout/hierarchy1"/>
    <dgm:cxn modelId="{58C224B4-2404-4C66-8CAA-2B5EA4F1375F}" type="presParOf" srcId="{CEFBCC35-56E1-498F-B78D-2254ADC43D4C}" destId="{1525B33D-1557-42F1-9D45-3CD55099F891}" srcOrd="0" destOrd="0" presId="urn:microsoft.com/office/officeart/2005/8/layout/hierarchy1"/>
    <dgm:cxn modelId="{75784E5B-F0DA-4469-91AD-1449A3B6429F}" type="presParOf" srcId="{1525B33D-1557-42F1-9D45-3CD55099F891}" destId="{DEDC6E1A-A38B-4A6A-8BFA-720FF78B2251}" srcOrd="0" destOrd="0" presId="urn:microsoft.com/office/officeart/2005/8/layout/hierarchy1"/>
    <dgm:cxn modelId="{B2E41021-2534-4D24-941B-AAE8D7BBA996}" type="presParOf" srcId="{1525B33D-1557-42F1-9D45-3CD55099F891}" destId="{E6D05465-5D98-45B7-91AD-7C879005A389}" srcOrd="1" destOrd="0" presId="urn:microsoft.com/office/officeart/2005/8/layout/hierarchy1"/>
    <dgm:cxn modelId="{1F749663-EC34-400D-B915-30455EDE5CF3}" type="presParOf" srcId="{CEFBCC35-56E1-498F-B78D-2254ADC43D4C}" destId="{76A0E9DF-0EE1-4699-B022-E6A22E45DEDC}" srcOrd="1" destOrd="0" presId="urn:microsoft.com/office/officeart/2005/8/layout/hierarchy1"/>
    <dgm:cxn modelId="{F00C0FB5-A66D-4B16-A919-B29AC03EBE83}" type="presParOf" srcId="{B20142FE-C5C0-4035-B06D-036E5C4CC69E}" destId="{FDE001B9-58CE-48A4-802D-B41F26BA4A96}" srcOrd="2" destOrd="0" presId="urn:microsoft.com/office/officeart/2005/8/layout/hierarchy1"/>
    <dgm:cxn modelId="{A8A4F8B1-ADE3-44BF-A756-00B548C52666}" type="presParOf" srcId="{B20142FE-C5C0-4035-B06D-036E5C4CC69E}" destId="{30BC1F5B-CE7C-482C-B627-36D8153A8F75}" srcOrd="3" destOrd="0" presId="urn:microsoft.com/office/officeart/2005/8/layout/hierarchy1"/>
    <dgm:cxn modelId="{0F2D4210-D6DF-496C-AB51-1D37D4451BF6}" type="presParOf" srcId="{30BC1F5B-CE7C-482C-B627-36D8153A8F75}" destId="{6C124EBC-D14C-4F3D-80EC-6C79466BCB83}" srcOrd="0" destOrd="0" presId="urn:microsoft.com/office/officeart/2005/8/layout/hierarchy1"/>
    <dgm:cxn modelId="{1D25D828-E92B-431A-B636-1217BFABB170}" type="presParOf" srcId="{6C124EBC-D14C-4F3D-80EC-6C79466BCB83}" destId="{741D4FFC-0EA5-4A57-AB59-5474445E0198}" srcOrd="0" destOrd="0" presId="urn:microsoft.com/office/officeart/2005/8/layout/hierarchy1"/>
    <dgm:cxn modelId="{29C603B2-92F1-476A-AD51-15DC836651A8}" type="presParOf" srcId="{6C124EBC-D14C-4F3D-80EC-6C79466BCB83}" destId="{5B8DE2D8-CD4D-40B2-9560-0D2D5B86DC32}" srcOrd="1" destOrd="0" presId="urn:microsoft.com/office/officeart/2005/8/layout/hierarchy1"/>
    <dgm:cxn modelId="{9F9E1841-AA53-4251-A9E3-563866ABC15B}" type="presParOf" srcId="{30BC1F5B-CE7C-482C-B627-36D8153A8F75}" destId="{ECDFCB34-67E1-4353-99BC-BBE4B15ADE65}" srcOrd="1" destOrd="0" presId="urn:microsoft.com/office/officeart/2005/8/layout/hierarchy1"/>
    <dgm:cxn modelId="{FB6F3502-4845-4A90-BB03-936823CB3D44}" type="presParOf" srcId="{411DFEEC-2408-436D-AB17-D8742F887DDF}" destId="{EE17FFFF-AFD9-497B-B19B-78369AD3DC34}" srcOrd="2" destOrd="0" presId="urn:microsoft.com/office/officeart/2005/8/layout/hierarchy1"/>
    <dgm:cxn modelId="{6903B251-38A7-4165-9706-6B06535BA7AA}" type="presParOf" srcId="{411DFEEC-2408-436D-AB17-D8742F887DDF}" destId="{934C491F-B377-4DBB-A210-3FE7EFA8572C}" srcOrd="3" destOrd="0" presId="urn:microsoft.com/office/officeart/2005/8/layout/hierarchy1"/>
    <dgm:cxn modelId="{F637F0D9-78E5-4D18-818B-D5A7B0FC79E2}" type="presParOf" srcId="{934C491F-B377-4DBB-A210-3FE7EFA8572C}" destId="{1F7CFA1A-BD53-4BB4-ABC4-C3C280ABDB31}" srcOrd="0" destOrd="0" presId="urn:microsoft.com/office/officeart/2005/8/layout/hierarchy1"/>
    <dgm:cxn modelId="{DA576FD9-B3F5-4BDC-B5DF-C2A4B9A1DBCB}" type="presParOf" srcId="{1F7CFA1A-BD53-4BB4-ABC4-C3C280ABDB31}" destId="{4C549F66-5BD3-4C6C-957E-5128194F3C51}" srcOrd="0" destOrd="0" presId="urn:microsoft.com/office/officeart/2005/8/layout/hierarchy1"/>
    <dgm:cxn modelId="{44E327C6-7472-4F8C-B0DA-AED0C9295BB7}" type="presParOf" srcId="{1F7CFA1A-BD53-4BB4-ABC4-C3C280ABDB31}" destId="{562D6ADC-1E7D-41EB-A7EA-095995D228D5}" srcOrd="1" destOrd="0" presId="urn:microsoft.com/office/officeart/2005/8/layout/hierarchy1"/>
    <dgm:cxn modelId="{FEDF87E3-D438-4338-BDEB-4E863B34B1A1}" type="presParOf" srcId="{934C491F-B377-4DBB-A210-3FE7EFA8572C}" destId="{6CBEC49C-41FB-4CED-8223-8680E02F4569}" srcOrd="1" destOrd="0" presId="urn:microsoft.com/office/officeart/2005/8/layout/hierarchy1"/>
    <dgm:cxn modelId="{20A52F7B-27E7-4EF7-BD89-97A057D1A40D}" type="presParOf" srcId="{6CBEC49C-41FB-4CED-8223-8680E02F4569}" destId="{30463DD0-D619-4712-9605-AA3799A339A6}" srcOrd="0" destOrd="0" presId="urn:microsoft.com/office/officeart/2005/8/layout/hierarchy1"/>
    <dgm:cxn modelId="{0470CF9A-A18D-4098-9D00-48B3A7269F3C}" type="presParOf" srcId="{6CBEC49C-41FB-4CED-8223-8680E02F4569}" destId="{6777C0E2-3D7E-4FD2-978F-F3483C58D8E8}" srcOrd="1" destOrd="0" presId="urn:microsoft.com/office/officeart/2005/8/layout/hierarchy1"/>
    <dgm:cxn modelId="{2910D38F-C542-445E-A3FF-5673E2610B4D}" type="presParOf" srcId="{6777C0E2-3D7E-4FD2-978F-F3483C58D8E8}" destId="{ECEB1172-BFB1-45F1-B1D4-FDF5849C5972}" srcOrd="0" destOrd="0" presId="urn:microsoft.com/office/officeart/2005/8/layout/hierarchy1"/>
    <dgm:cxn modelId="{700CAC6A-5C19-4F83-B05A-86FAB7CDBAD2}" type="presParOf" srcId="{ECEB1172-BFB1-45F1-B1D4-FDF5849C5972}" destId="{83017B35-0EF5-465F-990D-721D2C870772}" srcOrd="0" destOrd="0" presId="urn:microsoft.com/office/officeart/2005/8/layout/hierarchy1"/>
    <dgm:cxn modelId="{5CA01FCA-101E-49A1-B6E1-F87E926C6BAC}" type="presParOf" srcId="{ECEB1172-BFB1-45F1-B1D4-FDF5849C5972}" destId="{57116A86-BA70-4F0F-B05A-D7F604F23CB2}" srcOrd="1" destOrd="0" presId="urn:microsoft.com/office/officeart/2005/8/layout/hierarchy1"/>
    <dgm:cxn modelId="{E4BD23D6-6973-4094-910E-5575352563D0}" type="presParOf" srcId="{6777C0E2-3D7E-4FD2-978F-F3483C58D8E8}" destId="{E7FEFDC4-2073-4197-9BDC-D3831B61AEAD}" srcOrd="1" destOrd="0" presId="urn:microsoft.com/office/officeart/2005/8/layout/hierarchy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.xml><?xml version="1.0" encoding="utf-8"?>
<dgm:dataModel xmlns:dgm="http://schemas.openxmlformats.org/drawingml/2006/diagram" xmlns:a="http://schemas.openxmlformats.org/drawingml/2006/main">
  <dgm:ptLst>
    <dgm:pt modelId="{C7640557-7B9A-483B-82EF-ACCF10164788}" type="doc">
      <dgm:prSet loTypeId="urn:microsoft.com/office/officeart/2005/8/layout/target3" loCatId="relationship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ru-RU"/>
        </a:p>
      </dgm:t>
    </dgm:pt>
    <dgm:pt modelId="{FCA9726E-73F6-47C7-91BC-5392D2918006}">
      <dgm:prSet phldrT="[Текст]"/>
      <dgm:spPr/>
      <dgm:t>
        <a:bodyPr/>
        <a:lstStyle/>
        <a:p>
          <a:r>
            <a:rPr lang="ru-RU" dirty="0" smtClean="0">
              <a:solidFill>
                <a:srgbClr val="C00000"/>
              </a:solidFill>
            </a:rPr>
            <a:t>(А) активный счет </a:t>
          </a:r>
          <a:endParaRPr lang="ru-RU" dirty="0">
            <a:solidFill>
              <a:srgbClr val="C00000"/>
            </a:solidFill>
          </a:endParaRPr>
        </a:p>
      </dgm:t>
    </dgm:pt>
    <dgm:pt modelId="{37EA7757-FD8E-4C33-9FAD-7419A81022B0}" type="parTrans" cxnId="{D077F6C3-8142-4231-8C9A-F48C27D4ADE8}">
      <dgm:prSet/>
      <dgm:spPr/>
      <dgm:t>
        <a:bodyPr/>
        <a:lstStyle/>
        <a:p>
          <a:endParaRPr lang="ru-RU"/>
        </a:p>
      </dgm:t>
    </dgm:pt>
    <dgm:pt modelId="{ED951BA0-9B45-4EA9-81E4-EB464AFC9927}" type="sibTrans" cxnId="{D077F6C3-8142-4231-8C9A-F48C27D4ADE8}">
      <dgm:prSet/>
      <dgm:spPr/>
      <dgm:t>
        <a:bodyPr/>
        <a:lstStyle/>
        <a:p>
          <a:endParaRPr lang="ru-RU"/>
        </a:p>
      </dgm:t>
    </dgm:pt>
    <dgm:pt modelId="{C3240FFE-B4D0-4AEE-88DA-65BB9FE75C18}">
      <dgm:prSet phldrT="[Текст]"/>
      <dgm:spPr/>
      <dgm:t>
        <a:bodyPr/>
        <a:lstStyle/>
        <a:p>
          <a:r>
            <a:rPr lang="ru-RU" b="1" dirty="0" smtClean="0"/>
            <a:t>Ошибка!</a:t>
          </a:r>
          <a:r>
            <a:rPr lang="ru-RU" dirty="0" smtClean="0"/>
            <a:t> </a:t>
          </a:r>
          <a:r>
            <a:rPr lang="ru-RU" b="1" dirty="0" smtClean="0">
              <a:solidFill>
                <a:srgbClr val="C00000"/>
              </a:solidFill>
            </a:rPr>
            <a:t>Кредитовый</a:t>
          </a:r>
          <a:r>
            <a:rPr lang="ru-RU" dirty="0" smtClean="0"/>
            <a:t> остаток - для активных счетов </a:t>
          </a:r>
          <a:endParaRPr lang="ru-RU" dirty="0"/>
        </a:p>
      </dgm:t>
    </dgm:pt>
    <dgm:pt modelId="{33CC5722-3CE8-4FD4-983A-411F254D812B}" type="parTrans" cxnId="{BDFF386C-E98A-4AE5-991B-08EF48994F82}">
      <dgm:prSet/>
      <dgm:spPr/>
      <dgm:t>
        <a:bodyPr/>
        <a:lstStyle/>
        <a:p>
          <a:endParaRPr lang="ru-RU"/>
        </a:p>
      </dgm:t>
    </dgm:pt>
    <dgm:pt modelId="{7D9B6E5D-3A34-4FDD-9104-CE053C14D5FF}" type="sibTrans" cxnId="{BDFF386C-E98A-4AE5-991B-08EF48994F82}">
      <dgm:prSet/>
      <dgm:spPr/>
      <dgm:t>
        <a:bodyPr/>
        <a:lstStyle/>
        <a:p>
          <a:endParaRPr lang="ru-RU"/>
        </a:p>
      </dgm:t>
    </dgm:pt>
    <dgm:pt modelId="{F9FADA6D-11B9-467A-BD80-812B4F004912}">
      <dgm:prSet phldrT="[Текст]"/>
      <dgm:spPr/>
      <dgm:t>
        <a:bodyPr/>
        <a:lstStyle/>
        <a:p>
          <a:r>
            <a:rPr lang="ru-RU" dirty="0" smtClean="0"/>
            <a:t>(пункт 5 СГС ЕПС). </a:t>
          </a:r>
          <a:endParaRPr lang="ru-RU" dirty="0"/>
        </a:p>
      </dgm:t>
    </dgm:pt>
    <dgm:pt modelId="{F28A7D98-FAA7-400D-AC0C-78F5A72D2444}" type="parTrans" cxnId="{F71E8639-4FE2-4E86-BCA4-B9CCAE98B4CE}">
      <dgm:prSet/>
      <dgm:spPr/>
      <dgm:t>
        <a:bodyPr/>
        <a:lstStyle/>
        <a:p>
          <a:endParaRPr lang="ru-RU"/>
        </a:p>
      </dgm:t>
    </dgm:pt>
    <dgm:pt modelId="{AD19BF53-B445-4274-AF1E-AABA3AB55525}" type="sibTrans" cxnId="{F71E8639-4FE2-4E86-BCA4-B9CCAE98B4CE}">
      <dgm:prSet/>
      <dgm:spPr/>
      <dgm:t>
        <a:bodyPr/>
        <a:lstStyle/>
        <a:p>
          <a:endParaRPr lang="ru-RU"/>
        </a:p>
      </dgm:t>
    </dgm:pt>
    <dgm:pt modelId="{E0B202BB-B1D1-42AF-A512-8AA6C4F35D2D}">
      <dgm:prSet phldrT="[Текст]"/>
      <dgm:spPr/>
      <dgm:t>
        <a:bodyPr/>
        <a:lstStyle/>
        <a:p>
          <a:r>
            <a:rPr lang="ru-RU" dirty="0" smtClean="0">
              <a:solidFill>
                <a:srgbClr val="C00000"/>
              </a:solidFill>
            </a:rPr>
            <a:t>(П) пассивный счет </a:t>
          </a:r>
          <a:endParaRPr lang="ru-RU" dirty="0">
            <a:solidFill>
              <a:srgbClr val="C00000"/>
            </a:solidFill>
          </a:endParaRPr>
        </a:p>
      </dgm:t>
    </dgm:pt>
    <dgm:pt modelId="{52C43EDB-432E-4F41-AC03-C9E4DB9EA0C2}" type="parTrans" cxnId="{2885040C-E4DE-4B69-86AF-97CBB8B3A70F}">
      <dgm:prSet/>
      <dgm:spPr/>
      <dgm:t>
        <a:bodyPr/>
        <a:lstStyle/>
        <a:p>
          <a:endParaRPr lang="ru-RU"/>
        </a:p>
      </dgm:t>
    </dgm:pt>
    <dgm:pt modelId="{1FE2F86B-7573-483A-B9BB-18C8F5DEB157}" type="sibTrans" cxnId="{2885040C-E4DE-4B69-86AF-97CBB8B3A70F}">
      <dgm:prSet/>
      <dgm:spPr/>
      <dgm:t>
        <a:bodyPr/>
        <a:lstStyle/>
        <a:p>
          <a:endParaRPr lang="ru-RU"/>
        </a:p>
      </dgm:t>
    </dgm:pt>
    <dgm:pt modelId="{B2193DB5-B2F2-4A5B-A33B-598F9E859DA6}">
      <dgm:prSet phldrT="[Текст]"/>
      <dgm:spPr/>
      <dgm:t>
        <a:bodyPr/>
        <a:lstStyle/>
        <a:p>
          <a:r>
            <a:rPr lang="ru-RU" b="1" dirty="0" smtClean="0"/>
            <a:t>Ошибка!</a:t>
          </a:r>
          <a:r>
            <a:rPr lang="ru-RU" dirty="0" smtClean="0"/>
            <a:t> </a:t>
          </a:r>
          <a:r>
            <a:rPr lang="ru-RU" b="1" dirty="0" smtClean="0">
              <a:solidFill>
                <a:srgbClr val="C00000"/>
              </a:solidFill>
            </a:rPr>
            <a:t>Дебетовый</a:t>
          </a:r>
          <a:r>
            <a:rPr lang="ru-RU" dirty="0" smtClean="0"/>
            <a:t> остаток – для пассивных счетов </a:t>
          </a:r>
          <a:endParaRPr lang="ru-RU" dirty="0"/>
        </a:p>
      </dgm:t>
    </dgm:pt>
    <dgm:pt modelId="{30829FA9-2D5D-44D7-AFF8-1D5FA8EBA550}" type="parTrans" cxnId="{8DCFB19B-5EF5-4E5E-B2B5-F1F84F6D2DE0}">
      <dgm:prSet/>
      <dgm:spPr/>
      <dgm:t>
        <a:bodyPr/>
        <a:lstStyle/>
        <a:p>
          <a:endParaRPr lang="ru-RU"/>
        </a:p>
      </dgm:t>
    </dgm:pt>
    <dgm:pt modelId="{004DC3F2-92AE-483F-85DC-C8B3FFAD5B37}" type="sibTrans" cxnId="{8DCFB19B-5EF5-4E5E-B2B5-F1F84F6D2DE0}">
      <dgm:prSet/>
      <dgm:spPr/>
      <dgm:t>
        <a:bodyPr/>
        <a:lstStyle/>
        <a:p>
          <a:endParaRPr lang="ru-RU"/>
        </a:p>
      </dgm:t>
    </dgm:pt>
    <dgm:pt modelId="{5143DC0A-C60A-48AF-A25A-A9D9C543FA6D}">
      <dgm:prSet phldrT="[Текст]"/>
      <dgm:spPr/>
      <dgm:t>
        <a:bodyPr/>
        <a:lstStyle/>
        <a:p>
          <a:r>
            <a:rPr lang="ru-RU" dirty="0" smtClean="0"/>
            <a:t>(пункт 5 СГС ЕПС). </a:t>
          </a:r>
          <a:endParaRPr lang="ru-RU" dirty="0"/>
        </a:p>
      </dgm:t>
    </dgm:pt>
    <dgm:pt modelId="{33D788B9-9C0D-40E2-BEB0-F35DE7FE9982}" type="parTrans" cxnId="{89514918-1EA0-46CD-9192-1A255A4C9CB2}">
      <dgm:prSet/>
      <dgm:spPr/>
      <dgm:t>
        <a:bodyPr/>
        <a:lstStyle/>
        <a:p>
          <a:endParaRPr lang="ru-RU"/>
        </a:p>
      </dgm:t>
    </dgm:pt>
    <dgm:pt modelId="{499B0F0D-EF07-4508-8A0D-58E09814E868}" type="sibTrans" cxnId="{89514918-1EA0-46CD-9192-1A255A4C9CB2}">
      <dgm:prSet/>
      <dgm:spPr/>
      <dgm:t>
        <a:bodyPr/>
        <a:lstStyle/>
        <a:p>
          <a:endParaRPr lang="ru-RU"/>
        </a:p>
      </dgm:t>
    </dgm:pt>
    <dgm:pt modelId="{9C681E38-74D1-4363-A8B1-001609851B7B}">
      <dgm:prSet phldrT="[Текст]"/>
      <dgm:spPr/>
      <dgm:t>
        <a:bodyPr/>
        <a:lstStyle/>
        <a:p>
          <a:r>
            <a:rPr lang="ru-RU" dirty="0" smtClean="0">
              <a:solidFill>
                <a:srgbClr val="C00000"/>
              </a:solidFill>
            </a:rPr>
            <a:t>(А-П) активно-пассивный счет </a:t>
          </a:r>
          <a:endParaRPr lang="ru-RU" dirty="0">
            <a:solidFill>
              <a:srgbClr val="C00000"/>
            </a:solidFill>
          </a:endParaRPr>
        </a:p>
      </dgm:t>
    </dgm:pt>
    <dgm:pt modelId="{381CF2A6-57C1-4954-8642-B5D61F4D7465}" type="parTrans" cxnId="{1614E5C3-F6BC-4444-91A2-2226DB94AA85}">
      <dgm:prSet/>
      <dgm:spPr/>
      <dgm:t>
        <a:bodyPr/>
        <a:lstStyle/>
        <a:p>
          <a:endParaRPr lang="ru-RU"/>
        </a:p>
      </dgm:t>
    </dgm:pt>
    <dgm:pt modelId="{63ED36DC-4F3A-4E74-A452-49E3AFEF5329}" type="sibTrans" cxnId="{1614E5C3-F6BC-4444-91A2-2226DB94AA85}">
      <dgm:prSet/>
      <dgm:spPr/>
      <dgm:t>
        <a:bodyPr/>
        <a:lstStyle/>
        <a:p>
          <a:endParaRPr lang="ru-RU"/>
        </a:p>
      </dgm:t>
    </dgm:pt>
    <dgm:pt modelId="{241EF7FE-FDF3-4BB2-9926-415BBD426D35}" type="pres">
      <dgm:prSet presAssocID="{C7640557-7B9A-483B-82EF-ACCF10164788}" presName="Name0" presStyleCnt="0">
        <dgm:presLayoutVars>
          <dgm:chMax val="7"/>
          <dgm:dir/>
          <dgm:animLvl val="lvl"/>
          <dgm:resizeHandles val="exact"/>
        </dgm:presLayoutVars>
      </dgm:prSet>
      <dgm:spPr/>
      <dgm:t>
        <a:bodyPr/>
        <a:lstStyle/>
        <a:p>
          <a:endParaRPr lang="ru-RU"/>
        </a:p>
      </dgm:t>
    </dgm:pt>
    <dgm:pt modelId="{4160E79F-3F7B-4F52-917D-4EB5B6CBE298}" type="pres">
      <dgm:prSet presAssocID="{FCA9726E-73F6-47C7-91BC-5392D2918006}" presName="circle1" presStyleLbl="node1" presStyleIdx="0" presStyleCnt="3"/>
      <dgm:spPr/>
    </dgm:pt>
    <dgm:pt modelId="{105E7ECD-50EA-4A2A-BAB1-AADAA3032098}" type="pres">
      <dgm:prSet presAssocID="{FCA9726E-73F6-47C7-91BC-5392D2918006}" presName="space" presStyleCnt="0"/>
      <dgm:spPr/>
    </dgm:pt>
    <dgm:pt modelId="{CE3BF9A3-EBDF-419F-B68C-51062B817378}" type="pres">
      <dgm:prSet presAssocID="{FCA9726E-73F6-47C7-91BC-5392D2918006}" presName="rect1" presStyleLbl="alignAcc1" presStyleIdx="0" presStyleCnt="3"/>
      <dgm:spPr/>
      <dgm:t>
        <a:bodyPr/>
        <a:lstStyle/>
        <a:p>
          <a:endParaRPr lang="ru-RU"/>
        </a:p>
      </dgm:t>
    </dgm:pt>
    <dgm:pt modelId="{0FC0E15C-49B9-43A1-93CF-27D7C1DD3A72}" type="pres">
      <dgm:prSet presAssocID="{E0B202BB-B1D1-42AF-A512-8AA6C4F35D2D}" presName="vertSpace2" presStyleLbl="node1" presStyleIdx="0" presStyleCnt="3"/>
      <dgm:spPr/>
    </dgm:pt>
    <dgm:pt modelId="{216B6F12-8CEC-450E-9F76-065C63FE71C4}" type="pres">
      <dgm:prSet presAssocID="{E0B202BB-B1D1-42AF-A512-8AA6C4F35D2D}" presName="circle2" presStyleLbl="node1" presStyleIdx="1" presStyleCnt="3"/>
      <dgm:spPr/>
    </dgm:pt>
    <dgm:pt modelId="{1D490334-4DFE-4A18-8660-9F20C3B0CE34}" type="pres">
      <dgm:prSet presAssocID="{E0B202BB-B1D1-42AF-A512-8AA6C4F35D2D}" presName="rect2" presStyleLbl="alignAcc1" presStyleIdx="1" presStyleCnt="3"/>
      <dgm:spPr/>
      <dgm:t>
        <a:bodyPr/>
        <a:lstStyle/>
        <a:p>
          <a:endParaRPr lang="ru-RU"/>
        </a:p>
      </dgm:t>
    </dgm:pt>
    <dgm:pt modelId="{BCD3AE04-86F0-47C6-A3F5-8D42C7CCB6B0}" type="pres">
      <dgm:prSet presAssocID="{9C681E38-74D1-4363-A8B1-001609851B7B}" presName="vertSpace3" presStyleLbl="node1" presStyleIdx="1" presStyleCnt="3"/>
      <dgm:spPr/>
    </dgm:pt>
    <dgm:pt modelId="{448CE0F3-F915-4F26-ACE9-0D84E02422EB}" type="pres">
      <dgm:prSet presAssocID="{9C681E38-74D1-4363-A8B1-001609851B7B}" presName="circle3" presStyleLbl="node1" presStyleIdx="2" presStyleCnt="3"/>
      <dgm:spPr/>
    </dgm:pt>
    <dgm:pt modelId="{8433F9A7-6027-43CF-B729-4154649B7430}" type="pres">
      <dgm:prSet presAssocID="{9C681E38-74D1-4363-A8B1-001609851B7B}" presName="rect3" presStyleLbl="alignAcc1" presStyleIdx="2" presStyleCnt="3"/>
      <dgm:spPr/>
      <dgm:t>
        <a:bodyPr/>
        <a:lstStyle/>
        <a:p>
          <a:endParaRPr lang="ru-RU"/>
        </a:p>
      </dgm:t>
    </dgm:pt>
    <dgm:pt modelId="{E60439CE-5B78-45C9-8C61-6FC8082B89A3}" type="pres">
      <dgm:prSet presAssocID="{FCA9726E-73F6-47C7-91BC-5392D2918006}" presName="rect1ParTx" presStyleLbl="alignAcc1" presStyleIdx="2" presStyleCnt="3">
        <dgm:presLayoutVars>
          <dgm:chMax val="1"/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575527D7-69EB-48F4-B9FE-E1C66CC32261}" type="pres">
      <dgm:prSet presAssocID="{FCA9726E-73F6-47C7-91BC-5392D2918006}" presName="rect1ChTx" presStyleLbl="alignAcc1" presStyleIdx="2" presStyleCnt="3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89F1B517-A127-47B7-948D-91347533C44B}" type="pres">
      <dgm:prSet presAssocID="{E0B202BB-B1D1-42AF-A512-8AA6C4F35D2D}" presName="rect2ParTx" presStyleLbl="alignAcc1" presStyleIdx="2" presStyleCnt="3">
        <dgm:presLayoutVars>
          <dgm:chMax val="1"/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0FEB027A-187C-4B4D-8F96-4F09FABBD774}" type="pres">
      <dgm:prSet presAssocID="{E0B202BB-B1D1-42AF-A512-8AA6C4F35D2D}" presName="rect2ChTx" presStyleLbl="alignAcc1" presStyleIdx="2" presStyleCnt="3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0226E309-534B-4404-AC5E-9853F176459B}" type="pres">
      <dgm:prSet presAssocID="{9C681E38-74D1-4363-A8B1-001609851B7B}" presName="rect3ParTx" presStyleLbl="alignAcc1" presStyleIdx="2" presStyleCnt="3">
        <dgm:presLayoutVars>
          <dgm:chMax val="1"/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046586E6-3BBD-4323-9224-5769B4D09F4E}" type="pres">
      <dgm:prSet presAssocID="{9C681E38-74D1-4363-A8B1-001609851B7B}" presName="rect3ChTx" presStyleLbl="alignAcc1" presStyleIdx="2" presStyleCnt="3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</dgm:ptLst>
  <dgm:cxnLst>
    <dgm:cxn modelId="{19CCBCBF-870B-4BAA-9229-726BC858F010}" type="presOf" srcId="{C7640557-7B9A-483B-82EF-ACCF10164788}" destId="{241EF7FE-FDF3-4BB2-9926-415BBD426D35}" srcOrd="0" destOrd="0" presId="urn:microsoft.com/office/officeart/2005/8/layout/target3"/>
    <dgm:cxn modelId="{2885040C-E4DE-4B69-86AF-97CBB8B3A70F}" srcId="{C7640557-7B9A-483B-82EF-ACCF10164788}" destId="{E0B202BB-B1D1-42AF-A512-8AA6C4F35D2D}" srcOrd="1" destOrd="0" parTransId="{52C43EDB-432E-4F41-AC03-C9E4DB9EA0C2}" sibTransId="{1FE2F86B-7573-483A-B9BB-18C8F5DEB157}"/>
    <dgm:cxn modelId="{8EC57CD3-8385-4326-A099-DD8F9B38F347}" type="presOf" srcId="{FCA9726E-73F6-47C7-91BC-5392D2918006}" destId="{E60439CE-5B78-45C9-8C61-6FC8082B89A3}" srcOrd="1" destOrd="0" presId="urn:microsoft.com/office/officeart/2005/8/layout/target3"/>
    <dgm:cxn modelId="{A1C77603-EFEF-4894-90CB-5685FA23B921}" type="presOf" srcId="{E0B202BB-B1D1-42AF-A512-8AA6C4F35D2D}" destId="{1D490334-4DFE-4A18-8660-9F20C3B0CE34}" srcOrd="0" destOrd="0" presId="urn:microsoft.com/office/officeart/2005/8/layout/target3"/>
    <dgm:cxn modelId="{89514918-1EA0-46CD-9192-1A255A4C9CB2}" srcId="{E0B202BB-B1D1-42AF-A512-8AA6C4F35D2D}" destId="{5143DC0A-C60A-48AF-A25A-A9D9C543FA6D}" srcOrd="1" destOrd="0" parTransId="{33D788B9-9C0D-40E2-BEB0-F35DE7FE9982}" sibTransId="{499B0F0D-EF07-4508-8A0D-58E09814E868}"/>
    <dgm:cxn modelId="{C327B9C6-2F99-4306-B4EA-FF9AD4B839AA}" type="presOf" srcId="{9C681E38-74D1-4363-A8B1-001609851B7B}" destId="{8433F9A7-6027-43CF-B729-4154649B7430}" srcOrd="0" destOrd="0" presId="urn:microsoft.com/office/officeart/2005/8/layout/target3"/>
    <dgm:cxn modelId="{19DCF37A-A001-4A04-BA2B-57F88D021C4D}" type="presOf" srcId="{C3240FFE-B4D0-4AEE-88DA-65BB9FE75C18}" destId="{575527D7-69EB-48F4-B9FE-E1C66CC32261}" srcOrd="0" destOrd="0" presId="urn:microsoft.com/office/officeart/2005/8/layout/target3"/>
    <dgm:cxn modelId="{1766BFD9-0F53-401D-9C72-0230604BD8EE}" type="presOf" srcId="{5143DC0A-C60A-48AF-A25A-A9D9C543FA6D}" destId="{0FEB027A-187C-4B4D-8F96-4F09FABBD774}" srcOrd="0" destOrd="1" presId="urn:microsoft.com/office/officeart/2005/8/layout/target3"/>
    <dgm:cxn modelId="{8DCFB19B-5EF5-4E5E-B2B5-F1F84F6D2DE0}" srcId="{E0B202BB-B1D1-42AF-A512-8AA6C4F35D2D}" destId="{B2193DB5-B2F2-4A5B-A33B-598F9E859DA6}" srcOrd="0" destOrd="0" parTransId="{30829FA9-2D5D-44D7-AFF8-1D5FA8EBA550}" sibTransId="{004DC3F2-92AE-483F-85DC-C8B3FFAD5B37}"/>
    <dgm:cxn modelId="{32B36A2D-4E4B-47C4-8C47-C3F197FBE885}" type="presOf" srcId="{9C681E38-74D1-4363-A8B1-001609851B7B}" destId="{0226E309-534B-4404-AC5E-9853F176459B}" srcOrd="1" destOrd="0" presId="urn:microsoft.com/office/officeart/2005/8/layout/target3"/>
    <dgm:cxn modelId="{D077F6C3-8142-4231-8C9A-F48C27D4ADE8}" srcId="{C7640557-7B9A-483B-82EF-ACCF10164788}" destId="{FCA9726E-73F6-47C7-91BC-5392D2918006}" srcOrd="0" destOrd="0" parTransId="{37EA7757-FD8E-4C33-9FAD-7419A81022B0}" sibTransId="{ED951BA0-9B45-4EA9-81E4-EB464AFC9927}"/>
    <dgm:cxn modelId="{BDFF386C-E98A-4AE5-991B-08EF48994F82}" srcId="{FCA9726E-73F6-47C7-91BC-5392D2918006}" destId="{C3240FFE-B4D0-4AEE-88DA-65BB9FE75C18}" srcOrd="0" destOrd="0" parTransId="{33CC5722-3CE8-4FD4-983A-411F254D812B}" sibTransId="{7D9B6E5D-3A34-4FDD-9104-CE053C14D5FF}"/>
    <dgm:cxn modelId="{960BE807-B965-408A-9281-CF9457D645AB}" type="presOf" srcId="{FCA9726E-73F6-47C7-91BC-5392D2918006}" destId="{CE3BF9A3-EBDF-419F-B68C-51062B817378}" srcOrd="0" destOrd="0" presId="urn:microsoft.com/office/officeart/2005/8/layout/target3"/>
    <dgm:cxn modelId="{1614E5C3-F6BC-4444-91A2-2226DB94AA85}" srcId="{C7640557-7B9A-483B-82EF-ACCF10164788}" destId="{9C681E38-74D1-4363-A8B1-001609851B7B}" srcOrd="2" destOrd="0" parTransId="{381CF2A6-57C1-4954-8642-B5D61F4D7465}" sibTransId="{63ED36DC-4F3A-4E74-A452-49E3AFEF5329}"/>
    <dgm:cxn modelId="{4AC9A0E0-3FEE-4BA9-A15B-E249646B118B}" type="presOf" srcId="{B2193DB5-B2F2-4A5B-A33B-598F9E859DA6}" destId="{0FEB027A-187C-4B4D-8F96-4F09FABBD774}" srcOrd="0" destOrd="0" presId="urn:microsoft.com/office/officeart/2005/8/layout/target3"/>
    <dgm:cxn modelId="{844A9973-AF7E-4D3E-97BE-B96493534BB9}" type="presOf" srcId="{F9FADA6D-11B9-467A-BD80-812B4F004912}" destId="{575527D7-69EB-48F4-B9FE-E1C66CC32261}" srcOrd="0" destOrd="1" presId="urn:microsoft.com/office/officeart/2005/8/layout/target3"/>
    <dgm:cxn modelId="{88ED7544-D6F2-470C-8247-9E33359862E0}" type="presOf" srcId="{E0B202BB-B1D1-42AF-A512-8AA6C4F35D2D}" destId="{89F1B517-A127-47B7-948D-91347533C44B}" srcOrd="1" destOrd="0" presId="urn:microsoft.com/office/officeart/2005/8/layout/target3"/>
    <dgm:cxn modelId="{F71E8639-4FE2-4E86-BCA4-B9CCAE98B4CE}" srcId="{FCA9726E-73F6-47C7-91BC-5392D2918006}" destId="{F9FADA6D-11B9-467A-BD80-812B4F004912}" srcOrd="1" destOrd="0" parTransId="{F28A7D98-FAA7-400D-AC0C-78F5A72D2444}" sibTransId="{AD19BF53-B445-4274-AF1E-AABA3AB55525}"/>
    <dgm:cxn modelId="{3167B646-4CFD-4E11-8C98-6C43031F9D30}" type="presParOf" srcId="{241EF7FE-FDF3-4BB2-9926-415BBD426D35}" destId="{4160E79F-3F7B-4F52-917D-4EB5B6CBE298}" srcOrd="0" destOrd="0" presId="urn:microsoft.com/office/officeart/2005/8/layout/target3"/>
    <dgm:cxn modelId="{E7C3FBB1-C394-497A-B35F-DE03499F635C}" type="presParOf" srcId="{241EF7FE-FDF3-4BB2-9926-415BBD426D35}" destId="{105E7ECD-50EA-4A2A-BAB1-AADAA3032098}" srcOrd="1" destOrd="0" presId="urn:microsoft.com/office/officeart/2005/8/layout/target3"/>
    <dgm:cxn modelId="{16A14FBF-4FBB-4244-89B8-9C03D30A4ECE}" type="presParOf" srcId="{241EF7FE-FDF3-4BB2-9926-415BBD426D35}" destId="{CE3BF9A3-EBDF-419F-B68C-51062B817378}" srcOrd="2" destOrd="0" presId="urn:microsoft.com/office/officeart/2005/8/layout/target3"/>
    <dgm:cxn modelId="{2A19DE5E-0DC7-4FEC-A808-E2AC412F7F96}" type="presParOf" srcId="{241EF7FE-FDF3-4BB2-9926-415BBD426D35}" destId="{0FC0E15C-49B9-43A1-93CF-27D7C1DD3A72}" srcOrd="3" destOrd="0" presId="urn:microsoft.com/office/officeart/2005/8/layout/target3"/>
    <dgm:cxn modelId="{5110EE51-F9DF-4835-9DA7-90E7EAA022DC}" type="presParOf" srcId="{241EF7FE-FDF3-4BB2-9926-415BBD426D35}" destId="{216B6F12-8CEC-450E-9F76-065C63FE71C4}" srcOrd="4" destOrd="0" presId="urn:microsoft.com/office/officeart/2005/8/layout/target3"/>
    <dgm:cxn modelId="{52C2A156-590B-48F5-B31E-7468C0AC4339}" type="presParOf" srcId="{241EF7FE-FDF3-4BB2-9926-415BBD426D35}" destId="{1D490334-4DFE-4A18-8660-9F20C3B0CE34}" srcOrd="5" destOrd="0" presId="urn:microsoft.com/office/officeart/2005/8/layout/target3"/>
    <dgm:cxn modelId="{DE5F8A01-D647-4A08-903E-AE386999167A}" type="presParOf" srcId="{241EF7FE-FDF3-4BB2-9926-415BBD426D35}" destId="{BCD3AE04-86F0-47C6-A3F5-8D42C7CCB6B0}" srcOrd="6" destOrd="0" presId="urn:microsoft.com/office/officeart/2005/8/layout/target3"/>
    <dgm:cxn modelId="{8B3ACBAE-9954-4C2A-BF81-B438AB6B78DE}" type="presParOf" srcId="{241EF7FE-FDF3-4BB2-9926-415BBD426D35}" destId="{448CE0F3-F915-4F26-ACE9-0D84E02422EB}" srcOrd="7" destOrd="0" presId="urn:microsoft.com/office/officeart/2005/8/layout/target3"/>
    <dgm:cxn modelId="{23495FE7-081C-4D61-9EFE-F283524C3745}" type="presParOf" srcId="{241EF7FE-FDF3-4BB2-9926-415BBD426D35}" destId="{8433F9A7-6027-43CF-B729-4154649B7430}" srcOrd="8" destOrd="0" presId="urn:microsoft.com/office/officeart/2005/8/layout/target3"/>
    <dgm:cxn modelId="{FDF9D5C1-336D-4856-9FAE-5AE32ECF6FE4}" type="presParOf" srcId="{241EF7FE-FDF3-4BB2-9926-415BBD426D35}" destId="{E60439CE-5B78-45C9-8C61-6FC8082B89A3}" srcOrd="9" destOrd="0" presId="urn:microsoft.com/office/officeart/2005/8/layout/target3"/>
    <dgm:cxn modelId="{E54EA690-FDFF-4ADF-9CB2-8E3908A7ADEB}" type="presParOf" srcId="{241EF7FE-FDF3-4BB2-9926-415BBD426D35}" destId="{575527D7-69EB-48F4-B9FE-E1C66CC32261}" srcOrd="10" destOrd="0" presId="urn:microsoft.com/office/officeart/2005/8/layout/target3"/>
    <dgm:cxn modelId="{E42C9E55-F4EC-4291-B711-E752CF12796D}" type="presParOf" srcId="{241EF7FE-FDF3-4BB2-9926-415BBD426D35}" destId="{89F1B517-A127-47B7-948D-91347533C44B}" srcOrd="11" destOrd="0" presId="urn:microsoft.com/office/officeart/2005/8/layout/target3"/>
    <dgm:cxn modelId="{2FAB1E9F-86F5-4B4F-93B5-DF973C224BA4}" type="presParOf" srcId="{241EF7FE-FDF3-4BB2-9926-415BBD426D35}" destId="{0FEB027A-187C-4B4D-8F96-4F09FABBD774}" srcOrd="12" destOrd="0" presId="urn:microsoft.com/office/officeart/2005/8/layout/target3"/>
    <dgm:cxn modelId="{6FD17EF0-4AD9-42F1-8D7C-F32A78BD2F05}" type="presParOf" srcId="{241EF7FE-FDF3-4BB2-9926-415BBD426D35}" destId="{0226E309-534B-4404-AC5E-9853F176459B}" srcOrd="13" destOrd="0" presId="urn:microsoft.com/office/officeart/2005/8/layout/target3"/>
    <dgm:cxn modelId="{61BDC81F-05DC-4C54-AD48-D9D68CB4909A}" type="presParOf" srcId="{241EF7FE-FDF3-4BB2-9926-415BBD426D35}" destId="{046586E6-3BBD-4323-9224-5769B4D09F4E}" srcOrd="14" destOrd="0" presId="urn:microsoft.com/office/officeart/2005/8/layout/targe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.xml><?xml version="1.0" encoding="utf-8"?>
<dgm:dataModel xmlns:dgm="http://schemas.openxmlformats.org/drawingml/2006/diagram" xmlns:a="http://schemas.openxmlformats.org/drawingml/2006/main">
  <dgm:ptLst>
    <dgm:pt modelId="{59A0FCA6-F0EF-40BB-A5A4-A45F7194F75D}" type="doc">
      <dgm:prSet loTypeId="urn:microsoft.com/office/officeart/2005/8/layout/default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ru-RU"/>
        </a:p>
      </dgm:t>
    </dgm:pt>
    <dgm:pt modelId="{930AE844-B22D-415E-866C-521963103A77}">
      <dgm:prSet phldrT="[Текст]"/>
      <dgm:spPr>
        <a:xfrm>
          <a:off x="952776" y="1819"/>
          <a:ext cx="2405385" cy="1443231"/>
        </a:xfrm>
        <a:prstGeom prst="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gm:spPr>
      <dgm:t>
        <a:bodyPr/>
        <a:lstStyle/>
        <a:p>
          <a:r>
            <a:rPr lang="ru-RU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приемка и оплата не поставленных товаров, не выполненных работ, не оказанных услуг</a:t>
          </a:r>
          <a:endParaRPr lang="ru-RU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gm:t>
    </dgm:pt>
    <dgm:pt modelId="{403FE1D4-0713-40B2-B4FE-B0512A23772C}" type="parTrans" cxnId="{B785ADFF-0F2C-4814-9BCA-42D4F417F5F2}">
      <dgm:prSet/>
      <dgm:spPr/>
      <dgm:t>
        <a:bodyPr/>
        <a:lstStyle/>
        <a:p>
          <a:endParaRPr lang="ru-RU"/>
        </a:p>
      </dgm:t>
    </dgm:pt>
    <dgm:pt modelId="{BB65EFA9-910C-4ED7-B573-65E696393137}" type="sibTrans" cxnId="{B785ADFF-0F2C-4814-9BCA-42D4F417F5F2}">
      <dgm:prSet/>
      <dgm:spPr/>
      <dgm:t>
        <a:bodyPr/>
        <a:lstStyle/>
        <a:p>
          <a:endParaRPr lang="ru-RU"/>
        </a:p>
      </dgm:t>
    </dgm:pt>
    <dgm:pt modelId="{A2BDF5AD-0C6B-46BE-9B93-01394FB47A28}">
      <dgm:prSet phldrT="[Текст]"/>
      <dgm:spPr>
        <a:xfrm>
          <a:off x="3598700" y="1819"/>
          <a:ext cx="2405385" cy="1443231"/>
        </a:xfrm>
        <a:prstGeom prst="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gm:spPr>
      <dgm:t>
        <a:bodyPr/>
        <a:lstStyle/>
        <a:p>
          <a:r>
            <a:rPr lang="ru-RU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неверное отражение в учете фактов хозяйственной жизни</a:t>
          </a:r>
          <a:endParaRPr lang="ru-RU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gm:t>
    </dgm:pt>
    <dgm:pt modelId="{776E0535-9831-44F1-9261-245C9ECA8193}" type="parTrans" cxnId="{B8D647F8-3391-450A-9203-EBEC65875654}">
      <dgm:prSet/>
      <dgm:spPr/>
      <dgm:t>
        <a:bodyPr/>
        <a:lstStyle/>
        <a:p>
          <a:endParaRPr lang="ru-RU"/>
        </a:p>
      </dgm:t>
    </dgm:pt>
    <dgm:pt modelId="{1448C84D-4A19-42E8-9F95-2B24F6BC458A}" type="sibTrans" cxnId="{B8D647F8-3391-450A-9203-EBEC65875654}">
      <dgm:prSet/>
      <dgm:spPr/>
      <dgm:t>
        <a:bodyPr/>
        <a:lstStyle/>
        <a:p>
          <a:endParaRPr lang="ru-RU"/>
        </a:p>
      </dgm:t>
    </dgm:pt>
    <dgm:pt modelId="{785DAD15-D199-4BCB-BEF6-A8465FCFF470}">
      <dgm:prSet phldrT="[Текст]"/>
      <dgm:spPr>
        <a:xfrm>
          <a:off x="6244624" y="1819"/>
          <a:ext cx="2405385" cy="1443231"/>
        </a:xfrm>
        <a:prstGeom prst="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gm:spPr>
      <dgm:t>
        <a:bodyPr/>
        <a:lstStyle/>
        <a:p>
          <a:r>
            <a:rPr lang="ru-RU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недостоверность отчетности</a:t>
          </a:r>
        </a:p>
        <a:p>
          <a:endParaRPr lang="ru-RU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gm:t>
    </dgm:pt>
    <dgm:pt modelId="{8EF088CC-8302-4803-9956-08AED588686B}" type="parTrans" cxnId="{91C48464-2A68-436F-AB47-D8E1115EE0DB}">
      <dgm:prSet/>
      <dgm:spPr/>
      <dgm:t>
        <a:bodyPr/>
        <a:lstStyle/>
        <a:p>
          <a:endParaRPr lang="ru-RU"/>
        </a:p>
      </dgm:t>
    </dgm:pt>
    <dgm:pt modelId="{D30662F9-79C7-4AE4-BACF-92D4C57E4A73}" type="sibTrans" cxnId="{91C48464-2A68-436F-AB47-D8E1115EE0DB}">
      <dgm:prSet/>
      <dgm:spPr/>
      <dgm:t>
        <a:bodyPr/>
        <a:lstStyle/>
        <a:p>
          <a:endParaRPr lang="ru-RU"/>
        </a:p>
      </dgm:t>
    </dgm:pt>
    <dgm:pt modelId="{B9BE8107-CE46-4D38-B71B-1A7024BBD34A}">
      <dgm:prSet phldrT="[Текст]"/>
      <dgm:spPr>
        <a:xfrm>
          <a:off x="2275738" y="1685589"/>
          <a:ext cx="2405385" cy="1443231"/>
        </a:xfrm>
        <a:prstGeom prst="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gm:spPr>
      <dgm:t>
        <a:bodyPr/>
        <a:lstStyle/>
        <a:p>
          <a:r>
            <a:rPr lang="ru-RU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увеличение объема дебиторской  задолженности</a:t>
          </a:r>
          <a:endParaRPr lang="ru-RU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gm:t>
    </dgm:pt>
    <dgm:pt modelId="{47F58E93-9F01-4749-961F-17BC75756F46}" type="parTrans" cxnId="{62212E91-6DC4-476B-A696-AF199AB9D49E}">
      <dgm:prSet/>
      <dgm:spPr/>
      <dgm:t>
        <a:bodyPr/>
        <a:lstStyle/>
        <a:p>
          <a:endParaRPr lang="ru-RU"/>
        </a:p>
      </dgm:t>
    </dgm:pt>
    <dgm:pt modelId="{07B1E3C3-265E-400D-80A6-BB92C6C68016}" type="sibTrans" cxnId="{62212E91-6DC4-476B-A696-AF199AB9D49E}">
      <dgm:prSet/>
      <dgm:spPr/>
      <dgm:t>
        <a:bodyPr/>
        <a:lstStyle/>
        <a:p>
          <a:endParaRPr lang="ru-RU"/>
        </a:p>
      </dgm:t>
    </dgm:pt>
    <dgm:pt modelId="{3D2A3A94-2B86-489F-AEFD-7FF1865DC687}">
      <dgm:prSet phldrT="[Текст]"/>
      <dgm:spPr>
        <a:xfrm>
          <a:off x="4921662" y="1685589"/>
          <a:ext cx="2405385" cy="1443231"/>
        </a:xfrm>
        <a:prstGeom prst="rect">
          <a:avLst/>
        </a:prstGeom>
        <a:blipFill rotWithShape="0">
          <a:blip xmlns:r="http://schemas.openxmlformats.org/officeDocument/2006/relationships" r:embed="rId1"/>
          <a:stretch>
            <a:fillRect/>
          </a:stretch>
        </a:blip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gm:spPr>
      <dgm:t>
        <a:bodyPr/>
        <a:lstStyle/>
        <a:p>
          <a:r>
            <a:rPr lang="ru-RU" b="1" dirty="0" smtClean="0">
              <a:solidFill>
                <a:schemeClr val="tx1"/>
              </a:solidFill>
              <a:latin typeface="Calibri"/>
              <a:ea typeface="+mn-ea"/>
              <a:cs typeface="+mn-cs"/>
            </a:rPr>
            <a:t>увеличение объема  кредиторской задолженности</a:t>
          </a:r>
        </a:p>
        <a:p>
          <a:endParaRPr lang="ru-RU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gm:t>
    </dgm:pt>
    <dgm:pt modelId="{471FC215-53AB-4F93-8BFD-BB66C1DC1F6B}" type="parTrans" cxnId="{42865C86-2CF3-4C91-AE98-040B4A06B1B3}">
      <dgm:prSet/>
      <dgm:spPr/>
      <dgm:t>
        <a:bodyPr/>
        <a:lstStyle/>
        <a:p>
          <a:endParaRPr lang="ru-RU"/>
        </a:p>
      </dgm:t>
    </dgm:pt>
    <dgm:pt modelId="{D72F9F3B-7CF0-4DB2-AFCC-0CE6D3CDDB5A}" type="sibTrans" cxnId="{42865C86-2CF3-4C91-AE98-040B4A06B1B3}">
      <dgm:prSet/>
      <dgm:spPr/>
      <dgm:t>
        <a:bodyPr/>
        <a:lstStyle/>
        <a:p>
          <a:endParaRPr lang="ru-RU"/>
        </a:p>
      </dgm:t>
    </dgm:pt>
    <dgm:pt modelId="{B7BF86D4-75BE-40C5-B540-F7CBA04A5F65}" type="pres">
      <dgm:prSet presAssocID="{59A0FCA6-F0EF-40BB-A5A4-A45F7194F75D}" presName="diagram" presStyleCnt="0">
        <dgm:presLayoutVars>
          <dgm:dir/>
          <dgm:resizeHandles val="exact"/>
        </dgm:presLayoutVars>
      </dgm:prSet>
      <dgm:spPr/>
      <dgm:t>
        <a:bodyPr/>
        <a:lstStyle/>
        <a:p>
          <a:endParaRPr lang="ru-RU"/>
        </a:p>
      </dgm:t>
    </dgm:pt>
    <dgm:pt modelId="{EBB5B23F-6F83-4676-9287-066C4D201FD1}" type="pres">
      <dgm:prSet presAssocID="{930AE844-B22D-415E-866C-521963103A77}" presName="node" presStyleLbl="node1" presStyleIdx="0" presStyleCnt="5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3D257FF9-A041-4D78-8498-880F011D06E5}" type="pres">
      <dgm:prSet presAssocID="{BB65EFA9-910C-4ED7-B573-65E696393137}" presName="sibTrans" presStyleCnt="0"/>
      <dgm:spPr/>
    </dgm:pt>
    <dgm:pt modelId="{F3084A5D-FB0A-4162-AB25-FBB79FEEAEFC}" type="pres">
      <dgm:prSet presAssocID="{A2BDF5AD-0C6B-46BE-9B93-01394FB47A28}" presName="node" presStyleLbl="node1" presStyleIdx="1" presStyleCnt="5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339C1F36-C403-4F3E-A555-AD86CB586237}" type="pres">
      <dgm:prSet presAssocID="{1448C84D-4A19-42E8-9F95-2B24F6BC458A}" presName="sibTrans" presStyleCnt="0"/>
      <dgm:spPr/>
    </dgm:pt>
    <dgm:pt modelId="{6821DC15-16A6-40E0-B524-68CE938DE0B7}" type="pres">
      <dgm:prSet presAssocID="{785DAD15-D199-4BCB-BEF6-A8465FCFF470}" presName="node" presStyleLbl="node1" presStyleIdx="2" presStyleCnt="5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2D7F410E-62F0-44D0-AB00-4D7505B8D44C}" type="pres">
      <dgm:prSet presAssocID="{D30662F9-79C7-4AE4-BACF-92D4C57E4A73}" presName="sibTrans" presStyleCnt="0"/>
      <dgm:spPr/>
    </dgm:pt>
    <dgm:pt modelId="{268B373F-8A8A-4057-98BD-879C045FB6FB}" type="pres">
      <dgm:prSet presAssocID="{B9BE8107-CE46-4D38-B71B-1A7024BBD34A}" presName="node" presStyleLbl="node1" presStyleIdx="3" presStyleCnt="5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47E4ADB1-8A65-4D00-9017-D5FF5120EC3A}" type="pres">
      <dgm:prSet presAssocID="{07B1E3C3-265E-400D-80A6-BB92C6C68016}" presName="sibTrans" presStyleCnt="0"/>
      <dgm:spPr/>
    </dgm:pt>
    <dgm:pt modelId="{F4734C3C-757A-454C-A44E-E6985DDA5365}" type="pres">
      <dgm:prSet presAssocID="{3D2A3A94-2B86-489F-AEFD-7FF1865DC687}" presName="node" presStyleLbl="node1" presStyleIdx="4" presStyleCnt="5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</dgm:ptLst>
  <dgm:cxnLst>
    <dgm:cxn modelId="{1B05130C-2C72-441E-A25F-EF6564748F3E}" type="presOf" srcId="{59A0FCA6-F0EF-40BB-A5A4-A45F7194F75D}" destId="{B7BF86D4-75BE-40C5-B540-F7CBA04A5F65}" srcOrd="0" destOrd="0" presId="urn:microsoft.com/office/officeart/2005/8/layout/default"/>
    <dgm:cxn modelId="{62212E91-6DC4-476B-A696-AF199AB9D49E}" srcId="{59A0FCA6-F0EF-40BB-A5A4-A45F7194F75D}" destId="{B9BE8107-CE46-4D38-B71B-1A7024BBD34A}" srcOrd="3" destOrd="0" parTransId="{47F58E93-9F01-4749-961F-17BC75756F46}" sibTransId="{07B1E3C3-265E-400D-80A6-BB92C6C68016}"/>
    <dgm:cxn modelId="{A0D7337C-2044-4CA2-A087-969F3C8D2188}" type="presOf" srcId="{3D2A3A94-2B86-489F-AEFD-7FF1865DC687}" destId="{F4734C3C-757A-454C-A44E-E6985DDA5365}" srcOrd="0" destOrd="0" presId="urn:microsoft.com/office/officeart/2005/8/layout/default"/>
    <dgm:cxn modelId="{7E4CD460-97E9-4205-8B5F-73E0F3BCF7AA}" type="presOf" srcId="{930AE844-B22D-415E-866C-521963103A77}" destId="{EBB5B23F-6F83-4676-9287-066C4D201FD1}" srcOrd="0" destOrd="0" presId="urn:microsoft.com/office/officeart/2005/8/layout/default"/>
    <dgm:cxn modelId="{6C715573-8C04-4525-855C-C7260AC53A93}" type="presOf" srcId="{785DAD15-D199-4BCB-BEF6-A8465FCFF470}" destId="{6821DC15-16A6-40E0-B524-68CE938DE0B7}" srcOrd="0" destOrd="0" presId="urn:microsoft.com/office/officeart/2005/8/layout/default"/>
    <dgm:cxn modelId="{83E8E49E-A53D-400D-BE6C-81EA6B095F86}" type="presOf" srcId="{B9BE8107-CE46-4D38-B71B-1A7024BBD34A}" destId="{268B373F-8A8A-4057-98BD-879C045FB6FB}" srcOrd="0" destOrd="0" presId="urn:microsoft.com/office/officeart/2005/8/layout/default"/>
    <dgm:cxn modelId="{276E5549-BB4E-4165-A516-1AF8B45B24E5}" type="presOf" srcId="{A2BDF5AD-0C6B-46BE-9B93-01394FB47A28}" destId="{F3084A5D-FB0A-4162-AB25-FBB79FEEAEFC}" srcOrd="0" destOrd="0" presId="urn:microsoft.com/office/officeart/2005/8/layout/default"/>
    <dgm:cxn modelId="{91C48464-2A68-436F-AB47-D8E1115EE0DB}" srcId="{59A0FCA6-F0EF-40BB-A5A4-A45F7194F75D}" destId="{785DAD15-D199-4BCB-BEF6-A8465FCFF470}" srcOrd="2" destOrd="0" parTransId="{8EF088CC-8302-4803-9956-08AED588686B}" sibTransId="{D30662F9-79C7-4AE4-BACF-92D4C57E4A73}"/>
    <dgm:cxn modelId="{B8D647F8-3391-450A-9203-EBEC65875654}" srcId="{59A0FCA6-F0EF-40BB-A5A4-A45F7194F75D}" destId="{A2BDF5AD-0C6B-46BE-9B93-01394FB47A28}" srcOrd="1" destOrd="0" parTransId="{776E0535-9831-44F1-9261-245C9ECA8193}" sibTransId="{1448C84D-4A19-42E8-9F95-2B24F6BC458A}"/>
    <dgm:cxn modelId="{42865C86-2CF3-4C91-AE98-040B4A06B1B3}" srcId="{59A0FCA6-F0EF-40BB-A5A4-A45F7194F75D}" destId="{3D2A3A94-2B86-489F-AEFD-7FF1865DC687}" srcOrd="4" destOrd="0" parTransId="{471FC215-53AB-4F93-8BFD-BB66C1DC1F6B}" sibTransId="{D72F9F3B-7CF0-4DB2-AFCC-0CE6D3CDDB5A}"/>
    <dgm:cxn modelId="{B785ADFF-0F2C-4814-9BCA-42D4F417F5F2}" srcId="{59A0FCA6-F0EF-40BB-A5A4-A45F7194F75D}" destId="{930AE844-B22D-415E-866C-521963103A77}" srcOrd="0" destOrd="0" parTransId="{403FE1D4-0713-40B2-B4FE-B0512A23772C}" sibTransId="{BB65EFA9-910C-4ED7-B573-65E696393137}"/>
    <dgm:cxn modelId="{363E3B5E-2D43-4250-A45B-103C7F566401}" type="presParOf" srcId="{B7BF86D4-75BE-40C5-B540-F7CBA04A5F65}" destId="{EBB5B23F-6F83-4676-9287-066C4D201FD1}" srcOrd="0" destOrd="0" presId="urn:microsoft.com/office/officeart/2005/8/layout/default"/>
    <dgm:cxn modelId="{102BF9E3-030C-43FE-86B5-247BA46C3389}" type="presParOf" srcId="{B7BF86D4-75BE-40C5-B540-F7CBA04A5F65}" destId="{3D257FF9-A041-4D78-8498-880F011D06E5}" srcOrd="1" destOrd="0" presId="urn:microsoft.com/office/officeart/2005/8/layout/default"/>
    <dgm:cxn modelId="{6A29A2D5-B9BD-40AB-81BF-C1E8854C92F2}" type="presParOf" srcId="{B7BF86D4-75BE-40C5-B540-F7CBA04A5F65}" destId="{F3084A5D-FB0A-4162-AB25-FBB79FEEAEFC}" srcOrd="2" destOrd="0" presId="urn:microsoft.com/office/officeart/2005/8/layout/default"/>
    <dgm:cxn modelId="{10EE3F65-6D96-4AD3-AB63-DEB2352D0FB1}" type="presParOf" srcId="{B7BF86D4-75BE-40C5-B540-F7CBA04A5F65}" destId="{339C1F36-C403-4F3E-A555-AD86CB586237}" srcOrd="3" destOrd="0" presId="urn:microsoft.com/office/officeart/2005/8/layout/default"/>
    <dgm:cxn modelId="{919726BA-E30F-44CE-9AD2-6CCB230335B7}" type="presParOf" srcId="{B7BF86D4-75BE-40C5-B540-F7CBA04A5F65}" destId="{6821DC15-16A6-40E0-B524-68CE938DE0B7}" srcOrd="4" destOrd="0" presId="urn:microsoft.com/office/officeart/2005/8/layout/default"/>
    <dgm:cxn modelId="{F012CF72-05BB-46F8-8824-C39EA115E4EE}" type="presParOf" srcId="{B7BF86D4-75BE-40C5-B540-F7CBA04A5F65}" destId="{2D7F410E-62F0-44D0-AB00-4D7505B8D44C}" srcOrd="5" destOrd="0" presId="urn:microsoft.com/office/officeart/2005/8/layout/default"/>
    <dgm:cxn modelId="{18B6B159-8974-4B4B-BF86-D3D66204660B}" type="presParOf" srcId="{B7BF86D4-75BE-40C5-B540-F7CBA04A5F65}" destId="{268B373F-8A8A-4057-98BD-879C045FB6FB}" srcOrd="6" destOrd="0" presId="urn:microsoft.com/office/officeart/2005/8/layout/default"/>
    <dgm:cxn modelId="{8B821DE7-593C-48B5-8A66-2FF3E4127F80}" type="presParOf" srcId="{B7BF86D4-75BE-40C5-B540-F7CBA04A5F65}" destId="{47E4ADB1-8A65-4D00-9017-D5FF5120EC3A}" srcOrd="7" destOrd="0" presId="urn:microsoft.com/office/officeart/2005/8/layout/default"/>
    <dgm:cxn modelId="{363AF830-23E9-4CE3-B09F-7CABC6026FB7}" type="presParOf" srcId="{B7BF86D4-75BE-40C5-B540-F7CBA04A5F65}" destId="{F4734C3C-757A-454C-A44E-E6985DDA5365}" srcOrd="8" destOrd="0" presId="urn:microsoft.com/office/officeart/2005/8/layout/defaul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4.xml><?xml version="1.0" encoding="utf-8"?>
<dgm:dataModel xmlns:dgm="http://schemas.openxmlformats.org/drawingml/2006/diagram" xmlns:a="http://schemas.openxmlformats.org/drawingml/2006/main">
  <dgm:ptLst>
    <dgm:pt modelId="{EFE1D40E-2506-4026-8E8D-4C5199C48D9A}" type="doc">
      <dgm:prSet loTypeId="urn:microsoft.com/office/officeart/2005/8/layout/hierarchy4" loCatId="list" qsTypeId="urn:microsoft.com/office/officeart/2005/8/quickstyle/simple1" qsCatId="simple" csTypeId="urn:microsoft.com/office/officeart/2005/8/colors/accent3_1" csCatId="accent3" phldr="1"/>
      <dgm:spPr/>
      <dgm:t>
        <a:bodyPr/>
        <a:lstStyle/>
        <a:p>
          <a:endParaRPr lang="ru-RU"/>
        </a:p>
      </dgm:t>
    </dgm:pt>
    <dgm:pt modelId="{F8EE90F7-3E89-40EE-86D5-6F77E809B80F}">
      <dgm:prSet phldrT="[Текст]" custT="1"/>
      <dgm:spPr>
        <a:solidFill>
          <a:schemeClr val="accent3">
            <a:lumMod val="40000"/>
            <a:lumOff val="60000"/>
          </a:schemeClr>
        </a:solidFill>
        <a:ln>
          <a:solidFill>
            <a:srgbClr val="0070C0"/>
          </a:solidFill>
        </a:ln>
      </dgm:spPr>
      <dgm:t>
        <a:bodyPr/>
        <a:lstStyle/>
        <a:p>
          <a:r>
            <a:rPr lang="ru-RU" sz="28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lang="ru-RU" sz="20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Разъяснения – системные письма </a:t>
          </a:r>
        </a:p>
        <a:p>
          <a:r>
            <a:rPr lang="ru-RU" sz="20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Порядок учета гранта </a:t>
          </a:r>
          <a:r>
            <a:rPr lang="ru-RU" sz="20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зависит </a:t>
          </a:r>
          <a:r>
            <a:rPr lang="ru-RU" sz="2000" dirty="0" smtClean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от того</a:t>
          </a:r>
          <a:r>
            <a:rPr lang="ru-RU" sz="20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, </a:t>
          </a:r>
          <a:r>
            <a:rPr lang="ru-RU" sz="2000" b="1" dirty="0" smtClean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кому</a:t>
          </a:r>
          <a:r>
            <a:rPr lang="ru-RU" sz="2000" dirty="0" smtClean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lang="ru-RU" sz="20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он предназначен  </a:t>
          </a:r>
          <a:endParaRPr lang="ru-RU" sz="20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5F96336E-8B49-4718-AD99-300FAC26EFDA}" type="parTrans" cxnId="{800C57E5-E391-420A-A5E4-C6F52E0694B6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CBD1992A-F529-4D76-BD3F-11D802B4A708}" type="sibTrans" cxnId="{800C57E5-E391-420A-A5E4-C6F52E0694B6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E1510D25-9768-45A5-8559-1547DB1FC766}">
      <dgm:prSet phldrT="[Текст]" custT="1"/>
      <dgm:spPr>
        <a:solidFill>
          <a:srgbClr val="FFF7FE"/>
        </a:solidFill>
        <a:ln>
          <a:solidFill>
            <a:srgbClr val="0070C0"/>
          </a:solidFill>
        </a:ln>
      </dgm:spPr>
      <dgm:t>
        <a:bodyPr/>
        <a:lstStyle/>
        <a:p>
          <a:r>
            <a:rPr lang="ru-RU" sz="18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Минфина </a:t>
          </a:r>
          <a:r>
            <a:rPr lang="ru-RU" sz="18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России</a:t>
          </a:r>
          <a:endParaRPr lang="ru-RU" sz="18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01FA7A81-887C-4CCC-97FB-ABDA93658CD6}" type="parTrans" cxnId="{E31CBB6B-AC0E-408C-941C-017F530CB21C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D57BA739-0650-4D11-9552-A36DF660AF08}" type="sibTrans" cxnId="{E31CBB6B-AC0E-408C-941C-017F530CB21C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C6C8DB48-9933-41CC-B340-3FC8D5DDD73F}">
      <dgm:prSet phldrT="[Текст]" custT="1"/>
      <dgm:spPr>
        <a:solidFill>
          <a:schemeClr val="accent2">
            <a:lumMod val="20000"/>
            <a:lumOff val="80000"/>
          </a:schemeClr>
        </a:solidFill>
        <a:ln>
          <a:solidFill>
            <a:srgbClr val="0070C0"/>
          </a:solidFill>
        </a:ln>
      </dgm:spPr>
      <dgm:t>
        <a:bodyPr/>
        <a:lstStyle/>
        <a:p>
          <a:r>
            <a:rPr lang="ru-RU" sz="15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от 17.07.2026 </a:t>
          </a:r>
        </a:p>
        <a:p>
          <a:r>
            <a:rPr lang="ru-RU" sz="15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№</a:t>
          </a:r>
          <a:r>
            <a:rPr lang="en-US" sz="15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 02-07-08/62012 </a:t>
          </a:r>
          <a:r>
            <a:rPr lang="ru-RU" sz="15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endParaRPr lang="ru-RU" sz="1500" b="1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32052575-50E3-4D25-B3DC-A630EF256908}" type="parTrans" cxnId="{85EDEA46-A3FB-4CDE-9C07-CC098DEA8979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9E540B53-7DEB-4786-9F8C-DBB521FDF001}" type="sibTrans" cxnId="{85EDEA46-A3FB-4CDE-9C07-CC098DEA8979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E2A51C15-605E-49CB-9562-018600702432}">
      <dgm:prSet phldrT="[Текст]" custT="1"/>
      <dgm:spPr>
        <a:solidFill>
          <a:schemeClr val="accent2">
            <a:lumMod val="20000"/>
            <a:lumOff val="80000"/>
          </a:schemeClr>
        </a:solidFill>
        <a:ln>
          <a:solidFill>
            <a:srgbClr val="0070C0"/>
          </a:solidFill>
        </a:ln>
      </dgm:spPr>
      <dgm:t>
        <a:bodyPr/>
        <a:lstStyle/>
        <a:p>
          <a:r>
            <a:rPr lang="ru-RU" sz="15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+ </a:t>
          </a:r>
          <a:r>
            <a:rPr lang="ru-RU" sz="15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от 29.04.2026 </a:t>
          </a:r>
        </a:p>
        <a:p>
          <a:r>
            <a:rPr lang="ru-RU" sz="15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№ 02-07-08/36315 </a:t>
          </a:r>
          <a:endParaRPr lang="ru-RU" sz="1500" b="1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74FB4D18-F6A9-4439-85C8-3D1954E2C6BA}" type="parTrans" cxnId="{998240CE-708B-4988-9998-47A8E9229FCE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86EE2EFA-EA86-4764-9F66-506A23D0D50D}" type="sibTrans" cxnId="{998240CE-708B-4988-9998-47A8E9229FCE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06B7E737-C4F1-4DF1-902D-B31D1BED99BE}">
      <dgm:prSet phldrT="[Текст]" custT="1"/>
      <dgm:spPr>
        <a:solidFill>
          <a:srgbClr val="E7FFED"/>
        </a:solidFill>
        <a:ln>
          <a:solidFill>
            <a:srgbClr val="0070C0"/>
          </a:solidFill>
        </a:ln>
      </dgm:spPr>
      <dgm:t>
        <a:bodyPr/>
        <a:lstStyle/>
        <a:p>
          <a:r>
            <a:rPr lang="ru-RU" sz="24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lang="ru-RU" sz="16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Казначейства</a:t>
          </a:r>
          <a:r>
            <a:rPr lang="ru-RU" sz="1600" b="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 России</a:t>
          </a:r>
          <a:endParaRPr lang="ru-RU" sz="1600" b="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0E4B0A67-97A4-4401-A49B-680D04BA46B8}" type="parTrans" cxnId="{132BACED-0AB2-4469-8E04-510F09AB140F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41F71DE5-154B-4079-BD9D-911E7AE952B8}" type="sibTrans" cxnId="{132BACED-0AB2-4469-8E04-510F09AB140F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3BEAF737-5C80-4009-B12A-D2A659D748E6}">
      <dgm:prSet phldrT="[Текст]" custT="1"/>
      <dgm:spPr>
        <a:solidFill>
          <a:schemeClr val="accent6">
            <a:lumMod val="20000"/>
            <a:lumOff val="80000"/>
          </a:schemeClr>
        </a:solidFill>
        <a:ln>
          <a:solidFill>
            <a:srgbClr val="0070C0"/>
          </a:solidFill>
        </a:ln>
      </dgm:spPr>
      <dgm:t>
        <a:bodyPr/>
        <a:lstStyle/>
        <a:p>
          <a:r>
            <a:rPr lang="ru-RU" sz="15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 от 12.03.2026 </a:t>
          </a:r>
        </a:p>
        <a:p>
          <a:r>
            <a:rPr lang="ru-RU" sz="15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№ 08-02-01/6798 </a:t>
          </a:r>
          <a:endParaRPr lang="ru-RU" sz="15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8BD2781F-2FCC-4DBD-9E4D-85143A73BC8F}" type="parTrans" cxnId="{5104C8A1-C278-4741-8A60-1B4D99A0881D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D0AAEFB4-70C0-485D-B038-77F0A65728DB}" type="sibTrans" cxnId="{5104C8A1-C278-4741-8A60-1B4D99A0881D}">
      <dgm:prSet/>
      <dgm:spPr/>
      <dgm:t>
        <a:bodyPr/>
        <a:lstStyle/>
        <a:p>
          <a:endParaRPr lang="ru-RU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E6FAFE10-28D3-4DC3-B7AA-7F1CB6F927C5}">
      <dgm:prSet phldrT="[Текст]" custT="1"/>
      <dgm:spPr>
        <a:solidFill>
          <a:schemeClr val="accent3">
            <a:lumMod val="20000"/>
            <a:lumOff val="80000"/>
          </a:schemeClr>
        </a:solidFill>
        <a:ln>
          <a:solidFill>
            <a:srgbClr val="0070C0"/>
          </a:solidFill>
        </a:ln>
      </dgm:spPr>
      <dgm:t>
        <a:bodyPr/>
        <a:lstStyle/>
        <a:p>
          <a:r>
            <a:rPr lang="ru-RU" sz="15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 от 19.03.2026 </a:t>
          </a:r>
        </a:p>
        <a:p>
          <a:r>
            <a:rPr lang="ru-RU" sz="15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№ 02-07-08/22512 </a:t>
          </a:r>
          <a:endParaRPr lang="ru-RU" sz="1500" b="1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7C4BF9D9-EB82-43CE-854F-9EAFF82B59A3}" type="parTrans" cxnId="{21092C32-DB7B-4283-AC19-C5B2D5EB454B}">
      <dgm:prSet/>
      <dgm:spPr/>
      <dgm:t>
        <a:bodyPr/>
        <a:lstStyle/>
        <a:p>
          <a:endParaRPr lang="ru-RU"/>
        </a:p>
      </dgm:t>
    </dgm:pt>
    <dgm:pt modelId="{E670DE5E-548E-4A3E-85AF-8B025A6C72BA}" type="sibTrans" cxnId="{21092C32-DB7B-4283-AC19-C5B2D5EB454B}">
      <dgm:prSet/>
      <dgm:spPr/>
      <dgm:t>
        <a:bodyPr/>
        <a:lstStyle/>
        <a:p>
          <a:endParaRPr lang="ru-RU"/>
        </a:p>
      </dgm:t>
    </dgm:pt>
    <dgm:pt modelId="{0D62ED04-3C20-4D3E-8FEE-19510334F0AB}" type="pres">
      <dgm:prSet presAssocID="{EFE1D40E-2506-4026-8E8D-4C5199C48D9A}" presName="Name0" presStyleCnt="0">
        <dgm:presLayoutVars>
          <dgm:chPref val="1"/>
          <dgm:dir/>
          <dgm:animOne val="branch"/>
          <dgm:animLvl val="lvl"/>
          <dgm:resizeHandles/>
        </dgm:presLayoutVars>
      </dgm:prSet>
      <dgm:spPr/>
      <dgm:t>
        <a:bodyPr/>
        <a:lstStyle/>
        <a:p>
          <a:endParaRPr lang="ru-RU"/>
        </a:p>
      </dgm:t>
    </dgm:pt>
    <dgm:pt modelId="{6699CC26-A1AF-4C74-8AAF-7320F4BC78EC}" type="pres">
      <dgm:prSet presAssocID="{F8EE90F7-3E89-40EE-86D5-6F77E809B80F}" presName="vertOne" presStyleCnt="0"/>
      <dgm:spPr/>
    </dgm:pt>
    <dgm:pt modelId="{FFA30732-AC27-4AA5-B6FD-8BE102A9560C}" type="pres">
      <dgm:prSet presAssocID="{F8EE90F7-3E89-40EE-86D5-6F77E809B80F}" presName="txOne" presStyleLbl="node0" presStyleIdx="0" presStyleCnt="1" custScaleX="100066" custScaleY="97672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086A5963-084E-45E7-9DFC-EC1E96EBAA7B}" type="pres">
      <dgm:prSet presAssocID="{F8EE90F7-3E89-40EE-86D5-6F77E809B80F}" presName="parTransOne" presStyleCnt="0"/>
      <dgm:spPr/>
    </dgm:pt>
    <dgm:pt modelId="{0521FAAE-E44B-47A1-842A-794C40CBD69B}" type="pres">
      <dgm:prSet presAssocID="{F8EE90F7-3E89-40EE-86D5-6F77E809B80F}" presName="horzOne" presStyleCnt="0"/>
      <dgm:spPr/>
    </dgm:pt>
    <dgm:pt modelId="{0FE3F163-9633-4724-B89D-FFE5A08461D7}" type="pres">
      <dgm:prSet presAssocID="{E1510D25-9768-45A5-8559-1547DB1FC766}" presName="vertTwo" presStyleCnt="0"/>
      <dgm:spPr/>
    </dgm:pt>
    <dgm:pt modelId="{2284155A-9EEE-4514-9CF3-67FCD3C73BAB}" type="pres">
      <dgm:prSet presAssocID="{E1510D25-9768-45A5-8559-1547DB1FC766}" presName="txTwo" presStyleLbl="node2" presStyleIdx="0" presStyleCnt="2" custScaleY="32561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51FC63C1-25B6-4701-BC37-0E92CCCBAE1A}" type="pres">
      <dgm:prSet presAssocID="{E1510D25-9768-45A5-8559-1547DB1FC766}" presName="parTransTwo" presStyleCnt="0"/>
      <dgm:spPr/>
    </dgm:pt>
    <dgm:pt modelId="{AC48D21E-82FB-4846-AC1D-82F6113E1F10}" type="pres">
      <dgm:prSet presAssocID="{E1510D25-9768-45A5-8559-1547DB1FC766}" presName="horzTwo" presStyleCnt="0"/>
      <dgm:spPr/>
    </dgm:pt>
    <dgm:pt modelId="{6EBFA1D7-0F00-488D-A4D2-529CC50E8DCE}" type="pres">
      <dgm:prSet presAssocID="{C6C8DB48-9933-41CC-B340-3FC8D5DDD73F}" presName="vertThree" presStyleCnt="0"/>
      <dgm:spPr/>
    </dgm:pt>
    <dgm:pt modelId="{4FE39F05-A2A5-47EA-A9D5-E9DEF72EAFF7}" type="pres">
      <dgm:prSet presAssocID="{C6C8DB48-9933-41CC-B340-3FC8D5DDD73F}" presName="txThree" presStyleLbl="node3" presStyleIdx="0" presStyleCnt="4" custScaleY="113566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9114954E-A257-479B-BAB2-9FFB83A783B2}" type="pres">
      <dgm:prSet presAssocID="{C6C8DB48-9933-41CC-B340-3FC8D5DDD73F}" presName="horzThree" presStyleCnt="0"/>
      <dgm:spPr/>
    </dgm:pt>
    <dgm:pt modelId="{9D3425EF-CF05-47AC-AF53-43DEEA3AF55D}" type="pres">
      <dgm:prSet presAssocID="{9E540B53-7DEB-4786-9F8C-DBB521FDF001}" presName="sibSpaceThree" presStyleCnt="0"/>
      <dgm:spPr/>
    </dgm:pt>
    <dgm:pt modelId="{BA5AB64D-6DC7-4705-9F36-36746D621583}" type="pres">
      <dgm:prSet presAssocID="{E2A51C15-605E-49CB-9562-018600702432}" presName="vertThree" presStyleCnt="0"/>
      <dgm:spPr/>
    </dgm:pt>
    <dgm:pt modelId="{AD911156-0487-45CB-857B-337A87DBEC57}" type="pres">
      <dgm:prSet presAssocID="{E2A51C15-605E-49CB-9562-018600702432}" presName="txThree" presStyleLbl="node3" presStyleIdx="1" presStyleCnt="4" custScaleY="113566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78948535-2804-40EE-A401-7C3873D5F313}" type="pres">
      <dgm:prSet presAssocID="{E2A51C15-605E-49CB-9562-018600702432}" presName="horzThree" presStyleCnt="0"/>
      <dgm:spPr/>
    </dgm:pt>
    <dgm:pt modelId="{B9E2B399-A5E6-46B9-BD21-161EBF6E0FCC}" type="pres">
      <dgm:prSet presAssocID="{86EE2EFA-EA86-4764-9F66-506A23D0D50D}" presName="sibSpaceThree" presStyleCnt="0"/>
      <dgm:spPr/>
    </dgm:pt>
    <dgm:pt modelId="{46116827-3FCA-4838-AA53-A31ACD9FA602}" type="pres">
      <dgm:prSet presAssocID="{E6FAFE10-28D3-4DC3-B7AA-7F1CB6F927C5}" presName="vertThree" presStyleCnt="0"/>
      <dgm:spPr/>
    </dgm:pt>
    <dgm:pt modelId="{A890B697-5147-4443-AA66-CB7FE2813D8D}" type="pres">
      <dgm:prSet presAssocID="{E6FAFE10-28D3-4DC3-B7AA-7F1CB6F927C5}" presName="txThree" presStyleLbl="node3" presStyleIdx="2" presStyleCnt="4" custScaleY="113566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91EF3E17-61F6-43F6-BD93-88E96B6EE6BF}" type="pres">
      <dgm:prSet presAssocID="{E6FAFE10-28D3-4DC3-B7AA-7F1CB6F927C5}" presName="horzThree" presStyleCnt="0"/>
      <dgm:spPr/>
    </dgm:pt>
    <dgm:pt modelId="{88CDBDAC-8ECC-498B-80DE-0945C858F45B}" type="pres">
      <dgm:prSet presAssocID="{D57BA739-0650-4D11-9552-A36DF660AF08}" presName="sibSpaceTwo" presStyleCnt="0"/>
      <dgm:spPr/>
    </dgm:pt>
    <dgm:pt modelId="{E666D732-E569-4BB4-BC6C-D6DB81560034}" type="pres">
      <dgm:prSet presAssocID="{06B7E737-C4F1-4DF1-902D-B31D1BED99BE}" presName="vertTwo" presStyleCnt="0"/>
      <dgm:spPr/>
    </dgm:pt>
    <dgm:pt modelId="{B0F6975C-AA9A-4AEB-AAED-56835E6BCA29}" type="pres">
      <dgm:prSet presAssocID="{06B7E737-C4F1-4DF1-902D-B31D1BED99BE}" presName="txTwo" presStyleLbl="node2" presStyleIdx="1" presStyleCnt="2" custScaleX="102604" custScaleY="36485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110A627F-2CEE-4102-9F1A-213024B01CF8}" type="pres">
      <dgm:prSet presAssocID="{06B7E737-C4F1-4DF1-902D-B31D1BED99BE}" presName="parTransTwo" presStyleCnt="0"/>
      <dgm:spPr/>
    </dgm:pt>
    <dgm:pt modelId="{589D42A7-F920-42BC-9346-14269BB8E05E}" type="pres">
      <dgm:prSet presAssocID="{06B7E737-C4F1-4DF1-902D-B31D1BED99BE}" presName="horzTwo" presStyleCnt="0"/>
      <dgm:spPr/>
    </dgm:pt>
    <dgm:pt modelId="{6937875F-BC3A-4CB5-99D2-32710F11A9E5}" type="pres">
      <dgm:prSet presAssocID="{3BEAF737-5C80-4009-B12A-D2A659D748E6}" presName="vertThree" presStyleCnt="0"/>
      <dgm:spPr/>
    </dgm:pt>
    <dgm:pt modelId="{B312779E-E90A-4732-B4EE-A8131186CF51}" type="pres">
      <dgm:prSet presAssocID="{3BEAF737-5C80-4009-B12A-D2A659D748E6}" presName="txThree" presStyleLbl="node3" presStyleIdx="3" presStyleCnt="4" custScaleY="113566">
        <dgm:presLayoutVars>
          <dgm:chPref val="3"/>
        </dgm:presLayoutVars>
      </dgm:prSet>
      <dgm:spPr/>
      <dgm:t>
        <a:bodyPr/>
        <a:lstStyle/>
        <a:p>
          <a:endParaRPr lang="ru-RU"/>
        </a:p>
      </dgm:t>
    </dgm:pt>
    <dgm:pt modelId="{D8A9C0F4-A693-4DCA-8BD5-0E8D44B16FBE}" type="pres">
      <dgm:prSet presAssocID="{3BEAF737-5C80-4009-B12A-D2A659D748E6}" presName="horzThree" presStyleCnt="0"/>
      <dgm:spPr/>
    </dgm:pt>
  </dgm:ptLst>
  <dgm:cxnLst>
    <dgm:cxn modelId="{DF6D6316-5B4A-4BD5-97CD-226647AB7D1C}" type="presOf" srcId="{E2A51C15-605E-49CB-9562-018600702432}" destId="{AD911156-0487-45CB-857B-337A87DBEC57}" srcOrd="0" destOrd="0" presId="urn:microsoft.com/office/officeart/2005/8/layout/hierarchy4"/>
    <dgm:cxn modelId="{9D2C91DE-FA69-4876-B0D4-11FD356750E4}" type="presOf" srcId="{EFE1D40E-2506-4026-8E8D-4C5199C48D9A}" destId="{0D62ED04-3C20-4D3E-8FEE-19510334F0AB}" srcOrd="0" destOrd="0" presId="urn:microsoft.com/office/officeart/2005/8/layout/hierarchy4"/>
    <dgm:cxn modelId="{998240CE-708B-4988-9998-47A8E9229FCE}" srcId="{E1510D25-9768-45A5-8559-1547DB1FC766}" destId="{E2A51C15-605E-49CB-9562-018600702432}" srcOrd="1" destOrd="0" parTransId="{74FB4D18-F6A9-4439-85C8-3D1954E2C6BA}" sibTransId="{86EE2EFA-EA86-4764-9F66-506A23D0D50D}"/>
    <dgm:cxn modelId="{C56E65F7-1417-4A4E-9BD3-2002DA45C344}" type="presOf" srcId="{E1510D25-9768-45A5-8559-1547DB1FC766}" destId="{2284155A-9EEE-4514-9CF3-67FCD3C73BAB}" srcOrd="0" destOrd="0" presId="urn:microsoft.com/office/officeart/2005/8/layout/hierarchy4"/>
    <dgm:cxn modelId="{85EDEA46-A3FB-4CDE-9C07-CC098DEA8979}" srcId="{E1510D25-9768-45A5-8559-1547DB1FC766}" destId="{C6C8DB48-9933-41CC-B340-3FC8D5DDD73F}" srcOrd="0" destOrd="0" parTransId="{32052575-50E3-4D25-B3DC-A630EF256908}" sibTransId="{9E540B53-7DEB-4786-9F8C-DBB521FDF001}"/>
    <dgm:cxn modelId="{E31CBB6B-AC0E-408C-941C-017F530CB21C}" srcId="{F8EE90F7-3E89-40EE-86D5-6F77E809B80F}" destId="{E1510D25-9768-45A5-8559-1547DB1FC766}" srcOrd="0" destOrd="0" parTransId="{01FA7A81-887C-4CCC-97FB-ABDA93658CD6}" sibTransId="{D57BA739-0650-4D11-9552-A36DF660AF08}"/>
    <dgm:cxn modelId="{9E961C4A-F510-4A30-B6AD-D8B2D941A5DC}" type="presOf" srcId="{C6C8DB48-9933-41CC-B340-3FC8D5DDD73F}" destId="{4FE39F05-A2A5-47EA-A9D5-E9DEF72EAFF7}" srcOrd="0" destOrd="0" presId="urn:microsoft.com/office/officeart/2005/8/layout/hierarchy4"/>
    <dgm:cxn modelId="{09821810-7C4B-474F-B9F4-1AF9BC238948}" type="presOf" srcId="{E6FAFE10-28D3-4DC3-B7AA-7F1CB6F927C5}" destId="{A890B697-5147-4443-AA66-CB7FE2813D8D}" srcOrd="0" destOrd="0" presId="urn:microsoft.com/office/officeart/2005/8/layout/hierarchy4"/>
    <dgm:cxn modelId="{D9534433-09CD-44C8-BBA4-3C6CC9078B02}" type="presOf" srcId="{06B7E737-C4F1-4DF1-902D-B31D1BED99BE}" destId="{B0F6975C-AA9A-4AEB-AAED-56835E6BCA29}" srcOrd="0" destOrd="0" presId="urn:microsoft.com/office/officeart/2005/8/layout/hierarchy4"/>
    <dgm:cxn modelId="{21092C32-DB7B-4283-AC19-C5B2D5EB454B}" srcId="{E1510D25-9768-45A5-8559-1547DB1FC766}" destId="{E6FAFE10-28D3-4DC3-B7AA-7F1CB6F927C5}" srcOrd="2" destOrd="0" parTransId="{7C4BF9D9-EB82-43CE-854F-9EAFF82B59A3}" sibTransId="{E670DE5E-548E-4A3E-85AF-8B025A6C72BA}"/>
    <dgm:cxn modelId="{69FF755E-FF28-4546-AF11-19FC30F7DD4E}" type="presOf" srcId="{3BEAF737-5C80-4009-B12A-D2A659D748E6}" destId="{B312779E-E90A-4732-B4EE-A8131186CF51}" srcOrd="0" destOrd="0" presId="urn:microsoft.com/office/officeart/2005/8/layout/hierarchy4"/>
    <dgm:cxn modelId="{5104C8A1-C278-4741-8A60-1B4D99A0881D}" srcId="{06B7E737-C4F1-4DF1-902D-B31D1BED99BE}" destId="{3BEAF737-5C80-4009-B12A-D2A659D748E6}" srcOrd="0" destOrd="0" parTransId="{8BD2781F-2FCC-4DBD-9E4D-85143A73BC8F}" sibTransId="{D0AAEFB4-70C0-485D-B038-77F0A65728DB}"/>
    <dgm:cxn modelId="{132BACED-0AB2-4469-8E04-510F09AB140F}" srcId="{F8EE90F7-3E89-40EE-86D5-6F77E809B80F}" destId="{06B7E737-C4F1-4DF1-902D-B31D1BED99BE}" srcOrd="1" destOrd="0" parTransId="{0E4B0A67-97A4-4401-A49B-680D04BA46B8}" sibTransId="{41F71DE5-154B-4079-BD9D-911E7AE952B8}"/>
    <dgm:cxn modelId="{7121A796-8E65-43B6-95B0-E9278B07DF84}" type="presOf" srcId="{F8EE90F7-3E89-40EE-86D5-6F77E809B80F}" destId="{FFA30732-AC27-4AA5-B6FD-8BE102A9560C}" srcOrd="0" destOrd="0" presId="urn:microsoft.com/office/officeart/2005/8/layout/hierarchy4"/>
    <dgm:cxn modelId="{800C57E5-E391-420A-A5E4-C6F52E0694B6}" srcId="{EFE1D40E-2506-4026-8E8D-4C5199C48D9A}" destId="{F8EE90F7-3E89-40EE-86D5-6F77E809B80F}" srcOrd="0" destOrd="0" parTransId="{5F96336E-8B49-4718-AD99-300FAC26EFDA}" sibTransId="{CBD1992A-F529-4D76-BD3F-11D802B4A708}"/>
    <dgm:cxn modelId="{08F6A9F9-E15C-4FF0-AB33-5DD81900B684}" type="presParOf" srcId="{0D62ED04-3C20-4D3E-8FEE-19510334F0AB}" destId="{6699CC26-A1AF-4C74-8AAF-7320F4BC78EC}" srcOrd="0" destOrd="0" presId="urn:microsoft.com/office/officeart/2005/8/layout/hierarchy4"/>
    <dgm:cxn modelId="{472B2F1F-19FD-4A4E-9726-74CD4EF59102}" type="presParOf" srcId="{6699CC26-A1AF-4C74-8AAF-7320F4BC78EC}" destId="{FFA30732-AC27-4AA5-B6FD-8BE102A9560C}" srcOrd="0" destOrd="0" presId="urn:microsoft.com/office/officeart/2005/8/layout/hierarchy4"/>
    <dgm:cxn modelId="{D343667A-D584-452F-934B-321F695D2479}" type="presParOf" srcId="{6699CC26-A1AF-4C74-8AAF-7320F4BC78EC}" destId="{086A5963-084E-45E7-9DFC-EC1E96EBAA7B}" srcOrd="1" destOrd="0" presId="urn:microsoft.com/office/officeart/2005/8/layout/hierarchy4"/>
    <dgm:cxn modelId="{443BE23F-0078-41F5-B3DA-6BD4B8C4447D}" type="presParOf" srcId="{6699CC26-A1AF-4C74-8AAF-7320F4BC78EC}" destId="{0521FAAE-E44B-47A1-842A-794C40CBD69B}" srcOrd="2" destOrd="0" presId="urn:microsoft.com/office/officeart/2005/8/layout/hierarchy4"/>
    <dgm:cxn modelId="{640261B5-249B-4B1A-8CE4-3B6313A3A574}" type="presParOf" srcId="{0521FAAE-E44B-47A1-842A-794C40CBD69B}" destId="{0FE3F163-9633-4724-B89D-FFE5A08461D7}" srcOrd="0" destOrd="0" presId="urn:microsoft.com/office/officeart/2005/8/layout/hierarchy4"/>
    <dgm:cxn modelId="{E0F0243A-F42E-4CB2-AC89-4D1B65E6D86D}" type="presParOf" srcId="{0FE3F163-9633-4724-B89D-FFE5A08461D7}" destId="{2284155A-9EEE-4514-9CF3-67FCD3C73BAB}" srcOrd="0" destOrd="0" presId="urn:microsoft.com/office/officeart/2005/8/layout/hierarchy4"/>
    <dgm:cxn modelId="{162DA7BF-C196-440C-A61A-E70800BE6AE8}" type="presParOf" srcId="{0FE3F163-9633-4724-B89D-FFE5A08461D7}" destId="{51FC63C1-25B6-4701-BC37-0E92CCCBAE1A}" srcOrd="1" destOrd="0" presId="urn:microsoft.com/office/officeart/2005/8/layout/hierarchy4"/>
    <dgm:cxn modelId="{55B7E7DD-B8E7-4E5A-A170-3A04D0F34D3D}" type="presParOf" srcId="{0FE3F163-9633-4724-B89D-FFE5A08461D7}" destId="{AC48D21E-82FB-4846-AC1D-82F6113E1F10}" srcOrd="2" destOrd="0" presId="urn:microsoft.com/office/officeart/2005/8/layout/hierarchy4"/>
    <dgm:cxn modelId="{89713B6C-3F96-4A23-84A4-912BDF0A67F4}" type="presParOf" srcId="{AC48D21E-82FB-4846-AC1D-82F6113E1F10}" destId="{6EBFA1D7-0F00-488D-A4D2-529CC50E8DCE}" srcOrd="0" destOrd="0" presId="urn:microsoft.com/office/officeart/2005/8/layout/hierarchy4"/>
    <dgm:cxn modelId="{6BB7E68E-C7EB-4EA7-9B93-ECA90E6310D3}" type="presParOf" srcId="{6EBFA1D7-0F00-488D-A4D2-529CC50E8DCE}" destId="{4FE39F05-A2A5-47EA-A9D5-E9DEF72EAFF7}" srcOrd="0" destOrd="0" presId="urn:microsoft.com/office/officeart/2005/8/layout/hierarchy4"/>
    <dgm:cxn modelId="{B61DD7A7-77CE-4AEB-8082-2389CB44925D}" type="presParOf" srcId="{6EBFA1D7-0F00-488D-A4D2-529CC50E8DCE}" destId="{9114954E-A257-479B-BAB2-9FFB83A783B2}" srcOrd="1" destOrd="0" presId="urn:microsoft.com/office/officeart/2005/8/layout/hierarchy4"/>
    <dgm:cxn modelId="{6848E766-5277-479E-99BF-91C0766B6477}" type="presParOf" srcId="{AC48D21E-82FB-4846-AC1D-82F6113E1F10}" destId="{9D3425EF-CF05-47AC-AF53-43DEEA3AF55D}" srcOrd="1" destOrd="0" presId="urn:microsoft.com/office/officeart/2005/8/layout/hierarchy4"/>
    <dgm:cxn modelId="{3AF73429-58A4-437F-B44B-3F3767246386}" type="presParOf" srcId="{AC48D21E-82FB-4846-AC1D-82F6113E1F10}" destId="{BA5AB64D-6DC7-4705-9F36-36746D621583}" srcOrd="2" destOrd="0" presId="urn:microsoft.com/office/officeart/2005/8/layout/hierarchy4"/>
    <dgm:cxn modelId="{B3C4E276-096E-4A7E-8017-51C42E0C4099}" type="presParOf" srcId="{BA5AB64D-6DC7-4705-9F36-36746D621583}" destId="{AD911156-0487-45CB-857B-337A87DBEC57}" srcOrd="0" destOrd="0" presId="urn:microsoft.com/office/officeart/2005/8/layout/hierarchy4"/>
    <dgm:cxn modelId="{DDC1D490-19A5-4721-ADCC-0AE30DEA5873}" type="presParOf" srcId="{BA5AB64D-6DC7-4705-9F36-36746D621583}" destId="{78948535-2804-40EE-A401-7C3873D5F313}" srcOrd="1" destOrd="0" presId="urn:microsoft.com/office/officeart/2005/8/layout/hierarchy4"/>
    <dgm:cxn modelId="{B36BF5DF-5C5D-4D1E-9866-AC8C421CB6E8}" type="presParOf" srcId="{AC48D21E-82FB-4846-AC1D-82F6113E1F10}" destId="{B9E2B399-A5E6-46B9-BD21-161EBF6E0FCC}" srcOrd="3" destOrd="0" presId="urn:microsoft.com/office/officeart/2005/8/layout/hierarchy4"/>
    <dgm:cxn modelId="{324FBBE7-4FF1-4B01-B84B-445D13CBD726}" type="presParOf" srcId="{AC48D21E-82FB-4846-AC1D-82F6113E1F10}" destId="{46116827-3FCA-4838-AA53-A31ACD9FA602}" srcOrd="4" destOrd="0" presId="urn:microsoft.com/office/officeart/2005/8/layout/hierarchy4"/>
    <dgm:cxn modelId="{85A5FD83-81E6-4A54-A89D-C4C0365E6924}" type="presParOf" srcId="{46116827-3FCA-4838-AA53-A31ACD9FA602}" destId="{A890B697-5147-4443-AA66-CB7FE2813D8D}" srcOrd="0" destOrd="0" presId="urn:microsoft.com/office/officeart/2005/8/layout/hierarchy4"/>
    <dgm:cxn modelId="{014D2E7F-CB69-4A72-BC71-3927B5E6AAA2}" type="presParOf" srcId="{46116827-3FCA-4838-AA53-A31ACD9FA602}" destId="{91EF3E17-61F6-43F6-BD93-88E96B6EE6BF}" srcOrd="1" destOrd="0" presId="urn:microsoft.com/office/officeart/2005/8/layout/hierarchy4"/>
    <dgm:cxn modelId="{7AFD8582-498F-4974-AC85-CFAD8E15022E}" type="presParOf" srcId="{0521FAAE-E44B-47A1-842A-794C40CBD69B}" destId="{88CDBDAC-8ECC-498B-80DE-0945C858F45B}" srcOrd="1" destOrd="0" presId="urn:microsoft.com/office/officeart/2005/8/layout/hierarchy4"/>
    <dgm:cxn modelId="{5050ACB4-7F43-4125-A0FB-1465FC190300}" type="presParOf" srcId="{0521FAAE-E44B-47A1-842A-794C40CBD69B}" destId="{E666D732-E569-4BB4-BC6C-D6DB81560034}" srcOrd="2" destOrd="0" presId="urn:microsoft.com/office/officeart/2005/8/layout/hierarchy4"/>
    <dgm:cxn modelId="{54660F58-CAE5-4D76-AA01-C26297EF3327}" type="presParOf" srcId="{E666D732-E569-4BB4-BC6C-D6DB81560034}" destId="{B0F6975C-AA9A-4AEB-AAED-56835E6BCA29}" srcOrd="0" destOrd="0" presId="urn:microsoft.com/office/officeart/2005/8/layout/hierarchy4"/>
    <dgm:cxn modelId="{AA3AEBB1-8C3B-46AD-84D1-DF868F0A8E14}" type="presParOf" srcId="{E666D732-E569-4BB4-BC6C-D6DB81560034}" destId="{110A627F-2CEE-4102-9F1A-213024B01CF8}" srcOrd="1" destOrd="0" presId="urn:microsoft.com/office/officeart/2005/8/layout/hierarchy4"/>
    <dgm:cxn modelId="{57DDFEAF-4AAA-4AD3-B03A-82DAF63D2150}" type="presParOf" srcId="{E666D732-E569-4BB4-BC6C-D6DB81560034}" destId="{589D42A7-F920-42BC-9346-14269BB8E05E}" srcOrd="2" destOrd="0" presId="urn:microsoft.com/office/officeart/2005/8/layout/hierarchy4"/>
    <dgm:cxn modelId="{094CC74C-1FC1-4848-8CCC-A82D7FA0EA85}" type="presParOf" srcId="{589D42A7-F920-42BC-9346-14269BB8E05E}" destId="{6937875F-BC3A-4CB5-99D2-32710F11A9E5}" srcOrd="0" destOrd="0" presId="urn:microsoft.com/office/officeart/2005/8/layout/hierarchy4"/>
    <dgm:cxn modelId="{484C17CD-E5CB-4B9D-BB66-D096E079ED56}" type="presParOf" srcId="{6937875F-BC3A-4CB5-99D2-32710F11A9E5}" destId="{B312779E-E90A-4732-B4EE-A8131186CF51}" srcOrd="0" destOrd="0" presId="urn:microsoft.com/office/officeart/2005/8/layout/hierarchy4"/>
    <dgm:cxn modelId="{4731247F-0DD3-4970-A27B-C7D65109E4EA}" type="presParOf" srcId="{6937875F-BC3A-4CB5-99D2-32710F11A9E5}" destId="{D8A9C0F4-A693-4DCA-8BD5-0E8D44B16FBE}" srcOrd="1" destOrd="0" presId="urn:microsoft.com/office/officeart/2005/8/layout/hierarchy4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FA30732-AC27-4AA5-B6FD-8BE102A9560C}">
      <dsp:nvSpPr>
        <dsp:cNvPr id="0" name=""/>
        <dsp:cNvSpPr/>
      </dsp:nvSpPr>
      <dsp:spPr>
        <a:xfrm>
          <a:off x="5715" y="689"/>
          <a:ext cx="8949688" cy="863243"/>
        </a:xfrm>
        <a:prstGeom prst="roundRect">
          <a:avLst>
            <a:gd name="adj" fmla="val 10000"/>
          </a:avLst>
        </a:prstGeom>
        <a:solidFill>
          <a:srgbClr val="002060"/>
        </a:solidFill>
        <a:ln w="15875" cap="flat" cmpd="sng" algn="ctr">
          <a:solidFill>
            <a:schemeClr val="accent3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lvl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400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Решение о проведении инвентаризации</a:t>
          </a:r>
        </a:p>
      </dsp:txBody>
      <dsp:txXfrm>
        <a:off x="30999" y="25973"/>
        <a:ext cx="8899120" cy="812675"/>
      </dsp:txXfrm>
    </dsp:sp>
    <dsp:sp modelId="{2284155A-9EEE-4514-9CF3-67FCD3C73BAB}">
      <dsp:nvSpPr>
        <dsp:cNvPr id="0" name=""/>
        <dsp:cNvSpPr/>
      </dsp:nvSpPr>
      <dsp:spPr>
        <a:xfrm>
          <a:off x="14451" y="1078089"/>
          <a:ext cx="5902793" cy="929003"/>
        </a:xfrm>
        <a:prstGeom prst="roundRect">
          <a:avLst>
            <a:gd name="adj" fmla="val 10000"/>
          </a:avLst>
        </a:prstGeom>
        <a:solidFill>
          <a:srgbClr val="0070C0"/>
        </a:solidFill>
        <a:ln w="15875" cap="flat" cmpd="sng" algn="ctr">
          <a:solidFill>
            <a:schemeClr val="accent3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3820" tIns="83820" rIns="83820" bIns="83820" numCol="1" spcCol="1270" anchor="ctr" anchorCtr="0">
          <a:noAutofit/>
        </a:bodyPr>
        <a:lstStyle/>
        <a:p>
          <a:pPr lvl="0" algn="ctr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200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Дата и сроки, перечень объектов</a:t>
          </a:r>
        </a:p>
      </dsp:txBody>
      <dsp:txXfrm>
        <a:off x="41661" y="1105299"/>
        <a:ext cx="5848373" cy="874583"/>
      </dsp:txXfrm>
    </dsp:sp>
    <dsp:sp modelId="{4FE39F05-A2A5-47EA-A9D5-E9DEF72EAFF7}">
      <dsp:nvSpPr>
        <dsp:cNvPr id="0" name=""/>
        <dsp:cNvSpPr/>
      </dsp:nvSpPr>
      <dsp:spPr>
        <a:xfrm>
          <a:off x="28834" y="2221250"/>
          <a:ext cx="2781262" cy="2559064"/>
        </a:xfrm>
        <a:prstGeom prst="roundRect">
          <a:avLst>
            <a:gd name="adj" fmla="val 10000"/>
          </a:avLst>
        </a:prstGeom>
        <a:solidFill>
          <a:srgbClr val="FFFEED"/>
        </a:solidFill>
        <a:ln w="57150" cap="flat" cmpd="sng" algn="ctr">
          <a:solidFill>
            <a:srgbClr val="0070C0"/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6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Дата,</a:t>
          </a:r>
          <a:r>
            <a:rPr lang="ru-RU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 на которую проводится, </a:t>
          </a:r>
          <a:r>
            <a:rPr lang="ru-RU" sz="1600" b="1" kern="1200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не ранее даты Решения</a:t>
          </a:r>
        </a:p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6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Дата начала не ранее </a:t>
          </a:r>
          <a:r>
            <a:rPr lang="ru-RU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даты, на которую проводится</a:t>
          </a:r>
        </a:p>
      </dsp:txBody>
      <dsp:txXfrm>
        <a:off x="103786" y="2296202"/>
        <a:ext cx="2631358" cy="2409160"/>
      </dsp:txXfrm>
    </dsp:sp>
    <dsp:sp modelId="{AD911156-0487-45CB-857B-337A87DBEC57}">
      <dsp:nvSpPr>
        <dsp:cNvPr id="0" name=""/>
        <dsp:cNvSpPr/>
      </dsp:nvSpPr>
      <dsp:spPr>
        <a:xfrm>
          <a:off x="2926910" y="2221250"/>
          <a:ext cx="2975951" cy="2559064"/>
        </a:xfrm>
        <a:prstGeom prst="roundRect">
          <a:avLst>
            <a:gd name="adj" fmla="val 10000"/>
          </a:avLst>
        </a:prstGeom>
        <a:solidFill>
          <a:srgbClr val="FFFEED"/>
        </a:solidFill>
        <a:ln w="38100" cap="flat" cmpd="sng" algn="ctr">
          <a:solidFill>
            <a:srgbClr val="0070C0"/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Определяется </a:t>
          </a:r>
          <a:r>
            <a:rPr lang="ru-RU" sz="16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перечень объектов</a:t>
          </a:r>
          <a:r>
            <a:rPr lang="ru-RU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 инвентаризации (</a:t>
          </a:r>
          <a:r>
            <a:rPr lang="ru-RU" sz="16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по номенклатуре, по аналитическим признакам</a:t>
          </a:r>
          <a:r>
            <a:rPr lang="ru-RU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): </a:t>
          </a:r>
          <a:endParaRPr lang="ru-RU" sz="1600" kern="1200" dirty="0" smtClean="0">
            <a:latin typeface="Times New Roman" panose="02020603050405020304" pitchFamily="18" charset="0"/>
            <a:cs typeface="Times New Roman" panose="02020603050405020304" pitchFamily="18" charset="0"/>
          </a:endParaRPr>
        </a:p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600" b="1" kern="1200" dirty="0" smtClean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разные </a:t>
          </a:r>
          <a:r>
            <a:rPr lang="ru-RU" sz="1600" b="1" kern="1200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перечни для разных оснований </a:t>
          </a:r>
          <a:endParaRPr lang="ru-RU" sz="1600" b="1" kern="1200" dirty="0" smtClean="0">
            <a:solidFill>
              <a:srgbClr val="002060"/>
            </a:solidFill>
            <a:latin typeface="Times New Roman" panose="02020603050405020304" pitchFamily="18" charset="0"/>
            <a:cs typeface="Times New Roman" panose="02020603050405020304" pitchFamily="18" charset="0"/>
          </a:endParaRPr>
        </a:p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600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(</a:t>
          </a:r>
          <a:r>
            <a:rPr lang="ru-RU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в целях составления годовой отчетности, при смене МОЛ, в целях признания </a:t>
          </a:r>
          <a:r>
            <a:rPr lang="ru-RU" sz="1600" kern="1200" dirty="0" err="1">
              <a:latin typeface="Times New Roman" panose="02020603050405020304" pitchFamily="18" charset="0"/>
              <a:cs typeface="Times New Roman" panose="02020603050405020304" pitchFamily="18" charset="0"/>
            </a:rPr>
            <a:t>неактивом</a:t>
          </a:r>
          <a:r>
            <a:rPr lang="ru-RU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 и т.д.)</a:t>
          </a:r>
        </a:p>
      </dsp:txBody>
      <dsp:txXfrm>
        <a:off x="3001862" y="2296202"/>
        <a:ext cx="2826047" cy="2409160"/>
      </dsp:txXfrm>
    </dsp:sp>
    <dsp:sp modelId="{B0F6975C-AA9A-4AEB-AAED-56835E6BCA29}">
      <dsp:nvSpPr>
        <dsp:cNvPr id="0" name=""/>
        <dsp:cNvSpPr/>
      </dsp:nvSpPr>
      <dsp:spPr>
        <a:xfrm>
          <a:off x="6151785" y="1078089"/>
          <a:ext cx="2794883" cy="929003"/>
        </a:xfrm>
        <a:prstGeom prst="roundRect">
          <a:avLst>
            <a:gd name="adj" fmla="val 10000"/>
          </a:avLst>
        </a:prstGeom>
        <a:solidFill>
          <a:srgbClr val="0070C0"/>
        </a:solidFill>
        <a:ln w="15875" cap="flat" cmpd="sng" algn="ctr">
          <a:solidFill>
            <a:schemeClr val="accent3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3820" tIns="83820" rIns="83820" bIns="83820" numCol="1" spcCol="1270" anchor="ctr" anchorCtr="0">
          <a:noAutofit/>
        </a:bodyPr>
        <a:lstStyle/>
        <a:p>
          <a:pPr lvl="0" algn="ctr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200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Последовательность</a:t>
          </a:r>
        </a:p>
      </dsp:txBody>
      <dsp:txXfrm>
        <a:off x="6178995" y="1105299"/>
        <a:ext cx="2740463" cy="874583"/>
      </dsp:txXfrm>
    </dsp:sp>
    <dsp:sp modelId="{B312779E-E90A-4732-B4EE-A8131186CF51}">
      <dsp:nvSpPr>
        <dsp:cNvPr id="0" name=""/>
        <dsp:cNvSpPr/>
      </dsp:nvSpPr>
      <dsp:spPr>
        <a:xfrm>
          <a:off x="6157236" y="2221250"/>
          <a:ext cx="2783981" cy="2559064"/>
        </a:xfrm>
        <a:prstGeom prst="roundRect">
          <a:avLst>
            <a:gd name="adj" fmla="val 10000"/>
          </a:avLst>
        </a:prstGeom>
        <a:solidFill>
          <a:srgbClr val="FFFEED"/>
        </a:solidFill>
        <a:ln w="38100" cap="flat" cmpd="sng" algn="ctr">
          <a:solidFill>
            <a:srgbClr val="0070C0"/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lvl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5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1. Формирование </a:t>
          </a:r>
          <a:r>
            <a:rPr lang="ru-RU" sz="15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инвентаризационных описей </a:t>
          </a:r>
          <a:r>
            <a:rPr lang="ru-RU" sz="15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ЦБ </a:t>
          </a:r>
          <a:r>
            <a:rPr lang="ru-RU" sz="1500" b="1" kern="1200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по данным регистров</a:t>
          </a:r>
        </a:p>
        <a:p>
          <a:pPr lvl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5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2. Предоставление ПУД, не отраженных в учете, в Комиссию (</a:t>
          </a:r>
          <a:r>
            <a:rPr lang="ru-RU" sz="1500" kern="1200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расписка</a:t>
          </a:r>
          <a:r>
            <a:rPr lang="ru-RU" sz="15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)</a:t>
          </a:r>
        </a:p>
        <a:p>
          <a:pPr lvl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5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3. Выявление фактического наличия – </a:t>
          </a:r>
          <a:r>
            <a:rPr lang="ru-RU" sz="1500" b="1" kern="1200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существование объекта</a:t>
          </a:r>
          <a:r>
            <a:rPr lang="ru-RU" sz="15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, обоснованности наличия, оценка их состояния</a:t>
          </a:r>
        </a:p>
      </dsp:txBody>
      <dsp:txXfrm>
        <a:off x="6232188" y="2296202"/>
        <a:ext cx="2634077" cy="2409160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FA30732-AC27-4AA5-B6FD-8BE102A9560C}">
      <dsp:nvSpPr>
        <dsp:cNvPr id="0" name=""/>
        <dsp:cNvSpPr/>
      </dsp:nvSpPr>
      <dsp:spPr>
        <a:xfrm>
          <a:off x="4425" y="35331"/>
          <a:ext cx="10262979" cy="779392"/>
        </a:xfrm>
        <a:prstGeom prst="roundRect">
          <a:avLst>
            <a:gd name="adj" fmla="val 10000"/>
          </a:avLst>
        </a:prstGeom>
        <a:solidFill>
          <a:srgbClr val="0070C0"/>
        </a:solidFill>
        <a:ln w="15875" cap="flat" cmpd="sng" algn="ctr">
          <a:solidFill>
            <a:srgbClr val="0070C0"/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6680" tIns="106680" rIns="106680" bIns="106680" numCol="1" spcCol="1270" anchor="ctr" anchorCtr="0">
          <a:noAutofit/>
        </a:bodyPr>
        <a:lstStyle/>
        <a:p>
          <a:pPr lvl="0" algn="ctr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800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Способы (методы) проведения инвентаризации</a:t>
          </a:r>
        </a:p>
      </dsp:txBody>
      <dsp:txXfrm>
        <a:off x="27253" y="58159"/>
        <a:ext cx="10217323" cy="733736"/>
      </dsp:txXfrm>
    </dsp:sp>
    <dsp:sp modelId="{2284155A-9EEE-4514-9CF3-67FCD3C73BAB}">
      <dsp:nvSpPr>
        <dsp:cNvPr id="0" name=""/>
        <dsp:cNvSpPr/>
      </dsp:nvSpPr>
      <dsp:spPr>
        <a:xfrm>
          <a:off x="12230" y="1071148"/>
          <a:ext cx="7453214" cy="711682"/>
        </a:xfrm>
        <a:prstGeom prst="roundRect">
          <a:avLst>
            <a:gd name="adj" fmla="val 10000"/>
          </a:avLst>
        </a:prstGeom>
        <a:solidFill>
          <a:srgbClr val="0070C0"/>
        </a:solidFill>
        <a:ln w="15875" cap="flat" cmpd="sng" algn="ctr">
          <a:solidFill>
            <a:srgbClr val="0070C0"/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800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Материальные ценности </a:t>
          </a:r>
          <a:r>
            <a:rPr lang="ru-RU" sz="1800" b="1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(активы и на </a:t>
          </a:r>
          <a:r>
            <a:rPr lang="ru-RU" sz="1800" b="1" kern="1200" dirty="0" err="1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забалансе</a:t>
          </a:r>
          <a:r>
            <a:rPr lang="ru-RU" sz="1800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) – подсчет, взвешивание, обмер, осмотр</a:t>
          </a:r>
        </a:p>
      </dsp:txBody>
      <dsp:txXfrm>
        <a:off x="33074" y="1091992"/>
        <a:ext cx="7411526" cy="669994"/>
      </dsp:txXfrm>
    </dsp:sp>
    <dsp:sp modelId="{4FE39F05-A2A5-47EA-A9D5-E9DEF72EAFF7}">
      <dsp:nvSpPr>
        <dsp:cNvPr id="0" name=""/>
        <dsp:cNvSpPr/>
      </dsp:nvSpPr>
      <dsp:spPr>
        <a:xfrm>
          <a:off x="26766" y="2070318"/>
          <a:ext cx="2407309" cy="2725808"/>
        </a:xfrm>
        <a:prstGeom prst="roundRect">
          <a:avLst>
            <a:gd name="adj" fmla="val 10000"/>
          </a:avLst>
        </a:prstGeom>
        <a:solidFill>
          <a:schemeClr val="accent4">
            <a:lumMod val="20000"/>
            <a:lumOff val="80000"/>
          </a:schemeClr>
        </a:solidFill>
        <a:ln w="15875" cap="flat" cmpd="sng" algn="ctr">
          <a:solidFill>
            <a:srgbClr val="0070C0"/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lvl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5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Особенности по инвентаризации материальных ценностей, по которым </a:t>
          </a:r>
          <a:r>
            <a:rPr lang="ru-RU" sz="1500" b="1" kern="12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особые условия хранения (использования</a:t>
          </a:r>
          <a:r>
            <a:rPr lang="ru-RU" sz="15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) (</a:t>
          </a:r>
          <a:r>
            <a:rPr lang="ru-RU" sz="1500" kern="12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лекарства, оружие, активные (агрессивные) вещества и </a:t>
          </a:r>
          <a:r>
            <a:rPr lang="ru-RU" sz="15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т.п.)</a:t>
          </a:r>
        </a:p>
      </dsp:txBody>
      <dsp:txXfrm>
        <a:off x="97274" y="2140826"/>
        <a:ext cx="2266293" cy="2584792"/>
      </dsp:txXfrm>
    </dsp:sp>
    <dsp:sp modelId="{AD911156-0487-45CB-857B-337A87DBEC57}">
      <dsp:nvSpPr>
        <dsp:cNvPr id="0" name=""/>
        <dsp:cNvSpPr/>
      </dsp:nvSpPr>
      <dsp:spPr>
        <a:xfrm>
          <a:off x="2535182" y="2070318"/>
          <a:ext cx="2407309" cy="2725808"/>
        </a:xfrm>
        <a:prstGeom prst="roundRect">
          <a:avLst>
            <a:gd name="adj" fmla="val 10000"/>
          </a:avLst>
        </a:prstGeom>
        <a:solidFill>
          <a:schemeClr val="accent4">
            <a:lumMod val="20000"/>
            <a:lumOff val="80000"/>
          </a:schemeClr>
        </a:solidFill>
        <a:ln w="15875" cap="flat" cmpd="sng" algn="ctr">
          <a:solidFill>
            <a:srgbClr val="0070C0"/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lvl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5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НМА, капвложения в НФА, прав пользования активом, безналичные денежные средства, ценности на счетах и во вкладах</a:t>
          </a:r>
          <a:r>
            <a:rPr lang="ru-RU" sz="15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, иные </a:t>
          </a:r>
          <a:r>
            <a:rPr lang="ru-RU" sz="15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ФА</a:t>
          </a:r>
          <a:r>
            <a:rPr lang="ru-RU" sz="15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, включая </a:t>
          </a:r>
          <a:r>
            <a:rPr lang="ru-RU" sz="15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ДЗ</a:t>
          </a:r>
          <a:r>
            <a:rPr lang="ru-RU" sz="15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, и обязательства – </a:t>
          </a:r>
          <a:r>
            <a:rPr lang="ru-RU" sz="15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путем </a:t>
          </a:r>
          <a:r>
            <a:rPr lang="ru-RU" sz="1500" b="1" kern="12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проверки документов</a:t>
          </a:r>
          <a:r>
            <a:rPr lang="ru-RU" sz="1500" kern="12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,</a:t>
          </a:r>
          <a:r>
            <a:rPr lang="ru-RU" sz="15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lang="ru-RU" sz="1500" kern="12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подтверждающих их наличие</a:t>
          </a:r>
        </a:p>
      </dsp:txBody>
      <dsp:txXfrm>
        <a:off x="2605690" y="2140826"/>
        <a:ext cx="2266293" cy="2584792"/>
      </dsp:txXfrm>
    </dsp:sp>
    <dsp:sp modelId="{A890B697-5147-4443-AA66-CB7FE2813D8D}">
      <dsp:nvSpPr>
        <dsp:cNvPr id="0" name=""/>
        <dsp:cNvSpPr/>
      </dsp:nvSpPr>
      <dsp:spPr>
        <a:xfrm>
          <a:off x="5057705" y="2070318"/>
          <a:ext cx="2407309" cy="2725808"/>
        </a:xfrm>
        <a:prstGeom prst="roundRect">
          <a:avLst>
            <a:gd name="adj" fmla="val 10000"/>
          </a:avLst>
        </a:prstGeom>
        <a:solidFill>
          <a:schemeClr val="accent4">
            <a:lumMod val="20000"/>
            <a:lumOff val="80000"/>
          </a:schemeClr>
        </a:solidFill>
        <a:ln w="15875" cap="flat" cmpd="sng" algn="ctr">
          <a:solidFill>
            <a:srgbClr val="0070C0"/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lvl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5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ДЗ, КЗ, если аналитический учет </a:t>
          </a:r>
          <a:r>
            <a:rPr lang="ru-RU" sz="15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по группе контрагентов </a:t>
          </a:r>
          <a:r>
            <a:rPr lang="ru-RU" sz="15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– </a:t>
          </a:r>
          <a:r>
            <a:rPr lang="ru-RU" sz="1500" b="1" kern="12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сверка </a:t>
          </a:r>
          <a:r>
            <a:rPr lang="ru-RU" sz="1500" b="1" kern="1200" dirty="0" smtClean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персонифицированных </a:t>
          </a:r>
          <a:r>
            <a:rPr lang="ru-RU" sz="1500" b="1" kern="12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данных учета и данных регистров </a:t>
          </a:r>
          <a:r>
            <a:rPr lang="ru-RU" sz="15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бухгалтерского учета</a:t>
          </a:r>
        </a:p>
      </dsp:txBody>
      <dsp:txXfrm>
        <a:off x="5128213" y="2140826"/>
        <a:ext cx="2266293" cy="2584792"/>
      </dsp:txXfrm>
    </dsp:sp>
    <dsp:sp modelId="{B0F6975C-AA9A-4AEB-AAED-56835E6BCA29}">
      <dsp:nvSpPr>
        <dsp:cNvPr id="0" name=""/>
        <dsp:cNvSpPr/>
      </dsp:nvSpPr>
      <dsp:spPr>
        <a:xfrm>
          <a:off x="7668252" y="1071148"/>
          <a:ext cx="2586922" cy="1781858"/>
        </a:xfrm>
        <a:prstGeom prst="roundRect">
          <a:avLst>
            <a:gd name="adj" fmla="val 10000"/>
          </a:avLst>
        </a:prstGeom>
        <a:solidFill>
          <a:srgbClr val="0070C0"/>
        </a:solidFill>
        <a:ln w="15875" cap="flat" cmpd="sng" algn="ctr">
          <a:solidFill>
            <a:srgbClr val="0070C0"/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600" b="1" kern="1200" dirty="0" smtClean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АЛЬТЕРНАТИВНЫЕ методы</a:t>
          </a:r>
          <a:r>
            <a:rPr lang="ru-RU" sz="1300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: </a:t>
          </a:r>
          <a:r>
            <a:rPr lang="ru-RU" sz="1600" b="1" kern="1200" dirty="0" err="1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видеофиксация</a:t>
          </a:r>
          <a:r>
            <a:rPr lang="ru-RU" sz="1600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, </a:t>
          </a:r>
          <a:r>
            <a:rPr lang="ru-RU" sz="1600" kern="1200" dirty="0" err="1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фотофиксация</a:t>
          </a:r>
          <a:r>
            <a:rPr lang="ru-RU" sz="1600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, проверка осуществления объектом инвентаризации функции, </a:t>
          </a:r>
          <a:r>
            <a:rPr lang="ru-RU" sz="1600" b="1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факт поступления выгод</a:t>
          </a:r>
          <a:r>
            <a:rPr lang="ru-RU" sz="1600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, сверка с ГИС и реестрами</a:t>
          </a:r>
        </a:p>
      </dsp:txBody>
      <dsp:txXfrm>
        <a:off x="7720441" y="1123337"/>
        <a:ext cx="2482544" cy="1677480"/>
      </dsp:txXfrm>
    </dsp:sp>
    <dsp:sp modelId="{B312779E-E90A-4732-B4EE-A8131186CF51}">
      <dsp:nvSpPr>
        <dsp:cNvPr id="0" name=""/>
        <dsp:cNvSpPr/>
      </dsp:nvSpPr>
      <dsp:spPr>
        <a:xfrm>
          <a:off x="7739739" y="2953831"/>
          <a:ext cx="2416736" cy="1616725"/>
        </a:xfrm>
        <a:prstGeom prst="roundRect">
          <a:avLst>
            <a:gd name="adj" fmla="val 10000"/>
          </a:avLst>
        </a:prstGeom>
        <a:solidFill>
          <a:schemeClr val="accent4">
            <a:lumMod val="20000"/>
            <a:lumOff val="80000"/>
          </a:schemeClr>
        </a:solidFill>
        <a:ln w="15875" cap="flat" cmpd="sng" algn="ctr">
          <a:solidFill>
            <a:srgbClr val="0070C0"/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lvl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500" b="1" kern="12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Музейные</a:t>
          </a:r>
          <a:r>
            <a:rPr lang="ru-RU" sz="15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 ценности </a:t>
          </a:r>
          <a:r>
            <a:rPr lang="ru-RU" sz="15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– сверка данных учетных </a:t>
          </a:r>
          <a:r>
            <a:rPr lang="ru-RU" sz="1500" kern="12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документов</a:t>
          </a:r>
          <a:r>
            <a:rPr lang="ru-RU" sz="15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lang="ru-RU" sz="15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музейных фондов </a:t>
          </a:r>
          <a:r>
            <a:rPr lang="ru-RU" sz="15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и данных бухгалтерского учета</a:t>
          </a:r>
        </a:p>
      </dsp:txBody>
      <dsp:txXfrm>
        <a:off x="7787091" y="3001183"/>
        <a:ext cx="2322032" cy="1522021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A287FED-BD99-0D44-BD96-AEBDC21C09FD}">
      <dsp:nvSpPr>
        <dsp:cNvPr id="0" name=""/>
        <dsp:cNvSpPr/>
      </dsp:nvSpPr>
      <dsp:spPr>
        <a:xfrm>
          <a:off x="3494" y="53786"/>
          <a:ext cx="3800677" cy="1378372"/>
        </a:xfrm>
        <a:prstGeom prst="roundRect">
          <a:avLst>
            <a:gd name="adj" fmla="val 10000"/>
          </a:avLst>
        </a:prstGeom>
        <a:solidFill>
          <a:schemeClr val="lt1"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320" tIns="20320" rIns="20320" bIns="2032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Наличие </a:t>
          </a:r>
          <a:r>
            <a:rPr lang="ru-RU" sz="1600" b="1" kern="12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дебетовых остатков </a:t>
          </a:r>
          <a:r>
            <a:rPr lang="ru-RU" sz="1600" kern="12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по счетам обязательств</a:t>
          </a:r>
        </a:p>
      </dsp:txBody>
      <dsp:txXfrm>
        <a:off x="43865" y="94157"/>
        <a:ext cx="3719935" cy="1297630"/>
      </dsp:txXfrm>
    </dsp:sp>
    <dsp:sp modelId="{E8B00FD9-7BBF-444F-AB67-A17C1D5E5D64}">
      <dsp:nvSpPr>
        <dsp:cNvPr id="0" name=""/>
        <dsp:cNvSpPr/>
      </dsp:nvSpPr>
      <dsp:spPr>
        <a:xfrm rot="5400000">
          <a:off x="1820693" y="1515299"/>
          <a:ext cx="166279" cy="166279"/>
        </a:xfrm>
        <a:prstGeom prst="rightArrow">
          <a:avLst>
            <a:gd name="adj1" fmla="val 667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262DCBA-AB02-AD4D-8A1A-26A1A6B4D6B5}">
      <dsp:nvSpPr>
        <dsp:cNvPr id="0" name=""/>
        <dsp:cNvSpPr/>
      </dsp:nvSpPr>
      <dsp:spPr>
        <a:xfrm>
          <a:off x="3494" y="1764719"/>
          <a:ext cx="3800677" cy="1378372"/>
        </a:xfrm>
        <a:prstGeom prst="roundRect">
          <a:avLst>
            <a:gd name="adj" fmla="val 10000"/>
          </a:avLst>
        </a:prstGeom>
        <a:solidFill>
          <a:schemeClr val="lt1">
            <a:alpha val="90000"/>
            <a:tint val="40000"/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accent1"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0320" tIns="20320" rIns="20320" bIns="2032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Clr>
              <a:schemeClr val="accent1">
                <a:lumMod val="50000"/>
              </a:schemeClr>
            </a:buClr>
            <a:buFont typeface="Wingdings" panose="05000000000000000000" pitchFamily="2" charset="2"/>
            <a:buChar char="Ø"/>
          </a:pPr>
          <a:r>
            <a:rPr lang="ru-RU" sz="1600" kern="12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Длительные сроки </a:t>
          </a:r>
          <a:r>
            <a:rPr lang="ru-RU" sz="1600" kern="1200" dirty="0"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завершение расчетов </a:t>
          </a:r>
          <a:r>
            <a:rPr lang="ru-RU" sz="1600" b="1" kern="12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по авансам </a:t>
          </a:r>
          <a:r>
            <a:rPr lang="ru-RU" sz="1600" kern="1200" dirty="0"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по предоставленным субсидиям в виду </a:t>
          </a:r>
          <a:r>
            <a:rPr lang="ru-RU" sz="1600" b="1" kern="1200" dirty="0"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больших сроков утверждения отчетов </a:t>
          </a:r>
          <a:r>
            <a:rPr lang="ru-RU" sz="1600" kern="1200" dirty="0"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о достижении результатов </a:t>
          </a:r>
          <a:endParaRPr lang="ru-RU" sz="16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43865" y="1805090"/>
        <a:ext cx="3719935" cy="1297630"/>
      </dsp:txXfrm>
    </dsp:sp>
    <dsp:sp modelId="{B959F18C-5530-4F47-91E7-0D407BD2FA25}">
      <dsp:nvSpPr>
        <dsp:cNvPr id="0" name=""/>
        <dsp:cNvSpPr/>
      </dsp:nvSpPr>
      <dsp:spPr>
        <a:xfrm rot="5400000">
          <a:off x="1820693" y="3226231"/>
          <a:ext cx="166279" cy="166279"/>
        </a:xfrm>
        <a:prstGeom prst="rightArrow">
          <a:avLst>
            <a:gd name="adj1" fmla="val 667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BCF4597-1743-6D42-9311-1A200B0E7A7F}">
      <dsp:nvSpPr>
        <dsp:cNvPr id="0" name=""/>
        <dsp:cNvSpPr/>
      </dsp:nvSpPr>
      <dsp:spPr>
        <a:xfrm>
          <a:off x="3494" y="3475651"/>
          <a:ext cx="3800677" cy="1378372"/>
        </a:xfrm>
        <a:prstGeom prst="roundRect">
          <a:avLst>
            <a:gd name="adj" fmla="val 10000"/>
          </a:avLst>
        </a:prstGeom>
        <a:solidFill>
          <a:schemeClr val="lt1">
            <a:alpha val="90000"/>
            <a:tint val="40000"/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accent1"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0320" tIns="20320" rIns="20320" bIns="2032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Clr>
              <a:schemeClr val="accent1">
                <a:lumMod val="50000"/>
              </a:schemeClr>
            </a:buClr>
            <a:buFont typeface="Wingdings" panose="05000000000000000000" pitchFamily="2" charset="2"/>
            <a:buChar char="Ø"/>
          </a:pPr>
          <a:r>
            <a:rPr lang="ru-RU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Учет обязательств, фактически </a:t>
          </a:r>
          <a:r>
            <a:rPr lang="ru-RU" sz="16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прекративших</a:t>
          </a:r>
          <a:r>
            <a:rPr lang="ru-RU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 свое действие</a:t>
          </a:r>
        </a:p>
      </dsp:txBody>
      <dsp:txXfrm>
        <a:off x="43865" y="3516022"/>
        <a:ext cx="3719935" cy="1297630"/>
      </dsp:txXfrm>
    </dsp:sp>
    <dsp:sp modelId="{02ACB649-AE1C-0647-93AE-07ABD5DE16D3}">
      <dsp:nvSpPr>
        <dsp:cNvPr id="0" name=""/>
        <dsp:cNvSpPr/>
      </dsp:nvSpPr>
      <dsp:spPr>
        <a:xfrm>
          <a:off x="4336267" y="53786"/>
          <a:ext cx="3800677" cy="1378372"/>
        </a:xfrm>
        <a:prstGeom prst="roundRect">
          <a:avLst>
            <a:gd name="adj" fmla="val 10000"/>
          </a:avLst>
        </a:prstGeom>
        <a:solidFill>
          <a:srgbClr val="002060"/>
        </a:solidFill>
        <a:ln w="15875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320" tIns="20320" rIns="20320" bIns="2032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600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Расчеты по доходам, расходам, вложениям с ликвидированными (</a:t>
          </a:r>
          <a:r>
            <a:rPr lang="ru-RU" sz="1600" b="1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реорганизованными</a:t>
          </a:r>
          <a:r>
            <a:rPr lang="ru-RU" sz="1600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) юридическими лицами, </a:t>
          </a:r>
          <a:r>
            <a:rPr lang="ru-RU" sz="1600" b="1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исключенными </a:t>
          </a:r>
          <a:r>
            <a:rPr lang="ru-RU" sz="1600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из ЕГРЮЛ </a:t>
          </a:r>
        </a:p>
      </dsp:txBody>
      <dsp:txXfrm>
        <a:off x="4376638" y="94157"/>
        <a:ext cx="3719935" cy="1297630"/>
      </dsp:txXfrm>
    </dsp:sp>
    <dsp:sp modelId="{020482B2-EEEB-3240-B8F9-76228D86F1B5}">
      <dsp:nvSpPr>
        <dsp:cNvPr id="0" name=""/>
        <dsp:cNvSpPr/>
      </dsp:nvSpPr>
      <dsp:spPr>
        <a:xfrm rot="5400000">
          <a:off x="6153466" y="1515299"/>
          <a:ext cx="166279" cy="166279"/>
        </a:xfrm>
        <a:prstGeom prst="rightArrow">
          <a:avLst>
            <a:gd name="adj1" fmla="val 667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1B24425-B85E-9449-897A-E7850F4DA853}">
      <dsp:nvSpPr>
        <dsp:cNvPr id="0" name=""/>
        <dsp:cNvSpPr/>
      </dsp:nvSpPr>
      <dsp:spPr>
        <a:xfrm>
          <a:off x="4336267" y="1764719"/>
          <a:ext cx="3800677" cy="1378372"/>
        </a:xfrm>
        <a:prstGeom prst="roundRect">
          <a:avLst>
            <a:gd name="adj" fmla="val 10000"/>
          </a:avLst>
        </a:prstGeom>
        <a:solidFill>
          <a:schemeClr val="lt1">
            <a:alpha val="90000"/>
            <a:tint val="40000"/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accent1"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0320" tIns="20320" rIns="20320" bIns="2032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Clr>
              <a:schemeClr val="accent1">
                <a:lumMod val="50000"/>
              </a:schemeClr>
            </a:buClr>
            <a:buFont typeface="Wingdings" panose="05000000000000000000" pitchFamily="2" charset="2"/>
            <a:buChar char="Ø"/>
          </a:pPr>
          <a:r>
            <a:rPr lang="ru-RU" sz="1600" kern="1200" dirty="0" smtClean="0"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 Отражение </a:t>
          </a:r>
          <a:r>
            <a:rPr lang="ru-RU" sz="1600" kern="1200" dirty="0" smtClean="0"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 КЗ по </a:t>
          </a:r>
          <a:r>
            <a:rPr lang="ru-RU" sz="1600" kern="1200" dirty="0"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возврату остатков неиспользованных субсидий прошлых лет  </a:t>
          </a:r>
          <a:r>
            <a:rPr lang="ru-RU" sz="1600" kern="12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без наличия начислений </a:t>
          </a:r>
          <a:r>
            <a:rPr lang="ru-RU" sz="1600" kern="1200" dirty="0"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/ одновременно с наличием неуменьшенного объема ДЗ по субсидии </a:t>
          </a:r>
          <a:endParaRPr lang="ru-RU" sz="16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4376638" y="1805090"/>
        <a:ext cx="3719935" cy="1297630"/>
      </dsp:txXfrm>
    </dsp:sp>
    <dsp:sp modelId="{6F2B768B-6803-D248-8F49-C49024CD3737}">
      <dsp:nvSpPr>
        <dsp:cNvPr id="0" name=""/>
        <dsp:cNvSpPr/>
      </dsp:nvSpPr>
      <dsp:spPr>
        <a:xfrm rot="5400000">
          <a:off x="6153466" y="3226231"/>
          <a:ext cx="166279" cy="166279"/>
        </a:xfrm>
        <a:prstGeom prst="rightArrow">
          <a:avLst>
            <a:gd name="adj1" fmla="val 667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4A5CD57-EF84-7D4E-80F4-64FB6A7F69E2}">
      <dsp:nvSpPr>
        <dsp:cNvPr id="0" name=""/>
        <dsp:cNvSpPr/>
      </dsp:nvSpPr>
      <dsp:spPr>
        <a:xfrm>
          <a:off x="4336267" y="3475651"/>
          <a:ext cx="3800677" cy="1378372"/>
        </a:xfrm>
        <a:prstGeom prst="roundRect">
          <a:avLst>
            <a:gd name="adj" fmla="val 10000"/>
          </a:avLst>
        </a:prstGeom>
        <a:solidFill>
          <a:schemeClr val="lt1">
            <a:alpha val="90000"/>
            <a:tint val="40000"/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accent1"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0320" tIns="20320" rIns="20320" bIns="2032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Clr>
              <a:schemeClr val="accent1">
                <a:lumMod val="50000"/>
              </a:schemeClr>
            </a:buClr>
            <a:buFont typeface="Wingdings" panose="05000000000000000000" pitchFamily="2" charset="2"/>
            <a:buChar char="Ø"/>
          </a:pPr>
          <a:r>
            <a:rPr lang="ru-RU" sz="1600" kern="1200" dirty="0"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Отражение </a:t>
          </a:r>
          <a:r>
            <a:rPr lang="ru-RU" sz="1600" kern="1200" dirty="0" smtClean="0">
              <a:latin typeface="Times New Roman" panose="02020603050405020304" pitchFamily="18" charset="0"/>
              <a:cs typeface="Times New Roman" panose="02020603050405020304" pitchFamily="18" charset="0"/>
              <a:sym typeface="Helvetica Neue Light"/>
            </a:rPr>
            <a:t>КЗ </a:t>
          </a:r>
          <a:r>
            <a:rPr lang="ru-RU" sz="16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по штрафам, пеням, неустойкам</a:t>
          </a:r>
        </a:p>
      </dsp:txBody>
      <dsp:txXfrm>
        <a:off x="4376638" y="3516022"/>
        <a:ext cx="3719935" cy="1297630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2D33921-9BED-469A-A8D8-689408C6CD4F}">
      <dsp:nvSpPr>
        <dsp:cNvPr id="0" name=""/>
        <dsp:cNvSpPr/>
      </dsp:nvSpPr>
      <dsp:spPr>
        <a:xfrm>
          <a:off x="0" y="436102"/>
          <a:ext cx="2428821" cy="1299146"/>
        </a:xfrm>
        <a:prstGeom prst="roundRect">
          <a:avLst>
            <a:gd name="adj" fmla="val 10000"/>
          </a:avLst>
        </a:prstGeom>
        <a:solidFill>
          <a:srgbClr val="0070C0"/>
        </a:solidFill>
        <a:ln w="15875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F31DABA-13B9-496F-ABC0-1E532EC9FAC8}">
      <dsp:nvSpPr>
        <dsp:cNvPr id="0" name=""/>
        <dsp:cNvSpPr/>
      </dsp:nvSpPr>
      <dsp:spPr>
        <a:xfrm>
          <a:off x="29656" y="374988"/>
          <a:ext cx="2897801" cy="1537088"/>
        </a:xfrm>
        <a:prstGeom prst="roundRect">
          <a:avLst>
            <a:gd name="adj" fmla="val 10000"/>
          </a:avLst>
        </a:prstGeom>
        <a:solidFill>
          <a:schemeClr val="lt1"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87630" rIns="87630" bIns="87630" numCol="1" spcCol="1270" anchor="t" anchorCtr="0">
          <a:noAutofit/>
        </a:bodyPr>
        <a:lstStyle/>
        <a:p>
          <a:pPr lvl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300" kern="1200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Создание комиссии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ru-RU" sz="1800" kern="1200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Состав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ru-RU" sz="1800" kern="1200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Полномочия</a:t>
          </a:r>
        </a:p>
      </dsp:txBody>
      <dsp:txXfrm>
        <a:off x="74676" y="420008"/>
        <a:ext cx="2807761" cy="1447048"/>
      </dsp:txXfrm>
    </dsp:sp>
    <dsp:sp modelId="{DF35CBDF-A7C7-40D6-8C75-F0A1607A8817}">
      <dsp:nvSpPr>
        <dsp:cNvPr id="0" name=""/>
        <dsp:cNvSpPr/>
      </dsp:nvSpPr>
      <dsp:spPr>
        <a:xfrm rot="17649641">
          <a:off x="3376958" y="-50738"/>
          <a:ext cx="708909" cy="696301"/>
        </a:xfrm>
        <a:prstGeom prst="rightArrow">
          <a:avLst>
            <a:gd name="adj1" fmla="val 60000"/>
            <a:gd name="adj2" fmla="val 50000"/>
          </a:avLst>
        </a:prstGeom>
        <a:solidFill>
          <a:srgbClr val="0070C0"/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900" kern="1200" dirty="0" smtClean="0"/>
            <a:t> </a:t>
          </a:r>
          <a:endParaRPr lang="ru-RU" sz="1900" kern="1200" dirty="0"/>
        </a:p>
      </dsp:txBody>
      <dsp:txXfrm>
        <a:off x="3438654" y="183818"/>
        <a:ext cx="500019" cy="417781"/>
      </dsp:txXfrm>
    </dsp:sp>
    <dsp:sp modelId="{DACFD9B7-B053-4DAB-8F83-5041C23F45A0}">
      <dsp:nvSpPr>
        <dsp:cNvPr id="0" name=""/>
        <dsp:cNvSpPr/>
      </dsp:nvSpPr>
      <dsp:spPr>
        <a:xfrm>
          <a:off x="4427499" y="0"/>
          <a:ext cx="2428821" cy="717036"/>
        </a:xfrm>
        <a:prstGeom prst="roundRect">
          <a:avLst>
            <a:gd name="adj" fmla="val 10000"/>
          </a:avLst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 l="-11000" r="-11000"/>
          </a:stretch>
        </a:blipFill>
        <a:ln w="28575" cap="flat" cmpd="sng" algn="ctr">
          <a:solidFill>
            <a:scrgbClr r="0" g="0" b="0"/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F1B0E159-5CEA-40FB-B0B2-1ED5E579861F}">
      <dsp:nvSpPr>
        <dsp:cNvPr id="0" name=""/>
        <dsp:cNvSpPr/>
      </dsp:nvSpPr>
      <dsp:spPr>
        <a:xfrm>
          <a:off x="4472272" y="461130"/>
          <a:ext cx="2897801" cy="1537088"/>
        </a:xfrm>
        <a:prstGeom prst="roundRect">
          <a:avLst>
            <a:gd name="adj" fmla="val 10000"/>
          </a:avLst>
        </a:prstGeom>
        <a:solidFill>
          <a:srgbClr val="0070C0"/>
        </a:solidFill>
        <a:ln w="15875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87630" rIns="87630" bIns="87630" numCol="1" spcCol="1270" anchor="t" anchorCtr="0">
          <a:noAutofit/>
        </a:bodyPr>
        <a:lstStyle/>
        <a:p>
          <a:pPr lvl="0" algn="l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300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Несколько комиссий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ru-RU" sz="1800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Распределение обязанностей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ru-RU" sz="1800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Порядок взаимодействия</a:t>
          </a:r>
        </a:p>
      </dsp:txBody>
      <dsp:txXfrm>
        <a:off x="4517292" y="506150"/>
        <a:ext cx="2807761" cy="1447048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737AD97-7BA9-4F1E-83FE-E9B83DABB8C7}">
      <dsp:nvSpPr>
        <dsp:cNvPr id="0" name=""/>
        <dsp:cNvSpPr/>
      </dsp:nvSpPr>
      <dsp:spPr>
        <a:xfrm>
          <a:off x="258876" y="0"/>
          <a:ext cx="4064000" cy="4064000"/>
        </a:xfrm>
        <a:prstGeom prst="triangle">
          <a:avLst/>
        </a:prstGeom>
        <a:gradFill rotWithShape="0">
          <a:gsLst>
            <a:gs pos="0">
              <a:schemeClr val="lt1">
                <a:hueOff val="0"/>
                <a:satOff val="0"/>
                <a:lumOff val="0"/>
                <a:alphaOff val="0"/>
                <a:tint val="98000"/>
                <a:satMod val="110000"/>
                <a:lumMod val="104000"/>
              </a:schemeClr>
            </a:gs>
            <a:gs pos="69000">
              <a:schemeClr val="lt1">
                <a:hueOff val="0"/>
                <a:satOff val="0"/>
                <a:lumOff val="0"/>
                <a:alphaOff val="0"/>
                <a:shade val="88000"/>
                <a:satMod val="130000"/>
                <a:lumMod val="92000"/>
              </a:schemeClr>
            </a:gs>
            <a:gs pos="100000">
              <a:schemeClr val="lt1">
                <a:hueOff val="0"/>
                <a:satOff val="0"/>
                <a:lumOff val="0"/>
                <a:alphaOff val="0"/>
                <a:shade val="78000"/>
                <a:satMod val="130000"/>
                <a:lumMod val="92000"/>
              </a:schemeClr>
            </a:gs>
          </a:gsLst>
          <a:lin ang="5400000" scaled="0"/>
        </a:gradFill>
        <a:ln>
          <a:noFill/>
        </a:ln>
        <a:effectLst>
          <a:outerShdw blurRad="381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1080000"/>
          </a:lightRig>
        </a:scene3d>
        <a:sp3d>
          <a:bevelT w="38100" h="12700" prst="softRound"/>
        </a:sp3d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</dsp:sp>
    <dsp:sp modelId="{FF864E70-9E36-4C63-A1F7-8E58DA0A64F4}">
      <dsp:nvSpPr>
        <dsp:cNvPr id="0" name=""/>
        <dsp:cNvSpPr/>
      </dsp:nvSpPr>
      <dsp:spPr>
        <a:xfrm>
          <a:off x="2322208" y="388114"/>
          <a:ext cx="2641600" cy="722312"/>
        </a:xfrm>
        <a:prstGeom prst="roundRect">
          <a:avLst/>
        </a:prstGeom>
        <a:solidFill>
          <a:schemeClr val="accent3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lvl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200" b="1" kern="1200" dirty="0"/>
            <a:t>Состав комиссии – не менее 3х человек: председатель, заместитель председателя, член Комиссии</a:t>
          </a:r>
        </a:p>
      </dsp:txBody>
      <dsp:txXfrm>
        <a:off x="2357468" y="423374"/>
        <a:ext cx="2571080" cy="651792"/>
      </dsp:txXfrm>
    </dsp:sp>
    <dsp:sp modelId="{FD31FB24-2F6C-4A75-BAB8-1BECD05038D6}">
      <dsp:nvSpPr>
        <dsp:cNvPr id="0" name=""/>
        <dsp:cNvSpPr/>
      </dsp:nvSpPr>
      <dsp:spPr>
        <a:xfrm>
          <a:off x="2322208" y="1200715"/>
          <a:ext cx="2641600" cy="722312"/>
        </a:xfrm>
        <a:prstGeom prst="roundRect">
          <a:avLst/>
        </a:prstGeom>
        <a:solidFill>
          <a:schemeClr val="accent3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lvl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200" b="1" kern="1200" dirty="0"/>
            <a:t>Состав объектов инвентаризации, в отношении которых Комиссия уполномочена</a:t>
          </a:r>
        </a:p>
      </dsp:txBody>
      <dsp:txXfrm>
        <a:off x="2357468" y="1235975"/>
        <a:ext cx="2571080" cy="651792"/>
      </dsp:txXfrm>
    </dsp:sp>
    <dsp:sp modelId="{A8D49F79-6E0E-4472-9D80-20C1534082C3}">
      <dsp:nvSpPr>
        <dsp:cNvPr id="0" name=""/>
        <dsp:cNvSpPr/>
      </dsp:nvSpPr>
      <dsp:spPr>
        <a:xfrm>
          <a:off x="2322208" y="2013317"/>
          <a:ext cx="2641600" cy="722312"/>
        </a:xfrm>
        <a:prstGeom prst="roundRect">
          <a:avLst/>
        </a:prstGeom>
        <a:solidFill>
          <a:schemeClr val="accent3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lvl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200" b="1" kern="1200" dirty="0"/>
            <a:t>Порядок проведения заседаний (2/3 об общего кол-ва для кворума, решающий голос у председателя)</a:t>
          </a:r>
        </a:p>
      </dsp:txBody>
      <dsp:txXfrm>
        <a:off x="2357468" y="2048577"/>
        <a:ext cx="2571080" cy="651792"/>
      </dsp:txXfrm>
    </dsp:sp>
    <dsp:sp modelId="{5BD09CE5-C454-4848-A58E-2BFFD3E1590F}">
      <dsp:nvSpPr>
        <dsp:cNvPr id="0" name=""/>
        <dsp:cNvSpPr/>
      </dsp:nvSpPr>
      <dsp:spPr>
        <a:xfrm>
          <a:off x="2322208" y="2825918"/>
          <a:ext cx="2641600" cy="722312"/>
        </a:xfrm>
        <a:prstGeom prst="roundRect">
          <a:avLst/>
        </a:prstGeom>
        <a:solidFill>
          <a:schemeClr val="accent3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lvl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200" b="1" kern="1200" dirty="0"/>
            <a:t>Порядок рассмотрения материалов, подведения итогов</a:t>
          </a:r>
        </a:p>
      </dsp:txBody>
      <dsp:txXfrm>
        <a:off x="2357468" y="2861178"/>
        <a:ext cx="2571080" cy="651792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E607548-D370-7342-BA82-D905C7C1E42D}">
      <dsp:nvSpPr>
        <dsp:cNvPr id="0" name=""/>
        <dsp:cNvSpPr/>
      </dsp:nvSpPr>
      <dsp:spPr>
        <a:xfrm>
          <a:off x="0" y="0"/>
          <a:ext cx="7505596" cy="817935"/>
        </a:xfrm>
        <a:prstGeom prst="roundRect">
          <a:avLst>
            <a:gd name="adj" fmla="val 10000"/>
          </a:avLst>
        </a:prstGeom>
        <a:solidFill>
          <a:srgbClr val="F7FBEF"/>
        </a:solidFill>
        <a:ln w="22225" cap="flat" cmpd="sng" algn="ctr">
          <a:solidFill>
            <a:schemeClr val="accent3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0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Font typeface="Wingdings" pitchFamily="2" charset="2"/>
            <a:buChar char="ü"/>
          </a:pPr>
          <a:r>
            <a:rPr lang="ru-RU" sz="18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Решение о проведении инвентаризации (ф.0510439)</a:t>
          </a:r>
        </a:p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Font typeface="Wingdings" pitchFamily="2" charset="2"/>
            <a:buChar char="ü"/>
          </a:pPr>
          <a:r>
            <a:rPr lang="ru-RU" sz="18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Изменение Решения </a:t>
          </a:r>
          <a:r>
            <a:rPr lang="ru-RU" sz="1800" b="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о проведении инвентаризации (ф.0510</a:t>
          </a:r>
          <a:r>
            <a:rPr lang="ru-RU" sz="18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447</a:t>
          </a:r>
          <a:r>
            <a:rPr lang="ru-RU" sz="1800" b="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)</a:t>
          </a:r>
        </a:p>
      </dsp:txBody>
      <dsp:txXfrm>
        <a:off x="23956" y="23956"/>
        <a:ext cx="6622981" cy="770023"/>
      </dsp:txXfrm>
    </dsp:sp>
    <dsp:sp modelId="{2F55B116-3669-F64B-B894-AE7A4855620F}">
      <dsp:nvSpPr>
        <dsp:cNvPr id="0" name=""/>
        <dsp:cNvSpPr/>
      </dsp:nvSpPr>
      <dsp:spPr>
        <a:xfrm>
          <a:off x="662258" y="954257"/>
          <a:ext cx="7505596" cy="817935"/>
        </a:xfrm>
        <a:prstGeom prst="roundRect">
          <a:avLst>
            <a:gd name="adj" fmla="val 10000"/>
          </a:avLst>
        </a:prstGeom>
        <a:solidFill>
          <a:srgbClr val="F7FBEF"/>
        </a:solidFill>
        <a:ln w="22225" cap="flat" cmpd="sng" algn="ctr">
          <a:solidFill>
            <a:schemeClr val="accent3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8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Инвентаризационные описи (</a:t>
          </a:r>
          <a:r>
            <a:rPr lang="ru-RU" sz="1800" b="1" kern="12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52н, 61н</a:t>
          </a:r>
          <a:r>
            <a:rPr lang="ru-RU" sz="18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)</a:t>
          </a:r>
        </a:p>
      </dsp:txBody>
      <dsp:txXfrm>
        <a:off x="686214" y="978213"/>
        <a:ext cx="6263768" cy="770023"/>
      </dsp:txXfrm>
    </dsp:sp>
    <dsp:sp modelId="{E87EE9ED-B62F-4D45-A39E-925371D03C21}">
      <dsp:nvSpPr>
        <dsp:cNvPr id="0" name=""/>
        <dsp:cNvSpPr/>
      </dsp:nvSpPr>
      <dsp:spPr>
        <a:xfrm>
          <a:off x="1324517" y="1908515"/>
          <a:ext cx="7505596" cy="817935"/>
        </a:xfrm>
        <a:prstGeom prst="roundRect">
          <a:avLst>
            <a:gd name="adj" fmla="val 10000"/>
          </a:avLst>
        </a:prstGeom>
        <a:solidFill>
          <a:srgbClr val="F7FBEF"/>
        </a:solidFill>
        <a:ln w="22225" cap="flat" cmpd="sng" algn="ctr">
          <a:solidFill>
            <a:schemeClr val="accent3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0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Font typeface="Wingdings" pitchFamily="2" charset="2"/>
            <a:buChar char="ü"/>
          </a:pPr>
          <a:r>
            <a:rPr lang="ru-RU" sz="1800" b="0" kern="12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Акт о результатах инвентаризации </a:t>
          </a:r>
          <a:r>
            <a:rPr lang="ru-RU" sz="1800" b="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(ф.0510</a:t>
          </a:r>
          <a:r>
            <a:rPr lang="ru-RU" sz="18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463</a:t>
          </a:r>
          <a:r>
            <a:rPr lang="ru-RU" sz="1800" b="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)</a:t>
          </a:r>
          <a:endParaRPr lang="ru-RU" sz="1800" b="0" i="1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348473" y="1932471"/>
        <a:ext cx="6263768" cy="770023"/>
      </dsp:txXfrm>
    </dsp:sp>
    <dsp:sp modelId="{DA0C0ED5-3EEA-B144-A6A2-6B306A1925E7}">
      <dsp:nvSpPr>
        <dsp:cNvPr id="0" name=""/>
        <dsp:cNvSpPr/>
      </dsp:nvSpPr>
      <dsp:spPr>
        <a:xfrm>
          <a:off x="6973938" y="620267"/>
          <a:ext cx="531657" cy="531657"/>
        </a:xfrm>
        <a:prstGeom prst="downArrow">
          <a:avLst>
            <a:gd name="adj1" fmla="val 55000"/>
            <a:gd name="adj2" fmla="val 45000"/>
          </a:avLst>
        </a:prstGeom>
        <a:solidFill>
          <a:schemeClr val="accent1">
            <a:lumMod val="60000"/>
            <a:lumOff val="40000"/>
            <a:alpha val="90000"/>
          </a:schemeClr>
        </a:solidFill>
        <a:ln w="15875" cap="flat" cmpd="sng" algn="ctr">
          <a:solidFill>
            <a:schemeClr val="accent3"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2860" tIns="22860" rIns="22860" bIns="2286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1800" b="1" kern="120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7093561" y="620267"/>
        <a:ext cx="292411" cy="400072"/>
      </dsp:txXfrm>
    </dsp:sp>
    <dsp:sp modelId="{2CAD7EC6-1EB9-3E49-9DAA-437313CCAB0A}">
      <dsp:nvSpPr>
        <dsp:cNvPr id="0" name=""/>
        <dsp:cNvSpPr/>
      </dsp:nvSpPr>
      <dsp:spPr>
        <a:xfrm>
          <a:off x="7636197" y="1569072"/>
          <a:ext cx="531657" cy="531657"/>
        </a:xfrm>
        <a:prstGeom prst="downArrow">
          <a:avLst>
            <a:gd name="adj1" fmla="val 55000"/>
            <a:gd name="adj2" fmla="val 45000"/>
          </a:avLst>
        </a:prstGeom>
        <a:solidFill>
          <a:schemeClr val="accent1">
            <a:lumMod val="60000"/>
            <a:lumOff val="40000"/>
            <a:alpha val="90000"/>
          </a:schemeClr>
        </a:solidFill>
        <a:ln w="15875" cap="flat" cmpd="sng" algn="ctr">
          <a:solidFill>
            <a:schemeClr val="accent3"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2860" tIns="22860" rIns="22860" bIns="2286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1800" b="1" kern="120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7755820" y="1569072"/>
        <a:ext cx="292411" cy="400072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219A647-C2B5-4692-8DFE-C312AC36C5F3}">
      <dsp:nvSpPr>
        <dsp:cNvPr id="0" name=""/>
        <dsp:cNvSpPr/>
      </dsp:nvSpPr>
      <dsp:spPr>
        <a:xfrm>
          <a:off x="675443" y="133063"/>
          <a:ext cx="817307" cy="408653"/>
        </a:xfrm>
        <a:prstGeom prst="roundRect">
          <a:avLst>
            <a:gd name="adj" fmla="val 10000"/>
          </a:avLst>
        </a:prstGeom>
        <a:solidFill>
          <a:schemeClr val="lt1">
            <a:hueOff val="0"/>
            <a:satOff val="0"/>
            <a:lumOff val="0"/>
            <a:alphaOff val="0"/>
          </a:schemeClr>
        </a:solidFill>
        <a:ln w="22225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8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СП 1</a:t>
          </a:r>
        </a:p>
      </dsp:txBody>
      <dsp:txXfrm>
        <a:off x="687412" y="145032"/>
        <a:ext cx="793369" cy="384715"/>
      </dsp:txXfrm>
    </dsp:sp>
    <dsp:sp modelId="{691F2CD9-B3E9-48A8-9668-C4639D6FACED}">
      <dsp:nvSpPr>
        <dsp:cNvPr id="0" name=""/>
        <dsp:cNvSpPr/>
      </dsp:nvSpPr>
      <dsp:spPr>
        <a:xfrm rot="3600000">
          <a:off x="1208572" y="850292"/>
          <a:ext cx="425875" cy="143028"/>
        </a:xfrm>
        <a:prstGeom prst="left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2667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600" kern="120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251480" y="878898"/>
        <a:ext cx="340059" cy="85816"/>
      </dsp:txXfrm>
    </dsp:sp>
    <dsp:sp modelId="{D511594E-F5C4-46A7-9007-49729C29052F}">
      <dsp:nvSpPr>
        <dsp:cNvPr id="0" name=""/>
        <dsp:cNvSpPr/>
      </dsp:nvSpPr>
      <dsp:spPr>
        <a:xfrm>
          <a:off x="1350269" y="1301896"/>
          <a:ext cx="817307" cy="408653"/>
        </a:xfrm>
        <a:prstGeom prst="roundRect">
          <a:avLst>
            <a:gd name="adj" fmla="val 10000"/>
          </a:avLst>
        </a:prstGeom>
        <a:solidFill>
          <a:schemeClr val="lt1">
            <a:hueOff val="0"/>
            <a:satOff val="0"/>
            <a:lumOff val="0"/>
            <a:alphaOff val="0"/>
          </a:schemeClr>
        </a:solidFill>
        <a:ln w="22225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8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СП 2</a:t>
          </a:r>
        </a:p>
      </dsp:txBody>
      <dsp:txXfrm>
        <a:off x="1362238" y="1313865"/>
        <a:ext cx="793369" cy="384715"/>
      </dsp:txXfrm>
    </dsp:sp>
    <dsp:sp modelId="{0CC6BB6F-1DF0-42D6-920C-06F1E4A21DEC}">
      <dsp:nvSpPr>
        <dsp:cNvPr id="0" name=""/>
        <dsp:cNvSpPr/>
      </dsp:nvSpPr>
      <dsp:spPr>
        <a:xfrm rot="10800000">
          <a:off x="871159" y="1434709"/>
          <a:ext cx="425875" cy="143028"/>
        </a:xfrm>
        <a:prstGeom prst="left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2667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600" kern="120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 rot="10800000">
        <a:off x="914067" y="1463315"/>
        <a:ext cx="340059" cy="85816"/>
      </dsp:txXfrm>
    </dsp:sp>
    <dsp:sp modelId="{A7BB1294-4EF0-45D7-9A51-7C389FF1DA8D}">
      <dsp:nvSpPr>
        <dsp:cNvPr id="0" name=""/>
        <dsp:cNvSpPr/>
      </dsp:nvSpPr>
      <dsp:spPr>
        <a:xfrm>
          <a:off x="617" y="1301896"/>
          <a:ext cx="817307" cy="408653"/>
        </a:xfrm>
        <a:prstGeom prst="roundRect">
          <a:avLst>
            <a:gd name="adj" fmla="val 10000"/>
          </a:avLst>
        </a:prstGeom>
        <a:solidFill>
          <a:schemeClr val="lt1">
            <a:hueOff val="0"/>
            <a:satOff val="0"/>
            <a:lumOff val="0"/>
            <a:alphaOff val="0"/>
          </a:schemeClr>
        </a:solidFill>
        <a:ln w="22225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8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Б</a:t>
          </a:r>
        </a:p>
      </dsp:txBody>
      <dsp:txXfrm>
        <a:off x="12586" y="1313865"/>
        <a:ext cx="793369" cy="384715"/>
      </dsp:txXfrm>
    </dsp:sp>
    <dsp:sp modelId="{150222A2-2340-4AA3-807C-BDAC124DDFE3}">
      <dsp:nvSpPr>
        <dsp:cNvPr id="0" name=""/>
        <dsp:cNvSpPr/>
      </dsp:nvSpPr>
      <dsp:spPr>
        <a:xfrm rot="18000000">
          <a:off x="533745" y="850292"/>
          <a:ext cx="425875" cy="143028"/>
        </a:xfrm>
        <a:prstGeom prst="left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2667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600" kern="120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576653" y="878898"/>
        <a:ext cx="340059" cy="85816"/>
      </dsp:txXfrm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219A647-C2B5-4692-8DFE-C312AC36C5F3}">
      <dsp:nvSpPr>
        <dsp:cNvPr id="0" name=""/>
        <dsp:cNvSpPr/>
      </dsp:nvSpPr>
      <dsp:spPr>
        <a:xfrm>
          <a:off x="741883" y="140594"/>
          <a:ext cx="897702" cy="448851"/>
        </a:xfrm>
        <a:prstGeom prst="roundRect">
          <a:avLst>
            <a:gd name="adj" fmla="val 10000"/>
          </a:avLst>
        </a:prstGeom>
        <a:solidFill>
          <a:schemeClr val="lt1">
            <a:hueOff val="0"/>
            <a:satOff val="0"/>
            <a:lumOff val="0"/>
            <a:alphaOff val="0"/>
          </a:schemeClr>
        </a:solidFill>
        <a:ln w="22225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lvl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0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СП 1</a:t>
          </a:r>
        </a:p>
      </dsp:txBody>
      <dsp:txXfrm>
        <a:off x="755029" y="153740"/>
        <a:ext cx="871410" cy="422559"/>
      </dsp:txXfrm>
    </dsp:sp>
    <dsp:sp modelId="{691F2CD9-B3E9-48A8-9668-C4639D6FACED}">
      <dsp:nvSpPr>
        <dsp:cNvPr id="0" name=""/>
        <dsp:cNvSpPr/>
      </dsp:nvSpPr>
      <dsp:spPr>
        <a:xfrm rot="3600000">
          <a:off x="1327311" y="928785"/>
          <a:ext cx="468527" cy="157097"/>
        </a:xfrm>
        <a:prstGeom prst="left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3111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700" kern="120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1374440" y="960204"/>
        <a:ext cx="374269" cy="94259"/>
      </dsp:txXfrm>
    </dsp:sp>
    <dsp:sp modelId="{D511594E-F5C4-46A7-9007-49729C29052F}">
      <dsp:nvSpPr>
        <dsp:cNvPr id="0" name=""/>
        <dsp:cNvSpPr/>
      </dsp:nvSpPr>
      <dsp:spPr>
        <a:xfrm>
          <a:off x="1483564" y="1425223"/>
          <a:ext cx="897702" cy="448851"/>
        </a:xfrm>
        <a:prstGeom prst="roundRect">
          <a:avLst>
            <a:gd name="adj" fmla="val 10000"/>
          </a:avLst>
        </a:prstGeom>
        <a:solidFill>
          <a:schemeClr val="lt1">
            <a:hueOff val="0"/>
            <a:satOff val="0"/>
            <a:lumOff val="0"/>
            <a:alphaOff val="0"/>
          </a:schemeClr>
        </a:solidFill>
        <a:ln w="22225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lvl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0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СП 2</a:t>
          </a:r>
        </a:p>
      </dsp:txBody>
      <dsp:txXfrm>
        <a:off x="1496710" y="1438369"/>
        <a:ext cx="871410" cy="422559"/>
      </dsp:txXfrm>
    </dsp:sp>
    <dsp:sp modelId="{0CC6BB6F-1DF0-42D6-920C-06F1E4A21DEC}">
      <dsp:nvSpPr>
        <dsp:cNvPr id="0" name=""/>
        <dsp:cNvSpPr/>
      </dsp:nvSpPr>
      <dsp:spPr>
        <a:xfrm rot="10800000">
          <a:off x="956471" y="1571100"/>
          <a:ext cx="468527" cy="157097"/>
        </a:xfrm>
        <a:prstGeom prst="left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3111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700" kern="120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 rot="10800000">
        <a:off x="1003600" y="1602519"/>
        <a:ext cx="374269" cy="94259"/>
      </dsp:txXfrm>
    </dsp:sp>
    <dsp:sp modelId="{A7BB1294-4EF0-45D7-9A51-7C389FF1DA8D}">
      <dsp:nvSpPr>
        <dsp:cNvPr id="0" name=""/>
        <dsp:cNvSpPr/>
      </dsp:nvSpPr>
      <dsp:spPr>
        <a:xfrm>
          <a:off x="202" y="1425223"/>
          <a:ext cx="897702" cy="448851"/>
        </a:xfrm>
        <a:prstGeom prst="roundRect">
          <a:avLst>
            <a:gd name="adj" fmla="val 10000"/>
          </a:avLst>
        </a:prstGeom>
        <a:solidFill>
          <a:schemeClr val="lt1">
            <a:hueOff val="0"/>
            <a:satOff val="0"/>
            <a:lumOff val="0"/>
            <a:alphaOff val="0"/>
          </a:schemeClr>
        </a:solidFill>
        <a:ln w="22225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lvl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0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СП 3</a:t>
          </a:r>
        </a:p>
      </dsp:txBody>
      <dsp:txXfrm>
        <a:off x="13348" y="1438369"/>
        <a:ext cx="871410" cy="422559"/>
      </dsp:txXfrm>
    </dsp:sp>
    <dsp:sp modelId="{150222A2-2340-4AA3-807C-BDAC124DDFE3}">
      <dsp:nvSpPr>
        <dsp:cNvPr id="0" name=""/>
        <dsp:cNvSpPr/>
      </dsp:nvSpPr>
      <dsp:spPr>
        <a:xfrm rot="18000000">
          <a:off x="585630" y="928785"/>
          <a:ext cx="468527" cy="157097"/>
        </a:xfrm>
        <a:prstGeom prst="left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3111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700" kern="120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632759" y="960204"/>
        <a:ext cx="374269" cy="94259"/>
      </dsp:txXfrm>
    </dsp:sp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F8DB214-BAC4-4F3D-AFA4-C1E61173BB64}">
      <dsp:nvSpPr>
        <dsp:cNvPr id="0" name=""/>
        <dsp:cNvSpPr/>
      </dsp:nvSpPr>
      <dsp:spPr>
        <a:xfrm>
          <a:off x="0" y="0"/>
          <a:ext cx="9602787" cy="80177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t" anchorCtr="0">
          <a:noAutofit/>
        </a:bodyPr>
        <a:lstStyle/>
        <a:p>
          <a:pPr lvl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100" b="1" kern="1200" dirty="0" smtClean="0"/>
            <a:t>расчеты по субсидиям </a:t>
          </a:r>
          <a:r>
            <a:rPr lang="ru-RU" sz="2100" kern="1200" dirty="0" smtClean="0"/>
            <a:t>учреждениям и юридическим лицам </a:t>
          </a:r>
          <a:endParaRPr lang="ru-RU" sz="2100" kern="1200" dirty="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ru-RU" sz="1600" kern="1200" dirty="0" smtClean="0"/>
            <a:t>отчеты</a:t>
          </a:r>
          <a:endParaRPr lang="ru-RU" sz="1600" kern="1200" dirty="0"/>
        </a:p>
      </dsp:txBody>
      <dsp:txXfrm>
        <a:off x="2000734" y="0"/>
        <a:ext cx="7602052" cy="801771"/>
      </dsp:txXfrm>
    </dsp:sp>
    <dsp:sp modelId="{4BC14306-92B2-4D23-BACB-57AC3B9A029E}">
      <dsp:nvSpPr>
        <dsp:cNvPr id="0" name=""/>
        <dsp:cNvSpPr/>
      </dsp:nvSpPr>
      <dsp:spPr>
        <a:xfrm>
          <a:off x="101917" y="91440"/>
          <a:ext cx="1877075" cy="618890"/>
        </a:xfrm>
        <a:prstGeom prst="roundRect">
          <a:avLst>
            <a:gd name="adj" fmla="val 10000"/>
          </a:avLst>
        </a:prstGeom>
        <a:solidFill>
          <a:schemeClr val="accent1">
            <a:tint val="50000"/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430EDC3-30A0-40CD-94F7-E857C938E187}">
      <dsp:nvSpPr>
        <dsp:cNvPr id="0" name=""/>
        <dsp:cNvSpPr/>
      </dsp:nvSpPr>
      <dsp:spPr>
        <a:xfrm>
          <a:off x="0" y="881948"/>
          <a:ext cx="9602787" cy="80177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t" anchorCtr="0">
          <a:noAutofit/>
        </a:bodyPr>
        <a:lstStyle/>
        <a:p>
          <a:pPr lvl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100" b="1" kern="1200" dirty="0" smtClean="0"/>
            <a:t>учет дебиторской задолженности </a:t>
          </a:r>
          <a:endParaRPr lang="ru-RU" sz="2100" b="1" kern="1200" dirty="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ru-RU" sz="1600" b="1" kern="1200" dirty="0" smtClean="0"/>
            <a:t>ПО ДОХОДАМ</a:t>
          </a:r>
          <a:endParaRPr lang="ru-RU" sz="1600" b="1" kern="1200" dirty="0"/>
        </a:p>
      </dsp:txBody>
      <dsp:txXfrm>
        <a:off x="2000734" y="881948"/>
        <a:ext cx="7602052" cy="801771"/>
      </dsp:txXfrm>
    </dsp:sp>
    <dsp:sp modelId="{13AFFD54-63E8-4C3A-9BB1-EDCEA83D750B}">
      <dsp:nvSpPr>
        <dsp:cNvPr id="0" name=""/>
        <dsp:cNvSpPr/>
      </dsp:nvSpPr>
      <dsp:spPr>
        <a:xfrm>
          <a:off x="80177" y="962125"/>
          <a:ext cx="1920557" cy="641417"/>
        </a:xfrm>
        <a:prstGeom prst="roundRect">
          <a:avLst>
            <a:gd name="adj" fmla="val 10000"/>
          </a:avLst>
        </a:prstGeom>
        <a:solidFill>
          <a:schemeClr val="accent1">
            <a:tint val="50000"/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FEA16259-AFEC-4979-AC17-6720A6275D62}">
      <dsp:nvSpPr>
        <dsp:cNvPr id="0" name=""/>
        <dsp:cNvSpPr/>
      </dsp:nvSpPr>
      <dsp:spPr>
        <a:xfrm>
          <a:off x="0" y="1800313"/>
          <a:ext cx="9602787" cy="80177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t" anchorCtr="0">
          <a:noAutofit/>
        </a:bodyPr>
        <a:lstStyle/>
        <a:p>
          <a:pPr lvl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100" b="1" kern="1200" dirty="0" smtClean="0"/>
            <a:t>непроизведенные активы </a:t>
          </a:r>
          <a:endParaRPr lang="ru-RU" sz="2100" kern="1200" dirty="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ru-RU" sz="1600" kern="1200" dirty="0" smtClean="0"/>
            <a:t>Неактуальная кадастровая стоимость земли</a:t>
          </a:r>
          <a:endParaRPr lang="ru-RU" sz="1600" kern="1200" dirty="0"/>
        </a:p>
      </dsp:txBody>
      <dsp:txXfrm>
        <a:off x="2000734" y="1800313"/>
        <a:ext cx="7602052" cy="801771"/>
      </dsp:txXfrm>
    </dsp:sp>
    <dsp:sp modelId="{19EB7B29-ABC6-46FA-BCFB-6F914B77FB27}">
      <dsp:nvSpPr>
        <dsp:cNvPr id="0" name=""/>
        <dsp:cNvSpPr/>
      </dsp:nvSpPr>
      <dsp:spPr>
        <a:xfrm>
          <a:off x="80177" y="1844074"/>
          <a:ext cx="1920557" cy="641417"/>
        </a:xfrm>
        <a:prstGeom prst="roundRect">
          <a:avLst>
            <a:gd name="adj" fmla="val 10000"/>
          </a:avLst>
        </a:prstGeom>
        <a:solidFill>
          <a:schemeClr val="accent1">
            <a:tint val="50000"/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5BCBDCD-608A-4E8F-92FA-93DD7F167DEF}">
      <dsp:nvSpPr>
        <dsp:cNvPr id="0" name=""/>
        <dsp:cNvSpPr/>
      </dsp:nvSpPr>
      <dsp:spPr>
        <a:xfrm>
          <a:off x="0" y="2645845"/>
          <a:ext cx="9602787" cy="801771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lvl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100" b="1" kern="1200" dirty="0" smtClean="0"/>
            <a:t>учет банковских гарантий и обеспечений  </a:t>
          </a:r>
          <a:endParaRPr lang="ru-RU" sz="2100" b="1" kern="1200" dirty="0"/>
        </a:p>
      </dsp:txBody>
      <dsp:txXfrm>
        <a:off x="2000734" y="2645845"/>
        <a:ext cx="7602052" cy="801771"/>
      </dsp:txXfrm>
    </dsp:sp>
    <dsp:sp modelId="{AF114EB9-828B-4CD7-8858-6C07460ABFF7}">
      <dsp:nvSpPr>
        <dsp:cNvPr id="0" name=""/>
        <dsp:cNvSpPr/>
      </dsp:nvSpPr>
      <dsp:spPr>
        <a:xfrm>
          <a:off x="80177" y="2726022"/>
          <a:ext cx="1920557" cy="641417"/>
        </a:xfrm>
        <a:prstGeom prst="roundRect">
          <a:avLst>
            <a:gd name="adj" fmla="val 10000"/>
          </a:avLst>
        </a:prstGeom>
        <a:solidFill>
          <a:schemeClr val="accent1">
            <a:tint val="50000"/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B5F3270-1963-4354-B37F-942802EF4446}">
      <dsp:nvSpPr>
        <dsp:cNvPr id="0" name=""/>
        <dsp:cNvSpPr/>
      </dsp:nvSpPr>
      <dsp:spPr>
        <a:xfrm>
          <a:off x="0" y="2206"/>
          <a:ext cx="9602787" cy="656154"/>
        </a:xfrm>
        <a:prstGeom prst="roundRect">
          <a:avLst/>
        </a:prstGeom>
        <a:solidFill>
          <a:schemeClr val="accent3">
            <a:lumMod val="75000"/>
          </a:schemeClr>
        </a:solidFill>
        <a:ln w="15875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lvl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2000" kern="1200" dirty="0" smtClean="0"/>
        </a:p>
        <a:p>
          <a:pPr lvl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000" b="1" kern="1200" dirty="0" smtClean="0"/>
            <a:t>Систематические н</a:t>
          </a:r>
          <a:r>
            <a:rPr lang="ru-RU" sz="2000" kern="1200" dirty="0" smtClean="0"/>
            <a:t>арушения</a:t>
          </a:r>
          <a:r>
            <a:rPr lang="ru-RU" sz="1600" kern="1200" dirty="0" smtClean="0"/>
            <a:t>: </a:t>
          </a:r>
        </a:p>
        <a:p>
          <a:pPr lvl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1600" kern="1200" dirty="0"/>
        </a:p>
      </dsp:txBody>
      <dsp:txXfrm>
        <a:off x="32031" y="34237"/>
        <a:ext cx="9538725" cy="592092"/>
      </dsp:txXfrm>
    </dsp:sp>
    <dsp:sp modelId="{FA9C3B68-EB97-4B83-A54E-B4AF038B8320}">
      <dsp:nvSpPr>
        <dsp:cNvPr id="0" name=""/>
        <dsp:cNvSpPr/>
      </dsp:nvSpPr>
      <dsp:spPr>
        <a:xfrm>
          <a:off x="0" y="658360"/>
          <a:ext cx="9602787" cy="629280"/>
        </a:xfrm>
        <a:prstGeom prst="rect">
          <a:avLst/>
        </a:prstGeom>
        <a:solidFill>
          <a:schemeClr val="accent3">
            <a:lumMod val="20000"/>
            <a:lumOff val="80000"/>
          </a:schemeClr>
        </a:solidFill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04888" tIns="15240" rIns="85344" bIns="15240" numCol="1" spcCol="1270" anchor="t" anchorCtr="0">
          <a:noAutofit/>
        </a:bodyPr>
        <a:lstStyle/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•"/>
          </a:pPr>
          <a:r>
            <a:rPr lang="ru-RU" sz="1200" kern="1200" dirty="0" smtClean="0"/>
            <a:t>- </a:t>
          </a:r>
          <a:r>
            <a:rPr lang="ru-RU" sz="1800" kern="1200" dirty="0" smtClean="0"/>
            <a:t>однородные и </a:t>
          </a:r>
          <a:r>
            <a:rPr lang="ru-RU" sz="1800" b="1" kern="1200" dirty="0" smtClean="0">
              <a:solidFill>
                <a:schemeClr val="accent3">
                  <a:lumMod val="50000"/>
                </a:schemeClr>
              </a:solidFill>
            </a:rPr>
            <a:t>неоднократные</a:t>
          </a:r>
          <a:r>
            <a:rPr lang="ru-RU" sz="1800" kern="1200" dirty="0" smtClean="0"/>
            <a:t> нарушения, выявленные </a:t>
          </a:r>
          <a:r>
            <a:rPr lang="ru-RU" sz="1800" b="1" kern="1200" dirty="0" smtClean="0">
              <a:solidFill>
                <a:schemeClr val="accent3">
                  <a:lumMod val="50000"/>
                </a:schemeClr>
              </a:solidFill>
            </a:rPr>
            <a:t>у одного </a:t>
          </a:r>
          <a:r>
            <a:rPr lang="ru-RU" sz="1800" kern="1200" dirty="0" smtClean="0"/>
            <a:t>объекта контроля </a:t>
          </a:r>
          <a:endParaRPr lang="ru-RU" sz="1800" kern="1200" dirty="0"/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•"/>
          </a:pPr>
          <a:endParaRPr lang="ru-RU" sz="1600" kern="1200" dirty="0"/>
        </a:p>
      </dsp:txBody>
      <dsp:txXfrm>
        <a:off x="0" y="658360"/>
        <a:ext cx="9602787" cy="629280"/>
      </dsp:txXfrm>
    </dsp:sp>
    <dsp:sp modelId="{0EB3FEB5-D3F9-417C-82CE-6B6C7AB6008F}">
      <dsp:nvSpPr>
        <dsp:cNvPr id="0" name=""/>
        <dsp:cNvSpPr/>
      </dsp:nvSpPr>
      <dsp:spPr>
        <a:xfrm>
          <a:off x="0" y="1287640"/>
          <a:ext cx="9602787" cy="727622"/>
        </a:xfrm>
        <a:prstGeom prst="roundRect">
          <a:avLst/>
        </a:prstGeom>
        <a:solidFill>
          <a:schemeClr val="accent3">
            <a:lumMod val="75000"/>
          </a:schemeClr>
        </a:solidFill>
        <a:ln w="15875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lvl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2000" kern="1200" dirty="0" smtClean="0"/>
        </a:p>
        <a:p>
          <a:pPr lvl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000" b="1" kern="1200" dirty="0" smtClean="0"/>
            <a:t>Системные</a:t>
          </a:r>
          <a:r>
            <a:rPr lang="ru-RU" sz="2000" kern="1200" dirty="0" smtClean="0"/>
            <a:t> нарушения: </a:t>
          </a:r>
        </a:p>
        <a:p>
          <a:pPr lvl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1700" kern="1200" dirty="0"/>
        </a:p>
      </dsp:txBody>
      <dsp:txXfrm>
        <a:off x="35520" y="1323160"/>
        <a:ext cx="9531747" cy="656582"/>
      </dsp:txXfrm>
    </dsp:sp>
    <dsp:sp modelId="{90FBDA9A-3DD7-4377-AAE6-F35C927E7A68}">
      <dsp:nvSpPr>
        <dsp:cNvPr id="0" name=""/>
        <dsp:cNvSpPr/>
      </dsp:nvSpPr>
      <dsp:spPr>
        <a:xfrm>
          <a:off x="0" y="2015262"/>
          <a:ext cx="9602787" cy="78659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04888" tIns="13970" rIns="78232" bIns="13970" numCol="1" spcCol="1270" anchor="t" anchorCtr="0">
          <a:noAutofit/>
        </a:bodyPr>
        <a:lstStyle/>
        <a:p>
          <a:pPr marL="57150" lvl="1" indent="-57150" algn="l" defTabSz="4889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•"/>
          </a:pPr>
          <a:r>
            <a:rPr lang="ru-RU" sz="1100" kern="1200" dirty="0" smtClean="0">
              <a:solidFill>
                <a:schemeClr val="accent3">
                  <a:lumMod val="50000"/>
                </a:schemeClr>
              </a:solidFill>
            </a:rPr>
            <a:t>- </a:t>
          </a:r>
          <a:r>
            <a:rPr lang="ru-RU" sz="1800" b="1" kern="1200" dirty="0" smtClean="0">
              <a:solidFill>
                <a:schemeClr val="accent3">
                  <a:lumMod val="50000"/>
                </a:schemeClr>
              </a:solidFill>
            </a:rPr>
            <a:t>систематически</a:t>
          </a:r>
          <a:r>
            <a:rPr lang="ru-RU" sz="1800" kern="1200" dirty="0" smtClean="0">
              <a:solidFill>
                <a:schemeClr val="accent3">
                  <a:lumMod val="50000"/>
                </a:schemeClr>
              </a:solidFill>
            </a:rPr>
            <a:t>е </a:t>
          </a:r>
          <a:r>
            <a:rPr lang="ru-RU" sz="1800" kern="1200" dirty="0" smtClean="0"/>
            <a:t>нарушения </a:t>
          </a:r>
          <a:r>
            <a:rPr lang="ru-RU" sz="1800" b="1" kern="1200" dirty="0" smtClean="0"/>
            <a:t>и однократные </a:t>
          </a:r>
          <a:r>
            <a:rPr lang="ru-RU" sz="1800" kern="1200" dirty="0" smtClean="0"/>
            <a:t>нарушения, выявленные в определенной сфере деятельности (отрасли) либо в определенной сфере законодательства </a:t>
          </a:r>
          <a:r>
            <a:rPr lang="ru-RU" sz="1800" b="1" kern="1200" dirty="0" smtClean="0"/>
            <a:t>у нескольких </a:t>
          </a:r>
          <a:r>
            <a:rPr lang="ru-RU" sz="1800" kern="1200" dirty="0" smtClean="0"/>
            <a:t>объектов контроля </a:t>
          </a:r>
          <a:endParaRPr lang="ru-RU" sz="1800" kern="1200" dirty="0"/>
        </a:p>
      </dsp:txBody>
      <dsp:txXfrm>
        <a:off x="0" y="2015262"/>
        <a:ext cx="9602787" cy="786599"/>
      </dsp:txXfrm>
    </dsp:sp>
  </dsp:spTree>
</dsp:drawing>
</file>

<file path=ppt/diagrams/drawing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0463DD0-D619-4712-9605-AA3799A339A6}">
      <dsp:nvSpPr>
        <dsp:cNvPr id="0" name=""/>
        <dsp:cNvSpPr/>
      </dsp:nvSpPr>
      <dsp:spPr>
        <a:xfrm>
          <a:off x="6995993" y="1884859"/>
          <a:ext cx="91440" cy="351010"/>
        </a:xfrm>
        <a:custGeom>
          <a:avLst/>
          <a:gdLst/>
          <a:ahLst/>
          <a:cxnLst/>
          <a:rect l="0" t="0" r="0" b="0"/>
          <a:pathLst>
            <a:path>
              <a:moveTo>
                <a:pt x="45720" y="0"/>
              </a:moveTo>
              <a:lnTo>
                <a:pt x="45720" y="351010"/>
              </a:lnTo>
            </a:path>
          </a:pathLst>
        </a:custGeom>
        <a:noFill/>
        <a:ln w="15875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EE17FFFF-AFD9-497B-B19B-78369AD3DC34}">
      <dsp:nvSpPr>
        <dsp:cNvPr id="0" name=""/>
        <dsp:cNvSpPr/>
      </dsp:nvSpPr>
      <dsp:spPr>
        <a:xfrm>
          <a:off x="4734342" y="767459"/>
          <a:ext cx="2307371" cy="351010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239203"/>
              </a:lnTo>
              <a:lnTo>
                <a:pt x="2307371" y="239203"/>
              </a:lnTo>
              <a:lnTo>
                <a:pt x="2307371" y="351010"/>
              </a:lnTo>
            </a:path>
          </a:pathLst>
        </a:custGeom>
        <a:noFill/>
        <a:ln w="15875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FDE001B9-58CE-48A4-802D-B41F26BA4A96}">
      <dsp:nvSpPr>
        <dsp:cNvPr id="0" name=""/>
        <dsp:cNvSpPr/>
      </dsp:nvSpPr>
      <dsp:spPr>
        <a:xfrm>
          <a:off x="2464271" y="1884859"/>
          <a:ext cx="737557" cy="351010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239203"/>
              </a:lnTo>
              <a:lnTo>
                <a:pt x="737557" y="239203"/>
              </a:lnTo>
              <a:lnTo>
                <a:pt x="737557" y="351010"/>
              </a:lnTo>
            </a:path>
          </a:pathLst>
        </a:custGeom>
        <a:noFill/>
        <a:ln w="15875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FC2A199C-50D0-4E95-9DE4-786BBA30D492}">
      <dsp:nvSpPr>
        <dsp:cNvPr id="0" name=""/>
        <dsp:cNvSpPr/>
      </dsp:nvSpPr>
      <dsp:spPr>
        <a:xfrm>
          <a:off x="1726713" y="1884859"/>
          <a:ext cx="737557" cy="351010"/>
        </a:xfrm>
        <a:custGeom>
          <a:avLst/>
          <a:gdLst/>
          <a:ahLst/>
          <a:cxnLst/>
          <a:rect l="0" t="0" r="0" b="0"/>
          <a:pathLst>
            <a:path>
              <a:moveTo>
                <a:pt x="737557" y="0"/>
              </a:moveTo>
              <a:lnTo>
                <a:pt x="737557" y="239203"/>
              </a:lnTo>
              <a:lnTo>
                <a:pt x="0" y="239203"/>
              </a:lnTo>
              <a:lnTo>
                <a:pt x="0" y="351010"/>
              </a:lnTo>
            </a:path>
          </a:pathLst>
        </a:custGeom>
        <a:noFill/>
        <a:ln w="15875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FCB90CB4-D70A-4AD0-A9DA-5FD805A534F3}">
      <dsp:nvSpPr>
        <dsp:cNvPr id="0" name=""/>
        <dsp:cNvSpPr/>
      </dsp:nvSpPr>
      <dsp:spPr>
        <a:xfrm>
          <a:off x="2464271" y="767459"/>
          <a:ext cx="2270071" cy="351010"/>
        </a:xfrm>
        <a:custGeom>
          <a:avLst/>
          <a:gdLst/>
          <a:ahLst/>
          <a:cxnLst/>
          <a:rect l="0" t="0" r="0" b="0"/>
          <a:pathLst>
            <a:path>
              <a:moveTo>
                <a:pt x="2270071" y="0"/>
              </a:moveTo>
              <a:lnTo>
                <a:pt x="2270071" y="239203"/>
              </a:lnTo>
              <a:lnTo>
                <a:pt x="0" y="239203"/>
              </a:lnTo>
              <a:lnTo>
                <a:pt x="0" y="351010"/>
              </a:lnTo>
            </a:path>
          </a:pathLst>
        </a:custGeom>
        <a:noFill/>
        <a:ln w="15875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24A43171-7836-4A89-BC5B-761A30438A16}">
      <dsp:nvSpPr>
        <dsp:cNvPr id="0" name=""/>
        <dsp:cNvSpPr/>
      </dsp:nvSpPr>
      <dsp:spPr>
        <a:xfrm>
          <a:off x="2597159" y="1069"/>
          <a:ext cx="4274366" cy="766389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4EFD9F9-7B02-4013-BC37-41A158F89C10}">
      <dsp:nvSpPr>
        <dsp:cNvPr id="0" name=""/>
        <dsp:cNvSpPr/>
      </dsp:nvSpPr>
      <dsp:spPr>
        <a:xfrm>
          <a:off x="2731261" y="128466"/>
          <a:ext cx="4274366" cy="766389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600" b="1" kern="1200" dirty="0" smtClean="0">
              <a:solidFill>
                <a:srgbClr val="C00000"/>
              </a:solidFill>
            </a:rPr>
            <a:t>ВНУТРЕННИЙ КОНТРОЛЬ ПО ПРИКАЗУ 274Н</a:t>
          </a:r>
        </a:p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400" b="1" kern="1200" dirty="0" smtClean="0">
              <a:solidFill>
                <a:srgbClr val="C00000"/>
              </a:solidFill>
            </a:rPr>
            <a:t>в рамках учетной политики – внутренние процессы </a:t>
          </a:r>
        </a:p>
      </dsp:txBody>
      <dsp:txXfrm>
        <a:off x="2753708" y="150913"/>
        <a:ext cx="4229472" cy="721495"/>
      </dsp:txXfrm>
    </dsp:sp>
    <dsp:sp modelId="{DAAF3699-E9EA-4EE8-8580-235FD5FC88B6}">
      <dsp:nvSpPr>
        <dsp:cNvPr id="0" name=""/>
        <dsp:cNvSpPr/>
      </dsp:nvSpPr>
      <dsp:spPr>
        <a:xfrm>
          <a:off x="291001" y="1118470"/>
          <a:ext cx="4346539" cy="766389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637DD2D-E92B-466B-AE4F-86A8C39C23C6}">
      <dsp:nvSpPr>
        <dsp:cNvPr id="0" name=""/>
        <dsp:cNvSpPr/>
      </dsp:nvSpPr>
      <dsp:spPr>
        <a:xfrm>
          <a:off x="425102" y="1245866"/>
          <a:ext cx="4346539" cy="766389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lvl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100" b="1" kern="1200" dirty="0" smtClean="0">
              <a:solidFill>
                <a:srgbClr val="C00000"/>
              </a:solidFill>
            </a:rPr>
            <a:t>Внутренний контроль </a:t>
          </a:r>
          <a:r>
            <a:rPr lang="ru-RU" sz="1100" b="1" kern="1200" dirty="0" smtClean="0"/>
            <a:t>оформления фактов</a:t>
          </a:r>
        </a:p>
        <a:p>
          <a:pPr lvl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100" b="1" kern="1200" dirty="0" smtClean="0"/>
            <a:t>хозяйственной жизни</a:t>
          </a:r>
          <a:r>
            <a:rPr lang="ru-RU" sz="1100" kern="1200" dirty="0" smtClean="0"/>
            <a:t> (ВК ФХЖ)</a:t>
          </a:r>
          <a:endParaRPr lang="ru-RU" sz="1100" kern="1200" dirty="0"/>
        </a:p>
      </dsp:txBody>
      <dsp:txXfrm>
        <a:off x="447549" y="1268313"/>
        <a:ext cx="4301645" cy="721495"/>
      </dsp:txXfrm>
    </dsp:sp>
    <dsp:sp modelId="{DEDC6E1A-A38B-4A6A-8BFA-720FF78B2251}">
      <dsp:nvSpPr>
        <dsp:cNvPr id="0" name=""/>
        <dsp:cNvSpPr/>
      </dsp:nvSpPr>
      <dsp:spPr>
        <a:xfrm>
          <a:off x="1123257" y="2235870"/>
          <a:ext cx="1206912" cy="766389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6D05465-5D98-45B7-91AD-7C879005A389}">
      <dsp:nvSpPr>
        <dsp:cNvPr id="0" name=""/>
        <dsp:cNvSpPr/>
      </dsp:nvSpPr>
      <dsp:spPr>
        <a:xfrm>
          <a:off x="1257358" y="2363266"/>
          <a:ext cx="1206912" cy="766389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lvl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100" kern="1200" dirty="0" smtClean="0"/>
            <a:t>«Отраслевики»</a:t>
          </a:r>
        </a:p>
        <a:p>
          <a:pPr lvl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100" kern="1200" dirty="0" smtClean="0"/>
            <a:t>ОЛ</a:t>
          </a:r>
          <a:endParaRPr lang="ru-RU" sz="1100" kern="1200" dirty="0"/>
        </a:p>
      </dsp:txBody>
      <dsp:txXfrm>
        <a:off x="1279805" y="2385713"/>
        <a:ext cx="1162018" cy="721495"/>
      </dsp:txXfrm>
    </dsp:sp>
    <dsp:sp modelId="{741D4FFC-0EA5-4A57-AB59-5474445E0198}">
      <dsp:nvSpPr>
        <dsp:cNvPr id="0" name=""/>
        <dsp:cNvSpPr/>
      </dsp:nvSpPr>
      <dsp:spPr>
        <a:xfrm>
          <a:off x="2598372" y="2235870"/>
          <a:ext cx="1206912" cy="766389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B8DE2D8-CD4D-40B2-9560-0D2D5B86DC32}">
      <dsp:nvSpPr>
        <dsp:cNvPr id="0" name=""/>
        <dsp:cNvSpPr/>
      </dsp:nvSpPr>
      <dsp:spPr>
        <a:xfrm>
          <a:off x="2732474" y="2363266"/>
          <a:ext cx="1206912" cy="766389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lvl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100" kern="1200" dirty="0" smtClean="0"/>
            <a:t>Подразделения,</a:t>
          </a:r>
        </a:p>
        <a:p>
          <a:pPr lvl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100" kern="1200" dirty="0" smtClean="0"/>
            <a:t>ОЛ</a:t>
          </a:r>
          <a:endParaRPr lang="ru-RU" sz="1100" kern="1200" dirty="0"/>
        </a:p>
      </dsp:txBody>
      <dsp:txXfrm>
        <a:off x="2754921" y="2385713"/>
        <a:ext cx="1162018" cy="721495"/>
      </dsp:txXfrm>
    </dsp:sp>
    <dsp:sp modelId="{4C549F66-5BD3-4C6C-957E-5128194F3C51}">
      <dsp:nvSpPr>
        <dsp:cNvPr id="0" name=""/>
        <dsp:cNvSpPr/>
      </dsp:nvSpPr>
      <dsp:spPr>
        <a:xfrm>
          <a:off x="4905743" y="1118470"/>
          <a:ext cx="4271940" cy="766389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62D6ADC-1E7D-41EB-A7EA-095995D228D5}">
      <dsp:nvSpPr>
        <dsp:cNvPr id="0" name=""/>
        <dsp:cNvSpPr/>
      </dsp:nvSpPr>
      <dsp:spPr>
        <a:xfrm>
          <a:off x="5039845" y="1245866"/>
          <a:ext cx="4271940" cy="766389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lvl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100" b="1" kern="1200" dirty="0" smtClean="0">
              <a:solidFill>
                <a:srgbClr val="C00000"/>
              </a:solidFill>
            </a:rPr>
            <a:t>Внутренний контроль </a:t>
          </a:r>
          <a:r>
            <a:rPr lang="ru-RU" sz="1100" b="1" kern="1200" dirty="0" smtClean="0"/>
            <a:t>ведения бухгалтерского учета</a:t>
          </a:r>
        </a:p>
        <a:p>
          <a:pPr lvl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100" b="1" kern="1200" dirty="0" smtClean="0"/>
            <a:t>и составления </a:t>
          </a:r>
          <a:r>
            <a:rPr lang="ru-RU" sz="1100" kern="1200" dirty="0" smtClean="0"/>
            <a:t>бухгалтерской </a:t>
          </a:r>
          <a:r>
            <a:rPr lang="ru-RU" sz="1100" b="1" kern="1200" dirty="0" smtClean="0"/>
            <a:t>отчетности</a:t>
          </a:r>
        </a:p>
        <a:p>
          <a:pPr lvl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100" b="1" kern="1200" dirty="0" smtClean="0"/>
            <a:t> (</a:t>
          </a:r>
          <a:r>
            <a:rPr lang="ru-RU" sz="1100" kern="1200" dirty="0" smtClean="0"/>
            <a:t>ВК бухучета)</a:t>
          </a:r>
          <a:endParaRPr lang="ru-RU" sz="1100" kern="1200" dirty="0"/>
        </a:p>
      </dsp:txBody>
      <dsp:txXfrm>
        <a:off x="5062292" y="1268313"/>
        <a:ext cx="4227046" cy="721495"/>
      </dsp:txXfrm>
    </dsp:sp>
    <dsp:sp modelId="{83017B35-0EF5-465F-990D-721D2C870772}">
      <dsp:nvSpPr>
        <dsp:cNvPr id="0" name=""/>
        <dsp:cNvSpPr/>
      </dsp:nvSpPr>
      <dsp:spPr>
        <a:xfrm>
          <a:off x="5950357" y="2235870"/>
          <a:ext cx="2182713" cy="766389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7116A86-BA70-4F0F-B05A-D7F604F23CB2}">
      <dsp:nvSpPr>
        <dsp:cNvPr id="0" name=""/>
        <dsp:cNvSpPr/>
      </dsp:nvSpPr>
      <dsp:spPr>
        <a:xfrm>
          <a:off x="6084458" y="2363266"/>
          <a:ext cx="2182713" cy="766389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lvl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100" kern="1200" dirty="0" smtClean="0"/>
            <a:t>с учетом допустимых способов ведения б/учета и составления бух(финансовой отчетности </a:t>
          </a:r>
          <a:endParaRPr lang="ru-RU" sz="1100" kern="1200" dirty="0"/>
        </a:p>
      </dsp:txBody>
      <dsp:txXfrm>
        <a:off x="6106905" y="2385713"/>
        <a:ext cx="2137819" cy="721495"/>
      </dsp:txXfrm>
    </dsp:sp>
  </dsp:spTree>
</dsp:drawing>
</file>

<file path=ppt/diagrams/drawing1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160E79F-3F7B-4F52-917D-4EB5B6CBE298}">
      <dsp:nvSpPr>
        <dsp:cNvPr id="0" name=""/>
        <dsp:cNvSpPr/>
      </dsp:nvSpPr>
      <dsp:spPr>
        <a:xfrm>
          <a:off x="0" y="0"/>
          <a:ext cx="3235143" cy="3235143"/>
        </a:xfrm>
        <a:prstGeom prst="pie">
          <a:avLst>
            <a:gd name="adj1" fmla="val 5400000"/>
            <a:gd name="adj2" fmla="val 1620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E3BF9A3-EBDF-419F-B68C-51062B817378}">
      <dsp:nvSpPr>
        <dsp:cNvPr id="0" name=""/>
        <dsp:cNvSpPr/>
      </dsp:nvSpPr>
      <dsp:spPr>
        <a:xfrm>
          <a:off x="1617571" y="0"/>
          <a:ext cx="6315755" cy="3235143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2870" tIns="102870" rIns="102870" bIns="102870" numCol="1" spcCol="1270" anchor="ctr" anchorCtr="0">
          <a:noAutofit/>
        </a:bodyPr>
        <a:lstStyle/>
        <a:p>
          <a:pPr lvl="0" algn="ctr" defTabSz="12001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700" kern="1200" dirty="0" smtClean="0">
              <a:solidFill>
                <a:srgbClr val="C00000"/>
              </a:solidFill>
            </a:rPr>
            <a:t>(А) активный счет </a:t>
          </a:r>
          <a:endParaRPr lang="ru-RU" sz="2700" kern="1200" dirty="0">
            <a:solidFill>
              <a:srgbClr val="C00000"/>
            </a:solidFill>
          </a:endParaRPr>
        </a:p>
      </dsp:txBody>
      <dsp:txXfrm>
        <a:off x="1617571" y="0"/>
        <a:ext cx="3157877" cy="970545"/>
      </dsp:txXfrm>
    </dsp:sp>
    <dsp:sp modelId="{216B6F12-8CEC-450E-9F76-065C63FE71C4}">
      <dsp:nvSpPr>
        <dsp:cNvPr id="0" name=""/>
        <dsp:cNvSpPr/>
      </dsp:nvSpPr>
      <dsp:spPr>
        <a:xfrm>
          <a:off x="566151" y="970545"/>
          <a:ext cx="2102841" cy="2102841"/>
        </a:xfrm>
        <a:prstGeom prst="pie">
          <a:avLst>
            <a:gd name="adj1" fmla="val 5400000"/>
            <a:gd name="adj2" fmla="val 1620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D490334-4DFE-4A18-8660-9F20C3B0CE34}">
      <dsp:nvSpPr>
        <dsp:cNvPr id="0" name=""/>
        <dsp:cNvSpPr/>
      </dsp:nvSpPr>
      <dsp:spPr>
        <a:xfrm>
          <a:off x="1617571" y="970545"/>
          <a:ext cx="6315755" cy="2102841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2870" tIns="102870" rIns="102870" bIns="102870" numCol="1" spcCol="1270" anchor="ctr" anchorCtr="0">
          <a:noAutofit/>
        </a:bodyPr>
        <a:lstStyle/>
        <a:p>
          <a:pPr lvl="0" algn="ctr" defTabSz="12001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700" kern="1200" dirty="0" smtClean="0">
              <a:solidFill>
                <a:srgbClr val="C00000"/>
              </a:solidFill>
            </a:rPr>
            <a:t>(П) пассивный счет </a:t>
          </a:r>
          <a:endParaRPr lang="ru-RU" sz="2700" kern="1200" dirty="0">
            <a:solidFill>
              <a:srgbClr val="C00000"/>
            </a:solidFill>
          </a:endParaRPr>
        </a:p>
      </dsp:txBody>
      <dsp:txXfrm>
        <a:off x="1617571" y="970545"/>
        <a:ext cx="3157877" cy="970542"/>
      </dsp:txXfrm>
    </dsp:sp>
    <dsp:sp modelId="{448CE0F3-F915-4F26-ACE9-0D84E02422EB}">
      <dsp:nvSpPr>
        <dsp:cNvPr id="0" name=""/>
        <dsp:cNvSpPr/>
      </dsp:nvSpPr>
      <dsp:spPr>
        <a:xfrm>
          <a:off x="1132300" y="1941087"/>
          <a:ext cx="970542" cy="970542"/>
        </a:xfrm>
        <a:prstGeom prst="pie">
          <a:avLst>
            <a:gd name="adj1" fmla="val 5400000"/>
            <a:gd name="adj2" fmla="val 1620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433F9A7-6027-43CF-B729-4154649B7430}">
      <dsp:nvSpPr>
        <dsp:cNvPr id="0" name=""/>
        <dsp:cNvSpPr/>
      </dsp:nvSpPr>
      <dsp:spPr>
        <a:xfrm>
          <a:off x="1617571" y="1941087"/>
          <a:ext cx="6315755" cy="970542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5875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2870" tIns="102870" rIns="102870" bIns="102870" numCol="1" spcCol="1270" anchor="ctr" anchorCtr="0">
          <a:noAutofit/>
        </a:bodyPr>
        <a:lstStyle/>
        <a:p>
          <a:pPr lvl="0" algn="ctr" defTabSz="12001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700" kern="1200" dirty="0" smtClean="0">
              <a:solidFill>
                <a:srgbClr val="C00000"/>
              </a:solidFill>
            </a:rPr>
            <a:t>(А-П) активно-пассивный счет </a:t>
          </a:r>
          <a:endParaRPr lang="ru-RU" sz="2700" kern="1200" dirty="0">
            <a:solidFill>
              <a:srgbClr val="C00000"/>
            </a:solidFill>
          </a:endParaRPr>
        </a:p>
      </dsp:txBody>
      <dsp:txXfrm>
        <a:off x="1617571" y="1941087"/>
        <a:ext cx="3157877" cy="970542"/>
      </dsp:txXfrm>
    </dsp:sp>
    <dsp:sp modelId="{575527D7-69EB-48F4-B9FE-E1C66CC32261}">
      <dsp:nvSpPr>
        <dsp:cNvPr id="0" name=""/>
        <dsp:cNvSpPr/>
      </dsp:nvSpPr>
      <dsp:spPr>
        <a:xfrm>
          <a:off x="4775449" y="0"/>
          <a:ext cx="3157877" cy="970545"/>
        </a:xfrm>
        <a:prstGeom prst="rect">
          <a:avLst/>
        </a:prstGeom>
        <a:noFill/>
        <a:ln w="15875" cap="flat" cmpd="sng" algn="ctr">
          <a:noFill/>
          <a:prstDash val="solid"/>
        </a:ln>
        <a:effectLst/>
        <a:sp3d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ru-RU" sz="1700" b="1" kern="1200" dirty="0" smtClean="0"/>
            <a:t>Ошибка!</a:t>
          </a:r>
          <a:r>
            <a:rPr lang="ru-RU" sz="1700" kern="1200" dirty="0" smtClean="0"/>
            <a:t> </a:t>
          </a:r>
          <a:r>
            <a:rPr lang="ru-RU" sz="1700" b="1" kern="1200" dirty="0" smtClean="0">
              <a:solidFill>
                <a:srgbClr val="C00000"/>
              </a:solidFill>
            </a:rPr>
            <a:t>Кредитовый</a:t>
          </a:r>
          <a:r>
            <a:rPr lang="ru-RU" sz="1700" kern="1200" dirty="0" smtClean="0"/>
            <a:t> остаток - для активных счетов </a:t>
          </a:r>
          <a:endParaRPr lang="ru-RU" sz="1700" kern="1200" dirty="0"/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ru-RU" sz="1700" kern="1200" dirty="0" smtClean="0"/>
            <a:t>(пункт 5 СГС ЕПС). </a:t>
          </a:r>
          <a:endParaRPr lang="ru-RU" sz="1700" kern="1200" dirty="0"/>
        </a:p>
      </dsp:txBody>
      <dsp:txXfrm>
        <a:off x="4775449" y="0"/>
        <a:ext cx="3157877" cy="970545"/>
      </dsp:txXfrm>
    </dsp:sp>
    <dsp:sp modelId="{0FEB027A-187C-4B4D-8F96-4F09FABBD774}">
      <dsp:nvSpPr>
        <dsp:cNvPr id="0" name=""/>
        <dsp:cNvSpPr/>
      </dsp:nvSpPr>
      <dsp:spPr>
        <a:xfrm>
          <a:off x="4775449" y="970545"/>
          <a:ext cx="3157877" cy="970542"/>
        </a:xfrm>
        <a:prstGeom prst="rect">
          <a:avLst/>
        </a:prstGeom>
        <a:noFill/>
        <a:ln w="15875" cap="flat" cmpd="sng" algn="ctr">
          <a:noFill/>
          <a:prstDash val="solid"/>
        </a:ln>
        <a:effectLst/>
        <a:sp3d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ru-RU" sz="1700" b="1" kern="1200" dirty="0" smtClean="0"/>
            <a:t>Ошибка!</a:t>
          </a:r>
          <a:r>
            <a:rPr lang="ru-RU" sz="1700" kern="1200" dirty="0" smtClean="0"/>
            <a:t> </a:t>
          </a:r>
          <a:r>
            <a:rPr lang="ru-RU" sz="1700" b="1" kern="1200" dirty="0" smtClean="0">
              <a:solidFill>
                <a:srgbClr val="C00000"/>
              </a:solidFill>
            </a:rPr>
            <a:t>Дебетовый</a:t>
          </a:r>
          <a:r>
            <a:rPr lang="ru-RU" sz="1700" kern="1200" dirty="0" smtClean="0"/>
            <a:t> остаток – для пассивных счетов </a:t>
          </a:r>
          <a:endParaRPr lang="ru-RU" sz="1700" kern="1200" dirty="0"/>
        </a:p>
        <a:p>
          <a:pPr marL="171450" lvl="1" indent="-171450" algn="l" defTabSz="7556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ru-RU" sz="1700" kern="1200" dirty="0" smtClean="0"/>
            <a:t>(пункт 5 СГС ЕПС). </a:t>
          </a:r>
          <a:endParaRPr lang="ru-RU" sz="1700" kern="1200" dirty="0"/>
        </a:p>
      </dsp:txBody>
      <dsp:txXfrm>
        <a:off x="4775449" y="970545"/>
        <a:ext cx="3157877" cy="970542"/>
      </dsp:txXfrm>
    </dsp:sp>
  </dsp:spTree>
</dsp:drawing>
</file>

<file path=ppt/diagrams/drawing1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BB5B23F-6F83-4676-9287-066C4D201FD1}">
      <dsp:nvSpPr>
        <dsp:cNvPr id="0" name=""/>
        <dsp:cNvSpPr/>
      </dsp:nvSpPr>
      <dsp:spPr>
        <a:xfrm>
          <a:off x="952776" y="1819"/>
          <a:ext cx="2405385" cy="1443231"/>
        </a:xfrm>
        <a:prstGeom prst="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800" kern="1200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приемка и оплата не поставленных товаров, не выполненных работ, не оказанных услуг</a:t>
          </a:r>
          <a:endParaRPr lang="ru-RU" sz="1800" kern="1200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sp:txBody>
      <dsp:txXfrm>
        <a:off x="952776" y="1819"/>
        <a:ext cx="2405385" cy="1443231"/>
      </dsp:txXfrm>
    </dsp:sp>
    <dsp:sp modelId="{F3084A5D-FB0A-4162-AB25-FBB79FEEAEFC}">
      <dsp:nvSpPr>
        <dsp:cNvPr id="0" name=""/>
        <dsp:cNvSpPr/>
      </dsp:nvSpPr>
      <dsp:spPr>
        <a:xfrm>
          <a:off x="3598700" y="1819"/>
          <a:ext cx="2405385" cy="1443231"/>
        </a:xfrm>
        <a:prstGeom prst="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800" kern="1200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неверное отражение в учете фактов хозяйственной жизни</a:t>
          </a:r>
          <a:endParaRPr lang="ru-RU" sz="1800" kern="1200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sp:txBody>
      <dsp:txXfrm>
        <a:off x="3598700" y="1819"/>
        <a:ext cx="2405385" cy="1443231"/>
      </dsp:txXfrm>
    </dsp:sp>
    <dsp:sp modelId="{6821DC15-16A6-40E0-B524-68CE938DE0B7}">
      <dsp:nvSpPr>
        <dsp:cNvPr id="0" name=""/>
        <dsp:cNvSpPr/>
      </dsp:nvSpPr>
      <dsp:spPr>
        <a:xfrm>
          <a:off x="6244624" y="1819"/>
          <a:ext cx="2405385" cy="1443231"/>
        </a:xfrm>
        <a:prstGeom prst="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800" kern="1200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недостоверность отчетности</a:t>
          </a:r>
        </a:p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1800" kern="1200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sp:txBody>
      <dsp:txXfrm>
        <a:off x="6244624" y="1819"/>
        <a:ext cx="2405385" cy="1443231"/>
      </dsp:txXfrm>
    </dsp:sp>
    <dsp:sp modelId="{268B373F-8A8A-4057-98BD-879C045FB6FB}">
      <dsp:nvSpPr>
        <dsp:cNvPr id="0" name=""/>
        <dsp:cNvSpPr/>
      </dsp:nvSpPr>
      <dsp:spPr>
        <a:xfrm>
          <a:off x="2275738" y="1685589"/>
          <a:ext cx="2405385" cy="1443231"/>
        </a:xfrm>
        <a:prstGeom prst="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800" kern="1200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увеличение объема дебиторской  задолженности</a:t>
          </a:r>
          <a:endParaRPr lang="ru-RU" sz="1800" kern="1200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sp:txBody>
      <dsp:txXfrm>
        <a:off x="2275738" y="1685589"/>
        <a:ext cx="2405385" cy="1443231"/>
      </dsp:txXfrm>
    </dsp:sp>
    <dsp:sp modelId="{F4734C3C-757A-454C-A44E-E6985DDA5365}">
      <dsp:nvSpPr>
        <dsp:cNvPr id="0" name=""/>
        <dsp:cNvSpPr/>
      </dsp:nvSpPr>
      <dsp:spPr>
        <a:xfrm>
          <a:off x="4921662" y="1685589"/>
          <a:ext cx="2405385" cy="1443231"/>
        </a:xfrm>
        <a:prstGeom prst="rect">
          <a:avLst/>
        </a:prstGeom>
        <a:blipFill rotWithShape="0">
          <a:blip xmlns:r="http://schemas.openxmlformats.org/officeDocument/2006/relationships" r:embed="rId1"/>
          <a:stretch>
            <a:fillRect/>
          </a:stretch>
        </a:blip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800" b="1" kern="1200" dirty="0" smtClean="0">
              <a:solidFill>
                <a:schemeClr val="tx1"/>
              </a:solidFill>
              <a:latin typeface="Calibri"/>
              <a:ea typeface="+mn-ea"/>
              <a:cs typeface="+mn-cs"/>
            </a:rPr>
            <a:t>увеличение объема  кредиторской задолженности</a:t>
          </a:r>
        </a:p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1800" kern="1200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sp:txBody>
      <dsp:txXfrm>
        <a:off x="4921662" y="1685589"/>
        <a:ext cx="2405385" cy="1443231"/>
      </dsp:txXfrm>
    </dsp:sp>
  </dsp:spTree>
</dsp:drawing>
</file>

<file path=ppt/diagrams/drawing1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FA30732-AC27-4AA5-B6FD-8BE102A9560C}">
      <dsp:nvSpPr>
        <dsp:cNvPr id="0" name=""/>
        <dsp:cNvSpPr/>
      </dsp:nvSpPr>
      <dsp:spPr>
        <a:xfrm>
          <a:off x="4904" y="491"/>
          <a:ext cx="9573819" cy="855397"/>
        </a:xfrm>
        <a:prstGeom prst="roundRect">
          <a:avLst>
            <a:gd name="adj" fmla="val 10000"/>
          </a:avLst>
        </a:prstGeom>
        <a:solidFill>
          <a:schemeClr val="accent3">
            <a:lumMod val="40000"/>
            <a:lumOff val="60000"/>
          </a:schemeClr>
        </a:solidFill>
        <a:ln w="15875" cap="flat" cmpd="sng" algn="ctr">
          <a:solidFill>
            <a:srgbClr val="0070C0"/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6680" tIns="106680" rIns="106680" bIns="106680" numCol="1" spcCol="1270" anchor="ctr" anchorCtr="0">
          <a:noAutofit/>
        </a:bodyPr>
        <a:lstStyle/>
        <a:p>
          <a:pPr lvl="0" algn="ctr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800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lang="ru-RU" sz="2000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Разъяснения – системные письма </a:t>
          </a:r>
        </a:p>
        <a:p>
          <a:pPr lvl="0" algn="ctr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000" b="1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Порядок учета гранта </a:t>
          </a:r>
          <a:r>
            <a:rPr lang="ru-RU" sz="2000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зависит </a:t>
          </a:r>
          <a:r>
            <a:rPr lang="ru-RU" sz="2000" kern="1200" dirty="0" smtClean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от того</a:t>
          </a:r>
          <a:r>
            <a:rPr lang="ru-RU" sz="2000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, </a:t>
          </a:r>
          <a:r>
            <a:rPr lang="ru-RU" sz="2000" b="1" kern="1200" dirty="0" smtClean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кому</a:t>
          </a:r>
          <a:r>
            <a:rPr lang="ru-RU" sz="2000" kern="1200" dirty="0" smtClean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lang="ru-RU" sz="2000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он предназначен  </a:t>
          </a:r>
          <a:endParaRPr lang="ru-RU" sz="20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29958" y="25545"/>
        <a:ext cx="9523711" cy="805289"/>
      </dsp:txXfrm>
    </dsp:sp>
    <dsp:sp modelId="{2284155A-9EEE-4514-9CF3-67FCD3C73BAB}">
      <dsp:nvSpPr>
        <dsp:cNvPr id="0" name=""/>
        <dsp:cNvSpPr/>
      </dsp:nvSpPr>
      <dsp:spPr>
        <a:xfrm>
          <a:off x="17400" y="1040897"/>
          <a:ext cx="7021668" cy="285164"/>
        </a:xfrm>
        <a:prstGeom prst="roundRect">
          <a:avLst>
            <a:gd name="adj" fmla="val 10000"/>
          </a:avLst>
        </a:prstGeom>
        <a:solidFill>
          <a:srgbClr val="FFF7FE"/>
        </a:solidFill>
        <a:ln w="15875" cap="flat" cmpd="sng" algn="ctr">
          <a:solidFill>
            <a:srgbClr val="0070C0"/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800" b="1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Минфина </a:t>
          </a:r>
          <a:r>
            <a:rPr lang="ru-RU" sz="1800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России</a:t>
          </a:r>
          <a:endParaRPr lang="ru-RU" sz="18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25752" y="1049249"/>
        <a:ext cx="7004964" cy="268460"/>
      </dsp:txXfrm>
    </dsp:sp>
    <dsp:sp modelId="{4FE39F05-A2A5-47EA-A9D5-E9DEF72EAFF7}">
      <dsp:nvSpPr>
        <dsp:cNvPr id="0" name=""/>
        <dsp:cNvSpPr/>
      </dsp:nvSpPr>
      <dsp:spPr>
        <a:xfrm>
          <a:off x="31094" y="1511071"/>
          <a:ext cx="2267924" cy="994595"/>
        </a:xfrm>
        <a:prstGeom prst="roundRect">
          <a:avLst>
            <a:gd name="adj" fmla="val 10000"/>
          </a:avLst>
        </a:prstGeom>
        <a:solidFill>
          <a:schemeClr val="accent2">
            <a:lumMod val="20000"/>
            <a:lumOff val="80000"/>
          </a:schemeClr>
        </a:solidFill>
        <a:ln w="15875" cap="flat" cmpd="sng" algn="ctr">
          <a:solidFill>
            <a:srgbClr val="0070C0"/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lvl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500" b="1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от 17.07.2026 </a:t>
          </a:r>
        </a:p>
        <a:p>
          <a:pPr lvl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500" b="1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№</a:t>
          </a:r>
          <a:r>
            <a:rPr lang="en-US" sz="1500" b="1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 02-07-08/62012 </a:t>
          </a:r>
          <a:r>
            <a:rPr lang="ru-RU" sz="1500" b="1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endParaRPr lang="ru-RU" sz="1500" b="1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60225" y="1540202"/>
        <a:ext cx="2209662" cy="936333"/>
      </dsp:txXfrm>
    </dsp:sp>
    <dsp:sp modelId="{AD911156-0487-45CB-857B-337A87DBEC57}">
      <dsp:nvSpPr>
        <dsp:cNvPr id="0" name=""/>
        <dsp:cNvSpPr/>
      </dsp:nvSpPr>
      <dsp:spPr>
        <a:xfrm>
          <a:off x="2394272" y="1511071"/>
          <a:ext cx="2267924" cy="994595"/>
        </a:xfrm>
        <a:prstGeom prst="roundRect">
          <a:avLst>
            <a:gd name="adj" fmla="val 10000"/>
          </a:avLst>
        </a:prstGeom>
        <a:solidFill>
          <a:schemeClr val="accent2">
            <a:lumMod val="20000"/>
            <a:lumOff val="80000"/>
          </a:schemeClr>
        </a:solidFill>
        <a:ln w="15875" cap="flat" cmpd="sng" algn="ctr">
          <a:solidFill>
            <a:srgbClr val="0070C0"/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lvl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500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+ </a:t>
          </a:r>
          <a:r>
            <a:rPr lang="ru-RU" sz="1500" b="1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от 29.04.2026 </a:t>
          </a:r>
        </a:p>
        <a:p>
          <a:pPr lvl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500" b="1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№ 02-07-08/36315 </a:t>
          </a:r>
          <a:endParaRPr lang="ru-RU" sz="1500" b="1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2423403" y="1540202"/>
        <a:ext cx="2209662" cy="936333"/>
      </dsp:txXfrm>
    </dsp:sp>
    <dsp:sp modelId="{A890B697-5147-4443-AA66-CB7FE2813D8D}">
      <dsp:nvSpPr>
        <dsp:cNvPr id="0" name=""/>
        <dsp:cNvSpPr/>
      </dsp:nvSpPr>
      <dsp:spPr>
        <a:xfrm>
          <a:off x="4757450" y="1511071"/>
          <a:ext cx="2267924" cy="994595"/>
        </a:xfrm>
        <a:prstGeom prst="roundRect">
          <a:avLst>
            <a:gd name="adj" fmla="val 10000"/>
          </a:avLst>
        </a:prstGeom>
        <a:solidFill>
          <a:schemeClr val="accent3">
            <a:lumMod val="20000"/>
            <a:lumOff val="80000"/>
          </a:schemeClr>
        </a:solidFill>
        <a:ln w="15875" cap="flat" cmpd="sng" algn="ctr">
          <a:solidFill>
            <a:srgbClr val="0070C0"/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lvl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500" b="1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 от 19.03.2026 </a:t>
          </a:r>
        </a:p>
        <a:p>
          <a:pPr lvl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500" b="1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№ 02-07-08/22512 </a:t>
          </a:r>
          <a:endParaRPr lang="ru-RU" sz="1500" b="1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4786581" y="1540202"/>
        <a:ext cx="2209662" cy="936333"/>
      </dsp:txXfrm>
    </dsp:sp>
    <dsp:sp modelId="{B0F6975C-AA9A-4AEB-AAED-56835E6BCA29}">
      <dsp:nvSpPr>
        <dsp:cNvPr id="0" name=""/>
        <dsp:cNvSpPr/>
      </dsp:nvSpPr>
      <dsp:spPr>
        <a:xfrm>
          <a:off x="7230133" y="1040897"/>
          <a:ext cx="2336093" cy="319530"/>
        </a:xfrm>
        <a:prstGeom prst="roundRect">
          <a:avLst>
            <a:gd name="adj" fmla="val 10000"/>
          </a:avLst>
        </a:prstGeom>
        <a:solidFill>
          <a:srgbClr val="E7FFED"/>
        </a:solidFill>
        <a:ln w="15875" cap="flat" cmpd="sng" algn="ctr">
          <a:solidFill>
            <a:srgbClr val="0070C0"/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lvl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400" b="1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lang="ru-RU" sz="1600" b="1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Казначейства</a:t>
          </a:r>
          <a:r>
            <a:rPr lang="ru-RU" sz="1600" b="0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 России</a:t>
          </a:r>
          <a:endParaRPr lang="ru-RU" sz="1600" b="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7239492" y="1050256"/>
        <a:ext cx="2317375" cy="300812"/>
      </dsp:txXfrm>
    </dsp:sp>
    <dsp:sp modelId="{B312779E-E90A-4732-B4EE-A8131186CF51}">
      <dsp:nvSpPr>
        <dsp:cNvPr id="0" name=""/>
        <dsp:cNvSpPr/>
      </dsp:nvSpPr>
      <dsp:spPr>
        <a:xfrm>
          <a:off x="7264218" y="1545437"/>
          <a:ext cx="2267924" cy="994595"/>
        </a:xfrm>
        <a:prstGeom prst="roundRect">
          <a:avLst>
            <a:gd name="adj" fmla="val 10000"/>
          </a:avLst>
        </a:prstGeom>
        <a:solidFill>
          <a:schemeClr val="accent6">
            <a:lumMod val="20000"/>
            <a:lumOff val="80000"/>
          </a:schemeClr>
        </a:solidFill>
        <a:ln w="15875" cap="flat" cmpd="sng" algn="ctr">
          <a:solidFill>
            <a:srgbClr val="0070C0"/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lvl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500" b="1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 от 12.03.2026 </a:t>
          </a:r>
        </a:p>
        <a:p>
          <a:pPr lvl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500" b="1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№ 08-02-01/6798 </a:t>
          </a:r>
          <a:endParaRPr lang="ru-RU" sz="15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7293349" y="1574568"/>
        <a:ext cx="2209662" cy="936333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hierarchy4">
  <dgm:title val=""/>
  <dgm:desc val=""/>
  <dgm:catLst>
    <dgm:cat type="hierarchy" pri="4000"/>
    <dgm:cat type="list" pri="24000"/>
    <dgm:cat type="relationship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Name0">
    <dgm:varLst>
      <dgm:chPref val="1"/>
      <dgm:dir/>
      <dgm:animOne val="branch"/>
      <dgm:animLvl val="lvl"/>
      <dgm:resizeHandles/>
    </dgm:varLst>
    <dgm:choose name="Name1">
      <dgm:if name="Name2" func="var" arg="dir" op="equ" val="norm">
        <dgm:alg type="lin">
          <dgm:param type="linDir" val="fromL"/>
          <dgm:param type="nodeVertAlign" val="t"/>
        </dgm:alg>
      </dgm:if>
      <dgm:else name="Name3">
        <dgm:alg type="lin">
          <dgm:param type="linDir" val="fromR"/>
          <dgm:param type="nodeVertAlign" val="t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vertOne" refType="w"/>
      <dgm:constr type="w" for="des" forName="horzOne" refType="w"/>
      <dgm:constr type="w" for="des" forName="txOne" refType="w"/>
      <dgm:constr type="w" for="des" forName="vertTwo" refType="w"/>
      <dgm:constr type="w" for="des" forName="horzTwo" refType="w"/>
      <dgm:constr type="w" for="des" forName="txTwo" refType="w"/>
      <dgm:constr type="w" for="des" forName="vertThree" refType="w"/>
      <dgm:constr type="w" for="des" forName="horzThree" refType="w"/>
      <dgm:constr type="w" for="des" forName="txThree" refType="w"/>
      <dgm:constr type="w" for="des" forName="vertFour" refType="w"/>
      <dgm:constr type="w" for="des" forName="horzFour" refType="w"/>
      <dgm:constr type="w" for="des" forName="txFour" refType="w"/>
      <dgm:constr type="h" for="des" ptType="node" op="equ"/>
      <dgm:constr type="h" for="des" forName="txOne" refType="h"/>
      <dgm:constr type="userH" for="des" ptType="node" refType="h" refFor="des" refForName="txOne"/>
      <dgm:constr type="primFontSz" for="des" forName="txOne" val="65"/>
      <dgm:constr type="primFontSz" for="des" forName="txTwo" val="65"/>
      <dgm:constr type="primFontSz" for="des" forName="txTwo" refType="primFontSz" refFor="des" refForName="txOne" op="lte"/>
      <dgm:constr type="primFontSz" for="des" forName="txThree" val="65"/>
      <dgm:constr type="primFontSz" for="des" forName="txThree" refType="primFontSz" refFor="des" refForName="txOne" op="lte"/>
      <dgm:constr type="primFontSz" for="des" forName="txThree" refType="primFontSz" refFor="des" refForName="txTwo" op="lte"/>
      <dgm:constr type="primFontSz" for="des" forName="txFour" val="65"/>
      <dgm:constr type="primFontSz" for="des" forName="txFour" refType="primFontSz" refFor="des" refForName="txOne" op="lte"/>
      <dgm:constr type="primFontSz" for="des" forName="txFour" refType="primFontSz" refFor="des" refForName="txTwo" op="lte"/>
      <dgm:constr type="primFontSz" for="des" forName="txFour" refType="primFontSz" refFor="des" refForName="txThree" op="lte"/>
      <dgm:constr type="w" for="des" forName="sibSpaceOne" refType="w" fact="0.168"/>
      <dgm:constr type="w" for="des" forName="sibSpaceTwo" refType="w" refFor="des" refForName="sibSpaceOne" op="equ" fact="0.5"/>
      <dgm:constr type="w" for="des" forName="sibSpaceThree" refType="w" refFor="des" refForName="sibSpaceTwo" op="equ" fact="0.5"/>
      <dgm:constr type="w" for="des" forName="sibSpaceFour" refType="w" refFor="des" refForName="sibSpaceThree" op="equ" fact="0.5"/>
      <dgm:constr type="h" for="des" forName="parTransOne" refType="w" fact="0.056"/>
      <dgm:constr type="h" for="des" forName="parTransTwo" refType="h" refFor="des" refForName="parTransOne" op="equ"/>
      <dgm:constr type="h" for="des" forName="parTransThree" refType="h" refFor="des" refForName="parTransTwo" op="equ"/>
      <dgm:constr type="h" for="des" forName="parTransFour" refType="h" refFor="des" refForName="parTransThree" op="equ"/>
    </dgm:constrLst>
    <dgm:ruleLst/>
    <dgm:forEach name="Name4" axis="ch" ptType="node">
      <dgm:layoutNode name="vertOne">
        <dgm:alg type="lin">
          <dgm:param type="linDir" val="fromT"/>
        </dgm:alg>
        <dgm:shape xmlns:r="http://schemas.openxmlformats.org/officeDocument/2006/relationships" r:blip="">
          <dgm:adjLst/>
        </dgm:shape>
        <dgm:presOf/>
        <dgm:constrLst>
          <dgm:constr type="w" for="ch" forName="txOne" refType="w" refFor="ch" refForName="horzOne" op="gte"/>
        </dgm:constrLst>
        <dgm:ruleLst/>
        <dgm:layoutNode name="txOne" styleLbl="node0">
          <dgm:varLst>
            <dgm:chPref val="3"/>
          </dgm:varLst>
          <dgm:alg type="tx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5">
          <dgm:if name="Name6" axis="des" ptType="node" func="cnt" op="gt" val="0">
            <dgm:layoutNode name="parTransOn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if>
          <dgm:else name="Name7"/>
        </dgm:choose>
        <dgm:layoutNode name="horzOne">
          <dgm:choose name="Name8">
            <dgm:if name="Name9" func="var" arg="dir" op="equ" val="norm">
              <dgm:alg type="lin">
                <dgm:param type="linDir" val="fromL"/>
                <dgm:param type="nodeVertAlign" val="t"/>
              </dgm:alg>
            </dgm:if>
            <dgm:else name="Name10">
              <dgm:alg type="lin">
                <dgm:param type="linDir" val="fromR"/>
                <dgm:param type="nodeVertAlign" val="t"/>
              </dgm:alg>
            </dgm:else>
          </dgm:choose>
          <dgm:shape xmlns:r="http://schemas.openxmlformats.org/officeDocument/2006/relationships" r:blip="">
            <dgm:adjLst/>
          </dgm:shape>
          <dgm:presOf/>
          <dgm:constrLst/>
          <dgm:ruleLst>
            <dgm:rule type="w" val="INF" fact="NaN" max="NaN"/>
          </dgm:ruleLst>
          <dgm:forEach name="Name11" axis="ch" ptType="node">
            <dgm:layoutNode name="vertTwo">
              <dgm:alg type="lin">
                <dgm:param type="linDir" val="fromT"/>
              </dgm:alg>
              <dgm:shape xmlns:r="http://schemas.openxmlformats.org/officeDocument/2006/relationships" r:blip="">
                <dgm:adjLst/>
              </dgm:shape>
              <dgm:presOf/>
              <dgm:constrLst>
                <dgm:constr type="w" for="ch" forName="txTwo" refType="w" refFor="ch" refForName="horzTwo" op="gte"/>
              </dgm:constrLst>
              <dgm:ruleLst/>
              <dgm:layoutNode name="txTwo">
                <dgm:varLst>
                  <dgm:chPref val="3"/>
                </dgm:varLst>
                <dgm:alg type="tx"/>
                <dgm:shape xmlns:r="http://schemas.openxmlformats.org/officeDocument/2006/relationships" type="roundRect" r:blip="">
                  <dgm:adjLst>
                    <dgm:adj idx="1" val="0.1"/>
                  </dgm:adjLst>
                </dgm:shape>
                <dgm:presOf axis="self"/>
                <dgm:constrLst>
                  <dgm:constr type="userH"/>
                  <dgm:constr type="h" refType="userH"/>
                  <dgm:constr type="tMarg" refType="primFontSz" fact="0.3"/>
                  <dgm:constr type="bMarg" refType="primFontSz" fact="0.3"/>
                  <dgm:constr type="lMarg" refType="primFontSz" fact="0.3"/>
                  <dgm:constr type="rMarg" refType="primFontSz" fact="0.3"/>
                </dgm:constrLst>
                <dgm:ruleLst>
                  <dgm:rule type="primFontSz" val="5" fact="NaN" max="NaN"/>
                </dgm:ruleLst>
              </dgm:layoutNode>
              <dgm:choose name="Name12">
                <dgm:if name="Name13" axis="des" ptType="node" func="cnt" op="gt" val="0">
                  <dgm:layoutNode name="parTransTwo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if>
                <dgm:else name="Name14"/>
              </dgm:choose>
              <dgm:layoutNode name="horzTwo">
                <dgm:choose name="Name15">
                  <dgm:if name="Name16" func="var" arg="dir" op="equ" val="norm">
                    <dgm:alg type="lin">
                      <dgm:param type="linDir" val="fromL"/>
                      <dgm:param type="nodeVertAlign" val="t"/>
                    </dgm:alg>
                  </dgm:if>
                  <dgm:else name="Name17">
                    <dgm:alg type="lin">
                      <dgm:param type="linDir" val="fromR"/>
                      <dgm:param type="nodeVertAlign" val="t"/>
                    </dgm:alg>
                  </dgm:else>
                </dgm:choose>
                <dgm:shape xmlns:r="http://schemas.openxmlformats.org/officeDocument/2006/relationships" r:blip="">
                  <dgm:adjLst/>
                </dgm:shape>
                <dgm:presOf/>
                <dgm:constrLst/>
                <dgm:ruleLst>
                  <dgm:rule type="w" val="INF" fact="NaN" max="NaN"/>
                </dgm:ruleLst>
                <dgm:forEach name="Name18" axis="ch" ptType="node">
                  <dgm:layoutNode name="vertThree">
                    <dgm:alg type="lin">
                      <dgm:param type="linDir" val="fromT"/>
                    </dgm:alg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w" for="ch" forName="txThree" refType="w" refFor="ch" refForName="horzThree" op="gte"/>
                    </dgm:constrLst>
                    <dgm:ruleLst/>
                    <dgm:layoutNode name="txThree">
                      <dgm:varLst>
                        <dgm:chPref val="3"/>
                      </dgm:varLst>
                      <dgm:alg type="tx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self"/>
                      <dgm:constrLst>
                        <dgm:constr type="userH"/>
                        <dgm:constr type="h" refType="userH"/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choose name="Name19">
                      <dgm:if name="Name20" axis="des" ptType="node" func="cnt" op="gt" val="0">
                        <dgm:layoutNode name="parTransThree">
                          <dgm:alg type="sp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/>
                          <dgm:ruleLst/>
                        </dgm:layoutNode>
                      </dgm:if>
                      <dgm:else name="Name21"/>
                    </dgm:choose>
                    <dgm:layoutNode name="horzThree">
                      <dgm:choose name="Name22">
                        <dgm:if name="Name23" func="var" arg="dir" op="equ" val="norm">
                          <dgm:alg type="lin">
                            <dgm:param type="linDir" val="fromL"/>
                            <dgm:param type="nodeVertAlign" val="t"/>
                          </dgm:alg>
                        </dgm:if>
                        <dgm:else name="Name24">
                          <dgm:alg type="lin">
                            <dgm:param type="linDir" val="fromR"/>
                            <dgm:param type="nodeVertAlign" val="t"/>
                          </dgm:alg>
                        </dgm:else>
                      </dgm:choose>
                      <dgm:shape xmlns:r="http://schemas.openxmlformats.org/officeDocument/2006/relationships" r:blip="">
                        <dgm:adjLst/>
                      </dgm:shape>
                      <dgm:presOf/>
                      <dgm:constrLst/>
                      <dgm:ruleLst>
                        <dgm:rule type="w" val="INF" fact="NaN" max="NaN"/>
                      </dgm:ruleLst>
                      <dgm:forEach name="repeat" axis="ch" ptType="node">
                        <dgm:layoutNode name="vertFour">
                          <dgm:varLst>
                            <dgm:chPref val="3"/>
                          </dgm:varLst>
                          <dgm:alg type="lin">
                            <dgm:param type="linDir" val="fromT"/>
                          </dgm:alg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>
                            <dgm:constr type="w" for="ch" forName="txFour" refType="w" refFor="ch" refForName="horzFour" op="gte"/>
                          </dgm:constrLst>
                          <dgm:ruleLst/>
                          <dgm:layoutNode name="txFour">
                            <dgm:varLst>
                              <dgm:chPref val="3"/>
                            </dgm:varLst>
                            <dgm:alg type="tx"/>
                            <dgm:shape xmlns:r="http://schemas.openxmlformats.org/officeDocument/2006/relationships" type="roundRect" r:blip="">
                              <dgm:adjLst>
                                <dgm:adj idx="1" val="0.1"/>
                              </dgm:adjLst>
                            </dgm:shape>
                            <dgm:presOf axis="self"/>
                            <dgm:constrLst>
                              <dgm:constr type="userH"/>
                              <dgm:constr type="h" refType="userH"/>
                              <dgm:constr type="tMarg" refType="primFontSz" fact="0.3"/>
                              <dgm:constr type="bMarg" refType="primFontSz" fact="0.3"/>
                              <dgm:constr type="lMarg" refType="primFontSz" fact="0.3"/>
                              <dgm:constr type="rMarg" refType="primFontSz" fact="0.3"/>
                            </dgm:constrLst>
                            <dgm:ruleLst>
                              <dgm:rule type="primFontSz" val="5" fact="NaN" max="NaN"/>
                            </dgm:ruleLst>
                          </dgm:layoutNode>
                          <dgm:choose name="Name25">
                            <dgm:if name="Name26" axis="des" ptType="node" func="cnt" op="gt" val="0">
                              <dgm:layoutNode name="parTransFour">
                                <dgm:alg type="sp"/>
                                <dgm:shape xmlns:r="http://schemas.openxmlformats.org/officeDocument/2006/relationships" r:blip="">
                                  <dgm:adjLst/>
                                </dgm:shape>
                                <dgm:presOf/>
                                <dgm:constrLst/>
                                <dgm:ruleLst/>
                              </dgm:layoutNode>
                            </dgm:if>
                            <dgm:else name="Name27"/>
                          </dgm:choose>
                          <dgm:layoutNode name="horzFour">
                            <dgm:choose name="Name28">
                              <dgm:if name="Name29" func="var" arg="dir" op="equ" val="norm">
                                <dgm:alg type="lin">
                                  <dgm:param type="linDir" val="fromL"/>
                                  <dgm:param type="nodeVertAlign" val="t"/>
                                </dgm:alg>
                              </dgm:if>
                              <dgm:else name="Name30">
                                <dgm:alg type="lin">
                                  <dgm:param type="linDir" val="fromR"/>
                                  <dgm:param type="nodeVertAlign" val="t"/>
                                </dgm:alg>
                              </dgm:else>
                            </dgm:choose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/>
                            <dgm:ruleLst>
                              <dgm:rule type="w" val="INF" fact="NaN" max="NaN"/>
                            </dgm:ruleLst>
                            <dgm:forEach name="Name31" ref="repeat"/>
                          </dgm:layoutNode>
                        </dgm:layoutNode>
                        <dgm:choose name="Name32">
                          <dgm:if name="Name33" axis="self" ptType="node" func="revPos" op="gte" val="2">
                            <dgm:forEach name="Name34" axis="followSib" ptType="sibTrans" cnt="1">
                              <dgm:layoutNode name="sibSpaceFour">
                                <dgm:alg type="sp"/>
                                <dgm:shape xmlns:r="http://schemas.openxmlformats.org/officeDocument/2006/relationships" r:blip="">
                                  <dgm:adjLst/>
                                </dgm:shape>
                                <dgm:presOf/>
                                <dgm:constrLst/>
                                <dgm:ruleLst/>
                              </dgm:layoutNode>
                            </dgm:forEach>
                          </dgm:if>
                          <dgm:else name="Name35"/>
                        </dgm:choose>
                      </dgm:forEach>
                    </dgm:layoutNode>
                  </dgm:layoutNode>
                  <dgm:choose name="Name36">
                    <dgm:if name="Name37" axis="self" ptType="node" func="revPos" op="gte" val="2">
                      <dgm:forEach name="Name38" axis="followSib" ptType="sibTrans" cnt="1">
                        <dgm:layoutNode name="sibSpaceThree">
                          <dgm:alg type="sp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/>
                          <dgm:ruleLst/>
                        </dgm:layoutNode>
                      </dgm:forEach>
                    </dgm:if>
                    <dgm:else name="Name39"/>
                  </dgm:choose>
                </dgm:forEach>
              </dgm:layoutNode>
            </dgm:layoutNode>
            <dgm:choose name="Name40">
              <dgm:if name="Name41" axis="self" ptType="node" func="revPos" op="gte" val="2">
                <dgm:forEach name="Name42" axis="followSib" ptType="sibTrans" cnt="1">
                  <dgm:layoutNode name="sibSpaceTwo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forEach>
              </dgm:if>
              <dgm:else name="Name43"/>
            </dgm:choose>
          </dgm:forEach>
        </dgm:layoutNode>
      </dgm:layoutNode>
      <dgm:choose name="Name44">
        <dgm:if name="Name45" axis="self" ptType="node" func="revPos" op="gte" val="2">
          <dgm:forEach name="Name46" axis="followSib" ptType="sibTrans" cnt="1">
            <dgm:layoutNode name="sibSpaceOn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if>
        <dgm:else name="Name47"/>
      </dgm:choose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hierarchy4">
  <dgm:title val=""/>
  <dgm:desc val=""/>
  <dgm:catLst>
    <dgm:cat type="hierarchy" pri="4000"/>
    <dgm:cat type="list" pri="24000"/>
    <dgm:cat type="relationship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Name0">
    <dgm:varLst>
      <dgm:chPref val="1"/>
      <dgm:dir/>
      <dgm:animOne val="branch"/>
      <dgm:animLvl val="lvl"/>
      <dgm:resizeHandles/>
    </dgm:varLst>
    <dgm:choose name="Name1">
      <dgm:if name="Name2" func="var" arg="dir" op="equ" val="norm">
        <dgm:alg type="lin">
          <dgm:param type="linDir" val="fromL"/>
          <dgm:param type="nodeVertAlign" val="t"/>
        </dgm:alg>
      </dgm:if>
      <dgm:else name="Name3">
        <dgm:alg type="lin">
          <dgm:param type="linDir" val="fromR"/>
          <dgm:param type="nodeVertAlign" val="t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vertOne" refType="w"/>
      <dgm:constr type="w" for="des" forName="horzOne" refType="w"/>
      <dgm:constr type="w" for="des" forName="txOne" refType="w"/>
      <dgm:constr type="w" for="des" forName="vertTwo" refType="w"/>
      <dgm:constr type="w" for="des" forName="horzTwo" refType="w"/>
      <dgm:constr type="w" for="des" forName="txTwo" refType="w"/>
      <dgm:constr type="w" for="des" forName="vertThree" refType="w"/>
      <dgm:constr type="w" for="des" forName="horzThree" refType="w"/>
      <dgm:constr type="w" for="des" forName="txThree" refType="w"/>
      <dgm:constr type="w" for="des" forName="vertFour" refType="w"/>
      <dgm:constr type="w" for="des" forName="horzFour" refType="w"/>
      <dgm:constr type="w" for="des" forName="txFour" refType="w"/>
      <dgm:constr type="h" for="des" ptType="node" op="equ"/>
      <dgm:constr type="h" for="des" forName="txOne" refType="h"/>
      <dgm:constr type="userH" for="des" ptType="node" refType="h" refFor="des" refForName="txOne"/>
      <dgm:constr type="primFontSz" for="des" forName="txOne" val="65"/>
      <dgm:constr type="primFontSz" for="des" forName="txTwo" val="65"/>
      <dgm:constr type="primFontSz" for="des" forName="txTwo" refType="primFontSz" refFor="des" refForName="txOne" op="lte"/>
      <dgm:constr type="primFontSz" for="des" forName="txThree" val="65"/>
      <dgm:constr type="primFontSz" for="des" forName="txThree" refType="primFontSz" refFor="des" refForName="txOne" op="lte"/>
      <dgm:constr type="primFontSz" for="des" forName="txThree" refType="primFontSz" refFor="des" refForName="txTwo" op="lte"/>
      <dgm:constr type="primFontSz" for="des" forName="txFour" val="65"/>
      <dgm:constr type="primFontSz" for="des" forName="txFour" refType="primFontSz" refFor="des" refForName="txOne" op="lte"/>
      <dgm:constr type="primFontSz" for="des" forName="txFour" refType="primFontSz" refFor="des" refForName="txTwo" op="lte"/>
      <dgm:constr type="primFontSz" for="des" forName="txFour" refType="primFontSz" refFor="des" refForName="txThree" op="lte"/>
      <dgm:constr type="w" for="des" forName="sibSpaceOne" refType="w" fact="0.168"/>
      <dgm:constr type="w" for="des" forName="sibSpaceTwo" refType="w" refFor="des" refForName="sibSpaceOne" op="equ" fact="0.5"/>
      <dgm:constr type="w" for="des" forName="sibSpaceThree" refType="w" refFor="des" refForName="sibSpaceTwo" op="equ" fact="0.5"/>
      <dgm:constr type="w" for="des" forName="sibSpaceFour" refType="w" refFor="des" refForName="sibSpaceThree" op="equ" fact="0.5"/>
      <dgm:constr type="h" for="des" forName="parTransOne" refType="w" fact="0.056"/>
      <dgm:constr type="h" for="des" forName="parTransTwo" refType="h" refFor="des" refForName="parTransOne" op="equ"/>
      <dgm:constr type="h" for="des" forName="parTransThree" refType="h" refFor="des" refForName="parTransTwo" op="equ"/>
      <dgm:constr type="h" for="des" forName="parTransFour" refType="h" refFor="des" refForName="parTransThree" op="equ"/>
    </dgm:constrLst>
    <dgm:ruleLst/>
    <dgm:forEach name="Name4" axis="ch" ptType="node">
      <dgm:layoutNode name="vertOne">
        <dgm:alg type="lin">
          <dgm:param type="linDir" val="fromT"/>
        </dgm:alg>
        <dgm:shape xmlns:r="http://schemas.openxmlformats.org/officeDocument/2006/relationships" r:blip="">
          <dgm:adjLst/>
        </dgm:shape>
        <dgm:presOf/>
        <dgm:constrLst>
          <dgm:constr type="w" for="ch" forName="txOne" refType="w" refFor="ch" refForName="horzOne" op="gte"/>
        </dgm:constrLst>
        <dgm:ruleLst/>
        <dgm:layoutNode name="txOne" styleLbl="node0">
          <dgm:varLst>
            <dgm:chPref val="3"/>
          </dgm:varLst>
          <dgm:alg type="tx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5">
          <dgm:if name="Name6" axis="des" ptType="node" func="cnt" op="gt" val="0">
            <dgm:layoutNode name="parTransOn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if>
          <dgm:else name="Name7"/>
        </dgm:choose>
        <dgm:layoutNode name="horzOne">
          <dgm:choose name="Name8">
            <dgm:if name="Name9" func="var" arg="dir" op="equ" val="norm">
              <dgm:alg type="lin">
                <dgm:param type="linDir" val="fromL"/>
                <dgm:param type="nodeVertAlign" val="t"/>
              </dgm:alg>
            </dgm:if>
            <dgm:else name="Name10">
              <dgm:alg type="lin">
                <dgm:param type="linDir" val="fromR"/>
                <dgm:param type="nodeVertAlign" val="t"/>
              </dgm:alg>
            </dgm:else>
          </dgm:choose>
          <dgm:shape xmlns:r="http://schemas.openxmlformats.org/officeDocument/2006/relationships" r:blip="">
            <dgm:adjLst/>
          </dgm:shape>
          <dgm:presOf/>
          <dgm:constrLst/>
          <dgm:ruleLst>
            <dgm:rule type="w" val="INF" fact="NaN" max="NaN"/>
          </dgm:ruleLst>
          <dgm:forEach name="Name11" axis="ch" ptType="node">
            <dgm:layoutNode name="vertTwo">
              <dgm:alg type="lin">
                <dgm:param type="linDir" val="fromT"/>
              </dgm:alg>
              <dgm:shape xmlns:r="http://schemas.openxmlformats.org/officeDocument/2006/relationships" r:blip="">
                <dgm:adjLst/>
              </dgm:shape>
              <dgm:presOf/>
              <dgm:constrLst>
                <dgm:constr type="w" for="ch" forName="txTwo" refType="w" refFor="ch" refForName="horzTwo" op="gte"/>
              </dgm:constrLst>
              <dgm:ruleLst/>
              <dgm:layoutNode name="txTwo">
                <dgm:varLst>
                  <dgm:chPref val="3"/>
                </dgm:varLst>
                <dgm:alg type="tx"/>
                <dgm:shape xmlns:r="http://schemas.openxmlformats.org/officeDocument/2006/relationships" type="roundRect" r:blip="">
                  <dgm:adjLst>
                    <dgm:adj idx="1" val="0.1"/>
                  </dgm:adjLst>
                </dgm:shape>
                <dgm:presOf axis="self"/>
                <dgm:constrLst>
                  <dgm:constr type="userH"/>
                  <dgm:constr type="h" refType="userH"/>
                  <dgm:constr type="tMarg" refType="primFontSz" fact="0.3"/>
                  <dgm:constr type="bMarg" refType="primFontSz" fact="0.3"/>
                  <dgm:constr type="lMarg" refType="primFontSz" fact="0.3"/>
                  <dgm:constr type="rMarg" refType="primFontSz" fact="0.3"/>
                </dgm:constrLst>
                <dgm:ruleLst>
                  <dgm:rule type="primFontSz" val="5" fact="NaN" max="NaN"/>
                </dgm:ruleLst>
              </dgm:layoutNode>
              <dgm:choose name="Name12">
                <dgm:if name="Name13" axis="des" ptType="node" func="cnt" op="gt" val="0">
                  <dgm:layoutNode name="parTransTwo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if>
                <dgm:else name="Name14"/>
              </dgm:choose>
              <dgm:layoutNode name="horzTwo">
                <dgm:choose name="Name15">
                  <dgm:if name="Name16" func="var" arg="dir" op="equ" val="norm">
                    <dgm:alg type="lin">
                      <dgm:param type="linDir" val="fromL"/>
                      <dgm:param type="nodeVertAlign" val="t"/>
                    </dgm:alg>
                  </dgm:if>
                  <dgm:else name="Name17">
                    <dgm:alg type="lin">
                      <dgm:param type="linDir" val="fromR"/>
                      <dgm:param type="nodeVertAlign" val="t"/>
                    </dgm:alg>
                  </dgm:else>
                </dgm:choose>
                <dgm:shape xmlns:r="http://schemas.openxmlformats.org/officeDocument/2006/relationships" r:blip="">
                  <dgm:adjLst/>
                </dgm:shape>
                <dgm:presOf/>
                <dgm:constrLst/>
                <dgm:ruleLst>
                  <dgm:rule type="w" val="INF" fact="NaN" max="NaN"/>
                </dgm:ruleLst>
                <dgm:forEach name="Name18" axis="ch" ptType="node">
                  <dgm:layoutNode name="vertThree">
                    <dgm:alg type="lin">
                      <dgm:param type="linDir" val="fromT"/>
                    </dgm:alg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w" for="ch" forName="txThree" refType="w" refFor="ch" refForName="horzThree" op="gte"/>
                    </dgm:constrLst>
                    <dgm:ruleLst/>
                    <dgm:layoutNode name="txThree">
                      <dgm:varLst>
                        <dgm:chPref val="3"/>
                      </dgm:varLst>
                      <dgm:alg type="tx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self"/>
                      <dgm:constrLst>
                        <dgm:constr type="userH"/>
                        <dgm:constr type="h" refType="userH"/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choose name="Name19">
                      <dgm:if name="Name20" axis="des" ptType="node" func="cnt" op="gt" val="0">
                        <dgm:layoutNode name="parTransThree">
                          <dgm:alg type="sp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/>
                          <dgm:ruleLst/>
                        </dgm:layoutNode>
                      </dgm:if>
                      <dgm:else name="Name21"/>
                    </dgm:choose>
                    <dgm:layoutNode name="horzThree">
                      <dgm:choose name="Name22">
                        <dgm:if name="Name23" func="var" arg="dir" op="equ" val="norm">
                          <dgm:alg type="lin">
                            <dgm:param type="linDir" val="fromL"/>
                            <dgm:param type="nodeVertAlign" val="t"/>
                          </dgm:alg>
                        </dgm:if>
                        <dgm:else name="Name24">
                          <dgm:alg type="lin">
                            <dgm:param type="linDir" val="fromR"/>
                            <dgm:param type="nodeVertAlign" val="t"/>
                          </dgm:alg>
                        </dgm:else>
                      </dgm:choose>
                      <dgm:shape xmlns:r="http://schemas.openxmlformats.org/officeDocument/2006/relationships" r:blip="">
                        <dgm:adjLst/>
                      </dgm:shape>
                      <dgm:presOf/>
                      <dgm:constrLst/>
                      <dgm:ruleLst>
                        <dgm:rule type="w" val="INF" fact="NaN" max="NaN"/>
                      </dgm:ruleLst>
                      <dgm:forEach name="repeat" axis="ch" ptType="node">
                        <dgm:layoutNode name="vertFour">
                          <dgm:varLst>
                            <dgm:chPref val="3"/>
                          </dgm:varLst>
                          <dgm:alg type="lin">
                            <dgm:param type="linDir" val="fromT"/>
                          </dgm:alg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>
                            <dgm:constr type="w" for="ch" forName="txFour" refType="w" refFor="ch" refForName="horzFour" op="gte"/>
                          </dgm:constrLst>
                          <dgm:ruleLst/>
                          <dgm:layoutNode name="txFour">
                            <dgm:varLst>
                              <dgm:chPref val="3"/>
                            </dgm:varLst>
                            <dgm:alg type="tx"/>
                            <dgm:shape xmlns:r="http://schemas.openxmlformats.org/officeDocument/2006/relationships" type="roundRect" r:blip="">
                              <dgm:adjLst>
                                <dgm:adj idx="1" val="0.1"/>
                              </dgm:adjLst>
                            </dgm:shape>
                            <dgm:presOf axis="self"/>
                            <dgm:constrLst>
                              <dgm:constr type="userH"/>
                              <dgm:constr type="h" refType="userH"/>
                              <dgm:constr type="tMarg" refType="primFontSz" fact="0.3"/>
                              <dgm:constr type="bMarg" refType="primFontSz" fact="0.3"/>
                              <dgm:constr type="lMarg" refType="primFontSz" fact="0.3"/>
                              <dgm:constr type="rMarg" refType="primFontSz" fact="0.3"/>
                            </dgm:constrLst>
                            <dgm:ruleLst>
                              <dgm:rule type="primFontSz" val="5" fact="NaN" max="NaN"/>
                            </dgm:ruleLst>
                          </dgm:layoutNode>
                          <dgm:choose name="Name25">
                            <dgm:if name="Name26" axis="des" ptType="node" func="cnt" op="gt" val="0">
                              <dgm:layoutNode name="parTransFour">
                                <dgm:alg type="sp"/>
                                <dgm:shape xmlns:r="http://schemas.openxmlformats.org/officeDocument/2006/relationships" r:blip="">
                                  <dgm:adjLst/>
                                </dgm:shape>
                                <dgm:presOf/>
                                <dgm:constrLst/>
                                <dgm:ruleLst/>
                              </dgm:layoutNode>
                            </dgm:if>
                            <dgm:else name="Name27"/>
                          </dgm:choose>
                          <dgm:layoutNode name="horzFour">
                            <dgm:choose name="Name28">
                              <dgm:if name="Name29" func="var" arg="dir" op="equ" val="norm">
                                <dgm:alg type="lin">
                                  <dgm:param type="linDir" val="fromL"/>
                                  <dgm:param type="nodeVertAlign" val="t"/>
                                </dgm:alg>
                              </dgm:if>
                              <dgm:else name="Name30">
                                <dgm:alg type="lin">
                                  <dgm:param type="linDir" val="fromR"/>
                                  <dgm:param type="nodeVertAlign" val="t"/>
                                </dgm:alg>
                              </dgm:else>
                            </dgm:choose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/>
                            <dgm:ruleLst>
                              <dgm:rule type="w" val="INF" fact="NaN" max="NaN"/>
                            </dgm:ruleLst>
                            <dgm:forEach name="Name31" ref="repeat"/>
                          </dgm:layoutNode>
                        </dgm:layoutNode>
                        <dgm:choose name="Name32">
                          <dgm:if name="Name33" axis="self" ptType="node" func="revPos" op="gte" val="2">
                            <dgm:forEach name="Name34" axis="followSib" ptType="sibTrans" cnt="1">
                              <dgm:layoutNode name="sibSpaceFour">
                                <dgm:alg type="sp"/>
                                <dgm:shape xmlns:r="http://schemas.openxmlformats.org/officeDocument/2006/relationships" r:blip="">
                                  <dgm:adjLst/>
                                </dgm:shape>
                                <dgm:presOf/>
                                <dgm:constrLst/>
                                <dgm:ruleLst/>
                              </dgm:layoutNode>
                            </dgm:forEach>
                          </dgm:if>
                          <dgm:else name="Name35"/>
                        </dgm:choose>
                      </dgm:forEach>
                    </dgm:layoutNode>
                  </dgm:layoutNode>
                  <dgm:choose name="Name36">
                    <dgm:if name="Name37" axis="self" ptType="node" func="revPos" op="gte" val="2">
                      <dgm:forEach name="Name38" axis="followSib" ptType="sibTrans" cnt="1">
                        <dgm:layoutNode name="sibSpaceThree">
                          <dgm:alg type="sp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/>
                          <dgm:ruleLst/>
                        </dgm:layoutNode>
                      </dgm:forEach>
                    </dgm:if>
                    <dgm:else name="Name39"/>
                  </dgm:choose>
                </dgm:forEach>
              </dgm:layoutNode>
            </dgm:layoutNode>
            <dgm:choose name="Name40">
              <dgm:if name="Name41" axis="self" ptType="node" func="revPos" op="gte" val="2">
                <dgm:forEach name="Name42" axis="followSib" ptType="sibTrans" cnt="1">
                  <dgm:layoutNode name="sibSpaceTwo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forEach>
              </dgm:if>
              <dgm:else name="Name43"/>
            </dgm:choose>
          </dgm:forEach>
        </dgm:layoutNode>
      </dgm:layoutNode>
      <dgm:choose name="Name44">
        <dgm:if name="Name45" axis="self" ptType="node" func="revPos" op="gte" val="2">
          <dgm:forEach name="Name46" axis="followSib" ptType="sibTrans" cnt="1">
            <dgm:layoutNode name="sibSpaceOn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if>
        <dgm:else name="Name47"/>
      </dgm:choose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lProcess1">
  <dgm:title val=""/>
  <dgm:desc val=""/>
  <dgm:catLst>
    <dgm:cat type="process" pri="15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0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1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2"/>
      </dgm:ptLst>
      <dgm:cxnLst>
        <dgm:cxn modelId="3" srcId="0" destId="1" srcOrd="0" destOrd="0"/>
        <dgm:cxn modelId="4" srcId="0" destId="2" srcOrd="0" destOrd="0"/>
        <dgm:cxn modelId="5" srcId="1" destId="11" srcOrd="0" destOrd="0"/>
        <dgm:cxn modelId="6" srcId="2" destId="22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51" srcId="1" destId="11" srcOrd="0" destOrd="0"/>
        <dgm:cxn modelId="61" srcId="2" destId="21" srcOrd="0" destOrd="0"/>
        <dgm:cxn modelId="71" srcId="3" destId="31" srcOrd="0" destOrd="0"/>
        <dgm:cxn modelId="81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L"/>
          <dgm:param type="vertAlign" val="mid"/>
          <dgm:param type="nodeHorzAlign" val="l"/>
          <dgm:param type="nodeVertAlign" val="t"/>
          <dgm:param type="fallback" val="2D"/>
        </dgm:alg>
      </dgm:if>
      <dgm:else name="Name3">
        <dgm:alg type="lin">
          <dgm:param type="linDir" val="fromR"/>
          <dgm:param type="vertAlign" val="mid"/>
          <dgm:param type="nodeHorzAlign" val="r"/>
          <dgm:param type="nodeVertAlign" val="t"/>
          <dgm:param type="fallback" val="2D"/>
        </dgm:alg>
      </dgm:else>
    </dgm:choose>
    <dgm:shape xmlns:r="http://schemas.openxmlformats.org/officeDocument/2006/relationships" r:blip="">
      <dgm:adjLst/>
    </dgm:shape>
    <dgm:presOf/>
    <dgm:constrLst>
      <dgm:constr type="h" for="des" forName="header" refType="h"/>
      <dgm:constr type="w" for="des" forName="header" refType="h" refFor="des" refForName="header" op="equ" fact="4"/>
      <dgm:constr type="h" for="des" forName="child" refType="h" refFor="des" refForName="header" op="equ"/>
      <dgm:constr type="w" for="des" forName="child" refType="w" refFor="des" refForName="header" op="equ"/>
      <dgm:constr type="w" for="ch" forName="hSp" refType="w" refFor="des" refForName="header" op="equ" fact="0.14"/>
      <dgm:constr type="h" for="des" forName="parTrans" refType="h" refFor="des" refForName="header" op="equ" fact="0.35"/>
      <dgm:constr type="h" for="des" forName="sibTrans" refType="h" refFor="des" refForName="parTrans" op="equ"/>
      <dgm:constr type="primFontSz" for="des" forName="child" op="equ" val="65"/>
      <dgm:constr type="primFontSz" for="des" forName="header" op="equ" val="65"/>
    </dgm:constrLst>
    <dgm:ruleLst/>
    <dgm:forEach name="Name4" axis="ch" ptType="node">
      <dgm:layoutNode name="vertFlow">
        <dgm:choose name="Name5">
          <dgm:if name="Name6" func="var" arg="dir" op="equ" val="norm">
            <dgm:alg type="lin">
              <dgm:param type="linDir" val="fromT"/>
              <dgm:param type="nodeHorzAlign" val="ctr"/>
              <dgm:param type="nodeVertAlign" val="t"/>
              <dgm:param type="fallback" val="2D"/>
            </dgm:alg>
          </dgm:if>
          <dgm:else name="Name7">
            <dgm:alg type="lin">
              <dgm:param type="linDir" val="fromT"/>
              <dgm:param type="nodeHorzAlign" val="ctr"/>
              <dgm:param type="nodeVertAlign" val="t"/>
              <dgm:param type="fallback" val="2D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header" styleLbl="node1">
          <dgm:alg type="tx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</dgm:constrLst>
          <dgm:ruleLst>
            <dgm:rule type="primFontSz" val="5" fact="NaN" max="NaN"/>
          </dgm:ruleLst>
        </dgm:layoutNode>
        <dgm:forEach name="Name8" axis="ch" ptType="parTrans" cnt="1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w" refType="h"/>
              <dgm:constr type="connDist"/>
              <dgm:constr type="wArH" refType="h" fact="0.25"/>
              <dgm:constr type="hArH" refType="wArH" fact="2"/>
              <dgm:constr type="stemThick" refType="hArH" fact="0.667"/>
              <dgm:constr type="begPad" refType="connDist" fact="0.25"/>
              <dgm:constr type="endPad" refType="connDist" fact="0.25"/>
            </dgm:constrLst>
            <dgm:ruleLst/>
          </dgm:layoutNode>
        </dgm:forEach>
        <dgm:forEach name="Name9" axis="ch" ptType="node">
          <dgm:layoutNode name="child" styleLbl="alignAccFollowNode1">
            <dgm:varLst>
              <dgm:chMax val="0"/>
              <dgm:bulletEnabled val="1"/>
            </dgm:varLst>
            <dgm:alg type="tx"/>
            <dgm:shape xmlns:r="http://schemas.openxmlformats.org/officeDocument/2006/relationships" type="roundRect" r:blip="">
              <dgm:adjLst>
                <dgm:adj idx="1" val="0.1"/>
              </dgm:adjLst>
            </dgm:shape>
            <dgm:presOf axis="desOrSelf" ptType="node"/>
            <dgm:constrLst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primFontSz" val="5" fact="NaN" max="NaN"/>
            </dgm:ruleLst>
          </dgm:layoutNode>
          <dgm:forEach name="Name10" axis="followSib" ptType="sibTrans" cnt="1">
            <dgm:layoutNode name="sibTrans" styleLbl="sibTrans2D1">
              <dgm:alg type="conn">
                <dgm:param type="begPts" val="auto"/>
                <dgm:param type="endPts" val="auto"/>
              </dgm:alg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w" refType="h"/>
                <dgm:constr type="connDist"/>
                <dgm:constr type="wArH" refType="h" fact="0.25"/>
                <dgm:constr type="hArH" refType="wArH" fact="2"/>
                <dgm:constr type="stemThick" refType="hArH" fact="0.667"/>
                <dgm:constr type="begPad" refType="w" fact="0.25"/>
                <dgm:constr type="endPad" refType="w" fact="0.25"/>
              </dgm:constrLst>
              <dgm:ruleLst/>
            </dgm:layoutNode>
          </dgm:forEach>
        </dgm:forEach>
      </dgm:layoutNode>
      <dgm:choose name="Name11">
        <dgm:if name="Name12" axis="self" ptType="node" func="revPos" op="gte" val="2">
          <dgm:layoutNode name="hSp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if>
        <dgm:else name="Name13"/>
      </dgm:choose>
    </dgm:forEach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hProcess10">
  <dgm:title val=""/>
  <dgm:desc val=""/>
  <dgm:catLst>
    <dgm:cat type="process" pri="3000"/>
    <dgm:cat type="picture" pri="30000"/>
    <dgm:cat type="pictureconvert" pri="30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omposite" refType="w"/>
      <dgm:constr type="w" for="ch" ptType="sibTrans" refType="w" refFor="ch" refForName="composite" op="equ" fact="0.3333"/>
      <dgm:constr type="primFontSz" for="des" forName="txNode" op="equ" val="65"/>
      <dgm:constr type="primFontSz" for="des" forName="connTx" op="equ" val="55"/>
      <dgm:constr type="primFontSz" for="des" forName="connTx" refType="primFontSz" refFor="des" refForName="txNode" op="lte" fact="0.8"/>
    </dgm:constrLst>
    <dgm:ruleLst/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hoose name="Name5">
          <dgm:if name="Name6" func="var" arg="dir" op="equ" val="norm">
            <dgm:constrLst>
              <dgm:constr type="l" for="ch" forName="imagSh"/>
              <dgm:constr type="w" for="ch" forName="imagSh" refType="w" fact="0.86"/>
              <dgm:constr type="t" for="ch" forName="imagSh"/>
              <dgm:constr type="h" for="ch" forName="imagSh" refType="w" refFor="ch" refForName="imagSh"/>
              <dgm:constr type="l" for="ch" forName="txNode" refType="w" fact="0.14"/>
              <dgm:constr type="w" for="ch" forName="txNode" refType="w" refFor="ch" refForName="imagSh"/>
              <dgm:constr type="t" for="ch" forName="txNode" refType="h" refFor="ch" refForName="imagSh" fact="0.6"/>
              <dgm:constr type="h" for="ch" forName="txNode" refType="h" refFor="ch" refForName="imagSh"/>
            </dgm:constrLst>
          </dgm:if>
          <dgm:else name="Name7">
            <dgm:constrLst>
              <dgm:constr type="l" for="ch" forName="imagSh" refType="w" fact="0.14"/>
              <dgm:constr type="w" for="ch" forName="imagSh" refType="w" fact="0.86"/>
              <dgm:constr type="t" for="ch" forName="imagSh"/>
              <dgm:constr type="h" for="ch" forName="imagSh" refType="w" refFor="ch" refForName="imagSh"/>
              <dgm:constr type="l" for="ch" forName="txNode"/>
              <dgm:constr type="w" for="ch" forName="txNode" refType="w" refFor="ch" refForName="imagSh"/>
              <dgm:constr type="t" for="ch" forName="txNode" refType="h" refFor="ch" refForName="imagSh" fact="0.6"/>
              <dgm:constr type="h" for="ch" forName="txNode" refType="h" refFor="ch" refForName="imagSh"/>
            </dgm:constrLst>
          </dgm:else>
        </dgm:choose>
        <dgm:ruleLst/>
        <dgm:layoutNode name="imagSh" styleLbl="bgImgPlace1">
          <dgm:alg type="sp"/>
          <dgm:shape xmlns:r="http://schemas.openxmlformats.org/officeDocument/2006/relationships" type="roundRect" r:blip="" blipPhldr="1">
            <dgm:adjLst>
              <dgm:adj idx="1" val="0.1"/>
            </dgm:adjLst>
          </dgm:shape>
          <dgm:presOf/>
          <dgm:constrLst/>
          <dgm:ruleLst/>
        </dgm:layoutNode>
        <dgm:layoutNode name="tx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>
              <dgm:adj idx="1" val="0.1"/>
            </dgm:adjLst>
          </dgm:shape>
          <dgm:presOf axis="desOrSelf" ptType="node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</dgm:layoutNode>
      <dgm:forEach name="sibTransForEach" axis="followSib" ptType="sibTrans" cnt="1">
        <dgm:layoutNode name="sibTrans">
          <dgm:alg type="conn">
            <dgm:param type="begPts" val="auto"/>
            <dgm:param type="endPts" val="auto"/>
            <dgm:param type="srcNode" val="imagSh"/>
            <dgm:param type="dstNode" val="imagSh"/>
          </dgm:alg>
          <dgm:shape xmlns:r="http://schemas.openxmlformats.org/officeDocument/2006/relationships" type="conn" r:blip="">
            <dgm:adjLst/>
          </dgm:shape>
          <dgm:presOf axis="self"/>
          <dgm:constrLst>
            <dgm:constr type="h" refType="w" fact="0.62"/>
            <dgm:constr type="connDist"/>
            <dgm:constr type="begPad" refType="connDist" fact="0.35"/>
            <dgm:constr type="endPad" refType="connDist" fact="0.3"/>
          </dgm:constrLst>
          <dgm:ruleLst/>
          <dgm:layoutNode name="connTx">
            <dgm:alg type="tx">
              <dgm:param type="autoTxRot" val="grav"/>
            </dgm:alg>
            <dgm:shape xmlns:r="http://schemas.openxmlformats.org/officeDocument/2006/relationships" type="conn" r:blip="" hideGeom="1">
              <dgm:adjLst/>
            </dgm:shape>
            <dgm:presOf axis="self"/>
            <dgm:constrLst>
              <dgm:constr type="lMarg"/>
              <dgm:constr type="rMarg"/>
              <dgm:constr type="tMarg"/>
              <dgm:constr type="bMarg"/>
            </dgm:constrLst>
            <dgm:ruleLst>
              <dgm:rule type="primFontSz" val="5" fact="NaN" max="NaN"/>
            </dgm:ruleLst>
          </dgm:layoutNode>
        </dgm:layoutNode>
      </dgm:forEach>
    </dgm:forEach>
  </dgm:layoutNode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5/8/layout/pyramid2">
  <dgm:title val=""/>
  <dgm:desc val=""/>
  <dgm:catLst>
    <dgm:cat type="pyramid" pri="3000"/>
    <dgm:cat type="list" pri="21000"/>
    <dgm:cat type="convert" pri="170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compositeShape">
    <dgm:alg type="composite"/>
    <dgm:shape xmlns:r="http://schemas.openxmlformats.org/officeDocument/2006/relationships" r:blip="">
      <dgm:adjLst/>
    </dgm:shape>
    <dgm:presOf/>
    <dgm:varLst>
      <dgm:dir/>
      <dgm:resizeHandles/>
    </dgm:varLst>
    <dgm:choose name="Name0">
      <dgm:if name="Name1" func="var" arg="dir" op="equ" val="norm">
        <dgm:constrLst>
          <dgm:constr type="w" for="ch" forName="pyramid" refType="h"/>
          <dgm:constr type="h" for="ch" forName="pyramid" refType="h"/>
          <dgm:constr type="h" for="ch" forName="theList" refType="h" fact="0.8"/>
          <dgm:constr type="w" for="ch" forName="theList" refType="h" fact="0.65"/>
          <dgm:constr type="ctrY" for="ch" forName="theList" refType="h" refFor="ch" refForName="pyramid" fact="0.5"/>
          <dgm:constr type="l" for="ch" forName="theList" refType="w" refFor="ch" refForName="pyramid" fact="0.5"/>
          <dgm:constr type="h" for="des" forName="aSpace" refType="h" fact="0.1"/>
        </dgm:constrLst>
      </dgm:if>
      <dgm:else name="Name2">
        <dgm:constrLst>
          <dgm:constr type="w" for="ch" forName="pyramid" refType="h"/>
          <dgm:constr type="h" for="ch" forName="pyramid" refType="h"/>
          <dgm:constr type="h" for="ch" forName="theList" refType="h" fact="0.8"/>
          <dgm:constr type="w" for="ch" forName="theList" refType="h" fact="0.65"/>
          <dgm:constr type="ctrY" for="ch" forName="theList" refType="h" refFor="ch" refForName="pyramid" fact="0.5"/>
          <dgm:constr type="r" for="ch" forName="theList" refType="w" refFor="ch" refForName="pyramid" fact="0.5"/>
          <dgm:constr type="h" for="des" forName="aSpace" refType="h" fact="0.1"/>
        </dgm:constrLst>
      </dgm:else>
    </dgm:choose>
    <dgm:ruleLst/>
    <dgm:choose name="Name3">
      <dgm:if name="Name4" axis="ch" ptType="node" func="cnt" op="gte" val="1">
        <dgm:layoutNode name="pyramid" styleLbl="node1">
          <dgm:alg type="sp"/>
          <dgm:shape xmlns:r="http://schemas.openxmlformats.org/officeDocument/2006/relationships" type="triangle" r:blip="">
            <dgm:adjLst/>
          </dgm:shape>
          <dgm:presOf/>
          <dgm:constrLst/>
          <dgm:ruleLst/>
        </dgm:layoutNode>
        <dgm:layoutNode name="theList">
          <dgm:alg type="lin">
            <dgm:param type="linDir" val="fromT"/>
          </dgm:alg>
          <dgm:shape xmlns:r="http://schemas.openxmlformats.org/officeDocument/2006/relationships" r:blip="">
            <dgm:adjLst/>
          </dgm:shape>
          <dgm:presOf/>
          <dgm:constrLst>
            <dgm:constr type="w" for="ch" forName="aNode" refType="w"/>
            <dgm:constr type="h" for="ch" forName="aNode" refType="h"/>
            <dgm:constr type="primFontSz" for="ch" ptType="node" op="equ"/>
          </dgm:constrLst>
          <dgm:ruleLst/>
          <dgm:forEach name="aNodeForEach" axis="ch" ptType="node">
            <dgm:layoutNode name="aNode" styleLbl="fgAcc1">
              <dgm:varLst>
                <dgm:bulletEnabled val="1"/>
              </dgm:varLst>
              <dgm:alg type="tx"/>
              <dgm:shape xmlns:r="http://schemas.openxmlformats.org/officeDocument/2006/relationships" type="roundRect" r:blip="">
                <dgm:adjLst/>
              </dgm:shape>
              <dgm:presOf axis="desOrSelf" ptType="node"/>
              <dgm:constrLst>
                <dgm:constr type="primFontSz" val="65"/>
                <dgm:constr type="tMarg" refType="primFontSz" fact="0.3"/>
                <dgm:constr type="bMarg" refType="primFontSz" fact="0.3"/>
                <dgm:constr type="lMarg" refType="primFontSz" fact="0.3"/>
                <dgm:constr type="rMarg" refType="primFontSz" fact="0.3"/>
              </dgm:constrLst>
              <dgm:ruleLst>
                <dgm:rule type="primFontSz" val="5" fact="NaN" max="NaN"/>
              </dgm:ruleLst>
            </dgm:layoutNode>
            <dgm:layoutNode name="a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layoutNode>
      </dgm:if>
      <dgm:else name="Name5"/>
    </dgm:choose>
  </dgm:layoutNode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05/8/layout/vProcess5">
  <dgm:title val=""/>
  <dgm:desc val=""/>
  <dgm:catLst>
    <dgm:cat type="process" pri="1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</dgm:cxnLst>
      <dgm:bg/>
      <dgm:whole/>
    </dgm:dataModel>
  </dgm:clrData>
  <dgm:layoutNode name="outerComposite">
    <dgm:varLst>
      <dgm:chMax val="5"/>
      <dgm:dir/>
      <dgm:resizeHandles val="exact"/>
    </dgm:varLst>
    <dgm:alg type="composite"/>
    <dgm:shape xmlns:r="http://schemas.openxmlformats.org/officeDocument/2006/relationships" r:blip="">
      <dgm:adjLst/>
    </dgm:shape>
    <dgm:presOf/>
    <dgm:choose name="Name0">
      <dgm:if name="Name1" func="var" arg="dir" op="equ" val="norm">
        <dgm:constrLst>
          <dgm:constr type="primFontSz" for="ch" ptType="node" op="equ" val="65"/>
          <dgm:constr type="w" for="ch" forName="dummyMaxCanvas" refType="w"/>
          <dgm:constr type="h" for="ch" forName="dummyMaxCanvas" refType="h"/>
          <dgm:constr type="w" for="ch" forName="OneNode_1" refType="w"/>
          <dgm:constr type="h" for="ch" forName="OneNode_1" refType="h" fact="0.5"/>
          <dgm:constr type="ctrY" for="ch" forName="OneNode_1" refType="h" fact="0.5"/>
          <dgm:constr type="w" for="ch" forName="TwoNodes_1" refType="w" fact="0.85"/>
          <dgm:constr type="h" for="ch" forName="TwoNodes_1" refType="h" fact="0.45"/>
          <dgm:constr type="t" for="ch" forName="TwoNodes_1"/>
          <dgm:constr type="l" for="ch" forName="TwoNodes_1"/>
          <dgm:constr type="w" for="ch" forName="TwoNodes_2" refType="w" fact="0.85"/>
          <dgm:constr type="h" for="ch" forName="TwoNodes_2" refType="h" fact="0.45"/>
          <dgm:constr type="b" for="ch" forName="TwoNodes_2" refType="h"/>
          <dgm:constr type="r" for="ch" forName="TwoNodes_2" refType="w"/>
          <dgm:constr type="w" for="ch" forName="TwoConn_1-2" refType="h" refFor="ch" refForName="TwoNodes_1" fact="0.65"/>
          <dgm:constr type="h" for="ch" forName="TwoConn_1-2" refType="h" refFor="ch" refForName="TwoNodes_1" fact="0.65"/>
          <dgm:constr type="ctrY" for="ch" forName="TwoConn_1-2" refType="h" fact="0.5"/>
          <dgm:constr type="r" for="ch" forName="TwoConn_1-2" refType="r" refFor="ch" refForName="TwoNodes_1"/>
          <dgm:constr type="r" for="ch" forName="TwoNodes_1_text" refType="l" refFor="ch" refForName="TwoConn_1-2"/>
          <dgm:constr type="rOff" for="ch" forName="TwoNodes_1_text" refType="w" refFor="ch" refForName="TwoConn_1-2" fact="-0.5"/>
          <dgm:constr type="t" for="ch" forName="TwoNodes_1_text" refType="t" refFor="ch" refForName="TwoNodes_1"/>
          <dgm:constr type="b" for="ch" forName="TwoNodes_1_text" refType="b" refFor="ch" refForName="TwoNodes_1"/>
          <dgm:constr type="l" for="ch" forName="TwoNodes_1_text" refType="l" refFor="ch" refForName="TwoNodes_1"/>
          <dgm:constr type="r" for="ch" forName="TwoNodes_2_text" refType="l" refFor="ch" refForName="TwoConn_1-2"/>
          <dgm:constr type="t" for="ch" forName="TwoNodes_2_text" refType="t" refFor="ch" refForName="TwoNodes_2"/>
          <dgm:constr type="b" for="ch" forName="TwoNodes_2_text" refType="b" refFor="ch" refForName="TwoNodes_2"/>
          <dgm:constr type="l" for="ch" forName="TwoNodes_2_text" refType="l" refFor="ch" refForName="TwoNodes_2"/>
          <dgm:constr type="w" for="ch" forName="ThreeNodes_1" refType="w" fact="0.85"/>
          <dgm:constr type="h" for="ch" forName="ThreeNodes_1" refType="h" fact="0.3"/>
          <dgm:constr type="t" for="ch" forName="ThreeNodes_1"/>
          <dgm:constr type="l" for="ch" forName="ThreeNodes_1"/>
          <dgm:constr type="w" for="ch" forName="ThreeNodes_2" refType="w" fact="0.85"/>
          <dgm:constr type="h" for="ch" forName="ThreeNodes_2" refType="h" fact="0.3"/>
          <dgm:constr type="ctrY" for="ch" forName="ThreeNodes_2" refType="h" fact="0.5"/>
          <dgm:constr type="ctrX" for="ch" forName="ThreeNodes_2" refType="w" fact="0.5"/>
          <dgm:constr type="w" for="ch" forName="ThreeNodes_3" refType="w" fact="0.85"/>
          <dgm:constr type="h" for="ch" forName="ThreeNodes_3" refType="h" fact="0.3"/>
          <dgm:constr type="b" for="ch" forName="ThreeNodes_3" refType="h"/>
          <dgm:constr type="r" for="ch" forName="ThreeNodes_3" refType="w"/>
          <dgm:constr type="w" for="ch" forName="ThreeConn_1-2" refType="h" refFor="ch" refForName="ThreeNodes_1" fact="0.65"/>
          <dgm:constr type="h" for="ch" forName="ThreeConn_1-2" refType="h" refFor="ch" refForName="ThreeNodes_1" fact="0.65"/>
          <dgm:constr type="ctrY" for="ch" forName="ThreeConn_1-2" refType="h" fact="0.325"/>
          <dgm:constr type="r" for="ch" forName="ThreeConn_1-2" refType="r" refFor="ch" refForName="ThreeNodes_1"/>
          <dgm:constr type="w" for="ch" forName="ThreeConn_2-3" refType="h" refFor="ch" refForName="ThreeNodes_2" fact="0.65"/>
          <dgm:constr type="h" for="ch" forName="ThreeConn_2-3" refType="h" refFor="ch" refForName="ThreeNodes_2" fact="0.65"/>
          <dgm:constr type="ctrY" for="ch" forName="ThreeConn_2-3" refType="h" fact="0.673"/>
          <dgm:constr type="r" for="ch" forName="ThreeConn_2-3" refType="r" refFor="ch" refForName="ThreeNodes_2"/>
          <dgm:constr type="r" for="ch" forName="ThreeNodes_1_text" refType="l" refFor="ch" refForName="ThreeConn_1-2"/>
          <dgm:constr type="rOff" for="ch" forName="ThreeNodes_1_text" refType="w" refFor="ch" refForName="ThreeConn_1-2" fact="-0.57"/>
          <dgm:constr type="t" for="ch" forName="ThreeNodes_1_text" refType="t" refFor="ch" refForName="ThreeNodes_1"/>
          <dgm:constr type="b" for="ch" forName="ThreeNodes_1_text" refType="b" refFor="ch" refForName="ThreeNodes_1"/>
          <dgm:constr type="l" for="ch" forName="ThreeNodes_1_text" refType="l" refFor="ch" refForName="ThreeNodes_1"/>
          <dgm:constr type="r" for="ch" forName="ThreeNodes_2_text" refType="l" refFor="ch" refForName="ThreeConn_1-2"/>
          <dgm:constr type="t" for="ch" forName="ThreeNodes_2_text" refType="t" refFor="ch" refForName="ThreeNodes_2"/>
          <dgm:constr type="b" for="ch" forName="ThreeNodes_2_text" refType="b" refFor="ch" refForName="ThreeNodes_2"/>
          <dgm:constr type="l" for="ch" forName="ThreeNodes_2_text" refType="l" refFor="ch" refForName="ThreeNodes_2"/>
          <dgm:constr type="r" for="ch" forName="ThreeNodes_3_text" refType="l" refFor="ch" refForName="ThreeConn_2-3"/>
          <dgm:constr type="t" for="ch" forName="ThreeNodes_3_text" refType="t" refFor="ch" refForName="ThreeNodes_3"/>
          <dgm:constr type="b" for="ch" forName="ThreeNodes_3_text" refType="b" refFor="ch" refForName="ThreeNodes_3"/>
          <dgm:constr type="l" for="ch" forName="ThreeNodes_3_text" refType="l" refFor="ch" refForName="ThreeNodes_3"/>
          <dgm:constr type="w" for="ch" forName="FourNodes_1" refType="w" fact="0.8"/>
          <dgm:constr type="h" for="ch" forName="FourNodes_1" refType="h" fact="0.22"/>
          <dgm:constr type="t" for="ch" forName="FourNodes_1"/>
          <dgm:constr type="l" for="ch" forName="FourNodes_1"/>
          <dgm:constr type="w" for="ch" forName="FourNodes_2" refType="w" fact="0.8"/>
          <dgm:constr type="h" for="ch" forName="FourNodes_2" refType="h" fact="0.22"/>
          <dgm:constr type="ctrY" for="ch" forName="FourNodes_2" refType="h" fact="0.37"/>
          <dgm:constr type="ctrX" for="ch" forName="FourNodes_2" refType="w" fact="0.467"/>
          <dgm:constr type="w" for="ch" forName="FourNodes_3" refType="w" fact="0.8"/>
          <dgm:constr type="h" for="ch" forName="FourNodes_3" refType="h" fact="0.22"/>
          <dgm:constr type="ctrY" for="ch" forName="FourNodes_3" refType="h" fact="0.63"/>
          <dgm:constr type="ctrX" for="ch" forName="FourNodes_3" refType="w" fact="0.533"/>
          <dgm:constr type="w" for="ch" forName="FourNodes_4" refType="w" fact="0.8"/>
          <dgm:constr type="h" for="ch" forName="FourNodes_4" refType="h" fact="0.22"/>
          <dgm:constr type="b" for="ch" forName="FourNodes_4" refType="h"/>
          <dgm:constr type="r" for="ch" forName="FourNodes_4" refType="w"/>
          <dgm:constr type="w" for="ch" forName="FourConn_1-2" refType="h" refFor="ch" refForName="FourNodes_1" fact="0.65"/>
          <dgm:constr type="h" for="ch" forName="FourConn_1-2" refType="h" refFor="ch" refForName="FourNodes_1" fact="0.65"/>
          <dgm:constr type="ctrY" for="ch" forName="FourConn_1-2" refType="h" fact="0.24"/>
          <dgm:constr type="r" for="ch" forName="FourConn_1-2" refType="r" refFor="ch" refForName="FourNodes_1"/>
          <dgm:constr type="w" for="ch" forName="FourConn_2-3" refType="h" refFor="ch" refForName="FourNodes_2" fact="0.65"/>
          <dgm:constr type="h" for="ch" forName="FourConn_2-3" refType="h" refFor="ch" refForName="FourNodes_2" fact="0.65"/>
          <dgm:constr type="ctrY" for="ch" forName="FourConn_2-3" refType="h" fact="0.5"/>
          <dgm:constr type="r" for="ch" forName="FourConn_2-3" refType="r" refFor="ch" refForName="FourNodes_2"/>
          <dgm:constr type="w" for="ch" forName="FourConn_3-4" refType="h" refFor="ch" refForName="FourNodes_3" fact="0.65"/>
          <dgm:constr type="h" for="ch" forName="FourConn_3-4" refType="h" refFor="ch" refForName="FourNodes_3" fact="0.65"/>
          <dgm:constr type="ctrY" for="ch" forName="FourConn_3-4" refType="h" fact="0.76"/>
          <dgm:constr type="r" for="ch" forName="FourConn_3-4" refType="r" refFor="ch" refForName="FourNodes_3"/>
          <dgm:constr type="r" for="ch" forName="FourNodes_1_text" refType="l" refFor="ch" refForName="FourConn_1-2"/>
          <dgm:constr type="rOff" for="ch" forName="FourNodes_1_text" refType="w" refFor="ch" refForName="FourConn_1-2" fact="-0.7"/>
          <dgm:constr type="t" for="ch" forName="FourNodes_1_text" refType="t" refFor="ch" refForName="FourNodes_1"/>
          <dgm:constr type="b" for="ch" forName="FourNodes_1_text" refType="b" refFor="ch" refForName="FourNodes_1"/>
          <dgm:constr type="l" for="ch" forName="FourNodes_1_text" refType="l" refFor="ch" refForName="FourNodes_1"/>
          <dgm:constr type="r" for="ch" forName="FourNodes_2_text" refType="l" refFor="ch" refForName="FourConn_1-2"/>
          <dgm:constr type="t" for="ch" forName="FourNodes_2_text" refType="t" refFor="ch" refForName="FourNodes_2"/>
          <dgm:constr type="b" for="ch" forName="FourNodes_2_text" refType="b" refFor="ch" refForName="FourNodes_2"/>
          <dgm:constr type="l" for="ch" forName="FourNodes_2_text" refType="l" refFor="ch" refForName="FourNodes_2"/>
          <dgm:constr type="r" for="ch" forName="FourNodes_3_text" refType="l" refFor="ch" refForName="FourConn_2-3"/>
          <dgm:constr type="t" for="ch" forName="FourNodes_3_text" refType="t" refFor="ch" refForName="FourNodes_3"/>
          <dgm:constr type="b" for="ch" forName="FourNodes_3_text" refType="b" refFor="ch" refForName="FourNodes_3"/>
          <dgm:constr type="l" for="ch" forName="FourNodes_3_text" refType="l" refFor="ch" refForName="FourNodes_3"/>
          <dgm:constr type="r" for="ch" forName="FourNodes_4_text" refType="l" refFor="ch" refForName="FourConn_3-4"/>
          <dgm:constr type="t" for="ch" forName="FourNodes_4_text" refType="t" refFor="ch" refForName="FourNodes_4"/>
          <dgm:constr type="b" for="ch" forName="FourNodes_4_text" refType="b" refFor="ch" refForName="FourNodes_4"/>
          <dgm:constr type="l" for="ch" forName="FourNodes_4_text" refType="l" refFor="ch" refForName="FourNodes_4"/>
          <dgm:constr type="w" for="ch" forName="FiveNodes_1" refType="w" fact="0.77"/>
          <dgm:constr type="h" for="ch" forName="FiveNodes_1" refType="h" fact="0.18"/>
          <dgm:constr type="t" for="ch" forName="FiveNodes_1"/>
          <dgm:constr type="l" for="ch" forName="FiveNodes_1"/>
          <dgm:constr type="w" for="ch" forName="FiveNodes_2" refType="w" fact="0.77"/>
          <dgm:constr type="h" for="ch" forName="FiveNodes_2" refType="h" fact="0.18"/>
          <dgm:constr type="ctrY" for="ch" forName="FiveNodes_2" refType="h" fact="0.295"/>
          <dgm:constr type="ctrX" for="ch" forName="FiveNodes_2" refType="w" fact="0.4425"/>
          <dgm:constr type="w" for="ch" forName="FiveNodes_3" refType="w" fact="0.77"/>
          <dgm:constr type="h" for="ch" forName="FiveNodes_3" refType="h" fact="0.18"/>
          <dgm:constr type="ctrY" for="ch" forName="FiveNodes_3" refType="h" fact="0.5"/>
          <dgm:constr type="ctrX" for="ch" forName="FiveNodes_3" refType="w" fact="0.5"/>
          <dgm:constr type="w" for="ch" forName="FiveNodes_4" refType="w" fact="0.77"/>
          <dgm:constr type="h" for="ch" forName="FiveNodes_4" refType="h" fact="0.18"/>
          <dgm:constr type="ctrY" for="ch" forName="FiveNodes_4" refType="h" fact="0.705"/>
          <dgm:constr type="ctrX" for="ch" forName="FiveNodes_4" refType="w" fact="0.5575"/>
          <dgm:constr type="w" for="ch" forName="FiveNodes_5" refType="w" fact="0.77"/>
          <dgm:constr type="h" for="ch" forName="FiveNodes_5" refType="h" fact="0.18"/>
          <dgm:constr type="b" for="ch" forName="FiveNodes_5" refType="h"/>
          <dgm:constr type="r" for="ch" forName="FiveNodes_5" refType="w"/>
          <dgm:constr type="w" for="ch" forName="FiveConn_1-2" refType="h" refFor="ch" refForName="FiveNodes_1" fact="0.65"/>
          <dgm:constr type="h" for="ch" forName="FiveConn_1-2" refType="h" refFor="ch" refForName="FiveNodes_1" fact="0.65"/>
          <dgm:constr type="ctrY" for="ch" forName="FiveConn_1-2" refType="h" fact="0.19"/>
          <dgm:constr type="r" for="ch" forName="FiveConn_1-2" refType="r" refFor="ch" refForName="FiveNodes_1"/>
          <dgm:constr type="w" for="ch" forName="FiveConn_2-3" refType="h" refFor="ch" refForName="FiveNodes_2" fact="0.65"/>
          <dgm:constr type="h" for="ch" forName="FiveConn_2-3" refType="h" refFor="ch" refForName="FiveNodes_2" fact="0.65"/>
          <dgm:constr type="ctrY" for="ch" forName="FiveConn_2-3" refType="h" fact="0.395"/>
          <dgm:constr type="r" for="ch" forName="FiveConn_2-3" refType="r" refFor="ch" refForName="FiveNodes_2"/>
          <dgm:constr type="w" for="ch" forName="FiveConn_3-4" refType="h" refFor="ch" refForName="FiveNodes_3" fact="0.65"/>
          <dgm:constr type="h" for="ch" forName="FiveConn_3-4" refType="h" refFor="ch" refForName="FiveNodes_3" fact="0.65"/>
          <dgm:constr type="ctrY" for="ch" forName="FiveConn_3-4" refType="h" fact="0.597"/>
          <dgm:constr type="r" for="ch" forName="FiveConn_3-4" refType="r" refFor="ch" refForName="FiveNodes_3"/>
          <dgm:constr type="w" for="ch" forName="FiveConn_4-5" refType="h" refFor="ch" refForName="FiveNodes_4" fact="0.65"/>
          <dgm:constr type="h" for="ch" forName="FiveConn_4-5" refType="h" refFor="ch" refForName="FiveNodes_4" fact="0.65"/>
          <dgm:constr type="ctrY" for="ch" forName="FiveConn_4-5" refType="h" fact="0.804"/>
          <dgm:constr type="r" for="ch" forName="FiveConn_4-5" refType="r" refFor="ch" refForName="FiveNodes_4"/>
          <dgm:constr type="r" for="ch" forName="FiveNodes_1_text" refType="l" refFor="ch" refForName="FiveConn_1-2"/>
          <dgm:constr type="rOff" for="ch" forName="FiveNodes_1_text" refType="w" refFor="ch" refForName="FiveConn_1-2" fact="-0.75"/>
          <dgm:constr type="t" for="ch" forName="FiveNodes_1_text" refType="t" refFor="ch" refForName="FiveNodes_1"/>
          <dgm:constr type="b" for="ch" forName="FiveNodes_1_text" refType="b" refFor="ch" refForName="FiveNodes_1"/>
          <dgm:constr type="l" for="ch" forName="FiveNodes_1_text" refType="l" refFor="ch" refForName="FiveNodes_1"/>
          <dgm:constr type="r" for="ch" forName="FiveNodes_2_text" refType="l" refFor="ch" refForName="FiveConn_1-2"/>
          <dgm:constr type="t" for="ch" forName="FiveNodes_2_text" refType="t" refFor="ch" refForName="FiveNodes_2"/>
          <dgm:constr type="b" for="ch" forName="FiveNodes_2_text" refType="b" refFor="ch" refForName="FiveNodes_2"/>
          <dgm:constr type="l" for="ch" forName="FiveNodes_2_text" refType="l" refFor="ch" refForName="FiveNodes_2"/>
          <dgm:constr type="r" for="ch" forName="FiveNodes_3_text" refType="l" refFor="ch" refForName="FiveConn_2-3"/>
          <dgm:constr type="t" for="ch" forName="FiveNodes_3_text" refType="t" refFor="ch" refForName="FiveNodes_3"/>
          <dgm:constr type="b" for="ch" forName="FiveNodes_3_text" refType="b" refFor="ch" refForName="FiveNodes_3"/>
          <dgm:constr type="l" for="ch" forName="FiveNodes_3_text" refType="l" refFor="ch" refForName="FiveNodes_3"/>
          <dgm:constr type="r" for="ch" forName="FiveNodes_4_text" refType="l" refFor="ch" refForName="FiveConn_3-4"/>
          <dgm:constr type="t" for="ch" forName="FiveNodes_4_text" refType="t" refFor="ch" refForName="FiveNodes_4"/>
          <dgm:constr type="b" for="ch" forName="FiveNodes_4_text" refType="b" refFor="ch" refForName="FiveNodes_4"/>
          <dgm:constr type="l" for="ch" forName="FiveNodes_4_text" refType="l" refFor="ch" refForName="FiveNodes_4"/>
          <dgm:constr type="r" for="ch" forName="FiveNodes_5_text" refType="l" refFor="ch" refForName="FiveConn_4-5"/>
          <dgm:constr type="t" for="ch" forName="FiveNodes_5_text" refType="t" refFor="ch" refForName="FiveNodes_5"/>
          <dgm:constr type="b" for="ch" forName="FiveNodes_5_text" refType="b" refFor="ch" refForName="FiveNodes_5"/>
          <dgm:constr type="l" for="ch" forName="FiveNodes_5_text" refType="l" refFor="ch" refForName="FiveNodes_5"/>
        </dgm:constrLst>
      </dgm:if>
      <dgm:else name="Name2">
        <dgm:constrLst>
          <dgm:constr type="primFontSz" for="ch" ptType="node" op="equ" val="65"/>
          <dgm:constr type="w" for="ch" forName="dummyMaxCanvas" refType="w"/>
          <dgm:constr type="h" for="ch" forName="dummyMaxCanvas" refType="h"/>
          <dgm:constr type="w" for="ch" forName="OneNode_1" refType="w"/>
          <dgm:constr type="h" for="ch" forName="OneNode_1" refType="h" fact="0.5"/>
          <dgm:constr type="ctrY" for="ch" forName="OneNode_1" refType="h" fact="0.5"/>
          <dgm:constr type="w" for="ch" forName="TwoNodes_1" refType="w" fact="0.85"/>
          <dgm:constr type="h" for="ch" forName="TwoNodes_1" refType="h" fact="0.45"/>
          <dgm:constr type="t" for="ch" forName="TwoNodes_1"/>
          <dgm:constr type="r" for="ch" forName="TwoNodes_1" refType="w"/>
          <dgm:constr type="w" for="ch" forName="TwoNodes_2" refType="w" fact="0.85"/>
          <dgm:constr type="h" for="ch" forName="TwoNodes_2" refType="h" fact="0.45"/>
          <dgm:constr type="b" for="ch" forName="TwoNodes_2" refType="h"/>
          <dgm:constr type="l" for="ch" forName="TwoNodes_2"/>
          <dgm:constr type="w" for="ch" forName="TwoConn_1-2" refType="h" refFor="ch" refForName="TwoNodes_1" fact="0.65"/>
          <dgm:constr type="h" for="ch" forName="TwoConn_1-2" refType="h" refFor="ch" refForName="TwoNodes_1" fact="0.65"/>
          <dgm:constr type="ctrY" for="ch" forName="TwoConn_1-2" refType="h" fact="0.5"/>
          <dgm:constr type="l" for="ch" forName="TwoConn_1-2" refType="l" refFor="ch" refForName="TwoNodes_1"/>
          <dgm:constr type="l" for="ch" forName="TwoNodes_1_text" refType="r" refFor="ch" refForName="TwoConn_1-2"/>
          <dgm:constr type="lOff" for="ch" forName="TwoNodes_1_text" refType="w" refFor="ch" refForName="TwoConn_1-2" fact="0.5"/>
          <dgm:constr type="t" for="ch" forName="TwoNodes_1_text" refType="t" refFor="ch" refForName="TwoNodes_1"/>
          <dgm:constr type="b" for="ch" forName="TwoNodes_1_text" refType="b" refFor="ch" refForName="TwoNodes_1"/>
          <dgm:constr type="r" for="ch" forName="TwoNodes_1_text" refType="r" refFor="ch" refForName="TwoNodes_1"/>
          <dgm:constr type="l" for="ch" forName="TwoNodes_2_text" refType="r" refFor="ch" refForName="TwoConn_1-2"/>
          <dgm:constr type="t" for="ch" forName="TwoNodes_2_text" refType="t" refFor="ch" refForName="TwoNodes_2"/>
          <dgm:constr type="b" for="ch" forName="TwoNodes_2_text" refType="b" refFor="ch" refForName="TwoNodes_2"/>
          <dgm:constr type="r" for="ch" forName="TwoNodes_2_text" refType="r" refFor="ch" refForName="TwoNodes_2"/>
          <dgm:constr type="w" for="ch" forName="ThreeNodes_1" refType="w" fact="0.85"/>
          <dgm:constr type="h" for="ch" forName="ThreeNodes_1" refType="h" fact="0.3"/>
          <dgm:constr type="t" for="ch" forName="ThreeNodes_1"/>
          <dgm:constr type="r" for="ch" forName="ThreeNodes_1" refType="w"/>
          <dgm:constr type="w" for="ch" forName="ThreeNodes_2" refType="w" fact="0.85"/>
          <dgm:constr type="h" for="ch" forName="ThreeNodes_2" refType="h" fact="0.3"/>
          <dgm:constr type="ctrY" for="ch" forName="ThreeNodes_2" refType="h" fact="0.5"/>
          <dgm:constr type="ctrX" for="ch" forName="ThreeNodes_2" refType="w" fact="0.5"/>
          <dgm:constr type="w" for="ch" forName="ThreeNodes_3" refType="w" fact="0.85"/>
          <dgm:constr type="h" for="ch" forName="ThreeNodes_3" refType="h" fact="0.3"/>
          <dgm:constr type="b" for="ch" forName="ThreeNodes_3" refType="h"/>
          <dgm:constr type="l" for="ch" forName="ThreeNodes_3"/>
          <dgm:constr type="w" for="ch" forName="ThreeConn_1-2" refType="h" refFor="ch" refForName="ThreeNodes_1" fact="0.65"/>
          <dgm:constr type="h" for="ch" forName="ThreeConn_1-2" refType="h" refFor="ch" refForName="ThreeNodes_1" fact="0.65"/>
          <dgm:constr type="ctrY" for="ch" forName="ThreeConn_1-2" refType="h" fact="0.325"/>
          <dgm:constr type="l" for="ch" forName="ThreeConn_1-2" refType="l" refFor="ch" refForName="ThreeNodes_1"/>
          <dgm:constr type="w" for="ch" forName="ThreeConn_2-3" refType="h" refFor="ch" refForName="ThreeNodes_2" fact="0.65"/>
          <dgm:constr type="h" for="ch" forName="ThreeConn_2-3" refType="h" refFor="ch" refForName="ThreeNodes_2" fact="0.65"/>
          <dgm:constr type="ctrY" for="ch" forName="ThreeConn_2-3" refType="h" fact="0.673"/>
          <dgm:constr type="l" for="ch" forName="ThreeConn_2-3" refType="l" refFor="ch" refForName="ThreeNodes_2"/>
          <dgm:constr type="l" for="ch" forName="ThreeNodes_1_text" refType="r" refFor="ch" refForName="ThreeConn_1-2"/>
          <dgm:constr type="lOff" for="ch" forName="ThreeNodes_1_text" refType="w" refFor="ch" refForName="ThreeConn_1-2" fact="0.55"/>
          <dgm:constr type="t" for="ch" forName="ThreeNodes_1_text" refType="t" refFor="ch" refForName="ThreeNodes_1"/>
          <dgm:constr type="b" for="ch" forName="ThreeNodes_1_text" refType="b" refFor="ch" refForName="ThreeNodes_1"/>
          <dgm:constr type="r" for="ch" forName="ThreeNodes_1_text" refType="r" refFor="ch" refForName="ThreeNodes_1"/>
          <dgm:constr type="l" for="ch" forName="ThreeNodes_2_text" refType="r" refFor="ch" refForName="ThreeConn_1-2"/>
          <dgm:constr type="t" for="ch" forName="ThreeNodes_2_text" refType="t" refFor="ch" refForName="ThreeNodes_2"/>
          <dgm:constr type="b" for="ch" forName="ThreeNodes_2_text" refType="b" refFor="ch" refForName="ThreeNodes_2"/>
          <dgm:constr type="r" for="ch" forName="ThreeNodes_2_text" refType="r" refFor="ch" refForName="ThreeNodes_2"/>
          <dgm:constr type="l" for="ch" forName="ThreeNodes_3_text" refType="r" refFor="ch" refForName="ThreeConn_2-3"/>
          <dgm:constr type="t" for="ch" forName="ThreeNodes_3_text" refType="t" refFor="ch" refForName="ThreeNodes_3"/>
          <dgm:constr type="b" for="ch" forName="ThreeNodes_3_text" refType="b" refFor="ch" refForName="ThreeNodes_3"/>
          <dgm:constr type="r" for="ch" forName="ThreeNodes_3_text" refType="r" refFor="ch" refForName="ThreeNodes_3"/>
          <dgm:constr type="w" for="ch" forName="FourNodes_1" refType="w" fact="0.8"/>
          <dgm:constr type="h" for="ch" forName="FourNodes_1" refType="h" fact="0.22"/>
          <dgm:constr type="t" for="ch" forName="FourNodes_1"/>
          <dgm:constr type="r" for="ch" forName="FourNodes_1" refType="w"/>
          <dgm:constr type="w" for="ch" forName="FourNodes_2" refType="w" fact="0.8"/>
          <dgm:constr type="h" for="ch" forName="FourNodes_2" refType="h" fact="0.22"/>
          <dgm:constr type="ctrY" for="ch" forName="FourNodes_2" refType="h" fact="0.37"/>
          <dgm:constr type="ctrX" for="ch" forName="FourNodes_2" refType="w" fact="0.533"/>
          <dgm:constr type="w" for="ch" forName="FourNodes_3" refType="w" fact="0.8"/>
          <dgm:constr type="h" for="ch" forName="FourNodes_3" refType="h" fact="0.22"/>
          <dgm:constr type="ctrY" for="ch" forName="FourNodes_3" refType="h" fact="0.63"/>
          <dgm:constr type="ctrX" for="ch" forName="FourNodes_3" refType="w" fact="0.467"/>
          <dgm:constr type="w" for="ch" forName="FourNodes_4" refType="w" fact="0.8"/>
          <dgm:constr type="h" for="ch" forName="FourNodes_4" refType="h" fact="0.22"/>
          <dgm:constr type="b" for="ch" forName="FourNodes_4" refType="h"/>
          <dgm:constr type="l" for="ch" forName="FourNodes_4"/>
          <dgm:constr type="w" for="ch" forName="FourConn_1-2" refType="h" refFor="ch" refForName="FourNodes_1" fact="0.65"/>
          <dgm:constr type="h" for="ch" forName="FourConn_1-2" refType="h" refFor="ch" refForName="FourNodes_1" fact="0.65"/>
          <dgm:constr type="ctrY" for="ch" forName="FourConn_1-2" refType="h" fact="0.24"/>
          <dgm:constr type="l" for="ch" forName="FourConn_1-2" refType="l" refFor="ch" refForName="FourNodes_1"/>
          <dgm:constr type="w" for="ch" forName="FourConn_2-3" refType="h" refFor="ch" refForName="FourNodes_2" fact="0.65"/>
          <dgm:constr type="h" for="ch" forName="FourConn_2-3" refType="h" refFor="ch" refForName="FourNodes_2" fact="0.65"/>
          <dgm:constr type="ctrY" for="ch" forName="FourConn_2-3" refType="h" fact="0.5"/>
          <dgm:constr type="l" for="ch" forName="FourConn_2-3" refType="l" refFor="ch" refForName="FourNodes_2"/>
          <dgm:constr type="w" for="ch" forName="FourConn_3-4" refType="h" refFor="ch" refForName="FourNodes_3" fact="0.65"/>
          <dgm:constr type="h" for="ch" forName="FourConn_3-4" refType="h" refFor="ch" refForName="FourNodes_3" fact="0.65"/>
          <dgm:constr type="ctrY" for="ch" forName="FourConn_3-4" refType="h" fact="0.76"/>
          <dgm:constr type="l" for="ch" forName="FourConn_3-4" refType="l" refFor="ch" refForName="FourNodes_3"/>
          <dgm:constr type="l" for="ch" forName="FourNodes_1_text" refType="r" refFor="ch" refForName="FourConn_1-2"/>
          <dgm:constr type="lOff" for="ch" forName="FourNodes_1_text" refType="w" refFor="ch" refForName="FourConn_1-2" fact="0.69"/>
          <dgm:constr type="t" for="ch" forName="FourNodes_1_text" refType="t" refFor="ch" refForName="FourNodes_1"/>
          <dgm:constr type="b" for="ch" forName="FourNodes_1_text" refType="b" refFor="ch" refForName="FourNodes_1"/>
          <dgm:constr type="r" for="ch" forName="FourNodes_1_text" refType="r" refFor="ch" refForName="FourNodes_1"/>
          <dgm:constr type="l" for="ch" forName="FourNodes_2_text" refType="r" refFor="ch" refForName="FourConn_1-2"/>
          <dgm:constr type="t" for="ch" forName="FourNodes_2_text" refType="t" refFor="ch" refForName="FourNodes_2"/>
          <dgm:constr type="b" for="ch" forName="FourNodes_2_text" refType="b" refFor="ch" refForName="FourNodes_2"/>
          <dgm:constr type="r" for="ch" forName="FourNodes_2_text" refType="r" refFor="ch" refForName="FourNodes_2"/>
          <dgm:constr type="l" for="ch" forName="FourNodes_3_text" refType="r" refFor="ch" refForName="FourConn_2-3"/>
          <dgm:constr type="t" for="ch" forName="FourNodes_3_text" refType="t" refFor="ch" refForName="FourNodes_3"/>
          <dgm:constr type="b" for="ch" forName="FourNodes_3_text" refType="b" refFor="ch" refForName="FourNodes_3"/>
          <dgm:constr type="r" for="ch" forName="FourNodes_3_text" refType="r" refFor="ch" refForName="FourNodes_3"/>
          <dgm:constr type="l" for="ch" forName="FourNodes_4_text" refType="r" refFor="ch" refForName="FourConn_3-4"/>
          <dgm:constr type="t" for="ch" forName="FourNodes_4_text" refType="t" refFor="ch" refForName="FourNodes_4"/>
          <dgm:constr type="b" for="ch" forName="FourNodes_4_text" refType="b" refFor="ch" refForName="FourNodes_4"/>
          <dgm:constr type="r" for="ch" forName="FourNodes_4_text" refType="r" refFor="ch" refForName="FourNodes_4"/>
          <dgm:constr type="w" for="ch" forName="FiveNodes_1" refType="w" fact="0.77"/>
          <dgm:constr type="h" for="ch" forName="FiveNodes_1" refType="h" fact="0.18"/>
          <dgm:constr type="t" for="ch" forName="FiveNodes_1"/>
          <dgm:constr type="r" for="ch" forName="FiveNodes_1" refType="w"/>
          <dgm:constr type="w" for="ch" forName="FiveNodes_2" refType="w" fact="0.77"/>
          <dgm:constr type="h" for="ch" forName="FiveNodes_2" refType="h" fact="0.18"/>
          <dgm:constr type="ctrY" for="ch" forName="FiveNodes_2" refType="h" fact="0.295"/>
          <dgm:constr type="ctrX" for="ch" forName="FiveNodes_2" refType="w" fact="0.5575"/>
          <dgm:constr type="w" for="ch" forName="FiveNodes_3" refType="w" fact="0.77"/>
          <dgm:constr type="h" for="ch" forName="FiveNodes_3" refType="h" fact="0.18"/>
          <dgm:constr type="ctrY" for="ch" forName="FiveNodes_3" refType="h" fact="0.5"/>
          <dgm:constr type="ctrX" for="ch" forName="FiveNodes_3" refType="w" fact="0.5"/>
          <dgm:constr type="w" for="ch" forName="FiveNodes_4" refType="w" fact="0.77"/>
          <dgm:constr type="h" for="ch" forName="FiveNodes_4" refType="h" fact="0.18"/>
          <dgm:constr type="ctrY" for="ch" forName="FiveNodes_4" refType="h" fact="0.705"/>
          <dgm:constr type="ctrX" for="ch" forName="FiveNodes_4" refType="w" fact="0.4425"/>
          <dgm:constr type="w" for="ch" forName="FiveNodes_5" refType="w" fact="0.77"/>
          <dgm:constr type="h" for="ch" forName="FiveNodes_5" refType="h" fact="0.18"/>
          <dgm:constr type="b" for="ch" forName="FiveNodes_5" refType="h"/>
          <dgm:constr type="l" for="ch" forName="FiveNodes_5"/>
          <dgm:constr type="w" for="ch" forName="FiveConn_1-2" refType="h" refFor="ch" refForName="FiveNodes_1" fact="0.65"/>
          <dgm:constr type="h" for="ch" forName="FiveConn_1-2" refType="h" refFor="ch" refForName="FiveNodes_1" fact="0.65"/>
          <dgm:constr type="ctrY" for="ch" forName="FiveConn_1-2" refType="h" fact="0.19"/>
          <dgm:constr type="l" for="ch" forName="FiveConn_1-2" refType="l" refFor="ch" refForName="FiveNodes_1"/>
          <dgm:constr type="w" for="ch" forName="FiveConn_2-3" refType="h" refFor="ch" refForName="FiveNodes_2" fact="0.65"/>
          <dgm:constr type="h" for="ch" forName="FiveConn_2-3" refType="h" refFor="ch" refForName="FiveNodes_2" fact="0.65"/>
          <dgm:constr type="ctrY" for="ch" forName="FiveConn_2-3" refType="h" fact="0.395"/>
          <dgm:constr type="l" for="ch" forName="FiveConn_2-3" refType="l" refFor="ch" refForName="FiveNodes_2"/>
          <dgm:constr type="w" for="ch" forName="FiveConn_3-4" refType="h" refFor="ch" refForName="FiveNodes_3" fact="0.65"/>
          <dgm:constr type="h" for="ch" forName="FiveConn_3-4" refType="h" refFor="ch" refForName="FiveNodes_3" fact="0.65"/>
          <dgm:constr type="ctrY" for="ch" forName="FiveConn_3-4" refType="h" fact="0.597"/>
          <dgm:constr type="l" for="ch" forName="FiveConn_3-4" refType="l" refFor="ch" refForName="FiveNodes_3"/>
          <dgm:constr type="w" for="ch" forName="FiveConn_4-5" refType="h" refFor="ch" refForName="FiveNodes_4" fact="0.65"/>
          <dgm:constr type="h" for="ch" forName="FiveConn_4-5" refType="h" refFor="ch" refForName="FiveNodes_4" fact="0.65"/>
          <dgm:constr type="ctrY" for="ch" forName="FiveConn_4-5" refType="h" fact="0.804"/>
          <dgm:constr type="l" for="ch" forName="FiveConn_4-5" refType="l" refFor="ch" refForName="FiveNodes_4"/>
          <dgm:constr type="l" for="ch" forName="FiveNodes_1_text" refType="r" refFor="ch" refForName="FiveConn_1-2"/>
          <dgm:constr type="lOff" for="ch" forName="FiveNodes_1_text" refType="w" refFor="ch" refForName="FiveConn_1-2" fact="0.73"/>
          <dgm:constr type="t" for="ch" forName="FiveNodes_1_text" refType="t" refFor="ch" refForName="FiveNodes_1"/>
          <dgm:constr type="b" for="ch" forName="FiveNodes_1_text" refType="b" refFor="ch" refForName="FiveNodes_1"/>
          <dgm:constr type="r" for="ch" forName="FiveNodes_1_text" refType="r" refFor="ch" refForName="FiveNodes_1"/>
          <dgm:constr type="l" for="ch" forName="FiveNodes_2_text" refType="r" refFor="ch" refForName="FiveConn_1-2"/>
          <dgm:constr type="t" for="ch" forName="FiveNodes_2_text" refType="t" refFor="ch" refForName="FiveNodes_2"/>
          <dgm:constr type="b" for="ch" forName="FiveNodes_2_text" refType="b" refFor="ch" refForName="FiveNodes_2"/>
          <dgm:constr type="r" for="ch" forName="FiveNodes_2_text" refType="r" refFor="ch" refForName="FiveNodes_2"/>
          <dgm:constr type="l" for="ch" forName="FiveNodes_3_text" refType="r" refFor="ch" refForName="FiveConn_2-3"/>
          <dgm:constr type="t" for="ch" forName="FiveNodes_3_text" refType="t" refFor="ch" refForName="FiveNodes_3"/>
          <dgm:constr type="b" for="ch" forName="FiveNodes_3_text" refType="b" refFor="ch" refForName="FiveNodes_3"/>
          <dgm:constr type="r" for="ch" forName="FiveNodes_3_text" refType="r" refFor="ch" refForName="FiveNodes_3"/>
          <dgm:constr type="l" for="ch" forName="FiveNodes_4_text" refType="r" refFor="ch" refForName="FiveConn_3-4"/>
          <dgm:constr type="t" for="ch" forName="FiveNodes_4_text" refType="t" refFor="ch" refForName="FiveNodes_4"/>
          <dgm:constr type="b" for="ch" forName="FiveNodes_4_text" refType="b" refFor="ch" refForName="FiveNodes_4"/>
          <dgm:constr type="r" for="ch" forName="FiveNodes_4_text" refType="r" refFor="ch" refForName="FiveNodes_4"/>
          <dgm:constr type="l" for="ch" forName="FiveNodes_5_text" refType="r" refFor="ch" refForName="FiveConn_4-5"/>
          <dgm:constr type="t" for="ch" forName="FiveNodes_5_text" refType="t" refFor="ch" refForName="FiveNodes_5"/>
          <dgm:constr type="b" for="ch" forName="FiveNodes_5_text" refType="b" refFor="ch" refForName="FiveNodes_5"/>
          <dgm:constr type="r" for="ch" forName="FiveNodes_5_text" refType="r" refFor="ch" refForName="FiveNodes_5"/>
        </dgm:constrLst>
      </dgm:else>
    </dgm:choose>
    <dgm:ruleLst/>
    <dgm:layoutNode name="dummyMaxCanvas">
      <dgm:varLst/>
      <dgm:alg type="sp"/>
      <dgm:shape xmlns:r="http://schemas.openxmlformats.org/officeDocument/2006/relationships" r:blip="">
        <dgm:adjLst/>
      </dgm:shape>
      <dgm:presOf/>
      <dgm:constrLst/>
      <dgm:ruleLst/>
    </dgm:layoutNode>
    <dgm:choose name="Name3">
      <dgm:if name="Name4" axis="ch" ptType="node" func="cnt" op="equ" val="1">
        <dgm:layoutNode name="OneNode_1">
          <dgm:varLst>
            <dgm:bulletEnabled val="1"/>
          </dgm:varLst>
          <dgm:alg type="tx"/>
          <dgm:shape xmlns:r="http://schemas.openxmlformats.org/officeDocument/2006/relationships" type="roundRect" r:blip="">
            <dgm:adjLst>
              <dgm:adj idx="1" val="0.1"/>
            </dgm:adjLst>
          </dgm:shape>
          <dgm:presOf axis="ch desOrSelf" ptType="node node" st="1 1" cnt="1 0"/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</dgm:if>
      <dgm:else name="Name5">
        <dgm:choose name="Name6">
          <dgm:if name="Name7" axis="ch" ptType="node" func="cnt" op="equ" val="2">
            <dgm:layoutNode name="TwoNodes_1">
              <dgm:varLst>
                <dgm:bulletEnabled val="1"/>
              </dgm:varLst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ch desOrSelf" ptType="node node" st="1 1" cnt="1 0"/>
              <dgm:constrLst/>
              <dgm:ruleLst/>
            </dgm:layoutNode>
            <dgm:layoutNode name="TwoNodes_2">
              <dgm:varLst>
                <dgm:bulletEnabled val="1"/>
              </dgm:varLst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ch desOrSelf" ptType="node node" st="2 1" cnt="1 0"/>
              <dgm:constrLst/>
              <dgm:ruleLst/>
            </dgm:layoutNode>
            <dgm:layoutNode name="TwoConn_1-2" styleLbl="fgAccFollowNode1">
              <dgm:varLst>
                <dgm:bulletEnabled val="1"/>
              </dgm:varLst>
              <dgm:alg type="tx"/>
              <dgm:shape xmlns:r="http://schemas.openxmlformats.org/officeDocument/2006/relationships" type="downArrow" r:blip="">
                <dgm:adjLst>
                  <dgm:adj idx="1" val="0.55"/>
                  <dgm:adj idx="2" val="0.45"/>
                </dgm:adjLst>
              </dgm:shape>
              <dgm:presOf axis="ch" ptType="sibTrans" cnt="1"/>
              <dgm:constrLst>
                <dgm:constr type="lMarg" refType="primFontSz" fact="0.1"/>
                <dgm:constr type="rMarg" refType="primFontSz" fact="0.1"/>
                <dgm:constr type="tMarg" refType="primFontSz" fact="0.1"/>
                <dgm:constr type="bMarg" refType="primFontSz" fact="0.1"/>
              </dgm:constrLst>
              <dgm:ruleLst>
                <dgm:rule type="primFontSz" val="5" fact="NaN" max="NaN"/>
              </dgm:ruleLst>
            </dgm:layoutNode>
            <dgm:layoutNode name="TwoNodes_1_text">
              <dgm:varLst>
                <dgm:bulletEnabled val="1"/>
              </dgm:varLst>
              <dgm:alg type="tx">
                <dgm:param type="parTxLTRAlign" val="l"/>
                <dgm:param type="txAnchorVertCh" val="mid"/>
              </dgm:alg>
              <dgm:shape xmlns:r="http://schemas.openxmlformats.org/officeDocument/2006/relationships" type="roundRect" r:blip="" hideGeom="1">
                <dgm:adjLst>
                  <dgm:adj idx="1" val="0.1"/>
                </dgm:adjLst>
              </dgm:shape>
              <dgm:presOf axis="ch desOrSelf" ptType="node node" st="1 1" cnt="1 0"/>
              <dgm:constrLst>
                <dgm:constr type="lMarg" refType="primFontSz" fact="0.3"/>
                <dgm:constr type="rMarg" refType="primFontSz" fact="0.3"/>
                <dgm:constr type="tMarg" refType="primFontSz" fact="0.3"/>
                <dgm:constr type="bMarg" refType="primFontSz" fact="0.3"/>
              </dgm:constrLst>
              <dgm:ruleLst>
                <dgm:rule type="primFontSz" val="5" fact="NaN" max="NaN"/>
              </dgm:ruleLst>
            </dgm:layoutNode>
            <dgm:layoutNode name="TwoNodes_2_text">
              <dgm:varLst>
                <dgm:bulletEnabled val="1"/>
              </dgm:varLst>
              <dgm:alg type="tx">
                <dgm:param type="parTxLTRAlign" val="l"/>
                <dgm:param type="txAnchorVertCh" val="mid"/>
              </dgm:alg>
              <dgm:shape xmlns:r="http://schemas.openxmlformats.org/officeDocument/2006/relationships" type="roundRect" r:blip="" hideGeom="1">
                <dgm:adjLst>
                  <dgm:adj idx="1" val="0.1"/>
                </dgm:adjLst>
              </dgm:shape>
              <dgm:presOf axis="ch desOrSelf" ptType="node node" st="2 1" cnt="1 0"/>
              <dgm:constrLst>
                <dgm:constr type="lMarg" refType="primFontSz" fact="0.3"/>
                <dgm:constr type="rMarg" refType="primFontSz" fact="0.3"/>
                <dgm:constr type="tMarg" refType="primFontSz" fact="0.3"/>
                <dgm:constr type="bMarg" refType="primFontSz" fact="0.3"/>
              </dgm:constrLst>
              <dgm:ruleLst>
                <dgm:rule type="primFontSz" val="5" fact="NaN" max="NaN"/>
              </dgm:ruleLst>
            </dgm:layoutNode>
          </dgm:if>
          <dgm:else name="Name8">
            <dgm:choose name="Name9">
              <dgm:if name="Name10" axis="ch" ptType="node" func="cnt" op="equ" val="3">
                <dgm:layoutNode name="ThreeNodes_1">
                  <dgm:varLst>
                    <dgm:bulletEnabled val="1"/>
                  </dgm:varLst>
                  <dgm:alg type="sp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ch desOrSelf" ptType="node node" st="1 1" cnt="1 0"/>
                  <dgm:constrLst/>
                  <dgm:ruleLst/>
                </dgm:layoutNode>
                <dgm:layoutNode name="ThreeNodes_2">
                  <dgm:varLst>
                    <dgm:bulletEnabled val="1"/>
                  </dgm:varLst>
                  <dgm:alg type="sp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ch desOrSelf" ptType="node node" st="2 1" cnt="1 0"/>
                  <dgm:constrLst/>
                  <dgm:ruleLst/>
                </dgm:layoutNode>
                <dgm:layoutNode name="ThreeNodes_3">
                  <dgm:varLst>
                    <dgm:bulletEnabled val="1"/>
                  </dgm:varLst>
                  <dgm:alg type="sp"/>
                  <dgm:shape xmlns:r="http://schemas.openxmlformats.org/officeDocument/2006/relationships" type="roundRect" r:blip="">
                    <dgm:adjLst>
                      <dgm:adj idx="1" val="0.1"/>
                    </dgm:adjLst>
                  </dgm:shape>
                  <dgm:presOf axis="ch desOrSelf" ptType="node node" st="3 1" cnt="1 0"/>
                  <dgm:constrLst/>
                  <dgm:ruleLst/>
                </dgm:layoutNode>
                <dgm:layoutNode name="ThreeConn_1-2" styleLbl="fgAccFollowNode1">
                  <dgm:varLst>
                    <dgm:bulletEnabled val="1"/>
                  </dgm:varLst>
                  <dgm:alg type="tx"/>
                  <dgm:shape xmlns:r="http://schemas.openxmlformats.org/officeDocument/2006/relationships" type="downArrow" r:blip="">
                    <dgm:adjLst>
                      <dgm:adj idx="1" val="0.55"/>
                      <dgm:adj idx="2" val="0.45"/>
                    </dgm:adjLst>
                  </dgm:shape>
                  <dgm:presOf axis="ch" ptType="sibTrans" cnt="1"/>
                  <dgm:constrLst>
                    <dgm:constr type="lMarg" refType="primFontSz" fact="0.1"/>
                    <dgm:constr type="rMarg" refType="primFontSz" fact="0.1"/>
                    <dgm:constr type="tMarg" refType="primFontSz" fact="0.1"/>
                    <dgm:constr type="bMarg" refType="primFontSz" fact="0.1"/>
                  </dgm:constrLst>
                  <dgm:ruleLst>
                    <dgm:rule type="primFontSz" val="5" fact="NaN" max="NaN"/>
                  </dgm:ruleLst>
                </dgm:layoutNode>
                <dgm:layoutNode name="ThreeConn_2-3" styleLbl="fgAccFollowNode1">
                  <dgm:varLst>
                    <dgm:bulletEnabled val="1"/>
                  </dgm:varLst>
                  <dgm:alg type="tx"/>
                  <dgm:shape xmlns:r="http://schemas.openxmlformats.org/officeDocument/2006/relationships" type="downArrow" r:blip="">
                    <dgm:adjLst>
                      <dgm:adj idx="1" val="0.55"/>
                      <dgm:adj idx="2" val="0.45"/>
                    </dgm:adjLst>
                  </dgm:shape>
                  <dgm:presOf axis="ch" ptType="sibTrans" st="2" cnt="1"/>
                  <dgm:constrLst>
                    <dgm:constr type="lMarg" refType="primFontSz" fact="0.1"/>
                    <dgm:constr type="rMarg" refType="primFontSz" fact="0.1"/>
                    <dgm:constr type="tMarg" refType="primFontSz" fact="0.1"/>
                    <dgm:constr type="bMarg" refType="primFontSz" fact="0.1"/>
                  </dgm:constrLst>
                  <dgm:ruleLst>
                    <dgm:rule type="primFontSz" val="5" fact="NaN" max="NaN"/>
                  </dgm:ruleLst>
                </dgm:layoutNode>
                <dgm:layoutNode name="ThreeNodes_1_text">
                  <dgm:varLst>
                    <dgm:bulletEnabled val="1"/>
                  </dgm:varLst>
                  <dgm:alg type="tx">
                    <dgm:param type="parTxLTRAlign" val="l"/>
                    <dgm:param type="txAnchorVertCh" val="mid"/>
                  </dgm:alg>
                  <dgm:shape xmlns:r="http://schemas.openxmlformats.org/officeDocument/2006/relationships" type="roundRect" r:blip="" hideGeom="1">
                    <dgm:adjLst>
                      <dgm:adj idx="1" val="0.1"/>
                    </dgm:adjLst>
                  </dgm:shape>
                  <dgm:presOf axis="ch desOrSelf" ptType="node node" st="1 1" cnt="1 0"/>
                  <dgm:constrLst>
                    <dgm:constr type="lMarg" refType="primFontSz" fact="0.3"/>
                    <dgm:constr type="rMarg" refType="primFontSz" fact="0.3"/>
                    <dgm:constr type="tMarg" refType="primFontSz" fact="0.3"/>
                    <dgm:constr type="bMarg" refType="primFontSz" fact="0.3"/>
                  </dgm:constrLst>
                  <dgm:ruleLst>
                    <dgm:rule type="primFontSz" val="5" fact="NaN" max="NaN"/>
                  </dgm:ruleLst>
                </dgm:layoutNode>
                <dgm:layoutNode name="ThreeNodes_2_text">
                  <dgm:varLst>
                    <dgm:bulletEnabled val="1"/>
                  </dgm:varLst>
                  <dgm:alg type="tx">
                    <dgm:param type="parTxLTRAlign" val="l"/>
                    <dgm:param type="txAnchorVertCh" val="mid"/>
                  </dgm:alg>
                  <dgm:shape xmlns:r="http://schemas.openxmlformats.org/officeDocument/2006/relationships" type="roundRect" r:blip="" hideGeom="1">
                    <dgm:adjLst>
                      <dgm:adj idx="1" val="0.1"/>
                    </dgm:adjLst>
                  </dgm:shape>
                  <dgm:presOf axis="ch desOrSelf" ptType="node node" st="2 1" cnt="1 0"/>
                  <dgm:constrLst>
                    <dgm:constr type="lMarg" refType="primFontSz" fact="0.3"/>
                    <dgm:constr type="rMarg" refType="primFontSz" fact="0.3"/>
                    <dgm:constr type="tMarg" refType="primFontSz" fact="0.3"/>
                    <dgm:constr type="bMarg" refType="primFontSz" fact="0.3"/>
                  </dgm:constrLst>
                  <dgm:ruleLst>
                    <dgm:rule type="primFontSz" val="5" fact="NaN" max="NaN"/>
                  </dgm:ruleLst>
                </dgm:layoutNode>
                <dgm:layoutNode name="ThreeNodes_3_text">
                  <dgm:varLst>
                    <dgm:bulletEnabled val="1"/>
                  </dgm:varLst>
                  <dgm:alg type="tx">
                    <dgm:param type="parTxLTRAlign" val="l"/>
                    <dgm:param type="txAnchorVertCh" val="mid"/>
                  </dgm:alg>
                  <dgm:shape xmlns:r="http://schemas.openxmlformats.org/officeDocument/2006/relationships" type="roundRect" r:blip="" hideGeom="1">
                    <dgm:adjLst>
                      <dgm:adj idx="1" val="0.1"/>
                    </dgm:adjLst>
                  </dgm:shape>
                  <dgm:presOf axis="ch desOrSelf" ptType="node node" st="3 1" cnt="1 0"/>
                  <dgm:constrLst>
                    <dgm:constr type="lMarg" refType="primFontSz" fact="0.3"/>
                    <dgm:constr type="rMarg" refType="primFontSz" fact="0.3"/>
                    <dgm:constr type="tMarg" refType="primFontSz" fact="0.3"/>
                    <dgm:constr type="bMarg" refType="primFontSz" fact="0.3"/>
                  </dgm:constrLst>
                  <dgm:ruleLst>
                    <dgm:rule type="primFontSz" val="5" fact="NaN" max="NaN"/>
                  </dgm:ruleLst>
                </dgm:layoutNode>
              </dgm:if>
              <dgm:else name="Name11">
                <dgm:choose name="Name12">
                  <dgm:if name="Name13" axis="ch" ptType="node" func="cnt" op="equ" val="4">
                    <dgm:layoutNode name="FourNodes_1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1 1" cnt="1 0"/>
                      <dgm:constrLst/>
                      <dgm:ruleLst/>
                    </dgm:layoutNode>
                    <dgm:layoutNode name="FourNodes_2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2 1" cnt="1 0"/>
                      <dgm:constrLst/>
                      <dgm:ruleLst/>
                    </dgm:layoutNode>
                    <dgm:layoutNode name="FourNodes_3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3 1" cnt="1 0"/>
                      <dgm:constrLst/>
                      <dgm:ruleLst/>
                    </dgm:layoutNode>
                    <dgm:layoutNode name="FourNodes_4">
                      <dgm:varLst>
                        <dgm:bulletEnabled val="1"/>
                      </dgm:varLst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ch desOrSelf" ptType="node node" st="4 1" cnt="1 0"/>
                      <dgm:constrLst/>
                      <dgm:ruleLst/>
                    </dgm:layoutNode>
                    <dgm:layoutNode name="FourConn_1-2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downArrow" r:blip="">
                        <dgm:adjLst>
                          <dgm:adj idx="1" val="0.55"/>
                          <dgm:adj idx="2" val="0.45"/>
                        </dgm:adjLst>
                      </dgm:shape>
                      <dgm:presOf axis="ch" ptType="sibTrans" cnt="1"/>
                      <dgm:constrLst>
                        <dgm:constr type="lMarg" refType="primFontSz" fact="0.1"/>
                        <dgm:constr type="rMarg" refType="primFontSz" fact="0.1"/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Conn_2-3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downArrow" r:blip="">
                        <dgm:adjLst>
                          <dgm:adj idx="1" val="0.55"/>
                          <dgm:adj idx="2" val="0.45"/>
                        </dgm:adjLst>
                      </dgm:shape>
                      <dgm:presOf axis="ch" ptType="sibTrans" st="2" cnt="1"/>
                      <dgm:constrLst>
                        <dgm:constr type="lMarg" refType="primFontSz" fact="0.1"/>
                        <dgm:constr type="rMarg" refType="primFontSz" fact="0.1"/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Conn_3-4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downArrow" r:blip="">
                        <dgm:adjLst>
                          <dgm:adj idx="1" val="0.55"/>
                          <dgm:adj idx="2" val="0.45"/>
                        </dgm:adjLst>
                      </dgm:shape>
                      <dgm:presOf axis="ch" ptType="sibTrans" st="3" cnt="1"/>
                      <dgm:constrLst>
                        <dgm:constr type="lMarg" refType="primFontSz" fact="0.1"/>
                        <dgm:constr type="rMarg" refType="primFontSz" fact="0.1"/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1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1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2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2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3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3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FourNodes_4_text">
                      <dgm:varLst>
                        <dgm:bulletEnabled val="1"/>
                      </dgm:varLst>
                      <dgm:alg type="tx">
                        <dgm:param type="parTxLTRAlign" val="l"/>
                        <dgm:param type="txAnchorVertCh" val="mid"/>
                      </dgm:alg>
                      <dgm:shape xmlns:r="http://schemas.openxmlformats.org/officeDocument/2006/relationships" type="roundRect" r:blip="" hideGeom="1">
                        <dgm:adjLst>
                          <dgm:adj idx="1" val="0.1"/>
                        </dgm:adjLst>
                      </dgm:shape>
                      <dgm:presOf axis="ch desOrSelf" ptType="node node" st="4 1" cnt="1 0"/>
                      <dgm:constrLst>
                        <dgm:constr type="lMarg" refType="primFontSz" fact="0.3"/>
                        <dgm:constr type="rMarg" refType="primFontSz" fact="0.3"/>
                        <dgm:constr type="tMarg" refType="primFontSz" fact="0.3"/>
                        <dgm:constr type="b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</dgm:if>
                  <dgm:else name="Name14">
                    <dgm:choose name="Name15">
                      <dgm:if name="Name16" axis="ch" ptType="node" func="cnt" op="gte" val="5">
                        <dgm:layoutNode name="FiveNodes_1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1 1" cnt="1 0"/>
                          <dgm:constrLst/>
                          <dgm:ruleLst/>
                        </dgm:layoutNode>
                        <dgm:layoutNode name="FiveNodes_2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2 1" cnt="1 0"/>
                          <dgm:constrLst/>
                          <dgm:ruleLst/>
                        </dgm:layoutNode>
                        <dgm:layoutNode name="FiveNodes_3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3 1" cnt="1 0"/>
                          <dgm:constrLst/>
                          <dgm:ruleLst/>
                        </dgm:layoutNode>
                        <dgm:layoutNode name="FiveNodes_4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4 1" cnt="1 0"/>
                          <dgm:constrLst/>
                          <dgm:ruleLst/>
                        </dgm:layoutNode>
                        <dgm:layoutNode name="FiveNodes_5">
                          <dgm:varLst>
                            <dgm:bulletEnabled val="1"/>
                          </dgm:varLst>
                          <dgm:alg type="sp"/>
                          <dgm:shape xmlns:r="http://schemas.openxmlformats.org/officeDocument/2006/relationships" type="roundRect" r:blip="">
                            <dgm:adjLst>
                              <dgm:adj idx="1" val="0.1"/>
                            </dgm:adjLst>
                          </dgm:shape>
                          <dgm:presOf axis="ch desOrSelf" ptType="node node" st="5 1" cnt="1 0"/>
                          <dgm:constrLst/>
                          <dgm:ruleLst/>
                        </dgm:layoutNode>
                        <dgm:layoutNode name="FiveConn_1-2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Conn_2-3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st="2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Conn_3-4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st="3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Conn_4-5" styleLbl="fgAccFollowNode1">
                          <dgm:varLst>
                            <dgm:bulletEnabled val="1"/>
                          </dgm:varLst>
                          <dgm:alg type="tx"/>
                          <dgm:shape xmlns:r="http://schemas.openxmlformats.org/officeDocument/2006/relationships" type="downArrow" r:blip="">
                            <dgm:adjLst>
                              <dgm:adj idx="1" val="0.55"/>
                              <dgm:adj idx="2" val="0.45"/>
                            </dgm:adjLst>
                          </dgm:shape>
                          <dgm:presOf axis="ch" ptType="sibTrans" st="4" cnt="1"/>
                          <dgm:constrLst>
                            <dgm:constr type="lMarg" refType="primFontSz" fact="0.1"/>
                            <dgm:constr type="rMarg" refType="primFontSz" fact="0.1"/>
                            <dgm:constr type="tMarg" refType="primFontSz" fact="0.1"/>
                            <dgm:constr type="bMarg" refType="primFontSz" fact="0.1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1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1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2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2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3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3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4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4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  <dgm:layoutNode name="FiveNodes_5_text">
                          <dgm:varLst>
                            <dgm:bulletEnabled val="1"/>
                          </dgm:varLst>
                          <dgm:alg type="tx">
                            <dgm:param type="parTxLTRAlign" val="l"/>
                            <dgm:param type="txAnchorVertCh" val="mid"/>
                          </dgm:alg>
                          <dgm:shape xmlns:r="http://schemas.openxmlformats.org/officeDocument/2006/relationships" type="roundRect" r:blip="" hideGeom="1">
                            <dgm:adjLst>
                              <dgm:adj idx="1" val="0.1"/>
                            </dgm:adjLst>
                          </dgm:shape>
                          <dgm:presOf axis="ch desOrSelf" ptType="node node" st="5 1" cnt="1 0"/>
                          <dgm:constrLst>
                            <dgm:constr type="lMarg" refType="primFontSz" fact="0.3"/>
                            <dgm:constr type="rMarg" refType="primFontSz" fact="0.3"/>
                            <dgm:constr type="tMarg" refType="primFontSz" fact="0.3"/>
                            <dgm:constr type="bMarg" refType="primFontSz" fact="0.3"/>
                          </dgm:constrLst>
                          <dgm:ruleLst>
                            <dgm:rule type="primFontSz" val="5" fact="NaN" max="NaN"/>
                          </dgm:ruleLst>
                        </dgm:layoutNode>
                      </dgm:if>
                      <dgm:else name="Name17"/>
                    </dgm:choose>
                  </dgm:else>
                </dgm:choose>
              </dgm:else>
            </dgm:choose>
          </dgm:else>
        </dgm:choose>
      </dgm:else>
    </dgm:choose>
  </dgm:layoutNode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05/8/layout/cycle7">
  <dgm:title val=""/>
  <dgm:desc val=""/>
  <dgm:catLst>
    <dgm:cat type="cycle" pri="6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</dgm:alg>
      </dgm:if>
      <dgm:else name="Name3">
        <dgm:alg type="cycle">
          <dgm:param type="stAng" val="0"/>
          <dgm:param type="spanAng" val="-360"/>
        </dgm:alg>
      </dgm:else>
    </dgm:choose>
    <dgm:shape xmlns:r="http://schemas.openxmlformats.org/officeDocument/2006/relationships" r:blip="">
      <dgm:adjLst/>
    </dgm:shape>
    <dgm:presOf/>
    <dgm:constrLst>
      <dgm:constr type="diam" refType="w"/>
      <dgm:constr type="w" for="ch" ptType="node" refType="w"/>
      <dgm:constr type="primFontSz" for="ch" ptType="node" op="equ" val="65"/>
      <dgm:constr type="w" for="ch" forName="sibTrans" refType="w" refFor="ch" refPtType="node" op="equ" fact="0.35"/>
      <dgm:constr type="connDist" for="ch" forName="sibTrans" op="equ"/>
      <dgm:constr type="primFontSz" for="des" forName="connectorText" op="equ" val="55"/>
      <dgm:constr type="primFontSz" for="des" forName="connectorText" refType="primFontSz" refFor="ch" refPtType="node" op="lte" fact="0.8"/>
      <dgm:constr type="sibSp" refType="w" refFor="ch" refPtType="node" op="equ" fact="0.65"/>
    </dgm:constrLst>
    <dgm:ruleLst/>
    <dgm:forEach name="nodesForEach" axis="ch" ptType="node">
      <dgm:layoutNode name="node">
        <dgm:varLst>
          <dgm:bulletEnabled val="1"/>
        </dgm:varLst>
        <dgm:alg type="tx"/>
        <dgm:shape xmlns:r="http://schemas.openxmlformats.org/officeDocument/2006/relationships" type="roundRect" r:blip="">
          <dgm:adjLst>
            <dgm:adj idx="1" val="0.1"/>
          </dgm:adjLst>
        </dgm:shape>
        <dgm:presOf axis="desOrSelf" ptType="node"/>
        <dgm:constrLst>
          <dgm:constr type="h" refType="w" fact="0.5"/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primFontSz" val="5" fact="NaN" max="NaN"/>
        </dgm:ruleLst>
      </dgm:layoutNode>
      <dgm:choose name="Name4">
        <dgm:if name="Name5" axis="par ch" ptType="doc node" func="cnt" op="gt" val="1">
          <dgm:forEach name="sibTransForEach" axis="followSib" ptType="sibTrans" hideLastTrans="0" cnt="1">
            <dgm:layoutNode name="sibTrans">
              <dgm:choose name="Name6">
                <dgm:if name="Name7" axis="par ch" ptType="doc node" func="posEven" op="equ" val="1">
                  <dgm:alg type="conn">
                    <dgm:param type="begPts" val="radial"/>
                    <dgm:param type="endPts" val="radial"/>
                    <dgm:param type="begSty" val="arr"/>
                    <dgm:param type="endSty" val="arr"/>
                  </dgm:alg>
                </dgm:if>
                <dgm:else name="Name8">
                  <dgm:alg type="conn">
                    <dgm:param type="begPts" val="auto"/>
                    <dgm:param type="endPts" val="auto"/>
                    <dgm:param type="begSty" val="arr"/>
                    <dgm:param type="endSty" val="arr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0.5"/>
                <dgm:constr type="connDist"/>
                <dgm:constr type="begPad" refType="connDist" fact="0.1"/>
                <dgm:constr type="endPad" refType="connDist" fact="0.1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9"/>
      </dgm:choose>
    </dgm:forEach>
  </dgm:layoutNode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05/8/layout/cycle7">
  <dgm:title val=""/>
  <dgm:desc val=""/>
  <dgm:catLst>
    <dgm:cat type="cycle" pri="6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</dgm:alg>
      </dgm:if>
      <dgm:else name="Name3">
        <dgm:alg type="cycle">
          <dgm:param type="stAng" val="0"/>
          <dgm:param type="spanAng" val="-360"/>
        </dgm:alg>
      </dgm:else>
    </dgm:choose>
    <dgm:shape xmlns:r="http://schemas.openxmlformats.org/officeDocument/2006/relationships" r:blip="">
      <dgm:adjLst/>
    </dgm:shape>
    <dgm:presOf/>
    <dgm:constrLst>
      <dgm:constr type="diam" refType="w"/>
      <dgm:constr type="w" for="ch" ptType="node" refType="w"/>
      <dgm:constr type="primFontSz" for="ch" ptType="node" op="equ" val="65"/>
      <dgm:constr type="w" for="ch" forName="sibTrans" refType="w" refFor="ch" refPtType="node" op="equ" fact="0.35"/>
      <dgm:constr type="connDist" for="ch" forName="sibTrans" op="equ"/>
      <dgm:constr type="primFontSz" for="des" forName="connectorText" op="equ" val="55"/>
      <dgm:constr type="primFontSz" for="des" forName="connectorText" refType="primFontSz" refFor="ch" refPtType="node" op="lte" fact="0.8"/>
      <dgm:constr type="sibSp" refType="w" refFor="ch" refPtType="node" op="equ" fact="0.65"/>
    </dgm:constrLst>
    <dgm:ruleLst/>
    <dgm:forEach name="nodesForEach" axis="ch" ptType="node">
      <dgm:layoutNode name="node">
        <dgm:varLst>
          <dgm:bulletEnabled val="1"/>
        </dgm:varLst>
        <dgm:alg type="tx"/>
        <dgm:shape xmlns:r="http://schemas.openxmlformats.org/officeDocument/2006/relationships" type="roundRect" r:blip="">
          <dgm:adjLst>
            <dgm:adj idx="1" val="0.1"/>
          </dgm:adjLst>
        </dgm:shape>
        <dgm:presOf axis="desOrSelf" ptType="node"/>
        <dgm:constrLst>
          <dgm:constr type="h" refType="w" fact="0.5"/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primFontSz" val="5" fact="NaN" max="NaN"/>
        </dgm:ruleLst>
      </dgm:layoutNode>
      <dgm:choose name="Name4">
        <dgm:if name="Name5" axis="par ch" ptType="doc node" func="cnt" op="gt" val="1">
          <dgm:forEach name="sibTransForEach" axis="followSib" ptType="sibTrans" hideLastTrans="0" cnt="1">
            <dgm:layoutNode name="sibTrans">
              <dgm:choose name="Name6">
                <dgm:if name="Name7" axis="par ch" ptType="doc node" func="posEven" op="equ" val="1">
                  <dgm:alg type="conn">
                    <dgm:param type="begPts" val="radial"/>
                    <dgm:param type="endPts" val="radial"/>
                    <dgm:param type="begSty" val="arr"/>
                    <dgm:param type="endSty" val="arr"/>
                  </dgm:alg>
                </dgm:if>
                <dgm:else name="Name8">
                  <dgm:alg type="conn">
                    <dgm:param type="begPts" val="auto"/>
                    <dgm:param type="endPts" val="auto"/>
                    <dgm:param type="begSty" val="arr"/>
                    <dgm:param type="endSty" val="arr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0.5"/>
                <dgm:constr type="connDist"/>
                <dgm:constr type="begPad" refType="connDist" fact="0.1"/>
                <dgm:constr type="endPad" refType="connDist" fact="0.1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9"/>
      </dgm:choose>
    </dgm:forEach>
  </dgm:layoutNode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05/8/layout/vList4">
  <dgm:title val=""/>
  <dgm:desc val=""/>
  <dgm:catLst>
    <dgm:cat type="list" pri="13000"/>
    <dgm:cat type="picture" pri="26000"/>
    <dgm:cat type="pictureconvert" pri="26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resizeHandles val="exact"/>
    </dgm:varLst>
    <dgm:alg type="lin">
      <dgm:param type="linDir" val="fromT"/>
      <dgm:param type="vertAlign" val="t"/>
    </dgm:alg>
    <dgm:shape xmlns:r="http://schemas.openxmlformats.org/officeDocument/2006/relationships" r:blip="">
      <dgm:adjLst/>
    </dgm:shape>
    <dgm:presOf/>
    <dgm:constrLst>
      <dgm:constr type="w" for="ch" forName="comp" refType="w"/>
      <dgm:constr type="h" for="ch" forName="comp" refType="h"/>
      <dgm:constr type="h" for="ch" forName="spacer" refType="h" refFor="ch" refForName="comp" op="equ" fact="0.1"/>
      <dgm:constr type="primFontSz" for="des" forName="text" op="equ" val="65"/>
    </dgm:constrLst>
    <dgm:ruleLst/>
    <dgm:forEach name="Name0" axis="ch" ptType="node">
      <dgm:layoutNode name="comp" styleLbl="node1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l" for="ch" forName="img" refType="h" refFor="ch" refForName="box" fact="0.1"/>
              <dgm:constr type="h" for="ch" forName="text" refType="h"/>
              <dgm:constr type="l" for="ch" forName="text" refType="r" refFor="ch" refForName="img"/>
              <dgm:constr type="r" for="ch" forName="text" refType="w"/>
            </dgm:constrLst>
          </dgm:if>
          <dgm:else name="Name3">
            <dgm:constrLst>
              <dgm:constr type="h" for="ch" forName="box" refType="h"/>
              <dgm:constr type="w" for="ch" forName="box" refType="w"/>
              <dgm:constr type="w" for="ch" forName="img" refType="w" refFor="ch" refForName="box" fact="0.2"/>
              <dgm:constr type="h" for="ch" forName="img" refType="h" refFor="ch" refForName="box" fact="0.8"/>
              <dgm:constr type="t" for="ch" forName="img" refType="h" refFor="ch" refForName="box" fact="0.1"/>
              <dgm:constr type="r" for="ch" forName="img" refType="w" refFor="ch" refForName="box"/>
              <dgm:constr type="rOff" for="ch" forName="img" refType="h" refFor="ch" refForName="box" fact="-0.1"/>
              <dgm:constr type="h" for="ch" forName="text" refType="h"/>
              <dgm:constr type="r" for="ch" forName="text" refType="l" refFor="ch" refForName="img"/>
              <dgm:constr type="l" for="ch" forName="text"/>
            </dgm:constrLst>
          </dgm:else>
        </dgm:choose>
        <dgm:ruleLst/>
        <dgm:layoutNode name="box" styleLbl="node1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desOrSelf" ptType="node"/>
          <dgm:constrLst/>
          <dgm:ruleLst/>
        </dgm:layoutNode>
        <dgm:layoutNode name="img" styleLbl="fgImgPlace1">
          <dgm:alg type="sp"/>
          <dgm:shape xmlns:r="http://schemas.openxmlformats.org/officeDocument/2006/relationships" type="roundRect" r:blip="" blipPhldr="1">
            <dgm:adjLst>
              <dgm:adj idx="1" val="0.1"/>
            </dgm:adjLst>
          </dgm:shape>
          <dgm:presOf/>
          <dgm:constrLst/>
          <dgm:ruleLst/>
        </dgm:layoutNode>
        <dgm:layoutNode name="text">
          <dgm:varLst>
            <dgm:bulletEnabled val="1"/>
          </dgm:varLst>
          <dgm:alg type="tx">
            <dgm:param type="parTxLTRAlign" val="l"/>
            <dgm:param type="parTxRTLAlign" val="r"/>
          </dgm:alg>
          <dgm:shape xmlns:r="http://schemas.openxmlformats.org/officeDocument/2006/relationships" type="rect" r:blip="" hideGeom="1">
            <dgm:adjLst/>
          </dgm:shape>
          <dgm:presOf axis="desOrSelf" ptType="node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</dgm:layoutNode>
      <dgm:forEach name="Name4" axis="followSib" ptType="sibTrans" cnt="1">
        <dgm:layoutNode name="spacer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layout10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1.xml><?xml version="1.0" encoding="utf-8"?>
<dgm:layoutDef xmlns:dgm="http://schemas.openxmlformats.org/drawingml/2006/diagram" xmlns:a="http://schemas.openxmlformats.org/drawingml/2006/main" uniqueId="urn:microsoft.com/office/officeart/2005/8/layout/hierarchy1">
  <dgm:title val=""/>
  <dgm:desc val=""/>
  <dgm:catLst>
    <dgm:cat type="hierarchy" pri="2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hierChild1">
    <dgm:varLst>
      <dgm:chPref val="1"/>
      <dgm:dir/>
      <dgm:animOne val="branch"/>
      <dgm:animLvl val="lvl"/>
      <dgm:resizeHandles/>
    </dgm:varLst>
    <dgm:choose name="Name0">
      <dgm:if name="Name1" func="var" arg="dir" op="equ" val="norm">
        <dgm:alg type="hierChild">
          <dgm:param type="linDir" val="fromL"/>
        </dgm:alg>
      </dgm:if>
      <dgm:else name="Name2">
        <dgm:alg type="hierChild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primFontSz" for="des" ptType="node" op="equ" val="65"/>
      <dgm:constr type="w" for="des" forName="composite" refType="w"/>
      <dgm:constr type="h" for="des" forName="composite" refType="w" refFor="des" refForName="composite" fact="0.667"/>
      <dgm:constr type="w" for="des" forName="composite2" refType="w" refFor="des" refForName="composite"/>
      <dgm:constr type="h" for="des" forName="composite2" refType="h" refFor="des" refForName="composite"/>
      <dgm:constr type="w" for="des" forName="composite3" refType="w" refFor="des" refForName="composite"/>
      <dgm:constr type="h" for="des" forName="composite3" refType="h" refFor="des" refForName="composite"/>
      <dgm:constr type="w" for="des" forName="composite4" refType="w" refFor="des" refForName="composite"/>
      <dgm:constr type="h" for="des" forName="composite4" refType="h" refFor="des" refForName="composite"/>
      <dgm:constr type="w" for="des" forName="composite5" refType="w" refFor="des" refForName="composite"/>
      <dgm:constr type="h" for="des" forName="composite5" refType="h" refFor="des" refForName="composite"/>
      <dgm:constr type="sibSp" refType="w" refFor="des" refForName="composite" fact="0.1"/>
      <dgm:constr type="sibSp" for="des" forName="hierChild2" refType="sibSp"/>
      <dgm:constr type="sibSp" for="des" forName="hierChild3" refType="sibSp"/>
      <dgm:constr type="sibSp" for="des" forName="hierChild4" refType="sibSp"/>
      <dgm:constr type="sibSp" for="des" forName="hierChild5" refType="sibSp"/>
      <dgm:constr type="sibSp" for="des" forName="hierChild6" refType="sibSp"/>
      <dgm:constr type="sp" for="des" forName="hierRoot1" refType="h" refFor="des" refForName="composite" fact="0.25"/>
      <dgm:constr type="sp" for="des" forName="hierRoot2" refType="sp" refFor="des" refForName="hierRoot1"/>
      <dgm:constr type="sp" for="des" forName="hierRoot3" refType="sp" refFor="des" refForName="hierRoot1"/>
      <dgm:constr type="sp" for="des" forName="hierRoot4" refType="sp" refFor="des" refForName="hierRoot1"/>
      <dgm:constr type="sp" for="des" forName="hierRoot5" refType="sp" refFor="des" refForName="hierRoot1"/>
    </dgm:constrLst>
    <dgm:ruleLst/>
    <dgm:forEach name="Name3" axis="ch">
      <dgm:forEach name="Name4" axis="self" ptType="node">
        <dgm:layoutNode name="hierRoot1">
          <dgm:alg type="hierRoot"/>
          <dgm:shape xmlns:r="http://schemas.openxmlformats.org/officeDocument/2006/relationships" r:blip="">
            <dgm:adjLst/>
          </dgm:shape>
          <dgm:presOf/>
          <dgm:constrLst>
            <dgm:constr type="bendDist" for="des" ptType="parTrans" refType="sp" fact="0.5"/>
          </dgm:constrLst>
          <dgm:ruleLst/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onstrLst>
              <dgm:constr type="w" for="ch" forName="background" refType="w" fact="0.9"/>
              <dgm:constr type="h" for="ch" forName="background" refType="w" refFor="ch" refForName="background" fact="0.635"/>
              <dgm:constr type="t" for="ch" forName="background"/>
              <dgm:constr type="l" for="ch" forName="background"/>
              <dgm:constr type="w" for="ch" forName="text" refType="w" fact="0.9"/>
              <dgm:constr type="h" for="ch" forName="text" refType="w" refFor="ch" refForName="text" fact="0.635"/>
              <dgm:constr type="t" for="ch" forName="text" refType="w" fact="0.095"/>
              <dgm:constr type="l" for="ch" forName="text" refType="w" fact="0.1"/>
            </dgm:constrLst>
            <dgm:ruleLst/>
            <dgm:layoutNode name="background" styleLbl="node0" moveWith="text"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/>
              <dgm:constrLst/>
              <dgm:ruleLst/>
            </dgm:layoutNode>
            <dgm:layoutNode name="text" styleLbl="fgAcc0">
              <dgm:varLst>
                <dgm:chPref val="3"/>
              </dgm:varLst>
              <dgm:alg type="tx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self"/>
              <dgm:constrLst>
                <dgm:constr type="tMarg" refType="primFontSz" fact="0.3"/>
                <dgm:constr type="bMarg" refType="primFontSz" fact="0.3"/>
                <dgm:constr type="lMarg" refType="primFontSz" fact="0.3"/>
                <dgm:constr type="rMarg" refType="primFontSz" fact="0.3"/>
              </dgm:constrLst>
              <dgm:ruleLst>
                <dgm:rule type="primFontSz" val="5" fact="NaN" max="NaN"/>
              </dgm:ruleLst>
            </dgm:layoutNode>
          </dgm:layoutNode>
          <dgm:layoutNode name="hierChild2">
            <dgm:choose name="Name5">
              <dgm:if name="Name6" func="var" arg="dir" op="equ" val="norm">
                <dgm:alg type="hierChild">
                  <dgm:param type="linDir" val="fromL"/>
                </dgm:alg>
              </dgm:if>
              <dgm:else name="Name7">
                <dgm:alg type="hierChild">
                  <dgm:param type="linDir" val="fromR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Name8" axis="ch">
              <dgm:forEach name="Name9" axis="self" ptType="parTrans" cnt="1">
                <dgm:layoutNode name="Name10">
                  <dgm:alg type="conn">
                    <dgm:param type="dim" val="1D"/>
                    <dgm:param type="endSty" val="noArr"/>
                    <dgm:param type="connRout" val="bend"/>
                    <dgm:param type="bendPt" val="end"/>
                    <dgm:param type="begPts" val="bCtr"/>
                    <dgm:param type="endPts" val="tCtr"/>
                    <dgm:param type="srcNode" val="background"/>
                    <dgm:param type="dstNode" val="background2"/>
                  </dgm:alg>
                  <dgm:shape xmlns:r="http://schemas.openxmlformats.org/officeDocument/2006/relationships" type="conn" r:blip="" zOrderOff="-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  <dgm:forEach name="Name11" axis="self" ptType="node">
                <dgm:layoutNode name="hierRoot2">
                  <dgm:alg type="hierRoot"/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bendDist" for="des" ptType="parTrans" refType="sp" fact="0.5"/>
                  </dgm:constrLst>
                  <dgm:ruleLst/>
                  <dgm:layoutNode name="composite2">
                    <dgm:alg type="composite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w" for="ch" forName="background2" refType="w" fact="0.9"/>
                      <dgm:constr type="h" for="ch" forName="background2" refType="w" refFor="ch" refForName="background2" fact="0.635"/>
                      <dgm:constr type="t" for="ch" forName="background2"/>
                      <dgm:constr type="l" for="ch" forName="background2"/>
                      <dgm:constr type="w" for="ch" forName="text2" refType="w" fact="0.9"/>
                      <dgm:constr type="h" for="ch" forName="text2" refType="w" refFor="ch" refForName="text2" fact="0.635"/>
                      <dgm:constr type="t" for="ch" forName="text2" refType="w" fact="0.095"/>
                      <dgm:constr type="l" for="ch" forName="text2" refType="w" fact="0.1"/>
                    </dgm:constrLst>
                    <dgm:ruleLst/>
                    <dgm:layoutNode name="background2" moveWith="text2"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/>
                      <dgm:constrLst/>
                      <dgm:ruleLst/>
                    </dgm:layoutNode>
                    <dgm:layoutNode name="text2" styleLbl="fgAcc2">
                      <dgm:varLst>
                        <dgm:chPref val="3"/>
                      </dgm:varLst>
                      <dgm:alg type="tx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</dgm:layoutNode>
                  <dgm:layoutNode name="hierChild3">
                    <dgm:choose name="Name12">
                      <dgm:if name="Name13" func="var" arg="dir" op="equ" val="norm">
                        <dgm:alg type="hierChild">
                          <dgm:param type="linDir" val="fromL"/>
                        </dgm:alg>
                      </dgm:if>
                      <dgm:else name="Name14">
                        <dgm:alg type="hierChild">
                          <dgm:param type="linDir" val="fromR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  <dgm:forEach name="Name15" axis="ch">
                      <dgm:forEach name="Name16" axis="self" ptType="parTrans" cnt="1">
                        <dgm:layoutNode name="Name17">
                          <dgm:alg type="conn">
                            <dgm:param type="dim" val="1D"/>
                            <dgm:param type="endSty" val="noArr"/>
                            <dgm:param type="connRout" val="bend"/>
                            <dgm:param type="bendPt" val="end"/>
                            <dgm:param type="begPts" val="bCtr"/>
                            <dgm:param type="endPts" val="tCtr"/>
                            <dgm:param type="srcNode" val="background2"/>
                            <dgm:param type="dstNode" val="background3"/>
                          </dgm:alg>
                          <dgm:shape xmlns:r="http://schemas.openxmlformats.org/officeDocument/2006/relationships" type="conn" r:blip="" zOrderOff="-999">
                            <dgm:adjLst/>
                          </dgm:shape>
                          <dgm:presOf axis="self"/>
                          <dgm:constrLst>
                            <dgm:constr type="begPad"/>
                            <dgm:constr type="endPad"/>
                          </dgm:constrLst>
                          <dgm:ruleLst/>
                        </dgm:layoutNode>
                      </dgm:forEach>
                      <dgm:forEach name="Name18" axis="self" ptType="node">
                        <dgm:layoutNode name="hierRoot3">
                          <dgm:alg type="hierRoot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>
                            <dgm:constr type="bendDist" for="des" ptType="parTrans" refType="sp" fact="0.5"/>
                          </dgm:constrLst>
                          <dgm:ruleLst/>
                          <dgm:layoutNode name="composite3">
                            <dgm:alg type="composite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w" for="ch" forName="background3" refType="w" fact="0.9"/>
                              <dgm:constr type="h" for="ch" forName="background3" refType="w" refFor="ch" refForName="background3" fact="0.635"/>
                              <dgm:constr type="t" for="ch" forName="background3"/>
                              <dgm:constr type="l" for="ch" forName="background3"/>
                              <dgm:constr type="w" for="ch" forName="text3" refType="w" fact="0.9"/>
                              <dgm:constr type="h" for="ch" forName="text3" refType="w" refFor="ch" refForName="text3" fact="0.635"/>
                              <dgm:constr type="t" for="ch" forName="text3" refType="w" fact="0.095"/>
                              <dgm:constr type="l" for="ch" forName="text3" refType="w" fact="0.1"/>
                            </dgm:constrLst>
                            <dgm:ruleLst/>
                            <dgm:layoutNode name="background3" moveWith="text3">
                              <dgm:alg type="sp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/>
                              <dgm:constrLst/>
                              <dgm:ruleLst/>
                            </dgm:layoutNode>
                            <dgm:layoutNode name="text3" styleLbl="fgAcc3">
                              <dgm:varLst>
                                <dgm:chPref val="3"/>
                              </dgm:varLst>
                              <dgm:alg type="tx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 axis="self"/>
                              <dgm:constrLst>
                                <dgm:constr type="tMarg" refType="primFontSz" fact="0.3"/>
                                <dgm:constr type="bMarg" refType="primFontSz" fact="0.3"/>
                                <dgm:constr type="lMarg" refType="primFontSz" fact="0.3"/>
                                <dgm:constr type="rMarg" refType="primFontSz" fact="0.3"/>
                              </dgm:constrLst>
                              <dgm:ruleLst>
                                <dgm:rule type="primFontSz" val="5" fact="NaN" max="NaN"/>
                              </dgm:ruleLst>
                            </dgm:layoutNode>
                          </dgm:layoutNode>
                          <dgm:layoutNode name="hierChild4">
                            <dgm:choose name="Name19">
                              <dgm:if name="Name20" func="var" arg="dir" op="equ" val="norm">
                                <dgm:alg type="hierChild">
                                  <dgm:param type="linDir" val="fromL"/>
                                </dgm:alg>
                              </dgm:if>
                              <dgm:else name="Name21">
                                <dgm:alg type="hierChild">
                                  <dgm:param type="linDir" val="fromR"/>
                                </dgm:alg>
                              </dgm:else>
                            </dgm:choose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/>
                            <dgm:ruleLst/>
                            <dgm:forEach name="repeat" axis="ch">
                              <dgm:forEach name="Name22" axis="self" ptType="parTrans" cnt="1">
                                <dgm:layoutNode name="Name23">
                                  <dgm:choose name="Name24">
                                    <dgm:if name="Name25" axis="self" func="depth" op="lte" val="4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3"/>
                                        <dgm:param type="dstNode" val="background4"/>
                                      </dgm:alg>
                                    </dgm:if>
                                    <dgm:else name="Name26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4"/>
                                        <dgm:param type="dstNode" val="background4"/>
                                      </dgm:alg>
                                    </dgm:else>
                                  </dgm:choose>
                                  <dgm:shape xmlns:r="http://schemas.openxmlformats.org/officeDocument/2006/relationships" type="conn" r:blip="" zOrderOff="-999">
                                    <dgm:adjLst/>
                                  </dgm:shape>
                                  <dgm:presOf axis="self"/>
                                  <dgm:constrLst>
                                    <dgm:constr type="begPad"/>
                                    <dgm:constr type="endPad"/>
                                  </dgm:constrLst>
                                  <dgm:ruleLst/>
                                </dgm:layoutNode>
                              </dgm:forEach>
                              <dgm:forEach name="Name27" axis="self" ptType="node">
                                <dgm:layoutNode name="hierRoot4">
                                  <dgm:alg type="hierRoot"/>
                                  <dgm:shape xmlns:r="http://schemas.openxmlformats.org/officeDocument/2006/relationships" r:blip="">
                                    <dgm:adjLst/>
                                  </dgm:shape>
                                  <dgm:presOf/>
                                  <dgm:constrLst>
                                    <dgm:constr type="bendDist" for="des" ptType="parTrans" refType="sp" fact="0.5"/>
                                  </dgm:constrLst>
                                  <dgm:ruleLst/>
                                  <dgm:layoutNode name="composite4">
                                    <dgm:alg type="composite"/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>
                                      <dgm:constr type="w" for="ch" forName="background4" refType="w" fact="0.9"/>
                                      <dgm:constr type="h" for="ch" forName="background4" refType="w" refFor="ch" refForName="background4" fact="0.635"/>
                                      <dgm:constr type="t" for="ch" forName="background4"/>
                                      <dgm:constr type="l" for="ch" forName="background4"/>
                                      <dgm:constr type="w" for="ch" forName="text4" refType="w" fact="0.9"/>
                                      <dgm:constr type="h" for="ch" forName="text4" refType="w" refFor="ch" refForName="text4" fact="0.635"/>
                                      <dgm:constr type="t" for="ch" forName="text4" refType="w" fact="0.095"/>
                                      <dgm:constr type="l" for="ch" forName="text4" refType="w" fact="0.1"/>
                                    </dgm:constrLst>
                                    <dgm:ruleLst/>
                                    <dgm:layoutNode name="background4" moveWith="text4">
                                      <dgm:alg type="sp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/>
                                      <dgm:constrLst/>
                                      <dgm:ruleLst/>
                                    </dgm:layoutNode>
                                    <dgm:layoutNode name="text4" styleLbl="fgAcc4">
                                      <dgm:varLst>
                                        <dgm:chPref val="3"/>
                                      </dgm:varLst>
                                      <dgm:alg type="tx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 axis="self"/>
                                      <dgm:constrLst>
                                        <dgm:constr type="tMarg" refType="primFontSz" fact="0.3"/>
                                        <dgm:constr type="bMarg" refType="primFontSz" fact="0.3"/>
                                        <dgm:constr type="lMarg" refType="primFontSz" fact="0.3"/>
                                        <dgm:constr type="rMarg" refType="primFontSz" fact="0.3"/>
                                      </dgm:constrLst>
                                      <dgm:ruleLst>
                                        <dgm:rule type="primFontSz" val="5" fact="NaN" max="NaN"/>
                                      </dgm:ruleLst>
                                    </dgm:layoutNode>
                                  </dgm:layoutNode>
                                  <dgm:layoutNode name="hierChild5">
                                    <dgm:choose name="Name28">
                                      <dgm:if name="Name29" func="var" arg="dir" op="equ" val="norm">
                                        <dgm:alg type="hierChild">
                                          <dgm:param type="linDir" val="fromL"/>
                                        </dgm:alg>
                                      </dgm:if>
                                      <dgm:else name="Name30">
                                        <dgm:alg type="hierChild">
                                          <dgm:param type="linDir" val="fromR"/>
                                        </dgm:alg>
                                      </dgm:else>
                                    </dgm:choose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/>
                                    <dgm:ruleLst/>
                                    <dgm:forEach name="Name31" ref="repeat"/>
                                  </dgm:layoutNode>
                                </dgm:layoutNode>
                              </dgm:forEach>
                            </dgm:forEach>
                          </dgm:layoutNode>
                        </dgm:layoutNode>
                      </dgm:forEach>
                    </dgm:forEach>
                  </dgm:layoutNode>
                </dgm:layoutNode>
              </dgm:forEach>
            </dgm:forEach>
          </dgm:layoutNode>
        </dgm:layoutNode>
      </dgm:forEach>
    </dgm:forEach>
  </dgm:layoutNode>
</dgm:layoutDef>
</file>

<file path=ppt/diagrams/layout12.xml><?xml version="1.0" encoding="utf-8"?>
<dgm:layoutDef xmlns:dgm="http://schemas.openxmlformats.org/drawingml/2006/diagram" xmlns:a="http://schemas.openxmlformats.org/drawingml/2006/main" uniqueId="urn:microsoft.com/office/officeart/2005/8/layout/target3">
  <dgm:title val=""/>
  <dgm:desc val=""/>
  <dgm:catLst>
    <dgm:cat type="relationship" pri="11000"/>
    <dgm:cat type="list" pri="22000"/>
    <dgm:cat type="convert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2"/>
        <dgm:pt modelId="21"/>
        <dgm:pt modelId="22"/>
        <dgm:pt modelId="3"/>
        <dgm:pt modelId="31"/>
        <dgm:pt modelId="32"/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41" srcId="1" destId="11" srcOrd="0" destOrd="0"/>
        <dgm:cxn modelId="42" srcId="1" destId="12" srcOrd="1" destOrd="0"/>
        <dgm:cxn modelId="51" srcId="2" destId="21" srcOrd="0" destOrd="0"/>
        <dgm:cxn modelId="52" srcId="2" destId="22" srcOrd="1" destOrd="0"/>
        <dgm:cxn modelId="61" srcId="3" destId="31" srcOrd="0" destOrd="0"/>
        <dgm:cxn modelId="62" srcId="3" destId="32" srcOrd="1" destOrd="0"/>
      </dgm:cxnLst>
      <dgm:bg/>
      <dgm:whole/>
    </dgm:dataModel>
  </dgm:clrData>
  <dgm:layoutNode name="Name0">
    <dgm:varLst>
      <dgm:chMax val="7"/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hoose name="Name1">
      <dgm:if name="Name2" func="var" arg="dir" op="equ" val="norm">
        <dgm:choose name="Name3">
          <dgm:if name="Name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1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l" for="ch" forName="circle1"/>
              <dgm:constr type="ctrY" for="ch" forName="circle1" refType="h" fact="0.5"/>
              <dgm:constr type="l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l" for="ch" forName="rect1" refType="r" refFor="ch" refForName="space"/>
              <dgm:constr type="r" for="ch" forName="rect1" refType="w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l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l" for="ch" forName="rect2" refType="r" refFor="ch" refForName="space"/>
              <dgm:constr type="r" for="ch" forName="rect2" refType="w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l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l" for="ch" forName="rect3" refType="r" refFor="ch" refForName="space"/>
              <dgm:constr type="r" for="ch" forName="rect3" refType="w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l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l" for="ch" forName="rect4" refType="r" refFor="ch" refForName="space"/>
              <dgm:constr type="r" for="ch" forName="rect4" refType="w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l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l" for="ch" forName="rect5" refType="r" refFor="ch" refForName="space"/>
              <dgm:constr type="r" for="ch" forName="rect5" refType="w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l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l" for="ch" forName="rect6" refType="r" refFor="ch" refForName="space"/>
              <dgm:constr type="r" for="ch" forName="rect6" refType="w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l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l" for="ch" forName="rect7" refType="r" refFor="ch" refForName="space"/>
              <dgm:constr type="r" for="ch" forName="rect7" refType="w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l" for="ch" forName="rect7ParTx" refType="r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l" for="ch" forName="rect7ChTx" refType="r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l" for="ch" forName="rect7ParTxNoCh" refType="r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l" for="ch" forName="rect1ParTx" refType="r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l" for="ch" forName="rect1ChTx" refType="r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l" for="ch" forName="rect1ParTxNoCh" refType="r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l" for="ch" forName="rect2ParTx" refType="r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l" for="ch" forName="rect2ChTx" refType="r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l" for="ch" forName="rect2ParTxNoCh" refType="r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l" for="ch" forName="rect3ParTx" refType="r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l" for="ch" forName="rect3ChTx" refType="r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l" for="ch" forName="rect3ParTxNoCh" refType="r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l" for="ch" forName="rect4ParTx" refType="r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l" for="ch" forName="rect4ChTx" refType="r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l" for="ch" forName="rect4ParTxNoCh" refType="r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l" for="ch" forName="rect5ParTx" refType="r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l" for="ch" forName="rect5ChTx" refType="r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l" for="ch" forName="rect5ParTxNoCh" refType="r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l" for="ch" forName="rect6ParTx" refType="r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l" for="ch" forName="rect6ChTx" refType="r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l" for="ch" forName="rect6ParTxNoCh" refType="r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11">
            <dgm:constrLst/>
          </dgm:else>
        </dgm:choose>
      </dgm:if>
      <dgm:else name="Name12">
        <dgm:choose name="Name13">
          <dgm:if name="Name14" axis="ch" ptType="node" func="cnt" op="equ" val="1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b" refFor="ch" refForName="rect1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b" refFor="ch" refForName="rect1"/>
              <dgm:constr type="primFontSz" for="ch" op="equ" val="65"/>
              <dgm:constr type="secFontSz" for="ch" op="equ" val="65"/>
            </dgm:constrLst>
          </dgm:if>
          <dgm:if name="Name15" axis="ch" ptType="node" func="cnt" op="equ" val="2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5"/>
              <dgm:constr type="hOff" for="ch" forName="circle2" refType="h" refFor="ch" refForName="vertSpace2" fact="-0.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b" refFor="ch" refForName="rect2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b" refFor="ch" refForName="rect2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primFontSz" for="ch" op="equ" val="65"/>
              <dgm:constr type="secFontSz" for="ch" op="equ" val="65"/>
            </dgm:constrLst>
          </dgm:if>
          <dgm:if name="Name16" axis="ch" ptType="node" func="cnt" op="equ" val="3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66667"/>
              <dgm:constr type="hOff" for="ch" forName="circle2" refType="h" refFor="ch" refForName="vertSpace2" fact="-0.33333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33333"/>
              <dgm:constr type="hOff" for="ch" forName="circle3" refType="h" refFor="ch" refForName="vertSpace2" fact="-0.66667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b" refFor="ch" refForName="rect3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b" refFor="ch" refForName="rect3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primFontSz" for="ch" op="equ" val="65"/>
              <dgm:constr type="secFontSz" for="ch" op="equ" val="65"/>
            </dgm:constrLst>
          </dgm:if>
          <dgm:if name="Name17" axis="ch" ptType="node" func="cnt" op="equ" val="4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75"/>
              <dgm:constr type="hOff" for="ch" forName="circle2" refType="h" refFor="ch" refForName="vertSpace2" fact="-0.25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5"/>
              <dgm:constr type="hOff" for="ch" forName="circle3" refType="h" refFor="ch" refForName="vertSpace2" fact="-0.5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25"/>
              <dgm:constr type="hOff" for="ch" forName="circle4" refType="h" refFor="ch" refForName="vertSpace2" fact="-0.7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b" refFor="ch" refForName="rect4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b" refFor="ch" refForName="rect4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primFontSz" for="ch" op="equ" val="65"/>
              <dgm:constr type="secFontSz" for="ch" op="equ" val="65"/>
            </dgm:constrLst>
          </dgm:if>
          <dgm:if name="Name18" axis="ch" ptType="node" func="cnt" op="equ" val="5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"/>
              <dgm:constr type="hOff" for="ch" forName="circle2" refType="h" refFor="ch" refForName="vertSpace2" fact="-0.2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"/>
              <dgm:constr type="hOff" for="ch" forName="circle3" refType="h" refFor="ch" refForName="vertSpace2" fact="-0.4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4"/>
              <dgm:constr type="hOff" for="ch" forName="circle4" refType="h" refFor="ch" refForName="vertSpace2" fact="-0.6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2"/>
              <dgm:constr type="hOff" for="ch" forName="circle5" refType="h" refFor="ch" refForName="vertSpace2" fact="-0.8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b" refFor="ch" refForName="rect5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b" refFor="ch" refForName="rect5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primFontSz" for="ch" op="equ" val="65"/>
              <dgm:constr type="secFontSz" for="ch" op="equ" val="65"/>
            </dgm:constrLst>
          </dgm:if>
          <dgm:if name="Name19" axis="ch" ptType="node" func="cnt" op="equ" val="6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3333"/>
              <dgm:constr type="hOff" for="ch" forName="circle2" refType="h" refFor="ch" refForName="vertSpace2" fact="-0.16667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66667"/>
              <dgm:constr type="hOff" for="ch" forName="circle3" refType="h" refFor="ch" refForName="vertSpace2" fact="-0.33333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"/>
              <dgm:constr type="hOff" for="ch" forName="circle4" refType="h" refFor="ch" refForName="vertSpace2" fact="-0.5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33333"/>
              <dgm:constr type="hOff" for="ch" forName="circle5" refType="h" refFor="ch" refForName="vertSpace2" fact="-0.66667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16667"/>
              <dgm:constr type="hOff" for="ch" forName="circle6" refType="h" refFor="ch" refForName="vertSpace2" fact="-0.83333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b" refFor="ch" refForName="rect6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b" refFor="ch" refForName="rect6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primFontSz" for="ch" op="equ" val="65"/>
              <dgm:constr type="secFontSz" for="ch" op="equ" val="65"/>
            </dgm:constrLst>
          </dgm:if>
          <dgm:if name="Name20" axis="ch" ptType="node" func="cnt" op="gte" val="7">
            <dgm:constrLst>
              <dgm:constr type="userA" refType="w" fact="0.3"/>
              <dgm:constr type="w" for="ch" forName="circle1" refType="userA" fact="2"/>
              <dgm:constr type="h" for="ch" forName="circle1" refType="w" refFor="ch" refForName="circle1" op="equ"/>
              <dgm:constr type="r" for="ch" forName="circle1" refType="w"/>
              <dgm:constr type="ctrY" for="ch" forName="circle1" refType="h" fact="0.5"/>
              <dgm:constr type="r" for="ch" forName="space" refType="ctrX" refFor="ch" refForName="circle1"/>
              <dgm:constr type="w" for="ch" forName="space"/>
              <dgm:constr type="h" for="ch" forName="space" refType="h" refFor="ch" refForName="circle1"/>
              <dgm:constr type="b" for="ch" forName="space" refType="b" refFor="ch" refForName="circle1"/>
              <dgm:constr type="r" for="ch" forName="rect1" refType="l" refFor="ch" refForName="space"/>
              <dgm:constr type="l" for="ch" forName="rect1"/>
              <dgm:constr type="h" for="ch" forName="rect1" refType="h" refFor="ch" refForName="circle1"/>
              <dgm:constr type="b" for="ch" forName="rect1" refType="b" refFor="ch" refForName="circle1"/>
              <dgm:constr type="l" for="ch" forName="vertSpace2"/>
              <dgm:constr type="w" for="ch" forName="vertSpace2" refType="w"/>
              <dgm:constr type="h" for="ch" forName="vertSpace2" refType="h" refFor="ch" refForName="circle1" fact="0.05"/>
              <dgm:constr type="b" for="ch" forName="vertSpace2" refType="b" refFor="ch" refForName="circle1"/>
              <dgm:constr type="ctrX" for="ch" forName="circle2" refType="r" refFor="ch" refForName="space"/>
              <dgm:constr type="h" for="ch" forName="circle2" refType="h" refFor="ch" refForName="circle1" fact="0.85714"/>
              <dgm:constr type="hOff" for="ch" forName="circle2" refType="h" refFor="ch" refForName="vertSpace2" fact="-0.14286"/>
              <dgm:constr type="w" for="ch" forName="circle2" refType="h" refFor="ch" refForName="circle2" op="equ"/>
              <dgm:constr type="wOff" for="ch" forName="circle2" refType="hOff" refFor="ch" refForName="circle2" op="equ"/>
              <dgm:constr type="b" for="ch" forName="circle2" refType="t" refFor="ch" refForName="vertSpace2"/>
              <dgm:constr type="r" for="ch" forName="rect2" refType="l" refFor="ch" refForName="space"/>
              <dgm:constr type="l" for="ch" forName="rect2"/>
              <dgm:constr type="h" for="ch" forName="rect2" refType="h" refFor="ch" refForName="circle2"/>
              <dgm:constr type="hOff" for="ch" forName="rect2" refType="hOff" refFor="ch" refForName="circle2"/>
              <dgm:constr type="b" for="ch" forName="rect2" refType="b" refFor="ch" refForName="circle2"/>
              <dgm:constr type="l" for="ch" forName="vertSpace3"/>
              <dgm:constr type="w" for="ch" forName="vertSpace3" refType="w"/>
              <dgm:constr type="h" for="ch" forName="vertSpace3" refType="h" refFor="ch" refForName="vertSpace2"/>
              <dgm:constr type="b" for="ch" forName="vertSpace3" refType="t" refFor="ch" refForName="vertSpace2"/>
              <dgm:constr type="ctrX" for="ch" forName="circle3" refType="r" refFor="ch" refForName="space"/>
              <dgm:constr type="h" for="ch" forName="circle3" refType="h" refFor="ch" refForName="circle1" fact="0.71429"/>
              <dgm:constr type="hOff" for="ch" forName="circle3" refType="h" refFor="ch" refForName="vertSpace2" fact="-0.28571"/>
              <dgm:constr type="w" for="ch" forName="circle3" refType="h" refFor="ch" refForName="circle3" op="equ"/>
              <dgm:constr type="wOff" for="ch" forName="circle3" refType="hOff" refFor="ch" refForName="circle3" op="equ"/>
              <dgm:constr type="b" for="ch" forName="circle3" refType="t" refFor="ch" refForName="vertSpace3"/>
              <dgm:constr type="r" for="ch" forName="rect3" refType="l" refFor="ch" refForName="space"/>
              <dgm:constr type="l" for="ch" forName="rect3"/>
              <dgm:constr type="h" for="ch" forName="rect3" refType="h" refFor="ch" refForName="circle3"/>
              <dgm:constr type="hOff" for="ch" forName="rect3" refType="hOff" refFor="ch" refForName="circle3"/>
              <dgm:constr type="b" for="ch" forName="rect3" refType="b" refFor="ch" refForName="circle3"/>
              <dgm:constr type="l" for="ch" forName="vertSpace4"/>
              <dgm:constr type="w" for="ch" forName="vertSpace4" refType="w"/>
              <dgm:constr type="h" for="ch" forName="vertSpace4" refType="h" refFor="ch" refForName="vertSpace3"/>
              <dgm:constr type="b" for="ch" forName="vertSpace4" refType="t" refFor="ch" refForName="vertSpace3"/>
              <dgm:constr type="ctrX" for="ch" forName="circle4" refType="r" refFor="ch" refForName="space"/>
              <dgm:constr type="h" for="ch" forName="circle4" refType="h" refFor="ch" refForName="circle1" fact="0.57143"/>
              <dgm:constr type="hOff" for="ch" forName="circle4" refType="h" refFor="ch" refForName="vertSpace2" fact="-0.42857"/>
              <dgm:constr type="w" for="ch" forName="circle4" refType="h" refFor="ch" refForName="circle4" op="equ"/>
              <dgm:constr type="wOff" for="ch" forName="circle4" refType="hOff" refFor="ch" refForName="circle4" op="equ"/>
              <dgm:constr type="b" for="ch" forName="circle4" refType="t" refFor="ch" refForName="vertSpace4"/>
              <dgm:constr type="r" for="ch" forName="rect4" refType="l" refFor="ch" refForName="space"/>
              <dgm:constr type="l" for="ch" forName="rect4"/>
              <dgm:constr type="h" for="ch" forName="rect4" refType="h" refFor="ch" refForName="circle4"/>
              <dgm:constr type="hOff" for="ch" forName="rect4" refType="hOff" refFor="ch" refForName="circle4"/>
              <dgm:constr type="b" for="ch" forName="rect4" refType="b" refFor="ch" refForName="circle4"/>
              <dgm:constr type="l" for="ch" forName="vertSpace5"/>
              <dgm:constr type="w" for="ch" forName="vertSpace5" refType="w"/>
              <dgm:constr type="h" for="ch" forName="vertSpace5" refType="h" refFor="ch" refForName="vertSpace4"/>
              <dgm:constr type="b" for="ch" forName="vertSpace5" refType="t" refFor="ch" refForName="vertSpace4"/>
              <dgm:constr type="ctrX" for="ch" forName="circle5" refType="r" refFor="ch" refForName="space"/>
              <dgm:constr type="h" for="ch" forName="circle5" refType="h" refFor="ch" refForName="circle1" fact="0.42857"/>
              <dgm:constr type="hOff" for="ch" forName="circle5" refType="h" refFor="ch" refForName="vertSpace2" fact="-0.57143"/>
              <dgm:constr type="w" for="ch" forName="circle5" refType="h" refFor="ch" refForName="circle5" op="equ"/>
              <dgm:constr type="wOff" for="ch" forName="circle5" refType="hOff" refFor="ch" refForName="circle5" op="equ"/>
              <dgm:constr type="b" for="ch" forName="circle5" refType="t" refFor="ch" refForName="vertSpace5"/>
              <dgm:constr type="r" for="ch" forName="rect5" refType="l" refFor="ch" refForName="space"/>
              <dgm:constr type="l" for="ch" forName="rect5"/>
              <dgm:constr type="h" for="ch" forName="rect5" refType="h" refFor="ch" refForName="circle5"/>
              <dgm:constr type="hOff" for="ch" forName="rect5" refType="hOff" refFor="ch" refForName="circle5"/>
              <dgm:constr type="b" for="ch" forName="rect5" refType="b" refFor="ch" refForName="circle5"/>
              <dgm:constr type="l" for="ch" forName="vertSpace6"/>
              <dgm:constr type="w" for="ch" forName="vertSpace6" refType="w"/>
              <dgm:constr type="h" for="ch" forName="vertSpace6" refType="h" refFor="ch" refForName="vertSpace5"/>
              <dgm:constr type="b" for="ch" forName="vertSpace6" refType="t" refFor="ch" refForName="vertSpace5"/>
              <dgm:constr type="ctrX" for="ch" forName="circle6" refType="r" refFor="ch" refForName="space"/>
              <dgm:constr type="h" for="ch" forName="circle6" refType="h" refFor="ch" refForName="circle1" fact="0.28571"/>
              <dgm:constr type="hOff" for="ch" forName="circle6" refType="h" refFor="ch" refForName="vertSpace2" fact="-0.71429"/>
              <dgm:constr type="w" for="ch" forName="circle6" refType="h" refFor="ch" refForName="circle6" op="equ"/>
              <dgm:constr type="wOff" for="ch" forName="circle6" refType="hOff" refFor="ch" refForName="circle6" op="equ"/>
              <dgm:constr type="b" for="ch" forName="circle6" refType="t" refFor="ch" refForName="vertSpace6"/>
              <dgm:constr type="r" for="ch" forName="rect6" refType="l" refFor="ch" refForName="space"/>
              <dgm:constr type="l" for="ch" forName="rect6"/>
              <dgm:constr type="h" for="ch" forName="rect6" refType="h" refFor="ch" refForName="circle6"/>
              <dgm:constr type="hOff" for="ch" forName="rect6" refType="hOff" refFor="ch" refForName="circle6"/>
              <dgm:constr type="b" for="ch" forName="rect6" refType="b" refFor="ch" refForName="circle6"/>
              <dgm:constr type="l" for="ch" forName="vertSpace7"/>
              <dgm:constr type="w" for="ch" forName="vertSpace7" refType="w"/>
              <dgm:constr type="h" for="ch" forName="vertSpace7" refType="h" refFor="ch" refForName="vertSpace6"/>
              <dgm:constr type="b" for="ch" forName="vertSpace7" refType="t" refFor="ch" refForName="vertSpace6"/>
              <dgm:constr type="ctrX" for="ch" forName="circle7" refType="r" refFor="ch" refForName="space"/>
              <dgm:constr type="h" for="ch" forName="circle7" refType="h" refFor="ch" refForName="circle1" fact="0.14286"/>
              <dgm:constr type="hOff" for="ch" forName="circle7" refType="h" refFor="ch" refForName="vertSpace2" fact="-0.85714"/>
              <dgm:constr type="w" for="ch" forName="circle7" refType="h" refFor="ch" refForName="circle7" op="equ"/>
              <dgm:constr type="wOff" for="ch" forName="circle7" refType="hOff" refFor="ch" refForName="circle7" op="equ"/>
              <dgm:constr type="b" for="ch" forName="circle7" refType="t" refFor="ch" refForName="vertSpace7"/>
              <dgm:constr type="r" for="ch" forName="rect7" refType="l" refFor="ch" refForName="space"/>
              <dgm:constr type="l" for="ch" forName="rect7"/>
              <dgm:constr type="h" for="ch" forName="rect7" refType="h" refFor="ch" refForName="circle7"/>
              <dgm:constr type="hOff" for="ch" forName="rect7" refType="hOff" refFor="ch" refForName="circle7"/>
              <dgm:constr type="b" for="ch" forName="rect7" refType="b" refFor="ch" refForName="circle7"/>
              <dgm:constr type="r" for="ch" forName="rect7ParTx" refType="l" refFor="ch" refForName="space"/>
              <dgm:constr type="w" for="ch" forName="rect7ParTx" refType="w" refFor="ch" refForName="rect7" fact="0.5"/>
              <dgm:constr type="t" for="ch" forName="rect7ParTx" refType="t" refFor="ch" refForName="rect7"/>
              <dgm:constr type="b" for="ch" forName="rect7ParTx" refType="b" refFor="ch" refForName="rect7"/>
              <dgm:constr type="r" for="ch" forName="rect7ChTx" refType="l" refFor="ch" refForName="rect7ParTx"/>
              <dgm:constr type="w" for="ch" forName="rect7ChTx" refType="w" refFor="ch" refForName="rect7ParTx"/>
              <dgm:constr type="t" for="ch" forName="rect7ChTx" refType="t" refFor="ch" refForName="rect7ParTx"/>
              <dgm:constr type="b" for="ch" forName="rect7ChTx" refType="b" refFor="ch" refForName="rect7ParTx"/>
              <dgm:constr type="r" for="ch" forName="rect7ParTxNoCh" refType="l" refFor="ch" refForName="space"/>
              <dgm:constr type="w" for="ch" forName="rect7ParTxNoCh" refType="w" refFor="ch" refForName="rect7"/>
              <dgm:constr type="t" for="ch" forName="rect7ParTxNoCh" refType="t" refFor="ch" refForName="rect7"/>
              <dgm:constr type="b" for="ch" forName="rect7ParTxNoCh" refType="b" refFor="ch" refForName="rect7"/>
              <dgm:constr type="r" for="ch" forName="rect1ParTx" refType="l" refFor="ch" refForName="space"/>
              <dgm:constr type="w" for="ch" forName="rect1ParTx" refType="w" refFor="ch" refForName="rect1" fact="0.5"/>
              <dgm:constr type="t" for="ch" forName="rect1ParTx" refType="t" refFor="ch" refForName="rect1"/>
              <dgm:constr type="b" for="ch" forName="rect1ParTx" refType="t" refFor="ch" refForName="rect2"/>
              <dgm:constr type="r" for="ch" forName="rect1ChTx" refType="l" refFor="ch" refForName="rect1ParTx"/>
              <dgm:constr type="w" for="ch" forName="rect1ChTx" refType="w" refFor="ch" refForName="rect1ParTx"/>
              <dgm:constr type="t" for="ch" forName="rect1ChTx" refType="t" refFor="ch" refForName="rect1ParTx"/>
              <dgm:constr type="b" for="ch" forName="rect1ChTx" refType="b" refFor="ch" refForName="rect1ParTx"/>
              <dgm:constr type="r" for="ch" forName="rect1ParTxNoCh" refType="l" refFor="ch" refForName="space"/>
              <dgm:constr type="w" for="ch" forName="rect1ParTxNoCh" refType="w" refFor="ch" refForName="rect1"/>
              <dgm:constr type="t" for="ch" forName="rect1ParTxNoCh" refType="t" refFor="ch" refForName="rect1"/>
              <dgm:constr type="b" for="ch" forName="rect1ParTxNoCh" refType="t" refFor="ch" refForName="rect2"/>
              <dgm:constr type="r" for="ch" forName="rect2ParTx" refType="l" refFor="ch" refForName="space"/>
              <dgm:constr type="w" for="ch" forName="rect2ParTx" refType="w" refFor="ch" refForName="rect2" fact="0.5"/>
              <dgm:constr type="t" for="ch" forName="rect2ParTx" refType="t" refFor="ch" refForName="rect2"/>
              <dgm:constr type="b" for="ch" forName="rect2ParTx" refType="t" refFor="ch" refForName="rect3"/>
              <dgm:constr type="r" for="ch" forName="rect2ChTx" refType="l" refFor="ch" refForName="rect2ParTx"/>
              <dgm:constr type="w" for="ch" forName="rect2ChTx" refType="w" refFor="ch" refForName="rect2ParTx"/>
              <dgm:constr type="t" for="ch" forName="rect2ChTx" refType="t" refFor="ch" refForName="rect2ParTx"/>
              <dgm:constr type="b" for="ch" forName="rect2ChTx" refType="b" refFor="ch" refForName="rect2ParTx"/>
              <dgm:constr type="r" for="ch" forName="rect2ParTxNoCh" refType="l" refFor="ch" refForName="space"/>
              <dgm:constr type="w" for="ch" forName="rect2ParTxNoCh" refType="w" refFor="ch" refForName="rect2"/>
              <dgm:constr type="t" for="ch" forName="rect2ParTxNoCh" refType="t" refFor="ch" refForName="rect2"/>
              <dgm:constr type="b" for="ch" forName="rect2ParTxNoCh" refType="t" refFor="ch" refForName="rect3"/>
              <dgm:constr type="r" for="ch" forName="rect3ParTx" refType="l" refFor="ch" refForName="space"/>
              <dgm:constr type="w" for="ch" forName="rect3ParTx" refType="w" refFor="ch" refForName="rect3" fact="0.5"/>
              <dgm:constr type="t" for="ch" forName="rect3ParTx" refType="t" refFor="ch" refForName="rect3"/>
              <dgm:constr type="b" for="ch" forName="rect3ParTx" refType="t" refFor="ch" refForName="rect4"/>
              <dgm:constr type="r" for="ch" forName="rect3ChTx" refType="l" refFor="ch" refForName="rect3ParTx"/>
              <dgm:constr type="w" for="ch" forName="rect3ChTx" refType="w" refFor="ch" refForName="rect3ParTx"/>
              <dgm:constr type="t" for="ch" forName="rect3ChTx" refType="t" refFor="ch" refForName="rect3ParTx"/>
              <dgm:constr type="b" for="ch" forName="rect3ChTx" refType="b" refFor="ch" refForName="rect3ParTx"/>
              <dgm:constr type="r" for="ch" forName="rect3ParTxNoCh" refType="l" refFor="ch" refForName="space"/>
              <dgm:constr type="w" for="ch" forName="rect3ParTxNoCh" refType="w" refFor="ch" refForName="rect3"/>
              <dgm:constr type="t" for="ch" forName="rect3ParTxNoCh" refType="t" refFor="ch" refForName="rect3"/>
              <dgm:constr type="b" for="ch" forName="rect3ParTxNoCh" refType="t" refFor="ch" refForName="rect4"/>
              <dgm:constr type="r" for="ch" forName="rect4ParTx" refType="l" refFor="ch" refForName="space"/>
              <dgm:constr type="w" for="ch" forName="rect4ParTx" refType="w" refFor="ch" refForName="rect4" fact="0.5"/>
              <dgm:constr type="t" for="ch" forName="rect4ParTx" refType="t" refFor="ch" refForName="rect4"/>
              <dgm:constr type="b" for="ch" forName="rect4ParTx" refType="t" refFor="ch" refForName="rect5"/>
              <dgm:constr type="r" for="ch" forName="rect4ChTx" refType="l" refFor="ch" refForName="rect4ParTx"/>
              <dgm:constr type="w" for="ch" forName="rect4ChTx" refType="w" refFor="ch" refForName="rect4ParTx"/>
              <dgm:constr type="t" for="ch" forName="rect4ChTx" refType="t" refFor="ch" refForName="rect4ParTx"/>
              <dgm:constr type="b" for="ch" forName="rect4ChTx" refType="b" refFor="ch" refForName="rect4ParTx"/>
              <dgm:constr type="r" for="ch" forName="rect4ParTxNoCh" refType="l" refFor="ch" refForName="space"/>
              <dgm:constr type="w" for="ch" forName="rect4ParTxNoCh" refType="w" refFor="ch" refForName="rect4"/>
              <dgm:constr type="t" for="ch" forName="rect4ParTxNoCh" refType="t" refFor="ch" refForName="rect4"/>
              <dgm:constr type="b" for="ch" forName="rect4ParTxNoCh" refType="t" refFor="ch" refForName="rect5"/>
              <dgm:constr type="r" for="ch" forName="rect5ParTx" refType="l" refFor="ch" refForName="space"/>
              <dgm:constr type="w" for="ch" forName="rect5ParTx" refType="w" refFor="ch" refForName="rect5" fact="0.5"/>
              <dgm:constr type="t" for="ch" forName="rect5ParTx" refType="t" refFor="ch" refForName="rect5"/>
              <dgm:constr type="b" for="ch" forName="rect5ParTx" refType="t" refFor="ch" refForName="rect6"/>
              <dgm:constr type="r" for="ch" forName="rect5ChTx" refType="l" refFor="ch" refForName="rect5ParTx"/>
              <dgm:constr type="w" for="ch" forName="rect5ChTx" refType="w" refFor="ch" refForName="rect5ParTx"/>
              <dgm:constr type="t" for="ch" forName="rect5ChTx" refType="t" refFor="ch" refForName="rect5ParTx"/>
              <dgm:constr type="b" for="ch" forName="rect5ChTx" refType="b" refFor="ch" refForName="rect5ParTx"/>
              <dgm:constr type="r" for="ch" forName="rect5ParTxNoCh" refType="l" refFor="ch" refForName="space"/>
              <dgm:constr type="w" for="ch" forName="rect5ParTxNoCh" refType="w" refFor="ch" refForName="rect5"/>
              <dgm:constr type="t" for="ch" forName="rect5ParTxNoCh" refType="t" refFor="ch" refForName="rect5"/>
              <dgm:constr type="b" for="ch" forName="rect5ParTxNoCh" refType="t" refFor="ch" refForName="rect6"/>
              <dgm:constr type="r" for="ch" forName="rect6ParTx" refType="l" refFor="ch" refForName="space"/>
              <dgm:constr type="w" for="ch" forName="rect6ParTx" refType="w" refFor="ch" refForName="rect6" fact="0.5"/>
              <dgm:constr type="t" for="ch" forName="rect6ParTx" refType="t" refFor="ch" refForName="rect6"/>
              <dgm:constr type="b" for="ch" forName="rect6ParTx" refType="t" refFor="ch" refForName="rect7"/>
              <dgm:constr type="r" for="ch" forName="rect6ChTx" refType="l" refFor="ch" refForName="rect6ParTx"/>
              <dgm:constr type="w" for="ch" forName="rect6ChTx" refType="w" refFor="ch" refForName="rect6ParTx"/>
              <dgm:constr type="t" for="ch" forName="rect6ChTx" refType="t" refFor="ch" refForName="rect6ParTx"/>
              <dgm:constr type="b" for="ch" forName="rect6ChTx" refType="b" refFor="ch" refForName="rect6ParTx"/>
              <dgm:constr type="r" for="ch" forName="rect6ParTxNoCh" refType="l" refFor="ch" refForName="space"/>
              <dgm:constr type="w" for="ch" forName="rect6ParTxNoCh" refType="w" refFor="ch" refForName="rect6"/>
              <dgm:constr type="t" for="ch" forName="rect6ParTxNoCh" refType="t" refFor="ch" refForName="rect6"/>
              <dgm:constr type="b" for="ch" forName="rect6ParTxNoCh" refType="t" refFor="ch" refForName="rect7"/>
              <dgm:constr type="primFontSz" for="ch" op="equ" val="65"/>
              <dgm:constr type="secFontSz" for="ch" op="equ" val="65"/>
            </dgm:constrLst>
          </dgm:if>
          <dgm:else name="Name21">
            <dgm:constrLst/>
          </dgm:else>
        </dgm:choose>
      </dgm:else>
    </dgm:choose>
    <dgm:ruleLst/>
    <dgm:forEach name="Name22" axis="ch" ptType="node" cnt="1">
      <dgm:layoutNode name="circle1" styleLbl="node1">
        <dgm:alg type="sp"/>
        <dgm:choose name="Name23">
          <dgm:if name="Name2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rect1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26" axis="ch" ptType="node" st="2" cnt="1">
      <dgm:layoutNode name="vertSpace2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2" styleLbl="node1">
        <dgm:alg type="sp"/>
        <dgm:choose name="Name27">
          <dgm:if name="Name2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2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2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0" axis="ch" ptType="node" st="3" cnt="1">
      <dgm:layoutNode name="vertSpace3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3" styleLbl="node1">
        <dgm:alg type="sp"/>
        <dgm:choose name="Name31">
          <dgm:if name="Name32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3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3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4" axis="ch" ptType="node" st="4" cnt="1">
      <dgm:layoutNode name="vertSpace4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4" styleLbl="node1">
        <dgm:alg type="sp"/>
        <dgm:choose name="Name35">
          <dgm:if name="Name36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37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4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38" axis="ch" ptType="node" st="5" cnt="1">
      <dgm:layoutNode name="vertSpace5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5" styleLbl="node1">
        <dgm:alg type="sp"/>
        <dgm:choose name="Name39">
          <dgm:if name="Name40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1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5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2" axis="ch" ptType="node" st="6" cnt="1">
      <dgm:layoutNode name="vertSpace6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6" styleLbl="node1">
        <dgm:alg type="sp"/>
        <dgm:choose name="Name43">
          <dgm:if name="Name44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5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6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46" axis="ch" ptType="node" st="7" cnt="1">
      <dgm:layoutNode name="vertSpace7">
        <dgm:alg type="sp"/>
        <dgm:shape xmlns:r="http://schemas.openxmlformats.org/officeDocument/2006/relationships" type="rect" r:blip="" hideGeom="1">
          <dgm:adjLst/>
        </dgm:shape>
        <dgm:presOf/>
        <dgm:constrLst/>
        <dgm:ruleLst/>
      </dgm:layoutNode>
      <dgm:layoutNode name="circle7" styleLbl="node1">
        <dgm:alg type="sp"/>
        <dgm:choose name="Name47">
          <dgm:if name="Name48" func="var" arg="dir" op="equ" val="norm">
            <dgm:shape xmlns:r="http://schemas.openxmlformats.org/officeDocument/2006/relationships" type="pie" r:blip="">
              <dgm:adjLst>
                <dgm:adj idx="1" val="90"/>
                <dgm:adj idx="2" val="270"/>
              </dgm:adjLst>
            </dgm:shape>
          </dgm:if>
          <dgm:else name="Name49">
            <dgm:shape xmlns:r="http://schemas.openxmlformats.org/officeDocument/2006/relationships" type="pie" r:blip="">
              <dgm:adjLst>
                <dgm:adj idx="1" val="270"/>
                <dgm:adj idx="2" val="90"/>
              </dgm:adjLst>
            </dgm:shape>
          </dgm:else>
        </dgm:choose>
        <dgm:presOf/>
        <dgm:constrLst/>
        <dgm:ruleLst/>
      </dgm:layoutNode>
      <dgm:layoutNode name="rect7" styleLbl="alignAcc1">
        <dgm:alg type="sp"/>
        <dgm:shape xmlns:r="http://schemas.openxmlformats.org/officeDocument/2006/relationships" type="rect" r:blip="">
          <dgm:adjLst/>
        </dgm:shape>
        <dgm:presOf axis="self"/>
        <dgm:constrLst/>
        <dgm:ruleLst/>
      </dgm:layoutNode>
    </dgm:forEach>
    <dgm:forEach name="Name50" axis="ch" ptType="node" cnt="1">
      <dgm:choose name="Name51">
        <dgm:if name="Name52" axis="root des" ptType="all node" func="maxDepth" op="gte" val="2">
          <dgm:layoutNode name="rect1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1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3">
          <dgm:layoutNode name="rect1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4" axis="ch" ptType="node" st="2" cnt="1">
      <dgm:choose name="Name55">
        <dgm:if name="Name56" axis="root des" ptType="all node" func="maxDepth" op="gte" val="2">
          <dgm:layoutNode name="rect2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2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57">
          <dgm:layoutNode name="rect2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58" axis="ch" ptType="node" st="3" cnt="1">
      <dgm:choose name="Name59">
        <dgm:if name="Name60" axis="root des" ptType="all node" func="maxDepth" op="gte" val="2">
          <dgm:layoutNode name="rect3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3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1">
          <dgm:layoutNode name="rect3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2" axis="ch" ptType="node" st="4" cnt="1">
      <dgm:choose name="Name63">
        <dgm:if name="Name64" axis="root des" ptType="all node" func="maxDepth" op="gte" val="2">
          <dgm:layoutNode name="rect4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4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5">
          <dgm:layoutNode name="rect4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66" axis="ch" ptType="node" st="5" cnt="1">
      <dgm:choose name="Name67">
        <dgm:if name="Name68" axis="root des" ptType="all node" func="maxDepth" op="gte" val="2">
          <dgm:layoutNode name="rect5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5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69">
          <dgm:layoutNode name="rect5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0" axis="ch" ptType="node" st="6" cnt="1">
      <dgm:choose name="Name71">
        <dgm:if name="Name72" axis="root des" ptType="all node" func="maxDepth" op="gte" val="2">
          <dgm:layoutNode name="rect6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6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3">
          <dgm:layoutNode name="rect6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  <dgm:forEach name="Name74" axis="ch" ptType="node" st="7" cnt="1">
      <dgm:choose name="Name75">
        <dgm:if name="Name76" axis="root des" ptType="all node" func="maxDepth" op="gte" val="2">
          <dgm:layoutNode name="rect7ParTx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  <dgm:layoutNode name="rect7ChTx" styleLbl="alignAcc1">
            <dgm:varLst>
              <dgm:bulletEnabled val="1"/>
            </dgm:varLst>
            <dgm:alg type="tx">
              <dgm:param type="stBulletLvl" val="1"/>
              <dgm:param type="txAnchorVertCh" val="mid"/>
            </dgm:alg>
            <dgm:shape xmlns:r="http://schemas.openxmlformats.org/officeDocument/2006/relationships" type="rect" r:blip="" hideGeom="1">
              <dgm:adjLst/>
            </dgm:shape>
            <dgm:presOf axis="des" ptType="node"/>
            <dgm:constrLst>
              <dgm:constr type="lMarg" refType="secFontSz" fact="0.3"/>
              <dgm:constr type="rMarg" refType="secFontSz" fact="0.3"/>
              <dgm:constr type="tMarg" refType="secFontSz" fact="0.3"/>
              <dgm:constr type="bMarg" refType="secFontSz" fact="0.3"/>
            </dgm:constrLst>
            <dgm:ruleLst>
              <dgm:rule type="secFontSz" val="5" fact="NaN" max="NaN"/>
            </dgm:ruleLst>
          </dgm:layoutNode>
        </dgm:if>
        <dgm:else name="Name77">
          <dgm:layoutNode name="rect7ParTxNoCh" styleLbl="alignAcc1">
            <dgm:varLst>
              <dgm:chMax val="1"/>
              <dgm:bulletEnabled val="1"/>
            </dgm:varLst>
            <dgm:alg type="tx"/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else>
      </dgm:choose>
    </dgm:forEach>
  </dgm:layoutNode>
</dgm:layoutDef>
</file>

<file path=ppt/diagrams/layout13.xml><?xml version="1.0" encoding="utf-8"?>
<dgm:layoutDef xmlns:dgm="http://schemas.openxmlformats.org/drawingml/2006/diagram" xmlns:a="http://schemas.openxmlformats.org/drawingml/2006/main" uniqueId="urn:microsoft.com/office/officeart/2005/8/layout/default">
  <dgm:title val=""/>
  <dgm:desc val=""/>
  <dgm:catLst>
    <dgm:cat type="list" pri="4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diagram">
    <dgm:varLst>
      <dgm:dir/>
      <dgm:resizeHandles val="exact"/>
    </dgm:varLst>
    <dgm:choose name="Name0">
      <dgm:if name="Name1" func="var" arg="dir" op="equ" val="norm">
        <dgm:alg type="snake">
          <dgm:param type="grDir" val="tL"/>
          <dgm:param type="flowDir" val="row"/>
          <dgm:param type="contDir" val="sameDir"/>
          <dgm:param type="off" val="ctr"/>
        </dgm:alg>
      </dgm:if>
      <dgm:else name="Name2">
        <dgm:alg type="snake">
          <dgm:param type="grDir" val="tR"/>
          <dgm:param type="flowDir" val="row"/>
          <dgm:param type="contDir" val="sameDir"/>
          <dgm:param type="off" val="ct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node" refType="w"/>
      <dgm:constr type="h" for="ch" forName="node" refType="w" refFor="ch" refForName="node" fact="0.6"/>
      <dgm:constr type="w" for="ch" forName="sibTrans" refType="w" refFor="ch" refForName="node" fact="0.1"/>
      <dgm:constr type="sp" refType="w" refFor="ch" refForName="sibTrans"/>
      <dgm:constr type="primFontSz" for="ch" forName="node" op="equ" val="65"/>
    </dgm:constrLst>
    <dgm:ruleLst/>
    <dgm:forEach name="Name3" axis="ch" ptType="node">
      <dgm:layoutNode name="node">
        <dgm:varLst>
          <dgm:bulletEnabled val="1"/>
        </dgm:varLst>
        <dgm:alg type="tx"/>
        <dgm:shape xmlns:r="http://schemas.openxmlformats.org/officeDocument/2006/relationships" type="rect" r:blip="">
          <dgm:adjLst/>
        </dgm:shape>
        <dgm:presOf axis="desOrSelf" ptType="node"/>
        <dgm:constrLst>
          <dgm:constr type="lMarg" refType="primFontSz" fact="0.3"/>
          <dgm:constr type="rMarg" refType="primFontSz" fact="0.3"/>
          <dgm:constr type="tMarg" refType="primFontSz" fact="0.3"/>
          <dgm:constr type="bMarg" refType="primFontSz" fact="0.3"/>
        </dgm:constrLst>
        <dgm:ruleLst>
          <dgm:rule type="primFontSz" val="5" fact="NaN" max="NaN"/>
        </dgm:ruleLst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4.xml><?xml version="1.0" encoding="utf-8"?>
<dgm:layoutDef xmlns:dgm="http://schemas.openxmlformats.org/drawingml/2006/diagram" xmlns:a="http://schemas.openxmlformats.org/drawingml/2006/main" uniqueId="urn:microsoft.com/office/officeart/2005/8/layout/hierarchy4">
  <dgm:title val=""/>
  <dgm:desc val=""/>
  <dgm:catLst>
    <dgm:cat type="hierarchy" pri="4000"/>
    <dgm:cat type="list" pri="24000"/>
    <dgm:cat type="relationship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Name0">
    <dgm:varLst>
      <dgm:chPref val="1"/>
      <dgm:dir/>
      <dgm:animOne val="branch"/>
      <dgm:animLvl val="lvl"/>
      <dgm:resizeHandles/>
    </dgm:varLst>
    <dgm:choose name="Name1">
      <dgm:if name="Name2" func="var" arg="dir" op="equ" val="norm">
        <dgm:alg type="lin">
          <dgm:param type="linDir" val="fromL"/>
          <dgm:param type="nodeVertAlign" val="t"/>
        </dgm:alg>
      </dgm:if>
      <dgm:else name="Name3">
        <dgm:alg type="lin">
          <dgm:param type="linDir" val="fromR"/>
          <dgm:param type="nodeVertAlign" val="t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vertOne" refType="w"/>
      <dgm:constr type="w" for="des" forName="horzOne" refType="w"/>
      <dgm:constr type="w" for="des" forName="txOne" refType="w"/>
      <dgm:constr type="w" for="des" forName="vertTwo" refType="w"/>
      <dgm:constr type="w" for="des" forName="horzTwo" refType="w"/>
      <dgm:constr type="w" for="des" forName="txTwo" refType="w"/>
      <dgm:constr type="w" for="des" forName="vertThree" refType="w"/>
      <dgm:constr type="w" for="des" forName="horzThree" refType="w"/>
      <dgm:constr type="w" for="des" forName="txThree" refType="w"/>
      <dgm:constr type="w" for="des" forName="vertFour" refType="w"/>
      <dgm:constr type="w" for="des" forName="horzFour" refType="w"/>
      <dgm:constr type="w" for="des" forName="txFour" refType="w"/>
      <dgm:constr type="h" for="des" ptType="node" op="equ"/>
      <dgm:constr type="h" for="des" forName="txOne" refType="h"/>
      <dgm:constr type="userH" for="des" ptType="node" refType="h" refFor="des" refForName="txOne"/>
      <dgm:constr type="primFontSz" for="des" forName="txOne" val="65"/>
      <dgm:constr type="primFontSz" for="des" forName="txTwo" val="65"/>
      <dgm:constr type="primFontSz" for="des" forName="txTwo" refType="primFontSz" refFor="des" refForName="txOne" op="lte"/>
      <dgm:constr type="primFontSz" for="des" forName="txThree" val="65"/>
      <dgm:constr type="primFontSz" for="des" forName="txThree" refType="primFontSz" refFor="des" refForName="txOne" op="lte"/>
      <dgm:constr type="primFontSz" for="des" forName="txThree" refType="primFontSz" refFor="des" refForName="txTwo" op="lte"/>
      <dgm:constr type="primFontSz" for="des" forName="txFour" val="65"/>
      <dgm:constr type="primFontSz" for="des" forName="txFour" refType="primFontSz" refFor="des" refForName="txOne" op="lte"/>
      <dgm:constr type="primFontSz" for="des" forName="txFour" refType="primFontSz" refFor="des" refForName="txTwo" op="lte"/>
      <dgm:constr type="primFontSz" for="des" forName="txFour" refType="primFontSz" refFor="des" refForName="txThree" op="lte"/>
      <dgm:constr type="w" for="des" forName="sibSpaceOne" refType="w" fact="0.168"/>
      <dgm:constr type="w" for="des" forName="sibSpaceTwo" refType="w" refFor="des" refForName="sibSpaceOne" op="equ" fact="0.5"/>
      <dgm:constr type="w" for="des" forName="sibSpaceThree" refType="w" refFor="des" refForName="sibSpaceTwo" op="equ" fact="0.5"/>
      <dgm:constr type="w" for="des" forName="sibSpaceFour" refType="w" refFor="des" refForName="sibSpaceThree" op="equ" fact="0.5"/>
      <dgm:constr type="h" for="des" forName="parTransOne" refType="w" fact="0.056"/>
      <dgm:constr type="h" for="des" forName="parTransTwo" refType="h" refFor="des" refForName="parTransOne" op="equ"/>
      <dgm:constr type="h" for="des" forName="parTransThree" refType="h" refFor="des" refForName="parTransTwo" op="equ"/>
      <dgm:constr type="h" for="des" forName="parTransFour" refType="h" refFor="des" refForName="parTransThree" op="equ"/>
    </dgm:constrLst>
    <dgm:ruleLst/>
    <dgm:forEach name="Name4" axis="ch" ptType="node">
      <dgm:layoutNode name="vertOne">
        <dgm:alg type="lin">
          <dgm:param type="linDir" val="fromT"/>
        </dgm:alg>
        <dgm:shape xmlns:r="http://schemas.openxmlformats.org/officeDocument/2006/relationships" r:blip="">
          <dgm:adjLst/>
        </dgm:shape>
        <dgm:presOf/>
        <dgm:constrLst>
          <dgm:constr type="w" for="ch" forName="txOne" refType="w" refFor="ch" refForName="horzOne" op="gte"/>
        </dgm:constrLst>
        <dgm:ruleLst/>
        <dgm:layoutNode name="txOne" styleLbl="node0">
          <dgm:varLst>
            <dgm:chPref val="3"/>
          </dgm:varLst>
          <dgm:alg type="tx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5">
          <dgm:if name="Name6" axis="des" ptType="node" func="cnt" op="gt" val="0">
            <dgm:layoutNode name="parTransOn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if>
          <dgm:else name="Name7"/>
        </dgm:choose>
        <dgm:layoutNode name="horzOne">
          <dgm:choose name="Name8">
            <dgm:if name="Name9" func="var" arg="dir" op="equ" val="norm">
              <dgm:alg type="lin">
                <dgm:param type="linDir" val="fromL"/>
                <dgm:param type="nodeVertAlign" val="t"/>
              </dgm:alg>
            </dgm:if>
            <dgm:else name="Name10">
              <dgm:alg type="lin">
                <dgm:param type="linDir" val="fromR"/>
                <dgm:param type="nodeVertAlign" val="t"/>
              </dgm:alg>
            </dgm:else>
          </dgm:choose>
          <dgm:shape xmlns:r="http://schemas.openxmlformats.org/officeDocument/2006/relationships" r:blip="">
            <dgm:adjLst/>
          </dgm:shape>
          <dgm:presOf/>
          <dgm:constrLst/>
          <dgm:ruleLst>
            <dgm:rule type="w" val="INF" fact="NaN" max="NaN"/>
          </dgm:ruleLst>
          <dgm:forEach name="Name11" axis="ch" ptType="node">
            <dgm:layoutNode name="vertTwo">
              <dgm:alg type="lin">
                <dgm:param type="linDir" val="fromT"/>
              </dgm:alg>
              <dgm:shape xmlns:r="http://schemas.openxmlformats.org/officeDocument/2006/relationships" r:blip="">
                <dgm:adjLst/>
              </dgm:shape>
              <dgm:presOf/>
              <dgm:constrLst>
                <dgm:constr type="w" for="ch" forName="txTwo" refType="w" refFor="ch" refForName="horzTwo" op="gte"/>
              </dgm:constrLst>
              <dgm:ruleLst/>
              <dgm:layoutNode name="txTwo">
                <dgm:varLst>
                  <dgm:chPref val="3"/>
                </dgm:varLst>
                <dgm:alg type="tx"/>
                <dgm:shape xmlns:r="http://schemas.openxmlformats.org/officeDocument/2006/relationships" type="roundRect" r:blip="">
                  <dgm:adjLst>
                    <dgm:adj idx="1" val="0.1"/>
                  </dgm:adjLst>
                </dgm:shape>
                <dgm:presOf axis="self"/>
                <dgm:constrLst>
                  <dgm:constr type="userH"/>
                  <dgm:constr type="h" refType="userH"/>
                  <dgm:constr type="tMarg" refType="primFontSz" fact="0.3"/>
                  <dgm:constr type="bMarg" refType="primFontSz" fact="0.3"/>
                  <dgm:constr type="lMarg" refType="primFontSz" fact="0.3"/>
                  <dgm:constr type="rMarg" refType="primFontSz" fact="0.3"/>
                </dgm:constrLst>
                <dgm:ruleLst>
                  <dgm:rule type="primFontSz" val="5" fact="NaN" max="NaN"/>
                </dgm:ruleLst>
              </dgm:layoutNode>
              <dgm:choose name="Name12">
                <dgm:if name="Name13" axis="des" ptType="node" func="cnt" op="gt" val="0">
                  <dgm:layoutNode name="parTransTwo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if>
                <dgm:else name="Name14"/>
              </dgm:choose>
              <dgm:layoutNode name="horzTwo">
                <dgm:choose name="Name15">
                  <dgm:if name="Name16" func="var" arg="dir" op="equ" val="norm">
                    <dgm:alg type="lin">
                      <dgm:param type="linDir" val="fromL"/>
                      <dgm:param type="nodeVertAlign" val="t"/>
                    </dgm:alg>
                  </dgm:if>
                  <dgm:else name="Name17">
                    <dgm:alg type="lin">
                      <dgm:param type="linDir" val="fromR"/>
                      <dgm:param type="nodeVertAlign" val="t"/>
                    </dgm:alg>
                  </dgm:else>
                </dgm:choose>
                <dgm:shape xmlns:r="http://schemas.openxmlformats.org/officeDocument/2006/relationships" r:blip="">
                  <dgm:adjLst/>
                </dgm:shape>
                <dgm:presOf/>
                <dgm:constrLst/>
                <dgm:ruleLst>
                  <dgm:rule type="w" val="INF" fact="NaN" max="NaN"/>
                </dgm:ruleLst>
                <dgm:forEach name="Name18" axis="ch" ptType="node">
                  <dgm:layoutNode name="vertThree">
                    <dgm:alg type="lin">
                      <dgm:param type="linDir" val="fromT"/>
                    </dgm:alg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w" for="ch" forName="txThree" refType="w" refFor="ch" refForName="horzThree" op="gte"/>
                    </dgm:constrLst>
                    <dgm:ruleLst/>
                    <dgm:layoutNode name="txThree">
                      <dgm:varLst>
                        <dgm:chPref val="3"/>
                      </dgm:varLst>
                      <dgm:alg type="tx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self"/>
                      <dgm:constrLst>
                        <dgm:constr type="userH"/>
                        <dgm:constr type="h" refType="userH"/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choose name="Name19">
                      <dgm:if name="Name20" axis="des" ptType="node" func="cnt" op="gt" val="0">
                        <dgm:layoutNode name="parTransThree">
                          <dgm:alg type="sp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/>
                          <dgm:ruleLst/>
                        </dgm:layoutNode>
                      </dgm:if>
                      <dgm:else name="Name21"/>
                    </dgm:choose>
                    <dgm:layoutNode name="horzThree">
                      <dgm:choose name="Name22">
                        <dgm:if name="Name23" func="var" arg="dir" op="equ" val="norm">
                          <dgm:alg type="lin">
                            <dgm:param type="linDir" val="fromL"/>
                            <dgm:param type="nodeVertAlign" val="t"/>
                          </dgm:alg>
                        </dgm:if>
                        <dgm:else name="Name24">
                          <dgm:alg type="lin">
                            <dgm:param type="linDir" val="fromR"/>
                            <dgm:param type="nodeVertAlign" val="t"/>
                          </dgm:alg>
                        </dgm:else>
                      </dgm:choose>
                      <dgm:shape xmlns:r="http://schemas.openxmlformats.org/officeDocument/2006/relationships" r:blip="">
                        <dgm:adjLst/>
                      </dgm:shape>
                      <dgm:presOf/>
                      <dgm:constrLst/>
                      <dgm:ruleLst>
                        <dgm:rule type="w" val="INF" fact="NaN" max="NaN"/>
                      </dgm:ruleLst>
                      <dgm:forEach name="repeat" axis="ch" ptType="node">
                        <dgm:layoutNode name="vertFour">
                          <dgm:varLst>
                            <dgm:chPref val="3"/>
                          </dgm:varLst>
                          <dgm:alg type="lin">
                            <dgm:param type="linDir" val="fromT"/>
                          </dgm:alg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>
                            <dgm:constr type="w" for="ch" forName="txFour" refType="w" refFor="ch" refForName="horzFour" op="gte"/>
                          </dgm:constrLst>
                          <dgm:ruleLst/>
                          <dgm:layoutNode name="txFour">
                            <dgm:varLst>
                              <dgm:chPref val="3"/>
                            </dgm:varLst>
                            <dgm:alg type="tx"/>
                            <dgm:shape xmlns:r="http://schemas.openxmlformats.org/officeDocument/2006/relationships" type="roundRect" r:blip="">
                              <dgm:adjLst>
                                <dgm:adj idx="1" val="0.1"/>
                              </dgm:adjLst>
                            </dgm:shape>
                            <dgm:presOf axis="self"/>
                            <dgm:constrLst>
                              <dgm:constr type="userH"/>
                              <dgm:constr type="h" refType="userH"/>
                              <dgm:constr type="tMarg" refType="primFontSz" fact="0.3"/>
                              <dgm:constr type="bMarg" refType="primFontSz" fact="0.3"/>
                              <dgm:constr type="lMarg" refType="primFontSz" fact="0.3"/>
                              <dgm:constr type="rMarg" refType="primFontSz" fact="0.3"/>
                            </dgm:constrLst>
                            <dgm:ruleLst>
                              <dgm:rule type="primFontSz" val="5" fact="NaN" max="NaN"/>
                            </dgm:ruleLst>
                          </dgm:layoutNode>
                          <dgm:choose name="Name25">
                            <dgm:if name="Name26" axis="des" ptType="node" func="cnt" op="gt" val="0">
                              <dgm:layoutNode name="parTransFour">
                                <dgm:alg type="sp"/>
                                <dgm:shape xmlns:r="http://schemas.openxmlformats.org/officeDocument/2006/relationships" r:blip="">
                                  <dgm:adjLst/>
                                </dgm:shape>
                                <dgm:presOf/>
                                <dgm:constrLst/>
                                <dgm:ruleLst/>
                              </dgm:layoutNode>
                            </dgm:if>
                            <dgm:else name="Name27"/>
                          </dgm:choose>
                          <dgm:layoutNode name="horzFour">
                            <dgm:choose name="Name28">
                              <dgm:if name="Name29" func="var" arg="dir" op="equ" val="norm">
                                <dgm:alg type="lin">
                                  <dgm:param type="linDir" val="fromL"/>
                                  <dgm:param type="nodeVertAlign" val="t"/>
                                </dgm:alg>
                              </dgm:if>
                              <dgm:else name="Name30">
                                <dgm:alg type="lin">
                                  <dgm:param type="linDir" val="fromR"/>
                                  <dgm:param type="nodeVertAlign" val="t"/>
                                </dgm:alg>
                              </dgm:else>
                            </dgm:choose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/>
                            <dgm:ruleLst>
                              <dgm:rule type="w" val="INF" fact="NaN" max="NaN"/>
                            </dgm:ruleLst>
                            <dgm:forEach name="Name31" ref="repeat"/>
                          </dgm:layoutNode>
                        </dgm:layoutNode>
                        <dgm:choose name="Name32">
                          <dgm:if name="Name33" axis="self" ptType="node" func="revPos" op="gte" val="2">
                            <dgm:forEach name="Name34" axis="followSib" ptType="sibTrans" cnt="1">
                              <dgm:layoutNode name="sibSpaceFour">
                                <dgm:alg type="sp"/>
                                <dgm:shape xmlns:r="http://schemas.openxmlformats.org/officeDocument/2006/relationships" r:blip="">
                                  <dgm:adjLst/>
                                </dgm:shape>
                                <dgm:presOf/>
                                <dgm:constrLst/>
                                <dgm:ruleLst/>
                              </dgm:layoutNode>
                            </dgm:forEach>
                          </dgm:if>
                          <dgm:else name="Name35"/>
                        </dgm:choose>
                      </dgm:forEach>
                    </dgm:layoutNode>
                  </dgm:layoutNode>
                  <dgm:choose name="Name36">
                    <dgm:if name="Name37" axis="self" ptType="node" func="revPos" op="gte" val="2">
                      <dgm:forEach name="Name38" axis="followSib" ptType="sibTrans" cnt="1">
                        <dgm:layoutNode name="sibSpaceThree">
                          <dgm:alg type="sp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/>
                          <dgm:ruleLst/>
                        </dgm:layoutNode>
                      </dgm:forEach>
                    </dgm:if>
                    <dgm:else name="Name39"/>
                  </dgm:choose>
                </dgm:forEach>
              </dgm:layoutNode>
            </dgm:layoutNode>
            <dgm:choose name="Name40">
              <dgm:if name="Name41" axis="self" ptType="node" func="revPos" op="gte" val="2">
                <dgm:forEach name="Name42" axis="followSib" ptType="sibTrans" cnt="1">
                  <dgm:layoutNode name="sibSpaceTwo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forEach>
              </dgm:if>
              <dgm:else name="Name43"/>
            </dgm:choose>
          </dgm:forEach>
        </dgm:layoutNode>
      </dgm:layoutNode>
      <dgm:choose name="Name44">
        <dgm:if name="Name45" axis="self" ptType="node" func="revPos" op="gte" val="2">
          <dgm:forEach name="Name46" axis="followSib" ptType="sibTrans" cnt="1">
            <dgm:layoutNode name="sibSpaceOn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if>
        <dgm:else name="Name47"/>
      </dgm:choos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5">
  <dgm:title val=""/>
  <dgm:desc val=""/>
  <dgm:catLst>
    <dgm:cat type="simple" pri="105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2">
  <dgm:title val=""/>
  <dgm:desc val=""/>
  <dgm:catLst>
    <dgm:cat type="simple" pri="102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2">
  <dgm:title val=""/>
  <dgm:desc val=""/>
  <dgm:catLst>
    <dgm:cat type="simple" pri="102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2">
  <dgm:title val=""/>
  <dgm:desc val=""/>
  <dgm:catLst>
    <dgm:cat type="simple" pri="102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ADB5E99-183D-4D0D-B656-D5B47CCAE9A3}" type="datetimeFigureOut">
              <a:rPr lang="ru-RU" smtClean="0"/>
              <a:t>28.09.2026</a:t>
            </a:fld>
            <a:endParaRPr lang="ru-RU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RU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52ACAE7-1A79-4FD7-826A-EE5CF3783F37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48968542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9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1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7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2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03121582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49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1048950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1048951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4BE59C5-9D27-F84B-8D37-1D0164AAC744}" type="slidenum">
              <a:rPr lang="ru-RU" smtClean="0"/>
              <a:t>5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80240561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7827" name="Заметки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ru-RU" altLang="ru-RU" smtClean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fld id="{19786B73-3339-400D-BB11-158733C4B1A8}" type="slidenum">
              <a:rPr lang="ru-RU" smtClean="0">
                <a:solidFill>
                  <a:prstClr val="black"/>
                </a:solidFill>
                <a:latin typeface="Calibri" panose="020F0502020204030204"/>
                <a:cs typeface="+mn-cs"/>
              </a:rPr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t>6</a:t>
            </a:fld>
            <a:endParaRPr lang="ru-RU" dirty="0">
              <a:solidFill>
                <a:prstClr val="black"/>
              </a:solidFill>
              <a:latin typeface="Calibri" panose="020F0502020204030204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9855765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83674980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64941511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61244137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10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23467462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13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94278005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14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1482457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15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2327913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16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7799584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12972227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12214470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sz="1200" u="sng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Обеспечить технологическую выверку (интеграцию) подтверждения показателей учета с данными следующих государственных реестров и (или) </a:t>
            </a:r>
            <a:r>
              <a:rPr lang="ru-RU" sz="1200" u="sng" kern="1200" dirty="0" err="1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инфор-мационных</a:t>
            </a:r>
            <a:r>
              <a:rPr lang="ru-RU" sz="1200" u="sng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систем (IT -систем</a:t>
            </a:r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F1E6A1-CAF4-4FFF-BF4E-E8C89D0539CE}" type="slidenum">
              <a:rPr lang="ru-RU" smtClean="0"/>
              <a:t>19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09497812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20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40678101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21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78397708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9012292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27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05676631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250839380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sz="1600" dirty="0" smtClean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3B102A-EDC8-431F-B475-B3229B34ED88}" type="slidenum">
              <a:rPr lang="ru-RU" smtClean="0"/>
              <a:t>31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9124291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32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69807123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33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66644369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2916238" y="854075"/>
            <a:ext cx="4086225" cy="2298700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3B102A-EDC8-431F-B475-B3229B34ED88}" type="slidenum">
              <a:rPr lang="ru-RU" smtClean="0"/>
              <a:t>34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82919237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35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87631337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36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04675475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41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11658699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43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6019001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54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85470187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55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81767132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58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78262276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59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779999489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60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734065833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021375603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12488265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0028058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23879950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200" b="1" i="1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При передаче скан-копий первичных учетных документов,</a:t>
            </a:r>
            <a:r>
              <a:rPr lang="ru-RU" sz="1200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содержащих собственноручные подписи (сформированные на бумажном носителе)</a:t>
            </a:r>
            <a:r>
              <a:rPr lang="ru-RU" sz="1200" b="1" i="1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ответственность за соответствие скан-копии подлиннику документа возлагается на лицо, ответственное за оформление указанным документом факта хозяйственной жизни </a:t>
            </a:r>
            <a:r>
              <a:rPr lang="ru-RU" sz="1200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и (или) </a:t>
            </a:r>
            <a:r>
              <a:rPr lang="ru-RU" sz="1200" b="1" i="1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за формирование и (или) передачи такой скан-копии</a:t>
            </a:r>
            <a:endParaRPr lang="ru-RU" sz="1200" dirty="0">
              <a:solidFill>
                <a:prstClr val="black"/>
              </a:solidFill>
            </a:endParaRPr>
          </a:p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542666141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76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18228912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77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4857573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78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278517757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200" dirty="0" smtClean="0"/>
              <a:t>Те документы, формы которых обязательны к применению в 2025 году, надо убрать из учетной политики, а те, которые введены, но пока необязательны, нужно добавить, если учреждение решит их применять с 2025 года</a:t>
            </a:r>
          </a:p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6C06E6A-4F09-4D0F-AFD8-EEC650469D92}" type="slidenum">
              <a:rPr lang="ru-RU" smtClean="0"/>
              <a:t>79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32234563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80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133253381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81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097342021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83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910104224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6C06E6A-4F09-4D0F-AFD8-EEC650469D92}" type="slidenum">
              <a:rPr lang="ru-RU" smtClean="0"/>
              <a:t>84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028032374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85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88047577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86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325333659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87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93981383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88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996134459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89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79542430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90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55135622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91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466160569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92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668973873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93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844472298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94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96683134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95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078651942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7827" name="Заметки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ru-RU" altLang="ru-RU" smtClean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fld id="{19786B73-3339-400D-BB11-158733C4B1A8}" type="slidenum">
              <a:rPr lang="ru-RU" smtClean="0">
                <a:solidFill>
                  <a:prstClr val="black"/>
                </a:solidFill>
                <a:latin typeface="Calibri" panose="020F0502020204030204"/>
                <a:cs typeface="+mn-cs"/>
              </a:rPr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t>97</a:t>
            </a:fld>
            <a:endParaRPr lang="ru-RU" dirty="0">
              <a:solidFill>
                <a:prstClr val="black"/>
              </a:solidFill>
              <a:latin typeface="Calibri" panose="020F0502020204030204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52281390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108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078951121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115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24024953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120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9625668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132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916038216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sz="120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Ранее применялся</a:t>
            </a:r>
            <a:r>
              <a:rPr lang="ru-RU" sz="1200" b="1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один нетипичный случай </a:t>
            </a:r>
            <a:r>
              <a:rPr lang="ru-RU" sz="120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такого утверждения органом-учредителем Плана ФХД государственного (муниципального) бюджетного учреждения –  при наличии просроченной кредиторской задолженности у учреждения на последнюю отчетную дату бухгалтерской отчетности, предшествующую дате утверждения Плана (внесения в него изменений) (пункт 46 Требований № 186н).</a:t>
            </a:r>
            <a:r>
              <a:rPr lang="ru-RU" sz="1200" b="1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</a:t>
            </a:r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52ACAE7-1A79-4FD7-826A-EE5CF3783F37}" type="slidenum">
              <a:rPr lang="ru-RU" smtClean="0"/>
              <a:t>136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927072964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FBDFACC-708D-4039-8EA9-8D0DBB6BD9AA}" type="slidenum">
              <a:rPr lang="ru-RU" smtClean="0"/>
              <a:t>138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721728347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604389618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152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672675889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122D45D-5942-6A46-ADA1-0B5F8B01E5FC}" type="slidenum">
              <a:rPr lang="ru-RU" smtClean="0">
                <a:solidFill>
                  <a:prstClr val="black"/>
                </a:solidFill>
              </a:rPr>
              <a:pPr/>
              <a:t>153</a:t>
            </a:fld>
            <a:endParaRPr lang="ru-RU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0138713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FBDFACC-708D-4039-8EA9-8D0DBB6BD9AA}" type="slidenum">
              <a:rPr lang="ru-RU" smtClean="0"/>
              <a:t>156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727747538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7827" name="Заметки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ru-RU" altLang="ru-RU" smtClean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fld id="{73A6A352-2D77-488C-99E8-E045F8A3E0D6}" type="slidenum">
              <a:rPr lang="ru-RU" smtClean="0">
                <a:solidFill>
                  <a:prstClr val="black"/>
                </a:solidFill>
                <a:latin typeface="Calibri" panose="020F0502020204030204"/>
                <a:cs typeface="+mn-cs"/>
              </a:rPr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t>159</a:t>
            </a:fld>
            <a:endParaRPr lang="ru-RU" dirty="0">
              <a:solidFill>
                <a:prstClr val="black"/>
              </a:solidFill>
              <a:latin typeface="Calibri" panose="020F0502020204030204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03134005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200" dirty="0" smtClean="0">
                <a:sym typeface="Wingdings" panose="05000000000000000000" pitchFamily="2" charset="2"/>
              </a:rPr>
              <a:t>Письмо Минфина России </a:t>
            </a:r>
            <a:r>
              <a:rPr lang="ru-RU" sz="1200" b="1" dirty="0" smtClean="0">
                <a:sym typeface="Wingdings" panose="05000000000000000000" pitchFamily="2" charset="2"/>
              </a:rPr>
              <a:t>от 25.06.2025 № 02-05-07/61919 </a:t>
            </a:r>
            <a:r>
              <a:rPr lang="ru-RU" sz="1200" dirty="0" smtClean="0">
                <a:sym typeface="Wingdings" panose="05000000000000000000" pitchFamily="2" charset="2"/>
              </a:rPr>
              <a:t>О приказах Минфина России от 10 июня 2025 г. № </a:t>
            </a:r>
            <a:r>
              <a:rPr lang="ru-RU" sz="1200" b="1" dirty="0" smtClean="0">
                <a:sym typeface="Wingdings" panose="05000000000000000000" pitchFamily="2" charset="2"/>
              </a:rPr>
              <a:t>70н</a:t>
            </a:r>
            <a:r>
              <a:rPr lang="ru-RU" sz="1200" dirty="0" smtClean="0">
                <a:sym typeface="Wingdings" panose="05000000000000000000" pitchFamily="2" charset="2"/>
              </a:rPr>
              <a:t>  </a:t>
            </a:r>
            <a:endParaRPr lang="ru-RU" b="0" dirty="0" smtClean="0">
              <a:effectLst/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988981F-6AAF-46F8-B4B3-8B7354F93985}" type="slidenum">
              <a:rPr lang="ru-RU" smtClean="0">
                <a:solidFill>
                  <a:prstClr val="black"/>
                </a:solidFill>
              </a:rPr>
              <a:pPr/>
              <a:t>160</a:t>
            </a:fld>
            <a:endParaRPr lang="ru-RU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3186776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FBDFACC-708D-4039-8EA9-8D0DBB6BD9AA}" type="slidenum">
              <a:rPr lang="ru-RU" smtClean="0"/>
              <a:t>161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180248652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FBDFACC-708D-4039-8EA9-8D0DBB6BD9AA}" type="slidenum">
              <a:rPr lang="ru-RU" smtClean="0"/>
              <a:t>163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49022588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166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90320280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168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15862227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170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665410617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185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693496748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7827" name="Заметки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ru-RU" altLang="ru-RU" smtClean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fld id="{19786B73-3339-400D-BB11-158733C4B1A8}" type="slidenum">
              <a:rPr lang="ru-RU" smtClean="0">
                <a:solidFill>
                  <a:prstClr val="black"/>
                </a:solidFill>
                <a:latin typeface="Calibri" panose="020F0502020204030204"/>
                <a:cs typeface="+mn-cs"/>
              </a:rPr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t>189</a:t>
            </a:fld>
            <a:endParaRPr lang="ru-RU" dirty="0">
              <a:solidFill>
                <a:prstClr val="black"/>
              </a:solidFill>
              <a:latin typeface="Calibri" panose="020F0502020204030204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40852282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191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737212436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7827" name="Заметки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ru-RU" altLang="ru-RU" smtClean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fld id="{19786B73-3339-400D-BB11-158733C4B1A8}" type="slidenum">
              <a:rPr lang="ru-RU" smtClean="0">
                <a:solidFill>
                  <a:prstClr val="black"/>
                </a:solidFill>
                <a:latin typeface="Calibri" panose="020F0502020204030204"/>
                <a:cs typeface="+mn-cs"/>
              </a:rPr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t>195</a:t>
            </a:fld>
            <a:endParaRPr lang="ru-RU" dirty="0">
              <a:solidFill>
                <a:prstClr val="black"/>
              </a:solidFill>
              <a:latin typeface="Calibri" panose="020F0502020204030204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1854072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199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49694432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200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710224869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211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659051245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696552-920F-4B31-9AF9-C3E3BD6AAE55}" type="slidenum">
              <a:rPr lang="ru-RU" smtClean="0"/>
              <a:t>217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195786181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Shape 1874">
            <a:extLst>
              <a:ext uri="{FF2B5EF4-FFF2-40B4-BE49-F238E27FC236}">
                <a16:creationId xmlns:a16="http://schemas.microsoft.com/office/drawing/2014/main" id="{A0C6874D-3EA7-6CFD-4B7B-1A9853FCFDA7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5059" name="Shape 1875">
            <a:extLst>
              <a:ext uri="{FF2B5EF4-FFF2-40B4-BE49-F238E27FC236}">
                <a16:creationId xmlns:a16="http://schemas.microsoft.com/office/drawing/2014/main" id="{AA42C753-9C2B-21BB-49DE-CF81687D00F5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25067289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Straight Connector 14">
            <a:extLst>
              <a:ext uri="{FF2B5EF4-FFF2-40B4-BE49-F238E27FC236}">
                <a16:creationId xmlns:a16="http://schemas.microsoft.com/office/drawing/2014/main" id="{FA6DE50F-F915-2C95-185F-059021A0D466}"/>
              </a:ext>
            </a:extLst>
          </p:cNvPr>
          <p:cNvCxnSpPr/>
          <p:nvPr/>
        </p:nvCxnSpPr>
        <p:spPr>
          <a:xfrm>
            <a:off x="2417234" y="3529013"/>
            <a:ext cx="8638117" cy="0"/>
          </a:xfrm>
          <a:prstGeom prst="line">
            <a:avLst/>
          </a:prstGeom>
          <a:ln w="31750"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417781" y="802300"/>
            <a:ext cx="8637073" cy="2541431"/>
          </a:xfrm>
        </p:spPr>
        <p:txBody>
          <a:bodyPr bIns="0" anchor="b"/>
          <a:lstStyle>
            <a:lvl1pPr algn="l">
              <a:defRPr sz="495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417780" y="3531206"/>
            <a:ext cx="8637072" cy="977621"/>
          </a:xfrm>
        </p:spPr>
        <p:txBody>
          <a:bodyPr tIns="91440" bIns="91440"/>
          <a:lstStyle>
            <a:lvl1pPr marL="0" indent="0" algn="l">
              <a:buNone/>
              <a:defRPr sz="1350" b="0" cap="all" baseline="0">
                <a:solidFill>
                  <a:schemeClr val="tx1"/>
                </a:solidFill>
              </a:defRPr>
            </a:lvl1pPr>
            <a:lvl2pPr marL="342900" indent="0" algn="ctr">
              <a:buNone/>
              <a:defRPr sz="135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ru-RU"/>
              <a:t>Образец подзаголовка</a:t>
            </a:r>
            <a:endParaRPr lang="en-US" dirty="0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8F9101CD-42DA-EE01-A927-677423BA608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FA10177-D971-413B-B97D-63F1EAF37806}" type="datetimeFigureOut">
              <a:rPr lang="ru-RU"/>
              <a:pPr>
                <a:defRPr/>
              </a:pPr>
              <a:t>28.09.2026</a:t>
            </a:fld>
            <a:endParaRPr lang="ru-RU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E420F977-0719-D12D-667F-3515BB5DD31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17234" y="328613"/>
            <a:ext cx="4974167" cy="309562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56E3AC47-910B-0E2E-3065-501CC2E82F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37217" y="798514"/>
            <a:ext cx="810683" cy="504825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31E1903-103E-4B34-91F1-BDD22E7880D5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39904942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Straight Connector 32">
            <a:extLst>
              <a:ext uri="{FF2B5EF4-FFF2-40B4-BE49-F238E27FC236}">
                <a16:creationId xmlns:a16="http://schemas.microsoft.com/office/drawing/2014/main" id="{BFD949A5-9CAB-4DE3-CF73-CBD79D9C9260}"/>
              </a:ext>
            </a:extLst>
          </p:cNvPr>
          <p:cNvCxnSpPr/>
          <p:nvPr/>
        </p:nvCxnSpPr>
        <p:spPr>
          <a:xfrm>
            <a:off x="1454151" y="1847850"/>
            <a:ext cx="9607549" cy="0"/>
          </a:xfrm>
          <a:prstGeom prst="line">
            <a:avLst/>
          </a:prstGeom>
          <a:ln w="31750"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97828719-3417-78AC-3ED0-F756035DFF3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3531E3E-0A8B-46C9-B217-4816802F514C}" type="datetimeFigureOut">
              <a:rPr lang="ru-RU"/>
              <a:pPr>
                <a:defRPr/>
              </a:pPr>
              <a:t>28.09.2026</a:t>
            </a:fld>
            <a:endParaRPr lang="ru-RU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BCAD2E91-E174-855E-CEC2-933751D8696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BE76EB23-D7F3-CC79-62AD-7B4C4178E79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450D4EE-E7FC-4362-BEFA-7C04B4E42296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97989892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Straight Connector 14">
            <a:extLst>
              <a:ext uri="{FF2B5EF4-FFF2-40B4-BE49-F238E27FC236}">
                <a16:creationId xmlns:a16="http://schemas.microsoft.com/office/drawing/2014/main" id="{0CDF098F-49FB-D5EC-780D-062E79C3E365}"/>
              </a:ext>
            </a:extLst>
          </p:cNvPr>
          <p:cNvCxnSpPr/>
          <p:nvPr/>
        </p:nvCxnSpPr>
        <p:spPr>
          <a:xfrm>
            <a:off x="1454152" y="3805238"/>
            <a:ext cx="8629649" cy="0"/>
          </a:xfrm>
          <a:prstGeom prst="line">
            <a:avLst/>
          </a:prstGeom>
          <a:ln w="31750"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54239" y="1756130"/>
            <a:ext cx="8643155" cy="1887950"/>
          </a:xfrm>
        </p:spPr>
        <p:txBody>
          <a:bodyPr anchor="b"/>
          <a:lstStyle>
            <a:lvl1pPr algn="l">
              <a:defRPr sz="270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454239" y="3806197"/>
            <a:ext cx="8630447" cy="1012929"/>
          </a:xfrm>
        </p:spPr>
        <p:txBody>
          <a:bodyPr tIns="91440"/>
          <a:lstStyle>
            <a:lvl1pPr marL="0" indent="0" algn="l">
              <a:buNone/>
              <a:defRPr sz="1350">
                <a:solidFill>
                  <a:schemeClr val="tx1"/>
                </a:solidFill>
              </a:defRPr>
            </a:lvl1pPr>
            <a:lvl2pPr marL="3429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78039E07-F2A4-0A94-A2F7-37E6C0C5FD4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5215314-7D28-4AD1-80C1-A6038F06CE42}" type="datetimeFigureOut">
              <a:rPr lang="ru-RU"/>
              <a:pPr>
                <a:defRPr/>
              </a:pPr>
              <a:t>28.09.2026</a:t>
            </a:fld>
            <a:endParaRPr lang="ru-RU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429DD6BB-5735-4F09-920E-937B872D327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7CF8030E-9D17-C92D-5D6E-F8DFEC46F8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C488F1B-948E-4AD2-823A-D31EFE840AA0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28688312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" name="Straight Connector 34">
            <a:extLst>
              <a:ext uri="{FF2B5EF4-FFF2-40B4-BE49-F238E27FC236}">
                <a16:creationId xmlns:a16="http://schemas.microsoft.com/office/drawing/2014/main" id="{167E22EA-D4A7-16BD-07F3-3BD413B8708E}"/>
              </a:ext>
            </a:extLst>
          </p:cNvPr>
          <p:cNvCxnSpPr/>
          <p:nvPr/>
        </p:nvCxnSpPr>
        <p:spPr>
          <a:xfrm>
            <a:off x="1454151" y="1847850"/>
            <a:ext cx="9607549" cy="0"/>
          </a:xfrm>
          <a:prstGeom prst="line">
            <a:avLst/>
          </a:prstGeom>
          <a:ln w="31750"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49217" y="804891"/>
            <a:ext cx="9605635" cy="1059305"/>
          </a:xfrm>
        </p:spPr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447331" y="2010879"/>
            <a:ext cx="4645152" cy="344859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413771" y="2017343"/>
            <a:ext cx="4645152" cy="344152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6" name="Date Placeholder 4">
            <a:extLst>
              <a:ext uri="{FF2B5EF4-FFF2-40B4-BE49-F238E27FC236}">
                <a16:creationId xmlns:a16="http://schemas.microsoft.com/office/drawing/2014/main" id="{DA0E40CD-3932-910E-93B8-43736DDB0C4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4792B6C-6987-4AD3-BB67-FAAA9C7BE4F4}" type="datetimeFigureOut">
              <a:rPr lang="ru-RU"/>
              <a:pPr>
                <a:defRPr/>
              </a:pPr>
              <a:t>28.09.2026</a:t>
            </a:fld>
            <a:endParaRPr lang="ru-RU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F3C6DCD7-74B1-943A-8EFF-133FB45B74B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11DE50AE-D43D-7B2C-D9BF-3FCE45C4AD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6C9BF87-D869-4AE9-A5E2-DAC2244448CC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592088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" name="Straight Connector 28">
            <a:extLst>
              <a:ext uri="{FF2B5EF4-FFF2-40B4-BE49-F238E27FC236}">
                <a16:creationId xmlns:a16="http://schemas.microsoft.com/office/drawing/2014/main" id="{A9806A9C-A51F-4ABE-C760-84F63F4C905D}"/>
              </a:ext>
            </a:extLst>
          </p:cNvPr>
          <p:cNvCxnSpPr/>
          <p:nvPr/>
        </p:nvCxnSpPr>
        <p:spPr>
          <a:xfrm>
            <a:off x="1454151" y="1847850"/>
            <a:ext cx="9607549" cy="0"/>
          </a:xfrm>
          <a:prstGeom prst="line">
            <a:avLst/>
          </a:prstGeom>
          <a:ln w="31750"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47192" y="804165"/>
            <a:ext cx="9607661" cy="1056319"/>
          </a:xfrm>
        </p:spPr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447191" y="2019551"/>
            <a:ext cx="4645152" cy="801943"/>
          </a:xfrm>
        </p:spPr>
        <p:txBody>
          <a:bodyPr anchor="b"/>
          <a:lstStyle>
            <a:lvl1pPr marL="0" indent="0">
              <a:lnSpc>
                <a:spcPct val="100000"/>
              </a:lnSpc>
              <a:buNone/>
              <a:defRPr sz="1650" b="0" cap="all" baseline="0">
                <a:solidFill>
                  <a:schemeClr val="accent1"/>
                </a:solidFill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447191" y="2824271"/>
            <a:ext cx="4645152" cy="2644457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412363" y="2023005"/>
            <a:ext cx="4645152" cy="802237"/>
          </a:xfrm>
        </p:spPr>
        <p:txBody>
          <a:bodyPr anchor="b"/>
          <a:lstStyle>
            <a:lvl1pPr marL="0" indent="0">
              <a:lnSpc>
                <a:spcPct val="100000"/>
              </a:lnSpc>
              <a:buNone/>
              <a:defRPr sz="1650" b="0" cap="all" baseline="0">
                <a:solidFill>
                  <a:schemeClr val="accent1"/>
                </a:solidFill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412363" y="2821491"/>
            <a:ext cx="4645152" cy="2637371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8" name="Date Placeholder 6">
            <a:extLst>
              <a:ext uri="{FF2B5EF4-FFF2-40B4-BE49-F238E27FC236}">
                <a16:creationId xmlns:a16="http://schemas.microsoft.com/office/drawing/2014/main" id="{915A5588-A1BA-9E5B-2CE3-B6A19BAF98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B62C6E3-03E5-46C0-AE37-7B7AF6C0E5D6}" type="datetimeFigureOut">
              <a:rPr lang="ru-RU"/>
              <a:pPr>
                <a:defRPr/>
              </a:pPr>
              <a:t>28.09.2026</a:t>
            </a:fld>
            <a:endParaRPr lang="ru-RU"/>
          </a:p>
        </p:txBody>
      </p:sp>
      <p:sp>
        <p:nvSpPr>
          <p:cNvPr id="9" name="Footer Placeholder 7">
            <a:extLst>
              <a:ext uri="{FF2B5EF4-FFF2-40B4-BE49-F238E27FC236}">
                <a16:creationId xmlns:a16="http://schemas.microsoft.com/office/drawing/2014/main" id="{DD095D11-CDBD-02F1-00BA-0AE8181FB63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10" name="Slide Number Placeholder 8">
            <a:extLst>
              <a:ext uri="{FF2B5EF4-FFF2-40B4-BE49-F238E27FC236}">
                <a16:creationId xmlns:a16="http://schemas.microsoft.com/office/drawing/2014/main" id="{4C604F52-1F38-DE7C-BF66-826B59EBD3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033D652-5FF9-42A2-82CA-D4AC8D8D34F8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89761584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Straight Connector 24">
            <a:extLst>
              <a:ext uri="{FF2B5EF4-FFF2-40B4-BE49-F238E27FC236}">
                <a16:creationId xmlns:a16="http://schemas.microsoft.com/office/drawing/2014/main" id="{E11C1982-9CA4-F5A0-6319-374B4C0ED3B9}"/>
              </a:ext>
            </a:extLst>
          </p:cNvPr>
          <p:cNvCxnSpPr/>
          <p:nvPr/>
        </p:nvCxnSpPr>
        <p:spPr>
          <a:xfrm>
            <a:off x="1454151" y="1847850"/>
            <a:ext cx="9607549" cy="0"/>
          </a:xfrm>
          <a:prstGeom prst="line">
            <a:avLst/>
          </a:prstGeom>
          <a:ln w="31750"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4" name="Date Placeholder 2">
            <a:extLst>
              <a:ext uri="{FF2B5EF4-FFF2-40B4-BE49-F238E27FC236}">
                <a16:creationId xmlns:a16="http://schemas.microsoft.com/office/drawing/2014/main" id="{014EC985-B385-5EDB-8E3D-4B96DBBEB80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66A3B56-9CA0-4CA0-8118-64F5771A7801}" type="datetimeFigureOut">
              <a:rPr lang="ru-RU"/>
              <a:pPr>
                <a:defRPr/>
              </a:pPr>
              <a:t>28.09.2026</a:t>
            </a:fld>
            <a:endParaRPr lang="ru-RU"/>
          </a:p>
        </p:txBody>
      </p:sp>
      <p:sp>
        <p:nvSpPr>
          <p:cNvPr id="5" name="Footer Placeholder 3">
            <a:extLst>
              <a:ext uri="{FF2B5EF4-FFF2-40B4-BE49-F238E27FC236}">
                <a16:creationId xmlns:a16="http://schemas.microsoft.com/office/drawing/2014/main" id="{B9AA5DDC-58BE-48B3-447B-1AF128A81C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Slide Number Placeholder 4">
            <a:extLst>
              <a:ext uri="{FF2B5EF4-FFF2-40B4-BE49-F238E27FC236}">
                <a16:creationId xmlns:a16="http://schemas.microsoft.com/office/drawing/2014/main" id="{0194C758-D3D0-1C8A-7A62-22664BF97C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28F35C2-A072-40A5-97C6-47FCBC23C75E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78868541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7842D0E6-C4FF-730E-E82D-4D010719CA5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E818862-8CAC-480A-8D3F-5B61DCCC44F7}" type="datetimeFigureOut">
              <a:rPr lang="ru-RU"/>
              <a:pPr>
                <a:defRPr/>
              </a:pPr>
              <a:t>28.09.2026</a:t>
            </a:fld>
            <a:endParaRPr lang="ru-RU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CB9C3CB4-385B-5329-698D-DD54F27ABD7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1A573FBA-B13B-11A1-5B24-24807C1E01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E6506DA-0CE1-4FBD-8FD0-4428DECD9855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19198039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" name="Straight Connector 16">
            <a:extLst>
              <a:ext uri="{FF2B5EF4-FFF2-40B4-BE49-F238E27FC236}">
                <a16:creationId xmlns:a16="http://schemas.microsoft.com/office/drawing/2014/main" id="{03413591-5048-2378-6F9B-8D15C284C28B}"/>
              </a:ext>
            </a:extLst>
          </p:cNvPr>
          <p:cNvCxnSpPr/>
          <p:nvPr/>
        </p:nvCxnSpPr>
        <p:spPr>
          <a:xfrm>
            <a:off x="1447800" y="3205163"/>
            <a:ext cx="3270251" cy="0"/>
          </a:xfrm>
          <a:prstGeom prst="line">
            <a:avLst/>
          </a:prstGeom>
          <a:ln w="31750"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44672" y="798973"/>
            <a:ext cx="3273099" cy="2247117"/>
          </a:xfrm>
        </p:spPr>
        <p:txBody>
          <a:bodyPr anchor="b"/>
          <a:lstStyle>
            <a:lvl1pPr algn="l">
              <a:defRPr sz="180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43714" y="798974"/>
            <a:ext cx="6012471" cy="4658826"/>
          </a:xfrm>
        </p:spPr>
        <p:txBody>
          <a:bodyPr anchor="ctr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444672" y="3205493"/>
            <a:ext cx="3275013" cy="2248181"/>
          </a:xfrm>
        </p:spPr>
        <p:txBody>
          <a:bodyPr/>
          <a:lstStyle>
            <a:lvl1pPr marL="0" indent="0" algn="l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Date Placeholder 4">
            <a:extLst>
              <a:ext uri="{FF2B5EF4-FFF2-40B4-BE49-F238E27FC236}">
                <a16:creationId xmlns:a16="http://schemas.microsoft.com/office/drawing/2014/main" id="{C8AECF07-9997-127B-49A4-28EA9AB60D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4473781-09D6-4776-BB93-D6CCC951769E}" type="datetimeFigureOut">
              <a:rPr lang="ru-RU"/>
              <a:pPr>
                <a:defRPr/>
              </a:pPr>
              <a:t>28.09.2026</a:t>
            </a:fld>
            <a:endParaRPr lang="ru-RU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08604AFD-10C3-6447-E84F-E871C02CCD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219E38D5-9AD8-41E4-ADCD-BE63876D06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8D6B3D-9790-4ED2-A18D-4E509217D6A2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66981922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7">
            <a:extLst>
              <a:ext uri="{FF2B5EF4-FFF2-40B4-BE49-F238E27FC236}">
                <a16:creationId xmlns:a16="http://schemas.microsoft.com/office/drawing/2014/main" id="{B7D5FA1B-618F-59CA-89B7-035154A73223}"/>
              </a:ext>
            </a:extLst>
          </p:cNvPr>
          <p:cNvGrpSpPr>
            <a:grpSpLocks/>
          </p:cNvGrpSpPr>
          <p:nvPr/>
        </p:nvGrpSpPr>
        <p:grpSpPr bwMode="auto">
          <a:xfrm>
            <a:off x="7478185" y="482601"/>
            <a:ext cx="4074583" cy="5148263"/>
            <a:chOff x="7477387" y="482170"/>
            <a:chExt cx="4074533" cy="5149101"/>
          </a:xfrm>
        </p:grpSpPr>
        <p:sp>
          <p:nvSpPr>
            <p:cNvPr id="6" name="Rectangle 17">
              <a:extLst>
                <a:ext uri="{FF2B5EF4-FFF2-40B4-BE49-F238E27FC236}">
                  <a16:creationId xmlns:a16="http://schemas.microsoft.com/office/drawing/2014/main" id="{0F34BA61-A81B-325B-D49D-BAB519D9426D}"/>
                </a:ext>
              </a:extLst>
            </p:cNvPr>
            <p:cNvSpPr/>
            <p:nvPr/>
          </p:nvSpPr>
          <p:spPr bwMode="black">
            <a:xfrm>
              <a:off x="7477387" y="482170"/>
              <a:ext cx="4074533" cy="5149101"/>
            </a:xfrm>
            <a:prstGeom prst="rect">
              <a:avLst/>
            </a:prstGeom>
            <a:gradFill>
              <a:gsLst>
                <a:gs pos="0">
                  <a:srgbClr val="000001"/>
                </a:gs>
                <a:gs pos="100000">
                  <a:srgbClr val="191919"/>
                </a:gs>
              </a:gsLst>
            </a:gradFill>
            <a:ln w="76200" cmpd="sng">
              <a:noFill/>
              <a:miter lim="800000"/>
            </a:ln>
            <a:effectLst>
              <a:outerShdw blurRad="127000" dist="228600" dir="4740000" sx="98000" sy="98000" algn="tl" rotWithShape="0">
                <a:srgbClr val="000000">
                  <a:alpha val="34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7" name="Rectangle 18">
              <a:extLst>
                <a:ext uri="{FF2B5EF4-FFF2-40B4-BE49-F238E27FC236}">
                  <a16:creationId xmlns:a16="http://schemas.microsoft.com/office/drawing/2014/main" id="{15AEBC44-0573-A2BD-9B5D-47C2C6C23B96}"/>
                </a:ext>
              </a:extLst>
            </p:cNvPr>
            <p:cNvSpPr/>
            <p:nvPr/>
          </p:nvSpPr>
          <p:spPr bwMode="blackWhite">
            <a:xfrm>
              <a:off x="7790446" y="812506"/>
              <a:ext cx="3450289" cy="4466452"/>
            </a:xfrm>
            <a:prstGeom prst="rect">
              <a:avLst/>
            </a:prstGeom>
            <a:gradFill>
              <a:gsLst>
                <a:gs pos="0">
                  <a:srgbClr val="DADADA"/>
                </a:gs>
                <a:gs pos="100000">
                  <a:srgbClr val="FFFFFE"/>
                </a:gs>
              </a:gsLst>
              <a:lin ang="16200000" scaled="0"/>
            </a:gradFill>
            <a:ln w="50800" cmpd="sng">
              <a:solidFill>
                <a:srgbClr val="191919"/>
              </a:solidFill>
              <a:miter lim="800000"/>
            </a:ln>
            <a:effectLst>
              <a:innerShdw blurRad="63500" dist="88900" dir="14100000">
                <a:srgbClr val="000000">
                  <a:alpha val="30000"/>
                </a:srgbClr>
              </a:innerShdw>
            </a:effectLst>
            <a:scene3d>
              <a:camera prst="orthographicFront"/>
              <a:lightRig rig="threePt" dir="t"/>
            </a:scene3d>
            <a:sp3d>
              <a:bevelT prst="relaxedInset"/>
            </a:sp3d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</p:grpSp>
      <p:cxnSp>
        <p:nvCxnSpPr>
          <p:cNvPr id="8" name="Straight Connector 30">
            <a:extLst>
              <a:ext uri="{FF2B5EF4-FFF2-40B4-BE49-F238E27FC236}">
                <a16:creationId xmlns:a16="http://schemas.microsoft.com/office/drawing/2014/main" id="{D404CE4D-4E8F-D5BC-0BAD-048566B93603}"/>
              </a:ext>
            </a:extLst>
          </p:cNvPr>
          <p:cNvCxnSpPr/>
          <p:nvPr/>
        </p:nvCxnSpPr>
        <p:spPr>
          <a:xfrm>
            <a:off x="1447801" y="3143250"/>
            <a:ext cx="5526617" cy="0"/>
          </a:xfrm>
          <a:prstGeom prst="line">
            <a:avLst/>
          </a:prstGeom>
          <a:ln w="31750"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51207" y="1129513"/>
            <a:ext cx="5532328" cy="1830584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8124389" y="1122544"/>
            <a:ext cx="2791171" cy="3866327"/>
          </a:xfrm>
          <a:solidFill>
            <a:schemeClr val="bg1">
              <a:lumMod val="85000"/>
            </a:schemeClr>
          </a:solidFill>
          <a:ln w="9525" cap="sq">
            <a:noFill/>
            <a:miter lim="800000"/>
          </a:ln>
          <a:effectLst/>
        </p:spPr>
        <p:txBody>
          <a:bodyPr rtlCol="0">
            <a:normAutofit/>
          </a:bodyPr>
          <a:lstStyle>
            <a:lvl1pPr marL="0" indent="0" algn="ctr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lvl="0"/>
            <a:r>
              <a:rPr lang="ru-RU" noProof="0"/>
              <a:t>Вставка рисунка</a:t>
            </a:r>
            <a:endParaRPr lang="en-US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450330" y="3145992"/>
            <a:ext cx="5524404" cy="2003742"/>
          </a:xfrm>
        </p:spPr>
        <p:txBody>
          <a:bodyPr/>
          <a:lstStyle>
            <a:lvl1pPr marL="0" indent="0" algn="l">
              <a:buNone/>
              <a:defRPr sz="135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9" name="Date Placeholder 4">
            <a:extLst>
              <a:ext uri="{FF2B5EF4-FFF2-40B4-BE49-F238E27FC236}">
                <a16:creationId xmlns:a16="http://schemas.microsoft.com/office/drawing/2014/main" id="{649D2C46-7D52-613B-B5B9-73C53FF12F7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1447801" y="5470525"/>
            <a:ext cx="5526617" cy="319088"/>
          </a:xfrm>
        </p:spPr>
        <p:txBody>
          <a:bodyPr/>
          <a:lstStyle>
            <a:lvl1pPr algn="l">
              <a:defRPr/>
            </a:lvl1pPr>
          </a:lstStyle>
          <a:p>
            <a:pPr>
              <a:defRPr/>
            </a:pPr>
            <a:fld id="{A2AB4FED-5912-40A9-9930-2B03CF5A5226}" type="datetimeFigureOut">
              <a:rPr lang="ru-RU"/>
              <a:pPr>
                <a:defRPr/>
              </a:pPr>
              <a:t>28.09.2026</a:t>
            </a:fld>
            <a:endParaRPr lang="ru-RU"/>
          </a:p>
        </p:txBody>
      </p:sp>
      <p:sp>
        <p:nvSpPr>
          <p:cNvPr id="10" name="Footer Placeholder 5">
            <a:extLst>
              <a:ext uri="{FF2B5EF4-FFF2-40B4-BE49-F238E27FC236}">
                <a16:creationId xmlns:a16="http://schemas.microsoft.com/office/drawing/2014/main" id="{BFFF8EBA-77CC-B429-A46A-BFEB0114CD3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447801" y="319089"/>
            <a:ext cx="5541433" cy="320675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3D7892FF-2709-7ACA-F1C8-19246EFDFE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AF8414-BAB7-464B-A82E-DF7A1A87822B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99455673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Straight Connector 25">
            <a:extLst>
              <a:ext uri="{FF2B5EF4-FFF2-40B4-BE49-F238E27FC236}">
                <a16:creationId xmlns:a16="http://schemas.microsoft.com/office/drawing/2014/main" id="{E4BB68C1-6B66-05BA-E0A7-1C68DAD3DC79}"/>
              </a:ext>
            </a:extLst>
          </p:cNvPr>
          <p:cNvCxnSpPr/>
          <p:nvPr/>
        </p:nvCxnSpPr>
        <p:spPr>
          <a:xfrm>
            <a:off x="1454151" y="1847850"/>
            <a:ext cx="9607549" cy="0"/>
          </a:xfrm>
          <a:prstGeom prst="line">
            <a:avLst/>
          </a:prstGeom>
          <a:ln w="31750"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F01CFCF8-C877-E626-2643-A16A82ED2B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F87FFCE-B3D7-43BC-BB9C-80323569FB4E}" type="datetimeFigureOut">
              <a:rPr lang="ru-RU"/>
              <a:pPr>
                <a:defRPr/>
              </a:pPr>
              <a:t>28.09.2026</a:t>
            </a:fld>
            <a:endParaRPr lang="ru-RU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A7C6B98D-B84E-9A3E-6822-414D06AB37D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2D44DE63-3365-3211-FBA7-FB64CD605D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37A1BC-5FCE-42B3-85DD-4624FE2416D5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24391558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Straight Connector 14">
            <a:extLst>
              <a:ext uri="{FF2B5EF4-FFF2-40B4-BE49-F238E27FC236}">
                <a16:creationId xmlns:a16="http://schemas.microsoft.com/office/drawing/2014/main" id="{14ED7784-1B0B-61F9-A335-E9B627775FDD}"/>
              </a:ext>
            </a:extLst>
          </p:cNvPr>
          <p:cNvCxnSpPr/>
          <p:nvPr/>
        </p:nvCxnSpPr>
        <p:spPr>
          <a:xfrm>
            <a:off x="9438217" y="798513"/>
            <a:ext cx="0" cy="4660900"/>
          </a:xfrm>
          <a:prstGeom prst="line">
            <a:avLst/>
          </a:prstGeom>
          <a:ln w="31750"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439111" y="798975"/>
            <a:ext cx="1615743" cy="4659889"/>
          </a:xfrm>
        </p:spPr>
        <p:txBody>
          <a:bodyPr vert="eaVert"/>
          <a:lstStyle>
            <a:lvl1pPr algn="l"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1444673" y="798975"/>
            <a:ext cx="7828831" cy="4659889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BDCAD862-239B-711F-DCAD-744DCF1BAE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F681D1B-1F51-49E7-8706-6AAAA30AC845}" type="datetimeFigureOut">
              <a:rPr lang="ru-RU"/>
              <a:pPr>
                <a:defRPr/>
              </a:pPr>
              <a:t>28.09.2026</a:t>
            </a:fld>
            <a:endParaRPr lang="ru-RU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09DCBD4C-32A5-E9BA-D57D-7968A6833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39917CEC-4771-3454-5552-2E818F5B8C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BCC8905-2DA1-4308-A8B2-4FCE9262414B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3248425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диаграмма и текст слев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Название 1"/>
          <p:cNvSpPr>
            <a:spLocks noGrp="1"/>
          </p:cNvSpPr>
          <p:nvPr>
            <p:ph type="title"/>
          </p:nvPr>
        </p:nvSpPr>
        <p:spPr>
          <a:xfrm>
            <a:off x="7007655" y="1583970"/>
            <a:ext cx="4574744" cy="775409"/>
          </a:xfrm>
        </p:spPr>
        <p:txBody>
          <a:bodyPr anchorCtr="0">
            <a:noAutofit/>
          </a:bodyPr>
          <a:lstStyle/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2042585" y="1583970"/>
            <a:ext cx="4560707" cy="4319415"/>
          </a:xfrm>
        </p:spPr>
        <p:txBody>
          <a:bodyPr/>
          <a:lstStyle>
            <a:lvl1pPr>
              <a:lnSpc>
                <a:spcPct val="100000"/>
              </a:lnSpc>
              <a:defRPr sz="1275"/>
            </a:lvl1pPr>
            <a:lvl2pPr>
              <a:defRPr sz="900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/>
            <a:r>
              <a:rPr lang="en-US"/>
              <a:t>Образец текста</a:t>
            </a:r>
          </a:p>
          <a:p>
            <a:pPr lvl="1"/>
            <a:r>
              <a:rPr lang="en-US"/>
              <a:t>Второй уровень</a:t>
            </a:r>
          </a:p>
          <a:p>
            <a:pPr lvl="2"/>
            <a:r>
              <a:rPr lang="en-US"/>
              <a:t>Третий уровень</a:t>
            </a:r>
          </a:p>
          <a:p>
            <a:pPr lvl="3"/>
            <a:r>
              <a:rPr lang="en-US"/>
              <a:t>Четвертый уровень</a:t>
            </a:r>
          </a:p>
          <a:p>
            <a:pPr lvl="4"/>
            <a:r>
              <a:rPr lang="en-US"/>
              <a:t>Пятый уровень</a:t>
            </a:r>
            <a:endParaRPr lang="ru-RU"/>
          </a:p>
        </p:txBody>
      </p:sp>
      <p:sp>
        <p:nvSpPr>
          <p:cNvPr id="10" name="Диаграмма 9"/>
          <p:cNvSpPr>
            <a:spLocks noGrp="1"/>
          </p:cNvSpPr>
          <p:nvPr>
            <p:ph type="chart" sz="quarter" idx="13"/>
          </p:nvPr>
        </p:nvSpPr>
        <p:spPr>
          <a:xfrm>
            <a:off x="7008286" y="2482854"/>
            <a:ext cx="4574116" cy="3420533"/>
          </a:xfrm>
        </p:spPr>
        <p:txBody>
          <a:bodyPr rtlCol="0">
            <a:normAutofit/>
          </a:bodyPr>
          <a:lstStyle>
            <a:lvl1pPr>
              <a:defRPr sz="900" b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56724495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A664B26F-94D3-B985-F2D0-1E2121120F07}"/>
              </a:ext>
            </a:extLst>
          </p:cNvPr>
          <p:cNvSpPr/>
          <p:nvPr userDrawn="1"/>
        </p:nvSpPr>
        <p:spPr>
          <a:xfrm flipV="1">
            <a:off x="0" y="530225"/>
            <a:ext cx="12192000" cy="374650"/>
          </a:xfrm>
          <a:custGeom>
            <a:avLst/>
            <a:gdLst/>
            <a:ahLst/>
            <a:cxnLst/>
            <a:rect l="l" t="t" r="r" b="b"/>
            <a:pathLst>
              <a:path w="4416425">
                <a:moveTo>
                  <a:pt x="0" y="0"/>
                </a:moveTo>
                <a:lnTo>
                  <a:pt x="4415994" y="0"/>
                </a:lnTo>
              </a:path>
            </a:pathLst>
          </a:custGeom>
          <a:ln w="12700">
            <a:solidFill>
              <a:schemeClr val="bg1">
                <a:lumMod val="85000"/>
              </a:schemeClr>
            </a:solidFill>
          </a:ln>
        </p:spPr>
        <p:txBody>
          <a:bodyPr lIns="0" tIns="0" rIns="0" bIns="0"/>
          <a:lstStyle/>
          <a:p>
            <a:pPr defTabSz="685800" hangingPunct="1">
              <a:defRPr/>
            </a:pPr>
            <a:endParaRPr sz="2900" dirty="0">
              <a:solidFill>
                <a:prstClr val="black"/>
              </a:solidFill>
              <a:latin typeface="Calibri" panose="020F0502020204030204"/>
              <a:cs typeface="+mn-cs"/>
            </a:endParaRPr>
          </a:p>
        </p:txBody>
      </p:sp>
      <p:sp>
        <p:nvSpPr>
          <p:cNvPr id="6" name="Holder 2"/>
          <p:cNvSpPr>
            <a:spLocks noGrp="1"/>
          </p:cNvSpPr>
          <p:nvPr>
            <p:ph type="title"/>
          </p:nvPr>
        </p:nvSpPr>
        <p:spPr>
          <a:xfrm>
            <a:off x="6267763" y="46983"/>
            <a:ext cx="5789968" cy="348813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 sz="1700" b="1" i="0">
                <a:solidFill>
                  <a:schemeClr val="tx2"/>
                </a:solidFill>
                <a:latin typeface="Arial"/>
                <a:cs typeface="Arial"/>
              </a:defRPr>
            </a:lvl1pPr>
          </a:lstStyle>
          <a:p>
            <a:endParaRPr dirty="0"/>
          </a:p>
        </p:txBody>
      </p:sp>
      <p:sp>
        <p:nvSpPr>
          <p:cNvPr id="3" name="Дата 1">
            <a:extLst>
              <a:ext uri="{FF2B5EF4-FFF2-40B4-BE49-F238E27FC236}">
                <a16:creationId xmlns:a16="http://schemas.microsoft.com/office/drawing/2014/main" id="{4D2038E3-C43D-21AD-E52A-0511005E246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09600" y="6378576"/>
            <a:ext cx="2804584" cy="574675"/>
          </a:xfrm>
        </p:spPr>
        <p:txBody>
          <a:bodyPr/>
          <a:lstStyle>
            <a:lvl1pPr>
              <a:defRPr>
                <a:solidFill>
                  <a:prstClr val="black">
                    <a:tint val="75000"/>
                  </a:prstClr>
                </a:solidFill>
              </a:defRPr>
            </a:lvl1pPr>
          </a:lstStyle>
          <a:p>
            <a:pPr>
              <a:defRPr/>
            </a:pPr>
            <a:fld id="{B528B1B3-B3CA-4F85-AE11-7CC9DC0A9851}" type="datetime1">
              <a:rPr lang="ru-RU"/>
              <a:pPr>
                <a:defRPr/>
              </a:pPr>
              <a:t>28.09.2026</a:t>
            </a:fld>
            <a:endParaRPr lang="ru-RU" dirty="0"/>
          </a:p>
        </p:txBody>
      </p:sp>
      <p:sp>
        <p:nvSpPr>
          <p:cNvPr id="4" name="Нижний колонтитул 2">
            <a:extLst>
              <a:ext uri="{FF2B5EF4-FFF2-40B4-BE49-F238E27FC236}">
                <a16:creationId xmlns:a16="http://schemas.microsoft.com/office/drawing/2014/main" id="{B92C5F40-0D6F-07E0-1099-72FDD34B55A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144434" y="6378576"/>
            <a:ext cx="3903133" cy="574675"/>
          </a:xfrm>
        </p:spPr>
        <p:txBody>
          <a:bodyPr/>
          <a:lstStyle>
            <a:lvl1pPr>
              <a:defRPr>
                <a:solidFill>
                  <a:prstClr val="black">
                    <a:tint val="75000"/>
                  </a:prstClr>
                </a:solidFill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Holder 5">
            <a:extLst>
              <a:ext uri="{FF2B5EF4-FFF2-40B4-BE49-F238E27FC236}">
                <a16:creationId xmlns:a16="http://schemas.microsoft.com/office/drawing/2014/main" id="{4413D52F-9BDF-1703-3694-9822E27F9B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254067" y="6394450"/>
            <a:ext cx="2804584" cy="349250"/>
          </a:xfrm>
        </p:spPr>
        <p:txBody>
          <a:bodyPr lIns="0" tIns="0" rIns="0" bIns="0"/>
          <a:lstStyle>
            <a:lvl1pPr algn="r">
              <a:defRPr>
                <a:solidFill>
                  <a:srgbClr val="44546A"/>
                </a:solidFill>
              </a:defRPr>
            </a:lvl1pPr>
          </a:lstStyle>
          <a:p>
            <a:pPr>
              <a:defRPr/>
            </a:pPr>
            <a:fld id="{4F09098D-ECB6-45F7-A66E-7374E36FEE0E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96428017"/>
      </p:ext>
    </p:extLst>
  </p:cSld>
  <p:clrMapOvr>
    <a:masterClrMapping/>
  </p:clrMapOvr>
  <p:transition advClick="0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2">
            <a:extLst>
              <a:ext uri="{FF2B5EF4-FFF2-40B4-BE49-F238E27FC236}">
                <a16:creationId xmlns:a16="http://schemas.microsoft.com/office/drawing/2014/main" id="{213CFE18-7349-B2A7-403B-3941F25D38C7}"/>
              </a:ext>
            </a:extLst>
          </p:cNvPr>
          <p:cNvSpPr txBox="1">
            <a:spLocks/>
          </p:cNvSpPr>
          <p:nvPr userDrawn="1"/>
        </p:nvSpPr>
        <p:spPr>
          <a:xfrm>
            <a:off x="11355918" y="98426"/>
            <a:ext cx="1130300" cy="536575"/>
          </a:xfrm>
          <a:prstGeom prst="rect">
            <a:avLst/>
          </a:prstGeom>
        </p:spPr>
        <p:txBody>
          <a:bodyPr lIns="68580" tIns="34290" rIns="68580" bIns="34290" anchor="ctr"/>
          <a:lstStyle>
            <a:defPPr>
              <a:defRPr lang="en-US"/>
            </a:defPPr>
            <a:lvl1pPr marL="0" algn="l" defTabSz="457200" rtl="0" eaLnBrk="1" latinLnBrk="0" hangingPunct="1">
              <a:defRPr sz="2200" kern="1200">
                <a:solidFill>
                  <a:srgbClr val="DEAA46"/>
                </a:solidFill>
                <a:latin typeface="DINPro-Light"/>
                <a:ea typeface="+mn-ea"/>
                <a:cs typeface="DINPro-Light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032D5928-15F2-4140-9756-95230AAEFDAB}" type="slidenum">
              <a:rPr lang="en-US" sz="1650" smtClean="0"/>
              <a:pPr>
                <a:defRPr/>
              </a:pPr>
              <a:t>‹#›</a:t>
            </a:fld>
            <a:endParaRPr lang="en-US" sz="1650" dirty="0"/>
          </a:p>
        </p:txBody>
      </p:sp>
    </p:spTree>
    <p:extLst>
      <p:ext uri="{BB962C8B-B14F-4D97-AF65-F5344CB8AC3E}">
        <p14:creationId xmlns:p14="http://schemas.microsoft.com/office/powerpoint/2010/main" val="102678183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 name="Title + 1 column"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Shape 666">
            <a:extLst>
              <a:ext uri="{FF2B5EF4-FFF2-40B4-BE49-F238E27FC236}">
                <a16:creationId xmlns:a16="http://schemas.microsoft.com/office/drawing/2014/main" id="{B8BA72C5-A9BD-3BC5-3C63-9A7039FC2F39}"/>
              </a:ext>
            </a:extLst>
          </p:cNvPr>
          <p:cNvGrpSpPr>
            <a:grpSpLocks/>
          </p:cNvGrpSpPr>
          <p:nvPr/>
        </p:nvGrpSpPr>
        <p:grpSpPr bwMode="auto">
          <a:xfrm>
            <a:off x="1" y="0"/>
            <a:ext cx="12213167" cy="6870700"/>
            <a:chOff x="3843650" y="2891150"/>
            <a:chExt cx="3447625" cy="2585725"/>
          </a:xfrm>
        </p:grpSpPr>
        <p:sp>
          <p:nvSpPr>
            <p:cNvPr id="3" name="Shape 667">
              <a:extLst>
                <a:ext uri="{FF2B5EF4-FFF2-40B4-BE49-F238E27FC236}">
                  <a16:creationId xmlns:a16="http://schemas.microsoft.com/office/drawing/2014/main" id="{7E4542A5-65DF-F3BA-88FC-5E05EC12B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1857" y="2942530"/>
              <a:ext cx="56166" cy="4780"/>
            </a:xfrm>
            <a:custGeom>
              <a:avLst/>
              <a:gdLst>
                <a:gd name="T0" fmla="*/ 118750000 w 2257"/>
                <a:gd name="T1" fmla="*/ 0 h 203"/>
                <a:gd name="T2" fmla="*/ 13281250 w 2257"/>
                <a:gd name="T3" fmla="*/ 26562500 h 203"/>
                <a:gd name="T4" fmla="*/ 390625 w 2257"/>
                <a:gd name="T5" fmla="*/ 39453125 h 203"/>
                <a:gd name="T6" fmla="*/ 13281250 w 2257"/>
                <a:gd name="T7" fmla="*/ 52734375 h 203"/>
                <a:gd name="T8" fmla="*/ 105468750 w 2257"/>
                <a:gd name="T9" fmla="*/ 78906250 h 203"/>
                <a:gd name="T10" fmla="*/ 750000000 w 2257"/>
                <a:gd name="T11" fmla="*/ 78906250 h 203"/>
                <a:gd name="T12" fmla="*/ 855078125 w 2257"/>
                <a:gd name="T13" fmla="*/ 66015625 h 203"/>
                <a:gd name="T14" fmla="*/ 868359375 w 2257"/>
                <a:gd name="T15" fmla="*/ 52734375 h 203"/>
                <a:gd name="T16" fmla="*/ 881250000 w 2257"/>
                <a:gd name="T17" fmla="*/ 39453125 h 203"/>
                <a:gd name="T18" fmla="*/ 868359375 w 2257"/>
                <a:gd name="T19" fmla="*/ 26562500 h 203"/>
                <a:gd name="T20" fmla="*/ 855078125 w 2257"/>
                <a:gd name="T21" fmla="*/ 13281250 h 203"/>
                <a:gd name="T22" fmla="*/ 762890625 w 2257"/>
                <a:gd name="T23" fmla="*/ 0 h 203"/>
                <a:gd name="T24" fmla="*/ 118750000 w 2257"/>
                <a:gd name="T25" fmla="*/ 0 h 2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257"/>
                <a:gd name="T40" fmla="*/ 0 h 203"/>
                <a:gd name="T41" fmla="*/ 2257 w 2257"/>
                <a:gd name="T42" fmla="*/ 203 h 20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257" h="203" extrusionOk="0">
                  <a:moveTo>
                    <a:pt x="304" y="0"/>
                  </a:moveTo>
                  <a:lnTo>
                    <a:pt x="34" y="68"/>
                  </a:lnTo>
                  <a:lnTo>
                    <a:pt x="1" y="101"/>
                  </a:lnTo>
                  <a:lnTo>
                    <a:pt x="34" y="135"/>
                  </a:lnTo>
                  <a:lnTo>
                    <a:pt x="270" y="202"/>
                  </a:lnTo>
                  <a:lnTo>
                    <a:pt x="1920" y="202"/>
                  </a:lnTo>
                  <a:lnTo>
                    <a:pt x="2189" y="169"/>
                  </a:lnTo>
                  <a:lnTo>
                    <a:pt x="2223" y="135"/>
                  </a:lnTo>
                  <a:lnTo>
                    <a:pt x="2256" y="101"/>
                  </a:lnTo>
                  <a:lnTo>
                    <a:pt x="2223" y="68"/>
                  </a:lnTo>
                  <a:lnTo>
                    <a:pt x="2189" y="34"/>
                  </a:lnTo>
                  <a:lnTo>
                    <a:pt x="1953" y="0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4" name="Shape 668">
              <a:extLst>
                <a:ext uri="{FF2B5EF4-FFF2-40B4-BE49-F238E27FC236}">
                  <a16:creationId xmlns:a16="http://schemas.microsoft.com/office/drawing/2014/main" id="{2F03C6FC-415F-9618-3D2C-E5837E175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420" y="2979571"/>
              <a:ext cx="19718" cy="17923"/>
            </a:xfrm>
            <a:custGeom>
              <a:avLst/>
              <a:gdLst>
                <a:gd name="T0" fmla="*/ 250390625 w 809"/>
                <a:gd name="T1" fmla="*/ 390625 h 708"/>
                <a:gd name="T2" fmla="*/ 223828125 w 809"/>
                <a:gd name="T3" fmla="*/ 13671875 h 708"/>
                <a:gd name="T4" fmla="*/ 223828125 w 809"/>
                <a:gd name="T5" fmla="*/ 39843750 h 708"/>
                <a:gd name="T6" fmla="*/ 237109375 w 809"/>
                <a:gd name="T7" fmla="*/ 92578125 h 708"/>
                <a:gd name="T8" fmla="*/ 223828125 w 809"/>
                <a:gd name="T9" fmla="*/ 144921875 h 708"/>
                <a:gd name="T10" fmla="*/ 210937500 w 809"/>
                <a:gd name="T11" fmla="*/ 171484375 h 708"/>
                <a:gd name="T12" fmla="*/ 184375000 w 809"/>
                <a:gd name="T13" fmla="*/ 184375000 h 708"/>
                <a:gd name="T14" fmla="*/ 132031250 w 809"/>
                <a:gd name="T15" fmla="*/ 197656250 h 708"/>
                <a:gd name="T16" fmla="*/ 105468750 w 809"/>
                <a:gd name="T17" fmla="*/ 197656250 h 708"/>
                <a:gd name="T18" fmla="*/ 92578125 w 809"/>
                <a:gd name="T19" fmla="*/ 184375000 h 708"/>
                <a:gd name="T20" fmla="*/ 79296875 w 809"/>
                <a:gd name="T21" fmla="*/ 158203125 h 708"/>
                <a:gd name="T22" fmla="*/ 66015625 w 809"/>
                <a:gd name="T23" fmla="*/ 144921875 h 708"/>
                <a:gd name="T24" fmla="*/ 66015625 w 809"/>
                <a:gd name="T25" fmla="*/ 118750000 h 708"/>
                <a:gd name="T26" fmla="*/ 79296875 w 809"/>
                <a:gd name="T27" fmla="*/ 105468750 h 708"/>
                <a:gd name="T28" fmla="*/ 92578125 w 809"/>
                <a:gd name="T29" fmla="*/ 66015625 h 708"/>
                <a:gd name="T30" fmla="*/ 92578125 w 809"/>
                <a:gd name="T31" fmla="*/ 39843750 h 708"/>
                <a:gd name="T32" fmla="*/ 39843750 w 809"/>
                <a:gd name="T33" fmla="*/ 39843750 h 708"/>
                <a:gd name="T34" fmla="*/ 13671875 w 809"/>
                <a:gd name="T35" fmla="*/ 66015625 h 708"/>
                <a:gd name="T36" fmla="*/ 390625 w 809"/>
                <a:gd name="T37" fmla="*/ 105468750 h 708"/>
                <a:gd name="T38" fmla="*/ 390625 w 809"/>
                <a:gd name="T39" fmla="*/ 144921875 h 708"/>
                <a:gd name="T40" fmla="*/ 390625 w 809"/>
                <a:gd name="T41" fmla="*/ 184375000 h 708"/>
                <a:gd name="T42" fmla="*/ 26562500 w 809"/>
                <a:gd name="T43" fmla="*/ 223828125 h 708"/>
                <a:gd name="T44" fmla="*/ 66015625 w 809"/>
                <a:gd name="T45" fmla="*/ 250390625 h 708"/>
                <a:gd name="T46" fmla="*/ 105468750 w 809"/>
                <a:gd name="T47" fmla="*/ 263281250 h 708"/>
                <a:gd name="T48" fmla="*/ 158203125 w 809"/>
                <a:gd name="T49" fmla="*/ 276562500 h 708"/>
                <a:gd name="T50" fmla="*/ 197656250 w 809"/>
                <a:gd name="T51" fmla="*/ 263281250 h 708"/>
                <a:gd name="T52" fmla="*/ 250390625 w 809"/>
                <a:gd name="T53" fmla="*/ 237109375 h 708"/>
                <a:gd name="T54" fmla="*/ 276562500 w 809"/>
                <a:gd name="T55" fmla="*/ 197656250 h 708"/>
                <a:gd name="T56" fmla="*/ 302734375 w 809"/>
                <a:gd name="T57" fmla="*/ 158203125 h 708"/>
                <a:gd name="T58" fmla="*/ 316015625 w 809"/>
                <a:gd name="T59" fmla="*/ 105468750 h 708"/>
                <a:gd name="T60" fmla="*/ 316015625 w 809"/>
                <a:gd name="T61" fmla="*/ 53125000 h 708"/>
                <a:gd name="T62" fmla="*/ 289843750 w 809"/>
                <a:gd name="T63" fmla="*/ 13671875 h 708"/>
                <a:gd name="T64" fmla="*/ 263281250 w 809"/>
                <a:gd name="T65" fmla="*/ 390625 h 708"/>
                <a:gd name="T66" fmla="*/ 250390625 w 809"/>
                <a:gd name="T67" fmla="*/ 390625 h 70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809"/>
                <a:gd name="T103" fmla="*/ 0 h 708"/>
                <a:gd name="T104" fmla="*/ 809 w 809"/>
                <a:gd name="T105" fmla="*/ 708 h 70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809" h="708" extrusionOk="0">
                  <a:moveTo>
                    <a:pt x="641" y="1"/>
                  </a:moveTo>
                  <a:lnTo>
                    <a:pt x="573" y="35"/>
                  </a:lnTo>
                  <a:lnTo>
                    <a:pt x="573" y="102"/>
                  </a:lnTo>
                  <a:lnTo>
                    <a:pt x="607" y="237"/>
                  </a:lnTo>
                  <a:lnTo>
                    <a:pt x="573" y="371"/>
                  </a:lnTo>
                  <a:lnTo>
                    <a:pt x="540" y="439"/>
                  </a:lnTo>
                  <a:lnTo>
                    <a:pt x="472" y="472"/>
                  </a:lnTo>
                  <a:lnTo>
                    <a:pt x="338" y="506"/>
                  </a:lnTo>
                  <a:lnTo>
                    <a:pt x="270" y="506"/>
                  </a:lnTo>
                  <a:lnTo>
                    <a:pt x="237" y="472"/>
                  </a:lnTo>
                  <a:lnTo>
                    <a:pt x="203" y="405"/>
                  </a:lnTo>
                  <a:lnTo>
                    <a:pt x="169" y="371"/>
                  </a:lnTo>
                  <a:lnTo>
                    <a:pt x="169" y="304"/>
                  </a:lnTo>
                  <a:lnTo>
                    <a:pt x="203" y="270"/>
                  </a:lnTo>
                  <a:lnTo>
                    <a:pt x="237" y="169"/>
                  </a:lnTo>
                  <a:lnTo>
                    <a:pt x="237" y="102"/>
                  </a:lnTo>
                  <a:lnTo>
                    <a:pt x="102" y="102"/>
                  </a:lnTo>
                  <a:lnTo>
                    <a:pt x="35" y="169"/>
                  </a:lnTo>
                  <a:lnTo>
                    <a:pt x="1" y="270"/>
                  </a:lnTo>
                  <a:lnTo>
                    <a:pt x="1" y="371"/>
                  </a:lnTo>
                  <a:lnTo>
                    <a:pt x="1" y="472"/>
                  </a:lnTo>
                  <a:lnTo>
                    <a:pt x="68" y="573"/>
                  </a:lnTo>
                  <a:lnTo>
                    <a:pt x="169" y="641"/>
                  </a:lnTo>
                  <a:lnTo>
                    <a:pt x="270" y="674"/>
                  </a:lnTo>
                  <a:lnTo>
                    <a:pt x="405" y="708"/>
                  </a:lnTo>
                  <a:lnTo>
                    <a:pt x="506" y="674"/>
                  </a:lnTo>
                  <a:lnTo>
                    <a:pt x="641" y="607"/>
                  </a:lnTo>
                  <a:lnTo>
                    <a:pt x="708" y="506"/>
                  </a:lnTo>
                  <a:lnTo>
                    <a:pt x="775" y="405"/>
                  </a:lnTo>
                  <a:lnTo>
                    <a:pt x="809" y="270"/>
                  </a:lnTo>
                  <a:lnTo>
                    <a:pt x="809" y="136"/>
                  </a:lnTo>
                  <a:lnTo>
                    <a:pt x="742" y="35"/>
                  </a:lnTo>
                  <a:lnTo>
                    <a:pt x="674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5" name="Shape 669">
              <a:extLst>
                <a:ext uri="{FF2B5EF4-FFF2-40B4-BE49-F238E27FC236}">
                  <a16:creationId xmlns:a16="http://schemas.microsoft.com/office/drawing/2014/main" id="{358D1400-753B-CBA4-04FD-6CA0230BD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312" y="2956271"/>
              <a:ext cx="63336" cy="59744"/>
            </a:xfrm>
            <a:custGeom>
              <a:avLst/>
              <a:gdLst>
                <a:gd name="T0" fmla="*/ 881250000 w 2526"/>
                <a:gd name="T1" fmla="*/ 92187500 h 2391"/>
                <a:gd name="T2" fmla="*/ 881250000 w 2526"/>
                <a:gd name="T3" fmla="*/ 263281250 h 2391"/>
                <a:gd name="T4" fmla="*/ 894531250 w 2526"/>
                <a:gd name="T5" fmla="*/ 421093750 h 2391"/>
                <a:gd name="T6" fmla="*/ 894531250 w 2526"/>
                <a:gd name="T7" fmla="*/ 631250000 h 2391"/>
                <a:gd name="T8" fmla="*/ 907812500 w 2526"/>
                <a:gd name="T9" fmla="*/ 828515625 h 2391"/>
                <a:gd name="T10" fmla="*/ 815625000 w 2526"/>
                <a:gd name="T11" fmla="*/ 815625000 h 2391"/>
                <a:gd name="T12" fmla="*/ 736718750 w 2526"/>
                <a:gd name="T13" fmla="*/ 815625000 h 2391"/>
                <a:gd name="T14" fmla="*/ 565625000 w 2526"/>
                <a:gd name="T15" fmla="*/ 828515625 h 2391"/>
                <a:gd name="T16" fmla="*/ 355468750 w 2526"/>
                <a:gd name="T17" fmla="*/ 828515625 h 2391"/>
                <a:gd name="T18" fmla="*/ 250000000 w 2526"/>
                <a:gd name="T19" fmla="*/ 841796875 h 2391"/>
                <a:gd name="T20" fmla="*/ 144921875 w 2526"/>
                <a:gd name="T21" fmla="*/ 867968750 h 2391"/>
                <a:gd name="T22" fmla="*/ 118750000 w 2526"/>
                <a:gd name="T23" fmla="*/ 657812500 h 2391"/>
                <a:gd name="T24" fmla="*/ 92187500 w 2526"/>
                <a:gd name="T25" fmla="*/ 447265625 h 2391"/>
                <a:gd name="T26" fmla="*/ 79296875 w 2526"/>
                <a:gd name="T27" fmla="*/ 276171875 h 2391"/>
                <a:gd name="T28" fmla="*/ 66015625 w 2526"/>
                <a:gd name="T29" fmla="*/ 105468750 h 2391"/>
                <a:gd name="T30" fmla="*/ 473828125 w 2526"/>
                <a:gd name="T31" fmla="*/ 105468750 h 2391"/>
                <a:gd name="T32" fmla="*/ 881250000 w 2526"/>
                <a:gd name="T33" fmla="*/ 92187500 h 2391"/>
                <a:gd name="T34" fmla="*/ 881250000 w 2526"/>
                <a:gd name="T35" fmla="*/ 0 h 2391"/>
                <a:gd name="T36" fmla="*/ 460546875 w 2526"/>
                <a:gd name="T37" fmla="*/ 13281250 h 2391"/>
                <a:gd name="T38" fmla="*/ 263281250 w 2526"/>
                <a:gd name="T39" fmla="*/ 13281250 h 2391"/>
                <a:gd name="T40" fmla="*/ 52734375 w 2526"/>
                <a:gd name="T41" fmla="*/ 39453125 h 2391"/>
                <a:gd name="T42" fmla="*/ 26562500 w 2526"/>
                <a:gd name="T43" fmla="*/ 52734375 h 2391"/>
                <a:gd name="T44" fmla="*/ 26562500 w 2526"/>
                <a:gd name="T45" fmla="*/ 78906250 h 2391"/>
                <a:gd name="T46" fmla="*/ 390625 w 2526"/>
                <a:gd name="T47" fmla="*/ 171093750 h 2391"/>
                <a:gd name="T48" fmla="*/ 390625 w 2526"/>
                <a:gd name="T49" fmla="*/ 263281250 h 2391"/>
                <a:gd name="T50" fmla="*/ 13281250 w 2526"/>
                <a:gd name="T51" fmla="*/ 447265625 h 2391"/>
                <a:gd name="T52" fmla="*/ 39843750 w 2526"/>
                <a:gd name="T53" fmla="*/ 683984375 h 2391"/>
                <a:gd name="T54" fmla="*/ 52734375 w 2526"/>
                <a:gd name="T55" fmla="*/ 789062500 h 2391"/>
                <a:gd name="T56" fmla="*/ 79296875 w 2526"/>
                <a:gd name="T57" fmla="*/ 907421875 h 2391"/>
                <a:gd name="T58" fmla="*/ 92187500 w 2526"/>
                <a:gd name="T59" fmla="*/ 920703125 h 2391"/>
                <a:gd name="T60" fmla="*/ 144921875 w 2526"/>
                <a:gd name="T61" fmla="*/ 920703125 h 2391"/>
                <a:gd name="T62" fmla="*/ 237109375 w 2526"/>
                <a:gd name="T63" fmla="*/ 933984375 h 2391"/>
                <a:gd name="T64" fmla="*/ 328906250 w 2526"/>
                <a:gd name="T65" fmla="*/ 933984375 h 2391"/>
                <a:gd name="T66" fmla="*/ 513281250 w 2526"/>
                <a:gd name="T67" fmla="*/ 920703125 h 2391"/>
                <a:gd name="T68" fmla="*/ 815625000 w 2526"/>
                <a:gd name="T69" fmla="*/ 920703125 h 2391"/>
                <a:gd name="T70" fmla="*/ 920703125 w 2526"/>
                <a:gd name="T71" fmla="*/ 894531250 h 2391"/>
                <a:gd name="T72" fmla="*/ 933984375 w 2526"/>
                <a:gd name="T73" fmla="*/ 907421875 h 2391"/>
                <a:gd name="T74" fmla="*/ 960156250 w 2526"/>
                <a:gd name="T75" fmla="*/ 907421875 h 2391"/>
                <a:gd name="T76" fmla="*/ 973437500 w 2526"/>
                <a:gd name="T77" fmla="*/ 881250000 h 2391"/>
                <a:gd name="T78" fmla="*/ 986718750 w 2526"/>
                <a:gd name="T79" fmla="*/ 789062500 h 2391"/>
                <a:gd name="T80" fmla="*/ 986718750 w 2526"/>
                <a:gd name="T81" fmla="*/ 683984375 h 2391"/>
                <a:gd name="T82" fmla="*/ 973437500 w 2526"/>
                <a:gd name="T83" fmla="*/ 486718750 h 2391"/>
                <a:gd name="T84" fmla="*/ 960156250 w 2526"/>
                <a:gd name="T85" fmla="*/ 250000000 h 2391"/>
                <a:gd name="T86" fmla="*/ 947265625 w 2526"/>
                <a:gd name="T87" fmla="*/ 144921875 h 2391"/>
                <a:gd name="T88" fmla="*/ 920703125 w 2526"/>
                <a:gd name="T89" fmla="*/ 26562500 h 2391"/>
                <a:gd name="T90" fmla="*/ 907812500 w 2526"/>
                <a:gd name="T91" fmla="*/ 13281250 h 2391"/>
                <a:gd name="T92" fmla="*/ 894531250 w 2526"/>
                <a:gd name="T93" fmla="*/ 0 h 2391"/>
                <a:gd name="T94" fmla="*/ 881250000 w 2526"/>
                <a:gd name="T95" fmla="*/ 0 h 239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526"/>
                <a:gd name="T145" fmla="*/ 0 h 2391"/>
                <a:gd name="T146" fmla="*/ 2526 w 2526"/>
                <a:gd name="T147" fmla="*/ 2391 h 239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526" h="2391" extrusionOk="0">
                  <a:moveTo>
                    <a:pt x="2256" y="236"/>
                  </a:moveTo>
                  <a:lnTo>
                    <a:pt x="2256" y="674"/>
                  </a:lnTo>
                  <a:lnTo>
                    <a:pt x="2290" y="1078"/>
                  </a:lnTo>
                  <a:lnTo>
                    <a:pt x="2290" y="1616"/>
                  </a:lnTo>
                  <a:lnTo>
                    <a:pt x="2324" y="2121"/>
                  </a:lnTo>
                  <a:lnTo>
                    <a:pt x="2088" y="2088"/>
                  </a:lnTo>
                  <a:lnTo>
                    <a:pt x="1886" y="2088"/>
                  </a:lnTo>
                  <a:lnTo>
                    <a:pt x="1448" y="2121"/>
                  </a:lnTo>
                  <a:lnTo>
                    <a:pt x="910" y="2121"/>
                  </a:lnTo>
                  <a:lnTo>
                    <a:pt x="640" y="2155"/>
                  </a:lnTo>
                  <a:lnTo>
                    <a:pt x="371" y="2222"/>
                  </a:lnTo>
                  <a:lnTo>
                    <a:pt x="304" y="1684"/>
                  </a:lnTo>
                  <a:lnTo>
                    <a:pt x="236" y="1145"/>
                  </a:lnTo>
                  <a:lnTo>
                    <a:pt x="203" y="707"/>
                  </a:lnTo>
                  <a:lnTo>
                    <a:pt x="169" y="270"/>
                  </a:lnTo>
                  <a:lnTo>
                    <a:pt x="1213" y="270"/>
                  </a:lnTo>
                  <a:lnTo>
                    <a:pt x="2256" y="236"/>
                  </a:lnTo>
                  <a:close/>
                  <a:moveTo>
                    <a:pt x="2256" y="0"/>
                  </a:moveTo>
                  <a:lnTo>
                    <a:pt x="1179" y="34"/>
                  </a:lnTo>
                  <a:lnTo>
                    <a:pt x="674" y="34"/>
                  </a:lnTo>
                  <a:lnTo>
                    <a:pt x="135" y="101"/>
                  </a:lnTo>
                  <a:lnTo>
                    <a:pt x="68" y="135"/>
                  </a:lnTo>
                  <a:lnTo>
                    <a:pt x="68" y="202"/>
                  </a:lnTo>
                  <a:lnTo>
                    <a:pt x="1" y="438"/>
                  </a:lnTo>
                  <a:lnTo>
                    <a:pt x="1" y="674"/>
                  </a:lnTo>
                  <a:lnTo>
                    <a:pt x="34" y="1145"/>
                  </a:lnTo>
                  <a:lnTo>
                    <a:pt x="102" y="1751"/>
                  </a:lnTo>
                  <a:lnTo>
                    <a:pt x="135" y="2020"/>
                  </a:lnTo>
                  <a:lnTo>
                    <a:pt x="203" y="2323"/>
                  </a:lnTo>
                  <a:lnTo>
                    <a:pt x="236" y="2357"/>
                  </a:lnTo>
                  <a:lnTo>
                    <a:pt x="371" y="2357"/>
                  </a:lnTo>
                  <a:lnTo>
                    <a:pt x="607" y="2391"/>
                  </a:lnTo>
                  <a:lnTo>
                    <a:pt x="842" y="2391"/>
                  </a:lnTo>
                  <a:lnTo>
                    <a:pt x="1314" y="2357"/>
                  </a:lnTo>
                  <a:lnTo>
                    <a:pt x="2088" y="2357"/>
                  </a:lnTo>
                  <a:lnTo>
                    <a:pt x="2357" y="2290"/>
                  </a:lnTo>
                  <a:lnTo>
                    <a:pt x="2391" y="2323"/>
                  </a:lnTo>
                  <a:lnTo>
                    <a:pt x="2458" y="2323"/>
                  </a:lnTo>
                  <a:lnTo>
                    <a:pt x="2492" y="2256"/>
                  </a:lnTo>
                  <a:lnTo>
                    <a:pt x="2526" y="2020"/>
                  </a:lnTo>
                  <a:lnTo>
                    <a:pt x="2526" y="1751"/>
                  </a:lnTo>
                  <a:lnTo>
                    <a:pt x="2492" y="1246"/>
                  </a:lnTo>
                  <a:lnTo>
                    <a:pt x="2458" y="640"/>
                  </a:lnTo>
                  <a:lnTo>
                    <a:pt x="2425" y="371"/>
                  </a:lnTo>
                  <a:lnTo>
                    <a:pt x="2357" y="68"/>
                  </a:lnTo>
                  <a:lnTo>
                    <a:pt x="2324" y="34"/>
                  </a:lnTo>
                  <a:lnTo>
                    <a:pt x="2290" y="0"/>
                  </a:lnTo>
                  <a:lnTo>
                    <a:pt x="2256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6" name="Shape 670">
              <a:extLst>
                <a:ext uri="{FF2B5EF4-FFF2-40B4-BE49-F238E27FC236}">
                  <a16:creationId xmlns:a16="http://schemas.microsoft.com/office/drawing/2014/main" id="{8121D383-DBED-3857-A912-AECCF12DF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835" y="2973597"/>
              <a:ext cx="18523" cy="19716"/>
            </a:xfrm>
            <a:custGeom>
              <a:avLst/>
              <a:gdLst>
                <a:gd name="T0" fmla="*/ 118750000 w 742"/>
                <a:gd name="T1" fmla="*/ 66015625 h 775"/>
                <a:gd name="T2" fmla="*/ 131640625 w 742"/>
                <a:gd name="T3" fmla="*/ 78906250 h 775"/>
                <a:gd name="T4" fmla="*/ 144921875 w 742"/>
                <a:gd name="T5" fmla="*/ 92187500 h 775"/>
                <a:gd name="T6" fmla="*/ 197656250 w 742"/>
                <a:gd name="T7" fmla="*/ 92187500 h 775"/>
                <a:gd name="T8" fmla="*/ 210546875 w 742"/>
                <a:gd name="T9" fmla="*/ 157812500 h 775"/>
                <a:gd name="T10" fmla="*/ 197656250 w 742"/>
                <a:gd name="T11" fmla="*/ 184375000 h 775"/>
                <a:gd name="T12" fmla="*/ 184375000 w 742"/>
                <a:gd name="T13" fmla="*/ 210546875 h 775"/>
                <a:gd name="T14" fmla="*/ 171093750 w 742"/>
                <a:gd name="T15" fmla="*/ 223828125 h 775"/>
                <a:gd name="T16" fmla="*/ 144921875 w 742"/>
                <a:gd name="T17" fmla="*/ 236718750 h 775"/>
                <a:gd name="T18" fmla="*/ 118750000 w 742"/>
                <a:gd name="T19" fmla="*/ 223828125 h 775"/>
                <a:gd name="T20" fmla="*/ 92187500 w 742"/>
                <a:gd name="T21" fmla="*/ 210546875 h 775"/>
                <a:gd name="T22" fmla="*/ 79296875 w 742"/>
                <a:gd name="T23" fmla="*/ 184375000 h 775"/>
                <a:gd name="T24" fmla="*/ 66015625 w 742"/>
                <a:gd name="T25" fmla="*/ 157812500 h 775"/>
                <a:gd name="T26" fmla="*/ 79296875 w 742"/>
                <a:gd name="T27" fmla="*/ 105468750 h 775"/>
                <a:gd name="T28" fmla="*/ 118750000 w 742"/>
                <a:gd name="T29" fmla="*/ 66015625 h 775"/>
                <a:gd name="T30" fmla="*/ 118750000 w 742"/>
                <a:gd name="T31" fmla="*/ 0 h 775"/>
                <a:gd name="T32" fmla="*/ 66015625 w 742"/>
                <a:gd name="T33" fmla="*/ 26562500 h 775"/>
                <a:gd name="T34" fmla="*/ 26562500 w 742"/>
                <a:gd name="T35" fmla="*/ 66015625 h 775"/>
                <a:gd name="T36" fmla="*/ 0 w 742"/>
                <a:gd name="T37" fmla="*/ 118359375 h 775"/>
                <a:gd name="T38" fmla="*/ 0 w 742"/>
                <a:gd name="T39" fmla="*/ 171093750 h 775"/>
                <a:gd name="T40" fmla="*/ 13281250 w 742"/>
                <a:gd name="T41" fmla="*/ 223828125 h 775"/>
                <a:gd name="T42" fmla="*/ 39453125 w 742"/>
                <a:gd name="T43" fmla="*/ 276171875 h 775"/>
                <a:gd name="T44" fmla="*/ 92187500 w 742"/>
                <a:gd name="T45" fmla="*/ 302734375 h 775"/>
                <a:gd name="T46" fmla="*/ 197656250 w 742"/>
                <a:gd name="T47" fmla="*/ 302734375 h 775"/>
                <a:gd name="T48" fmla="*/ 237109375 w 742"/>
                <a:gd name="T49" fmla="*/ 276171875 h 775"/>
                <a:gd name="T50" fmla="*/ 276562500 w 742"/>
                <a:gd name="T51" fmla="*/ 223828125 h 775"/>
                <a:gd name="T52" fmla="*/ 289453125 w 742"/>
                <a:gd name="T53" fmla="*/ 157812500 h 775"/>
                <a:gd name="T54" fmla="*/ 276562500 w 742"/>
                <a:gd name="T55" fmla="*/ 92187500 h 775"/>
                <a:gd name="T56" fmla="*/ 263281250 w 742"/>
                <a:gd name="T57" fmla="*/ 39453125 h 775"/>
                <a:gd name="T58" fmla="*/ 237109375 w 742"/>
                <a:gd name="T59" fmla="*/ 26562500 h 775"/>
                <a:gd name="T60" fmla="*/ 223828125 w 742"/>
                <a:gd name="T61" fmla="*/ 13281250 h 775"/>
                <a:gd name="T62" fmla="*/ 171093750 w 742"/>
                <a:gd name="T63" fmla="*/ 0 h 775"/>
                <a:gd name="T64" fmla="*/ 118750000 w 742"/>
                <a:gd name="T65" fmla="*/ 0 h 77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742"/>
                <a:gd name="T100" fmla="*/ 0 h 775"/>
                <a:gd name="T101" fmla="*/ 742 w 742"/>
                <a:gd name="T102" fmla="*/ 775 h 77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742" h="775" extrusionOk="0">
                  <a:moveTo>
                    <a:pt x="304" y="169"/>
                  </a:moveTo>
                  <a:lnTo>
                    <a:pt x="337" y="202"/>
                  </a:lnTo>
                  <a:lnTo>
                    <a:pt x="371" y="236"/>
                  </a:lnTo>
                  <a:lnTo>
                    <a:pt x="506" y="236"/>
                  </a:lnTo>
                  <a:lnTo>
                    <a:pt x="539" y="404"/>
                  </a:lnTo>
                  <a:lnTo>
                    <a:pt x="506" y="472"/>
                  </a:lnTo>
                  <a:lnTo>
                    <a:pt x="472" y="539"/>
                  </a:lnTo>
                  <a:lnTo>
                    <a:pt x="438" y="573"/>
                  </a:lnTo>
                  <a:lnTo>
                    <a:pt x="371" y="606"/>
                  </a:lnTo>
                  <a:lnTo>
                    <a:pt x="304" y="573"/>
                  </a:lnTo>
                  <a:lnTo>
                    <a:pt x="236" y="539"/>
                  </a:lnTo>
                  <a:lnTo>
                    <a:pt x="203" y="472"/>
                  </a:lnTo>
                  <a:lnTo>
                    <a:pt x="169" y="404"/>
                  </a:lnTo>
                  <a:lnTo>
                    <a:pt x="203" y="270"/>
                  </a:lnTo>
                  <a:lnTo>
                    <a:pt x="304" y="169"/>
                  </a:lnTo>
                  <a:close/>
                  <a:moveTo>
                    <a:pt x="304" y="0"/>
                  </a:moveTo>
                  <a:lnTo>
                    <a:pt x="169" y="68"/>
                  </a:lnTo>
                  <a:lnTo>
                    <a:pt x="68" y="169"/>
                  </a:lnTo>
                  <a:lnTo>
                    <a:pt x="0" y="303"/>
                  </a:lnTo>
                  <a:lnTo>
                    <a:pt x="0" y="438"/>
                  </a:lnTo>
                  <a:lnTo>
                    <a:pt x="34" y="573"/>
                  </a:lnTo>
                  <a:lnTo>
                    <a:pt x="101" y="707"/>
                  </a:lnTo>
                  <a:lnTo>
                    <a:pt x="236" y="775"/>
                  </a:lnTo>
                  <a:lnTo>
                    <a:pt x="506" y="775"/>
                  </a:lnTo>
                  <a:lnTo>
                    <a:pt x="607" y="707"/>
                  </a:lnTo>
                  <a:lnTo>
                    <a:pt x="708" y="573"/>
                  </a:lnTo>
                  <a:lnTo>
                    <a:pt x="741" y="404"/>
                  </a:lnTo>
                  <a:lnTo>
                    <a:pt x="708" y="236"/>
                  </a:lnTo>
                  <a:lnTo>
                    <a:pt x="674" y="101"/>
                  </a:lnTo>
                  <a:lnTo>
                    <a:pt x="607" y="68"/>
                  </a:lnTo>
                  <a:lnTo>
                    <a:pt x="573" y="34"/>
                  </a:lnTo>
                  <a:lnTo>
                    <a:pt x="438" y="0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7" name="Shape 671">
              <a:extLst>
                <a:ext uri="{FF2B5EF4-FFF2-40B4-BE49-F238E27FC236}">
                  <a16:creationId xmlns:a16="http://schemas.microsoft.com/office/drawing/2014/main" id="{D008220D-19EB-8B0B-7BF1-416C00886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786" y="2891150"/>
              <a:ext cx="8365" cy="57354"/>
            </a:xfrm>
            <a:custGeom>
              <a:avLst/>
              <a:gdLst>
                <a:gd name="T0" fmla="*/ 13281250 w 338"/>
                <a:gd name="T1" fmla="*/ 390625 h 2291"/>
                <a:gd name="T2" fmla="*/ 390625 w 338"/>
                <a:gd name="T3" fmla="*/ 105468750 h 2291"/>
                <a:gd name="T4" fmla="*/ 390625 w 338"/>
                <a:gd name="T5" fmla="*/ 197656250 h 2291"/>
                <a:gd name="T6" fmla="*/ 13281250 w 338"/>
                <a:gd name="T7" fmla="*/ 407812500 h 2291"/>
                <a:gd name="T8" fmla="*/ 26562500 w 338"/>
                <a:gd name="T9" fmla="*/ 644531250 h 2291"/>
                <a:gd name="T10" fmla="*/ 39843750 w 338"/>
                <a:gd name="T11" fmla="*/ 762890625 h 2291"/>
                <a:gd name="T12" fmla="*/ 66015625 w 338"/>
                <a:gd name="T13" fmla="*/ 868359375 h 2291"/>
                <a:gd name="T14" fmla="*/ 79296875 w 338"/>
                <a:gd name="T15" fmla="*/ 894531250 h 2291"/>
                <a:gd name="T16" fmla="*/ 105468750 w 338"/>
                <a:gd name="T17" fmla="*/ 894531250 h 2291"/>
                <a:gd name="T18" fmla="*/ 118750000 w 338"/>
                <a:gd name="T19" fmla="*/ 881250000 h 2291"/>
                <a:gd name="T20" fmla="*/ 118750000 w 338"/>
                <a:gd name="T21" fmla="*/ 868359375 h 2291"/>
                <a:gd name="T22" fmla="*/ 131640625 w 338"/>
                <a:gd name="T23" fmla="*/ 750000000 h 2291"/>
                <a:gd name="T24" fmla="*/ 118750000 w 338"/>
                <a:gd name="T25" fmla="*/ 631640625 h 2291"/>
                <a:gd name="T26" fmla="*/ 92187500 w 338"/>
                <a:gd name="T27" fmla="*/ 394921875 h 2291"/>
                <a:gd name="T28" fmla="*/ 79296875 w 338"/>
                <a:gd name="T29" fmla="*/ 197656250 h 2291"/>
                <a:gd name="T30" fmla="*/ 79296875 w 338"/>
                <a:gd name="T31" fmla="*/ 92187500 h 2291"/>
                <a:gd name="T32" fmla="*/ 52734375 w 338"/>
                <a:gd name="T33" fmla="*/ 390625 h 2291"/>
                <a:gd name="T34" fmla="*/ 13281250 w 338"/>
                <a:gd name="T35" fmla="*/ 390625 h 229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38"/>
                <a:gd name="T55" fmla="*/ 0 h 2291"/>
                <a:gd name="T56" fmla="*/ 338 w 338"/>
                <a:gd name="T57" fmla="*/ 2291 h 2291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38" h="2291" extrusionOk="0">
                  <a:moveTo>
                    <a:pt x="34" y="1"/>
                  </a:moveTo>
                  <a:lnTo>
                    <a:pt x="1" y="270"/>
                  </a:lnTo>
                  <a:lnTo>
                    <a:pt x="1" y="506"/>
                  </a:lnTo>
                  <a:lnTo>
                    <a:pt x="34" y="1044"/>
                  </a:lnTo>
                  <a:lnTo>
                    <a:pt x="68" y="1650"/>
                  </a:lnTo>
                  <a:lnTo>
                    <a:pt x="102" y="1953"/>
                  </a:lnTo>
                  <a:lnTo>
                    <a:pt x="169" y="2223"/>
                  </a:lnTo>
                  <a:lnTo>
                    <a:pt x="203" y="2290"/>
                  </a:lnTo>
                  <a:lnTo>
                    <a:pt x="270" y="2290"/>
                  </a:lnTo>
                  <a:lnTo>
                    <a:pt x="304" y="2256"/>
                  </a:lnTo>
                  <a:lnTo>
                    <a:pt x="304" y="2223"/>
                  </a:lnTo>
                  <a:lnTo>
                    <a:pt x="337" y="1920"/>
                  </a:lnTo>
                  <a:lnTo>
                    <a:pt x="304" y="1617"/>
                  </a:lnTo>
                  <a:lnTo>
                    <a:pt x="236" y="1011"/>
                  </a:lnTo>
                  <a:lnTo>
                    <a:pt x="203" y="506"/>
                  </a:lnTo>
                  <a:lnTo>
                    <a:pt x="203" y="236"/>
                  </a:lnTo>
                  <a:lnTo>
                    <a:pt x="135" y="1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" name="Shape 672">
              <a:extLst>
                <a:ext uri="{FF2B5EF4-FFF2-40B4-BE49-F238E27FC236}">
                  <a16:creationId xmlns:a16="http://schemas.microsoft.com/office/drawing/2014/main" id="{A5C82FC5-3514-F5BB-376D-9932AB744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005" y="2891150"/>
              <a:ext cx="62739" cy="55562"/>
            </a:xfrm>
            <a:custGeom>
              <a:avLst/>
              <a:gdLst>
                <a:gd name="T0" fmla="*/ 390625 w 2492"/>
                <a:gd name="T1" fmla="*/ 390625 h 2223"/>
                <a:gd name="T2" fmla="*/ 390625 w 2492"/>
                <a:gd name="T3" fmla="*/ 210546875 h 2223"/>
                <a:gd name="T4" fmla="*/ 13281250 w 2492"/>
                <a:gd name="T5" fmla="*/ 421093750 h 2223"/>
                <a:gd name="T6" fmla="*/ 39843750 w 2492"/>
                <a:gd name="T7" fmla="*/ 631640625 h 2223"/>
                <a:gd name="T8" fmla="*/ 79296875 w 2492"/>
                <a:gd name="T9" fmla="*/ 841796875 h 2223"/>
                <a:gd name="T10" fmla="*/ 92187500 w 2492"/>
                <a:gd name="T11" fmla="*/ 868359375 h 2223"/>
                <a:gd name="T12" fmla="*/ 118750000 w 2492"/>
                <a:gd name="T13" fmla="*/ 868359375 h 2223"/>
                <a:gd name="T14" fmla="*/ 144921875 w 2492"/>
                <a:gd name="T15" fmla="*/ 855078125 h 2223"/>
                <a:gd name="T16" fmla="*/ 158203125 w 2492"/>
                <a:gd name="T17" fmla="*/ 828906250 h 2223"/>
                <a:gd name="T18" fmla="*/ 158203125 w 2492"/>
                <a:gd name="T19" fmla="*/ 802343750 h 2223"/>
                <a:gd name="T20" fmla="*/ 342187500 w 2492"/>
                <a:gd name="T21" fmla="*/ 828906250 h 2223"/>
                <a:gd name="T22" fmla="*/ 526171875 w 2492"/>
                <a:gd name="T23" fmla="*/ 841796875 h 2223"/>
                <a:gd name="T24" fmla="*/ 723437500 w 2492"/>
                <a:gd name="T25" fmla="*/ 828906250 h 2223"/>
                <a:gd name="T26" fmla="*/ 815625000 w 2492"/>
                <a:gd name="T27" fmla="*/ 815625000 h 2223"/>
                <a:gd name="T28" fmla="*/ 894531250 w 2492"/>
                <a:gd name="T29" fmla="*/ 802343750 h 2223"/>
                <a:gd name="T30" fmla="*/ 920703125 w 2492"/>
                <a:gd name="T31" fmla="*/ 776171875 h 2223"/>
                <a:gd name="T32" fmla="*/ 920703125 w 2492"/>
                <a:gd name="T33" fmla="*/ 750000000 h 2223"/>
                <a:gd name="T34" fmla="*/ 947265625 w 2492"/>
                <a:gd name="T35" fmla="*/ 750000000 h 2223"/>
                <a:gd name="T36" fmla="*/ 960156250 w 2492"/>
                <a:gd name="T37" fmla="*/ 736718750 h 2223"/>
                <a:gd name="T38" fmla="*/ 960156250 w 2492"/>
                <a:gd name="T39" fmla="*/ 723437500 h 2223"/>
                <a:gd name="T40" fmla="*/ 973437500 w 2492"/>
                <a:gd name="T41" fmla="*/ 368359375 h 2223"/>
                <a:gd name="T42" fmla="*/ 947265625 w 2492"/>
                <a:gd name="T43" fmla="*/ 390625 h 2223"/>
                <a:gd name="T44" fmla="*/ 881250000 w 2492"/>
                <a:gd name="T45" fmla="*/ 390625 h 2223"/>
                <a:gd name="T46" fmla="*/ 868359375 w 2492"/>
                <a:gd name="T47" fmla="*/ 184375000 h 2223"/>
                <a:gd name="T48" fmla="*/ 868359375 w 2492"/>
                <a:gd name="T49" fmla="*/ 368359375 h 2223"/>
                <a:gd name="T50" fmla="*/ 881250000 w 2492"/>
                <a:gd name="T51" fmla="*/ 552734375 h 2223"/>
                <a:gd name="T52" fmla="*/ 894531250 w 2492"/>
                <a:gd name="T53" fmla="*/ 723437500 h 2223"/>
                <a:gd name="T54" fmla="*/ 907812500 w 2492"/>
                <a:gd name="T55" fmla="*/ 736718750 h 2223"/>
                <a:gd name="T56" fmla="*/ 894531250 w 2492"/>
                <a:gd name="T57" fmla="*/ 736718750 h 2223"/>
                <a:gd name="T58" fmla="*/ 802343750 w 2492"/>
                <a:gd name="T59" fmla="*/ 723437500 h 2223"/>
                <a:gd name="T60" fmla="*/ 710546875 w 2492"/>
                <a:gd name="T61" fmla="*/ 736718750 h 2223"/>
                <a:gd name="T62" fmla="*/ 144921875 w 2492"/>
                <a:gd name="T63" fmla="*/ 736718750 h 2223"/>
                <a:gd name="T64" fmla="*/ 105468750 w 2492"/>
                <a:gd name="T65" fmla="*/ 368359375 h 2223"/>
                <a:gd name="T66" fmla="*/ 79296875 w 2492"/>
                <a:gd name="T67" fmla="*/ 390625 h 2223"/>
                <a:gd name="T68" fmla="*/ 390625 w 2492"/>
                <a:gd name="T69" fmla="*/ 390625 h 222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492"/>
                <a:gd name="T106" fmla="*/ 0 h 2223"/>
                <a:gd name="T107" fmla="*/ 2492 w 2492"/>
                <a:gd name="T108" fmla="*/ 2223 h 2223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492" h="2223" extrusionOk="0">
                  <a:moveTo>
                    <a:pt x="1" y="1"/>
                  </a:moveTo>
                  <a:lnTo>
                    <a:pt x="1" y="539"/>
                  </a:lnTo>
                  <a:lnTo>
                    <a:pt x="34" y="1078"/>
                  </a:lnTo>
                  <a:lnTo>
                    <a:pt x="102" y="1617"/>
                  </a:lnTo>
                  <a:lnTo>
                    <a:pt x="203" y="2155"/>
                  </a:lnTo>
                  <a:lnTo>
                    <a:pt x="236" y="2223"/>
                  </a:lnTo>
                  <a:lnTo>
                    <a:pt x="304" y="2223"/>
                  </a:lnTo>
                  <a:lnTo>
                    <a:pt x="371" y="2189"/>
                  </a:lnTo>
                  <a:lnTo>
                    <a:pt x="405" y="2122"/>
                  </a:lnTo>
                  <a:lnTo>
                    <a:pt x="405" y="2054"/>
                  </a:lnTo>
                  <a:lnTo>
                    <a:pt x="876" y="2122"/>
                  </a:lnTo>
                  <a:lnTo>
                    <a:pt x="1347" y="2155"/>
                  </a:lnTo>
                  <a:lnTo>
                    <a:pt x="1852" y="2122"/>
                  </a:lnTo>
                  <a:lnTo>
                    <a:pt x="2088" y="2088"/>
                  </a:lnTo>
                  <a:lnTo>
                    <a:pt x="2290" y="2054"/>
                  </a:lnTo>
                  <a:lnTo>
                    <a:pt x="2357" y="1987"/>
                  </a:lnTo>
                  <a:lnTo>
                    <a:pt x="2357" y="1920"/>
                  </a:lnTo>
                  <a:lnTo>
                    <a:pt x="2425" y="1920"/>
                  </a:lnTo>
                  <a:lnTo>
                    <a:pt x="2458" y="1886"/>
                  </a:lnTo>
                  <a:lnTo>
                    <a:pt x="2458" y="1852"/>
                  </a:lnTo>
                  <a:lnTo>
                    <a:pt x="2492" y="943"/>
                  </a:lnTo>
                  <a:lnTo>
                    <a:pt x="2425" y="1"/>
                  </a:lnTo>
                  <a:lnTo>
                    <a:pt x="2256" y="1"/>
                  </a:lnTo>
                  <a:lnTo>
                    <a:pt x="2223" y="472"/>
                  </a:lnTo>
                  <a:lnTo>
                    <a:pt x="2223" y="943"/>
                  </a:lnTo>
                  <a:lnTo>
                    <a:pt x="2256" y="1415"/>
                  </a:lnTo>
                  <a:lnTo>
                    <a:pt x="2290" y="1852"/>
                  </a:lnTo>
                  <a:lnTo>
                    <a:pt x="2324" y="1886"/>
                  </a:lnTo>
                  <a:lnTo>
                    <a:pt x="2290" y="1886"/>
                  </a:lnTo>
                  <a:lnTo>
                    <a:pt x="2054" y="1852"/>
                  </a:lnTo>
                  <a:lnTo>
                    <a:pt x="1819" y="1886"/>
                  </a:lnTo>
                  <a:lnTo>
                    <a:pt x="371" y="1886"/>
                  </a:lnTo>
                  <a:lnTo>
                    <a:pt x="270" y="943"/>
                  </a:lnTo>
                  <a:lnTo>
                    <a:pt x="203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" name="Shape 673">
              <a:extLst>
                <a:ext uri="{FF2B5EF4-FFF2-40B4-BE49-F238E27FC236}">
                  <a16:creationId xmlns:a16="http://schemas.microsoft.com/office/drawing/2014/main" id="{CB2CD767-3339-B169-B3CD-F52C16052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828" y="2891150"/>
              <a:ext cx="62141" cy="11949"/>
            </a:xfrm>
            <a:custGeom>
              <a:avLst/>
              <a:gdLst>
                <a:gd name="T0" fmla="*/ 390625 w 2493"/>
                <a:gd name="T1" fmla="*/ 390625 h 473"/>
                <a:gd name="T2" fmla="*/ 13281250 w 2493"/>
                <a:gd name="T3" fmla="*/ 131640625 h 473"/>
                <a:gd name="T4" fmla="*/ 26562500 w 2493"/>
                <a:gd name="T5" fmla="*/ 158203125 h 473"/>
                <a:gd name="T6" fmla="*/ 66015625 w 2493"/>
                <a:gd name="T7" fmla="*/ 158203125 h 473"/>
                <a:gd name="T8" fmla="*/ 79296875 w 2493"/>
                <a:gd name="T9" fmla="*/ 144921875 h 473"/>
                <a:gd name="T10" fmla="*/ 171484375 w 2493"/>
                <a:gd name="T11" fmla="*/ 171093750 h 473"/>
                <a:gd name="T12" fmla="*/ 263281250 w 2493"/>
                <a:gd name="T13" fmla="*/ 184375000 h 473"/>
                <a:gd name="T14" fmla="*/ 473828125 w 2493"/>
                <a:gd name="T15" fmla="*/ 184375000 h 473"/>
                <a:gd name="T16" fmla="*/ 684375000 w 2493"/>
                <a:gd name="T17" fmla="*/ 158203125 h 473"/>
                <a:gd name="T18" fmla="*/ 881640625 w 2493"/>
                <a:gd name="T19" fmla="*/ 118750000 h 473"/>
                <a:gd name="T20" fmla="*/ 881640625 w 2493"/>
                <a:gd name="T21" fmla="*/ 131640625 h 473"/>
                <a:gd name="T22" fmla="*/ 907812500 w 2493"/>
                <a:gd name="T23" fmla="*/ 158203125 h 473"/>
                <a:gd name="T24" fmla="*/ 933984375 w 2493"/>
                <a:gd name="T25" fmla="*/ 171093750 h 473"/>
                <a:gd name="T26" fmla="*/ 960546875 w 2493"/>
                <a:gd name="T27" fmla="*/ 158203125 h 473"/>
                <a:gd name="T28" fmla="*/ 973437500 w 2493"/>
                <a:gd name="T29" fmla="*/ 144921875 h 473"/>
                <a:gd name="T30" fmla="*/ 973437500 w 2493"/>
                <a:gd name="T31" fmla="*/ 118750000 h 473"/>
                <a:gd name="T32" fmla="*/ 947265625 w 2493"/>
                <a:gd name="T33" fmla="*/ 390625 h 473"/>
                <a:gd name="T34" fmla="*/ 868359375 w 2493"/>
                <a:gd name="T35" fmla="*/ 390625 h 473"/>
                <a:gd name="T36" fmla="*/ 881640625 w 2493"/>
                <a:gd name="T37" fmla="*/ 52734375 h 473"/>
                <a:gd name="T38" fmla="*/ 460546875 w 2493"/>
                <a:gd name="T39" fmla="*/ 92187500 h 473"/>
                <a:gd name="T40" fmla="*/ 276562500 w 2493"/>
                <a:gd name="T41" fmla="*/ 105468750 h 473"/>
                <a:gd name="T42" fmla="*/ 171484375 w 2493"/>
                <a:gd name="T43" fmla="*/ 105468750 h 473"/>
                <a:gd name="T44" fmla="*/ 79296875 w 2493"/>
                <a:gd name="T45" fmla="*/ 118750000 h 473"/>
                <a:gd name="T46" fmla="*/ 66015625 w 2493"/>
                <a:gd name="T47" fmla="*/ 390625 h 473"/>
                <a:gd name="T48" fmla="*/ 390625 w 2493"/>
                <a:gd name="T49" fmla="*/ 390625 h 47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493"/>
                <a:gd name="T76" fmla="*/ 0 h 473"/>
                <a:gd name="T77" fmla="*/ 2493 w 2493"/>
                <a:gd name="T78" fmla="*/ 473 h 473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493" h="473" extrusionOk="0">
                  <a:moveTo>
                    <a:pt x="1" y="1"/>
                  </a:moveTo>
                  <a:lnTo>
                    <a:pt x="34" y="337"/>
                  </a:lnTo>
                  <a:lnTo>
                    <a:pt x="68" y="405"/>
                  </a:lnTo>
                  <a:lnTo>
                    <a:pt x="169" y="405"/>
                  </a:lnTo>
                  <a:lnTo>
                    <a:pt x="203" y="371"/>
                  </a:lnTo>
                  <a:lnTo>
                    <a:pt x="439" y="438"/>
                  </a:lnTo>
                  <a:lnTo>
                    <a:pt x="674" y="472"/>
                  </a:lnTo>
                  <a:lnTo>
                    <a:pt x="1213" y="472"/>
                  </a:lnTo>
                  <a:lnTo>
                    <a:pt x="1752" y="405"/>
                  </a:lnTo>
                  <a:lnTo>
                    <a:pt x="2257" y="304"/>
                  </a:lnTo>
                  <a:lnTo>
                    <a:pt x="2257" y="337"/>
                  </a:lnTo>
                  <a:lnTo>
                    <a:pt x="2324" y="405"/>
                  </a:lnTo>
                  <a:lnTo>
                    <a:pt x="2391" y="438"/>
                  </a:lnTo>
                  <a:lnTo>
                    <a:pt x="2459" y="405"/>
                  </a:lnTo>
                  <a:lnTo>
                    <a:pt x="2492" y="371"/>
                  </a:lnTo>
                  <a:lnTo>
                    <a:pt x="2492" y="304"/>
                  </a:lnTo>
                  <a:lnTo>
                    <a:pt x="2425" y="1"/>
                  </a:lnTo>
                  <a:lnTo>
                    <a:pt x="2223" y="1"/>
                  </a:lnTo>
                  <a:lnTo>
                    <a:pt x="2257" y="135"/>
                  </a:lnTo>
                  <a:lnTo>
                    <a:pt x="1179" y="236"/>
                  </a:lnTo>
                  <a:lnTo>
                    <a:pt x="708" y="270"/>
                  </a:lnTo>
                  <a:lnTo>
                    <a:pt x="439" y="270"/>
                  </a:lnTo>
                  <a:lnTo>
                    <a:pt x="203" y="304"/>
                  </a:lnTo>
                  <a:lnTo>
                    <a:pt x="16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10" name="Shape 674">
              <a:extLst>
                <a:ext uri="{FF2B5EF4-FFF2-40B4-BE49-F238E27FC236}">
                  <a16:creationId xmlns:a16="http://schemas.microsoft.com/office/drawing/2014/main" id="{2C629F9F-72A9-3471-BE3E-169B7300F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105" y="2950894"/>
              <a:ext cx="57959" cy="59744"/>
            </a:xfrm>
            <a:custGeom>
              <a:avLst/>
              <a:gdLst>
                <a:gd name="T0" fmla="*/ 591796875 w 2324"/>
                <a:gd name="T1" fmla="*/ 0 h 2391"/>
                <a:gd name="T2" fmla="*/ 355078125 w 2324"/>
                <a:gd name="T3" fmla="*/ 13281250 h 2391"/>
                <a:gd name="T4" fmla="*/ 78906250 w 2324"/>
                <a:gd name="T5" fmla="*/ 13281250 h 2391"/>
                <a:gd name="T6" fmla="*/ 0 w 2324"/>
                <a:gd name="T7" fmla="*/ 39453125 h 2391"/>
                <a:gd name="T8" fmla="*/ 0 w 2324"/>
                <a:gd name="T9" fmla="*/ 52734375 h 2391"/>
                <a:gd name="T10" fmla="*/ 26171875 w 2324"/>
                <a:gd name="T11" fmla="*/ 78906250 h 2391"/>
                <a:gd name="T12" fmla="*/ 65625000 w 2324"/>
                <a:gd name="T13" fmla="*/ 92187500 h 2391"/>
                <a:gd name="T14" fmla="*/ 144531250 w 2324"/>
                <a:gd name="T15" fmla="*/ 105468750 h 2391"/>
                <a:gd name="T16" fmla="*/ 552343750 w 2324"/>
                <a:gd name="T17" fmla="*/ 105468750 h 2391"/>
                <a:gd name="T18" fmla="*/ 789062500 w 2324"/>
                <a:gd name="T19" fmla="*/ 78906250 h 2391"/>
                <a:gd name="T20" fmla="*/ 789062500 w 2324"/>
                <a:gd name="T21" fmla="*/ 78906250 h 2391"/>
                <a:gd name="T22" fmla="*/ 776171875 w 2324"/>
                <a:gd name="T23" fmla="*/ 171093750 h 2391"/>
                <a:gd name="T24" fmla="*/ 789062500 w 2324"/>
                <a:gd name="T25" fmla="*/ 250000000 h 2391"/>
                <a:gd name="T26" fmla="*/ 802343750 w 2324"/>
                <a:gd name="T27" fmla="*/ 421093750 h 2391"/>
                <a:gd name="T28" fmla="*/ 802343750 w 2324"/>
                <a:gd name="T29" fmla="*/ 618359375 h 2391"/>
                <a:gd name="T30" fmla="*/ 815625000 w 2324"/>
                <a:gd name="T31" fmla="*/ 723437500 h 2391"/>
                <a:gd name="T32" fmla="*/ 828515625 w 2324"/>
                <a:gd name="T33" fmla="*/ 828515625 h 2391"/>
                <a:gd name="T34" fmla="*/ 381640625 w 2324"/>
                <a:gd name="T35" fmla="*/ 841796875 h 2391"/>
                <a:gd name="T36" fmla="*/ 210546875 w 2324"/>
                <a:gd name="T37" fmla="*/ 828515625 h 2391"/>
                <a:gd name="T38" fmla="*/ 144531250 w 2324"/>
                <a:gd name="T39" fmla="*/ 841796875 h 2391"/>
                <a:gd name="T40" fmla="*/ 105078125 w 2324"/>
                <a:gd name="T41" fmla="*/ 867968750 h 2391"/>
                <a:gd name="T42" fmla="*/ 78906250 w 2324"/>
                <a:gd name="T43" fmla="*/ 881250000 h 2391"/>
                <a:gd name="T44" fmla="*/ 78906250 w 2324"/>
                <a:gd name="T45" fmla="*/ 894531250 h 2391"/>
                <a:gd name="T46" fmla="*/ 105078125 w 2324"/>
                <a:gd name="T47" fmla="*/ 907421875 h 2391"/>
                <a:gd name="T48" fmla="*/ 144531250 w 2324"/>
                <a:gd name="T49" fmla="*/ 920703125 h 2391"/>
                <a:gd name="T50" fmla="*/ 223437500 w 2324"/>
                <a:gd name="T51" fmla="*/ 933984375 h 2391"/>
                <a:gd name="T52" fmla="*/ 618359375 w 2324"/>
                <a:gd name="T53" fmla="*/ 933984375 h 2391"/>
                <a:gd name="T54" fmla="*/ 867968750 w 2324"/>
                <a:gd name="T55" fmla="*/ 920703125 h 2391"/>
                <a:gd name="T56" fmla="*/ 894531250 w 2324"/>
                <a:gd name="T57" fmla="*/ 907421875 h 2391"/>
                <a:gd name="T58" fmla="*/ 907421875 w 2324"/>
                <a:gd name="T59" fmla="*/ 894531250 h 2391"/>
                <a:gd name="T60" fmla="*/ 907421875 w 2324"/>
                <a:gd name="T61" fmla="*/ 867968750 h 2391"/>
                <a:gd name="T62" fmla="*/ 894531250 w 2324"/>
                <a:gd name="T63" fmla="*/ 841796875 h 2391"/>
                <a:gd name="T64" fmla="*/ 907421875 w 2324"/>
                <a:gd name="T65" fmla="*/ 736718750 h 2391"/>
                <a:gd name="T66" fmla="*/ 894531250 w 2324"/>
                <a:gd name="T67" fmla="*/ 631250000 h 2391"/>
                <a:gd name="T68" fmla="*/ 881250000 w 2324"/>
                <a:gd name="T69" fmla="*/ 407812500 h 2391"/>
                <a:gd name="T70" fmla="*/ 881250000 w 2324"/>
                <a:gd name="T71" fmla="*/ 236718750 h 2391"/>
                <a:gd name="T72" fmla="*/ 867968750 w 2324"/>
                <a:gd name="T73" fmla="*/ 157812500 h 2391"/>
                <a:gd name="T74" fmla="*/ 855078125 w 2324"/>
                <a:gd name="T75" fmla="*/ 78906250 h 2391"/>
                <a:gd name="T76" fmla="*/ 867968750 w 2324"/>
                <a:gd name="T77" fmla="*/ 52734375 h 2391"/>
                <a:gd name="T78" fmla="*/ 867968750 w 2324"/>
                <a:gd name="T79" fmla="*/ 26171875 h 2391"/>
                <a:gd name="T80" fmla="*/ 855078125 w 2324"/>
                <a:gd name="T81" fmla="*/ 13281250 h 2391"/>
                <a:gd name="T82" fmla="*/ 828515625 w 2324"/>
                <a:gd name="T83" fmla="*/ 0 h 2391"/>
                <a:gd name="T84" fmla="*/ 591796875 w 2324"/>
                <a:gd name="T85" fmla="*/ 0 h 23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324"/>
                <a:gd name="T130" fmla="*/ 0 h 2391"/>
                <a:gd name="T131" fmla="*/ 2324 w 2324"/>
                <a:gd name="T132" fmla="*/ 2391 h 23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324" h="2391" extrusionOk="0">
                  <a:moveTo>
                    <a:pt x="1515" y="0"/>
                  </a:moveTo>
                  <a:lnTo>
                    <a:pt x="909" y="34"/>
                  </a:lnTo>
                  <a:lnTo>
                    <a:pt x="202" y="34"/>
                  </a:lnTo>
                  <a:lnTo>
                    <a:pt x="0" y="101"/>
                  </a:lnTo>
                  <a:lnTo>
                    <a:pt x="0" y="135"/>
                  </a:lnTo>
                  <a:lnTo>
                    <a:pt x="67" y="202"/>
                  </a:lnTo>
                  <a:lnTo>
                    <a:pt x="168" y="236"/>
                  </a:lnTo>
                  <a:lnTo>
                    <a:pt x="370" y="270"/>
                  </a:lnTo>
                  <a:lnTo>
                    <a:pt x="1414" y="270"/>
                  </a:lnTo>
                  <a:lnTo>
                    <a:pt x="2020" y="202"/>
                  </a:lnTo>
                  <a:lnTo>
                    <a:pt x="1987" y="438"/>
                  </a:lnTo>
                  <a:lnTo>
                    <a:pt x="2020" y="640"/>
                  </a:lnTo>
                  <a:lnTo>
                    <a:pt x="2054" y="1078"/>
                  </a:lnTo>
                  <a:lnTo>
                    <a:pt x="2054" y="1583"/>
                  </a:lnTo>
                  <a:lnTo>
                    <a:pt x="2088" y="1852"/>
                  </a:lnTo>
                  <a:lnTo>
                    <a:pt x="2121" y="2121"/>
                  </a:lnTo>
                  <a:lnTo>
                    <a:pt x="977" y="2155"/>
                  </a:lnTo>
                  <a:lnTo>
                    <a:pt x="539" y="2121"/>
                  </a:lnTo>
                  <a:lnTo>
                    <a:pt x="370" y="2155"/>
                  </a:lnTo>
                  <a:lnTo>
                    <a:pt x="269" y="2222"/>
                  </a:lnTo>
                  <a:lnTo>
                    <a:pt x="202" y="2256"/>
                  </a:lnTo>
                  <a:lnTo>
                    <a:pt x="202" y="2290"/>
                  </a:lnTo>
                  <a:lnTo>
                    <a:pt x="269" y="2323"/>
                  </a:lnTo>
                  <a:lnTo>
                    <a:pt x="370" y="2357"/>
                  </a:lnTo>
                  <a:lnTo>
                    <a:pt x="572" y="2391"/>
                  </a:lnTo>
                  <a:lnTo>
                    <a:pt x="1583" y="2391"/>
                  </a:lnTo>
                  <a:lnTo>
                    <a:pt x="2222" y="2357"/>
                  </a:lnTo>
                  <a:lnTo>
                    <a:pt x="2290" y="2323"/>
                  </a:lnTo>
                  <a:lnTo>
                    <a:pt x="2323" y="2290"/>
                  </a:lnTo>
                  <a:lnTo>
                    <a:pt x="2323" y="2222"/>
                  </a:lnTo>
                  <a:lnTo>
                    <a:pt x="2290" y="2155"/>
                  </a:lnTo>
                  <a:lnTo>
                    <a:pt x="2323" y="1886"/>
                  </a:lnTo>
                  <a:lnTo>
                    <a:pt x="2290" y="1616"/>
                  </a:lnTo>
                  <a:lnTo>
                    <a:pt x="2256" y="1044"/>
                  </a:lnTo>
                  <a:lnTo>
                    <a:pt x="2256" y="606"/>
                  </a:lnTo>
                  <a:lnTo>
                    <a:pt x="2222" y="404"/>
                  </a:lnTo>
                  <a:lnTo>
                    <a:pt x="2189" y="202"/>
                  </a:lnTo>
                  <a:lnTo>
                    <a:pt x="2222" y="135"/>
                  </a:lnTo>
                  <a:lnTo>
                    <a:pt x="2222" y="67"/>
                  </a:lnTo>
                  <a:lnTo>
                    <a:pt x="2189" y="34"/>
                  </a:lnTo>
                  <a:lnTo>
                    <a:pt x="2121" y="0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11" name="Shape 675">
              <a:extLst>
                <a:ext uri="{FF2B5EF4-FFF2-40B4-BE49-F238E27FC236}">
                  <a16:creationId xmlns:a16="http://schemas.microsoft.com/office/drawing/2014/main" id="{0AFAA559-1DCD-2398-BC75-71286D1CD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179" y="2917437"/>
              <a:ext cx="14938" cy="16728"/>
            </a:xfrm>
            <a:custGeom>
              <a:avLst/>
              <a:gdLst>
                <a:gd name="T0" fmla="*/ 78906250 w 607"/>
                <a:gd name="T1" fmla="*/ 0 h 674"/>
                <a:gd name="T2" fmla="*/ 39453125 w 607"/>
                <a:gd name="T3" fmla="*/ 13281250 h 674"/>
                <a:gd name="T4" fmla="*/ 13281250 w 607"/>
                <a:gd name="T5" fmla="*/ 39453125 h 674"/>
                <a:gd name="T6" fmla="*/ 0 w 607"/>
                <a:gd name="T7" fmla="*/ 78906250 h 674"/>
                <a:gd name="T8" fmla="*/ 0 w 607"/>
                <a:gd name="T9" fmla="*/ 105468750 h 674"/>
                <a:gd name="T10" fmla="*/ 13281250 w 607"/>
                <a:gd name="T11" fmla="*/ 131640625 h 674"/>
                <a:gd name="T12" fmla="*/ 39453125 w 607"/>
                <a:gd name="T13" fmla="*/ 144921875 h 674"/>
                <a:gd name="T14" fmla="*/ 78906250 w 607"/>
                <a:gd name="T15" fmla="*/ 157812500 h 674"/>
                <a:gd name="T16" fmla="*/ 171093750 w 607"/>
                <a:gd name="T17" fmla="*/ 157812500 h 674"/>
                <a:gd name="T18" fmla="*/ 171093750 w 607"/>
                <a:gd name="T19" fmla="*/ 184375000 h 674"/>
                <a:gd name="T20" fmla="*/ 157812500 w 607"/>
                <a:gd name="T21" fmla="*/ 223828125 h 674"/>
                <a:gd name="T22" fmla="*/ 171093750 w 607"/>
                <a:gd name="T23" fmla="*/ 250000000 h 674"/>
                <a:gd name="T24" fmla="*/ 183984375 w 607"/>
                <a:gd name="T25" fmla="*/ 263281250 h 674"/>
                <a:gd name="T26" fmla="*/ 197265625 w 607"/>
                <a:gd name="T27" fmla="*/ 263281250 h 674"/>
                <a:gd name="T28" fmla="*/ 223437500 w 607"/>
                <a:gd name="T29" fmla="*/ 223828125 h 674"/>
                <a:gd name="T30" fmla="*/ 236718750 w 607"/>
                <a:gd name="T31" fmla="*/ 184375000 h 674"/>
                <a:gd name="T32" fmla="*/ 236718750 w 607"/>
                <a:gd name="T33" fmla="*/ 105468750 h 674"/>
                <a:gd name="T34" fmla="*/ 236718750 w 607"/>
                <a:gd name="T35" fmla="*/ 78906250 h 674"/>
                <a:gd name="T36" fmla="*/ 210546875 w 607"/>
                <a:gd name="T37" fmla="*/ 66015625 h 674"/>
                <a:gd name="T38" fmla="*/ 197265625 w 607"/>
                <a:gd name="T39" fmla="*/ 78906250 h 674"/>
                <a:gd name="T40" fmla="*/ 131640625 w 607"/>
                <a:gd name="T41" fmla="*/ 105468750 h 674"/>
                <a:gd name="T42" fmla="*/ 65625000 w 607"/>
                <a:gd name="T43" fmla="*/ 105468750 h 674"/>
                <a:gd name="T44" fmla="*/ 52734375 w 607"/>
                <a:gd name="T45" fmla="*/ 92187500 h 674"/>
                <a:gd name="T46" fmla="*/ 65625000 w 607"/>
                <a:gd name="T47" fmla="*/ 66015625 h 674"/>
                <a:gd name="T48" fmla="*/ 78906250 w 607"/>
                <a:gd name="T49" fmla="*/ 52734375 h 674"/>
                <a:gd name="T50" fmla="*/ 197265625 w 607"/>
                <a:gd name="T51" fmla="*/ 52734375 h 674"/>
                <a:gd name="T52" fmla="*/ 197265625 w 607"/>
                <a:gd name="T53" fmla="*/ 66015625 h 674"/>
                <a:gd name="T54" fmla="*/ 223437500 w 607"/>
                <a:gd name="T55" fmla="*/ 66015625 h 674"/>
                <a:gd name="T56" fmla="*/ 236718750 w 607"/>
                <a:gd name="T57" fmla="*/ 52734375 h 674"/>
                <a:gd name="T58" fmla="*/ 210546875 w 607"/>
                <a:gd name="T59" fmla="*/ 26562500 h 674"/>
                <a:gd name="T60" fmla="*/ 183984375 w 607"/>
                <a:gd name="T61" fmla="*/ 13281250 h 674"/>
                <a:gd name="T62" fmla="*/ 118359375 w 607"/>
                <a:gd name="T63" fmla="*/ 0 h 674"/>
                <a:gd name="T64" fmla="*/ 78906250 w 607"/>
                <a:gd name="T65" fmla="*/ 0 h 67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07"/>
                <a:gd name="T100" fmla="*/ 0 h 674"/>
                <a:gd name="T101" fmla="*/ 607 w 607"/>
                <a:gd name="T102" fmla="*/ 674 h 67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07" h="674" extrusionOk="0">
                  <a:moveTo>
                    <a:pt x="202" y="0"/>
                  </a:moveTo>
                  <a:lnTo>
                    <a:pt x="101" y="34"/>
                  </a:lnTo>
                  <a:lnTo>
                    <a:pt x="34" y="101"/>
                  </a:lnTo>
                  <a:lnTo>
                    <a:pt x="0" y="202"/>
                  </a:lnTo>
                  <a:lnTo>
                    <a:pt x="0" y="270"/>
                  </a:lnTo>
                  <a:lnTo>
                    <a:pt x="34" y="337"/>
                  </a:lnTo>
                  <a:lnTo>
                    <a:pt x="101" y="371"/>
                  </a:lnTo>
                  <a:lnTo>
                    <a:pt x="202" y="404"/>
                  </a:lnTo>
                  <a:lnTo>
                    <a:pt x="438" y="404"/>
                  </a:lnTo>
                  <a:lnTo>
                    <a:pt x="438" y="472"/>
                  </a:lnTo>
                  <a:lnTo>
                    <a:pt x="404" y="573"/>
                  </a:lnTo>
                  <a:lnTo>
                    <a:pt x="438" y="640"/>
                  </a:lnTo>
                  <a:lnTo>
                    <a:pt x="471" y="674"/>
                  </a:lnTo>
                  <a:lnTo>
                    <a:pt x="505" y="674"/>
                  </a:lnTo>
                  <a:lnTo>
                    <a:pt x="572" y="573"/>
                  </a:lnTo>
                  <a:lnTo>
                    <a:pt x="606" y="472"/>
                  </a:lnTo>
                  <a:lnTo>
                    <a:pt x="606" y="270"/>
                  </a:lnTo>
                  <a:lnTo>
                    <a:pt x="606" y="202"/>
                  </a:lnTo>
                  <a:lnTo>
                    <a:pt x="539" y="169"/>
                  </a:lnTo>
                  <a:lnTo>
                    <a:pt x="505" y="202"/>
                  </a:lnTo>
                  <a:lnTo>
                    <a:pt x="337" y="270"/>
                  </a:lnTo>
                  <a:lnTo>
                    <a:pt x="168" y="270"/>
                  </a:lnTo>
                  <a:lnTo>
                    <a:pt x="135" y="236"/>
                  </a:lnTo>
                  <a:lnTo>
                    <a:pt x="168" y="169"/>
                  </a:lnTo>
                  <a:lnTo>
                    <a:pt x="202" y="135"/>
                  </a:lnTo>
                  <a:lnTo>
                    <a:pt x="505" y="135"/>
                  </a:lnTo>
                  <a:lnTo>
                    <a:pt x="505" y="169"/>
                  </a:lnTo>
                  <a:lnTo>
                    <a:pt x="572" y="169"/>
                  </a:lnTo>
                  <a:lnTo>
                    <a:pt x="606" y="135"/>
                  </a:lnTo>
                  <a:lnTo>
                    <a:pt x="539" y="68"/>
                  </a:lnTo>
                  <a:lnTo>
                    <a:pt x="471" y="34"/>
                  </a:lnTo>
                  <a:lnTo>
                    <a:pt x="303" y="0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12" name="Shape 676">
              <a:extLst>
                <a:ext uri="{FF2B5EF4-FFF2-40B4-BE49-F238E27FC236}">
                  <a16:creationId xmlns:a16="http://schemas.microsoft.com/office/drawing/2014/main" id="{901D6BA4-0194-52BF-F38A-5FD329D54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968" y="2891150"/>
              <a:ext cx="57959" cy="56159"/>
            </a:xfrm>
            <a:custGeom>
              <a:avLst/>
              <a:gdLst>
                <a:gd name="T0" fmla="*/ 390625 w 2325"/>
                <a:gd name="T1" fmla="*/ 390625 h 2257"/>
                <a:gd name="T2" fmla="*/ 66015625 w 2325"/>
                <a:gd name="T3" fmla="*/ 39843750 h 2257"/>
                <a:gd name="T4" fmla="*/ 144921875 w 2325"/>
                <a:gd name="T5" fmla="*/ 52734375 h 2257"/>
                <a:gd name="T6" fmla="*/ 302734375 w 2325"/>
                <a:gd name="T7" fmla="*/ 52734375 h 2257"/>
                <a:gd name="T8" fmla="*/ 552734375 w 2325"/>
                <a:gd name="T9" fmla="*/ 39843750 h 2257"/>
                <a:gd name="T10" fmla="*/ 789453125 w 2325"/>
                <a:gd name="T11" fmla="*/ 26562500 h 2257"/>
                <a:gd name="T12" fmla="*/ 789453125 w 2325"/>
                <a:gd name="T13" fmla="*/ 26562500 h 2257"/>
                <a:gd name="T14" fmla="*/ 776171875 w 2325"/>
                <a:gd name="T15" fmla="*/ 105468750 h 2257"/>
                <a:gd name="T16" fmla="*/ 789453125 w 2325"/>
                <a:gd name="T17" fmla="*/ 197656250 h 2257"/>
                <a:gd name="T18" fmla="*/ 802734375 w 2325"/>
                <a:gd name="T19" fmla="*/ 355468750 h 2257"/>
                <a:gd name="T20" fmla="*/ 802734375 w 2325"/>
                <a:gd name="T21" fmla="*/ 565625000 h 2257"/>
                <a:gd name="T22" fmla="*/ 815625000 w 2325"/>
                <a:gd name="T23" fmla="*/ 671093750 h 2257"/>
                <a:gd name="T24" fmla="*/ 828906250 w 2325"/>
                <a:gd name="T25" fmla="*/ 776171875 h 2257"/>
                <a:gd name="T26" fmla="*/ 223828125 w 2325"/>
                <a:gd name="T27" fmla="*/ 776171875 h 2257"/>
                <a:gd name="T28" fmla="*/ 144921875 w 2325"/>
                <a:gd name="T29" fmla="*/ 789453125 h 2257"/>
                <a:gd name="T30" fmla="*/ 105468750 w 2325"/>
                <a:gd name="T31" fmla="*/ 802343750 h 2257"/>
                <a:gd name="T32" fmla="*/ 79296875 w 2325"/>
                <a:gd name="T33" fmla="*/ 828906250 h 2257"/>
                <a:gd name="T34" fmla="*/ 105468750 w 2325"/>
                <a:gd name="T35" fmla="*/ 855078125 h 2257"/>
                <a:gd name="T36" fmla="*/ 144921875 w 2325"/>
                <a:gd name="T37" fmla="*/ 868359375 h 2257"/>
                <a:gd name="T38" fmla="*/ 223828125 w 2325"/>
                <a:gd name="T39" fmla="*/ 881250000 h 2257"/>
                <a:gd name="T40" fmla="*/ 381640625 w 2325"/>
                <a:gd name="T41" fmla="*/ 868359375 h 2257"/>
                <a:gd name="T42" fmla="*/ 868359375 w 2325"/>
                <a:gd name="T43" fmla="*/ 868359375 h 2257"/>
                <a:gd name="T44" fmla="*/ 894531250 w 2325"/>
                <a:gd name="T45" fmla="*/ 855078125 h 2257"/>
                <a:gd name="T46" fmla="*/ 907812500 w 2325"/>
                <a:gd name="T47" fmla="*/ 828906250 h 2257"/>
                <a:gd name="T48" fmla="*/ 907812500 w 2325"/>
                <a:gd name="T49" fmla="*/ 815625000 h 2257"/>
                <a:gd name="T50" fmla="*/ 894531250 w 2325"/>
                <a:gd name="T51" fmla="*/ 789453125 h 2257"/>
                <a:gd name="T52" fmla="*/ 907812500 w 2325"/>
                <a:gd name="T53" fmla="*/ 683984375 h 2257"/>
                <a:gd name="T54" fmla="*/ 894531250 w 2325"/>
                <a:gd name="T55" fmla="*/ 565625000 h 2257"/>
                <a:gd name="T56" fmla="*/ 881640625 w 2325"/>
                <a:gd name="T57" fmla="*/ 355468750 h 2257"/>
                <a:gd name="T58" fmla="*/ 881640625 w 2325"/>
                <a:gd name="T59" fmla="*/ 184375000 h 2257"/>
                <a:gd name="T60" fmla="*/ 868359375 w 2325"/>
                <a:gd name="T61" fmla="*/ 92187500 h 2257"/>
                <a:gd name="T62" fmla="*/ 855078125 w 2325"/>
                <a:gd name="T63" fmla="*/ 13281250 h 2257"/>
                <a:gd name="T64" fmla="*/ 868359375 w 2325"/>
                <a:gd name="T65" fmla="*/ 390625 h 2257"/>
                <a:gd name="T66" fmla="*/ 390625 w 2325"/>
                <a:gd name="T67" fmla="*/ 390625 h 225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325"/>
                <a:gd name="T103" fmla="*/ 0 h 2257"/>
                <a:gd name="T104" fmla="*/ 2325 w 2325"/>
                <a:gd name="T105" fmla="*/ 2257 h 225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325" h="2257" extrusionOk="0">
                  <a:moveTo>
                    <a:pt x="1" y="1"/>
                  </a:moveTo>
                  <a:lnTo>
                    <a:pt x="169" y="102"/>
                  </a:lnTo>
                  <a:lnTo>
                    <a:pt x="371" y="135"/>
                  </a:lnTo>
                  <a:lnTo>
                    <a:pt x="775" y="135"/>
                  </a:lnTo>
                  <a:lnTo>
                    <a:pt x="1415" y="102"/>
                  </a:lnTo>
                  <a:lnTo>
                    <a:pt x="2021" y="68"/>
                  </a:lnTo>
                  <a:lnTo>
                    <a:pt x="1987" y="270"/>
                  </a:lnTo>
                  <a:lnTo>
                    <a:pt x="2021" y="506"/>
                  </a:lnTo>
                  <a:lnTo>
                    <a:pt x="2055" y="910"/>
                  </a:lnTo>
                  <a:lnTo>
                    <a:pt x="2055" y="1448"/>
                  </a:lnTo>
                  <a:lnTo>
                    <a:pt x="2088" y="1718"/>
                  </a:lnTo>
                  <a:lnTo>
                    <a:pt x="2122" y="1987"/>
                  </a:lnTo>
                  <a:lnTo>
                    <a:pt x="573" y="1987"/>
                  </a:lnTo>
                  <a:lnTo>
                    <a:pt x="371" y="2021"/>
                  </a:lnTo>
                  <a:lnTo>
                    <a:pt x="270" y="2054"/>
                  </a:lnTo>
                  <a:lnTo>
                    <a:pt x="203" y="2122"/>
                  </a:lnTo>
                  <a:lnTo>
                    <a:pt x="270" y="2189"/>
                  </a:lnTo>
                  <a:lnTo>
                    <a:pt x="371" y="2223"/>
                  </a:lnTo>
                  <a:lnTo>
                    <a:pt x="573" y="2256"/>
                  </a:lnTo>
                  <a:lnTo>
                    <a:pt x="977" y="2223"/>
                  </a:lnTo>
                  <a:lnTo>
                    <a:pt x="2223" y="2223"/>
                  </a:lnTo>
                  <a:lnTo>
                    <a:pt x="2290" y="2189"/>
                  </a:lnTo>
                  <a:lnTo>
                    <a:pt x="2324" y="2122"/>
                  </a:lnTo>
                  <a:lnTo>
                    <a:pt x="2324" y="2088"/>
                  </a:lnTo>
                  <a:lnTo>
                    <a:pt x="2290" y="2021"/>
                  </a:lnTo>
                  <a:lnTo>
                    <a:pt x="2324" y="1751"/>
                  </a:lnTo>
                  <a:lnTo>
                    <a:pt x="2290" y="1448"/>
                  </a:lnTo>
                  <a:lnTo>
                    <a:pt x="2257" y="910"/>
                  </a:lnTo>
                  <a:lnTo>
                    <a:pt x="2257" y="472"/>
                  </a:lnTo>
                  <a:lnTo>
                    <a:pt x="2223" y="236"/>
                  </a:lnTo>
                  <a:lnTo>
                    <a:pt x="2189" y="34"/>
                  </a:lnTo>
                  <a:lnTo>
                    <a:pt x="2223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13" name="Shape 677">
              <a:extLst>
                <a:ext uri="{FF2B5EF4-FFF2-40B4-BE49-F238E27FC236}">
                  <a16:creationId xmlns:a16="http://schemas.microsoft.com/office/drawing/2014/main" id="{226830EE-5D02-C427-2F13-C84244533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499" y="2891150"/>
              <a:ext cx="8365" cy="51978"/>
            </a:xfrm>
            <a:custGeom>
              <a:avLst/>
              <a:gdLst>
                <a:gd name="T0" fmla="*/ 13281250 w 338"/>
                <a:gd name="T1" fmla="*/ 390625 h 2089"/>
                <a:gd name="T2" fmla="*/ 0 w 338"/>
                <a:gd name="T3" fmla="*/ 158203125 h 2089"/>
                <a:gd name="T4" fmla="*/ 0 w 338"/>
                <a:gd name="T5" fmla="*/ 316015625 h 2089"/>
                <a:gd name="T6" fmla="*/ 13281250 w 338"/>
                <a:gd name="T7" fmla="*/ 565625000 h 2089"/>
                <a:gd name="T8" fmla="*/ 39453125 w 338"/>
                <a:gd name="T9" fmla="*/ 683984375 h 2089"/>
                <a:gd name="T10" fmla="*/ 66015625 w 338"/>
                <a:gd name="T11" fmla="*/ 789453125 h 2089"/>
                <a:gd name="T12" fmla="*/ 78906250 w 338"/>
                <a:gd name="T13" fmla="*/ 815625000 h 2089"/>
                <a:gd name="T14" fmla="*/ 105468750 w 338"/>
                <a:gd name="T15" fmla="*/ 815625000 h 2089"/>
                <a:gd name="T16" fmla="*/ 118359375 w 338"/>
                <a:gd name="T17" fmla="*/ 802343750 h 2089"/>
                <a:gd name="T18" fmla="*/ 131640625 w 338"/>
                <a:gd name="T19" fmla="*/ 776171875 h 2089"/>
                <a:gd name="T20" fmla="*/ 131640625 w 338"/>
                <a:gd name="T21" fmla="*/ 671093750 h 2089"/>
                <a:gd name="T22" fmla="*/ 118359375 w 338"/>
                <a:gd name="T23" fmla="*/ 552734375 h 2089"/>
                <a:gd name="T24" fmla="*/ 92187500 w 338"/>
                <a:gd name="T25" fmla="*/ 316015625 h 2089"/>
                <a:gd name="T26" fmla="*/ 92187500 w 338"/>
                <a:gd name="T27" fmla="*/ 158203125 h 2089"/>
                <a:gd name="T28" fmla="*/ 78906250 w 338"/>
                <a:gd name="T29" fmla="*/ 390625 h 2089"/>
                <a:gd name="T30" fmla="*/ 13281250 w 338"/>
                <a:gd name="T31" fmla="*/ 390625 h 20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38"/>
                <a:gd name="T49" fmla="*/ 0 h 2089"/>
                <a:gd name="T50" fmla="*/ 338 w 338"/>
                <a:gd name="T51" fmla="*/ 2089 h 208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38" h="2089" extrusionOk="0">
                  <a:moveTo>
                    <a:pt x="34" y="1"/>
                  </a:moveTo>
                  <a:lnTo>
                    <a:pt x="0" y="405"/>
                  </a:lnTo>
                  <a:lnTo>
                    <a:pt x="0" y="809"/>
                  </a:lnTo>
                  <a:lnTo>
                    <a:pt x="34" y="1448"/>
                  </a:lnTo>
                  <a:lnTo>
                    <a:pt x="101" y="1751"/>
                  </a:lnTo>
                  <a:lnTo>
                    <a:pt x="169" y="2021"/>
                  </a:lnTo>
                  <a:lnTo>
                    <a:pt x="202" y="2088"/>
                  </a:lnTo>
                  <a:lnTo>
                    <a:pt x="270" y="2088"/>
                  </a:lnTo>
                  <a:lnTo>
                    <a:pt x="303" y="2054"/>
                  </a:lnTo>
                  <a:lnTo>
                    <a:pt x="337" y="1987"/>
                  </a:lnTo>
                  <a:lnTo>
                    <a:pt x="337" y="1718"/>
                  </a:lnTo>
                  <a:lnTo>
                    <a:pt x="303" y="1415"/>
                  </a:lnTo>
                  <a:lnTo>
                    <a:pt x="236" y="809"/>
                  </a:lnTo>
                  <a:lnTo>
                    <a:pt x="236" y="405"/>
                  </a:lnTo>
                  <a:lnTo>
                    <a:pt x="202" y="1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14" name="Shape 678">
              <a:extLst>
                <a:ext uri="{FF2B5EF4-FFF2-40B4-BE49-F238E27FC236}">
                  <a16:creationId xmlns:a16="http://schemas.microsoft.com/office/drawing/2014/main" id="{4EF1AD5C-BB51-26C9-9D64-2993ED7B8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109" y="2891150"/>
              <a:ext cx="62141" cy="47198"/>
            </a:xfrm>
            <a:custGeom>
              <a:avLst/>
              <a:gdLst>
                <a:gd name="T0" fmla="*/ 390625 w 2493"/>
                <a:gd name="T1" fmla="*/ 390625 h 1887"/>
                <a:gd name="T2" fmla="*/ 390625 w 2493"/>
                <a:gd name="T3" fmla="*/ 118750000 h 1887"/>
                <a:gd name="T4" fmla="*/ 390625 w 2493"/>
                <a:gd name="T5" fmla="*/ 250000000 h 1887"/>
                <a:gd name="T6" fmla="*/ 26562500 w 2493"/>
                <a:gd name="T7" fmla="*/ 473828125 h 1887"/>
                <a:gd name="T8" fmla="*/ 39843750 w 2493"/>
                <a:gd name="T9" fmla="*/ 592187500 h 1887"/>
                <a:gd name="T10" fmla="*/ 79296875 w 2493"/>
                <a:gd name="T11" fmla="*/ 697265625 h 1887"/>
                <a:gd name="T12" fmla="*/ 79296875 w 2493"/>
                <a:gd name="T13" fmla="*/ 710546875 h 1887"/>
                <a:gd name="T14" fmla="*/ 92187500 w 2493"/>
                <a:gd name="T15" fmla="*/ 723437500 h 1887"/>
                <a:gd name="T16" fmla="*/ 118750000 w 2493"/>
                <a:gd name="T17" fmla="*/ 710546875 h 1887"/>
                <a:gd name="T18" fmla="*/ 131640625 w 2493"/>
                <a:gd name="T19" fmla="*/ 723437500 h 1887"/>
                <a:gd name="T20" fmla="*/ 223828125 w 2493"/>
                <a:gd name="T21" fmla="*/ 736718750 h 1887"/>
                <a:gd name="T22" fmla="*/ 316015625 w 2493"/>
                <a:gd name="T23" fmla="*/ 723437500 h 1887"/>
                <a:gd name="T24" fmla="*/ 500000000 w 2493"/>
                <a:gd name="T25" fmla="*/ 723437500 h 1887"/>
                <a:gd name="T26" fmla="*/ 710546875 w 2493"/>
                <a:gd name="T27" fmla="*/ 710546875 h 1887"/>
                <a:gd name="T28" fmla="*/ 802343750 w 2493"/>
                <a:gd name="T29" fmla="*/ 710546875 h 1887"/>
                <a:gd name="T30" fmla="*/ 907812500 w 2493"/>
                <a:gd name="T31" fmla="*/ 697265625 h 1887"/>
                <a:gd name="T32" fmla="*/ 920703125 w 2493"/>
                <a:gd name="T33" fmla="*/ 710546875 h 1887"/>
                <a:gd name="T34" fmla="*/ 933984375 w 2493"/>
                <a:gd name="T35" fmla="*/ 710546875 h 1887"/>
                <a:gd name="T36" fmla="*/ 960156250 w 2493"/>
                <a:gd name="T37" fmla="*/ 697265625 h 1887"/>
                <a:gd name="T38" fmla="*/ 960156250 w 2493"/>
                <a:gd name="T39" fmla="*/ 683984375 h 1887"/>
                <a:gd name="T40" fmla="*/ 973437500 w 2493"/>
                <a:gd name="T41" fmla="*/ 592187500 h 1887"/>
                <a:gd name="T42" fmla="*/ 973437500 w 2493"/>
                <a:gd name="T43" fmla="*/ 486718750 h 1887"/>
                <a:gd name="T44" fmla="*/ 960156250 w 2493"/>
                <a:gd name="T45" fmla="*/ 289453125 h 1887"/>
                <a:gd name="T46" fmla="*/ 947265625 w 2493"/>
                <a:gd name="T47" fmla="*/ 390625 h 1887"/>
                <a:gd name="T48" fmla="*/ 868359375 w 2493"/>
                <a:gd name="T49" fmla="*/ 390625 h 1887"/>
                <a:gd name="T50" fmla="*/ 881250000 w 2493"/>
                <a:gd name="T51" fmla="*/ 223828125 h 1887"/>
                <a:gd name="T52" fmla="*/ 881250000 w 2493"/>
                <a:gd name="T53" fmla="*/ 421093750 h 1887"/>
                <a:gd name="T54" fmla="*/ 894531250 w 2493"/>
                <a:gd name="T55" fmla="*/ 631640625 h 1887"/>
                <a:gd name="T56" fmla="*/ 815625000 w 2493"/>
                <a:gd name="T57" fmla="*/ 618359375 h 1887"/>
                <a:gd name="T58" fmla="*/ 723437500 w 2493"/>
                <a:gd name="T59" fmla="*/ 618359375 h 1887"/>
                <a:gd name="T60" fmla="*/ 552734375 w 2493"/>
                <a:gd name="T61" fmla="*/ 631640625 h 1887"/>
                <a:gd name="T62" fmla="*/ 342187500 w 2493"/>
                <a:gd name="T63" fmla="*/ 631640625 h 1887"/>
                <a:gd name="T64" fmla="*/ 237109375 w 2493"/>
                <a:gd name="T65" fmla="*/ 644531250 h 1887"/>
                <a:gd name="T66" fmla="*/ 131640625 w 2493"/>
                <a:gd name="T67" fmla="*/ 671093750 h 1887"/>
                <a:gd name="T68" fmla="*/ 118750000 w 2493"/>
                <a:gd name="T69" fmla="*/ 460546875 h 1887"/>
                <a:gd name="T70" fmla="*/ 92187500 w 2493"/>
                <a:gd name="T71" fmla="*/ 250000000 h 1887"/>
                <a:gd name="T72" fmla="*/ 66015625 w 2493"/>
                <a:gd name="T73" fmla="*/ 390625 h 1887"/>
                <a:gd name="T74" fmla="*/ 390625 w 2493"/>
                <a:gd name="T75" fmla="*/ 390625 h 188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493"/>
                <a:gd name="T115" fmla="*/ 0 h 1887"/>
                <a:gd name="T116" fmla="*/ 2493 w 2493"/>
                <a:gd name="T117" fmla="*/ 1887 h 188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493" h="1887" extrusionOk="0">
                  <a:moveTo>
                    <a:pt x="1" y="1"/>
                  </a:moveTo>
                  <a:lnTo>
                    <a:pt x="1" y="304"/>
                  </a:lnTo>
                  <a:lnTo>
                    <a:pt x="1" y="640"/>
                  </a:lnTo>
                  <a:lnTo>
                    <a:pt x="68" y="1213"/>
                  </a:lnTo>
                  <a:lnTo>
                    <a:pt x="102" y="1516"/>
                  </a:lnTo>
                  <a:lnTo>
                    <a:pt x="203" y="1785"/>
                  </a:lnTo>
                  <a:lnTo>
                    <a:pt x="203" y="1819"/>
                  </a:lnTo>
                  <a:lnTo>
                    <a:pt x="236" y="1852"/>
                  </a:lnTo>
                  <a:lnTo>
                    <a:pt x="304" y="1819"/>
                  </a:lnTo>
                  <a:lnTo>
                    <a:pt x="337" y="1852"/>
                  </a:lnTo>
                  <a:lnTo>
                    <a:pt x="573" y="1886"/>
                  </a:lnTo>
                  <a:lnTo>
                    <a:pt x="809" y="1852"/>
                  </a:lnTo>
                  <a:lnTo>
                    <a:pt x="1280" y="1852"/>
                  </a:lnTo>
                  <a:lnTo>
                    <a:pt x="1819" y="1819"/>
                  </a:lnTo>
                  <a:lnTo>
                    <a:pt x="2054" y="1819"/>
                  </a:lnTo>
                  <a:lnTo>
                    <a:pt x="2324" y="1785"/>
                  </a:lnTo>
                  <a:lnTo>
                    <a:pt x="2357" y="1819"/>
                  </a:lnTo>
                  <a:lnTo>
                    <a:pt x="2391" y="1819"/>
                  </a:lnTo>
                  <a:lnTo>
                    <a:pt x="2458" y="1785"/>
                  </a:lnTo>
                  <a:lnTo>
                    <a:pt x="2458" y="1751"/>
                  </a:lnTo>
                  <a:lnTo>
                    <a:pt x="2492" y="1516"/>
                  </a:lnTo>
                  <a:lnTo>
                    <a:pt x="2492" y="1246"/>
                  </a:lnTo>
                  <a:lnTo>
                    <a:pt x="2458" y="741"/>
                  </a:lnTo>
                  <a:lnTo>
                    <a:pt x="2425" y="1"/>
                  </a:lnTo>
                  <a:lnTo>
                    <a:pt x="2223" y="1"/>
                  </a:lnTo>
                  <a:lnTo>
                    <a:pt x="2256" y="573"/>
                  </a:lnTo>
                  <a:lnTo>
                    <a:pt x="2256" y="1078"/>
                  </a:lnTo>
                  <a:lnTo>
                    <a:pt x="2290" y="1617"/>
                  </a:lnTo>
                  <a:lnTo>
                    <a:pt x="2088" y="1583"/>
                  </a:lnTo>
                  <a:lnTo>
                    <a:pt x="1852" y="1583"/>
                  </a:lnTo>
                  <a:lnTo>
                    <a:pt x="1415" y="1617"/>
                  </a:lnTo>
                  <a:lnTo>
                    <a:pt x="876" y="1617"/>
                  </a:lnTo>
                  <a:lnTo>
                    <a:pt x="607" y="1650"/>
                  </a:lnTo>
                  <a:lnTo>
                    <a:pt x="337" y="1718"/>
                  </a:lnTo>
                  <a:lnTo>
                    <a:pt x="304" y="1179"/>
                  </a:lnTo>
                  <a:lnTo>
                    <a:pt x="236" y="640"/>
                  </a:lnTo>
                  <a:lnTo>
                    <a:pt x="16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15" name="Shape 679">
              <a:extLst>
                <a:ext uri="{FF2B5EF4-FFF2-40B4-BE49-F238E27FC236}">
                  <a16:creationId xmlns:a16="http://schemas.microsoft.com/office/drawing/2014/main" id="{DA78FF15-E879-3827-5C92-A1FDC63FF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176" y="2892943"/>
              <a:ext cx="63336" cy="58549"/>
            </a:xfrm>
            <a:custGeom>
              <a:avLst/>
              <a:gdLst>
                <a:gd name="T0" fmla="*/ 881250000 w 2526"/>
                <a:gd name="T1" fmla="*/ 78906250 h 2357"/>
                <a:gd name="T2" fmla="*/ 881250000 w 2526"/>
                <a:gd name="T3" fmla="*/ 250000000 h 2357"/>
                <a:gd name="T4" fmla="*/ 894531250 w 2526"/>
                <a:gd name="T5" fmla="*/ 420703125 h 2357"/>
                <a:gd name="T6" fmla="*/ 894531250 w 2526"/>
                <a:gd name="T7" fmla="*/ 617968750 h 2357"/>
                <a:gd name="T8" fmla="*/ 907421875 w 2526"/>
                <a:gd name="T9" fmla="*/ 828515625 h 2357"/>
                <a:gd name="T10" fmla="*/ 815625000 w 2526"/>
                <a:gd name="T11" fmla="*/ 815234375 h 2357"/>
                <a:gd name="T12" fmla="*/ 736718750 w 2526"/>
                <a:gd name="T13" fmla="*/ 815234375 h 2357"/>
                <a:gd name="T14" fmla="*/ 565625000 w 2526"/>
                <a:gd name="T15" fmla="*/ 828515625 h 2357"/>
                <a:gd name="T16" fmla="*/ 355078125 w 2526"/>
                <a:gd name="T17" fmla="*/ 828515625 h 2357"/>
                <a:gd name="T18" fmla="*/ 250000000 w 2526"/>
                <a:gd name="T19" fmla="*/ 841796875 h 2357"/>
                <a:gd name="T20" fmla="*/ 144921875 w 2526"/>
                <a:gd name="T21" fmla="*/ 867968750 h 2357"/>
                <a:gd name="T22" fmla="*/ 131640625 w 2526"/>
                <a:gd name="T23" fmla="*/ 657421875 h 2357"/>
                <a:gd name="T24" fmla="*/ 92187500 w 2526"/>
                <a:gd name="T25" fmla="*/ 447265625 h 2357"/>
                <a:gd name="T26" fmla="*/ 78906250 w 2526"/>
                <a:gd name="T27" fmla="*/ 276171875 h 2357"/>
                <a:gd name="T28" fmla="*/ 66015625 w 2526"/>
                <a:gd name="T29" fmla="*/ 105078125 h 2357"/>
                <a:gd name="T30" fmla="*/ 473437500 w 2526"/>
                <a:gd name="T31" fmla="*/ 105078125 h 2357"/>
                <a:gd name="T32" fmla="*/ 881250000 w 2526"/>
                <a:gd name="T33" fmla="*/ 78906250 h 2357"/>
                <a:gd name="T34" fmla="*/ 460546875 w 2526"/>
                <a:gd name="T35" fmla="*/ 0 h 2357"/>
                <a:gd name="T36" fmla="*/ 263281250 w 2526"/>
                <a:gd name="T37" fmla="*/ 13281250 h 2357"/>
                <a:gd name="T38" fmla="*/ 52734375 w 2526"/>
                <a:gd name="T39" fmla="*/ 26171875 h 2357"/>
                <a:gd name="T40" fmla="*/ 26562500 w 2526"/>
                <a:gd name="T41" fmla="*/ 39453125 h 2357"/>
                <a:gd name="T42" fmla="*/ 26562500 w 2526"/>
                <a:gd name="T43" fmla="*/ 65625000 h 2357"/>
                <a:gd name="T44" fmla="*/ 13281250 w 2526"/>
                <a:gd name="T45" fmla="*/ 171093750 h 2357"/>
                <a:gd name="T46" fmla="*/ 0 w 2526"/>
                <a:gd name="T47" fmla="*/ 262890625 h 2357"/>
                <a:gd name="T48" fmla="*/ 13281250 w 2526"/>
                <a:gd name="T49" fmla="*/ 447265625 h 2357"/>
                <a:gd name="T50" fmla="*/ 39453125 w 2526"/>
                <a:gd name="T51" fmla="*/ 670703125 h 2357"/>
                <a:gd name="T52" fmla="*/ 52734375 w 2526"/>
                <a:gd name="T53" fmla="*/ 789062500 h 2357"/>
                <a:gd name="T54" fmla="*/ 78906250 w 2526"/>
                <a:gd name="T55" fmla="*/ 894140625 h 2357"/>
                <a:gd name="T56" fmla="*/ 92187500 w 2526"/>
                <a:gd name="T57" fmla="*/ 907421875 h 2357"/>
                <a:gd name="T58" fmla="*/ 105468750 w 2526"/>
                <a:gd name="T59" fmla="*/ 920703125 h 2357"/>
                <a:gd name="T60" fmla="*/ 131640625 w 2526"/>
                <a:gd name="T61" fmla="*/ 907421875 h 2357"/>
                <a:gd name="T62" fmla="*/ 144921875 w 2526"/>
                <a:gd name="T63" fmla="*/ 920703125 h 2357"/>
                <a:gd name="T64" fmla="*/ 512890625 w 2526"/>
                <a:gd name="T65" fmla="*/ 920703125 h 2357"/>
                <a:gd name="T66" fmla="*/ 710156250 w 2526"/>
                <a:gd name="T67" fmla="*/ 907421875 h 2357"/>
                <a:gd name="T68" fmla="*/ 815625000 w 2526"/>
                <a:gd name="T69" fmla="*/ 907421875 h 2357"/>
                <a:gd name="T70" fmla="*/ 920703125 w 2526"/>
                <a:gd name="T71" fmla="*/ 894140625 h 2357"/>
                <a:gd name="T72" fmla="*/ 933984375 w 2526"/>
                <a:gd name="T73" fmla="*/ 907421875 h 2357"/>
                <a:gd name="T74" fmla="*/ 946875000 w 2526"/>
                <a:gd name="T75" fmla="*/ 907421875 h 2357"/>
                <a:gd name="T76" fmla="*/ 960156250 w 2526"/>
                <a:gd name="T77" fmla="*/ 894140625 h 2357"/>
                <a:gd name="T78" fmla="*/ 973437500 w 2526"/>
                <a:gd name="T79" fmla="*/ 881250000 h 2357"/>
                <a:gd name="T80" fmla="*/ 986328125 w 2526"/>
                <a:gd name="T81" fmla="*/ 789062500 h 2357"/>
                <a:gd name="T82" fmla="*/ 986328125 w 2526"/>
                <a:gd name="T83" fmla="*/ 683984375 h 2357"/>
                <a:gd name="T84" fmla="*/ 973437500 w 2526"/>
                <a:gd name="T85" fmla="*/ 486718750 h 2357"/>
                <a:gd name="T86" fmla="*/ 960156250 w 2526"/>
                <a:gd name="T87" fmla="*/ 250000000 h 2357"/>
                <a:gd name="T88" fmla="*/ 946875000 w 2526"/>
                <a:gd name="T89" fmla="*/ 131640625 h 2357"/>
                <a:gd name="T90" fmla="*/ 920703125 w 2526"/>
                <a:gd name="T91" fmla="*/ 26171875 h 2357"/>
                <a:gd name="T92" fmla="*/ 907421875 w 2526"/>
                <a:gd name="T93" fmla="*/ 13281250 h 2357"/>
                <a:gd name="T94" fmla="*/ 894531250 w 2526"/>
                <a:gd name="T95" fmla="*/ 0 h 2357"/>
                <a:gd name="T96" fmla="*/ 460546875 w 2526"/>
                <a:gd name="T97" fmla="*/ 0 h 235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26"/>
                <a:gd name="T148" fmla="*/ 0 h 2357"/>
                <a:gd name="T149" fmla="*/ 2526 w 2526"/>
                <a:gd name="T150" fmla="*/ 2357 h 235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26" h="2357" extrusionOk="0">
                  <a:moveTo>
                    <a:pt x="2256" y="202"/>
                  </a:moveTo>
                  <a:lnTo>
                    <a:pt x="2256" y="640"/>
                  </a:lnTo>
                  <a:lnTo>
                    <a:pt x="2290" y="1077"/>
                  </a:lnTo>
                  <a:lnTo>
                    <a:pt x="2290" y="1582"/>
                  </a:lnTo>
                  <a:lnTo>
                    <a:pt x="2323" y="2121"/>
                  </a:lnTo>
                  <a:lnTo>
                    <a:pt x="2088" y="2087"/>
                  </a:lnTo>
                  <a:lnTo>
                    <a:pt x="1886" y="2087"/>
                  </a:lnTo>
                  <a:lnTo>
                    <a:pt x="1448" y="2121"/>
                  </a:lnTo>
                  <a:lnTo>
                    <a:pt x="909" y="2121"/>
                  </a:lnTo>
                  <a:lnTo>
                    <a:pt x="640" y="2155"/>
                  </a:lnTo>
                  <a:lnTo>
                    <a:pt x="371" y="2222"/>
                  </a:lnTo>
                  <a:lnTo>
                    <a:pt x="337" y="1683"/>
                  </a:lnTo>
                  <a:lnTo>
                    <a:pt x="236" y="1145"/>
                  </a:lnTo>
                  <a:lnTo>
                    <a:pt x="202" y="707"/>
                  </a:lnTo>
                  <a:lnTo>
                    <a:pt x="169" y="269"/>
                  </a:lnTo>
                  <a:lnTo>
                    <a:pt x="1212" y="269"/>
                  </a:lnTo>
                  <a:lnTo>
                    <a:pt x="2256" y="202"/>
                  </a:lnTo>
                  <a:close/>
                  <a:moveTo>
                    <a:pt x="1179" y="0"/>
                  </a:moveTo>
                  <a:lnTo>
                    <a:pt x="674" y="34"/>
                  </a:lnTo>
                  <a:lnTo>
                    <a:pt x="135" y="67"/>
                  </a:lnTo>
                  <a:lnTo>
                    <a:pt x="68" y="101"/>
                  </a:lnTo>
                  <a:lnTo>
                    <a:pt x="68" y="168"/>
                  </a:lnTo>
                  <a:lnTo>
                    <a:pt x="34" y="438"/>
                  </a:lnTo>
                  <a:lnTo>
                    <a:pt x="0" y="673"/>
                  </a:lnTo>
                  <a:lnTo>
                    <a:pt x="34" y="1145"/>
                  </a:lnTo>
                  <a:lnTo>
                    <a:pt x="101" y="1717"/>
                  </a:lnTo>
                  <a:lnTo>
                    <a:pt x="135" y="2020"/>
                  </a:lnTo>
                  <a:lnTo>
                    <a:pt x="202" y="2289"/>
                  </a:lnTo>
                  <a:lnTo>
                    <a:pt x="236" y="2323"/>
                  </a:lnTo>
                  <a:lnTo>
                    <a:pt x="270" y="2357"/>
                  </a:lnTo>
                  <a:lnTo>
                    <a:pt x="337" y="2323"/>
                  </a:lnTo>
                  <a:lnTo>
                    <a:pt x="371" y="2357"/>
                  </a:lnTo>
                  <a:lnTo>
                    <a:pt x="1313" y="2357"/>
                  </a:lnTo>
                  <a:lnTo>
                    <a:pt x="1818" y="2323"/>
                  </a:lnTo>
                  <a:lnTo>
                    <a:pt x="2088" y="2323"/>
                  </a:lnTo>
                  <a:lnTo>
                    <a:pt x="2357" y="2289"/>
                  </a:lnTo>
                  <a:lnTo>
                    <a:pt x="2391" y="2323"/>
                  </a:lnTo>
                  <a:lnTo>
                    <a:pt x="2424" y="2323"/>
                  </a:lnTo>
                  <a:lnTo>
                    <a:pt x="2458" y="2289"/>
                  </a:lnTo>
                  <a:lnTo>
                    <a:pt x="2492" y="2256"/>
                  </a:lnTo>
                  <a:lnTo>
                    <a:pt x="2525" y="2020"/>
                  </a:lnTo>
                  <a:lnTo>
                    <a:pt x="2525" y="1751"/>
                  </a:lnTo>
                  <a:lnTo>
                    <a:pt x="2492" y="1246"/>
                  </a:lnTo>
                  <a:lnTo>
                    <a:pt x="2458" y="640"/>
                  </a:lnTo>
                  <a:lnTo>
                    <a:pt x="2424" y="337"/>
                  </a:lnTo>
                  <a:lnTo>
                    <a:pt x="2357" y="67"/>
                  </a:lnTo>
                  <a:lnTo>
                    <a:pt x="2323" y="34"/>
                  </a:lnTo>
                  <a:lnTo>
                    <a:pt x="2290" y="0"/>
                  </a:lnTo>
                  <a:lnTo>
                    <a:pt x="1179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16" name="Shape 680">
              <a:extLst>
                <a:ext uri="{FF2B5EF4-FFF2-40B4-BE49-F238E27FC236}">
                  <a16:creationId xmlns:a16="http://schemas.microsoft.com/office/drawing/2014/main" id="{71C3AFA7-7D67-108E-E567-5337A28E2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972" y="2923412"/>
              <a:ext cx="10755" cy="17326"/>
            </a:xfrm>
            <a:custGeom>
              <a:avLst/>
              <a:gdLst>
                <a:gd name="T0" fmla="*/ 118359375 w 438"/>
                <a:gd name="T1" fmla="*/ 0 h 708"/>
                <a:gd name="T2" fmla="*/ 66015625 w 438"/>
                <a:gd name="T3" fmla="*/ 13281250 h 708"/>
                <a:gd name="T4" fmla="*/ 13281250 w 438"/>
                <a:gd name="T5" fmla="*/ 39453125 h 708"/>
                <a:gd name="T6" fmla="*/ 0 w 438"/>
                <a:gd name="T7" fmla="*/ 52734375 h 708"/>
                <a:gd name="T8" fmla="*/ 0 w 438"/>
                <a:gd name="T9" fmla="*/ 65625000 h 708"/>
                <a:gd name="T10" fmla="*/ 0 w 438"/>
                <a:gd name="T11" fmla="*/ 78906250 h 708"/>
                <a:gd name="T12" fmla="*/ 105468750 w 438"/>
                <a:gd name="T13" fmla="*/ 78906250 h 708"/>
                <a:gd name="T14" fmla="*/ 92187500 w 438"/>
                <a:gd name="T15" fmla="*/ 157812500 h 708"/>
                <a:gd name="T16" fmla="*/ 66015625 w 438"/>
                <a:gd name="T17" fmla="*/ 223437500 h 708"/>
                <a:gd name="T18" fmla="*/ 52734375 w 438"/>
                <a:gd name="T19" fmla="*/ 250000000 h 708"/>
                <a:gd name="T20" fmla="*/ 78906250 w 438"/>
                <a:gd name="T21" fmla="*/ 276171875 h 708"/>
                <a:gd name="T22" fmla="*/ 105468750 w 438"/>
                <a:gd name="T23" fmla="*/ 276171875 h 708"/>
                <a:gd name="T24" fmla="*/ 131640625 w 438"/>
                <a:gd name="T25" fmla="*/ 262890625 h 708"/>
                <a:gd name="T26" fmla="*/ 157812500 w 438"/>
                <a:gd name="T27" fmla="*/ 210546875 h 708"/>
                <a:gd name="T28" fmla="*/ 171093750 w 438"/>
                <a:gd name="T29" fmla="*/ 144531250 h 708"/>
                <a:gd name="T30" fmla="*/ 171093750 w 438"/>
                <a:gd name="T31" fmla="*/ 92187500 h 708"/>
                <a:gd name="T32" fmla="*/ 171093750 w 438"/>
                <a:gd name="T33" fmla="*/ 26171875 h 708"/>
                <a:gd name="T34" fmla="*/ 144921875 w 438"/>
                <a:gd name="T35" fmla="*/ 0 h 708"/>
                <a:gd name="T36" fmla="*/ 118359375 w 438"/>
                <a:gd name="T37" fmla="*/ 0 h 70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38"/>
                <a:gd name="T58" fmla="*/ 0 h 708"/>
                <a:gd name="T59" fmla="*/ 438 w 438"/>
                <a:gd name="T60" fmla="*/ 708 h 70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38" h="708" extrusionOk="0">
                  <a:moveTo>
                    <a:pt x="303" y="0"/>
                  </a:moveTo>
                  <a:lnTo>
                    <a:pt x="169" y="34"/>
                  </a:lnTo>
                  <a:lnTo>
                    <a:pt x="34" y="101"/>
                  </a:lnTo>
                  <a:lnTo>
                    <a:pt x="0" y="135"/>
                  </a:lnTo>
                  <a:lnTo>
                    <a:pt x="0" y="168"/>
                  </a:lnTo>
                  <a:lnTo>
                    <a:pt x="0" y="202"/>
                  </a:lnTo>
                  <a:lnTo>
                    <a:pt x="270" y="202"/>
                  </a:lnTo>
                  <a:lnTo>
                    <a:pt x="236" y="404"/>
                  </a:lnTo>
                  <a:lnTo>
                    <a:pt x="169" y="572"/>
                  </a:lnTo>
                  <a:lnTo>
                    <a:pt x="135" y="640"/>
                  </a:lnTo>
                  <a:lnTo>
                    <a:pt x="202" y="707"/>
                  </a:lnTo>
                  <a:lnTo>
                    <a:pt x="270" y="707"/>
                  </a:lnTo>
                  <a:lnTo>
                    <a:pt x="337" y="673"/>
                  </a:lnTo>
                  <a:lnTo>
                    <a:pt x="404" y="539"/>
                  </a:lnTo>
                  <a:lnTo>
                    <a:pt x="438" y="370"/>
                  </a:lnTo>
                  <a:lnTo>
                    <a:pt x="438" y="236"/>
                  </a:lnTo>
                  <a:lnTo>
                    <a:pt x="438" y="67"/>
                  </a:lnTo>
                  <a:lnTo>
                    <a:pt x="371" y="0"/>
                  </a:lnTo>
                  <a:lnTo>
                    <a:pt x="303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17" name="Shape 681">
              <a:extLst>
                <a:ext uri="{FF2B5EF4-FFF2-40B4-BE49-F238E27FC236}">
                  <a16:creationId xmlns:a16="http://schemas.microsoft.com/office/drawing/2014/main" id="{8CAF03B5-A240-8BC1-1A5C-1D1B25205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064" y="2926399"/>
              <a:ext cx="14340" cy="17923"/>
            </a:xfrm>
            <a:custGeom>
              <a:avLst/>
              <a:gdLst>
                <a:gd name="T0" fmla="*/ 131640625 w 574"/>
                <a:gd name="T1" fmla="*/ 390625 h 708"/>
                <a:gd name="T2" fmla="*/ 105468750 w 574"/>
                <a:gd name="T3" fmla="*/ 13281250 h 708"/>
                <a:gd name="T4" fmla="*/ 66015625 w 574"/>
                <a:gd name="T5" fmla="*/ 26562500 h 708"/>
                <a:gd name="T6" fmla="*/ 26562500 w 574"/>
                <a:gd name="T7" fmla="*/ 79296875 h 708"/>
                <a:gd name="T8" fmla="*/ 13281250 w 574"/>
                <a:gd name="T9" fmla="*/ 105468750 h 708"/>
                <a:gd name="T10" fmla="*/ 390625 w 574"/>
                <a:gd name="T11" fmla="*/ 144921875 h 708"/>
                <a:gd name="T12" fmla="*/ 390625 w 574"/>
                <a:gd name="T13" fmla="*/ 171093750 h 708"/>
                <a:gd name="T14" fmla="*/ 13281250 w 574"/>
                <a:gd name="T15" fmla="*/ 210546875 h 708"/>
                <a:gd name="T16" fmla="*/ 52734375 w 574"/>
                <a:gd name="T17" fmla="*/ 250000000 h 708"/>
                <a:gd name="T18" fmla="*/ 105468750 w 574"/>
                <a:gd name="T19" fmla="*/ 276562500 h 708"/>
                <a:gd name="T20" fmla="*/ 144921875 w 574"/>
                <a:gd name="T21" fmla="*/ 276562500 h 708"/>
                <a:gd name="T22" fmla="*/ 171093750 w 574"/>
                <a:gd name="T23" fmla="*/ 250000000 h 708"/>
                <a:gd name="T24" fmla="*/ 223828125 w 574"/>
                <a:gd name="T25" fmla="*/ 197656250 h 708"/>
                <a:gd name="T26" fmla="*/ 223828125 w 574"/>
                <a:gd name="T27" fmla="*/ 184375000 h 708"/>
                <a:gd name="T28" fmla="*/ 223828125 w 574"/>
                <a:gd name="T29" fmla="*/ 158203125 h 708"/>
                <a:gd name="T30" fmla="*/ 210546875 w 574"/>
                <a:gd name="T31" fmla="*/ 144921875 h 708"/>
                <a:gd name="T32" fmla="*/ 52734375 w 574"/>
                <a:gd name="T33" fmla="*/ 144921875 h 708"/>
                <a:gd name="T34" fmla="*/ 66015625 w 574"/>
                <a:gd name="T35" fmla="*/ 105468750 h 708"/>
                <a:gd name="T36" fmla="*/ 92187500 w 574"/>
                <a:gd name="T37" fmla="*/ 79296875 h 708"/>
                <a:gd name="T38" fmla="*/ 118750000 w 574"/>
                <a:gd name="T39" fmla="*/ 52734375 h 708"/>
                <a:gd name="T40" fmla="*/ 144921875 w 574"/>
                <a:gd name="T41" fmla="*/ 390625 h 708"/>
                <a:gd name="T42" fmla="*/ 131640625 w 574"/>
                <a:gd name="T43" fmla="*/ 390625 h 7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74"/>
                <a:gd name="T67" fmla="*/ 0 h 708"/>
                <a:gd name="T68" fmla="*/ 574 w 574"/>
                <a:gd name="T69" fmla="*/ 708 h 70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74" h="708" extrusionOk="0">
                  <a:moveTo>
                    <a:pt x="337" y="1"/>
                  </a:moveTo>
                  <a:lnTo>
                    <a:pt x="270" y="34"/>
                  </a:lnTo>
                  <a:lnTo>
                    <a:pt x="169" y="68"/>
                  </a:lnTo>
                  <a:lnTo>
                    <a:pt x="68" y="203"/>
                  </a:lnTo>
                  <a:lnTo>
                    <a:pt x="34" y="270"/>
                  </a:lnTo>
                  <a:lnTo>
                    <a:pt x="1" y="371"/>
                  </a:lnTo>
                  <a:lnTo>
                    <a:pt x="1" y="438"/>
                  </a:lnTo>
                  <a:lnTo>
                    <a:pt x="34" y="539"/>
                  </a:lnTo>
                  <a:lnTo>
                    <a:pt x="135" y="640"/>
                  </a:lnTo>
                  <a:lnTo>
                    <a:pt x="270" y="708"/>
                  </a:lnTo>
                  <a:lnTo>
                    <a:pt x="371" y="708"/>
                  </a:lnTo>
                  <a:lnTo>
                    <a:pt x="438" y="640"/>
                  </a:lnTo>
                  <a:lnTo>
                    <a:pt x="573" y="506"/>
                  </a:lnTo>
                  <a:lnTo>
                    <a:pt x="573" y="472"/>
                  </a:lnTo>
                  <a:lnTo>
                    <a:pt x="573" y="405"/>
                  </a:lnTo>
                  <a:lnTo>
                    <a:pt x="539" y="371"/>
                  </a:lnTo>
                  <a:lnTo>
                    <a:pt x="135" y="371"/>
                  </a:lnTo>
                  <a:lnTo>
                    <a:pt x="169" y="270"/>
                  </a:lnTo>
                  <a:lnTo>
                    <a:pt x="236" y="203"/>
                  </a:lnTo>
                  <a:lnTo>
                    <a:pt x="304" y="135"/>
                  </a:lnTo>
                  <a:lnTo>
                    <a:pt x="371" y="1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18" name="Shape 682">
              <a:extLst>
                <a:ext uri="{FF2B5EF4-FFF2-40B4-BE49-F238E27FC236}">
                  <a16:creationId xmlns:a16="http://schemas.microsoft.com/office/drawing/2014/main" id="{AF6A3419-DE49-5763-1023-7DF8B418E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479" y="2891150"/>
              <a:ext cx="10158" cy="0"/>
            </a:xfrm>
            <a:custGeom>
              <a:avLst/>
              <a:gdLst>
                <a:gd name="T0" fmla="*/ 158203125 w 405"/>
                <a:gd name="T1" fmla="*/ 390625 h 1"/>
                <a:gd name="T2" fmla="*/ 390625 w 405"/>
                <a:gd name="T3" fmla="*/ 390625 h 1"/>
                <a:gd name="T4" fmla="*/ 390625 w 405"/>
                <a:gd name="T5" fmla="*/ 390625 h 1"/>
                <a:gd name="T6" fmla="*/ 158203125 w 405"/>
                <a:gd name="T7" fmla="*/ 390625 h 1"/>
                <a:gd name="T8" fmla="*/ 158203125 w 405"/>
                <a:gd name="T9" fmla="*/ 390625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5"/>
                <a:gd name="T16" fmla="*/ 0 h 1"/>
                <a:gd name="T17" fmla="*/ 405 w 405"/>
                <a:gd name="T18" fmla="*/ 1 h 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5" h="1" extrusionOk="0">
                  <a:moveTo>
                    <a:pt x="405" y="1"/>
                  </a:moveTo>
                  <a:lnTo>
                    <a:pt x="1" y="1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19" name="Shape 683">
              <a:extLst>
                <a:ext uri="{FF2B5EF4-FFF2-40B4-BE49-F238E27FC236}">
                  <a16:creationId xmlns:a16="http://schemas.microsoft.com/office/drawing/2014/main" id="{9086A107-9246-A6E8-36AB-C26FB62B4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650" y="3535191"/>
              <a:ext cx="195983" cy="301110"/>
            </a:xfrm>
            <a:custGeom>
              <a:avLst/>
              <a:gdLst>
                <a:gd name="T0" fmla="*/ 390625 w 7846"/>
                <a:gd name="T1" fmla="*/ 79296875 h 12054"/>
                <a:gd name="T2" fmla="*/ 328906250 w 7846"/>
                <a:gd name="T3" fmla="*/ 144921875 h 12054"/>
                <a:gd name="T4" fmla="*/ 1197265625 w 7846"/>
                <a:gd name="T5" fmla="*/ 210546875 h 12054"/>
                <a:gd name="T6" fmla="*/ 2091406250 w 7846"/>
                <a:gd name="T7" fmla="*/ 316015625 h 12054"/>
                <a:gd name="T8" fmla="*/ 2147483647 w 7846"/>
                <a:gd name="T9" fmla="*/ 460546875 h 12054"/>
                <a:gd name="T10" fmla="*/ 2147483647 w 7846"/>
                <a:gd name="T11" fmla="*/ 868359375 h 12054"/>
                <a:gd name="T12" fmla="*/ 2147483647 w 7846"/>
                <a:gd name="T13" fmla="*/ 2147483647 h 12054"/>
                <a:gd name="T14" fmla="*/ 2147483647 w 7846"/>
                <a:gd name="T15" fmla="*/ 2147483647 h 12054"/>
                <a:gd name="T16" fmla="*/ 2147483647 w 7846"/>
                <a:gd name="T17" fmla="*/ 2147483647 h 12054"/>
                <a:gd name="T18" fmla="*/ 1775781250 w 7846"/>
                <a:gd name="T19" fmla="*/ 2147483647 h 12054"/>
                <a:gd name="T20" fmla="*/ 1012890625 w 7846"/>
                <a:gd name="T21" fmla="*/ 2147483647 h 12054"/>
                <a:gd name="T22" fmla="*/ 578906250 w 7846"/>
                <a:gd name="T23" fmla="*/ 2147483647 h 12054"/>
                <a:gd name="T24" fmla="*/ 144921875 w 7846"/>
                <a:gd name="T25" fmla="*/ 2147483647 h 12054"/>
                <a:gd name="T26" fmla="*/ 390625 w 7846"/>
                <a:gd name="T27" fmla="*/ 2147483647 h 12054"/>
                <a:gd name="T28" fmla="*/ 486718750 w 7846"/>
                <a:gd name="T29" fmla="*/ 2147483647 h 12054"/>
                <a:gd name="T30" fmla="*/ 960156250 w 7846"/>
                <a:gd name="T31" fmla="*/ 2147483647 h 12054"/>
                <a:gd name="T32" fmla="*/ 1657421875 w 7846"/>
                <a:gd name="T33" fmla="*/ 2147483647 h 12054"/>
                <a:gd name="T34" fmla="*/ 2147483647 w 7846"/>
                <a:gd name="T35" fmla="*/ 2147483647 h 12054"/>
                <a:gd name="T36" fmla="*/ 2147483647 w 7846"/>
                <a:gd name="T37" fmla="*/ 2147483647 h 12054"/>
                <a:gd name="T38" fmla="*/ 2147483647 w 7846"/>
                <a:gd name="T39" fmla="*/ 2147483647 h 12054"/>
                <a:gd name="T40" fmla="*/ 2147483647 w 7846"/>
                <a:gd name="T41" fmla="*/ 2147483647 h 12054"/>
                <a:gd name="T42" fmla="*/ 2147483647 w 7846"/>
                <a:gd name="T43" fmla="*/ 2147483647 h 12054"/>
                <a:gd name="T44" fmla="*/ 2147483647 w 7846"/>
                <a:gd name="T45" fmla="*/ 973437500 h 12054"/>
                <a:gd name="T46" fmla="*/ 2147483647 w 7846"/>
                <a:gd name="T47" fmla="*/ 447656250 h 12054"/>
                <a:gd name="T48" fmla="*/ 2147483647 w 7846"/>
                <a:gd name="T49" fmla="*/ 421093750 h 12054"/>
                <a:gd name="T50" fmla="*/ 2147483647 w 7846"/>
                <a:gd name="T51" fmla="*/ 381640625 h 12054"/>
                <a:gd name="T52" fmla="*/ 2147483647 w 7846"/>
                <a:gd name="T53" fmla="*/ 355468750 h 12054"/>
                <a:gd name="T54" fmla="*/ 2147483647 w 7846"/>
                <a:gd name="T55" fmla="*/ 368750000 h 12054"/>
                <a:gd name="T56" fmla="*/ 2147483647 w 7846"/>
                <a:gd name="T57" fmla="*/ 302734375 h 12054"/>
                <a:gd name="T58" fmla="*/ 1512890625 w 7846"/>
                <a:gd name="T59" fmla="*/ 158203125 h 12054"/>
                <a:gd name="T60" fmla="*/ 750000000 w 7846"/>
                <a:gd name="T61" fmla="*/ 105468750 h 12054"/>
                <a:gd name="T62" fmla="*/ 184375000 w 7846"/>
                <a:gd name="T63" fmla="*/ 39843750 h 120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846"/>
                <a:gd name="T97" fmla="*/ 0 h 12054"/>
                <a:gd name="T98" fmla="*/ 7846 w 7846"/>
                <a:gd name="T99" fmla="*/ 12054 h 1205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846" h="12054" extrusionOk="0">
                  <a:moveTo>
                    <a:pt x="1" y="1"/>
                  </a:moveTo>
                  <a:lnTo>
                    <a:pt x="1" y="203"/>
                  </a:lnTo>
                  <a:lnTo>
                    <a:pt x="405" y="304"/>
                  </a:lnTo>
                  <a:lnTo>
                    <a:pt x="842" y="371"/>
                  </a:lnTo>
                  <a:lnTo>
                    <a:pt x="1953" y="438"/>
                  </a:lnTo>
                  <a:lnTo>
                    <a:pt x="3065" y="539"/>
                  </a:lnTo>
                  <a:lnTo>
                    <a:pt x="4209" y="640"/>
                  </a:lnTo>
                  <a:lnTo>
                    <a:pt x="5354" y="809"/>
                  </a:lnTo>
                  <a:lnTo>
                    <a:pt x="6499" y="977"/>
                  </a:lnTo>
                  <a:lnTo>
                    <a:pt x="7643" y="1179"/>
                  </a:lnTo>
                  <a:lnTo>
                    <a:pt x="7542" y="1684"/>
                  </a:lnTo>
                  <a:lnTo>
                    <a:pt x="7441" y="2223"/>
                  </a:lnTo>
                  <a:lnTo>
                    <a:pt x="7340" y="3334"/>
                  </a:lnTo>
                  <a:lnTo>
                    <a:pt x="6903" y="6431"/>
                  </a:lnTo>
                  <a:lnTo>
                    <a:pt x="6532" y="9091"/>
                  </a:lnTo>
                  <a:lnTo>
                    <a:pt x="6128" y="11751"/>
                  </a:lnTo>
                  <a:lnTo>
                    <a:pt x="6095" y="11751"/>
                  </a:lnTo>
                  <a:lnTo>
                    <a:pt x="5691" y="11650"/>
                  </a:lnTo>
                  <a:lnTo>
                    <a:pt x="5320" y="11583"/>
                  </a:lnTo>
                  <a:lnTo>
                    <a:pt x="4546" y="11482"/>
                  </a:lnTo>
                  <a:lnTo>
                    <a:pt x="2964" y="11381"/>
                  </a:lnTo>
                  <a:lnTo>
                    <a:pt x="2593" y="11313"/>
                  </a:lnTo>
                  <a:lnTo>
                    <a:pt x="2223" y="11280"/>
                  </a:lnTo>
                  <a:lnTo>
                    <a:pt x="1482" y="11111"/>
                  </a:lnTo>
                  <a:lnTo>
                    <a:pt x="741" y="10943"/>
                  </a:lnTo>
                  <a:lnTo>
                    <a:pt x="371" y="10876"/>
                  </a:lnTo>
                  <a:lnTo>
                    <a:pt x="1" y="10842"/>
                  </a:lnTo>
                  <a:lnTo>
                    <a:pt x="1" y="11111"/>
                  </a:lnTo>
                  <a:lnTo>
                    <a:pt x="607" y="11212"/>
                  </a:lnTo>
                  <a:lnTo>
                    <a:pt x="1246" y="11347"/>
                  </a:lnTo>
                  <a:lnTo>
                    <a:pt x="1852" y="11482"/>
                  </a:lnTo>
                  <a:lnTo>
                    <a:pt x="2458" y="11583"/>
                  </a:lnTo>
                  <a:lnTo>
                    <a:pt x="3368" y="11650"/>
                  </a:lnTo>
                  <a:lnTo>
                    <a:pt x="4243" y="11717"/>
                  </a:lnTo>
                  <a:lnTo>
                    <a:pt x="5152" y="11818"/>
                  </a:lnTo>
                  <a:lnTo>
                    <a:pt x="5590" y="11886"/>
                  </a:lnTo>
                  <a:lnTo>
                    <a:pt x="6027" y="12020"/>
                  </a:lnTo>
                  <a:lnTo>
                    <a:pt x="6095" y="11987"/>
                  </a:lnTo>
                  <a:lnTo>
                    <a:pt x="6162" y="12054"/>
                  </a:lnTo>
                  <a:lnTo>
                    <a:pt x="6229" y="12054"/>
                  </a:lnTo>
                  <a:lnTo>
                    <a:pt x="6263" y="12020"/>
                  </a:lnTo>
                  <a:lnTo>
                    <a:pt x="6297" y="11987"/>
                  </a:lnTo>
                  <a:lnTo>
                    <a:pt x="6734" y="9226"/>
                  </a:lnTo>
                  <a:lnTo>
                    <a:pt x="7138" y="6499"/>
                  </a:lnTo>
                  <a:lnTo>
                    <a:pt x="7475" y="3839"/>
                  </a:lnTo>
                  <a:lnTo>
                    <a:pt x="7677" y="2492"/>
                  </a:lnTo>
                  <a:lnTo>
                    <a:pt x="7778" y="1819"/>
                  </a:lnTo>
                  <a:lnTo>
                    <a:pt x="7778" y="1146"/>
                  </a:lnTo>
                  <a:lnTo>
                    <a:pt x="7812" y="1112"/>
                  </a:lnTo>
                  <a:lnTo>
                    <a:pt x="7845" y="1078"/>
                  </a:lnTo>
                  <a:lnTo>
                    <a:pt x="7812" y="1011"/>
                  </a:lnTo>
                  <a:lnTo>
                    <a:pt x="7778" y="977"/>
                  </a:lnTo>
                  <a:lnTo>
                    <a:pt x="7778" y="944"/>
                  </a:lnTo>
                  <a:lnTo>
                    <a:pt x="7744" y="910"/>
                  </a:lnTo>
                  <a:lnTo>
                    <a:pt x="7711" y="910"/>
                  </a:lnTo>
                  <a:lnTo>
                    <a:pt x="7711" y="944"/>
                  </a:lnTo>
                  <a:lnTo>
                    <a:pt x="7677" y="977"/>
                  </a:lnTo>
                  <a:lnTo>
                    <a:pt x="6734" y="775"/>
                  </a:lnTo>
                  <a:lnTo>
                    <a:pt x="5792" y="640"/>
                  </a:lnTo>
                  <a:lnTo>
                    <a:pt x="3873" y="405"/>
                  </a:lnTo>
                  <a:lnTo>
                    <a:pt x="2896" y="304"/>
                  </a:lnTo>
                  <a:lnTo>
                    <a:pt x="1920" y="270"/>
                  </a:lnTo>
                  <a:lnTo>
                    <a:pt x="943" y="169"/>
                  </a:lnTo>
                  <a:lnTo>
                    <a:pt x="472" y="10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20" name="Shape 684">
              <a:extLst>
                <a:ext uri="{FF2B5EF4-FFF2-40B4-BE49-F238E27FC236}">
                  <a16:creationId xmlns:a16="http://schemas.microsoft.com/office/drawing/2014/main" id="{EB315E57-837C-15E7-49D0-C58B78AAF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450" y="2903696"/>
              <a:ext cx="7767" cy="59146"/>
            </a:xfrm>
            <a:custGeom>
              <a:avLst/>
              <a:gdLst>
                <a:gd name="T0" fmla="*/ 26171875 w 304"/>
                <a:gd name="T1" fmla="*/ 390625 h 2358"/>
                <a:gd name="T2" fmla="*/ 13281250 w 304"/>
                <a:gd name="T3" fmla="*/ 13281250 h 2358"/>
                <a:gd name="T4" fmla="*/ 13281250 w 304"/>
                <a:gd name="T5" fmla="*/ 26562500 h 2358"/>
                <a:gd name="T6" fmla="*/ 0 w 304"/>
                <a:gd name="T7" fmla="*/ 118750000 h 2358"/>
                <a:gd name="T8" fmla="*/ 0 w 304"/>
                <a:gd name="T9" fmla="*/ 223828125 h 2358"/>
                <a:gd name="T10" fmla="*/ 0 w 304"/>
                <a:gd name="T11" fmla="*/ 421093750 h 2358"/>
                <a:gd name="T12" fmla="*/ 13281250 w 304"/>
                <a:gd name="T13" fmla="*/ 671093750 h 2358"/>
                <a:gd name="T14" fmla="*/ 39453125 w 304"/>
                <a:gd name="T15" fmla="*/ 789453125 h 2358"/>
                <a:gd name="T16" fmla="*/ 65625000 w 304"/>
                <a:gd name="T17" fmla="*/ 894531250 h 2358"/>
                <a:gd name="T18" fmla="*/ 78906250 w 304"/>
                <a:gd name="T19" fmla="*/ 921093750 h 2358"/>
                <a:gd name="T20" fmla="*/ 92187500 w 304"/>
                <a:gd name="T21" fmla="*/ 921093750 h 2358"/>
                <a:gd name="T22" fmla="*/ 118359375 w 304"/>
                <a:gd name="T23" fmla="*/ 907812500 h 2358"/>
                <a:gd name="T24" fmla="*/ 118359375 w 304"/>
                <a:gd name="T25" fmla="*/ 894531250 h 2358"/>
                <a:gd name="T26" fmla="*/ 118359375 w 304"/>
                <a:gd name="T27" fmla="*/ 776171875 h 2358"/>
                <a:gd name="T28" fmla="*/ 118359375 w 304"/>
                <a:gd name="T29" fmla="*/ 657812500 h 2358"/>
                <a:gd name="T30" fmla="*/ 92187500 w 304"/>
                <a:gd name="T31" fmla="*/ 421093750 h 2358"/>
                <a:gd name="T32" fmla="*/ 78906250 w 304"/>
                <a:gd name="T33" fmla="*/ 223828125 h 2358"/>
                <a:gd name="T34" fmla="*/ 65625000 w 304"/>
                <a:gd name="T35" fmla="*/ 118750000 h 2358"/>
                <a:gd name="T36" fmla="*/ 52734375 w 304"/>
                <a:gd name="T37" fmla="*/ 13281250 h 2358"/>
                <a:gd name="T38" fmla="*/ 39453125 w 304"/>
                <a:gd name="T39" fmla="*/ 13281250 h 2358"/>
                <a:gd name="T40" fmla="*/ 26171875 w 304"/>
                <a:gd name="T41" fmla="*/ 390625 h 23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4"/>
                <a:gd name="T64" fmla="*/ 0 h 2358"/>
                <a:gd name="T65" fmla="*/ 304 w 304"/>
                <a:gd name="T66" fmla="*/ 2358 h 235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4" h="2358" extrusionOk="0">
                  <a:moveTo>
                    <a:pt x="67" y="1"/>
                  </a:moveTo>
                  <a:lnTo>
                    <a:pt x="34" y="34"/>
                  </a:lnTo>
                  <a:lnTo>
                    <a:pt x="34" y="68"/>
                  </a:lnTo>
                  <a:lnTo>
                    <a:pt x="0" y="304"/>
                  </a:lnTo>
                  <a:lnTo>
                    <a:pt x="0" y="573"/>
                  </a:lnTo>
                  <a:lnTo>
                    <a:pt x="0" y="1078"/>
                  </a:lnTo>
                  <a:lnTo>
                    <a:pt x="34" y="1718"/>
                  </a:lnTo>
                  <a:lnTo>
                    <a:pt x="101" y="2021"/>
                  </a:lnTo>
                  <a:lnTo>
                    <a:pt x="168" y="2290"/>
                  </a:lnTo>
                  <a:lnTo>
                    <a:pt x="202" y="2358"/>
                  </a:lnTo>
                  <a:lnTo>
                    <a:pt x="236" y="2358"/>
                  </a:lnTo>
                  <a:lnTo>
                    <a:pt x="303" y="2324"/>
                  </a:lnTo>
                  <a:lnTo>
                    <a:pt x="303" y="2290"/>
                  </a:lnTo>
                  <a:lnTo>
                    <a:pt x="303" y="1987"/>
                  </a:lnTo>
                  <a:lnTo>
                    <a:pt x="303" y="1684"/>
                  </a:lnTo>
                  <a:lnTo>
                    <a:pt x="236" y="1078"/>
                  </a:lnTo>
                  <a:lnTo>
                    <a:pt x="202" y="573"/>
                  </a:lnTo>
                  <a:lnTo>
                    <a:pt x="168" y="304"/>
                  </a:lnTo>
                  <a:lnTo>
                    <a:pt x="135" y="34"/>
                  </a:lnTo>
                  <a:lnTo>
                    <a:pt x="101" y="34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21" name="Shape 685">
              <a:extLst>
                <a:ext uri="{FF2B5EF4-FFF2-40B4-BE49-F238E27FC236}">
                  <a16:creationId xmlns:a16="http://schemas.microsoft.com/office/drawing/2014/main" id="{366F457D-1C76-7EE4-C764-D6325BFD6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271" y="2920425"/>
              <a:ext cx="12547" cy="19715"/>
            </a:xfrm>
            <a:custGeom>
              <a:avLst/>
              <a:gdLst>
                <a:gd name="T0" fmla="*/ 105468750 w 506"/>
                <a:gd name="T1" fmla="*/ 65625000 h 775"/>
                <a:gd name="T2" fmla="*/ 118750000 w 506"/>
                <a:gd name="T3" fmla="*/ 78906250 h 775"/>
                <a:gd name="T4" fmla="*/ 131640625 w 506"/>
                <a:gd name="T5" fmla="*/ 105078125 h 775"/>
                <a:gd name="T6" fmla="*/ 118750000 w 506"/>
                <a:gd name="T7" fmla="*/ 144531250 h 775"/>
                <a:gd name="T8" fmla="*/ 92187500 w 506"/>
                <a:gd name="T9" fmla="*/ 118359375 h 775"/>
                <a:gd name="T10" fmla="*/ 79296875 w 506"/>
                <a:gd name="T11" fmla="*/ 92187500 h 775"/>
                <a:gd name="T12" fmla="*/ 79296875 w 506"/>
                <a:gd name="T13" fmla="*/ 78906250 h 775"/>
                <a:gd name="T14" fmla="*/ 92187500 w 506"/>
                <a:gd name="T15" fmla="*/ 65625000 h 775"/>
                <a:gd name="T16" fmla="*/ 105468750 w 506"/>
                <a:gd name="T17" fmla="*/ 65625000 h 775"/>
                <a:gd name="T18" fmla="*/ 79296875 w 506"/>
                <a:gd name="T19" fmla="*/ 0 h 775"/>
                <a:gd name="T20" fmla="*/ 39843750 w 506"/>
                <a:gd name="T21" fmla="*/ 26171875 h 775"/>
                <a:gd name="T22" fmla="*/ 13281250 w 506"/>
                <a:gd name="T23" fmla="*/ 52734375 h 775"/>
                <a:gd name="T24" fmla="*/ 390625 w 506"/>
                <a:gd name="T25" fmla="*/ 92187500 h 775"/>
                <a:gd name="T26" fmla="*/ 13281250 w 506"/>
                <a:gd name="T27" fmla="*/ 131640625 h 775"/>
                <a:gd name="T28" fmla="*/ 39843750 w 506"/>
                <a:gd name="T29" fmla="*/ 157812500 h 775"/>
                <a:gd name="T30" fmla="*/ 66015625 w 506"/>
                <a:gd name="T31" fmla="*/ 183984375 h 775"/>
                <a:gd name="T32" fmla="*/ 26562500 w 506"/>
                <a:gd name="T33" fmla="*/ 210546875 h 775"/>
                <a:gd name="T34" fmla="*/ 13281250 w 506"/>
                <a:gd name="T35" fmla="*/ 236718750 h 775"/>
                <a:gd name="T36" fmla="*/ 26562500 w 506"/>
                <a:gd name="T37" fmla="*/ 262890625 h 775"/>
                <a:gd name="T38" fmla="*/ 52734375 w 506"/>
                <a:gd name="T39" fmla="*/ 289453125 h 775"/>
                <a:gd name="T40" fmla="*/ 79296875 w 506"/>
                <a:gd name="T41" fmla="*/ 302343750 h 775"/>
                <a:gd name="T42" fmla="*/ 118750000 w 506"/>
                <a:gd name="T43" fmla="*/ 302343750 h 775"/>
                <a:gd name="T44" fmla="*/ 144921875 w 506"/>
                <a:gd name="T45" fmla="*/ 289453125 h 775"/>
                <a:gd name="T46" fmla="*/ 171093750 w 506"/>
                <a:gd name="T47" fmla="*/ 276171875 h 775"/>
                <a:gd name="T48" fmla="*/ 197656250 w 506"/>
                <a:gd name="T49" fmla="*/ 250000000 h 775"/>
                <a:gd name="T50" fmla="*/ 197656250 w 506"/>
                <a:gd name="T51" fmla="*/ 223437500 h 775"/>
                <a:gd name="T52" fmla="*/ 171093750 w 506"/>
                <a:gd name="T53" fmla="*/ 183984375 h 775"/>
                <a:gd name="T54" fmla="*/ 184375000 w 506"/>
                <a:gd name="T55" fmla="*/ 183984375 h 775"/>
                <a:gd name="T56" fmla="*/ 184375000 w 506"/>
                <a:gd name="T57" fmla="*/ 171093750 h 775"/>
                <a:gd name="T58" fmla="*/ 184375000 w 506"/>
                <a:gd name="T59" fmla="*/ 157812500 h 775"/>
                <a:gd name="T60" fmla="*/ 171093750 w 506"/>
                <a:gd name="T61" fmla="*/ 131640625 h 775"/>
                <a:gd name="T62" fmla="*/ 184375000 w 506"/>
                <a:gd name="T63" fmla="*/ 105078125 h 775"/>
                <a:gd name="T64" fmla="*/ 184375000 w 506"/>
                <a:gd name="T65" fmla="*/ 65625000 h 775"/>
                <a:gd name="T66" fmla="*/ 184375000 w 506"/>
                <a:gd name="T67" fmla="*/ 39453125 h 775"/>
                <a:gd name="T68" fmla="*/ 144921875 w 506"/>
                <a:gd name="T69" fmla="*/ 13281250 h 775"/>
                <a:gd name="T70" fmla="*/ 118750000 w 506"/>
                <a:gd name="T71" fmla="*/ 0 h 775"/>
                <a:gd name="T72" fmla="*/ 79296875 w 506"/>
                <a:gd name="T73" fmla="*/ 0 h 77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06"/>
                <a:gd name="T112" fmla="*/ 0 h 775"/>
                <a:gd name="T113" fmla="*/ 506 w 506"/>
                <a:gd name="T114" fmla="*/ 775 h 77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06" h="775" extrusionOk="0">
                  <a:moveTo>
                    <a:pt x="270" y="168"/>
                  </a:moveTo>
                  <a:lnTo>
                    <a:pt x="304" y="202"/>
                  </a:lnTo>
                  <a:lnTo>
                    <a:pt x="337" y="269"/>
                  </a:lnTo>
                  <a:lnTo>
                    <a:pt x="304" y="370"/>
                  </a:lnTo>
                  <a:lnTo>
                    <a:pt x="236" y="303"/>
                  </a:lnTo>
                  <a:lnTo>
                    <a:pt x="203" y="236"/>
                  </a:lnTo>
                  <a:lnTo>
                    <a:pt x="203" y="202"/>
                  </a:lnTo>
                  <a:lnTo>
                    <a:pt x="236" y="168"/>
                  </a:lnTo>
                  <a:lnTo>
                    <a:pt x="270" y="168"/>
                  </a:lnTo>
                  <a:close/>
                  <a:moveTo>
                    <a:pt x="203" y="0"/>
                  </a:moveTo>
                  <a:lnTo>
                    <a:pt x="102" y="67"/>
                  </a:lnTo>
                  <a:lnTo>
                    <a:pt x="34" y="135"/>
                  </a:lnTo>
                  <a:lnTo>
                    <a:pt x="1" y="236"/>
                  </a:lnTo>
                  <a:lnTo>
                    <a:pt x="34" y="337"/>
                  </a:lnTo>
                  <a:lnTo>
                    <a:pt x="102" y="404"/>
                  </a:lnTo>
                  <a:lnTo>
                    <a:pt x="169" y="471"/>
                  </a:lnTo>
                  <a:lnTo>
                    <a:pt x="68" y="539"/>
                  </a:lnTo>
                  <a:lnTo>
                    <a:pt x="34" y="606"/>
                  </a:lnTo>
                  <a:lnTo>
                    <a:pt x="68" y="673"/>
                  </a:lnTo>
                  <a:lnTo>
                    <a:pt x="135" y="741"/>
                  </a:lnTo>
                  <a:lnTo>
                    <a:pt x="203" y="774"/>
                  </a:lnTo>
                  <a:lnTo>
                    <a:pt x="304" y="774"/>
                  </a:lnTo>
                  <a:lnTo>
                    <a:pt x="371" y="741"/>
                  </a:lnTo>
                  <a:lnTo>
                    <a:pt x="438" y="707"/>
                  </a:lnTo>
                  <a:lnTo>
                    <a:pt x="506" y="640"/>
                  </a:lnTo>
                  <a:lnTo>
                    <a:pt x="506" y="572"/>
                  </a:lnTo>
                  <a:lnTo>
                    <a:pt x="438" y="471"/>
                  </a:lnTo>
                  <a:lnTo>
                    <a:pt x="472" y="471"/>
                  </a:lnTo>
                  <a:lnTo>
                    <a:pt x="472" y="438"/>
                  </a:lnTo>
                  <a:lnTo>
                    <a:pt x="472" y="404"/>
                  </a:lnTo>
                  <a:lnTo>
                    <a:pt x="438" y="337"/>
                  </a:lnTo>
                  <a:lnTo>
                    <a:pt x="472" y="269"/>
                  </a:lnTo>
                  <a:lnTo>
                    <a:pt x="472" y="168"/>
                  </a:lnTo>
                  <a:lnTo>
                    <a:pt x="472" y="101"/>
                  </a:lnTo>
                  <a:lnTo>
                    <a:pt x="371" y="34"/>
                  </a:lnTo>
                  <a:lnTo>
                    <a:pt x="304" y="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22" name="Shape 686">
              <a:extLst>
                <a:ext uri="{FF2B5EF4-FFF2-40B4-BE49-F238E27FC236}">
                  <a16:creationId xmlns:a16="http://schemas.microsoft.com/office/drawing/2014/main" id="{0B384BAD-0A13-474D-5D7C-8424FBBB5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193" y="2891150"/>
              <a:ext cx="56166" cy="4182"/>
            </a:xfrm>
            <a:custGeom>
              <a:avLst/>
              <a:gdLst>
                <a:gd name="T0" fmla="*/ 118750000 w 2257"/>
                <a:gd name="T1" fmla="*/ 390625 h 170"/>
                <a:gd name="T2" fmla="*/ 390625 w 2257"/>
                <a:gd name="T3" fmla="*/ 26562500 h 170"/>
                <a:gd name="T4" fmla="*/ 390625 w 2257"/>
                <a:gd name="T5" fmla="*/ 39843750 h 170"/>
                <a:gd name="T6" fmla="*/ 92187500 w 2257"/>
                <a:gd name="T7" fmla="*/ 52734375 h 170"/>
                <a:gd name="T8" fmla="*/ 184375000 w 2257"/>
                <a:gd name="T9" fmla="*/ 66015625 h 170"/>
                <a:gd name="T10" fmla="*/ 381640625 w 2257"/>
                <a:gd name="T11" fmla="*/ 52734375 h 170"/>
                <a:gd name="T12" fmla="*/ 605078125 w 2257"/>
                <a:gd name="T13" fmla="*/ 52734375 h 170"/>
                <a:gd name="T14" fmla="*/ 789453125 w 2257"/>
                <a:gd name="T15" fmla="*/ 39843750 h 170"/>
                <a:gd name="T16" fmla="*/ 802343750 w 2257"/>
                <a:gd name="T17" fmla="*/ 52734375 h 170"/>
                <a:gd name="T18" fmla="*/ 828906250 w 2257"/>
                <a:gd name="T19" fmla="*/ 66015625 h 170"/>
                <a:gd name="T20" fmla="*/ 855078125 w 2257"/>
                <a:gd name="T21" fmla="*/ 52734375 h 170"/>
                <a:gd name="T22" fmla="*/ 868359375 w 2257"/>
                <a:gd name="T23" fmla="*/ 26562500 h 170"/>
                <a:gd name="T24" fmla="*/ 881250000 w 2257"/>
                <a:gd name="T25" fmla="*/ 13281250 h 170"/>
                <a:gd name="T26" fmla="*/ 881250000 w 2257"/>
                <a:gd name="T27" fmla="*/ 390625 h 170"/>
                <a:gd name="T28" fmla="*/ 118750000 w 2257"/>
                <a:gd name="T29" fmla="*/ 390625 h 1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257"/>
                <a:gd name="T46" fmla="*/ 0 h 170"/>
                <a:gd name="T47" fmla="*/ 2257 w 2257"/>
                <a:gd name="T48" fmla="*/ 170 h 17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257" h="170" extrusionOk="0">
                  <a:moveTo>
                    <a:pt x="304" y="1"/>
                  </a:moveTo>
                  <a:lnTo>
                    <a:pt x="1" y="68"/>
                  </a:lnTo>
                  <a:lnTo>
                    <a:pt x="1" y="102"/>
                  </a:lnTo>
                  <a:lnTo>
                    <a:pt x="236" y="135"/>
                  </a:lnTo>
                  <a:lnTo>
                    <a:pt x="472" y="169"/>
                  </a:lnTo>
                  <a:lnTo>
                    <a:pt x="977" y="135"/>
                  </a:lnTo>
                  <a:lnTo>
                    <a:pt x="1549" y="135"/>
                  </a:lnTo>
                  <a:lnTo>
                    <a:pt x="2021" y="102"/>
                  </a:lnTo>
                  <a:lnTo>
                    <a:pt x="2054" y="135"/>
                  </a:lnTo>
                  <a:lnTo>
                    <a:pt x="2122" y="169"/>
                  </a:lnTo>
                  <a:lnTo>
                    <a:pt x="2189" y="135"/>
                  </a:lnTo>
                  <a:lnTo>
                    <a:pt x="2223" y="68"/>
                  </a:lnTo>
                  <a:lnTo>
                    <a:pt x="2256" y="34"/>
                  </a:lnTo>
                  <a:lnTo>
                    <a:pt x="2256" y="1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23" name="Shape 687">
              <a:extLst>
                <a:ext uri="{FF2B5EF4-FFF2-40B4-BE49-F238E27FC236}">
                  <a16:creationId xmlns:a16="http://schemas.microsoft.com/office/drawing/2014/main" id="{B6D1AD1D-7035-B5CD-2F10-D99FF89C3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267" y="2893540"/>
              <a:ext cx="62141" cy="67511"/>
            </a:xfrm>
            <a:custGeom>
              <a:avLst/>
              <a:gdLst>
                <a:gd name="T0" fmla="*/ 894531250 w 2493"/>
                <a:gd name="T1" fmla="*/ 79296875 h 2695"/>
                <a:gd name="T2" fmla="*/ 868359375 w 2493"/>
                <a:gd name="T3" fmla="*/ 289453125 h 2695"/>
                <a:gd name="T4" fmla="*/ 868359375 w 2493"/>
                <a:gd name="T5" fmla="*/ 500000000 h 2695"/>
                <a:gd name="T6" fmla="*/ 868359375 w 2493"/>
                <a:gd name="T7" fmla="*/ 710546875 h 2695"/>
                <a:gd name="T8" fmla="*/ 894531250 w 2493"/>
                <a:gd name="T9" fmla="*/ 907812500 h 2695"/>
                <a:gd name="T10" fmla="*/ 894531250 w 2493"/>
                <a:gd name="T11" fmla="*/ 920703125 h 2695"/>
                <a:gd name="T12" fmla="*/ 802734375 w 2493"/>
                <a:gd name="T13" fmla="*/ 907812500 h 2695"/>
                <a:gd name="T14" fmla="*/ 710546875 w 2493"/>
                <a:gd name="T15" fmla="*/ 920703125 h 2695"/>
                <a:gd name="T16" fmla="*/ 144921875 w 2493"/>
                <a:gd name="T17" fmla="*/ 920703125 h 2695"/>
                <a:gd name="T18" fmla="*/ 105468750 w 2493"/>
                <a:gd name="T19" fmla="*/ 513281250 h 2695"/>
                <a:gd name="T20" fmla="*/ 79296875 w 2493"/>
                <a:gd name="T21" fmla="*/ 92187500 h 2695"/>
                <a:gd name="T22" fmla="*/ 79296875 w 2493"/>
                <a:gd name="T23" fmla="*/ 92187500 h 2695"/>
                <a:gd name="T24" fmla="*/ 276562500 w 2493"/>
                <a:gd name="T25" fmla="*/ 105468750 h 2695"/>
                <a:gd name="T26" fmla="*/ 487109375 w 2493"/>
                <a:gd name="T27" fmla="*/ 105468750 h 2695"/>
                <a:gd name="T28" fmla="*/ 894531250 w 2493"/>
                <a:gd name="T29" fmla="*/ 79296875 h 2695"/>
                <a:gd name="T30" fmla="*/ 907812500 w 2493"/>
                <a:gd name="T31" fmla="*/ 390625 h 2695"/>
                <a:gd name="T32" fmla="*/ 697265625 w 2493"/>
                <a:gd name="T33" fmla="*/ 13281250 h 2695"/>
                <a:gd name="T34" fmla="*/ 473828125 w 2493"/>
                <a:gd name="T35" fmla="*/ 13281250 h 2695"/>
                <a:gd name="T36" fmla="*/ 263281250 w 2493"/>
                <a:gd name="T37" fmla="*/ 26562500 h 2695"/>
                <a:gd name="T38" fmla="*/ 66015625 w 2493"/>
                <a:gd name="T39" fmla="*/ 39843750 h 2695"/>
                <a:gd name="T40" fmla="*/ 39843750 w 2493"/>
                <a:gd name="T41" fmla="*/ 39843750 h 2695"/>
                <a:gd name="T42" fmla="*/ 26562500 w 2493"/>
                <a:gd name="T43" fmla="*/ 66015625 h 2695"/>
                <a:gd name="T44" fmla="*/ 13671875 w 2493"/>
                <a:gd name="T45" fmla="*/ 66015625 h 2695"/>
                <a:gd name="T46" fmla="*/ 13671875 w 2493"/>
                <a:gd name="T47" fmla="*/ 92187500 h 2695"/>
                <a:gd name="T48" fmla="*/ 390625 w 2493"/>
                <a:gd name="T49" fmla="*/ 316015625 h 2695"/>
                <a:gd name="T50" fmla="*/ 390625 w 2493"/>
                <a:gd name="T51" fmla="*/ 552734375 h 2695"/>
                <a:gd name="T52" fmla="*/ 26562500 w 2493"/>
                <a:gd name="T53" fmla="*/ 789453125 h 2695"/>
                <a:gd name="T54" fmla="*/ 66015625 w 2493"/>
                <a:gd name="T55" fmla="*/ 1026171875 h 2695"/>
                <a:gd name="T56" fmla="*/ 92578125 w 2493"/>
                <a:gd name="T57" fmla="*/ 1052343750 h 2695"/>
                <a:gd name="T58" fmla="*/ 118750000 w 2493"/>
                <a:gd name="T59" fmla="*/ 1052343750 h 2695"/>
                <a:gd name="T60" fmla="*/ 144921875 w 2493"/>
                <a:gd name="T61" fmla="*/ 1039453125 h 2695"/>
                <a:gd name="T62" fmla="*/ 158203125 w 2493"/>
                <a:gd name="T63" fmla="*/ 1012890625 h 2695"/>
                <a:gd name="T64" fmla="*/ 158203125 w 2493"/>
                <a:gd name="T65" fmla="*/ 973437500 h 2695"/>
                <a:gd name="T66" fmla="*/ 329296875 w 2493"/>
                <a:gd name="T67" fmla="*/ 1012890625 h 2695"/>
                <a:gd name="T68" fmla="*/ 526562500 w 2493"/>
                <a:gd name="T69" fmla="*/ 1026171875 h 2695"/>
                <a:gd name="T70" fmla="*/ 723828125 w 2493"/>
                <a:gd name="T71" fmla="*/ 1012890625 h 2695"/>
                <a:gd name="T72" fmla="*/ 802734375 w 2493"/>
                <a:gd name="T73" fmla="*/ 1000000000 h 2695"/>
                <a:gd name="T74" fmla="*/ 894531250 w 2493"/>
                <a:gd name="T75" fmla="*/ 973437500 h 2695"/>
                <a:gd name="T76" fmla="*/ 907812500 w 2493"/>
                <a:gd name="T77" fmla="*/ 960156250 h 2695"/>
                <a:gd name="T78" fmla="*/ 907812500 w 2493"/>
                <a:gd name="T79" fmla="*/ 933984375 h 2695"/>
                <a:gd name="T80" fmla="*/ 947265625 w 2493"/>
                <a:gd name="T81" fmla="*/ 933984375 h 2695"/>
                <a:gd name="T82" fmla="*/ 960546875 w 2493"/>
                <a:gd name="T83" fmla="*/ 920703125 h 2695"/>
                <a:gd name="T84" fmla="*/ 960546875 w 2493"/>
                <a:gd name="T85" fmla="*/ 907812500 h 2695"/>
                <a:gd name="T86" fmla="*/ 973437500 w 2493"/>
                <a:gd name="T87" fmla="*/ 697265625 h 2695"/>
                <a:gd name="T88" fmla="*/ 960546875 w 2493"/>
                <a:gd name="T89" fmla="*/ 486718750 h 2695"/>
                <a:gd name="T90" fmla="*/ 947265625 w 2493"/>
                <a:gd name="T91" fmla="*/ 276562500 h 2695"/>
                <a:gd name="T92" fmla="*/ 933984375 w 2493"/>
                <a:gd name="T93" fmla="*/ 66015625 h 2695"/>
                <a:gd name="T94" fmla="*/ 947265625 w 2493"/>
                <a:gd name="T95" fmla="*/ 52734375 h 2695"/>
                <a:gd name="T96" fmla="*/ 933984375 w 2493"/>
                <a:gd name="T97" fmla="*/ 26562500 h 2695"/>
                <a:gd name="T98" fmla="*/ 921093750 w 2493"/>
                <a:gd name="T99" fmla="*/ 390625 h 2695"/>
                <a:gd name="T100" fmla="*/ 907812500 w 2493"/>
                <a:gd name="T101" fmla="*/ 390625 h 269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93"/>
                <a:gd name="T154" fmla="*/ 0 h 2695"/>
                <a:gd name="T155" fmla="*/ 2493 w 2493"/>
                <a:gd name="T156" fmla="*/ 2695 h 269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93" h="2695" extrusionOk="0">
                  <a:moveTo>
                    <a:pt x="2290" y="203"/>
                  </a:moveTo>
                  <a:lnTo>
                    <a:pt x="2223" y="741"/>
                  </a:lnTo>
                  <a:lnTo>
                    <a:pt x="2223" y="1280"/>
                  </a:lnTo>
                  <a:lnTo>
                    <a:pt x="2223" y="1819"/>
                  </a:lnTo>
                  <a:lnTo>
                    <a:pt x="2290" y="2324"/>
                  </a:lnTo>
                  <a:lnTo>
                    <a:pt x="2290" y="2357"/>
                  </a:lnTo>
                  <a:lnTo>
                    <a:pt x="2055" y="2324"/>
                  </a:lnTo>
                  <a:lnTo>
                    <a:pt x="1819" y="2357"/>
                  </a:lnTo>
                  <a:lnTo>
                    <a:pt x="371" y="2357"/>
                  </a:lnTo>
                  <a:lnTo>
                    <a:pt x="270" y="1314"/>
                  </a:lnTo>
                  <a:lnTo>
                    <a:pt x="203" y="236"/>
                  </a:lnTo>
                  <a:lnTo>
                    <a:pt x="708" y="270"/>
                  </a:lnTo>
                  <a:lnTo>
                    <a:pt x="1247" y="270"/>
                  </a:lnTo>
                  <a:lnTo>
                    <a:pt x="2290" y="203"/>
                  </a:lnTo>
                  <a:close/>
                  <a:moveTo>
                    <a:pt x="2324" y="1"/>
                  </a:moveTo>
                  <a:lnTo>
                    <a:pt x="1785" y="34"/>
                  </a:lnTo>
                  <a:lnTo>
                    <a:pt x="1213" y="34"/>
                  </a:lnTo>
                  <a:lnTo>
                    <a:pt x="674" y="68"/>
                  </a:lnTo>
                  <a:lnTo>
                    <a:pt x="169" y="102"/>
                  </a:lnTo>
                  <a:lnTo>
                    <a:pt x="102" y="102"/>
                  </a:lnTo>
                  <a:lnTo>
                    <a:pt x="68" y="169"/>
                  </a:lnTo>
                  <a:lnTo>
                    <a:pt x="35" y="169"/>
                  </a:lnTo>
                  <a:lnTo>
                    <a:pt x="35" y="236"/>
                  </a:lnTo>
                  <a:lnTo>
                    <a:pt x="1" y="809"/>
                  </a:lnTo>
                  <a:lnTo>
                    <a:pt x="1" y="1415"/>
                  </a:lnTo>
                  <a:lnTo>
                    <a:pt x="68" y="2021"/>
                  </a:lnTo>
                  <a:lnTo>
                    <a:pt x="169" y="2627"/>
                  </a:lnTo>
                  <a:lnTo>
                    <a:pt x="237" y="2694"/>
                  </a:lnTo>
                  <a:lnTo>
                    <a:pt x="304" y="2694"/>
                  </a:lnTo>
                  <a:lnTo>
                    <a:pt x="371" y="2661"/>
                  </a:lnTo>
                  <a:lnTo>
                    <a:pt x="405" y="2593"/>
                  </a:lnTo>
                  <a:lnTo>
                    <a:pt x="405" y="2492"/>
                  </a:lnTo>
                  <a:lnTo>
                    <a:pt x="843" y="2593"/>
                  </a:lnTo>
                  <a:lnTo>
                    <a:pt x="1348" y="2627"/>
                  </a:lnTo>
                  <a:lnTo>
                    <a:pt x="1853" y="2593"/>
                  </a:lnTo>
                  <a:lnTo>
                    <a:pt x="2055" y="2560"/>
                  </a:lnTo>
                  <a:lnTo>
                    <a:pt x="2290" y="2492"/>
                  </a:lnTo>
                  <a:lnTo>
                    <a:pt x="2324" y="2458"/>
                  </a:lnTo>
                  <a:lnTo>
                    <a:pt x="2324" y="2391"/>
                  </a:lnTo>
                  <a:lnTo>
                    <a:pt x="2425" y="2391"/>
                  </a:lnTo>
                  <a:lnTo>
                    <a:pt x="2459" y="2357"/>
                  </a:lnTo>
                  <a:lnTo>
                    <a:pt x="2459" y="2324"/>
                  </a:lnTo>
                  <a:lnTo>
                    <a:pt x="2492" y="1785"/>
                  </a:lnTo>
                  <a:lnTo>
                    <a:pt x="2459" y="1246"/>
                  </a:lnTo>
                  <a:lnTo>
                    <a:pt x="2425" y="708"/>
                  </a:lnTo>
                  <a:lnTo>
                    <a:pt x="2391" y="169"/>
                  </a:lnTo>
                  <a:lnTo>
                    <a:pt x="2425" y="135"/>
                  </a:lnTo>
                  <a:lnTo>
                    <a:pt x="2391" y="68"/>
                  </a:lnTo>
                  <a:lnTo>
                    <a:pt x="2358" y="1"/>
                  </a:lnTo>
                  <a:lnTo>
                    <a:pt x="2324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24" name="Shape 688">
              <a:extLst>
                <a:ext uri="{FF2B5EF4-FFF2-40B4-BE49-F238E27FC236}">
                  <a16:creationId xmlns:a16="http://schemas.microsoft.com/office/drawing/2014/main" id="{0255A474-CB8C-B9D0-B4FF-FD373333D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546" y="2928789"/>
              <a:ext cx="17925" cy="26287"/>
            </a:xfrm>
            <a:custGeom>
              <a:avLst/>
              <a:gdLst>
                <a:gd name="T0" fmla="*/ 105078125 w 708"/>
                <a:gd name="T1" fmla="*/ 390625 h 1045"/>
                <a:gd name="T2" fmla="*/ 78906250 w 708"/>
                <a:gd name="T3" fmla="*/ 26562500 h 1045"/>
                <a:gd name="T4" fmla="*/ 39453125 w 708"/>
                <a:gd name="T5" fmla="*/ 39843750 h 1045"/>
                <a:gd name="T6" fmla="*/ 0 w 708"/>
                <a:gd name="T7" fmla="*/ 79296875 h 1045"/>
                <a:gd name="T8" fmla="*/ 0 w 708"/>
                <a:gd name="T9" fmla="*/ 92187500 h 1045"/>
                <a:gd name="T10" fmla="*/ 0 w 708"/>
                <a:gd name="T11" fmla="*/ 118750000 h 1045"/>
                <a:gd name="T12" fmla="*/ 13281250 w 708"/>
                <a:gd name="T13" fmla="*/ 131640625 h 1045"/>
                <a:gd name="T14" fmla="*/ 39453125 w 708"/>
                <a:gd name="T15" fmla="*/ 118750000 h 1045"/>
                <a:gd name="T16" fmla="*/ 78906250 w 708"/>
                <a:gd name="T17" fmla="*/ 92187500 h 1045"/>
                <a:gd name="T18" fmla="*/ 118359375 w 708"/>
                <a:gd name="T19" fmla="*/ 66015625 h 1045"/>
                <a:gd name="T20" fmla="*/ 131640625 w 708"/>
                <a:gd name="T21" fmla="*/ 66015625 h 1045"/>
                <a:gd name="T22" fmla="*/ 157812500 w 708"/>
                <a:gd name="T23" fmla="*/ 79296875 h 1045"/>
                <a:gd name="T24" fmla="*/ 157812500 w 708"/>
                <a:gd name="T25" fmla="*/ 92187500 h 1045"/>
                <a:gd name="T26" fmla="*/ 171093750 w 708"/>
                <a:gd name="T27" fmla="*/ 105468750 h 1045"/>
                <a:gd name="T28" fmla="*/ 144531250 w 708"/>
                <a:gd name="T29" fmla="*/ 144921875 h 1045"/>
                <a:gd name="T30" fmla="*/ 92187500 w 708"/>
                <a:gd name="T31" fmla="*/ 197656250 h 1045"/>
                <a:gd name="T32" fmla="*/ 65625000 w 708"/>
                <a:gd name="T33" fmla="*/ 250000000 h 1045"/>
                <a:gd name="T34" fmla="*/ 65625000 w 708"/>
                <a:gd name="T35" fmla="*/ 276562500 h 1045"/>
                <a:gd name="T36" fmla="*/ 65625000 w 708"/>
                <a:gd name="T37" fmla="*/ 289453125 h 1045"/>
                <a:gd name="T38" fmla="*/ 92187500 w 708"/>
                <a:gd name="T39" fmla="*/ 302734375 h 1045"/>
                <a:gd name="T40" fmla="*/ 105078125 w 708"/>
                <a:gd name="T41" fmla="*/ 302734375 h 1045"/>
                <a:gd name="T42" fmla="*/ 131640625 w 708"/>
                <a:gd name="T43" fmla="*/ 289453125 h 1045"/>
                <a:gd name="T44" fmla="*/ 183984375 w 708"/>
                <a:gd name="T45" fmla="*/ 289453125 h 1045"/>
                <a:gd name="T46" fmla="*/ 171093750 w 708"/>
                <a:gd name="T47" fmla="*/ 328906250 h 1045"/>
                <a:gd name="T48" fmla="*/ 157812500 w 708"/>
                <a:gd name="T49" fmla="*/ 342187500 h 1045"/>
                <a:gd name="T50" fmla="*/ 78906250 w 708"/>
                <a:gd name="T51" fmla="*/ 342187500 h 1045"/>
                <a:gd name="T52" fmla="*/ 65625000 w 708"/>
                <a:gd name="T53" fmla="*/ 355468750 h 1045"/>
                <a:gd name="T54" fmla="*/ 65625000 w 708"/>
                <a:gd name="T55" fmla="*/ 381640625 h 1045"/>
                <a:gd name="T56" fmla="*/ 92187500 w 708"/>
                <a:gd name="T57" fmla="*/ 394921875 h 1045"/>
                <a:gd name="T58" fmla="*/ 131640625 w 708"/>
                <a:gd name="T59" fmla="*/ 407812500 h 1045"/>
                <a:gd name="T60" fmla="*/ 197265625 w 708"/>
                <a:gd name="T61" fmla="*/ 394921875 h 1045"/>
                <a:gd name="T62" fmla="*/ 236718750 w 708"/>
                <a:gd name="T63" fmla="*/ 381640625 h 1045"/>
                <a:gd name="T64" fmla="*/ 262890625 w 708"/>
                <a:gd name="T65" fmla="*/ 368359375 h 1045"/>
                <a:gd name="T66" fmla="*/ 276171875 w 708"/>
                <a:gd name="T67" fmla="*/ 342187500 h 1045"/>
                <a:gd name="T68" fmla="*/ 276171875 w 708"/>
                <a:gd name="T69" fmla="*/ 302734375 h 1045"/>
                <a:gd name="T70" fmla="*/ 262890625 w 708"/>
                <a:gd name="T71" fmla="*/ 263281250 h 1045"/>
                <a:gd name="T72" fmla="*/ 236718750 w 708"/>
                <a:gd name="T73" fmla="*/ 237109375 h 1045"/>
                <a:gd name="T74" fmla="*/ 210546875 w 708"/>
                <a:gd name="T75" fmla="*/ 223828125 h 1045"/>
                <a:gd name="T76" fmla="*/ 171093750 w 708"/>
                <a:gd name="T77" fmla="*/ 210546875 h 1045"/>
                <a:gd name="T78" fmla="*/ 197265625 w 708"/>
                <a:gd name="T79" fmla="*/ 184375000 h 1045"/>
                <a:gd name="T80" fmla="*/ 223437500 w 708"/>
                <a:gd name="T81" fmla="*/ 144921875 h 1045"/>
                <a:gd name="T82" fmla="*/ 236718750 w 708"/>
                <a:gd name="T83" fmla="*/ 92187500 h 1045"/>
                <a:gd name="T84" fmla="*/ 223437500 w 708"/>
                <a:gd name="T85" fmla="*/ 39843750 h 1045"/>
                <a:gd name="T86" fmla="*/ 197265625 w 708"/>
                <a:gd name="T87" fmla="*/ 26562500 h 1045"/>
                <a:gd name="T88" fmla="*/ 171093750 w 708"/>
                <a:gd name="T89" fmla="*/ 13281250 h 1045"/>
                <a:gd name="T90" fmla="*/ 144531250 w 708"/>
                <a:gd name="T91" fmla="*/ 390625 h 1045"/>
                <a:gd name="T92" fmla="*/ 105078125 w 708"/>
                <a:gd name="T93" fmla="*/ 390625 h 104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08"/>
                <a:gd name="T142" fmla="*/ 0 h 1045"/>
                <a:gd name="T143" fmla="*/ 708 w 708"/>
                <a:gd name="T144" fmla="*/ 1045 h 104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08" h="1045" extrusionOk="0">
                  <a:moveTo>
                    <a:pt x="269" y="1"/>
                  </a:moveTo>
                  <a:lnTo>
                    <a:pt x="202" y="68"/>
                  </a:lnTo>
                  <a:lnTo>
                    <a:pt x="101" y="102"/>
                  </a:lnTo>
                  <a:lnTo>
                    <a:pt x="0" y="203"/>
                  </a:lnTo>
                  <a:lnTo>
                    <a:pt x="0" y="236"/>
                  </a:lnTo>
                  <a:lnTo>
                    <a:pt x="0" y="304"/>
                  </a:lnTo>
                  <a:lnTo>
                    <a:pt x="34" y="337"/>
                  </a:lnTo>
                  <a:lnTo>
                    <a:pt x="101" y="304"/>
                  </a:lnTo>
                  <a:lnTo>
                    <a:pt x="202" y="236"/>
                  </a:lnTo>
                  <a:lnTo>
                    <a:pt x="303" y="169"/>
                  </a:lnTo>
                  <a:lnTo>
                    <a:pt x="337" y="169"/>
                  </a:lnTo>
                  <a:lnTo>
                    <a:pt x="404" y="203"/>
                  </a:lnTo>
                  <a:lnTo>
                    <a:pt x="404" y="236"/>
                  </a:lnTo>
                  <a:lnTo>
                    <a:pt x="438" y="270"/>
                  </a:lnTo>
                  <a:lnTo>
                    <a:pt x="370" y="371"/>
                  </a:lnTo>
                  <a:lnTo>
                    <a:pt x="236" y="506"/>
                  </a:lnTo>
                  <a:lnTo>
                    <a:pt x="168" y="640"/>
                  </a:lnTo>
                  <a:lnTo>
                    <a:pt x="168" y="708"/>
                  </a:lnTo>
                  <a:lnTo>
                    <a:pt x="168" y="741"/>
                  </a:lnTo>
                  <a:lnTo>
                    <a:pt x="236" y="775"/>
                  </a:lnTo>
                  <a:lnTo>
                    <a:pt x="269" y="775"/>
                  </a:lnTo>
                  <a:lnTo>
                    <a:pt x="337" y="741"/>
                  </a:lnTo>
                  <a:lnTo>
                    <a:pt x="471" y="741"/>
                  </a:lnTo>
                  <a:lnTo>
                    <a:pt x="438" y="842"/>
                  </a:lnTo>
                  <a:lnTo>
                    <a:pt x="404" y="876"/>
                  </a:lnTo>
                  <a:lnTo>
                    <a:pt x="202" y="876"/>
                  </a:lnTo>
                  <a:lnTo>
                    <a:pt x="168" y="910"/>
                  </a:lnTo>
                  <a:lnTo>
                    <a:pt x="168" y="977"/>
                  </a:lnTo>
                  <a:lnTo>
                    <a:pt x="236" y="1011"/>
                  </a:lnTo>
                  <a:lnTo>
                    <a:pt x="337" y="1044"/>
                  </a:lnTo>
                  <a:lnTo>
                    <a:pt x="505" y="1011"/>
                  </a:lnTo>
                  <a:lnTo>
                    <a:pt x="606" y="977"/>
                  </a:lnTo>
                  <a:lnTo>
                    <a:pt x="673" y="943"/>
                  </a:lnTo>
                  <a:lnTo>
                    <a:pt x="707" y="876"/>
                  </a:lnTo>
                  <a:lnTo>
                    <a:pt x="707" y="775"/>
                  </a:lnTo>
                  <a:lnTo>
                    <a:pt x="673" y="674"/>
                  </a:lnTo>
                  <a:lnTo>
                    <a:pt x="606" y="607"/>
                  </a:lnTo>
                  <a:lnTo>
                    <a:pt x="539" y="573"/>
                  </a:lnTo>
                  <a:lnTo>
                    <a:pt x="438" y="539"/>
                  </a:lnTo>
                  <a:lnTo>
                    <a:pt x="505" y="472"/>
                  </a:lnTo>
                  <a:lnTo>
                    <a:pt x="572" y="371"/>
                  </a:lnTo>
                  <a:lnTo>
                    <a:pt x="606" y="236"/>
                  </a:lnTo>
                  <a:lnTo>
                    <a:pt x="572" y="102"/>
                  </a:lnTo>
                  <a:lnTo>
                    <a:pt x="505" y="68"/>
                  </a:lnTo>
                  <a:lnTo>
                    <a:pt x="438" y="34"/>
                  </a:lnTo>
                  <a:lnTo>
                    <a:pt x="370" y="1"/>
                  </a:lnTo>
                  <a:lnTo>
                    <a:pt x="269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25" name="Shape 689">
              <a:extLst>
                <a:ext uri="{FF2B5EF4-FFF2-40B4-BE49-F238E27FC236}">
                  <a16:creationId xmlns:a16="http://schemas.microsoft.com/office/drawing/2014/main" id="{F2F934CD-0B7B-FB6E-9564-81E1AF96C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633" y="2901307"/>
              <a:ext cx="57959" cy="60341"/>
            </a:xfrm>
            <a:custGeom>
              <a:avLst/>
              <a:gdLst>
                <a:gd name="T0" fmla="*/ 828515625 w 2324"/>
                <a:gd name="T1" fmla="*/ 390625 h 2425"/>
                <a:gd name="T2" fmla="*/ 591796875 w 2324"/>
                <a:gd name="T3" fmla="*/ 13281250 h 2425"/>
                <a:gd name="T4" fmla="*/ 355078125 w 2324"/>
                <a:gd name="T5" fmla="*/ 26562500 h 2425"/>
                <a:gd name="T6" fmla="*/ 171093750 w 2324"/>
                <a:gd name="T7" fmla="*/ 13281250 h 2425"/>
                <a:gd name="T8" fmla="*/ 78906250 w 2324"/>
                <a:gd name="T9" fmla="*/ 26562500 h 2425"/>
                <a:gd name="T10" fmla="*/ 0 w 2324"/>
                <a:gd name="T11" fmla="*/ 52734375 h 2425"/>
                <a:gd name="T12" fmla="*/ 26562500 w 2324"/>
                <a:gd name="T13" fmla="*/ 79296875 h 2425"/>
                <a:gd name="T14" fmla="*/ 66015625 w 2324"/>
                <a:gd name="T15" fmla="*/ 92187500 h 2425"/>
                <a:gd name="T16" fmla="*/ 131640625 w 2324"/>
                <a:gd name="T17" fmla="*/ 118750000 h 2425"/>
                <a:gd name="T18" fmla="*/ 302734375 w 2324"/>
                <a:gd name="T19" fmla="*/ 118750000 h 2425"/>
                <a:gd name="T20" fmla="*/ 539453125 w 2324"/>
                <a:gd name="T21" fmla="*/ 105468750 h 2425"/>
                <a:gd name="T22" fmla="*/ 789062500 w 2324"/>
                <a:gd name="T23" fmla="*/ 92187500 h 2425"/>
                <a:gd name="T24" fmla="*/ 776171875 w 2324"/>
                <a:gd name="T25" fmla="*/ 171093750 h 2425"/>
                <a:gd name="T26" fmla="*/ 776171875 w 2324"/>
                <a:gd name="T27" fmla="*/ 263281250 h 2425"/>
                <a:gd name="T28" fmla="*/ 789062500 w 2324"/>
                <a:gd name="T29" fmla="*/ 421093750 h 2425"/>
                <a:gd name="T30" fmla="*/ 802343750 w 2324"/>
                <a:gd name="T31" fmla="*/ 631640625 h 2425"/>
                <a:gd name="T32" fmla="*/ 802343750 w 2324"/>
                <a:gd name="T33" fmla="*/ 736718750 h 2425"/>
                <a:gd name="T34" fmla="*/ 815625000 w 2324"/>
                <a:gd name="T35" fmla="*/ 841796875 h 2425"/>
                <a:gd name="T36" fmla="*/ 210546875 w 2324"/>
                <a:gd name="T37" fmla="*/ 841796875 h 2425"/>
                <a:gd name="T38" fmla="*/ 144921875 w 2324"/>
                <a:gd name="T39" fmla="*/ 855078125 h 2425"/>
                <a:gd name="T40" fmla="*/ 105468750 w 2324"/>
                <a:gd name="T41" fmla="*/ 868359375 h 2425"/>
                <a:gd name="T42" fmla="*/ 66015625 w 2324"/>
                <a:gd name="T43" fmla="*/ 894531250 h 2425"/>
                <a:gd name="T44" fmla="*/ 78906250 w 2324"/>
                <a:gd name="T45" fmla="*/ 894531250 h 2425"/>
                <a:gd name="T46" fmla="*/ 105468750 w 2324"/>
                <a:gd name="T47" fmla="*/ 921093750 h 2425"/>
                <a:gd name="T48" fmla="*/ 144921875 w 2324"/>
                <a:gd name="T49" fmla="*/ 933984375 h 2425"/>
                <a:gd name="T50" fmla="*/ 223828125 w 2324"/>
                <a:gd name="T51" fmla="*/ 947265625 h 2425"/>
                <a:gd name="T52" fmla="*/ 381640625 w 2324"/>
                <a:gd name="T53" fmla="*/ 933984375 h 2425"/>
                <a:gd name="T54" fmla="*/ 867968750 w 2324"/>
                <a:gd name="T55" fmla="*/ 933984375 h 2425"/>
                <a:gd name="T56" fmla="*/ 894531250 w 2324"/>
                <a:gd name="T57" fmla="*/ 921093750 h 2425"/>
                <a:gd name="T58" fmla="*/ 907421875 w 2324"/>
                <a:gd name="T59" fmla="*/ 894531250 h 2425"/>
                <a:gd name="T60" fmla="*/ 907421875 w 2324"/>
                <a:gd name="T61" fmla="*/ 868359375 h 2425"/>
                <a:gd name="T62" fmla="*/ 894531250 w 2324"/>
                <a:gd name="T63" fmla="*/ 855078125 h 2425"/>
                <a:gd name="T64" fmla="*/ 894531250 w 2324"/>
                <a:gd name="T65" fmla="*/ 750000000 h 2425"/>
                <a:gd name="T66" fmla="*/ 894531250 w 2324"/>
                <a:gd name="T67" fmla="*/ 631640625 h 2425"/>
                <a:gd name="T68" fmla="*/ 881250000 w 2324"/>
                <a:gd name="T69" fmla="*/ 421093750 h 2425"/>
                <a:gd name="T70" fmla="*/ 881250000 w 2324"/>
                <a:gd name="T71" fmla="*/ 250000000 h 2425"/>
                <a:gd name="T72" fmla="*/ 867968750 w 2324"/>
                <a:gd name="T73" fmla="*/ 158203125 h 2425"/>
                <a:gd name="T74" fmla="*/ 855078125 w 2324"/>
                <a:gd name="T75" fmla="*/ 79296875 h 2425"/>
                <a:gd name="T76" fmla="*/ 867968750 w 2324"/>
                <a:gd name="T77" fmla="*/ 66015625 h 2425"/>
                <a:gd name="T78" fmla="*/ 867968750 w 2324"/>
                <a:gd name="T79" fmla="*/ 39843750 h 2425"/>
                <a:gd name="T80" fmla="*/ 855078125 w 2324"/>
                <a:gd name="T81" fmla="*/ 13281250 h 2425"/>
                <a:gd name="T82" fmla="*/ 828515625 w 2324"/>
                <a:gd name="T83" fmla="*/ 390625 h 242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24"/>
                <a:gd name="T127" fmla="*/ 0 h 2425"/>
                <a:gd name="T128" fmla="*/ 2324 w 2324"/>
                <a:gd name="T129" fmla="*/ 2425 h 242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24" h="2425" extrusionOk="0">
                  <a:moveTo>
                    <a:pt x="2121" y="1"/>
                  </a:moveTo>
                  <a:lnTo>
                    <a:pt x="1515" y="34"/>
                  </a:lnTo>
                  <a:lnTo>
                    <a:pt x="909" y="68"/>
                  </a:lnTo>
                  <a:lnTo>
                    <a:pt x="438" y="34"/>
                  </a:lnTo>
                  <a:lnTo>
                    <a:pt x="202" y="68"/>
                  </a:lnTo>
                  <a:lnTo>
                    <a:pt x="0" y="135"/>
                  </a:lnTo>
                  <a:lnTo>
                    <a:pt x="68" y="203"/>
                  </a:lnTo>
                  <a:lnTo>
                    <a:pt x="169" y="236"/>
                  </a:lnTo>
                  <a:lnTo>
                    <a:pt x="337" y="304"/>
                  </a:lnTo>
                  <a:lnTo>
                    <a:pt x="775" y="304"/>
                  </a:lnTo>
                  <a:lnTo>
                    <a:pt x="1381" y="270"/>
                  </a:lnTo>
                  <a:lnTo>
                    <a:pt x="2020" y="236"/>
                  </a:lnTo>
                  <a:lnTo>
                    <a:pt x="1987" y="438"/>
                  </a:lnTo>
                  <a:lnTo>
                    <a:pt x="1987" y="674"/>
                  </a:lnTo>
                  <a:lnTo>
                    <a:pt x="2020" y="1078"/>
                  </a:lnTo>
                  <a:lnTo>
                    <a:pt x="2054" y="1617"/>
                  </a:lnTo>
                  <a:lnTo>
                    <a:pt x="2054" y="1886"/>
                  </a:lnTo>
                  <a:lnTo>
                    <a:pt x="2088" y="2155"/>
                  </a:lnTo>
                  <a:lnTo>
                    <a:pt x="539" y="2155"/>
                  </a:lnTo>
                  <a:lnTo>
                    <a:pt x="371" y="2189"/>
                  </a:lnTo>
                  <a:lnTo>
                    <a:pt x="270" y="2223"/>
                  </a:lnTo>
                  <a:lnTo>
                    <a:pt x="169" y="2290"/>
                  </a:lnTo>
                  <a:lnTo>
                    <a:pt x="202" y="2290"/>
                  </a:lnTo>
                  <a:lnTo>
                    <a:pt x="270" y="2358"/>
                  </a:lnTo>
                  <a:lnTo>
                    <a:pt x="371" y="2391"/>
                  </a:lnTo>
                  <a:lnTo>
                    <a:pt x="573" y="2425"/>
                  </a:lnTo>
                  <a:lnTo>
                    <a:pt x="977" y="2391"/>
                  </a:lnTo>
                  <a:lnTo>
                    <a:pt x="2222" y="2391"/>
                  </a:lnTo>
                  <a:lnTo>
                    <a:pt x="2290" y="2358"/>
                  </a:lnTo>
                  <a:lnTo>
                    <a:pt x="2323" y="2290"/>
                  </a:lnTo>
                  <a:lnTo>
                    <a:pt x="2323" y="2223"/>
                  </a:lnTo>
                  <a:lnTo>
                    <a:pt x="2290" y="2189"/>
                  </a:lnTo>
                  <a:lnTo>
                    <a:pt x="2290" y="1920"/>
                  </a:lnTo>
                  <a:lnTo>
                    <a:pt x="2290" y="1617"/>
                  </a:lnTo>
                  <a:lnTo>
                    <a:pt x="2256" y="1078"/>
                  </a:lnTo>
                  <a:lnTo>
                    <a:pt x="2256" y="640"/>
                  </a:lnTo>
                  <a:lnTo>
                    <a:pt x="2222" y="405"/>
                  </a:lnTo>
                  <a:lnTo>
                    <a:pt x="2189" y="203"/>
                  </a:lnTo>
                  <a:lnTo>
                    <a:pt x="2222" y="169"/>
                  </a:lnTo>
                  <a:lnTo>
                    <a:pt x="2222" y="102"/>
                  </a:lnTo>
                  <a:lnTo>
                    <a:pt x="2189" y="34"/>
                  </a:lnTo>
                  <a:lnTo>
                    <a:pt x="2121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26" name="Shape 690">
              <a:extLst>
                <a:ext uri="{FF2B5EF4-FFF2-40B4-BE49-F238E27FC236}">
                  <a16:creationId xmlns:a16="http://schemas.microsoft.com/office/drawing/2014/main" id="{EA655401-63DC-3081-E5C0-17266B2ED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919" y="2891150"/>
              <a:ext cx="4183" cy="598"/>
            </a:xfrm>
            <a:custGeom>
              <a:avLst/>
              <a:gdLst>
                <a:gd name="T0" fmla="*/ 390625 w 170"/>
                <a:gd name="T1" fmla="*/ 390625 h 35"/>
                <a:gd name="T2" fmla="*/ 13671875 w 170"/>
                <a:gd name="T3" fmla="*/ 13281250 h 35"/>
                <a:gd name="T4" fmla="*/ 53125000 w 170"/>
                <a:gd name="T5" fmla="*/ 13281250 h 35"/>
                <a:gd name="T6" fmla="*/ 66015625 w 170"/>
                <a:gd name="T7" fmla="*/ 390625 h 35"/>
                <a:gd name="T8" fmla="*/ 390625 w 170"/>
                <a:gd name="T9" fmla="*/ 39062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0"/>
                <a:gd name="T16" fmla="*/ 0 h 35"/>
                <a:gd name="T17" fmla="*/ 170 w 17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0" h="35" extrusionOk="0">
                  <a:moveTo>
                    <a:pt x="1" y="1"/>
                  </a:moveTo>
                  <a:lnTo>
                    <a:pt x="35" y="34"/>
                  </a:lnTo>
                  <a:lnTo>
                    <a:pt x="136" y="34"/>
                  </a:lnTo>
                  <a:lnTo>
                    <a:pt x="16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27" name="Shape 691">
              <a:extLst>
                <a:ext uri="{FF2B5EF4-FFF2-40B4-BE49-F238E27FC236}">
                  <a16:creationId xmlns:a16="http://schemas.microsoft.com/office/drawing/2014/main" id="{8CB081F9-B762-4152-B3A2-0D9D64133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404" y="2956869"/>
              <a:ext cx="62141" cy="67511"/>
            </a:xfrm>
            <a:custGeom>
              <a:avLst/>
              <a:gdLst>
                <a:gd name="T0" fmla="*/ 894531250 w 2492"/>
                <a:gd name="T1" fmla="*/ 92578125 h 2695"/>
                <a:gd name="T2" fmla="*/ 867968750 w 2492"/>
                <a:gd name="T3" fmla="*/ 289843750 h 2695"/>
                <a:gd name="T4" fmla="*/ 855078125 w 2492"/>
                <a:gd name="T5" fmla="*/ 500000000 h 2695"/>
                <a:gd name="T6" fmla="*/ 867968750 w 2492"/>
                <a:gd name="T7" fmla="*/ 710546875 h 2695"/>
                <a:gd name="T8" fmla="*/ 894531250 w 2492"/>
                <a:gd name="T9" fmla="*/ 907812500 h 2695"/>
                <a:gd name="T10" fmla="*/ 894531250 w 2492"/>
                <a:gd name="T11" fmla="*/ 921093750 h 2695"/>
                <a:gd name="T12" fmla="*/ 710156250 w 2492"/>
                <a:gd name="T13" fmla="*/ 921093750 h 2695"/>
                <a:gd name="T14" fmla="*/ 526171875 w 2492"/>
                <a:gd name="T15" fmla="*/ 933984375 h 2695"/>
                <a:gd name="T16" fmla="*/ 144531250 w 2492"/>
                <a:gd name="T17" fmla="*/ 933984375 h 2695"/>
                <a:gd name="T18" fmla="*/ 105078125 w 2492"/>
                <a:gd name="T19" fmla="*/ 513281250 h 2695"/>
                <a:gd name="T20" fmla="*/ 78906250 w 2492"/>
                <a:gd name="T21" fmla="*/ 105468750 h 2695"/>
                <a:gd name="T22" fmla="*/ 78906250 w 2492"/>
                <a:gd name="T23" fmla="*/ 105468750 h 2695"/>
                <a:gd name="T24" fmla="*/ 276171875 w 2492"/>
                <a:gd name="T25" fmla="*/ 118750000 h 2695"/>
                <a:gd name="T26" fmla="*/ 486718750 w 2492"/>
                <a:gd name="T27" fmla="*/ 118750000 h 2695"/>
                <a:gd name="T28" fmla="*/ 894531250 w 2492"/>
                <a:gd name="T29" fmla="*/ 92578125 h 2695"/>
                <a:gd name="T30" fmla="*/ 907421875 w 2492"/>
                <a:gd name="T31" fmla="*/ 390625 h 2695"/>
                <a:gd name="T32" fmla="*/ 697265625 w 2492"/>
                <a:gd name="T33" fmla="*/ 13671875 h 2695"/>
                <a:gd name="T34" fmla="*/ 473437500 w 2492"/>
                <a:gd name="T35" fmla="*/ 26562500 h 2695"/>
                <a:gd name="T36" fmla="*/ 262890625 w 2492"/>
                <a:gd name="T37" fmla="*/ 26562500 h 2695"/>
                <a:gd name="T38" fmla="*/ 52734375 w 2492"/>
                <a:gd name="T39" fmla="*/ 39843750 h 2695"/>
                <a:gd name="T40" fmla="*/ 39453125 w 2492"/>
                <a:gd name="T41" fmla="*/ 53125000 h 2695"/>
                <a:gd name="T42" fmla="*/ 26171875 w 2492"/>
                <a:gd name="T43" fmla="*/ 66015625 h 2695"/>
                <a:gd name="T44" fmla="*/ 13281250 w 2492"/>
                <a:gd name="T45" fmla="*/ 79296875 h 2695"/>
                <a:gd name="T46" fmla="*/ 13281250 w 2492"/>
                <a:gd name="T47" fmla="*/ 92578125 h 2695"/>
                <a:gd name="T48" fmla="*/ 0 w 2492"/>
                <a:gd name="T49" fmla="*/ 329296875 h 2695"/>
                <a:gd name="T50" fmla="*/ 0 w 2492"/>
                <a:gd name="T51" fmla="*/ 566015625 h 2695"/>
                <a:gd name="T52" fmla="*/ 26171875 w 2492"/>
                <a:gd name="T53" fmla="*/ 802734375 h 2695"/>
                <a:gd name="T54" fmla="*/ 65625000 w 2492"/>
                <a:gd name="T55" fmla="*/ 1026171875 h 2695"/>
                <a:gd name="T56" fmla="*/ 92187500 w 2492"/>
                <a:gd name="T57" fmla="*/ 1052343750 h 2695"/>
                <a:gd name="T58" fmla="*/ 118359375 w 2492"/>
                <a:gd name="T59" fmla="*/ 1052343750 h 2695"/>
                <a:gd name="T60" fmla="*/ 144531250 w 2492"/>
                <a:gd name="T61" fmla="*/ 1039453125 h 2695"/>
                <a:gd name="T62" fmla="*/ 157812500 w 2492"/>
                <a:gd name="T63" fmla="*/ 1012890625 h 2695"/>
                <a:gd name="T64" fmla="*/ 157812500 w 2492"/>
                <a:gd name="T65" fmla="*/ 986718750 h 2695"/>
                <a:gd name="T66" fmla="*/ 328906250 w 2492"/>
                <a:gd name="T67" fmla="*/ 1012890625 h 2695"/>
                <a:gd name="T68" fmla="*/ 526171875 w 2492"/>
                <a:gd name="T69" fmla="*/ 1026171875 h 2695"/>
                <a:gd name="T70" fmla="*/ 723437500 w 2492"/>
                <a:gd name="T71" fmla="*/ 1026171875 h 2695"/>
                <a:gd name="T72" fmla="*/ 802343750 w 2492"/>
                <a:gd name="T73" fmla="*/ 1000000000 h 2695"/>
                <a:gd name="T74" fmla="*/ 894531250 w 2492"/>
                <a:gd name="T75" fmla="*/ 986718750 h 2695"/>
                <a:gd name="T76" fmla="*/ 907421875 w 2492"/>
                <a:gd name="T77" fmla="*/ 960546875 h 2695"/>
                <a:gd name="T78" fmla="*/ 907421875 w 2492"/>
                <a:gd name="T79" fmla="*/ 933984375 h 2695"/>
                <a:gd name="T80" fmla="*/ 920703125 w 2492"/>
                <a:gd name="T81" fmla="*/ 947265625 h 2695"/>
                <a:gd name="T82" fmla="*/ 946875000 w 2492"/>
                <a:gd name="T83" fmla="*/ 947265625 h 2695"/>
                <a:gd name="T84" fmla="*/ 960156250 w 2492"/>
                <a:gd name="T85" fmla="*/ 933984375 h 2695"/>
                <a:gd name="T86" fmla="*/ 960156250 w 2492"/>
                <a:gd name="T87" fmla="*/ 907812500 h 2695"/>
                <a:gd name="T88" fmla="*/ 973437500 w 2492"/>
                <a:gd name="T89" fmla="*/ 710546875 h 2695"/>
                <a:gd name="T90" fmla="*/ 960156250 w 2492"/>
                <a:gd name="T91" fmla="*/ 500000000 h 2695"/>
                <a:gd name="T92" fmla="*/ 946875000 w 2492"/>
                <a:gd name="T93" fmla="*/ 276562500 h 2695"/>
                <a:gd name="T94" fmla="*/ 933984375 w 2492"/>
                <a:gd name="T95" fmla="*/ 79296875 h 2695"/>
                <a:gd name="T96" fmla="*/ 933984375 w 2492"/>
                <a:gd name="T97" fmla="*/ 53125000 h 2695"/>
                <a:gd name="T98" fmla="*/ 933984375 w 2492"/>
                <a:gd name="T99" fmla="*/ 26562500 h 2695"/>
                <a:gd name="T100" fmla="*/ 920703125 w 2492"/>
                <a:gd name="T101" fmla="*/ 13671875 h 2695"/>
                <a:gd name="T102" fmla="*/ 907421875 w 2492"/>
                <a:gd name="T103" fmla="*/ 390625 h 26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92"/>
                <a:gd name="T157" fmla="*/ 0 h 2695"/>
                <a:gd name="T158" fmla="*/ 2492 w 2492"/>
                <a:gd name="T159" fmla="*/ 2695 h 269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92" h="2695" extrusionOk="0">
                  <a:moveTo>
                    <a:pt x="2290" y="237"/>
                  </a:moveTo>
                  <a:lnTo>
                    <a:pt x="2222" y="742"/>
                  </a:lnTo>
                  <a:lnTo>
                    <a:pt x="2189" y="1280"/>
                  </a:lnTo>
                  <a:lnTo>
                    <a:pt x="2222" y="1819"/>
                  </a:lnTo>
                  <a:lnTo>
                    <a:pt x="2290" y="2324"/>
                  </a:lnTo>
                  <a:lnTo>
                    <a:pt x="2290" y="2358"/>
                  </a:lnTo>
                  <a:lnTo>
                    <a:pt x="1818" y="2358"/>
                  </a:lnTo>
                  <a:lnTo>
                    <a:pt x="1347" y="2391"/>
                  </a:lnTo>
                  <a:lnTo>
                    <a:pt x="370" y="2391"/>
                  </a:lnTo>
                  <a:lnTo>
                    <a:pt x="269" y="1314"/>
                  </a:lnTo>
                  <a:lnTo>
                    <a:pt x="202" y="270"/>
                  </a:lnTo>
                  <a:lnTo>
                    <a:pt x="707" y="304"/>
                  </a:lnTo>
                  <a:lnTo>
                    <a:pt x="1246" y="304"/>
                  </a:lnTo>
                  <a:lnTo>
                    <a:pt x="2290" y="237"/>
                  </a:lnTo>
                  <a:close/>
                  <a:moveTo>
                    <a:pt x="2323" y="1"/>
                  </a:moveTo>
                  <a:lnTo>
                    <a:pt x="1785" y="35"/>
                  </a:lnTo>
                  <a:lnTo>
                    <a:pt x="1212" y="68"/>
                  </a:lnTo>
                  <a:lnTo>
                    <a:pt x="673" y="68"/>
                  </a:lnTo>
                  <a:lnTo>
                    <a:pt x="135" y="102"/>
                  </a:lnTo>
                  <a:lnTo>
                    <a:pt x="101" y="136"/>
                  </a:lnTo>
                  <a:lnTo>
                    <a:pt x="67" y="169"/>
                  </a:lnTo>
                  <a:lnTo>
                    <a:pt x="34" y="203"/>
                  </a:lnTo>
                  <a:lnTo>
                    <a:pt x="34" y="237"/>
                  </a:lnTo>
                  <a:lnTo>
                    <a:pt x="0" y="843"/>
                  </a:lnTo>
                  <a:lnTo>
                    <a:pt x="0" y="1449"/>
                  </a:lnTo>
                  <a:lnTo>
                    <a:pt x="67" y="2055"/>
                  </a:lnTo>
                  <a:lnTo>
                    <a:pt x="168" y="2627"/>
                  </a:lnTo>
                  <a:lnTo>
                    <a:pt x="236" y="2694"/>
                  </a:lnTo>
                  <a:lnTo>
                    <a:pt x="303" y="2694"/>
                  </a:lnTo>
                  <a:lnTo>
                    <a:pt x="370" y="2661"/>
                  </a:lnTo>
                  <a:lnTo>
                    <a:pt x="404" y="2593"/>
                  </a:lnTo>
                  <a:lnTo>
                    <a:pt x="404" y="2526"/>
                  </a:lnTo>
                  <a:lnTo>
                    <a:pt x="842" y="2593"/>
                  </a:lnTo>
                  <a:lnTo>
                    <a:pt x="1347" y="2627"/>
                  </a:lnTo>
                  <a:lnTo>
                    <a:pt x="1852" y="2627"/>
                  </a:lnTo>
                  <a:lnTo>
                    <a:pt x="2054" y="2560"/>
                  </a:lnTo>
                  <a:lnTo>
                    <a:pt x="2290" y="2526"/>
                  </a:lnTo>
                  <a:lnTo>
                    <a:pt x="2323" y="2459"/>
                  </a:lnTo>
                  <a:lnTo>
                    <a:pt x="2323" y="2391"/>
                  </a:lnTo>
                  <a:lnTo>
                    <a:pt x="2357" y="2425"/>
                  </a:lnTo>
                  <a:lnTo>
                    <a:pt x="2424" y="2425"/>
                  </a:lnTo>
                  <a:lnTo>
                    <a:pt x="2458" y="2391"/>
                  </a:lnTo>
                  <a:lnTo>
                    <a:pt x="2458" y="2324"/>
                  </a:lnTo>
                  <a:lnTo>
                    <a:pt x="2492" y="1819"/>
                  </a:lnTo>
                  <a:lnTo>
                    <a:pt x="2458" y="1280"/>
                  </a:lnTo>
                  <a:lnTo>
                    <a:pt x="2424" y="708"/>
                  </a:lnTo>
                  <a:lnTo>
                    <a:pt x="2391" y="203"/>
                  </a:lnTo>
                  <a:lnTo>
                    <a:pt x="2391" y="136"/>
                  </a:lnTo>
                  <a:lnTo>
                    <a:pt x="2391" y="68"/>
                  </a:lnTo>
                  <a:lnTo>
                    <a:pt x="2357" y="35"/>
                  </a:lnTo>
                  <a:lnTo>
                    <a:pt x="2323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28" name="Shape 692">
              <a:extLst>
                <a:ext uri="{FF2B5EF4-FFF2-40B4-BE49-F238E27FC236}">
                  <a16:creationId xmlns:a16="http://schemas.microsoft.com/office/drawing/2014/main" id="{7ED74780-32FF-044F-8EAA-A746D6E38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196" y="3029756"/>
              <a:ext cx="6573" cy="58549"/>
            </a:xfrm>
            <a:custGeom>
              <a:avLst/>
              <a:gdLst>
                <a:gd name="T0" fmla="*/ 26562500 w 270"/>
                <a:gd name="T1" fmla="*/ 390625 h 2325"/>
                <a:gd name="T2" fmla="*/ 13281250 w 270"/>
                <a:gd name="T3" fmla="*/ 13671875 h 2325"/>
                <a:gd name="T4" fmla="*/ 0 w 270"/>
                <a:gd name="T5" fmla="*/ 118750000 h 2325"/>
                <a:gd name="T6" fmla="*/ 0 w 270"/>
                <a:gd name="T7" fmla="*/ 210937500 h 2325"/>
                <a:gd name="T8" fmla="*/ 13281250 w 270"/>
                <a:gd name="T9" fmla="*/ 421093750 h 2325"/>
                <a:gd name="T10" fmla="*/ 0 w 270"/>
                <a:gd name="T11" fmla="*/ 657812500 h 2325"/>
                <a:gd name="T12" fmla="*/ 0 w 270"/>
                <a:gd name="T13" fmla="*/ 776171875 h 2325"/>
                <a:gd name="T14" fmla="*/ 13281250 w 270"/>
                <a:gd name="T15" fmla="*/ 881640625 h 2325"/>
                <a:gd name="T16" fmla="*/ 26562500 w 270"/>
                <a:gd name="T17" fmla="*/ 907812500 h 2325"/>
                <a:gd name="T18" fmla="*/ 66015625 w 270"/>
                <a:gd name="T19" fmla="*/ 907812500 h 2325"/>
                <a:gd name="T20" fmla="*/ 66015625 w 270"/>
                <a:gd name="T21" fmla="*/ 894531250 h 2325"/>
                <a:gd name="T22" fmla="*/ 92187500 w 270"/>
                <a:gd name="T23" fmla="*/ 776171875 h 2325"/>
                <a:gd name="T24" fmla="*/ 105468750 w 270"/>
                <a:gd name="T25" fmla="*/ 657812500 h 2325"/>
                <a:gd name="T26" fmla="*/ 92187500 w 270"/>
                <a:gd name="T27" fmla="*/ 421093750 h 2325"/>
                <a:gd name="T28" fmla="*/ 92187500 w 270"/>
                <a:gd name="T29" fmla="*/ 210937500 h 2325"/>
                <a:gd name="T30" fmla="*/ 78906250 w 270"/>
                <a:gd name="T31" fmla="*/ 105468750 h 2325"/>
                <a:gd name="T32" fmla="*/ 52734375 w 270"/>
                <a:gd name="T33" fmla="*/ 13671875 h 2325"/>
                <a:gd name="T34" fmla="*/ 39453125 w 270"/>
                <a:gd name="T35" fmla="*/ 390625 h 2325"/>
                <a:gd name="T36" fmla="*/ 26562500 w 270"/>
                <a:gd name="T37" fmla="*/ 390625 h 23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70"/>
                <a:gd name="T58" fmla="*/ 0 h 2325"/>
                <a:gd name="T59" fmla="*/ 270 w 270"/>
                <a:gd name="T60" fmla="*/ 2325 h 232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70" h="2325" extrusionOk="0">
                  <a:moveTo>
                    <a:pt x="68" y="1"/>
                  </a:moveTo>
                  <a:lnTo>
                    <a:pt x="34" y="35"/>
                  </a:lnTo>
                  <a:lnTo>
                    <a:pt x="0" y="304"/>
                  </a:lnTo>
                  <a:lnTo>
                    <a:pt x="0" y="540"/>
                  </a:lnTo>
                  <a:lnTo>
                    <a:pt x="34" y="1078"/>
                  </a:lnTo>
                  <a:lnTo>
                    <a:pt x="0" y="1684"/>
                  </a:lnTo>
                  <a:lnTo>
                    <a:pt x="0" y="1987"/>
                  </a:lnTo>
                  <a:lnTo>
                    <a:pt x="34" y="2257"/>
                  </a:lnTo>
                  <a:lnTo>
                    <a:pt x="68" y="2324"/>
                  </a:lnTo>
                  <a:lnTo>
                    <a:pt x="169" y="2324"/>
                  </a:lnTo>
                  <a:lnTo>
                    <a:pt x="169" y="2290"/>
                  </a:lnTo>
                  <a:lnTo>
                    <a:pt x="236" y="1987"/>
                  </a:lnTo>
                  <a:lnTo>
                    <a:pt x="270" y="1684"/>
                  </a:lnTo>
                  <a:lnTo>
                    <a:pt x="236" y="1078"/>
                  </a:lnTo>
                  <a:lnTo>
                    <a:pt x="236" y="540"/>
                  </a:lnTo>
                  <a:lnTo>
                    <a:pt x="202" y="270"/>
                  </a:lnTo>
                  <a:lnTo>
                    <a:pt x="135" y="35"/>
                  </a:lnTo>
                  <a:lnTo>
                    <a:pt x="101" y="1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29" name="Shape 693">
              <a:extLst>
                <a:ext uri="{FF2B5EF4-FFF2-40B4-BE49-F238E27FC236}">
                  <a16:creationId xmlns:a16="http://schemas.microsoft.com/office/drawing/2014/main" id="{2DFF3CE1-4C01-EE32-0433-96B552801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694" y="2981961"/>
              <a:ext cx="14938" cy="17923"/>
            </a:xfrm>
            <a:custGeom>
              <a:avLst/>
              <a:gdLst>
                <a:gd name="T0" fmla="*/ 223828125 w 607"/>
                <a:gd name="T1" fmla="*/ 390625 h 708"/>
                <a:gd name="T2" fmla="*/ 171484375 w 607"/>
                <a:gd name="T3" fmla="*/ 39843750 h 708"/>
                <a:gd name="T4" fmla="*/ 118750000 w 607"/>
                <a:gd name="T5" fmla="*/ 79296875 h 708"/>
                <a:gd name="T6" fmla="*/ 92578125 w 607"/>
                <a:gd name="T7" fmla="*/ 66015625 h 708"/>
                <a:gd name="T8" fmla="*/ 66015625 w 607"/>
                <a:gd name="T9" fmla="*/ 39843750 h 708"/>
                <a:gd name="T10" fmla="*/ 26562500 w 607"/>
                <a:gd name="T11" fmla="*/ 13671875 h 708"/>
                <a:gd name="T12" fmla="*/ 390625 w 607"/>
                <a:gd name="T13" fmla="*/ 13671875 h 708"/>
                <a:gd name="T14" fmla="*/ 390625 w 607"/>
                <a:gd name="T15" fmla="*/ 26562500 h 708"/>
                <a:gd name="T16" fmla="*/ 13281250 w 607"/>
                <a:gd name="T17" fmla="*/ 66015625 h 708"/>
                <a:gd name="T18" fmla="*/ 52734375 w 607"/>
                <a:gd name="T19" fmla="*/ 118750000 h 708"/>
                <a:gd name="T20" fmla="*/ 66015625 w 607"/>
                <a:gd name="T21" fmla="*/ 132031250 h 708"/>
                <a:gd name="T22" fmla="*/ 13281250 w 607"/>
                <a:gd name="T23" fmla="*/ 223828125 h 708"/>
                <a:gd name="T24" fmla="*/ 13281250 w 607"/>
                <a:gd name="T25" fmla="*/ 250390625 h 708"/>
                <a:gd name="T26" fmla="*/ 26562500 w 607"/>
                <a:gd name="T27" fmla="*/ 276562500 h 708"/>
                <a:gd name="T28" fmla="*/ 66015625 w 607"/>
                <a:gd name="T29" fmla="*/ 276562500 h 708"/>
                <a:gd name="T30" fmla="*/ 79296875 w 607"/>
                <a:gd name="T31" fmla="*/ 263281250 h 708"/>
                <a:gd name="T32" fmla="*/ 144921875 w 607"/>
                <a:gd name="T33" fmla="*/ 144921875 h 708"/>
                <a:gd name="T34" fmla="*/ 171484375 w 607"/>
                <a:gd name="T35" fmla="*/ 144921875 h 708"/>
                <a:gd name="T36" fmla="*/ 184375000 w 607"/>
                <a:gd name="T37" fmla="*/ 132031250 h 708"/>
                <a:gd name="T38" fmla="*/ 171484375 w 607"/>
                <a:gd name="T39" fmla="*/ 105468750 h 708"/>
                <a:gd name="T40" fmla="*/ 237109375 w 607"/>
                <a:gd name="T41" fmla="*/ 390625 h 708"/>
                <a:gd name="T42" fmla="*/ 223828125 w 607"/>
                <a:gd name="T43" fmla="*/ 390625 h 7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607"/>
                <a:gd name="T67" fmla="*/ 0 h 708"/>
                <a:gd name="T68" fmla="*/ 607 w 607"/>
                <a:gd name="T69" fmla="*/ 708 h 70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607" h="708" extrusionOk="0">
                  <a:moveTo>
                    <a:pt x="573" y="1"/>
                  </a:moveTo>
                  <a:lnTo>
                    <a:pt x="439" y="102"/>
                  </a:lnTo>
                  <a:lnTo>
                    <a:pt x="304" y="203"/>
                  </a:lnTo>
                  <a:lnTo>
                    <a:pt x="237" y="169"/>
                  </a:lnTo>
                  <a:lnTo>
                    <a:pt x="169" y="102"/>
                  </a:lnTo>
                  <a:lnTo>
                    <a:pt x="68" y="35"/>
                  </a:lnTo>
                  <a:lnTo>
                    <a:pt x="1" y="35"/>
                  </a:lnTo>
                  <a:lnTo>
                    <a:pt x="1" y="68"/>
                  </a:lnTo>
                  <a:lnTo>
                    <a:pt x="34" y="169"/>
                  </a:lnTo>
                  <a:lnTo>
                    <a:pt x="135" y="304"/>
                  </a:lnTo>
                  <a:lnTo>
                    <a:pt x="169" y="338"/>
                  </a:lnTo>
                  <a:lnTo>
                    <a:pt x="34" y="573"/>
                  </a:lnTo>
                  <a:lnTo>
                    <a:pt x="34" y="641"/>
                  </a:lnTo>
                  <a:lnTo>
                    <a:pt x="68" y="708"/>
                  </a:lnTo>
                  <a:lnTo>
                    <a:pt x="169" y="708"/>
                  </a:lnTo>
                  <a:lnTo>
                    <a:pt x="203" y="674"/>
                  </a:lnTo>
                  <a:lnTo>
                    <a:pt x="371" y="371"/>
                  </a:lnTo>
                  <a:lnTo>
                    <a:pt x="439" y="371"/>
                  </a:lnTo>
                  <a:lnTo>
                    <a:pt x="472" y="338"/>
                  </a:lnTo>
                  <a:lnTo>
                    <a:pt x="439" y="270"/>
                  </a:lnTo>
                  <a:lnTo>
                    <a:pt x="607" y="1"/>
                  </a:lnTo>
                  <a:lnTo>
                    <a:pt x="573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30" name="Shape 694">
              <a:extLst>
                <a:ext uri="{FF2B5EF4-FFF2-40B4-BE49-F238E27FC236}">
                  <a16:creationId xmlns:a16="http://schemas.microsoft.com/office/drawing/2014/main" id="{CE361A80-93A3-EF0F-D8BC-F1771B2AF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682" y="2891150"/>
              <a:ext cx="63934" cy="59147"/>
            </a:xfrm>
            <a:custGeom>
              <a:avLst/>
              <a:gdLst>
                <a:gd name="T0" fmla="*/ 66015625 w 2560"/>
                <a:gd name="T1" fmla="*/ 39843750 h 2358"/>
                <a:gd name="T2" fmla="*/ 144921875 w 2560"/>
                <a:gd name="T3" fmla="*/ 66015625 h 2358"/>
                <a:gd name="T4" fmla="*/ 223828125 w 2560"/>
                <a:gd name="T5" fmla="*/ 79296875 h 2358"/>
                <a:gd name="T6" fmla="*/ 394921875 w 2560"/>
                <a:gd name="T7" fmla="*/ 79296875 h 2358"/>
                <a:gd name="T8" fmla="*/ 644531250 w 2560"/>
                <a:gd name="T9" fmla="*/ 92187500 h 2358"/>
                <a:gd name="T10" fmla="*/ 907812500 w 2560"/>
                <a:gd name="T11" fmla="*/ 92187500 h 2358"/>
                <a:gd name="T12" fmla="*/ 907812500 w 2560"/>
                <a:gd name="T13" fmla="*/ 237109375 h 2358"/>
                <a:gd name="T14" fmla="*/ 907812500 w 2560"/>
                <a:gd name="T15" fmla="*/ 394921875 h 2358"/>
                <a:gd name="T16" fmla="*/ 907812500 w 2560"/>
                <a:gd name="T17" fmla="*/ 592187500 h 2358"/>
                <a:gd name="T18" fmla="*/ 920703125 w 2560"/>
                <a:gd name="T19" fmla="*/ 683984375 h 2358"/>
                <a:gd name="T20" fmla="*/ 933984375 w 2560"/>
                <a:gd name="T21" fmla="*/ 789453125 h 2358"/>
                <a:gd name="T22" fmla="*/ 526171875 w 2560"/>
                <a:gd name="T23" fmla="*/ 789453125 h 2358"/>
                <a:gd name="T24" fmla="*/ 316015625 w 2560"/>
                <a:gd name="T25" fmla="*/ 802343750 h 2358"/>
                <a:gd name="T26" fmla="*/ 210546875 w 2560"/>
                <a:gd name="T27" fmla="*/ 815625000 h 2358"/>
                <a:gd name="T28" fmla="*/ 118750000 w 2560"/>
                <a:gd name="T29" fmla="*/ 841796875 h 2358"/>
                <a:gd name="T30" fmla="*/ 105468750 w 2560"/>
                <a:gd name="T31" fmla="*/ 644531250 h 2358"/>
                <a:gd name="T32" fmla="*/ 92187500 w 2560"/>
                <a:gd name="T33" fmla="*/ 447265625 h 2358"/>
                <a:gd name="T34" fmla="*/ 105468750 w 2560"/>
                <a:gd name="T35" fmla="*/ 237109375 h 2358"/>
                <a:gd name="T36" fmla="*/ 92187500 w 2560"/>
                <a:gd name="T37" fmla="*/ 131640625 h 2358"/>
                <a:gd name="T38" fmla="*/ 79296875 w 2560"/>
                <a:gd name="T39" fmla="*/ 92187500 h 2358"/>
                <a:gd name="T40" fmla="*/ 66015625 w 2560"/>
                <a:gd name="T41" fmla="*/ 39843750 h 2358"/>
                <a:gd name="T42" fmla="*/ 144921875 w 2560"/>
                <a:gd name="T43" fmla="*/ 390625 h 2358"/>
                <a:gd name="T44" fmla="*/ 105468750 w 2560"/>
                <a:gd name="T45" fmla="*/ 13281250 h 2358"/>
                <a:gd name="T46" fmla="*/ 66015625 w 2560"/>
                <a:gd name="T47" fmla="*/ 39843750 h 2358"/>
                <a:gd name="T48" fmla="*/ 52734375 w 2560"/>
                <a:gd name="T49" fmla="*/ 39843750 h 2358"/>
                <a:gd name="T50" fmla="*/ 26562500 w 2560"/>
                <a:gd name="T51" fmla="*/ 105468750 h 2358"/>
                <a:gd name="T52" fmla="*/ 13281250 w 2560"/>
                <a:gd name="T53" fmla="*/ 158203125 h 2358"/>
                <a:gd name="T54" fmla="*/ 0 w 2560"/>
                <a:gd name="T55" fmla="*/ 302734375 h 2358"/>
                <a:gd name="T56" fmla="*/ 13281250 w 2560"/>
                <a:gd name="T57" fmla="*/ 592187500 h 2358"/>
                <a:gd name="T58" fmla="*/ 13281250 w 2560"/>
                <a:gd name="T59" fmla="*/ 671093750 h 2358"/>
                <a:gd name="T60" fmla="*/ 13281250 w 2560"/>
                <a:gd name="T61" fmla="*/ 776171875 h 2358"/>
                <a:gd name="T62" fmla="*/ 26562500 w 2560"/>
                <a:gd name="T63" fmla="*/ 815625000 h 2358"/>
                <a:gd name="T64" fmla="*/ 39843750 w 2560"/>
                <a:gd name="T65" fmla="*/ 868359375 h 2358"/>
                <a:gd name="T66" fmla="*/ 66015625 w 2560"/>
                <a:gd name="T67" fmla="*/ 894531250 h 2358"/>
                <a:gd name="T68" fmla="*/ 105468750 w 2560"/>
                <a:gd name="T69" fmla="*/ 920703125 h 2358"/>
                <a:gd name="T70" fmla="*/ 118750000 w 2560"/>
                <a:gd name="T71" fmla="*/ 907812500 h 2358"/>
                <a:gd name="T72" fmla="*/ 131640625 w 2560"/>
                <a:gd name="T73" fmla="*/ 894531250 h 2358"/>
                <a:gd name="T74" fmla="*/ 223828125 w 2560"/>
                <a:gd name="T75" fmla="*/ 907812500 h 2358"/>
                <a:gd name="T76" fmla="*/ 526171875 w 2560"/>
                <a:gd name="T77" fmla="*/ 907812500 h 2358"/>
                <a:gd name="T78" fmla="*/ 933984375 w 2560"/>
                <a:gd name="T79" fmla="*/ 868359375 h 2358"/>
                <a:gd name="T80" fmla="*/ 986718750 w 2560"/>
                <a:gd name="T81" fmla="*/ 868359375 h 2358"/>
                <a:gd name="T82" fmla="*/ 986718750 w 2560"/>
                <a:gd name="T83" fmla="*/ 855078125 h 2358"/>
                <a:gd name="T84" fmla="*/ 999609375 w 2560"/>
                <a:gd name="T85" fmla="*/ 762890625 h 2358"/>
                <a:gd name="T86" fmla="*/ 999609375 w 2560"/>
                <a:gd name="T87" fmla="*/ 657812500 h 2358"/>
                <a:gd name="T88" fmla="*/ 986718750 w 2560"/>
                <a:gd name="T89" fmla="*/ 460546875 h 2358"/>
                <a:gd name="T90" fmla="*/ 986718750 w 2560"/>
                <a:gd name="T91" fmla="*/ 223828125 h 2358"/>
                <a:gd name="T92" fmla="*/ 973437500 w 2560"/>
                <a:gd name="T93" fmla="*/ 118750000 h 2358"/>
                <a:gd name="T94" fmla="*/ 960156250 w 2560"/>
                <a:gd name="T95" fmla="*/ 390625 h 2358"/>
                <a:gd name="T96" fmla="*/ 920703125 w 2560"/>
                <a:gd name="T97" fmla="*/ 390625 h 2358"/>
                <a:gd name="T98" fmla="*/ 907812500 w 2560"/>
                <a:gd name="T99" fmla="*/ 13281250 h 2358"/>
                <a:gd name="T100" fmla="*/ 710546875 w 2560"/>
                <a:gd name="T101" fmla="*/ 390625 h 2358"/>
                <a:gd name="T102" fmla="*/ 144921875 w 2560"/>
                <a:gd name="T103" fmla="*/ 390625 h 235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560"/>
                <a:gd name="T157" fmla="*/ 0 h 2358"/>
                <a:gd name="T158" fmla="*/ 2560 w 2560"/>
                <a:gd name="T159" fmla="*/ 2358 h 235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560" h="2358" extrusionOk="0">
                  <a:moveTo>
                    <a:pt x="169" y="102"/>
                  </a:moveTo>
                  <a:lnTo>
                    <a:pt x="371" y="169"/>
                  </a:lnTo>
                  <a:lnTo>
                    <a:pt x="573" y="203"/>
                  </a:lnTo>
                  <a:lnTo>
                    <a:pt x="1011" y="203"/>
                  </a:lnTo>
                  <a:lnTo>
                    <a:pt x="1650" y="236"/>
                  </a:lnTo>
                  <a:lnTo>
                    <a:pt x="2324" y="236"/>
                  </a:lnTo>
                  <a:lnTo>
                    <a:pt x="2324" y="607"/>
                  </a:lnTo>
                  <a:lnTo>
                    <a:pt x="2324" y="1011"/>
                  </a:lnTo>
                  <a:lnTo>
                    <a:pt x="2324" y="1516"/>
                  </a:lnTo>
                  <a:lnTo>
                    <a:pt x="2357" y="1751"/>
                  </a:lnTo>
                  <a:lnTo>
                    <a:pt x="2391" y="2021"/>
                  </a:lnTo>
                  <a:lnTo>
                    <a:pt x="1347" y="2021"/>
                  </a:lnTo>
                  <a:lnTo>
                    <a:pt x="809" y="2054"/>
                  </a:lnTo>
                  <a:lnTo>
                    <a:pt x="539" y="2088"/>
                  </a:lnTo>
                  <a:lnTo>
                    <a:pt x="304" y="2155"/>
                  </a:lnTo>
                  <a:lnTo>
                    <a:pt x="270" y="1650"/>
                  </a:lnTo>
                  <a:lnTo>
                    <a:pt x="236" y="1145"/>
                  </a:lnTo>
                  <a:lnTo>
                    <a:pt x="270" y="607"/>
                  </a:lnTo>
                  <a:lnTo>
                    <a:pt x="236" y="337"/>
                  </a:lnTo>
                  <a:lnTo>
                    <a:pt x="203" y="236"/>
                  </a:lnTo>
                  <a:lnTo>
                    <a:pt x="169" y="102"/>
                  </a:lnTo>
                  <a:close/>
                  <a:moveTo>
                    <a:pt x="371" y="1"/>
                  </a:moveTo>
                  <a:lnTo>
                    <a:pt x="270" y="34"/>
                  </a:lnTo>
                  <a:lnTo>
                    <a:pt x="169" y="102"/>
                  </a:lnTo>
                  <a:lnTo>
                    <a:pt x="135" y="102"/>
                  </a:lnTo>
                  <a:lnTo>
                    <a:pt x="68" y="270"/>
                  </a:lnTo>
                  <a:lnTo>
                    <a:pt x="34" y="405"/>
                  </a:lnTo>
                  <a:lnTo>
                    <a:pt x="0" y="775"/>
                  </a:lnTo>
                  <a:lnTo>
                    <a:pt x="34" y="1516"/>
                  </a:lnTo>
                  <a:lnTo>
                    <a:pt x="34" y="1718"/>
                  </a:lnTo>
                  <a:lnTo>
                    <a:pt x="34" y="1987"/>
                  </a:lnTo>
                  <a:lnTo>
                    <a:pt x="68" y="2088"/>
                  </a:lnTo>
                  <a:lnTo>
                    <a:pt x="102" y="2223"/>
                  </a:lnTo>
                  <a:lnTo>
                    <a:pt x="169" y="2290"/>
                  </a:lnTo>
                  <a:lnTo>
                    <a:pt x="270" y="2357"/>
                  </a:lnTo>
                  <a:lnTo>
                    <a:pt x="304" y="2324"/>
                  </a:lnTo>
                  <a:lnTo>
                    <a:pt x="337" y="2290"/>
                  </a:lnTo>
                  <a:lnTo>
                    <a:pt x="573" y="2324"/>
                  </a:lnTo>
                  <a:lnTo>
                    <a:pt x="1347" y="2324"/>
                  </a:lnTo>
                  <a:lnTo>
                    <a:pt x="2391" y="2223"/>
                  </a:lnTo>
                  <a:lnTo>
                    <a:pt x="2526" y="2223"/>
                  </a:lnTo>
                  <a:lnTo>
                    <a:pt x="2526" y="2189"/>
                  </a:lnTo>
                  <a:lnTo>
                    <a:pt x="2559" y="1953"/>
                  </a:lnTo>
                  <a:lnTo>
                    <a:pt x="2559" y="1684"/>
                  </a:lnTo>
                  <a:lnTo>
                    <a:pt x="2526" y="1179"/>
                  </a:lnTo>
                  <a:lnTo>
                    <a:pt x="2526" y="573"/>
                  </a:lnTo>
                  <a:lnTo>
                    <a:pt x="2492" y="304"/>
                  </a:lnTo>
                  <a:lnTo>
                    <a:pt x="2458" y="1"/>
                  </a:lnTo>
                  <a:lnTo>
                    <a:pt x="2357" y="1"/>
                  </a:lnTo>
                  <a:lnTo>
                    <a:pt x="2324" y="34"/>
                  </a:lnTo>
                  <a:lnTo>
                    <a:pt x="1819" y="1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31" name="Shape 695">
              <a:extLst>
                <a:ext uri="{FF2B5EF4-FFF2-40B4-BE49-F238E27FC236}">
                  <a16:creationId xmlns:a16="http://schemas.microsoft.com/office/drawing/2014/main" id="{6F671075-F4D2-83A8-3102-B9571586E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295" y="2915645"/>
              <a:ext cx="15535" cy="17923"/>
            </a:xfrm>
            <a:custGeom>
              <a:avLst/>
              <a:gdLst>
                <a:gd name="T0" fmla="*/ 144921875 w 607"/>
                <a:gd name="T1" fmla="*/ 144531250 h 708"/>
                <a:gd name="T2" fmla="*/ 144921875 w 607"/>
                <a:gd name="T3" fmla="*/ 171093750 h 708"/>
                <a:gd name="T4" fmla="*/ 131640625 w 607"/>
                <a:gd name="T5" fmla="*/ 183984375 h 708"/>
                <a:gd name="T6" fmla="*/ 105468750 w 607"/>
                <a:gd name="T7" fmla="*/ 197265625 h 708"/>
                <a:gd name="T8" fmla="*/ 66015625 w 607"/>
                <a:gd name="T9" fmla="*/ 197265625 h 708"/>
                <a:gd name="T10" fmla="*/ 78906250 w 607"/>
                <a:gd name="T11" fmla="*/ 171093750 h 708"/>
                <a:gd name="T12" fmla="*/ 92187500 w 607"/>
                <a:gd name="T13" fmla="*/ 157812500 h 708"/>
                <a:gd name="T14" fmla="*/ 131640625 w 607"/>
                <a:gd name="T15" fmla="*/ 144531250 h 708"/>
                <a:gd name="T16" fmla="*/ 144921875 w 607"/>
                <a:gd name="T17" fmla="*/ 144531250 h 708"/>
                <a:gd name="T18" fmla="*/ 144921875 w 607"/>
                <a:gd name="T19" fmla="*/ 0 h 708"/>
                <a:gd name="T20" fmla="*/ 92187500 w 607"/>
                <a:gd name="T21" fmla="*/ 13281250 h 708"/>
                <a:gd name="T22" fmla="*/ 78906250 w 607"/>
                <a:gd name="T23" fmla="*/ 26171875 h 708"/>
                <a:gd name="T24" fmla="*/ 66015625 w 607"/>
                <a:gd name="T25" fmla="*/ 52734375 h 708"/>
                <a:gd name="T26" fmla="*/ 66015625 w 607"/>
                <a:gd name="T27" fmla="*/ 65625000 h 708"/>
                <a:gd name="T28" fmla="*/ 66015625 w 607"/>
                <a:gd name="T29" fmla="*/ 92187500 h 708"/>
                <a:gd name="T30" fmla="*/ 78906250 w 607"/>
                <a:gd name="T31" fmla="*/ 92187500 h 708"/>
                <a:gd name="T32" fmla="*/ 52734375 w 607"/>
                <a:gd name="T33" fmla="*/ 105078125 h 708"/>
                <a:gd name="T34" fmla="*/ 13281250 w 607"/>
                <a:gd name="T35" fmla="*/ 131640625 h 708"/>
                <a:gd name="T36" fmla="*/ 0 w 607"/>
                <a:gd name="T37" fmla="*/ 183984375 h 708"/>
                <a:gd name="T38" fmla="*/ 0 w 607"/>
                <a:gd name="T39" fmla="*/ 223437500 h 708"/>
                <a:gd name="T40" fmla="*/ 13281250 w 607"/>
                <a:gd name="T41" fmla="*/ 262890625 h 708"/>
                <a:gd name="T42" fmla="*/ 52734375 w 607"/>
                <a:gd name="T43" fmla="*/ 276171875 h 708"/>
                <a:gd name="T44" fmla="*/ 144921875 w 607"/>
                <a:gd name="T45" fmla="*/ 276171875 h 708"/>
                <a:gd name="T46" fmla="*/ 184375000 w 607"/>
                <a:gd name="T47" fmla="*/ 250000000 h 708"/>
                <a:gd name="T48" fmla="*/ 223828125 w 607"/>
                <a:gd name="T49" fmla="*/ 197265625 h 708"/>
                <a:gd name="T50" fmla="*/ 236718750 w 607"/>
                <a:gd name="T51" fmla="*/ 144531250 h 708"/>
                <a:gd name="T52" fmla="*/ 236718750 w 607"/>
                <a:gd name="T53" fmla="*/ 92187500 h 708"/>
                <a:gd name="T54" fmla="*/ 223828125 w 607"/>
                <a:gd name="T55" fmla="*/ 39453125 h 708"/>
                <a:gd name="T56" fmla="*/ 210546875 w 607"/>
                <a:gd name="T57" fmla="*/ 13281250 h 708"/>
                <a:gd name="T58" fmla="*/ 184375000 w 607"/>
                <a:gd name="T59" fmla="*/ 0 h 708"/>
                <a:gd name="T60" fmla="*/ 144921875 w 607"/>
                <a:gd name="T61" fmla="*/ 0 h 70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607"/>
                <a:gd name="T94" fmla="*/ 0 h 708"/>
                <a:gd name="T95" fmla="*/ 607 w 607"/>
                <a:gd name="T96" fmla="*/ 708 h 70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607" h="708" extrusionOk="0">
                  <a:moveTo>
                    <a:pt x="371" y="370"/>
                  </a:moveTo>
                  <a:lnTo>
                    <a:pt x="371" y="438"/>
                  </a:lnTo>
                  <a:lnTo>
                    <a:pt x="337" y="471"/>
                  </a:lnTo>
                  <a:lnTo>
                    <a:pt x="270" y="505"/>
                  </a:lnTo>
                  <a:lnTo>
                    <a:pt x="169" y="505"/>
                  </a:lnTo>
                  <a:lnTo>
                    <a:pt x="202" y="438"/>
                  </a:lnTo>
                  <a:lnTo>
                    <a:pt x="236" y="404"/>
                  </a:lnTo>
                  <a:lnTo>
                    <a:pt x="337" y="370"/>
                  </a:lnTo>
                  <a:lnTo>
                    <a:pt x="371" y="370"/>
                  </a:lnTo>
                  <a:close/>
                  <a:moveTo>
                    <a:pt x="371" y="0"/>
                  </a:moveTo>
                  <a:lnTo>
                    <a:pt x="236" y="34"/>
                  </a:lnTo>
                  <a:lnTo>
                    <a:pt x="202" y="67"/>
                  </a:lnTo>
                  <a:lnTo>
                    <a:pt x="169" y="135"/>
                  </a:lnTo>
                  <a:lnTo>
                    <a:pt x="169" y="168"/>
                  </a:lnTo>
                  <a:lnTo>
                    <a:pt x="169" y="236"/>
                  </a:lnTo>
                  <a:lnTo>
                    <a:pt x="202" y="236"/>
                  </a:lnTo>
                  <a:lnTo>
                    <a:pt x="135" y="269"/>
                  </a:lnTo>
                  <a:lnTo>
                    <a:pt x="34" y="337"/>
                  </a:lnTo>
                  <a:lnTo>
                    <a:pt x="0" y="471"/>
                  </a:lnTo>
                  <a:lnTo>
                    <a:pt x="0" y="572"/>
                  </a:lnTo>
                  <a:lnTo>
                    <a:pt x="34" y="673"/>
                  </a:lnTo>
                  <a:lnTo>
                    <a:pt x="135" y="707"/>
                  </a:lnTo>
                  <a:lnTo>
                    <a:pt x="371" y="707"/>
                  </a:lnTo>
                  <a:lnTo>
                    <a:pt x="472" y="640"/>
                  </a:lnTo>
                  <a:lnTo>
                    <a:pt x="573" y="505"/>
                  </a:lnTo>
                  <a:lnTo>
                    <a:pt x="606" y="370"/>
                  </a:lnTo>
                  <a:lnTo>
                    <a:pt x="606" y="236"/>
                  </a:lnTo>
                  <a:lnTo>
                    <a:pt x="573" y="101"/>
                  </a:lnTo>
                  <a:lnTo>
                    <a:pt x="539" y="34"/>
                  </a:lnTo>
                  <a:lnTo>
                    <a:pt x="472" y="0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32" name="Shape 696">
              <a:extLst>
                <a:ext uri="{FF2B5EF4-FFF2-40B4-BE49-F238E27FC236}">
                  <a16:creationId xmlns:a16="http://schemas.microsoft.com/office/drawing/2014/main" id="{C0E4038C-6B96-43A1-A6C6-E83A91D5E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682" y="2986143"/>
              <a:ext cx="14340" cy="20910"/>
            </a:xfrm>
            <a:custGeom>
              <a:avLst/>
              <a:gdLst>
                <a:gd name="T0" fmla="*/ 144921875 w 573"/>
                <a:gd name="T1" fmla="*/ 78906250 h 842"/>
                <a:gd name="T2" fmla="*/ 131640625 w 573"/>
                <a:gd name="T3" fmla="*/ 131640625 h 842"/>
                <a:gd name="T4" fmla="*/ 105468750 w 573"/>
                <a:gd name="T5" fmla="*/ 144921875 h 842"/>
                <a:gd name="T6" fmla="*/ 78906250 w 573"/>
                <a:gd name="T7" fmla="*/ 157812500 h 842"/>
                <a:gd name="T8" fmla="*/ 66015625 w 573"/>
                <a:gd name="T9" fmla="*/ 184375000 h 842"/>
                <a:gd name="T10" fmla="*/ 66015625 w 573"/>
                <a:gd name="T11" fmla="*/ 171093750 h 842"/>
                <a:gd name="T12" fmla="*/ 66015625 w 573"/>
                <a:gd name="T13" fmla="*/ 144921875 h 842"/>
                <a:gd name="T14" fmla="*/ 78906250 w 573"/>
                <a:gd name="T15" fmla="*/ 118359375 h 842"/>
                <a:gd name="T16" fmla="*/ 92187500 w 573"/>
                <a:gd name="T17" fmla="*/ 92187500 h 842"/>
                <a:gd name="T18" fmla="*/ 118359375 w 573"/>
                <a:gd name="T19" fmla="*/ 78906250 h 842"/>
                <a:gd name="T20" fmla="*/ 144921875 w 573"/>
                <a:gd name="T21" fmla="*/ 78906250 h 842"/>
                <a:gd name="T22" fmla="*/ 144921875 w 573"/>
                <a:gd name="T23" fmla="*/ 0 h 842"/>
                <a:gd name="T24" fmla="*/ 92187500 w 573"/>
                <a:gd name="T25" fmla="*/ 26562500 h 842"/>
                <a:gd name="T26" fmla="*/ 39453125 w 573"/>
                <a:gd name="T27" fmla="*/ 52734375 h 842"/>
                <a:gd name="T28" fmla="*/ 26562500 w 573"/>
                <a:gd name="T29" fmla="*/ 66015625 h 842"/>
                <a:gd name="T30" fmla="*/ 13281250 w 573"/>
                <a:gd name="T31" fmla="*/ 66015625 h 842"/>
                <a:gd name="T32" fmla="*/ 13281250 w 573"/>
                <a:gd name="T33" fmla="*/ 92187500 h 842"/>
                <a:gd name="T34" fmla="*/ 0 w 573"/>
                <a:gd name="T35" fmla="*/ 144921875 h 842"/>
                <a:gd name="T36" fmla="*/ 0 w 573"/>
                <a:gd name="T37" fmla="*/ 197265625 h 842"/>
                <a:gd name="T38" fmla="*/ 26562500 w 573"/>
                <a:gd name="T39" fmla="*/ 302734375 h 842"/>
                <a:gd name="T40" fmla="*/ 26562500 w 573"/>
                <a:gd name="T41" fmla="*/ 315625000 h 842"/>
                <a:gd name="T42" fmla="*/ 52734375 w 573"/>
                <a:gd name="T43" fmla="*/ 315625000 h 842"/>
                <a:gd name="T44" fmla="*/ 66015625 w 573"/>
                <a:gd name="T45" fmla="*/ 302734375 h 842"/>
                <a:gd name="T46" fmla="*/ 66015625 w 573"/>
                <a:gd name="T47" fmla="*/ 289453125 h 842"/>
                <a:gd name="T48" fmla="*/ 66015625 w 573"/>
                <a:gd name="T49" fmla="*/ 236718750 h 842"/>
                <a:gd name="T50" fmla="*/ 92187500 w 573"/>
                <a:gd name="T51" fmla="*/ 263281250 h 842"/>
                <a:gd name="T52" fmla="*/ 118359375 w 573"/>
                <a:gd name="T53" fmla="*/ 302734375 h 842"/>
                <a:gd name="T54" fmla="*/ 144921875 w 573"/>
                <a:gd name="T55" fmla="*/ 315625000 h 842"/>
                <a:gd name="T56" fmla="*/ 184375000 w 573"/>
                <a:gd name="T57" fmla="*/ 328906250 h 842"/>
                <a:gd name="T58" fmla="*/ 210546875 w 573"/>
                <a:gd name="T59" fmla="*/ 328906250 h 842"/>
                <a:gd name="T60" fmla="*/ 223828125 w 573"/>
                <a:gd name="T61" fmla="*/ 302734375 h 842"/>
                <a:gd name="T62" fmla="*/ 223828125 w 573"/>
                <a:gd name="T63" fmla="*/ 289453125 h 842"/>
                <a:gd name="T64" fmla="*/ 197265625 w 573"/>
                <a:gd name="T65" fmla="*/ 263281250 h 842"/>
                <a:gd name="T66" fmla="*/ 157812500 w 573"/>
                <a:gd name="T67" fmla="*/ 250000000 h 842"/>
                <a:gd name="T68" fmla="*/ 131640625 w 573"/>
                <a:gd name="T69" fmla="*/ 210546875 h 842"/>
                <a:gd name="T70" fmla="*/ 184375000 w 573"/>
                <a:gd name="T71" fmla="*/ 171093750 h 842"/>
                <a:gd name="T72" fmla="*/ 210546875 w 573"/>
                <a:gd name="T73" fmla="*/ 105468750 h 842"/>
                <a:gd name="T74" fmla="*/ 223828125 w 573"/>
                <a:gd name="T75" fmla="*/ 66015625 h 842"/>
                <a:gd name="T76" fmla="*/ 210546875 w 573"/>
                <a:gd name="T77" fmla="*/ 39453125 h 842"/>
                <a:gd name="T78" fmla="*/ 184375000 w 573"/>
                <a:gd name="T79" fmla="*/ 13281250 h 842"/>
                <a:gd name="T80" fmla="*/ 144921875 w 573"/>
                <a:gd name="T81" fmla="*/ 0 h 84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73"/>
                <a:gd name="T124" fmla="*/ 0 h 842"/>
                <a:gd name="T125" fmla="*/ 573 w 573"/>
                <a:gd name="T126" fmla="*/ 842 h 84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73" h="842" extrusionOk="0">
                  <a:moveTo>
                    <a:pt x="371" y="202"/>
                  </a:moveTo>
                  <a:lnTo>
                    <a:pt x="337" y="337"/>
                  </a:lnTo>
                  <a:lnTo>
                    <a:pt x="270" y="371"/>
                  </a:lnTo>
                  <a:lnTo>
                    <a:pt x="202" y="404"/>
                  </a:lnTo>
                  <a:lnTo>
                    <a:pt x="169" y="472"/>
                  </a:lnTo>
                  <a:lnTo>
                    <a:pt x="169" y="438"/>
                  </a:lnTo>
                  <a:lnTo>
                    <a:pt x="169" y="371"/>
                  </a:lnTo>
                  <a:lnTo>
                    <a:pt x="202" y="303"/>
                  </a:lnTo>
                  <a:lnTo>
                    <a:pt x="236" y="236"/>
                  </a:lnTo>
                  <a:lnTo>
                    <a:pt x="303" y="202"/>
                  </a:lnTo>
                  <a:lnTo>
                    <a:pt x="371" y="202"/>
                  </a:lnTo>
                  <a:close/>
                  <a:moveTo>
                    <a:pt x="371" y="0"/>
                  </a:moveTo>
                  <a:lnTo>
                    <a:pt x="236" y="68"/>
                  </a:lnTo>
                  <a:lnTo>
                    <a:pt x="101" y="135"/>
                  </a:lnTo>
                  <a:lnTo>
                    <a:pt x="68" y="169"/>
                  </a:lnTo>
                  <a:lnTo>
                    <a:pt x="34" y="169"/>
                  </a:lnTo>
                  <a:lnTo>
                    <a:pt x="34" y="236"/>
                  </a:lnTo>
                  <a:lnTo>
                    <a:pt x="0" y="371"/>
                  </a:lnTo>
                  <a:lnTo>
                    <a:pt x="0" y="505"/>
                  </a:lnTo>
                  <a:lnTo>
                    <a:pt x="68" y="775"/>
                  </a:lnTo>
                  <a:lnTo>
                    <a:pt x="68" y="808"/>
                  </a:lnTo>
                  <a:lnTo>
                    <a:pt x="135" y="808"/>
                  </a:lnTo>
                  <a:lnTo>
                    <a:pt x="169" y="775"/>
                  </a:lnTo>
                  <a:lnTo>
                    <a:pt x="169" y="741"/>
                  </a:lnTo>
                  <a:lnTo>
                    <a:pt x="169" y="606"/>
                  </a:lnTo>
                  <a:lnTo>
                    <a:pt x="236" y="674"/>
                  </a:lnTo>
                  <a:lnTo>
                    <a:pt x="303" y="775"/>
                  </a:lnTo>
                  <a:lnTo>
                    <a:pt x="371" y="808"/>
                  </a:lnTo>
                  <a:lnTo>
                    <a:pt x="472" y="842"/>
                  </a:lnTo>
                  <a:lnTo>
                    <a:pt x="539" y="842"/>
                  </a:lnTo>
                  <a:lnTo>
                    <a:pt x="573" y="775"/>
                  </a:lnTo>
                  <a:lnTo>
                    <a:pt x="573" y="741"/>
                  </a:lnTo>
                  <a:lnTo>
                    <a:pt x="505" y="674"/>
                  </a:lnTo>
                  <a:lnTo>
                    <a:pt x="404" y="640"/>
                  </a:lnTo>
                  <a:lnTo>
                    <a:pt x="337" y="539"/>
                  </a:lnTo>
                  <a:lnTo>
                    <a:pt x="472" y="438"/>
                  </a:lnTo>
                  <a:lnTo>
                    <a:pt x="539" y="270"/>
                  </a:lnTo>
                  <a:lnTo>
                    <a:pt x="573" y="169"/>
                  </a:lnTo>
                  <a:lnTo>
                    <a:pt x="539" y="101"/>
                  </a:lnTo>
                  <a:lnTo>
                    <a:pt x="472" y="3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33" name="Shape 697">
              <a:extLst>
                <a:ext uri="{FF2B5EF4-FFF2-40B4-BE49-F238E27FC236}">
                  <a16:creationId xmlns:a16="http://schemas.microsoft.com/office/drawing/2014/main" id="{5E1D08D1-29C5-DD4B-DD4C-406383A80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172" y="2965233"/>
              <a:ext cx="58556" cy="59744"/>
            </a:xfrm>
            <a:custGeom>
              <a:avLst/>
              <a:gdLst>
                <a:gd name="T0" fmla="*/ 605468750 w 2358"/>
                <a:gd name="T1" fmla="*/ 390625 h 2391"/>
                <a:gd name="T2" fmla="*/ 368750000 w 2358"/>
                <a:gd name="T3" fmla="*/ 13281250 h 2391"/>
                <a:gd name="T4" fmla="*/ 92578125 w 2358"/>
                <a:gd name="T5" fmla="*/ 13281250 h 2391"/>
                <a:gd name="T6" fmla="*/ 13671875 w 2358"/>
                <a:gd name="T7" fmla="*/ 39843750 h 2391"/>
                <a:gd name="T8" fmla="*/ 390625 w 2358"/>
                <a:gd name="T9" fmla="*/ 52734375 h 2391"/>
                <a:gd name="T10" fmla="*/ 39843750 w 2358"/>
                <a:gd name="T11" fmla="*/ 79296875 h 2391"/>
                <a:gd name="T12" fmla="*/ 79296875 w 2358"/>
                <a:gd name="T13" fmla="*/ 92187500 h 2391"/>
                <a:gd name="T14" fmla="*/ 144921875 w 2358"/>
                <a:gd name="T15" fmla="*/ 105468750 h 2391"/>
                <a:gd name="T16" fmla="*/ 552734375 w 2358"/>
                <a:gd name="T17" fmla="*/ 105468750 h 2391"/>
                <a:gd name="T18" fmla="*/ 802734375 w 2358"/>
                <a:gd name="T19" fmla="*/ 79296875 h 2391"/>
                <a:gd name="T20" fmla="*/ 789453125 w 2358"/>
                <a:gd name="T21" fmla="*/ 171093750 h 2391"/>
                <a:gd name="T22" fmla="*/ 789453125 w 2358"/>
                <a:gd name="T23" fmla="*/ 250000000 h 2391"/>
                <a:gd name="T24" fmla="*/ 802734375 w 2358"/>
                <a:gd name="T25" fmla="*/ 421093750 h 2391"/>
                <a:gd name="T26" fmla="*/ 815625000 w 2358"/>
                <a:gd name="T27" fmla="*/ 618359375 h 2391"/>
                <a:gd name="T28" fmla="*/ 815625000 w 2358"/>
                <a:gd name="T29" fmla="*/ 723437500 h 2391"/>
                <a:gd name="T30" fmla="*/ 828906250 w 2358"/>
                <a:gd name="T31" fmla="*/ 828906250 h 2391"/>
                <a:gd name="T32" fmla="*/ 381640625 w 2358"/>
                <a:gd name="T33" fmla="*/ 841796875 h 2391"/>
                <a:gd name="T34" fmla="*/ 223828125 w 2358"/>
                <a:gd name="T35" fmla="*/ 828906250 h 2391"/>
                <a:gd name="T36" fmla="*/ 144921875 w 2358"/>
                <a:gd name="T37" fmla="*/ 841796875 h 2391"/>
                <a:gd name="T38" fmla="*/ 118750000 w 2358"/>
                <a:gd name="T39" fmla="*/ 868359375 h 2391"/>
                <a:gd name="T40" fmla="*/ 79296875 w 2358"/>
                <a:gd name="T41" fmla="*/ 881250000 h 2391"/>
                <a:gd name="T42" fmla="*/ 79296875 w 2358"/>
                <a:gd name="T43" fmla="*/ 894531250 h 2391"/>
                <a:gd name="T44" fmla="*/ 118750000 w 2358"/>
                <a:gd name="T45" fmla="*/ 907812500 h 2391"/>
                <a:gd name="T46" fmla="*/ 158203125 w 2358"/>
                <a:gd name="T47" fmla="*/ 920703125 h 2391"/>
                <a:gd name="T48" fmla="*/ 223828125 w 2358"/>
                <a:gd name="T49" fmla="*/ 933984375 h 2391"/>
                <a:gd name="T50" fmla="*/ 631640625 w 2358"/>
                <a:gd name="T51" fmla="*/ 933984375 h 2391"/>
                <a:gd name="T52" fmla="*/ 881640625 w 2358"/>
                <a:gd name="T53" fmla="*/ 920703125 h 2391"/>
                <a:gd name="T54" fmla="*/ 907812500 w 2358"/>
                <a:gd name="T55" fmla="*/ 907812500 h 2391"/>
                <a:gd name="T56" fmla="*/ 921093750 w 2358"/>
                <a:gd name="T57" fmla="*/ 894531250 h 2391"/>
                <a:gd name="T58" fmla="*/ 921093750 w 2358"/>
                <a:gd name="T59" fmla="*/ 868359375 h 2391"/>
                <a:gd name="T60" fmla="*/ 907812500 w 2358"/>
                <a:gd name="T61" fmla="*/ 841796875 h 2391"/>
                <a:gd name="T62" fmla="*/ 907812500 w 2358"/>
                <a:gd name="T63" fmla="*/ 736718750 h 2391"/>
                <a:gd name="T64" fmla="*/ 907812500 w 2358"/>
                <a:gd name="T65" fmla="*/ 631640625 h 2391"/>
                <a:gd name="T66" fmla="*/ 894531250 w 2358"/>
                <a:gd name="T67" fmla="*/ 407812500 h 2391"/>
                <a:gd name="T68" fmla="*/ 894531250 w 2358"/>
                <a:gd name="T69" fmla="*/ 237109375 h 2391"/>
                <a:gd name="T70" fmla="*/ 881640625 w 2358"/>
                <a:gd name="T71" fmla="*/ 158203125 h 2391"/>
                <a:gd name="T72" fmla="*/ 868359375 w 2358"/>
                <a:gd name="T73" fmla="*/ 66015625 h 2391"/>
                <a:gd name="T74" fmla="*/ 881640625 w 2358"/>
                <a:gd name="T75" fmla="*/ 52734375 h 2391"/>
                <a:gd name="T76" fmla="*/ 881640625 w 2358"/>
                <a:gd name="T77" fmla="*/ 26562500 h 2391"/>
                <a:gd name="T78" fmla="*/ 868359375 w 2358"/>
                <a:gd name="T79" fmla="*/ 13281250 h 2391"/>
                <a:gd name="T80" fmla="*/ 842187500 w 2358"/>
                <a:gd name="T81" fmla="*/ 390625 h 2391"/>
                <a:gd name="T82" fmla="*/ 605468750 w 2358"/>
                <a:gd name="T83" fmla="*/ 390625 h 239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58"/>
                <a:gd name="T127" fmla="*/ 0 h 2391"/>
                <a:gd name="T128" fmla="*/ 2358 w 2358"/>
                <a:gd name="T129" fmla="*/ 2391 h 239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58" h="2391" extrusionOk="0">
                  <a:moveTo>
                    <a:pt x="1550" y="1"/>
                  </a:moveTo>
                  <a:lnTo>
                    <a:pt x="944" y="34"/>
                  </a:lnTo>
                  <a:lnTo>
                    <a:pt x="237" y="34"/>
                  </a:lnTo>
                  <a:lnTo>
                    <a:pt x="35" y="102"/>
                  </a:lnTo>
                  <a:lnTo>
                    <a:pt x="1" y="135"/>
                  </a:lnTo>
                  <a:lnTo>
                    <a:pt x="102" y="203"/>
                  </a:lnTo>
                  <a:lnTo>
                    <a:pt x="203" y="236"/>
                  </a:lnTo>
                  <a:lnTo>
                    <a:pt x="371" y="270"/>
                  </a:lnTo>
                  <a:lnTo>
                    <a:pt x="1415" y="270"/>
                  </a:lnTo>
                  <a:lnTo>
                    <a:pt x="2055" y="203"/>
                  </a:lnTo>
                  <a:lnTo>
                    <a:pt x="2021" y="438"/>
                  </a:lnTo>
                  <a:lnTo>
                    <a:pt x="2021" y="640"/>
                  </a:lnTo>
                  <a:lnTo>
                    <a:pt x="2055" y="1078"/>
                  </a:lnTo>
                  <a:lnTo>
                    <a:pt x="2088" y="1583"/>
                  </a:lnTo>
                  <a:lnTo>
                    <a:pt x="2088" y="1852"/>
                  </a:lnTo>
                  <a:lnTo>
                    <a:pt x="2122" y="2122"/>
                  </a:lnTo>
                  <a:lnTo>
                    <a:pt x="977" y="2155"/>
                  </a:lnTo>
                  <a:lnTo>
                    <a:pt x="573" y="2122"/>
                  </a:lnTo>
                  <a:lnTo>
                    <a:pt x="371" y="2155"/>
                  </a:lnTo>
                  <a:lnTo>
                    <a:pt x="304" y="2223"/>
                  </a:lnTo>
                  <a:lnTo>
                    <a:pt x="203" y="2256"/>
                  </a:lnTo>
                  <a:lnTo>
                    <a:pt x="203" y="2290"/>
                  </a:lnTo>
                  <a:lnTo>
                    <a:pt x="304" y="2324"/>
                  </a:lnTo>
                  <a:lnTo>
                    <a:pt x="405" y="2357"/>
                  </a:lnTo>
                  <a:lnTo>
                    <a:pt x="573" y="2391"/>
                  </a:lnTo>
                  <a:lnTo>
                    <a:pt x="1617" y="2391"/>
                  </a:lnTo>
                  <a:lnTo>
                    <a:pt x="2257" y="2357"/>
                  </a:lnTo>
                  <a:lnTo>
                    <a:pt x="2324" y="2324"/>
                  </a:lnTo>
                  <a:lnTo>
                    <a:pt x="2358" y="2290"/>
                  </a:lnTo>
                  <a:lnTo>
                    <a:pt x="2358" y="2223"/>
                  </a:lnTo>
                  <a:lnTo>
                    <a:pt x="2324" y="2155"/>
                  </a:lnTo>
                  <a:lnTo>
                    <a:pt x="2324" y="1886"/>
                  </a:lnTo>
                  <a:lnTo>
                    <a:pt x="2324" y="1617"/>
                  </a:lnTo>
                  <a:lnTo>
                    <a:pt x="2290" y="1044"/>
                  </a:lnTo>
                  <a:lnTo>
                    <a:pt x="2290" y="607"/>
                  </a:lnTo>
                  <a:lnTo>
                    <a:pt x="2257" y="405"/>
                  </a:lnTo>
                  <a:lnTo>
                    <a:pt x="2223" y="169"/>
                  </a:lnTo>
                  <a:lnTo>
                    <a:pt x="2257" y="135"/>
                  </a:lnTo>
                  <a:lnTo>
                    <a:pt x="2257" y="68"/>
                  </a:lnTo>
                  <a:lnTo>
                    <a:pt x="2223" y="34"/>
                  </a:lnTo>
                  <a:lnTo>
                    <a:pt x="2156" y="1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34" name="Shape 698">
              <a:extLst>
                <a:ext uri="{FF2B5EF4-FFF2-40B4-BE49-F238E27FC236}">
                  <a16:creationId xmlns:a16="http://schemas.microsoft.com/office/drawing/2014/main" id="{AEF84FF6-AAAA-1C92-8469-3A1F57428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603" y="2984351"/>
              <a:ext cx="20913" cy="18521"/>
            </a:xfrm>
            <a:custGeom>
              <a:avLst/>
              <a:gdLst>
                <a:gd name="T0" fmla="*/ 13281250 w 842"/>
                <a:gd name="T1" fmla="*/ 390625 h 742"/>
                <a:gd name="T2" fmla="*/ 0 w 842"/>
                <a:gd name="T3" fmla="*/ 13671875 h 742"/>
                <a:gd name="T4" fmla="*/ 0 w 842"/>
                <a:gd name="T5" fmla="*/ 26562500 h 742"/>
                <a:gd name="T6" fmla="*/ 0 w 842"/>
                <a:gd name="T7" fmla="*/ 39843750 h 742"/>
                <a:gd name="T8" fmla="*/ 13281250 w 842"/>
                <a:gd name="T9" fmla="*/ 39843750 h 742"/>
                <a:gd name="T10" fmla="*/ 52734375 w 842"/>
                <a:gd name="T11" fmla="*/ 66015625 h 742"/>
                <a:gd name="T12" fmla="*/ 92187500 w 842"/>
                <a:gd name="T13" fmla="*/ 79296875 h 742"/>
                <a:gd name="T14" fmla="*/ 65625000 w 842"/>
                <a:gd name="T15" fmla="*/ 158203125 h 742"/>
                <a:gd name="T16" fmla="*/ 52734375 w 842"/>
                <a:gd name="T17" fmla="*/ 237109375 h 742"/>
                <a:gd name="T18" fmla="*/ 65625000 w 842"/>
                <a:gd name="T19" fmla="*/ 263281250 h 742"/>
                <a:gd name="T20" fmla="*/ 92187500 w 842"/>
                <a:gd name="T21" fmla="*/ 276562500 h 742"/>
                <a:gd name="T22" fmla="*/ 105078125 w 842"/>
                <a:gd name="T23" fmla="*/ 289843750 h 742"/>
                <a:gd name="T24" fmla="*/ 118359375 w 842"/>
                <a:gd name="T25" fmla="*/ 263281250 h 742"/>
                <a:gd name="T26" fmla="*/ 131640625 w 842"/>
                <a:gd name="T27" fmla="*/ 197656250 h 742"/>
                <a:gd name="T28" fmla="*/ 144531250 w 842"/>
                <a:gd name="T29" fmla="*/ 118750000 h 742"/>
                <a:gd name="T30" fmla="*/ 236718750 w 842"/>
                <a:gd name="T31" fmla="*/ 118750000 h 742"/>
                <a:gd name="T32" fmla="*/ 289453125 w 842"/>
                <a:gd name="T33" fmla="*/ 105468750 h 742"/>
                <a:gd name="T34" fmla="*/ 315625000 w 842"/>
                <a:gd name="T35" fmla="*/ 79296875 h 742"/>
                <a:gd name="T36" fmla="*/ 328906250 w 842"/>
                <a:gd name="T37" fmla="*/ 66015625 h 742"/>
                <a:gd name="T38" fmla="*/ 328906250 w 842"/>
                <a:gd name="T39" fmla="*/ 53125000 h 742"/>
                <a:gd name="T40" fmla="*/ 328906250 w 842"/>
                <a:gd name="T41" fmla="*/ 26562500 h 742"/>
                <a:gd name="T42" fmla="*/ 315625000 w 842"/>
                <a:gd name="T43" fmla="*/ 13671875 h 742"/>
                <a:gd name="T44" fmla="*/ 289453125 w 842"/>
                <a:gd name="T45" fmla="*/ 390625 h 742"/>
                <a:gd name="T46" fmla="*/ 13281250 w 842"/>
                <a:gd name="T47" fmla="*/ 390625 h 74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42"/>
                <a:gd name="T73" fmla="*/ 0 h 742"/>
                <a:gd name="T74" fmla="*/ 842 w 842"/>
                <a:gd name="T75" fmla="*/ 742 h 742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42" h="742" extrusionOk="0">
                  <a:moveTo>
                    <a:pt x="34" y="1"/>
                  </a:moveTo>
                  <a:lnTo>
                    <a:pt x="0" y="35"/>
                  </a:lnTo>
                  <a:lnTo>
                    <a:pt x="0" y="68"/>
                  </a:lnTo>
                  <a:lnTo>
                    <a:pt x="0" y="102"/>
                  </a:lnTo>
                  <a:lnTo>
                    <a:pt x="34" y="102"/>
                  </a:lnTo>
                  <a:lnTo>
                    <a:pt x="135" y="169"/>
                  </a:lnTo>
                  <a:lnTo>
                    <a:pt x="236" y="203"/>
                  </a:lnTo>
                  <a:lnTo>
                    <a:pt x="168" y="405"/>
                  </a:lnTo>
                  <a:lnTo>
                    <a:pt x="135" y="607"/>
                  </a:lnTo>
                  <a:lnTo>
                    <a:pt x="168" y="674"/>
                  </a:lnTo>
                  <a:lnTo>
                    <a:pt x="236" y="708"/>
                  </a:lnTo>
                  <a:lnTo>
                    <a:pt x="269" y="742"/>
                  </a:lnTo>
                  <a:lnTo>
                    <a:pt x="303" y="674"/>
                  </a:lnTo>
                  <a:lnTo>
                    <a:pt x="337" y="506"/>
                  </a:lnTo>
                  <a:lnTo>
                    <a:pt x="370" y="304"/>
                  </a:lnTo>
                  <a:lnTo>
                    <a:pt x="606" y="304"/>
                  </a:lnTo>
                  <a:lnTo>
                    <a:pt x="741" y="270"/>
                  </a:lnTo>
                  <a:lnTo>
                    <a:pt x="808" y="203"/>
                  </a:lnTo>
                  <a:lnTo>
                    <a:pt x="842" y="169"/>
                  </a:lnTo>
                  <a:lnTo>
                    <a:pt x="842" y="136"/>
                  </a:lnTo>
                  <a:lnTo>
                    <a:pt x="842" y="68"/>
                  </a:lnTo>
                  <a:lnTo>
                    <a:pt x="808" y="35"/>
                  </a:lnTo>
                  <a:lnTo>
                    <a:pt x="741" y="1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35" name="Shape 699">
              <a:extLst>
                <a:ext uri="{FF2B5EF4-FFF2-40B4-BE49-F238E27FC236}">
                  <a16:creationId xmlns:a16="http://schemas.microsoft.com/office/drawing/2014/main" id="{C7586D73-82E2-D37A-60AF-9F6CB888C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765" y="2927594"/>
              <a:ext cx="17925" cy="23898"/>
            </a:xfrm>
            <a:custGeom>
              <a:avLst/>
              <a:gdLst>
                <a:gd name="T0" fmla="*/ 197265625 w 708"/>
                <a:gd name="T1" fmla="*/ 0 h 977"/>
                <a:gd name="T2" fmla="*/ 144921875 w 708"/>
                <a:gd name="T3" fmla="*/ 13281250 h 977"/>
                <a:gd name="T4" fmla="*/ 26562500 w 708"/>
                <a:gd name="T5" fmla="*/ 52734375 h 977"/>
                <a:gd name="T6" fmla="*/ 13281250 w 708"/>
                <a:gd name="T7" fmla="*/ 78906250 h 977"/>
                <a:gd name="T8" fmla="*/ 13281250 w 708"/>
                <a:gd name="T9" fmla="*/ 92187500 h 977"/>
                <a:gd name="T10" fmla="*/ 52734375 w 708"/>
                <a:gd name="T11" fmla="*/ 210546875 h 977"/>
                <a:gd name="T12" fmla="*/ 78906250 w 708"/>
                <a:gd name="T13" fmla="*/ 236718750 h 977"/>
                <a:gd name="T14" fmla="*/ 105468750 w 708"/>
                <a:gd name="T15" fmla="*/ 223828125 h 977"/>
                <a:gd name="T16" fmla="*/ 157812500 w 708"/>
                <a:gd name="T17" fmla="*/ 210546875 h 977"/>
                <a:gd name="T18" fmla="*/ 197265625 w 708"/>
                <a:gd name="T19" fmla="*/ 210546875 h 977"/>
                <a:gd name="T20" fmla="*/ 223828125 w 708"/>
                <a:gd name="T21" fmla="*/ 236718750 h 977"/>
                <a:gd name="T22" fmla="*/ 210546875 w 708"/>
                <a:gd name="T23" fmla="*/ 250000000 h 977"/>
                <a:gd name="T24" fmla="*/ 171093750 w 708"/>
                <a:gd name="T25" fmla="*/ 263281250 h 977"/>
                <a:gd name="T26" fmla="*/ 92187500 w 708"/>
                <a:gd name="T27" fmla="*/ 276171875 h 977"/>
                <a:gd name="T28" fmla="*/ 39453125 w 708"/>
                <a:gd name="T29" fmla="*/ 289453125 h 977"/>
                <a:gd name="T30" fmla="*/ 13281250 w 708"/>
                <a:gd name="T31" fmla="*/ 315625000 h 977"/>
                <a:gd name="T32" fmla="*/ 0 w 708"/>
                <a:gd name="T33" fmla="*/ 342187500 h 977"/>
                <a:gd name="T34" fmla="*/ 0 w 708"/>
                <a:gd name="T35" fmla="*/ 355078125 h 977"/>
                <a:gd name="T36" fmla="*/ 13281250 w 708"/>
                <a:gd name="T37" fmla="*/ 368359375 h 977"/>
                <a:gd name="T38" fmla="*/ 26562500 w 708"/>
                <a:gd name="T39" fmla="*/ 381640625 h 977"/>
                <a:gd name="T40" fmla="*/ 39453125 w 708"/>
                <a:gd name="T41" fmla="*/ 368359375 h 977"/>
                <a:gd name="T42" fmla="*/ 66015625 w 708"/>
                <a:gd name="T43" fmla="*/ 355078125 h 977"/>
                <a:gd name="T44" fmla="*/ 105468750 w 708"/>
                <a:gd name="T45" fmla="*/ 342187500 h 977"/>
                <a:gd name="T46" fmla="*/ 171093750 w 708"/>
                <a:gd name="T47" fmla="*/ 342187500 h 977"/>
                <a:gd name="T48" fmla="*/ 223828125 w 708"/>
                <a:gd name="T49" fmla="*/ 315625000 h 977"/>
                <a:gd name="T50" fmla="*/ 250000000 w 708"/>
                <a:gd name="T51" fmla="*/ 302734375 h 977"/>
                <a:gd name="T52" fmla="*/ 276171875 w 708"/>
                <a:gd name="T53" fmla="*/ 276171875 h 977"/>
                <a:gd name="T54" fmla="*/ 276171875 w 708"/>
                <a:gd name="T55" fmla="*/ 250000000 h 977"/>
                <a:gd name="T56" fmla="*/ 276171875 w 708"/>
                <a:gd name="T57" fmla="*/ 210546875 h 977"/>
                <a:gd name="T58" fmla="*/ 263281250 w 708"/>
                <a:gd name="T59" fmla="*/ 184375000 h 977"/>
                <a:gd name="T60" fmla="*/ 236718750 w 708"/>
                <a:gd name="T61" fmla="*/ 157812500 h 977"/>
                <a:gd name="T62" fmla="*/ 210546875 w 708"/>
                <a:gd name="T63" fmla="*/ 144921875 h 977"/>
                <a:gd name="T64" fmla="*/ 171093750 w 708"/>
                <a:gd name="T65" fmla="*/ 144921875 h 977"/>
                <a:gd name="T66" fmla="*/ 105468750 w 708"/>
                <a:gd name="T67" fmla="*/ 157812500 h 977"/>
                <a:gd name="T68" fmla="*/ 92187500 w 708"/>
                <a:gd name="T69" fmla="*/ 105468750 h 977"/>
                <a:gd name="T70" fmla="*/ 184375000 w 708"/>
                <a:gd name="T71" fmla="*/ 66015625 h 977"/>
                <a:gd name="T72" fmla="*/ 263281250 w 708"/>
                <a:gd name="T73" fmla="*/ 39453125 h 977"/>
                <a:gd name="T74" fmla="*/ 263281250 w 708"/>
                <a:gd name="T75" fmla="*/ 13281250 h 977"/>
                <a:gd name="T76" fmla="*/ 263281250 w 708"/>
                <a:gd name="T77" fmla="*/ 0 h 977"/>
                <a:gd name="T78" fmla="*/ 197265625 w 708"/>
                <a:gd name="T79" fmla="*/ 0 h 97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708"/>
                <a:gd name="T121" fmla="*/ 0 h 977"/>
                <a:gd name="T122" fmla="*/ 708 w 708"/>
                <a:gd name="T123" fmla="*/ 977 h 97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708" h="977" extrusionOk="0">
                  <a:moveTo>
                    <a:pt x="505" y="0"/>
                  </a:moveTo>
                  <a:lnTo>
                    <a:pt x="371" y="34"/>
                  </a:lnTo>
                  <a:lnTo>
                    <a:pt x="68" y="135"/>
                  </a:lnTo>
                  <a:lnTo>
                    <a:pt x="34" y="202"/>
                  </a:lnTo>
                  <a:lnTo>
                    <a:pt x="34" y="236"/>
                  </a:lnTo>
                  <a:lnTo>
                    <a:pt x="135" y="539"/>
                  </a:lnTo>
                  <a:lnTo>
                    <a:pt x="202" y="606"/>
                  </a:lnTo>
                  <a:lnTo>
                    <a:pt x="270" y="573"/>
                  </a:lnTo>
                  <a:lnTo>
                    <a:pt x="404" y="539"/>
                  </a:lnTo>
                  <a:lnTo>
                    <a:pt x="505" y="539"/>
                  </a:lnTo>
                  <a:lnTo>
                    <a:pt x="573" y="606"/>
                  </a:lnTo>
                  <a:lnTo>
                    <a:pt x="539" y="640"/>
                  </a:lnTo>
                  <a:lnTo>
                    <a:pt x="438" y="674"/>
                  </a:lnTo>
                  <a:lnTo>
                    <a:pt x="236" y="707"/>
                  </a:lnTo>
                  <a:lnTo>
                    <a:pt x="101" y="741"/>
                  </a:lnTo>
                  <a:lnTo>
                    <a:pt x="34" y="808"/>
                  </a:lnTo>
                  <a:lnTo>
                    <a:pt x="0" y="876"/>
                  </a:lnTo>
                  <a:lnTo>
                    <a:pt x="0" y="909"/>
                  </a:lnTo>
                  <a:lnTo>
                    <a:pt x="34" y="943"/>
                  </a:lnTo>
                  <a:lnTo>
                    <a:pt x="68" y="977"/>
                  </a:lnTo>
                  <a:lnTo>
                    <a:pt x="101" y="943"/>
                  </a:lnTo>
                  <a:lnTo>
                    <a:pt x="169" y="909"/>
                  </a:lnTo>
                  <a:lnTo>
                    <a:pt x="270" y="876"/>
                  </a:lnTo>
                  <a:lnTo>
                    <a:pt x="438" y="876"/>
                  </a:lnTo>
                  <a:lnTo>
                    <a:pt x="573" y="808"/>
                  </a:lnTo>
                  <a:lnTo>
                    <a:pt x="640" y="775"/>
                  </a:lnTo>
                  <a:lnTo>
                    <a:pt x="707" y="707"/>
                  </a:lnTo>
                  <a:lnTo>
                    <a:pt x="707" y="640"/>
                  </a:lnTo>
                  <a:lnTo>
                    <a:pt x="707" y="539"/>
                  </a:lnTo>
                  <a:lnTo>
                    <a:pt x="674" y="472"/>
                  </a:lnTo>
                  <a:lnTo>
                    <a:pt x="606" y="404"/>
                  </a:lnTo>
                  <a:lnTo>
                    <a:pt x="539" y="371"/>
                  </a:lnTo>
                  <a:lnTo>
                    <a:pt x="438" y="371"/>
                  </a:lnTo>
                  <a:lnTo>
                    <a:pt x="270" y="404"/>
                  </a:lnTo>
                  <a:lnTo>
                    <a:pt x="236" y="270"/>
                  </a:lnTo>
                  <a:lnTo>
                    <a:pt x="472" y="169"/>
                  </a:lnTo>
                  <a:lnTo>
                    <a:pt x="674" y="101"/>
                  </a:lnTo>
                  <a:lnTo>
                    <a:pt x="674" y="34"/>
                  </a:lnTo>
                  <a:lnTo>
                    <a:pt x="674" y="0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36" name="Shape 700">
              <a:extLst>
                <a:ext uri="{FF2B5EF4-FFF2-40B4-BE49-F238E27FC236}">
                  <a16:creationId xmlns:a16="http://schemas.microsoft.com/office/drawing/2014/main" id="{217F1A1E-5325-386B-D397-B082844F8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650" y="3509502"/>
              <a:ext cx="220481" cy="34652"/>
            </a:xfrm>
            <a:custGeom>
              <a:avLst/>
              <a:gdLst>
                <a:gd name="T0" fmla="*/ 390625 w 8822"/>
                <a:gd name="T1" fmla="*/ 390625 h 1382"/>
                <a:gd name="T2" fmla="*/ 390625 w 8822"/>
                <a:gd name="T3" fmla="*/ 105468750 h 1382"/>
                <a:gd name="T4" fmla="*/ 421093750 w 8822"/>
                <a:gd name="T5" fmla="*/ 184375000 h 1382"/>
                <a:gd name="T6" fmla="*/ 841796875 w 8822"/>
                <a:gd name="T7" fmla="*/ 237109375 h 1382"/>
                <a:gd name="T8" fmla="*/ 1262890625 w 8822"/>
                <a:gd name="T9" fmla="*/ 276562500 h 1382"/>
                <a:gd name="T10" fmla="*/ 1696875000 w 8822"/>
                <a:gd name="T11" fmla="*/ 302734375 h 1382"/>
                <a:gd name="T12" fmla="*/ 2117578125 w 8822"/>
                <a:gd name="T13" fmla="*/ 342187500 h 1382"/>
                <a:gd name="T14" fmla="*/ 2147483647 w 8822"/>
                <a:gd name="T15" fmla="*/ 381640625 h 1382"/>
                <a:gd name="T16" fmla="*/ 2147483647 w 8822"/>
                <a:gd name="T17" fmla="*/ 447265625 h 1382"/>
                <a:gd name="T18" fmla="*/ 2147483647 w 8822"/>
                <a:gd name="T19" fmla="*/ 486718750 h 1382"/>
                <a:gd name="T20" fmla="*/ 2147483647 w 8822"/>
                <a:gd name="T21" fmla="*/ 539453125 h 1382"/>
                <a:gd name="T22" fmla="*/ 2147483647 w 8822"/>
                <a:gd name="T23" fmla="*/ 539453125 h 1382"/>
                <a:gd name="T24" fmla="*/ 2147483647 w 8822"/>
                <a:gd name="T25" fmla="*/ 500000000 h 1382"/>
                <a:gd name="T26" fmla="*/ 2147483647 w 8822"/>
                <a:gd name="T27" fmla="*/ 460546875 h 1382"/>
                <a:gd name="T28" fmla="*/ 2147483647 w 8822"/>
                <a:gd name="T29" fmla="*/ 447265625 h 1382"/>
                <a:gd name="T30" fmla="*/ 2147483647 w 8822"/>
                <a:gd name="T31" fmla="*/ 434375000 h 1382"/>
                <a:gd name="T32" fmla="*/ 2147483647 w 8822"/>
                <a:gd name="T33" fmla="*/ 394921875 h 1382"/>
                <a:gd name="T34" fmla="*/ 2147483647 w 8822"/>
                <a:gd name="T35" fmla="*/ 342187500 h 1382"/>
                <a:gd name="T36" fmla="*/ 2147483647 w 8822"/>
                <a:gd name="T37" fmla="*/ 289453125 h 1382"/>
                <a:gd name="T38" fmla="*/ 2130859375 w 8822"/>
                <a:gd name="T39" fmla="*/ 237109375 h 1382"/>
                <a:gd name="T40" fmla="*/ 1710156250 w 8822"/>
                <a:gd name="T41" fmla="*/ 210546875 h 1382"/>
                <a:gd name="T42" fmla="*/ 1276171875 w 8822"/>
                <a:gd name="T43" fmla="*/ 171093750 h 1382"/>
                <a:gd name="T44" fmla="*/ 841796875 w 8822"/>
                <a:gd name="T45" fmla="*/ 131640625 h 1382"/>
                <a:gd name="T46" fmla="*/ 421093750 w 8822"/>
                <a:gd name="T47" fmla="*/ 79296875 h 1382"/>
                <a:gd name="T48" fmla="*/ 210546875 w 8822"/>
                <a:gd name="T49" fmla="*/ 39843750 h 1382"/>
                <a:gd name="T50" fmla="*/ 390625 w 8822"/>
                <a:gd name="T51" fmla="*/ 390625 h 138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8822"/>
                <a:gd name="T79" fmla="*/ 0 h 1382"/>
                <a:gd name="T80" fmla="*/ 8822 w 8822"/>
                <a:gd name="T81" fmla="*/ 1382 h 138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8822" h="1382" extrusionOk="0">
                  <a:moveTo>
                    <a:pt x="1" y="1"/>
                  </a:moveTo>
                  <a:lnTo>
                    <a:pt x="1" y="270"/>
                  </a:lnTo>
                  <a:lnTo>
                    <a:pt x="1078" y="472"/>
                  </a:lnTo>
                  <a:lnTo>
                    <a:pt x="2155" y="607"/>
                  </a:lnTo>
                  <a:lnTo>
                    <a:pt x="3233" y="708"/>
                  </a:lnTo>
                  <a:lnTo>
                    <a:pt x="4344" y="775"/>
                  </a:lnTo>
                  <a:lnTo>
                    <a:pt x="5421" y="876"/>
                  </a:lnTo>
                  <a:lnTo>
                    <a:pt x="6499" y="977"/>
                  </a:lnTo>
                  <a:lnTo>
                    <a:pt x="7576" y="1145"/>
                  </a:lnTo>
                  <a:lnTo>
                    <a:pt x="8115" y="1246"/>
                  </a:lnTo>
                  <a:lnTo>
                    <a:pt x="8653" y="1381"/>
                  </a:lnTo>
                  <a:lnTo>
                    <a:pt x="8754" y="1381"/>
                  </a:lnTo>
                  <a:lnTo>
                    <a:pt x="8822" y="1280"/>
                  </a:lnTo>
                  <a:lnTo>
                    <a:pt x="8788" y="1179"/>
                  </a:lnTo>
                  <a:lnTo>
                    <a:pt x="8754" y="1145"/>
                  </a:lnTo>
                  <a:lnTo>
                    <a:pt x="8721" y="1112"/>
                  </a:lnTo>
                  <a:lnTo>
                    <a:pt x="8182" y="1011"/>
                  </a:lnTo>
                  <a:lnTo>
                    <a:pt x="7643" y="876"/>
                  </a:lnTo>
                  <a:lnTo>
                    <a:pt x="6566" y="741"/>
                  </a:lnTo>
                  <a:lnTo>
                    <a:pt x="5455" y="607"/>
                  </a:lnTo>
                  <a:lnTo>
                    <a:pt x="4378" y="539"/>
                  </a:lnTo>
                  <a:lnTo>
                    <a:pt x="3267" y="438"/>
                  </a:lnTo>
                  <a:lnTo>
                    <a:pt x="2155" y="337"/>
                  </a:lnTo>
                  <a:lnTo>
                    <a:pt x="1078" y="203"/>
                  </a:lnTo>
                  <a:lnTo>
                    <a:pt x="539" y="10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37" name="Shape 701">
              <a:extLst>
                <a:ext uri="{FF2B5EF4-FFF2-40B4-BE49-F238E27FC236}">
                  <a16:creationId xmlns:a16="http://schemas.microsoft.com/office/drawing/2014/main" id="{C3AA0E56-6CE3-99AF-E7C7-BAE6E6D4A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898" y="2961648"/>
              <a:ext cx="63933" cy="60939"/>
            </a:xfrm>
            <a:custGeom>
              <a:avLst/>
              <a:gdLst>
                <a:gd name="T0" fmla="*/ 775781250 w 2559"/>
                <a:gd name="T1" fmla="*/ 390625 h 2425"/>
                <a:gd name="T2" fmla="*/ 631250000 w 2559"/>
                <a:gd name="T3" fmla="*/ 26562500 h 2425"/>
                <a:gd name="T4" fmla="*/ 355078125 w 2559"/>
                <a:gd name="T5" fmla="*/ 26562500 h 2425"/>
                <a:gd name="T6" fmla="*/ 210546875 w 2559"/>
                <a:gd name="T7" fmla="*/ 39843750 h 2425"/>
                <a:gd name="T8" fmla="*/ 78906250 w 2559"/>
                <a:gd name="T9" fmla="*/ 53125000 h 2425"/>
                <a:gd name="T10" fmla="*/ 65625000 w 2559"/>
                <a:gd name="T11" fmla="*/ 26562500 h 2425"/>
                <a:gd name="T12" fmla="*/ 65625000 w 2559"/>
                <a:gd name="T13" fmla="*/ 13671875 h 2425"/>
                <a:gd name="T14" fmla="*/ 39453125 w 2559"/>
                <a:gd name="T15" fmla="*/ 13671875 h 2425"/>
                <a:gd name="T16" fmla="*/ 26171875 w 2559"/>
                <a:gd name="T17" fmla="*/ 26562500 h 2425"/>
                <a:gd name="T18" fmla="*/ 13281250 w 2559"/>
                <a:gd name="T19" fmla="*/ 118750000 h 2425"/>
                <a:gd name="T20" fmla="*/ 0 w 2559"/>
                <a:gd name="T21" fmla="*/ 223828125 h 2425"/>
                <a:gd name="T22" fmla="*/ 0 w 2559"/>
                <a:gd name="T23" fmla="*/ 434375000 h 2425"/>
                <a:gd name="T24" fmla="*/ 13281250 w 2559"/>
                <a:gd name="T25" fmla="*/ 671093750 h 2425"/>
                <a:gd name="T26" fmla="*/ 26171875 w 2559"/>
                <a:gd name="T27" fmla="*/ 789453125 h 2425"/>
                <a:gd name="T28" fmla="*/ 65625000 w 2559"/>
                <a:gd name="T29" fmla="*/ 907812500 h 2425"/>
                <a:gd name="T30" fmla="*/ 78906250 w 2559"/>
                <a:gd name="T31" fmla="*/ 921093750 h 2425"/>
                <a:gd name="T32" fmla="*/ 118359375 w 2559"/>
                <a:gd name="T33" fmla="*/ 921093750 h 2425"/>
                <a:gd name="T34" fmla="*/ 131640625 w 2559"/>
                <a:gd name="T35" fmla="*/ 894531250 h 2425"/>
                <a:gd name="T36" fmla="*/ 118359375 w 2559"/>
                <a:gd name="T37" fmla="*/ 776171875 h 2425"/>
                <a:gd name="T38" fmla="*/ 118359375 w 2559"/>
                <a:gd name="T39" fmla="*/ 657812500 h 2425"/>
                <a:gd name="T40" fmla="*/ 92187500 w 2559"/>
                <a:gd name="T41" fmla="*/ 421093750 h 2425"/>
                <a:gd name="T42" fmla="*/ 92187500 w 2559"/>
                <a:gd name="T43" fmla="*/ 263281250 h 2425"/>
                <a:gd name="T44" fmla="*/ 78906250 w 2559"/>
                <a:gd name="T45" fmla="*/ 92578125 h 2425"/>
                <a:gd name="T46" fmla="*/ 171093750 w 2559"/>
                <a:gd name="T47" fmla="*/ 105468750 h 2425"/>
                <a:gd name="T48" fmla="*/ 447265625 w 2559"/>
                <a:gd name="T49" fmla="*/ 105468750 h 2425"/>
                <a:gd name="T50" fmla="*/ 867968750 w 2559"/>
                <a:gd name="T51" fmla="*/ 79296875 h 2425"/>
                <a:gd name="T52" fmla="*/ 881250000 w 2559"/>
                <a:gd name="T53" fmla="*/ 92578125 h 2425"/>
                <a:gd name="T54" fmla="*/ 894140625 w 2559"/>
                <a:gd name="T55" fmla="*/ 105468750 h 2425"/>
                <a:gd name="T56" fmla="*/ 907421875 w 2559"/>
                <a:gd name="T57" fmla="*/ 105468750 h 2425"/>
                <a:gd name="T58" fmla="*/ 894140625 w 2559"/>
                <a:gd name="T59" fmla="*/ 223828125 h 2425"/>
                <a:gd name="T60" fmla="*/ 907421875 w 2559"/>
                <a:gd name="T61" fmla="*/ 355468750 h 2425"/>
                <a:gd name="T62" fmla="*/ 920703125 w 2559"/>
                <a:gd name="T63" fmla="*/ 815625000 h 2425"/>
                <a:gd name="T64" fmla="*/ 828515625 w 2559"/>
                <a:gd name="T65" fmla="*/ 802734375 h 2425"/>
                <a:gd name="T66" fmla="*/ 736328125 w 2559"/>
                <a:gd name="T67" fmla="*/ 815625000 h 2425"/>
                <a:gd name="T68" fmla="*/ 552343750 w 2559"/>
                <a:gd name="T69" fmla="*/ 828906250 h 2425"/>
                <a:gd name="T70" fmla="*/ 262890625 w 2559"/>
                <a:gd name="T71" fmla="*/ 828906250 h 2425"/>
                <a:gd name="T72" fmla="*/ 210546875 w 2559"/>
                <a:gd name="T73" fmla="*/ 842187500 h 2425"/>
                <a:gd name="T74" fmla="*/ 157812500 w 2559"/>
                <a:gd name="T75" fmla="*/ 855078125 h 2425"/>
                <a:gd name="T76" fmla="*/ 131640625 w 2559"/>
                <a:gd name="T77" fmla="*/ 894531250 h 2425"/>
                <a:gd name="T78" fmla="*/ 157812500 w 2559"/>
                <a:gd name="T79" fmla="*/ 921093750 h 2425"/>
                <a:gd name="T80" fmla="*/ 197265625 w 2559"/>
                <a:gd name="T81" fmla="*/ 933984375 h 2425"/>
                <a:gd name="T82" fmla="*/ 302343750 w 2559"/>
                <a:gd name="T83" fmla="*/ 947265625 h 2425"/>
                <a:gd name="T84" fmla="*/ 499609375 w 2559"/>
                <a:gd name="T85" fmla="*/ 921093750 h 2425"/>
                <a:gd name="T86" fmla="*/ 815234375 w 2559"/>
                <a:gd name="T87" fmla="*/ 921093750 h 2425"/>
                <a:gd name="T88" fmla="*/ 920703125 w 2559"/>
                <a:gd name="T89" fmla="*/ 894531250 h 2425"/>
                <a:gd name="T90" fmla="*/ 946875000 w 2559"/>
                <a:gd name="T91" fmla="*/ 907812500 h 2425"/>
                <a:gd name="T92" fmla="*/ 986328125 w 2559"/>
                <a:gd name="T93" fmla="*/ 907812500 h 2425"/>
                <a:gd name="T94" fmla="*/ 999609375 w 2559"/>
                <a:gd name="T95" fmla="*/ 881640625 h 2425"/>
                <a:gd name="T96" fmla="*/ 973046875 w 2559"/>
                <a:gd name="T97" fmla="*/ 421093750 h 2425"/>
                <a:gd name="T98" fmla="*/ 986328125 w 2559"/>
                <a:gd name="T99" fmla="*/ 223828125 h 2425"/>
                <a:gd name="T100" fmla="*/ 973046875 w 2559"/>
                <a:gd name="T101" fmla="*/ 118750000 h 2425"/>
                <a:gd name="T102" fmla="*/ 946875000 w 2559"/>
                <a:gd name="T103" fmla="*/ 26562500 h 2425"/>
                <a:gd name="T104" fmla="*/ 933593750 w 2559"/>
                <a:gd name="T105" fmla="*/ 26562500 h 2425"/>
                <a:gd name="T106" fmla="*/ 933593750 w 2559"/>
                <a:gd name="T107" fmla="*/ 39843750 h 2425"/>
                <a:gd name="T108" fmla="*/ 920703125 w 2559"/>
                <a:gd name="T109" fmla="*/ 39843750 h 2425"/>
                <a:gd name="T110" fmla="*/ 894140625 w 2559"/>
                <a:gd name="T111" fmla="*/ 13671875 h 2425"/>
                <a:gd name="T112" fmla="*/ 867968750 w 2559"/>
                <a:gd name="T113" fmla="*/ 13671875 h 2425"/>
                <a:gd name="T114" fmla="*/ 775781250 w 2559"/>
                <a:gd name="T115" fmla="*/ 390625 h 242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59"/>
                <a:gd name="T175" fmla="*/ 0 h 2425"/>
                <a:gd name="T176" fmla="*/ 2559 w 2559"/>
                <a:gd name="T177" fmla="*/ 2425 h 242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59" h="2425" extrusionOk="0">
                  <a:moveTo>
                    <a:pt x="1986" y="1"/>
                  </a:moveTo>
                  <a:lnTo>
                    <a:pt x="1616" y="68"/>
                  </a:lnTo>
                  <a:lnTo>
                    <a:pt x="909" y="68"/>
                  </a:lnTo>
                  <a:lnTo>
                    <a:pt x="539" y="102"/>
                  </a:lnTo>
                  <a:lnTo>
                    <a:pt x="202" y="136"/>
                  </a:lnTo>
                  <a:lnTo>
                    <a:pt x="168" y="68"/>
                  </a:lnTo>
                  <a:lnTo>
                    <a:pt x="168" y="35"/>
                  </a:lnTo>
                  <a:lnTo>
                    <a:pt x="101" y="35"/>
                  </a:lnTo>
                  <a:lnTo>
                    <a:pt x="67" y="68"/>
                  </a:lnTo>
                  <a:lnTo>
                    <a:pt x="34" y="304"/>
                  </a:lnTo>
                  <a:lnTo>
                    <a:pt x="0" y="573"/>
                  </a:lnTo>
                  <a:lnTo>
                    <a:pt x="0" y="1112"/>
                  </a:lnTo>
                  <a:lnTo>
                    <a:pt x="34" y="1718"/>
                  </a:lnTo>
                  <a:lnTo>
                    <a:pt x="67" y="2021"/>
                  </a:lnTo>
                  <a:lnTo>
                    <a:pt x="168" y="2324"/>
                  </a:lnTo>
                  <a:lnTo>
                    <a:pt x="202" y="2358"/>
                  </a:lnTo>
                  <a:lnTo>
                    <a:pt x="303" y="2358"/>
                  </a:lnTo>
                  <a:lnTo>
                    <a:pt x="337" y="2290"/>
                  </a:lnTo>
                  <a:lnTo>
                    <a:pt x="303" y="1987"/>
                  </a:lnTo>
                  <a:lnTo>
                    <a:pt x="303" y="1684"/>
                  </a:lnTo>
                  <a:lnTo>
                    <a:pt x="236" y="1078"/>
                  </a:lnTo>
                  <a:lnTo>
                    <a:pt x="236" y="674"/>
                  </a:lnTo>
                  <a:lnTo>
                    <a:pt x="202" y="237"/>
                  </a:lnTo>
                  <a:lnTo>
                    <a:pt x="438" y="270"/>
                  </a:lnTo>
                  <a:lnTo>
                    <a:pt x="1145" y="270"/>
                  </a:lnTo>
                  <a:lnTo>
                    <a:pt x="2222" y="203"/>
                  </a:lnTo>
                  <a:lnTo>
                    <a:pt x="2256" y="237"/>
                  </a:lnTo>
                  <a:lnTo>
                    <a:pt x="2289" y="270"/>
                  </a:lnTo>
                  <a:lnTo>
                    <a:pt x="2323" y="270"/>
                  </a:lnTo>
                  <a:lnTo>
                    <a:pt x="2289" y="573"/>
                  </a:lnTo>
                  <a:lnTo>
                    <a:pt x="2323" y="910"/>
                  </a:lnTo>
                  <a:lnTo>
                    <a:pt x="2357" y="2088"/>
                  </a:lnTo>
                  <a:lnTo>
                    <a:pt x="2121" y="2055"/>
                  </a:lnTo>
                  <a:lnTo>
                    <a:pt x="1885" y="2088"/>
                  </a:lnTo>
                  <a:lnTo>
                    <a:pt x="1414" y="2122"/>
                  </a:lnTo>
                  <a:lnTo>
                    <a:pt x="673" y="2122"/>
                  </a:lnTo>
                  <a:lnTo>
                    <a:pt x="539" y="2156"/>
                  </a:lnTo>
                  <a:lnTo>
                    <a:pt x="404" y="2189"/>
                  </a:lnTo>
                  <a:lnTo>
                    <a:pt x="337" y="2290"/>
                  </a:lnTo>
                  <a:lnTo>
                    <a:pt x="404" y="2358"/>
                  </a:lnTo>
                  <a:lnTo>
                    <a:pt x="505" y="2391"/>
                  </a:lnTo>
                  <a:lnTo>
                    <a:pt x="774" y="2425"/>
                  </a:lnTo>
                  <a:lnTo>
                    <a:pt x="1279" y="2358"/>
                  </a:lnTo>
                  <a:lnTo>
                    <a:pt x="2087" y="2358"/>
                  </a:lnTo>
                  <a:lnTo>
                    <a:pt x="2357" y="2290"/>
                  </a:lnTo>
                  <a:lnTo>
                    <a:pt x="2424" y="2324"/>
                  </a:lnTo>
                  <a:lnTo>
                    <a:pt x="2525" y="2324"/>
                  </a:lnTo>
                  <a:lnTo>
                    <a:pt x="2559" y="2257"/>
                  </a:lnTo>
                  <a:lnTo>
                    <a:pt x="2491" y="1078"/>
                  </a:lnTo>
                  <a:lnTo>
                    <a:pt x="2525" y="573"/>
                  </a:lnTo>
                  <a:lnTo>
                    <a:pt x="2491" y="304"/>
                  </a:lnTo>
                  <a:lnTo>
                    <a:pt x="2424" y="68"/>
                  </a:lnTo>
                  <a:lnTo>
                    <a:pt x="2390" y="68"/>
                  </a:lnTo>
                  <a:lnTo>
                    <a:pt x="2390" y="102"/>
                  </a:lnTo>
                  <a:lnTo>
                    <a:pt x="2357" y="102"/>
                  </a:lnTo>
                  <a:lnTo>
                    <a:pt x="2289" y="35"/>
                  </a:lnTo>
                  <a:lnTo>
                    <a:pt x="2222" y="35"/>
                  </a:lnTo>
                  <a:lnTo>
                    <a:pt x="1986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38" name="Shape 702">
              <a:extLst>
                <a:ext uri="{FF2B5EF4-FFF2-40B4-BE49-F238E27FC236}">
                  <a16:creationId xmlns:a16="http://schemas.microsoft.com/office/drawing/2014/main" id="{3AADF460-4D62-4603-64CF-D38DD3301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752" y="5169790"/>
              <a:ext cx="557476" cy="307085"/>
            </a:xfrm>
            <a:custGeom>
              <a:avLst/>
              <a:gdLst>
                <a:gd name="T0" fmla="*/ 236718750 w 22289"/>
                <a:gd name="T1" fmla="*/ 2147483647 h 12289"/>
                <a:gd name="T2" fmla="*/ 52734375 w 22289"/>
                <a:gd name="T3" fmla="*/ 2147483647 h 12289"/>
                <a:gd name="T4" fmla="*/ 184375000 w 22289"/>
                <a:gd name="T5" fmla="*/ 2147483647 h 12289"/>
                <a:gd name="T6" fmla="*/ 2147483647 w 22289"/>
                <a:gd name="T7" fmla="*/ 2147483647 h 12289"/>
                <a:gd name="T8" fmla="*/ 2147483647 w 22289"/>
                <a:gd name="T9" fmla="*/ 2147483647 h 12289"/>
                <a:gd name="T10" fmla="*/ 2147483647 w 22289"/>
                <a:gd name="T11" fmla="*/ 2147483647 h 12289"/>
                <a:gd name="T12" fmla="*/ 683984375 w 22289"/>
                <a:gd name="T13" fmla="*/ 39453125 h 12289"/>
                <a:gd name="T14" fmla="*/ 223828125 w 22289"/>
                <a:gd name="T15" fmla="*/ 1249609375 h 12289"/>
                <a:gd name="T16" fmla="*/ 118359375 w 22289"/>
                <a:gd name="T17" fmla="*/ 1867578125 h 12289"/>
                <a:gd name="T18" fmla="*/ 78906250 w 22289"/>
                <a:gd name="T19" fmla="*/ 2147483647 h 12289"/>
                <a:gd name="T20" fmla="*/ 0 w 22289"/>
                <a:gd name="T21" fmla="*/ 2147483647 h 12289"/>
                <a:gd name="T22" fmla="*/ 78906250 w 22289"/>
                <a:gd name="T23" fmla="*/ 2147483647 h 12289"/>
                <a:gd name="T24" fmla="*/ 421093750 w 22289"/>
                <a:gd name="T25" fmla="*/ 2147483647 h 12289"/>
                <a:gd name="T26" fmla="*/ 960156250 w 22289"/>
                <a:gd name="T27" fmla="*/ 2147483647 h 12289"/>
                <a:gd name="T28" fmla="*/ 2051562500 w 22289"/>
                <a:gd name="T29" fmla="*/ 2147483647 h 12289"/>
                <a:gd name="T30" fmla="*/ 2147483647 w 22289"/>
                <a:gd name="T31" fmla="*/ 2147483647 h 12289"/>
                <a:gd name="T32" fmla="*/ 2147483647 w 22289"/>
                <a:gd name="T33" fmla="*/ 2147483647 h 12289"/>
                <a:gd name="T34" fmla="*/ 2147483647 w 22289"/>
                <a:gd name="T35" fmla="*/ 2147483647 h 12289"/>
                <a:gd name="T36" fmla="*/ 2147483647 w 22289"/>
                <a:gd name="T37" fmla="*/ 2147483647 h 12289"/>
                <a:gd name="T38" fmla="*/ 2147483647 w 22289"/>
                <a:gd name="T39" fmla="*/ 2147483647 h 12289"/>
                <a:gd name="T40" fmla="*/ 2147483647 w 22289"/>
                <a:gd name="T41" fmla="*/ 2147483647 h 12289"/>
                <a:gd name="T42" fmla="*/ 2147483647 w 22289"/>
                <a:gd name="T43" fmla="*/ 2147483647 h 12289"/>
                <a:gd name="T44" fmla="*/ 2147483647 w 22289"/>
                <a:gd name="T45" fmla="*/ 2147483647 h 12289"/>
                <a:gd name="T46" fmla="*/ 2147483647 w 22289"/>
                <a:gd name="T47" fmla="*/ 2147483647 h 12289"/>
                <a:gd name="T48" fmla="*/ 2147483647 w 22289"/>
                <a:gd name="T49" fmla="*/ 2147483647 h 12289"/>
                <a:gd name="T50" fmla="*/ 2147483647 w 22289"/>
                <a:gd name="T51" fmla="*/ 2147483647 h 12289"/>
                <a:gd name="T52" fmla="*/ 2147483647 w 22289"/>
                <a:gd name="T53" fmla="*/ 2147483647 h 12289"/>
                <a:gd name="T54" fmla="*/ 2147483647 w 22289"/>
                <a:gd name="T55" fmla="*/ 2147483647 h 12289"/>
                <a:gd name="T56" fmla="*/ 2147483647 w 22289"/>
                <a:gd name="T57" fmla="*/ 2147483647 h 12289"/>
                <a:gd name="T58" fmla="*/ 2147483647 w 22289"/>
                <a:gd name="T59" fmla="*/ 2147483647 h 12289"/>
                <a:gd name="T60" fmla="*/ 1920312500 w 22289"/>
                <a:gd name="T61" fmla="*/ 2147483647 h 12289"/>
                <a:gd name="T62" fmla="*/ 1012890625 w 22289"/>
                <a:gd name="T63" fmla="*/ 2147483647 h 12289"/>
                <a:gd name="T64" fmla="*/ 644531250 w 22289"/>
                <a:gd name="T65" fmla="*/ 2147483647 h 12289"/>
                <a:gd name="T66" fmla="*/ 368359375 w 22289"/>
                <a:gd name="T67" fmla="*/ 2147483647 h 12289"/>
                <a:gd name="T68" fmla="*/ 223828125 w 22289"/>
                <a:gd name="T69" fmla="*/ 1959765625 h 12289"/>
                <a:gd name="T70" fmla="*/ 276171875 w 22289"/>
                <a:gd name="T71" fmla="*/ 1301953125 h 12289"/>
                <a:gd name="T72" fmla="*/ 683984375 w 22289"/>
                <a:gd name="T73" fmla="*/ 302734375 h 12289"/>
                <a:gd name="T74" fmla="*/ 2147483647 w 22289"/>
                <a:gd name="T75" fmla="*/ 407812500 h 12289"/>
                <a:gd name="T76" fmla="*/ 2147483647 w 22289"/>
                <a:gd name="T77" fmla="*/ 1025781250 h 12289"/>
                <a:gd name="T78" fmla="*/ 2147483647 w 22289"/>
                <a:gd name="T79" fmla="*/ 2104296875 h 12289"/>
                <a:gd name="T80" fmla="*/ 2147483647 w 22289"/>
                <a:gd name="T81" fmla="*/ 2147483647 h 12289"/>
                <a:gd name="T82" fmla="*/ 2147483647 w 22289"/>
                <a:gd name="T83" fmla="*/ 2147483647 h 12289"/>
                <a:gd name="T84" fmla="*/ 2147483647 w 22289"/>
                <a:gd name="T85" fmla="*/ 2147483647 h 12289"/>
                <a:gd name="T86" fmla="*/ 2147483647 w 22289"/>
                <a:gd name="T87" fmla="*/ 2147483647 h 12289"/>
                <a:gd name="T88" fmla="*/ 2147483647 w 22289"/>
                <a:gd name="T89" fmla="*/ 2147483647 h 12289"/>
                <a:gd name="T90" fmla="*/ 2147483647 w 22289"/>
                <a:gd name="T91" fmla="*/ 2147483647 h 12289"/>
                <a:gd name="T92" fmla="*/ 2147483647 w 22289"/>
                <a:gd name="T93" fmla="*/ 2147483647 h 12289"/>
                <a:gd name="T94" fmla="*/ 2147483647 w 22289"/>
                <a:gd name="T95" fmla="*/ 2147483647 h 12289"/>
                <a:gd name="T96" fmla="*/ 2147483647 w 22289"/>
                <a:gd name="T97" fmla="*/ 1775390625 h 12289"/>
                <a:gd name="T98" fmla="*/ 2147483647 w 22289"/>
                <a:gd name="T99" fmla="*/ 881250000 h 12289"/>
                <a:gd name="T100" fmla="*/ 1933203125 w 22289"/>
                <a:gd name="T101" fmla="*/ 223828125 h 12289"/>
                <a:gd name="T102" fmla="*/ 776171875 w 22289"/>
                <a:gd name="T103" fmla="*/ 39453125 h 1228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289"/>
                <a:gd name="T157" fmla="*/ 0 h 12289"/>
                <a:gd name="T158" fmla="*/ 22289 w 22289"/>
                <a:gd name="T159" fmla="*/ 12289 h 1228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289" h="12289" extrusionOk="0">
                  <a:moveTo>
                    <a:pt x="472" y="5757"/>
                  </a:moveTo>
                  <a:lnTo>
                    <a:pt x="674" y="6262"/>
                  </a:lnTo>
                  <a:lnTo>
                    <a:pt x="943" y="6734"/>
                  </a:lnTo>
                  <a:lnTo>
                    <a:pt x="606" y="6734"/>
                  </a:lnTo>
                  <a:lnTo>
                    <a:pt x="438" y="6666"/>
                  </a:lnTo>
                  <a:lnTo>
                    <a:pt x="270" y="6565"/>
                  </a:lnTo>
                  <a:lnTo>
                    <a:pt x="169" y="6464"/>
                  </a:lnTo>
                  <a:lnTo>
                    <a:pt x="135" y="6363"/>
                  </a:lnTo>
                  <a:lnTo>
                    <a:pt x="135" y="6262"/>
                  </a:lnTo>
                  <a:lnTo>
                    <a:pt x="169" y="6128"/>
                  </a:lnTo>
                  <a:lnTo>
                    <a:pt x="303" y="5926"/>
                  </a:lnTo>
                  <a:lnTo>
                    <a:pt x="472" y="5757"/>
                  </a:lnTo>
                  <a:close/>
                  <a:moveTo>
                    <a:pt x="11414" y="6094"/>
                  </a:moveTo>
                  <a:lnTo>
                    <a:pt x="11548" y="6161"/>
                  </a:lnTo>
                  <a:lnTo>
                    <a:pt x="11717" y="6565"/>
                  </a:lnTo>
                  <a:lnTo>
                    <a:pt x="11784" y="6969"/>
                  </a:lnTo>
                  <a:lnTo>
                    <a:pt x="11548" y="6835"/>
                  </a:lnTo>
                  <a:lnTo>
                    <a:pt x="11245" y="6734"/>
                  </a:lnTo>
                  <a:lnTo>
                    <a:pt x="10976" y="6633"/>
                  </a:lnTo>
                  <a:lnTo>
                    <a:pt x="10673" y="6565"/>
                  </a:lnTo>
                  <a:lnTo>
                    <a:pt x="10875" y="6363"/>
                  </a:lnTo>
                  <a:lnTo>
                    <a:pt x="11077" y="6195"/>
                  </a:lnTo>
                  <a:lnTo>
                    <a:pt x="11178" y="6128"/>
                  </a:lnTo>
                  <a:lnTo>
                    <a:pt x="11279" y="6094"/>
                  </a:lnTo>
                  <a:lnTo>
                    <a:pt x="11414" y="6094"/>
                  </a:lnTo>
                  <a:close/>
                  <a:moveTo>
                    <a:pt x="1852" y="0"/>
                  </a:moveTo>
                  <a:lnTo>
                    <a:pt x="1785" y="34"/>
                  </a:lnTo>
                  <a:lnTo>
                    <a:pt x="1751" y="101"/>
                  </a:lnTo>
                  <a:lnTo>
                    <a:pt x="1549" y="741"/>
                  </a:lnTo>
                  <a:lnTo>
                    <a:pt x="1280" y="1347"/>
                  </a:lnTo>
                  <a:lnTo>
                    <a:pt x="775" y="2559"/>
                  </a:lnTo>
                  <a:lnTo>
                    <a:pt x="573" y="3199"/>
                  </a:lnTo>
                  <a:lnTo>
                    <a:pt x="404" y="3805"/>
                  </a:lnTo>
                  <a:lnTo>
                    <a:pt x="337" y="4141"/>
                  </a:lnTo>
                  <a:lnTo>
                    <a:pt x="303" y="4478"/>
                  </a:lnTo>
                  <a:lnTo>
                    <a:pt x="303" y="4781"/>
                  </a:lnTo>
                  <a:lnTo>
                    <a:pt x="303" y="5151"/>
                  </a:lnTo>
                  <a:lnTo>
                    <a:pt x="371" y="5421"/>
                  </a:lnTo>
                  <a:lnTo>
                    <a:pt x="438" y="5690"/>
                  </a:lnTo>
                  <a:lnTo>
                    <a:pt x="202" y="5825"/>
                  </a:lnTo>
                  <a:lnTo>
                    <a:pt x="135" y="5926"/>
                  </a:lnTo>
                  <a:lnTo>
                    <a:pt x="68" y="6027"/>
                  </a:lnTo>
                  <a:lnTo>
                    <a:pt x="0" y="6128"/>
                  </a:lnTo>
                  <a:lnTo>
                    <a:pt x="0" y="6262"/>
                  </a:lnTo>
                  <a:lnTo>
                    <a:pt x="0" y="6363"/>
                  </a:lnTo>
                  <a:lnTo>
                    <a:pt x="34" y="6498"/>
                  </a:lnTo>
                  <a:lnTo>
                    <a:pt x="101" y="6633"/>
                  </a:lnTo>
                  <a:lnTo>
                    <a:pt x="202" y="6734"/>
                  </a:lnTo>
                  <a:lnTo>
                    <a:pt x="337" y="6801"/>
                  </a:lnTo>
                  <a:lnTo>
                    <a:pt x="472" y="6868"/>
                  </a:lnTo>
                  <a:lnTo>
                    <a:pt x="775" y="6902"/>
                  </a:lnTo>
                  <a:lnTo>
                    <a:pt x="1078" y="6902"/>
                  </a:lnTo>
                  <a:lnTo>
                    <a:pt x="1414" y="7340"/>
                  </a:lnTo>
                  <a:lnTo>
                    <a:pt x="1818" y="7744"/>
                  </a:lnTo>
                  <a:lnTo>
                    <a:pt x="2256" y="8047"/>
                  </a:lnTo>
                  <a:lnTo>
                    <a:pt x="2458" y="8182"/>
                  </a:lnTo>
                  <a:lnTo>
                    <a:pt x="2694" y="8283"/>
                  </a:lnTo>
                  <a:lnTo>
                    <a:pt x="3300" y="8485"/>
                  </a:lnTo>
                  <a:lnTo>
                    <a:pt x="3939" y="8653"/>
                  </a:lnTo>
                  <a:lnTo>
                    <a:pt x="5252" y="8956"/>
                  </a:lnTo>
                  <a:lnTo>
                    <a:pt x="5825" y="9057"/>
                  </a:lnTo>
                  <a:lnTo>
                    <a:pt x="6397" y="9091"/>
                  </a:lnTo>
                  <a:lnTo>
                    <a:pt x="6700" y="9091"/>
                  </a:lnTo>
                  <a:lnTo>
                    <a:pt x="6969" y="9057"/>
                  </a:lnTo>
                  <a:lnTo>
                    <a:pt x="7273" y="9023"/>
                  </a:lnTo>
                  <a:lnTo>
                    <a:pt x="7542" y="8922"/>
                  </a:lnTo>
                  <a:lnTo>
                    <a:pt x="7845" y="8821"/>
                  </a:lnTo>
                  <a:lnTo>
                    <a:pt x="8081" y="8720"/>
                  </a:lnTo>
                  <a:lnTo>
                    <a:pt x="8586" y="8417"/>
                  </a:lnTo>
                  <a:lnTo>
                    <a:pt x="9091" y="8081"/>
                  </a:lnTo>
                  <a:lnTo>
                    <a:pt x="9528" y="7710"/>
                  </a:lnTo>
                  <a:lnTo>
                    <a:pt x="10067" y="7205"/>
                  </a:lnTo>
                  <a:lnTo>
                    <a:pt x="10572" y="6700"/>
                  </a:lnTo>
                  <a:lnTo>
                    <a:pt x="11178" y="6902"/>
                  </a:lnTo>
                  <a:lnTo>
                    <a:pt x="11515" y="7070"/>
                  </a:lnTo>
                  <a:lnTo>
                    <a:pt x="11818" y="7205"/>
                  </a:lnTo>
                  <a:lnTo>
                    <a:pt x="11851" y="7609"/>
                  </a:lnTo>
                  <a:lnTo>
                    <a:pt x="11851" y="8013"/>
                  </a:lnTo>
                  <a:lnTo>
                    <a:pt x="11818" y="8855"/>
                  </a:lnTo>
                  <a:lnTo>
                    <a:pt x="11851" y="9326"/>
                  </a:lnTo>
                  <a:lnTo>
                    <a:pt x="11986" y="9798"/>
                  </a:lnTo>
                  <a:lnTo>
                    <a:pt x="12121" y="10269"/>
                  </a:lnTo>
                  <a:lnTo>
                    <a:pt x="12323" y="10707"/>
                  </a:lnTo>
                  <a:lnTo>
                    <a:pt x="12592" y="11144"/>
                  </a:lnTo>
                  <a:lnTo>
                    <a:pt x="12895" y="11515"/>
                  </a:lnTo>
                  <a:lnTo>
                    <a:pt x="13232" y="11885"/>
                  </a:lnTo>
                  <a:lnTo>
                    <a:pt x="13636" y="12188"/>
                  </a:lnTo>
                  <a:lnTo>
                    <a:pt x="13737" y="12289"/>
                  </a:lnTo>
                  <a:lnTo>
                    <a:pt x="14073" y="12289"/>
                  </a:lnTo>
                  <a:lnTo>
                    <a:pt x="13501" y="11818"/>
                  </a:lnTo>
                  <a:lnTo>
                    <a:pt x="13265" y="11548"/>
                  </a:lnTo>
                  <a:lnTo>
                    <a:pt x="12996" y="11279"/>
                  </a:lnTo>
                  <a:lnTo>
                    <a:pt x="12794" y="11010"/>
                  </a:lnTo>
                  <a:lnTo>
                    <a:pt x="12592" y="10707"/>
                  </a:lnTo>
                  <a:lnTo>
                    <a:pt x="12424" y="10404"/>
                  </a:lnTo>
                  <a:lnTo>
                    <a:pt x="12255" y="10067"/>
                  </a:lnTo>
                  <a:lnTo>
                    <a:pt x="12188" y="9798"/>
                  </a:lnTo>
                  <a:lnTo>
                    <a:pt x="12121" y="9562"/>
                  </a:lnTo>
                  <a:lnTo>
                    <a:pt x="12087" y="9023"/>
                  </a:lnTo>
                  <a:lnTo>
                    <a:pt x="12087" y="8451"/>
                  </a:lnTo>
                  <a:lnTo>
                    <a:pt x="12087" y="7912"/>
                  </a:lnTo>
                  <a:lnTo>
                    <a:pt x="12087" y="7340"/>
                  </a:lnTo>
                  <a:lnTo>
                    <a:pt x="12053" y="7070"/>
                  </a:lnTo>
                  <a:lnTo>
                    <a:pt x="11986" y="6835"/>
                  </a:lnTo>
                  <a:lnTo>
                    <a:pt x="11919" y="6565"/>
                  </a:lnTo>
                  <a:lnTo>
                    <a:pt x="11818" y="6363"/>
                  </a:lnTo>
                  <a:lnTo>
                    <a:pt x="11683" y="6128"/>
                  </a:lnTo>
                  <a:lnTo>
                    <a:pt x="11481" y="5926"/>
                  </a:lnTo>
                  <a:lnTo>
                    <a:pt x="11346" y="5825"/>
                  </a:lnTo>
                  <a:lnTo>
                    <a:pt x="11279" y="5791"/>
                  </a:lnTo>
                  <a:lnTo>
                    <a:pt x="11245" y="5825"/>
                  </a:lnTo>
                  <a:lnTo>
                    <a:pt x="10437" y="6565"/>
                  </a:lnTo>
                  <a:lnTo>
                    <a:pt x="9663" y="7306"/>
                  </a:lnTo>
                  <a:lnTo>
                    <a:pt x="9225" y="7676"/>
                  </a:lnTo>
                  <a:lnTo>
                    <a:pt x="8788" y="7979"/>
                  </a:lnTo>
                  <a:lnTo>
                    <a:pt x="8350" y="8283"/>
                  </a:lnTo>
                  <a:lnTo>
                    <a:pt x="7879" y="8552"/>
                  </a:lnTo>
                  <a:lnTo>
                    <a:pt x="7576" y="8687"/>
                  </a:lnTo>
                  <a:lnTo>
                    <a:pt x="7306" y="8754"/>
                  </a:lnTo>
                  <a:lnTo>
                    <a:pt x="7003" y="8821"/>
                  </a:lnTo>
                  <a:lnTo>
                    <a:pt x="6734" y="8855"/>
                  </a:lnTo>
                  <a:lnTo>
                    <a:pt x="6128" y="8855"/>
                  </a:lnTo>
                  <a:lnTo>
                    <a:pt x="5522" y="8788"/>
                  </a:lnTo>
                  <a:lnTo>
                    <a:pt x="4916" y="8687"/>
                  </a:lnTo>
                  <a:lnTo>
                    <a:pt x="4310" y="8518"/>
                  </a:lnTo>
                  <a:lnTo>
                    <a:pt x="3165" y="8215"/>
                  </a:lnTo>
                  <a:lnTo>
                    <a:pt x="2896" y="8114"/>
                  </a:lnTo>
                  <a:lnTo>
                    <a:pt x="2593" y="7979"/>
                  </a:lnTo>
                  <a:lnTo>
                    <a:pt x="2357" y="7845"/>
                  </a:lnTo>
                  <a:lnTo>
                    <a:pt x="2088" y="7643"/>
                  </a:lnTo>
                  <a:lnTo>
                    <a:pt x="1852" y="7441"/>
                  </a:lnTo>
                  <a:lnTo>
                    <a:pt x="1650" y="7239"/>
                  </a:lnTo>
                  <a:lnTo>
                    <a:pt x="1448" y="6969"/>
                  </a:lnTo>
                  <a:lnTo>
                    <a:pt x="1246" y="6734"/>
                  </a:lnTo>
                  <a:lnTo>
                    <a:pt x="1078" y="6464"/>
                  </a:lnTo>
                  <a:lnTo>
                    <a:pt x="943" y="6161"/>
                  </a:lnTo>
                  <a:lnTo>
                    <a:pt x="808" y="5892"/>
                  </a:lnTo>
                  <a:lnTo>
                    <a:pt x="707" y="5589"/>
                  </a:lnTo>
                  <a:lnTo>
                    <a:pt x="606" y="5286"/>
                  </a:lnTo>
                  <a:lnTo>
                    <a:pt x="573" y="5017"/>
                  </a:lnTo>
                  <a:lnTo>
                    <a:pt x="539" y="4714"/>
                  </a:lnTo>
                  <a:lnTo>
                    <a:pt x="539" y="4411"/>
                  </a:lnTo>
                  <a:lnTo>
                    <a:pt x="606" y="3872"/>
                  </a:lnTo>
                  <a:lnTo>
                    <a:pt x="707" y="3333"/>
                  </a:lnTo>
                  <a:lnTo>
                    <a:pt x="909" y="2828"/>
                  </a:lnTo>
                  <a:lnTo>
                    <a:pt x="1111" y="2290"/>
                  </a:lnTo>
                  <a:lnTo>
                    <a:pt x="1549" y="1280"/>
                  </a:lnTo>
                  <a:lnTo>
                    <a:pt x="1751" y="775"/>
                  </a:lnTo>
                  <a:lnTo>
                    <a:pt x="1953" y="236"/>
                  </a:lnTo>
                  <a:lnTo>
                    <a:pt x="3266" y="472"/>
                  </a:lnTo>
                  <a:lnTo>
                    <a:pt x="4545" y="741"/>
                  </a:lnTo>
                  <a:lnTo>
                    <a:pt x="5858" y="1044"/>
                  </a:lnTo>
                  <a:lnTo>
                    <a:pt x="7138" y="1381"/>
                  </a:lnTo>
                  <a:lnTo>
                    <a:pt x="8417" y="1751"/>
                  </a:lnTo>
                  <a:lnTo>
                    <a:pt x="9663" y="2189"/>
                  </a:lnTo>
                  <a:lnTo>
                    <a:pt x="10909" y="2626"/>
                  </a:lnTo>
                  <a:lnTo>
                    <a:pt x="12154" y="3098"/>
                  </a:lnTo>
                  <a:lnTo>
                    <a:pt x="13434" y="3636"/>
                  </a:lnTo>
                  <a:lnTo>
                    <a:pt x="14713" y="4209"/>
                  </a:lnTo>
                  <a:lnTo>
                    <a:pt x="17238" y="5387"/>
                  </a:lnTo>
                  <a:lnTo>
                    <a:pt x="19763" y="6633"/>
                  </a:lnTo>
                  <a:lnTo>
                    <a:pt x="20336" y="6902"/>
                  </a:lnTo>
                  <a:lnTo>
                    <a:pt x="20706" y="7070"/>
                  </a:lnTo>
                  <a:lnTo>
                    <a:pt x="21076" y="7272"/>
                  </a:lnTo>
                  <a:lnTo>
                    <a:pt x="21413" y="7508"/>
                  </a:lnTo>
                  <a:lnTo>
                    <a:pt x="21716" y="7744"/>
                  </a:lnTo>
                  <a:lnTo>
                    <a:pt x="21851" y="7878"/>
                  </a:lnTo>
                  <a:lnTo>
                    <a:pt x="21952" y="8013"/>
                  </a:lnTo>
                  <a:lnTo>
                    <a:pt x="22019" y="8148"/>
                  </a:lnTo>
                  <a:lnTo>
                    <a:pt x="22053" y="8316"/>
                  </a:lnTo>
                  <a:lnTo>
                    <a:pt x="21548" y="9461"/>
                  </a:lnTo>
                  <a:lnTo>
                    <a:pt x="21009" y="10606"/>
                  </a:lnTo>
                  <a:lnTo>
                    <a:pt x="20605" y="11447"/>
                  </a:lnTo>
                  <a:lnTo>
                    <a:pt x="20167" y="12289"/>
                  </a:lnTo>
                  <a:lnTo>
                    <a:pt x="20470" y="12289"/>
                  </a:lnTo>
                  <a:lnTo>
                    <a:pt x="20773" y="11582"/>
                  </a:lnTo>
                  <a:lnTo>
                    <a:pt x="21076" y="10942"/>
                  </a:lnTo>
                  <a:lnTo>
                    <a:pt x="21649" y="9764"/>
                  </a:lnTo>
                  <a:lnTo>
                    <a:pt x="21884" y="9158"/>
                  </a:lnTo>
                  <a:lnTo>
                    <a:pt x="22019" y="8855"/>
                  </a:lnTo>
                  <a:lnTo>
                    <a:pt x="22086" y="8518"/>
                  </a:lnTo>
                  <a:lnTo>
                    <a:pt x="22154" y="8552"/>
                  </a:lnTo>
                  <a:lnTo>
                    <a:pt x="22221" y="8552"/>
                  </a:lnTo>
                  <a:lnTo>
                    <a:pt x="22255" y="8518"/>
                  </a:lnTo>
                  <a:lnTo>
                    <a:pt x="22288" y="8451"/>
                  </a:lnTo>
                  <a:lnTo>
                    <a:pt x="22255" y="8215"/>
                  </a:lnTo>
                  <a:lnTo>
                    <a:pt x="22187" y="8047"/>
                  </a:lnTo>
                  <a:lnTo>
                    <a:pt x="22086" y="7845"/>
                  </a:lnTo>
                  <a:lnTo>
                    <a:pt x="21952" y="7710"/>
                  </a:lnTo>
                  <a:lnTo>
                    <a:pt x="21581" y="7407"/>
                  </a:lnTo>
                  <a:lnTo>
                    <a:pt x="21245" y="7171"/>
                  </a:lnTo>
                  <a:lnTo>
                    <a:pt x="20639" y="6801"/>
                  </a:lnTo>
                  <a:lnTo>
                    <a:pt x="19999" y="6498"/>
                  </a:lnTo>
                  <a:lnTo>
                    <a:pt x="18720" y="5858"/>
                  </a:lnTo>
                  <a:lnTo>
                    <a:pt x="17339" y="5185"/>
                  </a:lnTo>
                  <a:lnTo>
                    <a:pt x="15959" y="4545"/>
                  </a:lnTo>
                  <a:lnTo>
                    <a:pt x="14578" y="3906"/>
                  </a:lnTo>
                  <a:lnTo>
                    <a:pt x="13164" y="3300"/>
                  </a:lnTo>
                  <a:lnTo>
                    <a:pt x="11851" y="2761"/>
                  </a:lnTo>
                  <a:lnTo>
                    <a:pt x="10538" y="2256"/>
                  </a:lnTo>
                  <a:lnTo>
                    <a:pt x="9192" y="1785"/>
                  </a:lnTo>
                  <a:lnTo>
                    <a:pt x="7845" y="1381"/>
                  </a:lnTo>
                  <a:lnTo>
                    <a:pt x="6397" y="943"/>
                  </a:lnTo>
                  <a:lnTo>
                    <a:pt x="4949" y="573"/>
                  </a:lnTo>
                  <a:lnTo>
                    <a:pt x="4209" y="438"/>
                  </a:lnTo>
                  <a:lnTo>
                    <a:pt x="3468" y="270"/>
                  </a:lnTo>
                  <a:lnTo>
                    <a:pt x="2727" y="169"/>
                  </a:lnTo>
                  <a:lnTo>
                    <a:pt x="1987" y="101"/>
                  </a:lnTo>
                  <a:lnTo>
                    <a:pt x="1919" y="34"/>
                  </a:lnTo>
                  <a:lnTo>
                    <a:pt x="1852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39" name="Shape 703">
              <a:extLst>
                <a:ext uri="{FF2B5EF4-FFF2-40B4-BE49-F238E27FC236}">
                  <a16:creationId xmlns:a16="http://schemas.microsoft.com/office/drawing/2014/main" id="{495EEBF4-9F84-EA7C-3306-E897CF411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409" y="3039913"/>
              <a:ext cx="65726" cy="60939"/>
            </a:xfrm>
            <a:custGeom>
              <a:avLst/>
              <a:gdLst>
                <a:gd name="T0" fmla="*/ 710546875 w 2627"/>
                <a:gd name="T1" fmla="*/ 390625 h 2426"/>
                <a:gd name="T2" fmla="*/ 513281250 w 2627"/>
                <a:gd name="T3" fmla="*/ 26562500 h 2426"/>
                <a:gd name="T4" fmla="*/ 289843750 w 2627"/>
                <a:gd name="T5" fmla="*/ 39843750 h 2426"/>
                <a:gd name="T6" fmla="*/ 66015625 w 2627"/>
                <a:gd name="T7" fmla="*/ 79296875 h 2426"/>
                <a:gd name="T8" fmla="*/ 53125000 w 2627"/>
                <a:gd name="T9" fmla="*/ 53125000 h 2426"/>
                <a:gd name="T10" fmla="*/ 39843750 w 2627"/>
                <a:gd name="T11" fmla="*/ 39843750 h 2426"/>
                <a:gd name="T12" fmla="*/ 26562500 w 2627"/>
                <a:gd name="T13" fmla="*/ 39843750 h 2426"/>
                <a:gd name="T14" fmla="*/ 13671875 w 2627"/>
                <a:gd name="T15" fmla="*/ 53125000 h 2426"/>
                <a:gd name="T16" fmla="*/ 390625 w 2627"/>
                <a:gd name="T17" fmla="*/ 171484375 h 2426"/>
                <a:gd name="T18" fmla="*/ 13671875 w 2627"/>
                <a:gd name="T19" fmla="*/ 289843750 h 2426"/>
                <a:gd name="T20" fmla="*/ 26562500 w 2627"/>
                <a:gd name="T21" fmla="*/ 526562500 h 2426"/>
                <a:gd name="T22" fmla="*/ 26562500 w 2627"/>
                <a:gd name="T23" fmla="*/ 723828125 h 2426"/>
                <a:gd name="T24" fmla="*/ 26562500 w 2627"/>
                <a:gd name="T25" fmla="*/ 828906250 h 2426"/>
                <a:gd name="T26" fmla="*/ 53125000 w 2627"/>
                <a:gd name="T27" fmla="*/ 933984375 h 2426"/>
                <a:gd name="T28" fmla="*/ 66015625 w 2627"/>
                <a:gd name="T29" fmla="*/ 947265625 h 2426"/>
                <a:gd name="T30" fmla="*/ 92578125 w 2627"/>
                <a:gd name="T31" fmla="*/ 933984375 h 2426"/>
                <a:gd name="T32" fmla="*/ 513281250 w 2627"/>
                <a:gd name="T33" fmla="*/ 933984375 h 2426"/>
                <a:gd name="T34" fmla="*/ 723828125 w 2627"/>
                <a:gd name="T35" fmla="*/ 921093750 h 2426"/>
                <a:gd name="T36" fmla="*/ 815625000 w 2627"/>
                <a:gd name="T37" fmla="*/ 907812500 h 2426"/>
                <a:gd name="T38" fmla="*/ 921093750 w 2627"/>
                <a:gd name="T39" fmla="*/ 894531250 h 2426"/>
                <a:gd name="T40" fmla="*/ 921093750 w 2627"/>
                <a:gd name="T41" fmla="*/ 907812500 h 2426"/>
                <a:gd name="T42" fmla="*/ 947265625 w 2627"/>
                <a:gd name="T43" fmla="*/ 907812500 h 2426"/>
                <a:gd name="T44" fmla="*/ 986718750 w 2627"/>
                <a:gd name="T45" fmla="*/ 881640625 h 2426"/>
                <a:gd name="T46" fmla="*/ 1000000000 w 2627"/>
                <a:gd name="T47" fmla="*/ 855078125 h 2426"/>
                <a:gd name="T48" fmla="*/ 1012890625 w 2627"/>
                <a:gd name="T49" fmla="*/ 815625000 h 2426"/>
                <a:gd name="T50" fmla="*/ 1026171875 w 2627"/>
                <a:gd name="T51" fmla="*/ 763281250 h 2426"/>
                <a:gd name="T52" fmla="*/ 1012890625 w 2627"/>
                <a:gd name="T53" fmla="*/ 657812500 h 2426"/>
                <a:gd name="T54" fmla="*/ 1000000000 w 2627"/>
                <a:gd name="T55" fmla="*/ 578906250 h 2426"/>
                <a:gd name="T56" fmla="*/ 1000000000 w 2627"/>
                <a:gd name="T57" fmla="*/ 289843750 h 2426"/>
                <a:gd name="T58" fmla="*/ 973437500 w 2627"/>
                <a:gd name="T59" fmla="*/ 158203125 h 2426"/>
                <a:gd name="T60" fmla="*/ 947265625 w 2627"/>
                <a:gd name="T61" fmla="*/ 92578125 h 2426"/>
                <a:gd name="T62" fmla="*/ 921093750 w 2627"/>
                <a:gd name="T63" fmla="*/ 39843750 h 2426"/>
                <a:gd name="T64" fmla="*/ 907812500 w 2627"/>
                <a:gd name="T65" fmla="*/ 39843750 h 2426"/>
                <a:gd name="T66" fmla="*/ 894531250 w 2627"/>
                <a:gd name="T67" fmla="*/ 79296875 h 2426"/>
                <a:gd name="T68" fmla="*/ 881640625 w 2627"/>
                <a:gd name="T69" fmla="*/ 132031250 h 2426"/>
                <a:gd name="T70" fmla="*/ 881640625 w 2627"/>
                <a:gd name="T71" fmla="*/ 237109375 h 2426"/>
                <a:gd name="T72" fmla="*/ 907812500 w 2627"/>
                <a:gd name="T73" fmla="*/ 447656250 h 2426"/>
                <a:gd name="T74" fmla="*/ 921093750 w 2627"/>
                <a:gd name="T75" fmla="*/ 644921875 h 2426"/>
                <a:gd name="T76" fmla="*/ 921093750 w 2627"/>
                <a:gd name="T77" fmla="*/ 842187500 h 2426"/>
                <a:gd name="T78" fmla="*/ 815625000 w 2627"/>
                <a:gd name="T79" fmla="*/ 828906250 h 2426"/>
                <a:gd name="T80" fmla="*/ 723828125 w 2627"/>
                <a:gd name="T81" fmla="*/ 815625000 h 2426"/>
                <a:gd name="T82" fmla="*/ 513281250 w 2627"/>
                <a:gd name="T83" fmla="*/ 815625000 h 2426"/>
                <a:gd name="T84" fmla="*/ 105468750 w 2627"/>
                <a:gd name="T85" fmla="*/ 855078125 h 2426"/>
                <a:gd name="T86" fmla="*/ 105468750 w 2627"/>
                <a:gd name="T87" fmla="*/ 750000000 h 2426"/>
                <a:gd name="T88" fmla="*/ 105468750 w 2627"/>
                <a:gd name="T89" fmla="*/ 657812500 h 2426"/>
                <a:gd name="T90" fmla="*/ 92578125 w 2627"/>
                <a:gd name="T91" fmla="*/ 447656250 h 2426"/>
                <a:gd name="T92" fmla="*/ 92578125 w 2627"/>
                <a:gd name="T93" fmla="*/ 302734375 h 2426"/>
                <a:gd name="T94" fmla="*/ 79296875 w 2627"/>
                <a:gd name="T95" fmla="*/ 158203125 h 2426"/>
                <a:gd name="T96" fmla="*/ 329296875 w 2627"/>
                <a:gd name="T97" fmla="*/ 132031250 h 2426"/>
                <a:gd name="T98" fmla="*/ 578906250 w 2627"/>
                <a:gd name="T99" fmla="*/ 105468750 h 2426"/>
                <a:gd name="T100" fmla="*/ 750000000 w 2627"/>
                <a:gd name="T101" fmla="*/ 92578125 h 2426"/>
                <a:gd name="T102" fmla="*/ 828906250 w 2627"/>
                <a:gd name="T103" fmla="*/ 79296875 h 2426"/>
                <a:gd name="T104" fmla="*/ 907812500 w 2627"/>
                <a:gd name="T105" fmla="*/ 39843750 h 2426"/>
                <a:gd name="T106" fmla="*/ 907812500 w 2627"/>
                <a:gd name="T107" fmla="*/ 26562500 h 2426"/>
                <a:gd name="T108" fmla="*/ 855078125 w 2627"/>
                <a:gd name="T109" fmla="*/ 13671875 h 2426"/>
                <a:gd name="T110" fmla="*/ 815625000 w 2627"/>
                <a:gd name="T111" fmla="*/ 390625 h 2426"/>
                <a:gd name="T112" fmla="*/ 710546875 w 2627"/>
                <a:gd name="T113" fmla="*/ 390625 h 24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627"/>
                <a:gd name="T172" fmla="*/ 0 h 2426"/>
                <a:gd name="T173" fmla="*/ 2627 w 2627"/>
                <a:gd name="T174" fmla="*/ 2426 h 24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627" h="2426" extrusionOk="0">
                  <a:moveTo>
                    <a:pt x="1819" y="1"/>
                  </a:moveTo>
                  <a:lnTo>
                    <a:pt x="1314" y="68"/>
                  </a:lnTo>
                  <a:lnTo>
                    <a:pt x="742" y="102"/>
                  </a:lnTo>
                  <a:lnTo>
                    <a:pt x="169" y="203"/>
                  </a:lnTo>
                  <a:lnTo>
                    <a:pt x="136" y="136"/>
                  </a:lnTo>
                  <a:lnTo>
                    <a:pt x="102" y="102"/>
                  </a:lnTo>
                  <a:lnTo>
                    <a:pt x="68" y="102"/>
                  </a:lnTo>
                  <a:lnTo>
                    <a:pt x="35" y="136"/>
                  </a:lnTo>
                  <a:lnTo>
                    <a:pt x="1" y="439"/>
                  </a:lnTo>
                  <a:lnTo>
                    <a:pt x="35" y="742"/>
                  </a:lnTo>
                  <a:lnTo>
                    <a:pt x="68" y="1348"/>
                  </a:lnTo>
                  <a:lnTo>
                    <a:pt x="68" y="1853"/>
                  </a:lnTo>
                  <a:lnTo>
                    <a:pt x="68" y="2122"/>
                  </a:lnTo>
                  <a:lnTo>
                    <a:pt x="136" y="2391"/>
                  </a:lnTo>
                  <a:lnTo>
                    <a:pt x="169" y="2425"/>
                  </a:lnTo>
                  <a:lnTo>
                    <a:pt x="237" y="2391"/>
                  </a:lnTo>
                  <a:lnTo>
                    <a:pt x="1314" y="2391"/>
                  </a:lnTo>
                  <a:lnTo>
                    <a:pt x="1853" y="2358"/>
                  </a:lnTo>
                  <a:lnTo>
                    <a:pt x="2088" y="2324"/>
                  </a:lnTo>
                  <a:lnTo>
                    <a:pt x="2358" y="2290"/>
                  </a:lnTo>
                  <a:lnTo>
                    <a:pt x="2358" y="2324"/>
                  </a:lnTo>
                  <a:lnTo>
                    <a:pt x="2425" y="2324"/>
                  </a:lnTo>
                  <a:lnTo>
                    <a:pt x="2526" y="2257"/>
                  </a:lnTo>
                  <a:lnTo>
                    <a:pt x="2560" y="2189"/>
                  </a:lnTo>
                  <a:lnTo>
                    <a:pt x="2593" y="2088"/>
                  </a:lnTo>
                  <a:lnTo>
                    <a:pt x="2627" y="1954"/>
                  </a:lnTo>
                  <a:lnTo>
                    <a:pt x="2593" y="1684"/>
                  </a:lnTo>
                  <a:lnTo>
                    <a:pt x="2560" y="1482"/>
                  </a:lnTo>
                  <a:lnTo>
                    <a:pt x="2560" y="742"/>
                  </a:lnTo>
                  <a:lnTo>
                    <a:pt x="2492" y="405"/>
                  </a:lnTo>
                  <a:lnTo>
                    <a:pt x="2425" y="237"/>
                  </a:lnTo>
                  <a:lnTo>
                    <a:pt x="2358" y="102"/>
                  </a:lnTo>
                  <a:lnTo>
                    <a:pt x="2324" y="102"/>
                  </a:lnTo>
                  <a:lnTo>
                    <a:pt x="2290" y="203"/>
                  </a:lnTo>
                  <a:lnTo>
                    <a:pt x="2257" y="338"/>
                  </a:lnTo>
                  <a:lnTo>
                    <a:pt x="2257" y="607"/>
                  </a:lnTo>
                  <a:lnTo>
                    <a:pt x="2324" y="1146"/>
                  </a:lnTo>
                  <a:lnTo>
                    <a:pt x="2358" y="1651"/>
                  </a:lnTo>
                  <a:lnTo>
                    <a:pt x="2358" y="2156"/>
                  </a:lnTo>
                  <a:lnTo>
                    <a:pt x="2088" y="2122"/>
                  </a:lnTo>
                  <a:lnTo>
                    <a:pt x="1853" y="2088"/>
                  </a:lnTo>
                  <a:lnTo>
                    <a:pt x="1314" y="2088"/>
                  </a:lnTo>
                  <a:lnTo>
                    <a:pt x="270" y="2189"/>
                  </a:lnTo>
                  <a:lnTo>
                    <a:pt x="270" y="1920"/>
                  </a:lnTo>
                  <a:lnTo>
                    <a:pt x="270" y="1684"/>
                  </a:lnTo>
                  <a:lnTo>
                    <a:pt x="237" y="1146"/>
                  </a:lnTo>
                  <a:lnTo>
                    <a:pt x="237" y="775"/>
                  </a:lnTo>
                  <a:lnTo>
                    <a:pt x="203" y="405"/>
                  </a:lnTo>
                  <a:lnTo>
                    <a:pt x="843" y="338"/>
                  </a:lnTo>
                  <a:lnTo>
                    <a:pt x="1482" y="270"/>
                  </a:lnTo>
                  <a:lnTo>
                    <a:pt x="1920" y="237"/>
                  </a:lnTo>
                  <a:lnTo>
                    <a:pt x="2122" y="203"/>
                  </a:lnTo>
                  <a:lnTo>
                    <a:pt x="2324" y="102"/>
                  </a:lnTo>
                  <a:lnTo>
                    <a:pt x="2324" y="68"/>
                  </a:lnTo>
                  <a:lnTo>
                    <a:pt x="2189" y="35"/>
                  </a:lnTo>
                  <a:lnTo>
                    <a:pt x="2088" y="1"/>
                  </a:lnTo>
                  <a:lnTo>
                    <a:pt x="1819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40" name="Shape 704">
              <a:extLst>
                <a:ext uri="{FF2B5EF4-FFF2-40B4-BE49-F238E27FC236}">
                  <a16:creationId xmlns:a16="http://schemas.microsoft.com/office/drawing/2014/main" id="{E21E96DD-7506-653E-E802-02E839781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220" y="3144465"/>
              <a:ext cx="60946" cy="74083"/>
            </a:xfrm>
            <a:custGeom>
              <a:avLst/>
              <a:gdLst>
                <a:gd name="T0" fmla="*/ 184375000 w 2459"/>
                <a:gd name="T1" fmla="*/ 618359375 h 2964"/>
                <a:gd name="T2" fmla="*/ 762890625 w 2459"/>
                <a:gd name="T3" fmla="*/ 631640625 h 2964"/>
                <a:gd name="T4" fmla="*/ 868359375 w 2459"/>
                <a:gd name="T5" fmla="*/ 815625000 h 2964"/>
                <a:gd name="T6" fmla="*/ 881250000 w 2459"/>
                <a:gd name="T7" fmla="*/ 1012890625 h 2964"/>
                <a:gd name="T8" fmla="*/ 526171875 w 2459"/>
                <a:gd name="T9" fmla="*/ 1039453125 h 2964"/>
                <a:gd name="T10" fmla="*/ 223828125 w 2459"/>
                <a:gd name="T11" fmla="*/ 1065625000 h 2964"/>
                <a:gd name="T12" fmla="*/ 121484375 w 2459"/>
                <a:gd name="T13" fmla="*/ 1101953125 h 2964"/>
                <a:gd name="T14" fmla="*/ 118359375 w 2459"/>
                <a:gd name="T15" fmla="*/ 855078125 h 2964"/>
                <a:gd name="T16" fmla="*/ 841796875 w 2459"/>
                <a:gd name="T17" fmla="*/ 390625 h 2964"/>
                <a:gd name="T18" fmla="*/ 618359375 w 2459"/>
                <a:gd name="T19" fmla="*/ 13281250 h 2964"/>
                <a:gd name="T20" fmla="*/ 237109375 w 2459"/>
                <a:gd name="T21" fmla="*/ 66015625 h 2964"/>
                <a:gd name="T22" fmla="*/ 39453125 w 2459"/>
                <a:gd name="T23" fmla="*/ 66015625 h 2964"/>
                <a:gd name="T24" fmla="*/ 0 w 2459"/>
                <a:gd name="T25" fmla="*/ 197656250 h 2964"/>
                <a:gd name="T26" fmla="*/ 13281250 w 2459"/>
                <a:gd name="T27" fmla="*/ 566015625 h 2964"/>
                <a:gd name="T28" fmla="*/ 26562500 w 2459"/>
                <a:gd name="T29" fmla="*/ 1000000000 h 2964"/>
                <a:gd name="T30" fmla="*/ 66015625 w 2459"/>
                <a:gd name="T31" fmla="*/ 1157812500 h 2964"/>
                <a:gd name="T32" fmla="*/ 105468750 w 2459"/>
                <a:gd name="T33" fmla="*/ 1144531250 h 2964"/>
                <a:gd name="T34" fmla="*/ 121093750 w 2459"/>
                <a:gd name="T35" fmla="*/ 1107421875 h 2964"/>
                <a:gd name="T36" fmla="*/ 328906250 w 2459"/>
                <a:gd name="T37" fmla="*/ 1118359375 h 2964"/>
                <a:gd name="T38" fmla="*/ 710546875 w 2459"/>
                <a:gd name="T39" fmla="*/ 1091796875 h 2964"/>
                <a:gd name="T40" fmla="*/ 907812500 w 2459"/>
                <a:gd name="T41" fmla="*/ 1091796875 h 2964"/>
                <a:gd name="T42" fmla="*/ 933984375 w 2459"/>
                <a:gd name="T43" fmla="*/ 1091796875 h 2964"/>
                <a:gd name="T44" fmla="*/ 947265625 w 2459"/>
                <a:gd name="T45" fmla="*/ 1039453125 h 2964"/>
                <a:gd name="T46" fmla="*/ 960156250 w 2459"/>
                <a:gd name="T47" fmla="*/ 921093750 h 2964"/>
                <a:gd name="T48" fmla="*/ 947265625 w 2459"/>
                <a:gd name="T49" fmla="*/ 618359375 h 2964"/>
                <a:gd name="T50" fmla="*/ 920703125 w 2459"/>
                <a:gd name="T51" fmla="*/ 197656250 h 2964"/>
                <a:gd name="T52" fmla="*/ 881250000 w 2459"/>
                <a:gd name="T53" fmla="*/ 52734375 h 2964"/>
                <a:gd name="T54" fmla="*/ 855078125 w 2459"/>
                <a:gd name="T55" fmla="*/ 302734375 h 2964"/>
                <a:gd name="T56" fmla="*/ 868359375 w 2459"/>
                <a:gd name="T57" fmla="*/ 552734375 h 2964"/>
                <a:gd name="T58" fmla="*/ 184375000 w 2459"/>
                <a:gd name="T59" fmla="*/ 539453125 h 2964"/>
                <a:gd name="T60" fmla="*/ 92187500 w 2459"/>
                <a:gd name="T61" fmla="*/ 355468750 h 2964"/>
                <a:gd name="T62" fmla="*/ 66015625 w 2459"/>
                <a:gd name="T63" fmla="*/ 144921875 h 2964"/>
                <a:gd name="T64" fmla="*/ 473828125 w 2459"/>
                <a:gd name="T65" fmla="*/ 118750000 h 2964"/>
                <a:gd name="T66" fmla="*/ 855078125 w 2459"/>
                <a:gd name="T67" fmla="*/ 66015625 h 2964"/>
                <a:gd name="T68" fmla="*/ 868359375 w 2459"/>
                <a:gd name="T69" fmla="*/ 26562500 h 2964"/>
                <a:gd name="T70" fmla="*/ 841796875 w 2459"/>
                <a:gd name="T71" fmla="*/ 390625 h 296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459"/>
                <a:gd name="T109" fmla="*/ 0 h 2964"/>
                <a:gd name="T110" fmla="*/ 2459 w 2459"/>
                <a:gd name="T111" fmla="*/ 2964 h 296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459" h="2964" extrusionOk="0">
                  <a:moveTo>
                    <a:pt x="270" y="1516"/>
                  </a:moveTo>
                  <a:lnTo>
                    <a:pt x="472" y="1583"/>
                  </a:lnTo>
                  <a:lnTo>
                    <a:pt x="708" y="1617"/>
                  </a:lnTo>
                  <a:lnTo>
                    <a:pt x="1953" y="1617"/>
                  </a:lnTo>
                  <a:lnTo>
                    <a:pt x="2223" y="1583"/>
                  </a:lnTo>
                  <a:lnTo>
                    <a:pt x="2223" y="2088"/>
                  </a:lnTo>
                  <a:lnTo>
                    <a:pt x="2223" y="2324"/>
                  </a:lnTo>
                  <a:lnTo>
                    <a:pt x="2256" y="2593"/>
                  </a:lnTo>
                  <a:lnTo>
                    <a:pt x="1785" y="2593"/>
                  </a:lnTo>
                  <a:lnTo>
                    <a:pt x="1347" y="2661"/>
                  </a:lnTo>
                  <a:lnTo>
                    <a:pt x="842" y="2694"/>
                  </a:lnTo>
                  <a:lnTo>
                    <a:pt x="573" y="2728"/>
                  </a:lnTo>
                  <a:lnTo>
                    <a:pt x="337" y="2795"/>
                  </a:lnTo>
                  <a:lnTo>
                    <a:pt x="311" y="2821"/>
                  </a:lnTo>
                  <a:lnTo>
                    <a:pt x="337" y="2560"/>
                  </a:lnTo>
                  <a:lnTo>
                    <a:pt x="303" y="2189"/>
                  </a:lnTo>
                  <a:lnTo>
                    <a:pt x="270" y="1516"/>
                  </a:lnTo>
                  <a:close/>
                  <a:moveTo>
                    <a:pt x="2155" y="1"/>
                  </a:moveTo>
                  <a:lnTo>
                    <a:pt x="1886" y="34"/>
                  </a:lnTo>
                  <a:lnTo>
                    <a:pt x="1583" y="34"/>
                  </a:lnTo>
                  <a:lnTo>
                    <a:pt x="1044" y="102"/>
                  </a:lnTo>
                  <a:lnTo>
                    <a:pt x="607" y="169"/>
                  </a:lnTo>
                  <a:lnTo>
                    <a:pt x="135" y="236"/>
                  </a:lnTo>
                  <a:lnTo>
                    <a:pt x="101" y="169"/>
                  </a:lnTo>
                  <a:lnTo>
                    <a:pt x="68" y="203"/>
                  </a:lnTo>
                  <a:lnTo>
                    <a:pt x="0" y="506"/>
                  </a:lnTo>
                  <a:lnTo>
                    <a:pt x="0" y="809"/>
                  </a:lnTo>
                  <a:lnTo>
                    <a:pt x="34" y="1449"/>
                  </a:lnTo>
                  <a:lnTo>
                    <a:pt x="34" y="2189"/>
                  </a:lnTo>
                  <a:lnTo>
                    <a:pt x="68" y="2560"/>
                  </a:lnTo>
                  <a:lnTo>
                    <a:pt x="135" y="2896"/>
                  </a:lnTo>
                  <a:lnTo>
                    <a:pt x="169" y="2964"/>
                  </a:lnTo>
                  <a:lnTo>
                    <a:pt x="236" y="2964"/>
                  </a:lnTo>
                  <a:lnTo>
                    <a:pt x="270" y="2930"/>
                  </a:lnTo>
                  <a:lnTo>
                    <a:pt x="303" y="2896"/>
                  </a:lnTo>
                  <a:lnTo>
                    <a:pt x="310" y="2835"/>
                  </a:lnTo>
                  <a:lnTo>
                    <a:pt x="337" y="2863"/>
                  </a:lnTo>
                  <a:lnTo>
                    <a:pt x="842" y="2863"/>
                  </a:lnTo>
                  <a:lnTo>
                    <a:pt x="1347" y="2829"/>
                  </a:lnTo>
                  <a:lnTo>
                    <a:pt x="1819" y="2795"/>
                  </a:lnTo>
                  <a:lnTo>
                    <a:pt x="2290" y="2728"/>
                  </a:lnTo>
                  <a:lnTo>
                    <a:pt x="2324" y="2795"/>
                  </a:lnTo>
                  <a:lnTo>
                    <a:pt x="2357" y="2829"/>
                  </a:lnTo>
                  <a:lnTo>
                    <a:pt x="2391" y="2795"/>
                  </a:lnTo>
                  <a:lnTo>
                    <a:pt x="2391" y="2728"/>
                  </a:lnTo>
                  <a:lnTo>
                    <a:pt x="2425" y="2661"/>
                  </a:lnTo>
                  <a:lnTo>
                    <a:pt x="2425" y="2627"/>
                  </a:lnTo>
                  <a:lnTo>
                    <a:pt x="2458" y="2358"/>
                  </a:lnTo>
                  <a:lnTo>
                    <a:pt x="2458" y="2088"/>
                  </a:lnTo>
                  <a:lnTo>
                    <a:pt x="2425" y="1583"/>
                  </a:lnTo>
                  <a:lnTo>
                    <a:pt x="2391" y="843"/>
                  </a:lnTo>
                  <a:lnTo>
                    <a:pt x="2357" y="506"/>
                  </a:lnTo>
                  <a:lnTo>
                    <a:pt x="2290" y="135"/>
                  </a:lnTo>
                  <a:lnTo>
                    <a:pt x="2256" y="135"/>
                  </a:lnTo>
                  <a:lnTo>
                    <a:pt x="2223" y="438"/>
                  </a:lnTo>
                  <a:lnTo>
                    <a:pt x="2189" y="775"/>
                  </a:lnTo>
                  <a:lnTo>
                    <a:pt x="2223" y="1381"/>
                  </a:lnTo>
                  <a:lnTo>
                    <a:pt x="2223" y="1415"/>
                  </a:lnTo>
                  <a:lnTo>
                    <a:pt x="1953" y="1381"/>
                  </a:lnTo>
                  <a:lnTo>
                    <a:pt x="472" y="1381"/>
                  </a:lnTo>
                  <a:lnTo>
                    <a:pt x="236" y="1449"/>
                  </a:lnTo>
                  <a:lnTo>
                    <a:pt x="236" y="910"/>
                  </a:lnTo>
                  <a:lnTo>
                    <a:pt x="202" y="641"/>
                  </a:lnTo>
                  <a:lnTo>
                    <a:pt x="169" y="371"/>
                  </a:lnTo>
                  <a:lnTo>
                    <a:pt x="674" y="371"/>
                  </a:lnTo>
                  <a:lnTo>
                    <a:pt x="1213" y="304"/>
                  </a:lnTo>
                  <a:lnTo>
                    <a:pt x="1684" y="236"/>
                  </a:lnTo>
                  <a:lnTo>
                    <a:pt x="2189" y="169"/>
                  </a:lnTo>
                  <a:lnTo>
                    <a:pt x="2223" y="135"/>
                  </a:lnTo>
                  <a:lnTo>
                    <a:pt x="2223" y="68"/>
                  </a:lnTo>
                  <a:lnTo>
                    <a:pt x="2189" y="34"/>
                  </a:lnTo>
                  <a:lnTo>
                    <a:pt x="2155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43" name="Shape 705">
              <a:extLst>
                <a:ext uri="{FF2B5EF4-FFF2-40B4-BE49-F238E27FC236}">
                  <a16:creationId xmlns:a16="http://schemas.microsoft.com/office/drawing/2014/main" id="{E0FE53A6-3C36-12CE-1EC5-3B4709040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531" y="3175532"/>
              <a:ext cx="64531" cy="40626"/>
            </a:xfrm>
            <a:custGeom>
              <a:avLst/>
              <a:gdLst>
                <a:gd name="T0" fmla="*/ 513281250 w 2560"/>
                <a:gd name="T1" fmla="*/ 390625 h 1617"/>
                <a:gd name="T2" fmla="*/ 263281250 w 2560"/>
                <a:gd name="T3" fmla="*/ 13281250 h 1617"/>
                <a:gd name="T4" fmla="*/ 144921875 w 2560"/>
                <a:gd name="T5" fmla="*/ 26562500 h 1617"/>
                <a:gd name="T6" fmla="*/ 26562500 w 2560"/>
                <a:gd name="T7" fmla="*/ 52734375 h 1617"/>
                <a:gd name="T8" fmla="*/ 13671875 w 2560"/>
                <a:gd name="T9" fmla="*/ 66015625 h 1617"/>
                <a:gd name="T10" fmla="*/ 390625 w 2560"/>
                <a:gd name="T11" fmla="*/ 79296875 h 1617"/>
                <a:gd name="T12" fmla="*/ 13671875 w 2560"/>
                <a:gd name="T13" fmla="*/ 92187500 h 1617"/>
                <a:gd name="T14" fmla="*/ 39843750 w 2560"/>
                <a:gd name="T15" fmla="*/ 105468750 h 1617"/>
                <a:gd name="T16" fmla="*/ 276562500 w 2560"/>
                <a:gd name="T17" fmla="*/ 105468750 h 1617"/>
                <a:gd name="T18" fmla="*/ 513281250 w 2560"/>
                <a:gd name="T19" fmla="*/ 92187500 h 1617"/>
                <a:gd name="T20" fmla="*/ 894531250 w 2560"/>
                <a:gd name="T21" fmla="*/ 92187500 h 1617"/>
                <a:gd name="T22" fmla="*/ 921093750 w 2560"/>
                <a:gd name="T23" fmla="*/ 197656250 h 1617"/>
                <a:gd name="T24" fmla="*/ 933984375 w 2560"/>
                <a:gd name="T25" fmla="*/ 302734375 h 1617"/>
                <a:gd name="T26" fmla="*/ 921093750 w 2560"/>
                <a:gd name="T27" fmla="*/ 526171875 h 1617"/>
                <a:gd name="T28" fmla="*/ 487109375 w 2560"/>
                <a:gd name="T29" fmla="*/ 539453125 h 1617"/>
                <a:gd name="T30" fmla="*/ 289843750 w 2560"/>
                <a:gd name="T31" fmla="*/ 552734375 h 1617"/>
                <a:gd name="T32" fmla="*/ 184375000 w 2560"/>
                <a:gd name="T33" fmla="*/ 552734375 h 1617"/>
                <a:gd name="T34" fmla="*/ 92578125 w 2560"/>
                <a:gd name="T35" fmla="*/ 578906250 h 1617"/>
                <a:gd name="T36" fmla="*/ 79296875 w 2560"/>
                <a:gd name="T37" fmla="*/ 592187500 h 1617"/>
                <a:gd name="T38" fmla="*/ 92578125 w 2560"/>
                <a:gd name="T39" fmla="*/ 605078125 h 1617"/>
                <a:gd name="T40" fmla="*/ 184375000 w 2560"/>
                <a:gd name="T41" fmla="*/ 631640625 h 1617"/>
                <a:gd name="T42" fmla="*/ 289843750 w 2560"/>
                <a:gd name="T43" fmla="*/ 631640625 h 1617"/>
                <a:gd name="T44" fmla="*/ 500000000 w 2560"/>
                <a:gd name="T45" fmla="*/ 618359375 h 1617"/>
                <a:gd name="T46" fmla="*/ 960546875 w 2560"/>
                <a:gd name="T47" fmla="*/ 605078125 h 1617"/>
                <a:gd name="T48" fmla="*/ 986718750 w 2560"/>
                <a:gd name="T49" fmla="*/ 592187500 h 1617"/>
                <a:gd name="T50" fmla="*/ 1000000000 w 2560"/>
                <a:gd name="T51" fmla="*/ 565625000 h 1617"/>
                <a:gd name="T52" fmla="*/ 1000000000 w 2560"/>
                <a:gd name="T53" fmla="*/ 447265625 h 1617"/>
                <a:gd name="T54" fmla="*/ 973437500 w 2560"/>
                <a:gd name="T55" fmla="*/ 328906250 h 1617"/>
                <a:gd name="T56" fmla="*/ 921093750 w 2560"/>
                <a:gd name="T57" fmla="*/ 92187500 h 1617"/>
                <a:gd name="T58" fmla="*/ 933984375 w 2560"/>
                <a:gd name="T59" fmla="*/ 79296875 h 1617"/>
                <a:gd name="T60" fmla="*/ 947265625 w 2560"/>
                <a:gd name="T61" fmla="*/ 79296875 h 1617"/>
                <a:gd name="T62" fmla="*/ 960546875 w 2560"/>
                <a:gd name="T63" fmla="*/ 52734375 h 1617"/>
                <a:gd name="T64" fmla="*/ 947265625 w 2560"/>
                <a:gd name="T65" fmla="*/ 39843750 h 1617"/>
                <a:gd name="T66" fmla="*/ 933984375 w 2560"/>
                <a:gd name="T67" fmla="*/ 39843750 h 1617"/>
                <a:gd name="T68" fmla="*/ 907812500 w 2560"/>
                <a:gd name="T69" fmla="*/ 26562500 h 1617"/>
                <a:gd name="T70" fmla="*/ 907812500 w 2560"/>
                <a:gd name="T71" fmla="*/ 390625 h 1617"/>
                <a:gd name="T72" fmla="*/ 881640625 w 2560"/>
                <a:gd name="T73" fmla="*/ 390625 h 1617"/>
                <a:gd name="T74" fmla="*/ 881640625 w 2560"/>
                <a:gd name="T75" fmla="*/ 13281250 h 1617"/>
                <a:gd name="T76" fmla="*/ 789453125 w 2560"/>
                <a:gd name="T77" fmla="*/ 13281250 h 1617"/>
                <a:gd name="T78" fmla="*/ 697265625 w 2560"/>
                <a:gd name="T79" fmla="*/ 390625 h 1617"/>
                <a:gd name="T80" fmla="*/ 513281250 w 2560"/>
                <a:gd name="T81" fmla="*/ 390625 h 161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560"/>
                <a:gd name="T124" fmla="*/ 0 h 1617"/>
                <a:gd name="T125" fmla="*/ 2560 w 2560"/>
                <a:gd name="T126" fmla="*/ 1617 h 161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560" h="1617" extrusionOk="0">
                  <a:moveTo>
                    <a:pt x="1314" y="1"/>
                  </a:moveTo>
                  <a:lnTo>
                    <a:pt x="674" y="34"/>
                  </a:lnTo>
                  <a:lnTo>
                    <a:pt x="371" y="68"/>
                  </a:lnTo>
                  <a:lnTo>
                    <a:pt x="68" y="135"/>
                  </a:lnTo>
                  <a:lnTo>
                    <a:pt x="35" y="169"/>
                  </a:lnTo>
                  <a:lnTo>
                    <a:pt x="1" y="203"/>
                  </a:lnTo>
                  <a:lnTo>
                    <a:pt x="35" y="236"/>
                  </a:lnTo>
                  <a:lnTo>
                    <a:pt x="102" y="270"/>
                  </a:lnTo>
                  <a:lnTo>
                    <a:pt x="708" y="270"/>
                  </a:lnTo>
                  <a:lnTo>
                    <a:pt x="1314" y="236"/>
                  </a:lnTo>
                  <a:lnTo>
                    <a:pt x="2290" y="236"/>
                  </a:lnTo>
                  <a:lnTo>
                    <a:pt x="2358" y="506"/>
                  </a:lnTo>
                  <a:lnTo>
                    <a:pt x="2391" y="775"/>
                  </a:lnTo>
                  <a:lnTo>
                    <a:pt x="2358" y="1347"/>
                  </a:lnTo>
                  <a:lnTo>
                    <a:pt x="1247" y="1381"/>
                  </a:lnTo>
                  <a:lnTo>
                    <a:pt x="742" y="1415"/>
                  </a:lnTo>
                  <a:lnTo>
                    <a:pt x="472" y="1415"/>
                  </a:lnTo>
                  <a:lnTo>
                    <a:pt x="237" y="1482"/>
                  </a:lnTo>
                  <a:lnTo>
                    <a:pt x="203" y="1516"/>
                  </a:lnTo>
                  <a:lnTo>
                    <a:pt x="237" y="1549"/>
                  </a:lnTo>
                  <a:lnTo>
                    <a:pt x="472" y="1617"/>
                  </a:lnTo>
                  <a:lnTo>
                    <a:pt x="742" y="1617"/>
                  </a:lnTo>
                  <a:lnTo>
                    <a:pt x="1280" y="1583"/>
                  </a:lnTo>
                  <a:lnTo>
                    <a:pt x="2459" y="1549"/>
                  </a:lnTo>
                  <a:lnTo>
                    <a:pt x="2526" y="1516"/>
                  </a:lnTo>
                  <a:lnTo>
                    <a:pt x="2560" y="1448"/>
                  </a:lnTo>
                  <a:lnTo>
                    <a:pt x="2560" y="1145"/>
                  </a:lnTo>
                  <a:lnTo>
                    <a:pt x="2492" y="842"/>
                  </a:lnTo>
                  <a:lnTo>
                    <a:pt x="2358" y="236"/>
                  </a:lnTo>
                  <a:lnTo>
                    <a:pt x="2391" y="203"/>
                  </a:lnTo>
                  <a:lnTo>
                    <a:pt x="2425" y="203"/>
                  </a:lnTo>
                  <a:lnTo>
                    <a:pt x="2459" y="135"/>
                  </a:lnTo>
                  <a:lnTo>
                    <a:pt x="2425" y="102"/>
                  </a:lnTo>
                  <a:lnTo>
                    <a:pt x="2391" y="102"/>
                  </a:lnTo>
                  <a:lnTo>
                    <a:pt x="2324" y="68"/>
                  </a:lnTo>
                  <a:lnTo>
                    <a:pt x="2324" y="1"/>
                  </a:lnTo>
                  <a:lnTo>
                    <a:pt x="2257" y="1"/>
                  </a:lnTo>
                  <a:lnTo>
                    <a:pt x="2257" y="34"/>
                  </a:lnTo>
                  <a:lnTo>
                    <a:pt x="2021" y="34"/>
                  </a:lnTo>
                  <a:lnTo>
                    <a:pt x="1785" y="1"/>
                  </a:lnTo>
                  <a:lnTo>
                    <a:pt x="1314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44" name="Shape 706">
              <a:extLst>
                <a:ext uri="{FF2B5EF4-FFF2-40B4-BE49-F238E27FC236}">
                  <a16:creationId xmlns:a16="http://schemas.microsoft.com/office/drawing/2014/main" id="{AF97D9EF-B3AB-526E-4739-D2BB0929D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224" y="3187481"/>
              <a:ext cx="13145" cy="18521"/>
            </a:xfrm>
            <a:custGeom>
              <a:avLst/>
              <a:gdLst>
                <a:gd name="T0" fmla="*/ 53125000 w 540"/>
                <a:gd name="T1" fmla="*/ 390625 h 742"/>
                <a:gd name="T2" fmla="*/ 26562500 w 540"/>
                <a:gd name="T3" fmla="*/ 13671875 h 742"/>
                <a:gd name="T4" fmla="*/ 26562500 w 540"/>
                <a:gd name="T5" fmla="*/ 39843750 h 742"/>
                <a:gd name="T6" fmla="*/ 39843750 w 540"/>
                <a:gd name="T7" fmla="*/ 79296875 h 742"/>
                <a:gd name="T8" fmla="*/ 66015625 w 540"/>
                <a:gd name="T9" fmla="*/ 92578125 h 742"/>
                <a:gd name="T10" fmla="*/ 105468750 w 540"/>
                <a:gd name="T11" fmla="*/ 118750000 h 742"/>
                <a:gd name="T12" fmla="*/ 79296875 w 540"/>
                <a:gd name="T13" fmla="*/ 132031250 h 742"/>
                <a:gd name="T14" fmla="*/ 13671875 w 540"/>
                <a:gd name="T15" fmla="*/ 210937500 h 742"/>
                <a:gd name="T16" fmla="*/ 390625 w 540"/>
                <a:gd name="T17" fmla="*/ 223828125 h 742"/>
                <a:gd name="T18" fmla="*/ 390625 w 540"/>
                <a:gd name="T19" fmla="*/ 250390625 h 742"/>
                <a:gd name="T20" fmla="*/ 13671875 w 540"/>
                <a:gd name="T21" fmla="*/ 276562500 h 742"/>
                <a:gd name="T22" fmla="*/ 39843750 w 540"/>
                <a:gd name="T23" fmla="*/ 289843750 h 742"/>
                <a:gd name="T24" fmla="*/ 53125000 w 540"/>
                <a:gd name="T25" fmla="*/ 276562500 h 742"/>
                <a:gd name="T26" fmla="*/ 79296875 w 540"/>
                <a:gd name="T27" fmla="*/ 276562500 h 742"/>
                <a:gd name="T28" fmla="*/ 144921875 w 540"/>
                <a:gd name="T29" fmla="*/ 184375000 h 742"/>
                <a:gd name="T30" fmla="*/ 171484375 w 540"/>
                <a:gd name="T31" fmla="*/ 144921875 h 742"/>
                <a:gd name="T32" fmla="*/ 197656250 w 540"/>
                <a:gd name="T33" fmla="*/ 132031250 h 742"/>
                <a:gd name="T34" fmla="*/ 210937500 w 540"/>
                <a:gd name="T35" fmla="*/ 118750000 h 742"/>
                <a:gd name="T36" fmla="*/ 210937500 w 540"/>
                <a:gd name="T37" fmla="*/ 92578125 h 742"/>
                <a:gd name="T38" fmla="*/ 197656250 w 540"/>
                <a:gd name="T39" fmla="*/ 79296875 h 742"/>
                <a:gd name="T40" fmla="*/ 144921875 w 540"/>
                <a:gd name="T41" fmla="*/ 39843750 h 742"/>
                <a:gd name="T42" fmla="*/ 118750000 w 540"/>
                <a:gd name="T43" fmla="*/ 26562500 h 742"/>
                <a:gd name="T44" fmla="*/ 92578125 w 540"/>
                <a:gd name="T45" fmla="*/ 13671875 h 742"/>
                <a:gd name="T46" fmla="*/ 79296875 w 540"/>
                <a:gd name="T47" fmla="*/ 390625 h 742"/>
                <a:gd name="T48" fmla="*/ 53125000 w 540"/>
                <a:gd name="T49" fmla="*/ 390625 h 74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540"/>
                <a:gd name="T76" fmla="*/ 0 h 742"/>
                <a:gd name="T77" fmla="*/ 540 w 540"/>
                <a:gd name="T78" fmla="*/ 742 h 74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540" h="742" extrusionOk="0">
                  <a:moveTo>
                    <a:pt x="136" y="1"/>
                  </a:moveTo>
                  <a:lnTo>
                    <a:pt x="68" y="35"/>
                  </a:lnTo>
                  <a:lnTo>
                    <a:pt x="68" y="102"/>
                  </a:lnTo>
                  <a:lnTo>
                    <a:pt x="102" y="203"/>
                  </a:lnTo>
                  <a:lnTo>
                    <a:pt x="169" y="237"/>
                  </a:lnTo>
                  <a:lnTo>
                    <a:pt x="270" y="304"/>
                  </a:lnTo>
                  <a:lnTo>
                    <a:pt x="203" y="338"/>
                  </a:lnTo>
                  <a:lnTo>
                    <a:pt x="35" y="540"/>
                  </a:lnTo>
                  <a:lnTo>
                    <a:pt x="1" y="573"/>
                  </a:lnTo>
                  <a:lnTo>
                    <a:pt x="1" y="641"/>
                  </a:lnTo>
                  <a:lnTo>
                    <a:pt x="35" y="708"/>
                  </a:lnTo>
                  <a:lnTo>
                    <a:pt x="102" y="742"/>
                  </a:lnTo>
                  <a:lnTo>
                    <a:pt x="136" y="708"/>
                  </a:lnTo>
                  <a:lnTo>
                    <a:pt x="203" y="708"/>
                  </a:lnTo>
                  <a:lnTo>
                    <a:pt x="371" y="472"/>
                  </a:lnTo>
                  <a:lnTo>
                    <a:pt x="439" y="371"/>
                  </a:lnTo>
                  <a:lnTo>
                    <a:pt x="506" y="338"/>
                  </a:lnTo>
                  <a:lnTo>
                    <a:pt x="540" y="304"/>
                  </a:lnTo>
                  <a:lnTo>
                    <a:pt x="540" y="237"/>
                  </a:lnTo>
                  <a:lnTo>
                    <a:pt x="506" y="203"/>
                  </a:lnTo>
                  <a:lnTo>
                    <a:pt x="371" y="102"/>
                  </a:lnTo>
                  <a:lnTo>
                    <a:pt x="304" y="68"/>
                  </a:lnTo>
                  <a:lnTo>
                    <a:pt x="237" y="35"/>
                  </a:lnTo>
                  <a:lnTo>
                    <a:pt x="203" y="1"/>
                  </a:lnTo>
                  <a:lnTo>
                    <a:pt x="136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45" name="Shape 707">
              <a:extLst>
                <a:ext uri="{FF2B5EF4-FFF2-40B4-BE49-F238E27FC236}">
                  <a16:creationId xmlns:a16="http://schemas.microsoft.com/office/drawing/2014/main" id="{9F9B319E-9250-F6E1-3E3A-56C99372E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133" y="3156414"/>
              <a:ext cx="21510" cy="14339"/>
            </a:xfrm>
            <a:custGeom>
              <a:avLst/>
              <a:gdLst>
                <a:gd name="T0" fmla="*/ 157812500 w 876"/>
                <a:gd name="T1" fmla="*/ 0 h 573"/>
                <a:gd name="T2" fmla="*/ 105468750 w 876"/>
                <a:gd name="T3" fmla="*/ 39453125 h 573"/>
                <a:gd name="T4" fmla="*/ 66015625 w 876"/>
                <a:gd name="T5" fmla="*/ 78906250 h 573"/>
                <a:gd name="T6" fmla="*/ 26562500 w 876"/>
                <a:gd name="T7" fmla="*/ 118359375 h 573"/>
                <a:gd name="T8" fmla="*/ 13281250 w 876"/>
                <a:gd name="T9" fmla="*/ 144921875 h 573"/>
                <a:gd name="T10" fmla="*/ 0 w 876"/>
                <a:gd name="T11" fmla="*/ 171093750 h 573"/>
                <a:gd name="T12" fmla="*/ 0 w 876"/>
                <a:gd name="T13" fmla="*/ 197265625 h 573"/>
                <a:gd name="T14" fmla="*/ 26562500 w 876"/>
                <a:gd name="T15" fmla="*/ 197265625 h 573"/>
                <a:gd name="T16" fmla="*/ 78906250 w 876"/>
                <a:gd name="T17" fmla="*/ 184375000 h 573"/>
                <a:gd name="T18" fmla="*/ 118359375 w 876"/>
                <a:gd name="T19" fmla="*/ 144921875 h 573"/>
                <a:gd name="T20" fmla="*/ 171093750 w 876"/>
                <a:gd name="T21" fmla="*/ 92187500 h 573"/>
                <a:gd name="T22" fmla="*/ 223828125 w 876"/>
                <a:gd name="T23" fmla="*/ 157812500 h 573"/>
                <a:gd name="T24" fmla="*/ 289453125 w 876"/>
                <a:gd name="T25" fmla="*/ 210546875 h 573"/>
                <a:gd name="T26" fmla="*/ 302734375 w 876"/>
                <a:gd name="T27" fmla="*/ 223828125 h 573"/>
                <a:gd name="T28" fmla="*/ 328906250 w 876"/>
                <a:gd name="T29" fmla="*/ 223828125 h 573"/>
                <a:gd name="T30" fmla="*/ 328906250 w 876"/>
                <a:gd name="T31" fmla="*/ 210546875 h 573"/>
                <a:gd name="T32" fmla="*/ 342187500 w 876"/>
                <a:gd name="T33" fmla="*/ 197265625 h 573"/>
                <a:gd name="T34" fmla="*/ 328906250 w 876"/>
                <a:gd name="T35" fmla="*/ 184375000 h 573"/>
                <a:gd name="T36" fmla="*/ 276171875 w 876"/>
                <a:gd name="T37" fmla="*/ 118359375 h 573"/>
                <a:gd name="T38" fmla="*/ 197265625 w 876"/>
                <a:gd name="T39" fmla="*/ 52734375 h 573"/>
                <a:gd name="T40" fmla="*/ 197265625 w 876"/>
                <a:gd name="T41" fmla="*/ 39453125 h 573"/>
                <a:gd name="T42" fmla="*/ 197265625 w 876"/>
                <a:gd name="T43" fmla="*/ 13281250 h 573"/>
                <a:gd name="T44" fmla="*/ 184375000 w 876"/>
                <a:gd name="T45" fmla="*/ 0 h 573"/>
                <a:gd name="T46" fmla="*/ 157812500 w 876"/>
                <a:gd name="T47" fmla="*/ 0 h 57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76"/>
                <a:gd name="T73" fmla="*/ 0 h 573"/>
                <a:gd name="T74" fmla="*/ 876 w 876"/>
                <a:gd name="T75" fmla="*/ 573 h 57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76" h="573" extrusionOk="0">
                  <a:moveTo>
                    <a:pt x="404" y="0"/>
                  </a:moveTo>
                  <a:lnTo>
                    <a:pt x="270" y="101"/>
                  </a:lnTo>
                  <a:lnTo>
                    <a:pt x="169" y="202"/>
                  </a:lnTo>
                  <a:lnTo>
                    <a:pt x="68" y="303"/>
                  </a:lnTo>
                  <a:lnTo>
                    <a:pt x="34" y="371"/>
                  </a:lnTo>
                  <a:lnTo>
                    <a:pt x="0" y="438"/>
                  </a:lnTo>
                  <a:lnTo>
                    <a:pt x="0" y="505"/>
                  </a:lnTo>
                  <a:lnTo>
                    <a:pt x="68" y="505"/>
                  </a:lnTo>
                  <a:lnTo>
                    <a:pt x="202" y="472"/>
                  </a:lnTo>
                  <a:lnTo>
                    <a:pt x="303" y="371"/>
                  </a:lnTo>
                  <a:lnTo>
                    <a:pt x="438" y="236"/>
                  </a:lnTo>
                  <a:lnTo>
                    <a:pt x="573" y="404"/>
                  </a:lnTo>
                  <a:lnTo>
                    <a:pt x="741" y="539"/>
                  </a:lnTo>
                  <a:lnTo>
                    <a:pt x="775" y="573"/>
                  </a:lnTo>
                  <a:lnTo>
                    <a:pt x="842" y="573"/>
                  </a:lnTo>
                  <a:lnTo>
                    <a:pt x="842" y="539"/>
                  </a:lnTo>
                  <a:lnTo>
                    <a:pt x="876" y="505"/>
                  </a:lnTo>
                  <a:lnTo>
                    <a:pt x="842" y="472"/>
                  </a:lnTo>
                  <a:lnTo>
                    <a:pt x="707" y="303"/>
                  </a:lnTo>
                  <a:lnTo>
                    <a:pt x="505" y="135"/>
                  </a:lnTo>
                  <a:lnTo>
                    <a:pt x="505" y="101"/>
                  </a:lnTo>
                  <a:lnTo>
                    <a:pt x="505" y="34"/>
                  </a:lnTo>
                  <a:lnTo>
                    <a:pt x="472" y="0"/>
                  </a:lnTo>
                  <a:lnTo>
                    <a:pt x="404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46" name="Shape 708">
              <a:extLst>
                <a:ext uri="{FF2B5EF4-FFF2-40B4-BE49-F238E27FC236}">
                  <a16:creationId xmlns:a16="http://schemas.microsoft.com/office/drawing/2014/main" id="{60C5FB7C-94F3-6211-5116-A2B514786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515" y="3070980"/>
              <a:ext cx="152365" cy="71095"/>
            </a:xfrm>
            <a:custGeom>
              <a:avLst/>
              <a:gdLst>
                <a:gd name="T0" fmla="*/ 1446875000 w 6095"/>
                <a:gd name="T1" fmla="*/ 26562500 h 2829"/>
                <a:gd name="T2" fmla="*/ 381640625 w 6095"/>
                <a:gd name="T3" fmla="*/ 92187500 h 2829"/>
                <a:gd name="T4" fmla="*/ 26562500 w 6095"/>
                <a:gd name="T5" fmla="*/ 158203125 h 2829"/>
                <a:gd name="T6" fmla="*/ 26562500 w 6095"/>
                <a:gd name="T7" fmla="*/ 184375000 h 2829"/>
                <a:gd name="T8" fmla="*/ 13281250 w 6095"/>
                <a:gd name="T9" fmla="*/ 276562500 h 2829"/>
                <a:gd name="T10" fmla="*/ 13281250 w 6095"/>
                <a:gd name="T11" fmla="*/ 578906250 h 2829"/>
                <a:gd name="T12" fmla="*/ 78906250 w 6095"/>
                <a:gd name="T13" fmla="*/ 1065625000 h 2829"/>
                <a:gd name="T14" fmla="*/ 105468750 w 6095"/>
                <a:gd name="T15" fmla="*/ 1091796875 h 2829"/>
                <a:gd name="T16" fmla="*/ 407812500 w 6095"/>
                <a:gd name="T17" fmla="*/ 1105078125 h 2829"/>
                <a:gd name="T18" fmla="*/ 947265625 w 6095"/>
                <a:gd name="T19" fmla="*/ 1091796875 h 2829"/>
                <a:gd name="T20" fmla="*/ 1736328125 w 6095"/>
                <a:gd name="T21" fmla="*/ 1012890625 h 2829"/>
                <a:gd name="T22" fmla="*/ 2147483647 w 6095"/>
                <a:gd name="T23" fmla="*/ 999609375 h 2829"/>
                <a:gd name="T24" fmla="*/ 2147483647 w 6095"/>
                <a:gd name="T25" fmla="*/ 1012890625 h 2829"/>
                <a:gd name="T26" fmla="*/ 2147483647 w 6095"/>
                <a:gd name="T27" fmla="*/ 973437500 h 2829"/>
                <a:gd name="T28" fmla="*/ 2147483647 w 6095"/>
                <a:gd name="T29" fmla="*/ 263281250 h 2829"/>
                <a:gd name="T30" fmla="*/ 2147483647 w 6095"/>
                <a:gd name="T31" fmla="*/ 26562500 h 2829"/>
                <a:gd name="T32" fmla="*/ 2147483647 w 6095"/>
                <a:gd name="T33" fmla="*/ 13281250 h 2829"/>
                <a:gd name="T34" fmla="*/ 2147483647 w 6095"/>
                <a:gd name="T35" fmla="*/ 237109375 h 2829"/>
                <a:gd name="T36" fmla="*/ 2147483647 w 6095"/>
                <a:gd name="T37" fmla="*/ 894531250 h 2829"/>
                <a:gd name="T38" fmla="*/ 1749218750 w 6095"/>
                <a:gd name="T39" fmla="*/ 920703125 h 2829"/>
                <a:gd name="T40" fmla="*/ 697265625 w 6095"/>
                <a:gd name="T41" fmla="*/ 1012890625 h 2829"/>
                <a:gd name="T42" fmla="*/ 171093750 w 6095"/>
                <a:gd name="T43" fmla="*/ 1026171875 h 2829"/>
                <a:gd name="T44" fmla="*/ 92187500 w 6095"/>
                <a:gd name="T45" fmla="*/ 565625000 h 2829"/>
                <a:gd name="T46" fmla="*/ 92187500 w 6095"/>
                <a:gd name="T47" fmla="*/ 276562500 h 2829"/>
                <a:gd name="T48" fmla="*/ 184375000 w 6095"/>
                <a:gd name="T49" fmla="*/ 197656250 h 2829"/>
                <a:gd name="T50" fmla="*/ 552343750 w 6095"/>
                <a:gd name="T51" fmla="*/ 184375000 h 2829"/>
                <a:gd name="T52" fmla="*/ 1052343750 w 6095"/>
                <a:gd name="T53" fmla="*/ 131640625 h 2829"/>
                <a:gd name="T54" fmla="*/ 1867578125 w 6095"/>
                <a:gd name="T55" fmla="*/ 92187500 h 2829"/>
                <a:gd name="T56" fmla="*/ 2130859375 w 6095"/>
                <a:gd name="T57" fmla="*/ 79296875 h 2829"/>
                <a:gd name="T58" fmla="*/ 2147483647 w 6095"/>
                <a:gd name="T59" fmla="*/ 105468750 h 2829"/>
                <a:gd name="T60" fmla="*/ 2147483647 w 6095"/>
                <a:gd name="T61" fmla="*/ 105468750 h 2829"/>
                <a:gd name="T62" fmla="*/ 2147483647 w 6095"/>
                <a:gd name="T63" fmla="*/ 66015625 h 2829"/>
                <a:gd name="T64" fmla="*/ 2147483647 w 6095"/>
                <a:gd name="T65" fmla="*/ 13281250 h 2829"/>
                <a:gd name="T66" fmla="*/ 2147483647 w 6095"/>
                <a:gd name="T67" fmla="*/ 390625 h 282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95"/>
                <a:gd name="T103" fmla="*/ 0 h 2829"/>
                <a:gd name="T104" fmla="*/ 6095 w 6095"/>
                <a:gd name="T105" fmla="*/ 2829 h 282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95" h="2829" extrusionOk="0">
                  <a:moveTo>
                    <a:pt x="5522" y="1"/>
                  </a:moveTo>
                  <a:lnTo>
                    <a:pt x="3704" y="68"/>
                  </a:lnTo>
                  <a:lnTo>
                    <a:pt x="1886" y="169"/>
                  </a:lnTo>
                  <a:lnTo>
                    <a:pt x="977" y="236"/>
                  </a:lnTo>
                  <a:lnTo>
                    <a:pt x="505" y="304"/>
                  </a:lnTo>
                  <a:lnTo>
                    <a:pt x="68" y="405"/>
                  </a:lnTo>
                  <a:lnTo>
                    <a:pt x="34" y="438"/>
                  </a:lnTo>
                  <a:lnTo>
                    <a:pt x="68" y="472"/>
                  </a:lnTo>
                  <a:lnTo>
                    <a:pt x="101" y="472"/>
                  </a:lnTo>
                  <a:lnTo>
                    <a:pt x="34" y="708"/>
                  </a:lnTo>
                  <a:lnTo>
                    <a:pt x="0" y="977"/>
                  </a:lnTo>
                  <a:lnTo>
                    <a:pt x="34" y="1482"/>
                  </a:lnTo>
                  <a:lnTo>
                    <a:pt x="101" y="2088"/>
                  </a:lnTo>
                  <a:lnTo>
                    <a:pt x="202" y="2728"/>
                  </a:lnTo>
                  <a:lnTo>
                    <a:pt x="236" y="2761"/>
                  </a:lnTo>
                  <a:lnTo>
                    <a:pt x="270" y="2795"/>
                  </a:lnTo>
                  <a:lnTo>
                    <a:pt x="371" y="2761"/>
                  </a:lnTo>
                  <a:lnTo>
                    <a:pt x="1044" y="2829"/>
                  </a:lnTo>
                  <a:lnTo>
                    <a:pt x="1718" y="2829"/>
                  </a:lnTo>
                  <a:lnTo>
                    <a:pt x="2425" y="2795"/>
                  </a:lnTo>
                  <a:lnTo>
                    <a:pt x="3098" y="2728"/>
                  </a:lnTo>
                  <a:lnTo>
                    <a:pt x="4445" y="2593"/>
                  </a:lnTo>
                  <a:lnTo>
                    <a:pt x="5152" y="2559"/>
                  </a:lnTo>
                  <a:lnTo>
                    <a:pt x="5825" y="2559"/>
                  </a:lnTo>
                  <a:lnTo>
                    <a:pt x="5892" y="2593"/>
                  </a:lnTo>
                  <a:lnTo>
                    <a:pt x="5960" y="2593"/>
                  </a:lnTo>
                  <a:lnTo>
                    <a:pt x="6027" y="2559"/>
                  </a:lnTo>
                  <a:lnTo>
                    <a:pt x="6061" y="2492"/>
                  </a:lnTo>
                  <a:lnTo>
                    <a:pt x="6094" y="1280"/>
                  </a:lnTo>
                  <a:lnTo>
                    <a:pt x="6061" y="674"/>
                  </a:lnTo>
                  <a:lnTo>
                    <a:pt x="6061" y="371"/>
                  </a:lnTo>
                  <a:lnTo>
                    <a:pt x="6027" y="68"/>
                  </a:lnTo>
                  <a:lnTo>
                    <a:pt x="5993" y="34"/>
                  </a:lnTo>
                  <a:lnTo>
                    <a:pt x="5926" y="34"/>
                  </a:lnTo>
                  <a:lnTo>
                    <a:pt x="5892" y="68"/>
                  </a:lnTo>
                  <a:lnTo>
                    <a:pt x="5825" y="607"/>
                  </a:lnTo>
                  <a:lnTo>
                    <a:pt x="5791" y="1179"/>
                  </a:lnTo>
                  <a:lnTo>
                    <a:pt x="5825" y="2290"/>
                  </a:lnTo>
                  <a:lnTo>
                    <a:pt x="5152" y="2324"/>
                  </a:lnTo>
                  <a:lnTo>
                    <a:pt x="4478" y="2357"/>
                  </a:lnTo>
                  <a:lnTo>
                    <a:pt x="3132" y="2458"/>
                  </a:lnTo>
                  <a:lnTo>
                    <a:pt x="1785" y="2593"/>
                  </a:lnTo>
                  <a:lnTo>
                    <a:pt x="1111" y="2627"/>
                  </a:lnTo>
                  <a:lnTo>
                    <a:pt x="438" y="2627"/>
                  </a:lnTo>
                  <a:lnTo>
                    <a:pt x="303" y="2054"/>
                  </a:lnTo>
                  <a:lnTo>
                    <a:pt x="236" y="1448"/>
                  </a:lnTo>
                  <a:lnTo>
                    <a:pt x="236" y="977"/>
                  </a:lnTo>
                  <a:lnTo>
                    <a:pt x="236" y="708"/>
                  </a:lnTo>
                  <a:lnTo>
                    <a:pt x="169" y="472"/>
                  </a:lnTo>
                  <a:lnTo>
                    <a:pt x="472" y="506"/>
                  </a:lnTo>
                  <a:lnTo>
                    <a:pt x="775" y="506"/>
                  </a:lnTo>
                  <a:lnTo>
                    <a:pt x="1414" y="472"/>
                  </a:lnTo>
                  <a:lnTo>
                    <a:pt x="2054" y="405"/>
                  </a:lnTo>
                  <a:lnTo>
                    <a:pt x="2694" y="337"/>
                  </a:lnTo>
                  <a:lnTo>
                    <a:pt x="3973" y="270"/>
                  </a:lnTo>
                  <a:lnTo>
                    <a:pt x="4781" y="236"/>
                  </a:lnTo>
                  <a:lnTo>
                    <a:pt x="5219" y="203"/>
                  </a:lnTo>
                  <a:lnTo>
                    <a:pt x="5455" y="203"/>
                  </a:lnTo>
                  <a:lnTo>
                    <a:pt x="5556" y="236"/>
                  </a:lnTo>
                  <a:lnTo>
                    <a:pt x="5623" y="270"/>
                  </a:lnTo>
                  <a:lnTo>
                    <a:pt x="5690" y="304"/>
                  </a:lnTo>
                  <a:lnTo>
                    <a:pt x="5758" y="270"/>
                  </a:lnTo>
                  <a:lnTo>
                    <a:pt x="5791" y="236"/>
                  </a:lnTo>
                  <a:lnTo>
                    <a:pt x="5791" y="169"/>
                  </a:lnTo>
                  <a:lnTo>
                    <a:pt x="5758" y="102"/>
                  </a:lnTo>
                  <a:lnTo>
                    <a:pt x="5690" y="34"/>
                  </a:lnTo>
                  <a:lnTo>
                    <a:pt x="5623" y="1"/>
                  </a:lnTo>
                  <a:lnTo>
                    <a:pt x="5522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47" name="Shape 709">
              <a:extLst>
                <a:ext uri="{FF2B5EF4-FFF2-40B4-BE49-F238E27FC236}">
                  <a16:creationId xmlns:a16="http://schemas.microsoft.com/office/drawing/2014/main" id="{BEA6CDDB-6D25-FA55-D8C5-0D06192BA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999" y="3176727"/>
              <a:ext cx="62738" cy="77070"/>
            </a:xfrm>
            <a:custGeom>
              <a:avLst/>
              <a:gdLst>
                <a:gd name="T0" fmla="*/ 894531250 w 2493"/>
                <a:gd name="T1" fmla="*/ 78906250 h 3098"/>
                <a:gd name="T2" fmla="*/ 868359375 w 2493"/>
                <a:gd name="T3" fmla="*/ 315625000 h 3098"/>
                <a:gd name="T4" fmla="*/ 868359375 w 2493"/>
                <a:gd name="T5" fmla="*/ 578906250 h 3098"/>
                <a:gd name="T6" fmla="*/ 868359375 w 2493"/>
                <a:gd name="T7" fmla="*/ 841796875 h 3098"/>
                <a:gd name="T8" fmla="*/ 894531250 w 2493"/>
                <a:gd name="T9" fmla="*/ 1065234375 h 3098"/>
                <a:gd name="T10" fmla="*/ 907812500 w 2493"/>
                <a:gd name="T11" fmla="*/ 1078515625 h 3098"/>
                <a:gd name="T12" fmla="*/ 894531250 w 2493"/>
                <a:gd name="T13" fmla="*/ 1078515625 h 3098"/>
                <a:gd name="T14" fmla="*/ 802734375 w 2493"/>
                <a:gd name="T15" fmla="*/ 1065234375 h 3098"/>
                <a:gd name="T16" fmla="*/ 710546875 w 2493"/>
                <a:gd name="T17" fmla="*/ 1065234375 h 3098"/>
                <a:gd name="T18" fmla="*/ 526562500 w 2493"/>
                <a:gd name="T19" fmla="*/ 1078515625 h 3098"/>
                <a:gd name="T20" fmla="*/ 144921875 w 2493"/>
                <a:gd name="T21" fmla="*/ 1078515625 h 3098"/>
                <a:gd name="T22" fmla="*/ 105468750 w 2493"/>
                <a:gd name="T23" fmla="*/ 591796875 h 3098"/>
                <a:gd name="T24" fmla="*/ 66015625 w 2493"/>
                <a:gd name="T25" fmla="*/ 92187500 h 3098"/>
                <a:gd name="T26" fmla="*/ 276562500 w 2493"/>
                <a:gd name="T27" fmla="*/ 118359375 h 3098"/>
                <a:gd name="T28" fmla="*/ 473828125 w 2493"/>
                <a:gd name="T29" fmla="*/ 105468750 h 3098"/>
                <a:gd name="T30" fmla="*/ 894531250 w 2493"/>
                <a:gd name="T31" fmla="*/ 78906250 h 3098"/>
                <a:gd name="T32" fmla="*/ 894531250 w 2493"/>
                <a:gd name="T33" fmla="*/ 0 h 3098"/>
                <a:gd name="T34" fmla="*/ 684375000 w 2493"/>
                <a:gd name="T35" fmla="*/ 13281250 h 3098"/>
                <a:gd name="T36" fmla="*/ 473828125 w 2493"/>
                <a:gd name="T37" fmla="*/ 13281250 h 3098"/>
                <a:gd name="T38" fmla="*/ 263281250 w 2493"/>
                <a:gd name="T39" fmla="*/ 26562500 h 3098"/>
                <a:gd name="T40" fmla="*/ 53125000 w 2493"/>
                <a:gd name="T41" fmla="*/ 39453125 h 3098"/>
                <a:gd name="T42" fmla="*/ 39843750 w 2493"/>
                <a:gd name="T43" fmla="*/ 52734375 h 3098"/>
                <a:gd name="T44" fmla="*/ 26562500 w 2493"/>
                <a:gd name="T45" fmla="*/ 66015625 h 3098"/>
                <a:gd name="T46" fmla="*/ 13281250 w 2493"/>
                <a:gd name="T47" fmla="*/ 78906250 h 3098"/>
                <a:gd name="T48" fmla="*/ 13281250 w 2493"/>
                <a:gd name="T49" fmla="*/ 92187500 h 3098"/>
                <a:gd name="T50" fmla="*/ 390625 w 2493"/>
                <a:gd name="T51" fmla="*/ 342187500 h 3098"/>
                <a:gd name="T52" fmla="*/ 13281250 w 2493"/>
                <a:gd name="T53" fmla="*/ 631250000 h 3098"/>
                <a:gd name="T54" fmla="*/ 39843750 w 2493"/>
                <a:gd name="T55" fmla="*/ 920703125 h 3098"/>
                <a:gd name="T56" fmla="*/ 79296875 w 2493"/>
                <a:gd name="T57" fmla="*/ 1183593750 h 3098"/>
                <a:gd name="T58" fmla="*/ 92578125 w 2493"/>
                <a:gd name="T59" fmla="*/ 1196875000 h 3098"/>
                <a:gd name="T60" fmla="*/ 118750000 w 2493"/>
                <a:gd name="T61" fmla="*/ 1210156250 h 3098"/>
                <a:gd name="T62" fmla="*/ 144921875 w 2493"/>
                <a:gd name="T63" fmla="*/ 1196875000 h 3098"/>
                <a:gd name="T64" fmla="*/ 158203125 w 2493"/>
                <a:gd name="T65" fmla="*/ 1170703125 h 3098"/>
                <a:gd name="T66" fmla="*/ 158203125 w 2493"/>
                <a:gd name="T67" fmla="*/ 1131250000 h 3098"/>
                <a:gd name="T68" fmla="*/ 342187500 w 2493"/>
                <a:gd name="T69" fmla="*/ 1170703125 h 3098"/>
                <a:gd name="T70" fmla="*/ 526562500 w 2493"/>
                <a:gd name="T71" fmla="*/ 1183593750 h 3098"/>
                <a:gd name="T72" fmla="*/ 723828125 w 2493"/>
                <a:gd name="T73" fmla="*/ 1170703125 h 3098"/>
                <a:gd name="T74" fmla="*/ 815625000 w 2493"/>
                <a:gd name="T75" fmla="*/ 1157421875 h 3098"/>
                <a:gd name="T76" fmla="*/ 894531250 w 2493"/>
                <a:gd name="T77" fmla="*/ 1131250000 h 3098"/>
                <a:gd name="T78" fmla="*/ 921093750 w 2493"/>
                <a:gd name="T79" fmla="*/ 1117968750 h 3098"/>
                <a:gd name="T80" fmla="*/ 921093750 w 2493"/>
                <a:gd name="T81" fmla="*/ 1091796875 h 3098"/>
                <a:gd name="T82" fmla="*/ 947265625 w 2493"/>
                <a:gd name="T83" fmla="*/ 1091796875 h 3098"/>
                <a:gd name="T84" fmla="*/ 960546875 w 2493"/>
                <a:gd name="T85" fmla="*/ 1078515625 h 3098"/>
                <a:gd name="T86" fmla="*/ 960546875 w 2493"/>
                <a:gd name="T87" fmla="*/ 1065234375 h 3098"/>
                <a:gd name="T88" fmla="*/ 973437500 w 2493"/>
                <a:gd name="T89" fmla="*/ 828515625 h 3098"/>
                <a:gd name="T90" fmla="*/ 960546875 w 2493"/>
                <a:gd name="T91" fmla="*/ 565625000 h 3098"/>
                <a:gd name="T92" fmla="*/ 947265625 w 2493"/>
                <a:gd name="T93" fmla="*/ 302734375 h 3098"/>
                <a:gd name="T94" fmla="*/ 921093750 w 2493"/>
                <a:gd name="T95" fmla="*/ 66015625 h 3098"/>
                <a:gd name="T96" fmla="*/ 933984375 w 2493"/>
                <a:gd name="T97" fmla="*/ 52734375 h 3098"/>
                <a:gd name="T98" fmla="*/ 933984375 w 2493"/>
                <a:gd name="T99" fmla="*/ 26562500 h 3098"/>
                <a:gd name="T100" fmla="*/ 921093750 w 2493"/>
                <a:gd name="T101" fmla="*/ 13281250 h 3098"/>
                <a:gd name="T102" fmla="*/ 894531250 w 2493"/>
                <a:gd name="T103" fmla="*/ 0 h 30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93"/>
                <a:gd name="T157" fmla="*/ 0 h 3098"/>
                <a:gd name="T158" fmla="*/ 2493 w 2493"/>
                <a:gd name="T159" fmla="*/ 3098 h 30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93" h="3098" extrusionOk="0">
                  <a:moveTo>
                    <a:pt x="2290" y="202"/>
                  </a:moveTo>
                  <a:lnTo>
                    <a:pt x="2223" y="808"/>
                  </a:lnTo>
                  <a:lnTo>
                    <a:pt x="2223" y="1482"/>
                  </a:lnTo>
                  <a:lnTo>
                    <a:pt x="2223" y="2155"/>
                  </a:lnTo>
                  <a:lnTo>
                    <a:pt x="2290" y="2727"/>
                  </a:lnTo>
                  <a:lnTo>
                    <a:pt x="2324" y="2761"/>
                  </a:lnTo>
                  <a:lnTo>
                    <a:pt x="2290" y="2761"/>
                  </a:lnTo>
                  <a:lnTo>
                    <a:pt x="2055" y="2727"/>
                  </a:lnTo>
                  <a:lnTo>
                    <a:pt x="1819" y="2727"/>
                  </a:lnTo>
                  <a:lnTo>
                    <a:pt x="1348" y="2761"/>
                  </a:lnTo>
                  <a:lnTo>
                    <a:pt x="371" y="2761"/>
                  </a:lnTo>
                  <a:lnTo>
                    <a:pt x="270" y="1515"/>
                  </a:lnTo>
                  <a:lnTo>
                    <a:pt x="169" y="236"/>
                  </a:lnTo>
                  <a:lnTo>
                    <a:pt x="708" y="303"/>
                  </a:lnTo>
                  <a:lnTo>
                    <a:pt x="1213" y="270"/>
                  </a:lnTo>
                  <a:lnTo>
                    <a:pt x="2290" y="202"/>
                  </a:lnTo>
                  <a:close/>
                  <a:moveTo>
                    <a:pt x="2290" y="0"/>
                  </a:moveTo>
                  <a:lnTo>
                    <a:pt x="1752" y="34"/>
                  </a:lnTo>
                  <a:lnTo>
                    <a:pt x="1213" y="34"/>
                  </a:lnTo>
                  <a:lnTo>
                    <a:pt x="674" y="68"/>
                  </a:lnTo>
                  <a:lnTo>
                    <a:pt x="136" y="101"/>
                  </a:lnTo>
                  <a:lnTo>
                    <a:pt x="102" y="135"/>
                  </a:lnTo>
                  <a:lnTo>
                    <a:pt x="68" y="169"/>
                  </a:lnTo>
                  <a:lnTo>
                    <a:pt x="34" y="202"/>
                  </a:lnTo>
                  <a:lnTo>
                    <a:pt x="34" y="236"/>
                  </a:lnTo>
                  <a:lnTo>
                    <a:pt x="1" y="876"/>
                  </a:lnTo>
                  <a:lnTo>
                    <a:pt x="34" y="1616"/>
                  </a:lnTo>
                  <a:lnTo>
                    <a:pt x="102" y="2357"/>
                  </a:lnTo>
                  <a:lnTo>
                    <a:pt x="203" y="3030"/>
                  </a:lnTo>
                  <a:lnTo>
                    <a:pt x="237" y="3064"/>
                  </a:lnTo>
                  <a:lnTo>
                    <a:pt x="304" y="3098"/>
                  </a:lnTo>
                  <a:lnTo>
                    <a:pt x="371" y="3064"/>
                  </a:lnTo>
                  <a:lnTo>
                    <a:pt x="405" y="2997"/>
                  </a:lnTo>
                  <a:lnTo>
                    <a:pt x="405" y="2896"/>
                  </a:lnTo>
                  <a:lnTo>
                    <a:pt x="876" y="2997"/>
                  </a:lnTo>
                  <a:lnTo>
                    <a:pt x="1348" y="3030"/>
                  </a:lnTo>
                  <a:lnTo>
                    <a:pt x="1853" y="2997"/>
                  </a:lnTo>
                  <a:lnTo>
                    <a:pt x="2088" y="2963"/>
                  </a:lnTo>
                  <a:lnTo>
                    <a:pt x="2290" y="2896"/>
                  </a:lnTo>
                  <a:lnTo>
                    <a:pt x="2358" y="2862"/>
                  </a:lnTo>
                  <a:lnTo>
                    <a:pt x="2358" y="2795"/>
                  </a:lnTo>
                  <a:lnTo>
                    <a:pt x="2425" y="2795"/>
                  </a:lnTo>
                  <a:lnTo>
                    <a:pt x="2459" y="2761"/>
                  </a:lnTo>
                  <a:lnTo>
                    <a:pt x="2459" y="2727"/>
                  </a:lnTo>
                  <a:lnTo>
                    <a:pt x="2492" y="2121"/>
                  </a:lnTo>
                  <a:lnTo>
                    <a:pt x="2459" y="1448"/>
                  </a:lnTo>
                  <a:lnTo>
                    <a:pt x="2425" y="775"/>
                  </a:lnTo>
                  <a:lnTo>
                    <a:pt x="2358" y="169"/>
                  </a:lnTo>
                  <a:lnTo>
                    <a:pt x="2391" y="135"/>
                  </a:lnTo>
                  <a:lnTo>
                    <a:pt x="2391" y="68"/>
                  </a:lnTo>
                  <a:lnTo>
                    <a:pt x="2358" y="34"/>
                  </a:lnTo>
                  <a:lnTo>
                    <a:pt x="2290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48" name="Shape 710">
              <a:extLst>
                <a:ext uri="{FF2B5EF4-FFF2-40B4-BE49-F238E27FC236}">
                  <a16:creationId xmlns:a16="http://schemas.microsoft.com/office/drawing/2014/main" id="{EE4C1068-54C8-C35C-0EA1-9A1EC4B76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650" y="4433146"/>
              <a:ext cx="366273" cy="525151"/>
            </a:xfrm>
            <a:custGeom>
              <a:avLst/>
              <a:gdLst>
                <a:gd name="T0" fmla="*/ 1039453125 w 14647"/>
                <a:gd name="T1" fmla="*/ 39843750 h 21010"/>
                <a:gd name="T2" fmla="*/ 407812500 w 14647"/>
                <a:gd name="T3" fmla="*/ 184375000 h 21010"/>
                <a:gd name="T4" fmla="*/ 237109375 w 14647"/>
                <a:gd name="T5" fmla="*/ 342187500 h 21010"/>
                <a:gd name="T6" fmla="*/ 947265625 w 14647"/>
                <a:gd name="T7" fmla="*/ 158203125 h 21010"/>
                <a:gd name="T8" fmla="*/ 1433984375 w 14647"/>
                <a:gd name="T9" fmla="*/ 105468750 h 21010"/>
                <a:gd name="T10" fmla="*/ 2147483647 w 14647"/>
                <a:gd name="T11" fmla="*/ 158203125 h 21010"/>
                <a:gd name="T12" fmla="*/ 2147483647 w 14647"/>
                <a:gd name="T13" fmla="*/ 434375000 h 21010"/>
                <a:gd name="T14" fmla="*/ 2147483647 w 14647"/>
                <a:gd name="T15" fmla="*/ 683984375 h 21010"/>
                <a:gd name="T16" fmla="*/ 2147483647 w 14647"/>
                <a:gd name="T17" fmla="*/ 1170703125 h 21010"/>
                <a:gd name="T18" fmla="*/ 2147483647 w 14647"/>
                <a:gd name="T19" fmla="*/ 1801953125 h 21010"/>
                <a:gd name="T20" fmla="*/ 2147483647 w 14647"/>
                <a:gd name="T21" fmla="*/ 2147483647 h 21010"/>
                <a:gd name="T22" fmla="*/ 2147483647 w 14647"/>
                <a:gd name="T23" fmla="*/ 2147483647 h 21010"/>
                <a:gd name="T24" fmla="*/ 2147483647 w 14647"/>
                <a:gd name="T25" fmla="*/ 2147483647 h 21010"/>
                <a:gd name="T26" fmla="*/ 2147483647 w 14647"/>
                <a:gd name="T27" fmla="*/ 2147483647 h 21010"/>
                <a:gd name="T28" fmla="*/ 2147483647 w 14647"/>
                <a:gd name="T29" fmla="*/ 2147483647 h 21010"/>
                <a:gd name="T30" fmla="*/ 2147483647 w 14647"/>
                <a:gd name="T31" fmla="*/ 2147483647 h 21010"/>
                <a:gd name="T32" fmla="*/ 2147483647 w 14647"/>
                <a:gd name="T33" fmla="*/ 2147483647 h 21010"/>
                <a:gd name="T34" fmla="*/ 2147483647 w 14647"/>
                <a:gd name="T35" fmla="*/ 2147483647 h 21010"/>
                <a:gd name="T36" fmla="*/ 2147483647 w 14647"/>
                <a:gd name="T37" fmla="*/ 2147483647 h 21010"/>
                <a:gd name="T38" fmla="*/ 2147483647 w 14647"/>
                <a:gd name="T39" fmla="*/ 2147483647 h 21010"/>
                <a:gd name="T40" fmla="*/ 1999218750 w 14647"/>
                <a:gd name="T41" fmla="*/ 2147483647 h 21010"/>
                <a:gd name="T42" fmla="*/ 1328515625 w 14647"/>
                <a:gd name="T43" fmla="*/ 2147483647 h 21010"/>
                <a:gd name="T44" fmla="*/ 328906250 w 14647"/>
                <a:gd name="T45" fmla="*/ 2147483647 h 21010"/>
                <a:gd name="T46" fmla="*/ 66015625 w 14647"/>
                <a:gd name="T47" fmla="*/ 2147483647 h 21010"/>
                <a:gd name="T48" fmla="*/ 868359375 w 14647"/>
                <a:gd name="T49" fmla="*/ 2147483647 h 21010"/>
                <a:gd name="T50" fmla="*/ 1933593750 w 14647"/>
                <a:gd name="T51" fmla="*/ 2147483647 h 21010"/>
                <a:gd name="T52" fmla="*/ 2147483647 w 14647"/>
                <a:gd name="T53" fmla="*/ 2147483647 h 21010"/>
                <a:gd name="T54" fmla="*/ 2147483647 w 14647"/>
                <a:gd name="T55" fmla="*/ 2147483647 h 21010"/>
                <a:gd name="T56" fmla="*/ 2147483647 w 14647"/>
                <a:gd name="T57" fmla="*/ 2147483647 h 21010"/>
                <a:gd name="T58" fmla="*/ 2147483647 w 14647"/>
                <a:gd name="T59" fmla="*/ 2147483647 h 21010"/>
                <a:gd name="T60" fmla="*/ 2147483647 w 14647"/>
                <a:gd name="T61" fmla="*/ 2147483647 h 21010"/>
                <a:gd name="T62" fmla="*/ 2147483647 w 14647"/>
                <a:gd name="T63" fmla="*/ 2147483647 h 21010"/>
                <a:gd name="T64" fmla="*/ 2147483647 w 14647"/>
                <a:gd name="T65" fmla="*/ 2147483647 h 21010"/>
                <a:gd name="T66" fmla="*/ 2147483647 w 14647"/>
                <a:gd name="T67" fmla="*/ 2147483647 h 21010"/>
                <a:gd name="T68" fmla="*/ 2147483647 w 14647"/>
                <a:gd name="T69" fmla="*/ 2147483647 h 21010"/>
                <a:gd name="T70" fmla="*/ 2147483647 w 14647"/>
                <a:gd name="T71" fmla="*/ 2147483647 h 21010"/>
                <a:gd name="T72" fmla="*/ 2147483647 w 14647"/>
                <a:gd name="T73" fmla="*/ 2117578125 h 21010"/>
                <a:gd name="T74" fmla="*/ 2147483647 w 14647"/>
                <a:gd name="T75" fmla="*/ 1512500000 h 21010"/>
                <a:gd name="T76" fmla="*/ 2147483647 w 14647"/>
                <a:gd name="T77" fmla="*/ 986718750 h 21010"/>
                <a:gd name="T78" fmla="*/ 2147483647 w 14647"/>
                <a:gd name="T79" fmla="*/ 552734375 h 21010"/>
                <a:gd name="T80" fmla="*/ 2147483647 w 14647"/>
                <a:gd name="T81" fmla="*/ 237109375 h 21010"/>
                <a:gd name="T82" fmla="*/ 2147483647 w 14647"/>
                <a:gd name="T83" fmla="*/ 39843750 h 21010"/>
                <a:gd name="T84" fmla="*/ 1460156250 w 14647"/>
                <a:gd name="T85" fmla="*/ 390625 h 2101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647"/>
                <a:gd name="T130" fmla="*/ 0 h 21010"/>
                <a:gd name="T131" fmla="*/ 14647 w 14647"/>
                <a:gd name="T132" fmla="*/ 21010 h 2101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647" h="21010" extrusionOk="0">
                  <a:moveTo>
                    <a:pt x="3738" y="1"/>
                  </a:moveTo>
                  <a:lnTo>
                    <a:pt x="3199" y="34"/>
                  </a:lnTo>
                  <a:lnTo>
                    <a:pt x="2661" y="102"/>
                  </a:lnTo>
                  <a:lnTo>
                    <a:pt x="2122" y="203"/>
                  </a:lnTo>
                  <a:lnTo>
                    <a:pt x="1583" y="337"/>
                  </a:lnTo>
                  <a:lnTo>
                    <a:pt x="1044" y="472"/>
                  </a:lnTo>
                  <a:lnTo>
                    <a:pt x="1" y="809"/>
                  </a:lnTo>
                  <a:lnTo>
                    <a:pt x="1" y="1078"/>
                  </a:lnTo>
                  <a:lnTo>
                    <a:pt x="607" y="876"/>
                  </a:lnTo>
                  <a:lnTo>
                    <a:pt x="1213" y="674"/>
                  </a:lnTo>
                  <a:lnTo>
                    <a:pt x="1819" y="539"/>
                  </a:lnTo>
                  <a:lnTo>
                    <a:pt x="2425" y="405"/>
                  </a:lnTo>
                  <a:lnTo>
                    <a:pt x="2829" y="337"/>
                  </a:lnTo>
                  <a:lnTo>
                    <a:pt x="3233" y="304"/>
                  </a:lnTo>
                  <a:lnTo>
                    <a:pt x="3671" y="270"/>
                  </a:lnTo>
                  <a:lnTo>
                    <a:pt x="4075" y="236"/>
                  </a:lnTo>
                  <a:lnTo>
                    <a:pt x="4883" y="304"/>
                  </a:lnTo>
                  <a:lnTo>
                    <a:pt x="5691" y="405"/>
                  </a:lnTo>
                  <a:lnTo>
                    <a:pt x="6499" y="573"/>
                  </a:lnTo>
                  <a:lnTo>
                    <a:pt x="7273" y="809"/>
                  </a:lnTo>
                  <a:lnTo>
                    <a:pt x="8047" y="1112"/>
                  </a:lnTo>
                  <a:lnTo>
                    <a:pt x="8822" y="1448"/>
                  </a:lnTo>
                  <a:lnTo>
                    <a:pt x="9125" y="1583"/>
                  </a:lnTo>
                  <a:lnTo>
                    <a:pt x="9394" y="1751"/>
                  </a:lnTo>
                  <a:lnTo>
                    <a:pt x="9933" y="2122"/>
                  </a:lnTo>
                  <a:lnTo>
                    <a:pt x="10438" y="2559"/>
                  </a:lnTo>
                  <a:lnTo>
                    <a:pt x="10909" y="2997"/>
                  </a:lnTo>
                  <a:lnTo>
                    <a:pt x="11482" y="3502"/>
                  </a:lnTo>
                  <a:lnTo>
                    <a:pt x="11987" y="4041"/>
                  </a:lnTo>
                  <a:lnTo>
                    <a:pt x="12525" y="4613"/>
                  </a:lnTo>
                  <a:lnTo>
                    <a:pt x="12997" y="5185"/>
                  </a:lnTo>
                  <a:lnTo>
                    <a:pt x="13401" y="5792"/>
                  </a:lnTo>
                  <a:lnTo>
                    <a:pt x="13704" y="6431"/>
                  </a:lnTo>
                  <a:lnTo>
                    <a:pt x="13872" y="6734"/>
                  </a:lnTo>
                  <a:lnTo>
                    <a:pt x="13973" y="7071"/>
                  </a:lnTo>
                  <a:lnTo>
                    <a:pt x="14074" y="7408"/>
                  </a:lnTo>
                  <a:lnTo>
                    <a:pt x="14175" y="7778"/>
                  </a:lnTo>
                  <a:lnTo>
                    <a:pt x="14242" y="8182"/>
                  </a:lnTo>
                  <a:lnTo>
                    <a:pt x="14276" y="8620"/>
                  </a:lnTo>
                  <a:lnTo>
                    <a:pt x="14343" y="9461"/>
                  </a:lnTo>
                  <a:lnTo>
                    <a:pt x="14377" y="11212"/>
                  </a:lnTo>
                  <a:lnTo>
                    <a:pt x="14411" y="11953"/>
                  </a:lnTo>
                  <a:lnTo>
                    <a:pt x="14343" y="12727"/>
                  </a:lnTo>
                  <a:lnTo>
                    <a:pt x="14242" y="13468"/>
                  </a:lnTo>
                  <a:lnTo>
                    <a:pt x="14040" y="14209"/>
                  </a:lnTo>
                  <a:lnTo>
                    <a:pt x="13805" y="14916"/>
                  </a:lnTo>
                  <a:lnTo>
                    <a:pt x="13502" y="15589"/>
                  </a:lnTo>
                  <a:lnTo>
                    <a:pt x="13131" y="16229"/>
                  </a:lnTo>
                  <a:lnTo>
                    <a:pt x="12660" y="16868"/>
                  </a:lnTo>
                  <a:lnTo>
                    <a:pt x="12424" y="17138"/>
                  </a:lnTo>
                  <a:lnTo>
                    <a:pt x="12189" y="17373"/>
                  </a:lnTo>
                  <a:lnTo>
                    <a:pt x="11650" y="17878"/>
                  </a:lnTo>
                  <a:lnTo>
                    <a:pt x="11078" y="18316"/>
                  </a:lnTo>
                  <a:lnTo>
                    <a:pt x="10505" y="18754"/>
                  </a:lnTo>
                  <a:lnTo>
                    <a:pt x="10202" y="18989"/>
                  </a:lnTo>
                  <a:lnTo>
                    <a:pt x="9865" y="19191"/>
                  </a:lnTo>
                  <a:lnTo>
                    <a:pt x="9529" y="19360"/>
                  </a:lnTo>
                  <a:lnTo>
                    <a:pt x="9192" y="19528"/>
                  </a:lnTo>
                  <a:lnTo>
                    <a:pt x="8519" y="19797"/>
                  </a:lnTo>
                  <a:lnTo>
                    <a:pt x="7778" y="19999"/>
                  </a:lnTo>
                  <a:lnTo>
                    <a:pt x="6431" y="20370"/>
                  </a:lnTo>
                  <a:lnTo>
                    <a:pt x="5792" y="20538"/>
                  </a:lnTo>
                  <a:lnTo>
                    <a:pt x="5118" y="20673"/>
                  </a:lnTo>
                  <a:lnTo>
                    <a:pt x="4681" y="20740"/>
                  </a:lnTo>
                  <a:lnTo>
                    <a:pt x="4243" y="20774"/>
                  </a:lnTo>
                  <a:lnTo>
                    <a:pt x="3401" y="20774"/>
                  </a:lnTo>
                  <a:lnTo>
                    <a:pt x="2560" y="20706"/>
                  </a:lnTo>
                  <a:lnTo>
                    <a:pt x="1684" y="20605"/>
                  </a:lnTo>
                  <a:lnTo>
                    <a:pt x="842" y="20471"/>
                  </a:lnTo>
                  <a:lnTo>
                    <a:pt x="1" y="20302"/>
                  </a:lnTo>
                  <a:lnTo>
                    <a:pt x="1" y="20572"/>
                  </a:lnTo>
                  <a:lnTo>
                    <a:pt x="169" y="20605"/>
                  </a:lnTo>
                  <a:lnTo>
                    <a:pt x="842" y="20740"/>
                  </a:lnTo>
                  <a:lnTo>
                    <a:pt x="1549" y="20841"/>
                  </a:lnTo>
                  <a:lnTo>
                    <a:pt x="2223" y="20942"/>
                  </a:lnTo>
                  <a:lnTo>
                    <a:pt x="2896" y="21009"/>
                  </a:lnTo>
                  <a:lnTo>
                    <a:pt x="4277" y="21009"/>
                  </a:lnTo>
                  <a:lnTo>
                    <a:pt x="4950" y="20942"/>
                  </a:lnTo>
                  <a:lnTo>
                    <a:pt x="5657" y="20841"/>
                  </a:lnTo>
                  <a:lnTo>
                    <a:pt x="6297" y="20706"/>
                  </a:lnTo>
                  <a:lnTo>
                    <a:pt x="6970" y="20504"/>
                  </a:lnTo>
                  <a:lnTo>
                    <a:pt x="8249" y="20168"/>
                  </a:lnTo>
                  <a:lnTo>
                    <a:pt x="8586" y="20067"/>
                  </a:lnTo>
                  <a:lnTo>
                    <a:pt x="8923" y="19966"/>
                  </a:lnTo>
                  <a:lnTo>
                    <a:pt x="9495" y="19696"/>
                  </a:lnTo>
                  <a:lnTo>
                    <a:pt x="10067" y="19360"/>
                  </a:lnTo>
                  <a:lnTo>
                    <a:pt x="10640" y="18989"/>
                  </a:lnTo>
                  <a:lnTo>
                    <a:pt x="11145" y="18585"/>
                  </a:lnTo>
                  <a:lnTo>
                    <a:pt x="11650" y="18181"/>
                  </a:lnTo>
                  <a:lnTo>
                    <a:pt x="12121" y="17777"/>
                  </a:lnTo>
                  <a:lnTo>
                    <a:pt x="12559" y="17340"/>
                  </a:lnTo>
                  <a:lnTo>
                    <a:pt x="12963" y="16868"/>
                  </a:lnTo>
                  <a:lnTo>
                    <a:pt x="13333" y="16363"/>
                  </a:lnTo>
                  <a:lnTo>
                    <a:pt x="13670" y="15825"/>
                  </a:lnTo>
                  <a:lnTo>
                    <a:pt x="13973" y="15219"/>
                  </a:lnTo>
                  <a:lnTo>
                    <a:pt x="14209" y="14579"/>
                  </a:lnTo>
                  <a:lnTo>
                    <a:pt x="14411" y="13939"/>
                  </a:lnTo>
                  <a:lnTo>
                    <a:pt x="14512" y="13266"/>
                  </a:lnTo>
                  <a:lnTo>
                    <a:pt x="14613" y="12592"/>
                  </a:lnTo>
                  <a:lnTo>
                    <a:pt x="14646" y="11919"/>
                  </a:lnTo>
                  <a:lnTo>
                    <a:pt x="14646" y="11246"/>
                  </a:lnTo>
                  <a:lnTo>
                    <a:pt x="14613" y="10572"/>
                  </a:lnTo>
                  <a:lnTo>
                    <a:pt x="14545" y="9865"/>
                  </a:lnTo>
                  <a:lnTo>
                    <a:pt x="14478" y="8552"/>
                  </a:lnTo>
                  <a:lnTo>
                    <a:pt x="14444" y="7879"/>
                  </a:lnTo>
                  <a:lnTo>
                    <a:pt x="14377" y="7576"/>
                  </a:lnTo>
                  <a:lnTo>
                    <a:pt x="14310" y="7239"/>
                  </a:lnTo>
                  <a:lnTo>
                    <a:pt x="14209" y="6903"/>
                  </a:lnTo>
                  <a:lnTo>
                    <a:pt x="14074" y="6600"/>
                  </a:lnTo>
                  <a:lnTo>
                    <a:pt x="13805" y="5994"/>
                  </a:lnTo>
                  <a:lnTo>
                    <a:pt x="13468" y="5421"/>
                  </a:lnTo>
                  <a:lnTo>
                    <a:pt x="13064" y="4882"/>
                  </a:lnTo>
                  <a:lnTo>
                    <a:pt x="12660" y="4377"/>
                  </a:lnTo>
                  <a:lnTo>
                    <a:pt x="12222" y="3872"/>
                  </a:lnTo>
                  <a:lnTo>
                    <a:pt x="11785" y="3401"/>
                  </a:lnTo>
                  <a:lnTo>
                    <a:pt x="11313" y="2963"/>
                  </a:lnTo>
                  <a:lnTo>
                    <a:pt x="10808" y="2526"/>
                  </a:lnTo>
                  <a:lnTo>
                    <a:pt x="10303" y="2122"/>
                  </a:lnTo>
                  <a:lnTo>
                    <a:pt x="9764" y="1751"/>
                  </a:lnTo>
                  <a:lnTo>
                    <a:pt x="9226" y="1415"/>
                  </a:lnTo>
                  <a:lnTo>
                    <a:pt x="8653" y="1112"/>
                  </a:lnTo>
                  <a:lnTo>
                    <a:pt x="8081" y="842"/>
                  </a:lnTo>
                  <a:lnTo>
                    <a:pt x="7475" y="607"/>
                  </a:lnTo>
                  <a:lnTo>
                    <a:pt x="6869" y="405"/>
                  </a:lnTo>
                  <a:lnTo>
                    <a:pt x="6229" y="236"/>
                  </a:lnTo>
                  <a:lnTo>
                    <a:pt x="5590" y="102"/>
                  </a:lnTo>
                  <a:lnTo>
                    <a:pt x="4950" y="34"/>
                  </a:lnTo>
                  <a:lnTo>
                    <a:pt x="4310" y="1"/>
                  </a:lnTo>
                  <a:lnTo>
                    <a:pt x="3738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49" name="Shape 711">
              <a:extLst>
                <a:ext uri="{FF2B5EF4-FFF2-40B4-BE49-F238E27FC236}">
                  <a16:creationId xmlns:a16="http://schemas.microsoft.com/office/drawing/2014/main" id="{E9057818-53E2-C4BC-D348-7980ADD31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582" y="3152232"/>
              <a:ext cx="79468" cy="72290"/>
            </a:xfrm>
            <a:custGeom>
              <a:avLst/>
              <a:gdLst>
                <a:gd name="T0" fmla="*/ 1157421875 w 3199"/>
                <a:gd name="T1" fmla="*/ 390625 h 2897"/>
                <a:gd name="T2" fmla="*/ 1157421875 w 3199"/>
                <a:gd name="T3" fmla="*/ 13281250 h 2897"/>
                <a:gd name="T4" fmla="*/ 1144531250 w 3199"/>
                <a:gd name="T5" fmla="*/ 13281250 h 2897"/>
                <a:gd name="T6" fmla="*/ 1131250000 w 3199"/>
                <a:gd name="T7" fmla="*/ 132031250 h 2897"/>
                <a:gd name="T8" fmla="*/ 1144531250 w 3199"/>
                <a:gd name="T9" fmla="*/ 263281250 h 2897"/>
                <a:gd name="T10" fmla="*/ 1157421875 w 3199"/>
                <a:gd name="T11" fmla="*/ 500000000 h 2897"/>
                <a:gd name="T12" fmla="*/ 1157421875 w 3199"/>
                <a:gd name="T13" fmla="*/ 763281250 h 2897"/>
                <a:gd name="T14" fmla="*/ 1170703125 w 3199"/>
                <a:gd name="T15" fmla="*/ 894531250 h 2897"/>
                <a:gd name="T16" fmla="*/ 1183984375 w 3199"/>
                <a:gd name="T17" fmla="*/ 1026171875 h 2897"/>
                <a:gd name="T18" fmla="*/ 907812500 w 3199"/>
                <a:gd name="T19" fmla="*/ 1026171875 h 2897"/>
                <a:gd name="T20" fmla="*/ 644531250 w 3199"/>
                <a:gd name="T21" fmla="*/ 1039453125 h 2897"/>
                <a:gd name="T22" fmla="*/ 381640625 w 3199"/>
                <a:gd name="T23" fmla="*/ 1052343750 h 2897"/>
                <a:gd name="T24" fmla="*/ 250000000 w 3199"/>
                <a:gd name="T25" fmla="*/ 1065625000 h 2897"/>
                <a:gd name="T26" fmla="*/ 105468750 w 3199"/>
                <a:gd name="T27" fmla="*/ 1065625000 h 2897"/>
                <a:gd name="T28" fmla="*/ 118359375 w 3199"/>
                <a:gd name="T29" fmla="*/ 933984375 h 2897"/>
                <a:gd name="T30" fmla="*/ 118359375 w 3199"/>
                <a:gd name="T31" fmla="*/ 802734375 h 2897"/>
                <a:gd name="T32" fmla="*/ 105468750 w 3199"/>
                <a:gd name="T33" fmla="*/ 526562500 h 2897"/>
                <a:gd name="T34" fmla="*/ 92187500 w 3199"/>
                <a:gd name="T35" fmla="*/ 289843750 h 2897"/>
                <a:gd name="T36" fmla="*/ 78906250 w 3199"/>
                <a:gd name="T37" fmla="*/ 171484375 h 2897"/>
                <a:gd name="T38" fmla="*/ 39453125 w 3199"/>
                <a:gd name="T39" fmla="*/ 66015625 h 2897"/>
                <a:gd name="T40" fmla="*/ 26562500 w 3199"/>
                <a:gd name="T41" fmla="*/ 66015625 h 2897"/>
                <a:gd name="T42" fmla="*/ 0 w 3199"/>
                <a:gd name="T43" fmla="*/ 184375000 h 2897"/>
                <a:gd name="T44" fmla="*/ 0 w 3199"/>
                <a:gd name="T45" fmla="*/ 302734375 h 2897"/>
                <a:gd name="T46" fmla="*/ 13281250 w 3199"/>
                <a:gd name="T47" fmla="*/ 539453125 h 2897"/>
                <a:gd name="T48" fmla="*/ 13281250 w 3199"/>
                <a:gd name="T49" fmla="*/ 671093750 h 2897"/>
                <a:gd name="T50" fmla="*/ 39453125 w 3199"/>
                <a:gd name="T51" fmla="*/ 815625000 h 2897"/>
                <a:gd name="T52" fmla="*/ 92187500 w 3199"/>
                <a:gd name="T53" fmla="*/ 1091796875 h 2897"/>
                <a:gd name="T54" fmla="*/ 92187500 w 3199"/>
                <a:gd name="T55" fmla="*/ 1105078125 h 2897"/>
                <a:gd name="T56" fmla="*/ 92187500 w 3199"/>
                <a:gd name="T57" fmla="*/ 1118359375 h 2897"/>
                <a:gd name="T58" fmla="*/ 210546875 w 3199"/>
                <a:gd name="T59" fmla="*/ 1091796875 h 2897"/>
                <a:gd name="T60" fmla="*/ 223828125 w 3199"/>
                <a:gd name="T61" fmla="*/ 1118359375 h 2897"/>
                <a:gd name="T62" fmla="*/ 250000000 w 3199"/>
                <a:gd name="T63" fmla="*/ 1131250000 h 2897"/>
                <a:gd name="T64" fmla="*/ 328906250 w 3199"/>
                <a:gd name="T65" fmla="*/ 1131250000 h 2897"/>
                <a:gd name="T66" fmla="*/ 526171875 w 3199"/>
                <a:gd name="T67" fmla="*/ 1118359375 h 2897"/>
                <a:gd name="T68" fmla="*/ 868359375 w 3199"/>
                <a:gd name="T69" fmla="*/ 1105078125 h 2897"/>
                <a:gd name="T70" fmla="*/ 1196875000 w 3199"/>
                <a:gd name="T71" fmla="*/ 1091796875 h 2897"/>
                <a:gd name="T72" fmla="*/ 1210156250 w 3199"/>
                <a:gd name="T73" fmla="*/ 1091796875 h 2897"/>
                <a:gd name="T74" fmla="*/ 1210156250 w 3199"/>
                <a:gd name="T75" fmla="*/ 1078906250 h 2897"/>
                <a:gd name="T76" fmla="*/ 1223437500 w 3199"/>
                <a:gd name="T77" fmla="*/ 1078906250 h 2897"/>
                <a:gd name="T78" fmla="*/ 1236328125 w 3199"/>
                <a:gd name="T79" fmla="*/ 1052343750 h 2897"/>
                <a:gd name="T80" fmla="*/ 1249609375 w 3199"/>
                <a:gd name="T81" fmla="*/ 933984375 h 2897"/>
                <a:gd name="T82" fmla="*/ 1249609375 w 3199"/>
                <a:gd name="T83" fmla="*/ 815625000 h 2897"/>
                <a:gd name="T84" fmla="*/ 1249609375 w 3199"/>
                <a:gd name="T85" fmla="*/ 578906250 h 2897"/>
                <a:gd name="T86" fmla="*/ 1236328125 w 3199"/>
                <a:gd name="T87" fmla="*/ 289843750 h 2897"/>
                <a:gd name="T88" fmla="*/ 1223437500 w 3199"/>
                <a:gd name="T89" fmla="*/ 144921875 h 2897"/>
                <a:gd name="T90" fmla="*/ 1183984375 w 3199"/>
                <a:gd name="T91" fmla="*/ 13281250 h 2897"/>
                <a:gd name="T92" fmla="*/ 1157421875 w 3199"/>
                <a:gd name="T93" fmla="*/ 390625 h 289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199"/>
                <a:gd name="T142" fmla="*/ 0 h 2897"/>
                <a:gd name="T143" fmla="*/ 3199 w 3199"/>
                <a:gd name="T144" fmla="*/ 2897 h 2897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199" h="2897" extrusionOk="0">
                  <a:moveTo>
                    <a:pt x="2963" y="1"/>
                  </a:moveTo>
                  <a:lnTo>
                    <a:pt x="2963" y="34"/>
                  </a:lnTo>
                  <a:lnTo>
                    <a:pt x="2930" y="34"/>
                  </a:lnTo>
                  <a:lnTo>
                    <a:pt x="2896" y="338"/>
                  </a:lnTo>
                  <a:lnTo>
                    <a:pt x="2930" y="674"/>
                  </a:lnTo>
                  <a:lnTo>
                    <a:pt x="2963" y="1280"/>
                  </a:lnTo>
                  <a:lnTo>
                    <a:pt x="2963" y="1954"/>
                  </a:lnTo>
                  <a:lnTo>
                    <a:pt x="2997" y="2290"/>
                  </a:lnTo>
                  <a:lnTo>
                    <a:pt x="3031" y="2627"/>
                  </a:lnTo>
                  <a:lnTo>
                    <a:pt x="2324" y="2627"/>
                  </a:lnTo>
                  <a:lnTo>
                    <a:pt x="1650" y="2661"/>
                  </a:lnTo>
                  <a:lnTo>
                    <a:pt x="977" y="2694"/>
                  </a:lnTo>
                  <a:lnTo>
                    <a:pt x="640" y="2728"/>
                  </a:lnTo>
                  <a:lnTo>
                    <a:pt x="270" y="2728"/>
                  </a:lnTo>
                  <a:lnTo>
                    <a:pt x="303" y="2391"/>
                  </a:lnTo>
                  <a:lnTo>
                    <a:pt x="303" y="2055"/>
                  </a:lnTo>
                  <a:lnTo>
                    <a:pt x="270" y="1348"/>
                  </a:lnTo>
                  <a:lnTo>
                    <a:pt x="236" y="742"/>
                  </a:lnTo>
                  <a:lnTo>
                    <a:pt x="202" y="439"/>
                  </a:lnTo>
                  <a:lnTo>
                    <a:pt x="101" y="169"/>
                  </a:lnTo>
                  <a:lnTo>
                    <a:pt x="68" y="169"/>
                  </a:lnTo>
                  <a:lnTo>
                    <a:pt x="0" y="472"/>
                  </a:lnTo>
                  <a:lnTo>
                    <a:pt x="0" y="775"/>
                  </a:lnTo>
                  <a:lnTo>
                    <a:pt x="34" y="1381"/>
                  </a:lnTo>
                  <a:lnTo>
                    <a:pt x="34" y="1718"/>
                  </a:lnTo>
                  <a:lnTo>
                    <a:pt x="101" y="2088"/>
                  </a:lnTo>
                  <a:lnTo>
                    <a:pt x="236" y="2795"/>
                  </a:lnTo>
                  <a:lnTo>
                    <a:pt x="236" y="2829"/>
                  </a:lnTo>
                  <a:lnTo>
                    <a:pt x="236" y="2863"/>
                  </a:lnTo>
                  <a:lnTo>
                    <a:pt x="539" y="2795"/>
                  </a:lnTo>
                  <a:lnTo>
                    <a:pt x="573" y="2863"/>
                  </a:lnTo>
                  <a:lnTo>
                    <a:pt x="640" y="2896"/>
                  </a:lnTo>
                  <a:lnTo>
                    <a:pt x="842" y="2896"/>
                  </a:lnTo>
                  <a:lnTo>
                    <a:pt x="1347" y="2863"/>
                  </a:lnTo>
                  <a:lnTo>
                    <a:pt x="2223" y="2829"/>
                  </a:lnTo>
                  <a:lnTo>
                    <a:pt x="3064" y="2795"/>
                  </a:lnTo>
                  <a:lnTo>
                    <a:pt x="3098" y="2795"/>
                  </a:lnTo>
                  <a:lnTo>
                    <a:pt x="3098" y="2762"/>
                  </a:lnTo>
                  <a:lnTo>
                    <a:pt x="3132" y="2762"/>
                  </a:lnTo>
                  <a:lnTo>
                    <a:pt x="3165" y="2694"/>
                  </a:lnTo>
                  <a:lnTo>
                    <a:pt x="3199" y="2391"/>
                  </a:lnTo>
                  <a:lnTo>
                    <a:pt x="3199" y="2088"/>
                  </a:lnTo>
                  <a:lnTo>
                    <a:pt x="3199" y="1482"/>
                  </a:lnTo>
                  <a:lnTo>
                    <a:pt x="3165" y="742"/>
                  </a:lnTo>
                  <a:lnTo>
                    <a:pt x="3132" y="371"/>
                  </a:lnTo>
                  <a:lnTo>
                    <a:pt x="3031" y="34"/>
                  </a:lnTo>
                  <a:lnTo>
                    <a:pt x="2963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50" name="Shape 712">
              <a:extLst>
                <a:ext uri="{FF2B5EF4-FFF2-40B4-BE49-F238E27FC236}">
                  <a16:creationId xmlns:a16="http://schemas.microsoft.com/office/drawing/2014/main" id="{1AB48AB5-14B7-22EB-BAE4-57494A63D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608" y="3169558"/>
              <a:ext cx="86041" cy="75278"/>
            </a:xfrm>
            <a:custGeom>
              <a:avLst/>
              <a:gdLst>
                <a:gd name="T0" fmla="*/ 355078125 w 3435"/>
                <a:gd name="T1" fmla="*/ 26562500 h 2998"/>
                <a:gd name="T2" fmla="*/ 78906250 w 3435"/>
                <a:gd name="T3" fmla="*/ 79296875 h 2998"/>
                <a:gd name="T4" fmla="*/ 13281250 w 3435"/>
                <a:gd name="T5" fmla="*/ 53125000 h 2998"/>
                <a:gd name="T6" fmla="*/ 0 w 3435"/>
                <a:gd name="T7" fmla="*/ 92578125 h 2998"/>
                <a:gd name="T8" fmla="*/ 26171875 w 3435"/>
                <a:gd name="T9" fmla="*/ 132031250 h 2998"/>
                <a:gd name="T10" fmla="*/ 26171875 w 3435"/>
                <a:gd name="T11" fmla="*/ 657812500 h 2998"/>
                <a:gd name="T12" fmla="*/ 65625000 w 3435"/>
                <a:gd name="T13" fmla="*/ 1170703125 h 2998"/>
                <a:gd name="T14" fmla="*/ 131640625 w 3435"/>
                <a:gd name="T15" fmla="*/ 1157812500 h 2998"/>
                <a:gd name="T16" fmla="*/ 118359375 w 3435"/>
                <a:gd name="T17" fmla="*/ 750000000 h 2998"/>
                <a:gd name="T18" fmla="*/ 105078125 w 3435"/>
                <a:gd name="T19" fmla="*/ 263281250 h 2998"/>
                <a:gd name="T20" fmla="*/ 368359375 w 3435"/>
                <a:gd name="T21" fmla="*/ 118750000 h 2998"/>
                <a:gd name="T22" fmla="*/ 775781250 w 3435"/>
                <a:gd name="T23" fmla="*/ 105468750 h 2998"/>
                <a:gd name="T24" fmla="*/ 1065234375 w 3435"/>
                <a:gd name="T25" fmla="*/ 132031250 h 2998"/>
                <a:gd name="T26" fmla="*/ 1223046875 w 3435"/>
                <a:gd name="T27" fmla="*/ 144921875 h 2998"/>
                <a:gd name="T28" fmla="*/ 1210156250 w 3435"/>
                <a:gd name="T29" fmla="*/ 316015625 h 2998"/>
                <a:gd name="T30" fmla="*/ 1210156250 w 3435"/>
                <a:gd name="T31" fmla="*/ 802734375 h 2998"/>
                <a:gd name="T32" fmla="*/ 1249609375 w 3435"/>
                <a:gd name="T33" fmla="*/ 1091796875 h 2998"/>
                <a:gd name="T34" fmla="*/ 933593750 w 3435"/>
                <a:gd name="T35" fmla="*/ 1065625000 h 2998"/>
                <a:gd name="T36" fmla="*/ 302343750 w 3435"/>
                <a:gd name="T37" fmla="*/ 1052343750 h 2998"/>
                <a:gd name="T38" fmla="*/ 197265625 w 3435"/>
                <a:gd name="T39" fmla="*/ 1091796875 h 2998"/>
                <a:gd name="T40" fmla="*/ 210546875 w 3435"/>
                <a:gd name="T41" fmla="*/ 1144531250 h 2998"/>
                <a:gd name="T42" fmla="*/ 407812500 w 3435"/>
                <a:gd name="T43" fmla="*/ 1157812500 h 2998"/>
                <a:gd name="T44" fmla="*/ 696875000 w 3435"/>
                <a:gd name="T45" fmla="*/ 1144531250 h 2998"/>
                <a:gd name="T46" fmla="*/ 1144140625 w 3435"/>
                <a:gd name="T47" fmla="*/ 1170703125 h 2998"/>
                <a:gd name="T48" fmla="*/ 1301953125 w 3435"/>
                <a:gd name="T49" fmla="*/ 1144531250 h 2998"/>
                <a:gd name="T50" fmla="*/ 1341406250 w 3435"/>
                <a:gd name="T51" fmla="*/ 1105078125 h 2998"/>
                <a:gd name="T52" fmla="*/ 1315234375 w 3435"/>
                <a:gd name="T53" fmla="*/ 947265625 h 2998"/>
                <a:gd name="T54" fmla="*/ 1289062500 w 3435"/>
                <a:gd name="T55" fmla="*/ 487109375 h 2998"/>
                <a:gd name="T56" fmla="*/ 1289062500 w 3435"/>
                <a:gd name="T57" fmla="*/ 158203125 h 2998"/>
                <a:gd name="T58" fmla="*/ 1262500000 w 3435"/>
                <a:gd name="T59" fmla="*/ 39843750 h 2998"/>
                <a:gd name="T60" fmla="*/ 1236328125 w 3435"/>
                <a:gd name="T61" fmla="*/ 105468750 h 2998"/>
                <a:gd name="T62" fmla="*/ 1091796875 w 3435"/>
                <a:gd name="T63" fmla="*/ 39843750 h 2998"/>
                <a:gd name="T64" fmla="*/ 802343750 w 3435"/>
                <a:gd name="T65" fmla="*/ 390625 h 29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435"/>
                <a:gd name="T100" fmla="*/ 0 h 2998"/>
                <a:gd name="T101" fmla="*/ 3435 w 3435"/>
                <a:gd name="T102" fmla="*/ 2998 h 29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435" h="2998" extrusionOk="0">
                  <a:moveTo>
                    <a:pt x="1279" y="1"/>
                  </a:moveTo>
                  <a:lnTo>
                    <a:pt x="909" y="68"/>
                  </a:lnTo>
                  <a:lnTo>
                    <a:pt x="539" y="136"/>
                  </a:lnTo>
                  <a:lnTo>
                    <a:pt x="202" y="203"/>
                  </a:lnTo>
                  <a:lnTo>
                    <a:pt x="101" y="136"/>
                  </a:lnTo>
                  <a:lnTo>
                    <a:pt x="34" y="136"/>
                  </a:lnTo>
                  <a:lnTo>
                    <a:pt x="0" y="169"/>
                  </a:lnTo>
                  <a:lnTo>
                    <a:pt x="0" y="237"/>
                  </a:lnTo>
                  <a:lnTo>
                    <a:pt x="34" y="304"/>
                  </a:lnTo>
                  <a:lnTo>
                    <a:pt x="67" y="338"/>
                  </a:lnTo>
                  <a:lnTo>
                    <a:pt x="34" y="876"/>
                  </a:lnTo>
                  <a:lnTo>
                    <a:pt x="67" y="1684"/>
                  </a:lnTo>
                  <a:lnTo>
                    <a:pt x="135" y="2896"/>
                  </a:lnTo>
                  <a:lnTo>
                    <a:pt x="168" y="2997"/>
                  </a:lnTo>
                  <a:lnTo>
                    <a:pt x="269" y="2997"/>
                  </a:lnTo>
                  <a:lnTo>
                    <a:pt x="337" y="2964"/>
                  </a:lnTo>
                  <a:lnTo>
                    <a:pt x="337" y="2896"/>
                  </a:lnTo>
                  <a:lnTo>
                    <a:pt x="303" y="1920"/>
                  </a:lnTo>
                  <a:lnTo>
                    <a:pt x="269" y="944"/>
                  </a:lnTo>
                  <a:lnTo>
                    <a:pt x="269" y="674"/>
                  </a:lnTo>
                  <a:lnTo>
                    <a:pt x="269" y="371"/>
                  </a:lnTo>
                  <a:lnTo>
                    <a:pt x="943" y="304"/>
                  </a:lnTo>
                  <a:lnTo>
                    <a:pt x="1616" y="270"/>
                  </a:lnTo>
                  <a:lnTo>
                    <a:pt x="1986" y="270"/>
                  </a:lnTo>
                  <a:lnTo>
                    <a:pt x="2357" y="304"/>
                  </a:lnTo>
                  <a:lnTo>
                    <a:pt x="2727" y="338"/>
                  </a:lnTo>
                  <a:lnTo>
                    <a:pt x="3098" y="371"/>
                  </a:lnTo>
                  <a:lnTo>
                    <a:pt x="3131" y="371"/>
                  </a:lnTo>
                  <a:lnTo>
                    <a:pt x="3098" y="573"/>
                  </a:lnTo>
                  <a:lnTo>
                    <a:pt x="3098" y="809"/>
                  </a:lnTo>
                  <a:lnTo>
                    <a:pt x="3098" y="1247"/>
                  </a:lnTo>
                  <a:lnTo>
                    <a:pt x="3098" y="2055"/>
                  </a:lnTo>
                  <a:lnTo>
                    <a:pt x="3131" y="2425"/>
                  </a:lnTo>
                  <a:lnTo>
                    <a:pt x="3199" y="2795"/>
                  </a:lnTo>
                  <a:lnTo>
                    <a:pt x="2795" y="2728"/>
                  </a:lnTo>
                  <a:lnTo>
                    <a:pt x="2390" y="2728"/>
                  </a:lnTo>
                  <a:lnTo>
                    <a:pt x="1549" y="2694"/>
                  </a:lnTo>
                  <a:lnTo>
                    <a:pt x="774" y="2694"/>
                  </a:lnTo>
                  <a:lnTo>
                    <a:pt x="640" y="2762"/>
                  </a:lnTo>
                  <a:lnTo>
                    <a:pt x="505" y="2795"/>
                  </a:lnTo>
                  <a:lnTo>
                    <a:pt x="370" y="2896"/>
                  </a:lnTo>
                  <a:lnTo>
                    <a:pt x="539" y="2930"/>
                  </a:lnTo>
                  <a:lnTo>
                    <a:pt x="707" y="2964"/>
                  </a:lnTo>
                  <a:lnTo>
                    <a:pt x="1044" y="2964"/>
                  </a:lnTo>
                  <a:lnTo>
                    <a:pt x="1414" y="2930"/>
                  </a:lnTo>
                  <a:lnTo>
                    <a:pt x="1784" y="2930"/>
                  </a:lnTo>
                  <a:lnTo>
                    <a:pt x="2525" y="2997"/>
                  </a:lnTo>
                  <a:lnTo>
                    <a:pt x="2929" y="2997"/>
                  </a:lnTo>
                  <a:lnTo>
                    <a:pt x="3300" y="2930"/>
                  </a:lnTo>
                  <a:lnTo>
                    <a:pt x="3333" y="2930"/>
                  </a:lnTo>
                  <a:lnTo>
                    <a:pt x="3401" y="2896"/>
                  </a:lnTo>
                  <a:lnTo>
                    <a:pt x="3434" y="2829"/>
                  </a:lnTo>
                  <a:lnTo>
                    <a:pt x="3434" y="2795"/>
                  </a:lnTo>
                  <a:lnTo>
                    <a:pt x="3367" y="2425"/>
                  </a:lnTo>
                  <a:lnTo>
                    <a:pt x="3333" y="2021"/>
                  </a:lnTo>
                  <a:lnTo>
                    <a:pt x="3300" y="1247"/>
                  </a:lnTo>
                  <a:lnTo>
                    <a:pt x="3333" y="674"/>
                  </a:lnTo>
                  <a:lnTo>
                    <a:pt x="3300" y="405"/>
                  </a:lnTo>
                  <a:lnTo>
                    <a:pt x="3232" y="136"/>
                  </a:lnTo>
                  <a:lnTo>
                    <a:pt x="3232" y="102"/>
                  </a:lnTo>
                  <a:lnTo>
                    <a:pt x="3199" y="136"/>
                  </a:lnTo>
                  <a:lnTo>
                    <a:pt x="3165" y="270"/>
                  </a:lnTo>
                  <a:lnTo>
                    <a:pt x="3131" y="237"/>
                  </a:lnTo>
                  <a:lnTo>
                    <a:pt x="2795" y="102"/>
                  </a:lnTo>
                  <a:lnTo>
                    <a:pt x="2424" y="35"/>
                  </a:lnTo>
                  <a:lnTo>
                    <a:pt x="2054" y="1"/>
                  </a:lnTo>
                  <a:lnTo>
                    <a:pt x="1279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51" name="Shape 713">
              <a:extLst>
                <a:ext uri="{FF2B5EF4-FFF2-40B4-BE49-F238E27FC236}">
                  <a16:creationId xmlns:a16="http://schemas.microsoft.com/office/drawing/2014/main" id="{1781DF64-5FEA-8409-4EA9-EC2279F69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494" y="2901904"/>
              <a:ext cx="27485" cy="20313"/>
            </a:xfrm>
            <a:custGeom>
              <a:avLst/>
              <a:gdLst>
                <a:gd name="T0" fmla="*/ 144921875 w 1112"/>
                <a:gd name="T1" fmla="*/ 0 h 809"/>
                <a:gd name="T2" fmla="*/ 118750000 w 1112"/>
                <a:gd name="T3" fmla="*/ 13281250 h 809"/>
                <a:gd name="T4" fmla="*/ 79296875 w 1112"/>
                <a:gd name="T5" fmla="*/ 39453125 h 809"/>
                <a:gd name="T6" fmla="*/ 39843750 w 1112"/>
                <a:gd name="T7" fmla="*/ 78906250 h 809"/>
                <a:gd name="T8" fmla="*/ 390625 w 1112"/>
                <a:gd name="T9" fmla="*/ 157812500 h 809"/>
                <a:gd name="T10" fmla="*/ 390625 w 1112"/>
                <a:gd name="T11" fmla="*/ 184375000 h 809"/>
                <a:gd name="T12" fmla="*/ 13281250 w 1112"/>
                <a:gd name="T13" fmla="*/ 197265625 h 809"/>
                <a:gd name="T14" fmla="*/ 144921875 w 1112"/>
                <a:gd name="T15" fmla="*/ 302734375 h 809"/>
                <a:gd name="T16" fmla="*/ 184375000 w 1112"/>
                <a:gd name="T17" fmla="*/ 315625000 h 809"/>
                <a:gd name="T18" fmla="*/ 210546875 w 1112"/>
                <a:gd name="T19" fmla="*/ 302734375 h 809"/>
                <a:gd name="T20" fmla="*/ 223828125 w 1112"/>
                <a:gd name="T21" fmla="*/ 276171875 h 809"/>
                <a:gd name="T22" fmla="*/ 197656250 w 1112"/>
                <a:gd name="T23" fmla="*/ 236718750 h 809"/>
                <a:gd name="T24" fmla="*/ 131640625 w 1112"/>
                <a:gd name="T25" fmla="*/ 184375000 h 809"/>
                <a:gd name="T26" fmla="*/ 263281250 w 1112"/>
                <a:gd name="T27" fmla="*/ 171093750 h 809"/>
                <a:gd name="T28" fmla="*/ 407812500 w 1112"/>
                <a:gd name="T29" fmla="*/ 144921875 h 809"/>
                <a:gd name="T30" fmla="*/ 434375000 w 1112"/>
                <a:gd name="T31" fmla="*/ 131640625 h 809"/>
                <a:gd name="T32" fmla="*/ 434375000 w 1112"/>
                <a:gd name="T33" fmla="*/ 105468750 h 809"/>
                <a:gd name="T34" fmla="*/ 434375000 w 1112"/>
                <a:gd name="T35" fmla="*/ 78906250 h 809"/>
                <a:gd name="T36" fmla="*/ 407812500 w 1112"/>
                <a:gd name="T37" fmla="*/ 66015625 h 809"/>
                <a:gd name="T38" fmla="*/ 263281250 w 1112"/>
                <a:gd name="T39" fmla="*/ 92187500 h 809"/>
                <a:gd name="T40" fmla="*/ 118750000 w 1112"/>
                <a:gd name="T41" fmla="*/ 118359375 h 809"/>
                <a:gd name="T42" fmla="*/ 158203125 w 1112"/>
                <a:gd name="T43" fmla="*/ 66015625 h 809"/>
                <a:gd name="T44" fmla="*/ 171093750 w 1112"/>
                <a:gd name="T45" fmla="*/ 39453125 h 809"/>
                <a:gd name="T46" fmla="*/ 158203125 w 1112"/>
                <a:gd name="T47" fmla="*/ 13281250 h 809"/>
                <a:gd name="T48" fmla="*/ 144921875 w 1112"/>
                <a:gd name="T49" fmla="*/ 0 h 80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112"/>
                <a:gd name="T76" fmla="*/ 0 h 809"/>
                <a:gd name="T77" fmla="*/ 1112 w 1112"/>
                <a:gd name="T78" fmla="*/ 809 h 80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112" h="809" extrusionOk="0">
                  <a:moveTo>
                    <a:pt x="371" y="0"/>
                  </a:moveTo>
                  <a:lnTo>
                    <a:pt x="304" y="34"/>
                  </a:lnTo>
                  <a:lnTo>
                    <a:pt x="203" y="101"/>
                  </a:lnTo>
                  <a:lnTo>
                    <a:pt x="102" y="202"/>
                  </a:lnTo>
                  <a:lnTo>
                    <a:pt x="1" y="404"/>
                  </a:lnTo>
                  <a:lnTo>
                    <a:pt x="1" y="472"/>
                  </a:lnTo>
                  <a:lnTo>
                    <a:pt x="34" y="505"/>
                  </a:lnTo>
                  <a:lnTo>
                    <a:pt x="371" y="775"/>
                  </a:lnTo>
                  <a:lnTo>
                    <a:pt x="472" y="808"/>
                  </a:lnTo>
                  <a:lnTo>
                    <a:pt x="539" y="775"/>
                  </a:lnTo>
                  <a:lnTo>
                    <a:pt x="573" y="707"/>
                  </a:lnTo>
                  <a:lnTo>
                    <a:pt x="506" y="606"/>
                  </a:lnTo>
                  <a:lnTo>
                    <a:pt x="337" y="472"/>
                  </a:lnTo>
                  <a:lnTo>
                    <a:pt x="674" y="438"/>
                  </a:lnTo>
                  <a:lnTo>
                    <a:pt x="1044" y="371"/>
                  </a:lnTo>
                  <a:lnTo>
                    <a:pt x="1112" y="337"/>
                  </a:lnTo>
                  <a:lnTo>
                    <a:pt x="1112" y="270"/>
                  </a:lnTo>
                  <a:lnTo>
                    <a:pt x="1112" y="202"/>
                  </a:lnTo>
                  <a:lnTo>
                    <a:pt x="1044" y="169"/>
                  </a:lnTo>
                  <a:lnTo>
                    <a:pt x="674" y="236"/>
                  </a:lnTo>
                  <a:lnTo>
                    <a:pt x="304" y="303"/>
                  </a:lnTo>
                  <a:lnTo>
                    <a:pt x="405" y="169"/>
                  </a:lnTo>
                  <a:lnTo>
                    <a:pt x="438" y="101"/>
                  </a:lnTo>
                  <a:lnTo>
                    <a:pt x="405" y="3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52" name="Shape 714">
              <a:extLst>
                <a:ext uri="{FF2B5EF4-FFF2-40B4-BE49-F238E27FC236}">
                  <a16:creationId xmlns:a16="http://schemas.microsoft.com/office/drawing/2014/main" id="{A6D92DA7-A253-27F9-3CD9-BD55D73C8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835" y="5194286"/>
              <a:ext cx="236613" cy="188194"/>
            </a:xfrm>
            <a:custGeom>
              <a:avLst/>
              <a:gdLst>
                <a:gd name="T0" fmla="*/ 2143750000 w 9461"/>
                <a:gd name="T1" fmla="*/ 342187500 h 7543"/>
                <a:gd name="T2" fmla="*/ 2147483647 w 9461"/>
                <a:gd name="T3" fmla="*/ 671093750 h 7543"/>
                <a:gd name="T4" fmla="*/ 2147483647 w 9461"/>
                <a:gd name="T5" fmla="*/ 986718750 h 7543"/>
                <a:gd name="T6" fmla="*/ 2147483647 w 9461"/>
                <a:gd name="T7" fmla="*/ 1315234375 h 7543"/>
                <a:gd name="T8" fmla="*/ 881250000 w 9461"/>
                <a:gd name="T9" fmla="*/ 79296875 h 7543"/>
                <a:gd name="T10" fmla="*/ 1367968750 w 9461"/>
                <a:gd name="T11" fmla="*/ 158203125 h 7543"/>
                <a:gd name="T12" fmla="*/ 1854296875 w 9461"/>
                <a:gd name="T13" fmla="*/ 552734375 h 7543"/>
                <a:gd name="T14" fmla="*/ 2147483647 w 9461"/>
                <a:gd name="T15" fmla="*/ 1539062500 h 7543"/>
                <a:gd name="T16" fmla="*/ 2147483647 w 9461"/>
                <a:gd name="T17" fmla="*/ 1249609375 h 7543"/>
                <a:gd name="T18" fmla="*/ 1433593750 w 9461"/>
                <a:gd name="T19" fmla="*/ 1196875000 h 7543"/>
                <a:gd name="T20" fmla="*/ 552343750 w 9461"/>
                <a:gd name="T21" fmla="*/ 723437500 h 7543"/>
                <a:gd name="T22" fmla="*/ 368359375 w 9461"/>
                <a:gd name="T23" fmla="*/ 421093750 h 7543"/>
                <a:gd name="T24" fmla="*/ 683984375 w 9461"/>
                <a:gd name="T25" fmla="*/ 158203125 h 7543"/>
                <a:gd name="T26" fmla="*/ 368359375 w 9461"/>
                <a:gd name="T27" fmla="*/ 710546875 h 7543"/>
                <a:gd name="T28" fmla="*/ 1328515625 w 9461"/>
                <a:gd name="T29" fmla="*/ 1223437500 h 7543"/>
                <a:gd name="T30" fmla="*/ 657812500 w 9461"/>
                <a:gd name="T31" fmla="*/ 1367968750 h 7543"/>
                <a:gd name="T32" fmla="*/ 66015625 w 9461"/>
                <a:gd name="T33" fmla="*/ 1696875000 h 7543"/>
                <a:gd name="T34" fmla="*/ 131640625 w 9461"/>
                <a:gd name="T35" fmla="*/ 881250000 h 7543"/>
                <a:gd name="T36" fmla="*/ 2143750000 w 9461"/>
                <a:gd name="T37" fmla="*/ 1328515625 h 7543"/>
                <a:gd name="T38" fmla="*/ 2147483647 w 9461"/>
                <a:gd name="T39" fmla="*/ 1604687500 h 7543"/>
                <a:gd name="T40" fmla="*/ 2147483647 w 9461"/>
                <a:gd name="T41" fmla="*/ 1946484375 h 7543"/>
                <a:gd name="T42" fmla="*/ 2051562500 w 9461"/>
                <a:gd name="T43" fmla="*/ 1644140625 h 7543"/>
                <a:gd name="T44" fmla="*/ 1433593750 w 9461"/>
                <a:gd name="T45" fmla="*/ 1539062500 h 7543"/>
                <a:gd name="T46" fmla="*/ 1052343750 w 9461"/>
                <a:gd name="T47" fmla="*/ 1644140625 h 7543"/>
                <a:gd name="T48" fmla="*/ 250000000 w 9461"/>
                <a:gd name="T49" fmla="*/ 2147483647 h 7543"/>
                <a:gd name="T50" fmla="*/ 92187500 w 9461"/>
                <a:gd name="T51" fmla="*/ 1854687500 h 7543"/>
                <a:gd name="T52" fmla="*/ 644531250 w 9461"/>
                <a:gd name="T53" fmla="*/ 1486328125 h 7543"/>
                <a:gd name="T54" fmla="*/ 1446875000 w 9461"/>
                <a:gd name="T55" fmla="*/ 1315234375 h 7543"/>
                <a:gd name="T56" fmla="*/ 1630859375 w 9461"/>
                <a:gd name="T57" fmla="*/ 1617968750 h 7543"/>
                <a:gd name="T58" fmla="*/ 2147483647 w 9461"/>
                <a:gd name="T59" fmla="*/ 1894140625 h 7543"/>
                <a:gd name="T60" fmla="*/ 2147483647 w 9461"/>
                <a:gd name="T61" fmla="*/ 2147483647 h 7543"/>
                <a:gd name="T62" fmla="*/ 2147483647 w 9461"/>
                <a:gd name="T63" fmla="*/ 2147483647 h 7543"/>
                <a:gd name="T64" fmla="*/ 1565234375 w 9461"/>
                <a:gd name="T65" fmla="*/ 2147483647 h 7543"/>
                <a:gd name="T66" fmla="*/ 605078125 w 9461"/>
                <a:gd name="T67" fmla="*/ 2147483647 h 7543"/>
                <a:gd name="T68" fmla="*/ 407812500 w 9461"/>
                <a:gd name="T69" fmla="*/ 2147483647 h 7543"/>
                <a:gd name="T70" fmla="*/ 1012890625 w 9461"/>
                <a:gd name="T71" fmla="*/ 1762500000 h 7543"/>
                <a:gd name="T72" fmla="*/ 1499218750 w 9461"/>
                <a:gd name="T73" fmla="*/ 1604687500 h 7543"/>
                <a:gd name="T74" fmla="*/ 512890625 w 9461"/>
                <a:gd name="T75" fmla="*/ 131640625 h 7543"/>
                <a:gd name="T76" fmla="*/ 171093750 w 9461"/>
                <a:gd name="T77" fmla="*/ 578906250 h 7543"/>
                <a:gd name="T78" fmla="*/ 13281250 w 9461"/>
                <a:gd name="T79" fmla="*/ 1157421875 h 7543"/>
                <a:gd name="T80" fmla="*/ 0 w 9461"/>
                <a:gd name="T81" fmla="*/ 1749218750 h 7543"/>
                <a:gd name="T82" fmla="*/ 26562500 w 9461"/>
                <a:gd name="T83" fmla="*/ 1933593750 h 7543"/>
                <a:gd name="T84" fmla="*/ 315625000 w 9461"/>
                <a:gd name="T85" fmla="*/ 2147483647 h 7543"/>
                <a:gd name="T86" fmla="*/ 815625000 w 9461"/>
                <a:gd name="T87" fmla="*/ 2147483647 h 7543"/>
                <a:gd name="T88" fmla="*/ 1696484375 w 9461"/>
                <a:gd name="T89" fmla="*/ 2147483647 h 7543"/>
                <a:gd name="T90" fmla="*/ 2147483647 w 9461"/>
                <a:gd name="T91" fmla="*/ 2147483647 h 7543"/>
                <a:gd name="T92" fmla="*/ 2147483647 w 9461"/>
                <a:gd name="T93" fmla="*/ 2147483647 h 7543"/>
                <a:gd name="T94" fmla="*/ 2147483647 w 9461"/>
                <a:gd name="T95" fmla="*/ 1867578125 h 7543"/>
                <a:gd name="T96" fmla="*/ 2147483647 w 9461"/>
                <a:gd name="T97" fmla="*/ 1551953125 h 7543"/>
                <a:gd name="T98" fmla="*/ 2147483647 w 9461"/>
                <a:gd name="T99" fmla="*/ 1473046875 h 7543"/>
                <a:gd name="T100" fmla="*/ 2147483647 w 9461"/>
                <a:gd name="T101" fmla="*/ 1065625000 h 7543"/>
                <a:gd name="T102" fmla="*/ 2147483647 w 9461"/>
                <a:gd name="T103" fmla="*/ 723437500 h 7543"/>
                <a:gd name="T104" fmla="*/ 2147483647 w 9461"/>
                <a:gd name="T105" fmla="*/ 394921875 h 7543"/>
                <a:gd name="T106" fmla="*/ 1078515625 w 9461"/>
                <a:gd name="T107" fmla="*/ 39843750 h 75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9461"/>
                <a:gd name="T163" fmla="*/ 0 h 7543"/>
                <a:gd name="T164" fmla="*/ 9461 w 9461"/>
                <a:gd name="T165" fmla="*/ 7543 h 754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9461" h="7543" extrusionOk="0">
                  <a:moveTo>
                    <a:pt x="3805" y="472"/>
                  </a:moveTo>
                  <a:lnTo>
                    <a:pt x="4377" y="573"/>
                  </a:lnTo>
                  <a:lnTo>
                    <a:pt x="4916" y="708"/>
                  </a:lnTo>
                  <a:lnTo>
                    <a:pt x="5488" y="876"/>
                  </a:lnTo>
                  <a:lnTo>
                    <a:pt x="6027" y="1044"/>
                  </a:lnTo>
                  <a:lnTo>
                    <a:pt x="6566" y="1246"/>
                  </a:lnTo>
                  <a:lnTo>
                    <a:pt x="7104" y="1482"/>
                  </a:lnTo>
                  <a:lnTo>
                    <a:pt x="7643" y="1718"/>
                  </a:lnTo>
                  <a:lnTo>
                    <a:pt x="8182" y="1953"/>
                  </a:lnTo>
                  <a:lnTo>
                    <a:pt x="8586" y="2223"/>
                  </a:lnTo>
                  <a:lnTo>
                    <a:pt x="8754" y="2357"/>
                  </a:lnTo>
                  <a:lnTo>
                    <a:pt x="8922" y="2526"/>
                  </a:lnTo>
                  <a:lnTo>
                    <a:pt x="9023" y="2694"/>
                  </a:lnTo>
                  <a:lnTo>
                    <a:pt x="9124" y="2896"/>
                  </a:lnTo>
                  <a:lnTo>
                    <a:pt x="9192" y="3132"/>
                  </a:lnTo>
                  <a:lnTo>
                    <a:pt x="9225" y="3367"/>
                  </a:lnTo>
                  <a:lnTo>
                    <a:pt x="9192" y="3670"/>
                  </a:lnTo>
                  <a:lnTo>
                    <a:pt x="6498" y="2088"/>
                  </a:lnTo>
                  <a:lnTo>
                    <a:pt x="3805" y="472"/>
                  </a:lnTo>
                  <a:close/>
                  <a:moveTo>
                    <a:pt x="2256" y="203"/>
                  </a:moveTo>
                  <a:lnTo>
                    <a:pt x="2290" y="236"/>
                  </a:lnTo>
                  <a:lnTo>
                    <a:pt x="2323" y="270"/>
                  </a:lnTo>
                  <a:lnTo>
                    <a:pt x="2896" y="337"/>
                  </a:lnTo>
                  <a:lnTo>
                    <a:pt x="3502" y="405"/>
                  </a:lnTo>
                  <a:lnTo>
                    <a:pt x="3771" y="708"/>
                  </a:lnTo>
                  <a:lnTo>
                    <a:pt x="4074" y="943"/>
                  </a:lnTo>
                  <a:lnTo>
                    <a:pt x="4377" y="1179"/>
                  </a:lnTo>
                  <a:lnTo>
                    <a:pt x="4747" y="1415"/>
                  </a:lnTo>
                  <a:lnTo>
                    <a:pt x="5454" y="1819"/>
                  </a:lnTo>
                  <a:lnTo>
                    <a:pt x="6128" y="2189"/>
                  </a:lnTo>
                  <a:lnTo>
                    <a:pt x="9124" y="3940"/>
                  </a:lnTo>
                  <a:lnTo>
                    <a:pt x="7879" y="3603"/>
                  </a:lnTo>
                  <a:lnTo>
                    <a:pt x="7205" y="3435"/>
                  </a:lnTo>
                  <a:lnTo>
                    <a:pt x="6498" y="3300"/>
                  </a:lnTo>
                  <a:lnTo>
                    <a:pt x="5825" y="3199"/>
                  </a:lnTo>
                  <a:lnTo>
                    <a:pt x="5084" y="3132"/>
                  </a:lnTo>
                  <a:lnTo>
                    <a:pt x="4377" y="3098"/>
                  </a:lnTo>
                  <a:lnTo>
                    <a:pt x="3670" y="3098"/>
                  </a:lnTo>
                  <a:lnTo>
                    <a:pt x="3670" y="3064"/>
                  </a:lnTo>
                  <a:lnTo>
                    <a:pt x="3636" y="3031"/>
                  </a:lnTo>
                  <a:lnTo>
                    <a:pt x="2896" y="2627"/>
                  </a:lnTo>
                  <a:lnTo>
                    <a:pt x="2121" y="2256"/>
                  </a:lnTo>
                  <a:lnTo>
                    <a:pt x="1414" y="1852"/>
                  </a:lnTo>
                  <a:lnTo>
                    <a:pt x="1010" y="1650"/>
                  </a:lnTo>
                  <a:lnTo>
                    <a:pt x="640" y="1516"/>
                  </a:lnTo>
                  <a:lnTo>
                    <a:pt x="775" y="1280"/>
                  </a:lnTo>
                  <a:lnTo>
                    <a:pt x="943" y="1078"/>
                  </a:lnTo>
                  <a:lnTo>
                    <a:pt x="1111" y="876"/>
                  </a:lnTo>
                  <a:lnTo>
                    <a:pt x="1313" y="708"/>
                  </a:lnTo>
                  <a:lnTo>
                    <a:pt x="1515" y="539"/>
                  </a:lnTo>
                  <a:lnTo>
                    <a:pt x="1751" y="405"/>
                  </a:lnTo>
                  <a:lnTo>
                    <a:pt x="1987" y="304"/>
                  </a:lnTo>
                  <a:lnTo>
                    <a:pt x="2256" y="203"/>
                  </a:lnTo>
                  <a:close/>
                  <a:moveTo>
                    <a:pt x="573" y="1583"/>
                  </a:moveTo>
                  <a:lnTo>
                    <a:pt x="943" y="1819"/>
                  </a:lnTo>
                  <a:lnTo>
                    <a:pt x="1280" y="2021"/>
                  </a:lnTo>
                  <a:lnTo>
                    <a:pt x="2054" y="2425"/>
                  </a:lnTo>
                  <a:lnTo>
                    <a:pt x="2727" y="2795"/>
                  </a:lnTo>
                  <a:lnTo>
                    <a:pt x="3401" y="3132"/>
                  </a:lnTo>
                  <a:lnTo>
                    <a:pt x="2963" y="3165"/>
                  </a:lnTo>
                  <a:lnTo>
                    <a:pt x="2525" y="3266"/>
                  </a:lnTo>
                  <a:lnTo>
                    <a:pt x="2088" y="3367"/>
                  </a:lnTo>
                  <a:lnTo>
                    <a:pt x="1684" y="3502"/>
                  </a:lnTo>
                  <a:lnTo>
                    <a:pt x="1280" y="3637"/>
                  </a:lnTo>
                  <a:lnTo>
                    <a:pt x="876" y="3839"/>
                  </a:lnTo>
                  <a:lnTo>
                    <a:pt x="505" y="4074"/>
                  </a:lnTo>
                  <a:lnTo>
                    <a:pt x="169" y="4344"/>
                  </a:lnTo>
                  <a:lnTo>
                    <a:pt x="135" y="3805"/>
                  </a:lnTo>
                  <a:lnTo>
                    <a:pt x="169" y="3233"/>
                  </a:lnTo>
                  <a:lnTo>
                    <a:pt x="236" y="2728"/>
                  </a:lnTo>
                  <a:lnTo>
                    <a:pt x="337" y="2256"/>
                  </a:lnTo>
                  <a:lnTo>
                    <a:pt x="438" y="1920"/>
                  </a:lnTo>
                  <a:lnTo>
                    <a:pt x="573" y="1583"/>
                  </a:lnTo>
                  <a:close/>
                  <a:moveTo>
                    <a:pt x="4882" y="3334"/>
                  </a:moveTo>
                  <a:lnTo>
                    <a:pt x="5488" y="3401"/>
                  </a:lnTo>
                  <a:lnTo>
                    <a:pt x="6094" y="3468"/>
                  </a:lnTo>
                  <a:lnTo>
                    <a:pt x="6667" y="3569"/>
                  </a:lnTo>
                  <a:lnTo>
                    <a:pt x="7879" y="3839"/>
                  </a:lnTo>
                  <a:lnTo>
                    <a:pt x="9057" y="4108"/>
                  </a:lnTo>
                  <a:lnTo>
                    <a:pt x="8855" y="4512"/>
                  </a:lnTo>
                  <a:lnTo>
                    <a:pt x="8586" y="4916"/>
                  </a:lnTo>
                  <a:lnTo>
                    <a:pt x="8518" y="5017"/>
                  </a:lnTo>
                  <a:lnTo>
                    <a:pt x="8485" y="4983"/>
                  </a:lnTo>
                  <a:lnTo>
                    <a:pt x="8451" y="4983"/>
                  </a:lnTo>
                  <a:lnTo>
                    <a:pt x="7172" y="4647"/>
                  </a:lnTo>
                  <a:lnTo>
                    <a:pt x="5892" y="4344"/>
                  </a:lnTo>
                  <a:lnTo>
                    <a:pt x="5252" y="4209"/>
                  </a:lnTo>
                  <a:lnTo>
                    <a:pt x="4613" y="4074"/>
                  </a:lnTo>
                  <a:lnTo>
                    <a:pt x="4310" y="4007"/>
                  </a:lnTo>
                  <a:lnTo>
                    <a:pt x="3973" y="3973"/>
                  </a:lnTo>
                  <a:lnTo>
                    <a:pt x="3670" y="3940"/>
                  </a:lnTo>
                  <a:lnTo>
                    <a:pt x="3367" y="3973"/>
                  </a:lnTo>
                  <a:lnTo>
                    <a:pt x="3165" y="4007"/>
                  </a:lnTo>
                  <a:lnTo>
                    <a:pt x="2997" y="4074"/>
                  </a:lnTo>
                  <a:lnTo>
                    <a:pt x="2694" y="4209"/>
                  </a:lnTo>
                  <a:lnTo>
                    <a:pt x="2391" y="4411"/>
                  </a:lnTo>
                  <a:lnTo>
                    <a:pt x="2088" y="4613"/>
                  </a:lnTo>
                  <a:lnTo>
                    <a:pt x="1381" y="5118"/>
                  </a:lnTo>
                  <a:lnTo>
                    <a:pt x="640" y="5556"/>
                  </a:lnTo>
                  <a:lnTo>
                    <a:pt x="539" y="5455"/>
                  </a:lnTo>
                  <a:lnTo>
                    <a:pt x="404" y="5219"/>
                  </a:lnTo>
                  <a:lnTo>
                    <a:pt x="303" y="4983"/>
                  </a:lnTo>
                  <a:lnTo>
                    <a:pt x="236" y="4748"/>
                  </a:lnTo>
                  <a:lnTo>
                    <a:pt x="169" y="4478"/>
                  </a:lnTo>
                  <a:lnTo>
                    <a:pt x="674" y="4209"/>
                  </a:lnTo>
                  <a:lnTo>
                    <a:pt x="1145" y="3973"/>
                  </a:lnTo>
                  <a:lnTo>
                    <a:pt x="1650" y="3805"/>
                  </a:lnTo>
                  <a:lnTo>
                    <a:pt x="2155" y="3637"/>
                  </a:lnTo>
                  <a:lnTo>
                    <a:pt x="2660" y="3502"/>
                  </a:lnTo>
                  <a:lnTo>
                    <a:pt x="3165" y="3401"/>
                  </a:lnTo>
                  <a:lnTo>
                    <a:pt x="3704" y="3367"/>
                  </a:lnTo>
                  <a:lnTo>
                    <a:pt x="4276" y="3334"/>
                  </a:lnTo>
                  <a:lnTo>
                    <a:pt x="4882" y="3334"/>
                  </a:lnTo>
                  <a:close/>
                  <a:moveTo>
                    <a:pt x="3838" y="4108"/>
                  </a:moveTo>
                  <a:lnTo>
                    <a:pt x="4175" y="4142"/>
                  </a:lnTo>
                  <a:lnTo>
                    <a:pt x="4512" y="4209"/>
                  </a:lnTo>
                  <a:lnTo>
                    <a:pt x="5219" y="4377"/>
                  </a:lnTo>
                  <a:lnTo>
                    <a:pt x="5825" y="4546"/>
                  </a:lnTo>
                  <a:lnTo>
                    <a:pt x="7104" y="4849"/>
                  </a:lnTo>
                  <a:lnTo>
                    <a:pt x="8417" y="5152"/>
                  </a:lnTo>
                  <a:lnTo>
                    <a:pt x="8013" y="5690"/>
                  </a:lnTo>
                  <a:lnTo>
                    <a:pt x="7542" y="6195"/>
                  </a:lnTo>
                  <a:lnTo>
                    <a:pt x="7003" y="6633"/>
                  </a:lnTo>
                  <a:lnTo>
                    <a:pt x="6465" y="7003"/>
                  </a:lnTo>
                  <a:lnTo>
                    <a:pt x="6263" y="7105"/>
                  </a:lnTo>
                  <a:lnTo>
                    <a:pt x="6094" y="7206"/>
                  </a:lnTo>
                  <a:lnTo>
                    <a:pt x="5690" y="7307"/>
                  </a:lnTo>
                  <a:lnTo>
                    <a:pt x="5252" y="7340"/>
                  </a:lnTo>
                  <a:lnTo>
                    <a:pt x="4848" y="7307"/>
                  </a:lnTo>
                  <a:lnTo>
                    <a:pt x="4411" y="7273"/>
                  </a:lnTo>
                  <a:lnTo>
                    <a:pt x="4007" y="7172"/>
                  </a:lnTo>
                  <a:lnTo>
                    <a:pt x="3199" y="6936"/>
                  </a:lnTo>
                  <a:lnTo>
                    <a:pt x="2525" y="6734"/>
                  </a:lnTo>
                  <a:lnTo>
                    <a:pt x="1886" y="6465"/>
                  </a:lnTo>
                  <a:lnTo>
                    <a:pt x="1549" y="6296"/>
                  </a:lnTo>
                  <a:lnTo>
                    <a:pt x="1246" y="6128"/>
                  </a:lnTo>
                  <a:lnTo>
                    <a:pt x="977" y="5926"/>
                  </a:lnTo>
                  <a:lnTo>
                    <a:pt x="741" y="5657"/>
                  </a:lnTo>
                  <a:lnTo>
                    <a:pt x="1044" y="5589"/>
                  </a:lnTo>
                  <a:lnTo>
                    <a:pt x="1381" y="5421"/>
                  </a:lnTo>
                  <a:lnTo>
                    <a:pt x="1684" y="5219"/>
                  </a:lnTo>
                  <a:lnTo>
                    <a:pt x="1987" y="4983"/>
                  </a:lnTo>
                  <a:lnTo>
                    <a:pt x="2593" y="4512"/>
                  </a:lnTo>
                  <a:lnTo>
                    <a:pt x="2896" y="4344"/>
                  </a:lnTo>
                  <a:lnTo>
                    <a:pt x="3199" y="4209"/>
                  </a:lnTo>
                  <a:lnTo>
                    <a:pt x="3502" y="4142"/>
                  </a:lnTo>
                  <a:lnTo>
                    <a:pt x="3838" y="4108"/>
                  </a:lnTo>
                  <a:close/>
                  <a:moveTo>
                    <a:pt x="2323" y="1"/>
                  </a:moveTo>
                  <a:lnTo>
                    <a:pt x="1953" y="68"/>
                  </a:lnTo>
                  <a:lnTo>
                    <a:pt x="1616" y="169"/>
                  </a:lnTo>
                  <a:lnTo>
                    <a:pt x="1313" y="337"/>
                  </a:lnTo>
                  <a:lnTo>
                    <a:pt x="1044" y="573"/>
                  </a:lnTo>
                  <a:lnTo>
                    <a:pt x="808" y="842"/>
                  </a:lnTo>
                  <a:lnTo>
                    <a:pt x="606" y="1145"/>
                  </a:lnTo>
                  <a:lnTo>
                    <a:pt x="438" y="1482"/>
                  </a:lnTo>
                  <a:lnTo>
                    <a:pt x="303" y="1819"/>
                  </a:lnTo>
                  <a:lnTo>
                    <a:pt x="202" y="2189"/>
                  </a:lnTo>
                  <a:lnTo>
                    <a:pt x="101" y="2593"/>
                  </a:lnTo>
                  <a:lnTo>
                    <a:pt x="34" y="2963"/>
                  </a:lnTo>
                  <a:lnTo>
                    <a:pt x="0" y="3367"/>
                  </a:lnTo>
                  <a:lnTo>
                    <a:pt x="0" y="3738"/>
                  </a:lnTo>
                  <a:lnTo>
                    <a:pt x="0" y="4445"/>
                  </a:lnTo>
                  <a:lnTo>
                    <a:pt x="0" y="4478"/>
                  </a:lnTo>
                  <a:lnTo>
                    <a:pt x="0" y="4512"/>
                  </a:lnTo>
                  <a:lnTo>
                    <a:pt x="0" y="4546"/>
                  </a:lnTo>
                  <a:lnTo>
                    <a:pt x="34" y="4781"/>
                  </a:lnTo>
                  <a:lnTo>
                    <a:pt x="68" y="4950"/>
                  </a:lnTo>
                  <a:lnTo>
                    <a:pt x="135" y="5152"/>
                  </a:lnTo>
                  <a:lnTo>
                    <a:pt x="303" y="5455"/>
                  </a:lnTo>
                  <a:lnTo>
                    <a:pt x="539" y="5758"/>
                  </a:lnTo>
                  <a:lnTo>
                    <a:pt x="808" y="6027"/>
                  </a:lnTo>
                  <a:lnTo>
                    <a:pt x="1111" y="6263"/>
                  </a:lnTo>
                  <a:lnTo>
                    <a:pt x="1414" y="6465"/>
                  </a:lnTo>
                  <a:lnTo>
                    <a:pt x="1751" y="6633"/>
                  </a:lnTo>
                  <a:lnTo>
                    <a:pt x="2088" y="6768"/>
                  </a:lnTo>
                  <a:lnTo>
                    <a:pt x="2929" y="7105"/>
                  </a:lnTo>
                  <a:lnTo>
                    <a:pt x="3401" y="7273"/>
                  </a:lnTo>
                  <a:lnTo>
                    <a:pt x="3872" y="7374"/>
                  </a:lnTo>
                  <a:lnTo>
                    <a:pt x="4343" y="7475"/>
                  </a:lnTo>
                  <a:lnTo>
                    <a:pt x="4815" y="7542"/>
                  </a:lnTo>
                  <a:lnTo>
                    <a:pt x="5286" y="7542"/>
                  </a:lnTo>
                  <a:lnTo>
                    <a:pt x="5724" y="7475"/>
                  </a:lnTo>
                  <a:lnTo>
                    <a:pt x="6162" y="7374"/>
                  </a:lnTo>
                  <a:lnTo>
                    <a:pt x="6532" y="7172"/>
                  </a:lnTo>
                  <a:lnTo>
                    <a:pt x="6936" y="6970"/>
                  </a:lnTo>
                  <a:lnTo>
                    <a:pt x="7273" y="6700"/>
                  </a:lnTo>
                  <a:lnTo>
                    <a:pt x="7609" y="6397"/>
                  </a:lnTo>
                  <a:lnTo>
                    <a:pt x="7912" y="6061"/>
                  </a:lnTo>
                  <a:lnTo>
                    <a:pt x="8485" y="5387"/>
                  </a:lnTo>
                  <a:lnTo>
                    <a:pt x="8720" y="5118"/>
                  </a:lnTo>
                  <a:lnTo>
                    <a:pt x="8922" y="4781"/>
                  </a:lnTo>
                  <a:lnTo>
                    <a:pt x="9124" y="4411"/>
                  </a:lnTo>
                  <a:lnTo>
                    <a:pt x="9293" y="4041"/>
                  </a:lnTo>
                  <a:lnTo>
                    <a:pt x="9394" y="4041"/>
                  </a:lnTo>
                  <a:lnTo>
                    <a:pt x="9461" y="3973"/>
                  </a:lnTo>
                  <a:lnTo>
                    <a:pt x="9461" y="3872"/>
                  </a:lnTo>
                  <a:lnTo>
                    <a:pt x="9461" y="3839"/>
                  </a:lnTo>
                  <a:lnTo>
                    <a:pt x="9427" y="3805"/>
                  </a:lnTo>
                  <a:lnTo>
                    <a:pt x="9394" y="3771"/>
                  </a:lnTo>
                  <a:lnTo>
                    <a:pt x="9427" y="3502"/>
                  </a:lnTo>
                  <a:lnTo>
                    <a:pt x="9427" y="3233"/>
                  </a:lnTo>
                  <a:lnTo>
                    <a:pt x="9394" y="2997"/>
                  </a:lnTo>
                  <a:lnTo>
                    <a:pt x="9293" y="2728"/>
                  </a:lnTo>
                  <a:lnTo>
                    <a:pt x="9192" y="2559"/>
                  </a:lnTo>
                  <a:lnTo>
                    <a:pt x="9091" y="2391"/>
                  </a:lnTo>
                  <a:lnTo>
                    <a:pt x="8788" y="2122"/>
                  </a:lnTo>
                  <a:lnTo>
                    <a:pt x="8451" y="1852"/>
                  </a:lnTo>
                  <a:lnTo>
                    <a:pt x="8081" y="1650"/>
                  </a:lnTo>
                  <a:lnTo>
                    <a:pt x="7677" y="1448"/>
                  </a:lnTo>
                  <a:lnTo>
                    <a:pt x="7273" y="1280"/>
                  </a:lnTo>
                  <a:lnTo>
                    <a:pt x="6498" y="1011"/>
                  </a:lnTo>
                  <a:lnTo>
                    <a:pt x="5589" y="674"/>
                  </a:lnTo>
                  <a:lnTo>
                    <a:pt x="4646" y="438"/>
                  </a:lnTo>
                  <a:lnTo>
                    <a:pt x="3704" y="236"/>
                  </a:lnTo>
                  <a:lnTo>
                    <a:pt x="2761" y="102"/>
                  </a:lnTo>
                  <a:lnTo>
                    <a:pt x="2761" y="34"/>
                  </a:lnTo>
                  <a:lnTo>
                    <a:pt x="2727" y="1"/>
                  </a:lnTo>
                  <a:lnTo>
                    <a:pt x="2323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53" name="Shape 715">
              <a:extLst>
                <a:ext uri="{FF2B5EF4-FFF2-40B4-BE49-F238E27FC236}">
                  <a16:creationId xmlns:a16="http://schemas.microsoft.com/office/drawing/2014/main" id="{EA0D4962-FF4D-C56C-6977-4EEFA0391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9276" y="5379492"/>
              <a:ext cx="306522" cy="97383"/>
            </a:xfrm>
            <a:custGeom>
              <a:avLst/>
              <a:gdLst>
                <a:gd name="T0" fmla="*/ 1065234375 w 12256"/>
                <a:gd name="T1" fmla="*/ 316015625 h 3906"/>
                <a:gd name="T2" fmla="*/ 1223046875 w 12256"/>
                <a:gd name="T3" fmla="*/ 421093750 h 3906"/>
                <a:gd name="T4" fmla="*/ 1301953125 w 12256"/>
                <a:gd name="T5" fmla="*/ 605078125 h 3906"/>
                <a:gd name="T6" fmla="*/ 867968750 w 12256"/>
                <a:gd name="T7" fmla="*/ 1091796875 h 3906"/>
                <a:gd name="T8" fmla="*/ 657812500 w 12256"/>
                <a:gd name="T9" fmla="*/ 1328515625 h 3906"/>
                <a:gd name="T10" fmla="*/ 526171875 w 12256"/>
                <a:gd name="T11" fmla="*/ 1407421875 h 3906"/>
                <a:gd name="T12" fmla="*/ 368359375 w 12256"/>
                <a:gd name="T13" fmla="*/ 1433593750 h 3906"/>
                <a:gd name="T14" fmla="*/ 276171875 w 12256"/>
                <a:gd name="T15" fmla="*/ 1394140625 h 3906"/>
                <a:gd name="T16" fmla="*/ 210546875 w 12256"/>
                <a:gd name="T17" fmla="*/ 1341796875 h 3906"/>
                <a:gd name="T18" fmla="*/ 144921875 w 12256"/>
                <a:gd name="T19" fmla="*/ 1170703125 h 3906"/>
                <a:gd name="T20" fmla="*/ 157812500 w 12256"/>
                <a:gd name="T21" fmla="*/ 973437500 h 3906"/>
                <a:gd name="T22" fmla="*/ 210546875 w 12256"/>
                <a:gd name="T23" fmla="*/ 802343750 h 3906"/>
                <a:gd name="T24" fmla="*/ 302734375 w 12256"/>
                <a:gd name="T25" fmla="*/ 683984375 h 3906"/>
                <a:gd name="T26" fmla="*/ 526171875 w 12256"/>
                <a:gd name="T27" fmla="*/ 473828125 h 3906"/>
                <a:gd name="T28" fmla="*/ 762890625 w 12256"/>
                <a:gd name="T29" fmla="*/ 328906250 h 3906"/>
                <a:gd name="T30" fmla="*/ 973437500 w 12256"/>
                <a:gd name="T31" fmla="*/ 302734375 h 3906"/>
                <a:gd name="T32" fmla="*/ 2147483647 w 12256"/>
                <a:gd name="T33" fmla="*/ 13281250 h 3906"/>
                <a:gd name="T34" fmla="*/ 2038671875 w 12256"/>
                <a:gd name="T35" fmla="*/ 79296875 h 3906"/>
                <a:gd name="T36" fmla="*/ 1788671875 w 12256"/>
                <a:gd name="T37" fmla="*/ 210546875 h 3906"/>
                <a:gd name="T38" fmla="*/ 1538671875 w 12256"/>
                <a:gd name="T39" fmla="*/ 394921875 h 3906"/>
                <a:gd name="T40" fmla="*/ 1394140625 w 12256"/>
                <a:gd name="T41" fmla="*/ 421093750 h 3906"/>
                <a:gd name="T42" fmla="*/ 1328515625 w 12256"/>
                <a:gd name="T43" fmla="*/ 316015625 h 3906"/>
                <a:gd name="T44" fmla="*/ 1223046875 w 12256"/>
                <a:gd name="T45" fmla="*/ 223828125 h 3906"/>
                <a:gd name="T46" fmla="*/ 1104687500 w 12256"/>
                <a:gd name="T47" fmla="*/ 171093750 h 3906"/>
                <a:gd name="T48" fmla="*/ 933984375 w 12256"/>
                <a:gd name="T49" fmla="*/ 144921875 h 3906"/>
                <a:gd name="T50" fmla="*/ 736718750 w 12256"/>
                <a:gd name="T51" fmla="*/ 197656250 h 3906"/>
                <a:gd name="T52" fmla="*/ 552343750 w 12256"/>
                <a:gd name="T53" fmla="*/ 289453125 h 3906"/>
                <a:gd name="T54" fmla="*/ 302734375 w 12256"/>
                <a:gd name="T55" fmla="*/ 486718750 h 3906"/>
                <a:gd name="T56" fmla="*/ 105468750 w 12256"/>
                <a:gd name="T57" fmla="*/ 723437500 h 3906"/>
                <a:gd name="T58" fmla="*/ 13281250 w 12256"/>
                <a:gd name="T59" fmla="*/ 1026171875 h 3906"/>
                <a:gd name="T60" fmla="*/ 0 w 12256"/>
                <a:gd name="T61" fmla="*/ 1170703125 h 3906"/>
                <a:gd name="T62" fmla="*/ 39453125 w 12256"/>
                <a:gd name="T63" fmla="*/ 1302343750 h 3906"/>
                <a:gd name="T64" fmla="*/ 118359375 w 12256"/>
                <a:gd name="T65" fmla="*/ 1433593750 h 3906"/>
                <a:gd name="T66" fmla="*/ 250000000 w 12256"/>
                <a:gd name="T67" fmla="*/ 1525781250 h 3906"/>
                <a:gd name="T68" fmla="*/ 683984375 w 12256"/>
                <a:gd name="T69" fmla="*/ 1473046875 h 3906"/>
                <a:gd name="T70" fmla="*/ 867968750 w 12256"/>
                <a:gd name="T71" fmla="*/ 1302343750 h 3906"/>
                <a:gd name="T72" fmla="*/ 1315234375 w 12256"/>
                <a:gd name="T73" fmla="*/ 815625000 h 3906"/>
                <a:gd name="T74" fmla="*/ 1289062500 w 12256"/>
                <a:gd name="T75" fmla="*/ 947265625 h 3906"/>
                <a:gd name="T76" fmla="*/ 1170703125 w 12256"/>
                <a:gd name="T77" fmla="*/ 1196875000 h 3906"/>
                <a:gd name="T78" fmla="*/ 946875000 w 12256"/>
                <a:gd name="T79" fmla="*/ 1525781250 h 3906"/>
                <a:gd name="T80" fmla="*/ 1170703125 w 12256"/>
                <a:gd name="T81" fmla="*/ 1433593750 h 3906"/>
                <a:gd name="T82" fmla="*/ 1380859375 w 12256"/>
                <a:gd name="T83" fmla="*/ 1078515625 h 3906"/>
                <a:gd name="T84" fmla="*/ 1446875000 w 12256"/>
                <a:gd name="T85" fmla="*/ 868359375 h 3906"/>
                <a:gd name="T86" fmla="*/ 1459765625 w 12256"/>
                <a:gd name="T87" fmla="*/ 671093750 h 3906"/>
                <a:gd name="T88" fmla="*/ 1815234375 w 12256"/>
                <a:gd name="T89" fmla="*/ 394921875 h 3906"/>
                <a:gd name="T90" fmla="*/ 2064843750 w 12256"/>
                <a:gd name="T91" fmla="*/ 237109375 h 3906"/>
                <a:gd name="T92" fmla="*/ 2147483647 w 12256"/>
                <a:gd name="T93" fmla="*/ 144921875 h 3906"/>
                <a:gd name="T94" fmla="*/ 2147483647 w 12256"/>
                <a:gd name="T95" fmla="*/ 144921875 h 3906"/>
                <a:gd name="T96" fmla="*/ 2147483647 w 12256"/>
                <a:gd name="T97" fmla="*/ 223828125 h 3906"/>
                <a:gd name="T98" fmla="*/ 2147483647 w 12256"/>
                <a:gd name="T99" fmla="*/ 447265625 h 3906"/>
                <a:gd name="T100" fmla="*/ 2147483647 w 12256"/>
                <a:gd name="T101" fmla="*/ 776171875 h 3906"/>
                <a:gd name="T102" fmla="*/ 2147483647 w 12256"/>
                <a:gd name="T103" fmla="*/ 1105078125 h 3906"/>
                <a:gd name="T104" fmla="*/ 2147483647 w 12256"/>
                <a:gd name="T105" fmla="*/ 1394140625 h 3906"/>
                <a:gd name="T106" fmla="*/ 2147483647 w 12256"/>
                <a:gd name="T107" fmla="*/ 1525781250 h 3906"/>
                <a:gd name="T108" fmla="*/ 2147483647 w 12256"/>
                <a:gd name="T109" fmla="*/ 1407421875 h 3906"/>
                <a:gd name="T110" fmla="*/ 2147483647 w 12256"/>
                <a:gd name="T111" fmla="*/ 986718750 h 3906"/>
                <a:gd name="T112" fmla="*/ 2147483647 w 12256"/>
                <a:gd name="T113" fmla="*/ 671093750 h 3906"/>
                <a:gd name="T114" fmla="*/ 2147483647 w 12256"/>
                <a:gd name="T115" fmla="*/ 394921875 h 3906"/>
                <a:gd name="T116" fmla="*/ 2147483647 w 12256"/>
                <a:gd name="T117" fmla="*/ 144921875 h 3906"/>
                <a:gd name="T118" fmla="*/ 2147483647 w 12256"/>
                <a:gd name="T119" fmla="*/ 39843750 h 3906"/>
                <a:gd name="T120" fmla="*/ 2147483647 w 12256"/>
                <a:gd name="T121" fmla="*/ 390625 h 39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256"/>
                <a:gd name="T184" fmla="*/ 0 h 3906"/>
                <a:gd name="T185" fmla="*/ 12256 w 12256"/>
                <a:gd name="T186" fmla="*/ 3906 h 39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256" h="3906" extrusionOk="0">
                  <a:moveTo>
                    <a:pt x="2492" y="775"/>
                  </a:moveTo>
                  <a:lnTo>
                    <a:pt x="2727" y="809"/>
                  </a:lnTo>
                  <a:lnTo>
                    <a:pt x="2963" y="943"/>
                  </a:lnTo>
                  <a:lnTo>
                    <a:pt x="3131" y="1078"/>
                  </a:lnTo>
                  <a:lnTo>
                    <a:pt x="3266" y="1280"/>
                  </a:lnTo>
                  <a:lnTo>
                    <a:pt x="3333" y="1549"/>
                  </a:lnTo>
                  <a:lnTo>
                    <a:pt x="2727" y="2189"/>
                  </a:lnTo>
                  <a:lnTo>
                    <a:pt x="2222" y="2795"/>
                  </a:lnTo>
                  <a:lnTo>
                    <a:pt x="1953" y="3132"/>
                  </a:lnTo>
                  <a:lnTo>
                    <a:pt x="1684" y="3401"/>
                  </a:lnTo>
                  <a:lnTo>
                    <a:pt x="1515" y="3536"/>
                  </a:lnTo>
                  <a:lnTo>
                    <a:pt x="1347" y="3603"/>
                  </a:lnTo>
                  <a:lnTo>
                    <a:pt x="1145" y="3670"/>
                  </a:lnTo>
                  <a:lnTo>
                    <a:pt x="943" y="3670"/>
                  </a:lnTo>
                  <a:lnTo>
                    <a:pt x="808" y="3637"/>
                  </a:lnTo>
                  <a:lnTo>
                    <a:pt x="707" y="3569"/>
                  </a:lnTo>
                  <a:lnTo>
                    <a:pt x="606" y="3502"/>
                  </a:lnTo>
                  <a:lnTo>
                    <a:pt x="539" y="3435"/>
                  </a:lnTo>
                  <a:lnTo>
                    <a:pt x="404" y="3233"/>
                  </a:lnTo>
                  <a:lnTo>
                    <a:pt x="371" y="2997"/>
                  </a:lnTo>
                  <a:lnTo>
                    <a:pt x="371" y="2728"/>
                  </a:lnTo>
                  <a:lnTo>
                    <a:pt x="404" y="2492"/>
                  </a:lnTo>
                  <a:lnTo>
                    <a:pt x="472" y="2256"/>
                  </a:lnTo>
                  <a:lnTo>
                    <a:pt x="539" y="2054"/>
                  </a:lnTo>
                  <a:lnTo>
                    <a:pt x="640" y="1886"/>
                  </a:lnTo>
                  <a:lnTo>
                    <a:pt x="775" y="1751"/>
                  </a:lnTo>
                  <a:lnTo>
                    <a:pt x="1044" y="1482"/>
                  </a:lnTo>
                  <a:lnTo>
                    <a:pt x="1347" y="1213"/>
                  </a:lnTo>
                  <a:lnTo>
                    <a:pt x="1684" y="1011"/>
                  </a:lnTo>
                  <a:lnTo>
                    <a:pt x="1953" y="842"/>
                  </a:lnTo>
                  <a:lnTo>
                    <a:pt x="2256" y="775"/>
                  </a:lnTo>
                  <a:lnTo>
                    <a:pt x="2492" y="775"/>
                  </a:lnTo>
                  <a:close/>
                  <a:moveTo>
                    <a:pt x="6229" y="1"/>
                  </a:moveTo>
                  <a:lnTo>
                    <a:pt x="5892" y="34"/>
                  </a:lnTo>
                  <a:lnTo>
                    <a:pt x="5556" y="102"/>
                  </a:lnTo>
                  <a:lnTo>
                    <a:pt x="5219" y="203"/>
                  </a:lnTo>
                  <a:lnTo>
                    <a:pt x="4882" y="371"/>
                  </a:lnTo>
                  <a:lnTo>
                    <a:pt x="4579" y="539"/>
                  </a:lnTo>
                  <a:lnTo>
                    <a:pt x="4242" y="775"/>
                  </a:lnTo>
                  <a:lnTo>
                    <a:pt x="3939" y="1011"/>
                  </a:lnTo>
                  <a:lnTo>
                    <a:pt x="3670" y="1246"/>
                  </a:lnTo>
                  <a:lnTo>
                    <a:pt x="3569" y="1078"/>
                  </a:lnTo>
                  <a:lnTo>
                    <a:pt x="3502" y="943"/>
                  </a:lnTo>
                  <a:lnTo>
                    <a:pt x="3401" y="809"/>
                  </a:lnTo>
                  <a:lnTo>
                    <a:pt x="3266" y="674"/>
                  </a:lnTo>
                  <a:lnTo>
                    <a:pt x="3131" y="573"/>
                  </a:lnTo>
                  <a:lnTo>
                    <a:pt x="2997" y="506"/>
                  </a:lnTo>
                  <a:lnTo>
                    <a:pt x="2828" y="438"/>
                  </a:lnTo>
                  <a:lnTo>
                    <a:pt x="2626" y="371"/>
                  </a:lnTo>
                  <a:lnTo>
                    <a:pt x="2391" y="371"/>
                  </a:lnTo>
                  <a:lnTo>
                    <a:pt x="2121" y="405"/>
                  </a:lnTo>
                  <a:lnTo>
                    <a:pt x="1886" y="506"/>
                  </a:lnTo>
                  <a:lnTo>
                    <a:pt x="1616" y="607"/>
                  </a:lnTo>
                  <a:lnTo>
                    <a:pt x="1414" y="741"/>
                  </a:lnTo>
                  <a:lnTo>
                    <a:pt x="1179" y="910"/>
                  </a:lnTo>
                  <a:lnTo>
                    <a:pt x="775" y="1246"/>
                  </a:lnTo>
                  <a:lnTo>
                    <a:pt x="505" y="1516"/>
                  </a:lnTo>
                  <a:lnTo>
                    <a:pt x="270" y="1852"/>
                  </a:lnTo>
                  <a:lnTo>
                    <a:pt x="101" y="2223"/>
                  </a:lnTo>
                  <a:lnTo>
                    <a:pt x="34" y="2627"/>
                  </a:lnTo>
                  <a:lnTo>
                    <a:pt x="0" y="2795"/>
                  </a:lnTo>
                  <a:lnTo>
                    <a:pt x="0" y="2997"/>
                  </a:lnTo>
                  <a:lnTo>
                    <a:pt x="34" y="3165"/>
                  </a:lnTo>
                  <a:lnTo>
                    <a:pt x="101" y="3334"/>
                  </a:lnTo>
                  <a:lnTo>
                    <a:pt x="202" y="3502"/>
                  </a:lnTo>
                  <a:lnTo>
                    <a:pt x="303" y="3670"/>
                  </a:lnTo>
                  <a:lnTo>
                    <a:pt x="438" y="3805"/>
                  </a:lnTo>
                  <a:lnTo>
                    <a:pt x="640" y="3906"/>
                  </a:lnTo>
                  <a:lnTo>
                    <a:pt x="1583" y="3906"/>
                  </a:lnTo>
                  <a:lnTo>
                    <a:pt x="1751" y="3771"/>
                  </a:lnTo>
                  <a:lnTo>
                    <a:pt x="1919" y="3637"/>
                  </a:lnTo>
                  <a:lnTo>
                    <a:pt x="2222" y="3334"/>
                  </a:lnTo>
                  <a:lnTo>
                    <a:pt x="2795" y="2728"/>
                  </a:lnTo>
                  <a:lnTo>
                    <a:pt x="3367" y="2088"/>
                  </a:lnTo>
                  <a:lnTo>
                    <a:pt x="3333" y="2189"/>
                  </a:lnTo>
                  <a:lnTo>
                    <a:pt x="3300" y="2425"/>
                  </a:lnTo>
                  <a:lnTo>
                    <a:pt x="3199" y="2627"/>
                  </a:lnTo>
                  <a:lnTo>
                    <a:pt x="2997" y="3064"/>
                  </a:lnTo>
                  <a:lnTo>
                    <a:pt x="2727" y="3502"/>
                  </a:lnTo>
                  <a:lnTo>
                    <a:pt x="2424" y="3906"/>
                  </a:lnTo>
                  <a:lnTo>
                    <a:pt x="2828" y="3906"/>
                  </a:lnTo>
                  <a:lnTo>
                    <a:pt x="2997" y="3670"/>
                  </a:lnTo>
                  <a:lnTo>
                    <a:pt x="3266" y="3233"/>
                  </a:lnTo>
                  <a:lnTo>
                    <a:pt x="3535" y="2761"/>
                  </a:lnTo>
                  <a:lnTo>
                    <a:pt x="3636" y="2492"/>
                  </a:lnTo>
                  <a:lnTo>
                    <a:pt x="3704" y="2223"/>
                  </a:lnTo>
                  <a:lnTo>
                    <a:pt x="3737" y="1987"/>
                  </a:lnTo>
                  <a:lnTo>
                    <a:pt x="3737" y="1718"/>
                  </a:lnTo>
                  <a:lnTo>
                    <a:pt x="4343" y="1213"/>
                  </a:lnTo>
                  <a:lnTo>
                    <a:pt x="4647" y="1011"/>
                  </a:lnTo>
                  <a:lnTo>
                    <a:pt x="4950" y="775"/>
                  </a:lnTo>
                  <a:lnTo>
                    <a:pt x="5286" y="607"/>
                  </a:lnTo>
                  <a:lnTo>
                    <a:pt x="5623" y="438"/>
                  </a:lnTo>
                  <a:lnTo>
                    <a:pt x="5859" y="371"/>
                  </a:lnTo>
                  <a:lnTo>
                    <a:pt x="6094" y="337"/>
                  </a:lnTo>
                  <a:lnTo>
                    <a:pt x="6330" y="371"/>
                  </a:lnTo>
                  <a:lnTo>
                    <a:pt x="6566" y="405"/>
                  </a:lnTo>
                  <a:lnTo>
                    <a:pt x="7003" y="573"/>
                  </a:lnTo>
                  <a:lnTo>
                    <a:pt x="7441" y="775"/>
                  </a:lnTo>
                  <a:lnTo>
                    <a:pt x="8114" y="1145"/>
                  </a:lnTo>
                  <a:lnTo>
                    <a:pt x="8754" y="1549"/>
                  </a:lnTo>
                  <a:lnTo>
                    <a:pt x="9394" y="1987"/>
                  </a:lnTo>
                  <a:lnTo>
                    <a:pt x="10000" y="2492"/>
                  </a:lnTo>
                  <a:lnTo>
                    <a:pt x="10370" y="2829"/>
                  </a:lnTo>
                  <a:lnTo>
                    <a:pt x="10740" y="3199"/>
                  </a:lnTo>
                  <a:lnTo>
                    <a:pt x="11111" y="3569"/>
                  </a:lnTo>
                  <a:lnTo>
                    <a:pt x="11515" y="3906"/>
                  </a:lnTo>
                  <a:lnTo>
                    <a:pt x="12255" y="3906"/>
                  </a:lnTo>
                  <a:lnTo>
                    <a:pt x="12020" y="3771"/>
                  </a:lnTo>
                  <a:lnTo>
                    <a:pt x="11784" y="3603"/>
                  </a:lnTo>
                  <a:lnTo>
                    <a:pt x="11313" y="3233"/>
                  </a:lnTo>
                  <a:lnTo>
                    <a:pt x="10572" y="2526"/>
                  </a:lnTo>
                  <a:lnTo>
                    <a:pt x="10101" y="2122"/>
                  </a:lnTo>
                  <a:lnTo>
                    <a:pt x="9629" y="1718"/>
                  </a:lnTo>
                  <a:lnTo>
                    <a:pt x="9091" y="1347"/>
                  </a:lnTo>
                  <a:lnTo>
                    <a:pt x="8586" y="1011"/>
                  </a:lnTo>
                  <a:lnTo>
                    <a:pt x="8047" y="674"/>
                  </a:lnTo>
                  <a:lnTo>
                    <a:pt x="7475" y="371"/>
                  </a:lnTo>
                  <a:lnTo>
                    <a:pt x="7172" y="203"/>
                  </a:lnTo>
                  <a:lnTo>
                    <a:pt x="6869" y="102"/>
                  </a:lnTo>
                  <a:lnTo>
                    <a:pt x="6532" y="34"/>
                  </a:lnTo>
                  <a:lnTo>
                    <a:pt x="6229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54" name="Shape 716">
              <a:extLst>
                <a:ext uri="{FF2B5EF4-FFF2-40B4-BE49-F238E27FC236}">
                  <a16:creationId xmlns:a16="http://schemas.microsoft.com/office/drawing/2014/main" id="{5F6FB2AB-1611-584F-C496-58ECF9BB7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250" y="5289876"/>
              <a:ext cx="214505" cy="186999"/>
            </a:xfrm>
            <a:custGeom>
              <a:avLst/>
              <a:gdLst>
                <a:gd name="T0" fmla="*/ 920703125 w 8586"/>
                <a:gd name="T1" fmla="*/ 131640625 h 7475"/>
                <a:gd name="T2" fmla="*/ 1683593750 w 8586"/>
                <a:gd name="T3" fmla="*/ 394921875 h 7475"/>
                <a:gd name="T4" fmla="*/ 2147483647 w 8586"/>
                <a:gd name="T5" fmla="*/ 986718750 h 7475"/>
                <a:gd name="T6" fmla="*/ 2147483647 w 8586"/>
                <a:gd name="T7" fmla="*/ 1210156250 h 7475"/>
                <a:gd name="T8" fmla="*/ 2147483647 w 8586"/>
                <a:gd name="T9" fmla="*/ 1565234375 h 7475"/>
                <a:gd name="T10" fmla="*/ 2147483647 w 8586"/>
                <a:gd name="T11" fmla="*/ 1696875000 h 7475"/>
                <a:gd name="T12" fmla="*/ 1315234375 w 8586"/>
                <a:gd name="T13" fmla="*/ 1196875000 h 7475"/>
                <a:gd name="T14" fmla="*/ 328906250 w 8586"/>
                <a:gd name="T15" fmla="*/ 894531250 h 7475"/>
                <a:gd name="T16" fmla="*/ 183984375 w 8586"/>
                <a:gd name="T17" fmla="*/ 605078125 h 7475"/>
                <a:gd name="T18" fmla="*/ 565625000 w 8586"/>
                <a:gd name="T19" fmla="*/ 473828125 h 7475"/>
                <a:gd name="T20" fmla="*/ 1223046875 w 8586"/>
                <a:gd name="T21" fmla="*/ 683984375 h 7475"/>
                <a:gd name="T22" fmla="*/ 2147483647 w 8586"/>
                <a:gd name="T23" fmla="*/ 907812500 h 7475"/>
                <a:gd name="T24" fmla="*/ 2147483647 w 8586"/>
                <a:gd name="T25" fmla="*/ 1065625000 h 7475"/>
                <a:gd name="T26" fmla="*/ 2147483647 w 8586"/>
                <a:gd name="T27" fmla="*/ 920703125 h 7475"/>
                <a:gd name="T28" fmla="*/ 1630859375 w 8586"/>
                <a:gd name="T29" fmla="*/ 683984375 h 7475"/>
                <a:gd name="T30" fmla="*/ 960156250 w 8586"/>
                <a:gd name="T31" fmla="*/ 539453125 h 7475"/>
                <a:gd name="T32" fmla="*/ 460156250 w 8586"/>
                <a:gd name="T33" fmla="*/ 355468750 h 7475"/>
                <a:gd name="T34" fmla="*/ 447265625 w 8586"/>
                <a:gd name="T35" fmla="*/ 66015625 h 7475"/>
                <a:gd name="T36" fmla="*/ 460156250 w 8586"/>
                <a:gd name="T37" fmla="*/ 13281250 h 7475"/>
                <a:gd name="T38" fmla="*/ 407812500 w 8586"/>
                <a:gd name="T39" fmla="*/ 52734375 h 7475"/>
                <a:gd name="T40" fmla="*/ 210546875 w 8586"/>
                <a:gd name="T41" fmla="*/ 302734375 h 7475"/>
                <a:gd name="T42" fmla="*/ 78906250 w 8586"/>
                <a:gd name="T43" fmla="*/ 631640625 h 7475"/>
                <a:gd name="T44" fmla="*/ 0 w 8586"/>
                <a:gd name="T45" fmla="*/ 1341796875 h 7475"/>
                <a:gd name="T46" fmla="*/ 78906250 w 8586"/>
                <a:gd name="T47" fmla="*/ 1894140625 h 7475"/>
                <a:gd name="T48" fmla="*/ 223437500 w 8586"/>
                <a:gd name="T49" fmla="*/ 2147483647 h 7475"/>
                <a:gd name="T50" fmla="*/ 473437500 w 8586"/>
                <a:gd name="T51" fmla="*/ 2147483647 h 7475"/>
                <a:gd name="T52" fmla="*/ 933593750 w 8586"/>
                <a:gd name="T53" fmla="*/ 2147483647 h 7475"/>
                <a:gd name="T54" fmla="*/ 881250000 w 8586"/>
                <a:gd name="T55" fmla="*/ 2147483647 h 7475"/>
                <a:gd name="T56" fmla="*/ 526171875 w 8586"/>
                <a:gd name="T57" fmla="*/ 2147483647 h 7475"/>
                <a:gd name="T58" fmla="*/ 262890625 w 8586"/>
                <a:gd name="T59" fmla="*/ 2130859375 h 7475"/>
                <a:gd name="T60" fmla="*/ 131640625 w 8586"/>
                <a:gd name="T61" fmla="*/ 1775781250 h 7475"/>
                <a:gd name="T62" fmla="*/ 105078125 w 8586"/>
                <a:gd name="T63" fmla="*/ 1117968750 h 7475"/>
                <a:gd name="T64" fmla="*/ 710156250 w 8586"/>
                <a:gd name="T65" fmla="*/ 1525781250 h 7475"/>
                <a:gd name="T66" fmla="*/ 1499218750 w 8586"/>
                <a:gd name="T67" fmla="*/ 1999218750 h 7475"/>
                <a:gd name="T68" fmla="*/ 1775390625 w 8586"/>
                <a:gd name="T69" fmla="*/ 2147483647 h 7475"/>
                <a:gd name="T70" fmla="*/ 1907031250 w 8586"/>
                <a:gd name="T71" fmla="*/ 2147483647 h 7475"/>
                <a:gd name="T72" fmla="*/ 2038671875 w 8586"/>
                <a:gd name="T73" fmla="*/ 2147483647 h 7475"/>
                <a:gd name="T74" fmla="*/ 1999218750 w 8586"/>
                <a:gd name="T75" fmla="*/ 2147483647 h 7475"/>
                <a:gd name="T76" fmla="*/ 1841406250 w 8586"/>
                <a:gd name="T77" fmla="*/ 2147483647 h 7475"/>
                <a:gd name="T78" fmla="*/ 1289062500 w 8586"/>
                <a:gd name="T79" fmla="*/ 1736328125 h 7475"/>
                <a:gd name="T80" fmla="*/ 328906250 w 8586"/>
                <a:gd name="T81" fmla="*/ 1170703125 h 7475"/>
                <a:gd name="T82" fmla="*/ 118359375 w 8586"/>
                <a:gd name="T83" fmla="*/ 881250000 h 7475"/>
                <a:gd name="T84" fmla="*/ 841796875 w 8586"/>
                <a:gd name="T85" fmla="*/ 1157421875 h 7475"/>
                <a:gd name="T86" fmla="*/ 1670312500 w 8586"/>
                <a:gd name="T87" fmla="*/ 1407421875 h 7475"/>
                <a:gd name="T88" fmla="*/ 1893750000 w 8586"/>
                <a:gd name="T89" fmla="*/ 1670703125 h 7475"/>
                <a:gd name="T90" fmla="*/ 2147483647 w 8586"/>
                <a:gd name="T91" fmla="*/ 2147483647 h 7475"/>
                <a:gd name="T92" fmla="*/ 2147483647 w 8586"/>
                <a:gd name="T93" fmla="*/ 2147483647 h 7475"/>
                <a:gd name="T94" fmla="*/ 2147483647 w 8586"/>
                <a:gd name="T95" fmla="*/ 2147483647 h 7475"/>
                <a:gd name="T96" fmla="*/ 2147483647 w 8586"/>
                <a:gd name="T97" fmla="*/ 2147483647 h 7475"/>
                <a:gd name="T98" fmla="*/ 1959765625 w 8586"/>
                <a:gd name="T99" fmla="*/ 1591796875 h 7475"/>
                <a:gd name="T100" fmla="*/ 2147483647 w 8586"/>
                <a:gd name="T101" fmla="*/ 1696875000 h 7475"/>
                <a:gd name="T102" fmla="*/ 2147483647 w 8586"/>
                <a:gd name="T103" fmla="*/ 2144140625 h 7475"/>
                <a:gd name="T104" fmla="*/ 2147483647 w 8586"/>
                <a:gd name="T105" fmla="*/ 2147483647 h 7475"/>
                <a:gd name="T106" fmla="*/ 2147483647 w 8586"/>
                <a:gd name="T107" fmla="*/ 2147483647 h 7475"/>
                <a:gd name="T108" fmla="*/ 2147483647 w 8586"/>
                <a:gd name="T109" fmla="*/ 1894140625 h 7475"/>
                <a:gd name="T110" fmla="*/ 2147483647 w 8586"/>
                <a:gd name="T111" fmla="*/ 1525781250 h 7475"/>
                <a:gd name="T112" fmla="*/ 2147483647 w 8586"/>
                <a:gd name="T113" fmla="*/ 1223437500 h 7475"/>
                <a:gd name="T114" fmla="*/ 2147483647 w 8586"/>
                <a:gd name="T115" fmla="*/ 973437500 h 7475"/>
                <a:gd name="T116" fmla="*/ 2147483647 w 8586"/>
                <a:gd name="T117" fmla="*/ 736718750 h 7475"/>
                <a:gd name="T118" fmla="*/ 1446875000 w 8586"/>
                <a:gd name="T119" fmla="*/ 197656250 h 7475"/>
                <a:gd name="T120" fmla="*/ 867968750 w 8586"/>
                <a:gd name="T121" fmla="*/ 13281250 h 747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586"/>
                <a:gd name="T184" fmla="*/ 0 h 7475"/>
                <a:gd name="T185" fmla="*/ 8586 w 8586"/>
                <a:gd name="T186" fmla="*/ 7475 h 747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586" h="7475" extrusionOk="0">
                  <a:moveTo>
                    <a:pt x="1582" y="169"/>
                  </a:moveTo>
                  <a:lnTo>
                    <a:pt x="1986" y="236"/>
                  </a:lnTo>
                  <a:lnTo>
                    <a:pt x="2357" y="337"/>
                  </a:lnTo>
                  <a:lnTo>
                    <a:pt x="2761" y="438"/>
                  </a:lnTo>
                  <a:lnTo>
                    <a:pt x="3535" y="708"/>
                  </a:lnTo>
                  <a:lnTo>
                    <a:pt x="4310" y="1011"/>
                  </a:lnTo>
                  <a:lnTo>
                    <a:pt x="5993" y="1684"/>
                  </a:lnTo>
                  <a:lnTo>
                    <a:pt x="7676" y="2458"/>
                  </a:lnTo>
                  <a:lnTo>
                    <a:pt x="7811" y="2526"/>
                  </a:lnTo>
                  <a:lnTo>
                    <a:pt x="7946" y="2627"/>
                  </a:lnTo>
                  <a:lnTo>
                    <a:pt x="8148" y="2829"/>
                  </a:lnTo>
                  <a:lnTo>
                    <a:pt x="8282" y="3098"/>
                  </a:lnTo>
                  <a:lnTo>
                    <a:pt x="8350" y="3368"/>
                  </a:lnTo>
                  <a:lnTo>
                    <a:pt x="8383" y="3671"/>
                  </a:lnTo>
                  <a:lnTo>
                    <a:pt x="8350" y="4007"/>
                  </a:lnTo>
                  <a:lnTo>
                    <a:pt x="8316" y="4344"/>
                  </a:lnTo>
                  <a:lnTo>
                    <a:pt x="8249" y="4681"/>
                  </a:lnTo>
                  <a:lnTo>
                    <a:pt x="7272" y="4344"/>
                  </a:lnTo>
                  <a:lnTo>
                    <a:pt x="6296" y="4007"/>
                  </a:lnTo>
                  <a:lnTo>
                    <a:pt x="4343" y="3401"/>
                  </a:lnTo>
                  <a:lnTo>
                    <a:pt x="3367" y="3064"/>
                  </a:lnTo>
                  <a:lnTo>
                    <a:pt x="2357" y="2728"/>
                  </a:lnTo>
                  <a:lnTo>
                    <a:pt x="1347" y="2425"/>
                  </a:lnTo>
                  <a:lnTo>
                    <a:pt x="842" y="2290"/>
                  </a:lnTo>
                  <a:lnTo>
                    <a:pt x="337" y="2189"/>
                  </a:lnTo>
                  <a:lnTo>
                    <a:pt x="370" y="1852"/>
                  </a:lnTo>
                  <a:lnTo>
                    <a:pt x="471" y="1549"/>
                  </a:lnTo>
                  <a:lnTo>
                    <a:pt x="572" y="1246"/>
                  </a:lnTo>
                  <a:lnTo>
                    <a:pt x="707" y="943"/>
                  </a:lnTo>
                  <a:lnTo>
                    <a:pt x="1448" y="1213"/>
                  </a:lnTo>
                  <a:lnTo>
                    <a:pt x="2188" y="1482"/>
                  </a:lnTo>
                  <a:lnTo>
                    <a:pt x="2660" y="1650"/>
                  </a:lnTo>
                  <a:lnTo>
                    <a:pt x="3131" y="1751"/>
                  </a:lnTo>
                  <a:lnTo>
                    <a:pt x="4108" y="1920"/>
                  </a:lnTo>
                  <a:lnTo>
                    <a:pt x="5084" y="2122"/>
                  </a:lnTo>
                  <a:lnTo>
                    <a:pt x="5993" y="2324"/>
                  </a:lnTo>
                  <a:lnTo>
                    <a:pt x="7878" y="2795"/>
                  </a:lnTo>
                  <a:lnTo>
                    <a:pt x="7946" y="2795"/>
                  </a:lnTo>
                  <a:lnTo>
                    <a:pt x="7979" y="2728"/>
                  </a:lnTo>
                  <a:lnTo>
                    <a:pt x="7979" y="2694"/>
                  </a:lnTo>
                  <a:lnTo>
                    <a:pt x="7946" y="2627"/>
                  </a:lnTo>
                  <a:lnTo>
                    <a:pt x="7003" y="2357"/>
                  </a:lnTo>
                  <a:lnTo>
                    <a:pt x="6060" y="2122"/>
                  </a:lnTo>
                  <a:lnTo>
                    <a:pt x="5118" y="1920"/>
                  </a:lnTo>
                  <a:lnTo>
                    <a:pt x="4175" y="1751"/>
                  </a:lnTo>
                  <a:lnTo>
                    <a:pt x="3300" y="1583"/>
                  </a:lnTo>
                  <a:lnTo>
                    <a:pt x="2896" y="1516"/>
                  </a:lnTo>
                  <a:lnTo>
                    <a:pt x="2458" y="1381"/>
                  </a:lnTo>
                  <a:lnTo>
                    <a:pt x="2054" y="1246"/>
                  </a:lnTo>
                  <a:lnTo>
                    <a:pt x="1616" y="1078"/>
                  </a:lnTo>
                  <a:lnTo>
                    <a:pt x="1178" y="910"/>
                  </a:lnTo>
                  <a:lnTo>
                    <a:pt x="741" y="809"/>
                  </a:lnTo>
                  <a:lnTo>
                    <a:pt x="943" y="472"/>
                  </a:lnTo>
                  <a:lnTo>
                    <a:pt x="1145" y="169"/>
                  </a:lnTo>
                  <a:lnTo>
                    <a:pt x="1582" y="169"/>
                  </a:lnTo>
                  <a:close/>
                  <a:moveTo>
                    <a:pt x="1212" y="1"/>
                  </a:moveTo>
                  <a:lnTo>
                    <a:pt x="1178" y="34"/>
                  </a:lnTo>
                  <a:lnTo>
                    <a:pt x="1077" y="34"/>
                  </a:lnTo>
                  <a:lnTo>
                    <a:pt x="1010" y="68"/>
                  </a:lnTo>
                  <a:lnTo>
                    <a:pt x="1044" y="135"/>
                  </a:lnTo>
                  <a:lnTo>
                    <a:pt x="842" y="337"/>
                  </a:lnTo>
                  <a:lnTo>
                    <a:pt x="673" y="539"/>
                  </a:lnTo>
                  <a:lnTo>
                    <a:pt x="539" y="775"/>
                  </a:lnTo>
                  <a:lnTo>
                    <a:pt x="404" y="1044"/>
                  </a:lnTo>
                  <a:lnTo>
                    <a:pt x="303" y="1314"/>
                  </a:lnTo>
                  <a:lnTo>
                    <a:pt x="202" y="1617"/>
                  </a:lnTo>
                  <a:lnTo>
                    <a:pt x="67" y="2189"/>
                  </a:lnTo>
                  <a:lnTo>
                    <a:pt x="0" y="2829"/>
                  </a:lnTo>
                  <a:lnTo>
                    <a:pt x="0" y="3435"/>
                  </a:lnTo>
                  <a:lnTo>
                    <a:pt x="34" y="4007"/>
                  </a:lnTo>
                  <a:lnTo>
                    <a:pt x="101" y="4512"/>
                  </a:lnTo>
                  <a:lnTo>
                    <a:pt x="202" y="4849"/>
                  </a:lnTo>
                  <a:lnTo>
                    <a:pt x="303" y="5186"/>
                  </a:lnTo>
                  <a:lnTo>
                    <a:pt x="438" y="5489"/>
                  </a:lnTo>
                  <a:lnTo>
                    <a:pt x="572" y="5792"/>
                  </a:lnTo>
                  <a:lnTo>
                    <a:pt x="774" y="6061"/>
                  </a:lnTo>
                  <a:lnTo>
                    <a:pt x="976" y="6330"/>
                  </a:lnTo>
                  <a:lnTo>
                    <a:pt x="1212" y="6566"/>
                  </a:lnTo>
                  <a:lnTo>
                    <a:pt x="1481" y="6802"/>
                  </a:lnTo>
                  <a:lnTo>
                    <a:pt x="1919" y="7172"/>
                  </a:lnTo>
                  <a:lnTo>
                    <a:pt x="2390" y="7475"/>
                  </a:lnTo>
                  <a:lnTo>
                    <a:pt x="2896" y="7475"/>
                  </a:lnTo>
                  <a:lnTo>
                    <a:pt x="2559" y="7307"/>
                  </a:lnTo>
                  <a:lnTo>
                    <a:pt x="2256" y="7105"/>
                  </a:lnTo>
                  <a:lnTo>
                    <a:pt x="1919" y="6869"/>
                  </a:lnTo>
                  <a:lnTo>
                    <a:pt x="1616" y="6633"/>
                  </a:lnTo>
                  <a:lnTo>
                    <a:pt x="1347" y="6364"/>
                  </a:lnTo>
                  <a:lnTo>
                    <a:pt x="1111" y="6095"/>
                  </a:lnTo>
                  <a:lnTo>
                    <a:pt x="875" y="5792"/>
                  </a:lnTo>
                  <a:lnTo>
                    <a:pt x="673" y="5455"/>
                  </a:lnTo>
                  <a:lnTo>
                    <a:pt x="539" y="5152"/>
                  </a:lnTo>
                  <a:lnTo>
                    <a:pt x="404" y="4849"/>
                  </a:lnTo>
                  <a:lnTo>
                    <a:pt x="337" y="4546"/>
                  </a:lnTo>
                  <a:lnTo>
                    <a:pt x="303" y="4209"/>
                  </a:lnTo>
                  <a:lnTo>
                    <a:pt x="269" y="3536"/>
                  </a:lnTo>
                  <a:lnTo>
                    <a:pt x="269" y="2862"/>
                  </a:lnTo>
                  <a:lnTo>
                    <a:pt x="640" y="3165"/>
                  </a:lnTo>
                  <a:lnTo>
                    <a:pt x="1010" y="3401"/>
                  </a:lnTo>
                  <a:lnTo>
                    <a:pt x="1818" y="3906"/>
                  </a:lnTo>
                  <a:lnTo>
                    <a:pt x="2626" y="4344"/>
                  </a:lnTo>
                  <a:lnTo>
                    <a:pt x="3401" y="4815"/>
                  </a:lnTo>
                  <a:lnTo>
                    <a:pt x="3838" y="5118"/>
                  </a:lnTo>
                  <a:lnTo>
                    <a:pt x="4242" y="5421"/>
                  </a:lnTo>
                  <a:lnTo>
                    <a:pt x="4411" y="5590"/>
                  </a:lnTo>
                  <a:lnTo>
                    <a:pt x="4545" y="5792"/>
                  </a:lnTo>
                  <a:lnTo>
                    <a:pt x="4680" y="5994"/>
                  </a:lnTo>
                  <a:lnTo>
                    <a:pt x="4781" y="6263"/>
                  </a:lnTo>
                  <a:lnTo>
                    <a:pt x="4882" y="6532"/>
                  </a:lnTo>
                  <a:lnTo>
                    <a:pt x="4916" y="6869"/>
                  </a:lnTo>
                  <a:lnTo>
                    <a:pt x="4949" y="7475"/>
                  </a:lnTo>
                  <a:lnTo>
                    <a:pt x="5219" y="7475"/>
                  </a:lnTo>
                  <a:lnTo>
                    <a:pt x="5219" y="7138"/>
                  </a:lnTo>
                  <a:lnTo>
                    <a:pt x="5185" y="6802"/>
                  </a:lnTo>
                  <a:lnTo>
                    <a:pt x="5118" y="6465"/>
                  </a:lnTo>
                  <a:lnTo>
                    <a:pt x="5017" y="6128"/>
                  </a:lnTo>
                  <a:lnTo>
                    <a:pt x="4882" y="5825"/>
                  </a:lnTo>
                  <a:lnTo>
                    <a:pt x="4714" y="5522"/>
                  </a:lnTo>
                  <a:lnTo>
                    <a:pt x="4512" y="5287"/>
                  </a:lnTo>
                  <a:lnTo>
                    <a:pt x="4242" y="5051"/>
                  </a:lnTo>
                  <a:lnTo>
                    <a:pt x="3300" y="4445"/>
                  </a:lnTo>
                  <a:lnTo>
                    <a:pt x="2323" y="3873"/>
                  </a:lnTo>
                  <a:lnTo>
                    <a:pt x="1347" y="3267"/>
                  </a:lnTo>
                  <a:lnTo>
                    <a:pt x="842" y="2997"/>
                  </a:lnTo>
                  <a:lnTo>
                    <a:pt x="303" y="2761"/>
                  </a:lnTo>
                  <a:lnTo>
                    <a:pt x="269" y="2761"/>
                  </a:lnTo>
                  <a:lnTo>
                    <a:pt x="303" y="2256"/>
                  </a:lnTo>
                  <a:lnTo>
                    <a:pt x="741" y="2492"/>
                  </a:lnTo>
                  <a:lnTo>
                    <a:pt x="1212" y="2660"/>
                  </a:lnTo>
                  <a:lnTo>
                    <a:pt x="2155" y="2963"/>
                  </a:lnTo>
                  <a:lnTo>
                    <a:pt x="3131" y="3267"/>
                  </a:lnTo>
                  <a:lnTo>
                    <a:pt x="4040" y="3536"/>
                  </a:lnTo>
                  <a:lnTo>
                    <a:pt x="4276" y="3603"/>
                  </a:lnTo>
                  <a:lnTo>
                    <a:pt x="4444" y="3772"/>
                  </a:lnTo>
                  <a:lnTo>
                    <a:pt x="4613" y="3974"/>
                  </a:lnTo>
                  <a:lnTo>
                    <a:pt x="4848" y="4277"/>
                  </a:lnTo>
                  <a:lnTo>
                    <a:pt x="5252" y="4782"/>
                  </a:lnTo>
                  <a:lnTo>
                    <a:pt x="5623" y="5320"/>
                  </a:lnTo>
                  <a:lnTo>
                    <a:pt x="5892" y="5825"/>
                  </a:lnTo>
                  <a:lnTo>
                    <a:pt x="6128" y="6364"/>
                  </a:lnTo>
                  <a:lnTo>
                    <a:pt x="6262" y="6903"/>
                  </a:lnTo>
                  <a:lnTo>
                    <a:pt x="6330" y="7475"/>
                  </a:lnTo>
                  <a:lnTo>
                    <a:pt x="6565" y="7475"/>
                  </a:lnTo>
                  <a:lnTo>
                    <a:pt x="6532" y="7138"/>
                  </a:lnTo>
                  <a:lnTo>
                    <a:pt x="6464" y="6835"/>
                  </a:lnTo>
                  <a:lnTo>
                    <a:pt x="6397" y="6499"/>
                  </a:lnTo>
                  <a:lnTo>
                    <a:pt x="6296" y="6196"/>
                  </a:lnTo>
                  <a:lnTo>
                    <a:pt x="6027" y="5590"/>
                  </a:lnTo>
                  <a:lnTo>
                    <a:pt x="5690" y="5017"/>
                  </a:lnTo>
                  <a:lnTo>
                    <a:pt x="5286" y="4411"/>
                  </a:lnTo>
                  <a:lnTo>
                    <a:pt x="5017" y="4075"/>
                  </a:lnTo>
                  <a:lnTo>
                    <a:pt x="4747" y="3772"/>
                  </a:lnTo>
                  <a:lnTo>
                    <a:pt x="6464" y="4344"/>
                  </a:lnTo>
                  <a:lnTo>
                    <a:pt x="7340" y="4613"/>
                  </a:lnTo>
                  <a:lnTo>
                    <a:pt x="8181" y="4883"/>
                  </a:lnTo>
                  <a:lnTo>
                    <a:pt x="8013" y="5489"/>
                  </a:lnTo>
                  <a:lnTo>
                    <a:pt x="7845" y="5994"/>
                  </a:lnTo>
                  <a:lnTo>
                    <a:pt x="7710" y="6364"/>
                  </a:lnTo>
                  <a:lnTo>
                    <a:pt x="7542" y="6768"/>
                  </a:lnTo>
                  <a:lnTo>
                    <a:pt x="7171" y="7475"/>
                  </a:lnTo>
                  <a:lnTo>
                    <a:pt x="7441" y="7475"/>
                  </a:lnTo>
                  <a:lnTo>
                    <a:pt x="7777" y="6633"/>
                  </a:lnTo>
                  <a:lnTo>
                    <a:pt x="8080" y="5825"/>
                  </a:lnTo>
                  <a:lnTo>
                    <a:pt x="8383" y="4883"/>
                  </a:lnTo>
                  <a:lnTo>
                    <a:pt x="8417" y="4849"/>
                  </a:lnTo>
                  <a:lnTo>
                    <a:pt x="8417" y="4748"/>
                  </a:lnTo>
                  <a:lnTo>
                    <a:pt x="8552" y="4209"/>
                  </a:lnTo>
                  <a:lnTo>
                    <a:pt x="8585" y="3906"/>
                  </a:lnTo>
                  <a:lnTo>
                    <a:pt x="8585" y="3637"/>
                  </a:lnTo>
                  <a:lnTo>
                    <a:pt x="8552" y="3368"/>
                  </a:lnTo>
                  <a:lnTo>
                    <a:pt x="8518" y="3132"/>
                  </a:lnTo>
                  <a:lnTo>
                    <a:pt x="8417" y="2862"/>
                  </a:lnTo>
                  <a:lnTo>
                    <a:pt x="8282" y="2660"/>
                  </a:lnTo>
                  <a:lnTo>
                    <a:pt x="8148" y="2492"/>
                  </a:lnTo>
                  <a:lnTo>
                    <a:pt x="8013" y="2391"/>
                  </a:lnTo>
                  <a:lnTo>
                    <a:pt x="7643" y="2189"/>
                  </a:lnTo>
                  <a:lnTo>
                    <a:pt x="6902" y="1886"/>
                  </a:lnTo>
                  <a:lnTo>
                    <a:pt x="5050" y="1078"/>
                  </a:lnTo>
                  <a:lnTo>
                    <a:pt x="4175" y="708"/>
                  </a:lnTo>
                  <a:lnTo>
                    <a:pt x="3704" y="506"/>
                  </a:lnTo>
                  <a:lnTo>
                    <a:pt x="3199" y="304"/>
                  </a:lnTo>
                  <a:lnTo>
                    <a:pt x="2727" y="169"/>
                  </a:lnTo>
                  <a:lnTo>
                    <a:pt x="2222" y="34"/>
                  </a:lnTo>
                  <a:lnTo>
                    <a:pt x="1717" y="1"/>
                  </a:lnTo>
                  <a:lnTo>
                    <a:pt x="1212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55" name="Shape 717">
              <a:extLst>
                <a:ext uri="{FF2B5EF4-FFF2-40B4-BE49-F238E27FC236}">
                  <a16:creationId xmlns:a16="http://schemas.microsoft.com/office/drawing/2014/main" id="{B36D8335-CD4B-4284-E3F2-272E743F3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9294" y="5245665"/>
              <a:ext cx="57361" cy="53770"/>
            </a:xfrm>
            <a:custGeom>
              <a:avLst/>
              <a:gdLst>
                <a:gd name="T0" fmla="*/ 0 w 2290"/>
                <a:gd name="T1" fmla="*/ 0 h 2156"/>
                <a:gd name="T2" fmla="*/ 0 w 2290"/>
                <a:gd name="T3" fmla="*/ 13281250 h 2156"/>
                <a:gd name="T4" fmla="*/ 26562500 w 2290"/>
                <a:gd name="T5" fmla="*/ 78906250 h 2156"/>
                <a:gd name="T6" fmla="*/ 78906250 w 2290"/>
                <a:gd name="T7" fmla="*/ 131640625 h 2156"/>
                <a:gd name="T8" fmla="*/ 171093750 w 2290"/>
                <a:gd name="T9" fmla="*/ 236718750 h 2156"/>
                <a:gd name="T10" fmla="*/ 394531250 w 2290"/>
                <a:gd name="T11" fmla="*/ 421093750 h 2156"/>
                <a:gd name="T12" fmla="*/ 605078125 w 2290"/>
                <a:gd name="T13" fmla="*/ 618359375 h 2156"/>
                <a:gd name="T14" fmla="*/ 815625000 w 2290"/>
                <a:gd name="T15" fmla="*/ 828515625 h 2156"/>
                <a:gd name="T16" fmla="*/ 841796875 w 2290"/>
                <a:gd name="T17" fmla="*/ 841796875 h 2156"/>
                <a:gd name="T18" fmla="*/ 868359375 w 2290"/>
                <a:gd name="T19" fmla="*/ 828515625 h 2156"/>
                <a:gd name="T20" fmla="*/ 894531250 w 2290"/>
                <a:gd name="T21" fmla="*/ 802343750 h 2156"/>
                <a:gd name="T22" fmla="*/ 894531250 w 2290"/>
                <a:gd name="T23" fmla="*/ 789062500 h 2156"/>
                <a:gd name="T24" fmla="*/ 881250000 w 2290"/>
                <a:gd name="T25" fmla="*/ 776171875 h 2156"/>
                <a:gd name="T26" fmla="*/ 789453125 w 2290"/>
                <a:gd name="T27" fmla="*/ 657812500 h 2156"/>
                <a:gd name="T28" fmla="*/ 683984375 w 2290"/>
                <a:gd name="T29" fmla="*/ 552343750 h 2156"/>
                <a:gd name="T30" fmla="*/ 460546875 w 2290"/>
                <a:gd name="T31" fmla="*/ 355078125 h 2156"/>
                <a:gd name="T32" fmla="*/ 250000000 w 2290"/>
                <a:gd name="T33" fmla="*/ 157812500 h 2156"/>
                <a:gd name="T34" fmla="*/ 131640625 w 2290"/>
                <a:gd name="T35" fmla="*/ 66015625 h 2156"/>
                <a:gd name="T36" fmla="*/ 78906250 w 2290"/>
                <a:gd name="T37" fmla="*/ 26562500 h 2156"/>
                <a:gd name="T38" fmla="*/ 13281250 w 2290"/>
                <a:gd name="T39" fmla="*/ 0 h 2156"/>
                <a:gd name="T40" fmla="*/ 0 w 2290"/>
                <a:gd name="T41" fmla="*/ 0 h 215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290"/>
                <a:gd name="T64" fmla="*/ 0 h 2156"/>
                <a:gd name="T65" fmla="*/ 2290 w 2290"/>
                <a:gd name="T66" fmla="*/ 2156 h 215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290" h="2156" extrusionOk="0">
                  <a:moveTo>
                    <a:pt x="0" y="0"/>
                  </a:moveTo>
                  <a:lnTo>
                    <a:pt x="0" y="34"/>
                  </a:lnTo>
                  <a:lnTo>
                    <a:pt x="68" y="202"/>
                  </a:lnTo>
                  <a:lnTo>
                    <a:pt x="202" y="337"/>
                  </a:lnTo>
                  <a:lnTo>
                    <a:pt x="438" y="606"/>
                  </a:lnTo>
                  <a:lnTo>
                    <a:pt x="1010" y="1078"/>
                  </a:lnTo>
                  <a:lnTo>
                    <a:pt x="1549" y="1583"/>
                  </a:lnTo>
                  <a:lnTo>
                    <a:pt x="2088" y="2121"/>
                  </a:lnTo>
                  <a:lnTo>
                    <a:pt x="2155" y="2155"/>
                  </a:lnTo>
                  <a:lnTo>
                    <a:pt x="2223" y="2121"/>
                  </a:lnTo>
                  <a:lnTo>
                    <a:pt x="2290" y="2054"/>
                  </a:lnTo>
                  <a:lnTo>
                    <a:pt x="2290" y="2020"/>
                  </a:lnTo>
                  <a:lnTo>
                    <a:pt x="2256" y="1987"/>
                  </a:lnTo>
                  <a:lnTo>
                    <a:pt x="2021" y="1684"/>
                  </a:lnTo>
                  <a:lnTo>
                    <a:pt x="1751" y="1414"/>
                  </a:lnTo>
                  <a:lnTo>
                    <a:pt x="1179" y="909"/>
                  </a:lnTo>
                  <a:lnTo>
                    <a:pt x="640" y="404"/>
                  </a:lnTo>
                  <a:lnTo>
                    <a:pt x="337" y="169"/>
                  </a:lnTo>
                  <a:lnTo>
                    <a:pt x="202" y="68"/>
                  </a:lnTo>
                  <a:lnTo>
                    <a:pt x="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56" name="Shape 718">
              <a:extLst>
                <a:ext uri="{FF2B5EF4-FFF2-40B4-BE49-F238E27FC236}">
                  <a16:creationId xmlns:a16="http://schemas.microsoft.com/office/drawing/2014/main" id="{724F8D8E-4A2D-1CD1-0287-65300AAE7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8788" y="5145893"/>
              <a:ext cx="391966" cy="330982"/>
            </a:xfrm>
            <a:custGeom>
              <a:avLst/>
              <a:gdLst>
                <a:gd name="T0" fmla="*/ 1210156250 w 15690"/>
                <a:gd name="T1" fmla="*/ 381640625 h 13232"/>
                <a:gd name="T2" fmla="*/ 960156250 w 15690"/>
                <a:gd name="T3" fmla="*/ 105468750 h 13232"/>
                <a:gd name="T4" fmla="*/ 1052343750 w 15690"/>
                <a:gd name="T5" fmla="*/ 315625000 h 13232"/>
                <a:gd name="T6" fmla="*/ 1196875000 w 15690"/>
                <a:gd name="T7" fmla="*/ 500000000 h 13232"/>
                <a:gd name="T8" fmla="*/ 1433593750 w 15690"/>
                <a:gd name="T9" fmla="*/ 552734375 h 13232"/>
                <a:gd name="T10" fmla="*/ 1446875000 w 15690"/>
                <a:gd name="T11" fmla="*/ 736718750 h 13232"/>
                <a:gd name="T12" fmla="*/ 1196875000 w 15690"/>
                <a:gd name="T13" fmla="*/ 683984375 h 13232"/>
                <a:gd name="T14" fmla="*/ 1012890625 w 15690"/>
                <a:gd name="T15" fmla="*/ 578906250 h 13232"/>
                <a:gd name="T16" fmla="*/ 802343750 w 15690"/>
                <a:gd name="T17" fmla="*/ 289453125 h 13232"/>
                <a:gd name="T18" fmla="*/ 828515625 w 15690"/>
                <a:gd name="T19" fmla="*/ 131640625 h 13232"/>
                <a:gd name="T20" fmla="*/ 736718750 w 15690"/>
                <a:gd name="T21" fmla="*/ 144921875 h 13232"/>
                <a:gd name="T22" fmla="*/ 749609375 w 15690"/>
                <a:gd name="T23" fmla="*/ 355078125 h 13232"/>
                <a:gd name="T24" fmla="*/ 1012890625 w 15690"/>
                <a:gd name="T25" fmla="*/ 683984375 h 13232"/>
                <a:gd name="T26" fmla="*/ 1183593750 w 15690"/>
                <a:gd name="T27" fmla="*/ 762890625 h 13232"/>
                <a:gd name="T28" fmla="*/ 1394140625 w 15690"/>
                <a:gd name="T29" fmla="*/ 802343750 h 13232"/>
                <a:gd name="T30" fmla="*/ 1407421875 w 15690"/>
                <a:gd name="T31" fmla="*/ 1012890625 h 13232"/>
                <a:gd name="T32" fmla="*/ 1223046875 w 15690"/>
                <a:gd name="T33" fmla="*/ 1275781250 h 13232"/>
                <a:gd name="T34" fmla="*/ 1236328125 w 15690"/>
                <a:gd name="T35" fmla="*/ 1341796875 h 13232"/>
                <a:gd name="T36" fmla="*/ 1709765625 w 15690"/>
                <a:gd name="T37" fmla="*/ 1920312500 h 13232"/>
                <a:gd name="T38" fmla="*/ 2143750000 w 15690"/>
                <a:gd name="T39" fmla="*/ 2147483647 h 13232"/>
                <a:gd name="T40" fmla="*/ 2147483647 w 15690"/>
                <a:gd name="T41" fmla="*/ 2147483647 h 13232"/>
                <a:gd name="T42" fmla="*/ 1973046875 w 15690"/>
                <a:gd name="T43" fmla="*/ 2147483647 h 13232"/>
                <a:gd name="T44" fmla="*/ 1578125000 w 15690"/>
                <a:gd name="T45" fmla="*/ 2147483647 h 13232"/>
                <a:gd name="T46" fmla="*/ 894531250 w 15690"/>
                <a:gd name="T47" fmla="*/ 1512500000 h 13232"/>
                <a:gd name="T48" fmla="*/ 999609375 w 15690"/>
                <a:gd name="T49" fmla="*/ 1420703125 h 13232"/>
                <a:gd name="T50" fmla="*/ 867968750 w 15690"/>
                <a:gd name="T51" fmla="*/ 1433593750 h 13232"/>
                <a:gd name="T52" fmla="*/ 526171875 w 15690"/>
                <a:gd name="T53" fmla="*/ 1394140625 h 13232"/>
                <a:gd name="T54" fmla="*/ 171093750 w 15690"/>
                <a:gd name="T55" fmla="*/ 1170703125 h 13232"/>
                <a:gd name="T56" fmla="*/ 105468750 w 15690"/>
                <a:gd name="T57" fmla="*/ 828906250 h 13232"/>
                <a:gd name="T58" fmla="*/ 289453125 w 15690"/>
                <a:gd name="T59" fmla="*/ 460546875 h 13232"/>
                <a:gd name="T60" fmla="*/ 736718750 w 15690"/>
                <a:gd name="T61" fmla="*/ 144921875 h 13232"/>
                <a:gd name="T62" fmla="*/ 776171875 w 15690"/>
                <a:gd name="T63" fmla="*/ 66015625 h 13232"/>
                <a:gd name="T64" fmla="*/ 223828125 w 15690"/>
                <a:gd name="T65" fmla="*/ 394921875 h 13232"/>
                <a:gd name="T66" fmla="*/ 26562500 w 15690"/>
                <a:gd name="T67" fmla="*/ 736718750 h 13232"/>
                <a:gd name="T68" fmla="*/ 26562500 w 15690"/>
                <a:gd name="T69" fmla="*/ 1039062500 h 13232"/>
                <a:gd name="T70" fmla="*/ 210546875 w 15690"/>
                <a:gd name="T71" fmla="*/ 1328515625 h 13232"/>
                <a:gd name="T72" fmla="*/ 736718750 w 15690"/>
                <a:gd name="T73" fmla="*/ 1539062500 h 13232"/>
                <a:gd name="T74" fmla="*/ 973437500 w 15690"/>
                <a:gd name="T75" fmla="*/ 1736328125 h 13232"/>
                <a:gd name="T76" fmla="*/ 1459765625 w 15690"/>
                <a:gd name="T77" fmla="*/ 2147483647 h 13232"/>
                <a:gd name="T78" fmla="*/ 1985937500 w 15690"/>
                <a:gd name="T79" fmla="*/ 2147483647 h 13232"/>
                <a:gd name="T80" fmla="*/ 2147483647 w 15690"/>
                <a:gd name="T81" fmla="*/ 2147483647 h 13232"/>
                <a:gd name="T82" fmla="*/ 2147483647 w 15690"/>
                <a:gd name="T83" fmla="*/ 2147483647 h 13232"/>
                <a:gd name="T84" fmla="*/ 2147483647 w 15690"/>
                <a:gd name="T85" fmla="*/ 2147483647 h 13232"/>
                <a:gd name="T86" fmla="*/ 2147483647 w 15690"/>
                <a:gd name="T87" fmla="*/ 2147483647 h 13232"/>
                <a:gd name="T88" fmla="*/ 2147483647 w 15690"/>
                <a:gd name="T89" fmla="*/ 2147483647 h 13232"/>
                <a:gd name="T90" fmla="*/ 2147483647 w 15690"/>
                <a:gd name="T91" fmla="*/ 2147483647 h 13232"/>
                <a:gd name="T92" fmla="*/ 2147483647 w 15690"/>
                <a:gd name="T93" fmla="*/ 2147483647 h 13232"/>
                <a:gd name="T94" fmla="*/ 2147483647 w 15690"/>
                <a:gd name="T95" fmla="*/ 2147483647 h 13232"/>
                <a:gd name="T96" fmla="*/ 2147483647 w 15690"/>
                <a:gd name="T97" fmla="*/ 2147483647 h 13232"/>
                <a:gd name="T98" fmla="*/ 2147483647 w 15690"/>
                <a:gd name="T99" fmla="*/ 2147483647 h 13232"/>
                <a:gd name="T100" fmla="*/ 2147483647 w 15690"/>
                <a:gd name="T101" fmla="*/ 2147483647 h 13232"/>
                <a:gd name="T102" fmla="*/ 2147483647 w 15690"/>
                <a:gd name="T103" fmla="*/ 2147483647 h 13232"/>
                <a:gd name="T104" fmla="*/ 2147483647 w 15690"/>
                <a:gd name="T105" fmla="*/ 2147483647 h 13232"/>
                <a:gd name="T106" fmla="*/ 2147483647 w 15690"/>
                <a:gd name="T107" fmla="*/ 2147483647 h 13232"/>
                <a:gd name="T108" fmla="*/ 1867578125 w 15690"/>
                <a:gd name="T109" fmla="*/ 1959765625 h 13232"/>
                <a:gd name="T110" fmla="*/ 1341406250 w 15690"/>
                <a:gd name="T111" fmla="*/ 1315234375 h 13232"/>
                <a:gd name="T112" fmla="*/ 1459765625 w 15690"/>
                <a:gd name="T113" fmla="*/ 1144531250 h 13232"/>
                <a:gd name="T114" fmla="*/ 1525781250 w 15690"/>
                <a:gd name="T115" fmla="*/ 618359375 h 13232"/>
                <a:gd name="T116" fmla="*/ 1367968750 w 15690"/>
                <a:gd name="T117" fmla="*/ 250000000 h 13232"/>
                <a:gd name="T118" fmla="*/ 946875000 w 15690"/>
                <a:gd name="T119" fmla="*/ 0 h 1323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5690"/>
                <a:gd name="T181" fmla="*/ 0 h 13232"/>
                <a:gd name="T182" fmla="*/ 15690 w 15690"/>
                <a:gd name="T183" fmla="*/ 13232 h 1323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5690" h="13232" extrusionOk="0">
                  <a:moveTo>
                    <a:pt x="2929" y="640"/>
                  </a:moveTo>
                  <a:lnTo>
                    <a:pt x="3131" y="943"/>
                  </a:lnTo>
                  <a:lnTo>
                    <a:pt x="3165" y="977"/>
                  </a:lnTo>
                  <a:lnTo>
                    <a:pt x="3098" y="977"/>
                  </a:lnTo>
                  <a:lnTo>
                    <a:pt x="3030" y="909"/>
                  </a:lnTo>
                  <a:lnTo>
                    <a:pt x="2997" y="808"/>
                  </a:lnTo>
                  <a:lnTo>
                    <a:pt x="2929" y="640"/>
                  </a:lnTo>
                  <a:close/>
                  <a:moveTo>
                    <a:pt x="2458" y="270"/>
                  </a:moveTo>
                  <a:lnTo>
                    <a:pt x="2626" y="337"/>
                  </a:lnTo>
                  <a:lnTo>
                    <a:pt x="2593" y="371"/>
                  </a:lnTo>
                  <a:lnTo>
                    <a:pt x="2626" y="573"/>
                  </a:lnTo>
                  <a:lnTo>
                    <a:pt x="2694" y="808"/>
                  </a:lnTo>
                  <a:lnTo>
                    <a:pt x="2761" y="1044"/>
                  </a:lnTo>
                  <a:lnTo>
                    <a:pt x="2828" y="1112"/>
                  </a:lnTo>
                  <a:lnTo>
                    <a:pt x="2896" y="1179"/>
                  </a:lnTo>
                  <a:lnTo>
                    <a:pt x="3064" y="1280"/>
                  </a:lnTo>
                  <a:lnTo>
                    <a:pt x="3266" y="1381"/>
                  </a:lnTo>
                  <a:lnTo>
                    <a:pt x="3502" y="1448"/>
                  </a:lnTo>
                  <a:lnTo>
                    <a:pt x="3603" y="1448"/>
                  </a:lnTo>
                  <a:lnTo>
                    <a:pt x="3670" y="1415"/>
                  </a:lnTo>
                  <a:lnTo>
                    <a:pt x="3704" y="1448"/>
                  </a:lnTo>
                  <a:lnTo>
                    <a:pt x="3737" y="1650"/>
                  </a:lnTo>
                  <a:lnTo>
                    <a:pt x="3737" y="1920"/>
                  </a:lnTo>
                  <a:lnTo>
                    <a:pt x="3704" y="1886"/>
                  </a:lnTo>
                  <a:lnTo>
                    <a:pt x="3434" y="1852"/>
                  </a:lnTo>
                  <a:lnTo>
                    <a:pt x="3300" y="1852"/>
                  </a:lnTo>
                  <a:lnTo>
                    <a:pt x="3165" y="1785"/>
                  </a:lnTo>
                  <a:lnTo>
                    <a:pt x="3064" y="1751"/>
                  </a:lnTo>
                  <a:lnTo>
                    <a:pt x="2963" y="1718"/>
                  </a:lnTo>
                  <a:lnTo>
                    <a:pt x="2862" y="1684"/>
                  </a:lnTo>
                  <a:lnTo>
                    <a:pt x="2761" y="1617"/>
                  </a:lnTo>
                  <a:lnTo>
                    <a:pt x="2593" y="1482"/>
                  </a:lnTo>
                  <a:lnTo>
                    <a:pt x="2391" y="1280"/>
                  </a:lnTo>
                  <a:lnTo>
                    <a:pt x="2189" y="1044"/>
                  </a:lnTo>
                  <a:lnTo>
                    <a:pt x="2121" y="909"/>
                  </a:lnTo>
                  <a:lnTo>
                    <a:pt x="2054" y="741"/>
                  </a:lnTo>
                  <a:lnTo>
                    <a:pt x="1987" y="438"/>
                  </a:lnTo>
                  <a:lnTo>
                    <a:pt x="2054" y="438"/>
                  </a:lnTo>
                  <a:lnTo>
                    <a:pt x="2088" y="404"/>
                  </a:lnTo>
                  <a:lnTo>
                    <a:pt x="2121" y="337"/>
                  </a:lnTo>
                  <a:lnTo>
                    <a:pt x="2189" y="303"/>
                  </a:lnTo>
                  <a:lnTo>
                    <a:pt x="2290" y="270"/>
                  </a:lnTo>
                  <a:lnTo>
                    <a:pt x="2458" y="270"/>
                  </a:lnTo>
                  <a:close/>
                  <a:moveTo>
                    <a:pt x="1886" y="371"/>
                  </a:moveTo>
                  <a:lnTo>
                    <a:pt x="1919" y="404"/>
                  </a:lnTo>
                  <a:lnTo>
                    <a:pt x="1886" y="573"/>
                  </a:lnTo>
                  <a:lnTo>
                    <a:pt x="1886" y="741"/>
                  </a:lnTo>
                  <a:lnTo>
                    <a:pt x="1919" y="909"/>
                  </a:lnTo>
                  <a:lnTo>
                    <a:pt x="1987" y="1078"/>
                  </a:lnTo>
                  <a:lnTo>
                    <a:pt x="2222" y="1381"/>
                  </a:lnTo>
                  <a:lnTo>
                    <a:pt x="2458" y="1650"/>
                  </a:lnTo>
                  <a:lnTo>
                    <a:pt x="2593" y="1751"/>
                  </a:lnTo>
                  <a:lnTo>
                    <a:pt x="2694" y="1852"/>
                  </a:lnTo>
                  <a:lnTo>
                    <a:pt x="2795" y="1886"/>
                  </a:lnTo>
                  <a:lnTo>
                    <a:pt x="2929" y="1920"/>
                  </a:lnTo>
                  <a:lnTo>
                    <a:pt x="3030" y="1953"/>
                  </a:lnTo>
                  <a:lnTo>
                    <a:pt x="3131" y="1987"/>
                  </a:lnTo>
                  <a:lnTo>
                    <a:pt x="3266" y="2054"/>
                  </a:lnTo>
                  <a:lnTo>
                    <a:pt x="3434" y="2088"/>
                  </a:lnTo>
                  <a:lnTo>
                    <a:pt x="3569" y="2054"/>
                  </a:lnTo>
                  <a:lnTo>
                    <a:pt x="3737" y="1987"/>
                  </a:lnTo>
                  <a:lnTo>
                    <a:pt x="3704" y="2189"/>
                  </a:lnTo>
                  <a:lnTo>
                    <a:pt x="3670" y="2391"/>
                  </a:lnTo>
                  <a:lnTo>
                    <a:pt x="3603" y="2593"/>
                  </a:lnTo>
                  <a:lnTo>
                    <a:pt x="3502" y="2795"/>
                  </a:lnTo>
                  <a:lnTo>
                    <a:pt x="3401" y="2963"/>
                  </a:lnTo>
                  <a:lnTo>
                    <a:pt x="3300" y="3132"/>
                  </a:lnTo>
                  <a:lnTo>
                    <a:pt x="3131" y="3266"/>
                  </a:lnTo>
                  <a:lnTo>
                    <a:pt x="2997" y="3367"/>
                  </a:lnTo>
                  <a:lnTo>
                    <a:pt x="2963" y="3401"/>
                  </a:lnTo>
                  <a:lnTo>
                    <a:pt x="2997" y="3435"/>
                  </a:lnTo>
                  <a:lnTo>
                    <a:pt x="3165" y="3435"/>
                  </a:lnTo>
                  <a:lnTo>
                    <a:pt x="3300" y="3401"/>
                  </a:lnTo>
                  <a:lnTo>
                    <a:pt x="3535" y="3805"/>
                  </a:lnTo>
                  <a:lnTo>
                    <a:pt x="3805" y="4175"/>
                  </a:lnTo>
                  <a:lnTo>
                    <a:pt x="4377" y="4916"/>
                  </a:lnTo>
                  <a:lnTo>
                    <a:pt x="4680" y="5253"/>
                  </a:lnTo>
                  <a:lnTo>
                    <a:pt x="5051" y="5522"/>
                  </a:lnTo>
                  <a:lnTo>
                    <a:pt x="5286" y="5724"/>
                  </a:lnTo>
                  <a:lnTo>
                    <a:pt x="5488" y="5926"/>
                  </a:lnTo>
                  <a:lnTo>
                    <a:pt x="5892" y="6397"/>
                  </a:lnTo>
                  <a:lnTo>
                    <a:pt x="5791" y="6532"/>
                  </a:lnTo>
                  <a:lnTo>
                    <a:pt x="5724" y="6667"/>
                  </a:lnTo>
                  <a:lnTo>
                    <a:pt x="5623" y="6835"/>
                  </a:lnTo>
                  <a:lnTo>
                    <a:pt x="5556" y="7003"/>
                  </a:lnTo>
                  <a:lnTo>
                    <a:pt x="5421" y="6902"/>
                  </a:lnTo>
                  <a:lnTo>
                    <a:pt x="5253" y="6835"/>
                  </a:lnTo>
                  <a:lnTo>
                    <a:pt x="5051" y="6734"/>
                  </a:lnTo>
                  <a:lnTo>
                    <a:pt x="4882" y="6633"/>
                  </a:lnTo>
                  <a:lnTo>
                    <a:pt x="4579" y="6397"/>
                  </a:lnTo>
                  <a:lnTo>
                    <a:pt x="4310" y="6162"/>
                  </a:lnTo>
                  <a:lnTo>
                    <a:pt x="4040" y="5859"/>
                  </a:lnTo>
                  <a:lnTo>
                    <a:pt x="3064" y="4748"/>
                  </a:lnTo>
                  <a:lnTo>
                    <a:pt x="2727" y="4276"/>
                  </a:lnTo>
                  <a:lnTo>
                    <a:pt x="2525" y="4074"/>
                  </a:lnTo>
                  <a:lnTo>
                    <a:pt x="2290" y="3872"/>
                  </a:lnTo>
                  <a:lnTo>
                    <a:pt x="2525" y="3805"/>
                  </a:lnTo>
                  <a:lnTo>
                    <a:pt x="2559" y="3771"/>
                  </a:lnTo>
                  <a:lnTo>
                    <a:pt x="2593" y="3738"/>
                  </a:lnTo>
                  <a:lnTo>
                    <a:pt x="2559" y="3637"/>
                  </a:lnTo>
                  <a:lnTo>
                    <a:pt x="2492" y="3603"/>
                  </a:lnTo>
                  <a:lnTo>
                    <a:pt x="2458" y="3569"/>
                  </a:lnTo>
                  <a:lnTo>
                    <a:pt x="2391" y="3603"/>
                  </a:lnTo>
                  <a:lnTo>
                    <a:pt x="2222" y="3670"/>
                  </a:lnTo>
                  <a:lnTo>
                    <a:pt x="2054" y="3704"/>
                  </a:lnTo>
                  <a:lnTo>
                    <a:pt x="1886" y="3704"/>
                  </a:lnTo>
                  <a:lnTo>
                    <a:pt x="1717" y="3670"/>
                  </a:lnTo>
                  <a:lnTo>
                    <a:pt x="1347" y="3569"/>
                  </a:lnTo>
                  <a:lnTo>
                    <a:pt x="1044" y="3435"/>
                  </a:lnTo>
                  <a:lnTo>
                    <a:pt x="808" y="3300"/>
                  </a:lnTo>
                  <a:lnTo>
                    <a:pt x="606" y="3165"/>
                  </a:lnTo>
                  <a:lnTo>
                    <a:pt x="438" y="2997"/>
                  </a:lnTo>
                  <a:lnTo>
                    <a:pt x="337" y="2795"/>
                  </a:lnTo>
                  <a:lnTo>
                    <a:pt x="270" y="2593"/>
                  </a:lnTo>
                  <a:lnTo>
                    <a:pt x="270" y="2357"/>
                  </a:lnTo>
                  <a:lnTo>
                    <a:pt x="270" y="2122"/>
                  </a:lnTo>
                  <a:lnTo>
                    <a:pt x="303" y="1886"/>
                  </a:lnTo>
                  <a:lnTo>
                    <a:pt x="404" y="1617"/>
                  </a:lnTo>
                  <a:lnTo>
                    <a:pt x="573" y="1381"/>
                  </a:lnTo>
                  <a:lnTo>
                    <a:pt x="741" y="1179"/>
                  </a:lnTo>
                  <a:lnTo>
                    <a:pt x="943" y="977"/>
                  </a:lnTo>
                  <a:lnTo>
                    <a:pt x="1179" y="808"/>
                  </a:lnTo>
                  <a:lnTo>
                    <a:pt x="1414" y="640"/>
                  </a:lnTo>
                  <a:lnTo>
                    <a:pt x="1886" y="371"/>
                  </a:lnTo>
                  <a:close/>
                  <a:moveTo>
                    <a:pt x="2290" y="0"/>
                  </a:moveTo>
                  <a:lnTo>
                    <a:pt x="2189" y="34"/>
                  </a:lnTo>
                  <a:lnTo>
                    <a:pt x="2054" y="68"/>
                  </a:lnTo>
                  <a:lnTo>
                    <a:pt x="1987" y="169"/>
                  </a:lnTo>
                  <a:lnTo>
                    <a:pt x="1616" y="303"/>
                  </a:lnTo>
                  <a:lnTo>
                    <a:pt x="1246" y="505"/>
                  </a:lnTo>
                  <a:lnTo>
                    <a:pt x="909" y="741"/>
                  </a:lnTo>
                  <a:lnTo>
                    <a:pt x="573" y="1011"/>
                  </a:lnTo>
                  <a:lnTo>
                    <a:pt x="303" y="1347"/>
                  </a:lnTo>
                  <a:lnTo>
                    <a:pt x="202" y="1516"/>
                  </a:lnTo>
                  <a:lnTo>
                    <a:pt x="135" y="1684"/>
                  </a:lnTo>
                  <a:lnTo>
                    <a:pt x="68" y="1886"/>
                  </a:lnTo>
                  <a:lnTo>
                    <a:pt x="0" y="2088"/>
                  </a:lnTo>
                  <a:lnTo>
                    <a:pt x="0" y="2256"/>
                  </a:lnTo>
                  <a:lnTo>
                    <a:pt x="0" y="2458"/>
                  </a:lnTo>
                  <a:lnTo>
                    <a:pt x="68" y="2660"/>
                  </a:lnTo>
                  <a:lnTo>
                    <a:pt x="101" y="2829"/>
                  </a:lnTo>
                  <a:lnTo>
                    <a:pt x="202" y="2963"/>
                  </a:lnTo>
                  <a:lnTo>
                    <a:pt x="303" y="3132"/>
                  </a:lnTo>
                  <a:lnTo>
                    <a:pt x="539" y="3401"/>
                  </a:lnTo>
                  <a:lnTo>
                    <a:pt x="842" y="3603"/>
                  </a:lnTo>
                  <a:lnTo>
                    <a:pt x="1145" y="3805"/>
                  </a:lnTo>
                  <a:lnTo>
                    <a:pt x="1515" y="3906"/>
                  </a:lnTo>
                  <a:lnTo>
                    <a:pt x="1886" y="3940"/>
                  </a:lnTo>
                  <a:lnTo>
                    <a:pt x="2054" y="3940"/>
                  </a:lnTo>
                  <a:lnTo>
                    <a:pt x="2222" y="3906"/>
                  </a:lnTo>
                  <a:lnTo>
                    <a:pt x="2357" y="4175"/>
                  </a:lnTo>
                  <a:lnTo>
                    <a:pt x="2492" y="4445"/>
                  </a:lnTo>
                  <a:lnTo>
                    <a:pt x="2660" y="4680"/>
                  </a:lnTo>
                  <a:lnTo>
                    <a:pt x="2862" y="4950"/>
                  </a:lnTo>
                  <a:lnTo>
                    <a:pt x="3300" y="5421"/>
                  </a:lnTo>
                  <a:lnTo>
                    <a:pt x="3737" y="5825"/>
                  </a:lnTo>
                  <a:lnTo>
                    <a:pt x="4175" y="6330"/>
                  </a:lnTo>
                  <a:lnTo>
                    <a:pt x="4680" y="6801"/>
                  </a:lnTo>
                  <a:lnTo>
                    <a:pt x="4882" y="6936"/>
                  </a:lnTo>
                  <a:lnTo>
                    <a:pt x="5084" y="7037"/>
                  </a:lnTo>
                  <a:lnTo>
                    <a:pt x="5320" y="7138"/>
                  </a:lnTo>
                  <a:lnTo>
                    <a:pt x="5522" y="7273"/>
                  </a:lnTo>
                  <a:lnTo>
                    <a:pt x="5589" y="7306"/>
                  </a:lnTo>
                  <a:lnTo>
                    <a:pt x="5657" y="7273"/>
                  </a:lnTo>
                  <a:lnTo>
                    <a:pt x="5690" y="7239"/>
                  </a:lnTo>
                  <a:lnTo>
                    <a:pt x="5724" y="7172"/>
                  </a:lnTo>
                  <a:lnTo>
                    <a:pt x="5791" y="7003"/>
                  </a:lnTo>
                  <a:lnTo>
                    <a:pt x="5892" y="6869"/>
                  </a:lnTo>
                  <a:lnTo>
                    <a:pt x="7003" y="7710"/>
                  </a:lnTo>
                  <a:lnTo>
                    <a:pt x="8148" y="8485"/>
                  </a:lnTo>
                  <a:lnTo>
                    <a:pt x="8720" y="8855"/>
                  </a:lnTo>
                  <a:lnTo>
                    <a:pt x="9326" y="9226"/>
                  </a:lnTo>
                  <a:lnTo>
                    <a:pt x="9932" y="9562"/>
                  </a:lnTo>
                  <a:lnTo>
                    <a:pt x="10572" y="9865"/>
                  </a:lnTo>
                  <a:lnTo>
                    <a:pt x="11279" y="10135"/>
                  </a:lnTo>
                  <a:lnTo>
                    <a:pt x="11986" y="10370"/>
                  </a:lnTo>
                  <a:lnTo>
                    <a:pt x="12727" y="10606"/>
                  </a:lnTo>
                  <a:lnTo>
                    <a:pt x="13400" y="10875"/>
                  </a:lnTo>
                  <a:lnTo>
                    <a:pt x="13737" y="11044"/>
                  </a:lnTo>
                  <a:lnTo>
                    <a:pt x="14040" y="11212"/>
                  </a:lnTo>
                  <a:lnTo>
                    <a:pt x="14309" y="11448"/>
                  </a:lnTo>
                  <a:lnTo>
                    <a:pt x="14579" y="11683"/>
                  </a:lnTo>
                  <a:lnTo>
                    <a:pt x="14814" y="11953"/>
                  </a:lnTo>
                  <a:lnTo>
                    <a:pt x="14983" y="12256"/>
                  </a:lnTo>
                  <a:lnTo>
                    <a:pt x="15151" y="12592"/>
                  </a:lnTo>
                  <a:lnTo>
                    <a:pt x="15286" y="12996"/>
                  </a:lnTo>
                  <a:lnTo>
                    <a:pt x="15353" y="13232"/>
                  </a:lnTo>
                  <a:lnTo>
                    <a:pt x="15690" y="13232"/>
                  </a:lnTo>
                  <a:lnTo>
                    <a:pt x="15622" y="12895"/>
                  </a:lnTo>
                  <a:lnTo>
                    <a:pt x="15521" y="12592"/>
                  </a:lnTo>
                  <a:lnTo>
                    <a:pt x="15420" y="12323"/>
                  </a:lnTo>
                  <a:lnTo>
                    <a:pt x="15286" y="12054"/>
                  </a:lnTo>
                  <a:lnTo>
                    <a:pt x="15151" y="11818"/>
                  </a:lnTo>
                  <a:lnTo>
                    <a:pt x="14983" y="11616"/>
                  </a:lnTo>
                  <a:lnTo>
                    <a:pt x="14814" y="11414"/>
                  </a:lnTo>
                  <a:lnTo>
                    <a:pt x="14612" y="11212"/>
                  </a:lnTo>
                  <a:lnTo>
                    <a:pt x="14377" y="11044"/>
                  </a:lnTo>
                  <a:lnTo>
                    <a:pt x="13939" y="10741"/>
                  </a:lnTo>
                  <a:lnTo>
                    <a:pt x="13400" y="10505"/>
                  </a:lnTo>
                  <a:lnTo>
                    <a:pt x="12862" y="10303"/>
                  </a:lnTo>
                  <a:lnTo>
                    <a:pt x="12289" y="10101"/>
                  </a:lnTo>
                  <a:lnTo>
                    <a:pt x="11548" y="9865"/>
                  </a:lnTo>
                  <a:lnTo>
                    <a:pt x="10841" y="9562"/>
                  </a:lnTo>
                  <a:lnTo>
                    <a:pt x="10168" y="9259"/>
                  </a:lnTo>
                  <a:lnTo>
                    <a:pt x="9495" y="8922"/>
                  </a:lnTo>
                  <a:lnTo>
                    <a:pt x="8855" y="8552"/>
                  </a:lnTo>
                  <a:lnTo>
                    <a:pt x="8182" y="8148"/>
                  </a:lnTo>
                  <a:lnTo>
                    <a:pt x="6936" y="7306"/>
                  </a:lnTo>
                  <a:lnTo>
                    <a:pt x="6027" y="6667"/>
                  </a:lnTo>
                  <a:lnTo>
                    <a:pt x="6094" y="6532"/>
                  </a:lnTo>
                  <a:lnTo>
                    <a:pt x="6162" y="6364"/>
                  </a:lnTo>
                  <a:lnTo>
                    <a:pt x="6162" y="6330"/>
                  </a:lnTo>
                  <a:lnTo>
                    <a:pt x="6128" y="6296"/>
                  </a:lnTo>
                  <a:lnTo>
                    <a:pt x="6027" y="6296"/>
                  </a:lnTo>
                  <a:lnTo>
                    <a:pt x="5926" y="6061"/>
                  </a:lnTo>
                  <a:lnTo>
                    <a:pt x="5825" y="5892"/>
                  </a:lnTo>
                  <a:lnTo>
                    <a:pt x="5657" y="5724"/>
                  </a:lnTo>
                  <a:lnTo>
                    <a:pt x="5488" y="5556"/>
                  </a:lnTo>
                  <a:lnTo>
                    <a:pt x="5152" y="5286"/>
                  </a:lnTo>
                  <a:lnTo>
                    <a:pt x="4781" y="5017"/>
                  </a:lnTo>
                  <a:lnTo>
                    <a:pt x="4108" y="4108"/>
                  </a:lnTo>
                  <a:lnTo>
                    <a:pt x="3670" y="3569"/>
                  </a:lnTo>
                  <a:lnTo>
                    <a:pt x="3502" y="3401"/>
                  </a:lnTo>
                  <a:lnTo>
                    <a:pt x="3434" y="3367"/>
                  </a:lnTo>
                  <a:lnTo>
                    <a:pt x="3401" y="3367"/>
                  </a:lnTo>
                  <a:lnTo>
                    <a:pt x="3502" y="3266"/>
                  </a:lnTo>
                  <a:lnTo>
                    <a:pt x="3603" y="3165"/>
                  </a:lnTo>
                  <a:lnTo>
                    <a:pt x="3737" y="2930"/>
                  </a:lnTo>
                  <a:lnTo>
                    <a:pt x="3838" y="2593"/>
                  </a:lnTo>
                  <a:lnTo>
                    <a:pt x="3906" y="2256"/>
                  </a:lnTo>
                  <a:lnTo>
                    <a:pt x="3906" y="1920"/>
                  </a:lnTo>
                  <a:lnTo>
                    <a:pt x="3906" y="1583"/>
                  </a:lnTo>
                  <a:lnTo>
                    <a:pt x="3838" y="1280"/>
                  </a:lnTo>
                  <a:lnTo>
                    <a:pt x="3805" y="1044"/>
                  </a:lnTo>
                  <a:lnTo>
                    <a:pt x="3670" y="842"/>
                  </a:lnTo>
                  <a:lnTo>
                    <a:pt x="3502" y="640"/>
                  </a:lnTo>
                  <a:lnTo>
                    <a:pt x="3232" y="438"/>
                  </a:lnTo>
                  <a:lnTo>
                    <a:pt x="2963" y="236"/>
                  </a:lnTo>
                  <a:lnTo>
                    <a:pt x="2694" y="101"/>
                  </a:lnTo>
                  <a:lnTo>
                    <a:pt x="2424" y="0"/>
                  </a:lnTo>
                  <a:lnTo>
                    <a:pt x="2290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57" name="Shape 719">
              <a:extLst>
                <a:ext uri="{FF2B5EF4-FFF2-40B4-BE49-F238E27FC236}">
                  <a16:creationId xmlns:a16="http://schemas.microsoft.com/office/drawing/2014/main" id="{4BE1E0F6-9D8B-F27B-1B4A-7F7DBB6C4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2686" y="5435054"/>
              <a:ext cx="98589" cy="41821"/>
            </a:xfrm>
            <a:custGeom>
              <a:avLst/>
              <a:gdLst>
                <a:gd name="T0" fmla="*/ 736718750 w 3940"/>
                <a:gd name="T1" fmla="*/ 390625 h 1684"/>
                <a:gd name="T2" fmla="*/ 618359375 w 3940"/>
                <a:gd name="T3" fmla="*/ 13281250 h 1684"/>
                <a:gd name="T4" fmla="*/ 526562500 w 3940"/>
                <a:gd name="T5" fmla="*/ 39843750 h 1684"/>
                <a:gd name="T6" fmla="*/ 447656250 w 3940"/>
                <a:gd name="T7" fmla="*/ 79296875 h 1684"/>
                <a:gd name="T8" fmla="*/ 381640625 w 3940"/>
                <a:gd name="T9" fmla="*/ 131640625 h 1684"/>
                <a:gd name="T10" fmla="*/ 329296875 w 3940"/>
                <a:gd name="T11" fmla="*/ 197656250 h 1684"/>
                <a:gd name="T12" fmla="*/ 223828125 w 3940"/>
                <a:gd name="T13" fmla="*/ 355468750 h 1684"/>
                <a:gd name="T14" fmla="*/ 132031250 w 3940"/>
                <a:gd name="T15" fmla="*/ 500000000 h 1684"/>
                <a:gd name="T16" fmla="*/ 66015625 w 3940"/>
                <a:gd name="T17" fmla="*/ 592187500 h 1684"/>
                <a:gd name="T18" fmla="*/ 390625 w 3940"/>
                <a:gd name="T19" fmla="*/ 657812500 h 1684"/>
                <a:gd name="T20" fmla="*/ 197656250 w 3940"/>
                <a:gd name="T21" fmla="*/ 657812500 h 1684"/>
                <a:gd name="T22" fmla="*/ 263281250 w 3940"/>
                <a:gd name="T23" fmla="*/ 592187500 h 1684"/>
                <a:gd name="T24" fmla="*/ 302734375 w 3940"/>
                <a:gd name="T25" fmla="*/ 526171875 h 1684"/>
                <a:gd name="T26" fmla="*/ 421093750 w 3940"/>
                <a:gd name="T27" fmla="*/ 355468750 h 1684"/>
                <a:gd name="T28" fmla="*/ 487109375 w 3940"/>
                <a:gd name="T29" fmla="*/ 276562500 h 1684"/>
                <a:gd name="T30" fmla="*/ 552734375 w 3940"/>
                <a:gd name="T31" fmla="*/ 223828125 h 1684"/>
                <a:gd name="T32" fmla="*/ 631640625 w 3940"/>
                <a:gd name="T33" fmla="*/ 184375000 h 1684"/>
                <a:gd name="T34" fmla="*/ 723828125 w 3940"/>
                <a:gd name="T35" fmla="*/ 158203125 h 1684"/>
                <a:gd name="T36" fmla="*/ 815625000 w 3940"/>
                <a:gd name="T37" fmla="*/ 158203125 h 1684"/>
                <a:gd name="T38" fmla="*/ 933984375 w 3940"/>
                <a:gd name="T39" fmla="*/ 171093750 h 1684"/>
                <a:gd name="T40" fmla="*/ 1091796875 w 3940"/>
                <a:gd name="T41" fmla="*/ 210546875 h 1684"/>
                <a:gd name="T42" fmla="*/ 1236718750 w 3940"/>
                <a:gd name="T43" fmla="*/ 263281250 h 1684"/>
                <a:gd name="T44" fmla="*/ 1394531250 w 3940"/>
                <a:gd name="T45" fmla="*/ 316015625 h 1684"/>
                <a:gd name="T46" fmla="*/ 1539062500 w 3940"/>
                <a:gd name="T47" fmla="*/ 368359375 h 1684"/>
                <a:gd name="T48" fmla="*/ 1539062500 w 3940"/>
                <a:gd name="T49" fmla="*/ 210546875 h 1684"/>
                <a:gd name="T50" fmla="*/ 1315625000 w 3940"/>
                <a:gd name="T51" fmla="*/ 131640625 h 1684"/>
                <a:gd name="T52" fmla="*/ 1078906250 w 3940"/>
                <a:gd name="T53" fmla="*/ 52734375 h 1684"/>
                <a:gd name="T54" fmla="*/ 973437500 w 3940"/>
                <a:gd name="T55" fmla="*/ 26562500 h 1684"/>
                <a:gd name="T56" fmla="*/ 855078125 w 3940"/>
                <a:gd name="T57" fmla="*/ 390625 h 1684"/>
                <a:gd name="T58" fmla="*/ 736718750 w 3940"/>
                <a:gd name="T59" fmla="*/ 390625 h 168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3940"/>
                <a:gd name="T91" fmla="*/ 0 h 1684"/>
                <a:gd name="T92" fmla="*/ 3940 w 3940"/>
                <a:gd name="T93" fmla="*/ 1684 h 1684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3940" h="1684" extrusionOk="0">
                  <a:moveTo>
                    <a:pt x="1886" y="1"/>
                  </a:moveTo>
                  <a:lnTo>
                    <a:pt x="1583" y="34"/>
                  </a:lnTo>
                  <a:lnTo>
                    <a:pt x="1348" y="102"/>
                  </a:lnTo>
                  <a:lnTo>
                    <a:pt x="1146" y="203"/>
                  </a:lnTo>
                  <a:lnTo>
                    <a:pt x="977" y="337"/>
                  </a:lnTo>
                  <a:lnTo>
                    <a:pt x="843" y="506"/>
                  </a:lnTo>
                  <a:lnTo>
                    <a:pt x="573" y="910"/>
                  </a:lnTo>
                  <a:lnTo>
                    <a:pt x="338" y="1280"/>
                  </a:lnTo>
                  <a:lnTo>
                    <a:pt x="169" y="1516"/>
                  </a:lnTo>
                  <a:lnTo>
                    <a:pt x="1" y="1684"/>
                  </a:lnTo>
                  <a:lnTo>
                    <a:pt x="506" y="1684"/>
                  </a:lnTo>
                  <a:lnTo>
                    <a:pt x="674" y="1516"/>
                  </a:lnTo>
                  <a:lnTo>
                    <a:pt x="775" y="1347"/>
                  </a:lnTo>
                  <a:lnTo>
                    <a:pt x="1078" y="910"/>
                  </a:lnTo>
                  <a:lnTo>
                    <a:pt x="1247" y="708"/>
                  </a:lnTo>
                  <a:lnTo>
                    <a:pt x="1415" y="573"/>
                  </a:lnTo>
                  <a:lnTo>
                    <a:pt x="1617" y="472"/>
                  </a:lnTo>
                  <a:lnTo>
                    <a:pt x="1853" y="405"/>
                  </a:lnTo>
                  <a:lnTo>
                    <a:pt x="2088" y="405"/>
                  </a:lnTo>
                  <a:lnTo>
                    <a:pt x="2391" y="438"/>
                  </a:lnTo>
                  <a:lnTo>
                    <a:pt x="2795" y="539"/>
                  </a:lnTo>
                  <a:lnTo>
                    <a:pt x="3166" y="674"/>
                  </a:lnTo>
                  <a:lnTo>
                    <a:pt x="3570" y="809"/>
                  </a:lnTo>
                  <a:lnTo>
                    <a:pt x="3940" y="943"/>
                  </a:lnTo>
                  <a:lnTo>
                    <a:pt x="3940" y="539"/>
                  </a:lnTo>
                  <a:lnTo>
                    <a:pt x="3368" y="337"/>
                  </a:lnTo>
                  <a:lnTo>
                    <a:pt x="2762" y="135"/>
                  </a:lnTo>
                  <a:lnTo>
                    <a:pt x="2492" y="68"/>
                  </a:lnTo>
                  <a:lnTo>
                    <a:pt x="2189" y="1"/>
                  </a:lnTo>
                  <a:lnTo>
                    <a:pt x="1886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58" name="Shape 720">
              <a:extLst>
                <a:ext uri="{FF2B5EF4-FFF2-40B4-BE49-F238E27FC236}">
                  <a16:creationId xmlns:a16="http://schemas.microsoft.com/office/drawing/2014/main" id="{9D294221-8126-39EA-B9EB-3A8BD6D3E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5078" y="5198467"/>
              <a:ext cx="22705" cy="21508"/>
            </a:xfrm>
            <a:custGeom>
              <a:avLst/>
              <a:gdLst>
                <a:gd name="T0" fmla="*/ 262890625 w 910"/>
                <a:gd name="T1" fmla="*/ 390625 h 877"/>
                <a:gd name="T2" fmla="*/ 236718750 w 910"/>
                <a:gd name="T3" fmla="*/ 13671875 h 877"/>
                <a:gd name="T4" fmla="*/ 118359375 w 910"/>
                <a:gd name="T5" fmla="*/ 132031250 h 877"/>
                <a:gd name="T6" fmla="*/ 65625000 w 910"/>
                <a:gd name="T7" fmla="*/ 197656250 h 877"/>
                <a:gd name="T8" fmla="*/ 13281250 w 910"/>
                <a:gd name="T9" fmla="*/ 250390625 h 877"/>
                <a:gd name="T10" fmla="*/ 0 w 910"/>
                <a:gd name="T11" fmla="*/ 276562500 h 877"/>
                <a:gd name="T12" fmla="*/ 0 w 910"/>
                <a:gd name="T13" fmla="*/ 289843750 h 877"/>
                <a:gd name="T14" fmla="*/ 26171875 w 910"/>
                <a:gd name="T15" fmla="*/ 329296875 h 877"/>
                <a:gd name="T16" fmla="*/ 52734375 w 910"/>
                <a:gd name="T17" fmla="*/ 342187500 h 877"/>
                <a:gd name="T18" fmla="*/ 92187500 w 910"/>
                <a:gd name="T19" fmla="*/ 342187500 h 877"/>
                <a:gd name="T20" fmla="*/ 157812500 w 910"/>
                <a:gd name="T21" fmla="*/ 289843750 h 877"/>
                <a:gd name="T22" fmla="*/ 210546875 w 910"/>
                <a:gd name="T23" fmla="*/ 237109375 h 877"/>
                <a:gd name="T24" fmla="*/ 328906250 w 910"/>
                <a:gd name="T25" fmla="*/ 118750000 h 877"/>
                <a:gd name="T26" fmla="*/ 355078125 w 910"/>
                <a:gd name="T27" fmla="*/ 92578125 h 877"/>
                <a:gd name="T28" fmla="*/ 355078125 w 910"/>
                <a:gd name="T29" fmla="*/ 66015625 h 877"/>
                <a:gd name="T30" fmla="*/ 341796875 w 910"/>
                <a:gd name="T31" fmla="*/ 39843750 h 877"/>
                <a:gd name="T32" fmla="*/ 328906250 w 910"/>
                <a:gd name="T33" fmla="*/ 26562500 h 877"/>
                <a:gd name="T34" fmla="*/ 302343750 w 910"/>
                <a:gd name="T35" fmla="*/ 390625 h 877"/>
                <a:gd name="T36" fmla="*/ 262890625 w 910"/>
                <a:gd name="T37" fmla="*/ 390625 h 8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910"/>
                <a:gd name="T58" fmla="*/ 0 h 877"/>
                <a:gd name="T59" fmla="*/ 910 w 910"/>
                <a:gd name="T60" fmla="*/ 877 h 87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910" h="877" extrusionOk="0">
                  <a:moveTo>
                    <a:pt x="673" y="1"/>
                  </a:moveTo>
                  <a:lnTo>
                    <a:pt x="606" y="35"/>
                  </a:lnTo>
                  <a:lnTo>
                    <a:pt x="303" y="338"/>
                  </a:lnTo>
                  <a:lnTo>
                    <a:pt x="168" y="506"/>
                  </a:lnTo>
                  <a:lnTo>
                    <a:pt x="34" y="641"/>
                  </a:lnTo>
                  <a:lnTo>
                    <a:pt x="0" y="708"/>
                  </a:lnTo>
                  <a:lnTo>
                    <a:pt x="0" y="742"/>
                  </a:lnTo>
                  <a:lnTo>
                    <a:pt x="67" y="843"/>
                  </a:lnTo>
                  <a:lnTo>
                    <a:pt x="135" y="876"/>
                  </a:lnTo>
                  <a:lnTo>
                    <a:pt x="236" y="876"/>
                  </a:lnTo>
                  <a:lnTo>
                    <a:pt x="404" y="742"/>
                  </a:lnTo>
                  <a:lnTo>
                    <a:pt x="539" y="607"/>
                  </a:lnTo>
                  <a:lnTo>
                    <a:pt x="842" y="304"/>
                  </a:lnTo>
                  <a:lnTo>
                    <a:pt x="909" y="237"/>
                  </a:lnTo>
                  <a:lnTo>
                    <a:pt x="909" y="169"/>
                  </a:lnTo>
                  <a:lnTo>
                    <a:pt x="875" y="102"/>
                  </a:lnTo>
                  <a:lnTo>
                    <a:pt x="842" y="68"/>
                  </a:lnTo>
                  <a:lnTo>
                    <a:pt x="774" y="1"/>
                  </a:lnTo>
                  <a:lnTo>
                    <a:pt x="673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59" name="Shape 721">
              <a:extLst>
                <a:ext uri="{FF2B5EF4-FFF2-40B4-BE49-F238E27FC236}">
                  <a16:creationId xmlns:a16="http://schemas.microsoft.com/office/drawing/2014/main" id="{90E524CC-3B36-DCC3-1571-46E0C060D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243" y="5245665"/>
              <a:ext cx="38838" cy="105747"/>
            </a:xfrm>
            <a:custGeom>
              <a:avLst/>
              <a:gdLst>
                <a:gd name="T0" fmla="*/ 591796875 w 1550"/>
                <a:gd name="T1" fmla="*/ 0 h 4243"/>
                <a:gd name="T2" fmla="*/ 591796875 w 1550"/>
                <a:gd name="T3" fmla="*/ 13281250 h 4243"/>
                <a:gd name="T4" fmla="*/ 289453125 w 1550"/>
                <a:gd name="T5" fmla="*/ 815625000 h 4243"/>
                <a:gd name="T6" fmla="*/ 131640625 w 1550"/>
                <a:gd name="T7" fmla="*/ 1223046875 h 4243"/>
                <a:gd name="T8" fmla="*/ 0 w 1550"/>
                <a:gd name="T9" fmla="*/ 1630859375 h 4243"/>
                <a:gd name="T10" fmla="*/ 0 w 1550"/>
                <a:gd name="T11" fmla="*/ 1644140625 h 4243"/>
                <a:gd name="T12" fmla="*/ 13281250 w 1550"/>
                <a:gd name="T13" fmla="*/ 1657031250 h 4243"/>
                <a:gd name="T14" fmla="*/ 26562500 w 1550"/>
                <a:gd name="T15" fmla="*/ 1657031250 h 4243"/>
                <a:gd name="T16" fmla="*/ 26562500 w 1550"/>
                <a:gd name="T17" fmla="*/ 1644140625 h 4243"/>
                <a:gd name="T18" fmla="*/ 197265625 w 1550"/>
                <a:gd name="T19" fmla="*/ 1223046875 h 4243"/>
                <a:gd name="T20" fmla="*/ 355078125 w 1550"/>
                <a:gd name="T21" fmla="*/ 789062500 h 4243"/>
                <a:gd name="T22" fmla="*/ 447265625 w 1550"/>
                <a:gd name="T23" fmla="*/ 605078125 h 4243"/>
                <a:gd name="T24" fmla="*/ 526171875 w 1550"/>
                <a:gd name="T25" fmla="*/ 407812500 h 4243"/>
                <a:gd name="T26" fmla="*/ 565625000 w 1550"/>
                <a:gd name="T27" fmla="*/ 302734375 h 4243"/>
                <a:gd name="T28" fmla="*/ 605078125 w 1550"/>
                <a:gd name="T29" fmla="*/ 197265625 h 4243"/>
                <a:gd name="T30" fmla="*/ 605078125 w 1550"/>
                <a:gd name="T31" fmla="*/ 105468750 h 4243"/>
                <a:gd name="T32" fmla="*/ 605078125 w 1550"/>
                <a:gd name="T33" fmla="*/ 13281250 h 4243"/>
                <a:gd name="T34" fmla="*/ 591796875 w 1550"/>
                <a:gd name="T35" fmla="*/ 0 h 42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550"/>
                <a:gd name="T55" fmla="*/ 0 h 4243"/>
                <a:gd name="T56" fmla="*/ 1550 w 1550"/>
                <a:gd name="T57" fmla="*/ 4243 h 424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550" h="4243" extrusionOk="0">
                  <a:moveTo>
                    <a:pt x="1515" y="0"/>
                  </a:moveTo>
                  <a:lnTo>
                    <a:pt x="1515" y="34"/>
                  </a:lnTo>
                  <a:lnTo>
                    <a:pt x="741" y="2088"/>
                  </a:lnTo>
                  <a:lnTo>
                    <a:pt x="337" y="3131"/>
                  </a:lnTo>
                  <a:lnTo>
                    <a:pt x="0" y="4175"/>
                  </a:lnTo>
                  <a:lnTo>
                    <a:pt x="0" y="4209"/>
                  </a:lnTo>
                  <a:lnTo>
                    <a:pt x="34" y="4242"/>
                  </a:lnTo>
                  <a:lnTo>
                    <a:pt x="68" y="4242"/>
                  </a:lnTo>
                  <a:lnTo>
                    <a:pt x="68" y="4209"/>
                  </a:lnTo>
                  <a:lnTo>
                    <a:pt x="505" y="3131"/>
                  </a:lnTo>
                  <a:lnTo>
                    <a:pt x="909" y="2020"/>
                  </a:lnTo>
                  <a:lnTo>
                    <a:pt x="1145" y="1549"/>
                  </a:lnTo>
                  <a:lnTo>
                    <a:pt x="1347" y="1044"/>
                  </a:lnTo>
                  <a:lnTo>
                    <a:pt x="1448" y="775"/>
                  </a:lnTo>
                  <a:lnTo>
                    <a:pt x="1549" y="505"/>
                  </a:lnTo>
                  <a:lnTo>
                    <a:pt x="1549" y="270"/>
                  </a:lnTo>
                  <a:lnTo>
                    <a:pt x="1549" y="34"/>
                  </a:lnTo>
                  <a:lnTo>
                    <a:pt x="1515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60" name="Shape 722">
              <a:extLst>
                <a:ext uri="{FF2B5EF4-FFF2-40B4-BE49-F238E27FC236}">
                  <a16:creationId xmlns:a16="http://schemas.microsoft.com/office/drawing/2014/main" id="{9A2E3B46-DF82-C33F-855B-7BF2FEFF5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479" y="5049107"/>
              <a:ext cx="65129" cy="42419"/>
            </a:xfrm>
            <a:custGeom>
              <a:avLst/>
              <a:gdLst>
                <a:gd name="T0" fmla="*/ 1000000000 w 2594"/>
                <a:gd name="T1" fmla="*/ 390625 h 1685"/>
                <a:gd name="T2" fmla="*/ 986718750 w 2594"/>
                <a:gd name="T3" fmla="*/ 13281250 h 1685"/>
                <a:gd name="T4" fmla="*/ 933984375 w 2594"/>
                <a:gd name="T5" fmla="*/ 105468750 h 1685"/>
                <a:gd name="T6" fmla="*/ 868359375 w 2594"/>
                <a:gd name="T7" fmla="*/ 210546875 h 1685"/>
                <a:gd name="T8" fmla="*/ 815625000 w 2594"/>
                <a:gd name="T9" fmla="*/ 316015625 h 1685"/>
                <a:gd name="T10" fmla="*/ 736718750 w 2594"/>
                <a:gd name="T11" fmla="*/ 421093750 h 1685"/>
                <a:gd name="T12" fmla="*/ 644921875 w 2594"/>
                <a:gd name="T13" fmla="*/ 486718750 h 1685"/>
                <a:gd name="T14" fmla="*/ 539453125 w 2594"/>
                <a:gd name="T15" fmla="*/ 539453125 h 1685"/>
                <a:gd name="T16" fmla="*/ 447656250 w 2594"/>
                <a:gd name="T17" fmla="*/ 565625000 h 1685"/>
                <a:gd name="T18" fmla="*/ 342187500 w 2594"/>
                <a:gd name="T19" fmla="*/ 565625000 h 1685"/>
                <a:gd name="T20" fmla="*/ 250390625 w 2594"/>
                <a:gd name="T21" fmla="*/ 539453125 h 1685"/>
                <a:gd name="T22" fmla="*/ 158203125 w 2594"/>
                <a:gd name="T23" fmla="*/ 486718750 h 1685"/>
                <a:gd name="T24" fmla="*/ 118750000 w 2594"/>
                <a:gd name="T25" fmla="*/ 447265625 h 1685"/>
                <a:gd name="T26" fmla="*/ 92578125 w 2594"/>
                <a:gd name="T27" fmla="*/ 407812500 h 1685"/>
                <a:gd name="T28" fmla="*/ 66015625 w 2594"/>
                <a:gd name="T29" fmla="*/ 355468750 h 1685"/>
                <a:gd name="T30" fmla="*/ 39843750 w 2594"/>
                <a:gd name="T31" fmla="*/ 289453125 h 1685"/>
                <a:gd name="T32" fmla="*/ 26562500 w 2594"/>
                <a:gd name="T33" fmla="*/ 276562500 h 1685"/>
                <a:gd name="T34" fmla="*/ 13671875 w 2594"/>
                <a:gd name="T35" fmla="*/ 276562500 h 1685"/>
                <a:gd name="T36" fmla="*/ 13671875 w 2594"/>
                <a:gd name="T37" fmla="*/ 289453125 h 1685"/>
                <a:gd name="T38" fmla="*/ 390625 w 2594"/>
                <a:gd name="T39" fmla="*/ 342187500 h 1685"/>
                <a:gd name="T40" fmla="*/ 390625 w 2594"/>
                <a:gd name="T41" fmla="*/ 381640625 h 1685"/>
                <a:gd name="T42" fmla="*/ 26562500 w 2594"/>
                <a:gd name="T43" fmla="*/ 460546875 h 1685"/>
                <a:gd name="T44" fmla="*/ 79296875 w 2594"/>
                <a:gd name="T45" fmla="*/ 526171875 h 1685"/>
                <a:gd name="T46" fmla="*/ 144921875 w 2594"/>
                <a:gd name="T47" fmla="*/ 578906250 h 1685"/>
                <a:gd name="T48" fmla="*/ 223828125 w 2594"/>
                <a:gd name="T49" fmla="*/ 618359375 h 1685"/>
                <a:gd name="T50" fmla="*/ 302734375 w 2594"/>
                <a:gd name="T51" fmla="*/ 644531250 h 1685"/>
                <a:gd name="T52" fmla="*/ 394921875 w 2594"/>
                <a:gd name="T53" fmla="*/ 657812500 h 1685"/>
                <a:gd name="T54" fmla="*/ 473828125 w 2594"/>
                <a:gd name="T55" fmla="*/ 657812500 h 1685"/>
                <a:gd name="T56" fmla="*/ 566015625 w 2594"/>
                <a:gd name="T57" fmla="*/ 631640625 h 1685"/>
                <a:gd name="T58" fmla="*/ 657812500 w 2594"/>
                <a:gd name="T59" fmla="*/ 578906250 h 1685"/>
                <a:gd name="T60" fmla="*/ 763281250 w 2594"/>
                <a:gd name="T61" fmla="*/ 500000000 h 1685"/>
                <a:gd name="T62" fmla="*/ 842187500 w 2594"/>
                <a:gd name="T63" fmla="*/ 421093750 h 1685"/>
                <a:gd name="T64" fmla="*/ 921093750 w 2594"/>
                <a:gd name="T65" fmla="*/ 316015625 h 1685"/>
                <a:gd name="T66" fmla="*/ 973437500 w 2594"/>
                <a:gd name="T67" fmla="*/ 223828125 h 1685"/>
                <a:gd name="T68" fmla="*/ 1012890625 w 2594"/>
                <a:gd name="T69" fmla="*/ 118750000 h 1685"/>
                <a:gd name="T70" fmla="*/ 1012890625 w 2594"/>
                <a:gd name="T71" fmla="*/ 13281250 h 1685"/>
                <a:gd name="T72" fmla="*/ 1000000000 w 2594"/>
                <a:gd name="T73" fmla="*/ 390625 h 16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594"/>
                <a:gd name="T112" fmla="*/ 0 h 1685"/>
                <a:gd name="T113" fmla="*/ 2594 w 2594"/>
                <a:gd name="T114" fmla="*/ 1685 h 168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594" h="1685" extrusionOk="0">
                  <a:moveTo>
                    <a:pt x="2560" y="1"/>
                  </a:moveTo>
                  <a:lnTo>
                    <a:pt x="2526" y="34"/>
                  </a:lnTo>
                  <a:lnTo>
                    <a:pt x="2391" y="270"/>
                  </a:lnTo>
                  <a:lnTo>
                    <a:pt x="2223" y="539"/>
                  </a:lnTo>
                  <a:lnTo>
                    <a:pt x="2088" y="809"/>
                  </a:lnTo>
                  <a:lnTo>
                    <a:pt x="1886" y="1078"/>
                  </a:lnTo>
                  <a:lnTo>
                    <a:pt x="1651" y="1246"/>
                  </a:lnTo>
                  <a:lnTo>
                    <a:pt x="1381" y="1381"/>
                  </a:lnTo>
                  <a:lnTo>
                    <a:pt x="1146" y="1448"/>
                  </a:lnTo>
                  <a:lnTo>
                    <a:pt x="876" y="1448"/>
                  </a:lnTo>
                  <a:lnTo>
                    <a:pt x="641" y="1381"/>
                  </a:lnTo>
                  <a:lnTo>
                    <a:pt x="405" y="1246"/>
                  </a:lnTo>
                  <a:lnTo>
                    <a:pt x="304" y="1145"/>
                  </a:lnTo>
                  <a:lnTo>
                    <a:pt x="237" y="1044"/>
                  </a:lnTo>
                  <a:lnTo>
                    <a:pt x="169" y="910"/>
                  </a:lnTo>
                  <a:lnTo>
                    <a:pt x="102" y="741"/>
                  </a:lnTo>
                  <a:lnTo>
                    <a:pt x="68" y="708"/>
                  </a:lnTo>
                  <a:lnTo>
                    <a:pt x="35" y="708"/>
                  </a:lnTo>
                  <a:lnTo>
                    <a:pt x="35" y="741"/>
                  </a:lnTo>
                  <a:lnTo>
                    <a:pt x="1" y="876"/>
                  </a:lnTo>
                  <a:lnTo>
                    <a:pt x="1" y="977"/>
                  </a:lnTo>
                  <a:lnTo>
                    <a:pt x="68" y="1179"/>
                  </a:lnTo>
                  <a:lnTo>
                    <a:pt x="203" y="1347"/>
                  </a:lnTo>
                  <a:lnTo>
                    <a:pt x="371" y="1482"/>
                  </a:lnTo>
                  <a:lnTo>
                    <a:pt x="573" y="1583"/>
                  </a:lnTo>
                  <a:lnTo>
                    <a:pt x="775" y="1650"/>
                  </a:lnTo>
                  <a:lnTo>
                    <a:pt x="1011" y="1684"/>
                  </a:lnTo>
                  <a:lnTo>
                    <a:pt x="1213" y="1684"/>
                  </a:lnTo>
                  <a:lnTo>
                    <a:pt x="1449" y="1617"/>
                  </a:lnTo>
                  <a:lnTo>
                    <a:pt x="1684" y="1482"/>
                  </a:lnTo>
                  <a:lnTo>
                    <a:pt x="1954" y="1280"/>
                  </a:lnTo>
                  <a:lnTo>
                    <a:pt x="2156" y="1078"/>
                  </a:lnTo>
                  <a:lnTo>
                    <a:pt x="2358" y="809"/>
                  </a:lnTo>
                  <a:lnTo>
                    <a:pt x="2492" y="573"/>
                  </a:lnTo>
                  <a:lnTo>
                    <a:pt x="2593" y="304"/>
                  </a:lnTo>
                  <a:lnTo>
                    <a:pt x="2593" y="34"/>
                  </a:lnTo>
                  <a:lnTo>
                    <a:pt x="2560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61" name="Shape 723">
              <a:extLst>
                <a:ext uri="{FF2B5EF4-FFF2-40B4-BE49-F238E27FC236}">
                  <a16:creationId xmlns:a16="http://schemas.microsoft.com/office/drawing/2014/main" id="{2A761154-03BB-FB19-878E-C08220814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633" y="2891150"/>
              <a:ext cx="5378" cy="5974"/>
            </a:xfrm>
            <a:custGeom>
              <a:avLst/>
              <a:gdLst>
                <a:gd name="T0" fmla="*/ 0 w 203"/>
                <a:gd name="T1" fmla="*/ 390625 h 237"/>
                <a:gd name="T2" fmla="*/ 0 w 203"/>
                <a:gd name="T3" fmla="*/ 52734375 h 237"/>
                <a:gd name="T4" fmla="*/ 13281250 w 203"/>
                <a:gd name="T5" fmla="*/ 79296875 h 237"/>
                <a:gd name="T6" fmla="*/ 39453125 w 203"/>
                <a:gd name="T7" fmla="*/ 92187500 h 237"/>
                <a:gd name="T8" fmla="*/ 66015625 w 203"/>
                <a:gd name="T9" fmla="*/ 79296875 h 237"/>
                <a:gd name="T10" fmla="*/ 78906250 w 203"/>
                <a:gd name="T11" fmla="*/ 52734375 h 237"/>
                <a:gd name="T12" fmla="*/ 78906250 w 203"/>
                <a:gd name="T13" fmla="*/ 390625 h 237"/>
                <a:gd name="T14" fmla="*/ 0 w 203"/>
                <a:gd name="T15" fmla="*/ 390625 h 2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03"/>
                <a:gd name="T25" fmla="*/ 0 h 237"/>
                <a:gd name="T26" fmla="*/ 203 w 203"/>
                <a:gd name="T27" fmla="*/ 237 h 23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03" h="237" extrusionOk="0">
                  <a:moveTo>
                    <a:pt x="0" y="1"/>
                  </a:moveTo>
                  <a:lnTo>
                    <a:pt x="0" y="135"/>
                  </a:lnTo>
                  <a:lnTo>
                    <a:pt x="34" y="203"/>
                  </a:lnTo>
                  <a:lnTo>
                    <a:pt x="101" y="236"/>
                  </a:lnTo>
                  <a:lnTo>
                    <a:pt x="169" y="203"/>
                  </a:lnTo>
                  <a:lnTo>
                    <a:pt x="202" y="135"/>
                  </a:lnTo>
                  <a:lnTo>
                    <a:pt x="20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62" name="Shape 724">
              <a:extLst>
                <a:ext uri="{FF2B5EF4-FFF2-40B4-BE49-F238E27FC236}">
                  <a16:creationId xmlns:a16="http://schemas.microsoft.com/office/drawing/2014/main" id="{9A27B65E-92EA-6494-0BBD-A8F37AF57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135" y="4990558"/>
              <a:ext cx="185228" cy="365037"/>
            </a:xfrm>
            <a:custGeom>
              <a:avLst/>
              <a:gdLst>
                <a:gd name="T0" fmla="*/ 2147483647 w 7407"/>
                <a:gd name="T1" fmla="*/ 39843750 h 14613"/>
                <a:gd name="T2" fmla="*/ 1920312500 w 7407"/>
                <a:gd name="T3" fmla="*/ 263281250 h 14613"/>
                <a:gd name="T4" fmla="*/ 1670312500 w 7407"/>
                <a:gd name="T5" fmla="*/ 644921875 h 14613"/>
                <a:gd name="T6" fmla="*/ 1551953125 w 7407"/>
                <a:gd name="T7" fmla="*/ 1078906250 h 14613"/>
                <a:gd name="T8" fmla="*/ 1578125000 w 7407"/>
                <a:gd name="T9" fmla="*/ 1394531250 h 14613"/>
                <a:gd name="T10" fmla="*/ 1709765625 w 7407"/>
                <a:gd name="T11" fmla="*/ 1828515625 h 14613"/>
                <a:gd name="T12" fmla="*/ 1591406250 w 7407"/>
                <a:gd name="T13" fmla="*/ 2147483647 h 14613"/>
                <a:gd name="T14" fmla="*/ 1025781250 w 7407"/>
                <a:gd name="T15" fmla="*/ 2147483647 h 14613"/>
                <a:gd name="T16" fmla="*/ 157812500 w 7407"/>
                <a:gd name="T17" fmla="*/ 2147483647 h 14613"/>
                <a:gd name="T18" fmla="*/ 13281250 w 7407"/>
                <a:gd name="T19" fmla="*/ 2147483647 h 14613"/>
                <a:gd name="T20" fmla="*/ 13281250 w 7407"/>
                <a:gd name="T21" fmla="*/ 2147483647 h 14613"/>
                <a:gd name="T22" fmla="*/ 65625000 w 7407"/>
                <a:gd name="T23" fmla="*/ 2147483647 h 14613"/>
                <a:gd name="T24" fmla="*/ 118359375 w 7407"/>
                <a:gd name="T25" fmla="*/ 2147483647 h 14613"/>
                <a:gd name="T26" fmla="*/ 355078125 w 7407"/>
                <a:gd name="T27" fmla="*/ 2147483647 h 14613"/>
                <a:gd name="T28" fmla="*/ 1367578125 w 7407"/>
                <a:gd name="T29" fmla="*/ 2147483647 h 14613"/>
                <a:gd name="T30" fmla="*/ 1735937500 w 7407"/>
                <a:gd name="T31" fmla="*/ 2117578125 h 14613"/>
                <a:gd name="T32" fmla="*/ 1775390625 w 7407"/>
                <a:gd name="T33" fmla="*/ 1841406250 h 14613"/>
                <a:gd name="T34" fmla="*/ 1670312500 w 7407"/>
                <a:gd name="T35" fmla="*/ 1460156250 h 14613"/>
                <a:gd name="T36" fmla="*/ 1617578125 w 7407"/>
                <a:gd name="T37" fmla="*/ 1131250000 h 14613"/>
                <a:gd name="T38" fmla="*/ 1696484375 w 7407"/>
                <a:gd name="T39" fmla="*/ 763281250 h 14613"/>
                <a:gd name="T40" fmla="*/ 1867578125 w 7407"/>
                <a:gd name="T41" fmla="*/ 421093750 h 14613"/>
                <a:gd name="T42" fmla="*/ 2117578125 w 7407"/>
                <a:gd name="T43" fmla="*/ 158203125 h 14613"/>
                <a:gd name="T44" fmla="*/ 2147483647 w 7407"/>
                <a:gd name="T45" fmla="*/ 53125000 h 14613"/>
                <a:gd name="T46" fmla="*/ 2147483647 w 7407"/>
                <a:gd name="T47" fmla="*/ 92578125 h 14613"/>
                <a:gd name="T48" fmla="*/ 2147483647 w 7407"/>
                <a:gd name="T49" fmla="*/ 355468750 h 14613"/>
                <a:gd name="T50" fmla="*/ 2147483647 w 7407"/>
                <a:gd name="T51" fmla="*/ 684375000 h 14613"/>
                <a:gd name="T52" fmla="*/ 2147483647 w 7407"/>
                <a:gd name="T53" fmla="*/ 1118359375 h 14613"/>
                <a:gd name="T54" fmla="*/ 2147483647 w 7407"/>
                <a:gd name="T55" fmla="*/ 1407421875 h 14613"/>
                <a:gd name="T56" fmla="*/ 2147483647 w 7407"/>
                <a:gd name="T57" fmla="*/ 1644140625 h 14613"/>
                <a:gd name="T58" fmla="*/ 1893750000 w 7407"/>
                <a:gd name="T59" fmla="*/ 1986328125 h 14613"/>
                <a:gd name="T60" fmla="*/ 1604687500 w 7407"/>
                <a:gd name="T61" fmla="*/ 2147483647 h 14613"/>
                <a:gd name="T62" fmla="*/ 1236328125 w 7407"/>
                <a:gd name="T63" fmla="*/ 2147483647 h 14613"/>
                <a:gd name="T64" fmla="*/ 1025781250 w 7407"/>
                <a:gd name="T65" fmla="*/ 2147483647 h 14613"/>
                <a:gd name="T66" fmla="*/ 867968750 w 7407"/>
                <a:gd name="T67" fmla="*/ 2147483647 h 14613"/>
                <a:gd name="T68" fmla="*/ 657421875 w 7407"/>
                <a:gd name="T69" fmla="*/ 2147483647 h 14613"/>
                <a:gd name="T70" fmla="*/ 381250000 w 7407"/>
                <a:gd name="T71" fmla="*/ 2147483647 h 14613"/>
                <a:gd name="T72" fmla="*/ 157812500 w 7407"/>
                <a:gd name="T73" fmla="*/ 2147483647 h 14613"/>
                <a:gd name="T74" fmla="*/ 78906250 w 7407"/>
                <a:gd name="T75" fmla="*/ 2147483647 h 14613"/>
                <a:gd name="T76" fmla="*/ 52734375 w 7407"/>
                <a:gd name="T77" fmla="*/ 2147483647 h 14613"/>
                <a:gd name="T78" fmla="*/ 131640625 w 7407"/>
                <a:gd name="T79" fmla="*/ 2147483647 h 14613"/>
                <a:gd name="T80" fmla="*/ 302343750 w 7407"/>
                <a:gd name="T81" fmla="*/ 2147483647 h 14613"/>
                <a:gd name="T82" fmla="*/ 512890625 w 7407"/>
                <a:gd name="T83" fmla="*/ 2147483647 h 14613"/>
                <a:gd name="T84" fmla="*/ 710156250 w 7407"/>
                <a:gd name="T85" fmla="*/ 2147483647 h 14613"/>
                <a:gd name="T86" fmla="*/ 867968750 w 7407"/>
                <a:gd name="T87" fmla="*/ 2147483647 h 14613"/>
                <a:gd name="T88" fmla="*/ 1025781250 w 7407"/>
                <a:gd name="T89" fmla="*/ 2147483647 h 14613"/>
                <a:gd name="T90" fmla="*/ 1157421875 w 7407"/>
                <a:gd name="T91" fmla="*/ 2147483647 h 14613"/>
                <a:gd name="T92" fmla="*/ 1459765625 w 7407"/>
                <a:gd name="T93" fmla="*/ 2147483647 h 14613"/>
                <a:gd name="T94" fmla="*/ 1749218750 w 7407"/>
                <a:gd name="T95" fmla="*/ 2147483647 h 14613"/>
                <a:gd name="T96" fmla="*/ 2038671875 w 7407"/>
                <a:gd name="T97" fmla="*/ 1946875000 h 14613"/>
                <a:gd name="T98" fmla="*/ 2147483647 w 7407"/>
                <a:gd name="T99" fmla="*/ 1631250000 h 14613"/>
                <a:gd name="T100" fmla="*/ 2147483647 w 7407"/>
                <a:gd name="T101" fmla="*/ 1381250000 h 14613"/>
                <a:gd name="T102" fmla="*/ 2147483647 w 7407"/>
                <a:gd name="T103" fmla="*/ 1131250000 h 14613"/>
                <a:gd name="T104" fmla="*/ 2147483647 w 7407"/>
                <a:gd name="T105" fmla="*/ 736718750 h 14613"/>
                <a:gd name="T106" fmla="*/ 2147483647 w 7407"/>
                <a:gd name="T107" fmla="*/ 355468750 h 14613"/>
                <a:gd name="T108" fmla="*/ 2147483647 w 7407"/>
                <a:gd name="T109" fmla="*/ 105468750 h 14613"/>
                <a:gd name="T110" fmla="*/ 2147483647 w 7407"/>
                <a:gd name="T111" fmla="*/ 39843750 h 14613"/>
                <a:gd name="T112" fmla="*/ 2147483647 w 7407"/>
                <a:gd name="T113" fmla="*/ 390625 h 146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407"/>
                <a:gd name="T172" fmla="*/ 0 h 14613"/>
                <a:gd name="T173" fmla="*/ 7407 w 7407"/>
                <a:gd name="T174" fmla="*/ 14613 h 146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407" h="14613" extrusionOk="0">
                  <a:moveTo>
                    <a:pt x="5993" y="1"/>
                  </a:moveTo>
                  <a:lnTo>
                    <a:pt x="5825" y="35"/>
                  </a:lnTo>
                  <a:lnTo>
                    <a:pt x="5656" y="102"/>
                  </a:lnTo>
                  <a:lnTo>
                    <a:pt x="5488" y="169"/>
                  </a:lnTo>
                  <a:lnTo>
                    <a:pt x="5185" y="405"/>
                  </a:lnTo>
                  <a:lnTo>
                    <a:pt x="4916" y="674"/>
                  </a:lnTo>
                  <a:lnTo>
                    <a:pt x="4680" y="1011"/>
                  </a:lnTo>
                  <a:lnTo>
                    <a:pt x="4478" y="1348"/>
                  </a:lnTo>
                  <a:lnTo>
                    <a:pt x="4276" y="1651"/>
                  </a:lnTo>
                  <a:lnTo>
                    <a:pt x="4141" y="2021"/>
                  </a:lnTo>
                  <a:lnTo>
                    <a:pt x="4040" y="2391"/>
                  </a:lnTo>
                  <a:lnTo>
                    <a:pt x="3973" y="2762"/>
                  </a:lnTo>
                  <a:lnTo>
                    <a:pt x="3973" y="3132"/>
                  </a:lnTo>
                  <a:lnTo>
                    <a:pt x="4007" y="3368"/>
                  </a:lnTo>
                  <a:lnTo>
                    <a:pt x="4040" y="3570"/>
                  </a:lnTo>
                  <a:lnTo>
                    <a:pt x="4209" y="3974"/>
                  </a:lnTo>
                  <a:lnTo>
                    <a:pt x="4310" y="4344"/>
                  </a:lnTo>
                  <a:lnTo>
                    <a:pt x="4377" y="4681"/>
                  </a:lnTo>
                  <a:lnTo>
                    <a:pt x="4377" y="5051"/>
                  </a:lnTo>
                  <a:lnTo>
                    <a:pt x="4310" y="5421"/>
                  </a:lnTo>
                  <a:lnTo>
                    <a:pt x="4074" y="5960"/>
                  </a:lnTo>
                  <a:lnTo>
                    <a:pt x="3838" y="6532"/>
                  </a:lnTo>
                  <a:lnTo>
                    <a:pt x="3232" y="7576"/>
                  </a:lnTo>
                  <a:lnTo>
                    <a:pt x="2626" y="8687"/>
                  </a:lnTo>
                  <a:lnTo>
                    <a:pt x="1986" y="9798"/>
                  </a:lnTo>
                  <a:lnTo>
                    <a:pt x="640" y="11953"/>
                  </a:lnTo>
                  <a:lnTo>
                    <a:pt x="404" y="12323"/>
                  </a:lnTo>
                  <a:lnTo>
                    <a:pt x="202" y="12727"/>
                  </a:lnTo>
                  <a:lnTo>
                    <a:pt x="101" y="12929"/>
                  </a:lnTo>
                  <a:lnTo>
                    <a:pt x="34" y="13131"/>
                  </a:lnTo>
                  <a:lnTo>
                    <a:pt x="0" y="13367"/>
                  </a:lnTo>
                  <a:lnTo>
                    <a:pt x="0" y="13569"/>
                  </a:lnTo>
                  <a:lnTo>
                    <a:pt x="34" y="13636"/>
                  </a:lnTo>
                  <a:lnTo>
                    <a:pt x="67" y="13670"/>
                  </a:lnTo>
                  <a:lnTo>
                    <a:pt x="135" y="13636"/>
                  </a:lnTo>
                  <a:lnTo>
                    <a:pt x="168" y="13569"/>
                  </a:lnTo>
                  <a:lnTo>
                    <a:pt x="168" y="13333"/>
                  </a:lnTo>
                  <a:lnTo>
                    <a:pt x="202" y="13098"/>
                  </a:lnTo>
                  <a:lnTo>
                    <a:pt x="303" y="12862"/>
                  </a:lnTo>
                  <a:lnTo>
                    <a:pt x="404" y="12660"/>
                  </a:lnTo>
                  <a:lnTo>
                    <a:pt x="640" y="12222"/>
                  </a:lnTo>
                  <a:lnTo>
                    <a:pt x="909" y="11818"/>
                  </a:lnTo>
                  <a:lnTo>
                    <a:pt x="1986" y="10068"/>
                  </a:lnTo>
                  <a:lnTo>
                    <a:pt x="2996" y="8317"/>
                  </a:lnTo>
                  <a:lnTo>
                    <a:pt x="3501" y="7442"/>
                  </a:lnTo>
                  <a:lnTo>
                    <a:pt x="3939" y="6532"/>
                  </a:lnTo>
                  <a:lnTo>
                    <a:pt x="4310" y="5792"/>
                  </a:lnTo>
                  <a:lnTo>
                    <a:pt x="4444" y="5421"/>
                  </a:lnTo>
                  <a:lnTo>
                    <a:pt x="4545" y="5051"/>
                  </a:lnTo>
                  <a:lnTo>
                    <a:pt x="4545" y="4883"/>
                  </a:lnTo>
                  <a:lnTo>
                    <a:pt x="4545" y="4714"/>
                  </a:lnTo>
                  <a:lnTo>
                    <a:pt x="4512" y="4378"/>
                  </a:lnTo>
                  <a:lnTo>
                    <a:pt x="4377" y="4041"/>
                  </a:lnTo>
                  <a:lnTo>
                    <a:pt x="4276" y="3738"/>
                  </a:lnTo>
                  <a:lnTo>
                    <a:pt x="4175" y="3469"/>
                  </a:lnTo>
                  <a:lnTo>
                    <a:pt x="4141" y="3199"/>
                  </a:lnTo>
                  <a:lnTo>
                    <a:pt x="4141" y="2896"/>
                  </a:lnTo>
                  <a:lnTo>
                    <a:pt x="4175" y="2593"/>
                  </a:lnTo>
                  <a:lnTo>
                    <a:pt x="4242" y="2257"/>
                  </a:lnTo>
                  <a:lnTo>
                    <a:pt x="4343" y="1954"/>
                  </a:lnTo>
                  <a:lnTo>
                    <a:pt x="4444" y="1651"/>
                  </a:lnTo>
                  <a:lnTo>
                    <a:pt x="4613" y="1348"/>
                  </a:lnTo>
                  <a:lnTo>
                    <a:pt x="4781" y="1078"/>
                  </a:lnTo>
                  <a:lnTo>
                    <a:pt x="4983" y="809"/>
                  </a:lnTo>
                  <a:lnTo>
                    <a:pt x="5185" y="607"/>
                  </a:lnTo>
                  <a:lnTo>
                    <a:pt x="5421" y="405"/>
                  </a:lnTo>
                  <a:lnTo>
                    <a:pt x="5690" y="270"/>
                  </a:lnTo>
                  <a:lnTo>
                    <a:pt x="5959" y="169"/>
                  </a:lnTo>
                  <a:lnTo>
                    <a:pt x="6262" y="136"/>
                  </a:lnTo>
                  <a:lnTo>
                    <a:pt x="6565" y="169"/>
                  </a:lnTo>
                  <a:lnTo>
                    <a:pt x="6565" y="203"/>
                  </a:lnTo>
                  <a:lnTo>
                    <a:pt x="6599" y="237"/>
                  </a:lnTo>
                  <a:lnTo>
                    <a:pt x="6767" y="439"/>
                  </a:lnTo>
                  <a:lnTo>
                    <a:pt x="6902" y="674"/>
                  </a:lnTo>
                  <a:lnTo>
                    <a:pt x="7003" y="910"/>
                  </a:lnTo>
                  <a:lnTo>
                    <a:pt x="7104" y="1179"/>
                  </a:lnTo>
                  <a:lnTo>
                    <a:pt x="7138" y="1482"/>
                  </a:lnTo>
                  <a:lnTo>
                    <a:pt x="7171" y="1752"/>
                  </a:lnTo>
                  <a:lnTo>
                    <a:pt x="7171" y="2290"/>
                  </a:lnTo>
                  <a:lnTo>
                    <a:pt x="7138" y="2593"/>
                  </a:lnTo>
                  <a:lnTo>
                    <a:pt x="7070" y="2863"/>
                  </a:lnTo>
                  <a:lnTo>
                    <a:pt x="6969" y="3132"/>
                  </a:lnTo>
                  <a:lnTo>
                    <a:pt x="6835" y="3401"/>
                  </a:lnTo>
                  <a:lnTo>
                    <a:pt x="6633" y="3603"/>
                  </a:lnTo>
                  <a:lnTo>
                    <a:pt x="6431" y="3839"/>
                  </a:lnTo>
                  <a:lnTo>
                    <a:pt x="6229" y="4041"/>
                  </a:lnTo>
                  <a:lnTo>
                    <a:pt x="5959" y="4209"/>
                  </a:lnTo>
                  <a:lnTo>
                    <a:pt x="5387" y="4613"/>
                  </a:lnTo>
                  <a:lnTo>
                    <a:pt x="5084" y="4849"/>
                  </a:lnTo>
                  <a:lnTo>
                    <a:pt x="4848" y="5085"/>
                  </a:lnTo>
                  <a:lnTo>
                    <a:pt x="4613" y="5455"/>
                  </a:lnTo>
                  <a:lnTo>
                    <a:pt x="4411" y="5825"/>
                  </a:lnTo>
                  <a:lnTo>
                    <a:pt x="4108" y="6633"/>
                  </a:lnTo>
                  <a:lnTo>
                    <a:pt x="3771" y="7711"/>
                  </a:lnTo>
                  <a:lnTo>
                    <a:pt x="3434" y="8788"/>
                  </a:lnTo>
                  <a:lnTo>
                    <a:pt x="3165" y="9866"/>
                  </a:lnTo>
                  <a:lnTo>
                    <a:pt x="2895" y="10977"/>
                  </a:lnTo>
                  <a:lnTo>
                    <a:pt x="2727" y="12020"/>
                  </a:lnTo>
                  <a:lnTo>
                    <a:pt x="2626" y="12525"/>
                  </a:lnTo>
                  <a:lnTo>
                    <a:pt x="2525" y="13064"/>
                  </a:lnTo>
                  <a:lnTo>
                    <a:pt x="2390" y="13434"/>
                  </a:lnTo>
                  <a:lnTo>
                    <a:pt x="2222" y="13771"/>
                  </a:lnTo>
                  <a:lnTo>
                    <a:pt x="1986" y="14074"/>
                  </a:lnTo>
                  <a:lnTo>
                    <a:pt x="1852" y="14209"/>
                  </a:lnTo>
                  <a:lnTo>
                    <a:pt x="1683" y="14310"/>
                  </a:lnTo>
                  <a:lnTo>
                    <a:pt x="1448" y="14444"/>
                  </a:lnTo>
                  <a:lnTo>
                    <a:pt x="1212" y="14478"/>
                  </a:lnTo>
                  <a:lnTo>
                    <a:pt x="976" y="14478"/>
                  </a:lnTo>
                  <a:lnTo>
                    <a:pt x="774" y="14411"/>
                  </a:lnTo>
                  <a:lnTo>
                    <a:pt x="572" y="14276"/>
                  </a:lnTo>
                  <a:lnTo>
                    <a:pt x="404" y="14108"/>
                  </a:lnTo>
                  <a:lnTo>
                    <a:pt x="303" y="13906"/>
                  </a:lnTo>
                  <a:lnTo>
                    <a:pt x="236" y="13670"/>
                  </a:lnTo>
                  <a:lnTo>
                    <a:pt x="202" y="13636"/>
                  </a:lnTo>
                  <a:lnTo>
                    <a:pt x="135" y="13636"/>
                  </a:lnTo>
                  <a:lnTo>
                    <a:pt x="135" y="13670"/>
                  </a:lnTo>
                  <a:lnTo>
                    <a:pt x="135" y="13906"/>
                  </a:lnTo>
                  <a:lnTo>
                    <a:pt x="168" y="14074"/>
                  </a:lnTo>
                  <a:lnTo>
                    <a:pt x="236" y="14242"/>
                  </a:lnTo>
                  <a:lnTo>
                    <a:pt x="337" y="14377"/>
                  </a:lnTo>
                  <a:lnTo>
                    <a:pt x="471" y="14478"/>
                  </a:lnTo>
                  <a:lnTo>
                    <a:pt x="606" y="14545"/>
                  </a:lnTo>
                  <a:lnTo>
                    <a:pt x="774" y="14579"/>
                  </a:lnTo>
                  <a:lnTo>
                    <a:pt x="943" y="14613"/>
                  </a:lnTo>
                  <a:lnTo>
                    <a:pt x="1111" y="14613"/>
                  </a:lnTo>
                  <a:lnTo>
                    <a:pt x="1313" y="14579"/>
                  </a:lnTo>
                  <a:lnTo>
                    <a:pt x="1481" y="14545"/>
                  </a:lnTo>
                  <a:lnTo>
                    <a:pt x="1650" y="14478"/>
                  </a:lnTo>
                  <a:lnTo>
                    <a:pt x="1818" y="14411"/>
                  </a:lnTo>
                  <a:lnTo>
                    <a:pt x="1953" y="14310"/>
                  </a:lnTo>
                  <a:lnTo>
                    <a:pt x="2087" y="14175"/>
                  </a:lnTo>
                  <a:lnTo>
                    <a:pt x="2222" y="14040"/>
                  </a:lnTo>
                  <a:lnTo>
                    <a:pt x="2390" y="13771"/>
                  </a:lnTo>
                  <a:lnTo>
                    <a:pt x="2525" y="13468"/>
                  </a:lnTo>
                  <a:lnTo>
                    <a:pt x="2626" y="13131"/>
                  </a:lnTo>
                  <a:lnTo>
                    <a:pt x="2727" y="12828"/>
                  </a:lnTo>
                  <a:lnTo>
                    <a:pt x="2828" y="12155"/>
                  </a:lnTo>
                  <a:lnTo>
                    <a:pt x="2963" y="11482"/>
                  </a:lnTo>
                  <a:lnTo>
                    <a:pt x="3131" y="10707"/>
                  </a:lnTo>
                  <a:lnTo>
                    <a:pt x="3299" y="9899"/>
                  </a:lnTo>
                  <a:lnTo>
                    <a:pt x="3737" y="8351"/>
                  </a:lnTo>
                  <a:lnTo>
                    <a:pt x="3973" y="7644"/>
                  </a:lnTo>
                  <a:lnTo>
                    <a:pt x="4209" y="6903"/>
                  </a:lnTo>
                  <a:lnTo>
                    <a:pt x="4478" y="6196"/>
                  </a:lnTo>
                  <a:lnTo>
                    <a:pt x="4781" y="5522"/>
                  </a:lnTo>
                  <a:lnTo>
                    <a:pt x="4983" y="5253"/>
                  </a:lnTo>
                  <a:lnTo>
                    <a:pt x="5219" y="4984"/>
                  </a:lnTo>
                  <a:lnTo>
                    <a:pt x="5488" y="4782"/>
                  </a:lnTo>
                  <a:lnTo>
                    <a:pt x="5757" y="4580"/>
                  </a:lnTo>
                  <a:lnTo>
                    <a:pt x="6330" y="4176"/>
                  </a:lnTo>
                  <a:lnTo>
                    <a:pt x="6599" y="3974"/>
                  </a:lnTo>
                  <a:lnTo>
                    <a:pt x="6835" y="3738"/>
                  </a:lnTo>
                  <a:lnTo>
                    <a:pt x="6969" y="3536"/>
                  </a:lnTo>
                  <a:lnTo>
                    <a:pt x="7104" y="3334"/>
                  </a:lnTo>
                  <a:lnTo>
                    <a:pt x="7205" y="3132"/>
                  </a:lnTo>
                  <a:lnTo>
                    <a:pt x="7272" y="2896"/>
                  </a:lnTo>
                  <a:lnTo>
                    <a:pt x="7340" y="2661"/>
                  </a:lnTo>
                  <a:lnTo>
                    <a:pt x="7373" y="2425"/>
                  </a:lnTo>
                  <a:lnTo>
                    <a:pt x="7407" y="1886"/>
                  </a:lnTo>
                  <a:lnTo>
                    <a:pt x="7340" y="1381"/>
                  </a:lnTo>
                  <a:lnTo>
                    <a:pt x="7306" y="1146"/>
                  </a:lnTo>
                  <a:lnTo>
                    <a:pt x="7239" y="910"/>
                  </a:lnTo>
                  <a:lnTo>
                    <a:pt x="7138" y="674"/>
                  </a:lnTo>
                  <a:lnTo>
                    <a:pt x="7003" y="472"/>
                  </a:lnTo>
                  <a:lnTo>
                    <a:pt x="6868" y="270"/>
                  </a:lnTo>
                  <a:lnTo>
                    <a:pt x="6734" y="136"/>
                  </a:lnTo>
                  <a:lnTo>
                    <a:pt x="6666" y="102"/>
                  </a:lnTo>
                  <a:lnTo>
                    <a:pt x="6633" y="102"/>
                  </a:lnTo>
                  <a:lnTo>
                    <a:pt x="6599" y="68"/>
                  </a:lnTo>
                  <a:lnTo>
                    <a:pt x="6397" y="1"/>
                  </a:lnTo>
                  <a:lnTo>
                    <a:pt x="5993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63" name="Shape 725">
              <a:extLst>
                <a:ext uri="{FF2B5EF4-FFF2-40B4-BE49-F238E27FC236}">
                  <a16:creationId xmlns:a16="http://schemas.microsoft.com/office/drawing/2014/main" id="{892A2D28-DA6D-AF1E-3B27-ED234A2D2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5592" y="2891150"/>
              <a:ext cx="270074" cy="160712"/>
            </a:xfrm>
            <a:custGeom>
              <a:avLst/>
              <a:gdLst>
                <a:gd name="T0" fmla="*/ 2147483647 w 10808"/>
                <a:gd name="T1" fmla="*/ 473828125 h 6432"/>
                <a:gd name="T2" fmla="*/ 1854296875 w 10808"/>
                <a:gd name="T3" fmla="*/ 802343750 h 6432"/>
                <a:gd name="T4" fmla="*/ 1749218750 w 10808"/>
                <a:gd name="T5" fmla="*/ 736718750 h 6432"/>
                <a:gd name="T6" fmla="*/ 2147483647 w 10808"/>
                <a:gd name="T7" fmla="*/ 631640625 h 6432"/>
                <a:gd name="T8" fmla="*/ 2147483647 w 10808"/>
                <a:gd name="T9" fmla="*/ 394921875 h 6432"/>
                <a:gd name="T10" fmla="*/ 1999218750 w 10808"/>
                <a:gd name="T11" fmla="*/ 789453125 h 6432"/>
                <a:gd name="T12" fmla="*/ 2147483647 w 10808"/>
                <a:gd name="T13" fmla="*/ 263281250 h 6432"/>
                <a:gd name="T14" fmla="*/ 1946484375 w 10808"/>
                <a:gd name="T15" fmla="*/ 855078125 h 6432"/>
                <a:gd name="T16" fmla="*/ 1893750000 w 10808"/>
                <a:gd name="T17" fmla="*/ 578906250 h 6432"/>
                <a:gd name="T18" fmla="*/ 1762500000 w 10808"/>
                <a:gd name="T19" fmla="*/ 1078906250 h 6432"/>
                <a:gd name="T20" fmla="*/ 1854296875 w 10808"/>
                <a:gd name="T21" fmla="*/ 828906250 h 6432"/>
                <a:gd name="T22" fmla="*/ 1683593750 w 10808"/>
                <a:gd name="T23" fmla="*/ 1078906250 h 6432"/>
                <a:gd name="T24" fmla="*/ 1525781250 w 10808"/>
                <a:gd name="T25" fmla="*/ 1157812500 h 6432"/>
                <a:gd name="T26" fmla="*/ 1433593750 w 10808"/>
                <a:gd name="T27" fmla="*/ 1170703125 h 6432"/>
                <a:gd name="T28" fmla="*/ 0 w 10808"/>
                <a:gd name="T29" fmla="*/ 105468750 h 6432"/>
                <a:gd name="T30" fmla="*/ 65625000 w 10808"/>
                <a:gd name="T31" fmla="*/ 526171875 h 6432"/>
                <a:gd name="T32" fmla="*/ 302343750 w 10808"/>
                <a:gd name="T33" fmla="*/ 907812500 h 6432"/>
                <a:gd name="T34" fmla="*/ 789062500 w 10808"/>
                <a:gd name="T35" fmla="*/ 1170703125 h 6432"/>
                <a:gd name="T36" fmla="*/ 986328125 w 10808"/>
                <a:gd name="T37" fmla="*/ 1486328125 h 6432"/>
                <a:gd name="T38" fmla="*/ 631250000 w 10808"/>
                <a:gd name="T39" fmla="*/ 1973046875 h 6432"/>
                <a:gd name="T40" fmla="*/ 473437500 w 10808"/>
                <a:gd name="T41" fmla="*/ 2147483647 h 6432"/>
                <a:gd name="T42" fmla="*/ 341796875 w 10808"/>
                <a:gd name="T43" fmla="*/ 2091406250 h 6432"/>
                <a:gd name="T44" fmla="*/ 565625000 w 10808"/>
                <a:gd name="T45" fmla="*/ 2147483647 h 6432"/>
                <a:gd name="T46" fmla="*/ 789062500 w 10808"/>
                <a:gd name="T47" fmla="*/ 2147483647 h 6432"/>
                <a:gd name="T48" fmla="*/ 973437500 w 10808"/>
                <a:gd name="T49" fmla="*/ 2091406250 h 6432"/>
                <a:gd name="T50" fmla="*/ 749609375 w 10808"/>
                <a:gd name="T51" fmla="*/ 2147483647 h 6432"/>
                <a:gd name="T52" fmla="*/ 657812500 w 10808"/>
                <a:gd name="T53" fmla="*/ 2130859375 h 6432"/>
                <a:gd name="T54" fmla="*/ 1091796875 w 10808"/>
                <a:gd name="T55" fmla="*/ 1473437500 h 6432"/>
                <a:gd name="T56" fmla="*/ 1407421875 w 10808"/>
                <a:gd name="T57" fmla="*/ 1460156250 h 6432"/>
                <a:gd name="T58" fmla="*/ 1525781250 w 10808"/>
                <a:gd name="T59" fmla="*/ 1828515625 h 6432"/>
                <a:gd name="T60" fmla="*/ 1801953125 w 10808"/>
                <a:gd name="T61" fmla="*/ 2117578125 h 6432"/>
                <a:gd name="T62" fmla="*/ 2147483647 w 10808"/>
                <a:gd name="T63" fmla="*/ 2147483647 h 6432"/>
                <a:gd name="T64" fmla="*/ 2147483647 w 10808"/>
                <a:gd name="T65" fmla="*/ 2147483647 h 6432"/>
                <a:gd name="T66" fmla="*/ 2147483647 w 10808"/>
                <a:gd name="T67" fmla="*/ 1880859375 h 6432"/>
                <a:gd name="T68" fmla="*/ 2147483647 w 10808"/>
                <a:gd name="T69" fmla="*/ 1420703125 h 6432"/>
                <a:gd name="T70" fmla="*/ 2147483647 w 10808"/>
                <a:gd name="T71" fmla="*/ 907812500 h 6432"/>
                <a:gd name="T72" fmla="*/ 2147483647 w 10808"/>
                <a:gd name="T73" fmla="*/ 368359375 h 6432"/>
                <a:gd name="T74" fmla="*/ 2147483647 w 10808"/>
                <a:gd name="T75" fmla="*/ 390625 h 6432"/>
                <a:gd name="T76" fmla="*/ 2147483647 w 10808"/>
                <a:gd name="T77" fmla="*/ 526171875 h 6432"/>
                <a:gd name="T78" fmla="*/ 2147483647 w 10808"/>
                <a:gd name="T79" fmla="*/ 1262890625 h 6432"/>
                <a:gd name="T80" fmla="*/ 2147483647 w 10808"/>
                <a:gd name="T81" fmla="*/ 1578515625 h 6432"/>
                <a:gd name="T82" fmla="*/ 2147483647 w 10808"/>
                <a:gd name="T83" fmla="*/ 1986328125 h 6432"/>
                <a:gd name="T84" fmla="*/ 2147483647 w 10808"/>
                <a:gd name="T85" fmla="*/ 2147483647 h 6432"/>
                <a:gd name="T86" fmla="*/ 2147483647 w 10808"/>
                <a:gd name="T87" fmla="*/ 2147483647 h 6432"/>
                <a:gd name="T88" fmla="*/ 1801953125 w 10808"/>
                <a:gd name="T89" fmla="*/ 2025781250 h 6432"/>
                <a:gd name="T90" fmla="*/ 1525781250 w 10808"/>
                <a:gd name="T91" fmla="*/ 1670703125 h 6432"/>
                <a:gd name="T92" fmla="*/ 1499218750 w 10808"/>
                <a:gd name="T93" fmla="*/ 1249609375 h 6432"/>
                <a:gd name="T94" fmla="*/ 1854296875 w 10808"/>
                <a:gd name="T95" fmla="*/ 1236718750 h 6432"/>
                <a:gd name="T96" fmla="*/ 1985937500 w 10808"/>
                <a:gd name="T97" fmla="*/ 1052343750 h 6432"/>
                <a:gd name="T98" fmla="*/ 2025390625 w 10808"/>
                <a:gd name="T99" fmla="*/ 1026171875 h 6432"/>
                <a:gd name="T100" fmla="*/ 2147483647 w 10808"/>
                <a:gd name="T101" fmla="*/ 986718750 h 6432"/>
                <a:gd name="T102" fmla="*/ 2147483647 w 10808"/>
                <a:gd name="T103" fmla="*/ 723437500 h 6432"/>
                <a:gd name="T104" fmla="*/ 2147483647 w 10808"/>
                <a:gd name="T105" fmla="*/ 434375000 h 6432"/>
                <a:gd name="T106" fmla="*/ 2147483647 w 10808"/>
                <a:gd name="T107" fmla="*/ 390625 h 6432"/>
                <a:gd name="T108" fmla="*/ 2147483647 w 10808"/>
                <a:gd name="T109" fmla="*/ 390625 h 6432"/>
                <a:gd name="T110" fmla="*/ 2104296875 w 10808"/>
                <a:gd name="T111" fmla="*/ 316015625 h 6432"/>
                <a:gd name="T112" fmla="*/ 1670312500 w 10808"/>
                <a:gd name="T113" fmla="*/ 723437500 h 6432"/>
                <a:gd name="T114" fmla="*/ 1289062500 w 10808"/>
                <a:gd name="T115" fmla="*/ 1170703125 h 6432"/>
                <a:gd name="T116" fmla="*/ 762890625 w 10808"/>
                <a:gd name="T117" fmla="*/ 1091796875 h 6432"/>
                <a:gd name="T118" fmla="*/ 315625000 w 10808"/>
                <a:gd name="T119" fmla="*/ 815625000 h 6432"/>
                <a:gd name="T120" fmla="*/ 105078125 w 10808"/>
                <a:gd name="T121" fmla="*/ 434375000 h 6432"/>
                <a:gd name="T122" fmla="*/ 65625000 w 10808"/>
                <a:gd name="T123" fmla="*/ 390625 h 643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808"/>
                <a:gd name="T187" fmla="*/ 0 h 6432"/>
                <a:gd name="T188" fmla="*/ 10808 w 10808"/>
                <a:gd name="T189" fmla="*/ 6432 h 643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808" h="6432" extrusionOk="0">
                  <a:moveTo>
                    <a:pt x="6330" y="438"/>
                  </a:moveTo>
                  <a:lnTo>
                    <a:pt x="6195" y="910"/>
                  </a:lnTo>
                  <a:lnTo>
                    <a:pt x="6027" y="1381"/>
                  </a:lnTo>
                  <a:lnTo>
                    <a:pt x="6027" y="1213"/>
                  </a:lnTo>
                  <a:lnTo>
                    <a:pt x="5959" y="640"/>
                  </a:lnTo>
                  <a:lnTo>
                    <a:pt x="6330" y="438"/>
                  </a:lnTo>
                  <a:close/>
                  <a:moveTo>
                    <a:pt x="4781" y="1583"/>
                  </a:moveTo>
                  <a:lnTo>
                    <a:pt x="4747" y="2054"/>
                  </a:lnTo>
                  <a:lnTo>
                    <a:pt x="4478" y="2155"/>
                  </a:lnTo>
                  <a:lnTo>
                    <a:pt x="4512" y="1987"/>
                  </a:lnTo>
                  <a:lnTo>
                    <a:pt x="4512" y="1920"/>
                  </a:lnTo>
                  <a:lnTo>
                    <a:pt x="4478" y="1886"/>
                  </a:lnTo>
                  <a:lnTo>
                    <a:pt x="4781" y="1583"/>
                  </a:lnTo>
                  <a:close/>
                  <a:moveTo>
                    <a:pt x="5892" y="674"/>
                  </a:moveTo>
                  <a:lnTo>
                    <a:pt x="5892" y="1213"/>
                  </a:lnTo>
                  <a:lnTo>
                    <a:pt x="5926" y="1617"/>
                  </a:lnTo>
                  <a:lnTo>
                    <a:pt x="5791" y="1785"/>
                  </a:lnTo>
                  <a:lnTo>
                    <a:pt x="5656" y="1953"/>
                  </a:lnTo>
                  <a:lnTo>
                    <a:pt x="5656" y="1819"/>
                  </a:lnTo>
                  <a:lnTo>
                    <a:pt x="5589" y="1011"/>
                  </a:lnTo>
                  <a:lnTo>
                    <a:pt x="5522" y="1819"/>
                  </a:lnTo>
                  <a:lnTo>
                    <a:pt x="5488" y="2122"/>
                  </a:lnTo>
                  <a:lnTo>
                    <a:pt x="5151" y="2391"/>
                  </a:lnTo>
                  <a:lnTo>
                    <a:pt x="5118" y="2021"/>
                  </a:lnTo>
                  <a:lnTo>
                    <a:pt x="5118" y="1617"/>
                  </a:lnTo>
                  <a:lnTo>
                    <a:pt x="5151" y="1179"/>
                  </a:lnTo>
                  <a:lnTo>
                    <a:pt x="5522" y="910"/>
                  </a:lnTo>
                  <a:lnTo>
                    <a:pt x="5892" y="674"/>
                  </a:lnTo>
                  <a:close/>
                  <a:moveTo>
                    <a:pt x="5084" y="1280"/>
                  </a:moveTo>
                  <a:lnTo>
                    <a:pt x="5017" y="1583"/>
                  </a:lnTo>
                  <a:lnTo>
                    <a:pt x="4983" y="1886"/>
                  </a:lnTo>
                  <a:lnTo>
                    <a:pt x="4983" y="2189"/>
                  </a:lnTo>
                  <a:lnTo>
                    <a:pt x="5017" y="2492"/>
                  </a:lnTo>
                  <a:lnTo>
                    <a:pt x="4848" y="2593"/>
                  </a:lnTo>
                  <a:lnTo>
                    <a:pt x="4781" y="1549"/>
                  </a:lnTo>
                  <a:lnTo>
                    <a:pt x="4848" y="1482"/>
                  </a:lnTo>
                  <a:lnTo>
                    <a:pt x="5084" y="1280"/>
                  </a:lnTo>
                  <a:close/>
                  <a:moveTo>
                    <a:pt x="4747" y="2122"/>
                  </a:moveTo>
                  <a:lnTo>
                    <a:pt x="4714" y="2661"/>
                  </a:lnTo>
                  <a:lnTo>
                    <a:pt x="4512" y="2762"/>
                  </a:lnTo>
                  <a:lnTo>
                    <a:pt x="4512" y="2627"/>
                  </a:lnTo>
                  <a:lnTo>
                    <a:pt x="4478" y="2492"/>
                  </a:lnTo>
                  <a:lnTo>
                    <a:pt x="4444" y="2290"/>
                  </a:lnTo>
                  <a:lnTo>
                    <a:pt x="4747" y="2122"/>
                  </a:lnTo>
                  <a:close/>
                  <a:moveTo>
                    <a:pt x="4242" y="2425"/>
                  </a:moveTo>
                  <a:lnTo>
                    <a:pt x="4242" y="2458"/>
                  </a:lnTo>
                  <a:lnTo>
                    <a:pt x="4276" y="2661"/>
                  </a:lnTo>
                  <a:lnTo>
                    <a:pt x="4310" y="2762"/>
                  </a:lnTo>
                  <a:lnTo>
                    <a:pt x="4377" y="2829"/>
                  </a:lnTo>
                  <a:lnTo>
                    <a:pt x="4141" y="2896"/>
                  </a:lnTo>
                  <a:lnTo>
                    <a:pt x="3906" y="2964"/>
                  </a:lnTo>
                  <a:lnTo>
                    <a:pt x="4074" y="2559"/>
                  </a:lnTo>
                  <a:lnTo>
                    <a:pt x="4242" y="2425"/>
                  </a:lnTo>
                  <a:close/>
                  <a:moveTo>
                    <a:pt x="3704" y="2829"/>
                  </a:moveTo>
                  <a:lnTo>
                    <a:pt x="3670" y="2997"/>
                  </a:lnTo>
                  <a:lnTo>
                    <a:pt x="3535" y="2997"/>
                  </a:lnTo>
                  <a:lnTo>
                    <a:pt x="3704" y="2829"/>
                  </a:lnTo>
                  <a:close/>
                  <a:moveTo>
                    <a:pt x="67" y="1"/>
                  </a:moveTo>
                  <a:lnTo>
                    <a:pt x="0" y="270"/>
                  </a:lnTo>
                  <a:lnTo>
                    <a:pt x="0" y="539"/>
                  </a:lnTo>
                  <a:lnTo>
                    <a:pt x="34" y="809"/>
                  </a:lnTo>
                  <a:lnTo>
                    <a:pt x="67" y="1078"/>
                  </a:lnTo>
                  <a:lnTo>
                    <a:pt x="168" y="1347"/>
                  </a:lnTo>
                  <a:lnTo>
                    <a:pt x="269" y="1583"/>
                  </a:lnTo>
                  <a:lnTo>
                    <a:pt x="404" y="1819"/>
                  </a:lnTo>
                  <a:lnTo>
                    <a:pt x="539" y="2054"/>
                  </a:lnTo>
                  <a:lnTo>
                    <a:pt x="774" y="2324"/>
                  </a:lnTo>
                  <a:lnTo>
                    <a:pt x="1044" y="2559"/>
                  </a:lnTo>
                  <a:lnTo>
                    <a:pt x="1347" y="2762"/>
                  </a:lnTo>
                  <a:lnTo>
                    <a:pt x="1684" y="2896"/>
                  </a:lnTo>
                  <a:lnTo>
                    <a:pt x="2020" y="2997"/>
                  </a:lnTo>
                  <a:lnTo>
                    <a:pt x="2391" y="3098"/>
                  </a:lnTo>
                  <a:lnTo>
                    <a:pt x="2727" y="3166"/>
                  </a:lnTo>
                  <a:lnTo>
                    <a:pt x="3098" y="3199"/>
                  </a:lnTo>
                  <a:lnTo>
                    <a:pt x="2525" y="3805"/>
                  </a:lnTo>
                  <a:lnTo>
                    <a:pt x="2121" y="4243"/>
                  </a:lnTo>
                  <a:lnTo>
                    <a:pt x="1919" y="4512"/>
                  </a:lnTo>
                  <a:lnTo>
                    <a:pt x="1751" y="4782"/>
                  </a:lnTo>
                  <a:lnTo>
                    <a:pt x="1616" y="5051"/>
                  </a:lnTo>
                  <a:lnTo>
                    <a:pt x="1482" y="5320"/>
                  </a:lnTo>
                  <a:lnTo>
                    <a:pt x="1381" y="5623"/>
                  </a:lnTo>
                  <a:lnTo>
                    <a:pt x="1347" y="5926"/>
                  </a:lnTo>
                  <a:lnTo>
                    <a:pt x="1212" y="5691"/>
                  </a:lnTo>
                  <a:lnTo>
                    <a:pt x="1077" y="5455"/>
                  </a:lnTo>
                  <a:lnTo>
                    <a:pt x="1010" y="5354"/>
                  </a:lnTo>
                  <a:lnTo>
                    <a:pt x="875" y="5253"/>
                  </a:lnTo>
                  <a:lnTo>
                    <a:pt x="875" y="5354"/>
                  </a:lnTo>
                  <a:lnTo>
                    <a:pt x="943" y="5489"/>
                  </a:lnTo>
                  <a:lnTo>
                    <a:pt x="1044" y="5691"/>
                  </a:lnTo>
                  <a:lnTo>
                    <a:pt x="1414" y="6398"/>
                  </a:lnTo>
                  <a:lnTo>
                    <a:pt x="1448" y="6431"/>
                  </a:lnTo>
                  <a:lnTo>
                    <a:pt x="1482" y="6431"/>
                  </a:lnTo>
                  <a:lnTo>
                    <a:pt x="1583" y="6398"/>
                  </a:lnTo>
                  <a:lnTo>
                    <a:pt x="1785" y="6128"/>
                  </a:lnTo>
                  <a:lnTo>
                    <a:pt x="2020" y="5893"/>
                  </a:lnTo>
                  <a:lnTo>
                    <a:pt x="2256" y="5691"/>
                  </a:lnTo>
                  <a:lnTo>
                    <a:pt x="2492" y="5455"/>
                  </a:lnTo>
                  <a:lnTo>
                    <a:pt x="2525" y="5388"/>
                  </a:lnTo>
                  <a:lnTo>
                    <a:pt x="2492" y="5354"/>
                  </a:lnTo>
                  <a:lnTo>
                    <a:pt x="2458" y="5320"/>
                  </a:lnTo>
                  <a:lnTo>
                    <a:pt x="2391" y="5320"/>
                  </a:lnTo>
                  <a:lnTo>
                    <a:pt x="2155" y="5489"/>
                  </a:lnTo>
                  <a:lnTo>
                    <a:pt x="1919" y="5691"/>
                  </a:lnTo>
                  <a:lnTo>
                    <a:pt x="1684" y="5926"/>
                  </a:lnTo>
                  <a:lnTo>
                    <a:pt x="1482" y="6162"/>
                  </a:lnTo>
                  <a:lnTo>
                    <a:pt x="1448" y="6128"/>
                  </a:lnTo>
                  <a:lnTo>
                    <a:pt x="1684" y="5455"/>
                  </a:lnTo>
                  <a:lnTo>
                    <a:pt x="1987" y="4849"/>
                  </a:lnTo>
                  <a:lnTo>
                    <a:pt x="2155" y="4580"/>
                  </a:lnTo>
                  <a:lnTo>
                    <a:pt x="2323" y="4310"/>
                  </a:lnTo>
                  <a:lnTo>
                    <a:pt x="2795" y="3772"/>
                  </a:lnTo>
                  <a:lnTo>
                    <a:pt x="3333" y="3199"/>
                  </a:lnTo>
                  <a:lnTo>
                    <a:pt x="3636" y="3199"/>
                  </a:lnTo>
                  <a:lnTo>
                    <a:pt x="3603" y="3469"/>
                  </a:lnTo>
                  <a:lnTo>
                    <a:pt x="3603" y="3738"/>
                  </a:lnTo>
                  <a:lnTo>
                    <a:pt x="3636" y="3974"/>
                  </a:lnTo>
                  <a:lnTo>
                    <a:pt x="3704" y="4209"/>
                  </a:lnTo>
                  <a:lnTo>
                    <a:pt x="3805" y="4445"/>
                  </a:lnTo>
                  <a:lnTo>
                    <a:pt x="3906" y="4681"/>
                  </a:lnTo>
                  <a:lnTo>
                    <a:pt x="4074" y="4883"/>
                  </a:lnTo>
                  <a:lnTo>
                    <a:pt x="4242" y="5085"/>
                  </a:lnTo>
                  <a:lnTo>
                    <a:pt x="4411" y="5253"/>
                  </a:lnTo>
                  <a:lnTo>
                    <a:pt x="4613" y="5421"/>
                  </a:lnTo>
                  <a:lnTo>
                    <a:pt x="4848" y="5556"/>
                  </a:lnTo>
                  <a:lnTo>
                    <a:pt x="5084" y="5657"/>
                  </a:lnTo>
                  <a:lnTo>
                    <a:pt x="5353" y="5792"/>
                  </a:lnTo>
                  <a:lnTo>
                    <a:pt x="5623" y="5859"/>
                  </a:lnTo>
                  <a:lnTo>
                    <a:pt x="5892" y="5926"/>
                  </a:lnTo>
                  <a:lnTo>
                    <a:pt x="6599" y="5926"/>
                  </a:lnTo>
                  <a:lnTo>
                    <a:pt x="7003" y="5893"/>
                  </a:lnTo>
                  <a:lnTo>
                    <a:pt x="7407" y="5758"/>
                  </a:lnTo>
                  <a:lnTo>
                    <a:pt x="7811" y="5623"/>
                  </a:lnTo>
                  <a:lnTo>
                    <a:pt x="8215" y="5455"/>
                  </a:lnTo>
                  <a:lnTo>
                    <a:pt x="8585" y="5253"/>
                  </a:lnTo>
                  <a:lnTo>
                    <a:pt x="9292" y="4815"/>
                  </a:lnTo>
                  <a:lnTo>
                    <a:pt x="9865" y="4378"/>
                  </a:lnTo>
                  <a:lnTo>
                    <a:pt x="10101" y="4176"/>
                  </a:lnTo>
                  <a:lnTo>
                    <a:pt x="10336" y="3906"/>
                  </a:lnTo>
                  <a:lnTo>
                    <a:pt x="10538" y="3637"/>
                  </a:lnTo>
                  <a:lnTo>
                    <a:pt x="10673" y="3368"/>
                  </a:lnTo>
                  <a:lnTo>
                    <a:pt x="10774" y="3031"/>
                  </a:lnTo>
                  <a:lnTo>
                    <a:pt x="10808" y="2661"/>
                  </a:lnTo>
                  <a:lnTo>
                    <a:pt x="10808" y="2324"/>
                  </a:lnTo>
                  <a:lnTo>
                    <a:pt x="10774" y="1987"/>
                  </a:lnTo>
                  <a:lnTo>
                    <a:pt x="10707" y="1650"/>
                  </a:lnTo>
                  <a:lnTo>
                    <a:pt x="10606" y="1280"/>
                  </a:lnTo>
                  <a:lnTo>
                    <a:pt x="10505" y="943"/>
                  </a:lnTo>
                  <a:lnTo>
                    <a:pt x="10370" y="607"/>
                  </a:lnTo>
                  <a:lnTo>
                    <a:pt x="10202" y="304"/>
                  </a:lnTo>
                  <a:lnTo>
                    <a:pt x="10000" y="1"/>
                  </a:lnTo>
                  <a:lnTo>
                    <a:pt x="9730" y="1"/>
                  </a:lnTo>
                  <a:lnTo>
                    <a:pt x="9865" y="203"/>
                  </a:lnTo>
                  <a:lnTo>
                    <a:pt x="10000" y="405"/>
                  </a:lnTo>
                  <a:lnTo>
                    <a:pt x="10235" y="842"/>
                  </a:lnTo>
                  <a:lnTo>
                    <a:pt x="10404" y="1347"/>
                  </a:lnTo>
                  <a:lnTo>
                    <a:pt x="10505" y="1852"/>
                  </a:lnTo>
                  <a:lnTo>
                    <a:pt x="10572" y="2357"/>
                  </a:lnTo>
                  <a:lnTo>
                    <a:pt x="10572" y="2829"/>
                  </a:lnTo>
                  <a:lnTo>
                    <a:pt x="10471" y="3233"/>
                  </a:lnTo>
                  <a:lnTo>
                    <a:pt x="10437" y="3435"/>
                  </a:lnTo>
                  <a:lnTo>
                    <a:pt x="10336" y="3603"/>
                  </a:lnTo>
                  <a:lnTo>
                    <a:pt x="10168" y="3839"/>
                  </a:lnTo>
                  <a:lnTo>
                    <a:pt x="9966" y="4041"/>
                  </a:lnTo>
                  <a:lnTo>
                    <a:pt x="9730" y="4277"/>
                  </a:lnTo>
                  <a:lnTo>
                    <a:pt x="9461" y="4445"/>
                  </a:lnTo>
                  <a:lnTo>
                    <a:pt x="8922" y="4782"/>
                  </a:lnTo>
                  <a:lnTo>
                    <a:pt x="8417" y="5085"/>
                  </a:lnTo>
                  <a:lnTo>
                    <a:pt x="8080" y="5253"/>
                  </a:lnTo>
                  <a:lnTo>
                    <a:pt x="7777" y="5388"/>
                  </a:lnTo>
                  <a:lnTo>
                    <a:pt x="7441" y="5522"/>
                  </a:lnTo>
                  <a:lnTo>
                    <a:pt x="7104" y="5623"/>
                  </a:lnTo>
                  <a:lnTo>
                    <a:pt x="6734" y="5691"/>
                  </a:lnTo>
                  <a:lnTo>
                    <a:pt x="6397" y="5724"/>
                  </a:lnTo>
                  <a:lnTo>
                    <a:pt x="6027" y="5724"/>
                  </a:lnTo>
                  <a:lnTo>
                    <a:pt x="5690" y="5657"/>
                  </a:lnTo>
                  <a:lnTo>
                    <a:pt x="5387" y="5590"/>
                  </a:lnTo>
                  <a:lnTo>
                    <a:pt x="5118" y="5489"/>
                  </a:lnTo>
                  <a:lnTo>
                    <a:pt x="4848" y="5354"/>
                  </a:lnTo>
                  <a:lnTo>
                    <a:pt x="4613" y="5186"/>
                  </a:lnTo>
                  <a:lnTo>
                    <a:pt x="4377" y="4984"/>
                  </a:lnTo>
                  <a:lnTo>
                    <a:pt x="4209" y="4782"/>
                  </a:lnTo>
                  <a:lnTo>
                    <a:pt x="4040" y="4512"/>
                  </a:lnTo>
                  <a:lnTo>
                    <a:pt x="3906" y="4277"/>
                  </a:lnTo>
                  <a:lnTo>
                    <a:pt x="3805" y="4007"/>
                  </a:lnTo>
                  <a:lnTo>
                    <a:pt x="3771" y="3738"/>
                  </a:lnTo>
                  <a:lnTo>
                    <a:pt x="3771" y="3469"/>
                  </a:lnTo>
                  <a:lnTo>
                    <a:pt x="3838" y="3199"/>
                  </a:lnTo>
                  <a:lnTo>
                    <a:pt x="4074" y="3132"/>
                  </a:lnTo>
                  <a:lnTo>
                    <a:pt x="4276" y="3065"/>
                  </a:lnTo>
                  <a:lnTo>
                    <a:pt x="4747" y="2896"/>
                  </a:lnTo>
                  <a:lnTo>
                    <a:pt x="4747" y="3166"/>
                  </a:lnTo>
                  <a:lnTo>
                    <a:pt x="4781" y="3199"/>
                  </a:lnTo>
                  <a:lnTo>
                    <a:pt x="4815" y="3166"/>
                  </a:lnTo>
                  <a:lnTo>
                    <a:pt x="4848" y="2829"/>
                  </a:lnTo>
                  <a:lnTo>
                    <a:pt x="5084" y="2694"/>
                  </a:lnTo>
                  <a:lnTo>
                    <a:pt x="5118" y="2762"/>
                  </a:lnTo>
                  <a:lnTo>
                    <a:pt x="5151" y="2795"/>
                  </a:lnTo>
                  <a:lnTo>
                    <a:pt x="5185" y="2762"/>
                  </a:lnTo>
                  <a:lnTo>
                    <a:pt x="5185" y="2627"/>
                  </a:lnTo>
                  <a:lnTo>
                    <a:pt x="5522" y="2357"/>
                  </a:lnTo>
                  <a:lnTo>
                    <a:pt x="5555" y="2492"/>
                  </a:lnTo>
                  <a:lnTo>
                    <a:pt x="5555" y="2526"/>
                  </a:lnTo>
                  <a:lnTo>
                    <a:pt x="5623" y="2526"/>
                  </a:lnTo>
                  <a:lnTo>
                    <a:pt x="5623" y="2492"/>
                  </a:lnTo>
                  <a:lnTo>
                    <a:pt x="5656" y="2357"/>
                  </a:lnTo>
                  <a:lnTo>
                    <a:pt x="5690" y="2189"/>
                  </a:lnTo>
                  <a:lnTo>
                    <a:pt x="5993" y="1852"/>
                  </a:lnTo>
                  <a:lnTo>
                    <a:pt x="6027" y="1819"/>
                  </a:lnTo>
                  <a:lnTo>
                    <a:pt x="6128" y="1650"/>
                  </a:lnTo>
                  <a:lnTo>
                    <a:pt x="6229" y="1482"/>
                  </a:lnTo>
                  <a:lnTo>
                    <a:pt x="6363" y="1112"/>
                  </a:lnTo>
                  <a:lnTo>
                    <a:pt x="6565" y="337"/>
                  </a:lnTo>
                  <a:lnTo>
                    <a:pt x="6565" y="304"/>
                  </a:lnTo>
                  <a:lnTo>
                    <a:pt x="6969" y="135"/>
                  </a:lnTo>
                  <a:lnTo>
                    <a:pt x="7407" y="1"/>
                  </a:lnTo>
                  <a:lnTo>
                    <a:pt x="7104" y="1"/>
                  </a:lnTo>
                  <a:lnTo>
                    <a:pt x="6633" y="169"/>
                  </a:lnTo>
                  <a:lnTo>
                    <a:pt x="6666" y="1"/>
                  </a:lnTo>
                  <a:lnTo>
                    <a:pt x="6464" y="1"/>
                  </a:lnTo>
                  <a:lnTo>
                    <a:pt x="6363" y="270"/>
                  </a:lnTo>
                  <a:lnTo>
                    <a:pt x="6027" y="438"/>
                  </a:lnTo>
                  <a:lnTo>
                    <a:pt x="5724" y="607"/>
                  </a:lnTo>
                  <a:lnTo>
                    <a:pt x="5387" y="809"/>
                  </a:lnTo>
                  <a:lnTo>
                    <a:pt x="5084" y="1044"/>
                  </a:lnTo>
                  <a:lnTo>
                    <a:pt x="4815" y="1280"/>
                  </a:lnTo>
                  <a:lnTo>
                    <a:pt x="4545" y="1549"/>
                  </a:lnTo>
                  <a:lnTo>
                    <a:pt x="4276" y="1852"/>
                  </a:lnTo>
                  <a:lnTo>
                    <a:pt x="4040" y="2189"/>
                  </a:lnTo>
                  <a:lnTo>
                    <a:pt x="3838" y="2559"/>
                  </a:lnTo>
                  <a:lnTo>
                    <a:pt x="3569" y="2762"/>
                  </a:lnTo>
                  <a:lnTo>
                    <a:pt x="3300" y="2997"/>
                  </a:lnTo>
                  <a:lnTo>
                    <a:pt x="2963" y="2997"/>
                  </a:lnTo>
                  <a:lnTo>
                    <a:pt x="2626" y="2964"/>
                  </a:lnTo>
                  <a:lnTo>
                    <a:pt x="2290" y="2863"/>
                  </a:lnTo>
                  <a:lnTo>
                    <a:pt x="1953" y="2795"/>
                  </a:lnTo>
                  <a:lnTo>
                    <a:pt x="1650" y="2661"/>
                  </a:lnTo>
                  <a:lnTo>
                    <a:pt x="1347" y="2492"/>
                  </a:lnTo>
                  <a:lnTo>
                    <a:pt x="1077" y="2324"/>
                  </a:lnTo>
                  <a:lnTo>
                    <a:pt x="808" y="2088"/>
                  </a:lnTo>
                  <a:lnTo>
                    <a:pt x="640" y="1886"/>
                  </a:lnTo>
                  <a:lnTo>
                    <a:pt x="471" y="1650"/>
                  </a:lnTo>
                  <a:lnTo>
                    <a:pt x="337" y="1381"/>
                  </a:lnTo>
                  <a:lnTo>
                    <a:pt x="269" y="1112"/>
                  </a:lnTo>
                  <a:lnTo>
                    <a:pt x="202" y="842"/>
                  </a:lnTo>
                  <a:lnTo>
                    <a:pt x="168" y="573"/>
                  </a:lnTo>
                  <a:lnTo>
                    <a:pt x="135" y="270"/>
                  </a:lnTo>
                  <a:lnTo>
                    <a:pt x="168" y="1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64" name="Shape 726">
              <a:extLst>
                <a:ext uri="{FF2B5EF4-FFF2-40B4-BE49-F238E27FC236}">
                  <a16:creationId xmlns:a16="http://schemas.microsoft.com/office/drawing/2014/main" id="{6FEB8FAB-6DA8-1D03-0AC6-CFF2CA7F2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064" y="3094280"/>
              <a:ext cx="62141" cy="66913"/>
            </a:xfrm>
            <a:custGeom>
              <a:avLst/>
              <a:gdLst>
                <a:gd name="T0" fmla="*/ 894531250 w 2493"/>
                <a:gd name="T1" fmla="*/ 79296875 h 2695"/>
                <a:gd name="T2" fmla="*/ 868359375 w 2493"/>
                <a:gd name="T3" fmla="*/ 276562500 h 2695"/>
                <a:gd name="T4" fmla="*/ 868359375 w 2493"/>
                <a:gd name="T5" fmla="*/ 486718750 h 2695"/>
                <a:gd name="T6" fmla="*/ 868359375 w 2493"/>
                <a:gd name="T7" fmla="*/ 697265625 h 2695"/>
                <a:gd name="T8" fmla="*/ 894531250 w 2493"/>
                <a:gd name="T9" fmla="*/ 907812500 h 2695"/>
                <a:gd name="T10" fmla="*/ 894531250 w 2493"/>
                <a:gd name="T11" fmla="*/ 920703125 h 2695"/>
                <a:gd name="T12" fmla="*/ 802734375 w 2493"/>
                <a:gd name="T13" fmla="*/ 907812500 h 2695"/>
                <a:gd name="T14" fmla="*/ 710546875 w 2493"/>
                <a:gd name="T15" fmla="*/ 907812500 h 2695"/>
                <a:gd name="T16" fmla="*/ 526171875 w 2493"/>
                <a:gd name="T17" fmla="*/ 920703125 h 2695"/>
                <a:gd name="T18" fmla="*/ 144921875 w 2493"/>
                <a:gd name="T19" fmla="*/ 920703125 h 2695"/>
                <a:gd name="T20" fmla="*/ 105468750 w 2493"/>
                <a:gd name="T21" fmla="*/ 500000000 h 2695"/>
                <a:gd name="T22" fmla="*/ 79296875 w 2493"/>
                <a:gd name="T23" fmla="*/ 92187500 h 2695"/>
                <a:gd name="T24" fmla="*/ 79296875 w 2493"/>
                <a:gd name="T25" fmla="*/ 92187500 h 2695"/>
                <a:gd name="T26" fmla="*/ 276562500 w 2493"/>
                <a:gd name="T27" fmla="*/ 105468750 h 2695"/>
                <a:gd name="T28" fmla="*/ 486718750 w 2493"/>
                <a:gd name="T29" fmla="*/ 105468750 h 2695"/>
                <a:gd name="T30" fmla="*/ 894531250 w 2493"/>
                <a:gd name="T31" fmla="*/ 79296875 h 2695"/>
                <a:gd name="T32" fmla="*/ 697265625 w 2493"/>
                <a:gd name="T33" fmla="*/ 390625 h 2695"/>
                <a:gd name="T34" fmla="*/ 486718750 w 2493"/>
                <a:gd name="T35" fmla="*/ 13281250 h 2695"/>
                <a:gd name="T36" fmla="*/ 276562500 w 2493"/>
                <a:gd name="T37" fmla="*/ 13281250 h 2695"/>
                <a:gd name="T38" fmla="*/ 66015625 w 2493"/>
                <a:gd name="T39" fmla="*/ 26562500 h 2695"/>
                <a:gd name="T40" fmla="*/ 39843750 w 2493"/>
                <a:gd name="T41" fmla="*/ 39843750 h 2695"/>
                <a:gd name="T42" fmla="*/ 39843750 w 2493"/>
                <a:gd name="T43" fmla="*/ 52734375 h 2695"/>
                <a:gd name="T44" fmla="*/ 13281250 w 2493"/>
                <a:gd name="T45" fmla="*/ 66015625 h 2695"/>
                <a:gd name="T46" fmla="*/ 13281250 w 2493"/>
                <a:gd name="T47" fmla="*/ 79296875 h 2695"/>
                <a:gd name="T48" fmla="*/ 390625 w 2493"/>
                <a:gd name="T49" fmla="*/ 316015625 h 2695"/>
                <a:gd name="T50" fmla="*/ 13281250 w 2493"/>
                <a:gd name="T51" fmla="*/ 552734375 h 2695"/>
                <a:gd name="T52" fmla="*/ 39843750 w 2493"/>
                <a:gd name="T53" fmla="*/ 789453125 h 2695"/>
                <a:gd name="T54" fmla="*/ 79296875 w 2493"/>
                <a:gd name="T55" fmla="*/ 1026171875 h 2695"/>
                <a:gd name="T56" fmla="*/ 92187500 w 2493"/>
                <a:gd name="T57" fmla="*/ 1039453125 h 2695"/>
                <a:gd name="T58" fmla="*/ 118750000 w 2493"/>
                <a:gd name="T59" fmla="*/ 1052343750 h 2695"/>
                <a:gd name="T60" fmla="*/ 144921875 w 2493"/>
                <a:gd name="T61" fmla="*/ 1039453125 h 2695"/>
                <a:gd name="T62" fmla="*/ 158203125 w 2493"/>
                <a:gd name="T63" fmla="*/ 1000000000 h 2695"/>
                <a:gd name="T64" fmla="*/ 158203125 w 2493"/>
                <a:gd name="T65" fmla="*/ 973437500 h 2695"/>
                <a:gd name="T66" fmla="*/ 328906250 w 2493"/>
                <a:gd name="T67" fmla="*/ 1012890625 h 2695"/>
                <a:gd name="T68" fmla="*/ 723828125 w 2493"/>
                <a:gd name="T69" fmla="*/ 1012890625 h 2695"/>
                <a:gd name="T70" fmla="*/ 815625000 w 2493"/>
                <a:gd name="T71" fmla="*/ 1000000000 h 2695"/>
                <a:gd name="T72" fmla="*/ 894531250 w 2493"/>
                <a:gd name="T73" fmla="*/ 973437500 h 2695"/>
                <a:gd name="T74" fmla="*/ 907812500 w 2493"/>
                <a:gd name="T75" fmla="*/ 960156250 h 2695"/>
                <a:gd name="T76" fmla="*/ 907812500 w 2493"/>
                <a:gd name="T77" fmla="*/ 933984375 h 2695"/>
                <a:gd name="T78" fmla="*/ 947265625 w 2493"/>
                <a:gd name="T79" fmla="*/ 933984375 h 2695"/>
                <a:gd name="T80" fmla="*/ 960546875 w 2493"/>
                <a:gd name="T81" fmla="*/ 920703125 h 2695"/>
                <a:gd name="T82" fmla="*/ 960546875 w 2493"/>
                <a:gd name="T83" fmla="*/ 894531250 h 2695"/>
                <a:gd name="T84" fmla="*/ 973437500 w 2493"/>
                <a:gd name="T85" fmla="*/ 697265625 h 2695"/>
                <a:gd name="T86" fmla="*/ 960546875 w 2493"/>
                <a:gd name="T87" fmla="*/ 486718750 h 2695"/>
                <a:gd name="T88" fmla="*/ 947265625 w 2493"/>
                <a:gd name="T89" fmla="*/ 276562500 h 2695"/>
                <a:gd name="T90" fmla="*/ 933984375 w 2493"/>
                <a:gd name="T91" fmla="*/ 66015625 h 2695"/>
                <a:gd name="T92" fmla="*/ 947265625 w 2493"/>
                <a:gd name="T93" fmla="*/ 39843750 h 2695"/>
                <a:gd name="T94" fmla="*/ 947265625 w 2493"/>
                <a:gd name="T95" fmla="*/ 26562500 h 2695"/>
                <a:gd name="T96" fmla="*/ 933984375 w 2493"/>
                <a:gd name="T97" fmla="*/ 390625 h 2695"/>
                <a:gd name="T98" fmla="*/ 697265625 w 2493"/>
                <a:gd name="T99" fmla="*/ 390625 h 269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493"/>
                <a:gd name="T151" fmla="*/ 0 h 2695"/>
                <a:gd name="T152" fmla="*/ 2493 w 2493"/>
                <a:gd name="T153" fmla="*/ 2695 h 269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493" h="2695" extrusionOk="0">
                  <a:moveTo>
                    <a:pt x="2290" y="203"/>
                  </a:moveTo>
                  <a:lnTo>
                    <a:pt x="2223" y="708"/>
                  </a:lnTo>
                  <a:lnTo>
                    <a:pt x="2223" y="1246"/>
                  </a:lnTo>
                  <a:lnTo>
                    <a:pt x="2223" y="1785"/>
                  </a:lnTo>
                  <a:lnTo>
                    <a:pt x="2290" y="2324"/>
                  </a:lnTo>
                  <a:lnTo>
                    <a:pt x="2290" y="2357"/>
                  </a:lnTo>
                  <a:lnTo>
                    <a:pt x="2055" y="2324"/>
                  </a:lnTo>
                  <a:lnTo>
                    <a:pt x="1819" y="2324"/>
                  </a:lnTo>
                  <a:lnTo>
                    <a:pt x="1347" y="2357"/>
                  </a:lnTo>
                  <a:lnTo>
                    <a:pt x="371" y="2357"/>
                  </a:lnTo>
                  <a:lnTo>
                    <a:pt x="270" y="1280"/>
                  </a:lnTo>
                  <a:lnTo>
                    <a:pt x="203" y="236"/>
                  </a:lnTo>
                  <a:lnTo>
                    <a:pt x="708" y="270"/>
                  </a:lnTo>
                  <a:lnTo>
                    <a:pt x="1246" y="270"/>
                  </a:lnTo>
                  <a:lnTo>
                    <a:pt x="2290" y="203"/>
                  </a:lnTo>
                  <a:close/>
                  <a:moveTo>
                    <a:pt x="1785" y="1"/>
                  </a:moveTo>
                  <a:lnTo>
                    <a:pt x="1246" y="34"/>
                  </a:lnTo>
                  <a:lnTo>
                    <a:pt x="708" y="34"/>
                  </a:lnTo>
                  <a:lnTo>
                    <a:pt x="169" y="68"/>
                  </a:lnTo>
                  <a:lnTo>
                    <a:pt x="102" y="102"/>
                  </a:lnTo>
                  <a:lnTo>
                    <a:pt x="102" y="135"/>
                  </a:lnTo>
                  <a:lnTo>
                    <a:pt x="34" y="169"/>
                  </a:lnTo>
                  <a:lnTo>
                    <a:pt x="34" y="203"/>
                  </a:lnTo>
                  <a:lnTo>
                    <a:pt x="1" y="809"/>
                  </a:lnTo>
                  <a:lnTo>
                    <a:pt x="34" y="1415"/>
                  </a:lnTo>
                  <a:lnTo>
                    <a:pt x="102" y="2021"/>
                  </a:lnTo>
                  <a:lnTo>
                    <a:pt x="203" y="2627"/>
                  </a:lnTo>
                  <a:lnTo>
                    <a:pt x="236" y="2661"/>
                  </a:lnTo>
                  <a:lnTo>
                    <a:pt x="304" y="2694"/>
                  </a:lnTo>
                  <a:lnTo>
                    <a:pt x="371" y="2661"/>
                  </a:lnTo>
                  <a:lnTo>
                    <a:pt x="405" y="2560"/>
                  </a:lnTo>
                  <a:lnTo>
                    <a:pt x="405" y="2492"/>
                  </a:lnTo>
                  <a:lnTo>
                    <a:pt x="842" y="2593"/>
                  </a:lnTo>
                  <a:lnTo>
                    <a:pt x="1853" y="2593"/>
                  </a:lnTo>
                  <a:lnTo>
                    <a:pt x="2088" y="2560"/>
                  </a:lnTo>
                  <a:lnTo>
                    <a:pt x="2290" y="2492"/>
                  </a:lnTo>
                  <a:lnTo>
                    <a:pt x="2324" y="2458"/>
                  </a:lnTo>
                  <a:lnTo>
                    <a:pt x="2324" y="2391"/>
                  </a:lnTo>
                  <a:lnTo>
                    <a:pt x="2425" y="2391"/>
                  </a:lnTo>
                  <a:lnTo>
                    <a:pt x="2459" y="2357"/>
                  </a:lnTo>
                  <a:lnTo>
                    <a:pt x="2459" y="2290"/>
                  </a:lnTo>
                  <a:lnTo>
                    <a:pt x="2492" y="1785"/>
                  </a:lnTo>
                  <a:lnTo>
                    <a:pt x="2459" y="1246"/>
                  </a:lnTo>
                  <a:lnTo>
                    <a:pt x="2425" y="708"/>
                  </a:lnTo>
                  <a:lnTo>
                    <a:pt x="2391" y="169"/>
                  </a:lnTo>
                  <a:lnTo>
                    <a:pt x="2425" y="102"/>
                  </a:lnTo>
                  <a:lnTo>
                    <a:pt x="2425" y="68"/>
                  </a:lnTo>
                  <a:lnTo>
                    <a:pt x="2391" y="1"/>
                  </a:lnTo>
                  <a:lnTo>
                    <a:pt x="1785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65" name="Shape 727">
              <a:extLst>
                <a:ext uri="{FF2B5EF4-FFF2-40B4-BE49-F238E27FC236}">
                  <a16:creationId xmlns:a16="http://schemas.microsoft.com/office/drawing/2014/main" id="{51A2ED08-9D98-6B08-4DE4-D89E45128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860" y="3016015"/>
              <a:ext cx="63934" cy="62731"/>
            </a:xfrm>
            <a:custGeom>
              <a:avLst/>
              <a:gdLst>
                <a:gd name="T0" fmla="*/ 907812500 w 2560"/>
                <a:gd name="T1" fmla="*/ 390625 h 2526"/>
                <a:gd name="T2" fmla="*/ 894531250 w 2560"/>
                <a:gd name="T3" fmla="*/ 13281250 h 2526"/>
                <a:gd name="T4" fmla="*/ 894531250 w 2560"/>
                <a:gd name="T5" fmla="*/ 26562500 h 2526"/>
                <a:gd name="T6" fmla="*/ 881640625 w 2560"/>
                <a:gd name="T7" fmla="*/ 52734375 h 2526"/>
                <a:gd name="T8" fmla="*/ 750000000 w 2560"/>
                <a:gd name="T9" fmla="*/ 39843750 h 2526"/>
                <a:gd name="T10" fmla="*/ 605468750 w 2560"/>
                <a:gd name="T11" fmla="*/ 52734375 h 2526"/>
                <a:gd name="T12" fmla="*/ 329296875 w 2560"/>
                <a:gd name="T13" fmla="*/ 66015625 h 2526"/>
                <a:gd name="T14" fmla="*/ 92187500 w 2560"/>
                <a:gd name="T15" fmla="*/ 66015625 h 2526"/>
                <a:gd name="T16" fmla="*/ 66015625 w 2560"/>
                <a:gd name="T17" fmla="*/ 79296875 h 2526"/>
                <a:gd name="T18" fmla="*/ 39843750 w 2560"/>
                <a:gd name="T19" fmla="*/ 105468750 h 2526"/>
                <a:gd name="T20" fmla="*/ 26562500 w 2560"/>
                <a:gd name="T21" fmla="*/ 92187500 h 2526"/>
                <a:gd name="T22" fmla="*/ 13281250 w 2560"/>
                <a:gd name="T23" fmla="*/ 92187500 h 2526"/>
                <a:gd name="T24" fmla="*/ 390625 w 2560"/>
                <a:gd name="T25" fmla="*/ 197656250 h 2526"/>
                <a:gd name="T26" fmla="*/ 390625 w 2560"/>
                <a:gd name="T27" fmla="*/ 289453125 h 2526"/>
                <a:gd name="T28" fmla="*/ 13281250 w 2560"/>
                <a:gd name="T29" fmla="*/ 486718750 h 2526"/>
                <a:gd name="T30" fmla="*/ 26562500 w 2560"/>
                <a:gd name="T31" fmla="*/ 947265625 h 2526"/>
                <a:gd name="T32" fmla="*/ 39843750 w 2560"/>
                <a:gd name="T33" fmla="*/ 973437500 h 2526"/>
                <a:gd name="T34" fmla="*/ 66015625 w 2560"/>
                <a:gd name="T35" fmla="*/ 986718750 h 2526"/>
                <a:gd name="T36" fmla="*/ 92187500 w 2560"/>
                <a:gd name="T37" fmla="*/ 973437500 h 2526"/>
                <a:gd name="T38" fmla="*/ 105468750 w 2560"/>
                <a:gd name="T39" fmla="*/ 960156250 h 2526"/>
                <a:gd name="T40" fmla="*/ 210937500 w 2560"/>
                <a:gd name="T41" fmla="*/ 973437500 h 2526"/>
                <a:gd name="T42" fmla="*/ 329296875 w 2560"/>
                <a:gd name="T43" fmla="*/ 973437500 h 2526"/>
                <a:gd name="T44" fmla="*/ 539453125 w 2560"/>
                <a:gd name="T45" fmla="*/ 960156250 h 2526"/>
                <a:gd name="T46" fmla="*/ 736718750 w 2560"/>
                <a:gd name="T47" fmla="*/ 960156250 h 2526"/>
                <a:gd name="T48" fmla="*/ 828906250 w 2560"/>
                <a:gd name="T49" fmla="*/ 947265625 h 2526"/>
                <a:gd name="T50" fmla="*/ 868359375 w 2560"/>
                <a:gd name="T51" fmla="*/ 920703125 h 2526"/>
                <a:gd name="T52" fmla="*/ 907812500 w 2560"/>
                <a:gd name="T53" fmla="*/ 894531250 h 2526"/>
                <a:gd name="T54" fmla="*/ 868359375 w 2560"/>
                <a:gd name="T55" fmla="*/ 868359375 h 2526"/>
                <a:gd name="T56" fmla="*/ 815625000 w 2560"/>
                <a:gd name="T57" fmla="*/ 841796875 h 2526"/>
                <a:gd name="T58" fmla="*/ 697265625 w 2560"/>
                <a:gd name="T59" fmla="*/ 841796875 h 2526"/>
                <a:gd name="T60" fmla="*/ 473828125 w 2560"/>
                <a:gd name="T61" fmla="*/ 855078125 h 2526"/>
                <a:gd name="T62" fmla="*/ 289843750 w 2560"/>
                <a:gd name="T63" fmla="*/ 855078125 h 2526"/>
                <a:gd name="T64" fmla="*/ 197656250 w 2560"/>
                <a:gd name="T65" fmla="*/ 868359375 h 2526"/>
                <a:gd name="T66" fmla="*/ 105468750 w 2560"/>
                <a:gd name="T67" fmla="*/ 881250000 h 2526"/>
                <a:gd name="T68" fmla="*/ 92187500 w 2560"/>
                <a:gd name="T69" fmla="*/ 421093750 h 2526"/>
                <a:gd name="T70" fmla="*/ 79296875 w 2560"/>
                <a:gd name="T71" fmla="*/ 289453125 h 2526"/>
                <a:gd name="T72" fmla="*/ 52734375 w 2560"/>
                <a:gd name="T73" fmla="*/ 171093750 h 2526"/>
                <a:gd name="T74" fmla="*/ 79296875 w 2560"/>
                <a:gd name="T75" fmla="*/ 171093750 h 2526"/>
                <a:gd name="T76" fmla="*/ 92187500 w 2560"/>
                <a:gd name="T77" fmla="*/ 158203125 h 2526"/>
                <a:gd name="T78" fmla="*/ 105468750 w 2560"/>
                <a:gd name="T79" fmla="*/ 144921875 h 2526"/>
                <a:gd name="T80" fmla="*/ 526562500 w 2560"/>
                <a:gd name="T81" fmla="*/ 131640625 h 2526"/>
                <a:gd name="T82" fmla="*/ 710546875 w 2560"/>
                <a:gd name="T83" fmla="*/ 118750000 h 2526"/>
                <a:gd name="T84" fmla="*/ 802734375 w 2560"/>
                <a:gd name="T85" fmla="*/ 105468750 h 2526"/>
                <a:gd name="T86" fmla="*/ 881640625 w 2560"/>
                <a:gd name="T87" fmla="*/ 92187500 h 2526"/>
                <a:gd name="T88" fmla="*/ 894531250 w 2560"/>
                <a:gd name="T89" fmla="*/ 263281250 h 2526"/>
                <a:gd name="T90" fmla="*/ 907812500 w 2560"/>
                <a:gd name="T91" fmla="*/ 421093750 h 2526"/>
                <a:gd name="T92" fmla="*/ 894531250 w 2560"/>
                <a:gd name="T93" fmla="*/ 657812500 h 2526"/>
                <a:gd name="T94" fmla="*/ 894531250 w 2560"/>
                <a:gd name="T95" fmla="*/ 776171875 h 2526"/>
                <a:gd name="T96" fmla="*/ 907812500 w 2560"/>
                <a:gd name="T97" fmla="*/ 894531250 h 2526"/>
                <a:gd name="T98" fmla="*/ 921093750 w 2560"/>
                <a:gd name="T99" fmla="*/ 907812500 h 2526"/>
                <a:gd name="T100" fmla="*/ 933984375 w 2560"/>
                <a:gd name="T101" fmla="*/ 920703125 h 2526"/>
                <a:gd name="T102" fmla="*/ 960546875 w 2560"/>
                <a:gd name="T103" fmla="*/ 920703125 h 2526"/>
                <a:gd name="T104" fmla="*/ 973437500 w 2560"/>
                <a:gd name="T105" fmla="*/ 894531250 h 2526"/>
                <a:gd name="T106" fmla="*/ 986718750 w 2560"/>
                <a:gd name="T107" fmla="*/ 776171875 h 2526"/>
                <a:gd name="T108" fmla="*/ 1000000000 w 2560"/>
                <a:gd name="T109" fmla="*/ 657812500 h 2526"/>
                <a:gd name="T110" fmla="*/ 986718750 w 2560"/>
                <a:gd name="T111" fmla="*/ 421093750 h 2526"/>
                <a:gd name="T112" fmla="*/ 973437500 w 2560"/>
                <a:gd name="T113" fmla="*/ 223828125 h 2526"/>
                <a:gd name="T114" fmla="*/ 960546875 w 2560"/>
                <a:gd name="T115" fmla="*/ 118750000 h 2526"/>
                <a:gd name="T116" fmla="*/ 933984375 w 2560"/>
                <a:gd name="T117" fmla="*/ 13281250 h 2526"/>
                <a:gd name="T118" fmla="*/ 921093750 w 2560"/>
                <a:gd name="T119" fmla="*/ 13281250 h 2526"/>
                <a:gd name="T120" fmla="*/ 907812500 w 2560"/>
                <a:gd name="T121" fmla="*/ 390625 h 25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560"/>
                <a:gd name="T184" fmla="*/ 0 h 2526"/>
                <a:gd name="T185" fmla="*/ 2560 w 2560"/>
                <a:gd name="T186" fmla="*/ 2526 h 25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560" h="2526" extrusionOk="0">
                  <a:moveTo>
                    <a:pt x="2324" y="1"/>
                  </a:moveTo>
                  <a:lnTo>
                    <a:pt x="2290" y="34"/>
                  </a:lnTo>
                  <a:lnTo>
                    <a:pt x="2290" y="68"/>
                  </a:lnTo>
                  <a:lnTo>
                    <a:pt x="2257" y="135"/>
                  </a:lnTo>
                  <a:lnTo>
                    <a:pt x="1920" y="102"/>
                  </a:lnTo>
                  <a:lnTo>
                    <a:pt x="1550" y="135"/>
                  </a:lnTo>
                  <a:lnTo>
                    <a:pt x="843" y="169"/>
                  </a:lnTo>
                  <a:lnTo>
                    <a:pt x="236" y="169"/>
                  </a:lnTo>
                  <a:lnTo>
                    <a:pt x="169" y="203"/>
                  </a:lnTo>
                  <a:lnTo>
                    <a:pt x="102" y="270"/>
                  </a:lnTo>
                  <a:lnTo>
                    <a:pt x="68" y="236"/>
                  </a:lnTo>
                  <a:lnTo>
                    <a:pt x="34" y="236"/>
                  </a:lnTo>
                  <a:lnTo>
                    <a:pt x="1" y="506"/>
                  </a:lnTo>
                  <a:lnTo>
                    <a:pt x="1" y="741"/>
                  </a:lnTo>
                  <a:lnTo>
                    <a:pt x="34" y="1246"/>
                  </a:lnTo>
                  <a:lnTo>
                    <a:pt x="68" y="2425"/>
                  </a:lnTo>
                  <a:lnTo>
                    <a:pt x="102" y="2492"/>
                  </a:lnTo>
                  <a:lnTo>
                    <a:pt x="169" y="2526"/>
                  </a:lnTo>
                  <a:lnTo>
                    <a:pt x="236" y="2492"/>
                  </a:lnTo>
                  <a:lnTo>
                    <a:pt x="270" y="2458"/>
                  </a:lnTo>
                  <a:lnTo>
                    <a:pt x="540" y="2492"/>
                  </a:lnTo>
                  <a:lnTo>
                    <a:pt x="843" y="2492"/>
                  </a:lnTo>
                  <a:lnTo>
                    <a:pt x="1381" y="2458"/>
                  </a:lnTo>
                  <a:lnTo>
                    <a:pt x="1886" y="2458"/>
                  </a:lnTo>
                  <a:lnTo>
                    <a:pt x="2122" y="2425"/>
                  </a:lnTo>
                  <a:lnTo>
                    <a:pt x="2223" y="2357"/>
                  </a:lnTo>
                  <a:lnTo>
                    <a:pt x="2324" y="2290"/>
                  </a:lnTo>
                  <a:lnTo>
                    <a:pt x="2223" y="2223"/>
                  </a:lnTo>
                  <a:lnTo>
                    <a:pt x="2088" y="2155"/>
                  </a:lnTo>
                  <a:lnTo>
                    <a:pt x="1785" y="2155"/>
                  </a:lnTo>
                  <a:lnTo>
                    <a:pt x="1213" y="2189"/>
                  </a:lnTo>
                  <a:lnTo>
                    <a:pt x="742" y="2189"/>
                  </a:lnTo>
                  <a:lnTo>
                    <a:pt x="506" y="2223"/>
                  </a:lnTo>
                  <a:lnTo>
                    <a:pt x="270" y="2256"/>
                  </a:lnTo>
                  <a:lnTo>
                    <a:pt x="236" y="1078"/>
                  </a:lnTo>
                  <a:lnTo>
                    <a:pt x="203" y="741"/>
                  </a:lnTo>
                  <a:lnTo>
                    <a:pt x="135" y="438"/>
                  </a:lnTo>
                  <a:lnTo>
                    <a:pt x="203" y="438"/>
                  </a:lnTo>
                  <a:lnTo>
                    <a:pt x="236" y="405"/>
                  </a:lnTo>
                  <a:lnTo>
                    <a:pt x="270" y="371"/>
                  </a:lnTo>
                  <a:lnTo>
                    <a:pt x="1348" y="337"/>
                  </a:lnTo>
                  <a:lnTo>
                    <a:pt x="1819" y="304"/>
                  </a:lnTo>
                  <a:lnTo>
                    <a:pt x="2055" y="270"/>
                  </a:lnTo>
                  <a:lnTo>
                    <a:pt x="2257" y="236"/>
                  </a:lnTo>
                  <a:lnTo>
                    <a:pt x="2290" y="674"/>
                  </a:lnTo>
                  <a:lnTo>
                    <a:pt x="2324" y="1078"/>
                  </a:lnTo>
                  <a:lnTo>
                    <a:pt x="2290" y="1684"/>
                  </a:lnTo>
                  <a:lnTo>
                    <a:pt x="2290" y="1987"/>
                  </a:lnTo>
                  <a:lnTo>
                    <a:pt x="2324" y="2290"/>
                  </a:lnTo>
                  <a:lnTo>
                    <a:pt x="2358" y="2324"/>
                  </a:lnTo>
                  <a:lnTo>
                    <a:pt x="2391" y="2357"/>
                  </a:lnTo>
                  <a:lnTo>
                    <a:pt x="2459" y="2357"/>
                  </a:lnTo>
                  <a:lnTo>
                    <a:pt x="2492" y="2290"/>
                  </a:lnTo>
                  <a:lnTo>
                    <a:pt x="2526" y="1987"/>
                  </a:lnTo>
                  <a:lnTo>
                    <a:pt x="2560" y="1684"/>
                  </a:lnTo>
                  <a:lnTo>
                    <a:pt x="2526" y="1078"/>
                  </a:lnTo>
                  <a:lnTo>
                    <a:pt x="2492" y="573"/>
                  </a:lnTo>
                  <a:lnTo>
                    <a:pt x="2459" y="304"/>
                  </a:lnTo>
                  <a:lnTo>
                    <a:pt x="2391" y="34"/>
                  </a:lnTo>
                  <a:lnTo>
                    <a:pt x="2358" y="34"/>
                  </a:lnTo>
                  <a:lnTo>
                    <a:pt x="2324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66" name="Shape 728">
              <a:extLst>
                <a:ext uri="{FF2B5EF4-FFF2-40B4-BE49-F238E27FC236}">
                  <a16:creationId xmlns:a16="http://schemas.microsoft.com/office/drawing/2014/main" id="{75EDAABD-1C11-5468-EDF3-D70DACE8F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558" y="3099059"/>
              <a:ext cx="63933" cy="59744"/>
            </a:xfrm>
            <a:custGeom>
              <a:avLst/>
              <a:gdLst>
                <a:gd name="T0" fmla="*/ 39843750 w 2560"/>
                <a:gd name="T1" fmla="*/ 390625 h 2392"/>
                <a:gd name="T2" fmla="*/ 26562500 w 2560"/>
                <a:gd name="T3" fmla="*/ 13281250 h 2392"/>
                <a:gd name="T4" fmla="*/ 13281250 w 2560"/>
                <a:gd name="T5" fmla="*/ 118750000 h 2392"/>
                <a:gd name="T6" fmla="*/ 390625 w 2560"/>
                <a:gd name="T7" fmla="*/ 210546875 h 2392"/>
                <a:gd name="T8" fmla="*/ 390625 w 2560"/>
                <a:gd name="T9" fmla="*/ 421093750 h 2392"/>
                <a:gd name="T10" fmla="*/ 13281250 w 2560"/>
                <a:gd name="T11" fmla="*/ 657812500 h 2392"/>
                <a:gd name="T12" fmla="*/ 39843750 w 2560"/>
                <a:gd name="T13" fmla="*/ 776171875 h 2392"/>
                <a:gd name="T14" fmla="*/ 66015625 w 2560"/>
                <a:gd name="T15" fmla="*/ 894531250 h 2392"/>
                <a:gd name="T16" fmla="*/ 79296875 w 2560"/>
                <a:gd name="T17" fmla="*/ 907812500 h 2392"/>
                <a:gd name="T18" fmla="*/ 92187500 w 2560"/>
                <a:gd name="T19" fmla="*/ 921093750 h 2392"/>
                <a:gd name="T20" fmla="*/ 118750000 w 2560"/>
                <a:gd name="T21" fmla="*/ 907812500 h 2392"/>
                <a:gd name="T22" fmla="*/ 131640625 w 2560"/>
                <a:gd name="T23" fmla="*/ 881250000 h 2392"/>
                <a:gd name="T24" fmla="*/ 118750000 w 2560"/>
                <a:gd name="T25" fmla="*/ 762890625 h 2392"/>
                <a:gd name="T26" fmla="*/ 118750000 w 2560"/>
                <a:gd name="T27" fmla="*/ 644531250 h 2392"/>
                <a:gd name="T28" fmla="*/ 92187500 w 2560"/>
                <a:gd name="T29" fmla="*/ 421093750 h 2392"/>
                <a:gd name="T30" fmla="*/ 92187500 w 2560"/>
                <a:gd name="T31" fmla="*/ 250000000 h 2392"/>
                <a:gd name="T32" fmla="*/ 79296875 w 2560"/>
                <a:gd name="T33" fmla="*/ 79296875 h 2392"/>
                <a:gd name="T34" fmla="*/ 79296875 w 2560"/>
                <a:gd name="T35" fmla="*/ 79296875 h 2392"/>
                <a:gd name="T36" fmla="*/ 171093750 w 2560"/>
                <a:gd name="T37" fmla="*/ 92187500 h 2392"/>
                <a:gd name="T38" fmla="*/ 447265625 w 2560"/>
                <a:gd name="T39" fmla="*/ 92187500 h 2392"/>
                <a:gd name="T40" fmla="*/ 868359375 w 2560"/>
                <a:gd name="T41" fmla="*/ 66015625 h 2392"/>
                <a:gd name="T42" fmla="*/ 881250000 w 2560"/>
                <a:gd name="T43" fmla="*/ 92187500 h 2392"/>
                <a:gd name="T44" fmla="*/ 907812500 w 2560"/>
                <a:gd name="T45" fmla="*/ 92187500 h 2392"/>
                <a:gd name="T46" fmla="*/ 907812500 w 2560"/>
                <a:gd name="T47" fmla="*/ 210546875 h 2392"/>
                <a:gd name="T48" fmla="*/ 907812500 w 2560"/>
                <a:gd name="T49" fmla="*/ 342187500 h 2392"/>
                <a:gd name="T50" fmla="*/ 920703125 w 2560"/>
                <a:gd name="T51" fmla="*/ 802343750 h 2392"/>
                <a:gd name="T52" fmla="*/ 736718750 w 2560"/>
                <a:gd name="T53" fmla="*/ 802343750 h 2392"/>
                <a:gd name="T54" fmla="*/ 552734375 w 2560"/>
                <a:gd name="T55" fmla="*/ 815625000 h 2392"/>
                <a:gd name="T56" fmla="*/ 263281250 w 2560"/>
                <a:gd name="T57" fmla="*/ 815625000 h 2392"/>
                <a:gd name="T58" fmla="*/ 210546875 w 2560"/>
                <a:gd name="T59" fmla="*/ 828906250 h 2392"/>
                <a:gd name="T60" fmla="*/ 171093750 w 2560"/>
                <a:gd name="T61" fmla="*/ 855078125 h 2392"/>
                <a:gd name="T62" fmla="*/ 131640625 w 2560"/>
                <a:gd name="T63" fmla="*/ 881250000 h 2392"/>
                <a:gd name="T64" fmla="*/ 158203125 w 2560"/>
                <a:gd name="T65" fmla="*/ 907812500 h 2392"/>
                <a:gd name="T66" fmla="*/ 210546875 w 2560"/>
                <a:gd name="T67" fmla="*/ 921093750 h 2392"/>
                <a:gd name="T68" fmla="*/ 302734375 w 2560"/>
                <a:gd name="T69" fmla="*/ 933984375 h 2392"/>
                <a:gd name="T70" fmla="*/ 500000000 w 2560"/>
                <a:gd name="T71" fmla="*/ 921093750 h 2392"/>
                <a:gd name="T72" fmla="*/ 710546875 w 2560"/>
                <a:gd name="T73" fmla="*/ 921093750 h 2392"/>
                <a:gd name="T74" fmla="*/ 828906250 w 2560"/>
                <a:gd name="T75" fmla="*/ 907812500 h 2392"/>
                <a:gd name="T76" fmla="*/ 920703125 w 2560"/>
                <a:gd name="T77" fmla="*/ 881250000 h 2392"/>
                <a:gd name="T78" fmla="*/ 947265625 w 2560"/>
                <a:gd name="T79" fmla="*/ 907812500 h 2392"/>
                <a:gd name="T80" fmla="*/ 973437500 w 2560"/>
                <a:gd name="T81" fmla="*/ 907812500 h 2392"/>
                <a:gd name="T82" fmla="*/ 999609375 w 2560"/>
                <a:gd name="T83" fmla="*/ 894531250 h 2392"/>
                <a:gd name="T84" fmla="*/ 999609375 w 2560"/>
                <a:gd name="T85" fmla="*/ 868359375 h 2392"/>
                <a:gd name="T86" fmla="*/ 986718750 w 2560"/>
                <a:gd name="T87" fmla="*/ 407812500 h 2392"/>
                <a:gd name="T88" fmla="*/ 986718750 w 2560"/>
                <a:gd name="T89" fmla="*/ 210546875 h 2392"/>
                <a:gd name="T90" fmla="*/ 973437500 w 2560"/>
                <a:gd name="T91" fmla="*/ 105468750 h 2392"/>
                <a:gd name="T92" fmla="*/ 947265625 w 2560"/>
                <a:gd name="T93" fmla="*/ 13281250 h 2392"/>
                <a:gd name="T94" fmla="*/ 933984375 w 2560"/>
                <a:gd name="T95" fmla="*/ 13281250 h 2392"/>
                <a:gd name="T96" fmla="*/ 933984375 w 2560"/>
                <a:gd name="T97" fmla="*/ 26562500 h 2392"/>
                <a:gd name="T98" fmla="*/ 920703125 w 2560"/>
                <a:gd name="T99" fmla="*/ 26562500 h 2392"/>
                <a:gd name="T100" fmla="*/ 894531250 w 2560"/>
                <a:gd name="T101" fmla="*/ 13281250 h 2392"/>
                <a:gd name="T102" fmla="*/ 868359375 w 2560"/>
                <a:gd name="T103" fmla="*/ 390625 h 2392"/>
                <a:gd name="T104" fmla="*/ 789453125 w 2560"/>
                <a:gd name="T105" fmla="*/ 390625 h 2392"/>
                <a:gd name="T106" fmla="*/ 631640625 w 2560"/>
                <a:gd name="T107" fmla="*/ 13281250 h 2392"/>
                <a:gd name="T108" fmla="*/ 355468750 w 2560"/>
                <a:gd name="T109" fmla="*/ 13281250 h 2392"/>
                <a:gd name="T110" fmla="*/ 210546875 w 2560"/>
                <a:gd name="T111" fmla="*/ 26562500 h 2392"/>
                <a:gd name="T112" fmla="*/ 79296875 w 2560"/>
                <a:gd name="T113" fmla="*/ 39843750 h 2392"/>
                <a:gd name="T114" fmla="*/ 66015625 w 2560"/>
                <a:gd name="T115" fmla="*/ 13281250 h 2392"/>
                <a:gd name="T116" fmla="*/ 66015625 w 2560"/>
                <a:gd name="T117" fmla="*/ 390625 h 2392"/>
                <a:gd name="T118" fmla="*/ 39843750 w 2560"/>
                <a:gd name="T119" fmla="*/ 390625 h 239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560"/>
                <a:gd name="T181" fmla="*/ 0 h 2392"/>
                <a:gd name="T182" fmla="*/ 2560 w 2560"/>
                <a:gd name="T183" fmla="*/ 2392 h 239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560" h="2392" extrusionOk="0">
                  <a:moveTo>
                    <a:pt x="102" y="1"/>
                  </a:moveTo>
                  <a:lnTo>
                    <a:pt x="68" y="34"/>
                  </a:lnTo>
                  <a:lnTo>
                    <a:pt x="34" y="304"/>
                  </a:lnTo>
                  <a:lnTo>
                    <a:pt x="1" y="539"/>
                  </a:lnTo>
                  <a:lnTo>
                    <a:pt x="1" y="1078"/>
                  </a:lnTo>
                  <a:lnTo>
                    <a:pt x="34" y="1684"/>
                  </a:lnTo>
                  <a:lnTo>
                    <a:pt x="102" y="1987"/>
                  </a:lnTo>
                  <a:lnTo>
                    <a:pt x="169" y="2290"/>
                  </a:lnTo>
                  <a:lnTo>
                    <a:pt x="203" y="2324"/>
                  </a:lnTo>
                  <a:lnTo>
                    <a:pt x="236" y="2358"/>
                  </a:lnTo>
                  <a:lnTo>
                    <a:pt x="304" y="2324"/>
                  </a:lnTo>
                  <a:lnTo>
                    <a:pt x="337" y="2256"/>
                  </a:lnTo>
                  <a:lnTo>
                    <a:pt x="304" y="1953"/>
                  </a:lnTo>
                  <a:lnTo>
                    <a:pt x="304" y="1650"/>
                  </a:lnTo>
                  <a:lnTo>
                    <a:pt x="236" y="1078"/>
                  </a:lnTo>
                  <a:lnTo>
                    <a:pt x="236" y="640"/>
                  </a:lnTo>
                  <a:lnTo>
                    <a:pt x="203" y="203"/>
                  </a:lnTo>
                  <a:lnTo>
                    <a:pt x="438" y="236"/>
                  </a:lnTo>
                  <a:lnTo>
                    <a:pt x="1145" y="236"/>
                  </a:lnTo>
                  <a:lnTo>
                    <a:pt x="2223" y="169"/>
                  </a:lnTo>
                  <a:lnTo>
                    <a:pt x="2256" y="236"/>
                  </a:lnTo>
                  <a:lnTo>
                    <a:pt x="2324" y="236"/>
                  </a:lnTo>
                  <a:lnTo>
                    <a:pt x="2324" y="539"/>
                  </a:lnTo>
                  <a:lnTo>
                    <a:pt x="2324" y="876"/>
                  </a:lnTo>
                  <a:lnTo>
                    <a:pt x="2357" y="2054"/>
                  </a:lnTo>
                  <a:lnTo>
                    <a:pt x="1886" y="2054"/>
                  </a:lnTo>
                  <a:lnTo>
                    <a:pt x="1415" y="2088"/>
                  </a:lnTo>
                  <a:lnTo>
                    <a:pt x="674" y="2088"/>
                  </a:lnTo>
                  <a:lnTo>
                    <a:pt x="539" y="2122"/>
                  </a:lnTo>
                  <a:lnTo>
                    <a:pt x="438" y="2189"/>
                  </a:lnTo>
                  <a:lnTo>
                    <a:pt x="337" y="2256"/>
                  </a:lnTo>
                  <a:lnTo>
                    <a:pt x="405" y="2324"/>
                  </a:lnTo>
                  <a:lnTo>
                    <a:pt x="539" y="2358"/>
                  </a:lnTo>
                  <a:lnTo>
                    <a:pt x="775" y="2391"/>
                  </a:lnTo>
                  <a:lnTo>
                    <a:pt x="1280" y="2358"/>
                  </a:lnTo>
                  <a:lnTo>
                    <a:pt x="1819" y="2358"/>
                  </a:lnTo>
                  <a:lnTo>
                    <a:pt x="2122" y="2324"/>
                  </a:lnTo>
                  <a:lnTo>
                    <a:pt x="2357" y="2256"/>
                  </a:lnTo>
                  <a:lnTo>
                    <a:pt x="2425" y="2324"/>
                  </a:lnTo>
                  <a:lnTo>
                    <a:pt x="2492" y="2324"/>
                  </a:lnTo>
                  <a:lnTo>
                    <a:pt x="2559" y="2290"/>
                  </a:lnTo>
                  <a:lnTo>
                    <a:pt x="2559" y="2223"/>
                  </a:lnTo>
                  <a:lnTo>
                    <a:pt x="2526" y="1044"/>
                  </a:lnTo>
                  <a:lnTo>
                    <a:pt x="2526" y="539"/>
                  </a:lnTo>
                  <a:lnTo>
                    <a:pt x="2492" y="270"/>
                  </a:lnTo>
                  <a:lnTo>
                    <a:pt x="2425" y="34"/>
                  </a:lnTo>
                  <a:lnTo>
                    <a:pt x="2391" y="34"/>
                  </a:lnTo>
                  <a:lnTo>
                    <a:pt x="2391" y="68"/>
                  </a:lnTo>
                  <a:lnTo>
                    <a:pt x="2357" y="68"/>
                  </a:lnTo>
                  <a:lnTo>
                    <a:pt x="2290" y="34"/>
                  </a:lnTo>
                  <a:lnTo>
                    <a:pt x="2223" y="1"/>
                  </a:lnTo>
                  <a:lnTo>
                    <a:pt x="2021" y="1"/>
                  </a:lnTo>
                  <a:lnTo>
                    <a:pt x="1617" y="34"/>
                  </a:lnTo>
                  <a:lnTo>
                    <a:pt x="910" y="34"/>
                  </a:lnTo>
                  <a:lnTo>
                    <a:pt x="539" y="68"/>
                  </a:lnTo>
                  <a:lnTo>
                    <a:pt x="203" y="102"/>
                  </a:lnTo>
                  <a:lnTo>
                    <a:pt x="169" y="34"/>
                  </a:lnTo>
                  <a:lnTo>
                    <a:pt x="169" y="1"/>
                  </a:lnTo>
                  <a:lnTo>
                    <a:pt x="102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67" name="Shape 729">
              <a:extLst>
                <a:ext uri="{FF2B5EF4-FFF2-40B4-BE49-F238E27FC236}">
                  <a16:creationId xmlns:a16="http://schemas.microsoft.com/office/drawing/2014/main" id="{4F491281-A265-DE10-F3A4-80ACE2399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818" y="2952687"/>
              <a:ext cx="63934" cy="60341"/>
            </a:xfrm>
            <a:custGeom>
              <a:avLst/>
              <a:gdLst>
                <a:gd name="T0" fmla="*/ 920703125 w 2560"/>
                <a:gd name="T1" fmla="*/ 0 h 2425"/>
                <a:gd name="T2" fmla="*/ 920703125 w 2560"/>
                <a:gd name="T3" fmla="*/ 13281250 h 2425"/>
                <a:gd name="T4" fmla="*/ 907812500 w 2560"/>
                <a:gd name="T5" fmla="*/ 52734375 h 2425"/>
                <a:gd name="T6" fmla="*/ 683984375 w 2560"/>
                <a:gd name="T7" fmla="*/ 26562500 h 2425"/>
                <a:gd name="T8" fmla="*/ 460546875 w 2560"/>
                <a:gd name="T9" fmla="*/ 26562500 h 2425"/>
                <a:gd name="T10" fmla="*/ 263281250 w 2560"/>
                <a:gd name="T11" fmla="*/ 13281250 h 2425"/>
                <a:gd name="T12" fmla="*/ 158203125 w 2560"/>
                <a:gd name="T13" fmla="*/ 26562500 h 2425"/>
                <a:gd name="T14" fmla="*/ 118750000 w 2560"/>
                <a:gd name="T15" fmla="*/ 39453125 h 2425"/>
                <a:gd name="T16" fmla="*/ 66015625 w 2560"/>
                <a:gd name="T17" fmla="*/ 66015625 h 2425"/>
                <a:gd name="T18" fmla="*/ 66015625 w 2560"/>
                <a:gd name="T19" fmla="*/ 66015625 h 2425"/>
                <a:gd name="T20" fmla="*/ 66015625 w 2560"/>
                <a:gd name="T21" fmla="*/ 66015625 h 2425"/>
                <a:gd name="T22" fmla="*/ 144921875 w 2560"/>
                <a:gd name="T23" fmla="*/ 105468750 h 2425"/>
                <a:gd name="T24" fmla="*/ 223828125 w 2560"/>
                <a:gd name="T25" fmla="*/ 118750000 h 2425"/>
                <a:gd name="T26" fmla="*/ 394921875 w 2560"/>
                <a:gd name="T27" fmla="*/ 105468750 h 2425"/>
                <a:gd name="T28" fmla="*/ 644531250 w 2560"/>
                <a:gd name="T29" fmla="*/ 118750000 h 2425"/>
                <a:gd name="T30" fmla="*/ 907812500 w 2560"/>
                <a:gd name="T31" fmla="*/ 131640625 h 2425"/>
                <a:gd name="T32" fmla="*/ 894531250 w 2560"/>
                <a:gd name="T33" fmla="*/ 276562500 h 2425"/>
                <a:gd name="T34" fmla="*/ 907812500 w 2560"/>
                <a:gd name="T35" fmla="*/ 421093750 h 2425"/>
                <a:gd name="T36" fmla="*/ 907812500 w 2560"/>
                <a:gd name="T37" fmla="*/ 618359375 h 2425"/>
                <a:gd name="T38" fmla="*/ 920703125 w 2560"/>
                <a:gd name="T39" fmla="*/ 723437500 h 2425"/>
                <a:gd name="T40" fmla="*/ 933984375 w 2560"/>
                <a:gd name="T41" fmla="*/ 815625000 h 2425"/>
                <a:gd name="T42" fmla="*/ 920703125 w 2560"/>
                <a:gd name="T43" fmla="*/ 815625000 h 2425"/>
                <a:gd name="T44" fmla="*/ 526171875 w 2560"/>
                <a:gd name="T45" fmla="*/ 828906250 h 2425"/>
                <a:gd name="T46" fmla="*/ 316015625 w 2560"/>
                <a:gd name="T47" fmla="*/ 841796875 h 2425"/>
                <a:gd name="T48" fmla="*/ 210546875 w 2560"/>
                <a:gd name="T49" fmla="*/ 855078125 h 2425"/>
                <a:gd name="T50" fmla="*/ 118750000 w 2560"/>
                <a:gd name="T51" fmla="*/ 868359375 h 2425"/>
                <a:gd name="T52" fmla="*/ 105468750 w 2560"/>
                <a:gd name="T53" fmla="*/ 671093750 h 2425"/>
                <a:gd name="T54" fmla="*/ 92187500 w 2560"/>
                <a:gd name="T55" fmla="*/ 473828125 h 2425"/>
                <a:gd name="T56" fmla="*/ 105468750 w 2560"/>
                <a:gd name="T57" fmla="*/ 276562500 h 2425"/>
                <a:gd name="T58" fmla="*/ 92187500 w 2560"/>
                <a:gd name="T59" fmla="*/ 171093750 h 2425"/>
                <a:gd name="T60" fmla="*/ 79296875 w 2560"/>
                <a:gd name="T61" fmla="*/ 118750000 h 2425"/>
                <a:gd name="T62" fmla="*/ 66015625 w 2560"/>
                <a:gd name="T63" fmla="*/ 66015625 h 2425"/>
                <a:gd name="T64" fmla="*/ 52734375 w 2560"/>
                <a:gd name="T65" fmla="*/ 79296875 h 2425"/>
                <a:gd name="T66" fmla="*/ 26562500 w 2560"/>
                <a:gd name="T67" fmla="*/ 131640625 h 2425"/>
                <a:gd name="T68" fmla="*/ 13281250 w 2560"/>
                <a:gd name="T69" fmla="*/ 197656250 h 2425"/>
                <a:gd name="T70" fmla="*/ 390625 w 2560"/>
                <a:gd name="T71" fmla="*/ 342187500 h 2425"/>
                <a:gd name="T72" fmla="*/ 13281250 w 2560"/>
                <a:gd name="T73" fmla="*/ 618359375 h 2425"/>
                <a:gd name="T74" fmla="*/ 13281250 w 2560"/>
                <a:gd name="T75" fmla="*/ 710546875 h 2425"/>
                <a:gd name="T76" fmla="*/ 13281250 w 2560"/>
                <a:gd name="T77" fmla="*/ 802343750 h 2425"/>
                <a:gd name="T78" fmla="*/ 13281250 w 2560"/>
                <a:gd name="T79" fmla="*/ 855078125 h 2425"/>
                <a:gd name="T80" fmla="*/ 39843750 w 2560"/>
                <a:gd name="T81" fmla="*/ 894531250 h 2425"/>
                <a:gd name="T82" fmla="*/ 66015625 w 2560"/>
                <a:gd name="T83" fmla="*/ 933984375 h 2425"/>
                <a:gd name="T84" fmla="*/ 105468750 w 2560"/>
                <a:gd name="T85" fmla="*/ 947265625 h 2425"/>
                <a:gd name="T86" fmla="*/ 118750000 w 2560"/>
                <a:gd name="T87" fmla="*/ 947265625 h 2425"/>
                <a:gd name="T88" fmla="*/ 131640625 w 2560"/>
                <a:gd name="T89" fmla="*/ 933984375 h 2425"/>
                <a:gd name="T90" fmla="*/ 131640625 w 2560"/>
                <a:gd name="T91" fmla="*/ 920703125 h 2425"/>
                <a:gd name="T92" fmla="*/ 223828125 w 2560"/>
                <a:gd name="T93" fmla="*/ 933984375 h 2425"/>
                <a:gd name="T94" fmla="*/ 316015625 w 2560"/>
                <a:gd name="T95" fmla="*/ 947265625 h 2425"/>
                <a:gd name="T96" fmla="*/ 526171875 w 2560"/>
                <a:gd name="T97" fmla="*/ 933984375 h 2425"/>
                <a:gd name="T98" fmla="*/ 933984375 w 2560"/>
                <a:gd name="T99" fmla="*/ 907812500 h 2425"/>
                <a:gd name="T100" fmla="*/ 960156250 w 2560"/>
                <a:gd name="T101" fmla="*/ 894531250 h 2425"/>
                <a:gd name="T102" fmla="*/ 973437500 w 2560"/>
                <a:gd name="T103" fmla="*/ 907812500 h 2425"/>
                <a:gd name="T104" fmla="*/ 986718750 w 2560"/>
                <a:gd name="T105" fmla="*/ 907812500 h 2425"/>
                <a:gd name="T106" fmla="*/ 986718750 w 2560"/>
                <a:gd name="T107" fmla="*/ 894531250 h 2425"/>
                <a:gd name="T108" fmla="*/ 999609375 w 2560"/>
                <a:gd name="T109" fmla="*/ 789453125 h 2425"/>
                <a:gd name="T110" fmla="*/ 999609375 w 2560"/>
                <a:gd name="T111" fmla="*/ 683984375 h 2425"/>
                <a:gd name="T112" fmla="*/ 986718750 w 2560"/>
                <a:gd name="T113" fmla="*/ 486718750 h 2425"/>
                <a:gd name="T114" fmla="*/ 986718750 w 2560"/>
                <a:gd name="T115" fmla="*/ 250000000 h 2425"/>
                <a:gd name="T116" fmla="*/ 973437500 w 2560"/>
                <a:gd name="T117" fmla="*/ 131640625 h 2425"/>
                <a:gd name="T118" fmla="*/ 960156250 w 2560"/>
                <a:gd name="T119" fmla="*/ 13281250 h 2425"/>
                <a:gd name="T120" fmla="*/ 947265625 w 2560"/>
                <a:gd name="T121" fmla="*/ 0 h 2425"/>
                <a:gd name="T122" fmla="*/ 920703125 w 2560"/>
                <a:gd name="T123" fmla="*/ 0 h 242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60"/>
                <a:gd name="T187" fmla="*/ 0 h 2425"/>
                <a:gd name="T188" fmla="*/ 2560 w 2560"/>
                <a:gd name="T189" fmla="*/ 2425 h 242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60" h="2425" extrusionOk="0">
                  <a:moveTo>
                    <a:pt x="2357" y="0"/>
                  </a:moveTo>
                  <a:lnTo>
                    <a:pt x="2357" y="34"/>
                  </a:lnTo>
                  <a:lnTo>
                    <a:pt x="2324" y="135"/>
                  </a:lnTo>
                  <a:lnTo>
                    <a:pt x="1751" y="68"/>
                  </a:lnTo>
                  <a:lnTo>
                    <a:pt x="1179" y="68"/>
                  </a:lnTo>
                  <a:lnTo>
                    <a:pt x="674" y="34"/>
                  </a:lnTo>
                  <a:lnTo>
                    <a:pt x="405" y="68"/>
                  </a:lnTo>
                  <a:lnTo>
                    <a:pt x="304" y="101"/>
                  </a:lnTo>
                  <a:lnTo>
                    <a:pt x="169" y="169"/>
                  </a:lnTo>
                  <a:lnTo>
                    <a:pt x="371" y="270"/>
                  </a:lnTo>
                  <a:lnTo>
                    <a:pt x="573" y="304"/>
                  </a:lnTo>
                  <a:lnTo>
                    <a:pt x="1011" y="270"/>
                  </a:lnTo>
                  <a:lnTo>
                    <a:pt x="1650" y="304"/>
                  </a:lnTo>
                  <a:lnTo>
                    <a:pt x="2324" y="337"/>
                  </a:lnTo>
                  <a:lnTo>
                    <a:pt x="2290" y="708"/>
                  </a:lnTo>
                  <a:lnTo>
                    <a:pt x="2324" y="1078"/>
                  </a:lnTo>
                  <a:lnTo>
                    <a:pt x="2324" y="1583"/>
                  </a:lnTo>
                  <a:lnTo>
                    <a:pt x="2357" y="1852"/>
                  </a:lnTo>
                  <a:lnTo>
                    <a:pt x="2391" y="2088"/>
                  </a:lnTo>
                  <a:lnTo>
                    <a:pt x="2357" y="2088"/>
                  </a:lnTo>
                  <a:lnTo>
                    <a:pt x="1347" y="2122"/>
                  </a:lnTo>
                  <a:lnTo>
                    <a:pt x="809" y="2155"/>
                  </a:lnTo>
                  <a:lnTo>
                    <a:pt x="539" y="2189"/>
                  </a:lnTo>
                  <a:lnTo>
                    <a:pt x="304" y="2223"/>
                  </a:lnTo>
                  <a:lnTo>
                    <a:pt x="270" y="1718"/>
                  </a:lnTo>
                  <a:lnTo>
                    <a:pt x="236" y="1213"/>
                  </a:lnTo>
                  <a:lnTo>
                    <a:pt x="270" y="708"/>
                  </a:lnTo>
                  <a:lnTo>
                    <a:pt x="236" y="438"/>
                  </a:lnTo>
                  <a:lnTo>
                    <a:pt x="203" y="304"/>
                  </a:lnTo>
                  <a:lnTo>
                    <a:pt x="169" y="169"/>
                  </a:lnTo>
                  <a:lnTo>
                    <a:pt x="135" y="203"/>
                  </a:lnTo>
                  <a:lnTo>
                    <a:pt x="68" y="337"/>
                  </a:lnTo>
                  <a:lnTo>
                    <a:pt x="34" y="506"/>
                  </a:lnTo>
                  <a:lnTo>
                    <a:pt x="1" y="876"/>
                  </a:lnTo>
                  <a:lnTo>
                    <a:pt x="34" y="1583"/>
                  </a:lnTo>
                  <a:lnTo>
                    <a:pt x="34" y="1819"/>
                  </a:lnTo>
                  <a:lnTo>
                    <a:pt x="34" y="2054"/>
                  </a:lnTo>
                  <a:lnTo>
                    <a:pt x="34" y="2189"/>
                  </a:lnTo>
                  <a:lnTo>
                    <a:pt x="102" y="2290"/>
                  </a:lnTo>
                  <a:lnTo>
                    <a:pt x="169" y="2391"/>
                  </a:lnTo>
                  <a:lnTo>
                    <a:pt x="270" y="2425"/>
                  </a:lnTo>
                  <a:lnTo>
                    <a:pt x="304" y="2425"/>
                  </a:lnTo>
                  <a:lnTo>
                    <a:pt x="337" y="2391"/>
                  </a:lnTo>
                  <a:lnTo>
                    <a:pt x="337" y="2357"/>
                  </a:lnTo>
                  <a:lnTo>
                    <a:pt x="573" y="2391"/>
                  </a:lnTo>
                  <a:lnTo>
                    <a:pt x="809" y="2425"/>
                  </a:lnTo>
                  <a:lnTo>
                    <a:pt x="1347" y="2391"/>
                  </a:lnTo>
                  <a:lnTo>
                    <a:pt x="2391" y="2324"/>
                  </a:lnTo>
                  <a:lnTo>
                    <a:pt x="2458" y="2290"/>
                  </a:lnTo>
                  <a:lnTo>
                    <a:pt x="2492" y="2324"/>
                  </a:lnTo>
                  <a:lnTo>
                    <a:pt x="2526" y="2324"/>
                  </a:lnTo>
                  <a:lnTo>
                    <a:pt x="2526" y="2290"/>
                  </a:lnTo>
                  <a:lnTo>
                    <a:pt x="2559" y="2021"/>
                  </a:lnTo>
                  <a:lnTo>
                    <a:pt x="2559" y="1751"/>
                  </a:lnTo>
                  <a:lnTo>
                    <a:pt x="2526" y="1246"/>
                  </a:lnTo>
                  <a:lnTo>
                    <a:pt x="2526" y="640"/>
                  </a:lnTo>
                  <a:lnTo>
                    <a:pt x="2492" y="337"/>
                  </a:lnTo>
                  <a:lnTo>
                    <a:pt x="2458" y="34"/>
                  </a:lnTo>
                  <a:lnTo>
                    <a:pt x="2425" y="0"/>
                  </a:lnTo>
                  <a:lnTo>
                    <a:pt x="2357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68" name="Shape 730">
              <a:extLst>
                <a:ext uri="{FF2B5EF4-FFF2-40B4-BE49-F238E27FC236}">
                  <a16:creationId xmlns:a16="http://schemas.microsoft.com/office/drawing/2014/main" id="{03D2A35A-F963-5794-BBDA-67682C8FD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748" y="3039913"/>
              <a:ext cx="17925" cy="21508"/>
            </a:xfrm>
            <a:custGeom>
              <a:avLst/>
              <a:gdLst>
                <a:gd name="T0" fmla="*/ 78906250 w 708"/>
                <a:gd name="T1" fmla="*/ 390625 h 843"/>
                <a:gd name="T2" fmla="*/ 39453125 w 708"/>
                <a:gd name="T3" fmla="*/ 13671875 h 843"/>
                <a:gd name="T4" fmla="*/ 26562500 w 708"/>
                <a:gd name="T5" fmla="*/ 53125000 h 843"/>
                <a:gd name="T6" fmla="*/ 0 w 708"/>
                <a:gd name="T7" fmla="*/ 132031250 h 843"/>
                <a:gd name="T8" fmla="*/ 0 w 708"/>
                <a:gd name="T9" fmla="*/ 223828125 h 843"/>
                <a:gd name="T10" fmla="*/ 0 w 708"/>
                <a:gd name="T11" fmla="*/ 289843750 h 843"/>
                <a:gd name="T12" fmla="*/ 13281250 w 708"/>
                <a:gd name="T13" fmla="*/ 316015625 h 843"/>
                <a:gd name="T14" fmla="*/ 26562500 w 708"/>
                <a:gd name="T15" fmla="*/ 329296875 h 843"/>
                <a:gd name="T16" fmla="*/ 39453125 w 708"/>
                <a:gd name="T17" fmla="*/ 329296875 h 843"/>
                <a:gd name="T18" fmla="*/ 157812500 w 708"/>
                <a:gd name="T19" fmla="*/ 316015625 h 843"/>
                <a:gd name="T20" fmla="*/ 223828125 w 708"/>
                <a:gd name="T21" fmla="*/ 302734375 h 843"/>
                <a:gd name="T22" fmla="*/ 276171875 w 708"/>
                <a:gd name="T23" fmla="*/ 276562500 h 843"/>
                <a:gd name="T24" fmla="*/ 276171875 w 708"/>
                <a:gd name="T25" fmla="*/ 263281250 h 843"/>
                <a:gd name="T26" fmla="*/ 276171875 w 708"/>
                <a:gd name="T27" fmla="*/ 250390625 h 843"/>
                <a:gd name="T28" fmla="*/ 263281250 w 708"/>
                <a:gd name="T29" fmla="*/ 223828125 h 843"/>
                <a:gd name="T30" fmla="*/ 171093750 w 708"/>
                <a:gd name="T31" fmla="*/ 223828125 h 843"/>
                <a:gd name="T32" fmla="*/ 78906250 w 708"/>
                <a:gd name="T33" fmla="*/ 237109375 h 843"/>
                <a:gd name="T34" fmla="*/ 92187500 w 708"/>
                <a:gd name="T35" fmla="*/ 118750000 h 843"/>
                <a:gd name="T36" fmla="*/ 105468750 w 708"/>
                <a:gd name="T37" fmla="*/ 66015625 h 843"/>
                <a:gd name="T38" fmla="*/ 105468750 w 708"/>
                <a:gd name="T39" fmla="*/ 26562500 h 843"/>
                <a:gd name="T40" fmla="*/ 92187500 w 708"/>
                <a:gd name="T41" fmla="*/ 390625 h 843"/>
                <a:gd name="T42" fmla="*/ 78906250 w 708"/>
                <a:gd name="T43" fmla="*/ 390625 h 84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708"/>
                <a:gd name="T67" fmla="*/ 0 h 843"/>
                <a:gd name="T68" fmla="*/ 708 w 708"/>
                <a:gd name="T69" fmla="*/ 843 h 84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708" h="843" extrusionOk="0">
                  <a:moveTo>
                    <a:pt x="202" y="1"/>
                  </a:moveTo>
                  <a:lnTo>
                    <a:pt x="101" y="35"/>
                  </a:lnTo>
                  <a:lnTo>
                    <a:pt x="68" y="136"/>
                  </a:lnTo>
                  <a:lnTo>
                    <a:pt x="0" y="338"/>
                  </a:lnTo>
                  <a:lnTo>
                    <a:pt x="0" y="573"/>
                  </a:lnTo>
                  <a:lnTo>
                    <a:pt x="0" y="742"/>
                  </a:lnTo>
                  <a:lnTo>
                    <a:pt x="34" y="809"/>
                  </a:lnTo>
                  <a:lnTo>
                    <a:pt x="68" y="843"/>
                  </a:lnTo>
                  <a:lnTo>
                    <a:pt x="101" y="843"/>
                  </a:lnTo>
                  <a:lnTo>
                    <a:pt x="404" y="809"/>
                  </a:lnTo>
                  <a:lnTo>
                    <a:pt x="573" y="775"/>
                  </a:lnTo>
                  <a:lnTo>
                    <a:pt x="707" y="708"/>
                  </a:lnTo>
                  <a:lnTo>
                    <a:pt x="707" y="674"/>
                  </a:lnTo>
                  <a:lnTo>
                    <a:pt x="707" y="641"/>
                  </a:lnTo>
                  <a:lnTo>
                    <a:pt x="674" y="573"/>
                  </a:lnTo>
                  <a:lnTo>
                    <a:pt x="438" y="573"/>
                  </a:lnTo>
                  <a:lnTo>
                    <a:pt x="202" y="607"/>
                  </a:lnTo>
                  <a:lnTo>
                    <a:pt x="236" y="304"/>
                  </a:lnTo>
                  <a:lnTo>
                    <a:pt x="270" y="169"/>
                  </a:lnTo>
                  <a:lnTo>
                    <a:pt x="270" y="68"/>
                  </a:lnTo>
                  <a:lnTo>
                    <a:pt x="236" y="1"/>
                  </a:lnTo>
                  <a:lnTo>
                    <a:pt x="202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69" name="Shape 731">
              <a:extLst>
                <a:ext uri="{FF2B5EF4-FFF2-40B4-BE49-F238E27FC236}">
                  <a16:creationId xmlns:a16="http://schemas.microsoft.com/office/drawing/2014/main" id="{B7A29B2A-1254-7C7A-6CBB-566B7F396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977" y="3113996"/>
              <a:ext cx="18523" cy="22703"/>
            </a:xfrm>
            <a:custGeom>
              <a:avLst/>
              <a:gdLst>
                <a:gd name="T0" fmla="*/ 223828125 w 742"/>
                <a:gd name="T1" fmla="*/ 66015625 h 910"/>
                <a:gd name="T2" fmla="*/ 210546875 w 742"/>
                <a:gd name="T3" fmla="*/ 92187500 h 910"/>
                <a:gd name="T4" fmla="*/ 197265625 w 742"/>
                <a:gd name="T5" fmla="*/ 118750000 h 910"/>
                <a:gd name="T6" fmla="*/ 184375000 w 742"/>
                <a:gd name="T7" fmla="*/ 118750000 h 910"/>
                <a:gd name="T8" fmla="*/ 144921875 w 742"/>
                <a:gd name="T9" fmla="*/ 131640625 h 910"/>
                <a:gd name="T10" fmla="*/ 105468750 w 742"/>
                <a:gd name="T11" fmla="*/ 144921875 h 910"/>
                <a:gd name="T12" fmla="*/ 78906250 w 742"/>
                <a:gd name="T13" fmla="*/ 66015625 h 910"/>
                <a:gd name="T14" fmla="*/ 223828125 w 742"/>
                <a:gd name="T15" fmla="*/ 66015625 h 910"/>
                <a:gd name="T16" fmla="*/ 210546875 w 742"/>
                <a:gd name="T17" fmla="*/ 197656250 h 910"/>
                <a:gd name="T18" fmla="*/ 223828125 w 742"/>
                <a:gd name="T19" fmla="*/ 223828125 h 910"/>
                <a:gd name="T20" fmla="*/ 197265625 w 742"/>
                <a:gd name="T21" fmla="*/ 263281250 h 910"/>
                <a:gd name="T22" fmla="*/ 184375000 w 742"/>
                <a:gd name="T23" fmla="*/ 276562500 h 910"/>
                <a:gd name="T24" fmla="*/ 105468750 w 742"/>
                <a:gd name="T25" fmla="*/ 276562500 h 910"/>
                <a:gd name="T26" fmla="*/ 105468750 w 742"/>
                <a:gd name="T27" fmla="*/ 210546875 h 910"/>
                <a:gd name="T28" fmla="*/ 118359375 w 742"/>
                <a:gd name="T29" fmla="*/ 210546875 h 910"/>
                <a:gd name="T30" fmla="*/ 184375000 w 742"/>
                <a:gd name="T31" fmla="*/ 197656250 h 910"/>
                <a:gd name="T32" fmla="*/ 210546875 w 742"/>
                <a:gd name="T33" fmla="*/ 197656250 h 910"/>
                <a:gd name="T34" fmla="*/ 184375000 w 742"/>
                <a:gd name="T35" fmla="*/ 390625 h 910"/>
                <a:gd name="T36" fmla="*/ 105468750 w 742"/>
                <a:gd name="T37" fmla="*/ 26562500 h 910"/>
                <a:gd name="T38" fmla="*/ 39453125 w 742"/>
                <a:gd name="T39" fmla="*/ 52734375 h 910"/>
                <a:gd name="T40" fmla="*/ 26562500 w 742"/>
                <a:gd name="T41" fmla="*/ 66015625 h 910"/>
                <a:gd name="T42" fmla="*/ 26562500 w 742"/>
                <a:gd name="T43" fmla="*/ 79296875 h 910"/>
                <a:gd name="T44" fmla="*/ 39453125 w 742"/>
                <a:gd name="T45" fmla="*/ 197656250 h 910"/>
                <a:gd name="T46" fmla="*/ 39453125 w 742"/>
                <a:gd name="T47" fmla="*/ 263281250 h 910"/>
                <a:gd name="T48" fmla="*/ 13281250 w 742"/>
                <a:gd name="T49" fmla="*/ 263281250 h 910"/>
                <a:gd name="T50" fmla="*/ 0 w 742"/>
                <a:gd name="T51" fmla="*/ 289453125 h 910"/>
                <a:gd name="T52" fmla="*/ 0 w 742"/>
                <a:gd name="T53" fmla="*/ 316015625 h 910"/>
                <a:gd name="T54" fmla="*/ 26562500 w 742"/>
                <a:gd name="T55" fmla="*/ 342187500 h 910"/>
                <a:gd name="T56" fmla="*/ 105468750 w 742"/>
                <a:gd name="T57" fmla="*/ 355468750 h 910"/>
                <a:gd name="T58" fmla="*/ 184375000 w 742"/>
                <a:gd name="T59" fmla="*/ 355468750 h 910"/>
                <a:gd name="T60" fmla="*/ 223828125 w 742"/>
                <a:gd name="T61" fmla="*/ 342187500 h 910"/>
                <a:gd name="T62" fmla="*/ 250000000 w 742"/>
                <a:gd name="T63" fmla="*/ 316015625 h 910"/>
                <a:gd name="T64" fmla="*/ 276171875 w 742"/>
                <a:gd name="T65" fmla="*/ 289453125 h 910"/>
                <a:gd name="T66" fmla="*/ 289453125 w 742"/>
                <a:gd name="T67" fmla="*/ 250000000 h 910"/>
                <a:gd name="T68" fmla="*/ 289453125 w 742"/>
                <a:gd name="T69" fmla="*/ 197656250 h 910"/>
                <a:gd name="T70" fmla="*/ 276171875 w 742"/>
                <a:gd name="T71" fmla="*/ 171093750 h 910"/>
                <a:gd name="T72" fmla="*/ 263281250 w 742"/>
                <a:gd name="T73" fmla="*/ 144921875 h 910"/>
                <a:gd name="T74" fmla="*/ 276171875 w 742"/>
                <a:gd name="T75" fmla="*/ 118750000 h 910"/>
                <a:gd name="T76" fmla="*/ 276171875 w 742"/>
                <a:gd name="T77" fmla="*/ 66015625 h 910"/>
                <a:gd name="T78" fmla="*/ 276171875 w 742"/>
                <a:gd name="T79" fmla="*/ 26562500 h 910"/>
                <a:gd name="T80" fmla="*/ 250000000 w 742"/>
                <a:gd name="T81" fmla="*/ 13281250 h 910"/>
                <a:gd name="T82" fmla="*/ 210546875 w 742"/>
                <a:gd name="T83" fmla="*/ 390625 h 910"/>
                <a:gd name="T84" fmla="*/ 184375000 w 742"/>
                <a:gd name="T85" fmla="*/ 390625 h 91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742"/>
                <a:gd name="T130" fmla="*/ 0 h 910"/>
                <a:gd name="T131" fmla="*/ 742 w 742"/>
                <a:gd name="T132" fmla="*/ 910 h 91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742" h="910" extrusionOk="0">
                  <a:moveTo>
                    <a:pt x="573" y="169"/>
                  </a:moveTo>
                  <a:lnTo>
                    <a:pt x="539" y="236"/>
                  </a:lnTo>
                  <a:lnTo>
                    <a:pt x="505" y="304"/>
                  </a:lnTo>
                  <a:lnTo>
                    <a:pt x="472" y="304"/>
                  </a:lnTo>
                  <a:lnTo>
                    <a:pt x="371" y="337"/>
                  </a:lnTo>
                  <a:lnTo>
                    <a:pt x="270" y="371"/>
                  </a:lnTo>
                  <a:lnTo>
                    <a:pt x="202" y="169"/>
                  </a:lnTo>
                  <a:lnTo>
                    <a:pt x="573" y="169"/>
                  </a:lnTo>
                  <a:close/>
                  <a:moveTo>
                    <a:pt x="539" y="506"/>
                  </a:moveTo>
                  <a:lnTo>
                    <a:pt x="573" y="573"/>
                  </a:lnTo>
                  <a:lnTo>
                    <a:pt x="505" y="674"/>
                  </a:lnTo>
                  <a:lnTo>
                    <a:pt x="472" y="708"/>
                  </a:lnTo>
                  <a:lnTo>
                    <a:pt x="270" y="708"/>
                  </a:lnTo>
                  <a:lnTo>
                    <a:pt x="270" y="539"/>
                  </a:lnTo>
                  <a:lnTo>
                    <a:pt x="303" y="539"/>
                  </a:lnTo>
                  <a:lnTo>
                    <a:pt x="472" y="506"/>
                  </a:lnTo>
                  <a:lnTo>
                    <a:pt x="539" y="506"/>
                  </a:lnTo>
                  <a:close/>
                  <a:moveTo>
                    <a:pt x="472" y="1"/>
                  </a:moveTo>
                  <a:lnTo>
                    <a:pt x="270" y="68"/>
                  </a:lnTo>
                  <a:lnTo>
                    <a:pt x="101" y="135"/>
                  </a:lnTo>
                  <a:lnTo>
                    <a:pt x="68" y="169"/>
                  </a:lnTo>
                  <a:lnTo>
                    <a:pt x="68" y="203"/>
                  </a:lnTo>
                  <a:lnTo>
                    <a:pt x="101" y="506"/>
                  </a:lnTo>
                  <a:lnTo>
                    <a:pt x="101" y="674"/>
                  </a:lnTo>
                  <a:lnTo>
                    <a:pt x="34" y="674"/>
                  </a:lnTo>
                  <a:lnTo>
                    <a:pt x="0" y="741"/>
                  </a:lnTo>
                  <a:lnTo>
                    <a:pt x="0" y="809"/>
                  </a:lnTo>
                  <a:lnTo>
                    <a:pt x="68" y="876"/>
                  </a:lnTo>
                  <a:lnTo>
                    <a:pt x="270" y="910"/>
                  </a:lnTo>
                  <a:lnTo>
                    <a:pt x="472" y="910"/>
                  </a:lnTo>
                  <a:lnTo>
                    <a:pt x="573" y="876"/>
                  </a:lnTo>
                  <a:lnTo>
                    <a:pt x="640" y="809"/>
                  </a:lnTo>
                  <a:lnTo>
                    <a:pt x="707" y="741"/>
                  </a:lnTo>
                  <a:lnTo>
                    <a:pt x="741" y="640"/>
                  </a:lnTo>
                  <a:lnTo>
                    <a:pt x="741" y="506"/>
                  </a:lnTo>
                  <a:lnTo>
                    <a:pt x="707" y="438"/>
                  </a:lnTo>
                  <a:lnTo>
                    <a:pt x="674" y="371"/>
                  </a:lnTo>
                  <a:lnTo>
                    <a:pt x="707" y="304"/>
                  </a:lnTo>
                  <a:lnTo>
                    <a:pt x="707" y="169"/>
                  </a:lnTo>
                  <a:lnTo>
                    <a:pt x="707" y="68"/>
                  </a:lnTo>
                  <a:lnTo>
                    <a:pt x="640" y="34"/>
                  </a:lnTo>
                  <a:lnTo>
                    <a:pt x="539" y="1"/>
                  </a:lnTo>
                  <a:lnTo>
                    <a:pt x="472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70" name="Shape 732">
              <a:extLst>
                <a:ext uri="{FF2B5EF4-FFF2-40B4-BE49-F238E27FC236}">
                  <a16:creationId xmlns:a16="http://schemas.microsoft.com/office/drawing/2014/main" id="{43808388-9B84-5245-F0A9-6F514339F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429" y="3101449"/>
              <a:ext cx="57959" cy="59744"/>
            </a:xfrm>
            <a:custGeom>
              <a:avLst/>
              <a:gdLst>
                <a:gd name="T0" fmla="*/ 591796875 w 2324"/>
                <a:gd name="T1" fmla="*/ 390625 h 2392"/>
                <a:gd name="T2" fmla="*/ 355078125 w 2324"/>
                <a:gd name="T3" fmla="*/ 13281250 h 2392"/>
                <a:gd name="T4" fmla="*/ 78906250 w 2324"/>
                <a:gd name="T5" fmla="*/ 13281250 h 2392"/>
                <a:gd name="T6" fmla="*/ 0 w 2324"/>
                <a:gd name="T7" fmla="*/ 39843750 h 2392"/>
                <a:gd name="T8" fmla="*/ 0 w 2324"/>
                <a:gd name="T9" fmla="*/ 52734375 h 2392"/>
                <a:gd name="T10" fmla="*/ 26562500 w 2324"/>
                <a:gd name="T11" fmla="*/ 79296875 h 2392"/>
                <a:gd name="T12" fmla="*/ 66015625 w 2324"/>
                <a:gd name="T13" fmla="*/ 92187500 h 2392"/>
                <a:gd name="T14" fmla="*/ 144921875 w 2324"/>
                <a:gd name="T15" fmla="*/ 105468750 h 2392"/>
                <a:gd name="T16" fmla="*/ 552343750 w 2324"/>
                <a:gd name="T17" fmla="*/ 105468750 h 2392"/>
                <a:gd name="T18" fmla="*/ 789062500 w 2324"/>
                <a:gd name="T19" fmla="*/ 92187500 h 2392"/>
                <a:gd name="T20" fmla="*/ 776171875 w 2324"/>
                <a:gd name="T21" fmla="*/ 171093750 h 2392"/>
                <a:gd name="T22" fmla="*/ 789062500 w 2324"/>
                <a:gd name="T23" fmla="*/ 250000000 h 2392"/>
                <a:gd name="T24" fmla="*/ 802343750 w 2324"/>
                <a:gd name="T25" fmla="*/ 421093750 h 2392"/>
                <a:gd name="T26" fmla="*/ 802343750 w 2324"/>
                <a:gd name="T27" fmla="*/ 631640625 h 2392"/>
                <a:gd name="T28" fmla="*/ 802343750 w 2324"/>
                <a:gd name="T29" fmla="*/ 723437500 h 2392"/>
                <a:gd name="T30" fmla="*/ 815625000 w 2324"/>
                <a:gd name="T31" fmla="*/ 828906250 h 2392"/>
                <a:gd name="T32" fmla="*/ 381640625 w 2324"/>
                <a:gd name="T33" fmla="*/ 841796875 h 2392"/>
                <a:gd name="T34" fmla="*/ 210546875 w 2324"/>
                <a:gd name="T35" fmla="*/ 841796875 h 2392"/>
                <a:gd name="T36" fmla="*/ 144921875 w 2324"/>
                <a:gd name="T37" fmla="*/ 855078125 h 2392"/>
                <a:gd name="T38" fmla="*/ 105468750 w 2324"/>
                <a:gd name="T39" fmla="*/ 868359375 h 2392"/>
                <a:gd name="T40" fmla="*/ 78906250 w 2324"/>
                <a:gd name="T41" fmla="*/ 894531250 h 2392"/>
                <a:gd name="T42" fmla="*/ 105468750 w 2324"/>
                <a:gd name="T43" fmla="*/ 921093750 h 2392"/>
                <a:gd name="T44" fmla="*/ 144921875 w 2324"/>
                <a:gd name="T45" fmla="*/ 933984375 h 2392"/>
                <a:gd name="T46" fmla="*/ 618359375 w 2324"/>
                <a:gd name="T47" fmla="*/ 933984375 h 2392"/>
                <a:gd name="T48" fmla="*/ 867968750 w 2324"/>
                <a:gd name="T49" fmla="*/ 921093750 h 2392"/>
                <a:gd name="T50" fmla="*/ 894531250 w 2324"/>
                <a:gd name="T51" fmla="*/ 907812500 h 2392"/>
                <a:gd name="T52" fmla="*/ 907421875 w 2324"/>
                <a:gd name="T53" fmla="*/ 894531250 h 2392"/>
                <a:gd name="T54" fmla="*/ 907421875 w 2324"/>
                <a:gd name="T55" fmla="*/ 868359375 h 2392"/>
                <a:gd name="T56" fmla="*/ 894531250 w 2324"/>
                <a:gd name="T57" fmla="*/ 841796875 h 2392"/>
                <a:gd name="T58" fmla="*/ 894531250 w 2324"/>
                <a:gd name="T59" fmla="*/ 736718750 h 2392"/>
                <a:gd name="T60" fmla="*/ 894531250 w 2324"/>
                <a:gd name="T61" fmla="*/ 631640625 h 2392"/>
                <a:gd name="T62" fmla="*/ 881250000 w 2324"/>
                <a:gd name="T63" fmla="*/ 421093750 h 2392"/>
                <a:gd name="T64" fmla="*/ 881250000 w 2324"/>
                <a:gd name="T65" fmla="*/ 237109375 h 2392"/>
                <a:gd name="T66" fmla="*/ 867968750 w 2324"/>
                <a:gd name="T67" fmla="*/ 158203125 h 2392"/>
                <a:gd name="T68" fmla="*/ 855078125 w 2324"/>
                <a:gd name="T69" fmla="*/ 79296875 h 2392"/>
                <a:gd name="T70" fmla="*/ 867968750 w 2324"/>
                <a:gd name="T71" fmla="*/ 52734375 h 2392"/>
                <a:gd name="T72" fmla="*/ 867968750 w 2324"/>
                <a:gd name="T73" fmla="*/ 26562500 h 2392"/>
                <a:gd name="T74" fmla="*/ 855078125 w 2324"/>
                <a:gd name="T75" fmla="*/ 13281250 h 2392"/>
                <a:gd name="T76" fmla="*/ 828515625 w 2324"/>
                <a:gd name="T77" fmla="*/ 390625 h 2392"/>
                <a:gd name="T78" fmla="*/ 591796875 w 2324"/>
                <a:gd name="T79" fmla="*/ 390625 h 239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324"/>
                <a:gd name="T121" fmla="*/ 0 h 2392"/>
                <a:gd name="T122" fmla="*/ 2324 w 2324"/>
                <a:gd name="T123" fmla="*/ 2392 h 239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324" h="2392" extrusionOk="0">
                  <a:moveTo>
                    <a:pt x="1515" y="1"/>
                  </a:moveTo>
                  <a:lnTo>
                    <a:pt x="909" y="34"/>
                  </a:lnTo>
                  <a:lnTo>
                    <a:pt x="202" y="34"/>
                  </a:lnTo>
                  <a:lnTo>
                    <a:pt x="0" y="102"/>
                  </a:lnTo>
                  <a:lnTo>
                    <a:pt x="0" y="135"/>
                  </a:lnTo>
                  <a:lnTo>
                    <a:pt x="68" y="203"/>
                  </a:lnTo>
                  <a:lnTo>
                    <a:pt x="169" y="236"/>
                  </a:lnTo>
                  <a:lnTo>
                    <a:pt x="371" y="270"/>
                  </a:lnTo>
                  <a:lnTo>
                    <a:pt x="1414" y="270"/>
                  </a:lnTo>
                  <a:lnTo>
                    <a:pt x="2020" y="236"/>
                  </a:lnTo>
                  <a:lnTo>
                    <a:pt x="1987" y="438"/>
                  </a:lnTo>
                  <a:lnTo>
                    <a:pt x="2020" y="640"/>
                  </a:lnTo>
                  <a:lnTo>
                    <a:pt x="2054" y="1078"/>
                  </a:lnTo>
                  <a:lnTo>
                    <a:pt x="2054" y="1617"/>
                  </a:lnTo>
                  <a:lnTo>
                    <a:pt x="2054" y="1852"/>
                  </a:lnTo>
                  <a:lnTo>
                    <a:pt x="2088" y="2122"/>
                  </a:lnTo>
                  <a:lnTo>
                    <a:pt x="977" y="2155"/>
                  </a:lnTo>
                  <a:lnTo>
                    <a:pt x="539" y="2155"/>
                  </a:lnTo>
                  <a:lnTo>
                    <a:pt x="371" y="2189"/>
                  </a:lnTo>
                  <a:lnTo>
                    <a:pt x="270" y="2223"/>
                  </a:lnTo>
                  <a:lnTo>
                    <a:pt x="202" y="2290"/>
                  </a:lnTo>
                  <a:lnTo>
                    <a:pt x="270" y="2358"/>
                  </a:lnTo>
                  <a:lnTo>
                    <a:pt x="371" y="2391"/>
                  </a:lnTo>
                  <a:lnTo>
                    <a:pt x="1583" y="2391"/>
                  </a:lnTo>
                  <a:lnTo>
                    <a:pt x="2222" y="2358"/>
                  </a:lnTo>
                  <a:lnTo>
                    <a:pt x="2290" y="2324"/>
                  </a:lnTo>
                  <a:lnTo>
                    <a:pt x="2323" y="2290"/>
                  </a:lnTo>
                  <a:lnTo>
                    <a:pt x="2323" y="2223"/>
                  </a:lnTo>
                  <a:lnTo>
                    <a:pt x="2290" y="2155"/>
                  </a:lnTo>
                  <a:lnTo>
                    <a:pt x="2290" y="1886"/>
                  </a:lnTo>
                  <a:lnTo>
                    <a:pt x="2290" y="1617"/>
                  </a:lnTo>
                  <a:lnTo>
                    <a:pt x="2256" y="1078"/>
                  </a:lnTo>
                  <a:lnTo>
                    <a:pt x="2256" y="607"/>
                  </a:lnTo>
                  <a:lnTo>
                    <a:pt x="2222" y="405"/>
                  </a:lnTo>
                  <a:lnTo>
                    <a:pt x="2189" y="203"/>
                  </a:lnTo>
                  <a:lnTo>
                    <a:pt x="2222" y="135"/>
                  </a:lnTo>
                  <a:lnTo>
                    <a:pt x="2222" y="68"/>
                  </a:lnTo>
                  <a:lnTo>
                    <a:pt x="2189" y="34"/>
                  </a:lnTo>
                  <a:lnTo>
                    <a:pt x="2121" y="1"/>
                  </a:lnTo>
                  <a:lnTo>
                    <a:pt x="1515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71" name="Shape 733">
              <a:extLst>
                <a:ext uri="{FF2B5EF4-FFF2-40B4-BE49-F238E27FC236}">
                  <a16:creationId xmlns:a16="http://schemas.microsoft.com/office/drawing/2014/main" id="{471ECB3D-77AF-CE24-7AD4-2FA054EB3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056" y="3118178"/>
              <a:ext cx="18523" cy="16131"/>
            </a:xfrm>
            <a:custGeom>
              <a:avLst/>
              <a:gdLst>
                <a:gd name="T0" fmla="*/ 26171875 w 741"/>
                <a:gd name="T1" fmla="*/ 0 h 640"/>
                <a:gd name="T2" fmla="*/ 0 w 741"/>
                <a:gd name="T3" fmla="*/ 26171875 h 640"/>
                <a:gd name="T4" fmla="*/ 0 w 741"/>
                <a:gd name="T5" fmla="*/ 52734375 h 640"/>
                <a:gd name="T6" fmla="*/ 13281250 w 741"/>
                <a:gd name="T7" fmla="*/ 65625000 h 640"/>
                <a:gd name="T8" fmla="*/ 26171875 w 741"/>
                <a:gd name="T9" fmla="*/ 78906250 h 640"/>
                <a:gd name="T10" fmla="*/ 39453125 w 741"/>
                <a:gd name="T11" fmla="*/ 118359375 h 640"/>
                <a:gd name="T12" fmla="*/ 52734375 w 741"/>
                <a:gd name="T13" fmla="*/ 171093750 h 640"/>
                <a:gd name="T14" fmla="*/ 78906250 w 741"/>
                <a:gd name="T15" fmla="*/ 210546875 h 640"/>
                <a:gd name="T16" fmla="*/ 118359375 w 741"/>
                <a:gd name="T17" fmla="*/ 250000000 h 640"/>
                <a:gd name="T18" fmla="*/ 171093750 w 741"/>
                <a:gd name="T19" fmla="*/ 250000000 h 640"/>
                <a:gd name="T20" fmla="*/ 183984375 w 741"/>
                <a:gd name="T21" fmla="*/ 236718750 h 640"/>
                <a:gd name="T22" fmla="*/ 236718750 w 741"/>
                <a:gd name="T23" fmla="*/ 131640625 h 640"/>
                <a:gd name="T24" fmla="*/ 276171875 w 741"/>
                <a:gd name="T25" fmla="*/ 92187500 h 640"/>
                <a:gd name="T26" fmla="*/ 289453125 w 741"/>
                <a:gd name="T27" fmla="*/ 65625000 h 640"/>
                <a:gd name="T28" fmla="*/ 289453125 w 741"/>
                <a:gd name="T29" fmla="*/ 39453125 h 640"/>
                <a:gd name="T30" fmla="*/ 289453125 w 741"/>
                <a:gd name="T31" fmla="*/ 26171875 h 640"/>
                <a:gd name="T32" fmla="*/ 276171875 w 741"/>
                <a:gd name="T33" fmla="*/ 13281250 h 640"/>
                <a:gd name="T34" fmla="*/ 236718750 w 741"/>
                <a:gd name="T35" fmla="*/ 26171875 h 640"/>
                <a:gd name="T36" fmla="*/ 197265625 w 741"/>
                <a:gd name="T37" fmla="*/ 52734375 h 640"/>
                <a:gd name="T38" fmla="*/ 157812500 w 741"/>
                <a:gd name="T39" fmla="*/ 105078125 h 640"/>
                <a:gd name="T40" fmla="*/ 131640625 w 741"/>
                <a:gd name="T41" fmla="*/ 144531250 h 640"/>
                <a:gd name="T42" fmla="*/ 105078125 w 741"/>
                <a:gd name="T43" fmla="*/ 92187500 h 640"/>
                <a:gd name="T44" fmla="*/ 92187500 w 741"/>
                <a:gd name="T45" fmla="*/ 26171875 h 640"/>
                <a:gd name="T46" fmla="*/ 78906250 w 741"/>
                <a:gd name="T47" fmla="*/ 0 h 640"/>
                <a:gd name="T48" fmla="*/ 26171875 w 741"/>
                <a:gd name="T49" fmla="*/ 0 h 64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41"/>
                <a:gd name="T76" fmla="*/ 0 h 640"/>
                <a:gd name="T77" fmla="*/ 741 w 741"/>
                <a:gd name="T78" fmla="*/ 640 h 64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41" h="640" extrusionOk="0">
                  <a:moveTo>
                    <a:pt x="67" y="0"/>
                  </a:moveTo>
                  <a:lnTo>
                    <a:pt x="0" y="67"/>
                  </a:lnTo>
                  <a:lnTo>
                    <a:pt x="0" y="135"/>
                  </a:lnTo>
                  <a:lnTo>
                    <a:pt x="34" y="168"/>
                  </a:lnTo>
                  <a:lnTo>
                    <a:pt x="67" y="202"/>
                  </a:lnTo>
                  <a:lnTo>
                    <a:pt x="101" y="303"/>
                  </a:lnTo>
                  <a:lnTo>
                    <a:pt x="135" y="438"/>
                  </a:lnTo>
                  <a:lnTo>
                    <a:pt x="202" y="539"/>
                  </a:lnTo>
                  <a:lnTo>
                    <a:pt x="303" y="640"/>
                  </a:lnTo>
                  <a:lnTo>
                    <a:pt x="438" y="640"/>
                  </a:lnTo>
                  <a:lnTo>
                    <a:pt x="471" y="606"/>
                  </a:lnTo>
                  <a:lnTo>
                    <a:pt x="606" y="337"/>
                  </a:lnTo>
                  <a:lnTo>
                    <a:pt x="707" y="236"/>
                  </a:lnTo>
                  <a:lnTo>
                    <a:pt x="741" y="168"/>
                  </a:lnTo>
                  <a:lnTo>
                    <a:pt x="741" y="101"/>
                  </a:lnTo>
                  <a:lnTo>
                    <a:pt x="741" y="67"/>
                  </a:lnTo>
                  <a:lnTo>
                    <a:pt x="707" y="34"/>
                  </a:lnTo>
                  <a:lnTo>
                    <a:pt x="606" y="67"/>
                  </a:lnTo>
                  <a:lnTo>
                    <a:pt x="505" y="135"/>
                  </a:lnTo>
                  <a:lnTo>
                    <a:pt x="404" y="269"/>
                  </a:lnTo>
                  <a:lnTo>
                    <a:pt x="337" y="370"/>
                  </a:lnTo>
                  <a:lnTo>
                    <a:pt x="269" y="236"/>
                  </a:lnTo>
                  <a:lnTo>
                    <a:pt x="236" y="67"/>
                  </a:lnTo>
                  <a:lnTo>
                    <a:pt x="202" y="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72" name="Shape 734">
              <a:extLst>
                <a:ext uri="{FF2B5EF4-FFF2-40B4-BE49-F238E27FC236}">
                  <a16:creationId xmlns:a16="http://schemas.microsoft.com/office/drawing/2014/main" id="{BC07CE6B-4E08-DC32-B3EC-6634EC0D9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741" y="3103242"/>
              <a:ext cx="63933" cy="60939"/>
            </a:xfrm>
            <a:custGeom>
              <a:avLst/>
              <a:gdLst>
                <a:gd name="T0" fmla="*/ 933984375 w 2560"/>
                <a:gd name="T1" fmla="*/ 0 h 2425"/>
                <a:gd name="T2" fmla="*/ 921093750 w 2560"/>
                <a:gd name="T3" fmla="*/ 13281250 h 2425"/>
                <a:gd name="T4" fmla="*/ 907812500 w 2560"/>
                <a:gd name="T5" fmla="*/ 52734375 h 2425"/>
                <a:gd name="T6" fmla="*/ 683984375 w 2560"/>
                <a:gd name="T7" fmla="*/ 26171875 h 2425"/>
                <a:gd name="T8" fmla="*/ 460546875 w 2560"/>
                <a:gd name="T9" fmla="*/ 26171875 h 2425"/>
                <a:gd name="T10" fmla="*/ 250000000 w 2560"/>
                <a:gd name="T11" fmla="*/ 13281250 h 2425"/>
                <a:gd name="T12" fmla="*/ 158203125 w 2560"/>
                <a:gd name="T13" fmla="*/ 26171875 h 2425"/>
                <a:gd name="T14" fmla="*/ 105468750 w 2560"/>
                <a:gd name="T15" fmla="*/ 39453125 h 2425"/>
                <a:gd name="T16" fmla="*/ 66015625 w 2560"/>
                <a:gd name="T17" fmla="*/ 65625000 h 2425"/>
                <a:gd name="T18" fmla="*/ 66015625 w 2560"/>
                <a:gd name="T19" fmla="*/ 78906250 h 2425"/>
                <a:gd name="T20" fmla="*/ 144921875 w 2560"/>
                <a:gd name="T21" fmla="*/ 105078125 h 2425"/>
                <a:gd name="T22" fmla="*/ 223828125 w 2560"/>
                <a:gd name="T23" fmla="*/ 118359375 h 2425"/>
                <a:gd name="T24" fmla="*/ 394921875 w 2560"/>
                <a:gd name="T25" fmla="*/ 105078125 h 2425"/>
                <a:gd name="T26" fmla="*/ 644531250 w 2560"/>
                <a:gd name="T27" fmla="*/ 118359375 h 2425"/>
                <a:gd name="T28" fmla="*/ 907812500 w 2560"/>
                <a:gd name="T29" fmla="*/ 131640625 h 2425"/>
                <a:gd name="T30" fmla="*/ 894531250 w 2560"/>
                <a:gd name="T31" fmla="*/ 276171875 h 2425"/>
                <a:gd name="T32" fmla="*/ 907812500 w 2560"/>
                <a:gd name="T33" fmla="*/ 420703125 h 2425"/>
                <a:gd name="T34" fmla="*/ 907812500 w 2560"/>
                <a:gd name="T35" fmla="*/ 617968750 h 2425"/>
                <a:gd name="T36" fmla="*/ 921093750 w 2560"/>
                <a:gd name="T37" fmla="*/ 723437500 h 2425"/>
                <a:gd name="T38" fmla="*/ 933984375 w 2560"/>
                <a:gd name="T39" fmla="*/ 815234375 h 2425"/>
                <a:gd name="T40" fmla="*/ 921093750 w 2560"/>
                <a:gd name="T41" fmla="*/ 815234375 h 2425"/>
                <a:gd name="T42" fmla="*/ 513281250 w 2560"/>
                <a:gd name="T43" fmla="*/ 828515625 h 2425"/>
                <a:gd name="T44" fmla="*/ 316015625 w 2560"/>
                <a:gd name="T45" fmla="*/ 841796875 h 2425"/>
                <a:gd name="T46" fmla="*/ 210546875 w 2560"/>
                <a:gd name="T47" fmla="*/ 855078125 h 2425"/>
                <a:gd name="T48" fmla="*/ 118750000 w 2560"/>
                <a:gd name="T49" fmla="*/ 881250000 h 2425"/>
                <a:gd name="T50" fmla="*/ 105468750 w 2560"/>
                <a:gd name="T51" fmla="*/ 683984375 h 2425"/>
                <a:gd name="T52" fmla="*/ 92187500 w 2560"/>
                <a:gd name="T53" fmla="*/ 486718750 h 2425"/>
                <a:gd name="T54" fmla="*/ 105468750 w 2560"/>
                <a:gd name="T55" fmla="*/ 276171875 h 2425"/>
                <a:gd name="T56" fmla="*/ 92187500 w 2560"/>
                <a:gd name="T57" fmla="*/ 171093750 h 2425"/>
                <a:gd name="T58" fmla="*/ 79296875 w 2560"/>
                <a:gd name="T59" fmla="*/ 118359375 h 2425"/>
                <a:gd name="T60" fmla="*/ 66015625 w 2560"/>
                <a:gd name="T61" fmla="*/ 78906250 h 2425"/>
                <a:gd name="T62" fmla="*/ 52734375 w 2560"/>
                <a:gd name="T63" fmla="*/ 78906250 h 2425"/>
                <a:gd name="T64" fmla="*/ 26562500 w 2560"/>
                <a:gd name="T65" fmla="*/ 131640625 h 2425"/>
                <a:gd name="T66" fmla="*/ 13281250 w 2560"/>
                <a:gd name="T67" fmla="*/ 197265625 h 2425"/>
                <a:gd name="T68" fmla="*/ 390625 w 2560"/>
                <a:gd name="T69" fmla="*/ 341796875 h 2425"/>
                <a:gd name="T70" fmla="*/ 13281250 w 2560"/>
                <a:gd name="T71" fmla="*/ 617968750 h 2425"/>
                <a:gd name="T72" fmla="*/ 13281250 w 2560"/>
                <a:gd name="T73" fmla="*/ 710156250 h 2425"/>
                <a:gd name="T74" fmla="*/ 13281250 w 2560"/>
                <a:gd name="T75" fmla="*/ 802343750 h 2425"/>
                <a:gd name="T76" fmla="*/ 13281250 w 2560"/>
                <a:gd name="T77" fmla="*/ 855078125 h 2425"/>
                <a:gd name="T78" fmla="*/ 39843750 w 2560"/>
                <a:gd name="T79" fmla="*/ 894531250 h 2425"/>
                <a:gd name="T80" fmla="*/ 66015625 w 2560"/>
                <a:gd name="T81" fmla="*/ 933984375 h 2425"/>
                <a:gd name="T82" fmla="*/ 105468750 w 2560"/>
                <a:gd name="T83" fmla="*/ 946875000 h 2425"/>
                <a:gd name="T84" fmla="*/ 118750000 w 2560"/>
                <a:gd name="T85" fmla="*/ 946875000 h 2425"/>
                <a:gd name="T86" fmla="*/ 131640625 w 2560"/>
                <a:gd name="T87" fmla="*/ 933984375 h 2425"/>
                <a:gd name="T88" fmla="*/ 131640625 w 2560"/>
                <a:gd name="T89" fmla="*/ 920703125 h 2425"/>
                <a:gd name="T90" fmla="*/ 223828125 w 2560"/>
                <a:gd name="T91" fmla="*/ 933984375 h 2425"/>
                <a:gd name="T92" fmla="*/ 316015625 w 2560"/>
                <a:gd name="T93" fmla="*/ 946875000 h 2425"/>
                <a:gd name="T94" fmla="*/ 526171875 w 2560"/>
                <a:gd name="T95" fmla="*/ 933984375 h 2425"/>
                <a:gd name="T96" fmla="*/ 933984375 w 2560"/>
                <a:gd name="T97" fmla="*/ 907421875 h 2425"/>
                <a:gd name="T98" fmla="*/ 960546875 w 2560"/>
                <a:gd name="T99" fmla="*/ 894531250 h 2425"/>
                <a:gd name="T100" fmla="*/ 973437500 w 2560"/>
                <a:gd name="T101" fmla="*/ 907421875 h 2425"/>
                <a:gd name="T102" fmla="*/ 986718750 w 2560"/>
                <a:gd name="T103" fmla="*/ 907421875 h 2425"/>
                <a:gd name="T104" fmla="*/ 986718750 w 2560"/>
                <a:gd name="T105" fmla="*/ 894531250 h 2425"/>
                <a:gd name="T106" fmla="*/ 1000000000 w 2560"/>
                <a:gd name="T107" fmla="*/ 789062500 h 2425"/>
                <a:gd name="T108" fmla="*/ 1000000000 w 2560"/>
                <a:gd name="T109" fmla="*/ 696875000 h 2425"/>
                <a:gd name="T110" fmla="*/ 986718750 w 2560"/>
                <a:gd name="T111" fmla="*/ 486718750 h 2425"/>
                <a:gd name="T112" fmla="*/ 986718750 w 2560"/>
                <a:gd name="T113" fmla="*/ 250000000 h 2425"/>
                <a:gd name="T114" fmla="*/ 973437500 w 2560"/>
                <a:gd name="T115" fmla="*/ 131640625 h 2425"/>
                <a:gd name="T116" fmla="*/ 960546875 w 2560"/>
                <a:gd name="T117" fmla="*/ 13281250 h 2425"/>
                <a:gd name="T118" fmla="*/ 947265625 w 2560"/>
                <a:gd name="T119" fmla="*/ 0 h 2425"/>
                <a:gd name="T120" fmla="*/ 933984375 w 2560"/>
                <a:gd name="T121" fmla="*/ 0 h 242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560"/>
                <a:gd name="T184" fmla="*/ 0 h 2425"/>
                <a:gd name="T185" fmla="*/ 2560 w 2560"/>
                <a:gd name="T186" fmla="*/ 2425 h 242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560" h="2425" extrusionOk="0">
                  <a:moveTo>
                    <a:pt x="2391" y="0"/>
                  </a:moveTo>
                  <a:lnTo>
                    <a:pt x="2358" y="34"/>
                  </a:lnTo>
                  <a:lnTo>
                    <a:pt x="2324" y="135"/>
                  </a:lnTo>
                  <a:lnTo>
                    <a:pt x="1751" y="67"/>
                  </a:lnTo>
                  <a:lnTo>
                    <a:pt x="1179" y="67"/>
                  </a:lnTo>
                  <a:lnTo>
                    <a:pt x="640" y="34"/>
                  </a:lnTo>
                  <a:lnTo>
                    <a:pt x="405" y="67"/>
                  </a:lnTo>
                  <a:lnTo>
                    <a:pt x="270" y="101"/>
                  </a:lnTo>
                  <a:lnTo>
                    <a:pt x="169" y="168"/>
                  </a:lnTo>
                  <a:lnTo>
                    <a:pt x="169" y="202"/>
                  </a:lnTo>
                  <a:lnTo>
                    <a:pt x="371" y="269"/>
                  </a:lnTo>
                  <a:lnTo>
                    <a:pt x="573" y="303"/>
                  </a:lnTo>
                  <a:lnTo>
                    <a:pt x="1011" y="269"/>
                  </a:lnTo>
                  <a:lnTo>
                    <a:pt x="1650" y="303"/>
                  </a:lnTo>
                  <a:lnTo>
                    <a:pt x="2324" y="337"/>
                  </a:lnTo>
                  <a:lnTo>
                    <a:pt x="2290" y="707"/>
                  </a:lnTo>
                  <a:lnTo>
                    <a:pt x="2324" y="1077"/>
                  </a:lnTo>
                  <a:lnTo>
                    <a:pt x="2324" y="1582"/>
                  </a:lnTo>
                  <a:lnTo>
                    <a:pt x="2358" y="1852"/>
                  </a:lnTo>
                  <a:lnTo>
                    <a:pt x="2391" y="2087"/>
                  </a:lnTo>
                  <a:lnTo>
                    <a:pt x="2358" y="2087"/>
                  </a:lnTo>
                  <a:lnTo>
                    <a:pt x="1314" y="2121"/>
                  </a:lnTo>
                  <a:lnTo>
                    <a:pt x="809" y="2155"/>
                  </a:lnTo>
                  <a:lnTo>
                    <a:pt x="539" y="2189"/>
                  </a:lnTo>
                  <a:lnTo>
                    <a:pt x="304" y="2256"/>
                  </a:lnTo>
                  <a:lnTo>
                    <a:pt x="270" y="1751"/>
                  </a:lnTo>
                  <a:lnTo>
                    <a:pt x="236" y="1246"/>
                  </a:lnTo>
                  <a:lnTo>
                    <a:pt x="270" y="707"/>
                  </a:lnTo>
                  <a:lnTo>
                    <a:pt x="236" y="438"/>
                  </a:lnTo>
                  <a:lnTo>
                    <a:pt x="203" y="303"/>
                  </a:lnTo>
                  <a:lnTo>
                    <a:pt x="169" y="202"/>
                  </a:lnTo>
                  <a:lnTo>
                    <a:pt x="135" y="202"/>
                  </a:lnTo>
                  <a:lnTo>
                    <a:pt x="68" y="337"/>
                  </a:lnTo>
                  <a:lnTo>
                    <a:pt x="34" y="505"/>
                  </a:lnTo>
                  <a:lnTo>
                    <a:pt x="1" y="875"/>
                  </a:lnTo>
                  <a:lnTo>
                    <a:pt x="34" y="1582"/>
                  </a:lnTo>
                  <a:lnTo>
                    <a:pt x="34" y="1818"/>
                  </a:lnTo>
                  <a:lnTo>
                    <a:pt x="34" y="2054"/>
                  </a:lnTo>
                  <a:lnTo>
                    <a:pt x="34" y="2189"/>
                  </a:lnTo>
                  <a:lnTo>
                    <a:pt x="102" y="2290"/>
                  </a:lnTo>
                  <a:lnTo>
                    <a:pt x="169" y="2391"/>
                  </a:lnTo>
                  <a:lnTo>
                    <a:pt x="270" y="2424"/>
                  </a:lnTo>
                  <a:lnTo>
                    <a:pt x="304" y="2424"/>
                  </a:lnTo>
                  <a:lnTo>
                    <a:pt x="337" y="2391"/>
                  </a:lnTo>
                  <a:lnTo>
                    <a:pt x="337" y="2357"/>
                  </a:lnTo>
                  <a:lnTo>
                    <a:pt x="573" y="2391"/>
                  </a:lnTo>
                  <a:lnTo>
                    <a:pt x="809" y="2424"/>
                  </a:lnTo>
                  <a:lnTo>
                    <a:pt x="1347" y="2391"/>
                  </a:lnTo>
                  <a:lnTo>
                    <a:pt x="2391" y="2323"/>
                  </a:lnTo>
                  <a:lnTo>
                    <a:pt x="2459" y="2290"/>
                  </a:lnTo>
                  <a:lnTo>
                    <a:pt x="2492" y="2323"/>
                  </a:lnTo>
                  <a:lnTo>
                    <a:pt x="2526" y="2323"/>
                  </a:lnTo>
                  <a:lnTo>
                    <a:pt x="2526" y="2290"/>
                  </a:lnTo>
                  <a:lnTo>
                    <a:pt x="2560" y="2020"/>
                  </a:lnTo>
                  <a:lnTo>
                    <a:pt x="2560" y="1784"/>
                  </a:lnTo>
                  <a:lnTo>
                    <a:pt x="2526" y="1246"/>
                  </a:lnTo>
                  <a:lnTo>
                    <a:pt x="2526" y="640"/>
                  </a:lnTo>
                  <a:lnTo>
                    <a:pt x="2492" y="337"/>
                  </a:lnTo>
                  <a:lnTo>
                    <a:pt x="2459" y="34"/>
                  </a:lnTo>
                  <a:lnTo>
                    <a:pt x="2425" y="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73" name="Shape 735">
              <a:extLst>
                <a:ext uri="{FF2B5EF4-FFF2-40B4-BE49-F238E27FC236}">
                  <a16:creationId xmlns:a16="http://schemas.microsoft.com/office/drawing/2014/main" id="{564A9376-0521-7B15-68C3-34F53A9FB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745" y="3122360"/>
              <a:ext cx="14938" cy="15533"/>
            </a:xfrm>
            <a:custGeom>
              <a:avLst/>
              <a:gdLst>
                <a:gd name="T0" fmla="*/ 92187500 w 607"/>
                <a:gd name="T1" fmla="*/ 0 h 607"/>
                <a:gd name="T2" fmla="*/ 52734375 w 607"/>
                <a:gd name="T3" fmla="*/ 26562500 h 607"/>
                <a:gd name="T4" fmla="*/ 26562500 w 607"/>
                <a:gd name="T5" fmla="*/ 52734375 h 607"/>
                <a:gd name="T6" fmla="*/ 0 w 607"/>
                <a:gd name="T7" fmla="*/ 78906250 h 607"/>
                <a:gd name="T8" fmla="*/ 0 w 607"/>
                <a:gd name="T9" fmla="*/ 118359375 h 607"/>
                <a:gd name="T10" fmla="*/ 0 w 607"/>
                <a:gd name="T11" fmla="*/ 157812500 h 607"/>
                <a:gd name="T12" fmla="*/ 26562500 w 607"/>
                <a:gd name="T13" fmla="*/ 197265625 h 607"/>
                <a:gd name="T14" fmla="*/ 52734375 w 607"/>
                <a:gd name="T15" fmla="*/ 223828125 h 607"/>
                <a:gd name="T16" fmla="*/ 92187500 w 607"/>
                <a:gd name="T17" fmla="*/ 236718750 h 607"/>
                <a:gd name="T18" fmla="*/ 144921875 w 607"/>
                <a:gd name="T19" fmla="*/ 236718750 h 607"/>
                <a:gd name="T20" fmla="*/ 171093750 w 607"/>
                <a:gd name="T21" fmla="*/ 223828125 h 607"/>
                <a:gd name="T22" fmla="*/ 210546875 w 607"/>
                <a:gd name="T23" fmla="*/ 210546875 h 607"/>
                <a:gd name="T24" fmla="*/ 223828125 w 607"/>
                <a:gd name="T25" fmla="*/ 171093750 h 607"/>
                <a:gd name="T26" fmla="*/ 210546875 w 607"/>
                <a:gd name="T27" fmla="*/ 157812500 h 607"/>
                <a:gd name="T28" fmla="*/ 197265625 w 607"/>
                <a:gd name="T29" fmla="*/ 144921875 h 607"/>
                <a:gd name="T30" fmla="*/ 171093750 w 607"/>
                <a:gd name="T31" fmla="*/ 131640625 h 607"/>
                <a:gd name="T32" fmla="*/ 144921875 w 607"/>
                <a:gd name="T33" fmla="*/ 144921875 h 607"/>
                <a:gd name="T34" fmla="*/ 118359375 w 607"/>
                <a:gd name="T35" fmla="*/ 157812500 h 607"/>
                <a:gd name="T36" fmla="*/ 78906250 w 607"/>
                <a:gd name="T37" fmla="*/ 144921875 h 607"/>
                <a:gd name="T38" fmla="*/ 78906250 w 607"/>
                <a:gd name="T39" fmla="*/ 131640625 h 607"/>
                <a:gd name="T40" fmla="*/ 78906250 w 607"/>
                <a:gd name="T41" fmla="*/ 118359375 h 607"/>
                <a:gd name="T42" fmla="*/ 78906250 w 607"/>
                <a:gd name="T43" fmla="*/ 92187500 h 607"/>
                <a:gd name="T44" fmla="*/ 92187500 w 607"/>
                <a:gd name="T45" fmla="*/ 78906250 h 607"/>
                <a:gd name="T46" fmla="*/ 131640625 w 607"/>
                <a:gd name="T47" fmla="*/ 66015625 h 607"/>
                <a:gd name="T48" fmla="*/ 184375000 w 607"/>
                <a:gd name="T49" fmla="*/ 66015625 h 607"/>
                <a:gd name="T50" fmla="*/ 236718750 w 607"/>
                <a:gd name="T51" fmla="*/ 52734375 h 607"/>
                <a:gd name="T52" fmla="*/ 236718750 w 607"/>
                <a:gd name="T53" fmla="*/ 39453125 h 607"/>
                <a:gd name="T54" fmla="*/ 236718750 w 607"/>
                <a:gd name="T55" fmla="*/ 26562500 h 607"/>
                <a:gd name="T56" fmla="*/ 210546875 w 607"/>
                <a:gd name="T57" fmla="*/ 0 h 607"/>
                <a:gd name="T58" fmla="*/ 92187500 w 607"/>
                <a:gd name="T59" fmla="*/ 0 h 60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607"/>
                <a:gd name="T91" fmla="*/ 0 h 607"/>
                <a:gd name="T92" fmla="*/ 607 w 607"/>
                <a:gd name="T93" fmla="*/ 607 h 607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607" h="607" extrusionOk="0">
                  <a:moveTo>
                    <a:pt x="236" y="0"/>
                  </a:moveTo>
                  <a:lnTo>
                    <a:pt x="135" y="68"/>
                  </a:lnTo>
                  <a:lnTo>
                    <a:pt x="68" y="135"/>
                  </a:lnTo>
                  <a:lnTo>
                    <a:pt x="0" y="202"/>
                  </a:lnTo>
                  <a:lnTo>
                    <a:pt x="0" y="303"/>
                  </a:lnTo>
                  <a:lnTo>
                    <a:pt x="0" y="404"/>
                  </a:lnTo>
                  <a:lnTo>
                    <a:pt x="68" y="505"/>
                  </a:lnTo>
                  <a:lnTo>
                    <a:pt x="135" y="573"/>
                  </a:lnTo>
                  <a:lnTo>
                    <a:pt x="236" y="606"/>
                  </a:lnTo>
                  <a:lnTo>
                    <a:pt x="371" y="606"/>
                  </a:lnTo>
                  <a:lnTo>
                    <a:pt x="438" y="573"/>
                  </a:lnTo>
                  <a:lnTo>
                    <a:pt x="539" y="539"/>
                  </a:lnTo>
                  <a:lnTo>
                    <a:pt x="573" y="438"/>
                  </a:lnTo>
                  <a:lnTo>
                    <a:pt x="539" y="404"/>
                  </a:lnTo>
                  <a:lnTo>
                    <a:pt x="505" y="371"/>
                  </a:lnTo>
                  <a:lnTo>
                    <a:pt x="438" y="337"/>
                  </a:lnTo>
                  <a:lnTo>
                    <a:pt x="371" y="371"/>
                  </a:lnTo>
                  <a:lnTo>
                    <a:pt x="303" y="404"/>
                  </a:lnTo>
                  <a:lnTo>
                    <a:pt x="202" y="371"/>
                  </a:lnTo>
                  <a:lnTo>
                    <a:pt x="202" y="337"/>
                  </a:lnTo>
                  <a:lnTo>
                    <a:pt x="202" y="303"/>
                  </a:lnTo>
                  <a:lnTo>
                    <a:pt x="202" y="236"/>
                  </a:lnTo>
                  <a:lnTo>
                    <a:pt x="236" y="202"/>
                  </a:lnTo>
                  <a:lnTo>
                    <a:pt x="337" y="169"/>
                  </a:lnTo>
                  <a:lnTo>
                    <a:pt x="472" y="169"/>
                  </a:lnTo>
                  <a:lnTo>
                    <a:pt x="606" y="135"/>
                  </a:lnTo>
                  <a:lnTo>
                    <a:pt x="606" y="101"/>
                  </a:lnTo>
                  <a:lnTo>
                    <a:pt x="606" y="68"/>
                  </a:lnTo>
                  <a:lnTo>
                    <a:pt x="539" y="0"/>
                  </a:lnTo>
                  <a:lnTo>
                    <a:pt x="236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74" name="Shape 736">
              <a:extLst>
                <a:ext uri="{FF2B5EF4-FFF2-40B4-BE49-F238E27FC236}">
                  <a16:creationId xmlns:a16="http://schemas.microsoft.com/office/drawing/2014/main" id="{B5189978-A375-4879-F98A-E9FA31B52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561" y="3014820"/>
              <a:ext cx="55568" cy="61536"/>
            </a:xfrm>
            <a:custGeom>
              <a:avLst/>
              <a:gdLst>
                <a:gd name="T0" fmla="*/ 683984375 w 2223"/>
                <a:gd name="T1" fmla="*/ 390625 h 2459"/>
                <a:gd name="T2" fmla="*/ 500000000 w 2223"/>
                <a:gd name="T3" fmla="*/ 26562500 h 2459"/>
                <a:gd name="T4" fmla="*/ 263281250 w 2223"/>
                <a:gd name="T5" fmla="*/ 26562500 h 2459"/>
                <a:gd name="T6" fmla="*/ 26562500 w 2223"/>
                <a:gd name="T7" fmla="*/ 39843750 h 2459"/>
                <a:gd name="T8" fmla="*/ 390625 w 2223"/>
                <a:gd name="T9" fmla="*/ 53125000 h 2459"/>
                <a:gd name="T10" fmla="*/ 390625 w 2223"/>
                <a:gd name="T11" fmla="*/ 79296875 h 2459"/>
                <a:gd name="T12" fmla="*/ 390625 w 2223"/>
                <a:gd name="T13" fmla="*/ 92578125 h 2459"/>
                <a:gd name="T14" fmla="*/ 13281250 w 2223"/>
                <a:gd name="T15" fmla="*/ 118750000 h 2459"/>
                <a:gd name="T16" fmla="*/ 390625 w 2223"/>
                <a:gd name="T17" fmla="*/ 197656250 h 2459"/>
                <a:gd name="T18" fmla="*/ 390625 w 2223"/>
                <a:gd name="T19" fmla="*/ 289843750 h 2459"/>
                <a:gd name="T20" fmla="*/ 13281250 w 2223"/>
                <a:gd name="T21" fmla="*/ 460546875 h 2459"/>
                <a:gd name="T22" fmla="*/ 13281250 w 2223"/>
                <a:gd name="T23" fmla="*/ 671093750 h 2459"/>
                <a:gd name="T24" fmla="*/ 13281250 w 2223"/>
                <a:gd name="T25" fmla="*/ 789453125 h 2459"/>
                <a:gd name="T26" fmla="*/ 26562500 w 2223"/>
                <a:gd name="T27" fmla="*/ 894531250 h 2459"/>
                <a:gd name="T28" fmla="*/ 26562500 w 2223"/>
                <a:gd name="T29" fmla="*/ 907812500 h 2459"/>
                <a:gd name="T30" fmla="*/ 26562500 w 2223"/>
                <a:gd name="T31" fmla="*/ 933984375 h 2459"/>
                <a:gd name="T32" fmla="*/ 39843750 w 2223"/>
                <a:gd name="T33" fmla="*/ 960546875 h 2459"/>
                <a:gd name="T34" fmla="*/ 66015625 w 2223"/>
                <a:gd name="T35" fmla="*/ 960546875 h 2459"/>
                <a:gd name="T36" fmla="*/ 316015625 w 2223"/>
                <a:gd name="T37" fmla="*/ 947265625 h 2459"/>
                <a:gd name="T38" fmla="*/ 552734375 w 2223"/>
                <a:gd name="T39" fmla="*/ 933984375 h 2459"/>
                <a:gd name="T40" fmla="*/ 710546875 w 2223"/>
                <a:gd name="T41" fmla="*/ 933984375 h 2459"/>
                <a:gd name="T42" fmla="*/ 789453125 w 2223"/>
                <a:gd name="T43" fmla="*/ 907812500 h 2459"/>
                <a:gd name="T44" fmla="*/ 828906250 w 2223"/>
                <a:gd name="T45" fmla="*/ 894531250 h 2459"/>
                <a:gd name="T46" fmla="*/ 855078125 w 2223"/>
                <a:gd name="T47" fmla="*/ 868359375 h 2459"/>
                <a:gd name="T48" fmla="*/ 815625000 w 2223"/>
                <a:gd name="T49" fmla="*/ 842187500 h 2459"/>
                <a:gd name="T50" fmla="*/ 789453125 w 2223"/>
                <a:gd name="T51" fmla="*/ 828906250 h 2459"/>
                <a:gd name="T52" fmla="*/ 710546875 w 2223"/>
                <a:gd name="T53" fmla="*/ 828906250 h 2459"/>
                <a:gd name="T54" fmla="*/ 552734375 w 2223"/>
                <a:gd name="T55" fmla="*/ 842187500 h 2459"/>
                <a:gd name="T56" fmla="*/ 105468750 w 2223"/>
                <a:gd name="T57" fmla="*/ 868359375 h 2459"/>
                <a:gd name="T58" fmla="*/ 105468750 w 2223"/>
                <a:gd name="T59" fmla="*/ 763281250 h 2459"/>
                <a:gd name="T60" fmla="*/ 105468750 w 2223"/>
                <a:gd name="T61" fmla="*/ 657812500 h 2459"/>
                <a:gd name="T62" fmla="*/ 92187500 w 2223"/>
                <a:gd name="T63" fmla="*/ 460546875 h 2459"/>
                <a:gd name="T64" fmla="*/ 92187500 w 2223"/>
                <a:gd name="T65" fmla="*/ 289843750 h 2459"/>
                <a:gd name="T66" fmla="*/ 92187500 w 2223"/>
                <a:gd name="T67" fmla="*/ 210937500 h 2459"/>
                <a:gd name="T68" fmla="*/ 79296875 w 2223"/>
                <a:gd name="T69" fmla="*/ 118750000 h 2459"/>
                <a:gd name="T70" fmla="*/ 316015625 w 2223"/>
                <a:gd name="T71" fmla="*/ 118750000 h 2459"/>
                <a:gd name="T72" fmla="*/ 565625000 w 2223"/>
                <a:gd name="T73" fmla="*/ 105468750 h 2459"/>
                <a:gd name="T74" fmla="*/ 723437500 w 2223"/>
                <a:gd name="T75" fmla="*/ 92578125 h 2459"/>
                <a:gd name="T76" fmla="*/ 802343750 w 2223"/>
                <a:gd name="T77" fmla="*/ 66015625 h 2459"/>
                <a:gd name="T78" fmla="*/ 828906250 w 2223"/>
                <a:gd name="T79" fmla="*/ 53125000 h 2459"/>
                <a:gd name="T80" fmla="*/ 868359375 w 2223"/>
                <a:gd name="T81" fmla="*/ 26562500 h 2459"/>
                <a:gd name="T82" fmla="*/ 868359375 w 2223"/>
                <a:gd name="T83" fmla="*/ 13671875 h 2459"/>
                <a:gd name="T84" fmla="*/ 776171875 w 2223"/>
                <a:gd name="T85" fmla="*/ 390625 h 2459"/>
                <a:gd name="T86" fmla="*/ 683984375 w 2223"/>
                <a:gd name="T87" fmla="*/ 390625 h 245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223"/>
                <a:gd name="T133" fmla="*/ 0 h 2459"/>
                <a:gd name="T134" fmla="*/ 2223 w 2223"/>
                <a:gd name="T135" fmla="*/ 2459 h 245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223" h="2459" extrusionOk="0">
                  <a:moveTo>
                    <a:pt x="1751" y="1"/>
                  </a:moveTo>
                  <a:lnTo>
                    <a:pt x="1280" y="68"/>
                  </a:lnTo>
                  <a:lnTo>
                    <a:pt x="674" y="68"/>
                  </a:lnTo>
                  <a:lnTo>
                    <a:pt x="68" y="102"/>
                  </a:lnTo>
                  <a:lnTo>
                    <a:pt x="1" y="136"/>
                  </a:lnTo>
                  <a:lnTo>
                    <a:pt x="1" y="203"/>
                  </a:lnTo>
                  <a:lnTo>
                    <a:pt x="1" y="237"/>
                  </a:lnTo>
                  <a:lnTo>
                    <a:pt x="34" y="304"/>
                  </a:lnTo>
                  <a:lnTo>
                    <a:pt x="1" y="506"/>
                  </a:lnTo>
                  <a:lnTo>
                    <a:pt x="1" y="742"/>
                  </a:lnTo>
                  <a:lnTo>
                    <a:pt x="34" y="1179"/>
                  </a:lnTo>
                  <a:lnTo>
                    <a:pt x="34" y="1718"/>
                  </a:lnTo>
                  <a:lnTo>
                    <a:pt x="34" y="2021"/>
                  </a:lnTo>
                  <a:lnTo>
                    <a:pt x="68" y="2290"/>
                  </a:lnTo>
                  <a:lnTo>
                    <a:pt x="68" y="2324"/>
                  </a:lnTo>
                  <a:lnTo>
                    <a:pt x="68" y="2391"/>
                  </a:lnTo>
                  <a:lnTo>
                    <a:pt x="102" y="2459"/>
                  </a:lnTo>
                  <a:lnTo>
                    <a:pt x="169" y="2459"/>
                  </a:lnTo>
                  <a:lnTo>
                    <a:pt x="809" y="2425"/>
                  </a:lnTo>
                  <a:lnTo>
                    <a:pt x="1415" y="2391"/>
                  </a:lnTo>
                  <a:lnTo>
                    <a:pt x="1819" y="2391"/>
                  </a:lnTo>
                  <a:lnTo>
                    <a:pt x="2021" y="2324"/>
                  </a:lnTo>
                  <a:lnTo>
                    <a:pt x="2122" y="2290"/>
                  </a:lnTo>
                  <a:lnTo>
                    <a:pt x="2189" y="2223"/>
                  </a:lnTo>
                  <a:lnTo>
                    <a:pt x="2088" y="2156"/>
                  </a:lnTo>
                  <a:lnTo>
                    <a:pt x="2021" y="2122"/>
                  </a:lnTo>
                  <a:lnTo>
                    <a:pt x="1819" y="2122"/>
                  </a:lnTo>
                  <a:lnTo>
                    <a:pt x="1415" y="2156"/>
                  </a:lnTo>
                  <a:lnTo>
                    <a:pt x="270" y="2223"/>
                  </a:lnTo>
                  <a:lnTo>
                    <a:pt x="270" y="1954"/>
                  </a:lnTo>
                  <a:lnTo>
                    <a:pt x="270" y="1684"/>
                  </a:lnTo>
                  <a:lnTo>
                    <a:pt x="236" y="1179"/>
                  </a:lnTo>
                  <a:lnTo>
                    <a:pt x="236" y="742"/>
                  </a:lnTo>
                  <a:lnTo>
                    <a:pt x="236" y="540"/>
                  </a:lnTo>
                  <a:lnTo>
                    <a:pt x="203" y="304"/>
                  </a:lnTo>
                  <a:lnTo>
                    <a:pt x="809" y="304"/>
                  </a:lnTo>
                  <a:lnTo>
                    <a:pt x="1448" y="270"/>
                  </a:lnTo>
                  <a:lnTo>
                    <a:pt x="1852" y="237"/>
                  </a:lnTo>
                  <a:lnTo>
                    <a:pt x="2054" y="169"/>
                  </a:lnTo>
                  <a:lnTo>
                    <a:pt x="2122" y="136"/>
                  </a:lnTo>
                  <a:lnTo>
                    <a:pt x="2223" y="68"/>
                  </a:lnTo>
                  <a:lnTo>
                    <a:pt x="2223" y="35"/>
                  </a:lnTo>
                  <a:lnTo>
                    <a:pt x="1987" y="1"/>
                  </a:lnTo>
                  <a:lnTo>
                    <a:pt x="1751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75" name="Shape 737">
              <a:extLst>
                <a:ext uri="{FF2B5EF4-FFF2-40B4-BE49-F238E27FC236}">
                  <a16:creationId xmlns:a16="http://schemas.microsoft.com/office/drawing/2014/main" id="{83121357-5F17-650B-3584-2BB1FD2F0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166" y="2938348"/>
              <a:ext cx="68713" cy="127255"/>
            </a:xfrm>
            <a:custGeom>
              <a:avLst/>
              <a:gdLst>
                <a:gd name="T0" fmla="*/ 920703125 w 2728"/>
                <a:gd name="T1" fmla="*/ 183984375 h 5085"/>
                <a:gd name="T2" fmla="*/ 920703125 w 2728"/>
                <a:gd name="T3" fmla="*/ 512890625 h 5085"/>
                <a:gd name="T4" fmla="*/ 946875000 w 2728"/>
                <a:gd name="T5" fmla="*/ 946875000 h 5085"/>
                <a:gd name="T6" fmla="*/ 946875000 w 2728"/>
                <a:gd name="T7" fmla="*/ 1893750000 h 5085"/>
                <a:gd name="T8" fmla="*/ 565625000 w 2728"/>
                <a:gd name="T9" fmla="*/ 1880859375 h 5085"/>
                <a:gd name="T10" fmla="*/ 433984375 w 2728"/>
                <a:gd name="T11" fmla="*/ 1907031250 h 5085"/>
                <a:gd name="T12" fmla="*/ 421093750 w 2728"/>
                <a:gd name="T13" fmla="*/ 1420312500 h 5085"/>
                <a:gd name="T14" fmla="*/ 381640625 w 2728"/>
                <a:gd name="T15" fmla="*/ 907421875 h 5085"/>
                <a:gd name="T16" fmla="*/ 368359375 w 2728"/>
                <a:gd name="T17" fmla="*/ 867968750 h 5085"/>
                <a:gd name="T18" fmla="*/ 131640625 w 2728"/>
                <a:gd name="T19" fmla="*/ 907421875 h 5085"/>
                <a:gd name="T20" fmla="*/ 92187500 w 2728"/>
                <a:gd name="T21" fmla="*/ 473437500 h 5085"/>
                <a:gd name="T22" fmla="*/ 78906250 w 2728"/>
                <a:gd name="T23" fmla="*/ 197265625 h 5085"/>
                <a:gd name="T24" fmla="*/ 289453125 w 2728"/>
                <a:gd name="T25" fmla="*/ 118359375 h 5085"/>
                <a:gd name="T26" fmla="*/ 933984375 w 2728"/>
                <a:gd name="T27" fmla="*/ 78906250 h 5085"/>
                <a:gd name="T28" fmla="*/ 500000000 w 2728"/>
                <a:gd name="T29" fmla="*/ 13281250 h 5085"/>
                <a:gd name="T30" fmla="*/ 66015625 w 2728"/>
                <a:gd name="T31" fmla="*/ 52734375 h 5085"/>
                <a:gd name="T32" fmla="*/ 39453125 w 2728"/>
                <a:gd name="T33" fmla="*/ 65625000 h 5085"/>
                <a:gd name="T34" fmla="*/ 0 w 2728"/>
                <a:gd name="T35" fmla="*/ 171093750 h 5085"/>
                <a:gd name="T36" fmla="*/ 0 w 2728"/>
                <a:gd name="T37" fmla="*/ 473437500 h 5085"/>
                <a:gd name="T38" fmla="*/ 26562500 w 2728"/>
                <a:gd name="T39" fmla="*/ 828515625 h 5085"/>
                <a:gd name="T40" fmla="*/ 52734375 w 2728"/>
                <a:gd name="T41" fmla="*/ 960156250 h 5085"/>
                <a:gd name="T42" fmla="*/ 118359375 w 2728"/>
                <a:gd name="T43" fmla="*/ 973437500 h 5085"/>
                <a:gd name="T44" fmla="*/ 328906250 w 2728"/>
                <a:gd name="T45" fmla="*/ 1446875000 h 5085"/>
                <a:gd name="T46" fmla="*/ 368359375 w 2728"/>
                <a:gd name="T47" fmla="*/ 1959765625 h 5085"/>
                <a:gd name="T48" fmla="*/ 407812500 w 2728"/>
                <a:gd name="T49" fmla="*/ 1985937500 h 5085"/>
                <a:gd name="T50" fmla="*/ 433984375 w 2728"/>
                <a:gd name="T51" fmla="*/ 1946484375 h 5085"/>
                <a:gd name="T52" fmla="*/ 539453125 w 2728"/>
                <a:gd name="T53" fmla="*/ 1972656250 h 5085"/>
                <a:gd name="T54" fmla="*/ 815625000 w 2728"/>
                <a:gd name="T55" fmla="*/ 1985937500 h 5085"/>
                <a:gd name="T56" fmla="*/ 999609375 w 2728"/>
                <a:gd name="T57" fmla="*/ 1985937500 h 5085"/>
                <a:gd name="T58" fmla="*/ 1052343750 w 2728"/>
                <a:gd name="T59" fmla="*/ 1959765625 h 5085"/>
                <a:gd name="T60" fmla="*/ 1065234375 w 2728"/>
                <a:gd name="T61" fmla="*/ 1907031250 h 5085"/>
                <a:gd name="T62" fmla="*/ 1039062500 w 2728"/>
                <a:gd name="T63" fmla="*/ 1420312500 h 5085"/>
                <a:gd name="T64" fmla="*/ 1025781250 w 2728"/>
                <a:gd name="T65" fmla="*/ 500000000 h 5085"/>
                <a:gd name="T66" fmla="*/ 986328125 w 2728"/>
                <a:gd name="T67" fmla="*/ 171093750 h 5085"/>
                <a:gd name="T68" fmla="*/ 960156250 w 2728"/>
                <a:gd name="T69" fmla="*/ 39453125 h 5085"/>
                <a:gd name="T70" fmla="*/ 946875000 w 2728"/>
                <a:gd name="T71" fmla="*/ 0 h 508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728"/>
                <a:gd name="T109" fmla="*/ 0 h 5085"/>
                <a:gd name="T110" fmla="*/ 2728 w 2728"/>
                <a:gd name="T111" fmla="*/ 5085 h 5085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728" h="5085" extrusionOk="0">
                  <a:moveTo>
                    <a:pt x="2391" y="202"/>
                  </a:moveTo>
                  <a:lnTo>
                    <a:pt x="2357" y="471"/>
                  </a:lnTo>
                  <a:lnTo>
                    <a:pt x="2323" y="741"/>
                  </a:lnTo>
                  <a:lnTo>
                    <a:pt x="2357" y="1313"/>
                  </a:lnTo>
                  <a:lnTo>
                    <a:pt x="2391" y="1886"/>
                  </a:lnTo>
                  <a:lnTo>
                    <a:pt x="2424" y="2424"/>
                  </a:lnTo>
                  <a:lnTo>
                    <a:pt x="2458" y="3636"/>
                  </a:lnTo>
                  <a:lnTo>
                    <a:pt x="2424" y="4848"/>
                  </a:lnTo>
                  <a:lnTo>
                    <a:pt x="1785" y="4848"/>
                  </a:lnTo>
                  <a:lnTo>
                    <a:pt x="1448" y="4815"/>
                  </a:lnTo>
                  <a:lnTo>
                    <a:pt x="1280" y="4848"/>
                  </a:lnTo>
                  <a:lnTo>
                    <a:pt x="1111" y="4882"/>
                  </a:lnTo>
                  <a:lnTo>
                    <a:pt x="1111" y="4242"/>
                  </a:lnTo>
                  <a:lnTo>
                    <a:pt x="1078" y="3636"/>
                  </a:lnTo>
                  <a:lnTo>
                    <a:pt x="943" y="2391"/>
                  </a:lnTo>
                  <a:lnTo>
                    <a:pt x="977" y="2323"/>
                  </a:lnTo>
                  <a:lnTo>
                    <a:pt x="977" y="2256"/>
                  </a:lnTo>
                  <a:lnTo>
                    <a:pt x="943" y="2222"/>
                  </a:lnTo>
                  <a:lnTo>
                    <a:pt x="842" y="2189"/>
                  </a:lnTo>
                  <a:lnTo>
                    <a:pt x="337" y="2323"/>
                  </a:lnTo>
                  <a:lnTo>
                    <a:pt x="303" y="1751"/>
                  </a:lnTo>
                  <a:lnTo>
                    <a:pt x="236" y="1212"/>
                  </a:lnTo>
                  <a:lnTo>
                    <a:pt x="236" y="741"/>
                  </a:lnTo>
                  <a:lnTo>
                    <a:pt x="202" y="505"/>
                  </a:lnTo>
                  <a:lnTo>
                    <a:pt x="169" y="269"/>
                  </a:lnTo>
                  <a:lnTo>
                    <a:pt x="741" y="303"/>
                  </a:lnTo>
                  <a:lnTo>
                    <a:pt x="1280" y="269"/>
                  </a:lnTo>
                  <a:lnTo>
                    <a:pt x="2391" y="202"/>
                  </a:lnTo>
                  <a:close/>
                  <a:moveTo>
                    <a:pt x="2391" y="0"/>
                  </a:moveTo>
                  <a:lnTo>
                    <a:pt x="1280" y="34"/>
                  </a:lnTo>
                  <a:lnTo>
                    <a:pt x="707" y="67"/>
                  </a:lnTo>
                  <a:lnTo>
                    <a:pt x="169" y="135"/>
                  </a:lnTo>
                  <a:lnTo>
                    <a:pt x="135" y="168"/>
                  </a:lnTo>
                  <a:lnTo>
                    <a:pt x="101" y="168"/>
                  </a:lnTo>
                  <a:lnTo>
                    <a:pt x="68" y="202"/>
                  </a:lnTo>
                  <a:lnTo>
                    <a:pt x="0" y="438"/>
                  </a:lnTo>
                  <a:lnTo>
                    <a:pt x="0" y="707"/>
                  </a:lnTo>
                  <a:lnTo>
                    <a:pt x="0" y="1212"/>
                  </a:lnTo>
                  <a:lnTo>
                    <a:pt x="34" y="1818"/>
                  </a:lnTo>
                  <a:lnTo>
                    <a:pt x="68" y="2121"/>
                  </a:lnTo>
                  <a:lnTo>
                    <a:pt x="135" y="2424"/>
                  </a:lnTo>
                  <a:lnTo>
                    <a:pt x="135" y="2458"/>
                  </a:lnTo>
                  <a:lnTo>
                    <a:pt x="202" y="2492"/>
                  </a:lnTo>
                  <a:lnTo>
                    <a:pt x="303" y="2492"/>
                  </a:lnTo>
                  <a:lnTo>
                    <a:pt x="808" y="2424"/>
                  </a:lnTo>
                  <a:lnTo>
                    <a:pt x="842" y="3704"/>
                  </a:lnTo>
                  <a:lnTo>
                    <a:pt x="876" y="4377"/>
                  </a:lnTo>
                  <a:lnTo>
                    <a:pt x="943" y="5017"/>
                  </a:lnTo>
                  <a:lnTo>
                    <a:pt x="977" y="5050"/>
                  </a:lnTo>
                  <a:lnTo>
                    <a:pt x="1044" y="5084"/>
                  </a:lnTo>
                  <a:lnTo>
                    <a:pt x="1078" y="5050"/>
                  </a:lnTo>
                  <a:lnTo>
                    <a:pt x="1111" y="4983"/>
                  </a:lnTo>
                  <a:lnTo>
                    <a:pt x="1246" y="5017"/>
                  </a:lnTo>
                  <a:lnTo>
                    <a:pt x="1381" y="5050"/>
                  </a:lnTo>
                  <a:lnTo>
                    <a:pt x="1684" y="5050"/>
                  </a:lnTo>
                  <a:lnTo>
                    <a:pt x="2088" y="5084"/>
                  </a:lnTo>
                  <a:lnTo>
                    <a:pt x="2458" y="5050"/>
                  </a:lnTo>
                  <a:lnTo>
                    <a:pt x="2559" y="5084"/>
                  </a:lnTo>
                  <a:lnTo>
                    <a:pt x="2626" y="5050"/>
                  </a:lnTo>
                  <a:lnTo>
                    <a:pt x="2694" y="5017"/>
                  </a:lnTo>
                  <a:lnTo>
                    <a:pt x="2727" y="4949"/>
                  </a:lnTo>
                  <a:lnTo>
                    <a:pt x="2727" y="4882"/>
                  </a:lnTo>
                  <a:lnTo>
                    <a:pt x="2660" y="4848"/>
                  </a:lnTo>
                  <a:lnTo>
                    <a:pt x="2660" y="3636"/>
                  </a:lnTo>
                  <a:lnTo>
                    <a:pt x="2626" y="2424"/>
                  </a:lnTo>
                  <a:lnTo>
                    <a:pt x="2626" y="1280"/>
                  </a:lnTo>
                  <a:lnTo>
                    <a:pt x="2593" y="707"/>
                  </a:lnTo>
                  <a:lnTo>
                    <a:pt x="2525" y="438"/>
                  </a:lnTo>
                  <a:lnTo>
                    <a:pt x="2458" y="168"/>
                  </a:lnTo>
                  <a:lnTo>
                    <a:pt x="2458" y="101"/>
                  </a:lnTo>
                  <a:lnTo>
                    <a:pt x="2458" y="67"/>
                  </a:lnTo>
                  <a:lnTo>
                    <a:pt x="2424" y="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76" name="Shape 738">
              <a:extLst>
                <a:ext uri="{FF2B5EF4-FFF2-40B4-BE49-F238E27FC236}">
                  <a16:creationId xmlns:a16="http://schemas.microsoft.com/office/drawing/2014/main" id="{BD742861-CA84-1205-9780-ED19B30BF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650" y="4529333"/>
              <a:ext cx="341178" cy="344126"/>
            </a:xfrm>
            <a:custGeom>
              <a:avLst/>
              <a:gdLst>
                <a:gd name="T0" fmla="*/ 2147483647 w 13637"/>
                <a:gd name="T1" fmla="*/ 2147483647 h 13771"/>
                <a:gd name="T2" fmla="*/ 2147483647 w 13637"/>
                <a:gd name="T3" fmla="*/ 2147483647 h 13771"/>
                <a:gd name="T4" fmla="*/ 2147483647 w 13637"/>
                <a:gd name="T5" fmla="*/ 2147483647 h 13771"/>
                <a:gd name="T6" fmla="*/ 2147483647 w 13637"/>
                <a:gd name="T7" fmla="*/ 2147483647 h 13771"/>
                <a:gd name="T8" fmla="*/ 2147483647 w 13637"/>
                <a:gd name="T9" fmla="*/ 2147483647 h 13771"/>
                <a:gd name="T10" fmla="*/ 2147483647 w 13637"/>
                <a:gd name="T11" fmla="*/ 2147483647 h 13771"/>
                <a:gd name="T12" fmla="*/ 2147483647 w 13637"/>
                <a:gd name="T13" fmla="*/ 2147483647 h 13771"/>
                <a:gd name="T14" fmla="*/ 2147483647 w 13637"/>
                <a:gd name="T15" fmla="*/ 2147483647 h 13771"/>
                <a:gd name="T16" fmla="*/ 2147483647 w 13637"/>
                <a:gd name="T17" fmla="*/ 2147483647 h 13771"/>
                <a:gd name="T18" fmla="*/ 828906250 w 13637"/>
                <a:gd name="T19" fmla="*/ 79296875 h 13771"/>
                <a:gd name="T20" fmla="*/ 105468750 w 13637"/>
                <a:gd name="T21" fmla="*/ 368359375 h 13771"/>
                <a:gd name="T22" fmla="*/ 223828125 w 13637"/>
                <a:gd name="T23" fmla="*/ 407812500 h 13771"/>
                <a:gd name="T24" fmla="*/ 920703125 w 13637"/>
                <a:gd name="T25" fmla="*/ 144921875 h 13771"/>
                <a:gd name="T26" fmla="*/ 1683593750 w 13637"/>
                <a:gd name="T27" fmla="*/ 92187500 h 13771"/>
                <a:gd name="T28" fmla="*/ 2147483647 w 13637"/>
                <a:gd name="T29" fmla="*/ 237109375 h 13771"/>
                <a:gd name="T30" fmla="*/ 2147483647 w 13637"/>
                <a:gd name="T31" fmla="*/ 539453125 h 13771"/>
                <a:gd name="T32" fmla="*/ 2147483647 w 13637"/>
                <a:gd name="T33" fmla="*/ 1000000000 h 13771"/>
                <a:gd name="T34" fmla="*/ 2147483647 w 13637"/>
                <a:gd name="T35" fmla="*/ 1591796875 h 13771"/>
                <a:gd name="T36" fmla="*/ 2147483647 w 13637"/>
                <a:gd name="T37" fmla="*/ 2147483647 h 13771"/>
                <a:gd name="T38" fmla="*/ 2147483647 w 13637"/>
                <a:gd name="T39" fmla="*/ 2147483647 h 13771"/>
                <a:gd name="T40" fmla="*/ 2147483647 w 13637"/>
                <a:gd name="T41" fmla="*/ 2147483647 h 13771"/>
                <a:gd name="T42" fmla="*/ 2147483647 w 13637"/>
                <a:gd name="T43" fmla="*/ 2147483647 h 13771"/>
                <a:gd name="T44" fmla="*/ 2147483647 w 13637"/>
                <a:gd name="T45" fmla="*/ 2147483647 h 13771"/>
                <a:gd name="T46" fmla="*/ 2147483647 w 13637"/>
                <a:gd name="T47" fmla="*/ 2147483647 h 13771"/>
                <a:gd name="T48" fmla="*/ 2147483647 w 13637"/>
                <a:gd name="T49" fmla="*/ 2147483647 h 13771"/>
                <a:gd name="T50" fmla="*/ 2147483647 w 13637"/>
                <a:gd name="T51" fmla="*/ 2147483647 h 13771"/>
                <a:gd name="T52" fmla="*/ 2104687500 w 13637"/>
                <a:gd name="T53" fmla="*/ 2147483647 h 13771"/>
                <a:gd name="T54" fmla="*/ 1118359375 w 13637"/>
                <a:gd name="T55" fmla="*/ 2147483647 h 13771"/>
                <a:gd name="T56" fmla="*/ 539453125 w 13637"/>
                <a:gd name="T57" fmla="*/ 2147483647 h 13771"/>
                <a:gd name="T58" fmla="*/ 390625 w 13637"/>
                <a:gd name="T59" fmla="*/ 2147483647 h 13771"/>
                <a:gd name="T60" fmla="*/ 355468750 w 13637"/>
                <a:gd name="T61" fmla="*/ 2147483647 h 13771"/>
                <a:gd name="T62" fmla="*/ 920703125 w 13637"/>
                <a:gd name="T63" fmla="*/ 2147483647 h 13771"/>
                <a:gd name="T64" fmla="*/ 1525781250 w 13637"/>
                <a:gd name="T65" fmla="*/ 2147483647 h 13771"/>
                <a:gd name="T66" fmla="*/ 2147483647 w 13637"/>
                <a:gd name="T67" fmla="*/ 2147483647 h 13771"/>
                <a:gd name="T68" fmla="*/ 2147483647 w 13637"/>
                <a:gd name="T69" fmla="*/ 2147483647 h 13771"/>
                <a:gd name="T70" fmla="*/ 2147483647 w 13637"/>
                <a:gd name="T71" fmla="*/ 2147483647 h 13771"/>
                <a:gd name="T72" fmla="*/ 2147483647 w 13637"/>
                <a:gd name="T73" fmla="*/ 2147483647 h 13771"/>
                <a:gd name="T74" fmla="*/ 2147483647 w 13637"/>
                <a:gd name="T75" fmla="*/ 2147483647 h 13771"/>
                <a:gd name="T76" fmla="*/ 2147483647 w 13637"/>
                <a:gd name="T77" fmla="*/ 2147483647 h 13771"/>
                <a:gd name="T78" fmla="*/ 2147483647 w 13637"/>
                <a:gd name="T79" fmla="*/ 2147483647 h 13771"/>
                <a:gd name="T80" fmla="*/ 2147483647 w 13637"/>
                <a:gd name="T81" fmla="*/ 2147483647 h 13771"/>
                <a:gd name="T82" fmla="*/ 2147483647 w 13637"/>
                <a:gd name="T83" fmla="*/ 2147483647 h 13771"/>
                <a:gd name="T84" fmla="*/ 2147483647 w 13637"/>
                <a:gd name="T85" fmla="*/ 2147483647 h 13771"/>
                <a:gd name="T86" fmla="*/ 2147483647 w 13637"/>
                <a:gd name="T87" fmla="*/ 2147483647 h 13771"/>
                <a:gd name="T88" fmla="*/ 2147483647 w 13637"/>
                <a:gd name="T89" fmla="*/ 2147483647 h 13771"/>
                <a:gd name="T90" fmla="*/ 2147483647 w 13637"/>
                <a:gd name="T91" fmla="*/ 2147483647 h 13771"/>
                <a:gd name="T92" fmla="*/ 2147483647 w 13637"/>
                <a:gd name="T93" fmla="*/ 2144140625 h 13771"/>
                <a:gd name="T94" fmla="*/ 2147483647 w 13637"/>
                <a:gd name="T95" fmla="*/ 1578515625 h 13771"/>
                <a:gd name="T96" fmla="*/ 2147483647 w 13637"/>
                <a:gd name="T97" fmla="*/ 1052343750 h 13771"/>
                <a:gd name="T98" fmla="*/ 2147483647 w 13637"/>
                <a:gd name="T99" fmla="*/ 618359375 h 13771"/>
                <a:gd name="T100" fmla="*/ 2147483647 w 13637"/>
                <a:gd name="T101" fmla="*/ 276562500 h 13771"/>
                <a:gd name="T102" fmla="*/ 2130859375 w 13637"/>
                <a:gd name="T103" fmla="*/ 66015625 h 13771"/>
                <a:gd name="T104" fmla="*/ 1355078125 w 13637"/>
                <a:gd name="T105" fmla="*/ 390625 h 1377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3637"/>
                <a:gd name="T160" fmla="*/ 0 h 13771"/>
                <a:gd name="T161" fmla="*/ 13637 w 13637"/>
                <a:gd name="T162" fmla="*/ 13771 h 1377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3637" h="13771" extrusionOk="0">
                  <a:moveTo>
                    <a:pt x="12626" y="6095"/>
                  </a:moveTo>
                  <a:lnTo>
                    <a:pt x="12896" y="6162"/>
                  </a:lnTo>
                  <a:lnTo>
                    <a:pt x="12997" y="6196"/>
                  </a:lnTo>
                  <a:lnTo>
                    <a:pt x="13098" y="6263"/>
                  </a:lnTo>
                  <a:lnTo>
                    <a:pt x="13199" y="6364"/>
                  </a:lnTo>
                  <a:lnTo>
                    <a:pt x="13300" y="6465"/>
                  </a:lnTo>
                  <a:lnTo>
                    <a:pt x="13367" y="6600"/>
                  </a:lnTo>
                  <a:lnTo>
                    <a:pt x="13401" y="6768"/>
                  </a:lnTo>
                  <a:lnTo>
                    <a:pt x="13434" y="6903"/>
                  </a:lnTo>
                  <a:lnTo>
                    <a:pt x="13434" y="7071"/>
                  </a:lnTo>
                  <a:lnTo>
                    <a:pt x="13367" y="7206"/>
                  </a:lnTo>
                  <a:lnTo>
                    <a:pt x="13333" y="7340"/>
                  </a:lnTo>
                  <a:lnTo>
                    <a:pt x="13232" y="7475"/>
                  </a:lnTo>
                  <a:lnTo>
                    <a:pt x="13131" y="7576"/>
                  </a:lnTo>
                  <a:lnTo>
                    <a:pt x="12862" y="7711"/>
                  </a:lnTo>
                  <a:lnTo>
                    <a:pt x="12559" y="7812"/>
                  </a:lnTo>
                  <a:lnTo>
                    <a:pt x="12222" y="7845"/>
                  </a:lnTo>
                  <a:lnTo>
                    <a:pt x="11852" y="7845"/>
                  </a:lnTo>
                  <a:lnTo>
                    <a:pt x="11145" y="7812"/>
                  </a:lnTo>
                  <a:lnTo>
                    <a:pt x="10505" y="7778"/>
                  </a:lnTo>
                  <a:lnTo>
                    <a:pt x="10505" y="7542"/>
                  </a:lnTo>
                  <a:lnTo>
                    <a:pt x="10505" y="7307"/>
                  </a:lnTo>
                  <a:lnTo>
                    <a:pt x="10539" y="6734"/>
                  </a:lnTo>
                  <a:lnTo>
                    <a:pt x="10539" y="6196"/>
                  </a:lnTo>
                  <a:lnTo>
                    <a:pt x="10977" y="6128"/>
                  </a:lnTo>
                  <a:lnTo>
                    <a:pt x="11448" y="6095"/>
                  </a:lnTo>
                  <a:lnTo>
                    <a:pt x="12626" y="6095"/>
                  </a:lnTo>
                  <a:close/>
                  <a:moveTo>
                    <a:pt x="3469" y="1"/>
                  </a:moveTo>
                  <a:lnTo>
                    <a:pt x="2795" y="68"/>
                  </a:lnTo>
                  <a:lnTo>
                    <a:pt x="2122" y="203"/>
                  </a:lnTo>
                  <a:lnTo>
                    <a:pt x="1482" y="405"/>
                  </a:lnTo>
                  <a:lnTo>
                    <a:pt x="842" y="640"/>
                  </a:lnTo>
                  <a:lnTo>
                    <a:pt x="270" y="943"/>
                  </a:lnTo>
                  <a:lnTo>
                    <a:pt x="1" y="1112"/>
                  </a:lnTo>
                  <a:lnTo>
                    <a:pt x="1" y="1415"/>
                  </a:lnTo>
                  <a:lnTo>
                    <a:pt x="573" y="1044"/>
                  </a:lnTo>
                  <a:lnTo>
                    <a:pt x="1145" y="741"/>
                  </a:lnTo>
                  <a:lnTo>
                    <a:pt x="1751" y="539"/>
                  </a:lnTo>
                  <a:lnTo>
                    <a:pt x="2357" y="371"/>
                  </a:lnTo>
                  <a:lnTo>
                    <a:pt x="2997" y="270"/>
                  </a:lnTo>
                  <a:lnTo>
                    <a:pt x="3671" y="236"/>
                  </a:lnTo>
                  <a:lnTo>
                    <a:pt x="4310" y="236"/>
                  </a:lnTo>
                  <a:lnTo>
                    <a:pt x="4950" y="304"/>
                  </a:lnTo>
                  <a:lnTo>
                    <a:pt x="5590" y="438"/>
                  </a:lnTo>
                  <a:lnTo>
                    <a:pt x="6128" y="607"/>
                  </a:lnTo>
                  <a:lnTo>
                    <a:pt x="6633" y="809"/>
                  </a:lnTo>
                  <a:lnTo>
                    <a:pt x="7138" y="1078"/>
                  </a:lnTo>
                  <a:lnTo>
                    <a:pt x="7610" y="1381"/>
                  </a:lnTo>
                  <a:lnTo>
                    <a:pt x="8047" y="1752"/>
                  </a:lnTo>
                  <a:lnTo>
                    <a:pt x="8451" y="2122"/>
                  </a:lnTo>
                  <a:lnTo>
                    <a:pt x="8822" y="2560"/>
                  </a:lnTo>
                  <a:lnTo>
                    <a:pt x="9192" y="2997"/>
                  </a:lnTo>
                  <a:lnTo>
                    <a:pt x="9495" y="3536"/>
                  </a:lnTo>
                  <a:lnTo>
                    <a:pt x="9764" y="4075"/>
                  </a:lnTo>
                  <a:lnTo>
                    <a:pt x="9966" y="4647"/>
                  </a:lnTo>
                  <a:lnTo>
                    <a:pt x="10135" y="5219"/>
                  </a:lnTo>
                  <a:lnTo>
                    <a:pt x="10202" y="5792"/>
                  </a:lnTo>
                  <a:lnTo>
                    <a:pt x="10269" y="6398"/>
                  </a:lnTo>
                  <a:lnTo>
                    <a:pt x="10269" y="7004"/>
                  </a:lnTo>
                  <a:lnTo>
                    <a:pt x="10236" y="7610"/>
                  </a:lnTo>
                  <a:lnTo>
                    <a:pt x="10236" y="7677"/>
                  </a:lnTo>
                  <a:lnTo>
                    <a:pt x="10303" y="7711"/>
                  </a:lnTo>
                  <a:lnTo>
                    <a:pt x="10303" y="7778"/>
                  </a:lnTo>
                  <a:lnTo>
                    <a:pt x="10269" y="7845"/>
                  </a:lnTo>
                  <a:lnTo>
                    <a:pt x="10269" y="7913"/>
                  </a:lnTo>
                  <a:lnTo>
                    <a:pt x="10202" y="8384"/>
                  </a:lnTo>
                  <a:lnTo>
                    <a:pt x="10067" y="8822"/>
                  </a:lnTo>
                  <a:lnTo>
                    <a:pt x="9798" y="9664"/>
                  </a:lnTo>
                  <a:lnTo>
                    <a:pt x="9697" y="9967"/>
                  </a:lnTo>
                  <a:lnTo>
                    <a:pt x="9529" y="10270"/>
                  </a:lnTo>
                  <a:lnTo>
                    <a:pt x="9394" y="10573"/>
                  </a:lnTo>
                  <a:lnTo>
                    <a:pt x="9192" y="10842"/>
                  </a:lnTo>
                  <a:lnTo>
                    <a:pt x="8754" y="11381"/>
                  </a:lnTo>
                  <a:lnTo>
                    <a:pt x="8283" y="11852"/>
                  </a:lnTo>
                  <a:lnTo>
                    <a:pt x="8014" y="12088"/>
                  </a:lnTo>
                  <a:lnTo>
                    <a:pt x="7711" y="12323"/>
                  </a:lnTo>
                  <a:lnTo>
                    <a:pt x="7441" y="12525"/>
                  </a:lnTo>
                  <a:lnTo>
                    <a:pt x="7138" y="12694"/>
                  </a:lnTo>
                  <a:lnTo>
                    <a:pt x="6532" y="12963"/>
                  </a:lnTo>
                  <a:lnTo>
                    <a:pt x="5960" y="13165"/>
                  </a:lnTo>
                  <a:lnTo>
                    <a:pt x="5388" y="13300"/>
                  </a:lnTo>
                  <a:lnTo>
                    <a:pt x="4849" y="13401"/>
                  </a:lnTo>
                  <a:lnTo>
                    <a:pt x="3906" y="13535"/>
                  </a:lnTo>
                  <a:lnTo>
                    <a:pt x="2863" y="13535"/>
                  </a:lnTo>
                  <a:lnTo>
                    <a:pt x="2357" y="13468"/>
                  </a:lnTo>
                  <a:lnTo>
                    <a:pt x="1852" y="13367"/>
                  </a:lnTo>
                  <a:lnTo>
                    <a:pt x="1381" y="13232"/>
                  </a:lnTo>
                  <a:lnTo>
                    <a:pt x="910" y="13064"/>
                  </a:lnTo>
                  <a:lnTo>
                    <a:pt x="438" y="12828"/>
                  </a:lnTo>
                  <a:lnTo>
                    <a:pt x="1" y="12593"/>
                  </a:lnTo>
                  <a:lnTo>
                    <a:pt x="1" y="12828"/>
                  </a:lnTo>
                  <a:lnTo>
                    <a:pt x="438" y="13064"/>
                  </a:lnTo>
                  <a:lnTo>
                    <a:pt x="910" y="13300"/>
                  </a:lnTo>
                  <a:lnTo>
                    <a:pt x="1381" y="13468"/>
                  </a:lnTo>
                  <a:lnTo>
                    <a:pt x="1852" y="13603"/>
                  </a:lnTo>
                  <a:lnTo>
                    <a:pt x="2357" y="13704"/>
                  </a:lnTo>
                  <a:lnTo>
                    <a:pt x="2863" y="13737"/>
                  </a:lnTo>
                  <a:lnTo>
                    <a:pt x="3368" y="13771"/>
                  </a:lnTo>
                  <a:lnTo>
                    <a:pt x="3906" y="13737"/>
                  </a:lnTo>
                  <a:lnTo>
                    <a:pt x="4411" y="13704"/>
                  </a:lnTo>
                  <a:lnTo>
                    <a:pt x="4984" y="13636"/>
                  </a:lnTo>
                  <a:lnTo>
                    <a:pt x="5556" y="13502"/>
                  </a:lnTo>
                  <a:lnTo>
                    <a:pt x="6128" y="13333"/>
                  </a:lnTo>
                  <a:lnTo>
                    <a:pt x="6734" y="13098"/>
                  </a:lnTo>
                  <a:lnTo>
                    <a:pt x="7374" y="12795"/>
                  </a:lnTo>
                  <a:lnTo>
                    <a:pt x="7677" y="12626"/>
                  </a:lnTo>
                  <a:lnTo>
                    <a:pt x="7980" y="12391"/>
                  </a:lnTo>
                  <a:lnTo>
                    <a:pt x="8283" y="12155"/>
                  </a:lnTo>
                  <a:lnTo>
                    <a:pt x="8586" y="11886"/>
                  </a:lnTo>
                  <a:lnTo>
                    <a:pt x="9024" y="11414"/>
                  </a:lnTo>
                  <a:lnTo>
                    <a:pt x="9428" y="10876"/>
                  </a:lnTo>
                  <a:lnTo>
                    <a:pt x="9764" y="10303"/>
                  </a:lnTo>
                  <a:lnTo>
                    <a:pt x="9899" y="10000"/>
                  </a:lnTo>
                  <a:lnTo>
                    <a:pt x="10000" y="9697"/>
                  </a:lnTo>
                  <a:lnTo>
                    <a:pt x="10101" y="9360"/>
                  </a:lnTo>
                  <a:lnTo>
                    <a:pt x="10202" y="9024"/>
                  </a:lnTo>
                  <a:lnTo>
                    <a:pt x="10370" y="8317"/>
                  </a:lnTo>
                  <a:lnTo>
                    <a:pt x="10471" y="7980"/>
                  </a:lnTo>
                  <a:lnTo>
                    <a:pt x="11313" y="8047"/>
                  </a:lnTo>
                  <a:lnTo>
                    <a:pt x="12256" y="8047"/>
                  </a:lnTo>
                  <a:lnTo>
                    <a:pt x="12694" y="7980"/>
                  </a:lnTo>
                  <a:lnTo>
                    <a:pt x="12896" y="7913"/>
                  </a:lnTo>
                  <a:lnTo>
                    <a:pt x="13098" y="7845"/>
                  </a:lnTo>
                  <a:lnTo>
                    <a:pt x="13266" y="7711"/>
                  </a:lnTo>
                  <a:lnTo>
                    <a:pt x="13401" y="7576"/>
                  </a:lnTo>
                  <a:lnTo>
                    <a:pt x="13502" y="7408"/>
                  </a:lnTo>
                  <a:lnTo>
                    <a:pt x="13603" y="7239"/>
                  </a:lnTo>
                  <a:lnTo>
                    <a:pt x="13636" y="7004"/>
                  </a:lnTo>
                  <a:lnTo>
                    <a:pt x="13636" y="6768"/>
                  </a:lnTo>
                  <a:lnTo>
                    <a:pt x="13603" y="6566"/>
                  </a:lnTo>
                  <a:lnTo>
                    <a:pt x="13502" y="6398"/>
                  </a:lnTo>
                  <a:lnTo>
                    <a:pt x="13367" y="6229"/>
                  </a:lnTo>
                  <a:lnTo>
                    <a:pt x="13199" y="6061"/>
                  </a:lnTo>
                  <a:lnTo>
                    <a:pt x="13030" y="5960"/>
                  </a:lnTo>
                  <a:lnTo>
                    <a:pt x="12795" y="5893"/>
                  </a:lnTo>
                  <a:lnTo>
                    <a:pt x="12525" y="5859"/>
                  </a:lnTo>
                  <a:lnTo>
                    <a:pt x="12222" y="5859"/>
                  </a:lnTo>
                  <a:lnTo>
                    <a:pt x="11616" y="5926"/>
                  </a:lnTo>
                  <a:lnTo>
                    <a:pt x="10808" y="5926"/>
                  </a:lnTo>
                  <a:lnTo>
                    <a:pt x="10539" y="5994"/>
                  </a:lnTo>
                  <a:lnTo>
                    <a:pt x="10471" y="5489"/>
                  </a:lnTo>
                  <a:lnTo>
                    <a:pt x="10370" y="4984"/>
                  </a:lnTo>
                  <a:lnTo>
                    <a:pt x="10202" y="4512"/>
                  </a:lnTo>
                  <a:lnTo>
                    <a:pt x="10034" y="4041"/>
                  </a:lnTo>
                  <a:lnTo>
                    <a:pt x="9798" y="3570"/>
                  </a:lnTo>
                  <a:lnTo>
                    <a:pt x="9529" y="3132"/>
                  </a:lnTo>
                  <a:lnTo>
                    <a:pt x="9259" y="2694"/>
                  </a:lnTo>
                  <a:lnTo>
                    <a:pt x="8923" y="2324"/>
                  </a:lnTo>
                  <a:lnTo>
                    <a:pt x="8586" y="1920"/>
                  </a:lnTo>
                  <a:lnTo>
                    <a:pt x="8182" y="1583"/>
                  </a:lnTo>
                  <a:lnTo>
                    <a:pt x="7778" y="1280"/>
                  </a:lnTo>
                  <a:lnTo>
                    <a:pt x="7374" y="977"/>
                  </a:lnTo>
                  <a:lnTo>
                    <a:pt x="6903" y="708"/>
                  </a:lnTo>
                  <a:lnTo>
                    <a:pt x="6431" y="506"/>
                  </a:lnTo>
                  <a:lnTo>
                    <a:pt x="5960" y="304"/>
                  </a:lnTo>
                  <a:lnTo>
                    <a:pt x="5455" y="169"/>
                  </a:lnTo>
                  <a:lnTo>
                    <a:pt x="4815" y="68"/>
                  </a:lnTo>
                  <a:lnTo>
                    <a:pt x="4142" y="1"/>
                  </a:lnTo>
                  <a:lnTo>
                    <a:pt x="3469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77" name="Shape 739">
              <a:extLst>
                <a:ext uri="{FF2B5EF4-FFF2-40B4-BE49-F238E27FC236}">
                  <a16:creationId xmlns:a16="http://schemas.microsoft.com/office/drawing/2014/main" id="{A858B311-59EF-F939-F4F0-85356350E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975" y="3008846"/>
              <a:ext cx="61543" cy="60939"/>
            </a:xfrm>
            <a:custGeom>
              <a:avLst/>
              <a:gdLst>
                <a:gd name="T0" fmla="*/ 881250000 w 2458"/>
                <a:gd name="T1" fmla="*/ 78906250 h 2425"/>
                <a:gd name="T2" fmla="*/ 867968750 w 2458"/>
                <a:gd name="T3" fmla="*/ 250000000 h 2425"/>
                <a:gd name="T4" fmla="*/ 867968750 w 2458"/>
                <a:gd name="T5" fmla="*/ 421093750 h 2425"/>
                <a:gd name="T6" fmla="*/ 867968750 w 2458"/>
                <a:gd name="T7" fmla="*/ 631250000 h 2425"/>
                <a:gd name="T8" fmla="*/ 855078125 w 2458"/>
                <a:gd name="T9" fmla="*/ 841796875 h 2425"/>
                <a:gd name="T10" fmla="*/ 749609375 w 2458"/>
                <a:gd name="T11" fmla="*/ 828515625 h 2425"/>
                <a:gd name="T12" fmla="*/ 644531250 w 2458"/>
                <a:gd name="T13" fmla="*/ 815625000 h 2425"/>
                <a:gd name="T14" fmla="*/ 433984375 w 2458"/>
                <a:gd name="T15" fmla="*/ 828515625 h 2425"/>
                <a:gd name="T16" fmla="*/ 263281250 w 2458"/>
                <a:gd name="T17" fmla="*/ 841796875 h 2425"/>
                <a:gd name="T18" fmla="*/ 184375000 w 2458"/>
                <a:gd name="T19" fmla="*/ 841796875 h 2425"/>
                <a:gd name="T20" fmla="*/ 105468750 w 2458"/>
                <a:gd name="T21" fmla="*/ 867968750 h 2425"/>
                <a:gd name="T22" fmla="*/ 92187500 w 2458"/>
                <a:gd name="T23" fmla="*/ 657812500 h 2425"/>
                <a:gd name="T24" fmla="*/ 78906250 w 2458"/>
                <a:gd name="T25" fmla="*/ 460546875 h 2425"/>
                <a:gd name="T26" fmla="*/ 78906250 w 2458"/>
                <a:gd name="T27" fmla="*/ 289453125 h 2425"/>
                <a:gd name="T28" fmla="*/ 66015625 w 2458"/>
                <a:gd name="T29" fmla="*/ 118359375 h 2425"/>
                <a:gd name="T30" fmla="*/ 473437500 w 2458"/>
                <a:gd name="T31" fmla="*/ 105468750 h 2425"/>
                <a:gd name="T32" fmla="*/ 683984375 w 2458"/>
                <a:gd name="T33" fmla="*/ 92187500 h 2425"/>
                <a:gd name="T34" fmla="*/ 881250000 w 2458"/>
                <a:gd name="T35" fmla="*/ 78906250 h 2425"/>
                <a:gd name="T36" fmla="*/ 683984375 w 2458"/>
                <a:gd name="T37" fmla="*/ 0 h 2425"/>
                <a:gd name="T38" fmla="*/ 473437500 w 2458"/>
                <a:gd name="T39" fmla="*/ 13281250 h 2425"/>
                <a:gd name="T40" fmla="*/ 66015625 w 2458"/>
                <a:gd name="T41" fmla="*/ 39453125 h 2425"/>
                <a:gd name="T42" fmla="*/ 39453125 w 2458"/>
                <a:gd name="T43" fmla="*/ 39453125 h 2425"/>
                <a:gd name="T44" fmla="*/ 26171875 w 2458"/>
                <a:gd name="T45" fmla="*/ 52734375 h 2425"/>
                <a:gd name="T46" fmla="*/ 13281250 w 2458"/>
                <a:gd name="T47" fmla="*/ 66015625 h 2425"/>
                <a:gd name="T48" fmla="*/ 0 w 2458"/>
                <a:gd name="T49" fmla="*/ 184375000 h 2425"/>
                <a:gd name="T50" fmla="*/ 0 w 2458"/>
                <a:gd name="T51" fmla="*/ 289453125 h 2425"/>
                <a:gd name="T52" fmla="*/ 0 w 2458"/>
                <a:gd name="T53" fmla="*/ 526171875 h 2425"/>
                <a:gd name="T54" fmla="*/ 13281250 w 2458"/>
                <a:gd name="T55" fmla="*/ 723437500 h 2425"/>
                <a:gd name="T56" fmla="*/ 13281250 w 2458"/>
                <a:gd name="T57" fmla="*/ 828515625 h 2425"/>
                <a:gd name="T58" fmla="*/ 39453125 w 2458"/>
                <a:gd name="T59" fmla="*/ 920703125 h 2425"/>
                <a:gd name="T60" fmla="*/ 39453125 w 2458"/>
                <a:gd name="T61" fmla="*/ 933984375 h 2425"/>
                <a:gd name="T62" fmla="*/ 66015625 w 2458"/>
                <a:gd name="T63" fmla="*/ 946875000 h 2425"/>
                <a:gd name="T64" fmla="*/ 78906250 w 2458"/>
                <a:gd name="T65" fmla="*/ 946875000 h 2425"/>
                <a:gd name="T66" fmla="*/ 92187500 w 2458"/>
                <a:gd name="T67" fmla="*/ 933984375 h 2425"/>
                <a:gd name="T68" fmla="*/ 289453125 w 2458"/>
                <a:gd name="T69" fmla="*/ 933984375 h 2425"/>
                <a:gd name="T70" fmla="*/ 500000000 w 2458"/>
                <a:gd name="T71" fmla="*/ 920703125 h 2425"/>
                <a:gd name="T72" fmla="*/ 683984375 w 2458"/>
                <a:gd name="T73" fmla="*/ 920703125 h 2425"/>
                <a:gd name="T74" fmla="*/ 776171875 w 2458"/>
                <a:gd name="T75" fmla="*/ 907421875 h 2425"/>
                <a:gd name="T76" fmla="*/ 867968750 w 2458"/>
                <a:gd name="T77" fmla="*/ 894531250 h 2425"/>
                <a:gd name="T78" fmla="*/ 907421875 w 2458"/>
                <a:gd name="T79" fmla="*/ 894531250 h 2425"/>
                <a:gd name="T80" fmla="*/ 920703125 w 2458"/>
                <a:gd name="T81" fmla="*/ 881250000 h 2425"/>
                <a:gd name="T82" fmla="*/ 920703125 w 2458"/>
                <a:gd name="T83" fmla="*/ 867968750 h 2425"/>
                <a:gd name="T84" fmla="*/ 946875000 w 2458"/>
                <a:gd name="T85" fmla="*/ 762890625 h 2425"/>
                <a:gd name="T86" fmla="*/ 960156250 w 2458"/>
                <a:gd name="T87" fmla="*/ 644531250 h 2425"/>
                <a:gd name="T88" fmla="*/ 960156250 w 2458"/>
                <a:gd name="T89" fmla="*/ 407812500 h 2425"/>
                <a:gd name="T90" fmla="*/ 946875000 w 2458"/>
                <a:gd name="T91" fmla="*/ 223828125 h 2425"/>
                <a:gd name="T92" fmla="*/ 946875000 w 2458"/>
                <a:gd name="T93" fmla="*/ 131640625 h 2425"/>
                <a:gd name="T94" fmla="*/ 920703125 w 2458"/>
                <a:gd name="T95" fmla="*/ 39453125 h 2425"/>
                <a:gd name="T96" fmla="*/ 907421875 w 2458"/>
                <a:gd name="T97" fmla="*/ 13281250 h 2425"/>
                <a:gd name="T98" fmla="*/ 881250000 w 2458"/>
                <a:gd name="T99" fmla="*/ 0 h 2425"/>
                <a:gd name="T100" fmla="*/ 683984375 w 2458"/>
                <a:gd name="T101" fmla="*/ 0 h 242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58"/>
                <a:gd name="T154" fmla="*/ 0 h 2425"/>
                <a:gd name="T155" fmla="*/ 2458 w 2458"/>
                <a:gd name="T156" fmla="*/ 2425 h 242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58" h="2425" extrusionOk="0">
                  <a:moveTo>
                    <a:pt x="2256" y="202"/>
                  </a:moveTo>
                  <a:lnTo>
                    <a:pt x="2222" y="640"/>
                  </a:lnTo>
                  <a:lnTo>
                    <a:pt x="2222" y="1078"/>
                  </a:lnTo>
                  <a:lnTo>
                    <a:pt x="2222" y="1616"/>
                  </a:lnTo>
                  <a:lnTo>
                    <a:pt x="2189" y="2155"/>
                  </a:lnTo>
                  <a:lnTo>
                    <a:pt x="1919" y="2121"/>
                  </a:lnTo>
                  <a:lnTo>
                    <a:pt x="1650" y="2088"/>
                  </a:lnTo>
                  <a:lnTo>
                    <a:pt x="1111" y="2121"/>
                  </a:lnTo>
                  <a:lnTo>
                    <a:pt x="674" y="2155"/>
                  </a:lnTo>
                  <a:lnTo>
                    <a:pt x="472" y="2155"/>
                  </a:lnTo>
                  <a:lnTo>
                    <a:pt x="270" y="2222"/>
                  </a:lnTo>
                  <a:lnTo>
                    <a:pt x="236" y="1684"/>
                  </a:lnTo>
                  <a:lnTo>
                    <a:pt x="202" y="1179"/>
                  </a:lnTo>
                  <a:lnTo>
                    <a:pt x="202" y="741"/>
                  </a:lnTo>
                  <a:lnTo>
                    <a:pt x="169" y="303"/>
                  </a:lnTo>
                  <a:lnTo>
                    <a:pt x="1212" y="270"/>
                  </a:lnTo>
                  <a:lnTo>
                    <a:pt x="1751" y="236"/>
                  </a:lnTo>
                  <a:lnTo>
                    <a:pt x="2256" y="202"/>
                  </a:lnTo>
                  <a:close/>
                  <a:moveTo>
                    <a:pt x="1751" y="0"/>
                  </a:moveTo>
                  <a:lnTo>
                    <a:pt x="1212" y="34"/>
                  </a:lnTo>
                  <a:lnTo>
                    <a:pt x="169" y="101"/>
                  </a:lnTo>
                  <a:lnTo>
                    <a:pt x="101" y="101"/>
                  </a:lnTo>
                  <a:lnTo>
                    <a:pt x="67" y="135"/>
                  </a:lnTo>
                  <a:lnTo>
                    <a:pt x="34" y="169"/>
                  </a:lnTo>
                  <a:lnTo>
                    <a:pt x="0" y="472"/>
                  </a:lnTo>
                  <a:lnTo>
                    <a:pt x="0" y="741"/>
                  </a:lnTo>
                  <a:lnTo>
                    <a:pt x="0" y="1347"/>
                  </a:lnTo>
                  <a:lnTo>
                    <a:pt x="34" y="1852"/>
                  </a:lnTo>
                  <a:lnTo>
                    <a:pt x="34" y="2121"/>
                  </a:lnTo>
                  <a:lnTo>
                    <a:pt x="101" y="2357"/>
                  </a:lnTo>
                  <a:lnTo>
                    <a:pt x="101" y="2391"/>
                  </a:lnTo>
                  <a:lnTo>
                    <a:pt x="169" y="2424"/>
                  </a:lnTo>
                  <a:lnTo>
                    <a:pt x="202" y="2424"/>
                  </a:lnTo>
                  <a:lnTo>
                    <a:pt x="236" y="2391"/>
                  </a:lnTo>
                  <a:lnTo>
                    <a:pt x="741" y="2391"/>
                  </a:lnTo>
                  <a:lnTo>
                    <a:pt x="1280" y="2357"/>
                  </a:lnTo>
                  <a:lnTo>
                    <a:pt x="1751" y="2357"/>
                  </a:lnTo>
                  <a:lnTo>
                    <a:pt x="1987" y="2323"/>
                  </a:lnTo>
                  <a:lnTo>
                    <a:pt x="2222" y="2290"/>
                  </a:lnTo>
                  <a:lnTo>
                    <a:pt x="2323" y="2290"/>
                  </a:lnTo>
                  <a:lnTo>
                    <a:pt x="2357" y="2256"/>
                  </a:lnTo>
                  <a:lnTo>
                    <a:pt x="2357" y="2222"/>
                  </a:lnTo>
                  <a:lnTo>
                    <a:pt x="2424" y="1953"/>
                  </a:lnTo>
                  <a:lnTo>
                    <a:pt x="2458" y="1650"/>
                  </a:lnTo>
                  <a:lnTo>
                    <a:pt x="2458" y="1044"/>
                  </a:lnTo>
                  <a:lnTo>
                    <a:pt x="2424" y="573"/>
                  </a:lnTo>
                  <a:lnTo>
                    <a:pt x="2424" y="337"/>
                  </a:lnTo>
                  <a:lnTo>
                    <a:pt x="2357" y="101"/>
                  </a:lnTo>
                  <a:lnTo>
                    <a:pt x="2323" y="34"/>
                  </a:lnTo>
                  <a:lnTo>
                    <a:pt x="2256" y="0"/>
                  </a:lnTo>
                  <a:lnTo>
                    <a:pt x="1751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78" name="Shape 740">
              <a:extLst>
                <a:ext uri="{FF2B5EF4-FFF2-40B4-BE49-F238E27FC236}">
                  <a16:creationId xmlns:a16="http://schemas.microsoft.com/office/drawing/2014/main" id="{C49BB783-08B1-07B4-F5A6-9E663B552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017" y="2891150"/>
              <a:ext cx="64531" cy="44808"/>
            </a:xfrm>
            <a:custGeom>
              <a:avLst/>
              <a:gdLst>
                <a:gd name="T0" fmla="*/ 13281250 w 2593"/>
                <a:gd name="T1" fmla="*/ 390625 h 1786"/>
                <a:gd name="T2" fmla="*/ 0 w 2593"/>
                <a:gd name="T3" fmla="*/ 92187500 h 1786"/>
                <a:gd name="T4" fmla="*/ 13281250 w 2593"/>
                <a:gd name="T5" fmla="*/ 184375000 h 1786"/>
                <a:gd name="T6" fmla="*/ 13281250 w 2593"/>
                <a:gd name="T7" fmla="*/ 368359375 h 1786"/>
                <a:gd name="T8" fmla="*/ 13281250 w 2593"/>
                <a:gd name="T9" fmla="*/ 447265625 h 1786"/>
                <a:gd name="T10" fmla="*/ 13281250 w 2593"/>
                <a:gd name="T11" fmla="*/ 552734375 h 1786"/>
                <a:gd name="T12" fmla="*/ 26171875 w 2593"/>
                <a:gd name="T13" fmla="*/ 592187500 h 1786"/>
                <a:gd name="T14" fmla="*/ 39453125 w 2593"/>
                <a:gd name="T15" fmla="*/ 644531250 h 1786"/>
                <a:gd name="T16" fmla="*/ 65625000 w 2593"/>
                <a:gd name="T17" fmla="*/ 671093750 h 1786"/>
                <a:gd name="T18" fmla="*/ 105078125 w 2593"/>
                <a:gd name="T19" fmla="*/ 697265625 h 1786"/>
                <a:gd name="T20" fmla="*/ 118359375 w 2593"/>
                <a:gd name="T21" fmla="*/ 683984375 h 1786"/>
                <a:gd name="T22" fmla="*/ 131640625 w 2593"/>
                <a:gd name="T23" fmla="*/ 671093750 h 1786"/>
                <a:gd name="T24" fmla="*/ 223437500 w 2593"/>
                <a:gd name="T25" fmla="*/ 683984375 h 1786"/>
                <a:gd name="T26" fmla="*/ 526171875 w 2593"/>
                <a:gd name="T27" fmla="*/ 683984375 h 1786"/>
                <a:gd name="T28" fmla="*/ 933593750 w 2593"/>
                <a:gd name="T29" fmla="*/ 644531250 h 1786"/>
                <a:gd name="T30" fmla="*/ 986328125 w 2593"/>
                <a:gd name="T31" fmla="*/ 644531250 h 1786"/>
                <a:gd name="T32" fmla="*/ 999609375 w 2593"/>
                <a:gd name="T33" fmla="*/ 631640625 h 1786"/>
                <a:gd name="T34" fmla="*/ 1012890625 w 2593"/>
                <a:gd name="T35" fmla="*/ 539453125 h 1786"/>
                <a:gd name="T36" fmla="*/ 999609375 w 2593"/>
                <a:gd name="T37" fmla="*/ 434375000 h 1786"/>
                <a:gd name="T38" fmla="*/ 986328125 w 2593"/>
                <a:gd name="T39" fmla="*/ 237109375 h 1786"/>
                <a:gd name="T40" fmla="*/ 986328125 w 2593"/>
                <a:gd name="T41" fmla="*/ 390625 h 1786"/>
                <a:gd name="T42" fmla="*/ 907421875 w 2593"/>
                <a:gd name="T43" fmla="*/ 390625 h 1786"/>
                <a:gd name="T44" fmla="*/ 907421875 w 2593"/>
                <a:gd name="T45" fmla="*/ 171093750 h 1786"/>
                <a:gd name="T46" fmla="*/ 907421875 w 2593"/>
                <a:gd name="T47" fmla="*/ 368359375 h 1786"/>
                <a:gd name="T48" fmla="*/ 920703125 w 2593"/>
                <a:gd name="T49" fmla="*/ 460546875 h 1786"/>
                <a:gd name="T50" fmla="*/ 933593750 w 2593"/>
                <a:gd name="T51" fmla="*/ 565625000 h 1786"/>
                <a:gd name="T52" fmla="*/ 526171875 w 2593"/>
                <a:gd name="T53" fmla="*/ 565625000 h 1786"/>
                <a:gd name="T54" fmla="*/ 315625000 w 2593"/>
                <a:gd name="T55" fmla="*/ 578906250 h 1786"/>
                <a:gd name="T56" fmla="*/ 223437500 w 2593"/>
                <a:gd name="T57" fmla="*/ 592187500 h 1786"/>
                <a:gd name="T58" fmla="*/ 118359375 w 2593"/>
                <a:gd name="T59" fmla="*/ 618359375 h 1786"/>
                <a:gd name="T60" fmla="*/ 105078125 w 2593"/>
                <a:gd name="T61" fmla="*/ 421093750 h 1786"/>
                <a:gd name="T62" fmla="*/ 92187500 w 2593"/>
                <a:gd name="T63" fmla="*/ 223828125 h 1786"/>
                <a:gd name="T64" fmla="*/ 105078125 w 2593"/>
                <a:gd name="T65" fmla="*/ 390625 h 1786"/>
                <a:gd name="T66" fmla="*/ 13281250 w 2593"/>
                <a:gd name="T67" fmla="*/ 390625 h 178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93"/>
                <a:gd name="T103" fmla="*/ 0 h 1786"/>
                <a:gd name="T104" fmla="*/ 2593 w 2593"/>
                <a:gd name="T105" fmla="*/ 1786 h 178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93" h="1786" extrusionOk="0">
                  <a:moveTo>
                    <a:pt x="34" y="1"/>
                  </a:moveTo>
                  <a:lnTo>
                    <a:pt x="0" y="236"/>
                  </a:lnTo>
                  <a:lnTo>
                    <a:pt x="34" y="472"/>
                  </a:lnTo>
                  <a:lnTo>
                    <a:pt x="34" y="943"/>
                  </a:lnTo>
                  <a:lnTo>
                    <a:pt x="34" y="1145"/>
                  </a:lnTo>
                  <a:lnTo>
                    <a:pt x="34" y="1415"/>
                  </a:lnTo>
                  <a:lnTo>
                    <a:pt x="67" y="1516"/>
                  </a:lnTo>
                  <a:lnTo>
                    <a:pt x="101" y="1650"/>
                  </a:lnTo>
                  <a:lnTo>
                    <a:pt x="168" y="1718"/>
                  </a:lnTo>
                  <a:lnTo>
                    <a:pt x="269" y="1785"/>
                  </a:lnTo>
                  <a:lnTo>
                    <a:pt x="303" y="1751"/>
                  </a:lnTo>
                  <a:lnTo>
                    <a:pt x="337" y="1718"/>
                  </a:lnTo>
                  <a:lnTo>
                    <a:pt x="572" y="1751"/>
                  </a:lnTo>
                  <a:lnTo>
                    <a:pt x="1347" y="1751"/>
                  </a:lnTo>
                  <a:lnTo>
                    <a:pt x="2390" y="1650"/>
                  </a:lnTo>
                  <a:lnTo>
                    <a:pt x="2525" y="1650"/>
                  </a:lnTo>
                  <a:lnTo>
                    <a:pt x="2559" y="1617"/>
                  </a:lnTo>
                  <a:lnTo>
                    <a:pt x="2593" y="1381"/>
                  </a:lnTo>
                  <a:lnTo>
                    <a:pt x="2559" y="1112"/>
                  </a:lnTo>
                  <a:lnTo>
                    <a:pt x="2525" y="607"/>
                  </a:lnTo>
                  <a:lnTo>
                    <a:pt x="2525" y="1"/>
                  </a:lnTo>
                  <a:lnTo>
                    <a:pt x="2323" y="1"/>
                  </a:lnTo>
                  <a:lnTo>
                    <a:pt x="2323" y="438"/>
                  </a:lnTo>
                  <a:lnTo>
                    <a:pt x="2323" y="943"/>
                  </a:lnTo>
                  <a:lnTo>
                    <a:pt x="2357" y="1179"/>
                  </a:lnTo>
                  <a:lnTo>
                    <a:pt x="2390" y="1448"/>
                  </a:lnTo>
                  <a:lnTo>
                    <a:pt x="1347" y="1448"/>
                  </a:lnTo>
                  <a:lnTo>
                    <a:pt x="808" y="1482"/>
                  </a:lnTo>
                  <a:lnTo>
                    <a:pt x="572" y="1516"/>
                  </a:lnTo>
                  <a:lnTo>
                    <a:pt x="303" y="1583"/>
                  </a:lnTo>
                  <a:lnTo>
                    <a:pt x="269" y="1078"/>
                  </a:lnTo>
                  <a:lnTo>
                    <a:pt x="236" y="573"/>
                  </a:lnTo>
                  <a:lnTo>
                    <a:pt x="269" y="1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79" name="Shape 741">
              <a:extLst>
                <a:ext uri="{FF2B5EF4-FFF2-40B4-BE49-F238E27FC236}">
                  <a16:creationId xmlns:a16="http://schemas.microsoft.com/office/drawing/2014/main" id="{50141A98-01D3-6108-6FE9-F50A396C0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650" y="3535789"/>
              <a:ext cx="228248" cy="384154"/>
            </a:xfrm>
            <a:custGeom>
              <a:avLst/>
              <a:gdLst>
                <a:gd name="T0" fmla="*/ 2147483647 w 9125"/>
                <a:gd name="T1" fmla="*/ 0 h 15354"/>
                <a:gd name="T2" fmla="*/ 2147483647 w 9125"/>
                <a:gd name="T3" fmla="*/ 13281250 h 15354"/>
                <a:gd name="T4" fmla="*/ 2147483647 w 9125"/>
                <a:gd name="T5" fmla="*/ 26562500 h 15354"/>
                <a:gd name="T6" fmla="*/ 2147483647 w 9125"/>
                <a:gd name="T7" fmla="*/ 39453125 h 15354"/>
                <a:gd name="T8" fmla="*/ 2147483647 w 9125"/>
                <a:gd name="T9" fmla="*/ 421093750 h 15354"/>
                <a:gd name="T10" fmla="*/ 2147483647 w 9125"/>
                <a:gd name="T11" fmla="*/ 802343750 h 15354"/>
                <a:gd name="T12" fmla="*/ 2147483647 w 9125"/>
                <a:gd name="T13" fmla="*/ 1170703125 h 15354"/>
                <a:gd name="T14" fmla="*/ 2147483647 w 9125"/>
                <a:gd name="T15" fmla="*/ 1539062500 h 15354"/>
                <a:gd name="T16" fmla="*/ 2147483647 w 9125"/>
                <a:gd name="T17" fmla="*/ 2147483647 h 15354"/>
                <a:gd name="T18" fmla="*/ 2147483647 w 9125"/>
                <a:gd name="T19" fmla="*/ 2147483647 h 15354"/>
                <a:gd name="T20" fmla="*/ 2147483647 w 9125"/>
                <a:gd name="T21" fmla="*/ 2147483647 h 15354"/>
                <a:gd name="T22" fmla="*/ 2147483647 w 9125"/>
                <a:gd name="T23" fmla="*/ 2147483647 h 15354"/>
                <a:gd name="T24" fmla="*/ 2147483647 w 9125"/>
                <a:gd name="T25" fmla="*/ 2147483647 h 15354"/>
                <a:gd name="T26" fmla="*/ 2147483647 w 9125"/>
                <a:gd name="T27" fmla="*/ 2147483647 h 15354"/>
                <a:gd name="T28" fmla="*/ 2147483647 w 9125"/>
                <a:gd name="T29" fmla="*/ 2147483647 h 15354"/>
                <a:gd name="T30" fmla="*/ 2147483647 w 9125"/>
                <a:gd name="T31" fmla="*/ 2147483647 h 15354"/>
                <a:gd name="T32" fmla="*/ 2147483647 w 9125"/>
                <a:gd name="T33" fmla="*/ 2147483647 h 15354"/>
                <a:gd name="T34" fmla="*/ 2147483647 w 9125"/>
                <a:gd name="T35" fmla="*/ 2147483647 h 15354"/>
                <a:gd name="T36" fmla="*/ 2025781250 w 9125"/>
                <a:gd name="T37" fmla="*/ 2147483647 h 15354"/>
                <a:gd name="T38" fmla="*/ 1355078125 w 9125"/>
                <a:gd name="T39" fmla="*/ 2147483647 h 15354"/>
                <a:gd name="T40" fmla="*/ 671093750 w 9125"/>
                <a:gd name="T41" fmla="*/ 2147483647 h 15354"/>
                <a:gd name="T42" fmla="*/ 390625 w 9125"/>
                <a:gd name="T43" fmla="*/ 2147483647 h 15354"/>
                <a:gd name="T44" fmla="*/ 390625 w 9125"/>
                <a:gd name="T45" fmla="*/ 2147483647 h 15354"/>
                <a:gd name="T46" fmla="*/ 671093750 w 9125"/>
                <a:gd name="T47" fmla="*/ 2147483647 h 15354"/>
                <a:gd name="T48" fmla="*/ 1341796875 w 9125"/>
                <a:gd name="T49" fmla="*/ 2147483647 h 15354"/>
                <a:gd name="T50" fmla="*/ 2012500000 w 9125"/>
                <a:gd name="T51" fmla="*/ 2147483647 h 15354"/>
                <a:gd name="T52" fmla="*/ 2147483647 w 9125"/>
                <a:gd name="T53" fmla="*/ 2147483647 h 15354"/>
                <a:gd name="T54" fmla="*/ 2147483647 w 9125"/>
                <a:gd name="T55" fmla="*/ 2147483647 h 15354"/>
                <a:gd name="T56" fmla="*/ 2147483647 w 9125"/>
                <a:gd name="T57" fmla="*/ 2147483647 h 15354"/>
                <a:gd name="T58" fmla="*/ 2147483647 w 9125"/>
                <a:gd name="T59" fmla="*/ 2147483647 h 15354"/>
                <a:gd name="T60" fmla="*/ 2147483647 w 9125"/>
                <a:gd name="T61" fmla="*/ 2147483647 h 15354"/>
                <a:gd name="T62" fmla="*/ 2147483647 w 9125"/>
                <a:gd name="T63" fmla="*/ 2147483647 h 15354"/>
                <a:gd name="T64" fmla="*/ 2147483647 w 9125"/>
                <a:gd name="T65" fmla="*/ 2147483647 h 15354"/>
                <a:gd name="T66" fmla="*/ 2147483647 w 9125"/>
                <a:gd name="T67" fmla="*/ 2147483647 h 15354"/>
                <a:gd name="T68" fmla="*/ 2147483647 w 9125"/>
                <a:gd name="T69" fmla="*/ 2147483647 h 15354"/>
                <a:gd name="T70" fmla="*/ 2147483647 w 9125"/>
                <a:gd name="T71" fmla="*/ 2147483647 h 15354"/>
                <a:gd name="T72" fmla="*/ 2147483647 w 9125"/>
                <a:gd name="T73" fmla="*/ 2147483647 h 15354"/>
                <a:gd name="T74" fmla="*/ 2147483647 w 9125"/>
                <a:gd name="T75" fmla="*/ 2147483647 h 15354"/>
                <a:gd name="T76" fmla="*/ 2147483647 w 9125"/>
                <a:gd name="T77" fmla="*/ 2147483647 h 15354"/>
                <a:gd name="T78" fmla="*/ 2147483647 w 9125"/>
                <a:gd name="T79" fmla="*/ 2147483647 h 15354"/>
                <a:gd name="T80" fmla="*/ 2147483647 w 9125"/>
                <a:gd name="T81" fmla="*/ 2147483647 h 15354"/>
                <a:gd name="T82" fmla="*/ 2147483647 w 9125"/>
                <a:gd name="T83" fmla="*/ 2147483647 h 15354"/>
                <a:gd name="T84" fmla="*/ 2147483647 w 9125"/>
                <a:gd name="T85" fmla="*/ 1512500000 h 15354"/>
                <a:gd name="T86" fmla="*/ 2147483647 w 9125"/>
                <a:gd name="T87" fmla="*/ 1144531250 h 15354"/>
                <a:gd name="T88" fmla="*/ 2147483647 w 9125"/>
                <a:gd name="T89" fmla="*/ 789453125 h 15354"/>
                <a:gd name="T90" fmla="*/ 2147483647 w 9125"/>
                <a:gd name="T91" fmla="*/ 421093750 h 15354"/>
                <a:gd name="T92" fmla="*/ 2147483647 w 9125"/>
                <a:gd name="T93" fmla="*/ 39453125 h 15354"/>
                <a:gd name="T94" fmla="*/ 2147483647 w 9125"/>
                <a:gd name="T95" fmla="*/ 26562500 h 15354"/>
                <a:gd name="T96" fmla="*/ 2147483647 w 9125"/>
                <a:gd name="T97" fmla="*/ 13281250 h 15354"/>
                <a:gd name="T98" fmla="*/ 2147483647 w 9125"/>
                <a:gd name="T99" fmla="*/ 0 h 1535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125"/>
                <a:gd name="T151" fmla="*/ 0 h 15354"/>
                <a:gd name="T152" fmla="*/ 9125 w 9125"/>
                <a:gd name="T153" fmla="*/ 15354 h 1535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125" h="15354" extrusionOk="0">
                  <a:moveTo>
                    <a:pt x="8956" y="0"/>
                  </a:moveTo>
                  <a:lnTo>
                    <a:pt x="8889" y="34"/>
                  </a:lnTo>
                  <a:lnTo>
                    <a:pt x="8855" y="68"/>
                  </a:lnTo>
                  <a:lnTo>
                    <a:pt x="8855" y="101"/>
                  </a:lnTo>
                  <a:lnTo>
                    <a:pt x="8855" y="1078"/>
                  </a:lnTo>
                  <a:lnTo>
                    <a:pt x="8788" y="2054"/>
                  </a:lnTo>
                  <a:lnTo>
                    <a:pt x="8687" y="2997"/>
                  </a:lnTo>
                  <a:lnTo>
                    <a:pt x="8552" y="3940"/>
                  </a:lnTo>
                  <a:lnTo>
                    <a:pt x="8216" y="5859"/>
                  </a:lnTo>
                  <a:lnTo>
                    <a:pt x="8047" y="6801"/>
                  </a:lnTo>
                  <a:lnTo>
                    <a:pt x="7879" y="7778"/>
                  </a:lnTo>
                  <a:lnTo>
                    <a:pt x="7778" y="8653"/>
                  </a:lnTo>
                  <a:lnTo>
                    <a:pt x="7677" y="9562"/>
                  </a:lnTo>
                  <a:lnTo>
                    <a:pt x="7542" y="11380"/>
                  </a:lnTo>
                  <a:lnTo>
                    <a:pt x="7441" y="12289"/>
                  </a:lnTo>
                  <a:lnTo>
                    <a:pt x="7340" y="13165"/>
                  </a:lnTo>
                  <a:lnTo>
                    <a:pt x="7172" y="14074"/>
                  </a:lnTo>
                  <a:lnTo>
                    <a:pt x="6936" y="14949"/>
                  </a:lnTo>
                  <a:lnTo>
                    <a:pt x="5186" y="14814"/>
                  </a:lnTo>
                  <a:lnTo>
                    <a:pt x="3469" y="14646"/>
                  </a:lnTo>
                  <a:lnTo>
                    <a:pt x="1718" y="14444"/>
                  </a:lnTo>
                  <a:lnTo>
                    <a:pt x="1" y="14242"/>
                  </a:lnTo>
                  <a:lnTo>
                    <a:pt x="1" y="14511"/>
                  </a:lnTo>
                  <a:lnTo>
                    <a:pt x="1718" y="14713"/>
                  </a:lnTo>
                  <a:lnTo>
                    <a:pt x="3435" y="14915"/>
                  </a:lnTo>
                  <a:lnTo>
                    <a:pt x="5152" y="15084"/>
                  </a:lnTo>
                  <a:lnTo>
                    <a:pt x="6869" y="15218"/>
                  </a:lnTo>
                  <a:lnTo>
                    <a:pt x="6869" y="15252"/>
                  </a:lnTo>
                  <a:lnTo>
                    <a:pt x="6903" y="15319"/>
                  </a:lnTo>
                  <a:lnTo>
                    <a:pt x="6970" y="15353"/>
                  </a:lnTo>
                  <a:lnTo>
                    <a:pt x="7071" y="15353"/>
                  </a:lnTo>
                  <a:lnTo>
                    <a:pt x="7105" y="15319"/>
                  </a:lnTo>
                  <a:lnTo>
                    <a:pt x="7138" y="15252"/>
                  </a:lnTo>
                  <a:lnTo>
                    <a:pt x="7374" y="14309"/>
                  </a:lnTo>
                  <a:lnTo>
                    <a:pt x="7576" y="13367"/>
                  </a:lnTo>
                  <a:lnTo>
                    <a:pt x="7711" y="12424"/>
                  </a:lnTo>
                  <a:lnTo>
                    <a:pt x="7812" y="11448"/>
                  </a:lnTo>
                  <a:lnTo>
                    <a:pt x="7980" y="9529"/>
                  </a:lnTo>
                  <a:lnTo>
                    <a:pt x="8047" y="8552"/>
                  </a:lnTo>
                  <a:lnTo>
                    <a:pt x="8182" y="7576"/>
                  </a:lnTo>
                  <a:lnTo>
                    <a:pt x="8317" y="6667"/>
                  </a:lnTo>
                  <a:lnTo>
                    <a:pt x="8485" y="5724"/>
                  </a:lnTo>
                  <a:lnTo>
                    <a:pt x="8822" y="3872"/>
                  </a:lnTo>
                  <a:lnTo>
                    <a:pt x="8956" y="2930"/>
                  </a:lnTo>
                  <a:lnTo>
                    <a:pt x="9057" y="2021"/>
                  </a:lnTo>
                  <a:lnTo>
                    <a:pt x="9125" y="1078"/>
                  </a:lnTo>
                  <a:lnTo>
                    <a:pt x="9091" y="101"/>
                  </a:lnTo>
                  <a:lnTo>
                    <a:pt x="9091" y="68"/>
                  </a:lnTo>
                  <a:lnTo>
                    <a:pt x="9057" y="34"/>
                  </a:lnTo>
                  <a:lnTo>
                    <a:pt x="8956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80" name="Shape 742">
              <a:extLst>
                <a:ext uri="{FF2B5EF4-FFF2-40B4-BE49-F238E27FC236}">
                  <a16:creationId xmlns:a16="http://schemas.microsoft.com/office/drawing/2014/main" id="{12D274B9-C937-EBA8-EB45-DD9A030A0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054" y="2973000"/>
              <a:ext cx="26290" cy="22703"/>
            </a:xfrm>
            <a:custGeom>
              <a:avLst/>
              <a:gdLst>
                <a:gd name="T0" fmla="*/ 342187500 w 1045"/>
                <a:gd name="T1" fmla="*/ 390625 h 910"/>
                <a:gd name="T2" fmla="*/ 328906250 w 1045"/>
                <a:gd name="T3" fmla="*/ 13281250 h 910"/>
                <a:gd name="T4" fmla="*/ 328906250 w 1045"/>
                <a:gd name="T5" fmla="*/ 39843750 h 910"/>
                <a:gd name="T6" fmla="*/ 328906250 w 1045"/>
                <a:gd name="T7" fmla="*/ 92187500 h 910"/>
                <a:gd name="T8" fmla="*/ 316015625 w 1045"/>
                <a:gd name="T9" fmla="*/ 131640625 h 910"/>
                <a:gd name="T10" fmla="*/ 289453125 w 1045"/>
                <a:gd name="T11" fmla="*/ 158203125 h 910"/>
                <a:gd name="T12" fmla="*/ 237109375 w 1045"/>
                <a:gd name="T13" fmla="*/ 184375000 h 910"/>
                <a:gd name="T14" fmla="*/ 144921875 w 1045"/>
                <a:gd name="T15" fmla="*/ 184375000 h 910"/>
                <a:gd name="T16" fmla="*/ 144921875 w 1045"/>
                <a:gd name="T17" fmla="*/ 158203125 h 910"/>
                <a:gd name="T18" fmla="*/ 144921875 w 1045"/>
                <a:gd name="T19" fmla="*/ 131640625 h 910"/>
                <a:gd name="T20" fmla="*/ 158203125 w 1045"/>
                <a:gd name="T21" fmla="*/ 105468750 h 910"/>
                <a:gd name="T22" fmla="*/ 158203125 w 1045"/>
                <a:gd name="T23" fmla="*/ 92187500 h 910"/>
                <a:gd name="T24" fmla="*/ 144921875 w 1045"/>
                <a:gd name="T25" fmla="*/ 79296875 h 910"/>
                <a:gd name="T26" fmla="*/ 131640625 w 1045"/>
                <a:gd name="T27" fmla="*/ 92187500 h 910"/>
                <a:gd name="T28" fmla="*/ 79296875 w 1045"/>
                <a:gd name="T29" fmla="*/ 118750000 h 910"/>
                <a:gd name="T30" fmla="*/ 26562500 w 1045"/>
                <a:gd name="T31" fmla="*/ 144921875 h 910"/>
                <a:gd name="T32" fmla="*/ 390625 w 1045"/>
                <a:gd name="T33" fmla="*/ 158203125 h 910"/>
                <a:gd name="T34" fmla="*/ 390625 w 1045"/>
                <a:gd name="T35" fmla="*/ 184375000 h 910"/>
                <a:gd name="T36" fmla="*/ 66015625 w 1045"/>
                <a:gd name="T37" fmla="*/ 328906250 h 910"/>
                <a:gd name="T38" fmla="*/ 79296875 w 1045"/>
                <a:gd name="T39" fmla="*/ 342187500 h 910"/>
                <a:gd name="T40" fmla="*/ 105468750 w 1045"/>
                <a:gd name="T41" fmla="*/ 355468750 h 910"/>
                <a:gd name="T42" fmla="*/ 131640625 w 1045"/>
                <a:gd name="T43" fmla="*/ 342187500 h 910"/>
                <a:gd name="T44" fmla="*/ 144921875 w 1045"/>
                <a:gd name="T45" fmla="*/ 342187500 h 910"/>
                <a:gd name="T46" fmla="*/ 144921875 w 1045"/>
                <a:gd name="T47" fmla="*/ 316015625 h 910"/>
                <a:gd name="T48" fmla="*/ 144921875 w 1045"/>
                <a:gd name="T49" fmla="*/ 263281250 h 910"/>
                <a:gd name="T50" fmla="*/ 237109375 w 1045"/>
                <a:gd name="T51" fmla="*/ 263281250 h 910"/>
                <a:gd name="T52" fmla="*/ 302734375 w 1045"/>
                <a:gd name="T53" fmla="*/ 237109375 h 910"/>
                <a:gd name="T54" fmla="*/ 355468750 w 1045"/>
                <a:gd name="T55" fmla="*/ 197656250 h 910"/>
                <a:gd name="T56" fmla="*/ 394921875 w 1045"/>
                <a:gd name="T57" fmla="*/ 144921875 h 910"/>
                <a:gd name="T58" fmla="*/ 407812500 w 1045"/>
                <a:gd name="T59" fmla="*/ 79296875 h 910"/>
                <a:gd name="T60" fmla="*/ 394921875 w 1045"/>
                <a:gd name="T61" fmla="*/ 13281250 h 910"/>
                <a:gd name="T62" fmla="*/ 381640625 w 1045"/>
                <a:gd name="T63" fmla="*/ 390625 h 910"/>
                <a:gd name="T64" fmla="*/ 342187500 w 1045"/>
                <a:gd name="T65" fmla="*/ 390625 h 91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45"/>
                <a:gd name="T100" fmla="*/ 0 h 910"/>
                <a:gd name="T101" fmla="*/ 1045 w 1045"/>
                <a:gd name="T102" fmla="*/ 910 h 91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45" h="910" extrusionOk="0">
                  <a:moveTo>
                    <a:pt x="876" y="1"/>
                  </a:moveTo>
                  <a:lnTo>
                    <a:pt x="842" y="34"/>
                  </a:lnTo>
                  <a:lnTo>
                    <a:pt x="842" y="102"/>
                  </a:lnTo>
                  <a:lnTo>
                    <a:pt x="842" y="236"/>
                  </a:lnTo>
                  <a:lnTo>
                    <a:pt x="809" y="337"/>
                  </a:lnTo>
                  <a:lnTo>
                    <a:pt x="741" y="405"/>
                  </a:lnTo>
                  <a:lnTo>
                    <a:pt x="607" y="472"/>
                  </a:lnTo>
                  <a:lnTo>
                    <a:pt x="371" y="472"/>
                  </a:lnTo>
                  <a:lnTo>
                    <a:pt x="371" y="405"/>
                  </a:lnTo>
                  <a:lnTo>
                    <a:pt x="371" y="337"/>
                  </a:lnTo>
                  <a:lnTo>
                    <a:pt x="405" y="270"/>
                  </a:lnTo>
                  <a:lnTo>
                    <a:pt x="405" y="236"/>
                  </a:lnTo>
                  <a:lnTo>
                    <a:pt x="371" y="203"/>
                  </a:lnTo>
                  <a:lnTo>
                    <a:pt x="337" y="236"/>
                  </a:lnTo>
                  <a:lnTo>
                    <a:pt x="203" y="304"/>
                  </a:lnTo>
                  <a:lnTo>
                    <a:pt x="68" y="371"/>
                  </a:lnTo>
                  <a:lnTo>
                    <a:pt x="1" y="405"/>
                  </a:lnTo>
                  <a:lnTo>
                    <a:pt x="1" y="472"/>
                  </a:lnTo>
                  <a:lnTo>
                    <a:pt x="169" y="842"/>
                  </a:lnTo>
                  <a:lnTo>
                    <a:pt x="203" y="876"/>
                  </a:lnTo>
                  <a:lnTo>
                    <a:pt x="270" y="910"/>
                  </a:lnTo>
                  <a:lnTo>
                    <a:pt x="337" y="876"/>
                  </a:lnTo>
                  <a:lnTo>
                    <a:pt x="371" y="876"/>
                  </a:lnTo>
                  <a:lnTo>
                    <a:pt x="371" y="809"/>
                  </a:lnTo>
                  <a:lnTo>
                    <a:pt x="371" y="674"/>
                  </a:lnTo>
                  <a:lnTo>
                    <a:pt x="607" y="674"/>
                  </a:lnTo>
                  <a:lnTo>
                    <a:pt x="775" y="607"/>
                  </a:lnTo>
                  <a:lnTo>
                    <a:pt x="910" y="506"/>
                  </a:lnTo>
                  <a:lnTo>
                    <a:pt x="1011" y="371"/>
                  </a:lnTo>
                  <a:lnTo>
                    <a:pt x="1044" y="203"/>
                  </a:lnTo>
                  <a:lnTo>
                    <a:pt x="1011" y="34"/>
                  </a:lnTo>
                  <a:lnTo>
                    <a:pt x="977" y="1"/>
                  </a:lnTo>
                  <a:lnTo>
                    <a:pt x="876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81" name="Shape 743">
              <a:extLst>
                <a:ext uri="{FF2B5EF4-FFF2-40B4-BE49-F238E27FC236}">
                  <a16:creationId xmlns:a16="http://schemas.microsoft.com/office/drawing/2014/main" id="{969CF0E9-DB3F-3E82-02EF-128356B5F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650" y="4554426"/>
              <a:ext cx="234223" cy="290954"/>
            </a:xfrm>
            <a:custGeom>
              <a:avLst/>
              <a:gdLst>
                <a:gd name="T0" fmla="*/ 2038671875 w 9361"/>
                <a:gd name="T1" fmla="*/ 408203125 h 11650"/>
                <a:gd name="T2" fmla="*/ 1670703125 w 9361"/>
                <a:gd name="T3" fmla="*/ 263281250 h 11650"/>
                <a:gd name="T4" fmla="*/ 2147483647 w 9361"/>
                <a:gd name="T5" fmla="*/ 631640625 h 11650"/>
                <a:gd name="T6" fmla="*/ 1986328125 w 9361"/>
                <a:gd name="T7" fmla="*/ 2147483647 h 11650"/>
                <a:gd name="T8" fmla="*/ 2147483647 w 9361"/>
                <a:gd name="T9" fmla="*/ 1710156250 h 11650"/>
                <a:gd name="T10" fmla="*/ 1183984375 w 9361"/>
                <a:gd name="T11" fmla="*/ 2147483647 h 11650"/>
                <a:gd name="T12" fmla="*/ 2147483647 w 9361"/>
                <a:gd name="T13" fmla="*/ 1328515625 h 11650"/>
                <a:gd name="T14" fmla="*/ 1460156250 w 9361"/>
                <a:gd name="T15" fmla="*/ 2147483647 h 11650"/>
                <a:gd name="T16" fmla="*/ 2147483647 w 9361"/>
                <a:gd name="T17" fmla="*/ 2104687500 h 11650"/>
                <a:gd name="T18" fmla="*/ 2104687500 w 9361"/>
                <a:gd name="T19" fmla="*/ 2147483647 h 11650"/>
                <a:gd name="T20" fmla="*/ 2147483647 w 9361"/>
                <a:gd name="T21" fmla="*/ 2147483647 h 11650"/>
                <a:gd name="T22" fmla="*/ 2147483647 w 9361"/>
                <a:gd name="T23" fmla="*/ 1723046875 h 11650"/>
                <a:gd name="T24" fmla="*/ 841796875 w 9361"/>
                <a:gd name="T25" fmla="*/ 2147483647 h 11650"/>
                <a:gd name="T26" fmla="*/ 2147483647 w 9361"/>
                <a:gd name="T27" fmla="*/ 1591796875 h 11650"/>
                <a:gd name="T28" fmla="*/ 2012500000 w 9361"/>
                <a:gd name="T29" fmla="*/ 2147483647 h 11650"/>
                <a:gd name="T30" fmla="*/ 2147483647 w 9361"/>
                <a:gd name="T31" fmla="*/ 2147483647 h 11650"/>
                <a:gd name="T32" fmla="*/ 2147483647 w 9361"/>
                <a:gd name="T33" fmla="*/ 2147483647 h 11650"/>
                <a:gd name="T34" fmla="*/ 2147483647 w 9361"/>
                <a:gd name="T35" fmla="*/ 2147483647 h 11650"/>
                <a:gd name="T36" fmla="*/ 2147483647 w 9361"/>
                <a:gd name="T37" fmla="*/ 2147483647 h 11650"/>
                <a:gd name="T38" fmla="*/ 2147483647 w 9361"/>
                <a:gd name="T39" fmla="*/ 2147483647 h 11650"/>
                <a:gd name="T40" fmla="*/ 2117578125 w 9361"/>
                <a:gd name="T41" fmla="*/ 2147483647 h 11650"/>
                <a:gd name="T42" fmla="*/ 2147483647 w 9361"/>
                <a:gd name="T43" fmla="*/ 2147483647 h 11650"/>
                <a:gd name="T44" fmla="*/ 2147483647 w 9361"/>
                <a:gd name="T45" fmla="*/ 2147483647 h 11650"/>
                <a:gd name="T46" fmla="*/ 2147483647 w 9361"/>
                <a:gd name="T47" fmla="*/ 2147483647 h 11650"/>
                <a:gd name="T48" fmla="*/ 2130859375 w 9361"/>
                <a:gd name="T49" fmla="*/ 2147483647 h 11650"/>
                <a:gd name="T50" fmla="*/ 2147483647 w 9361"/>
                <a:gd name="T51" fmla="*/ 2147483647 h 11650"/>
                <a:gd name="T52" fmla="*/ 2147483647 w 9361"/>
                <a:gd name="T53" fmla="*/ 2147483647 h 11650"/>
                <a:gd name="T54" fmla="*/ 736718750 w 9361"/>
                <a:gd name="T55" fmla="*/ 2147483647 h 11650"/>
                <a:gd name="T56" fmla="*/ 973437500 w 9361"/>
                <a:gd name="T57" fmla="*/ 2147483647 h 11650"/>
                <a:gd name="T58" fmla="*/ 2144140625 w 9361"/>
                <a:gd name="T59" fmla="*/ 2147483647 h 11650"/>
                <a:gd name="T60" fmla="*/ 1367968750 w 9361"/>
                <a:gd name="T61" fmla="*/ 2147483647 h 11650"/>
                <a:gd name="T62" fmla="*/ 1749609375 w 9361"/>
                <a:gd name="T63" fmla="*/ 2147483647 h 11650"/>
                <a:gd name="T64" fmla="*/ 2117578125 w 9361"/>
                <a:gd name="T65" fmla="*/ 2147483647 h 11650"/>
                <a:gd name="T66" fmla="*/ 289453125 w 9361"/>
                <a:gd name="T67" fmla="*/ 2147483647 h 11650"/>
                <a:gd name="T68" fmla="*/ 2147483647 w 9361"/>
                <a:gd name="T69" fmla="*/ 2147483647 h 11650"/>
                <a:gd name="T70" fmla="*/ 390625 w 9361"/>
                <a:gd name="T71" fmla="*/ 723828125 h 11650"/>
                <a:gd name="T72" fmla="*/ 565625000 w 9361"/>
                <a:gd name="T73" fmla="*/ 342187500 h 11650"/>
                <a:gd name="T74" fmla="*/ 1144531250 w 9361"/>
                <a:gd name="T75" fmla="*/ 210937500 h 11650"/>
                <a:gd name="T76" fmla="*/ 390625 w 9361"/>
                <a:gd name="T77" fmla="*/ 973437500 h 11650"/>
                <a:gd name="T78" fmla="*/ 1880859375 w 9361"/>
                <a:gd name="T79" fmla="*/ 368750000 h 11650"/>
                <a:gd name="T80" fmla="*/ 92187500 w 9361"/>
                <a:gd name="T81" fmla="*/ 1065625000 h 11650"/>
                <a:gd name="T82" fmla="*/ 1880859375 w 9361"/>
                <a:gd name="T83" fmla="*/ 513281250 h 11650"/>
                <a:gd name="T84" fmla="*/ 210546875 w 9361"/>
                <a:gd name="T85" fmla="*/ 1394531250 h 11650"/>
                <a:gd name="T86" fmla="*/ 390625 w 9361"/>
                <a:gd name="T87" fmla="*/ 1591796875 h 11650"/>
                <a:gd name="T88" fmla="*/ 342187500 w 9361"/>
                <a:gd name="T89" fmla="*/ 1644140625 h 11650"/>
                <a:gd name="T90" fmla="*/ 2147483647 w 9361"/>
                <a:gd name="T91" fmla="*/ 802734375 h 11650"/>
                <a:gd name="T92" fmla="*/ 2147483647 w 9361"/>
                <a:gd name="T93" fmla="*/ 1486328125 h 11650"/>
                <a:gd name="T94" fmla="*/ 2147483647 w 9361"/>
                <a:gd name="T95" fmla="*/ 1052343750 h 11650"/>
                <a:gd name="T96" fmla="*/ 1683593750 w 9361"/>
                <a:gd name="T97" fmla="*/ 1525781250 h 11650"/>
                <a:gd name="T98" fmla="*/ 2147483647 w 9361"/>
                <a:gd name="T99" fmla="*/ 828906250 h 11650"/>
                <a:gd name="T100" fmla="*/ 1512890625 w 9361"/>
                <a:gd name="T101" fmla="*/ 1249609375 h 11650"/>
                <a:gd name="T102" fmla="*/ 210546875 w 9361"/>
                <a:gd name="T103" fmla="*/ 2038671875 h 11650"/>
                <a:gd name="T104" fmla="*/ 52734375 w 9361"/>
                <a:gd name="T105" fmla="*/ 2147483647 h 11650"/>
                <a:gd name="T106" fmla="*/ 1289062500 w 9361"/>
                <a:gd name="T107" fmla="*/ 2147483647 h 11650"/>
                <a:gd name="T108" fmla="*/ 513281250 w 9361"/>
                <a:gd name="T109" fmla="*/ 2147483647 h 11650"/>
                <a:gd name="T110" fmla="*/ 736718750 w 9361"/>
                <a:gd name="T111" fmla="*/ 2147483647 h 11650"/>
                <a:gd name="T112" fmla="*/ 657812500 w 9361"/>
                <a:gd name="T113" fmla="*/ 2147483647 h 11650"/>
                <a:gd name="T114" fmla="*/ 223828125 w 9361"/>
                <a:gd name="T115" fmla="*/ 2147483647 h 11650"/>
                <a:gd name="T116" fmla="*/ 947265625 w 9361"/>
                <a:gd name="T117" fmla="*/ 2147483647 h 11650"/>
                <a:gd name="T118" fmla="*/ 2147483647 w 9361"/>
                <a:gd name="T119" fmla="*/ 2147483647 h 11650"/>
                <a:gd name="T120" fmla="*/ 2147483647 w 9361"/>
                <a:gd name="T121" fmla="*/ 2147483647 h 11650"/>
                <a:gd name="T122" fmla="*/ 2147483647 w 9361"/>
                <a:gd name="T123" fmla="*/ 723828125 h 11650"/>
                <a:gd name="T124" fmla="*/ 2147483647 w 9361"/>
                <a:gd name="T125" fmla="*/ 144921875 h 1165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361"/>
                <a:gd name="T190" fmla="*/ 0 h 11650"/>
                <a:gd name="T191" fmla="*/ 9361 w 9361"/>
                <a:gd name="T192" fmla="*/ 11650 h 1165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361" h="11650" extrusionOk="0">
                  <a:moveTo>
                    <a:pt x="4445" y="371"/>
                  </a:moveTo>
                  <a:lnTo>
                    <a:pt x="5051" y="438"/>
                  </a:lnTo>
                  <a:lnTo>
                    <a:pt x="5623" y="607"/>
                  </a:lnTo>
                  <a:lnTo>
                    <a:pt x="6196" y="843"/>
                  </a:lnTo>
                  <a:lnTo>
                    <a:pt x="6701" y="1112"/>
                  </a:lnTo>
                  <a:lnTo>
                    <a:pt x="6398" y="1213"/>
                  </a:lnTo>
                  <a:lnTo>
                    <a:pt x="6398" y="1146"/>
                  </a:lnTo>
                  <a:lnTo>
                    <a:pt x="6330" y="1112"/>
                  </a:lnTo>
                  <a:lnTo>
                    <a:pt x="5758" y="1045"/>
                  </a:lnTo>
                  <a:lnTo>
                    <a:pt x="5219" y="1045"/>
                  </a:lnTo>
                  <a:lnTo>
                    <a:pt x="5421" y="977"/>
                  </a:lnTo>
                  <a:lnTo>
                    <a:pt x="5590" y="843"/>
                  </a:lnTo>
                  <a:lnTo>
                    <a:pt x="5657" y="809"/>
                  </a:lnTo>
                  <a:lnTo>
                    <a:pt x="5657" y="742"/>
                  </a:lnTo>
                  <a:lnTo>
                    <a:pt x="5623" y="674"/>
                  </a:lnTo>
                  <a:lnTo>
                    <a:pt x="5590" y="641"/>
                  </a:lnTo>
                  <a:lnTo>
                    <a:pt x="5287" y="573"/>
                  </a:lnTo>
                  <a:lnTo>
                    <a:pt x="4950" y="573"/>
                  </a:lnTo>
                  <a:lnTo>
                    <a:pt x="4613" y="607"/>
                  </a:lnTo>
                  <a:lnTo>
                    <a:pt x="4277" y="674"/>
                  </a:lnTo>
                  <a:lnTo>
                    <a:pt x="3603" y="809"/>
                  </a:lnTo>
                  <a:lnTo>
                    <a:pt x="2997" y="977"/>
                  </a:lnTo>
                  <a:lnTo>
                    <a:pt x="2554" y="1117"/>
                  </a:lnTo>
                  <a:lnTo>
                    <a:pt x="3098" y="910"/>
                  </a:lnTo>
                  <a:lnTo>
                    <a:pt x="3805" y="674"/>
                  </a:lnTo>
                  <a:lnTo>
                    <a:pt x="4445" y="371"/>
                  </a:lnTo>
                  <a:close/>
                  <a:moveTo>
                    <a:pt x="6835" y="1348"/>
                  </a:moveTo>
                  <a:lnTo>
                    <a:pt x="6633" y="1482"/>
                  </a:lnTo>
                  <a:lnTo>
                    <a:pt x="6364" y="1617"/>
                  </a:lnTo>
                  <a:lnTo>
                    <a:pt x="5859" y="1819"/>
                  </a:lnTo>
                  <a:lnTo>
                    <a:pt x="4849" y="2189"/>
                  </a:lnTo>
                  <a:lnTo>
                    <a:pt x="3637" y="2661"/>
                  </a:lnTo>
                  <a:lnTo>
                    <a:pt x="5017" y="2088"/>
                  </a:lnTo>
                  <a:lnTo>
                    <a:pt x="5893" y="1684"/>
                  </a:lnTo>
                  <a:lnTo>
                    <a:pt x="6364" y="1482"/>
                  </a:lnTo>
                  <a:lnTo>
                    <a:pt x="6835" y="1348"/>
                  </a:lnTo>
                  <a:close/>
                  <a:moveTo>
                    <a:pt x="5960" y="5522"/>
                  </a:moveTo>
                  <a:lnTo>
                    <a:pt x="5522" y="5758"/>
                  </a:lnTo>
                  <a:lnTo>
                    <a:pt x="5085" y="5960"/>
                  </a:lnTo>
                  <a:lnTo>
                    <a:pt x="4176" y="6297"/>
                  </a:lnTo>
                  <a:lnTo>
                    <a:pt x="4613" y="6095"/>
                  </a:lnTo>
                  <a:lnTo>
                    <a:pt x="5051" y="5893"/>
                  </a:lnTo>
                  <a:lnTo>
                    <a:pt x="5960" y="5522"/>
                  </a:lnTo>
                  <a:close/>
                  <a:moveTo>
                    <a:pt x="8485" y="2964"/>
                  </a:moveTo>
                  <a:lnTo>
                    <a:pt x="8620" y="3233"/>
                  </a:lnTo>
                  <a:lnTo>
                    <a:pt x="8519" y="3233"/>
                  </a:lnTo>
                  <a:lnTo>
                    <a:pt x="7879" y="3502"/>
                  </a:lnTo>
                  <a:lnTo>
                    <a:pt x="7239" y="3772"/>
                  </a:lnTo>
                  <a:lnTo>
                    <a:pt x="5960" y="4378"/>
                  </a:lnTo>
                  <a:lnTo>
                    <a:pt x="4714" y="5017"/>
                  </a:lnTo>
                  <a:lnTo>
                    <a:pt x="4075" y="5320"/>
                  </a:lnTo>
                  <a:lnTo>
                    <a:pt x="3435" y="5623"/>
                  </a:lnTo>
                  <a:lnTo>
                    <a:pt x="2088" y="6229"/>
                  </a:lnTo>
                  <a:lnTo>
                    <a:pt x="741" y="6835"/>
                  </a:lnTo>
                  <a:lnTo>
                    <a:pt x="102" y="7138"/>
                  </a:lnTo>
                  <a:lnTo>
                    <a:pt x="809" y="6701"/>
                  </a:lnTo>
                  <a:lnTo>
                    <a:pt x="1516" y="6297"/>
                  </a:lnTo>
                  <a:lnTo>
                    <a:pt x="2256" y="5926"/>
                  </a:lnTo>
                  <a:lnTo>
                    <a:pt x="3031" y="5590"/>
                  </a:lnTo>
                  <a:lnTo>
                    <a:pt x="4209" y="5051"/>
                  </a:lnTo>
                  <a:lnTo>
                    <a:pt x="5388" y="4411"/>
                  </a:lnTo>
                  <a:lnTo>
                    <a:pt x="5893" y="4108"/>
                  </a:lnTo>
                  <a:lnTo>
                    <a:pt x="6532" y="3839"/>
                  </a:lnTo>
                  <a:lnTo>
                    <a:pt x="7172" y="3570"/>
                  </a:lnTo>
                  <a:lnTo>
                    <a:pt x="7778" y="3334"/>
                  </a:lnTo>
                  <a:lnTo>
                    <a:pt x="8418" y="3065"/>
                  </a:lnTo>
                  <a:lnTo>
                    <a:pt x="8451" y="2997"/>
                  </a:lnTo>
                  <a:lnTo>
                    <a:pt x="8485" y="2964"/>
                  </a:lnTo>
                  <a:close/>
                  <a:moveTo>
                    <a:pt x="8687" y="3401"/>
                  </a:moveTo>
                  <a:lnTo>
                    <a:pt x="8889" y="3906"/>
                  </a:lnTo>
                  <a:lnTo>
                    <a:pt x="9024" y="4479"/>
                  </a:lnTo>
                  <a:lnTo>
                    <a:pt x="9091" y="5017"/>
                  </a:lnTo>
                  <a:lnTo>
                    <a:pt x="9125" y="5590"/>
                  </a:lnTo>
                  <a:lnTo>
                    <a:pt x="8552" y="5825"/>
                  </a:lnTo>
                  <a:lnTo>
                    <a:pt x="7576" y="6196"/>
                  </a:lnTo>
                  <a:lnTo>
                    <a:pt x="6633" y="6600"/>
                  </a:lnTo>
                  <a:lnTo>
                    <a:pt x="5691" y="7004"/>
                  </a:lnTo>
                  <a:lnTo>
                    <a:pt x="4782" y="7441"/>
                  </a:lnTo>
                  <a:lnTo>
                    <a:pt x="3738" y="8047"/>
                  </a:lnTo>
                  <a:lnTo>
                    <a:pt x="2661" y="8620"/>
                  </a:lnTo>
                  <a:lnTo>
                    <a:pt x="2357" y="8788"/>
                  </a:lnTo>
                  <a:lnTo>
                    <a:pt x="2021" y="8923"/>
                  </a:lnTo>
                  <a:lnTo>
                    <a:pt x="1347" y="9159"/>
                  </a:lnTo>
                  <a:lnTo>
                    <a:pt x="3368" y="7845"/>
                  </a:lnTo>
                  <a:lnTo>
                    <a:pt x="3839" y="7610"/>
                  </a:lnTo>
                  <a:lnTo>
                    <a:pt x="6229" y="6431"/>
                  </a:lnTo>
                  <a:lnTo>
                    <a:pt x="7441" y="5859"/>
                  </a:lnTo>
                  <a:lnTo>
                    <a:pt x="8081" y="5623"/>
                  </a:lnTo>
                  <a:lnTo>
                    <a:pt x="8721" y="5388"/>
                  </a:lnTo>
                  <a:lnTo>
                    <a:pt x="8754" y="5354"/>
                  </a:lnTo>
                  <a:lnTo>
                    <a:pt x="8788" y="5320"/>
                  </a:lnTo>
                  <a:lnTo>
                    <a:pt x="8788" y="5219"/>
                  </a:lnTo>
                  <a:lnTo>
                    <a:pt x="8754" y="5152"/>
                  </a:lnTo>
                  <a:lnTo>
                    <a:pt x="8687" y="5118"/>
                  </a:lnTo>
                  <a:lnTo>
                    <a:pt x="8620" y="5118"/>
                  </a:lnTo>
                  <a:lnTo>
                    <a:pt x="8047" y="5287"/>
                  </a:lnTo>
                  <a:lnTo>
                    <a:pt x="7509" y="5489"/>
                  </a:lnTo>
                  <a:lnTo>
                    <a:pt x="6398" y="5994"/>
                  </a:lnTo>
                  <a:lnTo>
                    <a:pt x="5388" y="6431"/>
                  </a:lnTo>
                  <a:lnTo>
                    <a:pt x="4378" y="6903"/>
                  </a:lnTo>
                  <a:lnTo>
                    <a:pt x="3738" y="7273"/>
                  </a:lnTo>
                  <a:lnTo>
                    <a:pt x="3098" y="7643"/>
                  </a:lnTo>
                  <a:lnTo>
                    <a:pt x="2088" y="8081"/>
                  </a:lnTo>
                  <a:lnTo>
                    <a:pt x="1044" y="8485"/>
                  </a:lnTo>
                  <a:lnTo>
                    <a:pt x="2088" y="7711"/>
                  </a:lnTo>
                  <a:lnTo>
                    <a:pt x="3098" y="6936"/>
                  </a:lnTo>
                  <a:lnTo>
                    <a:pt x="4108" y="6600"/>
                  </a:lnTo>
                  <a:lnTo>
                    <a:pt x="5118" y="6229"/>
                  </a:lnTo>
                  <a:lnTo>
                    <a:pt x="5590" y="6027"/>
                  </a:lnTo>
                  <a:lnTo>
                    <a:pt x="6061" y="5792"/>
                  </a:lnTo>
                  <a:lnTo>
                    <a:pt x="6802" y="5354"/>
                  </a:lnTo>
                  <a:lnTo>
                    <a:pt x="7138" y="5152"/>
                  </a:lnTo>
                  <a:lnTo>
                    <a:pt x="7509" y="4984"/>
                  </a:lnTo>
                  <a:lnTo>
                    <a:pt x="8317" y="4681"/>
                  </a:lnTo>
                  <a:lnTo>
                    <a:pt x="8350" y="4647"/>
                  </a:lnTo>
                  <a:lnTo>
                    <a:pt x="8384" y="4580"/>
                  </a:lnTo>
                  <a:lnTo>
                    <a:pt x="8384" y="4479"/>
                  </a:lnTo>
                  <a:lnTo>
                    <a:pt x="8350" y="4411"/>
                  </a:lnTo>
                  <a:lnTo>
                    <a:pt x="8249" y="4411"/>
                  </a:lnTo>
                  <a:lnTo>
                    <a:pt x="7778" y="4546"/>
                  </a:lnTo>
                  <a:lnTo>
                    <a:pt x="7374" y="4748"/>
                  </a:lnTo>
                  <a:lnTo>
                    <a:pt x="6330" y="5118"/>
                  </a:lnTo>
                  <a:lnTo>
                    <a:pt x="5354" y="5489"/>
                  </a:lnTo>
                  <a:lnTo>
                    <a:pt x="4849" y="5691"/>
                  </a:lnTo>
                  <a:lnTo>
                    <a:pt x="4344" y="5893"/>
                  </a:lnTo>
                  <a:lnTo>
                    <a:pt x="3873" y="6162"/>
                  </a:lnTo>
                  <a:lnTo>
                    <a:pt x="3401" y="6431"/>
                  </a:lnTo>
                  <a:lnTo>
                    <a:pt x="2930" y="6734"/>
                  </a:lnTo>
                  <a:lnTo>
                    <a:pt x="2155" y="7004"/>
                  </a:lnTo>
                  <a:lnTo>
                    <a:pt x="1381" y="7340"/>
                  </a:lnTo>
                  <a:lnTo>
                    <a:pt x="1145" y="7475"/>
                  </a:lnTo>
                  <a:lnTo>
                    <a:pt x="1516" y="7206"/>
                  </a:lnTo>
                  <a:lnTo>
                    <a:pt x="2122" y="6869"/>
                  </a:lnTo>
                  <a:lnTo>
                    <a:pt x="2728" y="6566"/>
                  </a:lnTo>
                  <a:lnTo>
                    <a:pt x="3974" y="5960"/>
                  </a:lnTo>
                  <a:lnTo>
                    <a:pt x="5118" y="5354"/>
                  </a:lnTo>
                  <a:lnTo>
                    <a:pt x="6196" y="4714"/>
                  </a:lnTo>
                  <a:lnTo>
                    <a:pt x="6802" y="4378"/>
                  </a:lnTo>
                  <a:lnTo>
                    <a:pt x="7408" y="4075"/>
                  </a:lnTo>
                  <a:lnTo>
                    <a:pt x="8653" y="3469"/>
                  </a:lnTo>
                  <a:lnTo>
                    <a:pt x="8687" y="3435"/>
                  </a:lnTo>
                  <a:lnTo>
                    <a:pt x="8687" y="3401"/>
                  </a:lnTo>
                  <a:close/>
                  <a:moveTo>
                    <a:pt x="7643" y="8856"/>
                  </a:moveTo>
                  <a:lnTo>
                    <a:pt x="7475" y="8990"/>
                  </a:lnTo>
                  <a:lnTo>
                    <a:pt x="7071" y="9226"/>
                  </a:lnTo>
                  <a:lnTo>
                    <a:pt x="7206" y="9125"/>
                  </a:lnTo>
                  <a:lnTo>
                    <a:pt x="7576" y="8889"/>
                  </a:lnTo>
                  <a:lnTo>
                    <a:pt x="7643" y="8856"/>
                  </a:lnTo>
                  <a:close/>
                  <a:moveTo>
                    <a:pt x="5152" y="9327"/>
                  </a:moveTo>
                  <a:lnTo>
                    <a:pt x="4647" y="9664"/>
                  </a:lnTo>
                  <a:lnTo>
                    <a:pt x="4142" y="9967"/>
                  </a:lnTo>
                  <a:lnTo>
                    <a:pt x="3772" y="10169"/>
                  </a:lnTo>
                  <a:lnTo>
                    <a:pt x="4108" y="9933"/>
                  </a:lnTo>
                  <a:lnTo>
                    <a:pt x="4613" y="9630"/>
                  </a:lnTo>
                  <a:lnTo>
                    <a:pt x="5152" y="9327"/>
                  </a:lnTo>
                  <a:close/>
                  <a:moveTo>
                    <a:pt x="6768" y="9697"/>
                  </a:moveTo>
                  <a:lnTo>
                    <a:pt x="6633" y="9832"/>
                  </a:lnTo>
                  <a:lnTo>
                    <a:pt x="6229" y="10202"/>
                  </a:lnTo>
                  <a:lnTo>
                    <a:pt x="6027" y="10337"/>
                  </a:lnTo>
                  <a:lnTo>
                    <a:pt x="5825" y="10505"/>
                  </a:lnTo>
                  <a:lnTo>
                    <a:pt x="5455" y="10674"/>
                  </a:lnTo>
                  <a:lnTo>
                    <a:pt x="5051" y="10808"/>
                  </a:lnTo>
                  <a:lnTo>
                    <a:pt x="5152" y="10741"/>
                  </a:lnTo>
                  <a:lnTo>
                    <a:pt x="5522" y="10472"/>
                  </a:lnTo>
                  <a:lnTo>
                    <a:pt x="5893" y="10202"/>
                  </a:lnTo>
                  <a:lnTo>
                    <a:pt x="6768" y="9697"/>
                  </a:lnTo>
                  <a:close/>
                  <a:moveTo>
                    <a:pt x="9125" y="5893"/>
                  </a:moveTo>
                  <a:lnTo>
                    <a:pt x="9091" y="6330"/>
                  </a:lnTo>
                  <a:lnTo>
                    <a:pt x="9024" y="6768"/>
                  </a:lnTo>
                  <a:lnTo>
                    <a:pt x="8889" y="7576"/>
                  </a:lnTo>
                  <a:lnTo>
                    <a:pt x="8754" y="7980"/>
                  </a:lnTo>
                  <a:lnTo>
                    <a:pt x="8620" y="8384"/>
                  </a:lnTo>
                  <a:lnTo>
                    <a:pt x="8451" y="8755"/>
                  </a:lnTo>
                  <a:lnTo>
                    <a:pt x="8249" y="9091"/>
                  </a:lnTo>
                  <a:lnTo>
                    <a:pt x="8014" y="9428"/>
                  </a:lnTo>
                  <a:lnTo>
                    <a:pt x="7778" y="9731"/>
                  </a:lnTo>
                  <a:lnTo>
                    <a:pt x="7509" y="10000"/>
                  </a:lnTo>
                  <a:lnTo>
                    <a:pt x="7239" y="10270"/>
                  </a:lnTo>
                  <a:lnTo>
                    <a:pt x="7172" y="10202"/>
                  </a:lnTo>
                  <a:lnTo>
                    <a:pt x="7105" y="10169"/>
                  </a:lnTo>
                  <a:lnTo>
                    <a:pt x="7037" y="10202"/>
                  </a:lnTo>
                  <a:lnTo>
                    <a:pt x="6701" y="10404"/>
                  </a:lnTo>
                  <a:lnTo>
                    <a:pt x="6532" y="10505"/>
                  </a:lnTo>
                  <a:lnTo>
                    <a:pt x="6364" y="10573"/>
                  </a:lnTo>
                  <a:lnTo>
                    <a:pt x="6734" y="10270"/>
                  </a:lnTo>
                  <a:lnTo>
                    <a:pt x="7138" y="9967"/>
                  </a:lnTo>
                  <a:lnTo>
                    <a:pt x="7576" y="9697"/>
                  </a:lnTo>
                  <a:lnTo>
                    <a:pt x="7980" y="9428"/>
                  </a:lnTo>
                  <a:lnTo>
                    <a:pt x="8014" y="9361"/>
                  </a:lnTo>
                  <a:lnTo>
                    <a:pt x="8014" y="9260"/>
                  </a:lnTo>
                  <a:lnTo>
                    <a:pt x="7946" y="9192"/>
                  </a:lnTo>
                  <a:lnTo>
                    <a:pt x="7643" y="9192"/>
                  </a:lnTo>
                  <a:lnTo>
                    <a:pt x="7845" y="9058"/>
                  </a:lnTo>
                  <a:lnTo>
                    <a:pt x="7980" y="8856"/>
                  </a:lnTo>
                  <a:lnTo>
                    <a:pt x="8014" y="8788"/>
                  </a:lnTo>
                  <a:lnTo>
                    <a:pt x="8014" y="8687"/>
                  </a:lnTo>
                  <a:lnTo>
                    <a:pt x="7980" y="8620"/>
                  </a:lnTo>
                  <a:lnTo>
                    <a:pt x="7879" y="8553"/>
                  </a:lnTo>
                  <a:lnTo>
                    <a:pt x="7812" y="8519"/>
                  </a:lnTo>
                  <a:lnTo>
                    <a:pt x="7711" y="8519"/>
                  </a:lnTo>
                  <a:lnTo>
                    <a:pt x="7542" y="8553"/>
                  </a:lnTo>
                  <a:lnTo>
                    <a:pt x="7307" y="8654"/>
                  </a:lnTo>
                  <a:lnTo>
                    <a:pt x="7105" y="8788"/>
                  </a:lnTo>
                  <a:lnTo>
                    <a:pt x="6734" y="9125"/>
                  </a:lnTo>
                  <a:lnTo>
                    <a:pt x="6465" y="9394"/>
                  </a:lnTo>
                  <a:lnTo>
                    <a:pt x="5960" y="9832"/>
                  </a:lnTo>
                  <a:lnTo>
                    <a:pt x="5421" y="10169"/>
                  </a:lnTo>
                  <a:lnTo>
                    <a:pt x="4916" y="10539"/>
                  </a:lnTo>
                  <a:lnTo>
                    <a:pt x="4512" y="10707"/>
                  </a:lnTo>
                  <a:lnTo>
                    <a:pt x="4075" y="10842"/>
                  </a:lnTo>
                  <a:lnTo>
                    <a:pt x="4546" y="10539"/>
                  </a:lnTo>
                  <a:lnTo>
                    <a:pt x="5017" y="10202"/>
                  </a:lnTo>
                  <a:lnTo>
                    <a:pt x="5994" y="9596"/>
                  </a:lnTo>
                  <a:lnTo>
                    <a:pt x="6465" y="9226"/>
                  </a:lnTo>
                  <a:lnTo>
                    <a:pt x="6936" y="8856"/>
                  </a:lnTo>
                  <a:lnTo>
                    <a:pt x="7206" y="8687"/>
                  </a:lnTo>
                  <a:lnTo>
                    <a:pt x="7441" y="8519"/>
                  </a:lnTo>
                  <a:lnTo>
                    <a:pt x="7711" y="8384"/>
                  </a:lnTo>
                  <a:lnTo>
                    <a:pt x="8014" y="8283"/>
                  </a:lnTo>
                  <a:lnTo>
                    <a:pt x="8317" y="8182"/>
                  </a:lnTo>
                  <a:lnTo>
                    <a:pt x="8384" y="8182"/>
                  </a:lnTo>
                  <a:lnTo>
                    <a:pt x="8418" y="8115"/>
                  </a:lnTo>
                  <a:lnTo>
                    <a:pt x="8418" y="8047"/>
                  </a:lnTo>
                  <a:lnTo>
                    <a:pt x="8384" y="7946"/>
                  </a:lnTo>
                  <a:lnTo>
                    <a:pt x="8249" y="7946"/>
                  </a:lnTo>
                  <a:lnTo>
                    <a:pt x="7913" y="8014"/>
                  </a:lnTo>
                  <a:lnTo>
                    <a:pt x="7408" y="8081"/>
                  </a:lnTo>
                  <a:lnTo>
                    <a:pt x="7138" y="8148"/>
                  </a:lnTo>
                  <a:lnTo>
                    <a:pt x="6869" y="8249"/>
                  </a:lnTo>
                  <a:lnTo>
                    <a:pt x="7172" y="8014"/>
                  </a:lnTo>
                  <a:lnTo>
                    <a:pt x="7576" y="7744"/>
                  </a:lnTo>
                  <a:lnTo>
                    <a:pt x="8014" y="7542"/>
                  </a:lnTo>
                  <a:lnTo>
                    <a:pt x="8889" y="7138"/>
                  </a:lnTo>
                  <a:lnTo>
                    <a:pt x="8956" y="7071"/>
                  </a:lnTo>
                  <a:lnTo>
                    <a:pt x="8956" y="6970"/>
                  </a:lnTo>
                  <a:lnTo>
                    <a:pt x="8889" y="6903"/>
                  </a:lnTo>
                  <a:lnTo>
                    <a:pt x="8822" y="6869"/>
                  </a:lnTo>
                  <a:lnTo>
                    <a:pt x="8620" y="6903"/>
                  </a:lnTo>
                  <a:lnTo>
                    <a:pt x="8418" y="6936"/>
                  </a:lnTo>
                  <a:lnTo>
                    <a:pt x="8081" y="7071"/>
                  </a:lnTo>
                  <a:lnTo>
                    <a:pt x="7744" y="7273"/>
                  </a:lnTo>
                  <a:lnTo>
                    <a:pt x="7408" y="7475"/>
                  </a:lnTo>
                  <a:lnTo>
                    <a:pt x="6330" y="8081"/>
                  </a:lnTo>
                  <a:lnTo>
                    <a:pt x="5287" y="8687"/>
                  </a:lnTo>
                  <a:lnTo>
                    <a:pt x="5085" y="8788"/>
                  </a:lnTo>
                  <a:lnTo>
                    <a:pt x="5455" y="8553"/>
                  </a:lnTo>
                  <a:lnTo>
                    <a:pt x="6162" y="7980"/>
                  </a:lnTo>
                  <a:lnTo>
                    <a:pt x="6869" y="7441"/>
                  </a:lnTo>
                  <a:lnTo>
                    <a:pt x="7239" y="7206"/>
                  </a:lnTo>
                  <a:lnTo>
                    <a:pt x="7610" y="6970"/>
                  </a:lnTo>
                  <a:lnTo>
                    <a:pt x="8014" y="6802"/>
                  </a:lnTo>
                  <a:lnTo>
                    <a:pt x="8451" y="6667"/>
                  </a:lnTo>
                  <a:lnTo>
                    <a:pt x="8519" y="6633"/>
                  </a:lnTo>
                  <a:lnTo>
                    <a:pt x="8552" y="6600"/>
                  </a:lnTo>
                  <a:lnTo>
                    <a:pt x="8552" y="6532"/>
                  </a:lnTo>
                  <a:lnTo>
                    <a:pt x="8519" y="6431"/>
                  </a:lnTo>
                  <a:lnTo>
                    <a:pt x="8485" y="6398"/>
                  </a:lnTo>
                  <a:lnTo>
                    <a:pt x="8418" y="6398"/>
                  </a:lnTo>
                  <a:lnTo>
                    <a:pt x="8081" y="6431"/>
                  </a:lnTo>
                  <a:lnTo>
                    <a:pt x="7744" y="6499"/>
                  </a:lnTo>
                  <a:lnTo>
                    <a:pt x="8216" y="6297"/>
                  </a:lnTo>
                  <a:lnTo>
                    <a:pt x="8687" y="6061"/>
                  </a:lnTo>
                  <a:lnTo>
                    <a:pt x="9125" y="5893"/>
                  </a:lnTo>
                  <a:close/>
                  <a:moveTo>
                    <a:pt x="6734" y="7172"/>
                  </a:moveTo>
                  <a:lnTo>
                    <a:pt x="6263" y="7542"/>
                  </a:lnTo>
                  <a:lnTo>
                    <a:pt x="5758" y="7946"/>
                  </a:lnTo>
                  <a:lnTo>
                    <a:pt x="5186" y="8418"/>
                  </a:lnTo>
                  <a:lnTo>
                    <a:pt x="4613" y="8822"/>
                  </a:lnTo>
                  <a:lnTo>
                    <a:pt x="3401" y="9596"/>
                  </a:lnTo>
                  <a:lnTo>
                    <a:pt x="2997" y="9798"/>
                  </a:lnTo>
                  <a:lnTo>
                    <a:pt x="2627" y="10034"/>
                  </a:lnTo>
                  <a:lnTo>
                    <a:pt x="2256" y="10270"/>
                  </a:lnTo>
                  <a:lnTo>
                    <a:pt x="1886" y="10539"/>
                  </a:lnTo>
                  <a:lnTo>
                    <a:pt x="1852" y="10573"/>
                  </a:lnTo>
                  <a:lnTo>
                    <a:pt x="1852" y="10640"/>
                  </a:lnTo>
                  <a:lnTo>
                    <a:pt x="1886" y="10707"/>
                  </a:lnTo>
                  <a:lnTo>
                    <a:pt x="1953" y="10775"/>
                  </a:lnTo>
                  <a:lnTo>
                    <a:pt x="2054" y="10775"/>
                  </a:lnTo>
                  <a:lnTo>
                    <a:pt x="3502" y="9832"/>
                  </a:lnTo>
                  <a:lnTo>
                    <a:pt x="4512" y="9361"/>
                  </a:lnTo>
                  <a:lnTo>
                    <a:pt x="4142" y="9563"/>
                  </a:lnTo>
                  <a:lnTo>
                    <a:pt x="3738" y="9832"/>
                  </a:lnTo>
                  <a:lnTo>
                    <a:pt x="3334" y="10135"/>
                  </a:lnTo>
                  <a:lnTo>
                    <a:pt x="2964" y="10438"/>
                  </a:lnTo>
                  <a:lnTo>
                    <a:pt x="2560" y="10741"/>
                  </a:lnTo>
                  <a:lnTo>
                    <a:pt x="2492" y="10775"/>
                  </a:lnTo>
                  <a:lnTo>
                    <a:pt x="2492" y="10808"/>
                  </a:lnTo>
                  <a:lnTo>
                    <a:pt x="2492" y="10909"/>
                  </a:lnTo>
                  <a:lnTo>
                    <a:pt x="2560" y="10977"/>
                  </a:lnTo>
                  <a:lnTo>
                    <a:pt x="2694" y="10977"/>
                  </a:lnTo>
                  <a:lnTo>
                    <a:pt x="2997" y="10775"/>
                  </a:lnTo>
                  <a:lnTo>
                    <a:pt x="3368" y="10640"/>
                  </a:lnTo>
                  <a:lnTo>
                    <a:pt x="3704" y="10472"/>
                  </a:lnTo>
                  <a:lnTo>
                    <a:pt x="4041" y="10303"/>
                  </a:lnTo>
                  <a:lnTo>
                    <a:pt x="4782" y="9899"/>
                  </a:lnTo>
                  <a:lnTo>
                    <a:pt x="5489" y="9428"/>
                  </a:lnTo>
                  <a:lnTo>
                    <a:pt x="6128" y="8990"/>
                  </a:lnTo>
                  <a:lnTo>
                    <a:pt x="6802" y="8586"/>
                  </a:lnTo>
                  <a:lnTo>
                    <a:pt x="6936" y="8519"/>
                  </a:lnTo>
                  <a:lnTo>
                    <a:pt x="6465" y="8856"/>
                  </a:lnTo>
                  <a:lnTo>
                    <a:pt x="5994" y="9226"/>
                  </a:lnTo>
                  <a:lnTo>
                    <a:pt x="5388" y="9664"/>
                  </a:lnTo>
                  <a:lnTo>
                    <a:pt x="4748" y="10101"/>
                  </a:lnTo>
                  <a:lnTo>
                    <a:pt x="4108" y="10505"/>
                  </a:lnTo>
                  <a:lnTo>
                    <a:pt x="3502" y="10977"/>
                  </a:lnTo>
                  <a:lnTo>
                    <a:pt x="3435" y="11044"/>
                  </a:lnTo>
                  <a:lnTo>
                    <a:pt x="3469" y="11111"/>
                  </a:lnTo>
                  <a:lnTo>
                    <a:pt x="3502" y="11179"/>
                  </a:lnTo>
                  <a:lnTo>
                    <a:pt x="3603" y="11212"/>
                  </a:lnTo>
                  <a:lnTo>
                    <a:pt x="3974" y="11179"/>
                  </a:lnTo>
                  <a:lnTo>
                    <a:pt x="4310" y="11078"/>
                  </a:lnTo>
                  <a:lnTo>
                    <a:pt x="4310" y="11145"/>
                  </a:lnTo>
                  <a:lnTo>
                    <a:pt x="4344" y="11246"/>
                  </a:lnTo>
                  <a:lnTo>
                    <a:pt x="4378" y="11280"/>
                  </a:lnTo>
                  <a:lnTo>
                    <a:pt x="4479" y="11280"/>
                  </a:lnTo>
                  <a:lnTo>
                    <a:pt x="5152" y="11044"/>
                  </a:lnTo>
                  <a:lnTo>
                    <a:pt x="5489" y="10943"/>
                  </a:lnTo>
                  <a:lnTo>
                    <a:pt x="5825" y="10808"/>
                  </a:lnTo>
                  <a:lnTo>
                    <a:pt x="5859" y="10876"/>
                  </a:lnTo>
                  <a:lnTo>
                    <a:pt x="5926" y="10909"/>
                  </a:lnTo>
                  <a:lnTo>
                    <a:pt x="6128" y="10909"/>
                  </a:lnTo>
                  <a:lnTo>
                    <a:pt x="6263" y="10876"/>
                  </a:lnTo>
                  <a:lnTo>
                    <a:pt x="5859" y="11044"/>
                  </a:lnTo>
                  <a:lnTo>
                    <a:pt x="5421" y="11212"/>
                  </a:lnTo>
                  <a:lnTo>
                    <a:pt x="4984" y="11313"/>
                  </a:lnTo>
                  <a:lnTo>
                    <a:pt x="4512" y="11381"/>
                  </a:lnTo>
                  <a:lnTo>
                    <a:pt x="4041" y="11414"/>
                  </a:lnTo>
                  <a:lnTo>
                    <a:pt x="3570" y="11381"/>
                  </a:lnTo>
                  <a:lnTo>
                    <a:pt x="3098" y="11347"/>
                  </a:lnTo>
                  <a:lnTo>
                    <a:pt x="2593" y="11246"/>
                  </a:lnTo>
                  <a:lnTo>
                    <a:pt x="2088" y="11111"/>
                  </a:lnTo>
                  <a:lnTo>
                    <a:pt x="1617" y="10943"/>
                  </a:lnTo>
                  <a:lnTo>
                    <a:pt x="1179" y="10741"/>
                  </a:lnTo>
                  <a:lnTo>
                    <a:pt x="741" y="10505"/>
                  </a:lnTo>
                  <a:lnTo>
                    <a:pt x="775" y="10505"/>
                  </a:lnTo>
                  <a:lnTo>
                    <a:pt x="1246" y="10236"/>
                  </a:lnTo>
                  <a:lnTo>
                    <a:pt x="1718" y="10034"/>
                  </a:lnTo>
                  <a:lnTo>
                    <a:pt x="2189" y="9832"/>
                  </a:lnTo>
                  <a:lnTo>
                    <a:pt x="2694" y="9630"/>
                  </a:lnTo>
                  <a:lnTo>
                    <a:pt x="3166" y="9394"/>
                  </a:lnTo>
                  <a:lnTo>
                    <a:pt x="3637" y="9125"/>
                  </a:lnTo>
                  <a:lnTo>
                    <a:pt x="4546" y="8586"/>
                  </a:lnTo>
                  <a:lnTo>
                    <a:pt x="5623" y="7845"/>
                  </a:lnTo>
                  <a:lnTo>
                    <a:pt x="6196" y="7475"/>
                  </a:lnTo>
                  <a:lnTo>
                    <a:pt x="6734" y="7172"/>
                  </a:lnTo>
                  <a:close/>
                  <a:moveTo>
                    <a:pt x="3637" y="1"/>
                  </a:moveTo>
                  <a:lnTo>
                    <a:pt x="3031" y="68"/>
                  </a:lnTo>
                  <a:lnTo>
                    <a:pt x="2492" y="203"/>
                  </a:lnTo>
                  <a:lnTo>
                    <a:pt x="1920" y="371"/>
                  </a:lnTo>
                  <a:lnTo>
                    <a:pt x="1415" y="573"/>
                  </a:lnTo>
                  <a:lnTo>
                    <a:pt x="910" y="843"/>
                  </a:lnTo>
                  <a:lnTo>
                    <a:pt x="438" y="1146"/>
                  </a:lnTo>
                  <a:lnTo>
                    <a:pt x="1" y="1516"/>
                  </a:lnTo>
                  <a:lnTo>
                    <a:pt x="1" y="1853"/>
                  </a:lnTo>
                  <a:lnTo>
                    <a:pt x="270" y="1617"/>
                  </a:lnTo>
                  <a:lnTo>
                    <a:pt x="539" y="1381"/>
                  </a:lnTo>
                  <a:lnTo>
                    <a:pt x="842" y="1179"/>
                  </a:lnTo>
                  <a:lnTo>
                    <a:pt x="1145" y="1011"/>
                  </a:lnTo>
                  <a:lnTo>
                    <a:pt x="1448" y="843"/>
                  </a:lnTo>
                  <a:lnTo>
                    <a:pt x="1785" y="674"/>
                  </a:lnTo>
                  <a:lnTo>
                    <a:pt x="2122" y="573"/>
                  </a:lnTo>
                  <a:lnTo>
                    <a:pt x="1953" y="641"/>
                  </a:lnTo>
                  <a:lnTo>
                    <a:pt x="1448" y="876"/>
                  </a:lnTo>
                  <a:lnTo>
                    <a:pt x="977" y="1146"/>
                  </a:lnTo>
                  <a:lnTo>
                    <a:pt x="539" y="1449"/>
                  </a:lnTo>
                  <a:lnTo>
                    <a:pt x="506" y="1516"/>
                  </a:lnTo>
                  <a:lnTo>
                    <a:pt x="506" y="1583"/>
                  </a:lnTo>
                  <a:lnTo>
                    <a:pt x="539" y="1617"/>
                  </a:lnTo>
                  <a:lnTo>
                    <a:pt x="640" y="1617"/>
                  </a:lnTo>
                  <a:lnTo>
                    <a:pt x="1314" y="1213"/>
                  </a:lnTo>
                  <a:lnTo>
                    <a:pt x="2021" y="843"/>
                  </a:lnTo>
                  <a:lnTo>
                    <a:pt x="2492" y="674"/>
                  </a:lnTo>
                  <a:lnTo>
                    <a:pt x="2930" y="540"/>
                  </a:lnTo>
                  <a:lnTo>
                    <a:pt x="3401" y="438"/>
                  </a:lnTo>
                  <a:lnTo>
                    <a:pt x="3873" y="405"/>
                  </a:lnTo>
                  <a:lnTo>
                    <a:pt x="2863" y="775"/>
                  </a:lnTo>
                  <a:lnTo>
                    <a:pt x="1852" y="1146"/>
                  </a:lnTo>
                  <a:lnTo>
                    <a:pt x="1347" y="1348"/>
                  </a:lnTo>
                  <a:lnTo>
                    <a:pt x="876" y="1583"/>
                  </a:lnTo>
                  <a:lnTo>
                    <a:pt x="405" y="1853"/>
                  </a:lnTo>
                  <a:lnTo>
                    <a:pt x="1" y="2156"/>
                  </a:lnTo>
                  <a:lnTo>
                    <a:pt x="1" y="2492"/>
                  </a:lnTo>
                  <a:lnTo>
                    <a:pt x="640" y="2189"/>
                  </a:lnTo>
                  <a:lnTo>
                    <a:pt x="1280" y="1886"/>
                  </a:lnTo>
                  <a:lnTo>
                    <a:pt x="1953" y="1617"/>
                  </a:lnTo>
                  <a:lnTo>
                    <a:pt x="2627" y="1348"/>
                  </a:lnTo>
                  <a:lnTo>
                    <a:pt x="3300" y="1146"/>
                  </a:lnTo>
                  <a:lnTo>
                    <a:pt x="4007" y="1011"/>
                  </a:lnTo>
                  <a:lnTo>
                    <a:pt x="4546" y="876"/>
                  </a:lnTo>
                  <a:lnTo>
                    <a:pt x="4849" y="843"/>
                  </a:lnTo>
                  <a:lnTo>
                    <a:pt x="5152" y="809"/>
                  </a:lnTo>
                  <a:lnTo>
                    <a:pt x="4815" y="944"/>
                  </a:lnTo>
                  <a:lnTo>
                    <a:pt x="4512" y="1011"/>
                  </a:lnTo>
                  <a:lnTo>
                    <a:pt x="3873" y="1179"/>
                  </a:lnTo>
                  <a:lnTo>
                    <a:pt x="3098" y="1415"/>
                  </a:lnTo>
                  <a:lnTo>
                    <a:pt x="2324" y="1684"/>
                  </a:lnTo>
                  <a:lnTo>
                    <a:pt x="1650" y="1920"/>
                  </a:lnTo>
                  <a:lnTo>
                    <a:pt x="842" y="2189"/>
                  </a:lnTo>
                  <a:lnTo>
                    <a:pt x="438" y="2324"/>
                  </a:lnTo>
                  <a:lnTo>
                    <a:pt x="1" y="2526"/>
                  </a:lnTo>
                  <a:lnTo>
                    <a:pt x="1" y="2829"/>
                  </a:lnTo>
                  <a:lnTo>
                    <a:pt x="236" y="2728"/>
                  </a:lnTo>
                  <a:lnTo>
                    <a:pt x="1" y="2863"/>
                  </a:lnTo>
                  <a:lnTo>
                    <a:pt x="1" y="3132"/>
                  </a:lnTo>
                  <a:lnTo>
                    <a:pt x="876" y="2627"/>
                  </a:lnTo>
                  <a:lnTo>
                    <a:pt x="1314" y="2391"/>
                  </a:lnTo>
                  <a:lnTo>
                    <a:pt x="1785" y="2189"/>
                  </a:lnTo>
                  <a:lnTo>
                    <a:pt x="2762" y="1819"/>
                  </a:lnTo>
                  <a:lnTo>
                    <a:pt x="3267" y="1651"/>
                  </a:lnTo>
                  <a:lnTo>
                    <a:pt x="3772" y="1516"/>
                  </a:lnTo>
                  <a:lnTo>
                    <a:pt x="4310" y="1415"/>
                  </a:lnTo>
                  <a:lnTo>
                    <a:pt x="4815" y="1314"/>
                  </a:lnTo>
                  <a:lnTo>
                    <a:pt x="5354" y="1280"/>
                  </a:lnTo>
                  <a:lnTo>
                    <a:pt x="5859" y="1314"/>
                  </a:lnTo>
                  <a:lnTo>
                    <a:pt x="5085" y="1550"/>
                  </a:lnTo>
                  <a:lnTo>
                    <a:pt x="3839" y="1987"/>
                  </a:lnTo>
                  <a:lnTo>
                    <a:pt x="1718" y="2795"/>
                  </a:lnTo>
                  <a:lnTo>
                    <a:pt x="842" y="3166"/>
                  </a:lnTo>
                  <a:lnTo>
                    <a:pt x="405" y="3368"/>
                  </a:lnTo>
                  <a:lnTo>
                    <a:pt x="1" y="3603"/>
                  </a:lnTo>
                  <a:lnTo>
                    <a:pt x="1" y="3906"/>
                  </a:lnTo>
                  <a:lnTo>
                    <a:pt x="539" y="3570"/>
                  </a:lnTo>
                  <a:lnTo>
                    <a:pt x="1145" y="3300"/>
                  </a:lnTo>
                  <a:lnTo>
                    <a:pt x="1718" y="3065"/>
                  </a:lnTo>
                  <a:lnTo>
                    <a:pt x="2290" y="2829"/>
                  </a:lnTo>
                  <a:lnTo>
                    <a:pt x="4411" y="2055"/>
                  </a:lnTo>
                  <a:lnTo>
                    <a:pt x="4512" y="2021"/>
                  </a:lnTo>
                  <a:lnTo>
                    <a:pt x="3300" y="2526"/>
                  </a:lnTo>
                  <a:lnTo>
                    <a:pt x="2155" y="2997"/>
                  </a:lnTo>
                  <a:lnTo>
                    <a:pt x="977" y="3502"/>
                  </a:lnTo>
                  <a:lnTo>
                    <a:pt x="506" y="3772"/>
                  </a:lnTo>
                  <a:lnTo>
                    <a:pt x="1" y="4075"/>
                  </a:lnTo>
                  <a:lnTo>
                    <a:pt x="1" y="4310"/>
                  </a:lnTo>
                  <a:lnTo>
                    <a:pt x="438" y="4041"/>
                  </a:lnTo>
                  <a:lnTo>
                    <a:pt x="977" y="3772"/>
                  </a:lnTo>
                  <a:lnTo>
                    <a:pt x="1516" y="3536"/>
                  </a:lnTo>
                  <a:lnTo>
                    <a:pt x="741" y="4007"/>
                  </a:lnTo>
                  <a:lnTo>
                    <a:pt x="1" y="4512"/>
                  </a:lnTo>
                  <a:lnTo>
                    <a:pt x="1" y="4782"/>
                  </a:lnTo>
                  <a:lnTo>
                    <a:pt x="236" y="4613"/>
                  </a:lnTo>
                  <a:lnTo>
                    <a:pt x="876" y="4209"/>
                  </a:lnTo>
                  <a:lnTo>
                    <a:pt x="1516" y="3839"/>
                  </a:lnTo>
                  <a:lnTo>
                    <a:pt x="2189" y="3502"/>
                  </a:lnTo>
                  <a:lnTo>
                    <a:pt x="2863" y="3199"/>
                  </a:lnTo>
                  <a:lnTo>
                    <a:pt x="4243" y="2694"/>
                  </a:lnTo>
                  <a:lnTo>
                    <a:pt x="5590" y="2189"/>
                  </a:lnTo>
                  <a:lnTo>
                    <a:pt x="6398" y="1853"/>
                  </a:lnTo>
                  <a:lnTo>
                    <a:pt x="6802" y="1684"/>
                  </a:lnTo>
                  <a:lnTo>
                    <a:pt x="7138" y="1415"/>
                  </a:lnTo>
                  <a:lnTo>
                    <a:pt x="7475" y="1718"/>
                  </a:lnTo>
                  <a:lnTo>
                    <a:pt x="7812" y="2055"/>
                  </a:lnTo>
                  <a:lnTo>
                    <a:pt x="8115" y="2425"/>
                  </a:lnTo>
                  <a:lnTo>
                    <a:pt x="8384" y="2795"/>
                  </a:lnTo>
                  <a:lnTo>
                    <a:pt x="8350" y="2795"/>
                  </a:lnTo>
                  <a:lnTo>
                    <a:pt x="8014" y="2829"/>
                  </a:lnTo>
                  <a:lnTo>
                    <a:pt x="7711" y="2896"/>
                  </a:lnTo>
                  <a:lnTo>
                    <a:pt x="7408" y="3031"/>
                  </a:lnTo>
                  <a:lnTo>
                    <a:pt x="7071" y="3166"/>
                  </a:lnTo>
                  <a:lnTo>
                    <a:pt x="6499" y="3469"/>
                  </a:lnTo>
                  <a:lnTo>
                    <a:pt x="5926" y="3805"/>
                  </a:lnTo>
                  <a:lnTo>
                    <a:pt x="5893" y="3805"/>
                  </a:lnTo>
                  <a:lnTo>
                    <a:pt x="3098" y="5118"/>
                  </a:lnTo>
                  <a:lnTo>
                    <a:pt x="2290" y="5455"/>
                  </a:lnTo>
                  <a:lnTo>
                    <a:pt x="2863" y="5118"/>
                  </a:lnTo>
                  <a:lnTo>
                    <a:pt x="4714" y="4007"/>
                  </a:lnTo>
                  <a:lnTo>
                    <a:pt x="5489" y="3772"/>
                  </a:lnTo>
                  <a:lnTo>
                    <a:pt x="6263" y="3469"/>
                  </a:lnTo>
                  <a:lnTo>
                    <a:pt x="7004" y="3166"/>
                  </a:lnTo>
                  <a:lnTo>
                    <a:pt x="7374" y="2964"/>
                  </a:lnTo>
                  <a:lnTo>
                    <a:pt x="7744" y="2762"/>
                  </a:lnTo>
                  <a:lnTo>
                    <a:pt x="7778" y="2694"/>
                  </a:lnTo>
                  <a:lnTo>
                    <a:pt x="7812" y="2627"/>
                  </a:lnTo>
                  <a:lnTo>
                    <a:pt x="7744" y="2560"/>
                  </a:lnTo>
                  <a:lnTo>
                    <a:pt x="7677" y="2526"/>
                  </a:lnTo>
                  <a:lnTo>
                    <a:pt x="7239" y="2593"/>
                  </a:lnTo>
                  <a:lnTo>
                    <a:pt x="6802" y="2694"/>
                  </a:lnTo>
                  <a:lnTo>
                    <a:pt x="6364" y="2829"/>
                  </a:lnTo>
                  <a:lnTo>
                    <a:pt x="5960" y="3031"/>
                  </a:lnTo>
                  <a:lnTo>
                    <a:pt x="5522" y="3199"/>
                  </a:lnTo>
                  <a:lnTo>
                    <a:pt x="5118" y="3435"/>
                  </a:lnTo>
                  <a:lnTo>
                    <a:pt x="4310" y="3906"/>
                  </a:lnTo>
                  <a:lnTo>
                    <a:pt x="3536" y="4176"/>
                  </a:lnTo>
                  <a:lnTo>
                    <a:pt x="2728" y="4445"/>
                  </a:lnTo>
                  <a:lnTo>
                    <a:pt x="4479" y="3502"/>
                  </a:lnTo>
                  <a:lnTo>
                    <a:pt x="5623" y="2896"/>
                  </a:lnTo>
                  <a:lnTo>
                    <a:pt x="6128" y="2627"/>
                  </a:lnTo>
                  <a:lnTo>
                    <a:pt x="6768" y="2425"/>
                  </a:lnTo>
                  <a:lnTo>
                    <a:pt x="7071" y="2290"/>
                  </a:lnTo>
                  <a:lnTo>
                    <a:pt x="7374" y="2156"/>
                  </a:lnTo>
                  <a:lnTo>
                    <a:pt x="7441" y="2122"/>
                  </a:lnTo>
                  <a:lnTo>
                    <a:pt x="7441" y="2021"/>
                  </a:lnTo>
                  <a:lnTo>
                    <a:pt x="7408" y="1954"/>
                  </a:lnTo>
                  <a:lnTo>
                    <a:pt x="7307" y="1920"/>
                  </a:lnTo>
                  <a:lnTo>
                    <a:pt x="6970" y="1987"/>
                  </a:lnTo>
                  <a:lnTo>
                    <a:pt x="6600" y="2088"/>
                  </a:lnTo>
                  <a:lnTo>
                    <a:pt x="6263" y="2257"/>
                  </a:lnTo>
                  <a:lnTo>
                    <a:pt x="5926" y="2425"/>
                  </a:lnTo>
                  <a:lnTo>
                    <a:pt x="5421" y="2593"/>
                  </a:lnTo>
                  <a:lnTo>
                    <a:pt x="4950" y="2762"/>
                  </a:lnTo>
                  <a:lnTo>
                    <a:pt x="3873" y="3199"/>
                  </a:lnTo>
                  <a:lnTo>
                    <a:pt x="2795" y="3671"/>
                  </a:lnTo>
                  <a:lnTo>
                    <a:pt x="472" y="4782"/>
                  </a:lnTo>
                  <a:lnTo>
                    <a:pt x="1" y="5017"/>
                  </a:lnTo>
                  <a:lnTo>
                    <a:pt x="1" y="5320"/>
                  </a:lnTo>
                  <a:lnTo>
                    <a:pt x="169" y="5219"/>
                  </a:lnTo>
                  <a:lnTo>
                    <a:pt x="2694" y="4007"/>
                  </a:lnTo>
                  <a:lnTo>
                    <a:pt x="4209" y="3334"/>
                  </a:lnTo>
                  <a:lnTo>
                    <a:pt x="2728" y="4142"/>
                  </a:lnTo>
                  <a:lnTo>
                    <a:pt x="1650" y="4681"/>
                  </a:lnTo>
                  <a:lnTo>
                    <a:pt x="539" y="5219"/>
                  </a:lnTo>
                  <a:lnTo>
                    <a:pt x="1" y="5556"/>
                  </a:lnTo>
                  <a:lnTo>
                    <a:pt x="1" y="5960"/>
                  </a:lnTo>
                  <a:lnTo>
                    <a:pt x="775" y="5590"/>
                  </a:lnTo>
                  <a:lnTo>
                    <a:pt x="1415" y="5287"/>
                  </a:lnTo>
                  <a:lnTo>
                    <a:pt x="2088" y="4984"/>
                  </a:lnTo>
                  <a:lnTo>
                    <a:pt x="3435" y="4445"/>
                  </a:lnTo>
                  <a:lnTo>
                    <a:pt x="2728" y="4883"/>
                  </a:lnTo>
                  <a:lnTo>
                    <a:pt x="2088" y="5253"/>
                  </a:lnTo>
                  <a:lnTo>
                    <a:pt x="1448" y="5590"/>
                  </a:lnTo>
                  <a:lnTo>
                    <a:pt x="135" y="6263"/>
                  </a:lnTo>
                  <a:lnTo>
                    <a:pt x="1" y="6330"/>
                  </a:lnTo>
                  <a:lnTo>
                    <a:pt x="1" y="6768"/>
                  </a:lnTo>
                  <a:lnTo>
                    <a:pt x="371" y="6566"/>
                  </a:lnTo>
                  <a:lnTo>
                    <a:pt x="842" y="6364"/>
                  </a:lnTo>
                  <a:lnTo>
                    <a:pt x="405" y="6600"/>
                  </a:lnTo>
                  <a:lnTo>
                    <a:pt x="1" y="6903"/>
                  </a:lnTo>
                  <a:lnTo>
                    <a:pt x="1" y="7509"/>
                  </a:lnTo>
                  <a:lnTo>
                    <a:pt x="1112" y="6970"/>
                  </a:lnTo>
                  <a:lnTo>
                    <a:pt x="2290" y="6398"/>
                  </a:lnTo>
                  <a:lnTo>
                    <a:pt x="3300" y="5977"/>
                  </a:lnTo>
                  <a:lnTo>
                    <a:pt x="2189" y="6532"/>
                  </a:lnTo>
                  <a:lnTo>
                    <a:pt x="1617" y="6835"/>
                  </a:lnTo>
                  <a:lnTo>
                    <a:pt x="1011" y="7206"/>
                  </a:lnTo>
                  <a:lnTo>
                    <a:pt x="573" y="7542"/>
                  </a:lnTo>
                  <a:lnTo>
                    <a:pt x="102" y="7879"/>
                  </a:lnTo>
                  <a:lnTo>
                    <a:pt x="1" y="7946"/>
                  </a:lnTo>
                  <a:lnTo>
                    <a:pt x="1" y="8485"/>
                  </a:lnTo>
                  <a:lnTo>
                    <a:pt x="640" y="8081"/>
                  </a:lnTo>
                  <a:lnTo>
                    <a:pt x="1314" y="7677"/>
                  </a:lnTo>
                  <a:lnTo>
                    <a:pt x="1718" y="7475"/>
                  </a:lnTo>
                  <a:lnTo>
                    <a:pt x="2122" y="7307"/>
                  </a:lnTo>
                  <a:lnTo>
                    <a:pt x="1078" y="8115"/>
                  </a:lnTo>
                  <a:lnTo>
                    <a:pt x="34" y="8923"/>
                  </a:lnTo>
                  <a:lnTo>
                    <a:pt x="1" y="8923"/>
                  </a:lnTo>
                  <a:lnTo>
                    <a:pt x="1" y="9293"/>
                  </a:lnTo>
                  <a:lnTo>
                    <a:pt x="236" y="9125"/>
                  </a:lnTo>
                  <a:lnTo>
                    <a:pt x="876" y="8856"/>
                  </a:lnTo>
                  <a:lnTo>
                    <a:pt x="1448" y="8620"/>
                  </a:lnTo>
                  <a:lnTo>
                    <a:pt x="1886" y="8451"/>
                  </a:lnTo>
                  <a:lnTo>
                    <a:pt x="1011" y="9024"/>
                  </a:lnTo>
                  <a:lnTo>
                    <a:pt x="135" y="9563"/>
                  </a:lnTo>
                  <a:lnTo>
                    <a:pt x="102" y="9596"/>
                  </a:lnTo>
                  <a:lnTo>
                    <a:pt x="68" y="9630"/>
                  </a:lnTo>
                  <a:lnTo>
                    <a:pt x="102" y="9731"/>
                  </a:lnTo>
                  <a:lnTo>
                    <a:pt x="135" y="9798"/>
                  </a:lnTo>
                  <a:lnTo>
                    <a:pt x="236" y="9798"/>
                  </a:lnTo>
                  <a:lnTo>
                    <a:pt x="1213" y="9495"/>
                  </a:lnTo>
                  <a:lnTo>
                    <a:pt x="1684" y="9327"/>
                  </a:lnTo>
                  <a:lnTo>
                    <a:pt x="2155" y="9159"/>
                  </a:lnTo>
                  <a:lnTo>
                    <a:pt x="2694" y="8889"/>
                  </a:lnTo>
                  <a:lnTo>
                    <a:pt x="3233" y="8620"/>
                  </a:lnTo>
                  <a:lnTo>
                    <a:pt x="4277" y="8047"/>
                  </a:lnTo>
                  <a:lnTo>
                    <a:pt x="5219" y="7542"/>
                  </a:lnTo>
                  <a:lnTo>
                    <a:pt x="6162" y="7105"/>
                  </a:lnTo>
                  <a:lnTo>
                    <a:pt x="5085" y="7744"/>
                  </a:lnTo>
                  <a:lnTo>
                    <a:pt x="2863" y="8990"/>
                  </a:lnTo>
                  <a:lnTo>
                    <a:pt x="640" y="10236"/>
                  </a:lnTo>
                  <a:lnTo>
                    <a:pt x="573" y="10303"/>
                  </a:lnTo>
                  <a:lnTo>
                    <a:pt x="573" y="10404"/>
                  </a:lnTo>
                  <a:lnTo>
                    <a:pt x="270" y="10169"/>
                  </a:lnTo>
                  <a:lnTo>
                    <a:pt x="1" y="9967"/>
                  </a:lnTo>
                  <a:lnTo>
                    <a:pt x="1" y="10270"/>
                  </a:lnTo>
                  <a:lnTo>
                    <a:pt x="371" y="10573"/>
                  </a:lnTo>
                  <a:lnTo>
                    <a:pt x="809" y="10808"/>
                  </a:lnTo>
                  <a:lnTo>
                    <a:pt x="1179" y="11010"/>
                  </a:lnTo>
                  <a:lnTo>
                    <a:pt x="1583" y="11212"/>
                  </a:lnTo>
                  <a:lnTo>
                    <a:pt x="1987" y="11347"/>
                  </a:lnTo>
                  <a:lnTo>
                    <a:pt x="2425" y="11482"/>
                  </a:lnTo>
                  <a:lnTo>
                    <a:pt x="2863" y="11549"/>
                  </a:lnTo>
                  <a:lnTo>
                    <a:pt x="3267" y="11616"/>
                  </a:lnTo>
                  <a:lnTo>
                    <a:pt x="3704" y="11650"/>
                  </a:lnTo>
                  <a:lnTo>
                    <a:pt x="4142" y="11650"/>
                  </a:lnTo>
                  <a:lnTo>
                    <a:pt x="4580" y="11616"/>
                  </a:lnTo>
                  <a:lnTo>
                    <a:pt x="5017" y="11549"/>
                  </a:lnTo>
                  <a:lnTo>
                    <a:pt x="5421" y="11448"/>
                  </a:lnTo>
                  <a:lnTo>
                    <a:pt x="5825" y="11347"/>
                  </a:lnTo>
                  <a:lnTo>
                    <a:pt x="6229" y="11179"/>
                  </a:lnTo>
                  <a:lnTo>
                    <a:pt x="6633" y="10977"/>
                  </a:lnTo>
                  <a:lnTo>
                    <a:pt x="7004" y="10741"/>
                  </a:lnTo>
                  <a:lnTo>
                    <a:pt x="7374" y="10505"/>
                  </a:lnTo>
                  <a:lnTo>
                    <a:pt x="7744" y="10135"/>
                  </a:lnTo>
                  <a:lnTo>
                    <a:pt x="8081" y="9731"/>
                  </a:lnTo>
                  <a:lnTo>
                    <a:pt x="8418" y="9293"/>
                  </a:lnTo>
                  <a:lnTo>
                    <a:pt x="8653" y="8856"/>
                  </a:lnTo>
                  <a:lnTo>
                    <a:pt x="8889" y="8350"/>
                  </a:lnTo>
                  <a:lnTo>
                    <a:pt x="9057" y="7812"/>
                  </a:lnTo>
                  <a:lnTo>
                    <a:pt x="9226" y="7273"/>
                  </a:lnTo>
                  <a:lnTo>
                    <a:pt x="9293" y="6734"/>
                  </a:lnTo>
                  <a:lnTo>
                    <a:pt x="9360" y="6196"/>
                  </a:lnTo>
                  <a:lnTo>
                    <a:pt x="9360" y="5623"/>
                  </a:lnTo>
                  <a:lnTo>
                    <a:pt x="9327" y="5085"/>
                  </a:lnTo>
                  <a:lnTo>
                    <a:pt x="9259" y="4546"/>
                  </a:lnTo>
                  <a:lnTo>
                    <a:pt x="9158" y="4007"/>
                  </a:lnTo>
                  <a:lnTo>
                    <a:pt x="8990" y="3502"/>
                  </a:lnTo>
                  <a:lnTo>
                    <a:pt x="8788" y="3031"/>
                  </a:lnTo>
                  <a:lnTo>
                    <a:pt x="8519" y="2560"/>
                  </a:lnTo>
                  <a:lnTo>
                    <a:pt x="8283" y="2189"/>
                  </a:lnTo>
                  <a:lnTo>
                    <a:pt x="7980" y="1853"/>
                  </a:lnTo>
                  <a:lnTo>
                    <a:pt x="7677" y="1550"/>
                  </a:lnTo>
                  <a:lnTo>
                    <a:pt x="7340" y="1247"/>
                  </a:lnTo>
                  <a:lnTo>
                    <a:pt x="7374" y="1179"/>
                  </a:lnTo>
                  <a:lnTo>
                    <a:pt x="7374" y="1112"/>
                  </a:lnTo>
                  <a:lnTo>
                    <a:pt x="7307" y="1045"/>
                  </a:lnTo>
                  <a:lnTo>
                    <a:pt x="7071" y="1045"/>
                  </a:lnTo>
                  <a:lnTo>
                    <a:pt x="6768" y="843"/>
                  </a:lnTo>
                  <a:lnTo>
                    <a:pt x="6431" y="674"/>
                  </a:lnTo>
                  <a:lnTo>
                    <a:pt x="6095" y="506"/>
                  </a:lnTo>
                  <a:lnTo>
                    <a:pt x="5758" y="371"/>
                  </a:lnTo>
                  <a:lnTo>
                    <a:pt x="5388" y="270"/>
                  </a:lnTo>
                  <a:lnTo>
                    <a:pt x="5051" y="203"/>
                  </a:lnTo>
                  <a:lnTo>
                    <a:pt x="4681" y="135"/>
                  </a:lnTo>
                  <a:lnTo>
                    <a:pt x="4310" y="102"/>
                  </a:lnTo>
                  <a:lnTo>
                    <a:pt x="4277" y="34"/>
                  </a:lnTo>
                  <a:lnTo>
                    <a:pt x="4209" y="34"/>
                  </a:lnTo>
                  <a:lnTo>
                    <a:pt x="3637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82" name="Shape 744">
              <a:extLst>
                <a:ext uri="{FF2B5EF4-FFF2-40B4-BE49-F238E27FC236}">
                  <a16:creationId xmlns:a16="http://schemas.microsoft.com/office/drawing/2014/main" id="{11BFA57D-EFFC-87D2-1EC4-19CB8EAB8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050" y="2941933"/>
              <a:ext cx="63336" cy="59744"/>
            </a:xfrm>
            <a:custGeom>
              <a:avLst/>
              <a:gdLst>
                <a:gd name="T0" fmla="*/ 881250000 w 2526"/>
                <a:gd name="T1" fmla="*/ 92187500 h 2392"/>
                <a:gd name="T2" fmla="*/ 881250000 w 2526"/>
                <a:gd name="T3" fmla="*/ 263281250 h 2392"/>
                <a:gd name="T4" fmla="*/ 894531250 w 2526"/>
                <a:gd name="T5" fmla="*/ 421093750 h 2392"/>
                <a:gd name="T6" fmla="*/ 894531250 w 2526"/>
                <a:gd name="T7" fmla="*/ 631640625 h 2392"/>
                <a:gd name="T8" fmla="*/ 907421875 w 2526"/>
                <a:gd name="T9" fmla="*/ 828906250 h 2392"/>
                <a:gd name="T10" fmla="*/ 828515625 w 2526"/>
                <a:gd name="T11" fmla="*/ 815625000 h 2392"/>
                <a:gd name="T12" fmla="*/ 736718750 w 2526"/>
                <a:gd name="T13" fmla="*/ 815625000 h 2392"/>
                <a:gd name="T14" fmla="*/ 565625000 w 2526"/>
                <a:gd name="T15" fmla="*/ 828906250 h 2392"/>
                <a:gd name="T16" fmla="*/ 355078125 w 2526"/>
                <a:gd name="T17" fmla="*/ 828906250 h 2392"/>
                <a:gd name="T18" fmla="*/ 250000000 w 2526"/>
                <a:gd name="T19" fmla="*/ 842187500 h 2392"/>
                <a:gd name="T20" fmla="*/ 144531250 w 2526"/>
                <a:gd name="T21" fmla="*/ 868359375 h 2392"/>
                <a:gd name="T22" fmla="*/ 131640625 w 2526"/>
                <a:gd name="T23" fmla="*/ 657812500 h 2392"/>
                <a:gd name="T24" fmla="*/ 105078125 w 2526"/>
                <a:gd name="T25" fmla="*/ 447656250 h 2392"/>
                <a:gd name="T26" fmla="*/ 92187500 w 2526"/>
                <a:gd name="T27" fmla="*/ 276562500 h 2392"/>
                <a:gd name="T28" fmla="*/ 65625000 w 2526"/>
                <a:gd name="T29" fmla="*/ 105468750 h 2392"/>
                <a:gd name="T30" fmla="*/ 262890625 w 2526"/>
                <a:gd name="T31" fmla="*/ 118750000 h 2392"/>
                <a:gd name="T32" fmla="*/ 473437500 w 2526"/>
                <a:gd name="T33" fmla="*/ 105468750 h 2392"/>
                <a:gd name="T34" fmla="*/ 881250000 w 2526"/>
                <a:gd name="T35" fmla="*/ 92187500 h 2392"/>
                <a:gd name="T36" fmla="*/ 881250000 w 2526"/>
                <a:gd name="T37" fmla="*/ 390625 h 2392"/>
                <a:gd name="T38" fmla="*/ 473437500 w 2526"/>
                <a:gd name="T39" fmla="*/ 13281250 h 2392"/>
                <a:gd name="T40" fmla="*/ 262890625 w 2526"/>
                <a:gd name="T41" fmla="*/ 13281250 h 2392"/>
                <a:gd name="T42" fmla="*/ 52734375 w 2526"/>
                <a:gd name="T43" fmla="*/ 39843750 h 2392"/>
                <a:gd name="T44" fmla="*/ 26171875 w 2526"/>
                <a:gd name="T45" fmla="*/ 52734375 h 2392"/>
                <a:gd name="T46" fmla="*/ 26171875 w 2526"/>
                <a:gd name="T47" fmla="*/ 79296875 h 2392"/>
                <a:gd name="T48" fmla="*/ 13281250 w 2526"/>
                <a:gd name="T49" fmla="*/ 171093750 h 2392"/>
                <a:gd name="T50" fmla="*/ 0 w 2526"/>
                <a:gd name="T51" fmla="*/ 263281250 h 2392"/>
                <a:gd name="T52" fmla="*/ 13281250 w 2526"/>
                <a:gd name="T53" fmla="*/ 447656250 h 2392"/>
                <a:gd name="T54" fmla="*/ 39453125 w 2526"/>
                <a:gd name="T55" fmla="*/ 684375000 h 2392"/>
                <a:gd name="T56" fmla="*/ 52734375 w 2526"/>
                <a:gd name="T57" fmla="*/ 789453125 h 2392"/>
                <a:gd name="T58" fmla="*/ 92187500 w 2526"/>
                <a:gd name="T59" fmla="*/ 907812500 h 2392"/>
                <a:gd name="T60" fmla="*/ 92187500 w 2526"/>
                <a:gd name="T61" fmla="*/ 921093750 h 2392"/>
                <a:gd name="T62" fmla="*/ 144531250 w 2526"/>
                <a:gd name="T63" fmla="*/ 921093750 h 2392"/>
                <a:gd name="T64" fmla="*/ 236718750 w 2526"/>
                <a:gd name="T65" fmla="*/ 933984375 h 2392"/>
                <a:gd name="T66" fmla="*/ 328906250 w 2526"/>
                <a:gd name="T67" fmla="*/ 933984375 h 2392"/>
                <a:gd name="T68" fmla="*/ 512890625 w 2526"/>
                <a:gd name="T69" fmla="*/ 921093750 h 2392"/>
                <a:gd name="T70" fmla="*/ 815625000 w 2526"/>
                <a:gd name="T71" fmla="*/ 921093750 h 2392"/>
                <a:gd name="T72" fmla="*/ 920703125 w 2526"/>
                <a:gd name="T73" fmla="*/ 894531250 h 2392"/>
                <a:gd name="T74" fmla="*/ 933984375 w 2526"/>
                <a:gd name="T75" fmla="*/ 907812500 h 2392"/>
                <a:gd name="T76" fmla="*/ 973437500 w 2526"/>
                <a:gd name="T77" fmla="*/ 907812500 h 2392"/>
                <a:gd name="T78" fmla="*/ 973437500 w 2526"/>
                <a:gd name="T79" fmla="*/ 894531250 h 2392"/>
                <a:gd name="T80" fmla="*/ 986328125 w 2526"/>
                <a:gd name="T81" fmla="*/ 789453125 h 2392"/>
                <a:gd name="T82" fmla="*/ 986328125 w 2526"/>
                <a:gd name="T83" fmla="*/ 684375000 h 2392"/>
                <a:gd name="T84" fmla="*/ 973437500 w 2526"/>
                <a:gd name="T85" fmla="*/ 487109375 h 2392"/>
                <a:gd name="T86" fmla="*/ 960156250 w 2526"/>
                <a:gd name="T87" fmla="*/ 250390625 h 2392"/>
                <a:gd name="T88" fmla="*/ 946875000 w 2526"/>
                <a:gd name="T89" fmla="*/ 144921875 h 2392"/>
                <a:gd name="T90" fmla="*/ 920703125 w 2526"/>
                <a:gd name="T91" fmla="*/ 26562500 h 2392"/>
                <a:gd name="T92" fmla="*/ 907421875 w 2526"/>
                <a:gd name="T93" fmla="*/ 13281250 h 2392"/>
                <a:gd name="T94" fmla="*/ 894531250 w 2526"/>
                <a:gd name="T95" fmla="*/ 390625 h 2392"/>
                <a:gd name="T96" fmla="*/ 881250000 w 2526"/>
                <a:gd name="T97" fmla="*/ 390625 h 239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26"/>
                <a:gd name="T148" fmla="*/ 0 h 2392"/>
                <a:gd name="T149" fmla="*/ 2526 w 2526"/>
                <a:gd name="T150" fmla="*/ 2392 h 239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26" h="2392" extrusionOk="0">
                  <a:moveTo>
                    <a:pt x="2256" y="236"/>
                  </a:moveTo>
                  <a:lnTo>
                    <a:pt x="2256" y="674"/>
                  </a:lnTo>
                  <a:lnTo>
                    <a:pt x="2290" y="1078"/>
                  </a:lnTo>
                  <a:lnTo>
                    <a:pt x="2290" y="1617"/>
                  </a:lnTo>
                  <a:lnTo>
                    <a:pt x="2323" y="2122"/>
                  </a:lnTo>
                  <a:lnTo>
                    <a:pt x="2121" y="2088"/>
                  </a:lnTo>
                  <a:lnTo>
                    <a:pt x="1886" y="2088"/>
                  </a:lnTo>
                  <a:lnTo>
                    <a:pt x="1448" y="2122"/>
                  </a:lnTo>
                  <a:lnTo>
                    <a:pt x="909" y="2122"/>
                  </a:lnTo>
                  <a:lnTo>
                    <a:pt x="640" y="2156"/>
                  </a:lnTo>
                  <a:lnTo>
                    <a:pt x="370" y="2223"/>
                  </a:lnTo>
                  <a:lnTo>
                    <a:pt x="337" y="1684"/>
                  </a:lnTo>
                  <a:lnTo>
                    <a:pt x="269" y="1146"/>
                  </a:lnTo>
                  <a:lnTo>
                    <a:pt x="236" y="708"/>
                  </a:lnTo>
                  <a:lnTo>
                    <a:pt x="168" y="270"/>
                  </a:lnTo>
                  <a:lnTo>
                    <a:pt x="673" y="304"/>
                  </a:lnTo>
                  <a:lnTo>
                    <a:pt x="1212" y="270"/>
                  </a:lnTo>
                  <a:lnTo>
                    <a:pt x="2256" y="236"/>
                  </a:lnTo>
                  <a:close/>
                  <a:moveTo>
                    <a:pt x="2256" y="1"/>
                  </a:moveTo>
                  <a:lnTo>
                    <a:pt x="1212" y="34"/>
                  </a:lnTo>
                  <a:lnTo>
                    <a:pt x="673" y="34"/>
                  </a:lnTo>
                  <a:lnTo>
                    <a:pt x="135" y="102"/>
                  </a:lnTo>
                  <a:lnTo>
                    <a:pt x="67" y="135"/>
                  </a:lnTo>
                  <a:lnTo>
                    <a:pt x="67" y="203"/>
                  </a:lnTo>
                  <a:lnTo>
                    <a:pt x="34" y="438"/>
                  </a:lnTo>
                  <a:lnTo>
                    <a:pt x="0" y="674"/>
                  </a:lnTo>
                  <a:lnTo>
                    <a:pt x="34" y="1146"/>
                  </a:lnTo>
                  <a:lnTo>
                    <a:pt x="101" y="1752"/>
                  </a:lnTo>
                  <a:lnTo>
                    <a:pt x="135" y="2021"/>
                  </a:lnTo>
                  <a:lnTo>
                    <a:pt x="236" y="2324"/>
                  </a:lnTo>
                  <a:lnTo>
                    <a:pt x="236" y="2358"/>
                  </a:lnTo>
                  <a:lnTo>
                    <a:pt x="370" y="2358"/>
                  </a:lnTo>
                  <a:lnTo>
                    <a:pt x="606" y="2391"/>
                  </a:lnTo>
                  <a:lnTo>
                    <a:pt x="842" y="2391"/>
                  </a:lnTo>
                  <a:lnTo>
                    <a:pt x="1313" y="2358"/>
                  </a:lnTo>
                  <a:lnTo>
                    <a:pt x="2088" y="2358"/>
                  </a:lnTo>
                  <a:lnTo>
                    <a:pt x="2357" y="2290"/>
                  </a:lnTo>
                  <a:lnTo>
                    <a:pt x="2391" y="2324"/>
                  </a:lnTo>
                  <a:lnTo>
                    <a:pt x="2492" y="2324"/>
                  </a:lnTo>
                  <a:lnTo>
                    <a:pt x="2492" y="2290"/>
                  </a:lnTo>
                  <a:lnTo>
                    <a:pt x="2525" y="2021"/>
                  </a:lnTo>
                  <a:lnTo>
                    <a:pt x="2525" y="1752"/>
                  </a:lnTo>
                  <a:lnTo>
                    <a:pt x="2492" y="1247"/>
                  </a:lnTo>
                  <a:lnTo>
                    <a:pt x="2458" y="641"/>
                  </a:lnTo>
                  <a:lnTo>
                    <a:pt x="2424" y="371"/>
                  </a:lnTo>
                  <a:lnTo>
                    <a:pt x="2357" y="68"/>
                  </a:lnTo>
                  <a:lnTo>
                    <a:pt x="2323" y="34"/>
                  </a:lnTo>
                  <a:lnTo>
                    <a:pt x="2290" y="1"/>
                  </a:lnTo>
                  <a:lnTo>
                    <a:pt x="2256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83" name="Shape 745">
              <a:extLst>
                <a:ext uri="{FF2B5EF4-FFF2-40B4-BE49-F238E27FC236}">
                  <a16:creationId xmlns:a16="http://schemas.microsoft.com/office/drawing/2014/main" id="{C6D3DC4F-9841-CFAA-A9B5-8FA6DEC0C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142" y="2942530"/>
              <a:ext cx="62739" cy="68108"/>
            </a:xfrm>
            <a:custGeom>
              <a:avLst/>
              <a:gdLst>
                <a:gd name="T0" fmla="*/ 894531250 w 2493"/>
                <a:gd name="T1" fmla="*/ 92187500 h 2728"/>
                <a:gd name="T2" fmla="*/ 868359375 w 2493"/>
                <a:gd name="T3" fmla="*/ 289453125 h 2728"/>
                <a:gd name="T4" fmla="*/ 868359375 w 2493"/>
                <a:gd name="T5" fmla="*/ 500000000 h 2728"/>
                <a:gd name="T6" fmla="*/ 868359375 w 2493"/>
                <a:gd name="T7" fmla="*/ 710546875 h 2728"/>
                <a:gd name="T8" fmla="*/ 894531250 w 2493"/>
                <a:gd name="T9" fmla="*/ 907812500 h 2728"/>
                <a:gd name="T10" fmla="*/ 907812500 w 2493"/>
                <a:gd name="T11" fmla="*/ 933984375 h 2728"/>
                <a:gd name="T12" fmla="*/ 907812500 w 2493"/>
                <a:gd name="T13" fmla="*/ 933984375 h 2728"/>
                <a:gd name="T14" fmla="*/ 894531250 w 2493"/>
                <a:gd name="T15" fmla="*/ 920703125 h 2728"/>
                <a:gd name="T16" fmla="*/ 710546875 w 2493"/>
                <a:gd name="T17" fmla="*/ 920703125 h 2728"/>
                <a:gd name="T18" fmla="*/ 526171875 w 2493"/>
                <a:gd name="T19" fmla="*/ 933984375 h 2728"/>
                <a:gd name="T20" fmla="*/ 144921875 w 2493"/>
                <a:gd name="T21" fmla="*/ 933984375 h 2728"/>
                <a:gd name="T22" fmla="*/ 105468750 w 2493"/>
                <a:gd name="T23" fmla="*/ 513281250 h 2728"/>
                <a:gd name="T24" fmla="*/ 79296875 w 2493"/>
                <a:gd name="T25" fmla="*/ 105468750 h 2728"/>
                <a:gd name="T26" fmla="*/ 79296875 w 2493"/>
                <a:gd name="T27" fmla="*/ 105468750 h 2728"/>
                <a:gd name="T28" fmla="*/ 276562500 w 2493"/>
                <a:gd name="T29" fmla="*/ 118359375 h 2728"/>
                <a:gd name="T30" fmla="*/ 486718750 w 2493"/>
                <a:gd name="T31" fmla="*/ 118359375 h 2728"/>
                <a:gd name="T32" fmla="*/ 894531250 w 2493"/>
                <a:gd name="T33" fmla="*/ 92187500 h 2728"/>
                <a:gd name="T34" fmla="*/ 907812500 w 2493"/>
                <a:gd name="T35" fmla="*/ 0 h 2728"/>
                <a:gd name="T36" fmla="*/ 697265625 w 2493"/>
                <a:gd name="T37" fmla="*/ 13281250 h 2728"/>
                <a:gd name="T38" fmla="*/ 486718750 w 2493"/>
                <a:gd name="T39" fmla="*/ 26562500 h 2728"/>
                <a:gd name="T40" fmla="*/ 276562500 w 2493"/>
                <a:gd name="T41" fmla="*/ 26562500 h 2728"/>
                <a:gd name="T42" fmla="*/ 66015625 w 2493"/>
                <a:gd name="T43" fmla="*/ 39453125 h 2728"/>
                <a:gd name="T44" fmla="*/ 39843750 w 2493"/>
                <a:gd name="T45" fmla="*/ 52734375 h 2728"/>
                <a:gd name="T46" fmla="*/ 39843750 w 2493"/>
                <a:gd name="T47" fmla="*/ 66015625 h 2728"/>
                <a:gd name="T48" fmla="*/ 26562500 w 2493"/>
                <a:gd name="T49" fmla="*/ 78906250 h 2728"/>
                <a:gd name="T50" fmla="*/ 13281250 w 2493"/>
                <a:gd name="T51" fmla="*/ 92187500 h 2728"/>
                <a:gd name="T52" fmla="*/ 390625 w 2493"/>
                <a:gd name="T53" fmla="*/ 328906250 h 2728"/>
                <a:gd name="T54" fmla="*/ 13281250 w 2493"/>
                <a:gd name="T55" fmla="*/ 565625000 h 2728"/>
                <a:gd name="T56" fmla="*/ 39843750 w 2493"/>
                <a:gd name="T57" fmla="*/ 802343750 h 2728"/>
                <a:gd name="T58" fmla="*/ 79296875 w 2493"/>
                <a:gd name="T59" fmla="*/ 1026171875 h 2728"/>
                <a:gd name="T60" fmla="*/ 92187500 w 2493"/>
                <a:gd name="T61" fmla="*/ 1052343750 h 2728"/>
                <a:gd name="T62" fmla="*/ 118750000 w 2493"/>
                <a:gd name="T63" fmla="*/ 1065625000 h 2728"/>
                <a:gd name="T64" fmla="*/ 144921875 w 2493"/>
                <a:gd name="T65" fmla="*/ 1039062500 h 2728"/>
                <a:gd name="T66" fmla="*/ 158203125 w 2493"/>
                <a:gd name="T67" fmla="*/ 1012890625 h 2728"/>
                <a:gd name="T68" fmla="*/ 158203125 w 2493"/>
                <a:gd name="T69" fmla="*/ 986718750 h 2728"/>
                <a:gd name="T70" fmla="*/ 342187500 w 2493"/>
                <a:gd name="T71" fmla="*/ 1012890625 h 2728"/>
                <a:gd name="T72" fmla="*/ 526171875 w 2493"/>
                <a:gd name="T73" fmla="*/ 1026171875 h 2728"/>
                <a:gd name="T74" fmla="*/ 723437500 w 2493"/>
                <a:gd name="T75" fmla="*/ 1026171875 h 2728"/>
                <a:gd name="T76" fmla="*/ 815625000 w 2493"/>
                <a:gd name="T77" fmla="*/ 999609375 h 2728"/>
                <a:gd name="T78" fmla="*/ 894531250 w 2493"/>
                <a:gd name="T79" fmla="*/ 986718750 h 2728"/>
                <a:gd name="T80" fmla="*/ 920703125 w 2493"/>
                <a:gd name="T81" fmla="*/ 960156250 h 2728"/>
                <a:gd name="T82" fmla="*/ 907812500 w 2493"/>
                <a:gd name="T83" fmla="*/ 933984375 h 2728"/>
                <a:gd name="T84" fmla="*/ 907812500 w 2493"/>
                <a:gd name="T85" fmla="*/ 933984375 h 2728"/>
                <a:gd name="T86" fmla="*/ 933984375 w 2493"/>
                <a:gd name="T87" fmla="*/ 947265625 h 2728"/>
                <a:gd name="T88" fmla="*/ 947265625 w 2493"/>
                <a:gd name="T89" fmla="*/ 947265625 h 2728"/>
                <a:gd name="T90" fmla="*/ 960156250 w 2493"/>
                <a:gd name="T91" fmla="*/ 933984375 h 2728"/>
                <a:gd name="T92" fmla="*/ 960156250 w 2493"/>
                <a:gd name="T93" fmla="*/ 907812500 h 2728"/>
                <a:gd name="T94" fmla="*/ 973437500 w 2493"/>
                <a:gd name="T95" fmla="*/ 710546875 h 2728"/>
                <a:gd name="T96" fmla="*/ 973437500 w 2493"/>
                <a:gd name="T97" fmla="*/ 500000000 h 2728"/>
                <a:gd name="T98" fmla="*/ 960156250 w 2493"/>
                <a:gd name="T99" fmla="*/ 276562500 h 2728"/>
                <a:gd name="T100" fmla="*/ 933984375 w 2493"/>
                <a:gd name="T101" fmla="*/ 78906250 h 2728"/>
                <a:gd name="T102" fmla="*/ 947265625 w 2493"/>
                <a:gd name="T103" fmla="*/ 52734375 h 2728"/>
                <a:gd name="T104" fmla="*/ 947265625 w 2493"/>
                <a:gd name="T105" fmla="*/ 26562500 h 2728"/>
                <a:gd name="T106" fmla="*/ 933984375 w 2493"/>
                <a:gd name="T107" fmla="*/ 13281250 h 2728"/>
                <a:gd name="T108" fmla="*/ 907812500 w 2493"/>
                <a:gd name="T109" fmla="*/ 0 h 272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493"/>
                <a:gd name="T166" fmla="*/ 0 h 2728"/>
                <a:gd name="T167" fmla="*/ 2493 w 2493"/>
                <a:gd name="T168" fmla="*/ 2728 h 272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493" h="2728" extrusionOk="0">
                  <a:moveTo>
                    <a:pt x="2290" y="236"/>
                  </a:moveTo>
                  <a:lnTo>
                    <a:pt x="2223" y="741"/>
                  </a:lnTo>
                  <a:lnTo>
                    <a:pt x="2223" y="1280"/>
                  </a:lnTo>
                  <a:lnTo>
                    <a:pt x="2223" y="1819"/>
                  </a:lnTo>
                  <a:lnTo>
                    <a:pt x="2290" y="2324"/>
                  </a:lnTo>
                  <a:lnTo>
                    <a:pt x="2324" y="2391"/>
                  </a:lnTo>
                  <a:lnTo>
                    <a:pt x="2290" y="2357"/>
                  </a:lnTo>
                  <a:lnTo>
                    <a:pt x="1819" y="2357"/>
                  </a:lnTo>
                  <a:lnTo>
                    <a:pt x="1347" y="2391"/>
                  </a:lnTo>
                  <a:lnTo>
                    <a:pt x="371" y="2391"/>
                  </a:lnTo>
                  <a:lnTo>
                    <a:pt x="270" y="1314"/>
                  </a:lnTo>
                  <a:lnTo>
                    <a:pt x="203" y="270"/>
                  </a:lnTo>
                  <a:lnTo>
                    <a:pt x="708" y="303"/>
                  </a:lnTo>
                  <a:lnTo>
                    <a:pt x="1246" y="303"/>
                  </a:lnTo>
                  <a:lnTo>
                    <a:pt x="2290" y="236"/>
                  </a:lnTo>
                  <a:close/>
                  <a:moveTo>
                    <a:pt x="2324" y="0"/>
                  </a:moveTo>
                  <a:lnTo>
                    <a:pt x="1785" y="34"/>
                  </a:lnTo>
                  <a:lnTo>
                    <a:pt x="1246" y="68"/>
                  </a:lnTo>
                  <a:lnTo>
                    <a:pt x="708" y="68"/>
                  </a:lnTo>
                  <a:lnTo>
                    <a:pt x="169" y="101"/>
                  </a:lnTo>
                  <a:lnTo>
                    <a:pt x="102" y="135"/>
                  </a:lnTo>
                  <a:lnTo>
                    <a:pt x="102" y="169"/>
                  </a:lnTo>
                  <a:lnTo>
                    <a:pt x="68" y="202"/>
                  </a:lnTo>
                  <a:lnTo>
                    <a:pt x="34" y="236"/>
                  </a:lnTo>
                  <a:lnTo>
                    <a:pt x="1" y="842"/>
                  </a:lnTo>
                  <a:lnTo>
                    <a:pt x="34" y="1448"/>
                  </a:lnTo>
                  <a:lnTo>
                    <a:pt x="102" y="2054"/>
                  </a:lnTo>
                  <a:lnTo>
                    <a:pt x="203" y="2627"/>
                  </a:lnTo>
                  <a:lnTo>
                    <a:pt x="236" y="2694"/>
                  </a:lnTo>
                  <a:lnTo>
                    <a:pt x="304" y="2728"/>
                  </a:lnTo>
                  <a:lnTo>
                    <a:pt x="371" y="2660"/>
                  </a:lnTo>
                  <a:lnTo>
                    <a:pt x="405" y="2593"/>
                  </a:lnTo>
                  <a:lnTo>
                    <a:pt x="405" y="2526"/>
                  </a:lnTo>
                  <a:lnTo>
                    <a:pt x="876" y="2593"/>
                  </a:lnTo>
                  <a:lnTo>
                    <a:pt x="1347" y="2627"/>
                  </a:lnTo>
                  <a:lnTo>
                    <a:pt x="1852" y="2627"/>
                  </a:lnTo>
                  <a:lnTo>
                    <a:pt x="2088" y="2559"/>
                  </a:lnTo>
                  <a:lnTo>
                    <a:pt x="2290" y="2526"/>
                  </a:lnTo>
                  <a:lnTo>
                    <a:pt x="2357" y="2458"/>
                  </a:lnTo>
                  <a:lnTo>
                    <a:pt x="2324" y="2391"/>
                  </a:lnTo>
                  <a:lnTo>
                    <a:pt x="2391" y="2425"/>
                  </a:lnTo>
                  <a:lnTo>
                    <a:pt x="2425" y="2425"/>
                  </a:lnTo>
                  <a:lnTo>
                    <a:pt x="2458" y="2391"/>
                  </a:lnTo>
                  <a:lnTo>
                    <a:pt x="2458" y="2324"/>
                  </a:lnTo>
                  <a:lnTo>
                    <a:pt x="2492" y="1819"/>
                  </a:lnTo>
                  <a:lnTo>
                    <a:pt x="2492" y="1280"/>
                  </a:lnTo>
                  <a:lnTo>
                    <a:pt x="2458" y="708"/>
                  </a:lnTo>
                  <a:lnTo>
                    <a:pt x="2391" y="202"/>
                  </a:lnTo>
                  <a:lnTo>
                    <a:pt x="2425" y="135"/>
                  </a:lnTo>
                  <a:lnTo>
                    <a:pt x="2425" y="68"/>
                  </a:lnTo>
                  <a:lnTo>
                    <a:pt x="2391" y="34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84" name="Shape 746">
              <a:extLst>
                <a:ext uri="{FF2B5EF4-FFF2-40B4-BE49-F238E27FC236}">
                  <a16:creationId xmlns:a16="http://schemas.microsoft.com/office/drawing/2014/main" id="{D83ADB0C-F102-7951-CB45-1951BDA1B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677" y="3011236"/>
              <a:ext cx="64531" cy="60939"/>
            </a:xfrm>
            <a:custGeom>
              <a:avLst/>
              <a:gdLst>
                <a:gd name="T0" fmla="*/ 710546875 w 2594"/>
                <a:gd name="T1" fmla="*/ 0 h 2425"/>
                <a:gd name="T2" fmla="*/ 500000000 w 2594"/>
                <a:gd name="T3" fmla="*/ 26562500 h 2425"/>
                <a:gd name="T4" fmla="*/ 276562500 w 2594"/>
                <a:gd name="T5" fmla="*/ 39453125 h 2425"/>
                <a:gd name="T6" fmla="*/ 52734375 w 2594"/>
                <a:gd name="T7" fmla="*/ 78906250 h 2425"/>
                <a:gd name="T8" fmla="*/ 52734375 w 2594"/>
                <a:gd name="T9" fmla="*/ 52734375 h 2425"/>
                <a:gd name="T10" fmla="*/ 39843750 w 2594"/>
                <a:gd name="T11" fmla="*/ 39453125 h 2425"/>
                <a:gd name="T12" fmla="*/ 13281250 w 2594"/>
                <a:gd name="T13" fmla="*/ 39453125 h 2425"/>
                <a:gd name="T14" fmla="*/ 390625 w 2594"/>
                <a:gd name="T15" fmla="*/ 52734375 h 2425"/>
                <a:gd name="T16" fmla="*/ 390625 w 2594"/>
                <a:gd name="T17" fmla="*/ 171093750 h 2425"/>
                <a:gd name="T18" fmla="*/ 390625 w 2594"/>
                <a:gd name="T19" fmla="*/ 289453125 h 2425"/>
                <a:gd name="T20" fmla="*/ 13281250 w 2594"/>
                <a:gd name="T21" fmla="*/ 526171875 h 2425"/>
                <a:gd name="T22" fmla="*/ 13281250 w 2594"/>
                <a:gd name="T23" fmla="*/ 723437500 h 2425"/>
                <a:gd name="T24" fmla="*/ 26562500 w 2594"/>
                <a:gd name="T25" fmla="*/ 828515625 h 2425"/>
                <a:gd name="T26" fmla="*/ 39843750 w 2594"/>
                <a:gd name="T27" fmla="*/ 933984375 h 2425"/>
                <a:gd name="T28" fmla="*/ 52734375 w 2594"/>
                <a:gd name="T29" fmla="*/ 933984375 h 2425"/>
                <a:gd name="T30" fmla="*/ 66015625 w 2594"/>
                <a:gd name="T31" fmla="*/ 946875000 h 2425"/>
                <a:gd name="T32" fmla="*/ 79296875 w 2594"/>
                <a:gd name="T33" fmla="*/ 933984375 h 2425"/>
                <a:gd name="T34" fmla="*/ 513281250 w 2594"/>
                <a:gd name="T35" fmla="*/ 933984375 h 2425"/>
                <a:gd name="T36" fmla="*/ 710546875 w 2594"/>
                <a:gd name="T37" fmla="*/ 920703125 h 2425"/>
                <a:gd name="T38" fmla="*/ 815625000 w 2594"/>
                <a:gd name="T39" fmla="*/ 907421875 h 2425"/>
                <a:gd name="T40" fmla="*/ 907812500 w 2594"/>
                <a:gd name="T41" fmla="*/ 894531250 h 2425"/>
                <a:gd name="T42" fmla="*/ 920703125 w 2594"/>
                <a:gd name="T43" fmla="*/ 907421875 h 2425"/>
                <a:gd name="T44" fmla="*/ 933984375 w 2594"/>
                <a:gd name="T45" fmla="*/ 907421875 h 2425"/>
                <a:gd name="T46" fmla="*/ 973437500 w 2594"/>
                <a:gd name="T47" fmla="*/ 894531250 h 2425"/>
                <a:gd name="T48" fmla="*/ 999609375 w 2594"/>
                <a:gd name="T49" fmla="*/ 855078125 h 2425"/>
                <a:gd name="T50" fmla="*/ 1012890625 w 2594"/>
                <a:gd name="T51" fmla="*/ 815625000 h 2425"/>
                <a:gd name="T52" fmla="*/ 1012890625 w 2594"/>
                <a:gd name="T53" fmla="*/ 762890625 h 2425"/>
                <a:gd name="T54" fmla="*/ 999609375 w 2594"/>
                <a:gd name="T55" fmla="*/ 670703125 h 2425"/>
                <a:gd name="T56" fmla="*/ 999609375 w 2594"/>
                <a:gd name="T57" fmla="*/ 578906250 h 2425"/>
                <a:gd name="T58" fmla="*/ 986718750 w 2594"/>
                <a:gd name="T59" fmla="*/ 302734375 h 2425"/>
                <a:gd name="T60" fmla="*/ 960156250 w 2594"/>
                <a:gd name="T61" fmla="*/ 157812500 h 2425"/>
                <a:gd name="T62" fmla="*/ 947265625 w 2594"/>
                <a:gd name="T63" fmla="*/ 92187500 h 2425"/>
                <a:gd name="T64" fmla="*/ 907812500 w 2594"/>
                <a:gd name="T65" fmla="*/ 39453125 h 2425"/>
                <a:gd name="T66" fmla="*/ 881250000 w 2594"/>
                <a:gd name="T67" fmla="*/ 78906250 h 2425"/>
                <a:gd name="T68" fmla="*/ 881250000 w 2594"/>
                <a:gd name="T69" fmla="*/ 131640625 h 2425"/>
                <a:gd name="T70" fmla="*/ 881250000 w 2594"/>
                <a:gd name="T71" fmla="*/ 236718750 h 2425"/>
                <a:gd name="T72" fmla="*/ 907812500 w 2594"/>
                <a:gd name="T73" fmla="*/ 447265625 h 2425"/>
                <a:gd name="T74" fmla="*/ 907812500 w 2594"/>
                <a:gd name="T75" fmla="*/ 644531250 h 2425"/>
                <a:gd name="T76" fmla="*/ 907812500 w 2594"/>
                <a:gd name="T77" fmla="*/ 841796875 h 2425"/>
                <a:gd name="T78" fmla="*/ 815625000 w 2594"/>
                <a:gd name="T79" fmla="*/ 828515625 h 2425"/>
                <a:gd name="T80" fmla="*/ 710546875 w 2594"/>
                <a:gd name="T81" fmla="*/ 815625000 h 2425"/>
                <a:gd name="T82" fmla="*/ 513281250 w 2594"/>
                <a:gd name="T83" fmla="*/ 828515625 h 2425"/>
                <a:gd name="T84" fmla="*/ 105468750 w 2594"/>
                <a:gd name="T85" fmla="*/ 855078125 h 2425"/>
                <a:gd name="T86" fmla="*/ 92187500 w 2594"/>
                <a:gd name="T87" fmla="*/ 855078125 h 2425"/>
                <a:gd name="T88" fmla="*/ 105468750 w 2594"/>
                <a:gd name="T89" fmla="*/ 749609375 h 2425"/>
                <a:gd name="T90" fmla="*/ 105468750 w 2594"/>
                <a:gd name="T91" fmla="*/ 657812500 h 2425"/>
                <a:gd name="T92" fmla="*/ 92187500 w 2594"/>
                <a:gd name="T93" fmla="*/ 460546875 h 2425"/>
                <a:gd name="T94" fmla="*/ 79296875 w 2594"/>
                <a:gd name="T95" fmla="*/ 302734375 h 2425"/>
                <a:gd name="T96" fmla="*/ 66015625 w 2594"/>
                <a:gd name="T97" fmla="*/ 157812500 h 2425"/>
                <a:gd name="T98" fmla="*/ 316015625 w 2594"/>
                <a:gd name="T99" fmla="*/ 131640625 h 2425"/>
                <a:gd name="T100" fmla="*/ 565625000 w 2594"/>
                <a:gd name="T101" fmla="*/ 105468750 h 2425"/>
                <a:gd name="T102" fmla="*/ 736718750 w 2594"/>
                <a:gd name="T103" fmla="*/ 92187500 h 2425"/>
                <a:gd name="T104" fmla="*/ 815625000 w 2594"/>
                <a:gd name="T105" fmla="*/ 78906250 h 2425"/>
                <a:gd name="T106" fmla="*/ 894531250 w 2594"/>
                <a:gd name="T107" fmla="*/ 39453125 h 2425"/>
                <a:gd name="T108" fmla="*/ 894531250 w 2594"/>
                <a:gd name="T109" fmla="*/ 26562500 h 2425"/>
                <a:gd name="T110" fmla="*/ 855078125 w 2594"/>
                <a:gd name="T111" fmla="*/ 13281250 h 2425"/>
                <a:gd name="T112" fmla="*/ 802343750 w 2594"/>
                <a:gd name="T113" fmla="*/ 0 h 2425"/>
                <a:gd name="T114" fmla="*/ 710546875 w 2594"/>
                <a:gd name="T115" fmla="*/ 0 h 242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94"/>
                <a:gd name="T175" fmla="*/ 0 h 2425"/>
                <a:gd name="T176" fmla="*/ 2594 w 2594"/>
                <a:gd name="T177" fmla="*/ 2425 h 242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94" h="2425" extrusionOk="0">
                  <a:moveTo>
                    <a:pt x="1819" y="0"/>
                  </a:moveTo>
                  <a:lnTo>
                    <a:pt x="1280" y="68"/>
                  </a:lnTo>
                  <a:lnTo>
                    <a:pt x="708" y="101"/>
                  </a:lnTo>
                  <a:lnTo>
                    <a:pt x="135" y="202"/>
                  </a:lnTo>
                  <a:lnTo>
                    <a:pt x="135" y="135"/>
                  </a:lnTo>
                  <a:lnTo>
                    <a:pt x="102" y="101"/>
                  </a:lnTo>
                  <a:lnTo>
                    <a:pt x="34" y="101"/>
                  </a:lnTo>
                  <a:lnTo>
                    <a:pt x="1" y="135"/>
                  </a:lnTo>
                  <a:lnTo>
                    <a:pt x="1" y="438"/>
                  </a:lnTo>
                  <a:lnTo>
                    <a:pt x="1" y="741"/>
                  </a:lnTo>
                  <a:lnTo>
                    <a:pt x="34" y="1347"/>
                  </a:lnTo>
                  <a:lnTo>
                    <a:pt x="34" y="1852"/>
                  </a:lnTo>
                  <a:lnTo>
                    <a:pt x="68" y="2121"/>
                  </a:lnTo>
                  <a:lnTo>
                    <a:pt x="102" y="2391"/>
                  </a:lnTo>
                  <a:lnTo>
                    <a:pt x="135" y="2391"/>
                  </a:lnTo>
                  <a:lnTo>
                    <a:pt x="169" y="2424"/>
                  </a:lnTo>
                  <a:lnTo>
                    <a:pt x="203" y="2391"/>
                  </a:lnTo>
                  <a:lnTo>
                    <a:pt x="1314" y="2391"/>
                  </a:lnTo>
                  <a:lnTo>
                    <a:pt x="1819" y="2357"/>
                  </a:lnTo>
                  <a:lnTo>
                    <a:pt x="2088" y="2323"/>
                  </a:lnTo>
                  <a:lnTo>
                    <a:pt x="2324" y="2290"/>
                  </a:lnTo>
                  <a:lnTo>
                    <a:pt x="2357" y="2323"/>
                  </a:lnTo>
                  <a:lnTo>
                    <a:pt x="2391" y="2323"/>
                  </a:lnTo>
                  <a:lnTo>
                    <a:pt x="2492" y="2290"/>
                  </a:lnTo>
                  <a:lnTo>
                    <a:pt x="2559" y="2189"/>
                  </a:lnTo>
                  <a:lnTo>
                    <a:pt x="2593" y="2088"/>
                  </a:lnTo>
                  <a:lnTo>
                    <a:pt x="2593" y="1953"/>
                  </a:lnTo>
                  <a:lnTo>
                    <a:pt x="2559" y="1717"/>
                  </a:lnTo>
                  <a:lnTo>
                    <a:pt x="2559" y="1482"/>
                  </a:lnTo>
                  <a:lnTo>
                    <a:pt x="2526" y="775"/>
                  </a:lnTo>
                  <a:lnTo>
                    <a:pt x="2458" y="404"/>
                  </a:lnTo>
                  <a:lnTo>
                    <a:pt x="2425" y="236"/>
                  </a:lnTo>
                  <a:lnTo>
                    <a:pt x="2324" y="101"/>
                  </a:lnTo>
                  <a:lnTo>
                    <a:pt x="2256" y="202"/>
                  </a:lnTo>
                  <a:lnTo>
                    <a:pt x="2256" y="337"/>
                  </a:lnTo>
                  <a:lnTo>
                    <a:pt x="2256" y="606"/>
                  </a:lnTo>
                  <a:lnTo>
                    <a:pt x="2324" y="1145"/>
                  </a:lnTo>
                  <a:lnTo>
                    <a:pt x="2324" y="1650"/>
                  </a:lnTo>
                  <a:lnTo>
                    <a:pt x="2324" y="2155"/>
                  </a:lnTo>
                  <a:lnTo>
                    <a:pt x="2088" y="2121"/>
                  </a:lnTo>
                  <a:lnTo>
                    <a:pt x="1819" y="2088"/>
                  </a:lnTo>
                  <a:lnTo>
                    <a:pt x="1314" y="2121"/>
                  </a:lnTo>
                  <a:lnTo>
                    <a:pt x="270" y="2189"/>
                  </a:lnTo>
                  <a:lnTo>
                    <a:pt x="236" y="2189"/>
                  </a:lnTo>
                  <a:lnTo>
                    <a:pt x="270" y="1919"/>
                  </a:lnTo>
                  <a:lnTo>
                    <a:pt x="270" y="1684"/>
                  </a:lnTo>
                  <a:lnTo>
                    <a:pt x="236" y="1179"/>
                  </a:lnTo>
                  <a:lnTo>
                    <a:pt x="203" y="775"/>
                  </a:lnTo>
                  <a:lnTo>
                    <a:pt x="169" y="404"/>
                  </a:lnTo>
                  <a:lnTo>
                    <a:pt x="809" y="337"/>
                  </a:lnTo>
                  <a:lnTo>
                    <a:pt x="1448" y="270"/>
                  </a:lnTo>
                  <a:lnTo>
                    <a:pt x="1886" y="236"/>
                  </a:lnTo>
                  <a:lnTo>
                    <a:pt x="2088" y="202"/>
                  </a:lnTo>
                  <a:lnTo>
                    <a:pt x="2290" y="101"/>
                  </a:lnTo>
                  <a:lnTo>
                    <a:pt x="2290" y="68"/>
                  </a:lnTo>
                  <a:lnTo>
                    <a:pt x="2189" y="34"/>
                  </a:lnTo>
                  <a:lnTo>
                    <a:pt x="2054" y="0"/>
                  </a:lnTo>
                  <a:lnTo>
                    <a:pt x="1819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85" name="Shape 747">
              <a:extLst>
                <a:ext uri="{FF2B5EF4-FFF2-40B4-BE49-F238E27FC236}">
                  <a16:creationId xmlns:a16="http://schemas.microsoft.com/office/drawing/2014/main" id="{4780A092-E673-55D8-13D2-93AB82F49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523" y="3191663"/>
              <a:ext cx="22108" cy="12546"/>
            </a:xfrm>
            <a:custGeom>
              <a:avLst/>
              <a:gdLst>
                <a:gd name="T0" fmla="*/ 276171875 w 876"/>
                <a:gd name="T1" fmla="*/ 0 h 506"/>
                <a:gd name="T2" fmla="*/ 210546875 w 876"/>
                <a:gd name="T3" fmla="*/ 66015625 h 506"/>
                <a:gd name="T4" fmla="*/ 157812500 w 876"/>
                <a:gd name="T5" fmla="*/ 118359375 h 506"/>
                <a:gd name="T6" fmla="*/ 105468750 w 876"/>
                <a:gd name="T7" fmla="*/ 66015625 h 506"/>
                <a:gd name="T8" fmla="*/ 66015625 w 876"/>
                <a:gd name="T9" fmla="*/ 13281250 h 506"/>
                <a:gd name="T10" fmla="*/ 13281250 w 876"/>
                <a:gd name="T11" fmla="*/ 13281250 h 506"/>
                <a:gd name="T12" fmla="*/ 0 w 876"/>
                <a:gd name="T13" fmla="*/ 39453125 h 506"/>
                <a:gd name="T14" fmla="*/ 13281250 w 876"/>
                <a:gd name="T15" fmla="*/ 66015625 h 506"/>
                <a:gd name="T16" fmla="*/ 52734375 w 876"/>
                <a:gd name="T17" fmla="*/ 118359375 h 506"/>
                <a:gd name="T18" fmla="*/ 105468750 w 876"/>
                <a:gd name="T19" fmla="*/ 184375000 h 506"/>
                <a:gd name="T20" fmla="*/ 118359375 w 876"/>
                <a:gd name="T21" fmla="*/ 197265625 h 506"/>
                <a:gd name="T22" fmla="*/ 131640625 w 876"/>
                <a:gd name="T23" fmla="*/ 197265625 h 506"/>
                <a:gd name="T24" fmla="*/ 157812500 w 876"/>
                <a:gd name="T25" fmla="*/ 184375000 h 506"/>
                <a:gd name="T26" fmla="*/ 171093750 w 876"/>
                <a:gd name="T27" fmla="*/ 184375000 h 506"/>
                <a:gd name="T28" fmla="*/ 184375000 w 876"/>
                <a:gd name="T29" fmla="*/ 171093750 h 506"/>
                <a:gd name="T30" fmla="*/ 263281250 w 876"/>
                <a:gd name="T31" fmla="*/ 118359375 h 506"/>
                <a:gd name="T32" fmla="*/ 328906250 w 876"/>
                <a:gd name="T33" fmla="*/ 66015625 h 506"/>
                <a:gd name="T34" fmla="*/ 342187500 w 876"/>
                <a:gd name="T35" fmla="*/ 39453125 h 506"/>
                <a:gd name="T36" fmla="*/ 328906250 w 876"/>
                <a:gd name="T37" fmla="*/ 13281250 h 506"/>
                <a:gd name="T38" fmla="*/ 302734375 w 876"/>
                <a:gd name="T39" fmla="*/ 0 h 506"/>
                <a:gd name="T40" fmla="*/ 276171875 w 876"/>
                <a:gd name="T41" fmla="*/ 0 h 50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876"/>
                <a:gd name="T64" fmla="*/ 0 h 506"/>
                <a:gd name="T65" fmla="*/ 876 w 876"/>
                <a:gd name="T66" fmla="*/ 506 h 50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876" h="506" extrusionOk="0">
                  <a:moveTo>
                    <a:pt x="707" y="0"/>
                  </a:moveTo>
                  <a:lnTo>
                    <a:pt x="539" y="169"/>
                  </a:lnTo>
                  <a:lnTo>
                    <a:pt x="404" y="303"/>
                  </a:lnTo>
                  <a:lnTo>
                    <a:pt x="270" y="169"/>
                  </a:lnTo>
                  <a:lnTo>
                    <a:pt x="169" y="34"/>
                  </a:lnTo>
                  <a:lnTo>
                    <a:pt x="34" y="34"/>
                  </a:lnTo>
                  <a:lnTo>
                    <a:pt x="0" y="101"/>
                  </a:lnTo>
                  <a:lnTo>
                    <a:pt x="34" y="169"/>
                  </a:lnTo>
                  <a:lnTo>
                    <a:pt x="135" y="303"/>
                  </a:lnTo>
                  <a:lnTo>
                    <a:pt x="270" y="472"/>
                  </a:lnTo>
                  <a:lnTo>
                    <a:pt x="303" y="505"/>
                  </a:lnTo>
                  <a:lnTo>
                    <a:pt x="337" y="505"/>
                  </a:lnTo>
                  <a:lnTo>
                    <a:pt x="404" y="472"/>
                  </a:lnTo>
                  <a:lnTo>
                    <a:pt x="438" y="472"/>
                  </a:lnTo>
                  <a:lnTo>
                    <a:pt x="472" y="438"/>
                  </a:lnTo>
                  <a:lnTo>
                    <a:pt x="674" y="303"/>
                  </a:lnTo>
                  <a:lnTo>
                    <a:pt x="842" y="169"/>
                  </a:lnTo>
                  <a:lnTo>
                    <a:pt x="876" y="101"/>
                  </a:lnTo>
                  <a:lnTo>
                    <a:pt x="842" y="34"/>
                  </a:lnTo>
                  <a:lnTo>
                    <a:pt x="775" y="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86" name="Shape 748">
              <a:extLst>
                <a:ext uri="{FF2B5EF4-FFF2-40B4-BE49-F238E27FC236}">
                  <a16:creationId xmlns:a16="http://schemas.microsoft.com/office/drawing/2014/main" id="{5998F86E-7D82-F1FF-BB60-C6F5FA617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449" y="3043498"/>
              <a:ext cx="20315" cy="20910"/>
            </a:xfrm>
            <a:custGeom>
              <a:avLst/>
              <a:gdLst>
                <a:gd name="T0" fmla="*/ 13281250 w 809"/>
                <a:gd name="T1" fmla="*/ 390625 h 843"/>
                <a:gd name="T2" fmla="*/ 390625 w 809"/>
                <a:gd name="T3" fmla="*/ 52734375 h 843"/>
                <a:gd name="T4" fmla="*/ 390625 w 809"/>
                <a:gd name="T5" fmla="*/ 105468750 h 843"/>
                <a:gd name="T6" fmla="*/ 390625 w 809"/>
                <a:gd name="T7" fmla="*/ 250000000 h 843"/>
                <a:gd name="T8" fmla="*/ 13281250 w 809"/>
                <a:gd name="T9" fmla="*/ 276562500 h 843"/>
                <a:gd name="T10" fmla="*/ 26562500 w 809"/>
                <a:gd name="T11" fmla="*/ 289453125 h 843"/>
                <a:gd name="T12" fmla="*/ 52734375 w 809"/>
                <a:gd name="T13" fmla="*/ 289453125 h 843"/>
                <a:gd name="T14" fmla="*/ 66015625 w 809"/>
                <a:gd name="T15" fmla="*/ 276562500 h 843"/>
                <a:gd name="T16" fmla="*/ 144921875 w 809"/>
                <a:gd name="T17" fmla="*/ 197656250 h 843"/>
                <a:gd name="T18" fmla="*/ 144921875 w 809"/>
                <a:gd name="T19" fmla="*/ 210546875 h 843"/>
                <a:gd name="T20" fmla="*/ 158203125 w 809"/>
                <a:gd name="T21" fmla="*/ 237109375 h 843"/>
                <a:gd name="T22" fmla="*/ 184375000 w 809"/>
                <a:gd name="T23" fmla="*/ 276562500 h 843"/>
                <a:gd name="T24" fmla="*/ 223828125 w 809"/>
                <a:gd name="T25" fmla="*/ 316015625 h 843"/>
                <a:gd name="T26" fmla="*/ 237109375 w 809"/>
                <a:gd name="T27" fmla="*/ 328906250 h 843"/>
                <a:gd name="T28" fmla="*/ 263281250 w 809"/>
                <a:gd name="T29" fmla="*/ 328906250 h 843"/>
                <a:gd name="T30" fmla="*/ 276562500 w 809"/>
                <a:gd name="T31" fmla="*/ 302734375 h 843"/>
                <a:gd name="T32" fmla="*/ 276562500 w 809"/>
                <a:gd name="T33" fmla="*/ 289453125 h 843"/>
                <a:gd name="T34" fmla="*/ 250000000 w 809"/>
                <a:gd name="T35" fmla="*/ 250000000 h 843"/>
                <a:gd name="T36" fmla="*/ 210546875 w 809"/>
                <a:gd name="T37" fmla="*/ 197656250 h 843"/>
                <a:gd name="T38" fmla="*/ 184375000 w 809"/>
                <a:gd name="T39" fmla="*/ 184375000 h 843"/>
                <a:gd name="T40" fmla="*/ 171093750 w 809"/>
                <a:gd name="T41" fmla="*/ 184375000 h 843"/>
                <a:gd name="T42" fmla="*/ 197656250 w 809"/>
                <a:gd name="T43" fmla="*/ 158203125 h 843"/>
                <a:gd name="T44" fmla="*/ 250000000 w 809"/>
                <a:gd name="T45" fmla="*/ 105468750 h 843"/>
                <a:gd name="T46" fmla="*/ 263281250 w 809"/>
                <a:gd name="T47" fmla="*/ 118750000 h 843"/>
                <a:gd name="T48" fmla="*/ 289453125 w 809"/>
                <a:gd name="T49" fmla="*/ 105468750 h 843"/>
                <a:gd name="T50" fmla="*/ 316015625 w 809"/>
                <a:gd name="T51" fmla="*/ 79296875 h 843"/>
                <a:gd name="T52" fmla="*/ 316015625 w 809"/>
                <a:gd name="T53" fmla="*/ 66015625 h 843"/>
                <a:gd name="T54" fmla="*/ 302734375 w 809"/>
                <a:gd name="T55" fmla="*/ 39843750 h 843"/>
                <a:gd name="T56" fmla="*/ 289453125 w 809"/>
                <a:gd name="T57" fmla="*/ 26562500 h 843"/>
                <a:gd name="T58" fmla="*/ 223828125 w 809"/>
                <a:gd name="T59" fmla="*/ 26562500 h 843"/>
                <a:gd name="T60" fmla="*/ 171093750 w 809"/>
                <a:gd name="T61" fmla="*/ 66015625 h 843"/>
                <a:gd name="T62" fmla="*/ 131640625 w 809"/>
                <a:gd name="T63" fmla="*/ 118750000 h 843"/>
                <a:gd name="T64" fmla="*/ 66015625 w 809"/>
                <a:gd name="T65" fmla="*/ 184375000 h 843"/>
                <a:gd name="T66" fmla="*/ 52734375 w 809"/>
                <a:gd name="T67" fmla="*/ 118750000 h 843"/>
                <a:gd name="T68" fmla="*/ 52734375 w 809"/>
                <a:gd name="T69" fmla="*/ 52734375 h 843"/>
                <a:gd name="T70" fmla="*/ 39843750 w 809"/>
                <a:gd name="T71" fmla="*/ 26562500 h 843"/>
                <a:gd name="T72" fmla="*/ 26562500 w 809"/>
                <a:gd name="T73" fmla="*/ 390625 h 843"/>
                <a:gd name="T74" fmla="*/ 13281250 w 809"/>
                <a:gd name="T75" fmla="*/ 390625 h 84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809"/>
                <a:gd name="T115" fmla="*/ 0 h 843"/>
                <a:gd name="T116" fmla="*/ 809 w 809"/>
                <a:gd name="T117" fmla="*/ 843 h 84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809" h="843" extrusionOk="0">
                  <a:moveTo>
                    <a:pt x="34" y="1"/>
                  </a:moveTo>
                  <a:lnTo>
                    <a:pt x="1" y="135"/>
                  </a:lnTo>
                  <a:lnTo>
                    <a:pt x="1" y="270"/>
                  </a:lnTo>
                  <a:lnTo>
                    <a:pt x="1" y="640"/>
                  </a:lnTo>
                  <a:lnTo>
                    <a:pt x="34" y="708"/>
                  </a:lnTo>
                  <a:lnTo>
                    <a:pt x="68" y="741"/>
                  </a:lnTo>
                  <a:lnTo>
                    <a:pt x="135" y="741"/>
                  </a:lnTo>
                  <a:lnTo>
                    <a:pt x="169" y="708"/>
                  </a:lnTo>
                  <a:lnTo>
                    <a:pt x="371" y="506"/>
                  </a:lnTo>
                  <a:lnTo>
                    <a:pt x="371" y="539"/>
                  </a:lnTo>
                  <a:lnTo>
                    <a:pt x="405" y="607"/>
                  </a:lnTo>
                  <a:lnTo>
                    <a:pt x="472" y="708"/>
                  </a:lnTo>
                  <a:lnTo>
                    <a:pt x="573" y="809"/>
                  </a:lnTo>
                  <a:lnTo>
                    <a:pt x="607" y="842"/>
                  </a:lnTo>
                  <a:lnTo>
                    <a:pt x="674" y="842"/>
                  </a:lnTo>
                  <a:lnTo>
                    <a:pt x="708" y="775"/>
                  </a:lnTo>
                  <a:lnTo>
                    <a:pt x="708" y="741"/>
                  </a:lnTo>
                  <a:lnTo>
                    <a:pt x="640" y="640"/>
                  </a:lnTo>
                  <a:lnTo>
                    <a:pt x="539" y="506"/>
                  </a:lnTo>
                  <a:lnTo>
                    <a:pt x="472" y="472"/>
                  </a:lnTo>
                  <a:lnTo>
                    <a:pt x="438" y="472"/>
                  </a:lnTo>
                  <a:lnTo>
                    <a:pt x="506" y="405"/>
                  </a:lnTo>
                  <a:lnTo>
                    <a:pt x="640" y="270"/>
                  </a:lnTo>
                  <a:lnTo>
                    <a:pt x="674" y="304"/>
                  </a:lnTo>
                  <a:lnTo>
                    <a:pt x="741" y="270"/>
                  </a:lnTo>
                  <a:lnTo>
                    <a:pt x="809" y="203"/>
                  </a:lnTo>
                  <a:lnTo>
                    <a:pt x="809" y="169"/>
                  </a:lnTo>
                  <a:lnTo>
                    <a:pt x="775" y="102"/>
                  </a:lnTo>
                  <a:lnTo>
                    <a:pt x="741" y="68"/>
                  </a:lnTo>
                  <a:lnTo>
                    <a:pt x="573" y="68"/>
                  </a:lnTo>
                  <a:lnTo>
                    <a:pt x="438" y="169"/>
                  </a:lnTo>
                  <a:lnTo>
                    <a:pt x="337" y="304"/>
                  </a:lnTo>
                  <a:lnTo>
                    <a:pt x="169" y="472"/>
                  </a:lnTo>
                  <a:lnTo>
                    <a:pt x="135" y="304"/>
                  </a:lnTo>
                  <a:lnTo>
                    <a:pt x="135" y="135"/>
                  </a:lnTo>
                  <a:lnTo>
                    <a:pt x="102" y="68"/>
                  </a:lnTo>
                  <a:lnTo>
                    <a:pt x="68" y="1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87" name="Shape 749">
              <a:extLst>
                <a:ext uri="{FF2B5EF4-FFF2-40B4-BE49-F238E27FC236}">
                  <a16:creationId xmlns:a16="http://schemas.microsoft.com/office/drawing/2014/main" id="{22A08C82-7631-1562-0148-F1B1B36FC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549" y="3019002"/>
              <a:ext cx="62739" cy="65719"/>
            </a:xfrm>
            <a:custGeom>
              <a:avLst/>
              <a:gdLst>
                <a:gd name="T0" fmla="*/ 867968750 w 2492"/>
                <a:gd name="T1" fmla="*/ 52734375 h 2627"/>
                <a:gd name="T2" fmla="*/ 867968750 w 2492"/>
                <a:gd name="T3" fmla="*/ 473437500 h 2627"/>
                <a:gd name="T4" fmla="*/ 854687500 w 2492"/>
                <a:gd name="T5" fmla="*/ 894531250 h 2627"/>
                <a:gd name="T6" fmla="*/ 670703125 w 2492"/>
                <a:gd name="T7" fmla="*/ 907421875 h 2627"/>
                <a:gd name="T8" fmla="*/ 473437500 w 2492"/>
                <a:gd name="T9" fmla="*/ 920703125 h 2627"/>
                <a:gd name="T10" fmla="*/ 302343750 w 2492"/>
                <a:gd name="T11" fmla="*/ 920703125 h 2627"/>
                <a:gd name="T12" fmla="*/ 210546875 w 2492"/>
                <a:gd name="T13" fmla="*/ 933984375 h 2627"/>
                <a:gd name="T14" fmla="*/ 118359375 w 2492"/>
                <a:gd name="T15" fmla="*/ 946875000 h 2627"/>
                <a:gd name="T16" fmla="*/ 105078125 w 2492"/>
                <a:gd name="T17" fmla="*/ 946875000 h 2627"/>
                <a:gd name="T18" fmla="*/ 105078125 w 2492"/>
                <a:gd name="T19" fmla="*/ 933984375 h 2627"/>
                <a:gd name="T20" fmla="*/ 118359375 w 2492"/>
                <a:gd name="T21" fmla="*/ 736718750 h 2627"/>
                <a:gd name="T22" fmla="*/ 105078125 w 2492"/>
                <a:gd name="T23" fmla="*/ 526171875 h 2627"/>
                <a:gd name="T24" fmla="*/ 92187500 w 2492"/>
                <a:gd name="T25" fmla="*/ 315625000 h 2627"/>
                <a:gd name="T26" fmla="*/ 52734375 w 2492"/>
                <a:gd name="T27" fmla="*/ 105468750 h 2627"/>
                <a:gd name="T28" fmla="*/ 460156250 w 2492"/>
                <a:gd name="T29" fmla="*/ 105468750 h 2627"/>
                <a:gd name="T30" fmla="*/ 657421875 w 2492"/>
                <a:gd name="T31" fmla="*/ 92187500 h 2627"/>
                <a:gd name="T32" fmla="*/ 867968750 w 2492"/>
                <a:gd name="T33" fmla="*/ 52734375 h 2627"/>
                <a:gd name="T34" fmla="*/ 657421875 w 2492"/>
                <a:gd name="T35" fmla="*/ 0 h 2627"/>
                <a:gd name="T36" fmla="*/ 447265625 w 2492"/>
                <a:gd name="T37" fmla="*/ 13281250 h 2627"/>
                <a:gd name="T38" fmla="*/ 236718750 w 2492"/>
                <a:gd name="T39" fmla="*/ 26562500 h 2627"/>
                <a:gd name="T40" fmla="*/ 26171875 w 2492"/>
                <a:gd name="T41" fmla="*/ 26562500 h 2627"/>
                <a:gd name="T42" fmla="*/ 0 w 2492"/>
                <a:gd name="T43" fmla="*/ 39453125 h 2627"/>
                <a:gd name="T44" fmla="*/ 0 w 2492"/>
                <a:gd name="T45" fmla="*/ 52734375 h 2627"/>
                <a:gd name="T46" fmla="*/ 0 w 2492"/>
                <a:gd name="T47" fmla="*/ 78906250 h 2627"/>
                <a:gd name="T48" fmla="*/ 13281250 w 2492"/>
                <a:gd name="T49" fmla="*/ 105468750 h 2627"/>
                <a:gd name="T50" fmla="*/ 0 w 2492"/>
                <a:gd name="T51" fmla="*/ 302734375 h 2627"/>
                <a:gd name="T52" fmla="*/ 13281250 w 2492"/>
                <a:gd name="T53" fmla="*/ 526171875 h 2627"/>
                <a:gd name="T54" fmla="*/ 26171875 w 2492"/>
                <a:gd name="T55" fmla="*/ 736718750 h 2627"/>
                <a:gd name="T56" fmla="*/ 39453125 w 2492"/>
                <a:gd name="T57" fmla="*/ 933984375 h 2627"/>
                <a:gd name="T58" fmla="*/ 52734375 w 2492"/>
                <a:gd name="T59" fmla="*/ 960156250 h 2627"/>
                <a:gd name="T60" fmla="*/ 65625000 w 2492"/>
                <a:gd name="T61" fmla="*/ 960156250 h 2627"/>
                <a:gd name="T62" fmla="*/ 78906250 w 2492"/>
                <a:gd name="T63" fmla="*/ 973437500 h 2627"/>
                <a:gd name="T64" fmla="*/ 92187500 w 2492"/>
                <a:gd name="T65" fmla="*/ 960156250 h 2627"/>
                <a:gd name="T66" fmla="*/ 92187500 w 2492"/>
                <a:gd name="T67" fmla="*/ 986328125 h 2627"/>
                <a:gd name="T68" fmla="*/ 118359375 w 2492"/>
                <a:gd name="T69" fmla="*/ 999609375 h 2627"/>
                <a:gd name="T70" fmla="*/ 210546875 w 2492"/>
                <a:gd name="T71" fmla="*/ 1012890625 h 2627"/>
                <a:gd name="T72" fmla="*/ 302343750 w 2492"/>
                <a:gd name="T73" fmla="*/ 1025781250 h 2627"/>
                <a:gd name="T74" fmla="*/ 486718750 w 2492"/>
                <a:gd name="T75" fmla="*/ 1025781250 h 2627"/>
                <a:gd name="T76" fmla="*/ 683984375 w 2492"/>
                <a:gd name="T77" fmla="*/ 986328125 h 2627"/>
                <a:gd name="T78" fmla="*/ 854687500 w 2492"/>
                <a:gd name="T79" fmla="*/ 946875000 h 2627"/>
                <a:gd name="T80" fmla="*/ 854687500 w 2492"/>
                <a:gd name="T81" fmla="*/ 973437500 h 2627"/>
                <a:gd name="T82" fmla="*/ 867968750 w 2492"/>
                <a:gd name="T83" fmla="*/ 999609375 h 2627"/>
                <a:gd name="T84" fmla="*/ 894140625 w 2492"/>
                <a:gd name="T85" fmla="*/ 1012890625 h 2627"/>
                <a:gd name="T86" fmla="*/ 920703125 w 2492"/>
                <a:gd name="T87" fmla="*/ 1012890625 h 2627"/>
                <a:gd name="T88" fmla="*/ 946875000 w 2492"/>
                <a:gd name="T89" fmla="*/ 986328125 h 2627"/>
                <a:gd name="T90" fmla="*/ 960156250 w 2492"/>
                <a:gd name="T91" fmla="*/ 749609375 h 2627"/>
                <a:gd name="T92" fmla="*/ 973046875 w 2492"/>
                <a:gd name="T93" fmla="*/ 512890625 h 2627"/>
                <a:gd name="T94" fmla="*/ 960156250 w 2492"/>
                <a:gd name="T95" fmla="*/ 276171875 h 2627"/>
                <a:gd name="T96" fmla="*/ 920703125 w 2492"/>
                <a:gd name="T97" fmla="*/ 39453125 h 2627"/>
                <a:gd name="T98" fmla="*/ 920703125 w 2492"/>
                <a:gd name="T99" fmla="*/ 26562500 h 2627"/>
                <a:gd name="T100" fmla="*/ 907421875 w 2492"/>
                <a:gd name="T101" fmla="*/ 26562500 h 2627"/>
                <a:gd name="T102" fmla="*/ 894140625 w 2492"/>
                <a:gd name="T103" fmla="*/ 0 h 2627"/>
                <a:gd name="T104" fmla="*/ 657421875 w 2492"/>
                <a:gd name="T105" fmla="*/ 0 h 262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492"/>
                <a:gd name="T160" fmla="*/ 0 h 2627"/>
                <a:gd name="T161" fmla="*/ 2492 w 2492"/>
                <a:gd name="T162" fmla="*/ 2627 h 262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492" h="2627" extrusionOk="0">
                  <a:moveTo>
                    <a:pt x="2222" y="135"/>
                  </a:moveTo>
                  <a:lnTo>
                    <a:pt x="2222" y="1212"/>
                  </a:lnTo>
                  <a:lnTo>
                    <a:pt x="2188" y="2290"/>
                  </a:lnTo>
                  <a:lnTo>
                    <a:pt x="1717" y="2323"/>
                  </a:lnTo>
                  <a:lnTo>
                    <a:pt x="1212" y="2357"/>
                  </a:lnTo>
                  <a:lnTo>
                    <a:pt x="774" y="2357"/>
                  </a:lnTo>
                  <a:lnTo>
                    <a:pt x="539" y="2391"/>
                  </a:lnTo>
                  <a:lnTo>
                    <a:pt x="303" y="2424"/>
                  </a:lnTo>
                  <a:lnTo>
                    <a:pt x="269" y="2424"/>
                  </a:lnTo>
                  <a:lnTo>
                    <a:pt x="269" y="2391"/>
                  </a:lnTo>
                  <a:lnTo>
                    <a:pt x="303" y="1886"/>
                  </a:lnTo>
                  <a:lnTo>
                    <a:pt x="269" y="1347"/>
                  </a:lnTo>
                  <a:lnTo>
                    <a:pt x="236" y="808"/>
                  </a:lnTo>
                  <a:lnTo>
                    <a:pt x="135" y="270"/>
                  </a:lnTo>
                  <a:lnTo>
                    <a:pt x="1178" y="270"/>
                  </a:lnTo>
                  <a:lnTo>
                    <a:pt x="1683" y="236"/>
                  </a:lnTo>
                  <a:lnTo>
                    <a:pt x="2222" y="135"/>
                  </a:lnTo>
                  <a:close/>
                  <a:moveTo>
                    <a:pt x="1683" y="0"/>
                  </a:moveTo>
                  <a:lnTo>
                    <a:pt x="1145" y="34"/>
                  </a:lnTo>
                  <a:lnTo>
                    <a:pt x="606" y="68"/>
                  </a:lnTo>
                  <a:lnTo>
                    <a:pt x="67" y="68"/>
                  </a:lnTo>
                  <a:lnTo>
                    <a:pt x="0" y="101"/>
                  </a:lnTo>
                  <a:lnTo>
                    <a:pt x="0" y="135"/>
                  </a:lnTo>
                  <a:lnTo>
                    <a:pt x="0" y="202"/>
                  </a:lnTo>
                  <a:lnTo>
                    <a:pt x="34" y="270"/>
                  </a:lnTo>
                  <a:lnTo>
                    <a:pt x="0" y="775"/>
                  </a:lnTo>
                  <a:lnTo>
                    <a:pt x="34" y="1347"/>
                  </a:lnTo>
                  <a:lnTo>
                    <a:pt x="67" y="1886"/>
                  </a:lnTo>
                  <a:lnTo>
                    <a:pt x="101" y="2391"/>
                  </a:lnTo>
                  <a:lnTo>
                    <a:pt x="135" y="2458"/>
                  </a:lnTo>
                  <a:lnTo>
                    <a:pt x="168" y="2458"/>
                  </a:lnTo>
                  <a:lnTo>
                    <a:pt x="202" y="2492"/>
                  </a:lnTo>
                  <a:lnTo>
                    <a:pt x="236" y="2458"/>
                  </a:lnTo>
                  <a:lnTo>
                    <a:pt x="236" y="2525"/>
                  </a:lnTo>
                  <a:lnTo>
                    <a:pt x="303" y="2559"/>
                  </a:lnTo>
                  <a:lnTo>
                    <a:pt x="539" y="2593"/>
                  </a:lnTo>
                  <a:lnTo>
                    <a:pt x="774" y="2626"/>
                  </a:lnTo>
                  <a:lnTo>
                    <a:pt x="1246" y="2626"/>
                  </a:lnTo>
                  <a:lnTo>
                    <a:pt x="1751" y="2525"/>
                  </a:lnTo>
                  <a:lnTo>
                    <a:pt x="2188" y="2424"/>
                  </a:lnTo>
                  <a:lnTo>
                    <a:pt x="2188" y="2492"/>
                  </a:lnTo>
                  <a:lnTo>
                    <a:pt x="2222" y="2559"/>
                  </a:lnTo>
                  <a:lnTo>
                    <a:pt x="2289" y="2593"/>
                  </a:lnTo>
                  <a:lnTo>
                    <a:pt x="2357" y="2593"/>
                  </a:lnTo>
                  <a:lnTo>
                    <a:pt x="2424" y="2525"/>
                  </a:lnTo>
                  <a:lnTo>
                    <a:pt x="2458" y="1919"/>
                  </a:lnTo>
                  <a:lnTo>
                    <a:pt x="2491" y="1313"/>
                  </a:lnTo>
                  <a:lnTo>
                    <a:pt x="2458" y="707"/>
                  </a:lnTo>
                  <a:lnTo>
                    <a:pt x="2357" y="101"/>
                  </a:lnTo>
                  <a:lnTo>
                    <a:pt x="2357" y="68"/>
                  </a:lnTo>
                  <a:lnTo>
                    <a:pt x="2323" y="68"/>
                  </a:lnTo>
                  <a:lnTo>
                    <a:pt x="2289" y="0"/>
                  </a:lnTo>
                  <a:lnTo>
                    <a:pt x="1683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88" name="Shape 750">
              <a:extLst>
                <a:ext uri="{FF2B5EF4-FFF2-40B4-BE49-F238E27FC236}">
                  <a16:creationId xmlns:a16="http://schemas.microsoft.com/office/drawing/2014/main" id="{390EC65B-4970-D14F-041E-DDDF7DCB9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001" y="3109813"/>
              <a:ext cx="22705" cy="19716"/>
            </a:xfrm>
            <a:custGeom>
              <a:avLst/>
              <a:gdLst>
                <a:gd name="T0" fmla="*/ 26171875 w 910"/>
                <a:gd name="T1" fmla="*/ 0 h 775"/>
                <a:gd name="T2" fmla="*/ 0 w 910"/>
                <a:gd name="T3" fmla="*/ 13281250 h 775"/>
                <a:gd name="T4" fmla="*/ 0 w 910"/>
                <a:gd name="T5" fmla="*/ 39453125 h 775"/>
                <a:gd name="T6" fmla="*/ 0 w 910"/>
                <a:gd name="T7" fmla="*/ 263281250 h 775"/>
                <a:gd name="T8" fmla="*/ 13281250 w 910"/>
                <a:gd name="T9" fmla="*/ 289453125 h 775"/>
                <a:gd name="T10" fmla="*/ 65625000 w 910"/>
                <a:gd name="T11" fmla="*/ 289453125 h 775"/>
                <a:gd name="T12" fmla="*/ 78906250 w 910"/>
                <a:gd name="T13" fmla="*/ 263281250 h 775"/>
                <a:gd name="T14" fmla="*/ 78906250 w 910"/>
                <a:gd name="T15" fmla="*/ 171093750 h 775"/>
                <a:gd name="T16" fmla="*/ 118359375 w 910"/>
                <a:gd name="T17" fmla="*/ 236718750 h 775"/>
                <a:gd name="T18" fmla="*/ 144531250 w 910"/>
                <a:gd name="T19" fmla="*/ 250000000 h 775"/>
                <a:gd name="T20" fmla="*/ 157812500 w 910"/>
                <a:gd name="T21" fmla="*/ 250000000 h 775"/>
                <a:gd name="T22" fmla="*/ 171093750 w 910"/>
                <a:gd name="T23" fmla="*/ 236718750 h 775"/>
                <a:gd name="T24" fmla="*/ 250000000 w 910"/>
                <a:gd name="T25" fmla="*/ 157812500 h 775"/>
                <a:gd name="T26" fmla="*/ 262890625 w 910"/>
                <a:gd name="T27" fmla="*/ 223828125 h 775"/>
                <a:gd name="T28" fmla="*/ 289453125 w 910"/>
                <a:gd name="T29" fmla="*/ 289453125 h 775"/>
                <a:gd name="T30" fmla="*/ 315625000 w 910"/>
                <a:gd name="T31" fmla="*/ 302734375 h 775"/>
                <a:gd name="T32" fmla="*/ 341796875 w 910"/>
                <a:gd name="T33" fmla="*/ 289453125 h 775"/>
                <a:gd name="T34" fmla="*/ 355078125 w 910"/>
                <a:gd name="T35" fmla="*/ 276171875 h 775"/>
                <a:gd name="T36" fmla="*/ 355078125 w 910"/>
                <a:gd name="T37" fmla="*/ 250000000 h 775"/>
                <a:gd name="T38" fmla="*/ 328906250 w 910"/>
                <a:gd name="T39" fmla="*/ 157812500 h 775"/>
                <a:gd name="T40" fmla="*/ 328906250 w 910"/>
                <a:gd name="T41" fmla="*/ 105468750 h 775"/>
                <a:gd name="T42" fmla="*/ 328906250 w 910"/>
                <a:gd name="T43" fmla="*/ 52734375 h 775"/>
                <a:gd name="T44" fmla="*/ 328906250 w 910"/>
                <a:gd name="T45" fmla="*/ 26562500 h 775"/>
                <a:gd name="T46" fmla="*/ 315625000 w 910"/>
                <a:gd name="T47" fmla="*/ 13281250 h 775"/>
                <a:gd name="T48" fmla="*/ 289453125 w 910"/>
                <a:gd name="T49" fmla="*/ 13281250 h 775"/>
                <a:gd name="T50" fmla="*/ 262890625 w 910"/>
                <a:gd name="T51" fmla="*/ 26562500 h 775"/>
                <a:gd name="T52" fmla="*/ 157812500 w 910"/>
                <a:gd name="T53" fmla="*/ 144921875 h 775"/>
                <a:gd name="T54" fmla="*/ 65625000 w 910"/>
                <a:gd name="T55" fmla="*/ 13281250 h 775"/>
                <a:gd name="T56" fmla="*/ 39453125 w 910"/>
                <a:gd name="T57" fmla="*/ 0 h 775"/>
                <a:gd name="T58" fmla="*/ 26171875 w 910"/>
                <a:gd name="T59" fmla="*/ 0 h 77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910"/>
                <a:gd name="T91" fmla="*/ 0 h 775"/>
                <a:gd name="T92" fmla="*/ 910 w 910"/>
                <a:gd name="T93" fmla="*/ 775 h 77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910" h="775" extrusionOk="0">
                  <a:moveTo>
                    <a:pt x="67" y="0"/>
                  </a:moveTo>
                  <a:lnTo>
                    <a:pt x="0" y="34"/>
                  </a:lnTo>
                  <a:lnTo>
                    <a:pt x="0" y="101"/>
                  </a:lnTo>
                  <a:lnTo>
                    <a:pt x="0" y="674"/>
                  </a:lnTo>
                  <a:lnTo>
                    <a:pt x="34" y="741"/>
                  </a:lnTo>
                  <a:lnTo>
                    <a:pt x="168" y="741"/>
                  </a:lnTo>
                  <a:lnTo>
                    <a:pt x="202" y="674"/>
                  </a:lnTo>
                  <a:lnTo>
                    <a:pt x="202" y="438"/>
                  </a:lnTo>
                  <a:lnTo>
                    <a:pt x="303" y="606"/>
                  </a:lnTo>
                  <a:lnTo>
                    <a:pt x="370" y="640"/>
                  </a:lnTo>
                  <a:lnTo>
                    <a:pt x="404" y="640"/>
                  </a:lnTo>
                  <a:lnTo>
                    <a:pt x="438" y="606"/>
                  </a:lnTo>
                  <a:lnTo>
                    <a:pt x="640" y="404"/>
                  </a:lnTo>
                  <a:lnTo>
                    <a:pt x="673" y="573"/>
                  </a:lnTo>
                  <a:lnTo>
                    <a:pt x="741" y="741"/>
                  </a:lnTo>
                  <a:lnTo>
                    <a:pt x="808" y="775"/>
                  </a:lnTo>
                  <a:lnTo>
                    <a:pt x="875" y="741"/>
                  </a:lnTo>
                  <a:lnTo>
                    <a:pt x="909" y="707"/>
                  </a:lnTo>
                  <a:lnTo>
                    <a:pt x="909" y="640"/>
                  </a:lnTo>
                  <a:lnTo>
                    <a:pt x="842" y="404"/>
                  </a:lnTo>
                  <a:lnTo>
                    <a:pt x="842" y="270"/>
                  </a:lnTo>
                  <a:lnTo>
                    <a:pt x="842" y="135"/>
                  </a:lnTo>
                  <a:lnTo>
                    <a:pt x="842" y="68"/>
                  </a:lnTo>
                  <a:lnTo>
                    <a:pt x="808" y="34"/>
                  </a:lnTo>
                  <a:lnTo>
                    <a:pt x="741" y="34"/>
                  </a:lnTo>
                  <a:lnTo>
                    <a:pt x="673" y="68"/>
                  </a:lnTo>
                  <a:lnTo>
                    <a:pt x="404" y="371"/>
                  </a:lnTo>
                  <a:lnTo>
                    <a:pt x="168" y="34"/>
                  </a:lnTo>
                  <a:lnTo>
                    <a:pt x="101" y="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89" name="Shape 751">
              <a:extLst>
                <a:ext uri="{FF2B5EF4-FFF2-40B4-BE49-F238E27FC236}">
                  <a16:creationId xmlns:a16="http://schemas.microsoft.com/office/drawing/2014/main" id="{49460062-E5DA-0EF3-9760-915A3F05D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295" y="3084721"/>
              <a:ext cx="63934" cy="59744"/>
            </a:xfrm>
            <a:custGeom>
              <a:avLst/>
              <a:gdLst>
                <a:gd name="T0" fmla="*/ 39453125 w 2559"/>
                <a:gd name="T1" fmla="*/ 0 h 2391"/>
                <a:gd name="T2" fmla="*/ 39453125 w 2559"/>
                <a:gd name="T3" fmla="*/ 13281250 h 2391"/>
                <a:gd name="T4" fmla="*/ 13281250 w 2559"/>
                <a:gd name="T5" fmla="*/ 118359375 h 2391"/>
                <a:gd name="T6" fmla="*/ 0 w 2559"/>
                <a:gd name="T7" fmla="*/ 210546875 h 2391"/>
                <a:gd name="T8" fmla="*/ 13281250 w 2559"/>
                <a:gd name="T9" fmla="*/ 421093750 h 2391"/>
                <a:gd name="T10" fmla="*/ 26562500 w 2559"/>
                <a:gd name="T11" fmla="*/ 657812500 h 2391"/>
                <a:gd name="T12" fmla="*/ 39453125 w 2559"/>
                <a:gd name="T13" fmla="*/ 776171875 h 2391"/>
                <a:gd name="T14" fmla="*/ 66015625 w 2559"/>
                <a:gd name="T15" fmla="*/ 894531250 h 2391"/>
                <a:gd name="T16" fmla="*/ 78906250 w 2559"/>
                <a:gd name="T17" fmla="*/ 907421875 h 2391"/>
                <a:gd name="T18" fmla="*/ 105468750 w 2559"/>
                <a:gd name="T19" fmla="*/ 920703125 h 2391"/>
                <a:gd name="T20" fmla="*/ 118359375 w 2559"/>
                <a:gd name="T21" fmla="*/ 907421875 h 2391"/>
                <a:gd name="T22" fmla="*/ 131640625 w 2559"/>
                <a:gd name="T23" fmla="*/ 881250000 h 2391"/>
                <a:gd name="T24" fmla="*/ 131640625 w 2559"/>
                <a:gd name="T25" fmla="*/ 762890625 h 2391"/>
                <a:gd name="T26" fmla="*/ 118359375 w 2559"/>
                <a:gd name="T27" fmla="*/ 644531250 h 2391"/>
                <a:gd name="T28" fmla="*/ 92187500 w 2559"/>
                <a:gd name="T29" fmla="*/ 421093750 h 2391"/>
                <a:gd name="T30" fmla="*/ 92187500 w 2559"/>
                <a:gd name="T31" fmla="*/ 250000000 h 2391"/>
                <a:gd name="T32" fmla="*/ 78906250 w 2559"/>
                <a:gd name="T33" fmla="*/ 78906250 h 2391"/>
                <a:gd name="T34" fmla="*/ 171093750 w 2559"/>
                <a:gd name="T35" fmla="*/ 92187500 h 2391"/>
                <a:gd name="T36" fmla="*/ 447265625 w 2559"/>
                <a:gd name="T37" fmla="*/ 92187500 h 2391"/>
                <a:gd name="T38" fmla="*/ 867968750 w 2559"/>
                <a:gd name="T39" fmla="*/ 66015625 h 2391"/>
                <a:gd name="T40" fmla="*/ 881250000 w 2559"/>
                <a:gd name="T41" fmla="*/ 92187500 h 2391"/>
                <a:gd name="T42" fmla="*/ 920703125 w 2559"/>
                <a:gd name="T43" fmla="*/ 92187500 h 2391"/>
                <a:gd name="T44" fmla="*/ 907421875 w 2559"/>
                <a:gd name="T45" fmla="*/ 223828125 h 2391"/>
                <a:gd name="T46" fmla="*/ 907421875 w 2559"/>
                <a:gd name="T47" fmla="*/ 342187500 h 2391"/>
                <a:gd name="T48" fmla="*/ 920703125 w 2559"/>
                <a:gd name="T49" fmla="*/ 802343750 h 2391"/>
                <a:gd name="T50" fmla="*/ 736718750 w 2559"/>
                <a:gd name="T51" fmla="*/ 802343750 h 2391"/>
                <a:gd name="T52" fmla="*/ 552343750 w 2559"/>
                <a:gd name="T53" fmla="*/ 815625000 h 2391"/>
                <a:gd name="T54" fmla="*/ 276171875 w 2559"/>
                <a:gd name="T55" fmla="*/ 815625000 h 2391"/>
                <a:gd name="T56" fmla="*/ 210546875 w 2559"/>
                <a:gd name="T57" fmla="*/ 828515625 h 2391"/>
                <a:gd name="T58" fmla="*/ 171093750 w 2559"/>
                <a:gd name="T59" fmla="*/ 855078125 h 2391"/>
                <a:gd name="T60" fmla="*/ 131640625 w 2559"/>
                <a:gd name="T61" fmla="*/ 881250000 h 2391"/>
                <a:gd name="T62" fmla="*/ 171093750 w 2559"/>
                <a:gd name="T63" fmla="*/ 907421875 h 2391"/>
                <a:gd name="T64" fmla="*/ 210546875 w 2559"/>
                <a:gd name="T65" fmla="*/ 920703125 h 2391"/>
                <a:gd name="T66" fmla="*/ 302734375 w 2559"/>
                <a:gd name="T67" fmla="*/ 933984375 h 2391"/>
                <a:gd name="T68" fmla="*/ 500000000 w 2559"/>
                <a:gd name="T69" fmla="*/ 920703125 h 2391"/>
                <a:gd name="T70" fmla="*/ 710156250 w 2559"/>
                <a:gd name="T71" fmla="*/ 920703125 h 2391"/>
                <a:gd name="T72" fmla="*/ 828515625 w 2559"/>
                <a:gd name="T73" fmla="*/ 907421875 h 2391"/>
                <a:gd name="T74" fmla="*/ 933984375 w 2559"/>
                <a:gd name="T75" fmla="*/ 881250000 h 2391"/>
                <a:gd name="T76" fmla="*/ 946875000 w 2559"/>
                <a:gd name="T77" fmla="*/ 907421875 h 2391"/>
                <a:gd name="T78" fmla="*/ 973437500 w 2559"/>
                <a:gd name="T79" fmla="*/ 907421875 h 2391"/>
                <a:gd name="T80" fmla="*/ 999609375 w 2559"/>
                <a:gd name="T81" fmla="*/ 894531250 h 2391"/>
                <a:gd name="T82" fmla="*/ 999609375 w 2559"/>
                <a:gd name="T83" fmla="*/ 867968750 h 2391"/>
                <a:gd name="T84" fmla="*/ 986328125 w 2559"/>
                <a:gd name="T85" fmla="*/ 407812500 h 2391"/>
                <a:gd name="T86" fmla="*/ 986328125 w 2559"/>
                <a:gd name="T87" fmla="*/ 210546875 h 2391"/>
                <a:gd name="T88" fmla="*/ 973437500 w 2559"/>
                <a:gd name="T89" fmla="*/ 105468750 h 2391"/>
                <a:gd name="T90" fmla="*/ 960156250 w 2559"/>
                <a:gd name="T91" fmla="*/ 13281250 h 2391"/>
                <a:gd name="T92" fmla="*/ 946875000 w 2559"/>
                <a:gd name="T93" fmla="*/ 13281250 h 2391"/>
                <a:gd name="T94" fmla="*/ 933984375 w 2559"/>
                <a:gd name="T95" fmla="*/ 26562500 h 2391"/>
                <a:gd name="T96" fmla="*/ 907421875 w 2559"/>
                <a:gd name="T97" fmla="*/ 13281250 h 2391"/>
                <a:gd name="T98" fmla="*/ 867968750 w 2559"/>
                <a:gd name="T99" fmla="*/ 0 h 2391"/>
                <a:gd name="T100" fmla="*/ 789062500 w 2559"/>
                <a:gd name="T101" fmla="*/ 0 h 2391"/>
                <a:gd name="T102" fmla="*/ 631250000 w 2559"/>
                <a:gd name="T103" fmla="*/ 13281250 h 2391"/>
                <a:gd name="T104" fmla="*/ 355078125 w 2559"/>
                <a:gd name="T105" fmla="*/ 13281250 h 2391"/>
                <a:gd name="T106" fmla="*/ 210546875 w 2559"/>
                <a:gd name="T107" fmla="*/ 26562500 h 2391"/>
                <a:gd name="T108" fmla="*/ 78906250 w 2559"/>
                <a:gd name="T109" fmla="*/ 39453125 h 2391"/>
                <a:gd name="T110" fmla="*/ 78906250 w 2559"/>
                <a:gd name="T111" fmla="*/ 13281250 h 2391"/>
                <a:gd name="T112" fmla="*/ 66015625 w 2559"/>
                <a:gd name="T113" fmla="*/ 0 h 2391"/>
                <a:gd name="T114" fmla="*/ 39453125 w 2559"/>
                <a:gd name="T115" fmla="*/ 0 h 239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59"/>
                <a:gd name="T175" fmla="*/ 0 h 2391"/>
                <a:gd name="T176" fmla="*/ 2559 w 2559"/>
                <a:gd name="T177" fmla="*/ 2391 h 239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59" h="2391" extrusionOk="0">
                  <a:moveTo>
                    <a:pt x="101" y="0"/>
                  </a:moveTo>
                  <a:lnTo>
                    <a:pt x="101" y="34"/>
                  </a:lnTo>
                  <a:lnTo>
                    <a:pt x="34" y="303"/>
                  </a:lnTo>
                  <a:lnTo>
                    <a:pt x="0" y="539"/>
                  </a:lnTo>
                  <a:lnTo>
                    <a:pt x="34" y="1078"/>
                  </a:lnTo>
                  <a:lnTo>
                    <a:pt x="68" y="1684"/>
                  </a:lnTo>
                  <a:lnTo>
                    <a:pt x="101" y="1987"/>
                  </a:lnTo>
                  <a:lnTo>
                    <a:pt x="169" y="2290"/>
                  </a:lnTo>
                  <a:lnTo>
                    <a:pt x="202" y="2323"/>
                  </a:lnTo>
                  <a:lnTo>
                    <a:pt x="270" y="2357"/>
                  </a:lnTo>
                  <a:lnTo>
                    <a:pt x="303" y="2323"/>
                  </a:lnTo>
                  <a:lnTo>
                    <a:pt x="337" y="2256"/>
                  </a:lnTo>
                  <a:lnTo>
                    <a:pt x="337" y="1953"/>
                  </a:lnTo>
                  <a:lnTo>
                    <a:pt x="303" y="1650"/>
                  </a:lnTo>
                  <a:lnTo>
                    <a:pt x="236" y="1078"/>
                  </a:lnTo>
                  <a:lnTo>
                    <a:pt x="236" y="640"/>
                  </a:lnTo>
                  <a:lnTo>
                    <a:pt x="202" y="202"/>
                  </a:lnTo>
                  <a:lnTo>
                    <a:pt x="438" y="236"/>
                  </a:lnTo>
                  <a:lnTo>
                    <a:pt x="1145" y="236"/>
                  </a:lnTo>
                  <a:lnTo>
                    <a:pt x="2222" y="169"/>
                  </a:lnTo>
                  <a:lnTo>
                    <a:pt x="2256" y="236"/>
                  </a:lnTo>
                  <a:lnTo>
                    <a:pt x="2357" y="236"/>
                  </a:lnTo>
                  <a:lnTo>
                    <a:pt x="2323" y="573"/>
                  </a:lnTo>
                  <a:lnTo>
                    <a:pt x="2323" y="876"/>
                  </a:lnTo>
                  <a:lnTo>
                    <a:pt x="2357" y="2054"/>
                  </a:lnTo>
                  <a:lnTo>
                    <a:pt x="1886" y="2054"/>
                  </a:lnTo>
                  <a:lnTo>
                    <a:pt x="1414" y="2088"/>
                  </a:lnTo>
                  <a:lnTo>
                    <a:pt x="707" y="2088"/>
                  </a:lnTo>
                  <a:lnTo>
                    <a:pt x="539" y="2121"/>
                  </a:lnTo>
                  <a:lnTo>
                    <a:pt x="438" y="2189"/>
                  </a:lnTo>
                  <a:lnTo>
                    <a:pt x="337" y="2256"/>
                  </a:lnTo>
                  <a:lnTo>
                    <a:pt x="438" y="2323"/>
                  </a:lnTo>
                  <a:lnTo>
                    <a:pt x="539" y="2357"/>
                  </a:lnTo>
                  <a:lnTo>
                    <a:pt x="775" y="2391"/>
                  </a:lnTo>
                  <a:lnTo>
                    <a:pt x="1280" y="2357"/>
                  </a:lnTo>
                  <a:lnTo>
                    <a:pt x="1818" y="2357"/>
                  </a:lnTo>
                  <a:lnTo>
                    <a:pt x="2121" y="2323"/>
                  </a:lnTo>
                  <a:lnTo>
                    <a:pt x="2391" y="2256"/>
                  </a:lnTo>
                  <a:lnTo>
                    <a:pt x="2424" y="2323"/>
                  </a:lnTo>
                  <a:lnTo>
                    <a:pt x="2492" y="2323"/>
                  </a:lnTo>
                  <a:lnTo>
                    <a:pt x="2559" y="2290"/>
                  </a:lnTo>
                  <a:lnTo>
                    <a:pt x="2559" y="2222"/>
                  </a:lnTo>
                  <a:lnTo>
                    <a:pt x="2525" y="1044"/>
                  </a:lnTo>
                  <a:lnTo>
                    <a:pt x="2525" y="539"/>
                  </a:lnTo>
                  <a:lnTo>
                    <a:pt x="2492" y="270"/>
                  </a:lnTo>
                  <a:lnTo>
                    <a:pt x="2458" y="34"/>
                  </a:lnTo>
                  <a:lnTo>
                    <a:pt x="2424" y="34"/>
                  </a:lnTo>
                  <a:lnTo>
                    <a:pt x="2391" y="68"/>
                  </a:lnTo>
                  <a:lnTo>
                    <a:pt x="2323" y="34"/>
                  </a:lnTo>
                  <a:lnTo>
                    <a:pt x="2222" y="0"/>
                  </a:lnTo>
                  <a:lnTo>
                    <a:pt x="2020" y="0"/>
                  </a:lnTo>
                  <a:lnTo>
                    <a:pt x="1616" y="34"/>
                  </a:lnTo>
                  <a:lnTo>
                    <a:pt x="909" y="34"/>
                  </a:lnTo>
                  <a:lnTo>
                    <a:pt x="539" y="68"/>
                  </a:lnTo>
                  <a:lnTo>
                    <a:pt x="202" y="101"/>
                  </a:lnTo>
                  <a:lnTo>
                    <a:pt x="202" y="34"/>
                  </a:lnTo>
                  <a:lnTo>
                    <a:pt x="169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90" name="Shape 752">
              <a:extLst>
                <a:ext uri="{FF2B5EF4-FFF2-40B4-BE49-F238E27FC236}">
                  <a16:creationId xmlns:a16="http://schemas.microsoft.com/office/drawing/2014/main" id="{CA2683E1-24CC-E2DF-8B4A-F2D6AB0E2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756" y="2969415"/>
              <a:ext cx="23303" cy="17923"/>
            </a:xfrm>
            <a:custGeom>
              <a:avLst/>
              <a:gdLst>
                <a:gd name="T0" fmla="*/ 237109375 w 910"/>
                <a:gd name="T1" fmla="*/ 66015625 h 708"/>
                <a:gd name="T2" fmla="*/ 289843750 w 910"/>
                <a:gd name="T3" fmla="*/ 79296875 h 708"/>
                <a:gd name="T4" fmla="*/ 250390625 w 910"/>
                <a:gd name="T5" fmla="*/ 118750000 h 708"/>
                <a:gd name="T6" fmla="*/ 210937500 w 910"/>
                <a:gd name="T7" fmla="*/ 144921875 h 708"/>
                <a:gd name="T8" fmla="*/ 105468750 w 910"/>
                <a:gd name="T9" fmla="*/ 144921875 h 708"/>
                <a:gd name="T10" fmla="*/ 105468750 w 910"/>
                <a:gd name="T11" fmla="*/ 79296875 h 708"/>
                <a:gd name="T12" fmla="*/ 144921875 w 910"/>
                <a:gd name="T13" fmla="*/ 66015625 h 708"/>
                <a:gd name="T14" fmla="*/ 237109375 w 910"/>
                <a:gd name="T15" fmla="*/ 66015625 h 708"/>
                <a:gd name="T16" fmla="*/ 197656250 w 910"/>
                <a:gd name="T17" fmla="*/ 390625 h 708"/>
                <a:gd name="T18" fmla="*/ 144921875 w 910"/>
                <a:gd name="T19" fmla="*/ 13671875 h 708"/>
                <a:gd name="T20" fmla="*/ 105468750 w 910"/>
                <a:gd name="T21" fmla="*/ 39843750 h 708"/>
                <a:gd name="T22" fmla="*/ 79296875 w 910"/>
                <a:gd name="T23" fmla="*/ 26562500 h 708"/>
                <a:gd name="T24" fmla="*/ 66015625 w 910"/>
                <a:gd name="T25" fmla="*/ 26562500 h 708"/>
                <a:gd name="T26" fmla="*/ 53125000 w 910"/>
                <a:gd name="T27" fmla="*/ 39843750 h 708"/>
                <a:gd name="T28" fmla="*/ 39843750 w 910"/>
                <a:gd name="T29" fmla="*/ 79296875 h 708"/>
                <a:gd name="T30" fmla="*/ 39843750 w 910"/>
                <a:gd name="T31" fmla="*/ 132031250 h 708"/>
                <a:gd name="T32" fmla="*/ 13671875 w 910"/>
                <a:gd name="T33" fmla="*/ 144921875 h 708"/>
                <a:gd name="T34" fmla="*/ 390625 w 910"/>
                <a:gd name="T35" fmla="*/ 171484375 h 708"/>
                <a:gd name="T36" fmla="*/ 13671875 w 910"/>
                <a:gd name="T37" fmla="*/ 197656250 h 708"/>
                <a:gd name="T38" fmla="*/ 39843750 w 910"/>
                <a:gd name="T39" fmla="*/ 210937500 h 708"/>
                <a:gd name="T40" fmla="*/ 39843750 w 910"/>
                <a:gd name="T41" fmla="*/ 237109375 h 708"/>
                <a:gd name="T42" fmla="*/ 53125000 w 910"/>
                <a:gd name="T43" fmla="*/ 263281250 h 708"/>
                <a:gd name="T44" fmla="*/ 66015625 w 910"/>
                <a:gd name="T45" fmla="*/ 276562500 h 708"/>
                <a:gd name="T46" fmla="*/ 79296875 w 910"/>
                <a:gd name="T47" fmla="*/ 276562500 h 708"/>
                <a:gd name="T48" fmla="*/ 92578125 w 910"/>
                <a:gd name="T49" fmla="*/ 263281250 h 708"/>
                <a:gd name="T50" fmla="*/ 105468750 w 910"/>
                <a:gd name="T51" fmla="*/ 250390625 h 708"/>
                <a:gd name="T52" fmla="*/ 118750000 w 910"/>
                <a:gd name="T53" fmla="*/ 237109375 h 708"/>
                <a:gd name="T54" fmla="*/ 105468750 w 910"/>
                <a:gd name="T55" fmla="*/ 210937500 h 708"/>
                <a:gd name="T56" fmla="*/ 197656250 w 910"/>
                <a:gd name="T57" fmla="*/ 210937500 h 708"/>
                <a:gd name="T58" fmla="*/ 276562500 w 910"/>
                <a:gd name="T59" fmla="*/ 184375000 h 708"/>
                <a:gd name="T60" fmla="*/ 302734375 w 910"/>
                <a:gd name="T61" fmla="*/ 171484375 h 708"/>
                <a:gd name="T62" fmla="*/ 329296875 w 910"/>
                <a:gd name="T63" fmla="*/ 144921875 h 708"/>
                <a:gd name="T64" fmla="*/ 342187500 w 910"/>
                <a:gd name="T65" fmla="*/ 105468750 h 708"/>
                <a:gd name="T66" fmla="*/ 355468750 w 910"/>
                <a:gd name="T67" fmla="*/ 66015625 h 708"/>
                <a:gd name="T68" fmla="*/ 355468750 w 910"/>
                <a:gd name="T69" fmla="*/ 39843750 h 708"/>
                <a:gd name="T70" fmla="*/ 342187500 w 910"/>
                <a:gd name="T71" fmla="*/ 39843750 h 708"/>
                <a:gd name="T72" fmla="*/ 263281250 w 910"/>
                <a:gd name="T73" fmla="*/ 390625 h 708"/>
                <a:gd name="T74" fmla="*/ 197656250 w 910"/>
                <a:gd name="T75" fmla="*/ 390625 h 7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910"/>
                <a:gd name="T115" fmla="*/ 0 h 708"/>
                <a:gd name="T116" fmla="*/ 910 w 910"/>
                <a:gd name="T117" fmla="*/ 708 h 70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910" h="708" extrusionOk="0">
                  <a:moveTo>
                    <a:pt x="607" y="169"/>
                  </a:moveTo>
                  <a:lnTo>
                    <a:pt x="742" y="203"/>
                  </a:lnTo>
                  <a:lnTo>
                    <a:pt x="641" y="304"/>
                  </a:lnTo>
                  <a:lnTo>
                    <a:pt x="540" y="371"/>
                  </a:lnTo>
                  <a:lnTo>
                    <a:pt x="270" y="371"/>
                  </a:lnTo>
                  <a:lnTo>
                    <a:pt x="270" y="203"/>
                  </a:lnTo>
                  <a:lnTo>
                    <a:pt x="371" y="169"/>
                  </a:lnTo>
                  <a:lnTo>
                    <a:pt x="607" y="169"/>
                  </a:lnTo>
                  <a:close/>
                  <a:moveTo>
                    <a:pt x="506" y="1"/>
                  </a:moveTo>
                  <a:lnTo>
                    <a:pt x="371" y="35"/>
                  </a:lnTo>
                  <a:lnTo>
                    <a:pt x="270" y="102"/>
                  </a:lnTo>
                  <a:lnTo>
                    <a:pt x="203" y="68"/>
                  </a:lnTo>
                  <a:lnTo>
                    <a:pt x="169" y="68"/>
                  </a:lnTo>
                  <a:lnTo>
                    <a:pt x="136" y="102"/>
                  </a:lnTo>
                  <a:lnTo>
                    <a:pt x="102" y="203"/>
                  </a:lnTo>
                  <a:lnTo>
                    <a:pt x="102" y="338"/>
                  </a:lnTo>
                  <a:lnTo>
                    <a:pt x="35" y="371"/>
                  </a:lnTo>
                  <a:lnTo>
                    <a:pt x="1" y="439"/>
                  </a:lnTo>
                  <a:lnTo>
                    <a:pt x="35" y="506"/>
                  </a:lnTo>
                  <a:lnTo>
                    <a:pt x="102" y="540"/>
                  </a:lnTo>
                  <a:lnTo>
                    <a:pt x="102" y="607"/>
                  </a:lnTo>
                  <a:lnTo>
                    <a:pt x="136" y="674"/>
                  </a:lnTo>
                  <a:lnTo>
                    <a:pt x="169" y="708"/>
                  </a:lnTo>
                  <a:lnTo>
                    <a:pt x="203" y="708"/>
                  </a:lnTo>
                  <a:lnTo>
                    <a:pt x="237" y="674"/>
                  </a:lnTo>
                  <a:lnTo>
                    <a:pt x="270" y="641"/>
                  </a:lnTo>
                  <a:lnTo>
                    <a:pt x="304" y="607"/>
                  </a:lnTo>
                  <a:lnTo>
                    <a:pt x="270" y="540"/>
                  </a:lnTo>
                  <a:lnTo>
                    <a:pt x="506" y="540"/>
                  </a:lnTo>
                  <a:lnTo>
                    <a:pt x="708" y="472"/>
                  </a:lnTo>
                  <a:lnTo>
                    <a:pt x="775" y="439"/>
                  </a:lnTo>
                  <a:lnTo>
                    <a:pt x="843" y="371"/>
                  </a:lnTo>
                  <a:lnTo>
                    <a:pt x="876" y="270"/>
                  </a:lnTo>
                  <a:lnTo>
                    <a:pt x="910" y="169"/>
                  </a:lnTo>
                  <a:lnTo>
                    <a:pt x="910" y="102"/>
                  </a:lnTo>
                  <a:lnTo>
                    <a:pt x="876" y="102"/>
                  </a:lnTo>
                  <a:lnTo>
                    <a:pt x="674" y="1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91" name="Shape 753">
              <a:extLst>
                <a:ext uri="{FF2B5EF4-FFF2-40B4-BE49-F238E27FC236}">
                  <a16:creationId xmlns:a16="http://schemas.microsoft.com/office/drawing/2014/main" id="{F4E87178-34E1-5291-5288-80A360F79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3" y="3158804"/>
              <a:ext cx="5975" cy="65719"/>
            </a:xfrm>
            <a:custGeom>
              <a:avLst/>
              <a:gdLst>
                <a:gd name="T0" fmla="*/ 26562500 w 236"/>
                <a:gd name="T1" fmla="*/ 0 h 2627"/>
                <a:gd name="T2" fmla="*/ 0 w 236"/>
                <a:gd name="T3" fmla="*/ 92187500 h 2627"/>
                <a:gd name="T4" fmla="*/ 0 w 236"/>
                <a:gd name="T5" fmla="*/ 184375000 h 2627"/>
                <a:gd name="T6" fmla="*/ 0 w 236"/>
                <a:gd name="T7" fmla="*/ 381640625 h 2627"/>
                <a:gd name="T8" fmla="*/ 0 w 236"/>
                <a:gd name="T9" fmla="*/ 697265625 h 2627"/>
                <a:gd name="T10" fmla="*/ 0 w 236"/>
                <a:gd name="T11" fmla="*/ 841796875 h 2627"/>
                <a:gd name="T12" fmla="*/ 13281250 w 236"/>
                <a:gd name="T13" fmla="*/ 999609375 h 2627"/>
                <a:gd name="T14" fmla="*/ 26562500 w 236"/>
                <a:gd name="T15" fmla="*/ 1012890625 h 2627"/>
                <a:gd name="T16" fmla="*/ 39453125 w 236"/>
                <a:gd name="T17" fmla="*/ 1025781250 h 2627"/>
                <a:gd name="T18" fmla="*/ 66015625 w 236"/>
                <a:gd name="T19" fmla="*/ 1025781250 h 2627"/>
                <a:gd name="T20" fmla="*/ 78906250 w 236"/>
                <a:gd name="T21" fmla="*/ 999609375 h 2627"/>
                <a:gd name="T22" fmla="*/ 78906250 w 236"/>
                <a:gd name="T23" fmla="*/ 881250000 h 2627"/>
                <a:gd name="T24" fmla="*/ 92187500 w 236"/>
                <a:gd name="T25" fmla="*/ 762890625 h 2627"/>
                <a:gd name="T26" fmla="*/ 78906250 w 236"/>
                <a:gd name="T27" fmla="*/ 539453125 h 2627"/>
                <a:gd name="T28" fmla="*/ 78906250 w 236"/>
                <a:gd name="T29" fmla="*/ 263281250 h 2627"/>
                <a:gd name="T30" fmla="*/ 78906250 w 236"/>
                <a:gd name="T31" fmla="*/ 131640625 h 2627"/>
                <a:gd name="T32" fmla="*/ 66015625 w 236"/>
                <a:gd name="T33" fmla="*/ 66015625 h 2627"/>
                <a:gd name="T34" fmla="*/ 39453125 w 236"/>
                <a:gd name="T35" fmla="*/ 0 h 2627"/>
                <a:gd name="T36" fmla="*/ 26562500 w 236"/>
                <a:gd name="T37" fmla="*/ 0 h 262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36"/>
                <a:gd name="T58" fmla="*/ 0 h 2627"/>
                <a:gd name="T59" fmla="*/ 236 w 236"/>
                <a:gd name="T60" fmla="*/ 2627 h 262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36" h="2627" extrusionOk="0">
                  <a:moveTo>
                    <a:pt x="68" y="0"/>
                  </a:moveTo>
                  <a:lnTo>
                    <a:pt x="0" y="236"/>
                  </a:lnTo>
                  <a:lnTo>
                    <a:pt x="0" y="472"/>
                  </a:lnTo>
                  <a:lnTo>
                    <a:pt x="0" y="977"/>
                  </a:lnTo>
                  <a:lnTo>
                    <a:pt x="0" y="1785"/>
                  </a:lnTo>
                  <a:lnTo>
                    <a:pt x="0" y="2155"/>
                  </a:lnTo>
                  <a:lnTo>
                    <a:pt x="34" y="2559"/>
                  </a:lnTo>
                  <a:lnTo>
                    <a:pt x="68" y="2593"/>
                  </a:lnTo>
                  <a:lnTo>
                    <a:pt x="101" y="2626"/>
                  </a:lnTo>
                  <a:lnTo>
                    <a:pt x="169" y="2626"/>
                  </a:lnTo>
                  <a:lnTo>
                    <a:pt x="202" y="2559"/>
                  </a:lnTo>
                  <a:lnTo>
                    <a:pt x="202" y="2256"/>
                  </a:lnTo>
                  <a:lnTo>
                    <a:pt x="236" y="1953"/>
                  </a:lnTo>
                  <a:lnTo>
                    <a:pt x="202" y="1381"/>
                  </a:lnTo>
                  <a:lnTo>
                    <a:pt x="202" y="674"/>
                  </a:lnTo>
                  <a:lnTo>
                    <a:pt x="202" y="337"/>
                  </a:lnTo>
                  <a:lnTo>
                    <a:pt x="169" y="169"/>
                  </a:lnTo>
                  <a:lnTo>
                    <a:pt x="101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92" name="Shape 754">
              <a:extLst>
                <a:ext uri="{FF2B5EF4-FFF2-40B4-BE49-F238E27FC236}">
                  <a16:creationId xmlns:a16="http://schemas.microsoft.com/office/drawing/2014/main" id="{4BD25730-DC61-96E3-AA1C-05887AD48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005" y="3192260"/>
              <a:ext cx="11352" cy="17326"/>
            </a:xfrm>
            <a:custGeom>
              <a:avLst/>
              <a:gdLst>
                <a:gd name="T0" fmla="*/ 105468750 w 439"/>
                <a:gd name="T1" fmla="*/ 390625 h 675"/>
                <a:gd name="T2" fmla="*/ 79296875 w 439"/>
                <a:gd name="T3" fmla="*/ 26562500 h 675"/>
                <a:gd name="T4" fmla="*/ 52734375 w 439"/>
                <a:gd name="T5" fmla="*/ 53125000 h 675"/>
                <a:gd name="T6" fmla="*/ 13281250 w 439"/>
                <a:gd name="T7" fmla="*/ 92578125 h 675"/>
                <a:gd name="T8" fmla="*/ 390625 w 439"/>
                <a:gd name="T9" fmla="*/ 144921875 h 675"/>
                <a:gd name="T10" fmla="*/ 13281250 w 439"/>
                <a:gd name="T11" fmla="*/ 158203125 h 675"/>
                <a:gd name="T12" fmla="*/ 13281250 w 439"/>
                <a:gd name="T13" fmla="*/ 171484375 h 675"/>
                <a:gd name="T14" fmla="*/ 52734375 w 439"/>
                <a:gd name="T15" fmla="*/ 171484375 h 675"/>
                <a:gd name="T16" fmla="*/ 66015625 w 439"/>
                <a:gd name="T17" fmla="*/ 197656250 h 675"/>
                <a:gd name="T18" fmla="*/ 118750000 w 439"/>
                <a:gd name="T19" fmla="*/ 250390625 h 675"/>
                <a:gd name="T20" fmla="*/ 144921875 w 439"/>
                <a:gd name="T21" fmla="*/ 263281250 h 675"/>
                <a:gd name="T22" fmla="*/ 171093750 w 439"/>
                <a:gd name="T23" fmla="*/ 250390625 h 675"/>
                <a:gd name="T24" fmla="*/ 171093750 w 439"/>
                <a:gd name="T25" fmla="*/ 237109375 h 675"/>
                <a:gd name="T26" fmla="*/ 171093750 w 439"/>
                <a:gd name="T27" fmla="*/ 210937500 h 675"/>
                <a:gd name="T28" fmla="*/ 131640625 w 439"/>
                <a:gd name="T29" fmla="*/ 171484375 h 675"/>
                <a:gd name="T30" fmla="*/ 92187500 w 439"/>
                <a:gd name="T31" fmla="*/ 132031250 h 675"/>
                <a:gd name="T32" fmla="*/ 158203125 w 439"/>
                <a:gd name="T33" fmla="*/ 66015625 h 675"/>
                <a:gd name="T34" fmla="*/ 171093750 w 439"/>
                <a:gd name="T35" fmla="*/ 53125000 h 675"/>
                <a:gd name="T36" fmla="*/ 171093750 w 439"/>
                <a:gd name="T37" fmla="*/ 26562500 h 675"/>
                <a:gd name="T38" fmla="*/ 158203125 w 439"/>
                <a:gd name="T39" fmla="*/ 390625 h 675"/>
                <a:gd name="T40" fmla="*/ 105468750 w 439"/>
                <a:gd name="T41" fmla="*/ 390625 h 67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39"/>
                <a:gd name="T64" fmla="*/ 0 h 675"/>
                <a:gd name="T65" fmla="*/ 439 w 439"/>
                <a:gd name="T66" fmla="*/ 675 h 67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39" h="675" extrusionOk="0">
                  <a:moveTo>
                    <a:pt x="270" y="1"/>
                  </a:moveTo>
                  <a:lnTo>
                    <a:pt x="203" y="68"/>
                  </a:lnTo>
                  <a:lnTo>
                    <a:pt x="135" y="136"/>
                  </a:lnTo>
                  <a:lnTo>
                    <a:pt x="34" y="237"/>
                  </a:lnTo>
                  <a:lnTo>
                    <a:pt x="1" y="371"/>
                  </a:lnTo>
                  <a:lnTo>
                    <a:pt x="34" y="405"/>
                  </a:lnTo>
                  <a:lnTo>
                    <a:pt x="34" y="439"/>
                  </a:lnTo>
                  <a:lnTo>
                    <a:pt x="135" y="439"/>
                  </a:lnTo>
                  <a:lnTo>
                    <a:pt x="169" y="506"/>
                  </a:lnTo>
                  <a:lnTo>
                    <a:pt x="304" y="641"/>
                  </a:lnTo>
                  <a:lnTo>
                    <a:pt x="371" y="674"/>
                  </a:lnTo>
                  <a:lnTo>
                    <a:pt x="438" y="641"/>
                  </a:lnTo>
                  <a:lnTo>
                    <a:pt x="438" y="607"/>
                  </a:lnTo>
                  <a:lnTo>
                    <a:pt x="438" y="540"/>
                  </a:lnTo>
                  <a:lnTo>
                    <a:pt x="337" y="439"/>
                  </a:lnTo>
                  <a:lnTo>
                    <a:pt x="236" y="338"/>
                  </a:lnTo>
                  <a:lnTo>
                    <a:pt x="405" y="169"/>
                  </a:lnTo>
                  <a:lnTo>
                    <a:pt x="438" y="136"/>
                  </a:lnTo>
                  <a:lnTo>
                    <a:pt x="438" y="68"/>
                  </a:lnTo>
                  <a:lnTo>
                    <a:pt x="405" y="1"/>
                  </a:lnTo>
                  <a:lnTo>
                    <a:pt x="270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93" name="Shape 755">
              <a:extLst>
                <a:ext uri="{FF2B5EF4-FFF2-40B4-BE49-F238E27FC236}">
                  <a16:creationId xmlns:a16="http://schemas.microsoft.com/office/drawing/2014/main" id="{CFFEF3ED-FFD7-BAC6-05A8-7A88623FD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801" y="3079941"/>
              <a:ext cx="62739" cy="66913"/>
            </a:xfrm>
            <a:custGeom>
              <a:avLst/>
              <a:gdLst>
                <a:gd name="T0" fmla="*/ 894531250 w 2492"/>
                <a:gd name="T1" fmla="*/ 78906250 h 2694"/>
                <a:gd name="T2" fmla="*/ 867968750 w 2492"/>
                <a:gd name="T3" fmla="*/ 276171875 h 2694"/>
                <a:gd name="T4" fmla="*/ 867968750 w 2492"/>
                <a:gd name="T5" fmla="*/ 486718750 h 2694"/>
                <a:gd name="T6" fmla="*/ 881250000 w 2492"/>
                <a:gd name="T7" fmla="*/ 697265625 h 2694"/>
                <a:gd name="T8" fmla="*/ 894531250 w 2492"/>
                <a:gd name="T9" fmla="*/ 907421875 h 2694"/>
                <a:gd name="T10" fmla="*/ 907421875 w 2492"/>
                <a:gd name="T11" fmla="*/ 920703125 h 2694"/>
                <a:gd name="T12" fmla="*/ 894531250 w 2492"/>
                <a:gd name="T13" fmla="*/ 920703125 h 2694"/>
                <a:gd name="T14" fmla="*/ 802343750 w 2492"/>
                <a:gd name="T15" fmla="*/ 907421875 h 2694"/>
                <a:gd name="T16" fmla="*/ 710156250 w 2492"/>
                <a:gd name="T17" fmla="*/ 907421875 h 2694"/>
                <a:gd name="T18" fmla="*/ 526171875 w 2492"/>
                <a:gd name="T19" fmla="*/ 920703125 h 2694"/>
                <a:gd name="T20" fmla="*/ 144921875 w 2492"/>
                <a:gd name="T21" fmla="*/ 920703125 h 2694"/>
                <a:gd name="T22" fmla="*/ 105468750 w 2492"/>
                <a:gd name="T23" fmla="*/ 512890625 h 2694"/>
                <a:gd name="T24" fmla="*/ 78906250 w 2492"/>
                <a:gd name="T25" fmla="*/ 92187500 h 2694"/>
                <a:gd name="T26" fmla="*/ 276171875 w 2492"/>
                <a:gd name="T27" fmla="*/ 105468750 h 2694"/>
                <a:gd name="T28" fmla="*/ 486718750 w 2492"/>
                <a:gd name="T29" fmla="*/ 105468750 h 2694"/>
                <a:gd name="T30" fmla="*/ 894531250 w 2492"/>
                <a:gd name="T31" fmla="*/ 78906250 h 2694"/>
                <a:gd name="T32" fmla="*/ 907421875 w 2492"/>
                <a:gd name="T33" fmla="*/ 0 h 2694"/>
                <a:gd name="T34" fmla="*/ 697265625 w 2492"/>
                <a:gd name="T35" fmla="*/ 13281250 h 2694"/>
                <a:gd name="T36" fmla="*/ 276171875 w 2492"/>
                <a:gd name="T37" fmla="*/ 13281250 h 2694"/>
                <a:gd name="T38" fmla="*/ 66015625 w 2492"/>
                <a:gd name="T39" fmla="*/ 26562500 h 2694"/>
                <a:gd name="T40" fmla="*/ 39453125 w 2492"/>
                <a:gd name="T41" fmla="*/ 39453125 h 2694"/>
                <a:gd name="T42" fmla="*/ 39453125 w 2492"/>
                <a:gd name="T43" fmla="*/ 66015625 h 2694"/>
                <a:gd name="T44" fmla="*/ 26562500 w 2492"/>
                <a:gd name="T45" fmla="*/ 66015625 h 2694"/>
                <a:gd name="T46" fmla="*/ 13281250 w 2492"/>
                <a:gd name="T47" fmla="*/ 78906250 h 2694"/>
                <a:gd name="T48" fmla="*/ 0 w 2492"/>
                <a:gd name="T49" fmla="*/ 315625000 h 2694"/>
                <a:gd name="T50" fmla="*/ 13281250 w 2492"/>
                <a:gd name="T51" fmla="*/ 552343750 h 2694"/>
                <a:gd name="T52" fmla="*/ 39453125 w 2492"/>
                <a:gd name="T53" fmla="*/ 789062500 h 2694"/>
                <a:gd name="T54" fmla="*/ 78906250 w 2492"/>
                <a:gd name="T55" fmla="*/ 1025781250 h 2694"/>
                <a:gd name="T56" fmla="*/ 92187500 w 2492"/>
                <a:gd name="T57" fmla="*/ 1039062500 h 2694"/>
                <a:gd name="T58" fmla="*/ 118359375 w 2492"/>
                <a:gd name="T59" fmla="*/ 1052343750 h 2694"/>
                <a:gd name="T60" fmla="*/ 157812500 w 2492"/>
                <a:gd name="T61" fmla="*/ 1039062500 h 2694"/>
                <a:gd name="T62" fmla="*/ 157812500 w 2492"/>
                <a:gd name="T63" fmla="*/ 999609375 h 2694"/>
                <a:gd name="T64" fmla="*/ 157812500 w 2492"/>
                <a:gd name="T65" fmla="*/ 973437500 h 2694"/>
                <a:gd name="T66" fmla="*/ 342187500 w 2492"/>
                <a:gd name="T67" fmla="*/ 1012890625 h 2694"/>
                <a:gd name="T68" fmla="*/ 723437500 w 2492"/>
                <a:gd name="T69" fmla="*/ 1012890625 h 2694"/>
                <a:gd name="T70" fmla="*/ 815625000 w 2492"/>
                <a:gd name="T71" fmla="*/ 999609375 h 2694"/>
                <a:gd name="T72" fmla="*/ 894531250 w 2492"/>
                <a:gd name="T73" fmla="*/ 973437500 h 2694"/>
                <a:gd name="T74" fmla="*/ 920703125 w 2492"/>
                <a:gd name="T75" fmla="*/ 960156250 h 2694"/>
                <a:gd name="T76" fmla="*/ 920703125 w 2492"/>
                <a:gd name="T77" fmla="*/ 933984375 h 2694"/>
                <a:gd name="T78" fmla="*/ 946875000 w 2492"/>
                <a:gd name="T79" fmla="*/ 933984375 h 2694"/>
                <a:gd name="T80" fmla="*/ 960156250 w 2492"/>
                <a:gd name="T81" fmla="*/ 920703125 h 2694"/>
                <a:gd name="T82" fmla="*/ 973437500 w 2492"/>
                <a:gd name="T83" fmla="*/ 907421875 h 2694"/>
                <a:gd name="T84" fmla="*/ 973437500 w 2492"/>
                <a:gd name="T85" fmla="*/ 697265625 h 2694"/>
                <a:gd name="T86" fmla="*/ 973437500 w 2492"/>
                <a:gd name="T87" fmla="*/ 486718750 h 2694"/>
                <a:gd name="T88" fmla="*/ 960156250 w 2492"/>
                <a:gd name="T89" fmla="*/ 276171875 h 2694"/>
                <a:gd name="T90" fmla="*/ 933984375 w 2492"/>
                <a:gd name="T91" fmla="*/ 66015625 h 2694"/>
                <a:gd name="T92" fmla="*/ 946875000 w 2492"/>
                <a:gd name="T93" fmla="*/ 39453125 h 2694"/>
                <a:gd name="T94" fmla="*/ 946875000 w 2492"/>
                <a:gd name="T95" fmla="*/ 26562500 h 2694"/>
                <a:gd name="T96" fmla="*/ 933984375 w 2492"/>
                <a:gd name="T97" fmla="*/ 0 h 2694"/>
                <a:gd name="T98" fmla="*/ 907421875 w 2492"/>
                <a:gd name="T99" fmla="*/ 0 h 269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492"/>
                <a:gd name="T151" fmla="*/ 0 h 2694"/>
                <a:gd name="T152" fmla="*/ 2492 w 2492"/>
                <a:gd name="T153" fmla="*/ 2694 h 269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492" h="2694" extrusionOk="0">
                  <a:moveTo>
                    <a:pt x="2290" y="202"/>
                  </a:moveTo>
                  <a:lnTo>
                    <a:pt x="2222" y="707"/>
                  </a:lnTo>
                  <a:lnTo>
                    <a:pt x="2222" y="1246"/>
                  </a:lnTo>
                  <a:lnTo>
                    <a:pt x="2256" y="1785"/>
                  </a:lnTo>
                  <a:lnTo>
                    <a:pt x="2290" y="2323"/>
                  </a:lnTo>
                  <a:lnTo>
                    <a:pt x="2323" y="2357"/>
                  </a:lnTo>
                  <a:lnTo>
                    <a:pt x="2290" y="2357"/>
                  </a:lnTo>
                  <a:lnTo>
                    <a:pt x="2054" y="2323"/>
                  </a:lnTo>
                  <a:lnTo>
                    <a:pt x="1818" y="2323"/>
                  </a:lnTo>
                  <a:lnTo>
                    <a:pt x="1347" y="2357"/>
                  </a:lnTo>
                  <a:lnTo>
                    <a:pt x="371" y="2357"/>
                  </a:lnTo>
                  <a:lnTo>
                    <a:pt x="270" y="1313"/>
                  </a:lnTo>
                  <a:lnTo>
                    <a:pt x="202" y="236"/>
                  </a:lnTo>
                  <a:lnTo>
                    <a:pt x="707" y="270"/>
                  </a:lnTo>
                  <a:lnTo>
                    <a:pt x="1246" y="270"/>
                  </a:lnTo>
                  <a:lnTo>
                    <a:pt x="2290" y="202"/>
                  </a:lnTo>
                  <a:close/>
                  <a:moveTo>
                    <a:pt x="2323" y="0"/>
                  </a:moveTo>
                  <a:lnTo>
                    <a:pt x="1785" y="34"/>
                  </a:lnTo>
                  <a:lnTo>
                    <a:pt x="707" y="34"/>
                  </a:lnTo>
                  <a:lnTo>
                    <a:pt x="169" y="68"/>
                  </a:lnTo>
                  <a:lnTo>
                    <a:pt x="101" y="101"/>
                  </a:lnTo>
                  <a:lnTo>
                    <a:pt x="101" y="169"/>
                  </a:lnTo>
                  <a:lnTo>
                    <a:pt x="68" y="169"/>
                  </a:lnTo>
                  <a:lnTo>
                    <a:pt x="34" y="202"/>
                  </a:lnTo>
                  <a:lnTo>
                    <a:pt x="0" y="808"/>
                  </a:lnTo>
                  <a:lnTo>
                    <a:pt x="34" y="1414"/>
                  </a:lnTo>
                  <a:lnTo>
                    <a:pt x="101" y="2020"/>
                  </a:lnTo>
                  <a:lnTo>
                    <a:pt x="202" y="2626"/>
                  </a:lnTo>
                  <a:lnTo>
                    <a:pt x="236" y="2660"/>
                  </a:lnTo>
                  <a:lnTo>
                    <a:pt x="303" y="2694"/>
                  </a:lnTo>
                  <a:lnTo>
                    <a:pt x="404" y="2660"/>
                  </a:lnTo>
                  <a:lnTo>
                    <a:pt x="404" y="2559"/>
                  </a:lnTo>
                  <a:lnTo>
                    <a:pt x="404" y="2492"/>
                  </a:lnTo>
                  <a:lnTo>
                    <a:pt x="876" y="2593"/>
                  </a:lnTo>
                  <a:lnTo>
                    <a:pt x="1852" y="2593"/>
                  </a:lnTo>
                  <a:lnTo>
                    <a:pt x="2088" y="2559"/>
                  </a:lnTo>
                  <a:lnTo>
                    <a:pt x="2290" y="2492"/>
                  </a:lnTo>
                  <a:lnTo>
                    <a:pt x="2357" y="2458"/>
                  </a:lnTo>
                  <a:lnTo>
                    <a:pt x="2357" y="2391"/>
                  </a:lnTo>
                  <a:lnTo>
                    <a:pt x="2424" y="2391"/>
                  </a:lnTo>
                  <a:lnTo>
                    <a:pt x="2458" y="2357"/>
                  </a:lnTo>
                  <a:lnTo>
                    <a:pt x="2492" y="2323"/>
                  </a:lnTo>
                  <a:lnTo>
                    <a:pt x="2492" y="1785"/>
                  </a:lnTo>
                  <a:lnTo>
                    <a:pt x="2492" y="1246"/>
                  </a:lnTo>
                  <a:lnTo>
                    <a:pt x="2458" y="707"/>
                  </a:lnTo>
                  <a:lnTo>
                    <a:pt x="2391" y="169"/>
                  </a:lnTo>
                  <a:lnTo>
                    <a:pt x="2424" y="101"/>
                  </a:lnTo>
                  <a:lnTo>
                    <a:pt x="2424" y="68"/>
                  </a:lnTo>
                  <a:lnTo>
                    <a:pt x="2391" y="0"/>
                  </a:lnTo>
                  <a:lnTo>
                    <a:pt x="2323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94" name="Shape 756">
              <a:extLst>
                <a:ext uri="{FF2B5EF4-FFF2-40B4-BE49-F238E27FC236}">
                  <a16:creationId xmlns:a16="http://schemas.microsoft.com/office/drawing/2014/main" id="{D06CC962-8D33-FAD7-5DBD-348447EC1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6413" y="4567570"/>
              <a:ext cx="298157" cy="293344"/>
            </a:xfrm>
            <a:custGeom>
              <a:avLst/>
              <a:gdLst>
                <a:gd name="T0" fmla="*/ 118359375 w 11919"/>
                <a:gd name="T1" fmla="*/ 2147483647 h 11717"/>
                <a:gd name="T2" fmla="*/ 223828125 w 11919"/>
                <a:gd name="T3" fmla="*/ 2147483647 h 11717"/>
                <a:gd name="T4" fmla="*/ 381640625 w 11919"/>
                <a:gd name="T5" fmla="*/ 2147483647 h 11717"/>
                <a:gd name="T6" fmla="*/ 421093750 w 11919"/>
                <a:gd name="T7" fmla="*/ 2147483647 h 11717"/>
                <a:gd name="T8" fmla="*/ 433984375 w 11919"/>
                <a:gd name="T9" fmla="*/ 2147483647 h 11717"/>
                <a:gd name="T10" fmla="*/ 473437500 w 11919"/>
                <a:gd name="T11" fmla="*/ 2147483647 h 11717"/>
                <a:gd name="T12" fmla="*/ 276171875 w 11919"/>
                <a:gd name="T13" fmla="*/ 2147483647 h 11717"/>
                <a:gd name="T14" fmla="*/ 144921875 w 11919"/>
                <a:gd name="T15" fmla="*/ 2147483647 h 11717"/>
                <a:gd name="T16" fmla="*/ 92187500 w 11919"/>
                <a:gd name="T17" fmla="*/ 2147483647 h 11717"/>
                <a:gd name="T18" fmla="*/ 92187500 w 11919"/>
                <a:gd name="T19" fmla="*/ 2147483647 h 11717"/>
                <a:gd name="T20" fmla="*/ 1012890625 w 11919"/>
                <a:gd name="T21" fmla="*/ 390625 h 11717"/>
                <a:gd name="T22" fmla="*/ 867968750 w 11919"/>
                <a:gd name="T23" fmla="*/ 237109375 h 11717"/>
                <a:gd name="T24" fmla="*/ 644531250 w 11919"/>
                <a:gd name="T25" fmla="*/ 697265625 h 11717"/>
                <a:gd name="T26" fmla="*/ 368359375 w 11919"/>
                <a:gd name="T27" fmla="*/ 1420703125 h 11717"/>
                <a:gd name="T28" fmla="*/ 92187500 w 11919"/>
                <a:gd name="T29" fmla="*/ 2147483647 h 11717"/>
                <a:gd name="T30" fmla="*/ 0 w 11919"/>
                <a:gd name="T31" fmla="*/ 2147483647 h 11717"/>
                <a:gd name="T32" fmla="*/ 0 w 11919"/>
                <a:gd name="T33" fmla="*/ 2147483647 h 11717"/>
                <a:gd name="T34" fmla="*/ 52734375 w 11919"/>
                <a:gd name="T35" fmla="*/ 2147483647 h 11717"/>
                <a:gd name="T36" fmla="*/ 144921875 w 11919"/>
                <a:gd name="T37" fmla="*/ 2147483647 h 11717"/>
                <a:gd name="T38" fmla="*/ 355078125 w 11919"/>
                <a:gd name="T39" fmla="*/ 2147483647 h 11717"/>
                <a:gd name="T40" fmla="*/ 710156250 w 11919"/>
                <a:gd name="T41" fmla="*/ 2147483647 h 11717"/>
                <a:gd name="T42" fmla="*/ 1104687500 w 11919"/>
                <a:gd name="T43" fmla="*/ 2147483647 h 11717"/>
                <a:gd name="T44" fmla="*/ 1723046875 w 11919"/>
                <a:gd name="T45" fmla="*/ 2147483647 h 11717"/>
                <a:gd name="T46" fmla="*/ 2147483647 w 11919"/>
                <a:gd name="T47" fmla="*/ 2147483647 h 11717"/>
                <a:gd name="T48" fmla="*/ 2147483647 w 11919"/>
                <a:gd name="T49" fmla="*/ 2147483647 h 11717"/>
                <a:gd name="T50" fmla="*/ 2147483647 w 11919"/>
                <a:gd name="T51" fmla="*/ 2147483647 h 11717"/>
                <a:gd name="T52" fmla="*/ 2147483647 w 11919"/>
                <a:gd name="T53" fmla="*/ 2147483647 h 11717"/>
                <a:gd name="T54" fmla="*/ 2147483647 w 11919"/>
                <a:gd name="T55" fmla="*/ 2147483647 h 11717"/>
                <a:gd name="T56" fmla="*/ 2147483647 w 11919"/>
                <a:gd name="T57" fmla="*/ 2147483647 h 11717"/>
                <a:gd name="T58" fmla="*/ 1591406250 w 11919"/>
                <a:gd name="T59" fmla="*/ 2147483647 h 11717"/>
                <a:gd name="T60" fmla="*/ 1223046875 w 11919"/>
                <a:gd name="T61" fmla="*/ 2147483647 h 11717"/>
                <a:gd name="T62" fmla="*/ 867968750 w 11919"/>
                <a:gd name="T63" fmla="*/ 2147483647 h 11717"/>
                <a:gd name="T64" fmla="*/ 605078125 w 11919"/>
                <a:gd name="T65" fmla="*/ 2147483647 h 11717"/>
                <a:gd name="T66" fmla="*/ 526171875 w 11919"/>
                <a:gd name="T67" fmla="*/ 2147483647 h 11717"/>
                <a:gd name="T68" fmla="*/ 512890625 w 11919"/>
                <a:gd name="T69" fmla="*/ 2147483647 h 11717"/>
                <a:gd name="T70" fmla="*/ 486718750 w 11919"/>
                <a:gd name="T71" fmla="*/ 2147483647 h 11717"/>
                <a:gd name="T72" fmla="*/ 526171875 w 11919"/>
                <a:gd name="T73" fmla="*/ 2147483647 h 11717"/>
                <a:gd name="T74" fmla="*/ 500000000 w 11919"/>
                <a:gd name="T75" fmla="*/ 2147483647 h 11717"/>
                <a:gd name="T76" fmla="*/ 342187500 w 11919"/>
                <a:gd name="T77" fmla="*/ 2147483647 h 11717"/>
                <a:gd name="T78" fmla="*/ 210546875 w 11919"/>
                <a:gd name="T79" fmla="*/ 2147483647 h 11717"/>
                <a:gd name="T80" fmla="*/ 157812500 w 11919"/>
                <a:gd name="T81" fmla="*/ 2147483647 h 11717"/>
                <a:gd name="T82" fmla="*/ 250000000 w 11919"/>
                <a:gd name="T83" fmla="*/ 2025390625 h 11717"/>
                <a:gd name="T84" fmla="*/ 512890625 w 11919"/>
                <a:gd name="T85" fmla="*/ 1315234375 h 11717"/>
                <a:gd name="T86" fmla="*/ 855078125 w 11919"/>
                <a:gd name="T87" fmla="*/ 486718750 h 11717"/>
                <a:gd name="T88" fmla="*/ 1065234375 w 11919"/>
                <a:gd name="T89" fmla="*/ 118750000 h 11717"/>
                <a:gd name="T90" fmla="*/ 1210156250 w 11919"/>
                <a:gd name="T91" fmla="*/ 197656250 h 11717"/>
                <a:gd name="T92" fmla="*/ 1433593750 w 11919"/>
                <a:gd name="T93" fmla="*/ 250000000 h 11717"/>
                <a:gd name="T94" fmla="*/ 1841406250 w 11919"/>
                <a:gd name="T95" fmla="*/ 328906250 h 11717"/>
                <a:gd name="T96" fmla="*/ 2147483647 w 11919"/>
                <a:gd name="T97" fmla="*/ 552734375 h 11717"/>
                <a:gd name="T98" fmla="*/ 2147483647 w 11919"/>
                <a:gd name="T99" fmla="*/ 815625000 h 11717"/>
                <a:gd name="T100" fmla="*/ 2147483647 w 11919"/>
                <a:gd name="T101" fmla="*/ 973437500 h 11717"/>
                <a:gd name="T102" fmla="*/ 2147483647 w 11919"/>
                <a:gd name="T103" fmla="*/ 947265625 h 11717"/>
                <a:gd name="T104" fmla="*/ 2147483647 w 11919"/>
                <a:gd name="T105" fmla="*/ 894531250 h 11717"/>
                <a:gd name="T106" fmla="*/ 2147483647 w 11919"/>
                <a:gd name="T107" fmla="*/ 750000000 h 11717"/>
                <a:gd name="T108" fmla="*/ 2147483647 w 11919"/>
                <a:gd name="T109" fmla="*/ 513281250 h 11717"/>
                <a:gd name="T110" fmla="*/ 1867578125 w 11919"/>
                <a:gd name="T111" fmla="*/ 263281250 h 11717"/>
                <a:gd name="T112" fmla="*/ 1433593750 w 11919"/>
                <a:gd name="T113" fmla="*/ 171093750 h 11717"/>
                <a:gd name="T114" fmla="*/ 1131250000 w 11919"/>
                <a:gd name="T115" fmla="*/ 92187500 h 11717"/>
                <a:gd name="T116" fmla="*/ 1025781250 w 11919"/>
                <a:gd name="T117" fmla="*/ 26562500 h 11717"/>
                <a:gd name="T118" fmla="*/ 1025781250 w 11919"/>
                <a:gd name="T119" fmla="*/ 390625 h 1171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1919"/>
                <a:gd name="T181" fmla="*/ 0 h 11717"/>
                <a:gd name="T182" fmla="*/ 11919 w 11919"/>
                <a:gd name="T183" fmla="*/ 11717 h 11717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1919" h="11717" extrusionOk="0">
                  <a:moveTo>
                    <a:pt x="270" y="6532"/>
                  </a:moveTo>
                  <a:lnTo>
                    <a:pt x="303" y="6734"/>
                  </a:lnTo>
                  <a:lnTo>
                    <a:pt x="371" y="6936"/>
                  </a:lnTo>
                  <a:lnTo>
                    <a:pt x="573" y="7273"/>
                  </a:lnTo>
                  <a:lnTo>
                    <a:pt x="808" y="7609"/>
                  </a:lnTo>
                  <a:lnTo>
                    <a:pt x="977" y="7744"/>
                  </a:lnTo>
                  <a:lnTo>
                    <a:pt x="1111" y="7845"/>
                  </a:lnTo>
                  <a:lnTo>
                    <a:pt x="1078" y="8148"/>
                  </a:lnTo>
                  <a:lnTo>
                    <a:pt x="1078" y="8451"/>
                  </a:lnTo>
                  <a:lnTo>
                    <a:pt x="1111" y="8721"/>
                  </a:lnTo>
                  <a:lnTo>
                    <a:pt x="1145" y="9024"/>
                  </a:lnTo>
                  <a:lnTo>
                    <a:pt x="1212" y="9158"/>
                  </a:lnTo>
                  <a:lnTo>
                    <a:pt x="943" y="8956"/>
                  </a:lnTo>
                  <a:lnTo>
                    <a:pt x="707" y="8687"/>
                  </a:lnTo>
                  <a:lnTo>
                    <a:pt x="505" y="8418"/>
                  </a:lnTo>
                  <a:lnTo>
                    <a:pt x="371" y="8115"/>
                  </a:lnTo>
                  <a:lnTo>
                    <a:pt x="270" y="7811"/>
                  </a:lnTo>
                  <a:lnTo>
                    <a:pt x="236" y="7508"/>
                  </a:lnTo>
                  <a:lnTo>
                    <a:pt x="202" y="7205"/>
                  </a:lnTo>
                  <a:lnTo>
                    <a:pt x="236" y="6869"/>
                  </a:lnTo>
                  <a:lnTo>
                    <a:pt x="270" y="6532"/>
                  </a:lnTo>
                  <a:close/>
                  <a:moveTo>
                    <a:pt x="2593" y="1"/>
                  </a:moveTo>
                  <a:lnTo>
                    <a:pt x="2559" y="34"/>
                  </a:lnTo>
                  <a:lnTo>
                    <a:pt x="2222" y="607"/>
                  </a:lnTo>
                  <a:lnTo>
                    <a:pt x="1953" y="1179"/>
                  </a:lnTo>
                  <a:lnTo>
                    <a:pt x="1650" y="1785"/>
                  </a:lnTo>
                  <a:lnTo>
                    <a:pt x="1414" y="2391"/>
                  </a:lnTo>
                  <a:lnTo>
                    <a:pt x="943" y="3637"/>
                  </a:lnTo>
                  <a:lnTo>
                    <a:pt x="539" y="4849"/>
                  </a:lnTo>
                  <a:lnTo>
                    <a:pt x="236" y="5825"/>
                  </a:lnTo>
                  <a:lnTo>
                    <a:pt x="101" y="6364"/>
                  </a:lnTo>
                  <a:lnTo>
                    <a:pt x="0" y="6869"/>
                  </a:lnTo>
                  <a:lnTo>
                    <a:pt x="0" y="7374"/>
                  </a:lnTo>
                  <a:lnTo>
                    <a:pt x="0" y="7643"/>
                  </a:lnTo>
                  <a:lnTo>
                    <a:pt x="68" y="7879"/>
                  </a:lnTo>
                  <a:lnTo>
                    <a:pt x="135" y="8148"/>
                  </a:lnTo>
                  <a:lnTo>
                    <a:pt x="236" y="8384"/>
                  </a:lnTo>
                  <a:lnTo>
                    <a:pt x="371" y="8586"/>
                  </a:lnTo>
                  <a:lnTo>
                    <a:pt x="539" y="8822"/>
                  </a:lnTo>
                  <a:lnTo>
                    <a:pt x="909" y="9192"/>
                  </a:lnTo>
                  <a:lnTo>
                    <a:pt x="1347" y="9562"/>
                  </a:lnTo>
                  <a:lnTo>
                    <a:pt x="1818" y="9865"/>
                  </a:lnTo>
                  <a:lnTo>
                    <a:pt x="2323" y="10135"/>
                  </a:lnTo>
                  <a:lnTo>
                    <a:pt x="2828" y="10370"/>
                  </a:lnTo>
                  <a:lnTo>
                    <a:pt x="3367" y="10572"/>
                  </a:lnTo>
                  <a:lnTo>
                    <a:pt x="4411" y="10909"/>
                  </a:lnTo>
                  <a:lnTo>
                    <a:pt x="5050" y="11077"/>
                  </a:lnTo>
                  <a:lnTo>
                    <a:pt x="5690" y="11212"/>
                  </a:lnTo>
                  <a:lnTo>
                    <a:pt x="6970" y="11414"/>
                  </a:lnTo>
                  <a:lnTo>
                    <a:pt x="8249" y="11582"/>
                  </a:lnTo>
                  <a:lnTo>
                    <a:pt x="9528" y="11717"/>
                  </a:lnTo>
                  <a:lnTo>
                    <a:pt x="9596" y="11717"/>
                  </a:lnTo>
                  <a:lnTo>
                    <a:pt x="9629" y="11650"/>
                  </a:lnTo>
                  <a:lnTo>
                    <a:pt x="9596" y="11549"/>
                  </a:lnTo>
                  <a:lnTo>
                    <a:pt x="9528" y="11515"/>
                  </a:lnTo>
                  <a:lnTo>
                    <a:pt x="7576" y="11313"/>
                  </a:lnTo>
                  <a:lnTo>
                    <a:pt x="6566" y="11178"/>
                  </a:lnTo>
                  <a:lnTo>
                    <a:pt x="5555" y="11010"/>
                  </a:lnTo>
                  <a:lnTo>
                    <a:pt x="4579" y="10774"/>
                  </a:lnTo>
                  <a:lnTo>
                    <a:pt x="4074" y="10640"/>
                  </a:lnTo>
                  <a:lnTo>
                    <a:pt x="3603" y="10471"/>
                  </a:lnTo>
                  <a:lnTo>
                    <a:pt x="3131" y="10303"/>
                  </a:lnTo>
                  <a:lnTo>
                    <a:pt x="2660" y="10067"/>
                  </a:lnTo>
                  <a:lnTo>
                    <a:pt x="2222" y="9865"/>
                  </a:lnTo>
                  <a:lnTo>
                    <a:pt x="1818" y="9596"/>
                  </a:lnTo>
                  <a:lnTo>
                    <a:pt x="1549" y="9226"/>
                  </a:lnTo>
                  <a:lnTo>
                    <a:pt x="1448" y="9057"/>
                  </a:lnTo>
                  <a:lnTo>
                    <a:pt x="1347" y="8822"/>
                  </a:lnTo>
                  <a:lnTo>
                    <a:pt x="1313" y="8620"/>
                  </a:lnTo>
                  <a:lnTo>
                    <a:pt x="1313" y="8384"/>
                  </a:lnTo>
                  <a:lnTo>
                    <a:pt x="1280" y="8148"/>
                  </a:lnTo>
                  <a:lnTo>
                    <a:pt x="1246" y="7912"/>
                  </a:lnTo>
                  <a:lnTo>
                    <a:pt x="1313" y="7879"/>
                  </a:lnTo>
                  <a:lnTo>
                    <a:pt x="1347" y="7811"/>
                  </a:lnTo>
                  <a:lnTo>
                    <a:pt x="1313" y="7744"/>
                  </a:lnTo>
                  <a:lnTo>
                    <a:pt x="1280" y="7710"/>
                  </a:lnTo>
                  <a:lnTo>
                    <a:pt x="1044" y="7542"/>
                  </a:lnTo>
                  <a:lnTo>
                    <a:pt x="876" y="7340"/>
                  </a:lnTo>
                  <a:lnTo>
                    <a:pt x="707" y="7104"/>
                  </a:lnTo>
                  <a:lnTo>
                    <a:pt x="539" y="6869"/>
                  </a:lnTo>
                  <a:lnTo>
                    <a:pt x="472" y="6633"/>
                  </a:lnTo>
                  <a:lnTo>
                    <a:pt x="404" y="6431"/>
                  </a:lnTo>
                  <a:lnTo>
                    <a:pt x="404" y="5960"/>
                  </a:lnTo>
                  <a:lnTo>
                    <a:pt x="640" y="5185"/>
                  </a:lnTo>
                  <a:lnTo>
                    <a:pt x="909" y="4445"/>
                  </a:lnTo>
                  <a:lnTo>
                    <a:pt x="1313" y="3367"/>
                  </a:lnTo>
                  <a:lnTo>
                    <a:pt x="1751" y="2290"/>
                  </a:lnTo>
                  <a:lnTo>
                    <a:pt x="2189" y="1246"/>
                  </a:lnTo>
                  <a:lnTo>
                    <a:pt x="2593" y="169"/>
                  </a:lnTo>
                  <a:lnTo>
                    <a:pt x="2727" y="304"/>
                  </a:lnTo>
                  <a:lnTo>
                    <a:pt x="2896" y="405"/>
                  </a:lnTo>
                  <a:lnTo>
                    <a:pt x="3098" y="506"/>
                  </a:lnTo>
                  <a:lnTo>
                    <a:pt x="3266" y="573"/>
                  </a:lnTo>
                  <a:lnTo>
                    <a:pt x="3670" y="640"/>
                  </a:lnTo>
                  <a:lnTo>
                    <a:pt x="4074" y="708"/>
                  </a:lnTo>
                  <a:lnTo>
                    <a:pt x="4714" y="842"/>
                  </a:lnTo>
                  <a:lnTo>
                    <a:pt x="5353" y="1011"/>
                  </a:lnTo>
                  <a:lnTo>
                    <a:pt x="6599" y="1415"/>
                  </a:lnTo>
                  <a:lnTo>
                    <a:pt x="7879" y="1785"/>
                  </a:lnTo>
                  <a:lnTo>
                    <a:pt x="9192" y="2088"/>
                  </a:lnTo>
                  <a:lnTo>
                    <a:pt x="10505" y="2324"/>
                  </a:lnTo>
                  <a:lnTo>
                    <a:pt x="11818" y="2492"/>
                  </a:lnTo>
                  <a:lnTo>
                    <a:pt x="11885" y="2492"/>
                  </a:lnTo>
                  <a:lnTo>
                    <a:pt x="11919" y="2425"/>
                  </a:lnTo>
                  <a:lnTo>
                    <a:pt x="11885" y="2324"/>
                  </a:lnTo>
                  <a:lnTo>
                    <a:pt x="11818" y="2290"/>
                  </a:lnTo>
                  <a:lnTo>
                    <a:pt x="10572" y="2122"/>
                  </a:lnTo>
                  <a:lnTo>
                    <a:pt x="9326" y="1920"/>
                  </a:lnTo>
                  <a:lnTo>
                    <a:pt x="8114" y="1650"/>
                  </a:lnTo>
                  <a:lnTo>
                    <a:pt x="6902" y="1314"/>
                  </a:lnTo>
                  <a:lnTo>
                    <a:pt x="5825" y="977"/>
                  </a:lnTo>
                  <a:lnTo>
                    <a:pt x="4781" y="674"/>
                  </a:lnTo>
                  <a:lnTo>
                    <a:pt x="4242" y="539"/>
                  </a:lnTo>
                  <a:lnTo>
                    <a:pt x="3670" y="438"/>
                  </a:lnTo>
                  <a:lnTo>
                    <a:pt x="3165" y="304"/>
                  </a:lnTo>
                  <a:lnTo>
                    <a:pt x="2896" y="236"/>
                  </a:lnTo>
                  <a:lnTo>
                    <a:pt x="2626" y="102"/>
                  </a:lnTo>
                  <a:lnTo>
                    <a:pt x="2626" y="68"/>
                  </a:lnTo>
                  <a:lnTo>
                    <a:pt x="2626" y="34"/>
                  </a:lnTo>
                  <a:lnTo>
                    <a:pt x="2626" y="1"/>
                  </a:lnTo>
                  <a:lnTo>
                    <a:pt x="2593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95" name="Shape 757">
              <a:extLst>
                <a:ext uri="{FF2B5EF4-FFF2-40B4-BE49-F238E27FC236}">
                  <a16:creationId xmlns:a16="http://schemas.microsoft.com/office/drawing/2014/main" id="{A11D5B85-DB49-E40E-2175-36DEBCD8F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221" y="3149842"/>
              <a:ext cx="64531" cy="75278"/>
            </a:xfrm>
            <a:custGeom>
              <a:avLst/>
              <a:gdLst>
                <a:gd name="T0" fmla="*/ 946875000 w 2593"/>
                <a:gd name="T1" fmla="*/ 390625 h 3031"/>
                <a:gd name="T2" fmla="*/ 933984375 w 2593"/>
                <a:gd name="T3" fmla="*/ 13281250 h 3031"/>
                <a:gd name="T4" fmla="*/ 920703125 w 2593"/>
                <a:gd name="T5" fmla="*/ 26562500 h 3031"/>
                <a:gd name="T6" fmla="*/ 802343750 w 2593"/>
                <a:gd name="T7" fmla="*/ 26562500 h 3031"/>
                <a:gd name="T8" fmla="*/ 697265625 w 2593"/>
                <a:gd name="T9" fmla="*/ 39843750 h 3031"/>
                <a:gd name="T10" fmla="*/ 473437500 w 2593"/>
                <a:gd name="T11" fmla="*/ 79296875 h 3031"/>
                <a:gd name="T12" fmla="*/ 355078125 w 2593"/>
                <a:gd name="T13" fmla="*/ 79296875 h 3031"/>
                <a:gd name="T14" fmla="*/ 236718750 w 2593"/>
                <a:gd name="T15" fmla="*/ 52734375 h 3031"/>
                <a:gd name="T16" fmla="*/ 118359375 w 2593"/>
                <a:gd name="T17" fmla="*/ 52734375 h 3031"/>
                <a:gd name="T18" fmla="*/ 66015625 w 2593"/>
                <a:gd name="T19" fmla="*/ 66015625 h 3031"/>
                <a:gd name="T20" fmla="*/ 13281250 w 2593"/>
                <a:gd name="T21" fmla="*/ 92187500 h 3031"/>
                <a:gd name="T22" fmla="*/ 0 w 2593"/>
                <a:gd name="T23" fmla="*/ 105468750 h 3031"/>
                <a:gd name="T24" fmla="*/ 0 w 2593"/>
                <a:gd name="T25" fmla="*/ 118750000 h 3031"/>
                <a:gd name="T26" fmla="*/ 26562500 w 2593"/>
                <a:gd name="T27" fmla="*/ 132031250 h 3031"/>
                <a:gd name="T28" fmla="*/ 118359375 w 2593"/>
                <a:gd name="T29" fmla="*/ 144921875 h 3031"/>
                <a:gd name="T30" fmla="*/ 210546875 w 2593"/>
                <a:gd name="T31" fmla="*/ 158203125 h 3031"/>
                <a:gd name="T32" fmla="*/ 407812500 w 2593"/>
                <a:gd name="T33" fmla="*/ 171484375 h 3031"/>
                <a:gd name="T34" fmla="*/ 539453125 w 2593"/>
                <a:gd name="T35" fmla="*/ 171484375 h 3031"/>
                <a:gd name="T36" fmla="*/ 657812500 w 2593"/>
                <a:gd name="T37" fmla="*/ 144921875 h 3031"/>
                <a:gd name="T38" fmla="*/ 789062500 w 2593"/>
                <a:gd name="T39" fmla="*/ 118750000 h 3031"/>
                <a:gd name="T40" fmla="*/ 920703125 w 2593"/>
                <a:gd name="T41" fmla="*/ 118750000 h 3031"/>
                <a:gd name="T42" fmla="*/ 907421875 w 2593"/>
                <a:gd name="T43" fmla="*/ 316015625 h 3031"/>
                <a:gd name="T44" fmla="*/ 920703125 w 2593"/>
                <a:gd name="T45" fmla="*/ 513281250 h 3031"/>
                <a:gd name="T46" fmla="*/ 920703125 w 2593"/>
                <a:gd name="T47" fmla="*/ 763281250 h 3031"/>
                <a:gd name="T48" fmla="*/ 920703125 w 2593"/>
                <a:gd name="T49" fmla="*/ 894531250 h 3031"/>
                <a:gd name="T50" fmla="*/ 946875000 w 2593"/>
                <a:gd name="T51" fmla="*/ 1026171875 h 3031"/>
                <a:gd name="T52" fmla="*/ 920703125 w 2593"/>
                <a:gd name="T53" fmla="*/ 1012890625 h 3031"/>
                <a:gd name="T54" fmla="*/ 683984375 w 2593"/>
                <a:gd name="T55" fmla="*/ 1039453125 h 3031"/>
                <a:gd name="T56" fmla="*/ 433984375 w 2593"/>
                <a:gd name="T57" fmla="*/ 1065625000 h 3031"/>
                <a:gd name="T58" fmla="*/ 236718750 w 2593"/>
                <a:gd name="T59" fmla="*/ 1091796875 h 3031"/>
                <a:gd name="T60" fmla="*/ 131640625 w 2593"/>
                <a:gd name="T61" fmla="*/ 1118359375 h 3031"/>
                <a:gd name="T62" fmla="*/ 39453125 w 2593"/>
                <a:gd name="T63" fmla="*/ 1157812500 h 3031"/>
                <a:gd name="T64" fmla="*/ 144921875 w 2593"/>
                <a:gd name="T65" fmla="*/ 1183984375 h 3031"/>
                <a:gd name="T66" fmla="*/ 236718750 w 2593"/>
                <a:gd name="T67" fmla="*/ 1170703125 h 3031"/>
                <a:gd name="T68" fmla="*/ 433984375 w 2593"/>
                <a:gd name="T69" fmla="*/ 1144531250 h 3031"/>
                <a:gd name="T70" fmla="*/ 683984375 w 2593"/>
                <a:gd name="T71" fmla="*/ 1118359375 h 3031"/>
                <a:gd name="T72" fmla="*/ 920703125 w 2593"/>
                <a:gd name="T73" fmla="*/ 1091796875 h 3031"/>
                <a:gd name="T74" fmla="*/ 946875000 w 2593"/>
                <a:gd name="T75" fmla="*/ 1078906250 h 3031"/>
                <a:gd name="T76" fmla="*/ 960156250 w 2593"/>
                <a:gd name="T77" fmla="*/ 1065625000 h 3031"/>
                <a:gd name="T78" fmla="*/ 960156250 w 2593"/>
                <a:gd name="T79" fmla="*/ 1078906250 h 3031"/>
                <a:gd name="T80" fmla="*/ 986328125 w 2593"/>
                <a:gd name="T81" fmla="*/ 1078906250 h 3031"/>
                <a:gd name="T82" fmla="*/ 999609375 w 2593"/>
                <a:gd name="T83" fmla="*/ 1065625000 h 3031"/>
                <a:gd name="T84" fmla="*/ 1012890625 w 2593"/>
                <a:gd name="T85" fmla="*/ 947265625 h 3031"/>
                <a:gd name="T86" fmla="*/ 1012890625 w 2593"/>
                <a:gd name="T87" fmla="*/ 828906250 h 3031"/>
                <a:gd name="T88" fmla="*/ 1012890625 w 2593"/>
                <a:gd name="T89" fmla="*/ 592187500 h 3031"/>
                <a:gd name="T90" fmla="*/ 999609375 w 2593"/>
                <a:gd name="T91" fmla="*/ 302734375 h 3031"/>
                <a:gd name="T92" fmla="*/ 999609375 w 2593"/>
                <a:gd name="T93" fmla="*/ 171484375 h 3031"/>
                <a:gd name="T94" fmla="*/ 973437500 w 2593"/>
                <a:gd name="T95" fmla="*/ 26562500 h 3031"/>
                <a:gd name="T96" fmla="*/ 973437500 w 2593"/>
                <a:gd name="T97" fmla="*/ 13281250 h 3031"/>
                <a:gd name="T98" fmla="*/ 946875000 w 2593"/>
                <a:gd name="T99" fmla="*/ 390625 h 303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593"/>
                <a:gd name="T151" fmla="*/ 0 h 3031"/>
                <a:gd name="T152" fmla="*/ 2593 w 2593"/>
                <a:gd name="T153" fmla="*/ 3031 h 303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593" h="3031" extrusionOk="0">
                  <a:moveTo>
                    <a:pt x="2424" y="1"/>
                  </a:moveTo>
                  <a:lnTo>
                    <a:pt x="2391" y="34"/>
                  </a:lnTo>
                  <a:lnTo>
                    <a:pt x="2357" y="68"/>
                  </a:lnTo>
                  <a:lnTo>
                    <a:pt x="2054" y="68"/>
                  </a:lnTo>
                  <a:lnTo>
                    <a:pt x="1785" y="102"/>
                  </a:lnTo>
                  <a:lnTo>
                    <a:pt x="1212" y="203"/>
                  </a:lnTo>
                  <a:lnTo>
                    <a:pt x="909" y="203"/>
                  </a:lnTo>
                  <a:lnTo>
                    <a:pt x="606" y="135"/>
                  </a:lnTo>
                  <a:lnTo>
                    <a:pt x="303" y="135"/>
                  </a:lnTo>
                  <a:lnTo>
                    <a:pt x="169" y="169"/>
                  </a:lnTo>
                  <a:lnTo>
                    <a:pt x="34" y="236"/>
                  </a:lnTo>
                  <a:lnTo>
                    <a:pt x="0" y="270"/>
                  </a:lnTo>
                  <a:lnTo>
                    <a:pt x="0" y="304"/>
                  </a:lnTo>
                  <a:lnTo>
                    <a:pt x="68" y="338"/>
                  </a:lnTo>
                  <a:lnTo>
                    <a:pt x="303" y="371"/>
                  </a:lnTo>
                  <a:lnTo>
                    <a:pt x="539" y="405"/>
                  </a:lnTo>
                  <a:lnTo>
                    <a:pt x="1044" y="439"/>
                  </a:lnTo>
                  <a:lnTo>
                    <a:pt x="1381" y="439"/>
                  </a:lnTo>
                  <a:lnTo>
                    <a:pt x="1684" y="371"/>
                  </a:lnTo>
                  <a:lnTo>
                    <a:pt x="2020" y="304"/>
                  </a:lnTo>
                  <a:lnTo>
                    <a:pt x="2357" y="304"/>
                  </a:lnTo>
                  <a:lnTo>
                    <a:pt x="2323" y="809"/>
                  </a:lnTo>
                  <a:lnTo>
                    <a:pt x="2357" y="1314"/>
                  </a:lnTo>
                  <a:lnTo>
                    <a:pt x="2357" y="1954"/>
                  </a:lnTo>
                  <a:lnTo>
                    <a:pt x="2357" y="2290"/>
                  </a:lnTo>
                  <a:lnTo>
                    <a:pt x="2424" y="2627"/>
                  </a:lnTo>
                  <a:lnTo>
                    <a:pt x="2357" y="2593"/>
                  </a:lnTo>
                  <a:lnTo>
                    <a:pt x="1751" y="2661"/>
                  </a:lnTo>
                  <a:lnTo>
                    <a:pt x="1111" y="2728"/>
                  </a:lnTo>
                  <a:lnTo>
                    <a:pt x="606" y="2795"/>
                  </a:lnTo>
                  <a:lnTo>
                    <a:pt x="337" y="2863"/>
                  </a:lnTo>
                  <a:lnTo>
                    <a:pt x="101" y="2964"/>
                  </a:lnTo>
                  <a:lnTo>
                    <a:pt x="371" y="3031"/>
                  </a:lnTo>
                  <a:lnTo>
                    <a:pt x="606" y="2997"/>
                  </a:lnTo>
                  <a:lnTo>
                    <a:pt x="1111" y="2930"/>
                  </a:lnTo>
                  <a:lnTo>
                    <a:pt x="1751" y="2863"/>
                  </a:lnTo>
                  <a:lnTo>
                    <a:pt x="2357" y="2795"/>
                  </a:lnTo>
                  <a:lnTo>
                    <a:pt x="2424" y="2762"/>
                  </a:lnTo>
                  <a:lnTo>
                    <a:pt x="2458" y="2728"/>
                  </a:lnTo>
                  <a:lnTo>
                    <a:pt x="2458" y="2762"/>
                  </a:lnTo>
                  <a:lnTo>
                    <a:pt x="2525" y="2762"/>
                  </a:lnTo>
                  <a:lnTo>
                    <a:pt x="2559" y="2728"/>
                  </a:lnTo>
                  <a:lnTo>
                    <a:pt x="2593" y="2425"/>
                  </a:lnTo>
                  <a:lnTo>
                    <a:pt x="2593" y="2122"/>
                  </a:lnTo>
                  <a:lnTo>
                    <a:pt x="2593" y="1516"/>
                  </a:lnTo>
                  <a:lnTo>
                    <a:pt x="2559" y="775"/>
                  </a:lnTo>
                  <a:lnTo>
                    <a:pt x="2559" y="439"/>
                  </a:lnTo>
                  <a:lnTo>
                    <a:pt x="2492" y="68"/>
                  </a:lnTo>
                  <a:lnTo>
                    <a:pt x="2492" y="34"/>
                  </a:lnTo>
                  <a:lnTo>
                    <a:pt x="2424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96" name="Shape 758">
              <a:extLst>
                <a:ext uri="{FF2B5EF4-FFF2-40B4-BE49-F238E27FC236}">
                  <a16:creationId xmlns:a16="http://schemas.microsoft.com/office/drawing/2014/main" id="{A00CBA57-8D8F-316F-2DD6-10D61B381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039" y="3160596"/>
              <a:ext cx="342373" cy="82447"/>
            </a:xfrm>
            <a:custGeom>
              <a:avLst/>
              <a:gdLst>
                <a:gd name="T0" fmla="*/ 2147483647 w 13704"/>
                <a:gd name="T1" fmla="*/ 263281250 h 3300"/>
                <a:gd name="T2" fmla="*/ 2147483647 w 13704"/>
                <a:gd name="T3" fmla="*/ 1012890625 h 3300"/>
                <a:gd name="T4" fmla="*/ 2147483647 w 13704"/>
                <a:gd name="T5" fmla="*/ 973437500 h 3300"/>
                <a:gd name="T6" fmla="*/ 2147483647 w 13704"/>
                <a:gd name="T7" fmla="*/ 960156250 h 3300"/>
                <a:gd name="T8" fmla="*/ 2147483647 w 13704"/>
                <a:gd name="T9" fmla="*/ 1026171875 h 3300"/>
                <a:gd name="T10" fmla="*/ 2147483647 w 13704"/>
                <a:gd name="T11" fmla="*/ 1091796875 h 3300"/>
                <a:gd name="T12" fmla="*/ 2143750000 w 13704"/>
                <a:gd name="T13" fmla="*/ 1131250000 h 3300"/>
                <a:gd name="T14" fmla="*/ 815625000 w 13704"/>
                <a:gd name="T15" fmla="*/ 1157421875 h 3300"/>
                <a:gd name="T16" fmla="*/ 171093750 w 13704"/>
                <a:gd name="T17" fmla="*/ 1196875000 h 3300"/>
                <a:gd name="T18" fmla="*/ 144921875 w 13704"/>
                <a:gd name="T19" fmla="*/ 947265625 h 3300"/>
                <a:gd name="T20" fmla="*/ 78906250 w 13704"/>
                <a:gd name="T21" fmla="*/ 447265625 h 3300"/>
                <a:gd name="T22" fmla="*/ 26562500 w 13704"/>
                <a:gd name="T23" fmla="*/ 223828125 h 3300"/>
                <a:gd name="T24" fmla="*/ 1341406250 w 13704"/>
                <a:gd name="T25" fmla="*/ 210546875 h 3300"/>
                <a:gd name="T26" fmla="*/ 2147483647 w 13704"/>
                <a:gd name="T27" fmla="*/ 131640625 h 3300"/>
                <a:gd name="T28" fmla="*/ 2147483647 w 13704"/>
                <a:gd name="T29" fmla="*/ 26562500 h 3300"/>
                <a:gd name="T30" fmla="*/ 1341406250 w 13704"/>
                <a:gd name="T31" fmla="*/ 105468750 h 3300"/>
                <a:gd name="T32" fmla="*/ 26562500 w 13704"/>
                <a:gd name="T33" fmla="*/ 144921875 h 3300"/>
                <a:gd name="T34" fmla="*/ 0 w 13704"/>
                <a:gd name="T35" fmla="*/ 171093750 h 3300"/>
                <a:gd name="T36" fmla="*/ 0 w 13704"/>
                <a:gd name="T37" fmla="*/ 328906250 h 3300"/>
                <a:gd name="T38" fmla="*/ 26562500 w 13704"/>
                <a:gd name="T39" fmla="*/ 683984375 h 3300"/>
                <a:gd name="T40" fmla="*/ 66015625 w 13704"/>
                <a:gd name="T41" fmla="*/ 1131250000 h 3300"/>
                <a:gd name="T42" fmla="*/ 118359375 w 13704"/>
                <a:gd name="T43" fmla="*/ 1289062500 h 3300"/>
                <a:gd name="T44" fmla="*/ 157812500 w 13704"/>
                <a:gd name="T45" fmla="*/ 1275781250 h 3300"/>
                <a:gd name="T46" fmla="*/ 473437500 w 13704"/>
                <a:gd name="T47" fmla="*/ 1275781250 h 3300"/>
                <a:gd name="T48" fmla="*/ 1433593750 w 13704"/>
                <a:gd name="T49" fmla="*/ 1262890625 h 3300"/>
                <a:gd name="T50" fmla="*/ 2147483647 w 13704"/>
                <a:gd name="T51" fmla="*/ 1183984375 h 3300"/>
                <a:gd name="T52" fmla="*/ 2147483647 w 13704"/>
                <a:gd name="T53" fmla="*/ 1144531250 h 3300"/>
                <a:gd name="T54" fmla="*/ 2147483647 w 13704"/>
                <a:gd name="T55" fmla="*/ 1065625000 h 3300"/>
                <a:gd name="T56" fmla="*/ 2147483647 w 13704"/>
                <a:gd name="T57" fmla="*/ 1078515625 h 3300"/>
                <a:gd name="T58" fmla="*/ 2147483647 w 13704"/>
                <a:gd name="T59" fmla="*/ 1091796875 h 3300"/>
                <a:gd name="T60" fmla="*/ 2147483647 w 13704"/>
                <a:gd name="T61" fmla="*/ 1065625000 h 3300"/>
                <a:gd name="T62" fmla="*/ 2147483647 w 13704"/>
                <a:gd name="T63" fmla="*/ 1039062500 h 3300"/>
                <a:gd name="T64" fmla="*/ 2147483647 w 13704"/>
                <a:gd name="T65" fmla="*/ 460546875 h 3300"/>
                <a:gd name="T66" fmla="*/ 2147483647 w 13704"/>
                <a:gd name="T67" fmla="*/ 210546875 h 3300"/>
                <a:gd name="T68" fmla="*/ 2147483647 w 13704"/>
                <a:gd name="T69" fmla="*/ 105468750 h 3300"/>
                <a:gd name="T70" fmla="*/ 2147483647 w 13704"/>
                <a:gd name="T71" fmla="*/ 39843750 h 3300"/>
                <a:gd name="T72" fmla="*/ 2147483647 w 13704"/>
                <a:gd name="T73" fmla="*/ 26562500 h 330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3704"/>
                <a:gd name="T112" fmla="*/ 0 h 3300"/>
                <a:gd name="T113" fmla="*/ 13704 w 13704"/>
                <a:gd name="T114" fmla="*/ 3300 h 330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3704" h="3300" extrusionOk="0">
                  <a:moveTo>
                    <a:pt x="13366" y="337"/>
                  </a:moveTo>
                  <a:lnTo>
                    <a:pt x="13366" y="674"/>
                  </a:lnTo>
                  <a:lnTo>
                    <a:pt x="13366" y="1011"/>
                  </a:lnTo>
                  <a:lnTo>
                    <a:pt x="13434" y="2593"/>
                  </a:lnTo>
                  <a:lnTo>
                    <a:pt x="13400" y="2559"/>
                  </a:lnTo>
                  <a:lnTo>
                    <a:pt x="13030" y="2492"/>
                  </a:lnTo>
                  <a:lnTo>
                    <a:pt x="12659" y="2458"/>
                  </a:lnTo>
                  <a:lnTo>
                    <a:pt x="11986" y="2458"/>
                  </a:lnTo>
                  <a:lnTo>
                    <a:pt x="11279" y="2526"/>
                  </a:lnTo>
                  <a:lnTo>
                    <a:pt x="10572" y="2627"/>
                  </a:lnTo>
                  <a:lnTo>
                    <a:pt x="9697" y="2728"/>
                  </a:lnTo>
                  <a:lnTo>
                    <a:pt x="8855" y="2795"/>
                  </a:lnTo>
                  <a:lnTo>
                    <a:pt x="7171" y="2862"/>
                  </a:lnTo>
                  <a:lnTo>
                    <a:pt x="5488" y="2896"/>
                  </a:lnTo>
                  <a:lnTo>
                    <a:pt x="3805" y="2930"/>
                  </a:lnTo>
                  <a:lnTo>
                    <a:pt x="2088" y="2963"/>
                  </a:lnTo>
                  <a:lnTo>
                    <a:pt x="1246" y="2997"/>
                  </a:lnTo>
                  <a:lnTo>
                    <a:pt x="438" y="3064"/>
                  </a:lnTo>
                  <a:lnTo>
                    <a:pt x="404" y="2761"/>
                  </a:lnTo>
                  <a:lnTo>
                    <a:pt x="371" y="2425"/>
                  </a:lnTo>
                  <a:lnTo>
                    <a:pt x="270" y="1751"/>
                  </a:lnTo>
                  <a:lnTo>
                    <a:pt x="202" y="1145"/>
                  </a:lnTo>
                  <a:lnTo>
                    <a:pt x="135" y="842"/>
                  </a:lnTo>
                  <a:lnTo>
                    <a:pt x="68" y="573"/>
                  </a:lnTo>
                  <a:lnTo>
                    <a:pt x="1751" y="573"/>
                  </a:lnTo>
                  <a:lnTo>
                    <a:pt x="3434" y="539"/>
                  </a:lnTo>
                  <a:lnTo>
                    <a:pt x="6801" y="438"/>
                  </a:lnTo>
                  <a:lnTo>
                    <a:pt x="13366" y="337"/>
                  </a:lnTo>
                  <a:close/>
                  <a:moveTo>
                    <a:pt x="13467" y="1"/>
                  </a:moveTo>
                  <a:lnTo>
                    <a:pt x="13400" y="68"/>
                  </a:lnTo>
                  <a:lnTo>
                    <a:pt x="6801" y="236"/>
                  </a:lnTo>
                  <a:lnTo>
                    <a:pt x="3434" y="270"/>
                  </a:lnTo>
                  <a:lnTo>
                    <a:pt x="1751" y="304"/>
                  </a:lnTo>
                  <a:lnTo>
                    <a:pt x="68" y="371"/>
                  </a:lnTo>
                  <a:lnTo>
                    <a:pt x="34" y="405"/>
                  </a:lnTo>
                  <a:lnTo>
                    <a:pt x="0" y="438"/>
                  </a:lnTo>
                  <a:lnTo>
                    <a:pt x="0" y="506"/>
                  </a:lnTo>
                  <a:lnTo>
                    <a:pt x="0" y="842"/>
                  </a:lnTo>
                  <a:lnTo>
                    <a:pt x="0" y="1145"/>
                  </a:lnTo>
                  <a:lnTo>
                    <a:pt x="68" y="1751"/>
                  </a:lnTo>
                  <a:lnTo>
                    <a:pt x="135" y="2526"/>
                  </a:lnTo>
                  <a:lnTo>
                    <a:pt x="169" y="2896"/>
                  </a:lnTo>
                  <a:lnTo>
                    <a:pt x="270" y="3266"/>
                  </a:lnTo>
                  <a:lnTo>
                    <a:pt x="303" y="3300"/>
                  </a:lnTo>
                  <a:lnTo>
                    <a:pt x="337" y="3300"/>
                  </a:lnTo>
                  <a:lnTo>
                    <a:pt x="404" y="3266"/>
                  </a:lnTo>
                  <a:lnTo>
                    <a:pt x="404" y="3233"/>
                  </a:lnTo>
                  <a:lnTo>
                    <a:pt x="1212" y="3266"/>
                  </a:lnTo>
                  <a:lnTo>
                    <a:pt x="2054" y="3266"/>
                  </a:lnTo>
                  <a:lnTo>
                    <a:pt x="3670" y="3233"/>
                  </a:lnTo>
                  <a:lnTo>
                    <a:pt x="6936" y="3098"/>
                  </a:lnTo>
                  <a:lnTo>
                    <a:pt x="8518" y="3031"/>
                  </a:lnTo>
                  <a:lnTo>
                    <a:pt x="9326" y="2997"/>
                  </a:lnTo>
                  <a:lnTo>
                    <a:pt x="10101" y="2930"/>
                  </a:lnTo>
                  <a:lnTo>
                    <a:pt x="10909" y="2829"/>
                  </a:lnTo>
                  <a:lnTo>
                    <a:pt x="11717" y="2728"/>
                  </a:lnTo>
                  <a:lnTo>
                    <a:pt x="12525" y="2728"/>
                  </a:lnTo>
                  <a:lnTo>
                    <a:pt x="12929" y="2761"/>
                  </a:lnTo>
                  <a:lnTo>
                    <a:pt x="13333" y="2795"/>
                  </a:lnTo>
                  <a:lnTo>
                    <a:pt x="13434" y="2795"/>
                  </a:lnTo>
                  <a:lnTo>
                    <a:pt x="13467" y="2694"/>
                  </a:lnTo>
                  <a:lnTo>
                    <a:pt x="13535" y="2728"/>
                  </a:lnTo>
                  <a:lnTo>
                    <a:pt x="13602" y="2728"/>
                  </a:lnTo>
                  <a:lnTo>
                    <a:pt x="13669" y="2660"/>
                  </a:lnTo>
                  <a:lnTo>
                    <a:pt x="13703" y="2593"/>
                  </a:lnTo>
                  <a:lnTo>
                    <a:pt x="13636" y="1179"/>
                  </a:lnTo>
                  <a:lnTo>
                    <a:pt x="13636" y="741"/>
                  </a:lnTo>
                  <a:lnTo>
                    <a:pt x="13636" y="539"/>
                  </a:lnTo>
                  <a:lnTo>
                    <a:pt x="13602" y="304"/>
                  </a:lnTo>
                  <a:lnTo>
                    <a:pt x="13636" y="270"/>
                  </a:lnTo>
                  <a:lnTo>
                    <a:pt x="13669" y="169"/>
                  </a:lnTo>
                  <a:lnTo>
                    <a:pt x="13602" y="102"/>
                  </a:lnTo>
                  <a:lnTo>
                    <a:pt x="13535" y="68"/>
                  </a:lnTo>
                  <a:lnTo>
                    <a:pt x="13501" y="68"/>
                  </a:lnTo>
                  <a:lnTo>
                    <a:pt x="13467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97" name="Shape 759">
              <a:extLst>
                <a:ext uri="{FF2B5EF4-FFF2-40B4-BE49-F238E27FC236}">
                  <a16:creationId xmlns:a16="http://schemas.microsoft.com/office/drawing/2014/main" id="{177F81F6-8B44-72F0-42B8-4E99FAE1B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208" y="3096670"/>
              <a:ext cx="17925" cy="16131"/>
            </a:xfrm>
            <a:custGeom>
              <a:avLst/>
              <a:gdLst>
                <a:gd name="T0" fmla="*/ 26562500 w 708"/>
                <a:gd name="T1" fmla="*/ 390625 h 641"/>
                <a:gd name="T2" fmla="*/ 390625 w 708"/>
                <a:gd name="T3" fmla="*/ 13281250 h 641"/>
                <a:gd name="T4" fmla="*/ 390625 w 708"/>
                <a:gd name="T5" fmla="*/ 26562500 h 641"/>
                <a:gd name="T6" fmla="*/ 13671875 w 708"/>
                <a:gd name="T7" fmla="*/ 39843750 h 641"/>
                <a:gd name="T8" fmla="*/ 66015625 w 708"/>
                <a:gd name="T9" fmla="*/ 79296875 h 641"/>
                <a:gd name="T10" fmla="*/ 144921875 w 708"/>
                <a:gd name="T11" fmla="*/ 105468750 h 641"/>
                <a:gd name="T12" fmla="*/ 39843750 w 708"/>
                <a:gd name="T13" fmla="*/ 184375000 h 641"/>
                <a:gd name="T14" fmla="*/ 26562500 w 708"/>
                <a:gd name="T15" fmla="*/ 210546875 h 641"/>
                <a:gd name="T16" fmla="*/ 39843750 w 708"/>
                <a:gd name="T17" fmla="*/ 237109375 h 641"/>
                <a:gd name="T18" fmla="*/ 66015625 w 708"/>
                <a:gd name="T19" fmla="*/ 250000000 h 641"/>
                <a:gd name="T20" fmla="*/ 92578125 w 708"/>
                <a:gd name="T21" fmla="*/ 250000000 h 641"/>
                <a:gd name="T22" fmla="*/ 171484375 w 708"/>
                <a:gd name="T23" fmla="*/ 184375000 h 641"/>
                <a:gd name="T24" fmla="*/ 250390625 w 708"/>
                <a:gd name="T25" fmla="*/ 118750000 h 641"/>
                <a:gd name="T26" fmla="*/ 263281250 w 708"/>
                <a:gd name="T27" fmla="*/ 105468750 h 641"/>
                <a:gd name="T28" fmla="*/ 276562500 w 708"/>
                <a:gd name="T29" fmla="*/ 79296875 h 641"/>
                <a:gd name="T30" fmla="*/ 263281250 w 708"/>
                <a:gd name="T31" fmla="*/ 66015625 h 641"/>
                <a:gd name="T32" fmla="*/ 237109375 w 708"/>
                <a:gd name="T33" fmla="*/ 52734375 h 641"/>
                <a:gd name="T34" fmla="*/ 132031250 w 708"/>
                <a:gd name="T35" fmla="*/ 13281250 h 641"/>
                <a:gd name="T36" fmla="*/ 79296875 w 708"/>
                <a:gd name="T37" fmla="*/ 390625 h 641"/>
                <a:gd name="T38" fmla="*/ 26562500 w 708"/>
                <a:gd name="T39" fmla="*/ 390625 h 64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708"/>
                <a:gd name="T61" fmla="*/ 0 h 641"/>
                <a:gd name="T62" fmla="*/ 708 w 708"/>
                <a:gd name="T63" fmla="*/ 641 h 64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708" h="641" extrusionOk="0">
                  <a:moveTo>
                    <a:pt x="68" y="1"/>
                  </a:moveTo>
                  <a:lnTo>
                    <a:pt x="1" y="34"/>
                  </a:lnTo>
                  <a:lnTo>
                    <a:pt x="1" y="68"/>
                  </a:lnTo>
                  <a:lnTo>
                    <a:pt x="35" y="102"/>
                  </a:lnTo>
                  <a:lnTo>
                    <a:pt x="169" y="203"/>
                  </a:lnTo>
                  <a:lnTo>
                    <a:pt x="371" y="270"/>
                  </a:lnTo>
                  <a:lnTo>
                    <a:pt x="102" y="472"/>
                  </a:lnTo>
                  <a:lnTo>
                    <a:pt x="68" y="539"/>
                  </a:lnTo>
                  <a:lnTo>
                    <a:pt x="102" y="607"/>
                  </a:lnTo>
                  <a:lnTo>
                    <a:pt x="169" y="640"/>
                  </a:lnTo>
                  <a:lnTo>
                    <a:pt x="237" y="640"/>
                  </a:lnTo>
                  <a:lnTo>
                    <a:pt x="439" y="472"/>
                  </a:lnTo>
                  <a:lnTo>
                    <a:pt x="641" y="304"/>
                  </a:lnTo>
                  <a:lnTo>
                    <a:pt x="674" y="270"/>
                  </a:lnTo>
                  <a:lnTo>
                    <a:pt x="708" y="203"/>
                  </a:lnTo>
                  <a:lnTo>
                    <a:pt x="674" y="169"/>
                  </a:lnTo>
                  <a:lnTo>
                    <a:pt x="607" y="135"/>
                  </a:lnTo>
                  <a:lnTo>
                    <a:pt x="338" y="34"/>
                  </a:lnTo>
                  <a:lnTo>
                    <a:pt x="203" y="1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98" name="Shape 760">
              <a:extLst>
                <a:ext uri="{FF2B5EF4-FFF2-40B4-BE49-F238E27FC236}">
                  <a16:creationId xmlns:a16="http://schemas.microsoft.com/office/drawing/2014/main" id="{ED70AFC6-E6B8-8DD0-1895-7F8116EE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650" y="3111606"/>
              <a:ext cx="69909" cy="65719"/>
            </a:xfrm>
            <a:custGeom>
              <a:avLst/>
              <a:gdLst>
                <a:gd name="T0" fmla="*/ 1026171875 w 2796"/>
                <a:gd name="T1" fmla="*/ 390625 h 2627"/>
                <a:gd name="T2" fmla="*/ 1012890625 w 2796"/>
                <a:gd name="T3" fmla="*/ 13281250 h 2627"/>
                <a:gd name="T4" fmla="*/ 1000000000 w 2796"/>
                <a:gd name="T5" fmla="*/ 26562500 h 2627"/>
                <a:gd name="T6" fmla="*/ 973437500 w 2796"/>
                <a:gd name="T7" fmla="*/ 92187500 h 2627"/>
                <a:gd name="T8" fmla="*/ 710546875 w 2796"/>
                <a:gd name="T9" fmla="*/ 66015625 h 2627"/>
                <a:gd name="T10" fmla="*/ 447265625 w 2796"/>
                <a:gd name="T11" fmla="*/ 52734375 h 2627"/>
                <a:gd name="T12" fmla="*/ 223828125 w 2796"/>
                <a:gd name="T13" fmla="*/ 52734375 h 2627"/>
                <a:gd name="T14" fmla="*/ 390625 w 2796"/>
                <a:gd name="T15" fmla="*/ 66015625 h 2627"/>
                <a:gd name="T16" fmla="*/ 390625 w 2796"/>
                <a:gd name="T17" fmla="*/ 144921875 h 2627"/>
                <a:gd name="T18" fmla="*/ 657812500 w 2796"/>
                <a:gd name="T19" fmla="*/ 144921875 h 2627"/>
                <a:gd name="T20" fmla="*/ 960156250 w 2796"/>
                <a:gd name="T21" fmla="*/ 158203125 h 2627"/>
                <a:gd name="T22" fmla="*/ 947265625 w 2796"/>
                <a:gd name="T23" fmla="*/ 342187500 h 2627"/>
                <a:gd name="T24" fmla="*/ 960156250 w 2796"/>
                <a:gd name="T25" fmla="*/ 526171875 h 2627"/>
                <a:gd name="T26" fmla="*/ 986718750 w 2796"/>
                <a:gd name="T27" fmla="*/ 881640625 h 2627"/>
                <a:gd name="T28" fmla="*/ 762890625 w 2796"/>
                <a:gd name="T29" fmla="*/ 907812500 h 2627"/>
                <a:gd name="T30" fmla="*/ 460546875 w 2796"/>
                <a:gd name="T31" fmla="*/ 921093750 h 2627"/>
                <a:gd name="T32" fmla="*/ 184375000 w 2796"/>
                <a:gd name="T33" fmla="*/ 933984375 h 2627"/>
                <a:gd name="T34" fmla="*/ 66015625 w 2796"/>
                <a:gd name="T35" fmla="*/ 921093750 h 2627"/>
                <a:gd name="T36" fmla="*/ 390625 w 2796"/>
                <a:gd name="T37" fmla="*/ 907812500 h 2627"/>
                <a:gd name="T38" fmla="*/ 390625 w 2796"/>
                <a:gd name="T39" fmla="*/ 973437500 h 2627"/>
                <a:gd name="T40" fmla="*/ 250000000 w 2796"/>
                <a:gd name="T41" fmla="*/ 1012890625 h 2627"/>
                <a:gd name="T42" fmla="*/ 513281250 w 2796"/>
                <a:gd name="T43" fmla="*/ 1026171875 h 2627"/>
                <a:gd name="T44" fmla="*/ 776171875 w 2796"/>
                <a:gd name="T45" fmla="*/ 1000000000 h 2627"/>
                <a:gd name="T46" fmla="*/ 1026171875 w 2796"/>
                <a:gd name="T47" fmla="*/ 960546875 h 2627"/>
                <a:gd name="T48" fmla="*/ 1065625000 w 2796"/>
                <a:gd name="T49" fmla="*/ 960546875 h 2627"/>
                <a:gd name="T50" fmla="*/ 1091796875 w 2796"/>
                <a:gd name="T51" fmla="*/ 933984375 h 2627"/>
                <a:gd name="T52" fmla="*/ 1091796875 w 2796"/>
                <a:gd name="T53" fmla="*/ 907812500 h 2627"/>
                <a:gd name="T54" fmla="*/ 1065625000 w 2796"/>
                <a:gd name="T55" fmla="*/ 671093750 h 2627"/>
                <a:gd name="T56" fmla="*/ 1052343750 w 2796"/>
                <a:gd name="T57" fmla="*/ 434375000 h 2627"/>
                <a:gd name="T58" fmla="*/ 1065625000 w 2796"/>
                <a:gd name="T59" fmla="*/ 223828125 h 2627"/>
                <a:gd name="T60" fmla="*/ 1065625000 w 2796"/>
                <a:gd name="T61" fmla="*/ 131640625 h 2627"/>
                <a:gd name="T62" fmla="*/ 1052343750 w 2796"/>
                <a:gd name="T63" fmla="*/ 26562500 h 2627"/>
                <a:gd name="T64" fmla="*/ 1039453125 w 2796"/>
                <a:gd name="T65" fmla="*/ 13281250 h 2627"/>
                <a:gd name="T66" fmla="*/ 1026171875 w 2796"/>
                <a:gd name="T67" fmla="*/ 390625 h 26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96"/>
                <a:gd name="T103" fmla="*/ 0 h 2627"/>
                <a:gd name="T104" fmla="*/ 2796 w 2796"/>
                <a:gd name="T105" fmla="*/ 2627 h 262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96" h="2627" extrusionOk="0">
                  <a:moveTo>
                    <a:pt x="2627" y="1"/>
                  </a:moveTo>
                  <a:lnTo>
                    <a:pt x="2593" y="34"/>
                  </a:lnTo>
                  <a:lnTo>
                    <a:pt x="2560" y="68"/>
                  </a:lnTo>
                  <a:lnTo>
                    <a:pt x="2492" y="236"/>
                  </a:lnTo>
                  <a:lnTo>
                    <a:pt x="1819" y="169"/>
                  </a:lnTo>
                  <a:lnTo>
                    <a:pt x="1145" y="135"/>
                  </a:lnTo>
                  <a:lnTo>
                    <a:pt x="573" y="135"/>
                  </a:lnTo>
                  <a:lnTo>
                    <a:pt x="1" y="169"/>
                  </a:lnTo>
                  <a:lnTo>
                    <a:pt x="1" y="371"/>
                  </a:lnTo>
                  <a:lnTo>
                    <a:pt x="1684" y="371"/>
                  </a:lnTo>
                  <a:lnTo>
                    <a:pt x="2458" y="405"/>
                  </a:lnTo>
                  <a:lnTo>
                    <a:pt x="2425" y="876"/>
                  </a:lnTo>
                  <a:lnTo>
                    <a:pt x="2458" y="1347"/>
                  </a:lnTo>
                  <a:lnTo>
                    <a:pt x="2526" y="2257"/>
                  </a:lnTo>
                  <a:lnTo>
                    <a:pt x="1953" y="2324"/>
                  </a:lnTo>
                  <a:lnTo>
                    <a:pt x="1179" y="2358"/>
                  </a:lnTo>
                  <a:lnTo>
                    <a:pt x="472" y="2391"/>
                  </a:lnTo>
                  <a:lnTo>
                    <a:pt x="169" y="2358"/>
                  </a:lnTo>
                  <a:lnTo>
                    <a:pt x="1" y="2324"/>
                  </a:lnTo>
                  <a:lnTo>
                    <a:pt x="1" y="2492"/>
                  </a:lnTo>
                  <a:lnTo>
                    <a:pt x="640" y="2593"/>
                  </a:lnTo>
                  <a:lnTo>
                    <a:pt x="1314" y="2627"/>
                  </a:lnTo>
                  <a:lnTo>
                    <a:pt x="1987" y="2560"/>
                  </a:lnTo>
                  <a:lnTo>
                    <a:pt x="2627" y="2459"/>
                  </a:lnTo>
                  <a:lnTo>
                    <a:pt x="2728" y="2459"/>
                  </a:lnTo>
                  <a:lnTo>
                    <a:pt x="2795" y="2391"/>
                  </a:lnTo>
                  <a:lnTo>
                    <a:pt x="2795" y="2324"/>
                  </a:lnTo>
                  <a:lnTo>
                    <a:pt x="2728" y="1718"/>
                  </a:lnTo>
                  <a:lnTo>
                    <a:pt x="2694" y="1112"/>
                  </a:lnTo>
                  <a:lnTo>
                    <a:pt x="2728" y="573"/>
                  </a:lnTo>
                  <a:lnTo>
                    <a:pt x="2728" y="337"/>
                  </a:lnTo>
                  <a:lnTo>
                    <a:pt x="2694" y="68"/>
                  </a:lnTo>
                  <a:lnTo>
                    <a:pt x="2661" y="34"/>
                  </a:lnTo>
                  <a:lnTo>
                    <a:pt x="2627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899" name="Shape 761">
              <a:extLst>
                <a:ext uri="{FF2B5EF4-FFF2-40B4-BE49-F238E27FC236}">
                  <a16:creationId xmlns:a16="http://schemas.microsoft.com/office/drawing/2014/main" id="{C845CF28-539F-A4F3-2BCE-DF6C7902B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102" y="2891150"/>
              <a:ext cx="60349" cy="10157"/>
            </a:xfrm>
            <a:custGeom>
              <a:avLst/>
              <a:gdLst>
                <a:gd name="T0" fmla="*/ 855078125 w 2426"/>
                <a:gd name="T1" fmla="*/ 390625 h 405"/>
                <a:gd name="T2" fmla="*/ 868359375 w 2426"/>
                <a:gd name="T3" fmla="*/ 66015625 h 405"/>
                <a:gd name="T4" fmla="*/ 657812500 w 2426"/>
                <a:gd name="T5" fmla="*/ 66015625 h 405"/>
                <a:gd name="T6" fmla="*/ 434375000 w 2426"/>
                <a:gd name="T7" fmla="*/ 79296875 h 405"/>
                <a:gd name="T8" fmla="*/ 210937500 w 2426"/>
                <a:gd name="T9" fmla="*/ 66015625 h 405"/>
                <a:gd name="T10" fmla="*/ 105468750 w 2426"/>
                <a:gd name="T11" fmla="*/ 66015625 h 405"/>
                <a:gd name="T12" fmla="*/ 390625 w 2426"/>
                <a:gd name="T13" fmla="*/ 92187500 h 405"/>
                <a:gd name="T14" fmla="*/ 92578125 w 2426"/>
                <a:gd name="T15" fmla="*/ 118750000 h 405"/>
                <a:gd name="T16" fmla="*/ 184375000 w 2426"/>
                <a:gd name="T17" fmla="*/ 131640625 h 405"/>
                <a:gd name="T18" fmla="*/ 381640625 w 2426"/>
                <a:gd name="T19" fmla="*/ 144921875 h 405"/>
                <a:gd name="T20" fmla="*/ 644921875 w 2426"/>
                <a:gd name="T21" fmla="*/ 158203125 h 405"/>
                <a:gd name="T22" fmla="*/ 763281250 w 2426"/>
                <a:gd name="T23" fmla="*/ 144921875 h 405"/>
                <a:gd name="T24" fmla="*/ 894531250 w 2426"/>
                <a:gd name="T25" fmla="*/ 105468750 h 405"/>
                <a:gd name="T26" fmla="*/ 921093750 w 2426"/>
                <a:gd name="T27" fmla="*/ 105468750 h 405"/>
                <a:gd name="T28" fmla="*/ 933984375 w 2426"/>
                <a:gd name="T29" fmla="*/ 92187500 h 405"/>
                <a:gd name="T30" fmla="*/ 947265625 w 2426"/>
                <a:gd name="T31" fmla="*/ 79296875 h 405"/>
                <a:gd name="T32" fmla="*/ 933984375 w 2426"/>
                <a:gd name="T33" fmla="*/ 390625 h 405"/>
                <a:gd name="T34" fmla="*/ 855078125 w 2426"/>
                <a:gd name="T35" fmla="*/ 390625 h 40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426"/>
                <a:gd name="T55" fmla="*/ 0 h 405"/>
                <a:gd name="T56" fmla="*/ 2426 w 2426"/>
                <a:gd name="T57" fmla="*/ 405 h 40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426" h="405" extrusionOk="0">
                  <a:moveTo>
                    <a:pt x="2189" y="1"/>
                  </a:moveTo>
                  <a:lnTo>
                    <a:pt x="2223" y="169"/>
                  </a:lnTo>
                  <a:lnTo>
                    <a:pt x="1684" y="169"/>
                  </a:lnTo>
                  <a:lnTo>
                    <a:pt x="1112" y="203"/>
                  </a:lnTo>
                  <a:lnTo>
                    <a:pt x="540" y="169"/>
                  </a:lnTo>
                  <a:lnTo>
                    <a:pt x="270" y="169"/>
                  </a:lnTo>
                  <a:lnTo>
                    <a:pt x="1" y="236"/>
                  </a:lnTo>
                  <a:lnTo>
                    <a:pt x="237" y="304"/>
                  </a:lnTo>
                  <a:lnTo>
                    <a:pt x="472" y="337"/>
                  </a:lnTo>
                  <a:lnTo>
                    <a:pt x="977" y="371"/>
                  </a:lnTo>
                  <a:lnTo>
                    <a:pt x="1651" y="405"/>
                  </a:lnTo>
                  <a:lnTo>
                    <a:pt x="1954" y="371"/>
                  </a:lnTo>
                  <a:lnTo>
                    <a:pt x="2290" y="270"/>
                  </a:lnTo>
                  <a:lnTo>
                    <a:pt x="2358" y="270"/>
                  </a:lnTo>
                  <a:lnTo>
                    <a:pt x="2391" y="236"/>
                  </a:lnTo>
                  <a:lnTo>
                    <a:pt x="2425" y="203"/>
                  </a:lnTo>
                  <a:lnTo>
                    <a:pt x="2391" y="1"/>
                  </a:lnTo>
                  <a:lnTo>
                    <a:pt x="2189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00" name="Shape 762">
              <a:extLst>
                <a:ext uri="{FF2B5EF4-FFF2-40B4-BE49-F238E27FC236}">
                  <a16:creationId xmlns:a16="http://schemas.microsoft.com/office/drawing/2014/main" id="{47D57495-9AA5-FA7A-4C2B-3560E0411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650" y="3181506"/>
              <a:ext cx="53776" cy="69901"/>
            </a:xfrm>
            <a:custGeom>
              <a:avLst/>
              <a:gdLst>
                <a:gd name="T0" fmla="*/ 618359375 w 2156"/>
                <a:gd name="T1" fmla="*/ 0 h 2795"/>
                <a:gd name="T2" fmla="*/ 460546875 w 2156"/>
                <a:gd name="T3" fmla="*/ 13281250 h 2795"/>
                <a:gd name="T4" fmla="*/ 237109375 w 2156"/>
                <a:gd name="T5" fmla="*/ 26562500 h 2795"/>
                <a:gd name="T6" fmla="*/ 118750000 w 2156"/>
                <a:gd name="T7" fmla="*/ 26562500 h 2795"/>
                <a:gd name="T8" fmla="*/ 390625 w 2156"/>
                <a:gd name="T9" fmla="*/ 39453125 h 2795"/>
                <a:gd name="T10" fmla="*/ 390625 w 2156"/>
                <a:gd name="T11" fmla="*/ 105468750 h 2795"/>
                <a:gd name="T12" fmla="*/ 289453125 w 2156"/>
                <a:gd name="T13" fmla="*/ 105468750 h 2795"/>
                <a:gd name="T14" fmla="*/ 697265625 w 2156"/>
                <a:gd name="T15" fmla="*/ 78906250 h 2795"/>
                <a:gd name="T16" fmla="*/ 710546875 w 2156"/>
                <a:gd name="T17" fmla="*/ 92187500 h 2795"/>
                <a:gd name="T18" fmla="*/ 736718750 w 2156"/>
                <a:gd name="T19" fmla="*/ 92187500 h 2795"/>
                <a:gd name="T20" fmla="*/ 736718750 w 2156"/>
                <a:gd name="T21" fmla="*/ 105468750 h 2795"/>
                <a:gd name="T22" fmla="*/ 750000000 w 2156"/>
                <a:gd name="T23" fmla="*/ 92187500 h 2795"/>
                <a:gd name="T24" fmla="*/ 736718750 w 2156"/>
                <a:gd name="T25" fmla="*/ 223828125 h 2795"/>
                <a:gd name="T26" fmla="*/ 736718750 w 2156"/>
                <a:gd name="T27" fmla="*/ 355078125 h 2795"/>
                <a:gd name="T28" fmla="*/ 750000000 w 2156"/>
                <a:gd name="T29" fmla="*/ 657812500 h 2795"/>
                <a:gd name="T30" fmla="*/ 762890625 w 2156"/>
                <a:gd name="T31" fmla="*/ 960156250 h 2795"/>
                <a:gd name="T32" fmla="*/ 578906250 w 2156"/>
                <a:gd name="T33" fmla="*/ 960156250 h 2795"/>
                <a:gd name="T34" fmla="*/ 394921875 w 2156"/>
                <a:gd name="T35" fmla="*/ 973437500 h 2795"/>
                <a:gd name="T36" fmla="*/ 197656250 w 2156"/>
                <a:gd name="T37" fmla="*/ 973437500 h 2795"/>
                <a:gd name="T38" fmla="*/ 92187500 w 2156"/>
                <a:gd name="T39" fmla="*/ 986328125 h 2795"/>
                <a:gd name="T40" fmla="*/ 39843750 w 2156"/>
                <a:gd name="T41" fmla="*/ 999609375 h 2795"/>
                <a:gd name="T42" fmla="*/ 390625 w 2156"/>
                <a:gd name="T43" fmla="*/ 1012890625 h 2795"/>
                <a:gd name="T44" fmla="*/ 390625 w 2156"/>
                <a:gd name="T45" fmla="*/ 1065234375 h 2795"/>
                <a:gd name="T46" fmla="*/ 39843750 w 2156"/>
                <a:gd name="T47" fmla="*/ 1078515625 h 2795"/>
                <a:gd name="T48" fmla="*/ 79296875 w 2156"/>
                <a:gd name="T49" fmla="*/ 1091796875 h 2795"/>
                <a:gd name="T50" fmla="*/ 171093750 w 2156"/>
                <a:gd name="T51" fmla="*/ 1091796875 h 2795"/>
                <a:gd name="T52" fmla="*/ 342187500 w 2156"/>
                <a:gd name="T53" fmla="*/ 1078515625 h 2795"/>
                <a:gd name="T54" fmla="*/ 552734375 w 2156"/>
                <a:gd name="T55" fmla="*/ 1078515625 h 2795"/>
                <a:gd name="T56" fmla="*/ 671093750 w 2156"/>
                <a:gd name="T57" fmla="*/ 1065234375 h 2795"/>
                <a:gd name="T58" fmla="*/ 776171875 w 2156"/>
                <a:gd name="T59" fmla="*/ 1052343750 h 2795"/>
                <a:gd name="T60" fmla="*/ 789453125 w 2156"/>
                <a:gd name="T61" fmla="*/ 1065234375 h 2795"/>
                <a:gd name="T62" fmla="*/ 815625000 w 2156"/>
                <a:gd name="T63" fmla="*/ 1065234375 h 2795"/>
                <a:gd name="T64" fmla="*/ 841796875 w 2156"/>
                <a:gd name="T65" fmla="*/ 1052343750 h 2795"/>
                <a:gd name="T66" fmla="*/ 841796875 w 2156"/>
                <a:gd name="T67" fmla="*/ 1025781250 h 2795"/>
                <a:gd name="T68" fmla="*/ 815625000 w 2156"/>
                <a:gd name="T69" fmla="*/ 421093750 h 2795"/>
                <a:gd name="T70" fmla="*/ 815625000 w 2156"/>
                <a:gd name="T71" fmla="*/ 210546875 h 2795"/>
                <a:gd name="T72" fmla="*/ 815625000 w 2156"/>
                <a:gd name="T73" fmla="*/ 118359375 h 2795"/>
                <a:gd name="T74" fmla="*/ 789453125 w 2156"/>
                <a:gd name="T75" fmla="*/ 26562500 h 2795"/>
                <a:gd name="T76" fmla="*/ 789453125 w 2156"/>
                <a:gd name="T77" fmla="*/ 13281250 h 2795"/>
                <a:gd name="T78" fmla="*/ 776171875 w 2156"/>
                <a:gd name="T79" fmla="*/ 26562500 h 2795"/>
                <a:gd name="T80" fmla="*/ 776171875 w 2156"/>
                <a:gd name="T81" fmla="*/ 39453125 h 2795"/>
                <a:gd name="T82" fmla="*/ 762890625 w 2156"/>
                <a:gd name="T83" fmla="*/ 26562500 h 2795"/>
                <a:gd name="T84" fmla="*/ 736718750 w 2156"/>
                <a:gd name="T85" fmla="*/ 13281250 h 2795"/>
                <a:gd name="T86" fmla="*/ 697265625 w 2156"/>
                <a:gd name="T87" fmla="*/ 0 h 2795"/>
                <a:gd name="T88" fmla="*/ 618359375 w 2156"/>
                <a:gd name="T89" fmla="*/ 0 h 279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156"/>
                <a:gd name="T136" fmla="*/ 0 h 2795"/>
                <a:gd name="T137" fmla="*/ 2156 w 2156"/>
                <a:gd name="T138" fmla="*/ 2795 h 279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156" h="2795" extrusionOk="0">
                  <a:moveTo>
                    <a:pt x="1583" y="0"/>
                  </a:moveTo>
                  <a:lnTo>
                    <a:pt x="1179" y="34"/>
                  </a:lnTo>
                  <a:lnTo>
                    <a:pt x="607" y="68"/>
                  </a:lnTo>
                  <a:lnTo>
                    <a:pt x="304" y="68"/>
                  </a:lnTo>
                  <a:lnTo>
                    <a:pt x="1" y="101"/>
                  </a:lnTo>
                  <a:lnTo>
                    <a:pt x="1" y="270"/>
                  </a:lnTo>
                  <a:lnTo>
                    <a:pt x="741" y="270"/>
                  </a:lnTo>
                  <a:lnTo>
                    <a:pt x="1785" y="202"/>
                  </a:lnTo>
                  <a:lnTo>
                    <a:pt x="1819" y="236"/>
                  </a:lnTo>
                  <a:lnTo>
                    <a:pt x="1886" y="236"/>
                  </a:lnTo>
                  <a:lnTo>
                    <a:pt x="1886" y="270"/>
                  </a:lnTo>
                  <a:lnTo>
                    <a:pt x="1920" y="236"/>
                  </a:lnTo>
                  <a:lnTo>
                    <a:pt x="1886" y="573"/>
                  </a:lnTo>
                  <a:lnTo>
                    <a:pt x="1886" y="909"/>
                  </a:lnTo>
                  <a:lnTo>
                    <a:pt x="1920" y="1684"/>
                  </a:lnTo>
                  <a:lnTo>
                    <a:pt x="1953" y="2458"/>
                  </a:lnTo>
                  <a:lnTo>
                    <a:pt x="1482" y="2458"/>
                  </a:lnTo>
                  <a:lnTo>
                    <a:pt x="1011" y="2492"/>
                  </a:lnTo>
                  <a:lnTo>
                    <a:pt x="506" y="2492"/>
                  </a:lnTo>
                  <a:lnTo>
                    <a:pt x="236" y="2525"/>
                  </a:lnTo>
                  <a:lnTo>
                    <a:pt x="102" y="2559"/>
                  </a:lnTo>
                  <a:lnTo>
                    <a:pt x="1" y="2593"/>
                  </a:lnTo>
                  <a:lnTo>
                    <a:pt x="1" y="2727"/>
                  </a:lnTo>
                  <a:lnTo>
                    <a:pt x="102" y="2761"/>
                  </a:lnTo>
                  <a:lnTo>
                    <a:pt x="203" y="2795"/>
                  </a:lnTo>
                  <a:lnTo>
                    <a:pt x="438" y="2795"/>
                  </a:lnTo>
                  <a:lnTo>
                    <a:pt x="876" y="2761"/>
                  </a:lnTo>
                  <a:lnTo>
                    <a:pt x="1415" y="2761"/>
                  </a:lnTo>
                  <a:lnTo>
                    <a:pt x="1718" y="2727"/>
                  </a:lnTo>
                  <a:lnTo>
                    <a:pt x="1987" y="2694"/>
                  </a:lnTo>
                  <a:lnTo>
                    <a:pt x="2021" y="2727"/>
                  </a:lnTo>
                  <a:lnTo>
                    <a:pt x="2088" y="2727"/>
                  </a:lnTo>
                  <a:lnTo>
                    <a:pt x="2155" y="2694"/>
                  </a:lnTo>
                  <a:lnTo>
                    <a:pt x="2155" y="2626"/>
                  </a:lnTo>
                  <a:lnTo>
                    <a:pt x="2088" y="1078"/>
                  </a:lnTo>
                  <a:lnTo>
                    <a:pt x="2088" y="539"/>
                  </a:lnTo>
                  <a:lnTo>
                    <a:pt x="2088" y="303"/>
                  </a:lnTo>
                  <a:lnTo>
                    <a:pt x="2021" y="68"/>
                  </a:lnTo>
                  <a:lnTo>
                    <a:pt x="2021" y="34"/>
                  </a:lnTo>
                  <a:lnTo>
                    <a:pt x="1987" y="68"/>
                  </a:lnTo>
                  <a:lnTo>
                    <a:pt x="1987" y="101"/>
                  </a:lnTo>
                  <a:lnTo>
                    <a:pt x="1953" y="68"/>
                  </a:lnTo>
                  <a:lnTo>
                    <a:pt x="1886" y="34"/>
                  </a:lnTo>
                  <a:lnTo>
                    <a:pt x="1785" y="0"/>
                  </a:lnTo>
                  <a:lnTo>
                    <a:pt x="1583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01" name="Shape 763">
              <a:extLst>
                <a:ext uri="{FF2B5EF4-FFF2-40B4-BE49-F238E27FC236}">
                  <a16:creationId xmlns:a16="http://schemas.microsoft.com/office/drawing/2014/main" id="{CF8951BD-943A-B265-82F0-789B293EF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326" y="3108619"/>
              <a:ext cx="62141" cy="66913"/>
            </a:xfrm>
            <a:custGeom>
              <a:avLst/>
              <a:gdLst>
                <a:gd name="T0" fmla="*/ 894531250 w 2492"/>
                <a:gd name="T1" fmla="*/ 78906250 h 2694"/>
                <a:gd name="T2" fmla="*/ 867968750 w 2492"/>
                <a:gd name="T3" fmla="*/ 276171875 h 2694"/>
                <a:gd name="T4" fmla="*/ 855078125 w 2492"/>
                <a:gd name="T5" fmla="*/ 486718750 h 2694"/>
                <a:gd name="T6" fmla="*/ 867968750 w 2492"/>
                <a:gd name="T7" fmla="*/ 696875000 h 2694"/>
                <a:gd name="T8" fmla="*/ 894531250 w 2492"/>
                <a:gd name="T9" fmla="*/ 907421875 h 2694"/>
                <a:gd name="T10" fmla="*/ 710156250 w 2492"/>
                <a:gd name="T11" fmla="*/ 907421875 h 2694"/>
                <a:gd name="T12" fmla="*/ 526171875 w 2492"/>
                <a:gd name="T13" fmla="*/ 920703125 h 2694"/>
                <a:gd name="T14" fmla="*/ 144921875 w 2492"/>
                <a:gd name="T15" fmla="*/ 920703125 h 2694"/>
                <a:gd name="T16" fmla="*/ 105468750 w 2492"/>
                <a:gd name="T17" fmla="*/ 499609375 h 2694"/>
                <a:gd name="T18" fmla="*/ 66015625 w 2492"/>
                <a:gd name="T19" fmla="*/ 92187500 h 2694"/>
                <a:gd name="T20" fmla="*/ 276171875 w 2492"/>
                <a:gd name="T21" fmla="*/ 105078125 h 2694"/>
                <a:gd name="T22" fmla="*/ 486718750 w 2492"/>
                <a:gd name="T23" fmla="*/ 105078125 h 2694"/>
                <a:gd name="T24" fmla="*/ 894531250 w 2492"/>
                <a:gd name="T25" fmla="*/ 78906250 h 2694"/>
                <a:gd name="T26" fmla="*/ 683984375 w 2492"/>
                <a:gd name="T27" fmla="*/ 0 h 2694"/>
                <a:gd name="T28" fmla="*/ 473437500 w 2492"/>
                <a:gd name="T29" fmla="*/ 13281250 h 2694"/>
                <a:gd name="T30" fmla="*/ 263281250 w 2492"/>
                <a:gd name="T31" fmla="*/ 13281250 h 2694"/>
                <a:gd name="T32" fmla="*/ 52734375 w 2492"/>
                <a:gd name="T33" fmla="*/ 26171875 h 2694"/>
                <a:gd name="T34" fmla="*/ 39453125 w 2492"/>
                <a:gd name="T35" fmla="*/ 39453125 h 2694"/>
                <a:gd name="T36" fmla="*/ 26562500 w 2492"/>
                <a:gd name="T37" fmla="*/ 52734375 h 2694"/>
                <a:gd name="T38" fmla="*/ 13281250 w 2492"/>
                <a:gd name="T39" fmla="*/ 65625000 h 2694"/>
                <a:gd name="T40" fmla="*/ 13281250 w 2492"/>
                <a:gd name="T41" fmla="*/ 78906250 h 2694"/>
                <a:gd name="T42" fmla="*/ 0 w 2492"/>
                <a:gd name="T43" fmla="*/ 315625000 h 2694"/>
                <a:gd name="T44" fmla="*/ 0 w 2492"/>
                <a:gd name="T45" fmla="*/ 552343750 h 2694"/>
                <a:gd name="T46" fmla="*/ 26562500 w 2492"/>
                <a:gd name="T47" fmla="*/ 789062500 h 2694"/>
                <a:gd name="T48" fmla="*/ 66015625 w 2492"/>
                <a:gd name="T49" fmla="*/ 1025781250 h 2694"/>
                <a:gd name="T50" fmla="*/ 92187500 w 2492"/>
                <a:gd name="T51" fmla="*/ 1039062500 h 2694"/>
                <a:gd name="T52" fmla="*/ 118359375 w 2492"/>
                <a:gd name="T53" fmla="*/ 1052343750 h 2694"/>
                <a:gd name="T54" fmla="*/ 144921875 w 2492"/>
                <a:gd name="T55" fmla="*/ 1039062500 h 2694"/>
                <a:gd name="T56" fmla="*/ 157812500 w 2492"/>
                <a:gd name="T57" fmla="*/ 999609375 h 2694"/>
                <a:gd name="T58" fmla="*/ 144921875 w 2492"/>
                <a:gd name="T59" fmla="*/ 973437500 h 2694"/>
                <a:gd name="T60" fmla="*/ 328906250 w 2492"/>
                <a:gd name="T61" fmla="*/ 999609375 h 2694"/>
                <a:gd name="T62" fmla="*/ 526171875 w 2492"/>
                <a:gd name="T63" fmla="*/ 1012890625 h 2694"/>
                <a:gd name="T64" fmla="*/ 710156250 w 2492"/>
                <a:gd name="T65" fmla="*/ 1012890625 h 2694"/>
                <a:gd name="T66" fmla="*/ 802343750 w 2492"/>
                <a:gd name="T67" fmla="*/ 999609375 h 2694"/>
                <a:gd name="T68" fmla="*/ 894531250 w 2492"/>
                <a:gd name="T69" fmla="*/ 973437500 h 2694"/>
                <a:gd name="T70" fmla="*/ 907421875 w 2492"/>
                <a:gd name="T71" fmla="*/ 960156250 h 2694"/>
                <a:gd name="T72" fmla="*/ 907421875 w 2492"/>
                <a:gd name="T73" fmla="*/ 933984375 h 2694"/>
                <a:gd name="T74" fmla="*/ 946875000 w 2492"/>
                <a:gd name="T75" fmla="*/ 933984375 h 2694"/>
                <a:gd name="T76" fmla="*/ 960156250 w 2492"/>
                <a:gd name="T77" fmla="*/ 920703125 h 2694"/>
                <a:gd name="T78" fmla="*/ 960156250 w 2492"/>
                <a:gd name="T79" fmla="*/ 894531250 h 2694"/>
                <a:gd name="T80" fmla="*/ 973437500 w 2492"/>
                <a:gd name="T81" fmla="*/ 696875000 h 2694"/>
                <a:gd name="T82" fmla="*/ 960156250 w 2492"/>
                <a:gd name="T83" fmla="*/ 486718750 h 2694"/>
                <a:gd name="T84" fmla="*/ 946875000 w 2492"/>
                <a:gd name="T85" fmla="*/ 276171875 h 2694"/>
                <a:gd name="T86" fmla="*/ 920703125 w 2492"/>
                <a:gd name="T87" fmla="*/ 65625000 h 2694"/>
                <a:gd name="T88" fmla="*/ 933984375 w 2492"/>
                <a:gd name="T89" fmla="*/ 39453125 h 2694"/>
                <a:gd name="T90" fmla="*/ 933984375 w 2492"/>
                <a:gd name="T91" fmla="*/ 26171875 h 2694"/>
                <a:gd name="T92" fmla="*/ 920703125 w 2492"/>
                <a:gd name="T93" fmla="*/ 0 h 2694"/>
                <a:gd name="T94" fmla="*/ 683984375 w 2492"/>
                <a:gd name="T95" fmla="*/ 0 h 269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92"/>
                <a:gd name="T145" fmla="*/ 0 h 2694"/>
                <a:gd name="T146" fmla="*/ 2492 w 2492"/>
                <a:gd name="T147" fmla="*/ 2694 h 269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92" h="2694" extrusionOk="0">
                  <a:moveTo>
                    <a:pt x="2290" y="202"/>
                  </a:moveTo>
                  <a:lnTo>
                    <a:pt x="2222" y="707"/>
                  </a:lnTo>
                  <a:lnTo>
                    <a:pt x="2189" y="1246"/>
                  </a:lnTo>
                  <a:lnTo>
                    <a:pt x="2222" y="1784"/>
                  </a:lnTo>
                  <a:lnTo>
                    <a:pt x="2290" y="2323"/>
                  </a:lnTo>
                  <a:lnTo>
                    <a:pt x="1818" y="2323"/>
                  </a:lnTo>
                  <a:lnTo>
                    <a:pt x="1347" y="2357"/>
                  </a:lnTo>
                  <a:lnTo>
                    <a:pt x="371" y="2357"/>
                  </a:lnTo>
                  <a:lnTo>
                    <a:pt x="270" y="1279"/>
                  </a:lnTo>
                  <a:lnTo>
                    <a:pt x="169" y="236"/>
                  </a:lnTo>
                  <a:lnTo>
                    <a:pt x="707" y="269"/>
                  </a:lnTo>
                  <a:lnTo>
                    <a:pt x="1246" y="269"/>
                  </a:lnTo>
                  <a:lnTo>
                    <a:pt x="2290" y="202"/>
                  </a:lnTo>
                  <a:close/>
                  <a:moveTo>
                    <a:pt x="1751" y="0"/>
                  </a:moveTo>
                  <a:lnTo>
                    <a:pt x="1212" y="34"/>
                  </a:lnTo>
                  <a:lnTo>
                    <a:pt x="674" y="34"/>
                  </a:lnTo>
                  <a:lnTo>
                    <a:pt x="135" y="67"/>
                  </a:lnTo>
                  <a:lnTo>
                    <a:pt x="101" y="101"/>
                  </a:lnTo>
                  <a:lnTo>
                    <a:pt x="68" y="135"/>
                  </a:lnTo>
                  <a:lnTo>
                    <a:pt x="34" y="168"/>
                  </a:lnTo>
                  <a:lnTo>
                    <a:pt x="34" y="202"/>
                  </a:lnTo>
                  <a:lnTo>
                    <a:pt x="0" y="808"/>
                  </a:lnTo>
                  <a:lnTo>
                    <a:pt x="0" y="1414"/>
                  </a:lnTo>
                  <a:lnTo>
                    <a:pt x="68" y="2020"/>
                  </a:lnTo>
                  <a:lnTo>
                    <a:pt x="169" y="2626"/>
                  </a:lnTo>
                  <a:lnTo>
                    <a:pt x="236" y="2660"/>
                  </a:lnTo>
                  <a:lnTo>
                    <a:pt x="303" y="2694"/>
                  </a:lnTo>
                  <a:lnTo>
                    <a:pt x="371" y="2660"/>
                  </a:lnTo>
                  <a:lnTo>
                    <a:pt x="404" y="2559"/>
                  </a:lnTo>
                  <a:lnTo>
                    <a:pt x="371" y="2492"/>
                  </a:lnTo>
                  <a:lnTo>
                    <a:pt x="842" y="2559"/>
                  </a:lnTo>
                  <a:lnTo>
                    <a:pt x="1347" y="2593"/>
                  </a:lnTo>
                  <a:lnTo>
                    <a:pt x="1818" y="2593"/>
                  </a:lnTo>
                  <a:lnTo>
                    <a:pt x="2054" y="2559"/>
                  </a:lnTo>
                  <a:lnTo>
                    <a:pt x="2290" y="2492"/>
                  </a:lnTo>
                  <a:lnTo>
                    <a:pt x="2323" y="2458"/>
                  </a:lnTo>
                  <a:lnTo>
                    <a:pt x="2323" y="2391"/>
                  </a:lnTo>
                  <a:lnTo>
                    <a:pt x="2424" y="2391"/>
                  </a:lnTo>
                  <a:lnTo>
                    <a:pt x="2458" y="2357"/>
                  </a:lnTo>
                  <a:lnTo>
                    <a:pt x="2458" y="2290"/>
                  </a:lnTo>
                  <a:lnTo>
                    <a:pt x="2492" y="1784"/>
                  </a:lnTo>
                  <a:lnTo>
                    <a:pt x="2458" y="1246"/>
                  </a:lnTo>
                  <a:lnTo>
                    <a:pt x="2424" y="707"/>
                  </a:lnTo>
                  <a:lnTo>
                    <a:pt x="2357" y="168"/>
                  </a:lnTo>
                  <a:lnTo>
                    <a:pt x="2391" y="101"/>
                  </a:lnTo>
                  <a:lnTo>
                    <a:pt x="2391" y="67"/>
                  </a:lnTo>
                  <a:lnTo>
                    <a:pt x="2357" y="0"/>
                  </a:lnTo>
                  <a:lnTo>
                    <a:pt x="1751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02" name="Shape 764">
              <a:extLst>
                <a:ext uri="{FF2B5EF4-FFF2-40B4-BE49-F238E27FC236}">
                  <a16:creationId xmlns:a16="http://schemas.microsoft.com/office/drawing/2014/main" id="{06328FAD-5429-1ADB-ACAB-C8F97E3FD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934" y="3016015"/>
              <a:ext cx="7170" cy="57952"/>
            </a:xfrm>
            <a:custGeom>
              <a:avLst/>
              <a:gdLst>
                <a:gd name="T0" fmla="*/ 26171875 w 270"/>
                <a:gd name="T1" fmla="*/ 390625 h 2324"/>
                <a:gd name="T2" fmla="*/ 13281250 w 270"/>
                <a:gd name="T3" fmla="*/ 13281250 h 2324"/>
                <a:gd name="T4" fmla="*/ 13281250 w 270"/>
                <a:gd name="T5" fmla="*/ 118750000 h 2324"/>
                <a:gd name="T6" fmla="*/ 13281250 w 270"/>
                <a:gd name="T7" fmla="*/ 210546875 h 2324"/>
                <a:gd name="T8" fmla="*/ 13281250 w 270"/>
                <a:gd name="T9" fmla="*/ 421093750 h 2324"/>
                <a:gd name="T10" fmla="*/ 0 w 270"/>
                <a:gd name="T11" fmla="*/ 657812500 h 2324"/>
                <a:gd name="T12" fmla="*/ 0 w 270"/>
                <a:gd name="T13" fmla="*/ 776171875 h 2324"/>
                <a:gd name="T14" fmla="*/ 13281250 w 270"/>
                <a:gd name="T15" fmla="*/ 881250000 h 2324"/>
                <a:gd name="T16" fmla="*/ 26171875 w 270"/>
                <a:gd name="T17" fmla="*/ 907812500 h 2324"/>
                <a:gd name="T18" fmla="*/ 65625000 w 270"/>
                <a:gd name="T19" fmla="*/ 907812500 h 2324"/>
                <a:gd name="T20" fmla="*/ 78906250 w 270"/>
                <a:gd name="T21" fmla="*/ 894531250 h 2324"/>
                <a:gd name="T22" fmla="*/ 92187500 w 270"/>
                <a:gd name="T23" fmla="*/ 776171875 h 2324"/>
                <a:gd name="T24" fmla="*/ 105078125 w 270"/>
                <a:gd name="T25" fmla="*/ 657812500 h 2324"/>
                <a:gd name="T26" fmla="*/ 92187500 w 270"/>
                <a:gd name="T27" fmla="*/ 421093750 h 2324"/>
                <a:gd name="T28" fmla="*/ 92187500 w 270"/>
                <a:gd name="T29" fmla="*/ 210546875 h 2324"/>
                <a:gd name="T30" fmla="*/ 78906250 w 270"/>
                <a:gd name="T31" fmla="*/ 105468750 h 2324"/>
                <a:gd name="T32" fmla="*/ 52734375 w 270"/>
                <a:gd name="T33" fmla="*/ 13281250 h 2324"/>
                <a:gd name="T34" fmla="*/ 52734375 w 270"/>
                <a:gd name="T35" fmla="*/ 390625 h 2324"/>
                <a:gd name="T36" fmla="*/ 26171875 w 270"/>
                <a:gd name="T37" fmla="*/ 390625 h 23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70"/>
                <a:gd name="T58" fmla="*/ 0 h 2324"/>
                <a:gd name="T59" fmla="*/ 270 w 270"/>
                <a:gd name="T60" fmla="*/ 2324 h 232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70" h="2324" extrusionOk="0">
                  <a:moveTo>
                    <a:pt x="67" y="1"/>
                  </a:moveTo>
                  <a:lnTo>
                    <a:pt x="34" y="34"/>
                  </a:lnTo>
                  <a:lnTo>
                    <a:pt x="34" y="304"/>
                  </a:lnTo>
                  <a:lnTo>
                    <a:pt x="34" y="539"/>
                  </a:lnTo>
                  <a:lnTo>
                    <a:pt x="34" y="1078"/>
                  </a:lnTo>
                  <a:lnTo>
                    <a:pt x="0" y="1684"/>
                  </a:lnTo>
                  <a:lnTo>
                    <a:pt x="0" y="1987"/>
                  </a:lnTo>
                  <a:lnTo>
                    <a:pt x="34" y="2256"/>
                  </a:lnTo>
                  <a:lnTo>
                    <a:pt x="67" y="2324"/>
                  </a:lnTo>
                  <a:lnTo>
                    <a:pt x="168" y="2324"/>
                  </a:lnTo>
                  <a:lnTo>
                    <a:pt x="202" y="2290"/>
                  </a:lnTo>
                  <a:lnTo>
                    <a:pt x="236" y="1987"/>
                  </a:lnTo>
                  <a:lnTo>
                    <a:pt x="269" y="1684"/>
                  </a:lnTo>
                  <a:lnTo>
                    <a:pt x="236" y="1078"/>
                  </a:lnTo>
                  <a:lnTo>
                    <a:pt x="236" y="539"/>
                  </a:lnTo>
                  <a:lnTo>
                    <a:pt x="202" y="270"/>
                  </a:lnTo>
                  <a:lnTo>
                    <a:pt x="135" y="34"/>
                  </a:lnTo>
                  <a:lnTo>
                    <a:pt x="135" y="1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03" name="Shape 765">
              <a:extLst>
                <a:ext uri="{FF2B5EF4-FFF2-40B4-BE49-F238E27FC236}">
                  <a16:creationId xmlns:a16="http://schemas.microsoft.com/office/drawing/2014/main" id="{41F36C55-143C-1F13-5F3A-AD27047B8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724" y="3054252"/>
              <a:ext cx="18523" cy="26287"/>
            </a:xfrm>
            <a:custGeom>
              <a:avLst/>
              <a:gdLst>
                <a:gd name="T0" fmla="*/ 171093750 w 741"/>
                <a:gd name="T1" fmla="*/ 105468750 h 1045"/>
                <a:gd name="T2" fmla="*/ 210546875 w 741"/>
                <a:gd name="T3" fmla="*/ 118359375 h 1045"/>
                <a:gd name="T4" fmla="*/ 223828125 w 741"/>
                <a:gd name="T5" fmla="*/ 144921875 h 1045"/>
                <a:gd name="T6" fmla="*/ 236718750 w 741"/>
                <a:gd name="T7" fmla="*/ 171093750 h 1045"/>
                <a:gd name="T8" fmla="*/ 236718750 w 741"/>
                <a:gd name="T9" fmla="*/ 236718750 h 1045"/>
                <a:gd name="T10" fmla="*/ 210546875 w 741"/>
                <a:gd name="T11" fmla="*/ 263281250 h 1045"/>
                <a:gd name="T12" fmla="*/ 197265625 w 741"/>
                <a:gd name="T13" fmla="*/ 289453125 h 1045"/>
                <a:gd name="T14" fmla="*/ 131640625 w 741"/>
                <a:gd name="T15" fmla="*/ 328906250 h 1045"/>
                <a:gd name="T16" fmla="*/ 118359375 w 741"/>
                <a:gd name="T17" fmla="*/ 328906250 h 1045"/>
                <a:gd name="T18" fmla="*/ 105468750 w 741"/>
                <a:gd name="T19" fmla="*/ 184375000 h 1045"/>
                <a:gd name="T20" fmla="*/ 118359375 w 741"/>
                <a:gd name="T21" fmla="*/ 105468750 h 1045"/>
                <a:gd name="T22" fmla="*/ 131640625 w 741"/>
                <a:gd name="T23" fmla="*/ 118359375 h 1045"/>
                <a:gd name="T24" fmla="*/ 171093750 w 741"/>
                <a:gd name="T25" fmla="*/ 105468750 h 1045"/>
                <a:gd name="T26" fmla="*/ 105468750 w 741"/>
                <a:gd name="T27" fmla="*/ 0 h 1045"/>
                <a:gd name="T28" fmla="*/ 105468750 w 741"/>
                <a:gd name="T29" fmla="*/ 13281250 h 1045"/>
                <a:gd name="T30" fmla="*/ 78906250 w 741"/>
                <a:gd name="T31" fmla="*/ 39453125 h 1045"/>
                <a:gd name="T32" fmla="*/ 52734375 w 741"/>
                <a:gd name="T33" fmla="*/ 78906250 h 1045"/>
                <a:gd name="T34" fmla="*/ 39453125 w 741"/>
                <a:gd name="T35" fmla="*/ 157812500 h 1045"/>
                <a:gd name="T36" fmla="*/ 39453125 w 741"/>
                <a:gd name="T37" fmla="*/ 250000000 h 1045"/>
                <a:gd name="T38" fmla="*/ 52734375 w 741"/>
                <a:gd name="T39" fmla="*/ 342187500 h 1045"/>
                <a:gd name="T40" fmla="*/ 13281250 w 741"/>
                <a:gd name="T41" fmla="*/ 342187500 h 1045"/>
                <a:gd name="T42" fmla="*/ 0 w 741"/>
                <a:gd name="T43" fmla="*/ 355078125 h 1045"/>
                <a:gd name="T44" fmla="*/ 0 w 741"/>
                <a:gd name="T45" fmla="*/ 368359375 h 1045"/>
                <a:gd name="T46" fmla="*/ 0 w 741"/>
                <a:gd name="T47" fmla="*/ 394531250 h 1045"/>
                <a:gd name="T48" fmla="*/ 13281250 w 741"/>
                <a:gd name="T49" fmla="*/ 394531250 h 1045"/>
                <a:gd name="T50" fmla="*/ 52734375 w 741"/>
                <a:gd name="T51" fmla="*/ 407812500 h 1045"/>
                <a:gd name="T52" fmla="*/ 92187500 w 741"/>
                <a:gd name="T53" fmla="*/ 407812500 h 1045"/>
                <a:gd name="T54" fmla="*/ 131640625 w 741"/>
                <a:gd name="T55" fmla="*/ 394531250 h 1045"/>
                <a:gd name="T56" fmla="*/ 171093750 w 741"/>
                <a:gd name="T57" fmla="*/ 381640625 h 1045"/>
                <a:gd name="T58" fmla="*/ 236718750 w 741"/>
                <a:gd name="T59" fmla="*/ 315625000 h 1045"/>
                <a:gd name="T60" fmla="*/ 289453125 w 741"/>
                <a:gd name="T61" fmla="*/ 250000000 h 1045"/>
                <a:gd name="T62" fmla="*/ 289453125 w 741"/>
                <a:gd name="T63" fmla="*/ 210546875 h 1045"/>
                <a:gd name="T64" fmla="*/ 289453125 w 741"/>
                <a:gd name="T65" fmla="*/ 171093750 h 1045"/>
                <a:gd name="T66" fmla="*/ 276171875 w 741"/>
                <a:gd name="T67" fmla="*/ 131640625 h 1045"/>
                <a:gd name="T68" fmla="*/ 263281250 w 741"/>
                <a:gd name="T69" fmla="*/ 92187500 h 1045"/>
                <a:gd name="T70" fmla="*/ 236718750 w 741"/>
                <a:gd name="T71" fmla="*/ 66015625 h 1045"/>
                <a:gd name="T72" fmla="*/ 118359375 w 741"/>
                <a:gd name="T73" fmla="*/ 66015625 h 1045"/>
                <a:gd name="T74" fmla="*/ 118359375 w 741"/>
                <a:gd name="T75" fmla="*/ 13281250 h 1045"/>
                <a:gd name="T76" fmla="*/ 105468750 w 741"/>
                <a:gd name="T77" fmla="*/ 0 h 10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41"/>
                <a:gd name="T118" fmla="*/ 0 h 1045"/>
                <a:gd name="T119" fmla="*/ 741 w 741"/>
                <a:gd name="T120" fmla="*/ 1045 h 104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41" h="1045" extrusionOk="0">
                  <a:moveTo>
                    <a:pt x="438" y="270"/>
                  </a:moveTo>
                  <a:lnTo>
                    <a:pt x="539" y="303"/>
                  </a:lnTo>
                  <a:lnTo>
                    <a:pt x="573" y="371"/>
                  </a:lnTo>
                  <a:lnTo>
                    <a:pt x="606" y="438"/>
                  </a:lnTo>
                  <a:lnTo>
                    <a:pt x="606" y="606"/>
                  </a:lnTo>
                  <a:lnTo>
                    <a:pt x="539" y="674"/>
                  </a:lnTo>
                  <a:lnTo>
                    <a:pt x="505" y="741"/>
                  </a:lnTo>
                  <a:lnTo>
                    <a:pt x="337" y="842"/>
                  </a:lnTo>
                  <a:lnTo>
                    <a:pt x="303" y="842"/>
                  </a:lnTo>
                  <a:lnTo>
                    <a:pt x="270" y="472"/>
                  </a:lnTo>
                  <a:lnTo>
                    <a:pt x="303" y="270"/>
                  </a:lnTo>
                  <a:lnTo>
                    <a:pt x="337" y="303"/>
                  </a:lnTo>
                  <a:lnTo>
                    <a:pt x="438" y="270"/>
                  </a:lnTo>
                  <a:close/>
                  <a:moveTo>
                    <a:pt x="270" y="0"/>
                  </a:moveTo>
                  <a:lnTo>
                    <a:pt x="270" y="34"/>
                  </a:lnTo>
                  <a:lnTo>
                    <a:pt x="202" y="101"/>
                  </a:lnTo>
                  <a:lnTo>
                    <a:pt x="135" y="202"/>
                  </a:lnTo>
                  <a:lnTo>
                    <a:pt x="101" y="404"/>
                  </a:lnTo>
                  <a:lnTo>
                    <a:pt x="101" y="640"/>
                  </a:lnTo>
                  <a:lnTo>
                    <a:pt x="135" y="876"/>
                  </a:lnTo>
                  <a:lnTo>
                    <a:pt x="34" y="876"/>
                  </a:lnTo>
                  <a:lnTo>
                    <a:pt x="0" y="909"/>
                  </a:lnTo>
                  <a:lnTo>
                    <a:pt x="0" y="943"/>
                  </a:lnTo>
                  <a:lnTo>
                    <a:pt x="0" y="1010"/>
                  </a:lnTo>
                  <a:lnTo>
                    <a:pt x="34" y="1010"/>
                  </a:lnTo>
                  <a:lnTo>
                    <a:pt x="135" y="1044"/>
                  </a:lnTo>
                  <a:lnTo>
                    <a:pt x="236" y="1044"/>
                  </a:lnTo>
                  <a:lnTo>
                    <a:pt x="337" y="1010"/>
                  </a:lnTo>
                  <a:lnTo>
                    <a:pt x="438" y="977"/>
                  </a:lnTo>
                  <a:lnTo>
                    <a:pt x="606" y="808"/>
                  </a:lnTo>
                  <a:lnTo>
                    <a:pt x="741" y="640"/>
                  </a:lnTo>
                  <a:lnTo>
                    <a:pt x="741" y="539"/>
                  </a:lnTo>
                  <a:lnTo>
                    <a:pt x="741" y="438"/>
                  </a:lnTo>
                  <a:lnTo>
                    <a:pt x="707" y="337"/>
                  </a:lnTo>
                  <a:lnTo>
                    <a:pt x="674" y="236"/>
                  </a:lnTo>
                  <a:lnTo>
                    <a:pt x="606" y="169"/>
                  </a:lnTo>
                  <a:lnTo>
                    <a:pt x="303" y="169"/>
                  </a:lnTo>
                  <a:lnTo>
                    <a:pt x="303" y="34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04" name="Shape 766">
              <a:extLst>
                <a:ext uri="{FF2B5EF4-FFF2-40B4-BE49-F238E27FC236}">
                  <a16:creationId xmlns:a16="http://schemas.microsoft.com/office/drawing/2014/main" id="{5DB10C32-02AA-D79C-B88F-4D5DAF084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907" y="3175532"/>
              <a:ext cx="63336" cy="69303"/>
            </a:xfrm>
            <a:custGeom>
              <a:avLst/>
              <a:gdLst>
                <a:gd name="T0" fmla="*/ 881250000 w 2526"/>
                <a:gd name="T1" fmla="*/ 92187500 h 2762"/>
                <a:gd name="T2" fmla="*/ 881250000 w 2526"/>
                <a:gd name="T3" fmla="*/ 250000000 h 2762"/>
                <a:gd name="T4" fmla="*/ 894531250 w 2526"/>
                <a:gd name="T5" fmla="*/ 421093750 h 2762"/>
                <a:gd name="T6" fmla="*/ 894531250 w 2526"/>
                <a:gd name="T7" fmla="*/ 697265625 h 2762"/>
                <a:gd name="T8" fmla="*/ 907421875 w 2526"/>
                <a:gd name="T9" fmla="*/ 973437500 h 2762"/>
                <a:gd name="T10" fmla="*/ 565625000 w 2526"/>
                <a:gd name="T11" fmla="*/ 973437500 h 2762"/>
                <a:gd name="T12" fmla="*/ 355078125 w 2526"/>
                <a:gd name="T13" fmla="*/ 986718750 h 2762"/>
                <a:gd name="T14" fmla="*/ 250000000 w 2526"/>
                <a:gd name="T15" fmla="*/ 999609375 h 2762"/>
                <a:gd name="T16" fmla="*/ 144921875 w 2526"/>
                <a:gd name="T17" fmla="*/ 1012890625 h 2762"/>
                <a:gd name="T18" fmla="*/ 131640625 w 2526"/>
                <a:gd name="T19" fmla="*/ 736718750 h 2762"/>
                <a:gd name="T20" fmla="*/ 92187500 w 2526"/>
                <a:gd name="T21" fmla="*/ 447265625 h 2762"/>
                <a:gd name="T22" fmla="*/ 78906250 w 2526"/>
                <a:gd name="T23" fmla="*/ 276562500 h 2762"/>
                <a:gd name="T24" fmla="*/ 52734375 w 2526"/>
                <a:gd name="T25" fmla="*/ 105468750 h 2762"/>
                <a:gd name="T26" fmla="*/ 460546875 w 2526"/>
                <a:gd name="T27" fmla="*/ 105468750 h 2762"/>
                <a:gd name="T28" fmla="*/ 881250000 w 2526"/>
                <a:gd name="T29" fmla="*/ 92187500 h 2762"/>
                <a:gd name="T30" fmla="*/ 867968750 w 2526"/>
                <a:gd name="T31" fmla="*/ 390625 h 2762"/>
                <a:gd name="T32" fmla="*/ 460546875 w 2526"/>
                <a:gd name="T33" fmla="*/ 13281250 h 2762"/>
                <a:gd name="T34" fmla="*/ 250000000 w 2526"/>
                <a:gd name="T35" fmla="*/ 13281250 h 2762"/>
                <a:gd name="T36" fmla="*/ 52734375 w 2526"/>
                <a:gd name="T37" fmla="*/ 26562500 h 2762"/>
                <a:gd name="T38" fmla="*/ 26562500 w 2526"/>
                <a:gd name="T39" fmla="*/ 52734375 h 2762"/>
                <a:gd name="T40" fmla="*/ 13281250 w 2526"/>
                <a:gd name="T41" fmla="*/ 79296875 h 2762"/>
                <a:gd name="T42" fmla="*/ 0 w 2526"/>
                <a:gd name="T43" fmla="*/ 171093750 h 2762"/>
                <a:gd name="T44" fmla="*/ 0 w 2526"/>
                <a:gd name="T45" fmla="*/ 263281250 h 2762"/>
                <a:gd name="T46" fmla="*/ 13281250 w 2526"/>
                <a:gd name="T47" fmla="*/ 447265625 h 2762"/>
                <a:gd name="T48" fmla="*/ 39453125 w 2526"/>
                <a:gd name="T49" fmla="*/ 750000000 h 2762"/>
                <a:gd name="T50" fmla="*/ 52734375 w 2526"/>
                <a:gd name="T51" fmla="*/ 920703125 h 2762"/>
                <a:gd name="T52" fmla="*/ 92187500 w 2526"/>
                <a:gd name="T53" fmla="*/ 1052343750 h 2762"/>
                <a:gd name="T54" fmla="*/ 92187500 w 2526"/>
                <a:gd name="T55" fmla="*/ 1065625000 h 2762"/>
                <a:gd name="T56" fmla="*/ 105468750 w 2526"/>
                <a:gd name="T57" fmla="*/ 1078515625 h 2762"/>
                <a:gd name="T58" fmla="*/ 131640625 w 2526"/>
                <a:gd name="T59" fmla="*/ 1065625000 h 2762"/>
                <a:gd name="T60" fmla="*/ 144921875 w 2526"/>
                <a:gd name="T61" fmla="*/ 1065625000 h 2762"/>
                <a:gd name="T62" fmla="*/ 236718750 w 2526"/>
                <a:gd name="T63" fmla="*/ 1078515625 h 2762"/>
                <a:gd name="T64" fmla="*/ 328906250 w 2526"/>
                <a:gd name="T65" fmla="*/ 1078515625 h 2762"/>
                <a:gd name="T66" fmla="*/ 512890625 w 2526"/>
                <a:gd name="T67" fmla="*/ 1065625000 h 2762"/>
                <a:gd name="T68" fmla="*/ 815625000 w 2526"/>
                <a:gd name="T69" fmla="*/ 1065625000 h 2762"/>
                <a:gd name="T70" fmla="*/ 920703125 w 2526"/>
                <a:gd name="T71" fmla="*/ 1052343750 h 2762"/>
                <a:gd name="T72" fmla="*/ 973437500 w 2526"/>
                <a:gd name="T73" fmla="*/ 1052343750 h 2762"/>
                <a:gd name="T74" fmla="*/ 973437500 w 2526"/>
                <a:gd name="T75" fmla="*/ 1039062500 h 2762"/>
                <a:gd name="T76" fmla="*/ 986328125 w 2526"/>
                <a:gd name="T77" fmla="*/ 907812500 h 2762"/>
                <a:gd name="T78" fmla="*/ 986328125 w 2526"/>
                <a:gd name="T79" fmla="*/ 762890625 h 2762"/>
                <a:gd name="T80" fmla="*/ 973437500 w 2526"/>
                <a:gd name="T81" fmla="*/ 486718750 h 2762"/>
                <a:gd name="T82" fmla="*/ 960156250 w 2526"/>
                <a:gd name="T83" fmla="*/ 250000000 h 2762"/>
                <a:gd name="T84" fmla="*/ 946875000 w 2526"/>
                <a:gd name="T85" fmla="*/ 131640625 h 2762"/>
                <a:gd name="T86" fmla="*/ 920703125 w 2526"/>
                <a:gd name="T87" fmla="*/ 26562500 h 2762"/>
                <a:gd name="T88" fmla="*/ 907421875 w 2526"/>
                <a:gd name="T89" fmla="*/ 13281250 h 2762"/>
                <a:gd name="T90" fmla="*/ 894531250 w 2526"/>
                <a:gd name="T91" fmla="*/ 390625 h 2762"/>
                <a:gd name="T92" fmla="*/ 867968750 w 2526"/>
                <a:gd name="T93" fmla="*/ 390625 h 276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526"/>
                <a:gd name="T142" fmla="*/ 0 h 2762"/>
                <a:gd name="T143" fmla="*/ 2526 w 2526"/>
                <a:gd name="T144" fmla="*/ 2762 h 276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526" h="2762" extrusionOk="0">
                  <a:moveTo>
                    <a:pt x="2256" y="236"/>
                  </a:moveTo>
                  <a:lnTo>
                    <a:pt x="2256" y="640"/>
                  </a:lnTo>
                  <a:lnTo>
                    <a:pt x="2290" y="1078"/>
                  </a:lnTo>
                  <a:lnTo>
                    <a:pt x="2290" y="1785"/>
                  </a:lnTo>
                  <a:lnTo>
                    <a:pt x="2323" y="2492"/>
                  </a:lnTo>
                  <a:lnTo>
                    <a:pt x="1448" y="2492"/>
                  </a:lnTo>
                  <a:lnTo>
                    <a:pt x="909" y="2526"/>
                  </a:lnTo>
                  <a:lnTo>
                    <a:pt x="640" y="2559"/>
                  </a:lnTo>
                  <a:lnTo>
                    <a:pt x="371" y="2593"/>
                  </a:lnTo>
                  <a:lnTo>
                    <a:pt x="337" y="1886"/>
                  </a:lnTo>
                  <a:lnTo>
                    <a:pt x="236" y="1145"/>
                  </a:lnTo>
                  <a:lnTo>
                    <a:pt x="202" y="708"/>
                  </a:lnTo>
                  <a:lnTo>
                    <a:pt x="135" y="270"/>
                  </a:lnTo>
                  <a:lnTo>
                    <a:pt x="1179" y="270"/>
                  </a:lnTo>
                  <a:lnTo>
                    <a:pt x="2256" y="236"/>
                  </a:lnTo>
                  <a:close/>
                  <a:moveTo>
                    <a:pt x="2222" y="1"/>
                  </a:moveTo>
                  <a:lnTo>
                    <a:pt x="1179" y="34"/>
                  </a:lnTo>
                  <a:lnTo>
                    <a:pt x="640" y="34"/>
                  </a:lnTo>
                  <a:lnTo>
                    <a:pt x="135" y="68"/>
                  </a:lnTo>
                  <a:lnTo>
                    <a:pt x="68" y="135"/>
                  </a:lnTo>
                  <a:lnTo>
                    <a:pt x="34" y="203"/>
                  </a:lnTo>
                  <a:lnTo>
                    <a:pt x="0" y="438"/>
                  </a:lnTo>
                  <a:lnTo>
                    <a:pt x="0" y="674"/>
                  </a:lnTo>
                  <a:lnTo>
                    <a:pt x="34" y="1145"/>
                  </a:lnTo>
                  <a:lnTo>
                    <a:pt x="101" y="1920"/>
                  </a:lnTo>
                  <a:lnTo>
                    <a:pt x="135" y="2357"/>
                  </a:lnTo>
                  <a:lnTo>
                    <a:pt x="236" y="2694"/>
                  </a:lnTo>
                  <a:lnTo>
                    <a:pt x="236" y="2728"/>
                  </a:lnTo>
                  <a:lnTo>
                    <a:pt x="270" y="2761"/>
                  </a:lnTo>
                  <a:lnTo>
                    <a:pt x="337" y="2728"/>
                  </a:lnTo>
                  <a:lnTo>
                    <a:pt x="371" y="2728"/>
                  </a:lnTo>
                  <a:lnTo>
                    <a:pt x="606" y="2761"/>
                  </a:lnTo>
                  <a:lnTo>
                    <a:pt x="842" y="2761"/>
                  </a:lnTo>
                  <a:lnTo>
                    <a:pt x="1313" y="2728"/>
                  </a:lnTo>
                  <a:lnTo>
                    <a:pt x="2088" y="2728"/>
                  </a:lnTo>
                  <a:lnTo>
                    <a:pt x="2357" y="2694"/>
                  </a:lnTo>
                  <a:lnTo>
                    <a:pt x="2492" y="2694"/>
                  </a:lnTo>
                  <a:lnTo>
                    <a:pt x="2492" y="2660"/>
                  </a:lnTo>
                  <a:lnTo>
                    <a:pt x="2525" y="2324"/>
                  </a:lnTo>
                  <a:lnTo>
                    <a:pt x="2525" y="1953"/>
                  </a:lnTo>
                  <a:lnTo>
                    <a:pt x="2492" y="1246"/>
                  </a:lnTo>
                  <a:lnTo>
                    <a:pt x="2458" y="640"/>
                  </a:lnTo>
                  <a:lnTo>
                    <a:pt x="2424" y="337"/>
                  </a:lnTo>
                  <a:lnTo>
                    <a:pt x="2357" y="68"/>
                  </a:lnTo>
                  <a:lnTo>
                    <a:pt x="2323" y="34"/>
                  </a:lnTo>
                  <a:lnTo>
                    <a:pt x="2290" y="1"/>
                  </a:lnTo>
                  <a:lnTo>
                    <a:pt x="2222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05" name="Shape 767">
              <a:extLst>
                <a:ext uri="{FF2B5EF4-FFF2-40B4-BE49-F238E27FC236}">
                  <a16:creationId xmlns:a16="http://schemas.microsoft.com/office/drawing/2014/main" id="{FCEAF029-6D8B-84B8-5C32-4DACD0B72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214" y="3033341"/>
              <a:ext cx="62141" cy="65719"/>
            </a:xfrm>
            <a:custGeom>
              <a:avLst/>
              <a:gdLst>
                <a:gd name="T0" fmla="*/ 868359375 w 2493"/>
                <a:gd name="T1" fmla="*/ 52734375 h 2627"/>
                <a:gd name="T2" fmla="*/ 881640625 w 2493"/>
                <a:gd name="T3" fmla="*/ 473828125 h 2627"/>
                <a:gd name="T4" fmla="*/ 868359375 w 2493"/>
                <a:gd name="T5" fmla="*/ 894531250 h 2627"/>
                <a:gd name="T6" fmla="*/ 684375000 w 2493"/>
                <a:gd name="T7" fmla="*/ 907812500 h 2627"/>
                <a:gd name="T8" fmla="*/ 487109375 w 2493"/>
                <a:gd name="T9" fmla="*/ 920703125 h 2627"/>
                <a:gd name="T10" fmla="*/ 302734375 w 2493"/>
                <a:gd name="T11" fmla="*/ 920703125 h 2627"/>
                <a:gd name="T12" fmla="*/ 210546875 w 2493"/>
                <a:gd name="T13" fmla="*/ 933984375 h 2627"/>
                <a:gd name="T14" fmla="*/ 131640625 w 2493"/>
                <a:gd name="T15" fmla="*/ 947265625 h 2627"/>
                <a:gd name="T16" fmla="*/ 118750000 w 2493"/>
                <a:gd name="T17" fmla="*/ 947265625 h 2627"/>
                <a:gd name="T18" fmla="*/ 118750000 w 2493"/>
                <a:gd name="T19" fmla="*/ 933984375 h 2627"/>
                <a:gd name="T20" fmla="*/ 131640625 w 2493"/>
                <a:gd name="T21" fmla="*/ 736718750 h 2627"/>
                <a:gd name="T22" fmla="*/ 118750000 w 2493"/>
                <a:gd name="T23" fmla="*/ 526171875 h 2627"/>
                <a:gd name="T24" fmla="*/ 92187500 w 2493"/>
                <a:gd name="T25" fmla="*/ 316015625 h 2627"/>
                <a:gd name="T26" fmla="*/ 52734375 w 2493"/>
                <a:gd name="T27" fmla="*/ 105468750 h 2627"/>
                <a:gd name="T28" fmla="*/ 473828125 w 2493"/>
                <a:gd name="T29" fmla="*/ 105468750 h 2627"/>
                <a:gd name="T30" fmla="*/ 671093750 w 2493"/>
                <a:gd name="T31" fmla="*/ 92187500 h 2627"/>
                <a:gd name="T32" fmla="*/ 868359375 w 2493"/>
                <a:gd name="T33" fmla="*/ 52734375 h 2627"/>
                <a:gd name="T34" fmla="*/ 671093750 w 2493"/>
                <a:gd name="T35" fmla="*/ 390625 h 2627"/>
                <a:gd name="T36" fmla="*/ 460546875 w 2493"/>
                <a:gd name="T37" fmla="*/ 13281250 h 2627"/>
                <a:gd name="T38" fmla="*/ 250000000 w 2493"/>
                <a:gd name="T39" fmla="*/ 26562500 h 2627"/>
                <a:gd name="T40" fmla="*/ 39843750 w 2493"/>
                <a:gd name="T41" fmla="*/ 26562500 h 2627"/>
                <a:gd name="T42" fmla="*/ 13281250 w 2493"/>
                <a:gd name="T43" fmla="*/ 39843750 h 2627"/>
                <a:gd name="T44" fmla="*/ 390625 w 2493"/>
                <a:gd name="T45" fmla="*/ 52734375 h 2627"/>
                <a:gd name="T46" fmla="*/ 390625 w 2493"/>
                <a:gd name="T47" fmla="*/ 79296875 h 2627"/>
                <a:gd name="T48" fmla="*/ 13281250 w 2493"/>
                <a:gd name="T49" fmla="*/ 105468750 h 2627"/>
                <a:gd name="T50" fmla="*/ 13281250 w 2493"/>
                <a:gd name="T51" fmla="*/ 302734375 h 2627"/>
                <a:gd name="T52" fmla="*/ 13281250 w 2493"/>
                <a:gd name="T53" fmla="*/ 526171875 h 2627"/>
                <a:gd name="T54" fmla="*/ 26562500 w 2493"/>
                <a:gd name="T55" fmla="*/ 736718750 h 2627"/>
                <a:gd name="T56" fmla="*/ 52734375 w 2493"/>
                <a:gd name="T57" fmla="*/ 933984375 h 2627"/>
                <a:gd name="T58" fmla="*/ 66015625 w 2493"/>
                <a:gd name="T59" fmla="*/ 960156250 h 2627"/>
                <a:gd name="T60" fmla="*/ 79296875 w 2493"/>
                <a:gd name="T61" fmla="*/ 960156250 h 2627"/>
                <a:gd name="T62" fmla="*/ 92187500 w 2493"/>
                <a:gd name="T63" fmla="*/ 973437500 h 2627"/>
                <a:gd name="T64" fmla="*/ 105468750 w 2493"/>
                <a:gd name="T65" fmla="*/ 960156250 h 2627"/>
                <a:gd name="T66" fmla="*/ 105468750 w 2493"/>
                <a:gd name="T67" fmla="*/ 986718750 h 2627"/>
                <a:gd name="T68" fmla="*/ 131640625 w 2493"/>
                <a:gd name="T69" fmla="*/ 999609375 h 2627"/>
                <a:gd name="T70" fmla="*/ 210546875 w 2493"/>
                <a:gd name="T71" fmla="*/ 1012890625 h 2627"/>
                <a:gd name="T72" fmla="*/ 302734375 w 2493"/>
                <a:gd name="T73" fmla="*/ 1026171875 h 2627"/>
                <a:gd name="T74" fmla="*/ 500000000 w 2493"/>
                <a:gd name="T75" fmla="*/ 1012890625 h 2627"/>
                <a:gd name="T76" fmla="*/ 684375000 w 2493"/>
                <a:gd name="T77" fmla="*/ 986718750 h 2627"/>
                <a:gd name="T78" fmla="*/ 868359375 w 2493"/>
                <a:gd name="T79" fmla="*/ 947265625 h 2627"/>
                <a:gd name="T80" fmla="*/ 868359375 w 2493"/>
                <a:gd name="T81" fmla="*/ 973437500 h 2627"/>
                <a:gd name="T82" fmla="*/ 881640625 w 2493"/>
                <a:gd name="T83" fmla="*/ 999609375 h 2627"/>
                <a:gd name="T84" fmla="*/ 907812500 w 2493"/>
                <a:gd name="T85" fmla="*/ 1012890625 h 2627"/>
                <a:gd name="T86" fmla="*/ 933984375 w 2493"/>
                <a:gd name="T87" fmla="*/ 1012890625 h 2627"/>
                <a:gd name="T88" fmla="*/ 947265625 w 2493"/>
                <a:gd name="T89" fmla="*/ 986718750 h 2627"/>
                <a:gd name="T90" fmla="*/ 973437500 w 2493"/>
                <a:gd name="T91" fmla="*/ 750000000 h 2627"/>
                <a:gd name="T92" fmla="*/ 973437500 w 2493"/>
                <a:gd name="T93" fmla="*/ 513281250 h 2627"/>
                <a:gd name="T94" fmla="*/ 973437500 w 2493"/>
                <a:gd name="T95" fmla="*/ 276562500 h 2627"/>
                <a:gd name="T96" fmla="*/ 933984375 w 2493"/>
                <a:gd name="T97" fmla="*/ 39843750 h 2627"/>
                <a:gd name="T98" fmla="*/ 933984375 w 2493"/>
                <a:gd name="T99" fmla="*/ 26562500 h 2627"/>
                <a:gd name="T100" fmla="*/ 907812500 w 2493"/>
                <a:gd name="T101" fmla="*/ 26562500 h 2627"/>
                <a:gd name="T102" fmla="*/ 907812500 w 2493"/>
                <a:gd name="T103" fmla="*/ 390625 h 2627"/>
                <a:gd name="T104" fmla="*/ 671093750 w 2493"/>
                <a:gd name="T105" fmla="*/ 390625 h 262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493"/>
                <a:gd name="T160" fmla="*/ 0 h 2627"/>
                <a:gd name="T161" fmla="*/ 2493 w 2493"/>
                <a:gd name="T162" fmla="*/ 2627 h 262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493" h="2627" extrusionOk="0">
                  <a:moveTo>
                    <a:pt x="2223" y="135"/>
                  </a:moveTo>
                  <a:lnTo>
                    <a:pt x="2257" y="1213"/>
                  </a:lnTo>
                  <a:lnTo>
                    <a:pt x="2223" y="2290"/>
                  </a:lnTo>
                  <a:lnTo>
                    <a:pt x="1752" y="2324"/>
                  </a:lnTo>
                  <a:lnTo>
                    <a:pt x="1247" y="2357"/>
                  </a:lnTo>
                  <a:lnTo>
                    <a:pt x="775" y="2357"/>
                  </a:lnTo>
                  <a:lnTo>
                    <a:pt x="539" y="2391"/>
                  </a:lnTo>
                  <a:lnTo>
                    <a:pt x="337" y="2425"/>
                  </a:lnTo>
                  <a:lnTo>
                    <a:pt x="304" y="2425"/>
                  </a:lnTo>
                  <a:lnTo>
                    <a:pt x="304" y="2391"/>
                  </a:lnTo>
                  <a:lnTo>
                    <a:pt x="337" y="1886"/>
                  </a:lnTo>
                  <a:lnTo>
                    <a:pt x="304" y="1347"/>
                  </a:lnTo>
                  <a:lnTo>
                    <a:pt x="236" y="809"/>
                  </a:lnTo>
                  <a:lnTo>
                    <a:pt x="135" y="270"/>
                  </a:lnTo>
                  <a:lnTo>
                    <a:pt x="1213" y="270"/>
                  </a:lnTo>
                  <a:lnTo>
                    <a:pt x="1718" y="236"/>
                  </a:lnTo>
                  <a:lnTo>
                    <a:pt x="2223" y="135"/>
                  </a:lnTo>
                  <a:close/>
                  <a:moveTo>
                    <a:pt x="1718" y="1"/>
                  </a:moveTo>
                  <a:lnTo>
                    <a:pt x="1179" y="34"/>
                  </a:lnTo>
                  <a:lnTo>
                    <a:pt x="640" y="68"/>
                  </a:lnTo>
                  <a:lnTo>
                    <a:pt x="102" y="68"/>
                  </a:lnTo>
                  <a:lnTo>
                    <a:pt x="34" y="102"/>
                  </a:lnTo>
                  <a:lnTo>
                    <a:pt x="1" y="135"/>
                  </a:lnTo>
                  <a:lnTo>
                    <a:pt x="1" y="203"/>
                  </a:lnTo>
                  <a:lnTo>
                    <a:pt x="34" y="270"/>
                  </a:lnTo>
                  <a:lnTo>
                    <a:pt x="34" y="775"/>
                  </a:lnTo>
                  <a:lnTo>
                    <a:pt x="34" y="1347"/>
                  </a:lnTo>
                  <a:lnTo>
                    <a:pt x="68" y="1886"/>
                  </a:lnTo>
                  <a:lnTo>
                    <a:pt x="135" y="2391"/>
                  </a:lnTo>
                  <a:lnTo>
                    <a:pt x="169" y="2458"/>
                  </a:lnTo>
                  <a:lnTo>
                    <a:pt x="203" y="2458"/>
                  </a:lnTo>
                  <a:lnTo>
                    <a:pt x="236" y="2492"/>
                  </a:lnTo>
                  <a:lnTo>
                    <a:pt x="270" y="2458"/>
                  </a:lnTo>
                  <a:lnTo>
                    <a:pt x="270" y="2526"/>
                  </a:lnTo>
                  <a:lnTo>
                    <a:pt x="337" y="2559"/>
                  </a:lnTo>
                  <a:lnTo>
                    <a:pt x="539" y="2593"/>
                  </a:lnTo>
                  <a:lnTo>
                    <a:pt x="775" y="2627"/>
                  </a:lnTo>
                  <a:lnTo>
                    <a:pt x="1280" y="2593"/>
                  </a:lnTo>
                  <a:lnTo>
                    <a:pt x="1752" y="2526"/>
                  </a:lnTo>
                  <a:lnTo>
                    <a:pt x="2223" y="2425"/>
                  </a:lnTo>
                  <a:lnTo>
                    <a:pt x="2223" y="2492"/>
                  </a:lnTo>
                  <a:lnTo>
                    <a:pt x="2257" y="2559"/>
                  </a:lnTo>
                  <a:lnTo>
                    <a:pt x="2324" y="2593"/>
                  </a:lnTo>
                  <a:lnTo>
                    <a:pt x="2391" y="2593"/>
                  </a:lnTo>
                  <a:lnTo>
                    <a:pt x="2425" y="2526"/>
                  </a:lnTo>
                  <a:lnTo>
                    <a:pt x="2492" y="1920"/>
                  </a:lnTo>
                  <a:lnTo>
                    <a:pt x="2492" y="1314"/>
                  </a:lnTo>
                  <a:lnTo>
                    <a:pt x="2492" y="708"/>
                  </a:lnTo>
                  <a:lnTo>
                    <a:pt x="2391" y="102"/>
                  </a:lnTo>
                  <a:lnTo>
                    <a:pt x="2391" y="68"/>
                  </a:lnTo>
                  <a:lnTo>
                    <a:pt x="2324" y="68"/>
                  </a:lnTo>
                  <a:lnTo>
                    <a:pt x="2324" y="1"/>
                  </a:lnTo>
                  <a:lnTo>
                    <a:pt x="1718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06" name="Shape 768">
              <a:extLst>
                <a:ext uri="{FF2B5EF4-FFF2-40B4-BE49-F238E27FC236}">
                  <a16:creationId xmlns:a16="http://schemas.microsoft.com/office/drawing/2014/main" id="{E6B9C24D-FE74-B6FA-8C42-DEC18C4B2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247" y="3103839"/>
              <a:ext cx="8365" cy="58549"/>
            </a:xfrm>
            <a:custGeom>
              <a:avLst/>
              <a:gdLst>
                <a:gd name="T0" fmla="*/ 26562500 w 338"/>
                <a:gd name="T1" fmla="*/ 390625 h 2324"/>
                <a:gd name="T2" fmla="*/ 13671875 w 338"/>
                <a:gd name="T3" fmla="*/ 13281250 h 2324"/>
                <a:gd name="T4" fmla="*/ 390625 w 338"/>
                <a:gd name="T5" fmla="*/ 118750000 h 2324"/>
                <a:gd name="T6" fmla="*/ 390625 w 338"/>
                <a:gd name="T7" fmla="*/ 223828125 h 2324"/>
                <a:gd name="T8" fmla="*/ 13671875 w 338"/>
                <a:gd name="T9" fmla="*/ 421093750 h 2324"/>
                <a:gd name="T10" fmla="*/ 26562500 w 338"/>
                <a:gd name="T11" fmla="*/ 657812500 h 2324"/>
                <a:gd name="T12" fmla="*/ 39843750 w 338"/>
                <a:gd name="T13" fmla="*/ 776171875 h 2324"/>
                <a:gd name="T14" fmla="*/ 66015625 w 338"/>
                <a:gd name="T15" fmla="*/ 894531250 h 2324"/>
                <a:gd name="T16" fmla="*/ 79296875 w 338"/>
                <a:gd name="T17" fmla="*/ 907812500 h 2324"/>
                <a:gd name="T18" fmla="*/ 118750000 w 338"/>
                <a:gd name="T19" fmla="*/ 907812500 h 2324"/>
                <a:gd name="T20" fmla="*/ 118750000 w 338"/>
                <a:gd name="T21" fmla="*/ 881640625 h 2324"/>
                <a:gd name="T22" fmla="*/ 132031250 w 338"/>
                <a:gd name="T23" fmla="*/ 776171875 h 2324"/>
                <a:gd name="T24" fmla="*/ 118750000 w 338"/>
                <a:gd name="T25" fmla="*/ 657812500 h 2324"/>
                <a:gd name="T26" fmla="*/ 92578125 w 338"/>
                <a:gd name="T27" fmla="*/ 421093750 h 2324"/>
                <a:gd name="T28" fmla="*/ 79296875 w 338"/>
                <a:gd name="T29" fmla="*/ 210546875 h 2324"/>
                <a:gd name="T30" fmla="*/ 66015625 w 338"/>
                <a:gd name="T31" fmla="*/ 118750000 h 2324"/>
                <a:gd name="T32" fmla="*/ 53125000 w 338"/>
                <a:gd name="T33" fmla="*/ 13281250 h 2324"/>
                <a:gd name="T34" fmla="*/ 53125000 w 338"/>
                <a:gd name="T35" fmla="*/ 390625 h 2324"/>
                <a:gd name="T36" fmla="*/ 26562500 w 338"/>
                <a:gd name="T37" fmla="*/ 390625 h 23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38"/>
                <a:gd name="T58" fmla="*/ 0 h 2324"/>
                <a:gd name="T59" fmla="*/ 338 w 338"/>
                <a:gd name="T60" fmla="*/ 2324 h 232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38" h="2324" extrusionOk="0">
                  <a:moveTo>
                    <a:pt x="68" y="1"/>
                  </a:moveTo>
                  <a:lnTo>
                    <a:pt x="35" y="34"/>
                  </a:lnTo>
                  <a:lnTo>
                    <a:pt x="1" y="304"/>
                  </a:lnTo>
                  <a:lnTo>
                    <a:pt x="1" y="573"/>
                  </a:lnTo>
                  <a:lnTo>
                    <a:pt x="35" y="1078"/>
                  </a:lnTo>
                  <a:lnTo>
                    <a:pt x="68" y="1684"/>
                  </a:lnTo>
                  <a:lnTo>
                    <a:pt x="102" y="1987"/>
                  </a:lnTo>
                  <a:lnTo>
                    <a:pt x="169" y="2290"/>
                  </a:lnTo>
                  <a:lnTo>
                    <a:pt x="203" y="2324"/>
                  </a:lnTo>
                  <a:lnTo>
                    <a:pt x="304" y="2324"/>
                  </a:lnTo>
                  <a:lnTo>
                    <a:pt x="304" y="2257"/>
                  </a:lnTo>
                  <a:lnTo>
                    <a:pt x="338" y="1987"/>
                  </a:lnTo>
                  <a:lnTo>
                    <a:pt x="304" y="1684"/>
                  </a:lnTo>
                  <a:lnTo>
                    <a:pt x="237" y="1078"/>
                  </a:lnTo>
                  <a:lnTo>
                    <a:pt x="203" y="539"/>
                  </a:lnTo>
                  <a:lnTo>
                    <a:pt x="169" y="304"/>
                  </a:lnTo>
                  <a:lnTo>
                    <a:pt x="136" y="34"/>
                  </a:lnTo>
                  <a:lnTo>
                    <a:pt x="136" y="1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07" name="Shape 769">
              <a:extLst>
                <a:ext uri="{FF2B5EF4-FFF2-40B4-BE49-F238E27FC236}">
                  <a16:creationId xmlns:a16="http://schemas.microsoft.com/office/drawing/2014/main" id="{C13F6C68-D97E-EC90-074E-6AC08ECF1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135" y="3126542"/>
              <a:ext cx="18523" cy="22106"/>
            </a:xfrm>
            <a:custGeom>
              <a:avLst/>
              <a:gdLst>
                <a:gd name="T0" fmla="*/ 39453125 w 741"/>
                <a:gd name="T1" fmla="*/ 390625 h 877"/>
                <a:gd name="T2" fmla="*/ 13281250 w 741"/>
                <a:gd name="T3" fmla="*/ 13281250 h 877"/>
                <a:gd name="T4" fmla="*/ 0 w 741"/>
                <a:gd name="T5" fmla="*/ 26562500 h 877"/>
                <a:gd name="T6" fmla="*/ 0 w 741"/>
                <a:gd name="T7" fmla="*/ 39843750 h 877"/>
                <a:gd name="T8" fmla="*/ 13281250 w 741"/>
                <a:gd name="T9" fmla="*/ 66015625 h 877"/>
                <a:gd name="T10" fmla="*/ 52734375 w 741"/>
                <a:gd name="T11" fmla="*/ 79296875 h 877"/>
                <a:gd name="T12" fmla="*/ 131640625 w 741"/>
                <a:gd name="T13" fmla="*/ 105468750 h 877"/>
                <a:gd name="T14" fmla="*/ 65625000 w 741"/>
                <a:gd name="T15" fmla="*/ 184375000 h 877"/>
                <a:gd name="T16" fmla="*/ 13281250 w 741"/>
                <a:gd name="T17" fmla="*/ 276562500 h 877"/>
                <a:gd name="T18" fmla="*/ 0 w 741"/>
                <a:gd name="T19" fmla="*/ 302734375 h 877"/>
                <a:gd name="T20" fmla="*/ 13281250 w 741"/>
                <a:gd name="T21" fmla="*/ 328906250 h 877"/>
                <a:gd name="T22" fmla="*/ 39453125 w 741"/>
                <a:gd name="T23" fmla="*/ 342187500 h 877"/>
                <a:gd name="T24" fmla="*/ 65625000 w 741"/>
                <a:gd name="T25" fmla="*/ 342187500 h 877"/>
                <a:gd name="T26" fmla="*/ 197265625 w 741"/>
                <a:gd name="T27" fmla="*/ 302734375 h 877"/>
                <a:gd name="T28" fmla="*/ 262890625 w 741"/>
                <a:gd name="T29" fmla="*/ 289453125 h 877"/>
                <a:gd name="T30" fmla="*/ 276171875 w 741"/>
                <a:gd name="T31" fmla="*/ 276562500 h 877"/>
                <a:gd name="T32" fmla="*/ 289453125 w 741"/>
                <a:gd name="T33" fmla="*/ 250000000 h 877"/>
                <a:gd name="T34" fmla="*/ 289453125 w 741"/>
                <a:gd name="T35" fmla="*/ 223828125 h 877"/>
                <a:gd name="T36" fmla="*/ 262890625 w 741"/>
                <a:gd name="T37" fmla="*/ 210546875 h 877"/>
                <a:gd name="T38" fmla="*/ 250000000 w 741"/>
                <a:gd name="T39" fmla="*/ 210546875 h 877"/>
                <a:gd name="T40" fmla="*/ 197265625 w 741"/>
                <a:gd name="T41" fmla="*/ 223828125 h 877"/>
                <a:gd name="T42" fmla="*/ 144531250 w 741"/>
                <a:gd name="T43" fmla="*/ 237109375 h 877"/>
                <a:gd name="T44" fmla="*/ 250000000 w 741"/>
                <a:gd name="T45" fmla="*/ 92187500 h 877"/>
                <a:gd name="T46" fmla="*/ 262890625 w 741"/>
                <a:gd name="T47" fmla="*/ 66015625 h 877"/>
                <a:gd name="T48" fmla="*/ 250000000 w 741"/>
                <a:gd name="T49" fmla="*/ 52734375 h 877"/>
                <a:gd name="T50" fmla="*/ 236718750 w 741"/>
                <a:gd name="T51" fmla="*/ 39843750 h 877"/>
                <a:gd name="T52" fmla="*/ 210546875 w 741"/>
                <a:gd name="T53" fmla="*/ 26562500 h 877"/>
                <a:gd name="T54" fmla="*/ 92187500 w 741"/>
                <a:gd name="T55" fmla="*/ 13281250 h 877"/>
                <a:gd name="T56" fmla="*/ 39453125 w 741"/>
                <a:gd name="T57" fmla="*/ 390625 h 87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741"/>
                <a:gd name="T88" fmla="*/ 0 h 877"/>
                <a:gd name="T89" fmla="*/ 741 w 741"/>
                <a:gd name="T90" fmla="*/ 877 h 87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741" h="877" extrusionOk="0">
                  <a:moveTo>
                    <a:pt x="101" y="1"/>
                  </a:moveTo>
                  <a:lnTo>
                    <a:pt x="34" y="34"/>
                  </a:lnTo>
                  <a:lnTo>
                    <a:pt x="0" y="68"/>
                  </a:lnTo>
                  <a:lnTo>
                    <a:pt x="0" y="102"/>
                  </a:lnTo>
                  <a:lnTo>
                    <a:pt x="34" y="169"/>
                  </a:lnTo>
                  <a:lnTo>
                    <a:pt x="135" y="203"/>
                  </a:lnTo>
                  <a:lnTo>
                    <a:pt x="337" y="270"/>
                  </a:lnTo>
                  <a:lnTo>
                    <a:pt x="168" y="472"/>
                  </a:lnTo>
                  <a:lnTo>
                    <a:pt x="34" y="708"/>
                  </a:lnTo>
                  <a:lnTo>
                    <a:pt x="0" y="775"/>
                  </a:lnTo>
                  <a:lnTo>
                    <a:pt x="34" y="842"/>
                  </a:lnTo>
                  <a:lnTo>
                    <a:pt x="101" y="876"/>
                  </a:lnTo>
                  <a:lnTo>
                    <a:pt x="168" y="876"/>
                  </a:lnTo>
                  <a:lnTo>
                    <a:pt x="505" y="775"/>
                  </a:lnTo>
                  <a:lnTo>
                    <a:pt x="673" y="741"/>
                  </a:lnTo>
                  <a:lnTo>
                    <a:pt x="707" y="708"/>
                  </a:lnTo>
                  <a:lnTo>
                    <a:pt x="741" y="640"/>
                  </a:lnTo>
                  <a:lnTo>
                    <a:pt x="741" y="573"/>
                  </a:lnTo>
                  <a:lnTo>
                    <a:pt x="673" y="539"/>
                  </a:lnTo>
                  <a:lnTo>
                    <a:pt x="640" y="539"/>
                  </a:lnTo>
                  <a:lnTo>
                    <a:pt x="505" y="573"/>
                  </a:lnTo>
                  <a:lnTo>
                    <a:pt x="370" y="607"/>
                  </a:lnTo>
                  <a:lnTo>
                    <a:pt x="640" y="236"/>
                  </a:lnTo>
                  <a:lnTo>
                    <a:pt x="673" y="169"/>
                  </a:lnTo>
                  <a:lnTo>
                    <a:pt x="640" y="135"/>
                  </a:lnTo>
                  <a:lnTo>
                    <a:pt x="606" y="102"/>
                  </a:lnTo>
                  <a:lnTo>
                    <a:pt x="539" y="68"/>
                  </a:lnTo>
                  <a:lnTo>
                    <a:pt x="236" y="34"/>
                  </a:lnTo>
                  <a:lnTo>
                    <a:pt x="101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08" name="Shape 770">
              <a:extLst>
                <a:ext uri="{FF2B5EF4-FFF2-40B4-BE49-F238E27FC236}">
                  <a16:creationId xmlns:a16="http://schemas.microsoft.com/office/drawing/2014/main" id="{1AC08023-4104-25DA-82D8-3EC0BC632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235" y="3106826"/>
              <a:ext cx="62738" cy="59744"/>
            </a:xfrm>
            <a:custGeom>
              <a:avLst/>
              <a:gdLst>
                <a:gd name="T0" fmla="*/ 881250000 w 2526"/>
                <a:gd name="T1" fmla="*/ 92187500 h 2392"/>
                <a:gd name="T2" fmla="*/ 881250000 w 2526"/>
                <a:gd name="T3" fmla="*/ 263281250 h 2392"/>
                <a:gd name="T4" fmla="*/ 894531250 w 2526"/>
                <a:gd name="T5" fmla="*/ 434375000 h 2392"/>
                <a:gd name="T6" fmla="*/ 894531250 w 2526"/>
                <a:gd name="T7" fmla="*/ 631640625 h 2392"/>
                <a:gd name="T8" fmla="*/ 907812500 w 2526"/>
                <a:gd name="T9" fmla="*/ 828906250 h 2392"/>
                <a:gd name="T10" fmla="*/ 565625000 w 2526"/>
                <a:gd name="T11" fmla="*/ 828906250 h 2392"/>
                <a:gd name="T12" fmla="*/ 355468750 w 2526"/>
                <a:gd name="T13" fmla="*/ 842187500 h 2392"/>
                <a:gd name="T14" fmla="*/ 250000000 w 2526"/>
                <a:gd name="T15" fmla="*/ 842187500 h 2392"/>
                <a:gd name="T16" fmla="*/ 144921875 w 2526"/>
                <a:gd name="T17" fmla="*/ 868359375 h 2392"/>
                <a:gd name="T18" fmla="*/ 118750000 w 2526"/>
                <a:gd name="T19" fmla="*/ 657812500 h 2392"/>
                <a:gd name="T20" fmla="*/ 92187500 w 2526"/>
                <a:gd name="T21" fmla="*/ 447265625 h 2392"/>
                <a:gd name="T22" fmla="*/ 79296875 w 2526"/>
                <a:gd name="T23" fmla="*/ 276562500 h 2392"/>
                <a:gd name="T24" fmla="*/ 66015625 w 2526"/>
                <a:gd name="T25" fmla="*/ 105468750 h 2392"/>
                <a:gd name="T26" fmla="*/ 66015625 w 2526"/>
                <a:gd name="T27" fmla="*/ 105468750 h 2392"/>
                <a:gd name="T28" fmla="*/ 263281250 w 2526"/>
                <a:gd name="T29" fmla="*/ 118750000 h 2392"/>
                <a:gd name="T30" fmla="*/ 473828125 w 2526"/>
                <a:gd name="T31" fmla="*/ 105468750 h 2392"/>
                <a:gd name="T32" fmla="*/ 881250000 w 2526"/>
                <a:gd name="T33" fmla="*/ 92187500 h 2392"/>
                <a:gd name="T34" fmla="*/ 881250000 w 2526"/>
                <a:gd name="T35" fmla="*/ 390625 h 2392"/>
                <a:gd name="T36" fmla="*/ 460546875 w 2526"/>
                <a:gd name="T37" fmla="*/ 13281250 h 2392"/>
                <a:gd name="T38" fmla="*/ 263281250 w 2526"/>
                <a:gd name="T39" fmla="*/ 26562500 h 2392"/>
                <a:gd name="T40" fmla="*/ 52734375 w 2526"/>
                <a:gd name="T41" fmla="*/ 39843750 h 2392"/>
                <a:gd name="T42" fmla="*/ 26562500 w 2526"/>
                <a:gd name="T43" fmla="*/ 52734375 h 2392"/>
                <a:gd name="T44" fmla="*/ 13281250 w 2526"/>
                <a:gd name="T45" fmla="*/ 79296875 h 2392"/>
                <a:gd name="T46" fmla="*/ 390625 w 2526"/>
                <a:gd name="T47" fmla="*/ 171093750 h 2392"/>
                <a:gd name="T48" fmla="*/ 390625 w 2526"/>
                <a:gd name="T49" fmla="*/ 263281250 h 2392"/>
                <a:gd name="T50" fmla="*/ 13281250 w 2526"/>
                <a:gd name="T51" fmla="*/ 460546875 h 2392"/>
                <a:gd name="T52" fmla="*/ 39843750 w 2526"/>
                <a:gd name="T53" fmla="*/ 683984375 h 2392"/>
                <a:gd name="T54" fmla="*/ 52734375 w 2526"/>
                <a:gd name="T55" fmla="*/ 802734375 h 2392"/>
                <a:gd name="T56" fmla="*/ 79296875 w 2526"/>
                <a:gd name="T57" fmla="*/ 907812500 h 2392"/>
                <a:gd name="T58" fmla="*/ 92187500 w 2526"/>
                <a:gd name="T59" fmla="*/ 921093750 h 2392"/>
                <a:gd name="T60" fmla="*/ 144921875 w 2526"/>
                <a:gd name="T61" fmla="*/ 921093750 h 2392"/>
                <a:gd name="T62" fmla="*/ 223828125 w 2526"/>
                <a:gd name="T63" fmla="*/ 933984375 h 2392"/>
                <a:gd name="T64" fmla="*/ 328906250 w 2526"/>
                <a:gd name="T65" fmla="*/ 933984375 h 2392"/>
                <a:gd name="T66" fmla="*/ 513281250 w 2526"/>
                <a:gd name="T67" fmla="*/ 921093750 h 2392"/>
                <a:gd name="T68" fmla="*/ 815625000 w 2526"/>
                <a:gd name="T69" fmla="*/ 921093750 h 2392"/>
                <a:gd name="T70" fmla="*/ 920703125 w 2526"/>
                <a:gd name="T71" fmla="*/ 907812500 h 2392"/>
                <a:gd name="T72" fmla="*/ 960156250 w 2526"/>
                <a:gd name="T73" fmla="*/ 907812500 h 2392"/>
                <a:gd name="T74" fmla="*/ 973437500 w 2526"/>
                <a:gd name="T75" fmla="*/ 894531250 h 2392"/>
                <a:gd name="T76" fmla="*/ 986718750 w 2526"/>
                <a:gd name="T77" fmla="*/ 789453125 h 2392"/>
                <a:gd name="T78" fmla="*/ 986718750 w 2526"/>
                <a:gd name="T79" fmla="*/ 697265625 h 2392"/>
                <a:gd name="T80" fmla="*/ 973437500 w 2526"/>
                <a:gd name="T81" fmla="*/ 486718750 h 2392"/>
                <a:gd name="T82" fmla="*/ 960156250 w 2526"/>
                <a:gd name="T83" fmla="*/ 263281250 h 2392"/>
                <a:gd name="T84" fmla="*/ 947265625 w 2526"/>
                <a:gd name="T85" fmla="*/ 144921875 h 2392"/>
                <a:gd name="T86" fmla="*/ 920703125 w 2526"/>
                <a:gd name="T87" fmla="*/ 26562500 h 2392"/>
                <a:gd name="T88" fmla="*/ 907812500 w 2526"/>
                <a:gd name="T89" fmla="*/ 13281250 h 2392"/>
                <a:gd name="T90" fmla="*/ 894531250 w 2526"/>
                <a:gd name="T91" fmla="*/ 13281250 h 2392"/>
                <a:gd name="T92" fmla="*/ 881250000 w 2526"/>
                <a:gd name="T93" fmla="*/ 390625 h 239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526"/>
                <a:gd name="T142" fmla="*/ 0 h 2392"/>
                <a:gd name="T143" fmla="*/ 2526 w 2526"/>
                <a:gd name="T144" fmla="*/ 2392 h 239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526" h="2392" extrusionOk="0">
                  <a:moveTo>
                    <a:pt x="2256" y="236"/>
                  </a:moveTo>
                  <a:lnTo>
                    <a:pt x="2256" y="674"/>
                  </a:lnTo>
                  <a:lnTo>
                    <a:pt x="2290" y="1112"/>
                  </a:lnTo>
                  <a:lnTo>
                    <a:pt x="2290" y="1617"/>
                  </a:lnTo>
                  <a:lnTo>
                    <a:pt x="2324" y="2122"/>
                  </a:lnTo>
                  <a:lnTo>
                    <a:pt x="1448" y="2122"/>
                  </a:lnTo>
                  <a:lnTo>
                    <a:pt x="910" y="2156"/>
                  </a:lnTo>
                  <a:lnTo>
                    <a:pt x="640" y="2156"/>
                  </a:lnTo>
                  <a:lnTo>
                    <a:pt x="371" y="2223"/>
                  </a:lnTo>
                  <a:lnTo>
                    <a:pt x="304" y="1684"/>
                  </a:lnTo>
                  <a:lnTo>
                    <a:pt x="236" y="1145"/>
                  </a:lnTo>
                  <a:lnTo>
                    <a:pt x="203" y="708"/>
                  </a:lnTo>
                  <a:lnTo>
                    <a:pt x="169" y="270"/>
                  </a:lnTo>
                  <a:lnTo>
                    <a:pt x="674" y="304"/>
                  </a:lnTo>
                  <a:lnTo>
                    <a:pt x="1213" y="270"/>
                  </a:lnTo>
                  <a:lnTo>
                    <a:pt x="2256" y="236"/>
                  </a:lnTo>
                  <a:close/>
                  <a:moveTo>
                    <a:pt x="2256" y="1"/>
                  </a:moveTo>
                  <a:lnTo>
                    <a:pt x="1179" y="34"/>
                  </a:lnTo>
                  <a:lnTo>
                    <a:pt x="674" y="68"/>
                  </a:lnTo>
                  <a:lnTo>
                    <a:pt x="135" y="102"/>
                  </a:lnTo>
                  <a:lnTo>
                    <a:pt x="68" y="135"/>
                  </a:lnTo>
                  <a:lnTo>
                    <a:pt x="34" y="203"/>
                  </a:lnTo>
                  <a:lnTo>
                    <a:pt x="1" y="438"/>
                  </a:lnTo>
                  <a:lnTo>
                    <a:pt x="1" y="674"/>
                  </a:lnTo>
                  <a:lnTo>
                    <a:pt x="34" y="1179"/>
                  </a:lnTo>
                  <a:lnTo>
                    <a:pt x="102" y="1751"/>
                  </a:lnTo>
                  <a:lnTo>
                    <a:pt x="135" y="2055"/>
                  </a:lnTo>
                  <a:lnTo>
                    <a:pt x="203" y="2324"/>
                  </a:lnTo>
                  <a:lnTo>
                    <a:pt x="236" y="2358"/>
                  </a:lnTo>
                  <a:lnTo>
                    <a:pt x="371" y="2358"/>
                  </a:lnTo>
                  <a:lnTo>
                    <a:pt x="573" y="2391"/>
                  </a:lnTo>
                  <a:lnTo>
                    <a:pt x="842" y="2391"/>
                  </a:lnTo>
                  <a:lnTo>
                    <a:pt x="1314" y="2358"/>
                  </a:lnTo>
                  <a:lnTo>
                    <a:pt x="2088" y="2358"/>
                  </a:lnTo>
                  <a:lnTo>
                    <a:pt x="2357" y="2324"/>
                  </a:lnTo>
                  <a:lnTo>
                    <a:pt x="2458" y="2324"/>
                  </a:lnTo>
                  <a:lnTo>
                    <a:pt x="2492" y="2290"/>
                  </a:lnTo>
                  <a:lnTo>
                    <a:pt x="2526" y="2021"/>
                  </a:lnTo>
                  <a:lnTo>
                    <a:pt x="2526" y="1785"/>
                  </a:lnTo>
                  <a:lnTo>
                    <a:pt x="2492" y="1246"/>
                  </a:lnTo>
                  <a:lnTo>
                    <a:pt x="2458" y="674"/>
                  </a:lnTo>
                  <a:lnTo>
                    <a:pt x="2425" y="371"/>
                  </a:lnTo>
                  <a:lnTo>
                    <a:pt x="2357" y="68"/>
                  </a:lnTo>
                  <a:lnTo>
                    <a:pt x="2324" y="34"/>
                  </a:lnTo>
                  <a:lnTo>
                    <a:pt x="2290" y="34"/>
                  </a:lnTo>
                  <a:lnTo>
                    <a:pt x="2256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09" name="Shape 771">
              <a:extLst>
                <a:ext uri="{FF2B5EF4-FFF2-40B4-BE49-F238E27FC236}">
                  <a16:creationId xmlns:a16="http://schemas.microsoft.com/office/drawing/2014/main" id="{EC68B59B-C89C-0A5E-4123-7AF560169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478" y="3088903"/>
              <a:ext cx="65129" cy="60939"/>
            </a:xfrm>
            <a:custGeom>
              <a:avLst/>
              <a:gdLst>
                <a:gd name="T0" fmla="*/ 933984375 w 2593"/>
                <a:gd name="T1" fmla="*/ 390625 h 2425"/>
                <a:gd name="T2" fmla="*/ 920703125 w 2593"/>
                <a:gd name="T3" fmla="*/ 13281250 h 2425"/>
                <a:gd name="T4" fmla="*/ 907421875 w 2593"/>
                <a:gd name="T5" fmla="*/ 52734375 h 2425"/>
                <a:gd name="T6" fmla="*/ 683984375 w 2593"/>
                <a:gd name="T7" fmla="*/ 39843750 h 2425"/>
                <a:gd name="T8" fmla="*/ 460546875 w 2593"/>
                <a:gd name="T9" fmla="*/ 26562500 h 2425"/>
                <a:gd name="T10" fmla="*/ 263281250 w 2593"/>
                <a:gd name="T11" fmla="*/ 13281250 h 2425"/>
                <a:gd name="T12" fmla="*/ 157812500 w 2593"/>
                <a:gd name="T13" fmla="*/ 26562500 h 2425"/>
                <a:gd name="T14" fmla="*/ 118359375 w 2593"/>
                <a:gd name="T15" fmla="*/ 52734375 h 2425"/>
                <a:gd name="T16" fmla="*/ 78906250 w 2593"/>
                <a:gd name="T17" fmla="*/ 66015625 h 2425"/>
                <a:gd name="T18" fmla="*/ 78906250 w 2593"/>
                <a:gd name="T19" fmla="*/ 79296875 h 2425"/>
                <a:gd name="T20" fmla="*/ 144921875 w 2593"/>
                <a:gd name="T21" fmla="*/ 105468750 h 2425"/>
                <a:gd name="T22" fmla="*/ 223828125 w 2593"/>
                <a:gd name="T23" fmla="*/ 118750000 h 2425"/>
                <a:gd name="T24" fmla="*/ 657812500 w 2593"/>
                <a:gd name="T25" fmla="*/ 118750000 h 2425"/>
                <a:gd name="T26" fmla="*/ 907421875 w 2593"/>
                <a:gd name="T27" fmla="*/ 131640625 h 2425"/>
                <a:gd name="T28" fmla="*/ 907421875 w 2593"/>
                <a:gd name="T29" fmla="*/ 276562500 h 2425"/>
                <a:gd name="T30" fmla="*/ 907421875 w 2593"/>
                <a:gd name="T31" fmla="*/ 421093750 h 2425"/>
                <a:gd name="T32" fmla="*/ 907421875 w 2593"/>
                <a:gd name="T33" fmla="*/ 618359375 h 2425"/>
                <a:gd name="T34" fmla="*/ 920703125 w 2593"/>
                <a:gd name="T35" fmla="*/ 723437500 h 2425"/>
                <a:gd name="T36" fmla="*/ 932421875 w 2593"/>
                <a:gd name="T37" fmla="*/ 815625000 h 2425"/>
                <a:gd name="T38" fmla="*/ 932421875 w 2593"/>
                <a:gd name="T39" fmla="*/ 815625000 h 2425"/>
                <a:gd name="T40" fmla="*/ 526171875 w 2593"/>
                <a:gd name="T41" fmla="*/ 828906250 h 2425"/>
                <a:gd name="T42" fmla="*/ 315625000 w 2593"/>
                <a:gd name="T43" fmla="*/ 841796875 h 2425"/>
                <a:gd name="T44" fmla="*/ 210546875 w 2593"/>
                <a:gd name="T45" fmla="*/ 855078125 h 2425"/>
                <a:gd name="T46" fmla="*/ 118359375 w 2593"/>
                <a:gd name="T47" fmla="*/ 881250000 h 2425"/>
                <a:gd name="T48" fmla="*/ 105468750 w 2593"/>
                <a:gd name="T49" fmla="*/ 683984375 h 2425"/>
                <a:gd name="T50" fmla="*/ 92187500 w 2593"/>
                <a:gd name="T51" fmla="*/ 486718750 h 2425"/>
                <a:gd name="T52" fmla="*/ 105468750 w 2593"/>
                <a:gd name="T53" fmla="*/ 276562500 h 2425"/>
                <a:gd name="T54" fmla="*/ 92187500 w 2593"/>
                <a:gd name="T55" fmla="*/ 171093750 h 2425"/>
                <a:gd name="T56" fmla="*/ 78906250 w 2593"/>
                <a:gd name="T57" fmla="*/ 118750000 h 2425"/>
                <a:gd name="T58" fmla="*/ 66015625 w 2593"/>
                <a:gd name="T59" fmla="*/ 79296875 h 2425"/>
                <a:gd name="T60" fmla="*/ 26562500 w 2593"/>
                <a:gd name="T61" fmla="*/ 131640625 h 2425"/>
                <a:gd name="T62" fmla="*/ 13281250 w 2593"/>
                <a:gd name="T63" fmla="*/ 197656250 h 2425"/>
                <a:gd name="T64" fmla="*/ 0 w 2593"/>
                <a:gd name="T65" fmla="*/ 342187500 h 2425"/>
                <a:gd name="T66" fmla="*/ 13281250 w 2593"/>
                <a:gd name="T67" fmla="*/ 618359375 h 2425"/>
                <a:gd name="T68" fmla="*/ 13281250 w 2593"/>
                <a:gd name="T69" fmla="*/ 710546875 h 2425"/>
                <a:gd name="T70" fmla="*/ 13281250 w 2593"/>
                <a:gd name="T71" fmla="*/ 815625000 h 2425"/>
                <a:gd name="T72" fmla="*/ 26562500 w 2593"/>
                <a:gd name="T73" fmla="*/ 855078125 h 2425"/>
                <a:gd name="T74" fmla="*/ 39453125 w 2593"/>
                <a:gd name="T75" fmla="*/ 894531250 h 2425"/>
                <a:gd name="T76" fmla="*/ 66015625 w 2593"/>
                <a:gd name="T77" fmla="*/ 933984375 h 2425"/>
                <a:gd name="T78" fmla="*/ 105468750 w 2593"/>
                <a:gd name="T79" fmla="*/ 947265625 h 2425"/>
                <a:gd name="T80" fmla="*/ 118359375 w 2593"/>
                <a:gd name="T81" fmla="*/ 947265625 h 2425"/>
                <a:gd name="T82" fmla="*/ 131640625 w 2593"/>
                <a:gd name="T83" fmla="*/ 933984375 h 2425"/>
                <a:gd name="T84" fmla="*/ 131640625 w 2593"/>
                <a:gd name="T85" fmla="*/ 920703125 h 2425"/>
                <a:gd name="T86" fmla="*/ 223828125 w 2593"/>
                <a:gd name="T87" fmla="*/ 933984375 h 2425"/>
                <a:gd name="T88" fmla="*/ 328906250 w 2593"/>
                <a:gd name="T89" fmla="*/ 947265625 h 2425"/>
                <a:gd name="T90" fmla="*/ 526171875 w 2593"/>
                <a:gd name="T91" fmla="*/ 933984375 h 2425"/>
                <a:gd name="T92" fmla="*/ 933984375 w 2593"/>
                <a:gd name="T93" fmla="*/ 907812500 h 2425"/>
                <a:gd name="T94" fmla="*/ 960156250 w 2593"/>
                <a:gd name="T95" fmla="*/ 894531250 h 2425"/>
                <a:gd name="T96" fmla="*/ 973437500 w 2593"/>
                <a:gd name="T97" fmla="*/ 907812500 h 2425"/>
                <a:gd name="T98" fmla="*/ 986328125 w 2593"/>
                <a:gd name="T99" fmla="*/ 907812500 h 2425"/>
                <a:gd name="T100" fmla="*/ 999609375 w 2593"/>
                <a:gd name="T101" fmla="*/ 894531250 h 2425"/>
                <a:gd name="T102" fmla="*/ 1012890625 w 2593"/>
                <a:gd name="T103" fmla="*/ 789453125 h 2425"/>
                <a:gd name="T104" fmla="*/ 999609375 w 2593"/>
                <a:gd name="T105" fmla="*/ 697265625 h 2425"/>
                <a:gd name="T106" fmla="*/ 986328125 w 2593"/>
                <a:gd name="T107" fmla="*/ 486718750 h 2425"/>
                <a:gd name="T108" fmla="*/ 986328125 w 2593"/>
                <a:gd name="T109" fmla="*/ 250000000 h 2425"/>
                <a:gd name="T110" fmla="*/ 973437500 w 2593"/>
                <a:gd name="T111" fmla="*/ 131640625 h 2425"/>
                <a:gd name="T112" fmla="*/ 960156250 w 2593"/>
                <a:gd name="T113" fmla="*/ 13281250 h 2425"/>
                <a:gd name="T114" fmla="*/ 946875000 w 2593"/>
                <a:gd name="T115" fmla="*/ 390625 h 2425"/>
                <a:gd name="T116" fmla="*/ 933984375 w 2593"/>
                <a:gd name="T117" fmla="*/ 390625 h 242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593"/>
                <a:gd name="T178" fmla="*/ 0 h 2425"/>
                <a:gd name="T179" fmla="*/ 2593 w 2593"/>
                <a:gd name="T180" fmla="*/ 2425 h 242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593" h="2425" extrusionOk="0">
                  <a:moveTo>
                    <a:pt x="2391" y="1"/>
                  </a:moveTo>
                  <a:lnTo>
                    <a:pt x="2357" y="34"/>
                  </a:lnTo>
                  <a:lnTo>
                    <a:pt x="2323" y="135"/>
                  </a:lnTo>
                  <a:lnTo>
                    <a:pt x="1751" y="102"/>
                  </a:lnTo>
                  <a:lnTo>
                    <a:pt x="1179" y="68"/>
                  </a:lnTo>
                  <a:lnTo>
                    <a:pt x="674" y="34"/>
                  </a:lnTo>
                  <a:lnTo>
                    <a:pt x="404" y="68"/>
                  </a:lnTo>
                  <a:lnTo>
                    <a:pt x="303" y="135"/>
                  </a:lnTo>
                  <a:lnTo>
                    <a:pt x="202" y="169"/>
                  </a:lnTo>
                  <a:lnTo>
                    <a:pt x="202" y="203"/>
                  </a:lnTo>
                  <a:lnTo>
                    <a:pt x="371" y="270"/>
                  </a:lnTo>
                  <a:lnTo>
                    <a:pt x="573" y="304"/>
                  </a:lnTo>
                  <a:lnTo>
                    <a:pt x="1684" y="304"/>
                  </a:lnTo>
                  <a:lnTo>
                    <a:pt x="2323" y="337"/>
                  </a:lnTo>
                  <a:lnTo>
                    <a:pt x="2323" y="708"/>
                  </a:lnTo>
                  <a:lnTo>
                    <a:pt x="2323" y="1078"/>
                  </a:lnTo>
                  <a:lnTo>
                    <a:pt x="2323" y="1583"/>
                  </a:lnTo>
                  <a:lnTo>
                    <a:pt x="2357" y="1852"/>
                  </a:lnTo>
                  <a:lnTo>
                    <a:pt x="2387" y="2088"/>
                  </a:lnTo>
                  <a:lnTo>
                    <a:pt x="1347" y="2122"/>
                  </a:lnTo>
                  <a:lnTo>
                    <a:pt x="808" y="2155"/>
                  </a:lnTo>
                  <a:lnTo>
                    <a:pt x="539" y="2189"/>
                  </a:lnTo>
                  <a:lnTo>
                    <a:pt x="303" y="2256"/>
                  </a:lnTo>
                  <a:lnTo>
                    <a:pt x="270" y="1751"/>
                  </a:lnTo>
                  <a:lnTo>
                    <a:pt x="236" y="1246"/>
                  </a:lnTo>
                  <a:lnTo>
                    <a:pt x="270" y="708"/>
                  </a:lnTo>
                  <a:lnTo>
                    <a:pt x="236" y="438"/>
                  </a:lnTo>
                  <a:lnTo>
                    <a:pt x="202" y="304"/>
                  </a:lnTo>
                  <a:lnTo>
                    <a:pt x="169" y="203"/>
                  </a:lnTo>
                  <a:lnTo>
                    <a:pt x="68" y="337"/>
                  </a:lnTo>
                  <a:lnTo>
                    <a:pt x="34" y="506"/>
                  </a:lnTo>
                  <a:lnTo>
                    <a:pt x="0" y="876"/>
                  </a:lnTo>
                  <a:lnTo>
                    <a:pt x="34" y="1583"/>
                  </a:lnTo>
                  <a:lnTo>
                    <a:pt x="34" y="1819"/>
                  </a:lnTo>
                  <a:lnTo>
                    <a:pt x="34" y="2088"/>
                  </a:lnTo>
                  <a:lnTo>
                    <a:pt x="68" y="2189"/>
                  </a:lnTo>
                  <a:lnTo>
                    <a:pt x="101" y="2290"/>
                  </a:lnTo>
                  <a:lnTo>
                    <a:pt x="169" y="2391"/>
                  </a:lnTo>
                  <a:lnTo>
                    <a:pt x="270" y="2425"/>
                  </a:lnTo>
                  <a:lnTo>
                    <a:pt x="303" y="2425"/>
                  </a:lnTo>
                  <a:lnTo>
                    <a:pt x="337" y="2391"/>
                  </a:lnTo>
                  <a:lnTo>
                    <a:pt x="337" y="2357"/>
                  </a:lnTo>
                  <a:lnTo>
                    <a:pt x="573" y="2391"/>
                  </a:lnTo>
                  <a:lnTo>
                    <a:pt x="842" y="2425"/>
                  </a:lnTo>
                  <a:lnTo>
                    <a:pt x="1347" y="2391"/>
                  </a:lnTo>
                  <a:lnTo>
                    <a:pt x="2391" y="2324"/>
                  </a:lnTo>
                  <a:lnTo>
                    <a:pt x="2458" y="2290"/>
                  </a:lnTo>
                  <a:lnTo>
                    <a:pt x="2492" y="2324"/>
                  </a:lnTo>
                  <a:lnTo>
                    <a:pt x="2525" y="2324"/>
                  </a:lnTo>
                  <a:lnTo>
                    <a:pt x="2559" y="2290"/>
                  </a:lnTo>
                  <a:lnTo>
                    <a:pt x="2593" y="2021"/>
                  </a:lnTo>
                  <a:lnTo>
                    <a:pt x="2559" y="1785"/>
                  </a:lnTo>
                  <a:lnTo>
                    <a:pt x="2525" y="1246"/>
                  </a:lnTo>
                  <a:lnTo>
                    <a:pt x="2525" y="640"/>
                  </a:lnTo>
                  <a:lnTo>
                    <a:pt x="2492" y="337"/>
                  </a:lnTo>
                  <a:lnTo>
                    <a:pt x="2458" y="34"/>
                  </a:lnTo>
                  <a:lnTo>
                    <a:pt x="2424" y="1"/>
                  </a:lnTo>
                  <a:lnTo>
                    <a:pt x="2391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10" name="Shape 772">
              <a:extLst>
                <a:ext uri="{FF2B5EF4-FFF2-40B4-BE49-F238E27FC236}">
                  <a16:creationId xmlns:a16="http://schemas.microsoft.com/office/drawing/2014/main" id="{5C175B76-9513-174F-00F5-66207309D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4911" y="3961167"/>
              <a:ext cx="296364" cy="451665"/>
            </a:xfrm>
            <a:custGeom>
              <a:avLst/>
              <a:gdLst>
                <a:gd name="T0" fmla="*/ 2147483647 w 11852"/>
                <a:gd name="T1" fmla="*/ 197656250 h 18081"/>
                <a:gd name="T2" fmla="*/ 736718750 w 11852"/>
                <a:gd name="T3" fmla="*/ 644921875 h 18081"/>
                <a:gd name="T4" fmla="*/ 289843750 w 11852"/>
                <a:gd name="T5" fmla="*/ 763281250 h 18081"/>
                <a:gd name="T6" fmla="*/ 132031250 w 11852"/>
                <a:gd name="T7" fmla="*/ 842187500 h 18081"/>
                <a:gd name="T8" fmla="*/ 66015625 w 11852"/>
                <a:gd name="T9" fmla="*/ 907812500 h 18081"/>
                <a:gd name="T10" fmla="*/ 26562500 w 11852"/>
                <a:gd name="T11" fmla="*/ 868359375 h 18081"/>
                <a:gd name="T12" fmla="*/ 390625 w 11852"/>
                <a:gd name="T13" fmla="*/ 894531250 h 18081"/>
                <a:gd name="T14" fmla="*/ 53125000 w 11852"/>
                <a:gd name="T15" fmla="*/ 1262890625 h 18081"/>
                <a:gd name="T16" fmla="*/ 250390625 w 11852"/>
                <a:gd name="T17" fmla="*/ 1999218750 h 18081"/>
                <a:gd name="T18" fmla="*/ 697265625 w 11852"/>
                <a:gd name="T19" fmla="*/ 2147483647 h 18081"/>
                <a:gd name="T20" fmla="*/ 1065625000 w 11852"/>
                <a:gd name="T21" fmla="*/ 2147483647 h 18081"/>
                <a:gd name="T22" fmla="*/ 1381250000 w 11852"/>
                <a:gd name="T23" fmla="*/ 2147483647 h 18081"/>
                <a:gd name="T24" fmla="*/ 1539062500 w 11852"/>
                <a:gd name="T25" fmla="*/ 2147483647 h 18081"/>
                <a:gd name="T26" fmla="*/ 1591796875 w 11852"/>
                <a:gd name="T27" fmla="*/ 2147483647 h 18081"/>
                <a:gd name="T28" fmla="*/ 1828515625 w 11852"/>
                <a:gd name="T29" fmla="*/ 2147483647 h 18081"/>
                <a:gd name="T30" fmla="*/ 2147483647 w 11852"/>
                <a:gd name="T31" fmla="*/ 2147483647 h 18081"/>
                <a:gd name="T32" fmla="*/ 2147483647 w 11852"/>
                <a:gd name="T33" fmla="*/ 2147483647 h 18081"/>
                <a:gd name="T34" fmla="*/ 2147483647 w 11852"/>
                <a:gd name="T35" fmla="*/ 2147483647 h 18081"/>
                <a:gd name="T36" fmla="*/ 2147483647 w 11852"/>
                <a:gd name="T37" fmla="*/ 2147483647 h 18081"/>
                <a:gd name="T38" fmla="*/ 2147483647 w 11852"/>
                <a:gd name="T39" fmla="*/ 2147483647 h 18081"/>
                <a:gd name="T40" fmla="*/ 2147483647 w 11852"/>
                <a:gd name="T41" fmla="*/ 2147483647 h 18081"/>
                <a:gd name="T42" fmla="*/ 1801953125 w 11852"/>
                <a:gd name="T43" fmla="*/ 2147483647 h 18081"/>
                <a:gd name="T44" fmla="*/ 1381250000 w 11852"/>
                <a:gd name="T45" fmla="*/ 2147483647 h 18081"/>
                <a:gd name="T46" fmla="*/ 986718750 w 11852"/>
                <a:gd name="T47" fmla="*/ 2147483647 h 18081"/>
                <a:gd name="T48" fmla="*/ 447656250 w 11852"/>
                <a:gd name="T49" fmla="*/ 2147483647 h 18081"/>
                <a:gd name="T50" fmla="*/ 197656250 w 11852"/>
                <a:gd name="T51" fmla="*/ 1249609375 h 18081"/>
                <a:gd name="T52" fmla="*/ 71093750 w 11852"/>
                <a:gd name="T53" fmla="*/ 921093750 h 18081"/>
                <a:gd name="T54" fmla="*/ 250390625 w 11852"/>
                <a:gd name="T55" fmla="*/ 907812500 h 18081"/>
                <a:gd name="T56" fmla="*/ 763281250 w 11852"/>
                <a:gd name="T57" fmla="*/ 750000000 h 18081"/>
                <a:gd name="T58" fmla="*/ 2147483647 w 11852"/>
                <a:gd name="T59" fmla="*/ 302734375 h 18081"/>
                <a:gd name="T60" fmla="*/ 2147483647 w 11852"/>
                <a:gd name="T61" fmla="*/ 381640625 h 18081"/>
                <a:gd name="T62" fmla="*/ 2147483647 w 11852"/>
                <a:gd name="T63" fmla="*/ 1183984375 h 18081"/>
                <a:gd name="T64" fmla="*/ 2147483647 w 11852"/>
                <a:gd name="T65" fmla="*/ 2147483647 h 18081"/>
                <a:gd name="T66" fmla="*/ 2147483647 w 11852"/>
                <a:gd name="T67" fmla="*/ 2147483647 h 18081"/>
                <a:gd name="T68" fmla="*/ 2147483647 w 11852"/>
                <a:gd name="T69" fmla="*/ 2147483647 h 18081"/>
                <a:gd name="T70" fmla="*/ 2147483647 w 11852"/>
                <a:gd name="T71" fmla="*/ 1355078125 h 18081"/>
                <a:gd name="T72" fmla="*/ 2147483647 w 11852"/>
                <a:gd name="T73" fmla="*/ 368750000 h 18081"/>
                <a:gd name="T74" fmla="*/ 2147483647 w 11852"/>
                <a:gd name="T75" fmla="*/ 39843750 h 18081"/>
                <a:gd name="T76" fmla="*/ 2147483647 w 11852"/>
                <a:gd name="T77" fmla="*/ 390625 h 1808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1852"/>
                <a:gd name="T118" fmla="*/ 0 h 18081"/>
                <a:gd name="T119" fmla="*/ 11852 w 11852"/>
                <a:gd name="T120" fmla="*/ 18081 h 1808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1852" h="18081" extrusionOk="0">
                  <a:moveTo>
                    <a:pt x="8721" y="1"/>
                  </a:moveTo>
                  <a:lnTo>
                    <a:pt x="6431" y="506"/>
                  </a:lnTo>
                  <a:lnTo>
                    <a:pt x="4142" y="1045"/>
                  </a:lnTo>
                  <a:lnTo>
                    <a:pt x="1886" y="1651"/>
                  </a:lnTo>
                  <a:lnTo>
                    <a:pt x="977" y="1886"/>
                  </a:lnTo>
                  <a:lnTo>
                    <a:pt x="742" y="1954"/>
                  </a:lnTo>
                  <a:lnTo>
                    <a:pt x="540" y="2055"/>
                  </a:lnTo>
                  <a:lnTo>
                    <a:pt x="338" y="2156"/>
                  </a:lnTo>
                  <a:lnTo>
                    <a:pt x="169" y="2290"/>
                  </a:lnTo>
                  <a:lnTo>
                    <a:pt x="169" y="2324"/>
                  </a:lnTo>
                  <a:lnTo>
                    <a:pt x="136" y="2257"/>
                  </a:lnTo>
                  <a:lnTo>
                    <a:pt x="68" y="2223"/>
                  </a:lnTo>
                  <a:lnTo>
                    <a:pt x="1" y="2223"/>
                  </a:lnTo>
                  <a:lnTo>
                    <a:pt x="1" y="2290"/>
                  </a:lnTo>
                  <a:lnTo>
                    <a:pt x="35" y="2762"/>
                  </a:lnTo>
                  <a:lnTo>
                    <a:pt x="136" y="3233"/>
                  </a:lnTo>
                  <a:lnTo>
                    <a:pt x="371" y="4176"/>
                  </a:lnTo>
                  <a:lnTo>
                    <a:pt x="641" y="5118"/>
                  </a:lnTo>
                  <a:lnTo>
                    <a:pt x="876" y="6061"/>
                  </a:lnTo>
                  <a:lnTo>
                    <a:pt x="1785" y="10068"/>
                  </a:lnTo>
                  <a:lnTo>
                    <a:pt x="2223" y="12054"/>
                  </a:lnTo>
                  <a:lnTo>
                    <a:pt x="2728" y="14040"/>
                  </a:lnTo>
                  <a:lnTo>
                    <a:pt x="3267" y="16027"/>
                  </a:lnTo>
                  <a:lnTo>
                    <a:pt x="3536" y="17037"/>
                  </a:lnTo>
                  <a:lnTo>
                    <a:pt x="3873" y="17980"/>
                  </a:lnTo>
                  <a:lnTo>
                    <a:pt x="3940" y="18081"/>
                  </a:lnTo>
                  <a:lnTo>
                    <a:pt x="4007" y="18081"/>
                  </a:lnTo>
                  <a:lnTo>
                    <a:pt x="4075" y="18047"/>
                  </a:lnTo>
                  <a:lnTo>
                    <a:pt x="4142" y="17980"/>
                  </a:lnTo>
                  <a:lnTo>
                    <a:pt x="4681" y="17879"/>
                  </a:lnTo>
                  <a:lnTo>
                    <a:pt x="5253" y="17710"/>
                  </a:lnTo>
                  <a:lnTo>
                    <a:pt x="6330" y="17374"/>
                  </a:lnTo>
                  <a:lnTo>
                    <a:pt x="7576" y="17003"/>
                  </a:lnTo>
                  <a:lnTo>
                    <a:pt x="8856" y="16667"/>
                  </a:lnTo>
                  <a:lnTo>
                    <a:pt x="10337" y="16296"/>
                  </a:lnTo>
                  <a:lnTo>
                    <a:pt x="11111" y="16128"/>
                  </a:lnTo>
                  <a:lnTo>
                    <a:pt x="11852" y="15892"/>
                  </a:lnTo>
                  <a:lnTo>
                    <a:pt x="11852" y="15656"/>
                  </a:lnTo>
                  <a:lnTo>
                    <a:pt x="11044" y="15892"/>
                  </a:lnTo>
                  <a:lnTo>
                    <a:pt x="10202" y="16094"/>
                  </a:lnTo>
                  <a:lnTo>
                    <a:pt x="8519" y="16532"/>
                  </a:lnTo>
                  <a:lnTo>
                    <a:pt x="6263" y="17172"/>
                  </a:lnTo>
                  <a:lnTo>
                    <a:pt x="5152" y="17475"/>
                  </a:lnTo>
                  <a:lnTo>
                    <a:pt x="4613" y="17643"/>
                  </a:lnTo>
                  <a:lnTo>
                    <a:pt x="4108" y="17879"/>
                  </a:lnTo>
                  <a:lnTo>
                    <a:pt x="3536" y="15926"/>
                  </a:lnTo>
                  <a:lnTo>
                    <a:pt x="2997" y="13939"/>
                  </a:lnTo>
                  <a:lnTo>
                    <a:pt x="2526" y="11987"/>
                  </a:lnTo>
                  <a:lnTo>
                    <a:pt x="2055" y="9967"/>
                  </a:lnTo>
                  <a:lnTo>
                    <a:pt x="1146" y="5960"/>
                  </a:lnTo>
                  <a:lnTo>
                    <a:pt x="742" y="4108"/>
                  </a:lnTo>
                  <a:lnTo>
                    <a:pt x="506" y="3199"/>
                  </a:lnTo>
                  <a:lnTo>
                    <a:pt x="338" y="2762"/>
                  </a:lnTo>
                  <a:lnTo>
                    <a:pt x="182" y="2358"/>
                  </a:lnTo>
                  <a:lnTo>
                    <a:pt x="405" y="2358"/>
                  </a:lnTo>
                  <a:lnTo>
                    <a:pt x="641" y="2324"/>
                  </a:lnTo>
                  <a:lnTo>
                    <a:pt x="1078" y="2223"/>
                  </a:lnTo>
                  <a:lnTo>
                    <a:pt x="1954" y="1920"/>
                  </a:lnTo>
                  <a:lnTo>
                    <a:pt x="4209" y="1314"/>
                  </a:lnTo>
                  <a:lnTo>
                    <a:pt x="6465" y="775"/>
                  </a:lnTo>
                  <a:lnTo>
                    <a:pt x="8755" y="304"/>
                  </a:lnTo>
                  <a:lnTo>
                    <a:pt x="8889" y="977"/>
                  </a:lnTo>
                  <a:lnTo>
                    <a:pt x="9024" y="1651"/>
                  </a:lnTo>
                  <a:lnTo>
                    <a:pt x="9394" y="3031"/>
                  </a:lnTo>
                  <a:lnTo>
                    <a:pt x="10303" y="6330"/>
                  </a:lnTo>
                  <a:lnTo>
                    <a:pt x="11280" y="9664"/>
                  </a:lnTo>
                  <a:lnTo>
                    <a:pt x="11549" y="10674"/>
                  </a:lnTo>
                  <a:lnTo>
                    <a:pt x="11852" y="11717"/>
                  </a:lnTo>
                  <a:lnTo>
                    <a:pt x="11852" y="10640"/>
                  </a:lnTo>
                  <a:lnTo>
                    <a:pt x="11583" y="9832"/>
                  </a:lnTo>
                  <a:lnTo>
                    <a:pt x="10640" y="6532"/>
                  </a:lnTo>
                  <a:lnTo>
                    <a:pt x="9798" y="3469"/>
                  </a:lnTo>
                  <a:lnTo>
                    <a:pt x="9394" y="1785"/>
                  </a:lnTo>
                  <a:lnTo>
                    <a:pt x="9159" y="944"/>
                  </a:lnTo>
                  <a:lnTo>
                    <a:pt x="8923" y="136"/>
                  </a:lnTo>
                  <a:lnTo>
                    <a:pt x="8889" y="102"/>
                  </a:lnTo>
                  <a:lnTo>
                    <a:pt x="8822" y="35"/>
                  </a:lnTo>
                  <a:lnTo>
                    <a:pt x="8788" y="1"/>
                  </a:lnTo>
                  <a:lnTo>
                    <a:pt x="8721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11" name="Shape 773">
              <a:extLst>
                <a:ext uri="{FF2B5EF4-FFF2-40B4-BE49-F238E27FC236}">
                  <a16:creationId xmlns:a16="http://schemas.microsoft.com/office/drawing/2014/main" id="{59D24601-A5DE-34F3-F1A9-59710E6BF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7254" y="2891150"/>
              <a:ext cx="1266718" cy="381167"/>
            </a:xfrm>
            <a:custGeom>
              <a:avLst/>
              <a:gdLst>
                <a:gd name="T0" fmla="*/ 2147483647 w 50672"/>
                <a:gd name="T1" fmla="*/ 2147483647 h 15253"/>
                <a:gd name="T2" fmla="*/ 2147483647 w 50672"/>
                <a:gd name="T3" fmla="*/ 2147483647 h 15253"/>
                <a:gd name="T4" fmla="*/ 2147483647 w 50672"/>
                <a:gd name="T5" fmla="*/ 2147483647 h 15253"/>
                <a:gd name="T6" fmla="*/ 2147483647 w 50672"/>
                <a:gd name="T7" fmla="*/ 2078125000 h 15253"/>
                <a:gd name="T8" fmla="*/ 2147483647 w 50672"/>
                <a:gd name="T9" fmla="*/ 2147483647 h 15253"/>
                <a:gd name="T10" fmla="*/ 2147483647 w 50672"/>
                <a:gd name="T11" fmla="*/ 2147483647 h 15253"/>
                <a:gd name="T12" fmla="*/ 2147483647 w 50672"/>
                <a:gd name="T13" fmla="*/ 2147483647 h 15253"/>
                <a:gd name="T14" fmla="*/ 2147483647 w 50672"/>
                <a:gd name="T15" fmla="*/ 2147483647 h 15253"/>
                <a:gd name="T16" fmla="*/ 2147483647 w 50672"/>
                <a:gd name="T17" fmla="*/ 2147483647 h 15253"/>
                <a:gd name="T18" fmla="*/ 2147483647 w 50672"/>
                <a:gd name="T19" fmla="*/ 2147483647 h 15253"/>
                <a:gd name="T20" fmla="*/ 2147483647 w 50672"/>
                <a:gd name="T21" fmla="*/ 2147483647 h 15253"/>
                <a:gd name="T22" fmla="*/ 2147483647 w 50672"/>
                <a:gd name="T23" fmla="*/ 2147483647 h 15253"/>
                <a:gd name="T24" fmla="*/ 276562500 w 50672"/>
                <a:gd name="T25" fmla="*/ 2147483647 h 15253"/>
                <a:gd name="T26" fmla="*/ 381640625 w 50672"/>
                <a:gd name="T27" fmla="*/ 2147483647 h 15253"/>
                <a:gd name="T28" fmla="*/ 2147483647 w 50672"/>
                <a:gd name="T29" fmla="*/ 2147483647 h 15253"/>
                <a:gd name="T30" fmla="*/ 2147483647 w 50672"/>
                <a:gd name="T31" fmla="*/ 2147483647 h 15253"/>
                <a:gd name="T32" fmla="*/ 2147483647 w 50672"/>
                <a:gd name="T33" fmla="*/ 2147483647 h 15253"/>
                <a:gd name="T34" fmla="*/ 2147483647 w 50672"/>
                <a:gd name="T35" fmla="*/ 2147483647 h 15253"/>
                <a:gd name="T36" fmla="*/ 762890625 w 50672"/>
                <a:gd name="T37" fmla="*/ 2147483647 h 15253"/>
                <a:gd name="T38" fmla="*/ 723437500 w 50672"/>
                <a:gd name="T39" fmla="*/ 2147483647 h 15253"/>
                <a:gd name="T40" fmla="*/ 1604687500 w 50672"/>
                <a:gd name="T41" fmla="*/ 2147483647 h 15253"/>
                <a:gd name="T42" fmla="*/ 1512500000 w 50672"/>
                <a:gd name="T43" fmla="*/ 2147483647 h 15253"/>
                <a:gd name="T44" fmla="*/ 1407421875 w 50672"/>
                <a:gd name="T45" fmla="*/ 2147483647 h 15253"/>
                <a:gd name="T46" fmla="*/ 2147483647 w 50672"/>
                <a:gd name="T47" fmla="*/ 2147483647 h 15253"/>
                <a:gd name="T48" fmla="*/ 1723046875 w 50672"/>
                <a:gd name="T49" fmla="*/ 2147483647 h 15253"/>
                <a:gd name="T50" fmla="*/ 2147483647 w 50672"/>
                <a:gd name="T51" fmla="*/ 263281250 h 15253"/>
                <a:gd name="T52" fmla="*/ 1683593750 w 50672"/>
                <a:gd name="T53" fmla="*/ 2147483647 h 15253"/>
                <a:gd name="T54" fmla="*/ 1525781250 w 50672"/>
                <a:gd name="T55" fmla="*/ 2147483647 h 15253"/>
                <a:gd name="T56" fmla="*/ 328906250 w 50672"/>
                <a:gd name="T57" fmla="*/ 2147483647 h 15253"/>
                <a:gd name="T58" fmla="*/ 118750000 w 50672"/>
                <a:gd name="T59" fmla="*/ 2147483647 h 15253"/>
                <a:gd name="T60" fmla="*/ 828906250 w 50672"/>
                <a:gd name="T61" fmla="*/ 2147483647 h 15253"/>
                <a:gd name="T62" fmla="*/ 1710156250 w 50672"/>
                <a:gd name="T63" fmla="*/ 2147483647 h 15253"/>
                <a:gd name="T64" fmla="*/ 2147483647 w 50672"/>
                <a:gd name="T65" fmla="*/ 2147483647 h 15253"/>
                <a:gd name="T66" fmla="*/ 2147483647 w 50672"/>
                <a:gd name="T67" fmla="*/ 2147483647 h 15253"/>
                <a:gd name="T68" fmla="*/ 2147483647 w 50672"/>
                <a:gd name="T69" fmla="*/ 2147483647 h 15253"/>
                <a:gd name="T70" fmla="*/ 2147483647 w 50672"/>
                <a:gd name="T71" fmla="*/ 2147483647 h 15253"/>
                <a:gd name="T72" fmla="*/ 2147483647 w 50672"/>
                <a:gd name="T73" fmla="*/ 2147483647 h 15253"/>
                <a:gd name="T74" fmla="*/ 2147483647 w 50672"/>
                <a:gd name="T75" fmla="*/ 2147483647 h 15253"/>
                <a:gd name="T76" fmla="*/ 2147483647 w 50672"/>
                <a:gd name="T77" fmla="*/ 2130859375 h 15253"/>
                <a:gd name="T78" fmla="*/ 2147483647 w 50672"/>
                <a:gd name="T79" fmla="*/ 2147483647 h 15253"/>
                <a:gd name="T80" fmla="*/ 2147483647 w 50672"/>
                <a:gd name="T81" fmla="*/ 2147483647 h 15253"/>
                <a:gd name="T82" fmla="*/ 2147483647 w 50672"/>
                <a:gd name="T83" fmla="*/ 2147483647 h 15253"/>
                <a:gd name="T84" fmla="*/ 2147483647 w 50672"/>
                <a:gd name="T85" fmla="*/ 2147483647 h 15253"/>
                <a:gd name="T86" fmla="*/ 2147483647 w 50672"/>
                <a:gd name="T87" fmla="*/ 2147483647 h 15253"/>
                <a:gd name="T88" fmla="*/ 2147483647 w 50672"/>
                <a:gd name="T89" fmla="*/ 2147483647 h 15253"/>
                <a:gd name="T90" fmla="*/ 2147483647 w 50672"/>
                <a:gd name="T91" fmla="*/ 2147483647 h 15253"/>
                <a:gd name="T92" fmla="*/ 2147483647 w 50672"/>
                <a:gd name="T93" fmla="*/ 2147483647 h 15253"/>
                <a:gd name="T94" fmla="*/ 2147483647 w 50672"/>
                <a:gd name="T95" fmla="*/ 2147483647 h 15253"/>
                <a:gd name="T96" fmla="*/ 2147483647 w 50672"/>
                <a:gd name="T97" fmla="*/ 2147483647 h 15253"/>
                <a:gd name="T98" fmla="*/ 2147483647 w 50672"/>
                <a:gd name="T99" fmla="*/ 2147483647 h 15253"/>
                <a:gd name="T100" fmla="*/ 2147483647 w 50672"/>
                <a:gd name="T101" fmla="*/ 2147483647 h 15253"/>
                <a:gd name="T102" fmla="*/ 2147483647 w 50672"/>
                <a:gd name="T103" fmla="*/ 2147483647 h 15253"/>
                <a:gd name="T104" fmla="*/ 2147483647 w 50672"/>
                <a:gd name="T105" fmla="*/ 2147483647 h 15253"/>
                <a:gd name="T106" fmla="*/ 2147483647 w 50672"/>
                <a:gd name="T107" fmla="*/ 2147483647 h 15253"/>
                <a:gd name="T108" fmla="*/ 2147483647 w 50672"/>
                <a:gd name="T109" fmla="*/ 2147483647 h 15253"/>
                <a:gd name="T110" fmla="*/ 2147483647 w 50672"/>
                <a:gd name="T111" fmla="*/ 2147483647 h 15253"/>
                <a:gd name="T112" fmla="*/ 2147483647 w 50672"/>
                <a:gd name="T113" fmla="*/ 2147483647 h 15253"/>
                <a:gd name="T114" fmla="*/ 2147483647 w 50672"/>
                <a:gd name="T115" fmla="*/ 2065234375 h 15253"/>
                <a:gd name="T116" fmla="*/ 2147483647 w 50672"/>
                <a:gd name="T117" fmla="*/ 2078125000 h 1525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0672"/>
                <a:gd name="T178" fmla="*/ 0 h 15253"/>
                <a:gd name="T179" fmla="*/ 50672 w 50672"/>
                <a:gd name="T180" fmla="*/ 15253 h 1525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0672" h="15253" extrusionOk="0">
                  <a:moveTo>
                    <a:pt x="22592" y="5219"/>
                  </a:moveTo>
                  <a:lnTo>
                    <a:pt x="22558" y="5859"/>
                  </a:lnTo>
                  <a:lnTo>
                    <a:pt x="22154" y="5893"/>
                  </a:lnTo>
                  <a:lnTo>
                    <a:pt x="22188" y="5825"/>
                  </a:lnTo>
                  <a:lnTo>
                    <a:pt x="22188" y="5758"/>
                  </a:lnTo>
                  <a:lnTo>
                    <a:pt x="22154" y="5623"/>
                  </a:lnTo>
                  <a:lnTo>
                    <a:pt x="22121" y="5421"/>
                  </a:lnTo>
                  <a:lnTo>
                    <a:pt x="22087" y="5253"/>
                  </a:lnTo>
                  <a:lnTo>
                    <a:pt x="22558" y="5219"/>
                  </a:lnTo>
                  <a:lnTo>
                    <a:pt x="22592" y="5219"/>
                  </a:lnTo>
                  <a:close/>
                  <a:moveTo>
                    <a:pt x="21919" y="5253"/>
                  </a:moveTo>
                  <a:lnTo>
                    <a:pt x="21919" y="5590"/>
                  </a:lnTo>
                  <a:lnTo>
                    <a:pt x="21952" y="5758"/>
                  </a:lnTo>
                  <a:lnTo>
                    <a:pt x="21952" y="5859"/>
                  </a:lnTo>
                  <a:lnTo>
                    <a:pt x="21986" y="5926"/>
                  </a:lnTo>
                  <a:lnTo>
                    <a:pt x="21750" y="5960"/>
                  </a:lnTo>
                  <a:lnTo>
                    <a:pt x="21717" y="5792"/>
                  </a:lnTo>
                  <a:lnTo>
                    <a:pt x="21649" y="5623"/>
                  </a:lnTo>
                  <a:lnTo>
                    <a:pt x="21616" y="5455"/>
                  </a:lnTo>
                  <a:lnTo>
                    <a:pt x="21515" y="5287"/>
                  </a:lnTo>
                  <a:lnTo>
                    <a:pt x="21919" y="5253"/>
                  </a:lnTo>
                  <a:close/>
                  <a:moveTo>
                    <a:pt x="21447" y="5287"/>
                  </a:moveTo>
                  <a:lnTo>
                    <a:pt x="21447" y="5455"/>
                  </a:lnTo>
                  <a:lnTo>
                    <a:pt x="21481" y="5623"/>
                  </a:lnTo>
                  <a:lnTo>
                    <a:pt x="21515" y="5792"/>
                  </a:lnTo>
                  <a:lnTo>
                    <a:pt x="21548" y="5960"/>
                  </a:lnTo>
                  <a:lnTo>
                    <a:pt x="21313" y="5994"/>
                  </a:lnTo>
                  <a:lnTo>
                    <a:pt x="21313" y="5859"/>
                  </a:lnTo>
                  <a:lnTo>
                    <a:pt x="21279" y="5724"/>
                  </a:lnTo>
                  <a:lnTo>
                    <a:pt x="21178" y="5287"/>
                  </a:lnTo>
                  <a:lnTo>
                    <a:pt x="21447" y="5287"/>
                  </a:lnTo>
                  <a:close/>
                  <a:moveTo>
                    <a:pt x="21111" y="5287"/>
                  </a:moveTo>
                  <a:lnTo>
                    <a:pt x="21144" y="5691"/>
                  </a:lnTo>
                  <a:lnTo>
                    <a:pt x="21178" y="5859"/>
                  </a:lnTo>
                  <a:lnTo>
                    <a:pt x="21212" y="5994"/>
                  </a:lnTo>
                  <a:lnTo>
                    <a:pt x="20909" y="6027"/>
                  </a:lnTo>
                  <a:lnTo>
                    <a:pt x="20909" y="5960"/>
                  </a:lnTo>
                  <a:lnTo>
                    <a:pt x="20909" y="5859"/>
                  </a:lnTo>
                  <a:lnTo>
                    <a:pt x="20841" y="5724"/>
                  </a:lnTo>
                  <a:lnTo>
                    <a:pt x="20774" y="5320"/>
                  </a:lnTo>
                  <a:lnTo>
                    <a:pt x="21111" y="5287"/>
                  </a:lnTo>
                  <a:close/>
                  <a:moveTo>
                    <a:pt x="20673" y="5320"/>
                  </a:moveTo>
                  <a:lnTo>
                    <a:pt x="20673" y="5724"/>
                  </a:lnTo>
                  <a:lnTo>
                    <a:pt x="20673" y="5893"/>
                  </a:lnTo>
                  <a:lnTo>
                    <a:pt x="20707" y="5994"/>
                  </a:lnTo>
                  <a:lnTo>
                    <a:pt x="20740" y="6061"/>
                  </a:lnTo>
                  <a:lnTo>
                    <a:pt x="20471" y="6061"/>
                  </a:lnTo>
                  <a:lnTo>
                    <a:pt x="20471" y="5926"/>
                  </a:lnTo>
                  <a:lnTo>
                    <a:pt x="20437" y="5758"/>
                  </a:lnTo>
                  <a:lnTo>
                    <a:pt x="20404" y="5522"/>
                  </a:lnTo>
                  <a:lnTo>
                    <a:pt x="20370" y="5320"/>
                  </a:lnTo>
                  <a:lnTo>
                    <a:pt x="20673" y="5320"/>
                  </a:lnTo>
                  <a:close/>
                  <a:moveTo>
                    <a:pt x="20201" y="5320"/>
                  </a:moveTo>
                  <a:lnTo>
                    <a:pt x="20201" y="5522"/>
                  </a:lnTo>
                  <a:lnTo>
                    <a:pt x="20235" y="5691"/>
                  </a:lnTo>
                  <a:lnTo>
                    <a:pt x="20269" y="5893"/>
                  </a:lnTo>
                  <a:lnTo>
                    <a:pt x="20269" y="5994"/>
                  </a:lnTo>
                  <a:lnTo>
                    <a:pt x="20302" y="6095"/>
                  </a:lnTo>
                  <a:lnTo>
                    <a:pt x="20033" y="6128"/>
                  </a:lnTo>
                  <a:lnTo>
                    <a:pt x="19999" y="5893"/>
                  </a:lnTo>
                  <a:lnTo>
                    <a:pt x="19966" y="5623"/>
                  </a:lnTo>
                  <a:lnTo>
                    <a:pt x="19898" y="5354"/>
                  </a:lnTo>
                  <a:lnTo>
                    <a:pt x="20201" y="5320"/>
                  </a:lnTo>
                  <a:close/>
                  <a:moveTo>
                    <a:pt x="19730" y="5354"/>
                  </a:moveTo>
                  <a:lnTo>
                    <a:pt x="19764" y="5623"/>
                  </a:lnTo>
                  <a:lnTo>
                    <a:pt x="19764" y="5859"/>
                  </a:lnTo>
                  <a:lnTo>
                    <a:pt x="19797" y="5994"/>
                  </a:lnTo>
                  <a:lnTo>
                    <a:pt x="19831" y="6162"/>
                  </a:lnTo>
                  <a:lnTo>
                    <a:pt x="19528" y="6196"/>
                  </a:lnTo>
                  <a:lnTo>
                    <a:pt x="19494" y="5994"/>
                  </a:lnTo>
                  <a:lnTo>
                    <a:pt x="19461" y="5825"/>
                  </a:lnTo>
                  <a:lnTo>
                    <a:pt x="19427" y="5590"/>
                  </a:lnTo>
                  <a:lnTo>
                    <a:pt x="19360" y="5388"/>
                  </a:lnTo>
                  <a:lnTo>
                    <a:pt x="19730" y="5354"/>
                  </a:lnTo>
                  <a:close/>
                  <a:moveTo>
                    <a:pt x="22592" y="6095"/>
                  </a:moveTo>
                  <a:lnTo>
                    <a:pt x="22626" y="7071"/>
                  </a:lnTo>
                  <a:lnTo>
                    <a:pt x="22693" y="7778"/>
                  </a:lnTo>
                  <a:lnTo>
                    <a:pt x="22121" y="7778"/>
                  </a:lnTo>
                  <a:lnTo>
                    <a:pt x="21582" y="7845"/>
                  </a:lnTo>
                  <a:lnTo>
                    <a:pt x="20505" y="8014"/>
                  </a:lnTo>
                  <a:lnTo>
                    <a:pt x="19427" y="8115"/>
                  </a:lnTo>
                  <a:lnTo>
                    <a:pt x="18888" y="8182"/>
                  </a:lnTo>
                  <a:lnTo>
                    <a:pt x="18350" y="8317"/>
                  </a:lnTo>
                  <a:lnTo>
                    <a:pt x="18249" y="7441"/>
                  </a:lnTo>
                  <a:lnTo>
                    <a:pt x="18181" y="7037"/>
                  </a:lnTo>
                  <a:lnTo>
                    <a:pt x="18114" y="6633"/>
                  </a:lnTo>
                  <a:lnTo>
                    <a:pt x="18653" y="6600"/>
                  </a:lnTo>
                  <a:lnTo>
                    <a:pt x="19225" y="6532"/>
                  </a:lnTo>
                  <a:lnTo>
                    <a:pt x="20336" y="6398"/>
                  </a:lnTo>
                  <a:lnTo>
                    <a:pt x="21481" y="6229"/>
                  </a:lnTo>
                  <a:lnTo>
                    <a:pt x="22592" y="6095"/>
                  </a:lnTo>
                  <a:close/>
                  <a:moveTo>
                    <a:pt x="22693" y="7946"/>
                  </a:moveTo>
                  <a:lnTo>
                    <a:pt x="22760" y="8283"/>
                  </a:lnTo>
                  <a:lnTo>
                    <a:pt x="22828" y="8653"/>
                  </a:lnTo>
                  <a:lnTo>
                    <a:pt x="22356" y="8721"/>
                  </a:lnTo>
                  <a:lnTo>
                    <a:pt x="22289" y="8485"/>
                  </a:lnTo>
                  <a:lnTo>
                    <a:pt x="22222" y="8047"/>
                  </a:lnTo>
                  <a:lnTo>
                    <a:pt x="22693" y="7946"/>
                  </a:lnTo>
                  <a:close/>
                  <a:moveTo>
                    <a:pt x="22121" y="8047"/>
                  </a:moveTo>
                  <a:lnTo>
                    <a:pt x="22121" y="8249"/>
                  </a:lnTo>
                  <a:lnTo>
                    <a:pt x="22121" y="8451"/>
                  </a:lnTo>
                  <a:lnTo>
                    <a:pt x="22154" y="8721"/>
                  </a:lnTo>
                  <a:lnTo>
                    <a:pt x="21784" y="8788"/>
                  </a:lnTo>
                  <a:lnTo>
                    <a:pt x="21750" y="8586"/>
                  </a:lnTo>
                  <a:lnTo>
                    <a:pt x="21717" y="8418"/>
                  </a:lnTo>
                  <a:lnTo>
                    <a:pt x="21683" y="8249"/>
                  </a:lnTo>
                  <a:lnTo>
                    <a:pt x="21616" y="8115"/>
                  </a:lnTo>
                  <a:lnTo>
                    <a:pt x="22121" y="8047"/>
                  </a:lnTo>
                  <a:close/>
                  <a:moveTo>
                    <a:pt x="21481" y="8115"/>
                  </a:moveTo>
                  <a:lnTo>
                    <a:pt x="21481" y="8283"/>
                  </a:lnTo>
                  <a:lnTo>
                    <a:pt x="21515" y="8418"/>
                  </a:lnTo>
                  <a:lnTo>
                    <a:pt x="21548" y="8620"/>
                  </a:lnTo>
                  <a:lnTo>
                    <a:pt x="21582" y="8788"/>
                  </a:lnTo>
                  <a:lnTo>
                    <a:pt x="21313" y="8822"/>
                  </a:lnTo>
                  <a:lnTo>
                    <a:pt x="21245" y="8350"/>
                  </a:lnTo>
                  <a:lnTo>
                    <a:pt x="21178" y="8148"/>
                  </a:lnTo>
                  <a:lnTo>
                    <a:pt x="21481" y="8115"/>
                  </a:lnTo>
                  <a:close/>
                  <a:moveTo>
                    <a:pt x="20976" y="8182"/>
                  </a:moveTo>
                  <a:lnTo>
                    <a:pt x="21010" y="8384"/>
                  </a:lnTo>
                  <a:lnTo>
                    <a:pt x="21077" y="8855"/>
                  </a:lnTo>
                  <a:lnTo>
                    <a:pt x="20774" y="8889"/>
                  </a:lnTo>
                  <a:lnTo>
                    <a:pt x="20774" y="8721"/>
                  </a:lnTo>
                  <a:lnTo>
                    <a:pt x="20740" y="8552"/>
                  </a:lnTo>
                  <a:lnTo>
                    <a:pt x="20707" y="8384"/>
                  </a:lnTo>
                  <a:lnTo>
                    <a:pt x="20639" y="8216"/>
                  </a:lnTo>
                  <a:lnTo>
                    <a:pt x="20976" y="8182"/>
                  </a:lnTo>
                  <a:close/>
                  <a:moveTo>
                    <a:pt x="20505" y="8216"/>
                  </a:moveTo>
                  <a:lnTo>
                    <a:pt x="20505" y="8418"/>
                  </a:lnTo>
                  <a:lnTo>
                    <a:pt x="20538" y="8586"/>
                  </a:lnTo>
                  <a:lnTo>
                    <a:pt x="20538" y="8754"/>
                  </a:lnTo>
                  <a:lnTo>
                    <a:pt x="20606" y="8923"/>
                  </a:lnTo>
                  <a:lnTo>
                    <a:pt x="20336" y="8956"/>
                  </a:lnTo>
                  <a:lnTo>
                    <a:pt x="20336" y="8889"/>
                  </a:lnTo>
                  <a:lnTo>
                    <a:pt x="20336" y="8788"/>
                  </a:lnTo>
                  <a:lnTo>
                    <a:pt x="20302" y="8653"/>
                  </a:lnTo>
                  <a:lnTo>
                    <a:pt x="20235" y="8249"/>
                  </a:lnTo>
                  <a:lnTo>
                    <a:pt x="20505" y="8216"/>
                  </a:lnTo>
                  <a:close/>
                  <a:moveTo>
                    <a:pt x="20134" y="8283"/>
                  </a:moveTo>
                  <a:lnTo>
                    <a:pt x="20100" y="8451"/>
                  </a:lnTo>
                  <a:lnTo>
                    <a:pt x="20100" y="8620"/>
                  </a:lnTo>
                  <a:lnTo>
                    <a:pt x="20134" y="8822"/>
                  </a:lnTo>
                  <a:lnTo>
                    <a:pt x="20168" y="8889"/>
                  </a:lnTo>
                  <a:lnTo>
                    <a:pt x="20235" y="8956"/>
                  </a:lnTo>
                  <a:lnTo>
                    <a:pt x="19865" y="8990"/>
                  </a:lnTo>
                  <a:lnTo>
                    <a:pt x="19831" y="8788"/>
                  </a:lnTo>
                  <a:lnTo>
                    <a:pt x="19764" y="8552"/>
                  </a:lnTo>
                  <a:lnTo>
                    <a:pt x="19730" y="8350"/>
                  </a:lnTo>
                  <a:lnTo>
                    <a:pt x="20134" y="8283"/>
                  </a:lnTo>
                  <a:close/>
                  <a:moveTo>
                    <a:pt x="19629" y="8350"/>
                  </a:moveTo>
                  <a:lnTo>
                    <a:pt x="19595" y="8552"/>
                  </a:lnTo>
                  <a:lnTo>
                    <a:pt x="19595" y="8754"/>
                  </a:lnTo>
                  <a:lnTo>
                    <a:pt x="19629" y="9024"/>
                  </a:lnTo>
                  <a:lnTo>
                    <a:pt x="19292" y="9024"/>
                  </a:lnTo>
                  <a:lnTo>
                    <a:pt x="19326" y="8956"/>
                  </a:lnTo>
                  <a:lnTo>
                    <a:pt x="19326" y="8889"/>
                  </a:lnTo>
                  <a:lnTo>
                    <a:pt x="19292" y="8754"/>
                  </a:lnTo>
                  <a:lnTo>
                    <a:pt x="19259" y="8586"/>
                  </a:lnTo>
                  <a:lnTo>
                    <a:pt x="19191" y="8418"/>
                  </a:lnTo>
                  <a:lnTo>
                    <a:pt x="19629" y="8350"/>
                  </a:lnTo>
                  <a:close/>
                  <a:moveTo>
                    <a:pt x="809" y="8855"/>
                  </a:moveTo>
                  <a:lnTo>
                    <a:pt x="842" y="9024"/>
                  </a:lnTo>
                  <a:lnTo>
                    <a:pt x="842" y="9226"/>
                  </a:lnTo>
                  <a:lnTo>
                    <a:pt x="640" y="9259"/>
                  </a:lnTo>
                  <a:lnTo>
                    <a:pt x="438" y="9327"/>
                  </a:lnTo>
                  <a:lnTo>
                    <a:pt x="337" y="9091"/>
                  </a:lnTo>
                  <a:lnTo>
                    <a:pt x="203" y="8855"/>
                  </a:lnTo>
                  <a:lnTo>
                    <a:pt x="405" y="8855"/>
                  </a:lnTo>
                  <a:lnTo>
                    <a:pt x="607" y="8889"/>
                  </a:lnTo>
                  <a:lnTo>
                    <a:pt x="708" y="8889"/>
                  </a:lnTo>
                  <a:lnTo>
                    <a:pt x="809" y="8855"/>
                  </a:lnTo>
                  <a:close/>
                  <a:moveTo>
                    <a:pt x="876" y="8586"/>
                  </a:moveTo>
                  <a:lnTo>
                    <a:pt x="1078" y="8620"/>
                  </a:lnTo>
                  <a:lnTo>
                    <a:pt x="1448" y="8620"/>
                  </a:lnTo>
                  <a:lnTo>
                    <a:pt x="1482" y="8855"/>
                  </a:lnTo>
                  <a:lnTo>
                    <a:pt x="1516" y="9091"/>
                  </a:lnTo>
                  <a:lnTo>
                    <a:pt x="1516" y="9293"/>
                  </a:lnTo>
                  <a:lnTo>
                    <a:pt x="1213" y="9360"/>
                  </a:lnTo>
                  <a:lnTo>
                    <a:pt x="1044" y="9360"/>
                  </a:lnTo>
                  <a:lnTo>
                    <a:pt x="1044" y="9259"/>
                  </a:lnTo>
                  <a:lnTo>
                    <a:pt x="1044" y="9226"/>
                  </a:lnTo>
                  <a:lnTo>
                    <a:pt x="1011" y="9024"/>
                  </a:lnTo>
                  <a:lnTo>
                    <a:pt x="977" y="8788"/>
                  </a:lnTo>
                  <a:lnTo>
                    <a:pt x="876" y="8586"/>
                  </a:lnTo>
                  <a:close/>
                  <a:moveTo>
                    <a:pt x="19191" y="5388"/>
                  </a:moveTo>
                  <a:lnTo>
                    <a:pt x="19191" y="5590"/>
                  </a:lnTo>
                  <a:lnTo>
                    <a:pt x="19225" y="5825"/>
                  </a:lnTo>
                  <a:lnTo>
                    <a:pt x="19259" y="6027"/>
                  </a:lnTo>
                  <a:lnTo>
                    <a:pt x="19326" y="6229"/>
                  </a:lnTo>
                  <a:lnTo>
                    <a:pt x="18686" y="6330"/>
                  </a:lnTo>
                  <a:lnTo>
                    <a:pt x="18047" y="6465"/>
                  </a:lnTo>
                  <a:lnTo>
                    <a:pt x="18013" y="6465"/>
                  </a:lnTo>
                  <a:lnTo>
                    <a:pt x="17979" y="6499"/>
                  </a:lnTo>
                  <a:lnTo>
                    <a:pt x="17946" y="6532"/>
                  </a:lnTo>
                  <a:lnTo>
                    <a:pt x="17946" y="6566"/>
                  </a:lnTo>
                  <a:lnTo>
                    <a:pt x="17979" y="6600"/>
                  </a:lnTo>
                  <a:lnTo>
                    <a:pt x="17979" y="7105"/>
                  </a:lnTo>
                  <a:lnTo>
                    <a:pt x="18013" y="7576"/>
                  </a:lnTo>
                  <a:lnTo>
                    <a:pt x="18181" y="8552"/>
                  </a:lnTo>
                  <a:lnTo>
                    <a:pt x="18215" y="8586"/>
                  </a:lnTo>
                  <a:lnTo>
                    <a:pt x="18249" y="8620"/>
                  </a:lnTo>
                  <a:lnTo>
                    <a:pt x="18316" y="8620"/>
                  </a:lnTo>
                  <a:lnTo>
                    <a:pt x="18383" y="8586"/>
                  </a:lnTo>
                  <a:lnTo>
                    <a:pt x="18383" y="8485"/>
                  </a:lnTo>
                  <a:lnTo>
                    <a:pt x="18383" y="8418"/>
                  </a:lnTo>
                  <a:lnTo>
                    <a:pt x="18754" y="8451"/>
                  </a:lnTo>
                  <a:lnTo>
                    <a:pt x="19124" y="8418"/>
                  </a:lnTo>
                  <a:lnTo>
                    <a:pt x="19124" y="8552"/>
                  </a:lnTo>
                  <a:lnTo>
                    <a:pt x="19124" y="8721"/>
                  </a:lnTo>
                  <a:lnTo>
                    <a:pt x="19124" y="8889"/>
                  </a:lnTo>
                  <a:lnTo>
                    <a:pt x="19158" y="8990"/>
                  </a:lnTo>
                  <a:lnTo>
                    <a:pt x="19191" y="9057"/>
                  </a:lnTo>
                  <a:lnTo>
                    <a:pt x="18855" y="9091"/>
                  </a:lnTo>
                  <a:lnTo>
                    <a:pt x="18552" y="9158"/>
                  </a:lnTo>
                  <a:lnTo>
                    <a:pt x="18249" y="9226"/>
                  </a:lnTo>
                  <a:lnTo>
                    <a:pt x="17979" y="9360"/>
                  </a:lnTo>
                  <a:lnTo>
                    <a:pt x="17946" y="9327"/>
                  </a:lnTo>
                  <a:lnTo>
                    <a:pt x="17744" y="8182"/>
                  </a:lnTo>
                  <a:lnTo>
                    <a:pt x="17676" y="7576"/>
                  </a:lnTo>
                  <a:lnTo>
                    <a:pt x="17643" y="7004"/>
                  </a:lnTo>
                  <a:lnTo>
                    <a:pt x="17643" y="6667"/>
                  </a:lnTo>
                  <a:lnTo>
                    <a:pt x="17643" y="6297"/>
                  </a:lnTo>
                  <a:lnTo>
                    <a:pt x="17643" y="5893"/>
                  </a:lnTo>
                  <a:lnTo>
                    <a:pt x="17575" y="5556"/>
                  </a:lnTo>
                  <a:lnTo>
                    <a:pt x="18215" y="5489"/>
                  </a:lnTo>
                  <a:lnTo>
                    <a:pt x="18821" y="5421"/>
                  </a:lnTo>
                  <a:lnTo>
                    <a:pt x="18821" y="5590"/>
                  </a:lnTo>
                  <a:lnTo>
                    <a:pt x="18821" y="6128"/>
                  </a:lnTo>
                  <a:lnTo>
                    <a:pt x="18821" y="6196"/>
                  </a:lnTo>
                  <a:lnTo>
                    <a:pt x="18888" y="6229"/>
                  </a:lnTo>
                  <a:lnTo>
                    <a:pt x="18922" y="6263"/>
                  </a:lnTo>
                  <a:lnTo>
                    <a:pt x="18989" y="6229"/>
                  </a:lnTo>
                  <a:lnTo>
                    <a:pt x="19023" y="6196"/>
                  </a:lnTo>
                  <a:lnTo>
                    <a:pt x="19023" y="6128"/>
                  </a:lnTo>
                  <a:lnTo>
                    <a:pt x="19023" y="5792"/>
                  </a:lnTo>
                  <a:lnTo>
                    <a:pt x="18989" y="5421"/>
                  </a:lnTo>
                  <a:lnTo>
                    <a:pt x="19191" y="5388"/>
                  </a:lnTo>
                  <a:close/>
                  <a:moveTo>
                    <a:pt x="3401" y="7441"/>
                  </a:moveTo>
                  <a:lnTo>
                    <a:pt x="3367" y="7744"/>
                  </a:lnTo>
                  <a:lnTo>
                    <a:pt x="3334" y="8047"/>
                  </a:lnTo>
                  <a:lnTo>
                    <a:pt x="3300" y="8687"/>
                  </a:lnTo>
                  <a:lnTo>
                    <a:pt x="3334" y="9360"/>
                  </a:lnTo>
                  <a:lnTo>
                    <a:pt x="3401" y="10000"/>
                  </a:lnTo>
                  <a:lnTo>
                    <a:pt x="2862" y="9865"/>
                  </a:lnTo>
                  <a:lnTo>
                    <a:pt x="2627" y="9764"/>
                  </a:lnTo>
                  <a:lnTo>
                    <a:pt x="2391" y="9663"/>
                  </a:lnTo>
                  <a:lnTo>
                    <a:pt x="2189" y="9529"/>
                  </a:lnTo>
                  <a:lnTo>
                    <a:pt x="1953" y="9394"/>
                  </a:lnTo>
                  <a:lnTo>
                    <a:pt x="1785" y="9360"/>
                  </a:lnTo>
                  <a:lnTo>
                    <a:pt x="1785" y="9327"/>
                  </a:lnTo>
                  <a:lnTo>
                    <a:pt x="1751" y="9293"/>
                  </a:lnTo>
                  <a:lnTo>
                    <a:pt x="1718" y="9091"/>
                  </a:lnTo>
                  <a:lnTo>
                    <a:pt x="1718" y="8923"/>
                  </a:lnTo>
                  <a:lnTo>
                    <a:pt x="1684" y="8586"/>
                  </a:lnTo>
                  <a:lnTo>
                    <a:pt x="1785" y="8586"/>
                  </a:lnTo>
                  <a:lnTo>
                    <a:pt x="1852" y="8552"/>
                  </a:lnTo>
                  <a:lnTo>
                    <a:pt x="1852" y="8485"/>
                  </a:lnTo>
                  <a:lnTo>
                    <a:pt x="1819" y="8451"/>
                  </a:lnTo>
                  <a:lnTo>
                    <a:pt x="1785" y="8418"/>
                  </a:lnTo>
                  <a:lnTo>
                    <a:pt x="1617" y="8451"/>
                  </a:lnTo>
                  <a:lnTo>
                    <a:pt x="1852" y="8317"/>
                  </a:lnTo>
                  <a:lnTo>
                    <a:pt x="2054" y="8216"/>
                  </a:lnTo>
                  <a:lnTo>
                    <a:pt x="2458" y="7946"/>
                  </a:lnTo>
                  <a:lnTo>
                    <a:pt x="3401" y="7441"/>
                  </a:lnTo>
                  <a:close/>
                  <a:moveTo>
                    <a:pt x="4176" y="6970"/>
                  </a:moveTo>
                  <a:lnTo>
                    <a:pt x="4176" y="7845"/>
                  </a:lnTo>
                  <a:lnTo>
                    <a:pt x="4209" y="8721"/>
                  </a:lnTo>
                  <a:lnTo>
                    <a:pt x="4209" y="9394"/>
                  </a:lnTo>
                  <a:lnTo>
                    <a:pt x="4243" y="9731"/>
                  </a:lnTo>
                  <a:lnTo>
                    <a:pt x="4277" y="10067"/>
                  </a:lnTo>
                  <a:lnTo>
                    <a:pt x="4176" y="9966"/>
                  </a:lnTo>
                  <a:lnTo>
                    <a:pt x="4142" y="9798"/>
                  </a:lnTo>
                  <a:lnTo>
                    <a:pt x="4108" y="9630"/>
                  </a:lnTo>
                  <a:lnTo>
                    <a:pt x="4108" y="9428"/>
                  </a:lnTo>
                  <a:lnTo>
                    <a:pt x="4108" y="8721"/>
                  </a:lnTo>
                  <a:lnTo>
                    <a:pt x="4075" y="8014"/>
                  </a:lnTo>
                  <a:lnTo>
                    <a:pt x="4041" y="7307"/>
                  </a:lnTo>
                  <a:lnTo>
                    <a:pt x="4075" y="7307"/>
                  </a:lnTo>
                  <a:lnTo>
                    <a:pt x="4108" y="7273"/>
                  </a:lnTo>
                  <a:lnTo>
                    <a:pt x="4075" y="7239"/>
                  </a:lnTo>
                  <a:lnTo>
                    <a:pt x="4041" y="7172"/>
                  </a:lnTo>
                  <a:lnTo>
                    <a:pt x="4007" y="6970"/>
                  </a:lnTo>
                  <a:lnTo>
                    <a:pt x="4176" y="6970"/>
                  </a:lnTo>
                  <a:close/>
                  <a:moveTo>
                    <a:pt x="3637" y="7307"/>
                  </a:moveTo>
                  <a:lnTo>
                    <a:pt x="3872" y="7340"/>
                  </a:lnTo>
                  <a:lnTo>
                    <a:pt x="3839" y="8014"/>
                  </a:lnTo>
                  <a:lnTo>
                    <a:pt x="3872" y="8721"/>
                  </a:lnTo>
                  <a:lnTo>
                    <a:pt x="3974" y="10135"/>
                  </a:lnTo>
                  <a:lnTo>
                    <a:pt x="3805" y="10168"/>
                  </a:lnTo>
                  <a:lnTo>
                    <a:pt x="3771" y="10168"/>
                  </a:lnTo>
                  <a:lnTo>
                    <a:pt x="3771" y="10101"/>
                  </a:lnTo>
                  <a:lnTo>
                    <a:pt x="3738" y="10067"/>
                  </a:lnTo>
                  <a:lnTo>
                    <a:pt x="3704" y="10034"/>
                  </a:lnTo>
                  <a:lnTo>
                    <a:pt x="3637" y="10034"/>
                  </a:lnTo>
                  <a:lnTo>
                    <a:pt x="3603" y="9360"/>
                  </a:lnTo>
                  <a:lnTo>
                    <a:pt x="3569" y="8687"/>
                  </a:lnTo>
                  <a:lnTo>
                    <a:pt x="3569" y="8014"/>
                  </a:lnTo>
                  <a:lnTo>
                    <a:pt x="3536" y="7374"/>
                  </a:lnTo>
                  <a:lnTo>
                    <a:pt x="3569" y="7340"/>
                  </a:lnTo>
                  <a:lnTo>
                    <a:pt x="3603" y="7307"/>
                  </a:lnTo>
                  <a:lnTo>
                    <a:pt x="3637" y="7307"/>
                  </a:lnTo>
                  <a:close/>
                  <a:moveTo>
                    <a:pt x="17340" y="5556"/>
                  </a:moveTo>
                  <a:lnTo>
                    <a:pt x="17340" y="6532"/>
                  </a:lnTo>
                  <a:lnTo>
                    <a:pt x="17373" y="7475"/>
                  </a:lnTo>
                  <a:lnTo>
                    <a:pt x="17508" y="8418"/>
                  </a:lnTo>
                  <a:lnTo>
                    <a:pt x="17676" y="9360"/>
                  </a:lnTo>
                  <a:lnTo>
                    <a:pt x="16027" y="9596"/>
                  </a:lnTo>
                  <a:lnTo>
                    <a:pt x="14377" y="9764"/>
                  </a:lnTo>
                  <a:lnTo>
                    <a:pt x="12727" y="9899"/>
                  </a:lnTo>
                  <a:lnTo>
                    <a:pt x="11077" y="10000"/>
                  </a:lnTo>
                  <a:lnTo>
                    <a:pt x="7610" y="10236"/>
                  </a:lnTo>
                  <a:lnTo>
                    <a:pt x="6869" y="10236"/>
                  </a:lnTo>
                  <a:lnTo>
                    <a:pt x="6095" y="10269"/>
                  </a:lnTo>
                  <a:lnTo>
                    <a:pt x="5320" y="10303"/>
                  </a:lnTo>
                  <a:lnTo>
                    <a:pt x="4916" y="10370"/>
                  </a:lnTo>
                  <a:lnTo>
                    <a:pt x="4546" y="10438"/>
                  </a:lnTo>
                  <a:lnTo>
                    <a:pt x="4546" y="10404"/>
                  </a:lnTo>
                  <a:lnTo>
                    <a:pt x="4546" y="10303"/>
                  </a:lnTo>
                  <a:lnTo>
                    <a:pt x="4580" y="10236"/>
                  </a:lnTo>
                  <a:lnTo>
                    <a:pt x="4546" y="10168"/>
                  </a:lnTo>
                  <a:lnTo>
                    <a:pt x="4479" y="9360"/>
                  </a:lnTo>
                  <a:lnTo>
                    <a:pt x="4445" y="8552"/>
                  </a:lnTo>
                  <a:lnTo>
                    <a:pt x="4411" y="7744"/>
                  </a:lnTo>
                  <a:lnTo>
                    <a:pt x="4344" y="6936"/>
                  </a:lnTo>
                  <a:lnTo>
                    <a:pt x="4378" y="6936"/>
                  </a:lnTo>
                  <a:lnTo>
                    <a:pt x="4411" y="6903"/>
                  </a:lnTo>
                  <a:lnTo>
                    <a:pt x="4411" y="6869"/>
                  </a:lnTo>
                  <a:lnTo>
                    <a:pt x="4411" y="6802"/>
                  </a:lnTo>
                  <a:lnTo>
                    <a:pt x="5152" y="6734"/>
                  </a:lnTo>
                  <a:lnTo>
                    <a:pt x="5859" y="6667"/>
                  </a:lnTo>
                  <a:lnTo>
                    <a:pt x="7307" y="6465"/>
                  </a:lnTo>
                  <a:lnTo>
                    <a:pt x="9024" y="6229"/>
                  </a:lnTo>
                  <a:lnTo>
                    <a:pt x="10741" y="6061"/>
                  </a:lnTo>
                  <a:lnTo>
                    <a:pt x="12391" y="5893"/>
                  </a:lnTo>
                  <a:lnTo>
                    <a:pt x="14040" y="5758"/>
                  </a:lnTo>
                  <a:lnTo>
                    <a:pt x="15690" y="5657"/>
                  </a:lnTo>
                  <a:lnTo>
                    <a:pt x="17340" y="5556"/>
                  </a:lnTo>
                  <a:close/>
                  <a:moveTo>
                    <a:pt x="10606" y="1"/>
                  </a:moveTo>
                  <a:lnTo>
                    <a:pt x="10471" y="674"/>
                  </a:lnTo>
                  <a:lnTo>
                    <a:pt x="10370" y="1347"/>
                  </a:lnTo>
                  <a:lnTo>
                    <a:pt x="10202" y="2661"/>
                  </a:lnTo>
                  <a:lnTo>
                    <a:pt x="10067" y="3671"/>
                  </a:lnTo>
                  <a:lnTo>
                    <a:pt x="9933" y="4647"/>
                  </a:lnTo>
                  <a:lnTo>
                    <a:pt x="9798" y="5287"/>
                  </a:lnTo>
                  <a:lnTo>
                    <a:pt x="9731" y="5623"/>
                  </a:lnTo>
                  <a:lnTo>
                    <a:pt x="9697" y="5960"/>
                  </a:lnTo>
                  <a:lnTo>
                    <a:pt x="8350" y="6095"/>
                  </a:lnTo>
                  <a:lnTo>
                    <a:pt x="7004" y="6229"/>
                  </a:lnTo>
                  <a:lnTo>
                    <a:pt x="5657" y="6431"/>
                  </a:lnTo>
                  <a:lnTo>
                    <a:pt x="4984" y="6566"/>
                  </a:lnTo>
                  <a:lnTo>
                    <a:pt x="4344" y="6701"/>
                  </a:lnTo>
                  <a:lnTo>
                    <a:pt x="4310" y="6667"/>
                  </a:lnTo>
                  <a:lnTo>
                    <a:pt x="4310" y="6633"/>
                  </a:lnTo>
                  <a:lnTo>
                    <a:pt x="4243" y="6600"/>
                  </a:lnTo>
                  <a:lnTo>
                    <a:pt x="4209" y="6633"/>
                  </a:lnTo>
                  <a:lnTo>
                    <a:pt x="4209" y="6667"/>
                  </a:lnTo>
                  <a:lnTo>
                    <a:pt x="4209" y="6734"/>
                  </a:lnTo>
                  <a:lnTo>
                    <a:pt x="4142" y="6734"/>
                  </a:lnTo>
                  <a:lnTo>
                    <a:pt x="4108" y="6768"/>
                  </a:lnTo>
                  <a:lnTo>
                    <a:pt x="4108" y="6802"/>
                  </a:lnTo>
                  <a:lnTo>
                    <a:pt x="4007" y="6835"/>
                  </a:lnTo>
                  <a:lnTo>
                    <a:pt x="3940" y="6903"/>
                  </a:lnTo>
                  <a:lnTo>
                    <a:pt x="3906" y="6936"/>
                  </a:lnTo>
                  <a:lnTo>
                    <a:pt x="3940" y="6970"/>
                  </a:lnTo>
                  <a:lnTo>
                    <a:pt x="3906" y="7138"/>
                  </a:lnTo>
                  <a:lnTo>
                    <a:pt x="3502" y="7138"/>
                  </a:lnTo>
                  <a:lnTo>
                    <a:pt x="3435" y="7172"/>
                  </a:lnTo>
                  <a:lnTo>
                    <a:pt x="3435" y="7206"/>
                  </a:lnTo>
                  <a:lnTo>
                    <a:pt x="2357" y="7778"/>
                  </a:lnTo>
                  <a:lnTo>
                    <a:pt x="1920" y="8047"/>
                  </a:lnTo>
                  <a:lnTo>
                    <a:pt x="1718" y="8216"/>
                  </a:lnTo>
                  <a:lnTo>
                    <a:pt x="1549" y="8418"/>
                  </a:lnTo>
                  <a:lnTo>
                    <a:pt x="1482" y="8451"/>
                  </a:lnTo>
                  <a:lnTo>
                    <a:pt x="1280" y="8485"/>
                  </a:lnTo>
                  <a:lnTo>
                    <a:pt x="1078" y="8485"/>
                  </a:lnTo>
                  <a:lnTo>
                    <a:pt x="977" y="8519"/>
                  </a:lnTo>
                  <a:lnTo>
                    <a:pt x="876" y="8552"/>
                  </a:lnTo>
                  <a:lnTo>
                    <a:pt x="842" y="8519"/>
                  </a:lnTo>
                  <a:lnTo>
                    <a:pt x="809" y="8519"/>
                  </a:lnTo>
                  <a:lnTo>
                    <a:pt x="809" y="8721"/>
                  </a:lnTo>
                  <a:lnTo>
                    <a:pt x="472" y="8721"/>
                  </a:lnTo>
                  <a:lnTo>
                    <a:pt x="270" y="8687"/>
                  </a:lnTo>
                  <a:lnTo>
                    <a:pt x="68" y="8721"/>
                  </a:lnTo>
                  <a:lnTo>
                    <a:pt x="68" y="8687"/>
                  </a:lnTo>
                  <a:lnTo>
                    <a:pt x="34" y="8721"/>
                  </a:lnTo>
                  <a:lnTo>
                    <a:pt x="1" y="8721"/>
                  </a:lnTo>
                  <a:lnTo>
                    <a:pt x="1" y="8754"/>
                  </a:lnTo>
                  <a:lnTo>
                    <a:pt x="34" y="8788"/>
                  </a:lnTo>
                  <a:lnTo>
                    <a:pt x="68" y="8956"/>
                  </a:lnTo>
                  <a:lnTo>
                    <a:pt x="135" y="9158"/>
                  </a:lnTo>
                  <a:lnTo>
                    <a:pt x="304" y="9495"/>
                  </a:lnTo>
                  <a:lnTo>
                    <a:pt x="371" y="9529"/>
                  </a:lnTo>
                  <a:lnTo>
                    <a:pt x="405" y="9529"/>
                  </a:lnTo>
                  <a:lnTo>
                    <a:pt x="640" y="9461"/>
                  </a:lnTo>
                  <a:lnTo>
                    <a:pt x="876" y="9394"/>
                  </a:lnTo>
                  <a:lnTo>
                    <a:pt x="910" y="9428"/>
                  </a:lnTo>
                  <a:lnTo>
                    <a:pt x="876" y="9461"/>
                  </a:lnTo>
                  <a:lnTo>
                    <a:pt x="943" y="9529"/>
                  </a:lnTo>
                  <a:lnTo>
                    <a:pt x="1011" y="9562"/>
                  </a:lnTo>
                  <a:lnTo>
                    <a:pt x="1246" y="9596"/>
                  </a:lnTo>
                  <a:lnTo>
                    <a:pt x="1448" y="9562"/>
                  </a:lnTo>
                  <a:lnTo>
                    <a:pt x="1650" y="9495"/>
                  </a:lnTo>
                  <a:lnTo>
                    <a:pt x="1718" y="9495"/>
                  </a:lnTo>
                  <a:lnTo>
                    <a:pt x="2122" y="9731"/>
                  </a:lnTo>
                  <a:lnTo>
                    <a:pt x="2559" y="9933"/>
                  </a:lnTo>
                  <a:lnTo>
                    <a:pt x="2997" y="10101"/>
                  </a:lnTo>
                  <a:lnTo>
                    <a:pt x="3435" y="10202"/>
                  </a:lnTo>
                  <a:lnTo>
                    <a:pt x="3468" y="10370"/>
                  </a:lnTo>
                  <a:lnTo>
                    <a:pt x="3502" y="10438"/>
                  </a:lnTo>
                  <a:lnTo>
                    <a:pt x="3603" y="10438"/>
                  </a:lnTo>
                  <a:lnTo>
                    <a:pt x="3637" y="10370"/>
                  </a:lnTo>
                  <a:lnTo>
                    <a:pt x="3738" y="10404"/>
                  </a:lnTo>
                  <a:lnTo>
                    <a:pt x="3872" y="10404"/>
                  </a:lnTo>
                  <a:lnTo>
                    <a:pt x="4075" y="10370"/>
                  </a:lnTo>
                  <a:lnTo>
                    <a:pt x="4310" y="10337"/>
                  </a:lnTo>
                  <a:lnTo>
                    <a:pt x="4344" y="10438"/>
                  </a:lnTo>
                  <a:lnTo>
                    <a:pt x="4378" y="10471"/>
                  </a:lnTo>
                  <a:lnTo>
                    <a:pt x="4378" y="10505"/>
                  </a:lnTo>
                  <a:lnTo>
                    <a:pt x="4411" y="10539"/>
                  </a:lnTo>
                  <a:lnTo>
                    <a:pt x="4782" y="10572"/>
                  </a:lnTo>
                  <a:lnTo>
                    <a:pt x="5186" y="10606"/>
                  </a:lnTo>
                  <a:lnTo>
                    <a:pt x="5994" y="10572"/>
                  </a:lnTo>
                  <a:lnTo>
                    <a:pt x="7610" y="10438"/>
                  </a:lnTo>
                  <a:lnTo>
                    <a:pt x="11077" y="10202"/>
                  </a:lnTo>
                  <a:lnTo>
                    <a:pt x="12828" y="10101"/>
                  </a:lnTo>
                  <a:lnTo>
                    <a:pt x="14545" y="9966"/>
                  </a:lnTo>
                  <a:lnTo>
                    <a:pt x="14579" y="9966"/>
                  </a:lnTo>
                  <a:lnTo>
                    <a:pt x="14949" y="10135"/>
                  </a:lnTo>
                  <a:lnTo>
                    <a:pt x="15387" y="10303"/>
                  </a:lnTo>
                  <a:lnTo>
                    <a:pt x="15791" y="10438"/>
                  </a:lnTo>
                  <a:lnTo>
                    <a:pt x="16229" y="10539"/>
                  </a:lnTo>
                  <a:lnTo>
                    <a:pt x="17104" y="10707"/>
                  </a:lnTo>
                  <a:lnTo>
                    <a:pt x="18013" y="10808"/>
                  </a:lnTo>
                  <a:lnTo>
                    <a:pt x="18922" y="10876"/>
                  </a:lnTo>
                  <a:lnTo>
                    <a:pt x="19831" y="10943"/>
                  </a:lnTo>
                  <a:lnTo>
                    <a:pt x="20707" y="11010"/>
                  </a:lnTo>
                  <a:lnTo>
                    <a:pt x="21582" y="11078"/>
                  </a:lnTo>
                  <a:lnTo>
                    <a:pt x="22626" y="11212"/>
                  </a:lnTo>
                  <a:lnTo>
                    <a:pt x="23636" y="11347"/>
                  </a:lnTo>
                  <a:lnTo>
                    <a:pt x="25689" y="11684"/>
                  </a:lnTo>
                  <a:lnTo>
                    <a:pt x="27743" y="12054"/>
                  </a:lnTo>
                  <a:lnTo>
                    <a:pt x="29797" y="12391"/>
                  </a:lnTo>
                  <a:lnTo>
                    <a:pt x="29427" y="14882"/>
                  </a:lnTo>
                  <a:lnTo>
                    <a:pt x="29460" y="14949"/>
                  </a:lnTo>
                  <a:lnTo>
                    <a:pt x="29460" y="14983"/>
                  </a:lnTo>
                  <a:lnTo>
                    <a:pt x="29528" y="15017"/>
                  </a:lnTo>
                  <a:lnTo>
                    <a:pt x="29629" y="14983"/>
                  </a:lnTo>
                  <a:lnTo>
                    <a:pt x="29629" y="14949"/>
                  </a:lnTo>
                  <a:lnTo>
                    <a:pt x="29662" y="14916"/>
                  </a:lnTo>
                  <a:lnTo>
                    <a:pt x="29797" y="14815"/>
                  </a:lnTo>
                  <a:lnTo>
                    <a:pt x="29932" y="14680"/>
                  </a:lnTo>
                  <a:lnTo>
                    <a:pt x="30066" y="14545"/>
                  </a:lnTo>
                  <a:lnTo>
                    <a:pt x="30201" y="14444"/>
                  </a:lnTo>
                  <a:lnTo>
                    <a:pt x="30268" y="14613"/>
                  </a:lnTo>
                  <a:lnTo>
                    <a:pt x="30369" y="14747"/>
                  </a:lnTo>
                  <a:lnTo>
                    <a:pt x="30470" y="14882"/>
                  </a:lnTo>
                  <a:lnTo>
                    <a:pt x="30605" y="15017"/>
                  </a:lnTo>
                  <a:lnTo>
                    <a:pt x="30571" y="15151"/>
                  </a:lnTo>
                  <a:lnTo>
                    <a:pt x="30571" y="15219"/>
                  </a:lnTo>
                  <a:lnTo>
                    <a:pt x="30605" y="15252"/>
                  </a:lnTo>
                  <a:lnTo>
                    <a:pt x="30740" y="15252"/>
                  </a:lnTo>
                  <a:lnTo>
                    <a:pt x="30773" y="15219"/>
                  </a:lnTo>
                  <a:lnTo>
                    <a:pt x="30807" y="15151"/>
                  </a:lnTo>
                  <a:lnTo>
                    <a:pt x="30807" y="14949"/>
                  </a:lnTo>
                  <a:lnTo>
                    <a:pt x="31076" y="12492"/>
                  </a:lnTo>
                  <a:lnTo>
                    <a:pt x="31682" y="12593"/>
                  </a:lnTo>
                  <a:lnTo>
                    <a:pt x="32288" y="12694"/>
                  </a:lnTo>
                  <a:lnTo>
                    <a:pt x="33467" y="12795"/>
                  </a:lnTo>
                  <a:lnTo>
                    <a:pt x="34241" y="12896"/>
                  </a:lnTo>
                  <a:lnTo>
                    <a:pt x="34611" y="12963"/>
                  </a:lnTo>
                  <a:lnTo>
                    <a:pt x="34982" y="13064"/>
                  </a:lnTo>
                  <a:lnTo>
                    <a:pt x="35251" y="13131"/>
                  </a:lnTo>
                  <a:lnTo>
                    <a:pt x="35520" y="13165"/>
                  </a:lnTo>
                  <a:lnTo>
                    <a:pt x="35756" y="13199"/>
                  </a:lnTo>
                  <a:lnTo>
                    <a:pt x="36025" y="13165"/>
                  </a:lnTo>
                  <a:lnTo>
                    <a:pt x="36665" y="13165"/>
                  </a:lnTo>
                  <a:lnTo>
                    <a:pt x="36968" y="13232"/>
                  </a:lnTo>
                  <a:lnTo>
                    <a:pt x="37238" y="13300"/>
                  </a:lnTo>
                  <a:lnTo>
                    <a:pt x="37844" y="13434"/>
                  </a:lnTo>
                  <a:lnTo>
                    <a:pt x="38147" y="13502"/>
                  </a:lnTo>
                  <a:lnTo>
                    <a:pt x="38450" y="13502"/>
                  </a:lnTo>
                  <a:lnTo>
                    <a:pt x="39190" y="13569"/>
                  </a:lnTo>
                  <a:lnTo>
                    <a:pt x="39965" y="13670"/>
                  </a:lnTo>
                  <a:lnTo>
                    <a:pt x="41446" y="13872"/>
                  </a:lnTo>
                  <a:lnTo>
                    <a:pt x="44274" y="14377"/>
                  </a:lnTo>
                  <a:lnTo>
                    <a:pt x="45520" y="14646"/>
                  </a:lnTo>
                  <a:lnTo>
                    <a:pt x="46160" y="14714"/>
                  </a:lnTo>
                  <a:lnTo>
                    <a:pt x="46799" y="14747"/>
                  </a:lnTo>
                  <a:lnTo>
                    <a:pt x="47069" y="14714"/>
                  </a:lnTo>
                  <a:lnTo>
                    <a:pt x="47338" y="14646"/>
                  </a:lnTo>
                  <a:lnTo>
                    <a:pt x="47540" y="14579"/>
                  </a:lnTo>
                  <a:lnTo>
                    <a:pt x="47742" y="14444"/>
                  </a:lnTo>
                  <a:lnTo>
                    <a:pt x="47910" y="14310"/>
                  </a:lnTo>
                  <a:lnTo>
                    <a:pt x="48079" y="14141"/>
                  </a:lnTo>
                  <a:lnTo>
                    <a:pt x="48213" y="13939"/>
                  </a:lnTo>
                  <a:lnTo>
                    <a:pt x="48314" y="13737"/>
                  </a:lnTo>
                  <a:lnTo>
                    <a:pt x="48382" y="13535"/>
                  </a:lnTo>
                  <a:lnTo>
                    <a:pt x="48449" y="13300"/>
                  </a:lnTo>
                  <a:lnTo>
                    <a:pt x="48550" y="12828"/>
                  </a:lnTo>
                  <a:lnTo>
                    <a:pt x="48584" y="12323"/>
                  </a:lnTo>
                  <a:lnTo>
                    <a:pt x="48584" y="11852"/>
                  </a:lnTo>
                  <a:lnTo>
                    <a:pt x="48752" y="11111"/>
                  </a:lnTo>
                  <a:lnTo>
                    <a:pt x="48887" y="10404"/>
                  </a:lnTo>
                  <a:lnTo>
                    <a:pt x="49122" y="8956"/>
                  </a:lnTo>
                  <a:lnTo>
                    <a:pt x="49695" y="5522"/>
                  </a:lnTo>
                  <a:lnTo>
                    <a:pt x="50671" y="1"/>
                  </a:lnTo>
                  <a:lnTo>
                    <a:pt x="50402" y="1"/>
                  </a:lnTo>
                  <a:lnTo>
                    <a:pt x="49425" y="5455"/>
                  </a:lnTo>
                  <a:lnTo>
                    <a:pt x="48853" y="8855"/>
                  </a:lnTo>
                  <a:lnTo>
                    <a:pt x="48651" y="10269"/>
                  </a:lnTo>
                  <a:lnTo>
                    <a:pt x="48550" y="10977"/>
                  </a:lnTo>
                  <a:lnTo>
                    <a:pt x="48483" y="11684"/>
                  </a:lnTo>
                  <a:lnTo>
                    <a:pt x="48415" y="11684"/>
                  </a:lnTo>
                  <a:lnTo>
                    <a:pt x="48382" y="11785"/>
                  </a:lnTo>
                  <a:lnTo>
                    <a:pt x="48382" y="12492"/>
                  </a:lnTo>
                  <a:lnTo>
                    <a:pt x="48348" y="12828"/>
                  </a:lnTo>
                  <a:lnTo>
                    <a:pt x="48281" y="13199"/>
                  </a:lnTo>
                  <a:lnTo>
                    <a:pt x="48180" y="13502"/>
                  </a:lnTo>
                  <a:lnTo>
                    <a:pt x="48011" y="13805"/>
                  </a:lnTo>
                  <a:lnTo>
                    <a:pt x="47776" y="14074"/>
                  </a:lnTo>
                  <a:lnTo>
                    <a:pt x="47641" y="14209"/>
                  </a:lnTo>
                  <a:lnTo>
                    <a:pt x="47473" y="14310"/>
                  </a:lnTo>
                  <a:lnTo>
                    <a:pt x="47338" y="14377"/>
                  </a:lnTo>
                  <a:lnTo>
                    <a:pt x="47203" y="14444"/>
                  </a:lnTo>
                  <a:lnTo>
                    <a:pt x="46867" y="14512"/>
                  </a:lnTo>
                  <a:lnTo>
                    <a:pt x="46530" y="14512"/>
                  </a:lnTo>
                  <a:lnTo>
                    <a:pt x="46160" y="14478"/>
                  </a:lnTo>
                  <a:lnTo>
                    <a:pt x="45486" y="14377"/>
                  </a:lnTo>
                  <a:lnTo>
                    <a:pt x="44847" y="14242"/>
                  </a:lnTo>
                  <a:lnTo>
                    <a:pt x="42288" y="13771"/>
                  </a:lnTo>
                  <a:lnTo>
                    <a:pt x="39729" y="13367"/>
                  </a:lnTo>
                  <a:lnTo>
                    <a:pt x="39224" y="13300"/>
                  </a:lnTo>
                  <a:lnTo>
                    <a:pt x="38685" y="13266"/>
                  </a:lnTo>
                  <a:lnTo>
                    <a:pt x="38180" y="13232"/>
                  </a:lnTo>
                  <a:lnTo>
                    <a:pt x="37911" y="13199"/>
                  </a:lnTo>
                  <a:lnTo>
                    <a:pt x="37642" y="13098"/>
                  </a:lnTo>
                  <a:lnTo>
                    <a:pt x="37406" y="13030"/>
                  </a:lnTo>
                  <a:lnTo>
                    <a:pt x="37170" y="12997"/>
                  </a:lnTo>
                  <a:lnTo>
                    <a:pt x="36665" y="12963"/>
                  </a:lnTo>
                  <a:lnTo>
                    <a:pt x="36160" y="12963"/>
                  </a:lnTo>
                  <a:lnTo>
                    <a:pt x="35655" y="12997"/>
                  </a:lnTo>
                  <a:lnTo>
                    <a:pt x="35487" y="12997"/>
                  </a:lnTo>
                  <a:lnTo>
                    <a:pt x="35352" y="12963"/>
                  </a:lnTo>
                  <a:lnTo>
                    <a:pt x="35015" y="12862"/>
                  </a:lnTo>
                  <a:lnTo>
                    <a:pt x="34712" y="12761"/>
                  </a:lnTo>
                  <a:lnTo>
                    <a:pt x="34409" y="12694"/>
                  </a:lnTo>
                  <a:lnTo>
                    <a:pt x="33938" y="12626"/>
                  </a:lnTo>
                  <a:lnTo>
                    <a:pt x="33467" y="12559"/>
                  </a:lnTo>
                  <a:lnTo>
                    <a:pt x="32288" y="12424"/>
                  </a:lnTo>
                  <a:lnTo>
                    <a:pt x="31682" y="12391"/>
                  </a:lnTo>
                  <a:lnTo>
                    <a:pt x="31110" y="12357"/>
                  </a:lnTo>
                  <a:lnTo>
                    <a:pt x="31211" y="11482"/>
                  </a:lnTo>
                  <a:lnTo>
                    <a:pt x="31783" y="11650"/>
                  </a:lnTo>
                  <a:lnTo>
                    <a:pt x="32389" y="11785"/>
                  </a:lnTo>
                  <a:lnTo>
                    <a:pt x="33601" y="12020"/>
                  </a:lnTo>
                  <a:lnTo>
                    <a:pt x="36025" y="12424"/>
                  </a:lnTo>
                  <a:lnTo>
                    <a:pt x="38483" y="12828"/>
                  </a:lnTo>
                  <a:lnTo>
                    <a:pt x="40941" y="13165"/>
                  </a:lnTo>
                  <a:lnTo>
                    <a:pt x="43533" y="13502"/>
                  </a:lnTo>
                  <a:lnTo>
                    <a:pt x="44644" y="13603"/>
                  </a:lnTo>
                  <a:lnTo>
                    <a:pt x="45217" y="13636"/>
                  </a:lnTo>
                  <a:lnTo>
                    <a:pt x="45486" y="13636"/>
                  </a:lnTo>
                  <a:lnTo>
                    <a:pt x="45789" y="13603"/>
                  </a:lnTo>
                  <a:lnTo>
                    <a:pt x="46193" y="13502"/>
                  </a:lnTo>
                  <a:lnTo>
                    <a:pt x="46530" y="13333"/>
                  </a:lnTo>
                  <a:lnTo>
                    <a:pt x="46833" y="13131"/>
                  </a:lnTo>
                  <a:lnTo>
                    <a:pt x="47069" y="12896"/>
                  </a:lnTo>
                  <a:lnTo>
                    <a:pt x="47271" y="12593"/>
                  </a:lnTo>
                  <a:lnTo>
                    <a:pt x="47405" y="12256"/>
                  </a:lnTo>
                  <a:lnTo>
                    <a:pt x="47473" y="11886"/>
                  </a:lnTo>
                  <a:lnTo>
                    <a:pt x="47506" y="11448"/>
                  </a:lnTo>
                  <a:lnTo>
                    <a:pt x="47473" y="11414"/>
                  </a:lnTo>
                  <a:lnTo>
                    <a:pt x="47708" y="10707"/>
                  </a:lnTo>
                  <a:lnTo>
                    <a:pt x="47843" y="10000"/>
                  </a:lnTo>
                  <a:lnTo>
                    <a:pt x="48112" y="8552"/>
                  </a:lnTo>
                  <a:lnTo>
                    <a:pt x="48382" y="6970"/>
                  </a:lnTo>
                  <a:lnTo>
                    <a:pt x="48617" y="5388"/>
                  </a:lnTo>
                  <a:lnTo>
                    <a:pt x="48954" y="2694"/>
                  </a:lnTo>
                  <a:lnTo>
                    <a:pt x="49257" y="1"/>
                  </a:lnTo>
                  <a:lnTo>
                    <a:pt x="48988" y="1"/>
                  </a:lnTo>
                  <a:lnTo>
                    <a:pt x="48685" y="2795"/>
                  </a:lnTo>
                  <a:lnTo>
                    <a:pt x="48314" y="5590"/>
                  </a:lnTo>
                  <a:lnTo>
                    <a:pt x="48079" y="7172"/>
                  </a:lnTo>
                  <a:lnTo>
                    <a:pt x="47843" y="8721"/>
                  </a:lnTo>
                  <a:lnTo>
                    <a:pt x="47574" y="10034"/>
                  </a:lnTo>
                  <a:lnTo>
                    <a:pt x="47473" y="10707"/>
                  </a:lnTo>
                  <a:lnTo>
                    <a:pt x="47405" y="11381"/>
                  </a:lnTo>
                  <a:lnTo>
                    <a:pt x="47338" y="11381"/>
                  </a:lnTo>
                  <a:lnTo>
                    <a:pt x="47304" y="11448"/>
                  </a:lnTo>
                  <a:lnTo>
                    <a:pt x="47304" y="11785"/>
                  </a:lnTo>
                  <a:lnTo>
                    <a:pt x="47237" y="12088"/>
                  </a:lnTo>
                  <a:lnTo>
                    <a:pt x="47170" y="12357"/>
                  </a:lnTo>
                  <a:lnTo>
                    <a:pt x="47035" y="12593"/>
                  </a:lnTo>
                  <a:lnTo>
                    <a:pt x="46900" y="12828"/>
                  </a:lnTo>
                  <a:lnTo>
                    <a:pt x="46698" y="12997"/>
                  </a:lnTo>
                  <a:lnTo>
                    <a:pt x="46429" y="13165"/>
                  </a:lnTo>
                  <a:lnTo>
                    <a:pt x="46126" y="13300"/>
                  </a:lnTo>
                  <a:lnTo>
                    <a:pt x="45890" y="13367"/>
                  </a:lnTo>
                  <a:lnTo>
                    <a:pt x="45621" y="13434"/>
                  </a:lnTo>
                  <a:lnTo>
                    <a:pt x="45116" y="13434"/>
                  </a:lnTo>
                  <a:lnTo>
                    <a:pt x="44577" y="13401"/>
                  </a:lnTo>
                  <a:lnTo>
                    <a:pt x="44072" y="13333"/>
                  </a:lnTo>
                  <a:lnTo>
                    <a:pt x="41749" y="13064"/>
                  </a:lnTo>
                  <a:lnTo>
                    <a:pt x="39426" y="12761"/>
                  </a:lnTo>
                  <a:lnTo>
                    <a:pt x="37339" y="12458"/>
                  </a:lnTo>
                  <a:lnTo>
                    <a:pt x="35285" y="12121"/>
                  </a:lnTo>
                  <a:lnTo>
                    <a:pt x="34275" y="11919"/>
                  </a:lnTo>
                  <a:lnTo>
                    <a:pt x="33265" y="11717"/>
                  </a:lnTo>
                  <a:lnTo>
                    <a:pt x="32221" y="11515"/>
                  </a:lnTo>
                  <a:lnTo>
                    <a:pt x="31211" y="11347"/>
                  </a:lnTo>
                  <a:lnTo>
                    <a:pt x="31480" y="9192"/>
                  </a:lnTo>
                  <a:lnTo>
                    <a:pt x="31750" y="7037"/>
                  </a:lnTo>
                  <a:lnTo>
                    <a:pt x="32322" y="3132"/>
                  </a:lnTo>
                  <a:lnTo>
                    <a:pt x="32457" y="2357"/>
                  </a:lnTo>
                  <a:lnTo>
                    <a:pt x="32591" y="1583"/>
                  </a:lnTo>
                  <a:lnTo>
                    <a:pt x="32726" y="775"/>
                  </a:lnTo>
                  <a:lnTo>
                    <a:pt x="32827" y="1"/>
                  </a:lnTo>
                  <a:lnTo>
                    <a:pt x="32625" y="1"/>
                  </a:lnTo>
                  <a:lnTo>
                    <a:pt x="32457" y="809"/>
                  </a:lnTo>
                  <a:lnTo>
                    <a:pt x="32322" y="1650"/>
                  </a:lnTo>
                  <a:lnTo>
                    <a:pt x="32086" y="3334"/>
                  </a:lnTo>
                  <a:lnTo>
                    <a:pt x="31783" y="5287"/>
                  </a:lnTo>
                  <a:lnTo>
                    <a:pt x="31514" y="7273"/>
                  </a:lnTo>
                  <a:lnTo>
                    <a:pt x="31043" y="10977"/>
                  </a:lnTo>
                  <a:lnTo>
                    <a:pt x="30639" y="14680"/>
                  </a:lnTo>
                  <a:lnTo>
                    <a:pt x="30504" y="14478"/>
                  </a:lnTo>
                  <a:lnTo>
                    <a:pt x="30403" y="14242"/>
                  </a:lnTo>
                  <a:lnTo>
                    <a:pt x="30336" y="14175"/>
                  </a:lnTo>
                  <a:lnTo>
                    <a:pt x="30235" y="14175"/>
                  </a:lnTo>
                  <a:lnTo>
                    <a:pt x="30134" y="14209"/>
                  </a:lnTo>
                  <a:lnTo>
                    <a:pt x="30033" y="14276"/>
                  </a:lnTo>
                  <a:lnTo>
                    <a:pt x="29831" y="14444"/>
                  </a:lnTo>
                  <a:lnTo>
                    <a:pt x="29696" y="14613"/>
                  </a:lnTo>
                  <a:lnTo>
                    <a:pt x="29999" y="12424"/>
                  </a:lnTo>
                  <a:lnTo>
                    <a:pt x="30066" y="12391"/>
                  </a:lnTo>
                  <a:lnTo>
                    <a:pt x="30066" y="12323"/>
                  </a:lnTo>
                  <a:lnTo>
                    <a:pt x="30066" y="12256"/>
                  </a:lnTo>
                  <a:lnTo>
                    <a:pt x="30033" y="12222"/>
                  </a:lnTo>
                  <a:lnTo>
                    <a:pt x="30740" y="7206"/>
                  </a:lnTo>
                  <a:lnTo>
                    <a:pt x="31009" y="5421"/>
                  </a:lnTo>
                  <a:lnTo>
                    <a:pt x="31312" y="3603"/>
                  </a:lnTo>
                  <a:lnTo>
                    <a:pt x="31581" y="1819"/>
                  </a:lnTo>
                  <a:lnTo>
                    <a:pt x="31682" y="910"/>
                  </a:lnTo>
                  <a:lnTo>
                    <a:pt x="31783" y="1"/>
                  </a:lnTo>
                  <a:lnTo>
                    <a:pt x="31615" y="1"/>
                  </a:lnTo>
                  <a:lnTo>
                    <a:pt x="31413" y="876"/>
                  </a:lnTo>
                  <a:lnTo>
                    <a:pt x="31278" y="1785"/>
                  </a:lnTo>
                  <a:lnTo>
                    <a:pt x="31009" y="3570"/>
                  </a:lnTo>
                  <a:lnTo>
                    <a:pt x="30773" y="5354"/>
                  </a:lnTo>
                  <a:lnTo>
                    <a:pt x="30538" y="7138"/>
                  </a:lnTo>
                  <a:lnTo>
                    <a:pt x="29965" y="11145"/>
                  </a:lnTo>
                  <a:lnTo>
                    <a:pt x="29427" y="11111"/>
                  </a:lnTo>
                  <a:lnTo>
                    <a:pt x="30033" y="5421"/>
                  </a:lnTo>
                  <a:lnTo>
                    <a:pt x="30201" y="4075"/>
                  </a:lnTo>
                  <a:lnTo>
                    <a:pt x="30369" y="2728"/>
                  </a:lnTo>
                  <a:lnTo>
                    <a:pt x="30571" y="1347"/>
                  </a:lnTo>
                  <a:lnTo>
                    <a:pt x="30706" y="1"/>
                  </a:lnTo>
                  <a:lnTo>
                    <a:pt x="30470" y="1"/>
                  </a:lnTo>
                  <a:lnTo>
                    <a:pt x="30268" y="1280"/>
                  </a:lnTo>
                  <a:lnTo>
                    <a:pt x="30100" y="2593"/>
                  </a:lnTo>
                  <a:lnTo>
                    <a:pt x="29965" y="3873"/>
                  </a:lnTo>
                  <a:lnTo>
                    <a:pt x="29831" y="5152"/>
                  </a:lnTo>
                  <a:lnTo>
                    <a:pt x="29494" y="8115"/>
                  </a:lnTo>
                  <a:lnTo>
                    <a:pt x="29157" y="11111"/>
                  </a:lnTo>
                  <a:lnTo>
                    <a:pt x="27709" y="11010"/>
                  </a:lnTo>
                  <a:lnTo>
                    <a:pt x="26228" y="10909"/>
                  </a:lnTo>
                  <a:lnTo>
                    <a:pt x="25487" y="10808"/>
                  </a:lnTo>
                  <a:lnTo>
                    <a:pt x="24780" y="10741"/>
                  </a:lnTo>
                  <a:lnTo>
                    <a:pt x="24040" y="10606"/>
                  </a:lnTo>
                  <a:lnTo>
                    <a:pt x="23333" y="10438"/>
                  </a:lnTo>
                  <a:lnTo>
                    <a:pt x="21750" y="10101"/>
                  </a:lnTo>
                  <a:lnTo>
                    <a:pt x="20942" y="9933"/>
                  </a:lnTo>
                  <a:lnTo>
                    <a:pt x="20134" y="9798"/>
                  </a:lnTo>
                  <a:lnTo>
                    <a:pt x="19562" y="9731"/>
                  </a:lnTo>
                  <a:lnTo>
                    <a:pt x="19259" y="9697"/>
                  </a:lnTo>
                  <a:lnTo>
                    <a:pt x="18989" y="9596"/>
                  </a:lnTo>
                  <a:lnTo>
                    <a:pt x="18754" y="9529"/>
                  </a:lnTo>
                  <a:lnTo>
                    <a:pt x="18518" y="9495"/>
                  </a:lnTo>
                  <a:lnTo>
                    <a:pt x="18282" y="9495"/>
                  </a:lnTo>
                  <a:lnTo>
                    <a:pt x="18047" y="9562"/>
                  </a:lnTo>
                  <a:lnTo>
                    <a:pt x="18013" y="9596"/>
                  </a:lnTo>
                  <a:lnTo>
                    <a:pt x="17979" y="9663"/>
                  </a:lnTo>
                  <a:lnTo>
                    <a:pt x="18013" y="9697"/>
                  </a:lnTo>
                  <a:lnTo>
                    <a:pt x="18417" y="9697"/>
                  </a:lnTo>
                  <a:lnTo>
                    <a:pt x="18754" y="9731"/>
                  </a:lnTo>
                  <a:lnTo>
                    <a:pt x="18922" y="9832"/>
                  </a:lnTo>
                  <a:lnTo>
                    <a:pt x="19023" y="9865"/>
                  </a:lnTo>
                  <a:lnTo>
                    <a:pt x="19124" y="9899"/>
                  </a:lnTo>
                  <a:lnTo>
                    <a:pt x="19966" y="10034"/>
                  </a:lnTo>
                  <a:lnTo>
                    <a:pt x="20841" y="10135"/>
                  </a:lnTo>
                  <a:lnTo>
                    <a:pt x="21616" y="10303"/>
                  </a:lnTo>
                  <a:lnTo>
                    <a:pt x="22424" y="10471"/>
                  </a:lnTo>
                  <a:lnTo>
                    <a:pt x="23972" y="10842"/>
                  </a:lnTo>
                  <a:lnTo>
                    <a:pt x="24612" y="10977"/>
                  </a:lnTo>
                  <a:lnTo>
                    <a:pt x="25252" y="11078"/>
                  </a:lnTo>
                  <a:lnTo>
                    <a:pt x="26531" y="11212"/>
                  </a:lnTo>
                  <a:lnTo>
                    <a:pt x="27844" y="11280"/>
                  </a:lnTo>
                  <a:lnTo>
                    <a:pt x="29124" y="11347"/>
                  </a:lnTo>
                  <a:lnTo>
                    <a:pt x="29124" y="11482"/>
                  </a:lnTo>
                  <a:lnTo>
                    <a:pt x="29124" y="11549"/>
                  </a:lnTo>
                  <a:lnTo>
                    <a:pt x="29157" y="11583"/>
                  </a:lnTo>
                  <a:lnTo>
                    <a:pt x="29225" y="11616"/>
                  </a:lnTo>
                  <a:lnTo>
                    <a:pt x="29326" y="11583"/>
                  </a:lnTo>
                  <a:lnTo>
                    <a:pt x="29359" y="11549"/>
                  </a:lnTo>
                  <a:lnTo>
                    <a:pt x="29359" y="11482"/>
                  </a:lnTo>
                  <a:lnTo>
                    <a:pt x="29393" y="11381"/>
                  </a:lnTo>
                  <a:lnTo>
                    <a:pt x="29932" y="11414"/>
                  </a:lnTo>
                  <a:lnTo>
                    <a:pt x="29797" y="12189"/>
                  </a:lnTo>
                  <a:lnTo>
                    <a:pt x="27945" y="11818"/>
                  </a:lnTo>
                  <a:lnTo>
                    <a:pt x="26093" y="11515"/>
                  </a:lnTo>
                  <a:lnTo>
                    <a:pt x="24242" y="11246"/>
                  </a:lnTo>
                  <a:lnTo>
                    <a:pt x="22356" y="10977"/>
                  </a:lnTo>
                  <a:lnTo>
                    <a:pt x="21414" y="10876"/>
                  </a:lnTo>
                  <a:lnTo>
                    <a:pt x="20471" y="10775"/>
                  </a:lnTo>
                  <a:lnTo>
                    <a:pt x="18585" y="10606"/>
                  </a:lnTo>
                  <a:lnTo>
                    <a:pt x="17643" y="10505"/>
                  </a:lnTo>
                  <a:lnTo>
                    <a:pt x="16734" y="10337"/>
                  </a:lnTo>
                  <a:lnTo>
                    <a:pt x="15825" y="10168"/>
                  </a:lnTo>
                  <a:lnTo>
                    <a:pt x="14916" y="9933"/>
                  </a:lnTo>
                  <a:lnTo>
                    <a:pt x="16330" y="9764"/>
                  </a:lnTo>
                  <a:lnTo>
                    <a:pt x="17744" y="9562"/>
                  </a:lnTo>
                  <a:lnTo>
                    <a:pt x="17777" y="9596"/>
                  </a:lnTo>
                  <a:lnTo>
                    <a:pt x="17845" y="9630"/>
                  </a:lnTo>
                  <a:lnTo>
                    <a:pt x="17912" y="9596"/>
                  </a:lnTo>
                  <a:lnTo>
                    <a:pt x="17946" y="9529"/>
                  </a:lnTo>
                  <a:lnTo>
                    <a:pt x="17979" y="9529"/>
                  </a:lnTo>
                  <a:lnTo>
                    <a:pt x="18013" y="9495"/>
                  </a:lnTo>
                  <a:lnTo>
                    <a:pt x="18047" y="9461"/>
                  </a:lnTo>
                  <a:lnTo>
                    <a:pt x="18282" y="9428"/>
                  </a:lnTo>
                  <a:lnTo>
                    <a:pt x="18552" y="9394"/>
                  </a:lnTo>
                  <a:lnTo>
                    <a:pt x="19023" y="9327"/>
                  </a:lnTo>
                  <a:lnTo>
                    <a:pt x="20505" y="9158"/>
                  </a:lnTo>
                  <a:lnTo>
                    <a:pt x="22289" y="8956"/>
                  </a:lnTo>
                  <a:lnTo>
                    <a:pt x="22323" y="8956"/>
                  </a:lnTo>
                  <a:lnTo>
                    <a:pt x="22356" y="8923"/>
                  </a:lnTo>
                  <a:lnTo>
                    <a:pt x="23030" y="8855"/>
                  </a:lnTo>
                  <a:lnTo>
                    <a:pt x="23097" y="8822"/>
                  </a:lnTo>
                  <a:lnTo>
                    <a:pt x="23097" y="8754"/>
                  </a:lnTo>
                  <a:lnTo>
                    <a:pt x="23097" y="8721"/>
                  </a:lnTo>
                  <a:lnTo>
                    <a:pt x="23063" y="8653"/>
                  </a:lnTo>
                  <a:lnTo>
                    <a:pt x="22962" y="8216"/>
                  </a:lnTo>
                  <a:lnTo>
                    <a:pt x="22895" y="7744"/>
                  </a:lnTo>
                  <a:lnTo>
                    <a:pt x="22828" y="6835"/>
                  </a:lnTo>
                  <a:lnTo>
                    <a:pt x="22794" y="5893"/>
                  </a:lnTo>
                  <a:lnTo>
                    <a:pt x="22760" y="5421"/>
                  </a:lnTo>
                  <a:lnTo>
                    <a:pt x="22659" y="4984"/>
                  </a:lnTo>
                  <a:lnTo>
                    <a:pt x="22659" y="4950"/>
                  </a:lnTo>
                  <a:lnTo>
                    <a:pt x="22626" y="4950"/>
                  </a:lnTo>
                  <a:lnTo>
                    <a:pt x="22592" y="4984"/>
                  </a:lnTo>
                  <a:lnTo>
                    <a:pt x="22592" y="5017"/>
                  </a:lnTo>
                  <a:lnTo>
                    <a:pt x="22558" y="5017"/>
                  </a:lnTo>
                  <a:lnTo>
                    <a:pt x="19764" y="5152"/>
                  </a:lnTo>
                  <a:lnTo>
                    <a:pt x="19191" y="5152"/>
                  </a:lnTo>
                  <a:lnTo>
                    <a:pt x="18653" y="5186"/>
                  </a:lnTo>
                  <a:lnTo>
                    <a:pt x="18080" y="5287"/>
                  </a:lnTo>
                  <a:lnTo>
                    <a:pt x="17811" y="5354"/>
                  </a:lnTo>
                  <a:lnTo>
                    <a:pt x="17542" y="5455"/>
                  </a:lnTo>
                  <a:lnTo>
                    <a:pt x="17542" y="5421"/>
                  </a:lnTo>
                  <a:lnTo>
                    <a:pt x="17508" y="5388"/>
                  </a:lnTo>
                  <a:lnTo>
                    <a:pt x="17474" y="5388"/>
                  </a:lnTo>
                  <a:lnTo>
                    <a:pt x="17441" y="5354"/>
                  </a:lnTo>
                  <a:lnTo>
                    <a:pt x="17373" y="5354"/>
                  </a:lnTo>
                  <a:lnTo>
                    <a:pt x="14040" y="5556"/>
                  </a:lnTo>
                  <a:lnTo>
                    <a:pt x="12391" y="5691"/>
                  </a:lnTo>
                  <a:lnTo>
                    <a:pt x="10741" y="5859"/>
                  </a:lnTo>
                  <a:lnTo>
                    <a:pt x="9865" y="5926"/>
                  </a:lnTo>
                  <a:lnTo>
                    <a:pt x="10000" y="5657"/>
                  </a:lnTo>
                  <a:lnTo>
                    <a:pt x="10067" y="5320"/>
                  </a:lnTo>
                  <a:lnTo>
                    <a:pt x="10168" y="4714"/>
                  </a:lnTo>
                  <a:lnTo>
                    <a:pt x="10303" y="3940"/>
                  </a:lnTo>
                  <a:lnTo>
                    <a:pt x="10404" y="3166"/>
                  </a:lnTo>
                  <a:lnTo>
                    <a:pt x="10505" y="2391"/>
                  </a:lnTo>
                  <a:lnTo>
                    <a:pt x="10640" y="1583"/>
                  </a:lnTo>
                  <a:lnTo>
                    <a:pt x="10774" y="809"/>
                  </a:lnTo>
                  <a:lnTo>
                    <a:pt x="10909" y="1"/>
                  </a:lnTo>
                  <a:lnTo>
                    <a:pt x="10606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12" name="Shape 774">
              <a:extLst>
                <a:ext uri="{FF2B5EF4-FFF2-40B4-BE49-F238E27FC236}">
                  <a16:creationId xmlns:a16="http://schemas.microsoft.com/office/drawing/2014/main" id="{45990C3D-1CAB-5A35-24EE-0A095AA1F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6363" y="4418807"/>
              <a:ext cx="32863" cy="23898"/>
            </a:xfrm>
            <a:custGeom>
              <a:avLst/>
              <a:gdLst>
                <a:gd name="T0" fmla="*/ 368359375 w 1314"/>
                <a:gd name="T1" fmla="*/ 0 h 943"/>
                <a:gd name="T2" fmla="*/ 183984375 w 1314"/>
                <a:gd name="T3" fmla="*/ 66015625 h 943"/>
                <a:gd name="T4" fmla="*/ 92187500 w 1314"/>
                <a:gd name="T5" fmla="*/ 92187500 h 943"/>
                <a:gd name="T6" fmla="*/ 65625000 w 1314"/>
                <a:gd name="T7" fmla="*/ 105468750 h 943"/>
                <a:gd name="T8" fmla="*/ 39453125 w 1314"/>
                <a:gd name="T9" fmla="*/ 105468750 h 943"/>
                <a:gd name="T10" fmla="*/ 39453125 w 1314"/>
                <a:gd name="T11" fmla="*/ 92187500 h 943"/>
                <a:gd name="T12" fmla="*/ 13281250 w 1314"/>
                <a:gd name="T13" fmla="*/ 92187500 h 943"/>
                <a:gd name="T14" fmla="*/ 13281250 w 1314"/>
                <a:gd name="T15" fmla="*/ 105468750 h 943"/>
                <a:gd name="T16" fmla="*/ 0 w 1314"/>
                <a:gd name="T17" fmla="*/ 105468750 h 943"/>
                <a:gd name="T18" fmla="*/ 13281250 w 1314"/>
                <a:gd name="T19" fmla="*/ 131640625 h 943"/>
                <a:gd name="T20" fmla="*/ 26171875 w 1314"/>
                <a:gd name="T21" fmla="*/ 157812500 h 943"/>
                <a:gd name="T22" fmla="*/ 39453125 w 1314"/>
                <a:gd name="T23" fmla="*/ 157812500 h 943"/>
                <a:gd name="T24" fmla="*/ 65625000 w 1314"/>
                <a:gd name="T25" fmla="*/ 171093750 h 943"/>
                <a:gd name="T26" fmla="*/ 105078125 w 1314"/>
                <a:gd name="T27" fmla="*/ 171093750 h 943"/>
                <a:gd name="T28" fmla="*/ 223437500 w 1314"/>
                <a:gd name="T29" fmla="*/ 157812500 h 943"/>
                <a:gd name="T30" fmla="*/ 341796875 w 1314"/>
                <a:gd name="T31" fmla="*/ 118359375 h 943"/>
                <a:gd name="T32" fmla="*/ 355078125 w 1314"/>
                <a:gd name="T33" fmla="*/ 184375000 h 943"/>
                <a:gd name="T34" fmla="*/ 381250000 w 1314"/>
                <a:gd name="T35" fmla="*/ 236718750 h 943"/>
                <a:gd name="T36" fmla="*/ 341796875 w 1314"/>
                <a:gd name="T37" fmla="*/ 236718750 h 943"/>
                <a:gd name="T38" fmla="*/ 315625000 w 1314"/>
                <a:gd name="T39" fmla="*/ 263281250 h 943"/>
                <a:gd name="T40" fmla="*/ 250000000 w 1314"/>
                <a:gd name="T41" fmla="*/ 289453125 h 943"/>
                <a:gd name="T42" fmla="*/ 223437500 w 1314"/>
                <a:gd name="T43" fmla="*/ 302734375 h 943"/>
                <a:gd name="T44" fmla="*/ 210546875 w 1314"/>
                <a:gd name="T45" fmla="*/ 302734375 h 943"/>
                <a:gd name="T46" fmla="*/ 223437500 w 1314"/>
                <a:gd name="T47" fmla="*/ 289453125 h 943"/>
                <a:gd name="T48" fmla="*/ 276171875 w 1314"/>
                <a:gd name="T49" fmla="*/ 263281250 h 943"/>
                <a:gd name="T50" fmla="*/ 328906250 w 1314"/>
                <a:gd name="T51" fmla="*/ 223828125 h 943"/>
                <a:gd name="T52" fmla="*/ 328906250 w 1314"/>
                <a:gd name="T53" fmla="*/ 210546875 h 943"/>
                <a:gd name="T54" fmla="*/ 328906250 w 1314"/>
                <a:gd name="T55" fmla="*/ 197265625 h 943"/>
                <a:gd name="T56" fmla="*/ 315625000 w 1314"/>
                <a:gd name="T57" fmla="*/ 184375000 h 943"/>
                <a:gd name="T58" fmla="*/ 289453125 w 1314"/>
                <a:gd name="T59" fmla="*/ 171093750 h 943"/>
                <a:gd name="T60" fmla="*/ 223437500 w 1314"/>
                <a:gd name="T61" fmla="*/ 210546875 h 943"/>
                <a:gd name="T62" fmla="*/ 144531250 w 1314"/>
                <a:gd name="T63" fmla="*/ 250000000 h 943"/>
                <a:gd name="T64" fmla="*/ 105078125 w 1314"/>
                <a:gd name="T65" fmla="*/ 289453125 h 943"/>
                <a:gd name="T66" fmla="*/ 92187500 w 1314"/>
                <a:gd name="T67" fmla="*/ 302734375 h 943"/>
                <a:gd name="T68" fmla="*/ 105078125 w 1314"/>
                <a:gd name="T69" fmla="*/ 328906250 h 943"/>
                <a:gd name="T70" fmla="*/ 118359375 w 1314"/>
                <a:gd name="T71" fmla="*/ 342187500 h 943"/>
                <a:gd name="T72" fmla="*/ 131640625 w 1314"/>
                <a:gd name="T73" fmla="*/ 342187500 h 943"/>
                <a:gd name="T74" fmla="*/ 171093750 w 1314"/>
                <a:gd name="T75" fmla="*/ 315625000 h 943"/>
                <a:gd name="T76" fmla="*/ 171093750 w 1314"/>
                <a:gd name="T77" fmla="*/ 342187500 h 943"/>
                <a:gd name="T78" fmla="*/ 183984375 w 1314"/>
                <a:gd name="T79" fmla="*/ 355078125 h 943"/>
                <a:gd name="T80" fmla="*/ 210546875 w 1314"/>
                <a:gd name="T81" fmla="*/ 368359375 h 943"/>
                <a:gd name="T82" fmla="*/ 276171875 w 1314"/>
                <a:gd name="T83" fmla="*/ 355078125 h 943"/>
                <a:gd name="T84" fmla="*/ 341796875 w 1314"/>
                <a:gd name="T85" fmla="*/ 315625000 h 943"/>
                <a:gd name="T86" fmla="*/ 381250000 w 1314"/>
                <a:gd name="T87" fmla="*/ 289453125 h 943"/>
                <a:gd name="T88" fmla="*/ 407812500 w 1314"/>
                <a:gd name="T89" fmla="*/ 263281250 h 943"/>
                <a:gd name="T90" fmla="*/ 433984375 w 1314"/>
                <a:gd name="T91" fmla="*/ 289453125 h 943"/>
                <a:gd name="T92" fmla="*/ 473437500 w 1314"/>
                <a:gd name="T93" fmla="*/ 289453125 h 943"/>
                <a:gd name="T94" fmla="*/ 499609375 w 1314"/>
                <a:gd name="T95" fmla="*/ 276171875 h 943"/>
                <a:gd name="T96" fmla="*/ 512890625 w 1314"/>
                <a:gd name="T97" fmla="*/ 250000000 h 943"/>
                <a:gd name="T98" fmla="*/ 499609375 w 1314"/>
                <a:gd name="T99" fmla="*/ 223828125 h 943"/>
                <a:gd name="T100" fmla="*/ 486718750 w 1314"/>
                <a:gd name="T101" fmla="*/ 197265625 h 943"/>
                <a:gd name="T102" fmla="*/ 447265625 w 1314"/>
                <a:gd name="T103" fmla="*/ 118359375 h 943"/>
                <a:gd name="T104" fmla="*/ 433984375 w 1314"/>
                <a:gd name="T105" fmla="*/ 52734375 h 943"/>
                <a:gd name="T106" fmla="*/ 433984375 w 1314"/>
                <a:gd name="T107" fmla="*/ 26562500 h 943"/>
                <a:gd name="T108" fmla="*/ 420703125 w 1314"/>
                <a:gd name="T109" fmla="*/ 0 h 943"/>
                <a:gd name="T110" fmla="*/ 368359375 w 1314"/>
                <a:gd name="T111" fmla="*/ 0 h 9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314"/>
                <a:gd name="T169" fmla="*/ 0 h 943"/>
                <a:gd name="T170" fmla="*/ 1314 w 1314"/>
                <a:gd name="T171" fmla="*/ 943 h 9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314" h="943" extrusionOk="0">
                  <a:moveTo>
                    <a:pt x="943" y="0"/>
                  </a:moveTo>
                  <a:lnTo>
                    <a:pt x="471" y="169"/>
                  </a:lnTo>
                  <a:lnTo>
                    <a:pt x="236" y="236"/>
                  </a:lnTo>
                  <a:lnTo>
                    <a:pt x="168" y="270"/>
                  </a:lnTo>
                  <a:lnTo>
                    <a:pt x="101" y="270"/>
                  </a:lnTo>
                  <a:lnTo>
                    <a:pt x="101" y="236"/>
                  </a:lnTo>
                  <a:lnTo>
                    <a:pt x="34" y="236"/>
                  </a:lnTo>
                  <a:lnTo>
                    <a:pt x="34" y="270"/>
                  </a:lnTo>
                  <a:lnTo>
                    <a:pt x="0" y="270"/>
                  </a:lnTo>
                  <a:lnTo>
                    <a:pt x="34" y="337"/>
                  </a:lnTo>
                  <a:lnTo>
                    <a:pt x="67" y="404"/>
                  </a:lnTo>
                  <a:lnTo>
                    <a:pt x="101" y="404"/>
                  </a:lnTo>
                  <a:lnTo>
                    <a:pt x="168" y="438"/>
                  </a:lnTo>
                  <a:lnTo>
                    <a:pt x="269" y="438"/>
                  </a:lnTo>
                  <a:lnTo>
                    <a:pt x="572" y="404"/>
                  </a:lnTo>
                  <a:lnTo>
                    <a:pt x="875" y="303"/>
                  </a:lnTo>
                  <a:lnTo>
                    <a:pt x="909" y="472"/>
                  </a:lnTo>
                  <a:lnTo>
                    <a:pt x="976" y="606"/>
                  </a:lnTo>
                  <a:lnTo>
                    <a:pt x="875" y="606"/>
                  </a:lnTo>
                  <a:lnTo>
                    <a:pt x="808" y="674"/>
                  </a:lnTo>
                  <a:lnTo>
                    <a:pt x="640" y="741"/>
                  </a:lnTo>
                  <a:lnTo>
                    <a:pt x="572" y="775"/>
                  </a:lnTo>
                  <a:lnTo>
                    <a:pt x="539" y="775"/>
                  </a:lnTo>
                  <a:lnTo>
                    <a:pt x="572" y="741"/>
                  </a:lnTo>
                  <a:lnTo>
                    <a:pt x="707" y="674"/>
                  </a:lnTo>
                  <a:lnTo>
                    <a:pt x="842" y="573"/>
                  </a:lnTo>
                  <a:lnTo>
                    <a:pt x="842" y="539"/>
                  </a:lnTo>
                  <a:lnTo>
                    <a:pt x="842" y="505"/>
                  </a:lnTo>
                  <a:lnTo>
                    <a:pt x="808" y="472"/>
                  </a:lnTo>
                  <a:lnTo>
                    <a:pt x="741" y="438"/>
                  </a:lnTo>
                  <a:lnTo>
                    <a:pt x="572" y="539"/>
                  </a:lnTo>
                  <a:lnTo>
                    <a:pt x="370" y="640"/>
                  </a:lnTo>
                  <a:lnTo>
                    <a:pt x="269" y="741"/>
                  </a:lnTo>
                  <a:lnTo>
                    <a:pt x="236" y="775"/>
                  </a:lnTo>
                  <a:lnTo>
                    <a:pt x="269" y="842"/>
                  </a:lnTo>
                  <a:lnTo>
                    <a:pt x="303" y="876"/>
                  </a:lnTo>
                  <a:lnTo>
                    <a:pt x="337" y="876"/>
                  </a:lnTo>
                  <a:lnTo>
                    <a:pt x="438" y="808"/>
                  </a:lnTo>
                  <a:lnTo>
                    <a:pt x="438" y="876"/>
                  </a:lnTo>
                  <a:lnTo>
                    <a:pt x="471" y="909"/>
                  </a:lnTo>
                  <a:lnTo>
                    <a:pt x="539" y="943"/>
                  </a:lnTo>
                  <a:lnTo>
                    <a:pt x="707" y="909"/>
                  </a:lnTo>
                  <a:lnTo>
                    <a:pt x="875" y="808"/>
                  </a:lnTo>
                  <a:lnTo>
                    <a:pt x="976" y="741"/>
                  </a:lnTo>
                  <a:lnTo>
                    <a:pt x="1044" y="674"/>
                  </a:lnTo>
                  <a:lnTo>
                    <a:pt x="1111" y="741"/>
                  </a:lnTo>
                  <a:lnTo>
                    <a:pt x="1212" y="741"/>
                  </a:lnTo>
                  <a:lnTo>
                    <a:pt x="1279" y="707"/>
                  </a:lnTo>
                  <a:lnTo>
                    <a:pt x="1313" y="640"/>
                  </a:lnTo>
                  <a:lnTo>
                    <a:pt x="1279" y="573"/>
                  </a:lnTo>
                  <a:lnTo>
                    <a:pt x="1246" y="505"/>
                  </a:lnTo>
                  <a:lnTo>
                    <a:pt x="1145" y="303"/>
                  </a:lnTo>
                  <a:lnTo>
                    <a:pt x="1111" y="135"/>
                  </a:lnTo>
                  <a:lnTo>
                    <a:pt x="1111" y="68"/>
                  </a:lnTo>
                  <a:lnTo>
                    <a:pt x="1077" y="0"/>
                  </a:lnTo>
                  <a:lnTo>
                    <a:pt x="943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13" name="Shape 775">
              <a:extLst>
                <a:ext uri="{FF2B5EF4-FFF2-40B4-BE49-F238E27FC236}">
                  <a16:creationId xmlns:a16="http://schemas.microsoft.com/office/drawing/2014/main" id="{109BF5C9-A839-8338-8858-1D1E2CAAA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0886" y="3964154"/>
              <a:ext cx="17925" cy="17923"/>
            </a:xfrm>
            <a:custGeom>
              <a:avLst/>
              <a:gdLst>
                <a:gd name="T0" fmla="*/ 171093750 w 708"/>
                <a:gd name="T1" fmla="*/ 79296875 h 708"/>
                <a:gd name="T2" fmla="*/ 197656250 w 708"/>
                <a:gd name="T3" fmla="*/ 92187500 h 708"/>
                <a:gd name="T4" fmla="*/ 210546875 w 708"/>
                <a:gd name="T5" fmla="*/ 118750000 h 708"/>
                <a:gd name="T6" fmla="*/ 210546875 w 708"/>
                <a:gd name="T7" fmla="*/ 158203125 h 708"/>
                <a:gd name="T8" fmla="*/ 197656250 w 708"/>
                <a:gd name="T9" fmla="*/ 184375000 h 708"/>
                <a:gd name="T10" fmla="*/ 171093750 w 708"/>
                <a:gd name="T11" fmla="*/ 210546875 h 708"/>
                <a:gd name="T12" fmla="*/ 105468750 w 708"/>
                <a:gd name="T13" fmla="*/ 210546875 h 708"/>
                <a:gd name="T14" fmla="*/ 79296875 w 708"/>
                <a:gd name="T15" fmla="*/ 197656250 h 708"/>
                <a:gd name="T16" fmla="*/ 66015625 w 708"/>
                <a:gd name="T17" fmla="*/ 158203125 h 708"/>
                <a:gd name="T18" fmla="*/ 92187500 w 708"/>
                <a:gd name="T19" fmla="*/ 118750000 h 708"/>
                <a:gd name="T20" fmla="*/ 105468750 w 708"/>
                <a:gd name="T21" fmla="*/ 105468750 h 708"/>
                <a:gd name="T22" fmla="*/ 131640625 w 708"/>
                <a:gd name="T23" fmla="*/ 92187500 h 708"/>
                <a:gd name="T24" fmla="*/ 144921875 w 708"/>
                <a:gd name="T25" fmla="*/ 79296875 h 708"/>
                <a:gd name="T26" fmla="*/ 171093750 w 708"/>
                <a:gd name="T27" fmla="*/ 79296875 h 708"/>
                <a:gd name="T28" fmla="*/ 131640625 w 708"/>
                <a:gd name="T29" fmla="*/ 390625 h 708"/>
                <a:gd name="T30" fmla="*/ 105468750 w 708"/>
                <a:gd name="T31" fmla="*/ 13281250 h 708"/>
                <a:gd name="T32" fmla="*/ 79296875 w 708"/>
                <a:gd name="T33" fmla="*/ 26562500 h 708"/>
                <a:gd name="T34" fmla="*/ 52734375 w 708"/>
                <a:gd name="T35" fmla="*/ 52734375 h 708"/>
                <a:gd name="T36" fmla="*/ 39843750 w 708"/>
                <a:gd name="T37" fmla="*/ 79296875 h 708"/>
                <a:gd name="T38" fmla="*/ 39843750 w 708"/>
                <a:gd name="T39" fmla="*/ 92187500 h 708"/>
                <a:gd name="T40" fmla="*/ 13281250 w 708"/>
                <a:gd name="T41" fmla="*/ 131640625 h 708"/>
                <a:gd name="T42" fmla="*/ 390625 w 708"/>
                <a:gd name="T43" fmla="*/ 171093750 h 708"/>
                <a:gd name="T44" fmla="*/ 13281250 w 708"/>
                <a:gd name="T45" fmla="*/ 210546875 h 708"/>
                <a:gd name="T46" fmla="*/ 26562500 w 708"/>
                <a:gd name="T47" fmla="*/ 237109375 h 708"/>
                <a:gd name="T48" fmla="*/ 52734375 w 708"/>
                <a:gd name="T49" fmla="*/ 263281250 h 708"/>
                <a:gd name="T50" fmla="*/ 79296875 w 708"/>
                <a:gd name="T51" fmla="*/ 276562500 h 708"/>
                <a:gd name="T52" fmla="*/ 144921875 w 708"/>
                <a:gd name="T53" fmla="*/ 276562500 h 708"/>
                <a:gd name="T54" fmla="*/ 197656250 w 708"/>
                <a:gd name="T55" fmla="*/ 263281250 h 708"/>
                <a:gd name="T56" fmla="*/ 237109375 w 708"/>
                <a:gd name="T57" fmla="*/ 250000000 h 708"/>
                <a:gd name="T58" fmla="*/ 250000000 w 708"/>
                <a:gd name="T59" fmla="*/ 223828125 h 708"/>
                <a:gd name="T60" fmla="*/ 276562500 w 708"/>
                <a:gd name="T61" fmla="*/ 171093750 h 708"/>
                <a:gd name="T62" fmla="*/ 276562500 w 708"/>
                <a:gd name="T63" fmla="*/ 105468750 h 708"/>
                <a:gd name="T64" fmla="*/ 263281250 w 708"/>
                <a:gd name="T65" fmla="*/ 66015625 h 708"/>
                <a:gd name="T66" fmla="*/ 250000000 w 708"/>
                <a:gd name="T67" fmla="*/ 39843750 h 708"/>
                <a:gd name="T68" fmla="*/ 223828125 w 708"/>
                <a:gd name="T69" fmla="*/ 26562500 h 708"/>
                <a:gd name="T70" fmla="*/ 197656250 w 708"/>
                <a:gd name="T71" fmla="*/ 13281250 h 708"/>
                <a:gd name="T72" fmla="*/ 131640625 w 708"/>
                <a:gd name="T73" fmla="*/ 390625 h 70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708"/>
                <a:gd name="T112" fmla="*/ 0 h 708"/>
                <a:gd name="T113" fmla="*/ 708 w 708"/>
                <a:gd name="T114" fmla="*/ 708 h 70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708" h="708" extrusionOk="0">
                  <a:moveTo>
                    <a:pt x="438" y="203"/>
                  </a:moveTo>
                  <a:lnTo>
                    <a:pt x="506" y="236"/>
                  </a:lnTo>
                  <a:lnTo>
                    <a:pt x="539" y="304"/>
                  </a:lnTo>
                  <a:lnTo>
                    <a:pt x="539" y="405"/>
                  </a:lnTo>
                  <a:lnTo>
                    <a:pt x="506" y="472"/>
                  </a:lnTo>
                  <a:lnTo>
                    <a:pt x="438" y="539"/>
                  </a:lnTo>
                  <a:lnTo>
                    <a:pt x="270" y="539"/>
                  </a:lnTo>
                  <a:lnTo>
                    <a:pt x="203" y="506"/>
                  </a:lnTo>
                  <a:lnTo>
                    <a:pt x="169" y="405"/>
                  </a:lnTo>
                  <a:lnTo>
                    <a:pt x="236" y="304"/>
                  </a:lnTo>
                  <a:lnTo>
                    <a:pt x="270" y="270"/>
                  </a:lnTo>
                  <a:lnTo>
                    <a:pt x="337" y="236"/>
                  </a:lnTo>
                  <a:lnTo>
                    <a:pt x="371" y="203"/>
                  </a:lnTo>
                  <a:lnTo>
                    <a:pt x="438" y="203"/>
                  </a:lnTo>
                  <a:close/>
                  <a:moveTo>
                    <a:pt x="337" y="1"/>
                  </a:moveTo>
                  <a:lnTo>
                    <a:pt x="270" y="34"/>
                  </a:lnTo>
                  <a:lnTo>
                    <a:pt x="203" y="68"/>
                  </a:lnTo>
                  <a:lnTo>
                    <a:pt x="135" y="135"/>
                  </a:lnTo>
                  <a:lnTo>
                    <a:pt x="102" y="203"/>
                  </a:lnTo>
                  <a:lnTo>
                    <a:pt x="102" y="236"/>
                  </a:lnTo>
                  <a:lnTo>
                    <a:pt x="34" y="337"/>
                  </a:lnTo>
                  <a:lnTo>
                    <a:pt x="1" y="438"/>
                  </a:lnTo>
                  <a:lnTo>
                    <a:pt x="34" y="539"/>
                  </a:lnTo>
                  <a:lnTo>
                    <a:pt x="68" y="607"/>
                  </a:lnTo>
                  <a:lnTo>
                    <a:pt x="135" y="674"/>
                  </a:lnTo>
                  <a:lnTo>
                    <a:pt x="203" y="708"/>
                  </a:lnTo>
                  <a:lnTo>
                    <a:pt x="371" y="708"/>
                  </a:lnTo>
                  <a:lnTo>
                    <a:pt x="506" y="674"/>
                  </a:lnTo>
                  <a:lnTo>
                    <a:pt x="607" y="640"/>
                  </a:lnTo>
                  <a:lnTo>
                    <a:pt x="640" y="573"/>
                  </a:lnTo>
                  <a:lnTo>
                    <a:pt x="708" y="438"/>
                  </a:lnTo>
                  <a:lnTo>
                    <a:pt x="708" y="270"/>
                  </a:lnTo>
                  <a:lnTo>
                    <a:pt x="674" y="169"/>
                  </a:lnTo>
                  <a:lnTo>
                    <a:pt x="640" y="102"/>
                  </a:lnTo>
                  <a:lnTo>
                    <a:pt x="573" y="68"/>
                  </a:lnTo>
                  <a:lnTo>
                    <a:pt x="506" y="34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14" name="Shape 776">
              <a:extLst>
                <a:ext uri="{FF2B5EF4-FFF2-40B4-BE49-F238E27FC236}">
                  <a16:creationId xmlns:a16="http://schemas.microsoft.com/office/drawing/2014/main" id="{27E5697D-9073-011E-1735-EAA772CAD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4570" y="4429561"/>
              <a:ext cx="8365" cy="15533"/>
            </a:xfrm>
            <a:custGeom>
              <a:avLst/>
              <a:gdLst>
                <a:gd name="T0" fmla="*/ 13281250 w 338"/>
                <a:gd name="T1" fmla="*/ 390625 h 607"/>
                <a:gd name="T2" fmla="*/ 390625 w 338"/>
                <a:gd name="T3" fmla="*/ 13671875 h 607"/>
                <a:gd name="T4" fmla="*/ 390625 w 338"/>
                <a:gd name="T5" fmla="*/ 105468750 h 607"/>
                <a:gd name="T6" fmla="*/ 390625 w 338"/>
                <a:gd name="T7" fmla="*/ 184375000 h 607"/>
                <a:gd name="T8" fmla="*/ 13281250 w 338"/>
                <a:gd name="T9" fmla="*/ 210937500 h 607"/>
                <a:gd name="T10" fmla="*/ 39843750 w 338"/>
                <a:gd name="T11" fmla="*/ 237109375 h 607"/>
                <a:gd name="T12" fmla="*/ 118750000 w 338"/>
                <a:gd name="T13" fmla="*/ 237109375 h 607"/>
                <a:gd name="T14" fmla="*/ 131640625 w 338"/>
                <a:gd name="T15" fmla="*/ 210937500 h 607"/>
                <a:gd name="T16" fmla="*/ 131640625 w 338"/>
                <a:gd name="T17" fmla="*/ 184375000 h 607"/>
                <a:gd name="T18" fmla="*/ 105468750 w 338"/>
                <a:gd name="T19" fmla="*/ 158203125 h 607"/>
                <a:gd name="T20" fmla="*/ 92187500 w 338"/>
                <a:gd name="T21" fmla="*/ 158203125 h 607"/>
                <a:gd name="T22" fmla="*/ 79296875 w 338"/>
                <a:gd name="T23" fmla="*/ 66015625 h 607"/>
                <a:gd name="T24" fmla="*/ 52734375 w 338"/>
                <a:gd name="T25" fmla="*/ 39843750 h 607"/>
                <a:gd name="T26" fmla="*/ 26562500 w 338"/>
                <a:gd name="T27" fmla="*/ 390625 h 607"/>
                <a:gd name="T28" fmla="*/ 13281250 w 338"/>
                <a:gd name="T29" fmla="*/ 390625 h 6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38"/>
                <a:gd name="T46" fmla="*/ 0 h 607"/>
                <a:gd name="T47" fmla="*/ 338 w 338"/>
                <a:gd name="T48" fmla="*/ 607 h 60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38" h="607" extrusionOk="0">
                  <a:moveTo>
                    <a:pt x="34" y="1"/>
                  </a:moveTo>
                  <a:lnTo>
                    <a:pt x="1" y="35"/>
                  </a:lnTo>
                  <a:lnTo>
                    <a:pt x="1" y="270"/>
                  </a:lnTo>
                  <a:lnTo>
                    <a:pt x="1" y="472"/>
                  </a:lnTo>
                  <a:lnTo>
                    <a:pt x="34" y="540"/>
                  </a:lnTo>
                  <a:lnTo>
                    <a:pt x="102" y="607"/>
                  </a:lnTo>
                  <a:lnTo>
                    <a:pt x="304" y="607"/>
                  </a:lnTo>
                  <a:lnTo>
                    <a:pt x="337" y="540"/>
                  </a:lnTo>
                  <a:lnTo>
                    <a:pt x="337" y="472"/>
                  </a:lnTo>
                  <a:lnTo>
                    <a:pt x="270" y="405"/>
                  </a:lnTo>
                  <a:lnTo>
                    <a:pt x="236" y="405"/>
                  </a:lnTo>
                  <a:lnTo>
                    <a:pt x="203" y="169"/>
                  </a:lnTo>
                  <a:lnTo>
                    <a:pt x="135" y="102"/>
                  </a:lnTo>
                  <a:lnTo>
                    <a:pt x="68" y="1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15" name="Shape 777">
              <a:extLst>
                <a:ext uri="{FF2B5EF4-FFF2-40B4-BE49-F238E27FC236}">
                  <a16:creationId xmlns:a16="http://schemas.microsoft.com/office/drawing/2014/main" id="{26CF3996-52B8-DF2F-60D4-C4DB1F395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0504" y="2973000"/>
              <a:ext cx="59154" cy="8961"/>
            </a:xfrm>
            <a:custGeom>
              <a:avLst/>
              <a:gdLst>
                <a:gd name="T0" fmla="*/ 565625000 w 2357"/>
                <a:gd name="T1" fmla="*/ 390625 h 371"/>
                <a:gd name="T2" fmla="*/ 289453125 w 2357"/>
                <a:gd name="T3" fmla="*/ 13281250 h 371"/>
                <a:gd name="T4" fmla="*/ 144531250 w 2357"/>
                <a:gd name="T5" fmla="*/ 26562500 h 371"/>
                <a:gd name="T6" fmla="*/ 13281250 w 2357"/>
                <a:gd name="T7" fmla="*/ 52734375 h 371"/>
                <a:gd name="T8" fmla="*/ 0 w 2357"/>
                <a:gd name="T9" fmla="*/ 66015625 h 371"/>
                <a:gd name="T10" fmla="*/ 13281250 w 2357"/>
                <a:gd name="T11" fmla="*/ 66015625 h 371"/>
                <a:gd name="T12" fmla="*/ 118359375 w 2357"/>
                <a:gd name="T13" fmla="*/ 79296875 h 371"/>
                <a:gd name="T14" fmla="*/ 236718750 w 2357"/>
                <a:gd name="T15" fmla="*/ 79296875 h 371"/>
                <a:gd name="T16" fmla="*/ 460156250 w 2357"/>
                <a:gd name="T17" fmla="*/ 66015625 h 371"/>
                <a:gd name="T18" fmla="*/ 565625000 w 2357"/>
                <a:gd name="T19" fmla="*/ 66015625 h 371"/>
                <a:gd name="T20" fmla="*/ 670703125 w 2357"/>
                <a:gd name="T21" fmla="*/ 79296875 h 371"/>
                <a:gd name="T22" fmla="*/ 775781250 w 2357"/>
                <a:gd name="T23" fmla="*/ 92187500 h 371"/>
                <a:gd name="T24" fmla="*/ 881250000 w 2357"/>
                <a:gd name="T25" fmla="*/ 144921875 h 371"/>
                <a:gd name="T26" fmla="*/ 907421875 w 2357"/>
                <a:gd name="T27" fmla="*/ 144921875 h 371"/>
                <a:gd name="T28" fmla="*/ 920703125 w 2357"/>
                <a:gd name="T29" fmla="*/ 131640625 h 371"/>
                <a:gd name="T30" fmla="*/ 920703125 w 2357"/>
                <a:gd name="T31" fmla="*/ 118750000 h 371"/>
                <a:gd name="T32" fmla="*/ 920703125 w 2357"/>
                <a:gd name="T33" fmla="*/ 92187500 h 371"/>
                <a:gd name="T34" fmla="*/ 881250000 w 2357"/>
                <a:gd name="T35" fmla="*/ 66015625 h 371"/>
                <a:gd name="T36" fmla="*/ 841796875 w 2357"/>
                <a:gd name="T37" fmla="*/ 39843750 h 371"/>
                <a:gd name="T38" fmla="*/ 749609375 w 2357"/>
                <a:gd name="T39" fmla="*/ 13281250 h 371"/>
                <a:gd name="T40" fmla="*/ 657421875 w 2357"/>
                <a:gd name="T41" fmla="*/ 390625 h 371"/>
                <a:gd name="T42" fmla="*/ 565625000 w 2357"/>
                <a:gd name="T43" fmla="*/ 390625 h 37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357"/>
                <a:gd name="T67" fmla="*/ 0 h 371"/>
                <a:gd name="T68" fmla="*/ 2357 w 2357"/>
                <a:gd name="T69" fmla="*/ 371 h 37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357" h="371" extrusionOk="0">
                  <a:moveTo>
                    <a:pt x="1448" y="1"/>
                  </a:moveTo>
                  <a:lnTo>
                    <a:pt x="741" y="34"/>
                  </a:lnTo>
                  <a:lnTo>
                    <a:pt x="370" y="68"/>
                  </a:lnTo>
                  <a:lnTo>
                    <a:pt x="34" y="135"/>
                  </a:lnTo>
                  <a:lnTo>
                    <a:pt x="0" y="169"/>
                  </a:lnTo>
                  <a:lnTo>
                    <a:pt x="34" y="169"/>
                  </a:lnTo>
                  <a:lnTo>
                    <a:pt x="303" y="203"/>
                  </a:lnTo>
                  <a:lnTo>
                    <a:pt x="606" y="203"/>
                  </a:lnTo>
                  <a:lnTo>
                    <a:pt x="1178" y="169"/>
                  </a:lnTo>
                  <a:lnTo>
                    <a:pt x="1448" y="169"/>
                  </a:lnTo>
                  <a:lnTo>
                    <a:pt x="1717" y="203"/>
                  </a:lnTo>
                  <a:lnTo>
                    <a:pt x="1986" y="236"/>
                  </a:lnTo>
                  <a:lnTo>
                    <a:pt x="2256" y="371"/>
                  </a:lnTo>
                  <a:lnTo>
                    <a:pt x="2323" y="371"/>
                  </a:lnTo>
                  <a:lnTo>
                    <a:pt x="2357" y="337"/>
                  </a:lnTo>
                  <a:lnTo>
                    <a:pt x="2357" y="304"/>
                  </a:lnTo>
                  <a:lnTo>
                    <a:pt x="2357" y="236"/>
                  </a:lnTo>
                  <a:lnTo>
                    <a:pt x="2256" y="169"/>
                  </a:lnTo>
                  <a:lnTo>
                    <a:pt x="2155" y="102"/>
                  </a:lnTo>
                  <a:lnTo>
                    <a:pt x="1919" y="34"/>
                  </a:lnTo>
                  <a:lnTo>
                    <a:pt x="1683" y="1"/>
                  </a:lnTo>
                  <a:lnTo>
                    <a:pt x="1448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16" name="Shape 778">
              <a:extLst>
                <a:ext uri="{FF2B5EF4-FFF2-40B4-BE49-F238E27FC236}">
                  <a16:creationId xmlns:a16="http://schemas.microsoft.com/office/drawing/2014/main" id="{DBF2349A-CC29-F56E-993D-C094FF6B6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8140" y="3072772"/>
              <a:ext cx="106954" cy="36444"/>
            </a:xfrm>
            <a:custGeom>
              <a:avLst/>
              <a:gdLst>
                <a:gd name="T0" fmla="*/ 1604687500 w 4276"/>
                <a:gd name="T1" fmla="*/ 0 h 1448"/>
                <a:gd name="T2" fmla="*/ 1512500000 w 4276"/>
                <a:gd name="T3" fmla="*/ 26171875 h 1448"/>
                <a:gd name="T4" fmla="*/ 1367968750 w 4276"/>
                <a:gd name="T5" fmla="*/ 65625000 h 1448"/>
                <a:gd name="T6" fmla="*/ 1223046875 w 4276"/>
                <a:gd name="T7" fmla="*/ 118359375 h 1448"/>
                <a:gd name="T8" fmla="*/ 946875000 w 4276"/>
                <a:gd name="T9" fmla="*/ 210546875 h 1448"/>
                <a:gd name="T10" fmla="*/ 473437500 w 4276"/>
                <a:gd name="T11" fmla="*/ 368359375 h 1448"/>
                <a:gd name="T12" fmla="*/ 236718750 w 4276"/>
                <a:gd name="T13" fmla="*/ 447265625 h 1448"/>
                <a:gd name="T14" fmla="*/ 13281250 w 4276"/>
                <a:gd name="T15" fmla="*/ 539062500 h 1448"/>
                <a:gd name="T16" fmla="*/ 0 w 4276"/>
                <a:gd name="T17" fmla="*/ 552343750 h 1448"/>
                <a:gd name="T18" fmla="*/ 0 w 4276"/>
                <a:gd name="T19" fmla="*/ 565625000 h 1448"/>
                <a:gd name="T20" fmla="*/ 13281250 w 4276"/>
                <a:gd name="T21" fmla="*/ 565625000 h 1448"/>
                <a:gd name="T22" fmla="*/ 236718750 w 4276"/>
                <a:gd name="T23" fmla="*/ 526171875 h 1448"/>
                <a:gd name="T24" fmla="*/ 447265625 w 4276"/>
                <a:gd name="T25" fmla="*/ 460156250 h 1448"/>
                <a:gd name="T26" fmla="*/ 867968750 w 4276"/>
                <a:gd name="T27" fmla="*/ 328906250 h 1448"/>
                <a:gd name="T28" fmla="*/ 1275781250 w 4276"/>
                <a:gd name="T29" fmla="*/ 210546875 h 1448"/>
                <a:gd name="T30" fmla="*/ 1486328125 w 4276"/>
                <a:gd name="T31" fmla="*/ 131640625 h 1448"/>
                <a:gd name="T32" fmla="*/ 1578125000 w 4276"/>
                <a:gd name="T33" fmla="*/ 92187500 h 1448"/>
                <a:gd name="T34" fmla="*/ 1657031250 w 4276"/>
                <a:gd name="T35" fmla="*/ 39453125 h 1448"/>
                <a:gd name="T36" fmla="*/ 1670312500 w 4276"/>
                <a:gd name="T37" fmla="*/ 26171875 h 1448"/>
                <a:gd name="T38" fmla="*/ 1657031250 w 4276"/>
                <a:gd name="T39" fmla="*/ 13281250 h 1448"/>
                <a:gd name="T40" fmla="*/ 1630859375 w 4276"/>
                <a:gd name="T41" fmla="*/ 0 h 1448"/>
                <a:gd name="T42" fmla="*/ 1604687500 w 4276"/>
                <a:gd name="T43" fmla="*/ 0 h 144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276"/>
                <a:gd name="T67" fmla="*/ 0 h 1448"/>
                <a:gd name="T68" fmla="*/ 4276 w 4276"/>
                <a:gd name="T69" fmla="*/ 1448 h 144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276" h="1448" extrusionOk="0">
                  <a:moveTo>
                    <a:pt x="4108" y="0"/>
                  </a:moveTo>
                  <a:lnTo>
                    <a:pt x="3872" y="67"/>
                  </a:lnTo>
                  <a:lnTo>
                    <a:pt x="3502" y="168"/>
                  </a:lnTo>
                  <a:lnTo>
                    <a:pt x="3131" y="303"/>
                  </a:lnTo>
                  <a:lnTo>
                    <a:pt x="2424" y="539"/>
                  </a:lnTo>
                  <a:lnTo>
                    <a:pt x="1212" y="943"/>
                  </a:lnTo>
                  <a:lnTo>
                    <a:pt x="606" y="1145"/>
                  </a:lnTo>
                  <a:lnTo>
                    <a:pt x="34" y="1380"/>
                  </a:lnTo>
                  <a:lnTo>
                    <a:pt x="0" y="1414"/>
                  </a:lnTo>
                  <a:lnTo>
                    <a:pt x="0" y="1448"/>
                  </a:lnTo>
                  <a:lnTo>
                    <a:pt x="34" y="1448"/>
                  </a:lnTo>
                  <a:lnTo>
                    <a:pt x="606" y="1347"/>
                  </a:lnTo>
                  <a:lnTo>
                    <a:pt x="1145" y="1178"/>
                  </a:lnTo>
                  <a:lnTo>
                    <a:pt x="2222" y="842"/>
                  </a:lnTo>
                  <a:lnTo>
                    <a:pt x="3266" y="539"/>
                  </a:lnTo>
                  <a:lnTo>
                    <a:pt x="3805" y="337"/>
                  </a:lnTo>
                  <a:lnTo>
                    <a:pt x="4040" y="236"/>
                  </a:lnTo>
                  <a:lnTo>
                    <a:pt x="4242" y="101"/>
                  </a:lnTo>
                  <a:lnTo>
                    <a:pt x="4276" y="67"/>
                  </a:lnTo>
                  <a:lnTo>
                    <a:pt x="4242" y="34"/>
                  </a:lnTo>
                  <a:lnTo>
                    <a:pt x="4175" y="0"/>
                  </a:lnTo>
                  <a:lnTo>
                    <a:pt x="4108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17" name="Shape 779">
              <a:extLst>
                <a:ext uri="{FF2B5EF4-FFF2-40B4-BE49-F238E27FC236}">
                  <a16:creationId xmlns:a16="http://schemas.microsoft.com/office/drawing/2014/main" id="{13B318A3-C1C4-3F3F-2D53-487CE2F40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5417" y="3940854"/>
              <a:ext cx="53178" cy="20313"/>
            </a:xfrm>
            <a:custGeom>
              <a:avLst/>
              <a:gdLst>
                <a:gd name="T0" fmla="*/ 750000000 w 2123"/>
                <a:gd name="T1" fmla="*/ 390625 h 809"/>
                <a:gd name="T2" fmla="*/ 723828125 w 2123"/>
                <a:gd name="T3" fmla="*/ 13281250 h 809"/>
                <a:gd name="T4" fmla="*/ 631640625 w 2123"/>
                <a:gd name="T5" fmla="*/ 39843750 h 809"/>
                <a:gd name="T6" fmla="*/ 539453125 w 2123"/>
                <a:gd name="T7" fmla="*/ 66015625 h 809"/>
                <a:gd name="T8" fmla="*/ 368750000 w 2123"/>
                <a:gd name="T9" fmla="*/ 105468750 h 809"/>
                <a:gd name="T10" fmla="*/ 184375000 w 2123"/>
                <a:gd name="T11" fmla="*/ 144921875 h 809"/>
                <a:gd name="T12" fmla="*/ 105468750 w 2123"/>
                <a:gd name="T13" fmla="*/ 184375000 h 809"/>
                <a:gd name="T14" fmla="*/ 13671875 w 2123"/>
                <a:gd name="T15" fmla="*/ 223828125 h 809"/>
                <a:gd name="T16" fmla="*/ 390625 w 2123"/>
                <a:gd name="T17" fmla="*/ 263281250 h 809"/>
                <a:gd name="T18" fmla="*/ 390625 w 2123"/>
                <a:gd name="T19" fmla="*/ 289453125 h 809"/>
                <a:gd name="T20" fmla="*/ 26562500 w 2123"/>
                <a:gd name="T21" fmla="*/ 316015625 h 809"/>
                <a:gd name="T22" fmla="*/ 53125000 w 2123"/>
                <a:gd name="T23" fmla="*/ 316015625 h 809"/>
                <a:gd name="T24" fmla="*/ 434375000 w 2123"/>
                <a:gd name="T25" fmla="*/ 250000000 h 809"/>
                <a:gd name="T26" fmla="*/ 618359375 w 2123"/>
                <a:gd name="T27" fmla="*/ 197656250 h 809"/>
                <a:gd name="T28" fmla="*/ 789453125 w 2123"/>
                <a:gd name="T29" fmla="*/ 131640625 h 809"/>
                <a:gd name="T30" fmla="*/ 815625000 w 2123"/>
                <a:gd name="T31" fmla="*/ 118750000 h 809"/>
                <a:gd name="T32" fmla="*/ 828906250 w 2123"/>
                <a:gd name="T33" fmla="*/ 92187500 h 809"/>
                <a:gd name="T34" fmla="*/ 828906250 w 2123"/>
                <a:gd name="T35" fmla="*/ 66015625 h 809"/>
                <a:gd name="T36" fmla="*/ 815625000 w 2123"/>
                <a:gd name="T37" fmla="*/ 39843750 h 809"/>
                <a:gd name="T38" fmla="*/ 802734375 w 2123"/>
                <a:gd name="T39" fmla="*/ 26562500 h 809"/>
                <a:gd name="T40" fmla="*/ 776171875 w 2123"/>
                <a:gd name="T41" fmla="*/ 13281250 h 809"/>
                <a:gd name="T42" fmla="*/ 750000000 w 2123"/>
                <a:gd name="T43" fmla="*/ 390625 h 80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123"/>
                <a:gd name="T67" fmla="*/ 0 h 809"/>
                <a:gd name="T68" fmla="*/ 2123 w 2123"/>
                <a:gd name="T69" fmla="*/ 809 h 80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123" h="809" extrusionOk="0">
                  <a:moveTo>
                    <a:pt x="1920" y="1"/>
                  </a:moveTo>
                  <a:lnTo>
                    <a:pt x="1853" y="34"/>
                  </a:lnTo>
                  <a:lnTo>
                    <a:pt x="1617" y="102"/>
                  </a:lnTo>
                  <a:lnTo>
                    <a:pt x="1381" y="169"/>
                  </a:lnTo>
                  <a:lnTo>
                    <a:pt x="944" y="270"/>
                  </a:lnTo>
                  <a:lnTo>
                    <a:pt x="472" y="371"/>
                  </a:lnTo>
                  <a:lnTo>
                    <a:pt x="270" y="472"/>
                  </a:lnTo>
                  <a:lnTo>
                    <a:pt x="35" y="573"/>
                  </a:lnTo>
                  <a:lnTo>
                    <a:pt x="1" y="674"/>
                  </a:lnTo>
                  <a:lnTo>
                    <a:pt x="1" y="741"/>
                  </a:lnTo>
                  <a:lnTo>
                    <a:pt x="68" y="809"/>
                  </a:lnTo>
                  <a:lnTo>
                    <a:pt x="136" y="809"/>
                  </a:lnTo>
                  <a:lnTo>
                    <a:pt x="1112" y="640"/>
                  </a:lnTo>
                  <a:lnTo>
                    <a:pt x="1583" y="506"/>
                  </a:lnTo>
                  <a:lnTo>
                    <a:pt x="2021" y="337"/>
                  </a:lnTo>
                  <a:lnTo>
                    <a:pt x="2088" y="304"/>
                  </a:lnTo>
                  <a:lnTo>
                    <a:pt x="2122" y="236"/>
                  </a:lnTo>
                  <a:lnTo>
                    <a:pt x="2122" y="169"/>
                  </a:lnTo>
                  <a:lnTo>
                    <a:pt x="2088" y="102"/>
                  </a:lnTo>
                  <a:lnTo>
                    <a:pt x="2055" y="68"/>
                  </a:lnTo>
                  <a:lnTo>
                    <a:pt x="1987" y="34"/>
                  </a:lnTo>
                  <a:lnTo>
                    <a:pt x="1920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18" name="Shape 780">
              <a:extLst>
                <a:ext uri="{FF2B5EF4-FFF2-40B4-BE49-F238E27FC236}">
                  <a16:creationId xmlns:a16="http://schemas.microsoft.com/office/drawing/2014/main" id="{E83929E2-1E40-F3FF-49CB-7EBFAA1F7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507" y="3177922"/>
              <a:ext cx="65129" cy="42419"/>
            </a:xfrm>
            <a:custGeom>
              <a:avLst/>
              <a:gdLst>
                <a:gd name="T0" fmla="*/ 867968750 w 2593"/>
                <a:gd name="T1" fmla="*/ 118750000 h 1684"/>
                <a:gd name="T2" fmla="*/ 894531250 w 2593"/>
                <a:gd name="T3" fmla="*/ 355468750 h 1684"/>
                <a:gd name="T4" fmla="*/ 920703125 w 2593"/>
                <a:gd name="T5" fmla="*/ 539453125 h 1684"/>
                <a:gd name="T6" fmla="*/ 828515625 w 2593"/>
                <a:gd name="T7" fmla="*/ 526171875 h 1684"/>
                <a:gd name="T8" fmla="*/ 736718750 w 2593"/>
                <a:gd name="T9" fmla="*/ 526171875 h 1684"/>
                <a:gd name="T10" fmla="*/ 552343750 w 2593"/>
                <a:gd name="T11" fmla="*/ 539453125 h 1684"/>
                <a:gd name="T12" fmla="*/ 315625000 w 2593"/>
                <a:gd name="T13" fmla="*/ 539453125 h 1684"/>
                <a:gd name="T14" fmla="*/ 210546875 w 2593"/>
                <a:gd name="T15" fmla="*/ 552734375 h 1684"/>
                <a:gd name="T16" fmla="*/ 105468750 w 2593"/>
                <a:gd name="T17" fmla="*/ 578906250 h 1684"/>
                <a:gd name="T18" fmla="*/ 92187500 w 2593"/>
                <a:gd name="T19" fmla="*/ 342187500 h 1684"/>
                <a:gd name="T20" fmla="*/ 78906250 w 2593"/>
                <a:gd name="T21" fmla="*/ 223828125 h 1684"/>
                <a:gd name="T22" fmla="*/ 78906250 w 2593"/>
                <a:gd name="T23" fmla="*/ 171093750 h 1684"/>
                <a:gd name="T24" fmla="*/ 66015625 w 2593"/>
                <a:gd name="T25" fmla="*/ 118750000 h 1684"/>
                <a:gd name="T26" fmla="*/ 157812500 w 2593"/>
                <a:gd name="T27" fmla="*/ 144921875 h 1684"/>
                <a:gd name="T28" fmla="*/ 263281250 w 2593"/>
                <a:gd name="T29" fmla="*/ 158203125 h 1684"/>
                <a:gd name="T30" fmla="*/ 657812500 w 2593"/>
                <a:gd name="T31" fmla="*/ 158203125 h 1684"/>
                <a:gd name="T32" fmla="*/ 762890625 w 2593"/>
                <a:gd name="T33" fmla="*/ 144921875 h 1684"/>
                <a:gd name="T34" fmla="*/ 867968750 w 2593"/>
                <a:gd name="T35" fmla="*/ 118750000 h 1684"/>
                <a:gd name="T36" fmla="*/ 881250000 w 2593"/>
                <a:gd name="T37" fmla="*/ 390625 h 1684"/>
                <a:gd name="T38" fmla="*/ 867968750 w 2593"/>
                <a:gd name="T39" fmla="*/ 13281250 h 1684"/>
                <a:gd name="T40" fmla="*/ 867968750 w 2593"/>
                <a:gd name="T41" fmla="*/ 26562500 h 1684"/>
                <a:gd name="T42" fmla="*/ 867968750 w 2593"/>
                <a:gd name="T43" fmla="*/ 66015625 h 1684"/>
                <a:gd name="T44" fmla="*/ 697265625 w 2593"/>
                <a:gd name="T45" fmla="*/ 66015625 h 1684"/>
                <a:gd name="T46" fmla="*/ 526171875 w 2593"/>
                <a:gd name="T47" fmla="*/ 79296875 h 1684"/>
                <a:gd name="T48" fmla="*/ 171093750 w 2593"/>
                <a:gd name="T49" fmla="*/ 79296875 h 1684"/>
                <a:gd name="T50" fmla="*/ 52734375 w 2593"/>
                <a:gd name="T51" fmla="*/ 92187500 h 1684"/>
                <a:gd name="T52" fmla="*/ 39453125 w 2593"/>
                <a:gd name="T53" fmla="*/ 92187500 h 1684"/>
                <a:gd name="T54" fmla="*/ 26562500 w 2593"/>
                <a:gd name="T55" fmla="*/ 105468750 h 1684"/>
                <a:gd name="T56" fmla="*/ 13281250 w 2593"/>
                <a:gd name="T57" fmla="*/ 144921875 h 1684"/>
                <a:gd name="T58" fmla="*/ 0 w 2593"/>
                <a:gd name="T59" fmla="*/ 197656250 h 1684"/>
                <a:gd name="T60" fmla="*/ 13281250 w 2593"/>
                <a:gd name="T61" fmla="*/ 302734375 h 1684"/>
                <a:gd name="T62" fmla="*/ 13281250 w 2593"/>
                <a:gd name="T63" fmla="*/ 605078125 h 1684"/>
                <a:gd name="T64" fmla="*/ 26562500 w 2593"/>
                <a:gd name="T65" fmla="*/ 631640625 h 1684"/>
                <a:gd name="T66" fmla="*/ 52734375 w 2593"/>
                <a:gd name="T67" fmla="*/ 644531250 h 1684"/>
                <a:gd name="T68" fmla="*/ 78906250 w 2593"/>
                <a:gd name="T69" fmla="*/ 631640625 h 1684"/>
                <a:gd name="T70" fmla="*/ 92187500 w 2593"/>
                <a:gd name="T71" fmla="*/ 618359375 h 1684"/>
                <a:gd name="T72" fmla="*/ 197265625 w 2593"/>
                <a:gd name="T73" fmla="*/ 631640625 h 1684"/>
                <a:gd name="T74" fmla="*/ 289453125 w 2593"/>
                <a:gd name="T75" fmla="*/ 631640625 h 1684"/>
                <a:gd name="T76" fmla="*/ 486718750 w 2593"/>
                <a:gd name="T77" fmla="*/ 618359375 h 1684"/>
                <a:gd name="T78" fmla="*/ 710156250 w 2593"/>
                <a:gd name="T79" fmla="*/ 618359375 h 1684"/>
                <a:gd name="T80" fmla="*/ 828515625 w 2593"/>
                <a:gd name="T81" fmla="*/ 605078125 h 1684"/>
                <a:gd name="T82" fmla="*/ 933984375 w 2593"/>
                <a:gd name="T83" fmla="*/ 578906250 h 1684"/>
                <a:gd name="T84" fmla="*/ 960156250 w 2593"/>
                <a:gd name="T85" fmla="*/ 657812500 h 1684"/>
                <a:gd name="T86" fmla="*/ 986328125 w 2593"/>
                <a:gd name="T87" fmla="*/ 657812500 h 1684"/>
                <a:gd name="T88" fmla="*/ 999609375 w 2593"/>
                <a:gd name="T89" fmla="*/ 644531250 h 1684"/>
                <a:gd name="T90" fmla="*/ 1012890625 w 2593"/>
                <a:gd name="T91" fmla="*/ 578906250 h 1684"/>
                <a:gd name="T92" fmla="*/ 999609375 w 2593"/>
                <a:gd name="T93" fmla="*/ 500000000 h 1684"/>
                <a:gd name="T94" fmla="*/ 973437500 w 2593"/>
                <a:gd name="T95" fmla="*/ 355468750 h 1684"/>
                <a:gd name="T96" fmla="*/ 933984375 w 2593"/>
                <a:gd name="T97" fmla="*/ 105468750 h 1684"/>
                <a:gd name="T98" fmla="*/ 946875000 w 2593"/>
                <a:gd name="T99" fmla="*/ 92187500 h 1684"/>
                <a:gd name="T100" fmla="*/ 946875000 w 2593"/>
                <a:gd name="T101" fmla="*/ 79296875 h 1684"/>
                <a:gd name="T102" fmla="*/ 933984375 w 2593"/>
                <a:gd name="T103" fmla="*/ 66015625 h 1684"/>
                <a:gd name="T104" fmla="*/ 920703125 w 2593"/>
                <a:gd name="T105" fmla="*/ 66015625 h 1684"/>
                <a:gd name="T106" fmla="*/ 907421875 w 2593"/>
                <a:gd name="T107" fmla="*/ 13281250 h 1684"/>
                <a:gd name="T108" fmla="*/ 894531250 w 2593"/>
                <a:gd name="T109" fmla="*/ 390625 h 1684"/>
                <a:gd name="T110" fmla="*/ 881250000 w 2593"/>
                <a:gd name="T111" fmla="*/ 390625 h 168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593"/>
                <a:gd name="T169" fmla="*/ 0 h 1684"/>
                <a:gd name="T170" fmla="*/ 2593 w 2593"/>
                <a:gd name="T171" fmla="*/ 1684 h 168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593" h="1684" extrusionOk="0">
                  <a:moveTo>
                    <a:pt x="2222" y="304"/>
                  </a:moveTo>
                  <a:lnTo>
                    <a:pt x="2290" y="910"/>
                  </a:lnTo>
                  <a:lnTo>
                    <a:pt x="2357" y="1381"/>
                  </a:lnTo>
                  <a:lnTo>
                    <a:pt x="2121" y="1347"/>
                  </a:lnTo>
                  <a:lnTo>
                    <a:pt x="1886" y="1347"/>
                  </a:lnTo>
                  <a:lnTo>
                    <a:pt x="1414" y="1381"/>
                  </a:lnTo>
                  <a:lnTo>
                    <a:pt x="808" y="1381"/>
                  </a:lnTo>
                  <a:lnTo>
                    <a:pt x="539" y="1415"/>
                  </a:lnTo>
                  <a:lnTo>
                    <a:pt x="270" y="1482"/>
                  </a:lnTo>
                  <a:lnTo>
                    <a:pt x="236" y="876"/>
                  </a:lnTo>
                  <a:lnTo>
                    <a:pt x="202" y="573"/>
                  </a:lnTo>
                  <a:lnTo>
                    <a:pt x="202" y="438"/>
                  </a:lnTo>
                  <a:lnTo>
                    <a:pt x="169" y="304"/>
                  </a:lnTo>
                  <a:lnTo>
                    <a:pt x="404" y="371"/>
                  </a:lnTo>
                  <a:lnTo>
                    <a:pt x="674" y="405"/>
                  </a:lnTo>
                  <a:lnTo>
                    <a:pt x="1684" y="405"/>
                  </a:lnTo>
                  <a:lnTo>
                    <a:pt x="1953" y="371"/>
                  </a:lnTo>
                  <a:lnTo>
                    <a:pt x="2222" y="304"/>
                  </a:lnTo>
                  <a:close/>
                  <a:moveTo>
                    <a:pt x="2256" y="1"/>
                  </a:moveTo>
                  <a:lnTo>
                    <a:pt x="2222" y="34"/>
                  </a:lnTo>
                  <a:lnTo>
                    <a:pt x="2222" y="68"/>
                  </a:lnTo>
                  <a:lnTo>
                    <a:pt x="2222" y="169"/>
                  </a:lnTo>
                  <a:lnTo>
                    <a:pt x="1785" y="169"/>
                  </a:lnTo>
                  <a:lnTo>
                    <a:pt x="1347" y="203"/>
                  </a:lnTo>
                  <a:lnTo>
                    <a:pt x="438" y="203"/>
                  </a:lnTo>
                  <a:lnTo>
                    <a:pt x="135" y="236"/>
                  </a:lnTo>
                  <a:lnTo>
                    <a:pt x="101" y="236"/>
                  </a:lnTo>
                  <a:lnTo>
                    <a:pt x="68" y="270"/>
                  </a:lnTo>
                  <a:lnTo>
                    <a:pt x="34" y="371"/>
                  </a:lnTo>
                  <a:lnTo>
                    <a:pt x="0" y="506"/>
                  </a:lnTo>
                  <a:lnTo>
                    <a:pt x="34" y="775"/>
                  </a:lnTo>
                  <a:lnTo>
                    <a:pt x="34" y="1549"/>
                  </a:lnTo>
                  <a:lnTo>
                    <a:pt x="68" y="1617"/>
                  </a:lnTo>
                  <a:lnTo>
                    <a:pt x="135" y="1650"/>
                  </a:lnTo>
                  <a:lnTo>
                    <a:pt x="202" y="1617"/>
                  </a:lnTo>
                  <a:lnTo>
                    <a:pt x="236" y="1583"/>
                  </a:lnTo>
                  <a:lnTo>
                    <a:pt x="505" y="1617"/>
                  </a:lnTo>
                  <a:lnTo>
                    <a:pt x="741" y="1617"/>
                  </a:lnTo>
                  <a:lnTo>
                    <a:pt x="1246" y="1583"/>
                  </a:lnTo>
                  <a:lnTo>
                    <a:pt x="1818" y="1583"/>
                  </a:lnTo>
                  <a:lnTo>
                    <a:pt x="2121" y="1549"/>
                  </a:lnTo>
                  <a:lnTo>
                    <a:pt x="2391" y="1482"/>
                  </a:lnTo>
                  <a:lnTo>
                    <a:pt x="2458" y="1684"/>
                  </a:lnTo>
                  <a:lnTo>
                    <a:pt x="2525" y="1684"/>
                  </a:lnTo>
                  <a:lnTo>
                    <a:pt x="2559" y="1650"/>
                  </a:lnTo>
                  <a:lnTo>
                    <a:pt x="2593" y="1482"/>
                  </a:lnTo>
                  <a:lnTo>
                    <a:pt x="2559" y="1280"/>
                  </a:lnTo>
                  <a:lnTo>
                    <a:pt x="2492" y="910"/>
                  </a:lnTo>
                  <a:lnTo>
                    <a:pt x="2391" y="270"/>
                  </a:lnTo>
                  <a:lnTo>
                    <a:pt x="2424" y="236"/>
                  </a:lnTo>
                  <a:lnTo>
                    <a:pt x="2424" y="203"/>
                  </a:lnTo>
                  <a:lnTo>
                    <a:pt x="2391" y="169"/>
                  </a:lnTo>
                  <a:lnTo>
                    <a:pt x="2357" y="169"/>
                  </a:lnTo>
                  <a:lnTo>
                    <a:pt x="2323" y="34"/>
                  </a:lnTo>
                  <a:lnTo>
                    <a:pt x="2290" y="1"/>
                  </a:lnTo>
                  <a:lnTo>
                    <a:pt x="2256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19" name="Shape 781">
              <a:extLst>
                <a:ext uri="{FF2B5EF4-FFF2-40B4-BE49-F238E27FC236}">
                  <a16:creationId xmlns:a16="http://schemas.microsoft.com/office/drawing/2014/main" id="{0ECF30DC-D19E-F15D-AE32-F5DF5AC24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8140" y="3108619"/>
              <a:ext cx="73493" cy="25093"/>
            </a:xfrm>
            <a:custGeom>
              <a:avLst/>
              <a:gdLst>
                <a:gd name="T0" fmla="*/ 1117968750 w 2930"/>
                <a:gd name="T1" fmla="*/ 0 h 1011"/>
                <a:gd name="T2" fmla="*/ 973437500 w 2930"/>
                <a:gd name="T3" fmla="*/ 26171875 h 1011"/>
                <a:gd name="T4" fmla="*/ 828515625 w 2930"/>
                <a:gd name="T5" fmla="*/ 65625000 h 1011"/>
                <a:gd name="T6" fmla="*/ 552343750 w 2930"/>
                <a:gd name="T7" fmla="*/ 157812500 h 1011"/>
                <a:gd name="T8" fmla="*/ 276171875 w 2930"/>
                <a:gd name="T9" fmla="*/ 250000000 h 1011"/>
                <a:gd name="T10" fmla="*/ 131640625 w 2930"/>
                <a:gd name="T11" fmla="*/ 302343750 h 1011"/>
                <a:gd name="T12" fmla="*/ 13281250 w 2930"/>
                <a:gd name="T13" fmla="*/ 381250000 h 1011"/>
                <a:gd name="T14" fmla="*/ 0 w 2930"/>
                <a:gd name="T15" fmla="*/ 394531250 h 1011"/>
                <a:gd name="T16" fmla="*/ 13281250 w 2930"/>
                <a:gd name="T17" fmla="*/ 394531250 h 1011"/>
                <a:gd name="T18" fmla="*/ 157812500 w 2930"/>
                <a:gd name="T19" fmla="*/ 368359375 h 1011"/>
                <a:gd name="T20" fmla="*/ 302343750 w 2930"/>
                <a:gd name="T21" fmla="*/ 328906250 h 1011"/>
                <a:gd name="T22" fmla="*/ 565625000 w 2930"/>
                <a:gd name="T23" fmla="*/ 223437500 h 1011"/>
                <a:gd name="T24" fmla="*/ 855078125 w 2930"/>
                <a:gd name="T25" fmla="*/ 144531250 h 1011"/>
                <a:gd name="T26" fmla="*/ 999609375 w 2930"/>
                <a:gd name="T27" fmla="*/ 105078125 h 1011"/>
                <a:gd name="T28" fmla="*/ 1131250000 w 2930"/>
                <a:gd name="T29" fmla="*/ 52734375 h 1011"/>
                <a:gd name="T30" fmla="*/ 1131250000 w 2930"/>
                <a:gd name="T31" fmla="*/ 39453125 h 1011"/>
                <a:gd name="T32" fmla="*/ 1144140625 w 2930"/>
                <a:gd name="T33" fmla="*/ 26171875 h 1011"/>
                <a:gd name="T34" fmla="*/ 1131250000 w 2930"/>
                <a:gd name="T35" fmla="*/ 13281250 h 1011"/>
                <a:gd name="T36" fmla="*/ 1117968750 w 2930"/>
                <a:gd name="T37" fmla="*/ 0 h 10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930"/>
                <a:gd name="T58" fmla="*/ 0 h 1011"/>
                <a:gd name="T59" fmla="*/ 2930 w 2930"/>
                <a:gd name="T60" fmla="*/ 1011 h 101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930" h="1011" extrusionOk="0">
                  <a:moveTo>
                    <a:pt x="2862" y="0"/>
                  </a:moveTo>
                  <a:lnTo>
                    <a:pt x="2492" y="67"/>
                  </a:lnTo>
                  <a:lnTo>
                    <a:pt x="2121" y="168"/>
                  </a:lnTo>
                  <a:lnTo>
                    <a:pt x="1414" y="404"/>
                  </a:lnTo>
                  <a:lnTo>
                    <a:pt x="707" y="640"/>
                  </a:lnTo>
                  <a:lnTo>
                    <a:pt x="337" y="774"/>
                  </a:lnTo>
                  <a:lnTo>
                    <a:pt x="34" y="976"/>
                  </a:lnTo>
                  <a:lnTo>
                    <a:pt x="0" y="1010"/>
                  </a:lnTo>
                  <a:lnTo>
                    <a:pt x="34" y="1010"/>
                  </a:lnTo>
                  <a:lnTo>
                    <a:pt x="404" y="943"/>
                  </a:lnTo>
                  <a:lnTo>
                    <a:pt x="774" y="842"/>
                  </a:lnTo>
                  <a:lnTo>
                    <a:pt x="1448" y="572"/>
                  </a:lnTo>
                  <a:lnTo>
                    <a:pt x="2189" y="370"/>
                  </a:lnTo>
                  <a:lnTo>
                    <a:pt x="2559" y="269"/>
                  </a:lnTo>
                  <a:lnTo>
                    <a:pt x="2896" y="135"/>
                  </a:lnTo>
                  <a:lnTo>
                    <a:pt x="2896" y="101"/>
                  </a:lnTo>
                  <a:lnTo>
                    <a:pt x="2929" y="67"/>
                  </a:lnTo>
                  <a:lnTo>
                    <a:pt x="2896" y="34"/>
                  </a:lnTo>
                  <a:lnTo>
                    <a:pt x="2862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20" name="Shape 782">
              <a:extLst>
                <a:ext uri="{FF2B5EF4-FFF2-40B4-BE49-F238E27FC236}">
                  <a16:creationId xmlns:a16="http://schemas.microsoft.com/office/drawing/2014/main" id="{B2C11C9B-553F-B34A-9962-3AF8936BB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3360" y="3060226"/>
              <a:ext cx="93211" cy="22105"/>
            </a:xfrm>
            <a:custGeom>
              <a:avLst/>
              <a:gdLst>
                <a:gd name="T0" fmla="*/ 1275781250 w 3738"/>
                <a:gd name="T1" fmla="*/ 0 h 876"/>
                <a:gd name="T2" fmla="*/ 1210156250 w 3738"/>
                <a:gd name="T3" fmla="*/ 13281250 h 876"/>
                <a:gd name="T4" fmla="*/ 1091796875 w 3738"/>
                <a:gd name="T5" fmla="*/ 65625000 h 876"/>
                <a:gd name="T6" fmla="*/ 973437500 w 3738"/>
                <a:gd name="T7" fmla="*/ 105078125 h 876"/>
                <a:gd name="T8" fmla="*/ 736718750 w 3738"/>
                <a:gd name="T9" fmla="*/ 183984375 h 876"/>
                <a:gd name="T10" fmla="*/ 500000000 w 3738"/>
                <a:gd name="T11" fmla="*/ 223437500 h 876"/>
                <a:gd name="T12" fmla="*/ 13281250 w 3738"/>
                <a:gd name="T13" fmla="*/ 289453125 h 876"/>
                <a:gd name="T14" fmla="*/ 0 w 3738"/>
                <a:gd name="T15" fmla="*/ 302343750 h 876"/>
                <a:gd name="T16" fmla="*/ 13281250 w 3738"/>
                <a:gd name="T17" fmla="*/ 315625000 h 876"/>
                <a:gd name="T18" fmla="*/ 105078125 w 3738"/>
                <a:gd name="T19" fmla="*/ 328906250 h 876"/>
                <a:gd name="T20" fmla="*/ 197265625 w 3738"/>
                <a:gd name="T21" fmla="*/ 341796875 h 876"/>
                <a:gd name="T22" fmla="*/ 381250000 w 3738"/>
                <a:gd name="T23" fmla="*/ 341796875 h 876"/>
                <a:gd name="T24" fmla="*/ 552343750 w 3738"/>
                <a:gd name="T25" fmla="*/ 302343750 h 876"/>
                <a:gd name="T26" fmla="*/ 736718750 w 3738"/>
                <a:gd name="T27" fmla="*/ 250000000 h 876"/>
                <a:gd name="T28" fmla="*/ 1078515625 w 3738"/>
                <a:gd name="T29" fmla="*/ 131640625 h 876"/>
                <a:gd name="T30" fmla="*/ 1262500000 w 3738"/>
                <a:gd name="T31" fmla="*/ 92187500 h 876"/>
                <a:gd name="T32" fmla="*/ 1446875000 w 3738"/>
                <a:gd name="T33" fmla="*/ 78906250 h 876"/>
                <a:gd name="T34" fmla="*/ 1459765625 w 3738"/>
                <a:gd name="T35" fmla="*/ 65625000 h 876"/>
                <a:gd name="T36" fmla="*/ 1459765625 w 3738"/>
                <a:gd name="T37" fmla="*/ 52734375 h 876"/>
                <a:gd name="T38" fmla="*/ 1446875000 w 3738"/>
                <a:gd name="T39" fmla="*/ 39453125 h 876"/>
                <a:gd name="T40" fmla="*/ 1394140625 w 3738"/>
                <a:gd name="T41" fmla="*/ 13281250 h 876"/>
                <a:gd name="T42" fmla="*/ 1328515625 w 3738"/>
                <a:gd name="T43" fmla="*/ 0 h 876"/>
                <a:gd name="T44" fmla="*/ 1275781250 w 3738"/>
                <a:gd name="T45" fmla="*/ 0 h 87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738"/>
                <a:gd name="T70" fmla="*/ 0 h 876"/>
                <a:gd name="T71" fmla="*/ 3738 w 3738"/>
                <a:gd name="T72" fmla="*/ 876 h 87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738" h="876" extrusionOk="0">
                  <a:moveTo>
                    <a:pt x="3266" y="0"/>
                  </a:moveTo>
                  <a:lnTo>
                    <a:pt x="3098" y="34"/>
                  </a:lnTo>
                  <a:lnTo>
                    <a:pt x="2795" y="168"/>
                  </a:lnTo>
                  <a:lnTo>
                    <a:pt x="2492" y="269"/>
                  </a:lnTo>
                  <a:lnTo>
                    <a:pt x="1886" y="471"/>
                  </a:lnTo>
                  <a:lnTo>
                    <a:pt x="1280" y="572"/>
                  </a:lnTo>
                  <a:lnTo>
                    <a:pt x="34" y="741"/>
                  </a:lnTo>
                  <a:lnTo>
                    <a:pt x="0" y="774"/>
                  </a:lnTo>
                  <a:lnTo>
                    <a:pt x="34" y="808"/>
                  </a:lnTo>
                  <a:lnTo>
                    <a:pt x="269" y="842"/>
                  </a:lnTo>
                  <a:lnTo>
                    <a:pt x="505" y="875"/>
                  </a:lnTo>
                  <a:lnTo>
                    <a:pt x="976" y="875"/>
                  </a:lnTo>
                  <a:lnTo>
                    <a:pt x="1414" y="774"/>
                  </a:lnTo>
                  <a:lnTo>
                    <a:pt x="1886" y="640"/>
                  </a:lnTo>
                  <a:lnTo>
                    <a:pt x="2761" y="337"/>
                  </a:lnTo>
                  <a:lnTo>
                    <a:pt x="3232" y="236"/>
                  </a:lnTo>
                  <a:lnTo>
                    <a:pt x="3704" y="202"/>
                  </a:lnTo>
                  <a:lnTo>
                    <a:pt x="3737" y="168"/>
                  </a:lnTo>
                  <a:lnTo>
                    <a:pt x="3737" y="135"/>
                  </a:lnTo>
                  <a:lnTo>
                    <a:pt x="3704" y="101"/>
                  </a:lnTo>
                  <a:lnTo>
                    <a:pt x="3569" y="34"/>
                  </a:lnTo>
                  <a:lnTo>
                    <a:pt x="3401" y="0"/>
                  </a:lnTo>
                  <a:lnTo>
                    <a:pt x="3266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21" name="Shape 783">
              <a:extLst>
                <a:ext uri="{FF2B5EF4-FFF2-40B4-BE49-F238E27FC236}">
                  <a16:creationId xmlns:a16="http://schemas.microsoft.com/office/drawing/2014/main" id="{C45837A7-019F-04EE-A622-357217C9E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2528" y="4392520"/>
              <a:ext cx="76481" cy="40626"/>
            </a:xfrm>
            <a:custGeom>
              <a:avLst/>
              <a:gdLst>
                <a:gd name="T0" fmla="*/ 1131250000 w 3065"/>
                <a:gd name="T1" fmla="*/ 390625 h 1617"/>
                <a:gd name="T2" fmla="*/ 578906250 w 3065"/>
                <a:gd name="T3" fmla="*/ 144921875 h 1617"/>
                <a:gd name="T4" fmla="*/ 26562500 w 3065"/>
                <a:gd name="T5" fmla="*/ 316015625 h 1617"/>
                <a:gd name="T6" fmla="*/ 390625 w 3065"/>
                <a:gd name="T7" fmla="*/ 328906250 h 1617"/>
                <a:gd name="T8" fmla="*/ 390625 w 3065"/>
                <a:gd name="T9" fmla="*/ 355468750 h 1617"/>
                <a:gd name="T10" fmla="*/ 13671875 w 3065"/>
                <a:gd name="T11" fmla="*/ 381640625 h 1617"/>
                <a:gd name="T12" fmla="*/ 39843750 w 3065"/>
                <a:gd name="T13" fmla="*/ 381640625 h 1617"/>
                <a:gd name="T14" fmla="*/ 302734375 w 3065"/>
                <a:gd name="T15" fmla="*/ 328906250 h 1617"/>
                <a:gd name="T16" fmla="*/ 566015625 w 3065"/>
                <a:gd name="T17" fmla="*/ 263281250 h 1617"/>
                <a:gd name="T18" fmla="*/ 1078906250 w 3065"/>
                <a:gd name="T19" fmla="*/ 118750000 h 1617"/>
                <a:gd name="T20" fmla="*/ 1078906250 w 3065"/>
                <a:gd name="T21" fmla="*/ 158203125 h 1617"/>
                <a:gd name="T22" fmla="*/ 1078906250 w 3065"/>
                <a:gd name="T23" fmla="*/ 197656250 h 1617"/>
                <a:gd name="T24" fmla="*/ 1065625000 w 3065"/>
                <a:gd name="T25" fmla="*/ 237109375 h 1617"/>
                <a:gd name="T26" fmla="*/ 1052343750 w 3065"/>
                <a:gd name="T27" fmla="*/ 276562500 h 1617"/>
                <a:gd name="T28" fmla="*/ 986718750 w 3065"/>
                <a:gd name="T29" fmla="*/ 328906250 h 1617"/>
                <a:gd name="T30" fmla="*/ 894531250 w 3065"/>
                <a:gd name="T31" fmla="*/ 381640625 h 1617"/>
                <a:gd name="T32" fmla="*/ 789453125 w 3065"/>
                <a:gd name="T33" fmla="*/ 421093750 h 1617"/>
                <a:gd name="T34" fmla="*/ 697265625 w 3065"/>
                <a:gd name="T35" fmla="*/ 447265625 h 1617"/>
                <a:gd name="T36" fmla="*/ 526562500 w 3065"/>
                <a:gd name="T37" fmla="*/ 486718750 h 1617"/>
                <a:gd name="T38" fmla="*/ 223828125 w 3065"/>
                <a:gd name="T39" fmla="*/ 539453125 h 1617"/>
                <a:gd name="T40" fmla="*/ 171484375 w 3065"/>
                <a:gd name="T41" fmla="*/ 526171875 h 1617"/>
                <a:gd name="T42" fmla="*/ 132031250 w 3065"/>
                <a:gd name="T43" fmla="*/ 500000000 h 1617"/>
                <a:gd name="T44" fmla="*/ 92578125 w 3065"/>
                <a:gd name="T45" fmla="*/ 473828125 h 1617"/>
                <a:gd name="T46" fmla="*/ 53125000 w 3065"/>
                <a:gd name="T47" fmla="*/ 447265625 h 1617"/>
                <a:gd name="T48" fmla="*/ 39843750 w 3065"/>
                <a:gd name="T49" fmla="*/ 460546875 h 1617"/>
                <a:gd name="T50" fmla="*/ 53125000 w 3065"/>
                <a:gd name="T51" fmla="*/ 500000000 h 1617"/>
                <a:gd name="T52" fmla="*/ 66015625 w 3065"/>
                <a:gd name="T53" fmla="*/ 539453125 h 1617"/>
                <a:gd name="T54" fmla="*/ 118750000 w 3065"/>
                <a:gd name="T55" fmla="*/ 618359375 h 1617"/>
                <a:gd name="T56" fmla="*/ 144921875 w 3065"/>
                <a:gd name="T57" fmla="*/ 631640625 h 1617"/>
                <a:gd name="T58" fmla="*/ 171484375 w 3065"/>
                <a:gd name="T59" fmla="*/ 631640625 h 1617"/>
                <a:gd name="T60" fmla="*/ 605468750 w 3065"/>
                <a:gd name="T61" fmla="*/ 565625000 h 1617"/>
                <a:gd name="T62" fmla="*/ 815625000 w 3065"/>
                <a:gd name="T63" fmla="*/ 513281250 h 1617"/>
                <a:gd name="T64" fmla="*/ 921093750 w 3065"/>
                <a:gd name="T65" fmla="*/ 473828125 h 1617"/>
                <a:gd name="T66" fmla="*/ 1026171875 w 3065"/>
                <a:gd name="T67" fmla="*/ 434375000 h 1617"/>
                <a:gd name="T68" fmla="*/ 1065625000 w 3065"/>
                <a:gd name="T69" fmla="*/ 407812500 h 1617"/>
                <a:gd name="T70" fmla="*/ 1091796875 w 3065"/>
                <a:gd name="T71" fmla="*/ 368359375 h 1617"/>
                <a:gd name="T72" fmla="*/ 1144531250 w 3065"/>
                <a:gd name="T73" fmla="*/ 289453125 h 1617"/>
                <a:gd name="T74" fmla="*/ 1170703125 w 3065"/>
                <a:gd name="T75" fmla="*/ 184375000 h 1617"/>
                <a:gd name="T76" fmla="*/ 1170703125 w 3065"/>
                <a:gd name="T77" fmla="*/ 131640625 h 1617"/>
                <a:gd name="T78" fmla="*/ 1157812500 w 3065"/>
                <a:gd name="T79" fmla="*/ 92187500 h 1617"/>
                <a:gd name="T80" fmla="*/ 1183984375 w 3065"/>
                <a:gd name="T81" fmla="*/ 79296875 h 1617"/>
                <a:gd name="T82" fmla="*/ 1197265625 w 3065"/>
                <a:gd name="T83" fmla="*/ 66015625 h 1617"/>
                <a:gd name="T84" fmla="*/ 1197265625 w 3065"/>
                <a:gd name="T85" fmla="*/ 26562500 h 1617"/>
                <a:gd name="T86" fmla="*/ 1170703125 w 3065"/>
                <a:gd name="T87" fmla="*/ 390625 h 1617"/>
                <a:gd name="T88" fmla="*/ 1131250000 w 3065"/>
                <a:gd name="T89" fmla="*/ 390625 h 161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065"/>
                <a:gd name="T136" fmla="*/ 0 h 1617"/>
                <a:gd name="T137" fmla="*/ 3065 w 3065"/>
                <a:gd name="T138" fmla="*/ 1617 h 161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065" h="1617" extrusionOk="0">
                  <a:moveTo>
                    <a:pt x="2896" y="1"/>
                  </a:moveTo>
                  <a:lnTo>
                    <a:pt x="1482" y="371"/>
                  </a:lnTo>
                  <a:lnTo>
                    <a:pt x="68" y="809"/>
                  </a:lnTo>
                  <a:lnTo>
                    <a:pt x="1" y="842"/>
                  </a:lnTo>
                  <a:lnTo>
                    <a:pt x="1" y="910"/>
                  </a:lnTo>
                  <a:lnTo>
                    <a:pt x="35" y="977"/>
                  </a:lnTo>
                  <a:lnTo>
                    <a:pt x="102" y="977"/>
                  </a:lnTo>
                  <a:lnTo>
                    <a:pt x="775" y="842"/>
                  </a:lnTo>
                  <a:lnTo>
                    <a:pt x="1449" y="674"/>
                  </a:lnTo>
                  <a:lnTo>
                    <a:pt x="2762" y="304"/>
                  </a:lnTo>
                  <a:lnTo>
                    <a:pt x="2762" y="405"/>
                  </a:lnTo>
                  <a:lnTo>
                    <a:pt x="2762" y="506"/>
                  </a:lnTo>
                  <a:lnTo>
                    <a:pt x="2728" y="607"/>
                  </a:lnTo>
                  <a:lnTo>
                    <a:pt x="2694" y="708"/>
                  </a:lnTo>
                  <a:lnTo>
                    <a:pt x="2526" y="842"/>
                  </a:lnTo>
                  <a:lnTo>
                    <a:pt x="2290" y="977"/>
                  </a:lnTo>
                  <a:lnTo>
                    <a:pt x="2021" y="1078"/>
                  </a:lnTo>
                  <a:lnTo>
                    <a:pt x="1785" y="1145"/>
                  </a:lnTo>
                  <a:lnTo>
                    <a:pt x="1348" y="1246"/>
                  </a:lnTo>
                  <a:lnTo>
                    <a:pt x="573" y="1381"/>
                  </a:lnTo>
                  <a:lnTo>
                    <a:pt x="439" y="1347"/>
                  </a:lnTo>
                  <a:lnTo>
                    <a:pt x="338" y="1280"/>
                  </a:lnTo>
                  <a:lnTo>
                    <a:pt x="237" y="1213"/>
                  </a:lnTo>
                  <a:lnTo>
                    <a:pt x="136" y="1145"/>
                  </a:lnTo>
                  <a:lnTo>
                    <a:pt x="102" y="1179"/>
                  </a:lnTo>
                  <a:lnTo>
                    <a:pt x="136" y="1280"/>
                  </a:lnTo>
                  <a:lnTo>
                    <a:pt x="169" y="1381"/>
                  </a:lnTo>
                  <a:lnTo>
                    <a:pt x="304" y="1583"/>
                  </a:lnTo>
                  <a:lnTo>
                    <a:pt x="371" y="1617"/>
                  </a:lnTo>
                  <a:lnTo>
                    <a:pt x="439" y="1617"/>
                  </a:lnTo>
                  <a:lnTo>
                    <a:pt x="1550" y="1448"/>
                  </a:lnTo>
                  <a:lnTo>
                    <a:pt x="2088" y="1314"/>
                  </a:lnTo>
                  <a:lnTo>
                    <a:pt x="2358" y="1213"/>
                  </a:lnTo>
                  <a:lnTo>
                    <a:pt x="2627" y="1112"/>
                  </a:lnTo>
                  <a:lnTo>
                    <a:pt x="2728" y="1044"/>
                  </a:lnTo>
                  <a:lnTo>
                    <a:pt x="2795" y="943"/>
                  </a:lnTo>
                  <a:lnTo>
                    <a:pt x="2930" y="741"/>
                  </a:lnTo>
                  <a:lnTo>
                    <a:pt x="2997" y="472"/>
                  </a:lnTo>
                  <a:lnTo>
                    <a:pt x="2997" y="337"/>
                  </a:lnTo>
                  <a:lnTo>
                    <a:pt x="2964" y="236"/>
                  </a:lnTo>
                  <a:lnTo>
                    <a:pt x="3031" y="203"/>
                  </a:lnTo>
                  <a:lnTo>
                    <a:pt x="3065" y="169"/>
                  </a:lnTo>
                  <a:lnTo>
                    <a:pt x="3065" y="68"/>
                  </a:lnTo>
                  <a:lnTo>
                    <a:pt x="2997" y="1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22" name="Shape 784">
              <a:extLst>
                <a:ext uri="{FF2B5EF4-FFF2-40B4-BE49-F238E27FC236}">
                  <a16:creationId xmlns:a16="http://schemas.microsoft.com/office/drawing/2014/main" id="{DCBFB2A8-5CF1-A8E8-A26A-2BC44F541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693" y="2891150"/>
              <a:ext cx="26888" cy="145776"/>
            </a:xfrm>
            <a:custGeom>
              <a:avLst/>
              <a:gdLst>
                <a:gd name="T0" fmla="*/ 328906250 w 1079"/>
                <a:gd name="T1" fmla="*/ 390625 h 5826"/>
                <a:gd name="T2" fmla="*/ 158203125 w 1079"/>
                <a:gd name="T3" fmla="*/ 1131250000 h 5826"/>
                <a:gd name="T4" fmla="*/ 52734375 w 1079"/>
                <a:gd name="T5" fmla="*/ 1749609375 h 5826"/>
                <a:gd name="T6" fmla="*/ 13281250 w 1079"/>
                <a:gd name="T7" fmla="*/ 2012500000 h 5826"/>
                <a:gd name="T8" fmla="*/ 390625 w 1079"/>
                <a:gd name="T9" fmla="*/ 2144140625 h 5826"/>
                <a:gd name="T10" fmla="*/ 13281250 w 1079"/>
                <a:gd name="T11" fmla="*/ 2147483647 h 5826"/>
                <a:gd name="T12" fmla="*/ 26562500 w 1079"/>
                <a:gd name="T13" fmla="*/ 2147483647 h 5826"/>
                <a:gd name="T14" fmla="*/ 79296875 w 1079"/>
                <a:gd name="T15" fmla="*/ 2147483647 h 5826"/>
                <a:gd name="T16" fmla="*/ 105468750 w 1079"/>
                <a:gd name="T17" fmla="*/ 2025781250 h 5826"/>
                <a:gd name="T18" fmla="*/ 144921875 w 1079"/>
                <a:gd name="T19" fmla="*/ 1775781250 h 5826"/>
                <a:gd name="T20" fmla="*/ 250000000 w 1079"/>
                <a:gd name="T21" fmla="*/ 1157812500 h 5826"/>
                <a:gd name="T22" fmla="*/ 421093750 w 1079"/>
                <a:gd name="T23" fmla="*/ 390625 h 5826"/>
                <a:gd name="T24" fmla="*/ 328906250 w 1079"/>
                <a:gd name="T25" fmla="*/ 390625 h 58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079"/>
                <a:gd name="T40" fmla="*/ 0 h 5826"/>
                <a:gd name="T41" fmla="*/ 1079 w 1079"/>
                <a:gd name="T42" fmla="*/ 5826 h 582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079" h="5826" extrusionOk="0">
                  <a:moveTo>
                    <a:pt x="842" y="1"/>
                  </a:moveTo>
                  <a:lnTo>
                    <a:pt x="405" y="2896"/>
                  </a:lnTo>
                  <a:lnTo>
                    <a:pt x="135" y="4479"/>
                  </a:lnTo>
                  <a:lnTo>
                    <a:pt x="34" y="5152"/>
                  </a:lnTo>
                  <a:lnTo>
                    <a:pt x="1" y="5489"/>
                  </a:lnTo>
                  <a:lnTo>
                    <a:pt x="34" y="5792"/>
                  </a:lnTo>
                  <a:lnTo>
                    <a:pt x="68" y="5825"/>
                  </a:lnTo>
                  <a:lnTo>
                    <a:pt x="203" y="5522"/>
                  </a:lnTo>
                  <a:lnTo>
                    <a:pt x="270" y="5186"/>
                  </a:lnTo>
                  <a:lnTo>
                    <a:pt x="371" y="4546"/>
                  </a:lnTo>
                  <a:lnTo>
                    <a:pt x="640" y="2964"/>
                  </a:lnTo>
                  <a:lnTo>
                    <a:pt x="1078" y="1"/>
                  </a:lnTo>
                  <a:lnTo>
                    <a:pt x="842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23" name="Shape 785">
              <a:extLst>
                <a:ext uri="{FF2B5EF4-FFF2-40B4-BE49-F238E27FC236}">
                  <a16:creationId xmlns:a16="http://schemas.microsoft.com/office/drawing/2014/main" id="{6CE5480B-C36B-C5EB-607E-82436E60C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650" y="2891150"/>
              <a:ext cx="1028313" cy="388337"/>
            </a:xfrm>
            <a:custGeom>
              <a:avLst/>
              <a:gdLst>
                <a:gd name="T0" fmla="*/ 2147483647 w 41144"/>
                <a:gd name="T1" fmla="*/ 390625 h 15522"/>
                <a:gd name="T2" fmla="*/ 2147483647 w 41144"/>
                <a:gd name="T3" fmla="*/ 947265625 h 15522"/>
                <a:gd name="T4" fmla="*/ 2147483647 w 41144"/>
                <a:gd name="T5" fmla="*/ 1894140625 h 15522"/>
                <a:gd name="T6" fmla="*/ 2147483647 w 41144"/>
                <a:gd name="T7" fmla="*/ 2147483647 h 15522"/>
                <a:gd name="T8" fmla="*/ 2147483647 w 41144"/>
                <a:gd name="T9" fmla="*/ 2147483647 h 15522"/>
                <a:gd name="T10" fmla="*/ 2147483647 w 41144"/>
                <a:gd name="T11" fmla="*/ 2147483647 h 15522"/>
                <a:gd name="T12" fmla="*/ 2147483647 w 41144"/>
                <a:gd name="T13" fmla="*/ 2147483647 h 15522"/>
                <a:gd name="T14" fmla="*/ 2147483647 w 41144"/>
                <a:gd name="T15" fmla="*/ 2147483647 h 15522"/>
                <a:gd name="T16" fmla="*/ 2147483647 w 41144"/>
                <a:gd name="T17" fmla="*/ 2147483647 h 15522"/>
                <a:gd name="T18" fmla="*/ 2147483647 w 41144"/>
                <a:gd name="T19" fmla="*/ 2147483647 h 15522"/>
                <a:gd name="T20" fmla="*/ 2147483647 w 41144"/>
                <a:gd name="T21" fmla="*/ 2147483647 h 15522"/>
                <a:gd name="T22" fmla="*/ 2147483647 w 41144"/>
                <a:gd name="T23" fmla="*/ 2147483647 h 15522"/>
                <a:gd name="T24" fmla="*/ 2147483647 w 41144"/>
                <a:gd name="T25" fmla="*/ 2147483647 h 15522"/>
                <a:gd name="T26" fmla="*/ 2147483647 w 41144"/>
                <a:gd name="T27" fmla="*/ 2147483647 h 15522"/>
                <a:gd name="T28" fmla="*/ 2147483647 w 41144"/>
                <a:gd name="T29" fmla="*/ 2147483647 h 15522"/>
                <a:gd name="T30" fmla="*/ 2147483647 w 41144"/>
                <a:gd name="T31" fmla="*/ 2147483647 h 15522"/>
                <a:gd name="T32" fmla="*/ 2147483647 w 41144"/>
                <a:gd name="T33" fmla="*/ 2147483647 h 15522"/>
                <a:gd name="T34" fmla="*/ 2147483647 w 41144"/>
                <a:gd name="T35" fmla="*/ 2147483647 h 15522"/>
                <a:gd name="T36" fmla="*/ 2147483647 w 41144"/>
                <a:gd name="T37" fmla="*/ 2147483647 h 15522"/>
                <a:gd name="T38" fmla="*/ 2147483647 w 41144"/>
                <a:gd name="T39" fmla="*/ 2147483647 h 15522"/>
                <a:gd name="T40" fmla="*/ 1539062500 w 41144"/>
                <a:gd name="T41" fmla="*/ 2147483647 h 15522"/>
                <a:gd name="T42" fmla="*/ 460546875 w 41144"/>
                <a:gd name="T43" fmla="*/ 2147483647 h 15522"/>
                <a:gd name="T44" fmla="*/ 237109375 w 41144"/>
                <a:gd name="T45" fmla="*/ 2147483647 h 15522"/>
                <a:gd name="T46" fmla="*/ 118750000 w 41144"/>
                <a:gd name="T47" fmla="*/ 2147483647 h 15522"/>
                <a:gd name="T48" fmla="*/ 390625 w 41144"/>
                <a:gd name="T49" fmla="*/ 2147483647 h 15522"/>
                <a:gd name="T50" fmla="*/ 390625 w 41144"/>
                <a:gd name="T51" fmla="*/ 2147483647 h 15522"/>
                <a:gd name="T52" fmla="*/ 355468750 w 41144"/>
                <a:gd name="T53" fmla="*/ 2147483647 h 15522"/>
                <a:gd name="T54" fmla="*/ 1433984375 w 41144"/>
                <a:gd name="T55" fmla="*/ 2147483647 h 15522"/>
                <a:gd name="T56" fmla="*/ 2147483647 w 41144"/>
                <a:gd name="T57" fmla="*/ 2147483647 h 15522"/>
                <a:gd name="T58" fmla="*/ 2147483647 w 41144"/>
                <a:gd name="T59" fmla="*/ 2147483647 h 15522"/>
                <a:gd name="T60" fmla="*/ 2147483647 w 41144"/>
                <a:gd name="T61" fmla="*/ 2147483647 h 15522"/>
                <a:gd name="T62" fmla="*/ 2147483647 w 41144"/>
                <a:gd name="T63" fmla="*/ 2147483647 h 15522"/>
                <a:gd name="T64" fmla="*/ 2147483647 w 41144"/>
                <a:gd name="T65" fmla="*/ 2147483647 h 15522"/>
                <a:gd name="T66" fmla="*/ 2147483647 w 41144"/>
                <a:gd name="T67" fmla="*/ 2147483647 h 15522"/>
                <a:gd name="T68" fmla="*/ 2147483647 w 41144"/>
                <a:gd name="T69" fmla="*/ 2147483647 h 15522"/>
                <a:gd name="T70" fmla="*/ 2147483647 w 41144"/>
                <a:gd name="T71" fmla="*/ 2147483647 h 15522"/>
                <a:gd name="T72" fmla="*/ 2147483647 w 41144"/>
                <a:gd name="T73" fmla="*/ 2147483647 h 15522"/>
                <a:gd name="T74" fmla="*/ 2147483647 w 41144"/>
                <a:gd name="T75" fmla="*/ 2147483647 h 15522"/>
                <a:gd name="T76" fmla="*/ 2147483647 w 41144"/>
                <a:gd name="T77" fmla="*/ 2147483647 h 15522"/>
                <a:gd name="T78" fmla="*/ 2147483647 w 41144"/>
                <a:gd name="T79" fmla="*/ 2147483647 h 15522"/>
                <a:gd name="T80" fmla="*/ 2147483647 w 41144"/>
                <a:gd name="T81" fmla="*/ 2147483647 h 15522"/>
                <a:gd name="T82" fmla="*/ 2147483647 w 41144"/>
                <a:gd name="T83" fmla="*/ 2147483647 h 15522"/>
                <a:gd name="T84" fmla="*/ 2147483647 w 41144"/>
                <a:gd name="T85" fmla="*/ 2147483647 h 15522"/>
                <a:gd name="T86" fmla="*/ 2147483647 w 41144"/>
                <a:gd name="T87" fmla="*/ 2147483647 h 15522"/>
                <a:gd name="T88" fmla="*/ 2147483647 w 41144"/>
                <a:gd name="T89" fmla="*/ 2147483647 h 15522"/>
                <a:gd name="T90" fmla="*/ 2147483647 w 41144"/>
                <a:gd name="T91" fmla="*/ 2147483647 h 15522"/>
                <a:gd name="T92" fmla="*/ 2147483647 w 41144"/>
                <a:gd name="T93" fmla="*/ 2147483647 h 15522"/>
                <a:gd name="T94" fmla="*/ 2147483647 w 41144"/>
                <a:gd name="T95" fmla="*/ 2147483647 h 15522"/>
                <a:gd name="T96" fmla="*/ 2147483647 w 41144"/>
                <a:gd name="T97" fmla="*/ 2147483647 h 15522"/>
                <a:gd name="T98" fmla="*/ 2147483647 w 41144"/>
                <a:gd name="T99" fmla="*/ 2147483647 h 15522"/>
                <a:gd name="T100" fmla="*/ 2147483647 w 41144"/>
                <a:gd name="T101" fmla="*/ 2147483647 h 15522"/>
                <a:gd name="T102" fmla="*/ 2147483647 w 41144"/>
                <a:gd name="T103" fmla="*/ 2147483647 h 15522"/>
                <a:gd name="T104" fmla="*/ 2147483647 w 41144"/>
                <a:gd name="T105" fmla="*/ 2147483647 h 15522"/>
                <a:gd name="T106" fmla="*/ 2147483647 w 41144"/>
                <a:gd name="T107" fmla="*/ 1197265625 h 15522"/>
                <a:gd name="T108" fmla="*/ 2147483647 w 41144"/>
                <a:gd name="T109" fmla="*/ 131640625 h 15522"/>
                <a:gd name="T110" fmla="*/ 2147483647 w 41144"/>
                <a:gd name="T111" fmla="*/ 390625 h 15522"/>
                <a:gd name="T112" fmla="*/ 2147483647 w 41144"/>
                <a:gd name="T113" fmla="*/ 390625 h 1552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1144"/>
                <a:gd name="T172" fmla="*/ 0 h 15522"/>
                <a:gd name="T173" fmla="*/ 41144 w 41144"/>
                <a:gd name="T174" fmla="*/ 15522 h 1552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1144" h="15522" extrusionOk="0">
                  <a:moveTo>
                    <a:pt x="40604" y="1"/>
                  </a:moveTo>
                  <a:lnTo>
                    <a:pt x="40705" y="2425"/>
                  </a:lnTo>
                  <a:lnTo>
                    <a:pt x="40773" y="4849"/>
                  </a:lnTo>
                  <a:lnTo>
                    <a:pt x="40806" y="7374"/>
                  </a:lnTo>
                  <a:lnTo>
                    <a:pt x="40806" y="9899"/>
                  </a:lnTo>
                  <a:lnTo>
                    <a:pt x="40773" y="11078"/>
                  </a:lnTo>
                  <a:lnTo>
                    <a:pt x="40705" y="12256"/>
                  </a:lnTo>
                  <a:lnTo>
                    <a:pt x="40705" y="12626"/>
                  </a:lnTo>
                  <a:lnTo>
                    <a:pt x="40638" y="12997"/>
                  </a:lnTo>
                  <a:lnTo>
                    <a:pt x="40604" y="13199"/>
                  </a:lnTo>
                  <a:lnTo>
                    <a:pt x="40503" y="13367"/>
                  </a:lnTo>
                  <a:lnTo>
                    <a:pt x="40369" y="13468"/>
                  </a:lnTo>
                  <a:lnTo>
                    <a:pt x="40200" y="13535"/>
                  </a:lnTo>
                  <a:lnTo>
                    <a:pt x="39998" y="13569"/>
                  </a:lnTo>
                  <a:lnTo>
                    <a:pt x="39830" y="13603"/>
                  </a:lnTo>
                  <a:lnTo>
                    <a:pt x="29629" y="13939"/>
                  </a:lnTo>
                  <a:lnTo>
                    <a:pt x="19461" y="14276"/>
                  </a:lnTo>
                  <a:lnTo>
                    <a:pt x="14276" y="14478"/>
                  </a:lnTo>
                  <a:lnTo>
                    <a:pt x="9091" y="14714"/>
                  </a:lnTo>
                  <a:lnTo>
                    <a:pt x="6499" y="14882"/>
                  </a:lnTo>
                  <a:lnTo>
                    <a:pt x="3940" y="15050"/>
                  </a:lnTo>
                  <a:lnTo>
                    <a:pt x="1179" y="15252"/>
                  </a:lnTo>
                  <a:lnTo>
                    <a:pt x="607" y="15286"/>
                  </a:lnTo>
                  <a:lnTo>
                    <a:pt x="304" y="15320"/>
                  </a:lnTo>
                  <a:lnTo>
                    <a:pt x="1" y="15286"/>
                  </a:lnTo>
                  <a:lnTo>
                    <a:pt x="1" y="15522"/>
                  </a:lnTo>
                  <a:lnTo>
                    <a:pt x="910" y="15522"/>
                  </a:lnTo>
                  <a:lnTo>
                    <a:pt x="3671" y="15320"/>
                  </a:lnTo>
                  <a:lnTo>
                    <a:pt x="6398" y="15118"/>
                  </a:lnTo>
                  <a:lnTo>
                    <a:pt x="9226" y="14949"/>
                  </a:lnTo>
                  <a:lnTo>
                    <a:pt x="12020" y="14815"/>
                  </a:lnTo>
                  <a:lnTo>
                    <a:pt x="17676" y="14579"/>
                  </a:lnTo>
                  <a:lnTo>
                    <a:pt x="23164" y="14377"/>
                  </a:lnTo>
                  <a:lnTo>
                    <a:pt x="28619" y="14209"/>
                  </a:lnTo>
                  <a:lnTo>
                    <a:pt x="39594" y="13872"/>
                  </a:lnTo>
                  <a:lnTo>
                    <a:pt x="39662" y="13939"/>
                  </a:lnTo>
                  <a:lnTo>
                    <a:pt x="39729" y="13973"/>
                  </a:lnTo>
                  <a:lnTo>
                    <a:pt x="39763" y="13939"/>
                  </a:lnTo>
                  <a:lnTo>
                    <a:pt x="39897" y="13906"/>
                  </a:lnTo>
                  <a:lnTo>
                    <a:pt x="40066" y="13872"/>
                  </a:lnTo>
                  <a:lnTo>
                    <a:pt x="40167" y="13872"/>
                  </a:lnTo>
                  <a:lnTo>
                    <a:pt x="40234" y="13838"/>
                  </a:lnTo>
                  <a:lnTo>
                    <a:pt x="40402" y="13805"/>
                  </a:lnTo>
                  <a:lnTo>
                    <a:pt x="40571" y="13737"/>
                  </a:lnTo>
                  <a:lnTo>
                    <a:pt x="40705" y="13636"/>
                  </a:lnTo>
                  <a:lnTo>
                    <a:pt x="40806" y="13468"/>
                  </a:lnTo>
                  <a:lnTo>
                    <a:pt x="40907" y="13232"/>
                  </a:lnTo>
                  <a:lnTo>
                    <a:pt x="40975" y="12997"/>
                  </a:lnTo>
                  <a:lnTo>
                    <a:pt x="41042" y="12458"/>
                  </a:lnTo>
                  <a:lnTo>
                    <a:pt x="41076" y="11414"/>
                  </a:lnTo>
                  <a:lnTo>
                    <a:pt x="41109" y="10000"/>
                  </a:lnTo>
                  <a:lnTo>
                    <a:pt x="41143" y="8586"/>
                  </a:lnTo>
                  <a:lnTo>
                    <a:pt x="41109" y="5758"/>
                  </a:lnTo>
                  <a:lnTo>
                    <a:pt x="41042" y="3065"/>
                  </a:lnTo>
                  <a:lnTo>
                    <a:pt x="40907" y="337"/>
                  </a:lnTo>
                  <a:lnTo>
                    <a:pt x="40907" y="1"/>
                  </a:lnTo>
                  <a:lnTo>
                    <a:pt x="40604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24" name="Shape 786">
              <a:extLst>
                <a:ext uri="{FF2B5EF4-FFF2-40B4-BE49-F238E27FC236}">
                  <a16:creationId xmlns:a16="http://schemas.microsoft.com/office/drawing/2014/main" id="{6D009C32-EEB9-52DF-69C6-4EBFF29CC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3227" y="4932009"/>
              <a:ext cx="708048" cy="436132"/>
            </a:xfrm>
            <a:custGeom>
              <a:avLst/>
              <a:gdLst>
                <a:gd name="T0" fmla="*/ 1262500000 w 28315"/>
                <a:gd name="T1" fmla="*/ 500000000 h 17441"/>
                <a:gd name="T2" fmla="*/ 960156250 w 28315"/>
                <a:gd name="T3" fmla="*/ 223828125 h 17441"/>
                <a:gd name="T4" fmla="*/ 1301953125 w 28315"/>
                <a:gd name="T5" fmla="*/ 618359375 h 17441"/>
                <a:gd name="T6" fmla="*/ 960156250 w 28315"/>
                <a:gd name="T7" fmla="*/ 723828125 h 17441"/>
                <a:gd name="T8" fmla="*/ 618359375 w 28315"/>
                <a:gd name="T9" fmla="*/ 118750000 h 17441"/>
                <a:gd name="T10" fmla="*/ 1144140625 w 28315"/>
                <a:gd name="T11" fmla="*/ 947265625 h 17441"/>
                <a:gd name="T12" fmla="*/ 697265625 w 28315"/>
                <a:gd name="T13" fmla="*/ 1236718750 h 17441"/>
                <a:gd name="T14" fmla="*/ 855078125 w 28315"/>
                <a:gd name="T15" fmla="*/ 1302343750 h 17441"/>
                <a:gd name="T16" fmla="*/ 1617578125 w 28315"/>
                <a:gd name="T17" fmla="*/ 1933593750 h 17441"/>
                <a:gd name="T18" fmla="*/ 1999218750 w 28315"/>
                <a:gd name="T19" fmla="*/ 2147483647 h 17441"/>
                <a:gd name="T20" fmla="*/ 184375000 w 28315"/>
                <a:gd name="T21" fmla="*/ 1170703125 h 17441"/>
                <a:gd name="T22" fmla="*/ 236718750 w 28315"/>
                <a:gd name="T23" fmla="*/ 342187500 h 17441"/>
                <a:gd name="T24" fmla="*/ 2147483647 w 28315"/>
                <a:gd name="T25" fmla="*/ 2147483647 h 17441"/>
                <a:gd name="T26" fmla="*/ 2147483647 w 28315"/>
                <a:gd name="T27" fmla="*/ 2147483647 h 17441"/>
                <a:gd name="T28" fmla="*/ 2147483647 w 28315"/>
                <a:gd name="T29" fmla="*/ 2147483647 h 17441"/>
                <a:gd name="T30" fmla="*/ 2147483647 w 28315"/>
                <a:gd name="T31" fmla="*/ 2147483647 h 17441"/>
                <a:gd name="T32" fmla="*/ 2147483647 w 28315"/>
                <a:gd name="T33" fmla="*/ 2147483647 h 17441"/>
                <a:gd name="T34" fmla="*/ 2147483647 w 28315"/>
                <a:gd name="T35" fmla="*/ 2147483647 h 17441"/>
                <a:gd name="T36" fmla="*/ 2147483647 w 28315"/>
                <a:gd name="T37" fmla="*/ 2147483647 h 17441"/>
                <a:gd name="T38" fmla="*/ 644531250 w 28315"/>
                <a:gd name="T39" fmla="*/ 390625 h 17441"/>
                <a:gd name="T40" fmla="*/ 39453125 w 28315"/>
                <a:gd name="T41" fmla="*/ 526171875 h 17441"/>
                <a:gd name="T42" fmla="*/ 131640625 w 28315"/>
                <a:gd name="T43" fmla="*/ 1262890625 h 17441"/>
                <a:gd name="T44" fmla="*/ 1959765625 w 28315"/>
                <a:gd name="T45" fmla="*/ 2147483647 h 17441"/>
                <a:gd name="T46" fmla="*/ 2147483647 w 28315"/>
                <a:gd name="T47" fmla="*/ 2147483647 h 17441"/>
                <a:gd name="T48" fmla="*/ 2147483647 w 28315"/>
                <a:gd name="T49" fmla="*/ 2147483647 h 17441"/>
                <a:gd name="T50" fmla="*/ 2147483647 w 28315"/>
                <a:gd name="T51" fmla="*/ 2147483647 h 17441"/>
                <a:gd name="T52" fmla="*/ 2147483647 w 28315"/>
                <a:gd name="T53" fmla="*/ 2147483647 h 17441"/>
                <a:gd name="T54" fmla="*/ 2147483647 w 28315"/>
                <a:gd name="T55" fmla="*/ 2147483647 h 17441"/>
                <a:gd name="T56" fmla="*/ 2147483647 w 28315"/>
                <a:gd name="T57" fmla="*/ 2147483647 h 17441"/>
                <a:gd name="T58" fmla="*/ 2147483647 w 28315"/>
                <a:gd name="T59" fmla="*/ 2147483647 h 17441"/>
                <a:gd name="T60" fmla="*/ 2147483647 w 28315"/>
                <a:gd name="T61" fmla="*/ 2147483647 h 17441"/>
                <a:gd name="T62" fmla="*/ 2147483647 w 28315"/>
                <a:gd name="T63" fmla="*/ 2147483647 h 17441"/>
                <a:gd name="T64" fmla="*/ 2147483647 w 28315"/>
                <a:gd name="T65" fmla="*/ 2147483647 h 17441"/>
                <a:gd name="T66" fmla="*/ 2147483647 w 28315"/>
                <a:gd name="T67" fmla="*/ 2025781250 h 17441"/>
                <a:gd name="T68" fmla="*/ 2147483647 w 28315"/>
                <a:gd name="T69" fmla="*/ 2147483647 h 17441"/>
                <a:gd name="T70" fmla="*/ 2147483647 w 28315"/>
                <a:gd name="T71" fmla="*/ 2147483647 h 17441"/>
                <a:gd name="T72" fmla="*/ 2147483647 w 28315"/>
                <a:gd name="T73" fmla="*/ 2147483647 h 17441"/>
                <a:gd name="T74" fmla="*/ 2147483647 w 28315"/>
                <a:gd name="T75" fmla="*/ 2147483647 h 17441"/>
                <a:gd name="T76" fmla="*/ 2147483647 w 28315"/>
                <a:gd name="T77" fmla="*/ 2147483647 h 17441"/>
                <a:gd name="T78" fmla="*/ 2147483647 w 28315"/>
                <a:gd name="T79" fmla="*/ 2147483647 h 17441"/>
                <a:gd name="T80" fmla="*/ 2147483647 w 28315"/>
                <a:gd name="T81" fmla="*/ 2147483647 h 17441"/>
                <a:gd name="T82" fmla="*/ 2147483647 w 28315"/>
                <a:gd name="T83" fmla="*/ 2147483647 h 17441"/>
                <a:gd name="T84" fmla="*/ 2147483647 w 28315"/>
                <a:gd name="T85" fmla="*/ 2147483647 h 17441"/>
                <a:gd name="T86" fmla="*/ 2147483647 w 28315"/>
                <a:gd name="T87" fmla="*/ 2147483647 h 17441"/>
                <a:gd name="T88" fmla="*/ 2147483647 w 28315"/>
                <a:gd name="T89" fmla="*/ 1854687500 h 17441"/>
                <a:gd name="T90" fmla="*/ 2147483647 w 28315"/>
                <a:gd name="T91" fmla="*/ 2117578125 h 17441"/>
                <a:gd name="T92" fmla="*/ 2147483647 w 28315"/>
                <a:gd name="T93" fmla="*/ 2147483647 h 17441"/>
                <a:gd name="T94" fmla="*/ 2147483647 w 28315"/>
                <a:gd name="T95" fmla="*/ 2147483647 h 17441"/>
                <a:gd name="T96" fmla="*/ 2147483647 w 28315"/>
                <a:gd name="T97" fmla="*/ 2147483647 h 17441"/>
                <a:gd name="T98" fmla="*/ 2147483647 w 28315"/>
                <a:gd name="T99" fmla="*/ 2147483647 h 17441"/>
                <a:gd name="T100" fmla="*/ 2147483647 w 28315"/>
                <a:gd name="T101" fmla="*/ 2147483647 h 17441"/>
                <a:gd name="T102" fmla="*/ 2147483647 w 28315"/>
                <a:gd name="T103" fmla="*/ 2147483647 h 17441"/>
                <a:gd name="T104" fmla="*/ 2147483647 w 28315"/>
                <a:gd name="T105" fmla="*/ 2147483647 h 17441"/>
                <a:gd name="T106" fmla="*/ 2147483647 w 28315"/>
                <a:gd name="T107" fmla="*/ 2147483647 h 17441"/>
                <a:gd name="T108" fmla="*/ 2147483647 w 28315"/>
                <a:gd name="T109" fmla="*/ 2147483647 h 17441"/>
                <a:gd name="T110" fmla="*/ 2147483647 w 28315"/>
                <a:gd name="T111" fmla="*/ 2147483647 h 17441"/>
                <a:gd name="T112" fmla="*/ 1657031250 w 28315"/>
                <a:gd name="T113" fmla="*/ 1828515625 h 17441"/>
                <a:gd name="T114" fmla="*/ 1183593750 w 28315"/>
                <a:gd name="T115" fmla="*/ 1197265625 h 17441"/>
                <a:gd name="T116" fmla="*/ 1446875000 w 28315"/>
                <a:gd name="T117" fmla="*/ 342187500 h 17441"/>
                <a:gd name="T118" fmla="*/ 1183593750 w 28315"/>
                <a:gd name="T119" fmla="*/ 210546875 h 17441"/>
                <a:gd name="T120" fmla="*/ 920703125 w 28315"/>
                <a:gd name="T121" fmla="*/ 39843750 h 1744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315"/>
                <a:gd name="T184" fmla="*/ 0 h 17441"/>
                <a:gd name="T185" fmla="*/ 28315 w 28315"/>
                <a:gd name="T186" fmla="*/ 17441 h 1744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315" h="17441" extrusionOk="0">
                  <a:moveTo>
                    <a:pt x="2929" y="1011"/>
                  </a:moveTo>
                  <a:lnTo>
                    <a:pt x="2997" y="1112"/>
                  </a:lnTo>
                  <a:lnTo>
                    <a:pt x="3064" y="1145"/>
                  </a:lnTo>
                  <a:lnTo>
                    <a:pt x="3098" y="1179"/>
                  </a:lnTo>
                  <a:lnTo>
                    <a:pt x="3199" y="1145"/>
                  </a:lnTo>
                  <a:lnTo>
                    <a:pt x="3199" y="1213"/>
                  </a:lnTo>
                  <a:lnTo>
                    <a:pt x="3232" y="1280"/>
                  </a:lnTo>
                  <a:lnTo>
                    <a:pt x="3098" y="1213"/>
                  </a:lnTo>
                  <a:lnTo>
                    <a:pt x="2997" y="1145"/>
                  </a:lnTo>
                  <a:lnTo>
                    <a:pt x="2929" y="1011"/>
                  </a:lnTo>
                  <a:close/>
                  <a:moveTo>
                    <a:pt x="2088" y="236"/>
                  </a:moveTo>
                  <a:lnTo>
                    <a:pt x="2492" y="304"/>
                  </a:lnTo>
                  <a:lnTo>
                    <a:pt x="2492" y="371"/>
                  </a:lnTo>
                  <a:lnTo>
                    <a:pt x="2458" y="472"/>
                  </a:lnTo>
                  <a:lnTo>
                    <a:pt x="2458" y="573"/>
                  </a:lnTo>
                  <a:lnTo>
                    <a:pt x="2492" y="842"/>
                  </a:lnTo>
                  <a:lnTo>
                    <a:pt x="2593" y="1044"/>
                  </a:lnTo>
                  <a:lnTo>
                    <a:pt x="2727" y="1246"/>
                  </a:lnTo>
                  <a:lnTo>
                    <a:pt x="2896" y="1415"/>
                  </a:lnTo>
                  <a:lnTo>
                    <a:pt x="2997" y="1482"/>
                  </a:lnTo>
                  <a:lnTo>
                    <a:pt x="3098" y="1550"/>
                  </a:lnTo>
                  <a:lnTo>
                    <a:pt x="3199" y="1550"/>
                  </a:lnTo>
                  <a:lnTo>
                    <a:pt x="3333" y="1583"/>
                  </a:lnTo>
                  <a:lnTo>
                    <a:pt x="3434" y="1550"/>
                  </a:lnTo>
                  <a:lnTo>
                    <a:pt x="3468" y="1516"/>
                  </a:lnTo>
                  <a:lnTo>
                    <a:pt x="3502" y="1482"/>
                  </a:lnTo>
                  <a:lnTo>
                    <a:pt x="3468" y="1886"/>
                  </a:lnTo>
                  <a:lnTo>
                    <a:pt x="3367" y="2257"/>
                  </a:lnTo>
                  <a:lnTo>
                    <a:pt x="3030" y="2156"/>
                  </a:lnTo>
                  <a:lnTo>
                    <a:pt x="2727" y="2055"/>
                  </a:lnTo>
                  <a:lnTo>
                    <a:pt x="2458" y="1853"/>
                  </a:lnTo>
                  <a:lnTo>
                    <a:pt x="2189" y="1617"/>
                  </a:lnTo>
                  <a:lnTo>
                    <a:pt x="2088" y="1482"/>
                  </a:lnTo>
                  <a:lnTo>
                    <a:pt x="1987" y="1314"/>
                  </a:lnTo>
                  <a:lnTo>
                    <a:pt x="1852" y="977"/>
                  </a:lnTo>
                  <a:lnTo>
                    <a:pt x="1751" y="640"/>
                  </a:lnTo>
                  <a:lnTo>
                    <a:pt x="1684" y="270"/>
                  </a:lnTo>
                  <a:lnTo>
                    <a:pt x="2088" y="236"/>
                  </a:lnTo>
                  <a:close/>
                  <a:moveTo>
                    <a:pt x="1583" y="304"/>
                  </a:moveTo>
                  <a:lnTo>
                    <a:pt x="1583" y="674"/>
                  </a:lnTo>
                  <a:lnTo>
                    <a:pt x="1650" y="1078"/>
                  </a:lnTo>
                  <a:lnTo>
                    <a:pt x="1818" y="1449"/>
                  </a:lnTo>
                  <a:lnTo>
                    <a:pt x="2020" y="1785"/>
                  </a:lnTo>
                  <a:lnTo>
                    <a:pt x="2290" y="2055"/>
                  </a:lnTo>
                  <a:lnTo>
                    <a:pt x="2626" y="2324"/>
                  </a:lnTo>
                  <a:lnTo>
                    <a:pt x="2761" y="2391"/>
                  </a:lnTo>
                  <a:lnTo>
                    <a:pt x="2929" y="2425"/>
                  </a:lnTo>
                  <a:lnTo>
                    <a:pt x="3232" y="2459"/>
                  </a:lnTo>
                  <a:lnTo>
                    <a:pt x="3064" y="2728"/>
                  </a:lnTo>
                  <a:lnTo>
                    <a:pt x="2896" y="2896"/>
                  </a:lnTo>
                  <a:lnTo>
                    <a:pt x="2727" y="2997"/>
                  </a:lnTo>
                  <a:lnTo>
                    <a:pt x="2525" y="3065"/>
                  </a:lnTo>
                  <a:lnTo>
                    <a:pt x="2290" y="3132"/>
                  </a:lnTo>
                  <a:lnTo>
                    <a:pt x="1987" y="3166"/>
                  </a:lnTo>
                  <a:lnTo>
                    <a:pt x="1785" y="3166"/>
                  </a:lnTo>
                  <a:lnTo>
                    <a:pt x="1684" y="3132"/>
                  </a:lnTo>
                  <a:lnTo>
                    <a:pt x="1650" y="3098"/>
                  </a:lnTo>
                  <a:lnTo>
                    <a:pt x="1616" y="3098"/>
                  </a:lnTo>
                  <a:lnTo>
                    <a:pt x="1616" y="3132"/>
                  </a:lnTo>
                  <a:lnTo>
                    <a:pt x="1616" y="3199"/>
                  </a:lnTo>
                  <a:lnTo>
                    <a:pt x="1650" y="3267"/>
                  </a:lnTo>
                  <a:lnTo>
                    <a:pt x="1751" y="3334"/>
                  </a:lnTo>
                  <a:lnTo>
                    <a:pt x="2189" y="3334"/>
                  </a:lnTo>
                  <a:lnTo>
                    <a:pt x="2525" y="3267"/>
                  </a:lnTo>
                  <a:lnTo>
                    <a:pt x="2525" y="3300"/>
                  </a:lnTo>
                  <a:lnTo>
                    <a:pt x="2694" y="3502"/>
                  </a:lnTo>
                  <a:lnTo>
                    <a:pt x="2896" y="3738"/>
                  </a:lnTo>
                  <a:lnTo>
                    <a:pt x="3367" y="4108"/>
                  </a:lnTo>
                  <a:lnTo>
                    <a:pt x="3771" y="4479"/>
                  </a:lnTo>
                  <a:lnTo>
                    <a:pt x="3973" y="4681"/>
                  </a:lnTo>
                  <a:lnTo>
                    <a:pt x="4141" y="4950"/>
                  </a:lnTo>
                  <a:lnTo>
                    <a:pt x="4276" y="5152"/>
                  </a:lnTo>
                  <a:lnTo>
                    <a:pt x="4444" y="5354"/>
                  </a:lnTo>
                  <a:lnTo>
                    <a:pt x="4781" y="5758"/>
                  </a:lnTo>
                  <a:lnTo>
                    <a:pt x="5185" y="6128"/>
                  </a:lnTo>
                  <a:lnTo>
                    <a:pt x="5589" y="6499"/>
                  </a:lnTo>
                  <a:lnTo>
                    <a:pt x="5421" y="6701"/>
                  </a:lnTo>
                  <a:lnTo>
                    <a:pt x="5252" y="6936"/>
                  </a:lnTo>
                  <a:lnTo>
                    <a:pt x="5118" y="7138"/>
                  </a:lnTo>
                  <a:lnTo>
                    <a:pt x="3300" y="5388"/>
                  </a:lnTo>
                  <a:lnTo>
                    <a:pt x="2424" y="4546"/>
                  </a:lnTo>
                  <a:lnTo>
                    <a:pt x="1953" y="4142"/>
                  </a:lnTo>
                  <a:lnTo>
                    <a:pt x="1482" y="3805"/>
                  </a:lnTo>
                  <a:lnTo>
                    <a:pt x="909" y="3469"/>
                  </a:lnTo>
                  <a:lnTo>
                    <a:pt x="674" y="3267"/>
                  </a:lnTo>
                  <a:lnTo>
                    <a:pt x="573" y="3132"/>
                  </a:lnTo>
                  <a:lnTo>
                    <a:pt x="472" y="2997"/>
                  </a:lnTo>
                  <a:lnTo>
                    <a:pt x="371" y="2829"/>
                  </a:lnTo>
                  <a:lnTo>
                    <a:pt x="337" y="2661"/>
                  </a:lnTo>
                  <a:lnTo>
                    <a:pt x="270" y="2290"/>
                  </a:lnTo>
                  <a:lnTo>
                    <a:pt x="270" y="1954"/>
                  </a:lnTo>
                  <a:lnTo>
                    <a:pt x="303" y="1583"/>
                  </a:lnTo>
                  <a:lnTo>
                    <a:pt x="371" y="1314"/>
                  </a:lnTo>
                  <a:lnTo>
                    <a:pt x="472" y="1078"/>
                  </a:lnTo>
                  <a:lnTo>
                    <a:pt x="606" y="876"/>
                  </a:lnTo>
                  <a:lnTo>
                    <a:pt x="775" y="708"/>
                  </a:lnTo>
                  <a:lnTo>
                    <a:pt x="943" y="573"/>
                  </a:lnTo>
                  <a:lnTo>
                    <a:pt x="1145" y="438"/>
                  </a:lnTo>
                  <a:lnTo>
                    <a:pt x="1347" y="337"/>
                  </a:lnTo>
                  <a:lnTo>
                    <a:pt x="1583" y="304"/>
                  </a:lnTo>
                  <a:close/>
                  <a:moveTo>
                    <a:pt x="21548" y="6701"/>
                  </a:moveTo>
                  <a:lnTo>
                    <a:pt x="21682" y="6903"/>
                  </a:lnTo>
                  <a:lnTo>
                    <a:pt x="21548" y="7037"/>
                  </a:lnTo>
                  <a:lnTo>
                    <a:pt x="21447" y="7206"/>
                  </a:lnTo>
                  <a:lnTo>
                    <a:pt x="21346" y="7071"/>
                  </a:lnTo>
                  <a:lnTo>
                    <a:pt x="21278" y="7004"/>
                  </a:lnTo>
                  <a:lnTo>
                    <a:pt x="21413" y="6869"/>
                  </a:lnTo>
                  <a:lnTo>
                    <a:pt x="21480" y="6802"/>
                  </a:lnTo>
                  <a:lnTo>
                    <a:pt x="21514" y="6734"/>
                  </a:lnTo>
                  <a:lnTo>
                    <a:pt x="21548" y="6701"/>
                  </a:lnTo>
                  <a:close/>
                  <a:moveTo>
                    <a:pt x="22086" y="7004"/>
                  </a:moveTo>
                  <a:lnTo>
                    <a:pt x="22288" y="7037"/>
                  </a:lnTo>
                  <a:lnTo>
                    <a:pt x="22490" y="7105"/>
                  </a:lnTo>
                  <a:lnTo>
                    <a:pt x="22692" y="7206"/>
                  </a:lnTo>
                  <a:lnTo>
                    <a:pt x="22894" y="7307"/>
                  </a:lnTo>
                  <a:lnTo>
                    <a:pt x="23063" y="7475"/>
                  </a:lnTo>
                  <a:lnTo>
                    <a:pt x="23770" y="8115"/>
                  </a:lnTo>
                  <a:lnTo>
                    <a:pt x="24477" y="8754"/>
                  </a:lnTo>
                  <a:lnTo>
                    <a:pt x="25117" y="9428"/>
                  </a:lnTo>
                  <a:lnTo>
                    <a:pt x="25723" y="10101"/>
                  </a:lnTo>
                  <a:lnTo>
                    <a:pt x="26295" y="10842"/>
                  </a:lnTo>
                  <a:lnTo>
                    <a:pt x="26800" y="11549"/>
                  </a:lnTo>
                  <a:lnTo>
                    <a:pt x="26733" y="11583"/>
                  </a:lnTo>
                  <a:lnTo>
                    <a:pt x="26699" y="11616"/>
                  </a:lnTo>
                  <a:lnTo>
                    <a:pt x="26665" y="11684"/>
                  </a:lnTo>
                  <a:lnTo>
                    <a:pt x="26665" y="11751"/>
                  </a:lnTo>
                  <a:lnTo>
                    <a:pt x="26699" y="11785"/>
                  </a:lnTo>
                  <a:lnTo>
                    <a:pt x="26733" y="11852"/>
                  </a:lnTo>
                  <a:lnTo>
                    <a:pt x="26800" y="11987"/>
                  </a:lnTo>
                  <a:lnTo>
                    <a:pt x="26564" y="12290"/>
                  </a:lnTo>
                  <a:lnTo>
                    <a:pt x="26531" y="12357"/>
                  </a:lnTo>
                  <a:lnTo>
                    <a:pt x="26463" y="12391"/>
                  </a:lnTo>
                  <a:lnTo>
                    <a:pt x="26329" y="12391"/>
                  </a:lnTo>
                  <a:lnTo>
                    <a:pt x="26160" y="12357"/>
                  </a:lnTo>
                  <a:lnTo>
                    <a:pt x="25992" y="12256"/>
                  </a:lnTo>
                  <a:lnTo>
                    <a:pt x="25655" y="12020"/>
                  </a:lnTo>
                  <a:lnTo>
                    <a:pt x="25453" y="11852"/>
                  </a:lnTo>
                  <a:lnTo>
                    <a:pt x="25083" y="11549"/>
                  </a:lnTo>
                  <a:lnTo>
                    <a:pt x="24746" y="11246"/>
                  </a:lnTo>
                  <a:lnTo>
                    <a:pt x="24107" y="10573"/>
                  </a:lnTo>
                  <a:lnTo>
                    <a:pt x="23433" y="9832"/>
                  </a:lnTo>
                  <a:lnTo>
                    <a:pt x="22793" y="9057"/>
                  </a:lnTo>
                  <a:lnTo>
                    <a:pt x="22120" y="8317"/>
                  </a:lnTo>
                  <a:lnTo>
                    <a:pt x="21783" y="7946"/>
                  </a:lnTo>
                  <a:lnTo>
                    <a:pt x="21413" y="7610"/>
                  </a:lnTo>
                  <a:lnTo>
                    <a:pt x="21548" y="7408"/>
                  </a:lnTo>
                  <a:lnTo>
                    <a:pt x="21716" y="7206"/>
                  </a:lnTo>
                  <a:lnTo>
                    <a:pt x="21884" y="7071"/>
                  </a:lnTo>
                  <a:lnTo>
                    <a:pt x="22086" y="7004"/>
                  </a:lnTo>
                  <a:close/>
                  <a:moveTo>
                    <a:pt x="26935" y="12088"/>
                  </a:moveTo>
                  <a:lnTo>
                    <a:pt x="27271" y="12222"/>
                  </a:lnTo>
                  <a:lnTo>
                    <a:pt x="27406" y="12323"/>
                  </a:lnTo>
                  <a:lnTo>
                    <a:pt x="27507" y="12424"/>
                  </a:lnTo>
                  <a:lnTo>
                    <a:pt x="27339" y="12694"/>
                  </a:lnTo>
                  <a:lnTo>
                    <a:pt x="27137" y="12896"/>
                  </a:lnTo>
                  <a:lnTo>
                    <a:pt x="26800" y="12424"/>
                  </a:lnTo>
                  <a:lnTo>
                    <a:pt x="26867" y="12256"/>
                  </a:lnTo>
                  <a:lnTo>
                    <a:pt x="26935" y="12088"/>
                  </a:lnTo>
                  <a:close/>
                  <a:moveTo>
                    <a:pt x="1650" y="1"/>
                  </a:moveTo>
                  <a:lnTo>
                    <a:pt x="1414" y="68"/>
                  </a:lnTo>
                  <a:lnTo>
                    <a:pt x="1179" y="135"/>
                  </a:lnTo>
                  <a:lnTo>
                    <a:pt x="977" y="236"/>
                  </a:lnTo>
                  <a:lnTo>
                    <a:pt x="775" y="371"/>
                  </a:lnTo>
                  <a:lnTo>
                    <a:pt x="539" y="607"/>
                  </a:lnTo>
                  <a:lnTo>
                    <a:pt x="371" y="842"/>
                  </a:lnTo>
                  <a:lnTo>
                    <a:pt x="236" y="1078"/>
                  </a:lnTo>
                  <a:lnTo>
                    <a:pt x="101" y="1347"/>
                  </a:lnTo>
                  <a:lnTo>
                    <a:pt x="34" y="1651"/>
                  </a:lnTo>
                  <a:lnTo>
                    <a:pt x="0" y="1920"/>
                  </a:lnTo>
                  <a:lnTo>
                    <a:pt x="0" y="2223"/>
                  </a:lnTo>
                  <a:lnTo>
                    <a:pt x="34" y="2526"/>
                  </a:lnTo>
                  <a:lnTo>
                    <a:pt x="101" y="2728"/>
                  </a:lnTo>
                  <a:lnTo>
                    <a:pt x="135" y="2930"/>
                  </a:lnTo>
                  <a:lnTo>
                    <a:pt x="236" y="3098"/>
                  </a:lnTo>
                  <a:lnTo>
                    <a:pt x="337" y="3233"/>
                  </a:lnTo>
                  <a:lnTo>
                    <a:pt x="573" y="3502"/>
                  </a:lnTo>
                  <a:lnTo>
                    <a:pt x="842" y="3738"/>
                  </a:lnTo>
                  <a:lnTo>
                    <a:pt x="1482" y="4142"/>
                  </a:lnTo>
                  <a:lnTo>
                    <a:pt x="1785" y="4378"/>
                  </a:lnTo>
                  <a:lnTo>
                    <a:pt x="2088" y="4613"/>
                  </a:lnTo>
                  <a:lnTo>
                    <a:pt x="3535" y="5994"/>
                  </a:lnTo>
                  <a:lnTo>
                    <a:pt x="4949" y="7374"/>
                  </a:lnTo>
                  <a:lnTo>
                    <a:pt x="5017" y="7408"/>
                  </a:lnTo>
                  <a:lnTo>
                    <a:pt x="5084" y="7408"/>
                  </a:lnTo>
                  <a:lnTo>
                    <a:pt x="5151" y="7340"/>
                  </a:lnTo>
                  <a:lnTo>
                    <a:pt x="5185" y="7307"/>
                  </a:lnTo>
                  <a:lnTo>
                    <a:pt x="5320" y="7172"/>
                  </a:lnTo>
                  <a:lnTo>
                    <a:pt x="5421" y="7037"/>
                  </a:lnTo>
                  <a:lnTo>
                    <a:pt x="5488" y="7037"/>
                  </a:lnTo>
                  <a:lnTo>
                    <a:pt x="5757" y="7374"/>
                  </a:lnTo>
                  <a:lnTo>
                    <a:pt x="5993" y="7643"/>
                  </a:lnTo>
                  <a:lnTo>
                    <a:pt x="6363" y="8014"/>
                  </a:lnTo>
                  <a:lnTo>
                    <a:pt x="6801" y="8384"/>
                  </a:lnTo>
                  <a:lnTo>
                    <a:pt x="7205" y="8687"/>
                  </a:lnTo>
                  <a:lnTo>
                    <a:pt x="7643" y="8956"/>
                  </a:lnTo>
                  <a:lnTo>
                    <a:pt x="8114" y="9192"/>
                  </a:lnTo>
                  <a:lnTo>
                    <a:pt x="8619" y="9360"/>
                  </a:lnTo>
                  <a:lnTo>
                    <a:pt x="8922" y="9428"/>
                  </a:lnTo>
                  <a:lnTo>
                    <a:pt x="9259" y="9461"/>
                  </a:lnTo>
                  <a:lnTo>
                    <a:pt x="9899" y="9529"/>
                  </a:lnTo>
                  <a:lnTo>
                    <a:pt x="10202" y="9563"/>
                  </a:lnTo>
                  <a:lnTo>
                    <a:pt x="10505" y="9664"/>
                  </a:lnTo>
                  <a:lnTo>
                    <a:pt x="10774" y="9832"/>
                  </a:lnTo>
                  <a:lnTo>
                    <a:pt x="11043" y="10034"/>
                  </a:lnTo>
                  <a:lnTo>
                    <a:pt x="11245" y="10303"/>
                  </a:lnTo>
                  <a:lnTo>
                    <a:pt x="11414" y="10606"/>
                  </a:lnTo>
                  <a:lnTo>
                    <a:pt x="11515" y="10977"/>
                  </a:lnTo>
                  <a:lnTo>
                    <a:pt x="11616" y="11347"/>
                  </a:lnTo>
                  <a:lnTo>
                    <a:pt x="11717" y="12088"/>
                  </a:lnTo>
                  <a:lnTo>
                    <a:pt x="11784" y="12761"/>
                  </a:lnTo>
                  <a:lnTo>
                    <a:pt x="11885" y="13805"/>
                  </a:lnTo>
                  <a:lnTo>
                    <a:pt x="11919" y="14310"/>
                  </a:lnTo>
                  <a:lnTo>
                    <a:pt x="11986" y="14781"/>
                  </a:lnTo>
                  <a:lnTo>
                    <a:pt x="12121" y="15252"/>
                  </a:lnTo>
                  <a:lnTo>
                    <a:pt x="12188" y="15488"/>
                  </a:lnTo>
                  <a:lnTo>
                    <a:pt x="12289" y="15690"/>
                  </a:lnTo>
                  <a:lnTo>
                    <a:pt x="12424" y="15892"/>
                  </a:lnTo>
                  <a:lnTo>
                    <a:pt x="12592" y="16094"/>
                  </a:lnTo>
                  <a:lnTo>
                    <a:pt x="12760" y="16296"/>
                  </a:lnTo>
                  <a:lnTo>
                    <a:pt x="12962" y="16464"/>
                  </a:lnTo>
                  <a:lnTo>
                    <a:pt x="13164" y="16599"/>
                  </a:lnTo>
                  <a:lnTo>
                    <a:pt x="13400" y="16734"/>
                  </a:lnTo>
                  <a:lnTo>
                    <a:pt x="13838" y="16936"/>
                  </a:lnTo>
                  <a:lnTo>
                    <a:pt x="14309" y="17070"/>
                  </a:lnTo>
                  <a:lnTo>
                    <a:pt x="14780" y="17205"/>
                  </a:lnTo>
                  <a:lnTo>
                    <a:pt x="15252" y="17306"/>
                  </a:lnTo>
                  <a:lnTo>
                    <a:pt x="15757" y="17373"/>
                  </a:lnTo>
                  <a:lnTo>
                    <a:pt x="16296" y="17441"/>
                  </a:lnTo>
                  <a:lnTo>
                    <a:pt x="16531" y="17407"/>
                  </a:lnTo>
                  <a:lnTo>
                    <a:pt x="16767" y="17407"/>
                  </a:lnTo>
                  <a:lnTo>
                    <a:pt x="17205" y="17340"/>
                  </a:lnTo>
                  <a:lnTo>
                    <a:pt x="17609" y="17239"/>
                  </a:lnTo>
                  <a:lnTo>
                    <a:pt x="18013" y="17070"/>
                  </a:lnTo>
                  <a:lnTo>
                    <a:pt x="18383" y="16902"/>
                  </a:lnTo>
                  <a:lnTo>
                    <a:pt x="18753" y="16700"/>
                  </a:lnTo>
                  <a:lnTo>
                    <a:pt x="19090" y="16464"/>
                  </a:lnTo>
                  <a:lnTo>
                    <a:pt x="19393" y="16161"/>
                  </a:lnTo>
                  <a:lnTo>
                    <a:pt x="19629" y="15791"/>
                  </a:lnTo>
                  <a:lnTo>
                    <a:pt x="19763" y="15555"/>
                  </a:lnTo>
                  <a:lnTo>
                    <a:pt x="19831" y="15320"/>
                  </a:lnTo>
                  <a:lnTo>
                    <a:pt x="19898" y="15084"/>
                  </a:lnTo>
                  <a:lnTo>
                    <a:pt x="19898" y="14815"/>
                  </a:lnTo>
                  <a:lnTo>
                    <a:pt x="19898" y="14579"/>
                  </a:lnTo>
                  <a:lnTo>
                    <a:pt x="19831" y="14343"/>
                  </a:lnTo>
                  <a:lnTo>
                    <a:pt x="19763" y="14108"/>
                  </a:lnTo>
                  <a:lnTo>
                    <a:pt x="19696" y="13872"/>
                  </a:lnTo>
                  <a:lnTo>
                    <a:pt x="19460" y="13367"/>
                  </a:lnTo>
                  <a:lnTo>
                    <a:pt x="19225" y="12929"/>
                  </a:lnTo>
                  <a:lnTo>
                    <a:pt x="18922" y="12492"/>
                  </a:lnTo>
                  <a:lnTo>
                    <a:pt x="18652" y="12121"/>
                  </a:lnTo>
                  <a:lnTo>
                    <a:pt x="18248" y="11549"/>
                  </a:lnTo>
                  <a:lnTo>
                    <a:pt x="17878" y="10909"/>
                  </a:lnTo>
                  <a:lnTo>
                    <a:pt x="17575" y="10202"/>
                  </a:lnTo>
                  <a:lnTo>
                    <a:pt x="17339" y="9529"/>
                  </a:lnTo>
                  <a:lnTo>
                    <a:pt x="17238" y="9158"/>
                  </a:lnTo>
                  <a:lnTo>
                    <a:pt x="17171" y="8788"/>
                  </a:lnTo>
                  <a:lnTo>
                    <a:pt x="17104" y="8418"/>
                  </a:lnTo>
                  <a:lnTo>
                    <a:pt x="17070" y="8047"/>
                  </a:lnTo>
                  <a:lnTo>
                    <a:pt x="17070" y="7711"/>
                  </a:lnTo>
                  <a:lnTo>
                    <a:pt x="17104" y="7340"/>
                  </a:lnTo>
                  <a:lnTo>
                    <a:pt x="17137" y="6970"/>
                  </a:lnTo>
                  <a:lnTo>
                    <a:pt x="17238" y="6633"/>
                  </a:lnTo>
                  <a:lnTo>
                    <a:pt x="17339" y="6297"/>
                  </a:lnTo>
                  <a:lnTo>
                    <a:pt x="17541" y="5960"/>
                  </a:lnTo>
                  <a:lnTo>
                    <a:pt x="17777" y="5691"/>
                  </a:lnTo>
                  <a:lnTo>
                    <a:pt x="18046" y="5455"/>
                  </a:lnTo>
                  <a:lnTo>
                    <a:pt x="18349" y="5253"/>
                  </a:lnTo>
                  <a:lnTo>
                    <a:pt x="18686" y="5152"/>
                  </a:lnTo>
                  <a:lnTo>
                    <a:pt x="19023" y="5085"/>
                  </a:lnTo>
                  <a:lnTo>
                    <a:pt x="19393" y="5085"/>
                  </a:lnTo>
                  <a:lnTo>
                    <a:pt x="19696" y="5186"/>
                  </a:lnTo>
                  <a:lnTo>
                    <a:pt x="19965" y="5320"/>
                  </a:lnTo>
                  <a:lnTo>
                    <a:pt x="20235" y="5489"/>
                  </a:lnTo>
                  <a:lnTo>
                    <a:pt x="20470" y="5724"/>
                  </a:lnTo>
                  <a:lnTo>
                    <a:pt x="20672" y="5960"/>
                  </a:lnTo>
                  <a:lnTo>
                    <a:pt x="20874" y="6196"/>
                  </a:lnTo>
                  <a:lnTo>
                    <a:pt x="21211" y="6734"/>
                  </a:lnTo>
                  <a:lnTo>
                    <a:pt x="21076" y="6936"/>
                  </a:lnTo>
                  <a:lnTo>
                    <a:pt x="21043" y="6936"/>
                  </a:lnTo>
                  <a:lnTo>
                    <a:pt x="21043" y="7037"/>
                  </a:lnTo>
                  <a:lnTo>
                    <a:pt x="21076" y="7071"/>
                  </a:lnTo>
                  <a:lnTo>
                    <a:pt x="21144" y="7071"/>
                  </a:lnTo>
                  <a:lnTo>
                    <a:pt x="21177" y="7138"/>
                  </a:lnTo>
                  <a:lnTo>
                    <a:pt x="21245" y="7273"/>
                  </a:lnTo>
                  <a:lnTo>
                    <a:pt x="21278" y="7340"/>
                  </a:lnTo>
                  <a:lnTo>
                    <a:pt x="21346" y="7374"/>
                  </a:lnTo>
                  <a:lnTo>
                    <a:pt x="21312" y="7542"/>
                  </a:lnTo>
                  <a:lnTo>
                    <a:pt x="21245" y="7576"/>
                  </a:lnTo>
                  <a:lnTo>
                    <a:pt x="21211" y="7643"/>
                  </a:lnTo>
                  <a:lnTo>
                    <a:pt x="21245" y="7677"/>
                  </a:lnTo>
                  <a:lnTo>
                    <a:pt x="21649" y="8216"/>
                  </a:lnTo>
                  <a:lnTo>
                    <a:pt x="22086" y="8721"/>
                  </a:lnTo>
                  <a:lnTo>
                    <a:pt x="22962" y="9697"/>
                  </a:lnTo>
                  <a:lnTo>
                    <a:pt x="23837" y="10674"/>
                  </a:lnTo>
                  <a:lnTo>
                    <a:pt x="24275" y="11145"/>
                  </a:lnTo>
                  <a:lnTo>
                    <a:pt x="24746" y="11583"/>
                  </a:lnTo>
                  <a:lnTo>
                    <a:pt x="25049" y="11886"/>
                  </a:lnTo>
                  <a:lnTo>
                    <a:pt x="25453" y="12256"/>
                  </a:lnTo>
                  <a:lnTo>
                    <a:pt x="25689" y="12424"/>
                  </a:lnTo>
                  <a:lnTo>
                    <a:pt x="25925" y="12593"/>
                  </a:lnTo>
                  <a:lnTo>
                    <a:pt x="26127" y="12660"/>
                  </a:lnTo>
                  <a:lnTo>
                    <a:pt x="26295" y="12694"/>
                  </a:lnTo>
                  <a:lnTo>
                    <a:pt x="26497" y="12660"/>
                  </a:lnTo>
                  <a:lnTo>
                    <a:pt x="26665" y="12593"/>
                  </a:lnTo>
                  <a:lnTo>
                    <a:pt x="26699" y="12559"/>
                  </a:lnTo>
                  <a:lnTo>
                    <a:pt x="27036" y="13064"/>
                  </a:lnTo>
                  <a:lnTo>
                    <a:pt x="27103" y="13098"/>
                  </a:lnTo>
                  <a:lnTo>
                    <a:pt x="27170" y="13098"/>
                  </a:lnTo>
                  <a:lnTo>
                    <a:pt x="27440" y="12862"/>
                  </a:lnTo>
                  <a:lnTo>
                    <a:pt x="27608" y="13030"/>
                  </a:lnTo>
                  <a:lnTo>
                    <a:pt x="27810" y="13165"/>
                  </a:lnTo>
                  <a:lnTo>
                    <a:pt x="28046" y="13232"/>
                  </a:lnTo>
                  <a:lnTo>
                    <a:pt x="28315" y="13266"/>
                  </a:lnTo>
                  <a:lnTo>
                    <a:pt x="28315" y="12862"/>
                  </a:lnTo>
                  <a:lnTo>
                    <a:pt x="27978" y="12795"/>
                  </a:lnTo>
                  <a:lnTo>
                    <a:pt x="27608" y="12660"/>
                  </a:lnTo>
                  <a:lnTo>
                    <a:pt x="27709" y="12525"/>
                  </a:lnTo>
                  <a:lnTo>
                    <a:pt x="27743" y="12458"/>
                  </a:lnTo>
                  <a:lnTo>
                    <a:pt x="27709" y="12357"/>
                  </a:lnTo>
                  <a:lnTo>
                    <a:pt x="27574" y="12189"/>
                  </a:lnTo>
                  <a:lnTo>
                    <a:pt x="27372" y="12020"/>
                  </a:lnTo>
                  <a:lnTo>
                    <a:pt x="27170" y="11919"/>
                  </a:lnTo>
                  <a:lnTo>
                    <a:pt x="27204" y="11852"/>
                  </a:lnTo>
                  <a:lnTo>
                    <a:pt x="27204" y="11751"/>
                  </a:lnTo>
                  <a:lnTo>
                    <a:pt x="27137" y="11650"/>
                  </a:lnTo>
                  <a:lnTo>
                    <a:pt x="27137" y="11616"/>
                  </a:lnTo>
                  <a:lnTo>
                    <a:pt x="27137" y="11583"/>
                  </a:lnTo>
                  <a:lnTo>
                    <a:pt x="27137" y="11549"/>
                  </a:lnTo>
                  <a:lnTo>
                    <a:pt x="27069" y="11549"/>
                  </a:lnTo>
                  <a:lnTo>
                    <a:pt x="26733" y="10977"/>
                  </a:lnTo>
                  <a:lnTo>
                    <a:pt x="26362" y="10438"/>
                  </a:lnTo>
                  <a:lnTo>
                    <a:pt x="25958" y="9933"/>
                  </a:lnTo>
                  <a:lnTo>
                    <a:pt x="25521" y="9428"/>
                  </a:lnTo>
                  <a:lnTo>
                    <a:pt x="25049" y="8956"/>
                  </a:lnTo>
                  <a:lnTo>
                    <a:pt x="24578" y="8519"/>
                  </a:lnTo>
                  <a:lnTo>
                    <a:pt x="23601" y="7610"/>
                  </a:lnTo>
                  <a:lnTo>
                    <a:pt x="23298" y="7307"/>
                  </a:lnTo>
                  <a:lnTo>
                    <a:pt x="22928" y="6970"/>
                  </a:lnTo>
                  <a:lnTo>
                    <a:pt x="22726" y="6835"/>
                  </a:lnTo>
                  <a:lnTo>
                    <a:pt x="22524" y="6734"/>
                  </a:lnTo>
                  <a:lnTo>
                    <a:pt x="22288" y="6667"/>
                  </a:lnTo>
                  <a:lnTo>
                    <a:pt x="22086" y="6701"/>
                  </a:lnTo>
                  <a:lnTo>
                    <a:pt x="21884" y="6768"/>
                  </a:lnTo>
                  <a:lnTo>
                    <a:pt x="21783" y="6600"/>
                  </a:lnTo>
                  <a:lnTo>
                    <a:pt x="21682" y="6431"/>
                  </a:lnTo>
                  <a:lnTo>
                    <a:pt x="21649" y="6398"/>
                  </a:lnTo>
                  <a:lnTo>
                    <a:pt x="21581" y="6364"/>
                  </a:lnTo>
                  <a:lnTo>
                    <a:pt x="21514" y="6364"/>
                  </a:lnTo>
                  <a:lnTo>
                    <a:pt x="21480" y="6398"/>
                  </a:lnTo>
                  <a:lnTo>
                    <a:pt x="21413" y="6499"/>
                  </a:lnTo>
                  <a:lnTo>
                    <a:pt x="21177" y="6162"/>
                  </a:lnTo>
                  <a:lnTo>
                    <a:pt x="20942" y="5825"/>
                  </a:lnTo>
                  <a:lnTo>
                    <a:pt x="20639" y="5522"/>
                  </a:lnTo>
                  <a:lnTo>
                    <a:pt x="20336" y="5219"/>
                  </a:lnTo>
                  <a:lnTo>
                    <a:pt x="19999" y="4984"/>
                  </a:lnTo>
                  <a:lnTo>
                    <a:pt x="19831" y="4916"/>
                  </a:lnTo>
                  <a:lnTo>
                    <a:pt x="19662" y="4849"/>
                  </a:lnTo>
                  <a:lnTo>
                    <a:pt x="19460" y="4782"/>
                  </a:lnTo>
                  <a:lnTo>
                    <a:pt x="19258" y="4748"/>
                  </a:lnTo>
                  <a:lnTo>
                    <a:pt x="19056" y="4748"/>
                  </a:lnTo>
                  <a:lnTo>
                    <a:pt x="18854" y="4782"/>
                  </a:lnTo>
                  <a:lnTo>
                    <a:pt x="18585" y="4849"/>
                  </a:lnTo>
                  <a:lnTo>
                    <a:pt x="18383" y="4916"/>
                  </a:lnTo>
                  <a:lnTo>
                    <a:pt x="18147" y="5017"/>
                  </a:lnTo>
                  <a:lnTo>
                    <a:pt x="17945" y="5152"/>
                  </a:lnTo>
                  <a:lnTo>
                    <a:pt x="17777" y="5287"/>
                  </a:lnTo>
                  <a:lnTo>
                    <a:pt x="17609" y="5421"/>
                  </a:lnTo>
                  <a:lnTo>
                    <a:pt x="17474" y="5590"/>
                  </a:lnTo>
                  <a:lnTo>
                    <a:pt x="17339" y="5792"/>
                  </a:lnTo>
                  <a:lnTo>
                    <a:pt x="17104" y="6162"/>
                  </a:lnTo>
                  <a:lnTo>
                    <a:pt x="16935" y="6600"/>
                  </a:lnTo>
                  <a:lnTo>
                    <a:pt x="16834" y="7071"/>
                  </a:lnTo>
                  <a:lnTo>
                    <a:pt x="16767" y="7542"/>
                  </a:lnTo>
                  <a:lnTo>
                    <a:pt x="16767" y="8148"/>
                  </a:lnTo>
                  <a:lnTo>
                    <a:pt x="16834" y="8754"/>
                  </a:lnTo>
                  <a:lnTo>
                    <a:pt x="16969" y="9360"/>
                  </a:lnTo>
                  <a:lnTo>
                    <a:pt x="17137" y="9933"/>
                  </a:lnTo>
                  <a:lnTo>
                    <a:pt x="17339" y="10505"/>
                  </a:lnTo>
                  <a:lnTo>
                    <a:pt x="17609" y="11078"/>
                  </a:lnTo>
                  <a:lnTo>
                    <a:pt x="17912" y="11616"/>
                  </a:lnTo>
                  <a:lnTo>
                    <a:pt x="18248" y="12088"/>
                  </a:lnTo>
                  <a:lnTo>
                    <a:pt x="18652" y="12626"/>
                  </a:lnTo>
                  <a:lnTo>
                    <a:pt x="18989" y="13165"/>
                  </a:lnTo>
                  <a:lnTo>
                    <a:pt x="19157" y="13434"/>
                  </a:lnTo>
                  <a:lnTo>
                    <a:pt x="19292" y="13737"/>
                  </a:lnTo>
                  <a:lnTo>
                    <a:pt x="19427" y="14040"/>
                  </a:lnTo>
                  <a:lnTo>
                    <a:pt x="19528" y="14377"/>
                  </a:lnTo>
                  <a:lnTo>
                    <a:pt x="19561" y="14579"/>
                  </a:lnTo>
                  <a:lnTo>
                    <a:pt x="19595" y="14781"/>
                  </a:lnTo>
                  <a:lnTo>
                    <a:pt x="19561" y="14983"/>
                  </a:lnTo>
                  <a:lnTo>
                    <a:pt x="19528" y="15185"/>
                  </a:lnTo>
                  <a:lnTo>
                    <a:pt x="19494" y="15353"/>
                  </a:lnTo>
                  <a:lnTo>
                    <a:pt x="19427" y="15522"/>
                  </a:lnTo>
                  <a:lnTo>
                    <a:pt x="19225" y="15858"/>
                  </a:lnTo>
                  <a:lnTo>
                    <a:pt x="18955" y="16161"/>
                  </a:lnTo>
                  <a:lnTo>
                    <a:pt x="18652" y="16397"/>
                  </a:lnTo>
                  <a:lnTo>
                    <a:pt x="18316" y="16599"/>
                  </a:lnTo>
                  <a:lnTo>
                    <a:pt x="17945" y="16767"/>
                  </a:lnTo>
                  <a:lnTo>
                    <a:pt x="17676" y="16902"/>
                  </a:lnTo>
                  <a:lnTo>
                    <a:pt x="17373" y="16969"/>
                  </a:lnTo>
                  <a:lnTo>
                    <a:pt x="17070" y="17037"/>
                  </a:lnTo>
                  <a:lnTo>
                    <a:pt x="16733" y="17070"/>
                  </a:lnTo>
                  <a:lnTo>
                    <a:pt x="16094" y="17104"/>
                  </a:lnTo>
                  <a:lnTo>
                    <a:pt x="15420" y="17070"/>
                  </a:lnTo>
                  <a:lnTo>
                    <a:pt x="14747" y="16936"/>
                  </a:lnTo>
                  <a:lnTo>
                    <a:pt x="14444" y="16868"/>
                  </a:lnTo>
                  <a:lnTo>
                    <a:pt x="14141" y="16734"/>
                  </a:lnTo>
                  <a:lnTo>
                    <a:pt x="13838" y="16633"/>
                  </a:lnTo>
                  <a:lnTo>
                    <a:pt x="13535" y="16464"/>
                  </a:lnTo>
                  <a:lnTo>
                    <a:pt x="13299" y="16330"/>
                  </a:lnTo>
                  <a:lnTo>
                    <a:pt x="13030" y="16128"/>
                  </a:lnTo>
                  <a:lnTo>
                    <a:pt x="12760" y="15892"/>
                  </a:lnTo>
                  <a:lnTo>
                    <a:pt x="12558" y="15589"/>
                  </a:lnTo>
                  <a:lnTo>
                    <a:pt x="12390" y="15286"/>
                  </a:lnTo>
                  <a:lnTo>
                    <a:pt x="12323" y="14949"/>
                  </a:lnTo>
                  <a:lnTo>
                    <a:pt x="12255" y="14613"/>
                  </a:lnTo>
                  <a:lnTo>
                    <a:pt x="12188" y="14276"/>
                  </a:lnTo>
                  <a:lnTo>
                    <a:pt x="12154" y="13535"/>
                  </a:lnTo>
                  <a:lnTo>
                    <a:pt x="12087" y="12862"/>
                  </a:lnTo>
                  <a:lnTo>
                    <a:pt x="12020" y="12222"/>
                  </a:lnTo>
                  <a:lnTo>
                    <a:pt x="11919" y="11549"/>
                  </a:lnTo>
                  <a:lnTo>
                    <a:pt x="11784" y="10909"/>
                  </a:lnTo>
                  <a:lnTo>
                    <a:pt x="11649" y="10539"/>
                  </a:lnTo>
                  <a:lnTo>
                    <a:pt x="11481" y="10135"/>
                  </a:lnTo>
                  <a:lnTo>
                    <a:pt x="11380" y="9967"/>
                  </a:lnTo>
                  <a:lnTo>
                    <a:pt x="11245" y="9798"/>
                  </a:lnTo>
                  <a:lnTo>
                    <a:pt x="11111" y="9664"/>
                  </a:lnTo>
                  <a:lnTo>
                    <a:pt x="10942" y="9563"/>
                  </a:lnTo>
                  <a:lnTo>
                    <a:pt x="10673" y="9428"/>
                  </a:lnTo>
                  <a:lnTo>
                    <a:pt x="10404" y="9327"/>
                  </a:lnTo>
                  <a:lnTo>
                    <a:pt x="10134" y="9259"/>
                  </a:lnTo>
                  <a:lnTo>
                    <a:pt x="9831" y="9192"/>
                  </a:lnTo>
                  <a:lnTo>
                    <a:pt x="9259" y="9158"/>
                  </a:lnTo>
                  <a:lnTo>
                    <a:pt x="8687" y="9057"/>
                  </a:lnTo>
                  <a:lnTo>
                    <a:pt x="8350" y="8990"/>
                  </a:lnTo>
                  <a:lnTo>
                    <a:pt x="8013" y="8855"/>
                  </a:lnTo>
                  <a:lnTo>
                    <a:pt x="7710" y="8687"/>
                  </a:lnTo>
                  <a:lnTo>
                    <a:pt x="7407" y="8485"/>
                  </a:lnTo>
                  <a:lnTo>
                    <a:pt x="6835" y="8047"/>
                  </a:lnTo>
                  <a:lnTo>
                    <a:pt x="6296" y="7576"/>
                  </a:lnTo>
                  <a:lnTo>
                    <a:pt x="6128" y="7408"/>
                  </a:lnTo>
                  <a:lnTo>
                    <a:pt x="5993" y="7206"/>
                  </a:lnTo>
                  <a:lnTo>
                    <a:pt x="5825" y="7004"/>
                  </a:lnTo>
                  <a:lnTo>
                    <a:pt x="5656" y="6869"/>
                  </a:lnTo>
                  <a:lnTo>
                    <a:pt x="5589" y="6835"/>
                  </a:lnTo>
                  <a:lnTo>
                    <a:pt x="5724" y="6667"/>
                  </a:lnTo>
                  <a:lnTo>
                    <a:pt x="5757" y="6600"/>
                  </a:lnTo>
                  <a:lnTo>
                    <a:pt x="5825" y="6600"/>
                  </a:lnTo>
                  <a:lnTo>
                    <a:pt x="5892" y="6566"/>
                  </a:lnTo>
                  <a:lnTo>
                    <a:pt x="5892" y="6499"/>
                  </a:lnTo>
                  <a:lnTo>
                    <a:pt x="5858" y="6431"/>
                  </a:lnTo>
                  <a:lnTo>
                    <a:pt x="4983" y="5590"/>
                  </a:lnTo>
                  <a:lnTo>
                    <a:pt x="4579" y="5152"/>
                  </a:lnTo>
                  <a:lnTo>
                    <a:pt x="4411" y="4916"/>
                  </a:lnTo>
                  <a:lnTo>
                    <a:pt x="4242" y="4681"/>
                  </a:lnTo>
                  <a:lnTo>
                    <a:pt x="4108" y="4445"/>
                  </a:lnTo>
                  <a:lnTo>
                    <a:pt x="3939" y="4243"/>
                  </a:lnTo>
                  <a:lnTo>
                    <a:pt x="3737" y="4041"/>
                  </a:lnTo>
                  <a:lnTo>
                    <a:pt x="3502" y="3873"/>
                  </a:lnTo>
                  <a:lnTo>
                    <a:pt x="3064" y="3536"/>
                  </a:lnTo>
                  <a:lnTo>
                    <a:pt x="2626" y="3233"/>
                  </a:lnTo>
                  <a:lnTo>
                    <a:pt x="2896" y="3132"/>
                  </a:lnTo>
                  <a:lnTo>
                    <a:pt x="3030" y="3065"/>
                  </a:lnTo>
                  <a:lnTo>
                    <a:pt x="3165" y="2964"/>
                  </a:lnTo>
                  <a:lnTo>
                    <a:pt x="3367" y="2728"/>
                  </a:lnTo>
                  <a:lnTo>
                    <a:pt x="3502" y="2459"/>
                  </a:lnTo>
                  <a:lnTo>
                    <a:pt x="3636" y="2156"/>
                  </a:lnTo>
                  <a:lnTo>
                    <a:pt x="3704" y="1819"/>
                  </a:lnTo>
                  <a:lnTo>
                    <a:pt x="3737" y="1516"/>
                  </a:lnTo>
                  <a:lnTo>
                    <a:pt x="3737" y="1179"/>
                  </a:lnTo>
                  <a:lnTo>
                    <a:pt x="3704" y="876"/>
                  </a:lnTo>
                  <a:lnTo>
                    <a:pt x="3670" y="775"/>
                  </a:lnTo>
                  <a:lnTo>
                    <a:pt x="3535" y="775"/>
                  </a:lnTo>
                  <a:lnTo>
                    <a:pt x="3502" y="809"/>
                  </a:lnTo>
                  <a:lnTo>
                    <a:pt x="3502" y="876"/>
                  </a:lnTo>
                  <a:lnTo>
                    <a:pt x="3502" y="1145"/>
                  </a:lnTo>
                  <a:lnTo>
                    <a:pt x="3401" y="876"/>
                  </a:lnTo>
                  <a:lnTo>
                    <a:pt x="3232" y="674"/>
                  </a:lnTo>
                  <a:lnTo>
                    <a:pt x="3030" y="539"/>
                  </a:lnTo>
                  <a:lnTo>
                    <a:pt x="2963" y="472"/>
                  </a:lnTo>
                  <a:lnTo>
                    <a:pt x="2896" y="337"/>
                  </a:lnTo>
                  <a:lnTo>
                    <a:pt x="2862" y="236"/>
                  </a:lnTo>
                  <a:lnTo>
                    <a:pt x="2761" y="203"/>
                  </a:lnTo>
                  <a:lnTo>
                    <a:pt x="2694" y="169"/>
                  </a:lnTo>
                  <a:lnTo>
                    <a:pt x="2593" y="169"/>
                  </a:lnTo>
                  <a:lnTo>
                    <a:pt x="2559" y="203"/>
                  </a:lnTo>
                  <a:lnTo>
                    <a:pt x="2357" y="102"/>
                  </a:lnTo>
                  <a:lnTo>
                    <a:pt x="2121" y="34"/>
                  </a:lnTo>
                  <a:lnTo>
                    <a:pt x="1886" y="1"/>
                  </a:lnTo>
                  <a:lnTo>
                    <a:pt x="1650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25" name="Shape 787">
              <a:extLst>
                <a:ext uri="{FF2B5EF4-FFF2-40B4-BE49-F238E27FC236}">
                  <a16:creationId xmlns:a16="http://schemas.microsoft.com/office/drawing/2014/main" id="{1255E45F-70FC-F56B-A687-292481503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934" y="3183299"/>
              <a:ext cx="5378" cy="33457"/>
            </a:xfrm>
            <a:custGeom>
              <a:avLst/>
              <a:gdLst>
                <a:gd name="T0" fmla="*/ 39453125 w 203"/>
                <a:gd name="T1" fmla="*/ 390625 h 1348"/>
                <a:gd name="T2" fmla="*/ 13281250 w 203"/>
                <a:gd name="T3" fmla="*/ 39843750 h 1348"/>
                <a:gd name="T4" fmla="*/ 0 w 203"/>
                <a:gd name="T5" fmla="*/ 92187500 h 1348"/>
                <a:gd name="T6" fmla="*/ 13281250 w 203"/>
                <a:gd name="T7" fmla="*/ 197656250 h 1348"/>
                <a:gd name="T8" fmla="*/ 13281250 w 203"/>
                <a:gd name="T9" fmla="*/ 500000000 h 1348"/>
                <a:gd name="T10" fmla="*/ 26562500 w 203"/>
                <a:gd name="T11" fmla="*/ 526171875 h 1348"/>
                <a:gd name="T12" fmla="*/ 52734375 w 203"/>
                <a:gd name="T13" fmla="*/ 526171875 h 1348"/>
                <a:gd name="T14" fmla="*/ 66015625 w 203"/>
                <a:gd name="T15" fmla="*/ 513281250 h 1348"/>
                <a:gd name="T16" fmla="*/ 78906250 w 203"/>
                <a:gd name="T17" fmla="*/ 500000000 h 1348"/>
                <a:gd name="T18" fmla="*/ 66015625 w 203"/>
                <a:gd name="T19" fmla="*/ 184375000 h 1348"/>
                <a:gd name="T20" fmla="*/ 66015625 w 203"/>
                <a:gd name="T21" fmla="*/ 92187500 h 1348"/>
                <a:gd name="T22" fmla="*/ 66015625 w 203"/>
                <a:gd name="T23" fmla="*/ 39843750 h 1348"/>
                <a:gd name="T24" fmla="*/ 39453125 w 203"/>
                <a:gd name="T25" fmla="*/ 390625 h 13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03"/>
                <a:gd name="T40" fmla="*/ 0 h 1348"/>
                <a:gd name="T41" fmla="*/ 203 w 203"/>
                <a:gd name="T42" fmla="*/ 1348 h 134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03" h="1348" extrusionOk="0">
                  <a:moveTo>
                    <a:pt x="101" y="1"/>
                  </a:moveTo>
                  <a:lnTo>
                    <a:pt x="34" y="102"/>
                  </a:lnTo>
                  <a:lnTo>
                    <a:pt x="0" y="236"/>
                  </a:lnTo>
                  <a:lnTo>
                    <a:pt x="34" y="506"/>
                  </a:lnTo>
                  <a:lnTo>
                    <a:pt x="34" y="1280"/>
                  </a:lnTo>
                  <a:lnTo>
                    <a:pt x="68" y="1347"/>
                  </a:lnTo>
                  <a:lnTo>
                    <a:pt x="135" y="1347"/>
                  </a:lnTo>
                  <a:lnTo>
                    <a:pt x="169" y="1314"/>
                  </a:lnTo>
                  <a:lnTo>
                    <a:pt x="202" y="1280"/>
                  </a:lnTo>
                  <a:lnTo>
                    <a:pt x="169" y="472"/>
                  </a:lnTo>
                  <a:lnTo>
                    <a:pt x="169" y="236"/>
                  </a:lnTo>
                  <a:lnTo>
                    <a:pt x="169" y="102"/>
                  </a:lnTo>
                  <a:lnTo>
                    <a:pt x="101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26" name="Shape 788">
              <a:extLst>
                <a:ext uri="{FF2B5EF4-FFF2-40B4-BE49-F238E27FC236}">
                  <a16:creationId xmlns:a16="http://schemas.microsoft.com/office/drawing/2014/main" id="{FB3CD4FA-4E0D-171E-F08B-BAF92E20C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133" y="2891150"/>
              <a:ext cx="99784" cy="42419"/>
            </a:xfrm>
            <a:custGeom>
              <a:avLst/>
              <a:gdLst>
                <a:gd name="T0" fmla="*/ 0 w 4007"/>
                <a:gd name="T1" fmla="*/ 390625 h 1685"/>
                <a:gd name="T2" fmla="*/ 0 w 4007"/>
                <a:gd name="T3" fmla="*/ 210546875 h 1685"/>
                <a:gd name="T4" fmla="*/ 0 w 4007"/>
                <a:gd name="T5" fmla="*/ 394921875 h 1685"/>
                <a:gd name="T6" fmla="*/ 26562500 w 4007"/>
                <a:gd name="T7" fmla="*/ 486718750 h 1685"/>
                <a:gd name="T8" fmla="*/ 52734375 w 4007"/>
                <a:gd name="T9" fmla="*/ 565625000 h 1685"/>
                <a:gd name="T10" fmla="*/ 78906250 w 4007"/>
                <a:gd name="T11" fmla="*/ 578906250 h 1685"/>
                <a:gd name="T12" fmla="*/ 78906250 w 4007"/>
                <a:gd name="T13" fmla="*/ 592187500 h 1685"/>
                <a:gd name="T14" fmla="*/ 92187500 w 4007"/>
                <a:gd name="T15" fmla="*/ 605078125 h 1685"/>
                <a:gd name="T16" fmla="*/ 263281250 w 4007"/>
                <a:gd name="T17" fmla="*/ 631640625 h 1685"/>
                <a:gd name="T18" fmla="*/ 433984375 w 4007"/>
                <a:gd name="T19" fmla="*/ 644531250 h 1685"/>
                <a:gd name="T20" fmla="*/ 789062500 w 4007"/>
                <a:gd name="T21" fmla="*/ 657812500 h 1685"/>
                <a:gd name="T22" fmla="*/ 1144140625 w 4007"/>
                <a:gd name="T23" fmla="*/ 644531250 h 1685"/>
                <a:gd name="T24" fmla="*/ 1486328125 w 4007"/>
                <a:gd name="T25" fmla="*/ 605078125 h 1685"/>
                <a:gd name="T26" fmla="*/ 1512500000 w 4007"/>
                <a:gd name="T27" fmla="*/ 618359375 h 1685"/>
                <a:gd name="T28" fmla="*/ 1525781250 w 4007"/>
                <a:gd name="T29" fmla="*/ 618359375 h 1685"/>
                <a:gd name="T30" fmla="*/ 1551953125 w 4007"/>
                <a:gd name="T31" fmla="*/ 605078125 h 1685"/>
                <a:gd name="T32" fmla="*/ 1565234375 w 4007"/>
                <a:gd name="T33" fmla="*/ 578906250 h 1685"/>
                <a:gd name="T34" fmla="*/ 1525781250 w 4007"/>
                <a:gd name="T35" fmla="*/ 390625 h 1685"/>
                <a:gd name="T36" fmla="*/ 1446875000 w 4007"/>
                <a:gd name="T37" fmla="*/ 390625 h 1685"/>
                <a:gd name="T38" fmla="*/ 1473046875 w 4007"/>
                <a:gd name="T39" fmla="*/ 526171875 h 1685"/>
                <a:gd name="T40" fmla="*/ 789062500 w 4007"/>
                <a:gd name="T41" fmla="*/ 539453125 h 1685"/>
                <a:gd name="T42" fmla="*/ 433984375 w 4007"/>
                <a:gd name="T43" fmla="*/ 539453125 h 1685"/>
                <a:gd name="T44" fmla="*/ 92187500 w 4007"/>
                <a:gd name="T45" fmla="*/ 565625000 h 1685"/>
                <a:gd name="T46" fmla="*/ 92187500 w 4007"/>
                <a:gd name="T47" fmla="*/ 552734375 h 1685"/>
                <a:gd name="T48" fmla="*/ 105468750 w 4007"/>
                <a:gd name="T49" fmla="*/ 473828125 h 1685"/>
                <a:gd name="T50" fmla="*/ 92187500 w 4007"/>
                <a:gd name="T51" fmla="*/ 381640625 h 1685"/>
                <a:gd name="T52" fmla="*/ 66015625 w 4007"/>
                <a:gd name="T53" fmla="*/ 210546875 h 1685"/>
                <a:gd name="T54" fmla="*/ 66015625 w 4007"/>
                <a:gd name="T55" fmla="*/ 390625 h 1685"/>
                <a:gd name="T56" fmla="*/ 0 w 4007"/>
                <a:gd name="T57" fmla="*/ 390625 h 16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4007"/>
                <a:gd name="T88" fmla="*/ 0 h 1685"/>
                <a:gd name="T89" fmla="*/ 4007 w 4007"/>
                <a:gd name="T90" fmla="*/ 1685 h 16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4007" h="1685" extrusionOk="0">
                  <a:moveTo>
                    <a:pt x="0" y="1"/>
                  </a:moveTo>
                  <a:lnTo>
                    <a:pt x="0" y="539"/>
                  </a:lnTo>
                  <a:lnTo>
                    <a:pt x="0" y="1011"/>
                  </a:lnTo>
                  <a:lnTo>
                    <a:pt x="68" y="1246"/>
                  </a:lnTo>
                  <a:lnTo>
                    <a:pt x="135" y="1448"/>
                  </a:lnTo>
                  <a:lnTo>
                    <a:pt x="202" y="1482"/>
                  </a:lnTo>
                  <a:lnTo>
                    <a:pt x="202" y="1516"/>
                  </a:lnTo>
                  <a:lnTo>
                    <a:pt x="236" y="1549"/>
                  </a:lnTo>
                  <a:lnTo>
                    <a:pt x="674" y="1617"/>
                  </a:lnTo>
                  <a:lnTo>
                    <a:pt x="1111" y="1650"/>
                  </a:lnTo>
                  <a:lnTo>
                    <a:pt x="2020" y="1684"/>
                  </a:lnTo>
                  <a:lnTo>
                    <a:pt x="2929" y="1650"/>
                  </a:lnTo>
                  <a:lnTo>
                    <a:pt x="3805" y="1549"/>
                  </a:lnTo>
                  <a:lnTo>
                    <a:pt x="3872" y="1583"/>
                  </a:lnTo>
                  <a:lnTo>
                    <a:pt x="3906" y="1583"/>
                  </a:lnTo>
                  <a:lnTo>
                    <a:pt x="3973" y="1549"/>
                  </a:lnTo>
                  <a:lnTo>
                    <a:pt x="4007" y="1482"/>
                  </a:lnTo>
                  <a:lnTo>
                    <a:pt x="3906" y="1"/>
                  </a:lnTo>
                  <a:lnTo>
                    <a:pt x="3704" y="1"/>
                  </a:lnTo>
                  <a:lnTo>
                    <a:pt x="3771" y="1347"/>
                  </a:lnTo>
                  <a:lnTo>
                    <a:pt x="2020" y="1381"/>
                  </a:lnTo>
                  <a:lnTo>
                    <a:pt x="1111" y="1381"/>
                  </a:lnTo>
                  <a:lnTo>
                    <a:pt x="236" y="1448"/>
                  </a:lnTo>
                  <a:lnTo>
                    <a:pt x="236" y="1415"/>
                  </a:lnTo>
                  <a:lnTo>
                    <a:pt x="270" y="1213"/>
                  </a:lnTo>
                  <a:lnTo>
                    <a:pt x="236" y="977"/>
                  </a:lnTo>
                  <a:lnTo>
                    <a:pt x="169" y="539"/>
                  </a:lnTo>
                  <a:lnTo>
                    <a:pt x="169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27" name="Shape 789">
              <a:extLst>
                <a:ext uri="{FF2B5EF4-FFF2-40B4-BE49-F238E27FC236}">
                  <a16:creationId xmlns:a16="http://schemas.microsoft.com/office/drawing/2014/main" id="{CF5A7092-A9AA-01B2-C5A4-7CF1489EF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3103" y="4974427"/>
              <a:ext cx="14340" cy="14936"/>
            </a:xfrm>
            <a:custGeom>
              <a:avLst/>
              <a:gdLst>
                <a:gd name="T0" fmla="*/ 158203125 w 573"/>
                <a:gd name="T1" fmla="*/ 0 h 607"/>
                <a:gd name="T2" fmla="*/ 131640625 w 573"/>
                <a:gd name="T3" fmla="*/ 13281250 h 607"/>
                <a:gd name="T4" fmla="*/ 105468750 w 573"/>
                <a:gd name="T5" fmla="*/ 26562500 h 607"/>
                <a:gd name="T6" fmla="*/ 39843750 w 573"/>
                <a:gd name="T7" fmla="*/ 118359375 h 607"/>
                <a:gd name="T8" fmla="*/ 13281250 w 573"/>
                <a:gd name="T9" fmla="*/ 171093750 h 607"/>
                <a:gd name="T10" fmla="*/ 390625 w 573"/>
                <a:gd name="T11" fmla="*/ 223828125 h 607"/>
                <a:gd name="T12" fmla="*/ 13281250 w 573"/>
                <a:gd name="T13" fmla="*/ 236718750 h 607"/>
                <a:gd name="T14" fmla="*/ 66015625 w 573"/>
                <a:gd name="T15" fmla="*/ 223828125 h 607"/>
                <a:gd name="T16" fmla="*/ 118750000 w 573"/>
                <a:gd name="T17" fmla="*/ 197265625 h 607"/>
                <a:gd name="T18" fmla="*/ 197656250 w 573"/>
                <a:gd name="T19" fmla="*/ 118359375 h 607"/>
                <a:gd name="T20" fmla="*/ 210546875 w 573"/>
                <a:gd name="T21" fmla="*/ 92187500 h 607"/>
                <a:gd name="T22" fmla="*/ 223828125 w 573"/>
                <a:gd name="T23" fmla="*/ 66015625 h 607"/>
                <a:gd name="T24" fmla="*/ 210546875 w 573"/>
                <a:gd name="T25" fmla="*/ 52734375 h 607"/>
                <a:gd name="T26" fmla="*/ 197656250 w 573"/>
                <a:gd name="T27" fmla="*/ 26562500 h 607"/>
                <a:gd name="T28" fmla="*/ 171093750 w 573"/>
                <a:gd name="T29" fmla="*/ 13281250 h 607"/>
                <a:gd name="T30" fmla="*/ 158203125 w 573"/>
                <a:gd name="T31" fmla="*/ 0 h 60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73"/>
                <a:gd name="T49" fmla="*/ 0 h 607"/>
                <a:gd name="T50" fmla="*/ 573 w 573"/>
                <a:gd name="T51" fmla="*/ 607 h 60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73" h="607" extrusionOk="0">
                  <a:moveTo>
                    <a:pt x="405" y="0"/>
                  </a:moveTo>
                  <a:lnTo>
                    <a:pt x="337" y="34"/>
                  </a:lnTo>
                  <a:lnTo>
                    <a:pt x="270" y="68"/>
                  </a:lnTo>
                  <a:lnTo>
                    <a:pt x="102" y="303"/>
                  </a:lnTo>
                  <a:lnTo>
                    <a:pt x="34" y="438"/>
                  </a:lnTo>
                  <a:lnTo>
                    <a:pt x="1" y="573"/>
                  </a:lnTo>
                  <a:lnTo>
                    <a:pt x="34" y="606"/>
                  </a:lnTo>
                  <a:lnTo>
                    <a:pt x="169" y="573"/>
                  </a:lnTo>
                  <a:lnTo>
                    <a:pt x="304" y="505"/>
                  </a:lnTo>
                  <a:lnTo>
                    <a:pt x="506" y="303"/>
                  </a:lnTo>
                  <a:lnTo>
                    <a:pt x="539" y="236"/>
                  </a:lnTo>
                  <a:lnTo>
                    <a:pt x="573" y="169"/>
                  </a:lnTo>
                  <a:lnTo>
                    <a:pt x="539" y="135"/>
                  </a:lnTo>
                  <a:lnTo>
                    <a:pt x="506" y="68"/>
                  </a:lnTo>
                  <a:lnTo>
                    <a:pt x="438" y="34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28" name="Shape 790">
              <a:extLst>
                <a:ext uri="{FF2B5EF4-FFF2-40B4-BE49-F238E27FC236}">
                  <a16:creationId xmlns:a16="http://schemas.microsoft.com/office/drawing/2014/main" id="{5E4BF35B-60BA-D09A-1330-7E877CB0D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1608" y="3905605"/>
              <a:ext cx="319667" cy="566972"/>
            </a:xfrm>
            <a:custGeom>
              <a:avLst/>
              <a:gdLst>
                <a:gd name="T0" fmla="*/ 2147483647 w 12794"/>
                <a:gd name="T1" fmla="*/ 1644140625 h 22693"/>
                <a:gd name="T2" fmla="*/ 2147483647 w 12794"/>
                <a:gd name="T3" fmla="*/ 1828515625 h 22693"/>
                <a:gd name="T4" fmla="*/ 2147483647 w 12794"/>
                <a:gd name="T5" fmla="*/ 1894140625 h 22693"/>
                <a:gd name="T6" fmla="*/ 2147483647 w 12794"/>
                <a:gd name="T7" fmla="*/ 390625 h 22693"/>
                <a:gd name="T8" fmla="*/ 2104296875 w 12794"/>
                <a:gd name="T9" fmla="*/ 66015625 h 22693"/>
                <a:gd name="T10" fmla="*/ 1157421875 w 12794"/>
                <a:gd name="T11" fmla="*/ 316015625 h 22693"/>
                <a:gd name="T12" fmla="*/ 618359375 w 12794"/>
                <a:gd name="T13" fmla="*/ 539453125 h 22693"/>
                <a:gd name="T14" fmla="*/ 250000000 w 12794"/>
                <a:gd name="T15" fmla="*/ 789453125 h 22693"/>
                <a:gd name="T16" fmla="*/ 39453125 w 12794"/>
                <a:gd name="T17" fmla="*/ 1105078125 h 22693"/>
                <a:gd name="T18" fmla="*/ 13281250 w 12794"/>
                <a:gd name="T19" fmla="*/ 1473437500 h 22693"/>
                <a:gd name="T20" fmla="*/ 39453125 w 12794"/>
                <a:gd name="T21" fmla="*/ 1710156250 h 22693"/>
                <a:gd name="T22" fmla="*/ 315625000 w 12794"/>
                <a:gd name="T23" fmla="*/ 2147483647 h 22693"/>
                <a:gd name="T24" fmla="*/ 789062500 w 12794"/>
                <a:gd name="T25" fmla="*/ 2147483647 h 22693"/>
                <a:gd name="T26" fmla="*/ 1446875000 w 12794"/>
                <a:gd name="T27" fmla="*/ 2147483647 h 22693"/>
                <a:gd name="T28" fmla="*/ 1723046875 w 12794"/>
                <a:gd name="T29" fmla="*/ 2147483647 h 22693"/>
                <a:gd name="T30" fmla="*/ 1854296875 w 12794"/>
                <a:gd name="T31" fmla="*/ 2147483647 h 22693"/>
                <a:gd name="T32" fmla="*/ 2147483647 w 12794"/>
                <a:gd name="T33" fmla="*/ 2147483647 h 22693"/>
                <a:gd name="T34" fmla="*/ 2147483647 w 12794"/>
                <a:gd name="T35" fmla="*/ 2147483647 h 22693"/>
                <a:gd name="T36" fmla="*/ 2147483647 w 12794"/>
                <a:gd name="T37" fmla="*/ 2147483647 h 22693"/>
                <a:gd name="T38" fmla="*/ 2147483647 w 12794"/>
                <a:gd name="T39" fmla="*/ 2147483647 h 22693"/>
                <a:gd name="T40" fmla="*/ 2147483647 w 12794"/>
                <a:gd name="T41" fmla="*/ 2147483647 h 22693"/>
                <a:gd name="T42" fmla="*/ 2147483647 w 12794"/>
                <a:gd name="T43" fmla="*/ 2147483647 h 22693"/>
                <a:gd name="T44" fmla="*/ 2147483647 w 12794"/>
                <a:gd name="T45" fmla="*/ 2147483647 h 22693"/>
                <a:gd name="T46" fmla="*/ 2147483647 w 12794"/>
                <a:gd name="T47" fmla="*/ 2147483647 h 22693"/>
                <a:gd name="T48" fmla="*/ 2147483647 w 12794"/>
                <a:gd name="T49" fmla="*/ 2147483647 h 22693"/>
                <a:gd name="T50" fmla="*/ 1985937500 w 12794"/>
                <a:gd name="T51" fmla="*/ 2147483647 h 22693"/>
                <a:gd name="T52" fmla="*/ 1814843750 w 12794"/>
                <a:gd name="T53" fmla="*/ 2147483647 h 22693"/>
                <a:gd name="T54" fmla="*/ 1565234375 w 12794"/>
                <a:gd name="T55" fmla="*/ 2147483647 h 22693"/>
                <a:gd name="T56" fmla="*/ 907421875 w 12794"/>
                <a:gd name="T57" fmla="*/ 2147483647 h 22693"/>
                <a:gd name="T58" fmla="*/ 500000000 w 12794"/>
                <a:gd name="T59" fmla="*/ 2147483647 h 22693"/>
                <a:gd name="T60" fmla="*/ 184375000 w 12794"/>
                <a:gd name="T61" fmla="*/ 1907421875 h 22693"/>
                <a:gd name="T62" fmla="*/ 52734375 w 12794"/>
                <a:gd name="T63" fmla="*/ 1473437500 h 22693"/>
                <a:gd name="T64" fmla="*/ 184375000 w 12794"/>
                <a:gd name="T65" fmla="*/ 1052343750 h 22693"/>
                <a:gd name="T66" fmla="*/ 460546875 w 12794"/>
                <a:gd name="T67" fmla="*/ 750000000 h 22693"/>
                <a:gd name="T68" fmla="*/ 841796875 w 12794"/>
                <a:gd name="T69" fmla="*/ 526171875 h 22693"/>
                <a:gd name="T70" fmla="*/ 1565234375 w 12794"/>
                <a:gd name="T71" fmla="*/ 289453125 h 22693"/>
                <a:gd name="T72" fmla="*/ 2147483647 w 12794"/>
                <a:gd name="T73" fmla="*/ 131640625 h 22693"/>
                <a:gd name="T74" fmla="*/ 2147483647 w 12794"/>
                <a:gd name="T75" fmla="*/ 118750000 h 22693"/>
                <a:gd name="T76" fmla="*/ 2147483647 w 12794"/>
                <a:gd name="T77" fmla="*/ 184375000 h 22693"/>
                <a:gd name="T78" fmla="*/ 2147483647 w 12794"/>
                <a:gd name="T79" fmla="*/ 368359375 h 22693"/>
                <a:gd name="T80" fmla="*/ 2147483647 w 12794"/>
                <a:gd name="T81" fmla="*/ 565625000 h 22693"/>
                <a:gd name="T82" fmla="*/ 2147483647 w 12794"/>
                <a:gd name="T83" fmla="*/ 736718750 h 22693"/>
                <a:gd name="T84" fmla="*/ 2147483647 w 12794"/>
                <a:gd name="T85" fmla="*/ 1012890625 h 22693"/>
                <a:gd name="T86" fmla="*/ 2147483647 w 12794"/>
                <a:gd name="T87" fmla="*/ 2147483647 h 22693"/>
                <a:gd name="T88" fmla="*/ 2147483647 w 12794"/>
                <a:gd name="T89" fmla="*/ 2147483647 h 22693"/>
                <a:gd name="T90" fmla="*/ 2147483647 w 12794"/>
                <a:gd name="T91" fmla="*/ 1986328125 h 22693"/>
                <a:gd name="T92" fmla="*/ 2147483647 w 12794"/>
                <a:gd name="T93" fmla="*/ 1959765625 h 22693"/>
                <a:gd name="T94" fmla="*/ 2147483647 w 12794"/>
                <a:gd name="T95" fmla="*/ 1880859375 h 22693"/>
                <a:gd name="T96" fmla="*/ 2147483647 w 12794"/>
                <a:gd name="T97" fmla="*/ 1262890625 h 22693"/>
                <a:gd name="T98" fmla="*/ 2147483647 w 12794"/>
                <a:gd name="T99" fmla="*/ 1000000000 h 22693"/>
                <a:gd name="T100" fmla="*/ 2147483647 w 12794"/>
                <a:gd name="T101" fmla="*/ 947265625 h 22693"/>
                <a:gd name="T102" fmla="*/ 2147483647 w 12794"/>
                <a:gd name="T103" fmla="*/ 552734375 h 22693"/>
                <a:gd name="T104" fmla="*/ 2147483647 w 12794"/>
                <a:gd name="T105" fmla="*/ 250000000 h 22693"/>
                <a:gd name="T106" fmla="*/ 2147483647 w 12794"/>
                <a:gd name="T107" fmla="*/ 66015625 h 22693"/>
                <a:gd name="T108" fmla="*/ 2147483647 w 12794"/>
                <a:gd name="T109" fmla="*/ 390625 h 2269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2794"/>
                <a:gd name="T166" fmla="*/ 0 h 22693"/>
                <a:gd name="T167" fmla="*/ 12794 w 12794"/>
                <a:gd name="T168" fmla="*/ 22693 h 22693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2794" h="22693" extrusionOk="0">
                  <a:moveTo>
                    <a:pt x="10774" y="3334"/>
                  </a:moveTo>
                  <a:lnTo>
                    <a:pt x="10841" y="3368"/>
                  </a:lnTo>
                  <a:lnTo>
                    <a:pt x="11178" y="4209"/>
                  </a:lnTo>
                  <a:lnTo>
                    <a:pt x="11245" y="4378"/>
                  </a:lnTo>
                  <a:lnTo>
                    <a:pt x="11346" y="4580"/>
                  </a:lnTo>
                  <a:lnTo>
                    <a:pt x="11346" y="4681"/>
                  </a:lnTo>
                  <a:lnTo>
                    <a:pt x="11346" y="4748"/>
                  </a:lnTo>
                  <a:lnTo>
                    <a:pt x="11313" y="4815"/>
                  </a:lnTo>
                  <a:lnTo>
                    <a:pt x="11212" y="4849"/>
                  </a:lnTo>
                  <a:lnTo>
                    <a:pt x="11111" y="4546"/>
                  </a:lnTo>
                  <a:lnTo>
                    <a:pt x="10774" y="3334"/>
                  </a:lnTo>
                  <a:close/>
                  <a:moveTo>
                    <a:pt x="6868" y="1"/>
                  </a:moveTo>
                  <a:lnTo>
                    <a:pt x="6363" y="34"/>
                  </a:lnTo>
                  <a:lnTo>
                    <a:pt x="5892" y="102"/>
                  </a:lnTo>
                  <a:lnTo>
                    <a:pt x="5387" y="169"/>
                  </a:lnTo>
                  <a:lnTo>
                    <a:pt x="4882" y="270"/>
                  </a:lnTo>
                  <a:lnTo>
                    <a:pt x="3939" y="506"/>
                  </a:lnTo>
                  <a:lnTo>
                    <a:pt x="2963" y="809"/>
                  </a:lnTo>
                  <a:lnTo>
                    <a:pt x="2492" y="977"/>
                  </a:lnTo>
                  <a:lnTo>
                    <a:pt x="2020" y="1145"/>
                  </a:lnTo>
                  <a:lnTo>
                    <a:pt x="1583" y="1381"/>
                  </a:lnTo>
                  <a:lnTo>
                    <a:pt x="1145" y="1617"/>
                  </a:lnTo>
                  <a:lnTo>
                    <a:pt x="876" y="1819"/>
                  </a:lnTo>
                  <a:lnTo>
                    <a:pt x="640" y="2021"/>
                  </a:lnTo>
                  <a:lnTo>
                    <a:pt x="438" y="2257"/>
                  </a:lnTo>
                  <a:lnTo>
                    <a:pt x="236" y="2560"/>
                  </a:lnTo>
                  <a:lnTo>
                    <a:pt x="101" y="2829"/>
                  </a:lnTo>
                  <a:lnTo>
                    <a:pt x="0" y="3132"/>
                  </a:lnTo>
                  <a:lnTo>
                    <a:pt x="0" y="3469"/>
                  </a:lnTo>
                  <a:lnTo>
                    <a:pt x="34" y="3772"/>
                  </a:lnTo>
                  <a:lnTo>
                    <a:pt x="34" y="3805"/>
                  </a:lnTo>
                  <a:lnTo>
                    <a:pt x="34" y="3839"/>
                  </a:lnTo>
                  <a:lnTo>
                    <a:pt x="101" y="4378"/>
                  </a:lnTo>
                  <a:lnTo>
                    <a:pt x="236" y="4883"/>
                  </a:lnTo>
                  <a:lnTo>
                    <a:pt x="505" y="5893"/>
                  </a:lnTo>
                  <a:lnTo>
                    <a:pt x="808" y="6903"/>
                  </a:lnTo>
                  <a:lnTo>
                    <a:pt x="1111" y="7946"/>
                  </a:lnTo>
                  <a:lnTo>
                    <a:pt x="1583" y="10101"/>
                  </a:lnTo>
                  <a:lnTo>
                    <a:pt x="2020" y="12256"/>
                  </a:lnTo>
                  <a:lnTo>
                    <a:pt x="2559" y="14478"/>
                  </a:lnTo>
                  <a:lnTo>
                    <a:pt x="3131" y="16700"/>
                  </a:lnTo>
                  <a:lnTo>
                    <a:pt x="3704" y="18889"/>
                  </a:lnTo>
                  <a:lnTo>
                    <a:pt x="4377" y="21077"/>
                  </a:lnTo>
                  <a:lnTo>
                    <a:pt x="4411" y="21144"/>
                  </a:lnTo>
                  <a:lnTo>
                    <a:pt x="4411" y="21346"/>
                  </a:lnTo>
                  <a:lnTo>
                    <a:pt x="4478" y="21481"/>
                  </a:lnTo>
                  <a:lnTo>
                    <a:pt x="4613" y="21649"/>
                  </a:lnTo>
                  <a:lnTo>
                    <a:pt x="4747" y="21818"/>
                  </a:lnTo>
                  <a:lnTo>
                    <a:pt x="5084" y="22087"/>
                  </a:lnTo>
                  <a:lnTo>
                    <a:pt x="5421" y="22255"/>
                  </a:lnTo>
                  <a:lnTo>
                    <a:pt x="5724" y="22424"/>
                  </a:lnTo>
                  <a:lnTo>
                    <a:pt x="6027" y="22525"/>
                  </a:lnTo>
                  <a:lnTo>
                    <a:pt x="6363" y="22626"/>
                  </a:lnTo>
                  <a:lnTo>
                    <a:pt x="6734" y="22659"/>
                  </a:lnTo>
                  <a:lnTo>
                    <a:pt x="7070" y="22693"/>
                  </a:lnTo>
                  <a:lnTo>
                    <a:pt x="7407" y="22693"/>
                  </a:lnTo>
                  <a:lnTo>
                    <a:pt x="8114" y="22659"/>
                  </a:lnTo>
                  <a:lnTo>
                    <a:pt x="8720" y="22592"/>
                  </a:lnTo>
                  <a:lnTo>
                    <a:pt x="9293" y="22491"/>
                  </a:lnTo>
                  <a:lnTo>
                    <a:pt x="9899" y="22390"/>
                  </a:lnTo>
                  <a:lnTo>
                    <a:pt x="10471" y="22255"/>
                  </a:lnTo>
                  <a:lnTo>
                    <a:pt x="11649" y="21919"/>
                  </a:lnTo>
                  <a:lnTo>
                    <a:pt x="12794" y="21515"/>
                  </a:lnTo>
                  <a:lnTo>
                    <a:pt x="12794" y="21212"/>
                  </a:lnTo>
                  <a:lnTo>
                    <a:pt x="11313" y="21717"/>
                  </a:lnTo>
                  <a:lnTo>
                    <a:pt x="10538" y="21919"/>
                  </a:lnTo>
                  <a:lnTo>
                    <a:pt x="9798" y="22121"/>
                  </a:lnTo>
                  <a:lnTo>
                    <a:pt x="9124" y="22255"/>
                  </a:lnTo>
                  <a:lnTo>
                    <a:pt x="8485" y="22390"/>
                  </a:lnTo>
                  <a:lnTo>
                    <a:pt x="7811" y="22424"/>
                  </a:lnTo>
                  <a:lnTo>
                    <a:pt x="7138" y="22457"/>
                  </a:lnTo>
                  <a:lnTo>
                    <a:pt x="6801" y="22424"/>
                  </a:lnTo>
                  <a:lnTo>
                    <a:pt x="6498" y="22390"/>
                  </a:lnTo>
                  <a:lnTo>
                    <a:pt x="6195" y="22289"/>
                  </a:lnTo>
                  <a:lnTo>
                    <a:pt x="5858" y="22188"/>
                  </a:lnTo>
                  <a:lnTo>
                    <a:pt x="5522" y="22053"/>
                  </a:lnTo>
                  <a:lnTo>
                    <a:pt x="5320" y="21919"/>
                  </a:lnTo>
                  <a:lnTo>
                    <a:pt x="5084" y="21784"/>
                  </a:lnTo>
                  <a:lnTo>
                    <a:pt x="4916" y="21616"/>
                  </a:lnTo>
                  <a:lnTo>
                    <a:pt x="4747" y="21447"/>
                  </a:lnTo>
                  <a:lnTo>
                    <a:pt x="4646" y="21279"/>
                  </a:lnTo>
                  <a:lnTo>
                    <a:pt x="4613" y="21077"/>
                  </a:lnTo>
                  <a:lnTo>
                    <a:pt x="4613" y="21043"/>
                  </a:lnTo>
                  <a:lnTo>
                    <a:pt x="4007" y="18889"/>
                  </a:lnTo>
                  <a:lnTo>
                    <a:pt x="3434" y="16734"/>
                  </a:lnTo>
                  <a:lnTo>
                    <a:pt x="2862" y="14579"/>
                  </a:lnTo>
                  <a:lnTo>
                    <a:pt x="2323" y="12424"/>
                  </a:lnTo>
                  <a:lnTo>
                    <a:pt x="1852" y="10269"/>
                  </a:lnTo>
                  <a:lnTo>
                    <a:pt x="1414" y="8115"/>
                  </a:lnTo>
                  <a:lnTo>
                    <a:pt x="1280" y="7576"/>
                  </a:lnTo>
                  <a:lnTo>
                    <a:pt x="1145" y="7037"/>
                  </a:lnTo>
                  <a:lnTo>
                    <a:pt x="808" y="5960"/>
                  </a:lnTo>
                  <a:lnTo>
                    <a:pt x="472" y="4883"/>
                  </a:lnTo>
                  <a:lnTo>
                    <a:pt x="303" y="4344"/>
                  </a:lnTo>
                  <a:lnTo>
                    <a:pt x="169" y="3805"/>
                  </a:lnTo>
                  <a:lnTo>
                    <a:pt x="135" y="3772"/>
                  </a:lnTo>
                  <a:lnTo>
                    <a:pt x="202" y="3368"/>
                  </a:lnTo>
                  <a:lnTo>
                    <a:pt x="303" y="2997"/>
                  </a:lnTo>
                  <a:lnTo>
                    <a:pt x="472" y="2694"/>
                  </a:lnTo>
                  <a:lnTo>
                    <a:pt x="674" y="2391"/>
                  </a:lnTo>
                  <a:lnTo>
                    <a:pt x="909" y="2122"/>
                  </a:lnTo>
                  <a:lnTo>
                    <a:pt x="1179" y="1920"/>
                  </a:lnTo>
                  <a:lnTo>
                    <a:pt x="1482" y="1684"/>
                  </a:lnTo>
                  <a:lnTo>
                    <a:pt x="1818" y="1516"/>
                  </a:lnTo>
                  <a:lnTo>
                    <a:pt x="2155" y="1347"/>
                  </a:lnTo>
                  <a:lnTo>
                    <a:pt x="2525" y="1213"/>
                  </a:lnTo>
                  <a:lnTo>
                    <a:pt x="3266" y="943"/>
                  </a:lnTo>
                  <a:lnTo>
                    <a:pt x="4007" y="741"/>
                  </a:lnTo>
                  <a:lnTo>
                    <a:pt x="4714" y="573"/>
                  </a:lnTo>
                  <a:lnTo>
                    <a:pt x="5555" y="405"/>
                  </a:lnTo>
                  <a:lnTo>
                    <a:pt x="5959" y="337"/>
                  </a:lnTo>
                  <a:lnTo>
                    <a:pt x="6397" y="304"/>
                  </a:lnTo>
                  <a:lnTo>
                    <a:pt x="6801" y="270"/>
                  </a:lnTo>
                  <a:lnTo>
                    <a:pt x="7239" y="304"/>
                  </a:lnTo>
                  <a:lnTo>
                    <a:pt x="7643" y="304"/>
                  </a:lnTo>
                  <a:lnTo>
                    <a:pt x="8080" y="371"/>
                  </a:lnTo>
                  <a:lnTo>
                    <a:pt x="8518" y="472"/>
                  </a:lnTo>
                  <a:lnTo>
                    <a:pt x="8922" y="607"/>
                  </a:lnTo>
                  <a:lnTo>
                    <a:pt x="9326" y="809"/>
                  </a:lnTo>
                  <a:lnTo>
                    <a:pt x="9495" y="943"/>
                  </a:lnTo>
                  <a:lnTo>
                    <a:pt x="9697" y="1078"/>
                  </a:lnTo>
                  <a:lnTo>
                    <a:pt x="9831" y="1246"/>
                  </a:lnTo>
                  <a:lnTo>
                    <a:pt x="9966" y="1448"/>
                  </a:lnTo>
                  <a:lnTo>
                    <a:pt x="10101" y="1650"/>
                  </a:lnTo>
                  <a:lnTo>
                    <a:pt x="10202" y="1852"/>
                  </a:lnTo>
                  <a:lnTo>
                    <a:pt x="10168" y="1886"/>
                  </a:lnTo>
                  <a:lnTo>
                    <a:pt x="10168" y="2088"/>
                  </a:lnTo>
                  <a:lnTo>
                    <a:pt x="10202" y="2223"/>
                  </a:lnTo>
                  <a:lnTo>
                    <a:pt x="10303" y="2593"/>
                  </a:lnTo>
                  <a:lnTo>
                    <a:pt x="10707" y="4108"/>
                  </a:lnTo>
                  <a:lnTo>
                    <a:pt x="11616" y="7138"/>
                  </a:lnTo>
                  <a:lnTo>
                    <a:pt x="12491" y="10168"/>
                  </a:lnTo>
                  <a:lnTo>
                    <a:pt x="12794" y="11347"/>
                  </a:lnTo>
                  <a:lnTo>
                    <a:pt x="12794" y="10337"/>
                  </a:lnTo>
                  <a:lnTo>
                    <a:pt x="12727" y="10101"/>
                  </a:lnTo>
                  <a:lnTo>
                    <a:pt x="11919" y="7340"/>
                  </a:lnTo>
                  <a:lnTo>
                    <a:pt x="11582" y="6196"/>
                  </a:lnTo>
                  <a:lnTo>
                    <a:pt x="11279" y="5085"/>
                  </a:lnTo>
                  <a:lnTo>
                    <a:pt x="11346" y="5085"/>
                  </a:lnTo>
                  <a:lnTo>
                    <a:pt x="11414" y="5051"/>
                  </a:lnTo>
                  <a:lnTo>
                    <a:pt x="11447" y="5017"/>
                  </a:lnTo>
                  <a:lnTo>
                    <a:pt x="11515" y="4916"/>
                  </a:lnTo>
                  <a:lnTo>
                    <a:pt x="11582" y="4849"/>
                  </a:lnTo>
                  <a:lnTo>
                    <a:pt x="11616" y="4815"/>
                  </a:lnTo>
                  <a:lnTo>
                    <a:pt x="11616" y="4748"/>
                  </a:lnTo>
                  <a:lnTo>
                    <a:pt x="11346" y="3974"/>
                  </a:lnTo>
                  <a:lnTo>
                    <a:pt x="11043" y="3233"/>
                  </a:lnTo>
                  <a:lnTo>
                    <a:pt x="10976" y="3166"/>
                  </a:lnTo>
                  <a:lnTo>
                    <a:pt x="10707" y="3166"/>
                  </a:lnTo>
                  <a:lnTo>
                    <a:pt x="10471" y="2560"/>
                  </a:lnTo>
                  <a:lnTo>
                    <a:pt x="10639" y="2560"/>
                  </a:lnTo>
                  <a:lnTo>
                    <a:pt x="10673" y="2492"/>
                  </a:lnTo>
                  <a:lnTo>
                    <a:pt x="10673" y="2425"/>
                  </a:lnTo>
                  <a:lnTo>
                    <a:pt x="10538" y="2054"/>
                  </a:lnTo>
                  <a:lnTo>
                    <a:pt x="10404" y="1718"/>
                  </a:lnTo>
                  <a:lnTo>
                    <a:pt x="10235" y="1415"/>
                  </a:lnTo>
                  <a:lnTo>
                    <a:pt x="10033" y="1112"/>
                  </a:lnTo>
                  <a:lnTo>
                    <a:pt x="9798" y="876"/>
                  </a:lnTo>
                  <a:lnTo>
                    <a:pt x="9528" y="640"/>
                  </a:lnTo>
                  <a:lnTo>
                    <a:pt x="9225" y="472"/>
                  </a:lnTo>
                  <a:lnTo>
                    <a:pt x="8855" y="304"/>
                  </a:lnTo>
                  <a:lnTo>
                    <a:pt x="8384" y="169"/>
                  </a:lnTo>
                  <a:lnTo>
                    <a:pt x="7878" y="68"/>
                  </a:lnTo>
                  <a:lnTo>
                    <a:pt x="7373" y="34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29" name="Shape 791">
              <a:extLst>
                <a:ext uri="{FF2B5EF4-FFF2-40B4-BE49-F238E27FC236}">
                  <a16:creationId xmlns:a16="http://schemas.microsoft.com/office/drawing/2014/main" id="{0B9535DF-8FC9-1005-551E-75DEB3FEA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9823" y="3928905"/>
              <a:ext cx="11353" cy="10156"/>
            </a:xfrm>
            <a:custGeom>
              <a:avLst/>
              <a:gdLst>
                <a:gd name="T0" fmla="*/ 52734375 w 439"/>
                <a:gd name="T1" fmla="*/ 0 h 405"/>
                <a:gd name="T2" fmla="*/ 13281250 w 439"/>
                <a:gd name="T3" fmla="*/ 39453125 h 405"/>
                <a:gd name="T4" fmla="*/ 13281250 w 439"/>
                <a:gd name="T5" fmla="*/ 66015625 h 405"/>
                <a:gd name="T6" fmla="*/ 390625 w 439"/>
                <a:gd name="T7" fmla="*/ 92187500 h 405"/>
                <a:gd name="T8" fmla="*/ 13281250 w 439"/>
                <a:gd name="T9" fmla="*/ 131640625 h 405"/>
                <a:gd name="T10" fmla="*/ 26562500 w 439"/>
                <a:gd name="T11" fmla="*/ 144921875 h 405"/>
                <a:gd name="T12" fmla="*/ 52734375 w 439"/>
                <a:gd name="T13" fmla="*/ 157812500 h 405"/>
                <a:gd name="T14" fmla="*/ 79296875 w 439"/>
                <a:gd name="T15" fmla="*/ 157812500 h 405"/>
                <a:gd name="T16" fmla="*/ 105468750 w 439"/>
                <a:gd name="T17" fmla="*/ 144921875 h 405"/>
                <a:gd name="T18" fmla="*/ 144921875 w 439"/>
                <a:gd name="T19" fmla="*/ 131640625 h 405"/>
                <a:gd name="T20" fmla="*/ 158203125 w 439"/>
                <a:gd name="T21" fmla="*/ 105468750 h 405"/>
                <a:gd name="T22" fmla="*/ 171093750 w 439"/>
                <a:gd name="T23" fmla="*/ 66015625 h 405"/>
                <a:gd name="T24" fmla="*/ 158203125 w 439"/>
                <a:gd name="T25" fmla="*/ 39453125 h 405"/>
                <a:gd name="T26" fmla="*/ 131640625 w 439"/>
                <a:gd name="T27" fmla="*/ 13281250 h 405"/>
                <a:gd name="T28" fmla="*/ 92187500 w 439"/>
                <a:gd name="T29" fmla="*/ 0 h 405"/>
                <a:gd name="T30" fmla="*/ 52734375 w 439"/>
                <a:gd name="T31" fmla="*/ 0 h 40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39"/>
                <a:gd name="T49" fmla="*/ 0 h 405"/>
                <a:gd name="T50" fmla="*/ 439 w 439"/>
                <a:gd name="T51" fmla="*/ 405 h 40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39" h="405" extrusionOk="0">
                  <a:moveTo>
                    <a:pt x="135" y="0"/>
                  </a:moveTo>
                  <a:lnTo>
                    <a:pt x="34" y="101"/>
                  </a:lnTo>
                  <a:lnTo>
                    <a:pt x="34" y="169"/>
                  </a:lnTo>
                  <a:lnTo>
                    <a:pt x="1" y="236"/>
                  </a:lnTo>
                  <a:lnTo>
                    <a:pt x="34" y="337"/>
                  </a:lnTo>
                  <a:lnTo>
                    <a:pt x="68" y="371"/>
                  </a:lnTo>
                  <a:lnTo>
                    <a:pt x="135" y="404"/>
                  </a:lnTo>
                  <a:lnTo>
                    <a:pt x="203" y="404"/>
                  </a:lnTo>
                  <a:lnTo>
                    <a:pt x="270" y="371"/>
                  </a:lnTo>
                  <a:lnTo>
                    <a:pt x="371" y="337"/>
                  </a:lnTo>
                  <a:lnTo>
                    <a:pt x="405" y="270"/>
                  </a:lnTo>
                  <a:lnTo>
                    <a:pt x="438" y="169"/>
                  </a:lnTo>
                  <a:lnTo>
                    <a:pt x="405" y="101"/>
                  </a:lnTo>
                  <a:lnTo>
                    <a:pt x="337" y="34"/>
                  </a:lnTo>
                  <a:lnTo>
                    <a:pt x="236" y="0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30" name="Shape 792">
              <a:extLst>
                <a:ext uri="{FF2B5EF4-FFF2-40B4-BE49-F238E27FC236}">
                  <a16:creationId xmlns:a16="http://schemas.microsoft.com/office/drawing/2014/main" id="{4C5982DA-E51B-CE06-D70C-205AB64CA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8031" y="5139321"/>
              <a:ext cx="67518" cy="65719"/>
            </a:xfrm>
            <a:custGeom>
              <a:avLst/>
              <a:gdLst>
                <a:gd name="T0" fmla="*/ 302734375 w 2694"/>
                <a:gd name="T1" fmla="*/ 210546875 h 2627"/>
                <a:gd name="T2" fmla="*/ 381640625 w 2694"/>
                <a:gd name="T3" fmla="*/ 328906250 h 2627"/>
                <a:gd name="T4" fmla="*/ 328906250 w 2694"/>
                <a:gd name="T5" fmla="*/ 420703125 h 2627"/>
                <a:gd name="T6" fmla="*/ 263281250 w 2694"/>
                <a:gd name="T7" fmla="*/ 289453125 h 2627"/>
                <a:gd name="T8" fmla="*/ 276171875 w 2694"/>
                <a:gd name="T9" fmla="*/ 197265625 h 2627"/>
                <a:gd name="T10" fmla="*/ 197265625 w 2694"/>
                <a:gd name="T11" fmla="*/ 302343750 h 2627"/>
                <a:gd name="T12" fmla="*/ 131640625 w 2694"/>
                <a:gd name="T13" fmla="*/ 144531250 h 2627"/>
                <a:gd name="T14" fmla="*/ 197265625 w 2694"/>
                <a:gd name="T15" fmla="*/ 131640625 h 2627"/>
                <a:gd name="T16" fmla="*/ 552734375 w 2694"/>
                <a:gd name="T17" fmla="*/ 420703125 h 2627"/>
                <a:gd name="T18" fmla="*/ 539453125 w 2694"/>
                <a:gd name="T19" fmla="*/ 512890625 h 2627"/>
                <a:gd name="T20" fmla="*/ 447265625 w 2694"/>
                <a:gd name="T21" fmla="*/ 539453125 h 2627"/>
                <a:gd name="T22" fmla="*/ 407812500 w 2694"/>
                <a:gd name="T23" fmla="*/ 433984375 h 2627"/>
                <a:gd name="T24" fmla="*/ 460546875 w 2694"/>
                <a:gd name="T25" fmla="*/ 341796875 h 2627"/>
                <a:gd name="T26" fmla="*/ 723437500 w 2694"/>
                <a:gd name="T27" fmla="*/ 618359375 h 2627"/>
                <a:gd name="T28" fmla="*/ 657812500 w 2694"/>
                <a:gd name="T29" fmla="*/ 736718750 h 2627"/>
                <a:gd name="T30" fmla="*/ 592187500 w 2694"/>
                <a:gd name="T31" fmla="*/ 552343750 h 2627"/>
                <a:gd name="T32" fmla="*/ 750000000 w 2694"/>
                <a:gd name="T33" fmla="*/ 657812500 h 2627"/>
                <a:gd name="T34" fmla="*/ 789453125 w 2694"/>
                <a:gd name="T35" fmla="*/ 789062500 h 2627"/>
                <a:gd name="T36" fmla="*/ 789453125 w 2694"/>
                <a:gd name="T37" fmla="*/ 841796875 h 2627"/>
                <a:gd name="T38" fmla="*/ 723437500 w 2694"/>
                <a:gd name="T39" fmla="*/ 749609375 h 2627"/>
                <a:gd name="T40" fmla="*/ 750000000 w 2694"/>
                <a:gd name="T41" fmla="*/ 657812500 h 2627"/>
                <a:gd name="T42" fmla="*/ 907812500 w 2694"/>
                <a:gd name="T43" fmla="*/ 841796875 h 2627"/>
                <a:gd name="T44" fmla="*/ 802343750 w 2694"/>
                <a:gd name="T45" fmla="*/ 855078125 h 2627"/>
                <a:gd name="T46" fmla="*/ 815625000 w 2694"/>
                <a:gd name="T47" fmla="*/ 776171875 h 2627"/>
                <a:gd name="T48" fmla="*/ 157812500 w 2694"/>
                <a:gd name="T49" fmla="*/ 0 h 2627"/>
                <a:gd name="T50" fmla="*/ 52734375 w 2694"/>
                <a:gd name="T51" fmla="*/ 78906250 h 2627"/>
                <a:gd name="T52" fmla="*/ 13281250 w 2694"/>
                <a:gd name="T53" fmla="*/ 171093750 h 2627"/>
                <a:gd name="T54" fmla="*/ 13281250 w 2694"/>
                <a:gd name="T55" fmla="*/ 197265625 h 2627"/>
                <a:gd name="T56" fmla="*/ 184375000 w 2694"/>
                <a:gd name="T57" fmla="*/ 420703125 h 2627"/>
                <a:gd name="T58" fmla="*/ 631640625 w 2694"/>
                <a:gd name="T59" fmla="*/ 828515625 h 2627"/>
                <a:gd name="T60" fmla="*/ 868359375 w 2694"/>
                <a:gd name="T61" fmla="*/ 1025781250 h 2627"/>
                <a:gd name="T62" fmla="*/ 907812500 w 2694"/>
                <a:gd name="T63" fmla="*/ 1012890625 h 2627"/>
                <a:gd name="T64" fmla="*/ 960156250 w 2694"/>
                <a:gd name="T65" fmla="*/ 894531250 h 2627"/>
                <a:gd name="T66" fmla="*/ 1026171875 w 2694"/>
                <a:gd name="T67" fmla="*/ 946875000 h 2627"/>
                <a:gd name="T68" fmla="*/ 1052343750 w 2694"/>
                <a:gd name="T69" fmla="*/ 920703125 h 2627"/>
                <a:gd name="T70" fmla="*/ 999609375 w 2694"/>
                <a:gd name="T71" fmla="*/ 776171875 h 2627"/>
                <a:gd name="T72" fmla="*/ 723437500 w 2694"/>
                <a:gd name="T73" fmla="*/ 447265625 h 2627"/>
                <a:gd name="T74" fmla="*/ 500000000 w 2694"/>
                <a:gd name="T75" fmla="*/ 236718750 h 2627"/>
                <a:gd name="T76" fmla="*/ 486718750 w 2694"/>
                <a:gd name="T77" fmla="*/ 210546875 h 2627"/>
                <a:gd name="T78" fmla="*/ 328906250 w 2694"/>
                <a:gd name="T79" fmla="*/ 105078125 h 2627"/>
                <a:gd name="T80" fmla="*/ 157812500 w 2694"/>
                <a:gd name="T81" fmla="*/ 0 h 26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694"/>
                <a:gd name="T124" fmla="*/ 0 h 2627"/>
                <a:gd name="T125" fmla="*/ 2694 w 2694"/>
                <a:gd name="T126" fmla="*/ 2627 h 262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694" h="2627" extrusionOk="0">
                  <a:moveTo>
                    <a:pt x="505" y="337"/>
                  </a:moveTo>
                  <a:lnTo>
                    <a:pt x="775" y="539"/>
                  </a:lnTo>
                  <a:lnTo>
                    <a:pt x="1044" y="741"/>
                  </a:lnTo>
                  <a:lnTo>
                    <a:pt x="977" y="842"/>
                  </a:lnTo>
                  <a:lnTo>
                    <a:pt x="910" y="943"/>
                  </a:lnTo>
                  <a:lnTo>
                    <a:pt x="842" y="1077"/>
                  </a:lnTo>
                  <a:lnTo>
                    <a:pt x="606" y="842"/>
                  </a:lnTo>
                  <a:lnTo>
                    <a:pt x="674" y="741"/>
                  </a:lnTo>
                  <a:lnTo>
                    <a:pt x="707" y="539"/>
                  </a:lnTo>
                  <a:lnTo>
                    <a:pt x="707" y="505"/>
                  </a:lnTo>
                  <a:lnTo>
                    <a:pt x="573" y="640"/>
                  </a:lnTo>
                  <a:lnTo>
                    <a:pt x="505" y="774"/>
                  </a:lnTo>
                  <a:lnTo>
                    <a:pt x="135" y="471"/>
                  </a:lnTo>
                  <a:lnTo>
                    <a:pt x="337" y="370"/>
                  </a:lnTo>
                  <a:lnTo>
                    <a:pt x="438" y="337"/>
                  </a:lnTo>
                  <a:lnTo>
                    <a:pt x="505" y="337"/>
                  </a:lnTo>
                  <a:close/>
                  <a:moveTo>
                    <a:pt x="1179" y="875"/>
                  </a:moveTo>
                  <a:lnTo>
                    <a:pt x="1415" y="1077"/>
                  </a:lnTo>
                  <a:lnTo>
                    <a:pt x="1482" y="1178"/>
                  </a:lnTo>
                  <a:lnTo>
                    <a:pt x="1381" y="1313"/>
                  </a:lnTo>
                  <a:lnTo>
                    <a:pt x="1280" y="1515"/>
                  </a:lnTo>
                  <a:lnTo>
                    <a:pt x="1145" y="1381"/>
                  </a:lnTo>
                  <a:lnTo>
                    <a:pt x="977" y="1212"/>
                  </a:lnTo>
                  <a:lnTo>
                    <a:pt x="1044" y="1111"/>
                  </a:lnTo>
                  <a:lnTo>
                    <a:pt x="1112" y="976"/>
                  </a:lnTo>
                  <a:lnTo>
                    <a:pt x="1179" y="875"/>
                  </a:lnTo>
                  <a:close/>
                  <a:moveTo>
                    <a:pt x="1583" y="1246"/>
                  </a:moveTo>
                  <a:lnTo>
                    <a:pt x="1852" y="1583"/>
                  </a:lnTo>
                  <a:lnTo>
                    <a:pt x="1751" y="1717"/>
                  </a:lnTo>
                  <a:lnTo>
                    <a:pt x="1684" y="1886"/>
                  </a:lnTo>
                  <a:lnTo>
                    <a:pt x="1448" y="1650"/>
                  </a:lnTo>
                  <a:lnTo>
                    <a:pt x="1516" y="1414"/>
                  </a:lnTo>
                  <a:lnTo>
                    <a:pt x="1583" y="1246"/>
                  </a:lnTo>
                  <a:close/>
                  <a:moveTo>
                    <a:pt x="1920" y="1684"/>
                  </a:moveTo>
                  <a:lnTo>
                    <a:pt x="2122" y="1919"/>
                  </a:lnTo>
                  <a:lnTo>
                    <a:pt x="2021" y="2020"/>
                  </a:lnTo>
                  <a:lnTo>
                    <a:pt x="2021" y="2088"/>
                  </a:lnTo>
                  <a:lnTo>
                    <a:pt x="2021" y="2155"/>
                  </a:lnTo>
                  <a:lnTo>
                    <a:pt x="1819" y="1987"/>
                  </a:lnTo>
                  <a:lnTo>
                    <a:pt x="1852" y="1919"/>
                  </a:lnTo>
                  <a:lnTo>
                    <a:pt x="1886" y="1818"/>
                  </a:lnTo>
                  <a:lnTo>
                    <a:pt x="1920" y="1684"/>
                  </a:lnTo>
                  <a:close/>
                  <a:moveTo>
                    <a:pt x="2122" y="1953"/>
                  </a:moveTo>
                  <a:lnTo>
                    <a:pt x="2324" y="2155"/>
                  </a:lnTo>
                  <a:lnTo>
                    <a:pt x="2223" y="2357"/>
                  </a:lnTo>
                  <a:lnTo>
                    <a:pt x="2054" y="2189"/>
                  </a:lnTo>
                  <a:lnTo>
                    <a:pt x="2054" y="2054"/>
                  </a:lnTo>
                  <a:lnTo>
                    <a:pt x="2088" y="1987"/>
                  </a:lnTo>
                  <a:lnTo>
                    <a:pt x="2122" y="1953"/>
                  </a:lnTo>
                  <a:close/>
                  <a:moveTo>
                    <a:pt x="404" y="0"/>
                  </a:moveTo>
                  <a:lnTo>
                    <a:pt x="303" y="34"/>
                  </a:lnTo>
                  <a:lnTo>
                    <a:pt x="135" y="202"/>
                  </a:lnTo>
                  <a:lnTo>
                    <a:pt x="68" y="337"/>
                  </a:lnTo>
                  <a:lnTo>
                    <a:pt x="34" y="438"/>
                  </a:lnTo>
                  <a:lnTo>
                    <a:pt x="0" y="471"/>
                  </a:lnTo>
                  <a:lnTo>
                    <a:pt x="34" y="505"/>
                  </a:lnTo>
                  <a:lnTo>
                    <a:pt x="236" y="808"/>
                  </a:lnTo>
                  <a:lnTo>
                    <a:pt x="472" y="1077"/>
                  </a:lnTo>
                  <a:lnTo>
                    <a:pt x="1011" y="1616"/>
                  </a:lnTo>
                  <a:lnTo>
                    <a:pt x="1617" y="2121"/>
                  </a:lnTo>
                  <a:lnTo>
                    <a:pt x="2189" y="2593"/>
                  </a:lnTo>
                  <a:lnTo>
                    <a:pt x="2223" y="2626"/>
                  </a:lnTo>
                  <a:lnTo>
                    <a:pt x="2290" y="2626"/>
                  </a:lnTo>
                  <a:lnTo>
                    <a:pt x="2324" y="2593"/>
                  </a:lnTo>
                  <a:lnTo>
                    <a:pt x="2357" y="2559"/>
                  </a:lnTo>
                  <a:lnTo>
                    <a:pt x="2458" y="2290"/>
                  </a:lnTo>
                  <a:lnTo>
                    <a:pt x="2593" y="2391"/>
                  </a:lnTo>
                  <a:lnTo>
                    <a:pt x="2627" y="2424"/>
                  </a:lnTo>
                  <a:lnTo>
                    <a:pt x="2694" y="2391"/>
                  </a:lnTo>
                  <a:lnTo>
                    <a:pt x="2694" y="2357"/>
                  </a:lnTo>
                  <a:lnTo>
                    <a:pt x="2694" y="2290"/>
                  </a:lnTo>
                  <a:lnTo>
                    <a:pt x="2559" y="1987"/>
                  </a:lnTo>
                  <a:lnTo>
                    <a:pt x="2324" y="1717"/>
                  </a:lnTo>
                  <a:lnTo>
                    <a:pt x="1852" y="1145"/>
                  </a:lnTo>
                  <a:lnTo>
                    <a:pt x="1583" y="875"/>
                  </a:lnTo>
                  <a:lnTo>
                    <a:pt x="1280" y="606"/>
                  </a:lnTo>
                  <a:lnTo>
                    <a:pt x="1280" y="539"/>
                  </a:lnTo>
                  <a:lnTo>
                    <a:pt x="1246" y="539"/>
                  </a:lnTo>
                  <a:lnTo>
                    <a:pt x="1213" y="572"/>
                  </a:lnTo>
                  <a:lnTo>
                    <a:pt x="842" y="269"/>
                  </a:lnTo>
                  <a:lnTo>
                    <a:pt x="472" y="34"/>
                  </a:lnTo>
                  <a:lnTo>
                    <a:pt x="404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31" name="Shape 793">
              <a:extLst>
                <a:ext uri="{FF2B5EF4-FFF2-40B4-BE49-F238E27FC236}">
                  <a16:creationId xmlns:a16="http://schemas.microsoft.com/office/drawing/2014/main" id="{3000E9E0-2394-A913-4503-6D01D2B20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7003" y="5024015"/>
              <a:ext cx="50191" cy="49588"/>
            </a:xfrm>
            <a:custGeom>
              <a:avLst/>
              <a:gdLst>
                <a:gd name="T0" fmla="*/ 13671875 w 1988"/>
                <a:gd name="T1" fmla="*/ 390625 h 1987"/>
                <a:gd name="T2" fmla="*/ 390625 w 1988"/>
                <a:gd name="T3" fmla="*/ 13281250 h 1987"/>
                <a:gd name="T4" fmla="*/ 26562500 w 1988"/>
                <a:gd name="T5" fmla="*/ 79296875 h 1987"/>
                <a:gd name="T6" fmla="*/ 66015625 w 1988"/>
                <a:gd name="T7" fmla="*/ 144921875 h 1987"/>
                <a:gd name="T8" fmla="*/ 171484375 w 1988"/>
                <a:gd name="T9" fmla="*/ 250000000 h 1987"/>
                <a:gd name="T10" fmla="*/ 434375000 w 1988"/>
                <a:gd name="T11" fmla="*/ 513281250 h 1987"/>
                <a:gd name="T12" fmla="*/ 526562500 w 1988"/>
                <a:gd name="T13" fmla="*/ 618359375 h 1987"/>
                <a:gd name="T14" fmla="*/ 618359375 w 1988"/>
                <a:gd name="T15" fmla="*/ 723437500 h 1987"/>
                <a:gd name="T16" fmla="*/ 644921875 w 1988"/>
                <a:gd name="T17" fmla="*/ 750000000 h 1987"/>
                <a:gd name="T18" fmla="*/ 684375000 w 1988"/>
                <a:gd name="T19" fmla="*/ 762890625 h 1987"/>
                <a:gd name="T20" fmla="*/ 710546875 w 1988"/>
                <a:gd name="T21" fmla="*/ 776171875 h 1987"/>
                <a:gd name="T22" fmla="*/ 750000000 w 1988"/>
                <a:gd name="T23" fmla="*/ 762890625 h 1987"/>
                <a:gd name="T24" fmla="*/ 776171875 w 1988"/>
                <a:gd name="T25" fmla="*/ 736718750 h 1987"/>
                <a:gd name="T26" fmla="*/ 763281250 w 1988"/>
                <a:gd name="T27" fmla="*/ 710546875 h 1987"/>
                <a:gd name="T28" fmla="*/ 763281250 w 1988"/>
                <a:gd name="T29" fmla="*/ 697265625 h 1987"/>
                <a:gd name="T30" fmla="*/ 671093750 w 1988"/>
                <a:gd name="T31" fmla="*/ 618359375 h 1987"/>
                <a:gd name="T32" fmla="*/ 592187500 w 1988"/>
                <a:gd name="T33" fmla="*/ 539453125 h 1987"/>
                <a:gd name="T34" fmla="*/ 434375000 w 1988"/>
                <a:gd name="T35" fmla="*/ 368359375 h 1987"/>
                <a:gd name="T36" fmla="*/ 210937500 w 1988"/>
                <a:gd name="T37" fmla="*/ 144921875 h 1987"/>
                <a:gd name="T38" fmla="*/ 118750000 w 1988"/>
                <a:gd name="T39" fmla="*/ 52734375 h 1987"/>
                <a:gd name="T40" fmla="*/ 66015625 w 1988"/>
                <a:gd name="T41" fmla="*/ 26562500 h 1987"/>
                <a:gd name="T42" fmla="*/ 13671875 w 1988"/>
                <a:gd name="T43" fmla="*/ 390625 h 198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988"/>
                <a:gd name="T67" fmla="*/ 0 h 1987"/>
                <a:gd name="T68" fmla="*/ 1988 w 1988"/>
                <a:gd name="T69" fmla="*/ 1987 h 198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988" h="1987" extrusionOk="0">
                  <a:moveTo>
                    <a:pt x="35" y="1"/>
                  </a:moveTo>
                  <a:lnTo>
                    <a:pt x="1" y="34"/>
                  </a:lnTo>
                  <a:lnTo>
                    <a:pt x="68" y="203"/>
                  </a:lnTo>
                  <a:lnTo>
                    <a:pt x="169" y="371"/>
                  </a:lnTo>
                  <a:lnTo>
                    <a:pt x="439" y="640"/>
                  </a:lnTo>
                  <a:lnTo>
                    <a:pt x="1112" y="1314"/>
                  </a:lnTo>
                  <a:lnTo>
                    <a:pt x="1348" y="1583"/>
                  </a:lnTo>
                  <a:lnTo>
                    <a:pt x="1583" y="1852"/>
                  </a:lnTo>
                  <a:lnTo>
                    <a:pt x="1651" y="1920"/>
                  </a:lnTo>
                  <a:lnTo>
                    <a:pt x="1752" y="1953"/>
                  </a:lnTo>
                  <a:lnTo>
                    <a:pt x="1819" y="1987"/>
                  </a:lnTo>
                  <a:lnTo>
                    <a:pt x="1920" y="1953"/>
                  </a:lnTo>
                  <a:lnTo>
                    <a:pt x="1987" y="1886"/>
                  </a:lnTo>
                  <a:lnTo>
                    <a:pt x="1954" y="1819"/>
                  </a:lnTo>
                  <a:lnTo>
                    <a:pt x="1954" y="1785"/>
                  </a:lnTo>
                  <a:lnTo>
                    <a:pt x="1718" y="1583"/>
                  </a:lnTo>
                  <a:lnTo>
                    <a:pt x="1516" y="1381"/>
                  </a:lnTo>
                  <a:lnTo>
                    <a:pt x="1112" y="943"/>
                  </a:lnTo>
                  <a:lnTo>
                    <a:pt x="540" y="371"/>
                  </a:lnTo>
                  <a:lnTo>
                    <a:pt x="304" y="135"/>
                  </a:lnTo>
                  <a:lnTo>
                    <a:pt x="169" y="68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32" name="Shape 794">
              <a:extLst>
                <a:ext uri="{FF2B5EF4-FFF2-40B4-BE49-F238E27FC236}">
                  <a16:creationId xmlns:a16="http://schemas.microsoft.com/office/drawing/2014/main" id="{79CA1E5D-BB06-FAB0-8D90-FE38AAE5F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0985" y="4706774"/>
              <a:ext cx="170290" cy="420599"/>
            </a:xfrm>
            <a:custGeom>
              <a:avLst/>
              <a:gdLst>
                <a:gd name="T0" fmla="*/ 2147483647 w 6801"/>
                <a:gd name="T1" fmla="*/ 316015625 h 16835"/>
                <a:gd name="T2" fmla="*/ 2147483647 w 6801"/>
                <a:gd name="T3" fmla="*/ 539453125 h 16835"/>
                <a:gd name="T4" fmla="*/ 2091015625 w 6801"/>
                <a:gd name="T5" fmla="*/ 578906250 h 16835"/>
                <a:gd name="T6" fmla="*/ 1972656250 w 6801"/>
                <a:gd name="T7" fmla="*/ 657812500 h 16835"/>
                <a:gd name="T8" fmla="*/ 1985937500 w 6801"/>
                <a:gd name="T9" fmla="*/ 868359375 h 16835"/>
                <a:gd name="T10" fmla="*/ 1828125000 w 6801"/>
                <a:gd name="T11" fmla="*/ 855078125 h 16835"/>
                <a:gd name="T12" fmla="*/ 1946484375 w 6801"/>
                <a:gd name="T13" fmla="*/ 1012890625 h 16835"/>
                <a:gd name="T14" fmla="*/ 1551953125 w 6801"/>
                <a:gd name="T15" fmla="*/ 1499609375 h 16835"/>
                <a:gd name="T16" fmla="*/ 1275781250 w 6801"/>
                <a:gd name="T17" fmla="*/ 1539062500 h 16835"/>
                <a:gd name="T18" fmla="*/ 1591406250 w 6801"/>
                <a:gd name="T19" fmla="*/ 920703125 h 16835"/>
                <a:gd name="T20" fmla="*/ 1170703125 w 6801"/>
                <a:gd name="T21" fmla="*/ 1617968750 h 16835"/>
                <a:gd name="T22" fmla="*/ 986328125 w 6801"/>
                <a:gd name="T23" fmla="*/ 1907421875 h 16835"/>
                <a:gd name="T24" fmla="*/ 1078515625 w 6801"/>
                <a:gd name="T25" fmla="*/ 1631250000 h 16835"/>
                <a:gd name="T26" fmla="*/ 2147483647 w 6801"/>
                <a:gd name="T27" fmla="*/ 223828125 h 16835"/>
                <a:gd name="T28" fmla="*/ 1854296875 w 6801"/>
                <a:gd name="T29" fmla="*/ 762890625 h 16835"/>
                <a:gd name="T30" fmla="*/ 1670312500 w 6801"/>
                <a:gd name="T31" fmla="*/ 657812500 h 16835"/>
                <a:gd name="T32" fmla="*/ 1144140625 w 6801"/>
                <a:gd name="T33" fmla="*/ 1276171875 h 16835"/>
                <a:gd name="T34" fmla="*/ 1117968750 w 6801"/>
                <a:gd name="T35" fmla="*/ 1499609375 h 16835"/>
                <a:gd name="T36" fmla="*/ 815234375 w 6801"/>
                <a:gd name="T37" fmla="*/ 1801953125 h 16835"/>
                <a:gd name="T38" fmla="*/ 854687500 w 6801"/>
                <a:gd name="T39" fmla="*/ 1959765625 h 16835"/>
                <a:gd name="T40" fmla="*/ 381250000 w 6801"/>
                <a:gd name="T41" fmla="*/ 2147483647 h 16835"/>
                <a:gd name="T42" fmla="*/ 39453125 w 6801"/>
                <a:gd name="T43" fmla="*/ 2147483647 h 16835"/>
                <a:gd name="T44" fmla="*/ 52734375 w 6801"/>
                <a:gd name="T45" fmla="*/ 2147483647 h 16835"/>
                <a:gd name="T46" fmla="*/ 289453125 w 6801"/>
                <a:gd name="T47" fmla="*/ 2147483647 h 16835"/>
                <a:gd name="T48" fmla="*/ 1078515625 w 6801"/>
                <a:gd name="T49" fmla="*/ 2147483647 h 16835"/>
                <a:gd name="T50" fmla="*/ 1709765625 w 6801"/>
                <a:gd name="T51" fmla="*/ 2147483647 h 16835"/>
                <a:gd name="T52" fmla="*/ 2147483647 w 6801"/>
                <a:gd name="T53" fmla="*/ 2147483647 h 16835"/>
                <a:gd name="T54" fmla="*/ 2147483647 w 6801"/>
                <a:gd name="T55" fmla="*/ 2147483647 h 16835"/>
                <a:gd name="T56" fmla="*/ 2147483647 w 6801"/>
                <a:gd name="T57" fmla="*/ 2147483647 h 16835"/>
                <a:gd name="T58" fmla="*/ 2147483647 w 6801"/>
                <a:gd name="T59" fmla="*/ 2147483647 h 16835"/>
                <a:gd name="T60" fmla="*/ 1696484375 w 6801"/>
                <a:gd name="T61" fmla="*/ 2147483647 h 16835"/>
                <a:gd name="T62" fmla="*/ 1473046875 w 6801"/>
                <a:gd name="T63" fmla="*/ 2147483647 h 16835"/>
                <a:gd name="T64" fmla="*/ 1657031250 w 6801"/>
                <a:gd name="T65" fmla="*/ 2147483647 h 16835"/>
                <a:gd name="T66" fmla="*/ 2078125000 w 6801"/>
                <a:gd name="T67" fmla="*/ 2147483647 h 16835"/>
                <a:gd name="T68" fmla="*/ 2147483647 w 6801"/>
                <a:gd name="T69" fmla="*/ 2147483647 h 16835"/>
                <a:gd name="T70" fmla="*/ 2012109375 w 6801"/>
                <a:gd name="T71" fmla="*/ 2147483647 h 16835"/>
                <a:gd name="T72" fmla="*/ 1565234375 w 6801"/>
                <a:gd name="T73" fmla="*/ 2147483647 h 16835"/>
                <a:gd name="T74" fmla="*/ 1367968750 w 6801"/>
                <a:gd name="T75" fmla="*/ 2147483647 h 16835"/>
                <a:gd name="T76" fmla="*/ 1394140625 w 6801"/>
                <a:gd name="T77" fmla="*/ 2147483647 h 16835"/>
                <a:gd name="T78" fmla="*/ 1959765625 w 6801"/>
                <a:gd name="T79" fmla="*/ 2147483647 h 16835"/>
                <a:gd name="T80" fmla="*/ 1775390625 w 6801"/>
                <a:gd name="T81" fmla="*/ 2147483647 h 16835"/>
                <a:gd name="T82" fmla="*/ 1210156250 w 6801"/>
                <a:gd name="T83" fmla="*/ 2147483647 h 16835"/>
                <a:gd name="T84" fmla="*/ 460156250 w 6801"/>
                <a:gd name="T85" fmla="*/ 2147483647 h 16835"/>
                <a:gd name="T86" fmla="*/ 210546875 w 6801"/>
                <a:gd name="T87" fmla="*/ 2147483647 h 16835"/>
                <a:gd name="T88" fmla="*/ 183984375 w 6801"/>
                <a:gd name="T89" fmla="*/ 2147483647 h 16835"/>
                <a:gd name="T90" fmla="*/ 486718750 w 6801"/>
                <a:gd name="T91" fmla="*/ 2147483647 h 16835"/>
                <a:gd name="T92" fmla="*/ 933984375 w 6801"/>
                <a:gd name="T93" fmla="*/ 2078125000 h 16835"/>
                <a:gd name="T94" fmla="*/ 1039062500 w 6801"/>
                <a:gd name="T95" fmla="*/ 2078125000 h 16835"/>
                <a:gd name="T96" fmla="*/ 1341406250 w 6801"/>
                <a:gd name="T97" fmla="*/ 1789062500 h 16835"/>
                <a:gd name="T98" fmla="*/ 1039062500 w 6801"/>
                <a:gd name="T99" fmla="*/ 1973046875 h 16835"/>
                <a:gd name="T100" fmla="*/ 1223046875 w 6801"/>
                <a:gd name="T101" fmla="*/ 1670703125 h 16835"/>
                <a:gd name="T102" fmla="*/ 1499218750 w 6801"/>
                <a:gd name="T103" fmla="*/ 1775781250 h 16835"/>
                <a:gd name="T104" fmla="*/ 1657031250 w 6801"/>
                <a:gd name="T105" fmla="*/ 1552343750 h 16835"/>
                <a:gd name="T106" fmla="*/ 2091015625 w 6801"/>
                <a:gd name="T107" fmla="*/ 1078906250 h 16835"/>
                <a:gd name="T108" fmla="*/ 2104296875 w 6801"/>
                <a:gd name="T109" fmla="*/ 894531250 h 16835"/>
                <a:gd name="T110" fmla="*/ 2147483647 w 6801"/>
                <a:gd name="T111" fmla="*/ 66015625 h 1683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801"/>
                <a:gd name="T169" fmla="*/ 0 h 16835"/>
                <a:gd name="T170" fmla="*/ 6801 w 6801"/>
                <a:gd name="T171" fmla="*/ 16835 h 1683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801" h="16835" extrusionOk="0">
                  <a:moveTo>
                    <a:pt x="6195" y="472"/>
                  </a:moveTo>
                  <a:lnTo>
                    <a:pt x="5892" y="943"/>
                  </a:lnTo>
                  <a:lnTo>
                    <a:pt x="5825" y="910"/>
                  </a:lnTo>
                  <a:lnTo>
                    <a:pt x="5791" y="842"/>
                  </a:lnTo>
                  <a:lnTo>
                    <a:pt x="5757" y="809"/>
                  </a:lnTo>
                  <a:lnTo>
                    <a:pt x="6195" y="472"/>
                  </a:lnTo>
                  <a:close/>
                  <a:moveTo>
                    <a:pt x="5589" y="977"/>
                  </a:moveTo>
                  <a:lnTo>
                    <a:pt x="5656" y="1078"/>
                  </a:lnTo>
                  <a:lnTo>
                    <a:pt x="5724" y="1145"/>
                  </a:lnTo>
                  <a:lnTo>
                    <a:pt x="5589" y="1381"/>
                  </a:lnTo>
                  <a:lnTo>
                    <a:pt x="5387" y="1246"/>
                  </a:lnTo>
                  <a:lnTo>
                    <a:pt x="5488" y="1112"/>
                  </a:lnTo>
                  <a:lnTo>
                    <a:pt x="5589" y="977"/>
                  </a:lnTo>
                  <a:close/>
                  <a:moveTo>
                    <a:pt x="5252" y="1381"/>
                  </a:moveTo>
                  <a:lnTo>
                    <a:pt x="5353" y="1482"/>
                  </a:lnTo>
                  <a:lnTo>
                    <a:pt x="5454" y="1549"/>
                  </a:lnTo>
                  <a:lnTo>
                    <a:pt x="5320" y="1819"/>
                  </a:lnTo>
                  <a:lnTo>
                    <a:pt x="5286" y="1785"/>
                  </a:lnTo>
                  <a:lnTo>
                    <a:pt x="5084" y="1684"/>
                  </a:lnTo>
                  <a:lnTo>
                    <a:pt x="5050" y="1684"/>
                  </a:lnTo>
                  <a:lnTo>
                    <a:pt x="5252" y="1381"/>
                  </a:lnTo>
                  <a:close/>
                  <a:moveTo>
                    <a:pt x="4949" y="1886"/>
                  </a:moveTo>
                  <a:lnTo>
                    <a:pt x="5084" y="1920"/>
                  </a:lnTo>
                  <a:lnTo>
                    <a:pt x="5219" y="1987"/>
                  </a:lnTo>
                  <a:lnTo>
                    <a:pt x="5084" y="2223"/>
                  </a:lnTo>
                  <a:lnTo>
                    <a:pt x="4815" y="1987"/>
                  </a:lnTo>
                  <a:lnTo>
                    <a:pt x="4882" y="1886"/>
                  </a:lnTo>
                  <a:lnTo>
                    <a:pt x="4949" y="1886"/>
                  </a:lnTo>
                  <a:close/>
                  <a:moveTo>
                    <a:pt x="4411" y="1920"/>
                  </a:moveTo>
                  <a:lnTo>
                    <a:pt x="4680" y="2189"/>
                  </a:lnTo>
                  <a:lnTo>
                    <a:pt x="4815" y="2324"/>
                  </a:lnTo>
                  <a:lnTo>
                    <a:pt x="4983" y="2459"/>
                  </a:lnTo>
                  <a:lnTo>
                    <a:pt x="4949" y="2459"/>
                  </a:lnTo>
                  <a:lnTo>
                    <a:pt x="4949" y="2526"/>
                  </a:lnTo>
                  <a:lnTo>
                    <a:pt x="4983" y="2593"/>
                  </a:lnTo>
                  <a:lnTo>
                    <a:pt x="5050" y="2593"/>
                  </a:lnTo>
                  <a:lnTo>
                    <a:pt x="5084" y="2560"/>
                  </a:lnTo>
                  <a:lnTo>
                    <a:pt x="5118" y="2526"/>
                  </a:lnTo>
                  <a:lnTo>
                    <a:pt x="4040" y="3704"/>
                  </a:lnTo>
                  <a:lnTo>
                    <a:pt x="3973" y="3839"/>
                  </a:lnTo>
                  <a:lnTo>
                    <a:pt x="3872" y="4041"/>
                  </a:lnTo>
                  <a:lnTo>
                    <a:pt x="3737" y="4176"/>
                  </a:lnTo>
                  <a:lnTo>
                    <a:pt x="3670" y="4209"/>
                  </a:lnTo>
                  <a:lnTo>
                    <a:pt x="3603" y="4209"/>
                  </a:lnTo>
                  <a:lnTo>
                    <a:pt x="3266" y="3940"/>
                  </a:lnTo>
                  <a:lnTo>
                    <a:pt x="2862" y="3570"/>
                  </a:lnTo>
                  <a:lnTo>
                    <a:pt x="3098" y="3401"/>
                  </a:lnTo>
                  <a:lnTo>
                    <a:pt x="3300" y="3199"/>
                  </a:lnTo>
                  <a:lnTo>
                    <a:pt x="3704" y="2762"/>
                  </a:lnTo>
                  <a:lnTo>
                    <a:pt x="4074" y="2357"/>
                  </a:lnTo>
                  <a:lnTo>
                    <a:pt x="4242" y="2155"/>
                  </a:lnTo>
                  <a:lnTo>
                    <a:pt x="4411" y="1920"/>
                  </a:lnTo>
                  <a:close/>
                  <a:moveTo>
                    <a:pt x="2963" y="4041"/>
                  </a:moveTo>
                  <a:lnTo>
                    <a:pt x="3030" y="4108"/>
                  </a:lnTo>
                  <a:lnTo>
                    <a:pt x="2997" y="4142"/>
                  </a:lnTo>
                  <a:lnTo>
                    <a:pt x="2862" y="4277"/>
                  </a:lnTo>
                  <a:lnTo>
                    <a:pt x="2694" y="4479"/>
                  </a:lnTo>
                  <a:lnTo>
                    <a:pt x="2593" y="4647"/>
                  </a:lnTo>
                  <a:lnTo>
                    <a:pt x="2559" y="4782"/>
                  </a:lnTo>
                  <a:lnTo>
                    <a:pt x="2525" y="4883"/>
                  </a:lnTo>
                  <a:lnTo>
                    <a:pt x="2391" y="4748"/>
                  </a:lnTo>
                  <a:lnTo>
                    <a:pt x="2256" y="4647"/>
                  </a:lnTo>
                  <a:lnTo>
                    <a:pt x="2424" y="4512"/>
                  </a:lnTo>
                  <a:lnTo>
                    <a:pt x="2559" y="4344"/>
                  </a:lnTo>
                  <a:lnTo>
                    <a:pt x="2761" y="4176"/>
                  </a:lnTo>
                  <a:lnTo>
                    <a:pt x="2963" y="4041"/>
                  </a:lnTo>
                  <a:close/>
                  <a:moveTo>
                    <a:pt x="6565" y="1"/>
                  </a:moveTo>
                  <a:lnTo>
                    <a:pt x="6498" y="34"/>
                  </a:lnTo>
                  <a:lnTo>
                    <a:pt x="5959" y="371"/>
                  </a:lnTo>
                  <a:lnTo>
                    <a:pt x="5690" y="573"/>
                  </a:lnTo>
                  <a:lnTo>
                    <a:pt x="5454" y="809"/>
                  </a:lnTo>
                  <a:lnTo>
                    <a:pt x="5219" y="1078"/>
                  </a:lnTo>
                  <a:lnTo>
                    <a:pt x="5017" y="1347"/>
                  </a:lnTo>
                  <a:lnTo>
                    <a:pt x="4848" y="1650"/>
                  </a:lnTo>
                  <a:lnTo>
                    <a:pt x="4747" y="1953"/>
                  </a:lnTo>
                  <a:lnTo>
                    <a:pt x="4613" y="1785"/>
                  </a:lnTo>
                  <a:lnTo>
                    <a:pt x="4444" y="1650"/>
                  </a:lnTo>
                  <a:lnTo>
                    <a:pt x="4377" y="1617"/>
                  </a:lnTo>
                  <a:lnTo>
                    <a:pt x="4343" y="1650"/>
                  </a:lnTo>
                  <a:lnTo>
                    <a:pt x="4276" y="1684"/>
                  </a:lnTo>
                  <a:lnTo>
                    <a:pt x="4108" y="1953"/>
                  </a:lnTo>
                  <a:lnTo>
                    <a:pt x="3939" y="2189"/>
                  </a:lnTo>
                  <a:lnTo>
                    <a:pt x="3535" y="2627"/>
                  </a:lnTo>
                  <a:lnTo>
                    <a:pt x="3131" y="3031"/>
                  </a:lnTo>
                  <a:lnTo>
                    <a:pt x="2929" y="3267"/>
                  </a:lnTo>
                  <a:lnTo>
                    <a:pt x="2795" y="3536"/>
                  </a:lnTo>
                  <a:lnTo>
                    <a:pt x="2761" y="3536"/>
                  </a:lnTo>
                  <a:lnTo>
                    <a:pt x="2761" y="3570"/>
                  </a:lnTo>
                  <a:lnTo>
                    <a:pt x="2795" y="3704"/>
                  </a:lnTo>
                  <a:lnTo>
                    <a:pt x="2862" y="3839"/>
                  </a:lnTo>
                  <a:lnTo>
                    <a:pt x="2626" y="3974"/>
                  </a:lnTo>
                  <a:lnTo>
                    <a:pt x="2458" y="4142"/>
                  </a:lnTo>
                  <a:lnTo>
                    <a:pt x="2222" y="4378"/>
                  </a:lnTo>
                  <a:lnTo>
                    <a:pt x="2155" y="4479"/>
                  </a:lnTo>
                  <a:lnTo>
                    <a:pt x="2087" y="4613"/>
                  </a:lnTo>
                  <a:lnTo>
                    <a:pt x="2087" y="4681"/>
                  </a:lnTo>
                  <a:lnTo>
                    <a:pt x="2121" y="4714"/>
                  </a:lnTo>
                  <a:lnTo>
                    <a:pt x="2188" y="4849"/>
                  </a:lnTo>
                  <a:lnTo>
                    <a:pt x="2256" y="4984"/>
                  </a:lnTo>
                  <a:lnTo>
                    <a:pt x="2188" y="5017"/>
                  </a:lnTo>
                  <a:lnTo>
                    <a:pt x="1953" y="5186"/>
                  </a:lnTo>
                  <a:lnTo>
                    <a:pt x="1717" y="5388"/>
                  </a:lnTo>
                  <a:lnTo>
                    <a:pt x="1515" y="5590"/>
                  </a:lnTo>
                  <a:lnTo>
                    <a:pt x="1313" y="5792"/>
                  </a:lnTo>
                  <a:lnTo>
                    <a:pt x="976" y="6263"/>
                  </a:lnTo>
                  <a:lnTo>
                    <a:pt x="707" y="6768"/>
                  </a:lnTo>
                  <a:lnTo>
                    <a:pt x="505" y="7307"/>
                  </a:lnTo>
                  <a:lnTo>
                    <a:pt x="337" y="7879"/>
                  </a:lnTo>
                  <a:lnTo>
                    <a:pt x="202" y="8451"/>
                  </a:lnTo>
                  <a:lnTo>
                    <a:pt x="101" y="9024"/>
                  </a:lnTo>
                  <a:lnTo>
                    <a:pt x="34" y="9663"/>
                  </a:lnTo>
                  <a:lnTo>
                    <a:pt x="0" y="10303"/>
                  </a:lnTo>
                  <a:lnTo>
                    <a:pt x="0" y="10943"/>
                  </a:lnTo>
                  <a:lnTo>
                    <a:pt x="34" y="11583"/>
                  </a:lnTo>
                  <a:lnTo>
                    <a:pt x="135" y="12189"/>
                  </a:lnTo>
                  <a:lnTo>
                    <a:pt x="202" y="12492"/>
                  </a:lnTo>
                  <a:lnTo>
                    <a:pt x="303" y="12795"/>
                  </a:lnTo>
                  <a:lnTo>
                    <a:pt x="404" y="13064"/>
                  </a:lnTo>
                  <a:lnTo>
                    <a:pt x="572" y="13367"/>
                  </a:lnTo>
                  <a:lnTo>
                    <a:pt x="741" y="13636"/>
                  </a:lnTo>
                  <a:lnTo>
                    <a:pt x="909" y="13906"/>
                  </a:lnTo>
                  <a:lnTo>
                    <a:pt x="1347" y="14377"/>
                  </a:lnTo>
                  <a:lnTo>
                    <a:pt x="1784" y="14848"/>
                  </a:lnTo>
                  <a:lnTo>
                    <a:pt x="2289" y="15286"/>
                  </a:lnTo>
                  <a:lnTo>
                    <a:pt x="2761" y="15690"/>
                  </a:lnTo>
                  <a:lnTo>
                    <a:pt x="3266" y="16027"/>
                  </a:lnTo>
                  <a:lnTo>
                    <a:pt x="3535" y="16161"/>
                  </a:lnTo>
                  <a:lnTo>
                    <a:pt x="3805" y="16296"/>
                  </a:lnTo>
                  <a:lnTo>
                    <a:pt x="4108" y="16363"/>
                  </a:lnTo>
                  <a:lnTo>
                    <a:pt x="4377" y="16431"/>
                  </a:lnTo>
                  <a:lnTo>
                    <a:pt x="4680" y="16397"/>
                  </a:lnTo>
                  <a:lnTo>
                    <a:pt x="4983" y="16330"/>
                  </a:lnTo>
                  <a:lnTo>
                    <a:pt x="5151" y="16262"/>
                  </a:lnTo>
                  <a:lnTo>
                    <a:pt x="5320" y="16195"/>
                  </a:lnTo>
                  <a:lnTo>
                    <a:pt x="5623" y="15926"/>
                  </a:lnTo>
                  <a:lnTo>
                    <a:pt x="5858" y="16161"/>
                  </a:lnTo>
                  <a:lnTo>
                    <a:pt x="6094" y="16397"/>
                  </a:lnTo>
                  <a:lnTo>
                    <a:pt x="6229" y="16532"/>
                  </a:lnTo>
                  <a:lnTo>
                    <a:pt x="6431" y="16633"/>
                  </a:lnTo>
                  <a:lnTo>
                    <a:pt x="6801" y="16835"/>
                  </a:lnTo>
                  <a:lnTo>
                    <a:pt x="6801" y="16532"/>
                  </a:lnTo>
                  <a:lnTo>
                    <a:pt x="6532" y="16330"/>
                  </a:lnTo>
                  <a:lnTo>
                    <a:pt x="6296" y="16128"/>
                  </a:lnTo>
                  <a:lnTo>
                    <a:pt x="6060" y="15926"/>
                  </a:lnTo>
                  <a:lnTo>
                    <a:pt x="5858" y="15690"/>
                  </a:lnTo>
                  <a:lnTo>
                    <a:pt x="6262" y="15151"/>
                  </a:lnTo>
                  <a:lnTo>
                    <a:pt x="6599" y="14714"/>
                  </a:lnTo>
                  <a:lnTo>
                    <a:pt x="6801" y="14411"/>
                  </a:lnTo>
                  <a:lnTo>
                    <a:pt x="6801" y="13906"/>
                  </a:lnTo>
                  <a:lnTo>
                    <a:pt x="6229" y="14680"/>
                  </a:lnTo>
                  <a:lnTo>
                    <a:pt x="5623" y="15387"/>
                  </a:lnTo>
                  <a:lnTo>
                    <a:pt x="5252" y="14815"/>
                  </a:lnTo>
                  <a:lnTo>
                    <a:pt x="4882" y="14175"/>
                  </a:lnTo>
                  <a:lnTo>
                    <a:pt x="4613" y="13636"/>
                  </a:lnTo>
                  <a:lnTo>
                    <a:pt x="4343" y="13064"/>
                  </a:lnTo>
                  <a:lnTo>
                    <a:pt x="4141" y="12525"/>
                  </a:lnTo>
                  <a:lnTo>
                    <a:pt x="3973" y="11987"/>
                  </a:lnTo>
                  <a:lnTo>
                    <a:pt x="3838" y="11414"/>
                  </a:lnTo>
                  <a:lnTo>
                    <a:pt x="3771" y="10842"/>
                  </a:lnTo>
                  <a:lnTo>
                    <a:pt x="3771" y="10236"/>
                  </a:lnTo>
                  <a:lnTo>
                    <a:pt x="3838" y="9630"/>
                  </a:lnTo>
                  <a:lnTo>
                    <a:pt x="3939" y="9057"/>
                  </a:lnTo>
                  <a:lnTo>
                    <a:pt x="4007" y="8754"/>
                  </a:lnTo>
                  <a:lnTo>
                    <a:pt x="4108" y="8519"/>
                  </a:lnTo>
                  <a:lnTo>
                    <a:pt x="4242" y="8249"/>
                  </a:lnTo>
                  <a:lnTo>
                    <a:pt x="4411" y="8047"/>
                  </a:lnTo>
                  <a:lnTo>
                    <a:pt x="4613" y="7845"/>
                  </a:lnTo>
                  <a:lnTo>
                    <a:pt x="4882" y="7677"/>
                  </a:lnTo>
                  <a:lnTo>
                    <a:pt x="5084" y="7576"/>
                  </a:lnTo>
                  <a:lnTo>
                    <a:pt x="5320" y="7509"/>
                  </a:lnTo>
                  <a:lnTo>
                    <a:pt x="5555" y="7441"/>
                  </a:lnTo>
                  <a:lnTo>
                    <a:pt x="5791" y="7408"/>
                  </a:lnTo>
                  <a:lnTo>
                    <a:pt x="6262" y="7374"/>
                  </a:lnTo>
                  <a:lnTo>
                    <a:pt x="6734" y="7374"/>
                  </a:lnTo>
                  <a:lnTo>
                    <a:pt x="6801" y="7408"/>
                  </a:lnTo>
                  <a:lnTo>
                    <a:pt x="6801" y="7004"/>
                  </a:lnTo>
                  <a:lnTo>
                    <a:pt x="6128" y="7004"/>
                  </a:lnTo>
                  <a:lnTo>
                    <a:pt x="5791" y="7037"/>
                  </a:lnTo>
                  <a:lnTo>
                    <a:pt x="5454" y="7105"/>
                  </a:lnTo>
                  <a:lnTo>
                    <a:pt x="5151" y="7206"/>
                  </a:lnTo>
                  <a:lnTo>
                    <a:pt x="4848" y="7340"/>
                  </a:lnTo>
                  <a:lnTo>
                    <a:pt x="4579" y="7475"/>
                  </a:lnTo>
                  <a:lnTo>
                    <a:pt x="4377" y="7610"/>
                  </a:lnTo>
                  <a:lnTo>
                    <a:pt x="4175" y="7812"/>
                  </a:lnTo>
                  <a:lnTo>
                    <a:pt x="4007" y="8014"/>
                  </a:lnTo>
                  <a:lnTo>
                    <a:pt x="3872" y="8249"/>
                  </a:lnTo>
                  <a:lnTo>
                    <a:pt x="3771" y="8485"/>
                  </a:lnTo>
                  <a:lnTo>
                    <a:pt x="3704" y="8721"/>
                  </a:lnTo>
                  <a:lnTo>
                    <a:pt x="3636" y="8990"/>
                  </a:lnTo>
                  <a:lnTo>
                    <a:pt x="3502" y="9529"/>
                  </a:lnTo>
                  <a:lnTo>
                    <a:pt x="3434" y="10202"/>
                  </a:lnTo>
                  <a:lnTo>
                    <a:pt x="3434" y="10876"/>
                  </a:lnTo>
                  <a:lnTo>
                    <a:pt x="3434" y="11212"/>
                  </a:lnTo>
                  <a:lnTo>
                    <a:pt x="3502" y="11549"/>
                  </a:lnTo>
                  <a:lnTo>
                    <a:pt x="3569" y="11886"/>
                  </a:lnTo>
                  <a:lnTo>
                    <a:pt x="3636" y="12222"/>
                  </a:lnTo>
                  <a:lnTo>
                    <a:pt x="3872" y="12795"/>
                  </a:lnTo>
                  <a:lnTo>
                    <a:pt x="4108" y="13401"/>
                  </a:lnTo>
                  <a:lnTo>
                    <a:pt x="4714" y="14512"/>
                  </a:lnTo>
                  <a:lnTo>
                    <a:pt x="5017" y="15084"/>
                  </a:lnTo>
                  <a:lnTo>
                    <a:pt x="5387" y="15623"/>
                  </a:lnTo>
                  <a:lnTo>
                    <a:pt x="5320" y="15690"/>
                  </a:lnTo>
                  <a:lnTo>
                    <a:pt x="5084" y="15926"/>
                  </a:lnTo>
                  <a:lnTo>
                    <a:pt x="4815" y="16027"/>
                  </a:lnTo>
                  <a:lnTo>
                    <a:pt x="4545" y="16094"/>
                  </a:lnTo>
                  <a:lnTo>
                    <a:pt x="4276" y="16094"/>
                  </a:lnTo>
                  <a:lnTo>
                    <a:pt x="3973" y="16027"/>
                  </a:lnTo>
                  <a:lnTo>
                    <a:pt x="3670" y="15892"/>
                  </a:lnTo>
                  <a:lnTo>
                    <a:pt x="3367" y="15724"/>
                  </a:lnTo>
                  <a:lnTo>
                    <a:pt x="3098" y="15522"/>
                  </a:lnTo>
                  <a:lnTo>
                    <a:pt x="2795" y="15286"/>
                  </a:lnTo>
                  <a:lnTo>
                    <a:pt x="2525" y="15050"/>
                  </a:lnTo>
                  <a:lnTo>
                    <a:pt x="1986" y="14545"/>
                  </a:lnTo>
                  <a:lnTo>
                    <a:pt x="1549" y="14040"/>
                  </a:lnTo>
                  <a:lnTo>
                    <a:pt x="1178" y="13636"/>
                  </a:lnTo>
                  <a:lnTo>
                    <a:pt x="1010" y="13401"/>
                  </a:lnTo>
                  <a:lnTo>
                    <a:pt x="842" y="13165"/>
                  </a:lnTo>
                  <a:lnTo>
                    <a:pt x="741" y="12929"/>
                  </a:lnTo>
                  <a:lnTo>
                    <a:pt x="606" y="12660"/>
                  </a:lnTo>
                  <a:lnTo>
                    <a:pt x="539" y="12391"/>
                  </a:lnTo>
                  <a:lnTo>
                    <a:pt x="471" y="12121"/>
                  </a:lnTo>
                  <a:lnTo>
                    <a:pt x="370" y="11549"/>
                  </a:lnTo>
                  <a:lnTo>
                    <a:pt x="337" y="10977"/>
                  </a:lnTo>
                  <a:lnTo>
                    <a:pt x="370" y="10404"/>
                  </a:lnTo>
                  <a:lnTo>
                    <a:pt x="471" y="9259"/>
                  </a:lnTo>
                  <a:lnTo>
                    <a:pt x="539" y="8687"/>
                  </a:lnTo>
                  <a:lnTo>
                    <a:pt x="640" y="8148"/>
                  </a:lnTo>
                  <a:lnTo>
                    <a:pt x="808" y="7610"/>
                  </a:lnTo>
                  <a:lnTo>
                    <a:pt x="976" y="7071"/>
                  </a:lnTo>
                  <a:lnTo>
                    <a:pt x="1246" y="6566"/>
                  </a:lnTo>
                  <a:lnTo>
                    <a:pt x="1549" y="6095"/>
                  </a:lnTo>
                  <a:lnTo>
                    <a:pt x="1717" y="5893"/>
                  </a:lnTo>
                  <a:lnTo>
                    <a:pt x="1919" y="5691"/>
                  </a:lnTo>
                  <a:lnTo>
                    <a:pt x="2155" y="5489"/>
                  </a:lnTo>
                  <a:lnTo>
                    <a:pt x="2391" y="5320"/>
                  </a:lnTo>
                  <a:lnTo>
                    <a:pt x="2458" y="5253"/>
                  </a:lnTo>
                  <a:lnTo>
                    <a:pt x="2458" y="5186"/>
                  </a:lnTo>
                  <a:lnTo>
                    <a:pt x="2593" y="5287"/>
                  </a:lnTo>
                  <a:lnTo>
                    <a:pt x="2626" y="5320"/>
                  </a:lnTo>
                  <a:lnTo>
                    <a:pt x="2660" y="5320"/>
                  </a:lnTo>
                  <a:lnTo>
                    <a:pt x="2727" y="5287"/>
                  </a:lnTo>
                  <a:lnTo>
                    <a:pt x="3199" y="4883"/>
                  </a:lnTo>
                  <a:lnTo>
                    <a:pt x="3333" y="4748"/>
                  </a:lnTo>
                  <a:lnTo>
                    <a:pt x="3401" y="4681"/>
                  </a:lnTo>
                  <a:lnTo>
                    <a:pt x="3434" y="4580"/>
                  </a:lnTo>
                  <a:lnTo>
                    <a:pt x="3401" y="4512"/>
                  </a:lnTo>
                  <a:lnTo>
                    <a:pt x="3266" y="4512"/>
                  </a:lnTo>
                  <a:lnTo>
                    <a:pt x="3165" y="4580"/>
                  </a:lnTo>
                  <a:lnTo>
                    <a:pt x="3030" y="4714"/>
                  </a:lnTo>
                  <a:lnTo>
                    <a:pt x="2660" y="5051"/>
                  </a:lnTo>
                  <a:lnTo>
                    <a:pt x="2559" y="4916"/>
                  </a:lnTo>
                  <a:lnTo>
                    <a:pt x="2727" y="4782"/>
                  </a:lnTo>
                  <a:lnTo>
                    <a:pt x="2828" y="4613"/>
                  </a:lnTo>
                  <a:lnTo>
                    <a:pt x="2997" y="4445"/>
                  </a:lnTo>
                  <a:lnTo>
                    <a:pt x="3131" y="4277"/>
                  </a:lnTo>
                  <a:lnTo>
                    <a:pt x="3165" y="4243"/>
                  </a:lnTo>
                  <a:lnTo>
                    <a:pt x="3333" y="4411"/>
                  </a:lnTo>
                  <a:lnTo>
                    <a:pt x="3502" y="4512"/>
                  </a:lnTo>
                  <a:lnTo>
                    <a:pt x="3670" y="4546"/>
                  </a:lnTo>
                  <a:lnTo>
                    <a:pt x="3838" y="4546"/>
                  </a:lnTo>
                  <a:lnTo>
                    <a:pt x="3939" y="4479"/>
                  </a:lnTo>
                  <a:lnTo>
                    <a:pt x="3973" y="4445"/>
                  </a:lnTo>
                  <a:lnTo>
                    <a:pt x="4007" y="4411"/>
                  </a:lnTo>
                  <a:lnTo>
                    <a:pt x="4108" y="4176"/>
                  </a:lnTo>
                  <a:lnTo>
                    <a:pt x="4242" y="3974"/>
                  </a:lnTo>
                  <a:lnTo>
                    <a:pt x="4411" y="3772"/>
                  </a:lnTo>
                  <a:lnTo>
                    <a:pt x="4613" y="3603"/>
                  </a:lnTo>
                  <a:lnTo>
                    <a:pt x="4882" y="3334"/>
                  </a:lnTo>
                  <a:lnTo>
                    <a:pt x="5118" y="3031"/>
                  </a:lnTo>
                  <a:lnTo>
                    <a:pt x="5353" y="2762"/>
                  </a:lnTo>
                  <a:lnTo>
                    <a:pt x="5555" y="2425"/>
                  </a:lnTo>
                  <a:lnTo>
                    <a:pt x="5589" y="2324"/>
                  </a:lnTo>
                  <a:lnTo>
                    <a:pt x="5522" y="2256"/>
                  </a:lnTo>
                  <a:lnTo>
                    <a:pt x="5454" y="2256"/>
                  </a:lnTo>
                  <a:lnTo>
                    <a:pt x="5387" y="2290"/>
                  </a:lnTo>
                  <a:lnTo>
                    <a:pt x="5286" y="2391"/>
                  </a:lnTo>
                  <a:lnTo>
                    <a:pt x="5252" y="2357"/>
                  </a:lnTo>
                  <a:lnTo>
                    <a:pt x="5623" y="1852"/>
                  </a:lnTo>
                  <a:lnTo>
                    <a:pt x="5993" y="1280"/>
                  </a:lnTo>
                  <a:lnTo>
                    <a:pt x="6666" y="169"/>
                  </a:lnTo>
                  <a:lnTo>
                    <a:pt x="6666" y="102"/>
                  </a:lnTo>
                  <a:lnTo>
                    <a:pt x="6633" y="34"/>
                  </a:lnTo>
                  <a:lnTo>
                    <a:pt x="6565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33" name="Shape 795">
              <a:extLst>
                <a:ext uri="{FF2B5EF4-FFF2-40B4-BE49-F238E27FC236}">
                  <a16:creationId xmlns:a16="http://schemas.microsoft.com/office/drawing/2014/main" id="{48425BBF-6085-FC0B-1E44-E243F2A33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085" y="2993910"/>
              <a:ext cx="23900" cy="16728"/>
            </a:xfrm>
            <a:custGeom>
              <a:avLst/>
              <a:gdLst>
                <a:gd name="T0" fmla="*/ 342187500 w 944"/>
                <a:gd name="T1" fmla="*/ 0 h 674"/>
                <a:gd name="T2" fmla="*/ 315625000 w 944"/>
                <a:gd name="T3" fmla="*/ 13281250 h 674"/>
                <a:gd name="T4" fmla="*/ 289453125 w 944"/>
                <a:gd name="T5" fmla="*/ 52734375 h 674"/>
                <a:gd name="T6" fmla="*/ 276171875 w 944"/>
                <a:gd name="T7" fmla="*/ 92187500 h 674"/>
                <a:gd name="T8" fmla="*/ 250000000 w 944"/>
                <a:gd name="T9" fmla="*/ 197265625 h 674"/>
                <a:gd name="T10" fmla="*/ 210546875 w 944"/>
                <a:gd name="T11" fmla="*/ 144921875 h 674"/>
                <a:gd name="T12" fmla="*/ 184375000 w 944"/>
                <a:gd name="T13" fmla="*/ 105468750 h 674"/>
                <a:gd name="T14" fmla="*/ 210546875 w 944"/>
                <a:gd name="T15" fmla="*/ 66015625 h 674"/>
                <a:gd name="T16" fmla="*/ 210546875 w 944"/>
                <a:gd name="T17" fmla="*/ 39453125 h 674"/>
                <a:gd name="T18" fmla="*/ 197265625 w 944"/>
                <a:gd name="T19" fmla="*/ 26562500 h 674"/>
                <a:gd name="T20" fmla="*/ 171093750 w 944"/>
                <a:gd name="T21" fmla="*/ 26562500 h 674"/>
                <a:gd name="T22" fmla="*/ 144921875 w 944"/>
                <a:gd name="T23" fmla="*/ 39453125 h 674"/>
                <a:gd name="T24" fmla="*/ 78906250 w 944"/>
                <a:gd name="T25" fmla="*/ 157812500 h 674"/>
                <a:gd name="T26" fmla="*/ 78906250 w 944"/>
                <a:gd name="T27" fmla="*/ 144921875 h 674"/>
                <a:gd name="T28" fmla="*/ 66015625 w 944"/>
                <a:gd name="T29" fmla="*/ 92187500 h 674"/>
                <a:gd name="T30" fmla="*/ 52734375 w 944"/>
                <a:gd name="T31" fmla="*/ 78906250 h 674"/>
                <a:gd name="T32" fmla="*/ 39453125 w 944"/>
                <a:gd name="T33" fmla="*/ 66015625 h 674"/>
                <a:gd name="T34" fmla="*/ 26562500 w 944"/>
                <a:gd name="T35" fmla="*/ 52734375 h 674"/>
                <a:gd name="T36" fmla="*/ 26562500 w 944"/>
                <a:gd name="T37" fmla="*/ 66015625 h 674"/>
                <a:gd name="T38" fmla="*/ 13281250 w 944"/>
                <a:gd name="T39" fmla="*/ 78906250 h 674"/>
                <a:gd name="T40" fmla="*/ 0 w 944"/>
                <a:gd name="T41" fmla="*/ 105468750 h 674"/>
                <a:gd name="T42" fmla="*/ 13281250 w 944"/>
                <a:gd name="T43" fmla="*/ 144921875 h 674"/>
                <a:gd name="T44" fmla="*/ 39453125 w 944"/>
                <a:gd name="T45" fmla="*/ 236718750 h 674"/>
                <a:gd name="T46" fmla="*/ 52734375 w 944"/>
                <a:gd name="T47" fmla="*/ 263281250 h 674"/>
                <a:gd name="T48" fmla="*/ 78906250 w 944"/>
                <a:gd name="T49" fmla="*/ 263281250 h 674"/>
                <a:gd name="T50" fmla="*/ 105468750 w 944"/>
                <a:gd name="T51" fmla="*/ 250000000 h 674"/>
                <a:gd name="T52" fmla="*/ 157812500 w 944"/>
                <a:gd name="T53" fmla="*/ 157812500 h 674"/>
                <a:gd name="T54" fmla="*/ 171093750 w 944"/>
                <a:gd name="T55" fmla="*/ 184375000 h 674"/>
                <a:gd name="T56" fmla="*/ 197265625 w 944"/>
                <a:gd name="T57" fmla="*/ 236718750 h 674"/>
                <a:gd name="T58" fmla="*/ 250000000 w 944"/>
                <a:gd name="T59" fmla="*/ 263281250 h 674"/>
                <a:gd name="T60" fmla="*/ 276171875 w 944"/>
                <a:gd name="T61" fmla="*/ 263281250 h 674"/>
                <a:gd name="T62" fmla="*/ 289453125 w 944"/>
                <a:gd name="T63" fmla="*/ 250000000 h 674"/>
                <a:gd name="T64" fmla="*/ 328906250 w 944"/>
                <a:gd name="T65" fmla="*/ 144921875 h 674"/>
                <a:gd name="T66" fmla="*/ 368359375 w 944"/>
                <a:gd name="T67" fmla="*/ 39453125 h 674"/>
                <a:gd name="T68" fmla="*/ 368359375 w 944"/>
                <a:gd name="T69" fmla="*/ 13281250 h 674"/>
                <a:gd name="T70" fmla="*/ 355078125 w 944"/>
                <a:gd name="T71" fmla="*/ 0 h 674"/>
                <a:gd name="T72" fmla="*/ 342187500 w 944"/>
                <a:gd name="T73" fmla="*/ 0 h 6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944"/>
                <a:gd name="T112" fmla="*/ 0 h 674"/>
                <a:gd name="T113" fmla="*/ 944 w 944"/>
                <a:gd name="T114" fmla="*/ 674 h 67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944" h="674" extrusionOk="0">
                  <a:moveTo>
                    <a:pt x="876" y="0"/>
                  </a:moveTo>
                  <a:lnTo>
                    <a:pt x="808" y="34"/>
                  </a:lnTo>
                  <a:lnTo>
                    <a:pt x="741" y="135"/>
                  </a:lnTo>
                  <a:lnTo>
                    <a:pt x="707" y="236"/>
                  </a:lnTo>
                  <a:lnTo>
                    <a:pt x="640" y="505"/>
                  </a:lnTo>
                  <a:lnTo>
                    <a:pt x="539" y="371"/>
                  </a:lnTo>
                  <a:lnTo>
                    <a:pt x="472" y="270"/>
                  </a:lnTo>
                  <a:lnTo>
                    <a:pt x="539" y="169"/>
                  </a:lnTo>
                  <a:lnTo>
                    <a:pt x="539" y="101"/>
                  </a:lnTo>
                  <a:lnTo>
                    <a:pt x="505" y="68"/>
                  </a:lnTo>
                  <a:lnTo>
                    <a:pt x="438" y="68"/>
                  </a:lnTo>
                  <a:lnTo>
                    <a:pt x="371" y="101"/>
                  </a:lnTo>
                  <a:lnTo>
                    <a:pt x="202" y="404"/>
                  </a:lnTo>
                  <a:lnTo>
                    <a:pt x="202" y="371"/>
                  </a:lnTo>
                  <a:lnTo>
                    <a:pt x="169" y="236"/>
                  </a:lnTo>
                  <a:lnTo>
                    <a:pt x="135" y="202"/>
                  </a:lnTo>
                  <a:lnTo>
                    <a:pt x="101" y="169"/>
                  </a:lnTo>
                  <a:lnTo>
                    <a:pt x="68" y="135"/>
                  </a:lnTo>
                  <a:lnTo>
                    <a:pt x="68" y="169"/>
                  </a:lnTo>
                  <a:lnTo>
                    <a:pt x="34" y="202"/>
                  </a:lnTo>
                  <a:lnTo>
                    <a:pt x="0" y="270"/>
                  </a:lnTo>
                  <a:lnTo>
                    <a:pt x="34" y="371"/>
                  </a:lnTo>
                  <a:lnTo>
                    <a:pt x="101" y="606"/>
                  </a:lnTo>
                  <a:lnTo>
                    <a:pt x="135" y="674"/>
                  </a:lnTo>
                  <a:lnTo>
                    <a:pt x="202" y="674"/>
                  </a:lnTo>
                  <a:lnTo>
                    <a:pt x="270" y="640"/>
                  </a:lnTo>
                  <a:lnTo>
                    <a:pt x="404" y="404"/>
                  </a:lnTo>
                  <a:lnTo>
                    <a:pt x="438" y="472"/>
                  </a:lnTo>
                  <a:lnTo>
                    <a:pt x="505" y="606"/>
                  </a:lnTo>
                  <a:lnTo>
                    <a:pt x="640" y="674"/>
                  </a:lnTo>
                  <a:lnTo>
                    <a:pt x="707" y="674"/>
                  </a:lnTo>
                  <a:lnTo>
                    <a:pt x="741" y="640"/>
                  </a:lnTo>
                  <a:lnTo>
                    <a:pt x="842" y="371"/>
                  </a:lnTo>
                  <a:lnTo>
                    <a:pt x="943" y="101"/>
                  </a:lnTo>
                  <a:lnTo>
                    <a:pt x="943" y="34"/>
                  </a:lnTo>
                  <a:lnTo>
                    <a:pt x="909" y="0"/>
                  </a:lnTo>
                  <a:lnTo>
                    <a:pt x="876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34" name="Shape 796">
              <a:extLst>
                <a:ext uri="{FF2B5EF4-FFF2-40B4-BE49-F238E27FC236}">
                  <a16:creationId xmlns:a16="http://schemas.microsoft.com/office/drawing/2014/main" id="{8E775CFB-B03A-EF56-ACA0-B13351ED5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977" y="2970012"/>
              <a:ext cx="63336" cy="59744"/>
            </a:xfrm>
            <a:custGeom>
              <a:avLst/>
              <a:gdLst>
                <a:gd name="T0" fmla="*/ 881640625 w 2527"/>
                <a:gd name="T1" fmla="*/ 92187500 h 2391"/>
                <a:gd name="T2" fmla="*/ 881640625 w 2527"/>
                <a:gd name="T3" fmla="*/ 263281250 h 2391"/>
                <a:gd name="T4" fmla="*/ 881640625 w 2527"/>
                <a:gd name="T5" fmla="*/ 421093750 h 2391"/>
                <a:gd name="T6" fmla="*/ 894531250 w 2527"/>
                <a:gd name="T7" fmla="*/ 631640625 h 2391"/>
                <a:gd name="T8" fmla="*/ 907812500 w 2527"/>
                <a:gd name="T9" fmla="*/ 828906250 h 2391"/>
                <a:gd name="T10" fmla="*/ 815625000 w 2527"/>
                <a:gd name="T11" fmla="*/ 815625000 h 2391"/>
                <a:gd name="T12" fmla="*/ 736718750 w 2527"/>
                <a:gd name="T13" fmla="*/ 815625000 h 2391"/>
                <a:gd name="T14" fmla="*/ 566015625 w 2527"/>
                <a:gd name="T15" fmla="*/ 828906250 h 2391"/>
                <a:gd name="T16" fmla="*/ 355468750 w 2527"/>
                <a:gd name="T17" fmla="*/ 828906250 h 2391"/>
                <a:gd name="T18" fmla="*/ 250390625 w 2527"/>
                <a:gd name="T19" fmla="*/ 841796875 h 2391"/>
                <a:gd name="T20" fmla="*/ 144921875 w 2527"/>
                <a:gd name="T21" fmla="*/ 868359375 h 2391"/>
                <a:gd name="T22" fmla="*/ 118750000 w 2527"/>
                <a:gd name="T23" fmla="*/ 657812500 h 2391"/>
                <a:gd name="T24" fmla="*/ 92578125 w 2527"/>
                <a:gd name="T25" fmla="*/ 447265625 h 2391"/>
                <a:gd name="T26" fmla="*/ 79296875 w 2527"/>
                <a:gd name="T27" fmla="*/ 276562500 h 2391"/>
                <a:gd name="T28" fmla="*/ 53125000 w 2527"/>
                <a:gd name="T29" fmla="*/ 105468750 h 2391"/>
                <a:gd name="T30" fmla="*/ 460546875 w 2527"/>
                <a:gd name="T31" fmla="*/ 105468750 h 2391"/>
                <a:gd name="T32" fmla="*/ 881640625 w 2527"/>
                <a:gd name="T33" fmla="*/ 92187500 h 2391"/>
                <a:gd name="T34" fmla="*/ 868359375 w 2527"/>
                <a:gd name="T35" fmla="*/ 390625 h 2391"/>
                <a:gd name="T36" fmla="*/ 460546875 w 2527"/>
                <a:gd name="T37" fmla="*/ 13281250 h 2391"/>
                <a:gd name="T38" fmla="*/ 250390625 w 2527"/>
                <a:gd name="T39" fmla="*/ 13281250 h 2391"/>
                <a:gd name="T40" fmla="*/ 53125000 w 2527"/>
                <a:gd name="T41" fmla="*/ 39843750 h 2391"/>
                <a:gd name="T42" fmla="*/ 26562500 w 2527"/>
                <a:gd name="T43" fmla="*/ 52734375 h 2391"/>
                <a:gd name="T44" fmla="*/ 13671875 w 2527"/>
                <a:gd name="T45" fmla="*/ 79296875 h 2391"/>
                <a:gd name="T46" fmla="*/ 390625 w 2527"/>
                <a:gd name="T47" fmla="*/ 171093750 h 2391"/>
                <a:gd name="T48" fmla="*/ 390625 w 2527"/>
                <a:gd name="T49" fmla="*/ 263281250 h 2391"/>
                <a:gd name="T50" fmla="*/ 13671875 w 2527"/>
                <a:gd name="T51" fmla="*/ 447265625 h 2391"/>
                <a:gd name="T52" fmla="*/ 26562500 w 2527"/>
                <a:gd name="T53" fmla="*/ 683984375 h 2391"/>
                <a:gd name="T54" fmla="*/ 53125000 w 2527"/>
                <a:gd name="T55" fmla="*/ 789453125 h 2391"/>
                <a:gd name="T56" fmla="*/ 79296875 w 2527"/>
                <a:gd name="T57" fmla="*/ 907812500 h 2391"/>
                <a:gd name="T58" fmla="*/ 92578125 w 2527"/>
                <a:gd name="T59" fmla="*/ 920703125 h 2391"/>
                <a:gd name="T60" fmla="*/ 132031250 w 2527"/>
                <a:gd name="T61" fmla="*/ 920703125 h 2391"/>
                <a:gd name="T62" fmla="*/ 223828125 w 2527"/>
                <a:gd name="T63" fmla="*/ 933984375 h 2391"/>
                <a:gd name="T64" fmla="*/ 316015625 w 2527"/>
                <a:gd name="T65" fmla="*/ 933984375 h 2391"/>
                <a:gd name="T66" fmla="*/ 500000000 w 2527"/>
                <a:gd name="T67" fmla="*/ 920703125 h 2391"/>
                <a:gd name="T68" fmla="*/ 815625000 w 2527"/>
                <a:gd name="T69" fmla="*/ 920703125 h 2391"/>
                <a:gd name="T70" fmla="*/ 921093750 w 2527"/>
                <a:gd name="T71" fmla="*/ 894531250 h 2391"/>
                <a:gd name="T72" fmla="*/ 933984375 w 2527"/>
                <a:gd name="T73" fmla="*/ 907812500 h 2391"/>
                <a:gd name="T74" fmla="*/ 960546875 w 2527"/>
                <a:gd name="T75" fmla="*/ 907812500 h 2391"/>
                <a:gd name="T76" fmla="*/ 973437500 w 2527"/>
                <a:gd name="T77" fmla="*/ 881250000 h 2391"/>
                <a:gd name="T78" fmla="*/ 986718750 w 2527"/>
                <a:gd name="T79" fmla="*/ 789453125 h 2391"/>
                <a:gd name="T80" fmla="*/ 986718750 w 2527"/>
                <a:gd name="T81" fmla="*/ 683984375 h 2391"/>
                <a:gd name="T82" fmla="*/ 973437500 w 2527"/>
                <a:gd name="T83" fmla="*/ 486718750 h 2391"/>
                <a:gd name="T84" fmla="*/ 960546875 w 2527"/>
                <a:gd name="T85" fmla="*/ 250000000 h 2391"/>
                <a:gd name="T86" fmla="*/ 947265625 w 2527"/>
                <a:gd name="T87" fmla="*/ 144921875 h 2391"/>
                <a:gd name="T88" fmla="*/ 921093750 w 2527"/>
                <a:gd name="T89" fmla="*/ 26562500 h 2391"/>
                <a:gd name="T90" fmla="*/ 907812500 w 2527"/>
                <a:gd name="T91" fmla="*/ 13281250 h 2391"/>
                <a:gd name="T92" fmla="*/ 894531250 w 2527"/>
                <a:gd name="T93" fmla="*/ 390625 h 2391"/>
                <a:gd name="T94" fmla="*/ 868359375 w 2527"/>
                <a:gd name="T95" fmla="*/ 390625 h 239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527"/>
                <a:gd name="T145" fmla="*/ 0 h 2391"/>
                <a:gd name="T146" fmla="*/ 2527 w 2527"/>
                <a:gd name="T147" fmla="*/ 2391 h 239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527" h="2391" extrusionOk="0">
                  <a:moveTo>
                    <a:pt x="2257" y="236"/>
                  </a:moveTo>
                  <a:lnTo>
                    <a:pt x="2257" y="674"/>
                  </a:lnTo>
                  <a:lnTo>
                    <a:pt x="2257" y="1078"/>
                  </a:lnTo>
                  <a:lnTo>
                    <a:pt x="2290" y="1617"/>
                  </a:lnTo>
                  <a:lnTo>
                    <a:pt x="2324" y="2122"/>
                  </a:lnTo>
                  <a:lnTo>
                    <a:pt x="2088" y="2088"/>
                  </a:lnTo>
                  <a:lnTo>
                    <a:pt x="1886" y="2088"/>
                  </a:lnTo>
                  <a:lnTo>
                    <a:pt x="1449" y="2122"/>
                  </a:lnTo>
                  <a:lnTo>
                    <a:pt x="910" y="2122"/>
                  </a:lnTo>
                  <a:lnTo>
                    <a:pt x="641" y="2155"/>
                  </a:lnTo>
                  <a:lnTo>
                    <a:pt x="371" y="2223"/>
                  </a:lnTo>
                  <a:lnTo>
                    <a:pt x="304" y="1684"/>
                  </a:lnTo>
                  <a:lnTo>
                    <a:pt x="237" y="1145"/>
                  </a:lnTo>
                  <a:lnTo>
                    <a:pt x="203" y="708"/>
                  </a:lnTo>
                  <a:lnTo>
                    <a:pt x="136" y="270"/>
                  </a:lnTo>
                  <a:lnTo>
                    <a:pt x="1179" y="270"/>
                  </a:lnTo>
                  <a:lnTo>
                    <a:pt x="2257" y="236"/>
                  </a:lnTo>
                  <a:close/>
                  <a:moveTo>
                    <a:pt x="2223" y="1"/>
                  </a:moveTo>
                  <a:lnTo>
                    <a:pt x="1179" y="34"/>
                  </a:lnTo>
                  <a:lnTo>
                    <a:pt x="641" y="34"/>
                  </a:lnTo>
                  <a:lnTo>
                    <a:pt x="136" y="102"/>
                  </a:lnTo>
                  <a:lnTo>
                    <a:pt x="68" y="135"/>
                  </a:lnTo>
                  <a:lnTo>
                    <a:pt x="35" y="203"/>
                  </a:lnTo>
                  <a:lnTo>
                    <a:pt x="1" y="438"/>
                  </a:lnTo>
                  <a:lnTo>
                    <a:pt x="1" y="674"/>
                  </a:lnTo>
                  <a:lnTo>
                    <a:pt x="35" y="1145"/>
                  </a:lnTo>
                  <a:lnTo>
                    <a:pt x="68" y="1751"/>
                  </a:lnTo>
                  <a:lnTo>
                    <a:pt x="136" y="2021"/>
                  </a:lnTo>
                  <a:lnTo>
                    <a:pt x="203" y="2324"/>
                  </a:lnTo>
                  <a:lnTo>
                    <a:pt x="237" y="2357"/>
                  </a:lnTo>
                  <a:lnTo>
                    <a:pt x="338" y="2357"/>
                  </a:lnTo>
                  <a:lnTo>
                    <a:pt x="573" y="2391"/>
                  </a:lnTo>
                  <a:lnTo>
                    <a:pt x="809" y="2391"/>
                  </a:lnTo>
                  <a:lnTo>
                    <a:pt x="1280" y="2357"/>
                  </a:lnTo>
                  <a:lnTo>
                    <a:pt x="2088" y="2357"/>
                  </a:lnTo>
                  <a:lnTo>
                    <a:pt x="2358" y="2290"/>
                  </a:lnTo>
                  <a:lnTo>
                    <a:pt x="2391" y="2324"/>
                  </a:lnTo>
                  <a:lnTo>
                    <a:pt x="2459" y="2324"/>
                  </a:lnTo>
                  <a:lnTo>
                    <a:pt x="2492" y="2256"/>
                  </a:lnTo>
                  <a:lnTo>
                    <a:pt x="2526" y="2021"/>
                  </a:lnTo>
                  <a:lnTo>
                    <a:pt x="2526" y="1751"/>
                  </a:lnTo>
                  <a:lnTo>
                    <a:pt x="2492" y="1246"/>
                  </a:lnTo>
                  <a:lnTo>
                    <a:pt x="2459" y="640"/>
                  </a:lnTo>
                  <a:lnTo>
                    <a:pt x="2425" y="371"/>
                  </a:lnTo>
                  <a:lnTo>
                    <a:pt x="2358" y="68"/>
                  </a:lnTo>
                  <a:lnTo>
                    <a:pt x="2324" y="34"/>
                  </a:lnTo>
                  <a:lnTo>
                    <a:pt x="2290" y="1"/>
                  </a:lnTo>
                  <a:lnTo>
                    <a:pt x="2223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35" name="Shape 797">
              <a:extLst>
                <a:ext uri="{FF2B5EF4-FFF2-40B4-BE49-F238E27FC236}">
                  <a16:creationId xmlns:a16="http://schemas.microsoft.com/office/drawing/2014/main" id="{B054DE1B-8342-91D4-79A2-C5CD2C15F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759" y="2997495"/>
              <a:ext cx="17328" cy="9559"/>
            </a:xfrm>
            <a:custGeom>
              <a:avLst/>
              <a:gdLst>
                <a:gd name="T0" fmla="*/ 26562500 w 675"/>
                <a:gd name="T1" fmla="*/ 390625 h 405"/>
                <a:gd name="T2" fmla="*/ 13671875 w 675"/>
                <a:gd name="T3" fmla="*/ 13671875 h 405"/>
                <a:gd name="T4" fmla="*/ 390625 w 675"/>
                <a:gd name="T5" fmla="*/ 26562500 h 405"/>
                <a:gd name="T6" fmla="*/ 390625 w 675"/>
                <a:gd name="T7" fmla="*/ 39843750 h 405"/>
                <a:gd name="T8" fmla="*/ 13671875 w 675"/>
                <a:gd name="T9" fmla="*/ 53125000 h 405"/>
                <a:gd name="T10" fmla="*/ 39843750 w 675"/>
                <a:gd name="T11" fmla="*/ 92578125 h 405"/>
                <a:gd name="T12" fmla="*/ 92578125 w 675"/>
                <a:gd name="T13" fmla="*/ 118750000 h 405"/>
                <a:gd name="T14" fmla="*/ 144921875 w 675"/>
                <a:gd name="T15" fmla="*/ 144921875 h 405"/>
                <a:gd name="T16" fmla="*/ 197656250 w 675"/>
                <a:gd name="T17" fmla="*/ 158203125 h 405"/>
                <a:gd name="T18" fmla="*/ 237109375 w 675"/>
                <a:gd name="T19" fmla="*/ 158203125 h 405"/>
                <a:gd name="T20" fmla="*/ 263281250 w 675"/>
                <a:gd name="T21" fmla="*/ 132031250 h 405"/>
                <a:gd name="T22" fmla="*/ 263281250 w 675"/>
                <a:gd name="T23" fmla="*/ 92578125 h 405"/>
                <a:gd name="T24" fmla="*/ 237109375 w 675"/>
                <a:gd name="T25" fmla="*/ 53125000 h 405"/>
                <a:gd name="T26" fmla="*/ 184375000 w 675"/>
                <a:gd name="T27" fmla="*/ 26562500 h 405"/>
                <a:gd name="T28" fmla="*/ 132031250 w 675"/>
                <a:gd name="T29" fmla="*/ 13671875 h 405"/>
                <a:gd name="T30" fmla="*/ 79296875 w 675"/>
                <a:gd name="T31" fmla="*/ 390625 h 405"/>
                <a:gd name="T32" fmla="*/ 26562500 w 675"/>
                <a:gd name="T33" fmla="*/ 390625 h 4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5"/>
                <a:gd name="T52" fmla="*/ 0 h 405"/>
                <a:gd name="T53" fmla="*/ 675 w 675"/>
                <a:gd name="T54" fmla="*/ 405 h 40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5" h="405" extrusionOk="0">
                  <a:moveTo>
                    <a:pt x="68" y="1"/>
                  </a:moveTo>
                  <a:lnTo>
                    <a:pt x="35" y="35"/>
                  </a:lnTo>
                  <a:lnTo>
                    <a:pt x="1" y="68"/>
                  </a:lnTo>
                  <a:lnTo>
                    <a:pt x="1" y="102"/>
                  </a:lnTo>
                  <a:lnTo>
                    <a:pt x="35" y="136"/>
                  </a:lnTo>
                  <a:lnTo>
                    <a:pt x="102" y="237"/>
                  </a:lnTo>
                  <a:lnTo>
                    <a:pt x="237" y="304"/>
                  </a:lnTo>
                  <a:lnTo>
                    <a:pt x="371" y="371"/>
                  </a:lnTo>
                  <a:lnTo>
                    <a:pt x="506" y="405"/>
                  </a:lnTo>
                  <a:lnTo>
                    <a:pt x="607" y="405"/>
                  </a:lnTo>
                  <a:lnTo>
                    <a:pt x="674" y="338"/>
                  </a:lnTo>
                  <a:lnTo>
                    <a:pt x="674" y="237"/>
                  </a:lnTo>
                  <a:lnTo>
                    <a:pt x="607" y="136"/>
                  </a:lnTo>
                  <a:lnTo>
                    <a:pt x="472" y="68"/>
                  </a:lnTo>
                  <a:lnTo>
                    <a:pt x="338" y="35"/>
                  </a:lnTo>
                  <a:lnTo>
                    <a:pt x="203" y="1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36" name="Shape 798">
              <a:extLst>
                <a:ext uri="{FF2B5EF4-FFF2-40B4-BE49-F238E27FC236}">
                  <a16:creationId xmlns:a16="http://schemas.microsoft.com/office/drawing/2014/main" id="{7BE05811-E0B1-52E6-845A-BF530EFA8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285" y="3059628"/>
              <a:ext cx="14938" cy="21508"/>
            </a:xfrm>
            <a:custGeom>
              <a:avLst/>
              <a:gdLst>
                <a:gd name="T0" fmla="*/ 118359375 w 607"/>
                <a:gd name="T1" fmla="*/ 0 h 876"/>
                <a:gd name="T2" fmla="*/ 92187500 w 607"/>
                <a:gd name="T3" fmla="*/ 13281250 h 876"/>
                <a:gd name="T4" fmla="*/ 78906250 w 607"/>
                <a:gd name="T5" fmla="*/ 26562500 h 876"/>
                <a:gd name="T6" fmla="*/ 39453125 w 607"/>
                <a:gd name="T7" fmla="*/ 184375000 h 876"/>
                <a:gd name="T8" fmla="*/ 13281250 w 607"/>
                <a:gd name="T9" fmla="*/ 250000000 h 876"/>
                <a:gd name="T10" fmla="*/ 0 w 607"/>
                <a:gd name="T11" fmla="*/ 289453125 h 876"/>
                <a:gd name="T12" fmla="*/ 0 w 607"/>
                <a:gd name="T13" fmla="*/ 315625000 h 876"/>
                <a:gd name="T14" fmla="*/ 13281250 w 607"/>
                <a:gd name="T15" fmla="*/ 328906250 h 876"/>
                <a:gd name="T16" fmla="*/ 26562500 w 607"/>
                <a:gd name="T17" fmla="*/ 328906250 h 876"/>
                <a:gd name="T18" fmla="*/ 66015625 w 607"/>
                <a:gd name="T19" fmla="*/ 302734375 h 876"/>
                <a:gd name="T20" fmla="*/ 78906250 w 607"/>
                <a:gd name="T21" fmla="*/ 276171875 h 876"/>
                <a:gd name="T22" fmla="*/ 144921875 w 607"/>
                <a:gd name="T23" fmla="*/ 276171875 h 876"/>
                <a:gd name="T24" fmla="*/ 171093750 w 607"/>
                <a:gd name="T25" fmla="*/ 328906250 h 876"/>
                <a:gd name="T26" fmla="*/ 184375000 w 607"/>
                <a:gd name="T27" fmla="*/ 342187500 h 876"/>
                <a:gd name="T28" fmla="*/ 197265625 w 607"/>
                <a:gd name="T29" fmla="*/ 342187500 h 876"/>
                <a:gd name="T30" fmla="*/ 223828125 w 607"/>
                <a:gd name="T31" fmla="*/ 328906250 h 876"/>
                <a:gd name="T32" fmla="*/ 223828125 w 607"/>
                <a:gd name="T33" fmla="*/ 315625000 h 876"/>
                <a:gd name="T34" fmla="*/ 223828125 w 607"/>
                <a:gd name="T35" fmla="*/ 263281250 h 876"/>
                <a:gd name="T36" fmla="*/ 223828125 w 607"/>
                <a:gd name="T37" fmla="*/ 250000000 h 876"/>
                <a:gd name="T38" fmla="*/ 236718750 w 607"/>
                <a:gd name="T39" fmla="*/ 236718750 h 876"/>
                <a:gd name="T40" fmla="*/ 223828125 w 607"/>
                <a:gd name="T41" fmla="*/ 223828125 h 876"/>
                <a:gd name="T42" fmla="*/ 210546875 w 607"/>
                <a:gd name="T43" fmla="*/ 223828125 h 876"/>
                <a:gd name="T44" fmla="*/ 197265625 w 607"/>
                <a:gd name="T45" fmla="*/ 171093750 h 876"/>
                <a:gd name="T46" fmla="*/ 144921875 w 607"/>
                <a:gd name="T47" fmla="*/ 26562500 h 876"/>
                <a:gd name="T48" fmla="*/ 131640625 w 607"/>
                <a:gd name="T49" fmla="*/ 0 h 876"/>
                <a:gd name="T50" fmla="*/ 118359375 w 607"/>
                <a:gd name="T51" fmla="*/ 0 h 87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07"/>
                <a:gd name="T79" fmla="*/ 0 h 876"/>
                <a:gd name="T80" fmla="*/ 607 w 607"/>
                <a:gd name="T81" fmla="*/ 876 h 87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07" h="876" extrusionOk="0">
                  <a:moveTo>
                    <a:pt x="303" y="0"/>
                  </a:moveTo>
                  <a:lnTo>
                    <a:pt x="236" y="34"/>
                  </a:lnTo>
                  <a:lnTo>
                    <a:pt x="202" y="68"/>
                  </a:lnTo>
                  <a:lnTo>
                    <a:pt x="101" y="472"/>
                  </a:lnTo>
                  <a:lnTo>
                    <a:pt x="34" y="640"/>
                  </a:lnTo>
                  <a:lnTo>
                    <a:pt x="0" y="741"/>
                  </a:lnTo>
                  <a:lnTo>
                    <a:pt x="0" y="808"/>
                  </a:lnTo>
                  <a:lnTo>
                    <a:pt x="34" y="842"/>
                  </a:lnTo>
                  <a:lnTo>
                    <a:pt x="68" y="842"/>
                  </a:lnTo>
                  <a:lnTo>
                    <a:pt x="169" y="775"/>
                  </a:lnTo>
                  <a:lnTo>
                    <a:pt x="202" y="707"/>
                  </a:lnTo>
                  <a:lnTo>
                    <a:pt x="371" y="707"/>
                  </a:lnTo>
                  <a:lnTo>
                    <a:pt x="438" y="842"/>
                  </a:lnTo>
                  <a:lnTo>
                    <a:pt x="472" y="876"/>
                  </a:lnTo>
                  <a:lnTo>
                    <a:pt x="505" y="876"/>
                  </a:lnTo>
                  <a:lnTo>
                    <a:pt x="573" y="842"/>
                  </a:lnTo>
                  <a:lnTo>
                    <a:pt x="573" y="808"/>
                  </a:lnTo>
                  <a:lnTo>
                    <a:pt x="573" y="674"/>
                  </a:lnTo>
                  <a:lnTo>
                    <a:pt x="573" y="640"/>
                  </a:lnTo>
                  <a:lnTo>
                    <a:pt x="606" y="606"/>
                  </a:lnTo>
                  <a:lnTo>
                    <a:pt x="573" y="573"/>
                  </a:lnTo>
                  <a:lnTo>
                    <a:pt x="539" y="573"/>
                  </a:lnTo>
                  <a:lnTo>
                    <a:pt x="505" y="438"/>
                  </a:lnTo>
                  <a:lnTo>
                    <a:pt x="371" y="68"/>
                  </a:lnTo>
                  <a:lnTo>
                    <a:pt x="337" y="0"/>
                  </a:lnTo>
                  <a:lnTo>
                    <a:pt x="303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37" name="Shape 799">
              <a:extLst>
                <a:ext uri="{FF2B5EF4-FFF2-40B4-BE49-F238E27FC236}">
                  <a16:creationId xmlns:a16="http://schemas.microsoft.com/office/drawing/2014/main" id="{8EA82429-3BF8-CF7D-72EA-9109D1037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666" y="2971207"/>
              <a:ext cx="60946" cy="67511"/>
            </a:xfrm>
            <a:custGeom>
              <a:avLst/>
              <a:gdLst>
                <a:gd name="T0" fmla="*/ 894531250 w 2459"/>
                <a:gd name="T1" fmla="*/ 92187500 h 2694"/>
                <a:gd name="T2" fmla="*/ 868359375 w 2459"/>
                <a:gd name="T3" fmla="*/ 289453125 h 2694"/>
                <a:gd name="T4" fmla="*/ 855078125 w 2459"/>
                <a:gd name="T5" fmla="*/ 500000000 h 2694"/>
                <a:gd name="T6" fmla="*/ 868359375 w 2459"/>
                <a:gd name="T7" fmla="*/ 710156250 h 2694"/>
                <a:gd name="T8" fmla="*/ 894531250 w 2459"/>
                <a:gd name="T9" fmla="*/ 907421875 h 2694"/>
                <a:gd name="T10" fmla="*/ 894531250 w 2459"/>
                <a:gd name="T11" fmla="*/ 920703125 h 2694"/>
                <a:gd name="T12" fmla="*/ 710546875 w 2459"/>
                <a:gd name="T13" fmla="*/ 920703125 h 2694"/>
                <a:gd name="T14" fmla="*/ 526171875 w 2459"/>
                <a:gd name="T15" fmla="*/ 933984375 h 2694"/>
                <a:gd name="T16" fmla="*/ 144921875 w 2459"/>
                <a:gd name="T17" fmla="*/ 933984375 h 2694"/>
                <a:gd name="T18" fmla="*/ 105468750 w 2459"/>
                <a:gd name="T19" fmla="*/ 512890625 h 2694"/>
                <a:gd name="T20" fmla="*/ 66015625 w 2459"/>
                <a:gd name="T21" fmla="*/ 105468750 h 2694"/>
                <a:gd name="T22" fmla="*/ 276562500 w 2459"/>
                <a:gd name="T23" fmla="*/ 118359375 h 2694"/>
                <a:gd name="T24" fmla="*/ 473828125 w 2459"/>
                <a:gd name="T25" fmla="*/ 118359375 h 2694"/>
                <a:gd name="T26" fmla="*/ 894531250 w 2459"/>
                <a:gd name="T27" fmla="*/ 92187500 h 2694"/>
                <a:gd name="T28" fmla="*/ 894531250 w 2459"/>
                <a:gd name="T29" fmla="*/ 0 h 2694"/>
                <a:gd name="T30" fmla="*/ 683984375 w 2459"/>
                <a:gd name="T31" fmla="*/ 13281250 h 2694"/>
                <a:gd name="T32" fmla="*/ 473828125 w 2459"/>
                <a:gd name="T33" fmla="*/ 26562500 h 2694"/>
                <a:gd name="T34" fmla="*/ 263281250 w 2459"/>
                <a:gd name="T35" fmla="*/ 26562500 h 2694"/>
                <a:gd name="T36" fmla="*/ 52734375 w 2459"/>
                <a:gd name="T37" fmla="*/ 39453125 h 2694"/>
                <a:gd name="T38" fmla="*/ 39843750 w 2459"/>
                <a:gd name="T39" fmla="*/ 52734375 h 2694"/>
                <a:gd name="T40" fmla="*/ 26562500 w 2459"/>
                <a:gd name="T41" fmla="*/ 66015625 h 2694"/>
                <a:gd name="T42" fmla="*/ 13281250 w 2459"/>
                <a:gd name="T43" fmla="*/ 78906250 h 2694"/>
                <a:gd name="T44" fmla="*/ 390625 w 2459"/>
                <a:gd name="T45" fmla="*/ 92187500 h 2694"/>
                <a:gd name="T46" fmla="*/ 390625 w 2459"/>
                <a:gd name="T47" fmla="*/ 328906250 h 2694"/>
                <a:gd name="T48" fmla="*/ 390625 w 2459"/>
                <a:gd name="T49" fmla="*/ 565625000 h 2694"/>
                <a:gd name="T50" fmla="*/ 26562500 w 2459"/>
                <a:gd name="T51" fmla="*/ 802343750 h 2694"/>
                <a:gd name="T52" fmla="*/ 66015625 w 2459"/>
                <a:gd name="T53" fmla="*/ 1025781250 h 2694"/>
                <a:gd name="T54" fmla="*/ 92187500 w 2459"/>
                <a:gd name="T55" fmla="*/ 1052343750 h 2694"/>
                <a:gd name="T56" fmla="*/ 118750000 w 2459"/>
                <a:gd name="T57" fmla="*/ 1052343750 h 2694"/>
                <a:gd name="T58" fmla="*/ 144921875 w 2459"/>
                <a:gd name="T59" fmla="*/ 1039062500 h 2694"/>
                <a:gd name="T60" fmla="*/ 158203125 w 2459"/>
                <a:gd name="T61" fmla="*/ 1012890625 h 2694"/>
                <a:gd name="T62" fmla="*/ 144921875 w 2459"/>
                <a:gd name="T63" fmla="*/ 986328125 h 2694"/>
                <a:gd name="T64" fmla="*/ 328906250 w 2459"/>
                <a:gd name="T65" fmla="*/ 1012890625 h 2694"/>
                <a:gd name="T66" fmla="*/ 526171875 w 2459"/>
                <a:gd name="T67" fmla="*/ 1025781250 h 2694"/>
                <a:gd name="T68" fmla="*/ 710546875 w 2459"/>
                <a:gd name="T69" fmla="*/ 1012890625 h 2694"/>
                <a:gd name="T70" fmla="*/ 802343750 w 2459"/>
                <a:gd name="T71" fmla="*/ 999609375 h 2694"/>
                <a:gd name="T72" fmla="*/ 894531250 w 2459"/>
                <a:gd name="T73" fmla="*/ 986328125 h 2694"/>
                <a:gd name="T74" fmla="*/ 907812500 w 2459"/>
                <a:gd name="T75" fmla="*/ 960156250 h 2694"/>
                <a:gd name="T76" fmla="*/ 907812500 w 2459"/>
                <a:gd name="T77" fmla="*/ 933984375 h 2694"/>
                <a:gd name="T78" fmla="*/ 920703125 w 2459"/>
                <a:gd name="T79" fmla="*/ 946875000 h 2694"/>
                <a:gd name="T80" fmla="*/ 933984375 w 2459"/>
                <a:gd name="T81" fmla="*/ 946875000 h 2694"/>
                <a:gd name="T82" fmla="*/ 947265625 w 2459"/>
                <a:gd name="T83" fmla="*/ 933984375 h 2694"/>
                <a:gd name="T84" fmla="*/ 960156250 w 2459"/>
                <a:gd name="T85" fmla="*/ 907421875 h 2694"/>
                <a:gd name="T86" fmla="*/ 960156250 w 2459"/>
                <a:gd name="T87" fmla="*/ 710156250 h 2694"/>
                <a:gd name="T88" fmla="*/ 960156250 w 2459"/>
                <a:gd name="T89" fmla="*/ 486718750 h 2694"/>
                <a:gd name="T90" fmla="*/ 947265625 w 2459"/>
                <a:gd name="T91" fmla="*/ 276171875 h 2694"/>
                <a:gd name="T92" fmla="*/ 920703125 w 2459"/>
                <a:gd name="T93" fmla="*/ 78906250 h 2694"/>
                <a:gd name="T94" fmla="*/ 933984375 w 2459"/>
                <a:gd name="T95" fmla="*/ 52734375 h 2694"/>
                <a:gd name="T96" fmla="*/ 933984375 w 2459"/>
                <a:gd name="T97" fmla="*/ 26562500 h 2694"/>
                <a:gd name="T98" fmla="*/ 920703125 w 2459"/>
                <a:gd name="T99" fmla="*/ 13281250 h 2694"/>
                <a:gd name="T100" fmla="*/ 894531250 w 2459"/>
                <a:gd name="T101" fmla="*/ 0 h 269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59"/>
                <a:gd name="T154" fmla="*/ 0 h 2694"/>
                <a:gd name="T155" fmla="*/ 2459 w 2459"/>
                <a:gd name="T156" fmla="*/ 2694 h 269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59" h="2694" extrusionOk="0">
                  <a:moveTo>
                    <a:pt x="2290" y="236"/>
                  </a:moveTo>
                  <a:lnTo>
                    <a:pt x="2223" y="741"/>
                  </a:lnTo>
                  <a:lnTo>
                    <a:pt x="2189" y="1280"/>
                  </a:lnTo>
                  <a:lnTo>
                    <a:pt x="2223" y="1818"/>
                  </a:lnTo>
                  <a:lnTo>
                    <a:pt x="2290" y="2323"/>
                  </a:lnTo>
                  <a:lnTo>
                    <a:pt x="2290" y="2357"/>
                  </a:lnTo>
                  <a:lnTo>
                    <a:pt x="1819" y="2357"/>
                  </a:lnTo>
                  <a:lnTo>
                    <a:pt x="1347" y="2391"/>
                  </a:lnTo>
                  <a:lnTo>
                    <a:pt x="371" y="2391"/>
                  </a:lnTo>
                  <a:lnTo>
                    <a:pt x="270" y="1313"/>
                  </a:lnTo>
                  <a:lnTo>
                    <a:pt x="169" y="270"/>
                  </a:lnTo>
                  <a:lnTo>
                    <a:pt x="708" y="303"/>
                  </a:lnTo>
                  <a:lnTo>
                    <a:pt x="1213" y="303"/>
                  </a:lnTo>
                  <a:lnTo>
                    <a:pt x="2290" y="236"/>
                  </a:lnTo>
                  <a:close/>
                  <a:moveTo>
                    <a:pt x="2290" y="0"/>
                  </a:moveTo>
                  <a:lnTo>
                    <a:pt x="1751" y="34"/>
                  </a:lnTo>
                  <a:lnTo>
                    <a:pt x="1213" y="68"/>
                  </a:lnTo>
                  <a:lnTo>
                    <a:pt x="674" y="68"/>
                  </a:lnTo>
                  <a:lnTo>
                    <a:pt x="135" y="101"/>
                  </a:lnTo>
                  <a:lnTo>
                    <a:pt x="102" y="135"/>
                  </a:lnTo>
                  <a:lnTo>
                    <a:pt x="68" y="169"/>
                  </a:lnTo>
                  <a:lnTo>
                    <a:pt x="34" y="202"/>
                  </a:lnTo>
                  <a:lnTo>
                    <a:pt x="1" y="236"/>
                  </a:lnTo>
                  <a:lnTo>
                    <a:pt x="1" y="842"/>
                  </a:lnTo>
                  <a:lnTo>
                    <a:pt x="1" y="1448"/>
                  </a:lnTo>
                  <a:lnTo>
                    <a:pt x="68" y="2054"/>
                  </a:lnTo>
                  <a:lnTo>
                    <a:pt x="169" y="2626"/>
                  </a:lnTo>
                  <a:lnTo>
                    <a:pt x="236" y="2694"/>
                  </a:lnTo>
                  <a:lnTo>
                    <a:pt x="304" y="2694"/>
                  </a:lnTo>
                  <a:lnTo>
                    <a:pt x="371" y="2660"/>
                  </a:lnTo>
                  <a:lnTo>
                    <a:pt x="405" y="2593"/>
                  </a:lnTo>
                  <a:lnTo>
                    <a:pt x="371" y="2525"/>
                  </a:lnTo>
                  <a:lnTo>
                    <a:pt x="842" y="2593"/>
                  </a:lnTo>
                  <a:lnTo>
                    <a:pt x="1347" y="2626"/>
                  </a:lnTo>
                  <a:lnTo>
                    <a:pt x="1819" y="2593"/>
                  </a:lnTo>
                  <a:lnTo>
                    <a:pt x="2054" y="2559"/>
                  </a:lnTo>
                  <a:lnTo>
                    <a:pt x="2290" y="2525"/>
                  </a:lnTo>
                  <a:lnTo>
                    <a:pt x="2324" y="2458"/>
                  </a:lnTo>
                  <a:lnTo>
                    <a:pt x="2324" y="2391"/>
                  </a:lnTo>
                  <a:lnTo>
                    <a:pt x="2357" y="2424"/>
                  </a:lnTo>
                  <a:lnTo>
                    <a:pt x="2391" y="2424"/>
                  </a:lnTo>
                  <a:lnTo>
                    <a:pt x="2425" y="2391"/>
                  </a:lnTo>
                  <a:lnTo>
                    <a:pt x="2458" y="2323"/>
                  </a:lnTo>
                  <a:lnTo>
                    <a:pt x="2458" y="1818"/>
                  </a:lnTo>
                  <a:lnTo>
                    <a:pt x="2458" y="1246"/>
                  </a:lnTo>
                  <a:lnTo>
                    <a:pt x="2425" y="707"/>
                  </a:lnTo>
                  <a:lnTo>
                    <a:pt x="2357" y="202"/>
                  </a:lnTo>
                  <a:lnTo>
                    <a:pt x="2391" y="135"/>
                  </a:lnTo>
                  <a:lnTo>
                    <a:pt x="2391" y="68"/>
                  </a:lnTo>
                  <a:lnTo>
                    <a:pt x="2357" y="34"/>
                  </a:lnTo>
                  <a:lnTo>
                    <a:pt x="2290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38" name="Shape 800">
              <a:extLst>
                <a:ext uri="{FF2B5EF4-FFF2-40B4-BE49-F238E27FC236}">
                  <a16:creationId xmlns:a16="http://schemas.microsoft.com/office/drawing/2014/main" id="{97B39F30-8A22-7B71-316E-D2C566B01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044" y="3125347"/>
              <a:ext cx="19718" cy="19118"/>
            </a:xfrm>
            <a:custGeom>
              <a:avLst/>
              <a:gdLst>
                <a:gd name="T0" fmla="*/ 263281250 w 775"/>
                <a:gd name="T1" fmla="*/ 0 h 775"/>
                <a:gd name="T2" fmla="*/ 197265625 w 775"/>
                <a:gd name="T3" fmla="*/ 52734375 h 775"/>
                <a:gd name="T4" fmla="*/ 144921875 w 775"/>
                <a:gd name="T5" fmla="*/ 92187500 h 775"/>
                <a:gd name="T6" fmla="*/ 66015625 w 775"/>
                <a:gd name="T7" fmla="*/ 52734375 h 775"/>
                <a:gd name="T8" fmla="*/ 52734375 w 775"/>
                <a:gd name="T9" fmla="*/ 39453125 h 775"/>
                <a:gd name="T10" fmla="*/ 39453125 w 775"/>
                <a:gd name="T11" fmla="*/ 52734375 h 775"/>
                <a:gd name="T12" fmla="*/ 26562500 w 775"/>
                <a:gd name="T13" fmla="*/ 66015625 h 775"/>
                <a:gd name="T14" fmla="*/ 39453125 w 775"/>
                <a:gd name="T15" fmla="*/ 92187500 h 775"/>
                <a:gd name="T16" fmla="*/ 92187500 w 775"/>
                <a:gd name="T17" fmla="*/ 144921875 h 775"/>
                <a:gd name="T18" fmla="*/ 52734375 w 775"/>
                <a:gd name="T19" fmla="*/ 184375000 h 775"/>
                <a:gd name="T20" fmla="*/ 26562500 w 775"/>
                <a:gd name="T21" fmla="*/ 223828125 h 775"/>
                <a:gd name="T22" fmla="*/ 13281250 w 775"/>
                <a:gd name="T23" fmla="*/ 236718750 h 775"/>
                <a:gd name="T24" fmla="*/ 0 w 775"/>
                <a:gd name="T25" fmla="*/ 263281250 h 775"/>
                <a:gd name="T26" fmla="*/ 13281250 w 775"/>
                <a:gd name="T27" fmla="*/ 289453125 h 775"/>
                <a:gd name="T28" fmla="*/ 39453125 w 775"/>
                <a:gd name="T29" fmla="*/ 302734375 h 775"/>
                <a:gd name="T30" fmla="*/ 78906250 w 775"/>
                <a:gd name="T31" fmla="*/ 276171875 h 775"/>
                <a:gd name="T32" fmla="*/ 105468750 w 775"/>
                <a:gd name="T33" fmla="*/ 250000000 h 775"/>
                <a:gd name="T34" fmla="*/ 157812500 w 775"/>
                <a:gd name="T35" fmla="*/ 184375000 h 775"/>
                <a:gd name="T36" fmla="*/ 250000000 w 775"/>
                <a:gd name="T37" fmla="*/ 223828125 h 775"/>
                <a:gd name="T38" fmla="*/ 289453125 w 775"/>
                <a:gd name="T39" fmla="*/ 210546875 h 775"/>
                <a:gd name="T40" fmla="*/ 302734375 w 775"/>
                <a:gd name="T41" fmla="*/ 184375000 h 775"/>
                <a:gd name="T42" fmla="*/ 302734375 w 775"/>
                <a:gd name="T43" fmla="*/ 157812500 h 775"/>
                <a:gd name="T44" fmla="*/ 276171875 w 775"/>
                <a:gd name="T45" fmla="*/ 144921875 h 775"/>
                <a:gd name="T46" fmla="*/ 210546875 w 775"/>
                <a:gd name="T47" fmla="*/ 131640625 h 775"/>
                <a:gd name="T48" fmla="*/ 236718750 w 775"/>
                <a:gd name="T49" fmla="*/ 105468750 h 775"/>
                <a:gd name="T50" fmla="*/ 276171875 w 775"/>
                <a:gd name="T51" fmla="*/ 13281250 h 775"/>
                <a:gd name="T52" fmla="*/ 276171875 w 775"/>
                <a:gd name="T53" fmla="*/ 0 h 775"/>
                <a:gd name="T54" fmla="*/ 263281250 w 775"/>
                <a:gd name="T55" fmla="*/ 0 h 77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775"/>
                <a:gd name="T85" fmla="*/ 0 h 775"/>
                <a:gd name="T86" fmla="*/ 775 w 775"/>
                <a:gd name="T87" fmla="*/ 775 h 775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775" h="775" extrusionOk="0">
                  <a:moveTo>
                    <a:pt x="674" y="0"/>
                  </a:moveTo>
                  <a:lnTo>
                    <a:pt x="505" y="135"/>
                  </a:lnTo>
                  <a:lnTo>
                    <a:pt x="371" y="236"/>
                  </a:lnTo>
                  <a:lnTo>
                    <a:pt x="169" y="135"/>
                  </a:lnTo>
                  <a:lnTo>
                    <a:pt x="135" y="101"/>
                  </a:lnTo>
                  <a:lnTo>
                    <a:pt x="101" y="135"/>
                  </a:lnTo>
                  <a:lnTo>
                    <a:pt x="68" y="169"/>
                  </a:lnTo>
                  <a:lnTo>
                    <a:pt x="101" y="236"/>
                  </a:lnTo>
                  <a:lnTo>
                    <a:pt x="236" y="371"/>
                  </a:lnTo>
                  <a:lnTo>
                    <a:pt x="135" y="472"/>
                  </a:lnTo>
                  <a:lnTo>
                    <a:pt x="68" y="573"/>
                  </a:lnTo>
                  <a:lnTo>
                    <a:pt x="34" y="606"/>
                  </a:lnTo>
                  <a:lnTo>
                    <a:pt x="0" y="674"/>
                  </a:lnTo>
                  <a:lnTo>
                    <a:pt x="34" y="741"/>
                  </a:lnTo>
                  <a:lnTo>
                    <a:pt x="101" y="775"/>
                  </a:lnTo>
                  <a:lnTo>
                    <a:pt x="202" y="707"/>
                  </a:lnTo>
                  <a:lnTo>
                    <a:pt x="270" y="640"/>
                  </a:lnTo>
                  <a:lnTo>
                    <a:pt x="404" y="472"/>
                  </a:lnTo>
                  <a:lnTo>
                    <a:pt x="640" y="573"/>
                  </a:lnTo>
                  <a:lnTo>
                    <a:pt x="741" y="539"/>
                  </a:lnTo>
                  <a:lnTo>
                    <a:pt x="775" y="472"/>
                  </a:lnTo>
                  <a:lnTo>
                    <a:pt x="775" y="404"/>
                  </a:lnTo>
                  <a:lnTo>
                    <a:pt x="707" y="371"/>
                  </a:lnTo>
                  <a:lnTo>
                    <a:pt x="539" y="337"/>
                  </a:lnTo>
                  <a:lnTo>
                    <a:pt x="606" y="270"/>
                  </a:lnTo>
                  <a:lnTo>
                    <a:pt x="707" y="34"/>
                  </a:lnTo>
                  <a:lnTo>
                    <a:pt x="707" y="0"/>
                  </a:lnTo>
                  <a:lnTo>
                    <a:pt x="674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39" name="Shape 801">
              <a:extLst>
                <a:ext uri="{FF2B5EF4-FFF2-40B4-BE49-F238E27FC236}">
                  <a16:creationId xmlns:a16="http://schemas.microsoft.com/office/drawing/2014/main" id="{D74FBECA-2C02-87E5-F991-A2B3F9C77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081" y="2967025"/>
              <a:ext cx="63933" cy="60341"/>
            </a:xfrm>
            <a:custGeom>
              <a:avLst/>
              <a:gdLst>
                <a:gd name="T0" fmla="*/ 65625000 w 2559"/>
                <a:gd name="T1" fmla="*/ 66015625 h 2425"/>
                <a:gd name="T2" fmla="*/ 144531250 w 2559"/>
                <a:gd name="T3" fmla="*/ 105468750 h 2425"/>
                <a:gd name="T4" fmla="*/ 223437500 w 2559"/>
                <a:gd name="T5" fmla="*/ 118750000 h 2425"/>
                <a:gd name="T6" fmla="*/ 394531250 w 2559"/>
                <a:gd name="T7" fmla="*/ 105468750 h 2425"/>
                <a:gd name="T8" fmla="*/ 644531250 w 2559"/>
                <a:gd name="T9" fmla="*/ 118750000 h 2425"/>
                <a:gd name="T10" fmla="*/ 894531250 w 2559"/>
                <a:gd name="T11" fmla="*/ 132031250 h 2425"/>
                <a:gd name="T12" fmla="*/ 894531250 w 2559"/>
                <a:gd name="T13" fmla="*/ 276562500 h 2425"/>
                <a:gd name="T14" fmla="*/ 907421875 w 2559"/>
                <a:gd name="T15" fmla="*/ 421093750 h 2425"/>
                <a:gd name="T16" fmla="*/ 907421875 w 2559"/>
                <a:gd name="T17" fmla="*/ 618359375 h 2425"/>
                <a:gd name="T18" fmla="*/ 907421875 w 2559"/>
                <a:gd name="T19" fmla="*/ 723828125 h 2425"/>
                <a:gd name="T20" fmla="*/ 933984375 w 2559"/>
                <a:gd name="T21" fmla="*/ 815625000 h 2425"/>
                <a:gd name="T22" fmla="*/ 920703125 w 2559"/>
                <a:gd name="T23" fmla="*/ 815625000 h 2425"/>
                <a:gd name="T24" fmla="*/ 512890625 w 2559"/>
                <a:gd name="T25" fmla="*/ 828906250 h 2425"/>
                <a:gd name="T26" fmla="*/ 315625000 w 2559"/>
                <a:gd name="T27" fmla="*/ 842187500 h 2425"/>
                <a:gd name="T28" fmla="*/ 210546875 w 2559"/>
                <a:gd name="T29" fmla="*/ 855078125 h 2425"/>
                <a:gd name="T30" fmla="*/ 118359375 w 2559"/>
                <a:gd name="T31" fmla="*/ 868359375 h 2425"/>
                <a:gd name="T32" fmla="*/ 92187500 w 2559"/>
                <a:gd name="T33" fmla="*/ 671093750 h 2425"/>
                <a:gd name="T34" fmla="*/ 92187500 w 2559"/>
                <a:gd name="T35" fmla="*/ 473828125 h 2425"/>
                <a:gd name="T36" fmla="*/ 105078125 w 2559"/>
                <a:gd name="T37" fmla="*/ 276562500 h 2425"/>
                <a:gd name="T38" fmla="*/ 92187500 w 2559"/>
                <a:gd name="T39" fmla="*/ 171484375 h 2425"/>
                <a:gd name="T40" fmla="*/ 78906250 w 2559"/>
                <a:gd name="T41" fmla="*/ 118750000 h 2425"/>
                <a:gd name="T42" fmla="*/ 65625000 w 2559"/>
                <a:gd name="T43" fmla="*/ 66015625 h 2425"/>
                <a:gd name="T44" fmla="*/ 920703125 w 2559"/>
                <a:gd name="T45" fmla="*/ 390625 h 2425"/>
                <a:gd name="T46" fmla="*/ 920703125 w 2559"/>
                <a:gd name="T47" fmla="*/ 13671875 h 2425"/>
                <a:gd name="T48" fmla="*/ 907421875 w 2559"/>
                <a:gd name="T49" fmla="*/ 53125000 h 2425"/>
                <a:gd name="T50" fmla="*/ 683984375 w 2559"/>
                <a:gd name="T51" fmla="*/ 26562500 h 2425"/>
                <a:gd name="T52" fmla="*/ 460156250 w 2559"/>
                <a:gd name="T53" fmla="*/ 26562500 h 2425"/>
                <a:gd name="T54" fmla="*/ 250000000 w 2559"/>
                <a:gd name="T55" fmla="*/ 13671875 h 2425"/>
                <a:gd name="T56" fmla="*/ 157812500 w 2559"/>
                <a:gd name="T57" fmla="*/ 26562500 h 2425"/>
                <a:gd name="T58" fmla="*/ 105078125 w 2559"/>
                <a:gd name="T59" fmla="*/ 39843750 h 2425"/>
                <a:gd name="T60" fmla="*/ 65625000 w 2559"/>
                <a:gd name="T61" fmla="*/ 66015625 h 2425"/>
                <a:gd name="T62" fmla="*/ 52734375 w 2559"/>
                <a:gd name="T63" fmla="*/ 66015625 h 2425"/>
                <a:gd name="T64" fmla="*/ 26171875 w 2559"/>
                <a:gd name="T65" fmla="*/ 132031250 h 2425"/>
                <a:gd name="T66" fmla="*/ 13281250 w 2559"/>
                <a:gd name="T67" fmla="*/ 197656250 h 2425"/>
                <a:gd name="T68" fmla="*/ 0 w 2559"/>
                <a:gd name="T69" fmla="*/ 342187500 h 2425"/>
                <a:gd name="T70" fmla="*/ 13281250 w 2559"/>
                <a:gd name="T71" fmla="*/ 618359375 h 2425"/>
                <a:gd name="T72" fmla="*/ 13281250 w 2559"/>
                <a:gd name="T73" fmla="*/ 710546875 h 2425"/>
                <a:gd name="T74" fmla="*/ 13281250 w 2559"/>
                <a:gd name="T75" fmla="*/ 802734375 h 2425"/>
                <a:gd name="T76" fmla="*/ 13281250 w 2559"/>
                <a:gd name="T77" fmla="*/ 855078125 h 2425"/>
                <a:gd name="T78" fmla="*/ 26171875 w 2559"/>
                <a:gd name="T79" fmla="*/ 894531250 h 2425"/>
                <a:gd name="T80" fmla="*/ 52734375 w 2559"/>
                <a:gd name="T81" fmla="*/ 921093750 h 2425"/>
                <a:gd name="T82" fmla="*/ 92187500 w 2559"/>
                <a:gd name="T83" fmla="*/ 947265625 h 2425"/>
                <a:gd name="T84" fmla="*/ 118359375 w 2559"/>
                <a:gd name="T85" fmla="*/ 947265625 h 2425"/>
                <a:gd name="T86" fmla="*/ 118359375 w 2559"/>
                <a:gd name="T87" fmla="*/ 921093750 h 2425"/>
                <a:gd name="T88" fmla="*/ 223437500 w 2559"/>
                <a:gd name="T89" fmla="*/ 933984375 h 2425"/>
                <a:gd name="T90" fmla="*/ 315625000 w 2559"/>
                <a:gd name="T91" fmla="*/ 947265625 h 2425"/>
                <a:gd name="T92" fmla="*/ 526171875 w 2559"/>
                <a:gd name="T93" fmla="*/ 933984375 h 2425"/>
                <a:gd name="T94" fmla="*/ 920703125 w 2559"/>
                <a:gd name="T95" fmla="*/ 907812500 h 2425"/>
                <a:gd name="T96" fmla="*/ 946875000 w 2559"/>
                <a:gd name="T97" fmla="*/ 894531250 h 2425"/>
                <a:gd name="T98" fmla="*/ 973437500 w 2559"/>
                <a:gd name="T99" fmla="*/ 907812500 h 2425"/>
                <a:gd name="T100" fmla="*/ 986328125 w 2559"/>
                <a:gd name="T101" fmla="*/ 907812500 h 2425"/>
                <a:gd name="T102" fmla="*/ 986328125 w 2559"/>
                <a:gd name="T103" fmla="*/ 894531250 h 2425"/>
                <a:gd name="T104" fmla="*/ 999609375 w 2559"/>
                <a:gd name="T105" fmla="*/ 789453125 h 2425"/>
                <a:gd name="T106" fmla="*/ 999609375 w 2559"/>
                <a:gd name="T107" fmla="*/ 684375000 h 2425"/>
                <a:gd name="T108" fmla="*/ 986328125 w 2559"/>
                <a:gd name="T109" fmla="*/ 487109375 h 2425"/>
                <a:gd name="T110" fmla="*/ 973437500 w 2559"/>
                <a:gd name="T111" fmla="*/ 250390625 h 2425"/>
                <a:gd name="T112" fmla="*/ 973437500 w 2559"/>
                <a:gd name="T113" fmla="*/ 132031250 h 2425"/>
                <a:gd name="T114" fmla="*/ 960156250 w 2559"/>
                <a:gd name="T115" fmla="*/ 13671875 h 2425"/>
                <a:gd name="T116" fmla="*/ 946875000 w 2559"/>
                <a:gd name="T117" fmla="*/ 390625 h 2425"/>
                <a:gd name="T118" fmla="*/ 920703125 w 2559"/>
                <a:gd name="T119" fmla="*/ 390625 h 242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559"/>
                <a:gd name="T181" fmla="*/ 0 h 2425"/>
                <a:gd name="T182" fmla="*/ 2559 w 2559"/>
                <a:gd name="T183" fmla="*/ 2425 h 242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559" h="2425" extrusionOk="0">
                  <a:moveTo>
                    <a:pt x="168" y="169"/>
                  </a:moveTo>
                  <a:lnTo>
                    <a:pt x="370" y="270"/>
                  </a:lnTo>
                  <a:lnTo>
                    <a:pt x="572" y="304"/>
                  </a:lnTo>
                  <a:lnTo>
                    <a:pt x="1010" y="270"/>
                  </a:lnTo>
                  <a:lnTo>
                    <a:pt x="1650" y="304"/>
                  </a:lnTo>
                  <a:lnTo>
                    <a:pt x="2290" y="338"/>
                  </a:lnTo>
                  <a:lnTo>
                    <a:pt x="2290" y="708"/>
                  </a:lnTo>
                  <a:lnTo>
                    <a:pt x="2323" y="1078"/>
                  </a:lnTo>
                  <a:lnTo>
                    <a:pt x="2323" y="1583"/>
                  </a:lnTo>
                  <a:lnTo>
                    <a:pt x="2323" y="1853"/>
                  </a:lnTo>
                  <a:lnTo>
                    <a:pt x="2391" y="2088"/>
                  </a:lnTo>
                  <a:lnTo>
                    <a:pt x="2357" y="2088"/>
                  </a:lnTo>
                  <a:lnTo>
                    <a:pt x="1313" y="2122"/>
                  </a:lnTo>
                  <a:lnTo>
                    <a:pt x="808" y="2156"/>
                  </a:lnTo>
                  <a:lnTo>
                    <a:pt x="539" y="2189"/>
                  </a:lnTo>
                  <a:lnTo>
                    <a:pt x="303" y="2223"/>
                  </a:lnTo>
                  <a:lnTo>
                    <a:pt x="236" y="1718"/>
                  </a:lnTo>
                  <a:lnTo>
                    <a:pt x="236" y="1213"/>
                  </a:lnTo>
                  <a:lnTo>
                    <a:pt x="269" y="708"/>
                  </a:lnTo>
                  <a:lnTo>
                    <a:pt x="236" y="439"/>
                  </a:lnTo>
                  <a:lnTo>
                    <a:pt x="202" y="304"/>
                  </a:lnTo>
                  <a:lnTo>
                    <a:pt x="168" y="169"/>
                  </a:lnTo>
                  <a:close/>
                  <a:moveTo>
                    <a:pt x="2357" y="1"/>
                  </a:moveTo>
                  <a:lnTo>
                    <a:pt x="2357" y="35"/>
                  </a:lnTo>
                  <a:lnTo>
                    <a:pt x="2323" y="136"/>
                  </a:lnTo>
                  <a:lnTo>
                    <a:pt x="1751" y="68"/>
                  </a:lnTo>
                  <a:lnTo>
                    <a:pt x="1178" y="68"/>
                  </a:lnTo>
                  <a:lnTo>
                    <a:pt x="640" y="35"/>
                  </a:lnTo>
                  <a:lnTo>
                    <a:pt x="404" y="68"/>
                  </a:lnTo>
                  <a:lnTo>
                    <a:pt x="269" y="102"/>
                  </a:lnTo>
                  <a:lnTo>
                    <a:pt x="168" y="169"/>
                  </a:lnTo>
                  <a:lnTo>
                    <a:pt x="135" y="169"/>
                  </a:lnTo>
                  <a:lnTo>
                    <a:pt x="67" y="338"/>
                  </a:lnTo>
                  <a:lnTo>
                    <a:pt x="34" y="506"/>
                  </a:lnTo>
                  <a:lnTo>
                    <a:pt x="0" y="876"/>
                  </a:lnTo>
                  <a:lnTo>
                    <a:pt x="34" y="1583"/>
                  </a:lnTo>
                  <a:lnTo>
                    <a:pt x="34" y="1819"/>
                  </a:lnTo>
                  <a:lnTo>
                    <a:pt x="34" y="2055"/>
                  </a:lnTo>
                  <a:lnTo>
                    <a:pt x="34" y="2189"/>
                  </a:lnTo>
                  <a:lnTo>
                    <a:pt x="67" y="2290"/>
                  </a:lnTo>
                  <a:lnTo>
                    <a:pt x="135" y="2358"/>
                  </a:lnTo>
                  <a:lnTo>
                    <a:pt x="236" y="2425"/>
                  </a:lnTo>
                  <a:lnTo>
                    <a:pt x="303" y="2425"/>
                  </a:lnTo>
                  <a:lnTo>
                    <a:pt x="303" y="2358"/>
                  </a:lnTo>
                  <a:lnTo>
                    <a:pt x="572" y="2391"/>
                  </a:lnTo>
                  <a:lnTo>
                    <a:pt x="808" y="2425"/>
                  </a:lnTo>
                  <a:lnTo>
                    <a:pt x="1347" y="2391"/>
                  </a:lnTo>
                  <a:lnTo>
                    <a:pt x="2357" y="2324"/>
                  </a:lnTo>
                  <a:lnTo>
                    <a:pt x="2424" y="2290"/>
                  </a:lnTo>
                  <a:lnTo>
                    <a:pt x="2492" y="2324"/>
                  </a:lnTo>
                  <a:lnTo>
                    <a:pt x="2525" y="2324"/>
                  </a:lnTo>
                  <a:lnTo>
                    <a:pt x="2525" y="2290"/>
                  </a:lnTo>
                  <a:lnTo>
                    <a:pt x="2559" y="2021"/>
                  </a:lnTo>
                  <a:lnTo>
                    <a:pt x="2559" y="1752"/>
                  </a:lnTo>
                  <a:lnTo>
                    <a:pt x="2525" y="1247"/>
                  </a:lnTo>
                  <a:lnTo>
                    <a:pt x="2492" y="641"/>
                  </a:lnTo>
                  <a:lnTo>
                    <a:pt x="2492" y="338"/>
                  </a:lnTo>
                  <a:lnTo>
                    <a:pt x="2458" y="35"/>
                  </a:lnTo>
                  <a:lnTo>
                    <a:pt x="2424" y="1"/>
                  </a:lnTo>
                  <a:lnTo>
                    <a:pt x="2357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40" name="Shape 802">
              <a:extLst>
                <a:ext uri="{FF2B5EF4-FFF2-40B4-BE49-F238E27FC236}">
                  <a16:creationId xmlns:a16="http://schemas.microsoft.com/office/drawing/2014/main" id="{16E8E955-885D-4CED-DD9A-956E2BF40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176" y="2991520"/>
              <a:ext cx="16133" cy="19118"/>
            </a:xfrm>
            <a:custGeom>
              <a:avLst/>
              <a:gdLst>
                <a:gd name="T0" fmla="*/ 39453125 w 640"/>
                <a:gd name="T1" fmla="*/ 0 h 775"/>
                <a:gd name="T2" fmla="*/ 26171875 w 640"/>
                <a:gd name="T3" fmla="*/ 13281250 h 775"/>
                <a:gd name="T4" fmla="*/ 13281250 w 640"/>
                <a:gd name="T5" fmla="*/ 131640625 h 775"/>
                <a:gd name="T6" fmla="*/ 13281250 w 640"/>
                <a:gd name="T7" fmla="*/ 236718750 h 775"/>
                <a:gd name="T8" fmla="*/ 26171875 w 640"/>
                <a:gd name="T9" fmla="*/ 250000000 h 775"/>
                <a:gd name="T10" fmla="*/ 26171875 w 640"/>
                <a:gd name="T11" fmla="*/ 263281250 h 775"/>
                <a:gd name="T12" fmla="*/ 0 w 640"/>
                <a:gd name="T13" fmla="*/ 263281250 h 775"/>
                <a:gd name="T14" fmla="*/ 0 w 640"/>
                <a:gd name="T15" fmla="*/ 276171875 h 775"/>
                <a:gd name="T16" fmla="*/ 65625000 w 640"/>
                <a:gd name="T17" fmla="*/ 302734375 h 775"/>
                <a:gd name="T18" fmla="*/ 144531250 w 640"/>
                <a:gd name="T19" fmla="*/ 302734375 h 775"/>
                <a:gd name="T20" fmla="*/ 197265625 w 640"/>
                <a:gd name="T21" fmla="*/ 289453125 h 775"/>
                <a:gd name="T22" fmla="*/ 223828125 w 640"/>
                <a:gd name="T23" fmla="*/ 276171875 h 775"/>
                <a:gd name="T24" fmla="*/ 250000000 w 640"/>
                <a:gd name="T25" fmla="*/ 263281250 h 775"/>
                <a:gd name="T26" fmla="*/ 250000000 w 640"/>
                <a:gd name="T27" fmla="*/ 250000000 h 775"/>
                <a:gd name="T28" fmla="*/ 236718750 w 640"/>
                <a:gd name="T29" fmla="*/ 236718750 h 775"/>
                <a:gd name="T30" fmla="*/ 210546875 w 640"/>
                <a:gd name="T31" fmla="*/ 223828125 h 775"/>
                <a:gd name="T32" fmla="*/ 184375000 w 640"/>
                <a:gd name="T33" fmla="*/ 236718750 h 775"/>
                <a:gd name="T34" fmla="*/ 131640625 w 640"/>
                <a:gd name="T35" fmla="*/ 250000000 h 775"/>
                <a:gd name="T36" fmla="*/ 65625000 w 640"/>
                <a:gd name="T37" fmla="*/ 263281250 h 775"/>
                <a:gd name="T38" fmla="*/ 65625000 w 640"/>
                <a:gd name="T39" fmla="*/ 236718750 h 775"/>
                <a:gd name="T40" fmla="*/ 65625000 w 640"/>
                <a:gd name="T41" fmla="*/ 144921875 h 775"/>
                <a:gd name="T42" fmla="*/ 92187500 w 640"/>
                <a:gd name="T43" fmla="*/ 157812500 h 775"/>
                <a:gd name="T44" fmla="*/ 184375000 w 640"/>
                <a:gd name="T45" fmla="*/ 157812500 h 775"/>
                <a:gd name="T46" fmla="*/ 197265625 w 640"/>
                <a:gd name="T47" fmla="*/ 131640625 h 775"/>
                <a:gd name="T48" fmla="*/ 197265625 w 640"/>
                <a:gd name="T49" fmla="*/ 118359375 h 775"/>
                <a:gd name="T50" fmla="*/ 184375000 w 640"/>
                <a:gd name="T51" fmla="*/ 92187500 h 775"/>
                <a:gd name="T52" fmla="*/ 78906250 w 640"/>
                <a:gd name="T53" fmla="*/ 92187500 h 775"/>
                <a:gd name="T54" fmla="*/ 65625000 w 640"/>
                <a:gd name="T55" fmla="*/ 105468750 h 775"/>
                <a:gd name="T56" fmla="*/ 52734375 w 640"/>
                <a:gd name="T57" fmla="*/ 13281250 h 775"/>
                <a:gd name="T58" fmla="*/ 39453125 w 640"/>
                <a:gd name="T59" fmla="*/ 13281250 h 775"/>
                <a:gd name="T60" fmla="*/ 39453125 w 640"/>
                <a:gd name="T61" fmla="*/ 0 h 77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640"/>
                <a:gd name="T94" fmla="*/ 0 h 775"/>
                <a:gd name="T95" fmla="*/ 640 w 640"/>
                <a:gd name="T96" fmla="*/ 775 h 77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640" h="775" extrusionOk="0">
                  <a:moveTo>
                    <a:pt x="101" y="0"/>
                  </a:moveTo>
                  <a:lnTo>
                    <a:pt x="67" y="34"/>
                  </a:lnTo>
                  <a:lnTo>
                    <a:pt x="34" y="337"/>
                  </a:lnTo>
                  <a:lnTo>
                    <a:pt x="34" y="606"/>
                  </a:lnTo>
                  <a:lnTo>
                    <a:pt x="67" y="640"/>
                  </a:lnTo>
                  <a:lnTo>
                    <a:pt x="67" y="674"/>
                  </a:lnTo>
                  <a:lnTo>
                    <a:pt x="0" y="674"/>
                  </a:lnTo>
                  <a:lnTo>
                    <a:pt x="0" y="707"/>
                  </a:lnTo>
                  <a:lnTo>
                    <a:pt x="168" y="775"/>
                  </a:lnTo>
                  <a:lnTo>
                    <a:pt x="370" y="775"/>
                  </a:lnTo>
                  <a:lnTo>
                    <a:pt x="505" y="741"/>
                  </a:lnTo>
                  <a:lnTo>
                    <a:pt x="573" y="707"/>
                  </a:lnTo>
                  <a:lnTo>
                    <a:pt x="640" y="674"/>
                  </a:lnTo>
                  <a:lnTo>
                    <a:pt x="640" y="640"/>
                  </a:lnTo>
                  <a:lnTo>
                    <a:pt x="606" y="606"/>
                  </a:lnTo>
                  <a:lnTo>
                    <a:pt x="539" y="573"/>
                  </a:lnTo>
                  <a:lnTo>
                    <a:pt x="472" y="606"/>
                  </a:lnTo>
                  <a:lnTo>
                    <a:pt x="337" y="640"/>
                  </a:lnTo>
                  <a:lnTo>
                    <a:pt x="168" y="674"/>
                  </a:lnTo>
                  <a:lnTo>
                    <a:pt x="168" y="606"/>
                  </a:lnTo>
                  <a:lnTo>
                    <a:pt x="168" y="371"/>
                  </a:lnTo>
                  <a:lnTo>
                    <a:pt x="236" y="404"/>
                  </a:lnTo>
                  <a:lnTo>
                    <a:pt x="472" y="404"/>
                  </a:lnTo>
                  <a:lnTo>
                    <a:pt x="505" y="337"/>
                  </a:lnTo>
                  <a:lnTo>
                    <a:pt x="505" y="303"/>
                  </a:lnTo>
                  <a:lnTo>
                    <a:pt x="472" y="236"/>
                  </a:lnTo>
                  <a:lnTo>
                    <a:pt x="202" y="236"/>
                  </a:lnTo>
                  <a:lnTo>
                    <a:pt x="168" y="270"/>
                  </a:lnTo>
                  <a:lnTo>
                    <a:pt x="135" y="34"/>
                  </a:lnTo>
                  <a:lnTo>
                    <a:pt x="101" y="34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41" name="Shape 803">
              <a:extLst>
                <a:ext uri="{FF2B5EF4-FFF2-40B4-BE49-F238E27FC236}">
                  <a16:creationId xmlns:a16="http://schemas.microsoft.com/office/drawing/2014/main" id="{BAC1952F-0EF1-C1E7-AE34-CD8ADA92B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206" y="3060226"/>
              <a:ext cx="15535" cy="22105"/>
            </a:xfrm>
            <a:custGeom>
              <a:avLst/>
              <a:gdLst>
                <a:gd name="T0" fmla="*/ 144921875 w 607"/>
                <a:gd name="T1" fmla="*/ 0 h 876"/>
                <a:gd name="T2" fmla="*/ 118750000 w 607"/>
                <a:gd name="T3" fmla="*/ 13281250 h 876"/>
                <a:gd name="T4" fmla="*/ 66015625 w 607"/>
                <a:gd name="T5" fmla="*/ 26171875 h 876"/>
                <a:gd name="T6" fmla="*/ 39843750 w 607"/>
                <a:gd name="T7" fmla="*/ 52734375 h 876"/>
                <a:gd name="T8" fmla="*/ 39843750 w 607"/>
                <a:gd name="T9" fmla="*/ 65625000 h 876"/>
                <a:gd name="T10" fmla="*/ 26562500 w 607"/>
                <a:gd name="T11" fmla="*/ 105078125 h 876"/>
                <a:gd name="T12" fmla="*/ 26562500 w 607"/>
                <a:gd name="T13" fmla="*/ 131640625 h 876"/>
                <a:gd name="T14" fmla="*/ 52734375 w 607"/>
                <a:gd name="T15" fmla="*/ 171093750 h 876"/>
                <a:gd name="T16" fmla="*/ 105468750 w 607"/>
                <a:gd name="T17" fmla="*/ 197265625 h 876"/>
                <a:gd name="T18" fmla="*/ 158203125 w 607"/>
                <a:gd name="T19" fmla="*/ 210546875 h 876"/>
                <a:gd name="T20" fmla="*/ 158203125 w 607"/>
                <a:gd name="T21" fmla="*/ 236718750 h 876"/>
                <a:gd name="T22" fmla="*/ 131640625 w 607"/>
                <a:gd name="T23" fmla="*/ 262890625 h 876"/>
                <a:gd name="T24" fmla="*/ 118750000 w 607"/>
                <a:gd name="T25" fmla="*/ 276171875 h 876"/>
                <a:gd name="T26" fmla="*/ 92187500 w 607"/>
                <a:gd name="T27" fmla="*/ 262890625 h 876"/>
                <a:gd name="T28" fmla="*/ 52734375 w 607"/>
                <a:gd name="T29" fmla="*/ 250000000 h 876"/>
                <a:gd name="T30" fmla="*/ 13281250 w 607"/>
                <a:gd name="T31" fmla="*/ 250000000 h 876"/>
                <a:gd name="T32" fmla="*/ 390625 w 607"/>
                <a:gd name="T33" fmla="*/ 262890625 h 876"/>
                <a:gd name="T34" fmla="*/ 390625 w 607"/>
                <a:gd name="T35" fmla="*/ 289453125 h 876"/>
                <a:gd name="T36" fmla="*/ 13281250 w 607"/>
                <a:gd name="T37" fmla="*/ 302343750 h 876"/>
                <a:gd name="T38" fmla="*/ 52734375 w 607"/>
                <a:gd name="T39" fmla="*/ 328906250 h 876"/>
                <a:gd name="T40" fmla="*/ 92187500 w 607"/>
                <a:gd name="T41" fmla="*/ 341796875 h 876"/>
                <a:gd name="T42" fmla="*/ 131640625 w 607"/>
                <a:gd name="T43" fmla="*/ 341796875 h 876"/>
                <a:gd name="T44" fmla="*/ 171093750 w 607"/>
                <a:gd name="T45" fmla="*/ 315625000 h 876"/>
                <a:gd name="T46" fmla="*/ 210546875 w 607"/>
                <a:gd name="T47" fmla="*/ 289453125 h 876"/>
                <a:gd name="T48" fmla="*/ 223828125 w 607"/>
                <a:gd name="T49" fmla="*/ 250000000 h 876"/>
                <a:gd name="T50" fmla="*/ 237109375 w 607"/>
                <a:gd name="T51" fmla="*/ 210546875 h 876"/>
                <a:gd name="T52" fmla="*/ 223828125 w 607"/>
                <a:gd name="T53" fmla="*/ 171093750 h 876"/>
                <a:gd name="T54" fmla="*/ 210546875 w 607"/>
                <a:gd name="T55" fmla="*/ 157812500 h 876"/>
                <a:gd name="T56" fmla="*/ 184375000 w 607"/>
                <a:gd name="T57" fmla="*/ 144531250 h 876"/>
                <a:gd name="T58" fmla="*/ 131640625 w 607"/>
                <a:gd name="T59" fmla="*/ 131640625 h 876"/>
                <a:gd name="T60" fmla="*/ 118750000 w 607"/>
                <a:gd name="T61" fmla="*/ 118359375 h 876"/>
                <a:gd name="T62" fmla="*/ 105468750 w 607"/>
                <a:gd name="T63" fmla="*/ 105078125 h 876"/>
                <a:gd name="T64" fmla="*/ 105468750 w 607"/>
                <a:gd name="T65" fmla="*/ 78906250 h 876"/>
                <a:gd name="T66" fmla="*/ 131640625 w 607"/>
                <a:gd name="T67" fmla="*/ 65625000 h 876"/>
                <a:gd name="T68" fmla="*/ 197656250 w 607"/>
                <a:gd name="T69" fmla="*/ 65625000 h 876"/>
                <a:gd name="T70" fmla="*/ 197656250 w 607"/>
                <a:gd name="T71" fmla="*/ 52734375 h 876"/>
                <a:gd name="T72" fmla="*/ 184375000 w 607"/>
                <a:gd name="T73" fmla="*/ 26171875 h 876"/>
                <a:gd name="T74" fmla="*/ 171093750 w 607"/>
                <a:gd name="T75" fmla="*/ 13281250 h 876"/>
                <a:gd name="T76" fmla="*/ 144921875 w 607"/>
                <a:gd name="T77" fmla="*/ 0 h 87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07"/>
                <a:gd name="T118" fmla="*/ 0 h 876"/>
                <a:gd name="T119" fmla="*/ 607 w 607"/>
                <a:gd name="T120" fmla="*/ 876 h 87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07" h="876" extrusionOk="0">
                  <a:moveTo>
                    <a:pt x="371" y="0"/>
                  </a:moveTo>
                  <a:lnTo>
                    <a:pt x="304" y="34"/>
                  </a:lnTo>
                  <a:lnTo>
                    <a:pt x="169" y="67"/>
                  </a:lnTo>
                  <a:lnTo>
                    <a:pt x="102" y="135"/>
                  </a:lnTo>
                  <a:lnTo>
                    <a:pt x="102" y="168"/>
                  </a:lnTo>
                  <a:lnTo>
                    <a:pt x="68" y="269"/>
                  </a:lnTo>
                  <a:lnTo>
                    <a:pt x="68" y="337"/>
                  </a:lnTo>
                  <a:lnTo>
                    <a:pt x="135" y="438"/>
                  </a:lnTo>
                  <a:lnTo>
                    <a:pt x="270" y="505"/>
                  </a:lnTo>
                  <a:lnTo>
                    <a:pt x="405" y="539"/>
                  </a:lnTo>
                  <a:lnTo>
                    <a:pt x="405" y="606"/>
                  </a:lnTo>
                  <a:lnTo>
                    <a:pt x="337" y="673"/>
                  </a:lnTo>
                  <a:lnTo>
                    <a:pt x="304" y="707"/>
                  </a:lnTo>
                  <a:lnTo>
                    <a:pt x="236" y="673"/>
                  </a:lnTo>
                  <a:lnTo>
                    <a:pt x="135" y="640"/>
                  </a:lnTo>
                  <a:lnTo>
                    <a:pt x="34" y="640"/>
                  </a:lnTo>
                  <a:lnTo>
                    <a:pt x="1" y="673"/>
                  </a:lnTo>
                  <a:lnTo>
                    <a:pt x="1" y="741"/>
                  </a:lnTo>
                  <a:lnTo>
                    <a:pt x="34" y="774"/>
                  </a:lnTo>
                  <a:lnTo>
                    <a:pt x="135" y="842"/>
                  </a:lnTo>
                  <a:lnTo>
                    <a:pt x="236" y="875"/>
                  </a:lnTo>
                  <a:lnTo>
                    <a:pt x="337" y="875"/>
                  </a:lnTo>
                  <a:lnTo>
                    <a:pt x="438" y="808"/>
                  </a:lnTo>
                  <a:lnTo>
                    <a:pt x="539" y="741"/>
                  </a:lnTo>
                  <a:lnTo>
                    <a:pt x="573" y="640"/>
                  </a:lnTo>
                  <a:lnTo>
                    <a:pt x="607" y="539"/>
                  </a:lnTo>
                  <a:lnTo>
                    <a:pt x="573" y="438"/>
                  </a:lnTo>
                  <a:lnTo>
                    <a:pt x="539" y="404"/>
                  </a:lnTo>
                  <a:lnTo>
                    <a:pt x="472" y="370"/>
                  </a:lnTo>
                  <a:lnTo>
                    <a:pt x="337" y="337"/>
                  </a:lnTo>
                  <a:lnTo>
                    <a:pt x="304" y="303"/>
                  </a:lnTo>
                  <a:lnTo>
                    <a:pt x="270" y="269"/>
                  </a:lnTo>
                  <a:lnTo>
                    <a:pt x="270" y="202"/>
                  </a:lnTo>
                  <a:lnTo>
                    <a:pt x="337" y="168"/>
                  </a:lnTo>
                  <a:lnTo>
                    <a:pt x="506" y="168"/>
                  </a:lnTo>
                  <a:lnTo>
                    <a:pt x="506" y="135"/>
                  </a:lnTo>
                  <a:lnTo>
                    <a:pt x="472" y="67"/>
                  </a:lnTo>
                  <a:lnTo>
                    <a:pt x="438" y="3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42" name="Shape 804">
              <a:extLst>
                <a:ext uri="{FF2B5EF4-FFF2-40B4-BE49-F238E27FC236}">
                  <a16:creationId xmlns:a16="http://schemas.microsoft.com/office/drawing/2014/main" id="{5A203137-7B48-733E-E3CC-CA89AF85E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305" y="3037523"/>
              <a:ext cx="61543" cy="60939"/>
            </a:xfrm>
            <a:custGeom>
              <a:avLst/>
              <a:gdLst>
                <a:gd name="T0" fmla="*/ 894531250 w 2459"/>
                <a:gd name="T1" fmla="*/ 79296875 h 2426"/>
                <a:gd name="T2" fmla="*/ 881250000 w 2459"/>
                <a:gd name="T3" fmla="*/ 250390625 h 2426"/>
                <a:gd name="T4" fmla="*/ 881250000 w 2459"/>
                <a:gd name="T5" fmla="*/ 421093750 h 2426"/>
                <a:gd name="T6" fmla="*/ 867968750 w 2459"/>
                <a:gd name="T7" fmla="*/ 631640625 h 2426"/>
                <a:gd name="T8" fmla="*/ 867968750 w 2459"/>
                <a:gd name="T9" fmla="*/ 842187500 h 2426"/>
                <a:gd name="T10" fmla="*/ 762890625 w 2459"/>
                <a:gd name="T11" fmla="*/ 828906250 h 2426"/>
                <a:gd name="T12" fmla="*/ 657812500 w 2459"/>
                <a:gd name="T13" fmla="*/ 815625000 h 2426"/>
                <a:gd name="T14" fmla="*/ 447265625 w 2459"/>
                <a:gd name="T15" fmla="*/ 828906250 h 2426"/>
                <a:gd name="T16" fmla="*/ 276171875 w 2459"/>
                <a:gd name="T17" fmla="*/ 842187500 h 2426"/>
                <a:gd name="T18" fmla="*/ 184375000 w 2459"/>
                <a:gd name="T19" fmla="*/ 842187500 h 2426"/>
                <a:gd name="T20" fmla="*/ 105468750 w 2459"/>
                <a:gd name="T21" fmla="*/ 868359375 h 2426"/>
                <a:gd name="T22" fmla="*/ 105468750 w 2459"/>
                <a:gd name="T23" fmla="*/ 657812500 h 2426"/>
                <a:gd name="T24" fmla="*/ 92187500 w 2459"/>
                <a:gd name="T25" fmla="*/ 460546875 h 2426"/>
                <a:gd name="T26" fmla="*/ 78906250 w 2459"/>
                <a:gd name="T27" fmla="*/ 289843750 h 2426"/>
                <a:gd name="T28" fmla="*/ 78906250 w 2459"/>
                <a:gd name="T29" fmla="*/ 118750000 h 2426"/>
                <a:gd name="T30" fmla="*/ 486718750 w 2459"/>
                <a:gd name="T31" fmla="*/ 105468750 h 2426"/>
                <a:gd name="T32" fmla="*/ 683984375 w 2459"/>
                <a:gd name="T33" fmla="*/ 92578125 h 2426"/>
                <a:gd name="T34" fmla="*/ 894531250 w 2459"/>
                <a:gd name="T35" fmla="*/ 79296875 h 2426"/>
                <a:gd name="T36" fmla="*/ 683984375 w 2459"/>
                <a:gd name="T37" fmla="*/ 390625 h 2426"/>
                <a:gd name="T38" fmla="*/ 473437500 w 2459"/>
                <a:gd name="T39" fmla="*/ 13671875 h 2426"/>
                <a:gd name="T40" fmla="*/ 66015625 w 2459"/>
                <a:gd name="T41" fmla="*/ 39843750 h 2426"/>
                <a:gd name="T42" fmla="*/ 52734375 w 2459"/>
                <a:gd name="T43" fmla="*/ 39843750 h 2426"/>
                <a:gd name="T44" fmla="*/ 39453125 w 2459"/>
                <a:gd name="T45" fmla="*/ 53125000 h 2426"/>
                <a:gd name="T46" fmla="*/ 26562500 w 2459"/>
                <a:gd name="T47" fmla="*/ 66015625 h 2426"/>
                <a:gd name="T48" fmla="*/ 0 w 2459"/>
                <a:gd name="T49" fmla="*/ 171484375 h 2426"/>
                <a:gd name="T50" fmla="*/ 0 w 2459"/>
                <a:gd name="T51" fmla="*/ 289843750 h 2426"/>
                <a:gd name="T52" fmla="*/ 13281250 w 2459"/>
                <a:gd name="T53" fmla="*/ 526562500 h 2426"/>
                <a:gd name="T54" fmla="*/ 13281250 w 2459"/>
                <a:gd name="T55" fmla="*/ 723828125 h 2426"/>
                <a:gd name="T56" fmla="*/ 26562500 w 2459"/>
                <a:gd name="T57" fmla="*/ 828906250 h 2426"/>
                <a:gd name="T58" fmla="*/ 39453125 w 2459"/>
                <a:gd name="T59" fmla="*/ 921093750 h 2426"/>
                <a:gd name="T60" fmla="*/ 52734375 w 2459"/>
                <a:gd name="T61" fmla="*/ 933984375 h 2426"/>
                <a:gd name="T62" fmla="*/ 66015625 w 2459"/>
                <a:gd name="T63" fmla="*/ 947265625 h 2426"/>
                <a:gd name="T64" fmla="*/ 78906250 w 2459"/>
                <a:gd name="T65" fmla="*/ 947265625 h 2426"/>
                <a:gd name="T66" fmla="*/ 92187500 w 2459"/>
                <a:gd name="T67" fmla="*/ 933984375 h 2426"/>
                <a:gd name="T68" fmla="*/ 302734375 w 2459"/>
                <a:gd name="T69" fmla="*/ 933984375 h 2426"/>
                <a:gd name="T70" fmla="*/ 512890625 w 2459"/>
                <a:gd name="T71" fmla="*/ 921093750 h 2426"/>
                <a:gd name="T72" fmla="*/ 697265625 w 2459"/>
                <a:gd name="T73" fmla="*/ 921093750 h 2426"/>
                <a:gd name="T74" fmla="*/ 789062500 w 2459"/>
                <a:gd name="T75" fmla="*/ 907812500 h 2426"/>
                <a:gd name="T76" fmla="*/ 881250000 w 2459"/>
                <a:gd name="T77" fmla="*/ 894531250 h 2426"/>
                <a:gd name="T78" fmla="*/ 881250000 w 2459"/>
                <a:gd name="T79" fmla="*/ 881640625 h 2426"/>
                <a:gd name="T80" fmla="*/ 907421875 w 2459"/>
                <a:gd name="T81" fmla="*/ 894531250 h 2426"/>
                <a:gd name="T82" fmla="*/ 920703125 w 2459"/>
                <a:gd name="T83" fmla="*/ 881640625 h 2426"/>
                <a:gd name="T84" fmla="*/ 933984375 w 2459"/>
                <a:gd name="T85" fmla="*/ 868359375 h 2426"/>
                <a:gd name="T86" fmla="*/ 946875000 w 2459"/>
                <a:gd name="T87" fmla="*/ 763281250 h 2426"/>
                <a:gd name="T88" fmla="*/ 960156250 w 2459"/>
                <a:gd name="T89" fmla="*/ 644921875 h 2426"/>
                <a:gd name="T90" fmla="*/ 960156250 w 2459"/>
                <a:gd name="T91" fmla="*/ 408203125 h 2426"/>
                <a:gd name="T92" fmla="*/ 960156250 w 2459"/>
                <a:gd name="T93" fmla="*/ 223828125 h 2426"/>
                <a:gd name="T94" fmla="*/ 946875000 w 2459"/>
                <a:gd name="T95" fmla="*/ 132031250 h 2426"/>
                <a:gd name="T96" fmla="*/ 920703125 w 2459"/>
                <a:gd name="T97" fmla="*/ 39843750 h 2426"/>
                <a:gd name="T98" fmla="*/ 920703125 w 2459"/>
                <a:gd name="T99" fmla="*/ 13671875 h 2426"/>
                <a:gd name="T100" fmla="*/ 894531250 w 2459"/>
                <a:gd name="T101" fmla="*/ 390625 h 2426"/>
                <a:gd name="T102" fmla="*/ 683984375 w 2459"/>
                <a:gd name="T103" fmla="*/ 390625 h 242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59"/>
                <a:gd name="T157" fmla="*/ 0 h 2426"/>
                <a:gd name="T158" fmla="*/ 2459 w 2459"/>
                <a:gd name="T159" fmla="*/ 2426 h 242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59" h="2426" extrusionOk="0">
                  <a:moveTo>
                    <a:pt x="2290" y="203"/>
                  </a:moveTo>
                  <a:lnTo>
                    <a:pt x="2256" y="641"/>
                  </a:lnTo>
                  <a:lnTo>
                    <a:pt x="2256" y="1078"/>
                  </a:lnTo>
                  <a:lnTo>
                    <a:pt x="2222" y="1617"/>
                  </a:lnTo>
                  <a:lnTo>
                    <a:pt x="2222" y="2156"/>
                  </a:lnTo>
                  <a:lnTo>
                    <a:pt x="1953" y="2122"/>
                  </a:lnTo>
                  <a:lnTo>
                    <a:pt x="1684" y="2088"/>
                  </a:lnTo>
                  <a:lnTo>
                    <a:pt x="1145" y="2122"/>
                  </a:lnTo>
                  <a:lnTo>
                    <a:pt x="707" y="2156"/>
                  </a:lnTo>
                  <a:lnTo>
                    <a:pt x="472" y="2156"/>
                  </a:lnTo>
                  <a:lnTo>
                    <a:pt x="270" y="2223"/>
                  </a:lnTo>
                  <a:lnTo>
                    <a:pt x="270" y="1684"/>
                  </a:lnTo>
                  <a:lnTo>
                    <a:pt x="236" y="1179"/>
                  </a:lnTo>
                  <a:lnTo>
                    <a:pt x="202" y="742"/>
                  </a:lnTo>
                  <a:lnTo>
                    <a:pt x="202" y="304"/>
                  </a:lnTo>
                  <a:lnTo>
                    <a:pt x="1246" y="270"/>
                  </a:lnTo>
                  <a:lnTo>
                    <a:pt x="1751" y="237"/>
                  </a:lnTo>
                  <a:lnTo>
                    <a:pt x="2290" y="203"/>
                  </a:lnTo>
                  <a:close/>
                  <a:moveTo>
                    <a:pt x="1751" y="1"/>
                  </a:moveTo>
                  <a:lnTo>
                    <a:pt x="1212" y="35"/>
                  </a:lnTo>
                  <a:lnTo>
                    <a:pt x="169" y="102"/>
                  </a:lnTo>
                  <a:lnTo>
                    <a:pt x="135" y="102"/>
                  </a:lnTo>
                  <a:lnTo>
                    <a:pt x="101" y="136"/>
                  </a:lnTo>
                  <a:lnTo>
                    <a:pt x="68" y="169"/>
                  </a:lnTo>
                  <a:lnTo>
                    <a:pt x="0" y="439"/>
                  </a:lnTo>
                  <a:lnTo>
                    <a:pt x="0" y="742"/>
                  </a:lnTo>
                  <a:lnTo>
                    <a:pt x="34" y="1348"/>
                  </a:lnTo>
                  <a:lnTo>
                    <a:pt x="34" y="1853"/>
                  </a:lnTo>
                  <a:lnTo>
                    <a:pt x="68" y="2122"/>
                  </a:lnTo>
                  <a:lnTo>
                    <a:pt x="101" y="2358"/>
                  </a:lnTo>
                  <a:lnTo>
                    <a:pt x="135" y="2391"/>
                  </a:lnTo>
                  <a:lnTo>
                    <a:pt x="169" y="2425"/>
                  </a:lnTo>
                  <a:lnTo>
                    <a:pt x="202" y="2425"/>
                  </a:lnTo>
                  <a:lnTo>
                    <a:pt x="236" y="2391"/>
                  </a:lnTo>
                  <a:lnTo>
                    <a:pt x="775" y="2391"/>
                  </a:lnTo>
                  <a:lnTo>
                    <a:pt x="1313" y="2358"/>
                  </a:lnTo>
                  <a:lnTo>
                    <a:pt x="1785" y="2358"/>
                  </a:lnTo>
                  <a:lnTo>
                    <a:pt x="2020" y="2324"/>
                  </a:lnTo>
                  <a:lnTo>
                    <a:pt x="2256" y="2290"/>
                  </a:lnTo>
                  <a:lnTo>
                    <a:pt x="2256" y="2257"/>
                  </a:lnTo>
                  <a:lnTo>
                    <a:pt x="2323" y="2290"/>
                  </a:lnTo>
                  <a:lnTo>
                    <a:pt x="2357" y="2257"/>
                  </a:lnTo>
                  <a:lnTo>
                    <a:pt x="2391" y="2223"/>
                  </a:lnTo>
                  <a:lnTo>
                    <a:pt x="2424" y="1954"/>
                  </a:lnTo>
                  <a:lnTo>
                    <a:pt x="2458" y="1651"/>
                  </a:lnTo>
                  <a:lnTo>
                    <a:pt x="2458" y="1045"/>
                  </a:lnTo>
                  <a:lnTo>
                    <a:pt x="2458" y="573"/>
                  </a:lnTo>
                  <a:lnTo>
                    <a:pt x="2424" y="338"/>
                  </a:lnTo>
                  <a:lnTo>
                    <a:pt x="2357" y="102"/>
                  </a:lnTo>
                  <a:lnTo>
                    <a:pt x="2357" y="35"/>
                  </a:lnTo>
                  <a:lnTo>
                    <a:pt x="2290" y="1"/>
                  </a:lnTo>
                  <a:lnTo>
                    <a:pt x="1751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43" name="Shape 805">
              <a:extLst>
                <a:ext uri="{FF2B5EF4-FFF2-40B4-BE49-F238E27FC236}">
                  <a16:creationId xmlns:a16="http://schemas.microsoft.com/office/drawing/2014/main" id="{3769F6EE-A0C0-1C3B-E25F-40EB2A348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344" y="2979571"/>
              <a:ext cx="17925" cy="8962"/>
            </a:xfrm>
            <a:custGeom>
              <a:avLst/>
              <a:gdLst>
                <a:gd name="T0" fmla="*/ 66015625 w 708"/>
                <a:gd name="T1" fmla="*/ 390625 h 372"/>
                <a:gd name="T2" fmla="*/ 13281250 w 708"/>
                <a:gd name="T3" fmla="*/ 13671875 h 372"/>
                <a:gd name="T4" fmla="*/ 390625 w 708"/>
                <a:gd name="T5" fmla="*/ 26562500 h 372"/>
                <a:gd name="T6" fmla="*/ 390625 w 708"/>
                <a:gd name="T7" fmla="*/ 39843750 h 372"/>
                <a:gd name="T8" fmla="*/ 13281250 w 708"/>
                <a:gd name="T9" fmla="*/ 79296875 h 372"/>
                <a:gd name="T10" fmla="*/ 52734375 w 708"/>
                <a:gd name="T11" fmla="*/ 105468750 h 372"/>
                <a:gd name="T12" fmla="*/ 92187500 w 708"/>
                <a:gd name="T13" fmla="*/ 118750000 h 372"/>
                <a:gd name="T14" fmla="*/ 197656250 w 708"/>
                <a:gd name="T15" fmla="*/ 144921875 h 372"/>
                <a:gd name="T16" fmla="*/ 250000000 w 708"/>
                <a:gd name="T17" fmla="*/ 144921875 h 372"/>
                <a:gd name="T18" fmla="*/ 263281250 w 708"/>
                <a:gd name="T19" fmla="*/ 132031250 h 372"/>
                <a:gd name="T20" fmla="*/ 276562500 w 708"/>
                <a:gd name="T21" fmla="*/ 105468750 h 372"/>
                <a:gd name="T22" fmla="*/ 276562500 w 708"/>
                <a:gd name="T23" fmla="*/ 79296875 h 372"/>
                <a:gd name="T24" fmla="*/ 263281250 w 708"/>
                <a:gd name="T25" fmla="*/ 66015625 h 372"/>
                <a:gd name="T26" fmla="*/ 250000000 w 708"/>
                <a:gd name="T27" fmla="*/ 39843750 h 372"/>
                <a:gd name="T28" fmla="*/ 223828125 w 708"/>
                <a:gd name="T29" fmla="*/ 26562500 h 372"/>
                <a:gd name="T30" fmla="*/ 118750000 w 708"/>
                <a:gd name="T31" fmla="*/ 390625 h 372"/>
                <a:gd name="T32" fmla="*/ 66015625 w 708"/>
                <a:gd name="T33" fmla="*/ 390625 h 3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8"/>
                <a:gd name="T52" fmla="*/ 0 h 372"/>
                <a:gd name="T53" fmla="*/ 708 w 708"/>
                <a:gd name="T54" fmla="*/ 372 h 37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8" h="372" extrusionOk="0">
                  <a:moveTo>
                    <a:pt x="169" y="1"/>
                  </a:moveTo>
                  <a:lnTo>
                    <a:pt x="34" y="35"/>
                  </a:lnTo>
                  <a:lnTo>
                    <a:pt x="1" y="68"/>
                  </a:lnTo>
                  <a:lnTo>
                    <a:pt x="1" y="102"/>
                  </a:lnTo>
                  <a:lnTo>
                    <a:pt x="34" y="203"/>
                  </a:lnTo>
                  <a:lnTo>
                    <a:pt x="135" y="270"/>
                  </a:lnTo>
                  <a:lnTo>
                    <a:pt x="236" y="304"/>
                  </a:lnTo>
                  <a:lnTo>
                    <a:pt x="506" y="371"/>
                  </a:lnTo>
                  <a:lnTo>
                    <a:pt x="640" y="371"/>
                  </a:lnTo>
                  <a:lnTo>
                    <a:pt x="674" y="338"/>
                  </a:lnTo>
                  <a:lnTo>
                    <a:pt x="708" y="270"/>
                  </a:lnTo>
                  <a:lnTo>
                    <a:pt x="708" y="203"/>
                  </a:lnTo>
                  <a:lnTo>
                    <a:pt x="674" y="169"/>
                  </a:lnTo>
                  <a:lnTo>
                    <a:pt x="640" y="102"/>
                  </a:lnTo>
                  <a:lnTo>
                    <a:pt x="573" y="68"/>
                  </a:lnTo>
                  <a:lnTo>
                    <a:pt x="304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44" name="Shape 806">
              <a:extLst>
                <a:ext uri="{FF2B5EF4-FFF2-40B4-BE49-F238E27FC236}">
                  <a16:creationId xmlns:a16="http://schemas.microsoft.com/office/drawing/2014/main" id="{29EBCA7D-7C86-BD0A-1E84-99B80D40A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639" y="2944322"/>
              <a:ext cx="274256" cy="118293"/>
            </a:xfrm>
            <a:custGeom>
              <a:avLst/>
              <a:gdLst>
                <a:gd name="T0" fmla="*/ 342187500 w 10977"/>
                <a:gd name="T1" fmla="*/ 381640625 h 4749"/>
                <a:gd name="T2" fmla="*/ 657812500 w 10977"/>
                <a:gd name="T3" fmla="*/ 381640625 h 4749"/>
                <a:gd name="T4" fmla="*/ 671093750 w 10977"/>
                <a:gd name="T5" fmla="*/ 1105078125 h 4749"/>
                <a:gd name="T6" fmla="*/ 407812500 w 10977"/>
                <a:gd name="T7" fmla="*/ 1026171875 h 4749"/>
                <a:gd name="T8" fmla="*/ 118750000 w 10977"/>
                <a:gd name="T9" fmla="*/ 986718750 h 4749"/>
                <a:gd name="T10" fmla="*/ 118750000 w 10977"/>
                <a:gd name="T11" fmla="*/ 776171875 h 4749"/>
                <a:gd name="T12" fmla="*/ 171093750 w 10977"/>
                <a:gd name="T13" fmla="*/ 381640625 h 4749"/>
                <a:gd name="T14" fmla="*/ 1315234375 w 10977"/>
                <a:gd name="T15" fmla="*/ 131640625 h 4749"/>
                <a:gd name="T16" fmla="*/ 2147483647 w 10977"/>
                <a:gd name="T17" fmla="*/ 237109375 h 4749"/>
                <a:gd name="T18" fmla="*/ 2147483647 w 10977"/>
                <a:gd name="T19" fmla="*/ 381640625 h 4749"/>
                <a:gd name="T20" fmla="*/ 2147483647 w 10977"/>
                <a:gd name="T21" fmla="*/ 539453125 h 4749"/>
                <a:gd name="T22" fmla="*/ 2147483647 w 10977"/>
                <a:gd name="T23" fmla="*/ 750000000 h 4749"/>
                <a:gd name="T24" fmla="*/ 2147483647 w 10977"/>
                <a:gd name="T25" fmla="*/ 973437500 h 4749"/>
                <a:gd name="T26" fmla="*/ 2147483647 w 10977"/>
                <a:gd name="T27" fmla="*/ 1341796875 h 4749"/>
                <a:gd name="T28" fmla="*/ 2147483647 w 10977"/>
                <a:gd name="T29" fmla="*/ 1578515625 h 4749"/>
                <a:gd name="T30" fmla="*/ 2147483647 w 10977"/>
                <a:gd name="T31" fmla="*/ 1736328125 h 4749"/>
                <a:gd name="T32" fmla="*/ 2147483647 w 10977"/>
                <a:gd name="T33" fmla="*/ 1683593750 h 4749"/>
                <a:gd name="T34" fmla="*/ 1999218750 w 10977"/>
                <a:gd name="T35" fmla="*/ 1539062500 h 4749"/>
                <a:gd name="T36" fmla="*/ 973437500 w 10977"/>
                <a:gd name="T37" fmla="*/ 1512890625 h 4749"/>
                <a:gd name="T38" fmla="*/ 881250000 w 10977"/>
                <a:gd name="T39" fmla="*/ 1394531250 h 4749"/>
                <a:gd name="T40" fmla="*/ 750000000 w 10977"/>
                <a:gd name="T41" fmla="*/ 1223437500 h 4749"/>
                <a:gd name="T42" fmla="*/ 802343750 w 10977"/>
                <a:gd name="T43" fmla="*/ 578906250 h 4749"/>
                <a:gd name="T44" fmla="*/ 828906250 w 10977"/>
                <a:gd name="T45" fmla="*/ 355468750 h 4749"/>
                <a:gd name="T46" fmla="*/ 933984375 w 10977"/>
                <a:gd name="T47" fmla="*/ 276562500 h 4749"/>
                <a:gd name="T48" fmla="*/ 1183984375 w 10977"/>
                <a:gd name="T49" fmla="*/ 92187500 h 4749"/>
                <a:gd name="T50" fmla="*/ 907812500 w 10977"/>
                <a:gd name="T51" fmla="*/ 158203125 h 4749"/>
                <a:gd name="T52" fmla="*/ 762890625 w 10977"/>
                <a:gd name="T53" fmla="*/ 302734375 h 4749"/>
                <a:gd name="T54" fmla="*/ 697265625 w 10977"/>
                <a:gd name="T55" fmla="*/ 289843750 h 4749"/>
                <a:gd name="T56" fmla="*/ 289453125 w 10977"/>
                <a:gd name="T57" fmla="*/ 263281250 h 4749"/>
                <a:gd name="T58" fmla="*/ 158203125 w 10977"/>
                <a:gd name="T59" fmla="*/ 250390625 h 4749"/>
                <a:gd name="T60" fmla="*/ 105468750 w 10977"/>
                <a:gd name="T61" fmla="*/ 329296875 h 4749"/>
                <a:gd name="T62" fmla="*/ 13281250 w 10977"/>
                <a:gd name="T63" fmla="*/ 789453125 h 4749"/>
                <a:gd name="T64" fmla="*/ 26562500 w 10977"/>
                <a:gd name="T65" fmla="*/ 1026171875 h 4749"/>
                <a:gd name="T66" fmla="*/ 131640625 w 10977"/>
                <a:gd name="T67" fmla="*/ 1078906250 h 4749"/>
                <a:gd name="T68" fmla="*/ 447265625 w 10977"/>
                <a:gd name="T69" fmla="*/ 1144531250 h 4749"/>
                <a:gd name="T70" fmla="*/ 657812500 w 10977"/>
                <a:gd name="T71" fmla="*/ 1276171875 h 4749"/>
                <a:gd name="T72" fmla="*/ 697265625 w 10977"/>
                <a:gd name="T73" fmla="*/ 1315625000 h 4749"/>
                <a:gd name="T74" fmla="*/ 881250000 w 10977"/>
                <a:gd name="T75" fmla="*/ 1552343750 h 4749"/>
                <a:gd name="T76" fmla="*/ 1144531250 w 10977"/>
                <a:gd name="T77" fmla="*/ 1591796875 h 4749"/>
                <a:gd name="T78" fmla="*/ 2051953125 w 10977"/>
                <a:gd name="T79" fmla="*/ 1644140625 h 4749"/>
                <a:gd name="T80" fmla="*/ 2147483647 w 10977"/>
                <a:gd name="T81" fmla="*/ 1775781250 h 4749"/>
                <a:gd name="T82" fmla="*/ 2147483647 w 10977"/>
                <a:gd name="T83" fmla="*/ 1854687500 h 4749"/>
                <a:gd name="T84" fmla="*/ 2147483647 w 10977"/>
                <a:gd name="T85" fmla="*/ 1815234375 h 4749"/>
                <a:gd name="T86" fmla="*/ 2147483647 w 10977"/>
                <a:gd name="T87" fmla="*/ 1696875000 h 4749"/>
                <a:gd name="T88" fmla="*/ 2147483647 w 10977"/>
                <a:gd name="T89" fmla="*/ 1276171875 h 4749"/>
                <a:gd name="T90" fmla="*/ 2147483647 w 10977"/>
                <a:gd name="T91" fmla="*/ 894531250 h 4749"/>
                <a:gd name="T92" fmla="*/ 2147483647 w 10977"/>
                <a:gd name="T93" fmla="*/ 578906250 h 4749"/>
                <a:gd name="T94" fmla="*/ 2147483647 w 10977"/>
                <a:gd name="T95" fmla="*/ 368750000 h 4749"/>
                <a:gd name="T96" fmla="*/ 2147483647 w 10977"/>
                <a:gd name="T97" fmla="*/ 342187500 h 4749"/>
                <a:gd name="T98" fmla="*/ 2147483647 w 10977"/>
                <a:gd name="T99" fmla="*/ 158203125 h 4749"/>
                <a:gd name="T100" fmla="*/ 1657421875 w 10977"/>
                <a:gd name="T101" fmla="*/ 66015625 h 4749"/>
                <a:gd name="T102" fmla="*/ 1210156250 w 10977"/>
                <a:gd name="T103" fmla="*/ 79296875 h 4749"/>
                <a:gd name="T104" fmla="*/ 1183984375 w 10977"/>
                <a:gd name="T105" fmla="*/ 390625 h 474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977"/>
                <a:gd name="T160" fmla="*/ 0 h 4749"/>
                <a:gd name="T161" fmla="*/ 10977 w 10977"/>
                <a:gd name="T162" fmla="*/ 4749 h 474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977" h="4749" extrusionOk="0">
                  <a:moveTo>
                    <a:pt x="438" y="843"/>
                  </a:moveTo>
                  <a:lnTo>
                    <a:pt x="674" y="910"/>
                  </a:lnTo>
                  <a:lnTo>
                    <a:pt x="876" y="977"/>
                  </a:lnTo>
                  <a:lnTo>
                    <a:pt x="1145" y="944"/>
                  </a:lnTo>
                  <a:lnTo>
                    <a:pt x="1415" y="944"/>
                  </a:lnTo>
                  <a:lnTo>
                    <a:pt x="1684" y="977"/>
                  </a:lnTo>
                  <a:lnTo>
                    <a:pt x="1920" y="1078"/>
                  </a:lnTo>
                  <a:lnTo>
                    <a:pt x="1852" y="1651"/>
                  </a:lnTo>
                  <a:lnTo>
                    <a:pt x="1718" y="2829"/>
                  </a:lnTo>
                  <a:lnTo>
                    <a:pt x="1482" y="2762"/>
                  </a:lnTo>
                  <a:lnTo>
                    <a:pt x="1280" y="2694"/>
                  </a:lnTo>
                  <a:lnTo>
                    <a:pt x="1044" y="2627"/>
                  </a:lnTo>
                  <a:lnTo>
                    <a:pt x="809" y="2560"/>
                  </a:lnTo>
                  <a:lnTo>
                    <a:pt x="573" y="2560"/>
                  </a:lnTo>
                  <a:lnTo>
                    <a:pt x="304" y="2526"/>
                  </a:lnTo>
                  <a:lnTo>
                    <a:pt x="236" y="2526"/>
                  </a:lnTo>
                  <a:lnTo>
                    <a:pt x="270" y="2257"/>
                  </a:lnTo>
                  <a:lnTo>
                    <a:pt x="304" y="1987"/>
                  </a:lnTo>
                  <a:lnTo>
                    <a:pt x="371" y="1449"/>
                  </a:lnTo>
                  <a:lnTo>
                    <a:pt x="438" y="1146"/>
                  </a:lnTo>
                  <a:lnTo>
                    <a:pt x="438" y="977"/>
                  </a:lnTo>
                  <a:lnTo>
                    <a:pt x="438" y="843"/>
                  </a:lnTo>
                  <a:close/>
                  <a:moveTo>
                    <a:pt x="3031" y="236"/>
                  </a:moveTo>
                  <a:lnTo>
                    <a:pt x="3367" y="337"/>
                  </a:lnTo>
                  <a:lnTo>
                    <a:pt x="3704" y="405"/>
                  </a:lnTo>
                  <a:lnTo>
                    <a:pt x="4377" y="438"/>
                  </a:lnTo>
                  <a:lnTo>
                    <a:pt x="6229" y="607"/>
                  </a:lnTo>
                  <a:lnTo>
                    <a:pt x="7980" y="775"/>
                  </a:lnTo>
                  <a:lnTo>
                    <a:pt x="9697" y="977"/>
                  </a:lnTo>
                  <a:lnTo>
                    <a:pt x="9764" y="977"/>
                  </a:lnTo>
                  <a:lnTo>
                    <a:pt x="9933" y="1045"/>
                  </a:lnTo>
                  <a:lnTo>
                    <a:pt x="10067" y="1146"/>
                  </a:lnTo>
                  <a:lnTo>
                    <a:pt x="10303" y="1381"/>
                  </a:lnTo>
                  <a:lnTo>
                    <a:pt x="10471" y="1583"/>
                  </a:lnTo>
                  <a:lnTo>
                    <a:pt x="10572" y="1752"/>
                  </a:lnTo>
                  <a:lnTo>
                    <a:pt x="10640" y="1920"/>
                  </a:lnTo>
                  <a:lnTo>
                    <a:pt x="10707" y="2088"/>
                  </a:lnTo>
                  <a:lnTo>
                    <a:pt x="10741" y="2290"/>
                  </a:lnTo>
                  <a:lnTo>
                    <a:pt x="10741" y="2492"/>
                  </a:lnTo>
                  <a:lnTo>
                    <a:pt x="10673" y="2964"/>
                  </a:lnTo>
                  <a:lnTo>
                    <a:pt x="10640" y="3199"/>
                  </a:lnTo>
                  <a:lnTo>
                    <a:pt x="10572" y="3435"/>
                  </a:lnTo>
                  <a:lnTo>
                    <a:pt x="10471" y="3671"/>
                  </a:lnTo>
                  <a:lnTo>
                    <a:pt x="10337" y="3873"/>
                  </a:lnTo>
                  <a:lnTo>
                    <a:pt x="10202" y="4041"/>
                  </a:lnTo>
                  <a:lnTo>
                    <a:pt x="10067" y="4209"/>
                  </a:lnTo>
                  <a:lnTo>
                    <a:pt x="9865" y="4344"/>
                  </a:lnTo>
                  <a:lnTo>
                    <a:pt x="9663" y="4445"/>
                  </a:lnTo>
                  <a:lnTo>
                    <a:pt x="8687" y="4445"/>
                  </a:lnTo>
                  <a:lnTo>
                    <a:pt x="8249" y="4378"/>
                  </a:lnTo>
                  <a:lnTo>
                    <a:pt x="7778" y="4310"/>
                  </a:lnTo>
                  <a:lnTo>
                    <a:pt x="6902" y="4176"/>
                  </a:lnTo>
                  <a:lnTo>
                    <a:pt x="5993" y="4041"/>
                  </a:lnTo>
                  <a:lnTo>
                    <a:pt x="5118" y="3940"/>
                  </a:lnTo>
                  <a:lnTo>
                    <a:pt x="4243" y="3839"/>
                  </a:lnTo>
                  <a:lnTo>
                    <a:pt x="2896" y="3839"/>
                  </a:lnTo>
                  <a:lnTo>
                    <a:pt x="2492" y="3873"/>
                  </a:lnTo>
                  <a:lnTo>
                    <a:pt x="2458" y="3805"/>
                  </a:lnTo>
                  <a:lnTo>
                    <a:pt x="2391" y="3704"/>
                  </a:lnTo>
                  <a:lnTo>
                    <a:pt x="2256" y="3570"/>
                  </a:lnTo>
                  <a:lnTo>
                    <a:pt x="2088" y="3368"/>
                  </a:lnTo>
                  <a:lnTo>
                    <a:pt x="1987" y="3267"/>
                  </a:lnTo>
                  <a:lnTo>
                    <a:pt x="1920" y="3132"/>
                  </a:lnTo>
                  <a:lnTo>
                    <a:pt x="1886" y="3132"/>
                  </a:lnTo>
                  <a:lnTo>
                    <a:pt x="2021" y="1853"/>
                  </a:lnTo>
                  <a:lnTo>
                    <a:pt x="2054" y="1482"/>
                  </a:lnTo>
                  <a:lnTo>
                    <a:pt x="2122" y="1078"/>
                  </a:lnTo>
                  <a:lnTo>
                    <a:pt x="2122" y="1011"/>
                  </a:lnTo>
                  <a:lnTo>
                    <a:pt x="2122" y="910"/>
                  </a:lnTo>
                  <a:lnTo>
                    <a:pt x="2088" y="843"/>
                  </a:lnTo>
                  <a:lnTo>
                    <a:pt x="2256" y="775"/>
                  </a:lnTo>
                  <a:lnTo>
                    <a:pt x="2391" y="708"/>
                  </a:lnTo>
                  <a:lnTo>
                    <a:pt x="2660" y="506"/>
                  </a:lnTo>
                  <a:lnTo>
                    <a:pt x="3031" y="270"/>
                  </a:lnTo>
                  <a:lnTo>
                    <a:pt x="3031" y="236"/>
                  </a:lnTo>
                  <a:close/>
                  <a:moveTo>
                    <a:pt x="2930" y="1"/>
                  </a:moveTo>
                  <a:lnTo>
                    <a:pt x="2862" y="34"/>
                  </a:lnTo>
                  <a:lnTo>
                    <a:pt x="2324" y="405"/>
                  </a:lnTo>
                  <a:lnTo>
                    <a:pt x="2088" y="573"/>
                  </a:lnTo>
                  <a:lnTo>
                    <a:pt x="2021" y="641"/>
                  </a:lnTo>
                  <a:lnTo>
                    <a:pt x="1953" y="775"/>
                  </a:lnTo>
                  <a:lnTo>
                    <a:pt x="1987" y="809"/>
                  </a:lnTo>
                  <a:lnTo>
                    <a:pt x="1987" y="843"/>
                  </a:lnTo>
                  <a:lnTo>
                    <a:pt x="1785" y="742"/>
                  </a:lnTo>
                  <a:lnTo>
                    <a:pt x="1549" y="708"/>
                  </a:lnTo>
                  <a:lnTo>
                    <a:pt x="910" y="708"/>
                  </a:lnTo>
                  <a:lnTo>
                    <a:pt x="741" y="674"/>
                  </a:lnTo>
                  <a:lnTo>
                    <a:pt x="573" y="641"/>
                  </a:lnTo>
                  <a:lnTo>
                    <a:pt x="405" y="674"/>
                  </a:lnTo>
                  <a:lnTo>
                    <a:pt x="405" y="641"/>
                  </a:lnTo>
                  <a:lnTo>
                    <a:pt x="371" y="607"/>
                  </a:lnTo>
                  <a:lnTo>
                    <a:pt x="371" y="641"/>
                  </a:lnTo>
                  <a:lnTo>
                    <a:pt x="270" y="843"/>
                  </a:lnTo>
                  <a:lnTo>
                    <a:pt x="203" y="1078"/>
                  </a:lnTo>
                  <a:lnTo>
                    <a:pt x="102" y="1516"/>
                  </a:lnTo>
                  <a:lnTo>
                    <a:pt x="34" y="2021"/>
                  </a:lnTo>
                  <a:lnTo>
                    <a:pt x="1" y="2290"/>
                  </a:lnTo>
                  <a:lnTo>
                    <a:pt x="1" y="2560"/>
                  </a:lnTo>
                  <a:lnTo>
                    <a:pt x="68" y="2627"/>
                  </a:lnTo>
                  <a:lnTo>
                    <a:pt x="135" y="2661"/>
                  </a:lnTo>
                  <a:lnTo>
                    <a:pt x="203" y="2728"/>
                  </a:lnTo>
                  <a:lnTo>
                    <a:pt x="337" y="2762"/>
                  </a:lnTo>
                  <a:lnTo>
                    <a:pt x="607" y="2795"/>
                  </a:lnTo>
                  <a:lnTo>
                    <a:pt x="876" y="2829"/>
                  </a:lnTo>
                  <a:lnTo>
                    <a:pt x="1145" y="2930"/>
                  </a:lnTo>
                  <a:lnTo>
                    <a:pt x="1415" y="2997"/>
                  </a:lnTo>
                  <a:lnTo>
                    <a:pt x="1718" y="3065"/>
                  </a:lnTo>
                  <a:lnTo>
                    <a:pt x="1684" y="3267"/>
                  </a:lnTo>
                  <a:lnTo>
                    <a:pt x="1684" y="3334"/>
                  </a:lnTo>
                  <a:lnTo>
                    <a:pt x="1718" y="3334"/>
                  </a:lnTo>
                  <a:lnTo>
                    <a:pt x="1785" y="3368"/>
                  </a:lnTo>
                  <a:lnTo>
                    <a:pt x="1920" y="3536"/>
                  </a:lnTo>
                  <a:lnTo>
                    <a:pt x="2155" y="3839"/>
                  </a:lnTo>
                  <a:lnTo>
                    <a:pt x="2256" y="3974"/>
                  </a:lnTo>
                  <a:lnTo>
                    <a:pt x="2324" y="4007"/>
                  </a:lnTo>
                  <a:lnTo>
                    <a:pt x="2458" y="4007"/>
                  </a:lnTo>
                  <a:lnTo>
                    <a:pt x="2930" y="4075"/>
                  </a:lnTo>
                  <a:lnTo>
                    <a:pt x="3401" y="4142"/>
                  </a:lnTo>
                  <a:lnTo>
                    <a:pt x="4344" y="4176"/>
                  </a:lnTo>
                  <a:lnTo>
                    <a:pt x="5253" y="4209"/>
                  </a:lnTo>
                  <a:lnTo>
                    <a:pt x="5724" y="4243"/>
                  </a:lnTo>
                  <a:lnTo>
                    <a:pt x="6195" y="4277"/>
                  </a:lnTo>
                  <a:lnTo>
                    <a:pt x="7711" y="4546"/>
                  </a:lnTo>
                  <a:lnTo>
                    <a:pt x="8451" y="4647"/>
                  </a:lnTo>
                  <a:lnTo>
                    <a:pt x="9192" y="4681"/>
                  </a:lnTo>
                  <a:lnTo>
                    <a:pt x="9226" y="4748"/>
                  </a:lnTo>
                  <a:lnTo>
                    <a:pt x="9495" y="4748"/>
                  </a:lnTo>
                  <a:lnTo>
                    <a:pt x="9697" y="4714"/>
                  </a:lnTo>
                  <a:lnTo>
                    <a:pt x="9865" y="4647"/>
                  </a:lnTo>
                  <a:lnTo>
                    <a:pt x="10034" y="4580"/>
                  </a:lnTo>
                  <a:lnTo>
                    <a:pt x="10168" y="4445"/>
                  </a:lnTo>
                  <a:lnTo>
                    <a:pt x="10303" y="4344"/>
                  </a:lnTo>
                  <a:lnTo>
                    <a:pt x="10505" y="4007"/>
                  </a:lnTo>
                  <a:lnTo>
                    <a:pt x="10707" y="3671"/>
                  </a:lnTo>
                  <a:lnTo>
                    <a:pt x="10808" y="3267"/>
                  </a:lnTo>
                  <a:lnTo>
                    <a:pt x="10909" y="2896"/>
                  </a:lnTo>
                  <a:lnTo>
                    <a:pt x="10976" y="2560"/>
                  </a:lnTo>
                  <a:lnTo>
                    <a:pt x="10976" y="2290"/>
                  </a:lnTo>
                  <a:lnTo>
                    <a:pt x="10943" y="2021"/>
                  </a:lnTo>
                  <a:lnTo>
                    <a:pt x="10842" y="1752"/>
                  </a:lnTo>
                  <a:lnTo>
                    <a:pt x="10673" y="1482"/>
                  </a:lnTo>
                  <a:lnTo>
                    <a:pt x="10505" y="1213"/>
                  </a:lnTo>
                  <a:lnTo>
                    <a:pt x="10303" y="1045"/>
                  </a:lnTo>
                  <a:lnTo>
                    <a:pt x="10168" y="944"/>
                  </a:lnTo>
                  <a:lnTo>
                    <a:pt x="10067" y="910"/>
                  </a:lnTo>
                  <a:lnTo>
                    <a:pt x="9933" y="876"/>
                  </a:lnTo>
                  <a:lnTo>
                    <a:pt x="9798" y="876"/>
                  </a:lnTo>
                  <a:lnTo>
                    <a:pt x="9798" y="775"/>
                  </a:lnTo>
                  <a:lnTo>
                    <a:pt x="9697" y="742"/>
                  </a:lnTo>
                  <a:lnTo>
                    <a:pt x="6229" y="405"/>
                  </a:lnTo>
                  <a:lnTo>
                    <a:pt x="5455" y="304"/>
                  </a:lnTo>
                  <a:lnTo>
                    <a:pt x="4647" y="203"/>
                  </a:lnTo>
                  <a:lnTo>
                    <a:pt x="4243" y="169"/>
                  </a:lnTo>
                  <a:lnTo>
                    <a:pt x="3839" y="135"/>
                  </a:lnTo>
                  <a:lnTo>
                    <a:pt x="3468" y="169"/>
                  </a:lnTo>
                  <a:lnTo>
                    <a:pt x="3098" y="203"/>
                  </a:lnTo>
                  <a:lnTo>
                    <a:pt x="3098" y="102"/>
                  </a:lnTo>
                  <a:lnTo>
                    <a:pt x="3098" y="34"/>
                  </a:lnTo>
                  <a:lnTo>
                    <a:pt x="3031" y="1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45" name="Shape 807">
              <a:extLst>
                <a:ext uri="{FF2B5EF4-FFF2-40B4-BE49-F238E27FC236}">
                  <a16:creationId xmlns:a16="http://schemas.microsoft.com/office/drawing/2014/main" id="{7F11E71C-9577-9783-98F0-6C903D281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127" y="2891150"/>
              <a:ext cx="4780" cy="8364"/>
            </a:xfrm>
            <a:custGeom>
              <a:avLst/>
              <a:gdLst>
                <a:gd name="T0" fmla="*/ 0 w 203"/>
                <a:gd name="T1" fmla="*/ 390625 h 338"/>
                <a:gd name="T2" fmla="*/ 26562500 w 203"/>
                <a:gd name="T3" fmla="*/ 105468750 h 338"/>
                <a:gd name="T4" fmla="*/ 39453125 w 203"/>
                <a:gd name="T5" fmla="*/ 118750000 h 338"/>
                <a:gd name="T6" fmla="*/ 52734375 w 203"/>
                <a:gd name="T7" fmla="*/ 131640625 h 338"/>
                <a:gd name="T8" fmla="*/ 78906250 w 203"/>
                <a:gd name="T9" fmla="*/ 118750000 h 338"/>
                <a:gd name="T10" fmla="*/ 78906250 w 203"/>
                <a:gd name="T11" fmla="*/ 92187500 h 338"/>
                <a:gd name="T12" fmla="*/ 78906250 w 203"/>
                <a:gd name="T13" fmla="*/ 390625 h 338"/>
                <a:gd name="T14" fmla="*/ 0 w 203"/>
                <a:gd name="T15" fmla="*/ 390625 h 3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03"/>
                <a:gd name="T25" fmla="*/ 0 h 338"/>
                <a:gd name="T26" fmla="*/ 203 w 203"/>
                <a:gd name="T27" fmla="*/ 338 h 3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03" h="338" extrusionOk="0">
                  <a:moveTo>
                    <a:pt x="0" y="1"/>
                  </a:moveTo>
                  <a:lnTo>
                    <a:pt x="68" y="270"/>
                  </a:lnTo>
                  <a:lnTo>
                    <a:pt x="101" y="304"/>
                  </a:lnTo>
                  <a:lnTo>
                    <a:pt x="135" y="337"/>
                  </a:lnTo>
                  <a:lnTo>
                    <a:pt x="202" y="304"/>
                  </a:lnTo>
                  <a:lnTo>
                    <a:pt x="202" y="236"/>
                  </a:lnTo>
                  <a:lnTo>
                    <a:pt x="20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46" name="Shape 808">
              <a:extLst>
                <a:ext uri="{FF2B5EF4-FFF2-40B4-BE49-F238E27FC236}">
                  <a16:creationId xmlns:a16="http://schemas.microsoft.com/office/drawing/2014/main" id="{1C1B02A6-9B4E-3AA2-6B8D-788A59BD6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650" y="2907878"/>
              <a:ext cx="42423" cy="65719"/>
            </a:xfrm>
            <a:custGeom>
              <a:avLst/>
              <a:gdLst>
                <a:gd name="T0" fmla="*/ 592187500 w 1685"/>
                <a:gd name="T1" fmla="*/ 0 h 2627"/>
                <a:gd name="T2" fmla="*/ 302734375 w 1685"/>
                <a:gd name="T3" fmla="*/ 13281250 h 2627"/>
                <a:gd name="T4" fmla="*/ 390625 w 1685"/>
                <a:gd name="T5" fmla="*/ 26171875 h 2627"/>
                <a:gd name="T6" fmla="*/ 390625 w 1685"/>
                <a:gd name="T7" fmla="*/ 105078125 h 2627"/>
                <a:gd name="T8" fmla="*/ 289453125 w 1685"/>
                <a:gd name="T9" fmla="*/ 105078125 h 2627"/>
                <a:gd name="T10" fmla="*/ 592187500 w 1685"/>
                <a:gd name="T11" fmla="*/ 78906250 h 2627"/>
                <a:gd name="T12" fmla="*/ 565625000 w 1685"/>
                <a:gd name="T13" fmla="*/ 289453125 h 2627"/>
                <a:gd name="T14" fmla="*/ 552734375 w 1685"/>
                <a:gd name="T15" fmla="*/ 499609375 h 2627"/>
                <a:gd name="T16" fmla="*/ 565625000 w 1685"/>
                <a:gd name="T17" fmla="*/ 710156250 h 2627"/>
                <a:gd name="T18" fmla="*/ 592187500 w 1685"/>
                <a:gd name="T19" fmla="*/ 907421875 h 2627"/>
                <a:gd name="T20" fmla="*/ 592187500 w 1685"/>
                <a:gd name="T21" fmla="*/ 920703125 h 2627"/>
                <a:gd name="T22" fmla="*/ 578906250 w 1685"/>
                <a:gd name="T23" fmla="*/ 920703125 h 2627"/>
                <a:gd name="T24" fmla="*/ 500000000 w 1685"/>
                <a:gd name="T25" fmla="*/ 907421875 h 2627"/>
                <a:gd name="T26" fmla="*/ 407812500 w 1685"/>
                <a:gd name="T27" fmla="*/ 920703125 h 2627"/>
                <a:gd name="T28" fmla="*/ 390625 w 1685"/>
                <a:gd name="T29" fmla="*/ 920703125 h 2627"/>
                <a:gd name="T30" fmla="*/ 390625 w 1685"/>
                <a:gd name="T31" fmla="*/ 1012890625 h 2627"/>
                <a:gd name="T32" fmla="*/ 144921875 w 1685"/>
                <a:gd name="T33" fmla="*/ 1025781250 h 2627"/>
                <a:gd name="T34" fmla="*/ 302734375 w 1685"/>
                <a:gd name="T35" fmla="*/ 1025781250 h 2627"/>
                <a:gd name="T36" fmla="*/ 447265625 w 1685"/>
                <a:gd name="T37" fmla="*/ 1012890625 h 2627"/>
                <a:gd name="T38" fmla="*/ 592187500 w 1685"/>
                <a:gd name="T39" fmla="*/ 973437500 h 2627"/>
                <a:gd name="T40" fmla="*/ 605078125 w 1685"/>
                <a:gd name="T41" fmla="*/ 960156250 h 2627"/>
                <a:gd name="T42" fmla="*/ 605078125 w 1685"/>
                <a:gd name="T43" fmla="*/ 933984375 h 2627"/>
                <a:gd name="T44" fmla="*/ 644531250 w 1685"/>
                <a:gd name="T45" fmla="*/ 933984375 h 2627"/>
                <a:gd name="T46" fmla="*/ 657812500 w 1685"/>
                <a:gd name="T47" fmla="*/ 920703125 h 2627"/>
                <a:gd name="T48" fmla="*/ 657812500 w 1685"/>
                <a:gd name="T49" fmla="*/ 907421875 h 2627"/>
                <a:gd name="T50" fmla="*/ 657812500 w 1685"/>
                <a:gd name="T51" fmla="*/ 696875000 h 2627"/>
                <a:gd name="T52" fmla="*/ 657812500 w 1685"/>
                <a:gd name="T53" fmla="*/ 486718750 h 2627"/>
                <a:gd name="T54" fmla="*/ 644531250 w 1685"/>
                <a:gd name="T55" fmla="*/ 276171875 h 2627"/>
                <a:gd name="T56" fmla="*/ 618359375 w 1685"/>
                <a:gd name="T57" fmla="*/ 65625000 h 2627"/>
                <a:gd name="T58" fmla="*/ 631640625 w 1685"/>
                <a:gd name="T59" fmla="*/ 52734375 h 2627"/>
                <a:gd name="T60" fmla="*/ 631640625 w 1685"/>
                <a:gd name="T61" fmla="*/ 26171875 h 2627"/>
                <a:gd name="T62" fmla="*/ 618359375 w 1685"/>
                <a:gd name="T63" fmla="*/ 0 h 2627"/>
                <a:gd name="T64" fmla="*/ 592187500 w 1685"/>
                <a:gd name="T65" fmla="*/ 0 h 26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85"/>
                <a:gd name="T100" fmla="*/ 0 h 2627"/>
                <a:gd name="T101" fmla="*/ 1685 w 1685"/>
                <a:gd name="T102" fmla="*/ 2627 h 26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85" h="2627" extrusionOk="0">
                  <a:moveTo>
                    <a:pt x="1516" y="0"/>
                  </a:moveTo>
                  <a:lnTo>
                    <a:pt x="775" y="34"/>
                  </a:lnTo>
                  <a:lnTo>
                    <a:pt x="1" y="67"/>
                  </a:lnTo>
                  <a:lnTo>
                    <a:pt x="1" y="269"/>
                  </a:lnTo>
                  <a:lnTo>
                    <a:pt x="741" y="269"/>
                  </a:lnTo>
                  <a:lnTo>
                    <a:pt x="1516" y="202"/>
                  </a:lnTo>
                  <a:lnTo>
                    <a:pt x="1448" y="741"/>
                  </a:lnTo>
                  <a:lnTo>
                    <a:pt x="1415" y="1279"/>
                  </a:lnTo>
                  <a:lnTo>
                    <a:pt x="1448" y="1818"/>
                  </a:lnTo>
                  <a:lnTo>
                    <a:pt x="1516" y="2323"/>
                  </a:lnTo>
                  <a:lnTo>
                    <a:pt x="1516" y="2357"/>
                  </a:lnTo>
                  <a:lnTo>
                    <a:pt x="1482" y="2357"/>
                  </a:lnTo>
                  <a:lnTo>
                    <a:pt x="1280" y="2323"/>
                  </a:lnTo>
                  <a:lnTo>
                    <a:pt x="1044" y="2357"/>
                  </a:lnTo>
                  <a:lnTo>
                    <a:pt x="1" y="2357"/>
                  </a:lnTo>
                  <a:lnTo>
                    <a:pt x="1" y="2593"/>
                  </a:lnTo>
                  <a:lnTo>
                    <a:pt x="371" y="2626"/>
                  </a:lnTo>
                  <a:lnTo>
                    <a:pt x="775" y="2626"/>
                  </a:lnTo>
                  <a:lnTo>
                    <a:pt x="1145" y="2593"/>
                  </a:lnTo>
                  <a:lnTo>
                    <a:pt x="1516" y="2492"/>
                  </a:lnTo>
                  <a:lnTo>
                    <a:pt x="1549" y="2458"/>
                  </a:lnTo>
                  <a:lnTo>
                    <a:pt x="1549" y="2391"/>
                  </a:lnTo>
                  <a:lnTo>
                    <a:pt x="1650" y="2391"/>
                  </a:lnTo>
                  <a:lnTo>
                    <a:pt x="1684" y="2357"/>
                  </a:lnTo>
                  <a:lnTo>
                    <a:pt x="1684" y="2323"/>
                  </a:lnTo>
                  <a:lnTo>
                    <a:pt x="1684" y="1784"/>
                  </a:lnTo>
                  <a:lnTo>
                    <a:pt x="1684" y="1246"/>
                  </a:lnTo>
                  <a:lnTo>
                    <a:pt x="1650" y="707"/>
                  </a:lnTo>
                  <a:lnTo>
                    <a:pt x="1583" y="168"/>
                  </a:lnTo>
                  <a:lnTo>
                    <a:pt x="1617" y="135"/>
                  </a:lnTo>
                  <a:lnTo>
                    <a:pt x="1617" y="67"/>
                  </a:lnTo>
                  <a:lnTo>
                    <a:pt x="1583" y="0"/>
                  </a:lnTo>
                  <a:lnTo>
                    <a:pt x="1516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47" name="Shape 809">
              <a:extLst>
                <a:ext uri="{FF2B5EF4-FFF2-40B4-BE49-F238E27FC236}">
                  <a16:creationId xmlns:a16="http://schemas.microsoft.com/office/drawing/2014/main" id="{16A5A8D0-A8CA-F35B-D8F5-1078693E2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650" y="3008248"/>
              <a:ext cx="26888" cy="21508"/>
            </a:xfrm>
            <a:custGeom>
              <a:avLst/>
              <a:gdLst>
                <a:gd name="T0" fmla="*/ 368359375 w 1079"/>
                <a:gd name="T1" fmla="*/ 390625 h 876"/>
                <a:gd name="T2" fmla="*/ 355468750 w 1079"/>
                <a:gd name="T3" fmla="*/ 13281250 h 876"/>
                <a:gd name="T4" fmla="*/ 355468750 w 1079"/>
                <a:gd name="T5" fmla="*/ 79296875 h 876"/>
                <a:gd name="T6" fmla="*/ 355468750 w 1079"/>
                <a:gd name="T7" fmla="*/ 158203125 h 876"/>
                <a:gd name="T8" fmla="*/ 355468750 w 1079"/>
                <a:gd name="T9" fmla="*/ 184375000 h 876"/>
                <a:gd name="T10" fmla="*/ 342187500 w 1079"/>
                <a:gd name="T11" fmla="*/ 171093750 h 876"/>
                <a:gd name="T12" fmla="*/ 276562500 w 1079"/>
                <a:gd name="T13" fmla="*/ 131640625 h 876"/>
                <a:gd name="T14" fmla="*/ 223828125 w 1079"/>
                <a:gd name="T15" fmla="*/ 66015625 h 876"/>
                <a:gd name="T16" fmla="*/ 171093750 w 1079"/>
                <a:gd name="T17" fmla="*/ 66015625 h 876"/>
                <a:gd name="T18" fmla="*/ 158203125 w 1079"/>
                <a:gd name="T19" fmla="*/ 92187500 h 876"/>
                <a:gd name="T20" fmla="*/ 158203125 w 1079"/>
                <a:gd name="T21" fmla="*/ 118750000 h 876"/>
                <a:gd name="T22" fmla="*/ 171093750 w 1079"/>
                <a:gd name="T23" fmla="*/ 131640625 h 876"/>
                <a:gd name="T24" fmla="*/ 210546875 w 1079"/>
                <a:gd name="T25" fmla="*/ 184375000 h 876"/>
                <a:gd name="T26" fmla="*/ 210546875 w 1079"/>
                <a:gd name="T27" fmla="*/ 184375000 h 876"/>
                <a:gd name="T28" fmla="*/ 131640625 w 1079"/>
                <a:gd name="T29" fmla="*/ 171093750 h 876"/>
                <a:gd name="T30" fmla="*/ 26562500 w 1079"/>
                <a:gd name="T31" fmla="*/ 171093750 h 876"/>
                <a:gd name="T32" fmla="*/ 390625 w 1079"/>
                <a:gd name="T33" fmla="*/ 184375000 h 876"/>
                <a:gd name="T34" fmla="*/ 390625 w 1079"/>
                <a:gd name="T35" fmla="*/ 210546875 h 876"/>
                <a:gd name="T36" fmla="*/ 52734375 w 1079"/>
                <a:gd name="T37" fmla="*/ 237109375 h 876"/>
                <a:gd name="T38" fmla="*/ 105468750 w 1079"/>
                <a:gd name="T39" fmla="*/ 237109375 h 876"/>
                <a:gd name="T40" fmla="*/ 223828125 w 1079"/>
                <a:gd name="T41" fmla="*/ 250000000 h 876"/>
                <a:gd name="T42" fmla="*/ 171093750 w 1079"/>
                <a:gd name="T43" fmla="*/ 276562500 h 876"/>
                <a:gd name="T44" fmla="*/ 144921875 w 1079"/>
                <a:gd name="T45" fmla="*/ 289453125 h 876"/>
                <a:gd name="T46" fmla="*/ 158203125 w 1079"/>
                <a:gd name="T47" fmla="*/ 316015625 h 876"/>
                <a:gd name="T48" fmla="*/ 171093750 w 1079"/>
                <a:gd name="T49" fmla="*/ 342187500 h 876"/>
                <a:gd name="T50" fmla="*/ 197656250 w 1079"/>
                <a:gd name="T51" fmla="*/ 342187500 h 876"/>
                <a:gd name="T52" fmla="*/ 276562500 w 1079"/>
                <a:gd name="T53" fmla="*/ 302734375 h 876"/>
                <a:gd name="T54" fmla="*/ 355468750 w 1079"/>
                <a:gd name="T55" fmla="*/ 237109375 h 876"/>
                <a:gd name="T56" fmla="*/ 355468750 w 1079"/>
                <a:gd name="T57" fmla="*/ 316015625 h 876"/>
                <a:gd name="T58" fmla="*/ 368359375 w 1079"/>
                <a:gd name="T59" fmla="*/ 328906250 h 876"/>
                <a:gd name="T60" fmla="*/ 394921875 w 1079"/>
                <a:gd name="T61" fmla="*/ 342187500 h 876"/>
                <a:gd name="T62" fmla="*/ 421093750 w 1079"/>
                <a:gd name="T63" fmla="*/ 328906250 h 876"/>
                <a:gd name="T64" fmla="*/ 421093750 w 1079"/>
                <a:gd name="T65" fmla="*/ 302734375 h 876"/>
                <a:gd name="T66" fmla="*/ 421093750 w 1079"/>
                <a:gd name="T67" fmla="*/ 144921875 h 876"/>
                <a:gd name="T68" fmla="*/ 407812500 w 1079"/>
                <a:gd name="T69" fmla="*/ 79296875 h 876"/>
                <a:gd name="T70" fmla="*/ 394921875 w 1079"/>
                <a:gd name="T71" fmla="*/ 13281250 h 876"/>
                <a:gd name="T72" fmla="*/ 394921875 w 1079"/>
                <a:gd name="T73" fmla="*/ 390625 h 876"/>
                <a:gd name="T74" fmla="*/ 368359375 w 1079"/>
                <a:gd name="T75" fmla="*/ 390625 h 87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79"/>
                <a:gd name="T115" fmla="*/ 0 h 876"/>
                <a:gd name="T116" fmla="*/ 1079 w 1079"/>
                <a:gd name="T117" fmla="*/ 876 h 87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79" h="876" extrusionOk="0">
                  <a:moveTo>
                    <a:pt x="943" y="1"/>
                  </a:moveTo>
                  <a:lnTo>
                    <a:pt x="910" y="34"/>
                  </a:lnTo>
                  <a:lnTo>
                    <a:pt x="910" y="203"/>
                  </a:lnTo>
                  <a:lnTo>
                    <a:pt x="910" y="405"/>
                  </a:lnTo>
                  <a:lnTo>
                    <a:pt x="910" y="472"/>
                  </a:lnTo>
                  <a:lnTo>
                    <a:pt x="876" y="438"/>
                  </a:lnTo>
                  <a:lnTo>
                    <a:pt x="708" y="337"/>
                  </a:lnTo>
                  <a:lnTo>
                    <a:pt x="573" y="169"/>
                  </a:lnTo>
                  <a:lnTo>
                    <a:pt x="438" y="169"/>
                  </a:lnTo>
                  <a:lnTo>
                    <a:pt x="405" y="236"/>
                  </a:lnTo>
                  <a:lnTo>
                    <a:pt x="405" y="304"/>
                  </a:lnTo>
                  <a:lnTo>
                    <a:pt x="438" y="337"/>
                  </a:lnTo>
                  <a:lnTo>
                    <a:pt x="539" y="472"/>
                  </a:lnTo>
                  <a:lnTo>
                    <a:pt x="337" y="438"/>
                  </a:lnTo>
                  <a:lnTo>
                    <a:pt x="68" y="438"/>
                  </a:lnTo>
                  <a:lnTo>
                    <a:pt x="1" y="472"/>
                  </a:lnTo>
                  <a:lnTo>
                    <a:pt x="1" y="539"/>
                  </a:lnTo>
                  <a:lnTo>
                    <a:pt x="135" y="607"/>
                  </a:lnTo>
                  <a:lnTo>
                    <a:pt x="270" y="607"/>
                  </a:lnTo>
                  <a:lnTo>
                    <a:pt x="573" y="640"/>
                  </a:lnTo>
                  <a:lnTo>
                    <a:pt x="438" y="708"/>
                  </a:lnTo>
                  <a:lnTo>
                    <a:pt x="371" y="741"/>
                  </a:lnTo>
                  <a:lnTo>
                    <a:pt x="405" y="809"/>
                  </a:lnTo>
                  <a:lnTo>
                    <a:pt x="438" y="876"/>
                  </a:lnTo>
                  <a:lnTo>
                    <a:pt x="506" y="876"/>
                  </a:lnTo>
                  <a:lnTo>
                    <a:pt x="708" y="775"/>
                  </a:lnTo>
                  <a:lnTo>
                    <a:pt x="910" y="607"/>
                  </a:lnTo>
                  <a:lnTo>
                    <a:pt x="910" y="809"/>
                  </a:lnTo>
                  <a:lnTo>
                    <a:pt x="943" y="842"/>
                  </a:lnTo>
                  <a:lnTo>
                    <a:pt x="1011" y="876"/>
                  </a:lnTo>
                  <a:lnTo>
                    <a:pt x="1078" y="842"/>
                  </a:lnTo>
                  <a:lnTo>
                    <a:pt x="1078" y="775"/>
                  </a:lnTo>
                  <a:lnTo>
                    <a:pt x="1078" y="371"/>
                  </a:lnTo>
                  <a:lnTo>
                    <a:pt x="1044" y="203"/>
                  </a:lnTo>
                  <a:lnTo>
                    <a:pt x="1011" y="34"/>
                  </a:lnTo>
                  <a:lnTo>
                    <a:pt x="1011" y="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48" name="Shape 810">
              <a:extLst>
                <a:ext uri="{FF2B5EF4-FFF2-40B4-BE49-F238E27FC236}">
                  <a16:creationId xmlns:a16="http://schemas.microsoft.com/office/drawing/2014/main" id="{1FD3A6BB-C8B3-53B3-5D59-9CCC58656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235" y="2931776"/>
              <a:ext cx="19120" cy="22703"/>
            </a:xfrm>
            <a:custGeom>
              <a:avLst/>
              <a:gdLst>
                <a:gd name="T0" fmla="*/ 144921875 w 775"/>
                <a:gd name="T1" fmla="*/ 390625 h 910"/>
                <a:gd name="T2" fmla="*/ 105468750 w 775"/>
                <a:gd name="T3" fmla="*/ 13281250 h 910"/>
                <a:gd name="T4" fmla="*/ 52734375 w 775"/>
                <a:gd name="T5" fmla="*/ 39843750 h 910"/>
                <a:gd name="T6" fmla="*/ 39843750 w 775"/>
                <a:gd name="T7" fmla="*/ 52734375 h 910"/>
                <a:gd name="T8" fmla="*/ 39843750 w 775"/>
                <a:gd name="T9" fmla="*/ 79296875 h 910"/>
                <a:gd name="T10" fmla="*/ 39843750 w 775"/>
                <a:gd name="T11" fmla="*/ 105468750 h 910"/>
                <a:gd name="T12" fmla="*/ 66015625 w 775"/>
                <a:gd name="T13" fmla="*/ 105468750 h 910"/>
                <a:gd name="T14" fmla="*/ 144921875 w 775"/>
                <a:gd name="T15" fmla="*/ 79296875 h 910"/>
                <a:gd name="T16" fmla="*/ 144921875 w 775"/>
                <a:gd name="T17" fmla="*/ 79296875 h 910"/>
                <a:gd name="T18" fmla="*/ 79296875 w 775"/>
                <a:gd name="T19" fmla="*/ 184375000 h 910"/>
                <a:gd name="T20" fmla="*/ 13281250 w 775"/>
                <a:gd name="T21" fmla="*/ 289453125 h 910"/>
                <a:gd name="T22" fmla="*/ 390625 w 775"/>
                <a:gd name="T23" fmla="*/ 302734375 h 910"/>
                <a:gd name="T24" fmla="*/ 13281250 w 775"/>
                <a:gd name="T25" fmla="*/ 328906250 h 910"/>
                <a:gd name="T26" fmla="*/ 26562500 w 775"/>
                <a:gd name="T27" fmla="*/ 342187500 h 910"/>
                <a:gd name="T28" fmla="*/ 39843750 w 775"/>
                <a:gd name="T29" fmla="*/ 355468750 h 910"/>
                <a:gd name="T30" fmla="*/ 171093750 w 775"/>
                <a:gd name="T31" fmla="*/ 328906250 h 910"/>
                <a:gd name="T32" fmla="*/ 223828125 w 775"/>
                <a:gd name="T33" fmla="*/ 328906250 h 910"/>
                <a:gd name="T34" fmla="*/ 289453125 w 775"/>
                <a:gd name="T35" fmla="*/ 302734375 h 910"/>
                <a:gd name="T36" fmla="*/ 302734375 w 775"/>
                <a:gd name="T37" fmla="*/ 289453125 h 910"/>
                <a:gd name="T38" fmla="*/ 302734375 w 775"/>
                <a:gd name="T39" fmla="*/ 276562500 h 910"/>
                <a:gd name="T40" fmla="*/ 289453125 w 775"/>
                <a:gd name="T41" fmla="*/ 263281250 h 910"/>
                <a:gd name="T42" fmla="*/ 276562500 w 775"/>
                <a:gd name="T43" fmla="*/ 250000000 h 910"/>
                <a:gd name="T44" fmla="*/ 223828125 w 775"/>
                <a:gd name="T45" fmla="*/ 250000000 h 910"/>
                <a:gd name="T46" fmla="*/ 158203125 w 775"/>
                <a:gd name="T47" fmla="*/ 263281250 h 910"/>
                <a:gd name="T48" fmla="*/ 118750000 w 775"/>
                <a:gd name="T49" fmla="*/ 263281250 h 910"/>
                <a:gd name="T50" fmla="*/ 184375000 w 775"/>
                <a:gd name="T51" fmla="*/ 158203125 h 910"/>
                <a:gd name="T52" fmla="*/ 223828125 w 775"/>
                <a:gd name="T53" fmla="*/ 52734375 h 910"/>
                <a:gd name="T54" fmla="*/ 223828125 w 775"/>
                <a:gd name="T55" fmla="*/ 26562500 h 910"/>
                <a:gd name="T56" fmla="*/ 197656250 w 775"/>
                <a:gd name="T57" fmla="*/ 13281250 h 910"/>
                <a:gd name="T58" fmla="*/ 144921875 w 775"/>
                <a:gd name="T59" fmla="*/ 390625 h 91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75"/>
                <a:gd name="T91" fmla="*/ 0 h 910"/>
                <a:gd name="T92" fmla="*/ 775 w 775"/>
                <a:gd name="T93" fmla="*/ 910 h 910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75" h="910" extrusionOk="0">
                  <a:moveTo>
                    <a:pt x="371" y="1"/>
                  </a:moveTo>
                  <a:lnTo>
                    <a:pt x="270" y="34"/>
                  </a:lnTo>
                  <a:lnTo>
                    <a:pt x="135" y="102"/>
                  </a:lnTo>
                  <a:lnTo>
                    <a:pt x="102" y="135"/>
                  </a:lnTo>
                  <a:lnTo>
                    <a:pt x="102" y="203"/>
                  </a:lnTo>
                  <a:lnTo>
                    <a:pt x="102" y="270"/>
                  </a:lnTo>
                  <a:lnTo>
                    <a:pt x="169" y="270"/>
                  </a:lnTo>
                  <a:lnTo>
                    <a:pt x="371" y="203"/>
                  </a:lnTo>
                  <a:lnTo>
                    <a:pt x="203" y="472"/>
                  </a:lnTo>
                  <a:lnTo>
                    <a:pt x="34" y="741"/>
                  </a:lnTo>
                  <a:lnTo>
                    <a:pt x="1" y="775"/>
                  </a:lnTo>
                  <a:lnTo>
                    <a:pt x="34" y="842"/>
                  </a:lnTo>
                  <a:lnTo>
                    <a:pt x="68" y="876"/>
                  </a:lnTo>
                  <a:lnTo>
                    <a:pt x="102" y="910"/>
                  </a:lnTo>
                  <a:lnTo>
                    <a:pt x="438" y="842"/>
                  </a:lnTo>
                  <a:lnTo>
                    <a:pt x="573" y="842"/>
                  </a:lnTo>
                  <a:lnTo>
                    <a:pt x="741" y="775"/>
                  </a:lnTo>
                  <a:lnTo>
                    <a:pt x="775" y="741"/>
                  </a:lnTo>
                  <a:lnTo>
                    <a:pt x="775" y="708"/>
                  </a:lnTo>
                  <a:lnTo>
                    <a:pt x="741" y="674"/>
                  </a:lnTo>
                  <a:lnTo>
                    <a:pt x="708" y="640"/>
                  </a:lnTo>
                  <a:lnTo>
                    <a:pt x="573" y="640"/>
                  </a:lnTo>
                  <a:lnTo>
                    <a:pt x="405" y="674"/>
                  </a:lnTo>
                  <a:lnTo>
                    <a:pt x="304" y="674"/>
                  </a:lnTo>
                  <a:lnTo>
                    <a:pt x="472" y="405"/>
                  </a:lnTo>
                  <a:lnTo>
                    <a:pt x="573" y="135"/>
                  </a:lnTo>
                  <a:lnTo>
                    <a:pt x="573" y="68"/>
                  </a:lnTo>
                  <a:lnTo>
                    <a:pt x="506" y="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49" name="Shape 811">
              <a:extLst>
                <a:ext uri="{FF2B5EF4-FFF2-40B4-BE49-F238E27FC236}">
                  <a16:creationId xmlns:a16="http://schemas.microsoft.com/office/drawing/2014/main" id="{036E6039-3DB8-4830-B218-099362C66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944" y="2903696"/>
              <a:ext cx="63933" cy="60939"/>
            </a:xfrm>
            <a:custGeom>
              <a:avLst/>
              <a:gdLst>
                <a:gd name="T0" fmla="*/ 66015625 w 2560"/>
                <a:gd name="T1" fmla="*/ 66015625 h 2425"/>
                <a:gd name="T2" fmla="*/ 144921875 w 2560"/>
                <a:gd name="T3" fmla="*/ 92187500 h 2425"/>
                <a:gd name="T4" fmla="*/ 223828125 w 2560"/>
                <a:gd name="T5" fmla="*/ 105468750 h 2425"/>
                <a:gd name="T6" fmla="*/ 394921875 w 2560"/>
                <a:gd name="T7" fmla="*/ 105468750 h 2425"/>
                <a:gd name="T8" fmla="*/ 644921875 w 2560"/>
                <a:gd name="T9" fmla="*/ 118750000 h 2425"/>
                <a:gd name="T10" fmla="*/ 894531250 w 2560"/>
                <a:gd name="T11" fmla="*/ 118750000 h 2425"/>
                <a:gd name="T12" fmla="*/ 894531250 w 2560"/>
                <a:gd name="T13" fmla="*/ 263281250 h 2425"/>
                <a:gd name="T14" fmla="*/ 907812500 w 2560"/>
                <a:gd name="T15" fmla="*/ 421093750 h 2425"/>
                <a:gd name="T16" fmla="*/ 907812500 w 2560"/>
                <a:gd name="T17" fmla="*/ 618359375 h 2425"/>
                <a:gd name="T18" fmla="*/ 921093750 w 2560"/>
                <a:gd name="T19" fmla="*/ 710546875 h 2425"/>
                <a:gd name="T20" fmla="*/ 933984375 w 2560"/>
                <a:gd name="T21" fmla="*/ 815625000 h 2425"/>
                <a:gd name="T22" fmla="*/ 513281250 w 2560"/>
                <a:gd name="T23" fmla="*/ 815625000 h 2425"/>
                <a:gd name="T24" fmla="*/ 316015625 w 2560"/>
                <a:gd name="T25" fmla="*/ 828906250 h 2425"/>
                <a:gd name="T26" fmla="*/ 210937500 w 2560"/>
                <a:gd name="T27" fmla="*/ 842187500 h 2425"/>
                <a:gd name="T28" fmla="*/ 118750000 w 2560"/>
                <a:gd name="T29" fmla="*/ 868359375 h 2425"/>
                <a:gd name="T30" fmla="*/ 105468750 w 2560"/>
                <a:gd name="T31" fmla="*/ 671093750 h 2425"/>
                <a:gd name="T32" fmla="*/ 92578125 w 2560"/>
                <a:gd name="T33" fmla="*/ 473828125 h 2425"/>
                <a:gd name="T34" fmla="*/ 105468750 w 2560"/>
                <a:gd name="T35" fmla="*/ 263281250 h 2425"/>
                <a:gd name="T36" fmla="*/ 92578125 w 2560"/>
                <a:gd name="T37" fmla="*/ 158203125 h 2425"/>
                <a:gd name="T38" fmla="*/ 79296875 w 2560"/>
                <a:gd name="T39" fmla="*/ 118750000 h 2425"/>
                <a:gd name="T40" fmla="*/ 66015625 w 2560"/>
                <a:gd name="T41" fmla="*/ 66015625 h 2425"/>
                <a:gd name="T42" fmla="*/ 921093750 w 2560"/>
                <a:gd name="T43" fmla="*/ 390625 h 2425"/>
                <a:gd name="T44" fmla="*/ 921093750 w 2560"/>
                <a:gd name="T45" fmla="*/ 13281250 h 2425"/>
                <a:gd name="T46" fmla="*/ 907812500 w 2560"/>
                <a:gd name="T47" fmla="*/ 39843750 h 2425"/>
                <a:gd name="T48" fmla="*/ 684375000 w 2560"/>
                <a:gd name="T49" fmla="*/ 26562500 h 2425"/>
                <a:gd name="T50" fmla="*/ 460546875 w 2560"/>
                <a:gd name="T51" fmla="*/ 13281250 h 2425"/>
                <a:gd name="T52" fmla="*/ 250390625 w 2560"/>
                <a:gd name="T53" fmla="*/ 13281250 h 2425"/>
                <a:gd name="T54" fmla="*/ 158203125 w 2560"/>
                <a:gd name="T55" fmla="*/ 26562500 h 2425"/>
                <a:gd name="T56" fmla="*/ 105468750 w 2560"/>
                <a:gd name="T57" fmla="*/ 39843750 h 2425"/>
                <a:gd name="T58" fmla="*/ 66015625 w 2560"/>
                <a:gd name="T59" fmla="*/ 66015625 h 2425"/>
                <a:gd name="T60" fmla="*/ 53125000 w 2560"/>
                <a:gd name="T61" fmla="*/ 66015625 h 2425"/>
                <a:gd name="T62" fmla="*/ 26562500 w 2560"/>
                <a:gd name="T63" fmla="*/ 118750000 h 2425"/>
                <a:gd name="T64" fmla="*/ 13671875 w 2560"/>
                <a:gd name="T65" fmla="*/ 184375000 h 2425"/>
                <a:gd name="T66" fmla="*/ 390625 w 2560"/>
                <a:gd name="T67" fmla="*/ 328906250 h 2425"/>
                <a:gd name="T68" fmla="*/ 13671875 w 2560"/>
                <a:gd name="T69" fmla="*/ 618359375 h 2425"/>
                <a:gd name="T70" fmla="*/ 13671875 w 2560"/>
                <a:gd name="T71" fmla="*/ 697265625 h 2425"/>
                <a:gd name="T72" fmla="*/ 13671875 w 2560"/>
                <a:gd name="T73" fmla="*/ 802343750 h 2425"/>
                <a:gd name="T74" fmla="*/ 13671875 w 2560"/>
                <a:gd name="T75" fmla="*/ 842187500 h 2425"/>
                <a:gd name="T76" fmla="*/ 26562500 w 2560"/>
                <a:gd name="T77" fmla="*/ 894531250 h 2425"/>
                <a:gd name="T78" fmla="*/ 53125000 w 2560"/>
                <a:gd name="T79" fmla="*/ 921093750 h 2425"/>
                <a:gd name="T80" fmla="*/ 92578125 w 2560"/>
                <a:gd name="T81" fmla="*/ 947265625 h 2425"/>
                <a:gd name="T82" fmla="*/ 118750000 w 2560"/>
                <a:gd name="T83" fmla="*/ 933984375 h 2425"/>
                <a:gd name="T84" fmla="*/ 118750000 w 2560"/>
                <a:gd name="T85" fmla="*/ 921093750 h 2425"/>
                <a:gd name="T86" fmla="*/ 223828125 w 2560"/>
                <a:gd name="T87" fmla="*/ 933984375 h 2425"/>
                <a:gd name="T88" fmla="*/ 526562500 w 2560"/>
                <a:gd name="T89" fmla="*/ 933984375 h 2425"/>
                <a:gd name="T90" fmla="*/ 933984375 w 2560"/>
                <a:gd name="T91" fmla="*/ 894531250 h 2425"/>
                <a:gd name="T92" fmla="*/ 986718750 w 2560"/>
                <a:gd name="T93" fmla="*/ 894531250 h 2425"/>
                <a:gd name="T94" fmla="*/ 986718750 w 2560"/>
                <a:gd name="T95" fmla="*/ 881640625 h 2425"/>
                <a:gd name="T96" fmla="*/ 1000000000 w 2560"/>
                <a:gd name="T97" fmla="*/ 789453125 h 2425"/>
                <a:gd name="T98" fmla="*/ 1000000000 w 2560"/>
                <a:gd name="T99" fmla="*/ 683984375 h 2425"/>
                <a:gd name="T100" fmla="*/ 986718750 w 2560"/>
                <a:gd name="T101" fmla="*/ 473828125 h 2425"/>
                <a:gd name="T102" fmla="*/ 973437500 w 2560"/>
                <a:gd name="T103" fmla="*/ 237109375 h 2425"/>
                <a:gd name="T104" fmla="*/ 973437500 w 2560"/>
                <a:gd name="T105" fmla="*/ 118750000 h 2425"/>
                <a:gd name="T106" fmla="*/ 960546875 w 2560"/>
                <a:gd name="T107" fmla="*/ 13281250 h 2425"/>
                <a:gd name="T108" fmla="*/ 947265625 w 2560"/>
                <a:gd name="T109" fmla="*/ 390625 h 2425"/>
                <a:gd name="T110" fmla="*/ 921093750 w 2560"/>
                <a:gd name="T111" fmla="*/ 390625 h 242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560"/>
                <a:gd name="T169" fmla="*/ 0 h 2425"/>
                <a:gd name="T170" fmla="*/ 2560 w 2560"/>
                <a:gd name="T171" fmla="*/ 2425 h 242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560" h="2425" extrusionOk="0">
                  <a:moveTo>
                    <a:pt x="169" y="169"/>
                  </a:moveTo>
                  <a:lnTo>
                    <a:pt x="371" y="236"/>
                  </a:lnTo>
                  <a:lnTo>
                    <a:pt x="573" y="270"/>
                  </a:lnTo>
                  <a:lnTo>
                    <a:pt x="1011" y="270"/>
                  </a:lnTo>
                  <a:lnTo>
                    <a:pt x="1651" y="304"/>
                  </a:lnTo>
                  <a:lnTo>
                    <a:pt x="2290" y="304"/>
                  </a:lnTo>
                  <a:lnTo>
                    <a:pt x="2290" y="674"/>
                  </a:lnTo>
                  <a:lnTo>
                    <a:pt x="2324" y="1078"/>
                  </a:lnTo>
                  <a:lnTo>
                    <a:pt x="2324" y="1583"/>
                  </a:lnTo>
                  <a:lnTo>
                    <a:pt x="2358" y="1819"/>
                  </a:lnTo>
                  <a:lnTo>
                    <a:pt x="2391" y="2088"/>
                  </a:lnTo>
                  <a:lnTo>
                    <a:pt x="1314" y="2088"/>
                  </a:lnTo>
                  <a:lnTo>
                    <a:pt x="809" y="2122"/>
                  </a:lnTo>
                  <a:lnTo>
                    <a:pt x="540" y="2156"/>
                  </a:lnTo>
                  <a:lnTo>
                    <a:pt x="304" y="2223"/>
                  </a:lnTo>
                  <a:lnTo>
                    <a:pt x="270" y="1718"/>
                  </a:lnTo>
                  <a:lnTo>
                    <a:pt x="237" y="1213"/>
                  </a:lnTo>
                  <a:lnTo>
                    <a:pt x="270" y="674"/>
                  </a:lnTo>
                  <a:lnTo>
                    <a:pt x="237" y="405"/>
                  </a:lnTo>
                  <a:lnTo>
                    <a:pt x="203" y="304"/>
                  </a:lnTo>
                  <a:lnTo>
                    <a:pt x="169" y="169"/>
                  </a:lnTo>
                  <a:close/>
                  <a:moveTo>
                    <a:pt x="2358" y="1"/>
                  </a:moveTo>
                  <a:lnTo>
                    <a:pt x="2358" y="34"/>
                  </a:lnTo>
                  <a:lnTo>
                    <a:pt x="2324" y="102"/>
                  </a:lnTo>
                  <a:lnTo>
                    <a:pt x="1752" y="68"/>
                  </a:lnTo>
                  <a:lnTo>
                    <a:pt x="1179" y="34"/>
                  </a:lnTo>
                  <a:lnTo>
                    <a:pt x="641" y="34"/>
                  </a:lnTo>
                  <a:lnTo>
                    <a:pt x="405" y="68"/>
                  </a:lnTo>
                  <a:lnTo>
                    <a:pt x="270" y="102"/>
                  </a:lnTo>
                  <a:lnTo>
                    <a:pt x="169" y="169"/>
                  </a:lnTo>
                  <a:lnTo>
                    <a:pt x="136" y="169"/>
                  </a:lnTo>
                  <a:lnTo>
                    <a:pt x="68" y="304"/>
                  </a:lnTo>
                  <a:lnTo>
                    <a:pt x="35" y="472"/>
                  </a:lnTo>
                  <a:lnTo>
                    <a:pt x="1" y="842"/>
                  </a:lnTo>
                  <a:lnTo>
                    <a:pt x="35" y="1583"/>
                  </a:lnTo>
                  <a:lnTo>
                    <a:pt x="35" y="1785"/>
                  </a:lnTo>
                  <a:lnTo>
                    <a:pt x="35" y="2054"/>
                  </a:lnTo>
                  <a:lnTo>
                    <a:pt x="35" y="2156"/>
                  </a:lnTo>
                  <a:lnTo>
                    <a:pt x="68" y="2290"/>
                  </a:lnTo>
                  <a:lnTo>
                    <a:pt x="136" y="2358"/>
                  </a:lnTo>
                  <a:lnTo>
                    <a:pt x="237" y="2425"/>
                  </a:lnTo>
                  <a:lnTo>
                    <a:pt x="304" y="2391"/>
                  </a:lnTo>
                  <a:lnTo>
                    <a:pt x="304" y="2358"/>
                  </a:lnTo>
                  <a:lnTo>
                    <a:pt x="573" y="2391"/>
                  </a:lnTo>
                  <a:lnTo>
                    <a:pt x="1348" y="2391"/>
                  </a:lnTo>
                  <a:lnTo>
                    <a:pt x="2391" y="2290"/>
                  </a:lnTo>
                  <a:lnTo>
                    <a:pt x="2526" y="2290"/>
                  </a:lnTo>
                  <a:lnTo>
                    <a:pt x="2526" y="2257"/>
                  </a:lnTo>
                  <a:lnTo>
                    <a:pt x="2560" y="2021"/>
                  </a:lnTo>
                  <a:lnTo>
                    <a:pt x="2560" y="1751"/>
                  </a:lnTo>
                  <a:lnTo>
                    <a:pt x="2526" y="1213"/>
                  </a:lnTo>
                  <a:lnTo>
                    <a:pt x="2492" y="607"/>
                  </a:lnTo>
                  <a:lnTo>
                    <a:pt x="2492" y="304"/>
                  </a:lnTo>
                  <a:lnTo>
                    <a:pt x="2459" y="34"/>
                  </a:lnTo>
                  <a:lnTo>
                    <a:pt x="2425" y="1"/>
                  </a:lnTo>
                  <a:lnTo>
                    <a:pt x="2358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50" name="Shape 812">
              <a:extLst>
                <a:ext uri="{FF2B5EF4-FFF2-40B4-BE49-F238E27FC236}">
                  <a16:creationId xmlns:a16="http://schemas.microsoft.com/office/drawing/2014/main" id="{C1769B03-590F-DD93-6455-8C6FB8780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761" y="2989728"/>
              <a:ext cx="13145" cy="4780"/>
            </a:xfrm>
            <a:custGeom>
              <a:avLst/>
              <a:gdLst>
                <a:gd name="T0" fmla="*/ 158203125 w 540"/>
                <a:gd name="T1" fmla="*/ 390625 h 203"/>
                <a:gd name="T2" fmla="*/ 132031250 w 540"/>
                <a:gd name="T3" fmla="*/ 13671875 h 203"/>
                <a:gd name="T4" fmla="*/ 26562500 w 540"/>
                <a:gd name="T5" fmla="*/ 13671875 h 203"/>
                <a:gd name="T6" fmla="*/ 13281250 w 540"/>
                <a:gd name="T7" fmla="*/ 26562500 h 203"/>
                <a:gd name="T8" fmla="*/ 390625 w 540"/>
                <a:gd name="T9" fmla="*/ 39843750 h 203"/>
                <a:gd name="T10" fmla="*/ 13281250 w 540"/>
                <a:gd name="T11" fmla="*/ 53125000 h 203"/>
                <a:gd name="T12" fmla="*/ 26562500 w 540"/>
                <a:gd name="T13" fmla="*/ 66015625 h 203"/>
                <a:gd name="T14" fmla="*/ 66015625 w 540"/>
                <a:gd name="T15" fmla="*/ 79296875 h 203"/>
                <a:gd name="T16" fmla="*/ 144921875 w 540"/>
                <a:gd name="T17" fmla="*/ 79296875 h 203"/>
                <a:gd name="T18" fmla="*/ 171484375 w 540"/>
                <a:gd name="T19" fmla="*/ 66015625 h 203"/>
                <a:gd name="T20" fmla="*/ 197656250 w 540"/>
                <a:gd name="T21" fmla="*/ 53125000 h 203"/>
                <a:gd name="T22" fmla="*/ 210937500 w 540"/>
                <a:gd name="T23" fmla="*/ 39843750 h 203"/>
                <a:gd name="T24" fmla="*/ 210937500 w 540"/>
                <a:gd name="T25" fmla="*/ 26562500 h 203"/>
                <a:gd name="T26" fmla="*/ 210937500 w 540"/>
                <a:gd name="T27" fmla="*/ 13671875 h 203"/>
                <a:gd name="T28" fmla="*/ 197656250 w 540"/>
                <a:gd name="T29" fmla="*/ 13671875 h 203"/>
                <a:gd name="T30" fmla="*/ 158203125 w 540"/>
                <a:gd name="T31" fmla="*/ 390625 h 2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0"/>
                <a:gd name="T49" fmla="*/ 0 h 203"/>
                <a:gd name="T50" fmla="*/ 540 w 540"/>
                <a:gd name="T51" fmla="*/ 203 h 20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0" h="203" extrusionOk="0">
                  <a:moveTo>
                    <a:pt x="405" y="1"/>
                  </a:moveTo>
                  <a:lnTo>
                    <a:pt x="338" y="35"/>
                  </a:lnTo>
                  <a:lnTo>
                    <a:pt x="68" y="35"/>
                  </a:lnTo>
                  <a:lnTo>
                    <a:pt x="34" y="68"/>
                  </a:lnTo>
                  <a:lnTo>
                    <a:pt x="1" y="102"/>
                  </a:lnTo>
                  <a:lnTo>
                    <a:pt x="34" y="136"/>
                  </a:lnTo>
                  <a:lnTo>
                    <a:pt x="68" y="169"/>
                  </a:lnTo>
                  <a:lnTo>
                    <a:pt x="169" y="203"/>
                  </a:lnTo>
                  <a:lnTo>
                    <a:pt x="371" y="203"/>
                  </a:lnTo>
                  <a:lnTo>
                    <a:pt x="439" y="169"/>
                  </a:lnTo>
                  <a:lnTo>
                    <a:pt x="506" y="136"/>
                  </a:lnTo>
                  <a:lnTo>
                    <a:pt x="540" y="102"/>
                  </a:lnTo>
                  <a:lnTo>
                    <a:pt x="540" y="68"/>
                  </a:lnTo>
                  <a:lnTo>
                    <a:pt x="540" y="35"/>
                  </a:lnTo>
                  <a:lnTo>
                    <a:pt x="506" y="35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51" name="Shape 813">
              <a:extLst>
                <a:ext uri="{FF2B5EF4-FFF2-40B4-BE49-F238E27FC236}">
                  <a16:creationId xmlns:a16="http://schemas.microsoft.com/office/drawing/2014/main" id="{9871DC64-A217-1BEE-901A-E0BB5E17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650" y="2891150"/>
              <a:ext cx="46606" cy="13741"/>
            </a:xfrm>
            <a:custGeom>
              <a:avLst/>
              <a:gdLst>
                <a:gd name="T0" fmla="*/ 618359375 w 1853"/>
                <a:gd name="T1" fmla="*/ 390625 h 540"/>
                <a:gd name="T2" fmla="*/ 631640625 w 1853"/>
                <a:gd name="T3" fmla="*/ 92187500 h 540"/>
                <a:gd name="T4" fmla="*/ 316015625 w 1853"/>
                <a:gd name="T5" fmla="*/ 105468750 h 540"/>
                <a:gd name="T6" fmla="*/ 390625 w 1853"/>
                <a:gd name="T7" fmla="*/ 118750000 h 540"/>
                <a:gd name="T8" fmla="*/ 390625 w 1853"/>
                <a:gd name="T9" fmla="*/ 210546875 h 540"/>
                <a:gd name="T10" fmla="*/ 328906250 w 1853"/>
                <a:gd name="T11" fmla="*/ 184375000 h 540"/>
                <a:gd name="T12" fmla="*/ 657812500 w 1853"/>
                <a:gd name="T13" fmla="*/ 158203125 h 540"/>
                <a:gd name="T14" fmla="*/ 671093750 w 1853"/>
                <a:gd name="T15" fmla="*/ 171093750 h 540"/>
                <a:gd name="T16" fmla="*/ 683984375 w 1853"/>
                <a:gd name="T17" fmla="*/ 158203125 h 540"/>
                <a:gd name="T18" fmla="*/ 710546875 w 1853"/>
                <a:gd name="T19" fmla="*/ 144921875 h 540"/>
                <a:gd name="T20" fmla="*/ 723437500 w 1853"/>
                <a:gd name="T21" fmla="*/ 131640625 h 540"/>
                <a:gd name="T22" fmla="*/ 710546875 w 1853"/>
                <a:gd name="T23" fmla="*/ 105468750 h 540"/>
                <a:gd name="T24" fmla="*/ 697265625 w 1853"/>
                <a:gd name="T25" fmla="*/ 92187500 h 540"/>
                <a:gd name="T26" fmla="*/ 697265625 w 1853"/>
                <a:gd name="T27" fmla="*/ 390625 h 540"/>
                <a:gd name="T28" fmla="*/ 618359375 w 1853"/>
                <a:gd name="T29" fmla="*/ 390625 h 5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853"/>
                <a:gd name="T46" fmla="*/ 0 h 540"/>
                <a:gd name="T47" fmla="*/ 1853 w 1853"/>
                <a:gd name="T48" fmla="*/ 540 h 5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853" h="540" extrusionOk="0">
                  <a:moveTo>
                    <a:pt x="1583" y="1"/>
                  </a:moveTo>
                  <a:lnTo>
                    <a:pt x="1617" y="236"/>
                  </a:lnTo>
                  <a:lnTo>
                    <a:pt x="809" y="270"/>
                  </a:lnTo>
                  <a:lnTo>
                    <a:pt x="1" y="304"/>
                  </a:lnTo>
                  <a:lnTo>
                    <a:pt x="1" y="539"/>
                  </a:lnTo>
                  <a:lnTo>
                    <a:pt x="842" y="472"/>
                  </a:lnTo>
                  <a:lnTo>
                    <a:pt x="1684" y="405"/>
                  </a:lnTo>
                  <a:lnTo>
                    <a:pt x="1718" y="438"/>
                  </a:lnTo>
                  <a:lnTo>
                    <a:pt x="1751" y="405"/>
                  </a:lnTo>
                  <a:lnTo>
                    <a:pt x="1819" y="371"/>
                  </a:lnTo>
                  <a:lnTo>
                    <a:pt x="1852" y="337"/>
                  </a:lnTo>
                  <a:lnTo>
                    <a:pt x="1819" y="270"/>
                  </a:lnTo>
                  <a:lnTo>
                    <a:pt x="1785" y="236"/>
                  </a:lnTo>
                  <a:lnTo>
                    <a:pt x="1785" y="1"/>
                  </a:lnTo>
                  <a:lnTo>
                    <a:pt x="1583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52" name="Shape 814">
              <a:extLst>
                <a:ext uri="{FF2B5EF4-FFF2-40B4-BE49-F238E27FC236}">
                  <a16:creationId xmlns:a16="http://schemas.microsoft.com/office/drawing/2014/main" id="{AFCF4FD3-152B-E3D3-9AF2-D3983E7C7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650" y="3044095"/>
              <a:ext cx="101576" cy="60939"/>
            </a:xfrm>
            <a:custGeom>
              <a:avLst/>
              <a:gdLst>
                <a:gd name="T0" fmla="*/ 1052343750 w 4075"/>
                <a:gd name="T1" fmla="*/ 0 h 2425"/>
                <a:gd name="T2" fmla="*/ 565625000 w 4075"/>
                <a:gd name="T3" fmla="*/ 13281250 h 2425"/>
                <a:gd name="T4" fmla="*/ 144921875 w 4075"/>
                <a:gd name="T5" fmla="*/ 13281250 h 2425"/>
                <a:gd name="T6" fmla="*/ 390625 w 4075"/>
                <a:gd name="T7" fmla="*/ 39453125 h 2425"/>
                <a:gd name="T8" fmla="*/ 390625 w 4075"/>
                <a:gd name="T9" fmla="*/ 118359375 h 2425"/>
                <a:gd name="T10" fmla="*/ 368359375 w 4075"/>
                <a:gd name="T11" fmla="*/ 105468750 h 2425"/>
                <a:gd name="T12" fmla="*/ 750000000 w 4075"/>
                <a:gd name="T13" fmla="*/ 105468750 h 2425"/>
                <a:gd name="T14" fmla="*/ 1486328125 w 4075"/>
                <a:gd name="T15" fmla="*/ 92187500 h 2425"/>
                <a:gd name="T16" fmla="*/ 1473437500 w 4075"/>
                <a:gd name="T17" fmla="*/ 157812500 h 2425"/>
                <a:gd name="T18" fmla="*/ 1473437500 w 4075"/>
                <a:gd name="T19" fmla="*/ 236718750 h 2425"/>
                <a:gd name="T20" fmla="*/ 1486328125 w 4075"/>
                <a:gd name="T21" fmla="*/ 381640625 h 2425"/>
                <a:gd name="T22" fmla="*/ 1486328125 w 4075"/>
                <a:gd name="T23" fmla="*/ 591796875 h 2425"/>
                <a:gd name="T24" fmla="*/ 1499609375 w 4075"/>
                <a:gd name="T25" fmla="*/ 815625000 h 2425"/>
                <a:gd name="T26" fmla="*/ 723437500 w 4075"/>
                <a:gd name="T27" fmla="*/ 815625000 h 2425"/>
                <a:gd name="T28" fmla="*/ 355468750 w 4075"/>
                <a:gd name="T29" fmla="*/ 841796875 h 2425"/>
                <a:gd name="T30" fmla="*/ 171093750 w 4075"/>
                <a:gd name="T31" fmla="*/ 855078125 h 2425"/>
                <a:gd name="T32" fmla="*/ 390625 w 4075"/>
                <a:gd name="T33" fmla="*/ 894531250 h 2425"/>
                <a:gd name="T34" fmla="*/ 390625 w 4075"/>
                <a:gd name="T35" fmla="*/ 933984375 h 2425"/>
                <a:gd name="T36" fmla="*/ 158203125 w 4075"/>
                <a:gd name="T37" fmla="*/ 946875000 h 2425"/>
                <a:gd name="T38" fmla="*/ 316015625 w 4075"/>
                <a:gd name="T39" fmla="*/ 933984375 h 2425"/>
                <a:gd name="T40" fmla="*/ 631640625 w 4075"/>
                <a:gd name="T41" fmla="*/ 907421875 h 2425"/>
                <a:gd name="T42" fmla="*/ 1065625000 w 4075"/>
                <a:gd name="T43" fmla="*/ 894531250 h 2425"/>
                <a:gd name="T44" fmla="*/ 1512890625 w 4075"/>
                <a:gd name="T45" fmla="*/ 894531250 h 2425"/>
                <a:gd name="T46" fmla="*/ 1512890625 w 4075"/>
                <a:gd name="T47" fmla="*/ 920703125 h 2425"/>
                <a:gd name="T48" fmla="*/ 1525781250 w 4075"/>
                <a:gd name="T49" fmla="*/ 946875000 h 2425"/>
                <a:gd name="T50" fmla="*/ 1578515625 w 4075"/>
                <a:gd name="T51" fmla="*/ 946875000 h 2425"/>
                <a:gd name="T52" fmla="*/ 1591796875 w 4075"/>
                <a:gd name="T53" fmla="*/ 907421875 h 2425"/>
                <a:gd name="T54" fmla="*/ 1591796875 w 4075"/>
                <a:gd name="T55" fmla="*/ 683984375 h 2425"/>
                <a:gd name="T56" fmla="*/ 1578515625 w 4075"/>
                <a:gd name="T57" fmla="*/ 447265625 h 2425"/>
                <a:gd name="T58" fmla="*/ 1578515625 w 4075"/>
                <a:gd name="T59" fmla="*/ 263281250 h 2425"/>
                <a:gd name="T60" fmla="*/ 1565234375 w 4075"/>
                <a:gd name="T61" fmla="*/ 171093750 h 2425"/>
                <a:gd name="T62" fmla="*/ 1552343750 w 4075"/>
                <a:gd name="T63" fmla="*/ 92187500 h 2425"/>
                <a:gd name="T64" fmla="*/ 1565234375 w 4075"/>
                <a:gd name="T65" fmla="*/ 78906250 h 2425"/>
                <a:gd name="T66" fmla="*/ 1565234375 w 4075"/>
                <a:gd name="T67" fmla="*/ 52734375 h 2425"/>
                <a:gd name="T68" fmla="*/ 1552343750 w 4075"/>
                <a:gd name="T69" fmla="*/ 26562500 h 2425"/>
                <a:gd name="T70" fmla="*/ 1525781250 w 4075"/>
                <a:gd name="T71" fmla="*/ 13281250 h 2425"/>
                <a:gd name="T72" fmla="*/ 1289062500 w 4075"/>
                <a:gd name="T73" fmla="*/ 0 h 2425"/>
                <a:gd name="T74" fmla="*/ 1052343750 w 4075"/>
                <a:gd name="T75" fmla="*/ 0 h 242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075"/>
                <a:gd name="T115" fmla="*/ 0 h 2425"/>
                <a:gd name="T116" fmla="*/ 4075 w 4075"/>
                <a:gd name="T117" fmla="*/ 2425 h 242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075" h="2425" extrusionOk="0">
                  <a:moveTo>
                    <a:pt x="2694" y="0"/>
                  </a:moveTo>
                  <a:lnTo>
                    <a:pt x="1448" y="34"/>
                  </a:lnTo>
                  <a:lnTo>
                    <a:pt x="371" y="34"/>
                  </a:lnTo>
                  <a:lnTo>
                    <a:pt x="1" y="101"/>
                  </a:lnTo>
                  <a:lnTo>
                    <a:pt x="1" y="303"/>
                  </a:lnTo>
                  <a:lnTo>
                    <a:pt x="943" y="270"/>
                  </a:lnTo>
                  <a:lnTo>
                    <a:pt x="1920" y="270"/>
                  </a:lnTo>
                  <a:lnTo>
                    <a:pt x="3805" y="236"/>
                  </a:lnTo>
                  <a:lnTo>
                    <a:pt x="3772" y="404"/>
                  </a:lnTo>
                  <a:lnTo>
                    <a:pt x="3772" y="606"/>
                  </a:lnTo>
                  <a:lnTo>
                    <a:pt x="3805" y="977"/>
                  </a:lnTo>
                  <a:lnTo>
                    <a:pt x="3805" y="1515"/>
                  </a:lnTo>
                  <a:lnTo>
                    <a:pt x="3839" y="2088"/>
                  </a:lnTo>
                  <a:lnTo>
                    <a:pt x="1852" y="2088"/>
                  </a:lnTo>
                  <a:lnTo>
                    <a:pt x="910" y="2155"/>
                  </a:lnTo>
                  <a:lnTo>
                    <a:pt x="438" y="2189"/>
                  </a:lnTo>
                  <a:lnTo>
                    <a:pt x="1" y="2290"/>
                  </a:lnTo>
                  <a:lnTo>
                    <a:pt x="1" y="2391"/>
                  </a:lnTo>
                  <a:lnTo>
                    <a:pt x="405" y="2424"/>
                  </a:lnTo>
                  <a:lnTo>
                    <a:pt x="809" y="2391"/>
                  </a:lnTo>
                  <a:lnTo>
                    <a:pt x="1617" y="2323"/>
                  </a:lnTo>
                  <a:lnTo>
                    <a:pt x="2728" y="2290"/>
                  </a:lnTo>
                  <a:lnTo>
                    <a:pt x="3873" y="2290"/>
                  </a:lnTo>
                  <a:lnTo>
                    <a:pt x="3873" y="2357"/>
                  </a:lnTo>
                  <a:lnTo>
                    <a:pt x="3906" y="2424"/>
                  </a:lnTo>
                  <a:lnTo>
                    <a:pt x="4041" y="2424"/>
                  </a:lnTo>
                  <a:lnTo>
                    <a:pt x="4075" y="2323"/>
                  </a:lnTo>
                  <a:lnTo>
                    <a:pt x="4075" y="1751"/>
                  </a:lnTo>
                  <a:lnTo>
                    <a:pt x="4041" y="1145"/>
                  </a:lnTo>
                  <a:lnTo>
                    <a:pt x="4041" y="674"/>
                  </a:lnTo>
                  <a:lnTo>
                    <a:pt x="4007" y="438"/>
                  </a:lnTo>
                  <a:lnTo>
                    <a:pt x="3974" y="236"/>
                  </a:lnTo>
                  <a:lnTo>
                    <a:pt x="4007" y="202"/>
                  </a:lnTo>
                  <a:lnTo>
                    <a:pt x="4007" y="135"/>
                  </a:lnTo>
                  <a:lnTo>
                    <a:pt x="3974" y="68"/>
                  </a:lnTo>
                  <a:lnTo>
                    <a:pt x="3906" y="34"/>
                  </a:lnTo>
                  <a:lnTo>
                    <a:pt x="3300" y="0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53" name="Shape 815">
              <a:extLst>
                <a:ext uri="{FF2B5EF4-FFF2-40B4-BE49-F238E27FC236}">
                  <a16:creationId xmlns:a16="http://schemas.microsoft.com/office/drawing/2014/main" id="{306EB9CD-A83C-8EF2-08B5-2FD7AA67E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438" y="2907281"/>
              <a:ext cx="62738" cy="58549"/>
            </a:xfrm>
            <a:custGeom>
              <a:avLst/>
              <a:gdLst>
                <a:gd name="T0" fmla="*/ 881640625 w 2526"/>
                <a:gd name="T1" fmla="*/ 78906250 h 2358"/>
                <a:gd name="T2" fmla="*/ 881640625 w 2526"/>
                <a:gd name="T3" fmla="*/ 250000000 h 2358"/>
                <a:gd name="T4" fmla="*/ 894531250 w 2526"/>
                <a:gd name="T5" fmla="*/ 421093750 h 2358"/>
                <a:gd name="T6" fmla="*/ 894531250 w 2526"/>
                <a:gd name="T7" fmla="*/ 631250000 h 2358"/>
                <a:gd name="T8" fmla="*/ 907812500 w 2526"/>
                <a:gd name="T9" fmla="*/ 841796875 h 2358"/>
                <a:gd name="T10" fmla="*/ 815625000 w 2526"/>
                <a:gd name="T11" fmla="*/ 828906250 h 2358"/>
                <a:gd name="T12" fmla="*/ 736718750 w 2526"/>
                <a:gd name="T13" fmla="*/ 841796875 h 2358"/>
                <a:gd name="T14" fmla="*/ 566015625 w 2526"/>
                <a:gd name="T15" fmla="*/ 855078125 h 2358"/>
                <a:gd name="T16" fmla="*/ 566015625 w 2526"/>
                <a:gd name="T17" fmla="*/ 828906250 h 2358"/>
                <a:gd name="T18" fmla="*/ 566015625 w 2526"/>
                <a:gd name="T19" fmla="*/ 749609375 h 2358"/>
                <a:gd name="T20" fmla="*/ 566015625 w 2526"/>
                <a:gd name="T21" fmla="*/ 670703125 h 2358"/>
                <a:gd name="T22" fmla="*/ 552734375 w 2526"/>
                <a:gd name="T23" fmla="*/ 512890625 h 2358"/>
                <a:gd name="T24" fmla="*/ 539453125 w 2526"/>
                <a:gd name="T25" fmla="*/ 486718750 h 2358"/>
                <a:gd name="T26" fmla="*/ 526562500 w 2526"/>
                <a:gd name="T27" fmla="*/ 473437500 h 2358"/>
                <a:gd name="T28" fmla="*/ 500000000 w 2526"/>
                <a:gd name="T29" fmla="*/ 486718750 h 2358"/>
                <a:gd name="T30" fmla="*/ 487109375 w 2526"/>
                <a:gd name="T31" fmla="*/ 512890625 h 2358"/>
                <a:gd name="T32" fmla="*/ 487109375 w 2526"/>
                <a:gd name="T33" fmla="*/ 670703125 h 2358"/>
                <a:gd name="T34" fmla="*/ 487109375 w 2526"/>
                <a:gd name="T35" fmla="*/ 749609375 h 2358"/>
                <a:gd name="T36" fmla="*/ 513281250 w 2526"/>
                <a:gd name="T37" fmla="*/ 815625000 h 2358"/>
                <a:gd name="T38" fmla="*/ 526562500 w 2526"/>
                <a:gd name="T39" fmla="*/ 828906250 h 2358"/>
                <a:gd name="T40" fmla="*/ 329296875 w 2526"/>
                <a:gd name="T41" fmla="*/ 828906250 h 2358"/>
                <a:gd name="T42" fmla="*/ 237109375 w 2526"/>
                <a:gd name="T43" fmla="*/ 841796875 h 2358"/>
                <a:gd name="T44" fmla="*/ 144921875 w 2526"/>
                <a:gd name="T45" fmla="*/ 868359375 h 2358"/>
                <a:gd name="T46" fmla="*/ 118750000 w 2526"/>
                <a:gd name="T47" fmla="*/ 657812500 h 2358"/>
                <a:gd name="T48" fmla="*/ 92187500 w 2526"/>
                <a:gd name="T49" fmla="*/ 447265625 h 2358"/>
                <a:gd name="T50" fmla="*/ 79296875 w 2526"/>
                <a:gd name="T51" fmla="*/ 276171875 h 2358"/>
                <a:gd name="T52" fmla="*/ 52734375 w 2526"/>
                <a:gd name="T53" fmla="*/ 105468750 h 2358"/>
                <a:gd name="T54" fmla="*/ 460546875 w 2526"/>
                <a:gd name="T55" fmla="*/ 105468750 h 2358"/>
                <a:gd name="T56" fmla="*/ 881640625 w 2526"/>
                <a:gd name="T57" fmla="*/ 78906250 h 2358"/>
                <a:gd name="T58" fmla="*/ 460546875 w 2526"/>
                <a:gd name="T59" fmla="*/ 0 h 2358"/>
                <a:gd name="T60" fmla="*/ 250390625 w 2526"/>
                <a:gd name="T61" fmla="*/ 13281250 h 2358"/>
                <a:gd name="T62" fmla="*/ 52734375 w 2526"/>
                <a:gd name="T63" fmla="*/ 26562500 h 2358"/>
                <a:gd name="T64" fmla="*/ 26562500 w 2526"/>
                <a:gd name="T65" fmla="*/ 39453125 h 2358"/>
                <a:gd name="T66" fmla="*/ 13281250 w 2526"/>
                <a:gd name="T67" fmla="*/ 66015625 h 2358"/>
                <a:gd name="T68" fmla="*/ 390625 w 2526"/>
                <a:gd name="T69" fmla="*/ 171093750 h 2358"/>
                <a:gd name="T70" fmla="*/ 390625 w 2526"/>
                <a:gd name="T71" fmla="*/ 263281250 h 2358"/>
                <a:gd name="T72" fmla="*/ 13281250 w 2526"/>
                <a:gd name="T73" fmla="*/ 447265625 h 2358"/>
                <a:gd name="T74" fmla="*/ 39843750 w 2526"/>
                <a:gd name="T75" fmla="*/ 670703125 h 2358"/>
                <a:gd name="T76" fmla="*/ 52734375 w 2526"/>
                <a:gd name="T77" fmla="*/ 789453125 h 2358"/>
                <a:gd name="T78" fmla="*/ 79296875 w 2526"/>
                <a:gd name="T79" fmla="*/ 894531250 h 2358"/>
                <a:gd name="T80" fmla="*/ 92187500 w 2526"/>
                <a:gd name="T81" fmla="*/ 907812500 h 2358"/>
                <a:gd name="T82" fmla="*/ 105468750 w 2526"/>
                <a:gd name="T83" fmla="*/ 920703125 h 2358"/>
                <a:gd name="T84" fmla="*/ 131640625 w 2526"/>
                <a:gd name="T85" fmla="*/ 907812500 h 2358"/>
                <a:gd name="T86" fmla="*/ 131640625 w 2526"/>
                <a:gd name="T87" fmla="*/ 920703125 h 2358"/>
                <a:gd name="T88" fmla="*/ 513281250 w 2526"/>
                <a:gd name="T89" fmla="*/ 920703125 h 2358"/>
                <a:gd name="T90" fmla="*/ 710546875 w 2526"/>
                <a:gd name="T91" fmla="*/ 907812500 h 2358"/>
                <a:gd name="T92" fmla="*/ 815625000 w 2526"/>
                <a:gd name="T93" fmla="*/ 907812500 h 2358"/>
                <a:gd name="T94" fmla="*/ 921093750 w 2526"/>
                <a:gd name="T95" fmla="*/ 894531250 h 2358"/>
                <a:gd name="T96" fmla="*/ 933984375 w 2526"/>
                <a:gd name="T97" fmla="*/ 907812500 h 2358"/>
                <a:gd name="T98" fmla="*/ 947265625 w 2526"/>
                <a:gd name="T99" fmla="*/ 907812500 h 2358"/>
                <a:gd name="T100" fmla="*/ 960546875 w 2526"/>
                <a:gd name="T101" fmla="*/ 894531250 h 2358"/>
                <a:gd name="T102" fmla="*/ 973437500 w 2526"/>
                <a:gd name="T103" fmla="*/ 881250000 h 2358"/>
                <a:gd name="T104" fmla="*/ 986718750 w 2526"/>
                <a:gd name="T105" fmla="*/ 776171875 h 2358"/>
                <a:gd name="T106" fmla="*/ 986718750 w 2526"/>
                <a:gd name="T107" fmla="*/ 683984375 h 2358"/>
                <a:gd name="T108" fmla="*/ 973437500 w 2526"/>
                <a:gd name="T109" fmla="*/ 486718750 h 2358"/>
                <a:gd name="T110" fmla="*/ 960546875 w 2526"/>
                <a:gd name="T111" fmla="*/ 250000000 h 2358"/>
                <a:gd name="T112" fmla="*/ 947265625 w 2526"/>
                <a:gd name="T113" fmla="*/ 131640625 h 2358"/>
                <a:gd name="T114" fmla="*/ 921093750 w 2526"/>
                <a:gd name="T115" fmla="*/ 26562500 h 2358"/>
                <a:gd name="T116" fmla="*/ 907812500 w 2526"/>
                <a:gd name="T117" fmla="*/ 13281250 h 2358"/>
                <a:gd name="T118" fmla="*/ 894531250 w 2526"/>
                <a:gd name="T119" fmla="*/ 0 h 2358"/>
                <a:gd name="T120" fmla="*/ 460546875 w 2526"/>
                <a:gd name="T121" fmla="*/ 0 h 23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526"/>
                <a:gd name="T184" fmla="*/ 0 h 2358"/>
                <a:gd name="T185" fmla="*/ 2526 w 2526"/>
                <a:gd name="T186" fmla="*/ 2358 h 23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526" h="2358" extrusionOk="0">
                  <a:moveTo>
                    <a:pt x="2257" y="202"/>
                  </a:moveTo>
                  <a:lnTo>
                    <a:pt x="2257" y="640"/>
                  </a:lnTo>
                  <a:lnTo>
                    <a:pt x="2290" y="1078"/>
                  </a:lnTo>
                  <a:lnTo>
                    <a:pt x="2290" y="1616"/>
                  </a:lnTo>
                  <a:lnTo>
                    <a:pt x="2324" y="2155"/>
                  </a:lnTo>
                  <a:lnTo>
                    <a:pt x="2088" y="2122"/>
                  </a:lnTo>
                  <a:lnTo>
                    <a:pt x="1886" y="2155"/>
                  </a:lnTo>
                  <a:lnTo>
                    <a:pt x="1449" y="2189"/>
                  </a:lnTo>
                  <a:lnTo>
                    <a:pt x="1449" y="2122"/>
                  </a:lnTo>
                  <a:lnTo>
                    <a:pt x="1449" y="1919"/>
                  </a:lnTo>
                  <a:lnTo>
                    <a:pt x="1449" y="1717"/>
                  </a:lnTo>
                  <a:lnTo>
                    <a:pt x="1415" y="1313"/>
                  </a:lnTo>
                  <a:lnTo>
                    <a:pt x="1381" y="1246"/>
                  </a:lnTo>
                  <a:lnTo>
                    <a:pt x="1348" y="1212"/>
                  </a:lnTo>
                  <a:lnTo>
                    <a:pt x="1280" y="1246"/>
                  </a:lnTo>
                  <a:lnTo>
                    <a:pt x="1247" y="1313"/>
                  </a:lnTo>
                  <a:lnTo>
                    <a:pt x="1247" y="1717"/>
                  </a:lnTo>
                  <a:lnTo>
                    <a:pt x="1247" y="1919"/>
                  </a:lnTo>
                  <a:lnTo>
                    <a:pt x="1314" y="2088"/>
                  </a:lnTo>
                  <a:lnTo>
                    <a:pt x="1348" y="2122"/>
                  </a:lnTo>
                  <a:lnTo>
                    <a:pt x="843" y="2122"/>
                  </a:lnTo>
                  <a:lnTo>
                    <a:pt x="607" y="2155"/>
                  </a:lnTo>
                  <a:lnTo>
                    <a:pt x="371" y="2223"/>
                  </a:lnTo>
                  <a:lnTo>
                    <a:pt x="304" y="1684"/>
                  </a:lnTo>
                  <a:lnTo>
                    <a:pt x="236" y="1145"/>
                  </a:lnTo>
                  <a:lnTo>
                    <a:pt x="203" y="707"/>
                  </a:lnTo>
                  <a:lnTo>
                    <a:pt x="135" y="270"/>
                  </a:lnTo>
                  <a:lnTo>
                    <a:pt x="1179" y="270"/>
                  </a:lnTo>
                  <a:lnTo>
                    <a:pt x="2257" y="202"/>
                  </a:lnTo>
                  <a:close/>
                  <a:moveTo>
                    <a:pt x="1179" y="0"/>
                  </a:moveTo>
                  <a:lnTo>
                    <a:pt x="641" y="34"/>
                  </a:lnTo>
                  <a:lnTo>
                    <a:pt x="135" y="68"/>
                  </a:lnTo>
                  <a:lnTo>
                    <a:pt x="68" y="101"/>
                  </a:lnTo>
                  <a:lnTo>
                    <a:pt x="34" y="169"/>
                  </a:lnTo>
                  <a:lnTo>
                    <a:pt x="1" y="438"/>
                  </a:lnTo>
                  <a:lnTo>
                    <a:pt x="1" y="674"/>
                  </a:lnTo>
                  <a:lnTo>
                    <a:pt x="34" y="1145"/>
                  </a:lnTo>
                  <a:lnTo>
                    <a:pt x="102" y="1717"/>
                  </a:lnTo>
                  <a:lnTo>
                    <a:pt x="135" y="2021"/>
                  </a:lnTo>
                  <a:lnTo>
                    <a:pt x="203" y="2290"/>
                  </a:lnTo>
                  <a:lnTo>
                    <a:pt x="236" y="2324"/>
                  </a:lnTo>
                  <a:lnTo>
                    <a:pt x="270" y="2357"/>
                  </a:lnTo>
                  <a:lnTo>
                    <a:pt x="337" y="2324"/>
                  </a:lnTo>
                  <a:lnTo>
                    <a:pt x="337" y="2357"/>
                  </a:lnTo>
                  <a:lnTo>
                    <a:pt x="1314" y="2357"/>
                  </a:lnTo>
                  <a:lnTo>
                    <a:pt x="1819" y="2324"/>
                  </a:lnTo>
                  <a:lnTo>
                    <a:pt x="2088" y="2324"/>
                  </a:lnTo>
                  <a:lnTo>
                    <a:pt x="2358" y="2290"/>
                  </a:lnTo>
                  <a:lnTo>
                    <a:pt x="2391" y="2324"/>
                  </a:lnTo>
                  <a:lnTo>
                    <a:pt x="2425" y="2324"/>
                  </a:lnTo>
                  <a:lnTo>
                    <a:pt x="2459" y="2290"/>
                  </a:lnTo>
                  <a:lnTo>
                    <a:pt x="2492" y="2256"/>
                  </a:lnTo>
                  <a:lnTo>
                    <a:pt x="2526" y="1987"/>
                  </a:lnTo>
                  <a:lnTo>
                    <a:pt x="2526" y="1751"/>
                  </a:lnTo>
                  <a:lnTo>
                    <a:pt x="2492" y="1246"/>
                  </a:lnTo>
                  <a:lnTo>
                    <a:pt x="2459" y="640"/>
                  </a:lnTo>
                  <a:lnTo>
                    <a:pt x="2425" y="337"/>
                  </a:lnTo>
                  <a:lnTo>
                    <a:pt x="2358" y="68"/>
                  </a:lnTo>
                  <a:lnTo>
                    <a:pt x="2324" y="34"/>
                  </a:lnTo>
                  <a:lnTo>
                    <a:pt x="2290" y="0"/>
                  </a:lnTo>
                  <a:lnTo>
                    <a:pt x="1179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54" name="Shape 816">
              <a:extLst>
                <a:ext uri="{FF2B5EF4-FFF2-40B4-BE49-F238E27FC236}">
                  <a16:creationId xmlns:a16="http://schemas.microsoft.com/office/drawing/2014/main" id="{328F6C22-4AFB-FCDD-7DB7-5354452FA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177" y="2992118"/>
              <a:ext cx="20315" cy="25093"/>
            </a:xfrm>
            <a:custGeom>
              <a:avLst/>
              <a:gdLst>
                <a:gd name="T0" fmla="*/ 171484375 w 809"/>
                <a:gd name="T1" fmla="*/ 92578125 h 1011"/>
                <a:gd name="T2" fmla="*/ 184375000 w 809"/>
                <a:gd name="T3" fmla="*/ 105468750 h 1011"/>
                <a:gd name="T4" fmla="*/ 184375000 w 809"/>
                <a:gd name="T5" fmla="*/ 132031250 h 1011"/>
                <a:gd name="T6" fmla="*/ 171484375 w 809"/>
                <a:gd name="T7" fmla="*/ 171484375 h 1011"/>
                <a:gd name="T8" fmla="*/ 132031250 w 809"/>
                <a:gd name="T9" fmla="*/ 210937500 h 1011"/>
                <a:gd name="T10" fmla="*/ 79296875 w 809"/>
                <a:gd name="T11" fmla="*/ 223828125 h 1011"/>
                <a:gd name="T12" fmla="*/ 92578125 w 809"/>
                <a:gd name="T13" fmla="*/ 171484375 h 1011"/>
                <a:gd name="T14" fmla="*/ 105468750 w 809"/>
                <a:gd name="T15" fmla="*/ 132031250 h 1011"/>
                <a:gd name="T16" fmla="*/ 132031250 w 809"/>
                <a:gd name="T17" fmla="*/ 105468750 h 1011"/>
                <a:gd name="T18" fmla="*/ 144921875 w 809"/>
                <a:gd name="T19" fmla="*/ 105468750 h 1011"/>
                <a:gd name="T20" fmla="*/ 171484375 w 809"/>
                <a:gd name="T21" fmla="*/ 92578125 h 1011"/>
                <a:gd name="T22" fmla="*/ 158203125 w 809"/>
                <a:gd name="T23" fmla="*/ 390625 h 1011"/>
                <a:gd name="T24" fmla="*/ 118750000 w 809"/>
                <a:gd name="T25" fmla="*/ 13671875 h 1011"/>
                <a:gd name="T26" fmla="*/ 92578125 w 809"/>
                <a:gd name="T27" fmla="*/ 39843750 h 1011"/>
                <a:gd name="T28" fmla="*/ 53125000 w 809"/>
                <a:gd name="T29" fmla="*/ 66015625 h 1011"/>
                <a:gd name="T30" fmla="*/ 13671875 w 809"/>
                <a:gd name="T31" fmla="*/ 132031250 h 1011"/>
                <a:gd name="T32" fmla="*/ 390625 w 809"/>
                <a:gd name="T33" fmla="*/ 197656250 h 1011"/>
                <a:gd name="T34" fmla="*/ 390625 w 809"/>
                <a:gd name="T35" fmla="*/ 263281250 h 1011"/>
                <a:gd name="T36" fmla="*/ 26562500 w 809"/>
                <a:gd name="T37" fmla="*/ 289843750 h 1011"/>
                <a:gd name="T38" fmla="*/ 53125000 w 809"/>
                <a:gd name="T39" fmla="*/ 302734375 h 1011"/>
                <a:gd name="T40" fmla="*/ 118750000 w 809"/>
                <a:gd name="T41" fmla="*/ 302734375 h 1011"/>
                <a:gd name="T42" fmla="*/ 171484375 w 809"/>
                <a:gd name="T43" fmla="*/ 289843750 h 1011"/>
                <a:gd name="T44" fmla="*/ 171484375 w 809"/>
                <a:gd name="T45" fmla="*/ 302734375 h 1011"/>
                <a:gd name="T46" fmla="*/ 197656250 w 809"/>
                <a:gd name="T47" fmla="*/ 329296875 h 1011"/>
                <a:gd name="T48" fmla="*/ 210937500 w 809"/>
                <a:gd name="T49" fmla="*/ 355468750 h 1011"/>
                <a:gd name="T50" fmla="*/ 276562500 w 809"/>
                <a:gd name="T51" fmla="*/ 394921875 h 1011"/>
                <a:gd name="T52" fmla="*/ 289843750 w 809"/>
                <a:gd name="T53" fmla="*/ 394921875 h 1011"/>
                <a:gd name="T54" fmla="*/ 302734375 w 809"/>
                <a:gd name="T55" fmla="*/ 381640625 h 1011"/>
                <a:gd name="T56" fmla="*/ 316015625 w 809"/>
                <a:gd name="T57" fmla="*/ 368750000 h 1011"/>
                <a:gd name="T58" fmla="*/ 302734375 w 809"/>
                <a:gd name="T59" fmla="*/ 342187500 h 1011"/>
                <a:gd name="T60" fmla="*/ 250390625 w 809"/>
                <a:gd name="T61" fmla="*/ 316015625 h 1011"/>
                <a:gd name="T62" fmla="*/ 237109375 w 809"/>
                <a:gd name="T63" fmla="*/ 289843750 h 1011"/>
                <a:gd name="T64" fmla="*/ 210937500 w 809"/>
                <a:gd name="T65" fmla="*/ 263281250 h 1011"/>
                <a:gd name="T66" fmla="*/ 237109375 w 809"/>
                <a:gd name="T67" fmla="*/ 223828125 h 1011"/>
                <a:gd name="T68" fmla="*/ 263281250 w 809"/>
                <a:gd name="T69" fmla="*/ 184375000 h 1011"/>
                <a:gd name="T70" fmla="*/ 276562500 w 809"/>
                <a:gd name="T71" fmla="*/ 144921875 h 1011"/>
                <a:gd name="T72" fmla="*/ 276562500 w 809"/>
                <a:gd name="T73" fmla="*/ 105468750 h 1011"/>
                <a:gd name="T74" fmla="*/ 276562500 w 809"/>
                <a:gd name="T75" fmla="*/ 79296875 h 1011"/>
                <a:gd name="T76" fmla="*/ 250390625 w 809"/>
                <a:gd name="T77" fmla="*/ 39843750 h 1011"/>
                <a:gd name="T78" fmla="*/ 237109375 w 809"/>
                <a:gd name="T79" fmla="*/ 13671875 h 1011"/>
                <a:gd name="T80" fmla="*/ 197656250 w 809"/>
                <a:gd name="T81" fmla="*/ 390625 h 1011"/>
                <a:gd name="T82" fmla="*/ 158203125 w 809"/>
                <a:gd name="T83" fmla="*/ 390625 h 101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809"/>
                <a:gd name="T127" fmla="*/ 0 h 1011"/>
                <a:gd name="T128" fmla="*/ 809 w 809"/>
                <a:gd name="T129" fmla="*/ 1011 h 101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809" h="1011" extrusionOk="0">
                  <a:moveTo>
                    <a:pt x="439" y="237"/>
                  </a:moveTo>
                  <a:lnTo>
                    <a:pt x="472" y="270"/>
                  </a:lnTo>
                  <a:lnTo>
                    <a:pt x="472" y="338"/>
                  </a:lnTo>
                  <a:lnTo>
                    <a:pt x="439" y="439"/>
                  </a:lnTo>
                  <a:lnTo>
                    <a:pt x="338" y="540"/>
                  </a:lnTo>
                  <a:lnTo>
                    <a:pt x="203" y="573"/>
                  </a:lnTo>
                  <a:lnTo>
                    <a:pt x="237" y="439"/>
                  </a:lnTo>
                  <a:lnTo>
                    <a:pt x="270" y="338"/>
                  </a:lnTo>
                  <a:lnTo>
                    <a:pt x="338" y="270"/>
                  </a:lnTo>
                  <a:lnTo>
                    <a:pt x="371" y="270"/>
                  </a:lnTo>
                  <a:lnTo>
                    <a:pt x="439" y="237"/>
                  </a:lnTo>
                  <a:close/>
                  <a:moveTo>
                    <a:pt x="405" y="1"/>
                  </a:moveTo>
                  <a:lnTo>
                    <a:pt x="304" y="35"/>
                  </a:lnTo>
                  <a:lnTo>
                    <a:pt x="237" y="102"/>
                  </a:lnTo>
                  <a:lnTo>
                    <a:pt x="136" y="169"/>
                  </a:lnTo>
                  <a:lnTo>
                    <a:pt x="35" y="338"/>
                  </a:lnTo>
                  <a:lnTo>
                    <a:pt x="1" y="506"/>
                  </a:lnTo>
                  <a:lnTo>
                    <a:pt x="1" y="674"/>
                  </a:lnTo>
                  <a:lnTo>
                    <a:pt x="68" y="742"/>
                  </a:lnTo>
                  <a:lnTo>
                    <a:pt x="136" y="775"/>
                  </a:lnTo>
                  <a:lnTo>
                    <a:pt x="304" y="775"/>
                  </a:lnTo>
                  <a:lnTo>
                    <a:pt x="439" y="742"/>
                  </a:lnTo>
                  <a:lnTo>
                    <a:pt x="439" y="775"/>
                  </a:lnTo>
                  <a:lnTo>
                    <a:pt x="506" y="843"/>
                  </a:lnTo>
                  <a:lnTo>
                    <a:pt x="540" y="910"/>
                  </a:lnTo>
                  <a:lnTo>
                    <a:pt x="708" y="1011"/>
                  </a:lnTo>
                  <a:lnTo>
                    <a:pt x="742" y="1011"/>
                  </a:lnTo>
                  <a:lnTo>
                    <a:pt x="775" y="977"/>
                  </a:lnTo>
                  <a:lnTo>
                    <a:pt x="809" y="944"/>
                  </a:lnTo>
                  <a:lnTo>
                    <a:pt x="775" y="876"/>
                  </a:lnTo>
                  <a:lnTo>
                    <a:pt x="641" y="809"/>
                  </a:lnTo>
                  <a:lnTo>
                    <a:pt x="607" y="742"/>
                  </a:lnTo>
                  <a:lnTo>
                    <a:pt x="540" y="674"/>
                  </a:lnTo>
                  <a:lnTo>
                    <a:pt x="607" y="573"/>
                  </a:lnTo>
                  <a:lnTo>
                    <a:pt x="674" y="472"/>
                  </a:lnTo>
                  <a:lnTo>
                    <a:pt x="708" y="371"/>
                  </a:lnTo>
                  <a:lnTo>
                    <a:pt x="708" y="270"/>
                  </a:lnTo>
                  <a:lnTo>
                    <a:pt x="708" y="203"/>
                  </a:lnTo>
                  <a:lnTo>
                    <a:pt x="641" y="102"/>
                  </a:lnTo>
                  <a:lnTo>
                    <a:pt x="607" y="35"/>
                  </a:lnTo>
                  <a:lnTo>
                    <a:pt x="506" y="1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55" name="Shape 817">
              <a:extLst>
                <a:ext uri="{FF2B5EF4-FFF2-40B4-BE49-F238E27FC236}">
                  <a16:creationId xmlns:a16="http://schemas.microsoft.com/office/drawing/2014/main" id="{18130A68-46C9-9384-A11C-C67BF7CE0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650" y="2973597"/>
              <a:ext cx="82456" cy="63926"/>
            </a:xfrm>
            <a:custGeom>
              <a:avLst/>
              <a:gdLst>
                <a:gd name="T0" fmla="*/ 1210156250 w 3301"/>
                <a:gd name="T1" fmla="*/ 0 h 2559"/>
                <a:gd name="T2" fmla="*/ 1183984375 w 3301"/>
                <a:gd name="T3" fmla="*/ 13281250 h 2559"/>
                <a:gd name="T4" fmla="*/ 1170703125 w 3301"/>
                <a:gd name="T5" fmla="*/ 39453125 h 2559"/>
                <a:gd name="T6" fmla="*/ 1170703125 w 3301"/>
                <a:gd name="T7" fmla="*/ 66015625 h 2559"/>
                <a:gd name="T8" fmla="*/ 855078125 w 3301"/>
                <a:gd name="T9" fmla="*/ 39453125 h 2559"/>
                <a:gd name="T10" fmla="*/ 131640625 w 3301"/>
                <a:gd name="T11" fmla="*/ 39453125 h 2559"/>
                <a:gd name="T12" fmla="*/ 390625 w 3301"/>
                <a:gd name="T13" fmla="*/ 52734375 h 2559"/>
                <a:gd name="T14" fmla="*/ 390625 w 3301"/>
                <a:gd name="T15" fmla="*/ 131640625 h 2559"/>
                <a:gd name="T16" fmla="*/ 223828125 w 3301"/>
                <a:gd name="T17" fmla="*/ 118359375 h 2559"/>
                <a:gd name="T18" fmla="*/ 815625000 w 3301"/>
                <a:gd name="T19" fmla="*/ 118359375 h 2559"/>
                <a:gd name="T20" fmla="*/ 1170703125 w 3301"/>
                <a:gd name="T21" fmla="*/ 144921875 h 2559"/>
                <a:gd name="T22" fmla="*/ 1197265625 w 3301"/>
                <a:gd name="T23" fmla="*/ 539453125 h 2559"/>
                <a:gd name="T24" fmla="*/ 1183984375 w 3301"/>
                <a:gd name="T25" fmla="*/ 710156250 h 2559"/>
                <a:gd name="T26" fmla="*/ 1183984375 w 3301"/>
                <a:gd name="T27" fmla="*/ 881250000 h 2559"/>
                <a:gd name="T28" fmla="*/ 1144531250 w 3301"/>
                <a:gd name="T29" fmla="*/ 867968750 h 2559"/>
                <a:gd name="T30" fmla="*/ 1091796875 w 3301"/>
                <a:gd name="T31" fmla="*/ 841796875 h 2559"/>
                <a:gd name="T32" fmla="*/ 841796875 w 3301"/>
                <a:gd name="T33" fmla="*/ 841796875 h 2559"/>
                <a:gd name="T34" fmla="*/ 750000000 w 3301"/>
                <a:gd name="T35" fmla="*/ 855078125 h 2559"/>
                <a:gd name="T36" fmla="*/ 539453125 w 3301"/>
                <a:gd name="T37" fmla="*/ 881250000 h 2559"/>
                <a:gd name="T38" fmla="*/ 328906250 w 3301"/>
                <a:gd name="T39" fmla="*/ 920703125 h 2559"/>
                <a:gd name="T40" fmla="*/ 390625 w 3301"/>
                <a:gd name="T41" fmla="*/ 920703125 h 2559"/>
                <a:gd name="T42" fmla="*/ 390625 w 3301"/>
                <a:gd name="T43" fmla="*/ 986328125 h 2559"/>
                <a:gd name="T44" fmla="*/ 118750000 w 3301"/>
                <a:gd name="T45" fmla="*/ 999609375 h 2559"/>
                <a:gd name="T46" fmla="*/ 250000000 w 3301"/>
                <a:gd name="T47" fmla="*/ 999609375 h 2559"/>
                <a:gd name="T48" fmla="*/ 500000000 w 3301"/>
                <a:gd name="T49" fmla="*/ 973437500 h 2559"/>
                <a:gd name="T50" fmla="*/ 671093750 w 3301"/>
                <a:gd name="T51" fmla="*/ 960156250 h 2559"/>
                <a:gd name="T52" fmla="*/ 841796875 w 3301"/>
                <a:gd name="T53" fmla="*/ 946875000 h 2559"/>
                <a:gd name="T54" fmla="*/ 1012890625 w 3301"/>
                <a:gd name="T55" fmla="*/ 960156250 h 2559"/>
                <a:gd name="T56" fmla="*/ 1197265625 w 3301"/>
                <a:gd name="T57" fmla="*/ 960156250 h 2559"/>
                <a:gd name="T58" fmla="*/ 1197265625 w 3301"/>
                <a:gd name="T59" fmla="*/ 973437500 h 2559"/>
                <a:gd name="T60" fmla="*/ 1210156250 w 3301"/>
                <a:gd name="T61" fmla="*/ 986328125 h 2559"/>
                <a:gd name="T62" fmla="*/ 1223437500 w 3301"/>
                <a:gd name="T63" fmla="*/ 999609375 h 2559"/>
                <a:gd name="T64" fmla="*/ 1249609375 w 3301"/>
                <a:gd name="T65" fmla="*/ 986328125 h 2559"/>
                <a:gd name="T66" fmla="*/ 1262890625 w 3301"/>
                <a:gd name="T67" fmla="*/ 973437500 h 2559"/>
                <a:gd name="T68" fmla="*/ 1289062500 w 3301"/>
                <a:gd name="T69" fmla="*/ 867968750 h 2559"/>
                <a:gd name="T70" fmla="*/ 1289062500 w 3301"/>
                <a:gd name="T71" fmla="*/ 749609375 h 2559"/>
                <a:gd name="T72" fmla="*/ 1289062500 w 3301"/>
                <a:gd name="T73" fmla="*/ 539453125 h 2559"/>
                <a:gd name="T74" fmla="*/ 1289062500 w 3301"/>
                <a:gd name="T75" fmla="*/ 276171875 h 2559"/>
                <a:gd name="T76" fmla="*/ 1276171875 w 3301"/>
                <a:gd name="T77" fmla="*/ 157812500 h 2559"/>
                <a:gd name="T78" fmla="*/ 1262890625 w 3301"/>
                <a:gd name="T79" fmla="*/ 26562500 h 2559"/>
                <a:gd name="T80" fmla="*/ 1236718750 w 3301"/>
                <a:gd name="T81" fmla="*/ 0 h 2559"/>
                <a:gd name="T82" fmla="*/ 1210156250 w 3301"/>
                <a:gd name="T83" fmla="*/ 0 h 25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301"/>
                <a:gd name="T127" fmla="*/ 0 h 2559"/>
                <a:gd name="T128" fmla="*/ 3301 w 3301"/>
                <a:gd name="T129" fmla="*/ 2559 h 25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301" h="2559" extrusionOk="0">
                  <a:moveTo>
                    <a:pt x="3098" y="0"/>
                  </a:moveTo>
                  <a:lnTo>
                    <a:pt x="3031" y="34"/>
                  </a:lnTo>
                  <a:lnTo>
                    <a:pt x="2997" y="101"/>
                  </a:lnTo>
                  <a:lnTo>
                    <a:pt x="2997" y="169"/>
                  </a:lnTo>
                  <a:lnTo>
                    <a:pt x="2189" y="101"/>
                  </a:lnTo>
                  <a:lnTo>
                    <a:pt x="337" y="101"/>
                  </a:lnTo>
                  <a:lnTo>
                    <a:pt x="1" y="135"/>
                  </a:lnTo>
                  <a:lnTo>
                    <a:pt x="1" y="337"/>
                  </a:lnTo>
                  <a:lnTo>
                    <a:pt x="573" y="303"/>
                  </a:lnTo>
                  <a:lnTo>
                    <a:pt x="2088" y="303"/>
                  </a:lnTo>
                  <a:lnTo>
                    <a:pt x="2997" y="371"/>
                  </a:lnTo>
                  <a:lnTo>
                    <a:pt x="3065" y="1381"/>
                  </a:lnTo>
                  <a:lnTo>
                    <a:pt x="3031" y="1818"/>
                  </a:lnTo>
                  <a:lnTo>
                    <a:pt x="3031" y="2256"/>
                  </a:lnTo>
                  <a:lnTo>
                    <a:pt x="2930" y="2222"/>
                  </a:lnTo>
                  <a:lnTo>
                    <a:pt x="2795" y="2155"/>
                  </a:lnTo>
                  <a:lnTo>
                    <a:pt x="2155" y="2155"/>
                  </a:lnTo>
                  <a:lnTo>
                    <a:pt x="1920" y="2189"/>
                  </a:lnTo>
                  <a:lnTo>
                    <a:pt x="1381" y="2256"/>
                  </a:lnTo>
                  <a:lnTo>
                    <a:pt x="842" y="2357"/>
                  </a:lnTo>
                  <a:lnTo>
                    <a:pt x="1" y="2357"/>
                  </a:lnTo>
                  <a:lnTo>
                    <a:pt x="1" y="2525"/>
                  </a:lnTo>
                  <a:lnTo>
                    <a:pt x="304" y="2559"/>
                  </a:lnTo>
                  <a:lnTo>
                    <a:pt x="640" y="2559"/>
                  </a:lnTo>
                  <a:lnTo>
                    <a:pt x="1280" y="2492"/>
                  </a:lnTo>
                  <a:lnTo>
                    <a:pt x="1718" y="2458"/>
                  </a:lnTo>
                  <a:lnTo>
                    <a:pt x="2155" y="2424"/>
                  </a:lnTo>
                  <a:lnTo>
                    <a:pt x="2593" y="2458"/>
                  </a:lnTo>
                  <a:lnTo>
                    <a:pt x="3065" y="2458"/>
                  </a:lnTo>
                  <a:lnTo>
                    <a:pt x="3065" y="2492"/>
                  </a:lnTo>
                  <a:lnTo>
                    <a:pt x="3098" y="2525"/>
                  </a:lnTo>
                  <a:lnTo>
                    <a:pt x="3132" y="2559"/>
                  </a:lnTo>
                  <a:lnTo>
                    <a:pt x="3199" y="2525"/>
                  </a:lnTo>
                  <a:lnTo>
                    <a:pt x="3233" y="2492"/>
                  </a:lnTo>
                  <a:lnTo>
                    <a:pt x="3300" y="2222"/>
                  </a:lnTo>
                  <a:lnTo>
                    <a:pt x="3300" y="1919"/>
                  </a:lnTo>
                  <a:lnTo>
                    <a:pt x="3300" y="1381"/>
                  </a:lnTo>
                  <a:lnTo>
                    <a:pt x="3300" y="707"/>
                  </a:lnTo>
                  <a:lnTo>
                    <a:pt x="3267" y="404"/>
                  </a:lnTo>
                  <a:lnTo>
                    <a:pt x="3233" y="68"/>
                  </a:lnTo>
                  <a:lnTo>
                    <a:pt x="3166" y="0"/>
                  </a:lnTo>
                  <a:lnTo>
                    <a:pt x="3098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56" name="Shape 818">
              <a:extLst>
                <a:ext uri="{FF2B5EF4-FFF2-40B4-BE49-F238E27FC236}">
                  <a16:creationId xmlns:a16="http://schemas.microsoft.com/office/drawing/2014/main" id="{8414E9E2-776F-7AF9-A0E6-6B63987D6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151" y="3045290"/>
              <a:ext cx="14340" cy="19118"/>
            </a:xfrm>
            <a:custGeom>
              <a:avLst/>
              <a:gdLst>
                <a:gd name="T0" fmla="*/ 157812500 w 573"/>
                <a:gd name="T1" fmla="*/ 390625 h 776"/>
                <a:gd name="T2" fmla="*/ 171093750 w 573"/>
                <a:gd name="T3" fmla="*/ 79296875 h 776"/>
                <a:gd name="T4" fmla="*/ 171093750 w 573"/>
                <a:gd name="T5" fmla="*/ 158203125 h 776"/>
                <a:gd name="T6" fmla="*/ 171093750 w 573"/>
                <a:gd name="T7" fmla="*/ 184375000 h 776"/>
                <a:gd name="T8" fmla="*/ 144921875 w 573"/>
                <a:gd name="T9" fmla="*/ 210937500 h 776"/>
                <a:gd name="T10" fmla="*/ 118359375 w 573"/>
                <a:gd name="T11" fmla="*/ 237109375 h 776"/>
                <a:gd name="T12" fmla="*/ 92187500 w 573"/>
                <a:gd name="T13" fmla="*/ 237109375 h 776"/>
                <a:gd name="T14" fmla="*/ 92187500 w 573"/>
                <a:gd name="T15" fmla="*/ 197656250 h 776"/>
                <a:gd name="T16" fmla="*/ 66015625 w 573"/>
                <a:gd name="T17" fmla="*/ 171484375 h 776"/>
                <a:gd name="T18" fmla="*/ 39453125 w 573"/>
                <a:gd name="T19" fmla="*/ 158203125 h 776"/>
                <a:gd name="T20" fmla="*/ 26562500 w 573"/>
                <a:gd name="T21" fmla="*/ 158203125 h 776"/>
                <a:gd name="T22" fmla="*/ 0 w 573"/>
                <a:gd name="T23" fmla="*/ 184375000 h 776"/>
                <a:gd name="T24" fmla="*/ 13281250 w 573"/>
                <a:gd name="T25" fmla="*/ 210937500 h 776"/>
                <a:gd name="T26" fmla="*/ 26562500 w 573"/>
                <a:gd name="T27" fmla="*/ 223828125 h 776"/>
                <a:gd name="T28" fmla="*/ 26562500 w 573"/>
                <a:gd name="T29" fmla="*/ 250390625 h 776"/>
                <a:gd name="T30" fmla="*/ 26562500 w 573"/>
                <a:gd name="T31" fmla="*/ 276562500 h 776"/>
                <a:gd name="T32" fmla="*/ 52734375 w 573"/>
                <a:gd name="T33" fmla="*/ 289843750 h 776"/>
                <a:gd name="T34" fmla="*/ 92187500 w 573"/>
                <a:gd name="T35" fmla="*/ 302734375 h 776"/>
                <a:gd name="T36" fmla="*/ 131640625 w 573"/>
                <a:gd name="T37" fmla="*/ 289843750 h 776"/>
                <a:gd name="T38" fmla="*/ 171093750 w 573"/>
                <a:gd name="T39" fmla="*/ 263281250 h 776"/>
                <a:gd name="T40" fmla="*/ 197265625 w 573"/>
                <a:gd name="T41" fmla="*/ 223828125 h 776"/>
                <a:gd name="T42" fmla="*/ 223828125 w 573"/>
                <a:gd name="T43" fmla="*/ 171484375 h 776"/>
                <a:gd name="T44" fmla="*/ 223828125 w 573"/>
                <a:gd name="T45" fmla="*/ 105468750 h 776"/>
                <a:gd name="T46" fmla="*/ 210546875 w 573"/>
                <a:gd name="T47" fmla="*/ 53125000 h 776"/>
                <a:gd name="T48" fmla="*/ 171093750 w 573"/>
                <a:gd name="T49" fmla="*/ 390625 h 776"/>
                <a:gd name="T50" fmla="*/ 157812500 w 573"/>
                <a:gd name="T51" fmla="*/ 390625 h 77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73"/>
                <a:gd name="T79" fmla="*/ 0 h 776"/>
                <a:gd name="T80" fmla="*/ 573 w 573"/>
                <a:gd name="T81" fmla="*/ 776 h 77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73" h="776" extrusionOk="0">
                  <a:moveTo>
                    <a:pt x="404" y="1"/>
                  </a:moveTo>
                  <a:lnTo>
                    <a:pt x="438" y="203"/>
                  </a:lnTo>
                  <a:lnTo>
                    <a:pt x="438" y="405"/>
                  </a:lnTo>
                  <a:lnTo>
                    <a:pt x="438" y="472"/>
                  </a:lnTo>
                  <a:lnTo>
                    <a:pt x="371" y="540"/>
                  </a:lnTo>
                  <a:lnTo>
                    <a:pt x="303" y="607"/>
                  </a:lnTo>
                  <a:lnTo>
                    <a:pt x="236" y="607"/>
                  </a:lnTo>
                  <a:lnTo>
                    <a:pt x="236" y="506"/>
                  </a:lnTo>
                  <a:lnTo>
                    <a:pt x="169" y="439"/>
                  </a:lnTo>
                  <a:lnTo>
                    <a:pt x="101" y="405"/>
                  </a:lnTo>
                  <a:lnTo>
                    <a:pt x="68" y="405"/>
                  </a:lnTo>
                  <a:lnTo>
                    <a:pt x="0" y="472"/>
                  </a:lnTo>
                  <a:lnTo>
                    <a:pt x="34" y="540"/>
                  </a:lnTo>
                  <a:lnTo>
                    <a:pt x="68" y="573"/>
                  </a:lnTo>
                  <a:lnTo>
                    <a:pt x="68" y="641"/>
                  </a:lnTo>
                  <a:lnTo>
                    <a:pt x="68" y="708"/>
                  </a:lnTo>
                  <a:lnTo>
                    <a:pt x="135" y="742"/>
                  </a:lnTo>
                  <a:lnTo>
                    <a:pt x="236" y="775"/>
                  </a:lnTo>
                  <a:lnTo>
                    <a:pt x="337" y="742"/>
                  </a:lnTo>
                  <a:lnTo>
                    <a:pt x="438" y="674"/>
                  </a:lnTo>
                  <a:lnTo>
                    <a:pt x="505" y="573"/>
                  </a:lnTo>
                  <a:lnTo>
                    <a:pt x="573" y="439"/>
                  </a:lnTo>
                  <a:lnTo>
                    <a:pt x="573" y="270"/>
                  </a:lnTo>
                  <a:lnTo>
                    <a:pt x="539" y="136"/>
                  </a:lnTo>
                  <a:lnTo>
                    <a:pt x="438" y="1"/>
                  </a:lnTo>
                  <a:lnTo>
                    <a:pt x="404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57" name="Shape 819">
              <a:extLst>
                <a:ext uri="{FF2B5EF4-FFF2-40B4-BE49-F238E27FC236}">
                  <a16:creationId xmlns:a16="http://schemas.microsoft.com/office/drawing/2014/main" id="{252EA2EE-D2FB-41AA-3D36-419F619E5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864" y="2891150"/>
              <a:ext cx="55568" cy="53172"/>
            </a:xfrm>
            <a:custGeom>
              <a:avLst/>
              <a:gdLst>
                <a:gd name="T0" fmla="*/ 775781250 w 2223"/>
                <a:gd name="T1" fmla="*/ 390625 h 2122"/>
                <a:gd name="T2" fmla="*/ 775781250 w 2223"/>
                <a:gd name="T3" fmla="*/ 118750000 h 2122"/>
                <a:gd name="T4" fmla="*/ 775781250 w 2223"/>
                <a:gd name="T5" fmla="*/ 250000000 h 2122"/>
                <a:gd name="T6" fmla="*/ 789062500 w 2223"/>
                <a:gd name="T7" fmla="*/ 710546875 h 2122"/>
                <a:gd name="T8" fmla="*/ 696875000 w 2223"/>
                <a:gd name="T9" fmla="*/ 697265625 h 2122"/>
                <a:gd name="T10" fmla="*/ 605078125 w 2223"/>
                <a:gd name="T11" fmla="*/ 697265625 h 2122"/>
                <a:gd name="T12" fmla="*/ 420703125 w 2223"/>
                <a:gd name="T13" fmla="*/ 710546875 h 2122"/>
                <a:gd name="T14" fmla="*/ 197265625 w 2223"/>
                <a:gd name="T15" fmla="*/ 710546875 h 2122"/>
                <a:gd name="T16" fmla="*/ 131640625 w 2223"/>
                <a:gd name="T17" fmla="*/ 723437500 h 2122"/>
                <a:gd name="T18" fmla="*/ 78906250 w 2223"/>
                <a:gd name="T19" fmla="*/ 723437500 h 2122"/>
                <a:gd name="T20" fmla="*/ 39453125 w 2223"/>
                <a:gd name="T21" fmla="*/ 750000000 h 2122"/>
                <a:gd name="T22" fmla="*/ 0 w 2223"/>
                <a:gd name="T23" fmla="*/ 776171875 h 2122"/>
                <a:gd name="T24" fmla="*/ 0 w 2223"/>
                <a:gd name="T25" fmla="*/ 789453125 h 2122"/>
                <a:gd name="T26" fmla="*/ 39453125 w 2223"/>
                <a:gd name="T27" fmla="*/ 815625000 h 2122"/>
                <a:gd name="T28" fmla="*/ 78906250 w 2223"/>
                <a:gd name="T29" fmla="*/ 828906250 h 2122"/>
                <a:gd name="T30" fmla="*/ 171093750 w 2223"/>
                <a:gd name="T31" fmla="*/ 828906250 h 2122"/>
                <a:gd name="T32" fmla="*/ 368359375 w 2223"/>
                <a:gd name="T33" fmla="*/ 815625000 h 2122"/>
                <a:gd name="T34" fmla="*/ 696875000 w 2223"/>
                <a:gd name="T35" fmla="*/ 815625000 h 2122"/>
                <a:gd name="T36" fmla="*/ 802343750 w 2223"/>
                <a:gd name="T37" fmla="*/ 789453125 h 2122"/>
                <a:gd name="T38" fmla="*/ 815234375 w 2223"/>
                <a:gd name="T39" fmla="*/ 802343750 h 2122"/>
                <a:gd name="T40" fmla="*/ 841796875 w 2223"/>
                <a:gd name="T41" fmla="*/ 802343750 h 2122"/>
                <a:gd name="T42" fmla="*/ 867968750 w 2223"/>
                <a:gd name="T43" fmla="*/ 789453125 h 2122"/>
                <a:gd name="T44" fmla="*/ 867968750 w 2223"/>
                <a:gd name="T45" fmla="*/ 762890625 h 2122"/>
                <a:gd name="T46" fmla="*/ 854687500 w 2223"/>
                <a:gd name="T47" fmla="*/ 302734375 h 2122"/>
                <a:gd name="T48" fmla="*/ 854687500 w 2223"/>
                <a:gd name="T49" fmla="*/ 158203125 h 2122"/>
                <a:gd name="T50" fmla="*/ 854687500 w 2223"/>
                <a:gd name="T51" fmla="*/ 79296875 h 2122"/>
                <a:gd name="T52" fmla="*/ 841796875 w 2223"/>
                <a:gd name="T53" fmla="*/ 390625 h 2122"/>
                <a:gd name="T54" fmla="*/ 775781250 w 2223"/>
                <a:gd name="T55" fmla="*/ 390625 h 212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223"/>
                <a:gd name="T85" fmla="*/ 0 h 2122"/>
                <a:gd name="T86" fmla="*/ 2223 w 2223"/>
                <a:gd name="T87" fmla="*/ 2122 h 2122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223" h="2122" extrusionOk="0">
                  <a:moveTo>
                    <a:pt x="1986" y="1"/>
                  </a:moveTo>
                  <a:lnTo>
                    <a:pt x="1986" y="304"/>
                  </a:lnTo>
                  <a:lnTo>
                    <a:pt x="1986" y="640"/>
                  </a:lnTo>
                  <a:lnTo>
                    <a:pt x="2020" y="1819"/>
                  </a:lnTo>
                  <a:lnTo>
                    <a:pt x="1784" y="1785"/>
                  </a:lnTo>
                  <a:lnTo>
                    <a:pt x="1549" y="1785"/>
                  </a:lnTo>
                  <a:lnTo>
                    <a:pt x="1077" y="1819"/>
                  </a:lnTo>
                  <a:lnTo>
                    <a:pt x="505" y="1819"/>
                  </a:lnTo>
                  <a:lnTo>
                    <a:pt x="337" y="1852"/>
                  </a:lnTo>
                  <a:lnTo>
                    <a:pt x="202" y="1852"/>
                  </a:lnTo>
                  <a:lnTo>
                    <a:pt x="101" y="1920"/>
                  </a:lnTo>
                  <a:lnTo>
                    <a:pt x="0" y="1987"/>
                  </a:lnTo>
                  <a:lnTo>
                    <a:pt x="0" y="2021"/>
                  </a:lnTo>
                  <a:lnTo>
                    <a:pt x="101" y="2088"/>
                  </a:lnTo>
                  <a:lnTo>
                    <a:pt x="202" y="2122"/>
                  </a:lnTo>
                  <a:lnTo>
                    <a:pt x="438" y="2122"/>
                  </a:lnTo>
                  <a:lnTo>
                    <a:pt x="943" y="2088"/>
                  </a:lnTo>
                  <a:lnTo>
                    <a:pt x="1784" y="2088"/>
                  </a:lnTo>
                  <a:lnTo>
                    <a:pt x="2054" y="2021"/>
                  </a:lnTo>
                  <a:lnTo>
                    <a:pt x="2087" y="2054"/>
                  </a:lnTo>
                  <a:lnTo>
                    <a:pt x="2155" y="2054"/>
                  </a:lnTo>
                  <a:lnTo>
                    <a:pt x="2222" y="2021"/>
                  </a:lnTo>
                  <a:lnTo>
                    <a:pt x="2222" y="1953"/>
                  </a:lnTo>
                  <a:lnTo>
                    <a:pt x="2188" y="775"/>
                  </a:lnTo>
                  <a:lnTo>
                    <a:pt x="2188" y="405"/>
                  </a:lnTo>
                  <a:lnTo>
                    <a:pt x="2188" y="203"/>
                  </a:lnTo>
                  <a:lnTo>
                    <a:pt x="2155" y="1"/>
                  </a:lnTo>
                  <a:lnTo>
                    <a:pt x="1986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58" name="Shape 820">
              <a:extLst>
                <a:ext uri="{FF2B5EF4-FFF2-40B4-BE49-F238E27FC236}">
                  <a16:creationId xmlns:a16="http://schemas.microsoft.com/office/drawing/2014/main" id="{F8B68FF3-BE8D-CB83-4E29-0070DD59C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914" y="2975987"/>
              <a:ext cx="5975" cy="17923"/>
            </a:xfrm>
            <a:custGeom>
              <a:avLst/>
              <a:gdLst>
                <a:gd name="T0" fmla="*/ 39843750 w 237"/>
                <a:gd name="T1" fmla="*/ 0 h 708"/>
                <a:gd name="T2" fmla="*/ 26562500 w 237"/>
                <a:gd name="T3" fmla="*/ 13281250 h 708"/>
                <a:gd name="T4" fmla="*/ 390625 w 237"/>
                <a:gd name="T5" fmla="*/ 78906250 h 708"/>
                <a:gd name="T6" fmla="*/ 390625 w 237"/>
                <a:gd name="T7" fmla="*/ 131640625 h 708"/>
                <a:gd name="T8" fmla="*/ 390625 w 237"/>
                <a:gd name="T9" fmla="*/ 197265625 h 708"/>
                <a:gd name="T10" fmla="*/ 390625 w 237"/>
                <a:gd name="T11" fmla="*/ 250000000 h 708"/>
                <a:gd name="T12" fmla="*/ 13281250 w 237"/>
                <a:gd name="T13" fmla="*/ 263281250 h 708"/>
                <a:gd name="T14" fmla="*/ 39843750 w 237"/>
                <a:gd name="T15" fmla="*/ 276171875 h 708"/>
                <a:gd name="T16" fmla="*/ 66015625 w 237"/>
                <a:gd name="T17" fmla="*/ 276171875 h 708"/>
                <a:gd name="T18" fmla="*/ 79296875 w 237"/>
                <a:gd name="T19" fmla="*/ 250000000 h 708"/>
                <a:gd name="T20" fmla="*/ 79296875 w 237"/>
                <a:gd name="T21" fmla="*/ 236718750 h 708"/>
                <a:gd name="T22" fmla="*/ 79296875 w 237"/>
                <a:gd name="T23" fmla="*/ 131640625 h 708"/>
                <a:gd name="T24" fmla="*/ 92187500 w 237"/>
                <a:gd name="T25" fmla="*/ 26562500 h 708"/>
                <a:gd name="T26" fmla="*/ 79296875 w 237"/>
                <a:gd name="T27" fmla="*/ 13281250 h 708"/>
                <a:gd name="T28" fmla="*/ 66015625 w 237"/>
                <a:gd name="T29" fmla="*/ 0 h 708"/>
                <a:gd name="T30" fmla="*/ 39843750 w 237"/>
                <a:gd name="T31" fmla="*/ 0 h 7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37"/>
                <a:gd name="T49" fmla="*/ 0 h 708"/>
                <a:gd name="T50" fmla="*/ 237 w 237"/>
                <a:gd name="T51" fmla="*/ 708 h 70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37" h="708" extrusionOk="0">
                  <a:moveTo>
                    <a:pt x="102" y="0"/>
                  </a:moveTo>
                  <a:lnTo>
                    <a:pt x="68" y="34"/>
                  </a:lnTo>
                  <a:lnTo>
                    <a:pt x="1" y="202"/>
                  </a:lnTo>
                  <a:lnTo>
                    <a:pt x="1" y="337"/>
                  </a:lnTo>
                  <a:lnTo>
                    <a:pt x="1" y="505"/>
                  </a:lnTo>
                  <a:lnTo>
                    <a:pt x="1" y="640"/>
                  </a:lnTo>
                  <a:lnTo>
                    <a:pt x="34" y="674"/>
                  </a:lnTo>
                  <a:lnTo>
                    <a:pt x="102" y="707"/>
                  </a:lnTo>
                  <a:lnTo>
                    <a:pt x="169" y="707"/>
                  </a:lnTo>
                  <a:lnTo>
                    <a:pt x="203" y="640"/>
                  </a:lnTo>
                  <a:lnTo>
                    <a:pt x="203" y="606"/>
                  </a:lnTo>
                  <a:lnTo>
                    <a:pt x="203" y="337"/>
                  </a:lnTo>
                  <a:lnTo>
                    <a:pt x="236" y="68"/>
                  </a:lnTo>
                  <a:lnTo>
                    <a:pt x="203" y="34"/>
                  </a:lnTo>
                  <a:lnTo>
                    <a:pt x="169" y="0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59" name="Shape 821">
              <a:extLst>
                <a:ext uri="{FF2B5EF4-FFF2-40B4-BE49-F238E27FC236}">
                  <a16:creationId xmlns:a16="http://schemas.microsoft.com/office/drawing/2014/main" id="{F107F90F-7E66-6A13-6683-36E91B039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043" y="3023185"/>
              <a:ext cx="61544" cy="60939"/>
            </a:xfrm>
            <a:custGeom>
              <a:avLst/>
              <a:gdLst>
                <a:gd name="T0" fmla="*/ 894531250 w 2459"/>
                <a:gd name="T1" fmla="*/ 79296875 h 2425"/>
                <a:gd name="T2" fmla="*/ 881640625 w 2459"/>
                <a:gd name="T3" fmla="*/ 250000000 h 2425"/>
                <a:gd name="T4" fmla="*/ 881640625 w 2459"/>
                <a:gd name="T5" fmla="*/ 421093750 h 2425"/>
                <a:gd name="T6" fmla="*/ 868359375 w 2459"/>
                <a:gd name="T7" fmla="*/ 631640625 h 2425"/>
                <a:gd name="T8" fmla="*/ 868359375 w 2459"/>
                <a:gd name="T9" fmla="*/ 841796875 h 2425"/>
                <a:gd name="T10" fmla="*/ 763281250 w 2459"/>
                <a:gd name="T11" fmla="*/ 828906250 h 2425"/>
                <a:gd name="T12" fmla="*/ 657812500 w 2459"/>
                <a:gd name="T13" fmla="*/ 815625000 h 2425"/>
                <a:gd name="T14" fmla="*/ 447656250 w 2459"/>
                <a:gd name="T15" fmla="*/ 828906250 h 2425"/>
                <a:gd name="T16" fmla="*/ 276562500 w 2459"/>
                <a:gd name="T17" fmla="*/ 841796875 h 2425"/>
                <a:gd name="T18" fmla="*/ 197656250 w 2459"/>
                <a:gd name="T19" fmla="*/ 841796875 h 2425"/>
                <a:gd name="T20" fmla="*/ 105468750 w 2459"/>
                <a:gd name="T21" fmla="*/ 868359375 h 2425"/>
                <a:gd name="T22" fmla="*/ 105468750 w 2459"/>
                <a:gd name="T23" fmla="*/ 657812500 h 2425"/>
                <a:gd name="T24" fmla="*/ 92578125 w 2459"/>
                <a:gd name="T25" fmla="*/ 460546875 h 2425"/>
                <a:gd name="T26" fmla="*/ 92578125 w 2459"/>
                <a:gd name="T27" fmla="*/ 289453125 h 2425"/>
                <a:gd name="T28" fmla="*/ 79296875 w 2459"/>
                <a:gd name="T29" fmla="*/ 118750000 h 2425"/>
                <a:gd name="T30" fmla="*/ 487109375 w 2459"/>
                <a:gd name="T31" fmla="*/ 105468750 h 2425"/>
                <a:gd name="T32" fmla="*/ 684375000 w 2459"/>
                <a:gd name="T33" fmla="*/ 92187500 h 2425"/>
                <a:gd name="T34" fmla="*/ 894531250 w 2459"/>
                <a:gd name="T35" fmla="*/ 79296875 h 2425"/>
                <a:gd name="T36" fmla="*/ 684375000 w 2459"/>
                <a:gd name="T37" fmla="*/ 390625 h 2425"/>
                <a:gd name="T38" fmla="*/ 487109375 w 2459"/>
                <a:gd name="T39" fmla="*/ 13281250 h 2425"/>
                <a:gd name="T40" fmla="*/ 66015625 w 2459"/>
                <a:gd name="T41" fmla="*/ 39843750 h 2425"/>
                <a:gd name="T42" fmla="*/ 53125000 w 2459"/>
                <a:gd name="T43" fmla="*/ 39843750 h 2425"/>
                <a:gd name="T44" fmla="*/ 39843750 w 2459"/>
                <a:gd name="T45" fmla="*/ 52734375 h 2425"/>
                <a:gd name="T46" fmla="*/ 26562500 w 2459"/>
                <a:gd name="T47" fmla="*/ 66015625 h 2425"/>
                <a:gd name="T48" fmla="*/ 13671875 w 2459"/>
                <a:gd name="T49" fmla="*/ 184375000 h 2425"/>
                <a:gd name="T50" fmla="*/ 390625 w 2459"/>
                <a:gd name="T51" fmla="*/ 289453125 h 2425"/>
                <a:gd name="T52" fmla="*/ 13671875 w 2459"/>
                <a:gd name="T53" fmla="*/ 526171875 h 2425"/>
                <a:gd name="T54" fmla="*/ 13671875 w 2459"/>
                <a:gd name="T55" fmla="*/ 723437500 h 2425"/>
                <a:gd name="T56" fmla="*/ 26562500 w 2459"/>
                <a:gd name="T57" fmla="*/ 828906250 h 2425"/>
                <a:gd name="T58" fmla="*/ 53125000 w 2459"/>
                <a:gd name="T59" fmla="*/ 920703125 h 2425"/>
                <a:gd name="T60" fmla="*/ 53125000 w 2459"/>
                <a:gd name="T61" fmla="*/ 933984375 h 2425"/>
                <a:gd name="T62" fmla="*/ 66015625 w 2459"/>
                <a:gd name="T63" fmla="*/ 947265625 h 2425"/>
                <a:gd name="T64" fmla="*/ 92578125 w 2459"/>
                <a:gd name="T65" fmla="*/ 947265625 h 2425"/>
                <a:gd name="T66" fmla="*/ 105468750 w 2459"/>
                <a:gd name="T67" fmla="*/ 933984375 h 2425"/>
                <a:gd name="T68" fmla="*/ 302734375 w 2459"/>
                <a:gd name="T69" fmla="*/ 933984375 h 2425"/>
                <a:gd name="T70" fmla="*/ 513281250 w 2459"/>
                <a:gd name="T71" fmla="*/ 920703125 h 2425"/>
                <a:gd name="T72" fmla="*/ 697265625 w 2459"/>
                <a:gd name="T73" fmla="*/ 920703125 h 2425"/>
                <a:gd name="T74" fmla="*/ 789453125 w 2459"/>
                <a:gd name="T75" fmla="*/ 907812500 h 2425"/>
                <a:gd name="T76" fmla="*/ 881640625 w 2459"/>
                <a:gd name="T77" fmla="*/ 894531250 h 2425"/>
                <a:gd name="T78" fmla="*/ 907812500 w 2459"/>
                <a:gd name="T79" fmla="*/ 894531250 h 2425"/>
                <a:gd name="T80" fmla="*/ 921093750 w 2459"/>
                <a:gd name="T81" fmla="*/ 881250000 h 2425"/>
                <a:gd name="T82" fmla="*/ 933984375 w 2459"/>
                <a:gd name="T83" fmla="*/ 868359375 h 2425"/>
                <a:gd name="T84" fmla="*/ 960546875 w 2459"/>
                <a:gd name="T85" fmla="*/ 762890625 h 2425"/>
                <a:gd name="T86" fmla="*/ 960546875 w 2459"/>
                <a:gd name="T87" fmla="*/ 644531250 h 2425"/>
                <a:gd name="T88" fmla="*/ 960546875 w 2459"/>
                <a:gd name="T89" fmla="*/ 407812500 h 2425"/>
                <a:gd name="T90" fmla="*/ 960546875 w 2459"/>
                <a:gd name="T91" fmla="*/ 223828125 h 2425"/>
                <a:gd name="T92" fmla="*/ 947265625 w 2459"/>
                <a:gd name="T93" fmla="*/ 131640625 h 2425"/>
                <a:gd name="T94" fmla="*/ 933984375 w 2459"/>
                <a:gd name="T95" fmla="*/ 39843750 h 2425"/>
                <a:gd name="T96" fmla="*/ 921093750 w 2459"/>
                <a:gd name="T97" fmla="*/ 13281250 h 2425"/>
                <a:gd name="T98" fmla="*/ 894531250 w 2459"/>
                <a:gd name="T99" fmla="*/ 390625 h 2425"/>
                <a:gd name="T100" fmla="*/ 684375000 w 2459"/>
                <a:gd name="T101" fmla="*/ 390625 h 242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59"/>
                <a:gd name="T154" fmla="*/ 0 h 2425"/>
                <a:gd name="T155" fmla="*/ 2459 w 2459"/>
                <a:gd name="T156" fmla="*/ 2425 h 242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59" h="2425" extrusionOk="0">
                  <a:moveTo>
                    <a:pt x="2290" y="203"/>
                  </a:moveTo>
                  <a:lnTo>
                    <a:pt x="2257" y="640"/>
                  </a:lnTo>
                  <a:lnTo>
                    <a:pt x="2257" y="1078"/>
                  </a:lnTo>
                  <a:lnTo>
                    <a:pt x="2223" y="1617"/>
                  </a:lnTo>
                  <a:lnTo>
                    <a:pt x="2223" y="2155"/>
                  </a:lnTo>
                  <a:lnTo>
                    <a:pt x="1954" y="2122"/>
                  </a:lnTo>
                  <a:lnTo>
                    <a:pt x="1684" y="2088"/>
                  </a:lnTo>
                  <a:lnTo>
                    <a:pt x="1146" y="2122"/>
                  </a:lnTo>
                  <a:lnTo>
                    <a:pt x="708" y="2155"/>
                  </a:lnTo>
                  <a:lnTo>
                    <a:pt x="506" y="2155"/>
                  </a:lnTo>
                  <a:lnTo>
                    <a:pt x="270" y="2223"/>
                  </a:lnTo>
                  <a:lnTo>
                    <a:pt x="270" y="1684"/>
                  </a:lnTo>
                  <a:lnTo>
                    <a:pt x="237" y="1179"/>
                  </a:lnTo>
                  <a:lnTo>
                    <a:pt x="237" y="741"/>
                  </a:lnTo>
                  <a:lnTo>
                    <a:pt x="203" y="304"/>
                  </a:lnTo>
                  <a:lnTo>
                    <a:pt x="1247" y="270"/>
                  </a:lnTo>
                  <a:lnTo>
                    <a:pt x="1752" y="236"/>
                  </a:lnTo>
                  <a:lnTo>
                    <a:pt x="2290" y="203"/>
                  </a:lnTo>
                  <a:close/>
                  <a:moveTo>
                    <a:pt x="1752" y="1"/>
                  </a:moveTo>
                  <a:lnTo>
                    <a:pt x="1247" y="34"/>
                  </a:lnTo>
                  <a:lnTo>
                    <a:pt x="169" y="102"/>
                  </a:lnTo>
                  <a:lnTo>
                    <a:pt x="136" y="102"/>
                  </a:lnTo>
                  <a:lnTo>
                    <a:pt x="102" y="135"/>
                  </a:lnTo>
                  <a:lnTo>
                    <a:pt x="68" y="169"/>
                  </a:lnTo>
                  <a:lnTo>
                    <a:pt x="35" y="472"/>
                  </a:lnTo>
                  <a:lnTo>
                    <a:pt x="1" y="741"/>
                  </a:lnTo>
                  <a:lnTo>
                    <a:pt x="35" y="1347"/>
                  </a:lnTo>
                  <a:lnTo>
                    <a:pt x="35" y="1852"/>
                  </a:lnTo>
                  <a:lnTo>
                    <a:pt x="68" y="2122"/>
                  </a:lnTo>
                  <a:lnTo>
                    <a:pt x="136" y="2357"/>
                  </a:lnTo>
                  <a:lnTo>
                    <a:pt x="136" y="2391"/>
                  </a:lnTo>
                  <a:lnTo>
                    <a:pt x="169" y="2425"/>
                  </a:lnTo>
                  <a:lnTo>
                    <a:pt x="237" y="2425"/>
                  </a:lnTo>
                  <a:lnTo>
                    <a:pt x="270" y="2391"/>
                  </a:lnTo>
                  <a:lnTo>
                    <a:pt x="775" y="2391"/>
                  </a:lnTo>
                  <a:lnTo>
                    <a:pt x="1314" y="2357"/>
                  </a:lnTo>
                  <a:lnTo>
                    <a:pt x="1785" y="2357"/>
                  </a:lnTo>
                  <a:lnTo>
                    <a:pt x="2021" y="2324"/>
                  </a:lnTo>
                  <a:lnTo>
                    <a:pt x="2257" y="2290"/>
                  </a:lnTo>
                  <a:lnTo>
                    <a:pt x="2324" y="2290"/>
                  </a:lnTo>
                  <a:lnTo>
                    <a:pt x="2358" y="2256"/>
                  </a:lnTo>
                  <a:lnTo>
                    <a:pt x="2391" y="2223"/>
                  </a:lnTo>
                  <a:lnTo>
                    <a:pt x="2459" y="1953"/>
                  </a:lnTo>
                  <a:lnTo>
                    <a:pt x="2459" y="1650"/>
                  </a:lnTo>
                  <a:lnTo>
                    <a:pt x="2459" y="1044"/>
                  </a:lnTo>
                  <a:lnTo>
                    <a:pt x="2459" y="573"/>
                  </a:lnTo>
                  <a:lnTo>
                    <a:pt x="2425" y="337"/>
                  </a:lnTo>
                  <a:lnTo>
                    <a:pt x="2391" y="102"/>
                  </a:lnTo>
                  <a:lnTo>
                    <a:pt x="2358" y="34"/>
                  </a:lnTo>
                  <a:lnTo>
                    <a:pt x="2290" y="1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60" name="Shape 822">
              <a:extLst>
                <a:ext uri="{FF2B5EF4-FFF2-40B4-BE49-F238E27FC236}">
                  <a16:creationId xmlns:a16="http://schemas.microsoft.com/office/drawing/2014/main" id="{797EEF97-C296-9646-A3FE-4BCAB2A36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7209" y="4626717"/>
              <a:ext cx="59751" cy="240171"/>
            </a:xfrm>
            <a:custGeom>
              <a:avLst/>
              <a:gdLst>
                <a:gd name="T0" fmla="*/ 907421875 w 2391"/>
                <a:gd name="T1" fmla="*/ 0 h 9596"/>
                <a:gd name="T2" fmla="*/ 907421875 w 2391"/>
                <a:gd name="T3" fmla="*/ 13281250 h 9596"/>
                <a:gd name="T4" fmla="*/ 841796875 w 2391"/>
                <a:gd name="T5" fmla="*/ 236718750 h 9596"/>
                <a:gd name="T6" fmla="*/ 776171875 w 2391"/>
                <a:gd name="T7" fmla="*/ 460546875 h 9596"/>
                <a:gd name="T8" fmla="*/ 683984375 w 2391"/>
                <a:gd name="T9" fmla="*/ 907421875 h 9596"/>
                <a:gd name="T10" fmla="*/ 591796875 w 2391"/>
                <a:gd name="T11" fmla="*/ 1367968750 h 9596"/>
                <a:gd name="T12" fmla="*/ 486718750 w 2391"/>
                <a:gd name="T13" fmla="*/ 1814843750 h 9596"/>
                <a:gd name="T14" fmla="*/ 250000000 w 2391"/>
                <a:gd name="T15" fmla="*/ 2147483647 h 9596"/>
                <a:gd name="T16" fmla="*/ 0 w 2391"/>
                <a:gd name="T17" fmla="*/ 2147483647 h 9596"/>
                <a:gd name="T18" fmla="*/ 0 w 2391"/>
                <a:gd name="T19" fmla="*/ 2147483647 h 9596"/>
                <a:gd name="T20" fmla="*/ 26562500 w 2391"/>
                <a:gd name="T21" fmla="*/ 2147483647 h 9596"/>
                <a:gd name="T22" fmla="*/ 52734375 w 2391"/>
                <a:gd name="T23" fmla="*/ 2147483647 h 9596"/>
                <a:gd name="T24" fmla="*/ 66015625 w 2391"/>
                <a:gd name="T25" fmla="*/ 2147483647 h 9596"/>
                <a:gd name="T26" fmla="*/ 328906250 w 2391"/>
                <a:gd name="T27" fmla="*/ 2147483647 h 9596"/>
                <a:gd name="T28" fmla="*/ 552343750 w 2391"/>
                <a:gd name="T29" fmla="*/ 1828125000 h 9596"/>
                <a:gd name="T30" fmla="*/ 776171875 w 2391"/>
                <a:gd name="T31" fmla="*/ 933984375 h 9596"/>
                <a:gd name="T32" fmla="*/ 881250000 w 2391"/>
                <a:gd name="T33" fmla="*/ 473437500 h 9596"/>
                <a:gd name="T34" fmla="*/ 907421875 w 2391"/>
                <a:gd name="T35" fmla="*/ 250000000 h 9596"/>
                <a:gd name="T36" fmla="*/ 933984375 w 2391"/>
                <a:gd name="T37" fmla="*/ 13281250 h 9596"/>
                <a:gd name="T38" fmla="*/ 933984375 w 2391"/>
                <a:gd name="T39" fmla="*/ 0 h 9596"/>
                <a:gd name="T40" fmla="*/ 907421875 w 2391"/>
                <a:gd name="T41" fmla="*/ 0 h 959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391"/>
                <a:gd name="T64" fmla="*/ 0 h 9596"/>
                <a:gd name="T65" fmla="*/ 2391 w 2391"/>
                <a:gd name="T66" fmla="*/ 9596 h 959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391" h="9596" extrusionOk="0">
                  <a:moveTo>
                    <a:pt x="2323" y="0"/>
                  </a:moveTo>
                  <a:lnTo>
                    <a:pt x="2323" y="34"/>
                  </a:lnTo>
                  <a:lnTo>
                    <a:pt x="2155" y="606"/>
                  </a:lnTo>
                  <a:lnTo>
                    <a:pt x="1987" y="1179"/>
                  </a:lnTo>
                  <a:lnTo>
                    <a:pt x="1751" y="2323"/>
                  </a:lnTo>
                  <a:lnTo>
                    <a:pt x="1515" y="3502"/>
                  </a:lnTo>
                  <a:lnTo>
                    <a:pt x="1246" y="4646"/>
                  </a:lnTo>
                  <a:lnTo>
                    <a:pt x="640" y="7071"/>
                  </a:lnTo>
                  <a:lnTo>
                    <a:pt x="0" y="9495"/>
                  </a:lnTo>
                  <a:lnTo>
                    <a:pt x="0" y="9562"/>
                  </a:lnTo>
                  <a:lnTo>
                    <a:pt x="68" y="9596"/>
                  </a:lnTo>
                  <a:lnTo>
                    <a:pt x="135" y="9596"/>
                  </a:lnTo>
                  <a:lnTo>
                    <a:pt x="169" y="9528"/>
                  </a:lnTo>
                  <a:lnTo>
                    <a:pt x="842" y="7138"/>
                  </a:lnTo>
                  <a:lnTo>
                    <a:pt x="1414" y="4680"/>
                  </a:lnTo>
                  <a:lnTo>
                    <a:pt x="1987" y="2391"/>
                  </a:lnTo>
                  <a:lnTo>
                    <a:pt x="2256" y="1212"/>
                  </a:lnTo>
                  <a:lnTo>
                    <a:pt x="2323" y="640"/>
                  </a:lnTo>
                  <a:lnTo>
                    <a:pt x="2391" y="34"/>
                  </a:lnTo>
                  <a:lnTo>
                    <a:pt x="2391" y="0"/>
                  </a:lnTo>
                  <a:lnTo>
                    <a:pt x="2323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61" name="Shape 823">
              <a:extLst>
                <a:ext uri="{FF2B5EF4-FFF2-40B4-BE49-F238E27FC236}">
                  <a16:creationId xmlns:a16="http://schemas.microsoft.com/office/drawing/2014/main" id="{DF7958C0-582E-E20B-E4F4-6924D047F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922" y="2953284"/>
              <a:ext cx="8365" cy="58549"/>
            </a:xfrm>
            <a:custGeom>
              <a:avLst/>
              <a:gdLst>
                <a:gd name="T0" fmla="*/ 26562500 w 338"/>
                <a:gd name="T1" fmla="*/ 0 h 2324"/>
                <a:gd name="T2" fmla="*/ 13281250 w 338"/>
                <a:gd name="T3" fmla="*/ 13281250 h 2324"/>
                <a:gd name="T4" fmla="*/ 390625 w 338"/>
                <a:gd name="T5" fmla="*/ 118359375 h 2324"/>
                <a:gd name="T6" fmla="*/ 390625 w 338"/>
                <a:gd name="T7" fmla="*/ 210546875 h 2324"/>
                <a:gd name="T8" fmla="*/ 13281250 w 338"/>
                <a:gd name="T9" fmla="*/ 421093750 h 2324"/>
                <a:gd name="T10" fmla="*/ 26562500 w 338"/>
                <a:gd name="T11" fmla="*/ 657812500 h 2324"/>
                <a:gd name="T12" fmla="*/ 39843750 w 338"/>
                <a:gd name="T13" fmla="*/ 776171875 h 2324"/>
                <a:gd name="T14" fmla="*/ 66015625 w 338"/>
                <a:gd name="T15" fmla="*/ 894531250 h 2324"/>
                <a:gd name="T16" fmla="*/ 79296875 w 338"/>
                <a:gd name="T17" fmla="*/ 907421875 h 2324"/>
                <a:gd name="T18" fmla="*/ 118750000 w 338"/>
                <a:gd name="T19" fmla="*/ 907421875 h 2324"/>
                <a:gd name="T20" fmla="*/ 118750000 w 338"/>
                <a:gd name="T21" fmla="*/ 881250000 h 2324"/>
                <a:gd name="T22" fmla="*/ 131640625 w 338"/>
                <a:gd name="T23" fmla="*/ 762890625 h 2324"/>
                <a:gd name="T24" fmla="*/ 118750000 w 338"/>
                <a:gd name="T25" fmla="*/ 644531250 h 2324"/>
                <a:gd name="T26" fmla="*/ 92187500 w 338"/>
                <a:gd name="T27" fmla="*/ 421093750 h 2324"/>
                <a:gd name="T28" fmla="*/ 79296875 w 338"/>
                <a:gd name="T29" fmla="*/ 210546875 h 2324"/>
                <a:gd name="T30" fmla="*/ 66015625 w 338"/>
                <a:gd name="T31" fmla="*/ 118359375 h 2324"/>
                <a:gd name="T32" fmla="*/ 52734375 w 338"/>
                <a:gd name="T33" fmla="*/ 13281250 h 2324"/>
                <a:gd name="T34" fmla="*/ 52734375 w 338"/>
                <a:gd name="T35" fmla="*/ 0 h 2324"/>
                <a:gd name="T36" fmla="*/ 26562500 w 338"/>
                <a:gd name="T37" fmla="*/ 0 h 23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38"/>
                <a:gd name="T58" fmla="*/ 0 h 2324"/>
                <a:gd name="T59" fmla="*/ 338 w 338"/>
                <a:gd name="T60" fmla="*/ 2324 h 232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38" h="2324" extrusionOk="0">
                  <a:moveTo>
                    <a:pt x="68" y="0"/>
                  </a:moveTo>
                  <a:lnTo>
                    <a:pt x="34" y="34"/>
                  </a:lnTo>
                  <a:lnTo>
                    <a:pt x="1" y="303"/>
                  </a:lnTo>
                  <a:lnTo>
                    <a:pt x="1" y="539"/>
                  </a:lnTo>
                  <a:lnTo>
                    <a:pt x="34" y="1078"/>
                  </a:lnTo>
                  <a:lnTo>
                    <a:pt x="68" y="1684"/>
                  </a:lnTo>
                  <a:lnTo>
                    <a:pt x="102" y="1987"/>
                  </a:lnTo>
                  <a:lnTo>
                    <a:pt x="169" y="2290"/>
                  </a:lnTo>
                  <a:lnTo>
                    <a:pt x="203" y="2323"/>
                  </a:lnTo>
                  <a:lnTo>
                    <a:pt x="304" y="2323"/>
                  </a:lnTo>
                  <a:lnTo>
                    <a:pt x="304" y="2256"/>
                  </a:lnTo>
                  <a:lnTo>
                    <a:pt x="337" y="1953"/>
                  </a:lnTo>
                  <a:lnTo>
                    <a:pt x="304" y="1650"/>
                  </a:lnTo>
                  <a:lnTo>
                    <a:pt x="236" y="1078"/>
                  </a:lnTo>
                  <a:lnTo>
                    <a:pt x="203" y="539"/>
                  </a:lnTo>
                  <a:lnTo>
                    <a:pt x="169" y="303"/>
                  </a:lnTo>
                  <a:lnTo>
                    <a:pt x="135" y="34"/>
                  </a:lnTo>
                  <a:lnTo>
                    <a:pt x="13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62" name="Shape 824">
              <a:extLst>
                <a:ext uri="{FF2B5EF4-FFF2-40B4-BE49-F238E27FC236}">
                  <a16:creationId xmlns:a16="http://schemas.microsoft.com/office/drawing/2014/main" id="{B33C6DE0-70C3-78B8-6130-FF03FF2D6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764" y="3155219"/>
              <a:ext cx="68116" cy="7767"/>
            </a:xfrm>
            <a:custGeom>
              <a:avLst/>
              <a:gdLst>
                <a:gd name="T0" fmla="*/ 276562500 w 2728"/>
                <a:gd name="T1" fmla="*/ 0 h 304"/>
                <a:gd name="T2" fmla="*/ 131640625 w 2728"/>
                <a:gd name="T3" fmla="*/ 13281250 h 304"/>
                <a:gd name="T4" fmla="*/ 66015625 w 2728"/>
                <a:gd name="T5" fmla="*/ 26562500 h 304"/>
                <a:gd name="T6" fmla="*/ 390625 w 2728"/>
                <a:gd name="T7" fmla="*/ 52734375 h 304"/>
                <a:gd name="T8" fmla="*/ 390625 w 2728"/>
                <a:gd name="T9" fmla="*/ 66015625 h 304"/>
                <a:gd name="T10" fmla="*/ 52734375 w 2728"/>
                <a:gd name="T11" fmla="*/ 92187500 h 304"/>
                <a:gd name="T12" fmla="*/ 118750000 w 2728"/>
                <a:gd name="T13" fmla="*/ 105468750 h 304"/>
                <a:gd name="T14" fmla="*/ 237109375 w 2728"/>
                <a:gd name="T15" fmla="*/ 118750000 h 304"/>
                <a:gd name="T16" fmla="*/ 486718750 w 2728"/>
                <a:gd name="T17" fmla="*/ 105468750 h 304"/>
                <a:gd name="T18" fmla="*/ 921093750 w 2728"/>
                <a:gd name="T19" fmla="*/ 105468750 h 304"/>
                <a:gd name="T20" fmla="*/ 1052343750 w 2728"/>
                <a:gd name="T21" fmla="*/ 66015625 h 304"/>
                <a:gd name="T22" fmla="*/ 1065625000 w 2728"/>
                <a:gd name="T23" fmla="*/ 52734375 h 304"/>
                <a:gd name="T24" fmla="*/ 1052343750 w 2728"/>
                <a:gd name="T25" fmla="*/ 39843750 h 304"/>
                <a:gd name="T26" fmla="*/ 933984375 w 2728"/>
                <a:gd name="T27" fmla="*/ 13281250 h 304"/>
                <a:gd name="T28" fmla="*/ 552734375 w 2728"/>
                <a:gd name="T29" fmla="*/ 13281250 h 304"/>
                <a:gd name="T30" fmla="*/ 276562500 w 2728"/>
                <a:gd name="T31" fmla="*/ 0 h 30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728"/>
                <a:gd name="T49" fmla="*/ 0 h 304"/>
                <a:gd name="T50" fmla="*/ 2728 w 2728"/>
                <a:gd name="T51" fmla="*/ 304 h 304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728" h="304" extrusionOk="0">
                  <a:moveTo>
                    <a:pt x="708" y="0"/>
                  </a:moveTo>
                  <a:lnTo>
                    <a:pt x="337" y="34"/>
                  </a:lnTo>
                  <a:lnTo>
                    <a:pt x="169" y="68"/>
                  </a:lnTo>
                  <a:lnTo>
                    <a:pt x="1" y="135"/>
                  </a:lnTo>
                  <a:lnTo>
                    <a:pt x="1" y="169"/>
                  </a:lnTo>
                  <a:lnTo>
                    <a:pt x="135" y="236"/>
                  </a:lnTo>
                  <a:lnTo>
                    <a:pt x="304" y="270"/>
                  </a:lnTo>
                  <a:lnTo>
                    <a:pt x="607" y="304"/>
                  </a:lnTo>
                  <a:lnTo>
                    <a:pt x="1246" y="270"/>
                  </a:lnTo>
                  <a:lnTo>
                    <a:pt x="2358" y="270"/>
                  </a:lnTo>
                  <a:lnTo>
                    <a:pt x="2694" y="169"/>
                  </a:lnTo>
                  <a:lnTo>
                    <a:pt x="2728" y="135"/>
                  </a:lnTo>
                  <a:lnTo>
                    <a:pt x="2694" y="102"/>
                  </a:lnTo>
                  <a:lnTo>
                    <a:pt x="2391" y="34"/>
                  </a:lnTo>
                  <a:lnTo>
                    <a:pt x="1415" y="34"/>
                  </a:lnTo>
                  <a:lnTo>
                    <a:pt x="708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63" name="Shape 825">
              <a:extLst>
                <a:ext uri="{FF2B5EF4-FFF2-40B4-BE49-F238E27FC236}">
                  <a16:creationId xmlns:a16="http://schemas.microsoft.com/office/drawing/2014/main" id="{1BE8CC71-788A-4545-6A84-C02D5032E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764" y="3087111"/>
              <a:ext cx="57959" cy="60939"/>
            </a:xfrm>
            <a:custGeom>
              <a:avLst/>
              <a:gdLst>
                <a:gd name="T0" fmla="*/ 828906250 w 2324"/>
                <a:gd name="T1" fmla="*/ 0 h 2425"/>
                <a:gd name="T2" fmla="*/ 592187500 w 2324"/>
                <a:gd name="T3" fmla="*/ 13281250 h 2425"/>
                <a:gd name="T4" fmla="*/ 79296875 w 2324"/>
                <a:gd name="T5" fmla="*/ 13281250 h 2425"/>
                <a:gd name="T6" fmla="*/ 390625 w 2324"/>
                <a:gd name="T7" fmla="*/ 52734375 h 2425"/>
                <a:gd name="T8" fmla="*/ 26562500 w 2324"/>
                <a:gd name="T9" fmla="*/ 78906250 h 2425"/>
                <a:gd name="T10" fmla="*/ 66015625 w 2324"/>
                <a:gd name="T11" fmla="*/ 92187500 h 2425"/>
                <a:gd name="T12" fmla="*/ 144921875 w 2324"/>
                <a:gd name="T13" fmla="*/ 105468750 h 2425"/>
                <a:gd name="T14" fmla="*/ 552734375 w 2324"/>
                <a:gd name="T15" fmla="*/ 105468750 h 2425"/>
                <a:gd name="T16" fmla="*/ 789453125 w 2324"/>
                <a:gd name="T17" fmla="*/ 92187500 h 2425"/>
                <a:gd name="T18" fmla="*/ 789453125 w 2324"/>
                <a:gd name="T19" fmla="*/ 171093750 h 2425"/>
                <a:gd name="T20" fmla="*/ 789453125 w 2324"/>
                <a:gd name="T21" fmla="*/ 250000000 h 2425"/>
                <a:gd name="T22" fmla="*/ 802734375 w 2324"/>
                <a:gd name="T23" fmla="*/ 421093750 h 2425"/>
                <a:gd name="T24" fmla="*/ 802734375 w 2324"/>
                <a:gd name="T25" fmla="*/ 631250000 h 2425"/>
                <a:gd name="T26" fmla="*/ 815625000 w 2324"/>
                <a:gd name="T27" fmla="*/ 723437500 h 2425"/>
                <a:gd name="T28" fmla="*/ 828906250 w 2324"/>
                <a:gd name="T29" fmla="*/ 828515625 h 2425"/>
                <a:gd name="T30" fmla="*/ 381640625 w 2324"/>
                <a:gd name="T31" fmla="*/ 841796875 h 2425"/>
                <a:gd name="T32" fmla="*/ 223828125 w 2324"/>
                <a:gd name="T33" fmla="*/ 841796875 h 2425"/>
                <a:gd name="T34" fmla="*/ 144921875 w 2324"/>
                <a:gd name="T35" fmla="*/ 855078125 h 2425"/>
                <a:gd name="T36" fmla="*/ 105468750 w 2324"/>
                <a:gd name="T37" fmla="*/ 867968750 h 2425"/>
                <a:gd name="T38" fmla="*/ 79296875 w 2324"/>
                <a:gd name="T39" fmla="*/ 894531250 h 2425"/>
                <a:gd name="T40" fmla="*/ 105468750 w 2324"/>
                <a:gd name="T41" fmla="*/ 920703125 h 2425"/>
                <a:gd name="T42" fmla="*/ 144921875 w 2324"/>
                <a:gd name="T43" fmla="*/ 933984375 h 2425"/>
                <a:gd name="T44" fmla="*/ 223828125 w 2324"/>
                <a:gd name="T45" fmla="*/ 946875000 h 2425"/>
                <a:gd name="T46" fmla="*/ 381640625 w 2324"/>
                <a:gd name="T47" fmla="*/ 933984375 h 2425"/>
                <a:gd name="T48" fmla="*/ 631640625 w 2324"/>
                <a:gd name="T49" fmla="*/ 933984375 h 2425"/>
                <a:gd name="T50" fmla="*/ 868359375 w 2324"/>
                <a:gd name="T51" fmla="*/ 920703125 h 2425"/>
                <a:gd name="T52" fmla="*/ 894531250 w 2324"/>
                <a:gd name="T53" fmla="*/ 920703125 h 2425"/>
                <a:gd name="T54" fmla="*/ 907812500 w 2324"/>
                <a:gd name="T55" fmla="*/ 894531250 h 2425"/>
                <a:gd name="T56" fmla="*/ 907812500 w 2324"/>
                <a:gd name="T57" fmla="*/ 867968750 h 2425"/>
                <a:gd name="T58" fmla="*/ 894531250 w 2324"/>
                <a:gd name="T59" fmla="*/ 841796875 h 2425"/>
                <a:gd name="T60" fmla="*/ 907812500 w 2324"/>
                <a:gd name="T61" fmla="*/ 736718750 h 2425"/>
                <a:gd name="T62" fmla="*/ 894531250 w 2324"/>
                <a:gd name="T63" fmla="*/ 631250000 h 2425"/>
                <a:gd name="T64" fmla="*/ 881640625 w 2324"/>
                <a:gd name="T65" fmla="*/ 421093750 h 2425"/>
                <a:gd name="T66" fmla="*/ 881640625 w 2324"/>
                <a:gd name="T67" fmla="*/ 250000000 h 2425"/>
                <a:gd name="T68" fmla="*/ 868359375 w 2324"/>
                <a:gd name="T69" fmla="*/ 157812500 h 2425"/>
                <a:gd name="T70" fmla="*/ 855078125 w 2324"/>
                <a:gd name="T71" fmla="*/ 78906250 h 2425"/>
                <a:gd name="T72" fmla="*/ 868359375 w 2324"/>
                <a:gd name="T73" fmla="*/ 52734375 h 2425"/>
                <a:gd name="T74" fmla="*/ 868359375 w 2324"/>
                <a:gd name="T75" fmla="*/ 26562500 h 2425"/>
                <a:gd name="T76" fmla="*/ 855078125 w 2324"/>
                <a:gd name="T77" fmla="*/ 13281250 h 2425"/>
                <a:gd name="T78" fmla="*/ 828906250 w 2324"/>
                <a:gd name="T79" fmla="*/ 0 h 242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324"/>
                <a:gd name="T121" fmla="*/ 0 h 2425"/>
                <a:gd name="T122" fmla="*/ 2324 w 2324"/>
                <a:gd name="T123" fmla="*/ 2425 h 242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324" h="2425" extrusionOk="0">
                  <a:moveTo>
                    <a:pt x="2122" y="0"/>
                  </a:moveTo>
                  <a:lnTo>
                    <a:pt x="1516" y="34"/>
                  </a:lnTo>
                  <a:lnTo>
                    <a:pt x="203" y="34"/>
                  </a:lnTo>
                  <a:lnTo>
                    <a:pt x="1" y="135"/>
                  </a:lnTo>
                  <a:lnTo>
                    <a:pt x="68" y="202"/>
                  </a:lnTo>
                  <a:lnTo>
                    <a:pt x="169" y="236"/>
                  </a:lnTo>
                  <a:lnTo>
                    <a:pt x="371" y="270"/>
                  </a:lnTo>
                  <a:lnTo>
                    <a:pt x="1415" y="270"/>
                  </a:lnTo>
                  <a:lnTo>
                    <a:pt x="2021" y="236"/>
                  </a:lnTo>
                  <a:lnTo>
                    <a:pt x="2021" y="438"/>
                  </a:lnTo>
                  <a:lnTo>
                    <a:pt x="2021" y="640"/>
                  </a:lnTo>
                  <a:lnTo>
                    <a:pt x="2055" y="1078"/>
                  </a:lnTo>
                  <a:lnTo>
                    <a:pt x="2055" y="1616"/>
                  </a:lnTo>
                  <a:lnTo>
                    <a:pt x="2088" y="1852"/>
                  </a:lnTo>
                  <a:lnTo>
                    <a:pt x="2122" y="2121"/>
                  </a:lnTo>
                  <a:lnTo>
                    <a:pt x="977" y="2155"/>
                  </a:lnTo>
                  <a:lnTo>
                    <a:pt x="573" y="2155"/>
                  </a:lnTo>
                  <a:lnTo>
                    <a:pt x="371" y="2189"/>
                  </a:lnTo>
                  <a:lnTo>
                    <a:pt x="270" y="2222"/>
                  </a:lnTo>
                  <a:lnTo>
                    <a:pt x="203" y="2290"/>
                  </a:lnTo>
                  <a:lnTo>
                    <a:pt x="270" y="2357"/>
                  </a:lnTo>
                  <a:lnTo>
                    <a:pt x="371" y="2391"/>
                  </a:lnTo>
                  <a:lnTo>
                    <a:pt x="573" y="2424"/>
                  </a:lnTo>
                  <a:lnTo>
                    <a:pt x="977" y="2391"/>
                  </a:lnTo>
                  <a:lnTo>
                    <a:pt x="1617" y="2391"/>
                  </a:lnTo>
                  <a:lnTo>
                    <a:pt x="2223" y="2357"/>
                  </a:lnTo>
                  <a:lnTo>
                    <a:pt x="2290" y="2357"/>
                  </a:lnTo>
                  <a:lnTo>
                    <a:pt x="2324" y="2290"/>
                  </a:lnTo>
                  <a:lnTo>
                    <a:pt x="2324" y="2222"/>
                  </a:lnTo>
                  <a:lnTo>
                    <a:pt x="2290" y="2155"/>
                  </a:lnTo>
                  <a:lnTo>
                    <a:pt x="2324" y="1886"/>
                  </a:lnTo>
                  <a:lnTo>
                    <a:pt x="2290" y="1616"/>
                  </a:lnTo>
                  <a:lnTo>
                    <a:pt x="2257" y="1078"/>
                  </a:lnTo>
                  <a:lnTo>
                    <a:pt x="2257" y="640"/>
                  </a:lnTo>
                  <a:lnTo>
                    <a:pt x="2223" y="404"/>
                  </a:lnTo>
                  <a:lnTo>
                    <a:pt x="2189" y="202"/>
                  </a:lnTo>
                  <a:lnTo>
                    <a:pt x="2223" y="135"/>
                  </a:lnTo>
                  <a:lnTo>
                    <a:pt x="2223" y="68"/>
                  </a:lnTo>
                  <a:lnTo>
                    <a:pt x="2189" y="34"/>
                  </a:lnTo>
                  <a:lnTo>
                    <a:pt x="2122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64" name="Shape 826">
              <a:extLst>
                <a:ext uri="{FF2B5EF4-FFF2-40B4-BE49-F238E27FC236}">
                  <a16:creationId xmlns:a16="http://schemas.microsoft.com/office/drawing/2014/main" id="{E1E326AE-6A48-607C-52BD-9F0142EB3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972" y="3092488"/>
              <a:ext cx="63336" cy="59744"/>
            </a:xfrm>
            <a:custGeom>
              <a:avLst/>
              <a:gdLst>
                <a:gd name="T0" fmla="*/ 881250000 w 2526"/>
                <a:gd name="T1" fmla="*/ 92187500 h 2391"/>
                <a:gd name="T2" fmla="*/ 881250000 w 2526"/>
                <a:gd name="T3" fmla="*/ 263281250 h 2391"/>
                <a:gd name="T4" fmla="*/ 894531250 w 2526"/>
                <a:gd name="T5" fmla="*/ 433984375 h 2391"/>
                <a:gd name="T6" fmla="*/ 894531250 w 2526"/>
                <a:gd name="T7" fmla="*/ 631250000 h 2391"/>
                <a:gd name="T8" fmla="*/ 907421875 w 2526"/>
                <a:gd name="T9" fmla="*/ 828515625 h 2391"/>
                <a:gd name="T10" fmla="*/ 565625000 w 2526"/>
                <a:gd name="T11" fmla="*/ 828515625 h 2391"/>
                <a:gd name="T12" fmla="*/ 355078125 w 2526"/>
                <a:gd name="T13" fmla="*/ 841796875 h 2391"/>
                <a:gd name="T14" fmla="*/ 250000000 w 2526"/>
                <a:gd name="T15" fmla="*/ 855078125 h 2391"/>
                <a:gd name="T16" fmla="*/ 144921875 w 2526"/>
                <a:gd name="T17" fmla="*/ 867968750 h 2391"/>
                <a:gd name="T18" fmla="*/ 131640625 w 2526"/>
                <a:gd name="T19" fmla="*/ 657812500 h 2391"/>
                <a:gd name="T20" fmla="*/ 105468750 w 2526"/>
                <a:gd name="T21" fmla="*/ 447265625 h 2391"/>
                <a:gd name="T22" fmla="*/ 78906250 w 2526"/>
                <a:gd name="T23" fmla="*/ 276171875 h 2391"/>
                <a:gd name="T24" fmla="*/ 66015625 w 2526"/>
                <a:gd name="T25" fmla="*/ 118359375 h 2391"/>
                <a:gd name="T26" fmla="*/ 263281250 w 2526"/>
                <a:gd name="T27" fmla="*/ 118359375 h 2391"/>
                <a:gd name="T28" fmla="*/ 473437500 w 2526"/>
                <a:gd name="T29" fmla="*/ 105468750 h 2391"/>
                <a:gd name="T30" fmla="*/ 881250000 w 2526"/>
                <a:gd name="T31" fmla="*/ 92187500 h 2391"/>
                <a:gd name="T32" fmla="*/ 881250000 w 2526"/>
                <a:gd name="T33" fmla="*/ 0 h 2391"/>
                <a:gd name="T34" fmla="*/ 460546875 w 2526"/>
                <a:gd name="T35" fmla="*/ 13281250 h 2391"/>
                <a:gd name="T36" fmla="*/ 263281250 w 2526"/>
                <a:gd name="T37" fmla="*/ 26562500 h 2391"/>
                <a:gd name="T38" fmla="*/ 52734375 w 2526"/>
                <a:gd name="T39" fmla="*/ 39453125 h 2391"/>
                <a:gd name="T40" fmla="*/ 26562500 w 2526"/>
                <a:gd name="T41" fmla="*/ 52734375 h 2391"/>
                <a:gd name="T42" fmla="*/ 26562500 w 2526"/>
                <a:gd name="T43" fmla="*/ 78906250 h 2391"/>
                <a:gd name="T44" fmla="*/ 13281250 w 2526"/>
                <a:gd name="T45" fmla="*/ 171093750 h 2391"/>
                <a:gd name="T46" fmla="*/ 0 w 2526"/>
                <a:gd name="T47" fmla="*/ 263281250 h 2391"/>
                <a:gd name="T48" fmla="*/ 13281250 w 2526"/>
                <a:gd name="T49" fmla="*/ 460546875 h 2391"/>
                <a:gd name="T50" fmla="*/ 39453125 w 2526"/>
                <a:gd name="T51" fmla="*/ 683984375 h 2391"/>
                <a:gd name="T52" fmla="*/ 52734375 w 2526"/>
                <a:gd name="T53" fmla="*/ 802343750 h 2391"/>
                <a:gd name="T54" fmla="*/ 92187500 w 2526"/>
                <a:gd name="T55" fmla="*/ 907421875 h 2391"/>
                <a:gd name="T56" fmla="*/ 92187500 w 2526"/>
                <a:gd name="T57" fmla="*/ 920703125 h 2391"/>
                <a:gd name="T58" fmla="*/ 144921875 w 2526"/>
                <a:gd name="T59" fmla="*/ 920703125 h 2391"/>
                <a:gd name="T60" fmla="*/ 236718750 w 2526"/>
                <a:gd name="T61" fmla="*/ 933984375 h 2391"/>
                <a:gd name="T62" fmla="*/ 328906250 w 2526"/>
                <a:gd name="T63" fmla="*/ 933984375 h 2391"/>
                <a:gd name="T64" fmla="*/ 512890625 w 2526"/>
                <a:gd name="T65" fmla="*/ 920703125 h 2391"/>
                <a:gd name="T66" fmla="*/ 815625000 w 2526"/>
                <a:gd name="T67" fmla="*/ 920703125 h 2391"/>
                <a:gd name="T68" fmla="*/ 920703125 w 2526"/>
                <a:gd name="T69" fmla="*/ 907421875 h 2391"/>
                <a:gd name="T70" fmla="*/ 960156250 w 2526"/>
                <a:gd name="T71" fmla="*/ 907421875 h 2391"/>
                <a:gd name="T72" fmla="*/ 973437500 w 2526"/>
                <a:gd name="T73" fmla="*/ 894531250 h 2391"/>
                <a:gd name="T74" fmla="*/ 986328125 w 2526"/>
                <a:gd name="T75" fmla="*/ 789062500 h 2391"/>
                <a:gd name="T76" fmla="*/ 986328125 w 2526"/>
                <a:gd name="T77" fmla="*/ 697265625 h 2391"/>
                <a:gd name="T78" fmla="*/ 973437500 w 2526"/>
                <a:gd name="T79" fmla="*/ 486718750 h 2391"/>
                <a:gd name="T80" fmla="*/ 960156250 w 2526"/>
                <a:gd name="T81" fmla="*/ 263281250 h 2391"/>
                <a:gd name="T82" fmla="*/ 946875000 w 2526"/>
                <a:gd name="T83" fmla="*/ 144921875 h 2391"/>
                <a:gd name="T84" fmla="*/ 920703125 w 2526"/>
                <a:gd name="T85" fmla="*/ 26562500 h 2391"/>
                <a:gd name="T86" fmla="*/ 907421875 w 2526"/>
                <a:gd name="T87" fmla="*/ 13281250 h 2391"/>
                <a:gd name="T88" fmla="*/ 894531250 w 2526"/>
                <a:gd name="T89" fmla="*/ 13281250 h 2391"/>
                <a:gd name="T90" fmla="*/ 881250000 w 2526"/>
                <a:gd name="T91" fmla="*/ 0 h 239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526"/>
                <a:gd name="T139" fmla="*/ 0 h 2391"/>
                <a:gd name="T140" fmla="*/ 2526 w 2526"/>
                <a:gd name="T141" fmla="*/ 2391 h 239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526" h="2391" extrusionOk="0">
                  <a:moveTo>
                    <a:pt x="2256" y="236"/>
                  </a:moveTo>
                  <a:lnTo>
                    <a:pt x="2256" y="674"/>
                  </a:lnTo>
                  <a:lnTo>
                    <a:pt x="2290" y="1111"/>
                  </a:lnTo>
                  <a:lnTo>
                    <a:pt x="2290" y="1616"/>
                  </a:lnTo>
                  <a:lnTo>
                    <a:pt x="2323" y="2121"/>
                  </a:lnTo>
                  <a:lnTo>
                    <a:pt x="1448" y="2121"/>
                  </a:lnTo>
                  <a:lnTo>
                    <a:pt x="909" y="2155"/>
                  </a:lnTo>
                  <a:lnTo>
                    <a:pt x="640" y="2189"/>
                  </a:lnTo>
                  <a:lnTo>
                    <a:pt x="371" y="2222"/>
                  </a:lnTo>
                  <a:lnTo>
                    <a:pt x="337" y="1684"/>
                  </a:lnTo>
                  <a:lnTo>
                    <a:pt x="270" y="1145"/>
                  </a:lnTo>
                  <a:lnTo>
                    <a:pt x="202" y="707"/>
                  </a:lnTo>
                  <a:lnTo>
                    <a:pt x="169" y="303"/>
                  </a:lnTo>
                  <a:lnTo>
                    <a:pt x="674" y="303"/>
                  </a:lnTo>
                  <a:lnTo>
                    <a:pt x="1212" y="270"/>
                  </a:lnTo>
                  <a:lnTo>
                    <a:pt x="2256" y="236"/>
                  </a:lnTo>
                  <a:close/>
                  <a:moveTo>
                    <a:pt x="2256" y="0"/>
                  </a:moveTo>
                  <a:lnTo>
                    <a:pt x="1179" y="34"/>
                  </a:lnTo>
                  <a:lnTo>
                    <a:pt x="674" y="68"/>
                  </a:lnTo>
                  <a:lnTo>
                    <a:pt x="135" y="101"/>
                  </a:lnTo>
                  <a:lnTo>
                    <a:pt x="68" y="135"/>
                  </a:lnTo>
                  <a:lnTo>
                    <a:pt x="68" y="202"/>
                  </a:lnTo>
                  <a:lnTo>
                    <a:pt x="34" y="438"/>
                  </a:lnTo>
                  <a:lnTo>
                    <a:pt x="0" y="674"/>
                  </a:lnTo>
                  <a:lnTo>
                    <a:pt x="34" y="1179"/>
                  </a:lnTo>
                  <a:lnTo>
                    <a:pt x="101" y="1751"/>
                  </a:lnTo>
                  <a:lnTo>
                    <a:pt x="135" y="2054"/>
                  </a:lnTo>
                  <a:lnTo>
                    <a:pt x="236" y="2323"/>
                  </a:lnTo>
                  <a:lnTo>
                    <a:pt x="236" y="2357"/>
                  </a:lnTo>
                  <a:lnTo>
                    <a:pt x="371" y="2357"/>
                  </a:lnTo>
                  <a:lnTo>
                    <a:pt x="606" y="2391"/>
                  </a:lnTo>
                  <a:lnTo>
                    <a:pt x="842" y="2391"/>
                  </a:lnTo>
                  <a:lnTo>
                    <a:pt x="1313" y="2357"/>
                  </a:lnTo>
                  <a:lnTo>
                    <a:pt x="2088" y="2357"/>
                  </a:lnTo>
                  <a:lnTo>
                    <a:pt x="2357" y="2323"/>
                  </a:lnTo>
                  <a:lnTo>
                    <a:pt x="2458" y="2323"/>
                  </a:lnTo>
                  <a:lnTo>
                    <a:pt x="2492" y="2290"/>
                  </a:lnTo>
                  <a:lnTo>
                    <a:pt x="2525" y="2020"/>
                  </a:lnTo>
                  <a:lnTo>
                    <a:pt x="2525" y="1785"/>
                  </a:lnTo>
                  <a:lnTo>
                    <a:pt x="2492" y="1246"/>
                  </a:lnTo>
                  <a:lnTo>
                    <a:pt x="2458" y="674"/>
                  </a:lnTo>
                  <a:lnTo>
                    <a:pt x="2424" y="371"/>
                  </a:lnTo>
                  <a:lnTo>
                    <a:pt x="2357" y="68"/>
                  </a:lnTo>
                  <a:lnTo>
                    <a:pt x="2323" y="34"/>
                  </a:lnTo>
                  <a:lnTo>
                    <a:pt x="2290" y="34"/>
                  </a:lnTo>
                  <a:lnTo>
                    <a:pt x="2256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65" name="Shape 827">
              <a:extLst>
                <a:ext uri="{FF2B5EF4-FFF2-40B4-BE49-F238E27FC236}">
                  <a16:creationId xmlns:a16="http://schemas.microsoft.com/office/drawing/2014/main" id="{1840F17B-7807-51C3-E91B-8D4988724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635" y="2947309"/>
              <a:ext cx="63934" cy="60939"/>
            </a:xfrm>
            <a:custGeom>
              <a:avLst/>
              <a:gdLst>
                <a:gd name="T0" fmla="*/ 789453125 w 2560"/>
                <a:gd name="T1" fmla="*/ 0 h 2425"/>
                <a:gd name="T2" fmla="*/ 631640625 w 2560"/>
                <a:gd name="T3" fmla="*/ 26562500 h 2425"/>
                <a:gd name="T4" fmla="*/ 355468750 w 2560"/>
                <a:gd name="T5" fmla="*/ 26562500 h 2425"/>
                <a:gd name="T6" fmla="*/ 210546875 w 2560"/>
                <a:gd name="T7" fmla="*/ 39453125 h 2425"/>
                <a:gd name="T8" fmla="*/ 79296875 w 2560"/>
                <a:gd name="T9" fmla="*/ 52734375 h 2425"/>
                <a:gd name="T10" fmla="*/ 66015625 w 2560"/>
                <a:gd name="T11" fmla="*/ 26562500 h 2425"/>
                <a:gd name="T12" fmla="*/ 66015625 w 2560"/>
                <a:gd name="T13" fmla="*/ 13281250 h 2425"/>
                <a:gd name="T14" fmla="*/ 39843750 w 2560"/>
                <a:gd name="T15" fmla="*/ 13281250 h 2425"/>
                <a:gd name="T16" fmla="*/ 26562500 w 2560"/>
                <a:gd name="T17" fmla="*/ 26562500 h 2425"/>
                <a:gd name="T18" fmla="*/ 13281250 w 2560"/>
                <a:gd name="T19" fmla="*/ 118359375 h 2425"/>
                <a:gd name="T20" fmla="*/ 390625 w 2560"/>
                <a:gd name="T21" fmla="*/ 223828125 h 2425"/>
                <a:gd name="T22" fmla="*/ 390625 w 2560"/>
                <a:gd name="T23" fmla="*/ 434375000 h 2425"/>
                <a:gd name="T24" fmla="*/ 13281250 w 2560"/>
                <a:gd name="T25" fmla="*/ 671093750 h 2425"/>
                <a:gd name="T26" fmla="*/ 39843750 w 2560"/>
                <a:gd name="T27" fmla="*/ 789453125 h 2425"/>
                <a:gd name="T28" fmla="*/ 66015625 w 2560"/>
                <a:gd name="T29" fmla="*/ 907812500 h 2425"/>
                <a:gd name="T30" fmla="*/ 79296875 w 2560"/>
                <a:gd name="T31" fmla="*/ 920703125 h 2425"/>
                <a:gd name="T32" fmla="*/ 118750000 w 2560"/>
                <a:gd name="T33" fmla="*/ 920703125 h 2425"/>
                <a:gd name="T34" fmla="*/ 131640625 w 2560"/>
                <a:gd name="T35" fmla="*/ 894531250 h 2425"/>
                <a:gd name="T36" fmla="*/ 131640625 w 2560"/>
                <a:gd name="T37" fmla="*/ 776171875 h 2425"/>
                <a:gd name="T38" fmla="*/ 118750000 w 2560"/>
                <a:gd name="T39" fmla="*/ 657812500 h 2425"/>
                <a:gd name="T40" fmla="*/ 92187500 w 2560"/>
                <a:gd name="T41" fmla="*/ 421093750 h 2425"/>
                <a:gd name="T42" fmla="*/ 92187500 w 2560"/>
                <a:gd name="T43" fmla="*/ 263281250 h 2425"/>
                <a:gd name="T44" fmla="*/ 79296875 w 2560"/>
                <a:gd name="T45" fmla="*/ 92187500 h 2425"/>
                <a:gd name="T46" fmla="*/ 171093750 w 2560"/>
                <a:gd name="T47" fmla="*/ 105468750 h 2425"/>
                <a:gd name="T48" fmla="*/ 447265625 w 2560"/>
                <a:gd name="T49" fmla="*/ 105468750 h 2425"/>
                <a:gd name="T50" fmla="*/ 868359375 w 2560"/>
                <a:gd name="T51" fmla="*/ 78906250 h 2425"/>
                <a:gd name="T52" fmla="*/ 881250000 w 2560"/>
                <a:gd name="T53" fmla="*/ 92187500 h 2425"/>
                <a:gd name="T54" fmla="*/ 894531250 w 2560"/>
                <a:gd name="T55" fmla="*/ 105468750 h 2425"/>
                <a:gd name="T56" fmla="*/ 920703125 w 2560"/>
                <a:gd name="T57" fmla="*/ 105468750 h 2425"/>
                <a:gd name="T58" fmla="*/ 907812500 w 2560"/>
                <a:gd name="T59" fmla="*/ 223828125 h 2425"/>
                <a:gd name="T60" fmla="*/ 907812500 w 2560"/>
                <a:gd name="T61" fmla="*/ 355468750 h 2425"/>
                <a:gd name="T62" fmla="*/ 920703125 w 2560"/>
                <a:gd name="T63" fmla="*/ 815625000 h 2425"/>
                <a:gd name="T64" fmla="*/ 828906250 w 2560"/>
                <a:gd name="T65" fmla="*/ 802343750 h 2425"/>
                <a:gd name="T66" fmla="*/ 736718750 w 2560"/>
                <a:gd name="T67" fmla="*/ 815625000 h 2425"/>
                <a:gd name="T68" fmla="*/ 552734375 w 2560"/>
                <a:gd name="T69" fmla="*/ 828906250 h 2425"/>
                <a:gd name="T70" fmla="*/ 263281250 w 2560"/>
                <a:gd name="T71" fmla="*/ 828906250 h 2425"/>
                <a:gd name="T72" fmla="*/ 210546875 w 2560"/>
                <a:gd name="T73" fmla="*/ 841796875 h 2425"/>
                <a:gd name="T74" fmla="*/ 171093750 w 2560"/>
                <a:gd name="T75" fmla="*/ 855078125 h 2425"/>
                <a:gd name="T76" fmla="*/ 131640625 w 2560"/>
                <a:gd name="T77" fmla="*/ 894531250 h 2425"/>
                <a:gd name="T78" fmla="*/ 171093750 w 2560"/>
                <a:gd name="T79" fmla="*/ 920703125 h 2425"/>
                <a:gd name="T80" fmla="*/ 210546875 w 2560"/>
                <a:gd name="T81" fmla="*/ 933984375 h 2425"/>
                <a:gd name="T82" fmla="*/ 302734375 w 2560"/>
                <a:gd name="T83" fmla="*/ 947265625 h 2425"/>
                <a:gd name="T84" fmla="*/ 500000000 w 2560"/>
                <a:gd name="T85" fmla="*/ 920703125 h 2425"/>
                <a:gd name="T86" fmla="*/ 828906250 w 2560"/>
                <a:gd name="T87" fmla="*/ 920703125 h 2425"/>
                <a:gd name="T88" fmla="*/ 933984375 w 2560"/>
                <a:gd name="T89" fmla="*/ 894531250 h 2425"/>
                <a:gd name="T90" fmla="*/ 947265625 w 2560"/>
                <a:gd name="T91" fmla="*/ 907812500 h 2425"/>
                <a:gd name="T92" fmla="*/ 973437500 w 2560"/>
                <a:gd name="T93" fmla="*/ 920703125 h 2425"/>
                <a:gd name="T94" fmla="*/ 999609375 w 2560"/>
                <a:gd name="T95" fmla="*/ 907812500 h 2425"/>
                <a:gd name="T96" fmla="*/ 999609375 w 2560"/>
                <a:gd name="T97" fmla="*/ 881250000 h 2425"/>
                <a:gd name="T98" fmla="*/ 986718750 w 2560"/>
                <a:gd name="T99" fmla="*/ 421093750 h 2425"/>
                <a:gd name="T100" fmla="*/ 986718750 w 2560"/>
                <a:gd name="T101" fmla="*/ 223828125 h 2425"/>
                <a:gd name="T102" fmla="*/ 973437500 w 2560"/>
                <a:gd name="T103" fmla="*/ 118359375 h 2425"/>
                <a:gd name="T104" fmla="*/ 947265625 w 2560"/>
                <a:gd name="T105" fmla="*/ 26562500 h 2425"/>
                <a:gd name="T106" fmla="*/ 933984375 w 2560"/>
                <a:gd name="T107" fmla="*/ 26562500 h 2425"/>
                <a:gd name="T108" fmla="*/ 933984375 w 2560"/>
                <a:gd name="T109" fmla="*/ 39453125 h 2425"/>
                <a:gd name="T110" fmla="*/ 907812500 w 2560"/>
                <a:gd name="T111" fmla="*/ 13281250 h 2425"/>
                <a:gd name="T112" fmla="*/ 868359375 w 2560"/>
                <a:gd name="T113" fmla="*/ 13281250 h 2425"/>
                <a:gd name="T114" fmla="*/ 789453125 w 2560"/>
                <a:gd name="T115" fmla="*/ 0 h 242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60"/>
                <a:gd name="T175" fmla="*/ 0 h 2425"/>
                <a:gd name="T176" fmla="*/ 2560 w 2560"/>
                <a:gd name="T177" fmla="*/ 2425 h 242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60" h="2425" extrusionOk="0">
                  <a:moveTo>
                    <a:pt x="2021" y="0"/>
                  </a:moveTo>
                  <a:lnTo>
                    <a:pt x="1617" y="68"/>
                  </a:lnTo>
                  <a:lnTo>
                    <a:pt x="910" y="68"/>
                  </a:lnTo>
                  <a:lnTo>
                    <a:pt x="539" y="101"/>
                  </a:lnTo>
                  <a:lnTo>
                    <a:pt x="203" y="135"/>
                  </a:lnTo>
                  <a:lnTo>
                    <a:pt x="169" y="68"/>
                  </a:lnTo>
                  <a:lnTo>
                    <a:pt x="169" y="34"/>
                  </a:lnTo>
                  <a:lnTo>
                    <a:pt x="102" y="34"/>
                  </a:lnTo>
                  <a:lnTo>
                    <a:pt x="68" y="68"/>
                  </a:lnTo>
                  <a:lnTo>
                    <a:pt x="34" y="303"/>
                  </a:lnTo>
                  <a:lnTo>
                    <a:pt x="1" y="573"/>
                  </a:lnTo>
                  <a:lnTo>
                    <a:pt x="1" y="1112"/>
                  </a:lnTo>
                  <a:lnTo>
                    <a:pt x="34" y="1718"/>
                  </a:lnTo>
                  <a:lnTo>
                    <a:pt x="102" y="2021"/>
                  </a:lnTo>
                  <a:lnTo>
                    <a:pt x="169" y="2324"/>
                  </a:lnTo>
                  <a:lnTo>
                    <a:pt x="203" y="2357"/>
                  </a:lnTo>
                  <a:lnTo>
                    <a:pt x="304" y="2357"/>
                  </a:lnTo>
                  <a:lnTo>
                    <a:pt x="337" y="2290"/>
                  </a:lnTo>
                  <a:lnTo>
                    <a:pt x="337" y="1987"/>
                  </a:lnTo>
                  <a:lnTo>
                    <a:pt x="304" y="1684"/>
                  </a:lnTo>
                  <a:lnTo>
                    <a:pt x="236" y="1078"/>
                  </a:lnTo>
                  <a:lnTo>
                    <a:pt x="236" y="674"/>
                  </a:lnTo>
                  <a:lnTo>
                    <a:pt x="203" y="236"/>
                  </a:lnTo>
                  <a:lnTo>
                    <a:pt x="438" y="270"/>
                  </a:lnTo>
                  <a:lnTo>
                    <a:pt x="1145" y="270"/>
                  </a:lnTo>
                  <a:lnTo>
                    <a:pt x="2223" y="202"/>
                  </a:lnTo>
                  <a:lnTo>
                    <a:pt x="2256" y="236"/>
                  </a:lnTo>
                  <a:lnTo>
                    <a:pt x="2290" y="270"/>
                  </a:lnTo>
                  <a:lnTo>
                    <a:pt x="2357" y="270"/>
                  </a:lnTo>
                  <a:lnTo>
                    <a:pt x="2324" y="573"/>
                  </a:lnTo>
                  <a:lnTo>
                    <a:pt x="2324" y="910"/>
                  </a:lnTo>
                  <a:lnTo>
                    <a:pt x="2357" y="2088"/>
                  </a:lnTo>
                  <a:lnTo>
                    <a:pt x="2122" y="2054"/>
                  </a:lnTo>
                  <a:lnTo>
                    <a:pt x="1886" y="2088"/>
                  </a:lnTo>
                  <a:lnTo>
                    <a:pt x="1415" y="2122"/>
                  </a:lnTo>
                  <a:lnTo>
                    <a:pt x="674" y="2122"/>
                  </a:lnTo>
                  <a:lnTo>
                    <a:pt x="539" y="2155"/>
                  </a:lnTo>
                  <a:lnTo>
                    <a:pt x="438" y="2189"/>
                  </a:lnTo>
                  <a:lnTo>
                    <a:pt x="337" y="2290"/>
                  </a:lnTo>
                  <a:lnTo>
                    <a:pt x="438" y="2357"/>
                  </a:lnTo>
                  <a:lnTo>
                    <a:pt x="539" y="2391"/>
                  </a:lnTo>
                  <a:lnTo>
                    <a:pt x="775" y="2425"/>
                  </a:lnTo>
                  <a:lnTo>
                    <a:pt x="1280" y="2357"/>
                  </a:lnTo>
                  <a:lnTo>
                    <a:pt x="2122" y="2357"/>
                  </a:lnTo>
                  <a:lnTo>
                    <a:pt x="2391" y="2290"/>
                  </a:lnTo>
                  <a:lnTo>
                    <a:pt x="2425" y="2324"/>
                  </a:lnTo>
                  <a:lnTo>
                    <a:pt x="2492" y="2357"/>
                  </a:lnTo>
                  <a:lnTo>
                    <a:pt x="2559" y="2324"/>
                  </a:lnTo>
                  <a:lnTo>
                    <a:pt x="2559" y="2256"/>
                  </a:lnTo>
                  <a:lnTo>
                    <a:pt x="2526" y="1078"/>
                  </a:lnTo>
                  <a:lnTo>
                    <a:pt x="2526" y="573"/>
                  </a:lnTo>
                  <a:lnTo>
                    <a:pt x="2492" y="303"/>
                  </a:lnTo>
                  <a:lnTo>
                    <a:pt x="2425" y="68"/>
                  </a:lnTo>
                  <a:lnTo>
                    <a:pt x="2391" y="68"/>
                  </a:lnTo>
                  <a:lnTo>
                    <a:pt x="2391" y="101"/>
                  </a:lnTo>
                  <a:lnTo>
                    <a:pt x="2324" y="34"/>
                  </a:lnTo>
                  <a:lnTo>
                    <a:pt x="2223" y="34"/>
                  </a:lnTo>
                  <a:lnTo>
                    <a:pt x="2021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66" name="Shape 828">
              <a:extLst>
                <a:ext uri="{FF2B5EF4-FFF2-40B4-BE49-F238E27FC236}">
                  <a16:creationId xmlns:a16="http://schemas.microsoft.com/office/drawing/2014/main" id="{4FD5C93A-0466-56B5-A2FF-481A63F1C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582" y="3090098"/>
              <a:ext cx="8365" cy="58549"/>
            </a:xfrm>
            <a:custGeom>
              <a:avLst/>
              <a:gdLst>
                <a:gd name="T0" fmla="*/ 26562500 w 338"/>
                <a:gd name="T1" fmla="*/ 0 h 2358"/>
                <a:gd name="T2" fmla="*/ 13281250 w 338"/>
                <a:gd name="T3" fmla="*/ 13281250 h 2358"/>
                <a:gd name="T4" fmla="*/ 0 w 338"/>
                <a:gd name="T5" fmla="*/ 118359375 h 2358"/>
                <a:gd name="T6" fmla="*/ 0 w 338"/>
                <a:gd name="T7" fmla="*/ 223828125 h 2358"/>
                <a:gd name="T8" fmla="*/ 13281250 w 338"/>
                <a:gd name="T9" fmla="*/ 421093750 h 2358"/>
                <a:gd name="T10" fmla="*/ 26562500 w 338"/>
                <a:gd name="T11" fmla="*/ 657812500 h 2358"/>
                <a:gd name="T12" fmla="*/ 39453125 w 338"/>
                <a:gd name="T13" fmla="*/ 776171875 h 2358"/>
                <a:gd name="T14" fmla="*/ 66015625 w 338"/>
                <a:gd name="T15" fmla="*/ 894531250 h 2358"/>
                <a:gd name="T16" fmla="*/ 78906250 w 338"/>
                <a:gd name="T17" fmla="*/ 907421875 h 2358"/>
                <a:gd name="T18" fmla="*/ 105468750 w 338"/>
                <a:gd name="T19" fmla="*/ 920703125 h 2358"/>
                <a:gd name="T20" fmla="*/ 118359375 w 338"/>
                <a:gd name="T21" fmla="*/ 907421875 h 2358"/>
                <a:gd name="T22" fmla="*/ 131640625 w 338"/>
                <a:gd name="T23" fmla="*/ 881250000 h 2358"/>
                <a:gd name="T24" fmla="*/ 131640625 w 338"/>
                <a:gd name="T25" fmla="*/ 776171875 h 2358"/>
                <a:gd name="T26" fmla="*/ 118359375 w 338"/>
                <a:gd name="T27" fmla="*/ 657812500 h 2358"/>
                <a:gd name="T28" fmla="*/ 92187500 w 338"/>
                <a:gd name="T29" fmla="*/ 421093750 h 2358"/>
                <a:gd name="T30" fmla="*/ 78906250 w 338"/>
                <a:gd name="T31" fmla="*/ 210546875 h 2358"/>
                <a:gd name="T32" fmla="*/ 78906250 w 338"/>
                <a:gd name="T33" fmla="*/ 118359375 h 2358"/>
                <a:gd name="T34" fmla="*/ 52734375 w 338"/>
                <a:gd name="T35" fmla="*/ 13281250 h 2358"/>
                <a:gd name="T36" fmla="*/ 52734375 w 338"/>
                <a:gd name="T37" fmla="*/ 0 h 2358"/>
                <a:gd name="T38" fmla="*/ 26562500 w 338"/>
                <a:gd name="T39" fmla="*/ 0 h 235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38"/>
                <a:gd name="T61" fmla="*/ 0 h 2358"/>
                <a:gd name="T62" fmla="*/ 338 w 338"/>
                <a:gd name="T63" fmla="*/ 2358 h 235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38" h="2358" extrusionOk="0">
                  <a:moveTo>
                    <a:pt x="68" y="0"/>
                  </a:moveTo>
                  <a:lnTo>
                    <a:pt x="34" y="34"/>
                  </a:lnTo>
                  <a:lnTo>
                    <a:pt x="0" y="303"/>
                  </a:lnTo>
                  <a:lnTo>
                    <a:pt x="0" y="573"/>
                  </a:lnTo>
                  <a:lnTo>
                    <a:pt x="34" y="1078"/>
                  </a:lnTo>
                  <a:lnTo>
                    <a:pt x="68" y="1684"/>
                  </a:lnTo>
                  <a:lnTo>
                    <a:pt x="101" y="1987"/>
                  </a:lnTo>
                  <a:lnTo>
                    <a:pt x="169" y="2290"/>
                  </a:lnTo>
                  <a:lnTo>
                    <a:pt x="202" y="2323"/>
                  </a:lnTo>
                  <a:lnTo>
                    <a:pt x="270" y="2357"/>
                  </a:lnTo>
                  <a:lnTo>
                    <a:pt x="303" y="2323"/>
                  </a:lnTo>
                  <a:lnTo>
                    <a:pt x="337" y="2256"/>
                  </a:lnTo>
                  <a:lnTo>
                    <a:pt x="337" y="1987"/>
                  </a:lnTo>
                  <a:lnTo>
                    <a:pt x="303" y="1684"/>
                  </a:lnTo>
                  <a:lnTo>
                    <a:pt x="236" y="1078"/>
                  </a:lnTo>
                  <a:lnTo>
                    <a:pt x="202" y="539"/>
                  </a:lnTo>
                  <a:lnTo>
                    <a:pt x="202" y="303"/>
                  </a:lnTo>
                  <a:lnTo>
                    <a:pt x="135" y="34"/>
                  </a:lnTo>
                  <a:lnTo>
                    <a:pt x="135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67" name="Shape 829">
              <a:extLst>
                <a:ext uri="{FF2B5EF4-FFF2-40B4-BE49-F238E27FC236}">
                  <a16:creationId xmlns:a16="http://schemas.microsoft.com/office/drawing/2014/main" id="{E0FB624E-9ED6-5F99-9E52-5D309D5E6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761" y="2898917"/>
              <a:ext cx="63933" cy="59744"/>
            </a:xfrm>
            <a:custGeom>
              <a:avLst/>
              <a:gdLst>
                <a:gd name="T0" fmla="*/ 39843750 w 2560"/>
                <a:gd name="T1" fmla="*/ 13281250 h 2392"/>
                <a:gd name="T2" fmla="*/ 13281250 w 2560"/>
                <a:gd name="T3" fmla="*/ 118750000 h 2392"/>
                <a:gd name="T4" fmla="*/ 390625 w 2560"/>
                <a:gd name="T5" fmla="*/ 421093750 h 2392"/>
                <a:gd name="T6" fmla="*/ 26562500 w 2560"/>
                <a:gd name="T7" fmla="*/ 789453125 h 2392"/>
                <a:gd name="T8" fmla="*/ 79296875 w 2560"/>
                <a:gd name="T9" fmla="*/ 921093750 h 2392"/>
                <a:gd name="T10" fmla="*/ 118750000 w 2560"/>
                <a:gd name="T11" fmla="*/ 907812500 h 2392"/>
                <a:gd name="T12" fmla="*/ 118750000 w 2560"/>
                <a:gd name="T13" fmla="*/ 776171875 h 2392"/>
                <a:gd name="T14" fmla="*/ 92187500 w 2560"/>
                <a:gd name="T15" fmla="*/ 421093750 h 2392"/>
                <a:gd name="T16" fmla="*/ 79296875 w 2560"/>
                <a:gd name="T17" fmla="*/ 92187500 h 2392"/>
                <a:gd name="T18" fmla="*/ 263281250 w 2560"/>
                <a:gd name="T19" fmla="*/ 105468750 h 2392"/>
                <a:gd name="T20" fmla="*/ 868359375 w 2560"/>
                <a:gd name="T21" fmla="*/ 79296875 h 2392"/>
                <a:gd name="T22" fmla="*/ 907812500 w 2560"/>
                <a:gd name="T23" fmla="*/ 92187500 h 2392"/>
                <a:gd name="T24" fmla="*/ 907812500 w 2560"/>
                <a:gd name="T25" fmla="*/ 355468750 h 2392"/>
                <a:gd name="T26" fmla="*/ 828906250 w 2560"/>
                <a:gd name="T27" fmla="*/ 802343750 h 2392"/>
                <a:gd name="T28" fmla="*/ 552734375 w 2560"/>
                <a:gd name="T29" fmla="*/ 815625000 h 2392"/>
                <a:gd name="T30" fmla="*/ 263281250 w 2560"/>
                <a:gd name="T31" fmla="*/ 828906250 h 2392"/>
                <a:gd name="T32" fmla="*/ 158203125 w 2560"/>
                <a:gd name="T33" fmla="*/ 855078125 h 2392"/>
                <a:gd name="T34" fmla="*/ 132031250 w 2560"/>
                <a:gd name="T35" fmla="*/ 894531250 h 2392"/>
                <a:gd name="T36" fmla="*/ 210937500 w 2560"/>
                <a:gd name="T37" fmla="*/ 933984375 h 2392"/>
                <a:gd name="T38" fmla="*/ 500000000 w 2560"/>
                <a:gd name="T39" fmla="*/ 921093750 h 2392"/>
                <a:gd name="T40" fmla="*/ 921093750 w 2560"/>
                <a:gd name="T41" fmla="*/ 894531250 h 2392"/>
                <a:gd name="T42" fmla="*/ 973437500 w 2560"/>
                <a:gd name="T43" fmla="*/ 907812500 h 2392"/>
                <a:gd name="T44" fmla="*/ 1000000000 w 2560"/>
                <a:gd name="T45" fmla="*/ 868359375 h 2392"/>
                <a:gd name="T46" fmla="*/ 986718750 w 2560"/>
                <a:gd name="T47" fmla="*/ 210546875 h 2392"/>
                <a:gd name="T48" fmla="*/ 947265625 w 2560"/>
                <a:gd name="T49" fmla="*/ 26562500 h 2392"/>
                <a:gd name="T50" fmla="*/ 933984375 w 2560"/>
                <a:gd name="T51" fmla="*/ 13281250 h 2392"/>
                <a:gd name="T52" fmla="*/ 921093750 w 2560"/>
                <a:gd name="T53" fmla="*/ 26562500 h 2392"/>
                <a:gd name="T54" fmla="*/ 868359375 w 2560"/>
                <a:gd name="T55" fmla="*/ 390625 h 2392"/>
                <a:gd name="T56" fmla="*/ 631640625 w 2560"/>
                <a:gd name="T57" fmla="*/ 13281250 h 2392"/>
                <a:gd name="T58" fmla="*/ 210937500 w 2560"/>
                <a:gd name="T59" fmla="*/ 26562500 h 2392"/>
                <a:gd name="T60" fmla="*/ 66015625 w 2560"/>
                <a:gd name="T61" fmla="*/ 13281250 h 2392"/>
                <a:gd name="T62" fmla="*/ 52734375 w 2560"/>
                <a:gd name="T63" fmla="*/ 390625 h 239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560"/>
                <a:gd name="T97" fmla="*/ 0 h 2392"/>
                <a:gd name="T98" fmla="*/ 2560 w 2560"/>
                <a:gd name="T99" fmla="*/ 2392 h 239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560" h="2392" extrusionOk="0">
                  <a:moveTo>
                    <a:pt x="135" y="1"/>
                  </a:moveTo>
                  <a:lnTo>
                    <a:pt x="102" y="34"/>
                  </a:lnTo>
                  <a:lnTo>
                    <a:pt x="68" y="34"/>
                  </a:lnTo>
                  <a:lnTo>
                    <a:pt x="34" y="304"/>
                  </a:lnTo>
                  <a:lnTo>
                    <a:pt x="1" y="573"/>
                  </a:lnTo>
                  <a:lnTo>
                    <a:pt x="1" y="1078"/>
                  </a:lnTo>
                  <a:lnTo>
                    <a:pt x="34" y="1684"/>
                  </a:lnTo>
                  <a:lnTo>
                    <a:pt x="68" y="2021"/>
                  </a:lnTo>
                  <a:lnTo>
                    <a:pt x="169" y="2290"/>
                  </a:lnTo>
                  <a:lnTo>
                    <a:pt x="203" y="2358"/>
                  </a:lnTo>
                  <a:lnTo>
                    <a:pt x="236" y="2358"/>
                  </a:lnTo>
                  <a:lnTo>
                    <a:pt x="304" y="2324"/>
                  </a:lnTo>
                  <a:lnTo>
                    <a:pt x="338" y="2256"/>
                  </a:lnTo>
                  <a:lnTo>
                    <a:pt x="304" y="1987"/>
                  </a:lnTo>
                  <a:lnTo>
                    <a:pt x="304" y="1684"/>
                  </a:lnTo>
                  <a:lnTo>
                    <a:pt x="236" y="1078"/>
                  </a:lnTo>
                  <a:lnTo>
                    <a:pt x="236" y="640"/>
                  </a:lnTo>
                  <a:lnTo>
                    <a:pt x="203" y="236"/>
                  </a:lnTo>
                  <a:lnTo>
                    <a:pt x="439" y="236"/>
                  </a:lnTo>
                  <a:lnTo>
                    <a:pt x="674" y="270"/>
                  </a:lnTo>
                  <a:lnTo>
                    <a:pt x="1146" y="236"/>
                  </a:lnTo>
                  <a:lnTo>
                    <a:pt x="2223" y="203"/>
                  </a:lnTo>
                  <a:lnTo>
                    <a:pt x="2257" y="236"/>
                  </a:lnTo>
                  <a:lnTo>
                    <a:pt x="2324" y="236"/>
                  </a:lnTo>
                  <a:lnTo>
                    <a:pt x="2290" y="573"/>
                  </a:lnTo>
                  <a:lnTo>
                    <a:pt x="2324" y="910"/>
                  </a:lnTo>
                  <a:lnTo>
                    <a:pt x="2358" y="2088"/>
                  </a:lnTo>
                  <a:lnTo>
                    <a:pt x="2122" y="2054"/>
                  </a:lnTo>
                  <a:lnTo>
                    <a:pt x="1886" y="2054"/>
                  </a:lnTo>
                  <a:lnTo>
                    <a:pt x="1415" y="2088"/>
                  </a:lnTo>
                  <a:lnTo>
                    <a:pt x="843" y="2088"/>
                  </a:lnTo>
                  <a:lnTo>
                    <a:pt x="674" y="2122"/>
                  </a:lnTo>
                  <a:lnTo>
                    <a:pt x="540" y="2122"/>
                  </a:lnTo>
                  <a:lnTo>
                    <a:pt x="405" y="2189"/>
                  </a:lnTo>
                  <a:lnTo>
                    <a:pt x="338" y="2256"/>
                  </a:lnTo>
                  <a:lnTo>
                    <a:pt x="338" y="2290"/>
                  </a:lnTo>
                  <a:lnTo>
                    <a:pt x="405" y="2358"/>
                  </a:lnTo>
                  <a:lnTo>
                    <a:pt x="540" y="2391"/>
                  </a:lnTo>
                  <a:lnTo>
                    <a:pt x="775" y="2391"/>
                  </a:lnTo>
                  <a:lnTo>
                    <a:pt x="1280" y="2358"/>
                  </a:lnTo>
                  <a:lnTo>
                    <a:pt x="2088" y="2358"/>
                  </a:lnTo>
                  <a:lnTo>
                    <a:pt x="2358" y="2290"/>
                  </a:lnTo>
                  <a:lnTo>
                    <a:pt x="2425" y="2324"/>
                  </a:lnTo>
                  <a:lnTo>
                    <a:pt x="2492" y="2324"/>
                  </a:lnTo>
                  <a:lnTo>
                    <a:pt x="2526" y="2290"/>
                  </a:lnTo>
                  <a:lnTo>
                    <a:pt x="2560" y="2223"/>
                  </a:lnTo>
                  <a:lnTo>
                    <a:pt x="2526" y="1044"/>
                  </a:lnTo>
                  <a:lnTo>
                    <a:pt x="2526" y="539"/>
                  </a:lnTo>
                  <a:lnTo>
                    <a:pt x="2492" y="304"/>
                  </a:lnTo>
                  <a:lnTo>
                    <a:pt x="2425" y="68"/>
                  </a:lnTo>
                  <a:lnTo>
                    <a:pt x="2425" y="34"/>
                  </a:lnTo>
                  <a:lnTo>
                    <a:pt x="2391" y="34"/>
                  </a:lnTo>
                  <a:lnTo>
                    <a:pt x="2391" y="102"/>
                  </a:lnTo>
                  <a:lnTo>
                    <a:pt x="2358" y="68"/>
                  </a:lnTo>
                  <a:lnTo>
                    <a:pt x="2290" y="34"/>
                  </a:lnTo>
                  <a:lnTo>
                    <a:pt x="2223" y="1"/>
                  </a:lnTo>
                  <a:lnTo>
                    <a:pt x="1987" y="1"/>
                  </a:lnTo>
                  <a:lnTo>
                    <a:pt x="1617" y="34"/>
                  </a:lnTo>
                  <a:lnTo>
                    <a:pt x="910" y="34"/>
                  </a:lnTo>
                  <a:lnTo>
                    <a:pt x="540" y="68"/>
                  </a:lnTo>
                  <a:lnTo>
                    <a:pt x="203" y="135"/>
                  </a:lnTo>
                  <a:lnTo>
                    <a:pt x="169" y="34"/>
                  </a:lnTo>
                  <a:lnTo>
                    <a:pt x="169" y="1"/>
                  </a:lnTo>
                  <a:lnTo>
                    <a:pt x="135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68" name="Shape 830">
              <a:extLst>
                <a:ext uri="{FF2B5EF4-FFF2-40B4-BE49-F238E27FC236}">
                  <a16:creationId xmlns:a16="http://schemas.microsoft.com/office/drawing/2014/main" id="{DB4F3815-7200-668E-E1F3-FEC5924EF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105" y="3099657"/>
              <a:ext cx="22705" cy="13144"/>
            </a:xfrm>
            <a:custGeom>
              <a:avLst/>
              <a:gdLst>
                <a:gd name="T0" fmla="*/ 223437500 w 910"/>
                <a:gd name="T1" fmla="*/ 0 h 506"/>
                <a:gd name="T2" fmla="*/ 157812500 w 910"/>
                <a:gd name="T3" fmla="*/ 26562500 h 506"/>
                <a:gd name="T4" fmla="*/ 39453125 w 910"/>
                <a:gd name="T5" fmla="*/ 92187500 h 506"/>
                <a:gd name="T6" fmla="*/ 13281250 w 910"/>
                <a:gd name="T7" fmla="*/ 105468750 h 506"/>
                <a:gd name="T8" fmla="*/ 0 w 910"/>
                <a:gd name="T9" fmla="*/ 131640625 h 506"/>
                <a:gd name="T10" fmla="*/ 13281250 w 910"/>
                <a:gd name="T11" fmla="*/ 144921875 h 506"/>
                <a:gd name="T12" fmla="*/ 39453125 w 910"/>
                <a:gd name="T13" fmla="*/ 157812500 h 506"/>
                <a:gd name="T14" fmla="*/ 302343750 w 910"/>
                <a:gd name="T15" fmla="*/ 197265625 h 506"/>
                <a:gd name="T16" fmla="*/ 328906250 w 910"/>
                <a:gd name="T17" fmla="*/ 184375000 h 506"/>
                <a:gd name="T18" fmla="*/ 355078125 w 910"/>
                <a:gd name="T19" fmla="*/ 157812500 h 506"/>
                <a:gd name="T20" fmla="*/ 342187500 w 910"/>
                <a:gd name="T21" fmla="*/ 131640625 h 506"/>
                <a:gd name="T22" fmla="*/ 315625000 w 910"/>
                <a:gd name="T23" fmla="*/ 118359375 h 506"/>
                <a:gd name="T24" fmla="*/ 197265625 w 910"/>
                <a:gd name="T25" fmla="*/ 105468750 h 506"/>
                <a:gd name="T26" fmla="*/ 250000000 w 910"/>
                <a:gd name="T27" fmla="*/ 66015625 h 506"/>
                <a:gd name="T28" fmla="*/ 302343750 w 910"/>
                <a:gd name="T29" fmla="*/ 26562500 h 506"/>
                <a:gd name="T30" fmla="*/ 302343750 w 910"/>
                <a:gd name="T31" fmla="*/ 0 h 506"/>
                <a:gd name="T32" fmla="*/ 223437500 w 910"/>
                <a:gd name="T33" fmla="*/ 0 h 5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10"/>
                <a:gd name="T52" fmla="*/ 0 h 506"/>
                <a:gd name="T53" fmla="*/ 910 w 910"/>
                <a:gd name="T54" fmla="*/ 506 h 50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10" h="506" extrusionOk="0">
                  <a:moveTo>
                    <a:pt x="572" y="0"/>
                  </a:moveTo>
                  <a:lnTo>
                    <a:pt x="404" y="68"/>
                  </a:lnTo>
                  <a:lnTo>
                    <a:pt x="101" y="236"/>
                  </a:lnTo>
                  <a:lnTo>
                    <a:pt x="34" y="270"/>
                  </a:lnTo>
                  <a:lnTo>
                    <a:pt x="0" y="337"/>
                  </a:lnTo>
                  <a:lnTo>
                    <a:pt x="34" y="371"/>
                  </a:lnTo>
                  <a:lnTo>
                    <a:pt x="101" y="404"/>
                  </a:lnTo>
                  <a:lnTo>
                    <a:pt x="774" y="505"/>
                  </a:lnTo>
                  <a:lnTo>
                    <a:pt x="842" y="472"/>
                  </a:lnTo>
                  <a:lnTo>
                    <a:pt x="909" y="404"/>
                  </a:lnTo>
                  <a:lnTo>
                    <a:pt x="876" y="337"/>
                  </a:lnTo>
                  <a:lnTo>
                    <a:pt x="808" y="303"/>
                  </a:lnTo>
                  <a:lnTo>
                    <a:pt x="505" y="270"/>
                  </a:lnTo>
                  <a:lnTo>
                    <a:pt x="640" y="169"/>
                  </a:lnTo>
                  <a:lnTo>
                    <a:pt x="774" y="68"/>
                  </a:lnTo>
                  <a:lnTo>
                    <a:pt x="774" y="0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69" name="Shape 831">
              <a:extLst>
                <a:ext uri="{FF2B5EF4-FFF2-40B4-BE49-F238E27FC236}">
                  <a16:creationId xmlns:a16="http://schemas.microsoft.com/office/drawing/2014/main" id="{419F3E67-60CE-6219-FEAE-349FD3C0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024" y="2978974"/>
              <a:ext cx="56166" cy="56159"/>
            </a:xfrm>
            <a:custGeom>
              <a:avLst/>
              <a:gdLst>
                <a:gd name="T0" fmla="*/ 460546875 w 2257"/>
                <a:gd name="T1" fmla="*/ 78906250 h 2256"/>
                <a:gd name="T2" fmla="*/ 473828125 w 2257"/>
                <a:gd name="T3" fmla="*/ 131640625 h 2256"/>
                <a:gd name="T4" fmla="*/ 657812500 w 2257"/>
                <a:gd name="T5" fmla="*/ 144921875 h 2256"/>
                <a:gd name="T6" fmla="*/ 750000000 w 2257"/>
                <a:gd name="T7" fmla="*/ 250000000 h 2256"/>
                <a:gd name="T8" fmla="*/ 789453125 w 2257"/>
                <a:gd name="T9" fmla="*/ 407812500 h 2256"/>
                <a:gd name="T10" fmla="*/ 776171875 w 2257"/>
                <a:gd name="T11" fmla="*/ 552343750 h 2256"/>
                <a:gd name="T12" fmla="*/ 710546875 w 2257"/>
                <a:gd name="T13" fmla="*/ 697265625 h 2256"/>
                <a:gd name="T14" fmla="*/ 578906250 w 2257"/>
                <a:gd name="T15" fmla="*/ 776171875 h 2256"/>
                <a:gd name="T16" fmla="*/ 434375000 w 2257"/>
                <a:gd name="T17" fmla="*/ 789062500 h 2256"/>
                <a:gd name="T18" fmla="*/ 289453125 w 2257"/>
                <a:gd name="T19" fmla="*/ 736718750 h 2256"/>
                <a:gd name="T20" fmla="*/ 171093750 w 2257"/>
                <a:gd name="T21" fmla="*/ 631250000 h 2256"/>
                <a:gd name="T22" fmla="*/ 105468750 w 2257"/>
                <a:gd name="T23" fmla="*/ 500000000 h 2256"/>
                <a:gd name="T24" fmla="*/ 105468750 w 2257"/>
                <a:gd name="T25" fmla="*/ 355078125 h 2256"/>
                <a:gd name="T26" fmla="*/ 184375000 w 2257"/>
                <a:gd name="T27" fmla="*/ 210546875 h 2256"/>
                <a:gd name="T28" fmla="*/ 316015625 w 2257"/>
                <a:gd name="T29" fmla="*/ 105468750 h 2256"/>
                <a:gd name="T30" fmla="*/ 473828125 w 2257"/>
                <a:gd name="T31" fmla="*/ 66015625 h 2256"/>
                <a:gd name="T32" fmla="*/ 394921875 w 2257"/>
                <a:gd name="T33" fmla="*/ 13281250 h 2256"/>
                <a:gd name="T34" fmla="*/ 263281250 w 2257"/>
                <a:gd name="T35" fmla="*/ 66015625 h 2256"/>
                <a:gd name="T36" fmla="*/ 144921875 w 2257"/>
                <a:gd name="T37" fmla="*/ 157812500 h 2256"/>
                <a:gd name="T38" fmla="*/ 52734375 w 2257"/>
                <a:gd name="T39" fmla="*/ 289453125 h 2256"/>
                <a:gd name="T40" fmla="*/ 390625 w 2257"/>
                <a:gd name="T41" fmla="*/ 460546875 h 2256"/>
                <a:gd name="T42" fmla="*/ 26562500 w 2257"/>
                <a:gd name="T43" fmla="*/ 552343750 h 2256"/>
                <a:gd name="T44" fmla="*/ 144921875 w 2257"/>
                <a:gd name="T45" fmla="*/ 736718750 h 2256"/>
                <a:gd name="T46" fmla="*/ 342187500 w 2257"/>
                <a:gd name="T47" fmla="*/ 867968750 h 2256"/>
                <a:gd name="T48" fmla="*/ 526171875 w 2257"/>
                <a:gd name="T49" fmla="*/ 881250000 h 2256"/>
                <a:gd name="T50" fmla="*/ 697265625 w 2257"/>
                <a:gd name="T51" fmla="*/ 828515625 h 2256"/>
                <a:gd name="T52" fmla="*/ 815625000 w 2257"/>
                <a:gd name="T53" fmla="*/ 697265625 h 2256"/>
                <a:gd name="T54" fmla="*/ 881250000 w 2257"/>
                <a:gd name="T55" fmla="*/ 512890625 h 2256"/>
                <a:gd name="T56" fmla="*/ 868359375 w 2257"/>
                <a:gd name="T57" fmla="*/ 368359375 h 2256"/>
                <a:gd name="T58" fmla="*/ 815625000 w 2257"/>
                <a:gd name="T59" fmla="*/ 197265625 h 2256"/>
                <a:gd name="T60" fmla="*/ 723437500 w 2257"/>
                <a:gd name="T61" fmla="*/ 66015625 h 2256"/>
                <a:gd name="T62" fmla="*/ 592187500 w 2257"/>
                <a:gd name="T63" fmla="*/ 26562500 h 2256"/>
                <a:gd name="T64" fmla="*/ 460546875 w 2257"/>
                <a:gd name="T65" fmla="*/ 0 h 225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257"/>
                <a:gd name="T100" fmla="*/ 0 h 2256"/>
                <a:gd name="T101" fmla="*/ 2257 w 2257"/>
                <a:gd name="T102" fmla="*/ 2256 h 225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257" h="2256" extrusionOk="0">
                  <a:moveTo>
                    <a:pt x="1213" y="169"/>
                  </a:moveTo>
                  <a:lnTo>
                    <a:pt x="1179" y="202"/>
                  </a:lnTo>
                  <a:lnTo>
                    <a:pt x="1179" y="270"/>
                  </a:lnTo>
                  <a:lnTo>
                    <a:pt x="1213" y="337"/>
                  </a:lnTo>
                  <a:lnTo>
                    <a:pt x="1516" y="337"/>
                  </a:lnTo>
                  <a:lnTo>
                    <a:pt x="1684" y="371"/>
                  </a:lnTo>
                  <a:lnTo>
                    <a:pt x="1819" y="505"/>
                  </a:lnTo>
                  <a:lnTo>
                    <a:pt x="1920" y="640"/>
                  </a:lnTo>
                  <a:lnTo>
                    <a:pt x="1987" y="842"/>
                  </a:lnTo>
                  <a:lnTo>
                    <a:pt x="2021" y="1044"/>
                  </a:lnTo>
                  <a:lnTo>
                    <a:pt x="2021" y="1212"/>
                  </a:lnTo>
                  <a:lnTo>
                    <a:pt x="1987" y="1414"/>
                  </a:lnTo>
                  <a:lnTo>
                    <a:pt x="1920" y="1616"/>
                  </a:lnTo>
                  <a:lnTo>
                    <a:pt x="1819" y="1785"/>
                  </a:lnTo>
                  <a:lnTo>
                    <a:pt x="1650" y="1886"/>
                  </a:lnTo>
                  <a:lnTo>
                    <a:pt x="1482" y="1987"/>
                  </a:lnTo>
                  <a:lnTo>
                    <a:pt x="1314" y="2020"/>
                  </a:lnTo>
                  <a:lnTo>
                    <a:pt x="1112" y="2020"/>
                  </a:lnTo>
                  <a:lnTo>
                    <a:pt x="943" y="1987"/>
                  </a:lnTo>
                  <a:lnTo>
                    <a:pt x="741" y="1886"/>
                  </a:lnTo>
                  <a:lnTo>
                    <a:pt x="573" y="1751"/>
                  </a:lnTo>
                  <a:lnTo>
                    <a:pt x="438" y="1616"/>
                  </a:lnTo>
                  <a:lnTo>
                    <a:pt x="337" y="1448"/>
                  </a:lnTo>
                  <a:lnTo>
                    <a:pt x="270" y="1280"/>
                  </a:lnTo>
                  <a:lnTo>
                    <a:pt x="236" y="1111"/>
                  </a:lnTo>
                  <a:lnTo>
                    <a:pt x="270" y="909"/>
                  </a:lnTo>
                  <a:lnTo>
                    <a:pt x="337" y="741"/>
                  </a:lnTo>
                  <a:lnTo>
                    <a:pt x="472" y="539"/>
                  </a:lnTo>
                  <a:lnTo>
                    <a:pt x="640" y="371"/>
                  </a:lnTo>
                  <a:lnTo>
                    <a:pt x="809" y="270"/>
                  </a:lnTo>
                  <a:lnTo>
                    <a:pt x="1011" y="202"/>
                  </a:lnTo>
                  <a:lnTo>
                    <a:pt x="1213" y="169"/>
                  </a:lnTo>
                  <a:close/>
                  <a:moveTo>
                    <a:pt x="1179" y="0"/>
                  </a:moveTo>
                  <a:lnTo>
                    <a:pt x="1011" y="34"/>
                  </a:lnTo>
                  <a:lnTo>
                    <a:pt x="842" y="101"/>
                  </a:lnTo>
                  <a:lnTo>
                    <a:pt x="674" y="169"/>
                  </a:lnTo>
                  <a:lnTo>
                    <a:pt x="506" y="270"/>
                  </a:lnTo>
                  <a:lnTo>
                    <a:pt x="371" y="404"/>
                  </a:lnTo>
                  <a:lnTo>
                    <a:pt x="270" y="539"/>
                  </a:lnTo>
                  <a:lnTo>
                    <a:pt x="135" y="741"/>
                  </a:lnTo>
                  <a:lnTo>
                    <a:pt x="34" y="943"/>
                  </a:lnTo>
                  <a:lnTo>
                    <a:pt x="1" y="1179"/>
                  </a:lnTo>
                  <a:lnTo>
                    <a:pt x="1" y="1313"/>
                  </a:lnTo>
                  <a:lnTo>
                    <a:pt x="68" y="1414"/>
                  </a:lnTo>
                  <a:lnTo>
                    <a:pt x="203" y="1650"/>
                  </a:lnTo>
                  <a:lnTo>
                    <a:pt x="371" y="1886"/>
                  </a:lnTo>
                  <a:lnTo>
                    <a:pt x="607" y="2088"/>
                  </a:lnTo>
                  <a:lnTo>
                    <a:pt x="876" y="2222"/>
                  </a:lnTo>
                  <a:lnTo>
                    <a:pt x="1112" y="2256"/>
                  </a:lnTo>
                  <a:lnTo>
                    <a:pt x="1347" y="2256"/>
                  </a:lnTo>
                  <a:lnTo>
                    <a:pt x="1549" y="2222"/>
                  </a:lnTo>
                  <a:lnTo>
                    <a:pt x="1785" y="2121"/>
                  </a:lnTo>
                  <a:lnTo>
                    <a:pt x="1953" y="1953"/>
                  </a:lnTo>
                  <a:lnTo>
                    <a:pt x="2088" y="1785"/>
                  </a:lnTo>
                  <a:lnTo>
                    <a:pt x="2189" y="1583"/>
                  </a:lnTo>
                  <a:lnTo>
                    <a:pt x="2256" y="1313"/>
                  </a:lnTo>
                  <a:lnTo>
                    <a:pt x="2256" y="1145"/>
                  </a:lnTo>
                  <a:lnTo>
                    <a:pt x="2223" y="943"/>
                  </a:lnTo>
                  <a:lnTo>
                    <a:pt x="2189" y="707"/>
                  </a:lnTo>
                  <a:lnTo>
                    <a:pt x="2088" y="505"/>
                  </a:lnTo>
                  <a:lnTo>
                    <a:pt x="1987" y="303"/>
                  </a:lnTo>
                  <a:lnTo>
                    <a:pt x="1852" y="169"/>
                  </a:lnTo>
                  <a:lnTo>
                    <a:pt x="1684" y="68"/>
                  </a:lnTo>
                  <a:lnTo>
                    <a:pt x="1516" y="68"/>
                  </a:lnTo>
                  <a:lnTo>
                    <a:pt x="1347" y="34"/>
                  </a:lnTo>
                  <a:lnTo>
                    <a:pt x="1179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70" name="Shape 832">
              <a:extLst>
                <a:ext uri="{FF2B5EF4-FFF2-40B4-BE49-F238E27FC236}">
                  <a16:creationId xmlns:a16="http://schemas.microsoft.com/office/drawing/2014/main" id="{91DCF31E-4F5C-E303-F663-A4A321465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023" y="3053654"/>
              <a:ext cx="17925" cy="26287"/>
            </a:xfrm>
            <a:custGeom>
              <a:avLst/>
              <a:gdLst>
                <a:gd name="T0" fmla="*/ 197656250 w 708"/>
                <a:gd name="T1" fmla="*/ 390625 h 1045"/>
                <a:gd name="T2" fmla="*/ 144921875 w 708"/>
                <a:gd name="T3" fmla="*/ 13281250 h 1045"/>
                <a:gd name="T4" fmla="*/ 52734375 w 708"/>
                <a:gd name="T5" fmla="*/ 13281250 h 1045"/>
                <a:gd name="T6" fmla="*/ 39843750 w 708"/>
                <a:gd name="T7" fmla="*/ 26562500 h 1045"/>
                <a:gd name="T8" fmla="*/ 13281250 w 708"/>
                <a:gd name="T9" fmla="*/ 26562500 h 1045"/>
                <a:gd name="T10" fmla="*/ 390625 w 708"/>
                <a:gd name="T11" fmla="*/ 52734375 h 1045"/>
                <a:gd name="T12" fmla="*/ 390625 w 708"/>
                <a:gd name="T13" fmla="*/ 66015625 h 1045"/>
                <a:gd name="T14" fmla="*/ 13281250 w 708"/>
                <a:gd name="T15" fmla="*/ 79296875 h 1045"/>
                <a:gd name="T16" fmla="*/ 26562500 w 708"/>
                <a:gd name="T17" fmla="*/ 79296875 h 1045"/>
                <a:gd name="T18" fmla="*/ 26562500 w 708"/>
                <a:gd name="T19" fmla="*/ 237109375 h 1045"/>
                <a:gd name="T20" fmla="*/ 66015625 w 708"/>
                <a:gd name="T21" fmla="*/ 381640625 h 1045"/>
                <a:gd name="T22" fmla="*/ 79296875 w 708"/>
                <a:gd name="T23" fmla="*/ 407812500 h 1045"/>
                <a:gd name="T24" fmla="*/ 105468750 w 708"/>
                <a:gd name="T25" fmla="*/ 407812500 h 1045"/>
                <a:gd name="T26" fmla="*/ 131640625 w 708"/>
                <a:gd name="T27" fmla="*/ 394921875 h 1045"/>
                <a:gd name="T28" fmla="*/ 131640625 w 708"/>
                <a:gd name="T29" fmla="*/ 368359375 h 1045"/>
                <a:gd name="T30" fmla="*/ 118750000 w 708"/>
                <a:gd name="T31" fmla="*/ 223828125 h 1045"/>
                <a:gd name="T32" fmla="*/ 144921875 w 708"/>
                <a:gd name="T33" fmla="*/ 237109375 h 1045"/>
                <a:gd name="T34" fmla="*/ 184375000 w 708"/>
                <a:gd name="T35" fmla="*/ 223828125 h 1045"/>
                <a:gd name="T36" fmla="*/ 223828125 w 708"/>
                <a:gd name="T37" fmla="*/ 210546875 h 1045"/>
                <a:gd name="T38" fmla="*/ 237109375 w 708"/>
                <a:gd name="T39" fmla="*/ 197656250 h 1045"/>
                <a:gd name="T40" fmla="*/ 237109375 w 708"/>
                <a:gd name="T41" fmla="*/ 184375000 h 1045"/>
                <a:gd name="T42" fmla="*/ 223828125 w 708"/>
                <a:gd name="T43" fmla="*/ 158203125 h 1045"/>
                <a:gd name="T44" fmla="*/ 197656250 w 708"/>
                <a:gd name="T45" fmla="*/ 158203125 h 1045"/>
                <a:gd name="T46" fmla="*/ 131640625 w 708"/>
                <a:gd name="T47" fmla="*/ 171093750 h 1045"/>
                <a:gd name="T48" fmla="*/ 105468750 w 708"/>
                <a:gd name="T49" fmla="*/ 184375000 h 1045"/>
                <a:gd name="T50" fmla="*/ 92187500 w 708"/>
                <a:gd name="T51" fmla="*/ 92187500 h 1045"/>
                <a:gd name="T52" fmla="*/ 144921875 w 708"/>
                <a:gd name="T53" fmla="*/ 92187500 h 1045"/>
                <a:gd name="T54" fmla="*/ 210546875 w 708"/>
                <a:gd name="T55" fmla="*/ 79296875 h 1045"/>
                <a:gd name="T56" fmla="*/ 237109375 w 708"/>
                <a:gd name="T57" fmla="*/ 66015625 h 1045"/>
                <a:gd name="T58" fmla="*/ 263281250 w 708"/>
                <a:gd name="T59" fmla="*/ 52734375 h 1045"/>
                <a:gd name="T60" fmla="*/ 276562500 w 708"/>
                <a:gd name="T61" fmla="*/ 39843750 h 1045"/>
                <a:gd name="T62" fmla="*/ 276562500 w 708"/>
                <a:gd name="T63" fmla="*/ 26562500 h 1045"/>
                <a:gd name="T64" fmla="*/ 250000000 w 708"/>
                <a:gd name="T65" fmla="*/ 390625 h 1045"/>
                <a:gd name="T66" fmla="*/ 197656250 w 708"/>
                <a:gd name="T67" fmla="*/ 390625 h 104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08"/>
                <a:gd name="T103" fmla="*/ 0 h 1045"/>
                <a:gd name="T104" fmla="*/ 708 w 708"/>
                <a:gd name="T105" fmla="*/ 1045 h 104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08" h="1045" extrusionOk="0">
                  <a:moveTo>
                    <a:pt x="506" y="1"/>
                  </a:moveTo>
                  <a:lnTo>
                    <a:pt x="371" y="34"/>
                  </a:lnTo>
                  <a:lnTo>
                    <a:pt x="135" y="34"/>
                  </a:lnTo>
                  <a:lnTo>
                    <a:pt x="102" y="68"/>
                  </a:lnTo>
                  <a:lnTo>
                    <a:pt x="34" y="68"/>
                  </a:lnTo>
                  <a:lnTo>
                    <a:pt x="1" y="135"/>
                  </a:lnTo>
                  <a:lnTo>
                    <a:pt x="1" y="169"/>
                  </a:lnTo>
                  <a:lnTo>
                    <a:pt x="34" y="203"/>
                  </a:lnTo>
                  <a:lnTo>
                    <a:pt x="68" y="203"/>
                  </a:lnTo>
                  <a:lnTo>
                    <a:pt x="68" y="607"/>
                  </a:lnTo>
                  <a:lnTo>
                    <a:pt x="169" y="977"/>
                  </a:lnTo>
                  <a:lnTo>
                    <a:pt x="203" y="1044"/>
                  </a:lnTo>
                  <a:lnTo>
                    <a:pt x="270" y="1044"/>
                  </a:lnTo>
                  <a:lnTo>
                    <a:pt x="337" y="1011"/>
                  </a:lnTo>
                  <a:lnTo>
                    <a:pt x="337" y="943"/>
                  </a:lnTo>
                  <a:lnTo>
                    <a:pt x="304" y="573"/>
                  </a:lnTo>
                  <a:lnTo>
                    <a:pt x="371" y="607"/>
                  </a:lnTo>
                  <a:lnTo>
                    <a:pt x="472" y="573"/>
                  </a:lnTo>
                  <a:lnTo>
                    <a:pt x="573" y="539"/>
                  </a:lnTo>
                  <a:lnTo>
                    <a:pt x="607" y="506"/>
                  </a:lnTo>
                  <a:lnTo>
                    <a:pt x="607" y="472"/>
                  </a:lnTo>
                  <a:lnTo>
                    <a:pt x="573" y="405"/>
                  </a:lnTo>
                  <a:lnTo>
                    <a:pt x="506" y="405"/>
                  </a:lnTo>
                  <a:lnTo>
                    <a:pt x="337" y="438"/>
                  </a:lnTo>
                  <a:lnTo>
                    <a:pt x="270" y="472"/>
                  </a:lnTo>
                  <a:lnTo>
                    <a:pt x="236" y="236"/>
                  </a:lnTo>
                  <a:lnTo>
                    <a:pt x="371" y="236"/>
                  </a:lnTo>
                  <a:lnTo>
                    <a:pt x="539" y="203"/>
                  </a:lnTo>
                  <a:lnTo>
                    <a:pt x="607" y="169"/>
                  </a:lnTo>
                  <a:lnTo>
                    <a:pt x="674" y="135"/>
                  </a:lnTo>
                  <a:lnTo>
                    <a:pt x="708" y="102"/>
                  </a:lnTo>
                  <a:lnTo>
                    <a:pt x="708" y="68"/>
                  </a:lnTo>
                  <a:lnTo>
                    <a:pt x="640" y="1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71" name="Shape 833">
              <a:extLst>
                <a:ext uri="{FF2B5EF4-FFF2-40B4-BE49-F238E27FC236}">
                  <a16:creationId xmlns:a16="http://schemas.microsoft.com/office/drawing/2014/main" id="{8E0FF1EE-4D45-A776-811B-3451B4505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467" y="2927594"/>
              <a:ext cx="19120" cy="21508"/>
            </a:xfrm>
            <a:custGeom>
              <a:avLst/>
              <a:gdLst>
                <a:gd name="T0" fmla="*/ 158203125 w 776"/>
                <a:gd name="T1" fmla="*/ 0 h 876"/>
                <a:gd name="T2" fmla="*/ 105468750 w 776"/>
                <a:gd name="T3" fmla="*/ 52734375 h 876"/>
                <a:gd name="T4" fmla="*/ 66015625 w 776"/>
                <a:gd name="T5" fmla="*/ 105468750 h 876"/>
                <a:gd name="T6" fmla="*/ 390625 w 776"/>
                <a:gd name="T7" fmla="*/ 236718750 h 876"/>
                <a:gd name="T8" fmla="*/ 390625 w 776"/>
                <a:gd name="T9" fmla="*/ 250000000 h 876"/>
                <a:gd name="T10" fmla="*/ 390625 w 776"/>
                <a:gd name="T11" fmla="*/ 263281250 h 876"/>
                <a:gd name="T12" fmla="*/ 13671875 w 776"/>
                <a:gd name="T13" fmla="*/ 276171875 h 876"/>
                <a:gd name="T14" fmla="*/ 39843750 w 776"/>
                <a:gd name="T15" fmla="*/ 289453125 h 876"/>
                <a:gd name="T16" fmla="*/ 132031250 w 776"/>
                <a:gd name="T17" fmla="*/ 289453125 h 876"/>
                <a:gd name="T18" fmla="*/ 223828125 w 776"/>
                <a:gd name="T19" fmla="*/ 276171875 h 876"/>
                <a:gd name="T20" fmla="*/ 223828125 w 776"/>
                <a:gd name="T21" fmla="*/ 315625000 h 876"/>
                <a:gd name="T22" fmla="*/ 237109375 w 776"/>
                <a:gd name="T23" fmla="*/ 342187500 h 876"/>
                <a:gd name="T24" fmla="*/ 276562500 w 776"/>
                <a:gd name="T25" fmla="*/ 342187500 h 876"/>
                <a:gd name="T26" fmla="*/ 276562500 w 776"/>
                <a:gd name="T27" fmla="*/ 302734375 h 876"/>
                <a:gd name="T28" fmla="*/ 276562500 w 776"/>
                <a:gd name="T29" fmla="*/ 263281250 h 876"/>
                <a:gd name="T30" fmla="*/ 302734375 w 776"/>
                <a:gd name="T31" fmla="*/ 263281250 h 876"/>
                <a:gd name="T32" fmla="*/ 302734375 w 776"/>
                <a:gd name="T33" fmla="*/ 236718750 h 876"/>
                <a:gd name="T34" fmla="*/ 302734375 w 776"/>
                <a:gd name="T35" fmla="*/ 210546875 h 876"/>
                <a:gd name="T36" fmla="*/ 276562500 w 776"/>
                <a:gd name="T37" fmla="*/ 197265625 h 876"/>
                <a:gd name="T38" fmla="*/ 289843750 w 776"/>
                <a:gd name="T39" fmla="*/ 131640625 h 876"/>
                <a:gd name="T40" fmla="*/ 289843750 w 776"/>
                <a:gd name="T41" fmla="*/ 105468750 h 876"/>
                <a:gd name="T42" fmla="*/ 276562500 w 776"/>
                <a:gd name="T43" fmla="*/ 118359375 h 876"/>
                <a:gd name="T44" fmla="*/ 237109375 w 776"/>
                <a:gd name="T45" fmla="*/ 197265625 h 876"/>
                <a:gd name="T46" fmla="*/ 92578125 w 776"/>
                <a:gd name="T47" fmla="*/ 210546875 h 876"/>
                <a:gd name="T48" fmla="*/ 92578125 w 776"/>
                <a:gd name="T49" fmla="*/ 210546875 h 876"/>
                <a:gd name="T50" fmla="*/ 144921875 w 776"/>
                <a:gd name="T51" fmla="*/ 118359375 h 876"/>
                <a:gd name="T52" fmla="*/ 184375000 w 776"/>
                <a:gd name="T53" fmla="*/ 26562500 h 876"/>
                <a:gd name="T54" fmla="*/ 184375000 w 776"/>
                <a:gd name="T55" fmla="*/ 13281250 h 876"/>
                <a:gd name="T56" fmla="*/ 158203125 w 776"/>
                <a:gd name="T57" fmla="*/ 0 h 8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776"/>
                <a:gd name="T88" fmla="*/ 0 h 876"/>
                <a:gd name="T89" fmla="*/ 776 w 776"/>
                <a:gd name="T90" fmla="*/ 876 h 8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776" h="876" extrusionOk="0">
                  <a:moveTo>
                    <a:pt x="405" y="0"/>
                  </a:moveTo>
                  <a:lnTo>
                    <a:pt x="270" y="135"/>
                  </a:lnTo>
                  <a:lnTo>
                    <a:pt x="169" y="270"/>
                  </a:lnTo>
                  <a:lnTo>
                    <a:pt x="1" y="606"/>
                  </a:lnTo>
                  <a:lnTo>
                    <a:pt x="1" y="640"/>
                  </a:lnTo>
                  <a:lnTo>
                    <a:pt x="1" y="674"/>
                  </a:lnTo>
                  <a:lnTo>
                    <a:pt x="35" y="707"/>
                  </a:lnTo>
                  <a:lnTo>
                    <a:pt x="102" y="741"/>
                  </a:lnTo>
                  <a:lnTo>
                    <a:pt x="338" y="741"/>
                  </a:lnTo>
                  <a:lnTo>
                    <a:pt x="573" y="707"/>
                  </a:lnTo>
                  <a:lnTo>
                    <a:pt x="573" y="808"/>
                  </a:lnTo>
                  <a:lnTo>
                    <a:pt x="607" y="876"/>
                  </a:lnTo>
                  <a:lnTo>
                    <a:pt x="708" y="876"/>
                  </a:lnTo>
                  <a:lnTo>
                    <a:pt x="708" y="775"/>
                  </a:lnTo>
                  <a:lnTo>
                    <a:pt x="708" y="674"/>
                  </a:lnTo>
                  <a:lnTo>
                    <a:pt x="775" y="674"/>
                  </a:lnTo>
                  <a:lnTo>
                    <a:pt x="775" y="606"/>
                  </a:lnTo>
                  <a:lnTo>
                    <a:pt x="775" y="539"/>
                  </a:lnTo>
                  <a:lnTo>
                    <a:pt x="708" y="505"/>
                  </a:lnTo>
                  <a:lnTo>
                    <a:pt x="742" y="337"/>
                  </a:lnTo>
                  <a:lnTo>
                    <a:pt x="742" y="270"/>
                  </a:lnTo>
                  <a:lnTo>
                    <a:pt x="708" y="303"/>
                  </a:lnTo>
                  <a:lnTo>
                    <a:pt x="607" y="505"/>
                  </a:lnTo>
                  <a:lnTo>
                    <a:pt x="237" y="539"/>
                  </a:lnTo>
                  <a:lnTo>
                    <a:pt x="371" y="303"/>
                  </a:lnTo>
                  <a:lnTo>
                    <a:pt x="472" y="68"/>
                  </a:lnTo>
                  <a:lnTo>
                    <a:pt x="472" y="34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72" name="Shape 834">
              <a:extLst>
                <a:ext uri="{FF2B5EF4-FFF2-40B4-BE49-F238E27FC236}">
                  <a16:creationId xmlns:a16="http://schemas.microsoft.com/office/drawing/2014/main" id="{A26A44E1-AC1C-43EB-AB4B-70902B976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628" y="3029159"/>
              <a:ext cx="55568" cy="61536"/>
            </a:xfrm>
            <a:custGeom>
              <a:avLst/>
              <a:gdLst>
                <a:gd name="T0" fmla="*/ 697265625 w 2223"/>
                <a:gd name="T1" fmla="*/ 0 h 2459"/>
                <a:gd name="T2" fmla="*/ 512890625 w 2223"/>
                <a:gd name="T3" fmla="*/ 26562500 h 2459"/>
                <a:gd name="T4" fmla="*/ 276171875 w 2223"/>
                <a:gd name="T5" fmla="*/ 26562500 h 2459"/>
                <a:gd name="T6" fmla="*/ 39453125 w 2223"/>
                <a:gd name="T7" fmla="*/ 39453125 h 2459"/>
                <a:gd name="T8" fmla="*/ 13281250 w 2223"/>
                <a:gd name="T9" fmla="*/ 52734375 h 2459"/>
                <a:gd name="T10" fmla="*/ 0 w 2223"/>
                <a:gd name="T11" fmla="*/ 78906250 h 2459"/>
                <a:gd name="T12" fmla="*/ 13281250 w 2223"/>
                <a:gd name="T13" fmla="*/ 92187500 h 2459"/>
                <a:gd name="T14" fmla="*/ 26562500 w 2223"/>
                <a:gd name="T15" fmla="*/ 118359375 h 2459"/>
                <a:gd name="T16" fmla="*/ 13281250 w 2223"/>
                <a:gd name="T17" fmla="*/ 197265625 h 2459"/>
                <a:gd name="T18" fmla="*/ 13281250 w 2223"/>
                <a:gd name="T19" fmla="*/ 289453125 h 2459"/>
                <a:gd name="T20" fmla="*/ 26562500 w 2223"/>
                <a:gd name="T21" fmla="*/ 460546875 h 2459"/>
                <a:gd name="T22" fmla="*/ 26562500 w 2223"/>
                <a:gd name="T23" fmla="*/ 670703125 h 2459"/>
                <a:gd name="T24" fmla="*/ 26562500 w 2223"/>
                <a:gd name="T25" fmla="*/ 789062500 h 2459"/>
                <a:gd name="T26" fmla="*/ 39453125 w 2223"/>
                <a:gd name="T27" fmla="*/ 894531250 h 2459"/>
                <a:gd name="T28" fmla="*/ 26562500 w 2223"/>
                <a:gd name="T29" fmla="*/ 907421875 h 2459"/>
                <a:gd name="T30" fmla="*/ 39453125 w 2223"/>
                <a:gd name="T31" fmla="*/ 933984375 h 2459"/>
                <a:gd name="T32" fmla="*/ 52734375 w 2223"/>
                <a:gd name="T33" fmla="*/ 960156250 h 2459"/>
                <a:gd name="T34" fmla="*/ 78906250 w 2223"/>
                <a:gd name="T35" fmla="*/ 960156250 h 2459"/>
                <a:gd name="T36" fmla="*/ 315625000 w 2223"/>
                <a:gd name="T37" fmla="*/ 946875000 h 2459"/>
                <a:gd name="T38" fmla="*/ 565625000 w 2223"/>
                <a:gd name="T39" fmla="*/ 933984375 h 2459"/>
                <a:gd name="T40" fmla="*/ 723437500 w 2223"/>
                <a:gd name="T41" fmla="*/ 933984375 h 2459"/>
                <a:gd name="T42" fmla="*/ 802343750 w 2223"/>
                <a:gd name="T43" fmla="*/ 907421875 h 2459"/>
                <a:gd name="T44" fmla="*/ 828515625 w 2223"/>
                <a:gd name="T45" fmla="*/ 894531250 h 2459"/>
                <a:gd name="T46" fmla="*/ 867968750 w 2223"/>
                <a:gd name="T47" fmla="*/ 867968750 h 2459"/>
                <a:gd name="T48" fmla="*/ 828515625 w 2223"/>
                <a:gd name="T49" fmla="*/ 841796875 h 2459"/>
                <a:gd name="T50" fmla="*/ 789062500 w 2223"/>
                <a:gd name="T51" fmla="*/ 828515625 h 2459"/>
                <a:gd name="T52" fmla="*/ 723437500 w 2223"/>
                <a:gd name="T53" fmla="*/ 828515625 h 2459"/>
                <a:gd name="T54" fmla="*/ 552343750 w 2223"/>
                <a:gd name="T55" fmla="*/ 841796875 h 2459"/>
                <a:gd name="T56" fmla="*/ 118359375 w 2223"/>
                <a:gd name="T57" fmla="*/ 867968750 h 2459"/>
                <a:gd name="T58" fmla="*/ 118359375 w 2223"/>
                <a:gd name="T59" fmla="*/ 762890625 h 2459"/>
                <a:gd name="T60" fmla="*/ 118359375 w 2223"/>
                <a:gd name="T61" fmla="*/ 657812500 h 2459"/>
                <a:gd name="T62" fmla="*/ 105468750 w 2223"/>
                <a:gd name="T63" fmla="*/ 460546875 h 2459"/>
                <a:gd name="T64" fmla="*/ 105468750 w 2223"/>
                <a:gd name="T65" fmla="*/ 289453125 h 2459"/>
                <a:gd name="T66" fmla="*/ 105468750 w 2223"/>
                <a:gd name="T67" fmla="*/ 197265625 h 2459"/>
                <a:gd name="T68" fmla="*/ 78906250 w 2223"/>
                <a:gd name="T69" fmla="*/ 118359375 h 2459"/>
                <a:gd name="T70" fmla="*/ 328906250 w 2223"/>
                <a:gd name="T71" fmla="*/ 118359375 h 2459"/>
                <a:gd name="T72" fmla="*/ 578906250 w 2223"/>
                <a:gd name="T73" fmla="*/ 105468750 h 2459"/>
                <a:gd name="T74" fmla="*/ 736718750 w 2223"/>
                <a:gd name="T75" fmla="*/ 92187500 h 2459"/>
                <a:gd name="T76" fmla="*/ 815625000 w 2223"/>
                <a:gd name="T77" fmla="*/ 66015625 h 2459"/>
                <a:gd name="T78" fmla="*/ 841796875 w 2223"/>
                <a:gd name="T79" fmla="*/ 52734375 h 2459"/>
                <a:gd name="T80" fmla="*/ 867968750 w 2223"/>
                <a:gd name="T81" fmla="*/ 26562500 h 2459"/>
                <a:gd name="T82" fmla="*/ 867968750 w 2223"/>
                <a:gd name="T83" fmla="*/ 13281250 h 2459"/>
                <a:gd name="T84" fmla="*/ 789062500 w 2223"/>
                <a:gd name="T85" fmla="*/ 0 h 2459"/>
                <a:gd name="T86" fmla="*/ 697265625 w 2223"/>
                <a:gd name="T87" fmla="*/ 0 h 245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223"/>
                <a:gd name="T133" fmla="*/ 0 h 2459"/>
                <a:gd name="T134" fmla="*/ 2223 w 2223"/>
                <a:gd name="T135" fmla="*/ 2459 h 245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223" h="2459" extrusionOk="0">
                  <a:moveTo>
                    <a:pt x="1785" y="0"/>
                  </a:moveTo>
                  <a:lnTo>
                    <a:pt x="1313" y="68"/>
                  </a:lnTo>
                  <a:lnTo>
                    <a:pt x="707" y="68"/>
                  </a:lnTo>
                  <a:lnTo>
                    <a:pt x="101" y="101"/>
                  </a:lnTo>
                  <a:lnTo>
                    <a:pt x="34" y="135"/>
                  </a:lnTo>
                  <a:lnTo>
                    <a:pt x="0" y="202"/>
                  </a:lnTo>
                  <a:lnTo>
                    <a:pt x="34" y="236"/>
                  </a:lnTo>
                  <a:lnTo>
                    <a:pt x="68" y="303"/>
                  </a:lnTo>
                  <a:lnTo>
                    <a:pt x="34" y="505"/>
                  </a:lnTo>
                  <a:lnTo>
                    <a:pt x="34" y="741"/>
                  </a:lnTo>
                  <a:lnTo>
                    <a:pt x="68" y="1179"/>
                  </a:lnTo>
                  <a:lnTo>
                    <a:pt x="68" y="1717"/>
                  </a:lnTo>
                  <a:lnTo>
                    <a:pt x="68" y="2020"/>
                  </a:lnTo>
                  <a:lnTo>
                    <a:pt x="101" y="2290"/>
                  </a:lnTo>
                  <a:lnTo>
                    <a:pt x="68" y="2323"/>
                  </a:lnTo>
                  <a:lnTo>
                    <a:pt x="101" y="2391"/>
                  </a:lnTo>
                  <a:lnTo>
                    <a:pt x="135" y="2458"/>
                  </a:lnTo>
                  <a:lnTo>
                    <a:pt x="202" y="2458"/>
                  </a:lnTo>
                  <a:lnTo>
                    <a:pt x="808" y="2424"/>
                  </a:lnTo>
                  <a:lnTo>
                    <a:pt x="1448" y="2391"/>
                  </a:lnTo>
                  <a:lnTo>
                    <a:pt x="1852" y="2391"/>
                  </a:lnTo>
                  <a:lnTo>
                    <a:pt x="2054" y="2323"/>
                  </a:lnTo>
                  <a:lnTo>
                    <a:pt x="2121" y="2290"/>
                  </a:lnTo>
                  <a:lnTo>
                    <a:pt x="2222" y="2222"/>
                  </a:lnTo>
                  <a:lnTo>
                    <a:pt x="2121" y="2155"/>
                  </a:lnTo>
                  <a:lnTo>
                    <a:pt x="2020" y="2121"/>
                  </a:lnTo>
                  <a:lnTo>
                    <a:pt x="1852" y="2121"/>
                  </a:lnTo>
                  <a:lnTo>
                    <a:pt x="1414" y="2155"/>
                  </a:lnTo>
                  <a:lnTo>
                    <a:pt x="303" y="2222"/>
                  </a:lnTo>
                  <a:lnTo>
                    <a:pt x="303" y="1953"/>
                  </a:lnTo>
                  <a:lnTo>
                    <a:pt x="303" y="1684"/>
                  </a:lnTo>
                  <a:lnTo>
                    <a:pt x="270" y="1179"/>
                  </a:lnTo>
                  <a:lnTo>
                    <a:pt x="270" y="741"/>
                  </a:lnTo>
                  <a:lnTo>
                    <a:pt x="270" y="505"/>
                  </a:lnTo>
                  <a:lnTo>
                    <a:pt x="202" y="303"/>
                  </a:lnTo>
                  <a:lnTo>
                    <a:pt x="842" y="303"/>
                  </a:lnTo>
                  <a:lnTo>
                    <a:pt x="1482" y="270"/>
                  </a:lnTo>
                  <a:lnTo>
                    <a:pt x="1886" y="236"/>
                  </a:lnTo>
                  <a:lnTo>
                    <a:pt x="2088" y="169"/>
                  </a:lnTo>
                  <a:lnTo>
                    <a:pt x="2155" y="135"/>
                  </a:lnTo>
                  <a:lnTo>
                    <a:pt x="2222" y="68"/>
                  </a:lnTo>
                  <a:lnTo>
                    <a:pt x="2222" y="34"/>
                  </a:lnTo>
                  <a:lnTo>
                    <a:pt x="2020" y="0"/>
                  </a:lnTo>
                  <a:lnTo>
                    <a:pt x="1785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73" name="Shape 835">
              <a:extLst>
                <a:ext uri="{FF2B5EF4-FFF2-40B4-BE49-F238E27FC236}">
                  <a16:creationId xmlns:a16="http://schemas.microsoft.com/office/drawing/2014/main" id="{6F76A8A9-48E1-90BC-9512-EE63E29F1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587" y="2967622"/>
              <a:ext cx="7767" cy="57952"/>
            </a:xfrm>
            <a:custGeom>
              <a:avLst/>
              <a:gdLst>
                <a:gd name="T0" fmla="*/ 13281250 w 304"/>
                <a:gd name="T1" fmla="*/ 390625 h 2324"/>
                <a:gd name="T2" fmla="*/ 13281250 w 304"/>
                <a:gd name="T3" fmla="*/ 13281250 h 2324"/>
                <a:gd name="T4" fmla="*/ 0 w 304"/>
                <a:gd name="T5" fmla="*/ 118750000 h 2324"/>
                <a:gd name="T6" fmla="*/ 0 w 304"/>
                <a:gd name="T7" fmla="*/ 210546875 h 2324"/>
                <a:gd name="T8" fmla="*/ 0 w 304"/>
                <a:gd name="T9" fmla="*/ 421093750 h 2324"/>
                <a:gd name="T10" fmla="*/ 13281250 w 304"/>
                <a:gd name="T11" fmla="*/ 657812500 h 2324"/>
                <a:gd name="T12" fmla="*/ 39453125 w 304"/>
                <a:gd name="T13" fmla="*/ 776171875 h 2324"/>
                <a:gd name="T14" fmla="*/ 66015625 w 304"/>
                <a:gd name="T15" fmla="*/ 894531250 h 2324"/>
                <a:gd name="T16" fmla="*/ 78906250 w 304"/>
                <a:gd name="T17" fmla="*/ 907812500 h 2324"/>
                <a:gd name="T18" fmla="*/ 118359375 w 304"/>
                <a:gd name="T19" fmla="*/ 907812500 h 2324"/>
                <a:gd name="T20" fmla="*/ 118359375 w 304"/>
                <a:gd name="T21" fmla="*/ 881250000 h 2324"/>
                <a:gd name="T22" fmla="*/ 118359375 w 304"/>
                <a:gd name="T23" fmla="*/ 762890625 h 2324"/>
                <a:gd name="T24" fmla="*/ 118359375 w 304"/>
                <a:gd name="T25" fmla="*/ 644531250 h 2324"/>
                <a:gd name="T26" fmla="*/ 92187500 w 304"/>
                <a:gd name="T27" fmla="*/ 421093750 h 2324"/>
                <a:gd name="T28" fmla="*/ 78906250 w 304"/>
                <a:gd name="T29" fmla="*/ 210546875 h 2324"/>
                <a:gd name="T30" fmla="*/ 66015625 w 304"/>
                <a:gd name="T31" fmla="*/ 105468750 h 2324"/>
                <a:gd name="T32" fmla="*/ 52734375 w 304"/>
                <a:gd name="T33" fmla="*/ 13281250 h 2324"/>
                <a:gd name="T34" fmla="*/ 39453125 w 304"/>
                <a:gd name="T35" fmla="*/ 390625 h 2324"/>
                <a:gd name="T36" fmla="*/ 13281250 w 304"/>
                <a:gd name="T37" fmla="*/ 390625 h 23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04"/>
                <a:gd name="T58" fmla="*/ 0 h 2324"/>
                <a:gd name="T59" fmla="*/ 304 w 304"/>
                <a:gd name="T60" fmla="*/ 2324 h 232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04" h="2324" extrusionOk="0">
                  <a:moveTo>
                    <a:pt x="34" y="1"/>
                  </a:moveTo>
                  <a:lnTo>
                    <a:pt x="34" y="34"/>
                  </a:lnTo>
                  <a:lnTo>
                    <a:pt x="0" y="304"/>
                  </a:lnTo>
                  <a:lnTo>
                    <a:pt x="0" y="539"/>
                  </a:lnTo>
                  <a:lnTo>
                    <a:pt x="0" y="1078"/>
                  </a:lnTo>
                  <a:lnTo>
                    <a:pt x="34" y="1684"/>
                  </a:lnTo>
                  <a:lnTo>
                    <a:pt x="101" y="1987"/>
                  </a:lnTo>
                  <a:lnTo>
                    <a:pt x="169" y="2290"/>
                  </a:lnTo>
                  <a:lnTo>
                    <a:pt x="202" y="2324"/>
                  </a:lnTo>
                  <a:lnTo>
                    <a:pt x="303" y="2324"/>
                  </a:lnTo>
                  <a:lnTo>
                    <a:pt x="303" y="2256"/>
                  </a:lnTo>
                  <a:lnTo>
                    <a:pt x="303" y="1953"/>
                  </a:lnTo>
                  <a:lnTo>
                    <a:pt x="303" y="1650"/>
                  </a:lnTo>
                  <a:lnTo>
                    <a:pt x="236" y="1078"/>
                  </a:lnTo>
                  <a:lnTo>
                    <a:pt x="202" y="539"/>
                  </a:lnTo>
                  <a:lnTo>
                    <a:pt x="169" y="270"/>
                  </a:lnTo>
                  <a:lnTo>
                    <a:pt x="135" y="34"/>
                  </a:lnTo>
                  <a:lnTo>
                    <a:pt x="101" y="1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74" name="Shape 836">
              <a:extLst>
                <a:ext uri="{FF2B5EF4-FFF2-40B4-BE49-F238E27FC236}">
                  <a16:creationId xmlns:a16="http://schemas.microsoft.com/office/drawing/2014/main" id="{C5F45F0B-2506-0EA7-3AFE-ADAE504DB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927" y="3029756"/>
              <a:ext cx="65128" cy="63329"/>
            </a:xfrm>
            <a:custGeom>
              <a:avLst/>
              <a:gdLst>
                <a:gd name="T0" fmla="*/ 907812500 w 2594"/>
                <a:gd name="T1" fmla="*/ 263281250 h 2527"/>
                <a:gd name="T2" fmla="*/ 907812500 w 2594"/>
                <a:gd name="T3" fmla="*/ 657812500 h 2527"/>
                <a:gd name="T4" fmla="*/ 920703125 w 2594"/>
                <a:gd name="T5" fmla="*/ 894531250 h 2527"/>
                <a:gd name="T6" fmla="*/ 868359375 w 2594"/>
                <a:gd name="T7" fmla="*/ 868359375 h 2527"/>
                <a:gd name="T8" fmla="*/ 710546875 w 2594"/>
                <a:gd name="T9" fmla="*/ 842187500 h 2527"/>
                <a:gd name="T10" fmla="*/ 302734375 w 2594"/>
                <a:gd name="T11" fmla="*/ 855078125 h 2527"/>
                <a:gd name="T12" fmla="*/ 118750000 w 2594"/>
                <a:gd name="T13" fmla="*/ 881640625 h 2527"/>
                <a:gd name="T14" fmla="*/ 92187500 w 2594"/>
                <a:gd name="T15" fmla="*/ 289843750 h 2527"/>
                <a:gd name="T16" fmla="*/ 92187500 w 2594"/>
                <a:gd name="T17" fmla="*/ 171484375 h 2527"/>
                <a:gd name="T18" fmla="*/ 118750000 w 2594"/>
                <a:gd name="T19" fmla="*/ 144921875 h 2527"/>
                <a:gd name="T20" fmla="*/ 710546875 w 2594"/>
                <a:gd name="T21" fmla="*/ 118750000 h 2527"/>
                <a:gd name="T22" fmla="*/ 894531250 w 2594"/>
                <a:gd name="T23" fmla="*/ 92578125 h 2527"/>
                <a:gd name="T24" fmla="*/ 907812500 w 2594"/>
                <a:gd name="T25" fmla="*/ 13671875 h 2527"/>
                <a:gd name="T26" fmla="*/ 894531250 w 2594"/>
                <a:gd name="T27" fmla="*/ 53125000 h 2527"/>
                <a:gd name="T28" fmla="*/ 618359375 w 2594"/>
                <a:gd name="T29" fmla="*/ 39843750 h 2527"/>
                <a:gd name="T30" fmla="*/ 105468750 w 2594"/>
                <a:gd name="T31" fmla="*/ 66015625 h 2527"/>
                <a:gd name="T32" fmla="*/ 52734375 w 2594"/>
                <a:gd name="T33" fmla="*/ 105468750 h 2527"/>
                <a:gd name="T34" fmla="*/ 39843750 w 2594"/>
                <a:gd name="T35" fmla="*/ 92578125 h 2527"/>
                <a:gd name="T36" fmla="*/ 390625 w 2594"/>
                <a:gd name="T37" fmla="*/ 197656250 h 2527"/>
                <a:gd name="T38" fmla="*/ 26562500 w 2594"/>
                <a:gd name="T39" fmla="*/ 487109375 h 2527"/>
                <a:gd name="T40" fmla="*/ 52734375 w 2594"/>
                <a:gd name="T41" fmla="*/ 973437500 h 2527"/>
                <a:gd name="T42" fmla="*/ 105468750 w 2594"/>
                <a:gd name="T43" fmla="*/ 973437500 h 2527"/>
                <a:gd name="T44" fmla="*/ 223828125 w 2594"/>
                <a:gd name="T45" fmla="*/ 973437500 h 2527"/>
                <a:gd name="T46" fmla="*/ 552734375 w 2594"/>
                <a:gd name="T47" fmla="*/ 960546875 h 2527"/>
                <a:gd name="T48" fmla="*/ 841796875 w 2594"/>
                <a:gd name="T49" fmla="*/ 947265625 h 2527"/>
                <a:gd name="T50" fmla="*/ 920703125 w 2594"/>
                <a:gd name="T51" fmla="*/ 894531250 h 2527"/>
                <a:gd name="T52" fmla="*/ 947265625 w 2594"/>
                <a:gd name="T53" fmla="*/ 921093750 h 2527"/>
                <a:gd name="T54" fmla="*/ 986718750 w 2594"/>
                <a:gd name="T55" fmla="*/ 894531250 h 2527"/>
                <a:gd name="T56" fmla="*/ 1012890625 w 2594"/>
                <a:gd name="T57" fmla="*/ 657812500 h 2527"/>
                <a:gd name="T58" fmla="*/ 986718750 w 2594"/>
                <a:gd name="T59" fmla="*/ 210937500 h 2527"/>
                <a:gd name="T60" fmla="*/ 947265625 w 2594"/>
                <a:gd name="T61" fmla="*/ 13671875 h 2527"/>
                <a:gd name="T62" fmla="*/ 920703125 w 2594"/>
                <a:gd name="T63" fmla="*/ 390625 h 252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594"/>
                <a:gd name="T97" fmla="*/ 0 h 2527"/>
                <a:gd name="T98" fmla="*/ 2594 w 2594"/>
                <a:gd name="T99" fmla="*/ 2527 h 252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594" h="2527" extrusionOk="0">
                  <a:moveTo>
                    <a:pt x="2290" y="237"/>
                  </a:moveTo>
                  <a:lnTo>
                    <a:pt x="2324" y="674"/>
                  </a:lnTo>
                  <a:lnTo>
                    <a:pt x="2324" y="1078"/>
                  </a:lnTo>
                  <a:lnTo>
                    <a:pt x="2324" y="1684"/>
                  </a:lnTo>
                  <a:lnTo>
                    <a:pt x="2324" y="1987"/>
                  </a:lnTo>
                  <a:lnTo>
                    <a:pt x="2357" y="2290"/>
                  </a:lnTo>
                  <a:lnTo>
                    <a:pt x="2223" y="2223"/>
                  </a:lnTo>
                  <a:lnTo>
                    <a:pt x="2122" y="2156"/>
                  </a:lnTo>
                  <a:lnTo>
                    <a:pt x="1819" y="2156"/>
                  </a:lnTo>
                  <a:lnTo>
                    <a:pt x="1246" y="2189"/>
                  </a:lnTo>
                  <a:lnTo>
                    <a:pt x="775" y="2189"/>
                  </a:lnTo>
                  <a:lnTo>
                    <a:pt x="539" y="2223"/>
                  </a:lnTo>
                  <a:lnTo>
                    <a:pt x="304" y="2257"/>
                  </a:lnTo>
                  <a:lnTo>
                    <a:pt x="236" y="1078"/>
                  </a:lnTo>
                  <a:lnTo>
                    <a:pt x="236" y="742"/>
                  </a:lnTo>
                  <a:lnTo>
                    <a:pt x="169" y="439"/>
                  </a:lnTo>
                  <a:lnTo>
                    <a:pt x="236" y="439"/>
                  </a:lnTo>
                  <a:lnTo>
                    <a:pt x="270" y="405"/>
                  </a:lnTo>
                  <a:lnTo>
                    <a:pt x="304" y="371"/>
                  </a:lnTo>
                  <a:lnTo>
                    <a:pt x="1347" y="338"/>
                  </a:lnTo>
                  <a:lnTo>
                    <a:pt x="1819" y="304"/>
                  </a:lnTo>
                  <a:lnTo>
                    <a:pt x="2054" y="270"/>
                  </a:lnTo>
                  <a:lnTo>
                    <a:pt x="2290" y="237"/>
                  </a:lnTo>
                  <a:close/>
                  <a:moveTo>
                    <a:pt x="2357" y="1"/>
                  </a:moveTo>
                  <a:lnTo>
                    <a:pt x="2324" y="35"/>
                  </a:lnTo>
                  <a:lnTo>
                    <a:pt x="2290" y="35"/>
                  </a:lnTo>
                  <a:lnTo>
                    <a:pt x="2290" y="136"/>
                  </a:lnTo>
                  <a:lnTo>
                    <a:pt x="1953" y="102"/>
                  </a:lnTo>
                  <a:lnTo>
                    <a:pt x="1583" y="102"/>
                  </a:lnTo>
                  <a:lnTo>
                    <a:pt x="876" y="169"/>
                  </a:lnTo>
                  <a:lnTo>
                    <a:pt x="270" y="169"/>
                  </a:lnTo>
                  <a:lnTo>
                    <a:pt x="203" y="203"/>
                  </a:lnTo>
                  <a:lnTo>
                    <a:pt x="135" y="270"/>
                  </a:lnTo>
                  <a:lnTo>
                    <a:pt x="102" y="270"/>
                  </a:lnTo>
                  <a:lnTo>
                    <a:pt x="102" y="237"/>
                  </a:lnTo>
                  <a:lnTo>
                    <a:pt x="68" y="237"/>
                  </a:lnTo>
                  <a:lnTo>
                    <a:pt x="1" y="506"/>
                  </a:lnTo>
                  <a:lnTo>
                    <a:pt x="1" y="742"/>
                  </a:lnTo>
                  <a:lnTo>
                    <a:pt x="68" y="1247"/>
                  </a:lnTo>
                  <a:lnTo>
                    <a:pt x="102" y="2425"/>
                  </a:lnTo>
                  <a:lnTo>
                    <a:pt x="135" y="2492"/>
                  </a:lnTo>
                  <a:lnTo>
                    <a:pt x="203" y="2526"/>
                  </a:lnTo>
                  <a:lnTo>
                    <a:pt x="270" y="2492"/>
                  </a:lnTo>
                  <a:lnTo>
                    <a:pt x="304" y="2459"/>
                  </a:lnTo>
                  <a:lnTo>
                    <a:pt x="573" y="2492"/>
                  </a:lnTo>
                  <a:lnTo>
                    <a:pt x="842" y="2492"/>
                  </a:lnTo>
                  <a:lnTo>
                    <a:pt x="1415" y="2459"/>
                  </a:lnTo>
                  <a:lnTo>
                    <a:pt x="1920" y="2459"/>
                  </a:lnTo>
                  <a:lnTo>
                    <a:pt x="2155" y="2425"/>
                  </a:lnTo>
                  <a:lnTo>
                    <a:pt x="2256" y="2358"/>
                  </a:lnTo>
                  <a:lnTo>
                    <a:pt x="2357" y="2290"/>
                  </a:lnTo>
                  <a:lnTo>
                    <a:pt x="2357" y="2324"/>
                  </a:lnTo>
                  <a:lnTo>
                    <a:pt x="2425" y="2358"/>
                  </a:lnTo>
                  <a:lnTo>
                    <a:pt x="2492" y="2358"/>
                  </a:lnTo>
                  <a:lnTo>
                    <a:pt x="2526" y="2290"/>
                  </a:lnTo>
                  <a:lnTo>
                    <a:pt x="2559" y="1987"/>
                  </a:lnTo>
                  <a:lnTo>
                    <a:pt x="2593" y="1684"/>
                  </a:lnTo>
                  <a:lnTo>
                    <a:pt x="2559" y="1078"/>
                  </a:lnTo>
                  <a:lnTo>
                    <a:pt x="2526" y="540"/>
                  </a:lnTo>
                  <a:lnTo>
                    <a:pt x="2492" y="304"/>
                  </a:lnTo>
                  <a:lnTo>
                    <a:pt x="2425" y="35"/>
                  </a:lnTo>
                  <a:lnTo>
                    <a:pt x="2391" y="35"/>
                  </a:lnTo>
                  <a:lnTo>
                    <a:pt x="2357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75" name="Shape 837">
              <a:extLst>
                <a:ext uri="{FF2B5EF4-FFF2-40B4-BE49-F238E27FC236}">
                  <a16:creationId xmlns:a16="http://schemas.microsoft.com/office/drawing/2014/main" id="{3993AFE2-3453-9DFA-3CE3-65259516E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230" y="3051264"/>
              <a:ext cx="19718" cy="17326"/>
            </a:xfrm>
            <a:custGeom>
              <a:avLst/>
              <a:gdLst>
                <a:gd name="T0" fmla="*/ 223828125 w 775"/>
                <a:gd name="T1" fmla="*/ 390625 h 708"/>
                <a:gd name="T2" fmla="*/ 197656250 w 775"/>
                <a:gd name="T3" fmla="*/ 13281250 h 708"/>
                <a:gd name="T4" fmla="*/ 184375000 w 775"/>
                <a:gd name="T5" fmla="*/ 39843750 h 708"/>
                <a:gd name="T6" fmla="*/ 171093750 w 775"/>
                <a:gd name="T7" fmla="*/ 92187500 h 708"/>
                <a:gd name="T8" fmla="*/ 171093750 w 775"/>
                <a:gd name="T9" fmla="*/ 105468750 h 708"/>
                <a:gd name="T10" fmla="*/ 79296875 w 775"/>
                <a:gd name="T11" fmla="*/ 118750000 h 708"/>
                <a:gd name="T12" fmla="*/ 66015625 w 775"/>
                <a:gd name="T13" fmla="*/ 52734375 h 708"/>
                <a:gd name="T14" fmla="*/ 52734375 w 775"/>
                <a:gd name="T15" fmla="*/ 39843750 h 708"/>
                <a:gd name="T16" fmla="*/ 26562500 w 775"/>
                <a:gd name="T17" fmla="*/ 39843750 h 708"/>
                <a:gd name="T18" fmla="*/ 26562500 w 775"/>
                <a:gd name="T19" fmla="*/ 52734375 h 708"/>
                <a:gd name="T20" fmla="*/ 13281250 w 775"/>
                <a:gd name="T21" fmla="*/ 131640625 h 708"/>
                <a:gd name="T22" fmla="*/ 390625 w 775"/>
                <a:gd name="T23" fmla="*/ 144921875 h 708"/>
                <a:gd name="T24" fmla="*/ 13281250 w 775"/>
                <a:gd name="T25" fmla="*/ 171093750 h 708"/>
                <a:gd name="T26" fmla="*/ 26562500 w 775"/>
                <a:gd name="T27" fmla="*/ 250000000 h 708"/>
                <a:gd name="T28" fmla="*/ 39843750 w 775"/>
                <a:gd name="T29" fmla="*/ 263281250 h 708"/>
                <a:gd name="T30" fmla="*/ 66015625 w 775"/>
                <a:gd name="T31" fmla="*/ 263281250 h 708"/>
                <a:gd name="T32" fmla="*/ 79296875 w 775"/>
                <a:gd name="T33" fmla="*/ 250000000 h 708"/>
                <a:gd name="T34" fmla="*/ 92187500 w 775"/>
                <a:gd name="T35" fmla="*/ 223828125 h 708"/>
                <a:gd name="T36" fmla="*/ 79296875 w 775"/>
                <a:gd name="T37" fmla="*/ 184375000 h 708"/>
                <a:gd name="T38" fmla="*/ 184375000 w 775"/>
                <a:gd name="T39" fmla="*/ 184375000 h 708"/>
                <a:gd name="T40" fmla="*/ 197656250 w 775"/>
                <a:gd name="T41" fmla="*/ 237109375 h 708"/>
                <a:gd name="T42" fmla="*/ 197656250 w 775"/>
                <a:gd name="T43" fmla="*/ 250000000 h 708"/>
                <a:gd name="T44" fmla="*/ 223828125 w 775"/>
                <a:gd name="T45" fmla="*/ 276562500 h 708"/>
                <a:gd name="T46" fmla="*/ 237109375 w 775"/>
                <a:gd name="T47" fmla="*/ 276562500 h 708"/>
                <a:gd name="T48" fmla="*/ 250000000 w 775"/>
                <a:gd name="T49" fmla="*/ 263281250 h 708"/>
                <a:gd name="T50" fmla="*/ 250000000 w 775"/>
                <a:gd name="T51" fmla="*/ 250000000 h 708"/>
                <a:gd name="T52" fmla="*/ 263281250 w 775"/>
                <a:gd name="T53" fmla="*/ 223828125 h 708"/>
                <a:gd name="T54" fmla="*/ 250000000 w 775"/>
                <a:gd name="T55" fmla="*/ 171093750 h 708"/>
                <a:gd name="T56" fmla="*/ 289453125 w 775"/>
                <a:gd name="T57" fmla="*/ 144921875 h 708"/>
                <a:gd name="T58" fmla="*/ 302734375 w 775"/>
                <a:gd name="T59" fmla="*/ 118750000 h 708"/>
                <a:gd name="T60" fmla="*/ 302734375 w 775"/>
                <a:gd name="T61" fmla="*/ 105468750 h 708"/>
                <a:gd name="T62" fmla="*/ 289453125 w 775"/>
                <a:gd name="T63" fmla="*/ 92187500 h 708"/>
                <a:gd name="T64" fmla="*/ 263281250 w 775"/>
                <a:gd name="T65" fmla="*/ 79296875 h 708"/>
                <a:gd name="T66" fmla="*/ 237109375 w 775"/>
                <a:gd name="T67" fmla="*/ 92187500 h 708"/>
                <a:gd name="T68" fmla="*/ 237109375 w 775"/>
                <a:gd name="T69" fmla="*/ 52734375 h 708"/>
                <a:gd name="T70" fmla="*/ 250000000 w 775"/>
                <a:gd name="T71" fmla="*/ 26562500 h 708"/>
                <a:gd name="T72" fmla="*/ 250000000 w 775"/>
                <a:gd name="T73" fmla="*/ 13281250 h 708"/>
                <a:gd name="T74" fmla="*/ 250000000 w 775"/>
                <a:gd name="T75" fmla="*/ 390625 h 708"/>
                <a:gd name="T76" fmla="*/ 223828125 w 775"/>
                <a:gd name="T77" fmla="*/ 390625 h 70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75"/>
                <a:gd name="T118" fmla="*/ 0 h 708"/>
                <a:gd name="T119" fmla="*/ 775 w 775"/>
                <a:gd name="T120" fmla="*/ 708 h 70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75" h="708" extrusionOk="0">
                  <a:moveTo>
                    <a:pt x="573" y="1"/>
                  </a:moveTo>
                  <a:lnTo>
                    <a:pt x="506" y="34"/>
                  </a:lnTo>
                  <a:lnTo>
                    <a:pt x="472" y="102"/>
                  </a:lnTo>
                  <a:lnTo>
                    <a:pt x="438" y="236"/>
                  </a:lnTo>
                  <a:lnTo>
                    <a:pt x="438" y="270"/>
                  </a:lnTo>
                  <a:lnTo>
                    <a:pt x="203" y="304"/>
                  </a:lnTo>
                  <a:lnTo>
                    <a:pt x="169" y="135"/>
                  </a:lnTo>
                  <a:lnTo>
                    <a:pt x="135" y="102"/>
                  </a:lnTo>
                  <a:lnTo>
                    <a:pt x="68" y="102"/>
                  </a:lnTo>
                  <a:lnTo>
                    <a:pt x="68" y="135"/>
                  </a:lnTo>
                  <a:lnTo>
                    <a:pt x="34" y="337"/>
                  </a:lnTo>
                  <a:lnTo>
                    <a:pt x="1" y="371"/>
                  </a:lnTo>
                  <a:lnTo>
                    <a:pt x="34" y="438"/>
                  </a:lnTo>
                  <a:lnTo>
                    <a:pt x="68" y="640"/>
                  </a:lnTo>
                  <a:lnTo>
                    <a:pt x="102" y="674"/>
                  </a:lnTo>
                  <a:lnTo>
                    <a:pt x="169" y="674"/>
                  </a:lnTo>
                  <a:lnTo>
                    <a:pt x="203" y="640"/>
                  </a:lnTo>
                  <a:lnTo>
                    <a:pt x="236" y="573"/>
                  </a:lnTo>
                  <a:lnTo>
                    <a:pt x="203" y="472"/>
                  </a:lnTo>
                  <a:lnTo>
                    <a:pt x="472" y="472"/>
                  </a:lnTo>
                  <a:lnTo>
                    <a:pt x="506" y="607"/>
                  </a:lnTo>
                  <a:lnTo>
                    <a:pt x="506" y="640"/>
                  </a:lnTo>
                  <a:lnTo>
                    <a:pt x="573" y="708"/>
                  </a:lnTo>
                  <a:lnTo>
                    <a:pt x="607" y="708"/>
                  </a:lnTo>
                  <a:lnTo>
                    <a:pt x="640" y="674"/>
                  </a:lnTo>
                  <a:lnTo>
                    <a:pt x="640" y="640"/>
                  </a:lnTo>
                  <a:lnTo>
                    <a:pt x="674" y="573"/>
                  </a:lnTo>
                  <a:lnTo>
                    <a:pt x="640" y="438"/>
                  </a:lnTo>
                  <a:lnTo>
                    <a:pt x="741" y="371"/>
                  </a:lnTo>
                  <a:lnTo>
                    <a:pt x="775" y="304"/>
                  </a:lnTo>
                  <a:lnTo>
                    <a:pt x="775" y="270"/>
                  </a:lnTo>
                  <a:lnTo>
                    <a:pt x="741" y="236"/>
                  </a:lnTo>
                  <a:lnTo>
                    <a:pt x="674" y="203"/>
                  </a:lnTo>
                  <a:lnTo>
                    <a:pt x="607" y="236"/>
                  </a:lnTo>
                  <a:lnTo>
                    <a:pt x="607" y="135"/>
                  </a:lnTo>
                  <a:lnTo>
                    <a:pt x="640" y="68"/>
                  </a:lnTo>
                  <a:lnTo>
                    <a:pt x="640" y="34"/>
                  </a:lnTo>
                  <a:lnTo>
                    <a:pt x="640" y="1"/>
                  </a:lnTo>
                  <a:lnTo>
                    <a:pt x="573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76" name="Shape 838">
              <a:extLst>
                <a:ext uri="{FF2B5EF4-FFF2-40B4-BE49-F238E27FC236}">
                  <a16:creationId xmlns:a16="http://schemas.microsoft.com/office/drawing/2014/main" id="{7B66F9A6-D090-B2D2-12CC-BE55D812B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139" y="3051264"/>
              <a:ext cx="25693" cy="22703"/>
            </a:xfrm>
            <a:custGeom>
              <a:avLst/>
              <a:gdLst>
                <a:gd name="T0" fmla="*/ 144921875 w 1011"/>
                <a:gd name="T1" fmla="*/ 390625 h 910"/>
                <a:gd name="T2" fmla="*/ 105468750 w 1011"/>
                <a:gd name="T3" fmla="*/ 13281250 h 910"/>
                <a:gd name="T4" fmla="*/ 66015625 w 1011"/>
                <a:gd name="T5" fmla="*/ 52734375 h 910"/>
                <a:gd name="T6" fmla="*/ 26562500 w 1011"/>
                <a:gd name="T7" fmla="*/ 79296875 h 910"/>
                <a:gd name="T8" fmla="*/ 13281250 w 1011"/>
                <a:gd name="T9" fmla="*/ 131640625 h 910"/>
                <a:gd name="T10" fmla="*/ 390625 w 1011"/>
                <a:gd name="T11" fmla="*/ 184375000 h 910"/>
                <a:gd name="T12" fmla="*/ 13281250 w 1011"/>
                <a:gd name="T13" fmla="*/ 223828125 h 910"/>
                <a:gd name="T14" fmla="*/ 26562500 w 1011"/>
                <a:gd name="T15" fmla="*/ 263281250 h 910"/>
                <a:gd name="T16" fmla="*/ 52734375 w 1011"/>
                <a:gd name="T17" fmla="*/ 289453125 h 910"/>
                <a:gd name="T18" fmla="*/ 79296875 w 1011"/>
                <a:gd name="T19" fmla="*/ 316015625 h 910"/>
                <a:gd name="T20" fmla="*/ 118750000 w 1011"/>
                <a:gd name="T21" fmla="*/ 328906250 h 910"/>
                <a:gd name="T22" fmla="*/ 158203125 w 1011"/>
                <a:gd name="T23" fmla="*/ 342187500 h 910"/>
                <a:gd name="T24" fmla="*/ 197656250 w 1011"/>
                <a:gd name="T25" fmla="*/ 342187500 h 910"/>
                <a:gd name="T26" fmla="*/ 237109375 w 1011"/>
                <a:gd name="T27" fmla="*/ 316015625 h 910"/>
                <a:gd name="T28" fmla="*/ 237109375 w 1011"/>
                <a:gd name="T29" fmla="*/ 342187500 h 910"/>
                <a:gd name="T30" fmla="*/ 250000000 w 1011"/>
                <a:gd name="T31" fmla="*/ 355468750 h 910"/>
                <a:gd name="T32" fmla="*/ 263281250 w 1011"/>
                <a:gd name="T33" fmla="*/ 355468750 h 910"/>
                <a:gd name="T34" fmla="*/ 276562500 w 1011"/>
                <a:gd name="T35" fmla="*/ 342187500 h 910"/>
                <a:gd name="T36" fmla="*/ 276562500 w 1011"/>
                <a:gd name="T37" fmla="*/ 328906250 h 910"/>
                <a:gd name="T38" fmla="*/ 276562500 w 1011"/>
                <a:gd name="T39" fmla="*/ 289453125 h 910"/>
                <a:gd name="T40" fmla="*/ 276562500 w 1011"/>
                <a:gd name="T41" fmla="*/ 237109375 h 910"/>
                <a:gd name="T42" fmla="*/ 276562500 w 1011"/>
                <a:gd name="T43" fmla="*/ 223828125 h 910"/>
                <a:gd name="T44" fmla="*/ 368359375 w 1011"/>
                <a:gd name="T45" fmla="*/ 210546875 h 910"/>
                <a:gd name="T46" fmla="*/ 381640625 w 1011"/>
                <a:gd name="T47" fmla="*/ 197656250 h 910"/>
                <a:gd name="T48" fmla="*/ 394921875 w 1011"/>
                <a:gd name="T49" fmla="*/ 171093750 h 910"/>
                <a:gd name="T50" fmla="*/ 381640625 w 1011"/>
                <a:gd name="T51" fmla="*/ 144921875 h 910"/>
                <a:gd name="T52" fmla="*/ 355468750 w 1011"/>
                <a:gd name="T53" fmla="*/ 131640625 h 910"/>
                <a:gd name="T54" fmla="*/ 263281250 w 1011"/>
                <a:gd name="T55" fmla="*/ 131640625 h 910"/>
                <a:gd name="T56" fmla="*/ 210546875 w 1011"/>
                <a:gd name="T57" fmla="*/ 144921875 h 910"/>
                <a:gd name="T58" fmla="*/ 171093750 w 1011"/>
                <a:gd name="T59" fmla="*/ 171093750 h 910"/>
                <a:gd name="T60" fmla="*/ 158203125 w 1011"/>
                <a:gd name="T61" fmla="*/ 184375000 h 910"/>
                <a:gd name="T62" fmla="*/ 171093750 w 1011"/>
                <a:gd name="T63" fmla="*/ 197656250 h 910"/>
                <a:gd name="T64" fmla="*/ 237109375 w 1011"/>
                <a:gd name="T65" fmla="*/ 210546875 h 910"/>
                <a:gd name="T66" fmla="*/ 237109375 w 1011"/>
                <a:gd name="T67" fmla="*/ 223828125 h 910"/>
                <a:gd name="T68" fmla="*/ 237109375 w 1011"/>
                <a:gd name="T69" fmla="*/ 250000000 h 910"/>
                <a:gd name="T70" fmla="*/ 197656250 w 1011"/>
                <a:gd name="T71" fmla="*/ 263281250 h 910"/>
                <a:gd name="T72" fmla="*/ 158203125 w 1011"/>
                <a:gd name="T73" fmla="*/ 263281250 h 910"/>
                <a:gd name="T74" fmla="*/ 118750000 w 1011"/>
                <a:gd name="T75" fmla="*/ 250000000 h 910"/>
                <a:gd name="T76" fmla="*/ 92187500 w 1011"/>
                <a:gd name="T77" fmla="*/ 237109375 h 910"/>
                <a:gd name="T78" fmla="*/ 79296875 w 1011"/>
                <a:gd name="T79" fmla="*/ 210546875 h 910"/>
                <a:gd name="T80" fmla="*/ 79296875 w 1011"/>
                <a:gd name="T81" fmla="*/ 171093750 h 910"/>
                <a:gd name="T82" fmla="*/ 79296875 w 1011"/>
                <a:gd name="T83" fmla="*/ 131640625 h 910"/>
                <a:gd name="T84" fmla="*/ 105468750 w 1011"/>
                <a:gd name="T85" fmla="*/ 105468750 h 910"/>
                <a:gd name="T86" fmla="*/ 131640625 w 1011"/>
                <a:gd name="T87" fmla="*/ 79296875 h 910"/>
                <a:gd name="T88" fmla="*/ 210546875 w 1011"/>
                <a:gd name="T89" fmla="*/ 52734375 h 910"/>
                <a:gd name="T90" fmla="*/ 289453125 w 1011"/>
                <a:gd name="T91" fmla="*/ 39843750 h 910"/>
                <a:gd name="T92" fmla="*/ 289453125 w 1011"/>
                <a:gd name="T93" fmla="*/ 26562500 h 910"/>
                <a:gd name="T94" fmla="*/ 237109375 w 1011"/>
                <a:gd name="T95" fmla="*/ 390625 h 910"/>
                <a:gd name="T96" fmla="*/ 144921875 w 1011"/>
                <a:gd name="T97" fmla="*/ 390625 h 91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011"/>
                <a:gd name="T148" fmla="*/ 0 h 910"/>
                <a:gd name="T149" fmla="*/ 1011 w 1011"/>
                <a:gd name="T150" fmla="*/ 910 h 91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011" h="910" extrusionOk="0">
                  <a:moveTo>
                    <a:pt x="371" y="1"/>
                  </a:moveTo>
                  <a:lnTo>
                    <a:pt x="270" y="34"/>
                  </a:lnTo>
                  <a:lnTo>
                    <a:pt x="169" y="135"/>
                  </a:lnTo>
                  <a:lnTo>
                    <a:pt x="68" y="203"/>
                  </a:lnTo>
                  <a:lnTo>
                    <a:pt x="34" y="337"/>
                  </a:lnTo>
                  <a:lnTo>
                    <a:pt x="1" y="472"/>
                  </a:lnTo>
                  <a:lnTo>
                    <a:pt x="34" y="573"/>
                  </a:lnTo>
                  <a:lnTo>
                    <a:pt x="68" y="674"/>
                  </a:lnTo>
                  <a:lnTo>
                    <a:pt x="135" y="741"/>
                  </a:lnTo>
                  <a:lnTo>
                    <a:pt x="203" y="809"/>
                  </a:lnTo>
                  <a:lnTo>
                    <a:pt x="304" y="842"/>
                  </a:lnTo>
                  <a:lnTo>
                    <a:pt x="405" y="876"/>
                  </a:lnTo>
                  <a:lnTo>
                    <a:pt x="506" y="876"/>
                  </a:lnTo>
                  <a:lnTo>
                    <a:pt x="607" y="809"/>
                  </a:lnTo>
                  <a:lnTo>
                    <a:pt x="607" y="876"/>
                  </a:lnTo>
                  <a:lnTo>
                    <a:pt x="640" y="910"/>
                  </a:lnTo>
                  <a:lnTo>
                    <a:pt x="674" y="910"/>
                  </a:lnTo>
                  <a:lnTo>
                    <a:pt x="708" y="876"/>
                  </a:lnTo>
                  <a:lnTo>
                    <a:pt x="708" y="842"/>
                  </a:lnTo>
                  <a:lnTo>
                    <a:pt x="708" y="741"/>
                  </a:lnTo>
                  <a:lnTo>
                    <a:pt x="708" y="607"/>
                  </a:lnTo>
                  <a:lnTo>
                    <a:pt x="708" y="573"/>
                  </a:lnTo>
                  <a:lnTo>
                    <a:pt x="943" y="539"/>
                  </a:lnTo>
                  <a:lnTo>
                    <a:pt x="977" y="506"/>
                  </a:lnTo>
                  <a:lnTo>
                    <a:pt x="1011" y="438"/>
                  </a:lnTo>
                  <a:lnTo>
                    <a:pt x="977" y="371"/>
                  </a:lnTo>
                  <a:lnTo>
                    <a:pt x="910" y="337"/>
                  </a:lnTo>
                  <a:lnTo>
                    <a:pt x="674" y="337"/>
                  </a:lnTo>
                  <a:lnTo>
                    <a:pt x="539" y="371"/>
                  </a:lnTo>
                  <a:lnTo>
                    <a:pt x="438" y="438"/>
                  </a:lnTo>
                  <a:lnTo>
                    <a:pt x="405" y="472"/>
                  </a:lnTo>
                  <a:lnTo>
                    <a:pt x="438" y="506"/>
                  </a:lnTo>
                  <a:lnTo>
                    <a:pt x="607" y="539"/>
                  </a:lnTo>
                  <a:lnTo>
                    <a:pt x="607" y="573"/>
                  </a:lnTo>
                  <a:lnTo>
                    <a:pt x="607" y="640"/>
                  </a:lnTo>
                  <a:lnTo>
                    <a:pt x="506" y="674"/>
                  </a:lnTo>
                  <a:lnTo>
                    <a:pt x="405" y="674"/>
                  </a:lnTo>
                  <a:lnTo>
                    <a:pt x="304" y="640"/>
                  </a:lnTo>
                  <a:lnTo>
                    <a:pt x="236" y="607"/>
                  </a:lnTo>
                  <a:lnTo>
                    <a:pt x="203" y="539"/>
                  </a:lnTo>
                  <a:lnTo>
                    <a:pt x="203" y="438"/>
                  </a:lnTo>
                  <a:lnTo>
                    <a:pt x="203" y="337"/>
                  </a:lnTo>
                  <a:lnTo>
                    <a:pt x="270" y="270"/>
                  </a:lnTo>
                  <a:lnTo>
                    <a:pt x="337" y="203"/>
                  </a:lnTo>
                  <a:lnTo>
                    <a:pt x="539" y="135"/>
                  </a:lnTo>
                  <a:lnTo>
                    <a:pt x="741" y="102"/>
                  </a:lnTo>
                  <a:lnTo>
                    <a:pt x="741" y="68"/>
                  </a:lnTo>
                  <a:lnTo>
                    <a:pt x="607" y="1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77" name="Shape 839">
              <a:extLst>
                <a:ext uri="{FF2B5EF4-FFF2-40B4-BE49-F238E27FC236}">
                  <a16:creationId xmlns:a16="http://schemas.microsoft.com/office/drawing/2014/main" id="{30098B2B-BF6E-FB8C-2C20-0C2C22268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275" y="3115191"/>
              <a:ext cx="19718" cy="16728"/>
            </a:xfrm>
            <a:custGeom>
              <a:avLst/>
              <a:gdLst>
                <a:gd name="T0" fmla="*/ 39843750 w 776"/>
                <a:gd name="T1" fmla="*/ 0 h 674"/>
                <a:gd name="T2" fmla="*/ 13671875 w 776"/>
                <a:gd name="T3" fmla="*/ 13281250 h 674"/>
                <a:gd name="T4" fmla="*/ 13671875 w 776"/>
                <a:gd name="T5" fmla="*/ 39453125 h 674"/>
                <a:gd name="T6" fmla="*/ 13671875 w 776"/>
                <a:gd name="T7" fmla="*/ 52734375 h 674"/>
                <a:gd name="T8" fmla="*/ 390625 w 776"/>
                <a:gd name="T9" fmla="*/ 105468750 h 674"/>
                <a:gd name="T10" fmla="*/ 390625 w 776"/>
                <a:gd name="T11" fmla="*/ 223828125 h 674"/>
                <a:gd name="T12" fmla="*/ 13671875 w 776"/>
                <a:gd name="T13" fmla="*/ 250000000 h 674"/>
                <a:gd name="T14" fmla="*/ 39843750 w 776"/>
                <a:gd name="T15" fmla="*/ 263281250 h 674"/>
                <a:gd name="T16" fmla="*/ 53125000 w 776"/>
                <a:gd name="T17" fmla="*/ 250000000 h 674"/>
                <a:gd name="T18" fmla="*/ 79296875 w 776"/>
                <a:gd name="T19" fmla="*/ 236718750 h 674"/>
                <a:gd name="T20" fmla="*/ 79296875 w 776"/>
                <a:gd name="T21" fmla="*/ 144921875 h 674"/>
                <a:gd name="T22" fmla="*/ 158203125 w 776"/>
                <a:gd name="T23" fmla="*/ 223828125 h 674"/>
                <a:gd name="T24" fmla="*/ 184375000 w 776"/>
                <a:gd name="T25" fmla="*/ 236718750 h 674"/>
                <a:gd name="T26" fmla="*/ 223828125 w 776"/>
                <a:gd name="T27" fmla="*/ 250000000 h 674"/>
                <a:gd name="T28" fmla="*/ 263281250 w 776"/>
                <a:gd name="T29" fmla="*/ 250000000 h 674"/>
                <a:gd name="T30" fmla="*/ 289843750 w 776"/>
                <a:gd name="T31" fmla="*/ 223828125 h 674"/>
                <a:gd name="T32" fmla="*/ 302734375 w 776"/>
                <a:gd name="T33" fmla="*/ 197265625 h 674"/>
                <a:gd name="T34" fmla="*/ 302734375 w 776"/>
                <a:gd name="T35" fmla="*/ 171093750 h 674"/>
                <a:gd name="T36" fmla="*/ 289843750 w 776"/>
                <a:gd name="T37" fmla="*/ 105468750 h 674"/>
                <a:gd name="T38" fmla="*/ 276562500 w 776"/>
                <a:gd name="T39" fmla="*/ 52734375 h 674"/>
                <a:gd name="T40" fmla="*/ 276562500 w 776"/>
                <a:gd name="T41" fmla="*/ 26562500 h 674"/>
                <a:gd name="T42" fmla="*/ 250390625 w 776"/>
                <a:gd name="T43" fmla="*/ 13281250 h 674"/>
                <a:gd name="T44" fmla="*/ 237109375 w 776"/>
                <a:gd name="T45" fmla="*/ 13281250 h 674"/>
                <a:gd name="T46" fmla="*/ 210937500 w 776"/>
                <a:gd name="T47" fmla="*/ 26562500 h 674"/>
                <a:gd name="T48" fmla="*/ 197656250 w 776"/>
                <a:gd name="T49" fmla="*/ 66015625 h 674"/>
                <a:gd name="T50" fmla="*/ 197656250 w 776"/>
                <a:gd name="T51" fmla="*/ 92187500 h 674"/>
                <a:gd name="T52" fmla="*/ 223828125 w 776"/>
                <a:gd name="T53" fmla="*/ 171093750 h 674"/>
                <a:gd name="T54" fmla="*/ 197656250 w 776"/>
                <a:gd name="T55" fmla="*/ 157812500 h 674"/>
                <a:gd name="T56" fmla="*/ 171484375 w 776"/>
                <a:gd name="T57" fmla="*/ 131640625 h 674"/>
                <a:gd name="T58" fmla="*/ 79296875 w 776"/>
                <a:gd name="T59" fmla="*/ 13281250 h 674"/>
                <a:gd name="T60" fmla="*/ 66015625 w 776"/>
                <a:gd name="T61" fmla="*/ 0 h 674"/>
                <a:gd name="T62" fmla="*/ 39843750 w 776"/>
                <a:gd name="T63" fmla="*/ 0 h 67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76"/>
                <a:gd name="T97" fmla="*/ 0 h 674"/>
                <a:gd name="T98" fmla="*/ 776 w 776"/>
                <a:gd name="T99" fmla="*/ 674 h 67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76" h="674" extrusionOk="0">
                  <a:moveTo>
                    <a:pt x="102" y="0"/>
                  </a:moveTo>
                  <a:lnTo>
                    <a:pt x="35" y="34"/>
                  </a:lnTo>
                  <a:lnTo>
                    <a:pt x="35" y="101"/>
                  </a:lnTo>
                  <a:lnTo>
                    <a:pt x="35" y="135"/>
                  </a:lnTo>
                  <a:lnTo>
                    <a:pt x="1" y="270"/>
                  </a:lnTo>
                  <a:lnTo>
                    <a:pt x="1" y="573"/>
                  </a:lnTo>
                  <a:lnTo>
                    <a:pt x="35" y="640"/>
                  </a:lnTo>
                  <a:lnTo>
                    <a:pt x="102" y="674"/>
                  </a:lnTo>
                  <a:lnTo>
                    <a:pt x="136" y="640"/>
                  </a:lnTo>
                  <a:lnTo>
                    <a:pt x="203" y="606"/>
                  </a:lnTo>
                  <a:lnTo>
                    <a:pt x="203" y="371"/>
                  </a:lnTo>
                  <a:lnTo>
                    <a:pt x="405" y="573"/>
                  </a:lnTo>
                  <a:lnTo>
                    <a:pt x="472" y="606"/>
                  </a:lnTo>
                  <a:lnTo>
                    <a:pt x="573" y="640"/>
                  </a:lnTo>
                  <a:lnTo>
                    <a:pt x="674" y="640"/>
                  </a:lnTo>
                  <a:lnTo>
                    <a:pt x="742" y="573"/>
                  </a:lnTo>
                  <a:lnTo>
                    <a:pt x="775" y="505"/>
                  </a:lnTo>
                  <a:lnTo>
                    <a:pt x="775" y="438"/>
                  </a:lnTo>
                  <a:lnTo>
                    <a:pt x="742" y="270"/>
                  </a:lnTo>
                  <a:lnTo>
                    <a:pt x="708" y="135"/>
                  </a:lnTo>
                  <a:lnTo>
                    <a:pt x="708" y="68"/>
                  </a:lnTo>
                  <a:lnTo>
                    <a:pt x="641" y="34"/>
                  </a:lnTo>
                  <a:lnTo>
                    <a:pt x="607" y="34"/>
                  </a:lnTo>
                  <a:lnTo>
                    <a:pt x="540" y="68"/>
                  </a:lnTo>
                  <a:lnTo>
                    <a:pt x="506" y="169"/>
                  </a:lnTo>
                  <a:lnTo>
                    <a:pt x="506" y="236"/>
                  </a:lnTo>
                  <a:lnTo>
                    <a:pt x="573" y="438"/>
                  </a:lnTo>
                  <a:lnTo>
                    <a:pt x="506" y="404"/>
                  </a:lnTo>
                  <a:lnTo>
                    <a:pt x="439" y="337"/>
                  </a:lnTo>
                  <a:lnTo>
                    <a:pt x="203" y="34"/>
                  </a:lnTo>
                  <a:lnTo>
                    <a:pt x="169" y="0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  <p:sp>
          <p:nvSpPr>
            <p:cNvPr id="978" name="Shape 840">
              <a:extLst>
                <a:ext uri="{FF2B5EF4-FFF2-40B4-BE49-F238E27FC236}">
                  <a16:creationId xmlns:a16="http://schemas.microsoft.com/office/drawing/2014/main" id="{8AD61CB7-B348-21B9-AE85-06CB8E07B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342" y="3025574"/>
              <a:ext cx="65129" cy="60939"/>
            </a:xfrm>
            <a:custGeom>
              <a:avLst/>
              <a:gdLst>
                <a:gd name="T0" fmla="*/ 697265625 w 2593"/>
                <a:gd name="T1" fmla="*/ 390625 h 2425"/>
                <a:gd name="T2" fmla="*/ 500000000 w 2593"/>
                <a:gd name="T3" fmla="*/ 26562500 h 2425"/>
                <a:gd name="T4" fmla="*/ 276171875 w 2593"/>
                <a:gd name="T5" fmla="*/ 39843750 h 2425"/>
                <a:gd name="T6" fmla="*/ 52734375 w 2593"/>
                <a:gd name="T7" fmla="*/ 79296875 h 2425"/>
                <a:gd name="T8" fmla="*/ 39453125 w 2593"/>
                <a:gd name="T9" fmla="*/ 52734375 h 2425"/>
                <a:gd name="T10" fmla="*/ 39453125 w 2593"/>
                <a:gd name="T11" fmla="*/ 39843750 h 2425"/>
                <a:gd name="T12" fmla="*/ 13281250 w 2593"/>
                <a:gd name="T13" fmla="*/ 39843750 h 2425"/>
                <a:gd name="T14" fmla="*/ 0 w 2593"/>
                <a:gd name="T15" fmla="*/ 52734375 h 2425"/>
                <a:gd name="T16" fmla="*/ 0 w 2593"/>
                <a:gd name="T17" fmla="*/ 171093750 h 2425"/>
                <a:gd name="T18" fmla="*/ 0 w 2593"/>
                <a:gd name="T19" fmla="*/ 289453125 h 2425"/>
                <a:gd name="T20" fmla="*/ 13281250 w 2593"/>
                <a:gd name="T21" fmla="*/ 526171875 h 2425"/>
                <a:gd name="T22" fmla="*/ 13281250 w 2593"/>
                <a:gd name="T23" fmla="*/ 723437500 h 2425"/>
                <a:gd name="T24" fmla="*/ 26171875 w 2593"/>
                <a:gd name="T25" fmla="*/ 828906250 h 2425"/>
                <a:gd name="T26" fmla="*/ 39453125 w 2593"/>
                <a:gd name="T27" fmla="*/ 933984375 h 2425"/>
                <a:gd name="T28" fmla="*/ 52734375 w 2593"/>
                <a:gd name="T29" fmla="*/ 933984375 h 2425"/>
                <a:gd name="T30" fmla="*/ 52734375 w 2593"/>
                <a:gd name="T31" fmla="*/ 947265625 h 2425"/>
                <a:gd name="T32" fmla="*/ 78906250 w 2593"/>
                <a:gd name="T33" fmla="*/ 933984375 h 2425"/>
                <a:gd name="T34" fmla="*/ 512890625 w 2593"/>
                <a:gd name="T35" fmla="*/ 933984375 h 2425"/>
                <a:gd name="T36" fmla="*/ 710156250 w 2593"/>
                <a:gd name="T37" fmla="*/ 920703125 h 2425"/>
                <a:gd name="T38" fmla="*/ 815625000 w 2593"/>
                <a:gd name="T39" fmla="*/ 907812500 h 2425"/>
                <a:gd name="T40" fmla="*/ 907421875 w 2593"/>
                <a:gd name="T41" fmla="*/ 894531250 h 2425"/>
                <a:gd name="T42" fmla="*/ 920703125 w 2593"/>
                <a:gd name="T43" fmla="*/ 907812500 h 2425"/>
                <a:gd name="T44" fmla="*/ 933984375 w 2593"/>
                <a:gd name="T45" fmla="*/ 907812500 h 2425"/>
                <a:gd name="T46" fmla="*/ 973437500 w 2593"/>
                <a:gd name="T47" fmla="*/ 894531250 h 2425"/>
                <a:gd name="T48" fmla="*/ 999609375 w 2593"/>
                <a:gd name="T49" fmla="*/ 855078125 h 2425"/>
                <a:gd name="T50" fmla="*/ 999609375 w 2593"/>
                <a:gd name="T51" fmla="*/ 815625000 h 2425"/>
                <a:gd name="T52" fmla="*/ 1012890625 w 2593"/>
                <a:gd name="T53" fmla="*/ 762890625 h 2425"/>
                <a:gd name="T54" fmla="*/ 999609375 w 2593"/>
                <a:gd name="T55" fmla="*/ 671093750 h 2425"/>
                <a:gd name="T56" fmla="*/ 986328125 w 2593"/>
                <a:gd name="T57" fmla="*/ 578906250 h 2425"/>
                <a:gd name="T58" fmla="*/ 986328125 w 2593"/>
                <a:gd name="T59" fmla="*/ 289453125 h 2425"/>
                <a:gd name="T60" fmla="*/ 960156250 w 2593"/>
                <a:gd name="T61" fmla="*/ 158203125 h 2425"/>
                <a:gd name="T62" fmla="*/ 933984375 w 2593"/>
                <a:gd name="T63" fmla="*/ 92187500 h 2425"/>
                <a:gd name="T64" fmla="*/ 907421875 w 2593"/>
                <a:gd name="T65" fmla="*/ 39843750 h 2425"/>
                <a:gd name="T66" fmla="*/ 894531250 w 2593"/>
                <a:gd name="T67" fmla="*/ 39843750 h 2425"/>
                <a:gd name="T68" fmla="*/ 881250000 w 2593"/>
                <a:gd name="T69" fmla="*/ 79296875 h 2425"/>
                <a:gd name="T70" fmla="*/ 881250000 w 2593"/>
                <a:gd name="T71" fmla="*/ 131640625 h 2425"/>
                <a:gd name="T72" fmla="*/ 881250000 w 2593"/>
                <a:gd name="T73" fmla="*/ 237109375 h 2425"/>
                <a:gd name="T74" fmla="*/ 894531250 w 2593"/>
                <a:gd name="T75" fmla="*/ 447265625 h 2425"/>
                <a:gd name="T76" fmla="*/ 907421875 w 2593"/>
                <a:gd name="T77" fmla="*/ 644531250 h 2425"/>
                <a:gd name="T78" fmla="*/ 907421875 w 2593"/>
                <a:gd name="T79" fmla="*/ 841796875 h 2425"/>
                <a:gd name="T80" fmla="*/ 815625000 w 2593"/>
                <a:gd name="T81" fmla="*/ 828906250 h 2425"/>
                <a:gd name="T82" fmla="*/ 710156250 w 2593"/>
                <a:gd name="T83" fmla="*/ 815625000 h 2425"/>
                <a:gd name="T84" fmla="*/ 500000000 w 2593"/>
                <a:gd name="T85" fmla="*/ 815625000 h 2425"/>
                <a:gd name="T86" fmla="*/ 105078125 w 2593"/>
                <a:gd name="T87" fmla="*/ 855078125 h 2425"/>
                <a:gd name="T88" fmla="*/ 92187500 w 2593"/>
                <a:gd name="T89" fmla="*/ 855078125 h 2425"/>
                <a:gd name="T90" fmla="*/ 105078125 w 2593"/>
                <a:gd name="T91" fmla="*/ 750000000 h 2425"/>
                <a:gd name="T92" fmla="*/ 105078125 w 2593"/>
                <a:gd name="T93" fmla="*/ 657812500 h 2425"/>
                <a:gd name="T94" fmla="*/ 92187500 w 2593"/>
                <a:gd name="T95" fmla="*/ 447265625 h 2425"/>
                <a:gd name="T96" fmla="*/ 78906250 w 2593"/>
                <a:gd name="T97" fmla="*/ 302734375 h 2425"/>
                <a:gd name="T98" fmla="*/ 65625000 w 2593"/>
                <a:gd name="T99" fmla="*/ 158203125 h 2425"/>
                <a:gd name="T100" fmla="*/ 315625000 w 2593"/>
                <a:gd name="T101" fmla="*/ 131640625 h 2425"/>
                <a:gd name="T102" fmla="*/ 565625000 w 2593"/>
                <a:gd name="T103" fmla="*/ 105468750 h 2425"/>
                <a:gd name="T104" fmla="*/ 736718750 w 2593"/>
                <a:gd name="T105" fmla="*/ 92187500 h 2425"/>
                <a:gd name="T106" fmla="*/ 815625000 w 2593"/>
                <a:gd name="T107" fmla="*/ 79296875 h 2425"/>
                <a:gd name="T108" fmla="*/ 894531250 w 2593"/>
                <a:gd name="T109" fmla="*/ 39843750 h 2425"/>
                <a:gd name="T110" fmla="*/ 894531250 w 2593"/>
                <a:gd name="T111" fmla="*/ 26562500 h 2425"/>
                <a:gd name="T112" fmla="*/ 841796875 w 2593"/>
                <a:gd name="T113" fmla="*/ 13281250 h 2425"/>
                <a:gd name="T114" fmla="*/ 802343750 w 2593"/>
                <a:gd name="T115" fmla="*/ 390625 h 2425"/>
                <a:gd name="T116" fmla="*/ 697265625 w 2593"/>
                <a:gd name="T117" fmla="*/ 390625 h 242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593"/>
                <a:gd name="T178" fmla="*/ 0 h 2425"/>
                <a:gd name="T179" fmla="*/ 2593 w 2593"/>
                <a:gd name="T180" fmla="*/ 2425 h 242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593" h="2425" extrusionOk="0">
                  <a:moveTo>
                    <a:pt x="1785" y="1"/>
                  </a:moveTo>
                  <a:lnTo>
                    <a:pt x="1280" y="68"/>
                  </a:lnTo>
                  <a:lnTo>
                    <a:pt x="707" y="102"/>
                  </a:lnTo>
                  <a:lnTo>
                    <a:pt x="135" y="203"/>
                  </a:lnTo>
                  <a:lnTo>
                    <a:pt x="101" y="135"/>
                  </a:lnTo>
                  <a:lnTo>
                    <a:pt x="101" y="102"/>
                  </a:lnTo>
                  <a:lnTo>
                    <a:pt x="34" y="102"/>
                  </a:lnTo>
                  <a:lnTo>
                    <a:pt x="0" y="135"/>
                  </a:lnTo>
                  <a:lnTo>
                    <a:pt x="0" y="438"/>
                  </a:lnTo>
                  <a:lnTo>
                    <a:pt x="0" y="741"/>
                  </a:lnTo>
                  <a:lnTo>
                    <a:pt x="34" y="1347"/>
                  </a:lnTo>
                  <a:lnTo>
                    <a:pt x="34" y="1852"/>
                  </a:lnTo>
                  <a:lnTo>
                    <a:pt x="67" y="2122"/>
                  </a:lnTo>
                  <a:lnTo>
                    <a:pt x="101" y="2391"/>
                  </a:lnTo>
                  <a:lnTo>
                    <a:pt x="135" y="2391"/>
                  </a:lnTo>
                  <a:lnTo>
                    <a:pt x="135" y="2425"/>
                  </a:lnTo>
                  <a:lnTo>
                    <a:pt x="202" y="2391"/>
                  </a:lnTo>
                  <a:lnTo>
                    <a:pt x="1313" y="2391"/>
                  </a:lnTo>
                  <a:lnTo>
                    <a:pt x="1818" y="2357"/>
                  </a:lnTo>
                  <a:lnTo>
                    <a:pt x="2088" y="2324"/>
                  </a:lnTo>
                  <a:lnTo>
                    <a:pt x="2323" y="2290"/>
                  </a:lnTo>
                  <a:lnTo>
                    <a:pt x="2357" y="2324"/>
                  </a:lnTo>
                  <a:lnTo>
                    <a:pt x="2391" y="2324"/>
                  </a:lnTo>
                  <a:lnTo>
                    <a:pt x="2492" y="2290"/>
                  </a:lnTo>
                  <a:lnTo>
                    <a:pt x="2559" y="2189"/>
                  </a:lnTo>
                  <a:lnTo>
                    <a:pt x="2559" y="2088"/>
                  </a:lnTo>
                  <a:lnTo>
                    <a:pt x="2593" y="1953"/>
                  </a:lnTo>
                  <a:lnTo>
                    <a:pt x="2559" y="1718"/>
                  </a:lnTo>
                  <a:lnTo>
                    <a:pt x="2525" y="1482"/>
                  </a:lnTo>
                  <a:lnTo>
                    <a:pt x="2525" y="741"/>
                  </a:lnTo>
                  <a:lnTo>
                    <a:pt x="2458" y="405"/>
                  </a:lnTo>
                  <a:lnTo>
                    <a:pt x="2391" y="236"/>
                  </a:lnTo>
                  <a:lnTo>
                    <a:pt x="2323" y="102"/>
                  </a:lnTo>
                  <a:lnTo>
                    <a:pt x="2290" y="102"/>
                  </a:lnTo>
                  <a:lnTo>
                    <a:pt x="2256" y="203"/>
                  </a:lnTo>
                  <a:lnTo>
                    <a:pt x="2256" y="337"/>
                  </a:lnTo>
                  <a:lnTo>
                    <a:pt x="2256" y="607"/>
                  </a:lnTo>
                  <a:lnTo>
                    <a:pt x="2290" y="1145"/>
                  </a:lnTo>
                  <a:lnTo>
                    <a:pt x="2323" y="1650"/>
                  </a:lnTo>
                  <a:lnTo>
                    <a:pt x="2323" y="2155"/>
                  </a:lnTo>
                  <a:lnTo>
                    <a:pt x="2088" y="2122"/>
                  </a:lnTo>
                  <a:lnTo>
                    <a:pt x="1818" y="2088"/>
                  </a:lnTo>
                  <a:lnTo>
                    <a:pt x="1280" y="2088"/>
                  </a:lnTo>
                  <a:lnTo>
                    <a:pt x="269" y="2189"/>
                  </a:lnTo>
                  <a:lnTo>
                    <a:pt x="236" y="2189"/>
                  </a:lnTo>
                  <a:lnTo>
                    <a:pt x="269" y="1920"/>
                  </a:lnTo>
                  <a:lnTo>
                    <a:pt x="269" y="1684"/>
                  </a:lnTo>
                  <a:lnTo>
                    <a:pt x="236" y="1145"/>
                  </a:lnTo>
                  <a:lnTo>
                    <a:pt x="202" y="775"/>
                  </a:lnTo>
                  <a:lnTo>
                    <a:pt x="168" y="405"/>
                  </a:lnTo>
                  <a:lnTo>
                    <a:pt x="808" y="337"/>
                  </a:lnTo>
                  <a:lnTo>
                    <a:pt x="1448" y="270"/>
                  </a:lnTo>
                  <a:lnTo>
                    <a:pt x="1886" y="236"/>
                  </a:lnTo>
                  <a:lnTo>
                    <a:pt x="2088" y="203"/>
                  </a:lnTo>
                  <a:lnTo>
                    <a:pt x="2290" y="102"/>
                  </a:lnTo>
                  <a:lnTo>
                    <a:pt x="2290" y="68"/>
                  </a:lnTo>
                  <a:lnTo>
                    <a:pt x="2155" y="34"/>
                  </a:lnTo>
                  <a:lnTo>
                    <a:pt x="2054" y="1"/>
                  </a:lnTo>
                  <a:lnTo>
                    <a:pt x="1785" y="1"/>
                  </a:lnTo>
                  <a:close/>
                </a:path>
              </a:pathLst>
            </a:custGeom>
            <a:solidFill>
              <a:srgbClr val="BDD1D3"/>
            </a:solidFill>
            <a:ln>
              <a:noFill/>
            </a:ln>
          </p:spPr>
          <p:txBody>
            <a:bodyPr lIns="117025" tIns="117025" rIns="117025" bIns="117025" anchor="ctr"/>
            <a:lstStyle/>
            <a:p>
              <a:pPr>
                <a:defRPr/>
              </a:pPr>
              <a:endParaRPr lang="ru-RU" sz="1350"/>
            </a:p>
          </p:txBody>
        </p:sp>
      </p:grpSp>
      <p:sp>
        <p:nvSpPr>
          <p:cNvPr id="841" name="Shape 841"/>
          <p:cNvSpPr txBox="1">
            <a:spLocks noGrp="1"/>
          </p:cNvSpPr>
          <p:nvPr>
            <p:ph type="title"/>
          </p:nvPr>
        </p:nvSpPr>
        <p:spPr>
          <a:xfrm>
            <a:off x="1509002" y="830700"/>
            <a:ext cx="9173999" cy="777000"/>
          </a:xfrm>
          <a:prstGeom prst="rect">
            <a:avLst/>
          </a:prstGeom>
        </p:spPr>
        <p:txBody>
          <a:bodyPr/>
          <a:lstStyle>
            <a:lvl1pPr lvl="0">
              <a:spcBef>
                <a:spcPts val="0"/>
              </a:spcBef>
              <a:defRPr/>
            </a:lvl1pPr>
            <a:lvl2pPr lvl="1">
              <a:spcBef>
                <a:spcPts val="0"/>
              </a:spcBef>
              <a:defRPr/>
            </a:lvl2pPr>
            <a:lvl3pPr lvl="2">
              <a:spcBef>
                <a:spcPts val="0"/>
              </a:spcBef>
              <a:defRPr/>
            </a:lvl3pPr>
            <a:lvl4pPr lvl="3">
              <a:spcBef>
                <a:spcPts val="0"/>
              </a:spcBef>
              <a:defRPr/>
            </a:lvl4pPr>
            <a:lvl5pPr lvl="4">
              <a:spcBef>
                <a:spcPts val="0"/>
              </a:spcBef>
              <a:defRPr/>
            </a:lvl5pPr>
            <a:lvl6pPr lvl="5">
              <a:spcBef>
                <a:spcPts val="0"/>
              </a:spcBef>
              <a:defRPr/>
            </a:lvl6pPr>
            <a:lvl7pPr lvl="6">
              <a:spcBef>
                <a:spcPts val="0"/>
              </a:spcBef>
              <a:defRPr/>
            </a:lvl7pPr>
            <a:lvl8pPr lvl="7">
              <a:spcBef>
                <a:spcPts val="0"/>
              </a:spcBef>
              <a:defRPr/>
            </a:lvl8pPr>
            <a:lvl9pPr lvl="8">
              <a:spcBef>
                <a:spcPts val="0"/>
              </a:spcBef>
              <a:defRPr/>
            </a:lvl9pPr>
          </a:lstStyle>
          <a:p>
            <a:endParaRPr/>
          </a:p>
        </p:txBody>
      </p:sp>
      <p:sp>
        <p:nvSpPr>
          <p:cNvPr id="842" name="Shape 842"/>
          <p:cNvSpPr txBox="1">
            <a:spLocks noGrp="1"/>
          </p:cNvSpPr>
          <p:nvPr>
            <p:ph type="body" idx="1"/>
          </p:nvPr>
        </p:nvSpPr>
        <p:spPr>
          <a:xfrm>
            <a:off x="1509002" y="1750402"/>
            <a:ext cx="9173999" cy="4664999"/>
          </a:xfrm>
          <a:prstGeom prst="rect">
            <a:avLst/>
          </a:prstGeom>
        </p:spPr>
        <p:txBody>
          <a:bodyPr/>
          <a:lstStyle>
            <a:lvl1pPr lvl="0">
              <a:spcBef>
                <a:spcPts val="0"/>
              </a:spcBef>
              <a:defRPr/>
            </a:lvl1pPr>
            <a:lvl2pPr lvl="1">
              <a:spcBef>
                <a:spcPts val="0"/>
              </a:spcBef>
              <a:defRPr/>
            </a:lvl2pPr>
            <a:lvl3pPr lvl="2">
              <a:spcBef>
                <a:spcPts val="0"/>
              </a:spcBef>
              <a:defRPr/>
            </a:lvl3pPr>
            <a:lvl4pPr lvl="3">
              <a:spcBef>
                <a:spcPts val="0"/>
              </a:spcBef>
              <a:defRPr/>
            </a:lvl4pPr>
            <a:lvl5pPr lvl="4">
              <a:spcBef>
                <a:spcPts val="0"/>
              </a:spcBef>
              <a:defRPr/>
            </a:lvl5pPr>
            <a:lvl6pPr lvl="5">
              <a:spcBef>
                <a:spcPts val="0"/>
              </a:spcBef>
              <a:defRPr/>
            </a:lvl6pPr>
            <a:lvl7pPr lvl="6">
              <a:spcBef>
                <a:spcPts val="0"/>
              </a:spcBef>
              <a:defRPr/>
            </a:lvl7pPr>
            <a:lvl8pPr lvl="7">
              <a:spcBef>
                <a:spcPts val="0"/>
              </a:spcBef>
              <a:defRPr/>
            </a:lvl8pPr>
            <a:lvl9pPr lvl="8">
              <a:spcBef>
                <a:spcPts val="0"/>
              </a:spcBef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0648586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Основной Ф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1E7CE753-BB60-7F10-4945-CFDE60D723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853057" y="6301920"/>
            <a:ext cx="952118" cy="365125"/>
          </a:xfrm>
        </p:spPr>
        <p:txBody>
          <a:bodyPr/>
          <a:lstStyle/>
          <a:p>
            <a:fld id="{936AE873-A8FB-A345-AD0F-5EB4C9EA72F5}" type="slidenum">
              <a:rPr lang="ru-RU" smtClean="0"/>
              <a:t>‹#›</a:t>
            </a:fld>
            <a:endParaRPr lang="ru-RU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669B705-4D1B-1D02-60B7-06BB33F30776}"/>
              </a:ext>
            </a:extLst>
          </p:cNvPr>
          <p:cNvSpPr txBox="1"/>
          <p:nvPr userDrawn="1"/>
        </p:nvSpPr>
        <p:spPr>
          <a:xfrm>
            <a:off x="5139559" y="4078014"/>
            <a:ext cx="0" cy="0"/>
          </a:xfrm>
          <a:prstGeom prst="rect">
            <a:avLst/>
          </a:prstGeom>
        </p:spPr>
        <p:txBody>
          <a:bodyPr vert="horz" wrap="none" lIns="91440" tIns="45720" rIns="91440" bIns="45720" rtlCol="0">
            <a:normAutofit fontScale="25000" lnSpcReduction="20000"/>
          </a:bodyPr>
          <a:lstStyle/>
          <a:p>
            <a:pPr algn="l"/>
            <a:endParaRPr lang="ru-RU" b="0" i="0" dirty="0">
              <a:latin typeface="Arial" panose="020B0604020202020204" pitchFamily="34" charset="0"/>
            </a:endParaRPr>
          </a:p>
        </p:txBody>
      </p:sp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21C3E5E6-805C-15A6-9F44-58D6FBC1C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639505" y="201177"/>
            <a:ext cx="9159663" cy="430807"/>
          </a:xfrm>
          <a:prstGeom prst="rect">
            <a:avLst/>
          </a:prstGeom>
        </p:spPr>
        <p:txBody>
          <a:bodyPr anchor="ctr"/>
          <a:lstStyle>
            <a:lvl1pPr marL="0"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ru-RU" sz="1800" b="1" i="0" kern="1200" cap="all" baseline="0" dirty="0">
                <a:solidFill>
                  <a:schemeClr val="accent1">
                    <a:lumMod val="50000"/>
                  </a:schemeClr>
                </a:solidFill>
                <a:latin typeface="TT Norms Bold" panose="02000503030000020003" pitchFamily="2" charset="0"/>
                <a:ea typeface="+mj-ea"/>
                <a:cs typeface="+mj-cs"/>
              </a:defRPr>
            </a:lvl1pPr>
          </a:lstStyle>
          <a:p>
            <a:r>
              <a:rPr lang="ru-RU" dirty="0"/>
              <a:t>ОБРАЗЕЦ ЗАГОЛОВКА</a:t>
            </a:r>
          </a:p>
        </p:txBody>
      </p:sp>
      <p:cxnSp>
        <p:nvCxnSpPr>
          <p:cNvPr id="5" name="Прямая соединительная линия 4">
            <a:extLst>
              <a:ext uri="{FF2B5EF4-FFF2-40B4-BE49-F238E27FC236}">
                <a16:creationId xmlns:a16="http://schemas.microsoft.com/office/drawing/2014/main" id="{D02088A9-F9CC-3A69-57CD-E6D10C1700F1}"/>
              </a:ext>
            </a:extLst>
          </p:cNvPr>
          <p:cNvCxnSpPr>
            <a:cxnSpLocks/>
          </p:cNvCxnSpPr>
          <p:nvPr userDrawn="1"/>
        </p:nvCxnSpPr>
        <p:spPr>
          <a:xfrm>
            <a:off x="273934" y="784140"/>
            <a:ext cx="11644132" cy="0"/>
          </a:xfrm>
          <a:prstGeom prst="line">
            <a:avLst/>
          </a:prstGeom>
          <a:ln w="9525" cap="rnd">
            <a:solidFill>
              <a:srgbClr val="1F376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Рисунок 7"/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3934" y="201177"/>
            <a:ext cx="1880158" cy="4280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4839819"/>
      </p:ext>
    </p:extLst>
  </p:cSld>
  <p:clrMapOvr>
    <a:masterClrMapping/>
  </p:clrMapOvr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1" orient="horz" pos="4020">
          <p15:clr>
            <a:srgbClr val="FBAE40"/>
          </p15:clr>
        </p15:guide>
        <p15:guide id="2" pos="302">
          <p15:clr>
            <a:srgbClr val="FBAE40"/>
          </p15:clr>
        </p15:guide>
        <p15:guide id="3" pos="7378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pos="3840">
          <p15:clr>
            <a:srgbClr val="FBAE40"/>
          </p15:clr>
        </p15:guide>
        <p15:guide id="6" orient="horz" pos="663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image" Target="../media/image1.jpe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image" Target="../media/image2.jpeg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18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4EA68AED-D79F-C624-8B48-0FF101E2588F}"/>
              </a:ext>
            </a:extLst>
          </p:cNvPr>
          <p:cNvSpPr/>
          <p:nvPr/>
        </p:nvSpPr>
        <p:spPr>
          <a:xfrm>
            <a:off x="0" y="2019301"/>
            <a:ext cx="12192000" cy="4106863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0"/>
                </a:schemeClr>
              </a:gs>
              <a:gs pos="100000">
                <a:schemeClr val="bg2"/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75" name="Picture 6">
            <a:extLst>
              <a:ext uri="{FF2B5EF4-FFF2-40B4-BE49-F238E27FC236}">
                <a16:creationId xmlns:a16="http://schemas.microsoft.com/office/drawing/2014/main" id="{6435A87A-6194-CF04-C3EF-EADB0FA412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8" b="-1538"/>
          <a:stretch>
            <a:fillRect/>
          </a:stretch>
        </p:blipFill>
        <p:spPr bwMode="black">
          <a:xfrm>
            <a:off x="0" y="6126163"/>
            <a:ext cx="12192000" cy="742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2B07D18D-613B-B1BB-6B67-6FF2E6ED84A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52033" y="804864"/>
            <a:ext cx="9603317" cy="1049337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077" name="Text Placeholder 2">
            <a:extLst>
              <a:ext uri="{FF2B5EF4-FFF2-40B4-BE49-F238E27FC236}">
                <a16:creationId xmlns:a16="http://schemas.microsoft.com/office/drawing/2014/main" id="{AACF5B04-59EE-A6C1-597E-D2FD157EE53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1452033" y="2016125"/>
            <a:ext cx="9603317" cy="3449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Образец текста</a:t>
            </a:r>
          </a:p>
          <a:p>
            <a:pPr lvl="1"/>
            <a:r>
              <a:rPr lang="ru-RU" altLang="ru-RU"/>
              <a:t>Второй уровень</a:t>
            </a:r>
          </a:p>
          <a:p>
            <a:pPr lvl="2"/>
            <a:r>
              <a:rPr lang="ru-RU" altLang="ru-RU"/>
              <a:t>Третий уровень</a:t>
            </a:r>
          </a:p>
          <a:p>
            <a:pPr lvl="3"/>
            <a:r>
              <a:rPr lang="ru-RU" altLang="ru-RU"/>
              <a:t>Четвертый уровень</a:t>
            </a:r>
          </a:p>
          <a:p>
            <a:pPr lvl="4"/>
            <a:r>
              <a:rPr lang="ru-RU" altLang="ru-RU"/>
              <a:t>Пятый уровень</a:t>
            </a:r>
            <a:endParaRPr lang="en-US" altLang="ru-RU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AD40159-DBB7-B201-0694-36DBDD246F7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7554385" y="330200"/>
            <a:ext cx="3500967" cy="30956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75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30904C56-272E-44EE-9CB6-A872F78BDAB8}" type="datetimeFigureOut">
              <a:rPr lang="ru-RU"/>
              <a:pPr>
                <a:defRPr/>
              </a:pPr>
              <a:t>28.09.2026</a:t>
            </a:fld>
            <a:endParaRPr lang="ru-R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FB764DC-69EE-0C96-31C8-A346BAFB5D3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452034" y="328613"/>
            <a:ext cx="5939367" cy="30956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75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8B9E3CA-DC6F-7441-9610-659C0BEC2C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80484" y="798514"/>
            <a:ext cx="810683" cy="504825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r">
              <a:defRPr sz="2100">
                <a:solidFill>
                  <a:schemeClr val="accent1"/>
                </a:solidFill>
              </a:defRPr>
            </a:lvl1pPr>
          </a:lstStyle>
          <a:p>
            <a:pPr>
              <a:defRPr/>
            </a:pPr>
            <a:fld id="{758927BA-CAB5-4164-A058-E48F3F79ECDD}" type="slidenum">
              <a:rPr lang="ru-RU"/>
              <a:pPr>
                <a:defRPr/>
              </a:pPr>
              <a:t>‹#›</a:t>
            </a:fld>
            <a:endParaRPr lang="ru-RU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3F5A2A9-4BBF-7519-51E1-3EBCA7737B9A}"/>
              </a:ext>
            </a:extLst>
          </p:cNvPr>
          <p:cNvCxnSpPr/>
          <p:nvPr/>
        </p:nvCxnSpPr>
        <p:spPr>
          <a:xfrm>
            <a:off x="0" y="6127750"/>
            <a:ext cx="12192000" cy="0"/>
          </a:xfrm>
          <a:prstGeom prst="line">
            <a:avLst/>
          </a:prstGeom>
          <a:ln w="12700">
            <a:solidFill>
              <a:srgbClr val="000001">
                <a:alpha val="2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96123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3" r:id="rId12"/>
    <p:sldLayoutId id="2147483674" r:id="rId13"/>
    <p:sldLayoutId id="2147483675" r:id="rId14"/>
    <p:sldLayoutId id="2147483676" r:id="rId15"/>
    <p:sldLayoutId id="2147483679" r:id="rId16"/>
  </p:sldLayoutIdLst>
  <p:txStyles>
    <p:titleStyle>
      <a:lvl1pPr algn="l" defTabSz="685800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2400" kern="1200" cap="all">
          <a:solidFill>
            <a:schemeClr val="tx1"/>
          </a:solidFill>
          <a:latin typeface="+mj-lt"/>
          <a:ea typeface="+mj-ea"/>
          <a:cs typeface="+mj-cs"/>
        </a:defRPr>
      </a:lvl1pPr>
      <a:lvl2pPr algn="l" defTabSz="685800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2400">
          <a:solidFill>
            <a:schemeClr val="tx1"/>
          </a:solidFill>
          <a:latin typeface="Gill Sans MT" panose="020B0502020104020203" pitchFamily="34" charset="0"/>
        </a:defRPr>
      </a:lvl2pPr>
      <a:lvl3pPr algn="l" defTabSz="685800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2400">
          <a:solidFill>
            <a:schemeClr val="tx1"/>
          </a:solidFill>
          <a:latin typeface="Gill Sans MT" panose="020B0502020104020203" pitchFamily="34" charset="0"/>
        </a:defRPr>
      </a:lvl3pPr>
      <a:lvl4pPr algn="l" defTabSz="685800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2400">
          <a:solidFill>
            <a:schemeClr val="tx1"/>
          </a:solidFill>
          <a:latin typeface="Gill Sans MT" panose="020B0502020104020203" pitchFamily="34" charset="0"/>
        </a:defRPr>
      </a:lvl4pPr>
      <a:lvl5pPr algn="l" defTabSz="685800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2400">
          <a:solidFill>
            <a:schemeClr val="tx1"/>
          </a:solidFill>
          <a:latin typeface="Gill Sans MT" panose="020B0502020104020203" pitchFamily="34" charset="0"/>
        </a:defRPr>
      </a:lvl5pPr>
      <a:lvl6pPr marL="457200" algn="l" defTabSz="685800" rtl="0" fontAlgn="base">
        <a:lnSpc>
          <a:spcPct val="90000"/>
        </a:lnSpc>
        <a:spcBef>
          <a:spcPct val="0"/>
        </a:spcBef>
        <a:spcAft>
          <a:spcPct val="0"/>
        </a:spcAft>
        <a:defRPr sz="2400">
          <a:solidFill>
            <a:schemeClr val="tx1"/>
          </a:solidFill>
          <a:latin typeface="Gill Sans MT" panose="020B0502020104020203" pitchFamily="34" charset="0"/>
        </a:defRPr>
      </a:lvl6pPr>
      <a:lvl7pPr marL="914400" algn="l" defTabSz="685800" rtl="0" fontAlgn="base">
        <a:lnSpc>
          <a:spcPct val="90000"/>
        </a:lnSpc>
        <a:spcBef>
          <a:spcPct val="0"/>
        </a:spcBef>
        <a:spcAft>
          <a:spcPct val="0"/>
        </a:spcAft>
        <a:defRPr sz="2400">
          <a:solidFill>
            <a:schemeClr val="tx1"/>
          </a:solidFill>
          <a:latin typeface="Gill Sans MT" panose="020B0502020104020203" pitchFamily="34" charset="0"/>
        </a:defRPr>
      </a:lvl7pPr>
      <a:lvl8pPr marL="1371600" algn="l" defTabSz="685800" rtl="0" fontAlgn="base">
        <a:lnSpc>
          <a:spcPct val="90000"/>
        </a:lnSpc>
        <a:spcBef>
          <a:spcPct val="0"/>
        </a:spcBef>
        <a:spcAft>
          <a:spcPct val="0"/>
        </a:spcAft>
        <a:defRPr sz="2400">
          <a:solidFill>
            <a:schemeClr val="tx1"/>
          </a:solidFill>
          <a:latin typeface="Gill Sans MT" panose="020B0502020104020203" pitchFamily="34" charset="0"/>
        </a:defRPr>
      </a:lvl8pPr>
      <a:lvl9pPr marL="1828800" algn="l" defTabSz="685800" rtl="0" fontAlgn="base">
        <a:lnSpc>
          <a:spcPct val="90000"/>
        </a:lnSpc>
        <a:spcBef>
          <a:spcPct val="0"/>
        </a:spcBef>
        <a:spcAft>
          <a:spcPct val="0"/>
        </a:spcAft>
        <a:defRPr sz="2400">
          <a:solidFill>
            <a:schemeClr val="tx1"/>
          </a:solidFill>
          <a:latin typeface="Gill Sans MT" panose="020B0502020104020203" pitchFamily="34" charset="0"/>
        </a:defRPr>
      </a:lvl9pPr>
    </p:titleStyle>
    <p:bodyStyle>
      <a:lvl1pPr marL="171450" indent="-171450" algn="l" defTabSz="685800" rtl="0" eaLnBrk="0" fontAlgn="base" hangingPunct="0">
        <a:lnSpc>
          <a:spcPct val="120000"/>
        </a:lnSpc>
        <a:spcBef>
          <a:spcPts val="750"/>
        </a:spcBef>
        <a:spcAft>
          <a:spcPct val="0"/>
        </a:spcAft>
        <a:buClr>
          <a:schemeClr val="accent1"/>
        </a:buClr>
        <a:buSzPct val="100000"/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0" fontAlgn="base" hangingPunct="0">
        <a:lnSpc>
          <a:spcPct val="120000"/>
        </a:lnSpc>
        <a:spcBef>
          <a:spcPts val="375"/>
        </a:spcBef>
        <a:spcAft>
          <a:spcPct val="0"/>
        </a:spcAft>
        <a:buClr>
          <a:schemeClr val="accent1"/>
        </a:buClr>
        <a:buSzPct val="100000"/>
        <a:buFont typeface="Arial" panose="020B0604020202020204" pitchFamily="34" charset="0"/>
        <a:buChar char="•"/>
        <a:defRPr sz="13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0" fontAlgn="base" hangingPunct="0">
        <a:lnSpc>
          <a:spcPct val="120000"/>
        </a:lnSpc>
        <a:spcBef>
          <a:spcPts val="375"/>
        </a:spcBef>
        <a:spcAft>
          <a:spcPct val="0"/>
        </a:spcAft>
        <a:buClr>
          <a:schemeClr val="accent1"/>
        </a:buClr>
        <a:buSzPct val="100000"/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0" fontAlgn="base" hangingPunct="0">
        <a:lnSpc>
          <a:spcPct val="120000"/>
        </a:lnSpc>
        <a:spcBef>
          <a:spcPts val="375"/>
        </a:spcBef>
        <a:spcAft>
          <a:spcPct val="0"/>
        </a:spcAft>
        <a:buClr>
          <a:schemeClr val="accent1"/>
        </a:buClr>
        <a:buSzPct val="100000"/>
        <a:buFont typeface="Arial" panose="020B0604020202020204" pitchFamily="34" charset="0"/>
        <a:buChar char="•"/>
        <a:defRPr sz="100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0" fontAlgn="base" hangingPunct="0">
        <a:lnSpc>
          <a:spcPct val="120000"/>
        </a:lnSpc>
        <a:spcBef>
          <a:spcPts val="375"/>
        </a:spcBef>
        <a:spcAft>
          <a:spcPct val="0"/>
        </a:spcAft>
        <a:buClr>
          <a:schemeClr val="accent1"/>
        </a:buClr>
        <a:buSzPct val="100000"/>
        <a:buFont typeface="Arial" panose="020B0604020202020204" pitchFamily="34" charset="0"/>
        <a:buChar char="•"/>
        <a:defRPr sz="90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120000"/>
        </a:lnSpc>
        <a:spcBef>
          <a:spcPts val="375"/>
        </a:spcBef>
        <a:buClr>
          <a:schemeClr val="accent1"/>
        </a:buClr>
        <a:buSzPct val="100000"/>
        <a:buFont typeface="Arial" panose="020B0604020202020204" pitchFamily="34" charset="0"/>
        <a:buChar char="•"/>
        <a:defRPr sz="900" kern="1200">
          <a:solidFill>
            <a:schemeClr val="tx1"/>
          </a:solidFill>
          <a:effectLst/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120000"/>
        </a:lnSpc>
        <a:spcBef>
          <a:spcPts val="375"/>
        </a:spcBef>
        <a:buClr>
          <a:schemeClr val="accent1"/>
        </a:buClr>
        <a:buSzPct val="100000"/>
        <a:buFont typeface="Arial" panose="020B0604020202020204" pitchFamily="34" charset="0"/>
        <a:buChar char="•"/>
        <a:defRPr sz="900" kern="1200">
          <a:solidFill>
            <a:schemeClr val="tx1"/>
          </a:solidFill>
          <a:effectLst/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120000"/>
        </a:lnSpc>
        <a:spcBef>
          <a:spcPts val="375"/>
        </a:spcBef>
        <a:buClr>
          <a:schemeClr val="accent1"/>
        </a:buClr>
        <a:buSzPct val="100000"/>
        <a:buFont typeface="Arial" panose="020B0604020202020204" pitchFamily="34" charset="0"/>
        <a:buChar char="•"/>
        <a:defRPr sz="900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120000"/>
        </a:lnSpc>
        <a:spcBef>
          <a:spcPts val="375"/>
        </a:spcBef>
        <a:buClr>
          <a:schemeClr val="accent1"/>
        </a:buClr>
        <a:buSzPct val="100000"/>
        <a:buFont typeface="Arial" panose="020B0604020202020204" pitchFamily="34" charset="0"/>
        <a:buChar char="•"/>
        <a:defRPr sz="900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emf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6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3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2.xml"/><Relationship Id="rId7" Type="http://schemas.microsoft.com/office/2007/relationships/diagramDrawing" Target="../diagrams/drawing2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2.xml"/><Relationship Id="rId5" Type="http://schemas.openxmlformats.org/officeDocument/2006/relationships/diagramQuickStyle" Target="../diagrams/quickStyle2.xml"/><Relationship Id="rId4" Type="http://schemas.openxmlformats.org/officeDocument/2006/relationships/diagramLayout" Target="../diagrams/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4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3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jpg"/><Relationship Id="rId3" Type="http://schemas.openxmlformats.org/officeDocument/2006/relationships/diagramData" Target="../diagrams/data3.xml"/><Relationship Id="rId7" Type="http://schemas.microsoft.com/office/2007/relationships/diagramDrawing" Target="../diagrams/drawing3.xm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3.xml"/><Relationship Id="rId5" Type="http://schemas.openxmlformats.org/officeDocument/2006/relationships/diagramQuickStyle" Target="../diagrams/quickStyle3.xml"/><Relationship Id="rId4" Type="http://schemas.openxmlformats.org/officeDocument/2006/relationships/diagramLayout" Target="../diagrams/layout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1.sv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3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3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3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3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3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3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3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4.xml"/><Relationship Id="rId7" Type="http://schemas.microsoft.com/office/2007/relationships/diagramDrawing" Target="../diagrams/drawing4.xml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4.xml"/><Relationship Id="rId5" Type="http://schemas.openxmlformats.org/officeDocument/2006/relationships/diagramQuickStyle" Target="../diagrams/quickStyle4.xml"/><Relationship Id="rId4" Type="http://schemas.openxmlformats.org/officeDocument/2006/relationships/diagramLayout" Target="../diagrams/layout4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3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5.xml"/><Relationship Id="rId7" Type="http://schemas.microsoft.com/office/2007/relationships/diagramDrawing" Target="../diagrams/drawing5.xml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5.xml"/><Relationship Id="rId5" Type="http://schemas.openxmlformats.org/officeDocument/2006/relationships/diagramQuickStyle" Target="../diagrams/quickStyle5.xml"/><Relationship Id="rId4" Type="http://schemas.openxmlformats.org/officeDocument/2006/relationships/diagramLayout" Target="../diagrams/layout5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slideLayout" Target="../slideLayouts/slideLayout13.xml"/><Relationship Id="rId1" Type="http://schemas.openxmlformats.org/officeDocument/2006/relationships/themeOverride" Target="../theme/themeOverride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slideLayout" Target="../slideLayouts/slideLayout2.xml"/><Relationship Id="rId1" Type="http://schemas.openxmlformats.org/officeDocument/2006/relationships/themeOverride" Target="../theme/themeOverride2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6.xml"/><Relationship Id="rId7" Type="http://schemas.microsoft.com/office/2007/relationships/diagramDrawing" Target="../diagrams/drawing6.xml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6.xml"/><Relationship Id="rId5" Type="http://schemas.openxmlformats.org/officeDocument/2006/relationships/diagramQuickStyle" Target="../diagrams/quickStyle6.xml"/><Relationship Id="rId4" Type="http://schemas.openxmlformats.org/officeDocument/2006/relationships/diagramLayout" Target="../diagrams/layout6.xml"/></Relationships>
</file>

<file path=ppt/slides/_rels/slide75.xml.rels><?xml version="1.0" encoding="UTF-8" standalone="yes"?>
<Relationships xmlns="http://schemas.openxmlformats.org/package/2006/relationships"><Relationship Id="rId8" Type="http://schemas.microsoft.com/office/2007/relationships/diagramDrawing" Target="../diagrams/drawing7.xml"/><Relationship Id="rId13" Type="http://schemas.microsoft.com/office/2007/relationships/diagramDrawing" Target="../diagrams/drawing8.xml"/><Relationship Id="rId3" Type="http://schemas.openxmlformats.org/officeDocument/2006/relationships/image" Target="../media/image19.jpeg"/><Relationship Id="rId7" Type="http://schemas.openxmlformats.org/officeDocument/2006/relationships/diagramColors" Target="../diagrams/colors7.xml"/><Relationship Id="rId12" Type="http://schemas.openxmlformats.org/officeDocument/2006/relationships/diagramColors" Target="../diagrams/colors8.xml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5.xml"/><Relationship Id="rId6" Type="http://schemas.openxmlformats.org/officeDocument/2006/relationships/diagramQuickStyle" Target="../diagrams/quickStyle7.xml"/><Relationship Id="rId11" Type="http://schemas.openxmlformats.org/officeDocument/2006/relationships/diagramQuickStyle" Target="../diagrams/quickStyle8.xml"/><Relationship Id="rId5" Type="http://schemas.openxmlformats.org/officeDocument/2006/relationships/diagramLayout" Target="../diagrams/layout7.xml"/><Relationship Id="rId10" Type="http://schemas.openxmlformats.org/officeDocument/2006/relationships/diagramLayout" Target="../diagrams/layout8.xml"/><Relationship Id="rId4" Type="http://schemas.openxmlformats.org/officeDocument/2006/relationships/diagramData" Target="../diagrams/data7.xml"/><Relationship Id="rId9" Type="http://schemas.openxmlformats.org/officeDocument/2006/relationships/diagramData" Target="../diagrams/data8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13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3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13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6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3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3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3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3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3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3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3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3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3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3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3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13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3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4.png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6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3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.xml"/><Relationship Id="rId2" Type="http://schemas.openxmlformats.org/officeDocument/2006/relationships/diagramData" Target="../diagrams/data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.xml"/><Relationship Id="rId5" Type="http://schemas.openxmlformats.org/officeDocument/2006/relationships/diagramColors" Target="../diagrams/colors9.xml"/><Relationship Id="rId4" Type="http://schemas.openxmlformats.org/officeDocument/2006/relationships/diagramQuickStyle" Target="../diagrams/quickStyle9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.xml"/><Relationship Id="rId2" Type="http://schemas.openxmlformats.org/officeDocument/2006/relationships/diagramData" Target="../diagrams/data1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.xml"/><Relationship Id="rId5" Type="http://schemas.openxmlformats.org/officeDocument/2006/relationships/diagramColors" Target="../diagrams/colors10.xml"/><Relationship Id="rId4" Type="http://schemas.openxmlformats.org/officeDocument/2006/relationships/diagramQuickStyle" Target="../diagrams/quickStyle10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.xml"/><Relationship Id="rId7" Type="http://schemas.openxmlformats.org/officeDocument/2006/relationships/image" Target="../media/image26.png"/><Relationship Id="rId2" Type="http://schemas.openxmlformats.org/officeDocument/2006/relationships/diagramData" Target="../diagrams/data1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.xml"/><Relationship Id="rId5" Type="http://schemas.openxmlformats.org/officeDocument/2006/relationships/diagramColors" Target="../diagrams/colors11.xml"/><Relationship Id="rId4" Type="http://schemas.openxmlformats.org/officeDocument/2006/relationships/diagramQuickStyle" Target="../diagrams/quickStyle11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.xml"/><Relationship Id="rId2" Type="http://schemas.openxmlformats.org/officeDocument/2006/relationships/diagramData" Target="../diagrams/data1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.xml"/><Relationship Id="rId5" Type="http://schemas.openxmlformats.org/officeDocument/2006/relationships/diagramColors" Target="../diagrams/colors12.xml"/><Relationship Id="rId4" Type="http://schemas.openxmlformats.org/officeDocument/2006/relationships/diagramQuickStyle" Target="../diagrams/quickStyle12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13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.xml"/><Relationship Id="rId2" Type="http://schemas.openxmlformats.org/officeDocument/2006/relationships/diagramData" Target="../diagrams/data1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.xml"/><Relationship Id="rId5" Type="http://schemas.openxmlformats.org/officeDocument/2006/relationships/diagramColors" Target="../diagrams/colors13.xml"/><Relationship Id="rId4" Type="http://schemas.openxmlformats.org/officeDocument/2006/relationships/diagramQuickStyle" Target="../diagrams/quickStyle13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13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8.png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31.png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13" Type="http://schemas.microsoft.com/office/2007/relationships/hdphoto" Target="../media/hdphoto1.wdp"/><Relationship Id="rId3" Type="http://schemas.openxmlformats.org/officeDocument/2006/relationships/image" Target="NULL"/><Relationship Id="rId7" Type="http://schemas.openxmlformats.org/officeDocument/2006/relationships/image" Target="NULL"/><Relationship Id="rId12" Type="http://schemas.openxmlformats.org/officeDocument/2006/relationships/image" Target="../media/image37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4.png"/><Relationship Id="rId11" Type="http://schemas.openxmlformats.org/officeDocument/2006/relationships/image" Target="NULL"/><Relationship Id="rId5" Type="http://schemas.openxmlformats.org/officeDocument/2006/relationships/image" Target="NULL"/><Relationship Id="rId10" Type="http://schemas.openxmlformats.org/officeDocument/2006/relationships/image" Target="../media/image36.png"/><Relationship Id="rId4" Type="http://schemas.openxmlformats.org/officeDocument/2006/relationships/image" Target="../media/image33.png"/><Relationship Id="rId9" Type="http://schemas.openxmlformats.org/officeDocument/2006/relationships/image" Target="NUL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13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13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13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png"/><Relationship Id="rId3" Type="http://schemas.openxmlformats.org/officeDocument/2006/relationships/diagramData" Target="../diagrams/data14.xml"/><Relationship Id="rId7" Type="http://schemas.microsoft.com/office/2007/relationships/diagramDrawing" Target="../diagrams/drawing14.xml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4.xml"/><Relationship Id="rId5" Type="http://schemas.openxmlformats.org/officeDocument/2006/relationships/diagramQuickStyle" Target="../diagrams/quickStyle14.xml"/><Relationship Id="rId4" Type="http://schemas.openxmlformats.org/officeDocument/2006/relationships/diagramLayout" Target="../diagrams/layout14.xml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png"/><Relationship Id="rId13" Type="http://schemas.openxmlformats.org/officeDocument/2006/relationships/image" Target="../media/image53.png"/><Relationship Id="rId3" Type="http://schemas.openxmlformats.org/officeDocument/2006/relationships/image" Target="../media/image43.png"/><Relationship Id="rId7" Type="http://schemas.openxmlformats.org/officeDocument/2006/relationships/image" Target="../media/image47.png"/><Relationship Id="rId12" Type="http://schemas.openxmlformats.org/officeDocument/2006/relationships/image" Target="../media/image52.pn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.png"/><Relationship Id="rId11" Type="http://schemas.openxmlformats.org/officeDocument/2006/relationships/image" Target="../media/image51.png"/><Relationship Id="rId5" Type="http://schemas.openxmlformats.org/officeDocument/2006/relationships/image" Target="../media/image45.png"/><Relationship Id="rId10" Type="http://schemas.openxmlformats.org/officeDocument/2006/relationships/image" Target="../media/image50.png"/><Relationship Id="rId4" Type="http://schemas.openxmlformats.org/officeDocument/2006/relationships/image" Target="../media/image44.png"/><Relationship Id="rId9" Type="http://schemas.openxmlformats.org/officeDocument/2006/relationships/image" Target="../media/image49.png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3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13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13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3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15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13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16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13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13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13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13.xm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5.xml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13.xml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5.xml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13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13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13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13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6.xml.rels><?xml version="1.0" encoding="UTF-8" standalone="yes"?>
<Relationships xmlns="http://schemas.openxmlformats.org/package/2006/relationships"><Relationship Id="rId7" Type="http://schemas.openxmlformats.org/officeDocument/2006/relationships/image" Target="NULL"/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7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15.xml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13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13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13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13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60.png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13.xml"/></Relationships>
</file>

<file path=ppt/slides/_rels/slide201.xml.rels><?xml version="1.0" encoding="UTF-8" standalone="yes"?>
<Relationships xmlns="http://schemas.openxmlformats.org/package/2006/relationships"><Relationship Id="rId7" Type="http://schemas.openxmlformats.org/officeDocument/2006/relationships/image" Target="NULL"/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7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7.xml"/></Relationships>
</file>

<file path=ppt/slides/_rels/slide206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7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jpeg"/><Relationship Id="rId1" Type="http://schemas.openxmlformats.org/officeDocument/2006/relationships/slideLayout" Target="../slideLayouts/slideLayout7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13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13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6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6"/>
          <p:cNvSpPr>
            <a:spLocks noChangeArrowheads="1"/>
          </p:cNvSpPr>
          <p:nvPr/>
        </p:nvSpPr>
        <p:spPr bwMode="auto">
          <a:xfrm>
            <a:off x="1216026" y="2335729"/>
            <a:ext cx="9144000" cy="20875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28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ru-RU" altLang="ru-RU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«</a:t>
            </a:r>
            <a:r>
              <a:rPr kumimoji="0" lang="ru-RU" altLang="ru-RU" sz="24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УЧЕТ, ОТЧЕТНОСТЬ, </a:t>
            </a:r>
            <a:r>
              <a:rPr kumimoji="0" lang="ru-RU" altLang="ru-RU" sz="2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КОНТРОЛЬ -2026 </a:t>
            </a:r>
            <a:endParaRPr kumimoji="0" lang="ru-RU" altLang="ru-RU" sz="24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24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В БЮДЖЕТНОЙ </a:t>
            </a:r>
            <a:r>
              <a:rPr kumimoji="0" lang="ru-RU" altLang="ru-RU" sz="2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СФЕРЕ»  </a:t>
            </a:r>
            <a:endParaRPr kumimoji="0" lang="ru-RU" altLang="ru-RU" sz="24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ru-RU" altLang="ru-RU" sz="2800" b="1" i="0" u="none" strike="noStrike" kern="1200" cap="none" spc="0" normalizeH="0" baseline="0" noProof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lang="ru-RU" altLang="ru-RU" sz="2800" b="1" dirty="0" smtClean="0">
                <a:solidFill>
                  <a:srgbClr val="0070C0"/>
                </a:solidFill>
              </a:rPr>
              <a:t>29</a:t>
            </a:r>
            <a:r>
              <a:rPr kumimoji="0" lang="ru-RU" altLang="ru-RU" sz="2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lang="ru-RU" altLang="ru-RU" sz="2800" b="1" dirty="0" smtClean="0">
                <a:solidFill>
                  <a:srgbClr val="0070C0"/>
                </a:solidFill>
              </a:rPr>
              <a:t>сентября</a:t>
            </a:r>
            <a:r>
              <a:rPr kumimoji="0" lang="ru-RU" altLang="ru-RU" sz="2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 2026 года   </a:t>
            </a:r>
            <a:endParaRPr kumimoji="0" lang="ru-RU" altLang="ru-RU" sz="28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99" name="Rectangle 7"/>
          <p:cNvSpPr>
            <a:spLocks noChangeArrowheads="1"/>
          </p:cNvSpPr>
          <p:nvPr/>
        </p:nvSpPr>
        <p:spPr bwMode="auto">
          <a:xfrm>
            <a:off x="1758951" y="425450"/>
            <a:ext cx="8601075" cy="20257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b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5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2800" b="0" i="0" u="none" strike="noStrike" kern="1200" cap="none" spc="0" normalizeH="0" baseline="0" noProof="0" dirty="0">
                <a:ln>
                  <a:noFill/>
                </a:ln>
                <a:solidFill>
                  <a:srgbClr val="454545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/>
            </a:r>
            <a:br>
              <a:rPr kumimoji="0" lang="ru-RU" altLang="ru-RU" sz="2800" b="0" i="0" u="none" strike="noStrike" kern="1200" cap="none" spc="0" normalizeH="0" baseline="0" noProof="0" dirty="0">
                <a:ln>
                  <a:noFill/>
                </a:ln>
                <a:solidFill>
                  <a:srgbClr val="454545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</a:br>
            <a:r>
              <a:rPr kumimoji="0" lang="ru-RU" altLang="ru-RU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ОТКРЫТЫЙ УНИВЕРСИТЕТ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5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«Центра финансовых экспертиз»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5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altLang="ru-RU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5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Лицензия на образовательную деятельность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5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№ 1129 от 02.09.2014 серия 78Л02 № 0000025</a:t>
            </a:r>
            <a:r>
              <a:rPr kumimoji="0" lang="ru-RU" alt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454545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 </a:t>
            </a:r>
            <a:br>
              <a:rPr kumimoji="0" lang="ru-RU" alt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454545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</a:br>
            <a:r>
              <a:rPr kumimoji="0" lang="ru-RU" alt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454545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/>
            </a:r>
            <a:br>
              <a:rPr kumimoji="0" lang="ru-RU" alt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454545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</a:br>
            <a:endParaRPr kumimoji="0" lang="ru-RU" altLang="ru-RU" sz="1600" b="0" i="0" u="sng" strike="noStrike" kern="1200" cap="none" spc="0" normalizeH="0" baseline="0" noProof="0" dirty="0">
              <a:ln>
                <a:noFill/>
              </a:ln>
              <a:solidFill>
                <a:srgbClr val="454545"/>
              </a:solidFill>
              <a:effectLst/>
              <a:uLnTx/>
              <a:uFillTx/>
              <a:latin typeface="Tahoma" panose="020B060403050404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4100" name="Picture 9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09507" y="554485"/>
            <a:ext cx="2698750" cy="1265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101" name="Rectangle 8"/>
          <p:cNvSpPr>
            <a:spLocks noChangeArrowheads="1"/>
          </p:cNvSpPr>
          <p:nvPr/>
        </p:nvSpPr>
        <p:spPr bwMode="auto">
          <a:xfrm>
            <a:off x="1997005" y="4994071"/>
            <a:ext cx="9143999" cy="10807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b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lvl="0" algn="ctr">
              <a:spcBef>
                <a:spcPct val="0"/>
              </a:spcBef>
              <a:buClrTx/>
              <a:buSzTx/>
              <a:buNone/>
              <a:defRPr/>
            </a:pPr>
            <a:r>
              <a:rPr kumimoji="0" lang="ru-RU" alt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© </a:t>
            </a:r>
            <a:r>
              <a:rPr kumimoji="0" lang="ru-RU" alt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Михайлова Елена Николаевна</a:t>
            </a:r>
            <a:r>
              <a:rPr kumimoji="0" lang="ru-RU" alt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, составление, комментарий, пояснения (при подготовке презентации использованы </a:t>
            </a:r>
            <a:r>
              <a:rPr kumimoji="0" lang="ru-RU" alt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материалы ВКС, </a:t>
            </a:r>
            <a:r>
              <a:rPr lang="ru-RU" altLang="ru-RU" sz="1800" dirty="0" smtClean="0">
                <a:solidFill>
                  <a:srgbClr val="0070C0"/>
                </a:solidFill>
              </a:rPr>
              <a:t>Межрегионального бухгалтерского управления </a:t>
            </a:r>
            <a:r>
              <a:rPr kumimoji="0" lang="ru-RU" alt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Федерального </a:t>
            </a:r>
            <a:r>
              <a:rPr kumimoji="0" lang="ru-RU" alt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казначейства)</a:t>
            </a:r>
          </a:p>
        </p:txBody>
      </p:sp>
      <p:cxnSp>
        <p:nvCxnSpPr>
          <p:cNvPr id="4102" name="Прямая соединительная линия 11"/>
          <p:cNvCxnSpPr>
            <a:cxnSpLocks noChangeShapeType="1"/>
          </p:cNvCxnSpPr>
          <p:nvPr/>
        </p:nvCxnSpPr>
        <p:spPr bwMode="auto">
          <a:xfrm>
            <a:off x="1997005" y="4837983"/>
            <a:ext cx="8569325" cy="0"/>
          </a:xfrm>
          <a:prstGeom prst="line">
            <a:avLst/>
          </a:prstGeom>
          <a:noFill/>
          <a:ln w="9525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AACC68D7-9BEB-8EF3-6B52-5E57B4C4A65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606088" y="3618283"/>
            <a:ext cx="1085182" cy="786452"/>
          </a:xfrm>
          <a:prstGeom prst="rect">
            <a:avLst/>
          </a:prstGeom>
        </p:spPr>
      </p:pic>
      <p:pic>
        <p:nvPicPr>
          <p:cNvPr id="3" name="Рисунок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64491" y="1711234"/>
            <a:ext cx="2425419" cy="19951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238770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27"/>
          <p:cNvSpPr/>
          <p:nvPr/>
        </p:nvSpPr>
        <p:spPr>
          <a:xfrm>
            <a:off x="96983" y="-63388"/>
            <a:ext cx="12192000" cy="377190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333" dirty="0"/>
          </a:p>
        </p:txBody>
      </p:sp>
      <p:sp>
        <p:nvSpPr>
          <p:cNvPr id="9" name="Заголовок 1"/>
          <p:cNvSpPr txBox="1">
            <a:spLocks/>
          </p:cNvSpPr>
          <p:nvPr/>
        </p:nvSpPr>
        <p:spPr>
          <a:xfrm>
            <a:off x="517236" y="2295338"/>
            <a:ext cx="5748482" cy="113366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lIns="0" tIns="0" rIns="0" bIns="0" anchor="b">
            <a:noAutofit/>
          </a:bodyPr>
          <a:lstStyle>
            <a:lvl1pPr marL="0" marR="0" indent="0" algn="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34" b="1" i="0" u="none" strike="noStrike" cap="none" spc="0" baseline="0">
                <a:solidFill>
                  <a:schemeClr val="tx2"/>
                </a:solidFill>
                <a:uFillTx/>
                <a:latin typeface="Arial"/>
                <a:ea typeface="+mn-ea"/>
                <a:cs typeface="Arial"/>
                <a:sym typeface="Helvetica Neue Medium"/>
              </a:defRPr>
            </a:lvl1pPr>
            <a:lvl2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2pPr>
            <a:lvl3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3pPr>
            <a:lvl4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4pPr>
            <a:lvl5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5pPr>
            <a:lvl6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6pPr>
            <a:lvl7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7pPr>
            <a:lvl8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8pPr>
            <a:lvl9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9pPr>
          </a:lstStyle>
          <a:p>
            <a:pPr algn="l" hangingPunct="1"/>
            <a:endParaRPr lang="ru-RU" sz="2800" dirty="0">
              <a:solidFill>
                <a:schemeClr val="bg1"/>
              </a:solidFill>
              <a:latin typeface="Segoe UI Light" panose="020B0502040204020203" pitchFamily="34" charset="0"/>
              <a:ea typeface="Segoe UI Historic" panose="020B0502040204020203" pitchFamily="34" charset="0"/>
              <a:cs typeface="Segoe UI Light" panose="020B0502040204020203" pitchFamily="34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167109" y="511627"/>
            <a:ext cx="7030525" cy="287382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ru-RU" sz="2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</a:p>
          <a:p>
            <a:pPr algn="ctr"/>
            <a:r>
              <a:rPr lang="ru-RU" sz="2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r>
              <a:rPr lang="ru-RU" sz="36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СРОКИ КВАРТАЛЬНОЙ ОТЧЕТНОСТИ </a:t>
            </a:r>
          </a:p>
          <a:p>
            <a:pPr algn="ctr"/>
            <a:r>
              <a:rPr lang="ru-RU" sz="36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на </a:t>
            </a:r>
            <a:r>
              <a:rPr lang="ru-RU" sz="36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01.10.2026</a:t>
            </a:r>
          </a:p>
          <a:p>
            <a:r>
              <a:rPr lang="ru-RU" sz="2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</a:p>
          <a:p>
            <a:endParaRPr lang="ru-RU" sz="2200" b="1" dirty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  <a:p>
            <a:r>
              <a:rPr lang="ru-RU" sz="2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endParaRPr lang="en-US" sz="2200" b="1" dirty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30006F88-FCEE-2415-0317-D3F3E6A15A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68570" y="511627"/>
            <a:ext cx="2383743" cy="1261981"/>
          </a:xfrm>
          <a:prstGeom prst="rect">
            <a:avLst/>
          </a:prstGeom>
        </p:spPr>
      </p:pic>
      <p:sp>
        <p:nvSpPr>
          <p:cNvPr id="3" name="Прямоугольник 2"/>
          <p:cNvSpPr/>
          <p:nvPr/>
        </p:nvSpPr>
        <p:spPr>
          <a:xfrm>
            <a:off x="335061" y="4289381"/>
            <a:ext cx="11121064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b="1" dirty="0" smtClean="0">
                <a:solidFill>
                  <a:srgbClr val="002060"/>
                </a:solidFill>
              </a:rPr>
              <a:t>Приказ </a:t>
            </a:r>
            <a:r>
              <a:rPr lang="ru-RU" sz="1600" b="1" dirty="0">
                <a:solidFill>
                  <a:srgbClr val="002060"/>
                </a:solidFill>
              </a:rPr>
              <a:t>Казначейства России от 19.09.2025 N 10н </a:t>
            </a:r>
            <a:r>
              <a:rPr lang="ru-RU" sz="1600" dirty="0">
                <a:solidFill>
                  <a:srgbClr val="002060"/>
                </a:solidFill>
              </a:rPr>
              <a:t>"</a:t>
            </a:r>
            <a:r>
              <a:rPr lang="ru-RU" sz="1600" b="1" dirty="0">
                <a:solidFill>
                  <a:srgbClr val="002060"/>
                </a:solidFill>
              </a:rPr>
              <a:t>О сроках представления </a:t>
            </a:r>
            <a:r>
              <a:rPr lang="ru-RU" sz="1600" dirty="0">
                <a:solidFill>
                  <a:srgbClr val="002060"/>
                </a:solidFill>
              </a:rPr>
              <a:t>главными распорядителями средств федерального бюджета, главными администраторами доходов федерального бюджета, главными администраторами источников финансирования дефицита федерального бюджета бюджетной отчетности </a:t>
            </a:r>
            <a:r>
              <a:rPr lang="ru-RU" sz="1600" b="1" dirty="0">
                <a:solidFill>
                  <a:srgbClr val="002060"/>
                </a:solidFill>
              </a:rPr>
              <a:t>в 2026 году</a:t>
            </a:r>
            <a:r>
              <a:rPr lang="ru-RU" sz="1600" dirty="0">
                <a:solidFill>
                  <a:srgbClr val="002060"/>
                </a:solidFill>
              </a:rPr>
              <a:t>"</a:t>
            </a:r>
            <a:endParaRPr lang="ru-RU" sz="1600" dirty="0" smtClean="0">
              <a:solidFill>
                <a:srgbClr val="002060"/>
              </a:solidFill>
            </a:endParaRPr>
          </a:p>
          <a:p>
            <a:endParaRPr lang="ru-RU" sz="1600" b="1" dirty="0" smtClean="0">
              <a:solidFill>
                <a:srgbClr val="002060"/>
              </a:solidFill>
            </a:endParaRPr>
          </a:p>
          <a:p>
            <a:r>
              <a:rPr lang="ru-RU" sz="1600" b="1" dirty="0" smtClean="0">
                <a:solidFill>
                  <a:srgbClr val="002060"/>
                </a:solidFill>
              </a:rPr>
              <a:t>+ Приказ </a:t>
            </a:r>
            <a:r>
              <a:rPr lang="ru-RU" sz="1600" b="1" dirty="0">
                <a:solidFill>
                  <a:srgbClr val="002060"/>
                </a:solidFill>
              </a:rPr>
              <a:t>Казначейства России от 21.08.2026 N </a:t>
            </a:r>
            <a:r>
              <a:rPr lang="ru-RU" sz="1600" b="1" dirty="0" smtClean="0">
                <a:solidFill>
                  <a:srgbClr val="002060"/>
                </a:solidFill>
              </a:rPr>
              <a:t>23н </a:t>
            </a:r>
            <a:r>
              <a:rPr lang="ru-RU" sz="1600" b="1" dirty="0" smtClean="0">
                <a:solidFill>
                  <a:srgbClr val="C00000"/>
                </a:solidFill>
              </a:rPr>
              <a:t>– </a:t>
            </a:r>
            <a:r>
              <a:rPr lang="ru-RU" sz="1600" b="1" dirty="0">
                <a:solidFill>
                  <a:srgbClr val="C00000"/>
                </a:solidFill>
              </a:rPr>
              <a:t>за 2026 </a:t>
            </a:r>
            <a:r>
              <a:rPr lang="ru-RU" sz="1600" b="1" dirty="0" smtClean="0">
                <a:solidFill>
                  <a:srgbClr val="C00000"/>
                </a:solidFill>
              </a:rPr>
              <a:t>год </a:t>
            </a:r>
            <a:r>
              <a:rPr lang="ru-RU" sz="1600" b="1" dirty="0" smtClean="0">
                <a:solidFill>
                  <a:srgbClr val="002060"/>
                </a:solidFill>
              </a:rPr>
              <a:t>в </a:t>
            </a:r>
            <a:r>
              <a:rPr lang="ru-RU" sz="1600" b="1" dirty="0">
                <a:solidFill>
                  <a:srgbClr val="002060"/>
                </a:solidFill>
              </a:rPr>
              <a:t>2027 </a:t>
            </a:r>
            <a:r>
              <a:rPr lang="ru-RU" sz="1600" b="1" dirty="0" smtClean="0">
                <a:solidFill>
                  <a:srgbClr val="002060"/>
                </a:solidFill>
              </a:rPr>
              <a:t>году  /</a:t>
            </a:r>
            <a:r>
              <a:rPr lang="ru-RU" sz="1600" b="1" dirty="0" err="1" smtClean="0">
                <a:solidFill>
                  <a:srgbClr val="002060"/>
                </a:solidFill>
              </a:rPr>
              <a:t>зарег</a:t>
            </a:r>
            <a:r>
              <a:rPr lang="ru-RU" sz="1600" b="1" dirty="0">
                <a:solidFill>
                  <a:srgbClr val="002060"/>
                </a:solidFill>
              </a:rPr>
              <a:t>. 23 </a:t>
            </a:r>
            <a:r>
              <a:rPr lang="ru-RU" sz="1600" b="1" dirty="0" smtClean="0">
                <a:solidFill>
                  <a:srgbClr val="002060"/>
                </a:solidFill>
              </a:rPr>
              <a:t>сентября 2026 года/  </a:t>
            </a:r>
            <a:endParaRPr lang="ru-RU" sz="1600" dirty="0">
              <a:solidFill>
                <a:srgbClr val="00206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37373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355340" y="583193"/>
            <a:ext cx="9603316" cy="719134"/>
          </a:xfrm>
        </p:spPr>
        <p:txBody>
          <a:bodyPr>
            <a:normAutofit fontScale="90000"/>
          </a:bodyPr>
          <a:lstStyle/>
          <a:p>
            <a:r>
              <a:rPr lang="ru-RU" b="1" dirty="0" smtClean="0">
                <a:solidFill>
                  <a:srgbClr val="0070C0"/>
                </a:solidFill>
              </a:rPr>
              <a:t>Сроки БУХГАЛТЕРСКОЙ </a:t>
            </a:r>
            <a:r>
              <a:rPr lang="ru-RU" b="1" dirty="0" err="1" smtClean="0">
                <a:solidFill>
                  <a:srgbClr val="0070C0"/>
                </a:solidFill>
              </a:rPr>
              <a:t>отчетНОСТИ</a:t>
            </a:r>
            <a:r>
              <a:rPr lang="ru-RU" b="1" dirty="0" smtClean="0">
                <a:solidFill>
                  <a:srgbClr val="0070C0"/>
                </a:solidFill>
              </a:rPr>
              <a:t> на 01.10.2026</a:t>
            </a:r>
            <a:r>
              <a:rPr lang="ru-RU" dirty="0" smtClean="0">
                <a:solidFill>
                  <a:srgbClr val="0070C0"/>
                </a:solidFill>
              </a:rPr>
              <a:t>: </a:t>
            </a:r>
            <a:br>
              <a:rPr lang="ru-RU" dirty="0" smtClean="0">
                <a:solidFill>
                  <a:srgbClr val="0070C0"/>
                </a:solidFill>
              </a:rPr>
            </a:br>
            <a:r>
              <a:rPr lang="ru-RU" dirty="0" smtClean="0">
                <a:solidFill>
                  <a:srgbClr val="0070C0"/>
                </a:solidFill>
              </a:rPr>
              <a:t>(выдержка) Приложение </a:t>
            </a:r>
            <a:r>
              <a:rPr lang="ru-RU" dirty="0">
                <a:solidFill>
                  <a:srgbClr val="0070C0"/>
                </a:solidFill>
              </a:rPr>
              <a:t>к приказу </a:t>
            </a:r>
            <a:r>
              <a:rPr lang="ru-RU" dirty="0" err="1" smtClean="0">
                <a:solidFill>
                  <a:srgbClr val="0070C0"/>
                </a:solidFill>
              </a:rPr>
              <a:t>фк</a:t>
            </a:r>
            <a:r>
              <a:rPr lang="ru-RU" dirty="0" smtClean="0">
                <a:solidFill>
                  <a:srgbClr val="0070C0"/>
                </a:solidFill>
              </a:rPr>
              <a:t> от 19.09.2025 № </a:t>
            </a:r>
            <a:r>
              <a:rPr lang="ru-RU" b="1" dirty="0">
                <a:solidFill>
                  <a:srgbClr val="0070C0"/>
                </a:solidFill>
              </a:rPr>
              <a:t>10н</a:t>
            </a:r>
            <a:r>
              <a:rPr lang="ru-RU" dirty="0">
                <a:solidFill>
                  <a:srgbClr val="0070C0"/>
                </a:solidFill>
              </a:rPr>
              <a:t> </a:t>
            </a:r>
          </a:p>
        </p:txBody>
      </p:sp>
      <p:graphicFrame>
        <p:nvGraphicFramePr>
          <p:cNvPr id="4" name="Объект 3"/>
          <p:cNvGraphicFramePr>
            <a:graphicFrameLocks noGrp="1"/>
          </p:cNvGraphicFramePr>
          <p:nvPr>
            <p:ph idx="1"/>
            <p:extLst/>
          </p:nvPr>
        </p:nvGraphicFramePr>
        <p:xfrm>
          <a:off x="1355340" y="1427178"/>
          <a:ext cx="8633786" cy="4501482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802649">
                  <a:extLst>
                    <a:ext uri="{9D8B030D-6E8A-4147-A177-3AD203B41FA5}">
                      <a16:colId xmlns:a16="http://schemas.microsoft.com/office/drawing/2014/main" val="2335801834"/>
                    </a:ext>
                  </a:extLst>
                </a:gridCol>
                <a:gridCol w="5905356">
                  <a:extLst>
                    <a:ext uri="{9D8B030D-6E8A-4147-A177-3AD203B41FA5}">
                      <a16:colId xmlns:a16="http://schemas.microsoft.com/office/drawing/2014/main" val="555744736"/>
                    </a:ext>
                  </a:extLst>
                </a:gridCol>
                <a:gridCol w="25400">
                  <a:extLst>
                    <a:ext uri="{9D8B030D-6E8A-4147-A177-3AD203B41FA5}">
                      <a16:colId xmlns:a16="http://schemas.microsoft.com/office/drawing/2014/main" val="893614121"/>
                    </a:ext>
                  </a:extLst>
                </a:gridCol>
                <a:gridCol w="57728">
                  <a:extLst>
                    <a:ext uri="{9D8B030D-6E8A-4147-A177-3AD203B41FA5}">
                      <a16:colId xmlns:a16="http://schemas.microsoft.com/office/drawing/2014/main" val="155364606"/>
                    </a:ext>
                  </a:extLst>
                </a:gridCol>
                <a:gridCol w="1842653">
                  <a:extLst>
                    <a:ext uri="{9D8B030D-6E8A-4147-A177-3AD203B41FA5}">
                      <a16:colId xmlns:a16="http://schemas.microsoft.com/office/drawing/2014/main" val="3550932586"/>
                    </a:ext>
                  </a:extLst>
                </a:gridCol>
              </a:tblGrid>
              <a:tr h="118261">
                <a:tc row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Глава 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rgbClr val="0070C0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Наименование федерального органа исполнительной власти или организации 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2026 год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32597792"/>
                  </a:ext>
                </a:extLst>
              </a:tr>
              <a:tr h="236522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ru-RU" dirty="0"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chemeClr val="bg1"/>
                          </a:solidFill>
                          <a:effectLst/>
                        </a:rPr>
                        <a:t>На 1 октября 2026 года </a:t>
                      </a:r>
                      <a:endParaRPr lang="ru-RU" sz="1200" b="1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4260286"/>
                  </a:ext>
                </a:extLst>
              </a:tr>
              <a:tr h="204944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054 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Министерство культуры РФ 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22.10.2026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911438788"/>
                  </a:ext>
                </a:extLst>
              </a:tr>
              <a:tr h="204944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056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Министерство здравоохранения РФ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23.10.2026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543510295"/>
                  </a:ext>
                </a:extLst>
              </a:tr>
              <a:tr h="204944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073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Министерство просвещения РФ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21.10.2026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961133624"/>
                  </a:ext>
                </a:extLst>
              </a:tr>
              <a:tr h="271419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075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Министерство науки и высшего образования РФ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23.10.2026 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4158091701"/>
                  </a:ext>
                </a:extLst>
              </a:tr>
              <a:tr h="271419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091 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Федеральное агентство по делам молодежи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16.10.2026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4155509374"/>
                  </a:ext>
                </a:extLst>
              </a:tr>
              <a:tr h="204944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319 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ФГБУ "Российская академия наук"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19.10.2026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668172723"/>
                  </a:ext>
                </a:extLst>
              </a:tr>
              <a:tr h="354783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384 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ФГБОУ ВО "Российская академия народного хозяйства и государственной службы при Президенте РФ"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19.10.2026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157453630"/>
                  </a:ext>
                </a:extLst>
              </a:tr>
              <a:tr h="236522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385 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ФГБОУ ВО "Санкт-Петербургский государственный университет"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16.10.2026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793715857"/>
                  </a:ext>
                </a:extLst>
              </a:tr>
              <a:tr h="354783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386 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ФГБОУ ВО "Московский государственный университет имени М.В. Ломоносова"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19.10.2026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977417828"/>
                  </a:ext>
                </a:extLst>
              </a:tr>
              <a:tr h="236522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409 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ФГБУ "Государственный академический Большой театр России" 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16.10.2026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703157388"/>
                  </a:ext>
                </a:extLst>
              </a:tr>
              <a:tr h="354783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424 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ФГБОУ ВО "Российская академия живописи, ваяния и зодчества Ильи Глазунова" 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16.10.2026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368239828"/>
                  </a:ext>
                </a:extLst>
              </a:tr>
              <a:tr h="354783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592 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Общероссийское общественно-государственное движение детей и молодежи "Движение первых" 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16.10.2026 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24906685"/>
                  </a:ext>
                </a:extLst>
              </a:tr>
              <a:tr h="236522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595 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ФГБУ "Национальный исследовательский центр "Курчатовский институт"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19.10.2026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361812303"/>
                  </a:ext>
                </a:extLst>
              </a:tr>
              <a:tr h="271419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597 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ФГБУ культуры "Государственный Эрмитаж"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16.10.2026 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635889599"/>
                  </a:ext>
                </a:extLst>
              </a:tr>
              <a:tr h="204944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777 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Министерство спорта РФ 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20.10.2026 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95498598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9282377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smtClean="0"/>
              <a:t>О </a:t>
            </a:r>
            <a:r>
              <a:rPr lang="ru-RU" dirty="0"/>
              <a:t>сроках </a:t>
            </a:r>
            <a:r>
              <a:rPr lang="ru-RU" dirty="0" smtClean="0"/>
              <a:t>представления ОТЧЕТНОСТИ </a:t>
            </a:r>
            <a:r>
              <a:rPr lang="ru-RU" dirty="0" smtClean="0">
                <a:solidFill>
                  <a:srgbClr val="C00000"/>
                </a:solidFill>
              </a:rPr>
              <a:t>в 2027</a:t>
            </a:r>
            <a:r>
              <a:rPr lang="ru-RU" dirty="0" smtClean="0"/>
              <a:t>:</a:t>
            </a:r>
            <a:r>
              <a:rPr lang="ru-RU" dirty="0"/>
              <a:t/>
            </a:r>
            <a:br>
              <a:rPr lang="ru-RU" dirty="0"/>
            </a:br>
            <a:r>
              <a:rPr lang="ru-RU" dirty="0"/>
              <a:t>Приказ Казначейства России от </a:t>
            </a:r>
            <a:r>
              <a:rPr lang="ru-RU" dirty="0">
                <a:solidFill>
                  <a:srgbClr val="C00000"/>
                </a:solidFill>
              </a:rPr>
              <a:t>21.08.2026 </a:t>
            </a:r>
            <a:r>
              <a:rPr lang="en-US" dirty="0">
                <a:solidFill>
                  <a:srgbClr val="C00000"/>
                </a:solidFill>
              </a:rPr>
              <a:t>N 23</a:t>
            </a:r>
            <a:r>
              <a:rPr lang="ru-RU" dirty="0">
                <a:solidFill>
                  <a:srgbClr val="C00000"/>
                </a:solidFill>
              </a:rPr>
              <a:t>н   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452032" y="1854202"/>
            <a:ext cx="9922550" cy="3854268"/>
          </a:xfrm>
          <a:solidFill>
            <a:schemeClr val="bg2"/>
          </a:solidFill>
        </p:spPr>
        <p:txBody>
          <a:bodyPr/>
          <a:lstStyle/>
          <a:p>
            <a:pPr marL="0" indent="0">
              <a:buNone/>
            </a:pPr>
            <a:r>
              <a:rPr lang="ru-RU" b="1" dirty="0"/>
              <a:t>Приказ Казначейства России от 21.08.2026 N 23н </a:t>
            </a:r>
            <a:r>
              <a:rPr lang="ru-RU" dirty="0"/>
              <a:t>"О сроках представления главными распорядителями средств федерального бюджета, главными администраторами доходов федерального бюджета, главными администраторами источников финансирования дефицита федерального бюджета бюджетной отчетности в 2027 году"  </a:t>
            </a:r>
          </a:p>
          <a:p>
            <a:pPr>
              <a:buFont typeface="Wingdings" panose="05000000000000000000" pitchFamily="2" charset="2"/>
              <a:buChar char="q"/>
            </a:pPr>
            <a:r>
              <a:rPr lang="ru-RU" dirty="0" smtClean="0"/>
              <a:t> Установят </a:t>
            </a:r>
            <a:r>
              <a:rPr lang="ru-RU" b="1" dirty="0"/>
              <a:t>новые сроки подачи справок по консолидируемым расчетам (ф. 0503125</a:t>
            </a:r>
            <a:r>
              <a:rPr lang="ru-RU" dirty="0"/>
              <a:t>):</a:t>
            </a:r>
          </a:p>
          <a:p>
            <a:pPr marL="342900" lvl="1" indent="0">
              <a:buNone/>
            </a:pPr>
            <a:r>
              <a:rPr lang="ru-RU" dirty="0" smtClean="0"/>
              <a:t>• </a:t>
            </a:r>
            <a:r>
              <a:rPr lang="ru-RU" b="1" dirty="0" smtClean="0"/>
              <a:t>ежемесячно </a:t>
            </a:r>
            <a:r>
              <a:rPr lang="ru-RU" b="1" dirty="0"/>
              <a:t>– до 10-го рабочего дня </a:t>
            </a:r>
            <a:r>
              <a:rPr lang="ru-RU" dirty="0"/>
              <a:t>следующего месяца;</a:t>
            </a:r>
          </a:p>
          <a:p>
            <a:pPr marL="342900" lvl="1" indent="0">
              <a:buNone/>
            </a:pPr>
            <a:r>
              <a:rPr lang="ru-RU" dirty="0" smtClean="0"/>
              <a:t>• на </a:t>
            </a:r>
            <a:r>
              <a:rPr lang="ru-RU" dirty="0"/>
              <a:t>1 ноября в части </a:t>
            </a:r>
            <a:r>
              <a:rPr lang="ru-RU" dirty="0" smtClean="0"/>
              <a:t>взаимосвязанных </a:t>
            </a:r>
            <a:r>
              <a:rPr lang="ru-RU" dirty="0"/>
              <a:t>показателей по </a:t>
            </a:r>
            <a:r>
              <a:rPr lang="ru-RU" dirty="0" err="1"/>
              <a:t>неденежным</a:t>
            </a:r>
            <a:r>
              <a:rPr lang="ru-RU" dirty="0"/>
              <a:t> расчетам (кроме справок по счетам 304 04) – </a:t>
            </a:r>
            <a:r>
              <a:rPr lang="ru-RU" b="1" dirty="0"/>
              <a:t>до </a:t>
            </a:r>
            <a:r>
              <a:rPr lang="ru-RU" b="1" dirty="0" smtClean="0"/>
              <a:t>15.12.</a:t>
            </a:r>
            <a:r>
              <a:rPr lang="ru-RU" dirty="0" smtClean="0"/>
              <a:t>2027,</a:t>
            </a:r>
            <a:endParaRPr lang="ru-RU" dirty="0"/>
          </a:p>
          <a:p>
            <a:pPr marL="342900" lvl="1" indent="0">
              <a:buNone/>
            </a:pPr>
            <a:r>
              <a:rPr lang="ru-RU" b="1" dirty="0" smtClean="0">
                <a:solidFill>
                  <a:srgbClr val="C00000"/>
                </a:solidFill>
              </a:rPr>
              <a:t>• за </a:t>
            </a:r>
            <a:r>
              <a:rPr lang="ru-RU" b="1" dirty="0">
                <a:solidFill>
                  <a:srgbClr val="C00000"/>
                </a:solidFill>
              </a:rPr>
              <a:t>2026 год – </a:t>
            </a:r>
            <a:r>
              <a:rPr lang="ru-RU" b="1" u="sng" dirty="0">
                <a:solidFill>
                  <a:srgbClr val="C00000"/>
                </a:solidFill>
              </a:rPr>
              <a:t>до 24 февраля </a:t>
            </a:r>
            <a:r>
              <a:rPr lang="ru-RU" b="1" dirty="0">
                <a:solidFill>
                  <a:srgbClr val="C00000"/>
                </a:solidFill>
              </a:rPr>
              <a:t>2027 года</a:t>
            </a:r>
            <a:r>
              <a:rPr lang="ru-RU" dirty="0"/>
              <a:t>.</a:t>
            </a:r>
          </a:p>
          <a:p>
            <a:pPr>
              <a:buFont typeface="Wingdings" panose="05000000000000000000" pitchFamily="2" charset="2"/>
              <a:buChar char="q"/>
            </a:pPr>
            <a:r>
              <a:rPr lang="ru-RU" dirty="0" smtClean="0"/>
              <a:t> Сроки </a:t>
            </a:r>
            <a:r>
              <a:rPr lang="ru-RU" b="1" dirty="0"/>
              <a:t>для месячной </a:t>
            </a:r>
            <a:r>
              <a:rPr lang="ru-RU" dirty="0"/>
              <a:t>отчетности </a:t>
            </a:r>
            <a:r>
              <a:rPr lang="ru-RU" dirty="0" smtClean="0"/>
              <a:t>- такие </a:t>
            </a:r>
            <a:r>
              <a:rPr lang="ru-RU" dirty="0"/>
              <a:t>же, как в 2026  году. Не </a:t>
            </a:r>
            <a:r>
              <a:rPr lang="ru-RU" dirty="0" smtClean="0"/>
              <a:t>изменили </a:t>
            </a:r>
            <a:r>
              <a:rPr lang="ru-RU" dirty="0"/>
              <a:t>дату </a:t>
            </a:r>
            <a:r>
              <a:rPr lang="ru-RU" dirty="0" smtClean="0"/>
              <a:t>отчетов </a:t>
            </a:r>
            <a:r>
              <a:rPr lang="ru-RU" dirty="0"/>
              <a:t>об обязательствах </a:t>
            </a:r>
            <a:r>
              <a:rPr lang="ru-RU" dirty="0" smtClean="0"/>
              <a:t>по НП.  </a:t>
            </a:r>
          </a:p>
          <a:p>
            <a:pPr>
              <a:buFont typeface="Wingdings" panose="05000000000000000000" pitchFamily="2" charset="2"/>
              <a:buChar char="q"/>
            </a:pPr>
            <a:r>
              <a:rPr lang="ru-RU" dirty="0" smtClean="0"/>
              <a:t>  А  сроки </a:t>
            </a:r>
            <a:r>
              <a:rPr lang="ru-RU" b="1" dirty="0">
                <a:solidFill>
                  <a:srgbClr val="C00000"/>
                </a:solidFill>
              </a:rPr>
              <a:t>сдачи квартальной и годовой </a:t>
            </a:r>
            <a:r>
              <a:rPr lang="ru-RU" b="1" dirty="0" smtClean="0">
                <a:solidFill>
                  <a:srgbClr val="C00000"/>
                </a:solidFill>
              </a:rPr>
              <a:t>отчетности</a:t>
            </a:r>
            <a:r>
              <a:rPr lang="ru-RU" dirty="0" smtClean="0"/>
              <a:t> </a:t>
            </a:r>
            <a:r>
              <a:rPr lang="ru-RU" dirty="0"/>
              <a:t>немного </a:t>
            </a:r>
            <a:r>
              <a:rPr lang="ru-RU" b="1" dirty="0" smtClean="0"/>
              <a:t>скорректируют</a:t>
            </a:r>
            <a:r>
              <a:rPr lang="ru-RU" dirty="0" smtClean="0"/>
              <a:t>.  </a:t>
            </a:r>
          </a:p>
          <a:p>
            <a:pPr marL="0" indent="0">
              <a:buNone/>
            </a:pPr>
            <a:r>
              <a:rPr lang="ru-RU" dirty="0" smtClean="0"/>
              <a:t>Так, </a:t>
            </a:r>
            <a:r>
              <a:rPr lang="ru-RU" dirty="0"/>
              <a:t>в текущем году </a:t>
            </a:r>
            <a:r>
              <a:rPr lang="ru-RU" dirty="0" smtClean="0"/>
              <a:t>срок отчетов </a:t>
            </a:r>
            <a:r>
              <a:rPr lang="ru-RU" b="1" dirty="0"/>
              <a:t>на 1 апреля Минкультуры </a:t>
            </a:r>
            <a:r>
              <a:rPr lang="ru-RU" dirty="0" smtClean="0"/>
              <a:t> - </a:t>
            </a:r>
            <a:r>
              <a:rPr lang="ru-RU" b="1" dirty="0" smtClean="0"/>
              <a:t>23 </a:t>
            </a:r>
            <a:r>
              <a:rPr lang="ru-RU" b="1" dirty="0"/>
              <a:t>апреля</a:t>
            </a:r>
            <a:r>
              <a:rPr lang="ru-RU" dirty="0"/>
              <a:t>, а в 2027 году </a:t>
            </a:r>
            <a:r>
              <a:rPr lang="ru-RU" dirty="0" smtClean="0"/>
              <a:t>- </a:t>
            </a:r>
            <a:r>
              <a:rPr lang="ru-RU" b="1" dirty="0" smtClean="0"/>
              <a:t>22 апреля</a:t>
            </a:r>
            <a:r>
              <a:rPr lang="ru-RU" dirty="0" smtClean="0"/>
              <a:t>.</a:t>
            </a:r>
          </a:p>
          <a:p>
            <a:pPr marL="0" indent="0">
              <a:buNone/>
            </a:pPr>
            <a:r>
              <a:rPr lang="ru-RU" dirty="0"/>
              <a:t>Пример, Минздрав представлял отчет 5 марта , а за 2026 год это нужно будет сделать 10 марта</a:t>
            </a:r>
            <a:r>
              <a:rPr lang="ru-RU" dirty="0" smtClean="0"/>
              <a:t>.</a:t>
            </a:r>
            <a:endParaRPr lang="ru-RU" dirty="0"/>
          </a:p>
          <a:p>
            <a:pPr marL="0" indent="0">
              <a:buNone/>
            </a:pPr>
            <a:endParaRPr lang="ru-RU" dirty="0"/>
          </a:p>
        </p:txBody>
      </p:sp>
      <p:sp>
        <p:nvSpPr>
          <p:cNvPr id="4" name="Прямоугольник 3"/>
          <p:cNvSpPr/>
          <p:nvPr/>
        </p:nvSpPr>
        <p:spPr>
          <a:xfrm>
            <a:off x="0" y="5812971"/>
            <a:ext cx="12100560" cy="35269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/>
              <a:t>От сроков для федеральных ГАБС зависят сроки подачи индивидуальной отчетности федеральных КУ БУ АУ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74724939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41" name="TextBox 1"/>
          <p:cNvSpPr txBox="1"/>
          <p:nvPr/>
        </p:nvSpPr>
        <p:spPr>
          <a:xfrm>
            <a:off x="4258491" y="243840"/>
            <a:ext cx="76722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ru-RU"/>
            </a:defPPr>
            <a:lvl1pPr algn="r">
              <a:defRPr b="1">
                <a:solidFill>
                  <a:schemeClr val="accent5">
                    <a:lumMod val="75000"/>
                  </a:schemeClr>
                </a:solidFill>
                <a:latin typeface="Century" panose="02040604050505020304" pitchFamily="18" charset="0"/>
              </a:defRPr>
            </a:lvl1pPr>
          </a:lstStyle>
          <a:p>
            <a:r>
              <a:rPr lang="ru-RU" dirty="0">
                <a:solidFill>
                  <a:srgbClr val="002060"/>
                </a:solidFill>
              </a:rPr>
              <a:t>Учет и отчетность с 2026 года</a:t>
            </a:r>
          </a:p>
        </p:txBody>
      </p:sp>
      <p:sp>
        <p:nvSpPr>
          <p:cNvPr id="1048948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6AE873-A8FB-A345-AD0F-5EB4C9EA72F5}" type="slidenum">
              <a:rPr lang="ru-RU" smtClean="0"/>
              <a:t>5</a:t>
            </a:fld>
            <a:endParaRPr lang="ru-RU" dirty="0"/>
          </a:p>
        </p:txBody>
      </p:sp>
      <p:sp>
        <p:nvSpPr>
          <p:cNvPr id="12" name="TextBox 11"/>
          <p:cNvSpPr txBox="1"/>
          <p:nvPr/>
        </p:nvSpPr>
        <p:spPr>
          <a:xfrm>
            <a:off x="618024" y="1094672"/>
            <a:ext cx="480812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dirty="0">
                <a:solidFill>
                  <a:srgbClr val="C00000"/>
                </a:solidFill>
              </a:rPr>
              <a:t>С</a:t>
            </a:r>
            <a:r>
              <a:rPr lang="ru-RU" sz="2000" dirty="0" smtClean="0">
                <a:solidFill>
                  <a:srgbClr val="C00000"/>
                </a:solidFill>
              </a:rPr>
              <a:t> </a:t>
            </a:r>
            <a:r>
              <a:rPr lang="ru-RU" sz="2000" dirty="0">
                <a:solidFill>
                  <a:srgbClr val="C00000"/>
                </a:solidFill>
              </a:rPr>
              <a:t>отчетности за 2026 год </a:t>
            </a:r>
            <a:br>
              <a:rPr lang="ru-RU" sz="2000" dirty="0">
                <a:solidFill>
                  <a:srgbClr val="C00000"/>
                </a:solidFill>
              </a:rPr>
            </a:br>
            <a:r>
              <a:rPr lang="ru-RU" sz="2000" dirty="0">
                <a:solidFill>
                  <a:srgbClr val="C00000"/>
                </a:solidFill>
              </a:rPr>
              <a:t>(на 01.01.2027)</a:t>
            </a:r>
          </a:p>
        </p:txBody>
      </p:sp>
      <p:sp>
        <p:nvSpPr>
          <p:cNvPr id="14" name="Заголовок 1"/>
          <p:cNvSpPr txBox="1">
            <a:spLocks/>
          </p:cNvSpPr>
          <p:nvPr/>
        </p:nvSpPr>
        <p:spPr>
          <a:xfrm>
            <a:off x="508049" y="1875900"/>
            <a:ext cx="5341581" cy="128802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marL="0"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ru-RU" sz="1800" b="1" i="0" kern="1200" dirty="0">
                <a:solidFill>
                  <a:schemeClr val="accent1">
                    <a:lumMod val="50000"/>
                  </a:schemeClr>
                </a:solidFill>
                <a:latin typeface="TT Norms Bold" panose="02000503030000020003" pitchFamily="2" charset="0"/>
                <a:ea typeface="+mj-ea"/>
                <a:cs typeface="+mj-cs"/>
              </a:defRPr>
            </a:lvl1pPr>
          </a:lstStyle>
          <a:p>
            <a:pPr marL="285750" indent="-285750" algn="l">
              <a:lnSpc>
                <a:spcPct val="114000"/>
              </a:lnSpc>
              <a:spcAft>
                <a:spcPts val="1200"/>
              </a:spcAft>
              <a:buFontTx/>
              <a:buChar char="-"/>
            </a:pPr>
            <a:r>
              <a:rPr lang="ru-RU" sz="1600" b="0" dirty="0">
                <a:solidFill>
                  <a:srgbClr val="002060"/>
                </a:solidFill>
                <a:latin typeface="+mn-lt"/>
              </a:rPr>
              <a:t>от 29.11.2024 №</a:t>
            </a:r>
            <a:r>
              <a:rPr lang="en-US" sz="1600" b="0" dirty="0">
                <a:solidFill>
                  <a:srgbClr val="002060"/>
                </a:solidFill>
                <a:latin typeface="+mn-lt"/>
              </a:rPr>
              <a:t> 179</a:t>
            </a:r>
            <a:r>
              <a:rPr lang="ru-RU" sz="1600" b="0" dirty="0">
                <a:solidFill>
                  <a:srgbClr val="002060"/>
                </a:solidFill>
                <a:latin typeface="+mn-lt"/>
              </a:rPr>
              <a:t>н СГС «Бюджетная отчетность»</a:t>
            </a:r>
          </a:p>
          <a:p>
            <a:pPr marL="285750" indent="-285750" algn="l">
              <a:lnSpc>
                <a:spcPct val="114000"/>
              </a:lnSpc>
              <a:spcAft>
                <a:spcPts val="1200"/>
              </a:spcAft>
              <a:buFontTx/>
              <a:buChar char="-"/>
            </a:pPr>
            <a:r>
              <a:rPr lang="ru-RU" sz="1600" b="0" dirty="0">
                <a:solidFill>
                  <a:srgbClr val="C00000"/>
                </a:solidFill>
                <a:latin typeface="+mn-lt"/>
              </a:rPr>
              <a:t>Шаблоны форм отчетности и порядок заполнения – 2026 год</a:t>
            </a:r>
          </a:p>
        </p:txBody>
      </p:sp>
      <p:sp>
        <p:nvSpPr>
          <p:cNvPr id="8" name="Заголовок 1"/>
          <p:cNvSpPr txBox="1">
            <a:spLocks/>
          </p:cNvSpPr>
          <p:nvPr/>
        </p:nvSpPr>
        <p:spPr>
          <a:xfrm>
            <a:off x="351296" y="3847448"/>
            <a:ext cx="5341581" cy="1599623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marL="0"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ru-RU" sz="1800" b="1" i="0" kern="1200" dirty="0">
                <a:solidFill>
                  <a:schemeClr val="accent1">
                    <a:lumMod val="50000"/>
                  </a:schemeClr>
                </a:solidFill>
                <a:latin typeface="TT Norms Bold" panose="02000503030000020003" pitchFamily="2" charset="0"/>
                <a:ea typeface="+mj-ea"/>
                <a:cs typeface="+mj-cs"/>
              </a:defRPr>
            </a:lvl1pPr>
          </a:lstStyle>
          <a:p>
            <a:pPr marL="285750" indent="-285750" algn="l">
              <a:lnSpc>
                <a:spcPct val="114000"/>
              </a:lnSpc>
              <a:spcAft>
                <a:spcPts val="1200"/>
              </a:spcAft>
              <a:buFontTx/>
              <a:buChar char="-"/>
            </a:pPr>
            <a:r>
              <a:rPr lang="ru-RU" sz="1600" b="0" dirty="0">
                <a:solidFill>
                  <a:srgbClr val="002060"/>
                </a:solidFill>
                <a:latin typeface="+mn-lt"/>
              </a:rPr>
              <a:t>от 29.11.2024 №</a:t>
            </a:r>
            <a:r>
              <a:rPr lang="en-US" sz="1600" b="0" dirty="0">
                <a:solidFill>
                  <a:srgbClr val="002060"/>
                </a:solidFill>
                <a:latin typeface="+mn-lt"/>
              </a:rPr>
              <a:t> 180</a:t>
            </a:r>
            <a:r>
              <a:rPr lang="ru-RU" sz="1600" b="0" dirty="0">
                <a:solidFill>
                  <a:srgbClr val="002060"/>
                </a:solidFill>
                <a:latin typeface="+mn-lt"/>
              </a:rPr>
              <a:t>н СГС «Бухгалтерская (финансовая) отчетность государственных (муниципальных) бюджетных и автономных учреждений»;</a:t>
            </a:r>
          </a:p>
          <a:p>
            <a:pPr marL="285750" indent="-285750" algn="l">
              <a:lnSpc>
                <a:spcPct val="114000"/>
              </a:lnSpc>
              <a:spcAft>
                <a:spcPts val="1200"/>
              </a:spcAft>
              <a:buFontTx/>
              <a:buChar char="-"/>
            </a:pPr>
            <a:r>
              <a:rPr lang="ru-RU" sz="1600" b="0" dirty="0">
                <a:solidFill>
                  <a:srgbClr val="C00000"/>
                </a:solidFill>
                <a:latin typeface="+mn-lt"/>
              </a:rPr>
              <a:t>Шаблоны форм отчетности и порядок заполнения – 2026 год</a:t>
            </a:r>
          </a:p>
        </p:txBody>
      </p:sp>
      <p:sp>
        <p:nvSpPr>
          <p:cNvPr id="9" name="Скругленный прямоугольник 8"/>
          <p:cNvSpPr/>
          <p:nvPr/>
        </p:nvSpPr>
        <p:spPr>
          <a:xfrm>
            <a:off x="7908339" y="1896441"/>
            <a:ext cx="2869949" cy="1267485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>
                <a:solidFill>
                  <a:srgbClr val="002060"/>
                </a:solidFill>
              </a:rPr>
              <a:t>от 28.12.2010 №</a:t>
            </a:r>
            <a:r>
              <a:rPr lang="en-US" dirty="0">
                <a:solidFill>
                  <a:srgbClr val="002060"/>
                </a:solidFill>
              </a:rPr>
              <a:t> 191</a:t>
            </a:r>
            <a:r>
              <a:rPr lang="ru-RU" dirty="0">
                <a:solidFill>
                  <a:srgbClr val="002060"/>
                </a:solidFill>
              </a:rPr>
              <a:t>н</a:t>
            </a:r>
          </a:p>
        </p:txBody>
      </p:sp>
      <p:sp>
        <p:nvSpPr>
          <p:cNvPr id="11" name="Скругленный прямоугольник 10"/>
          <p:cNvSpPr/>
          <p:nvPr/>
        </p:nvSpPr>
        <p:spPr>
          <a:xfrm>
            <a:off x="7908339" y="3950473"/>
            <a:ext cx="2869949" cy="1267485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>
                <a:solidFill>
                  <a:srgbClr val="002060"/>
                </a:solidFill>
              </a:rPr>
              <a:t>от 25.03.2011 №</a:t>
            </a:r>
            <a:r>
              <a:rPr lang="en-US" dirty="0">
                <a:solidFill>
                  <a:srgbClr val="002060"/>
                </a:solidFill>
              </a:rPr>
              <a:t> 33</a:t>
            </a:r>
            <a:r>
              <a:rPr lang="ru-RU" dirty="0">
                <a:solidFill>
                  <a:srgbClr val="002060"/>
                </a:solidFill>
              </a:rPr>
              <a:t>н</a:t>
            </a:r>
          </a:p>
        </p:txBody>
      </p:sp>
      <p:sp>
        <p:nvSpPr>
          <p:cNvPr id="13" name="Стрелка влево 12"/>
          <p:cNvSpPr/>
          <p:nvPr/>
        </p:nvSpPr>
        <p:spPr>
          <a:xfrm>
            <a:off x="6361471" y="2163096"/>
            <a:ext cx="1170039" cy="766916"/>
          </a:xfrm>
          <a:prstGeom prst="leftArrow">
            <a:avLst/>
          </a:prstGeom>
          <a:solidFill>
            <a:schemeClr val="accent4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Стрелка влево 14"/>
          <p:cNvSpPr/>
          <p:nvPr/>
        </p:nvSpPr>
        <p:spPr>
          <a:xfrm>
            <a:off x="6361471" y="4200757"/>
            <a:ext cx="1170039" cy="766916"/>
          </a:xfrm>
          <a:prstGeom prst="leftArrow">
            <a:avLst/>
          </a:prstGeom>
          <a:solidFill>
            <a:schemeClr val="accent4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18" name="Прямая соединительная линия 17"/>
          <p:cNvCxnSpPr/>
          <p:nvPr/>
        </p:nvCxnSpPr>
        <p:spPr>
          <a:xfrm>
            <a:off x="351295" y="3446352"/>
            <a:ext cx="565059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7028951" y="1248560"/>
            <a:ext cx="480812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>
                <a:solidFill>
                  <a:srgbClr val="002060"/>
                </a:solidFill>
              </a:rPr>
              <a:t>в 2026 году</a:t>
            </a:r>
          </a:p>
        </p:txBody>
      </p:sp>
    </p:spTree>
    <p:extLst>
      <p:ext uri="{BB962C8B-B14F-4D97-AF65-F5344CB8AC3E}">
        <p14:creationId xmlns:p14="http://schemas.microsoft.com/office/powerpoint/2010/main" val="4210907410"/>
      </p:ext>
    </p:extLst>
  </p:cSld>
  <p:clrMapOvr>
    <a:masterClrMapping/>
  </p:clrMapOvr>
  <p:transition advClick="0"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27"/>
          <p:cNvSpPr/>
          <p:nvPr/>
        </p:nvSpPr>
        <p:spPr>
          <a:xfrm>
            <a:off x="-17417" y="495300"/>
            <a:ext cx="12100560" cy="2828925"/>
          </a:xfrm>
          <a:prstGeom prst="rect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685800">
              <a:defRPr/>
            </a:pPr>
            <a:endParaRPr lang="en-US" sz="3250" dirty="0">
              <a:solidFill>
                <a:prstClr val="white"/>
              </a:solidFill>
            </a:endParaRPr>
          </a:p>
        </p:txBody>
      </p:sp>
      <p:sp>
        <p:nvSpPr>
          <p:cNvPr id="76804" name="Заголовок 1"/>
          <p:cNvSpPr txBox="1">
            <a:spLocks/>
          </p:cNvSpPr>
          <p:nvPr/>
        </p:nvSpPr>
        <p:spPr bwMode="auto">
          <a:xfrm>
            <a:off x="1911350" y="2578100"/>
            <a:ext cx="4311650" cy="850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 defTabSz="619125">
              <a:lnSpc>
                <a:spcPct val="120000"/>
              </a:lnSpc>
              <a:spcBef>
                <a:spcPts val="563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1100">
                <a:solidFill>
                  <a:schemeClr val="tx1"/>
                </a:solidFill>
                <a:latin typeface="Gill Sans MT" panose="020B0502020104020203" pitchFamily="34" charset="0"/>
              </a:defRPr>
            </a:lvl1pPr>
            <a:lvl2pPr marL="385763" indent="-128588" defTabSz="619125">
              <a:lnSpc>
                <a:spcPct val="120000"/>
              </a:lnSpc>
              <a:spcBef>
                <a:spcPts val="275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900">
                <a:solidFill>
                  <a:schemeClr val="tx1"/>
                </a:solidFill>
                <a:latin typeface="Gill Sans MT" panose="020B0502020104020203" pitchFamily="34" charset="0"/>
              </a:defRPr>
            </a:lvl2pPr>
            <a:lvl3pPr marL="642938" indent="-128588" defTabSz="619125">
              <a:lnSpc>
                <a:spcPct val="120000"/>
              </a:lnSpc>
              <a:spcBef>
                <a:spcPts val="275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900">
                <a:solidFill>
                  <a:schemeClr val="tx1"/>
                </a:solidFill>
                <a:latin typeface="Gill Sans MT" panose="020B0502020104020203" pitchFamily="34" charset="0"/>
              </a:defRPr>
            </a:lvl3pPr>
            <a:lvl4pPr marL="900113" indent="-128588" defTabSz="619125">
              <a:lnSpc>
                <a:spcPct val="120000"/>
              </a:lnSpc>
              <a:spcBef>
                <a:spcPts val="275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700">
                <a:solidFill>
                  <a:schemeClr val="tx1"/>
                </a:solidFill>
                <a:latin typeface="Gill Sans MT" panose="020B0502020104020203" pitchFamily="34" charset="0"/>
              </a:defRPr>
            </a:lvl4pPr>
            <a:lvl5pPr marL="1157288" indent="-128588" defTabSz="619125">
              <a:lnSpc>
                <a:spcPct val="120000"/>
              </a:lnSpc>
              <a:spcBef>
                <a:spcPts val="275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5pPr>
            <a:lvl6pPr marL="1614488" indent="-128588" defTabSz="619125" eaLnBrk="0" fontAlgn="base" hangingPunct="0">
              <a:lnSpc>
                <a:spcPct val="120000"/>
              </a:lnSpc>
              <a:spcBef>
                <a:spcPts val="275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6pPr>
            <a:lvl7pPr marL="2071688" indent="-128588" defTabSz="619125" eaLnBrk="0" fontAlgn="base" hangingPunct="0">
              <a:lnSpc>
                <a:spcPct val="120000"/>
              </a:lnSpc>
              <a:spcBef>
                <a:spcPts val="275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7pPr>
            <a:lvl8pPr marL="2528888" indent="-128588" defTabSz="619125" eaLnBrk="0" fontAlgn="base" hangingPunct="0">
              <a:lnSpc>
                <a:spcPct val="120000"/>
              </a:lnSpc>
              <a:spcBef>
                <a:spcPts val="275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8pPr>
            <a:lvl9pPr marL="2986088" indent="-128588" defTabSz="619125" eaLnBrk="0" fontAlgn="base" hangingPunct="0">
              <a:lnSpc>
                <a:spcPct val="120000"/>
              </a:lnSpc>
              <a:spcBef>
                <a:spcPts val="275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ru-RU" altLang="ru-RU" sz="2100" b="1">
              <a:solidFill>
                <a:srgbClr val="FFFFFF"/>
              </a:solidFill>
              <a:latin typeface="Segoe UI Light" panose="020B0502040204020203" pitchFamily="34" charset="0"/>
              <a:ea typeface="Segoe UI Historic" panose="020B0502040204020203" pitchFamily="34" charset="0"/>
              <a:cs typeface="Segoe UI Light" panose="020B0502040204020203" pitchFamily="34" charset="0"/>
              <a:sym typeface="Helvetica Neue Medium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287700" y="954042"/>
            <a:ext cx="7218093" cy="2154238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685800">
              <a:defRPr/>
            </a:pP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Раздел 6.  </a:t>
            </a:r>
          </a:p>
          <a:p>
            <a:pPr algn="ctr" defTabSz="685800">
              <a:defRPr/>
            </a:pP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«</a:t>
            </a:r>
            <a:r>
              <a:rPr lang="ru-RU" sz="2400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Особенности годовой инвентаризации </a:t>
            </a:r>
            <a:endParaRPr lang="ru-RU" sz="2400" b="1" dirty="0" smtClean="0">
              <a:solidFill>
                <a:prstClr val="white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  <a:p>
            <a:pPr algn="ctr" defTabSz="685800">
              <a:defRPr/>
            </a:pP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с </a:t>
            </a:r>
            <a:r>
              <a:rPr lang="ru-RU" sz="2400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1 октября 2026 года и оформления ее результатов» </a:t>
            </a:r>
          </a:p>
          <a:p>
            <a:pPr algn="ctr" defTabSz="685800">
              <a:defRPr/>
            </a:pP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endParaRPr lang="en-US" sz="2400" b="1" dirty="0">
              <a:solidFill>
                <a:prstClr val="white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98909A5-FC26-1506-49F7-117692D347F8}"/>
              </a:ext>
            </a:extLst>
          </p:cNvPr>
          <p:cNvSpPr txBox="1"/>
          <p:nvPr/>
        </p:nvSpPr>
        <p:spPr>
          <a:xfrm>
            <a:off x="539841" y="3694972"/>
            <a:ext cx="10890159" cy="1661993"/>
          </a:xfrm>
          <a:prstGeom prst="rect">
            <a:avLst/>
          </a:prstGeom>
          <a:solidFill>
            <a:schemeClr val="bg2"/>
          </a:solidFill>
        </p:spPr>
        <p:txBody>
          <a:bodyPr wrap="square">
            <a:spAutoFit/>
          </a:bodyPr>
          <a:lstStyle/>
          <a:p>
            <a:pPr defTabSz="685800">
              <a:defRPr/>
            </a:pPr>
            <a:r>
              <a:rPr lang="ru-RU" b="1" dirty="0">
                <a:solidFill>
                  <a:srgbClr val="C00000"/>
                </a:solidFill>
              </a:rPr>
              <a:t>Н</a:t>
            </a:r>
            <a:r>
              <a:rPr lang="ru-RU" b="1" dirty="0" smtClean="0">
                <a:solidFill>
                  <a:srgbClr val="C00000"/>
                </a:solidFill>
              </a:rPr>
              <a:t>а </a:t>
            </a:r>
            <a:r>
              <a:rPr lang="ru-RU" b="1" dirty="0">
                <a:solidFill>
                  <a:srgbClr val="C00000"/>
                </a:solidFill>
              </a:rPr>
              <a:t>основе макета </a:t>
            </a:r>
            <a:r>
              <a:rPr lang="ru-RU" b="1" dirty="0" smtClean="0">
                <a:solidFill>
                  <a:srgbClr val="C00000"/>
                </a:solidFill>
              </a:rPr>
              <a:t>локального нормативного акта </a:t>
            </a:r>
            <a:r>
              <a:rPr lang="ru-RU" b="1" dirty="0">
                <a:solidFill>
                  <a:srgbClr val="C00000"/>
                </a:solidFill>
              </a:rPr>
              <a:t>«Порядок и сроки проведения инвентаризации» в составе пакета учетной политики – </a:t>
            </a:r>
            <a:r>
              <a:rPr lang="ru-RU" b="1" dirty="0" smtClean="0">
                <a:solidFill>
                  <a:srgbClr val="C00000"/>
                </a:solidFill>
              </a:rPr>
              <a:t>2026</a:t>
            </a:r>
          </a:p>
          <a:p>
            <a:pPr defTabSz="685800">
              <a:defRPr/>
            </a:pPr>
            <a:endParaRPr lang="ru-RU" b="1" dirty="0">
              <a:solidFill>
                <a:srgbClr val="C00000"/>
              </a:solidFill>
            </a:endParaRPr>
          </a:p>
          <a:p>
            <a:pPr defTabSz="685800">
              <a:defRPr/>
            </a:pPr>
            <a:r>
              <a:rPr lang="ru-RU" sz="1600" b="1" dirty="0" smtClean="0">
                <a:solidFill>
                  <a:srgbClr val="C00000"/>
                </a:solidFill>
              </a:rPr>
              <a:t>Проект </a:t>
            </a:r>
            <a:r>
              <a:rPr lang="ru-RU" sz="1600" b="1" dirty="0">
                <a:solidFill>
                  <a:srgbClr val="C00000"/>
                </a:solidFill>
              </a:rPr>
              <a:t>приказа Минфина России от 30.07.2026 «О внесении изменений в приложение № 1 к федеральному стандарту бухгалтерского учета для организаций государственного сектора «Учетная политика, оценочные значения и ошибки», утв. приказом Минфина России от 30 декабря 2017 № 274н» </a:t>
            </a:r>
            <a:endParaRPr lang="ru-RU" sz="1600" b="1" dirty="0">
              <a:solidFill>
                <a:srgbClr val="C00000"/>
              </a:solidFill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02597" y="1278771"/>
            <a:ext cx="2383743" cy="1261981"/>
          </a:xfrm>
          <a:prstGeom prst="rect">
            <a:avLst/>
          </a:prstGeom>
        </p:spPr>
      </p:pic>
      <p:sp>
        <p:nvSpPr>
          <p:cNvPr id="3" name="Прямоугольник 2"/>
          <p:cNvSpPr/>
          <p:nvPr/>
        </p:nvSpPr>
        <p:spPr>
          <a:xfrm>
            <a:off x="827859" y="5657671"/>
            <a:ext cx="10954837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© </a:t>
            </a:r>
            <a:r>
              <a:rPr lang="ru-RU" b="1" dirty="0">
                <a:solidFill>
                  <a:schemeClr val="accent1">
                    <a:lumMod val="75000"/>
                  </a:schemeClr>
                </a:solidFill>
              </a:rPr>
              <a:t>Михайлова Елена Николаевна</a:t>
            </a:r>
            <a:r>
              <a:rPr lang="ru-RU" dirty="0"/>
              <a:t>, составление, комментарий, </a:t>
            </a:r>
            <a:r>
              <a:rPr lang="ru-RU" dirty="0"/>
              <a:t>пояснения(при подготовке презентации использованы материалы ВКС, Межрегионального бухгалтерского управления Федерального казначейства)</a:t>
            </a:r>
          </a:p>
          <a:p>
            <a:r>
              <a:rPr lang="ru-RU" dirty="0" smtClean="0"/>
              <a:t>  </a:t>
            </a:r>
            <a:endParaRPr lang="ru-RU" dirty="0"/>
          </a:p>
        </p:txBody>
      </p:sp>
      <p:sp>
        <p:nvSpPr>
          <p:cNvPr id="7" name="Плюс 6"/>
          <p:cNvSpPr/>
          <p:nvPr/>
        </p:nvSpPr>
        <p:spPr>
          <a:xfrm>
            <a:off x="109084" y="4295005"/>
            <a:ext cx="430757" cy="391886"/>
          </a:xfrm>
          <a:prstGeom prst="mathPlus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209692109"/>
      </p:ext>
    </p:extLst>
  </p:cSld>
  <p:clrMapOvr>
    <a:masterClrMapping/>
  </p:clrMapOvr>
  <p:transition advClick="0"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630431" y="1"/>
            <a:ext cx="7691205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 smtClean="0">
                <a:solidFill>
                  <a:srgbClr val="FF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Ошибки </a:t>
            </a:r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документах, отмеченные Счетной палатой Российской Федерации</a:t>
            </a:r>
            <a:endParaRPr lang="ru-RU" sz="2000" dirty="0">
              <a:solidFill>
                <a:schemeClr val="accent5">
                  <a:lumMod val="75000"/>
                </a:schemeClr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22" name="Прямоугольник 21"/>
          <p:cNvSpPr/>
          <p:nvPr/>
        </p:nvSpPr>
        <p:spPr>
          <a:xfrm>
            <a:off x="803274" y="1280631"/>
            <a:ext cx="10634443" cy="964641"/>
          </a:xfrm>
          <a:prstGeom prst="rect">
            <a:avLst/>
          </a:prstGeom>
          <a:noFill/>
          <a:ln w="1905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 25"/>
          <p:cNvSpPr/>
          <p:nvPr/>
        </p:nvSpPr>
        <p:spPr>
          <a:xfrm>
            <a:off x="803275" y="1322196"/>
            <a:ext cx="1536140" cy="96464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TextBox 28"/>
          <p:cNvSpPr txBox="1"/>
          <p:nvPr/>
        </p:nvSpPr>
        <p:spPr>
          <a:xfrm>
            <a:off x="803275" y="1808367"/>
            <a:ext cx="15361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Ошибка </a:t>
            </a:r>
            <a:r>
              <a:rPr lang="en-US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endParaRPr lang="ru-RU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0" name="Freeform 39">
            <a:extLst>
              <a:ext uri="{FF2B5EF4-FFF2-40B4-BE49-F238E27FC236}">
                <a16:creationId xmlns:a16="http://schemas.microsoft.com/office/drawing/2014/main" id="{83F4411A-0C22-4123-9D86-78A9FA4C4C76}"/>
              </a:ext>
            </a:extLst>
          </p:cNvPr>
          <p:cNvSpPr>
            <a:spLocks noEditPoints="1"/>
          </p:cNvSpPr>
          <p:nvPr/>
        </p:nvSpPr>
        <p:spPr bwMode="auto">
          <a:xfrm>
            <a:off x="1416964" y="1453331"/>
            <a:ext cx="308761" cy="311454"/>
          </a:xfrm>
          <a:custGeom>
            <a:avLst/>
            <a:gdLst>
              <a:gd name="T0" fmla="*/ 467598 w 160"/>
              <a:gd name="T1" fmla="*/ 79187 h 160"/>
              <a:gd name="T2" fmla="*/ 273050 w 160"/>
              <a:gd name="T3" fmla="*/ 0 h 160"/>
              <a:gd name="T4" fmla="*/ 78502 w 160"/>
              <a:gd name="T5" fmla="*/ 79187 h 160"/>
              <a:gd name="T6" fmla="*/ 0 w 160"/>
              <a:gd name="T7" fmla="*/ 275432 h 160"/>
              <a:gd name="T8" fmla="*/ 78502 w 160"/>
              <a:gd name="T9" fmla="*/ 471676 h 160"/>
              <a:gd name="T10" fmla="*/ 273050 w 160"/>
              <a:gd name="T11" fmla="*/ 550863 h 160"/>
              <a:gd name="T12" fmla="*/ 467598 w 160"/>
              <a:gd name="T13" fmla="*/ 471676 h 160"/>
              <a:gd name="T14" fmla="*/ 546100 w 160"/>
              <a:gd name="T15" fmla="*/ 275432 h 160"/>
              <a:gd name="T16" fmla="*/ 467598 w 160"/>
              <a:gd name="T17" fmla="*/ 79187 h 160"/>
              <a:gd name="T18" fmla="*/ 501729 w 160"/>
              <a:gd name="T19" fmla="*/ 275432 h 160"/>
              <a:gd name="T20" fmla="*/ 450533 w 160"/>
              <a:gd name="T21" fmla="*/ 423476 h 160"/>
              <a:gd name="T22" fmla="*/ 126286 w 160"/>
              <a:gd name="T23" fmla="*/ 96401 h 160"/>
              <a:gd name="T24" fmla="*/ 273050 w 160"/>
              <a:gd name="T25" fmla="*/ 44758 h 160"/>
              <a:gd name="T26" fmla="*/ 501729 w 160"/>
              <a:gd name="T27" fmla="*/ 275432 h 160"/>
              <a:gd name="T28" fmla="*/ 44371 w 160"/>
              <a:gd name="T29" fmla="*/ 275432 h 160"/>
              <a:gd name="T30" fmla="*/ 95568 w 160"/>
              <a:gd name="T31" fmla="*/ 127387 h 160"/>
              <a:gd name="T32" fmla="*/ 419814 w 160"/>
              <a:gd name="T33" fmla="*/ 454462 h 160"/>
              <a:gd name="T34" fmla="*/ 273050 w 160"/>
              <a:gd name="T35" fmla="*/ 506105 h 160"/>
              <a:gd name="T36" fmla="*/ 44371 w 160"/>
              <a:gd name="T37" fmla="*/ 275432 h 160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60" h="160">
                <a:moveTo>
                  <a:pt x="137" y="23"/>
                </a:moveTo>
                <a:cubicBezTo>
                  <a:pt x="121" y="8"/>
                  <a:pt x="101" y="0"/>
                  <a:pt x="80" y="0"/>
                </a:cubicBezTo>
                <a:cubicBezTo>
                  <a:pt x="59" y="0"/>
                  <a:pt x="39" y="8"/>
                  <a:pt x="23" y="23"/>
                </a:cubicBezTo>
                <a:cubicBezTo>
                  <a:pt x="8" y="39"/>
                  <a:pt x="0" y="59"/>
                  <a:pt x="0" y="80"/>
                </a:cubicBezTo>
                <a:cubicBezTo>
                  <a:pt x="0" y="101"/>
                  <a:pt x="8" y="121"/>
                  <a:pt x="23" y="137"/>
                </a:cubicBezTo>
                <a:cubicBezTo>
                  <a:pt x="39" y="152"/>
                  <a:pt x="59" y="160"/>
                  <a:pt x="80" y="160"/>
                </a:cubicBezTo>
                <a:cubicBezTo>
                  <a:pt x="101" y="160"/>
                  <a:pt x="121" y="152"/>
                  <a:pt x="137" y="137"/>
                </a:cubicBezTo>
                <a:cubicBezTo>
                  <a:pt x="152" y="121"/>
                  <a:pt x="160" y="101"/>
                  <a:pt x="160" y="80"/>
                </a:cubicBezTo>
                <a:cubicBezTo>
                  <a:pt x="160" y="59"/>
                  <a:pt x="152" y="39"/>
                  <a:pt x="137" y="23"/>
                </a:cubicBezTo>
                <a:close/>
                <a:moveTo>
                  <a:pt x="147" y="80"/>
                </a:moveTo>
                <a:cubicBezTo>
                  <a:pt x="147" y="96"/>
                  <a:pt x="141" y="111"/>
                  <a:pt x="132" y="123"/>
                </a:cubicBezTo>
                <a:cubicBezTo>
                  <a:pt x="37" y="28"/>
                  <a:pt x="37" y="28"/>
                  <a:pt x="37" y="28"/>
                </a:cubicBezTo>
                <a:cubicBezTo>
                  <a:pt x="49" y="19"/>
                  <a:pt x="64" y="13"/>
                  <a:pt x="80" y="13"/>
                </a:cubicBezTo>
                <a:cubicBezTo>
                  <a:pt x="117" y="13"/>
                  <a:pt x="147" y="43"/>
                  <a:pt x="147" y="80"/>
                </a:cubicBezTo>
                <a:close/>
                <a:moveTo>
                  <a:pt x="13" y="80"/>
                </a:moveTo>
                <a:cubicBezTo>
                  <a:pt x="13" y="64"/>
                  <a:pt x="19" y="49"/>
                  <a:pt x="28" y="37"/>
                </a:cubicBezTo>
                <a:cubicBezTo>
                  <a:pt x="123" y="132"/>
                  <a:pt x="123" y="132"/>
                  <a:pt x="123" y="132"/>
                </a:cubicBezTo>
                <a:cubicBezTo>
                  <a:pt x="111" y="141"/>
                  <a:pt x="96" y="147"/>
                  <a:pt x="80" y="147"/>
                </a:cubicBezTo>
                <a:cubicBezTo>
                  <a:pt x="43" y="147"/>
                  <a:pt x="13" y="117"/>
                  <a:pt x="13" y="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31" name="Прямоугольник 30"/>
          <p:cNvSpPr/>
          <p:nvPr/>
        </p:nvSpPr>
        <p:spPr>
          <a:xfrm>
            <a:off x="2630431" y="1379346"/>
            <a:ext cx="854239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Перед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составлением годовой бюджетной отчетности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не была проведена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или проведена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не в полном объеме инвентаризация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активов и обязательств в целях обеспечения достоверности годовой бюджетной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отчетности</a:t>
            </a: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34" name="Прямоугольник 33"/>
          <p:cNvSpPr/>
          <p:nvPr/>
        </p:nvSpPr>
        <p:spPr>
          <a:xfrm>
            <a:off x="790794" y="3067036"/>
            <a:ext cx="10634443" cy="964641"/>
          </a:xfrm>
          <a:prstGeom prst="rect">
            <a:avLst/>
          </a:prstGeom>
          <a:noFill/>
          <a:ln w="1905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/>
          <p:cNvSpPr/>
          <p:nvPr/>
        </p:nvSpPr>
        <p:spPr>
          <a:xfrm>
            <a:off x="790795" y="3067036"/>
            <a:ext cx="1536140" cy="96464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TextBox 35"/>
          <p:cNvSpPr txBox="1"/>
          <p:nvPr/>
        </p:nvSpPr>
        <p:spPr>
          <a:xfrm>
            <a:off x="790795" y="3553207"/>
            <a:ext cx="15361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Ошибка </a:t>
            </a:r>
            <a:r>
              <a:rPr lang="en-US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  <a:endParaRPr lang="ru-RU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Freeform 39">
            <a:extLst>
              <a:ext uri="{FF2B5EF4-FFF2-40B4-BE49-F238E27FC236}">
                <a16:creationId xmlns:a16="http://schemas.microsoft.com/office/drawing/2014/main" id="{83F4411A-0C22-4123-9D86-78A9FA4C4C76}"/>
              </a:ext>
            </a:extLst>
          </p:cNvPr>
          <p:cNvSpPr>
            <a:spLocks noEditPoints="1"/>
          </p:cNvSpPr>
          <p:nvPr/>
        </p:nvSpPr>
        <p:spPr bwMode="auto">
          <a:xfrm>
            <a:off x="1404484" y="3198171"/>
            <a:ext cx="308761" cy="311454"/>
          </a:xfrm>
          <a:custGeom>
            <a:avLst/>
            <a:gdLst>
              <a:gd name="T0" fmla="*/ 467598 w 160"/>
              <a:gd name="T1" fmla="*/ 79187 h 160"/>
              <a:gd name="T2" fmla="*/ 273050 w 160"/>
              <a:gd name="T3" fmla="*/ 0 h 160"/>
              <a:gd name="T4" fmla="*/ 78502 w 160"/>
              <a:gd name="T5" fmla="*/ 79187 h 160"/>
              <a:gd name="T6" fmla="*/ 0 w 160"/>
              <a:gd name="T7" fmla="*/ 275432 h 160"/>
              <a:gd name="T8" fmla="*/ 78502 w 160"/>
              <a:gd name="T9" fmla="*/ 471676 h 160"/>
              <a:gd name="T10" fmla="*/ 273050 w 160"/>
              <a:gd name="T11" fmla="*/ 550863 h 160"/>
              <a:gd name="T12" fmla="*/ 467598 w 160"/>
              <a:gd name="T13" fmla="*/ 471676 h 160"/>
              <a:gd name="T14" fmla="*/ 546100 w 160"/>
              <a:gd name="T15" fmla="*/ 275432 h 160"/>
              <a:gd name="T16" fmla="*/ 467598 w 160"/>
              <a:gd name="T17" fmla="*/ 79187 h 160"/>
              <a:gd name="T18" fmla="*/ 501729 w 160"/>
              <a:gd name="T19" fmla="*/ 275432 h 160"/>
              <a:gd name="T20" fmla="*/ 450533 w 160"/>
              <a:gd name="T21" fmla="*/ 423476 h 160"/>
              <a:gd name="T22" fmla="*/ 126286 w 160"/>
              <a:gd name="T23" fmla="*/ 96401 h 160"/>
              <a:gd name="T24" fmla="*/ 273050 w 160"/>
              <a:gd name="T25" fmla="*/ 44758 h 160"/>
              <a:gd name="T26" fmla="*/ 501729 w 160"/>
              <a:gd name="T27" fmla="*/ 275432 h 160"/>
              <a:gd name="T28" fmla="*/ 44371 w 160"/>
              <a:gd name="T29" fmla="*/ 275432 h 160"/>
              <a:gd name="T30" fmla="*/ 95568 w 160"/>
              <a:gd name="T31" fmla="*/ 127387 h 160"/>
              <a:gd name="T32" fmla="*/ 419814 w 160"/>
              <a:gd name="T33" fmla="*/ 454462 h 160"/>
              <a:gd name="T34" fmla="*/ 273050 w 160"/>
              <a:gd name="T35" fmla="*/ 506105 h 160"/>
              <a:gd name="T36" fmla="*/ 44371 w 160"/>
              <a:gd name="T37" fmla="*/ 275432 h 160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60" h="160">
                <a:moveTo>
                  <a:pt x="137" y="23"/>
                </a:moveTo>
                <a:cubicBezTo>
                  <a:pt x="121" y="8"/>
                  <a:pt x="101" y="0"/>
                  <a:pt x="80" y="0"/>
                </a:cubicBezTo>
                <a:cubicBezTo>
                  <a:pt x="59" y="0"/>
                  <a:pt x="39" y="8"/>
                  <a:pt x="23" y="23"/>
                </a:cubicBezTo>
                <a:cubicBezTo>
                  <a:pt x="8" y="39"/>
                  <a:pt x="0" y="59"/>
                  <a:pt x="0" y="80"/>
                </a:cubicBezTo>
                <a:cubicBezTo>
                  <a:pt x="0" y="101"/>
                  <a:pt x="8" y="121"/>
                  <a:pt x="23" y="137"/>
                </a:cubicBezTo>
                <a:cubicBezTo>
                  <a:pt x="39" y="152"/>
                  <a:pt x="59" y="160"/>
                  <a:pt x="80" y="160"/>
                </a:cubicBezTo>
                <a:cubicBezTo>
                  <a:pt x="101" y="160"/>
                  <a:pt x="121" y="152"/>
                  <a:pt x="137" y="137"/>
                </a:cubicBezTo>
                <a:cubicBezTo>
                  <a:pt x="152" y="121"/>
                  <a:pt x="160" y="101"/>
                  <a:pt x="160" y="80"/>
                </a:cubicBezTo>
                <a:cubicBezTo>
                  <a:pt x="160" y="59"/>
                  <a:pt x="152" y="39"/>
                  <a:pt x="137" y="23"/>
                </a:cubicBezTo>
                <a:close/>
                <a:moveTo>
                  <a:pt x="147" y="80"/>
                </a:moveTo>
                <a:cubicBezTo>
                  <a:pt x="147" y="96"/>
                  <a:pt x="141" y="111"/>
                  <a:pt x="132" y="123"/>
                </a:cubicBezTo>
                <a:cubicBezTo>
                  <a:pt x="37" y="28"/>
                  <a:pt x="37" y="28"/>
                  <a:pt x="37" y="28"/>
                </a:cubicBezTo>
                <a:cubicBezTo>
                  <a:pt x="49" y="19"/>
                  <a:pt x="64" y="13"/>
                  <a:pt x="80" y="13"/>
                </a:cubicBezTo>
                <a:cubicBezTo>
                  <a:pt x="117" y="13"/>
                  <a:pt x="147" y="43"/>
                  <a:pt x="147" y="80"/>
                </a:cubicBezTo>
                <a:close/>
                <a:moveTo>
                  <a:pt x="13" y="80"/>
                </a:moveTo>
                <a:cubicBezTo>
                  <a:pt x="13" y="64"/>
                  <a:pt x="19" y="49"/>
                  <a:pt x="28" y="37"/>
                </a:cubicBezTo>
                <a:cubicBezTo>
                  <a:pt x="123" y="132"/>
                  <a:pt x="123" y="132"/>
                  <a:pt x="123" y="132"/>
                </a:cubicBezTo>
                <a:cubicBezTo>
                  <a:pt x="111" y="141"/>
                  <a:pt x="96" y="147"/>
                  <a:pt x="80" y="147"/>
                </a:cubicBezTo>
                <a:cubicBezTo>
                  <a:pt x="43" y="147"/>
                  <a:pt x="13" y="117"/>
                  <a:pt x="13" y="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38" name="Прямоугольник 37"/>
          <p:cNvSpPr/>
          <p:nvPr/>
        </p:nvSpPr>
        <p:spPr>
          <a:xfrm>
            <a:off x="2617951" y="3124186"/>
            <a:ext cx="854239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Не соблюдены сроки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проведения инвентаризации. </a:t>
            </a:r>
          </a:p>
          <a:p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Не завершено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проведение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обязательной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инвентаризации объектов бухгалтерского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учета</a:t>
            </a:r>
            <a:r>
              <a:rPr lang="en-US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39" name="Прямоугольник 38"/>
          <p:cNvSpPr/>
          <p:nvPr/>
        </p:nvSpPr>
        <p:spPr>
          <a:xfrm>
            <a:off x="778778" y="4719458"/>
            <a:ext cx="10634443" cy="964641"/>
          </a:xfrm>
          <a:prstGeom prst="rect">
            <a:avLst/>
          </a:prstGeom>
          <a:noFill/>
          <a:ln w="1905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790795" y="4767729"/>
            <a:ext cx="1536140" cy="96464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TextBox 40"/>
          <p:cNvSpPr txBox="1"/>
          <p:nvPr/>
        </p:nvSpPr>
        <p:spPr>
          <a:xfrm>
            <a:off x="790795" y="5442087"/>
            <a:ext cx="15361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Ошибка </a:t>
            </a:r>
            <a:r>
              <a:rPr lang="en-US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  <a:endParaRPr lang="ru-RU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Freeform 39">
            <a:extLst>
              <a:ext uri="{FF2B5EF4-FFF2-40B4-BE49-F238E27FC236}">
                <a16:creationId xmlns:a16="http://schemas.microsoft.com/office/drawing/2014/main" id="{83F4411A-0C22-4123-9D86-78A9FA4C4C76}"/>
              </a:ext>
            </a:extLst>
          </p:cNvPr>
          <p:cNvSpPr>
            <a:spLocks noEditPoints="1"/>
          </p:cNvSpPr>
          <p:nvPr/>
        </p:nvSpPr>
        <p:spPr bwMode="auto">
          <a:xfrm>
            <a:off x="1404484" y="5087051"/>
            <a:ext cx="308761" cy="311454"/>
          </a:xfrm>
          <a:custGeom>
            <a:avLst/>
            <a:gdLst>
              <a:gd name="T0" fmla="*/ 467598 w 160"/>
              <a:gd name="T1" fmla="*/ 79187 h 160"/>
              <a:gd name="T2" fmla="*/ 273050 w 160"/>
              <a:gd name="T3" fmla="*/ 0 h 160"/>
              <a:gd name="T4" fmla="*/ 78502 w 160"/>
              <a:gd name="T5" fmla="*/ 79187 h 160"/>
              <a:gd name="T6" fmla="*/ 0 w 160"/>
              <a:gd name="T7" fmla="*/ 275432 h 160"/>
              <a:gd name="T8" fmla="*/ 78502 w 160"/>
              <a:gd name="T9" fmla="*/ 471676 h 160"/>
              <a:gd name="T10" fmla="*/ 273050 w 160"/>
              <a:gd name="T11" fmla="*/ 550863 h 160"/>
              <a:gd name="T12" fmla="*/ 467598 w 160"/>
              <a:gd name="T13" fmla="*/ 471676 h 160"/>
              <a:gd name="T14" fmla="*/ 546100 w 160"/>
              <a:gd name="T15" fmla="*/ 275432 h 160"/>
              <a:gd name="T16" fmla="*/ 467598 w 160"/>
              <a:gd name="T17" fmla="*/ 79187 h 160"/>
              <a:gd name="T18" fmla="*/ 501729 w 160"/>
              <a:gd name="T19" fmla="*/ 275432 h 160"/>
              <a:gd name="T20" fmla="*/ 450533 w 160"/>
              <a:gd name="T21" fmla="*/ 423476 h 160"/>
              <a:gd name="T22" fmla="*/ 126286 w 160"/>
              <a:gd name="T23" fmla="*/ 96401 h 160"/>
              <a:gd name="T24" fmla="*/ 273050 w 160"/>
              <a:gd name="T25" fmla="*/ 44758 h 160"/>
              <a:gd name="T26" fmla="*/ 501729 w 160"/>
              <a:gd name="T27" fmla="*/ 275432 h 160"/>
              <a:gd name="T28" fmla="*/ 44371 w 160"/>
              <a:gd name="T29" fmla="*/ 275432 h 160"/>
              <a:gd name="T30" fmla="*/ 95568 w 160"/>
              <a:gd name="T31" fmla="*/ 127387 h 160"/>
              <a:gd name="T32" fmla="*/ 419814 w 160"/>
              <a:gd name="T33" fmla="*/ 454462 h 160"/>
              <a:gd name="T34" fmla="*/ 273050 w 160"/>
              <a:gd name="T35" fmla="*/ 506105 h 160"/>
              <a:gd name="T36" fmla="*/ 44371 w 160"/>
              <a:gd name="T37" fmla="*/ 275432 h 160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60" h="160">
                <a:moveTo>
                  <a:pt x="137" y="23"/>
                </a:moveTo>
                <a:cubicBezTo>
                  <a:pt x="121" y="8"/>
                  <a:pt x="101" y="0"/>
                  <a:pt x="80" y="0"/>
                </a:cubicBezTo>
                <a:cubicBezTo>
                  <a:pt x="59" y="0"/>
                  <a:pt x="39" y="8"/>
                  <a:pt x="23" y="23"/>
                </a:cubicBezTo>
                <a:cubicBezTo>
                  <a:pt x="8" y="39"/>
                  <a:pt x="0" y="59"/>
                  <a:pt x="0" y="80"/>
                </a:cubicBezTo>
                <a:cubicBezTo>
                  <a:pt x="0" y="101"/>
                  <a:pt x="8" y="121"/>
                  <a:pt x="23" y="137"/>
                </a:cubicBezTo>
                <a:cubicBezTo>
                  <a:pt x="39" y="152"/>
                  <a:pt x="59" y="160"/>
                  <a:pt x="80" y="160"/>
                </a:cubicBezTo>
                <a:cubicBezTo>
                  <a:pt x="101" y="160"/>
                  <a:pt x="121" y="152"/>
                  <a:pt x="137" y="137"/>
                </a:cubicBezTo>
                <a:cubicBezTo>
                  <a:pt x="152" y="121"/>
                  <a:pt x="160" y="101"/>
                  <a:pt x="160" y="80"/>
                </a:cubicBezTo>
                <a:cubicBezTo>
                  <a:pt x="160" y="59"/>
                  <a:pt x="152" y="39"/>
                  <a:pt x="137" y="23"/>
                </a:cubicBezTo>
                <a:close/>
                <a:moveTo>
                  <a:pt x="147" y="80"/>
                </a:moveTo>
                <a:cubicBezTo>
                  <a:pt x="147" y="96"/>
                  <a:pt x="141" y="111"/>
                  <a:pt x="132" y="123"/>
                </a:cubicBezTo>
                <a:cubicBezTo>
                  <a:pt x="37" y="28"/>
                  <a:pt x="37" y="28"/>
                  <a:pt x="37" y="28"/>
                </a:cubicBezTo>
                <a:cubicBezTo>
                  <a:pt x="49" y="19"/>
                  <a:pt x="64" y="13"/>
                  <a:pt x="80" y="13"/>
                </a:cubicBezTo>
                <a:cubicBezTo>
                  <a:pt x="117" y="13"/>
                  <a:pt x="147" y="43"/>
                  <a:pt x="147" y="80"/>
                </a:cubicBezTo>
                <a:close/>
                <a:moveTo>
                  <a:pt x="13" y="80"/>
                </a:moveTo>
                <a:cubicBezTo>
                  <a:pt x="13" y="64"/>
                  <a:pt x="19" y="49"/>
                  <a:pt x="28" y="37"/>
                </a:cubicBezTo>
                <a:cubicBezTo>
                  <a:pt x="123" y="132"/>
                  <a:pt x="123" y="132"/>
                  <a:pt x="123" y="132"/>
                </a:cubicBezTo>
                <a:cubicBezTo>
                  <a:pt x="111" y="141"/>
                  <a:pt x="96" y="147"/>
                  <a:pt x="80" y="147"/>
                </a:cubicBezTo>
                <a:cubicBezTo>
                  <a:pt x="43" y="147"/>
                  <a:pt x="13" y="117"/>
                  <a:pt x="13" y="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43" name="Прямоугольник 42"/>
          <p:cNvSpPr/>
          <p:nvPr/>
        </p:nvSpPr>
        <p:spPr>
          <a:xfrm>
            <a:off x="2598881" y="4909390"/>
            <a:ext cx="8542394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Не соблюдаются сроки утверждения Решения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указанные в Графике документооборота и правилах документооборота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СУ</a:t>
            </a: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cxnSp>
        <p:nvCxnSpPr>
          <p:cNvPr id="28" name="Прямая со стрелкой 27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970903" y="355251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7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17182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630431" y="1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осуществления контроля полноты проведения инвентаризации субъектами </a:t>
            </a:r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(централизованного) </a:t>
            </a:r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учета</a:t>
            </a:r>
          </a:p>
        </p:txBody>
      </p:sp>
      <p:cxnSp>
        <p:nvCxnSpPr>
          <p:cNvPr id="36" name="Прямая со стрелкой 35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" name="Прямоугольник 28"/>
          <p:cNvSpPr/>
          <p:nvPr/>
        </p:nvSpPr>
        <p:spPr>
          <a:xfrm>
            <a:off x="687911" y="1580991"/>
            <a:ext cx="10615441" cy="1132320"/>
          </a:xfrm>
          <a:prstGeom prst="rect">
            <a:avLst/>
          </a:prstGeom>
          <a:gradFill flip="none" rotWithShape="1">
            <a:gsLst>
              <a:gs pos="0">
                <a:srgbClr val="004DAC">
                  <a:shade val="30000"/>
                  <a:satMod val="115000"/>
                </a:srgbClr>
              </a:gs>
              <a:gs pos="50000">
                <a:srgbClr val="004DAC">
                  <a:shade val="67500"/>
                  <a:satMod val="115000"/>
                </a:srgbClr>
              </a:gs>
              <a:gs pos="100000">
                <a:srgbClr val="004DAC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" name="TextBox 30"/>
          <p:cNvSpPr txBox="1"/>
          <p:nvPr/>
        </p:nvSpPr>
        <p:spPr>
          <a:xfrm>
            <a:off x="3196564" y="1683020"/>
            <a:ext cx="568515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организация </a:t>
            </a:r>
            <a:r>
              <a:rPr lang="ru-RU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не </a:t>
            </a:r>
            <a:r>
              <a:rPr lang="ru-RU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имеет</a:t>
            </a:r>
            <a:r>
              <a:rPr lang="ru-RU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ru-RU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Порядка </a:t>
            </a:r>
            <a:r>
              <a:rPr lang="ru-RU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проведения инвентаризации </a:t>
            </a:r>
            <a:endParaRPr lang="ru-RU" dirty="0">
              <a:solidFill>
                <a:schemeClr val="bg1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38" name="Freeform 77">
            <a:extLst>
              <a:ext uri="{FF2B5EF4-FFF2-40B4-BE49-F238E27FC236}">
                <a16:creationId xmlns:a16="http://schemas.microsoft.com/office/drawing/2014/main" id="{976FD48B-53EA-45B5-9504-6DF33B9762E0}"/>
              </a:ext>
            </a:extLst>
          </p:cNvPr>
          <p:cNvSpPr>
            <a:spLocks noEditPoints="1"/>
          </p:cNvSpPr>
          <p:nvPr/>
        </p:nvSpPr>
        <p:spPr bwMode="auto">
          <a:xfrm>
            <a:off x="2480137" y="1810879"/>
            <a:ext cx="414251" cy="417874"/>
          </a:xfrm>
          <a:custGeom>
            <a:avLst/>
            <a:gdLst>
              <a:gd name="T0" fmla="*/ 183773 w 160"/>
              <a:gd name="T1" fmla="*/ 20598 h 160"/>
              <a:gd name="T2" fmla="*/ 159951 w 160"/>
              <a:gd name="T3" fmla="*/ 44629 h 160"/>
              <a:gd name="T4" fmla="*/ 78274 w 160"/>
              <a:gd name="T5" fmla="*/ 44629 h 160"/>
              <a:gd name="T6" fmla="*/ 44242 w 160"/>
              <a:gd name="T7" fmla="*/ 78958 h 160"/>
              <a:gd name="T8" fmla="*/ 44242 w 160"/>
              <a:gd name="T9" fmla="*/ 161350 h 160"/>
              <a:gd name="T10" fmla="*/ 20419 w 160"/>
              <a:gd name="T11" fmla="*/ 185380 h 160"/>
              <a:gd name="T12" fmla="*/ 0 w 160"/>
              <a:gd name="T13" fmla="*/ 161350 h 160"/>
              <a:gd name="T14" fmla="*/ 0 w 160"/>
              <a:gd name="T15" fmla="*/ 78958 h 160"/>
              <a:gd name="T16" fmla="*/ 78274 w 160"/>
              <a:gd name="T17" fmla="*/ 0 h 160"/>
              <a:gd name="T18" fmla="*/ 159951 w 160"/>
              <a:gd name="T19" fmla="*/ 0 h 160"/>
              <a:gd name="T20" fmla="*/ 183773 w 160"/>
              <a:gd name="T21" fmla="*/ 20598 h 160"/>
              <a:gd name="T22" fmla="*/ 466239 w 160"/>
              <a:gd name="T23" fmla="*/ 0 h 160"/>
              <a:gd name="T24" fmla="*/ 384562 w 160"/>
              <a:gd name="T25" fmla="*/ 0 h 160"/>
              <a:gd name="T26" fmla="*/ 360740 w 160"/>
              <a:gd name="T27" fmla="*/ 20598 h 160"/>
              <a:gd name="T28" fmla="*/ 384562 w 160"/>
              <a:gd name="T29" fmla="*/ 44629 h 160"/>
              <a:gd name="T30" fmla="*/ 466239 w 160"/>
              <a:gd name="T31" fmla="*/ 44629 h 160"/>
              <a:gd name="T32" fmla="*/ 500271 w 160"/>
              <a:gd name="T33" fmla="*/ 78958 h 160"/>
              <a:gd name="T34" fmla="*/ 500271 w 160"/>
              <a:gd name="T35" fmla="*/ 161350 h 160"/>
              <a:gd name="T36" fmla="*/ 524094 w 160"/>
              <a:gd name="T37" fmla="*/ 185380 h 160"/>
              <a:gd name="T38" fmla="*/ 544513 w 160"/>
              <a:gd name="T39" fmla="*/ 161350 h 160"/>
              <a:gd name="T40" fmla="*/ 544513 w 160"/>
              <a:gd name="T41" fmla="*/ 78958 h 160"/>
              <a:gd name="T42" fmla="*/ 466239 w 160"/>
              <a:gd name="T43" fmla="*/ 0 h 160"/>
              <a:gd name="T44" fmla="*/ 524094 w 160"/>
              <a:gd name="T45" fmla="*/ 363895 h 160"/>
              <a:gd name="T46" fmla="*/ 500271 w 160"/>
              <a:gd name="T47" fmla="*/ 387925 h 160"/>
              <a:gd name="T48" fmla="*/ 500271 w 160"/>
              <a:gd name="T49" fmla="*/ 470317 h 160"/>
              <a:gd name="T50" fmla="*/ 466239 w 160"/>
              <a:gd name="T51" fmla="*/ 504646 h 160"/>
              <a:gd name="T52" fmla="*/ 384562 w 160"/>
              <a:gd name="T53" fmla="*/ 504646 h 160"/>
              <a:gd name="T54" fmla="*/ 360740 w 160"/>
              <a:gd name="T55" fmla="*/ 528677 h 160"/>
              <a:gd name="T56" fmla="*/ 384562 w 160"/>
              <a:gd name="T57" fmla="*/ 549275 h 160"/>
              <a:gd name="T58" fmla="*/ 466239 w 160"/>
              <a:gd name="T59" fmla="*/ 549275 h 160"/>
              <a:gd name="T60" fmla="*/ 544513 w 160"/>
              <a:gd name="T61" fmla="*/ 470317 h 160"/>
              <a:gd name="T62" fmla="*/ 544513 w 160"/>
              <a:gd name="T63" fmla="*/ 387925 h 160"/>
              <a:gd name="T64" fmla="*/ 524094 w 160"/>
              <a:gd name="T65" fmla="*/ 363895 h 160"/>
              <a:gd name="T66" fmla="*/ 159951 w 160"/>
              <a:gd name="T67" fmla="*/ 504646 h 160"/>
              <a:gd name="T68" fmla="*/ 78274 w 160"/>
              <a:gd name="T69" fmla="*/ 504646 h 160"/>
              <a:gd name="T70" fmla="*/ 44242 w 160"/>
              <a:gd name="T71" fmla="*/ 470317 h 160"/>
              <a:gd name="T72" fmla="*/ 44242 w 160"/>
              <a:gd name="T73" fmla="*/ 387925 h 160"/>
              <a:gd name="T74" fmla="*/ 20419 w 160"/>
              <a:gd name="T75" fmla="*/ 363895 h 160"/>
              <a:gd name="T76" fmla="*/ 0 w 160"/>
              <a:gd name="T77" fmla="*/ 387925 h 160"/>
              <a:gd name="T78" fmla="*/ 0 w 160"/>
              <a:gd name="T79" fmla="*/ 470317 h 160"/>
              <a:gd name="T80" fmla="*/ 78274 w 160"/>
              <a:gd name="T81" fmla="*/ 549275 h 160"/>
              <a:gd name="T82" fmla="*/ 159951 w 160"/>
              <a:gd name="T83" fmla="*/ 549275 h 160"/>
              <a:gd name="T84" fmla="*/ 183773 w 160"/>
              <a:gd name="T85" fmla="*/ 528677 h 160"/>
              <a:gd name="T86" fmla="*/ 159951 w 160"/>
              <a:gd name="T87" fmla="*/ 504646 h 16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160" h="160">
                <a:moveTo>
                  <a:pt x="54" y="6"/>
                </a:moveTo>
                <a:cubicBezTo>
                  <a:pt x="54" y="10"/>
                  <a:pt x="51" y="13"/>
                  <a:pt x="47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17" y="13"/>
                  <a:pt x="13" y="17"/>
                  <a:pt x="13" y="23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51"/>
                  <a:pt x="10" y="54"/>
                  <a:pt x="6" y="54"/>
                </a:cubicBezTo>
                <a:cubicBezTo>
                  <a:pt x="3" y="54"/>
                  <a:pt x="0" y="51"/>
                  <a:pt x="0" y="47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0"/>
                  <a:pt x="10" y="0"/>
                  <a:pt x="23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1" y="0"/>
                  <a:pt x="54" y="3"/>
                  <a:pt x="54" y="6"/>
                </a:cubicBezTo>
                <a:close/>
                <a:moveTo>
                  <a:pt x="137" y="0"/>
                </a:moveTo>
                <a:cubicBezTo>
                  <a:pt x="113" y="0"/>
                  <a:pt x="113" y="0"/>
                  <a:pt x="113" y="0"/>
                </a:cubicBezTo>
                <a:cubicBezTo>
                  <a:pt x="109" y="0"/>
                  <a:pt x="106" y="3"/>
                  <a:pt x="106" y="6"/>
                </a:cubicBezTo>
                <a:cubicBezTo>
                  <a:pt x="106" y="10"/>
                  <a:pt x="109" y="13"/>
                  <a:pt x="113" y="13"/>
                </a:cubicBezTo>
                <a:cubicBezTo>
                  <a:pt x="137" y="13"/>
                  <a:pt x="137" y="13"/>
                  <a:pt x="137" y="13"/>
                </a:cubicBezTo>
                <a:cubicBezTo>
                  <a:pt x="143" y="13"/>
                  <a:pt x="147" y="17"/>
                  <a:pt x="147" y="23"/>
                </a:cubicBezTo>
                <a:cubicBezTo>
                  <a:pt x="147" y="47"/>
                  <a:pt x="147" y="47"/>
                  <a:pt x="147" y="47"/>
                </a:cubicBezTo>
                <a:cubicBezTo>
                  <a:pt x="147" y="51"/>
                  <a:pt x="150" y="54"/>
                  <a:pt x="154" y="54"/>
                </a:cubicBezTo>
                <a:cubicBezTo>
                  <a:pt x="157" y="54"/>
                  <a:pt x="160" y="51"/>
                  <a:pt x="160" y="47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10"/>
                  <a:pt x="150" y="0"/>
                  <a:pt x="137" y="0"/>
                </a:cubicBezTo>
                <a:close/>
                <a:moveTo>
                  <a:pt x="154" y="106"/>
                </a:moveTo>
                <a:cubicBezTo>
                  <a:pt x="150" y="106"/>
                  <a:pt x="147" y="109"/>
                  <a:pt x="147" y="113"/>
                </a:cubicBezTo>
                <a:cubicBezTo>
                  <a:pt x="147" y="137"/>
                  <a:pt x="147" y="137"/>
                  <a:pt x="147" y="137"/>
                </a:cubicBezTo>
                <a:cubicBezTo>
                  <a:pt x="147" y="143"/>
                  <a:pt x="143" y="147"/>
                  <a:pt x="137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09" y="147"/>
                  <a:pt x="106" y="150"/>
                  <a:pt x="106" y="154"/>
                </a:cubicBezTo>
                <a:cubicBezTo>
                  <a:pt x="106" y="157"/>
                  <a:pt x="109" y="160"/>
                  <a:pt x="113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50" y="160"/>
                  <a:pt x="160" y="150"/>
                  <a:pt x="160" y="137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60" y="109"/>
                  <a:pt x="157" y="106"/>
                  <a:pt x="154" y="106"/>
                </a:cubicBezTo>
                <a:close/>
                <a:moveTo>
                  <a:pt x="47" y="147"/>
                </a:moveTo>
                <a:cubicBezTo>
                  <a:pt x="23" y="147"/>
                  <a:pt x="23" y="147"/>
                  <a:pt x="23" y="147"/>
                </a:cubicBezTo>
                <a:cubicBezTo>
                  <a:pt x="17" y="147"/>
                  <a:pt x="13" y="143"/>
                  <a:pt x="13" y="137"/>
                </a:cubicBezTo>
                <a:cubicBezTo>
                  <a:pt x="13" y="113"/>
                  <a:pt x="13" y="113"/>
                  <a:pt x="13" y="113"/>
                </a:cubicBezTo>
                <a:cubicBezTo>
                  <a:pt x="13" y="109"/>
                  <a:pt x="10" y="106"/>
                  <a:pt x="6" y="106"/>
                </a:cubicBezTo>
                <a:cubicBezTo>
                  <a:pt x="3" y="106"/>
                  <a:pt x="0" y="109"/>
                  <a:pt x="0" y="113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50"/>
                  <a:pt x="10" y="160"/>
                  <a:pt x="23" y="16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51" y="160"/>
                  <a:pt x="54" y="157"/>
                  <a:pt x="54" y="154"/>
                </a:cubicBezTo>
                <a:cubicBezTo>
                  <a:pt x="54" y="150"/>
                  <a:pt x="51" y="147"/>
                  <a:pt x="47" y="1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39" name="TextBox 38"/>
          <p:cNvSpPr txBox="1"/>
          <p:nvPr/>
        </p:nvSpPr>
        <p:spPr>
          <a:xfrm>
            <a:off x="2460997" y="1835150"/>
            <a:ext cx="4523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196883" y="2222403"/>
            <a:ext cx="98054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Риск</a:t>
            </a:r>
            <a:endParaRPr lang="ru-RU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Прямоугольник 40"/>
          <p:cNvSpPr/>
          <p:nvPr/>
        </p:nvSpPr>
        <p:spPr>
          <a:xfrm>
            <a:off x="687911" y="3607357"/>
            <a:ext cx="10615441" cy="1132869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TextBox 41"/>
          <p:cNvSpPr txBox="1"/>
          <p:nvPr/>
        </p:nvSpPr>
        <p:spPr>
          <a:xfrm>
            <a:off x="3196564" y="3704271"/>
            <a:ext cx="568515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Крайний срок </a:t>
            </a:r>
            <a:r>
              <a:rPr lang="ru-RU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завершения инвентаризации </a:t>
            </a:r>
            <a:r>
              <a:rPr lang="ru-RU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зависит</a:t>
            </a:r>
            <a:r>
              <a:rPr lang="ru-RU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от срока представления отчетности </a:t>
            </a:r>
          </a:p>
          <a:p>
            <a:pPr algn="ctr"/>
            <a:r>
              <a:rPr lang="ru-RU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(отчетность за 2026 г - с 0х.02.2027</a:t>
            </a:r>
            <a:r>
              <a:rPr lang="ru-RU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)</a:t>
            </a:r>
          </a:p>
        </p:txBody>
      </p:sp>
      <p:sp>
        <p:nvSpPr>
          <p:cNvPr id="51" name="Freeform 77">
            <a:extLst>
              <a:ext uri="{FF2B5EF4-FFF2-40B4-BE49-F238E27FC236}">
                <a16:creationId xmlns:a16="http://schemas.microsoft.com/office/drawing/2014/main" id="{976FD48B-53EA-45B5-9504-6DF33B9762E0}"/>
              </a:ext>
            </a:extLst>
          </p:cNvPr>
          <p:cNvSpPr>
            <a:spLocks noEditPoints="1"/>
          </p:cNvSpPr>
          <p:nvPr/>
        </p:nvSpPr>
        <p:spPr bwMode="auto">
          <a:xfrm>
            <a:off x="2480137" y="3832130"/>
            <a:ext cx="414251" cy="417874"/>
          </a:xfrm>
          <a:custGeom>
            <a:avLst/>
            <a:gdLst>
              <a:gd name="T0" fmla="*/ 183773 w 160"/>
              <a:gd name="T1" fmla="*/ 20598 h 160"/>
              <a:gd name="T2" fmla="*/ 159951 w 160"/>
              <a:gd name="T3" fmla="*/ 44629 h 160"/>
              <a:gd name="T4" fmla="*/ 78274 w 160"/>
              <a:gd name="T5" fmla="*/ 44629 h 160"/>
              <a:gd name="T6" fmla="*/ 44242 w 160"/>
              <a:gd name="T7" fmla="*/ 78958 h 160"/>
              <a:gd name="T8" fmla="*/ 44242 w 160"/>
              <a:gd name="T9" fmla="*/ 161350 h 160"/>
              <a:gd name="T10" fmla="*/ 20419 w 160"/>
              <a:gd name="T11" fmla="*/ 185380 h 160"/>
              <a:gd name="T12" fmla="*/ 0 w 160"/>
              <a:gd name="T13" fmla="*/ 161350 h 160"/>
              <a:gd name="T14" fmla="*/ 0 w 160"/>
              <a:gd name="T15" fmla="*/ 78958 h 160"/>
              <a:gd name="T16" fmla="*/ 78274 w 160"/>
              <a:gd name="T17" fmla="*/ 0 h 160"/>
              <a:gd name="T18" fmla="*/ 159951 w 160"/>
              <a:gd name="T19" fmla="*/ 0 h 160"/>
              <a:gd name="T20" fmla="*/ 183773 w 160"/>
              <a:gd name="T21" fmla="*/ 20598 h 160"/>
              <a:gd name="T22" fmla="*/ 466239 w 160"/>
              <a:gd name="T23" fmla="*/ 0 h 160"/>
              <a:gd name="T24" fmla="*/ 384562 w 160"/>
              <a:gd name="T25" fmla="*/ 0 h 160"/>
              <a:gd name="T26" fmla="*/ 360740 w 160"/>
              <a:gd name="T27" fmla="*/ 20598 h 160"/>
              <a:gd name="T28" fmla="*/ 384562 w 160"/>
              <a:gd name="T29" fmla="*/ 44629 h 160"/>
              <a:gd name="T30" fmla="*/ 466239 w 160"/>
              <a:gd name="T31" fmla="*/ 44629 h 160"/>
              <a:gd name="T32" fmla="*/ 500271 w 160"/>
              <a:gd name="T33" fmla="*/ 78958 h 160"/>
              <a:gd name="T34" fmla="*/ 500271 w 160"/>
              <a:gd name="T35" fmla="*/ 161350 h 160"/>
              <a:gd name="T36" fmla="*/ 524094 w 160"/>
              <a:gd name="T37" fmla="*/ 185380 h 160"/>
              <a:gd name="T38" fmla="*/ 544513 w 160"/>
              <a:gd name="T39" fmla="*/ 161350 h 160"/>
              <a:gd name="T40" fmla="*/ 544513 w 160"/>
              <a:gd name="T41" fmla="*/ 78958 h 160"/>
              <a:gd name="T42" fmla="*/ 466239 w 160"/>
              <a:gd name="T43" fmla="*/ 0 h 160"/>
              <a:gd name="T44" fmla="*/ 524094 w 160"/>
              <a:gd name="T45" fmla="*/ 363895 h 160"/>
              <a:gd name="T46" fmla="*/ 500271 w 160"/>
              <a:gd name="T47" fmla="*/ 387925 h 160"/>
              <a:gd name="T48" fmla="*/ 500271 w 160"/>
              <a:gd name="T49" fmla="*/ 470317 h 160"/>
              <a:gd name="T50" fmla="*/ 466239 w 160"/>
              <a:gd name="T51" fmla="*/ 504646 h 160"/>
              <a:gd name="T52" fmla="*/ 384562 w 160"/>
              <a:gd name="T53" fmla="*/ 504646 h 160"/>
              <a:gd name="T54" fmla="*/ 360740 w 160"/>
              <a:gd name="T55" fmla="*/ 528677 h 160"/>
              <a:gd name="T56" fmla="*/ 384562 w 160"/>
              <a:gd name="T57" fmla="*/ 549275 h 160"/>
              <a:gd name="T58" fmla="*/ 466239 w 160"/>
              <a:gd name="T59" fmla="*/ 549275 h 160"/>
              <a:gd name="T60" fmla="*/ 544513 w 160"/>
              <a:gd name="T61" fmla="*/ 470317 h 160"/>
              <a:gd name="T62" fmla="*/ 544513 w 160"/>
              <a:gd name="T63" fmla="*/ 387925 h 160"/>
              <a:gd name="T64" fmla="*/ 524094 w 160"/>
              <a:gd name="T65" fmla="*/ 363895 h 160"/>
              <a:gd name="T66" fmla="*/ 159951 w 160"/>
              <a:gd name="T67" fmla="*/ 504646 h 160"/>
              <a:gd name="T68" fmla="*/ 78274 w 160"/>
              <a:gd name="T69" fmla="*/ 504646 h 160"/>
              <a:gd name="T70" fmla="*/ 44242 w 160"/>
              <a:gd name="T71" fmla="*/ 470317 h 160"/>
              <a:gd name="T72" fmla="*/ 44242 w 160"/>
              <a:gd name="T73" fmla="*/ 387925 h 160"/>
              <a:gd name="T74" fmla="*/ 20419 w 160"/>
              <a:gd name="T75" fmla="*/ 363895 h 160"/>
              <a:gd name="T76" fmla="*/ 0 w 160"/>
              <a:gd name="T77" fmla="*/ 387925 h 160"/>
              <a:gd name="T78" fmla="*/ 0 w 160"/>
              <a:gd name="T79" fmla="*/ 470317 h 160"/>
              <a:gd name="T80" fmla="*/ 78274 w 160"/>
              <a:gd name="T81" fmla="*/ 549275 h 160"/>
              <a:gd name="T82" fmla="*/ 159951 w 160"/>
              <a:gd name="T83" fmla="*/ 549275 h 160"/>
              <a:gd name="T84" fmla="*/ 183773 w 160"/>
              <a:gd name="T85" fmla="*/ 528677 h 160"/>
              <a:gd name="T86" fmla="*/ 159951 w 160"/>
              <a:gd name="T87" fmla="*/ 504646 h 16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160" h="160">
                <a:moveTo>
                  <a:pt x="54" y="6"/>
                </a:moveTo>
                <a:cubicBezTo>
                  <a:pt x="54" y="10"/>
                  <a:pt x="51" y="13"/>
                  <a:pt x="47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17" y="13"/>
                  <a:pt x="13" y="17"/>
                  <a:pt x="13" y="23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51"/>
                  <a:pt x="10" y="54"/>
                  <a:pt x="6" y="54"/>
                </a:cubicBezTo>
                <a:cubicBezTo>
                  <a:pt x="3" y="54"/>
                  <a:pt x="0" y="51"/>
                  <a:pt x="0" y="47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0"/>
                  <a:pt x="10" y="0"/>
                  <a:pt x="23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1" y="0"/>
                  <a:pt x="54" y="3"/>
                  <a:pt x="54" y="6"/>
                </a:cubicBezTo>
                <a:close/>
                <a:moveTo>
                  <a:pt x="137" y="0"/>
                </a:moveTo>
                <a:cubicBezTo>
                  <a:pt x="113" y="0"/>
                  <a:pt x="113" y="0"/>
                  <a:pt x="113" y="0"/>
                </a:cubicBezTo>
                <a:cubicBezTo>
                  <a:pt x="109" y="0"/>
                  <a:pt x="106" y="3"/>
                  <a:pt x="106" y="6"/>
                </a:cubicBezTo>
                <a:cubicBezTo>
                  <a:pt x="106" y="10"/>
                  <a:pt x="109" y="13"/>
                  <a:pt x="113" y="13"/>
                </a:cubicBezTo>
                <a:cubicBezTo>
                  <a:pt x="137" y="13"/>
                  <a:pt x="137" y="13"/>
                  <a:pt x="137" y="13"/>
                </a:cubicBezTo>
                <a:cubicBezTo>
                  <a:pt x="143" y="13"/>
                  <a:pt x="147" y="17"/>
                  <a:pt x="147" y="23"/>
                </a:cubicBezTo>
                <a:cubicBezTo>
                  <a:pt x="147" y="47"/>
                  <a:pt x="147" y="47"/>
                  <a:pt x="147" y="47"/>
                </a:cubicBezTo>
                <a:cubicBezTo>
                  <a:pt x="147" y="51"/>
                  <a:pt x="150" y="54"/>
                  <a:pt x="154" y="54"/>
                </a:cubicBezTo>
                <a:cubicBezTo>
                  <a:pt x="157" y="54"/>
                  <a:pt x="160" y="51"/>
                  <a:pt x="160" y="47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10"/>
                  <a:pt x="150" y="0"/>
                  <a:pt x="137" y="0"/>
                </a:cubicBezTo>
                <a:close/>
                <a:moveTo>
                  <a:pt x="154" y="106"/>
                </a:moveTo>
                <a:cubicBezTo>
                  <a:pt x="150" y="106"/>
                  <a:pt x="147" y="109"/>
                  <a:pt x="147" y="113"/>
                </a:cubicBezTo>
                <a:cubicBezTo>
                  <a:pt x="147" y="137"/>
                  <a:pt x="147" y="137"/>
                  <a:pt x="147" y="137"/>
                </a:cubicBezTo>
                <a:cubicBezTo>
                  <a:pt x="147" y="143"/>
                  <a:pt x="143" y="147"/>
                  <a:pt x="137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09" y="147"/>
                  <a:pt x="106" y="150"/>
                  <a:pt x="106" y="154"/>
                </a:cubicBezTo>
                <a:cubicBezTo>
                  <a:pt x="106" y="157"/>
                  <a:pt x="109" y="160"/>
                  <a:pt x="113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50" y="160"/>
                  <a:pt x="160" y="150"/>
                  <a:pt x="160" y="137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60" y="109"/>
                  <a:pt x="157" y="106"/>
                  <a:pt x="154" y="106"/>
                </a:cubicBezTo>
                <a:close/>
                <a:moveTo>
                  <a:pt x="47" y="147"/>
                </a:moveTo>
                <a:cubicBezTo>
                  <a:pt x="23" y="147"/>
                  <a:pt x="23" y="147"/>
                  <a:pt x="23" y="147"/>
                </a:cubicBezTo>
                <a:cubicBezTo>
                  <a:pt x="17" y="147"/>
                  <a:pt x="13" y="143"/>
                  <a:pt x="13" y="137"/>
                </a:cubicBezTo>
                <a:cubicBezTo>
                  <a:pt x="13" y="113"/>
                  <a:pt x="13" y="113"/>
                  <a:pt x="13" y="113"/>
                </a:cubicBezTo>
                <a:cubicBezTo>
                  <a:pt x="13" y="109"/>
                  <a:pt x="10" y="106"/>
                  <a:pt x="6" y="106"/>
                </a:cubicBezTo>
                <a:cubicBezTo>
                  <a:pt x="3" y="106"/>
                  <a:pt x="0" y="109"/>
                  <a:pt x="0" y="113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50"/>
                  <a:pt x="10" y="160"/>
                  <a:pt x="23" y="16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51" y="160"/>
                  <a:pt x="54" y="157"/>
                  <a:pt x="54" y="154"/>
                </a:cubicBezTo>
                <a:cubicBezTo>
                  <a:pt x="54" y="150"/>
                  <a:pt x="51" y="147"/>
                  <a:pt x="47" y="1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52" name="TextBox 51"/>
          <p:cNvSpPr txBox="1"/>
          <p:nvPr/>
        </p:nvSpPr>
        <p:spPr>
          <a:xfrm>
            <a:off x="2460997" y="3856401"/>
            <a:ext cx="4523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endParaRPr lang="ru-RU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2196883" y="4243654"/>
            <a:ext cx="98054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Риск</a:t>
            </a:r>
            <a:endParaRPr lang="ru-RU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970903" y="216160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8</a:t>
            </a:fld>
            <a:endParaRPr lang="ru-RU" dirty="0">
              <a:solidFill>
                <a:srgbClr val="44546A"/>
              </a:solidFill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2196883" y="5148947"/>
            <a:ext cx="866161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Приказ Казначейства России от 21.08.2026 N 23н </a:t>
            </a:r>
            <a:r>
              <a:rPr lang="ru-RU" dirty="0" smtClean="0"/>
              <a:t>О </a:t>
            </a:r>
            <a:r>
              <a:rPr lang="ru-RU" dirty="0"/>
              <a:t>сроках </a:t>
            </a:r>
            <a:r>
              <a:rPr lang="ru-RU" dirty="0" smtClean="0"/>
              <a:t>представления отчетности </a:t>
            </a:r>
            <a:r>
              <a:rPr lang="ru-RU" dirty="0"/>
              <a:t>за 2026 </a:t>
            </a:r>
            <a:r>
              <a:rPr lang="ru-RU" dirty="0" smtClean="0"/>
              <a:t>год </a:t>
            </a:r>
            <a:r>
              <a:rPr lang="ru-RU" dirty="0"/>
              <a:t>в </a:t>
            </a:r>
            <a:r>
              <a:rPr lang="ru-RU" dirty="0" smtClean="0"/>
              <a:t>2027 г.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6687172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Прямоугольник 65"/>
          <p:cNvSpPr/>
          <p:nvPr/>
        </p:nvSpPr>
        <p:spPr>
          <a:xfrm>
            <a:off x="-7667" y="4322301"/>
            <a:ext cx="12199667" cy="2535700"/>
          </a:xfrm>
          <a:prstGeom prst="rect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Заголовок 1"/>
          <p:cNvSpPr txBox="1">
            <a:spLocks/>
          </p:cNvSpPr>
          <p:nvPr/>
        </p:nvSpPr>
        <p:spPr>
          <a:xfrm>
            <a:off x="2833631" y="22498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 smtClean="0">
                <a:solidFill>
                  <a:srgbClr val="11437F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Нормативная правовая база вопросов инвентаризации</a:t>
            </a:r>
            <a:endParaRPr lang="ru-RU" sz="2000" dirty="0">
              <a:solidFill>
                <a:srgbClr val="11437F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27" name="Прямоугольник 26"/>
          <p:cNvSpPr/>
          <p:nvPr/>
        </p:nvSpPr>
        <p:spPr>
          <a:xfrm>
            <a:off x="7206538" y="1006546"/>
            <a:ext cx="3078023" cy="558288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ru-RU" sz="1600" dirty="0">
                <a:solidFill>
                  <a:schemeClr val="tx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Приказ Минфина России </a:t>
            </a:r>
            <a:r>
              <a:rPr lang="en-US" sz="1600" dirty="0" smtClean="0">
                <a:solidFill>
                  <a:schemeClr val="tx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en-US" sz="1600" dirty="0" smtClean="0">
                <a:solidFill>
                  <a:schemeClr val="tx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dirty="0" smtClean="0">
                <a:solidFill>
                  <a:schemeClr val="tx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от </a:t>
            </a:r>
            <a:r>
              <a:rPr lang="ru-RU" sz="1600" dirty="0">
                <a:solidFill>
                  <a:schemeClr val="tx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13 сентября 2023 г. </a:t>
            </a:r>
            <a:r>
              <a:rPr lang="ru-RU" sz="1600" b="1" dirty="0" smtClean="0">
                <a:solidFill>
                  <a:srgbClr val="11437F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№ 143н</a:t>
            </a:r>
            <a:endParaRPr lang="ru-RU" sz="1600" b="1" dirty="0">
              <a:solidFill>
                <a:srgbClr val="11437F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37" name="Прямоугольник 36"/>
          <p:cNvSpPr/>
          <p:nvPr/>
        </p:nvSpPr>
        <p:spPr>
          <a:xfrm>
            <a:off x="7345420" y="2224743"/>
            <a:ext cx="3081137" cy="603774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ru-RU" sz="1600" dirty="0">
                <a:solidFill>
                  <a:schemeClr val="tx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Приказ Минфина России </a:t>
            </a:r>
            <a:r>
              <a:rPr lang="en-US" sz="1600" dirty="0" smtClean="0">
                <a:solidFill>
                  <a:schemeClr val="tx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en-US" sz="1600" dirty="0" smtClean="0">
                <a:solidFill>
                  <a:schemeClr val="tx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dirty="0" smtClean="0">
                <a:solidFill>
                  <a:schemeClr val="tx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от </a:t>
            </a:r>
            <a:r>
              <a:rPr lang="ru-RU" sz="1600" dirty="0">
                <a:solidFill>
                  <a:schemeClr val="tx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13 сентября 2023 г. </a:t>
            </a:r>
            <a:r>
              <a:rPr lang="ru-RU" sz="1600" b="1" dirty="0" smtClean="0">
                <a:solidFill>
                  <a:srgbClr val="11437F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№ 144н</a:t>
            </a:r>
            <a:endParaRPr lang="ru-RU" sz="1600" b="1" dirty="0">
              <a:solidFill>
                <a:srgbClr val="11437F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45" name="Прямоугольник 44"/>
          <p:cNvSpPr/>
          <p:nvPr/>
        </p:nvSpPr>
        <p:spPr>
          <a:xfrm>
            <a:off x="654836" y="5544299"/>
            <a:ext cx="10876452" cy="788798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Приказ Минфина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России 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13.09.2023 №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144н «О внесении изменений в 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приложение № 1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 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СГС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«Учетная политика, оценочные значения и ошибки», 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утв.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приказом 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Минфина России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от 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30.12.2017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№ 274н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»</a:t>
            </a:r>
            <a:endParaRPr lang="ru-RU" sz="1600" dirty="0">
              <a:solidFill>
                <a:schemeClr val="bg1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1971029" y="2341789"/>
            <a:ext cx="3796749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11437F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Учетная политика, оценочные </a:t>
            </a:r>
            <a:r>
              <a:rPr lang="ru-RU" sz="1600" b="1" dirty="0" smtClean="0">
                <a:solidFill>
                  <a:srgbClr val="11437F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значения и </a:t>
            </a:r>
            <a:r>
              <a:rPr lang="ru-RU" sz="1600" b="1" dirty="0">
                <a:solidFill>
                  <a:srgbClr val="11437F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ошибки</a:t>
            </a:r>
            <a:endParaRPr lang="ru-RU" sz="1600" b="1" dirty="0">
              <a:solidFill>
                <a:srgbClr val="11437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" name="Прямоугольник 9"/>
          <p:cNvSpPr/>
          <p:nvPr/>
        </p:nvSpPr>
        <p:spPr>
          <a:xfrm>
            <a:off x="1282310" y="4560327"/>
            <a:ext cx="10155396" cy="830997"/>
          </a:xfrm>
          <a:prstGeom prst="rect">
            <a:avLst/>
          </a:prstGeom>
          <a:ln>
            <a:noFill/>
          </a:ln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Письмо Минфина России от 01 июля 2024 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№ 02-06-06/61122 «Методические рекомендации по применению Общих требований к организации инвентаризации активов </a:t>
            </a:r>
            <a:b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 обязательств, установленных СГС «Учетная политика</a:t>
            </a:r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»</a:t>
            </a:r>
            <a:endParaRPr lang="ru-RU" sz="1600" b="1" dirty="0">
              <a:solidFill>
                <a:schemeClr val="bg1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2" name="Нашивка 11"/>
          <p:cNvSpPr/>
          <p:nvPr/>
        </p:nvSpPr>
        <p:spPr>
          <a:xfrm rot="10800000">
            <a:off x="6360008" y="1578329"/>
            <a:ext cx="442925" cy="442925"/>
          </a:xfrm>
          <a:prstGeom prst="chevron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</a:endParaRPr>
          </a:p>
        </p:txBody>
      </p:sp>
      <p:sp>
        <p:nvSpPr>
          <p:cNvPr id="32" name="Нашивка 31"/>
          <p:cNvSpPr/>
          <p:nvPr/>
        </p:nvSpPr>
        <p:spPr>
          <a:xfrm rot="10800000">
            <a:off x="6581470" y="1121909"/>
            <a:ext cx="442925" cy="442925"/>
          </a:xfrm>
          <a:prstGeom prst="chevron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rgbClr val="11437F"/>
              </a:solidFill>
            </a:endParaRPr>
          </a:p>
        </p:txBody>
      </p:sp>
      <p:sp>
        <p:nvSpPr>
          <p:cNvPr id="16" name="Прямоугольник 15"/>
          <p:cNvSpPr/>
          <p:nvPr/>
        </p:nvSpPr>
        <p:spPr>
          <a:xfrm>
            <a:off x="654834" y="2368951"/>
            <a:ext cx="123303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3600" b="1" dirty="0">
                <a:solidFill>
                  <a:srgbClr val="11437F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144н</a:t>
            </a:r>
          </a:p>
        </p:txBody>
      </p:sp>
      <p:grpSp>
        <p:nvGrpSpPr>
          <p:cNvPr id="40" name="Group 8">
            <a:extLst>
              <a:ext uri="{FF2B5EF4-FFF2-40B4-BE49-F238E27FC236}">
                <a16:creationId xmlns:a16="http://schemas.microsoft.com/office/drawing/2014/main" id="{908A3220-9286-4EF5-82AB-D6F886277363}"/>
              </a:ext>
            </a:extLst>
          </p:cNvPr>
          <p:cNvGrpSpPr/>
          <p:nvPr/>
        </p:nvGrpSpPr>
        <p:grpSpPr>
          <a:xfrm>
            <a:off x="1635496" y="2213934"/>
            <a:ext cx="287195" cy="297036"/>
            <a:chOff x="5392896" y="3075146"/>
            <a:chExt cx="509587" cy="527050"/>
          </a:xfrm>
          <a:solidFill>
            <a:srgbClr val="002060"/>
          </a:solidFill>
        </p:grpSpPr>
        <p:sp>
          <p:nvSpPr>
            <p:cNvPr id="41" name="Rectangle 153">
              <a:extLst>
                <a:ext uri="{FF2B5EF4-FFF2-40B4-BE49-F238E27FC236}">
                  <a16:creationId xmlns:a16="http://schemas.microsoft.com/office/drawing/2014/main" id="{B5835DD1-8702-438B-AAF3-0D024159B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1158" y="3202146"/>
              <a:ext cx="257175" cy="23812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  <a:extLst/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" name="Rectangle 154">
              <a:extLst>
                <a:ext uri="{FF2B5EF4-FFF2-40B4-BE49-F238E27FC236}">
                  <a16:creationId xmlns:a16="http://schemas.microsoft.com/office/drawing/2014/main" id="{A1A9F044-F435-469A-B294-CEFDAE237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1158" y="3325971"/>
              <a:ext cx="228600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  <a:extLst/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" name="Rectangle 155">
              <a:extLst>
                <a:ext uri="{FF2B5EF4-FFF2-40B4-BE49-F238E27FC236}">
                  <a16:creationId xmlns:a16="http://schemas.microsoft.com/office/drawing/2014/main" id="{E0FA26EB-A3F8-485C-9A03-DCFF008C3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1158" y="3451383"/>
              <a:ext cx="171450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  <a:extLst/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" name="Freeform 156">
              <a:extLst>
                <a:ext uri="{FF2B5EF4-FFF2-40B4-BE49-F238E27FC236}">
                  <a16:creationId xmlns:a16="http://schemas.microsoft.com/office/drawing/2014/main" id="{45835399-CC49-46F9-9022-13689D59B1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92896" y="3075146"/>
              <a:ext cx="509587" cy="527050"/>
            </a:xfrm>
            <a:custGeom>
              <a:avLst/>
              <a:gdLst>
                <a:gd name="T0" fmla="*/ 509588 w 149"/>
                <a:gd name="T1" fmla="*/ 68895 h 153"/>
                <a:gd name="T2" fmla="*/ 441187 w 149"/>
                <a:gd name="T3" fmla="*/ 0 h 153"/>
                <a:gd name="T4" fmla="*/ 47881 w 149"/>
                <a:gd name="T5" fmla="*/ 0 h 153"/>
                <a:gd name="T6" fmla="*/ 0 w 149"/>
                <a:gd name="T7" fmla="*/ 48227 h 153"/>
                <a:gd name="T8" fmla="*/ 0 w 149"/>
                <a:gd name="T9" fmla="*/ 527050 h 153"/>
                <a:gd name="T10" fmla="*/ 396726 w 149"/>
                <a:gd name="T11" fmla="*/ 527050 h 153"/>
                <a:gd name="T12" fmla="*/ 396726 w 149"/>
                <a:gd name="T13" fmla="*/ 237689 h 153"/>
                <a:gd name="T14" fmla="*/ 509588 w 149"/>
                <a:gd name="T15" fmla="*/ 237689 h 153"/>
                <a:gd name="T16" fmla="*/ 509588 w 149"/>
                <a:gd name="T17" fmla="*/ 68895 h 153"/>
                <a:gd name="T18" fmla="*/ 372786 w 149"/>
                <a:gd name="T19" fmla="*/ 502937 h 153"/>
                <a:gd name="T20" fmla="*/ 20520 w 149"/>
                <a:gd name="T21" fmla="*/ 502937 h 153"/>
                <a:gd name="T22" fmla="*/ 20520 w 149"/>
                <a:gd name="T23" fmla="*/ 48227 h 153"/>
                <a:gd name="T24" fmla="*/ 47881 w 149"/>
                <a:gd name="T25" fmla="*/ 20669 h 153"/>
                <a:gd name="T26" fmla="*/ 389886 w 149"/>
                <a:gd name="T27" fmla="*/ 20669 h 153"/>
                <a:gd name="T28" fmla="*/ 372786 w 149"/>
                <a:gd name="T29" fmla="*/ 68895 h 153"/>
                <a:gd name="T30" fmla="*/ 372786 w 149"/>
                <a:gd name="T31" fmla="*/ 502937 h 153"/>
                <a:gd name="T32" fmla="*/ 489068 w 149"/>
                <a:gd name="T33" fmla="*/ 213576 h 153"/>
                <a:gd name="T34" fmla="*/ 396726 w 149"/>
                <a:gd name="T35" fmla="*/ 213576 h 153"/>
                <a:gd name="T36" fmla="*/ 393306 w 149"/>
                <a:gd name="T37" fmla="*/ 68895 h 153"/>
                <a:gd name="T38" fmla="*/ 430927 w 149"/>
                <a:gd name="T39" fmla="*/ 20669 h 153"/>
                <a:gd name="T40" fmla="*/ 441187 w 149"/>
                <a:gd name="T41" fmla="*/ 20669 h 153"/>
                <a:gd name="T42" fmla="*/ 441187 w 149"/>
                <a:gd name="T43" fmla="*/ 20669 h 153"/>
                <a:gd name="T44" fmla="*/ 489068 w 149"/>
                <a:gd name="T45" fmla="*/ 68895 h 153"/>
                <a:gd name="T46" fmla="*/ 489068 w 149"/>
                <a:gd name="T47" fmla="*/ 213576 h 15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9" h="153">
                  <a:moveTo>
                    <a:pt x="149" y="20"/>
                  </a:moveTo>
                  <a:cubicBezTo>
                    <a:pt x="149" y="9"/>
                    <a:pt x="140" y="0"/>
                    <a:pt x="129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0" y="7"/>
                    <a:pt x="0" y="14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6" y="153"/>
                    <a:pt x="116" y="153"/>
                    <a:pt x="116" y="153"/>
                  </a:cubicBezTo>
                  <a:cubicBezTo>
                    <a:pt x="116" y="69"/>
                    <a:pt x="116" y="69"/>
                    <a:pt x="116" y="69"/>
                  </a:cubicBezTo>
                  <a:cubicBezTo>
                    <a:pt x="149" y="69"/>
                    <a:pt x="149" y="69"/>
                    <a:pt x="149" y="69"/>
                  </a:cubicBezTo>
                  <a:lnTo>
                    <a:pt x="149" y="20"/>
                  </a:lnTo>
                  <a:close/>
                  <a:moveTo>
                    <a:pt x="109" y="146"/>
                  </a:moveTo>
                  <a:cubicBezTo>
                    <a:pt x="6" y="146"/>
                    <a:pt x="6" y="146"/>
                    <a:pt x="6" y="146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0"/>
                    <a:pt x="10" y="6"/>
                    <a:pt x="14" y="6"/>
                  </a:cubicBezTo>
                  <a:cubicBezTo>
                    <a:pt x="114" y="6"/>
                    <a:pt x="114" y="6"/>
                    <a:pt x="114" y="6"/>
                  </a:cubicBezTo>
                  <a:cubicBezTo>
                    <a:pt x="111" y="10"/>
                    <a:pt x="109" y="15"/>
                    <a:pt x="109" y="20"/>
                  </a:cubicBezTo>
                  <a:lnTo>
                    <a:pt x="109" y="146"/>
                  </a:lnTo>
                  <a:close/>
                  <a:moveTo>
                    <a:pt x="143" y="62"/>
                  </a:moveTo>
                  <a:cubicBezTo>
                    <a:pt x="116" y="62"/>
                    <a:pt x="116" y="62"/>
                    <a:pt x="116" y="62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15" y="13"/>
                    <a:pt x="120" y="8"/>
                    <a:pt x="126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37" y="6"/>
                    <a:pt x="143" y="12"/>
                    <a:pt x="143" y="20"/>
                  </a:cubicBezTo>
                  <a:cubicBezTo>
                    <a:pt x="143" y="62"/>
                    <a:pt x="143" y="62"/>
                    <a:pt x="143" y="6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  <a:extLst/>
          </p:spPr>
          <p:txBody>
            <a:bodyPr/>
            <a:lstStyle/>
            <a:p>
              <a:endParaRPr lang="en-US"/>
            </a:p>
          </p:txBody>
        </p:sp>
      </p:grpSp>
      <p:cxnSp>
        <p:nvCxnSpPr>
          <p:cNvPr id="46" name="Прямая соединительная линия 45"/>
          <p:cNvCxnSpPr/>
          <p:nvPr/>
        </p:nvCxnSpPr>
        <p:spPr>
          <a:xfrm>
            <a:off x="1913093" y="2300194"/>
            <a:ext cx="0" cy="585924"/>
          </a:xfrm>
          <a:prstGeom prst="line">
            <a:avLst/>
          </a:prstGeom>
          <a:ln w="127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Прямоугольник 46"/>
          <p:cNvSpPr/>
          <p:nvPr/>
        </p:nvSpPr>
        <p:spPr>
          <a:xfrm>
            <a:off x="1923301" y="987007"/>
            <a:ext cx="4334777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11437F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Концептуальные основы бухгалтерского учета и отчетности организаций государственного сектора</a:t>
            </a:r>
            <a:endParaRPr lang="ru-RU" sz="1600" b="1" dirty="0">
              <a:solidFill>
                <a:srgbClr val="11437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8" name="Прямоугольник 47"/>
          <p:cNvSpPr/>
          <p:nvPr/>
        </p:nvSpPr>
        <p:spPr>
          <a:xfrm>
            <a:off x="680203" y="1350335"/>
            <a:ext cx="123303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3600" b="1" dirty="0" smtClean="0">
                <a:solidFill>
                  <a:srgbClr val="11437F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143н</a:t>
            </a:r>
            <a:endParaRPr lang="ru-RU" sz="3600" b="1" dirty="0">
              <a:solidFill>
                <a:srgbClr val="11437F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grpSp>
        <p:nvGrpSpPr>
          <p:cNvPr id="49" name="Group 8">
            <a:extLst>
              <a:ext uri="{FF2B5EF4-FFF2-40B4-BE49-F238E27FC236}">
                <a16:creationId xmlns:a16="http://schemas.microsoft.com/office/drawing/2014/main" id="{908A3220-9286-4EF5-82AB-D6F886277363}"/>
              </a:ext>
            </a:extLst>
          </p:cNvPr>
          <p:cNvGrpSpPr/>
          <p:nvPr/>
        </p:nvGrpSpPr>
        <p:grpSpPr>
          <a:xfrm>
            <a:off x="1643997" y="953980"/>
            <a:ext cx="287195" cy="297036"/>
            <a:chOff x="5392896" y="3075146"/>
            <a:chExt cx="509587" cy="527050"/>
          </a:xfrm>
          <a:solidFill>
            <a:srgbClr val="002060"/>
          </a:solidFill>
        </p:grpSpPr>
        <p:sp>
          <p:nvSpPr>
            <p:cNvPr id="50" name="Rectangle 153">
              <a:extLst>
                <a:ext uri="{FF2B5EF4-FFF2-40B4-BE49-F238E27FC236}">
                  <a16:creationId xmlns:a16="http://schemas.microsoft.com/office/drawing/2014/main" id="{B5835DD1-8702-438B-AAF3-0D024159B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1158" y="3202146"/>
              <a:ext cx="257175" cy="23812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  <a:extLst/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" name="Rectangle 154">
              <a:extLst>
                <a:ext uri="{FF2B5EF4-FFF2-40B4-BE49-F238E27FC236}">
                  <a16:creationId xmlns:a16="http://schemas.microsoft.com/office/drawing/2014/main" id="{A1A9F044-F435-469A-B294-CEFDAE237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1158" y="3325971"/>
              <a:ext cx="228600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  <a:extLst/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2" name="Rectangle 155">
              <a:extLst>
                <a:ext uri="{FF2B5EF4-FFF2-40B4-BE49-F238E27FC236}">
                  <a16:creationId xmlns:a16="http://schemas.microsoft.com/office/drawing/2014/main" id="{E0FA26EB-A3F8-485C-9A03-DCFF008C3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1158" y="3451383"/>
              <a:ext cx="171450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  <a:extLst/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3" name="Freeform 156">
              <a:extLst>
                <a:ext uri="{FF2B5EF4-FFF2-40B4-BE49-F238E27FC236}">
                  <a16:creationId xmlns:a16="http://schemas.microsoft.com/office/drawing/2014/main" id="{45835399-CC49-46F9-9022-13689D59B1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92896" y="3075146"/>
              <a:ext cx="509587" cy="527050"/>
            </a:xfrm>
            <a:custGeom>
              <a:avLst/>
              <a:gdLst>
                <a:gd name="T0" fmla="*/ 509588 w 149"/>
                <a:gd name="T1" fmla="*/ 68895 h 153"/>
                <a:gd name="T2" fmla="*/ 441187 w 149"/>
                <a:gd name="T3" fmla="*/ 0 h 153"/>
                <a:gd name="T4" fmla="*/ 47881 w 149"/>
                <a:gd name="T5" fmla="*/ 0 h 153"/>
                <a:gd name="T6" fmla="*/ 0 w 149"/>
                <a:gd name="T7" fmla="*/ 48227 h 153"/>
                <a:gd name="T8" fmla="*/ 0 w 149"/>
                <a:gd name="T9" fmla="*/ 527050 h 153"/>
                <a:gd name="T10" fmla="*/ 396726 w 149"/>
                <a:gd name="T11" fmla="*/ 527050 h 153"/>
                <a:gd name="T12" fmla="*/ 396726 w 149"/>
                <a:gd name="T13" fmla="*/ 237689 h 153"/>
                <a:gd name="T14" fmla="*/ 509588 w 149"/>
                <a:gd name="T15" fmla="*/ 237689 h 153"/>
                <a:gd name="T16" fmla="*/ 509588 w 149"/>
                <a:gd name="T17" fmla="*/ 68895 h 153"/>
                <a:gd name="T18" fmla="*/ 372786 w 149"/>
                <a:gd name="T19" fmla="*/ 502937 h 153"/>
                <a:gd name="T20" fmla="*/ 20520 w 149"/>
                <a:gd name="T21" fmla="*/ 502937 h 153"/>
                <a:gd name="T22" fmla="*/ 20520 w 149"/>
                <a:gd name="T23" fmla="*/ 48227 h 153"/>
                <a:gd name="T24" fmla="*/ 47881 w 149"/>
                <a:gd name="T25" fmla="*/ 20669 h 153"/>
                <a:gd name="T26" fmla="*/ 389886 w 149"/>
                <a:gd name="T27" fmla="*/ 20669 h 153"/>
                <a:gd name="T28" fmla="*/ 372786 w 149"/>
                <a:gd name="T29" fmla="*/ 68895 h 153"/>
                <a:gd name="T30" fmla="*/ 372786 w 149"/>
                <a:gd name="T31" fmla="*/ 502937 h 153"/>
                <a:gd name="T32" fmla="*/ 489068 w 149"/>
                <a:gd name="T33" fmla="*/ 213576 h 153"/>
                <a:gd name="T34" fmla="*/ 396726 w 149"/>
                <a:gd name="T35" fmla="*/ 213576 h 153"/>
                <a:gd name="T36" fmla="*/ 393306 w 149"/>
                <a:gd name="T37" fmla="*/ 68895 h 153"/>
                <a:gd name="T38" fmla="*/ 430927 w 149"/>
                <a:gd name="T39" fmla="*/ 20669 h 153"/>
                <a:gd name="T40" fmla="*/ 441187 w 149"/>
                <a:gd name="T41" fmla="*/ 20669 h 153"/>
                <a:gd name="T42" fmla="*/ 441187 w 149"/>
                <a:gd name="T43" fmla="*/ 20669 h 153"/>
                <a:gd name="T44" fmla="*/ 489068 w 149"/>
                <a:gd name="T45" fmla="*/ 68895 h 153"/>
                <a:gd name="T46" fmla="*/ 489068 w 149"/>
                <a:gd name="T47" fmla="*/ 213576 h 15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9" h="153">
                  <a:moveTo>
                    <a:pt x="149" y="20"/>
                  </a:moveTo>
                  <a:cubicBezTo>
                    <a:pt x="149" y="9"/>
                    <a:pt x="140" y="0"/>
                    <a:pt x="129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0" y="7"/>
                    <a:pt x="0" y="14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6" y="153"/>
                    <a:pt x="116" y="153"/>
                    <a:pt x="116" y="153"/>
                  </a:cubicBezTo>
                  <a:cubicBezTo>
                    <a:pt x="116" y="69"/>
                    <a:pt x="116" y="69"/>
                    <a:pt x="116" y="69"/>
                  </a:cubicBezTo>
                  <a:cubicBezTo>
                    <a:pt x="149" y="69"/>
                    <a:pt x="149" y="69"/>
                    <a:pt x="149" y="69"/>
                  </a:cubicBezTo>
                  <a:lnTo>
                    <a:pt x="149" y="20"/>
                  </a:lnTo>
                  <a:close/>
                  <a:moveTo>
                    <a:pt x="109" y="146"/>
                  </a:moveTo>
                  <a:cubicBezTo>
                    <a:pt x="6" y="146"/>
                    <a:pt x="6" y="146"/>
                    <a:pt x="6" y="146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0"/>
                    <a:pt x="10" y="6"/>
                    <a:pt x="14" y="6"/>
                  </a:cubicBezTo>
                  <a:cubicBezTo>
                    <a:pt x="114" y="6"/>
                    <a:pt x="114" y="6"/>
                    <a:pt x="114" y="6"/>
                  </a:cubicBezTo>
                  <a:cubicBezTo>
                    <a:pt x="111" y="10"/>
                    <a:pt x="109" y="15"/>
                    <a:pt x="109" y="20"/>
                  </a:cubicBezTo>
                  <a:lnTo>
                    <a:pt x="109" y="146"/>
                  </a:lnTo>
                  <a:close/>
                  <a:moveTo>
                    <a:pt x="143" y="62"/>
                  </a:moveTo>
                  <a:cubicBezTo>
                    <a:pt x="116" y="62"/>
                    <a:pt x="116" y="62"/>
                    <a:pt x="116" y="62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15" y="13"/>
                    <a:pt x="120" y="8"/>
                    <a:pt x="126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37" y="6"/>
                    <a:pt x="143" y="12"/>
                    <a:pt x="143" y="20"/>
                  </a:cubicBezTo>
                  <a:cubicBezTo>
                    <a:pt x="143" y="62"/>
                    <a:pt x="143" y="62"/>
                    <a:pt x="143" y="6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  <a:extLst/>
          </p:spPr>
          <p:txBody>
            <a:bodyPr/>
            <a:lstStyle/>
            <a:p>
              <a:endParaRPr lang="en-US"/>
            </a:p>
          </p:txBody>
        </p:sp>
      </p:grpSp>
      <p:cxnSp>
        <p:nvCxnSpPr>
          <p:cNvPr id="54" name="Прямая соединительная линия 53"/>
          <p:cNvCxnSpPr/>
          <p:nvPr/>
        </p:nvCxnSpPr>
        <p:spPr>
          <a:xfrm>
            <a:off x="1958738" y="915738"/>
            <a:ext cx="0" cy="936819"/>
          </a:xfrm>
          <a:prstGeom prst="line">
            <a:avLst/>
          </a:prstGeom>
          <a:ln w="127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Нашивка 56"/>
          <p:cNvSpPr/>
          <p:nvPr/>
        </p:nvSpPr>
        <p:spPr>
          <a:xfrm rot="10800000">
            <a:off x="6329539" y="2999136"/>
            <a:ext cx="442925" cy="442925"/>
          </a:xfrm>
          <a:prstGeom prst="chevron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</a:endParaRPr>
          </a:p>
        </p:txBody>
      </p:sp>
      <p:sp>
        <p:nvSpPr>
          <p:cNvPr id="58" name="Нашивка 57"/>
          <p:cNvSpPr/>
          <p:nvPr/>
        </p:nvSpPr>
        <p:spPr>
          <a:xfrm rot="10800000">
            <a:off x="6581470" y="2305272"/>
            <a:ext cx="442925" cy="442925"/>
          </a:xfrm>
          <a:prstGeom prst="chevron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rgbClr val="11437F"/>
              </a:solidFill>
            </a:endParaRPr>
          </a:p>
        </p:txBody>
      </p:sp>
      <p:sp>
        <p:nvSpPr>
          <p:cNvPr id="67" name="Freeform 182">
            <a:extLst>
              <a:ext uri="{FF2B5EF4-FFF2-40B4-BE49-F238E27FC236}">
                <a16:creationId xmlns:a16="http://schemas.microsoft.com/office/drawing/2014/main" id="{B705A54A-5F22-4546-A527-63DF6C07DEA1}"/>
              </a:ext>
            </a:extLst>
          </p:cNvPr>
          <p:cNvSpPr>
            <a:spLocks noEditPoints="1"/>
          </p:cNvSpPr>
          <p:nvPr/>
        </p:nvSpPr>
        <p:spPr bwMode="auto">
          <a:xfrm>
            <a:off x="789354" y="4761741"/>
            <a:ext cx="364356" cy="376840"/>
          </a:xfrm>
          <a:custGeom>
            <a:avLst/>
            <a:gdLst>
              <a:gd name="T0" fmla="*/ 509588 w 149"/>
              <a:gd name="T1" fmla="*/ 189462 h 153"/>
              <a:gd name="T2" fmla="*/ 417247 w 149"/>
              <a:gd name="T3" fmla="*/ 117122 h 153"/>
              <a:gd name="T4" fmla="*/ 406986 w 149"/>
              <a:gd name="T5" fmla="*/ 37892 h 153"/>
              <a:gd name="T6" fmla="*/ 259924 w 149"/>
              <a:gd name="T7" fmla="*/ 0 h 153"/>
              <a:gd name="T8" fmla="*/ 201783 w 149"/>
              <a:gd name="T9" fmla="*/ 37892 h 153"/>
              <a:gd name="T10" fmla="*/ 92341 w 149"/>
              <a:gd name="T11" fmla="*/ 48227 h 153"/>
              <a:gd name="T12" fmla="*/ 6840 w 149"/>
              <a:gd name="T13" fmla="*/ 179128 h 153"/>
              <a:gd name="T14" fmla="*/ 0 w 149"/>
              <a:gd name="T15" fmla="*/ 516716 h 153"/>
              <a:gd name="T16" fmla="*/ 10260 w 149"/>
              <a:gd name="T17" fmla="*/ 527050 h 153"/>
              <a:gd name="T18" fmla="*/ 509588 w 149"/>
              <a:gd name="T19" fmla="*/ 513271 h 153"/>
              <a:gd name="T20" fmla="*/ 489068 w 149"/>
              <a:gd name="T21" fmla="*/ 492602 h 153"/>
              <a:gd name="T22" fmla="*/ 489068 w 149"/>
              <a:gd name="T23" fmla="*/ 210131 h 153"/>
              <a:gd name="T24" fmla="*/ 417247 w 149"/>
              <a:gd name="T25" fmla="*/ 234244 h 153"/>
              <a:gd name="T26" fmla="*/ 478808 w 149"/>
              <a:gd name="T27" fmla="*/ 189462 h 153"/>
              <a:gd name="T28" fmla="*/ 273604 w 149"/>
              <a:gd name="T29" fmla="*/ 37892 h 153"/>
              <a:gd name="T30" fmla="*/ 256504 w 149"/>
              <a:gd name="T31" fmla="*/ 24113 h 153"/>
              <a:gd name="T32" fmla="*/ 396726 w 149"/>
              <a:gd name="T33" fmla="*/ 251468 h 153"/>
              <a:gd name="T34" fmla="*/ 116282 w 149"/>
              <a:gd name="T35" fmla="*/ 251468 h 153"/>
              <a:gd name="T36" fmla="*/ 396726 w 149"/>
              <a:gd name="T37" fmla="*/ 58561 h 153"/>
              <a:gd name="T38" fmla="*/ 205203 w 149"/>
              <a:gd name="T39" fmla="*/ 344477 h 153"/>
              <a:gd name="T40" fmla="*/ 20520 w 149"/>
              <a:gd name="T41" fmla="*/ 210131 h 153"/>
              <a:gd name="T42" fmla="*/ 27360 w 149"/>
              <a:gd name="T43" fmla="*/ 189462 h 153"/>
              <a:gd name="T44" fmla="*/ 92341 w 149"/>
              <a:gd name="T45" fmla="*/ 237689 h 153"/>
              <a:gd name="T46" fmla="*/ 222303 w 149"/>
              <a:gd name="T47" fmla="*/ 358256 h 153"/>
              <a:gd name="T48" fmla="*/ 259924 w 149"/>
              <a:gd name="T49" fmla="*/ 375480 h 153"/>
              <a:gd name="T50" fmla="*/ 468547 w 149"/>
              <a:gd name="T51" fmla="*/ 506381 h 153"/>
              <a:gd name="T52" fmla="*/ 181263 w 149"/>
              <a:gd name="T53" fmla="*/ 113677 h 153"/>
              <a:gd name="T54" fmla="*/ 331745 w 149"/>
              <a:gd name="T55" fmla="*/ 137791 h 153"/>
              <a:gd name="T56" fmla="*/ 181263 w 149"/>
              <a:gd name="T57" fmla="*/ 113677 h 153"/>
              <a:gd name="T58" fmla="*/ 331745 w 149"/>
              <a:gd name="T59" fmla="*/ 182573 h 153"/>
              <a:gd name="T60" fmla="*/ 181263 w 149"/>
              <a:gd name="T61" fmla="*/ 203242 h 153"/>
              <a:gd name="T62" fmla="*/ 181263 w 149"/>
              <a:gd name="T63" fmla="*/ 251468 h 153"/>
              <a:gd name="T64" fmla="*/ 331745 w 149"/>
              <a:gd name="T65" fmla="*/ 272137 h 153"/>
              <a:gd name="T66" fmla="*/ 181263 w 149"/>
              <a:gd name="T67" fmla="*/ 251468 h 15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49" h="153">
                <a:moveTo>
                  <a:pt x="149" y="149"/>
                </a:moveTo>
                <a:cubicBezTo>
                  <a:pt x="149" y="149"/>
                  <a:pt x="149" y="78"/>
                  <a:pt x="149" y="55"/>
                </a:cubicBezTo>
                <a:cubicBezTo>
                  <a:pt x="149" y="54"/>
                  <a:pt x="148" y="53"/>
                  <a:pt x="147" y="52"/>
                </a:cubicBezTo>
                <a:cubicBezTo>
                  <a:pt x="122" y="34"/>
                  <a:pt x="122" y="34"/>
                  <a:pt x="122" y="34"/>
                </a:cubicBezTo>
                <a:cubicBezTo>
                  <a:pt x="122" y="14"/>
                  <a:pt x="122" y="14"/>
                  <a:pt x="122" y="14"/>
                </a:cubicBezTo>
                <a:cubicBezTo>
                  <a:pt x="122" y="12"/>
                  <a:pt x="120" y="11"/>
                  <a:pt x="119" y="11"/>
                </a:cubicBezTo>
                <a:cubicBezTo>
                  <a:pt x="91" y="11"/>
                  <a:pt x="91" y="11"/>
                  <a:pt x="91" y="11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0"/>
                  <a:pt x="74" y="0"/>
                  <a:pt x="73" y="0"/>
                </a:cubicBezTo>
                <a:cubicBezTo>
                  <a:pt x="59" y="11"/>
                  <a:pt x="59" y="11"/>
                  <a:pt x="59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29" y="11"/>
                  <a:pt x="27" y="13"/>
                  <a:pt x="27" y="14"/>
                </a:cubicBezTo>
                <a:cubicBezTo>
                  <a:pt x="27" y="34"/>
                  <a:pt x="27" y="34"/>
                  <a:pt x="27" y="34"/>
                </a:cubicBezTo>
                <a:cubicBezTo>
                  <a:pt x="2" y="52"/>
                  <a:pt x="2" y="52"/>
                  <a:pt x="2" y="52"/>
                </a:cubicBezTo>
                <a:cubicBezTo>
                  <a:pt x="1" y="53"/>
                  <a:pt x="0" y="54"/>
                  <a:pt x="0" y="55"/>
                </a:cubicBezTo>
                <a:cubicBezTo>
                  <a:pt x="0" y="78"/>
                  <a:pt x="0" y="150"/>
                  <a:pt x="0" y="150"/>
                </a:cubicBezTo>
                <a:cubicBezTo>
                  <a:pt x="0" y="151"/>
                  <a:pt x="1" y="153"/>
                  <a:pt x="3" y="153"/>
                </a:cubicBezTo>
                <a:cubicBezTo>
                  <a:pt x="3" y="153"/>
                  <a:pt x="3" y="153"/>
                  <a:pt x="3" y="153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8" y="153"/>
                  <a:pt x="149" y="151"/>
                  <a:pt x="149" y="149"/>
                </a:cubicBezTo>
                <a:close/>
                <a:moveTo>
                  <a:pt x="143" y="61"/>
                </a:moveTo>
                <a:cubicBezTo>
                  <a:pt x="143" y="143"/>
                  <a:pt x="143" y="143"/>
                  <a:pt x="143" y="143"/>
                </a:cubicBezTo>
                <a:cubicBezTo>
                  <a:pt x="89" y="100"/>
                  <a:pt x="89" y="100"/>
                  <a:pt x="89" y="100"/>
                </a:cubicBezTo>
                <a:lnTo>
                  <a:pt x="143" y="61"/>
                </a:lnTo>
                <a:close/>
                <a:moveTo>
                  <a:pt x="140" y="55"/>
                </a:moveTo>
                <a:cubicBezTo>
                  <a:pt x="122" y="68"/>
                  <a:pt x="122" y="68"/>
                  <a:pt x="122" y="68"/>
                </a:cubicBezTo>
                <a:cubicBezTo>
                  <a:pt x="122" y="41"/>
                  <a:pt x="122" y="41"/>
                  <a:pt x="122" y="41"/>
                </a:cubicBezTo>
                <a:lnTo>
                  <a:pt x="140" y="55"/>
                </a:lnTo>
                <a:close/>
                <a:moveTo>
                  <a:pt x="75" y="7"/>
                </a:moveTo>
                <a:cubicBezTo>
                  <a:pt x="80" y="11"/>
                  <a:pt x="80" y="11"/>
                  <a:pt x="80" y="11"/>
                </a:cubicBezTo>
                <a:cubicBezTo>
                  <a:pt x="69" y="11"/>
                  <a:pt x="69" y="11"/>
                  <a:pt x="69" y="11"/>
                </a:cubicBezTo>
                <a:lnTo>
                  <a:pt x="75" y="7"/>
                </a:lnTo>
                <a:close/>
                <a:moveTo>
                  <a:pt x="116" y="17"/>
                </a:moveTo>
                <a:cubicBezTo>
                  <a:pt x="116" y="73"/>
                  <a:pt x="116" y="73"/>
                  <a:pt x="116" y="73"/>
                </a:cubicBezTo>
                <a:cubicBezTo>
                  <a:pt x="75" y="103"/>
                  <a:pt x="75" y="103"/>
                  <a:pt x="75" y="103"/>
                </a:cubicBezTo>
                <a:cubicBezTo>
                  <a:pt x="34" y="73"/>
                  <a:pt x="34" y="73"/>
                  <a:pt x="34" y="73"/>
                </a:cubicBezTo>
                <a:cubicBezTo>
                  <a:pt x="34" y="17"/>
                  <a:pt x="34" y="17"/>
                  <a:pt x="34" y="17"/>
                </a:cubicBezTo>
                <a:lnTo>
                  <a:pt x="116" y="17"/>
                </a:lnTo>
                <a:close/>
                <a:moveTo>
                  <a:pt x="6" y="61"/>
                </a:moveTo>
                <a:cubicBezTo>
                  <a:pt x="60" y="100"/>
                  <a:pt x="60" y="100"/>
                  <a:pt x="60" y="100"/>
                </a:cubicBezTo>
                <a:cubicBezTo>
                  <a:pt x="6" y="143"/>
                  <a:pt x="6" y="143"/>
                  <a:pt x="6" y="143"/>
                </a:cubicBezTo>
                <a:lnTo>
                  <a:pt x="6" y="61"/>
                </a:lnTo>
                <a:close/>
                <a:moveTo>
                  <a:pt x="27" y="69"/>
                </a:moveTo>
                <a:cubicBezTo>
                  <a:pt x="8" y="55"/>
                  <a:pt x="8" y="55"/>
                  <a:pt x="8" y="55"/>
                </a:cubicBezTo>
                <a:cubicBezTo>
                  <a:pt x="27" y="41"/>
                  <a:pt x="27" y="41"/>
                  <a:pt x="27" y="41"/>
                </a:cubicBezTo>
                <a:lnTo>
                  <a:pt x="27" y="69"/>
                </a:lnTo>
                <a:close/>
                <a:moveTo>
                  <a:pt x="12" y="147"/>
                </a:moveTo>
                <a:cubicBezTo>
                  <a:pt x="65" y="104"/>
                  <a:pt x="65" y="104"/>
                  <a:pt x="65" y="104"/>
                </a:cubicBezTo>
                <a:cubicBezTo>
                  <a:pt x="73" y="109"/>
                  <a:pt x="73" y="109"/>
                  <a:pt x="73" y="109"/>
                </a:cubicBezTo>
                <a:cubicBezTo>
                  <a:pt x="74" y="110"/>
                  <a:pt x="75" y="110"/>
                  <a:pt x="76" y="109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137" y="147"/>
                  <a:pt x="137" y="147"/>
                  <a:pt x="137" y="147"/>
                </a:cubicBezTo>
                <a:lnTo>
                  <a:pt x="12" y="147"/>
                </a:lnTo>
                <a:close/>
                <a:moveTo>
                  <a:pt x="53" y="33"/>
                </a:moveTo>
                <a:cubicBezTo>
                  <a:pt x="97" y="33"/>
                  <a:pt x="97" y="33"/>
                  <a:pt x="97" y="33"/>
                </a:cubicBezTo>
                <a:cubicBezTo>
                  <a:pt x="97" y="40"/>
                  <a:pt x="97" y="40"/>
                  <a:pt x="97" y="40"/>
                </a:cubicBezTo>
                <a:cubicBezTo>
                  <a:pt x="53" y="40"/>
                  <a:pt x="53" y="40"/>
                  <a:pt x="53" y="40"/>
                </a:cubicBezTo>
                <a:lnTo>
                  <a:pt x="53" y="33"/>
                </a:lnTo>
                <a:close/>
                <a:moveTo>
                  <a:pt x="53" y="53"/>
                </a:moveTo>
                <a:cubicBezTo>
                  <a:pt x="97" y="53"/>
                  <a:pt x="97" y="53"/>
                  <a:pt x="97" y="53"/>
                </a:cubicBezTo>
                <a:cubicBezTo>
                  <a:pt x="97" y="59"/>
                  <a:pt x="97" y="59"/>
                  <a:pt x="97" y="59"/>
                </a:cubicBezTo>
                <a:cubicBezTo>
                  <a:pt x="53" y="59"/>
                  <a:pt x="53" y="59"/>
                  <a:pt x="53" y="59"/>
                </a:cubicBezTo>
                <a:lnTo>
                  <a:pt x="53" y="53"/>
                </a:lnTo>
                <a:close/>
                <a:moveTo>
                  <a:pt x="53" y="73"/>
                </a:moveTo>
                <a:cubicBezTo>
                  <a:pt x="97" y="73"/>
                  <a:pt x="97" y="73"/>
                  <a:pt x="97" y="73"/>
                </a:cubicBezTo>
                <a:cubicBezTo>
                  <a:pt x="97" y="79"/>
                  <a:pt x="97" y="79"/>
                  <a:pt x="97" y="79"/>
                </a:cubicBezTo>
                <a:cubicBezTo>
                  <a:pt x="53" y="79"/>
                  <a:pt x="53" y="79"/>
                  <a:pt x="53" y="79"/>
                </a:cubicBezTo>
                <a:lnTo>
                  <a:pt x="53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cxnSp>
        <p:nvCxnSpPr>
          <p:cNvPr id="72" name="Прямая соединительная линия 71">
            <a:extLst>
              <a:ext uri="{FF2B5EF4-FFF2-40B4-BE49-F238E27FC236}">
                <a16:creationId xmlns:a16="http://schemas.microsoft.com/office/drawing/2014/main" id="{617812D6-9695-4E89-8224-A6CDC8C8D950}"/>
              </a:ext>
            </a:extLst>
          </p:cNvPr>
          <p:cNvCxnSpPr/>
          <p:nvPr/>
        </p:nvCxnSpPr>
        <p:spPr>
          <a:xfrm>
            <a:off x="1324985" y="4007492"/>
            <a:ext cx="9478905" cy="0"/>
          </a:xfrm>
          <a:prstGeom prst="line">
            <a:avLst/>
          </a:prstGeom>
          <a:ln w="952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Прямая соединительная линия 72">
            <a:extLst>
              <a:ext uri="{FF2B5EF4-FFF2-40B4-BE49-F238E27FC236}">
                <a16:creationId xmlns:a16="http://schemas.microsoft.com/office/drawing/2014/main" id="{617812D6-9695-4E89-8224-A6CDC8C8D950}"/>
              </a:ext>
            </a:extLst>
          </p:cNvPr>
          <p:cNvCxnSpPr/>
          <p:nvPr/>
        </p:nvCxnSpPr>
        <p:spPr>
          <a:xfrm>
            <a:off x="4713997" y="4149843"/>
            <a:ext cx="2803398" cy="0"/>
          </a:xfrm>
          <a:prstGeom prst="line">
            <a:avLst/>
          </a:prstGeom>
          <a:ln w="9525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Номер слайда 4"/>
          <p:cNvSpPr>
            <a:spLocks noGrp="1"/>
          </p:cNvSpPr>
          <p:nvPr>
            <p:ph type="sldNum" sz="quarter" idx="4294967295"/>
          </p:nvPr>
        </p:nvSpPr>
        <p:spPr>
          <a:xfrm>
            <a:off x="10669698" y="176515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9</a:t>
            </a:fld>
            <a:endParaRPr lang="ru-RU" dirty="0">
              <a:solidFill>
                <a:srgbClr val="44546A"/>
              </a:solidFill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8518" y="5498763"/>
            <a:ext cx="292633" cy="298730"/>
          </a:xfrm>
          <a:prstGeom prst="rect">
            <a:avLst/>
          </a:prstGeom>
        </p:spPr>
      </p:pic>
      <p:sp>
        <p:nvSpPr>
          <p:cNvPr id="9" name="Скругленная прямоугольная выноска 8"/>
          <p:cNvSpPr/>
          <p:nvPr/>
        </p:nvSpPr>
        <p:spPr>
          <a:xfrm>
            <a:off x="7517395" y="3047659"/>
            <a:ext cx="2767166" cy="612648"/>
          </a:xfrm>
          <a:prstGeom prst="wedgeRoundRectCallout">
            <a:avLst>
              <a:gd name="adj1" fmla="val -193560"/>
              <a:gd name="adj2" fmla="val -118414"/>
              <a:gd name="adj3" fmla="val 16667"/>
            </a:avLst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+ Проект изменений в Приложение 1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798219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630431" y="1"/>
            <a:ext cx="728942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Ошибки в документах, отмеченные Счетной палатой Российской Федерации</a:t>
            </a:r>
            <a:endParaRPr lang="ru-RU" sz="2000" dirty="0">
              <a:solidFill>
                <a:schemeClr val="accent5">
                  <a:lumMod val="75000"/>
                </a:schemeClr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5" name="Прямоугольник 4"/>
          <p:cNvSpPr/>
          <p:nvPr/>
        </p:nvSpPr>
        <p:spPr>
          <a:xfrm>
            <a:off x="803275" y="1322196"/>
            <a:ext cx="10585450" cy="964641"/>
          </a:xfrm>
          <a:prstGeom prst="rect">
            <a:avLst/>
          </a:prstGeom>
          <a:noFill/>
          <a:ln w="1905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9"/>
          <p:cNvSpPr/>
          <p:nvPr/>
        </p:nvSpPr>
        <p:spPr>
          <a:xfrm>
            <a:off x="803275" y="1322196"/>
            <a:ext cx="1536140" cy="96464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TextBox 10"/>
          <p:cNvSpPr txBox="1"/>
          <p:nvPr/>
        </p:nvSpPr>
        <p:spPr>
          <a:xfrm>
            <a:off x="803275" y="1808367"/>
            <a:ext cx="15361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Ошибка 1</a:t>
            </a:r>
            <a:endParaRPr lang="ru-RU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Freeform 39">
            <a:extLst>
              <a:ext uri="{FF2B5EF4-FFF2-40B4-BE49-F238E27FC236}">
                <a16:creationId xmlns:a16="http://schemas.microsoft.com/office/drawing/2014/main" id="{83F4411A-0C22-4123-9D86-78A9FA4C4C76}"/>
              </a:ext>
            </a:extLst>
          </p:cNvPr>
          <p:cNvSpPr>
            <a:spLocks noEditPoints="1"/>
          </p:cNvSpPr>
          <p:nvPr/>
        </p:nvSpPr>
        <p:spPr bwMode="auto">
          <a:xfrm>
            <a:off x="1416964" y="1453331"/>
            <a:ext cx="308761" cy="311454"/>
          </a:xfrm>
          <a:custGeom>
            <a:avLst/>
            <a:gdLst>
              <a:gd name="T0" fmla="*/ 467598 w 160"/>
              <a:gd name="T1" fmla="*/ 79187 h 160"/>
              <a:gd name="T2" fmla="*/ 273050 w 160"/>
              <a:gd name="T3" fmla="*/ 0 h 160"/>
              <a:gd name="T4" fmla="*/ 78502 w 160"/>
              <a:gd name="T5" fmla="*/ 79187 h 160"/>
              <a:gd name="T6" fmla="*/ 0 w 160"/>
              <a:gd name="T7" fmla="*/ 275432 h 160"/>
              <a:gd name="T8" fmla="*/ 78502 w 160"/>
              <a:gd name="T9" fmla="*/ 471676 h 160"/>
              <a:gd name="T10" fmla="*/ 273050 w 160"/>
              <a:gd name="T11" fmla="*/ 550863 h 160"/>
              <a:gd name="T12" fmla="*/ 467598 w 160"/>
              <a:gd name="T13" fmla="*/ 471676 h 160"/>
              <a:gd name="T14" fmla="*/ 546100 w 160"/>
              <a:gd name="T15" fmla="*/ 275432 h 160"/>
              <a:gd name="T16" fmla="*/ 467598 w 160"/>
              <a:gd name="T17" fmla="*/ 79187 h 160"/>
              <a:gd name="T18" fmla="*/ 501729 w 160"/>
              <a:gd name="T19" fmla="*/ 275432 h 160"/>
              <a:gd name="T20" fmla="*/ 450533 w 160"/>
              <a:gd name="T21" fmla="*/ 423476 h 160"/>
              <a:gd name="T22" fmla="*/ 126286 w 160"/>
              <a:gd name="T23" fmla="*/ 96401 h 160"/>
              <a:gd name="T24" fmla="*/ 273050 w 160"/>
              <a:gd name="T25" fmla="*/ 44758 h 160"/>
              <a:gd name="T26" fmla="*/ 501729 w 160"/>
              <a:gd name="T27" fmla="*/ 275432 h 160"/>
              <a:gd name="T28" fmla="*/ 44371 w 160"/>
              <a:gd name="T29" fmla="*/ 275432 h 160"/>
              <a:gd name="T30" fmla="*/ 95568 w 160"/>
              <a:gd name="T31" fmla="*/ 127387 h 160"/>
              <a:gd name="T32" fmla="*/ 419814 w 160"/>
              <a:gd name="T33" fmla="*/ 454462 h 160"/>
              <a:gd name="T34" fmla="*/ 273050 w 160"/>
              <a:gd name="T35" fmla="*/ 506105 h 160"/>
              <a:gd name="T36" fmla="*/ 44371 w 160"/>
              <a:gd name="T37" fmla="*/ 275432 h 160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60" h="160">
                <a:moveTo>
                  <a:pt x="137" y="23"/>
                </a:moveTo>
                <a:cubicBezTo>
                  <a:pt x="121" y="8"/>
                  <a:pt x="101" y="0"/>
                  <a:pt x="80" y="0"/>
                </a:cubicBezTo>
                <a:cubicBezTo>
                  <a:pt x="59" y="0"/>
                  <a:pt x="39" y="8"/>
                  <a:pt x="23" y="23"/>
                </a:cubicBezTo>
                <a:cubicBezTo>
                  <a:pt x="8" y="39"/>
                  <a:pt x="0" y="59"/>
                  <a:pt x="0" y="80"/>
                </a:cubicBezTo>
                <a:cubicBezTo>
                  <a:pt x="0" y="101"/>
                  <a:pt x="8" y="121"/>
                  <a:pt x="23" y="137"/>
                </a:cubicBezTo>
                <a:cubicBezTo>
                  <a:pt x="39" y="152"/>
                  <a:pt x="59" y="160"/>
                  <a:pt x="80" y="160"/>
                </a:cubicBezTo>
                <a:cubicBezTo>
                  <a:pt x="101" y="160"/>
                  <a:pt x="121" y="152"/>
                  <a:pt x="137" y="137"/>
                </a:cubicBezTo>
                <a:cubicBezTo>
                  <a:pt x="152" y="121"/>
                  <a:pt x="160" y="101"/>
                  <a:pt x="160" y="80"/>
                </a:cubicBezTo>
                <a:cubicBezTo>
                  <a:pt x="160" y="59"/>
                  <a:pt x="152" y="39"/>
                  <a:pt x="137" y="23"/>
                </a:cubicBezTo>
                <a:close/>
                <a:moveTo>
                  <a:pt x="147" y="80"/>
                </a:moveTo>
                <a:cubicBezTo>
                  <a:pt x="147" y="96"/>
                  <a:pt x="141" y="111"/>
                  <a:pt x="132" y="123"/>
                </a:cubicBezTo>
                <a:cubicBezTo>
                  <a:pt x="37" y="28"/>
                  <a:pt x="37" y="28"/>
                  <a:pt x="37" y="28"/>
                </a:cubicBezTo>
                <a:cubicBezTo>
                  <a:pt x="49" y="19"/>
                  <a:pt x="64" y="13"/>
                  <a:pt x="80" y="13"/>
                </a:cubicBezTo>
                <a:cubicBezTo>
                  <a:pt x="117" y="13"/>
                  <a:pt x="147" y="43"/>
                  <a:pt x="147" y="80"/>
                </a:cubicBezTo>
                <a:close/>
                <a:moveTo>
                  <a:pt x="13" y="80"/>
                </a:moveTo>
                <a:cubicBezTo>
                  <a:pt x="13" y="64"/>
                  <a:pt x="19" y="49"/>
                  <a:pt x="28" y="37"/>
                </a:cubicBezTo>
                <a:cubicBezTo>
                  <a:pt x="123" y="132"/>
                  <a:pt x="123" y="132"/>
                  <a:pt x="123" y="132"/>
                </a:cubicBezTo>
                <a:cubicBezTo>
                  <a:pt x="111" y="141"/>
                  <a:pt x="96" y="147"/>
                  <a:pt x="80" y="147"/>
                </a:cubicBezTo>
                <a:cubicBezTo>
                  <a:pt x="43" y="147"/>
                  <a:pt x="13" y="117"/>
                  <a:pt x="13" y="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12" name="Прямоугольник 11"/>
          <p:cNvSpPr/>
          <p:nvPr/>
        </p:nvSpPr>
        <p:spPr>
          <a:xfrm>
            <a:off x="2630431" y="1379346"/>
            <a:ext cx="854239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Порядок проведения инвентаризации содержит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ссылку к приказу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Минфина РФ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от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13 июня 1995 г. № 49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"Об утверждении методических указаний по инвентаризации имущества и финансовых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обязательств« – </a:t>
            </a:r>
            <a:r>
              <a:rPr lang="ru-RU" sz="1600" b="1" dirty="0" smtClean="0">
                <a:solidFill>
                  <a:srgbClr val="FF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не НПА, нет рег. Минюстом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14" name="Соединительная линия уступом 13"/>
          <p:cNvCxnSpPr>
            <a:stCxn id="10" idx="2"/>
          </p:cNvCxnSpPr>
          <p:nvPr/>
        </p:nvCxnSpPr>
        <p:spPr>
          <a:xfrm rot="16200000" flipH="1">
            <a:off x="2235831" y="1622351"/>
            <a:ext cx="505726" cy="1834698"/>
          </a:xfrm>
          <a:prstGeom prst="bentConnector2">
            <a:avLst/>
          </a:prstGeom>
          <a:ln w="28575">
            <a:gradFill flip="none" rotWithShape="1">
              <a:gsLst>
                <a:gs pos="71000">
                  <a:srgbClr val="002060"/>
                </a:gs>
                <a:gs pos="100000">
                  <a:srgbClr val="004DAC"/>
                </a:gs>
              </a:gsLst>
              <a:lin ang="16200000" scaled="1"/>
              <a:tileRect/>
            </a:gra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1651546" y="2444908"/>
            <a:ext cx="168982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Последствие 1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3904619" y="2614185"/>
            <a:ext cx="7459173" cy="1354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Не выполнимы требования к порядку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заполнения инвентаризационных описей;</a:t>
            </a:r>
          </a:p>
          <a:p>
            <a:pPr marL="342900" indent="-342900">
              <a:buFont typeface="+mj-lt"/>
              <a:buAutoNum type="arabicPeriod"/>
            </a:pPr>
            <a:endParaRPr lang="ru-RU" sz="1600" dirty="0" smtClean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Не выполнимы требования к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структуре инвентаризационных описей.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  <a:p>
            <a:endParaRPr lang="ru-RU" dirty="0"/>
          </a:p>
        </p:txBody>
      </p:sp>
      <p:cxnSp>
        <p:nvCxnSpPr>
          <p:cNvPr id="34" name="Прямая со стрелкой 33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" name="Прямоугольник 36"/>
          <p:cNvSpPr/>
          <p:nvPr/>
        </p:nvSpPr>
        <p:spPr>
          <a:xfrm>
            <a:off x="803276" y="4347423"/>
            <a:ext cx="10585450" cy="1589980"/>
          </a:xfrm>
          <a:prstGeom prst="rect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Прямоугольник 38"/>
          <p:cNvSpPr/>
          <p:nvPr/>
        </p:nvSpPr>
        <p:spPr>
          <a:xfrm>
            <a:off x="1550314" y="5103624"/>
            <a:ext cx="952109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Исключить НПА из Порядка проведения </a:t>
            </a:r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инвентаризации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</a:p>
          <a:p>
            <a:pPr algn="just"/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Проверить, что нет фрагментов к 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порядку,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группировке, описанию объектов в 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ИО.</a:t>
            </a:r>
            <a:endParaRPr lang="ru-RU" sz="1600" dirty="0">
              <a:solidFill>
                <a:schemeClr val="bg1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40" name="Овал 39"/>
          <p:cNvSpPr/>
          <p:nvPr/>
        </p:nvSpPr>
        <p:spPr>
          <a:xfrm>
            <a:off x="1026229" y="4524637"/>
            <a:ext cx="422557" cy="422557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bg1"/>
              </a:solidFill>
            </a:endParaRPr>
          </a:p>
        </p:txBody>
      </p:sp>
      <p:sp>
        <p:nvSpPr>
          <p:cNvPr id="41" name="Прямоугольник 40"/>
          <p:cNvSpPr/>
          <p:nvPr/>
        </p:nvSpPr>
        <p:spPr>
          <a:xfrm>
            <a:off x="1082360" y="4485077"/>
            <a:ext cx="245474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sz="2800" dirty="0" smtClean="0">
                <a:solidFill>
                  <a:srgbClr val="002060"/>
                </a:solidFill>
                <a:ea typeface="Cambria" panose="02040503050406030204" pitchFamily="18" charset="0"/>
                <a:cs typeface="Times New Roman" panose="02020603050405020304" pitchFamily="18" charset="0"/>
              </a:rPr>
              <a:t>!</a:t>
            </a:r>
            <a:endParaRPr lang="ru-RU" sz="2800" dirty="0">
              <a:solidFill>
                <a:srgbClr val="002060"/>
              </a:solidFill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42" name="Прямоугольник 41"/>
          <p:cNvSpPr/>
          <p:nvPr/>
        </p:nvSpPr>
        <p:spPr>
          <a:xfrm>
            <a:off x="1552560" y="4565822"/>
            <a:ext cx="106125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ru-RU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ВАЖНО</a:t>
            </a:r>
            <a:endParaRPr lang="ru-RU" b="1" dirty="0">
              <a:solidFill>
                <a:schemeClr val="bg1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43" name="Овал 42"/>
          <p:cNvSpPr/>
          <p:nvPr/>
        </p:nvSpPr>
        <p:spPr>
          <a:xfrm>
            <a:off x="10620148" y="4576353"/>
            <a:ext cx="122317" cy="122317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bg1"/>
              </a:solidFill>
            </a:endParaRPr>
          </a:p>
        </p:txBody>
      </p:sp>
      <p:sp>
        <p:nvSpPr>
          <p:cNvPr id="44" name="Овал 43"/>
          <p:cNvSpPr/>
          <p:nvPr/>
        </p:nvSpPr>
        <p:spPr>
          <a:xfrm>
            <a:off x="10837381" y="4577465"/>
            <a:ext cx="122317" cy="122317"/>
          </a:xfrm>
          <a:prstGeom prst="ellipse">
            <a:avLst/>
          </a:prstGeom>
          <a:noFill/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bg1"/>
              </a:solidFill>
            </a:endParaRPr>
          </a:p>
        </p:txBody>
      </p:sp>
      <p:sp>
        <p:nvSpPr>
          <p:cNvPr id="45" name="Овал 44"/>
          <p:cNvSpPr/>
          <p:nvPr/>
        </p:nvSpPr>
        <p:spPr>
          <a:xfrm>
            <a:off x="11054614" y="4576354"/>
            <a:ext cx="122317" cy="122317"/>
          </a:xfrm>
          <a:prstGeom prst="ellipse">
            <a:avLst/>
          </a:prstGeom>
          <a:noFill/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bg1"/>
              </a:solidFill>
            </a:endParaRPr>
          </a:p>
        </p:txBody>
      </p:sp>
      <p:sp>
        <p:nvSpPr>
          <p:cNvPr id="48" name="Freeform 10">
            <a:extLst>
              <a:ext uri="{FF2B5EF4-FFF2-40B4-BE49-F238E27FC236}">
                <a16:creationId xmlns:a16="http://schemas.microsoft.com/office/drawing/2014/main" id="{F41736CF-994D-45A9-BF0B-429027C37B6E}"/>
              </a:ext>
            </a:extLst>
          </p:cNvPr>
          <p:cNvSpPr>
            <a:spLocks noEditPoints="1"/>
          </p:cNvSpPr>
          <p:nvPr/>
        </p:nvSpPr>
        <p:spPr bwMode="auto">
          <a:xfrm>
            <a:off x="3590656" y="2666463"/>
            <a:ext cx="250743" cy="252201"/>
          </a:xfrm>
          <a:custGeom>
            <a:avLst/>
            <a:gdLst>
              <a:gd name="T0" fmla="*/ 467598 w 160"/>
              <a:gd name="T1" fmla="*/ 0 h 160"/>
              <a:gd name="T2" fmla="*/ 78502 w 160"/>
              <a:gd name="T3" fmla="*/ 0 h 160"/>
              <a:gd name="T4" fmla="*/ 0 w 160"/>
              <a:gd name="T5" fmla="*/ 78958 h 160"/>
              <a:gd name="T6" fmla="*/ 0 w 160"/>
              <a:gd name="T7" fmla="*/ 470317 h 160"/>
              <a:gd name="T8" fmla="*/ 78502 w 160"/>
              <a:gd name="T9" fmla="*/ 549275 h 160"/>
              <a:gd name="T10" fmla="*/ 467598 w 160"/>
              <a:gd name="T11" fmla="*/ 549275 h 160"/>
              <a:gd name="T12" fmla="*/ 546100 w 160"/>
              <a:gd name="T13" fmla="*/ 470317 h 160"/>
              <a:gd name="T14" fmla="*/ 546100 w 160"/>
              <a:gd name="T15" fmla="*/ 78958 h 160"/>
              <a:gd name="T16" fmla="*/ 467598 w 160"/>
              <a:gd name="T17" fmla="*/ 0 h 160"/>
              <a:gd name="T18" fmla="*/ 501729 w 160"/>
              <a:gd name="T19" fmla="*/ 470317 h 160"/>
              <a:gd name="T20" fmla="*/ 467598 w 160"/>
              <a:gd name="T21" fmla="*/ 504646 h 160"/>
              <a:gd name="T22" fmla="*/ 78502 w 160"/>
              <a:gd name="T23" fmla="*/ 504646 h 160"/>
              <a:gd name="T24" fmla="*/ 44371 w 160"/>
              <a:gd name="T25" fmla="*/ 470317 h 160"/>
              <a:gd name="T26" fmla="*/ 44371 w 160"/>
              <a:gd name="T27" fmla="*/ 78958 h 160"/>
              <a:gd name="T28" fmla="*/ 78502 w 160"/>
              <a:gd name="T29" fmla="*/ 44629 h 160"/>
              <a:gd name="T30" fmla="*/ 467598 w 160"/>
              <a:gd name="T31" fmla="*/ 44629 h 160"/>
              <a:gd name="T32" fmla="*/ 501729 w 160"/>
              <a:gd name="T33" fmla="*/ 78958 h 160"/>
              <a:gd name="T34" fmla="*/ 501729 w 160"/>
              <a:gd name="T35" fmla="*/ 470317 h 160"/>
              <a:gd name="T36" fmla="*/ 372031 w 160"/>
              <a:gd name="T37" fmla="*/ 205978 h 160"/>
              <a:gd name="T38" fmla="*/ 303768 w 160"/>
              <a:gd name="T39" fmla="*/ 274638 h 160"/>
              <a:gd name="T40" fmla="*/ 372031 w 160"/>
              <a:gd name="T41" fmla="*/ 343297 h 160"/>
              <a:gd name="T42" fmla="*/ 372031 w 160"/>
              <a:gd name="T43" fmla="*/ 374194 h 160"/>
              <a:gd name="T44" fmla="*/ 358378 w 160"/>
              <a:gd name="T45" fmla="*/ 381060 h 160"/>
              <a:gd name="T46" fmla="*/ 341313 w 160"/>
              <a:gd name="T47" fmla="*/ 374194 h 160"/>
              <a:gd name="T48" fmla="*/ 273050 w 160"/>
              <a:gd name="T49" fmla="*/ 305534 h 160"/>
              <a:gd name="T50" fmla="*/ 204788 w 160"/>
              <a:gd name="T51" fmla="*/ 374194 h 160"/>
              <a:gd name="T52" fmla="*/ 187722 w 160"/>
              <a:gd name="T53" fmla="*/ 381060 h 160"/>
              <a:gd name="T54" fmla="*/ 174069 w 160"/>
              <a:gd name="T55" fmla="*/ 374194 h 160"/>
              <a:gd name="T56" fmla="*/ 174069 w 160"/>
              <a:gd name="T57" fmla="*/ 343297 h 160"/>
              <a:gd name="T58" fmla="*/ 242332 w 160"/>
              <a:gd name="T59" fmla="*/ 274638 h 160"/>
              <a:gd name="T60" fmla="*/ 174069 w 160"/>
              <a:gd name="T61" fmla="*/ 205978 h 160"/>
              <a:gd name="T62" fmla="*/ 174069 w 160"/>
              <a:gd name="T63" fmla="*/ 175081 h 160"/>
              <a:gd name="T64" fmla="*/ 204788 w 160"/>
              <a:gd name="T65" fmla="*/ 175081 h 160"/>
              <a:gd name="T66" fmla="*/ 273050 w 160"/>
              <a:gd name="T67" fmla="*/ 243741 h 160"/>
              <a:gd name="T68" fmla="*/ 341313 w 160"/>
              <a:gd name="T69" fmla="*/ 175081 h 160"/>
              <a:gd name="T70" fmla="*/ 372031 w 160"/>
              <a:gd name="T71" fmla="*/ 175081 h 160"/>
              <a:gd name="T72" fmla="*/ 372031 w 160"/>
              <a:gd name="T73" fmla="*/ 205978 h 160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160" h="160">
                <a:moveTo>
                  <a:pt x="137" y="0"/>
                </a:moveTo>
                <a:cubicBezTo>
                  <a:pt x="23" y="0"/>
                  <a:pt x="23" y="0"/>
                  <a:pt x="23" y="0"/>
                </a:cubicBezTo>
                <a:cubicBezTo>
                  <a:pt x="10" y="0"/>
                  <a:pt x="0" y="10"/>
                  <a:pt x="0" y="23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50"/>
                  <a:pt x="10" y="160"/>
                  <a:pt x="23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50" y="160"/>
                  <a:pt x="160" y="150"/>
                  <a:pt x="160" y="137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10"/>
                  <a:pt x="150" y="0"/>
                  <a:pt x="137" y="0"/>
                </a:cubicBezTo>
                <a:close/>
                <a:moveTo>
                  <a:pt x="147" y="137"/>
                </a:moveTo>
                <a:cubicBezTo>
                  <a:pt x="147" y="143"/>
                  <a:pt x="143" y="147"/>
                  <a:pt x="137" y="147"/>
                </a:cubicBezTo>
                <a:cubicBezTo>
                  <a:pt x="23" y="147"/>
                  <a:pt x="23" y="147"/>
                  <a:pt x="23" y="147"/>
                </a:cubicBezTo>
                <a:cubicBezTo>
                  <a:pt x="17" y="147"/>
                  <a:pt x="13" y="143"/>
                  <a:pt x="13" y="137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17"/>
                  <a:pt x="17" y="13"/>
                  <a:pt x="23" y="13"/>
                </a:cubicBezTo>
                <a:cubicBezTo>
                  <a:pt x="137" y="13"/>
                  <a:pt x="137" y="13"/>
                  <a:pt x="137" y="13"/>
                </a:cubicBezTo>
                <a:cubicBezTo>
                  <a:pt x="143" y="13"/>
                  <a:pt x="147" y="17"/>
                  <a:pt x="147" y="23"/>
                </a:cubicBezTo>
                <a:lnTo>
                  <a:pt x="147" y="137"/>
                </a:lnTo>
                <a:close/>
                <a:moveTo>
                  <a:pt x="109" y="60"/>
                </a:moveTo>
                <a:cubicBezTo>
                  <a:pt x="89" y="80"/>
                  <a:pt x="89" y="80"/>
                  <a:pt x="89" y="80"/>
                </a:cubicBezTo>
                <a:cubicBezTo>
                  <a:pt x="109" y="100"/>
                  <a:pt x="109" y="100"/>
                  <a:pt x="109" y="100"/>
                </a:cubicBezTo>
                <a:cubicBezTo>
                  <a:pt x="112" y="102"/>
                  <a:pt x="112" y="107"/>
                  <a:pt x="109" y="109"/>
                </a:cubicBezTo>
                <a:cubicBezTo>
                  <a:pt x="108" y="110"/>
                  <a:pt x="106" y="111"/>
                  <a:pt x="105" y="111"/>
                </a:cubicBezTo>
                <a:cubicBezTo>
                  <a:pt x="103" y="111"/>
                  <a:pt x="101" y="110"/>
                  <a:pt x="100" y="109"/>
                </a:cubicBezTo>
                <a:cubicBezTo>
                  <a:pt x="80" y="89"/>
                  <a:pt x="80" y="89"/>
                  <a:pt x="80" y="89"/>
                </a:cubicBezTo>
                <a:cubicBezTo>
                  <a:pt x="60" y="109"/>
                  <a:pt x="60" y="109"/>
                  <a:pt x="60" y="109"/>
                </a:cubicBezTo>
                <a:cubicBezTo>
                  <a:pt x="59" y="110"/>
                  <a:pt x="57" y="111"/>
                  <a:pt x="55" y="111"/>
                </a:cubicBezTo>
                <a:cubicBezTo>
                  <a:pt x="54" y="111"/>
                  <a:pt x="52" y="110"/>
                  <a:pt x="51" y="109"/>
                </a:cubicBezTo>
                <a:cubicBezTo>
                  <a:pt x="48" y="107"/>
                  <a:pt x="48" y="102"/>
                  <a:pt x="51" y="100"/>
                </a:cubicBezTo>
                <a:cubicBezTo>
                  <a:pt x="71" y="80"/>
                  <a:pt x="71" y="80"/>
                  <a:pt x="71" y="80"/>
                </a:cubicBezTo>
                <a:cubicBezTo>
                  <a:pt x="51" y="60"/>
                  <a:pt x="51" y="60"/>
                  <a:pt x="51" y="60"/>
                </a:cubicBezTo>
                <a:cubicBezTo>
                  <a:pt x="48" y="58"/>
                  <a:pt x="48" y="53"/>
                  <a:pt x="51" y="51"/>
                </a:cubicBezTo>
                <a:cubicBezTo>
                  <a:pt x="53" y="48"/>
                  <a:pt x="58" y="48"/>
                  <a:pt x="60" y="51"/>
                </a:cubicBezTo>
                <a:cubicBezTo>
                  <a:pt x="80" y="71"/>
                  <a:pt x="80" y="71"/>
                  <a:pt x="80" y="71"/>
                </a:cubicBezTo>
                <a:cubicBezTo>
                  <a:pt x="100" y="51"/>
                  <a:pt x="100" y="51"/>
                  <a:pt x="100" y="51"/>
                </a:cubicBezTo>
                <a:cubicBezTo>
                  <a:pt x="102" y="48"/>
                  <a:pt x="107" y="48"/>
                  <a:pt x="109" y="51"/>
                </a:cubicBezTo>
                <a:cubicBezTo>
                  <a:pt x="112" y="53"/>
                  <a:pt x="112" y="58"/>
                  <a:pt x="109" y="60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49" name="Freeform 10">
            <a:extLst>
              <a:ext uri="{FF2B5EF4-FFF2-40B4-BE49-F238E27FC236}">
                <a16:creationId xmlns:a16="http://schemas.microsoft.com/office/drawing/2014/main" id="{F41736CF-994D-45A9-BF0B-429027C37B6E}"/>
              </a:ext>
            </a:extLst>
          </p:cNvPr>
          <p:cNvSpPr>
            <a:spLocks noEditPoints="1"/>
          </p:cNvSpPr>
          <p:nvPr/>
        </p:nvSpPr>
        <p:spPr bwMode="auto">
          <a:xfrm>
            <a:off x="3590656" y="3396087"/>
            <a:ext cx="250743" cy="252201"/>
          </a:xfrm>
          <a:custGeom>
            <a:avLst/>
            <a:gdLst>
              <a:gd name="T0" fmla="*/ 467598 w 160"/>
              <a:gd name="T1" fmla="*/ 0 h 160"/>
              <a:gd name="T2" fmla="*/ 78502 w 160"/>
              <a:gd name="T3" fmla="*/ 0 h 160"/>
              <a:gd name="T4" fmla="*/ 0 w 160"/>
              <a:gd name="T5" fmla="*/ 78958 h 160"/>
              <a:gd name="T6" fmla="*/ 0 w 160"/>
              <a:gd name="T7" fmla="*/ 470317 h 160"/>
              <a:gd name="T8" fmla="*/ 78502 w 160"/>
              <a:gd name="T9" fmla="*/ 549275 h 160"/>
              <a:gd name="T10" fmla="*/ 467598 w 160"/>
              <a:gd name="T11" fmla="*/ 549275 h 160"/>
              <a:gd name="T12" fmla="*/ 546100 w 160"/>
              <a:gd name="T13" fmla="*/ 470317 h 160"/>
              <a:gd name="T14" fmla="*/ 546100 w 160"/>
              <a:gd name="T15" fmla="*/ 78958 h 160"/>
              <a:gd name="T16" fmla="*/ 467598 w 160"/>
              <a:gd name="T17" fmla="*/ 0 h 160"/>
              <a:gd name="T18" fmla="*/ 501729 w 160"/>
              <a:gd name="T19" fmla="*/ 470317 h 160"/>
              <a:gd name="T20" fmla="*/ 467598 w 160"/>
              <a:gd name="T21" fmla="*/ 504646 h 160"/>
              <a:gd name="T22" fmla="*/ 78502 w 160"/>
              <a:gd name="T23" fmla="*/ 504646 h 160"/>
              <a:gd name="T24" fmla="*/ 44371 w 160"/>
              <a:gd name="T25" fmla="*/ 470317 h 160"/>
              <a:gd name="T26" fmla="*/ 44371 w 160"/>
              <a:gd name="T27" fmla="*/ 78958 h 160"/>
              <a:gd name="T28" fmla="*/ 78502 w 160"/>
              <a:gd name="T29" fmla="*/ 44629 h 160"/>
              <a:gd name="T30" fmla="*/ 467598 w 160"/>
              <a:gd name="T31" fmla="*/ 44629 h 160"/>
              <a:gd name="T32" fmla="*/ 501729 w 160"/>
              <a:gd name="T33" fmla="*/ 78958 h 160"/>
              <a:gd name="T34" fmla="*/ 501729 w 160"/>
              <a:gd name="T35" fmla="*/ 470317 h 160"/>
              <a:gd name="T36" fmla="*/ 372031 w 160"/>
              <a:gd name="T37" fmla="*/ 205978 h 160"/>
              <a:gd name="T38" fmla="*/ 303768 w 160"/>
              <a:gd name="T39" fmla="*/ 274638 h 160"/>
              <a:gd name="T40" fmla="*/ 372031 w 160"/>
              <a:gd name="T41" fmla="*/ 343297 h 160"/>
              <a:gd name="T42" fmla="*/ 372031 w 160"/>
              <a:gd name="T43" fmla="*/ 374194 h 160"/>
              <a:gd name="T44" fmla="*/ 358378 w 160"/>
              <a:gd name="T45" fmla="*/ 381060 h 160"/>
              <a:gd name="T46" fmla="*/ 341313 w 160"/>
              <a:gd name="T47" fmla="*/ 374194 h 160"/>
              <a:gd name="T48" fmla="*/ 273050 w 160"/>
              <a:gd name="T49" fmla="*/ 305534 h 160"/>
              <a:gd name="T50" fmla="*/ 204788 w 160"/>
              <a:gd name="T51" fmla="*/ 374194 h 160"/>
              <a:gd name="T52" fmla="*/ 187722 w 160"/>
              <a:gd name="T53" fmla="*/ 381060 h 160"/>
              <a:gd name="T54" fmla="*/ 174069 w 160"/>
              <a:gd name="T55" fmla="*/ 374194 h 160"/>
              <a:gd name="T56" fmla="*/ 174069 w 160"/>
              <a:gd name="T57" fmla="*/ 343297 h 160"/>
              <a:gd name="T58" fmla="*/ 242332 w 160"/>
              <a:gd name="T59" fmla="*/ 274638 h 160"/>
              <a:gd name="T60" fmla="*/ 174069 w 160"/>
              <a:gd name="T61" fmla="*/ 205978 h 160"/>
              <a:gd name="T62" fmla="*/ 174069 w 160"/>
              <a:gd name="T63" fmla="*/ 175081 h 160"/>
              <a:gd name="T64" fmla="*/ 204788 w 160"/>
              <a:gd name="T65" fmla="*/ 175081 h 160"/>
              <a:gd name="T66" fmla="*/ 273050 w 160"/>
              <a:gd name="T67" fmla="*/ 243741 h 160"/>
              <a:gd name="T68" fmla="*/ 341313 w 160"/>
              <a:gd name="T69" fmla="*/ 175081 h 160"/>
              <a:gd name="T70" fmla="*/ 372031 w 160"/>
              <a:gd name="T71" fmla="*/ 175081 h 160"/>
              <a:gd name="T72" fmla="*/ 372031 w 160"/>
              <a:gd name="T73" fmla="*/ 205978 h 160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160" h="160">
                <a:moveTo>
                  <a:pt x="137" y="0"/>
                </a:moveTo>
                <a:cubicBezTo>
                  <a:pt x="23" y="0"/>
                  <a:pt x="23" y="0"/>
                  <a:pt x="23" y="0"/>
                </a:cubicBezTo>
                <a:cubicBezTo>
                  <a:pt x="10" y="0"/>
                  <a:pt x="0" y="10"/>
                  <a:pt x="0" y="23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50"/>
                  <a:pt x="10" y="160"/>
                  <a:pt x="23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50" y="160"/>
                  <a:pt x="160" y="150"/>
                  <a:pt x="160" y="137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10"/>
                  <a:pt x="150" y="0"/>
                  <a:pt x="137" y="0"/>
                </a:cubicBezTo>
                <a:close/>
                <a:moveTo>
                  <a:pt x="147" y="137"/>
                </a:moveTo>
                <a:cubicBezTo>
                  <a:pt x="147" y="143"/>
                  <a:pt x="143" y="147"/>
                  <a:pt x="137" y="147"/>
                </a:cubicBezTo>
                <a:cubicBezTo>
                  <a:pt x="23" y="147"/>
                  <a:pt x="23" y="147"/>
                  <a:pt x="23" y="147"/>
                </a:cubicBezTo>
                <a:cubicBezTo>
                  <a:pt x="17" y="147"/>
                  <a:pt x="13" y="143"/>
                  <a:pt x="13" y="137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17"/>
                  <a:pt x="17" y="13"/>
                  <a:pt x="23" y="13"/>
                </a:cubicBezTo>
                <a:cubicBezTo>
                  <a:pt x="137" y="13"/>
                  <a:pt x="137" y="13"/>
                  <a:pt x="137" y="13"/>
                </a:cubicBezTo>
                <a:cubicBezTo>
                  <a:pt x="143" y="13"/>
                  <a:pt x="147" y="17"/>
                  <a:pt x="147" y="23"/>
                </a:cubicBezTo>
                <a:lnTo>
                  <a:pt x="147" y="137"/>
                </a:lnTo>
                <a:close/>
                <a:moveTo>
                  <a:pt x="109" y="60"/>
                </a:moveTo>
                <a:cubicBezTo>
                  <a:pt x="89" y="80"/>
                  <a:pt x="89" y="80"/>
                  <a:pt x="89" y="80"/>
                </a:cubicBezTo>
                <a:cubicBezTo>
                  <a:pt x="109" y="100"/>
                  <a:pt x="109" y="100"/>
                  <a:pt x="109" y="100"/>
                </a:cubicBezTo>
                <a:cubicBezTo>
                  <a:pt x="112" y="102"/>
                  <a:pt x="112" y="107"/>
                  <a:pt x="109" y="109"/>
                </a:cubicBezTo>
                <a:cubicBezTo>
                  <a:pt x="108" y="110"/>
                  <a:pt x="106" y="111"/>
                  <a:pt x="105" y="111"/>
                </a:cubicBezTo>
                <a:cubicBezTo>
                  <a:pt x="103" y="111"/>
                  <a:pt x="101" y="110"/>
                  <a:pt x="100" y="109"/>
                </a:cubicBezTo>
                <a:cubicBezTo>
                  <a:pt x="80" y="89"/>
                  <a:pt x="80" y="89"/>
                  <a:pt x="80" y="89"/>
                </a:cubicBezTo>
                <a:cubicBezTo>
                  <a:pt x="60" y="109"/>
                  <a:pt x="60" y="109"/>
                  <a:pt x="60" y="109"/>
                </a:cubicBezTo>
                <a:cubicBezTo>
                  <a:pt x="59" y="110"/>
                  <a:pt x="57" y="111"/>
                  <a:pt x="55" y="111"/>
                </a:cubicBezTo>
                <a:cubicBezTo>
                  <a:pt x="54" y="111"/>
                  <a:pt x="52" y="110"/>
                  <a:pt x="51" y="109"/>
                </a:cubicBezTo>
                <a:cubicBezTo>
                  <a:pt x="48" y="107"/>
                  <a:pt x="48" y="102"/>
                  <a:pt x="51" y="100"/>
                </a:cubicBezTo>
                <a:cubicBezTo>
                  <a:pt x="71" y="80"/>
                  <a:pt x="71" y="80"/>
                  <a:pt x="71" y="80"/>
                </a:cubicBezTo>
                <a:cubicBezTo>
                  <a:pt x="51" y="60"/>
                  <a:pt x="51" y="60"/>
                  <a:pt x="51" y="60"/>
                </a:cubicBezTo>
                <a:cubicBezTo>
                  <a:pt x="48" y="58"/>
                  <a:pt x="48" y="53"/>
                  <a:pt x="51" y="51"/>
                </a:cubicBezTo>
                <a:cubicBezTo>
                  <a:pt x="53" y="48"/>
                  <a:pt x="58" y="48"/>
                  <a:pt x="60" y="51"/>
                </a:cubicBezTo>
                <a:cubicBezTo>
                  <a:pt x="80" y="71"/>
                  <a:pt x="80" y="71"/>
                  <a:pt x="80" y="71"/>
                </a:cubicBezTo>
                <a:cubicBezTo>
                  <a:pt x="100" y="51"/>
                  <a:pt x="100" y="51"/>
                  <a:pt x="100" y="51"/>
                </a:cubicBezTo>
                <a:cubicBezTo>
                  <a:pt x="102" y="48"/>
                  <a:pt x="107" y="48"/>
                  <a:pt x="109" y="51"/>
                </a:cubicBezTo>
                <a:cubicBezTo>
                  <a:pt x="112" y="53"/>
                  <a:pt x="112" y="58"/>
                  <a:pt x="109" y="60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cxnSp>
        <p:nvCxnSpPr>
          <p:cNvPr id="51" name="Соединительная линия уступом 50"/>
          <p:cNvCxnSpPr/>
          <p:nvPr/>
        </p:nvCxnSpPr>
        <p:spPr>
          <a:xfrm>
            <a:off x="1571345" y="2792563"/>
            <a:ext cx="1834698" cy="703175"/>
          </a:xfrm>
          <a:prstGeom prst="bentConnector3">
            <a:avLst>
              <a:gd name="adj1" fmla="val -12"/>
            </a:avLst>
          </a:prstGeom>
          <a:ln w="28575">
            <a:gradFill flip="none" rotWithShape="1">
              <a:gsLst>
                <a:gs pos="71000">
                  <a:srgbClr val="002060"/>
                </a:gs>
                <a:gs pos="100000">
                  <a:srgbClr val="004DAC"/>
                </a:gs>
              </a:gsLst>
              <a:lin ang="16200000" scaled="1"/>
              <a:tileRect/>
            </a:gra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TextBox 55"/>
          <p:cNvSpPr txBox="1"/>
          <p:nvPr/>
        </p:nvSpPr>
        <p:spPr>
          <a:xfrm>
            <a:off x="1635552" y="3141066"/>
            <a:ext cx="168982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Последствие 2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983383" y="148217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10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243523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757647" y="1859340"/>
            <a:ext cx="9261564" cy="31393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 smtClean="0"/>
              <a:t> </a:t>
            </a:r>
            <a:r>
              <a:rPr lang="ru-RU" dirty="0" smtClean="0">
                <a:solidFill>
                  <a:srgbClr val="002060"/>
                </a:solidFill>
              </a:rPr>
              <a:t>Приказ </a:t>
            </a:r>
            <a:r>
              <a:rPr lang="ru-RU" dirty="0">
                <a:solidFill>
                  <a:srgbClr val="002060"/>
                </a:solidFill>
              </a:rPr>
              <a:t>Минтруда России </a:t>
            </a:r>
            <a:r>
              <a:rPr lang="ru-RU" dirty="0"/>
              <a:t>от </a:t>
            </a:r>
            <a:r>
              <a:rPr lang="ru-RU" b="1" dirty="0">
                <a:solidFill>
                  <a:srgbClr val="002060"/>
                </a:solidFill>
              </a:rPr>
              <a:t>16.04.2025 N </a:t>
            </a:r>
            <a:r>
              <a:rPr lang="ru-RU" b="1" dirty="0" smtClean="0">
                <a:solidFill>
                  <a:srgbClr val="002060"/>
                </a:solidFill>
              </a:rPr>
              <a:t>251н</a:t>
            </a:r>
          </a:p>
          <a:p>
            <a:endParaRPr lang="ru-RU" dirty="0"/>
          </a:p>
          <a:p>
            <a:r>
              <a:rPr lang="ru-RU" dirty="0"/>
              <a:t>"Об утверждении </a:t>
            </a:r>
            <a:r>
              <a:rPr lang="ru-RU" b="1" dirty="0">
                <a:solidFill>
                  <a:srgbClr val="002060"/>
                </a:solidFill>
              </a:rPr>
              <a:t>перечней должностей и работ</a:t>
            </a:r>
            <a:r>
              <a:rPr lang="ru-RU" dirty="0"/>
              <a:t>, замещаемых или выполняемых работниками, с которыми работодатель может </a:t>
            </a:r>
            <a:r>
              <a:rPr lang="ru-RU" dirty="0" smtClean="0"/>
              <a:t>заключать </a:t>
            </a:r>
            <a:r>
              <a:rPr lang="ru-RU" b="1" dirty="0" smtClean="0">
                <a:solidFill>
                  <a:srgbClr val="002060"/>
                </a:solidFill>
              </a:rPr>
              <a:t>письменные договоры о полной индивидуальной или коллективной (бригадной) материальной ответственности</a:t>
            </a:r>
            <a:r>
              <a:rPr lang="ru-RU" dirty="0" smtClean="0"/>
              <a:t>, </a:t>
            </a:r>
            <a:r>
              <a:rPr lang="ru-RU" dirty="0"/>
              <a:t>а также </a:t>
            </a:r>
            <a:r>
              <a:rPr lang="ru-RU" b="1" dirty="0" smtClean="0">
                <a:solidFill>
                  <a:srgbClr val="002060"/>
                </a:solidFill>
              </a:rPr>
              <a:t>типовых </a:t>
            </a:r>
            <a:r>
              <a:rPr lang="ru-RU" b="1" dirty="0">
                <a:solidFill>
                  <a:srgbClr val="002060"/>
                </a:solidFill>
              </a:rPr>
              <a:t>форм договоров о полной материальной </a:t>
            </a:r>
            <a:r>
              <a:rPr lang="ru-RU" b="1" dirty="0" smtClean="0">
                <a:solidFill>
                  <a:srgbClr val="002060"/>
                </a:solidFill>
              </a:rPr>
              <a:t>ответственности</a:t>
            </a:r>
            <a:r>
              <a:rPr lang="ru-RU" dirty="0" smtClean="0"/>
              <a:t>"</a:t>
            </a:r>
            <a:endParaRPr lang="ru-RU" dirty="0"/>
          </a:p>
          <a:p>
            <a:r>
              <a:rPr lang="ru-RU" dirty="0"/>
              <a:t>(Зарегистрировано в Минюсте России 16.05.2025 N 82205</a:t>
            </a:r>
            <a:r>
              <a:rPr lang="ru-RU" dirty="0" smtClean="0"/>
              <a:t>)</a:t>
            </a:r>
          </a:p>
          <a:p>
            <a:endParaRPr lang="ru-RU" dirty="0"/>
          </a:p>
          <a:p>
            <a:r>
              <a:rPr lang="ru-RU" dirty="0"/>
              <a:t>Начало действия   - </a:t>
            </a:r>
            <a:r>
              <a:rPr lang="ru-RU" b="1" dirty="0">
                <a:solidFill>
                  <a:srgbClr val="002060"/>
                </a:solidFill>
              </a:rPr>
              <a:t>01.09.2025.</a:t>
            </a:r>
          </a:p>
          <a:p>
            <a:r>
              <a:rPr lang="ru-RU" dirty="0"/>
              <a:t>Срок действия документа ограничен 1 сентября 2031 года.</a:t>
            </a:r>
          </a:p>
          <a:p>
            <a:endParaRPr lang="ru-RU" dirty="0"/>
          </a:p>
        </p:txBody>
      </p:sp>
      <p:sp>
        <p:nvSpPr>
          <p:cNvPr id="4" name="Прямоугольник 3"/>
          <p:cNvSpPr/>
          <p:nvPr/>
        </p:nvSpPr>
        <p:spPr>
          <a:xfrm>
            <a:off x="0" y="5275660"/>
            <a:ext cx="12192000" cy="914400"/>
          </a:xfrm>
          <a:prstGeom prst="rect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Утратило </a:t>
            </a:r>
            <a:r>
              <a:rPr lang="ru-RU" dirty="0"/>
              <a:t>силу постановление Министерства труда и социального развития  </a:t>
            </a:r>
            <a:r>
              <a:rPr lang="ru-RU" dirty="0" smtClean="0"/>
              <a:t>РФ от </a:t>
            </a:r>
            <a:r>
              <a:rPr lang="ru-RU" dirty="0"/>
              <a:t>31 декабря 2002 г. N 85</a:t>
            </a:r>
          </a:p>
        </p:txBody>
      </p:sp>
      <p:sp>
        <p:nvSpPr>
          <p:cNvPr id="5" name="Прямоугольник 4"/>
          <p:cNvSpPr/>
          <p:nvPr/>
        </p:nvSpPr>
        <p:spPr>
          <a:xfrm>
            <a:off x="0" y="343796"/>
            <a:ext cx="12096206" cy="9144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Проверить реквизиты приказа для  типовых форм </a:t>
            </a:r>
            <a:r>
              <a:rPr lang="ru-RU" dirty="0"/>
              <a:t>договоров о полной материальной ответственности</a:t>
            </a:r>
          </a:p>
        </p:txBody>
      </p:sp>
    </p:spTree>
    <p:extLst>
      <p:ext uri="{BB962C8B-B14F-4D97-AF65-F5344CB8AC3E}">
        <p14:creationId xmlns:p14="http://schemas.microsoft.com/office/powerpoint/2010/main" val="89502260"/>
      </p:ext>
    </p:extLst>
  </p:cSld>
  <p:clrMapOvr>
    <a:masterClrMapping/>
  </p:clrMapOvr>
  <p:transition advClick="0"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937759" y="99234"/>
            <a:ext cx="5789968" cy="348813"/>
          </a:xfrm>
        </p:spPr>
        <p:txBody>
          <a:bodyPr/>
          <a:lstStyle/>
          <a:p>
            <a:pPr algn="l"/>
            <a:r>
              <a:rPr lang="ru-RU" dirty="0">
                <a:solidFill>
                  <a:srgbClr val="002060"/>
                </a:solidFill>
              </a:rPr>
              <a:t>поправки к Приказу N </a:t>
            </a:r>
            <a:r>
              <a:rPr lang="ru-RU" dirty="0" smtClean="0">
                <a:solidFill>
                  <a:srgbClr val="002060"/>
                </a:solidFill>
              </a:rPr>
              <a:t>61н </a:t>
            </a:r>
            <a:endParaRPr lang="ru-RU" dirty="0">
              <a:solidFill>
                <a:srgbClr val="002060"/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1005840" y="574086"/>
            <a:ext cx="8464731" cy="39703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 smtClean="0"/>
              <a:t>Обновление </a:t>
            </a:r>
            <a:r>
              <a:rPr lang="ru-RU" b="1" dirty="0" smtClean="0">
                <a:solidFill>
                  <a:srgbClr val="002060"/>
                </a:solidFill>
              </a:rPr>
              <a:t>формы Акта </a:t>
            </a:r>
            <a:r>
              <a:rPr lang="ru-RU" b="1" dirty="0">
                <a:solidFill>
                  <a:srgbClr val="002060"/>
                </a:solidFill>
              </a:rPr>
              <a:t>о результатах инвентаризации </a:t>
            </a:r>
            <a:r>
              <a:rPr lang="ru-RU" dirty="0"/>
              <a:t>(ф. 0510463). </a:t>
            </a:r>
            <a:endParaRPr lang="ru-RU" dirty="0" smtClean="0"/>
          </a:p>
          <a:p>
            <a:r>
              <a:rPr lang="ru-RU" dirty="0" smtClean="0"/>
              <a:t>В раздел </a:t>
            </a:r>
            <a:r>
              <a:rPr lang="ru-RU" dirty="0"/>
              <a:t>3 </a:t>
            </a:r>
            <a:r>
              <a:rPr lang="ru-RU" dirty="0" smtClean="0"/>
              <a:t>добавили </a:t>
            </a:r>
            <a:r>
              <a:rPr lang="ru-RU" dirty="0"/>
              <a:t>10 подразделов. </a:t>
            </a:r>
            <a:endParaRPr lang="ru-RU" dirty="0" smtClean="0"/>
          </a:p>
          <a:p>
            <a:r>
              <a:rPr lang="ru-RU" dirty="0" smtClean="0"/>
              <a:t>В </a:t>
            </a:r>
            <a:r>
              <a:rPr lang="ru-RU" dirty="0"/>
              <a:t>них </a:t>
            </a:r>
            <a:r>
              <a:rPr lang="ru-RU" dirty="0" smtClean="0"/>
              <a:t>указывают </a:t>
            </a:r>
            <a:r>
              <a:rPr lang="ru-RU" b="1" dirty="0">
                <a:solidFill>
                  <a:srgbClr val="002060"/>
                </a:solidFill>
              </a:rPr>
              <a:t>характеристики проверенных объектов по счетам учета</a:t>
            </a:r>
            <a:r>
              <a:rPr lang="ru-RU" dirty="0" smtClean="0"/>
              <a:t>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i="1" dirty="0" smtClean="0"/>
              <a:t>нефинансовых </a:t>
            </a:r>
            <a:r>
              <a:rPr lang="ru-RU" i="1" dirty="0"/>
              <a:t>активов</a:t>
            </a:r>
            <a:r>
              <a:rPr lang="ru-RU" i="1" dirty="0" smtClean="0"/>
              <a:t>;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i="1" dirty="0" smtClean="0"/>
              <a:t>БСО </a:t>
            </a:r>
            <a:r>
              <a:rPr lang="ru-RU" i="1" dirty="0"/>
              <a:t>и денежных документов</a:t>
            </a:r>
            <a:r>
              <a:rPr lang="ru-RU" i="1" dirty="0" smtClean="0"/>
              <a:t>;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i="1" dirty="0" smtClean="0"/>
              <a:t>расчетов </a:t>
            </a:r>
            <a:r>
              <a:rPr lang="ru-RU" i="1" dirty="0"/>
              <a:t>по поступлениям и с поставщиками (дебиторская и кредиторская задолженности</a:t>
            </a:r>
            <a:r>
              <a:rPr lang="ru-RU" i="1" dirty="0" smtClean="0"/>
              <a:t>);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i="1" dirty="0" smtClean="0"/>
              <a:t>ценных </a:t>
            </a:r>
            <a:r>
              <a:rPr lang="ru-RU" i="1" dirty="0"/>
              <a:t>бумаг</a:t>
            </a:r>
            <a:r>
              <a:rPr lang="ru-RU" i="1" dirty="0" smtClean="0"/>
              <a:t>;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i="1" dirty="0" smtClean="0"/>
              <a:t>долгов </a:t>
            </a:r>
            <a:r>
              <a:rPr lang="ru-RU" i="1" dirty="0"/>
              <a:t>по кредитам, займам (ссудам</a:t>
            </a:r>
            <a:r>
              <a:rPr lang="ru-RU" i="1" dirty="0" smtClean="0"/>
              <a:t>);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i="1" dirty="0" smtClean="0"/>
              <a:t>государственного </a:t>
            </a:r>
            <a:r>
              <a:rPr lang="ru-RU" i="1" dirty="0"/>
              <a:t>(муниципального) долга в ценных бумагах и по привлеченным </a:t>
            </a:r>
            <a:r>
              <a:rPr lang="ru-RU" i="1" dirty="0" smtClean="0"/>
              <a:t>кредитам</a:t>
            </a:r>
            <a:r>
              <a:rPr lang="ru-RU" dirty="0" smtClean="0"/>
              <a:t>.</a:t>
            </a:r>
          </a:p>
          <a:p>
            <a:r>
              <a:rPr lang="ru-RU" dirty="0" smtClean="0"/>
              <a:t>Уточнили </a:t>
            </a:r>
            <a:r>
              <a:rPr lang="ru-RU" b="1" dirty="0"/>
              <a:t>порядок заполнения графы 14 раздела 1 Акта (ф. </a:t>
            </a:r>
            <a:r>
              <a:rPr lang="ru-RU" b="1" dirty="0" smtClean="0"/>
              <a:t>0510463) </a:t>
            </a:r>
            <a:r>
              <a:rPr lang="ru-RU" b="1" dirty="0" smtClean="0">
                <a:solidFill>
                  <a:srgbClr val="002060"/>
                </a:solidFill>
              </a:rPr>
              <a:t>в </a:t>
            </a:r>
            <a:r>
              <a:rPr lang="ru-RU" b="1" dirty="0">
                <a:solidFill>
                  <a:srgbClr val="002060"/>
                </a:solidFill>
              </a:rPr>
              <a:t>случае</a:t>
            </a:r>
            <a:r>
              <a:rPr lang="ru-RU" dirty="0"/>
              <a:t>, </a:t>
            </a:r>
            <a:r>
              <a:rPr lang="ru-RU" b="1" dirty="0"/>
              <a:t>если нет излишков и недостач</a:t>
            </a:r>
            <a:r>
              <a:rPr lang="ru-RU" dirty="0" smtClean="0"/>
              <a:t>.</a:t>
            </a:r>
          </a:p>
          <a:p>
            <a:r>
              <a:rPr lang="ru-RU" dirty="0"/>
              <a:t>П</a:t>
            </a:r>
            <a:r>
              <a:rPr lang="ru-RU" dirty="0" smtClean="0"/>
              <a:t>оправки </a:t>
            </a:r>
            <a:r>
              <a:rPr lang="ru-RU" dirty="0"/>
              <a:t>будут применять с 1 января 2027 года</a:t>
            </a:r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544404"/>
            <a:ext cx="12199153" cy="1569994"/>
          </a:xfrm>
          <a:prstGeom prst="rect">
            <a:avLst/>
          </a:prstGeom>
        </p:spPr>
      </p:pic>
      <p:sp>
        <p:nvSpPr>
          <p:cNvPr id="6" name="Прямоугольник 5"/>
          <p:cNvSpPr/>
          <p:nvPr/>
        </p:nvSpPr>
        <p:spPr>
          <a:xfrm>
            <a:off x="1005840" y="4790792"/>
            <a:ext cx="10345783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chemeClr val="bg1"/>
                </a:solidFill>
              </a:rPr>
              <a:t>О внесении изменений в приложения </a:t>
            </a:r>
            <a:r>
              <a:rPr lang="ru-RU" sz="1600" dirty="0">
                <a:solidFill>
                  <a:schemeClr val="bg1"/>
                </a:solidFill>
              </a:rPr>
              <a:t>№ 2 и 5 к приказу </a:t>
            </a:r>
            <a:r>
              <a:rPr lang="ru-RU" sz="1600" dirty="0" smtClean="0">
                <a:solidFill>
                  <a:schemeClr val="bg1"/>
                </a:solidFill>
              </a:rPr>
              <a:t>Минфина России </a:t>
            </a:r>
            <a:r>
              <a:rPr lang="ru-RU" sz="1600" dirty="0">
                <a:solidFill>
                  <a:schemeClr val="bg1"/>
                </a:solidFill>
              </a:rPr>
              <a:t>от 15 апреля 2021 </a:t>
            </a:r>
            <a:r>
              <a:rPr lang="ru-RU" sz="1600" dirty="0" smtClean="0">
                <a:solidFill>
                  <a:schemeClr val="bg1"/>
                </a:solidFill>
              </a:rPr>
              <a:t>№ </a:t>
            </a:r>
            <a:r>
              <a:rPr lang="ru-RU" sz="1600" dirty="0">
                <a:solidFill>
                  <a:schemeClr val="bg1"/>
                </a:solidFill>
              </a:rPr>
              <a:t>61н «Об утверждении унифицированных форм электронных документов бухгалтерского учета, применяемых при ведении бюджетного учета, бухгалтерского учета государственных (муниципальных) учреждений, и Методических указаний по их формированию и </a:t>
            </a:r>
            <a:r>
              <a:rPr lang="ru-RU" sz="1600" dirty="0" smtClean="0">
                <a:solidFill>
                  <a:schemeClr val="bg1"/>
                </a:solidFill>
              </a:rPr>
              <a:t>применению» - </a:t>
            </a:r>
            <a:r>
              <a:rPr lang="en-US" sz="1600" dirty="0" smtClean="0">
                <a:solidFill>
                  <a:schemeClr val="bg1"/>
                </a:solidFill>
              </a:rPr>
              <a:t>I</a:t>
            </a:r>
            <a:r>
              <a:rPr lang="ru-RU" sz="1600" dirty="0" smtClean="0">
                <a:solidFill>
                  <a:schemeClr val="bg1"/>
                </a:solidFill>
              </a:rPr>
              <a:t>D проекта 01/02/09-26/00171109 Дата создания 16.09.2026</a:t>
            </a:r>
            <a:endParaRPr lang="ru-RU" sz="16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5080574"/>
      </p:ext>
    </p:extLst>
  </p:cSld>
  <p:clrMapOvr>
    <a:masterClrMapping/>
  </p:clrMapOvr>
  <p:transition advClick="0"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750601" y="31320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Этапы организации и проведения инвентаризации</a:t>
            </a:r>
            <a:endParaRPr lang="ru-RU" sz="2000" dirty="0">
              <a:solidFill>
                <a:schemeClr val="accent5">
                  <a:lumMod val="75000"/>
                </a:schemeClr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cxnSp>
        <p:nvCxnSpPr>
          <p:cNvPr id="5" name="Прямая со стрелкой 4"/>
          <p:cNvCxnSpPr/>
          <p:nvPr/>
        </p:nvCxnSpPr>
        <p:spPr>
          <a:xfrm flipV="1">
            <a:off x="-7667" y="924560"/>
            <a:ext cx="12132000" cy="231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Прямоугольник 9"/>
          <p:cNvSpPr/>
          <p:nvPr/>
        </p:nvSpPr>
        <p:spPr>
          <a:xfrm>
            <a:off x="862306" y="1791150"/>
            <a:ext cx="3103285" cy="1504430"/>
          </a:xfrm>
          <a:prstGeom prst="rect">
            <a:avLst/>
          </a:prstGeom>
          <a:solidFill>
            <a:srgbClr val="002060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/>
              <a:t>Порядок проведения инвентаризации</a:t>
            </a:r>
          </a:p>
        </p:txBody>
      </p:sp>
      <p:sp>
        <p:nvSpPr>
          <p:cNvPr id="11" name="Овал 10"/>
          <p:cNvSpPr/>
          <p:nvPr/>
        </p:nvSpPr>
        <p:spPr>
          <a:xfrm>
            <a:off x="440527" y="1464685"/>
            <a:ext cx="551468" cy="551468"/>
          </a:xfrm>
          <a:prstGeom prst="ellipse">
            <a:avLst/>
          </a:prstGeom>
          <a:gradFill flip="none" rotWithShape="1">
            <a:gsLst>
              <a:gs pos="0">
                <a:srgbClr val="004DAC">
                  <a:shade val="30000"/>
                  <a:satMod val="115000"/>
                </a:srgbClr>
              </a:gs>
              <a:gs pos="50000">
                <a:srgbClr val="004DAC">
                  <a:shade val="67500"/>
                  <a:satMod val="115000"/>
                </a:srgbClr>
              </a:gs>
              <a:gs pos="100000">
                <a:srgbClr val="004DAC">
                  <a:shade val="100000"/>
                  <a:satMod val="115000"/>
                </a:srgbClr>
              </a:gs>
            </a:gsLst>
            <a:lin ang="2700000" scaled="1"/>
            <a:tileRect/>
          </a:gra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/>
          <p:cNvSpPr txBox="1"/>
          <p:nvPr/>
        </p:nvSpPr>
        <p:spPr>
          <a:xfrm>
            <a:off x="452407" y="1508668"/>
            <a:ext cx="52770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4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01</a:t>
            </a:r>
            <a:endParaRPr lang="ru-RU" sz="24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4" name="Прямоугольник 33"/>
          <p:cNvSpPr/>
          <p:nvPr/>
        </p:nvSpPr>
        <p:spPr>
          <a:xfrm>
            <a:off x="4600418" y="1740420"/>
            <a:ext cx="3103285" cy="150443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/>
          <p:cNvSpPr/>
          <p:nvPr/>
        </p:nvSpPr>
        <p:spPr>
          <a:xfrm>
            <a:off x="4324682" y="1464685"/>
            <a:ext cx="551468" cy="551468"/>
          </a:xfrm>
          <a:prstGeom prst="ellipse">
            <a:avLst/>
          </a:prstGeom>
          <a:gradFill flip="none" rotWithShape="1">
            <a:gsLst>
              <a:gs pos="0">
                <a:srgbClr val="004DAC">
                  <a:shade val="30000"/>
                  <a:satMod val="115000"/>
                </a:srgbClr>
              </a:gs>
              <a:gs pos="50000">
                <a:srgbClr val="004DAC">
                  <a:shade val="67500"/>
                  <a:satMod val="115000"/>
                </a:srgbClr>
              </a:gs>
              <a:gs pos="100000">
                <a:srgbClr val="004DAC">
                  <a:shade val="100000"/>
                  <a:satMod val="115000"/>
                </a:srgbClr>
              </a:gs>
            </a:gsLst>
            <a:lin ang="5400000" scaled="1"/>
            <a:tileRect/>
          </a:gra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TextBox 35"/>
          <p:cNvSpPr txBox="1"/>
          <p:nvPr/>
        </p:nvSpPr>
        <p:spPr>
          <a:xfrm>
            <a:off x="4646975" y="1936802"/>
            <a:ext cx="3103285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Создание инвентаризационной комиссии Положения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/>
            </a:r>
            <a:b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комиссии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336561" y="1509585"/>
            <a:ext cx="52770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4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02</a:t>
            </a:r>
            <a:endParaRPr lang="ru-RU" sz="24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8" name="Прямоугольник 37"/>
          <p:cNvSpPr/>
          <p:nvPr/>
        </p:nvSpPr>
        <p:spPr>
          <a:xfrm>
            <a:off x="8484573" y="1740420"/>
            <a:ext cx="3103285" cy="1504430"/>
          </a:xfrm>
          <a:prstGeom prst="rect">
            <a:avLst/>
          </a:prstGeom>
          <a:gradFill flip="none" rotWithShape="1">
            <a:gsLst>
              <a:gs pos="0">
                <a:srgbClr val="004DAC">
                  <a:shade val="30000"/>
                  <a:satMod val="115000"/>
                </a:srgbClr>
              </a:gs>
              <a:gs pos="50000">
                <a:srgbClr val="004DAC">
                  <a:shade val="67500"/>
                  <a:satMod val="115000"/>
                </a:srgbClr>
              </a:gs>
              <a:gs pos="100000">
                <a:srgbClr val="004DAC">
                  <a:shade val="100000"/>
                  <a:satMod val="115000"/>
                </a:srgbClr>
              </a:gs>
            </a:gsLst>
            <a:lin ang="2700000" scaled="1"/>
            <a:tileRect/>
          </a:gra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Овал 38"/>
          <p:cNvSpPr/>
          <p:nvPr/>
        </p:nvSpPr>
        <p:spPr>
          <a:xfrm>
            <a:off x="8208837" y="1464685"/>
            <a:ext cx="551468" cy="551468"/>
          </a:xfrm>
          <a:prstGeom prst="ellipse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TextBox 39"/>
          <p:cNvSpPr txBox="1"/>
          <p:nvPr/>
        </p:nvSpPr>
        <p:spPr>
          <a:xfrm>
            <a:off x="8484570" y="1830915"/>
            <a:ext cx="310328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Решение о проведении инвентаризации (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ф. 0510439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), Изменение Решения </a:t>
            </a:r>
            <a:b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 проведении инвентаризации (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ф. 0510447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8220716" y="1509585"/>
            <a:ext cx="52770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4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03</a:t>
            </a:r>
            <a:endParaRPr lang="ru-RU" sz="24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4" name="Прямоугольник 63"/>
          <p:cNvSpPr/>
          <p:nvPr/>
        </p:nvSpPr>
        <p:spPr>
          <a:xfrm>
            <a:off x="809377" y="3778116"/>
            <a:ext cx="3103285" cy="1504430"/>
          </a:xfrm>
          <a:prstGeom prst="rect">
            <a:avLst/>
          </a:prstGeom>
          <a:noFill/>
          <a:ln w="1905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Овал 64"/>
          <p:cNvSpPr/>
          <p:nvPr/>
        </p:nvSpPr>
        <p:spPr>
          <a:xfrm>
            <a:off x="533641" y="3502381"/>
            <a:ext cx="551468" cy="551468"/>
          </a:xfrm>
          <a:prstGeom prst="ellipse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lin ang="189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TextBox 65"/>
          <p:cNvSpPr txBox="1"/>
          <p:nvPr/>
        </p:nvSpPr>
        <p:spPr>
          <a:xfrm>
            <a:off x="809374" y="4048506"/>
            <a:ext cx="3115164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Представление комиссии первичных учетных документов (при необходимости)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545520" y="3547281"/>
            <a:ext cx="52770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4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04</a:t>
            </a:r>
            <a:endParaRPr lang="ru-RU" sz="24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8" name="Прямоугольник 67"/>
          <p:cNvSpPr/>
          <p:nvPr/>
        </p:nvSpPr>
        <p:spPr>
          <a:xfrm>
            <a:off x="4693532" y="3778116"/>
            <a:ext cx="3103285" cy="1504430"/>
          </a:xfrm>
          <a:prstGeom prst="rect">
            <a:avLst/>
          </a:prstGeom>
          <a:noFill/>
          <a:ln w="1905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Овал 68"/>
          <p:cNvSpPr/>
          <p:nvPr/>
        </p:nvSpPr>
        <p:spPr>
          <a:xfrm>
            <a:off x="4417796" y="3502381"/>
            <a:ext cx="551468" cy="551468"/>
          </a:xfrm>
          <a:prstGeom prst="ellipse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TextBox 69"/>
          <p:cNvSpPr txBox="1"/>
          <p:nvPr/>
        </p:nvSpPr>
        <p:spPr>
          <a:xfrm>
            <a:off x="4705405" y="4048506"/>
            <a:ext cx="3103285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Проверка фактического наличия объекта инвентаризации (активов, обязательств)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4429675" y="3547281"/>
            <a:ext cx="52770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4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05</a:t>
            </a:r>
            <a:endParaRPr lang="ru-RU" sz="24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2" name="Прямоугольник 71"/>
          <p:cNvSpPr/>
          <p:nvPr/>
        </p:nvSpPr>
        <p:spPr>
          <a:xfrm>
            <a:off x="8577687" y="3778116"/>
            <a:ext cx="3103285" cy="1504430"/>
          </a:xfrm>
          <a:prstGeom prst="rect">
            <a:avLst/>
          </a:prstGeom>
          <a:noFill/>
          <a:ln w="1905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Овал 72"/>
          <p:cNvSpPr/>
          <p:nvPr/>
        </p:nvSpPr>
        <p:spPr>
          <a:xfrm>
            <a:off x="8301951" y="3502381"/>
            <a:ext cx="551468" cy="551468"/>
          </a:xfrm>
          <a:prstGeom prst="ellipse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TextBox 73"/>
          <p:cNvSpPr txBox="1"/>
          <p:nvPr/>
        </p:nvSpPr>
        <p:spPr>
          <a:xfrm>
            <a:off x="8577684" y="3868611"/>
            <a:ext cx="310328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Оформление результатов инвентаризации (Инвентаризационные описи, Акт о результатах инвентаризации (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ф. 0510463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5" name="TextBox 74"/>
          <p:cNvSpPr txBox="1"/>
          <p:nvPr/>
        </p:nvSpPr>
        <p:spPr>
          <a:xfrm>
            <a:off x="8313830" y="3547281"/>
            <a:ext cx="52770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4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06</a:t>
            </a:r>
            <a:endParaRPr lang="ru-RU" sz="24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16" name="Прямая со стрелкой 15"/>
          <p:cNvCxnSpPr>
            <a:stCxn id="10" idx="3"/>
            <a:endCxn id="36" idx="1"/>
          </p:cNvCxnSpPr>
          <p:nvPr/>
        </p:nvCxnSpPr>
        <p:spPr>
          <a:xfrm flipV="1">
            <a:off x="3819548" y="2475411"/>
            <a:ext cx="827427" cy="17224"/>
          </a:xfrm>
          <a:prstGeom prst="straightConnector1">
            <a:avLst/>
          </a:prstGeom>
          <a:ln w="19050">
            <a:solidFill>
              <a:srgbClr val="1143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Прямая со стрелкой 75"/>
          <p:cNvCxnSpPr/>
          <p:nvPr/>
        </p:nvCxnSpPr>
        <p:spPr>
          <a:xfrm flipV="1">
            <a:off x="7703700" y="2507752"/>
            <a:ext cx="768990" cy="1"/>
          </a:xfrm>
          <a:prstGeom prst="straightConnector1">
            <a:avLst/>
          </a:prstGeom>
          <a:ln w="19050">
            <a:solidFill>
              <a:srgbClr val="1143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Соединительная линия уступом 17"/>
          <p:cNvCxnSpPr>
            <a:stCxn id="38" idx="2"/>
            <a:endCxn id="64" idx="0"/>
          </p:cNvCxnSpPr>
          <p:nvPr/>
        </p:nvCxnSpPr>
        <p:spPr>
          <a:xfrm rot="5400000">
            <a:off x="5931985" y="-326115"/>
            <a:ext cx="533266" cy="7675196"/>
          </a:xfrm>
          <a:prstGeom prst="bentConnector3">
            <a:avLst>
              <a:gd name="adj1" fmla="val 34412"/>
            </a:avLst>
          </a:prstGeom>
          <a:ln w="19050">
            <a:solidFill>
              <a:srgbClr val="1143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Прямая со стрелкой 79"/>
          <p:cNvCxnSpPr/>
          <p:nvPr/>
        </p:nvCxnSpPr>
        <p:spPr>
          <a:xfrm flipV="1">
            <a:off x="3912662" y="4530330"/>
            <a:ext cx="768990" cy="1"/>
          </a:xfrm>
          <a:prstGeom prst="straightConnector1">
            <a:avLst/>
          </a:prstGeom>
          <a:ln w="19050">
            <a:solidFill>
              <a:srgbClr val="1143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Прямая со стрелкой 80"/>
          <p:cNvCxnSpPr/>
          <p:nvPr/>
        </p:nvCxnSpPr>
        <p:spPr>
          <a:xfrm flipV="1">
            <a:off x="7808690" y="4530329"/>
            <a:ext cx="768990" cy="1"/>
          </a:xfrm>
          <a:prstGeom prst="straightConnector1">
            <a:avLst/>
          </a:prstGeom>
          <a:ln w="19050">
            <a:solidFill>
              <a:srgbClr val="1143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Прямая со стрелкой 95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TextBox 96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1111345" y="382858"/>
            <a:ext cx="476510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13</a:t>
            </a:fld>
            <a:endParaRPr lang="ru-RU" dirty="0">
              <a:solidFill>
                <a:srgbClr val="44546A"/>
              </a:solidFill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2361020" y="5415771"/>
            <a:ext cx="931994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ru-RU" i="1" dirty="0" smtClean="0"/>
              <a:t>На </a:t>
            </a:r>
            <a:r>
              <a:rPr lang="ru-RU" i="1" dirty="0"/>
              <a:t>основании инвентаризационных описей, актов о результатах инвентаризации – </a:t>
            </a:r>
            <a:r>
              <a:rPr lang="ru-RU" b="1" i="1" dirty="0">
                <a:solidFill>
                  <a:srgbClr val="C00000"/>
                </a:solidFill>
              </a:rPr>
              <a:t>проводки не делаем</a:t>
            </a:r>
            <a:r>
              <a:rPr lang="ru-RU" i="1" dirty="0"/>
              <a:t>,  </a:t>
            </a:r>
            <a:r>
              <a:rPr lang="ru-RU" b="1" i="1" dirty="0" smtClean="0"/>
              <a:t>а </a:t>
            </a:r>
            <a:r>
              <a:rPr lang="ru-RU" b="1" i="1" dirty="0"/>
              <a:t>делаем все необходимые </a:t>
            </a:r>
            <a:r>
              <a:rPr lang="ru-RU" b="1" i="1" dirty="0">
                <a:solidFill>
                  <a:srgbClr val="002060"/>
                </a:solidFill>
              </a:rPr>
              <a:t>первичные учетные документы</a:t>
            </a:r>
          </a:p>
        </p:txBody>
      </p:sp>
      <p:sp>
        <p:nvSpPr>
          <p:cNvPr id="7" name="Прямоугольник 6"/>
          <p:cNvSpPr/>
          <p:nvPr/>
        </p:nvSpPr>
        <p:spPr>
          <a:xfrm>
            <a:off x="862306" y="720942"/>
            <a:ext cx="9267020" cy="646331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r>
              <a:rPr lang="ru-RU" b="1" dirty="0"/>
              <a:t>Состав</a:t>
            </a:r>
            <a:r>
              <a:rPr lang="ru-RU" dirty="0"/>
              <a:t> инвентаризационной комиссии утверждает руководитель учреждения при ее создании распорядительным документом (например, приказом о создании комиссии).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614641" y="705515"/>
            <a:ext cx="287258" cy="646331"/>
          </a:xfrm>
          <a:prstGeom prst="rect">
            <a:avLst/>
          </a:prstGeom>
          <a:solidFill>
            <a:srgbClr val="002060"/>
          </a:solidFill>
        </p:spPr>
        <p:txBody>
          <a:bodyPr wrap="none" rtlCol="0">
            <a:spAutoFit/>
          </a:bodyPr>
          <a:lstStyle/>
          <a:p>
            <a:r>
              <a:rPr lang="en-US" sz="36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  <a:endParaRPr lang="ru-RU" sz="36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13601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630431" y="1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Как часто можно вносить изменения в Порядок проведения инвентаризации</a:t>
            </a:r>
            <a:endParaRPr lang="ru-RU" sz="2000" dirty="0">
              <a:solidFill>
                <a:schemeClr val="accent5">
                  <a:lumMod val="75000"/>
                </a:schemeClr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cxnSp>
        <p:nvCxnSpPr>
          <p:cNvPr id="18" name="Прямая соединительная линия 17"/>
          <p:cNvCxnSpPr/>
          <p:nvPr/>
        </p:nvCxnSpPr>
        <p:spPr>
          <a:xfrm>
            <a:off x="3842659" y="2559876"/>
            <a:ext cx="7715224" cy="0"/>
          </a:xfrm>
          <a:prstGeom prst="line">
            <a:avLst/>
          </a:prstGeom>
          <a:ln w="190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Прямая соединительная линия 18"/>
          <p:cNvCxnSpPr/>
          <p:nvPr/>
        </p:nvCxnSpPr>
        <p:spPr>
          <a:xfrm>
            <a:off x="3893459" y="3832410"/>
            <a:ext cx="7664424" cy="0"/>
          </a:xfrm>
          <a:prstGeom prst="line">
            <a:avLst/>
          </a:prstGeom>
          <a:ln w="190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Стрелка вправо 19"/>
          <p:cNvSpPr/>
          <p:nvPr/>
        </p:nvSpPr>
        <p:spPr>
          <a:xfrm>
            <a:off x="695325" y="2550351"/>
            <a:ext cx="7885995" cy="1291584"/>
          </a:xfrm>
          <a:prstGeom prst="rightArrow">
            <a:avLst>
              <a:gd name="adj1" fmla="val 100000"/>
              <a:gd name="adj2" fmla="val 37428"/>
            </a:avLst>
          </a:prstGeom>
          <a:gradFill flip="none" rotWithShape="1">
            <a:gsLst>
              <a:gs pos="0">
                <a:srgbClr val="004DAC">
                  <a:shade val="30000"/>
                  <a:satMod val="115000"/>
                </a:srgbClr>
              </a:gs>
              <a:gs pos="50000">
                <a:srgbClr val="004DAC">
                  <a:shade val="67500"/>
                  <a:satMod val="115000"/>
                </a:srgbClr>
              </a:gs>
              <a:gs pos="100000">
                <a:srgbClr val="004DAC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TextBox 20"/>
          <p:cNvSpPr txBox="1"/>
          <p:nvPr/>
        </p:nvSpPr>
        <p:spPr>
          <a:xfrm>
            <a:off x="942441" y="2771702"/>
            <a:ext cx="704832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П.2 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«..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Указанный порядок, начиная с годовой 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инвентаризации за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2024 год, должен соответствовать положениям пункта 32 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Общих требований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 инвентаризации.»</a:t>
            </a:r>
          </a:p>
          <a:p>
            <a:endParaRPr lang="ru-RU" sz="1600" dirty="0">
              <a:solidFill>
                <a:schemeClr val="bg1"/>
              </a:solidFill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8581320" y="2592837"/>
            <a:ext cx="2838218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5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Годовая инвентаризация </a:t>
            </a:r>
          </a:p>
          <a:p>
            <a:pPr algn="ctr"/>
            <a:r>
              <a:rPr lang="ru-RU" sz="15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 2024г. ДОЛЖНА </a:t>
            </a:r>
            <a:r>
              <a:rPr lang="ru-RU" sz="15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осуществляться</a:t>
            </a:r>
          </a:p>
          <a:p>
            <a:pPr algn="ctr"/>
            <a:r>
              <a:rPr lang="ru-RU" sz="15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по </a:t>
            </a:r>
            <a:r>
              <a:rPr lang="ru-RU" sz="15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правилам </a:t>
            </a:r>
            <a:r>
              <a:rPr lang="ru-RU" sz="15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Общих требований</a:t>
            </a:r>
          </a:p>
          <a:p>
            <a:pPr algn="ctr"/>
            <a:endParaRPr lang="ru-RU" sz="1500" dirty="0">
              <a:solidFill>
                <a:srgbClr val="002060"/>
              </a:solidFill>
            </a:endParaRPr>
          </a:p>
        </p:txBody>
      </p:sp>
      <p:cxnSp>
        <p:nvCxnSpPr>
          <p:cNvPr id="30" name="Прямая соединительная линия 29"/>
          <p:cNvCxnSpPr/>
          <p:nvPr/>
        </p:nvCxnSpPr>
        <p:spPr>
          <a:xfrm>
            <a:off x="3842659" y="4377721"/>
            <a:ext cx="7715224" cy="0"/>
          </a:xfrm>
          <a:prstGeom prst="line">
            <a:avLst/>
          </a:prstGeom>
          <a:ln w="190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/>
          <p:cNvCxnSpPr/>
          <p:nvPr/>
        </p:nvCxnSpPr>
        <p:spPr>
          <a:xfrm>
            <a:off x="3893459" y="6281591"/>
            <a:ext cx="7664424" cy="0"/>
          </a:xfrm>
          <a:prstGeom prst="line">
            <a:avLst/>
          </a:prstGeom>
          <a:ln w="190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Стрелка вправо 31"/>
          <p:cNvSpPr/>
          <p:nvPr/>
        </p:nvSpPr>
        <p:spPr>
          <a:xfrm>
            <a:off x="695325" y="4367852"/>
            <a:ext cx="7885995" cy="1917125"/>
          </a:xfrm>
          <a:prstGeom prst="rightArrow">
            <a:avLst>
              <a:gd name="adj1" fmla="val 100000"/>
              <a:gd name="adj2" fmla="val 23884"/>
            </a:avLst>
          </a:prstGeom>
          <a:gradFill flip="none" rotWithShape="1">
            <a:gsLst>
              <a:gs pos="0">
                <a:srgbClr val="004DAC">
                  <a:shade val="30000"/>
                  <a:satMod val="115000"/>
                </a:srgbClr>
              </a:gs>
              <a:gs pos="50000">
                <a:srgbClr val="004DAC">
                  <a:shade val="67500"/>
                  <a:satMod val="115000"/>
                </a:srgbClr>
              </a:gs>
              <a:gs pos="100000">
                <a:srgbClr val="004DAC">
                  <a:shade val="100000"/>
                  <a:satMod val="115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TextBox 32"/>
          <p:cNvSpPr txBox="1"/>
          <p:nvPr/>
        </p:nvSpPr>
        <p:spPr>
          <a:xfrm>
            <a:off x="942442" y="4426359"/>
            <a:ext cx="7315414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П. 3. 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Обратите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внимание, что 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дополнения (изменения) порядка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проведения годовой инвентаризации активов и обязательств, связанные 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установлением 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дополнительных случаев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проведения инвентаризации 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(или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) расширения перечня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объектов, подлежащих инвентаризации,</a:t>
            </a:r>
          </a:p>
          <a:p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не считается изменением учетной политики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и как следствие не 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приводит к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ретроспективному пересчету показателей бухгалтерской (финансовой) отчетности (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пункт 14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СГС "Учетная политика").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8581320" y="4918801"/>
            <a:ext cx="292580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Если СЦУ что-то упустил 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своем порядке – его всегда можно расширить</a:t>
            </a:r>
          </a:p>
        </p:txBody>
      </p:sp>
      <p:cxnSp>
        <p:nvCxnSpPr>
          <p:cNvPr id="55" name="Прямая со стрелкой 54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TextBox 55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" name="Прямоугольник 25"/>
          <p:cNvSpPr/>
          <p:nvPr/>
        </p:nvSpPr>
        <p:spPr>
          <a:xfrm>
            <a:off x="0" y="1037034"/>
            <a:ext cx="12191999" cy="1172087"/>
          </a:xfrm>
          <a:prstGeom prst="rect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рямоугольник 27"/>
          <p:cNvSpPr/>
          <p:nvPr/>
        </p:nvSpPr>
        <p:spPr>
          <a:xfrm>
            <a:off x="3539475" y="1444497"/>
            <a:ext cx="6178907" cy="338554"/>
          </a:xfrm>
          <a:prstGeom prst="rect">
            <a:avLst/>
          </a:prstGeom>
          <a:ln>
            <a:noFill/>
          </a:ln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Письмо Минфина России от 01 июля 2024 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№ 02-06-06/61122 </a:t>
            </a:r>
            <a:endParaRPr lang="ru-RU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Freeform 182">
            <a:extLst>
              <a:ext uri="{FF2B5EF4-FFF2-40B4-BE49-F238E27FC236}">
                <a16:creationId xmlns:a16="http://schemas.microsoft.com/office/drawing/2014/main" id="{B705A54A-5F22-4546-A527-63DF6C07DEA1}"/>
              </a:ext>
            </a:extLst>
          </p:cNvPr>
          <p:cNvSpPr>
            <a:spLocks noEditPoints="1"/>
          </p:cNvSpPr>
          <p:nvPr/>
        </p:nvSpPr>
        <p:spPr bwMode="auto">
          <a:xfrm>
            <a:off x="3003844" y="1370716"/>
            <a:ext cx="364356" cy="376840"/>
          </a:xfrm>
          <a:custGeom>
            <a:avLst/>
            <a:gdLst>
              <a:gd name="T0" fmla="*/ 509588 w 149"/>
              <a:gd name="T1" fmla="*/ 189462 h 153"/>
              <a:gd name="T2" fmla="*/ 417247 w 149"/>
              <a:gd name="T3" fmla="*/ 117122 h 153"/>
              <a:gd name="T4" fmla="*/ 406986 w 149"/>
              <a:gd name="T5" fmla="*/ 37892 h 153"/>
              <a:gd name="T6" fmla="*/ 259924 w 149"/>
              <a:gd name="T7" fmla="*/ 0 h 153"/>
              <a:gd name="T8" fmla="*/ 201783 w 149"/>
              <a:gd name="T9" fmla="*/ 37892 h 153"/>
              <a:gd name="T10" fmla="*/ 92341 w 149"/>
              <a:gd name="T11" fmla="*/ 48227 h 153"/>
              <a:gd name="T12" fmla="*/ 6840 w 149"/>
              <a:gd name="T13" fmla="*/ 179128 h 153"/>
              <a:gd name="T14" fmla="*/ 0 w 149"/>
              <a:gd name="T15" fmla="*/ 516716 h 153"/>
              <a:gd name="T16" fmla="*/ 10260 w 149"/>
              <a:gd name="T17" fmla="*/ 527050 h 153"/>
              <a:gd name="T18" fmla="*/ 509588 w 149"/>
              <a:gd name="T19" fmla="*/ 513271 h 153"/>
              <a:gd name="T20" fmla="*/ 489068 w 149"/>
              <a:gd name="T21" fmla="*/ 492602 h 153"/>
              <a:gd name="T22" fmla="*/ 489068 w 149"/>
              <a:gd name="T23" fmla="*/ 210131 h 153"/>
              <a:gd name="T24" fmla="*/ 417247 w 149"/>
              <a:gd name="T25" fmla="*/ 234244 h 153"/>
              <a:gd name="T26" fmla="*/ 478808 w 149"/>
              <a:gd name="T27" fmla="*/ 189462 h 153"/>
              <a:gd name="T28" fmla="*/ 273604 w 149"/>
              <a:gd name="T29" fmla="*/ 37892 h 153"/>
              <a:gd name="T30" fmla="*/ 256504 w 149"/>
              <a:gd name="T31" fmla="*/ 24113 h 153"/>
              <a:gd name="T32" fmla="*/ 396726 w 149"/>
              <a:gd name="T33" fmla="*/ 251468 h 153"/>
              <a:gd name="T34" fmla="*/ 116282 w 149"/>
              <a:gd name="T35" fmla="*/ 251468 h 153"/>
              <a:gd name="T36" fmla="*/ 396726 w 149"/>
              <a:gd name="T37" fmla="*/ 58561 h 153"/>
              <a:gd name="T38" fmla="*/ 205203 w 149"/>
              <a:gd name="T39" fmla="*/ 344477 h 153"/>
              <a:gd name="T40" fmla="*/ 20520 w 149"/>
              <a:gd name="T41" fmla="*/ 210131 h 153"/>
              <a:gd name="T42" fmla="*/ 27360 w 149"/>
              <a:gd name="T43" fmla="*/ 189462 h 153"/>
              <a:gd name="T44" fmla="*/ 92341 w 149"/>
              <a:gd name="T45" fmla="*/ 237689 h 153"/>
              <a:gd name="T46" fmla="*/ 222303 w 149"/>
              <a:gd name="T47" fmla="*/ 358256 h 153"/>
              <a:gd name="T48" fmla="*/ 259924 w 149"/>
              <a:gd name="T49" fmla="*/ 375480 h 153"/>
              <a:gd name="T50" fmla="*/ 468547 w 149"/>
              <a:gd name="T51" fmla="*/ 506381 h 153"/>
              <a:gd name="T52" fmla="*/ 181263 w 149"/>
              <a:gd name="T53" fmla="*/ 113677 h 153"/>
              <a:gd name="T54" fmla="*/ 331745 w 149"/>
              <a:gd name="T55" fmla="*/ 137791 h 153"/>
              <a:gd name="T56" fmla="*/ 181263 w 149"/>
              <a:gd name="T57" fmla="*/ 113677 h 153"/>
              <a:gd name="T58" fmla="*/ 331745 w 149"/>
              <a:gd name="T59" fmla="*/ 182573 h 153"/>
              <a:gd name="T60" fmla="*/ 181263 w 149"/>
              <a:gd name="T61" fmla="*/ 203242 h 153"/>
              <a:gd name="T62" fmla="*/ 181263 w 149"/>
              <a:gd name="T63" fmla="*/ 251468 h 153"/>
              <a:gd name="T64" fmla="*/ 331745 w 149"/>
              <a:gd name="T65" fmla="*/ 272137 h 153"/>
              <a:gd name="T66" fmla="*/ 181263 w 149"/>
              <a:gd name="T67" fmla="*/ 251468 h 15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49" h="153">
                <a:moveTo>
                  <a:pt x="149" y="149"/>
                </a:moveTo>
                <a:cubicBezTo>
                  <a:pt x="149" y="149"/>
                  <a:pt x="149" y="78"/>
                  <a:pt x="149" y="55"/>
                </a:cubicBezTo>
                <a:cubicBezTo>
                  <a:pt x="149" y="54"/>
                  <a:pt x="148" y="53"/>
                  <a:pt x="147" y="52"/>
                </a:cubicBezTo>
                <a:cubicBezTo>
                  <a:pt x="122" y="34"/>
                  <a:pt x="122" y="34"/>
                  <a:pt x="122" y="34"/>
                </a:cubicBezTo>
                <a:cubicBezTo>
                  <a:pt x="122" y="14"/>
                  <a:pt x="122" y="14"/>
                  <a:pt x="122" y="14"/>
                </a:cubicBezTo>
                <a:cubicBezTo>
                  <a:pt x="122" y="12"/>
                  <a:pt x="120" y="11"/>
                  <a:pt x="119" y="11"/>
                </a:cubicBezTo>
                <a:cubicBezTo>
                  <a:pt x="91" y="11"/>
                  <a:pt x="91" y="11"/>
                  <a:pt x="91" y="11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0"/>
                  <a:pt x="74" y="0"/>
                  <a:pt x="73" y="0"/>
                </a:cubicBezTo>
                <a:cubicBezTo>
                  <a:pt x="59" y="11"/>
                  <a:pt x="59" y="11"/>
                  <a:pt x="59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29" y="11"/>
                  <a:pt x="27" y="13"/>
                  <a:pt x="27" y="14"/>
                </a:cubicBezTo>
                <a:cubicBezTo>
                  <a:pt x="27" y="34"/>
                  <a:pt x="27" y="34"/>
                  <a:pt x="27" y="34"/>
                </a:cubicBezTo>
                <a:cubicBezTo>
                  <a:pt x="2" y="52"/>
                  <a:pt x="2" y="52"/>
                  <a:pt x="2" y="52"/>
                </a:cubicBezTo>
                <a:cubicBezTo>
                  <a:pt x="1" y="53"/>
                  <a:pt x="0" y="54"/>
                  <a:pt x="0" y="55"/>
                </a:cubicBezTo>
                <a:cubicBezTo>
                  <a:pt x="0" y="78"/>
                  <a:pt x="0" y="150"/>
                  <a:pt x="0" y="150"/>
                </a:cubicBezTo>
                <a:cubicBezTo>
                  <a:pt x="0" y="151"/>
                  <a:pt x="1" y="153"/>
                  <a:pt x="3" y="153"/>
                </a:cubicBezTo>
                <a:cubicBezTo>
                  <a:pt x="3" y="153"/>
                  <a:pt x="3" y="153"/>
                  <a:pt x="3" y="153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8" y="153"/>
                  <a:pt x="149" y="151"/>
                  <a:pt x="149" y="149"/>
                </a:cubicBezTo>
                <a:close/>
                <a:moveTo>
                  <a:pt x="143" y="61"/>
                </a:moveTo>
                <a:cubicBezTo>
                  <a:pt x="143" y="143"/>
                  <a:pt x="143" y="143"/>
                  <a:pt x="143" y="143"/>
                </a:cubicBezTo>
                <a:cubicBezTo>
                  <a:pt x="89" y="100"/>
                  <a:pt x="89" y="100"/>
                  <a:pt x="89" y="100"/>
                </a:cubicBezTo>
                <a:lnTo>
                  <a:pt x="143" y="61"/>
                </a:lnTo>
                <a:close/>
                <a:moveTo>
                  <a:pt x="140" y="55"/>
                </a:moveTo>
                <a:cubicBezTo>
                  <a:pt x="122" y="68"/>
                  <a:pt x="122" y="68"/>
                  <a:pt x="122" y="68"/>
                </a:cubicBezTo>
                <a:cubicBezTo>
                  <a:pt x="122" y="41"/>
                  <a:pt x="122" y="41"/>
                  <a:pt x="122" y="41"/>
                </a:cubicBezTo>
                <a:lnTo>
                  <a:pt x="140" y="55"/>
                </a:lnTo>
                <a:close/>
                <a:moveTo>
                  <a:pt x="75" y="7"/>
                </a:moveTo>
                <a:cubicBezTo>
                  <a:pt x="80" y="11"/>
                  <a:pt x="80" y="11"/>
                  <a:pt x="80" y="11"/>
                </a:cubicBezTo>
                <a:cubicBezTo>
                  <a:pt x="69" y="11"/>
                  <a:pt x="69" y="11"/>
                  <a:pt x="69" y="11"/>
                </a:cubicBezTo>
                <a:lnTo>
                  <a:pt x="75" y="7"/>
                </a:lnTo>
                <a:close/>
                <a:moveTo>
                  <a:pt x="116" y="17"/>
                </a:moveTo>
                <a:cubicBezTo>
                  <a:pt x="116" y="73"/>
                  <a:pt x="116" y="73"/>
                  <a:pt x="116" y="73"/>
                </a:cubicBezTo>
                <a:cubicBezTo>
                  <a:pt x="75" y="103"/>
                  <a:pt x="75" y="103"/>
                  <a:pt x="75" y="103"/>
                </a:cubicBezTo>
                <a:cubicBezTo>
                  <a:pt x="34" y="73"/>
                  <a:pt x="34" y="73"/>
                  <a:pt x="34" y="73"/>
                </a:cubicBezTo>
                <a:cubicBezTo>
                  <a:pt x="34" y="17"/>
                  <a:pt x="34" y="17"/>
                  <a:pt x="34" y="17"/>
                </a:cubicBezTo>
                <a:lnTo>
                  <a:pt x="116" y="17"/>
                </a:lnTo>
                <a:close/>
                <a:moveTo>
                  <a:pt x="6" y="61"/>
                </a:moveTo>
                <a:cubicBezTo>
                  <a:pt x="60" y="100"/>
                  <a:pt x="60" y="100"/>
                  <a:pt x="60" y="100"/>
                </a:cubicBezTo>
                <a:cubicBezTo>
                  <a:pt x="6" y="143"/>
                  <a:pt x="6" y="143"/>
                  <a:pt x="6" y="143"/>
                </a:cubicBezTo>
                <a:lnTo>
                  <a:pt x="6" y="61"/>
                </a:lnTo>
                <a:close/>
                <a:moveTo>
                  <a:pt x="27" y="69"/>
                </a:moveTo>
                <a:cubicBezTo>
                  <a:pt x="8" y="55"/>
                  <a:pt x="8" y="55"/>
                  <a:pt x="8" y="55"/>
                </a:cubicBezTo>
                <a:cubicBezTo>
                  <a:pt x="27" y="41"/>
                  <a:pt x="27" y="41"/>
                  <a:pt x="27" y="41"/>
                </a:cubicBezTo>
                <a:lnTo>
                  <a:pt x="27" y="69"/>
                </a:lnTo>
                <a:close/>
                <a:moveTo>
                  <a:pt x="12" y="147"/>
                </a:moveTo>
                <a:cubicBezTo>
                  <a:pt x="65" y="104"/>
                  <a:pt x="65" y="104"/>
                  <a:pt x="65" y="104"/>
                </a:cubicBezTo>
                <a:cubicBezTo>
                  <a:pt x="73" y="109"/>
                  <a:pt x="73" y="109"/>
                  <a:pt x="73" y="109"/>
                </a:cubicBezTo>
                <a:cubicBezTo>
                  <a:pt x="74" y="110"/>
                  <a:pt x="75" y="110"/>
                  <a:pt x="76" y="109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137" y="147"/>
                  <a:pt x="137" y="147"/>
                  <a:pt x="137" y="147"/>
                </a:cubicBezTo>
                <a:lnTo>
                  <a:pt x="12" y="147"/>
                </a:lnTo>
                <a:close/>
                <a:moveTo>
                  <a:pt x="53" y="33"/>
                </a:moveTo>
                <a:cubicBezTo>
                  <a:pt x="97" y="33"/>
                  <a:pt x="97" y="33"/>
                  <a:pt x="97" y="33"/>
                </a:cubicBezTo>
                <a:cubicBezTo>
                  <a:pt x="97" y="40"/>
                  <a:pt x="97" y="40"/>
                  <a:pt x="97" y="40"/>
                </a:cubicBezTo>
                <a:cubicBezTo>
                  <a:pt x="53" y="40"/>
                  <a:pt x="53" y="40"/>
                  <a:pt x="53" y="40"/>
                </a:cubicBezTo>
                <a:lnTo>
                  <a:pt x="53" y="33"/>
                </a:lnTo>
                <a:close/>
                <a:moveTo>
                  <a:pt x="53" y="53"/>
                </a:moveTo>
                <a:cubicBezTo>
                  <a:pt x="97" y="53"/>
                  <a:pt x="97" y="53"/>
                  <a:pt x="97" y="53"/>
                </a:cubicBezTo>
                <a:cubicBezTo>
                  <a:pt x="97" y="59"/>
                  <a:pt x="97" y="59"/>
                  <a:pt x="97" y="59"/>
                </a:cubicBezTo>
                <a:cubicBezTo>
                  <a:pt x="53" y="59"/>
                  <a:pt x="53" y="59"/>
                  <a:pt x="53" y="59"/>
                </a:cubicBezTo>
                <a:lnTo>
                  <a:pt x="53" y="53"/>
                </a:lnTo>
                <a:close/>
                <a:moveTo>
                  <a:pt x="53" y="73"/>
                </a:moveTo>
                <a:cubicBezTo>
                  <a:pt x="97" y="73"/>
                  <a:pt x="97" y="73"/>
                  <a:pt x="97" y="73"/>
                </a:cubicBezTo>
                <a:cubicBezTo>
                  <a:pt x="97" y="79"/>
                  <a:pt x="97" y="79"/>
                  <a:pt x="97" y="79"/>
                </a:cubicBezTo>
                <a:cubicBezTo>
                  <a:pt x="53" y="79"/>
                  <a:pt x="53" y="79"/>
                  <a:pt x="53" y="79"/>
                </a:cubicBezTo>
                <a:lnTo>
                  <a:pt x="53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970903" y="203112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14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5352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7" name="Прямая соединительная линия 76"/>
          <p:cNvCxnSpPr/>
          <p:nvPr/>
        </p:nvCxnSpPr>
        <p:spPr>
          <a:xfrm flipV="1">
            <a:off x="4125144" y="2066623"/>
            <a:ext cx="330844" cy="320044"/>
          </a:xfrm>
          <a:prstGeom prst="line">
            <a:avLst/>
          </a:prstGeom>
          <a:ln w="12700">
            <a:solidFill>
              <a:schemeClr val="bg2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Прямая соединительная линия 79"/>
          <p:cNvCxnSpPr/>
          <p:nvPr/>
        </p:nvCxnSpPr>
        <p:spPr>
          <a:xfrm flipH="1">
            <a:off x="4571107" y="2752406"/>
            <a:ext cx="992102" cy="219036"/>
          </a:xfrm>
          <a:prstGeom prst="line">
            <a:avLst/>
          </a:prstGeom>
          <a:ln w="12700">
            <a:solidFill>
              <a:schemeClr val="bg2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Прямая соединительная линия 84"/>
          <p:cNvCxnSpPr/>
          <p:nvPr/>
        </p:nvCxnSpPr>
        <p:spPr>
          <a:xfrm flipH="1" flipV="1">
            <a:off x="4575873" y="4326306"/>
            <a:ext cx="944613" cy="252880"/>
          </a:xfrm>
          <a:prstGeom prst="line">
            <a:avLst/>
          </a:prstGeom>
          <a:ln w="12700">
            <a:solidFill>
              <a:schemeClr val="bg2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Прямая соединительная линия 89"/>
          <p:cNvCxnSpPr/>
          <p:nvPr/>
        </p:nvCxnSpPr>
        <p:spPr>
          <a:xfrm>
            <a:off x="4652387" y="3678682"/>
            <a:ext cx="1916543" cy="0"/>
          </a:xfrm>
          <a:prstGeom prst="line">
            <a:avLst/>
          </a:prstGeom>
          <a:ln w="12700">
            <a:solidFill>
              <a:schemeClr val="bg2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Прямая соединительная линия 95"/>
          <p:cNvCxnSpPr/>
          <p:nvPr/>
        </p:nvCxnSpPr>
        <p:spPr>
          <a:xfrm flipH="1" flipV="1">
            <a:off x="3805160" y="5229774"/>
            <a:ext cx="480075" cy="320043"/>
          </a:xfrm>
          <a:prstGeom prst="line">
            <a:avLst/>
          </a:prstGeom>
          <a:ln w="12700">
            <a:solidFill>
              <a:schemeClr val="bg2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Заголовок 1"/>
          <p:cNvSpPr txBox="1">
            <a:spLocks/>
          </p:cNvSpPr>
          <p:nvPr/>
        </p:nvSpPr>
        <p:spPr>
          <a:xfrm>
            <a:off x="2630431" y="1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Порядок проведения инвентаризации </a:t>
            </a:r>
            <a:endParaRPr lang="ru-RU" sz="2000" dirty="0">
              <a:solidFill>
                <a:schemeClr val="accent5">
                  <a:lumMod val="75000"/>
                </a:schemeClr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2" name="Прямоугольник 11"/>
          <p:cNvSpPr/>
          <p:nvPr/>
        </p:nvSpPr>
        <p:spPr>
          <a:xfrm>
            <a:off x="4839962" y="1306188"/>
            <a:ext cx="4240406" cy="760434"/>
          </a:xfrm>
          <a:prstGeom prst="rect">
            <a:avLst/>
          </a:prstGeom>
          <a:solidFill>
            <a:srgbClr val="FBFBFB"/>
          </a:solidFill>
          <a:ln w="1270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Овал 12"/>
          <p:cNvSpPr/>
          <p:nvPr/>
        </p:nvSpPr>
        <p:spPr>
          <a:xfrm>
            <a:off x="4459744" y="1306188"/>
            <a:ext cx="760436" cy="760436"/>
          </a:xfrm>
          <a:prstGeom prst="ellipse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path path="circle">
              <a:fillToRect t="100000" r="100000"/>
            </a:path>
            <a:tileRect l="-100000" b="-100000"/>
          </a:gradFill>
          <a:ln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5365662" y="1388126"/>
            <a:ext cx="3662624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каких случаях надо проводить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инвентаризацию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38" name="Прямоугольник 37"/>
          <p:cNvSpPr/>
          <p:nvPr/>
        </p:nvSpPr>
        <p:spPr>
          <a:xfrm>
            <a:off x="6399019" y="2304290"/>
            <a:ext cx="4240406" cy="760434"/>
          </a:xfrm>
          <a:prstGeom prst="rect">
            <a:avLst/>
          </a:prstGeom>
          <a:solidFill>
            <a:srgbClr val="FBFBFB"/>
          </a:solidFill>
          <a:ln w="1270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Овал 38"/>
          <p:cNvSpPr/>
          <p:nvPr/>
        </p:nvSpPr>
        <p:spPr>
          <a:xfrm>
            <a:off x="5868753" y="2304730"/>
            <a:ext cx="760436" cy="760436"/>
          </a:xfrm>
          <a:prstGeom prst="ellipse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path path="circle">
              <a:fillToRect t="100000" r="100000"/>
            </a:path>
            <a:tileRect l="-100000" b="-100000"/>
          </a:gradFill>
          <a:ln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6774671" y="2386668"/>
            <a:ext cx="3662624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Как инвентаризировать те или иные объекты (определить метод)</a:t>
            </a:r>
          </a:p>
        </p:txBody>
      </p:sp>
      <p:sp>
        <p:nvSpPr>
          <p:cNvPr id="41" name="Прямоугольник 40"/>
          <p:cNvSpPr/>
          <p:nvPr/>
        </p:nvSpPr>
        <p:spPr>
          <a:xfrm>
            <a:off x="7154889" y="3298466"/>
            <a:ext cx="4240406" cy="760434"/>
          </a:xfrm>
          <a:prstGeom prst="rect">
            <a:avLst/>
          </a:prstGeom>
          <a:solidFill>
            <a:srgbClr val="FBFBFB"/>
          </a:solidFill>
          <a:ln w="1270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Овал 41"/>
          <p:cNvSpPr/>
          <p:nvPr/>
        </p:nvSpPr>
        <p:spPr>
          <a:xfrm>
            <a:off x="6774671" y="3298466"/>
            <a:ext cx="760436" cy="760436"/>
          </a:xfrm>
          <a:prstGeom prst="ellipse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path path="circle">
              <a:fillToRect t="100000" r="100000"/>
            </a:path>
            <a:tileRect l="-100000" b="-100000"/>
          </a:gradFill>
          <a:ln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7680589" y="3490935"/>
            <a:ext cx="3662624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Как инициировать инвентаризацию</a:t>
            </a:r>
          </a:p>
        </p:txBody>
      </p:sp>
      <p:sp>
        <p:nvSpPr>
          <p:cNvPr id="44" name="Прямоугольник 43"/>
          <p:cNvSpPr/>
          <p:nvPr/>
        </p:nvSpPr>
        <p:spPr>
          <a:xfrm>
            <a:off x="6248971" y="4292202"/>
            <a:ext cx="4240406" cy="760434"/>
          </a:xfrm>
          <a:prstGeom prst="rect">
            <a:avLst/>
          </a:prstGeom>
          <a:solidFill>
            <a:srgbClr val="FBFBFB"/>
          </a:solidFill>
          <a:ln w="1270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Овал 44"/>
          <p:cNvSpPr/>
          <p:nvPr/>
        </p:nvSpPr>
        <p:spPr>
          <a:xfrm>
            <a:off x="5868753" y="4292202"/>
            <a:ext cx="760436" cy="760436"/>
          </a:xfrm>
          <a:prstGeom prst="ellipse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path path="circle">
              <a:fillToRect t="100000" r="100000"/>
            </a:path>
            <a:tileRect l="-100000" b="-100000"/>
          </a:gradFill>
          <a:ln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6774671" y="4484671"/>
            <a:ext cx="3662624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Как оформить итоги</a:t>
            </a:r>
          </a:p>
        </p:txBody>
      </p:sp>
      <p:sp>
        <p:nvSpPr>
          <p:cNvPr id="47" name="Прямоугольник 46"/>
          <p:cNvSpPr/>
          <p:nvPr/>
        </p:nvSpPr>
        <p:spPr>
          <a:xfrm>
            <a:off x="4839962" y="5285936"/>
            <a:ext cx="4240406" cy="760434"/>
          </a:xfrm>
          <a:prstGeom prst="rect">
            <a:avLst/>
          </a:prstGeom>
          <a:solidFill>
            <a:srgbClr val="FBFBFB"/>
          </a:solidFill>
          <a:ln w="1270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Овал 47"/>
          <p:cNvSpPr/>
          <p:nvPr/>
        </p:nvSpPr>
        <p:spPr>
          <a:xfrm>
            <a:off x="4459744" y="5285936"/>
            <a:ext cx="760436" cy="760436"/>
          </a:xfrm>
          <a:prstGeom prst="ellipse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path path="circle">
              <a:fillToRect t="100000" r="100000"/>
            </a:path>
            <a:tileRect l="-100000" b="-100000"/>
          </a:gradFill>
          <a:ln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5365662" y="5377925"/>
            <a:ext cx="3662624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Как работают рабочие комиссии (если требуются)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520002" y="1388126"/>
            <a:ext cx="63991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32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01</a:t>
            </a:r>
            <a:endParaRPr lang="ru-RU" sz="32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5944643" y="2386667"/>
            <a:ext cx="63991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32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02</a:t>
            </a:r>
            <a:endParaRPr lang="ru-RU" sz="32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6834929" y="3386295"/>
            <a:ext cx="63991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32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03</a:t>
            </a:r>
            <a:endParaRPr lang="ru-RU" sz="32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2" name="TextBox 51"/>
          <p:cNvSpPr txBox="1"/>
          <p:nvPr/>
        </p:nvSpPr>
        <p:spPr>
          <a:xfrm>
            <a:off x="5929011" y="4380031"/>
            <a:ext cx="63991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32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04</a:t>
            </a:r>
            <a:endParaRPr lang="ru-RU" sz="32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4521638" y="5377925"/>
            <a:ext cx="63991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32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05</a:t>
            </a:r>
            <a:endParaRPr lang="ru-RU" sz="32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74" name="Группа 73"/>
          <p:cNvGrpSpPr/>
          <p:nvPr/>
        </p:nvGrpSpPr>
        <p:grpSpPr>
          <a:xfrm>
            <a:off x="1275450" y="2127589"/>
            <a:ext cx="3102185" cy="3102185"/>
            <a:chOff x="1297300" y="2055940"/>
            <a:chExt cx="3102185" cy="3102185"/>
          </a:xfrm>
        </p:grpSpPr>
        <p:sp>
          <p:nvSpPr>
            <p:cNvPr id="72" name="Овал 71"/>
            <p:cNvSpPr/>
            <p:nvPr/>
          </p:nvSpPr>
          <p:spPr>
            <a:xfrm>
              <a:off x="1297300" y="2055940"/>
              <a:ext cx="3102185" cy="3102185"/>
            </a:xfrm>
            <a:prstGeom prst="ellipse">
              <a:avLst/>
            </a:prstGeom>
            <a:gradFill flip="none" rotWithShape="1">
              <a:gsLst>
                <a:gs pos="0">
                  <a:srgbClr val="0B51A5">
                    <a:shade val="30000"/>
                    <a:satMod val="115000"/>
                  </a:srgbClr>
                </a:gs>
                <a:gs pos="50000">
                  <a:srgbClr val="0B51A5">
                    <a:shade val="67500"/>
                    <a:satMod val="115000"/>
                  </a:srgbClr>
                </a:gs>
                <a:gs pos="100000">
                  <a:srgbClr val="0B51A5">
                    <a:shade val="100000"/>
                    <a:satMod val="115000"/>
                  </a:srgbClr>
                </a:gs>
              </a:gsLst>
              <a:path path="circle">
                <a:fillToRect t="100000" r="100000"/>
              </a:path>
              <a:tileRect l="-100000" b="-100000"/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1468107" y="2233172"/>
              <a:ext cx="2773379" cy="277337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9" name="Прямоугольник 18"/>
          <p:cNvSpPr/>
          <p:nvPr/>
        </p:nvSpPr>
        <p:spPr>
          <a:xfrm>
            <a:off x="1617671" y="3297018"/>
            <a:ext cx="2493695" cy="11079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Порядок проведения 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инвентаризации должен содержать: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  <a:p>
            <a:pPr algn="ctr"/>
            <a:endParaRPr lang="ru-RU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cxnSp>
        <p:nvCxnSpPr>
          <p:cNvPr id="59" name="Прямая соединительная линия 58"/>
          <p:cNvCxnSpPr/>
          <p:nvPr/>
        </p:nvCxnSpPr>
        <p:spPr>
          <a:xfrm>
            <a:off x="1722356" y="4247069"/>
            <a:ext cx="2210638" cy="0"/>
          </a:xfrm>
          <a:prstGeom prst="line">
            <a:avLst/>
          </a:prstGeom>
          <a:ln>
            <a:solidFill>
              <a:srgbClr val="11437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Прямая соединительная линия 59"/>
          <p:cNvCxnSpPr/>
          <p:nvPr/>
        </p:nvCxnSpPr>
        <p:spPr>
          <a:xfrm>
            <a:off x="2114256" y="4356448"/>
            <a:ext cx="1425192" cy="0"/>
          </a:xfrm>
          <a:prstGeom prst="line">
            <a:avLst/>
          </a:prstGeom>
          <a:ln>
            <a:solidFill>
              <a:srgbClr val="11437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Группа 65"/>
          <p:cNvGrpSpPr/>
          <p:nvPr/>
        </p:nvGrpSpPr>
        <p:grpSpPr>
          <a:xfrm rot="10800000">
            <a:off x="1721533" y="3084384"/>
            <a:ext cx="2210638" cy="109379"/>
            <a:chOff x="4991504" y="4925366"/>
            <a:chExt cx="2210638" cy="109379"/>
          </a:xfrm>
        </p:grpSpPr>
        <p:cxnSp>
          <p:nvCxnSpPr>
            <p:cNvPr id="64" name="Прямая соединительная линия 63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Прямая соединительная линия 64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9" name="Прямая со стрелкой 98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TextBox 99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234084" y="246089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15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6185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7" name="Прямая соединительная линия 76"/>
          <p:cNvCxnSpPr/>
          <p:nvPr/>
        </p:nvCxnSpPr>
        <p:spPr>
          <a:xfrm flipV="1">
            <a:off x="4125144" y="2066623"/>
            <a:ext cx="330844" cy="320044"/>
          </a:xfrm>
          <a:prstGeom prst="line">
            <a:avLst/>
          </a:prstGeom>
          <a:ln w="12700">
            <a:solidFill>
              <a:schemeClr val="bg2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Прямая соединительная линия 79"/>
          <p:cNvCxnSpPr/>
          <p:nvPr/>
        </p:nvCxnSpPr>
        <p:spPr>
          <a:xfrm flipH="1">
            <a:off x="4571107" y="2752406"/>
            <a:ext cx="992102" cy="219036"/>
          </a:xfrm>
          <a:prstGeom prst="line">
            <a:avLst/>
          </a:prstGeom>
          <a:ln w="12700">
            <a:solidFill>
              <a:schemeClr val="bg2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Прямая соединительная линия 84"/>
          <p:cNvCxnSpPr/>
          <p:nvPr/>
        </p:nvCxnSpPr>
        <p:spPr>
          <a:xfrm flipH="1" flipV="1">
            <a:off x="4575873" y="4364406"/>
            <a:ext cx="944613" cy="252880"/>
          </a:xfrm>
          <a:prstGeom prst="line">
            <a:avLst/>
          </a:prstGeom>
          <a:ln w="12700">
            <a:solidFill>
              <a:schemeClr val="bg2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Прямая соединительная линия 89"/>
          <p:cNvCxnSpPr/>
          <p:nvPr/>
        </p:nvCxnSpPr>
        <p:spPr>
          <a:xfrm>
            <a:off x="4652387" y="3678682"/>
            <a:ext cx="1916543" cy="0"/>
          </a:xfrm>
          <a:prstGeom prst="line">
            <a:avLst/>
          </a:prstGeom>
          <a:ln w="12700">
            <a:solidFill>
              <a:schemeClr val="bg2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Прямая соединительная линия 95"/>
          <p:cNvCxnSpPr/>
          <p:nvPr/>
        </p:nvCxnSpPr>
        <p:spPr>
          <a:xfrm flipH="1" flipV="1">
            <a:off x="3805160" y="5267874"/>
            <a:ext cx="480075" cy="320043"/>
          </a:xfrm>
          <a:prstGeom prst="line">
            <a:avLst/>
          </a:prstGeom>
          <a:ln w="12700">
            <a:solidFill>
              <a:schemeClr val="bg2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Заголовок 1"/>
          <p:cNvSpPr txBox="1">
            <a:spLocks/>
          </p:cNvSpPr>
          <p:nvPr/>
        </p:nvSpPr>
        <p:spPr>
          <a:xfrm>
            <a:off x="1275450" y="327599"/>
            <a:ext cx="9682019" cy="982777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</a:p>
          <a:p>
            <a:pPr algn="l" hangingPunct="0"/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Создание инвентаризационной комиссии: Положения о </a:t>
            </a:r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комиссии</a:t>
            </a:r>
          </a:p>
          <a:p>
            <a:pPr algn="l" hangingPunct="0"/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endParaRPr lang="ru-RU" sz="2000" dirty="0">
              <a:solidFill>
                <a:schemeClr val="accent5">
                  <a:lumMod val="75000"/>
                </a:schemeClr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2" name="Прямоугольник 11"/>
          <p:cNvSpPr/>
          <p:nvPr/>
        </p:nvSpPr>
        <p:spPr>
          <a:xfrm>
            <a:off x="4879333" y="1246424"/>
            <a:ext cx="4240406" cy="760434"/>
          </a:xfrm>
          <a:prstGeom prst="rect">
            <a:avLst/>
          </a:prstGeom>
          <a:solidFill>
            <a:srgbClr val="FBFBFB"/>
          </a:solidFill>
          <a:ln w="1270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Овал 12"/>
          <p:cNvSpPr/>
          <p:nvPr/>
        </p:nvSpPr>
        <p:spPr>
          <a:xfrm>
            <a:off x="4459744" y="1306188"/>
            <a:ext cx="760436" cy="760436"/>
          </a:xfrm>
          <a:prstGeom prst="ellipse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path path="circle">
              <a:fillToRect t="100000" r="100000"/>
            </a:path>
            <a:tileRect l="-100000" b="-100000"/>
          </a:gradFill>
          <a:ln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5365662" y="1490140"/>
            <a:ext cx="3662624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Состав комиссии</a:t>
            </a:r>
          </a:p>
        </p:txBody>
      </p:sp>
      <p:sp>
        <p:nvSpPr>
          <p:cNvPr id="38" name="Прямоугольник 37"/>
          <p:cNvSpPr/>
          <p:nvPr/>
        </p:nvSpPr>
        <p:spPr>
          <a:xfrm>
            <a:off x="6248971" y="2304730"/>
            <a:ext cx="4240406" cy="760434"/>
          </a:xfrm>
          <a:prstGeom prst="rect">
            <a:avLst/>
          </a:prstGeom>
          <a:solidFill>
            <a:srgbClr val="FBFBFB"/>
          </a:solidFill>
          <a:ln w="1270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Овал 38"/>
          <p:cNvSpPr/>
          <p:nvPr/>
        </p:nvSpPr>
        <p:spPr>
          <a:xfrm>
            <a:off x="5868753" y="2304730"/>
            <a:ext cx="760436" cy="760436"/>
          </a:xfrm>
          <a:prstGeom prst="ellipse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path path="circle">
              <a:fillToRect t="100000" r="100000"/>
            </a:path>
            <a:tileRect l="-100000" b="-100000"/>
          </a:gradFill>
          <a:ln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6774671" y="2405718"/>
            <a:ext cx="3662624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Полномочия каждого члена комиссии (по ролям)</a:t>
            </a:r>
          </a:p>
        </p:txBody>
      </p:sp>
      <p:sp>
        <p:nvSpPr>
          <p:cNvPr id="41" name="Прямоугольник 40"/>
          <p:cNvSpPr/>
          <p:nvPr/>
        </p:nvSpPr>
        <p:spPr>
          <a:xfrm>
            <a:off x="7154888" y="3298466"/>
            <a:ext cx="4270349" cy="760436"/>
          </a:xfrm>
          <a:prstGeom prst="rect">
            <a:avLst/>
          </a:prstGeom>
          <a:solidFill>
            <a:srgbClr val="FBFBFB"/>
          </a:solidFill>
          <a:ln w="1270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Овал 41"/>
          <p:cNvSpPr/>
          <p:nvPr/>
        </p:nvSpPr>
        <p:spPr>
          <a:xfrm>
            <a:off x="6774671" y="3298466"/>
            <a:ext cx="760436" cy="760436"/>
          </a:xfrm>
          <a:prstGeom prst="ellipse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path path="circle">
              <a:fillToRect t="100000" r="100000"/>
            </a:path>
            <a:tileRect l="-100000" b="-100000"/>
          </a:gradFill>
          <a:ln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7624364" y="3297727"/>
            <a:ext cx="4081366" cy="7848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5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Что инвентаризирует именно </a:t>
            </a:r>
            <a:r>
              <a:rPr lang="ru-RU" sz="15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sz="15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5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эта комиссия (</a:t>
            </a:r>
            <a:r>
              <a:rPr lang="ru-RU" sz="15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важно, если у Вас есть </a:t>
            </a:r>
            <a:r>
              <a:rPr lang="ru-RU" sz="15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sz="15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5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 </a:t>
            </a:r>
            <a:r>
              <a:rPr lang="ru-RU" sz="15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постоянно действующие и временные) </a:t>
            </a:r>
          </a:p>
        </p:txBody>
      </p:sp>
      <p:sp>
        <p:nvSpPr>
          <p:cNvPr id="44" name="Прямоугольник 43"/>
          <p:cNvSpPr/>
          <p:nvPr/>
        </p:nvSpPr>
        <p:spPr>
          <a:xfrm>
            <a:off x="6248971" y="4330302"/>
            <a:ext cx="4240406" cy="760434"/>
          </a:xfrm>
          <a:prstGeom prst="rect">
            <a:avLst/>
          </a:prstGeom>
          <a:solidFill>
            <a:srgbClr val="FBFBFB"/>
          </a:solidFill>
          <a:ln w="1270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Овал 44"/>
          <p:cNvSpPr/>
          <p:nvPr/>
        </p:nvSpPr>
        <p:spPr>
          <a:xfrm>
            <a:off x="5868753" y="4330302"/>
            <a:ext cx="760436" cy="760436"/>
          </a:xfrm>
          <a:prstGeom prst="ellipse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path path="circle">
              <a:fillToRect t="100000" r="100000"/>
            </a:path>
            <a:tileRect l="-100000" b="-100000"/>
          </a:gradFill>
          <a:ln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Прямоугольник 45"/>
          <p:cNvSpPr/>
          <p:nvPr/>
        </p:nvSpPr>
        <p:spPr>
          <a:xfrm>
            <a:off x="6774671" y="4522771"/>
            <a:ext cx="3662624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Порядок проведения заседаний</a:t>
            </a:r>
          </a:p>
        </p:txBody>
      </p:sp>
      <p:sp>
        <p:nvSpPr>
          <p:cNvPr id="47" name="Прямоугольник 46"/>
          <p:cNvSpPr/>
          <p:nvPr/>
        </p:nvSpPr>
        <p:spPr>
          <a:xfrm>
            <a:off x="4839962" y="5324036"/>
            <a:ext cx="4240406" cy="760434"/>
          </a:xfrm>
          <a:prstGeom prst="rect">
            <a:avLst/>
          </a:prstGeom>
          <a:solidFill>
            <a:srgbClr val="FBFBFB"/>
          </a:solidFill>
          <a:ln w="1270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Овал 47"/>
          <p:cNvSpPr/>
          <p:nvPr/>
        </p:nvSpPr>
        <p:spPr>
          <a:xfrm>
            <a:off x="4459744" y="5324036"/>
            <a:ext cx="760436" cy="760436"/>
          </a:xfrm>
          <a:prstGeom prst="ellipse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path path="circle">
              <a:fillToRect t="100000" r="100000"/>
            </a:path>
            <a:tileRect l="-100000" b="-100000"/>
          </a:gradFill>
          <a:ln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Прямоугольник 48"/>
          <p:cNvSpPr/>
          <p:nvPr/>
        </p:nvSpPr>
        <p:spPr>
          <a:xfrm>
            <a:off x="5365662" y="5517060"/>
            <a:ext cx="3662624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Порядок рассмотрения материалов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520002" y="1388126"/>
            <a:ext cx="63991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32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01</a:t>
            </a:r>
            <a:endParaRPr lang="ru-RU" sz="32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5944643" y="2386667"/>
            <a:ext cx="63991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32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02</a:t>
            </a:r>
            <a:endParaRPr lang="ru-RU" sz="32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6834929" y="3386295"/>
            <a:ext cx="63991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32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03</a:t>
            </a:r>
            <a:endParaRPr lang="ru-RU" sz="32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2" name="TextBox 51"/>
          <p:cNvSpPr txBox="1"/>
          <p:nvPr/>
        </p:nvSpPr>
        <p:spPr>
          <a:xfrm>
            <a:off x="5929011" y="4418131"/>
            <a:ext cx="63991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32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04</a:t>
            </a:r>
            <a:endParaRPr lang="ru-RU" sz="32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4521638" y="5416025"/>
            <a:ext cx="63991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32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05</a:t>
            </a:r>
            <a:endParaRPr lang="ru-RU" sz="32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74" name="Группа 73"/>
          <p:cNvGrpSpPr/>
          <p:nvPr/>
        </p:nvGrpSpPr>
        <p:grpSpPr>
          <a:xfrm>
            <a:off x="1275450" y="2127589"/>
            <a:ext cx="3102185" cy="3102185"/>
            <a:chOff x="1297300" y="2055940"/>
            <a:chExt cx="3102185" cy="3102185"/>
          </a:xfrm>
        </p:grpSpPr>
        <p:sp>
          <p:nvSpPr>
            <p:cNvPr id="72" name="Овал 71"/>
            <p:cNvSpPr/>
            <p:nvPr/>
          </p:nvSpPr>
          <p:spPr>
            <a:xfrm>
              <a:off x="1297300" y="2055940"/>
              <a:ext cx="3102185" cy="3102185"/>
            </a:xfrm>
            <a:prstGeom prst="ellipse">
              <a:avLst/>
            </a:prstGeom>
            <a:gradFill flip="none" rotWithShape="1">
              <a:gsLst>
                <a:gs pos="0">
                  <a:srgbClr val="0B51A5">
                    <a:shade val="30000"/>
                    <a:satMod val="115000"/>
                  </a:srgbClr>
                </a:gs>
                <a:gs pos="50000">
                  <a:srgbClr val="0B51A5">
                    <a:shade val="67500"/>
                    <a:satMod val="115000"/>
                  </a:srgbClr>
                </a:gs>
                <a:gs pos="100000">
                  <a:srgbClr val="0B51A5">
                    <a:shade val="100000"/>
                    <a:satMod val="115000"/>
                  </a:srgbClr>
                </a:gs>
              </a:gsLst>
              <a:path path="circle">
                <a:fillToRect t="100000" r="100000"/>
              </a:path>
              <a:tileRect l="-100000" b="-100000"/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1468107" y="2233172"/>
              <a:ext cx="2773379" cy="277337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9" name="Прямоугольник 18"/>
          <p:cNvSpPr/>
          <p:nvPr/>
        </p:nvSpPr>
        <p:spPr>
          <a:xfrm>
            <a:off x="1508723" y="3173570"/>
            <a:ext cx="2648445" cy="13542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Положение </a:t>
            </a:r>
            <a:b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об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инвентаризационной 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комиссии должно содержать:</a:t>
            </a:r>
          </a:p>
          <a:p>
            <a:pPr algn="ctr"/>
            <a:endParaRPr lang="ru-RU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cxnSp>
        <p:nvCxnSpPr>
          <p:cNvPr id="59" name="Прямая соединительная линия 58"/>
          <p:cNvCxnSpPr/>
          <p:nvPr/>
        </p:nvCxnSpPr>
        <p:spPr>
          <a:xfrm>
            <a:off x="1722356" y="4285169"/>
            <a:ext cx="2210638" cy="0"/>
          </a:xfrm>
          <a:prstGeom prst="line">
            <a:avLst/>
          </a:prstGeom>
          <a:ln>
            <a:solidFill>
              <a:srgbClr val="11437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Прямая соединительная линия 59"/>
          <p:cNvCxnSpPr/>
          <p:nvPr/>
        </p:nvCxnSpPr>
        <p:spPr>
          <a:xfrm>
            <a:off x="2114256" y="4394548"/>
            <a:ext cx="1425192" cy="0"/>
          </a:xfrm>
          <a:prstGeom prst="line">
            <a:avLst/>
          </a:prstGeom>
          <a:ln>
            <a:solidFill>
              <a:srgbClr val="11437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Группа 65"/>
          <p:cNvGrpSpPr/>
          <p:nvPr/>
        </p:nvGrpSpPr>
        <p:grpSpPr>
          <a:xfrm rot="10800000">
            <a:off x="1721533" y="3046284"/>
            <a:ext cx="2210638" cy="109379"/>
            <a:chOff x="4991504" y="4925366"/>
            <a:chExt cx="2210638" cy="109379"/>
          </a:xfrm>
        </p:grpSpPr>
        <p:cxnSp>
          <p:nvCxnSpPr>
            <p:cNvPr id="64" name="Прямая соединительная линия 63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Прямая соединительная линия 64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9" name="Прямая со стрелкой 98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TextBox 99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711732" y="203112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16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09408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Номер слайда 14"/>
          <p:cNvSpPr>
            <a:spLocks noGrp="1"/>
          </p:cNvSpPr>
          <p:nvPr>
            <p:ph type="sldNum" sz="quarter" idx="12"/>
          </p:nvPr>
        </p:nvSpPr>
        <p:spPr>
          <a:xfrm>
            <a:off x="10056440" y="22071"/>
            <a:ext cx="552888" cy="365125"/>
          </a:xfrm>
        </p:spPr>
        <p:txBody>
          <a:bodyPr/>
          <a:lstStyle/>
          <a:p>
            <a:r>
              <a:rPr lang="ru-RU" b="1" dirty="0">
                <a:solidFill>
                  <a:srgbClr val="C79023"/>
                </a:solidFill>
              </a:rPr>
              <a:t> </a:t>
            </a:r>
            <a:fld id="{D81B3B79-DEF0-4346-A5D2-0443081EFB3D}" type="slidenum">
              <a:rPr lang="ru-RU" b="1">
                <a:solidFill>
                  <a:srgbClr val="C79023"/>
                </a:solidFill>
              </a:rPr>
              <a:t>17</a:t>
            </a:fld>
            <a:endParaRPr lang="en-US" b="1" dirty="0">
              <a:solidFill>
                <a:srgbClr val="C79023"/>
              </a:solidFill>
            </a:endParaRPr>
          </a:p>
        </p:txBody>
      </p:sp>
      <p:sp>
        <p:nvSpPr>
          <p:cNvPr id="7" name="Rectangle 4"/>
          <p:cNvSpPr/>
          <p:nvPr/>
        </p:nvSpPr>
        <p:spPr>
          <a:xfrm>
            <a:off x="2243572" y="38939"/>
            <a:ext cx="7524836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2400" b="1" u="sng" dirty="0">
                <a:solidFill>
                  <a:srgbClr val="002060"/>
                </a:solidFill>
                <a:latin typeface="Times New Roman" charset="0"/>
                <a:ea typeface="Times New Roman" charset="0"/>
                <a:cs typeface="Times New Roman" charset="0"/>
              </a:rPr>
              <a:t>В период проведения </a:t>
            </a:r>
            <a:r>
              <a:rPr lang="ru-RU" sz="2400" b="1" dirty="0">
                <a:solidFill>
                  <a:srgbClr val="002060"/>
                </a:solidFill>
                <a:latin typeface="Times New Roman" charset="0"/>
                <a:ea typeface="Times New Roman" charset="0"/>
                <a:cs typeface="Times New Roman" charset="0"/>
              </a:rPr>
              <a:t>инвентаризации</a:t>
            </a:r>
          </a:p>
        </p:txBody>
      </p:sp>
      <p:graphicFrame>
        <p:nvGraphicFramePr>
          <p:cNvPr id="2" name="Схема 1"/>
          <p:cNvGraphicFramePr/>
          <p:nvPr>
            <p:extLst>
              <p:ext uri="{D42A27DB-BD31-4B8C-83A1-F6EECF244321}">
                <p14:modId xmlns:p14="http://schemas.microsoft.com/office/powerpoint/2010/main" val="2389540313"/>
              </p:ext>
            </p:extLst>
          </p:nvPr>
        </p:nvGraphicFramePr>
        <p:xfrm>
          <a:off x="1358538" y="1227909"/>
          <a:ext cx="8961120" cy="47810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264568753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Номер слайда 14"/>
          <p:cNvSpPr>
            <a:spLocks noGrp="1"/>
          </p:cNvSpPr>
          <p:nvPr>
            <p:ph type="sldNum" sz="quarter" idx="12"/>
          </p:nvPr>
        </p:nvSpPr>
        <p:spPr>
          <a:xfrm>
            <a:off x="10056440" y="22071"/>
            <a:ext cx="552888" cy="365125"/>
          </a:xfrm>
        </p:spPr>
        <p:txBody>
          <a:bodyPr/>
          <a:lstStyle/>
          <a:p>
            <a:r>
              <a:rPr lang="ru-RU" b="1" dirty="0">
                <a:solidFill>
                  <a:srgbClr val="C79023"/>
                </a:solidFill>
              </a:rPr>
              <a:t> </a:t>
            </a:r>
            <a:fld id="{D81B3B79-DEF0-4346-A5D2-0443081EFB3D}" type="slidenum">
              <a:rPr lang="ru-RU" b="1">
                <a:solidFill>
                  <a:srgbClr val="C79023"/>
                </a:solidFill>
              </a:rPr>
              <a:t>18</a:t>
            </a:fld>
            <a:endParaRPr lang="en-US" b="1" dirty="0">
              <a:solidFill>
                <a:srgbClr val="C79023"/>
              </a:solidFill>
            </a:endParaRPr>
          </a:p>
        </p:txBody>
      </p:sp>
      <p:sp>
        <p:nvSpPr>
          <p:cNvPr id="7" name="Rectangle 4"/>
          <p:cNvSpPr/>
          <p:nvPr/>
        </p:nvSpPr>
        <p:spPr>
          <a:xfrm>
            <a:off x="2243572" y="38939"/>
            <a:ext cx="7524836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2400" b="1" u="sng" dirty="0">
                <a:solidFill>
                  <a:srgbClr val="002060"/>
                </a:solidFill>
                <a:latin typeface="Times New Roman" charset="0"/>
                <a:ea typeface="Times New Roman" charset="0"/>
                <a:cs typeface="Times New Roman" charset="0"/>
              </a:rPr>
              <a:t>В период проведения </a:t>
            </a:r>
            <a:r>
              <a:rPr lang="ru-RU" sz="2400" b="1" dirty="0">
                <a:solidFill>
                  <a:srgbClr val="002060"/>
                </a:solidFill>
                <a:latin typeface="Times New Roman" charset="0"/>
                <a:ea typeface="Times New Roman" charset="0"/>
                <a:cs typeface="Times New Roman" charset="0"/>
              </a:rPr>
              <a:t>инвентаризации</a:t>
            </a:r>
          </a:p>
        </p:txBody>
      </p:sp>
      <p:graphicFrame>
        <p:nvGraphicFramePr>
          <p:cNvPr id="2" name="Схема 1"/>
          <p:cNvGraphicFramePr/>
          <p:nvPr>
            <p:extLst>
              <p:ext uri="{D42A27DB-BD31-4B8C-83A1-F6EECF244321}">
                <p14:modId xmlns:p14="http://schemas.microsoft.com/office/powerpoint/2010/main" val="2550235205"/>
              </p:ext>
            </p:extLst>
          </p:nvPr>
        </p:nvGraphicFramePr>
        <p:xfrm>
          <a:off x="587829" y="1156267"/>
          <a:ext cx="10267405" cy="480039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23766289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Таблица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6709811"/>
              </p:ext>
            </p:extLst>
          </p:nvPr>
        </p:nvGraphicFramePr>
        <p:xfrm>
          <a:off x="287383" y="462431"/>
          <a:ext cx="11389227" cy="558624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4628792">
                  <a:extLst>
                    <a:ext uri="{9D8B030D-6E8A-4147-A177-3AD203B41FA5}">
                      <a16:colId xmlns:a16="http://schemas.microsoft.com/office/drawing/2014/main" val="4153882392"/>
                    </a:ext>
                  </a:extLst>
                </a:gridCol>
                <a:gridCol w="5664739">
                  <a:extLst>
                    <a:ext uri="{9D8B030D-6E8A-4147-A177-3AD203B41FA5}">
                      <a16:colId xmlns:a16="http://schemas.microsoft.com/office/drawing/2014/main" val="3013337701"/>
                    </a:ext>
                  </a:extLst>
                </a:gridCol>
                <a:gridCol w="1095696">
                  <a:extLst>
                    <a:ext uri="{9D8B030D-6E8A-4147-A177-3AD203B41FA5}">
                      <a16:colId xmlns:a16="http://schemas.microsoft.com/office/drawing/2014/main" val="703535211"/>
                    </a:ext>
                  </a:extLst>
                </a:gridCol>
              </a:tblGrid>
              <a:tr h="613386">
                <a:tc>
                  <a:txBody>
                    <a:bodyPr/>
                    <a:lstStyle/>
                    <a:p>
                      <a:pPr algn="ctr">
                        <a:spcBef>
                          <a:spcPts val="300"/>
                        </a:spcBef>
                        <a:spcAft>
                          <a:spcPts val="300"/>
                        </a:spcAft>
                      </a:pPr>
                      <a:r>
                        <a:rPr lang="ru-RU" sz="1400" u="none" dirty="0">
                          <a:effectLst/>
                        </a:rPr>
                        <a:t>Наименование реестра или IT </a:t>
                      </a:r>
                      <a:r>
                        <a:rPr lang="ru-RU" sz="1400" u="none" dirty="0" smtClean="0">
                          <a:effectLst/>
                        </a:rPr>
                        <a:t>- систем </a:t>
                      </a:r>
                    </a:p>
                    <a:p>
                      <a:pPr algn="ctr">
                        <a:spcBef>
                          <a:spcPts val="300"/>
                        </a:spcBef>
                        <a:spcAft>
                          <a:spcPts val="300"/>
                        </a:spcAft>
                      </a:pPr>
                      <a:r>
                        <a:rPr lang="ru-RU" sz="1400" u="none" dirty="0" smtClean="0">
                          <a:effectLst/>
                        </a:rPr>
                        <a:t>для </a:t>
                      </a:r>
                      <a:r>
                        <a:rPr lang="ru-RU" sz="1400" u="none" dirty="0" err="1" smtClean="0">
                          <a:effectLst/>
                        </a:rPr>
                        <a:t>техгологической</a:t>
                      </a:r>
                      <a:r>
                        <a:rPr lang="ru-RU" sz="1400" u="none" dirty="0" smtClean="0">
                          <a:effectLst/>
                        </a:rPr>
                        <a:t> выверки</a:t>
                      </a:r>
                      <a:endParaRPr lang="ru-RU" sz="1400" i="1" u="none" dirty="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2801" marR="52801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300"/>
                        </a:spcBef>
                        <a:spcAft>
                          <a:spcPts val="300"/>
                        </a:spcAft>
                      </a:pPr>
                      <a:endParaRPr lang="ru-RU" sz="1400" u="none" dirty="0" smtClean="0">
                        <a:effectLst/>
                      </a:endParaRPr>
                    </a:p>
                    <a:p>
                      <a:pPr algn="ctr">
                        <a:spcBef>
                          <a:spcPts val="300"/>
                        </a:spcBef>
                        <a:spcAft>
                          <a:spcPts val="300"/>
                        </a:spcAft>
                      </a:pPr>
                      <a:r>
                        <a:rPr lang="ru-RU" sz="1400" u="none" dirty="0" smtClean="0">
                          <a:effectLst/>
                        </a:rPr>
                        <a:t>В </a:t>
                      </a:r>
                      <a:r>
                        <a:rPr lang="ru-RU" sz="1400" u="none" dirty="0">
                          <a:effectLst/>
                        </a:rPr>
                        <a:t>целях инвентаризации каких объектов</a:t>
                      </a:r>
                      <a:endParaRPr lang="ru-RU" sz="1400" i="1" u="none" dirty="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2801" marR="52801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300"/>
                        </a:spcBef>
                        <a:spcAft>
                          <a:spcPts val="300"/>
                        </a:spcAft>
                      </a:pPr>
                      <a:r>
                        <a:rPr lang="ru-RU" sz="1400" u="sng" dirty="0" smtClean="0">
                          <a:effectLst/>
                        </a:rPr>
                        <a:t> ОЛ </a:t>
                      </a:r>
                      <a:r>
                        <a:rPr lang="ru-RU" sz="1400" u="sng" dirty="0">
                          <a:effectLst/>
                        </a:rPr>
                        <a:t>за выверку и сроки</a:t>
                      </a:r>
                      <a:endParaRPr lang="ru-RU" sz="1400" i="1" dirty="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52801" marR="52801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9808484"/>
                  </a:ext>
                </a:extLst>
              </a:tr>
              <a:tr h="42772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b="0" u="none" dirty="0">
                          <a:effectLst/>
                        </a:rPr>
                        <a:t>Единого государственного реестра юридических лиц (ЕГРЮЛ)</a:t>
                      </a:r>
                      <a:endParaRPr lang="ru-RU" sz="1400" b="0" u="none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u="none" dirty="0">
                          <a:effectLst/>
                        </a:rPr>
                        <a:t>расчетов, подтверждения контрагентов</a:t>
                      </a:r>
                      <a:endParaRPr lang="ru-RU" sz="1200" u="none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u="none" strike="noStrike" dirty="0">
                          <a:effectLst/>
                        </a:rPr>
                        <a:t> 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/>
                </a:tc>
                <a:extLst>
                  <a:ext uri="{0D108BD9-81ED-4DB2-BD59-A6C34878D82A}">
                    <a16:rowId xmlns:a16="http://schemas.microsoft.com/office/drawing/2014/main" val="1866368602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b="0" u="none" dirty="0">
                          <a:effectLst/>
                        </a:rPr>
                        <a:t>Единого государственного </a:t>
                      </a:r>
                      <a:r>
                        <a:rPr lang="ru-RU" sz="1400" b="0" u="none" dirty="0" smtClean="0">
                          <a:effectLst/>
                        </a:rPr>
                        <a:t>реестра ИП  </a:t>
                      </a:r>
                      <a:endParaRPr lang="ru-RU" sz="1400" b="0" u="none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u="none" dirty="0">
                          <a:effectLst/>
                        </a:rPr>
                        <a:t>расчетов, подтверждения контрагентов</a:t>
                      </a:r>
                      <a:endParaRPr lang="ru-RU" sz="1200" u="none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u="none" strike="noStrike">
                          <a:effectLst/>
                        </a:rPr>
                        <a:t> </a:t>
                      </a:r>
                      <a:endParaRPr lang="ru-RU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/>
                </a:tc>
                <a:extLst>
                  <a:ext uri="{0D108BD9-81ED-4DB2-BD59-A6C34878D82A}">
                    <a16:rowId xmlns:a16="http://schemas.microsoft.com/office/drawing/2014/main" val="925995624"/>
                  </a:ext>
                </a:extLst>
              </a:tr>
              <a:tr h="1101303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b="0" u="none" dirty="0">
                          <a:effectLst/>
                        </a:rPr>
                        <a:t>Единого государственного реестра недвижимости (ЕГРН)</a:t>
                      </a:r>
                      <a:endParaRPr lang="ru-RU" sz="1400" b="0" u="none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u="none" dirty="0">
                          <a:effectLst/>
                        </a:rPr>
                        <a:t>объектов нефинансовых активов - недвижимого имущества, в том числе: 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u="none" dirty="0">
                          <a:effectLst/>
                        </a:rPr>
                        <a:t>- объектов незавершенного строительства,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u="none" dirty="0">
                          <a:effectLst/>
                        </a:rPr>
                        <a:t>- подтверждения объектов аренды, 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u="none" dirty="0">
                          <a:effectLst/>
                        </a:rPr>
                        <a:t>- инвентаризации объектов </a:t>
                      </a:r>
                      <a:r>
                        <a:rPr lang="ru-RU" sz="1200" u="none" dirty="0" err="1">
                          <a:effectLst/>
                        </a:rPr>
                        <a:t>госказны</a:t>
                      </a:r>
                      <a:r>
                        <a:rPr lang="ru-RU" sz="1200" u="none" dirty="0">
                          <a:effectLst/>
                        </a:rPr>
                        <a:t>, 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u="none" dirty="0">
                          <a:effectLst/>
                        </a:rPr>
                        <a:t>- кадастровой стоимости земельных участков: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u="none" dirty="0">
                          <a:effectLst/>
                        </a:rPr>
                        <a:t>- иных объектов учета, связанных с объектами </a:t>
                      </a:r>
                      <a:r>
                        <a:rPr lang="ru-RU" sz="1200" u="none" dirty="0" smtClean="0">
                          <a:effectLst/>
                        </a:rPr>
                        <a:t>недвижимого</a:t>
                      </a:r>
                      <a:r>
                        <a:rPr lang="ru-RU" sz="1200" u="none" baseline="0" dirty="0" smtClean="0">
                          <a:effectLst/>
                        </a:rPr>
                        <a:t> </a:t>
                      </a:r>
                      <a:r>
                        <a:rPr lang="ru-RU" sz="1200" u="none" dirty="0" smtClean="0">
                          <a:effectLst/>
                        </a:rPr>
                        <a:t>имущества</a:t>
                      </a:r>
                      <a:r>
                        <a:rPr lang="ru-RU" sz="1200" u="none" dirty="0">
                          <a:effectLst/>
                        </a:rPr>
                        <a:t>:</a:t>
                      </a:r>
                      <a:endParaRPr lang="ru-RU" sz="1200" u="none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u="none" strike="noStrike" dirty="0">
                          <a:effectLst/>
                        </a:rPr>
                        <a:t> 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/>
                </a:tc>
                <a:extLst>
                  <a:ext uri="{0D108BD9-81ED-4DB2-BD59-A6C34878D82A}">
                    <a16:rowId xmlns:a16="http://schemas.microsoft.com/office/drawing/2014/main" val="2232787006"/>
                  </a:ext>
                </a:extLst>
              </a:tr>
              <a:tr h="56771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b="0" u="none" dirty="0">
                          <a:effectLst/>
                        </a:rPr>
                        <a:t>Реестра Минстроя незавершенных объектов </a:t>
                      </a:r>
                      <a:r>
                        <a:rPr lang="ru-RU" sz="1400" b="0" u="none" dirty="0" smtClean="0">
                          <a:effectLst/>
                        </a:rPr>
                        <a:t>кап. </a:t>
                      </a:r>
                      <a:r>
                        <a:rPr lang="ru-RU" sz="1400" b="0" u="none" dirty="0">
                          <a:effectLst/>
                        </a:rPr>
                        <a:t>строительства (федерального/ регионального) </a:t>
                      </a:r>
                      <a:endParaRPr lang="ru-RU" sz="1400" b="0" u="none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ru-RU" sz="1200" u="none" dirty="0" smtClean="0">
                        <a:effectLst/>
                      </a:endParaRP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u="none" dirty="0" smtClean="0">
                          <a:effectLst/>
                        </a:rPr>
                        <a:t>отдельных </a:t>
                      </a:r>
                      <a:r>
                        <a:rPr lang="ru-RU" sz="1200" u="none" dirty="0">
                          <a:effectLst/>
                        </a:rPr>
                        <a:t>объектов капитальных вложений, отнесенных к незавершенным объектам капитального строительства</a:t>
                      </a:r>
                      <a:endParaRPr lang="ru-RU" sz="1200" u="none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u="none" strike="noStrike" dirty="0">
                          <a:effectLst/>
                        </a:rPr>
                        <a:t> 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/>
                </a:tc>
                <a:extLst>
                  <a:ext uri="{0D108BD9-81ED-4DB2-BD59-A6C34878D82A}">
                    <a16:rowId xmlns:a16="http://schemas.microsoft.com/office/drawing/2014/main" val="3057744067"/>
                  </a:ext>
                </a:extLst>
              </a:tr>
              <a:tr h="374255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b="0" u="none" dirty="0">
                          <a:effectLst/>
                        </a:rPr>
                        <a:t>Реестра федерального имущества (РФИ</a:t>
                      </a:r>
                      <a:r>
                        <a:rPr lang="ru-RU" sz="1400" b="0" u="none" dirty="0" smtClean="0">
                          <a:effectLst/>
                        </a:rPr>
                        <a:t>)</a:t>
                      </a:r>
                      <a:endParaRPr lang="ru-RU" sz="1400" b="0" u="none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u="none" dirty="0">
                          <a:effectLst/>
                        </a:rPr>
                        <a:t>нефинансовых активов, составляющих </a:t>
                      </a:r>
                      <a:r>
                        <a:rPr lang="ru-RU" sz="1200" u="none" dirty="0" err="1">
                          <a:effectLst/>
                        </a:rPr>
                        <a:t>госказну</a:t>
                      </a:r>
                      <a:r>
                        <a:rPr lang="ru-RU" sz="1200" u="none" dirty="0">
                          <a:effectLst/>
                        </a:rPr>
                        <a:t>.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u="none" strike="noStrike" dirty="0">
                          <a:effectLst/>
                        </a:rPr>
                        <a:t> </a:t>
                      </a:r>
                      <a:endParaRPr lang="ru-RU" sz="1200" u="none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u="none" strike="noStrike" dirty="0">
                          <a:effectLst/>
                        </a:rPr>
                        <a:t> 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/>
                </a:tc>
                <a:extLst>
                  <a:ext uri="{0D108BD9-81ED-4DB2-BD59-A6C34878D82A}">
                    <a16:rowId xmlns:a16="http://schemas.microsoft.com/office/drawing/2014/main" val="2245676704"/>
                  </a:ext>
                </a:extLst>
              </a:tr>
              <a:tr h="42772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b="0" u="none" dirty="0">
                          <a:effectLst/>
                        </a:rPr>
                        <a:t>Государственной автоматизированной системы "Управление"(ГАСУ)</a:t>
                      </a:r>
                      <a:endParaRPr lang="ru-RU" sz="1400" b="0" u="none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u="none" dirty="0">
                          <a:effectLst/>
                        </a:rPr>
                        <a:t>объектов учета при отражении исполнения договоров концессии, капитальных вложений в объекты государственной собственности</a:t>
                      </a:r>
                      <a:endParaRPr lang="ru-RU" sz="1200" u="none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u="none" strike="noStrike" dirty="0">
                          <a:effectLst/>
                        </a:rPr>
                        <a:t> 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/>
                </a:tc>
                <a:extLst>
                  <a:ext uri="{0D108BD9-81ED-4DB2-BD59-A6C34878D82A}">
                    <a16:rowId xmlns:a16="http://schemas.microsoft.com/office/drawing/2014/main" val="4072070769"/>
                  </a:ext>
                </a:extLst>
              </a:tr>
              <a:tr h="42772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b="0" u="none" dirty="0">
                          <a:effectLst/>
                        </a:rPr>
                        <a:t>Государственной автоматизированной системы "Правосудие"</a:t>
                      </a:r>
                      <a:endParaRPr lang="ru-RU" sz="1400" b="0" u="none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u="none" dirty="0">
                          <a:effectLst/>
                        </a:rPr>
                        <a:t>объектов учета, возникающих на основании судебных решений</a:t>
                      </a:r>
                      <a:endParaRPr lang="ru-RU" sz="1200" u="none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u="none" strike="noStrike" dirty="0">
                          <a:effectLst/>
                        </a:rPr>
                        <a:t> 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/>
                </a:tc>
                <a:extLst>
                  <a:ext uri="{0D108BD9-81ED-4DB2-BD59-A6C34878D82A}">
                    <a16:rowId xmlns:a16="http://schemas.microsoft.com/office/drawing/2014/main" val="1020808291"/>
                  </a:ext>
                </a:extLst>
              </a:tr>
              <a:tr h="374255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b="0" u="none" dirty="0">
                          <a:effectLst/>
                        </a:rPr>
                        <a:t>Реестров акционеров обществ</a:t>
                      </a:r>
                      <a:endParaRPr lang="ru-RU" sz="1400" b="0" u="none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u="none" dirty="0">
                          <a:effectLst/>
                        </a:rPr>
                        <a:t>финансовых вложений (при наличии</a:t>
                      </a:r>
                      <a:r>
                        <a:rPr lang="ru-RU" sz="1200" u="none" dirty="0" smtClean="0">
                          <a:effectLst/>
                        </a:rPr>
                        <a:t>)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endParaRPr lang="ru-RU" sz="1200" u="none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u="none" strike="noStrike" dirty="0">
                          <a:effectLst/>
                        </a:rPr>
                        <a:t> 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/>
                </a:tc>
                <a:extLst>
                  <a:ext uri="{0D108BD9-81ED-4DB2-BD59-A6C34878D82A}">
                    <a16:rowId xmlns:a16="http://schemas.microsoft.com/office/drawing/2014/main" val="922861743"/>
                  </a:ext>
                </a:extLst>
              </a:tr>
              <a:tr h="363641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b="0" u="none" dirty="0" smtClean="0"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Реестр специального учета ведется в ГИИС ДМДК </a:t>
                      </a:r>
                      <a:endParaRPr lang="ru-RU" sz="1400" b="0" u="none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u="none" dirty="0" smtClean="0"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драгоценных металлов, драгоценных камней, продукции из них (при наличии)</a:t>
                      </a:r>
                    </a:p>
                  </a:txBody>
                  <a:tcPr marL="52801" marR="52801" marT="0" marB="0"/>
                </a:tc>
                <a:tc>
                  <a:txBody>
                    <a:bodyPr/>
                    <a:lstStyle/>
                    <a:p>
                      <a:endParaRPr lang="ru-RU" dirty="0"/>
                    </a:p>
                  </a:txBody>
                  <a:tcPr marL="52801" marR="52801" marT="0" marB="0"/>
                </a:tc>
                <a:extLst>
                  <a:ext uri="{0D108BD9-81ED-4DB2-BD59-A6C34878D82A}">
                    <a16:rowId xmlns:a16="http://schemas.microsoft.com/office/drawing/2014/main" val="3873575105"/>
                  </a:ext>
                </a:extLst>
              </a:tr>
              <a:tr h="66233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b="0" u="none" dirty="0" smtClean="0"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Реестр</a:t>
                      </a:r>
                      <a:r>
                        <a:rPr lang="ru-RU" sz="1400" b="0" u="none" baseline="0" dirty="0" smtClean="0"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 </a:t>
                      </a:r>
                      <a:r>
                        <a:rPr lang="ru-RU" sz="1400" b="0" u="none" dirty="0" smtClean="0"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национальных коллекций особо ценных образцов генетических ресурсов </a:t>
                      </a:r>
                      <a:endParaRPr lang="ru-RU" sz="1400" b="0" u="none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52801" marR="52801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u="none" dirty="0" smtClean="0"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биологической (</a:t>
                      </a:r>
                      <a:r>
                        <a:rPr lang="ru-RU" sz="1200" u="none" dirty="0" err="1" smtClean="0"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биоресурсной</a:t>
                      </a:r>
                      <a:r>
                        <a:rPr lang="ru-RU" sz="1200" u="none" dirty="0" smtClean="0"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) коллекции или национальной коллекции особо ценных образцов генетических ресурсов</a:t>
                      </a:r>
                    </a:p>
                  </a:txBody>
                  <a:tcPr marL="52801" marR="52801" marT="0" marB="0"/>
                </a:tc>
                <a:tc>
                  <a:txBody>
                    <a:bodyPr/>
                    <a:lstStyle/>
                    <a:p>
                      <a:endParaRPr lang="ru-RU" dirty="0"/>
                    </a:p>
                  </a:txBody>
                  <a:tcPr marL="52801" marR="52801" marT="0" marB="0"/>
                </a:tc>
                <a:extLst>
                  <a:ext uri="{0D108BD9-81ED-4DB2-BD59-A6C34878D82A}">
                    <a16:rowId xmlns:a16="http://schemas.microsoft.com/office/drawing/2014/main" val="780839938"/>
                  </a:ext>
                </a:extLst>
              </a:tr>
            </a:tbl>
          </a:graphicData>
        </a:graphic>
      </p:graphicFrame>
      <p:sp>
        <p:nvSpPr>
          <p:cNvPr id="2" name="Прямоугольник 1"/>
          <p:cNvSpPr/>
          <p:nvPr/>
        </p:nvSpPr>
        <p:spPr>
          <a:xfrm>
            <a:off x="1023257" y="6263921"/>
            <a:ext cx="813380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 smtClean="0">
                <a:solidFill>
                  <a:schemeClr val="bg1"/>
                </a:solidFill>
              </a:rPr>
              <a:t> </a:t>
            </a:r>
            <a:endParaRPr lang="ru-RU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90935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726258" y="21160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осуществления </a:t>
            </a:r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внутреннего контроля </a:t>
            </a:r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полноты проведения инвентаризации субъектами </a:t>
            </a:r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(централизованного) учета</a:t>
            </a:r>
            <a:endParaRPr lang="ru-RU" sz="200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4" name="Прямоугольник 13"/>
          <p:cNvSpPr/>
          <p:nvPr/>
        </p:nvSpPr>
        <p:spPr>
          <a:xfrm>
            <a:off x="8660415" y="1605337"/>
            <a:ext cx="2994965" cy="1305287"/>
          </a:xfrm>
          <a:prstGeom prst="rect">
            <a:avLst/>
          </a:prstGeom>
          <a:solidFill>
            <a:srgbClr val="002060"/>
          </a:solidFill>
          <a:ln w="254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Должно соответствовать </a:t>
            </a:r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Порядку проведения инвентаризации</a:t>
            </a:r>
            <a:endParaRPr lang="ru-RU" sz="1600" b="1" dirty="0">
              <a:solidFill>
                <a:schemeClr val="bg1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22" name="Прямоугольник 21"/>
          <p:cNvSpPr/>
          <p:nvPr/>
        </p:nvSpPr>
        <p:spPr>
          <a:xfrm>
            <a:off x="8660415" y="3084261"/>
            <a:ext cx="2994965" cy="1305287"/>
          </a:xfrm>
          <a:prstGeom prst="rect">
            <a:avLst/>
          </a:prstGeom>
          <a:solidFill>
            <a:srgbClr val="002060"/>
          </a:solidFill>
          <a:ln w="254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Обратить внимание </a:t>
            </a:r>
            <a:r>
              <a:rPr lang="en-US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en-US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на сроки</a:t>
            </a:r>
            <a:endParaRPr lang="ru-RU" sz="1600" b="1" dirty="0">
              <a:solidFill>
                <a:schemeClr val="bg1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26" name="Прямоугольник 25"/>
          <p:cNvSpPr/>
          <p:nvPr/>
        </p:nvSpPr>
        <p:spPr>
          <a:xfrm>
            <a:off x="8660415" y="4555454"/>
            <a:ext cx="2994965" cy="1349509"/>
          </a:xfrm>
          <a:prstGeom prst="rect">
            <a:avLst/>
          </a:prstGeom>
          <a:solidFill>
            <a:srgbClr val="002060"/>
          </a:solidFill>
          <a:ln w="254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Обратить внимание </a:t>
            </a:r>
            <a:r>
              <a:rPr lang="en-US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en-US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на способ 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проведения инвентаризации (сплошная, выборочная)</a:t>
            </a:r>
          </a:p>
        </p:txBody>
      </p:sp>
      <p:pic>
        <p:nvPicPr>
          <p:cNvPr id="21" name="Рисунок 2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2396" y="1117529"/>
            <a:ext cx="7943850" cy="5238750"/>
          </a:xfrm>
          <a:prstGeom prst="rect">
            <a:avLst/>
          </a:prstGeom>
        </p:spPr>
      </p:pic>
      <p:cxnSp>
        <p:nvCxnSpPr>
          <p:cNvPr id="5" name="Прямая со стрелкой 4"/>
          <p:cNvCxnSpPr>
            <a:stCxn id="14" idx="1"/>
          </p:cNvCxnSpPr>
          <p:nvPr/>
        </p:nvCxnSpPr>
        <p:spPr>
          <a:xfrm flipH="1">
            <a:off x="4572000" y="2257981"/>
            <a:ext cx="4088415" cy="932733"/>
          </a:xfrm>
          <a:prstGeom prst="straightConnector1">
            <a:avLst/>
          </a:prstGeom>
          <a:ln w="1270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Прямая со стрелкой 11"/>
          <p:cNvCxnSpPr>
            <a:stCxn id="14" idx="1"/>
          </p:cNvCxnSpPr>
          <p:nvPr/>
        </p:nvCxnSpPr>
        <p:spPr>
          <a:xfrm flipH="1">
            <a:off x="1313645" y="2257981"/>
            <a:ext cx="7346770" cy="3646982"/>
          </a:xfrm>
          <a:prstGeom prst="straightConnector1">
            <a:avLst/>
          </a:prstGeom>
          <a:ln w="1270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Прямая со стрелкой 16"/>
          <p:cNvCxnSpPr>
            <a:stCxn id="14" idx="1"/>
          </p:cNvCxnSpPr>
          <p:nvPr/>
        </p:nvCxnSpPr>
        <p:spPr>
          <a:xfrm flipH="1">
            <a:off x="4404575" y="2257981"/>
            <a:ext cx="4255840" cy="3646982"/>
          </a:xfrm>
          <a:prstGeom prst="straightConnector1">
            <a:avLst/>
          </a:prstGeom>
          <a:ln w="1270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Прямая со стрелкой 19"/>
          <p:cNvCxnSpPr>
            <a:stCxn id="22" idx="1"/>
          </p:cNvCxnSpPr>
          <p:nvPr/>
        </p:nvCxnSpPr>
        <p:spPr>
          <a:xfrm flipH="1">
            <a:off x="5537915" y="3736905"/>
            <a:ext cx="3122500" cy="2168058"/>
          </a:xfrm>
          <a:prstGeom prst="straightConnector1">
            <a:avLst/>
          </a:prstGeom>
          <a:ln w="1270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Прямая со стрелкой 31"/>
          <p:cNvCxnSpPr>
            <a:stCxn id="26" idx="1"/>
          </p:cNvCxnSpPr>
          <p:nvPr/>
        </p:nvCxnSpPr>
        <p:spPr>
          <a:xfrm flipH="1">
            <a:off x="7701567" y="5230209"/>
            <a:ext cx="958848" cy="674754"/>
          </a:xfrm>
          <a:prstGeom prst="straightConnector1">
            <a:avLst/>
          </a:prstGeom>
          <a:ln w="1270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661389" y="350048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20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62698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679424" y="956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осуществления контроля полноты проведения инвентаризации субъектами (централизованного) учета</a:t>
            </a:r>
            <a:endParaRPr lang="ru-RU" sz="200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20" name="Прямоугольник 19"/>
          <p:cNvSpPr/>
          <p:nvPr/>
        </p:nvSpPr>
        <p:spPr>
          <a:xfrm>
            <a:off x="2865679" y="1411592"/>
            <a:ext cx="6447430" cy="838611"/>
          </a:xfrm>
          <a:prstGeom prst="rect">
            <a:avLst/>
          </a:prstGeom>
          <a:gradFill flip="none" rotWithShape="1">
            <a:gsLst>
              <a:gs pos="0">
                <a:srgbClr val="004DAC">
                  <a:shade val="30000"/>
                  <a:satMod val="115000"/>
                </a:srgbClr>
              </a:gs>
              <a:gs pos="50000">
                <a:srgbClr val="004DAC">
                  <a:shade val="67500"/>
                  <a:satMod val="115000"/>
                </a:srgbClr>
              </a:gs>
              <a:gs pos="100000">
                <a:srgbClr val="004DAC">
                  <a:shade val="100000"/>
                  <a:satMod val="115000"/>
                </a:srgbClr>
              </a:gs>
            </a:gsLst>
            <a:lin ang="0" scaled="1"/>
            <a:tileRect/>
          </a:gradFill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cap="all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V</a:t>
            </a:r>
            <a:r>
              <a:rPr lang="ru-RU" sz="1600" b="1" cap="all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Обязательное проведение инвентаризации</a:t>
            </a:r>
            <a:endParaRPr lang="ru-RU" sz="1600" b="1" cap="all" dirty="0">
              <a:solidFill>
                <a:schemeClr val="bg1"/>
              </a:solidFill>
            </a:endParaRPr>
          </a:p>
        </p:txBody>
      </p:sp>
      <p:sp>
        <p:nvSpPr>
          <p:cNvPr id="27" name="Прямоугольник 26"/>
          <p:cNvSpPr/>
          <p:nvPr/>
        </p:nvSpPr>
        <p:spPr>
          <a:xfrm>
            <a:off x="806491" y="2660845"/>
            <a:ext cx="4066233" cy="838611"/>
          </a:xfrm>
          <a:prstGeom prst="rect">
            <a:avLst/>
          </a:prstGeom>
          <a:noFill/>
          <a:ln w="254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События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которые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влекут за собой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проведение инвентаризации</a:t>
            </a:r>
          </a:p>
        </p:txBody>
      </p:sp>
      <p:sp>
        <p:nvSpPr>
          <p:cNvPr id="28" name="Прямоугольник 27"/>
          <p:cNvSpPr/>
          <p:nvPr/>
        </p:nvSpPr>
        <p:spPr>
          <a:xfrm>
            <a:off x="7641388" y="2660844"/>
            <a:ext cx="3783850" cy="838611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254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целях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составления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годовой </a:t>
            </a:r>
            <a:r>
              <a:rPr lang="ru-RU" sz="1600" dirty="0">
                <a:solidFill>
                  <a:srgbClr val="C0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отчетности</a:t>
            </a:r>
          </a:p>
        </p:txBody>
      </p:sp>
      <p:sp>
        <p:nvSpPr>
          <p:cNvPr id="30" name="Прямоугольник 29"/>
          <p:cNvSpPr/>
          <p:nvPr/>
        </p:nvSpPr>
        <p:spPr>
          <a:xfrm>
            <a:off x="2637528" y="4761869"/>
            <a:ext cx="3220347" cy="838611"/>
          </a:xfrm>
          <a:prstGeom prst="rect">
            <a:avLst/>
          </a:prstGeom>
          <a:noFill/>
          <a:ln w="254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Проверить, что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Порядке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субъекта учета все указанные случаи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перечислены</a:t>
            </a:r>
          </a:p>
        </p:txBody>
      </p:sp>
      <p:sp>
        <p:nvSpPr>
          <p:cNvPr id="31" name="Прямоугольник 30"/>
          <p:cNvSpPr/>
          <p:nvPr/>
        </p:nvSpPr>
        <p:spPr>
          <a:xfrm>
            <a:off x="6302375" y="4761869"/>
            <a:ext cx="3201679" cy="838611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254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Требуют особого внимания</a:t>
            </a:r>
            <a:endParaRPr lang="ru-RU" sz="1600" b="1" dirty="0">
              <a:solidFill>
                <a:srgbClr val="C0000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cxnSp>
        <p:nvCxnSpPr>
          <p:cNvPr id="18" name="Соединительная линия уступом 17"/>
          <p:cNvCxnSpPr/>
          <p:nvPr/>
        </p:nvCxnSpPr>
        <p:spPr>
          <a:xfrm>
            <a:off x="1030981" y="3507075"/>
            <a:ext cx="691698" cy="631208"/>
          </a:xfrm>
          <a:prstGeom prst="bentConnector3">
            <a:avLst>
              <a:gd name="adj1" fmla="val 1038"/>
            </a:avLst>
          </a:prstGeom>
          <a:ln w="28575">
            <a:gradFill flip="none" rotWithShape="1">
              <a:gsLst>
                <a:gs pos="71000">
                  <a:srgbClr val="002060"/>
                </a:gs>
                <a:gs pos="100000">
                  <a:srgbClr val="004DAC"/>
                </a:gs>
              </a:gsLst>
              <a:lin ang="16200000" scaled="1"/>
              <a:tileRect/>
            </a:gra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Соединительная линия уступом 25"/>
          <p:cNvCxnSpPr>
            <a:endCxn id="30" idx="1"/>
          </p:cNvCxnSpPr>
          <p:nvPr/>
        </p:nvCxnSpPr>
        <p:spPr>
          <a:xfrm>
            <a:off x="1953067" y="4555398"/>
            <a:ext cx="684461" cy="625777"/>
          </a:xfrm>
          <a:prstGeom prst="bentConnector3">
            <a:avLst>
              <a:gd name="adj1" fmla="val 1758"/>
            </a:avLst>
          </a:prstGeom>
          <a:ln w="28575">
            <a:gradFill flip="none" rotWithShape="1">
              <a:gsLst>
                <a:gs pos="71000">
                  <a:srgbClr val="002060"/>
                </a:gs>
                <a:gs pos="100000">
                  <a:srgbClr val="004DAC"/>
                </a:gs>
              </a:gsLst>
              <a:lin ang="16200000" scaled="1"/>
              <a:tileRect/>
            </a:gra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Соединительная линия уступом 31"/>
          <p:cNvCxnSpPr/>
          <p:nvPr/>
        </p:nvCxnSpPr>
        <p:spPr>
          <a:xfrm rot="10800000" flipV="1">
            <a:off x="10419893" y="3505359"/>
            <a:ext cx="699571" cy="619400"/>
          </a:xfrm>
          <a:prstGeom prst="bentConnector3">
            <a:avLst>
              <a:gd name="adj1" fmla="val -2011"/>
            </a:avLst>
          </a:prstGeom>
          <a:ln w="28575">
            <a:gradFill flip="none" rotWithShape="1">
              <a:gsLst>
                <a:gs pos="71000">
                  <a:srgbClr val="002060"/>
                </a:gs>
                <a:gs pos="100000">
                  <a:srgbClr val="004DAC"/>
                </a:gs>
              </a:gsLst>
              <a:lin ang="16200000" scaled="1"/>
              <a:tileRect/>
            </a:gra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Соединительная линия уступом 46"/>
          <p:cNvCxnSpPr>
            <a:stCxn id="20" idx="1"/>
          </p:cNvCxnSpPr>
          <p:nvPr/>
        </p:nvCxnSpPr>
        <p:spPr>
          <a:xfrm rot="10800000" flipV="1">
            <a:off x="1722679" y="1830898"/>
            <a:ext cx="1143000" cy="834478"/>
          </a:xfrm>
          <a:prstGeom prst="bentConnector3">
            <a:avLst>
              <a:gd name="adj1" fmla="val 99958"/>
            </a:avLst>
          </a:prstGeom>
          <a:ln w="28575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Соединительная линия уступом 51"/>
          <p:cNvCxnSpPr/>
          <p:nvPr/>
        </p:nvCxnSpPr>
        <p:spPr>
          <a:xfrm>
            <a:off x="9313109" y="1830898"/>
            <a:ext cx="1106784" cy="834478"/>
          </a:xfrm>
          <a:prstGeom prst="bentConnector3">
            <a:avLst>
              <a:gd name="adj1" fmla="val 99915"/>
            </a:avLst>
          </a:prstGeom>
          <a:ln w="28575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Соединительная линия уступом 58"/>
          <p:cNvCxnSpPr/>
          <p:nvPr/>
        </p:nvCxnSpPr>
        <p:spPr>
          <a:xfrm rot="10800000" flipV="1">
            <a:off x="9504054" y="4556421"/>
            <a:ext cx="699571" cy="619400"/>
          </a:xfrm>
          <a:prstGeom prst="bentConnector3">
            <a:avLst>
              <a:gd name="adj1" fmla="val -2011"/>
            </a:avLst>
          </a:prstGeom>
          <a:ln w="28575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Прямая соединительная линия 68"/>
          <p:cNvCxnSpPr/>
          <p:nvPr/>
        </p:nvCxnSpPr>
        <p:spPr>
          <a:xfrm>
            <a:off x="6067425" y="2397125"/>
            <a:ext cx="0" cy="3203355"/>
          </a:xfrm>
          <a:prstGeom prst="line">
            <a:avLst/>
          </a:prstGeom>
          <a:ln w="12700">
            <a:solidFill>
              <a:schemeClr val="bg2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Овал 4"/>
          <p:cNvSpPr/>
          <p:nvPr/>
        </p:nvSpPr>
        <p:spPr>
          <a:xfrm>
            <a:off x="9729405" y="3646946"/>
            <a:ext cx="971550" cy="971550"/>
          </a:xfrm>
          <a:prstGeom prst="ellipse">
            <a:avLst/>
          </a:prstGeom>
          <a:gradFill flip="none" rotWithShape="1">
            <a:gsLst>
              <a:gs pos="0">
                <a:srgbClr val="C00000">
                  <a:shade val="30000"/>
                  <a:satMod val="115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/>
          <p:cNvSpPr/>
          <p:nvPr/>
        </p:nvSpPr>
        <p:spPr>
          <a:xfrm>
            <a:off x="9805605" y="3728129"/>
            <a:ext cx="819150" cy="819150"/>
          </a:xfrm>
          <a:prstGeom prst="ellipse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TextBox 41"/>
          <p:cNvSpPr txBox="1"/>
          <p:nvPr/>
        </p:nvSpPr>
        <p:spPr>
          <a:xfrm>
            <a:off x="9717089" y="3969006"/>
            <a:ext cx="9396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П.32</a:t>
            </a:r>
            <a:endParaRPr lang="ru-RU" sz="16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3" name="Овал 32"/>
          <p:cNvSpPr/>
          <p:nvPr/>
        </p:nvSpPr>
        <p:spPr>
          <a:xfrm>
            <a:off x="1484312" y="3650602"/>
            <a:ext cx="971550" cy="971550"/>
          </a:xfrm>
          <a:prstGeom prst="ellipse">
            <a:avLst/>
          </a:prstGeom>
          <a:gradFill flip="none" rotWithShape="1">
            <a:gsLst>
              <a:gs pos="0">
                <a:srgbClr val="004DAC">
                  <a:shade val="30000"/>
                  <a:satMod val="115000"/>
                </a:srgbClr>
              </a:gs>
              <a:gs pos="50000">
                <a:srgbClr val="004DAC">
                  <a:shade val="67500"/>
                  <a:satMod val="115000"/>
                </a:srgbClr>
              </a:gs>
              <a:gs pos="100000">
                <a:srgbClr val="004DAC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Овал 33"/>
          <p:cNvSpPr/>
          <p:nvPr/>
        </p:nvSpPr>
        <p:spPr>
          <a:xfrm>
            <a:off x="1560512" y="3731785"/>
            <a:ext cx="819150" cy="81915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TextBox 34"/>
          <p:cNvSpPr txBox="1"/>
          <p:nvPr/>
        </p:nvSpPr>
        <p:spPr>
          <a:xfrm>
            <a:off x="1484312" y="3960595"/>
            <a:ext cx="9396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П.31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63" name="Прямая со стрелкой 62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TextBox 63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6" name="Прямоугольник 35"/>
          <p:cNvSpPr/>
          <p:nvPr/>
        </p:nvSpPr>
        <p:spPr>
          <a:xfrm>
            <a:off x="9278425" y="1018098"/>
            <a:ext cx="123303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3600" b="1" dirty="0">
                <a:solidFill>
                  <a:srgbClr val="11437F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144н</a:t>
            </a:r>
          </a:p>
        </p:txBody>
      </p:sp>
      <p:grpSp>
        <p:nvGrpSpPr>
          <p:cNvPr id="37" name="Group 8">
            <a:extLst>
              <a:ext uri="{FF2B5EF4-FFF2-40B4-BE49-F238E27FC236}">
                <a16:creationId xmlns:a16="http://schemas.microsoft.com/office/drawing/2014/main" id="{908A3220-9286-4EF5-82AB-D6F886277363}"/>
              </a:ext>
            </a:extLst>
          </p:cNvPr>
          <p:cNvGrpSpPr/>
          <p:nvPr/>
        </p:nvGrpSpPr>
        <p:grpSpPr>
          <a:xfrm>
            <a:off x="10156646" y="940402"/>
            <a:ext cx="287195" cy="297036"/>
            <a:chOff x="5392896" y="3075146"/>
            <a:chExt cx="509587" cy="527050"/>
          </a:xfrm>
          <a:solidFill>
            <a:srgbClr val="002060"/>
          </a:solidFill>
        </p:grpSpPr>
        <p:sp>
          <p:nvSpPr>
            <p:cNvPr id="38" name="Rectangle 153">
              <a:extLst>
                <a:ext uri="{FF2B5EF4-FFF2-40B4-BE49-F238E27FC236}">
                  <a16:creationId xmlns:a16="http://schemas.microsoft.com/office/drawing/2014/main" id="{B5835DD1-8702-438B-AAF3-0D024159B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1158" y="3202146"/>
              <a:ext cx="257175" cy="23812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  <a:extLst/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" name="Rectangle 154">
              <a:extLst>
                <a:ext uri="{FF2B5EF4-FFF2-40B4-BE49-F238E27FC236}">
                  <a16:creationId xmlns:a16="http://schemas.microsoft.com/office/drawing/2014/main" id="{A1A9F044-F435-469A-B294-CEFDAE237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1158" y="3325971"/>
              <a:ext cx="228600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  <a:extLst/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" name="Rectangle 155">
              <a:extLst>
                <a:ext uri="{FF2B5EF4-FFF2-40B4-BE49-F238E27FC236}">
                  <a16:creationId xmlns:a16="http://schemas.microsoft.com/office/drawing/2014/main" id="{E0FA26EB-A3F8-485C-9A03-DCFF008C3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1158" y="3451383"/>
              <a:ext cx="171450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  <a:extLst/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" name="Freeform 156">
              <a:extLst>
                <a:ext uri="{FF2B5EF4-FFF2-40B4-BE49-F238E27FC236}">
                  <a16:creationId xmlns:a16="http://schemas.microsoft.com/office/drawing/2014/main" id="{45835399-CC49-46F9-9022-13689D59B1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92896" y="3075146"/>
              <a:ext cx="509587" cy="527050"/>
            </a:xfrm>
            <a:custGeom>
              <a:avLst/>
              <a:gdLst>
                <a:gd name="T0" fmla="*/ 509588 w 149"/>
                <a:gd name="T1" fmla="*/ 68895 h 153"/>
                <a:gd name="T2" fmla="*/ 441187 w 149"/>
                <a:gd name="T3" fmla="*/ 0 h 153"/>
                <a:gd name="T4" fmla="*/ 47881 w 149"/>
                <a:gd name="T5" fmla="*/ 0 h 153"/>
                <a:gd name="T6" fmla="*/ 0 w 149"/>
                <a:gd name="T7" fmla="*/ 48227 h 153"/>
                <a:gd name="T8" fmla="*/ 0 w 149"/>
                <a:gd name="T9" fmla="*/ 527050 h 153"/>
                <a:gd name="T10" fmla="*/ 396726 w 149"/>
                <a:gd name="T11" fmla="*/ 527050 h 153"/>
                <a:gd name="T12" fmla="*/ 396726 w 149"/>
                <a:gd name="T13" fmla="*/ 237689 h 153"/>
                <a:gd name="T14" fmla="*/ 509588 w 149"/>
                <a:gd name="T15" fmla="*/ 237689 h 153"/>
                <a:gd name="T16" fmla="*/ 509588 w 149"/>
                <a:gd name="T17" fmla="*/ 68895 h 153"/>
                <a:gd name="T18" fmla="*/ 372786 w 149"/>
                <a:gd name="T19" fmla="*/ 502937 h 153"/>
                <a:gd name="T20" fmla="*/ 20520 w 149"/>
                <a:gd name="T21" fmla="*/ 502937 h 153"/>
                <a:gd name="T22" fmla="*/ 20520 w 149"/>
                <a:gd name="T23" fmla="*/ 48227 h 153"/>
                <a:gd name="T24" fmla="*/ 47881 w 149"/>
                <a:gd name="T25" fmla="*/ 20669 h 153"/>
                <a:gd name="T26" fmla="*/ 389886 w 149"/>
                <a:gd name="T27" fmla="*/ 20669 h 153"/>
                <a:gd name="T28" fmla="*/ 372786 w 149"/>
                <a:gd name="T29" fmla="*/ 68895 h 153"/>
                <a:gd name="T30" fmla="*/ 372786 w 149"/>
                <a:gd name="T31" fmla="*/ 502937 h 153"/>
                <a:gd name="T32" fmla="*/ 489068 w 149"/>
                <a:gd name="T33" fmla="*/ 213576 h 153"/>
                <a:gd name="T34" fmla="*/ 396726 w 149"/>
                <a:gd name="T35" fmla="*/ 213576 h 153"/>
                <a:gd name="T36" fmla="*/ 393306 w 149"/>
                <a:gd name="T37" fmla="*/ 68895 h 153"/>
                <a:gd name="T38" fmla="*/ 430927 w 149"/>
                <a:gd name="T39" fmla="*/ 20669 h 153"/>
                <a:gd name="T40" fmla="*/ 441187 w 149"/>
                <a:gd name="T41" fmla="*/ 20669 h 153"/>
                <a:gd name="T42" fmla="*/ 441187 w 149"/>
                <a:gd name="T43" fmla="*/ 20669 h 153"/>
                <a:gd name="T44" fmla="*/ 489068 w 149"/>
                <a:gd name="T45" fmla="*/ 68895 h 153"/>
                <a:gd name="T46" fmla="*/ 489068 w 149"/>
                <a:gd name="T47" fmla="*/ 213576 h 15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9" h="153">
                  <a:moveTo>
                    <a:pt x="149" y="20"/>
                  </a:moveTo>
                  <a:cubicBezTo>
                    <a:pt x="149" y="9"/>
                    <a:pt x="140" y="0"/>
                    <a:pt x="129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0" y="7"/>
                    <a:pt x="0" y="14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6" y="153"/>
                    <a:pt x="116" y="153"/>
                    <a:pt x="116" y="153"/>
                  </a:cubicBezTo>
                  <a:cubicBezTo>
                    <a:pt x="116" y="69"/>
                    <a:pt x="116" y="69"/>
                    <a:pt x="116" y="69"/>
                  </a:cubicBezTo>
                  <a:cubicBezTo>
                    <a:pt x="149" y="69"/>
                    <a:pt x="149" y="69"/>
                    <a:pt x="149" y="69"/>
                  </a:cubicBezTo>
                  <a:lnTo>
                    <a:pt x="149" y="20"/>
                  </a:lnTo>
                  <a:close/>
                  <a:moveTo>
                    <a:pt x="109" y="146"/>
                  </a:moveTo>
                  <a:cubicBezTo>
                    <a:pt x="6" y="146"/>
                    <a:pt x="6" y="146"/>
                    <a:pt x="6" y="146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0"/>
                    <a:pt x="10" y="6"/>
                    <a:pt x="14" y="6"/>
                  </a:cubicBezTo>
                  <a:cubicBezTo>
                    <a:pt x="114" y="6"/>
                    <a:pt x="114" y="6"/>
                    <a:pt x="114" y="6"/>
                  </a:cubicBezTo>
                  <a:cubicBezTo>
                    <a:pt x="111" y="10"/>
                    <a:pt x="109" y="15"/>
                    <a:pt x="109" y="20"/>
                  </a:cubicBezTo>
                  <a:lnTo>
                    <a:pt x="109" y="146"/>
                  </a:lnTo>
                  <a:close/>
                  <a:moveTo>
                    <a:pt x="143" y="62"/>
                  </a:moveTo>
                  <a:cubicBezTo>
                    <a:pt x="116" y="62"/>
                    <a:pt x="116" y="62"/>
                    <a:pt x="116" y="62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15" y="13"/>
                    <a:pt x="120" y="8"/>
                    <a:pt x="126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37" y="6"/>
                    <a:pt x="143" y="12"/>
                    <a:pt x="143" y="20"/>
                  </a:cubicBezTo>
                  <a:cubicBezTo>
                    <a:pt x="143" y="62"/>
                    <a:pt x="143" y="62"/>
                    <a:pt x="143" y="6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  <a:extLst/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819627" y="216160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21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69321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Номер слайда 14"/>
          <p:cNvSpPr>
            <a:spLocks noGrp="1"/>
          </p:cNvSpPr>
          <p:nvPr>
            <p:ph type="sldNum" sz="quarter" idx="12"/>
          </p:nvPr>
        </p:nvSpPr>
        <p:spPr>
          <a:xfrm>
            <a:off x="10131561" y="365783"/>
            <a:ext cx="794493" cy="365125"/>
          </a:xfrm>
        </p:spPr>
        <p:txBody>
          <a:bodyPr/>
          <a:lstStyle/>
          <a:p>
            <a:fld id="{D81B3B79-DEF0-4346-A5D2-0443081EFB3D}" type="slidenum">
              <a:rPr lang="ru-RU" b="1">
                <a:solidFill>
                  <a:srgbClr val="C79023"/>
                </a:solidFill>
              </a:rPr>
              <a:t>22</a:t>
            </a:fld>
            <a:endParaRPr lang="en-US" b="1" dirty="0">
              <a:solidFill>
                <a:srgbClr val="C79023"/>
              </a:solidFill>
            </a:endParaRPr>
          </a:p>
        </p:txBody>
      </p:sp>
      <p:sp>
        <p:nvSpPr>
          <p:cNvPr id="7" name="Rectangle 4"/>
          <p:cNvSpPr/>
          <p:nvPr/>
        </p:nvSpPr>
        <p:spPr>
          <a:xfrm>
            <a:off x="1631505" y="253596"/>
            <a:ext cx="8897303" cy="3385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/>
            <a:r>
              <a:rPr lang="ru-RU" sz="2200" b="1" dirty="0">
                <a:solidFill>
                  <a:srgbClr val="002060"/>
                </a:solidFill>
                <a:latin typeface="Times New Roman" charset="0"/>
                <a:ea typeface="Times New Roman" charset="0"/>
                <a:cs typeface="Times New Roman" charset="0"/>
              </a:rPr>
              <a:t>Общие требования по инвентаризации с 01.07.2024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F2E0548-05A4-794D-8C4D-8F5FBF8B9A0A}"/>
              </a:ext>
            </a:extLst>
          </p:cNvPr>
          <p:cNvSpPr txBox="1"/>
          <p:nvPr/>
        </p:nvSpPr>
        <p:spPr>
          <a:xfrm>
            <a:off x="4090381" y="730908"/>
            <a:ext cx="3744416" cy="805124"/>
          </a:xfrm>
          <a:prstGeom prst="roundRect">
            <a:avLst/>
          </a:prstGeom>
          <a:ln>
            <a:solidFill>
              <a:srgbClr val="077A3E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 rtlCol="0" anchor="ctr" anchorCtr="0">
            <a:noAutofit/>
          </a:bodyPr>
          <a:lstStyle/>
          <a:p>
            <a:pPr algn="ctr"/>
            <a:r>
              <a:rPr lang="ru-RU" b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Обязательное</a:t>
            </a:r>
            <a:r>
              <a:rPr lang="ru-RU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проведение инвентаризации определяется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14E6B1A-7987-3145-9788-D8796BD2BEF3}"/>
              </a:ext>
            </a:extLst>
          </p:cNvPr>
          <p:cNvSpPr txBox="1"/>
          <p:nvPr/>
        </p:nvSpPr>
        <p:spPr>
          <a:xfrm>
            <a:off x="1811524" y="2024844"/>
            <a:ext cx="3744416" cy="805124"/>
          </a:xfrm>
          <a:prstGeom prst="roundRect">
            <a:avLst/>
          </a:prstGeom>
          <a:ln>
            <a:solidFill>
              <a:srgbClr val="077A3E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 rtlCol="0" anchor="ctr" anchorCtr="0">
            <a:noAutofit/>
          </a:bodyPr>
          <a:lstStyle/>
          <a:p>
            <a:pPr algn="ctr"/>
            <a:r>
              <a:rPr lang="ru-RU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законодательством РФ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F6266D9-0DE8-8846-8964-233AB09023AA}"/>
              </a:ext>
            </a:extLst>
          </p:cNvPr>
          <p:cNvSpPr txBox="1"/>
          <p:nvPr/>
        </p:nvSpPr>
        <p:spPr>
          <a:xfrm>
            <a:off x="6672495" y="2024844"/>
            <a:ext cx="3744416" cy="805124"/>
          </a:xfrm>
          <a:prstGeom prst="roundRect">
            <a:avLst/>
          </a:prstGeom>
          <a:ln>
            <a:solidFill>
              <a:srgbClr val="077A3E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 rtlCol="0" anchor="ctr" anchorCtr="0">
            <a:noAutofit/>
          </a:bodyPr>
          <a:lstStyle/>
          <a:p>
            <a:pPr algn="ctr"/>
            <a:r>
              <a:rPr lang="ru-RU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федеральными стандартами</a:t>
            </a:r>
          </a:p>
        </p:txBody>
      </p:sp>
      <p:cxnSp>
        <p:nvCxnSpPr>
          <p:cNvPr id="6" name="Прямая со стрелкой 5">
            <a:extLst>
              <a:ext uri="{FF2B5EF4-FFF2-40B4-BE49-F238E27FC236}">
                <a16:creationId xmlns:a16="http://schemas.microsoft.com/office/drawing/2014/main" id="{5E5F6291-3FDF-7842-B28E-34D7201E0D37}"/>
              </a:ext>
            </a:extLst>
          </p:cNvPr>
          <p:cNvCxnSpPr>
            <a:stCxn id="3" idx="2"/>
            <a:endCxn id="20" idx="0"/>
          </p:cNvCxnSpPr>
          <p:nvPr/>
        </p:nvCxnSpPr>
        <p:spPr>
          <a:xfrm flipH="1">
            <a:off x="3683732" y="1536032"/>
            <a:ext cx="2278857" cy="488812"/>
          </a:xfrm>
          <a:prstGeom prst="straightConnector1">
            <a:avLst/>
          </a:prstGeom>
          <a:ln>
            <a:solidFill>
              <a:srgbClr val="077A3E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Прямая со стрелкой 22">
            <a:extLst>
              <a:ext uri="{FF2B5EF4-FFF2-40B4-BE49-F238E27FC236}">
                <a16:creationId xmlns:a16="http://schemas.microsoft.com/office/drawing/2014/main" id="{988B4700-7CD7-4742-93EF-EE0ED814F4B3}"/>
              </a:ext>
            </a:extLst>
          </p:cNvPr>
          <p:cNvCxnSpPr>
            <a:stCxn id="3" idx="2"/>
            <a:endCxn id="21" idx="0"/>
          </p:cNvCxnSpPr>
          <p:nvPr/>
        </p:nvCxnSpPr>
        <p:spPr>
          <a:xfrm>
            <a:off x="5962589" y="1536032"/>
            <a:ext cx="2582114" cy="488812"/>
          </a:xfrm>
          <a:prstGeom prst="straightConnector1">
            <a:avLst/>
          </a:prstGeom>
          <a:ln>
            <a:solidFill>
              <a:srgbClr val="077A3E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3EBCB047-87D5-6745-B9A3-8AAC024C0DDF}"/>
              </a:ext>
            </a:extLst>
          </p:cNvPr>
          <p:cNvSpPr txBox="1"/>
          <p:nvPr/>
        </p:nvSpPr>
        <p:spPr>
          <a:xfrm>
            <a:off x="1811524" y="3457538"/>
            <a:ext cx="3744416" cy="2491742"/>
          </a:xfrm>
          <a:prstGeom prst="roundRect">
            <a:avLst/>
          </a:prstGeom>
          <a:ln>
            <a:solidFill>
              <a:srgbClr val="077A3E"/>
            </a:solidFill>
            <a:prstDash val="sysDash"/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 rtlCol="0" anchor="ctr" anchorCtr="0">
            <a:noAutofit/>
          </a:bodyPr>
          <a:lstStyle/>
          <a:p>
            <a:pPr marL="342900" indent="-342900" algn="just">
              <a:buAutoNum type="arabicParenR"/>
            </a:pP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при </a:t>
            </a:r>
            <a:r>
              <a:rPr lang="ru-RU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продаже</a:t>
            </a: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предприятия в целом как имущественный комплекс;</a:t>
            </a:r>
          </a:p>
          <a:p>
            <a:pPr marL="342900" indent="-342900" algn="just">
              <a:buAutoNum type="arabicParenR"/>
            </a:pP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при </a:t>
            </a:r>
            <a:r>
              <a:rPr lang="ru-RU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банкротстве</a:t>
            </a: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;</a:t>
            </a:r>
          </a:p>
          <a:p>
            <a:pPr marL="342900" indent="-342900" algn="just">
              <a:buAutoNum type="arabicParenR"/>
            </a:pP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при </a:t>
            </a:r>
            <a:r>
              <a:rPr lang="ru-RU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приватизации</a:t>
            </a: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имущества унитарного предприятия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181D05E-206D-FF48-AA47-3242AE547225}"/>
              </a:ext>
            </a:extLst>
          </p:cNvPr>
          <p:cNvSpPr txBox="1"/>
          <p:nvPr/>
        </p:nvSpPr>
        <p:spPr>
          <a:xfrm>
            <a:off x="6672494" y="3457538"/>
            <a:ext cx="4452705" cy="2491742"/>
          </a:xfrm>
          <a:prstGeom prst="roundRect">
            <a:avLst/>
          </a:prstGeom>
          <a:ln>
            <a:solidFill>
              <a:srgbClr val="077A3E"/>
            </a:solidFill>
            <a:prstDash val="sysDash"/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 rtlCol="0" anchor="ctr" anchorCtr="0">
            <a:noAutofit/>
          </a:bodyPr>
          <a:lstStyle/>
          <a:p>
            <a:pPr marL="187325" indent="-187325">
              <a:buFont typeface="Arial" panose="020B0604020202020204" pitchFamily="34" charset="0"/>
              <a:buChar char="•"/>
            </a:pPr>
            <a:r>
              <a:rPr 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при установлении фактов хищений или злоупотреблений, а также порчи имущества;</a:t>
            </a:r>
          </a:p>
          <a:p>
            <a:pPr marL="187325" indent="-187325">
              <a:buFont typeface="Arial" panose="020B0604020202020204" pitchFamily="34" charset="0"/>
              <a:buChar char="•"/>
            </a:pPr>
            <a:r>
              <a:rPr 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в случае стихийного бедствия, пожара…;</a:t>
            </a:r>
          </a:p>
          <a:p>
            <a:pPr marL="187325" indent="-187325">
              <a:buFont typeface="Arial" panose="020B0604020202020204" pitchFamily="34" charset="0"/>
              <a:buChar char="•"/>
            </a:pPr>
            <a:r>
              <a:rPr 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при смене МОЛ (на день приемки-передачи дел);</a:t>
            </a:r>
          </a:p>
          <a:p>
            <a:pPr marL="187325" indent="-187325">
              <a:buFont typeface="Arial" panose="020B0604020202020204" pitchFamily="34" charset="0"/>
              <a:buChar char="•"/>
            </a:pPr>
            <a:r>
              <a:rPr 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при передаче (возврате) комплекса объектов учета (имущественного комплекса) в аренду, управление, безвозмездное пользовании, хранение, а также при выкупе, продаже комплекса объектов учета (имущественного комплекса);</a:t>
            </a:r>
          </a:p>
          <a:p>
            <a:pPr marL="187325" indent="-187325">
              <a:buFont typeface="Arial" panose="020B0604020202020204" pitchFamily="34" charset="0"/>
              <a:buChar char="•"/>
            </a:pPr>
            <a:r>
              <a:rPr 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в других случаях.</a:t>
            </a:r>
          </a:p>
        </p:txBody>
      </p:sp>
      <p:cxnSp>
        <p:nvCxnSpPr>
          <p:cNvPr id="28" name="Прямая со стрелкой 27">
            <a:extLst>
              <a:ext uri="{FF2B5EF4-FFF2-40B4-BE49-F238E27FC236}">
                <a16:creationId xmlns:a16="http://schemas.microsoft.com/office/drawing/2014/main" id="{36970E70-6B8C-5C47-B8D1-07711B871495}"/>
              </a:ext>
            </a:extLst>
          </p:cNvPr>
          <p:cNvCxnSpPr>
            <a:stCxn id="20" idx="2"/>
            <a:endCxn id="25" idx="0"/>
          </p:cNvCxnSpPr>
          <p:nvPr/>
        </p:nvCxnSpPr>
        <p:spPr>
          <a:xfrm>
            <a:off x="3683732" y="2829968"/>
            <a:ext cx="0" cy="627570"/>
          </a:xfrm>
          <a:prstGeom prst="straightConnector1">
            <a:avLst/>
          </a:prstGeom>
          <a:ln>
            <a:solidFill>
              <a:srgbClr val="077A3E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Прямая со стрелкой 28">
            <a:extLst>
              <a:ext uri="{FF2B5EF4-FFF2-40B4-BE49-F238E27FC236}">
                <a16:creationId xmlns:a16="http://schemas.microsoft.com/office/drawing/2014/main" id="{CBDA00EE-DB1A-B749-AFED-CD1EA3852394}"/>
              </a:ext>
            </a:extLst>
          </p:cNvPr>
          <p:cNvCxnSpPr/>
          <p:nvPr/>
        </p:nvCxnSpPr>
        <p:spPr>
          <a:xfrm>
            <a:off x="8544703" y="2829968"/>
            <a:ext cx="0" cy="627570"/>
          </a:xfrm>
          <a:prstGeom prst="straightConnector1">
            <a:avLst/>
          </a:prstGeom>
          <a:ln>
            <a:solidFill>
              <a:srgbClr val="077A3E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Прямоугольник 14"/>
          <p:cNvSpPr/>
          <p:nvPr/>
        </p:nvSpPr>
        <p:spPr>
          <a:xfrm rot="641538">
            <a:off x="84550" y="2501876"/>
            <a:ext cx="3466728" cy="656182"/>
          </a:xfrm>
          <a:prstGeom prst="rect">
            <a:avLst/>
          </a:prstGeom>
          <a:noFill/>
          <a:ln w="254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200" cap="all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часть 1 статьи 11 Федерального закона от 06.12.2011 № 402-ФЗ "О бухгалтерском учете" </a:t>
            </a:r>
          </a:p>
        </p:txBody>
      </p:sp>
      <p:pic>
        <p:nvPicPr>
          <p:cNvPr id="10" name="Рисунок 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941495">
            <a:off x="8624462" y="1156756"/>
            <a:ext cx="3560373" cy="13229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5462008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282216" y="209005"/>
            <a:ext cx="9603317" cy="620906"/>
          </a:xfrm>
        </p:spPr>
        <p:txBody>
          <a:bodyPr>
            <a:normAutofit/>
          </a:bodyPr>
          <a:lstStyle/>
          <a:p>
            <a:r>
              <a:rPr lang="ru-RU" b="1" dirty="0">
                <a:solidFill>
                  <a:srgbClr val="002060"/>
                </a:solidFill>
              </a:rPr>
              <a:t>ПУНКТ </a:t>
            </a:r>
            <a:r>
              <a:rPr lang="ru-RU" b="1" dirty="0" smtClean="0">
                <a:solidFill>
                  <a:srgbClr val="002060"/>
                </a:solidFill>
              </a:rPr>
              <a:t>32. </a:t>
            </a:r>
            <a:r>
              <a:rPr lang="ru-RU" b="1" u="sng" dirty="0" smtClean="0">
                <a:solidFill>
                  <a:srgbClr val="002060"/>
                </a:solidFill>
              </a:rPr>
              <a:t>ОБЪЕКТЫ </a:t>
            </a:r>
            <a:r>
              <a:rPr lang="ru-RU" b="1" u="sng" dirty="0">
                <a:solidFill>
                  <a:srgbClr val="002060"/>
                </a:solidFill>
              </a:rPr>
              <a:t>ОБЯЗАТЕЛЬНОЙ </a:t>
            </a:r>
            <a:r>
              <a:rPr lang="ru-RU" b="1" u="sng" dirty="0" smtClean="0">
                <a:solidFill>
                  <a:srgbClr val="002060"/>
                </a:solidFill>
              </a:rPr>
              <a:t>годовой </a:t>
            </a:r>
            <a:r>
              <a:rPr lang="ru-RU" b="1" dirty="0" smtClean="0">
                <a:solidFill>
                  <a:srgbClr val="002060"/>
                </a:solidFill>
              </a:rPr>
              <a:t>ИНВЕНТАРИЗАЦИИ </a:t>
            </a:r>
            <a:endParaRPr lang="ru-RU" b="1" dirty="0">
              <a:solidFill>
                <a:srgbClr val="002060"/>
              </a:solidFill>
            </a:endParaRPr>
          </a:p>
        </p:txBody>
      </p:sp>
      <p:graphicFrame>
        <p:nvGraphicFramePr>
          <p:cNvPr id="4" name="Таблица 3"/>
          <p:cNvGraphicFramePr>
            <a:graphicFrameLocks noGrp="1"/>
          </p:cNvGraphicFramePr>
          <p:nvPr>
            <p:extLst/>
          </p:nvPr>
        </p:nvGraphicFramePr>
        <p:xfrm>
          <a:off x="979714" y="829911"/>
          <a:ext cx="10075636" cy="4137031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244268">
                  <a:extLst>
                    <a:ext uri="{9D8B030D-6E8A-4147-A177-3AD203B41FA5}">
                      <a16:colId xmlns:a16="http://schemas.microsoft.com/office/drawing/2014/main" val="3314380380"/>
                    </a:ext>
                  </a:extLst>
                </a:gridCol>
                <a:gridCol w="7831368">
                  <a:extLst>
                    <a:ext uri="{9D8B030D-6E8A-4147-A177-3AD203B41FA5}">
                      <a16:colId xmlns:a16="http://schemas.microsoft.com/office/drawing/2014/main" val="918924643"/>
                    </a:ext>
                  </a:extLst>
                </a:gridCol>
              </a:tblGrid>
              <a:tr h="146793">
                <a:tc>
                  <a:txBody>
                    <a:bodyPr/>
                    <a:lstStyle/>
                    <a:p>
                      <a:pPr algn="ctr">
                        <a:spcBef>
                          <a:spcPts val="300"/>
                        </a:spcBef>
                        <a:spcAft>
                          <a:spcPts val="300"/>
                        </a:spcAft>
                      </a:pPr>
                      <a:r>
                        <a:rPr lang="ru-RU" sz="1200" dirty="0">
                          <a:effectLst/>
                        </a:rPr>
                        <a:t>Объекты годовой инвентаризации </a:t>
                      </a:r>
                      <a:endParaRPr lang="ru-RU" sz="1200" i="1" dirty="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41286" marR="41286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300"/>
                        </a:spcBef>
                        <a:spcAft>
                          <a:spcPts val="300"/>
                        </a:spcAft>
                      </a:pPr>
                      <a:r>
                        <a:rPr lang="ru-RU" sz="1200" dirty="0">
                          <a:effectLst/>
                        </a:rPr>
                        <a:t>Конкретизация перечня объектов и сроки/периодичность </a:t>
                      </a:r>
                      <a:br>
                        <a:rPr lang="ru-RU" sz="1200" dirty="0">
                          <a:effectLst/>
                        </a:rPr>
                      </a:br>
                      <a:r>
                        <a:rPr lang="ru-RU" sz="1200" dirty="0">
                          <a:effectLst/>
                        </a:rPr>
                        <a:t>проведения годовой инвентаризации</a:t>
                      </a:r>
                      <a:endParaRPr lang="ru-RU" sz="1200" i="1" dirty="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41286" marR="41286" marT="0" marB="0"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4864457"/>
                  </a:ext>
                </a:extLst>
              </a:tr>
              <a:tr h="1009203">
                <a:tc rowSpan="2"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Активы и обязательства, некорректное раскрытие информации о которых существенным образом может повлиять на достоверность отчетности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41286" marR="41286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 smtClean="0">
                          <a:effectLst/>
                        </a:rPr>
                        <a:t>- </a:t>
                      </a:r>
                      <a:r>
                        <a:rPr lang="ru-RU" sz="1200" b="1" dirty="0">
                          <a:effectLst/>
                        </a:rPr>
                        <a:t>просроченная д</a:t>
                      </a:r>
                      <a:r>
                        <a:rPr lang="ru-RU" sz="1200" dirty="0">
                          <a:effectLst/>
                        </a:rPr>
                        <a:t>ебиторская (кредиторская), 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- задолженность дебиторская (кредиторская), 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- </a:t>
                      </a:r>
                      <a:r>
                        <a:rPr lang="ru-RU" sz="1200" b="1" dirty="0">
                          <a:effectLst/>
                        </a:rPr>
                        <a:t>капитальные вложения</a:t>
                      </a:r>
                      <a:r>
                        <a:rPr lang="ru-RU" sz="1200" dirty="0">
                          <a:effectLst/>
                        </a:rPr>
                        <a:t>, 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effectLst/>
                        </a:rPr>
                        <a:t>- готовая продукция</a:t>
                      </a:r>
                      <a:r>
                        <a:rPr lang="ru-RU" sz="1200" dirty="0">
                          <a:effectLst/>
                        </a:rPr>
                        <a:t>, по которым в течение финансового года </a:t>
                      </a:r>
                      <a:r>
                        <a:rPr lang="ru-RU" sz="1200" b="1" dirty="0">
                          <a:effectLst/>
                        </a:rPr>
                        <a:t>не отражались операции </a:t>
                      </a:r>
                      <a:r>
                        <a:rPr lang="ru-RU" sz="1200" dirty="0">
                          <a:effectLst/>
                        </a:rPr>
                        <a:t>по их увеличению (уменьшению). 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 smtClean="0">
                          <a:effectLst/>
                        </a:rPr>
                        <a:t>Инвентаризация перед </a:t>
                      </a:r>
                      <a:r>
                        <a:rPr lang="ru-RU" sz="1200" dirty="0">
                          <a:effectLst/>
                        </a:rPr>
                        <a:t>составлением годовой бухгалтерской </a:t>
                      </a:r>
                      <a:r>
                        <a:rPr lang="ru-RU" sz="1200" dirty="0" smtClean="0">
                          <a:effectLst/>
                        </a:rPr>
                        <a:t>отчетности</a:t>
                      </a:r>
                      <a:r>
                        <a:rPr lang="ru-RU" sz="1200" baseline="0" dirty="0" smtClean="0">
                          <a:effectLst/>
                        </a:rPr>
                        <a:t> - но</a:t>
                      </a:r>
                      <a:r>
                        <a:rPr lang="ru-RU" sz="1200" dirty="0" smtClean="0">
                          <a:effectLst/>
                        </a:rPr>
                        <a:t> </a:t>
                      </a:r>
                      <a:r>
                        <a:rPr lang="ru-RU" sz="1200" b="1" u="sng" dirty="0">
                          <a:solidFill>
                            <a:srgbClr val="002060"/>
                          </a:solidFill>
                          <a:effectLst/>
                        </a:rPr>
                        <a:t>не ранее 1 октября </a:t>
                      </a:r>
                      <a:r>
                        <a:rPr lang="ru-RU" sz="1200" dirty="0">
                          <a:solidFill>
                            <a:srgbClr val="002060"/>
                          </a:solidFill>
                          <a:effectLst/>
                        </a:rPr>
                        <a:t>отчетного года</a:t>
                      </a:r>
                      <a:endParaRPr lang="ru-RU" sz="1200" dirty="0">
                        <a:solidFill>
                          <a:srgbClr val="00206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41286" marR="41286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6756331"/>
                  </a:ext>
                </a:extLst>
              </a:tr>
              <a:tr h="458728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В случае возникновения на отчетную дату </a:t>
                      </a:r>
                      <a:r>
                        <a:rPr lang="ru-RU" sz="1200" b="1" dirty="0">
                          <a:solidFill>
                            <a:srgbClr val="002060"/>
                          </a:solidFill>
                          <a:effectLst/>
                        </a:rPr>
                        <a:t>просроченной</a:t>
                      </a:r>
                      <a:r>
                        <a:rPr lang="ru-RU" sz="1200" b="1" dirty="0">
                          <a:solidFill>
                            <a:srgbClr val="C00000"/>
                          </a:solidFill>
                          <a:effectLst/>
                        </a:rPr>
                        <a:t> </a:t>
                      </a:r>
                      <a:r>
                        <a:rPr lang="ru-RU" sz="1200" dirty="0">
                          <a:effectLst/>
                        </a:rPr>
                        <a:t>дебиторской (кредиторской) задолженности, информация о которой подлежит раскрытию в отчетности, инвентаризация такой задолженности проводится </a:t>
                      </a:r>
                      <a:r>
                        <a:rPr lang="ru-RU" sz="1200" b="1" dirty="0">
                          <a:solidFill>
                            <a:srgbClr val="002060"/>
                          </a:solidFill>
                          <a:effectLst/>
                        </a:rPr>
                        <a:t>на отчетную дату</a:t>
                      </a:r>
                      <a:endParaRPr lang="ru-RU" sz="1200" b="1" dirty="0">
                        <a:solidFill>
                          <a:srgbClr val="00206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41286" marR="41286" marT="0" marB="0"/>
                </a:tc>
                <a:extLst>
                  <a:ext uri="{0D108BD9-81ED-4DB2-BD59-A6C34878D82A}">
                    <a16:rowId xmlns:a16="http://schemas.microsoft.com/office/drawing/2014/main" val="691979057"/>
                  </a:ext>
                </a:extLst>
              </a:tr>
              <a:tr h="45872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Объект налогообложения </a:t>
                      </a:r>
                      <a:endParaRPr lang="ru-RU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41286" marR="41286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spc="-10" dirty="0">
                          <a:effectLst/>
                        </a:rPr>
                        <a:t>Объекты учета, стоимостная оценка которых определяет </a:t>
                      </a:r>
                      <a:r>
                        <a:rPr lang="ru-RU" sz="1200" b="1" spc="-10" dirty="0">
                          <a:effectLst/>
                        </a:rPr>
                        <a:t>величину налоговых обязательств</a:t>
                      </a:r>
                      <a:r>
                        <a:rPr lang="ru-RU" sz="1200" spc="-10" dirty="0">
                          <a:effectLst/>
                        </a:rPr>
                        <a:t>. В частности, по объектам недвижимого </a:t>
                      </a:r>
                      <a:r>
                        <a:rPr lang="ru-RU" sz="1200" spc="-10" dirty="0" smtClean="0">
                          <a:effectLst/>
                        </a:rPr>
                        <a:t>имущества инвентаризация</a:t>
                      </a:r>
                      <a:r>
                        <a:rPr lang="ru-RU" sz="1200" spc="-10" baseline="0" dirty="0" smtClean="0">
                          <a:effectLst/>
                        </a:rPr>
                        <a:t> -</a:t>
                      </a:r>
                      <a:r>
                        <a:rPr lang="ru-RU" sz="1200" spc="-10" dirty="0" smtClean="0">
                          <a:effectLst/>
                        </a:rPr>
                        <a:t> </a:t>
                      </a:r>
                      <a:r>
                        <a:rPr lang="ru-RU" sz="1200" u="sng" spc="-10" dirty="0">
                          <a:solidFill>
                            <a:srgbClr val="002060"/>
                          </a:solidFill>
                          <a:effectLst/>
                        </a:rPr>
                        <a:t>на отчетную дату </a:t>
                      </a:r>
                      <a:r>
                        <a:rPr lang="ru-RU" sz="1200" spc="-10" dirty="0">
                          <a:effectLst/>
                        </a:rPr>
                        <a:t>(по таким объектам налогообложения)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41286" marR="41286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5162516"/>
                  </a:ext>
                </a:extLst>
              </a:tr>
              <a:tr h="473319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Библиотечные </a:t>
                      </a:r>
                      <a:r>
                        <a:rPr lang="ru-RU" sz="1200" dirty="0" smtClean="0">
                          <a:effectLst/>
                        </a:rPr>
                        <a:t>фонды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41286" marR="41286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Проведение инвентаризации осуществляется </a:t>
                      </a:r>
                      <a:r>
                        <a:rPr lang="ru-RU" sz="1200" b="1" u="sng" dirty="0">
                          <a:solidFill>
                            <a:srgbClr val="002060"/>
                          </a:solidFill>
                          <a:effectLst/>
                        </a:rPr>
                        <a:t>не реже одного раза в 5 лет</a:t>
                      </a:r>
                      <a:r>
                        <a:rPr lang="ru-RU" sz="1200" dirty="0">
                          <a:effectLst/>
                        </a:rPr>
                        <a:t>;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41286" marR="41286" marT="0" marB="0"/>
                </a:tc>
                <a:extLst>
                  <a:ext uri="{0D108BD9-81ED-4DB2-BD59-A6C34878D82A}">
                    <a16:rowId xmlns:a16="http://schemas.microsoft.com/office/drawing/2014/main" val="1828671791"/>
                  </a:ext>
                </a:extLst>
              </a:tr>
              <a:tr h="45872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Музейные коллекции и музейные предметы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41286" marR="41286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spc="-10" dirty="0">
                          <a:effectLst/>
                        </a:rPr>
                        <a:t>Проведение </a:t>
                      </a:r>
                      <a:r>
                        <a:rPr lang="ru-RU" sz="1200" spc="-10" dirty="0" smtClean="0">
                          <a:effectLst/>
                        </a:rPr>
                        <a:t>инвентаризации - </a:t>
                      </a:r>
                      <a:r>
                        <a:rPr lang="ru-RU" sz="1200" u="sng" spc="-10" dirty="0" smtClean="0">
                          <a:solidFill>
                            <a:srgbClr val="002060"/>
                          </a:solidFill>
                          <a:effectLst/>
                        </a:rPr>
                        <a:t>на </a:t>
                      </a:r>
                      <a:r>
                        <a:rPr lang="ru-RU" sz="1200" u="sng" spc="-10" dirty="0">
                          <a:solidFill>
                            <a:srgbClr val="002060"/>
                          </a:solidFill>
                          <a:effectLst/>
                        </a:rPr>
                        <a:t>отчетную дату </a:t>
                      </a:r>
                      <a:r>
                        <a:rPr lang="ru-RU" sz="1200" spc="-10" dirty="0">
                          <a:effectLst/>
                        </a:rPr>
                        <a:t>на основании учетных документов музейных фондов (книг поступлений (описей, инвентарных книг) </a:t>
                      </a:r>
                      <a:r>
                        <a:rPr lang="ru-RU" sz="1200" spc="-10" dirty="0" smtClean="0">
                          <a:effectLst/>
                        </a:rPr>
                        <a:t>с </a:t>
                      </a:r>
                      <a:r>
                        <a:rPr lang="ru-RU" sz="1200" spc="-10" dirty="0">
                          <a:effectLst/>
                        </a:rPr>
                        <a:t>Порядком проведения инвентаризации, установленным музеем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41286" marR="41286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0711661"/>
                  </a:ext>
                </a:extLst>
              </a:tr>
              <a:tr h="275237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Иные объекты нефинансовых активов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41286" marR="41286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Если иное не установлено органом </a:t>
                      </a:r>
                      <a:r>
                        <a:rPr lang="ru-RU" sz="1200" dirty="0" smtClean="0">
                          <a:effectLst/>
                        </a:rPr>
                        <a:t>-учредителем </a:t>
                      </a:r>
                      <a:r>
                        <a:rPr lang="ru-RU" sz="1200" dirty="0">
                          <a:effectLst/>
                        </a:rPr>
                        <a:t>(ГРБС), проведение инвентаризации по таким объектам осуществляется </a:t>
                      </a:r>
                      <a:r>
                        <a:rPr lang="ru-RU" sz="1200" b="1" dirty="0">
                          <a:solidFill>
                            <a:srgbClr val="002060"/>
                          </a:solidFill>
                          <a:effectLst/>
                        </a:rPr>
                        <a:t>не реже одного раза в 3 года</a:t>
                      </a:r>
                      <a:endParaRPr lang="ru-RU" sz="1200" b="1" dirty="0">
                        <a:solidFill>
                          <a:srgbClr val="00206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41286" marR="41286" marT="0" marB="0"/>
                </a:tc>
                <a:extLst>
                  <a:ext uri="{0D108BD9-81ED-4DB2-BD59-A6C34878D82A}">
                    <a16:rowId xmlns:a16="http://schemas.microsoft.com/office/drawing/2014/main" val="2323218078"/>
                  </a:ext>
                </a:extLst>
              </a:tr>
              <a:tr h="45872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Иные объекты бухучета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41286" marR="41286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В отношении которых по результатам осуществления </a:t>
                      </a:r>
                      <a:r>
                        <a:rPr lang="ru-RU" sz="1200" b="1" dirty="0">
                          <a:effectLst/>
                        </a:rPr>
                        <a:t>в течение финансового года </a:t>
                      </a:r>
                      <a:r>
                        <a:rPr lang="ru-RU" sz="1200" b="1" dirty="0">
                          <a:solidFill>
                            <a:srgbClr val="002060"/>
                          </a:solidFill>
                          <a:effectLst/>
                        </a:rPr>
                        <a:t>внутреннего контроля </a:t>
                      </a:r>
                      <a:r>
                        <a:rPr lang="ru-RU" sz="1200" dirty="0">
                          <a:solidFill>
                            <a:srgbClr val="002060"/>
                          </a:solidFill>
                          <a:effectLst/>
                        </a:rPr>
                        <a:t>ФХЖ </a:t>
                      </a:r>
                      <a:r>
                        <a:rPr lang="ru-RU" sz="1200" dirty="0">
                          <a:effectLst/>
                        </a:rPr>
                        <a:t>и/или </a:t>
                      </a:r>
                      <a:r>
                        <a:rPr lang="ru-RU" sz="1200" b="1" dirty="0">
                          <a:solidFill>
                            <a:srgbClr val="002060"/>
                          </a:solidFill>
                          <a:effectLst/>
                        </a:rPr>
                        <a:t>аудита</a:t>
                      </a:r>
                      <a:r>
                        <a:rPr lang="ru-RU" sz="1200" dirty="0">
                          <a:effectLst/>
                        </a:rPr>
                        <a:t> выявлены </a:t>
                      </a:r>
                      <a:r>
                        <a:rPr lang="ru-RU" sz="1200" b="1" dirty="0">
                          <a:solidFill>
                            <a:srgbClr val="002060"/>
                          </a:solidFill>
                          <a:effectLst/>
                        </a:rPr>
                        <a:t>факты и (или) признаки</a:t>
                      </a:r>
                      <a:r>
                        <a:rPr lang="ru-RU" sz="1200" dirty="0">
                          <a:effectLst/>
                        </a:rPr>
                        <a:t>, влияющие </a:t>
                      </a:r>
                      <a:r>
                        <a:rPr lang="ru-RU" sz="1200" b="1" dirty="0">
                          <a:effectLst/>
                        </a:rPr>
                        <a:t>на достоверность </a:t>
                      </a:r>
                      <a:r>
                        <a:rPr lang="ru-RU" sz="1200" dirty="0">
                          <a:effectLst/>
                        </a:rPr>
                        <a:t>данных бухучета и отчетности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41286" marR="41286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570443"/>
                  </a:ext>
                </a:extLst>
              </a:tr>
            </a:tbl>
          </a:graphicData>
        </a:graphic>
      </p:graphicFrame>
      <p:sp>
        <p:nvSpPr>
          <p:cNvPr id="5" name="Прямоугольник 4"/>
          <p:cNvSpPr/>
          <p:nvPr/>
        </p:nvSpPr>
        <p:spPr>
          <a:xfrm>
            <a:off x="979714" y="5314558"/>
            <a:ext cx="10075636" cy="1058091"/>
          </a:xfrm>
          <a:prstGeom prst="rect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u="sng" dirty="0" smtClean="0"/>
              <a:t>Пункт 32</a:t>
            </a:r>
            <a:r>
              <a:rPr lang="ru-RU" dirty="0"/>
              <a:t>. В целях составления </a:t>
            </a:r>
            <a:r>
              <a:rPr lang="ru-RU" b="1" dirty="0"/>
              <a:t>годовой </a:t>
            </a:r>
            <a:r>
              <a:rPr lang="ru-RU" dirty="0"/>
              <a:t>бухгалтерской (финансовой) отчетности ОБЯЗАТЕЛЬНОЕ проведение инвентаризации осуществляется в отношении следующих ОБЪЕКТОВ </a:t>
            </a:r>
            <a:r>
              <a:rPr lang="ru-RU" dirty="0" smtClean="0"/>
              <a:t>бух </a:t>
            </a:r>
            <a:r>
              <a:rPr lang="ru-RU" dirty="0"/>
              <a:t>учета</a:t>
            </a:r>
            <a:br>
              <a:rPr lang="ru-RU" dirty="0"/>
            </a:br>
            <a:endParaRPr lang="ru-RU" dirty="0"/>
          </a:p>
        </p:txBody>
      </p:sp>
      <p:sp>
        <p:nvSpPr>
          <p:cNvPr id="6" name="Стрелка вверх 5"/>
          <p:cNvSpPr/>
          <p:nvPr/>
        </p:nvSpPr>
        <p:spPr>
          <a:xfrm>
            <a:off x="1694100" y="5075377"/>
            <a:ext cx="1333718" cy="239181"/>
          </a:xfrm>
          <a:prstGeom prst="upArrow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20793601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452563" y="674236"/>
            <a:ext cx="9603317" cy="1049337"/>
          </a:xfrm>
        </p:spPr>
        <p:txBody>
          <a:bodyPr/>
          <a:lstStyle/>
          <a:p>
            <a:r>
              <a:rPr lang="ru-RU" b="1" dirty="0">
                <a:solidFill>
                  <a:srgbClr val="002060"/>
                </a:solidFill>
              </a:rPr>
              <a:t>сроки </a:t>
            </a:r>
            <a:r>
              <a:rPr lang="ru-RU" b="1" dirty="0" smtClean="0">
                <a:solidFill>
                  <a:srgbClr val="002060"/>
                </a:solidFill>
              </a:rPr>
              <a:t>и объекты </a:t>
            </a:r>
            <a:r>
              <a:rPr lang="ru-RU" b="1" dirty="0" err="1" smtClean="0">
                <a:solidFill>
                  <a:srgbClr val="002060"/>
                </a:solidFill>
              </a:rPr>
              <a:t>плановоЙ</a:t>
            </a:r>
            <a:r>
              <a:rPr lang="ru-RU" b="1" dirty="0" smtClean="0">
                <a:solidFill>
                  <a:srgbClr val="002060"/>
                </a:solidFill>
              </a:rPr>
              <a:t> </a:t>
            </a:r>
            <a:r>
              <a:rPr lang="ru-RU" b="1" dirty="0">
                <a:solidFill>
                  <a:srgbClr val="002060"/>
                </a:solidFill>
              </a:rPr>
              <a:t>ИНВЕНТАРИЗАЦИИ</a:t>
            </a:r>
          </a:p>
        </p:txBody>
      </p:sp>
      <p:graphicFrame>
        <p:nvGraphicFramePr>
          <p:cNvPr id="4" name="Объект 3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534979965"/>
              </p:ext>
            </p:extLst>
          </p:nvPr>
        </p:nvGraphicFramePr>
        <p:xfrm>
          <a:off x="1452563" y="1854200"/>
          <a:ext cx="9602788" cy="334697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323986">
                  <a:extLst>
                    <a:ext uri="{9D8B030D-6E8A-4147-A177-3AD203B41FA5}">
                      <a16:colId xmlns:a16="http://schemas.microsoft.com/office/drawing/2014/main" val="3977112736"/>
                    </a:ext>
                  </a:extLst>
                </a:gridCol>
                <a:gridCol w="2795451">
                  <a:extLst>
                    <a:ext uri="{9D8B030D-6E8A-4147-A177-3AD203B41FA5}">
                      <a16:colId xmlns:a16="http://schemas.microsoft.com/office/drawing/2014/main" val="1474327617"/>
                    </a:ext>
                  </a:extLst>
                </a:gridCol>
                <a:gridCol w="2782389">
                  <a:extLst>
                    <a:ext uri="{9D8B030D-6E8A-4147-A177-3AD203B41FA5}">
                      <a16:colId xmlns:a16="http://schemas.microsoft.com/office/drawing/2014/main" val="1924648984"/>
                    </a:ext>
                  </a:extLst>
                </a:gridCol>
                <a:gridCol w="3700962">
                  <a:extLst>
                    <a:ext uri="{9D8B030D-6E8A-4147-A177-3AD203B41FA5}">
                      <a16:colId xmlns:a16="http://schemas.microsoft.com/office/drawing/2014/main" val="1439255024"/>
                    </a:ext>
                  </a:extLst>
                </a:gridCol>
              </a:tblGrid>
              <a:tr h="41786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№ п/п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Объект инвентаризации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Периодичность </a:t>
                      </a:r>
                      <a:br>
                        <a:rPr lang="ru-RU" sz="1400" dirty="0">
                          <a:effectLst/>
                        </a:rPr>
                      </a:br>
                      <a:r>
                        <a:rPr lang="ru-RU" sz="1400" dirty="0">
                          <a:effectLst/>
                        </a:rPr>
                        <a:t>(цель и дата)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Примечание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7375577"/>
                  </a:ext>
                </a:extLst>
              </a:tr>
              <a:tr h="61555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1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Объекты учета, стоимостная оценка которых определяет величину налоговых обязательств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Годовая инвентаризация на отчетную дату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Проводится в целях годовой отчетности; дата инвентаризации — отчетная дата (31 декабря)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8820249"/>
                  </a:ext>
                </a:extLst>
              </a:tr>
              <a:tr h="813256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2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Библиотечные фонды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525" marR="9525" marT="9525" marB="9525" anchor="ctr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Один раз в пять лет (по решению субъекта учета)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525" marR="9525" marT="9525" marB="9525" anchor="ctr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</a:rPr>
                        <a:t>Периодичность установлена Стандартом, конкретная дата и порядок определяются локальным актом субъекта учета</a:t>
                      </a:r>
                      <a:endParaRPr lang="ru-RU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525" marR="9525" marT="9525" marB="9525" anchor="ctr"/>
                </a:tc>
                <a:extLst>
                  <a:ext uri="{0D108BD9-81ED-4DB2-BD59-A6C34878D82A}">
                    <a16:rowId xmlns:a16="http://schemas.microsoft.com/office/drawing/2014/main" val="3563404274"/>
                  </a:ext>
                </a:extLst>
              </a:tr>
              <a:tr h="813256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3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Объекты прав пользования активами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Один раз в год, не ранее 1 октября отчетного года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Инвентаризация проводится перед составлением годовой отчетности в составе активов, подлежащих обязательной проверке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1944918"/>
                  </a:ext>
                </a:extLst>
              </a:tr>
              <a:tr h="61555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4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</a:rPr>
                        <a:t>Остатки на счетах учета денежных средств</a:t>
                      </a:r>
                      <a:endParaRPr lang="ru-RU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525" marR="9525" marT="9525" marB="9525" anchor="ctr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Ежегодно на 31 декабря отчетного года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525" marR="9525" marT="9525" marB="9525" anchor="ctr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Проводится в целях годовой отчетности; дата инвентаризации — 31 декабря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525" marR="9525" marT="9525" marB="9525" anchor="ctr"/>
                </a:tc>
                <a:extLst>
                  <a:ext uri="{0D108BD9-81ED-4DB2-BD59-A6C34878D82A}">
                    <a16:rowId xmlns:a16="http://schemas.microsoft.com/office/drawing/2014/main" val="897485196"/>
                  </a:ext>
                </a:extLst>
              </a:tr>
            </a:tbl>
          </a:graphicData>
        </a:graphic>
      </p:graphicFrame>
      <p:sp>
        <p:nvSpPr>
          <p:cNvPr id="5" name="Стрелка вниз 4"/>
          <p:cNvSpPr/>
          <p:nvPr/>
        </p:nvSpPr>
        <p:spPr>
          <a:xfrm>
            <a:off x="4767943" y="5708469"/>
            <a:ext cx="1294529" cy="548640"/>
          </a:xfrm>
          <a:prstGeom prst="downArrow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73146995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275986" y="0"/>
            <a:ext cx="9788253" cy="1049337"/>
          </a:xfrm>
        </p:spPr>
        <p:txBody>
          <a:bodyPr/>
          <a:lstStyle/>
          <a:p>
            <a:r>
              <a:rPr lang="ru-RU" b="1" dirty="0">
                <a:solidFill>
                  <a:srgbClr val="002060"/>
                </a:solidFill>
              </a:rPr>
              <a:t>сроки и объекты </a:t>
            </a:r>
            <a:r>
              <a:rPr lang="ru-RU" b="1" dirty="0" err="1">
                <a:solidFill>
                  <a:srgbClr val="002060"/>
                </a:solidFill>
              </a:rPr>
              <a:t>плановоЙ</a:t>
            </a:r>
            <a:r>
              <a:rPr lang="ru-RU" b="1" dirty="0">
                <a:solidFill>
                  <a:srgbClr val="002060"/>
                </a:solidFill>
              </a:rPr>
              <a:t> ИНВЕНТАРИЗАЦИИ</a:t>
            </a:r>
          </a:p>
        </p:txBody>
      </p:sp>
      <p:graphicFrame>
        <p:nvGraphicFramePr>
          <p:cNvPr id="4" name="Объект 3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00815995"/>
              </p:ext>
            </p:extLst>
          </p:nvPr>
        </p:nvGraphicFramePr>
        <p:xfrm>
          <a:off x="822960" y="444129"/>
          <a:ext cx="10241279" cy="5639498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350511">
                  <a:extLst>
                    <a:ext uri="{9D8B030D-6E8A-4147-A177-3AD203B41FA5}">
                      <a16:colId xmlns:a16="http://schemas.microsoft.com/office/drawing/2014/main" val="1640985745"/>
                    </a:ext>
                  </a:extLst>
                </a:gridCol>
                <a:gridCol w="3885972">
                  <a:extLst>
                    <a:ext uri="{9D8B030D-6E8A-4147-A177-3AD203B41FA5}">
                      <a16:colId xmlns:a16="http://schemas.microsoft.com/office/drawing/2014/main" val="2523510350"/>
                    </a:ext>
                  </a:extLst>
                </a:gridCol>
                <a:gridCol w="2005056">
                  <a:extLst>
                    <a:ext uri="{9D8B030D-6E8A-4147-A177-3AD203B41FA5}">
                      <a16:colId xmlns:a16="http://schemas.microsoft.com/office/drawing/2014/main" val="309280895"/>
                    </a:ext>
                  </a:extLst>
                </a:gridCol>
                <a:gridCol w="3999740">
                  <a:extLst>
                    <a:ext uri="{9D8B030D-6E8A-4147-A177-3AD203B41FA5}">
                      <a16:colId xmlns:a16="http://schemas.microsoft.com/office/drawing/2014/main" val="1313416243"/>
                    </a:ext>
                  </a:extLst>
                </a:gridCol>
              </a:tblGrid>
              <a:tr h="500636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 smtClean="0">
                          <a:solidFill>
                            <a:schemeClr val="bg1"/>
                          </a:solidFill>
                          <a:effectLst/>
                        </a:rPr>
                        <a:t>5</a:t>
                      </a:r>
                      <a:r>
                        <a:rPr lang="ru-RU" sz="1400" dirty="0" smtClean="0">
                          <a:solidFill>
                            <a:schemeClr val="tx1"/>
                          </a:solidFill>
                          <a:effectLst/>
                        </a:rPr>
                        <a:t>5</a:t>
                      </a:r>
                      <a:endParaRPr lang="ru-RU" sz="14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136" marR="9136" marT="9136" marB="9136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</a:rPr>
                        <a:t>Наличные денежные средства в кассе, денежные документы</a:t>
                      </a:r>
                      <a:endParaRPr lang="ru-RU" sz="1400" b="0" dirty="0"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136" marR="9136" marT="9136" marB="9136" anchor="ctr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</a:rPr>
                        <a:t>Ежеквартально (в порядке, установленном субъектом учета)</a:t>
                      </a:r>
                      <a:endParaRPr lang="ru-RU" sz="1400" b="0" dirty="0"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136" marR="9136" marT="9136" marB="9136" anchor="ctr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</a:rPr>
                        <a:t>Периодичность определяется локальным актом субъекта учета, но не реже одного раза в квартал</a:t>
                      </a:r>
                      <a:endParaRPr lang="ru-RU" sz="1400" b="0" dirty="0"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136" marR="9136" marT="9136" marB="9136" anchor="ctr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1604314"/>
                  </a:ext>
                </a:extLst>
              </a:tr>
              <a:tr h="9830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6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136" marR="9136" marT="9136" marB="9136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Дебиторская и кредиторская задолженность (в том числе долгосрочная) в целях годовой отчетности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136" marR="9136" marT="9136" marB="9136"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</a:rPr>
                        <a:t>Не ранее 31 октября отчетного года</a:t>
                      </a:r>
                      <a:endParaRPr lang="ru-RU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136" marR="9136" marT="9136" marB="9136"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Проводится перед составлением годовой отчетности; сверка расчетов оформляется Актом сверки (взаимных) расчетов (при наличии технической возможности — форма ОКУД 0510477 «Акт сверки расчетов»)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136" marR="9136" marT="9136" marB="9136"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66922"/>
                  </a:ext>
                </a:extLst>
              </a:tr>
              <a:tr h="9830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7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136" marR="9136" marT="9136" marB="9136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Просроченная дебиторская и кредиторская задолженность, возникшая на 1 января и подлежащая раскрытию в бухгалтерской отчетности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136" marR="9136" marT="9136" marB="9136" anchor="ctr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По состоянию на отчетную дату (31 декабря)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136" marR="9136" marT="9136" marB="9136" anchor="ctr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Инвентаризация проводится на отчетную дату; сверка расчетов оформляется Актом сверки (взаимных) расчетов (при наличии технической возможности — форма ОКУД 0510477 «Акт сверки расчетов»)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136" marR="9136" marT="9136" marB="9136" anchor="ctr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8826915"/>
                  </a:ext>
                </a:extLst>
              </a:tr>
              <a:tr h="9830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8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136" marR="9136" marT="9136" marB="9136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Дебиторская и кредиторская задолженность (в том числе просроченная) в целях квартальной отчетности, в части контрактов (договоров, соглашений), обязательства по которым исполнены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136" marR="9136" marT="9136" marB="9136"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Ежеквартально на отчетную дату (если иное не предусмотрено локальным актом субъекта учета)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136" marR="9136" marT="9136" marB="9136"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Проводится путем анализа учетных данных и сверок с дебиторами/кредиторами; формирование Решения о проведении инвентаризации (форма ОКУД 0510439) не требуется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136" marR="9136" marT="9136" marB="9136"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0686086"/>
                  </a:ext>
                </a:extLst>
              </a:tr>
              <a:tr h="983001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100"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9</a:t>
                      </a:r>
                      <a:endParaRPr lang="ru-RU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9525" marR="9525" marT="9525" marB="9525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Резервы на предстоящую оплату очередных (ежегодных) и дополнительных отпусков работникам</a:t>
                      </a:r>
                    </a:p>
                  </a:txBody>
                  <a:tcPr marL="9525" marR="9525" marT="9525" marB="9525" anchor="ctr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Ежегодно по состоянию на 31 декабря отчетного года перед составлением бюджетной отчетности</a:t>
                      </a:r>
                    </a:p>
                  </a:txBody>
                  <a:tcPr marL="9525" marR="9525" marT="9525" marB="9525" anchor="ctr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Проводится в целях подтверждения оценочного обязательства перед составлением годовой отчетности. По результатам инвентаризации оформляется соответствующий документ с указанием суммы корректировки. Резерв уточняется исходя из количества дней неиспользованного отпуска, среднедневной суммы расходов на оплату труда и страховых взносов.</a:t>
                      </a:r>
                    </a:p>
                  </a:txBody>
                  <a:tcPr marL="9525" marR="9525" marT="9525" marB="9525" anchor="ctr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741719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0948569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294341" y="478562"/>
            <a:ext cx="9603317" cy="1049337"/>
          </a:xfrm>
        </p:spPr>
        <p:txBody>
          <a:bodyPr/>
          <a:lstStyle/>
          <a:p>
            <a:r>
              <a:rPr lang="ru-RU" b="1" dirty="0">
                <a:solidFill>
                  <a:srgbClr val="C00000"/>
                </a:solidFill>
              </a:rPr>
              <a:t>перечень объектов </a:t>
            </a:r>
            <a:r>
              <a:rPr lang="ru-RU" b="1" dirty="0" smtClean="0">
                <a:solidFill>
                  <a:srgbClr val="C00000"/>
                </a:solidFill>
              </a:rPr>
              <a:t>инвентаризации</a:t>
            </a:r>
            <a:r>
              <a:rPr lang="ru-RU" b="1" dirty="0">
                <a:solidFill>
                  <a:srgbClr val="C00000"/>
                </a:solidFill>
              </a:rPr>
              <a:t>: </a:t>
            </a:r>
            <a:r>
              <a:rPr lang="ru-RU" b="1" dirty="0" smtClean="0">
                <a:solidFill>
                  <a:srgbClr val="C00000"/>
                </a:solidFill>
              </a:rPr>
              <a:t/>
            </a:r>
            <a:br>
              <a:rPr lang="ru-RU" b="1" dirty="0" smtClean="0">
                <a:solidFill>
                  <a:srgbClr val="C00000"/>
                </a:solidFill>
              </a:rPr>
            </a:br>
            <a:r>
              <a:rPr lang="ru-RU" b="1" dirty="0" smtClean="0">
                <a:solidFill>
                  <a:srgbClr val="C00000"/>
                </a:solidFill>
              </a:rPr>
              <a:t>поправка в пункт </a:t>
            </a:r>
            <a:r>
              <a:rPr lang="ru-RU" b="1" dirty="0">
                <a:solidFill>
                  <a:srgbClr val="C00000"/>
                </a:solidFill>
              </a:rPr>
              <a:t>11 </a:t>
            </a:r>
            <a:r>
              <a:rPr lang="ru-RU" dirty="0" smtClean="0">
                <a:solidFill>
                  <a:srgbClr val="C00000"/>
                </a:solidFill>
              </a:rPr>
              <a:t> </a:t>
            </a:r>
            <a:endParaRPr lang="ru-RU" dirty="0">
              <a:solidFill>
                <a:srgbClr val="C00000"/>
              </a:solidFill>
            </a:endParaRP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553542" y="1911167"/>
            <a:ext cx="7290012" cy="2725692"/>
          </a:xfrm>
        </p:spPr>
        <p:txBody>
          <a:bodyPr/>
          <a:lstStyle/>
          <a:p>
            <a:r>
              <a:rPr lang="ru-RU" dirty="0"/>
              <a:t>5. </a:t>
            </a:r>
            <a:r>
              <a:rPr lang="ru-RU" b="1" dirty="0"/>
              <a:t>Подпункт </a:t>
            </a:r>
            <a:r>
              <a:rPr lang="ru-RU" b="1" dirty="0">
                <a:solidFill>
                  <a:srgbClr val="C00000"/>
                </a:solidFill>
              </a:rPr>
              <a:t>«в» пункта 11 </a:t>
            </a:r>
            <a:r>
              <a:rPr lang="ru-RU" b="1" dirty="0"/>
              <a:t>изложить </a:t>
            </a:r>
            <a:r>
              <a:rPr lang="ru-RU" dirty="0"/>
              <a:t>в следующей редакции</a:t>
            </a:r>
            <a:r>
              <a:rPr lang="ru-RU" dirty="0" smtClean="0"/>
              <a:t>:</a:t>
            </a:r>
            <a:endParaRPr lang="ru-RU" dirty="0"/>
          </a:p>
          <a:p>
            <a:r>
              <a:rPr lang="ru-RU" dirty="0"/>
              <a:t>«в) </a:t>
            </a:r>
            <a:r>
              <a:rPr lang="ru-RU" b="1" dirty="0"/>
              <a:t>перечень объектов инвентаризации</a:t>
            </a:r>
            <a:r>
              <a:rPr lang="ru-RU" dirty="0" smtClean="0"/>
              <a:t>.</a:t>
            </a:r>
            <a:endParaRPr lang="ru-RU" dirty="0"/>
          </a:p>
          <a:p>
            <a:r>
              <a:rPr lang="ru-RU" b="1" u="sng" dirty="0">
                <a:solidFill>
                  <a:srgbClr val="C00000"/>
                </a:solidFill>
              </a:rPr>
              <a:t>В случаях, установленных пунктом 31 </a:t>
            </a:r>
            <a:r>
              <a:rPr lang="ru-RU" dirty="0" smtClean="0"/>
              <a:t> </a:t>
            </a:r>
            <a:r>
              <a:rPr lang="ru-RU" dirty="0"/>
              <a:t>общих требований, </a:t>
            </a:r>
            <a:r>
              <a:rPr lang="ru-RU" b="1" dirty="0"/>
              <a:t>в решении о </a:t>
            </a:r>
            <a:r>
              <a:rPr lang="ru-RU" dirty="0"/>
              <a:t>проведении инвентаризации отражается </a:t>
            </a:r>
            <a:r>
              <a:rPr lang="ru-RU" b="1" dirty="0"/>
              <a:t>перечень объектов инвентаризации</a:t>
            </a:r>
            <a:r>
              <a:rPr lang="ru-RU" dirty="0"/>
              <a:t>, в отношении которых </a:t>
            </a:r>
            <a:r>
              <a:rPr lang="ru-RU" dirty="0" smtClean="0"/>
              <a:t>законодательством, </a:t>
            </a:r>
            <a:r>
              <a:rPr lang="ru-RU" dirty="0"/>
              <a:t>федеральными и отраслевыми стандартами бухгалтерского учета государственных финансов предусмотрено </a:t>
            </a:r>
            <a:r>
              <a:rPr lang="ru-RU" b="1" dirty="0" smtClean="0">
                <a:solidFill>
                  <a:srgbClr val="C00000"/>
                </a:solidFill>
              </a:rPr>
              <a:t>ОБЯЗАТЕЛЬНОЕ</a:t>
            </a:r>
            <a:r>
              <a:rPr lang="ru-RU" dirty="0" smtClean="0">
                <a:solidFill>
                  <a:srgbClr val="C00000"/>
                </a:solidFill>
              </a:rPr>
              <a:t> </a:t>
            </a:r>
            <a:r>
              <a:rPr lang="ru-RU" dirty="0"/>
              <a:t>проведение инвентаризации. </a:t>
            </a:r>
            <a:endParaRPr lang="ru-RU" dirty="0" smtClean="0"/>
          </a:p>
          <a:p>
            <a:r>
              <a:rPr lang="ru-RU" b="1" u="sng" dirty="0" smtClean="0">
                <a:solidFill>
                  <a:srgbClr val="C00000"/>
                </a:solidFill>
              </a:rPr>
              <a:t>В ИНЫХ СЛУЧАЯХ </a:t>
            </a:r>
            <a:r>
              <a:rPr lang="ru-RU" dirty="0"/>
              <a:t>проведения инвентаризации </a:t>
            </a:r>
            <a:r>
              <a:rPr lang="ru-RU" b="1" u="sng" dirty="0"/>
              <a:t>перечень объектов </a:t>
            </a:r>
            <a:r>
              <a:rPr lang="ru-RU" dirty="0"/>
              <a:t>инвентаризации определяется </a:t>
            </a:r>
            <a:r>
              <a:rPr lang="ru-RU" b="1" dirty="0"/>
              <a:t>руководителем субъекта учета (уполномоченным </a:t>
            </a:r>
            <a:r>
              <a:rPr lang="ru-RU" b="1" dirty="0" smtClean="0"/>
              <a:t>им лицом);</a:t>
            </a:r>
            <a:endParaRPr lang="ru-RU" b="1" dirty="0"/>
          </a:p>
        </p:txBody>
      </p:sp>
      <p:sp>
        <p:nvSpPr>
          <p:cNvPr id="4" name="Скругленный прямоугольник 3"/>
          <p:cNvSpPr/>
          <p:nvPr/>
        </p:nvSpPr>
        <p:spPr>
          <a:xfrm>
            <a:off x="0" y="5042263"/>
            <a:ext cx="12192000" cy="1319348"/>
          </a:xfrm>
          <a:prstGeom prst="roundRect">
            <a:avLst/>
          </a:prstGeom>
          <a:solidFill>
            <a:schemeClr val="accent1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b="1" u="sng" dirty="0"/>
              <a:t>Проект</a:t>
            </a:r>
            <a:r>
              <a:rPr lang="ru-RU" dirty="0"/>
              <a:t> приказа Минфина России от 30.07.2026 «О внесении изменений в </a:t>
            </a:r>
            <a:r>
              <a:rPr lang="ru-RU" u="sng" dirty="0"/>
              <a:t>приложение № 1 </a:t>
            </a:r>
            <a:r>
              <a:rPr lang="ru-RU" dirty="0"/>
              <a:t>к федеральному стандарту бухгалтерского учета для организаций государственного сектора «</a:t>
            </a:r>
            <a:r>
              <a:rPr lang="ru-RU" b="1" dirty="0"/>
              <a:t>Учетная политика</a:t>
            </a:r>
            <a:r>
              <a:rPr lang="ru-RU" dirty="0"/>
              <a:t>, оценочные значения и ошибки», утв. приказом Минфина России от 30 декабря 2017 № 274н» </a:t>
            </a:r>
          </a:p>
        </p:txBody>
      </p:sp>
      <p:sp>
        <p:nvSpPr>
          <p:cNvPr id="7" name="Скругленная прямоугольная выноска 6"/>
          <p:cNvSpPr/>
          <p:nvPr/>
        </p:nvSpPr>
        <p:spPr>
          <a:xfrm rot="17259361">
            <a:off x="-377028" y="3508839"/>
            <a:ext cx="1955075" cy="612648"/>
          </a:xfrm>
          <a:prstGeom prst="wedgeRoundRectCallout">
            <a:avLst>
              <a:gd name="adj1" fmla="val -11164"/>
              <a:gd name="adj2" fmla="val 190015"/>
              <a:gd name="adj3" fmla="val 1666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внеплановая</a:t>
            </a:r>
            <a:endParaRPr lang="ru-RU" dirty="0"/>
          </a:p>
        </p:txBody>
      </p:sp>
      <p:sp>
        <p:nvSpPr>
          <p:cNvPr id="8" name="Прямоугольник 7"/>
          <p:cNvSpPr/>
          <p:nvPr/>
        </p:nvSpPr>
        <p:spPr>
          <a:xfrm rot="2116233">
            <a:off x="8388662" y="3435118"/>
            <a:ext cx="3925920" cy="823465"/>
          </a:xfrm>
          <a:prstGeom prst="rect">
            <a:avLst/>
          </a:prstGeom>
          <a:noFill/>
          <a:ln w="254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V</a:t>
            </a:r>
            <a:r>
              <a:rPr lang="ru-RU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ОБЪЕКТЫ </a:t>
            </a:r>
            <a:r>
              <a:rPr lang="ru-RU" sz="1600" b="1" cap="all" dirty="0" err="1" smtClean="0">
                <a:solidFill>
                  <a:srgbClr val="C0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ВНЕПЛАНОВой</a:t>
            </a:r>
            <a:r>
              <a:rPr lang="ru-RU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  инвентаризации. П</a:t>
            </a:r>
            <a:r>
              <a:rPr lang="ru-RU" sz="1600" cap="all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</a:t>
            </a:r>
            <a:r>
              <a:rPr lang="ru-RU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11</a:t>
            </a:r>
            <a:endParaRPr lang="ru-RU" sz="1600" cap="all" dirty="0">
              <a:solidFill>
                <a:srgbClr val="00206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5060998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772670" y="18822"/>
            <a:ext cx="8905079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осуществления контроля полноты проведения инвентаризации субъектами </a:t>
            </a:r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(централизованного) </a:t>
            </a:r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учета</a:t>
            </a:r>
          </a:p>
        </p:txBody>
      </p:sp>
      <p:sp>
        <p:nvSpPr>
          <p:cNvPr id="10" name="Прямоугольник 9"/>
          <p:cNvSpPr/>
          <p:nvPr/>
        </p:nvSpPr>
        <p:spPr>
          <a:xfrm>
            <a:off x="709585" y="3056310"/>
            <a:ext cx="6002713" cy="18158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нформация</a:t>
            </a:r>
            <a:r>
              <a:rPr lang="ru-RU" sz="1600" dirty="0" smtClean="0">
                <a:solidFill>
                  <a:srgbClr val="22272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качественном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состоянии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дебиторской </a:t>
            </a:r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/>
            </a:r>
            <a:b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кредиторской </a:t>
            </a:r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задолженности</a:t>
            </a:r>
          </a:p>
          <a:p>
            <a:pPr algn="just"/>
            <a:endParaRPr lang="ru-RU" sz="16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/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просроченная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задолженность с учетом аналитического признака учета - "срок исполнения", сомнительная задолженность по доходам, кредиторская задолженность,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/>
            </a:r>
            <a:b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востребованная кредиторами)</a:t>
            </a:r>
          </a:p>
        </p:txBody>
      </p:sp>
      <p:sp>
        <p:nvSpPr>
          <p:cNvPr id="2" name="Прямоугольник 1"/>
          <p:cNvSpPr/>
          <p:nvPr/>
        </p:nvSpPr>
        <p:spPr>
          <a:xfrm>
            <a:off x="709585" y="2641165"/>
            <a:ext cx="110370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Случай 1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" name="Прямоугольник 15"/>
          <p:cNvSpPr/>
          <p:nvPr/>
        </p:nvSpPr>
        <p:spPr>
          <a:xfrm>
            <a:off x="983042" y="5485865"/>
            <a:ext cx="372557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 ранее 1 октября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/>
            </a:r>
            <a:b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(за 2026г – не ранее 1 октября 2026)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7" name="Прямоугольник 16"/>
          <p:cNvSpPr/>
          <p:nvPr/>
        </p:nvSpPr>
        <p:spPr>
          <a:xfrm>
            <a:off x="5401707" y="5446943"/>
            <a:ext cx="6499347" cy="584775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При возникновении 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на 01.01.2027 </a:t>
            </a:r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просроченной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задолженности, то обязательно провести инвентаризацию на 01.01.2027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0" name="Прямоугольник 29"/>
          <p:cNvSpPr/>
          <p:nvPr/>
        </p:nvSpPr>
        <p:spPr>
          <a:xfrm>
            <a:off x="1309600" y="1078069"/>
            <a:ext cx="5291225" cy="1332647"/>
          </a:xfrm>
          <a:prstGeom prst="rect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2">
                  <a:shade val="100000"/>
                  <a:satMod val="115000"/>
                  <a:alpha val="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 31"/>
          <p:cNvSpPr/>
          <p:nvPr/>
        </p:nvSpPr>
        <p:spPr>
          <a:xfrm>
            <a:off x="1329409" y="1121909"/>
            <a:ext cx="5271416" cy="1323439"/>
          </a:xfrm>
          <a:prstGeom prst="rect">
            <a:avLst/>
          </a:prstGeom>
          <a:ln>
            <a:solidFill>
              <a:srgbClr val="C00000"/>
            </a:solidFill>
            <a:prstDash val="dash"/>
          </a:ln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Активы и обязательства, некорректное раскрытие информации о которых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существенным образом может повлиять на достоверность отчетности,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 учетом рисков допущения существенных ошибок (искажений) данных отчетности.</a:t>
            </a:r>
          </a:p>
        </p:txBody>
      </p:sp>
      <p:sp>
        <p:nvSpPr>
          <p:cNvPr id="33" name="Прямоугольник 32"/>
          <p:cNvSpPr/>
          <p:nvPr/>
        </p:nvSpPr>
        <p:spPr>
          <a:xfrm>
            <a:off x="808111" y="1119634"/>
            <a:ext cx="349862" cy="541665"/>
          </a:xfrm>
          <a:prstGeom prst="rect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TextBox 34"/>
          <p:cNvSpPr txBox="1"/>
          <p:nvPr/>
        </p:nvSpPr>
        <p:spPr>
          <a:xfrm>
            <a:off x="843148" y="1045509"/>
            <a:ext cx="28725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  <a:endParaRPr lang="ru-RU" sz="36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13" name="Прямая соединительная линия 12"/>
          <p:cNvCxnSpPr/>
          <p:nvPr/>
        </p:nvCxnSpPr>
        <p:spPr>
          <a:xfrm>
            <a:off x="1909187" y="2867425"/>
            <a:ext cx="4691638" cy="0"/>
          </a:xfrm>
          <a:prstGeom prst="line">
            <a:avLst/>
          </a:prstGeom>
          <a:ln w="127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Freeform 134">
            <a:extLst>
              <a:ext uri="{FF2B5EF4-FFF2-40B4-BE49-F238E27FC236}">
                <a16:creationId xmlns:a16="http://schemas.microsoft.com/office/drawing/2014/main" id="{72685622-24C2-4F0C-BAF2-3DEC08D32C24}"/>
              </a:ext>
            </a:extLst>
          </p:cNvPr>
          <p:cNvSpPr>
            <a:spLocks noEditPoints="1"/>
          </p:cNvSpPr>
          <p:nvPr/>
        </p:nvSpPr>
        <p:spPr bwMode="auto">
          <a:xfrm>
            <a:off x="537660" y="5495529"/>
            <a:ext cx="405084" cy="401530"/>
          </a:xfrm>
          <a:custGeom>
            <a:avLst/>
            <a:gdLst>
              <a:gd name="T0" fmla="*/ 464389 w 159"/>
              <a:gd name="T1" fmla="*/ 300129 h 156"/>
              <a:gd name="T2" fmla="*/ 273170 w 159"/>
              <a:gd name="T3" fmla="*/ 96593 h 156"/>
              <a:gd name="T4" fmla="*/ 273170 w 159"/>
              <a:gd name="T5" fmla="*/ 65545 h 156"/>
              <a:gd name="T6" fmla="*/ 290243 w 159"/>
              <a:gd name="T7" fmla="*/ 65545 h 156"/>
              <a:gd name="T8" fmla="*/ 290243 w 159"/>
              <a:gd name="T9" fmla="*/ 44847 h 156"/>
              <a:gd name="T10" fmla="*/ 232194 w 159"/>
              <a:gd name="T11" fmla="*/ 44847 h 156"/>
              <a:gd name="T12" fmla="*/ 232194 w 159"/>
              <a:gd name="T13" fmla="*/ 65545 h 156"/>
              <a:gd name="T14" fmla="*/ 249267 w 159"/>
              <a:gd name="T15" fmla="*/ 65545 h 156"/>
              <a:gd name="T16" fmla="*/ 249267 w 159"/>
              <a:gd name="T17" fmla="*/ 96593 h 156"/>
              <a:gd name="T18" fmla="*/ 75122 w 159"/>
              <a:gd name="T19" fmla="*/ 300129 h 156"/>
              <a:gd name="T20" fmla="*/ 160487 w 159"/>
              <a:gd name="T21" fmla="*/ 465718 h 156"/>
              <a:gd name="T22" fmla="*/ 102439 w 159"/>
              <a:gd name="T23" fmla="*/ 520914 h 156"/>
              <a:gd name="T24" fmla="*/ 119512 w 159"/>
              <a:gd name="T25" fmla="*/ 538163 h 156"/>
              <a:gd name="T26" fmla="*/ 180975 w 159"/>
              <a:gd name="T27" fmla="*/ 479517 h 156"/>
              <a:gd name="T28" fmla="*/ 269755 w 159"/>
              <a:gd name="T29" fmla="*/ 500216 h 156"/>
              <a:gd name="T30" fmla="*/ 358535 w 159"/>
              <a:gd name="T31" fmla="*/ 479517 h 156"/>
              <a:gd name="T32" fmla="*/ 423413 w 159"/>
              <a:gd name="T33" fmla="*/ 538163 h 156"/>
              <a:gd name="T34" fmla="*/ 437072 w 159"/>
              <a:gd name="T35" fmla="*/ 520914 h 156"/>
              <a:gd name="T36" fmla="*/ 379023 w 159"/>
              <a:gd name="T37" fmla="*/ 465718 h 156"/>
              <a:gd name="T38" fmla="*/ 464389 w 159"/>
              <a:gd name="T39" fmla="*/ 300129 h 156"/>
              <a:gd name="T40" fmla="*/ 269755 w 159"/>
              <a:gd name="T41" fmla="*/ 479517 h 156"/>
              <a:gd name="T42" fmla="*/ 99024 w 159"/>
              <a:gd name="T43" fmla="*/ 300129 h 156"/>
              <a:gd name="T44" fmla="*/ 269755 w 159"/>
              <a:gd name="T45" fmla="*/ 117292 h 156"/>
              <a:gd name="T46" fmla="*/ 440486 w 159"/>
              <a:gd name="T47" fmla="*/ 300129 h 156"/>
              <a:gd name="T48" fmla="*/ 269755 w 159"/>
              <a:gd name="T49" fmla="*/ 479517 h 156"/>
              <a:gd name="T50" fmla="*/ 273170 w 159"/>
              <a:gd name="T51" fmla="*/ 144890 h 156"/>
              <a:gd name="T52" fmla="*/ 249267 w 159"/>
              <a:gd name="T53" fmla="*/ 144890 h 156"/>
              <a:gd name="T54" fmla="*/ 249267 w 159"/>
              <a:gd name="T55" fmla="*/ 307029 h 156"/>
              <a:gd name="T56" fmla="*/ 334633 w 159"/>
              <a:gd name="T57" fmla="*/ 344976 h 156"/>
              <a:gd name="T58" fmla="*/ 344877 w 159"/>
              <a:gd name="T59" fmla="*/ 324278 h 156"/>
              <a:gd name="T60" fmla="*/ 273170 w 159"/>
              <a:gd name="T61" fmla="*/ 293230 h 156"/>
              <a:gd name="T62" fmla="*/ 273170 w 159"/>
              <a:gd name="T63" fmla="*/ 144890 h 156"/>
              <a:gd name="T64" fmla="*/ 174146 w 159"/>
              <a:gd name="T65" fmla="*/ 37947 h 156"/>
              <a:gd name="T66" fmla="*/ 37561 w 159"/>
              <a:gd name="T67" fmla="*/ 37947 h 156"/>
              <a:gd name="T68" fmla="*/ 37561 w 159"/>
              <a:gd name="T69" fmla="*/ 175938 h 156"/>
              <a:gd name="T70" fmla="*/ 44390 w 159"/>
              <a:gd name="T71" fmla="*/ 182837 h 156"/>
              <a:gd name="T72" fmla="*/ 180975 w 159"/>
              <a:gd name="T73" fmla="*/ 44847 h 156"/>
              <a:gd name="T74" fmla="*/ 174146 w 159"/>
              <a:gd name="T75" fmla="*/ 37947 h 156"/>
              <a:gd name="T76" fmla="*/ 44390 w 159"/>
              <a:gd name="T77" fmla="*/ 148340 h 156"/>
              <a:gd name="T78" fmla="*/ 54634 w 159"/>
              <a:gd name="T79" fmla="*/ 51746 h 156"/>
              <a:gd name="T80" fmla="*/ 146829 w 159"/>
              <a:gd name="T81" fmla="*/ 44847 h 156"/>
              <a:gd name="T82" fmla="*/ 44390 w 159"/>
              <a:gd name="T83" fmla="*/ 148340 h 156"/>
              <a:gd name="T84" fmla="*/ 505364 w 159"/>
              <a:gd name="T85" fmla="*/ 37947 h 156"/>
              <a:gd name="T86" fmla="*/ 368779 w 159"/>
              <a:gd name="T87" fmla="*/ 37947 h 156"/>
              <a:gd name="T88" fmla="*/ 361950 w 159"/>
              <a:gd name="T89" fmla="*/ 44847 h 156"/>
              <a:gd name="T90" fmla="*/ 498535 w 159"/>
              <a:gd name="T91" fmla="*/ 182837 h 156"/>
              <a:gd name="T92" fmla="*/ 505364 w 159"/>
              <a:gd name="T93" fmla="*/ 175938 h 156"/>
              <a:gd name="T94" fmla="*/ 505364 w 159"/>
              <a:gd name="T95" fmla="*/ 37947 h 156"/>
              <a:gd name="T96" fmla="*/ 495120 w 159"/>
              <a:gd name="T97" fmla="*/ 148340 h 156"/>
              <a:gd name="T98" fmla="*/ 396096 w 159"/>
              <a:gd name="T99" fmla="*/ 44847 h 156"/>
              <a:gd name="T100" fmla="*/ 488291 w 159"/>
              <a:gd name="T101" fmla="*/ 51746 h 156"/>
              <a:gd name="T102" fmla="*/ 495120 w 159"/>
              <a:gd name="T103" fmla="*/ 148340 h 15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159" h="156">
                <a:moveTo>
                  <a:pt x="136" y="87"/>
                </a:moveTo>
                <a:cubicBezTo>
                  <a:pt x="136" y="55"/>
                  <a:pt x="111" y="28"/>
                  <a:pt x="80" y="28"/>
                </a:cubicBezTo>
                <a:cubicBezTo>
                  <a:pt x="80" y="19"/>
                  <a:pt x="80" y="19"/>
                  <a:pt x="80" y="19"/>
                </a:cubicBezTo>
                <a:cubicBezTo>
                  <a:pt x="85" y="19"/>
                  <a:pt x="85" y="19"/>
                  <a:pt x="85" y="19"/>
                </a:cubicBezTo>
                <a:cubicBezTo>
                  <a:pt x="85" y="13"/>
                  <a:pt x="85" y="13"/>
                  <a:pt x="85" y="13"/>
                </a:cubicBezTo>
                <a:cubicBezTo>
                  <a:pt x="68" y="13"/>
                  <a:pt x="68" y="13"/>
                  <a:pt x="68" y="13"/>
                </a:cubicBezTo>
                <a:cubicBezTo>
                  <a:pt x="68" y="19"/>
                  <a:pt x="68" y="19"/>
                  <a:pt x="68" y="19"/>
                </a:cubicBezTo>
                <a:cubicBezTo>
                  <a:pt x="73" y="19"/>
                  <a:pt x="73" y="19"/>
                  <a:pt x="73" y="19"/>
                </a:cubicBezTo>
                <a:cubicBezTo>
                  <a:pt x="73" y="28"/>
                  <a:pt x="73" y="28"/>
                  <a:pt x="73" y="28"/>
                </a:cubicBezTo>
                <a:cubicBezTo>
                  <a:pt x="45" y="31"/>
                  <a:pt x="22" y="56"/>
                  <a:pt x="22" y="87"/>
                </a:cubicBezTo>
                <a:cubicBezTo>
                  <a:pt x="22" y="107"/>
                  <a:pt x="32" y="125"/>
                  <a:pt x="47" y="135"/>
                </a:cubicBezTo>
                <a:cubicBezTo>
                  <a:pt x="30" y="151"/>
                  <a:pt x="30" y="151"/>
                  <a:pt x="30" y="151"/>
                </a:cubicBezTo>
                <a:cubicBezTo>
                  <a:pt x="35" y="156"/>
                  <a:pt x="35" y="156"/>
                  <a:pt x="35" y="156"/>
                </a:cubicBezTo>
                <a:cubicBezTo>
                  <a:pt x="53" y="139"/>
                  <a:pt x="53" y="139"/>
                  <a:pt x="53" y="139"/>
                </a:cubicBezTo>
                <a:cubicBezTo>
                  <a:pt x="61" y="143"/>
                  <a:pt x="70" y="145"/>
                  <a:pt x="79" y="145"/>
                </a:cubicBezTo>
                <a:cubicBezTo>
                  <a:pt x="88" y="145"/>
                  <a:pt x="97" y="143"/>
                  <a:pt x="105" y="139"/>
                </a:cubicBezTo>
                <a:cubicBezTo>
                  <a:pt x="124" y="156"/>
                  <a:pt x="124" y="156"/>
                  <a:pt x="124" y="156"/>
                </a:cubicBezTo>
                <a:cubicBezTo>
                  <a:pt x="128" y="151"/>
                  <a:pt x="128" y="151"/>
                  <a:pt x="128" y="151"/>
                </a:cubicBezTo>
                <a:cubicBezTo>
                  <a:pt x="111" y="135"/>
                  <a:pt x="111" y="135"/>
                  <a:pt x="111" y="135"/>
                </a:cubicBezTo>
                <a:cubicBezTo>
                  <a:pt x="126" y="124"/>
                  <a:pt x="136" y="107"/>
                  <a:pt x="136" y="87"/>
                </a:cubicBezTo>
                <a:close/>
                <a:moveTo>
                  <a:pt x="79" y="139"/>
                </a:moveTo>
                <a:cubicBezTo>
                  <a:pt x="51" y="139"/>
                  <a:pt x="29" y="115"/>
                  <a:pt x="29" y="87"/>
                </a:cubicBezTo>
                <a:cubicBezTo>
                  <a:pt x="29" y="58"/>
                  <a:pt x="51" y="34"/>
                  <a:pt x="79" y="34"/>
                </a:cubicBezTo>
                <a:cubicBezTo>
                  <a:pt x="107" y="34"/>
                  <a:pt x="129" y="58"/>
                  <a:pt x="129" y="87"/>
                </a:cubicBezTo>
                <a:cubicBezTo>
                  <a:pt x="129" y="115"/>
                  <a:pt x="107" y="139"/>
                  <a:pt x="79" y="139"/>
                </a:cubicBezTo>
                <a:close/>
                <a:moveTo>
                  <a:pt x="80" y="42"/>
                </a:moveTo>
                <a:cubicBezTo>
                  <a:pt x="73" y="42"/>
                  <a:pt x="73" y="42"/>
                  <a:pt x="73" y="42"/>
                </a:cubicBezTo>
                <a:cubicBezTo>
                  <a:pt x="73" y="89"/>
                  <a:pt x="73" y="89"/>
                  <a:pt x="73" y="89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101" y="94"/>
                  <a:pt x="101" y="94"/>
                  <a:pt x="101" y="94"/>
                </a:cubicBezTo>
                <a:cubicBezTo>
                  <a:pt x="80" y="85"/>
                  <a:pt x="80" y="85"/>
                  <a:pt x="80" y="85"/>
                </a:cubicBezTo>
                <a:lnTo>
                  <a:pt x="80" y="42"/>
                </a:lnTo>
                <a:close/>
                <a:moveTo>
                  <a:pt x="51" y="11"/>
                </a:moveTo>
                <a:cubicBezTo>
                  <a:pt x="40" y="0"/>
                  <a:pt x="22" y="0"/>
                  <a:pt x="11" y="11"/>
                </a:cubicBezTo>
                <a:cubicBezTo>
                  <a:pt x="0" y="22"/>
                  <a:pt x="0" y="40"/>
                  <a:pt x="11" y="51"/>
                </a:cubicBezTo>
                <a:cubicBezTo>
                  <a:pt x="12" y="52"/>
                  <a:pt x="13" y="52"/>
                  <a:pt x="13" y="53"/>
                </a:cubicBezTo>
                <a:cubicBezTo>
                  <a:pt x="53" y="13"/>
                  <a:pt x="53" y="13"/>
                  <a:pt x="53" y="13"/>
                </a:cubicBezTo>
                <a:cubicBezTo>
                  <a:pt x="52" y="12"/>
                  <a:pt x="52" y="12"/>
                  <a:pt x="51" y="11"/>
                </a:cubicBezTo>
                <a:close/>
                <a:moveTo>
                  <a:pt x="13" y="43"/>
                </a:moveTo>
                <a:cubicBezTo>
                  <a:pt x="7" y="35"/>
                  <a:pt x="8" y="23"/>
                  <a:pt x="16" y="15"/>
                </a:cubicBezTo>
                <a:cubicBezTo>
                  <a:pt x="23" y="8"/>
                  <a:pt x="35" y="7"/>
                  <a:pt x="43" y="13"/>
                </a:cubicBezTo>
                <a:lnTo>
                  <a:pt x="13" y="43"/>
                </a:lnTo>
                <a:close/>
                <a:moveTo>
                  <a:pt x="148" y="11"/>
                </a:moveTo>
                <a:cubicBezTo>
                  <a:pt x="137" y="0"/>
                  <a:pt x="119" y="0"/>
                  <a:pt x="108" y="11"/>
                </a:cubicBezTo>
                <a:cubicBezTo>
                  <a:pt x="107" y="12"/>
                  <a:pt x="107" y="12"/>
                  <a:pt x="106" y="13"/>
                </a:cubicBezTo>
                <a:cubicBezTo>
                  <a:pt x="146" y="53"/>
                  <a:pt x="146" y="53"/>
                  <a:pt x="146" y="53"/>
                </a:cubicBezTo>
                <a:cubicBezTo>
                  <a:pt x="146" y="52"/>
                  <a:pt x="147" y="52"/>
                  <a:pt x="148" y="51"/>
                </a:cubicBezTo>
                <a:cubicBezTo>
                  <a:pt x="159" y="40"/>
                  <a:pt x="159" y="22"/>
                  <a:pt x="148" y="11"/>
                </a:cubicBezTo>
                <a:close/>
                <a:moveTo>
                  <a:pt x="145" y="43"/>
                </a:moveTo>
                <a:cubicBezTo>
                  <a:pt x="116" y="13"/>
                  <a:pt x="116" y="13"/>
                  <a:pt x="116" y="13"/>
                </a:cubicBezTo>
                <a:cubicBezTo>
                  <a:pt x="124" y="7"/>
                  <a:pt x="136" y="8"/>
                  <a:pt x="143" y="15"/>
                </a:cubicBezTo>
                <a:cubicBezTo>
                  <a:pt x="151" y="23"/>
                  <a:pt x="152" y="35"/>
                  <a:pt x="145" y="43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grpSp>
        <p:nvGrpSpPr>
          <p:cNvPr id="46" name="Группа 45"/>
          <p:cNvGrpSpPr/>
          <p:nvPr/>
        </p:nvGrpSpPr>
        <p:grpSpPr>
          <a:xfrm>
            <a:off x="4708618" y="5398620"/>
            <a:ext cx="661100" cy="595348"/>
            <a:chOff x="5908585" y="5332909"/>
            <a:chExt cx="631712" cy="760127"/>
          </a:xfrm>
        </p:grpSpPr>
        <p:sp>
          <p:nvSpPr>
            <p:cNvPr id="42" name="Freeform 134">
              <a:extLst>
                <a:ext uri="{FF2B5EF4-FFF2-40B4-BE49-F238E27FC236}">
                  <a16:creationId xmlns:a16="http://schemas.microsoft.com/office/drawing/2014/main" id="{72685622-24C2-4F0C-BAF2-3DEC08D32C24}"/>
                </a:ext>
              </a:extLst>
            </p:cNvPr>
            <p:cNvSpPr>
              <a:spLocks noEditPoints="1"/>
            </p:cNvSpPr>
            <p:nvPr/>
          </p:nvSpPr>
          <p:spPr bwMode="auto">
            <a:xfrm rot="20751648">
              <a:off x="6135213" y="5691506"/>
              <a:ext cx="405084" cy="401530"/>
            </a:xfrm>
            <a:custGeom>
              <a:avLst/>
              <a:gdLst>
                <a:gd name="T0" fmla="*/ 464389 w 159"/>
                <a:gd name="T1" fmla="*/ 300129 h 156"/>
                <a:gd name="T2" fmla="*/ 273170 w 159"/>
                <a:gd name="T3" fmla="*/ 96593 h 156"/>
                <a:gd name="T4" fmla="*/ 273170 w 159"/>
                <a:gd name="T5" fmla="*/ 65545 h 156"/>
                <a:gd name="T6" fmla="*/ 290243 w 159"/>
                <a:gd name="T7" fmla="*/ 65545 h 156"/>
                <a:gd name="T8" fmla="*/ 290243 w 159"/>
                <a:gd name="T9" fmla="*/ 44847 h 156"/>
                <a:gd name="T10" fmla="*/ 232194 w 159"/>
                <a:gd name="T11" fmla="*/ 44847 h 156"/>
                <a:gd name="T12" fmla="*/ 232194 w 159"/>
                <a:gd name="T13" fmla="*/ 65545 h 156"/>
                <a:gd name="T14" fmla="*/ 249267 w 159"/>
                <a:gd name="T15" fmla="*/ 65545 h 156"/>
                <a:gd name="T16" fmla="*/ 249267 w 159"/>
                <a:gd name="T17" fmla="*/ 96593 h 156"/>
                <a:gd name="T18" fmla="*/ 75122 w 159"/>
                <a:gd name="T19" fmla="*/ 300129 h 156"/>
                <a:gd name="T20" fmla="*/ 160487 w 159"/>
                <a:gd name="T21" fmla="*/ 465718 h 156"/>
                <a:gd name="T22" fmla="*/ 102439 w 159"/>
                <a:gd name="T23" fmla="*/ 520914 h 156"/>
                <a:gd name="T24" fmla="*/ 119512 w 159"/>
                <a:gd name="T25" fmla="*/ 538163 h 156"/>
                <a:gd name="T26" fmla="*/ 180975 w 159"/>
                <a:gd name="T27" fmla="*/ 479517 h 156"/>
                <a:gd name="T28" fmla="*/ 269755 w 159"/>
                <a:gd name="T29" fmla="*/ 500216 h 156"/>
                <a:gd name="T30" fmla="*/ 358535 w 159"/>
                <a:gd name="T31" fmla="*/ 479517 h 156"/>
                <a:gd name="T32" fmla="*/ 423413 w 159"/>
                <a:gd name="T33" fmla="*/ 538163 h 156"/>
                <a:gd name="T34" fmla="*/ 437072 w 159"/>
                <a:gd name="T35" fmla="*/ 520914 h 156"/>
                <a:gd name="T36" fmla="*/ 379023 w 159"/>
                <a:gd name="T37" fmla="*/ 465718 h 156"/>
                <a:gd name="T38" fmla="*/ 464389 w 159"/>
                <a:gd name="T39" fmla="*/ 300129 h 156"/>
                <a:gd name="T40" fmla="*/ 269755 w 159"/>
                <a:gd name="T41" fmla="*/ 479517 h 156"/>
                <a:gd name="T42" fmla="*/ 99024 w 159"/>
                <a:gd name="T43" fmla="*/ 300129 h 156"/>
                <a:gd name="T44" fmla="*/ 269755 w 159"/>
                <a:gd name="T45" fmla="*/ 117292 h 156"/>
                <a:gd name="T46" fmla="*/ 440486 w 159"/>
                <a:gd name="T47" fmla="*/ 300129 h 156"/>
                <a:gd name="T48" fmla="*/ 269755 w 159"/>
                <a:gd name="T49" fmla="*/ 479517 h 156"/>
                <a:gd name="T50" fmla="*/ 273170 w 159"/>
                <a:gd name="T51" fmla="*/ 144890 h 156"/>
                <a:gd name="T52" fmla="*/ 249267 w 159"/>
                <a:gd name="T53" fmla="*/ 144890 h 156"/>
                <a:gd name="T54" fmla="*/ 249267 w 159"/>
                <a:gd name="T55" fmla="*/ 307029 h 156"/>
                <a:gd name="T56" fmla="*/ 334633 w 159"/>
                <a:gd name="T57" fmla="*/ 344976 h 156"/>
                <a:gd name="T58" fmla="*/ 344877 w 159"/>
                <a:gd name="T59" fmla="*/ 324278 h 156"/>
                <a:gd name="T60" fmla="*/ 273170 w 159"/>
                <a:gd name="T61" fmla="*/ 293230 h 156"/>
                <a:gd name="T62" fmla="*/ 273170 w 159"/>
                <a:gd name="T63" fmla="*/ 144890 h 156"/>
                <a:gd name="T64" fmla="*/ 174146 w 159"/>
                <a:gd name="T65" fmla="*/ 37947 h 156"/>
                <a:gd name="T66" fmla="*/ 37561 w 159"/>
                <a:gd name="T67" fmla="*/ 37947 h 156"/>
                <a:gd name="T68" fmla="*/ 37561 w 159"/>
                <a:gd name="T69" fmla="*/ 175938 h 156"/>
                <a:gd name="T70" fmla="*/ 44390 w 159"/>
                <a:gd name="T71" fmla="*/ 182837 h 156"/>
                <a:gd name="T72" fmla="*/ 180975 w 159"/>
                <a:gd name="T73" fmla="*/ 44847 h 156"/>
                <a:gd name="T74" fmla="*/ 174146 w 159"/>
                <a:gd name="T75" fmla="*/ 37947 h 156"/>
                <a:gd name="T76" fmla="*/ 44390 w 159"/>
                <a:gd name="T77" fmla="*/ 148340 h 156"/>
                <a:gd name="T78" fmla="*/ 54634 w 159"/>
                <a:gd name="T79" fmla="*/ 51746 h 156"/>
                <a:gd name="T80" fmla="*/ 146829 w 159"/>
                <a:gd name="T81" fmla="*/ 44847 h 156"/>
                <a:gd name="T82" fmla="*/ 44390 w 159"/>
                <a:gd name="T83" fmla="*/ 148340 h 156"/>
                <a:gd name="T84" fmla="*/ 505364 w 159"/>
                <a:gd name="T85" fmla="*/ 37947 h 156"/>
                <a:gd name="T86" fmla="*/ 368779 w 159"/>
                <a:gd name="T87" fmla="*/ 37947 h 156"/>
                <a:gd name="T88" fmla="*/ 361950 w 159"/>
                <a:gd name="T89" fmla="*/ 44847 h 156"/>
                <a:gd name="T90" fmla="*/ 498535 w 159"/>
                <a:gd name="T91" fmla="*/ 182837 h 156"/>
                <a:gd name="T92" fmla="*/ 505364 w 159"/>
                <a:gd name="T93" fmla="*/ 175938 h 156"/>
                <a:gd name="T94" fmla="*/ 505364 w 159"/>
                <a:gd name="T95" fmla="*/ 37947 h 156"/>
                <a:gd name="T96" fmla="*/ 495120 w 159"/>
                <a:gd name="T97" fmla="*/ 148340 h 156"/>
                <a:gd name="T98" fmla="*/ 396096 w 159"/>
                <a:gd name="T99" fmla="*/ 44847 h 156"/>
                <a:gd name="T100" fmla="*/ 488291 w 159"/>
                <a:gd name="T101" fmla="*/ 51746 h 156"/>
                <a:gd name="T102" fmla="*/ 495120 w 159"/>
                <a:gd name="T103" fmla="*/ 148340 h 1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59" h="156">
                  <a:moveTo>
                    <a:pt x="136" y="87"/>
                  </a:moveTo>
                  <a:cubicBezTo>
                    <a:pt x="136" y="55"/>
                    <a:pt x="111" y="28"/>
                    <a:pt x="80" y="28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45" y="31"/>
                    <a:pt x="22" y="56"/>
                    <a:pt x="22" y="87"/>
                  </a:cubicBezTo>
                  <a:cubicBezTo>
                    <a:pt x="22" y="107"/>
                    <a:pt x="32" y="125"/>
                    <a:pt x="47" y="135"/>
                  </a:cubicBezTo>
                  <a:cubicBezTo>
                    <a:pt x="30" y="151"/>
                    <a:pt x="30" y="151"/>
                    <a:pt x="30" y="151"/>
                  </a:cubicBezTo>
                  <a:cubicBezTo>
                    <a:pt x="35" y="156"/>
                    <a:pt x="35" y="156"/>
                    <a:pt x="35" y="156"/>
                  </a:cubicBezTo>
                  <a:cubicBezTo>
                    <a:pt x="53" y="139"/>
                    <a:pt x="53" y="139"/>
                    <a:pt x="53" y="139"/>
                  </a:cubicBezTo>
                  <a:cubicBezTo>
                    <a:pt x="61" y="143"/>
                    <a:pt x="70" y="145"/>
                    <a:pt x="79" y="145"/>
                  </a:cubicBezTo>
                  <a:cubicBezTo>
                    <a:pt x="88" y="145"/>
                    <a:pt x="97" y="143"/>
                    <a:pt x="105" y="139"/>
                  </a:cubicBezTo>
                  <a:cubicBezTo>
                    <a:pt x="124" y="156"/>
                    <a:pt x="124" y="156"/>
                    <a:pt x="124" y="156"/>
                  </a:cubicBezTo>
                  <a:cubicBezTo>
                    <a:pt x="128" y="151"/>
                    <a:pt x="128" y="151"/>
                    <a:pt x="128" y="151"/>
                  </a:cubicBezTo>
                  <a:cubicBezTo>
                    <a:pt x="111" y="135"/>
                    <a:pt x="111" y="135"/>
                    <a:pt x="111" y="135"/>
                  </a:cubicBezTo>
                  <a:cubicBezTo>
                    <a:pt x="126" y="124"/>
                    <a:pt x="136" y="107"/>
                    <a:pt x="136" y="87"/>
                  </a:cubicBezTo>
                  <a:close/>
                  <a:moveTo>
                    <a:pt x="79" y="139"/>
                  </a:moveTo>
                  <a:cubicBezTo>
                    <a:pt x="51" y="139"/>
                    <a:pt x="29" y="115"/>
                    <a:pt x="29" y="87"/>
                  </a:cubicBezTo>
                  <a:cubicBezTo>
                    <a:pt x="29" y="58"/>
                    <a:pt x="51" y="34"/>
                    <a:pt x="79" y="34"/>
                  </a:cubicBezTo>
                  <a:cubicBezTo>
                    <a:pt x="107" y="34"/>
                    <a:pt x="129" y="58"/>
                    <a:pt x="129" y="87"/>
                  </a:cubicBezTo>
                  <a:cubicBezTo>
                    <a:pt x="129" y="115"/>
                    <a:pt x="107" y="139"/>
                    <a:pt x="79" y="139"/>
                  </a:cubicBezTo>
                  <a:close/>
                  <a:moveTo>
                    <a:pt x="80" y="42"/>
                  </a:moveTo>
                  <a:cubicBezTo>
                    <a:pt x="73" y="42"/>
                    <a:pt x="73" y="42"/>
                    <a:pt x="73" y="42"/>
                  </a:cubicBezTo>
                  <a:cubicBezTo>
                    <a:pt x="73" y="89"/>
                    <a:pt x="73" y="89"/>
                    <a:pt x="73" y="89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101" y="94"/>
                    <a:pt x="101" y="94"/>
                    <a:pt x="101" y="94"/>
                  </a:cubicBezTo>
                  <a:cubicBezTo>
                    <a:pt x="80" y="85"/>
                    <a:pt x="80" y="85"/>
                    <a:pt x="80" y="85"/>
                  </a:cubicBezTo>
                  <a:lnTo>
                    <a:pt x="80" y="42"/>
                  </a:lnTo>
                  <a:close/>
                  <a:moveTo>
                    <a:pt x="51" y="11"/>
                  </a:moveTo>
                  <a:cubicBezTo>
                    <a:pt x="40" y="0"/>
                    <a:pt x="22" y="0"/>
                    <a:pt x="11" y="11"/>
                  </a:cubicBezTo>
                  <a:cubicBezTo>
                    <a:pt x="0" y="22"/>
                    <a:pt x="0" y="40"/>
                    <a:pt x="11" y="51"/>
                  </a:cubicBezTo>
                  <a:cubicBezTo>
                    <a:pt x="12" y="52"/>
                    <a:pt x="13" y="52"/>
                    <a:pt x="13" y="5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2" y="12"/>
                    <a:pt x="52" y="12"/>
                    <a:pt x="51" y="11"/>
                  </a:cubicBezTo>
                  <a:close/>
                  <a:moveTo>
                    <a:pt x="13" y="43"/>
                  </a:moveTo>
                  <a:cubicBezTo>
                    <a:pt x="7" y="35"/>
                    <a:pt x="8" y="23"/>
                    <a:pt x="16" y="15"/>
                  </a:cubicBezTo>
                  <a:cubicBezTo>
                    <a:pt x="23" y="8"/>
                    <a:pt x="35" y="7"/>
                    <a:pt x="43" y="13"/>
                  </a:cubicBezTo>
                  <a:lnTo>
                    <a:pt x="13" y="43"/>
                  </a:lnTo>
                  <a:close/>
                  <a:moveTo>
                    <a:pt x="148" y="11"/>
                  </a:moveTo>
                  <a:cubicBezTo>
                    <a:pt x="137" y="0"/>
                    <a:pt x="119" y="0"/>
                    <a:pt x="108" y="11"/>
                  </a:cubicBezTo>
                  <a:cubicBezTo>
                    <a:pt x="107" y="12"/>
                    <a:pt x="107" y="12"/>
                    <a:pt x="106" y="13"/>
                  </a:cubicBezTo>
                  <a:cubicBezTo>
                    <a:pt x="146" y="53"/>
                    <a:pt x="146" y="53"/>
                    <a:pt x="146" y="53"/>
                  </a:cubicBezTo>
                  <a:cubicBezTo>
                    <a:pt x="146" y="52"/>
                    <a:pt x="147" y="52"/>
                    <a:pt x="148" y="51"/>
                  </a:cubicBezTo>
                  <a:cubicBezTo>
                    <a:pt x="159" y="40"/>
                    <a:pt x="159" y="22"/>
                    <a:pt x="148" y="11"/>
                  </a:cubicBezTo>
                  <a:close/>
                  <a:moveTo>
                    <a:pt x="145" y="43"/>
                  </a:moveTo>
                  <a:cubicBezTo>
                    <a:pt x="116" y="13"/>
                    <a:pt x="116" y="13"/>
                    <a:pt x="116" y="13"/>
                  </a:cubicBezTo>
                  <a:cubicBezTo>
                    <a:pt x="124" y="7"/>
                    <a:pt x="136" y="8"/>
                    <a:pt x="143" y="15"/>
                  </a:cubicBezTo>
                  <a:cubicBezTo>
                    <a:pt x="151" y="23"/>
                    <a:pt x="152" y="35"/>
                    <a:pt x="145" y="43"/>
                  </a:cubicBezTo>
                  <a:close/>
                </a:path>
              </a:pathLst>
            </a:custGeom>
            <a:solidFill>
              <a:srgbClr val="002060"/>
            </a:solidFill>
            <a:ln>
              <a:noFill/>
            </a:ln>
            <a:extLst/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TextBox 42"/>
            <p:cNvSpPr txBox="1"/>
            <p:nvPr/>
          </p:nvSpPr>
          <p:spPr>
            <a:xfrm rot="18825592">
              <a:off x="6004605" y="5364232"/>
              <a:ext cx="26962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ru-RU" sz="2400" dirty="0" smtClean="0">
                  <a:solidFill>
                    <a:srgbClr val="C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!</a:t>
              </a:r>
              <a:endParaRPr lang="ru-RU" sz="24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 rot="1435576">
              <a:off x="6266190" y="5390599"/>
              <a:ext cx="25519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ru-RU" sz="2000" dirty="0" smtClean="0">
                  <a:solidFill>
                    <a:srgbClr val="C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!</a:t>
              </a:r>
              <a:endParaRPr lang="ru-RU" sz="20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6139418" y="5332909"/>
              <a:ext cx="2487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ru-RU" dirty="0" smtClean="0">
                  <a:solidFill>
                    <a:srgbClr val="C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!</a:t>
              </a:r>
              <a:endParaRPr lang="ru-RU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52" name="Прямая соединительная линия 51"/>
          <p:cNvCxnSpPr/>
          <p:nvPr/>
        </p:nvCxnSpPr>
        <p:spPr>
          <a:xfrm flipH="1">
            <a:off x="803275" y="5416062"/>
            <a:ext cx="10585450" cy="0"/>
          </a:xfrm>
          <a:prstGeom prst="line">
            <a:avLst/>
          </a:prstGeom>
          <a:ln w="127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Прямоугольник 52"/>
          <p:cNvSpPr/>
          <p:nvPr/>
        </p:nvSpPr>
        <p:spPr>
          <a:xfrm>
            <a:off x="7554494" y="3390669"/>
            <a:ext cx="3190515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205.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хх.х</a:t>
            </a:r>
            <a:r>
              <a:rPr lang="en-US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</a:t>
            </a:r>
            <a:r>
              <a:rPr lang="en-US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206.</a:t>
            </a:r>
            <a:r>
              <a:rPr lang="en-US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хх</a:t>
            </a:r>
            <a:r>
              <a:rPr lang="en-US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</a:t>
            </a:r>
            <a:r>
              <a:rPr lang="en-US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208.</a:t>
            </a:r>
            <a:r>
              <a:rPr lang="en-US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хх</a:t>
            </a:r>
            <a:r>
              <a:rPr lang="en-US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</a:t>
            </a:r>
            <a:r>
              <a:rPr lang="en-US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209.</a:t>
            </a:r>
            <a:r>
              <a:rPr lang="en-US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  <a:r>
              <a:rPr lang="en-US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хх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</a:t>
            </a:r>
            <a:r>
              <a:rPr lang="en-US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210.05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.ххх, </a:t>
            </a:r>
            <a:r>
              <a:rPr lang="en-US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210.Т5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.ххх,  х.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210.10.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ххх, х.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302.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хх.ххх, х.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303.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хх.ххх, х.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304.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хх.ххх, х.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401.40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.ххх, х.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401.60.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ххх</a:t>
            </a:r>
          </a:p>
        </p:txBody>
      </p:sp>
      <p:grpSp>
        <p:nvGrpSpPr>
          <p:cNvPr id="54" name="Группа 53"/>
          <p:cNvGrpSpPr/>
          <p:nvPr/>
        </p:nvGrpSpPr>
        <p:grpSpPr>
          <a:xfrm rot="10800000">
            <a:off x="7749721" y="3258701"/>
            <a:ext cx="2210638" cy="109379"/>
            <a:chOff x="4991504" y="4925366"/>
            <a:chExt cx="2210638" cy="109379"/>
          </a:xfrm>
        </p:grpSpPr>
        <p:cxnSp>
          <p:nvCxnSpPr>
            <p:cNvPr id="55" name="Прямая соединительная линия 54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Прямая соединительная линия 55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Группа 56"/>
          <p:cNvGrpSpPr/>
          <p:nvPr/>
        </p:nvGrpSpPr>
        <p:grpSpPr>
          <a:xfrm>
            <a:off x="7750544" y="4985672"/>
            <a:ext cx="2210638" cy="109379"/>
            <a:chOff x="4991504" y="4925366"/>
            <a:chExt cx="2210638" cy="109379"/>
          </a:xfrm>
        </p:grpSpPr>
        <p:cxnSp>
          <p:nvCxnSpPr>
            <p:cNvPr id="58" name="Прямая соединительная линия 57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Прямая соединительная линия 58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Прямоугольник 59"/>
          <p:cNvSpPr/>
          <p:nvPr/>
        </p:nvSpPr>
        <p:spPr>
          <a:xfrm rot="641538">
            <a:off x="7423893" y="1403574"/>
            <a:ext cx="3925920" cy="823465"/>
          </a:xfrm>
          <a:prstGeom prst="rect">
            <a:avLst/>
          </a:prstGeom>
          <a:noFill/>
          <a:ln w="254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V</a:t>
            </a:r>
            <a:r>
              <a:rPr lang="ru-RU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Обязательное проведение инвентаризации. П.32 144н</a:t>
            </a:r>
            <a:endParaRPr lang="ru-RU" sz="1600" cap="all" dirty="0">
              <a:solidFill>
                <a:srgbClr val="002060"/>
              </a:solidFill>
            </a:endParaRPr>
          </a:p>
        </p:txBody>
      </p:sp>
      <p:sp>
        <p:nvSpPr>
          <p:cNvPr id="37" name="Прямоугольник 36"/>
          <p:cNvSpPr/>
          <p:nvPr/>
        </p:nvSpPr>
        <p:spPr>
          <a:xfrm>
            <a:off x="6997437" y="2402361"/>
            <a:ext cx="371520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Контролируемая группа объектов </a:t>
            </a:r>
            <a:r>
              <a:rPr lang="ru-RU" sz="1600" b="1" dirty="0" smtClean="0">
                <a:solidFill>
                  <a:schemeClr val="accent6">
                    <a:lumMod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/>
            </a:r>
            <a:br>
              <a:rPr lang="ru-RU" sz="1600" b="1" dirty="0" smtClean="0">
                <a:solidFill>
                  <a:schemeClr val="accent6">
                    <a:lumMod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1600" b="1" dirty="0" smtClean="0">
                <a:solidFill>
                  <a:schemeClr val="accent6">
                    <a:lumMod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Решении о проведении инвентаризации</a:t>
            </a:r>
            <a:endParaRPr lang="ru-RU" sz="1600" b="1" dirty="0">
              <a:solidFill>
                <a:schemeClr val="accent6">
                  <a:lumMod val="7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4294967295"/>
          </p:nvPr>
        </p:nvSpPr>
        <p:spPr>
          <a:xfrm>
            <a:off x="10982338" y="243878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27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95476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324672" y="0"/>
            <a:ext cx="8235957" cy="613611"/>
          </a:xfrm>
        </p:spPr>
        <p:txBody>
          <a:bodyPr anchor="ctr">
            <a:noAutofit/>
          </a:bodyPr>
          <a:lstStyle/>
          <a:p>
            <a:r>
              <a:rPr lang="ru-RU" sz="2400" dirty="0"/>
              <a:t>Акт сверки расчетов (ф. </a:t>
            </a:r>
            <a:r>
              <a:rPr lang="ru-RU" sz="2400" dirty="0" smtClean="0"/>
              <a:t>0510477</a:t>
            </a:r>
            <a:r>
              <a:rPr lang="ru-RU" sz="3200" dirty="0" smtClean="0"/>
              <a:t>)</a:t>
            </a:r>
            <a:endParaRPr lang="ru-RU" sz="3200" dirty="0">
              <a:cs typeface="Times New Roman" panose="02020603050405020304" pitchFamily="18" charset="0"/>
            </a:endParaRPr>
          </a:p>
        </p:txBody>
      </p:sp>
      <p:sp>
        <p:nvSpPr>
          <p:cNvPr id="6" name="Объект 5"/>
          <p:cNvSpPr>
            <a:spLocks noGrp="1"/>
          </p:cNvSpPr>
          <p:nvPr>
            <p:ph idx="1"/>
          </p:nvPr>
        </p:nvSpPr>
        <p:spPr>
          <a:xfrm>
            <a:off x="168442" y="1118320"/>
            <a:ext cx="11794960" cy="5006228"/>
          </a:xfrm>
          <a:solidFill>
            <a:schemeClr val="bg1">
              <a:alpha val="89000"/>
            </a:schemeClr>
          </a:solidFill>
        </p:spPr>
        <p:txBody>
          <a:bodyPr anchor="t">
            <a:noAutofit/>
          </a:bodyPr>
          <a:lstStyle/>
          <a:p>
            <a:pPr marL="0" indent="0" algn="r">
              <a:lnSpc>
                <a:spcPct val="120000"/>
              </a:lnSpc>
              <a:spcBef>
                <a:spcPts val="0"/>
              </a:spcBef>
              <a:buNone/>
            </a:pPr>
            <a:r>
              <a:rPr lang="ru-RU" sz="2000" dirty="0" smtClean="0"/>
              <a:t>Форма </a:t>
            </a:r>
            <a:r>
              <a:rPr lang="ru-RU" sz="2000" dirty="0"/>
              <a:t>(ф. 0510469</a:t>
            </a:r>
            <a:r>
              <a:rPr lang="ru-RU" sz="2000" dirty="0" smtClean="0"/>
              <a:t>)</a:t>
            </a:r>
          </a:p>
          <a:p>
            <a:pPr marL="0" indent="0">
              <a:lnSpc>
                <a:spcPct val="120000"/>
              </a:lnSpc>
              <a:spcBef>
                <a:spcPts val="0"/>
              </a:spcBef>
              <a:buNone/>
            </a:pPr>
            <a:r>
              <a:rPr lang="ru-RU" sz="2000" dirty="0"/>
              <a:t>2.1. Результаты инвентаризации дебиторской </a:t>
            </a:r>
            <a:r>
              <a:rPr lang="ru-RU" sz="2000" dirty="0" smtClean="0"/>
              <a:t>задолженности</a:t>
            </a:r>
          </a:p>
          <a:p>
            <a:pPr marL="0" indent="0">
              <a:lnSpc>
                <a:spcPct val="120000"/>
              </a:lnSpc>
              <a:spcBef>
                <a:spcPts val="0"/>
              </a:spcBef>
              <a:buNone/>
            </a:pPr>
            <a:r>
              <a:rPr lang="ru-RU" sz="2000" dirty="0" smtClean="0"/>
              <a:t>2.2. </a:t>
            </a:r>
            <a:r>
              <a:rPr lang="ru-RU" sz="2000" dirty="0"/>
              <a:t>Результаты инвентаризации </a:t>
            </a:r>
            <a:r>
              <a:rPr lang="ru-RU" sz="2000" dirty="0" smtClean="0"/>
              <a:t>кредиторской </a:t>
            </a:r>
            <a:r>
              <a:rPr lang="ru-RU" sz="2000" dirty="0"/>
              <a:t>задолженности</a:t>
            </a:r>
          </a:p>
          <a:p>
            <a:pPr marL="0" indent="0">
              <a:lnSpc>
                <a:spcPct val="120000"/>
              </a:lnSpc>
              <a:spcBef>
                <a:spcPts val="0"/>
              </a:spcBef>
              <a:buNone/>
            </a:pPr>
            <a:endParaRPr lang="ru-RU" sz="2000" dirty="0" smtClean="0"/>
          </a:p>
          <a:p>
            <a:pPr marL="0" indent="0">
              <a:lnSpc>
                <a:spcPct val="120000"/>
              </a:lnSpc>
              <a:spcBef>
                <a:spcPts val="0"/>
              </a:spcBef>
              <a:buNone/>
            </a:pPr>
            <a:endParaRPr lang="ru-RU" sz="2000" dirty="0" smtClean="0"/>
          </a:p>
          <a:p>
            <a:pPr marL="0" indent="0">
              <a:lnSpc>
                <a:spcPct val="120000"/>
              </a:lnSpc>
              <a:spcBef>
                <a:spcPts val="0"/>
              </a:spcBef>
              <a:buNone/>
            </a:pPr>
            <a:endParaRPr lang="en-US" sz="2000" dirty="0" smtClean="0"/>
          </a:p>
          <a:p>
            <a:pPr marL="0" indent="0" algn="ctr">
              <a:lnSpc>
                <a:spcPct val="120000"/>
              </a:lnSpc>
              <a:spcBef>
                <a:spcPts val="0"/>
              </a:spcBef>
              <a:buNone/>
            </a:pPr>
            <a:endParaRPr lang="ru-RU" sz="2400" dirty="0"/>
          </a:p>
        </p:txBody>
      </p:sp>
      <p:graphicFrame>
        <p:nvGraphicFramePr>
          <p:cNvPr id="10" name="Таблица 9"/>
          <p:cNvGraphicFramePr>
            <a:graphicFrameLocks noGrp="1"/>
          </p:cNvGraphicFramePr>
          <p:nvPr>
            <p:extLst/>
          </p:nvPr>
        </p:nvGraphicFramePr>
        <p:xfrm>
          <a:off x="168442" y="2254410"/>
          <a:ext cx="11300747" cy="3969198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888152">
                  <a:extLst>
                    <a:ext uri="{9D8B030D-6E8A-4147-A177-3AD203B41FA5}">
                      <a16:colId xmlns:a16="http://schemas.microsoft.com/office/drawing/2014/main" val="870830749"/>
                    </a:ext>
                  </a:extLst>
                </a:gridCol>
                <a:gridCol w="1529699">
                  <a:extLst>
                    <a:ext uri="{9D8B030D-6E8A-4147-A177-3AD203B41FA5}">
                      <a16:colId xmlns:a16="http://schemas.microsoft.com/office/drawing/2014/main" val="4072932751"/>
                    </a:ext>
                  </a:extLst>
                </a:gridCol>
                <a:gridCol w="1638103">
                  <a:extLst>
                    <a:ext uri="{9D8B030D-6E8A-4147-A177-3AD203B41FA5}">
                      <a16:colId xmlns:a16="http://schemas.microsoft.com/office/drawing/2014/main" val="860529380"/>
                    </a:ext>
                  </a:extLst>
                </a:gridCol>
                <a:gridCol w="1173027">
                  <a:extLst>
                    <a:ext uri="{9D8B030D-6E8A-4147-A177-3AD203B41FA5}">
                      <a16:colId xmlns:a16="http://schemas.microsoft.com/office/drawing/2014/main" val="1612408870"/>
                    </a:ext>
                  </a:extLst>
                </a:gridCol>
                <a:gridCol w="1180283">
                  <a:extLst>
                    <a:ext uri="{9D8B030D-6E8A-4147-A177-3AD203B41FA5}">
                      <a16:colId xmlns:a16="http://schemas.microsoft.com/office/drawing/2014/main" val="2423102550"/>
                    </a:ext>
                  </a:extLst>
                </a:gridCol>
                <a:gridCol w="1691334">
                  <a:extLst>
                    <a:ext uri="{9D8B030D-6E8A-4147-A177-3AD203B41FA5}">
                      <a16:colId xmlns:a16="http://schemas.microsoft.com/office/drawing/2014/main" val="2485397465"/>
                    </a:ext>
                  </a:extLst>
                </a:gridCol>
                <a:gridCol w="1472312">
                  <a:extLst>
                    <a:ext uri="{9D8B030D-6E8A-4147-A177-3AD203B41FA5}">
                      <a16:colId xmlns:a16="http://schemas.microsoft.com/office/drawing/2014/main" val="920640361"/>
                    </a:ext>
                  </a:extLst>
                </a:gridCol>
                <a:gridCol w="1727837">
                  <a:extLst>
                    <a:ext uri="{9D8B030D-6E8A-4147-A177-3AD203B41FA5}">
                      <a16:colId xmlns:a16="http://schemas.microsoft.com/office/drawing/2014/main" val="1733308873"/>
                    </a:ext>
                  </a:extLst>
                </a:gridCol>
              </a:tblGrid>
              <a:tr h="323871">
                <a:tc row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Код строки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 gridSpan="6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Сумма задолженности </a:t>
                      </a:r>
                      <a:endParaRPr lang="ru-RU" sz="2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Заключение комиссии по результатам инвентаризации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383172628"/>
                  </a:ext>
                </a:extLst>
              </a:tr>
              <a:tr h="577263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b="1" dirty="0">
                          <a:solidFill>
                            <a:srgbClr val="FF0000"/>
                          </a:solidFill>
                          <a:effectLst/>
                        </a:rPr>
                        <a:t>подтвержденная актом сверки расчетов </a:t>
                      </a:r>
                      <a:endParaRPr lang="ru-RU" sz="1800" b="1" dirty="0">
                        <a:solidFill>
                          <a:srgbClr val="FF0000"/>
                        </a:solidFill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акт сверки расчетов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не подтвержденная, в том числе актом сверки расчетов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10092969"/>
                  </a:ext>
                </a:extLst>
              </a:tr>
              <a:tr h="865894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в иностранной валюте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в рублях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(рублевом эквиваленте)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дата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номер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в иностранной валюте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в рублях (рублевом эквиваленте)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22201"/>
                  </a:ext>
                </a:extLst>
              </a:tr>
              <a:tr h="288631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1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15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16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17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18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19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20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21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2237335996"/>
                  </a:ext>
                </a:extLst>
              </a:tr>
              <a:tr h="246446"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3104272380"/>
                  </a:ext>
                </a:extLst>
              </a:tr>
              <a:tr h="297874"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2370925860"/>
                  </a:ext>
                </a:extLst>
              </a:tr>
              <a:tr h="288631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Итого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x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x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x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 rowSpan="3"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561402141"/>
                  </a:ext>
                </a:extLst>
              </a:tr>
              <a:tr h="577263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в том числе: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по номеру счета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x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x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x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28118280"/>
                  </a:ext>
                </a:extLst>
              </a:tr>
              <a:tr h="288631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по контрагенту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x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x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x 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/>
                        <a:ea typeface="Calibri" panose="020F0502020204030204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135320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00545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2501712" y="453956"/>
            <a:ext cx="8867328" cy="613611"/>
          </a:xfrm>
        </p:spPr>
        <p:txBody>
          <a:bodyPr anchor="ctr">
            <a:noAutofit/>
          </a:bodyPr>
          <a:lstStyle/>
          <a:p>
            <a:r>
              <a:rPr lang="ru-RU" sz="2400" b="1" dirty="0" smtClean="0">
                <a:solidFill>
                  <a:schemeClr val="accent3">
                    <a:lumMod val="75000"/>
                  </a:schemeClr>
                </a:solidFill>
              </a:rPr>
              <a:t>В Порядок </a:t>
            </a:r>
            <a:r>
              <a:rPr lang="ru-RU" sz="2400" b="1" dirty="0">
                <a:solidFill>
                  <a:schemeClr val="accent3">
                    <a:lumMod val="75000"/>
                  </a:schemeClr>
                </a:solidFill>
              </a:rPr>
              <a:t>проведения </a:t>
            </a:r>
            <a:r>
              <a:rPr lang="ru-RU" sz="2400" b="1" dirty="0" smtClean="0">
                <a:solidFill>
                  <a:schemeClr val="accent3">
                    <a:lumMod val="75000"/>
                  </a:schemeClr>
                </a:solidFill>
              </a:rPr>
              <a:t>инвентаризации -2026</a:t>
            </a:r>
            <a:endParaRPr lang="ru-RU" sz="2400" b="1" dirty="0">
              <a:solidFill>
                <a:schemeClr val="accent3">
                  <a:lumMod val="75000"/>
                </a:schemeClr>
              </a:solidFill>
              <a:cs typeface="Times New Roman" panose="02020603050405020304" pitchFamily="18" charset="0"/>
            </a:endParaRPr>
          </a:p>
        </p:txBody>
      </p:sp>
      <p:sp>
        <p:nvSpPr>
          <p:cNvPr id="6" name="Объект 5"/>
          <p:cNvSpPr>
            <a:spLocks noGrp="1"/>
          </p:cNvSpPr>
          <p:nvPr>
            <p:ph idx="1"/>
          </p:nvPr>
        </p:nvSpPr>
        <p:spPr>
          <a:xfrm>
            <a:off x="1058091" y="1293223"/>
            <a:ext cx="10506892" cy="4362994"/>
          </a:xfrm>
          <a:solidFill>
            <a:schemeClr val="bg1">
              <a:lumMod val="95000"/>
              <a:alpha val="89000"/>
            </a:schemeClr>
          </a:solidFill>
          <a:ln w="38100">
            <a:solidFill>
              <a:schemeClr val="accent3">
                <a:lumMod val="75000"/>
              </a:schemeClr>
            </a:solidFill>
          </a:ln>
        </p:spPr>
        <p:txBody>
          <a:bodyPr anchor="ctr">
            <a:noAutofit/>
          </a:bodyPr>
          <a:lstStyle/>
          <a:p>
            <a:pPr marL="0" indent="0">
              <a:lnSpc>
                <a:spcPct val="120000"/>
              </a:lnSpc>
              <a:spcBef>
                <a:spcPts val="1200"/>
              </a:spcBef>
              <a:buClr>
                <a:srgbClr val="C00000"/>
              </a:buClr>
              <a:buNone/>
            </a:pPr>
            <a:r>
              <a:rPr lang="ru-RU" sz="2000" i="1" dirty="0"/>
              <a:t>В установленных случаях (в соответствии с условиями контрактов) расчеты с контрагентами подтверждаются </a:t>
            </a:r>
            <a:r>
              <a:rPr lang="ru-RU" sz="2000" b="1" i="1" dirty="0" smtClean="0"/>
              <a:t>актом </a:t>
            </a:r>
            <a:r>
              <a:rPr lang="ru-RU" sz="2000" b="1" i="1" dirty="0"/>
              <a:t>сверки</a:t>
            </a:r>
            <a:r>
              <a:rPr lang="ru-RU" sz="2000" i="1" dirty="0"/>
              <a:t>.</a:t>
            </a:r>
          </a:p>
          <a:p>
            <a:pPr marL="0" indent="0">
              <a:lnSpc>
                <a:spcPct val="120000"/>
              </a:lnSpc>
              <a:spcBef>
                <a:spcPts val="1200"/>
              </a:spcBef>
              <a:buClr>
                <a:srgbClr val="C00000"/>
              </a:buClr>
              <a:buNone/>
            </a:pPr>
            <a:r>
              <a:rPr lang="ru-RU" sz="2000" b="1" i="1" dirty="0"/>
              <a:t>При отсутствии акта сверки </a:t>
            </a:r>
            <a:r>
              <a:rPr lang="ru-RU" sz="2000" i="1" dirty="0"/>
              <a:t>расчеты </a:t>
            </a:r>
            <a:r>
              <a:rPr lang="ru-RU" sz="2000" b="1" i="1" dirty="0">
                <a:solidFill>
                  <a:srgbClr val="C00000"/>
                </a:solidFill>
              </a:rPr>
              <a:t>считать подтвержденными</a:t>
            </a:r>
            <a:r>
              <a:rPr lang="ru-RU" sz="2000" i="1" dirty="0"/>
              <a:t>:</a:t>
            </a:r>
          </a:p>
          <a:p>
            <a:pPr marL="817200" lvl="1" indent="-360000">
              <a:lnSpc>
                <a:spcPct val="120000"/>
              </a:lnSpc>
              <a:spcBef>
                <a:spcPts val="1200"/>
              </a:spcBef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ru-RU" sz="2000" b="1" i="1" dirty="0"/>
              <a:t>С физическими лицами – заказчиками</a:t>
            </a:r>
            <a:r>
              <a:rPr lang="ru-RU" sz="2000" i="1" dirty="0"/>
              <a:t>, если </a:t>
            </a:r>
            <a:r>
              <a:rPr lang="ru-RU" sz="2000" b="1" i="1" dirty="0"/>
              <a:t>не было обращения от </a:t>
            </a:r>
            <a:r>
              <a:rPr lang="ru-RU" sz="2000" b="1" i="1" dirty="0" smtClean="0"/>
              <a:t>физ. </a:t>
            </a:r>
            <a:r>
              <a:rPr lang="ru-RU" sz="2000" i="1" dirty="0"/>
              <a:t>лица;</a:t>
            </a:r>
          </a:p>
          <a:p>
            <a:pPr marL="817200" lvl="1" indent="-360000">
              <a:lnSpc>
                <a:spcPct val="120000"/>
              </a:lnSpc>
              <a:spcBef>
                <a:spcPts val="1200"/>
              </a:spcBef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ru-RU" sz="2000" i="1" dirty="0"/>
              <a:t>Расчеты с </a:t>
            </a:r>
            <a:r>
              <a:rPr lang="ru-RU" sz="2000" b="1" i="1" dirty="0"/>
              <a:t>юр</a:t>
            </a:r>
            <a:r>
              <a:rPr lang="ru-RU" sz="2000" i="1" dirty="0"/>
              <a:t>идическими лицами</a:t>
            </a:r>
            <a:r>
              <a:rPr lang="ru-RU" sz="2000" b="1" i="1" dirty="0"/>
              <a:t>, если не было встречного акта </a:t>
            </a:r>
            <a:r>
              <a:rPr lang="ru-RU" sz="2000" i="1" dirty="0"/>
              <a:t>с расхождениями;</a:t>
            </a:r>
          </a:p>
          <a:p>
            <a:pPr marL="817200" lvl="1" indent="-360000">
              <a:lnSpc>
                <a:spcPct val="120000"/>
              </a:lnSpc>
              <a:spcBef>
                <a:spcPts val="1200"/>
              </a:spcBef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ru-RU" sz="2000" b="1" i="1" dirty="0"/>
              <a:t>Расчеты с бюджетом</a:t>
            </a:r>
            <a:r>
              <a:rPr lang="ru-RU" sz="2000" i="1" dirty="0"/>
              <a:t>: на основании справки о принадлежности платежей (информации </a:t>
            </a:r>
            <a:r>
              <a:rPr lang="ru-RU" sz="2000" b="1" i="1" dirty="0"/>
              <a:t>в личном кабинете</a:t>
            </a:r>
            <a:r>
              <a:rPr lang="ru-RU" sz="2000" i="1" dirty="0"/>
              <a:t>)</a:t>
            </a:r>
            <a:endParaRPr lang="ru-RU" sz="2000" dirty="0"/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6287" y="2670452"/>
            <a:ext cx="871804" cy="7071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000108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/>
          <p:cNvSpPr/>
          <p:nvPr/>
        </p:nvSpPr>
        <p:spPr>
          <a:xfrm>
            <a:off x="1955540" y="108953"/>
            <a:ext cx="782495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3975" lvl="1" algn="ctr">
              <a:buSzPct val="130000"/>
            </a:pPr>
            <a:r>
              <a:rPr lang="ru-RU" sz="2400" b="1" dirty="0">
                <a:solidFill>
                  <a:srgbClr val="002060"/>
                </a:solidFill>
                <a:latin typeface="Bookman Old Style" charset="0"/>
                <a:ea typeface="Bookman Old Style" charset="0"/>
                <a:cs typeface="Bookman Old Style" charset="0"/>
              </a:rPr>
              <a:t>Раскрытие информации по ДЗ и КЗ</a:t>
            </a:r>
          </a:p>
        </p:txBody>
      </p:sp>
      <p:sp>
        <p:nvSpPr>
          <p:cNvPr id="7" name="Номер слайда 14"/>
          <p:cNvSpPr>
            <a:spLocks noGrp="1"/>
          </p:cNvSpPr>
          <p:nvPr>
            <p:ph type="sldNum" sz="quarter" idx="12"/>
          </p:nvPr>
        </p:nvSpPr>
        <p:spPr>
          <a:xfrm>
            <a:off x="10106288" y="179387"/>
            <a:ext cx="561712" cy="365125"/>
          </a:xfrm>
        </p:spPr>
        <p:txBody>
          <a:bodyPr/>
          <a:lstStyle/>
          <a:p>
            <a:fld id="{D81B3B79-DEF0-4346-A5D2-0443081EFB3D}" type="slidenum">
              <a:rPr lang="ru-RU" b="1" smtClean="0">
                <a:solidFill>
                  <a:srgbClr val="C79023"/>
                </a:solidFill>
              </a:rPr>
              <a:t>30</a:t>
            </a:fld>
            <a:endParaRPr lang="en-US" b="1" dirty="0">
              <a:solidFill>
                <a:srgbClr val="C79023"/>
              </a:solidFill>
            </a:endParaRPr>
          </a:p>
        </p:txBody>
      </p:sp>
      <p:cxnSp>
        <p:nvCxnSpPr>
          <p:cNvPr id="28" name="Straight Connector 16"/>
          <p:cNvCxnSpPr/>
          <p:nvPr/>
        </p:nvCxnSpPr>
        <p:spPr>
          <a:xfrm>
            <a:off x="10147002" y="265643"/>
            <a:ext cx="0" cy="226483"/>
          </a:xfrm>
          <a:prstGeom prst="line">
            <a:avLst/>
          </a:prstGeom>
          <a:ln w="12700" cmpd="sng">
            <a:solidFill>
              <a:srgbClr val="DEAA46"/>
            </a:solidFill>
            <a:prstDash val="soli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aphicFrame>
        <p:nvGraphicFramePr>
          <p:cNvPr id="3" name="Схема 2">
            <a:extLst>
              <a:ext uri="{FF2B5EF4-FFF2-40B4-BE49-F238E27FC236}">
                <a16:creationId xmlns:a16="http://schemas.microsoft.com/office/drawing/2014/main" id="{147C6993-F361-694F-842B-FA93340A012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67681461"/>
              </p:ext>
            </p:extLst>
          </p:nvPr>
        </p:nvGraphicFramePr>
        <p:xfrm>
          <a:off x="1430271" y="570618"/>
          <a:ext cx="8140440" cy="490781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64DD3C94-B232-D14C-9714-AE537AC1D67F}"/>
              </a:ext>
            </a:extLst>
          </p:cNvPr>
          <p:cNvSpPr txBox="1"/>
          <p:nvPr/>
        </p:nvSpPr>
        <p:spPr>
          <a:xfrm>
            <a:off x="4619836" y="6154690"/>
            <a:ext cx="2844316" cy="369332"/>
          </a:xfrm>
          <a:prstGeom prst="rect">
            <a:avLst/>
          </a:prstGeom>
          <a:solidFill>
            <a:srgbClr val="C00000"/>
          </a:solidFill>
        </p:spPr>
        <p:txBody>
          <a:bodyPr wrap="square" rtlCol="0">
            <a:spAutoFit/>
          </a:bodyPr>
          <a:lstStyle/>
          <a:p>
            <a:r>
              <a:rPr lang="ru-RU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Внутренний контроль!!!</a:t>
            </a:r>
          </a:p>
        </p:txBody>
      </p:sp>
      <p:pic>
        <p:nvPicPr>
          <p:cNvPr id="8" name="Рисунок 7">
            <a:extLst>
              <a:ext uri="{FF2B5EF4-FFF2-40B4-BE49-F238E27FC236}">
                <a16:creationId xmlns:a16="http://schemas.microsoft.com/office/drawing/2014/main" id="{2EA9E381-7688-5448-9F77-EDD57B11EC0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643746" y="5893960"/>
            <a:ext cx="845128" cy="8047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972156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17">
            <a:extLst>
              <a:ext uri="{FF2B5EF4-FFF2-40B4-BE49-F238E27FC236}">
                <a16:creationId xmlns:a16="http://schemas.microsoft.com/office/drawing/2014/main" id="{A22F2BDF-0DED-430D-B3D9-F6577BE707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8751" y="59297"/>
            <a:ext cx="955224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ru-RU"/>
            </a:defPPr>
            <a:lvl1pPr algn="r">
              <a:defRPr sz="2200" b="1">
                <a:solidFill>
                  <a:srgbClr val="11437F"/>
                </a:solidFill>
                <a:latin typeface="Arial" panose="020B0604020202020204" pitchFamily="34" charset="0"/>
              </a:defRPr>
            </a:lvl1pPr>
            <a:lvl2pPr marL="742950" indent="-285750">
              <a:defRPr sz="2400">
                <a:latin typeface="Calibri" pitchFamily="34" charset="0"/>
              </a:defRPr>
            </a:lvl2pPr>
            <a:lvl3pPr>
              <a:defRPr sz="2000">
                <a:latin typeface="Calibri" pitchFamily="34" charset="0"/>
              </a:defRPr>
            </a:lvl3pPr>
            <a:lvl4pPr>
              <a:defRPr>
                <a:latin typeface="Calibri" pitchFamily="34" charset="0"/>
              </a:defRPr>
            </a:lvl4pPr>
            <a:lvl5pPr>
              <a:defRPr>
                <a:latin typeface="Calibri" pitchFamily="34" charset="0"/>
              </a:defRPr>
            </a:lvl5pPr>
            <a:lvl6pPr eaLnBrk="0" fontAlgn="base" hangingPunct="0">
              <a:spcAft>
                <a:spcPct val="0"/>
              </a:spcAft>
              <a:defRPr>
                <a:latin typeface="Calibri" pitchFamily="34" charset="0"/>
              </a:defRPr>
            </a:lvl6pPr>
            <a:lvl7pPr eaLnBrk="0" fontAlgn="base" hangingPunct="0">
              <a:spcAft>
                <a:spcPct val="0"/>
              </a:spcAft>
              <a:defRPr>
                <a:latin typeface="Calibri" pitchFamily="34" charset="0"/>
              </a:defRPr>
            </a:lvl7pPr>
            <a:lvl8pPr eaLnBrk="0" fontAlgn="base" hangingPunct="0">
              <a:spcAft>
                <a:spcPct val="0"/>
              </a:spcAft>
              <a:defRPr>
                <a:latin typeface="Calibri" pitchFamily="34" charset="0"/>
              </a:defRPr>
            </a:lvl8pPr>
            <a:lvl9pPr eaLnBrk="0" fontAlgn="base" hangingPunct="0">
              <a:spcAft>
                <a:spcPct val="0"/>
              </a:spcAft>
              <a:defRPr>
                <a:latin typeface="Calibri" pitchFamily="34" charset="0"/>
              </a:defRPr>
            </a:lvl9pPr>
          </a:lstStyle>
          <a:p>
            <a:pPr algn="r"/>
            <a:r>
              <a:rPr lang="ru-RU" altLang="ru-RU" sz="2000" dirty="0"/>
              <a:t>Контрольные соотношения</a:t>
            </a:r>
          </a:p>
          <a:p>
            <a:pPr algn="r"/>
            <a:r>
              <a:rPr lang="ru-RU" altLang="ru-RU" sz="2000" dirty="0"/>
              <a:t>дебиторская и кредиторская задолженность</a:t>
            </a:r>
          </a:p>
        </p:txBody>
      </p:sp>
      <p:sp>
        <p:nvSpPr>
          <p:cNvPr id="8" name="object 2"/>
          <p:cNvSpPr/>
          <p:nvPr/>
        </p:nvSpPr>
        <p:spPr>
          <a:xfrm flipV="1">
            <a:off x="8005" y="761080"/>
            <a:ext cx="12186035" cy="374445"/>
          </a:xfrm>
          <a:custGeom>
            <a:avLst/>
            <a:gdLst/>
            <a:ahLst/>
            <a:cxnLst/>
            <a:rect l="l" t="t" r="r" b="b"/>
            <a:pathLst>
              <a:path w="4416425">
                <a:moveTo>
                  <a:pt x="0" y="0"/>
                </a:moveTo>
                <a:lnTo>
                  <a:pt x="4415994" y="0"/>
                </a:lnTo>
              </a:path>
            </a:pathLst>
          </a:custGeom>
          <a:ln w="12700">
            <a:solidFill>
              <a:schemeClr val="bg1">
                <a:lumMod val="85000"/>
              </a:schemeClr>
            </a:solidFill>
          </a:ln>
        </p:spPr>
        <p:txBody>
          <a:bodyPr wrap="square" lIns="0" tIns="0" rIns="0" bIns="0" rtlCol="0"/>
          <a:lstStyle/>
          <a:p>
            <a:endParaRPr sz="2400"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B89DB670-FEDD-4497-A406-BD20B93D2F1C}"/>
              </a:ext>
            </a:extLst>
          </p:cNvPr>
          <p:cNvSpPr txBox="1">
            <a:spLocks/>
          </p:cNvSpPr>
          <p:nvPr/>
        </p:nvSpPr>
        <p:spPr>
          <a:xfrm>
            <a:off x="1185934" y="1092009"/>
            <a:ext cx="10669843" cy="772198"/>
          </a:xfrm>
          <a:prstGeom prst="rect">
            <a:avLst/>
          </a:prstGeom>
        </p:spPr>
        <p:txBody>
          <a:bodyPr>
            <a:noAutofit/>
          </a:bodyPr>
          <a:lstStyle>
            <a:lvl1pPr>
              <a:defRPr sz="3170">
                <a:latin typeface="+mj-lt"/>
                <a:ea typeface="+mj-ea"/>
                <a:cs typeface="+mj-cs"/>
              </a:defRPr>
            </a:lvl1pPr>
          </a:lstStyle>
          <a:p>
            <a:pPr algn="just" defTabSz="1219170">
              <a:spcBef>
                <a:spcPts val="800"/>
              </a:spcBef>
            </a:pPr>
            <a:r>
              <a:rPr lang="ru-RU" sz="1600" b="1" kern="0" dirty="0">
                <a:latin typeface="Segoe UI Light" panose="020B0502040204020203" pitchFamily="34" charset="0"/>
                <a:cs typeface="Segoe UI Light" panose="020B0502040204020203" pitchFamily="34" charset="0"/>
              </a:rPr>
              <a:t>Исключение расчетов с </a:t>
            </a:r>
            <a:r>
              <a:rPr lang="ru-RU" sz="1600" b="1" u="sng" kern="0" dirty="0">
                <a:latin typeface="Segoe UI Light" panose="020B0502040204020203" pitchFamily="34" charset="0"/>
                <a:cs typeface="Segoe UI Light" panose="020B0502040204020203" pitchFamily="34" charset="0"/>
              </a:rPr>
              <a:t>ликвидированными</a:t>
            </a:r>
            <a:r>
              <a:rPr lang="ru-RU" sz="1600" b="1" kern="0" dirty="0">
                <a:latin typeface="Segoe UI Light" panose="020B0502040204020203" pitchFamily="34" charset="0"/>
                <a:cs typeface="Segoe UI Light" panose="020B0502040204020203" pitchFamily="34" charset="0"/>
              </a:rPr>
              <a:t> организациями</a:t>
            </a:r>
          </a:p>
          <a:p>
            <a:pPr algn="just" defTabSz="1219170">
              <a:spcBef>
                <a:spcPts val="800"/>
              </a:spcBef>
            </a:pPr>
            <a:r>
              <a:rPr lang="ru-RU" sz="1600" b="1" kern="0" dirty="0">
                <a:latin typeface="Segoe UI Light" panose="020B0502040204020203" pitchFamily="34" charset="0"/>
                <a:cs typeface="Segoe UI Light" panose="020B0502040204020203" pitchFamily="34" charset="0"/>
              </a:rPr>
              <a:t>(сверка детализированных строк отчетности с </a:t>
            </a:r>
            <a:r>
              <a:rPr lang="ru-RU" sz="1600" b="1" kern="0" dirty="0">
                <a:solidFill>
                  <a:srgbClr val="C00000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ЕГРЮЛ, Реестрами имущества, иной общедоступной информацией</a:t>
            </a:r>
            <a:r>
              <a:rPr lang="ru-RU" sz="1600" b="1" kern="0" dirty="0">
                <a:latin typeface="Segoe UI Light" panose="020B0502040204020203" pitchFamily="34" charset="0"/>
                <a:cs typeface="Segoe UI Light" panose="020B0502040204020203" pitchFamily="34" charset="0"/>
              </a:rPr>
              <a:t>)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008A21C-048C-462E-8E7A-F5AB7EBE58F7}"/>
              </a:ext>
            </a:extLst>
          </p:cNvPr>
          <p:cNvSpPr txBox="1"/>
          <p:nvPr/>
        </p:nvSpPr>
        <p:spPr>
          <a:xfrm>
            <a:off x="406401" y="2096393"/>
            <a:ext cx="11254593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800"/>
              </a:spcBef>
            </a:pPr>
            <a:r>
              <a:rPr lang="ru-RU" sz="1600" b="1" dirty="0">
                <a:solidFill>
                  <a:srgbClr val="002060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Затрагиваемые показатели:</a:t>
            </a:r>
          </a:p>
          <a:p>
            <a:pPr marL="838179" indent="-357708">
              <a:spcBef>
                <a:spcPts val="800"/>
              </a:spcBef>
              <a:buFont typeface="Wingdings" panose="05000000000000000000" pitchFamily="2" charset="2"/>
              <a:buChar char="Ø"/>
              <a:tabLst>
                <a:tab pos="122764" algn="l"/>
              </a:tabLst>
            </a:pPr>
            <a:r>
              <a:rPr lang="ru-RU" sz="1600" dirty="0">
                <a:latin typeface="Segoe UI Light" panose="020B0502040204020203" pitchFamily="34" charset="0"/>
                <a:cs typeface="Segoe UI Light" panose="020B0502040204020203" pitchFamily="34" charset="0"/>
              </a:rPr>
              <a:t>Дебиторская задолженность </a:t>
            </a:r>
            <a:r>
              <a:rPr lang="ru-RU" sz="1600" b="1" dirty="0">
                <a:latin typeface="Segoe UI Light" panose="020B0502040204020203" pitchFamily="34" charset="0"/>
                <a:cs typeface="Segoe UI Light" panose="020B0502040204020203" pitchFamily="34" charset="0"/>
              </a:rPr>
              <a:t>по расходам </a:t>
            </a:r>
            <a:r>
              <a:rPr lang="ru-RU" sz="1600" dirty="0">
                <a:latin typeface="Segoe UI Light" panose="020B0502040204020203" pitchFamily="34" charset="0"/>
                <a:cs typeface="Segoe UI Light" panose="020B0502040204020203" pitchFamily="34" charset="0"/>
              </a:rPr>
              <a:t>(субсидии юридическим лицам, авансы по контрактам и т.д.)</a:t>
            </a:r>
          </a:p>
          <a:p>
            <a:pPr marL="838179" indent="-357708">
              <a:spcBef>
                <a:spcPts val="800"/>
              </a:spcBef>
              <a:buFont typeface="Wingdings" panose="05000000000000000000" pitchFamily="2" charset="2"/>
              <a:buChar char="Ø"/>
              <a:tabLst>
                <a:tab pos="122764" algn="l"/>
              </a:tabLst>
            </a:pPr>
            <a:r>
              <a:rPr lang="ru-RU" sz="1600" dirty="0">
                <a:latin typeface="Segoe UI Light" panose="020B0502040204020203" pitchFamily="34" charset="0"/>
                <a:cs typeface="Segoe UI Light" panose="020B0502040204020203" pitchFamily="34" charset="0"/>
              </a:rPr>
              <a:t>Дебиторская/кредиторская задолженность </a:t>
            </a:r>
            <a:r>
              <a:rPr lang="ru-RU" sz="1600" b="1" dirty="0">
                <a:latin typeface="Segoe UI Light" panose="020B0502040204020203" pitchFamily="34" charset="0"/>
                <a:cs typeface="Segoe UI Light" panose="020B0502040204020203" pitchFamily="34" charset="0"/>
              </a:rPr>
              <a:t>по доходам </a:t>
            </a:r>
          </a:p>
          <a:p>
            <a:pPr marL="838179" indent="-357708">
              <a:spcBef>
                <a:spcPts val="800"/>
              </a:spcBef>
              <a:buFont typeface="Wingdings" panose="05000000000000000000" pitchFamily="2" charset="2"/>
              <a:buChar char="Ø"/>
              <a:tabLst>
                <a:tab pos="122764" algn="l"/>
              </a:tabLst>
            </a:pPr>
            <a:r>
              <a:rPr lang="ru-RU" sz="1600" b="1" dirty="0">
                <a:latin typeface="Segoe UI Light" panose="020B0502040204020203" pitchFamily="34" charset="0"/>
                <a:cs typeface="Segoe UI Light" panose="020B0502040204020203" pitchFamily="34" charset="0"/>
              </a:rPr>
              <a:t>Вложения в юридические лица </a:t>
            </a:r>
            <a:r>
              <a:rPr lang="ru-RU" sz="1600" dirty="0">
                <a:latin typeface="Segoe UI Light" panose="020B0502040204020203" pitchFamily="34" charset="0"/>
                <a:cs typeface="Segoe UI Light" panose="020B0502040204020203" pitchFamily="34" charset="0"/>
              </a:rPr>
              <a:t>(акции, облигации, уставной фонд ГУП (МУП) и т.д.)</a:t>
            </a:r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79B07B79-DC2A-473C-BAF7-3FFC658A594F}"/>
              </a:ext>
            </a:extLst>
          </p:cNvPr>
          <p:cNvSpPr>
            <a:spLocks noChangeAspect="1"/>
          </p:cNvSpPr>
          <p:nvPr/>
        </p:nvSpPr>
        <p:spPr>
          <a:xfrm>
            <a:off x="234509" y="882244"/>
            <a:ext cx="724921" cy="757097"/>
          </a:xfrm>
          <a:custGeom>
            <a:avLst/>
            <a:gdLst/>
            <a:ahLst/>
            <a:cxnLst/>
            <a:rect l="l" t="t" r="r" b="b"/>
            <a:pathLst>
              <a:path w="2152328" h="2247863">
                <a:moveTo>
                  <a:pt x="0" y="0"/>
                </a:moveTo>
                <a:lnTo>
                  <a:pt x="2152328" y="0"/>
                </a:lnTo>
                <a:lnTo>
                  <a:pt x="2152328" y="2247863"/>
                </a:lnTo>
                <a:lnTo>
                  <a:pt x="0" y="2247863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extLst>
                <a:ext uri="{96DAC541-7B7A-43D3-8B79-37D633B846F1}">
                  <asvg:svgBlip xmlns:asvg="http://schemas.microsoft.com/office/drawing/2016/SVG/main" xmlns="" r:embed="rId5"/>
                </a:ext>
              </a:extLst>
            </a:blip>
            <a:stretch>
              <a:fillRect/>
            </a:stretch>
          </a:blipFill>
        </p:spPr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B89DB670-FEDD-4497-A406-BD20B93D2F1C}"/>
              </a:ext>
            </a:extLst>
          </p:cNvPr>
          <p:cNvSpPr txBox="1">
            <a:spLocks/>
          </p:cNvSpPr>
          <p:nvPr/>
        </p:nvSpPr>
        <p:spPr>
          <a:xfrm>
            <a:off x="461013" y="3713575"/>
            <a:ext cx="10629353" cy="1785888"/>
          </a:xfrm>
          <a:prstGeom prst="rect">
            <a:avLst/>
          </a:prstGeom>
          <a:solidFill>
            <a:schemeClr val="bg2"/>
          </a:solidFill>
        </p:spPr>
        <p:txBody>
          <a:bodyPr>
            <a:noAutofit/>
          </a:bodyPr>
          <a:lstStyle>
            <a:lvl1pPr>
              <a:defRPr sz="3170">
                <a:latin typeface="+mj-lt"/>
                <a:ea typeface="+mj-ea"/>
                <a:cs typeface="+mj-cs"/>
              </a:defRPr>
            </a:lvl1pPr>
          </a:lstStyle>
          <a:p>
            <a:pPr algn="just" defTabSz="1219170">
              <a:spcAft>
                <a:spcPts val="800"/>
              </a:spcAft>
            </a:pPr>
            <a:r>
              <a:rPr lang="ru-RU" sz="1600" b="1" kern="0" dirty="0">
                <a:solidFill>
                  <a:srgbClr val="1F4E79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Корректное применение счета бюджетного (бухгалтерского) учета:</a:t>
            </a:r>
          </a:p>
          <a:p>
            <a:pPr marL="838179" indent="-357708">
              <a:lnSpc>
                <a:spcPct val="114000"/>
              </a:lnSpc>
              <a:spcBef>
                <a:spcPts val="800"/>
              </a:spcBef>
              <a:buFont typeface="Wingdings" panose="05000000000000000000" pitchFamily="2" charset="2"/>
              <a:buChar char="Ø"/>
              <a:tabLst>
                <a:tab pos="122764" algn="l"/>
              </a:tabLst>
            </a:pPr>
            <a:r>
              <a:rPr lang="ru-RU" sz="1600" dirty="0">
                <a:latin typeface="Segoe UI Light" panose="020B0502040204020203" pitchFamily="34" charset="0"/>
                <a:ea typeface="+mn-ea"/>
                <a:cs typeface="Segoe UI Light" panose="020B0502040204020203" pitchFamily="34" charset="0"/>
              </a:rPr>
              <a:t>Актуальные (допустимые) КБК, действующие в </a:t>
            </a:r>
            <a:r>
              <a:rPr lang="ru-RU" sz="1600" dirty="0" smtClean="0">
                <a:latin typeface="Segoe UI Light" panose="020B0502040204020203" pitchFamily="34" charset="0"/>
                <a:ea typeface="+mn-ea"/>
                <a:cs typeface="Segoe UI Light" panose="020B0502040204020203" pitchFamily="34" charset="0"/>
              </a:rPr>
              <a:t>2026 </a:t>
            </a:r>
            <a:r>
              <a:rPr lang="ru-RU" sz="1600" dirty="0">
                <a:latin typeface="Segoe UI Light" panose="020B0502040204020203" pitchFamily="34" charset="0"/>
                <a:ea typeface="+mn-ea"/>
                <a:cs typeface="Segoe UI Light" panose="020B0502040204020203" pitchFamily="34" charset="0"/>
              </a:rPr>
              <a:t>году;</a:t>
            </a:r>
          </a:p>
          <a:p>
            <a:pPr marL="838179" indent="-357708">
              <a:lnSpc>
                <a:spcPct val="114000"/>
              </a:lnSpc>
              <a:spcBef>
                <a:spcPts val="800"/>
              </a:spcBef>
              <a:buFont typeface="Wingdings" panose="05000000000000000000" pitchFamily="2" charset="2"/>
              <a:buChar char="Ø"/>
              <a:tabLst>
                <a:tab pos="122764" algn="l"/>
              </a:tabLst>
            </a:pPr>
            <a:r>
              <a:rPr lang="ru-RU" sz="1600" dirty="0">
                <a:latin typeface="Segoe UI Light" panose="020B0502040204020203" pitchFamily="34" charset="0"/>
                <a:ea typeface="+mn-ea"/>
                <a:cs typeface="Segoe UI Light" panose="020B0502040204020203" pitchFamily="34" charset="0"/>
              </a:rPr>
              <a:t>Актуальные счета бюджетного (бухгалтерского) учета, действующие в </a:t>
            </a:r>
            <a:r>
              <a:rPr lang="ru-RU" sz="1600" dirty="0" smtClean="0">
                <a:latin typeface="Segoe UI Light" panose="020B0502040204020203" pitchFamily="34" charset="0"/>
                <a:ea typeface="+mn-ea"/>
                <a:cs typeface="Segoe UI Light" panose="020B0502040204020203" pitchFamily="34" charset="0"/>
              </a:rPr>
              <a:t>2026 </a:t>
            </a:r>
            <a:r>
              <a:rPr lang="ru-RU" sz="1600" dirty="0">
                <a:latin typeface="Segoe UI Light" panose="020B0502040204020203" pitchFamily="34" charset="0"/>
                <a:ea typeface="+mn-ea"/>
                <a:cs typeface="Segoe UI Light" panose="020B0502040204020203" pitchFamily="34" charset="0"/>
              </a:rPr>
              <a:t>году;</a:t>
            </a:r>
          </a:p>
          <a:p>
            <a:pPr marL="838179" indent="-357708">
              <a:lnSpc>
                <a:spcPct val="114000"/>
              </a:lnSpc>
              <a:spcBef>
                <a:spcPts val="800"/>
              </a:spcBef>
              <a:buFont typeface="Wingdings" panose="05000000000000000000" pitchFamily="2" charset="2"/>
              <a:buChar char="Ø"/>
              <a:tabLst>
                <a:tab pos="122764" algn="l"/>
              </a:tabLst>
            </a:pPr>
            <a:r>
              <a:rPr lang="ru-RU" sz="1600" dirty="0">
                <a:latin typeface="Segoe UI Light" panose="020B0502040204020203" pitchFamily="34" charset="0"/>
                <a:ea typeface="+mn-ea"/>
                <a:cs typeface="Segoe UI Light" panose="020B0502040204020203" pitchFamily="34" charset="0"/>
              </a:rPr>
              <a:t>Соответствие аналитических кодов счетов бюджетного (бухгалтерского) учета и КБК</a:t>
            </a:r>
            <a:r>
              <a:rPr lang="ru-RU" sz="2000" dirty="0">
                <a:latin typeface="Segoe UI Light" panose="020B0502040204020203" pitchFamily="34" charset="0"/>
                <a:ea typeface="+mn-ea"/>
                <a:cs typeface="Segoe UI Light" panose="020B0502040204020203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9297180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742191" y="1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осуществления контроля полноты проведения инвентаризации субъектами </a:t>
            </a:r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(централизованного) </a:t>
            </a:r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учета</a:t>
            </a:r>
          </a:p>
        </p:txBody>
      </p:sp>
      <p:sp>
        <p:nvSpPr>
          <p:cNvPr id="18" name="Прямоугольник 17"/>
          <p:cNvSpPr/>
          <p:nvPr/>
        </p:nvSpPr>
        <p:spPr>
          <a:xfrm>
            <a:off x="722386" y="3921154"/>
            <a:ext cx="6002713" cy="18158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Информация</a:t>
            </a:r>
            <a:r>
              <a:rPr lang="ru-RU" sz="1600" dirty="0" smtClean="0">
                <a:solidFill>
                  <a:srgbClr val="22272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 объектах произведенных капитальных вложений</a:t>
            </a:r>
          </a:p>
          <a:p>
            <a:endParaRPr lang="ru-RU" sz="1600" dirty="0">
              <a:solidFill>
                <a:srgbClr val="22272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затраты понесенных на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незавершенное строительство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объектов капитального строительства, а также капитальных вложений в объекты незавершенного строительства их статусов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(целевых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функций)</a:t>
            </a:r>
          </a:p>
        </p:txBody>
      </p:sp>
      <p:sp>
        <p:nvSpPr>
          <p:cNvPr id="19" name="Прямоугольник 18"/>
          <p:cNvSpPr/>
          <p:nvPr/>
        </p:nvSpPr>
        <p:spPr>
          <a:xfrm>
            <a:off x="722386" y="3506009"/>
            <a:ext cx="110370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Случай 2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Прямоугольник 21"/>
          <p:cNvSpPr/>
          <p:nvPr/>
        </p:nvSpPr>
        <p:spPr>
          <a:xfrm>
            <a:off x="1322401" y="1536758"/>
            <a:ext cx="5291225" cy="1332647"/>
          </a:xfrm>
          <a:prstGeom prst="rect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2">
                  <a:shade val="100000"/>
                  <a:satMod val="115000"/>
                  <a:alpha val="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Прямоугольник 23"/>
          <p:cNvSpPr/>
          <p:nvPr/>
        </p:nvSpPr>
        <p:spPr>
          <a:xfrm>
            <a:off x="1342210" y="1539033"/>
            <a:ext cx="5271416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Активы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 обязательства, некорректное раскрытие информации о которых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существенным образом может повлиять на достоверность отчетности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</a:t>
            </a:r>
          </a:p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 учетом рисков допущения существенных ошибок (искажений) данных отчетности.</a:t>
            </a:r>
          </a:p>
        </p:txBody>
      </p:sp>
      <p:sp>
        <p:nvSpPr>
          <p:cNvPr id="25" name="Прямоугольник 24"/>
          <p:cNvSpPr/>
          <p:nvPr/>
        </p:nvSpPr>
        <p:spPr>
          <a:xfrm>
            <a:off x="820912" y="1536758"/>
            <a:ext cx="349862" cy="541665"/>
          </a:xfrm>
          <a:prstGeom prst="rect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TextBox 26"/>
          <p:cNvSpPr txBox="1"/>
          <p:nvPr/>
        </p:nvSpPr>
        <p:spPr>
          <a:xfrm>
            <a:off x="855949" y="1462633"/>
            <a:ext cx="28725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  <a:endParaRPr lang="ru-RU" sz="36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28" name="Прямая соединительная линия 27"/>
          <p:cNvCxnSpPr/>
          <p:nvPr/>
        </p:nvCxnSpPr>
        <p:spPr>
          <a:xfrm>
            <a:off x="1921988" y="3732269"/>
            <a:ext cx="4691638" cy="0"/>
          </a:xfrm>
          <a:prstGeom prst="line">
            <a:avLst/>
          </a:prstGeom>
          <a:ln w="127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Прямоугольник 38"/>
          <p:cNvSpPr/>
          <p:nvPr/>
        </p:nvSpPr>
        <p:spPr>
          <a:xfrm>
            <a:off x="7763345" y="3844563"/>
            <a:ext cx="2210638" cy="227754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106.11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.х</a:t>
            </a:r>
            <a:r>
              <a:rPr lang="en-US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</a:t>
            </a:r>
          </a:p>
          <a:p>
            <a:pPr algn="ctr">
              <a:defRPr/>
            </a:pPr>
            <a:r>
              <a:rPr lang="en-US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106.51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.хх</a:t>
            </a:r>
            <a:r>
              <a:rPr lang="en-US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</a:t>
            </a:r>
            <a:r>
              <a:rPr lang="ru-RU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</a:t>
            </a:r>
          </a:p>
          <a:p>
            <a:pPr algn="ctr">
              <a:defRPr/>
            </a:pPr>
            <a:r>
              <a:rPr lang="en-US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106.91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.хх</a:t>
            </a:r>
            <a:r>
              <a:rPr lang="en-US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</a:t>
            </a:r>
            <a:endParaRPr lang="ru-RU" kern="0" dirty="0" smtClean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  <a:p>
            <a:pPr algn="ctr">
              <a:defRPr/>
            </a:pPr>
            <a:endParaRPr lang="ru-RU" kern="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  <a:p>
            <a:pPr algn="ctr">
              <a:defRPr/>
            </a:pPr>
            <a:r>
              <a:rPr lang="ru-RU" sz="1600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Наличие движения на 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счетах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endParaRPr lang="ru-RU" kern="0" dirty="0" smtClean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  <a:p>
            <a:pPr algn="ctr">
              <a:defRPr/>
            </a:pPr>
            <a:r>
              <a:rPr lang="ru-RU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</a:t>
            </a:r>
            <a:r>
              <a:rPr lang="ru-RU" b="1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106.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х</a:t>
            </a:r>
            <a:r>
              <a:rPr lang="en-US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</a:t>
            </a:r>
            <a:r>
              <a:rPr lang="ru-RU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.х</a:t>
            </a:r>
            <a:r>
              <a:rPr lang="en-US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</a:t>
            </a:r>
          </a:p>
          <a:p>
            <a:pPr algn="ctr">
              <a:defRPr/>
            </a:pPr>
            <a:endParaRPr lang="ru-RU" kern="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grpSp>
        <p:nvGrpSpPr>
          <p:cNvPr id="40" name="Группа 39"/>
          <p:cNvGrpSpPr/>
          <p:nvPr/>
        </p:nvGrpSpPr>
        <p:grpSpPr>
          <a:xfrm rot="10800000">
            <a:off x="7763345" y="3615910"/>
            <a:ext cx="2210638" cy="109379"/>
            <a:chOff x="4991504" y="4925366"/>
            <a:chExt cx="2210638" cy="109379"/>
          </a:xfrm>
        </p:grpSpPr>
        <p:cxnSp>
          <p:nvCxnSpPr>
            <p:cNvPr id="41" name="Прямая соединительная линия 40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Прямая соединительная линия 41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" name="Группа 42"/>
          <p:cNvGrpSpPr/>
          <p:nvPr/>
        </p:nvGrpSpPr>
        <p:grpSpPr>
          <a:xfrm>
            <a:off x="7763345" y="5864630"/>
            <a:ext cx="2210638" cy="109379"/>
            <a:chOff x="4991504" y="4925366"/>
            <a:chExt cx="2210638" cy="109379"/>
          </a:xfrm>
        </p:grpSpPr>
        <p:cxnSp>
          <p:nvCxnSpPr>
            <p:cNvPr id="44" name="Прямая соединительная линия 43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Прямая соединительная линия 44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Прямоугольник 45"/>
          <p:cNvSpPr/>
          <p:nvPr/>
        </p:nvSpPr>
        <p:spPr>
          <a:xfrm rot="499010">
            <a:off x="7434132" y="1453364"/>
            <a:ext cx="3929998" cy="788337"/>
          </a:xfrm>
          <a:prstGeom prst="rect">
            <a:avLst/>
          </a:prstGeom>
          <a:noFill/>
          <a:ln w="254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V</a:t>
            </a:r>
            <a:r>
              <a:rPr lang="ru-RU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Обязательное проведение инвентаризации. П.32 144н</a:t>
            </a:r>
            <a:endParaRPr lang="ru-RU" sz="1600" cap="all" dirty="0">
              <a:solidFill>
                <a:srgbClr val="002060"/>
              </a:solidFill>
            </a:endParaRPr>
          </a:p>
        </p:txBody>
      </p:sp>
      <p:cxnSp>
        <p:nvCxnSpPr>
          <p:cNvPr id="49" name="Прямая со стрелкой 48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49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" name="Прямоугольник 30"/>
          <p:cNvSpPr/>
          <p:nvPr/>
        </p:nvSpPr>
        <p:spPr>
          <a:xfrm>
            <a:off x="7003338" y="2675012"/>
            <a:ext cx="3717268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Контролируемая группа объектов </a:t>
            </a:r>
            <a:b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1600" b="1" dirty="0" smtClean="0">
                <a:solidFill>
                  <a:schemeClr val="accent6">
                    <a:lumMod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Решении о проведении инвентаризации</a:t>
            </a:r>
            <a:endParaRPr lang="ru-RU" sz="1600" b="1" dirty="0">
              <a:solidFill>
                <a:schemeClr val="accent6">
                  <a:lumMod val="7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720606" y="134930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32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316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752351" y="1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осуществления контроля полноты проведения инвентаризации субъектами </a:t>
            </a:r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(централизованного) </a:t>
            </a:r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учета</a:t>
            </a:r>
          </a:p>
        </p:txBody>
      </p:sp>
      <p:sp>
        <p:nvSpPr>
          <p:cNvPr id="18" name="Прямоугольник 17"/>
          <p:cNvSpPr/>
          <p:nvPr/>
        </p:nvSpPr>
        <p:spPr>
          <a:xfrm>
            <a:off x="723551" y="4256835"/>
            <a:ext cx="6002713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Информация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 объектах бухгалтерского учета, в отношении которых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 результатам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сверок (выверок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 данных с другими субъектами учета, организациями, проведенных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течение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финансового года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были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выявлены расхождения</a:t>
            </a:r>
          </a:p>
        </p:txBody>
      </p:sp>
      <p:sp>
        <p:nvSpPr>
          <p:cNvPr id="19" name="Прямоугольник 18"/>
          <p:cNvSpPr/>
          <p:nvPr/>
        </p:nvSpPr>
        <p:spPr>
          <a:xfrm>
            <a:off x="723551" y="3841690"/>
            <a:ext cx="110370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Случай 3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Прямоугольник 23"/>
          <p:cNvSpPr/>
          <p:nvPr/>
        </p:nvSpPr>
        <p:spPr>
          <a:xfrm>
            <a:off x="1323566" y="1591468"/>
            <a:ext cx="5291225" cy="1332647"/>
          </a:xfrm>
          <a:prstGeom prst="rect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2">
                  <a:shade val="100000"/>
                  <a:satMod val="115000"/>
                  <a:alpha val="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343375" y="1593743"/>
            <a:ext cx="5271416" cy="1323439"/>
          </a:xfrm>
          <a:prstGeom prst="rect">
            <a:avLst/>
          </a:prstGeom>
          <a:ln>
            <a:solidFill>
              <a:schemeClr val="accent1"/>
            </a:solidFill>
            <a:prstDash val="dash"/>
          </a:ln>
        </p:spPr>
        <p:txBody>
          <a:bodyPr wrap="square">
            <a:spAutoFit/>
          </a:bodyPr>
          <a:lstStyle/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Активы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 обязательства, некорректное раскрытие информации о которых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существенным образом может повлиять на достоверность отчетности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</a:t>
            </a:r>
          </a:p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 учетом рисков допущения существенных ошибок (искажений) данных отчетности.</a:t>
            </a:r>
          </a:p>
        </p:txBody>
      </p:sp>
      <p:sp>
        <p:nvSpPr>
          <p:cNvPr id="27" name="Прямоугольник 26"/>
          <p:cNvSpPr/>
          <p:nvPr/>
        </p:nvSpPr>
        <p:spPr>
          <a:xfrm>
            <a:off x="822077" y="1591468"/>
            <a:ext cx="349862" cy="541665"/>
          </a:xfrm>
          <a:prstGeom prst="rect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TextBox 27"/>
          <p:cNvSpPr txBox="1"/>
          <p:nvPr/>
        </p:nvSpPr>
        <p:spPr>
          <a:xfrm>
            <a:off x="857114" y="1517343"/>
            <a:ext cx="28725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  <a:endParaRPr lang="ru-RU" sz="36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30" name="Прямая соединительная линия 29"/>
          <p:cNvCxnSpPr/>
          <p:nvPr/>
        </p:nvCxnSpPr>
        <p:spPr>
          <a:xfrm>
            <a:off x="1923153" y="4067950"/>
            <a:ext cx="4691638" cy="0"/>
          </a:xfrm>
          <a:prstGeom prst="line">
            <a:avLst/>
          </a:prstGeom>
          <a:ln w="127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Прямоугольник 39"/>
          <p:cNvSpPr/>
          <p:nvPr/>
        </p:nvSpPr>
        <p:spPr>
          <a:xfrm>
            <a:off x="7479125" y="4180244"/>
            <a:ext cx="3190515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На основании расхождений по ф.0503125, ф.0503725 </a:t>
            </a:r>
            <a:endParaRPr lang="ru-RU" kern="0" dirty="0" smtClean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  <a:p>
            <a:pPr>
              <a:defRPr/>
            </a:pPr>
            <a:r>
              <a:rPr lang="ru-RU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2026 г.</a:t>
            </a:r>
            <a:endParaRPr lang="ru-RU" kern="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grpSp>
        <p:nvGrpSpPr>
          <p:cNvPr id="41" name="Группа 40"/>
          <p:cNvGrpSpPr/>
          <p:nvPr/>
        </p:nvGrpSpPr>
        <p:grpSpPr>
          <a:xfrm rot="10800000">
            <a:off x="7764510" y="3951591"/>
            <a:ext cx="2210638" cy="109379"/>
            <a:chOff x="4991504" y="4925366"/>
            <a:chExt cx="2210638" cy="109379"/>
          </a:xfrm>
        </p:grpSpPr>
        <p:cxnSp>
          <p:nvCxnSpPr>
            <p:cNvPr id="42" name="Прямая соединительная линия 41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Прямая соединительная линия 42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Группа 43"/>
          <p:cNvGrpSpPr/>
          <p:nvPr/>
        </p:nvGrpSpPr>
        <p:grpSpPr>
          <a:xfrm>
            <a:off x="7764510" y="5206645"/>
            <a:ext cx="2210638" cy="109379"/>
            <a:chOff x="4991504" y="4925366"/>
            <a:chExt cx="2210638" cy="109379"/>
          </a:xfrm>
        </p:grpSpPr>
        <p:cxnSp>
          <p:nvCxnSpPr>
            <p:cNvPr id="45" name="Прямая соединительная линия 44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Прямая соединительная линия 45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" name="Прямоугольник 46"/>
          <p:cNvSpPr/>
          <p:nvPr/>
        </p:nvSpPr>
        <p:spPr>
          <a:xfrm rot="499010">
            <a:off x="7435297" y="1420137"/>
            <a:ext cx="3929998" cy="788337"/>
          </a:xfrm>
          <a:prstGeom prst="rect">
            <a:avLst/>
          </a:prstGeom>
          <a:noFill/>
          <a:ln w="254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V</a:t>
            </a:r>
            <a:r>
              <a:rPr lang="ru-RU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Обязательное проведение инвентаризации. П.32 144н</a:t>
            </a:r>
            <a:endParaRPr lang="ru-RU" sz="1600" cap="all" dirty="0">
              <a:solidFill>
                <a:srgbClr val="002060"/>
              </a:solidFill>
            </a:endParaRPr>
          </a:p>
        </p:txBody>
      </p:sp>
      <p:cxnSp>
        <p:nvCxnSpPr>
          <p:cNvPr id="60" name="Прямая со стрелкой 59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TextBox 60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" name="Прямоугольник 30"/>
          <p:cNvSpPr/>
          <p:nvPr/>
        </p:nvSpPr>
        <p:spPr>
          <a:xfrm>
            <a:off x="7035855" y="2988905"/>
            <a:ext cx="3666302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Контролируемая группа объектов </a:t>
            </a:r>
            <a:b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1600" b="1" dirty="0" smtClean="0">
                <a:solidFill>
                  <a:schemeClr val="accent6">
                    <a:lumMod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Решении о проведении инвентаризации</a:t>
            </a:r>
            <a:endParaRPr lang="ru-RU" sz="1600" b="1" dirty="0">
              <a:solidFill>
                <a:schemeClr val="accent6">
                  <a:lumMod val="7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955572" y="176515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33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16747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object 2"/>
          <p:cNvSpPr/>
          <p:nvPr/>
        </p:nvSpPr>
        <p:spPr>
          <a:xfrm flipV="1">
            <a:off x="2990" y="530122"/>
            <a:ext cx="12186037" cy="374445"/>
          </a:xfrm>
          <a:custGeom>
            <a:avLst/>
            <a:gdLst/>
            <a:ahLst/>
            <a:cxnLst/>
            <a:rect l="l" t="t" r="r" b="b"/>
            <a:pathLst>
              <a:path w="4416425">
                <a:moveTo>
                  <a:pt x="0" y="0"/>
                </a:moveTo>
                <a:lnTo>
                  <a:pt x="4415994" y="0"/>
                </a:lnTo>
              </a:path>
            </a:pathLst>
          </a:custGeom>
          <a:ln w="12700">
            <a:solidFill>
              <a:schemeClr val="bg1">
                <a:lumMod val="85000"/>
              </a:schemeClr>
            </a:solidFill>
          </a:ln>
        </p:spPr>
        <p:txBody>
          <a:bodyPr wrap="square" lIns="0" tIns="0" rIns="0" bIns="0" rtlCol="0"/>
          <a:lstStyle/>
          <a:p>
            <a:endParaRPr sz="3807" dirty="0"/>
          </a:p>
        </p:txBody>
      </p:sp>
      <p:sp>
        <p:nvSpPr>
          <p:cNvPr id="60" name="TextBox 59"/>
          <p:cNvSpPr txBox="1"/>
          <p:nvPr/>
        </p:nvSpPr>
        <p:spPr>
          <a:xfrm>
            <a:off x="3684653" y="8620"/>
            <a:ext cx="850438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ru-RU" sz="2000" b="1" dirty="0">
                <a:solidFill>
                  <a:schemeClr val="accent1">
                    <a:lumMod val="50000"/>
                  </a:schemeClr>
                </a:solidFill>
                <a:cs typeface="Arial" panose="020B0604020202020204" pitchFamily="34" charset="0"/>
              </a:rPr>
              <a:t>ПОЯСНЕНИЕ ОТКЛОНЕНИЙ</a:t>
            </a:r>
          </a:p>
          <a:p>
            <a:pPr algn="r"/>
            <a:r>
              <a:rPr lang="ru-RU" sz="2000" b="1" dirty="0">
                <a:solidFill>
                  <a:schemeClr val="accent1">
                    <a:lumMod val="50000"/>
                  </a:schemeClr>
                </a:solidFill>
                <a:cs typeface="Arial" panose="020B0604020202020204" pitchFamily="34" charset="0"/>
              </a:rPr>
              <a:t> ПО СПРАВКАМ ПО КОНСОЛИДИРУЕМЫМ РАСЧЕТАМ</a:t>
            </a:r>
          </a:p>
        </p:txBody>
      </p:sp>
      <p:sp>
        <p:nvSpPr>
          <p:cNvPr id="62" name="Номер слайда 3"/>
          <p:cNvSpPr>
            <a:spLocks noGrp="1"/>
          </p:cNvSpPr>
          <p:nvPr>
            <p:ph type="sldNum" sz="quarter" idx="12"/>
          </p:nvPr>
        </p:nvSpPr>
        <p:spPr>
          <a:xfrm>
            <a:off x="9211597" y="6429336"/>
            <a:ext cx="2804160" cy="246221"/>
          </a:xfrm>
        </p:spPr>
        <p:txBody>
          <a:bodyPr/>
          <a:lstStyle/>
          <a:p>
            <a:r>
              <a:rPr lang="ru-RU" sz="1600" dirty="0">
                <a:latin typeface="Cambria" panose="02040503050406030204" pitchFamily="18" charset="0"/>
              </a:rPr>
              <a:t>5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79109" y="1358807"/>
            <a:ext cx="2618660" cy="1983957"/>
          </a:xfrm>
          <a:prstGeom prst="rect">
            <a:avLst/>
          </a:prstGeom>
          <a:noFill/>
          <a:ln w="57150">
            <a:solidFill>
              <a:schemeClr val="accent1"/>
            </a:solidFill>
          </a:ln>
        </p:spPr>
        <p:txBody>
          <a:bodyPr wrap="square" rtlCol="0">
            <a:noAutofit/>
          </a:bodyPr>
          <a:lstStyle/>
          <a:p>
            <a:pPr algn="ctr"/>
            <a:r>
              <a:rPr lang="ru-RU" sz="1867" b="1" dirty="0"/>
              <a:t>Земельные участки лесного фонда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3159429" y="1358807"/>
            <a:ext cx="2618659" cy="1983957"/>
          </a:xfrm>
          <a:prstGeom prst="rect">
            <a:avLst/>
          </a:prstGeom>
          <a:noFill/>
          <a:ln w="57150">
            <a:solidFill>
              <a:schemeClr val="accent1"/>
            </a:solidFill>
          </a:ln>
        </p:spPr>
        <p:txBody>
          <a:bodyPr wrap="square" rtlCol="0">
            <a:noAutofit/>
          </a:bodyPr>
          <a:lstStyle/>
          <a:p>
            <a:pPr algn="ctr"/>
            <a:r>
              <a:rPr lang="ru-RU" sz="1867" b="1" dirty="0"/>
              <a:t>Передача имущества в одностороннем </a:t>
            </a:r>
            <a:r>
              <a:rPr lang="ru-RU" sz="1867" dirty="0"/>
              <a:t>порядке 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8860063" y="1358807"/>
            <a:ext cx="2696544" cy="1983957"/>
          </a:xfrm>
          <a:prstGeom prst="rect">
            <a:avLst/>
          </a:prstGeom>
          <a:noFill/>
          <a:ln w="57150">
            <a:solidFill>
              <a:schemeClr val="accent1"/>
            </a:solidFill>
          </a:ln>
        </p:spPr>
        <p:txBody>
          <a:bodyPr wrap="square" rtlCol="0">
            <a:noAutofit/>
          </a:bodyPr>
          <a:lstStyle/>
          <a:p>
            <a:pPr algn="ctr"/>
            <a:r>
              <a:rPr lang="ru-RU" sz="1867" b="1" dirty="0"/>
              <a:t>Невыясненные поступления, </a:t>
            </a:r>
            <a:r>
              <a:rPr lang="ru-RU" sz="1867" dirty="0"/>
              <a:t>зачисленные на иной уровень бюджета </a:t>
            </a:r>
          </a:p>
          <a:p>
            <a:pPr algn="ctr"/>
            <a:r>
              <a:rPr lang="ru-RU" sz="1867" dirty="0"/>
              <a:t>(не возможные к уточнению)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039749" y="1358807"/>
            <a:ext cx="2621228" cy="1983957"/>
          </a:xfrm>
          <a:prstGeom prst="rect">
            <a:avLst/>
          </a:prstGeom>
          <a:noFill/>
          <a:ln w="57150">
            <a:solidFill>
              <a:schemeClr val="accent1"/>
            </a:solidFill>
          </a:ln>
        </p:spPr>
        <p:txBody>
          <a:bodyPr wrap="square" rtlCol="0">
            <a:noAutofit/>
          </a:bodyPr>
          <a:lstStyle/>
          <a:p>
            <a:pPr algn="ctr"/>
            <a:r>
              <a:rPr lang="ru-RU" sz="1867" b="1" dirty="0"/>
              <a:t>Начисления по возврату средств</a:t>
            </a:r>
            <a:r>
              <a:rPr lang="en-US" sz="1867" b="1" dirty="0"/>
              <a:t> </a:t>
            </a:r>
            <a:r>
              <a:rPr lang="en-US" sz="1867" dirty="0"/>
              <a:t>(</a:t>
            </a:r>
            <a:r>
              <a:rPr lang="ru-RU" sz="1867" dirty="0"/>
              <a:t>предписания КРУ, решения ФОИВ), оспариваемые контрагентом</a:t>
            </a:r>
          </a:p>
        </p:txBody>
      </p:sp>
      <p:cxnSp>
        <p:nvCxnSpPr>
          <p:cNvPr id="54" name="Прямая со стрелкой 53"/>
          <p:cNvCxnSpPr/>
          <p:nvPr/>
        </p:nvCxnSpPr>
        <p:spPr>
          <a:xfrm flipH="1" flipV="1">
            <a:off x="4443371" y="3424798"/>
            <a:ext cx="7557" cy="424249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TextBox 56"/>
          <p:cNvSpPr txBox="1"/>
          <p:nvPr/>
        </p:nvSpPr>
        <p:spPr>
          <a:xfrm>
            <a:off x="279109" y="3858380"/>
            <a:ext cx="11277497" cy="1405256"/>
          </a:xfrm>
          <a:prstGeom prst="rect">
            <a:avLst/>
          </a:prstGeom>
          <a:ln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pPr algn="ctr"/>
            <a:endParaRPr lang="ru-RU" sz="2133" i="1" dirty="0"/>
          </a:p>
          <a:p>
            <a:pPr algn="ctr"/>
            <a:r>
              <a:rPr lang="ru-RU" sz="2133" i="1" dirty="0"/>
              <a:t>Отражение в Справках 0503125 </a:t>
            </a:r>
            <a:r>
              <a:rPr lang="ru-RU" sz="2133" b="1" i="1" dirty="0"/>
              <a:t>в одностороннем порядке</a:t>
            </a:r>
            <a:r>
              <a:rPr lang="ru-RU" sz="2133" i="1" dirty="0"/>
              <a:t>.</a:t>
            </a:r>
          </a:p>
          <a:p>
            <a:pPr algn="ctr"/>
            <a:endParaRPr lang="ru-RU" sz="2133" i="1" dirty="0"/>
          </a:p>
          <a:p>
            <a:pPr algn="ctr"/>
            <a:r>
              <a:rPr lang="ru-RU" sz="2133" i="1" dirty="0"/>
              <a:t>Описание </a:t>
            </a:r>
            <a:r>
              <a:rPr lang="ru-RU" sz="2133" b="1" i="1" dirty="0"/>
              <a:t>обеими сторонами </a:t>
            </a:r>
            <a:r>
              <a:rPr lang="ru-RU" sz="2133" i="1" dirty="0"/>
              <a:t>причин расхождений в Пояснительной записке. </a:t>
            </a:r>
          </a:p>
        </p:txBody>
      </p:sp>
      <p:cxnSp>
        <p:nvCxnSpPr>
          <p:cNvPr id="59" name="Прямая со стрелкой 58"/>
          <p:cNvCxnSpPr/>
          <p:nvPr/>
        </p:nvCxnSpPr>
        <p:spPr>
          <a:xfrm flipH="1" flipV="1">
            <a:off x="10148328" y="3424798"/>
            <a:ext cx="7557" cy="424249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Прямая со стрелкой 17"/>
          <p:cNvCxnSpPr/>
          <p:nvPr/>
        </p:nvCxnSpPr>
        <p:spPr>
          <a:xfrm flipH="1" flipV="1">
            <a:off x="1563052" y="3429001"/>
            <a:ext cx="7557" cy="424249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Прямая со стрелкой 18"/>
          <p:cNvCxnSpPr/>
          <p:nvPr/>
        </p:nvCxnSpPr>
        <p:spPr>
          <a:xfrm flipH="1" flipV="1">
            <a:off x="7350362" y="3424798"/>
            <a:ext cx="7557" cy="424249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540514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792356" y="10160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осуществления контроля полноты проведения инвентаризации субъектами </a:t>
            </a:r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(централизованного) </a:t>
            </a:r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учета</a:t>
            </a:r>
          </a:p>
        </p:txBody>
      </p:sp>
      <p:sp>
        <p:nvSpPr>
          <p:cNvPr id="20" name="Прямоугольник 19"/>
          <p:cNvSpPr/>
          <p:nvPr/>
        </p:nvSpPr>
        <p:spPr>
          <a:xfrm>
            <a:off x="712246" y="3607364"/>
            <a:ext cx="6002713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Информация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объектах учета, стоимостная оценка которых определяет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налоговые обязательства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1600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частности, налога на имущества организаций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</a:p>
        </p:txBody>
      </p:sp>
      <p:sp>
        <p:nvSpPr>
          <p:cNvPr id="21" name="Прямоугольник 20"/>
          <p:cNvSpPr/>
          <p:nvPr/>
        </p:nvSpPr>
        <p:spPr>
          <a:xfrm>
            <a:off x="712246" y="3192219"/>
            <a:ext cx="110370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Случай 4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Прямоугольник 21"/>
          <p:cNvSpPr/>
          <p:nvPr/>
        </p:nvSpPr>
        <p:spPr>
          <a:xfrm>
            <a:off x="1330732" y="5721336"/>
            <a:ext cx="372557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01.01.2027 –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общее правило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5515138" y="5305837"/>
            <a:ext cx="6163106" cy="830997"/>
          </a:xfrm>
          <a:prstGeom prst="rect">
            <a:avLst/>
          </a:prstGeom>
          <a:solidFill>
            <a:schemeClr val="bg2"/>
          </a:solidFill>
        </p:spPr>
        <p:txBody>
          <a:bodyPr wrap="square">
            <a:spAutoFit/>
          </a:bodyPr>
          <a:lstStyle/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На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дату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 ранее 1 октября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отчетного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года, с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дополнительной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инвентаризацией по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отдельным объектам (принятым к учету (измененным) на 01.01.2027</a:t>
            </a:r>
          </a:p>
        </p:txBody>
      </p:sp>
      <p:sp>
        <p:nvSpPr>
          <p:cNvPr id="27" name="Прямоугольник 26"/>
          <p:cNvSpPr/>
          <p:nvPr/>
        </p:nvSpPr>
        <p:spPr>
          <a:xfrm>
            <a:off x="1312261" y="1416688"/>
            <a:ext cx="5291225" cy="1332647"/>
          </a:xfrm>
          <a:prstGeom prst="rect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2">
                  <a:shade val="100000"/>
                  <a:satMod val="115000"/>
                  <a:alpha val="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рямоугольник 27"/>
          <p:cNvSpPr/>
          <p:nvPr/>
        </p:nvSpPr>
        <p:spPr>
          <a:xfrm>
            <a:off x="1332070" y="1418963"/>
            <a:ext cx="5271416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ктивы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 обязательства, некорректное раскрытие информации о которых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существенным образом может повлиять на достоверность отчетности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</a:t>
            </a:r>
          </a:p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 учетом рисков допущения существенных ошибок (искажений) данных отчетности.</a:t>
            </a:r>
          </a:p>
        </p:txBody>
      </p:sp>
      <p:sp>
        <p:nvSpPr>
          <p:cNvPr id="30" name="Прямоугольник 29"/>
          <p:cNvSpPr/>
          <p:nvPr/>
        </p:nvSpPr>
        <p:spPr>
          <a:xfrm>
            <a:off x="810772" y="1416688"/>
            <a:ext cx="349862" cy="541665"/>
          </a:xfrm>
          <a:prstGeom prst="rect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TextBox 31"/>
          <p:cNvSpPr txBox="1"/>
          <p:nvPr/>
        </p:nvSpPr>
        <p:spPr>
          <a:xfrm>
            <a:off x="845809" y="1329863"/>
            <a:ext cx="28725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  <a:endParaRPr lang="ru-RU" sz="36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33" name="Прямая соединительная линия 32"/>
          <p:cNvCxnSpPr/>
          <p:nvPr/>
        </p:nvCxnSpPr>
        <p:spPr>
          <a:xfrm>
            <a:off x="1911848" y="3418479"/>
            <a:ext cx="4691638" cy="0"/>
          </a:xfrm>
          <a:prstGeom prst="line">
            <a:avLst/>
          </a:prstGeom>
          <a:ln w="127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Freeform 134">
            <a:extLst>
              <a:ext uri="{FF2B5EF4-FFF2-40B4-BE49-F238E27FC236}">
                <a16:creationId xmlns:a16="http://schemas.microsoft.com/office/drawing/2014/main" id="{72685622-24C2-4F0C-BAF2-3DEC08D32C24}"/>
              </a:ext>
            </a:extLst>
          </p:cNvPr>
          <p:cNvSpPr>
            <a:spLocks noEditPoints="1"/>
          </p:cNvSpPr>
          <p:nvPr/>
        </p:nvSpPr>
        <p:spPr bwMode="auto">
          <a:xfrm>
            <a:off x="809434" y="5658360"/>
            <a:ext cx="405084" cy="401530"/>
          </a:xfrm>
          <a:custGeom>
            <a:avLst/>
            <a:gdLst>
              <a:gd name="T0" fmla="*/ 464389 w 159"/>
              <a:gd name="T1" fmla="*/ 300129 h 156"/>
              <a:gd name="T2" fmla="*/ 273170 w 159"/>
              <a:gd name="T3" fmla="*/ 96593 h 156"/>
              <a:gd name="T4" fmla="*/ 273170 w 159"/>
              <a:gd name="T5" fmla="*/ 65545 h 156"/>
              <a:gd name="T6" fmla="*/ 290243 w 159"/>
              <a:gd name="T7" fmla="*/ 65545 h 156"/>
              <a:gd name="T8" fmla="*/ 290243 w 159"/>
              <a:gd name="T9" fmla="*/ 44847 h 156"/>
              <a:gd name="T10" fmla="*/ 232194 w 159"/>
              <a:gd name="T11" fmla="*/ 44847 h 156"/>
              <a:gd name="T12" fmla="*/ 232194 w 159"/>
              <a:gd name="T13" fmla="*/ 65545 h 156"/>
              <a:gd name="T14" fmla="*/ 249267 w 159"/>
              <a:gd name="T15" fmla="*/ 65545 h 156"/>
              <a:gd name="T16" fmla="*/ 249267 w 159"/>
              <a:gd name="T17" fmla="*/ 96593 h 156"/>
              <a:gd name="T18" fmla="*/ 75122 w 159"/>
              <a:gd name="T19" fmla="*/ 300129 h 156"/>
              <a:gd name="T20" fmla="*/ 160487 w 159"/>
              <a:gd name="T21" fmla="*/ 465718 h 156"/>
              <a:gd name="T22" fmla="*/ 102439 w 159"/>
              <a:gd name="T23" fmla="*/ 520914 h 156"/>
              <a:gd name="T24" fmla="*/ 119512 w 159"/>
              <a:gd name="T25" fmla="*/ 538163 h 156"/>
              <a:gd name="T26" fmla="*/ 180975 w 159"/>
              <a:gd name="T27" fmla="*/ 479517 h 156"/>
              <a:gd name="T28" fmla="*/ 269755 w 159"/>
              <a:gd name="T29" fmla="*/ 500216 h 156"/>
              <a:gd name="T30" fmla="*/ 358535 w 159"/>
              <a:gd name="T31" fmla="*/ 479517 h 156"/>
              <a:gd name="T32" fmla="*/ 423413 w 159"/>
              <a:gd name="T33" fmla="*/ 538163 h 156"/>
              <a:gd name="T34" fmla="*/ 437072 w 159"/>
              <a:gd name="T35" fmla="*/ 520914 h 156"/>
              <a:gd name="T36" fmla="*/ 379023 w 159"/>
              <a:gd name="T37" fmla="*/ 465718 h 156"/>
              <a:gd name="T38" fmla="*/ 464389 w 159"/>
              <a:gd name="T39" fmla="*/ 300129 h 156"/>
              <a:gd name="T40" fmla="*/ 269755 w 159"/>
              <a:gd name="T41" fmla="*/ 479517 h 156"/>
              <a:gd name="T42" fmla="*/ 99024 w 159"/>
              <a:gd name="T43" fmla="*/ 300129 h 156"/>
              <a:gd name="T44" fmla="*/ 269755 w 159"/>
              <a:gd name="T45" fmla="*/ 117292 h 156"/>
              <a:gd name="T46" fmla="*/ 440486 w 159"/>
              <a:gd name="T47" fmla="*/ 300129 h 156"/>
              <a:gd name="T48" fmla="*/ 269755 w 159"/>
              <a:gd name="T49" fmla="*/ 479517 h 156"/>
              <a:gd name="T50" fmla="*/ 273170 w 159"/>
              <a:gd name="T51" fmla="*/ 144890 h 156"/>
              <a:gd name="T52" fmla="*/ 249267 w 159"/>
              <a:gd name="T53" fmla="*/ 144890 h 156"/>
              <a:gd name="T54" fmla="*/ 249267 w 159"/>
              <a:gd name="T55" fmla="*/ 307029 h 156"/>
              <a:gd name="T56" fmla="*/ 334633 w 159"/>
              <a:gd name="T57" fmla="*/ 344976 h 156"/>
              <a:gd name="T58" fmla="*/ 344877 w 159"/>
              <a:gd name="T59" fmla="*/ 324278 h 156"/>
              <a:gd name="T60" fmla="*/ 273170 w 159"/>
              <a:gd name="T61" fmla="*/ 293230 h 156"/>
              <a:gd name="T62" fmla="*/ 273170 w 159"/>
              <a:gd name="T63" fmla="*/ 144890 h 156"/>
              <a:gd name="T64" fmla="*/ 174146 w 159"/>
              <a:gd name="T65" fmla="*/ 37947 h 156"/>
              <a:gd name="T66" fmla="*/ 37561 w 159"/>
              <a:gd name="T67" fmla="*/ 37947 h 156"/>
              <a:gd name="T68" fmla="*/ 37561 w 159"/>
              <a:gd name="T69" fmla="*/ 175938 h 156"/>
              <a:gd name="T70" fmla="*/ 44390 w 159"/>
              <a:gd name="T71" fmla="*/ 182837 h 156"/>
              <a:gd name="T72" fmla="*/ 180975 w 159"/>
              <a:gd name="T73" fmla="*/ 44847 h 156"/>
              <a:gd name="T74" fmla="*/ 174146 w 159"/>
              <a:gd name="T75" fmla="*/ 37947 h 156"/>
              <a:gd name="T76" fmla="*/ 44390 w 159"/>
              <a:gd name="T77" fmla="*/ 148340 h 156"/>
              <a:gd name="T78" fmla="*/ 54634 w 159"/>
              <a:gd name="T79" fmla="*/ 51746 h 156"/>
              <a:gd name="T80" fmla="*/ 146829 w 159"/>
              <a:gd name="T81" fmla="*/ 44847 h 156"/>
              <a:gd name="T82" fmla="*/ 44390 w 159"/>
              <a:gd name="T83" fmla="*/ 148340 h 156"/>
              <a:gd name="T84" fmla="*/ 505364 w 159"/>
              <a:gd name="T85" fmla="*/ 37947 h 156"/>
              <a:gd name="T86" fmla="*/ 368779 w 159"/>
              <a:gd name="T87" fmla="*/ 37947 h 156"/>
              <a:gd name="T88" fmla="*/ 361950 w 159"/>
              <a:gd name="T89" fmla="*/ 44847 h 156"/>
              <a:gd name="T90" fmla="*/ 498535 w 159"/>
              <a:gd name="T91" fmla="*/ 182837 h 156"/>
              <a:gd name="T92" fmla="*/ 505364 w 159"/>
              <a:gd name="T93" fmla="*/ 175938 h 156"/>
              <a:gd name="T94" fmla="*/ 505364 w 159"/>
              <a:gd name="T95" fmla="*/ 37947 h 156"/>
              <a:gd name="T96" fmla="*/ 495120 w 159"/>
              <a:gd name="T97" fmla="*/ 148340 h 156"/>
              <a:gd name="T98" fmla="*/ 396096 w 159"/>
              <a:gd name="T99" fmla="*/ 44847 h 156"/>
              <a:gd name="T100" fmla="*/ 488291 w 159"/>
              <a:gd name="T101" fmla="*/ 51746 h 156"/>
              <a:gd name="T102" fmla="*/ 495120 w 159"/>
              <a:gd name="T103" fmla="*/ 148340 h 15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159" h="156">
                <a:moveTo>
                  <a:pt x="136" y="87"/>
                </a:moveTo>
                <a:cubicBezTo>
                  <a:pt x="136" y="55"/>
                  <a:pt x="111" y="28"/>
                  <a:pt x="80" y="28"/>
                </a:cubicBezTo>
                <a:cubicBezTo>
                  <a:pt x="80" y="19"/>
                  <a:pt x="80" y="19"/>
                  <a:pt x="80" y="19"/>
                </a:cubicBezTo>
                <a:cubicBezTo>
                  <a:pt x="85" y="19"/>
                  <a:pt x="85" y="19"/>
                  <a:pt x="85" y="19"/>
                </a:cubicBezTo>
                <a:cubicBezTo>
                  <a:pt x="85" y="13"/>
                  <a:pt x="85" y="13"/>
                  <a:pt x="85" y="13"/>
                </a:cubicBezTo>
                <a:cubicBezTo>
                  <a:pt x="68" y="13"/>
                  <a:pt x="68" y="13"/>
                  <a:pt x="68" y="13"/>
                </a:cubicBezTo>
                <a:cubicBezTo>
                  <a:pt x="68" y="19"/>
                  <a:pt x="68" y="19"/>
                  <a:pt x="68" y="19"/>
                </a:cubicBezTo>
                <a:cubicBezTo>
                  <a:pt x="73" y="19"/>
                  <a:pt x="73" y="19"/>
                  <a:pt x="73" y="19"/>
                </a:cubicBezTo>
                <a:cubicBezTo>
                  <a:pt x="73" y="28"/>
                  <a:pt x="73" y="28"/>
                  <a:pt x="73" y="28"/>
                </a:cubicBezTo>
                <a:cubicBezTo>
                  <a:pt x="45" y="31"/>
                  <a:pt x="22" y="56"/>
                  <a:pt x="22" y="87"/>
                </a:cubicBezTo>
                <a:cubicBezTo>
                  <a:pt x="22" y="107"/>
                  <a:pt x="32" y="125"/>
                  <a:pt x="47" y="135"/>
                </a:cubicBezTo>
                <a:cubicBezTo>
                  <a:pt x="30" y="151"/>
                  <a:pt x="30" y="151"/>
                  <a:pt x="30" y="151"/>
                </a:cubicBezTo>
                <a:cubicBezTo>
                  <a:pt x="35" y="156"/>
                  <a:pt x="35" y="156"/>
                  <a:pt x="35" y="156"/>
                </a:cubicBezTo>
                <a:cubicBezTo>
                  <a:pt x="53" y="139"/>
                  <a:pt x="53" y="139"/>
                  <a:pt x="53" y="139"/>
                </a:cubicBezTo>
                <a:cubicBezTo>
                  <a:pt x="61" y="143"/>
                  <a:pt x="70" y="145"/>
                  <a:pt x="79" y="145"/>
                </a:cubicBezTo>
                <a:cubicBezTo>
                  <a:pt x="88" y="145"/>
                  <a:pt x="97" y="143"/>
                  <a:pt x="105" y="139"/>
                </a:cubicBezTo>
                <a:cubicBezTo>
                  <a:pt x="124" y="156"/>
                  <a:pt x="124" y="156"/>
                  <a:pt x="124" y="156"/>
                </a:cubicBezTo>
                <a:cubicBezTo>
                  <a:pt x="128" y="151"/>
                  <a:pt x="128" y="151"/>
                  <a:pt x="128" y="151"/>
                </a:cubicBezTo>
                <a:cubicBezTo>
                  <a:pt x="111" y="135"/>
                  <a:pt x="111" y="135"/>
                  <a:pt x="111" y="135"/>
                </a:cubicBezTo>
                <a:cubicBezTo>
                  <a:pt x="126" y="124"/>
                  <a:pt x="136" y="107"/>
                  <a:pt x="136" y="87"/>
                </a:cubicBezTo>
                <a:close/>
                <a:moveTo>
                  <a:pt x="79" y="139"/>
                </a:moveTo>
                <a:cubicBezTo>
                  <a:pt x="51" y="139"/>
                  <a:pt x="29" y="115"/>
                  <a:pt x="29" y="87"/>
                </a:cubicBezTo>
                <a:cubicBezTo>
                  <a:pt x="29" y="58"/>
                  <a:pt x="51" y="34"/>
                  <a:pt x="79" y="34"/>
                </a:cubicBezTo>
                <a:cubicBezTo>
                  <a:pt x="107" y="34"/>
                  <a:pt x="129" y="58"/>
                  <a:pt x="129" y="87"/>
                </a:cubicBezTo>
                <a:cubicBezTo>
                  <a:pt x="129" y="115"/>
                  <a:pt x="107" y="139"/>
                  <a:pt x="79" y="139"/>
                </a:cubicBezTo>
                <a:close/>
                <a:moveTo>
                  <a:pt x="80" y="42"/>
                </a:moveTo>
                <a:cubicBezTo>
                  <a:pt x="73" y="42"/>
                  <a:pt x="73" y="42"/>
                  <a:pt x="73" y="42"/>
                </a:cubicBezTo>
                <a:cubicBezTo>
                  <a:pt x="73" y="89"/>
                  <a:pt x="73" y="89"/>
                  <a:pt x="73" y="89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101" y="94"/>
                  <a:pt x="101" y="94"/>
                  <a:pt x="101" y="94"/>
                </a:cubicBezTo>
                <a:cubicBezTo>
                  <a:pt x="80" y="85"/>
                  <a:pt x="80" y="85"/>
                  <a:pt x="80" y="85"/>
                </a:cubicBezTo>
                <a:lnTo>
                  <a:pt x="80" y="42"/>
                </a:lnTo>
                <a:close/>
                <a:moveTo>
                  <a:pt x="51" y="11"/>
                </a:moveTo>
                <a:cubicBezTo>
                  <a:pt x="40" y="0"/>
                  <a:pt x="22" y="0"/>
                  <a:pt x="11" y="11"/>
                </a:cubicBezTo>
                <a:cubicBezTo>
                  <a:pt x="0" y="22"/>
                  <a:pt x="0" y="40"/>
                  <a:pt x="11" y="51"/>
                </a:cubicBezTo>
                <a:cubicBezTo>
                  <a:pt x="12" y="52"/>
                  <a:pt x="13" y="52"/>
                  <a:pt x="13" y="53"/>
                </a:cubicBezTo>
                <a:cubicBezTo>
                  <a:pt x="53" y="13"/>
                  <a:pt x="53" y="13"/>
                  <a:pt x="53" y="13"/>
                </a:cubicBezTo>
                <a:cubicBezTo>
                  <a:pt x="52" y="12"/>
                  <a:pt x="52" y="12"/>
                  <a:pt x="51" y="11"/>
                </a:cubicBezTo>
                <a:close/>
                <a:moveTo>
                  <a:pt x="13" y="43"/>
                </a:moveTo>
                <a:cubicBezTo>
                  <a:pt x="7" y="35"/>
                  <a:pt x="8" y="23"/>
                  <a:pt x="16" y="15"/>
                </a:cubicBezTo>
                <a:cubicBezTo>
                  <a:pt x="23" y="8"/>
                  <a:pt x="35" y="7"/>
                  <a:pt x="43" y="13"/>
                </a:cubicBezTo>
                <a:lnTo>
                  <a:pt x="13" y="43"/>
                </a:lnTo>
                <a:close/>
                <a:moveTo>
                  <a:pt x="148" y="11"/>
                </a:moveTo>
                <a:cubicBezTo>
                  <a:pt x="137" y="0"/>
                  <a:pt x="119" y="0"/>
                  <a:pt x="108" y="11"/>
                </a:cubicBezTo>
                <a:cubicBezTo>
                  <a:pt x="107" y="12"/>
                  <a:pt x="107" y="12"/>
                  <a:pt x="106" y="13"/>
                </a:cubicBezTo>
                <a:cubicBezTo>
                  <a:pt x="146" y="53"/>
                  <a:pt x="146" y="53"/>
                  <a:pt x="146" y="53"/>
                </a:cubicBezTo>
                <a:cubicBezTo>
                  <a:pt x="146" y="52"/>
                  <a:pt x="147" y="52"/>
                  <a:pt x="148" y="51"/>
                </a:cubicBezTo>
                <a:cubicBezTo>
                  <a:pt x="159" y="40"/>
                  <a:pt x="159" y="22"/>
                  <a:pt x="148" y="11"/>
                </a:cubicBezTo>
                <a:close/>
                <a:moveTo>
                  <a:pt x="145" y="43"/>
                </a:moveTo>
                <a:cubicBezTo>
                  <a:pt x="116" y="13"/>
                  <a:pt x="116" y="13"/>
                  <a:pt x="116" y="13"/>
                </a:cubicBezTo>
                <a:cubicBezTo>
                  <a:pt x="124" y="7"/>
                  <a:pt x="136" y="8"/>
                  <a:pt x="143" y="15"/>
                </a:cubicBezTo>
                <a:cubicBezTo>
                  <a:pt x="151" y="23"/>
                  <a:pt x="152" y="35"/>
                  <a:pt x="145" y="43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cxnSp>
        <p:nvCxnSpPr>
          <p:cNvPr id="41" name="Прямая соединительная линия 40"/>
          <p:cNvCxnSpPr/>
          <p:nvPr/>
        </p:nvCxnSpPr>
        <p:spPr>
          <a:xfrm flipH="1">
            <a:off x="804891" y="5298577"/>
            <a:ext cx="10585450" cy="0"/>
          </a:xfrm>
          <a:prstGeom prst="line">
            <a:avLst/>
          </a:prstGeom>
          <a:ln w="127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Прямоугольник 41"/>
          <p:cNvSpPr/>
          <p:nvPr/>
        </p:nvSpPr>
        <p:spPr>
          <a:xfrm>
            <a:off x="7340829" y="3530773"/>
            <a:ext cx="3314845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101.1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х.х</a:t>
            </a:r>
            <a:r>
              <a:rPr lang="en-US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х.</a:t>
            </a:r>
            <a:r>
              <a:rPr lang="ru-RU" b="1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103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ru-RU" kern="0" dirty="0" err="1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хх.х</a:t>
            </a:r>
            <a:r>
              <a:rPr lang="en-US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х.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101.35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.х</a:t>
            </a:r>
            <a:r>
              <a:rPr lang="en-US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ru-RU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(при 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наличии </a:t>
            </a:r>
            <a:r>
              <a:rPr lang="ru-RU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регистрации в 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ГИБДД права оперативного управления)</a:t>
            </a:r>
          </a:p>
        </p:txBody>
      </p:sp>
      <p:grpSp>
        <p:nvGrpSpPr>
          <p:cNvPr id="43" name="Группа 42"/>
          <p:cNvGrpSpPr/>
          <p:nvPr/>
        </p:nvGrpSpPr>
        <p:grpSpPr>
          <a:xfrm rot="10800000">
            <a:off x="7753205" y="3302120"/>
            <a:ext cx="2210638" cy="109379"/>
            <a:chOff x="4991504" y="4925366"/>
            <a:chExt cx="2210638" cy="109379"/>
          </a:xfrm>
        </p:grpSpPr>
        <p:cxnSp>
          <p:nvCxnSpPr>
            <p:cNvPr id="44" name="Прямая соединительная линия 43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Прямая соединительная линия 44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6" name="Группа 45"/>
          <p:cNvGrpSpPr/>
          <p:nvPr/>
        </p:nvGrpSpPr>
        <p:grpSpPr>
          <a:xfrm>
            <a:off x="7753205" y="4850376"/>
            <a:ext cx="2210638" cy="109379"/>
            <a:chOff x="4991504" y="4925366"/>
            <a:chExt cx="2210638" cy="109379"/>
          </a:xfrm>
        </p:grpSpPr>
        <p:cxnSp>
          <p:nvCxnSpPr>
            <p:cNvPr id="47" name="Прямая соединительная линия 46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Прямая соединительная линия 47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Прямоугольник 48"/>
          <p:cNvSpPr/>
          <p:nvPr/>
        </p:nvSpPr>
        <p:spPr>
          <a:xfrm rot="499010">
            <a:off x="7423992" y="1405666"/>
            <a:ext cx="3929998" cy="788337"/>
          </a:xfrm>
          <a:prstGeom prst="rect">
            <a:avLst/>
          </a:prstGeom>
          <a:noFill/>
          <a:ln w="254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V</a:t>
            </a:r>
            <a:r>
              <a:rPr lang="ru-RU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Обязательное проведение инвентаризации. П.32 144н</a:t>
            </a:r>
            <a:endParaRPr lang="ru-RU" sz="1600" cap="all" dirty="0">
              <a:solidFill>
                <a:srgbClr val="002060"/>
              </a:solidFill>
            </a:endParaRPr>
          </a:p>
        </p:txBody>
      </p:sp>
      <p:sp>
        <p:nvSpPr>
          <p:cNvPr id="50" name="Freeform 134">
            <a:extLst>
              <a:ext uri="{FF2B5EF4-FFF2-40B4-BE49-F238E27FC236}">
                <a16:creationId xmlns:a16="http://schemas.microsoft.com/office/drawing/2014/main" id="{72685622-24C2-4F0C-BAF2-3DEC08D32C24}"/>
              </a:ext>
            </a:extLst>
          </p:cNvPr>
          <p:cNvSpPr>
            <a:spLocks noEditPoints="1"/>
          </p:cNvSpPr>
          <p:nvPr/>
        </p:nvSpPr>
        <p:spPr bwMode="auto">
          <a:xfrm>
            <a:off x="4969980" y="5633201"/>
            <a:ext cx="405084" cy="401530"/>
          </a:xfrm>
          <a:custGeom>
            <a:avLst/>
            <a:gdLst>
              <a:gd name="T0" fmla="*/ 464389 w 159"/>
              <a:gd name="T1" fmla="*/ 300129 h 156"/>
              <a:gd name="T2" fmla="*/ 273170 w 159"/>
              <a:gd name="T3" fmla="*/ 96593 h 156"/>
              <a:gd name="T4" fmla="*/ 273170 w 159"/>
              <a:gd name="T5" fmla="*/ 65545 h 156"/>
              <a:gd name="T6" fmla="*/ 290243 w 159"/>
              <a:gd name="T7" fmla="*/ 65545 h 156"/>
              <a:gd name="T8" fmla="*/ 290243 w 159"/>
              <a:gd name="T9" fmla="*/ 44847 h 156"/>
              <a:gd name="T10" fmla="*/ 232194 w 159"/>
              <a:gd name="T11" fmla="*/ 44847 h 156"/>
              <a:gd name="T12" fmla="*/ 232194 w 159"/>
              <a:gd name="T13" fmla="*/ 65545 h 156"/>
              <a:gd name="T14" fmla="*/ 249267 w 159"/>
              <a:gd name="T15" fmla="*/ 65545 h 156"/>
              <a:gd name="T16" fmla="*/ 249267 w 159"/>
              <a:gd name="T17" fmla="*/ 96593 h 156"/>
              <a:gd name="T18" fmla="*/ 75122 w 159"/>
              <a:gd name="T19" fmla="*/ 300129 h 156"/>
              <a:gd name="T20" fmla="*/ 160487 w 159"/>
              <a:gd name="T21" fmla="*/ 465718 h 156"/>
              <a:gd name="T22" fmla="*/ 102439 w 159"/>
              <a:gd name="T23" fmla="*/ 520914 h 156"/>
              <a:gd name="T24" fmla="*/ 119512 w 159"/>
              <a:gd name="T25" fmla="*/ 538163 h 156"/>
              <a:gd name="T26" fmla="*/ 180975 w 159"/>
              <a:gd name="T27" fmla="*/ 479517 h 156"/>
              <a:gd name="T28" fmla="*/ 269755 w 159"/>
              <a:gd name="T29" fmla="*/ 500216 h 156"/>
              <a:gd name="T30" fmla="*/ 358535 w 159"/>
              <a:gd name="T31" fmla="*/ 479517 h 156"/>
              <a:gd name="T32" fmla="*/ 423413 w 159"/>
              <a:gd name="T33" fmla="*/ 538163 h 156"/>
              <a:gd name="T34" fmla="*/ 437072 w 159"/>
              <a:gd name="T35" fmla="*/ 520914 h 156"/>
              <a:gd name="T36" fmla="*/ 379023 w 159"/>
              <a:gd name="T37" fmla="*/ 465718 h 156"/>
              <a:gd name="T38" fmla="*/ 464389 w 159"/>
              <a:gd name="T39" fmla="*/ 300129 h 156"/>
              <a:gd name="T40" fmla="*/ 269755 w 159"/>
              <a:gd name="T41" fmla="*/ 479517 h 156"/>
              <a:gd name="T42" fmla="*/ 99024 w 159"/>
              <a:gd name="T43" fmla="*/ 300129 h 156"/>
              <a:gd name="T44" fmla="*/ 269755 w 159"/>
              <a:gd name="T45" fmla="*/ 117292 h 156"/>
              <a:gd name="T46" fmla="*/ 440486 w 159"/>
              <a:gd name="T47" fmla="*/ 300129 h 156"/>
              <a:gd name="T48" fmla="*/ 269755 w 159"/>
              <a:gd name="T49" fmla="*/ 479517 h 156"/>
              <a:gd name="T50" fmla="*/ 273170 w 159"/>
              <a:gd name="T51" fmla="*/ 144890 h 156"/>
              <a:gd name="T52" fmla="*/ 249267 w 159"/>
              <a:gd name="T53" fmla="*/ 144890 h 156"/>
              <a:gd name="T54" fmla="*/ 249267 w 159"/>
              <a:gd name="T55" fmla="*/ 307029 h 156"/>
              <a:gd name="T56" fmla="*/ 334633 w 159"/>
              <a:gd name="T57" fmla="*/ 344976 h 156"/>
              <a:gd name="T58" fmla="*/ 344877 w 159"/>
              <a:gd name="T59" fmla="*/ 324278 h 156"/>
              <a:gd name="T60" fmla="*/ 273170 w 159"/>
              <a:gd name="T61" fmla="*/ 293230 h 156"/>
              <a:gd name="T62" fmla="*/ 273170 w 159"/>
              <a:gd name="T63" fmla="*/ 144890 h 156"/>
              <a:gd name="T64" fmla="*/ 174146 w 159"/>
              <a:gd name="T65" fmla="*/ 37947 h 156"/>
              <a:gd name="T66" fmla="*/ 37561 w 159"/>
              <a:gd name="T67" fmla="*/ 37947 h 156"/>
              <a:gd name="T68" fmla="*/ 37561 w 159"/>
              <a:gd name="T69" fmla="*/ 175938 h 156"/>
              <a:gd name="T70" fmla="*/ 44390 w 159"/>
              <a:gd name="T71" fmla="*/ 182837 h 156"/>
              <a:gd name="T72" fmla="*/ 180975 w 159"/>
              <a:gd name="T73" fmla="*/ 44847 h 156"/>
              <a:gd name="T74" fmla="*/ 174146 w 159"/>
              <a:gd name="T75" fmla="*/ 37947 h 156"/>
              <a:gd name="T76" fmla="*/ 44390 w 159"/>
              <a:gd name="T77" fmla="*/ 148340 h 156"/>
              <a:gd name="T78" fmla="*/ 54634 w 159"/>
              <a:gd name="T79" fmla="*/ 51746 h 156"/>
              <a:gd name="T80" fmla="*/ 146829 w 159"/>
              <a:gd name="T81" fmla="*/ 44847 h 156"/>
              <a:gd name="T82" fmla="*/ 44390 w 159"/>
              <a:gd name="T83" fmla="*/ 148340 h 156"/>
              <a:gd name="T84" fmla="*/ 505364 w 159"/>
              <a:gd name="T85" fmla="*/ 37947 h 156"/>
              <a:gd name="T86" fmla="*/ 368779 w 159"/>
              <a:gd name="T87" fmla="*/ 37947 h 156"/>
              <a:gd name="T88" fmla="*/ 361950 w 159"/>
              <a:gd name="T89" fmla="*/ 44847 h 156"/>
              <a:gd name="T90" fmla="*/ 498535 w 159"/>
              <a:gd name="T91" fmla="*/ 182837 h 156"/>
              <a:gd name="T92" fmla="*/ 505364 w 159"/>
              <a:gd name="T93" fmla="*/ 175938 h 156"/>
              <a:gd name="T94" fmla="*/ 505364 w 159"/>
              <a:gd name="T95" fmla="*/ 37947 h 156"/>
              <a:gd name="T96" fmla="*/ 495120 w 159"/>
              <a:gd name="T97" fmla="*/ 148340 h 156"/>
              <a:gd name="T98" fmla="*/ 396096 w 159"/>
              <a:gd name="T99" fmla="*/ 44847 h 156"/>
              <a:gd name="T100" fmla="*/ 488291 w 159"/>
              <a:gd name="T101" fmla="*/ 51746 h 156"/>
              <a:gd name="T102" fmla="*/ 495120 w 159"/>
              <a:gd name="T103" fmla="*/ 148340 h 15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159" h="156">
                <a:moveTo>
                  <a:pt x="136" y="87"/>
                </a:moveTo>
                <a:cubicBezTo>
                  <a:pt x="136" y="55"/>
                  <a:pt x="111" y="28"/>
                  <a:pt x="80" y="28"/>
                </a:cubicBezTo>
                <a:cubicBezTo>
                  <a:pt x="80" y="19"/>
                  <a:pt x="80" y="19"/>
                  <a:pt x="80" y="19"/>
                </a:cubicBezTo>
                <a:cubicBezTo>
                  <a:pt x="85" y="19"/>
                  <a:pt x="85" y="19"/>
                  <a:pt x="85" y="19"/>
                </a:cubicBezTo>
                <a:cubicBezTo>
                  <a:pt x="85" y="13"/>
                  <a:pt x="85" y="13"/>
                  <a:pt x="85" y="13"/>
                </a:cubicBezTo>
                <a:cubicBezTo>
                  <a:pt x="68" y="13"/>
                  <a:pt x="68" y="13"/>
                  <a:pt x="68" y="13"/>
                </a:cubicBezTo>
                <a:cubicBezTo>
                  <a:pt x="68" y="19"/>
                  <a:pt x="68" y="19"/>
                  <a:pt x="68" y="19"/>
                </a:cubicBezTo>
                <a:cubicBezTo>
                  <a:pt x="73" y="19"/>
                  <a:pt x="73" y="19"/>
                  <a:pt x="73" y="19"/>
                </a:cubicBezTo>
                <a:cubicBezTo>
                  <a:pt x="73" y="28"/>
                  <a:pt x="73" y="28"/>
                  <a:pt x="73" y="28"/>
                </a:cubicBezTo>
                <a:cubicBezTo>
                  <a:pt x="45" y="31"/>
                  <a:pt x="22" y="56"/>
                  <a:pt x="22" y="87"/>
                </a:cubicBezTo>
                <a:cubicBezTo>
                  <a:pt x="22" y="107"/>
                  <a:pt x="32" y="125"/>
                  <a:pt x="47" y="135"/>
                </a:cubicBezTo>
                <a:cubicBezTo>
                  <a:pt x="30" y="151"/>
                  <a:pt x="30" y="151"/>
                  <a:pt x="30" y="151"/>
                </a:cubicBezTo>
                <a:cubicBezTo>
                  <a:pt x="35" y="156"/>
                  <a:pt x="35" y="156"/>
                  <a:pt x="35" y="156"/>
                </a:cubicBezTo>
                <a:cubicBezTo>
                  <a:pt x="53" y="139"/>
                  <a:pt x="53" y="139"/>
                  <a:pt x="53" y="139"/>
                </a:cubicBezTo>
                <a:cubicBezTo>
                  <a:pt x="61" y="143"/>
                  <a:pt x="70" y="145"/>
                  <a:pt x="79" y="145"/>
                </a:cubicBezTo>
                <a:cubicBezTo>
                  <a:pt x="88" y="145"/>
                  <a:pt x="97" y="143"/>
                  <a:pt x="105" y="139"/>
                </a:cubicBezTo>
                <a:cubicBezTo>
                  <a:pt x="124" y="156"/>
                  <a:pt x="124" y="156"/>
                  <a:pt x="124" y="156"/>
                </a:cubicBezTo>
                <a:cubicBezTo>
                  <a:pt x="128" y="151"/>
                  <a:pt x="128" y="151"/>
                  <a:pt x="128" y="151"/>
                </a:cubicBezTo>
                <a:cubicBezTo>
                  <a:pt x="111" y="135"/>
                  <a:pt x="111" y="135"/>
                  <a:pt x="111" y="135"/>
                </a:cubicBezTo>
                <a:cubicBezTo>
                  <a:pt x="126" y="124"/>
                  <a:pt x="136" y="107"/>
                  <a:pt x="136" y="87"/>
                </a:cubicBezTo>
                <a:close/>
                <a:moveTo>
                  <a:pt x="79" y="139"/>
                </a:moveTo>
                <a:cubicBezTo>
                  <a:pt x="51" y="139"/>
                  <a:pt x="29" y="115"/>
                  <a:pt x="29" y="87"/>
                </a:cubicBezTo>
                <a:cubicBezTo>
                  <a:pt x="29" y="58"/>
                  <a:pt x="51" y="34"/>
                  <a:pt x="79" y="34"/>
                </a:cubicBezTo>
                <a:cubicBezTo>
                  <a:pt x="107" y="34"/>
                  <a:pt x="129" y="58"/>
                  <a:pt x="129" y="87"/>
                </a:cubicBezTo>
                <a:cubicBezTo>
                  <a:pt x="129" y="115"/>
                  <a:pt x="107" y="139"/>
                  <a:pt x="79" y="139"/>
                </a:cubicBezTo>
                <a:close/>
                <a:moveTo>
                  <a:pt x="80" y="42"/>
                </a:moveTo>
                <a:cubicBezTo>
                  <a:pt x="73" y="42"/>
                  <a:pt x="73" y="42"/>
                  <a:pt x="73" y="42"/>
                </a:cubicBezTo>
                <a:cubicBezTo>
                  <a:pt x="73" y="89"/>
                  <a:pt x="73" y="89"/>
                  <a:pt x="73" y="89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101" y="94"/>
                  <a:pt x="101" y="94"/>
                  <a:pt x="101" y="94"/>
                </a:cubicBezTo>
                <a:cubicBezTo>
                  <a:pt x="80" y="85"/>
                  <a:pt x="80" y="85"/>
                  <a:pt x="80" y="85"/>
                </a:cubicBezTo>
                <a:lnTo>
                  <a:pt x="80" y="42"/>
                </a:lnTo>
                <a:close/>
                <a:moveTo>
                  <a:pt x="51" y="11"/>
                </a:moveTo>
                <a:cubicBezTo>
                  <a:pt x="40" y="0"/>
                  <a:pt x="22" y="0"/>
                  <a:pt x="11" y="11"/>
                </a:cubicBezTo>
                <a:cubicBezTo>
                  <a:pt x="0" y="22"/>
                  <a:pt x="0" y="40"/>
                  <a:pt x="11" y="51"/>
                </a:cubicBezTo>
                <a:cubicBezTo>
                  <a:pt x="12" y="52"/>
                  <a:pt x="13" y="52"/>
                  <a:pt x="13" y="53"/>
                </a:cubicBezTo>
                <a:cubicBezTo>
                  <a:pt x="53" y="13"/>
                  <a:pt x="53" y="13"/>
                  <a:pt x="53" y="13"/>
                </a:cubicBezTo>
                <a:cubicBezTo>
                  <a:pt x="52" y="12"/>
                  <a:pt x="52" y="12"/>
                  <a:pt x="51" y="11"/>
                </a:cubicBezTo>
                <a:close/>
                <a:moveTo>
                  <a:pt x="13" y="43"/>
                </a:moveTo>
                <a:cubicBezTo>
                  <a:pt x="7" y="35"/>
                  <a:pt x="8" y="23"/>
                  <a:pt x="16" y="15"/>
                </a:cubicBezTo>
                <a:cubicBezTo>
                  <a:pt x="23" y="8"/>
                  <a:pt x="35" y="7"/>
                  <a:pt x="43" y="13"/>
                </a:cubicBezTo>
                <a:lnTo>
                  <a:pt x="13" y="43"/>
                </a:lnTo>
                <a:close/>
                <a:moveTo>
                  <a:pt x="148" y="11"/>
                </a:moveTo>
                <a:cubicBezTo>
                  <a:pt x="137" y="0"/>
                  <a:pt x="119" y="0"/>
                  <a:pt x="108" y="11"/>
                </a:cubicBezTo>
                <a:cubicBezTo>
                  <a:pt x="107" y="12"/>
                  <a:pt x="107" y="12"/>
                  <a:pt x="106" y="13"/>
                </a:cubicBezTo>
                <a:cubicBezTo>
                  <a:pt x="146" y="53"/>
                  <a:pt x="146" y="53"/>
                  <a:pt x="146" y="53"/>
                </a:cubicBezTo>
                <a:cubicBezTo>
                  <a:pt x="146" y="52"/>
                  <a:pt x="147" y="52"/>
                  <a:pt x="148" y="51"/>
                </a:cubicBezTo>
                <a:cubicBezTo>
                  <a:pt x="159" y="40"/>
                  <a:pt x="159" y="22"/>
                  <a:pt x="148" y="11"/>
                </a:cubicBezTo>
                <a:close/>
                <a:moveTo>
                  <a:pt x="145" y="43"/>
                </a:moveTo>
                <a:cubicBezTo>
                  <a:pt x="116" y="13"/>
                  <a:pt x="116" y="13"/>
                  <a:pt x="116" y="13"/>
                </a:cubicBezTo>
                <a:cubicBezTo>
                  <a:pt x="124" y="7"/>
                  <a:pt x="136" y="8"/>
                  <a:pt x="143" y="15"/>
                </a:cubicBezTo>
                <a:cubicBezTo>
                  <a:pt x="151" y="23"/>
                  <a:pt x="152" y="35"/>
                  <a:pt x="145" y="43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55" name="Прямоугольник 54"/>
          <p:cNvSpPr/>
          <p:nvPr/>
        </p:nvSpPr>
        <p:spPr>
          <a:xfrm>
            <a:off x="6868509" y="2408071"/>
            <a:ext cx="378716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Контролируемая группа объектов </a:t>
            </a:r>
            <a:r>
              <a:rPr lang="ru-RU" sz="1600" b="1" dirty="0">
                <a:solidFill>
                  <a:schemeClr val="accent6">
                    <a:lumMod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Решении о проведении инвентаризации</a:t>
            </a: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695096" y="271862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35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70499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792356" y="10160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осуществления контроля полноты проведения инвентаризации субъектами </a:t>
            </a:r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(централизованного) </a:t>
            </a:r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учета</a:t>
            </a:r>
          </a:p>
        </p:txBody>
      </p:sp>
      <p:sp>
        <p:nvSpPr>
          <p:cNvPr id="20" name="Прямоугольник 19"/>
          <p:cNvSpPr/>
          <p:nvPr/>
        </p:nvSpPr>
        <p:spPr>
          <a:xfrm>
            <a:off x="712246" y="3607364"/>
            <a:ext cx="6315571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Информация о стоимости объектов учета (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нефинансовых активов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),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оценка которых определяет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налоговые обязательства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1600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частности, налога на </a:t>
            </a:r>
            <a:r>
              <a:rPr lang="ru-RU" sz="1600" i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землю </a:t>
            </a:r>
            <a:r>
              <a:rPr lang="ru-RU" sz="1600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организаций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):</a:t>
            </a:r>
          </a:p>
          <a:p>
            <a:r>
              <a:rPr lang="ru-RU" sz="1600" b="1" i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 показатели </a:t>
            </a:r>
            <a:r>
              <a:rPr lang="ru-RU" sz="1600" b="1" i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стоимостных оценок земельных участков  (</a:t>
            </a:r>
            <a:r>
              <a:rPr lang="ru-RU" sz="1600" b="1" i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земли)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ru-RU" sz="1600" i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</a:t>
            </a:r>
            <a:r>
              <a:rPr lang="ru-RU" sz="1600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том </a:t>
            </a:r>
            <a:r>
              <a:rPr lang="ru-RU" sz="1600" i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числе </a:t>
            </a:r>
            <a:r>
              <a:rPr lang="ru-RU" sz="1600" b="1" i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при передаче их в </a:t>
            </a:r>
            <a:r>
              <a:rPr lang="ru-RU" sz="1600" b="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аренду </a:t>
            </a:r>
            <a:r>
              <a:rPr lang="ru-RU" sz="1600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(безвозмездное пользование</a:t>
            </a:r>
            <a:r>
              <a:rPr lang="ru-RU" sz="1600" i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  </a:t>
            </a:r>
            <a:endParaRPr lang="ru-RU" sz="1600" i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Прямоугольник 20"/>
          <p:cNvSpPr/>
          <p:nvPr/>
        </p:nvSpPr>
        <p:spPr>
          <a:xfrm>
            <a:off x="712246" y="3192219"/>
            <a:ext cx="139063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Случай 4.1. 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Прямоугольник 21"/>
          <p:cNvSpPr/>
          <p:nvPr/>
        </p:nvSpPr>
        <p:spPr>
          <a:xfrm>
            <a:off x="1407564" y="5445336"/>
            <a:ext cx="372557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01.01.2027 –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общее правило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5515138" y="5305837"/>
            <a:ext cx="6163106" cy="738664"/>
          </a:xfrm>
          <a:prstGeom prst="rect">
            <a:avLst/>
          </a:prstGeom>
          <a:solidFill>
            <a:schemeClr val="bg2"/>
          </a:solidFill>
        </p:spPr>
        <p:txBody>
          <a:bodyPr wrap="square">
            <a:spAutoFit/>
          </a:bodyPr>
          <a:lstStyle/>
          <a:p>
            <a:r>
              <a:rPr lang="ru-RU" sz="14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На 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дату </a:t>
            </a:r>
            <a:r>
              <a:rPr lang="ru-RU" sz="14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- 1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января 2027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года сверка 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данных </a:t>
            </a:r>
            <a:r>
              <a:rPr lang="ru-RU" sz="14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бухгалтерского) учета с данными </a:t>
            </a:r>
            <a:r>
              <a:rPr lang="ru-RU" sz="14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ЕГРН, с 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дополнительной </a:t>
            </a:r>
            <a:r>
              <a:rPr lang="ru-RU" sz="14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инвентаризацией документов (принятым 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 учету (измененным) на </a:t>
            </a:r>
            <a:r>
              <a:rPr lang="ru-RU" sz="14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31.12.2026 </a:t>
            </a:r>
            <a:r>
              <a:rPr lang="ru-RU" sz="14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как СПОД</a:t>
            </a:r>
            <a:endParaRPr lang="ru-RU" sz="14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Прямоугольник 26"/>
          <p:cNvSpPr/>
          <p:nvPr/>
        </p:nvSpPr>
        <p:spPr>
          <a:xfrm>
            <a:off x="1312261" y="1092284"/>
            <a:ext cx="5291225" cy="1987642"/>
          </a:xfrm>
          <a:prstGeom prst="rect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2">
                  <a:shade val="100000"/>
                  <a:satMod val="115000"/>
                  <a:alpha val="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рямоугольник 27"/>
          <p:cNvSpPr/>
          <p:nvPr/>
        </p:nvSpPr>
        <p:spPr>
          <a:xfrm>
            <a:off x="1284694" y="1112618"/>
            <a:ext cx="5173233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Сверка правоустанавливающих документов с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результатами </a:t>
            </a:r>
            <a:r>
              <a:rPr lang="ru-RU" sz="16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государственной кадастровой </a:t>
            </a:r>
            <a:r>
              <a:rPr lang="ru-RU" sz="1600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оценки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на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 января с данными 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Акта об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утверждении результатов определения кадастровой стоимости уполномоченного органа субъекта РФ 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 Закон </a:t>
            </a:r>
            <a:r>
              <a:rPr lang="en-US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 237-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ФЗ </a:t>
            </a:r>
            <a:endParaRPr lang="ru-RU" sz="1600" b="1" dirty="0" smtClean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ранее - только Выписка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из ЕГРН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).</a:t>
            </a:r>
          </a:p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0" name="Прямоугольник 29"/>
          <p:cNvSpPr/>
          <p:nvPr/>
        </p:nvSpPr>
        <p:spPr>
          <a:xfrm>
            <a:off x="810772" y="1416688"/>
            <a:ext cx="349862" cy="541665"/>
          </a:xfrm>
          <a:prstGeom prst="rect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TextBox 31"/>
          <p:cNvSpPr txBox="1"/>
          <p:nvPr/>
        </p:nvSpPr>
        <p:spPr>
          <a:xfrm>
            <a:off x="845809" y="1329863"/>
            <a:ext cx="28725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  <a:endParaRPr lang="ru-RU" sz="36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33" name="Прямая соединительная линия 32"/>
          <p:cNvCxnSpPr/>
          <p:nvPr/>
        </p:nvCxnSpPr>
        <p:spPr>
          <a:xfrm>
            <a:off x="1911848" y="3418479"/>
            <a:ext cx="4691638" cy="0"/>
          </a:xfrm>
          <a:prstGeom prst="line">
            <a:avLst/>
          </a:prstGeom>
          <a:ln w="127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Freeform 134">
            <a:extLst>
              <a:ext uri="{FF2B5EF4-FFF2-40B4-BE49-F238E27FC236}">
                <a16:creationId xmlns:a16="http://schemas.microsoft.com/office/drawing/2014/main" id="{72685622-24C2-4F0C-BAF2-3DEC08D32C24}"/>
              </a:ext>
            </a:extLst>
          </p:cNvPr>
          <p:cNvSpPr>
            <a:spLocks noEditPoints="1"/>
          </p:cNvSpPr>
          <p:nvPr/>
        </p:nvSpPr>
        <p:spPr bwMode="auto">
          <a:xfrm>
            <a:off x="809434" y="5658360"/>
            <a:ext cx="405084" cy="401530"/>
          </a:xfrm>
          <a:custGeom>
            <a:avLst/>
            <a:gdLst>
              <a:gd name="T0" fmla="*/ 464389 w 159"/>
              <a:gd name="T1" fmla="*/ 300129 h 156"/>
              <a:gd name="T2" fmla="*/ 273170 w 159"/>
              <a:gd name="T3" fmla="*/ 96593 h 156"/>
              <a:gd name="T4" fmla="*/ 273170 w 159"/>
              <a:gd name="T5" fmla="*/ 65545 h 156"/>
              <a:gd name="T6" fmla="*/ 290243 w 159"/>
              <a:gd name="T7" fmla="*/ 65545 h 156"/>
              <a:gd name="T8" fmla="*/ 290243 w 159"/>
              <a:gd name="T9" fmla="*/ 44847 h 156"/>
              <a:gd name="T10" fmla="*/ 232194 w 159"/>
              <a:gd name="T11" fmla="*/ 44847 h 156"/>
              <a:gd name="T12" fmla="*/ 232194 w 159"/>
              <a:gd name="T13" fmla="*/ 65545 h 156"/>
              <a:gd name="T14" fmla="*/ 249267 w 159"/>
              <a:gd name="T15" fmla="*/ 65545 h 156"/>
              <a:gd name="T16" fmla="*/ 249267 w 159"/>
              <a:gd name="T17" fmla="*/ 96593 h 156"/>
              <a:gd name="T18" fmla="*/ 75122 w 159"/>
              <a:gd name="T19" fmla="*/ 300129 h 156"/>
              <a:gd name="T20" fmla="*/ 160487 w 159"/>
              <a:gd name="T21" fmla="*/ 465718 h 156"/>
              <a:gd name="T22" fmla="*/ 102439 w 159"/>
              <a:gd name="T23" fmla="*/ 520914 h 156"/>
              <a:gd name="T24" fmla="*/ 119512 w 159"/>
              <a:gd name="T25" fmla="*/ 538163 h 156"/>
              <a:gd name="T26" fmla="*/ 180975 w 159"/>
              <a:gd name="T27" fmla="*/ 479517 h 156"/>
              <a:gd name="T28" fmla="*/ 269755 w 159"/>
              <a:gd name="T29" fmla="*/ 500216 h 156"/>
              <a:gd name="T30" fmla="*/ 358535 w 159"/>
              <a:gd name="T31" fmla="*/ 479517 h 156"/>
              <a:gd name="T32" fmla="*/ 423413 w 159"/>
              <a:gd name="T33" fmla="*/ 538163 h 156"/>
              <a:gd name="T34" fmla="*/ 437072 w 159"/>
              <a:gd name="T35" fmla="*/ 520914 h 156"/>
              <a:gd name="T36" fmla="*/ 379023 w 159"/>
              <a:gd name="T37" fmla="*/ 465718 h 156"/>
              <a:gd name="T38" fmla="*/ 464389 w 159"/>
              <a:gd name="T39" fmla="*/ 300129 h 156"/>
              <a:gd name="T40" fmla="*/ 269755 w 159"/>
              <a:gd name="T41" fmla="*/ 479517 h 156"/>
              <a:gd name="T42" fmla="*/ 99024 w 159"/>
              <a:gd name="T43" fmla="*/ 300129 h 156"/>
              <a:gd name="T44" fmla="*/ 269755 w 159"/>
              <a:gd name="T45" fmla="*/ 117292 h 156"/>
              <a:gd name="T46" fmla="*/ 440486 w 159"/>
              <a:gd name="T47" fmla="*/ 300129 h 156"/>
              <a:gd name="T48" fmla="*/ 269755 w 159"/>
              <a:gd name="T49" fmla="*/ 479517 h 156"/>
              <a:gd name="T50" fmla="*/ 273170 w 159"/>
              <a:gd name="T51" fmla="*/ 144890 h 156"/>
              <a:gd name="T52" fmla="*/ 249267 w 159"/>
              <a:gd name="T53" fmla="*/ 144890 h 156"/>
              <a:gd name="T54" fmla="*/ 249267 w 159"/>
              <a:gd name="T55" fmla="*/ 307029 h 156"/>
              <a:gd name="T56" fmla="*/ 334633 w 159"/>
              <a:gd name="T57" fmla="*/ 344976 h 156"/>
              <a:gd name="T58" fmla="*/ 344877 w 159"/>
              <a:gd name="T59" fmla="*/ 324278 h 156"/>
              <a:gd name="T60" fmla="*/ 273170 w 159"/>
              <a:gd name="T61" fmla="*/ 293230 h 156"/>
              <a:gd name="T62" fmla="*/ 273170 w 159"/>
              <a:gd name="T63" fmla="*/ 144890 h 156"/>
              <a:gd name="T64" fmla="*/ 174146 w 159"/>
              <a:gd name="T65" fmla="*/ 37947 h 156"/>
              <a:gd name="T66" fmla="*/ 37561 w 159"/>
              <a:gd name="T67" fmla="*/ 37947 h 156"/>
              <a:gd name="T68" fmla="*/ 37561 w 159"/>
              <a:gd name="T69" fmla="*/ 175938 h 156"/>
              <a:gd name="T70" fmla="*/ 44390 w 159"/>
              <a:gd name="T71" fmla="*/ 182837 h 156"/>
              <a:gd name="T72" fmla="*/ 180975 w 159"/>
              <a:gd name="T73" fmla="*/ 44847 h 156"/>
              <a:gd name="T74" fmla="*/ 174146 w 159"/>
              <a:gd name="T75" fmla="*/ 37947 h 156"/>
              <a:gd name="T76" fmla="*/ 44390 w 159"/>
              <a:gd name="T77" fmla="*/ 148340 h 156"/>
              <a:gd name="T78" fmla="*/ 54634 w 159"/>
              <a:gd name="T79" fmla="*/ 51746 h 156"/>
              <a:gd name="T80" fmla="*/ 146829 w 159"/>
              <a:gd name="T81" fmla="*/ 44847 h 156"/>
              <a:gd name="T82" fmla="*/ 44390 w 159"/>
              <a:gd name="T83" fmla="*/ 148340 h 156"/>
              <a:gd name="T84" fmla="*/ 505364 w 159"/>
              <a:gd name="T85" fmla="*/ 37947 h 156"/>
              <a:gd name="T86" fmla="*/ 368779 w 159"/>
              <a:gd name="T87" fmla="*/ 37947 h 156"/>
              <a:gd name="T88" fmla="*/ 361950 w 159"/>
              <a:gd name="T89" fmla="*/ 44847 h 156"/>
              <a:gd name="T90" fmla="*/ 498535 w 159"/>
              <a:gd name="T91" fmla="*/ 182837 h 156"/>
              <a:gd name="T92" fmla="*/ 505364 w 159"/>
              <a:gd name="T93" fmla="*/ 175938 h 156"/>
              <a:gd name="T94" fmla="*/ 505364 w 159"/>
              <a:gd name="T95" fmla="*/ 37947 h 156"/>
              <a:gd name="T96" fmla="*/ 495120 w 159"/>
              <a:gd name="T97" fmla="*/ 148340 h 156"/>
              <a:gd name="T98" fmla="*/ 396096 w 159"/>
              <a:gd name="T99" fmla="*/ 44847 h 156"/>
              <a:gd name="T100" fmla="*/ 488291 w 159"/>
              <a:gd name="T101" fmla="*/ 51746 h 156"/>
              <a:gd name="T102" fmla="*/ 495120 w 159"/>
              <a:gd name="T103" fmla="*/ 148340 h 15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159" h="156">
                <a:moveTo>
                  <a:pt x="136" y="87"/>
                </a:moveTo>
                <a:cubicBezTo>
                  <a:pt x="136" y="55"/>
                  <a:pt x="111" y="28"/>
                  <a:pt x="80" y="28"/>
                </a:cubicBezTo>
                <a:cubicBezTo>
                  <a:pt x="80" y="19"/>
                  <a:pt x="80" y="19"/>
                  <a:pt x="80" y="19"/>
                </a:cubicBezTo>
                <a:cubicBezTo>
                  <a:pt x="85" y="19"/>
                  <a:pt x="85" y="19"/>
                  <a:pt x="85" y="19"/>
                </a:cubicBezTo>
                <a:cubicBezTo>
                  <a:pt x="85" y="13"/>
                  <a:pt x="85" y="13"/>
                  <a:pt x="85" y="13"/>
                </a:cubicBezTo>
                <a:cubicBezTo>
                  <a:pt x="68" y="13"/>
                  <a:pt x="68" y="13"/>
                  <a:pt x="68" y="13"/>
                </a:cubicBezTo>
                <a:cubicBezTo>
                  <a:pt x="68" y="19"/>
                  <a:pt x="68" y="19"/>
                  <a:pt x="68" y="19"/>
                </a:cubicBezTo>
                <a:cubicBezTo>
                  <a:pt x="73" y="19"/>
                  <a:pt x="73" y="19"/>
                  <a:pt x="73" y="19"/>
                </a:cubicBezTo>
                <a:cubicBezTo>
                  <a:pt x="73" y="28"/>
                  <a:pt x="73" y="28"/>
                  <a:pt x="73" y="28"/>
                </a:cubicBezTo>
                <a:cubicBezTo>
                  <a:pt x="45" y="31"/>
                  <a:pt x="22" y="56"/>
                  <a:pt x="22" y="87"/>
                </a:cubicBezTo>
                <a:cubicBezTo>
                  <a:pt x="22" y="107"/>
                  <a:pt x="32" y="125"/>
                  <a:pt x="47" y="135"/>
                </a:cubicBezTo>
                <a:cubicBezTo>
                  <a:pt x="30" y="151"/>
                  <a:pt x="30" y="151"/>
                  <a:pt x="30" y="151"/>
                </a:cubicBezTo>
                <a:cubicBezTo>
                  <a:pt x="35" y="156"/>
                  <a:pt x="35" y="156"/>
                  <a:pt x="35" y="156"/>
                </a:cubicBezTo>
                <a:cubicBezTo>
                  <a:pt x="53" y="139"/>
                  <a:pt x="53" y="139"/>
                  <a:pt x="53" y="139"/>
                </a:cubicBezTo>
                <a:cubicBezTo>
                  <a:pt x="61" y="143"/>
                  <a:pt x="70" y="145"/>
                  <a:pt x="79" y="145"/>
                </a:cubicBezTo>
                <a:cubicBezTo>
                  <a:pt x="88" y="145"/>
                  <a:pt x="97" y="143"/>
                  <a:pt x="105" y="139"/>
                </a:cubicBezTo>
                <a:cubicBezTo>
                  <a:pt x="124" y="156"/>
                  <a:pt x="124" y="156"/>
                  <a:pt x="124" y="156"/>
                </a:cubicBezTo>
                <a:cubicBezTo>
                  <a:pt x="128" y="151"/>
                  <a:pt x="128" y="151"/>
                  <a:pt x="128" y="151"/>
                </a:cubicBezTo>
                <a:cubicBezTo>
                  <a:pt x="111" y="135"/>
                  <a:pt x="111" y="135"/>
                  <a:pt x="111" y="135"/>
                </a:cubicBezTo>
                <a:cubicBezTo>
                  <a:pt x="126" y="124"/>
                  <a:pt x="136" y="107"/>
                  <a:pt x="136" y="87"/>
                </a:cubicBezTo>
                <a:close/>
                <a:moveTo>
                  <a:pt x="79" y="139"/>
                </a:moveTo>
                <a:cubicBezTo>
                  <a:pt x="51" y="139"/>
                  <a:pt x="29" y="115"/>
                  <a:pt x="29" y="87"/>
                </a:cubicBezTo>
                <a:cubicBezTo>
                  <a:pt x="29" y="58"/>
                  <a:pt x="51" y="34"/>
                  <a:pt x="79" y="34"/>
                </a:cubicBezTo>
                <a:cubicBezTo>
                  <a:pt x="107" y="34"/>
                  <a:pt x="129" y="58"/>
                  <a:pt x="129" y="87"/>
                </a:cubicBezTo>
                <a:cubicBezTo>
                  <a:pt x="129" y="115"/>
                  <a:pt x="107" y="139"/>
                  <a:pt x="79" y="139"/>
                </a:cubicBezTo>
                <a:close/>
                <a:moveTo>
                  <a:pt x="80" y="42"/>
                </a:moveTo>
                <a:cubicBezTo>
                  <a:pt x="73" y="42"/>
                  <a:pt x="73" y="42"/>
                  <a:pt x="73" y="42"/>
                </a:cubicBezTo>
                <a:cubicBezTo>
                  <a:pt x="73" y="89"/>
                  <a:pt x="73" y="89"/>
                  <a:pt x="73" y="89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101" y="94"/>
                  <a:pt x="101" y="94"/>
                  <a:pt x="101" y="94"/>
                </a:cubicBezTo>
                <a:cubicBezTo>
                  <a:pt x="80" y="85"/>
                  <a:pt x="80" y="85"/>
                  <a:pt x="80" y="85"/>
                </a:cubicBezTo>
                <a:lnTo>
                  <a:pt x="80" y="42"/>
                </a:lnTo>
                <a:close/>
                <a:moveTo>
                  <a:pt x="51" y="11"/>
                </a:moveTo>
                <a:cubicBezTo>
                  <a:pt x="40" y="0"/>
                  <a:pt x="22" y="0"/>
                  <a:pt x="11" y="11"/>
                </a:cubicBezTo>
                <a:cubicBezTo>
                  <a:pt x="0" y="22"/>
                  <a:pt x="0" y="40"/>
                  <a:pt x="11" y="51"/>
                </a:cubicBezTo>
                <a:cubicBezTo>
                  <a:pt x="12" y="52"/>
                  <a:pt x="13" y="52"/>
                  <a:pt x="13" y="53"/>
                </a:cubicBezTo>
                <a:cubicBezTo>
                  <a:pt x="53" y="13"/>
                  <a:pt x="53" y="13"/>
                  <a:pt x="53" y="13"/>
                </a:cubicBezTo>
                <a:cubicBezTo>
                  <a:pt x="52" y="12"/>
                  <a:pt x="52" y="12"/>
                  <a:pt x="51" y="11"/>
                </a:cubicBezTo>
                <a:close/>
                <a:moveTo>
                  <a:pt x="13" y="43"/>
                </a:moveTo>
                <a:cubicBezTo>
                  <a:pt x="7" y="35"/>
                  <a:pt x="8" y="23"/>
                  <a:pt x="16" y="15"/>
                </a:cubicBezTo>
                <a:cubicBezTo>
                  <a:pt x="23" y="8"/>
                  <a:pt x="35" y="7"/>
                  <a:pt x="43" y="13"/>
                </a:cubicBezTo>
                <a:lnTo>
                  <a:pt x="13" y="43"/>
                </a:lnTo>
                <a:close/>
                <a:moveTo>
                  <a:pt x="148" y="11"/>
                </a:moveTo>
                <a:cubicBezTo>
                  <a:pt x="137" y="0"/>
                  <a:pt x="119" y="0"/>
                  <a:pt x="108" y="11"/>
                </a:cubicBezTo>
                <a:cubicBezTo>
                  <a:pt x="107" y="12"/>
                  <a:pt x="107" y="12"/>
                  <a:pt x="106" y="13"/>
                </a:cubicBezTo>
                <a:cubicBezTo>
                  <a:pt x="146" y="53"/>
                  <a:pt x="146" y="53"/>
                  <a:pt x="146" y="53"/>
                </a:cubicBezTo>
                <a:cubicBezTo>
                  <a:pt x="146" y="52"/>
                  <a:pt x="147" y="52"/>
                  <a:pt x="148" y="51"/>
                </a:cubicBezTo>
                <a:cubicBezTo>
                  <a:pt x="159" y="40"/>
                  <a:pt x="159" y="22"/>
                  <a:pt x="148" y="11"/>
                </a:cubicBezTo>
                <a:close/>
                <a:moveTo>
                  <a:pt x="145" y="43"/>
                </a:moveTo>
                <a:cubicBezTo>
                  <a:pt x="116" y="13"/>
                  <a:pt x="116" y="13"/>
                  <a:pt x="116" y="13"/>
                </a:cubicBezTo>
                <a:cubicBezTo>
                  <a:pt x="124" y="7"/>
                  <a:pt x="136" y="8"/>
                  <a:pt x="143" y="15"/>
                </a:cubicBezTo>
                <a:cubicBezTo>
                  <a:pt x="151" y="23"/>
                  <a:pt x="152" y="35"/>
                  <a:pt x="145" y="43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cxnSp>
        <p:nvCxnSpPr>
          <p:cNvPr id="41" name="Прямая соединительная линия 40"/>
          <p:cNvCxnSpPr/>
          <p:nvPr/>
        </p:nvCxnSpPr>
        <p:spPr>
          <a:xfrm flipH="1">
            <a:off x="804891" y="5298577"/>
            <a:ext cx="10585450" cy="0"/>
          </a:xfrm>
          <a:prstGeom prst="line">
            <a:avLst/>
          </a:prstGeom>
          <a:ln w="127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Прямоугольник 41"/>
          <p:cNvSpPr/>
          <p:nvPr/>
        </p:nvSpPr>
        <p:spPr>
          <a:xfrm>
            <a:off x="7377223" y="3520878"/>
            <a:ext cx="4128555" cy="13542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ru-RU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х.</a:t>
            </a:r>
            <a:r>
              <a:rPr lang="ru-RU" b="1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103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ru-RU" kern="0" dirty="0" err="1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хх.х</a:t>
            </a:r>
            <a:r>
              <a:rPr lang="en-US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(</a:t>
            </a:r>
            <a:r>
              <a:rPr lang="ru-RU" sz="1600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при 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наличии </a:t>
            </a:r>
            <a:r>
              <a:rPr lang="ru-RU" sz="1600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регистрации ЕГРН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), </a:t>
            </a:r>
            <a:r>
              <a:rPr lang="ru-RU" sz="1600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х.401.10.176 </a:t>
            </a:r>
            <a:r>
              <a:rPr lang="ru-RU" sz="1600" u="sng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(+</a:t>
            </a:r>
            <a:r>
              <a:rPr lang="ru-RU" sz="1600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),</a:t>
            </a:r>
          </a:p>
          <a:p>
            <a:pPr>
              <a:defRPr/>
            </a:pP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том числе </a:t>
            </a:r>
            <a:r>
              <a:rPr lang="ru-RU" sz="1600" kern="0" dirty="0" err="1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забалансовые</a:t>
            </a:r>
            <a:r>
              <a:rPr lang="ru-RU" sz="1600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счета при передаче в </a:t>
            </a:r>
            <a:r>
              <a:rPr lang="ru-RU" sz="1600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аренду и/или 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пользование - 25 (возмездное), 26(безвозмездное)  </a:t>
            </a:r>
          </a:p>
        </p:txBody>
      </p:sp>
      <p:grpSp>
        <p:nvGrpSpPr>
          <p:cNvPr id="43" name="Группа 42"/>
          <p:cNvGrpSpPr/>
          <p:nvPr/>
        </p:nvGrpSpPr>
        <p:grpSpPr>
          <a:xfrm rot="10800000">
            <a:off x="7753205" y="3302120"/>
            <a:ext cx="2210638" cy="109379"/>
            <a:chOff x="4991504" y="4925366"/>
            <a:chExt cx="2210638" cy="109379"/>
          </a:xfrm>
        </p:grpSpPr>
        <p:cxnSp>
          <p:nvCxnSpPr>
            <p:cNvPr id="44" name="Прямая соединительная линия 43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Прямая соединительная линия 44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6" name="Группа 45"/>
          <p:cNvGrpSpPr/>
          <p:nvPr/>
        </p:nvGrpSpPr>
        <p:grpSpPr>
          <a:xfrm>
            <a:off x="7753205" y="5067645"/>
            <a:ext cx="2210638" cy="109379"/>
            <a:chOff x="4991504" y="4925366"/>
            <a:chExt cx="2210638" cy="109379"/>
          </a:xfrm>
        </p:grpSpPr>
        <p:cxnSp>
          <p:nvCxnSpPr>
            <p:cNvPr id="47" name="Прямая соединительная линия 46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Прямая соединительная линия 47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Прямоугольник 48"/>
          <p:cNvSpPr/>
          <p:nvPr/>
        </p:nvSpPr>
        <p:spPr>
          <a:xfrm rot="499010">
            <a:off x="7423992" y="1405666"/>
            <a:ext cx="3929998" cy="788337"/>
          </a:xfrm>
          <a:prstGeom prst="rect">
            <a:avLst/>
          </a:prstGeom>
          <a:noFill/>
          <a:ln w="254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V</a:t>
            </a:r>
            <a:r>
              <a:rPr lang="ru-RU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Обязательное проведение инвентаризации. П.32 144н</a:t>
            </a:r>
            <a:endParaRPr lang="ru-RU" sz="1600" cap="all" dirty="0">
              <a:solidFill>
                <a:srgbClr val="002060"/>
              </a:solidFill>
            </a:endParaRPr>
          </a:p>
        </p:txBody>
      </p:sp>
      <p:sp>
        <p:nvSpPr>
          <p:cNvPr id="50" name="Freeform 134">
            <a:extLst>
              <a:ext uri="{FF2B5EF4-FFF2-40B4-BE49-F238E27FC236}">
                <a16:creationId xmlns:a16="http://schemas.microsoft.com/office/drawing/2014/main" id="{72685622-24C2-4F0C-BAF2-3DEC08D32C24}"/>
              </a:ext>
            </a:extLst>
          </p:cNvPr>
          <p:cNvSpPr>
            <a:spLocks noEditPoints="1"/>
          </p:cNvSpPr>
          <p:nvPr/>
        </p:nvSpPr>
        <p:spPr bwMode="auto">
          <a:xfrm>
            <a:off x="4969980" y="5633201"/>
            <a:ext cx="405084" cy="401530"/>
          </a:xfrm>
          <a:custGeom>
            <a:avLst/>
            <a:gdLst>
              <a:gd name="T0" fmla="*/ 464389 w 159"/>
              <a:gd name="T1" fmla="*/ 300129 h 156"/>
              <a:gd name="T2" fmla="*/ 273170 w 159"/>
              <a:gd name="T3" fmla="*/ 96593 h 156"/>
              <a:gd name="T4" fmla="*/ 273170 w 159"/>
              <a:gd name="T5" fmla="*/ 65545 h 156"/>
              <a:gd name="T6" fmla="*/ 290243 w 159"/>
              <a:gd name="T7" fmla="*/ 65545 h 156"/>
              <a:gd name="T8" fmla="*/ 290243 w 159"/>
              <a:gd name="T9" fmla="*/ 44847 h 156"/>
              <a:gd name="T10" fmla="*/ 232194 w 159"/>
              <a:gd name="T11" fmla="*/ 44847 h 156"/>
              <a:gd name="T12" fmla="*/ 232194 w 159"/>
              <a:gd name="T13" fmla="*/ 65545 h 156"/>
              <a:gd name="T14" fmla="*/ 249267 w 159"/>
              <a:gd name="T15" fmla="*/ 65545 h 156"/>
              <a:gd name="T16" fmla="*/ 249267 w 159"/>
              <a:gd name="T17" fmla="*/ 96593 h 156"/>
              <a:gd name="T18" fmla="*/ 75122 w 159"/>
              <a:gd name="T19" fmla="*/ 300129 h 156"/>
              <a:gd name="T20" fmla="*/ 160487 w 159"/>
              <a:gd name="T21" fmla="*/ 465718 h 156"/>
              <a:gd name="T22" fmla="*/ 102439 w 159"/>
              <a:gd name="T23" fmla="*/ 520914 h 156"/>
              <a:gd name="T24" fmla="*/ 119512 w 159"/>
              <a:gd name="T25" fmla="*/ 538163 h 156"/>
              <a:gd name="T26" fmla="*/ 180975 w 159"/>
              <a:gd name="T27" fmla="*/ 479517 h 156"/>
              <a:gd name="T28" fmla="*/ 269755 w 159"/>
              <a:gd name="T29" fmla="*/ 500216 h 156"/>
              <a:gd name="T30" fmla="*/ 358535 w 159"/>
              <a:gd name="T31" fmla="*/ 479517 h 156"/>
              <a:gd name="T32" fmla="*/ 423413 w 159"/>
              <a:gd name="T33" fmla="*/ 538163 h 156"/>
              <a:gd name="T34" fmla="*/ 437072 w 159"/>
              <a:gd name="T35" fmla="*/ 520914 h 156"/>
              <a:gd name="T36" fmla="*/ 379023 w 159"/>
              <a:gd name="T37" fmla="*/ 465718 h 156"/>
              <a:gd name="T38" fmla="*/ 464389 w 159"/>
              <a:gd name="T39" fmla="*/ 300129 h 156"/>
              <a:gd name="T40" fmla="*/ 269755 w 159"/>
              <a:gd name="T41" fmla="*/ 479517 h 156"/>
              <a:gd name="T42" fmla="*/ 99024 w 159"/>
              <a:gd name="T43" fmla="*/ 300129 h 156"/>
              <a:gd name="T44" fmla="*/ 269755 w 159"/>
              <a:gd name="T45" fmla="*/ 117292 h 156"/>
              <a:gd name="T46" fmla="*/ 440486 w 159"/>
              <a:gd name="T47" fmla="*/ 300129 h 156"/>
              <a:gd name="T48" fmla="*/ 269755 w 159"/>
              <a:gd name="T49" fmla="*/ 479517 h 156"/>
              <a:gd name="T50" fmla="*/ 273170 w 159"/>
              <a:gd name="T51" fmla="*/ 144890 h 156"/>
              <a:gd name="T52" fmla="*/ 249267 w 159"/>
              <a:gd name="T53" fmla="*/ 144890 h 156"/>
              <a:gd name="T54" fmla="*/ 249267 w 159"/>
              <a:gd name="T55" fmla="*/ 307029 h 156"/>
              <a:gd name="T56" fmla="*/ 334633 w 159"/>
              <a:gd name="T57" fmla="*/ 344976 h 156"/>
              <a:gd name="T58" fmla="*/ 344877 w 159"/>
              <a:gd name="T59" fmla="*/ 324278 h 156"/>
              <a:gd name="T60" fmla="*/ 273170 w 159"/>
              <a:gd name="T61" fmla="*/ 293230 h 156"/>
              <a:gd name="T62" fmla="*/ 273170 w 159"/>
              <a:gd name="T63" fmla="*/ 144890 h 156"/>
              <a:gd name="T64" fmla="*/ 174146 w 159"/>
              <a:gd name="T65" fmla="*/ 37947 h 156"/>
              <a:gd name="T66" fmla="*/ 37561 w 159"/>
              <a:gd name="T67" fmla="*/ 37947 h 156"/>
              <a:gd name="T68" fmla="*/ 37561 w 159"/>
              <a:gd name="T69" fmla="*/ 175938 h 156"/>
              <a:gd name="T70" fmla="*/ 44390 w 159"/>
              <a:gd name="T71" fmla="*/ 182837 h 156"/>
              <a:gd name="T72" fmla="*/ 180975 w 159"/>
              <a:gd name="T73" fmla="*/ 44847 h 156"/>
              <a:gd name="T74" fmla="*/ 174146 w 159"/>
              <a:gd name="T75" fmla="*/ 37947 h 156"/>
              <a:gd name="T76" fmla="*/ 44390 w 159"/>
              <a:gd name="T77" fmla="*/ 148340 h 156"/>
              <a:gd name="T78" fmla="*/ 54634 w 159"/>
              <a:gd name="T79" fmla="*/ 51746 h 156"/>
              <a:gd name="T80" fmla="*/ 146829 w 159"/>
              <a:gd name="T81" fmla="*/ 44847 h 156"/>
              <a:gd name="T82" fmla="*/ 44390 w 159"/>
              <a:gd name="T83" fmla="*/ 148340 h 156"/>
              <a:gd name="T84" fmla="*/ 505364 w 159"/>
              <a:gd name="T85" fmla="*/ 37947 h 156"/>
              <a:gd name="T86" fmla="*/ 368779 w 159"/>
              <a:gd name="T87" fmla="*/ 37947 h 156"/>
              <a:gd name="T88" fmla="*/ 361950 w 159"/>
              <a:gd name="T89" fmla="*/ 44847 h 156"/>
              <a:gd name="T90" fmla="*/ 498535 w 159"/>
              <a:gd name="T91" fmla="*/ 182837 h 156"/>
              <a:gd name="T92" fmla="*/ 505364 w 159"/>
              <a:gd name="T93" fmla="*/ 175938 h 156"/>
              <a:gd name="T94" fmla="*/ 505364 w 159"/>
              <a:gd name="T95" fmla="*/ 37947 h 156"/>
              <a:gd name="T96" fmla="*/ 495120 w 159"/>
              <a:gd name="T97" fmla="*/ 148340 h 156"/>
              <a:gd name="T98" fmla="*/ 396096 w 159"/>
              <a:gd name="T99" fmla="*/ 44847 h 156"/>
              <a:gd name="T100" fmla="*/ 488291 w 159"/>
              <a:gd name="T101" fmla="*/ 51746 h 156"/>
              <a:gd name="T102" fmla="*/ 495120 w 159"/>
              <a:gd name="T103" fmla="*/ 148340 h 15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159" h="156">
                <a:moveTo>
                  <a:pt x="136" y="87"/>
                </a:moveTo>
                <a:cubicBezTo>
                  <a:pt x="136" y="55"/>
                  <a:pt x="111" y="28"/>
                  <a:pt x="80" y="28"/>
                </a:cubicBezTo>
                <a:cubicBezTo>
                  <a:pt x="80" y="19"/>
                  <a:pt x="80" y="19"/>
                  <a:pt x="80" y="19"/>
                </a:cubicBezTo>
                <a:cubicBezTo>
                  <a:pt x="85" y="19"/>
                  <a:pt x="85" y="19"/>
                  <a:pt x="85" y="19"/>
                </a:cubicBezTo>
                <a:cubicBezTo>
                  <a:pt x="85" y="13"/>
                  <a:pt x="85" y="13"/>
                  <a:pt x="85" y="13"/>
                </a:cubicBezTo>
                <a:cubicBezTo>
                  <a:pt x="68" y="13"/>
                  <a:pt x="68" y="13"/>
                  <a:pt x="68" y="13"/>
                </a:cubicBezTo>
                <a:cubicBezTo>
                  <a:pt x="68" y="19"/>
                  <a:pt x="68" y="19"/>
                  <a:pt x="68" y="19"/>
                </a:cubicBezTo>
                <a:cubicBezTo>
                  <a:pt x="73" y="19"/>
                  <a:pt x="73" y="19"/>
                  <a:pt x="73" y="19"/>
                </a:cubicBezTo>
                <a:cubicBezTo>
                  <a:pt x="73" y="28"/>
                  <a:pt x="73" y="28"/>
                  <a:pt x="73" y="28"/>
                </a:cubicBezTo>
                <a:cubicBezTo>
                  <a:pt x="45" y="31"/>
                  <a:pt x="22" y="56"/>
                  <a:pt x="22" y="87"/>
                </a:cubicBezTo>
                <a:cubicBezTo>
                  <a:pt x="22" y="107"/>
                  <a:pt x="32" y="125"/>
                  <a:pt x="47" y="135"/>
                </a:cubicBezTo>
                <a:cubicBezTo>
                  <a:pt x="30" y="151"/>
                  <a:pt x="30" y="151"/>
                  <a:pt x="30" y="151"/>
                </a:cubicBezTo>
                <a:cubicBezTo>
                  <a:pt x="35" y="156"/>
                  <a:pt x="35" y="156"/>
                  <a:pt x="35" y="156"/>
                </a:cubicBezTo>
                <a:cubicBezTo>
                  <a:pt x="53" y="139"/>
                  <a:pt x="53" y="139"/>
                  <a:pt x="53" y="139"/>
                </a:cubicBezTo>
                <a:cubicBezTo>
                  <a:pt x="61" y="143"/>
                  <a:pt x="70" y="145"/>
                  <a:pt x="79" y="145"/>
                </a:cubicBezTo>
                <a:cubicBezTo>
                  <a:pt x="88" y="145"/>
                  <a:pt x="97" y="143"/>
                  <a:pt x="105" y="139"/>
                </a:cubicBezTo>
                <a:cubicBezTo>
                  <a:pt x="124" y="156"/>
                  <a:pt x="124" y="156"/>
                  <a:pt x="124" y="156"/>
                </a:cubicBezTo>
                <a:cubicBezTo>
                  <a:pt x="128" y="151"/>
                  <a:pt x="128" y="151"/>
                  <a:pt x="128" y="151"/>
                </a:cubicBezTo>
                <a:cubicBezTo>
                  <a:pt x="111" y="135"/>
                  <a:pt x="111" y="135"/>
                  <a:pt x="111" y="135"/>
                </a:cubicBezTo>
                <a:cubicBezTo>
                  <a:pt x="126" y="124"/>
                  <a:pt x="136" y="107"/>
                  <a:pt x="136" y="87"/>
                </a:cubicBezTo>
                <a:close/>
                <a:moveTo>
                  <a:pt x="79" y="139"/>
                </a:moveTo>
                <a:cubicBezTo>
                  <a:pt x="51" y="139"/>
                  <a:pt x="29" y="115"/>
                  <a:pt x="29" y="87"/>
                </a:cubicBezTo>
                <a:cubicBezTo>
                  <a:pt x="29" y="58"/>
                  <a:pt x="51" y="34"/>
                  <a:pt x="79" y="34"/>
                </a:cubicBezTo>
                <a:cubicBezTo>
                  <a:pt x="107" y="34"/>
                  <a:pt x="129" y="58"/>
                  <a:pt x="129" y="87"/>
                </a:cubicBezTo>
                <a:cubicBezTo>
                  <a:pt x="129" y="115"/>
                  <a:pt x="107" y="139"/>
                  <a:pt x="79" y="139"/>
                </a:cubicBezTo>
                <a:close/>
                <a:moveTo>
                  <a:pt x="80" y="42"/>
                </a:moveTo>
                <a:cubicBezTo>
                  <a:pt x="73" y="42"/>
                  <a:pt x="73" y="42"/>
                  <a:pt x="73" y="42"/>
                </a:cubicBezTo>
                <a:cubicBezTo>
                  <a:pt x="73" y="89"/>
                  <a:pt x="73" y="89"/>
                  <a:pt x="73" y="89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101" y="94"/>
                  <a:pt x="101" y="94"/>
                  <a:pt x="101" y="94"/>
                </a:cubicBezTo>
                <a:cubicBezTo>
                  <a:pt x="80" y="85"/>
                  <a:pt x="80" y="85"/>
                  <a:pt x="80" y="85"/>
                </a:cubicBezTo>
                <a:lnTo>
                  <a:pt x="80" y="42"/>
                </a:lnTo>
                <a:close/>
                <a:moveTo>
                  <a:pt x="51" y="11"/>
                </a:moveTo>
                <a:cubicBezTo>
                  <a:pt x="40" y="0"/>
                  <a:pt x="22" y="0"/>
                  <a:pt x="11" y="11"/>
                </a:cubicBezTo>
                <a:cubicBezTo>
                  <a:pt x="0" y="22"/>
                  <a:pt x="0" y="40"/>
                  <a:pt x="11" y="51"/>
                </a:cubicBezTo>
                <a:cubicBezTo>
                  <a:pt x="12" y="52"/>
                  <a:pt x="13" y="52"/>
                  <a:pt x="13" y="53"/>
                </a:cubicBezTo>
                <a:cubicBezTo>
                  <a:pt x="53" y="13"/>
                  <a:pt x="53" y="13"/>
                  <a:pt x="53" y="13"/>
                </a:cubicBezTo>
                <a:cubicBezTo>
                  <a:pt x="52" y="12"/>
                  <a:pt x="52" y="12"/>
                  <a:pt x="51" y="11"/>
                </a:cubicBezTo>
                <a:close/>
                <a:moveTo>
                  <a:pt x="13" y="43"/>
                </a:moveTo>
                <a:cubicBezTo>
                  <a:pt x="7" y="35"/>
                  <a:pt x="8" y="23"/>
                  <a:pt x="16" y="15"/>
                </a:cubicBezTo>
                <a:cubicBezTo>
                  <a:pt x="23" y="8"/>
                  <a:pt x="35" y="7"/>
                  <a:pt x="43" y="13"/>
                </a:cubicBezTo>
                <a:lnTo>
                  <a:pt x="13" y="43"/>
                </a:lnTo>
                <a:close/>
                <a:moveTo>
                  <a:pt x="148" y="11"/>
                </a:moveTo>
                <a:cubicBezTo>
                  <a:pt x="137" y="0"/>
                  <a:pt x="119" y="0"/>
                  <a:pt x="108" y="11"/>
                </a:cubicBezTo>
                <a:cubicBezTo>
                  <a:pt x="107" y="12"/>
                  <a:pt x="107" y="12"/>
                  <a:pt x="106" y="13"/>
                </a:cubicBezTo>
                <a:cubicBezTo>
                  <a:pt x="146" y="53"/>
                  <a:pt x="146" y="53"/>
                  <a:pt x="146" y="53"/>
                </a:cubicBezTo>
                <a:cubicBezTo>
                  <a:pt x="146" y="52"/>
                  <a:pt x="147" y="52"/>
                  <a:pt x="148" y="51"/>
                </a:cubicBezTo>
                <a:cubicBezTo>
                  <a:pt x="159" y="40"/>
                  <a:pt x="159" y="22"/>
                  <a:pt x="148" y="11"/>
                </a:cubicBezTo>
                <a:close/>
                <a:moveTo>
                  <a:pt x="145" y="43"/>
                </a:moveTo>
                <a:cubicBezTo>
                  <a:pt x="116" y="13"/>
                  <a:pt x="116" y="13"/>
                  <a:pt x="116" y="13"/>
                </a:cubicBezTo>
                <a:cubicBezTo>
                  <a:pt x="124" y="7"/>
                  <a:pt x="136" y="8"/>
                  <a:pt x="143" y="15"/>
                </a:cubicBezTo>
                <a:cubicBezTo>
                  <a:pt x="151" y="23"/>
                  <a:pt x="152" y="35"/>
                  <a:pt x="145" y="43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55" name="Прямоугольник 54"/>
          <p:cNvSpPr/>
          <p:nvPr/>
        </p:nvSpPr>
        <p:spPr>
          <a:xfrm>
            <a:off x="6868509" y="2408071"/>
            <a:ext cx="378716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Контролируемая группа объектов </a:t>
            </a:r>
            <a:r>
              <a:rPr lang="ru-RU" sz="1600" b="1" dirty="0">
                <a:solidFill>
                  <a:schemeClr val="accent6">
                    <a:lumMod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Решении о проведении инвентаризации</a:t>
            </a: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695096" y="271862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36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46049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2534194" y="46983"/>
            <a:ext cx="9523537" cy="348813"/>
          </a:xfrm>
        </p:spPr>
        <p:txBody>
          <a:bodyPr/>
          <a:lstStyle/>
          <a:p>
            <a:pPr algn="l"/>
            <a:r>
              <a:rPr lang="ru-RU" dirty="0">
                <a:solidFill>
                  <a:srgbClr val="002060"/>
                </a:solidFill>
              </a:rPr>
              <a:t>Переоценка кадастровой стоимости </a:t>
            </a:r>
            <a:r>
              <a:rPr lang="ru-RU" dirty="0" smtClean="0">
                <a:solidFill>
                  <a:srgbClr val="002060"/>
                </a:solidFill>
              </a:rPr>
              <a:t>земли  </a:t>
            </a:r>
            <a:endParaRPr lang="ru-RU" dirty="0">
              <a:solidFill>
                <a:srgbClr val="002060"/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1058091" y="798569"/>
            <a:ext cx="8686800" cy="34163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>
                <a:solidFill>
                  <a:srgbClr val="002060"/>
                </a:solidFill>
              </a:rPr>
              <a:t>Переоценка кадастровой стоимости земли (земельных участков)</a:t>
            </a:r>
          </a:p>
          <a:p>
            <a:endParaRPr lang="ru-RU" dirty="0"/>
          </a:p>
          <a:p>
            <a:r>
              <a:rPr lang="ru-RU" b="1" dirty="0">
                <a:solidFill>
                  <a:srgbClr val="002060"/>
                </a:solidFill>
              </a:rPr>
              <a:t>Счетной палатой и контрольными органами Казначейства </a:t>
            </a:r>
            <a:r>
              <a:rPr lang="ru-RU" b="1" dirty="0" smtClean="0">
                <a:solidFill>
                  <a:srgbClr val="002060"/>
                </a:solidFill>
              </a:rPr>
              <a:t>выявлена</a:t>
            </a:r>
          </a:p>
          <a:p>
            <a:r>
              <a:rPr lang="ru-RU" dirty="0" smtClean="0"/>
              <a:t>- </a:t>
            </a:r>
            <a:r>
              <a:rPr lang="ru-RU" dirty="0" smtClean="0">
                <a:solidFill>
                  <a:srgbClr val="002060"/>
                </a:solidFill>
              </a:rPr>
              <a:t>неактуальная </a:t>
            </a:r>
            <a:r>
              <a:rPr lang="ru-RU" dirty="0">
                <a:solidFill>
                  <a:srgbClr val="002060"/>
                </a:solidFill>
              </a:rPr>
              <a:t>«</a:t>
            </a:r>
            <a:r>
              <a:rPr lang="ru-RU" b="1" dirty="0">
                <a:solidFill>
                  <a:srgbClr val="002060"/>
                </a:solidFill>
              </a:rPr>
              <a:t>старая» кадастровая стоимость </a:t>
            </a:r>
            <a:r>
              <a:rPr lang="ru-RU" dirty="0">
                <a:solidFill>
                  <a:srgbClr val="002060"/>
                </a:solidFill>
              </a:rPr>
              <a:t>земли без учета проведения ее переоценки на 1 января.</a:t>
            </a:r>
            <a:r>
              <a:rPr lang="ru-RU" dirty="0"/>
              <a:t> По сути - </a:t>
            </a:r>
            <a:r>
              <a:rPr lang="ru-RU" b="1" u="sng" dirty="0">
                <a:solidFill>
                  <a:srgbClr val="002060"/>
                </a:solidFill>
              </a:rPr>
              <a:t>без проведения документарной инвентаризации и сверки с ЕГРН</a:t>
            </a:r>
            <a:r>
              <a:rPr lang="ru-RU" b="1" dirty="0">
                <a:solidFill>
                  <a:srgbClr val="002060"/>
                </a:solidFill>
              </a:rPr>
              <a:t>.</a:t>
            </a:r>
          </a:p>
          <a:p>
            <a:endParaRPr lang="ru-RU" dirty="0"/>
          </a:p>
          <a:p>
            <a:r>
              <a:rPr lang="ru-RU" dirty="0" smtClean="0"/>
              <a:t>- </a:t>
            </a:r>
            <a:r>
              <a:rPr lang="ru-RU" b="1" dirty="0">
                <a:solidFill>
                  <a:srgbClr val="FF0000"/>
                </a:solidFill>
              </a:rPr>
              <a:t>значительное количество недостоверных данных </a:t>
            </a:r>
            <a:r>
              <a:rPr lang="ru-RU" dirty="0"/>
              <a:t>в бюджетной и бухгалтерской отчетности за прошлый отчетный период в части </a:t>
            </a:r>
            <a:r>
              <a:rPr lang="ru-RU" b="1" dirty="0">
                <a:solidFill>
                  <a:srgbClr val="FF0000"/>
                </a:solidFill>
              </a:rPr>
              <a:t>занижения</a:t>
            </a:r>
            <a:r>
              <a:rPr lang="ru-RU" b="1" dirty="0">
                <a:solidFill>
                  <a:srgbClr val="002060"/>
                </a:solidFill>
              </a:rPr>
              <a:t> кадастровой стоимости земли </a:t>
            </a:r>
            <a:r>
              <a:rPr lang="ru-RU" dirty="0"/>
              <a:t>(земельных участков) и соответственно </a:t>
            </a:r>
            <a:r>
              <a:rPr lang="ru-RU" b="1" dirty="0">
                <a:solidFill>
                  <a:srgbClr val="FF0000"/>
                </a:solidFill>
              </a:rPr>
              <a:t>налоговых платежей </a:t>
            </a:r>
            <a:r>
              <a:rPr lang="ru-RU" b="1" dirty="0">
                <a:solidFill>
                  <a:srgbClr val="002060"/>
                </a:solidFill>
              </a:rPr>
              <a:t>по земельному налогу</a:t>
            </a:r>
            <a:r>
              <a:rPr lang="ru-RU" dirty="0"/>
              <a:t>. </a:t>
            </a:r>
            <a:endParaRPr lang="ru-RU" dirty="0" smtClean="0"/>
          </a:p>
          <a:p>
            <a:r>
              <a:rPr lang="ru-RU" dirty="0" smtClean="0"/>
              <a:t> </a:t>
            </a:r>
            <a:endParaRPr lang="ru-RU" dirty="0"/>
          </a:p>
        </p:txBody>
      </p:sp>
      <p:sp>
        <p:nvSpPr>
          <p:cNvPr id="4" name="Прямоугольник 3"/>
          <p:cNvSpPr/>
          <p:nvPr/>
        </p:nvSpPr>
        <p:spPr>
          <a:xfrm>
            <a:off x="0" y="4101737"/>
            <a:ext cx="12057731" cy="1998617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Актуализация </a:t>
            </a:r>
            <a:r>
              <a:rPr lang="ru-RU" dirty="0"/>
              <a:t>(изменение) кадастровых оценок стоимости земельных участков  на </a:t>
            </a:r>
            <a:r>
              <a:rPr lang="ru-RU" dirty="0" smtClean="0"/>
              <a:t>01.01.2027, </a:t>
            </a:r>
            <a:r>
              <a:rPr lang="ru-RU" dirty="0"/>
              <a:t>информация об изменении которых с </a:t>
            </a:r>
            <a:r>
              <a:rPr lang="ru-RU" dirty="0" smtClean="0"/>
              <a:t>01.01.2027 </a:t>
            </a:r>
            <a:r>
              <a:rPr lang="ru-RU" dirty="0"/>
              <a:t>получена в том числе </a:t>
            </a:r>
            <a:r>
              <a:rPr lang="ru-RU" b="1" dirty="0"/>
              <a:t>после отчетной даты </a:t>
            </a:r>
            <a:r>
              <a:rPr lang="ru-RU" dirty="0"/>
              <a:t>(на основании данных </a:t>
            </a:r>
            <a:r>
              <a:rPr lang="ru-RU" b="1" dirty="0"/>
              <a:t>Акта уполномоченного органа субъекта РФ об утверждении результатов определения кадастровой стоимости земельных участков</a:t>
            </a:r>
            <a:r>
              <a:rPr lang="ru-RU" dirty="0"/>
              <a:t>, принимаемого согласно Федеральному закону от 03.07.2016 № 237-ФЗ "О государственной кадастровой оценке", который официально публикуется на официальном сайте уполномоченного органа субъекта РФ в IT-сети "Интернет" или в печатном СМИ (официальное опубликование актов органов </a:t>
            </a:r>
            <a:r>
              <a:rPr lang="ru-RU" dirty="0" err="1"/>
              <a:t>госвласти</a:t>
            </a:r>
            <a:r>
              <a:rPr lang="ru-RU" dirty="0"/>
              <a:t> субъекта РФ). </a:t>
            </a:r>
          </a:p>
        </p:txBody>
      </p:sp>
      <p:sp>
        <p:nvSpPr>
          <p:cNvPr id="5" name="Скругленная прямоугольная выноска 4"/>
          <p:cNvSpPr/>
          <p:nvPr/>
        </p:nvSpPr>
        <p:spPr>
          <a:xfrm>
            <a:off x="10162545" y="2184973"/>
            <a:ext cx="1672760" cy="978408"/>
          </a:xfrm>
          <a:prstGeom prst="wedgeRoundRectCallout">
            <a:avLst>
              <a:gd name="adj1" fmla="val -340220"/>
              <a:gd name="adj2" fmla="val -45505"/>
              <a:gd name="adj3" fmla="val 16667"/>
            </a:avLst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Счетная палата и Казначейство</a:t>
            </a:r>
            <a:endParaRPr lang="ru-RU" dirty="0"/>
          </a:p>
        </p:txBody>
      </p:sp>
      <p:sp>
        <p:nvSpPr>
          <p:cNvPr id="7" name="Не равно 6"/>
          <p:cNvSpPr/>
          <p:nvPr/>
        </p:nvSpPr>
        <p:spPr>
          <a:xfrm>
            <a:off x="143691" y="2718159"/>
            <a:ext cx="914400" cy="914400"/>
          </a:xfrm>
          <a:prstGeom prst="mathNotEqual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2155227"/>
      </p:ext>
    </p:extLst>
  </p:cSld>
  <p:clrMapOvr>
    <a:masterClrMapping/>
  </p:clrMapOvr>
  <p:transition advClick="0"/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Заголовок 1"/>
          <p:cNvSpPr>
            <a:spLocks noGrp="1" noChangeArrowheads="1"/>
          </p:cNvSpPr>
          <p:nvPr>
            <p:ph type="title"/>
          </p:nvPr>
        </p:nvSpPr>
        <p:spPr>
          <a:xfrm>
            <a:off x="1452033" y="804864"/>
            <a:ext cx="9105131" cy="1049337"/>
          </a:xfrm>
        </p:spPr>
        <p:txBody>
          <a:bodyPr>
            <a:normAutofit fontScale="90000"/>
          </a:bodyPr>
          <a:lstStyle/>
          <a:p>
            <a:pPr marL="342900" eaLnBrk="1" hangingPunct="1">
              <a:lnSpc>
                <a:spcPct val="107000"/>
              </a:lnSpc>
            </a:pPr>
            <a:r>
              <a:rPr lang="ru-RU" altLang="ru-RU" sz="2200" b="1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СГС </a:t>
            </a:r>
            <a:r>
              <a:rPr lang="ru-RU" altLang="ru-RU" sz="22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«Непроизведенные активы» от 28.02.2018 </a:t>
            </a:r>
            <a:r>
              <a:rPr lang="ru-RU" altLang="ru-RU" sz="2200" b="1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№</a:t>
            </a:r>
            <a:r>
              <a:rPr lang="en-US" altLang="ru-RU" sz="2200" b="1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ru-RU" sz="22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34</a:t>
            </a:r>
            <a:r>
              <a:rPr lang="ru-RU" altLang="ru-RU" sz="22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н:</a:t>
            </a:r>
            <a:r>
              <a:rPr lang="ru-RU" altLang="ru-RU" sz="2200" dirty="0">
                <a:solidFill>
                  <a:srgbClr val="002060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/>
            </a:r>
            <a:br>
              <a:rPr lang="ru-RU" altLang="ru-RU" sz="2200" dirty="0">
                <a:solidFill>
                  <a:srgbClr val="002060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</a:br>
            <a:r>
              <a:rPr lang="ru-RU" altLang="ru-RU" sz="2200" b="1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Последующая оценка (раздел </a:t>
            </a:r>
            <a:r>
              <a:rPr lang="en-US" altLang="ru-RU" sz="2200" b="1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V.</a:t>
            </a:r>
            <a:r>
              <a:rPr lang="ru-RU" altLang="ru-RU" sz="2200" b="1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en-US" sz="2200" b="1" dirty="0">
                <a:solidFill>
                  <a:srgbClr val="002060"/>
                </a:solidFill>
              </a:rPr>
              <a:t/>
            </a:r>
            <a:br>
              <a:rPr lang="en-US" sz="2200" b="1" dirty="0">
                <a:solidFill>
                  <a:srgbClr val="002060"/>
                </a:solidFill>
              </a:rPr>
            </a:br>
            <a:r>
              <a:rPr lang="en-US" sz="2800" dirty="0"/>
              <a:t/>
            </a:r>
            <a:br>
              <a:rPr lang="en-US" sz="2800" dirty="0"/>
            </a:br>
            <a:endParaRPr lang="ru-RU" altLang="ru-RU" dirty="0" smtClean="0"/>
          </a:p>
        </p:txBody>
      </p:sp>
      <p:graphicFrame>
        <p:nvGraphicFramePr>
          <p:cNvPr id="4" name="Объект 3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81096266"/>
              </p:ext>
            </p:extLst>
          </p:nvPr>
        </p:nvGraphicFramePr>
        <p:xfrm>
          <a:off x="1579417" y="1972686"/>
          <a:ext cx="8769929" cy="3976686"/>
        </p:xfrm>
        <a:graphic>
          <a:graphicData uri="http://schemas.openxmlformats.org/drawingml/2006/table">
            <a:tbl>
              <a:tblPr/>
              <a:tblGrid>
                <a:gridCol w="29227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245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227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39821">
                <a:tc gridSpan="3">
                  <a:txBody>
                    <a:bodyPr/>
                    <a:lstStyle>
                      <a:lvl1pPr defTabSz="685800">
                        <a:lnSpc>
                          <a:spcPct val="90000"/>
                        </a:lnSpc>
                        <a:spcBef>
                          <a:spcPts val="750"/>
                        </a:spcBef>
                        <a:buFont typeface="Arial" panose="020B0604020202020204" pitchFamily="34" charset="0"/>
                        <a:defRPr sz="19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3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Модель учета по переоцененной </a:t>
                      </a:r>
                      <a:r>
                        <a:rPr kumimoji="0" lang="ru-RU" altLang="ru-RU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стоимости</a:t>
                      </a:r>
                    </a:p>
                    <a:p>
                      <a:pPr marL="0" marR="0" lvl="0" indent="0" algn="ctr" defTabSz="685800" rtl="0" eaLnBrk="1" fontAlgn="base" latinLnBrk="0" hangingPunct="1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непроизведенных активов </a:t>
                      </a: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kumimoji="0" lang="ru-RU" altLang="ru-RU" sz="1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1435" marR="5143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84979">
                <a:tc>
                  <a:txBody>
                    <a:bodyPr/>
                    <a:lstStyle>
                      <a:lvl1pPr defTabSz="685800">
                        <a:lnSpc>
                          <a:spcPct val="90000"/>
                        </a:lnSpc>
                        <a:spcBef>
                          <a:spcPts val="750"/>
                        </a:spcBef>
                        <a:buFont typeface="Arial" panose="020B0604020202020204" pitchFamily="34" charset="0"/>
                        <a:defRPr sz="19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3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685800" rtl="0" eaLnBrk="1" fontAlgn="base" latinLnBrk="0" hangingPunct="1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Все группы НПА, </a:t>
                      </a: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кроме группы «Земля»</a:t>
                      </a:r>
                      <a:endParaRPr kumimoji="0" lang="ru-RU" altLang="ru-RU" sz="1500" b="0" i="0" u="none" strike="noStrike" cap="none" normalizeH="0" baseline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latin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1435" marR="5143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defTabSz="685800">
                        <a:lnSpc>
                          <a:spcPct val="90000"/>
                        </a:lnSpc>
                        <a:spcBef>
                          <a:spcPts val="750"/>
                        </a:spcBef>
                        <a:buFont typeface="Arial" panose="020B0604020202020204" pitchFamily="34" charset="0"/>
                        <a:defRPr sz="19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3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685800" rtl="0" eaLnBrk="1" fontAlgn="base" latinLnBrk="0" hangingPunct="1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Группа «</a:t>
                      </a: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Земля (земельные участки)»</a:t>
                      </a:r>
                      <a:endParaRPr kumimoji="0" lang="ru-RU" altLang="ru-RU" sz="15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1435" marR="5143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defTabSz="685800">
                        <a:lnSpc>
                          <a:spcPct val="90000"/>
                        </a:lnSpc>
                        <a:spcBef>
                          <a:spcPts val="750"/>
                        </a:spcBef>
                        <a:buFont typeface="Arial" panose="020B0604020202020204" pitchFamily="34" charset="0"/>
                        <a:defRPr sz="19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3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685800" rtl="0" eaLnBrk="1" fontAlgn="base" latinLnBrk="0" hangingPunct="1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НПА, </a:t>
                      </a:r>
                      <a:r>
                        <a:rPr kumimoji="0" lang="ru-RU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предназначенные для отчуждения </a:t>
                      </a:r>
                      <a:r>
                        <a:rPr kumimoji="0" lang="ru-RU" altLang="ru-RU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не в пользу субъектов госсектора</a:t>
                      </a:r>
                      <a:endParaRPr kumimoji="0" lang="ru-RU" altLang="ru-RU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1435" marR="5143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3553">
                <a:tc gridSpan="3">
                  <a:txBody>
                    <a:bodyPr/>
                    <a:lstStyle>
                      <a:lvl1pPr defTabSz="685800">
                        <a:lnSpc>
                          <a:spcPct val="90000"/>
                        </a:lnSpc>
                        <a:spcBef>
                          <a:spcPts val="750"/>
                        </a:spcBef>
                        <a:buFont typeface="Arial" panose="020B0604020202020204" pitchFamily="34" charset="0"/>
                        <a:defRPr sz="19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3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685800" rtl="0" eaLnBrk="1" fontAlgn="base" latinLnBrk="0" hangingPunct="1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Последующая оценка </a:t>
                      </a:r>
                      <a:r>
                        <a:rPr kumimoji="0" lang="ru-RU" altLang="ru-RU" sz="15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определяется</a:t>
                      </a:r>
                      <a:endParaRPr kumimoji="0" lang="ru-RU" altLang="ru-RU" sz="1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1435" marR="5143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67893">
                <a:tc>
                  <a:txBody>
                    <a:bodyPr/>
                    <a:lstStyle>
                      <a:lvl1pPr defTabSz="685800">
                        <a:lnSpc>
                          <a:spcPct val="90000"/>
                        </a:lnSpc>
                        <a:spcBef>
                          <a:spcPts val="750"/>
                        </a:spcBef>
                        <a:buFont typeface="Arial" panose="020B0604020202020204" pitchFamily="34" charset="0"/>
                        <a:defRPr sz="19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3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685800" rtl="0" eaLnBrk="1" fontAlgn="base" latinLnBrk="0" hangingPunct="1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Определяется </a:t>
                      </a: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методом дисконтированных</a:t>
                      </a: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будущих денежных поступлений, связанных с пользованием объектами непроизведенных </a:t>
                      </a:r>
                      <a:r>
                        <a:rPr kumimoji="0" lang="ru-RU" altLang="ru-RU" sz="15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активов (п. 35)</a:t>
                      </a:r>
                      <a:endParaRPr kumimoji="0" lang="ru-RU" altLang="ru-RU" sz="1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1435" marR="5143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685800">
                        <a:lnSpc>
                          <a:spcPct val="90000"/>
                        </a:lnSpc>
                        <a:spcBef>
                          <a:spcPts val="750"/>
                        </a:spcBef>
                        <a:buFont typeface="Arial" panose="020B0604020202020204" pitchFamily="34" charset="0"/>
                        <a:defRPr sz="19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3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685800" rtl="0" eaLnBrk="1" fontAlgn="base" latinLnBrk="0" hangingPunct="1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5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685800" rtl="0" eaLnBrk="1" fontAlgn="base" latinLnBrk="0" hangingPunct="1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Определяется </a:t>
                      </a: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как </a:t>
                      </a:r>
                      <a:r>
                        <a:rPr kumimoji="0" lang="ru-RU" altLang="ru-RU" sz="15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КАДАСТРОВАЯ стоимость </a:t>
                      </a:r>
                    </a:p>
                    <a:p>
                      <a:pPr marL="0" marR="0" lvl="0" indent="0" algn="ctr" defTabSz="685800" rtl="0" eaLnBrk="1" fontAlgn="base" latinLnBrk="0" hangingPunct="1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(п. 36)</a:t>
                      </a:r>
                      <a:endParaRPr kumimoji="0" lang="ru-RU" altLang="ru-RU" sz="1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1435" marR="5143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defTabSz="685800">
                        <a:lnSpc>
                          <a:spcPct val="90000"/>
                        </a:lnSpc>
                        <a:spcBef>
                          <a:spcPts val="750"/>
                        </a:spcBef>
                        <a:buFont typeface="Arial" panose="020B0604020202020204" pitchFamily="34" charset="0"/>
                        <a:defRPr sz="19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3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ctr" defTabSz="685800" rtl="0" eaLnBrk="1" fontAlgn="base" latinLnBrk="0" hangingPunct="1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Определяется </a:t>
                      </a: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методом рыночных </a:t>
                      </a:r>
                      <a:r>
                        <a:rPr kumimoji="0" lang="ru-RU" altLang="ru-RU" sz="15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цен (п. 39)</a:t>
                      </a:r>
                      <a:endParaRPr kumimoji="0" lang="ru-RU" altLang="ru-RU" sz="1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1435" marR="5143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890440">
                <a:tc gridSpan="3">
                  <a:txBody>
                    <a:bodyPr/>
                    <a:lstStyle>
                      <a:lvl1pPr marL="342900" indent="-342900" defTabSz="685800">
                        <a:lnSpc>
                          <a:spcPct val="90000"/>
                        </a:lnSpc>
                        <a:spcBef>
                          <a:spcPts val="750"/>
                        </a:spcBef>
                        <a:buFont typeface="Arial" panose="020B0604020202020204" pitchFamily="34" charset="0"/>
                        <a:defRPr sz="19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1pPr>
                      <a:lvl2pPr marL="742950" indent="-28575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6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2pPr>
                      <a:lvl3pPr marL="11430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3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3pPr>
                      <a:lvl4pPr marL="16002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4pPr>
                      <a:lvl5pPr marL="2057400" indent="-228600" defTabSz="685800">
                        <a:lnSpc>
                          <a:spcPct val="90000"/>
                        </a:lnSpc>
                        <a:spcBef>
                          <a:spcPts val="375"/>
                        </a:spcBef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5pPr>
                      <a:lvl6pPr marL="25146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6pPr>
                      <a:lvl7pPr marL="29718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7pPr>
                      <a:lvl8pPr marL="34290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8pPr>
                      <a:lvl9pPr marL="3886200" indent="-228600" defTabSz="685800" fontAlgn="base">
                        <a:lnSpc>
                          <a:spcPct val="90000"/>
                        </a:lnSpc>
                        <a:spcBef>
                          <a:spcPts val="375"/>
                        </a:spcBef>
                        <a:spcAft>
                          <a:spcPct val="0"/>
                        </a:spcAft>
                        <a:buFont typeface="Arial" panose="020B0604020202020204" pitchFamily="34" charset="0"/>
                        <a:defRPr sz="1100">
                          <a:solidFill>
                            <a:schemeClr val="tx1"/>
                          </a:solidFill>
                          <a:latin typeface="Calibri" panose="020F0502020204030204" pitchFamily="34" charset="0"/>
                        </a:defRPr>
                      </a:lvl9pPr>
                    </a:lstStyle>
                    <a:p>
                      <a:pPr marL="342900" marR="0" lvl="0" indent="-342900" algn="just" defTabSz="6858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ts val="800"/>
                        </a:spcAft>
                        <a:buClrTx/>
                        <a:buSzTx/>
                        <a:buFont typeface="Wingdings" panose="05000000000000000000" pitchFamily="2" charset="2"/>
                        <a:buChar char=""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ПЕРЕОЦЕНКА</a:t>
                      </a: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стоимости объектов </a:t>
                      </a: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непроизведенных активов </a:t>
                      </a: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производится </a:t>
                      </a:r>
                      <a:r>
                        <a:rPr kumimoji="0" lang="ru-RU" altLang="ru-RU" sz="15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ЕЖЕГОДНО (п. 38)</a:t>
                      </a:r>
                      <a:r>
                        <a:rPr kumimoji="0" lang="ru-RU" altLang="ru-RU" sz="15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. </a:t>
                      </a:r>
                      <a:endParaRPr kumimoji="0" lang="ru-RU" altLang="ru-RU" sz="15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342900" marR="0" lvl="0" indent="-342900" algn="just" defTabSz="6858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ts val="800"/>
                        </a:spcAft>
                        <a:buClrTx/>
                        <a:buSzTx/>
                        <a:buFont typeface="Wingdings" panose="05000000000000000000" pitchFamily="2" charset="2"/>
                        <a:buChar char=""/>
                        <a:tabLst/>
                      </a:pPr>
                      <a:r>
                        <a:rPr kumimoji="0" lang="ru-RU" altLang="ru-RU" sz="15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Объекты </a:t>
                      </a: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непроизведенных активов </a:t>
                      </a:r>
                      <a:r>
                        <a:rPr kumimoji="0" lang="ru-RU" altLang="ru-RU" sz="15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НЕ АМОРТИЗИРУЮТСЯ! (п. 40 СГС 34н)</a:t>
                      </a:r>
                      <a:endParaRPr kumimoji="0" lang="ru-RU" altLang="ru-RU" sz="1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1435" marR="51435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10060610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ru-RU" dirty="0" err="1" smtClean="0"/>
              <a:t>кадастровАЯ</a:t>
            </a:r>
            <a:r>
              <a:rPr lang="ru-RU" dirty="0" smtClean="0"/>
              <a:t> </a:t>
            </a:r>
            <a:r>
              <a:rPr lang="ru-RU" dirty="0" err="1" smtClean="0"/>
              <a:t>ПЕРЕоценкА</a:t>
            </a:r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1084217" y="2136338"/>
            <a:ext cx="9104811" cy="2585323"/>
          </a:xfrm>
          <a:prstGeom prst="rect">
            <a:avLst/>
          </a:prstGeom>
          <a:ln>
            <a:solidFill>
              <a:srgbClr val="002060"/>
            </a:solidFill>
            <a:prstDash val="dashDot"/>
          </a:ln>
        </p:spPr>
        <p:txBody>
          <a:bodyPr wrap="square">
            <a:spAutoFit/>
          </a:bodyPr>
          <a:lstStyle/>
          <a:p>
            <a:r>
              <a:rPr lang="ru-RU" dirty="0"/>
              <a:t>Федеральный закон от </a:t>
            </a:r>
            <a:r>
              <a:rPr lang="ru-RU" b="1" dirty="0">
                <a:solidFill>
                  <a:srgbClr val="002060"/>
                </a:solidFill>
              </a:rPr>
              <a:t>03.07.2016 № 237-ФЗ </a:t>
            </a:r>
            <a:r>
              <a:rPr lang="ru-RU" dirty="0"/>
              <a:t>"О государственной кадастровой оценке", </a:t>
            </a:r>
            <a:endParaRPr lang="ru-RU" dirty="0" smtClean="0"/>
          </a:p>
          <a:p>
            <a:r>
              <a:rPr lang="ru-RU" dirty="0" smtClean="0"/>
              <a:t> </a:t>
            </a:r>
            <a:r>
              <a:rPr lang="ru-RU" b="1" dirty="0" smtClean="0">
                <a:solidFill>
                  <a:srgbClr val="002060"/>
                </a:solidFill>
              </a:rPr>
              <a:t>РАЗ </a:t>
            </a:r>
            <a:r>
              <a:rPr lang="ru-RU" b="1" dirty="0">
                <a:solidFill>
                  <a:srgbClr val="002060"/>
                </a:solidFill>
              </a:rPr>
              <a:t>В 4 ГОДА ИЛИ В 2 ГОДА – для городов федерального </a:t>
            </a:r>
            <a:r>
              <a:rPr lang="ru-RU" b="1" dirty="0" smtClean="0">
                <a:solidFill>
                  <a:srgbClr val="002060"/>
                </a:solidFill>
              </a:rPr>
              <a:t>подчинения</a:t>
            </a:r>
          </a:p>
          <a:p>
            <a:endParaRPr lang="ru-RU" dirty="0" smtClean="0"/>
          </a:p>
          <a:p>
            <a:r>
              <a:rPr lang="ru-RU" b="1" u="sng" dirty="0" smtClean="0"/>
              <a:t>Системные письма </a:t>
            </a:r>
            <a:r>
              <a:rPr lang="ru-RU" b="1" u="sng" dirty="0"/>
              <a:t>Минфина </a:t>
            </a:r>
            <a:r>
              <a:rPr lang="ru-RU" b="1" u="sng" dirty="0" smtClean="0"/>
              <a:t>России</a:t>
            </a:r>
            <a:r>
              <a:rPr lang="ru-RU" dirty="0" smtClean="0"/>
              <a:t>: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dirty="0" smtClean="0"/>
              <a:t>от </a:t>
            </a:r>
            <a:r>
              <a:rPr lang="ru-RU" dirty="0">
                <a:solidFill>
                  <a:srgbClr val="002060"/>
                </a:solidFill>
              </a:rPr>
              <a:t>11.02.2025 № 02-07-08/12023 </a:t>
            </a:r>
            <a:r>
              <a:rPr lang="ru-RU" dirty="0"/>
              <a:t>"Об отражении в бюджетном (бухгалтерском) учете и отчетности </a:t>
            </a:r>
            <a:r>
              <a:rPr lang="ru-RU" b="1" dirty="0"/>
              <a:t>стоимости непроизведенных активов (земельных участков</a:t>
            </a:r>
            <a:r>
              <a:rPr lang="ru-RU" dirty="0"/>
              <a:t>) с учетом </a:t>
            </a:r>
            <a:r>
              <a:rPr lang="ru-RU" dirty="0" smtClean="0"/>
              <a:t>проведения </a:t>
            </a:r>
            <a:r>
              <a:rPr lang="ru-RU" dirty="0"/>
              <a:t>государственной кадастровой оценки их </a:t>
            </a:r>
            <a:r>
              <a:rPr lang="ru-RU" dirty="0" smtClean="0"/>
              <a:t>стоимости" ,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dirty="0" smtClean="0">
                <a:solidFill>
                  <a:srgbClr val="002060"/>
                </a:solidFill>
              </a:rPr>
              <a:t>от </a:t>
            </a:r>
            <a:r>
              <a:rPr lang="ru-RU" dirty="0">
                <a:solidFill>
                  <a:srgbClr val="002060"/>
                </a:solidFill>
              </a:rPr>
              <a:t>17.12.2024 № 02-07-08/127162 </a:t>
            </a:r>
            <a:r>
              <a:rPr lang="ru-RU" dirty="0"/>
              <a:t>О представлении информации о переоценке кадастровой стоимости земли (земельных участков); </a:t>
            </a:r>
            <a:endParaRPr lang="ru-RU" dirty="0" smtClean="0"/>
          </a:p>
        </p:txBody>
      </p:sp>
      <p:sp>
        <p:nvSpPr>
          <p:cNvPr id="5" name="Прямоугольник 4"/>
          <p:cNvSpPr/>
          <p:nvPr/>
        </p:nvSpPr>
        <p:spPr>
          <a:xfrm>
            <a:off x="0" y="4727929"/>
            <a:ext cx="12192000" cy="1375317"/>
          </a:xfrm>
          <a:prstGeom prst="rect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ВАЖНО письмо </a:t>
            </a:r>
            <a:r>
              <a:rPr lang="ru-RU" dirty="0"/>
              <a:t>Минфина России от 11.02.2025 № 02-07-08/12023 "Об отражении в бюджетном (бухгалтерском) учете и отчетности стоимости непроизведенных активов (земельных участков) с учетом проведения государственной кадастровой оценки их стоимости", </a:t>
            </a:r>
            <a:r>
              <a:rPr lang="ru-RU" dirty="0" smtClean="0"/>
              <a:t> </a:t>
            </a:r>
            <a:endParaRPr lang="ru-RU" dirty="0"/>
          </a:p>
        </p:txBody>
      </p:sp>
      <p:sp>
        <p:nvSpPr>
          <p:cNvPr id="6" name="Прямоугольник 5"/>
          <p:cNvSpPr/>
          <p:nvPr/>
        </p:nvSpPr>
        <p:spPr>
          <a:xfrm>
            <a:off x="182881" y="938672"/>
            <a:ext cx="11874850" cy="914400"/>
          </a:xfrm>
          <a:prstGeom prst="rect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/>
              <a:t>Д</a:t>
            </a:r>
            <a:r>
              <a:rPr lang="ru-RU" dirty="0" smtClean="0"/>
              <a:t>окумент-основание </a:t>
            </a:r>
            <a:r>
              <a:rPr lang="ru-RU" dirty="0"/>
              <a:t>для </a:t>
            </a:r>
            <a:r>
              <a:rPr lang="ru-RU" b="1" dirty="0"/>
              <a:t>подтверждения изменения кадастровой стоимости </a:t>
            </a:r>
            <a:r>
              <a:rPr lang="ru-RU" dirty="0"/>
              <a:t>земельного участка - Акт об утверждении результатов определения кадастровой стоимости уполномоченного органа субъекта РФ </a:t>
            </a:r>
            <a:endParaRPr lang="ru-RU" dirty="0" smtClean="0"/>
          </a:p>
          <a:p>
            <a:pPr algn="ctr"/>
            <a:r>
              <a:rPr lang="ru-RU" dirty="0" smtClean="0"/>
              <a:t>(</a:t>
            </a:r>
            <a:r>
              <a:rPr lang="ru-RU" dirty="0"/>
              <a:t>ранее - только Выписка из ЕГРН).</a:t>
            </a:r>
          </a:p>
        </p:txBody>
      </p:sp>
    </p:spTree>
    <p:extLst>
      <p:ext uri="{BB962C8B-B14F-4D97-AF65-F5344CB8AC3E}">
        <p14:creationId xmlns:p14="http://schemas.microsoft.com/office/powerpoint/2010/main" val="622882650"/>
      </p:ext>
    </p:extLst>
  </p:cSld>
  <p:clrMapOvr>
    <a:masterClrMapping/>
  </p:clrMapOvr>
  <p:transition advClick="0"/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213463" y="167954"/>
            <a:ext cx="8792017" cy="540846"/>
          </a:xfrm>
        </p:spPr>
        <p:txBody>
          <a:bodyPr>
            <a:normAutofit/>
          </a:bodyPr>
          <a:lstStyle/>
          <a:p>
            <a:pPr algn="l"/>
            <a:r>
              <a:rPr lang="ru-RU" dirty="0"/>
              <a:t>Приложение N 1 </a:t>
            </a:r>
            <a:r>
              <a:rPr lang="ru-RU" dirty="0" smtClean="0"/>
              <a:t>к </a:t>
            </a:r>
            <a:r>
              <a:rPr lang="ru-RU" dirty="0"/>
              <a:t>письму Минфина России </a:t>
            </a:r>
            <a:r>
              <a:rPr lang="ru-RU" dirty="0" smtClean="0"/>
              <a:t>от </a:t>
            </a:r>
            <a:r>
              <a:rPr lang="ru-RU" dirty="0"/>
              <a:t>11.02.2025 N 02-07-08/12023 </a:t>
            </a:r>
          </a:p>
        </p:txBody>
      </p:sp>
      <p:graphicFrame>
        <p:nvGraphicFramePr>
          <p:cNvPr id="3" name="Таблица 2"/>
          <p:cNvGraphicFramePr>
            <a:graphicFrameLocks noGrp="1"/>
          </p:cNvGraphicFramePr>
          <p:nvPr>
            <p:extLst/>
          </p:nvPr>
        </p:nvGraphicFramePr>
        <p:xfrm>
          <a:off x="879589" y="2584097"/>
          <a:ext cx="7802856" cy="2870139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548639">
                  <a:extLst>
                    <a:ext uri="{9D8B030D-6E8A-4147-A177-3AD203B41FA5}">
                      <a16:colId xmlns:a16="http://schemas.microsoft.com/office/drawing/2014/main" val="3732645568"/>
                    </a:ext>
                  </a:extLst>
                </a:gridCol>
                <a:gridCol w="3352789">
                  <a:extLst>
                    <a:ext uri="{9D8B030D-6E8A-4147-A177-3AD203B41FA5}">
                      <a16:colId xmlns:a16="http://schemas.microsoft.com/office/drawing/2014/main" val="3051493158"/>
                    </a:ext>
                  </a:extLst>
                </a:gridCol>
                <a:gridCol w="1950714">
                  <a:extLst>
                    <a:ext uri="{9D8B030D-6E8A-4147-A177-3AD203B41FA5}">
                      <a16:colId xmlns:a16="http://schemas.microsoft.com/office/drawing/2014/main" val="2004841353"/>
                    </a:ext>
                  </a:extLst>
                </a:gridCol>
                <a:gridCol w="1950714">
                  <a:extLst>
                    <a:ext uri="{9D8B030D-6E8A-4147-A177-3AD203B41FA5}">
                      <a16:colId xmlns:a16="http://schemas.microsoft.com/office/drawing/2014/main" val="1201310422"/>
                    </a:ext>
                  </a:extLst>
                </a:gridCol>
              </a:tblGrid>
              <a:tr h="380615">
                <a:tc row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N п/п 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rgbClr val="002060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Наименование субъекта Российской Федерации 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rgbClr val="002060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Год проведения государственной кадастровой оценки земли (земельных участков) 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rgbClr val="00206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6004296"/>
                  </a:ext>
                </a:extLst>
              </a:tr>
              <a:tr h="190307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>
                          <a:effectLst/>
                        </a:rPr>
                        <a:t>последний </a:t>
                      </a:r>
                      <a:endParaRPr lang="ru-RU" sz="16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>
                          <a:effectLst/>
                        </a:rPr>
                        <a:t>планируемый </a:t>
                      </a:r>
                      <a:endParaRPr lang="ru-RU" sz="16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0468319"/>
                  </a:ext>
                </a:extLst>
              </a:tr>
              <a:tr h="190307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1 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2 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3 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4 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372430159"/>
                  </a:ext>
                </a:extLst>
              </a:tr>
              <a:tr h="190307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54. 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>
                          <a:effectLst/>
                        </a:rPr>
                        <a:t>Ленинградская область </a:t>
                      </a:r>
                      <a:endParaRPr lang="ru-RU" sz="16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2022 год 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>
                          <a:effectLst/>
                        </a:rPr>
                        <a:t>2026 год </a:t>
                      </a:r>
                      <a:endParaRPr lang="ru-RU" sz="16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7308913"/>
                  </a:ext>
                </a:extLst>
              </a:tr>
              <a:tr h="190307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57. 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>
                          <a:effectLst/>
                        </a:rPr>
                        <a:t>Московская область </a:t>
                      </a:r>
                      <a:endParaRPr lang="ru-RU" sz="16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>
                          <a:effectLst/>
                        </a:rPr>
                        <a:t>2022 год </a:t>
                      </a:r>
                      <a:endParaRPr lang="ru-RU" sz="1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>
                          <a:effectLst/>
                        </a:rPr>
                        <a:t>2026 год </a:t>
                      </a:r>
                      <a:endParaRPr lang="ru-RU" sz="16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904257391"/>
                  </a:ext>
                </a:extLst>
              </a:tr>
              <a:tr h="380615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83. 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>
                          <a:effectLst/>
                        </a:rPr>
                        <a:t>Москва</a:t>
                      </a:r>
                      <a:r>
                        <a:rPr lang="ru-RU" sz="1600" dirty="0">
                          <a:effectLst/>
                        </a:rPr>
                        <a:t> (город федерального значения) 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2024 год 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>
                          <a:effectLst/>
                        </a:rPr>
                        <a:t>2026 год </a:t>
                      </a:r>
                      <a:endParaRPr lang="ru-RU" sz="16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8047024"/>
                  </a:ext>
                </a:extLst>
              </a:tr>
              <a:tr h="380615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84. 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>
                          <a:effectLst/>
                        </a:rPr>
                        <a:t>Санкт-Петербург</a:t>
                      </a:r>
                      <a:r>
                        <a:rPr lang="ru-RU" sz="1600" dirty="0">
                          <a:effectLst/>
                        </a:rPr>
                        <a:t> (город федерального значения) 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2022 год 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>
                          <a:effectLst/>
                        </a:rPr>
                        <a:t>2026 год </a:t>
                      </a:r>
                      <a:endParaRPr lang="ru-RU" sz="16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16398955"/>
                  </a:ext>
                </a:extLst>
              </a:tr>
            </a:tbl>
          </a:graphicData>
        </a:graphic>
      </p:graphicFrame>
      <p:sp>
        <p:nvSpPr>
          <p:cNvPr id="4" name="Прямоугольник 3"/>
          <p:cNvSpPr/>
          <p:nvPr/>
        </p:nvSpPr>
        <p:spPr>
          <a:xfrm>
            <a:off x="903526" y="708800"/>
            <a:ext cx="8436418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 smtClean="0">
                <a:solidFill>
                  <a:srgbClr val="002060"/>
                </a:solidFill>
              </a:rPr>
              <a:t>ИНФОРМАЦИЯ </a:t>
            </a:r>
            <a:r>
              <a:rPr lang="ru-RU" b="1" dirty="0">
                <a:solidFill>
                  <a:srgbClr val="002060"/>
                </a:solidFill>
              </a:rPr>
              <a:t>О ПРОВЕДЕНИИ ГОСУДАРСТВЕННОЙ КАДАСТРОВОЙ ОЦЕНКИ</a:t>
            </a:r>
          </a:p>
          <a:p>
            <a:r>
              <a:rPr lang="ru-RU" b="1" dirty="0"/>
              <a:t>Год проведения </a:t>
            </a:r>
            <a:r>
              <a:rPr lang="ru-RU" dirty="0"/>
              <a:t>государственной кадастровой оценки земли (земельных участков</a:t>
            </a:r>
            <a:r>
              <a:rPr lang="ru-RU" dirty="0" smtClean="0"/>
              <a:t>) </a:t>
            </a:r>
            <a:r>
              <a:rPr lang="ru-RU" dirty="0"/>
              <a:t>– </a:t>
            </a:r>
            <a:r>
              <a:rPr lang="ru-RU" b="1" dirty="0" smtClean="0">
                <a:solidFill>
                  <a:srgbClr val="FF0000"/>
                </a:solidFill>
              </a:rPr>
              <a:t>2026 для 86 субъектов РФ</a:t>
            </a:r>
            <a:r>
              <a:rPr lang="ru-RU" dirty="0"/>
              <a:t>, </a:t>
            </a:r>
            <a:r>
              <a:rPr lang="ru-RU" dirty="0" smtClean="0"/>
              <a:t>в том числе </a:t>
            </a:r>
            <a:r>
              <a:rPr lang="ru-RU" dirty="0">
                <a:solidFill>
                  <a:srgbClr val="FF0000"/>
                </a:solidFill>
              </a:rPr>
              <a:t>трех город федерального </a:t>
            </a:r>
            <a:r>
              <a:rPr lang="ru-RU" dirty="0" smtClean="0">
                <a:solidFill>
                  <a:srgbClr val="FF0000"/>
                </a:solidFill>
              </a:rPr>
              <a:t>значения</a:t>
            </a:r>
            <a:r>
              <a:rPr lang="ru-RU" dirty="0" smtClean="0"/>
              <a:t>: Москва</a:t>
            </a:r>
            <a:r>
              <a:rPr lang="ru-RU" dirty="0"/>
              <a:t>, </a:t>
            </a:r>
            <a:r>
              <a:rPr lang="ru-RU" dirty="0" smtClean="0"/>
              <a:t>Санкт-Петербург, Севастополь</a:t>
            </a:r>
          </a:p>
          <a:p>
            <a:r>
              <a:rPr lang="ru-RU" dirty="0" smtClean="0"/>
              <a:t>2027 – </a:t>
            </a:r>
            <a:r>
              <a:rPr lang="ru-RU" dirty="0"/>
              <a:t>для 4</a:t>
            </a:r>
            <a:r>
              <a:rPr lang="ru-RU" dirty="0" smtClean="0"/>
              <a:t>-х субъектов РФ:  Донецкая и Луганская Народные Республики, </a:t>
            </a:r>
            <a:r>
              <a:rPr lang="ru-RU" dirty="0"/>
              <a:t>Запорожская область, Херсонская </a:t>
            </a:r>
            <a:r>
              <a:rPr lang="ru-RU" dirty="0" smtClean="0"/>
              <a:t>область.   </a:t>
            </a:r>
            <a:endParaRPr lang="ru-RU" dirty="0"/>
          </a:p>
          <a:p>
            <a:endParaRPr lang="ru-RU" dirty="0" smtClean="0"/>
          </a:p>
          <a:p>
            <a:endParaRPr lang="ru-RU" dirty="0"/>
          </a:p>
          <a:p>
            <a:r>
              <a:rPr lang="ru-RU" dirty="0" smtClean="0"/>
              <a:t>(</a:t>
            </a:r>
            <a:r>
              <a:rPr lang="ru-RU" dirty="0"/>
              <a:t>Выдержка)</a:t>
            </a:r>
          </a:p>
        </p:txBody>
      </p:sp>
    </p:spTree>
    <p:extLst>
      <p:ext uri="{BB962C8B-B14F-4D97-AF65-F5344CB8AC3E}">
        <p14:creationId xmlns:p14="http://schemas.microsoft.com/office/powerpoint/2010/main" val="1955870997"/>
      </p:ext>
    </p:extLst>
  </p:cSld>
  <p:clrMapOvr>
    <a:masterClrMapping/>
  </p:clrMapOvr>
  <p:transition advClick="0"/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782831" y="1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осуществления контроля полноты проведения инвентаризации субъектами </a:t>
            </a:r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(централизованного) </a:t>
            </a:r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учета</a:t>
            </a:r>
          </a:p>
        </p:txBody>
      </p:sp>
      <p:sp>
        <p:nvSpPr>
          <p:cNvPr id="19" name="Прямоугольник 18"/>
          <p:cNvSpPr/>
          <p:nvPr/>
        </p:nvSpPr>
        <p:spPr>
          <a:xfrm>
            <a:off x="698151" y="3581522"/>
            <a:ext cx="6002713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Информация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 объектах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музейных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коллекций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и музейных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предметов</a:t>
            </a:r>
          </a:p>
        </p:txBody>
      </p:sp>
      <p:sp>
        <p:nvSpPr>
          <p:cNvPr id="20" name="Прямоугольник 19"/>
          <p:cNvSpPr/>
          <p:nvPr/>
        </p:nvSpPr>
        <p:spPr>
          <a:xfrm>
            <a:off x="698151" y="3166377"/>
            <a:ext cx="110370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Случай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</a:t>
            </a:r>
          </a:p>
        </p:txBody>
      </p:sp>
      <p:sp>
        <p:nvSpPr>
          <p:cNvPr id="25" name="Прямоугольник 24"/>
          <p:cNvSpPr/>
          <p:nvPr/>
        </p:nvSpPr>
        <p:spPr>
          <a:xfrm>
            <a:off x="1298166" y="1441646"/>
            <a:ext cx="5291225" cy="1332647"/>
          </a:xfrm>
          <a:prstGeom prst="rect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2">
                  <a:shade val="100000"/>
                  <a:satMod val="115000"/>
                  <a:alpha val="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17975" y="1443921"/>
            <a:ext cx="5271416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Активы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 обязательства, некорректное раскрытие информации о которых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существенным образом может повлиять на достоверность отчетности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</a:t>
            </a:r>
          </a:p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 учетом рисков допущения существенных ошибок (искажений) данных отчетности.</a:t>
            </a:r>
          </a:p>
        </p:txBody>
      </p:sp>
      <p:sp>
        <p:nvSpPr>
          <p:cNvPr id="28" name="Прямоугольник 27"/>
          <p:cNvSpPr/>
          <p:nvPr/>
        </p:nvSpPr>
        <p:spPr>
          <a:xfrm>
            <a:off x="796677" y="1441646"/>
            <a:ext cx="349862" cy="541665"/>
          </a:xfrm>
          <a:prstGeom prst="rect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TextBox 29"/>
          <p:cNvSpPr txBox="1"/>
          <p:nvPr/>
        </p:nvSpPr>
        <p:spPr>
          <a:xfrm>
            <a:off x="831714" y="1367521"/>
            <a:ext cx="28725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  <a:endParaRPr lang="ru-RU" sz="36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32" name="Прямая соединительная линия 31"/>
          <p:cNvCxnSpPr/>
          <p:nvPr/>
        </p:nvCxnSpPr>
        <p:spPr>
          <a:xfrm>
            <a:off x="1897753" y="3392637"/>
            <a:ext cx="4691638" cy="0"/>
          </a:xfrm>
          <a:prstGeom prst="line">
            <a:avLst/>
          </a:prstGeom>
          <a:ln w="127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Прямоугольник 40"/>
          <p:cNvSpPr/>
          <p:nvPr/>
        </p:nvSpPr>
        <p:spPr>
          <a:xfrm>
            <a:off x="7373546" y="3504931"/>
            <a:ext cx="339525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На </a:t>
            </a:r>
            <a:r>
              <a:rPr lang="ru-RU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основании учетных документов музейных фондов (книг поступлений (описей, инвентарных книг) </a:t>
            </a:r>
            <a:endParaRPr lang="ru-RU" dirty="0" smtClean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ru-RU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</a:t>
            </a:r>
            <a:r>
              <a:rPr lang="ru-RU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соответствии с </a:t>
            </a:r>
            <a:r>
              <a:rPr lang="ru-RU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порядком</a:t>
            </a:r>
            <a:r>
              <a:rPr lang="ru-RU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проведения инвентаризации, установленным субъектом учета - </a:t>
            </a:r>
            <a:r>
              <a:rPr lang="ru-RU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музеем</a:t>
            </a:r>
          </a:p>
        </p:txBody>
      </p:sp>
      <p:grpSp>
        <p:nvGrpSpPr>
          <p:cNvPr id="42" name="Группа 41"/>
          <p:cNvGrpSpPr/>
          <p:nvPr/>
        </p:nvGrpSpPr>
        <p:grpSpPr>
          <a:xfrm rot="10800000">
            <a:off x="7739110" y="3276278"/>
            <a:ext cx="2210638" cy="109379"/>
            <a:chOff x="4991504" y="4925366"/>
            <a:chExt cx="2210638" cy="109379"/>
          </a:xfrm>
        </p:grpSpPr>
        <p:cxnSp>
          <p:nvCxnSpPr>
            <p:cNvPr id="43" name="Прямая соединительная линия 42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Прямая соединительная линия 43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" name="Группа 44"/>
          <p:cNvGrpSpPr/>
          <p:nvPr/>
        </p:nvGrpSpPr>
        <p:grpSpPr>
          <a:xfrm>
            <a:off x="7739110" y="5937250"/>
            <a:ext cx="2210638" cy="109379"/>
            <a:chOff x="4991504" y="4925366"/>
            <a:chExt cx="2210638" cy="109379"/>
          </a:xfrm>
        </p:grpSpPr>
        <p:cxnSp>
          <p:nvCxnSpPr>
            <p:cNvPr id="46" name="Прямая соединительная линия 45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Прямая соединительная линия 46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Прямоугольник 47"/>
          <p:cNvSpPr/>
          <p:nvPr/>
        </p:nvSpPr>
        <p:spPr>
          <a:xfrm rot="499010">
            <a:off x="7409897" y="1419423"/>
            <a:ext cx="3929998" cy="788337"/>
          </a:xfrm>
          <a:prstGeom prst="rect">
            <a:avLst/>
          </a:prstGeom>
          <a:noFill/>
          <a:ln w="254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V</a:t>
            </a:r>
            <a:r>
              <a:rPr lang="ru-RU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Обязательное проведение инвентаризации. П.32 144н</a:t>
            </a:r>
            <a:endParaRPr lang="ru-RU" sz="1600" cap="all" dirty="0">
              <a:solidFill>
                <a:srgbClr val="002060"/>
              </a:solidFill>
            </a:endParaRPr>
          </a:p>
        </p:txBody>
      </p:sp>
      <p:cxnSp>
        <p:nvCxnSpPr>
          <p:cNvPr id="51" name="Прямая со стрелкой 50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970904" y="176515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41</a:t>
            </a:fld>
            <a:endParaRPr lang="ru-RU" dirty="0">
              <a:solidFill>
                <a:srgbClr val="44546A"/>
              </a:solidFill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796677" y="4405983"/>
            <a:ext cx="6096000" cy="1200329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>
            <a:solidFill>
              <a:srgbClr val="002060"/>
            </a:solidFill>
            <a:prstDash val="dashDot"/>
          </a:ln>
        </p:spPr>
        <p:txBody>
          <a:bodyPr>
            <a:spAutoFit/>
          </a:bodyPr>
          <a:lstStyle/>
          <a:p>
            <a:r>
              <a:rPr lang="ru-RU" dirty="0"/>
              <a:t>от 08.11.2024 № 02-06-09/110628 Об отражении ФГБУ в бухучете музейных предметов и музейных коллекций, включенных в состав Музейного фонда РФ, и информации об их временном выбытии</a:t>
            </a:r>
          </a:p>
        </p:txBody>
      </p:sp>
    </p:spTree>
    <p:extLst>
      <p:ext uri="{BB962C8B-B14F-4D97-AF65-F5344CB8AC3E}">
        <p14:creationId xmlns:p14="http://schemas.microsoft.com/office/powerpoint/2010/main" val="6155366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2860766" y="46983"/>
            <a:ext cx="9196965" cy="348813"/>
          </a:xfrm>
        </p:spPr>
        <p:txBody>
          <a:bodyPr/>
          <a:lstStyle/>
          <a:p>
            <a:pPr algn="l"/>
            <a:r>
              <a:rPr lang="ru-RU" dirty="0" smtClean="0"/>
              <a:t>отражение Музейных </a:t>
            </a:r>
            <a:r>
              <a:rPr lang="ru-RU" dirty="0"/>
              <a:t>предметов и музейных коллекций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731519" y="563437"/>
            <a:ext cx="10411098" cy="48013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Письмо Департамента бюджетной методологии МФ (</a:t>
            </a:r>
            <a:r>
              <a:rPr lang="ru-RU" dirty="0" err="1"/>
              <a:t>С.В.Сивец</a:t>
            </a:r>
            <a:r>
              <a:rPr lang="ru-RU" dirty="0"/>
              <a:t>) от </a:t>
            </a:r>
            <a:r>
              <a:rPr lang="ru-RU" dirty="0">
                <a:solidFill>
                  <a:srgbClr val="002060"/>
                </a:solidFill>
              </a:rPr>
              <a:t>08.11.2024 № 02-06-09/110628 </a:t>
            </a:r>
            <a:r>
              <a:rPr lang="ru-RU" dirty="0"/>
              <a:t>Об отражении </a:t>
            </a:r>
            <a:r>
              <a:rPr lang="ru-RU" dirty="0" smtClean="0"/>
              <a:t>ФБУ </a:t>
            </a:r>
            <a:r>
              <a:rPr lang="ru-RU" dirty="0"/>
              <a:t>в бухучете музейных предметов и музейных коллекций, включенных в состав Музейного фонда РФ, и информации об их временном </a:t>
            </a:r>
            <a:r>
              <a:rPr lang="ru-RU" dirty="0" smtClean="0"/>
              <a:t>выбытии.</a:t>
            </a:r>
            <a:endParaRPr lang="ru-RU" dirty="0"/>
          </a:p>
          <a:p>
            <a:r>
              <a:rPr lang="ru-RU" dirty="0" smtClean="0"/>
              <a:t> </a:t>
            </a:r>
            <a:endParaRPr lang="ru-RU" dirty="0"/>
          </a:p>
          <a:p>
            <a:r>
              <a:rPr lang="ru-RU" b="1" dirty="0">
                <a:solidFill>
                  <a:srgbClr val="C00000"/>
                </a:solidFill>
              </a:rPr>
              <a:t>Не предусмотрено отражение на балансовых счетах </a:t>
            </a:r>
            <a:r>
              <a:rPr lang="ru-RU" dirty="0"/>
              <a:t>Единого плана счетов </a:t>
            </a:r>
            <a:r>
              <a:rPr lang="ru-RU" b="1" dirty="0">
                <a:solidFill>
                  <a:srgbClr val="002060"/>
                </a:solidFill>
              </a:rPr>
              <a:t>музейных предметов и музейных коллекций</a:t>
            </a:r>
            <a:r>
              <a:rPr lang="ru-RU" dirty="0"/>
              <a:t>, </a:t>
            </a:r>
            <a:r>
              <a:rPr lang="ru-RU" b="1" dirty="0">
                <a:solidFill>
                  <a:srgbClr val="C00000"/>
                </a:solidFill>
              </a:rPr>
              <a:t>включенных в </a:t>
            </a:r>
            <a:r>
              <a:rPr lang="ru-RU" b="1" dirty="0" smtClean="0">
                <a:solidFill>
                  <a:srgbClr val="C00000"/>
                </a:solidFill>
              </a:rPr>
              <a:t>состав государственной </a:t>
            </a:r>
            <a:r>
              <a:rPr lang="ru-RU" b="1" dirty="0">
                <a:solidFill>
                  <a:srgbClr val="C00000"/>
                </a:solidFill>
              </a:rPr>
              <a:t>части Музейного фонда РФ), </a:t>
            </a:r>
            <a:r>
              <a:rPr lang="ru-RU" b="1" dirty="0"/>
              <a:t>отражаются</a:t>
            </a:r>
            <a:r>
              <a:rPr lang="ru-RU" dirty="0"/>
              <a:t> </a:t>
            </a:r>
            <a:r>
              <a:rPr lang="ru-RU" b="1" dirty="0">
                <a:solidFill>
                  <a:srgbClr val="C00000"/>
                </a:solidFill>
              </a:rPr>
              <a:t>на </a:t>
            </a:r>
            <a:r>
              <a:rPr lang="ru-RU" b="1" dirty="0" err="1">
                <a:solidFill>
                  <a:srgbClr val="C00000"/>
                </a:solidFill>
              </a:rPr>
              <a:t>забалансовом</a:t>
            </a:r>
            <a:r>
              <a:rPr lang="ru-RU" b="1" dirty="0">
                <a:solidFill>
                  <a:srgbClr val="C00000"/>
                </a:solidFill>
              </a:rPr>
              <a:t> </a:t>
            </a:r>
            <a:r>
              <a:rPr lang="ru-RU" b="1" dirty="0" smtClean="0">
                <a:solidFill>
                  <a:srgbClr val="C00000"/>
                </a:solidFill>
              </a:rPr>
              <a:t>счете 01 "Имущество</a:t>
            </a:r>
            <a:r>
              <a:rPr lang="ru-RU" b="1" dirty="0">
                <a:solidFill>
                  <a:srgbClr val="C00000"/>
                </a:solidFill>
              </a:rPr>
              <a:t>, полученное в пользование" </a:t>
            </a:r>
            <a:r>
              <a:rPr lang="ru-RU" b="1" dirty="0">
                <a:solidFill>
                  <a:srgbClr val="002060"/>
                </a:solidFill>
              </a:rPr>
              <a:t>в разрезе местонахождений объектов (адресов), </a:t>
            </a:r>
            <a:r>
              <a:rPr lang="ru-RU" b="1" dirty="0" smtClean="0">
                <a:solidFill>
                  <a:srgbClr val="002060"/>
                </a:solidFill>
              </a:rPr>
              <a:t>ОЛ, </a:t>
            </a:r>
            <a:r>
              <a:rPr lang="ru-RU" b="1" dirty="0">
                <a:solidFill>
                  <a:srgbClr val="002060"/>
                </a:solidFill>
              </a:rPr>
              <a:t>контрагентов (собственников, балансодержателей). </a:t>
            </a:r>
            <a:endParaRPr lang="ru-RU" b="1" dirty="0" smtClean="0">
              <a:solidFill>
                <a:srgbClr val="002060"/>
              </a:solidFill>
            </a:endParaRPr>
          </a:p>
          <a:p>
            <a:endParaRPr lang="ru-RU" b="1" dirty="0"/>
          </a:p>
          <a:p>
            <a:r>
              <a:rPr lang="ru-RU" b="1" dirty="0" smtClean="0"/>
              <a:t>Полученные </a:t>
            </a:r>
            <a:r>
              <a:rPr lang="ru-RU" b="1" dirty="0"/>
              <a:t>ВО ВРЕМЕННОЕ ПОЛЬЗОВАНИЕ </a:t>
            </a:r>
            <a:r>
              <a:rPr lang="ru-RU" b="1" dirty="0" smtClean="0"/>
              <a:t>музейные предметы </a:t>
            </a:r>
            <a:r>
              <a:rPr lang="ru-RU" b="1" dirty="0"/>
              <a:t>и </a:t>
            </a:r>
            <a:r>
              <a:rPr lang="ru-RU" b="1" dirty="0" smtClean="0"/>
              <a:t>коллекции </a:t>
            </a:r>
            <a:r>
              <a:rPr lang="ru-RU" b="1" dirty="0">
                <a:solidFill>
                  <a:srgbClr val="002060"/>
                </a:solidFill>
              </a:rPr>
              <a:t>(в целях экспонирования или иным основаниям, в том числе от иностранных </a:t>
            </a:r>
            <a:r>
              <a:rPr lang="ru-RU" b="1" dirty="0" smtClean="0">
                <a:solidFill>
                  <a:srgbClr val="002060"/>
                </a:solidFill>
              </a:rPr>
              <a:t>музеев) в </a:t>
            </a:r>
            <a:r>
              <a:rPr lang="ru-RU" dirty="0">
                <a:solidFill>
                  <a:srgbClr val="002060"/>
                </a:solidFill>
              </a:rPr>
              <a:t>безвозмездное или возмездное пользование, </a:t>
            </a:r>
            <a:r>
              <a:rPr lang="ru-RU" dirty="0"/>
              <a:t>учитываются учреждением на </a:t>
            </a:r>
            <a:r>
              <a:rPr lang="ru-RU" dirty="0" err="1"/>
              <a:t>забалансовом</a:t>
            </a:r>
            <a:r>
              <a:rPr lang="ru-RU" dirty="0"/>
              <a:t> счете по стоимости, указанной в документах, подтверждающих их передачу </a:t>
            </a:r>
            <a:r>
              <a:rPr lang="ru-RU" dirty="0" smtClean="0"/>
              <a:t>( - </a:t>
            </a:r>
            <a:r>
              <a:rPr lang="ru-RU" dirty="0"/>
              <a:t>по страховой оценке), а в случаях </a:t>
            </a:r>
            <a:r>
              <a:rPr lang="ru-RU" dirty="0" err="1"/>
              <a:t>неуказания</a:t>
            </a:r>
            <a:r>
              <a:rPr lang="ru-RU" dirty="0"/>
              <a:t> собственником (балансодержателем) стоимости - в условной оценке: </a:t>
            </a:r>
            <a:r>
              <a:rPr lang="ru-RU" dirty="0" smtClean="0"/>
              <a:t>1 </a:t>
            </a:r>
            <a:r>
              <a:rPr lang="ru-RU" dirty="0"/>
              <a:t>объект, 1</a:t>
            </a:r>
            <a:r>
              <a:rPr lang="ru-RU" dirty="0" smtClean="0"/>
              <a:t> рубль.</a:t>
            </a:r>
          </a:p>
          <a:p>
            <a:endParaRPr lang="ru-RU" dirty="0"/>
          </a:p>
          <a:p>
            <a:r>
              <a:rPr lang="ru-RU" b="1" dirty="0" smtClean="0">
                <a:solidFill>
                  <a:srgbClr val="C00000"/>
                </a:solidFill>
              </a:rPr>
              <a:t>Временное выбытие </a:t>
            </a:r>
            <a:r>
              <a:rPr lang="ru-RU" dirty="0"/>
              <a:t>музейных предметов и </a:t>
            </a:r>
            <a:r>
              <a:rPr lang="ru-RU" dirty="0" smtClean="0"/>
              <a:t>коллекций в составе </a:t>
            </a:r>
            <a:r>
              <a:rPr lang="ru-RU" dirty="0"/>
              <a:t>Музейного фонда РФ, </a:t>
            </a:r>
            <a:r>
              <a:rPr lang="ru-RU" dirty="0" smtClean="0"/>
              <a:t>учитываемые </a:t>
            </a:r>
            <a:r>
              <a:rPr lang="ru-RU" dirty="0"/>
              <a:t>на </a:t>
            </a:r>
            <a:r>
              <a:rPr lang="ru-RU" dirty="0" err="1"/>
              <a:t>забалансовом</a:t>
            </a:r>
            <a:r>
              <a:rPr lang="ru-RU" dirty="0"/>
              <a:t> счете 01, необходимо </a:t>
            </a:r>
            <a:r>
              <a:rPr lang="ru-RU" b="1" dirty="0">
                <a:solidFill>
                  <a:srgbClr val="C00000"/>
                </a:solidFill>
              </a:rPr>
              <a:t>отражать одновременно на </a:t>
            </a:r>
            <a:r>
              <a:rPr lang="ru-RU" b="1" dirty="0" err="1">
                <a:solidFill>
                  <a:srgbClr val="C00000"/>
                </a:solidFill>
              </a:rPr>
              <a:t>забалансовом</a:t>
            </a:r>
            <a:r>
              <a:rPr lang="ru-RU" b="1" dirty="0">
                <a:solidFill>
                  <a:srgbClr val="C00000"/>
                </a:solidFill>
              </a:rPr>
              <a:t> счете </a:t>
            </a:r>
            <a:r>
              <a:rPr lang="ru-RU" dirty="0" smtClean="0">
                <a:solidFill>
                  <a:srgbClr val="C00000"/>
                </a:solidFill>
              </a:rPr>
              <a:t>26.</a:t>
            </a:r>
            <a:r>
              <a:rPr lang="ru-RU" dirty="0" smtClean="0"/>
              <a:t>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51979071"/>
      </p:ext>
    </p:extLst>
  </p:cSld>
  <p:clrMapOvr>
    <a:masterClrMapping/>
  </p:clrMapOvr>
  <p:transition advClick="0"/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782831" y="1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осуществления контроля полноты проведения инвентаризации субъектами </a:t>
            </a:r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(централизованного) </a:t>
            </a:r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учета</a:t>
            </a:r>
          </a:p>
        </p:txBody>
      </p:sp>
      <p:sp>
        <p:nvSpPr>
          <p:cNvPr id="19" name="Прямоугольник 18"/>
          <p:cNvSpPr/>
          <p:nvPr/>
        </p:nvSpPr>
        <p:spPr>
          <a:xfrm>
            <a:off x="698151" y="3581522"/>
            <a:ext cx="6002713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Информация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объектах </a:t>
            </a:r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драгоценных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металлов и драгоценных камней </a:t>
            </a:r>
            <a:endParaRPr lang="ru-RU" sz="1600" b="1" dirty="0" smtClean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ru-RU" sz="16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Инвентаризация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драгоценных металлов и драгоценных камней проводится </a:t>
            </a:r>
            <a:r>
              <a:rPr lang="ru-RU" sz="1600" b="1" u="sng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 реже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одного раза в </a:t>
            </a:r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год 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 1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марта 2025 года  </a:t>
            </a:r>
            <a:endParaRPr lang="ru-RU" sz="1600" b="1" dirty="0" smtClean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ru-RU" sz="1400" i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1400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было </a:t>
            </a:r>
            <a:r>
              <a:rPr lang="ru-RU" sz="1400" i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 до </a:t>
            </a:r>
            <a:r>
              <a:rPr lang="ru-RU" sz="1400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 марта 2025 года - один раз в год (по состоянию на 1 января)) </a:t>
            </a:r>
            <a:r>
              <a:rPr lang="ru-RU" sz="1400" i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ru-RU" sz="1400" i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Прямоугольник 19"/>
          <p:cNvSpPr/>
          <p:nvPr/>
        </p:nvSpPr>
        <p:spPr>
          <a:xfrm>
            <a:off x="698151" y="3166377"/>
            <a:ext cx="110370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Случай 6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5" name="Прямоугольник 24"/>
          <p:cNvSpPr/>
          <p:nvPr/>
        </p:nvSpPr>
        <p:spPr>
          <a:xfrm>
            <a:off x="1298166" y="1441646"/>
            <a:ext cx="5291225" cy="1332647"/>
          </a:xfrm>
          <a:prstGeom prst="rect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2">
                  <a:shade val="100000"/>
                  <a:satMod val="115000"/>
                  <a:alpha val="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26"/>
          <p:cNvSpPr/>
          <p:nvPr/>
        </p:nvSpPr>
        <p:spPr>
          <a:xfrm>
            <a:off x="1317975" y="1443921"/>
            <a:ext cx="5271416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Активы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 обязательства, некорректное раскрытие информации о которых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существенным образом может повлиять на достоверность отчетности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</a:t>
            </a:r>
          </a:p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 учетом рисков допущения существенных ошибок (искажений) данных отчетности.</a:t>
            </a:r>
          </a:p>
        </p:txBody>
      </p:sp>
      <p:sp>
        <p:nvSpPr>
          <p:cNvPr id="28" name="Прямоугольник 27"/>
          <p:cNvSpPr/>
          <p:nvPr/>
        </p:nvSpPr>
        <p:spPr>
          <a:xfrm>
            <a:off x="796677" y="1441646"/>
            <a:ext cx="349862" cy="541665"/>
          </a:xfrm>
          <a:prstGeom prst="rect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TextBox 29"/>
          <p:cNvSpPr txBox="1"/>
          <p:nvPr/>
        </p:nvSpPr>
        <p:spPr>
          <a:xfrm>
            <a:off x="831714" y="1367521"/>
            <a:ext cx="28725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  <a:endParaRPr lang="ru-RU" sz="36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32" name="Прямая соединительная линия 31"/>
          <p:cNvCxnSpPr/>
          <p:nvPr/>
        </p:nvCxnSpPr>
        <p:spPr>
          <a:xfrm>
            <a:off x="1897753" y="3392637"/>
            <a:ext cx="4691638" cy="0"/>
          </a:xfrm>
          <a:prstGeom prst="line">
            <a:avLst/>
          </a:prstGeom>
          <a:ln w="127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Прямоугольник 40"/>
          <p:cNvSpPr/>
          <p:nvPr/>
        </p:nvSpPr>
        <p:spPr>
          <a:xfrm>
            <a:off x="7373545" y="3504931"/>
            <a:ext cx="4002701" cy="18158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На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основании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Инструкции Минфина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России от 09.12.2016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№ </a:t>
            </a:r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231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 Правилами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ПП от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28.09.2000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№ 731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(ред. от 06.11.2024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),   </a:t>
            </a:r>
          </a:p>
          <a:p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орядком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проведения инвентаризации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установленным субъектом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учета - ЛНА 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2" name="Группа 41"/>
          <p:cNvGrpSpPr/>
          <p:nvPr/>
        </p:nvGrpSpPr>
        <p:grpSpPr>
          <a:xfrm rot="10800000">
            <a:off x="7739110" y="3276278"/>
            <a:ext cx="2210638" cy="109379"/>
            <a:chOff x="4991504" y="4925366"/>
            <a:chExt cx="2210638" cy="109379"/>
          </a:xfrm>
        </p:grpSpPr>
        <p:cxnSp>
          <p:nvCxnSpPr>
            <p:cNvPr id="43" name="Прямая соединительная линия 42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Прямая соединительная линия 43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" name="Группа 44"/>
          <p:cNvGrpSpPr/>
          <p:nvPr/>
        </p:nvGrpSpPr>
        <p:grpSpPr>
          <a:xfrm>
            <a:off x="7739110" y="5937250"/>
            <a:ext cx="2210638" cy="109379"/>
            <a:chOff x="4991504" y="4925366"/>
            <a:chExt cx="2210638" cy="109379"/>
          </a:xfrm>
        </p:grpSpPr>
        <p:cxnSp>
          <p:nvCxnSpPr>
            <p:cNvPr id="46" name="Прямая соединительная линия 45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Прямая соединительная линия 46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Прямоугольник 47"/>
          <p:cNvSpPr/>
          <p:nvPr/>
        </p:nvSpPr>
        <p:spPr>
          <a:xfrm rot="499010">
            <a:off x="7409897" y="1419423"/>
            <a:ext cx="3929998" cy="788337"/>
          </a:xfrm>
          <a:prstGeom prst="rect">
            <a:avLst/>
          </a:prstGeom>
          <a:noFill/>
          <a:ln w="254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V</a:t>
            </a:r>
            <a:r>
              <a:rPr lang="ru-RU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Обязательное проведение инвентаризации. П.32 144н</a:t>
            </a:r>
            <a:endParaRPr lang="ru-RU" sz="1600" cap="all" dirty="0">
              <a:solidFill>
                <a:srgbClr val="002060"/>
              </a:solidFill>
            </a:endParaRPr>
          </a:p>
        </p:txBody>
      </p:sp>
      <p:cxnSp>
        <p:nvCxnSpPr>
          <p:cNvPr id="51" name="Прямая со стрелкой 50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970904" y="176515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43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1526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2991395" y="295177"/>
            <a:ext cx="8387068" cy="348813"/>
          </a:xfrm>
        </p:spPr>
        <p:txBody>
          <a:bodyPr>
            <a:normAutofit/>
          </a:bodyPr>
          <a:lstStyle/>
          <a:p>
            <a:r>
              <a:rPr lang="ru-RU" dirty="0">
                <a:solidFill>
                  <a:srgbClr val="002060"/>
                </a:solidFill>
              </a:rPr>
              <a:t>Инвентаризация драгоценных металлов и драгоценных камней 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1332411" y="974666"/>
            <a:ext cx="8634549" cy="2862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dirty="0" smtClean="0"/>
              <a:t>Инвентаризация </a:t>
            </a:r>
            <a:r>
              <a:rPr lang="ru-RU" dirty="0"/>
              <a:t>драгоценных металлов и драгоценных камней проводится в соответствии с </a:t>
            </a:r>
            <a:r>
              <a:rPr lang="ru-RU" dirty="0" smtClean="0"/>
              <a:t>Приказом </a:t>
            </a:r>
            <a:r>
              <a:rPr lang="ru-RU" dirty="0"/>
              <a:t>№ 231н, взамен которого подготовлен Минфином России </a:t>
            </a:r>
            <a:r>
              <a:rPr lang="ru-RU" dirty="0">
                <a:solidFill>
                  <a:srgbClr val="002060"/>
                </a:solidFill>
              </a:rPr>
              <a:t>21.07.2026 (ID проекта 02/08/07-26/00169510</a:t>
            </a:r>
            <a:r>
              <a:rPr lang="ru-RU" dirty="0"/>
              <a:t>) </a:t>
            </a:r>
            <a:r>
              <a:rPr lang="ru-RU" b="1" dirty="0">
                <a:solidFill>
                  <a:srgbClr val="002060"/>
                </a:solidFill>
              </a:rPr>
              <a:t>проект новой Инструкции </a:t>
            </a:r>
            <a:r>
              <a:rPr lang="ru-RU" dirty="0"/>
              <a:t>о порядке учета и хранения драгоценных металлов, драгоценных камней и продукции из них и ведения отчетности при их производстве, использовании и </a:t>
            </a:r>
            <a:r>
              <a:rPr lang="ru-RU" dirty="0" smtClean="0"/>
              <a:t>обращении, </a:t>
            </a:r>
          </a:p>
          <a:p>
            <a:pPr algn="just"/>
            <a:endParaRPr lang="ru-RU" dirty="0" smtClean="0"/>
          </a:p>
          <a:p>
            <a:pPr algn="just"/>
            <a:r>
              <a:rPr lang="ru-RU" dirty="0" smtClean="0"/>
              <a:t>Основание:  Федеральный закон </a:t>
            </a:r>
            <a:r>
              <a:rPr lang="ru-RU" dirty="0"/>
              <a:t>от </a:t>
            </a:r>
            <a:r>
              <a:rPr lang="ru-RU" dirty="0">
                <a:solidFill>
                  <a:srgbClr val="002060"/>
                </a:solidFill>
              </a:rPr>
              <a:t>31.07.2025 № 334-ФЗ </a:t>
            </a:r>
            <a:r>
              <a:rPr lang="ru-RU" dirty="0"/>
              <a:t>о внесении изменений в Федеральный закон от 26.03.1998 № 41-ФЗ "</a:t>
            </a:r>
            <a:r>
              <a:rPr lang="ru-RU" dirty="0">
                <a:solidFill>
                  <a:srgbClr val="002060"/>
                </a:solidFill>
              </a:rPr>
              <a:t>О драгоценных металлах и драгоценных камнях"</a:t>
            </a:r>
            <a:r>
              <a:rPr lang="ru-RU" dirty="0"/>
              <a:t> </a:t>
            </a:r>
            <a:r>
              <a:rPr lang="ru-RU" dirty="0" smtClean="0"/>
              <a:t> - установлено </a:t>
            </a:r>
            <a:r>
              <a:rPr lang="ru-RU" b="1" dirty="0">
                <a:solidFill>
                  <a:srgbClr val="002060"/>
                </a:solidFill>
              </a:rPr>
              <a:t>полномочие Минфина </a:t>
            </a:r>
            <a:r>
              <a:rPr lang="ru-RU" dirty="0"/>
              <a:t>России на издание такой Инструкции с применением ее  с 1 марта 2027 года до 1 марта 2033 г..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0" y="4167664"/>
            <a:ext cx="12192000" cy="1815125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4" algn="just"/>
            <a:r>
              <a:rPr lang="ru-RU" dirty="0"/>
              <a:t>Взамен </a:t>
            </a:r>
            <a:r>
              <a:rPr lang="ru-RU" dirty="0" smtClean="0"/>
              <a:t>приказа </a:t>
            </a:r>
            <a:r>
              <a:rPr lang="ru-RU" dirty="0"/>
              <a:t>№ </a:t>
            </a:r>
            <a:r>
              <a:rPr lang="ru-RU" dirty="0" smtClean="0"/>
              <a:t>231н проект </a:t>
            </a:r>
            <a:r>
              <a:rPr lang="ru-RU" dirty="0"/>
              <a:t>новой Инструкции о порядке учета и хранения драгоценных металлов, драгоценных камней и продукции из них и ведения отчетности при их производстве, использовании и </a:t>
            </a:r>
            <a:r>
              <a:rPr lang="ru-RU" dirty="0" smtClean="0"/>
              <a:t>обращении с </a:t>
            </a:r>
            <a:r>
              <a:rPr lang="ru-RU" dirty="0"/>
              <a:t>1 марта 2027 года  </a:t>
            </a:r>
          </a:p>
        </p:txBody>
      </p:sp>
    </p:spTree>
    <p:extLst>
      <p:ext uri="{BB962C8B-B14F-4D97-AF65-F5344CB8AC3E}">
        <p14:creationId xmlns:p14="http://schemas.microsoft.com/office/powerpoint/2010/main" val="1154726154"/>
      </p:ext>
    </p:extLst>
  </p:cSld>
  <p:clrMapOvr>
    <a:masterClrMapping/>
  </p:clrMapOvr>
  <p:transition advClick="0"/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ru-RU" dirty="0" err="1" smtClean="0"/>
              <a:t>изменениЯ</a:t>
            </a:r>
            <a:r>
              <a:rPr lang="ru-RU" dirty="0" smtClean="0"/>
              <a:t> ИНСТРУКЦИИ ДРАГ. МЕ</a:t>
            </a:r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1037650" y="795393"/>
            <a:ext cx="9412636" cy="36317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Новый Приказ </a:t>
            </a:r>
            <a:r>
              <a:rPr lang="ru-RU" dirty="0">
                <a:solidFill>
                  <a:srgbClr val="002060"/>
                </a:solidFill>
              </a:rPr>
              <a:t>соответствует действующей редакции Инструкции </a:t>
            </a:r>
            <a:r>
              <a:rPr lang="ru-RU" dirty="0"/>
              <a:t>№ 231н, </a:t>
            </a:r>
            <a:r>
              <a:rPr lang="ru-RU" b="1" dirty="0">
                <a:solidFill>
                  <a:srgbClr val="C00000"/>
                </a:solidFill>
              </a:rPr>
              <a:t>за исключением </a:t>
            </a:r>
            <a:r>
              <a:rPr lang="ru-RU" dirty="0"/>
              <a:t>изменений, в том числе</a:t>
            </a:r>
            <a:r>
              <a:rPr lang="ru-RU" dirty="0" smtClean="0"/>
              <a:t>:</a:t>
            </a:r>
          </a:p>
          <a:p>
            <a:endParaRPr lang="ru-RU" dirty="0"/>
          </a:p>
          <a:p>
            <a:r>
              <a:rPr lang="ru-RU" sz="1600" dirty="0" smtClean="0"/>
              <a:t>1) </a:t>
            </a:r>
            <a:r>
              <a:rPr lang="ru-RU" sz="1600" b="1" dirty="0" smtClean="0">
                <a:solidFill>
                  <a:srgbClr val="002060"/>
                </a:solidFill>
              </a:rPr>
              <a:t>Исключена</a:t>
            </a:r>
            <a:r>
              <a:rPr lang="ru-RU" sz="1600" dirty="0" smtClean="0"/>
              <a:t> </a:t>
            </a:r>
            <a:r>
              <a:rPr lang="ru-RU" sz="1600" b="1" dirty="0" smtClean="0"/>
              <a:t>противоречивая ссылка </a:t>
            </a:r>
            <a:r>
              <a:rPr lang="ru-RU" sz="1600" dirty="0"/>
              <a:t>на часть 1 статьи 11 Федерального закона от 06.12.2011 № 402-ФЗ "О бухгалтерском учете" в целях исключения противоречий в части подлежащих инвентаризации только активов и обязательств.</a:t>
            </a:r>
          </a:p>
          <a:p>
            <a:endParaRPr lang="ru-RU" sz="1600" dirty="0" smtClean="0"/>
          </a:p>
          <a:p>
            <a:r>
              <a:rPr lang="ru-RU" sz="1600" dirty="0" smtClean="0"/>
              <a:t>2) </a:t>
            </a:r>
            <a:r>
              <a:rPr lang="ru-RU" sz="1600" b="1" dirty="0" smtClean="0">
                <a:solidFill>
                  <a:srgbClr val="C00000"/>
                </a:solidFill>
              </a:rPr>
              <a:t>Сроки</a:t>
            </a:r>
            <a:r>
              <a:rPr lang="ru-RU" sz="1600" b="1" dirty="0" smtClean="0">
                <a:solidFill>
                  <a:srgbClr val="002060"/>
                </a:solidFill>
              </a:rPr>
              <a:t> </a:t>
            </a:r>
            <a:r>
              <a:rPr lang="ru-RU" sz="1600" b="1" dirty="0">
                <a:solidFill>
                  <a:srgbClr val="002060"/>
                </a:solidFill>
              </a:rPr>
              <a:t>проведения </a:t>
            </a:r>
            <a:r>
              <a:rPr lang="ru-RU" sz="1600" dirty="0"/>
              <a:t>обязательной инвентаризации драгоценных металлов и драгоценных камней приведены в соответствие </a:t>
            </a:r>
            <a:r>
              <a:rPr lang="ru-RU" sz="1600" b="1" dirty="0">
                <a:solidFill>
                  <a:srgbClr val="002060"/>
                </a:solidFill>
              </a:rPr>
              <a:t>с пунктом 16 Правил № </a:t>
            </a:r>
            <a:r>
              <a:rPr lang="ru-RU" sz="1600" b="1" dirty="0" smtClean="0">
                <a:solidFill>
                  <a:srgbClr val="002060"/>
                </a:solidFill>
              </a:rPr>
              <a:t>731</a:t>
            </a:r>
            <a:r>
              <a:rPr lang="ru-RU" sz="1600" dirty="0" smtClean="0"/>
              <a:t> </a:t>
            </a:r>
            <a:r>
              <a:rPr lang="ru-RU" sz="1600" dirty="0"/>
              <a:t>- </a:t>
            </a:r>
            <a:r>
              <a:rPr lang="ru-RU" sz="1600" b="1" dirty="0">
                <a:solidFill>
                  <a:srgbClr val="C00000"/>
                </a:solidFill>
              </a:rPr>
              <a:t>не реже одного раза в </a:t>
            </a:r>
            <a:r>
              <a:rPr lang="ru-RU" sz="1600" b="1" dirty="0" smtClean="0">
                <a:solidFill>
                  <a:srgbClr val="C00000"/>
                </a:solidFill>
              </a:rPr>
              <a:t>год. </a:t>
            </a:r>
            <a:endParaRPr lang="ru-RU" sz="1600" b="1" dirty="0">
              <a:solidFill>
                <a:srgbClr val="C00000"/>
              </a:solidFill>
            </a:endParaRPr>
          </a:p>
          <a:p>
            <a:endParaRPr lang="ru-RU" sz="1600" dirty="0" smtClean="0"/>
          </a:p>
          <a:p>
            <a:r>
              <a:rPr lang="ru-RU" sz="1600" dirty="0" smtClean="0"/>
              <a:t>3) </a:t>
            </a:r>
            <a:r>
              <a:rPr lang="ru-RU" sz="1600" b="1" dirty="0" smtClean="0">
                <a:solidFill>
                  <a:srgbClr val="002060"/>
                </a:solidFill>
              </a:rPr>
              <a:t>Исключены </a:t>
            </a:r>
            <a:r>
              <a:rPr lang="ru-RU" sz="1600" b="1" dirty="0">
                <a:solidFill>
                  <a:srgbClr val="002060"/>
                </a:solidFill>
              </a:rPr>
              <a:t>требования </a:t>
            </a:r>
            <a:r>
              <a:rPr lang="ru-RU" sz="1600" dirty="0"/>
              <a:t>об обеспечении достоверности данных об учете драгоценных металлов и </a:t>
            </a:r>
            <a:r>
              <a:rPr lang="ru-RU" sz="1600" dirty="0" smtClean="0"/>
              <a:t> камнях </a:t>
            </a:r>
            <a:r>
              <a:rPr lang="ru-RU" sz="1600" b="1" dirty="0"/>
              <a:t>в </a:t>
            </a:r>
            <a:r>
              <a:rPr lang="ru-RU" sz="1600" b="1" dirty="0">
                <a:solidFill>
                  <a:srgbClr val="002060"/>
                </a:solidFill>
              </a:rPr>
              <a:t>составляемых формах отчетности</a:t>
            </a:r>
            <a:r>
              <a:rPr lang="ru-RU" sz="1600" dirty="0"/>
              <a:t>, </a:t>
            </a:r>
            <a:r>
              <a:rPr lang="ru-RU" sz="1600" dirty="0" smtClean="0"/>
              <a:t>о </a:t>
            </a:r>
            <a:r>
              <a:rPr lang="ru-RU" sz="1600" dirty="0"/>
              <a:t>предоставлении в уполномоченные органы </a:t>
            </a:r>
            <a:r>
              <a:rPr lang="ru-RU" sz="1600" b="1" dirty="0"/>
              <a:t>первичных статистических данных </a:t>
            </a:r>
            <a:r>
              <a:rPr lang="ru-RU" sz="1600" dirty="0"/>
              <a:t>и иных </a:t>
            </a:r>
            <a:r>
              <a:rPr lang="ru-RU" sz="1600" b="1" dirty="0"/>
              <a:t>сведений о движении </a:t>
            </a:r>
            <a:r>
              <a:rPr lang="ru-RU" sz="1600" dirty="0" smtClean="0"/>
              <a:t>драг. </a:t>
            </a:r>
            <a:r>
              <a:rPr lang="ru-RU" sz="1600" dirty="0"/>
              <a:t>металлов и </a:t>
            </a:r>
            <a:r>
              <a:rPr lang="ru-RU" sz="1600" dirty="0" smtClean="0"/>
              <a:t>драг. камней</a:t>
            </a:r>
            <a:r>
              <a:rPr lang="ru-RU" sz="1600" dirty="0"/>
              <a:t>. </a:t>
            </a:r>
            <a:endParaRPr lang="ru-RU" sz="1600" dirty="0" smtClean="0"/>
          </a:p>
          <a:p>
            <a:pPr algn="just"/>
            <a:r>
              <a:rPr lang="ru-RU" sz="1600" u="sng" dirty="0" smtClean="0"/>
              <a:t>Основание:</a:t>
            </a:r>
            <a:endParaRPr lang="ru-RU" sz="1600" dirty="0"/>
          </a:p>
        </p:txBody>
      </p:sp>
      <p:sp>
        <p:nvSpPr>
          <p:cNvPr id="4" name="Скругленный прямоугольник 3"/>
          <p:cNvSpPr/>
          <p:nvPr/>
        </p:nvSpPr>
        <p:spPr>
          <a:xfrm>
            <a:off x="0" y="4427156"/>
            <a:ext cx="12192000" cy="1777701"/>
          </a:xfrm>
          <a:prstGeom prst="round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ru-RU" sz="1400" dirty="0" smtClean="0"/>
              <a:t>Утратило </a:t>
            </a:r>
            <a:r>
              <a:rPr lang="ru-RU" sz="1400" dirty="0"/>
              <a:t>силу </a:t>
            </a:r>
            <a:r>
              <a:rPr lang="ru-RU" sz="1400" dirty="0" smtClean="0"/>
              <a:t>постановление </a:t>
            </a:r>
            <a:r>
              <a:rPr lang="ru-RU" sz="1400" dirty="0"/>
              <a:t>Федеральной службы государственной статистики от 14.11.2007 № 88 "Об утверждении статистического инструментария для организации Минфином России статистического наблюдения за поступлением, расходом и остатками алмазов, драгоценных металлов и изделий из них",   и принимая во внимание функционирование ГИИС в сфере контроля за оборотом драгоценных металлов, драгоценных камней и изделий из них на всех этапах этого оборота, содержащей сведения обо всех осуществляемых участниками рынка операциях с драгоценными металлами и драгоценными камнями. </a:t>
            </a:r>
          </a:p>
        </p:txBody>
      </p:sp>
    </p:spTree>
    <p:extLst>
      <p:ext uri="{BB962C8B-B14F-4D97-AF65-F5344CB8AC3E}">
        <p14:creationId xmlns:p14="http://schemas.microsoft.com/office/powerpoint/2010/main" val="3772543836"/>
      </p:ext>
    </p:extLst>
  </p:cSld>
  <p:clrMapOvr>
    <a:masterClrMapping/>
  </p:clrMapOvr>
  <p:transition advClick="0"/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ru-RU" dirty="0" smtClean="0"/>
              <a:t>Новая Инструкция драг </a:t>
            </a:r>
            <a:r>
              <a:rPr lang="ru-RU" dirty="0" err="1" smtClean="0"/>
              <a:t>ме</a:t>
            </a:r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1142152" y="803429"/>
            <a:ext cx="9621641" cy="437042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4</a:t>
            </a:r>
            <a:r>
              <a:rPr lang="ru-RU" dirty="0" smtClean="0"/>
              <a:t>) </a:t>
            </a:r>
            <a:r>
              <a:rPr lang="ru-RU" b="1" dirty="0" smtClean="0">
                <a:solidFill>
                  <a:srgbClr val="C00000"/>
                </a:solidFill>
              </a:rPr>
              <a:t>Исключено </a:t>
            </a:r>
            <a:r>
              <a:rPr lang="ru-RU" b="1" dirty="0"/>
              <a:t>требование </a:t>
            </a:r>
            <a:r>
              <a:rPr lang="ru-RU" dirty="0"/>
              <a:t>об учете </a:t>
            </a:r>
            <a:r>
              <a:rPr lang="ru-RU" b="1" dirty="0"/>
              <a:t>поступивших</a:t>
            </a:r>
            <a:r>
              <a:rPr lang="ru-RU" dirty="0"/>
              <a:t> драгоценных металлов и драгоценных камней, содержащихся </a:t>
            </a:r>
            <a:r>
              <a:rPr lang="ru-RU" b="1" dirty="0">
                <a:solidFill>
                  <a:srgbClr val="002060"/>
                </a:solidFill>
              </a:rPr>
              <a:t>в покупных изделиях и оборудовании</a:t>
            </a:r>
            <a:r>
              <a:rPr lang="ru-RU" dirty="0"/>
              <a:t>, а также </a:t>
            </a:r>
            <a:r>
              <a:rPr lang="ru-RU" b="1" dirty="0">
                <a:solidFill>
                  <a:srgbClr val="C00000"/>
                </a:solidFill>
              </a:rPr>
              <a:t>об обязательном проведении инвентаризации таких </a:t>
            </a:r>
            <a:r>
              <a:rPr lang="ru-RU" dirty="0">
                <a:solidFill>
                  <a:srgbClr val="C00000"/>
                </a:solidFill>
              </a:rPr>
              <a:t>драгоценных металлов и драгоценных камней</a:t>
            </a:r>
            <a:r>
              <a:rPr lang="ru-RU" dirty="0"/>
              <a:t>. </a:t>
            </a:r>
            <a:endParaRPr lang="ru-RU" dirty="0" smtClean="0"/>
          </a:p>
          <a:p>
            <a:pPr algn="just"/>
            <a:r>
              <a:rPr lang="ru-RU" sz="1600" i="1" u="sng" dirty="0" smtClean="0"/>
              <a:t>Основание</a:t>
            </a:r>
            <a:r>
              <a:rPr lang="ru-RU" sz="1600" i="1" u="sng" dirty="0"/>
              <a:t>:</a:t>
            </a:r>
            <a:r>
              <a:rPr lang="ru-RU" sz="1600" i="1" dirty="0"/>
              <a:t> Драгоценные металлы и </a:t>
            </a:r>
            <a:r>
              <a:rPr lang="ru-RU" sz="1600" i="1" dirty="0" smtClean="0"/>
              <a:t> камни</a:t>
            </a:r>
            <a:r>
              <a:rPr lang="ru-RU" sz="1600" i="1" dirty="0"/>
              <a:t>, входящие в состав покупных комплектующих деталей, а также </a:t>
            </a:r>
            <a:r>
              <a:rPr lang="ru-RU" sz="1600" b="1" i="1" dirty="0"/>
              <a:t>изделий, приборов, инструментов, оборудования, используемых </a:t>
            </a:r>
            <a:r>
              <a:rPr lang="ru-RU" sz="1600" b="1" i="1" dirty="0">
                <a:solidFill>
                  <a:srgbClr val="C00000"/>
                </a:solidFill>
              </a:rPr>
              <a:t>в научной</a:t>
            </a:r>
            <a:r>
              <a:rPr lang="ru-RU" sz="1600" i="1" dirty="0"/>
              <a:t>, </a:t>
            </a:r>
            <a:r>
              <a:rPr lang="ru-RU" sz="1600" b="1" i="1" dirty="0"/>
              <a:t>производственной и других видах деятельности, учитываются организациями </a:t>
            </a:r>
            <a:r>
              <a:rPr lang="ru-RU" sz="1600" i="1" dirty="0"/>
              <a:t>и ИП по их наименованию и массе с момента списания указанных материальных ценностей (в соответствии </a:t>
            </a:r>
            <a:r>
              <a:rPr lang="ru-RU" sz="1600" dirty="0"/>
              <a:t>с пунктом 9 Правил</a:t>
            </a:r>
            <a:r>
              <a:rPr lang="ru-RU" sz="1600" dirty="0" smtClean="0"/>
              <a:t>).</a:t>
            </a:r>
          </a:p>
          <a:p>
            <a:pPr algn="just"/>
            <a:endParaRPr lang="ru-RU" sz="1600" dirty="0" smtClean="0"/>
          </a:p>
          <a:p>
            <a:r>
              <a:rPr lang="ru-RU" dirty="0" smtClean="0"/>
              <a:t>5) </a:t>
            </a:r>
            <a:r>
              <a:rPr lang="ru-RU" dirty="0"/>
              <a:t>Уточнен </a:t>
            </a:r>
            <a:r>
              <a:rPr lang="ru-RU" b="1" dirty="0"/>
              <a:t>порядок учета </a:t>
            </a:r>
            <a:r>
              <a:rPr lang="ru-RU" dirty="0"/>
              <a:t>драгоценных металлов, содержащихся в продуктах переработки минерального сырья, а также </a:t>
            </a:r>
            <a:r>
              <a:rPr lang="ru-RU" b="1" dirty="0">
                <a:solidFill>
                  <a:srgbClr val="C00000"/>
                </a:solidFill>
              </a:rPr>
              <a:t>ломе и отходах </a:t>
            </a:r>
            <a:r>
              <a:rPr lang="ru-RU" b="1" dirty="0"/>
              <a:t>драгоценных металлов.</a:t>
            </a:r>
          </a:p>
          <a:p>
            <a:endParaRPr lang="ru-RU" b="1" dirty="0"/>
          </a:p>
          <a:p>
            <a:r>
              <a:rPr lang="ru-RU" dirty="0" smtClean="0"/>
              <a:t>6) В </a:t>
            </a:r>
            <a:r>
              <a:rPr lang="ru-RU" dirty="0"/>
              <a:t>положениях, регламентирующих </a:t>
            </a:r>
            <a:r>
              <a:rPr lang="ru-RU" b="1" dirty="0"/>
              <a:t>порядок учета </a:t>
            </a:r>
            <a:r>
              <a:rPr lang="ru-RU" dirty="0"/>
              <a:t>драгоценных металлов после их аффинажа или обработки (переработки), </a:t>
            </a:r>
            <a:r>
              <a:rPr lang="ru-RU" b="1" dirty="0">
                <a:solidFill>
                  <a:srgbClr val="002060"/>
                </a:solidFill>
              </a:rPr>
              <a:t>учтены нормы </a:t>
            </a:r>
            <a:r>
              <a:rPr lang="ru-RU" dirty="0"/>
              <a:t>статьи 20 Федерального закона № 41-ФЗ, </a:t>
            </a:r>
            <a:r>
              <a:rPr lang="ru-RU" dirty="0" smtClean="0"/>
              <a:t> - </a:t>
            </a:r>
            <a:r>
              <a:rPr lang="ru-RU" b="1" dirty="0" smtClean="0">
                <a:solidFill>
                  <a:srgbClr val="C00000"/>
                </a:solidFill>
              </a:rPr>
              <a:t>лом </a:t>
            </a:r>
            <a:r>
              <a:rPr lang="ru-RU" b="1" dirty="0">
                <a:solidFill>
                  <a:srgbClr val="C00000"/>
                </a:solidFill>
              </a:rPr>
              <a:t>и отходы </a:t>
            </a:r>
            <a:r>
              <a:rPr lang="ru-RU" dirty="0" smtClean="0"/>
              <a:t>драг. </a:t>
            </a:r>
            <a:r>
              <a:rPr lang="ru-RU" dirty="0"/>
              <a:t>металлов </a:t>
            </a:r>
            <a:r>
              <a:rPr lang="ru-RU" b="1" dirty="0">
                <a:solidFill>
                  <a:srgbClr val="002060"/>
                </a:solidFill>
              </a:rPr>
              <a:t>направляются как в аффинажные </a:t>
            </a:r>
            <a:r>
              <a:rPr lang="ru-RU" dirty="0"/>
              <a:t>организации для аффинажа драгоценных металлов, так </a:t>
            </a:r>
            <a:r>
              <a:rPr lang="ru-RU" b="1" dirty="0">
                <a:solidFill>
                  <a:srgbClr val="002060"/>
                </a:solidFill>
              </a:rPr>
              <a:t>и в другие организации </a:t>
            </a:r>
            <a:r>
              <a:rPr lang="ru-RU" dirty="0"/>
              <a:t>для обработки (переработки) в целях </a:t>
            </a:r>
            <a:r>
              <a:rPr lang="ru-RU" dirty="0">
                <a:solidFill>
                  <a:srgbClr val="002060"/>
                </a:solidFill>
              </a:rPr>
              <a:t>последующего аффинажа </a:t>
            </a:r>
            <a:r>
              <a:rPr lang="ru-RU" dirty="0"/>
              <a:t>драгоценных металлов аффинажными организациями</a:t>
            </a:r>
          </a:p>
        </p:txBody>
      </p:sp>
    </p:spTree>
    <p:extLst>
      <p:ext uri="{BB962C8B-B14F-4D97-AF65-F5344CB8AC3E}">
        <p14:creationId xmlns:p14="http://schemas.microsoft.com/office/powerpoint/2010/main" val="261216489"/>
      </p:ext>
    </p:extLst>
  </p:cSld>
  <p:clrMapOvr>
    <a:masterClrMapping/>
  </p:clrMapOvr>
  <p:transition advClick="0"/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1240972" y="1759863"/>
            <a:ext cx="859536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>
                <a:solidFill>
                  <a:srgbClr val="C00000"/>
                </a:solidFill>
              </a:rPr>
              <a:t>Специальный учет </a:t>
            </a:r>
            <a:r>
              <a:rPr lang="ru-RU" dirty="0"/>
              <a:t>юридических лиц, осуществляющих операции </a:t>
            </a:r>
            <a:r>
              <a:rPr lang="ru-RU" b="1" dirty="0">
                <a:solidFill>
                  <a:srgbClr val="C00000"/>
                </a:solidFill>
              </a:rPr>
              <a:t>с драгоценными металлами и камнями</a:t>
            </a:r>
            <a:r>
              <a:rPr lang="ru-RU" dirty="0"/>
              <a:t>, осуществляется посредством включения юридических лиц в реестр юридических лиц, осуществляющих операции с драгоценными металлами и камнями, ведет уполномоченный орган </a:t>
            </a:r>
            <a:r>
              <a:rPr lang="ru-RU" b="1" dirty="0">
                <a:solidFill>
                  <a:srgbClr val="C00000"/>
                </a:solidFill>
              </a:rPr>
              <a:t>-  Федеральная пробирная палата в ГИИС </a:t>
            </a:r>
            <a:r>
              <a:rPr lang="ru-RU" dirty="0"/>
              <a:t>в сфере </a:t>
            </a:r>
            <a:r>
              <a:rPr lang="ru-RU" b="1" dirty="0"/>
              <a:t>контроля за оборотом драгоценных металлов, драгоценных камней и изделий из них на всех этапах этого оборота</a:t>
            </a:r>
            <a:r>
              <a:rPr lang="ru-RU" dirty="0"/>
              <a:t> (далее - </a:t>
            </a:r>
            <a:r>
              <a:rPr lang="ru-RU" b="1" dirty="0">
                <a:solidFill>
                  <a:srgbClr val="C00000"/>
                </a:solidFill>
              </a:rPr>
              <a:t>ГИИС ДМДК</a:t>
            </a:r>
            <a:r>
              <a:rPr lang="ru-RU" dirty="0"/>
              <a:t>) в Порядке ведения реестра и форме реестра, определяемой Федеральной пробирной палатой </a:t>
            </a:r>
            <a:endParaRPr lang="ru-RU" dirty="0" smtClean="0"/>
          </a:p>
          <a:p>
            <a:endParaRPr lang="ru-RU" dirty="0"/>
          </a:p>
        </p:txBody>
      </p:sp>
      <p:sp>
        <p:nvSpPr>
          <p:cNvPr id="4" name="Скругленная прямоугольная выноска 3"/>
          <p:cNvSpPr/>
          <p:nvPr/>
        </p:nvSpPr>
        <p:spPr>
          <a:xfrm>
            <a:off x="1240972" y="304007"/>
            <a:ext cx="8255726" cy="612648"/>
          </a:xfrm>
          <a:prstGeom prst="wedgeRoundRectCallout">
            <a:avLst>
              <a:gd name="adj1" fmla="val 38819"/>
              <a:gd name="adj2" fmla="val 196829"/>
              <a:gd name="adj3" fmla="val 16667"/>
            </a:avLst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/>
              <a:t>Специальный учет ГИИС ДМДК</a:t>
            </a:r>
          </a:p>
        </p:txBody>
      </p:sp>
      <p:sp>
        <p:nvSpPr>
          <p:cNvPr id="5" name="Блок-схема: процесс 4"/>
          <p:cNvSpPr/>
          <p:nvPr/>
        </p:nvSpPr>
        <p:spPr>
          <a:xfrm>
            <a:off x="0" y="4167051"/>
            <a:ext cx="12192000" cy="1866683"/>
          </a:xfrm>
          <a:prstGeom prst="flowChartProcess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основание</a:t>
            </a:r>
            <a:r>
              <a:rPr lang="ru-RU" dirty="0"/>
              <a:t>: пункт 3 Постановления Правительства РФ от 01.10.2015 № 1052 (ред. от 18.03.2025 № 325) "О ведении специального учета юридических лиц, ИП и художников-ювелиров, осуществляющих операции с драгоценными металлами и драгоценными камнями" (вместе с Правилами ведения специального учета</a:t>
            </a:r>
            <a:r>
              <a:rPr lang="ru-RU" dirty="0" smtClean="0"/>
              <a:t>)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2020161"/>
      </p:ext>
    </p:extLst>
  </p:cSld>
  <p:clrMapOvr>
    <a:masterClrMapping/>
  </p:clrMapOvr>
  <p:transition advClick="0"/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553097" y="308240"/>
            <a:ext cx="8517697" cy="348813"/>
          </a:xfrm>
        </p:spPr>
        <p:txBody>
          <a:bodyPr>
            <a:normAutofit fontScale="90000"/>
          </a:bodyPr>
          <a:lstStyle/>
          <a:p>
            <a:pPr algn="l"/>
            <a:r>
              <a:rPr lang="ru-RU" dirty="0" smtClean="0"/>
              <a:t>НПА: Новации учета драгоценных </a:t>
            </a:r>
            <a:r>
              <a:rPr lang="ru-RU" dirty="0"/>
              <a:t>металлов</a:t>
            </a:r>
            <a:r>
              <a:rPr lang="ru-RU" dirty="0" smtClean="0"/>
              <a:t>, </a:t>
            </a:r>
            <a:r>
              <a:rPr lang="ru-RU" dirty="0"/>
              <a:t>камней и продукции из них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1045027" y="1125307"/>
            <a:ext cx="9013373" cy="42473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buFont typeface="Wingdings" panose="05000000000000000000" pitchFamily="2" charset="2"/>
              <a:buChar char="q"/>
            </a:pPr>
            <a:r>
              <a:rPr lang="ru-RU" dirty="0" smtClean="0"/>
              <a:t>подпункт </a:t>
            </a:r>
            <a:r>
              <a:rPr lang="ru-RU" dirty="0"/>
              <a:t>2 статьи 11.1Федерального закона от 26.03.1998 № 41-ФЗ (ред. от 10.06.2026) "</a:t>
            </a:r>
            <a:r>
              <a:rPr lang="ru-RU" b="1" dirty="0">
                <a:solidFill>
                  <a:srgbClr val="C00000"/>
                </a:solidFill>
              </a:rPr>
              <a:t>О драгоценных металлах и драгоценных камнях"</a:t>
            </a:r>
            <a:endParaRPr lang="ru-RU" b="1" dirty="0" smtClean="0">
              <a:solidFill>
                <a:srgbClr val="C00000"/>
              </a:solidFill>
            </a:endParaRPr>
          </a:p>
          <a:p>
            <a:endParaRPr lang="ru-RU" dirty="0"/>
          </a:p>
          <a:p>
            <a:pPr marL="285750" indent="-285750">
              <a:buFont typeface="Wingdings" panose="05000000000000000000" pitchFamily="2" charset="2"/>
              <a:buChar char="q"/>
            </a:pPr>
            <a:r>
              <a:rPr lang="ru-RU" dirty="0" smtClean="0"/>
              <a:t>Постановление </a:t>
            </a:r>
            <a:r>
              <a:rPr lang="ru-RU" dirty="0"/>
              <a:t>Правительства РФ от 28.09.2000 N 731 (ред. от 06.11.2024 N 1493)</a:t>
            </a:r>
          </a:p>
          <a:p>
            <a:r>
              <a:rPr lang="ru-RU" dirty="0"/>
              <a:t>"Об утверждении </a:t>
            </a:r>
            <a:r>
              <a:rPr lang="ru-RU" b="1" dirty="0"/>
              <a:t>Правил учета и хранения </a:t>
            </a:r>
            <a:r>
              <a:rPr lang="ru-RU" dirty="0"/>
              <a:t>драгоценных металлов, драгоценных камней и продукции из них, а также ведения соответствующей отчетности«, </a:t>
            </a:r>
            <a:r>
              <a:rPr lang="ru-RU" u="sng" dirty="0">
                <a:solidFill>
                  <a:srgbClr val="FF0000"/>
                </a:solidFill>
              </a:rPr>
              <a:t>с 1 марта </a:t>
            </a:r>
            <a:r>
              <a:rPr lang="ru-RU" dirty="0">
                <a:solidFill>
                  <a:srgbClr val="FF0000"/>
                </a:solidFill>
              </a:rPr>
              <a:t>2025  </a:t>
            </a:r>
            <a:r>
              <a:rPr lang="ru-RU" dirty="0"/>
              <a:t>до 1 марта 2031 года.</a:t>
            </a:r>
          </a:p>
          <a:p>
            <a:endParaRPr lang="ru-RU" dirty="0" smtClean="0"/>
          </a:p>
          <a:p>
            <a:pPr marL="285750" indent="-285750">
              <a:buFont typeface="Wingdings" panose="05000000000000000000" pitchFamily="2" charset="2"/>
              <a:buChar char="q"/>
            </a:pPr>
            <a:r>
              <a:rPr lang="ru-RU" b="1" dirty="0" smtClean="0"/>
              <a:t>Взамен</a:t>
            </a:r>
            <a:r>
              <a:rPr lang="ru-RU" dirty="0" smtClean="0"/>
              <a:t> Приказа </a:t>
            </a:r>
            <a:r>
              <a:rPr lang="ru-RU" dirty="0"/>
              <a:t>Минфина России от 09.12.2016 </a:t>
            </a:r>
            <a:r>
              <a:rPr lang="ru-RU" b="1" dirty="0">
                <a:solidFill>
                  <a:srgbClr val="FF0000"/>
                </a:solidFill>
              </a:rPr>
              <a:t>N 231н </a:t>
            </a:r>
            <a:r>
              <a:rPr lang="ru-RU" dirty="0" smtClean="0"/>
              <a:t>- </a:t>
            </a:r>
            <a:r>
              <a:rPr lang="ru-RU" dirty="0" smtClean="0">
                <a:solidFill>
                  <a:srgbClr val="C00000"/>
                </a:solidFill>
              </a:rPr>
              <a:t>Проект</a:t>
            </a:r>
            <a:r>
              <a:rPr lang="ru-RU" dirty="0" smtClean="0"/>
              <a:t> </a:t>
            </a:r>
            <a:r>
              <a:rPr lang="ru-RU" b="1" dirty="0"/>
              <a:t>Приказа Минфина </a:t>
            </a:r>
            <a:r>
              <a:rPr lang="ru-RU" b="1" dirty="0" smtClean="0"/>
              <a:t>России </a:t>
            </a:r>
            <a:r>
              <a:rPr lang="ru-RU" dirty="0" smtClean="0"/>
              <a:t>"Об </a:t>
            </a:r>
            <a:r>
              <a:rPr lang="ru-RU" dirty="0"/>
              <a:t>утверждении </a:t>
            </a:r>
            <a:r>
              <a:rPr lang="ru-RU" b="1" dirty="0">
                <a:solidFill>
                  <a:srgbClr val="C00000"/>
                </a:solidFill>
              </a:rPr>
              <a:t>Инструкции</a:t>
            </a:r>
            <a:r>
              <a:rPr lang="ru-RU" b="1" dirty="0"/>
              <a:t> </a:t>
            </a:r>
            <a:r>
              <a:rPr lang="ru-RU" dirty="0"/>
              <a:t>о порядке учета и хранения драгоценных металлов, драгоценных камней и продукции из них и ведения отчетности при их производстве, использовании и </a:t>
            </a:r>
            <a:r>
              <a:rPr lang="ru-RU" dirty="0" smtClean="0"/>
              <a:t>обращении"  </a:t>
            </a:r>
            <a:endParaRPr lang="ru-RU" dirty="0">
              <a:solidFill>
                <a:srgbClr val="C00000"/>
              </a:solidFill>
            </a:endParaRPr>
          </a:p>
          <a:p>
            <a:pPr lvl="1"/>
            <a:r>
              <a:rPr lang="ru-RU" dirty="0"/>
              <a:t>(по состоянию на </a:t>
            </a:r>
            <a:r>
              <a:rPr lang="ru-RU" dirty="0" smtClean="0"/>
              <a:t>21.07.2026 ID </a:t>
            </a:r>
            <a:r>
              <a:rPr lang="ru-RU" dirty="0"/>
              <a:t>проекта 02/08/07-26/00169510</a:t>
            </a:r>
            <a:r>
              <a:rPr lang="ru-RU" dirty="0" smtClean="0"/>
              <a:t>)</a:t>
            </a:r>
          </a:p>
          <a:p>
            <a:pPr lvl="1"/>
            <a:r>
              <a:rPr lang="ru-RU" dirty="0" smtClean="0">
                <a:solidFill>
                  <a:srgbClr val="C00000"/>
                </a:solidFill>
              </a:rPr>
              <a:t>Вступает в силу </a:t>
            </a:r>
            <a:r>
              <a:rPr lang="ru-RU" b="1" dirty="0" smtClean="0">
                <a:solidFill>
                  <a:srgbClr val="C00000"/>
                </a:solidFill>
              </a:rPr>
              <a:t>с </a:t>
            </a:r>
            <a:r>
              <a:rPr lang="ru-RU" b="1" dirty="0">
                <a:solidFill>
                  <a:srgbClr val="C00000"/>
                </a:solidFill>
              </a:rPr>
              <a:t>1 марта 2027 </a:t>
            </a:r>
            <a:r>
              <a:rPr lang="ru-RU" dirty="0">
                <a:solidFill>
                  <a:srgbClr val="C00000"/>
                </a:solidFill>
              </a:rPr>
              <a:t>г. до 1 марта 2033 г</a:t>
            </a:r>
            <a:r>
              <a:rPr lang="ru-RU" dirty="0" smtClean="0"/>
              <a:t>.</a:t>
            </a:r>
          </a:p>
          <a:p>
            <a:pPr lvl="1"/>
            <a:r>
              <a:rPr lang="ru-RU" b="1" dirty="0" smtClean="0"/>
              <a:t>21 отличие </a:t>
            </a:r>
            <a:r>
              <a:rPr lang="ru-RU" dirty="0" smtClean="0"/>
              <a:t>новой от действующей Инструкции </a:t>
            </a:r>
            <a:r>
              <a:rPr lang="en-US" dirty="0" smtClean="0"/>
              <a:t>N </a:t>
            </a:r>
            <a:r>
              <a:rPr lang="en-US" dirty="0"/>
              <a:t>231</a:t>
            </a:r>
            <a:r>
              <a:rPr lang="ru-RU" dirty="0"/>
              <a:t>н </a:t>
            </a:r>
          </a:p>
        </p:txBody>
      </p:sp>
    </p:spTree>
    <p:extLst>
      <p:ext uri="{BB962C8B-B14F-4D97-AF65-F5344CB8AC3E}">
        <p14:creationId xmlns:p14="http://schemas.microsoft.com/office/powerpoint/2010/main" val="859635463"/>
      </p:ext>
    </p:extLst>
  </p:cSld>
  <p:clrMapOvr>
    <a:masterClrMapping/>
  </p:clrMapOvr>
  <p:transition advClick="0"/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200400" y="46983"/>
            <a:ext cx="8857331" cy="348813"/>
          </a:xfrm>
        </p:spPr>
        <p:txBody>
          <a:bodyPr>
            <a:normAutofit/>
          </a:bodyPr>
          <a:lstStyle/>
          <a:p>
            <a:pPr algn="l"/>
            <a:r>
              <a:rPr lang="ru-RU" dirty="0"/>
              <a:t>Пункт. 16 Правил Постановление N 731: Инвентаризация</a:t>
            </a:r>
          </a:p>
        </p:txBody>
      </p:sp>
      <p:graphicFrame>
        <p:nvGraphicFramePr>
          <p:cNvPr id="3" name="Таблица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7094845"/>
              </p:ext>
            </p:extLst>
          </p:nvPr>
        </p:nvGraphicFramePr>
        <p:xfrm>
          <a:off x="470262" y="395796"/>
          <a:ext cx="10593977" cy="5712138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5296423">
                  <a:extLst>
                    <a:ext uri="{9D8B030D-6E8A-4147-A177-3AD203B41FA5}">
                      <a16:colId xmlns:a16="http://schemas.microsoft.com/office/drawing/2014/main" val="1263968773"/>
                    </a:ext>
                  </a:extLst>
                </a:gridCol>
                <a:gridCol w="5297554">
                  <a:extLst>
                    <a:ext uri="{9D8B030D-6E8A-4147-A177-3AD203B41FA5}">
                      <a16:colId xmlns:a16="http://schemas.microsoft.com/office/drawing/2014/main" val="2427410825"/>
                    </a:ext>
                  </a:extLst>
                </a:gridCol>
              </a:tblGrid>
              <a:tr h="329613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До 01.03.2025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0726" marR="50726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С 01.03.2025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0726" marR="50726" marT="0" marB="0"/>
                </a:tc>
                <a:extLst>
                  <a:ext uri="{0D108BD9-81ED-4DB2-BD59-A6C34878D82A}">
                    <a16:rowId xmlns:a16="http://schemas.microsoft.com/office/drawing/2014/main" val="1874079155"/>
                  </a:ext>
                </a:extLst>
              </a:tr>
              <a:tr h="806180">
                <a:tc gridSpan="2"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600" dirty="0">
                          <a:effectLst/>
                        </a:rPr>
                        <a:t>Пункт. 16 Инвентаризация драгоценных металлов при их производстве, использовании и обращении, а также драгоценных камней при их использовании и обращении, </a:t>
                      </a:r>
                      <a:r>
                        <a:rPr lang="ru-RU" sz="1600" b="0" dirty="0">
                          <a:effectLst/>
                        </a:rPr>
                        <a:t>а также </a:t>
                      </a:r>
                      <a:r>
                        <a:rPr lang="ru-RU" sz="1600" dirty="0">
                          <a:effectLst/>
                        </a:rPr>
                        <a:t>в ломе и отходах, образующихся при использовании драгоценных металлов и драгоценных камней, </a:t>
                      </a:r>
                      <a:r>
                        <a:rPr lang="ru-RU" sz="1600" dirty="0" smtClean="0">
                          <a:effectLst/>
                        </a:rPr>
                        <a:t>ПРОВОДИТСЯ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0726" marR="50726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22939075"/>
                  </a:ext>
                </a:extLst>
              </a:tr>
              <a:tr h="94044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600" b="0" dirty="0">
                          <a:solidFill>
                            <a:srgbClr val="C00000"/>
                          </a:solidFill>
                          <a:effectLst/>
                        </a:rPr>
                        <a:t>один раз в год (по состоянию </a:t>
                      </a:r>
                      <a:r>
                        <a:rPr lang="ru-RU" sz="1600" b="0" u="sng" dirty="0">
                          <a:solidFill>
                            <a:srgbClr val="C00000"/>
                          </a:solidFill>
                          <a:effectLst/>
                        </a:rPr>
                        <a:t>на 1 января</a:t>
                      </a:r>
                      <a:r>
                        <a:rPr lang="ru-RU" sz="1600" b="0" dirty="0">
                          <a:solidFill>
                            <a:srgbClr val="C00000"/>
                          </a:solidFill>
                          <a:effectLst/>
                        </a:rPr>
                        <a:t>)</a:t>
                      </a:r>
                      <a:endParaRPr lang="ru-RU" sz="1600" b="0" dirty="0">
                        <a:solidFill>
                          <a:srgbClr val="C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0726" marR="50726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организациями и ИП </a:t>
                      </a:r>
                      <a:r>
                        <a:rPr lang="ru-RU" sz="1400" b="1" u="sng" dirty="0">
                          <a:solidFill>
                            <a:srgbClr val="C00000"/>
                          </a:solidFill>
                          <a:effectLst/>
                        </a:rPr>
                        <a:t>НЕ РЕЖЕ одного раза в год </a:t>
                      </a:r>
                      <a:r>
                        <a:rPr lang="ru-RU" sz="1400" dirty="0">
                          <a:effectLst/>
                        </a:rPr>
                        <a:t>с учетом положений законодательства о бухгалтерском учете во всех местах их хранения и использования с проведением технологической зачистки помещений и оборудования.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0726" marR="50726" marT="0" marB="0"/>
                </a:tc>
                <a:extLst>
                  <a:ext uri="{0D108BD9-81ED-4DB2-BD59-A6C34878D82A}">
                    <a16:rowId xmlns:a16="http://schemas.microsoft.com/office/drawing/2014/main" val="1810742975"/>
                  </a:ext>
                </a:extLst>
              </a:tr>
              <a:tr h="470222">
                <a:tc gridSpan="2"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Инвентаризация драгоценных металлов и драгоценных камней при их добыче, а также </a:t>
                      </a:r>
                      <a:r>
                        <a:rPr lang="ru-RU" sz="1400" u="sng" dirty="0">
                          <a:effectLst/>
                        </a:rPr>
                        <a:t>в ломе и отходах</a:t>
                      </a:r>
                      <a:r>
                        <a:rPr lang="ru-RU" sz="1400" dirty="0">
                          <a:effectLst/>
                        </a:rPr>
                        <a:t>, предназначенных для дальнейшего производства драгоценных металлов или их аффинажа, проводится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0726" marR="50726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63960941"/>
                  </a:ext>
                </a:extLst>
              </a:tr>
              <a:tr h="506633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b="0" dirty="0">
                          <a:solidFill>
                            <a:srgbClr val="C00000"/>
                          </a:solidFill>
                          <a:effectLst/>
                        </a:rPr>
                        <a:t>один раз в год (по состоянию на 1 января).</a:t>
                      </a:r>
                      <a:endParaRPr lang="ru-RU" sz="1400" b="0" dirty="0">
                        <a:solidFill>
                          <a:srgbClr val="C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0726" marR="50726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b="1" i="0" dirty="0">
                          <a:solidFill>
                            <a:srgbClr val="FF0000"/>
                          </a:solidFill>
                          <a:effectLst/>
                        </a:rPr>
                        <a:t>НЕ РЕЖЕ одного раза в год</a:t>
                      </a:r>
                      <a:r>
                        <a:rPr lang="ru-RU" sz="1400" b="1" i="0" dirty="0">
                          <a:effectLst/>
                        </a:rPr>
                        <a:t> </a:t>
                      </a:r>
                      <a:r>
                        <a:rPr lang="ru-RU" sz="1400" dirty="0">
                          <a:effectLst/>
                        </a:rPr>
                        <a:t>с учетом положений законодательства о бухгалтерском учете. (в ред. Постановления от 06.11.2024 N 1493)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0726" marR="50726" marT="0" marB="0"/>
                </a:tc>
                <a:extLst>
                  <a:ext uri="{0D108BD9-81ED-4DB2-BD59-A6C34878D82A}">
                    <a16:rowId xmlns:a16="http://schemas.microsoft.com/office/drawing/2014/main" val="925520200"/>
                  </a:ext>
                </a:extLst>
              </a:tr>
              <a:tr h="506633">
                <a:tc gridSpan="2"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Инвентаризация художником-ювелиром драгоценных металлов, драгоценных камней, полуфабрикатов ювелирных изделий и ювелирных изделий, лома и отходов драгоценных металлов, а также отходов драгоценных камней проводится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0726" marR="50726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99104590"/>
                  </a:ext>
                </a:extLst>
              </a:tr>
              <a:tr h="506633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solidFill>
                            <a:srgbClr val="C00000"/>
                          </a:solidFill>
                          <a:effectLst/>
                        </a:rPr>
                        <a:t>один раз в год (по состоянию на 1 января).</a:t>
                      </a:r>
                    </a:p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</a:rPr>
                        <a:t>Этот абзац был введен Постановлением </a:t>
                      </a:r>
                      <a:r>
                        <a:rPr lang="ru-RU" sz="1400" dirty="0" smtClean="0">
                          <a:solidFill>
                            <a:schemeClr val="tx1"/>
                          </a:solidFill>
                          <a:effectLst/>
                        </a:rPr>
                        <a:t>от </a:t>
                      </a: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</a:rPr>
                        <a:t>23.04.2024 N 529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0726" marR="50726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единолично </a:t>
                      </a:r>
                      <a:r>
                        <a:rPr lang="ru-RU" sz="1400" b="1" dirty="0">
                          <a:solidFill>
                            <a:srgbClr val="FF0000"/>
                          </a:solidFill>
                          <a:effectLst/>
                        </a:rPr>
                        <a:t>НЕ РЕЖЕ одного раза в год </a:t>
                      </a:r>
                      <a:r>
                        <a:rPr lang="ru-RU" sz="1400" dirty="0">
                          <a:effectLst/>
                        </a:rPr>
                        <a:t>с учетом положений законодательства о бухгалтерском учете. 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0726" marR="50726" marT="0" marB="0"/>
                </a:tc>
                <a:extLst>
                  <a:ext uri="{0D108BD9-81ED-4DB2-BD59-A6C34878D82A}">
                    <a16:rowId xmlns:a16="http://schemas.microsoft.com/office/drawing/2014/main" val="3585833091"/>
                  </a:ext>
                </a:extLst>
              </a:tr>
              <a:tr h="1645779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Инвентаризация драгоценных металлов и </a:t>
                      </a:r>
                      <a:r>
                        <a:rPr lang="ru-RU" sz="1400" dirty="0" smtClean="0">
                          <a:effectLst/>
                        </a:rPr>
                        <a:t> камней</a:t>
                      </a:r>
                      <a:r>
                        <a:rPr lang="ru-RU" sz="1400" dirty="0">
                          <a:effectLst/>
                        </a:rPr>
                        <a:t>, содержащихся </a:t>
                      </a:r>
                      <a:r>
                        <a:rPr lang="ru-RU" sz="1400" dirty="0" smtClean="0">
                          <a:effectLst/>
                        </a:rPr>
                        <a:t>В ПОКУПНЫХ комплектующих </a:t>
                      </a:r>
                      <a:r>
                        <a:rPr lang="ru-RU" sz="1400" dirty="0">
                          <a:effectLst/>
                        </a:rPr>
                        <a:t>деталях, изделиях, </a:t>
                      </a:r>
                      <a:r>
                        <a:rPr lang="ru-RU" sz="1400" dirty="0" smtClean="0">
                          <a:effectLst/>
                        </a:rPr>
                        <a:t>ПРИБОРАХ, ИНСТРУМЕНТАХ, ОБОРУДОВАНИИ, ВООРУЖЕНИИ И ВОЕННОЙ ТЕХНИКЕ, </a:t>
                      </a:r>
                      <a:r>
                        <a:rPr lang="ru-RU" sz="1400" dirty="0">
                          <a:effectLst/>
                        </a:rPr>
                        <a:t>находящихся в эксплуатации, а также размещенных в местах хранения (включая снятые с эксплуатации), проводится </a:t>
                      </a:r>
                      <a:r>
                        <a:rPr lang="ru-RU" sz="1400" u="sng" dirty="0">
                          <a:effectLst/>
                        </a:rPr>
                        <a:t>один раз в год </a:t>
                      </a:r>
                      <a:r>
                        <a:rPr lang="ru-RU" sz="1400" dirty="0">
                          <a:effectLst/>
                        </a:rPr>
                        <a:t>(по состоянию </a:t>
                      </a:r>
                      <a:r>
                        <a:rPr lang="ru-RU" sz="1400" u="sng" dirty="0">
                          <a:effectLst/>
                        </a:rPr>
                        <a:t>на 1 января).</a:t>
                      </a:r>
                      <a:endParaRPr lang="ru-RU" sz="1400" u="sng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0726" marR="50726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 </a:t>
                      </a:r>
                    </a:p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b="1" dirty="0">
                          <a:solidFill>
                            <a:srgbClr val="FF0000"/>
                          </a:solidFill>
                          <a:effectLst/>
                        </a:rPr>
                        <a:t>утратил силу с 1 сентября 2024 года- </a:t>
                      </a:r>
                      <a:r>
                        <a:rPr lang="ru-RU" sz="1400" dirty="0">
                          <a:effectLst/>
                        </a:rPr>
                        <a:t>Постановление Правительства РФ от 23.04.2024 N 529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50726" marR="50726" marT="0" marB="0"/>
                </a:tc>
                <a:extLst>
                  <a:ext uri="{0D108BD9-81ED-4DB2-BD59-A6C34878D82A}">
                    <a16:rowId xmlns:a16="http://schemas.microsoft.com/office/drawing/2014/main" val="999584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02331249"/>
      </p:ext>
    </p:extLst>
  </p:cSld>
  <p:clrMapOvr>
    <a:masterClrMapping/>
  </p:clrMapOvr>
  <p:transition advClick="0"/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885509" y="295177"/>
            <a:ext cx="6688897" cy="348813"/>
          </a:xfrm>
        </p:spPr>
        <p:txBody>
          <a:bodyPr>
            <a:normAutofit/>
          </a:bodyPr>
          <a:lstStyle/>
          <a:p>
            <a:pPr algn="l"/>
            <a:r>
              <a:rPr lang="ru-RU" dirty="0"/>
              <a:t>Хранение драгоценных металлов </a:t>
            </a:r>
            <a:r>
              <a:rPr lang="ru-RU" dirty="0" smtClean="0"/>
              <a:t>И камней </a:t>
            </a:r>
            <a:endParaRPr lang="ru-RU" dirty="0"/>
          </a:p>
        </p:txBody>
      </p:sp>
      <p:graphicFrame>
        <p:nvGraphicFramePr>
          <p:cNvPr id="3" name="Таблица 2"/>
          <p:cNvGraphicFramePr>
            <a:graphicFrameLocks noGrp="1"/>
          </p:cNvGraphicFramePr>
          <p:nvPr>
            <p:extLst/>
          </p:nvPr>
        </p:nvGraphicFramePr>
        <p:xfrm>
          <a:off x="1384662" y="1515290"/>
          <a:ext cx="7679577" cy="3391981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3839378">
                  <a:extLst>
                    <a:ext uri="{9D8B030D-6E8A-4147-A177-3AD203B41FA5}">
                      <a16:colId xmlns:a16="http://schemas.microsoft.com/office/drawing/2014/main" val="1976223603"/>
                    </a:ext>
                  </a:extLst>
                </a:gridCol>
                <a:gridCol w="3840199">
                  <a:extLst>
                    <a:ext uri="{9D8B030D-6E8A-4147-A177-3AD203B41FA5}">
                      <a16:colId xmlns:a16="http://schemas.microsoft.com/office/drawing/2014/main" val="2415702757"/>
                    </a:ext>
                  </a:extLst>
                </a:gridCol>
              </a:tblGrid>
              <a:tr h="235857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600" dirty="0">
                          <a:effectLst/>
                        </a:rPr>
                        <a:t>До 01.03.2025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600">
                          <a:effectLst/>
                        </a:rPr>
                        <a:t>С 01.03.2025</a:t>
                      </a:r>
                      <a:endParaRPr lang="ru-RU" sz="1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577647091"/>
                  </a:ext>
                </a:extLst>
              </a:tr>
              <a:tr h="943427">
                <a:tc gridSpan="2"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600" dirty="0">
                          <a:effectLst/>
                        </a:rPr>
                        <a:t>Пункт 18. Хранение драгоценных металлов и драгоценных камней осуществляется организациями и ИП в помещениях, отвечающих специальным требованиям по технической </a:t>
                      </a:r>
                      <a:r>
                        <a:rPr lang="ru-RU" sz="1600" dirty="0" err="1">
                          <a:effectLst/>
                        </a:rPr>
                        <a:t>укрепленности</a:t>
                      </a:r>
                      <a:r>
                        <a:rPr lang="ru-RU" sz="1600" dirty="0">
                          <a:effectLst/>
                        </a:rPr>
                        <a:t> и оборудованию средствами охранной и пожарной сигнализации, устанавливаемым федеральными органами исполнительной власти в соответствии с законодательством </a:t>
                      </a:r>
                      <a:r>
                        <a:rPr lang="ru-RU" sz="1600" dirty="0" smtClean="0">
                          <a:effectLst/>
                        </a:rPr>
                        <a:t>(</a:t>
                      </a:r>
                      <a:r>
                        <a:rPr lang="ru-RU" sz="1600" dirty="0">
                          <a:effectLst/>
                        </a:rPr>
                        <a:t>в ред. Постановления от 23.04.2024 N 529)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89448975"/>
                  </a:ext>
                </a:extLst>
              </a:tr>
              <a:tr h="1179284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600" dirty="0" smtClean="0">
                          <a:solidFill>
                            <a:schemeClr val="tx1"/>
                          </a:solidFill>
                          <a:effectLst/>
                        </a:rPr>
                        <a:t> </a:t>
                      </a:r>
                      <a:r>
                        <a:rPr lang="ru-RU" sz="1600" dirty="0">
                          <a:solidFill>
                            <a:schemeClr val="tx1"/>
                          </a:solidFill>
                          <a:effectLst/>
                        </a:rPr>
                        <a:t> </a:t>
                      </a:r>
                      <a:endParaRPr lang="ru-RU" sz="1600" dirty="0" smtClean="0">
                        <a:solidFill>
                          <a:schemeClr val="tx1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600" dirty="0" smtClean="0">
                          <a:solidFill>
                            <a:schemeClr val="tx1"/>
                          </a:solidFill>
                          <a:effectLst/>
                        </a:rPr>
                        <a:t>не было</a:t>
                      </a:r>
                      <a:endParaRPr lang="ru-RU" sz="1600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600" dirty="0">
                          <a:effectLst/>
                        </a:rPr>
                        <a:t>Допускается хранение минерального сырья и продуктов переработки минерального сырья, </a:t>
                      </a:r>
                      <a:r>
                        <a:rPr lang="ru-RU" sz="1600" b="1" dirty="0">
                          <a:effectLst/>
                        </a:rPr>
                        <a:t>содержащих драгоценные металлы или драгоценные камни,</a:t>
                      </a:r>
                      <a:r>
                        <a:rPr lang="ru-RU" sz="1600" dirty="0">
                          <a:effectLst/>
                        </a:rPr>
                        <a:t> на открытых площадках, обустроенных для целей хранения и выполнения складских операций.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85553993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0032614"/>
      </p:ext>
    </p:extLst>
  </p:cSld>
  <p:clrMapOvr>
    <a:masterClrMapping/>
  </p:clrMapOvr>
  <p:transition advClick="0"/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859383" y="46983"/>
            <a:ext cx="7198348" cy="348813"/>
          </a:xfrm>
        </p:spPr>
        <p:txBody>
          <a:bodyPr>
            <a:normAutofit fontScale="90000"/>
          </a:bodyPr>
          <a:lstStyle/>
          <a:p>
            <a:pPr algn="l"/>
            <a:r>
              <a:rPr lang="ru-RU" dirty="0">
                <a:solidFill>
                  <a:srgbClr val="C00000"/>
                </a:solidFill>
              </a:rPr>
              <a:t>Исключения из специального </a:t>
            </a:r>
            <a:r>
              <a:rPr lang="ru-RU" dirty="0" smtClean="0">
                <a:solidFill>
                  <a:srgbClr val="C00000"/>
                </a:solidFill>
              </a:rPr>
              <a:t>учета с </a:t>
            </a:r>
            <a:r>
              <a:rPr lang="ru-RU" dirty="0">
                <a:solidFill>
                  <a:srgbClr val="C00000"/>
                </a:solidFill>
              </a:rPr>
              <a:t>1 июня 2025 года</a:t>
            </a:r>
            <a:r>
              <a:rPr lang="ru-RU" dirty="0"/>
              <a:t>.</a:t>
            </a:r>
            <a:br>
              <a:rPr lang="ru-RU" dirty="0"/>
            </a:br>
            <a:endParaRPr lang="ru-RU" dirty="0"/>
          </a:p>
        </p:txBody>
      </p:sp>
      <p:sp>
        <p:nvSpPr>
          <p:cNvPr id="4" name="Прямоугольник 3"/>
          <p:cNvSpPr/>
          <p:nvPr/>
        </p:nvSpPr>
        <p:spPr>
          <a:xfrm>
            <a:off x="966651" y="499445"/>
            <a:ext cx="10049460" cy="4884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07000"/>
              </a:lnSpc>
              <a:spcAft>
                <a:spcPts val="1500"/>
              </a:spcAft>
            </a:pPr>
            <a:r>
              <a:rPr lang="ru-RU" sz="1400" b="1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Исключения 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из специального учета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 перечень </a:t>
            </a:r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расширен </a:t>
            </a:r>
            <a:r>
              <a:rPr lang="ru-RU" sz="1400" b="1" dirty="0" smtClean="0">
                <a:solidFill>
                  <a:srgbClr val="C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 </a:t>
            </a:r>
            <a:r>
              <a:rPr lang="ru-RU" sz="1400" b="1" dirty="0">
                <a:solidFill>
                  <a:srgbClr val="C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1 июня 2025 </a:t>
            </a:r>
            <a:r>
              <a:rPr lang="ru-RU" sz="1400" b="1" dirty="0" smtClean="0">
                <a:solidFill>
                  <a:srgbClr val="C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года </a:t>
            </a:r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Изменения ПП РФ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от 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18.03.2025 № 325 </a:t>
            </a:r>
          </a:p>
          <a:p>
            <a:pPr algn="just">
              <a:lnSpc>
                <a:spcPct val="107000"/>
              </a:lnSpc>
              <a:spcAft>
                <a:spcPts val="1500"/>
              </a:spcAft>
            </a:pPr>
            <a:r>
              <a:rPr lang="ru-RU" sz="1400" b="1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Постановке 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на специальный учет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подлежат </a:t>
            </a:r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юр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лица, ИП и художники-ювелиры, осуществляющие </a:t>
            </a:r>
            <a:r>
              <a:rPr lang="ru-RU" sz="1400" b="1" dirty="0">
                <a:solidFill>
                  <a:srgbClr val="C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операции с драгоценными металлами и драгоценными камнями,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согласно 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пункту 2 Постановления № </a:t>
            </a:r>
            <a:r>
              <a:rPr lang="ru-RU" sz="1400" b="1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1052</a:t>
            </a:r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ru-RU" sz="1400" b="1" u="sng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 исключением</a:t>
            </a:r>
            <a:r>
              <a:rPr lang="ru-RU" sz="1400" b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endParaRPr lang="ru-RU" sz="14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 algn="just">
              <a:lnSpc>
                <a:spcPct val="115000"/>
              </a:lnSpc>
              <a:spcAft>
                <a:spcPts val="0"/>
              </a:spcAft>
              <a:buFont typeface="Wingdings" panose="05000000000000000000" pitchFamily="2" charset="2"/>
              <a:buChar char=""/>
            </a:pP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ru-RU" sz="1400" b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образовательных организаций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использующих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 своей деятельности </a:t>
            </a:r>
            <a:r>
              <a:rPr lang="ru-RU" sz="14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химические соединения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драгоценных металлов 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при осуществлении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образовательных процессов (</a:t>
            </a:r>
            <a:r>
              <a:rPr lang="ru-RU" sz="1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пп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«г»</a:t>
            </a:r>
            <a:r>
              <a:rPr lang="ru-RU" sz="1400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Постановления № 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1052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);</a:t>
            </a:r>
            <a:endParaRPr lang="ru-RU" sz="14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 algn="just">
              <a:lnSpc>
                <a:spcPct val="115000"/>
              </a:lnSpc>
              <a:spcAft>
                <a:spcPts val="0"/>
              </a:spcAft>
              <a:buFont typeface="Wingdings" panose="05000000000000000000" pitchFamily="2" charset="2"/>
              <a:buChar char=""/>
            </a:pP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ru-RU" sz="1400" b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медицинских организаций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ru-RU" sz="1400" b="1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осуществляющих армирование нитями из драгоценных металлов, устанавливающих имплантаты, искусственные зубы, зубные протезы, протезные приспособления, а также использующих стоматологические цементы и другие стоматологические пломбировочные материалы, содержащие драгоценные металлы или изготовленные из них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ru-RU" sz="1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пп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«ж» Постановления № 1052);</a:t>
            </a:r>
            <a:endParaRPr lang="ru-RU" sz="14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 algn="just">
              <a:lnSpc>
                <a:spcPct val="115000"/>
              </a:lnSpc>
              <a:spcAft>
                <a:spcPts val="0"/>
              </a:spcAft>
              <a:buFont typeface="Wingdings" panose="05000000000000000000" pitchFamily="2" charset="2"/>
              <a:buChar char=""/>
            </a:pP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ru-RU" sz="1400" b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организаций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использующих </a:t>
            </a:r>
            <a:r>
              <a:rPr lang="ru-RU" sz="1400" b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машины и оборудование, приборы, инструменты, электронную технику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пускорегулирующие </a:t>
            </a:r>
            <a:r>
              <a:rPr lang="ru-RU" sz="1400" b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устройства 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и устройства автоматики, электрические устройства, комплектующие детали, узлы, </a:t>
            </a:r>
            <a:r>
              <a:rPr lang="ru-RU" sz="1400" b="1" i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содержащие драгоценные металлы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ru-RU" sz="1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пп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«з» в ред. </a:t>
            </a:r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ПП РФ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от 22.04.2024 № 518);</a:t>
            </a:r>
            <a:endParaRPr lang="ru-RU" sz="14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 algn="just">
              <a:lnSpc>
                <a:spcPct val="115000"/>
              </a:lnSpc>
              <a:spcAft>
                <a:spcPts val="0"/>
              </a:spcAft>
              <a:buFont typeface="Wingdings" panose="05000000000000000000" pitchFamily="2" charset="2"/>
              <a:buChar char=""/>
            </a:pP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организаций,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использующих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400" b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для ремонта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машин и оборудования, приборов, инструментов, электронной техники, пускорегулирующих устройств и устройств автоматики, электрических устройств химические соединения, сплавы, припои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ru-RU" sz="1400" b="1" i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содержащие драгоценные металлы</a:t>
            </a:r>
            <a:r>
              <a:rPr lang="ru-RU" sz="1400" b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ru-RU" sz="1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пп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«и»</a:t>
            </a:r>
            <a:r>
              <a:rPr lang="ru-RU" sz="1400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Постановления № 1052);</a:t>
            </a:r>
            <a:endParaRPr lang="ru-RU" sz="14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 algn="just">
              <a:lnSpc>
                <a:spcPct val="115000"/>
              </a:lnSpc>
              <a:spcAft>
                <a:spcPts val="0"/>
              </a:spcAft>
              <a:buFont typeface="Wingdings" panose="05000000000000000000" pitchFamily="2" charset="2"/>
              <a:buChar char=""/>
            </a:pP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ru-RU" sz="1400" b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органов государственной власти 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ru-RU" sz="1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пп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«м» введен </a:t>
            </a:r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ПП РФ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от 26.02.2021 № 270);</a:t>
            </a:r>
            <a:endParaRPr lang="ru-RU" sz="14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 algn="just">
              <a:lnSpc>
                <a:spcPct val="115000"/>
              </a:lnSpc>
              <a:spcAft>
                <a:spcPts val="0"/>
              </a:spcAft>
              <a:buFont typeface="Wingdings" panose="05000000000000000000" pitchFamily="2" charset="2"/>
              <a:buChar char=""/>
            </a:pP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ru-RU" sz="1400" b="1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юр 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лиц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и ИП, выполняющих работы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с применением листов сусального золота и сусального серебра,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предназначенных для декоративных, художественных, реставрационных и антикоррозионных покрытий (</a:t>
            </a:r>
            <a:r>
              <a:rPr lang="ru-RU" sz="1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пп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«о»</a:t>
            </a:r>
            <a:r>
              <a:rPr lang="ru-RU" sz="1400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Постановления № 1052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);</a:t>
            </a:r>
            <a:endParaRPr lang="ru-RU" sz="12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" name="Стрелка вниз 2"/>
          <p:cNvSpPr/>
          <p:nvPr/>
        </p:nvSpPr>
        <p:spPr>
          <a:xfrm>
            <a:off x="4101738" y="5643154"/>
            <a:ext cx="2378746" cy="522515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546403528"/>
      </p:ext>
    </p:extLst>
  </p:cSld>
  <p:clrMapOvr>
    <a:masterClrMapping/>
  </p:clrMapOvr>
  <p:transition advClick="0"/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/>
        </p:nvSpPr>
        <p:spPr>
          <a:xfrm>
            <a:off x="901337" y="535577"/>
            <a:ext cx="10254343" cy="5461880"/>
          </a:xfrm>
          <a:prstGeom prst="rect">
            <a:avLst/>
          </a:prstGeom>
          <a:solidFill>
            <a:schemeClr val="bg2"/>
          </a:solidFill>
        </p:spPr>
        <p:txBody>
          <a:bodyPr wrap="square">
            <a:spAutoFit/>
          </a:bodyPr>
          <a:lstStyle/>
          <a:p>
            <a:pPr marL="342900" lvl="0" indent="-342900" algn="just">
              <a:lnSpc>
                <a:spcPct val="115000"/>
              </a:lnSpc>
              <a:spcAft>
                <a:spcPts val="0"/>
              </a:spcAft>
              <a:buFont typeface="Wingdings" panose="05000000000000000000" pitchFamily="2" charset="2"/>
              <a:buChar char=""/>
            </a:pP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юр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лиц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и ИП, применяющих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для </a:t>
            </a:r>
            <a:r>
              <a:rPr lang="ru-RU" sz="1400" b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декорирования пищевой продукции 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сусальное золото и сусальное серебро в виде пудры, хлопьев, фольги, тонких листов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ru-RU" sz="1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пп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«п» введен ПП РФ от 22.04.2024 № 518);</a:t>
            </a:r>
            <a:endParaRPr lang="ru-RU" sz="14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 algn="just">
              <a:lnSpc>
                <a:spcPct val="115000"/>
              </a:lnSpc>
              <a:spcAft>
                <a:spcPts val="0"/>
              </a:spcAft>
              <a:buFont typeface="Wingdings" panose="05000000000000000000" pitchFamily="2" charset="2"/>
              <a:buChar char=""/>
            </a:pP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юр лиц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и ИП, осуществляющих прием и выдачу товара </a:t>
            </a:r>
            <a:r>
              <a:rPr lang="ru-RU" sz="1400" b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при дистанционном способе продажи ювелирных и других изделий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из драгоценных металлов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и (или) драгоценных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камней (пункт выдачи заказов) (</a:t>
            </a:r>
            <a:r>
              <a:rPr lang="ru-RU" sz="1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пп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«р» введен ПП РФ от 22.04.2024 № 518</a:t>
            </a:r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ru-RU" sz="1400" b="1" dirty="0" smtClean="0">
              <a:solidFill>
                <a:srgbClr val="000000"/>
              </a:solidFill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342900" lvl="0" indent="-342900" algn="just">
              <a:lnSpc>
                <a:spcPct val="115000"/>
              </a:lnSpc>
              <a:spcAft>
                <a:spcPts val="0"/>
              </a:spcAft>
              <a:buFont typeface="Wingdings" panose="05000000000000000000" pitchFamily="2" charset="2"/>
              <a:buChar char=""/>
            </a:pPr>
            <a:r>
              <a:rPr lang="ru-RU" sz="1400" b="1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юр 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лиц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и ИП, использующих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химические соединения драгоценных металлов в сельском хозяйстве, пищевой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промышленности (</a:t>
            </a:r>
            <a:r>
              <a:rPr lang="ru-RU" sz="1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пп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«с» введен </a:t>
            </a:r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ПП РФ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от 22.04.2024 № 518)</a:t>
            </a:r>
            <a:endParaRPr lang="ru-RU" sz="14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 algn="just">
              <a:lnSpc>
                <a:spcPct val="115000"/>
              </a:lnSpc>
              <a:spcAft>
                <a:spcPts val="0"/>
              </a:spcAft>
              <a:buFont typeface="Wingdings" panose="05000000000000000000" pitchFamily="2" charset="2"/>
              <a:buChar char=""/>
            </a:pP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организаций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осуществляющих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разработку и (или) производство </a:t>
            </a:r>
            <a:r>
              <a:rPr lang="ru-RU" sz="1400" b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лекарственных средств 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для медицинского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применения, содержащих драгоценные металлы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ru-RU" sz="1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пп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«т» введен </a:t>
            </a:r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ПП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РФ от 22.04.2024 № 518)</a:t>
            </a:r>
            <a:endParaRPr lang="ru-RU" sz="14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 algn="just">
              <a:lnSpc>
                <a:spcPct val="115000"/>
              </a:lnSpc>
              <a:spcAft>
                <a:spcPts val="0"/>
              </a:spcAft>
              <a:buFont typeface="Wingdings" panose="05000000000000000000" pitchFamily="2" charset="2"/>
              <a:buChar char=""/>
            </a:pP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ru-RU" sz="1400" b="1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юр 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лиц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и ИП, осуществляющих </a:t>
            </a:r>
            <a:r>
              <a:rPr lang="ru-RU" sz="1400" b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торговлю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400" b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посудой, сувенирной продукцией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канцелярскими товарами и столовыми приборами из серебра через объекты стационарных торговых сетей и </a:t>
            </a:r>
            <a:r>
              <a:rPr lang="ru-RU" sz="1400" b="1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применяющих ККТ,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обеспечивающую формирование в электронной форме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бланков строгой отчетности,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а также их печать на бумажных носителях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ru-RU" sz="1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пп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«у» введен </a:t>
            </a:r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ПП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РФ от 22.04.2024 № 518);</a:t>
            </a:r>
            <a:endParaRPr lang="ru-RU" sz="14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 algn="just">
              <a:lnSpc>
                <a:spcPct val="115000"/>
              </a:lnSpc>
              <a:spcAft>
                <a:spcPts val="0"/>
              </a:spcAft>
              <a:buFont typeface="Wingdings" panose="05000000000000000000" pitchFamily="2" charset="2"/>
              <a:buChar char=""/>
            </a:pP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организаций,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осуществляющих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400" b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покупку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изготовленных из серебра </a:t>
            </a:r>
            <a:r>
              <a:rPr lang="ru-RU" sz="1400" b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памятных и юбилейных (именных) медалей, эмблем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нагрудных знаков и прочей корпоративной сувенирной продукции, а также </a:t>
            </a:r>
            <a:r>
              <a:rPr lang="ru-RU" sz="1400" b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сувенирных монет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за исключением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монет, прошедших эмиссию, и государственных наград, статут которых определен в соответствии с законодательством РФ</a:t>
            </a:r>
            <a:r>
              <a:rPr lang="ru-RU" sz="14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ru-RU" sz="1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пп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«ф» введен </a:t>
            </a:r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ПП РФ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от 22.04.2024 № </a:t>
            </a:r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518).</a:t>
            </a:r>
          </a:p>
          <a:p>
            <a:pPr lvl="0" algn="just">
              <a:lnSpc>
                <a:spcPct val="115000"/>
              </a:lnSpc>
              <a:spcAft>
                <a:spcPts val="0"/>
              </a:spcAft>
            </a:pPr>
            <a:endParaRPr lang="ru-RU" sz="16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Заявление на постановку на специальный учет представляется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юр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лицами </a:t>
            </a:r>
            <a:r>
              <a:rPr lang="ru-RU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 личном кабинете в ГИИС ДМДК или в ФГИС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"</a:t>
            </a:r>
            <a:r>
              <a:rPr lang="ru-RU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Единый портал государственных и муниципальных услуг (функций)"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(согласно пункту 6 Правил).</a:t>
            </a:r>
            <a:endParaRPr lang="ru-RU" sz="1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5263361" y="13866"/>
            <a:ext cx="583121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b="1" dirty="0">
                <a:solidFill>
                  <a:srgbClr val="C00000"/>
                </a:solidFill>
              </a:rPr>
              <a:t>Исключения из специального учета с 1 июня 2025 года</a:t>
            </a:r>
            <a:endParaRPr lang="ru-RU" b="1" dirty="0"/>
          </a:p>
        </p:txBody>
      </p:sp>
    </p:spTree>
    <p:extLst>
      <p:ext uri="{BB962C8B-B14F-4D97-AF65-F5344CB8AC3E}">
        <p14:creationId xmlns:p14="http://schemas.microsoft.com/office/powerpoint/2010/main" val="858926545"/>
      </p:ext>
    </p:extLst>
  </p:cSld>
  <p:clrMapOvr>
    <a:masterClrMapping/>
  </p:clrMapOvr>
  <p:transition advClick="0"/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у с и л е н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Контроль за </a:t>
            </a:r>
            <a:r>
              <a:rPr lang="ru-RU" b="1" dirty="0">
                <a:solidFill>
                  <a:srgbClr val="C00000"/>
                </a:solidFill>
              </a:rPr>
              <a:t>оборотом </a:t>
            </a:r>
            <a:r>
              <a:rPr lang="ru-RU" b="1" dirty="0" smtClean="0">
                <a:solidFill>
                  <a:srgbClr val="C00000"/>
                </a:solidFill>
              </a:rPr>
              <a:t>драг </a:t>
            </a:r>
            <a:r>
              <a:rPr lang="ru-RU" b="1" dirty="0">
                <a:solidFill>
                  <a:srgbClr val="C00000"/>
                </a:solidFill>
              </a:rPr>
              <a:t>металлов</a:t>
            </a:r>
            <a:r>
              <a:rPr lang="ru-RU" b="1" dirty="0" smtClean="0">
                <a:solidFill>
                  <a:srgbClr val="C00000"/>
                </a:solidFill>
              </a:rPr>
              <a:t>, </a:t>
            </a:r>
            <a:r>
              <a:rPr lang="ru-RU" b="1" dirty="0">
                <a:solidFill>
                  <a:srgbClr val="C00000"/>
                </a:solidFill>
              </a:rPr>
              <a:t>камней и изделий из них </a:t>
            </a:r>
            <a:r>
              <a:rPr lang="ru-RU" b="1" dirty="0" smtClean="0">
                <a:solidFill>
                  <a:srgbClr val="C00000"/>
                </a:solidFill>
              </a:rPr>
              <a:t>И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ИНВЕНТАРИЗАЦИИ – 2026</a:t>
            </a:r>
            <a:r>
              <a:rPr lang="ru-RU" dirty="0" smtClean="0"/>
              <a:t>!</a:t>
            </a:r>
            <a:r>
              <a:rPr lang="ru-RU" dirty="0"/>
              <a:t/>
            </a:r>
            <a:br>
              <a:rPr lang="ru-RU" dirty="0"/>
            </a:br>
            <a:endParaRPr lang="ru-RU" dirty="0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256090" y="1632132"/>
            <a:ext cx="9603317" cy="4311468"/>
          </a:xfrm>
          <a:solidFill>
            <a:schemeClr val="accent3">
              <a:lumMod val="20000"/>
              <a:lumOff val="80000"/>
            </a:schemeClr>
          </a:solidFill>
          <a:ln w="38100">
            <a:solidFill>
              <a:schemeClr val="accent1"/>
            </a:solidFill>
          </a:ln>
        </p:spPr>
        <p:txBody>
          <a:bodyPr/>
          <a:lstStyle/>
          <a:p>
            <a:r>
              <a:rPr lang="ru-RU" dirty="0"/>
              <a:t>ч. 2 ст. 15.47 КоАП РФ - </a:t>
            </a:r>
            <a:r>
              <a:rPr lang="ru-RU" b="1" u="sng" dirty="0"/>
              <a:t>для всех ЮЛ</a:t>
            </a:r>
            <a:r>
              <a:rPr lang="ru-RU" b="1" dirty="0"/>
              <a:t> (не только для стоящих на </a:t>
            </a:r>
            <a:r>
              <a:rPr lang="ru-RU" b="1" dirty="0" err="1"/>
              <a:t>спецучете</a:t>
            </a:r>
            <a:r>
              <a:rPr lang="ru-RU" dirty="0"/>
              <a:t>)  штрафы </a:t>
            </a:r>
            <a:r>
              <a:rPr lang="ru-RU" b="1" dirty="0">
                <a:solidFill>
                  <a:srgbClr val="C00000"/>
                </a:solidFill>
              </a:rPr>
              <a:t>за нарушение правил </a:t>
            </a:r>
            <a:r>
              <a:rPr lang="ru-RU" b="1" dirty="0" smtClean="0">
                <a:solidFill>
                  <a:srgbClr val="C00000"/>
                </a:solidFill>
              </a:rPr>
              <a:t>ХРАНЕНИЯ И ИНВЕНТАРИЗАЦИИ </a:t>
            </a:r>
            <a:r>
              <a:rPr lang="ru-RU" b="1" u="sng" dirty="0" smtClean="0">
                <a:solidFill>
                  <a:srgbClr val="C00000"/>
                </a:solidFill>
              </a:rPr>
              <a:t>драгоценных </a:t>
            </a:r>
            <a:r>
              <a:rPr lang="ru-RU" b="1" u="sng" dirty="0">
                <a:solidFill>
                  <a:srgbClr val="C00000"/>
                </a:solidFill>
              </a:rPr>
              <a:t>металлов, </a:t>
            </a:r>
            <a:r>
              <a:rPr lang="ru-RU" b="1" u="sng" dirty="0" smtClean="0">
                <a:solidFill>
                  <a:srgbClr val="C00000"/>
                </a:solidFill>
              </a:rPr>
              <a:t> драгоценных </a:t>
            </a:r>
            <a:r>
              <a:rPr lang="ru-RU" b="1" u="sng" dirty="0">
                <a:solidFill>
                  <a:srgbClr val="C00000"/>
                </a:solidFill>
              </a:rPr>
              <a:t>камней и продукции</a:t>
            </a:r>
            <a:r>
              <a:rPr lang="ru-RU" b="1" dirty="0">
                <a:solidFill>
                  <a:srgbClr val="C00000"/>
                </a:solidFill>
              </a:rPr>
              <a:t>. </a:t>
            </a:r>
            <a:endParaRPr lang="ru-RU" b="1" dirty="0" smtClean="0">
              <a:solidFill>
                <a:srgbClr val="C00000"/>
              </a:solidFill>
            </a:endParaRPr>
          </a:p>
          <a:p>
            <a:r>
              <a:rPr lang="ru-RU" dirty="0" smtClean="0"/>
              <a:t>Это </a:t>
            </a:r>
            <a:r>
              <a:rPr lang="ru-RU" dirty="0"/>
              <a:t>штраф </a:t>
            </a:r>
            <a:r>
              <a:rPr lang="ru-RU" b="1" dirty="0"/>
              <a:t>ЮЛ</a:t>
            </a:r>
            <a:r>
              <a:rPr lang="ru-RU" dirty="0"/>
              <a:t> от </a:t>
            </a:r>
            <a:r>
              <a:rPr lang="ru-RU" b="1" dirty="0"/>
              <a:t>80 000 до 100 000 </a:t>
            </a:r>
            <a:r>
              <a:rPr lang="ru-RU" dirty="0"/>
              <a:t>рублей, для </a:t>
            </a:r>
            <a:r>
              <a:rPr lang="ru-RU" b="1" dirty="0"/>
              <a:t>должностных лиц </a:t>
            </a:r>
            <a:r>
              <a:rPr lang="ru-RU" dirty="0"/>
              <a:t>– от </a:t>
            </a:r>
            <a:r>
              <a:rPr lang="ru-RU" b="1" dirty="0"/>
              <a:t>40 000 до 70 000 </a:t>
            </a:r>
            <a:r>
              <a:rPr lang="ru-RU" dirty="0"/>
              <a:t>рублей</a:t>
            </a:r>
            <a:r>
              <a:rPr lang="ru-RU" dirty="0" smtClean="0"/>
              <a:t>.</a:t>
            </a:r>
          </a:p>
          <a:p>
            <a:pPr marL="0" indent="0">
              <a:buNone/>
            </a:pPr>
            <a:r>
              <a:rPr lang="ru-RU" b="1" dirty="0" smtClean="0"/>
              <a:t>-----------------------------------------------</a:t>
            </a:r>
            <a:endParaRPr lang="ru-RU" b="1" dirty="0"/>
          </a:p>
          <a:p>
            <a:r>
              <a:rPr lang="ru-RU" b="1" dirty="0" smtClean="0"/>
              <a:t>С 01.01.2026  </a:t>
            </a:r>
            <a:r>
              <a:rPr lang="ru-RU" dirty="0" smtClean="0"/>
              <a:t>повышены </a:t>
            </a:r>
            <a:r>
              <a:rPr lang="ru-RU" dirty="0"/>
              <a:t>штрафы за </a:t>
            </a:r>
            <a:r>
              <a:rPr lang="ru-RU" dirty="0" smtClean="0"/>
              <a:t>нарушения </a:t>
            </a:r>
            <a:r>
              <a:rPr lang="ru-RU" b="1" dirty="0" smtClean="0">
                <a:solidFill>
                  <a:srgbClr val="C00000"/>
                </a:solidFill>
              </a:rPr>
              <a:t>постановки </a:t>
            </a:r>
            <a:r>
              <a:rPr lang="ru-RU" b="1" dirty="0">
                <a:solidFill>
                  <a:srgbClr val="C00000"/>
                </a:solidFill>
              </a:rPr>
              <a:t>на учет </a:t>
            </a:r>
            <a:r>
              <a:rPr lang="ru-RU" b="1" dirty="0"/>
              <a:t>и оборотом </a:t>
            </a:r>
            <a:r>
              <a:rPr lang="ru-RU" dirty="0" smtClean="0"/>
              <a:t>драг </a:t>
            </a:r>
            <a:r>
              <a:rPr lang="ru-RU" dirty="0"/>
              <a:t>металлов и </a:t>
            </a:r>
            <a:r>
              <a:rPr lang="ru-RU" dirty="0" smtClean="0"/>
              <a:t>камней:</a:t>
            </a:r>
            <a:endParaRPr lang="ru-RU" dirty="0"/>
          </a:p>
          <a:p>
            <a:r>
              <a:rPr lang="ru-RU" b="1" dirty="0" smtClean="0"/>
              <a:t>Ч. </a:t>
            </a:r>
            <a:r>
              <a:rPr lang="ru-RU" b="1" dirty="0"/>
              <a:t>1 </a:t>
            </a:r>
            <a:r>
              <a:rPr lang="ru-RU" b="1" dirty="0" smtClean="0"/>
              <a:t>ст. </a:t>
            </a:r>
            <a:r>
              <a:rPr lang="ru-RU" b="1" dirty="0"/>
              <a:t>15.43 КоАП </a:t>
            </a:r>
            <a:r>
              <a:rPr lang="ru-RU" dirty="0"/>
              <a:t>РФ установлен штраф за ведение деятельности с драгоценными металлами или камнями </a:t>
            </a:r>
            <a:endParaRPr lang="ru-RU" dirty="0" smtClean="0"/>
          </a:p>
          <a:p>
            <a:r>
              <a:rPr lang="ru-RU" b="1" u="sng" dirty="0" smtClean="0">
                <a:solidFill>
                  <a:srgbClr val="C00000"/>
                </a:solidFill>
              </a:rPr>
              <a:t>БЕЗ постановки </a:t>
            </a:r>
            <a:r>
              <a:rPr lang="ru-RU" b="1" u="sng" dirty="0">
                <a:solidFill>
                  <a:srgbClr val="C00000"/>
                </a:solidFill>
              </a:rPr>
              <a:t>на </a:t>
            </a:r>
            <a:r>
              <a:rPr lang="ru-RU" b="1" u="sng" dirty="0" err="1">
                <a:solidFill>
                  <a:srgbClr val="C00000"/>
                </a:solidFill>
              </a:rPr>
              <a:t>спецучет</a:t>
            </a:r>
            <a:r>
              <a:rPr lang="ru-RU" b="1" u="sng" dirty="0">
                <a:solidFill>
                  <a:srgbClr val="C00000"/>
                </a:solidFill>
              </a:rPr>
              <a:t> </a:t>
            </a:r>
            <a:r>
              <a:rPr lang="ru-RU" dirty="0"/>
              <a:t>– </a:t>
            </a:r>
            <a:r>
              <a:rPr lang="ru-RU" dirty="0" smtClean="0"/>
              <a:t>от 120 </a:t>
            </a:r>
            <a:r>
              <a:rPr lang="ru-RU" dirty="0"/>
              <a:t>000 до 140 000 рублей. </a:t>
            </a:r>
            <a:endParaRPr lang="ru-RU" dirty="0" smtClean="0"/>
          </a:p>
          <a:p>
            <a:r>
              <a:rPr lang="ru-RU" dirty="0" smtClean="0"/>
              <a:t> за </a:t>
            </a:r>
            <a:r>
              <a:rPr lang="ru-RU" b="1" dirty="0" smtClean="0">
                <a:solidFill>
                  <a:srgbClr val="C00000"/>
                </a:solidFill>
              </a:rPr>
              <a:t>ПОВТОРНОЕ </a:t>
            </a:r>
            <a:r>
              <a:rPr lang="ru-RU" dirty="0"/>
              <a:t>нарушение </a:t>
            </a:r>
            <a:r>
              <a:rPr lang="ru-RU" dirty="0" smtClean="0"/>
              <a:t> - штраф </a:t>
            </a:r>
            <a:r>
              <a:rPr lang="ru-RU" dirty="0"/>
              <a:t>на сумму от 160 000 до 180 000 рублей</a:t>
            </a:r>
            <a:r>
              <a:rPr lang="ru-RU" dirty="0" smtClean="0"/>
              <a:t>.</a:t>
            </a:r>
          </a:p>
          <a:p>
            <a:r>
              <a:rPr lang="ru-RU" b="1" dirty="0" smtClean="0"/>
              <a:t>Ч. </a:t>
            </a:r>
            <a:r>
              <a:rPr lang="ru-RU" b="1" dirty="0"/>
              <a:t>1 </a:t>
            </a:r>
            <a:r>
              <a:rPr lang="ru-RU" b="1" dirty="0" smtClean="0"/>
              <a:t>ст. </a:t>
            </a:r>
            <a:r>
              <a:rPr lang="ru-RU" b="1" dirty="0"/>
              <a:t>15.47 КоАП </a:t>
            </a:r>
            <a:r>
              <a:rPr lang="ru-RU" b="1" dirty="0" smtClean="0"/>
              <a:t>РФ </a:t>
            </a:r>
            <a:r>
              <a:rPr lang="ru-RU" dirty="0"/>
              <a:t>штраф </a:t>
            </a:r>
            <a:r>
              <a:rPr lang="ru-RU" b="1" dirty="0"/>
              <a:t>за нарушение правил учета </a:t>
            </a:r>
            <a:r>
              <a:rPr lang="ru-RU" dirty="0"/>
              <a:t>драгоценных </a:t>
            </a:r>
            <a:r>
              <a:rPr lang="ru-RU" dirty="0" smtClean="0"/>
              <a:t>металлов и камней, </a:t>
            </a:r>
            <a:r>
              <a:rPr lang="ru-RU" dirty="0"/>
              <a:t>продукции из них</a:t>
            </a:r>
            <a:r>
              <a:rPr lang="ru-RU" dirty="0" smtClean="0"/>
              <a:t>,  </a:t>
            </a:r>
            <a:r>
              <a:rPr lang="ru-RU" dirty="0"/>
              <a:t>представление недостоверной отчетности в ГИИС </a:t>
            </a:r>
            <a:r>
              <a:rPr lang="ru-RU" dirty="0" smtClean="0"/>
              <a:t>ДМДК </a:t>
            </a:r>
            <a:r>
              <a:rPr lang="ru-RU" b="1" dirty="0" smtClean="0"/>
              <a:t>для </a:t>
            </a:r>
            <a:r>
              <a:rPr lang="ru-RU" b="1" dirty="0"/>
              <a:t>ЮЛ  </a:t>
            </a:r>
            <a:r>
              <a:rPr lang="ru-RU" dirty="0"/>
              <a:t>– от 50 000 до 80 000 </a:t>
            </a:r>
            <a:r>
              <a:rPr lang="ru-RU" dirty="0" smtClean="0"/>
              <a:t>и </a:t>
            </a:r>
            <a:r>
              <a:rPr lang="ru-RU" b="1" dirty="0" smtClean="0"/>
              <a:t>для </a:t>
            </a:r>
            <a:r>
              <a:rPr lang="ru-RU" b="1" dirty="0"/>
              <a:t>должностных </a:t>
            </a:r>
            <a:r>
              <a:rPr lang="ru-RU" dirty="0"/>
              <a:t>лиц </a:t>
            </a:r>
            <a:r>
              <a:rPr lang="ru-RU" dirty="0" smtClean="0"/>
              <a:t>от 20 </a:t>
            </a:r>
            <a:r>
              <a:rPr lang="ru-RU" dirty="0"/>
              <a:t>000 до 50 000 </a:t>
            </a:r>
            <a:r>
              <a:rPr lang="ru-RU" dirty="0" smtClean="0"/>
              <a:t>рублей.</a:t>
            </a:r>
          </a:p>
          <a:p>
            <a:pPr marL="0" indent="0" algn="r">
              <a:buNone/>
            </a:pPr>
            <a:r>
              <a:rPr lang="ru-RU" dirty="0" smtClean="0"/>
              <a:t>Федеральный закон </a:t>
            </a:r>
            <a:r>
              <a:rPr lang="ru-RU" dirty="0"/>
              <a:t>от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28.11.2025 № 448-ФЗ </a:t>
            </a:r>
            <a:r>
              <a:rPr lang="ru-RU" dirty="0"/>
              <a:t>в КоАП РФ</a:t>
            </a:r>
          </a:p>
        </p:txBody>
      </p:sp>
    </p:spTree>
    <p:extLst>
      <p:ext uri="{BB962C8B-B14F-4D97-AF65-F5344CB8AC3E}">
        <p14:creationId xmlns:p14="http://schemas.microsoft.com/office/powerpoint/2010/main" val="27126128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782831" y="1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осуществления контроля полноты проведения инвентаризации субъектами </a:t>
            </a:r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(централизованного) </a:t>
            </a:r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учета</a:t>
            </a:r>
          </a:p>
        </p:txBody>
      </p:sp>
      <p:sp>
        <p:nvSpPr>
          <p:cNvPr id="18" name="Прямоугольник 17"/>
          <p:cNvSpPr/>
          <p:nvPr/>
        </p:nvSpPr>
        <p:spPr>
          <a:xfrm>
            <a:off x="659135" y="4336101"/>
            <a:ext cx="6288887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Информация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 объектах бухгалтерского учета, формирующих показатели, в отношении которых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законодательством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Российской Федерации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установлены </a:t>
            </a:r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ограничения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16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государственный(муниципальный) долг)</a:t>
            </a:r>
          </a:p>
        </p:txBody>
      </p:sp>
      <p:sp>
        <p:nvSpPr>
          <p:cNvPr id="19" name="Прямоугольник 18"/>
          <p:cNvSpPr/>
          <p:nvPr/>
        </p:nvSpPr>
        <p:spPr>
          <a:xfrm>
            <a:off x="698151" y="3911161"/>
            <a:ext cx="110370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Случай 7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Прямоугольник 23"/>
          <p:cNvSpPr/>
          <p:nvPr/>
        </p:nvSpPr>
        <p:spPr>
          <a:xfrm>
            <a:off x="1298166" y="1589530"/>
            <a:ext cx="5291225" cy="1332647"/>
          </a:xfrm>
          <a:prstGeom prst="rect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2">
                  <a:shade val="100000"/>
                  <a:satMod val="115000"/>
                  <a:alpha val="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317975" y="1591805"/>
            <a:ext cx="5271416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Активы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 обязательства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некорректное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раскрытие информации о которых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существенным образом может повлиять на достоверность отчетности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</a:t>
            </a:r>
          </a:p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 учетом рисков допущения существенных ошибок (искажений) данных отчетности.</a:t>
            </a:r>
          </a:p>
        </p:txBody>
      </p:sp>
      <p:sp>
        <p:nvSpPr>
          <p:cNvPr id="27" name="Прямоугольник 26"/>
          <p:cNvSpPr/>
          <p:nvPr/>
        </p:nvSpPr>
        <p:spPr>
          <a:xfrm>
            <a:off x="796677" y="1589530"/>
            <a:ext cx="349862" cy="541665"/>
          </a:xfrm>
          <a:prstGeom prst="rect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TextBox 27"/>
          <p:cNvSpPr txBox="1"/>
          <p:nvPr/>
        </p:nvSpPr>
        <p:spPr>
          <a:xfrm>
            <a:off x="831714" y="1515405"/>
            <a:ext cx="28725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  <a:endParaRPr lang="ru-RU" sz="36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30" name="Прямая соединительная линия 29"/>
          <p:cNvCxnSpPr/>
          <p:nvPr/>
        </p:nvCxnSpPr>
        <p:spPr>
          <a:xfrm>
            <a:off x="1897753" y="4137421"/>
            <a:ext cx="4691638" cy="0"/>
          </a:xfrm>
          <a:prstGeom prst="line">
            <a:avLst/>
          </a:prstGeom>
          <a:ln w="127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Прямоугольник 39"/>
          <p:cNvSpPr/>
          <p:nvPr/>
        </p:nvSpPr>
        <p:spPr>
          <a:xfrm>
            <a:off x="7739110" y="4249715"/>
            <a:ext cx="221063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301.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ru-RU" kern="0" dirty="0" err="1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хх.х</a:t>
            </a:r>
            <a:r>
              <a:rPr lang="en-US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endParaRPr lang="ru-RU" kern="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grpSp>
        <p:nvGrpSpPr>
          <p:cNvPr id="41" name="Группа 40"/>
          <p:cNvGrpSpPr/>
          <p:nvPr/>
        </p:nvGrpSpPr>
        <p:grpSpPr>
          <a:xfrm rot="10800000">
            <a:off x="7739110" y="4021062"/>
            <a:ext cx="2210638" cy="109379"/>
            <a:chOff x="4991504" y="4925366"/>
            <a:chExt cx="2210638" cy="109379"/>
          </a:xfrm>
        </p:grpSpPr>
        <p:cxnSp>
          <p:nvCxnSpPr>
            <p:cNvPr id="42" name="Прямая соединительная линия 41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Прямая соединительная линия 42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Группа 43"/>
          <p:cNvGrpSpPr/>
          <p:nvPr/>
        </p:nvGrpSpPr>
        <p:grpSpPr>
          <a:xfrm>
            <a:off x="7739110" y="4738320"/>
            <a:ext cx="2210638" cy="109379"/>
            <a:chOff x="4991504" y="4925366"/>
            <a:chExt cx="2210638" cy="109379"/>
          </a:xfrm>
        </p:grpSpPr>
        <p:cxnSp>
          <p:nvCxnSpPr>
            <p:cNvPr id="45" name="Прямая соединительная линия 44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Прямая соединительная линия 45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" name="Прямоугольник 46"/>
          <p:cNvSpPr/>
          <p:nvPr/>
        </p:nvSpPr>
        <p:spPr>
          <a:xfrm rot="499010">
            <a:off x="7409897" y="1403974"/>
            <a:ext cx="3929998" cy="788337"/>
          </a:xfrm>
          <a:prstGeom prst="rect">
            <a:avLst/>
          </a:prstGeom>
          <a:noFill/>
          <a:ln w="254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V</a:t>
            </a:r>
            <a:r>
              <a:rPr lang="ru-RU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Обязательное проведение инвентаризации. П.32 144н</a:t>
            </a:r>
            <a:endParaRPr lang="ru-RU" sz="1600" cap="all" dirty="0">
              <a:solidFill>
                <a:srgbClr val="002060"/>
              </a:solidFill>
            </a:endParaRPr>
          </a:p>
        </p:txBody>
      </p:sp>
      <p:cxnSp>
        <p:nvCxnSpPr>
          <p:cNvPr id="50" name="Прямая со стрелкой 49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Box 50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" name="Прямоугольник 30"/>
          <p:cNvSpPr/>
          <p:nvPr/>
        </p:nvSpPr>
        <p:spPr>
          <a:xfrm>
            <a:off x="6987038" y="3072543"/>
            <a:ext cx="371313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Контролируемая группа объектов </a:t>
            </a:r>
            <a:r>
              <a:rPr lang="ru-RU" sz="1600" b="1" dirty="0">
                <a:solidFill>
                  <a:schemeClr val="accent6">
                    <a:lumMod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Решении о проведении инвентаризации</a:t>
            </a: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565563" y="166167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54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8259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813311" y="10160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осуществления контроля полноты проведения инвентаризации субъектами </a:t>
            </a:r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(централизованного) </a:t>
            </a:r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учета</a:t>
            </a:r>
          </a:p>
        </p:txBody>
      </p:sp>
      <p:sp>
        <p:nvSpPr>
          <p:cNvPr id="18" name="Прямоугольник 17"/>
          <p:cNvSpPr/>
          <p:nvPr/>
        </p:nvSpPr>
        <p:spPr>
          <a:xfrm>
            <a:off x="698151" y="4381660"/>
            <a:ext cx="627068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Информация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особо ценном движимом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имуществе (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сделках с ним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), показатели расчётов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 крупным сделкам</a:t>
            </a:r>
          </a:p>
        </p:txBody>
      </p:sp>
      <p:sp>
        <p:nvSpPr>
          <p:cNvPr id="19" name="Прямоугольник 18"/>
          <p:cNvSpPr/>
          <p:nvPr/>
        </p:nvSpPr>
        <p:spPr>
          <a:xfrm>
            <a:off x="698151" y="3966515"/>
            <a:ext cx="110370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Случай 8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Прямоугольник 23"/>
          <p:cNvSpPr/>
          <p:nvPr/>
        </p:nvSpPr>
        <p:spPr>
          <a:xfrm>
            <a:off x="1298166" y="1785469"/>
            <a:ext cx="5291225" cy="1332647"/>
          </a:xfrm>
          <a:prstGeom prst="rect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2">
                  <a:shade val="100000"/>
                  <a:satMod val="115000"/>
                  <a:alpha val="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317975" y="1787744"/>
            <a:ext cx="5271416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Активы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 обязательства, некорректное раскрытие информации о которых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существенным образом может повлиять на достоверность отчетности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</a:t>
            </a:r>
          </a:p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 учетом рисков допущения существенных ошибок (искажений) данных отчетности.</a:t>
            </a:r>
          </a:p>
        </p:txBody>
      </p:sp>
      <p:sp>
        <p:nvSpPr>
          <p:cNvPr id="27" name="Прямоугольник 26"/>
          <p:cNvSpPr/>
          <p:nvPr/>
        </p:nvSpPr>
        <p:spPr>
          <a:xfrm>
            <a:off x="796677" y="1785469"/>
            <a:ext cx="349862" cy="541665"/>
          </a:xfrm>
          <a:prstGeom prst="rect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TextBox 27"/>
          <p:cNvSpPr txBox="1"/>
          <p:nvPr/>
        </p:nvSpPr>
        <p:spPr>
          <a:xfrm>
            <a:off x="831714" y="1711344"/>
            <a:ext cx="28725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  <a:endParaRPr lang="ru-RU" sz="36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30" name="Прямая соединительная линия 29"/>
          <p:cNvCxnSpPr/>
          <p:nvPr/>
        </p:nvCxnSpPr>
        <p:spPr>
          <a:xfrm>
            <a:off x="1897753" y="4192775"/>
            <a:ext cx="4691638" cy="0"/>
          </a:xfrm>
          <a:prstGeom prst="line">
            <a:avLst/>
          </a:prstGeom>
          <a:ln w="127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Прямоугольник 39"/>
          <p:cNvSpPr/>
          <p:nvPr/>
        </p:nvSpPr>
        <p:spPr>
          <a:xfrm>
            <a:off x="7710535" y="4305069"/>
            <a:ext cx="2500265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ru-RU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 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учетом положений постановления Правительства </a:t>
            </a:r>
            <a:r>
              <a:rPr lang="ru-RU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РФ</a:t>
            </a:r>
          </a:p>
          <a:p>
            <a:pPr>
              <a:defRPr/>
            </a:pPr>
            <a:r>
              <a:rPr lang="ru-RU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от 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26.07.2010 </a:t>
            </a:r>
            <a:r>
              <a:rPr lang="ru-RU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№ 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538</a:t>
            </a:r>
          </a:p>
        </p:txBody>
      </p:sp>
      <p:grpSp>
        <p:nvGrpSpPr>
          <p:cNvPr id="41" name="Группа 40"/>
          <p:cNvGrpSpPr/>
          <p:nvPr/>
        </p:nvGrpSpPr>
        <p:grpSpPr>
          <a:xfrm rot="10800000">
            <a:off x="7739110" y="4076416"/>
            <a:ext cx="2210638" cy="109379"/>
            <a:chOff x="4991504" y="4925366"/>
            <a:chExt cx="2210638" cy="109379"/>
          </a:xfrm>
        </p:grpSpPr>
        <p:cxnSp>
          <p:nvCxnSpPr>
            <p:cNvPr id="42" name="Прямая соединительная линия 41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Прямая соединительная линия 42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Группа 43"/>
          <p:cNvGrpSpPr/>
          <p:nvPr/>
        </p:nvGrpSpPr>
        <p:grpSpPr>
          <a:xfrm>
            <a:off x="7739110" y="5624671"/>
            <a:ext cx="2210638" cy="109379"/>
            <a:chOff x="4991504" y="4925366"/>
            <a:chExt cx="2210638" cy="109379"/>
          </a:xfrm>
        </p:grpSpPr>
        <p:cxnSp>
          <p:nvCxnSpPr>
            <p:cNvPr id="45" name="Прямая соединительная линия 44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Прямая соединительная линия 45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" name="Прямоугольник 46"/>
          <p:cNvSpPr/>
          <p:nvPr/>
        </p:nvSpPr>
        <p:spPr>
          <a:xfrm rot="499010">
            <a:off x="7433446" y="1791026"/>
            <a:ext cx="3929998" cy="788337"/>
          </a:xfrm>
          <a:prstGeom prst="rect">
            <a:avLst/>
          </a:prstGeom>
          <a:noFill/>
          <a:ln w="254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V</a:t>
            </a:r>
            <a:r>
              <a:rPr lang="ru-RU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Обязательное проведение инвентаризации. П.32 144н</a:t>
            </a:r>
            <a:endParaRPr lang="ru-RU" sz="1600" cap="all" dirty="0">
              <a:solidFill>
                <a:srgbClr val="002060"/>
              </a:solidFill>
            </a:endParaRPr>
          </a:p>
        </p:txBody>
      </p:sp>
      <p:cxnSp>
        <p:nvCxnSpPr>
          <p:cNvPr id="50" name="Прямая со стрелкой 49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Box 50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589111" y="118640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55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087783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ru-RU" dirty="0"/>
              <a:t>особо </a:t>
            </a:r>
            <a:r>
              <a:rPr lang="ru-RU" dirty="0" err="1" smtClean="0"/>
              <a:t>ценноЕ</a:t>
            </a:r>
            <a:r>
              <a:rPr lang="ru-RU" dirty="0" smtClean="0"/>
              <a:t> </a:t>
            </a:r>
            <a:r>
              <a:rPr lang="ru-RU" dirty="0" err="1" smtClean="0"/>
              <a:t>движимоЕ</a:t>
            </a:r>
            <a:r>
              <a:rPr lang="ru-RU" dirty="0" smtClean="0"/>
              <a:t> </a:t>
            </a:r>
            <a:r>
              <a:rPr lang="ru-RU" dirty="0" err="1" smtClean="0"/>
              <a:t>имуществО</a:t>
            </a:r>
            <a:r>
              <a:rPr lang="ru-RU" dirty="0" smtClean="0"/>
              <a:t> </a:t>
            </a:r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1149532" y="777470"/>
            <a:ext cx="9235440" cy="48013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>
                <a:solidFill>
                  <a:srgbClr val="C00000"/>
                </a:solidFill>
              </a:rPr>
              <a:t>Письмо Казначейства России от 26.12.2025 № 92-01-01/6832 "Об использовании Извещений (ф. 0504805) по расчетам с Учредителем в части ОЦИ</a:t>
            </a:r>
            <a:r>
              <a:rPr lang="ru-RU" dirty="0" smtClean="0"/>
              <a:t>"</a:t>
            </a:r>
          </a:p>
          <a:p>
            <a:endParaRPr lang="ru-RU" dirty="0"/>
          </a:p>
          <a:p>
            <a:r>
              <a:rPr lang="ru-RU" b="1" dirty="0" smtClean="0">
                <a:solidFill>
                  <a:srgbClr val="002060"/>
                </a:solidFill>
              </a:rPr>
              <a:t>Если </a:t>
            </a:r>
            <a:r>
              <a:rPr lang="ru-RU" b="1" dirty="0">
                <a:solidFill>
                  <a:srgbClr val="002060"/>
                </a:solidFill>
              </a:rPr>
              <a:t>изменилась </a:t>
            </a:r>
            <a:r>
              <a:rPr lang="ru-RU" b="1" u="sng" dirty="0">
                <a:solidFill>
                  <a:srgbClr val="002060"/>
                </a:solidFill>
              </a:rPr>
              <a:t>балансовая</a:t>
            </a:r>
            <a:r>
              <a:rPr lang="ru-RU" b="1" dirty="0">
                <a:solidFill>
                  <a:srgbClr val="002060"/>
                </a:solidFill>
              </a:rPr>
              <a:t> стоимость особо ценного имущества </a:t>
            </a:r>
            <a:r>
              <a:rPr lang="ru-RU" dirty="0"/>
              <a:t>в </a:t>
            </a:r>
            <a:r>
              <a:rPr lang="ru-RU" dirty="0" smtClean="0"/>
              <a:t>текущем </a:t>
            </a:r>
            <a:r>
              <a:rPr lang="ru-RU" dirty="0"/>
              <a:t>году, то до сдачи годовой отчетности </a:t>
            </a:r>
            <a:r>
              <a:rPr lang="ru-RU" b="1" dirty="0"/>
              <a:t>учреждения и учредители должны </a:t>
            </a:r>
            <a:r>
              <a:rPr lang="ru-RU" dirty="0"/>
              <a:t>скорректировать взаимосвязанные показатели. </a:t>
            </a:r>
            <a:endParaRPr lang="ru-RU" dirty="0" smtClean="0"/>
          </a:p>
          <a:p>
            <a:r>
              <a:rPr lang="ru-RU" dirty="0" smtClean="0"/>
              <a:t>Для </a:t>
            </a:r>
            <a:r>
              <a:rPr lang="ru-RU" dirty="0"/>
              <a:t>этого </a:t>
            </a:r>
            <a:r>
              <a:rPr lang="ru-RU" b="1" dirty="0">
                <a:solidFill>
                  <a:srgbClr val="002060"/>
                </a:solidFill>
              </a:rPr>
              <a:t>формируют извещение (ф. 0504805) в системе "Электронный бюджет</a:t>
            </a:r>
            <a:r>
              <a:rPr lang="ru-RU" dirty="0"/>
              <a:t>", если полномочия по бюджетному учету передали Казначейству. </a:t>
            </a:r>
            <a:endParaRPr lang="ru-RU" dirty="0" smtClean="0"/>
          </a:p>
          <a:p>
            <a:endParaRPr lang="ru-RU" dirty="0" smtClean="0"/>
          </a:p>
          <a:p>
            <a:r>
              <a:rPr lang="ru-RU" dirty="0" smtClean="0"/>
              <a:t>Уточнило</a:t>
            </a:r>
            <a:r>
              <a:rPr lang="ru-RU" dirty="0"/>
              <a:t>, какие сроки нужно соблюдать и моменты - перед тем как составить извещение, учреждение должно </a:t>
            </a:r>
            <a:r>
              <a:rPr lang="ru-RU" b="1" dirty="0">
                <a:solidFill>
                  <a:srgbClr val="C00000"/>
                </a:solidFill>
              </a:rPr>
              <a:t>сверить</a:t>
            </a:r>
            <a:r>
              <a:rPr lang="ru-RU" dirty="0">
                <a:solidFill>
                  <a:srgbClr val="C00000"/>
                </a:solidFill>
              </a:rPr>
              <a:t> </a:t>
            </a:r>
            <a:r>
              <a:rPr lang="ru-RU" b="1" dirty="0">
                <a:solidFill>
                  <a:srgbClr val="C00000"/>
                </a:solidFill>
              </a:rPr>
              <a:t>учетную стоимость земли </a:t>
            </a:r>
            <a:r>
              <a:rPr lang="ru-RU" dirty="0">
                <a:solidFill>
                  <a:srgbClr val="C00000"/>
                </a:solidFill>
              </a:rPr>
              <a:t>с данными </a:t>
            </a:r>
            <a:r>
              <a:rPr lang="ru-RU" b="1" dirty="0" err="1">
                <a:solidFill>
                  <a:srgbClr val="C00000"/>
                </a:solidFill>
              </a:rPr>
              <a:t>Росреестра</a:t>
            </a:r>
            <a:r>
              <a:rPr lang="ru-RU" b="1" dirty="0">
                <a:solidFill>
                  <a:srgbClr val="C00000"/>
                </a:solidFill>
              </a:rPr>
              <a:t>,</a:t>
            </a:r>
            <a:r>
              <a:rPr lang="ru-RU" dirty="0">
                <a:solidFill>
                  <a:srgbClr val="C00000"/>
                </a:solidFill>
              </a:rPr>
              <a:t> чтобы не было расхождения показателей</a:t>
            </a:r>
            <a:r>
              <a:rPr lang="ru-RU" dirty="0" smtClean="0">
                <a:solidFill>
                  <a:srgbClr val="C00000"/>
                </a:solidFill>
              </a:rPr>
              <a:t>;</a:t>
            </a:r>
          </a:p>
          <a:p>
            <a:pPr marL="285750" indent="-285750">
              <a:buFontTx/>
              <a:buChar char="-"/>
            </a:pPr>
            <a:r>
              <a:rPr lang="ru-RU" b="1" dirty="0" smtClean="0"/>
              <a:t>при </a:t>
            </a:r>
            <a:r>
              <a:rPr lang="ru-RU" b="1" u="sng" dirty="0"/>
              <a:t>уменьшении</a:t>
            </a:r>
            <a:r>
              <a:rPr lang="ru-RU" b="1" dirty="0"/>
              <a:t> балансовой </a:t>
            </a:r>
            <a:r>
              <a:rPr lang="ru-RU" dirty="0"/>
              <a:t>стоимости нужно </a:t>
            </a:r>
            <a:r>
              <a:rPr lang="ru-RU" b="1" dirty="0">
                <a:solidFill>
                  <a:srgbClr val="002060"/>
                </a:solidFill>
              </a:rPr>
              <a:t>не сторнировать </a:t>
            </a:r>
            <a:r>
              <a:rPr lang="ru-RU" dirty="0"/>
              <a:t>запись, а сделать </a:t>
            </a:r>
            <a:r>
              <a:rPr lang="ru-RU" b="1" dirty="0">
                <a:solidFill>
                  <a:srgbClr val="002060"/>
                </a:solidFill>
              </a:rPr>
              <a:t>обратную проводку</a:t>
            </a:r>
            <a:r>
              <a:rPr lang="ru-RU" dirty="0" smtClean="0"/>
              <a:t>;</a:t>
            </a:r>
          </a:p>
          <a:p>
            <a:pPr marL="285750" indent="-285750">
              <a:buFontTx/>
              <a:buChar char="-"/>
            </a:pPr>
            <a:r>
              <a:rPr lang="ru-RU" dirty="0" smtClean="0"/>
              <a:t>когда </a:t>
            </a:r>
            <a:r>
              <a:rPr lang="ru-RU" b="1" dirty="0"/>
              <a:t>исправляют р</a:t>
            </a:r>
            <a:r>
              <a:rPr lang="ru-RU" dirty="0"/>
              <a:t>асчеты с учредителем на </a:t>
            </a:r>
            <a:r>
              <a:rPr lang="ru-RU" b="1" dirty="0">
                <a:solidFill>
                  <a:srgbClr val="002060"/>
                </a:solidFill>
              </a:rPr>
              <a:t>счете 210 06 из-за ошибок прошлых </a:t>
            </a:r>
            <a:r>
              <a:rPr lang="ru-RU" dirty="0"/>
              <a:t>лет, то также надо </a:t>
            </a:r>
            <a:r>
              <a:rPr lang="ru-RU" b="1" dirty="0"/>
              <a:t>оформить извещение</a:t>
            </a:r>
            <a:r>
              <a:rPr lang="ru-RU" dirty="0"/>
              <a:t>, данные которого должны совпадать с показателями сведений об изменении остатков валюты баланса (ф. 0503173, ф. 0503773</a:t>
            </a:r>
          </a:p>
        </p:txBody>
      </p:sp>
    </p:spTree>
    <p:extLst>
      <p:ext uri="{BB962C8B-B14F-4D97-AF65-F5344CB8AC3E}">
        <p14:creationId xmlns:p14="http://schemas.microsoft.com/office/powerpoint/2010/main" val="1788818505"/>
      </p:ext>
    </p:extLst>
  </p:cSld>
  <p:clrMapOvr>
    <a:masterClrMapping/>
  </p:clrMapOvr>
  <p:transition advClick="0"/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/>
          <p:cNvSpPr/>
          <p:nvPr/>
        </p:nvSpPr>
        <p:spPr>
          <a:xfrm>
            <a:off x="1463039" y="2107369"/>
            <a:ext cx="8399417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endParaRPr lang="ru-RU" dirty="0"/>
          </a:p>
          <a:p>
            <a:r>
              <a:rPr lang="ru-RU" dirty="0" smtClean="0"/>
              <a:t>в </a:t>
            </a:r>
            <a:r>
              <a:rPr lang="ru-RU" dirty="0"/>
              <a:t>части </a:t>
            </a:r>
            <a:r>
              <a:rPr lang="ru-RU" b="1" dirty="0">
                <a:solidFill>
                  <a:srgbClr val="C00000"/>
                </a:solidFill>
              </a:rPr>
              <a:t>ведения в перечень ОЦ ДИ </a:t>
            </a:r>
            <a:r>
              <a:rPr lang="ru-RU" dirty="0"/>
              <a:t>на основании </a:t>
            </a:r>
            <a:r>
              <a:rPr lang="ru-RU" b="1" dirty="0"/>
              <a:t>сведений</a:t>
            </a:r>
            <a:r>
              <a:rPr lang="ru-RU" dirty="0"/>
              <a:t> </a:t>
            </a:r>
            <a:r>
              <a:rPr lang="ru-RU" b="1" dirty="0">
                <a:solidFill>
                  <a:srgbClr val="C00000"/>
                </a:solidFill>
              </a:rPr>
              <a:t>реестра национальных коллекций особо ценных образцов генетических ресурсов</a:t>
            </a:r>
            <a:r>
              <a:rPr lang="ru-RU" dirty="0"/>
              <a:t> и </a:t>
            </a:r>
            <a:r>
              <a:rPr lang="ru-RU" b="1" dirty="0">
                <a:solidFill>
                  <a:srgbClr val="C00000"/>
                </a:solidFill>
              </a:rPr>
              <a:t>биологических (</a:t>
            </a:r>
            <a:r>
              <a:rPr lang="ru-RU" b="1" dirty="0" err="1">
                <a:solidFill>
                  <a:srgbClr val="C00000"/>
                </a:solidFill>
              </a:rPr>
              <a:t>биоресурсных</a:t>
            </a:r>
            <a:r>
              <a:rPr lang="ru-RU" b="1" dirty="0">
                <a:solidFill>
                  <a:srgbClr val="C00000"/>
                </a:solidFill>
              </a:rPr>
              <a:t>) коллекций</a:t>
            </a:r>
            <a:r>
              <a:rPr lang="ru-RU" dirty="0">
                <a:solidFill>
                  <a:srgbClr val="C00000"/>
                </a:solidFill>
              </a:rPr>
              <a:t>, каталогов биологических (</a:t>
            </a:r>
            <a:r>
              <a:rPr lang="ru-RU" dirty="0" err="1">
                <a:solidFill>
                  <a:srgbClr val="C00000"/>
                </a:solidFill>
              </a:rPr>
              <a:t>биоресурсных</a:t>
            </a:r>
            <a:r>
              <a:rPr lang="ru-RU" dirty="0">
                <a:solidFill>
                  <a:srgbClr val="C00000"/>
                </a:solidFill>
              </a:rPr>
              <a:t>) коллекций и национальных каталогов особо ценных образцов генетических ресурсов</a:t>
            </a:r>
            <a:r>
              <a:rPr lang="ru-RU" dirty="0"/>
              <a:t> о наименовании биологической (</a:t>
            </a:r>
            <a:r>
              <a:rPr lang="ru-RU" dirty="0" err="1"/>
              <a:t>биоресурсной</a:t>
            </a:r>
            <a:r>
              <a:rPr lang="ru-RU" dirty="0"/>
              <a:t>) коллекции или национальной коллекции особо ценных образцов генетических ресурсов, об идентификации образца биологической (</a:t>
            </a:r>
            <a:r>
              <a:rPr lang="ru-RU" dirty="0" err="1"/>
              <a:t>биоресурсной</a:t>
            </a:r>
            <a:r>
              <a:rPr lang="ru-RU" dirty="0"/>
              <a:t>) коллекции или особо ценного образца генетических </a:t>
            </a:r>
            <a:r>
              <a:rPr lang="ru-RU" dirty="0" smtClean="0"/>
              <a:t>ресурсов.</a:t>
            </a:r>
            <a:endParaRPr lang="ru-RU" dirty="0"/>
          </a:p>
        </p:txBody>
      </p:sp>
      <p:sp>
        <p:nvSpPr>
          <p:cNvPr id="3" name="Скругленная прямоугольная выноска 2"/>
          <p:cNvSpPr/>
          <p:nvPr/>
        </p:nvSpPr>
        <p:spPr>
          <a:xfrm>
            <a:off x="679269" y="169817"/>
            <a:ext cx="10829109" cy="1226602"/>
          </a:xfrm>
          <a:prstGeom prst="wedgeRoundRectCallout">
            <a:avLst>
              <a:gd name="adj1" fmla="val -12509"/>
              <a:gd name="adj2" fmla="val 131786"/>
              <a:gd name="adj3" fmla="val 16667"/>
            </a:avLst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/>
              <a:t>Постановление Правительства РФ от 20.02.2026 № 171 "О внесении изменений в постановление Правительства РФ от 26.07.2010 № 538" "О порядке отнесения имущества автономного или бюджетного учреждения к категории особо ценного движимого имущества" </a:t>
            </a:r>
          </a:p>
        </p:txBody>
      </p:sp>
    </p:spTree>
    <p:extLst>
      <p:ext uri="{BB962C8B-B14F-4D97-AF65-F5344CB8AC3E}">
        <p14:creationId xmlns:p14="http://schemas.microsoft.com/office/powerpoint/2010/main" val="3851280295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782831" y="1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осуществления контроля полноты проведения инвентаризации субъектами </a:t>
            </a:r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(централизованного) </a:t>
            </a:r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учета</a:t>
            </a:r>
          </a:p>
        </p:txBody>
      </p:sp>
      <p:sp>
        <p:nvSpPr>
          <p:cNvPr id="18" name="Прямоугольник 17"/>
          <p:cNvSpPr/>
          <p:nvPr/>
        </p:nvSpPr>
        <p:spPr>
          <a:xfrm>
            <a:off x="698151" y="3802065"/>
            <a:ext cx="6002713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Информация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иных объектах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бухгалтерского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учета,</a:t>
            </a:r>
          </a:p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отношении которых по результатам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осуществления</a:t>
            </a:r>
          </a:p>
          <a:p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течение финансового года внутреннего контроля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совершаемых фактов хозяйственной жизни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 (или) внутреннего финансового аудита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выявлены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факты</a:t>
            </a:r>
          </a:p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(или) признаки, влияющие на достоверность данных бухгалтерского учета, бухгалтерской (финансовой) отчетности</a:t>
            </a:r>
          </a:p>
        </p:txBody>
      </p:sp>
      <p:sp>
        <p:nvSpPr>
          <p:cNvPr id="19" name="Прямоугольник 18"/>
          <p:cNvSpPr/>
          <p:nvPr/>
        </p:nvSpPr>
        <p:spPr>
          <a:xfrm>
            <a:off x="698151" y="3386920"/>
            <a:ext cx="110370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Случай 9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Прямоугольник 23"/>
          <p:cNvSpPr/>
          <p:nvPr/>
        </p:nvSpPr>
        <p:spPr>
          <a:xfrm>
            <a:off x="1298166" y="1734670"/>
            <a:ext cx="5291225" cy="1332647"/>
          </a:xfrm>
          <a:prstGeom prst="rect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2">
                  <a:shade val="100000"/>
                  <a:satMod val="115000"/>
                  <a:alpha val="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рямоугольник 24"/>
          <p:cNvSpPr/>
          <p:nvPr/>
        </p:nvSpPr>
        <p:spPr>
          <a:xfrm>
            <a:off x="1317975" y="1736945"/>
            <a:ext cx="5271416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Активы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 обязательства, некорректное раскрытие информации о которых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существенным образом может повлиять на достоверность отчетности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</a:t>
            </a:r>
          </a:p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 учетом рисков допущения существенных ошибок (искажений) данных отчетности.</a:t>
            </a:r>
          </a:p>
        </p:txBody>
      </p:sp>
      <p:sp>
        <p:nvSpPr>
          <p:cNvPr id="27" name="Прямоугольник 26"/>
          <p:cNvSpPr/>
          <p:nvPr/>
        </p:nvSpPr>
        <p:spPr>
          <a:xfrm>
            <a:off x="796677" y="1734670"/>
            <a:ext cx="349862" cy="541665"/>
          </a:xfrm>
          <a:prstGeom prst="rect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TextBox 27"/>
          <p:cNvSpPr txBox="1"/>
          <p:nvPr/>
        </p:nvSpPr>
        <p:spPr>
          <a:xfrm>
            <a:off x="831714" y="1660545"/>
            <a:ext cx="28725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  <a:endParaRPr lang="ru-RU" sz="36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30" name="Прямая соединительная линия 29"/>
          <p:cNvCxnSpPr/>
          <p:nvPr/>
        </p:nvCxnSpPr>
        <p:spPr>
          <a:xfrm>
            <a:off x="1897753" y="3613180"/>
            <a:ext cx="4691638" cy="0"/>
          </a:xfrm>
          <a:prstGeom prst="line">
            <a:avLst/>
          </a:prstGeom>
          <a:ln w="127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Прямоугольник 39"/>
          <p:cNvSpPr/>
          <p:nvPr/>
        </p:nvSpPr>
        <p:spPr>
          <a:xfrm>
            <a:off x="7453725" y="3725474"/>
            <a:ext cx="3190515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Заключение </a:t>
            </a:r>
            <a:r>
              <a:rPr lang="ru-RU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субъекта ВФА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/ акт </a:t>
            </a:r>
            <a:r>
              <a:rPr lang="ru-RU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проверки</a:t>
            </a:r>
          </a:p>
          <a:p>
            <a:pPr>
              <a:defRPr/>
            </a:pPr>
            <a:r>
              <a:rPr lang="ru-RU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Результаты ВК субъекта учета</a:t>
            </a:r>
            <a:endParaRPr lang="ru-RU" kern="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grpSp>
        <p:nvGrpSpPr>
          <p:cNvPr id="41" name="Группа 40"/>
          <p:cNvGrpSpPr/>
          <p:nvPr/>
        </p:nvGrpSpPr>
        <p:grpSpPr>
          <a:xfrm rot="10800000">
            <a:off x="7739110" y="3496821"/>
            <a:ext cx="2210638" cy="109379"/>
            <a:chOff x="4991504" y="4925366"/>
            <a:chExt cx="2210638" cy="109379"/>
          </a:xfrm>
        </p:grpSpPr>
        <p:cxnSp>
          <p:nvCxnSpPr>
            <p:cNvPr id="42" name="Прямая соединительная линия 41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Прямая соединительная линия 42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Группа 43"/>
          <p:cNvGrpSpPr/>
          <p:nvPr/>
        </p:nvGrpSpPr>
        <p:grpSpPr>
          <a:xfrm>
            <a:off x="7739110" y="5041188"/>
            <a:ext cx="2210638" cy="109379"/>
            <a:chOff x="4991504" y="4925366"/>
            <a:chExt cx="2210638" cy="109379"/>
          </a:xfrm>
        </p:grpSpPr>
        <p:cxnSp>
          <p:nvCxnSpPr>
            <p:cNvPr id="45" name="Прямая соединительная линия 44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Прямая соединительная линия 45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" name="Прямоугольник 46"/>
          <p:cNvSpPr/>
          <p:nvPr/>
        </p:nvSpPr>
        <p:spPr>
          <a:xfrm rot="499010">
            <a:off x="7409897" y="1416546"/>
            <a:ext cx="3929998" cy="788337"/>
          </a:xfrm>
          <a:prstGeom prst="rect">
            <a:avLst/>
          </a:prstGeom>
          <a:noFill/>
          <a:ln w="254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V</a:t>
            </a:r>
            <a:r>
              <a:rPr lang="ru-RU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Обязательное проведение инвентаризации. П.32 144н</a:t>
            </a:r>
            <a:endParaRPr lang="ru-RU" sz="1600" cap="all" dirty="0">
              <a:solidFill>
                <a:srgbClr val="002060"/>
              </a:solidFill>
            </a:endParaRPr>
          </a:p>
        </p:txBody>
      </p:sp>
      <p:cxnSp>
        <p:nvCxnSpPr>
          <p:cNvPr id="50" name="Прямая со стрелкой 49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Box 50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" name="Прямоугольник 30"/>
          <p:cNvSpPr/>
          <p:nvPr/>
        </p:nvSpPr>
        <p:spPr>
          <a:xfrm>
            <a:off x="6675847" y="2946048"/>
            <a:ext cx="4335518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Требуется информация от СЦУ</a:t>
            </a:r>
            <a:endParaRPr lang="ru-RU" sz="16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755364" y="176302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58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07444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747793" y="1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осуществления контроля полноты проведения инвентаризации субъектами </a:t>
            </a:r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(централизованного) </a:t>
            </a:r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учета</a:t>
            </a:r>
          </a:p>
        </p:txBody>
      </p:sp>
      <p:sp>
        <p:nvSpPr>
          <p:cNvPr id="21" name="Прямоугольник 20"/>
          <p:cNvSpPr/>
          <p:nvPr/>
        </p:nvSpPr>
        <p:spPr>
          <a:xfrm>
            <a:off x="746126" y="3381919"/>
            <a:ext cx="6002713" cy="18158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Объекты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библиотечного </a:t>
            </a:r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фонда</a:t>
            </a:r>
          </a:p>
          <a:p>
            <a:endParaRPr lang="ru-RU" sz="16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Объекты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нефинансовых активов (по группе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синтетического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учета "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иное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движимое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имущество") в отношении которых ежегодное проведение годовой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инвентаризации</a:t>
            </a:r>
          </a:p>
          <a:p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предусмотрено</a:t>
            </a:r>
          </a:p>
          <a:p>
            <a:endParaRPr lang="ru-RU" sz="16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35" name="Прямая соединительная линия 34"/>
          <p:cNvCxnSpPr/>
          <p:nvPr/>
        </p:nvCxnSpPr>
        <p:spPr>
          <a:xfrm>
            <a:off x="808111" y="3193034"/>
            <a:ext cx="5829255" cy="0"/>
          </a:xfrm>
          <a:prstGeom prst="line">
            <a:avLst/>
          </a:prstGeom>
          <a:ln w="127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Прямоугольник 42"/>
          <p:cNvSpPr/>
          <p:nvPr/>
        </p:nvSpPr>
        <p:spPr>
          <a:xfrm>
            <a:off x="7120700" y="3305328"/>
            <a:ext cx="361624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ru-RU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 </a:t>
            </a:r>
            <a:r>
              <a:rPr lang="ru-RU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реже одного раза в пять </a:t>
            </a:r>
            <a:r>
              <a:rPr lang="ru-RU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лет</a:t>
            </a:r>
          </a:p>
          <a:p>
            <a:pPr>
              <a:defRPr/>
            </a:pPr>
            <a:endParaRPr lang="ru-RU" kern="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  <a:p>
            <a:pPr>
              <a:defRPr/>
            </a:pP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101.3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х.х</a:t>
            </a:r>
            <a:r>
              <a:rPr lang="en-US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х.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102.3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х.х</a:t>
            </a:r>
            <a:r>
              <a:rPr lang="en-US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х.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105.3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х.х</a:t>
            </a:r>
            <a:r>
              <a:rPr lang="en-US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х.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106.3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х.х</a:t>
            </a:r>
            <a:r>
              <a:rPr lang="en-US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х.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107.3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х.х</a:t>
            </a:r>
            <a:r>
              <a:rPr lang="en-US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х.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113.3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х.х</a:t>
            </a:r>
            <a:r>
              <a:rPr lang="en-US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х.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114.3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х.х</a:t>
            </a:r>
            <a:r>
              <a:rPr lang="en-US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endParaRPr lang="ru-RU" kern="0" dirty="0" smtClean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  <a:p>
            <a:pPr>
              <a:defRPr/>
            </a:pPr>
            <a:r>
              <a:rPr lang="ru-RU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</a:t>
            </a:r>
            <a:r>
              <a:rPr lang="ru-RU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е реже </a:t>
            </a:r>
            <a:r>
              <a:rPr lang="ru-RU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одного раза в три года</a:t>
            </a:r>
            <a:endParaRPr lang="ru-RU" b="1" kern="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grpSp>
        <p:nvGrpSpPr>
          <p:cNvPr id="44" name="Группа 43"/>
          <p:cNvGrpSpPr/>
          <p:nvPr/>
        </p:nvGrpSpPr>
        <p:grpSpPr>
          <a:xfrm rot="10800000">
            <a:off x="7787085" y="3076675"/>
            <a:ext cx="2210638" cy="109379"/>
            <a:chOff x="4991504" y="4925366"/>
            <a:chExt cx="2210638" cy="109379"/>
          </a:xfrm>
        </p:grpSpPr>
        <p:cxnSp>
          <p:nvCxnSpPr>
            <p:cNvPr id="45" name="Прямая соединительная линия 44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Прямая соединительная линия 45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46"/>
          <p:cNvGrpSpPr/>
          <p:nvPr/>
        </p:nvGrpSpPr>
        <p:grpSpPr>
          <a:xfrm>
            <a:off x="7787085" y="5455926"/>
            <a:ext cx="2210638" cy="109379"/>
            <a:chOff x="4991504" y="4925366"/>
            <a:chExt cx="2210638" cy="109379"/>
          </a:xfrm>
        </p:grpSpPr>
        <p:cxnSp>
          <p:nvCxnSpPr>
            <p:cNvPr id="48" name="Прямая соединительная линия 47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Прямая соединительная линия 48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0" name="Прямоугольник 49"/>
          <p:cNvSpPr/>
          <p:nvPr/>
        </p:nvSpPr>
        <p:spPr>
          <a:xfrm rot="499010">
            <a:off x="7457872" y="1397836"/>
            <a:ext cx="3929998" cy="788337"/>
          </a:xfrm>
          <a:prstGeom prst="rect">
            <a:avLst/>
          </a:prstGeom>
          <a:noFill/>
          <a:ln w="254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V</a:t>
            </a:r>
            <a:r>
              <a:rPr lang="ru-RU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Обязательное проведение инвентаризации. П.32 144н</a:t>
            </a:r>
            <a:endParaRPr lang="ru-RU" sz="1600" cap="all" dirty="0">
              <a:solidFill>
                <a:srgbClr val="002060"/>
              </a:solidFill>
            </a:endParaRPr>
          </a:p>
        </p:txBody>
      </p:sp>
      <p:cxnSp>
        <p:nvCxnSpPr>
          <p:cNvPr id="36" name="Прямая со стрелкой 35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" name="Прямоугольник 25"/>
          <p:cNvSpPr/>
          <p:nvPr/>
        </p:nvSpPr>
        <p:spPr>
          <a:xfrm>
            <a:off x="6637366" y="2623534"/>
            <a:ext cx="4335518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Требуется информация от СЦУ</a:t>
            </a:r>
            <a:endParaRPr lang="ru-RU" sz="16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1018879" y="176515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59</a:t>
            </a:fld>
            <a:endParaRPr lang="ru-RU" dirty="0">
              <a:solidFill>
                <a:srgbClr val="44546A"/>
              </a:solidFill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746126" y="1313072"/>
            <a:ext cx="6096000" cy="1631216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ru-RU" sz="1400" b="1" dirty="0" smtClean="0">
                <a:solidFill>
                  <a:srgbClr val="002060"/>
                </a:solidFill>
              </a:rPr>
              <a:t>письмо </a:t>
            </a:r>
            <a:r>
              <a:rPr lang="ru-RU" sz="1400" b="1" dirty="0">
                <a:solidFill>
                  <a:srgbClr val="002060"/>
                </a:solidFill>
              </a:rPr>
              <a:t>Минфина России от 20.02.2026 № </a:t>
            </a:r>
            <a:r>
              <a:rPr lang="ru-RU" sz="1400" b="1" dirty="0" smtClean="0">
                <a:solidFill>
                  <a:srgbClr val="002060"/>
                </a:solidFill>
              </a:rPr>
              <a:t>01-06-13/12-13069 </a:t>
            </a:r>
            <a:r>
              <a:rPr lang="ru-RU" sz="1400" dirty="0" smtClean="0">
                <a:solidFill>
                  <a:srgbClr val="002060"/>
                </a:solidFill>
              </a:rPr>
              <a:t> </a:t>
            </a:r>
            <a:r>
              <a:rPr lang="ru-RU" sz="1200" dirty="0" smtClean="0">
                <a:solidFill>
                  <a:srgbClr val="002060"/>
                </a:solidFill>
              </a:rPr>
              <a:t>Разъяснения </a:t>
            </a:r>
            <a:r>
              <a:rPr lang="ru-RU" sz="1200" dirty="0">
                <a:solidFill>
                  <a:srgbClr val="002060"/>
                </a:solidFill>
              </a:rPr>
              <a:t>по вопросу нормативного правового обеспечения ведения библиотечного фонда библиотек общеобразовательных </a:t>
            </a:r>
            <a:r>
              <a:rPr lang="ru-RU" sz="1200" dirty="0" smtClean="0">
                <a:solidFill>
                  <a:srgbClr val="002060"/>
                </a:solidFill>
              </a:rPr>
              <a:t>организаций: </a:t>
            </a:r>
          </a:p>
          <a:p>
            <a:r>
              <a:rPr lang="ru-RU" sz="1200" dirty="0" smtClean="0">
                <a:solidFill>
                  <a:srgbClr val="002060"/>
                </a:solidFill>
              </a:rPr>
              <a:t> </a:t>
            </a:r>
            <a:r>
              <a:rPr lang="ru-RU" sz="1200" b="1" dirty="0" smtClean="0">
                <a:solidFill>
                  <a:srgbClr val="002060"/>
                </a:solidFill>
              </a:rPr>
              <a:t>Учебники</a:t>
            </a:r>
            <a:r>
              <a:rPr lang="ru-RU" sz="1200" b="1" dirty="0">
                <a:solidFill>
                  <a:srgbClr val="002060"/>
                </a:solidFill>
              </a:rPr>
              <a:t>, учебные </a:t>
            </a:r>
            <a:r>
              <a:rPr lang="ru-RU" sz="1200" b="1" dirty="0" smtClean="0">
                <a:solidFill>
                  <a:srgbClr val="002060"/>
                </a:solidFill>
              </a:rPr>
              <a:t>пособия общеобразовательного </a:t>
            </a:r>
            <a:r>
              <a:rPr lang="ru-RU" sz="1200" b="1" dirty="0">
                <a:solidFill>
                  <a:srgbClr val="002060"/>
                </a:solidFill>
              </a:rPr>
              <a:t>учреждения</a:t>
            </a:r>
            <a:r>
              <a:rPr lang="ru-RU" sz="1200" dirty="0">
                <a:solidFill>
                  <a:srgbClr val="002060"/>
                </a:solidFill>
              </a:rPr>
              <a:t>, являются </a:t>
            </a:r>
            <a:r>
              <a:rPr lang="ru-RU" sz="1200" b="1" dirty="0" smtClean="0">
                <a:solidFill>
                  <a:srgbClr val="002060"/>
                </a:solidFill>
              </a:rPr>
              <a:t>ОЦДИ</a:t>
            </a:r>
            <a:r>
              <a:rPr lang="ru-RU" sz="1200" dirty="0" smtClean="0">
                <a:solidFill>
                  <a:srgbClr val="002060"/>
                </a:solidFill>
              </a:rPr>
              <a:t>, которым БУ АУ  </a:t>
            </a:r>
            <a:r>
              <a:rPr lang="ru-RU" sz="1200" dirty="0">
                <a:solidFill>
                  <a:srgbClr val="002060"/>
                </a:solidFill>
              </a:rPr>
              <a:t>не вправе распоряжаться </a:t>
            </a:r>
            <a:r>
              <a:rPr lang="ru-RU" sz="1200" u="sng" dirty="0">
                <a:solidFill>
                  <a:srgbClr val="002060"/>
                </a:solidFill>
              </a:rPr>
              <a:t>без согласия собственника</a:t>
            </a:r>
            <a:r>
              <a:rPr lang="ru-RU" sz="1200" dirty="0">
                <a:solidFill>
                  <a:srgbClr val="002060"/>
                </a:solidFill>
              </a:rPr>
              <a:t>, в том числе принимать решения о передаче таких объектов иным организациям, списании, реализации. Правила организации учета </a:t>
            </a:r>
            <a:r>
              <a:rPr lang="ru-RU" sz="1200" dirty="0" smtClean="0">
                <a:solidFill>
                  <a:srgbClr val="002060"/>
                </a:solidFill>
              </a:rPr>
              <a:t>таких объектов </a:t>
            </a:r>
            <a:r>
              <a:rPr lang="ru-RU" sz="1200" dirty="0">
                <a:solidFill>
                  <a:srgbClr val="002060"/>
                </a:solidFill>
              </a:rPr>
              <a:t>библиотечного фонда необходимо закрепить </a:t>
            </a:r>
            <a:r>
              <a:rPr lang="ru-RU" sz="1200" b="1" dirty="0">
                <a:solidFill>
                  <a:srgbClr val="002060"/>
                </a:solidFill>
              </a:rPr>
              <a:t>в учетной </a:t>
            </a:r>
            <a:r>
              <a:rPr lang="ru-RU" sz="1200" b="1" dirty="0" smtClean="0">
                <a:solidFill>
                  <a:srgbClr val="002060"/>
                </a:solidFill>
              </a:rPr>
              <a:t>политике</a:t>
            </a:r>
            <a:r>
              <a:rPr lang="ru-RU" sz="1400" b="1" dirty="0" smtClean="0">
                <a:solidFill>
                  <a:srgbClr val="002060"/>
                </a:solidFill>
              </a:rPr>
              <a:t>.</a:t>
            </a:r>
            <a:endParaRPr lang="ru-RU" sz="1400" b="1" dirty="0">
              <a:solidFill>
                <a:srgbClr val="002060"/>
              </a:solidFill>
            </a:endParaRPr>
          </a:p>
        </p:txBody>
      </p:sp>
      <p:sp>
        <p:nvSpPr>
          <p:cNvPr id="5" name="Управляющая кнопка: справка 4">
            <a:hlinkClick r:id="" action="ppaction://noaction" highlightClick="1"/>
          </p:cNvPr>
          <p:cNvSpPr/>
          <p:nvPr/>
        </p:nvSpPr>
        <p:spPr>
          <a:xfrm>
            <a:off x="166731" y="1313072"/>
            <a:ext cx="560160" cy="511477"/>
          </a:xfrm>
          <a:prstGeom prst="actionButtonHelp">
            <a:avLst/>
          </a:prstGeom>
          <a:solidFill>
            <a:schemeClr val="accent4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0215537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747793" y="1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осуществления контроля полноты проведения инвентаризации субъектами </a:t>
            </a:r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(централизованного) </a:t>
            </a:r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учета</a:t>
            </a:r>
          </a:p>
        </p:txBody>
      </p:sp>
      <p:sp>
        <p:nvSpPr>
          <p:cNvPr id="21" name="Прямоугольник 20"/>
          <p:cNvSpPr/>
          <p:nvPr/>
        </p:nvSpPr>
        <p:spPr>
          <a:xfrm>
            <a:off x="746126" y="3381919"/>
            <a:ext cx="6002713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Объекты </a:t>
            </a:r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  <a:p>
            <a:endParaRPr lang="ru-RU" sz="16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Объекты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нефинансовых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активов: </a:t>
            </a:r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особого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хранения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оружия, специальных 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средств / 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оборудования.</a:t>
            </a:r>
          </a:p>
          <a:p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Постановление Правительства РФ от 21.07.1998 № 814 (ред. от 15.10.2025)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ru-RU" sz="16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35" name="Прямая соединительная линия 34"/>
          <p:cNvCxnSpPr/>
          <p:nvPr/>
        </p:nvCxnSpPr>
        <p:spPr>
          <a:xfrm>
            <a:off x="808111" y="3193034"/>
            <a:ext cx="5829255" cy="0"/>
          </a:xfrm>
          <a:prstGeom prst="line">
            <a:avLst/>
          </a:prstGeom>
          <a:ln w="127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Прямоугольник 42"/>
          <p:cNvSpPr/>
          <p:nvPr/>
        </p:nvSpPr>
        <p:spPr>
          <a:xfrm>
            <a:off x="7120700" y="3305328"/>
            <a:ext cx="3616243" cy="2862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ru-RU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ru-RU" b="1" dirty="0" smtClean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defRPr/>
            </a:pPr>
            <a:endParaRPr lang="ru-RU" kern="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  <a:p>
            <a:pPr>
              <a:defRPr/>
            </a:pP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101.3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х.х</a:t>
            </a:r>
            <a:r>
              <a:rPr lang="en-US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х.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102.3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х.х</a:t>
            </a:r>
            <a:r>
              <a:rPr lang="en-US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х.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105.3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х.х</a:t>
            </a:r>
            <a:r>
              <a:rPr lang="en-US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х.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106.3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х.х</a:t>
            </a:r>
            <a:r>
              <a:rPr lang="en-US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х.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107.3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х.х</a:t>
            </a:r>
            <a:r>
              <a:rPr lang="en-US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х.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113.3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х.х</a:t>
            </a:r>
            <a:r>
              <a:rPr lang="en-US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х.</a:t>
            </a:r>
            <a:r>
              <a:rPr lang="ru-RU" b="1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114.3</a:t>
            </a:r>
            <a:r>
              <a:rPr lang="ru-RU" kern="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х.х</a:t>
            </a:r>
            <a:r>
              <a:rPr lang="en-US" kern="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xx</a:t>
            </a:r>
            <a:endParaRPr lang="ru-RU" kern="0" dirty="0" smtClean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  <a:p>
            <a:pPr>
              <a:defRPr/>
            </a:pPr>
            <a:r>
              <a:rPr lang="ru-RU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проводится </a:t>
            </a:r>
            <a:r>
              <a:rPr lang="ru-RU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ежегодно (по состоянию на 1 января</a:t>
            </a:r>
            <a:r>
              <a:rPr lang="ru-RU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 </a:t>
            </a:r>
            <a:endParaRPr lang="ru-RU" dirty="0" smtClean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defRPr/>
            </a:pPr>
            <a:r>
              <a:rPr lang="ru-RU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 </a:t>
            </a:r>
            <a:r>
              <a:rPr lang="ru-RU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течение года. </a:t>
            </a:r>
          </a:p>
          <a:p>
            <a:pPr>
              <a:defRPr/>
            </a:pPr>
            <a:r>
              <a:rPr lang="ru-RU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ru-RU" b="1" kern="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grpSp>
        <p:nvGrpSpPr>
          <p:cNvPr id="44" name="Группа 43"/>
          <p:cNvGrpSpPr/>
          <p:nvPr/>
        </p:nvGrpSpPr>
        <p:grpSpPr>
          <a:xfrm rot="10800000">
            <a:off x="7787085" y="3076675"/>
            <a:ext cx="2210638" cy="109379"/>
            <a:chOff x="4991504" y="4925366"/>
            <a:chExt cx="2210638" cy="109379"/>
          </a:xfrm>
        </p:grpSpPr>
        <p:cxnSp>
          <p:nvCxnSpPr>
            <p:cNvPr id="45" name="Прямая соединительная линия 44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Прямая соединительная линия 45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46"/>
          <p:cNvGrpSpPr/>
          <p:nvPr/>
        </p:nvGrpSpPr>
        <p:grpSpPr>
          <a:xfrm>
            <a:off x="7741619" y="5902156"/>
            <a:ext cx="2210638" cy="109379"/>
            <a:chOff x="4991504" y="4925366"/>
            <a:chExt cx="2210638" cy="109379"/>
          </a:xfrm>
        </p:grpSpPr>
        <p:cxnSp>
          <p:nvCxnSpPr>
            <p:cNvPr id="48" name="Прямая соединительная линия 47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Прямая соединительная линия 48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0" name="Прямоугольник 49"/>
          <p:cNvSpPr/>
          <p:nvPr/>
        </p:nvSpPr>
        <p:spPr>
          <a:xfrm rot="499010">
            <a:off x="7457872" y="1397836"/>
            <a:ext cx="3929998" cy="788337"/>
          </a:xfrm>
          <a:prstGeom prst="rect">
            <a:avLst/>
          </a:prstGeom>
          <a:noFill/>
          <a:ln w="254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V</a:t>
            </a:r>
            <a:r>
              <a:rPr lang="ru-RU" sz="1600" cap="all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Обязательное проведение инвентаризации. П.32 144н</a:t>
            </a:r>
            <a:endParaRPr lang="ru-RU" sz="1600" cap="all" dirty="0">
              <a:solidFill>
                <a:srgbClr val="002060"/>
              </a:solidFill>
            </a:endParaRPr>
          </a:p>
        </p:txBody>
      </p:sp>
      <p:cxnSp>
        <p:nvCxnSpPr>
          <p:cNvPr id="36" name="Прямая со стрелкой 35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" name="Прямоугольник 25"/>
          <p:cNvSpPr/>
          <p:nvPr/>
        </p:nvSpPr>
        <p:spPr>
          <a:xfrm>
            <a:off x="6637366" y="2623534"/>
            <a:ext cx="4335518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Требуется информация от СЦУ</a:t>
            </a:r>
            <a:endParaRPr lang="ru-RU" sz="16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1018879" y="176515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60</a:t>
            </a:fld>
            <a:endParaRPr lang="ru-RU" dirty="0">
              <a:solidFill>
                <a:srgbClr val="44546A"/>
              </a:solidFill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746126" y="1188268"/>
            <a:ext cx="6096000" cy="307777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ru-RU" sz="1400" b="1" dirty="0" smtClean="0">
                <a:solidFill>
                  <a:srgbClr val="002060"/>
                </a:solidFill>
              </a:rPr>
              <a:t> .</a:t>
            </a:r>
            <a:endParaRPr lang="ru-RU" sz="1400" b="1" dirty="0">
              <a:solidFill>
                <a:srgbClr val="002060"/>
              </a:solidFill>
            </a:endParaRPr>
          </a:p>
        </p:txBody>
      </p:sp>
      <p:sp>
        <p:nvSpPr>
          <p:cNvPr id="5" name="Прямоугольник 4"/>
          <p:cNvSpPr/>
          <p:nvPr/>
        </p:nvSpPr>
        <p:spPr>
          <a:xfrm>
            <a:off x="746126" y="1207762"/>
            <a:ext cx="6096000" cy="1754326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ru-RU" b="1" dirty="0"/>
              <a:t>Обязательной</a:t>
            </a:r>
            <a:r>
              <a:rPr lang="ru-RU" dirty="0"/>
              <a:t> инвентаризации подлежат отдельные объекты, учитываемые </a:t>
            </a:r>
            <a:r>
              <a:rPr lang="ru-RU" b="1" dirty="0"/>
              <a:t>на балансовых счетах </a:t>
            </a:r>
            <a:r>
              <a:rPr lang="ru-RU" b="1" dirty="0">
                <a:solidFill>
                  <a:srgbClr val="C00000"/>
                </a:solidFill>
              </a:rPr>
              <a:t>вне </a:t>
            </a:r>
            <a:r>
              <a:rPr lang="ru-RU" b="1" dirty="0" smtClean="0">
                <a:solidFill>
                  <a:srgbClr val="C00000"/>
                </a:solidFill>
              </a:rPr>
              <a:t>зависимости </a:t>
            </a:r>
            <a:r>
              <a:rPr lang="ru-RU" b="1" dirty="0">
                <a:solidFill>
                  <a:srgbClr val="C00000"/>
                </a:solidFill>
              </a:rPr>
              <a:t>от их стоимости</a:t>
            </a:r>
            <a:r>
              <a:rPr lang="ru-RU" dirty="0"/>
              <a:t> (</a:t>
            </a:r>
            <a:r>
              <a:rPr lang="ru-RU" dirty="0">
                <a:solidFill>
                  <a:srgbClr val="C00000"/>
                </a:solidFill>
              </a:rPr>
              <a:t>особого хранения, оружия, специальных средств (оборудования</a:t>
            </a:r>
            <a:r>
              <a:rPr lang="ru-RU" dirty="0"/>
              <a:t>) в соответствии с требованиями Федеральных законов и иных нормативных правовых актов:</a:t>
            </a:r>
          </a:p>
        </p:txBody>
      </p:sp>
      <p:sp>
        <p:nvSpPr>
          <p:cNvPr id="6" name="Управляющая кнопка: справка 5">
            <a:hlinkClick r:id="" action="ppaction://noaction" highlightClick="1"/>
          </p:cNvPr>
          <p:cNvSpPr/>
          <p:nvPr/>
        </p:nvSpPr>
        <p:spPr>
          <a:xfrm>
            <a:off x="10652251" y="4440050"/>
            <a:ext cx="641265" cy="648087"/>
          </a:xfrm>
          <a:prstGeom prst="actionButtonHelp">
            <a:avLst/>
          </a:prstGeom>
          <a:solidFill>
            <a:schemeClr val="bg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0543613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0F63A8B-CB19-757A-D254-C9C1DA20A8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algn="l"/>
            <a:r>
              <a:rPr lang="ru-RU" dirty="0" err="1"/>
              <a:t>правилА</a:t>
            </a:r>
            <a:r>
              <a:rPr lang="ru-RU" dirty="0"/>
              <a:t> </a:t>
            </a:r>
            <a:r>
              <a:rPr lang="ru-RU" dirty="0" smtClean="0"/>
              <a:t>инвентаризации отдельных видов и групп</a:t>
            </a:r>
            <a:endParaRPr lang="ru-RU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B0F1BAB-4D49-6956-02EB-7DE1EC894EE0}"/>
              </a:ext>
            </a:extLst>
          </p:cNvPr>
          <p:cNvSpPr txBox="1"/>
          <p:nvPr/>
        </p:nvSpPr>
        <p:spPr>
          <a:xfrm>
            <a:off x="664195" y="744380"/>
            <a:ext cx="10381957" cy="58071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 algn="just">
              <a:lnSpc>
                <a:spcPct val="107000"/>
              </a:lnSpc>
              <a:spcAft>
                <a:spcPts val="800"/>
              </a:spcAft>
              <a:buFont typeface="Wingdings" panose="05000000000000000000" pitchFamily="2" charset="2"/>
              <a:buChar char="q"/>
            </a:pPr>
            <a:r>
              <a:rPr lang="ru-RU" sz="1600" dirty="0">
                <a:solidFill>
                  <a:srgbClr val="0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Обязательные требования к инвентаризации </a:t>
            </a:r>
            <a:r>
              <a:rPr lang="ru-RU" sz="1600" b="1" u="sng" dirty="0">
                <a:solidFill>
                  <a:srgbClr val="C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отдельных видов </a:t>
            </a:r>
            <a:r>
              <a:rPr lang="ru-RU" sz="1600" b="1" dirty="0">
                <a:solidFill>
                  <a:srgbClr val="0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имущества </a:t>
            </a:r>
            <a:r>
              <a:rPr lang="ru-RU" sz="1600" dirty="0">
                <a:solidFill>
                  <a:srgbClr val="0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с учетом </a:t>
            </a:r>
            <a:r>
              <a:rPr lang="ru-RU" sz="1600" b="1" dirty="0">
                <a:solidFill>
                  <a:srgbClr val="0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условий их хранения (использования</a:t>
            </a:r>
            <a:r>
              <a:rPr lang="ru-RU" sz="1600" dirty="0">
                <a:solidFill>
                  <a:srgbClr val="0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): </a:t>
            </a:r>
          </a:p>
          <a:p>
            <a:pPr marL="800100" lvl="1" indent="-342900" algn="just"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ru-RU" sz="1600" dirty="0">
                <a:solidFill>
                  <a:srgbClr val="C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лекарственных препаратов </a:t>
            </a:r>
            <a:r>
              <a:rPr lang="ru-RU" sz="16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(наркотических средств, психотропных веществ и их прекурсоров), продовольствия,</a:t>
            </a:r>
          </a:p>
          <a:p>
            <a:pPr marL="800100" lvl="1" indent="-342900" algn="just"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ru-RU" sz="16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активных (агрессивных) веществ, </a:t>
            </a:r>
          </a:p>
          <a:p>
            <a:pPr marL="800100" lvl="1" indent="-342900" algn="just"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ru-RU" sz="16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средств вооружения </a:t>
            </a:r>
            <a:r>
              <a:rPr lang="ru-RU" sz="1600" dirty="0" smtClean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( служебного </a:t>
            </a:r>
            <a:r>
              <a:rPr lang="ru-RU" sz="16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оружия и патронов к нему), </a:t>
            </a:r>
          </a:p>
          <a:p>
            <a:pPr marL="800100" lvl="1" indent="-342900" algn="just"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ru-RU" sz="1600" b="1" dirty="0">
                <a:solidFill>
                  <a:srgbClr val="C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драгоценных</a:t>
            </a:r>
            <a:r>
              <a:rPr lang="ru-RU" sz="1600" dirty="0">
                <a:solidFill>
                  <a:srgbClr val="C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 металлов, драгоценных камней</a:t>
            </a:r>
            <a:r>
              <a:rPr lang="ru-RU" sz="16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, продукции из них, </a:t>
            </a:r>
          </a:p>
          <a:p>
            <a:pPr marL="800100" lvl="1" indent="-342900" algn="just"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ru-RU" sz="16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наличных денежных средств, денежных документов и БСО в кассе</a:t>
            </a:r>
            <a:r>
              <a:rPr lang="ru-RU" sz="1600" dirty="0" smtClean="0">
                <a:solidFill>
                  <a:srgbClr val="0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;</a:t>
            </a:r>
          </a:p>
          <a:p>
            <a:pPr lvl="1" algn="just">
              <a:spcAft>
                <a:spcPts val="800"/>
              </a:spcAft>
            </a:pPr>
            <a:endParaRPr lang="ru-RU" sz="1600" dirty="0">
              <a:effectLst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indent="-342900" algn="just">
              <a:lnSpc>
                <a:spcPct val="107000"/>
              </a:lnSpc>
              <a:spcAft>
                <a:spcPts val="800"/>
              </a:spcAft>
              <a:buFont typeface="Wingdings" panose="05000000000000000000" pitchFamily="2" charset="2"/>
              <a:buChar char="q"/>
            </a:pPr>
            <a:r>
              <a:rPr lang="ru-RU" sz="1600" dirty="0">
                <a:solidFill>
                  <a:srgbClr val="0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Обязательные требования к инвентаризации </a:t>
            </a:r>
            <a:r>
              <a:rPr lang="ru-RU" sz="1600" b="1" u="sng" dirty="0">
                <a:solidFill>
                  <a:srgbClr val="C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отдельных групп </a:t>
            </a:r>
            <a:r>
              <a:rPr lang="ru-RU" sz="1600" b="1" dirty="0">
                <a:solidFill>
                  <a:srgbClr val="0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имущества</a:t>
            </a:r>
            <a:r>
              <a:rPr lang="ru-RU" sz="1600" dirty="0">
                <a:solidFill>
                  <a:srgbClr val="0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: </a:t>
            </a:r>
          </a:p>
          <a:p>
            <a:pPr marL="800100" lvl="1" indent="-342900" algn="just"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ru-RU" sz="1600" dirty="0">
                <a:solidFill>
                  <a:srgbClr val="C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нематериальных</a:t>
            </a:r>
            <a:r>
              <a:rPr lang="ru-RU" sz="1600" dirty="0">
                <a:solidFill>
                  <a:srgbClr val="0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 активов, </a:t>
            </a:r>
            <a:r>
              <a:rPr lang="ru-RU" sz="1600" dirty="0">
                <a:solidFill>
                  <a:srgbClr val="C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капитальных вложений</a:t>
            </a:r>
            <a:r>
              <a:rPr lang="ru-RU" sz="1600" dirty="0">
                <a:solidFill>
                  <a:srgbClr val="0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; </a:t>
            </a:r>
          </a:p>
          <a:p>
            <a:pPr marL="800100" lvl="1" indent="-342900" algn="just"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ru-RU" sz="1600" dirty="0">
                <a:solidFill>
                  <a:srgbClr val="0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дебиторской, кредиторской </a:t>
            </a:r>
            <a:r>
              <a:rPr lang="ru-RU" sz="1600" dirty="0">
                <a:solidFill>
                  <a:srgbClr val="C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задолженности</a:t>
            </a:r>
            <a:r>
              <a:rPr lang="ru-RU" sz="1600" dirty="0">
                <a:solidFill>
                  <a:srgbClr val="0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; </a:t>
            </a:r>
          </a:p>
          <a:p>
            <a:pPr marL="800100" lvl="1" indent="-342900" algn="just"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ru-RU" sz="1600" dirty="0">
                <a:solidFill>
                  <a:srgbClr val="C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музейных</a:t>
            </a:r>
            <a:r>
              <a:rPr lang="ru-RU" sz="1600" dirty="0">
                <a:solidFill>
                  <a:srgbClr val="00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 предметов и музейных коллекций</a:t>
            </a:r>
            <a:r>
              <a:rPr lang="ru-RU" sz="1600" dirty="0">
                <a:solidFill>
                  <a:srgbClr val="000000"/>
                </a:solidFill>
                <a:ea typeface="Calibri" panose="020F0502020204030204" pitchFamily="34" charset="0"/>
                <a:cs typeface="Times New Roman" panose="02020603050405020304" pitchFamily="18" charset="0"/>
              </a:rPr>
              <a:t>; </a:t>
            </a:r>
            <a:endParaRPr lang="ru-RU" sz="1600" dirty="0" smtClean="0">
              <a:solidFill>
                <a:srgbClr val="000000"/>
              </a:solidFill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800100" lvl="1" indent="-342900" algn="just"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ru-RU" sz="1600" dirty="0" err="1" smtClean="0">
                <a:solidFill>
                  <a:srgbClr val="C00000"/>
                </a:solidFill>
                <a:ea typeface="Calibri" panose="020F0502020204030204" pitchFamily="34" charset="0"/>
                <a:cs typeface="Times New Roman" panose="02020603050405020304" pitchFamily="18" charset="0"/>
              </a:rPr>
              <a:t>биоресурсных</a:t>
            </a:r>
            <a:r>
              <a:rPr lang="ru-RU" sz="1600" dirty="0" smtClean="0">
                <a:solidFill>
                  <a:srgbClr val="C00000"/>
                </a:solidFill>
                <a:ea typeface="Calibri" panose="020F0502020204030204" pitchFamily="34" charset="0"/>
                <a:cs typeface="Times New Roman" panose="02020603050405020304" pitchFamily="18" charset="0"/>
              </a:rPr>
              <a:t> коллекций </a:t>
            </a:r>
            <a:r>
              <a:rPr lang="ru-RU" sz="1600" dirty="0">
                <a:solidFill>
                  <a:srgbClr val="000000"/>
                </a:solidFill>
                <a:ea typeface="Calibri" panose="020F0502020204030204" pitchFamily="34" charset="0"/>
                <a:cs typeface="Times New Roman" panose="02020603050405020304" pitchFamily="18" charset="0"/>
              </a:rPr>
              <a:t>(с учетом расширения состав ОЦ ДИ на 1 января 2027 года /Постановление Правительства РФ от </a:t>
            </a:r>
            <a:r>
              <a:rPr lang="ru-RU" sz="1600" i="1" dirty="0">
                <a:solidFill>
                  <a:srgbClr val="C00000"/>
                </a:solidFill>
                <a:ea typeface="Calibri" panose="020F0502020204030204" pitchFamily="34" charset="0"/>
                <a:cs typeface="Times New Roman" panose="02020603050405020304" pitchFamily="18" charset="0"/>
              </a:rPr>
              <a:t>20.02.2026 N 171 </a:t>
            </a:r>
            <a:r>
              <a:rPr lang="ru-RU" sz="1600" dirty="0">
                <a:solidFill>
                  <a:srgbClr val="000000"/>
                </a:solidFill>
                <a:ea typeface="Calibri" panose="020F0502020204030204" pitchFamily="34" charset="0"/>
                <a:cs typeface="Times New Roman" panose="02020603050405020304" pitchFamily="18" charset="0"/>
              </a:rPr>
              <a:t>"О внесении изменений в постановление Правительства РФ от 26.07.2010 № 538" "О порядке отнесения имущества автономного или бюджетного учреждения к категории особо ценного движимого имущества")</a:t>
            </a:r>
          </a:p>
          <a:p>
            <a:pPr marL="800100" lvl="1" indent="-342900" algn="just">
              <a:spcAft>
                <a:spcPts val="800"/>
              </a:spcAft>
              <a:buFont typeface="Wingdings" panose="05000000000000000000" pitchFamily="2" charset="2"/>
              <a:buChar char="ü"/>
            </a:pPr>
            <a:endParaRPr lang="ru-RU" sz="1600" dirty="0" smtClean="0">
              <a:solidFill>
                <a:srgbClr val="000000"/>
              </a:solidFill>
              <a:effectLst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25717325"/>
      </p:ext>
    </p:extLst>
  </p:cSld>
  <p:clrMapOvr>
    <a:masterClrMapping/>
  </p:clrMapOvr>
  <p:transition advClick="0"/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algn="l"/>
            <a:r>
              <a:rPr lang="ru-RU" dirty="0">
                <a:solidFill>
                  <a:srgbClr val="0070C0"/>
                </a:solidFill>
              </a:rPr>
              <a:t>Виды отдельных объектов</a:t>
            </a:r>
            <a:r>
              <a:rPr lang="ru-RU" dirty="0"/>
              <a:t/>
            </a:r>
            <a:br>
              <a:rPr lang="ru-RU" dirty="0"/>
            </a:br>
            <a:endParaRPr lang="ru-RU" dirty="0"/>
          </a:p>
        </p:txBody>
      </p:sp>
      <p:graphicFrame>
        <p:nvGraphicFramePr>
          <p:cNvPr id="3" name="Таблица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340969"/>
              </p:ext>
            </p:extLst>
          </p:nvPr>
        </p:nvGraphicFramePr>
        <p:xfrm>
          <a:off x="235845" y="561024"/>
          <a:ext cx="11821886" cy="5363412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194560">
                  <a:extLst>
                    <a:ext uri="{9D8B030D-6E8A-4147-A177-3AD203B41FA5}">
                      <a16:colId xmlns:a16="http://schemas.microsoft.com/office/drawing/2014/main" val="1893794303"/>
                    </a:ext>
                  </a:extLst>
                </a:gridCol>
                <a:gridCol w="9627326">
                  <a:extLst>
                    <a:ext uri="{9D8B030D-6E8A-4147-A177-3AD203B41FA5}">
                      <a16:colId xmlns:a16="http://schemas.microsoft.com/office/drawing/2014/main" val="609776205"/>
                    </a:ext>
                  </a:extLst>
                </a:gridCol>
              </a:tblGrid>
              <a:tr h="194340">
                <a:tc>
                  <a:txBody>
                    <a:bodyPr/>
                    <a:lstStyle/>
                    <a:p>
                      <a:pPr algn="ctr">
                        <a:spcBef>
                          <a:spcPts val="300"/>
                        </a:spcBef>
                        <a:spcAft>
                          <a:spcPts val="300"/>
                        </a:spcAft>
                      </a:pPr>
                      <a:r>
                        <a:rPr lang="ru-RU" sz="1200" dirty="0">
                          <a:effectLst/>
                        </a:rPr>
                        <a:t>Виды отдельных объектов</a:t>
                      </a:r>
                      <a:endParaRPr lang="ru-RU" sz="1200" i="1" dirty="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40" marR="32340" marT="0" marB="0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</a:pPr>
                      <a:r>
                        <a:rPr lang="ru-RU" sz="1200" dirty="0">
                          <a:effectLst/>
                        </a:rPr>
                        <a:t>Правовое основание НПА</a:t>
                      </a:r>
                      <a:endParaRPr lang="ru-RU" sz="1200" i="1" dirty="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40" marR="32340" marT="0" marB="0"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1004292"/>
                  </a:ext>
                </a:extLst>
              </a:tr>
              <a:tr h="1844145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Оружия (гражданского и служебного) и патронов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340" marR="32340" marT="0" marB="0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Постановление Правительства РФ от 21.07.1998 № 814 (ред. </a:t>
                      </a:r>
                      <a:r>
                        <a:rPr lang="ru-RU" sz="1200" dirty="0" smtClean="0">
                          <a:effectLst/>
                        </a:rPr>
                        <a:t>от </a:t>
                      </a:r>
                      <a:r>
                        <a:rPr lang="ru-RU" sz="1200" dirty="0" smtClean="0">
                          <a:solidFill>
                            <a:srgbClr val="C00000"/>
                          </a:solidFill>
                          <a:effectLst/>
                        </a:rPr>
                        <a:t>15.10.2025</a:t>
                      </a:r>
                      <a:r>
                        <a:rPr lang="ru-RU" sz="1200" dirty="0" smtClean="0">
                          <a:effectLst/>
                        </a:rPr>
                        <a:t>) </a:t>
                      </a:r>
                      <a:r>
                        <a:rPr lang="ru-RU" sz="1200" dirty="0">
                          <a:effectLst/>
                        </a:rPr>
                        <a:t>"О мерах по регулированию оборота гражданского и служебного оружия и патронов к нему на территории РФ" (вместе с Положением о ведении и издании Гос. кадастра гражданского и служебного оружия и патронов к нему). Учет установлен пунктом 49: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rgbClr val="C00000"/>
                          </a:solidFill>
                          <a:effectLst/>
                        </a:rPr>
                        <a:t>Инвентаризации оружия и патронов </a:t>
                      </a:r>
                      <a:r>
                        <a:rPr lang="ru-RU" sz="1200" dirty="0">
                          <a:effectLst/>
                        </a:rPr>
                        <a:t>в организациях и учреждениях на соответствие учетным данным, ведения их учета и обеспечения сохранности - проводится ежегодно (по состоянию на 1 января) и в течение года. Порядок инвентаризации установлен пунктами 147 – 161 приказа МВД России от 12.04.1999 № 288 (ред. от 19.06.2018) "О мерах по реализации Постановления № 814" на основании приказа руководителя </a:t>
                      </a:r>
                      <a:r>
                        <a:rPr lang="ru-RU" sz="1200" dirty="0" err="1">
                          <a:effectLst/>
                        </a:rPr>
                        <a:t>юрлица</a:t>
                      </a:r>
                      <a:r>
                        <a:rPr lang="ru-RU" sz="1200" dirty="0">
                          <a:effectLst/>
                        </a:rPr>
                        <a:t> либо по указаниям руководителей органов внутренних дел (при смене лица, ответственного за сохранность оружия и патронов, либо руководителя </a:t>
                      </a:r>
                      <a:r>
                        <a:rPr lang="ru-RU" sz="1200" dirty="0" err="1">
                          <a:effectLst/>
                        </a:rPr>
                        <a:t>юрлица</a:t>
                      </a:r>
                      <a:r>
                        <a:rPr lang="ru-RU" sz="1200" dirty="0">
                          <a:effectLst/>
                        </a:rPr>
                        <a:t> (на день приема-передачи дел); в случае стихийного бедствия, пожара, аварии или других ЧС, в результате которых производилось перемещение оружия или патронов; при ликвидации или реорганизации </a:t>
                      </a:r>
                      <a:r>
                        <a:rPr lang="ru-RU" sz="1200" dirty="0" err="1">
                          <a:effectLst/>
                        </a:rPr>
                        <a:t>юрлица</a:t>
                      </a:r>
                      <a:r>
                        <a:rPr lang="ru-RU" sz="1200" dirty="0">
                          <a:effectLst/>
                        </a:rPr>
                        <a:t> (в том числе при преобразовании Г(М)УП) перед составлением ликвидационного или разделительного балансов);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340" marR="3234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0317822"/>
                  </a:ext>
                </a:extLst>
              </a:tr>
              <a:tr h="1026803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Наркотических средств, психотропных веществ и их </a:t>
                      </a:r>
                      <a:r>
                        <a:rPr lang="ru-RU" sz="1200" dirty="0" err="1">
                          <a:effectLst/>
                        </a:rPr>
                        <a:t>прекурсоров</a:t>
                      </a:r>
                      <a:endParaRPr lang="ru-RU" sz="1200" dirty="0">
                        <a:effectLst/>
                      </a:endParaRP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 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340" marR="32340" marT="0" marB="0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Ст. 38 Федерального закона от 08.01.1998 № 3-ФЗ (ред. от 28.04.2023) "О наркотических средствах и психотропных веществах":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обязаны ежемесячно проводить инвентаризацию владельцы лицензий на виды деятельности, связанные с оборотом наркотических средств, психотропных веществ и их </a:t>
                      </a:r>
                      <a:r>
                        <a:rPr lang="ru-RU" sz="1200" dirty="0" err="1">
                          <a:effectLst/>
                        </a:rPr>
                        <a:t>прекурсоров</a:t>
                      </a:r>
                      <a:r>
                        <a:rPr lang="ru-RU" sz="1200" dirty="0">
                          <a:effectLst/>
                        </a:rPr>
                        <a:t>, находящихся в распоряжении указанных лиц, и составлять баланс товарно-материальных ценностей. 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Сведения о расхождениях в балансе или несоответствии по результатам инвентаризации в трехдневный срок после их обнаружения доводятся до сведения органов внутренних дел; 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340" marR="32340" marT="0" marB="0"/>
                </a:tc>
                <a:extLst>
                  <a:ext uri="{0D108BD9-81ED-4DB2-BD59-A6C34878D82A}">
                    <a16:rowId xmlns:a16="http://schemas.microsoft.com/office/drawing/2014/main" val="3588819614"/>
                  </a:ext>
                </a:extLst>
              </a:tr>
              <a:tr h="77426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Драгоценных металлов при их производстве, использовании и обращении, </a:t>
                      </a:r>
                      <a:r>
                        <a:rPr lang="ru-RU" sz="1200" dirty="0" smtClean="0">
                          <a:effectLst/>
                        </a:rPr>
                        <a:t> драгоценных </a:t>
                      </a:r>
                      <a:r>
                        <a:rPr lang="ru-RU" sz="1200" dirty="0">
                          <a:effectLst/>
                        </a:rPr>
                        <a:t>камней </a:t>
                      </a:r>
                      <a:r>
                        <a:rPr lang="ru-RU" sz="1200" dirty="0" smtClean="0">
                          <a:effectLst/>
                        </a:rPr>
                        <a:t> 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340" marR="32340" marT="0" marB="0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П. 28 Инструкции о порядке учета и хранения драгоценных металлов, драгоценных камней, продукции из них и ведения отчетности при их производстве, использовании и обращении, утв. приказом Минфина России от 09.12.2016 № 231н (+ </a:t>
                      </a:r>
                      <a:r>
                        <a:rPr lang="ru-RU" sz="1200" dirty="0" smtClean="0">
                          <a:effectLst/>
                        </a:rPr>
                        <a:t>проект Новой Инструкции с 1марта 2027 </a:t>
                      </a:r>
                      <a:r>
                        <a:rPr lang="ru-RU" sz="1200" dirty="0" smtClean="0">
                          <a:effectLst/>
                        </a:rPr>
                        <a:t>г)</a:t>
                      </a:r>
                      <a:endParaRPr lang="ru-RU" sz="1200" dirty="0">
                        <a:effectLst/>
                      </a:endParaRP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 smtClean="0">
                          <a:effectLst/>
                        </a:rPr>
                        <a:t>Инвентаризация </a:t>
                      </a:r>
                      <a:r>
                        <a:rPr lang="ru-RU" sz="1200" dirty="0">
                          <a:effectLst/>
                        </a:rPr>
                        <a:t>проводится </a:t>
                      </a:r>
                      <a:r>
                        <a:rPr lang="ru-RU" sz="1200" dirty="0" smtClean="0">
                          <a:effectLst/>
                        </a:rPr>
                        <a:t> </a:t>
                      </a:r>
                      <a:r>
                        <a:rPr lang="ru-RU" sz="1200" dirty="0" smtClean="0">
                          <a:solidFill>
                            <a:srgbClr val="C00000"/>
                          </a:solidFill>
                          <a:effectLst/>
                        </a:rPr>
                        <a:t>не реже одного  раза а </a:t>
                      </a:r>
                      <a:r>
                        <a:rPr lang="ru-RU" sz="1200" dirty="0">
                          <a:solidFill>
                            <a:srgbClr val="C00000"/>
                          </a:solidFill>
                          <a:effectLst/>
                        </a:rPr>
                        <a:t>год </a:t>
                      </a:r>
                      <a:r>
                        <a:rPr lang="ru-RU" sz="1200" dirty="0" smtClean="0">
                          <a:solidFill>
                            <a:srgbClr val="C00000"/>
                          </a:solidFill>
                          <a:effectLst/>
                        </a:rPr>
                        <a:t> </a:t>
                      </a:r>
                      <a:r>
                        <a:rPr lang="ru-RU" sz="1200" dirty="0" smtClean="0">
                          <a:effectLst/>
                        </a:rPr>
                        <a:t>во </a:t>
                      </a:r>
                      <a:r>
                        <a:rPr lang="ru-RU" sz="1200" dirty="0">
                          <a:effectLst/>
                        </a:rPr>
                        <a:t>всех местах их хранения и использования с проведением технологической зачистки помещений и оборудования. 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340" marR="3234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7713658"/>
                  </a:ext>
                </a:extLst>
              </a:tr>
              <a:tr h="472176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 smtClean="0">
                          <a:effectLst/>
                        </a:rPr>
                        <a:t>Наличных денежных средств,  денежных документов  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340" marR="32340" marT="0" marB="0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Необходимо проводить согласно Указания Банка России от 11.03.2014 № 3210-У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340" marR="32340" marT="0" marB="0"/>
                </a:tc>
                <a:extLst>
                  <a:ext uri="{0D108BD9-81ED-4DB2-BD59-A6C34878D82A}">
                    <a16:rowId xmlns:a16="http://schemas.microsoft.com/office/drawing/2014/main" val="3939833"/>
                  </a:ext>
                </a:extLst>
              </a:tr>
              <a:tr h="97170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Биологической (</a:t>
                      </a:r>
                      <a:r>
                        <a:rPr lang="ru-RU" sz="1200" dirty="0" err="1">
                          <a:effectLst/>
                        </a:rPr>
                        <a:t>биоресурсной</a:t>
                      </a:r>
                      <a:r>
                        <a:rPr lang="ru-RU" sz="1200" dirty="0">
                          <a:effectLst/>
                        </a:rPr>
                        <a:t>) коллекции или нескольких биологических (</a:t>
                      </a:r>
                      <a:r>
                        <a:rPr lang="ru-RU" sz="1200" dirty="0" err="1">
                          <a:effectLst/>
                        </a:rPr>
                        <a:t>биоресурсных</a:t>
                      </a:r>
                      <a:r>
                        <a:rPr lang="ru-RU" sz="1200" dirty="0">
                          <a:effectLst/>
                        </a:rPr>
                        <a:t>) коллекций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340" marR="32340" marT="0" marB="0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Федеральный закон от 30.11.2024 № 428-ФЗ О </a:t>
                      </a:r>
                      <a:r>
                        <a:rPr lang="ru-RU" sz="1200" dirty="0" err="1">
                          <a:effectLst/>
                        </a:rPr>
                        <a:t>биоресурсных</a:t>
                      </a:r>
                      <a:r>
                        <a:rPr lang="ru-RU" sz="1200" dirty="0">
                          <a:effectLst/>
                        </a:rPr>
                        <a:t> центрах и биологических (</a:t>
                      </a:r>
                      <a:r>
                        <a:rPr lang="ru-RU" sz="1200" dirty="0" err="1">
                          <a:effectLst/>
                        </a:rPr>
                        <a:t>биоресурсных</a:t>
                      </a:r>
                      <a:r>
                        <a:rPr lang="ru-RU" sz="1200" dirty="0">
                          <a:effectLst/>
                        </a:rPr>
                        <a:t>) коллекциях и о внесении изменений в статью 29 федерального закона "О животном мире";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Пункт 10 Приказа </a:t>
                      </a:r>
                      <a:r>
                        <a:rPr lang="ru-RU" sz="1200" dirty="0" err="1">
                          <a:effectLst/>
                        </a:rPr>
                        <a:t>Минобрнауки</a:t>
                      </a:r>
                      <a:r>
                        <a:rPr lang="ru-RU" sz="1200" dirty="0">
                          <a:effectLst/>
                        </a:rPr>
                        <a:t> России от 12.12.2025 N 1007 "Об утверждении Порядка сокращения фонда биологической (</a:t>
                      </a:r>
                      <a:r>
                        <a:rPr lang="ru-RU" sz="1200" dirty="0" err="1">
                          <a:effectLst/>
                        </a:rPr>
                        <a:t>биоресурсной</a:t>
                      </a:r>
                      <a:r>
                        <a:rPr lang="ru-RU" sz="1200" dirty="0">
                          <a:effectLst/>
                        </a:rPr>
                        <a:t>) коллекции и Порядка объединения и разделения биологических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(для </a:t>
                      </a:r>
                      <a:r>
                        <a:rPr lang="ru-RU" sz="1200" b="1" dirty="0">
                          <a:effectLst/>
                        </a:rPr>
                        <a:t>учреждений </a:t>
                      </a:r>
                      <a:r>
                        <a:rPr lang="ru-RU" sz="1200" b="1" dirty="0">
                          <a:solidFill>
                            <a:srgbClr val="C00000"/>
                          </a:solidFill>
                          <a:effectLst/>
                        </a:rPr>
                        <a:t>науки и образования</a:t>
                      </a:r>
                      <a:r>
                        <a:rPr lang="ru-RU" sz="1200" dirty="0">
                          <a:effectLst/>
                        </a:rPr>
                        <a:t>)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340" marR="3234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042316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11471027"/>
      </p:ext>
    </p:extLst>
  </p:cSld>
  <p:clrMapOvr>
    <a:masterClrMapping/>
  </p:clrMapOvr>
  <p:transition advClick="0"/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Скругленный прямоугольник 3"/>
          <p:cNvSpPr/>
          <p:nvPr/>
        </p:nvSpPr>
        <p:spPr>
          <a:xfrm>
            <a:off x="1517348" y="2651759"/>
            <a:ext cx="8072846" cy="1750424"/>
          </a:xfrm>
          <a:prstGeom prst="round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ru-RU" sz="2400" b="1" dirty="0"/>
              <a:t>подтверждение соответствия</a:t>
            </a:r>
            <a:r>
              <a:rPr lang="ru-RU" sz="2400" dirty="0"/>
              <a:t> данных об объектах инвентаризации, отраженных </a:t>
            </a:r>
            <a:r>
              <a:rPr lang="ru-RU" sz="2400" b="1" u="sng" dirty="0"/>
              <a:t>в регистрах </a:t>
            </a:r>
            <a:r>
              <a:rPr lang="ru-RU" sz="2400" dirty="0"/>
              <a:t>бухгалтерского учета, </a:t>
            </a:r>
            <a:r>
              <a:rPr lang="ru-RU" sz="2400" b="1" dirty="0"/>
              <a:t>фактическому наличию </a:t>
            </a:r>
            <a:r>
              <a:rPr lang="ru-RU" sz="2400" b="1" u="sng" dirty="0"/>
              <a:t>у субъекта </a:t>
            </a:r>
            <a:r>
              <a:rPr lang="ru-RU" sz="2400" dirty="0"/>
              <a:t>учета соответствующих объектов</a:t>
            </a:r>
          </a:p>
        </p:txBody>
      </p:sp>
      <p:sp>
        <p:nvSpPr>
          <p:cNvPr id="6" name="Скругленная прямоугольная выноска 5"/>
          <p:cNvSpPr/>
          <p:nvPr/>
        </p:nvSpPr>
        <p:spPr>
          <a:xfrm>
            <a:off x="1214846" y="1253893"/>
            <a:ext cx="5277395" cy="612648"/>
          </a:xfrm>
          <a:prstGeom prst="wedgeRoundRectCallout">
            <a:avLst>
              <a:gd name="adj1" fmla="val -6389"/>
              <a:gd name="adj2" fmla="val 194696"/>
              <a:gd name="adj3" fmla="val 16667"/>
            </a:avLst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b="1" dirty="0"/>
              <a:t>ОСНОВНАЯ ЦЕЛЬ </a:t>
            </a:r>
            <a:r>
              <a:rPr lang="ru-RU" sz="2400" dirty="0"/>
              <a:t>ИНВЕНТАРИЗАЦИИ </a:t>
            </a:r>
          </a:p>
        </p:txBody>
      </p:sp>
      <p:sp>
        <p:nvSpPr>
          <p:cNvPr id="7" name="Прямоугольник 6"/>
          <p:cNvSpPr/>
          <p:nvPr/>
        </p:nvSpPr>
        <p:spPr>
          <a:xfrm>
            <a:off x="2847703" y="4960702"/>
            <a:ext cx="8686800" cy="923330"/>
          </a:xfrm>
          <a:prstGeom prst="rect">
            <a:avLst/>
          </a:prstGeom>
          <a:ln w="38100">
            <a:solidFill>
              <a:schemeClr val="accent3">
                <a:lumMod val="75000"/>
              </a:schemeClr>
            </a:solidFill>
          </a:ln>
        </p:spPr>
        <p:txBody>
          <a:bodyPr wrap="square">
            <a:spAutoFit/>
          </a:bodyPr>
          <a:lstStyle/>
          <a:p>
            <a:r>
              <a:rPr lang="ru-RU" b="1" dirty="0">
                <a:solidFill>
                  <a:srgbClr val="002060"/>
                </a:solidFill>
              </a:rPr>
              <a:t>Приложение N </a:t>
            </a:r>
            <a:r>
              <a:rPr lang="ru-RU" b="1" dirty="0" smtClean="0">
                <a:solidFill>
                  <a:srgbClr val="002060"/>
                </a:solidFill>
              </a:rPr>
              <a:t>1</a:t>
            </a:r>
            <a:r>
              <a:rPr lang="ru-RU" dirty="0" smtClean="0">
                <a:solidFill>
                  <a:srgbClr val="002060"/>
                </a:solidFill>
              </a:rPr>
              <a:t> </a:t>
            </a:r>
            <a:r>
              <a:rPr lang="ru-RU" dirty="0" smtClean="0"/>
              <a:t>к </a:t>
            </a:r>
            <a:r>
              <a:rPr lang="ru-RU" dirty="0"/>
              <a:t>федеральному стандарту бухгалтерского </a:t>
            </a:r>
            <a:r>
              <a:rPr lang="ru-RU" dirty="0" smtClean="0"/>
              <a:t>учета </a:t>
            </a:r>
            <a:r>
              <a:rPr lang="ru-RU" dirty="0"/>
              <a:t>для организаций государственного </a:t>
            </a:r>
            <a:r>
              <a:rPr lang="ru-RU" dirty="0" smtClean="0"/>
              <a:t>сектора </a:t>
            </a:r>
            <a:r>
              <a:rPr lang="ru-RU" dirty="0"/>
              <a:t>"Учетная политика, оценочные </a:t>
            </a:r>
            <a:r>
              <a:rPr lang="ru-RU" dirty="0" smtClean="0"/>
              <a:t>значения </a:t>
            </a:r>
            <a:r>
              <a:rPr lang="ru-RU" dirty="0"/>
              <a:t>и ошибки", </a:t>
            </a:r>
            <a:r>
              <a:rPr lang="ru-RU" dirty="0" smtClean="0"/>
              <a:t>утв. приказом Минфина России от 30.12.2017 </a:t>
            </a:r>
            <a:r>
              <a:rPr lang="ru-RU" dirty="0"/>
              <a:t>N </a:t>
            </a:r>
            <a:r>
              <a:rPr lang="ru-RU" dirty="0" smtClean="0"/>
              <a:t>274н (в ред. </a:t>
            </a:r>
            <a:r>
              <a:rPr lang="ru-RU" dirty="0" smtClean="0">
                <a:solidFill>
                  <a:srgbClr val="002060"/>
                </a:solidFill>
              </a:rPr>
              <a:t>13.09.2023 № 144н</a:t>
            </a:r>
            <a:r>
              <a:rPr lang="ru-RU" dirty="0" smtClean="0"/>
              <a:t>)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983168658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987611" y="99471"/>
            <a:ext cx="9603317" cy="566736"/>
          </a:xfrm>
        </p:spPr>
        <p:txBody>
          <a:bodyPr>
            <a:normAutofit/>
          </a:bodyPr>
          <a:lstStyle/>
          <a:p>
            <a:r>
              <a:rPr lang="ru-RU" b="1" dirty="0" smtClean="0"/>
              <a:t>Пример Перечня </a:t>
            </a:r>
            <a:r>
              <a:rPr lang="ru-RU" b="1" dirty="0">
                <a:solidFill>
                  <a:srgbClr val="C00000"/>
                </a:solidFill>
              </a:rPr>
              <a:t>не</a:t>
            </a:r>
            <a:r>
              <a:rPr lang="ru-RU" b="1" dirty="0">
                <a:solidFill>
                  <a:srgbClr val="002060"/>
                </a:solidFill>
              </a:rPr>
              <a:t>унифицированных</a:t>
            </a:r>
            <a:r>
              <a:rPr lang="ru-RU" b="1" dirty="0"/>
              <a:t> </a:t>
            </a:r>
            <a:r>
              <a:rPr lang="ru-RU" b="1" dirty="0">
                <a:solidFill>
                  <a:srgbClr val="C00000"/>
                </a:solidFill>
              </a:rPr>
              <a:t>форм</a:t>
            </a:r>
            <a:r>
              <a:rPr lang="ru-RU" b="1" dirty="0"/>
              <a:t> документов</a:t>
            </a:r>
          </a:p>
        </p:txBody>
      </p:sp>
      <p:graphicFrame>
        <p:nvGraphicFramePr>
          <p:cNvPr id="4" name="Объект 3"/>
          <p:cNvGraphicFramePr>
            <a:graphicFrameLocks noGrp="1"/>
          </p:cNvGraphicFramePr>
          <p:nvPr>
            <p:ph idx="1"/>
            <p:extLst/>
          </p:nvPr>
        </p:nvGraphicFramePr>
        <p:xfrm>
          <a:off x="548640" y="548639"/>
          <a:ext cx="10532836" cy="5996412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384580">
                  <a:extLst>
                    <a:ext uri="{9D8B030D-6E8A-4147-A177-3AD203B41FA5}">
                      <a16:colId xmlns:a16="http://schemas.microsoft.com/office/drawing/2014/main" val="1448033288"/>
                    </a:ext>
                  </a:extLst>
                </a:gridCol>
                <a:gridCol w="5444348">
                  <a:extLst>
                    <a:ext uri="{9D8B030D-6E8A-4147-A177-3AD203B41FA5}">
                      <a16:colId xmlns:a16="http://schemas.microsoft.com/office/drawing/2014/main" val="1961241957"/>
                    </a:ext>
                  </a:extLst>
                </a:gridCol>
                <a:gridCol w="4703908">
                  <a:extLst>
                    <a:ext uri="{9D8B030D-6E8A-4147-A177-3AD203B41FA5}">
                      <a16:colId xmlns:a16="http://schemas.microsoft.com/office/drawing/2014/main" val="194554862"/>
                    </a:ext>
                  </a:extLst>
                </a:gridCol>
              </a:tblGrid>
              <a:tr h="352697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№ п/п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Наименование документа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Назначение / объект инвентаризации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9070422"/>
                  </a:ext>
                </a:extLst>
              </a:tr>
              <a:tr h="71431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1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Ведомость на списание </a:t>
                      </a:r>
                      <a:r>
                        <a:rPr lang="ru-RU" sz="1400" b="1" dirty="0">
                          <a:effectLst/>
                        </a:rPr>
                        <a:t>независимых гарантий</a:t>
                      </a:r>
                      <a:endParaRPr lang="ru-RU" sz="1400" b="1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 err="1">
                          <a:effectLst/>
                        </a:rPr>
                        <a:t>Забалансовый</a:t>
                      </a:r>
                      <a:r>
                        <a:rPr lang="ru-RU" sz="1400" dirty="0">
                          <a:effectLst/>
                        </a:rPr>
                        <a:t> счет 10 «Обеспечение исполнения обязательств» </a:t>
                      </a:r>
                      <a:r>
                        <a:rPr lang="ru-RU" sz="1400" dirty="0" smtClean="0">
                          <a:effectLst/>
                        </a:rPr>
                        <a:t>(</a:t>
                      </a:r>
                      <a:r>
                        <a:rPr lang="ru-RU" sz="1400" dirty="0">
                          <a:effectLst/>
                        </a:rPr>
                        <a:t>независимые гарантии)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6209207"/>
                  </a:ext>
                </a:extLst>
              </a:tr>
              <a:tr h="37232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2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Опись нахождения </a:t>
                      </a:r>
                      <a:r>
                        <a:rPr lang="ru-RU" sz="1400" b="1" dirty="0">
                          <a:effectLst/>
                        </a:rPr>
                        <a:t>личного имущества </a:t>
                      </a:r>
                      <a:r>
                        <a:rPr lang="ru-RU" sz="1400" dirty="0">
                          <a:effectLst/>
                        </a:rPr>
                        <a:t>на рабочем месте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Личное имущество работников на рабочих местах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/>
                </a:tc>
                <a:extLst>
                  <a:ext uri="{0D108BD9-81ED-4DB2-BD59-A6C34878D82A}">
                    <a16:rowId xmlns:a16="http://schemas.microsoft.com/office/drawing/2014/main" val="2652173239"/>
                  </a:ext>
                </a:extLst>
              </a:tr>
              <a:tr h="49829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3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Акт о </a:t>
                      </a:r>
                      <a:r>
                        <a:rPr lang="ru-RU" sz="1400" b="1" dirty="0" err="1">
                          <a:effectLst/>
                        </a:rPr>
                        <a:t>разукомплектаци</a:t>
                      </a:r>
                      <a:r>
                        <a:rPr lang="ru-RU" sz="1400" dirty="0" err="1">
                          <a:effectLst/>
                        </a:rPr>
                        <a:t>и</a:t>
                      </a:r>
                      <a:r>
                        <a:rPr lang="ru-RU" sz="1400" dirty="0">
                          <a:effectLst/>
                        </a:rPr>
                        <a:t> (частичной </a:t>
                      </a:r>
                      <a:r>
                        <a:rPr lang="ru-RU" sz="1400" dirty="0" err="1">
                          <a:effectLst/>
                        </a:rPr>
                        <a:t>разукомплектации</a:t>
                      </a:r>
                      <a:r>
                        <a:rPr lang="ru-RU" sz="1400" dirty="0">
                          <a:effectLst/>
                        </a:rPr>
                        <a:t>) объекта основных средств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Объекты основных средств </a:t>
                      </a:r>
                      <a:br>
                        <a:rPr lang="ru-RU" sz="1400" dirty="0">
                          <a:effectLst/>
                        </a:rPr>
                      </a:br>
                      <a:r>
                        <a:rPr lang="ru-RU" sz="1400" dirty="0">
                          <a:effectLst/>
                        </a:rPr>
                        <a:t>(счет 101 00)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7084655"/>
                  </a:ext>
                </a:extLst>
              </a:tr>
              <a:tr h="49829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4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b="1" dirty="0">
                          <a:effectLst/>
                        </a:rPr>
                        <a:t>Акт </a:t>
                      </a:r>
                      <a:r>
                        <a:rPr lang="ru-RU" sz="1400" b="1" dirty="0" err="1">
                          <a:effectLst/>
                        </a:rPr>
                        <a:t>реклассификации</a:t>
                      </a:r>
                      <a:r>
                        <a:rPr lang="ru-RU" sz="1400" b="1" dirty="0">
                          <a:effectLst/>
                        </a:rPr>
                        <a:t> </a:t>
                      </a:r>
                      <a:r>
                        <a:rPr lang="ru-RU" sz="1400" dirty="0">
                          <a:effectLst/>
                        </a:rPr>
                        <a:t>объекта нефинансовых активов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Объекты нефинансовых активов </a:t>
                      </a:r>
                      <a:endParaRPr lang="ru-RU" sz="1400" dirty="0" smtClean="0">
                        <a:effectLst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 smtClean="0">
                          <a:effectLst/>
                        </a:rPr>
                        <a:t>(</a:t>
                      </a:r>
                      <a:r>
                        <a:rPr lang="ru-RU" sz="1400" dirty="0">
                          <a:effectLst/>
                        </a:rPr>
                        <a:t>счета </a:t>
                      </a:r>
                      <a:r>
                        <a:rPr lang="ru-RU" sz="1400" dirty="0" smtClean="0">
                          <a:effectLst/>
                        </a:rPr>
                        <a:t>101 </a:t>
                      </a:r>
                      <a:r>
                        <a:rPr lang="ru-RU" sz="1400" dirty="0">
                          <a:effectLst/>
                        </a:rPr>
                        <a:t>00, 102 00, 103 00, 106 00, 111 00)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/>
                </a:tc>
                <a:extLst>
                  <a:ext uri="{0D108BD9-81ED-4DB2-BD59-A6C34878D82A}">
                    <a16:rowId xmlns:a16="http://schemas.microsoft.com/office/drawing/2014/main" val="567525338"/>
                  </a:ext>
                </a:extLst>
              </a:tr>
              <a:tr h="49829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5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Расчет </a:t>
                      </a:r>
                      <a:r>
                        <a:rPr lang="ru-RU" sz="1400" b="1" dirty="0">
                          <a:effectLst/>
                        </a:rPr>
                        <a:t>расходов будущих периодов </a:t>
                      </a:r>
                      <a:r>
                        <a:rPr lang="ru-RU" sz="1400" dirty="0">
                          <a:effectLst/>
                        </a:rPr>
                        <a:t>(</a:t>
                      </a:r>
                      <a:r>
                        <a:rPr lang="ru-RU" sz="1400" dirty="0" err="1">
                          <a:effectLst/>
                        </a:rPr>
                        <a:t>персонифицированно</a:t>
                      </a:r>
                      <a:r>
                        <a:rPr lang="ru-RU" sz="1400" dirty="0">
                          <a:effectLst/>
                        </a:rPr>
                        <a:t> по каждому работнику)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Расходы будущих периодов (счет 401 50)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1184639"/>
                  </a:ext>
                </a:extLst>
              </a:tr>
              <a:tr h="49829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6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Сведения о </a:t>
                      </a:r>
                      <a:r>
                        <a:rPr lang="ru-RU" sz="1400" b="1" dirty="0">
                          <a:effectLst/>
                        </a:rPr>
                        <a:t>количестве неотработанных дней отпуска </a:t>
                      </a:r>
                      <a:r>
                        <a:rPr lang="ru-RU" sz="1400" dirty="0">
                          <a:effectLst/>
                        </a:rPr>
                        <a:t>(</a:t>
                      </a:r>
                      <a:r>
                        <a:rPr lang="ru-RU" sz="1400" dirty="0" err="1">
                          <a:effectLst/>
                        </a:rPr>
                        <a:t>персонифицированно</a:t>
                      </a:r>
                      <a:r>
                        <a:rPr lang="ru-RU" sz="1400" dirty="0">
                          <a:effectLst/>
                        </a:rPr>
                        <a:t> по каждому работнику)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Резервы предстоящих расходов </a:t>
                      </a:r>
                      <a:br>
                        <a:rPr lang="ru-RU" sz="1400" dirty="0">
                          <a:effectLst/>
                        </a:rPr>
                      </a:br>
                      <a:r>
                        <a:rPr lang="ru-RU" sz="1400" dirty="0">
                          <a:effectLst/>
                        </a:rPr>
                        <a:t>(счет 401 60)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/>
                </a:tc>
                <a:extLst>
                  <a:ext uri="{0D108BD9-81ED-4DB2-BD59-A6C34878D82A}">
                    <a16:rowId xmlns:a16="http://schemas.microsoft.com/office/drawing/2014/main" val="3750695595"/>
                  </a:ext>
                </a:extLst>
              </a:tr>
              <a:tr h="49829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7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Сведения о </a:t>
                      </a:r>
                      <a:r>
                        <a:rPr lang="ru-RU" sz="1400" b="1" dirty="0">
                          <a:effectLst/>
                        </a:rPr>
                        <a:t>количестве неиспользованных дней отпуска </a:t>
                      </a:r>
                      <a:r>
                        <a:rPr lang="ru-RU" sz="1400" dirty="0">
                          <a:effectLst/>
                        </a:rPr>
                        <a:t>за период с начала работы на дату расчета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Резервы предстоящих расходов </a:t>
                      </a:r>
                      <a:br>
                        <a:rPr lang="ru-RU" sz="1400" dirty="0">
                          <a:effectLst/>
                        </a:rPr>
                      </a:br>
                      <a:r>
                        <a:rPr lang="ru-RU" sz="1400" dirty="0">
                          <a:effectLst/>
                        </a:rPr>
                        <a:t>(счет 401 60)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2854156"/>
                  </a:ext>
                </a:extLst>
              </a:tr>
              <a:tr h="49829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8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Расчет </a:t>
                      </a:r>
                      <a:r>
                        <a:rPr lang="ru-RU" sz="1400" b="1" dirty="0">
                          <a:effectLst/>
                        </a:rPr>
                        <a:t>резерва предстоящих расходов </a:t>
                      </a:r>
                      <a:r>
                        <a:rPr lang="ru-RU" sz="1400" dirty="0">
                          <a:effectLst/>
                        </a:rPr>
                        <a:t>по выплатам персоналу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Резервы предстоящих расходов </a:t>
                      </a:r>
                      <a:br>
                        <a:rPr lang="ru-RU" sz="1400" dirty="0">
                          <a:effectLst/>
                        </a:rPr>
                      </a:br>
                      <a:r>
                        <a:rPr lang="ru-RU" sz="1400" dirty="0">
                          <a:effectLst/>
                        </a:rPr>
                        <a:t>(счет 401 60)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/>
                </a:tc>
                <a:extLst>
                  <a:ext uri="{0D108BD9-81ED-4DB2-BD59-A6C34878D82A}">
                    <a16:rowId xmlns:a16="http://schemas.microsoft.com/office/drawing/2014/main" val="1769361890"/>
                  </a:ext>
                </a:extLst>
              </a:tr>
              <a:tr h="49829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9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Расчет (корректировка) резерва предстоящих расходов по оплате обязательств, по которым </a:t>
                      </a:r>
                      <a:r>
                        <a:rPr lang="ru-RU" sz="1400" b="1" dirty="0">
                          <a:effectLst/>
                        </a:rPr>
                        <a:t>не поступили расчетные документы</a:t>
                      </a:r>
                      <a:endParaRPr lang="ru-RU" sz="1400" b="1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Резервы предстоящих расходов </a:t>
                      </a:r>
                      <a:br>
                        <a:rPr lang="ru-RU" sz="1400" dirty="0">
                          <a:effectLst/>
                        </a:rPr>
                      </a:br>
                      <a:r>
                        <a:rPr lang="ru-RU" sz="1400" dirty="0">
                          <a:effectLst/>
                        </a:rPr>
                        <a:t>(счет 401 60)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2466743"/>
                  </a:ext>
                </a:extLst>
              </a:tr>
              <a:tr h="49829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10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Акт сверки (</a:t>
                      </a:r>
                      <a:r>
                        <a:rPr lang="ru-RU" sz="1400" b="1" dirty="0">
                          <a:effectLst/>
                        </a:rPr>
                        <a:t>взаимных)</a:t>
                      </a:r>
                      <a:r>
                        <a:rPr lang="ru-RU" sz="1400" dirty="0">
                          <a:effectLst/>
                        </a:rPr>
                        <a:t> расчетов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Расчеты с дебиторами и </a:t>
                      </a:r>
                      <a:r>
                        <a:rPr lang="ru-RU" sz="1400" dirty="0" smtClean="0">
                          <a:effectLst/>
                        </a:rPr>
                        <a:t>кредиторами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 smtClean="0">
                          <a:effectLst/>
                        </a:rPr>
                        <a:t> </a:t>
                      </a:r>
                      <a:r>
                        <a:rPr lang="ru-RU" sz="1400" dirty="0">
                          <a:effectLst/>
                        </a:rPr>
                        <a:t>(счета 206 00, 208 00, 302 00, 304 00 и др.)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/>
                </a:tc>
                <a:extLst>
                  <a:ext uri="{0D108BD9-81ED-4DB2-BD59-A6C34878D82A}">
                    <a16:rowId xmlns:a16="http://schemas.microsoft.com/office/drawing/2014/main" val="2683471217"/>
                  </a:ext>
                </a:extLst>
              </a:tr>
              <a:tr h="282285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11</a:t>
                      </a:r>
                      <a:endParaRPr lang="ru-RU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400" dirty="0" smtClean="0">
                          <a:effectLst/>
                        </a:rPr>
                        <a:t>Инвентаризационная </a:t>
                      </a:r>
                      <a:r>
                        <a:rPr lang="ru-RU" sz="1400" b="1" dirty="0">
                          <a:effectLst/>
                        </a:rPr>
                        <a:t>опись доходов будущих </a:t>
                      </a:r>
                      <a:r>
                        <a:rPr lang="ru-RU" sz="1400" b="1" dirty="0" smtClean="0">
                          <a:effectLst/>
                        </a:rPr>
                        <a:t>периодов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endParaRPr lang="ru-RU" sz="1400" b="1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Доходы будущих периодов (счет 401 40)</a:t>
                      </a:r>
                      <a:endParaRPr lang="ru-RU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32729" marR="32729" marT="32729" marB="32729" anchor="b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693437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18528684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2451100" y="0"/>
            <a:ext cx="8674101" cy="489302"/>
          </a:xfrm>
        </p:spPr>
        <p:txBody>
          <a:bodyPr anchor="ctr">
            <a:noAutofit/>
          </a:bodyPr>
          <a:lstStyle/>
          <a:p>
            <a:pPr algn="r">
              <a:lnSpc>
                <a:spcPct val="120000"/>
              </a:lnSpc>
            </a:pPr>
            <a:r>
              <a:rPr lang="ru-RU" sz="2800" b="1" dirty="0">
                <a:solidFill>
                  <a:srgbClr val="002060"/>
                </a:solidFill>
              </a:rPr>
              <a:t>Требования главного бухгалтера</a:t>
            </a:r>
            <a:r>
              <a:rPr lang="ru-RU" sz="3200" dirty="0" smtClean="0">
                <a:solidFill>
                  <a:srgbClr val="002060"/>
                </a:solidFill>
                <a:cs typeface="Times New Roman" panose="02020603050405020304" pitchFamily="18" charset="0"/>
              </a:rPr>
              <a:t>:  </a:t>
            </a:r>
            <a:r>
              <a:rPr lang="ru-RU" sz="3200" b="1" cap="none" dirty="0" smtClean="0">
                <a:solidFill>
                  <a:srgbClr val="002060"/>
                </a:solidFill>
                <a:cs typeface="Times New Roman" panose="02020603050405020304" pitchFamily="18" charset="0"/>
              </a:rPr>
              <a:t>форма</a:t>
            </a:r>
            <a:endParaRPr lang="ru-RU" sz="3200" b="1" cap="none" dirty="0">
              <a:solidFill>
                <a:srgbClr val="002060"/>
              </a:solidFill>
              <a:cs typeface="Times New Roman" panose="02020603050405020304" pitchFamily="18" charset="0"/>
            </a:endParaRPr>
          </a:p>
        </p:txBody>
      </p:sp>
      <p:sp>
        <p:nvSpPr>
          <p:cNvPr id="6" name="Объект 5"/>
          <p:cNvSpPr>
            <a:spLocks noGrp="1"/>
          </p:cNvSpPr>
          <p:nvPr>
            <p:ph idx="1"/>
          </p:nvPr>
        </p:nvSpPr>
        <p:spPr>
          <a:xfrm>
            <a:off x="486490" y="621945"/>
            <a:ext cx="11203709" cy="5490793"/>
          </a:xfrm>
          <a:solidFill>
            <a:schemeClr val="bg1">
              <a:alpha val="76000"/>
            </a:schemeClr>
          </a:solidFill>
          <a:ln>
            <a:solidFill>
              <a:srgbClr val="002060"/>
            </a:solidFill>
            <a:prstDash val="dash"/>
          </a:ln>
        </p:spPr>
        <p:txBody>
          <a:bodyPr anchor="ctr">
            <a:normAutofit fontScale="77500" lnSpcReduction="20000"/>
          </a:bodyPr>
          <a:lstStyle/>
          <a:p>
            <a:pPr marL="0" indent="0" algn="r">
              <a:lnSpc>
                <a:spcPct val="120000"/>
              </a:lnSpc>
              <a:spcBef>
                <a:spcPts val="400"/>
              </a:spcBef>
              <a:buNone/>
            </a:pPr>
            <a:endParaRPr lang="ru-RU" sz="2000" dirty="0" smtClean="0"/>
          </a:p>
          <a:p>
            <a:pPr marL="0" indent="0" algn="r">
              <a:lnSpc>
                <a:spcPct val="120000"/>
              </a:lnSpc>
              <a:spcBef>
                <a:spcPts val="400"/>
              </a:spcBef>
              <a:buNone/>
            </a:pPr>
            <a:r>
              <a:rPr lang="ru-RU" sz="2000" b="1" dirty="0"/>
              <a:t>Утверждено Приложением </a:t>
            </a:r>
            <a:r>
              <a:rPr lang="ru-RU" sz="2000" dirty="0"/>
              <a:t>№___</a:t>
            </a:r>
          </a:p>
          <a:p>
            <a:pPr marL="0" indent="0" algn="r">
              <a:lnSpc>
                <a:spcPct val="120000"/>
              </a:lnSpc>
              <a:spcBef>
                <a:spcPts val="400"/>
              </a:spcBef>
              <a:buNone/>
            </a:pPr>
            <a:r>
              <a:rPr lang="ru-RU" sz="2000" b="1" dirty="0"/>
              <a:t>к приказу УП </a:t>
            </a:r>
            <a:r>
              <a:rPr lang="ru-RU" sz="2000" dirty="0"/>
              <a:t>№_____ </a:t>
            </a:r>
          </a:p>
          <a:p>
            <a:pPr marL="0" indent="0" algn="r">
              <a:lnSpc>
                <a:spcPct val="120000"/>
              </a:lnSpc>
              <a:spcBef>
                <a:spcPts val="400"/>
              </a:spcBef>
              <a:buNone/>
            </a:pPr>
            <a:endParaRPr lang="ru-RU" sz="2000" dirty="0" smtClean="0"/>
          </a:p>
          <a:p>
            <a:pPr marL="0" indent="0" algn="r">
              <a:lnSpc>
                <a:spcPct val="120000"/>
              </a:lnSpc>
              <a:spcBef>
                <a:spcPts val="400"/>
              </a:spcBef>
              <a:buNone/>
            </a:pPr>
            <a:r>
              <a:rPr lang="ru-RU" sz="2000" dirty="0" smtClean="0"/>
              <a:t>Руководителю подразделения /Начальнику отдела/ </a:t>
            </a:r>
            <a:r>
              <a:rPr lang="ru-RU" sz="2000" dirty="0"/>
              <a:t>______________</a:t>
            </a:r>
          </a:p>
          <a:p>
            <a:pPr marL="0" indent="0" algn="r">
              <a:lnSpc>
                <a:spcPct val="120000"/>
              </a:lnSpc>
              <a:spcBef>
                <a:spcPts val="400"/>
              </a:spcBef>
              <a:buNone/>
            </a:pPr>
            <a:r>
              <a:rPr lang="ru-RU" sz="2000" dirty="0" smtClean="0"/>
              <a:t>Ответственному лицу </a:t>
            </a:r>
            <a:r>
              <a:rPr lang="ru-RU" sz="2400" dirty="0" smtClean="0"/>
              <a:t>_______________________________</a:t>
            </a:r>
          </a:p>
          <a:p>
            <a:pPr marL="0" indent="0" algn="r">
              <a:lnSpc>
                <a:spcPct val="120000"/>
              </a:lnSpc>
              <a:spcBef>
                <a:spcPts val="400"/>
              </a:spcBef>
              <a:buNone/>
            </a:pPr>
            <a:r>
              <a:rPr lang="ru-RU" sz="1900" b="1" dirty="0" smtClean="0"/>
              <a:t>Копия </a:t>
            </a:r>
            <a:r>
              <a:rPr lang="ru-RU" sz="1900" dirty="0" smtClean="0"/>
              <a:t>е-направлена</a:t>
            </a:r>
            <a:r>
              <a:rPr lang="ru-RU" sz="2400" dirty="0" smtClean="0"/>
              <a:t>: </a:t>
            </a:r>
            <a:r>
              <a:rPr lang="ru-RU" sz="1900" i="1" dirty="0" smtClean="0"/>
              <a:t>указать </a:t>
            </a:r>
            <a:r>
              <a:rPr lang="ru-RU" sz="2400" dirty="0" smtClean="0"/>
              <a:t>__________________________</a:t>
            </a:r>
            <a:endParaRPr lang="ru-RU" sz="2400" dirty="0"/>
          </a:p>
          <a:p>
            <a:pPr marL="0" indent="0" algn="ctr">
              <a:lnSpc>
                <a:spcPct val="120000"/>
              </a:lnSpc>
              <a:spcBef>
                <a:spcPts val="400"/>
              </a:spcBef>
              <a:buNone/>
            </a:pPr>
            <a:endParaRPr lang="ru-RU" sz="2400" b="1" dirty="0" smtClean="0"/>
          </a:p>
          <a:p>
            <a:pPr marL="0" indent="0" algn="ctr">
              <a:lnSpc>
                <a:spcPct val="120000"/>
              </a:lnSpc>
              <a:spcBef>
                <a:spcPts val="400"/>
              </a:spcBef>
              <a:buNone/>
            </a:pPr>
            <a:r>
              <a:rPr lang="ru-RU" sz="2400" b="1" dirty="0" smtClean="0"/>
              <a:t>Требование (Уведомление) </a:t>
            </a:r>
            <a:r>
              <a:rPr lang="ru-RU" sz="2400" b="1" dirty="0"/>
              <a:t>о предоставлении </a:t>
            </a:r>
            <a:r>
              <a:rPr lang="ru-RU" sz="2400" b="1" dirty="0" smtClean="0"/>
              <a:t>документов №___</a:t>
            </a:r>
            <a:endParaRPr lang="ru-RU" sz="2400" dirty="0"/>
          </a:p>
          <a:p>
            <a:pPr marL="0" indent="0" algn="just">
              <a:lnSpc>
                <a:spcPct val="100000"/>
              </a:lnSpc>
              <a:spcBef>
                <a:spcPts val="400"/>
              </a:spcBef>
              <a:buNone/>
            </a:pPr>
            <a:r>
              <a:rPr lang="ru-RU" sz="2000" dirty="0"/>
              <a:t>Настоящим уведомляю, что </a:t>
            </a:r>
            <a:r>
              <a:rPr lang="ru-RU" sz="2000" dirty="0" smtClean="0"/>
              <a:t>выявлен факт </a:t>
            </a:r>
            <a:r>
              <a:rPr lang="ru-RU" sz="2000" dirty="0"/>
              <a:t>непредставления в бухгалтерию </a:t>
            </a:r>
            <a:r>
              <a:rPr lang="ru-RU" sz="2000" u="sng" dirty="0" smtClean="0"/>
              <a:t>документов (сведений</a:t>
            </a:r>
            <a:r>
              <a:rPr lang="ru-RU" sz="2000" dirty="0"/>
              <a:t>) сотрудниками вашего подразделения /</a:t>
            </a:r>
            <a:r>
              <a:rPr lang="ru-RU" sz="2000" dirty="0" smtClean="0"/>
              <a:t>отдела в </a:t>
            </a:r>
            <a:r>
              <a:rPr lang="ru-RU" sz="2000" dirty="0"/>
              <a:t>нарушение должностных </a:t>
            </a:r>
            <a:r>
              <a:rPr lang="ru-RU" sz="2000" dirty="0" smtClean="0"/>
              <a:t>регламентов: </a:t>
            </a:r>
          </a:p>
          <a:p>
            <a:pPr marL="0" indent="0" algn="just">
              <a:lnSpc>
                <a:spcPct val="100000"/>
              </a:lnSpc>
              <a:spcBef>
                <a:spcPts val="400"/>
              </a:spcBef>
              <a:buNone/>
            </a:pPr>
            <a:r>
              <a:rPr lang="ru-RU" sz="2000" dirty="0"/>
              <a:t>Н</a:t>
            </a:r>
            <a:r>
              <a:rPr lang="ru-RU" sz="2000" dirty="0" smtClean="0"/>
              <a:t>е </a:t>
            </a:r>
            <a:r>
              <a:rPr lang="ru-RU" sz="2000" dirty="0"/>
              <a:t>были своевременно переданы в бухгалтерскую службу первичные документы </a:t>
            </a:r>
            <a:r>
              <a:rPr lang="ru-RU" sz="2000" i="1" u="sng" dirty="0">
                <a:solidFill>
                  <a:srgbClr val="002060"/>
                </a:solidFill>
              </a:rPr>
              <a:t>об уплате обеспечения исполнения контракта </a:t>
            </a:r>
            <a:r>
              <a:rPr lang="ru-RU" sz="2000" i="1" u="sng" dirty="0" smtClean="0">
                <a:solidFill>
                  <a:srgbClr val="002060"/>
                </a:solidFill>
              </a:rPr>
              <a:t>(указать</a:t>
            </a:r>
            <a:r>
              <a:rPr lang="ru-RU" sz="2000" u="sng" dirty="0" smtClean="0">
                <a:solidFill>
                  <a:srgbClr val="002060"/>
                </a:solidFill>
              </a:rPr>
              <a:t>: </a:t>
            </a:r>
            <a:r>
              <a:rPr lang="ru-RU" sz="2000" i="1" u="sng" dirty="0" smtClean="0">
                <a:solidFill>
                  <a:srgbClr val="002060"/>
                </a:solidFill>
              </a:rPr>
              <a:t>номер</a:t>
            </a:r>
            <a:r>
              <a:rPr lang="ru-RU" sz="2000" i="1" u="sng" dirty="0">
                <a:solidFill>
                  <a:srgbClr val="002060"/>
                </a:solidFill>
              </a:rPr>
              <a:t>, </a:t>
            </a:r>
            <a:r>
              <a:rPr lang="ru-RU" sz="2000" i="1" u="sng" dirty="0" smtClean="0">
                <a:solidFill>
                  <a:srgbClr val="002060"/>
                </a:solidFill>
              </a:rPr>
              <a:t>дату, контрагента</a:t>
            </a:r>
            <a:r>
              <a:rPr lang="ru-RU" sz="2000" dirty="0" smtClean="0">
                <a:solidFill>
                  <a:srgbClr val="002060"/>
                </a:solidFill>
              </a:rPr>
              <a:t>), </a:t>
            </a:r>
            <a:r>
              <a:rPr lang="ru-RU" sz="2000" dirty="0"/>
              <a:t>что привело к </a:t>
            </a:r>
            <a:r>
              <a:rPr lang="ru-RU" sz="2000" dirty="0" smtClean="0"/>
              <a:t>______________ (</a:t>
            </a:r>
            <a:r>
              <a:rPr lang="ru-RU" sz="2000" i="1" dirty="0" smtClean="0">
                <a:solidFill>
                  <a:srgbClr val="C00000"/>
                </a:solidFill>
              </a:rPr>
              <a:t>недопустимым остаткам</a:t>
            </a:r>
            <a:r>
              <a:rPr lang="ru-RU" sz="2000" dirty="0" smtClean="0"/>
              <a:t>) ___.</a:t>
            </a:r>
            <a:endParaRPr lang="ru-RU" sz="2000" dirty="0"/>
          </a:p>
          <a:p>
            <a:pPr marL="0" indent="0">
              <a:lnSpc>
                <a:spcPct val="100000"/>
              </a:lnSpc>
              <a:spcBef>
                <a:spcPts val="400"/>
              </a:spcBef>
              <a:buNone/>
            </a:pPr>
            <a:r>
              <a:rPr lang="ru-RU" sz="2000" dirty="0" smtClean="0"/>
              <a:t>Указанные документы (сведения) </a:t>
            </a:r>
            <a:r>
              <a:rPr lang="ru-RU" sz="2000" dirty="0"/>
              <a:t>вам необходимо представить лично мне в срок не позднее (</a:t>
            </a:r>
            <a:r>
              <a:rPr lang="ru-RU" sz="2000" u="sng" dirty="0"/>
              <a:t>дата)</a:t>
            </a:r>
            <a:r>
              <a:rPr lang="ru-RU" sz="2000" dirty="0"/>
              <a:t>.</a:t>
            </a:r>
          </a:p>
          <a:p>
            <a:pPr marL="0" indent="0">
              <a:lnSpc>
                <a:spcPct val="100000"/>
              </a:lnSpc>
              <a:spcBef>
                <a:spcPts val="400"/>
              </a:spcBef>
              <a:buNone/>
            </a:pPr>
            <a:r>
              <a:rPr lang="ru-RU" sz="2000" dirty="0"/>
              <a:t>В случае неисполнения данного требования </a:t>
            </a:r>
            <a:r>
              <a:rPr lang="ru-RU" sz="2000" dirty="0" smtClean="0"/>
              <a:t>_______(указать ФИО_ОЛ)  подлежите привлечению </a:t>
            </a:r>
            <a:r>
              <a:rPr lang="ru-RU" sz="2000" dirty="0"/>
              <a:t>к административной ответственности </a:t>
            </a:r>
            <a:r>
              <a:rPr lang="ru-RU" sz="2000" dirty="0" smtClean="0"/>
              <a:t>за недостоверность/ искажение данных по </a:t>
            </a:r>
            <a:r>
              <a:rPr lang="ru-RU" sz="2000" dirty="0"/>
              <a:t>статье 15.15.6 КоАП РФ.</a:t>
            </a:r>
          </a:p>
          <a:p>
            <a:pPr marL="0" indent="0">
              <a:lnSpc>
                <a:spcPct val="120000"/>
              </a:lnSpc>
              <a:spcBef>
                <a:spcPts val="400"/>
              </a:spcBef>
              <a:buNone/>
            </a:pPr>
            <a:r>
              <a:rPr lang="ru-RU" sz="2400" i="1" dirty="0"/>
              <a:t>Главный бухгалтер 	</a:t>
            </a:r>
            <a:r>
              <a:rPr lang="ru-RU" sz="2400" i="1" u="sng" dirty="0"/>
              <a:t>			</a:t>
            </a:r>
            <a:r>
              <a:rPr lang="ru-RU" sz="2400" i="1" dirty="0"/>
              <a:t>(ФИО)	</a:t>
            </a:r>
            <a:r>
              <a:rPr lang="ru-RU" sz="2400" i="1" u="sng" dirty="0"/>
              <a:t>		</a:t>
            </a:r>
            <a:r>
              <a:rPr lang="ru-RU" sz="2400" i="1" dirty="0"/>
              <a:t>(подпись)</a:t>
            </a:r>
            <a:endParaRPr lang="ru-RU" sz="2400" dirty="0"/>
          </a:p>
          <a:p>
            <a:pPr marL="0" indent="0">
              <a:lnSpc>
                <a:spcPct val="120000"/>
              </a:lnSpc>
              <a:spcBef>
                <a:spcPts val="400"/>
              </a:spcBef>
              <a:buNone/>
            </a:pPr>
            <a:r>
              <a:rPr lang="ru-RU" sz="2400" i="1" dirty="0"/>
              <a:t>Дата </a:t>
            </a:r>
          </a:p>
          <a:p>
            <a:pPr marL="0" indent="0">
              <a:lnSpc>
                <a:spcPct val="120000"/>
              </a:lnSpc>
              <a:spcBef>
                <a:spcPts val="400"/>
              </a:spcBef>
              <a:buNone/>
            </a:pPr>
            <a:endParaRPr lang="ru-RU" sz="2400" dirty="0"/>
          </a:p>
        </p:txBody>
      </p:sp>
      <p:sp>
        <p:nvSpPr>
          <p:cNvPr id="4" name="Скругленный прямоугольник 3"/>
          <p:cNvSpPr/>
          <p:nvPr/>
        </p:nvSpPr>
        <p:spPr>
          <a:xfrm>
            <a:off x="7982198" y="5536748"/>
            <a:ext cx="3338946" cy="1052945"/>
          </a:xfrm>
          <a:prstGeom prst="roundRect">
            <a:avLst/>
          </a:prstGeom>
          <a:solidFill>
            <a:schemeClr val="bg2"/>
          </a:solidFill>
          <a:ln>
            <a:solidFill>
              <a:schemeClr val="accent1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dirty="0" smtClean="0">
                <a:solidFill>
                  <a:srgbClr val="002060"/>
                </a:solidFill>
              </a:rPr>
              <a:t>Отметки  </a:t>
            </a:r>
            <a:r>
              <a:rPr lang="ru-RU" sz="1600" dirty="0">
                <a:solidFill>
                  <a:srgbClr val="002060"/>
                </a:solidFill>
              </a:rPr>
              <a:t>об е- отправке и </a:t>
            </a:r>
            <a:r>
              <a:rPr lang="ru-RU" sz="1600" dirty="0" smtClean="0">
                <a:solidFill>
                  <a:srgbClr val="002060"/>
                </a:solidFill>
              </a:rPr>
              <a:t>исполнении (рег.)</a:t>
            </a:r>
            <a:endParaRPr lang="ru-RU" sz="1600" dirty="0">
              <a:solidFill>
                <a:srgbClr val="002060"/>
              </a:solidFill>
            </a:endParaRPr>
          </a:p>
          <a:p>
            <a:pPr algn="ctr"/>
            <a:r>
              <a:rPr lang="ru-RU" sz="1600" dirty="0" smtClean="0">
                <a:solidFill>
                  <a:srgbClr val="C00000"/>
                </a:solidFill>
              </a:rPr>
              <a:t>__________________________ </a:t>
            </a:r>
            <a:endParaRPr lang="ru-RU" sz="16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8587389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Номер слайда 14"/>
          <p:cNvSpPr>
            <a:spLocks noGrp="1"/>
          </p:cNvSpPr>
          <p:nvPr>
            <p:ph type="sldNum" sz="quarter" idx="12"/>
          </p:nvPr>
        </p:nvSpPr>
        <p:spPr>
          <a:xfrm>
            <a:off x="10056440" y="22071"/>
            <a:ext cx="552888" cy="365125"/>
          </a:xfrm>
        </p:spPr>
        <p:txBody>
          <a:bodyPr/>
          <a:lstStyle/>
          <a:p>
            <a:r>
              <a:rPr lang="ru-RU" b="1" dirty="0">
                <a:solidFill>
                  <a:srgbClr val="C79023"/>
                </a:solidFill>
              </a:rPr>
              <a:t> </a:t>
            </a:r>
            <a:fld id="{D81B3B79-DEF0-4346-A5D2-0443081EFB3D}" type="slidenum">
              <a:rPr lang="ru-RU" b="1">
                <a:solidFill>
                  <a:srgbClr val="C79023"/>
                </a:solidFill>
              </a:rPr>
              <a:t>66</a:t>
            </a:fld>
            <a:endParaRPr lang="en-US" b="1" dirty="0">
              <a:solidFill>
                <a:srgbClr val="C79023"/>
              </a:solidFill>
            </a:endParaRPr>
          </a:p>
        </p:txBody>
      </p:sp>
      <p:sp>
        <p:nvSpPr>
          <p:cNvPr id="7" name="Rectangle 4"/>
          <p:cNvSpPr/>
          <p:nvPr/>
        </p:nvSpPr>
        <p:spPr>
          <a:xfrm>
            <a:off x="4027641" y="1218089"/>
            <a:ext cx="7524836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2400" b="1" u="sng" dirty="0" smtClean="0">
                <a:solidFill>
                  <a:srgbClr val="002060"/>
                </a:solidFill>
                <a:latin typeface="Times New Roman" charset="0"/>
                <a:ea typeface="Times New Roman" charset="0"/>
                <a:cs typeface="Times New Roman" charset="0"/>
              </a:rPr>
              <a:t>ДО</a:t>
            </a:r>
            <a:r>
              <a:rPr lang="ru-RU" sz="2400" b="1" dirty="0" smtClean="0">
                <a:solidFill>
                  <a:srgbClr val="002060"/>
                </a:solidFill>
                <a:latin typeface="Times New Roman" charset="0"/>
                <a:ea typeface="Times New Roman" charset="0"/>
                <a:cs typeface="Times New Roman" charset="0"/>
              </a:rPr>
              <a:t> начала </a:t>
            </a:r>
            <a:r>
              <a:rPr lang="ru-RU" sz="2400" b="1" dirty="0">
                <a:solidFill>
                  <a:srgbClr val="002060"/>
                </a:solidFill>
                <a:latin typeface="Times New Roman" charset="0"/>
                <a:ea typeface="Times New Roman" charset="0"/>
                <a:cs typeface="Times New Roman" charset="0"/>
              </a:rPr>
              <a:t>инвентаризации</a:t>
            </a:r>
          </a:p>
        </p:txBody>
      </p:sp>
      <p:graphicFrame>
        <p:nvGraphicFramePr>
          <p:cNvPr id="2" name="Схема 1"/>
          <p:cNvGraphicFramePr/>
          <p:nvPr>
            <p:extLst/>
          </p:nvPr>
        </p:nvGraphicFramePr>
        <p:xfrm>
          <a:off x="2451822" y="1983305"/>
          <a:ext cx="7396367" cy="245934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4" name="TextBox 3"/>
          <p:cNvSpPr txBox="1"/>
          <p:nvPr/>
        </p:nvSpPr>
        <p:spPr>
          <a:xfrm>
            <a:off x="1901890" y="4458199"/>
            <a:ext cx="4248115" cy="1183095"/>
          </a:xfrm>
          <a:prstGeom prst="wedgeRoundRectCallout">
            <a:avLst>
              <a:gd name="adj1" fmla="val -21932"/>
              <a:gd name="adj2" fmla="val -96890"/>
              <a:gd name="adj3" fmla="val 16667"/>
            </a:avLst>
          </a:prstGeom>
          <a:solidFill>
            <a:srgbClr val="0070C0"/>
          </a:solidFill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 rtlCol="0" anchor="ctr" anchorCtr="0">
            <a:noAutofit/>
          </a:bodyPr>
          <a:lstStyle/>
          <a:p>
            <a:pPr algn="just"/>
            <a:r>
              <a:rPr lang="ru-RU" sz="1400" i="1" u="sng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Полномочия могут быть возложены на:</a:t>
            </a:r>
          </a:p>
          <a:p>
            <a:pPr marL="285750" indent="-285750" algn="just">
              <a:buFont typeface="Wingdings" panose="05000000000000000000" pitchFamily="2" charset="2"/>
              <a:buChar char="ü"/>
            </a:pPr>
            <a:r>
              <a:rPr lang="ru-RU" sz="1400" b="1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постоянно</a:t>
            </a:r>
            <a:r>
              <a:rPr lang="ru-RU" sz="1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созданную комиссию по поступлению и выбытию активов;</a:t>
            </a:r>
          </a:p>
          <a:p>
            <a:pPr marL="285750" indent="-285750" algn="just">
              <a:buFont typeface="Wingdings" panose="05000000000000000000" pitchFamily="2" charset="2"/>
              <a:buChar char="ü"/>
            </a:pPr>
            <a:r>
              <a:rPr lang="ru-RU" sz="1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комиссию по подготовке и принятию решения о </a:t>
            </a:r>
            <a:r>
              <a:rPr lang="ru-RU" sz="1400" b="1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списании имущества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7320136" y="4890977"/>
            <a:ext cx="3096344" cy="941788"/>
          </a:xfrm>
          <a:prstGeom prst="wedgeRoundRectCallout">
            <a:avLst>
              <a:gd name="adj1" fmla="val -30638"/>
              <a:gd name="adj2" fmla="val -100483"/>
              <a:gd name="adj3" fmla="val 16667"/>
            </a:avLst>
          </a:prstGeom>
          <a:solidFill>
            <a:srgbClr val="0070C0"/>
          </a:solidFill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 rtlCol="0" anchor="ctr" anchorCtr="0">
            <a:noAutofit/>
          </a:bodyPr>
          <a:lstStyle/>
          <a:p>
            <a:pPr algn="ctr"/>
            <a:r>
              <a:rPr lang="ru-RU" sz="1400" b="1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При большом количестве объектов </a:t>
            </a:r>
            <a:r>
              <a:rPr lang="ru-RU" sz="1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инвентаризации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5303911" y="2590406"/>
            <a:ext cx="1692188" cy="185224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ru-RU" sz="1600" b="1" i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Важно для формирования</a:t>
            </a:r>
          </a:p>
          <a:p>
            <a:pPr algn="ctr"/>
            <a:endParaRPr lang="ru-RU" sz="1600" b="1" i="1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ru-RU" sz="1500" b="1" i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Решения о проведении инвентаризации (ф.0510439)</a:t>
            </a:r>
          </a:p>
        </p:txBody>
      </p:sp>
      <p:sp>
        <p:nvSpPr>
          <p:cNvPr id="6" name="Двойная стрелка влево/вправо 5"/>
          <p:cNvSpPr/>
          <p:nvPr/>
        </p:nvSpPr>
        <p:spPr>
          <a:xfrm>
            <a:off x="5375919" y="3122965"/>
            <a:ext cx="1548172" cy="180020"/>
          </a:xfrm>
          <a:prstGeom prst="leftRightArrow">
            <a:avLst/>
          </a:prstGeom>
          <a:solidFill>
            <a:srgbClr val="0070C0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7753028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ru-RU" dirty="0">
                <a:solidFill>
                  <a:srgbClr val="002060"/>
                </a:solidFill>
              </a:rPr>
              <a:t>НОВОЕ </a:t>
            </a:r>
            <a:r>
              <a:rPr lang="ru-RU" dirty="0" smtClean="0">
                <a:solidFill>
                  <a:srgbClr val="002060"/>
                </a:solidFill>
              </a:rPr>
              <a:t>требование: </a:t>
            </a:r>
            <a:r>
              <a:rPr lang="ru-RU" dirty="0" err="1" smtClean="0">
                <a:solidFill>
                  <a:srgbClr val="002060"/>
                </a:solidFill>
              </a:rPr>
              <a:t>изменениЯ</a:t>
            </a:r>
            <a:r>
              <a:rPr lang="ru-RU" dirty="0" smtClean="0">
                <a:solidFill>
                  <a:srgbClr val="002060"/>
                </a:solidFill>
              </a:rPr>
              <a:t> </a:t>
            </a:r>
            <a:r>
              <a:rPr lang="ru-RU" dirty="0">
                <a:solidFill>
                  <a:srgbClr val="002060"/>
                </a:solidFill>
              </a:rPr>
              <a:t>в СГС </a:t>
            </a:r>
          </a:p>
        </p:txBody>
      </p:sp>
      <p:sp>
        <p:nvSpPr>
          <p:cNvPr id="4" name="Скругленный прямоугольник 3"/>
          <p:cNvSpPr/>
          <p:nvPr/>
        </p:nvSpPr>
        <p:spPr>
          <a:xfrm>
            <a:off x="2756460" y="3006490"/>
            <a:ext cx="7329054" cy="1745672"/>
          </a:xfrm>
          <a:prstGeom prst="roundRect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dirty="0" smtClean="0"/>
              <a:t>Учесть НОВОЕ требование:</a:t>
            </a:r>
          </a:p>
          <a:p>
            <a:pPr algn="ctr"/>
            <a:r>
              <a:rPr lang="ru-RU" sz="1600" dirty="0" smtClean="0"/>
              <a:t> </a:t>
            </a:r>
          </a:p>
          <a:p>
            <a:pPr algn="ctr"/>
            <a:r>
              <a:rPr lang="ru-RU" sz="1600" dirty="0"/>
              <a:t>В</a:t>
            </a:r>
            <a:r>
              <a:rPr lang="ru-RU" sz="1600" dirty="0" smtClean="0"/>
              <a:t> </a:t>
            </a:r>
            <a:r>
              <a:rPr lang="ru-RU" sz="1600" dirty="0"/>
              <a:t>случае утверждения </a:t>
            </a:r>
            <a:r>
              <a:rPr lang="ru-RU" sz="1600" b="1" dirty="0" smtClean="0"/>
              <a:t>НЕСКОЛЬКИХ КОМИССИЙ </a:t>
            </a:r>
            <a:r>
              <a:rPr lang="ru-RU" sz="1600" dirty="0" smtClean="0"/>
              <a:t>по </a:t>
            </a:r>
            <a:r>
              <a:rPr lang="ru-RU" sz="1600" dirty="0"/>
              <a:t>поступлению и выбытию активов решением руководителя субъекта учета </a:t>
            </a:r>
            <a:r>
              <a:rPr lang="ru-RU" sz="1600" b="1" dirty="0"/>
              <a:t>порядок работы </a:t>
            </a:r>
            <a:r>
              <a:rPr lang="ru-RU" sz="1600" dirty="0"/>
              <a:t>таких комиссий должен регулироваться </a:t>
            </a:r>
            <a:r>
              <a:rPr lang="ru-RU" sz="1600" b="1" dirty="0" smtClean="0"/>
              <a:t>ЕДИНЫМ ПОЛОЖЕНИЕМ </a:t>
            </a:r>
            <a:r>
              <a:rPr lang="ru-RU" sz="1600" dirty="0" smtClean="0"/>
              <a:t>о </a:t>
            </a:r>
            <a:r>
              <a:rPr lang="ru-RU" sz="1600" dirty="0"/>
              <a:t>таких комиссиях</a:t>
            </a:r>
            <a:r>
              <a:rPr lang="ru-RU" dirty="0"/>
              <a:t>. </a:t>
            </a:r>
            <a:r>
              <a:rPr lang="ru-RU" dirty="0" smtClean="0"/>
              <a:t> </a:t>
            </a:r>
            <a:endParaRPr lang="ru-RU" dirty="0"/>
          </a:p>
        </p:txBody>
      </p:sp>
      <p:sp>
        <p:nvSpPr>
          <p:cNvPr id="5" name="Прямоугольник 4"/>
          <p:cNvSpPr/>
          <p:nvPr/>
        </p:nvSpPr>
        <p:spPr>
          <a:xfrm>
            <a:off x="1482436" y="678873"/>
            <a:ext cx="7021484" cy="9144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Проект изменений в СГС «Концептуальные основы</a:t>
            </a:r>
            <a:r>
              <a:rPr lang="ru-RU" dirty="0"/>
              <a:t>» </a:t>
            </a:r>
            <a:r>
              <a:rPr lang="ru-RU" dirty="0" smtClean="0"/>
              <a:t>- с  01.01.2027</a:t>
            </a:r>
            <a:endParaRPr lang="ru-RU" dirty="0"/>
          </a:p>
          <a:p>
            <a:pPr algn="ctr"/>
            <a:r>
              <a:rPr lang="ru-RU" dirty="0" smtClean="0"/>
              <a:t> </a:t>
            </a:r>
            <a:endParaRPr lang="ru-RU" dirty="0"/>
          </a:p>
        </p:txBody>
      </p:sp>
      <p:sp>
        <p:nvSpPr>
          <p:cNvPr id="6" name="Скругленная прямоугольная выноска 5"/>
          <p:cNvSpPr/>
          <p:nvPr/>
        </p:nvSpPr>
        <p:spPr>
          <a:xfrm>
            <a:off x="1025235" y="1870363"/>
            <a:ext cx="3920838" cy="859037"/>
          </a:xfrm>
          <a:prstGeom prst="wedgeRoundRectCallout">
            <a:avLst>
              <a:gd name="adj1" fmla="val 143782"/>
              <a:gd name="adj2" fmla="val 89598"/>
              <a:gd name="adj3" fmla="val 16667"/>
            </a:avLst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b="1" dirty="0" smtClean="0"/>
              <a:t>Порядок - ЕДИНЫЙ</a:t>
            </a:r>
            <a:endParaRPr lang="ru-RU" b="1" dirty="0"/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950138"/>
            <a:ext cx="12193057" cy="1170533"/>
          </a:xfrm>
          <a:prstGeom prst="rect">
            <a:avLst/>
          </a:prstGeom>
          <a:solidFill>
            <a:srgbClr val="002060"/>
          </a:solidFill>
        </p:spPr>
      </p:pic>
      <p:sp>
        <p:nvSpPr>
          <p:cNvPr id="7" name="Прямоугольник 6"/>
          <p:cNvSpPr/>
          <p:nvPr/>
        </p:nvSpPr>
        <p:spPr>
          <a:xfrm>
            <a:off x="1025235" y="5029252"/>
            <a:ext cx="9805851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400" dirty="0" smtClean="0">
                <a:solidFill>
                  <a:schemeClr val="bg1"/>
                </a:solidFill>
              </a:rPr>
              <a:t>Проект </a:t>
            </a:r>
            <a:r>
              <a:rPr lang="ru-RU" sz="1400" dirty="0">
                <a:solidFill>
                  <a:schemeClr val="bg1"/>
                </a:solidFill>
              </a:rPr>
              <a:t>приказа Минфина России «О внесении изменений в федеральный стандарт бухгалтерского учета для организаций государственного сектора </a:t>
            </a:r>
            <a:r>
              <a:rPr lang="ru-RU" sz="1400" b="1" dirty="0">
                <a:solidFill>
                  <a:schemeClr val="bg1"/>
                </a:solidFill>
              </a:rPr>
              <a:t>«Концептуальные основы бухгалтерского учета и отчетности </a:t>
            </a:r>
            <a:r>
              <a:rPr lang="ru-RU" sz="1400" dirty="0">
                <a:solidFill>
                  <a:schemeClr val="bg1"/>
                </a:solidFill>
              </a:rPr>
              <a:t>организаций государственного сектора», </a:t>
            </a:r>
            <a:r>
              <a:rPr lang="ru-RU" sz="1400" dirty="0" smtClean="0">
                <a:solidFill>
                  <a:schemeClr val="bg1"/>
                </a:solidFill>
              </a:rPr>
              <a:t>утв. </a:t>
            </a:r>
            <a:r>
              <a:rPr lang="ru-RU" sz="1400" dirty="0">
                <a:solidFill>
                  <a:schemeClr val="bg1"/>
                </a:solidFill>
              </a:rPr>
              <a:t>приказом </a:t>
            </a:r>
            <a:r>
              <a:rPr lang="ru-RU" sz="1400" dirty="0" smtClean="0">
                <a:solidFill>
                  <a:schemeClr val="bg1"/>
                </a:solidFill>
              </a:rPr>
              <a:t>Минфина России </a:t>
            </a:r>
            <a:r>
              <a:rPr lang="ru-RU" sz="1400" dirty="0">
                <a:solidFill>
                  <a:schemeClr val="bg1"/>
                </a:solidFill>
              </a:rPr>
              <a:t>от 31 декабря 2016 </a:t>
            </a:r>
            <a:r>
              <a:rPr lang="ru-RU" sz="1400" dirty="0" smtClean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№ 256н» </a:t>
            </a:r>
            <a:r>
              <a:rPr lang="ru-RU" sz="1400" dirty="0" smtClean="0">
                <a:solidFill>
                  <a:schemeClr val="bg1"/>
                </a:solidFill>
              </a:rPr>
              <a:t>/доработанный  от 17.06.2026/</a:t>
            </a:r>
            <a:endParaRPr lang="ru-RU" sz="14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1647750"/>
      </p:ext>
    </p:extLst>
  </p:cSld>
  <p:clrMapOvr>
    <a:masterClrMapping/>
  </p:clrMapOvr>
  <p:transition advClick="0"/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621850" y="635046"/>
            <a:ext cx="9603317" cy="1049337"/>
          </a:xfrm>
        </p:spPr>
        <p:txBody>
          <a:bodyPr/>
          <a:lstStyle/>
          <a:p>
            <a:r>
              <a:rPr lang="ru-RU" dirty="0" smtClean="0">
                <a:solidFill>
                  <a:srgbClr val="002060"/>
                </a:solidFill>
              </a:rPr>
              <a:t>Раздел </a:t>
            </a:r>
            <a:r>
              <a:rPr lang="en-US" dirty="0" smtClean="0">
                <a:solidFill>
                  <a:srgbClr val="002060"/>
                </a:solidFill>
              </a:rPr>
              <a:t>II</a:t>
            </a:r>
            <a:r>
              <a:rPr lang="en-US" dirty="0">
                <a:solidFill>
                  <a:srgbClr val="002060"/>
                </a:solidFill>
              </a:rPr>
              <a:t>. </a:t>
            </a:r>
            <a:r>
              <a:rPr lang="ru-RU" dirty="0">
                <a:solidFill>
                  <a:srgbClr val="002060"/>
                </a:solidFill>
              </a:rPr>
              <a:t>Организация проведения </a:t>
            </a:r>
            <a:r>
              <a:rPr lang="ru-RU" dirty="0" smtClean="0">
                <a:solidFill>
                  <a:srgbClr val="002060"/>
                </a:solidFill>
              </a:rPr>
              <a:t>инвентаризации</a:t>
            </a:r>
            <a:br>
              <a:rPr lang="ru-RU" dirty="0" smtClean="0">
                <a:solidFill>
                  <a:srgbClr val="002060"/>
                </a:solidFill>
              </a:rPr>
            </a:br>
            <a:r>
              <a:rPr lang="ru-RU" b="1" dirty="0" smtClean="0">
                <a:solidFill>
                  <a:srgbClr val="002060"/>
                </a:solidFill>
              </a:rPr>
              <a:t>КОМИССИИ С ПОЛНОМОЧИЯМИ ДЛЯ ИНВЕНТАРИЗАЦИИ </a:t>
            </a:r>
            <a:endParaRPr lang="ru-RU" b="1" dirty="0">
              <a:solidFill>
                <a:srgbClr val="002060"/>
              </a:solidFill>
            </a:endParaRP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452032" y="1854201"/>
            <a:ext cx="9603317" cy="2521856"/>
          </a:xfrm>
        </p:spPr>
        <p:txBody>
          <a:bodyPr/>
          <a:lstStyle/>
          <a:p>
            <a:pPr marL="0" indent="0">
              <a:buNone/>
            </a:pPr>
            <a:r>
              <a:rPr lang="ru-RU" b="1" dirty="0" smtClean="0"/>
              <a:t>По решению руководителя </a:t>
            </a:r>
            <a:r>
              <a:rPr lang="ru-RU" dirty="0"/>
              <a:t>субъекта учета </a:t>
            </a:r>
            <a:r>
              <a:rPr lang="ru-RU" b="1" dirty="0" smtClean="0"/>
              <a:t>СОЗДАЕТСЯ КОМИССИЯ, ПОЛНОМОЧИЯ </a:t>
            </a:r>
            <a:r>
              <a:rPr lang="ru-RU" b="1" dirty="0"/>
              <a:t>по проведению </a:t>
            </a:r>
            <a:r>
              <a:rPr lang="ru-RU" b="1" dirty="0" smtClean="0"/>
              <a:t>инвентаризации ВОЗЛОЖИТЬ НА /</a:t>
            </a:r>
            <a:r>
              <a:rPr lang="ru-RU" b="1" dirty="0"/>
              <a:t>указать/ </a:t>
            </a:r>
            <a:endParaRPr lang="ru-RU" b="1" dirty="0" smtClean="0"/>
          </a:p>
          <a:p>
            <a:pPr>
              <a:buFont typeface="Wingdings" panose="05000000000000000000" pitchFamily="2" charset="2"/>
              <a:buChar char="q"/>
            </a:pPr>
            <a:r>
              <a:rPr lang="ru-RU" b="1" dirty="0" smtClean="0"/>
              <a:t> постоянную </a:t>
            </a:r>
            <a:r>
              <a:rPr lang="ru-RU" b="1" dirty="0"/>
              <a:t>комиссию </a:t>
            </a:r>
            <a:r>
              <a:rPr lang="ru-RU" b="1" dirty="0">
                <a:solidFill>
                  <a:srgbClr val="002060"/>
                </a:solidFill>
              </a:rPr>
              <a:t>по поступлению и выбытию активов </a:t>
            </a:r>
            <a:endParaRPr lang="ru-RU" b="1" dirty="0" smtClean="0">
              <a:solidFill>
                <a:srgbClr val="002060"/>
              </a:solidFill>
            </a:endParaRPr>
          </a:p>
          <a:p>
            <a:pPr marL="0" indent="0">
              <a:buNone/>
            </a:pPr>
            <a:r>
              <a:rPr lang="ru-RU" b="1" dirty="0" smtClean="0"/>
              <a:t>и </a:t>
            </a:r>
            <a:r>
              <a:rPr lang="ru-RU" b="1" dirty="0"/>
              <a:t>(или) </a:t>
            </a:r>
            <a:endParaRPr lang="ru-RU" b="1" dirty="0" smtClean="0"/>
          </a:p>
          <a:p>
            <a:pPr>
              <a:buFont typeface="Wingdings" panose="05000000000000000000" pitchFamily="2" charset="2"/>
              <a:buChar char="q"/>
            </a:pPr>
            <a:r>
              <a:rPr lang="ru-RU" b="1" dirty="0"/>
              <a:t> </a:t>
            </a:r>
            <a:r>
              <a:rPr lang="ru-RU" b="1" dirty="0" smtClean="0"/>
              <a:t>на </a:t>
            </a:r>
            <a:r>
              <a:rPr lang="ru-RU" b="1" dirty="0"/>
              <a:t>комиссию </a:t>
            </a:r>
            <a:r>
              <a:rPr lang="ru-RU" dirty="0"/>
              <a:t>по подготовке и принятию решения </a:t>
            </a:r>
            <a:r>
              <a:rPr lang="ru-RU" b="1" dirty="0"/>
              <a:t>о </a:t>
            </a:r>
            <a:r>
              <a:rPr lang="ru-RU" b="1" dirty="0">
                <a:solidFill>
                  <a:srgbClr val="002060"/>
                </a:solidFill>
              </a:rPr>
              <a:t>списании </a:t>
            </a:r>
            <a:r>
              <a:rPr lang="ru-RU" b="1" dirty="0" smtClean="0">
                <a:solidFill>
                  <a:srgbClr val="002060"/>
                </a:solidFill>
              </a:rPr>
              <a:t>имущества</a:t>
            </a:r>
          </a:p>
          <a:p>
            <a:pPr>
              <a:buFont typeface="Wingdings" panose="05000000000000000000" pitchFamily="2" charset="2"/>
              <a:buChar char="q"/>
            </a:pPr>
            <a:r>
              <a:rPr lang="ru-RU" b="1" dirty="0" smtClean="0">
                <a:solidFill>
                  <a:srgbClr val="FF0000"/>
                </a:solidFill>
              </a:rPr>
              <a:t> </a:t>
            </a:r>
            <a:r>
              <a:rPr lang="ru-RU" b="1" dirty="0" smtClean="0">
                <a:solidFill>
                  <a:srgbClr val="002060"/>
                </a:solidFill>
              </a:rPr>
              <a:t>НЕСКОЛЬКО </a:t>
            </a:r>
            <a:r>
              <a:rPr lang="ru-RU" b="1" dirty="0"/>
              <a:t>комиссий, </a:t>
            </a:r>
            <a:r>
              <a:rPr lang="ru-RU" dirty="0"/>
              <a:t>в том числе созданных</a:t>
            </a:r>
            <a:r>
              <a:rPr lang="ru-RU" b="1" dirty="0"/>
              <a:t> на время проведения в </a:t>
            </a:r>
            <a:r>
              <a:rPr lang="ru-RU" b="1" dirty="0" smtClean="0"/>
              <a:t>обязательных случаях</a:t>
            </a:r>
            <a:r>
              <a:rPr lang="ru-RU" b="1" dirty="0"/>
              <a:t>, установленных пунктом 31 </a:t>
            </a:r>
            <a:r>
              <a:rPr lang="ru-RU" b="1" dirty="0" smtClean="0"/>
              <a:t>общих требований /</a:t>
            </a:r>
            <a:r>
              <a:rPr lang="ru-RU" b="1" dirty="0"/>
              <a:t>обязательной </a:t>
            </a:r>
            <a:r>
              <a:rPr lang="ru-RU" b="1" dirty="0" smtClean="0"/>
              <a:t>инвентаризации </a:t>
            </a:r>
            <a:r>
              <a:rPr lang="ru-RU" i="1" dirty="0" smtClean="0"/>
              <a:t>при </a:t>
            </a:r>
            <a:r>
              <a:rPr lang="ru-RU" i="1" dirty="0"/>
              <a:t>большом количестве (объеме) объектов </a:t>
            </a:r>
            <a:r>
              <a:rPr lang="ru-RU" b="1" dirty="0"/>
              <a:t>/</a:t>
            </a:r>
            <a:endParaRPr lang="ru-RU" b="1" dirty="0" smtClean="0"/>
          </a:p>
          <a:p>
            <a:pPr marL="0" indent="0">
              <a:buNone/>
            </a:pPr>
            <a:endParaRPr lang="ru-RU" b="1" dirty="0"/>
          </a:p>
          <a:p>
            <a:pPr marL="0" indent="0">
              <a:buNone/>
            </a:pPr>
            <a:endParaRPr lang="ru-RU" dirty="0"/>
          </a:p>
        </p:txBody>
      </p:sp>
      <p:sp>
        <p:nvSpPr>
          <p:cNvPr id="4" name="Прямоугольник 3"/>
          <p:cNvSpPr/>
          <p:nvPr/>
        </p:nvSpPr>
        <p:spPr>
          <a:xfrm>
            <a:off x="0" y="4373834"/>
            <a:ext cx="12192000" cy="210312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1"/>
            <a:r>
              <a:rPr lang="ru-RU" dirty="0"/>
              <a:t>РАСПРЕДЕЛЕНИЕ ОБЯЗАННОСТЕЙ между комиссиями И ПОРЯДОК ИХ ВЗАИМОДЕЙСТВИЯ установить /указать/:</a:t>
            </a:r>
          </a:p>
          <a:p>
            <a:pPr lvl="1"/>
            <a:r>
              <a:rPr lang="ru-RU" dirty="0"/>
              <a:t>	 порядком проведения инвентаризации /Приложением/</a:t>
            </a:r>
          </a:p>
          <a:p>
            <a:pPr lvl="1"/>
            <a:r>
              <a:rPr lang="ru-RU" dirty="0"/>
              <a:t>	 положениями о комиссиях.</a:t>
            </a:r>
          </a:p>
        </p:txBody>
      </p:sp>
    </p:spTree>
    <p:extLst>
      <p:ext uri="{BB962C8B-B14F-4D97-AF65-F5344CB8AC3E}">
        <p14:creationId xmlns:p14="http://schemas.microsoft.com/office/powerpoint/2010/main" val="2268811304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Номер слайда 14"/>
          <p:cNvSpPr>
            <a:spLocks noGrp="1"/>
          </p:cNvSpPr>
          <p:nvPr>
            <p:ph type="sldNum" sz="quarter" idx="12"/>
          </p:nvPr>
        </p:nvSpPr>
        <p:spPr>
          <a:xfrm>
            <a:off x="10056440" y="22071"/>
            <a:ext cx="552888" cy="365125"/>
          </a:xfrm>
        </p:spPr>
        <p:txBody>
          <a:bodyPr/>
          <a:lstStyle/>
          <a:p>
            <a:r>
              <a:rPr lang="ru-RU" b="1" dirty="0">
                <a:solidFill>
                  <a:srgbClr val="C79023"/>
                </a:solidFill>
              </a:rPr>
              <a:t> </a:t>
            </a:r>
            <a:fld id="{D81B3B79-DEF0-4346-A5D2-0443081EFB3D}" type="slidenum">
              <a:rPr lang="ru-RU" b="1">
                <a:solidFill>
                  <a:srgbClr val="C79023"/>
                </a:solidFill>
              </a:rPr>
              <a:t>69</a:t>
            </a:fld>
            <a:endParaRPr lang="en-US" b="1" dirty="0">
              <a:solidFill>
                <a:srgbClr val="C79023"/>
              </a:solidFill>
            </a:endParaRPr>
          </a:p>
        </p:txBody>
      </p:sp>
      <p:sp>
        <p:nvSpPr>
          <p:cNvPr id="7" name="Rectangle 4"/>
          <p:cNvSpPr/>
          <p:nvPr/>
        </p:nvSpPr>
        <p:spPr>
          <a:xfrm>
            <a:off x="2243572" y="38939"/>
            <a:ext cx="7524836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2400" b="1" u="sng" dirty="0">
                <a:solidFill>
                  <a:srgbClr val="002060"/>
                </a:solidFill>
                <a:latin typeface="Times New Roman" charset="0"/>
                <a:ea typeface="Times New Roman" charset="0"/>
                <a:cs typeface="Times New Roman" charset="0"/>
              </a:rPr>
              <a:t>До</a:t>
            </a:r>
            <a:r>
              <a:rPr lang="ru-RU" sz="2400" b="1" dirty="0">
                <a:solidFill>
                  <a:srgbClr val="002060"/>
                </a:solidFill>
                <a:latin typeface="Times New Roman" charset="0"/>
                <a:ea typeface="Times New Roman" charset="0"/>
                <a:cs typeface="Times New Roman" charset="0"/>
              </a:rPr>
              <a:t> начало инвентаризации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7519021" y="476974"/>
            <a:ext cx="2952328" cy="4029712"/>
          </a:xfrm>
          <a:prstGeom prst="wedgeRoundRectCallout">
            <a:avLst>
              <a:gd name="adj1" fmla="val -75329"/>
              <a:gd name="adj2" fmla="val -18551"/>
              <a:gd name="adj3" fmla="val 16667"/>
            </a:avLst>
          </a:prstGeom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marL="269875" indent="-176213">
              <a:buAutoNum type="arabicPeriod"/>
            </a:pPr>
            <a:r>
              <a:rPr lang="ru-RU" sz="13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Не включается </a:t>
            </a:r>
            <a:r>
              <a:rPr lang="ru-RU" sz="1300" i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МОЛ</a:t>
            </a:r>
          </a:p>
          <a:p>
            <a:pPr marL="269875" indent="-176213">
              <a:buAutoNum type="arabicPeriod"/>
            </a:pPr>
            <a:endParaRPr lang="ru-RU" sz="1300" i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69875" indent="-176213">
              <a:buAutoNum type="arabicPeriod"/>
            </a:pPr>
            <a:r>
              <a:rPr lang="ru-RU" sz="13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Включение бухгалтера – при инвентаризации денежных средств, иных ценностей, находящихся на счетах, во вкладах и т.п., иных ФА и ФО при начислении выплат </a:t>
            </a:r>
            <a:r>
              <a:rPr lang="ru-RU" sz="1300" i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физлицам</a:t>
            </a:r>
          </a:p>
          <a:p>
            <a:pPr marL="269875" indent="-176213">
              <a:buAutoNum type="arabicPeriod"/>
            </a:pPr>
            <a:endParaRPr lang="ru-RU" sz="1300" i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69875" indent="-176213">
              <a:buAutoNum type="arabicPeriod"/>
            </a:pPr>
            <a:r>
              <a:rPr lang="ru-RU" sz="13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Если численность работников субъекта учета менее 3 человек, члены комиссии – представители Учредителя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853992" y="4982464"/>
            <a:ext cx="8478892" cy="1119844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noAutofit/>
          </a:bodyPr>
          <a:lstStyle/>
          <a:p>
            <a:pPr algn="ctr"/>
            <a:r>
              <a:rPr lang="ru-RU" sz="1600" b="1" i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Изменение состава Комиссии после начала проведения инвентаризации </a:t>
            </a:r>
            <a:r>
              <a:rPr lang="ru-RU" sz="1600" b="1" i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 </a:t>
            </a:r>
            <a:r>
              <a:rPr lang="ru-RU" sz="1600" b="1" i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допускается!</a:t>
            </a:r>
          </a:p>
          <a:p>
            <a:pPr algn="ctr"/>
            <a:endParaRPr lang="ru-RU" sz="1600" b="1" i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ru-RU" sz="1600" b="1" i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Внесение изменений в Решение о проведении инвентаризации (ф. 0510439)</a:t>
            </a:r>
          </a:p>
          <a:p>
            <a:pPr algn="ctr"/>
            <a:r>
              <a:rPr lang="ru-RU" sz="1600" b="1" i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допускается </a:t>
            </a:r>
            <a:r>
              <a:rPr lang="ru-RU" sz="1600" b="1" i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ДО</a:t>
            </a:r>
            <a:r>
              <a:rPr lang="ru-RU" sz="1600" b="1" i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начала проведения субъектом учета инвентаризации.</a:t>
            </a:r>
            <a:endParaRPr lang="ru-RU" sz="1500" b="1" i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3" name="Схема 2"/>
          <p:cNvGraphicFramePr/>
          <p:nvPr>
            <p:extLst/>
          </p:nvPr>
        </p:nvGraphicFramePr>
        <p:xfrm>
          <a:off x="1721564" y="590382"/>
          <a:ext cx="6096000" cy="4064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8" name="TextBox 7"/>
          <p:cNvSpPr txBox="1"/>
          <p:nvPr/>
        </p:nvSpPr>
        <p:spPr>
          <a:xfrm rot="17808514">
            <a:off x="1831930" y="2437716"/>
            <a:ext cx="275590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i="1" dirty="0"/>
              <a:t>Положение о комиссии</a:t>
            </a:r>
          </a:p>
        </p:txBody>
      </p:sp>
    </p:spTree>
    <p:extLst>
      <p:ext uri="{BB962C8B-B14F-4D97-AF65-F5344CB8AC3E}">
        <p14:creationId xmlns:p14="http://schemas.microsoft.com/office/powerpoint/2010/main" val="27524247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265714" y="373555"/>
            <a:ext cx="8491571" cy="348813"/>
          </a:xfrm>
        </p:spPr>
        <p:txBody>
          <a:bodyPr>
            <a:normAutofit/>
          </a:bodyPr>
          <a:lstStyle/>
          <a:p>
            <a:pPr algn="l"/>
            <a:r>
              <a:rPr lang="ru-RU" dirty="0" smtClean="0"/>
              <a:t>Макет Порядка: Участие </a:t>
            </a:r>
            <a:r>
              <a:rPr lang="ru-RU" dirty="0"/>
              <a:t>работников </a:t>
            </a:r>
            <a:r>
              <a:rPr lang="ru-RU" dirty="0" smtClean="0"/>
              <a:t>бухгалтерии в комиссии </a:t>
            </a:r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875210" y="1305342"/>
            <a:ext cx="9209315" cy="34163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П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ункт 15  Участие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работников бухгалтерии </a:t>
            </a:r>
            <a:r>
              <a:rPr lang="ru-RU" b="1" dirty="0"/>
              <a:t>субъекта учета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/Централизованной бухгалтерии </a:t>
            </a:r>
            <a:r>
              <a:rPr lang="ru-RU" dirty="0">
                <a:solidFill>
                  <a:srgbClr val="C00000"/>
                </a:solidFill>
              </a:rPr>
              <a:t>в</a:t>
            </a:r>
            <a:r>
              <a:rPr lang="ru-RU" dirty="0"/>
              <a:t> </a:t>
            </a:r>
            <a:r>
              <a:rPr lang="ru-RU" b="1" dirty="0">
                <a:solidFill>
                  <a:srgbClr val="C00000"/>
                </a:solidFill>
              </a:rPr>
              <a:t>инвентаризационных и рабочих </a:t>
            </a:r>
            <a:r>
              <a:rPr lang="ru-RU" b="1" dirty="0"/>
              <a:t>инвентаризационных комиссиях </a:t>
            </a:r>
            <a:r>
              <a:rPr lang="ru-RU" b="1" dirty="0" smtClean="0">
                <a:solidFill>
                  <a:srgbClr val="C00000"/>
                </a:solidFill>
              </a:rPr>
              <a:t>НЕ обязательно</a:t>
            </a:r>
            <a:r>
              <a:rPr lang="ru-RU" dirty="0"/>
              <a:t>.</a:t>
            </a:r>
            <a:endParaRPr lang="ru-RU" dirty="0" smtClean="0"/>
          </a:p>
          <a:p>
            <a:pPr lvl="1"/>
            <a:endParaRPr lang="ru-RU" b="1" dirty="0" smtClean="0"/>
          </a:p>
          <a:p>
            <a:pPr lvl="1"/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Включение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работников Централизованной бухгалтерии</a:t>
            </a:r>
            <a:r>
              <a:rPr lang="ru-RU" b="1" dirty="0"/>
              <a:t> проводится исключительно по согласованию с руководителем Централизованной бухгалтерии, </a:t>
            </a:r>
            <a:r>
              <a:rPr lang="ru-RU" b="1" dirty="0">
                <a:solidFill>
                  <a:srgbClr val="C00000"/>
                </a:solidFill>
              </a:rPr>
              <a:t>за исключением </a:t>
            </a:r>
            <a:r>
              <a:rPr lang="ru-RU" dirty="0">
                <a:solidFill>
                  <a:schemeClr val="accent3">
                    <a:lumMod val="75000"/>
                  </a:schemeClr>
                </a:solidFill>
              </a:rPr>
              <a:t>случаев, содержащихся </a:t>
            </a:r>
            <a:r>
              <a:rPr lang="ru-RU" b="1" dirty="0">
                <a:solidFill>
                  <a:srgbClr val="C00000"/>
                </a:solidFill>
              </a:rPr>
              <a:t>в пункте 6 Общих требований</a:t>
            </a:r>
            <a:r>
              <a:rPr lang="ru-RU" dirty="0">
                <a:solidFill>
                  <a:srgbClr val="C00000"/>
                </a:solidFill>
              </a:rPr>
              <a:t> </a:t>
            </a:r>
            <a:r>
              <a:rPr lang="ru-RU" dirty="0"/>
              <a:t>к организации инвентаризации активов и обязательств, осуществляемой в целях обеспечения достоверности данных бухгалтерского учета, бухгалтерской (финансовой) отчетности, установленных федеральным стандартом бухгалтерского учета для организаций государственного сектора "Учетная политика, оценочные значения и ошибки", </a:t>
            </a:r>
            <a:r>
              <a:rPr lang="ru-RU" dirty="0" smtClean="0"/>
              <a:t>утв. </a:t>
            </a:r>
            <a:r>
              <a:rPr lang="ru-RU" dirty="0"/>
              <a:t>приказом Минфина России  от 30.12.2017 № 274н. </a:t>
            </a:r>
          </a:p>
        </p:txBody>
      </p:sp>
      <p:sp>
        <p:nvSpPr>
          <p:cNvPr id="4" name="Стрелка вниз 3"/>
          <p:cNvSpPr/>
          <p:nvPr/>
        </p:nvSpPr>
        <p:spPr>
          <a:xfrm>
            <a:off x="4258492" y="5304636"/>
            <a:ext cx="2246811" cy="600891"/>
          </a:xfrm>
          <a:prstGeom prst="downArrow">
            <a:avLst/>
          </a:prstGeom>
          <a:solidFill>
            <a:schemeClr val="accent3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Пункт 6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8079469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advClick="0"/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323806" y="141734"/>
            <a:ext cx="7603297" cy="348813"/>
          </a:xfrm>
        </p:spPr>
        <p:txBody>
          <a:bodyPr>
            <a:normAutofit/>
          </a:bodyPr>
          <a:lstStyle/>
          <a:p>
            <a:pPr algn="l"/>
            <a:r>
              <a:rPr lang="ru-RU" dirty="0" smtClean="0">
                <a:solidFill>
                  <a:srgbClr val="C00000"/>
                </a:solidFill>
              </a:rPr>
              <a:t>Дистанционная</a:t>
            </a:r>
            <a:r>
              <a:rPr lang="ru-RU" dirty="0" smtClean="0"/>
              <a:t> инвентаризация наличных </a:t>
            </a:r>
            <a:r>
              <a:rPr lang="ru-RU" dirty="0"/>
              <a:t>в кассе 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1058092" y="1449843"/>
            <a:ext cx="8399417" cy="3611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 algn="just">
              <a:lnSpc>
                <a:spcPct val="150000"/>
              </a:lnSpc>
              <a:spcAft>
                <a:spcPts val="0"/>
              </a:spcAft>
            </a:pPr>
            <a:r>
              <a:rPr lang="ru-RU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При проведении инвентаризации </a:t>
            </a:r>
            <a:r>
              <a:rPr lang="ru-RU" b="1" dirty="0">
                <a:solidFill>
                  <a:srgbClr val="C00000"/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наличных</a:t>
            </a:r>
            <a:r>
              <a:rPr lang="ru-RU" dirty="0">
                <a:solidFill>
                  <a:srgbClr val="C00000"/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денежных средств </a:t>
            </a:r>
            <a:r>
              <a:rPr lang="ru-RU" b="1" dirty="0">
                <a:solidFill>
                  <a:srgbClr val="C00000"/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в кассе </a:t>
            </a:r>
            <a:r>
              <a:rPr lang="ru-RU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субъекта учета/ субъекта централизованного учета </a:t>
            </a:r>
            <a:r>
              <a:rPr lang="ru-RU" b="1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В СЛУЧАЕ применения </a:t>
            </a:r>
            <a:r>
              <a:rPr lang="ru-RU" b="1" dirty="0">
                <a:solidFill>
                  <a:srgbClr val="C00000"/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электронного</a:t>
            </a:r>
            <a:r>
              <a:rPr lang="ru-RU" b="1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ru-RU" b="1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документооборота (ЭДО),</a:t>
            </a:r>
            <a:r>
              <a:rPr lang="ru-RU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ru-RU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в том числе </a:t>
            </a:r>
            <a:r>
              <a:rPr lang="ru-RU" b="1" dirty="0">
                <a:solidFill>
                  <a:srgbClr val="C00000"/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ведения электронной кассовой книги</a:t>
            </a:r>
            <a:r>
              <a:rPr lang="ru-RU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ru-RU" b="1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допустимо</a:t>
            </a:r>
            <a:r>
              <a:rPr lang="ru-RU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ru-RU" b="1" dirty="0" smtClean="0">
                <a:solidFill>
                  <a:srgbClr val="C00000"/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УДАЛЕННОЕ </a:t>
            </a:r>
            <a:r>
              <a:rPr lang="ru-RU" b="1" dirty="0">
                <a:solidFill>
                  <a:srgbClr val="C00000"/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участие работника  бухгалтерии </a:t>
            </a:r>
            <a:r>
              <a:rPr lang="ru-RU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в целях контроля за полнотой отражения операций с наличными денежными средствами в </a:t>
            </a:r>
            <a:r>
              <a:rPr lang="ru-RU" b="1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Инвентаризационной описи наличных денежных средств (код формы по ОКУД 0510467)</a:t>
            </a:r>
            <a:r>
              <a:rPr lang="ru-RU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с </a:t>
            </a:r>
            <a:r>
              <a:rPr lang="ru-RU" b="1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подписанием</a:t>
            </a:r>
            <a:r>
              <a:rPr lang="ru-RU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Инвентаризационной описи </a:t>
            </a:r>
            <a:r>
              <a:rPr lang="ru-RU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( ф. 0510467</a:t>
            </a:r>
            <a:r>
              <a:rPr lang="ru-RU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) </a:t>
            </a:r>
            <a:r>
              <a:rPr lang="ru-RU" b="1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электронной подписью. </a:t>
            </a:r>
          </a:p>
          <a:p>
            <a:pPr marL="742950" lvl="1" indent="-285750" algn="just">
              <a:lnSpc>
                <a:spcPts val="1440"/>
              </a:lnSpc>
              <a:spcAft>
                <a:spcPts val="0"/>
              </a:spcAft>
              <a:buFont typeface="+mj-lt"/>
              <a:buAutoNum type="arabicPeriod"/>
            </a:pP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4" name="Скругленная прямоугольная выноска 3"/>
          <p:cNvSpPr/>
          <p:nvPr/>
        </p:nvSpPr>
        <p:spPr>
          <a:xfrm>
            <a:off x="418010" y="722367"/>
            <a:ext cx="4336869" cy="612648"/>
          </a:xfrm>
          <a:prstGeom prst="wedgeRoundRectCallout">
            <a:avLst>
              <a:gd name="adj1" fmla="val 65312"/>
              <a:gd name="adj2" fmla="val 105144"/>
              <a:gd name="adj3" fmla="val 1666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/>
              <a:t>допустимо УДАЛЕННОЕ участие работника  </a:t>
            </a:r>
            <a:r>
              <a:rPr lang="ru-RU" dirty="0" smtClean="0"/>
              <a:t>бухгалтерии в случае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53649394"/>
      </p:ext>
    </p:extLst>
  </p:cSld>
  <p:clrMapOvr>
    <a:masterClrMapping/>
  </p:clrMapOvr>
  <p:transition advClick="0"/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Номер слайда 14"/>
          <p:cNvSpPr>
            <a:spLocks noGrp="1"/>
          </p:cNvSpPr>
          <p:nvPr>
            <p:ph type="sldNum" sz="quarter" idx="12"/>
          </p:nvPr>
        </p:nvSpPr>
        <p:spPr>
          <a:xfrm>
            <a:off x="10056440" y="22071"/>
            <a:ext cx="552888" cy="365125"/>
          </a:xfrm>
        </p:spPr>
        <p:txBody>
          <a:bodyPr/>
          <a:lstStyle/>
          <a:p>
            <a:r>
              <a:rPr lang="ru-RU" b="1" dirty="0">
                <a:solidFill>
                  <a:srgbClr val="C79023"/>
                </a:solidFill>
              </a:rPr>
              <a:t> </a:t>
            </a:r>
            <a:fld id="{D81B3B79-DEF0-4346-A5D2-0443081EFB3D}" type="slidenum">
              <a:rPr lang="ru-RU" b="1">
                <a:solidFill>
                  <a:srgbClr val="C79023"/>
                </a:solidFill>
              </a:rPr>
              <a:t>72</a:t>
            </a:fld>
            <a:endParaRPr lang="en-US" b="1" dirty="0">
              <a:solidFill>
                <a:srgbClr val="C79023"/>
              </a:solidFill>
            </a:endParaRPr>
          </a:p>
        </p:txBody>
      </p:sp>
      <p:sp>
        <p:nvSpPr>
          <p:cNvPr id="7" name="Rectangle 4"/>
          <p:cNvSpPr/>
          <p:nvPr/>
        </p:nvSpPr>
        <p:spPr>
          <a:xfrm>
            <a:off x="2243572" y="38939"/>
            <a:ext cx="7524836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2400" b="1" u="sng" dirty="0">
                <a:solidFill>
                  <a:srgbClr val="002060"/>
                </a:solidFill>
                <a:latin typeface="Times New Roman" charset="0"/>
                <a:ea typeface="Times New Roman" charset="0"/>
                <a:cs typeface="Times New Roman" charset="0"/>
              </a:rPr>
              <a:t>В период проведения </a:t>
            </a:r>
            <a:r>
              <a:rPr lang="ru-RU" sz="2400" b="1" dirty="0">
                <a:solidFill>
                  <a:srgbClr val="002060"/>
                </a:solidFill>
                <a:latin typeface="Times New Roman" charset="0"/>
                <a:ea typeface="Times New Roman" charset="0"/>
                <a:cs typeface="Times New Roman" charset="0"/>
              </a:rPr>
              <a:t>инвентаризации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BCCA41C-9144-FA49-88D6-1E13744EDB20}"/>
              </a:ext>
            </a:extLst>
          </p:cNvPr>
          <p:cNvSpPr txBox="1"/>
          <p:nvPr/>
        </p:nvSpPr>
        <p:spPr>
          <a:xfrm>
            <a:off x="3347698" y="724130"/>
            <a:ext cx="5316583" cy="1060552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ru-RU" sz="2400" b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Закрытый перечень </a:t>
            </a:r>
            <a:endParaRPr lang="ru-RU" sz="2400" b="1" dirty="0" smtClean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ru-RU" sz="2400" b="1" dirty="0" smtClean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Ограничение участия </a:t>
            </a:r>
            <a:r>
              <a:rPr lang="ru-RU" sz="2400" b="1" dirty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бухгалтера </a:t>
            </a:r>
            <a:r>
              <a:rPr lang="ru-RU" sz="2400" b="1" dirty="0" smtClean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обязательно при:</a:t>
            </a:r>
            <a:endParaRPr lang="ru-RU" sz="2400" b="1" dirty="0">
              <a:solidFill>
                <a:schemeClr val="accent3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2D818C4-5D3E-5246-A002-D5BC6640698B}"/>
              </a:ext>
            </a:extLst>
          </p:cNvPr>
          <p:cNvSpPr txBox="1"/>
          <p:nvPr/>
        </p:nvSpPr>
        <p:spPr>
          <a:xfrm>
            <a:off x="1775520" y="2132856"/>
            <a:ext cx="8833808" cy="3672199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marL="285750" indent="-285750" algn="just">
              <a:spcAft>
                <a:spcPts val="1200"/>
              </a:spcAft>
              <a:buFont typeface="Wingdings" pitchFamily="2" charset="2"/>
              <a:buChar char="ü"/>
            </a:pPr>
            <a:r>
              <a:rPr lang="ru-RU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денежные средства</a:t>
            </a: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иные ценности, находящиеся на </a:t>
            </a:r>
            <a:r>
              <a:rPr lang="ru-RU" b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счетах и во вкладах </a:t>
            </a: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или на хранении в кредитной̆ организации, а также электронные денежные средства; </a:t>
            </a:r>
          </a:p>
          <a:p>
            <a:pPr marL="285750" indent="-285750" algn="just">
              <a:spcAft>
                <a:spcPts val="1200"/>
              </a:spcAft>
              <a:buFont typeface="Wingdings" pitchFamily="2" charset="2"/>
              <a:buChar char="ü"/>
            </a:pPr>
            <a:r>
              <a:rPr lang="ru-RU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иные финансовые активы</a:t>
            </a: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принимаемые к бухгалтерскому учету в результате осуществления лицами, осуществляющими ведение бухгалтерского учета, полномочий по начислению физическим лицам выплат по оплате труда, иных </a:t>
            </a:r>
            <a:r>
              <a:rPr lang="ru-RU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выплат и обязательных </a:t>
            </a: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платежей в бюджеты (</a:t>
            </a:r>
            <a:r>
              <a:rPr lang="ru-RU" b="1" dirty="0" smtClean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счета </a:t>
            </a:r>
            <a:r>
              <a:rPr lang="ru-RU" b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20600, </a:t>
            </a:r>
            <a:r>
              <a:rPr lang="ru-RU" b="1" dirty="0" smtClean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20800, 20900</a:t>
            </a:r>
            <a:r>
              <a:rPr lang="ru-RU" b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ru-RU" b="1" dirty="0" smtClean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30300</a:t>
            </a: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); </a:t>
            </a:r>
          </a:p>
          <a:p>
            <a:pPr marL="285750" indent="-285750" algn="just">
              <a:spcAft>
                <a:spcPts val="1200"/>
              </a:spcAft>
              <a:buFont typeface="Wingdings" pitchFamily="2" charset="2"/>
              <a:buChar char="ü"/>
            </a:pPr>
            <a:r>
              <a:rPr lang="ru-RU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обязательства</a:t>
            </a: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принимаемые к бухгалтерскому учету в результате осуществления лицами, осуществляющими ведение бухгалтерского учета, полномочий </a:t>
            </a:r>
            <a:r>
              <a:rPr lang="ru-RU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по начислению </a:t>
            </a:r>
            <a:r>
              <a:rPr lang="ru-RU" b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физическим лицам </a:t>
            </a:r>
            <a:r>
              <a:rPr lang="ru-RU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выплат </a:t>
            </a: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по </a:t>
            </a:r>
            <a:r>
              <a:rPr lang="ru-RU" b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оплате труда</a:t>
            </a: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иных выплат, а также обязательных платежей в бюджеты (</a:t>
            </a:r>
            <a:r>
              <a:rPr lang="ru-RU" dirty="0" smtClean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счета </a:t>
            </a:r>
            <a:r>
              <a:rPr lang="ru-RU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20800, </a:t>
            </a:r>
            <a:r>
              <a:rPr lang="ru-RU" dirty="0" smtClean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20900, </a:t>
            </a:r>
            <a:r>
              <a:rPr lang="ru-RU" dirty="0" smtClean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30200, </a:t>
            </a:r>
            <a:r>
              <a:rPr lang="ru-RU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30300</a:t>
            </a: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). </a:t>
            </a:r>
          </a:p>
        </p:txBody>
      </p:sp>
      <p:pic>
        <p:nvPicPr>
          <p:cNvPr id="8" name="Рисунок 7">
            <a:extLst>
              <a:ext uri="{FF2B5EF4-FFF2-40B4-BE49-F238E27FC236}">
                <a16:creationId xmlns:a16="http://schemas.microsoft.com/office/drawing/2014/main" id="{E3E3D5C8-0521-D84B-964E-95A24A3A358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1360983" y="174911"/>
            <a:ext cx="1477147" cy="17344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0646895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430081" y="0"/>
            <a:ext cx="9603317" cy="418011"/>
          </a:xfrm>
        </p:spPr>
        <p:txBody>
          <a:bodyPr>
            <a:normAutofit/>
          </a:bodyPr>
          <a:lstStyle/>
          <a:p>
            <a:r>
              <a:rPr lang="ru-RU" sz="1800" b="1" dirty="0">
                <a:solidFill>
                  <a:srgbClr val="C00000"/>
                </a:solidFill>
              </a:rPr>
              <a:t>Пример внутреннего контроля участия бухгалтера в инвентаризации СЦУ</a:t>
            </a:r>
          </a:p>
        </p:txBody>
      </p:sp>
      <p:graphicFrame>
        <p:nvGraphicFramePr>
          <p:cNvPr id="4" name="Объект 3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13333505"/>
              </p:ext>
            </p:extLst>
          </p:nvPr>
        </p:nvGraphicFramePr>
        <p:xfrm>
          <a:off x="509452" y="418011"/>
          <a:ext cx="10406380" cy="5739901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326571">
                  <a:extLst>
                    <a:ext uri="{9D8B030D-6E8A-4147-A177-3AD203B41FA5}">
                      <a16:colId xmlns:a16="http://schemas.microsoft.com/office/drawing/2014/main" val="2565086021"/>
                    </a:ext>
                  </a:extLst>
                </a:gridCol>
                <a:gridCol w="8072846">
                  <a:extLst>
                    <a:ext uri="{9D8B030D-6E8A-4147-A177-3AD203B41FA5}">
                      <a16:colId xmlns:a16="http://schemas.microsoft.com/office/drawing/2014/main" val="3588096457"/>
                    </a:ext>
                  </a:extLst>
                </a:gridCol>
                <a:gridCol w="2006963">
                  <a:extLst>
                    <a:ext uri="{9D8B030D-6E8A-4147-A177-3AD203B41FA5}">
                      <a16:colId xmlns:a16="http://schemas.microsoft.com/office/drawing/2014/main" val="774165977"/>
                    </a:ext>
                  </a:extLst>
                </a:gridCol>
              </a:tblGrid>
              <a:tr h="360579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 dirty="0">
                          <a:effectLst/>
                        </a:rPr>
                        <a:t>№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 dirty="0">
                          <a:effectLst/>
                        </a:rPr>
                        <a:t>Группа объектов, подлежащая инвентаризации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Код бюджетного счета (СЦУ)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ctr"/>
                </a:tc>
                <a:extLst>
                  <a:ext uri="{0D108BD9-81ED-4DB2-BD59-A6C34878D82A}">
                    <a16:rowId xmlns:a16="http://schemas.microsoft.com/office/drawing/2014/main" val="4045849494"/>
                  </a:ext>
                </a:extLst>
              </a:tr>
              <a:tr h="110233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1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kern="1200" dirty="0">
                          <a:effectLst/>
                        </a:rPr>
                        <a:t>Денежные средства учреждения на счетах в кредитной организации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 dirty="0">
                          <a:effectLst/>
                        </a:rPr>
                        <a:t>1.201.21.000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extLst>
                  <a:ext uri="{0D108BD9-81ED-4DB2-BD59-A6C34878D82A}">
                    <a16:rowId xmlns:a16="http://schemas.microsoft.com/office/drawing/2014/main" val="4064350624"/>
                  </a:ext>
                </a:extLst>
              </a:tr>
              <a:tr h="220342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2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kern="1200">
                          <a:effectLst/>
                        </a:rPr>
                        <a:t>Денежные средства учреждения, размещенные на депозиты в кредитной организации 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1.201.22.000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extLst>
                  <a:ext uri="{0D108BD9-81ED-4DB2-BD59-A6C34878D82A}">
                    <a16:rowId xmlns:a16="http://schemas.microsoft.com/office/drawing/2014/main" val="1879370114"/>
                  </a:ext>
                </a:extLst>
              </a:tr>
              <a:tr h="110233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3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kern="1200" dirty="0">
                          <a:effectLst/>
                        </a:rPr>
                        <a:t>Денежные средства учреждения в кредитной организации в пути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1.201.23.000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extLst>
                  <a:ext uri="{0D108BD9-81ED-4DB2-BD59-A6C34878D82A}">
                    <a16:rowId xmlns:a16="http://schemas.microsoft.com/office/drawing/2014/main" val="2632831055"/>
                  </a:ext>
                </a:extLst>
              </a:tr>
              <a:tr h="220342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4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kern="1200" dirty="0">
                          <a:effectLst/>
                        </a:rPr>
                        <a:t>Денежные средства учреждения на специальных счетах в кредитной организации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1.201.26.000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extLst>
                  <a:ext uri="{0D108BD9-81ED-4DB2-BD59-A6C34878D82A}">
                    <a16:rowId xmlns:a16="http://schemas.microsoft.com/office/drawing/2014/main" val="2892845456"/>
                  </a:ext>
                </a:extLst>
              </a:tr>
              <a:tr h="220342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5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kern="1200" dirty="0">
                          <a:effectLst/>
                        </a:rPr>
                        <a:t>Денежные средства учреждения в иностранной валюте и драгоценных металлах на счетах в кредитной организации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1.201.27.000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extLst>
                  <a:ext uri="{0D108BD9-81ED-4DB2-BD59-A6C34878D82A}">
                    <a16:rowId xmlns:a16="http://schemas.microsoft.com/office/drawing/2014/main" val="3133390611"/>
                  </a:ext>
                </a:extLst>
              </a:tr>
              <a:tr h="110233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6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kern="1200" dirty="0">
                          <a:effectLst/>
                        </a:rPr>
                        <a:t>Расчеты по заработной плате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1.206.11.000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extLst>
                  <a:ext uri="{0D108BD9-81ED-4DB2-BD59-A6C34878D82A}">
                    <a16:rowId xmlns:a16="http://schemas.microsoft.com/office/drawing/2014/main" val="3247556698"/>
                  </a:ext>
                </a:extLst>
              </a:tr>
              <a:tr h="220342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7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kern="1200" dirty="0">
                          <a:effectLst/>
                        </a:rPr>
                        <a:t>Расчеты по авансам по прочим несоциальным выплатам персоналу в денежной форме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1.206.12.000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extLst>
                  <a:ext uri="{0D108BD9-81ED-4DB2-BD59-A6C34878D82A}">
                    <a16:rowId xmlns:a16="http://schemas.microsoft.com/office/drawing/2014/main" val="2680797800"/>
                  </a:ext>
                </a:extLst>
              </a:tr>
              <a:tr h="110233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8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kern="1200" dirty="0">
                          <a:effectLst/>
                        </a:rPr>
                        <a:t>Расчеты по заработной плате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1.302.11.000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extLst>
                  <a:ext uri="{0D108BD9-81ED-4DB2-BD59-A6C34878D82A}">
                    <a16:rowId xmlns:a16="http://schemas.microsoft.com/office/drawing/2014/main" val="573026163"/>
                  </a:ext>
                </a:extLst>
              </a:tr>
              <a:tr h="220342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9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kern="1200" dirty="0">
                          <a:effectLst/>
                        </a:rPr>
                        <a:t>Расчеты по прочим несоциальным выплатам персоналу в денежной форме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1.302.12.000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extLst>
                  <a:ext uri="{0D108BD9-81ED-4DB2-BD59-A6C34878D82A}">
                    <a16:rowId xmlns:a16="http://schemas.microsoft.com/office/drawing/2014/main" val="893465819"/>
                  </a:ext>
                </a:extLst>
              </a:tr>
              <a:tr h="220342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10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kern="1200" dirty="0">
                          <a:effectLst/>
                        </a:rPr>
                        <a:t>Расчеты по социальным пособиям и компенсациям персоналу в денежной форме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1.302.66.000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extLst>
                  <a:ext uri="{0D108BD9-81ED-4DB2-BD59-A6C34878D82A}">
                    <a16:rowId xmlns:a16="http://schemas.microsoft.com/office/drawing/2014/main" val="3286451627"/>
                  </a:ext>
                </a:extLst>
              </a:tr>
              <a:tr h="110233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11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kern="1200" dirty="0">
                          <a:effectLst/>
                        </a:rPr>
                        <a:t>Расчеты по налогу на доходы физических лиц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kern="1200">
                          <a:effectLst/>
                        </a:rPr>
                        <a:t>1.303.01.000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 anchor="b"/>
                </a:tc>
                <a:extLst>
                  <a:ext uri="{0D108BD9-81ED-4DB2-BD59-A6C34878D82A}">
                    <a16:rowId xmlns:a16="http://schemas.microsoft.com/office/drawing/2014/main" val="952760227"/>
                  </a:ext>
                </a:extLst>
              </a:tr>
              <a:tr h="220342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</a:rPr>
                        <a:t>12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Расчеты по страховым взносам на обязательное социальное страхование на случай временной нетрудоспособности и в связи с материнством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1.303.02.000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extLst>
                  <a:ext uri="{0D108BD9-81ED-4DB2-BD59-A6C34878D82A}">
                    <a16:rowId xmlns:a16="http://schemas.microsoft.com/office/drawing/2014/main" val="2111925036"/>
                  </a:ext>
                </a:extLst>
              </a:tr>
              <a:tr h="330512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</a:rPr>
                        <a:t>13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Расчеты по страховым взносам на обязательное социальное страхование от несчастных случаев на производстве и профессиональных заболеваний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1.303.06.000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extLst>
                  <a:ext uri="{0D108BD9-81ED-4DB2-BD59-A6C34878D82A}">
                    <a16:rowId xmlns:a16="http://schemas.microsoft.com/office/drawing/2014/main" val="2536780139"/>
                  </a:ext>
                </a:extLst>
              </a:tr>
              <a:tr h="220342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</a:rPr>
                        <a:t>14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Расчеты по страховым взносам на обязательное пенсионное страхование на выплату страховой части трудовой пенсии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1.303.10.000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extLst>
                  <a:ext uri="{0D108BD9-81ED-4DB2-BD59-A6C34878D82A}">
                    <a16:rowId xmlns:a16="http://schemas.microsoft.com/office/drawing/2014/main" val="2816138868"/>
                  </a:ext>
                </a:extLst>
              </a:tr>
              <a:tr h="220342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</a:rPr>
                        <a:t>15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>
                          <a:effectLst/>
                        </a:rPr>
                        <a:t>Расчеты по страховым взносам на обязательное пенсионное страхование на выплату накопительной части трудовой пенсии</a:t>
                      </a:r>
                      <a:endParaRPr lang="ru-RU" sz="12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1.303.11.000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extLst>
                  <a:ext uri="{0D108BD9-81ED-4DB2-BD59-A6C34878D82A}">
                    <a16:rowId xmlns:a16="http://schemas.microsoft.com/office/drawing/2014/main" val="2557955990"/>
                  </a:ext>
                </a:extLst>
              </a:tr>
              <a:tr h="110233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</a:rPr>
                        <a:t>16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Расчеты по налогу на имущество организаций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1.303.12.000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extLst>
                  <a:ext uri="{0D108BD9-81ED-4DB2-BD59-A6C34878D82A}">
                    <a16:rowId xmlns:a16="http://schemas.microsoft.com/office/drawing/2014/main" val="2000502373"/>
                  </a:ext>
                </a:extLst>
              </a:tr>
              <a:tr h="110233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</a:rPr>
                        <a:t>17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Расчеты по земельному налогу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1.303.13.000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extLst>
                  <a:ext uri="{0D108BD9-81ED-4DB2-BD59-A6C34878D82A}">
                    <a16:rowId xmlns:a16="http://schemas.microsoft.com/office/drawing/2014/main" val="80568573"/>
                  </a:ext>
                </a:extLst>
              </a:tr>
              <a:tr h="110233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</a:rPr>
                        <a:t>18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Расчеты по единому налоговому платежу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1.303.14.000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extLst>
                  <a:ext uri="{0D108BD9-81ED-4DB2-BD59-A6C34878D82A}">
                    <a16:rowId xmlns:a16="http://schemas.microsoft.com/office/drawing/2014/main" val="4105758260"/>
                  </a:ext>
                </a:extLst>
              </a:tr>
              <a:tr h="110233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</a:rPr>
                        <a:t>19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Расчеты по единому страховому тарифу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1.303.15.000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extLst>
                  <a:ext uri="{0D108BD9-81ED-4DB2-BD59-A6C34878D82A}">
                    <a16:rowId xmlns:a16="http://schemas.microsoft.com/office/drawing/2014/main" val="1892396517"/>
                  </a:ext>
                </a:extLst>
              </a:tr>
              <a:tr h="110233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</a:rPr>
                        <a:t>20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Расчеты с депонентами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1.304.02.000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extLst>
                  <a:ext uri="{0D108BD9-81ED-4DB2-BD59-A6C34878D82A}">
                    <a16:rowId xmlns:a16="http://schemas.microsoft.com/office/drawing/2014/main" val="1796251721"/>
                  </a:ext>
                </a:extLst>
              </a:tr>
              <a:tr h="110233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</a:rPr>
                        <a:t>21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</a:rPr>
                        <a:t>Расчеты по удержаниям из выплат по оплате труда</a:t>
                      </a:r>
                      <a:endParaRPr lang="ru-RU" sz="12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1.304.03.000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7388" marR="37388" marT="0" marB="0"/>
                </a:tc>
                <a:extLst>
                  <a:ext uri="{0D108BD9-81ED-4DB2-BD59-A6C34878D82A}">
                    <a16:rowId xmlns:a16="http://schemas.microsoft.com/office/drawing/2014/main" val="181650453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4475553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Номер слайда 14"/>
          <p:cNvSpPr>
            <a:spLocks noGrp="1"/>
          </p:cNvSpPr>
          <p:nvPr>
            <p:ph type="sldNum" sz="quarter" idx="12"/>
          </p:nvPr>
        </p:nvSpPr>
        <p:spPr>
          <a:xfrm>
            <a:off x="9849135" y="179387"/>
            <a:ext cx="659359" cy="365125"/>
          </a:xfrm>
        </p:spPr>
        <p:txBody>
          <a:bodyPr/>
          <a:lstStyle/>
          <a:p>
            <a:r>
              <a:rPr lang="ru-RU" b="1" dirty="0">
                <a:solidFill>
                  <a:srgbClr val="C79023"/>
                </a:solidFill>
              </a:rPr>
              <a:t> </a:t>
            </a:r>
            <a:fld id="{D81B3B79-DEF0-4346-A5D2-0443081EFB3D}" type="slidenum">
              <a:rPr lang="ru-RU" b="1" smtClean="0">
                <a:solidFill>
                  <a:srgbClr val="C79023"/>
                </a:solidFill>
              </a:rPr>
              <a:t>74</a:t>
            </a:fld>
            <a:endParaRPr lang="en-US" b="1" dirty="0">
              <a:solidFill>
                <a:srgbClr val="C79023"/>
              </a:solidFill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D66A1AD-783C-A04E-998C-6152BA6EDEC8}"/>
              </a:ext>
            </a:extLst>
          </p:cNvPr>
          <p:cNvSpPr/>
          <p:nvPr/>
        </p:nvSpPr>
        <p:spPr>
          <a:xfrm>
            <a:off x="2600437" y="57008"/>
            <a:ext cx="678894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2400" b="1" u="sng" dirty="0">
                <a:solidFill>
                  <a:srgbClr val="C00000"/>
                </a:solidFill>
                <a:latin typeface="Times New Roman" charset="0"/>
                <a:ea typeface="Times New Roman" charset="0"/>
                <a:cs typeface="Times New Roman" charset="0"/>
              </a:rPr>
              <a:t>По итогам</a:t>
            </a:r>
            <a:r>
              <a:rPr lang="ru-RU" sz="2400" b="1" dirty="0">
                <a:solidFill>
                  <a:srgbClr val="C00000"/>
                </a:solidFill>
                <a:latin typeface="Times New Roman" charset="0"/>
                <a:ea typeface="Times New Roman" charset="0"/>
                <a:cs typeface="Times New Roman" charset="0"/>
              </a:rPr>
              <a:t> инвентаризации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5BB2C75-F7B4-4C45-ABFB-1D4FE2B7F492}"/>
              </a:ext>
            </a:extLst>
          </p:cNvPr>
          <p:cNvSpPr txBox="1"/>
          <p:nvPr/>
        </p:nvSpPr>
        <p:spPr>
          <a:xfrm>
            <a:off x="4294909" y="3559269"/>
            <a:ext cx="422505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ru-RU" sz="16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далее – </a:t>
            </a:r>
            <a:r>
              <a:rPr lang="ru-RU" sz="1600" b="1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из Акта (ф.0510463) формируются</a:t>
            </a:r>
            <a:r>
              <a:rPr lang="ru-RU" sz="16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</p:txBody>
      </p:sp>
      <p:graphicFrame>
        <p:nvGraphicFramePr>
          <p:cNvPr id="4" name="Схема 3">
            <a:extLst>
              <a:ext uri="{FF2B5EF4-FFF2-40B4-BE49-F238E27FC236}">
                <a16:creationId xmlns:a16="http://schemas.microsoft.com/office/drawing/2014/main" id="{2FAB453E-77A3-094A-BC8A-628698D3465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986818275"/>
              </p:ext>
            </p:extLst>
          </p:nvPr>
        </p:nvGraphicFramePr>
        <p:xfrm>
          <a:off x="1693091" y="676552"/>
          <a:ext cx="8830114" cy="272645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grpSp>
        <p:nvGrpSpPr>
          <p:cNvPr id="2" name="Группа 1"/>
          <p:cNvGrpSpPr/>
          <p:nvPr/>
        </p:nvGrpSpPr>
        <p:grpSpPr>
          <a:xfrm>
            <a:off x="1660023" y="4054090"/>
            <a:ext cx="8896251" cy="2684068"/>
            <a:chOff x="169091" y="4103432"/>
            <a:chExt cx="8896251" cy="2684068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866ACEE-3BBD-8347-9BBE-ACA52B5F3214}"/>
                </a:ext>
              </a:extLst>
            </p:cNvPr>
            <p:cNvSpPr txBox="1"/>
            <p:nvPr/>
          </p:nvSpPr>
          <p:spPr>
            <a:xfrm>
              <a:off x="169091" y="4103998"/>
              <a:ext cx="2161154" cy="959615"/>
            </a:xfrm>
            <a:prstGeom prst="rect">
              <a:avLst/>
            </a:prstGeom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noAutofit/>
            </a:bodyPr>
            <a:lstStyle/>
            <a:p>
              <a:pPr algn="ctr"/>
              <a:r>
                <a:rPr lang="ru-RU" sz="1400" b="1" i="1" dirty="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Излишки</a:t>
              </a:r>
            </a:p>
            <a:p>
              <a:pPr algn="ctr"/>
              <a:r>
                <a:rPr lang="ru-RU" sz="14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Акт о приеме-передаче объектов нефинансовых активов (ф.0510</a:t>
              </a:r>
              <a:r>
                <a:rPr lang="ru-RU" sz="1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448</a:t>
              </a:r>
              <a:r>
                <a:rPr lang="ru-RU" sz="14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2B397F5E-A90A-154F-B2F0-A3D9CFF01A96}"/>
                </a:ext>
              </a:extLst>
            </p:cNvPr>
            <p:cNvSpPr txBox="1"/>
            <p:nvPr/>
          </p:nvSpPr>
          <p:spPr>
            <a:xfrm>
              <a:off x="2502168" y="4103432"/>
              <a:ext cx="2691894" cy="1146996"/>
            </a:xfrm>
            <a:prstGeom prst="rect">
              <a:avLst/>
            </a:prstGeom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noAutofit/>
            </a:bodyPr>
            <a:lstStyle/>
            <a:p>
              <a:pPr algn="ctr"/>
              <a:r>
                <a:rPr lang="ru-RU" sz="1400" b="1" i="1" dirty="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Не актив</a:t>
              </a:r>
            </a:p>
            <a:p>
              <a:pPr algn="ctr"/>
              <a:r>
                <a:rPr lang="ru-RU" sz="14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Решение о прекращении признания активами объектов нефинансовых активов (ф.0510</a:t>
              </a:r>
              <a:r>
                <a:rPr lang="ru-RU" sz="1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440</a:t>
              </a:r>
              <a:r>
                <a:rPr lang="ru-RU" sz="14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4665E54-CF0B-5A46-A7A2-0079FCD4A87F}"/>
                </a:ext>
              </a:extLst>
            </p:cNvPr>
            <p:cNvSpPr txBox="1"/>
            <p:nvPr/>
          </p:nvSpPr>
          <p:spPr>
            <a:xfrm>
              <a:off x="5336487" y="4111884"/>
              <a:ext cx="2426524" cy="508201"/>
            </a:xfrm>
            <a:prstGeom prst="rect">
              <a:avLst/>
            </a:prstGeom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noAutofit/>
            </a:bodyPr>
            <a:lstStyle/>
            <a:p>
              <a:pPr algn="ctr"/>
              <a:r>
                <a:rPr lang="ru-RU" sz="1400" b="1" i="1" dirty="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Недостача</a:t>
              </a:r>
            </a:p>
            <a:p>
              <a:pPr algn="ctr"/>
              <a:r>
                <a:rPr lang="ru-RU" sz="14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Служебное разбирательство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C4665E54-CF0B-5A46-A7A2-0079FCD4A87F}"/>
                </a:ext>
              </a:extLst>
            </p:cNvPr>
            <p:cNvSpPr txBox="1"/>
            <p:nvPr/>
          </p:nvSpPr>
          <p:spPr>
            <a:xfrm>
              <a:off x="5336487" y="4737466"/>
              <a:ext cx="2426524" cy="935748"/>
            </a:xfrm>
            <a:prstGeom prst="rect">
              <a:avLst/>
            </a:prstGeom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noAutofit/>
            </a:bodyPr>
            <a:lstStyle/>
            <a:p>
              <a:pPr algn="ctr"/>
              <a:r>
                <a:rPr lang="ru-RU" sz="1400" b="1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Накладная на внутреннее перемещение объектов нефинансовых активов (ф.0510450)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C4665E54-CF0B-5A46-A7A2-0079FCD4A87F}"/>
                </a:ext>
              </a:extLst>
            </p:cNvPr>
            <p:cNvSpPr txBox="1"/>
            <p:nvPr/>
          </p:nvSpPr>
          <p:spPr>
            <a:xfrm>
              <a:off x="5336486" y="5790595"/>
              <a:ext cx="3728855" cy="527473"/>
            </a:xfrm>
            <a:prstGeom prst="rect">
              <a:avLst/>
            </a:prstGeom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noAutofit/>
            </a:bodyPr>
            <a:lstStyle/>
            <a:p>
              <a:pPr algn="ctr"/>
              <a:r>
                <a:rPr lang="ru-RU" sz="1400" b="1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Акт о признании </a:t>
              </a:r>
              <a:r>
                <a:rPr lang="ru-RU" sz="1400" b="1" i="1" dirty="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безнадежной к взысканию </a:t>
              </a:r>
              <a:r>
                <a:rPr lang="ru-RU" sz="1400" b="1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задолженности </a:t>
              </a:r>
              <a:r>
                <a:rPr lang="ru-RU" sz="1400" b="1" i="1" dirty="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по доходам </a:t>
              </a:r>
              <a:r>
                <a:rPr lang="ru-RU" sz="1400" b="1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(ф.0510436)</a:t>
              </a:r>
              <a:endParaRPr lang="ru-RU" sz="14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C4665E54-CF0B-5A46-A7A2-0079FCD4A87F}"/>
                </a:ext>
              </a:extLst>
            </p:cNvPr>
            <p:cNvSpPr txBox="1"/>
            <p:nvPr/>
          </p:nvSpPr>
          <p:spPr>
            <a:xfrm>
              <a:off x="169091" y="6420938"/>
              <a:ext cx="8896250" cy="366562"/>
            </a:xfrm>
            <a:prstGeom prst="rect">
              <a:avLst/>
            </a:prstGeom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tIns="36000" rtlCol="0">
              <a:noAutofit/>
            </a:bodyPr>
            <a:lstStyle/>
            <a:p>
              <a:pPr algn="ctr"/>
              <a:r>
                <a:rPr lang="ru-RU" sz="1400" b="1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Решение</a:t>
              </a:r>
              <a:r>
                <a:rPr lang="ru-RU" dirty="0"/>
                <a:t> </a:t>
              </a:r>
              <a:r>
                <a:rPr lang="ru-RU" sz="1400" b="1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о признании (восстановлении</a:t>
              </a:r>
              <a:r>
                <a:rPr lang="ru-RU" sz="1400" b="1" i="1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  <a:r>
                <a:rPr lang="ru-RU" sz="1400" b="1" i="1" dirty="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сомнительной </a:t>
              </a:r>
              <a:r>
                <a:rPr lang="ru-RU" sz="1400" b="1" i="1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задолженности </a:t>
              </a:r>
              <a:r>
                <a:rPr lang="ru-RU" sz="1400" b="1" i="1" dirty="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по доходам </a:t>
              </a:r>
              <a:r>
                <a:rPr lang="ru-RU" sz="1400" b="1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(ф.</a:t>
              </a:r>
              <a:r>
                <a:rPr lang="ru-RU" sz="1400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0510</a:t>
              </a:r>
              <a:r>
                <a:rPr lang="ru-RU" sz="1400" b="1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445)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C4665E54-CF0B-5A46-A7A2-0079FCD4A87F}"/>
                </a:ext>
              </a:extLst>
            </p:cNvPr>
            <p:cNvSpPr txBox="1"/>
            <p:nvPr/>
          </p:nvSpPr>
          <p:spPr>
            <a:xfrm>
              <a:off x="169091" y="5125681"/>
              <a:ext cx="2161154" cy="1205688"/>
            </a:xfrm>
            <a:prstGeom prst="rect">
              <a:avLst/>
            </a:prstGeom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noAutofit/>
            </a:bodyPr>
            <a:lstStyle/>
            <a:p>
              <a:pPr algn="ctr"/>
              <a:r>
                <a:rPr lang="ru-RU" sz="1400" b="1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Решение о списании задолженности, невостребованной кредиторами, со счета _______ (ф.</a:t>
              </a:r>
              <a:r>
                <a:rPr lang="ru-RU" sz="1400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0510</a:t>
              </a:r>
              <a:r>
                <a:rPr lang="ru-RU" sz="1400" b="1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437)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C4665E54-CF0B-5A46-A7A2-0079FCD4A87F}"/>
                </a:ext>
              </a:extLst>
            </p:cNvPr>
            <p:cNvSpPr txBox="1"/>
            <p:nvPr/>
          </p:nvSpPr>
          <p:spPr>
            <a:xfrm>
              <a:off x="2487462" y="5410497"/>
              <a:ext cx="2706599" cy="791008"/>
            </a:xfrm>
            <a:prstGeom prst="rect">
              <a:avLst/>
            </a:prstGeom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noAutofit/>
            </a:bodyPr>
            <a:lstStyle/>
            <a:p>
              <a:pPr algn="ctr"/>
              <a:r>
                <a:rPr lang="ru-RU" sz="1400" b="1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Решение о восстановлении кредиторской задолженности (ф.</a:t>
              </a:r>
              <a:r>
                <a:rPr lang="ru-RU" sz="1400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0510</a:t>
              </a:r>
              <a:r>
                <a:rPr lang="ru-RU" sz="1400" b="1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446)</a:t>
              </a:r>
              <a:endParaRPr lang="ru-RU" sz="14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4665E54-CF0B-5A46-A7A2-0079FCD4A87F}"/>
                </a:ext>
              </a:extLst>
            </p:cNvPr>
            <p:cNvSpPr txBox="1"/>
            <p:nvPr/>
          </p:nvSpPr>
          <p:spPr>
            <a:xfrm>
              <a:off x="7880997" y="4111883"/>
              <a:ext cx="1184345" cy="1561331"/>
            </a:xfrm>
            <a:prstGeom prst="rect">
              <a:avLst/>
            </a:prstGeom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noAutofit/>
            </a:bodyPr>
            <a:lstStyle/>
            <a:p>
              <a:pPr algn="ctr"/>
              <a:r>
                <a:rPr lang="ru-RU" sz="1400" b="1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ПКО фондовый (ф.0310001)</a:t>
              </a:r>
            </a:p>
            <a:p>
              <a:pPr algn="ctr"/>
              <a:endParaRPr lang="ru-RU" sz="1400" b="1" i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ctr"/>
              <a:r>
                <a:rPr lang="ru-RU" sz="1400" b="1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РКО фондовый (</a:t>
              </a:r>
              <a:r>
                <a:rPr lang="ru-RU" sz="1400" b="1" i="1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ф.0310002)</a:t>
              </a:r>
              <a:endParaRPr lang="ru-RU" sz="14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8" name="Rectangle 4">
            <a:extLst>
              <a:ext uri="{FF2B5EF4-FFF2-40B4-BE49-F238E27FC236}">
                <a16:creationId xmlns:a16="http://schemas.microsoft.com/office/drawing/2014/main" id="{995AE38C-9606-984D-80C8-E8C079E9AC67}"/>
              </a:ext>
            </a:extLst>
          </p:cNvPr>
          <p:cNvSpPr/>
          <p:nvPr/>
        </p:nvSpPr>
        <p:spPr>
          <a:xfrm>
            <a:off x="226290" y="2319526"/>
            <a:ext cx="2374147" cy="1477328"/>
          </a:xfrm>
          <a:prstGeom prst="rect">
            <a:avLst/>
          </a:prstGeom>
          <a:ln w="38100">
            <a:solidFill>
              <a:schemeClr val="accent1"/>
            </a:solidFill>
          </a:ln>
        </p:spPr>
        <p:txBody>
          <a:bodyPr wrap="square">
            <a:spAutoFit/>
          </a:bodyPr>
          <a:lstStyle/>
          <a:p>
            <a:pPr algn="ctr"/>
            <a:r>
              <a:rPr lang="ru-RU" b="1" dirty="0">
                <a:solidFill>
                  <a:srgbClr val="C00000"/>
                </a:solidFill>
                <a:latin typeface="Times New Roman" charset="0"/>
                <a:ea typeface="Times New Roman" charset="0"/>
                <a:cs typeface="Times New Roman" charset="0"/>
              </a:rPr>
              <a:t>Если есть в 52н, </a:t>
            </a:r>
            <a:endParaRPr lang="ru-RU" b="1" dirty="0" smtClean="0">
              <a:solidFill>
                <a:srgbClr val="C00000"/>
              </a:solidFill>
              <a:latin typeface="Times New Roman" charset="0"/>
              <a:ea typeface="Times New Roman" charset="0"/>
              <a:cs typeface="Times New Roman" charset="0"/>
            </a:endParaRPr>
          </a:p>
          <a:p>
            <a:pPr algn="ctr"/>
            <a:r>
              <a:rPr lang="ru-RU" b="1" dirty="0" smtClean="0">
                <a:solidFill>
                  <a:srgbClr val="C00000"/>
                </a:solidFill>
                <a:latin typeface="Times New Roman" charset="0"/>
                <a:ea typeface="Times New Roman" charset="0"/>
                <a:cs typeface="Times New Roman" charset="0"/>
              </a:rPr>
              <a:t>нет 61н - то </a:t>
            </a:r>
            <a:r>
              <a:rPr lang="ru-RU" b="1" dirty="0">
                <a:solidFill>
                  <a:srgbClr val="C00000"/>
                </a:solidFill>
                <a:latin typeface="Times New Roman" charset="0"/>
                <a:ea typeface="Times New Roman" charset="0"/>
                <a:cs typeface="Times New Roman" charset="0"/>
              </a:rPr>
              <a:t>52н</a:t>
            </a:r>
          </a:p>
          <a:p>
            <a:pPr algn="ctr"/>
            <a:r>
              <a:rPr lang="ru-RU" b="1" dirty="0">
                <a:solidFill>
                  <a:srgbClr val="C00000"/>
                </a:solidFill>
                <a:latin typeface="Times New Roman" charset="0"/>
                <a:ea typeface="Times New Roman" charset="0"/>
                <a:cs typeface="Times New Roman" charset="0"/>
              </a:rPr>
              <a:t>Если нет в 52н, есть в 61н, то 61н</a:t>
            </a:r>
          </a:p>
          <a:p>
            <a:pPr algn="ctr"/>
            <a:r>
              <a:rPr lang="ru-RU" b="1" dirty="0">
                <a:solidFill>
                  <a:srgbClr val="C00000"/>
                </a:solidFill>
                <a:latin typeface="Times New Roman" charset="0"/>
                <a:ea typeface="Times New Roman" charset="0"/>
                <a:cs typeface="Times New Roman" charset="0"/>
              </a:rPr>
              <a:t>Приоритет – 61н</a:t>
            </a:r>
          </a:p>
        </p:txBody>
      </p:sp>
    </p:spTree>
    <p:extLst>
      <p:ext uri="{BB962C8B-B14F-4D97-AF65-F5344CB8AC3E}">
        <p14:creationId xmlns:p14="http://schemas.microsoft.com/office/powerpoint/2010/main" val="201144691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/>
          <p:cNvPicPr>
            <a:picLocks noChangeAspect="1"/>
          </p:cNvPicPr>
          <p:nvPr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02818" y="1036094"/>
            <a:ext cx="1058272" cy="1058272"/>
          </a:xfrm>
          <a:prstGeom prst="rect">
            <a:avLst/>
          </a:prstGeom>
        </p:spPr>
      </p:pic>
      <p:sp>
        <p:nvSpPr>
          <p:cNvPr id="7" name="Номер слайда 14"/>
          <p:cNvSpPr>
            <a:spLocks noGrp="1"/>
          </p:cNvSpPr>
          <p:nvPr>
            <p:ph type="sldNum" sz="quarter" idx="12"/>
          </p:nvPr>
        </p:nvSpPr>
        <p:spPr>
          <a:xfrm>
            <a:off x="11202820" y="98235"/>
            <a:ext cx="545834" cy="365125"/>
          </a:xfrm>
        </p:spPr>
        <p:txBody>
          <a:bodyPr/>
          <a:lstStyle/>
          <a:p>
            <a:r>
              <a:rPr lang="ru-RU" b="1" dirty="0">
                <a:solidFill>
                  <a:srgbClr val="C79023"/>
                </a:solidFill>
              </a:rPr>
              <a:t> </a:t>
            </a:r>
            <a:fld id="{D81B3B79-DEF0-4346-A5D2-0443081EFB3D}" type="slidenum">
              <a:rPr lang="ru-RU" b="1" smtClean="0">
                <a:solidFill>
                  <a:srgbClr val="C79023"/>
                </a:solidFill>
              </a:rPr>
              <a:t>75</a:t>
            </a:fld>
            <a:endParaRPr lang="en-US" b="1" dirty="0">
              <a:solidFill>
                <a:srgbClr val="C79023"/>
              </a:solidFill>
            </a:endParaRPr>
          </a:p>
        </p:txBody>
      </p:sp>
      <p:sp>
        <p:nvSpPr>
          <p:cNvPr id="13" name="Rectangle 4"/>
          <p:cNvSpPr/>
          <p:nvPr/>
        </p:nvSpPr>
        <p:spPr>
          <a:xfrm>
            <a:off x="470264" y="137933"/>
            <a:ext cx="10580914" cy="4462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2300" b="1" dirty="0" smtClean="0">
                <a:solidFill>
                  <a:srgbClr val="002060"/>
                </a:solidFill>
                <a:latin typeface="Times New Roman" charset="0"/>
                <a:ea typeface="Times New Roman" charset="0"/>
                <a:cs typeface="Times New Roman" charset="0"/>
              </a:rPr>
              <a:t>  Документооборот для инвентаризации: приказ МФ </a:t>
            </a:r>
            <a:r>
              <a:rPr lang="ru-RU" sz="2300" b="1" dirty="0">
                <a:solidFill>
                  <a:srgbClr val="002060"/>
                </a:solidFill>
                <a:latin typeface="Times New Roman" charset="0"/>
                <a:ea typeface="Times New Roman" charset="0"/>
                <a:cs typeface="Times New Roman" charset="0"/>
              </a:rPr>
              <a:t>144н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129897B-AD4B-2E47-AED6-E963EF239ED6}"/>
              </a:ext>
            </a:extLst>
          </p:cNvPr>
          <p:cNvSpPr txBox="1"/>
          <p:nvPr/>
        </p:nvSpPr>
        <p:spPr>
          <a:xfrm>
            <a:off x="1812810" y="625662"/>
            <a:ext cx="2772308" cy="369332"/>
          </a:xfrm>
          <a:prstGeom prst="rect">
            <a:avLst/>
          </a:prstGeom>
          <a:noFill/>
          <a:ln w="28575">
            <a:noFill/>
          </a:ln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  <a:defRPr/>
            </a:pPr>
            <a:r>
              <a:rPr lang="ru-RU" altLang="ru-RU" b="1" u="sng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Внутри субъекта учета</a:t>
            </a:r>
          </a:p>
        </p:txBody>
      </p:sp>
      <p:graphicFrame>
        <p:nvGraphicFramePr>
          <p:cNvPr id="3" name="Схема 2"/>
          <p:cNvGraphicFramePr/>
          <p:nvPr>
            <p:extLst/>
          </p:nvPr>
        </p:nvGraphicFramePr>
        <p:xfrm>
          <a:off x="1964704" y="1146877"/>
          <a:ext cx="2168194" cy="184361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4" r:lo="rId5" r:qs="rId6" r:cs="rId7"/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5129897B-AD4B-2E47-AED6-E963EF239ED6}"/>
              </a:ext>
            </a:extLst>
          </p:cNvPr>
          <p:cNvSpPr txBox="1"/>
          <p:nvPr/>
        </p:nvSpPr>
        <p:spPr>
          <a:xfrm>
            <a:off x="1162594" y="3126182"/>
            <a:ext cx="8556172" cy="600164"/>
          </a:xfrm>
          <a:prstGeom prst="rect">
            <a:avLst/>
          </a:prstGeom>
          <a:noFill/>
          <a:ln w="28575">
            <a:noFill/>
          </a:ln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  <a:defRPr/>
            </a:pPr>
            <a:r>
              <a:rPr lang="ru-RU" altLang="ru-RU" sz="1400" b="1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СП – структурное подразделение и (или) ответственное лицо  (ОЛ)</a:t>
            </a:r>
          </a:p>
          <a:p>
            <a:pPr algn="ctr">
              <a:spcBef>
                <a:spcPts val="600"/>
              </a:spcBef>
              <a:defRPr/>
            </a:pPr>
            <a:r>
              <a:rPr lang="ru-RU" altLang="ru-RU" sz="1400" b="1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Б, ЦБ - бухгалтерия</a:t>
            </a:r>
          </a:p>
        </p:txBody>
      </p:sp>
      <p:graphicFrame>
        <p:nvGraphicFramePr>
          <p:cNvPr id="10" name="Схема 9"/>
          <p:cNvGraphicFramePr/>
          <p:nvPr>
            <p:extLst/>
          </p:nvPr>
        </p:nvGraphicFramePr>
        <p:xfrm>
          <a:off x="6464099" y="1041300"/>
          <a:ext cx="2381470" cy="201466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9" r:lo="rId10" r:qs="rId11" r:cs="rId12"/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5129897B-AD4B-2E47-AED6-E963EF239ED6}"/>
              </a:ext>
            </a:extLst>
          </p:cNvPr>
          <p:cNvSpPr txBox="1"/>
          <p:nvPr/>
        </p:nvSpPr>
        <p:spPr>
          <a:xfrm>
            <a:off x="6240016" y="644834"/>
            <a:ext cx="4212468" cy="369332"/>
          </a:xfrm>
          <a:prstGeom prst="rect">
            <a:avLst/>
          </a:prstGeom>
          <a:noFill/>
          <a:ln w="28575">
            <a:noFill/>
          </a:ln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  <a:defRPr/>
            </a:pPr>
            <a:r>
              <a:rPr lang="ru-RU" altLang="ru-RU" b="1" u="sng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Между субъектом учета и ЦБ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9444372" y="1203952"/>
            <a:ext cx="1013886" cy="504056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rtlCol="0" anchor="ctr" anchorCtr="1">
            <a:noAutofit/>
          </a:bodyPr>
          <a:lstStyle/>
          <a:p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ЦБ</a:t>
            </a:r>
          </a:p>
        </p:txBody>
      </p:sp>
      <p:sp>
        <p:nvSpPr>
          <p:cNvPr id="5" name="Двойная стрелка влево/вправо 4"/>
          <p:cNvSpPr/>
          <p:nvPr/>
        </p:nvSpPr>
        <p:spPr>
          <a:xfrm>
            <a:off x="8072846" y="1412776"/>
            <a:ext cx="1371525" cy="132823"/>
          </a:xfrm>
          <a:prstGeom prst="leftRightArrow">
            <a:avLst/>
          </a:prstGeom>
          <a:gradFill flip="none" rotWithShape="1">
            <a:gsLst>
              <a:gs pos="0">
                <a:schemeClr val="accent3">
                  <a:lumMod val="5000"/>
                  <a:lumOff val="95000"/>
                </a:schemeClr>
              </a:gs>
              <a:gs pos="74000">
                <a:schemeClr val="accent3">
                  <a:lumMod val="45000"/>
                  <a:lumOff val="55000"/>
                </a:schemeClr>
              </a:gs>
              <a:gs pos="83000">
                <a:schemeClr val="accent3">
                  <a:lumMod val="45000"/>
                  <a:lumOff val="55000"/>
                </a:schemeClr>
              </a:gs>
              <a:gs pos="100000">
                <a:schemeClr val="accent3">
                  <a:lumMod val="30000"/>
                  <a:lumOff val="70000"/>
                </a:schemeClr>
              </a:gs>
            </a:gsLst>
            <a:lin ang="5400000" scaled="1"/>
            <a:tileRect/>
          </a:gradFill>
          <a:ln>
            <a:solidFill>
              <a:schemeClr val="accent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129897B-AD4B-2E47-AED6-E963EF239ED6}"/>
              </a:ext>
            </a:extLst>
          </p:cNvPr>
          <p:cNvSpPr txBox="1"/>
          <p:nvPr/>
        </p:nvSpPr>
        <p:spPr>
          <a:xfrm>
            <a:off x="4511824" y="2133111"/>
            <a:ext cx="1620180" cy="52322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  <a:defRPr/>
            </a:pPr>
            <a:r>
              <a:rPr lang="ru-RU" altLang="ru-RU" sz="1400" b="1" i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двусторонний </a:t>
            </a:r>
            <a:r>
              <a:rPr lang="ru-RU" altLang="ru-RU" sz="1400" i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обмен данными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129897B-AD4B-2E47-AED6-E963EF239ED6}"/>
              </a:ext>
            </a:extLst>
          </p:cNvPr>
          <p:cNvSpPr txBox="1"/>
          <p:nvPr/>
        </p:nvSpPr>
        <p:spPr>
          <a:xfrm>
            <a:off x="692331" y="3716445"/>
            <a:ext cx="2566277" cy="1615827"/>
          </a:xfrm>
          <a:prstGeom prst="rect">
            <a:avLst/>
          </a:prstGeom>
          <a:noFill/>
          <a:ln w="38100">
            <a:solidFill>
              <a:schemeClr val="accent3">
                <a:lumMod val="60000"/>
                <a:lumOff val="40000"/>
              </a:schemeClr>
            </a:solidFill>
          </a:ln>
        </p:spPr>
        <p:txBody>
          <a:bodyPr wrap="square">
            <a:spAutoFit/>
          </a:bodyPr>
          <a:lstStyle/>
          <a:p>
            <a:pPr lvl="1">
              <a:spcBef>
                <a:spcPts val="600"/>
              </a:spcBef>
              <a:defRPr/>
            </a:pPr>
            <a:r>
              <a:rPr lang="ru-RU" altLang="ru-RU" sz="1400" b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Виды документов:</a:t>
            </a:r>
          </a:p>
          <a:p>
            <a:pPr marL="285750" indent="-285750">
              <a:spcBef>
                <a:spcPts val="600"/>
              </a:spcBef>
              <a:buFont typeface="Wingdings" panose="05000000000000000000" pitchFamily="2" charset="2"/>
              <a:buChar char="ü"/>
              <a:defRPr/>
            </a:pPr>
            <a:r>
              <a:rPr lang="ru-RU" alt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Электронный</a:t>
            </a:r>
          </a:p>
          <a:p>
            <a:pPr marL="285750" indent="-285750">
              <a:spcBef>
                <a:spcPts val="600"/>
              </a:spcBef>
              <a:buFont typeface="Wingdings" panose="05000000000000000000" pitchFamily="2" charset="2"/>
              <a:buChar char="ü"/>
              <a:defRPr/>
            </a:pPr>
            <a:r>
              <a:rPr lang="ru-RU" alt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Электронный образ бумажного документа с приложением скан-копии</a:t>
            </a:r>
          </a:p>
          <a:p>
            <a:pPr marL="285750" indent="-285750">
              <a:spcBef>
                <a:spcPts val="600"/>
              </a:spcBef>
              <a:buFont typeface="Wingdings" panose="05000000000000000000" pitchFamily="2" charset="2"/>
              <a:buChar char="ü"/>
              <a:defRPr/>
            </a:pPr>
            <a:r>
              <a:rPr lang="ru-RU" alt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Бумажный носитель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129897B-AD4B-2E47-AED6-E963EF239ED6}"/>
              </a:ext>
            </a:extLst>
          </p:cNvPr>
          <p:cNvSpPr txBox="1"/>
          <p:nvPr/>
        </p:nvSpPr>
        <p:spPr>
          <a:xfrm>
            <a:off x="8472958" y="1956384"/>
            <a:ext cx="1942828" cy="33855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28575">
            <a:noFill/>
          </a:ln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  <a:defRPr/>
            </a:pPr>
            <a:r>
              <a:rPr lang="ru-RU" altLang="ru-RU" sz="1600" b="1" i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Два графика!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129897B-AD4B-2E47-AED6-E963EF239ED6}"/>
              </a:ext>
            </a:extLst>
          </p:cNvPr>
          <p:cNvSpPr txBox="1"/>
          <p:nvPr/>
        </p:nvSpPr>
        <p:spPr>
          <a:xfrm>
            <a:off x="675037" y="1826238"/>
            <a:ext cx="1821481" cy="33855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28575">
            <a:noFill/>
          </a:ln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  <a:defRPr/>
            </a:pPr>
            <a:r>
              <a:rPr lang="ru-RU" altLang="ru-RU" sz="1600" b="1" i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Один график!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129897B-AD4B-2E47-AED6-E963EF239ED6}"/>
              </a:ext>
            </a:extLst>
          </p:cNvPr>
          <p:cNvSpPr txBox="1"/>
          <p:nvPr/>
        </p:nvSpPr>
        <p:spPr>
          <a:xfrm>
            <a:off x="3383280" y="3732309"/>
            <a:ext cx="8543109" cy="2416046"/>
          </a:xfrm>
          <a:prstGeom prst="rect">
            <a:avLst/>
          </a:prstGeom>
          <a:solidFill>
            <a:schemeClr val="bg2"/>
          </a:solidFill>
          <a:ln w="38100">
            <a:solidFill>
              <a:schemeClr val="accent3">
                <a:lumMod val="60000"/>
                <a:lumOff val="40000"/>
              </a:schemeClr>
            </a:solidFill>
          </a:ln>
        </p:spPr>
        <p:txBody>
          <a:bodyPr wrap="square">
            <a:spAutoFit/>
          </a:bodyPr>
          <a:lstStyle/>
          <a:p>
            <a:pPr lvl="1">
              <a:spcBef>
                <a:spcPts val="600"/>
              </a:spcBef>
              <a:defRPr/>
            </a:pPr>
            <a:r>
              <a:rPr lang="ru-RU" altLang="ru-RU" sz="1400" b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По документам:</a:t>
            </a:r>
          </a:p>
          <a:p>
            <a:pPr marL="285750" indent="-285750">
              <a:spcBef>
                <a:spcPts val="600"/>
              </a:spcBef>
              <a:buFont typeface="Wingdings" panose="05000000000000000000" pitchFamily="2" charset="2"/>
              <a:buChar char="ü"/>
              <a:defRPr/>
            </a:pPr>
            <a:r>
              <a:rPr lang="ru-RU" altLang="ru-RU" sz="1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Предзаполнение</a:t>
            </a:r>
            <a:r>
              <a:rPr lang="ru-RU" alt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документа по данным регистра </a:t>
            </a:r>
            <a:r>
              <a:rPr lang="ru-RU" altLang="ru-RU" sz="14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(ОЛ, </a:t>
            </a:r>
            <a:r>
              <a:rPr lang="ru-RU" alt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сроки и порядок передачи) (например, инвентаризационные описи)</a:t>
            </a:r>
          </a:p>
          <a:p>
            <a:pPr marL="285750" indent="-285750">
              <a:spcBef>
                <a:spcPts val="600"/>
              </a:spcBef>
              <a:buFont typeface="Wingdings" panose="05000000000000000000" pitchFamily="2" charset="2"/>
              <a:buChar char="ü"/>
              <a:defRPr/>
            </a:pPr>
            <a:r>
              <a:rPr lang="ru-RU" alt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Составление ПУД </a:t>
            </a:r>
            <a:r>
              <a:rPr lang="ru-RU" altLang="ru-RU" sz="14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(ОЛ </a:t>
            </a:r>
            <a:r>
              <a:rPr lang="ru-RU" alt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за </a:t>
            </a:r>
            <a:r>
              <a:rPr lang="ru-RU" altLang="ru-RU" sz="14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оформление, </a:t>
            </a:r>
            <a:r>
              <a:rPr lang="ru-RU" alt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сроки составления, лица, подписывающие документ)</a:t>
            </a:r>
          </a:p>
          <a:p>
            <a:pPr marL="285750" indent="-285750">
              <a:spcBef>
                <a:spcPts val="600"/>
              </a:spcBef>
              <a:buFont typeface="Wingdings" panose="05000000000000000000" pitchFamily="2" charset="2"/>
              <a:buChar char="ü"/>
              <a:defRPr/>
            </a:pPr>
            <a:r>
              <a:rPr lang="ru-RU" alt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Порядок представления (как и кому)</a:t>
            </a:r>
          </a:p>
          <a:p>
            <a:pPr marL="285750" indent="-285750">
              <a:spcBef>
                <a:spcPts val="600"/>
              </a:spcBef>
              <a:buFont typeface="Wingdings" panose="05000000000000000000" pitchFamily="2" charset="2"/>
              <a:buChar char="ü"/>
              <a:defRPr/>
            </a:pPr>
            <a:r>
              <a:rPr lang="ru-RU" alt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Порядок отражения в учете (сроки проверки и отражения, запрос на </a:t>
            </a:r>
            <a:r>
              <a:rPr lang="ru-RU" altLang="ru-RU" sz="1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доп.информацию</a:t>
            </a:r>
            <a:r>
              <a:rPr lang="ru-RU" alt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) (например, списание МЗ без поступления)</a:t>
            </a:r>
          </a:p>
          <a:p>
            <a:pPr marL="285750" indent="-285750">
              <a:spcBef>
                <a:spcPts val="600"/>
              </a:spcBef>
              <a:buFont typeface="Wingdings" panose="05000000000000000000" pitchFamily="2" charset="2"/>
              <a:buChar char="ü"/>
              <a:defRPr/>
            </a:pPr>
            <a:r>
              <a:rPr lang="ru-RU" alt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Порядок представления данных </a:t>
            </a:r>
            <a:r>
              <a:rPr lang="ru-RU" altLang="ru-RU" sz="1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бух.учета</a:t>
            </a:r>
            <a:r>
              <a:rPr lang="ru-RU" alt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(например, руководству учреждения о просроченной КЗ для анализа и принятия решений)</a:t>
            </a:r>
          </a:p>
        </p:txBody>
      </p:sp>
    </p:spTree>
    <p:extLst>
      <p:ext uri="{BB962C8B-B14F-4D97-AF65-F5344CB8AC3E}">
        <p14:creationId xmlns:p14="http://schemas.microsoft.com/office/powerpoint/2010/main" val="389279723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630431" y="1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Этапы организации и проведения инвентаризации</a:t>
            </a:r>
            <a:endParaRPr lang="ru-RU" sz="2000" dirty="0">
              <a:solidFill>
                <a:schemeClr val="accent5">
                  <a:lumMod val="75000"/>
                </a:schemeClr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0" name="Прямоугольник 9"/>
          <p:cNvSpPr/>
          <p:nvPr/>
        </p:nvSpPr>
        <p:spPr>
          <a:xfrm>
            <a:off x="828023" y="1740420"/>
            <a:ext cx="3103285" cy="150443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Овал 10"/>
          <p:cNvSpPr/>
          <p:nvPr/>
        </p:nvSpPr>
        <p:spPr>
          <a:xfrm>
            <a:off x="552287" y="1464685"/>
            <a:ext cx="551468" cy="551468"/>
          </a:xfrm>
          <a:prstGeom prst="ellipse">
            <a:avLst/>
          </a:prstGeom>
          <a:gradFill flip="none" rotWithShape="1">
            <a:gsLst>
              <a:gs pos="0">
                <a:srgbClr val="004DAC">
                  <a:shade val="30000"/>
                  <a:satMod val="115000"/>
                </a:srgbClr>
              </a:gs>
              <a:gs pos="50000">
                <a:srgbClr val="004DAC">
                  <a:shade val="67500"/>
                  <a:satMod val="115000"/>
                </a:srgbClr>
              </a:gs>
              <a:gs pos="100000">
                <a:srgbClr val="004DAC">
                  <a:shade val="100000"/>
                  <a:satMod val="115000"/>
                </a:srgbClr>
              </a:gs>
            </a:gsLst>
            <a:lin ang="2700000" scaled="1"/>
            <a:tileRect/>
          </a:gra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TextBox 11"/>
          <p:cNvSpPr txBox="1"/>
          <p:nvPr/>
        </p:nvSpPr>
        <p:spPr>
          <a:xfrm>
            <a:off x="816144" y="2200246"/>
            <a:ext cx="31151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Порядок проведения инвентаризации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564167" y="1508668"/>
            <a:ext cx="52770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4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01</a:t>
            </a:r>
            <a:endParaRPr lang="ru-RU" sz="24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4" name="Прямоугольник 33"/>
          <p:cNvSpPr/>
          <p:nvPr/>
        </p:nvSpPr>
        <p:spPr>
          <a:xfrm>
            <a:off x="4712178" y="1740420"/>
            <a:ext cx="3103285" cy="150443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/>
          <p:cNvSpPr/>
          <p:nvPr/>
        </p:nvSpPr>
        <p:spPr>
          <a:xfrm>
            <a:off x="4436442" y="1464685"/>
            <a:ext cx="551468" cy="551468"/>
          </a:xfrm>
          <a:prstGeom prst="ellipse">
            <a:avLst/>
          </a:prstGeom>
          <a:gradFill flip="none" rotWithShape="1">
            <a:gsLst>
              <a:gs pos="0">
                <a:srgbClr val="004DAC">
                  <a:shade val="30000"/>
                  <a:satMod val="115000"/>
                </a:srgbClr>
              </a:gs>
              <a:gs pos="50000">
                <a:srgbClr val="004DAC">
                  <a:shade val="67500"/>
                  <a:satMod val="115000"/>
                </a:srgbClr>
              </a:gs>
              <a:gs pos="100000">
                <a:srgbClr val="004DAC">
                  <a:shade val="100000"/>
                  <a:satMod val="115000"/>
                </a:srgbClr>
              </a:gs>
            </a:gsLst>
            <a:lin ang="5400000" scaled="1"/>
            <a:tileRect/>
          </a:gra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TextBox 35"/>
          <p:cNvSpPr txBox="1"/>
          <p:nvPr/>
        </p:nvSpPr>
        <p:spPr>
          <a:xfrm>
            <a:off x="4700298" y="1954025"/>
            <a:ext cx="3103285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Создание инвентаризационной комиссии Положения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/>
            </a:r>
            <a:b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комиссии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448321" y="1509585"/>
            <a:ext cx="52770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4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02</a:t>
            </a:r>
            <a:endParaRPr lang="ru-RU" sz="24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8" name="Прямоугольник 37"/>
          <p:cNvSpPr/>
          <p:nvPr/>
        </p:nvSpPr>
        <p:spPr>
          <a:xfrm>
            <a:off x="8596333" y="1740420"/>
            <a:ext cx="3103285" cy="1504430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Овал 38"/>
          <p:cNvSpPr/>
          <p:nvPr/>
        </p:nvSpPr>
        <p:spPr>
          <a:xfrm>
            <a:off x="8320597" y="1464685"/>
            <a:ext cx="551468" cy="551468"/>
          </a:xfrm>
          <a:prstGeom prst="ellipse">
            <a:avLst/>
          </a:prstGeom>
          <a:gradFill flip="none" rotWithShape="1">
            <a:gsLst>
              <a:gs pos="0">
                <a:srgbClr val="004DAC">
                  <a:shade val="30000"/>
                  <a:satMod val="115000"/>
                </a:srgbClr>
              </a:gs>
              <a:gs pos="50000">
                <a:srgbClr val="004DAC">
                  <a:shade val="67500"/>
                  <a:satMod val="115000"/>
                </a:srgbClr>
              </a:gs>
              <a:gs pos="100000">
                <a:srgbClr val="004DAC">
                  <a:shade val="100000"/>
                  <a:satMod val="115000"/>
                </a:srgbClr>
              </a:gs>
            </a:gsLst>
            <a:lin ang="2700000" scaled="1"/>
            <a:tileRect/>
          </a:gra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TextBox 39"/>
          <p:cNvSpPr txBox="1"/>
          <p:nvPr/>
        </p:nvSpPr>
        <p:spPr>
          <a:xfrm>
            <a:off x="8596330" y="1830915"/>
            <a:ext cx="310328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Решение о проведении инвентаризации (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ф. 0510439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), Изменение Решения </a:t>
            </a:r>
            <a:b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 проведении инвентаризации (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ф. 0510447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8332476" y="1509585"/>
            <a:ext cx="52770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4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03</a:t>
            </a:r>
            <a:endParaRPr lang="ru-RU" sz="24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4" name="Прямоугольник 63"/>
          <p:cNvSpPr/>
          <p:nvPr/>
        </p:nvSpPr>
        <p:spPr>
          <a:xfrm>
            <a:off x="921137" y="3778116"/>
            <a:ext cx="3103285" cy="1504430"/>
          </a:xfrm>
          <a:prstGeom prst="rect">
            <a:avLst/>
          </a:prstGeom>
          <a:noFill/>
          <a:ln w="1905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5" name="Овал 64"/>
          <p:cNvSpPr/>
          <p:nvPr/>
        </p:nvSpPr>
        <p:spPr>
          <a:xfrm>
            <a:off x="645401" y="3502381"/>
            <a:ext cx="551468" cy="551468"/>
          </a:xfrm>
          <a:prstGeom prst="ellipse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lin ang="189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TextBox 65"/>
          <p:cNvSpPr txBox="1"/>
          <p:nvPr/>
        </p:nvSpPr>
        <p:spPr>
          <a:xfrm>
            <a:off x="921134" y="4048506"/>
            <a:ext cx="3115164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Представление комиссии первичных учетных документов (при необходимости)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657280" y="3547281"/>
            <a:ext cx="52770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4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04</a:t>
            </a:r>
            <a:endParaRPr lang="ru-RU" sz="24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8" name="Прямоугольник 67"/>
          <p:cNvSpPr/>
          <p:nvPr/>
        </p:nvSpPr>
        <p:spPr>
          <a:xfrm>
            <a:off x="4805292" y="3778116"/>
            <a:ext cx="3103285" cy="1504430"/>
          </a:xfrm>
          <a:prstGeom prst="rect">
            <a:avLst/>
          </a:prstGeom>
          <a:noFill/>
          <a:ln w="1905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9" name="Овал 68"/>
          <p:cNvSpPr/>
          <p:nvPr/>
        </p:nvSpPr>
        <p:spPr>
          <a:xfrm>
            <a:off x="4529556" y="3502381"/>
            <a:ext cx="551468" cy="551468"/>
          </a:xfrm>
          <a:prstGeom prst="ellipse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TextBox 69"/>
          <p:cNvSpPr txBox="1"/>
          <p:nvPr/>
        </p:nvSpPr>
        <p:spPr>
          <a:xfrm>
            <a:off x="4817165" y="4048506"/>
            <a:ext cx="3103285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Проверка фактического наличия объекта инвентаризации (активов, обязательств)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4541435" y="3547281"/>
            <a:ext cx="52770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4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05</a:t>
            </a:r>
            <a:endParaRPr lang="ru-RU" sz="24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2" name="Прямоугольник 71"/>
          <p:cNvSpPr/>
          <p:nvPr/>
        </p:nvSpPr>
        <p:spPr>
          <a:xfrm>
            <a:off x="8689447" y="3778116"/>
            <a:ext cx="3103285" cy="1504430"/>
          </a:xfrm>
          <a:prstGeom prst="rect">
            <a:avLst/>
          </a:prstGeom>
          <a:gradFill flip="none" rotWithShape="1">
            <a:gsLst>
              <a:gs pos="0">
                <a:srgbClr val="004DAC">
                  <a:shade val="30000"/>
                  <a:satMod val="115000"/>
                </a:srgbClr>
              </a:gs>
              <a:gs pos="50000">
                <a:srgbClr val="004DAC">
                  <a:shade val="67500"/>
                  <a:satMod val="115000"/>
                </a:srgbClr>
              </a:gs>
              <a:gs pos="100000">
                <a:srgbClr val="004DAC">
                  <a:shade val="100000"/>
                  <a:satMod val="115000"/>
                </a:srgbClr>
              </a:gs>
            </a:gsLst>
            <a:lin ang="2700000" scaled="1"/>
            <a:tileRect/>
          </a:gra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Овал 72"/>
          <p:cNvSpPr/>
          <p:nvPr/>
        </p:nvSpPr>
        <p:spPr>
          <a:xfrm>
            <a:off x="8413711" y="3502381"/>
            <a:ext cx="551468" cy="551468"/>
          </a:xfrm>
          <a:prstGeom prst="ellipse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TextBox 73"/>
          <p:cNvSpPr txBox="1"/>
          <p:nvPr/>
        </p:nvSpPr>
        <p:spPr>
          <a:xfrm>
            <a:off x="8689444" y="3868611"/>
            <a:ext cx="310328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Оформление результатов 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инвентаризации </a:t>
            </a:r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Инвентаризационные описи, Акт о результатах инвентаризации (</a:t>
            </a:r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ф. 0510463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  <a:endParaRPr lang="ru-RU" sz="16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5" name="TextBox 74"/>
          <p:cNvSpPr txBox="1"/>
          <p:nvPr/>
        </p:nvSpPr>
        <p:spPr>
          <a:xfrm>
            <a:off x="8425590" y="3547281"/>
            <a:ext cx="52770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4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06</a:t>
            </a:r>
            <a:endParaRPr lang="ru-RU" sz="24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16" name="Прямая со стрелкой 15"/>
          <p:cNvCxnSpPr>
            <a:stCxn id="10" idx="3"/>
            <a:endCxn id="36" idx="1"/>
          </p:cNvCxnSpPr>
          <p:nvPr/>
        </p:nvCxnSpPr>
        <p:spPr>
          <a:xfrm flipV="1">
            <a:off x="3931308" y="2492634"/>
            <a:ext cx="768990" cy="1"/>
          </a:xfrm>
          <a:prstGeom prst="straightConnector1">
            <a:avLst/>
          </a:prstGeom>
          <a:ln w="19050">
            <a:solidFill>
              <a:srgbClr val="1143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Прямая со стрелкой 75"/>
          <p:cNvCxnSpPr/>
          <p:nvPr/>
        </p:nvCxnSpPr>
        <p:spPr>
          <a:xfrm flipV="1">
            <a:off x="7815460" y="2507752"/>
            <a:ext cx="768990" cy="1"/>
          </a:xfrm>
          <a:prstGeom prst="straightConnector1">
            <a:avLst/>
          </a:prstGeom>
          <a:ln w="19050">
            <a:solidFill>
              <a:srgbClr val="1143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Соединительная линия уступом 17"/>
          <p:cNvCxnSpPr>
            <a:stCxn id="38" idx="2"/>
            <a:endCxn id="64" idx="0"/>
          </p:cNvCxnSpPr>
          <p:nvPr/>
        </p:nvCxnSpPr>
        <p:spPr>
          <a:xfrm rot="5400000">
            <a:off x="6043745" y="-326115"/>
            <a:ext cx="533266" cy="7675196"/>
          </a:xfrm>
          <a:prstGeom prst="bentConnector3">
            <a:avLst>
              <a:gd name="adj1" fmla="val 34412"/>
            </a:avLst>
          </a:prstGeom>
          <a:ln w="19050">
            <a:solidFill>
              <a:srgbClr val="1143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Прямая со стрелкой 79"/>
          <p:cNvCxnSpPr/>
          <p:nvPr/>
        </p:nvCxnSpPr>
        <p:spPr>
          <a:xfrm flipV="1">
            <a:off x="4024422" y="4530330"/>
            <a:ext cx="768990" cy="1"/>
          </a:xfrm>
          <a:prstGeom prst="straightConnector1">
            <a:avLst/>
          </a:prstGeom>
          <a:ln w="19050">
            <a:solidFill>
              <a:srgbClr val="1143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Прямая со стрелкой 80"/>
          <p:cNvCxnSpPr/>
          <p:nvPr/>
        </p:nvCxnSpPr>
        <p:spPr>
          <a:xfrm flipV="1">
            <a:off x="7920450" y="4530329"/>
            <a:ext cx="768990" cy="1"/>
          </a:xfrm>
          <a:prstGeom prst="straightConnector1">
            <a:avLst/>
          </a:prstGeom>
          <a:ln w="19050">
            <a:solidFill>
              <a:srgbClr val="1143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Прямая со стрелкой 95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TextBox 96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565562" y="203112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76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10450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Заголовок 1"/>
          <p:cNvSpPr txBox="1">
            <a:spLocks/>
          </p:cNvSpPr>
          <p:nvPr/>
        </p:nvSpPr>
        <p:spPr>
          <a:xfrm>
            <a:off x="2787374" y="40189"/>
            <a:ext cx="6231935" cy="830997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взаимодействия с СЦУ в ходе анализа </a:t>
            </a:r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Акта о результатах инвентаризации</a:t>
            </a:r>
            <a:endParaRPr lang="ru-RU" sz="2000" dirty="0">
              <a:solidFill>
                <a:schemeClr val="accent5">
                  <a:lumMod val="75000"/>
                </a:schemeClr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50" name="Прямоугольник 49"/>
          <p:cNvSpPr/>
          <p:nvPr/>
        </p:nvSpPr>
        <p:spPr>
          <a:xfrm>
            <a:off x="803274" y="1115896"/>
            <a:ext cx="10634443" cy="1375317"/>
          </a:xfrm>
          <a:prstGeom prst="rect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448784" y="1708860"/>
            <a:ext cx="9624869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На основании 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инвентаризационных </a:t>
            </a:r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описей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актов о результатах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инвентаризации – 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проводки </a:t>
            </a:r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не 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делаем,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а делаем все необходимые первичные учетные 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документы.</a:t>
            </a:r>
            <a:endParaRPr lang="ru-RU" sz="1600" dirty="0">
              <a:solidFill>
                <a:schemeClr val="bg1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52" name="Овал 51"/>
          <p:cNvSpPr/>
          <p:nvPr/>
        </p:nvSpPr>
        <p:spPr>
          <a:xfrm>
            <a:off x="1026227" y="1235961"/>
            <a:ext cx="422557" cy="422557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bg1"/>
              </a:solidFill>
            </a:endParaRPr>
          </a:p>
        </p:txBody>
      </p:sp>
      <p:sp>
        <p:nvSpPr>
          <p:cNvPr id="53" name="Прямоугольник 52"/>
          <p:cNvSpPr/>
          <p:nvPr/>
        </p:nvSpPr>
        <p:spPr>
          <a:xfrm>
            <a:off x="1082358" y="1196401"/>
            <a:ext cx="245474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sz="2800" dirty="0" smtClean="0">
                <a:solidFill>
                  <a:srgbClr val="002060"/>
                </a:solidFill>
                <a:ea typeface="Cambria" panose="02040503050406030204" pitchFamily="18" charset="0"/>
                <a:cs typeface="Times New Roman" panose="02020603050405020304" pitchFamily="18" charset="0"/>
              </a:rPr>
              <a:t>!</a:t>
            </a:r>
            <a:endParaRPr lang="ru-RU" sz="2800" dirty="0">
              <a:solidFill>
                <a:srgbClr val="002060"/>
              </a:solidFill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54" name="Прямоугольник 53"/>
          <p:cNvSpPr/>
          <p:nvPr/>
        </p:nvSpPr>
        <p:spPr>
          <a:xfrm>
            <a:off x="1552558" y="1277146"/>
            <a:ext cx="106125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ru-RU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ВАЖНО</a:t>
            </a:r>
            <a:endParaRPr lang="ru-RU" b="1" dirty="0">
              <a:solidFill>
                <a:schemeClr val="bg1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55" name="Овал 54"/>
          <p:cNvSpPr/>
          <p:nvPr/>
        </p:nvSpPr>
        <p:spPr>
          <a:xfrm>
            <a:off x="10620146" y="1344827"/>
            <a:ext cx="122317" cy="122317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bg1"/>
              </a:solidFill>
            </a:endParaRPr>
          </a:p>
        </p:txBody>
      </p:sp>
      <p:sp>
        <p:nvSpPr>
          <p:cNvPr id="56" name="Овал 55"/>
          <p:cNvSpPr/>
          <p:nvPr/>
        </p:nvSpPr>
        <p:spPr>
          <a:xfrm>
            <a:off x="10837379" y="1345939"/>
            <a:ext cx="122317" cy="122317"/>
          </a:xfrm>
          <a:prstGeom prst="ellipse">
            <a:avLst/>
          </a:prstGeom>
          <a:noFill/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bg1"/>
              </a:solidFill>
            </a:endParaRPr>
          </a:p>
        </p:txBody>
      </p:sp>
      <p:sp>
        <p:nvSpPr>
          <p:cNvPr id="57" name="Овал 56"/>
          <p:cNvSpPr/>
          <p:nvPr/>
        </p:nvSpPr>
        <p:spPr>
          <a:xfrm>
            <a:off x="11054612" y="1344828"/>
            <a:ext cx="122317" cy="122317"/>
          </a:xfrm>
          <a:prstGeom prst="ellipse">
            <a:avLst/>
          </a:prstGeom>
          <a:noFill/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bg1"/>
              </a:solidFill>
            </a:endParaRPr>
          </a:p>
        </p:txBody>
      </p:sp>
      <p:sp>
        <p:nvSpPr>
          <p:cNvPr id="39" name="Прямоугольник 38"/>
          <p:cNvSpPr/>
          <p:nvPr/>
        </p:nvSpPr>
        <p:spPr>
          <a:xfrm>
            <a:off x="803274" y="2656848"/>
            <a:ext cx="10634443" cy="1476952"/>
          </a:xfrm>
          <a:prstGeom prst="rect">
            <a:avLst/>
          </a:prstGeom>
          <a:noFill/>
          <a:ln w="1905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803275" y="2656848"/>
            <a:ext cx="1536140" cy="1476952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2630431" y="2735202"/>
            <a:ext cx="8653868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ИО расчетов с покупателями, поставщиками и прочими дебиторами и кредиторами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ф. 0504089), ИО расчетов по поступлениям (ф.0510468), Акте заключение комиссии «Дебиторская задолженность имеет признаки сомнительной задолженности»,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но </a:t>
            </a:r>
            <a:r>
              <a:rPr lang="ru-RU" sz="1600" dirty="0">
                <a:solidFill>
                  <a:srgbClr val="C0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отсутствует Решение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о признании (восстановлении) сомнительной задолженности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по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доходам (ф. 0510445)</a:t>
            </a:r>
          </a:p>
        </p:txBody>
      </p:sp>
      <p:sp>
        <p:nvSpPr>
          <p:cNvPr id="44" name="Прямоугольник 43"/>
          <p:cNvSpPr/>
          <p:nvPr/>
        </p:nvSpPr>
        <p:spPr>
          <a:xfrm>
            <a:off x="803274" y="4239471"/>
            <a:ext cx="10634443" cy="1218185"/>
          </a:xfrm>
          <a:prstGeom prst="rect">
            <a:avLst/>
          </a:prstGeom>
          <a:noFill/>
          <a:ln w="1905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803275" y="4249520"/>
            <a:ext cx="1536140" cy="1218185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630431" y="4390487"/>
            <a:ext cx="8542394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ИО по объектам нефинансовых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активов (ф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0504466) статус объекта «не актив»,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(раздел 3) содержит соответствующее заключение комиссии, но </a:t>
            </a:r>
            <a:r>
              <a:rPr lang="ru-RU" sz="1600" dirty="0" smtClean="0">
                <a:solidFill>
                  <a:srgbClr val="C0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отсутствует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ru-RU" sz="1600" dirty="0" smtClean="0">
                <a:solidFill>
                  <a:srgbClr val="C0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Решение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 прекращении признания активами объектов нефинансовых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активов (ф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0510440) </a:t>
            </a:r>
          </a:p>
        </p:txBody>
      </p:sp>
      <p:sp>
        <p:nvSpPr>
          <p:cNvPr id="49" name="Прямоугольник 48"/>
          <p:cNvSpPr/>
          <p:nvPr/>
        </p:nvSpPr>
        <p:spPr>
          <a:xfrm>
            <a:off x="803274" y="5613862"/>
            <a:ext cx="10634443" cy="964641"/>
          </a:xfrm>
          <a:prstGeom prst="rect">
            <a:avLst/>
          </a:prstGeom>
          <a:noFill/>
          <a:ln w="1905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803275" y="5638838"/>
            <a:ext cx="1536140" cy="964641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2358556" y="5796105"/>
            <a:ext cx="9079162" cy="83099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ИО по объектам нефинансовых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активов (ф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0504466), зафиксирована недостача,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содержит соответствующее  заключение, но </a:t>
            </a:r>
            <a:r>
              <a:rPr lang="ru-RU" sz="1600" dirty="0" smtClean="0">
                <a:solidFill>
                  <a:srgbClr val="C0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отсутствует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ru-RU" sz="1600" dirty="0">
                <a:solidFill>
                  <a:srgbClr val="C0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 о списании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объектов нефинансовых активов (кроме транспортных средств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) (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ф.0510454)</a:t>
            </a:r>
          </a:p>
        </p:txBody>
      </p:sp>
      <p:sp>
        <p:nvSpPr>
          <p:cNvPr id="80" name="Freeform 77">
            <a:extLst>
              <a:ext uri="{FF2B5EF4-FFF2-40B4-BE49-F238E27FC236}">
                <a16:creationId xmlns:a16="http://schemas.microsoft.com/office/drawing/2014/main" id="{976FD48B-53EA-45B5-9504-6DF33B9762E0}"/>
              </a:ext>
            </a:extLst>
          </p:cNvPr>
          <p:cNvSpPr>
            <a:spLocks noEditPoints="1"/>
          </p:cNvSpPr>
          <p:nvPr/>
        </p:nvSpPr>
        <p:spPr bwMode="auto">
          <a:xfrm>
            <a:off x="1400405" y="3076937"/>
            <a:ext cx="414251" cy="417874"/>
          </a:xfrm>
          <a:custGeom>
            <a:avLst/>
            <a:gdLst>
              <a:gd name="T0" fmla="*/ 183773 w 160"/>
              <a:gd name="T1" fmla="*/ 20598 h 160"/>
              <a:gd name="T2" fmla="*/ 159951 w 160"/>
              <a:gd name="T3" fmla="*/ 44629 h 160"/>
              <a:gd name="T4" fmla="*/ 78274 w 160"/>
              <a:gd name="T5" fmla="*/ 44629 h 160"/>
              <a:gd name="T6" fmla="*/ 44242 w 160"/>
              <a:gd name="T7" fmla="*/ 78958 h 160"/>
              <a:gd name="T8" fmla="*/ 44242 w 160"/>
              <a:gd name="T9" fmla="*/ 161350 h 160"/>
              <a:gd name="T10" fmla="*/ 20419 w 160"/>
              <a:gd name="T11" fmla="*/ 185380 h 160"/>
              <a:gd name="T12" fmla="*/ 0 w 160"/>
              <a:gd name="T13" fmla="*/ 161350 h 160"/>
              <a:gd name="T14" fmla="*/ 0 w 160"/>
              <a:gd name="T15" fmla="*/ 78958 h 160"/>
              <a:gd name="T16" fmla="*/ 78274 w 160"/>
              <a:gd name="T17" fmla="*/ 0 h 160"/>
              <a:gd name="T18" fmla="*/ 159951 w 160"/>
              <a:gd name="T19" fmla="*/ 0 h 160"/>
              <a:gd name="T20" fmla="*/ 183773 w 160"/>
              <a:gd name="T21" fmla="*/ 20598 h 160"/>
              <a:gd name="T22" fmla="*/ 466239 w 160"/>
              <a:gd name="T23" fmla="*/ 0 h 160"/>
              <a:gd name="T24" fmla="*/ 384562 w 160"/>
              <a:gd name="T25" fmla="*/ 0 h 160"/>
              <a:gd name="T26" fmla="*/ 360740 w 160"/>
              <a:gd name="T27" fmla="*/ 20598 h 160"/>
              <a:gd name="T28" fmla="*/ 384562 w 160"/>
              <a:gd name="T29" fmla="*/ 44629 h 160"/>
              <a:gd name="T30" fmla="*/ 466239 w 160"/>
              <a:gd name="T31" fmla="*/ 44629 h 160"/>
              <a:gd name="T32" fmla="*/ 500271 w 160"/>
              <a:gd name="T33" fmla="*/ 78958 h 160"/>
              <a:gd name="T34" fmla="*/ 500271 w 160"/>
              <a:gd name="T35" fmla="*/ 161350 h 160"/>
              <a:gd name="T36" fmla="*/ 524094 w 160"/>
              <a:gd name="T37" fmla="*/ 185380 h 160"/>
              <a:gd name="T38" fmla="*/ 544513 w 160"/>
              <a:gd name="T39" fmla="*/ 161350 h 160"/>
              <a:gd name="T40" fmla="*/ 544513 w 160"/>
              <a:gd name="T41" fmla="*/ 78958 h 160"/>
              <a:gd name="T42" fmla="*/ 466239 w 160"/>
              <a:gd name="T43" fmla="*/ 0 h 160"/>
              <a:gd name="T44" fmla="*/ 524094 w 160"/>
              <a:gd name="T45" fmla="*/ 363895 h 160"/>
              <a:gd name="T46" fmla="*/ 500271 w 160"/>
              <a:gd name="T47" fmla="*/ 387925 h 160"/>
              <a:gd name="T48" fmla="*/ 500271 w 160"/>
              <a:gd name="T49" fmla="*/ 470317 h 160"/>
              <a:gd name="T50" fmla="*/ 466239 w 160"/>
              <a:gd name="T51" fmla="*/ 504646 h 160"/>
              <a:gd name="T52" fmla="*/ 384562 w 160"/>
              <a:gd name="T53" fmla="*/ 504646 h 160"/>
              <a:gd name="T54" fmla="*/ 360740 w 160"/>
              <a:gd name="T55" fmla="*/ 528677 h 160"/>
              <a:gd name="T56" fmla="*/ 384562 w 160"/>
              <a:gd name="T57" fmla="*/ 549275 h 160"/>
              <a:gd name="T58" fmla="*/ 466239 w 160"/>
              <a:gd name="T59" fmla="*/ 549275 h 160"/>
              <a:gd name="T60" fmla="*/ 544513 w 160"/>
              <a:gd name="T61" fmla="*/ 470317 h 160"/>
              <a:gd name="T62" fmla="*/ 544513 w 160"/>
              <a:gd name="T63" fmla="*/ 387925 h 160"/>
              <a:gd name="T64" fmla="*/ 524094 w 160"/>
              <a:gd name="T65" fmla="*/ 363895 h 160"/>
              <a:gd name="T66" fmla="*/ 159951 w 160"/>
              <a:gd name="T67" fmla="*/ 504646 h 160"/>
              <a:gd name="T68" fmla="*/ 78274 w 160"/>
              <a:gd name="T69" fmla="*/ 504646 h 160"/>
              <a:gd name="T70" fmla="*/ 44242 w 160"/>
              <a:gd name="T71" fmla="*/ 470317 h 160"/>
              <a:gd name="T72" fmla="*/ 44242 w 160"/>
              <a:gd name="T73" fmla="*/ 387925 h 160"/>
              <a:gd name="T74" fmla="*/ 20419 w 160"/>
              <a:gd name="T75" fmla="*/ 363895 h 160"/>
              <a:gd name="T76" fmla="*/ 0 w 160"/>
              <a:gd name="T77" fmla="*/ 387925 h 160"/>
              <a:gd name="T78" fmla="*/ 0 w 160"/>
              <a:gd name="T79" fmla="*/ 470317 h 160"/>
              <a:gd name="T80" fmla="*/ 78274 w 160"/>
              <a:gd name="T81" fmla="*/ 549275 h 160"/>
              <a:gd name="T82" fmla="*/ 159951 w 160"/>
              <a:gd name="T83" fmla="*/ 549275 h 160"/>
              <a:gd name="T84" fmla="*/ 183773 w 160"/>
              <a:gd name="T85" fmla="*/ 528677 h 160"/>
              <a:gd name="T86" fmla="*/ 159951 w 160"/>
              <a:gd name="T87" fmla="*/ 504646 h 16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160" h="160">
                <a:moveTo>
                  <a:pt x="54" y="6"/>
                </a:moveTo>
                <a:cubicBezTo>
                  <a:pt x="54" y="10"/>
                  <a:pt x="51" y="13"/>
                  <a:pt x="47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17" y="13"/>
                  <a:pt x="13" y="17"/>
                  <a:pt x="13" y="23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51"/>
                  <a:pt x="10" y="54"/>
                  <a:pt x="6" y="54"/>
                </a:cubicBezTo>
                <a:cubicBezTo>
                  <a:pt x="3" y="54"/>
                  <a:pt x="0" y="51"/>
                  <a:pt x="0" y="47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0"/>
                  <a:pt x="10" y="0"/>
                  <a:pt x="23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1" y="0"/>
                  <a:pt x="54" y="3"/>
                  <a:pt x="54" y="6"/>
                </a:cubicBezTo>
                <a:close/>
                <a:moveTo>
                  <a:pt x="137" y="0"/>
                </a:moveTo>
                <a:cubicBezTo>
                  <a:pt x="113" y="0"/>
                  <a:pt x="113" y="0"/>
                  <a:pt x="113" y="0"/>
                </a:cubicBezTo>
                <a:cubicBezTo>
                  <a:pt x="109" y="0"/>
                  <a:pt x="106" y="3"/>
                  <a:pt x="106" y="6"/>
                </a:cubicBezTo>
                <a:cubicBezTo>
                  <a:pt x="106" y="10"/>
                  <a:pt x="109" y="13"/>
                  <a:pt x="113" y="13"/>
                </a:cubicBezTo>
                <a:cubicBezTo>
                  <a:pt x="137" y="13"/>
                  <a:pt x="137" y="13"/>
                  <a:pt x="137" y="13"/>
                </a:cubicBezTo>
                <a:cubicBezTo>
                  <a:pt x="143" y="13"/>
                  <a:pt x="147" y="17"/>
                  <a:pt x="147" y="23"/>
                </a:cubicBezTo>
                <a:cubicBezTo>
                  <a:pt x="147" y="47"/>
                  <a:pt x="147" y="47"/>
                  <a:pt x="147" y="47"/>
                </a:cubicBezTo>
                <a:cubicBezTo>
                  <a:pt x="147" y="51"/>
                  <a:pt x="150" y="54"/>
                  <a:pt x="154" y="54"/>
                </a:cubicBezTo>
                <a:cubicBezTo>
                  <a:pt x="157" y="54"/>
                  <a:pt x="160" y="51"/>
                  <a:pt x="160" y="47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10"/>
                  <a:pt x="150" y="0"/>
                  <a:pt x="137" y="0"/>
                </a:cubicBezTo>
                <a:close/>
                <a:moveTo>
                  <a:pt x="154" y="106"/>
                </a:moveTo>
                <a:cubicBezTo>
                  <a:pt x="150" y="106"/>
                  <a:pt x="147" y="109"/>
                  <a:pt x="147" y="113"/>
                </a:cubicBezTo>
                <a:cubicBezTo>
                  <a:pt x="147" y="137"/>
                  <a:pt x="147" y="137"/>
                  <a:pt x="147" y="137"/>
                </a:cubicBezTo>
                <a:cubicBezTo>
                  <a:pt x="147" y="143"/>
                  <a:pt x="143" y="147"/>
                  <a:pt x="137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09" y="147"/>
                  <a:pt x="106" y="150"/>
                  <a:pt x="106" y="154"/>
                </a:cubicBezTo>
                <a:cubicBezTo>
                  <a:pt x="106" y="157"/>
                  <a:pt x="109" y="160"/>
                  <a:pt x="113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50" y="160"/>
                  <a:pt x="160" y="150"/>
                  <a:pt x="160" y="137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60" y="109"/>
                  <a:pt x="157" y="106"/>
                  <a:pt x="154" y="106"/>
                </a:cubicBezTo>
                <a:close/>
                <a:moveTo>
                  <a:pt x="47" y="147"/>
                </a:moveTo>
                <a:cubicBezTo>
                  <a:pt x="23" y="147"/>
                  <a:pt x="23" y="147"/>
                  <a:pt x="23" y="147"/>
                </a:cubicBezTo>
                <a:cubicBezTo>
                  <a:pt x="17" y="147"/>
                  <a:pt x="13" y="143"/>
                  <a:pt x="13" y="137"/>
                </a:cubicBezTo>
                <a:cubicBezTo>
                  <a:pt x="13" y="113"/>
                  <a:pt x="13" y="113"/>
                  <a:pt x="13" y="113"/>
                </a:cubicBezTo>
                <a:cubicBezTo>
                  <a:pt x="13" y="109"/>
                  <a:pt x="10" y="106"/>
                  <a:pt x="6" y="106"/>
                </a:cubicBezTo>
                <a:cubicBezTo>
                  <a:pt x="3" y="106"/>
                  <a:pt x="0" y="109"/>
                  <a:pt x="0" y="113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50"/>
                  <a:pt x="10" y="160"/>
                  <a:pt x="23" y="16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51" y="160"/>
                  <a:pt x="54" y="157"/>
                  <a:pt x="54" y="154"/>
                </a:cubicBezTo>
                <a:cubicBezTo>
                  <a:pt x="54" y="150"/>
                  <a:pt x="51" y="147"/>
                  <a:pt x="47" y="1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81" name="TextBox 80"/>
          <p:cNvSpPr txBox="1"/>
          <p:nvPr/>
        </p:nvSpPr>
        <p:spPr>
          <a:xfrm>
            <a:off x="1381265" y="3101208"/>
            <a:ext cx="4523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  <a:endParaRPr lang="ru-RU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2" name="TextBox 81"/>
          <p:cNvSpPr txBox="1"/>
          <p:nvPr/>
        </p:nvSpPr>
        <p:spPr>
          <a:xfrm>
            <a:off x="1117151" y="3488461"/>
            <a:ext cx="98054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Риск</a:t>
            </a:r>
            <a:endParaRPr lang="ru-RU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3" name="Freeform 77">
            <a:extLst>
              <a:ext uri="{FF2B5EF4-FFF2-40B4-BE49-F238E27FC236}">
                <a16:creationId xmlns:a16="http://schemas.microsoft.com/office/drawing/2014/main" id="{976FD48B-53EA-45B5-9504-6DF33B9762E0}"/>
              </a:ext>
            </a:extLst>
          </p:cNvPr>
          <p:cNvSpPr>
            <a:spLocks noEditPoints="1"/>
          </p:cNvSpPr>
          <p:nvPr/>
        </p:nvSpPr>
        <p:spPr bwMode="auto">
          <a:xfrm>
            <a:off x="1381265" y="4575481"/>
            <a:ext cx="414251" cy="417874"/>
          </a:xfrm>
          <a:custGeom>
            <a:avLst/>
            <a:gdLst>
              <a:gd name="T0" fmla="*/ 183773 w 160"/>
              <a:gd name="T1" fmla="*/ 20598 h 160"/>
              <a:gd name="T2" fmla="*/ 159951 w 160"/>
              <a:gd name="T3" fmla="*/ 44629 h 160"/>
              <a:gd name="T4" fmla="*/ 78274 w 160"/>
              <a:gd name="T5" fmla="*/ 44629 h 160"/>
              <a:gd name="T6" fmla="*/ 44242 w 160"/>
              <a:gd name="T7" fmla="*/ 78958 h 160"/>
              <a:gd name="T8" fmla="*/ 44242 w 160"/>
              <a:gd name="T9" fmla="*/ 161350 h 160"/>
              <a:gd name="T10" fmla="*/ 20419 w 160"/>
              <a:gd name="T11" fmla="*/ 185380 h 160"/>
              <a:gd name="T12" fmla="*/ 0 w 160"/>
              <a:gd name="T13" fmla="*/ 161350 h 160"/>
              <a:gd name="T14" fmla="*/ 0 w 160"/>
              <a:gd name="T15" fmla="*/ 78958 h 160"/>
              <a:gd name="T16" fmla="*/ 78274 w 160"/>
              <a:gd name="T17" fmla="*/ 0 h 160"/>
              <a:gd name="T18" fmla="*/ 159951 w 160"/>
              <a:gd name="T19" fmla="*/ 0 h 160"/>
              <a:gd name="T20" fmla="*/ 183773 w 160"/>
              <a:gd name="T21" fmla="*/ 20598 h 160"/>
              <a:gd name="T22" fmla="*/ 466239 w 160"/>
              <a:gd name="T23" fmla="*/ 0 h 160"/>
              <a:gd name="T24" fmla="*/ 384562 w 160"/>
              <a:gd name="T25" fmla="*/ 0 h 160"/>
              <a:gd name="T26" fmla="*/ 360740 w 160"/>
              <a:gd name="T27" fmla="*/ 20598 h 160"/>
              <a:gd name="T28" fmla="*/ 384562 w 160"/>
              <a:gd name="T29" fmla="*/ 44629 h 160"/>
              <a:gd name="T30" fmla="*/ 466239 w 160"/>
              <a:gd name="T31" fmla="*/ 44629 h 160"/>
              <a:gd name="T32" fmla="*/ 500271 w 160"/>
              <a:gd name="T33" fmla="*/ 78958 h 160"/>
              <a:gd name="T34" fmla="*/ 500271 w 160"/>
              <a:gd name="T35" fmla="*/ 161350 h 160"/>
              <a:gd name="T36" fmla="*/ 524094 w 160"/>
              <a:gd name="T37" fmla="*/ 185380 h 160"/>
              <a:gd name="T38" fmla="*/ 544513 w 160"/>
              <a:gd name="T39" fmla="*/ 161350 h 160"/>
              <a:gd name="T40" fmla="*/ 544513 w 160"/>
              <a:gd name="T41" fmla="*/ 78958 h 160"/>
              <a:gd name="T42" fmla="*/ 466239 w 160"/>
              <a:gd name="T43" fmla="*/ 0 h 160"/>
              <a:gd name="T44" fmla="*/ 524094 w 160"/>
              <a:gd name="T45" fmla="*/ 363895 h 160"/>
              <a:gd name="T46" fmla="*/ 500271 w 160"/>
              <a:gd name="T47" fmla="*/ 387925 h 160"/>
              <a:gd name="T48" fmla="*/ 500271 w 160"/>
              <a:gd name="T49" fmla="*/ 470317 h 160"/>
              <a:gd name="T50" fmla="*/ 466239 w 160"/>
              <a:gd name="T51" fmla="*/ 504646 h 160"/>
              <a:gd name="T52" fmla="*/ 384562 w 160"/>
              <a:gd name="T53" fmla="*/ 504646 h 160"/>
              <a:gd name="T54" fmla="*/ 360740 w 160"/>
              <a:gd name="T55" fmla="*/ 528677 h 160"/>
              <a:gd name="T56" fmla="*/ 384562 w 160"/>
              <a:gd name="T57" fmla="*/ 549275 h 160"/>
              <a:gd name="T58" fmla="*/ 466239 w 160"/>
              <a:gd name="T59" fmla="*/ 549275 h 160"/>
              <a:gd name="T60" fmla="*/ 544513 w 160"/>
              <a:gd name="T61" fmla="*/ 470317 h 160"/>
              <a:gd name="T62" fmla="*/ 544513 w 160"/>
              <a:gd name="T63" fmla="*/ 387925 h 160"/>
              <a:gd name="T64" fmla="*/ 524094 w 160"/>
              <a:gd name="T65" fmla="*/ 363895 h 160"/>
              <a:gd name="T66" fmla="*/ 159951 w 160"/>
              <a:gd name="T67" fmla="*/ 504646 h 160"/>
              <a:gd name="T68" fmla="*/ 78274 w 160"/>
              <a:gd name="T69" fmla="*/ 504646 h 160"/>
              <a:gd name="T70" fmla="*/ 44242 w 160"/>
              <a:gd name="T71" fmla="*/ 470317 h 160"/>
              <a:gd name="T72" fmla="*/ 44242 w 160"/>
              <a:gd name="T73" fmla="*/ 387925 h 160"/>
              <a:gd name="T74" fmla="*/ 20419 w 160"/>
              <a:gd name="T75" fmla="*/ 363895 h 160"/>
              <a:gd name="T76" fmla="*/ 0 w 160"/>
              <a:gd name="T77" fmla="*/ 387925 h 160"/>
              <a:gd name="T78" fmla="*/ 0 w 160"/>
              <a:gd name="T79" fmla="*/ 470317 h 160"/>
              <a:gd name="T80" fmla="*/ 78274 w 160"/>
              <a:gd name="T81" fmla="*/ 549275 h 160"/>
              <a:gd name="T82" fmla="*/ 159951 w 160"/>
              <a:gd name="T83" fmla="*/ 549275 h 160"/>
              <a:gd name="T84" fmla="*/ 183773 w 160"/>
              <a:gd name="T85" fmla="*/ 528677 h 160"/>
              <a:gd name="T86" fmla="*/ 159951 w 160"/>
              <a:gd name="T87" fmla="*/ 504646 h 16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160" h="160">
                <a:moveTo>
                  <a:pt x="54" y="6"/>
                </a:moveTo>
                <a:cubicBezTo>
                  <a:pt x="54" y="10"/>
                  <a:pt x="51" y="13"/>
                  <a:pt x="47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17" y="13"/>
                  <a:pt x="13" y="17"/>
                  <a:pt x="13" y="23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51"/>
                  <a:pt x="10" y="54"/>
                  <a:pt x="6" y="54"/>
                </a:cubicBezTo>
                <a:cubicBezTo>
                  <a:pt x="3" y="54"/>
                  <a:pt x="0" y="51"/>
                  <a:pt x="0" y="47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0"/>
                  <a:pt x="10" y="0"/>
                  <a:pt x="23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1" y="0"/>
                  <a:pt x="54" y="3"/>
                  <a:pt x="54" y="6"/>
                </a:cubicBezTo>
                <a:close/>
                <a:moveTo>
                  <a:pt x="137" y="0"/>
                </a:moveTo>
                <a:cubicBezTo>
                  <a:pt x="113" y="0"/>
                  <a:pt x="113" y="0"/>
                  <a:pt x="113" y="0"/>
                </a:cubicBezTo>
                <a:cubicBezTo>
                  <a:pt x="109" y="0"/>
                  <a:pt x="106" y="3"/>
                  <a:pt x="106" y="6"/>
                </a:cubicBezTo>
                <a:cubicBezTo>
                  <a:pt x="106" y="10"/>
                  <a:pt x="109" y="13"/>
                  <a:pt x="113" y="13"/>
                </a:cubicBezTo>
                <a:cubicBezTo>
                  <a:pt x="137" y="13"/>
                  <a:pt x="137" y="13"/>
                  <a:pt x="137" y="13"/>
                </a:cubicBezTo>
                <a:cubicBezTo>
                  <a:pt x="143" y="13"/>
                  <a:pt x="147" y="17"/>
                  <a:pt x="147" y="23"/>
                </a:cubicBezTo>
                <a:cubicBezTo>
                  <a:pt x="147" y="47"/>
                  <a:pt x="147" y="47"/>
                  <a:pt x="147" y="47"/>
                </a:cubicBezTo>
                <a:cubicBezTo>
                  <a:pt x="147" y="51"/>
                  <a:pt x="150" y="54"/>
                  <a:pt x="154" y="54"/>
                </a:cubicBezTo>
                <a:cubicBezTo>
                  <a:pt x="157" y="54"/>
                  <a:pt x="160" y="51"/>
                  <a:pt x="160" y="47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10"/>
                  <a:pt x="150" y="0"/>
                  <a:pt x="137" y="0"/>
                </a:cubicBezTo>
                <a:close/>
                <a:moveTo>
                  <a:pt x="154" y="106"/>
                </a:moveTo>
                <a:cubicBezTo>
                  <a:pt x="150" y="106"/>
                  <a:pt x="147" y="109"/>
                  <a:pt x="147" y="113"/>
                </a:cubicBezTo>
                <a:cubicBezTo>
                  <a:pt x="147" y="137"/>
                  <a:pt x="147" y="137"/>
                  <a:pt x="147" y="137"/>
                </a:cubicBezTo>
                <a:cubicBezTo>
                  <a:pt x="147" y="143"/>
                  <a:pt x="143" y="147"/>
                  <a:pt x="137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09" y="147"/>
                  <a:pt x="106" y="150"/>
                  <a:pt x="106" y="154"/>
                </a:cubicBezTo>
                <a:cubicBezTo>
                  <a:pt x="106" y="157"/>
                  <a:pt x="109" y="160"/>
                  <a:pt x="113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50" y="160"/>
                  <a:pt x="160" y="150"/>
                  <a:pt x="160" y="137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60" y="109"/>
                  <a:pt x="157" y="106"/>
                  <a:pt x="154" y="106"/>
                </a:cubicBezTo>
                <a:close/>
                <a:moveTo>
                  <a:pt x="47" y="147"/>
                </a:moveTo>
                <a:cubicBezTo>
                  <a:pt x="23" y="147"/>
                  <a:pt x="23" y="147"/>
                  <a:pt x="23" y="147"/>
                </a:cubicBezTo>
                <a:cubicBezTo>
                  <a:pt x="17" y="147"/>
                  <a:pt x="13" y="143"/>
                  <a:pt x="13" y="137"/>
                </a:cubicBezTo>
                <a:cubicBezTo>
                  <a:pt x="13" y="113"/>
                  <a:pt x="13" y="113"/>
                  <a:pt x="13" y="113"/>
                </a:cubicBezTo>
                <a:cubicBezTo>
                  <a:pt x="13" y="109"/>
                  <a:pt x="10" y="106"/>
                  <a:pt x="6" y="106"/>
                </a:cubicBezTo>
                <a:cubicBezTo>
                  <a:pt x="3" y="106"/>
                  <a:pt x="0" y="109"/>
                  <a:pt x="0" y="113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50"/>
                  <a:pt x="10" y="160"/>
                  <a:pt x="23" y="16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51" y="160"/>
                  <a:pt x="54" y="157"/>
                  <a:pt x="54" y="154"/>
                </a:cubicBezTo>
                <a:cubicBezTo>
                  <a:pt x="54" y="150"/>
                  <a:pt x="51" y="147"/>
                  <a:pt x="47" y="1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84" name="TextBox 83"/>
          <p:cNvSpPr txBox="1"/>
          <p:nvPr/>
        </p:nvSpPr>
        <p:spPr>
          <a:xfrm>
            <a:off x="1362125" y="4599752"/>
            <a:ext cx="4523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endParaRPr lang="ru-RU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1098011" y="4987005"/>
            <a:ext cx="98054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Риск</a:t>
            </a:r>
            <a:endParaRPr lang="ru-RU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6" name="Freeform 77">
            <a:extLst>
              <a:ext uri="{FF2B5EF4-FFF2-40B4-BE49-F238E27FC236}">
                <a16:creationId xmlns:a16="http://schemas.microsoft.com/office/drawing/2014/main" id="{976FD48B-53EA-45B5-9504-6DF33B9762E0}"/>
              </a:ext>
            </a:extLst>
          </p:cNvPr>
          <p:cNvSpPr>
            <a:spLocks noEditPoints="1"/>
          </p:cNvSpPr>
          <p:nvPr/>
        </p:nvSpPr>
        <p:spPr bwMode="auto">
          <a:xfrm>
            <a:off x="1345467" y="5864082"/>
            <a:ext cx="414251" cy="417874"/>
          </a:xfrm>
          <a:custGeom>
            <a:avLst/>
            <a:gdLst>
              <a:gd name="T0" fmla="*/ 183773 w 160"/>
              <a:gd name="T1" fmla="*/ 20598 h 160"/>
              <a:gd name="T2" fmla="*/ 159951 w 160"/>
              <a:gd name="T3" fmla="*/ 44629 h 160"/>
              <a:gd name="T4" fmla="*/ 78274 w 160"/>
              <a:gd name="T5" fmla="*/ 44629 h 160"/>
              <a:gd name="T6" fmla="*/ 44242 w 160"/>
              <a:gd name="T7" fmla="*/ 78958 h 160"/>
              <a:gd name="T8" fmla="*/ 44242 w 160"/>
              <a:gd name="T9" fmla="*/ 161350 h 160"/>
              <a:gd name="T10" fmla="*/ 20419 w 160"/>
              <a:gd name="T11" fmla="*/ 185380 h 160"/>
              <a:gd name="T12" fmla="*/ 0 w 160"/>
              <a:gd name="T13" fmla="*/ 161350 h 160"/>
              <a:gd name="T14" fmla="*/ 0 w 160"/>
              <a:gd name="T15" fmla="*/ 78958 h 160"/>
              <a:gd name="T16" fmla="*/ 78274 w 160"/>
              <a:gd name="T17" fmla="*/ 0 h 160"/>
              <a:gd name="T18" fmla="*/ 159951 w 160"/>
              <a:gd name="T19" fmla="*/ 0 h 160"/>
              <a:gd name="T20" fmla="*/ 183773 w 160"/>
              <a:gd name="T21" fmla="*/ 20598 h 160"/>
              <a:gd name="T22" fmla="*/ 466239 w 160"/>
              <a:gd name="T23" fmla="*/ 0 h 160"/>
              <a:gd name="T24" fmla="*/ 384562 w 160"/>
              <a:gd name="T25" fmla="*/ 0 h 160"/>
              <a:gd name="T26" fmla="*/ 360740 w 160"/>
              <a:gd name="T27" fmla="*/ 20598 h 160"/>
              <a:gd name="T28" fmla="*/ 384562 w 160"/>
              <a:gd name="T29" fmla="*/ 44629 h 160"/>
              <a:gd name="T30" fmla="*/ 466239 w 160"/>
              <a:gd name="T31" fmla="*/ 44629 h 160"/>
              <a:gd name="T32" fmla="*/ 500271 w 160"/>
              <a:gd name="T33" fmla="*/ 78958 h 160"/>
              <a:gd name="T34" fmla="*/ 500271 w 160"/>
              <a:gd name="T35" fmla="*/ 161350 h 160"/>
              <a:gd name="T36" fmla="*/ 524094 w 160"/>
              <a:gd name="T37" fmla="*/ 185380 h 160"/>
              <a:gd name="T38" fmla="*/ 544513 w 160"/>
              <a:gd name="T39" fmla="*/ 161350 h 160"/>
              <a:gd name="T40" fmla="*/ 544513 w 160"/>
              <a:gd name="T41" fmla="*/ 78958 h 160"/>
              <a:gd name="T42" fmla="*/ 466239 w 160"/>
              <a:gd name="T43" fmla="*/ 0 h 160"/>
              <a:gd name="T44" fmla="*/ 524094 w 160"/>
              <a:gd name="T45" fmla="*/ 363895 h 160"/>
              <a:gd name="T46" fmla="*/ 500271 w 160"/>
              <a:gd name="T47" fmla="*/ 387925 h 160"/>
              <a:gd name="T48" fmla="*/ 500271 w 160"/>
              <a:gd name="T49" fmla="*/ 470317 h 160"/>
              <a:gd name="T50" fmla="*/ 466239 w 160"/>
              <a:gd name="T51" fmla="*/ 504646 h 160"/>
              <a:gd name="T52" fmla="*/ 384562 w 160"/>
              <a:gd name="T53" fmla="*/ 504646 h 160"/>
              <a:gd name="T54" fmla="*/ 360740 w 160"/>
              <a:gd name="T55" fmla="*/ 528677 h 160"/>
              <a:gd name="T56" fmla="*/ 384562 w 160"/>
              <a:gd name="T57" fmla="*/ 549275 h 160"/>
              <a:gd name="T58" fmla="*/ 466239 w 160"/>
              <a:gd name="T59" fmla="*/ 549275 h 160"/>
              <a:gd name="T60" fmla="*/ 544513 w 160"/>
              <a:gd name="T61" fmla="*/ 470317 h 160"/>
              <a:gd name="T62" fmla="*/ 544513 w 160"/>
              <a:gd name="T63" fmla="*/ 387925 h 160"/>
              <a:gd name="T64" fmla="*/ 524094 w 160"/>
              <a:gd name="T65" fmla="*/ 363895 h 160"/>
              <a:gd name="T66" fmla="*/ 159951 w 160"/>
              <a:gd name="T67" fmla="*/ 504646 h 160"/>
              <a:gd name="T68" fmla="*/ 78274 w 160"/>
              <a:gd name="T69" fmla="*/ 504646 h 160"/>
              <a:gd name="T70" fmla="*/ 44242 w 160"/>
              <a:gd name="T71" fmla="*/ 470317 h 160"/>
              <a:gd name="T72" fmla="*/ 44242 w 160"/>
              <a:gd name="T73" fmla="*/ 387925 h 160"/>
              <a:gd name="T74" fmla="*/ 20419 w 160"/>
              <a:gd name="T75" fmla="*/ 363895 h 160"/>
              <a:gd name="T76" fmla="*/ 0 w 160"/>
              <a:gd name="T77" fmla="*/ 387925 h 160"/>
              <a:gd name="T78" fmla="*/ 0 w 160"/>
              <a:gd name="T79" fmla="*/ 470317 h 160"/>
              <a:gd name="T80" fmla="*/ 78274 w 160"/>
              <a:gd name="T81" fmla="*/ 549275 h 160"/>
              <a:gd name="T82" fmla="*/ 159951 w 160"/>
              <a:gd name="T83" fmla="*/ 549275 h 160"/>
              <a:gd name="T84" fmla="*/ 183773 w 160"/>
              <a:gd name="T85" fmla="*/ 528677 h 160"/>
              <a:gd name="T86" fmla="*/ 159951 w 160"/>
              <a:gd name="T87" fmla="*/ 504646 h 16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160" h="160">
                <a:moveTo>
                  <a:pt x="54" y="6"/>
                </a:moveTo>
                <a:cubicBezTo>
                  <a:pt x="54" y="10"/>
                  <a:pt x="51" y="13"/>
                  <a:pt x="47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17" y="13"/>
                  <a:pt x="13" y="17"/>
                  <a:pt x="13" y="23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51"/>
                  <a:pt x="10" y="54"/>
                  <a:pt x="6" y="54"/>
                </a:cubicBezTo>
                <a:cubicBezTo>
                  <a:pt x="3" y="54"/>
                  <a:pt x="0" y="51"/>
                  <a:pt x="0" y="47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0"/>
                  <a:pt x="10" y="0"/>
                  <a:pt x="23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1" y="0"/>
                  <a:pt x="54" y="3"/>
                  <a:pt x="54" y="6"/>
                </a:cubicBezTo>
                <a:close/>
                <a:moveTo>
                  <a:pt x="137" y="0"/>
                </a:moveTo>
                <a:cubicBezTo>
                  <a:pt x="113" y="0"/>
                  <a:pt x="113" y="0"/>
                  <a:pt x="113" y="0"/>
                </a:cubicBezTo>
                <a:cubicBezTo>
                  <a:pt x="109" y="0"/>
                  <a:pt x="106" y="3"/>
                  <a:pt x="106" y="6"/>
                </a:cubicBezTo>
                <a:cubicBezTo>
                  <a:pt x="106" y="10"/>
                  <a:pt x="109" y="13"/>
                  <a:pt x="113" y="13"/>
                </a:cubicBezTo>
                <a:cubicBezTo>
                  <a:pt x="137" y="13"/>
                  <a:pt x="137" y="13"/>
                  <a:pt x="137" y="13"/>
                </a:cubicBezTo>
                <a:cubicBezTo>
                  <a:pt x="143" y="13"/>
                  <a:pt x="147" y="17"/>
                  <a:pt x="147" y="23"/>
                </a:cubicBezTo>
                <a:cubicBezTo>
                  <a:pt x="147" y="47"/>
                  <a:pt x="147" y="47"/>
                  <a:pt x="147" y="47"/>
                </a:cubicBezTo>
                <a:cubicBezTo>
                  <a:pt x="147" y="51"/>
                  <a:pt x="150" y="54"/>
                  <a:pt x="154" y="54"/>
                </a:cubicBezTo>
                <a:cubicBezTo>
                  <a:pt x="157" y="54"/>
                  <a:pt x="160" y="51"/>
                  <a:pt x="160" y="47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10"/>
                  <a:pt x="150" y="0"/>
                  <a:pt x="137" y="0"/>
                </a:cubicBezTo>
                <a:close/>
                <a:moveTo>
                  <a:pt x="154" y="106"/>
                </a:moveTo>
                <a:cubicBezTo>
                  <a:pt x="150" y="106"/>
                  <a:pt x="147" y="109"/>
                  <a:pt x="147" y="113"/>
                </a:cubicBezTo>
                <a:cubicBezTo>
                  <a:pt x="147" y="137"/>
                  <a:pt x="147" y="137"/>
                  <a:pt x="147" y="137"/>
                </a:cubicBezTo>
                <a:cubicBezTo>
                  <a:pt x="147" y="143"/>
                  <a:pt x="143" y="147"/>
                  <a:pt x="137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09" y="147"/>
                  <a:pt x="106" y="150"/>
                  <a:pt x="106" y="154"/>
                </a:cubicBezTo>
                <a:cubicBezTo>
                  <a:pt x="106" y="157"/>
                  <a:pt x="109" y="160"/>
                  <a:pt x="113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50" y="160"/>
                  <a:pt x="160" y="150"/>
                  <a:pt x="160" y="137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60" y="109"/>
                  <a:pt x="157" y="106"/>
                  <a:pt x="154" y="106"/>
                </a:cubicBezTo>
                <a:close/>
                <a:moveTo>
                  <a:pt x="47" y="147"/>
                </a:moveTo>
                <a:cubicBezTo>
                  <a:pt x="23" y="147"/>
                  <a:pt x="23" y="147"/>
                  <a:pt x="23" y="147"/>
                </a:cubicBezTo>
                <a:cubicBezTo>
                  <a:pt x="17" y="147"/>
                  <a:pt x="13" y="143"/>
                  <a:pt x="13" y="137"/>
                </a:cubicBezTo>
                <a:cubicBezTo>
                  <a:pt x="13" y="113"/>
                  <a:pt x="13" y="113"/>
                  <a:pt x="13" y="113"/>
                </a:cubicBezTo>
                <a:cubicBezTo>
                  <a:pt x="13" y="109"/>
                  <a:pt x="10" y="106"/>
                  <a:pt x="6" y="106"/>
                </a:cubicBezTo>
                <a:cubicBezTo>
                  <a:pt x="3" y="106"/>
                  <a:pt x="0" y="109"/>
                  <a:pt x="0" y="113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50"/>
                  <a:pt x="10" y="160"/>
                  <a:pt x="23" y="16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51" y="160"/>
                  <a:pt x="54" y="157"/>
                  <a:pt x="54" y="154"/>
                </a:cubicBezTo>
                <a:cubicBezTo>
                  <a:pt x="54" y="150"/>
                  <a:pt x="51" y="147"/>
                  <a:pt x="47" y="1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87" name="TextBox 86"/>
          <p:cNvSpPr txBox="1"/>
          <p:nvPr/>
        </p:nvSpPr>
        <p:spPr>
          <a:xfrm>
            <a:off x="1326327" y="5888353"/>
            <a:ext cx="4523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  <a:endParaRPr lang="ru-RU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" name="TextBox 87"/>
          <p:cNvSpPr txBox="1"/>
          <p:nvPr/>
        </p:nvSpPr>
        <p:spPr>
          <a:xfrm>
            <a:off x="1062213" y="6275606"/>
            <a:ext cx="98054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Риск</a:t>
            </a:r>
            <a:endParaRPr lang="ru-RU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1172825" y="287601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77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1993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630431" y="1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Даты операций, отраженных на основании первичных учетных документов по результатам инвентаризации</a:t>
            </a:r>
            <a:endParaRPr lang="ru-RU" sz="2000" dirty="0">
              <a:solidFill>
                <a:schemeClr val="accent5">
                  <a:lumMod val="75000"/>
                </a:schemeClr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cxnSp>
        <p:nvCxnSpPr>
          <p:cNvPr id="5" name="Прямая со стрелкой 4"/>
          <p:cNvCxnSpPr/>
          <p:nvPr/>
        </p:nvCxnSpPr>
        <p:spPr>
          <a:xfrm flipV="1">
            <a:off x="-7667" y="924560"/>
            <a:ext cx="12132000" cy="231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Прямоугольник 22"/>
          <p:cNvSpPr/>
          <p:nvPr/>
        </p:nvSpPr>
        <p:spPr>
          <a:xfrm>
            <a:off x="839788" y="1079310"/>
            <a:ext cx="10585450" cy="1916403"/>
          </a:xfrm>
          <a:prstGeom prst="rect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 31"/>
          <p:cNvSpPr/>
          <p:nvPr/>
        </p:nvSpPr>
        <p:spPr>
          <a:xfrm>
            <a:off x="1589072" y="1605599"/>
            <a:ext cx="952109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Результаты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инвентаризации 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части выявленных отклонений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при инвентаризации 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отражаются </a:t>
            </a:r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БУ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в отчетном периоде, к которому относится дата, по состоянию на которую проводилась инвентаризация или 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последним календарным днем отчетного периода, </a:t>
            </a:r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за 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который формируется отчетность,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в целях обеспечения достоверности данных которой проводилась 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инвентаризация.</a:t>
            </a:r>
            <a:endParaRPr lang="ru-RU" sz="1600" dirty="0">
              <a:solidFill>
                <a:schemeClr val="bg1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33" name="Овал 32"/>
          <p:cNvSpPr/>
          <p:nvPr/>
        </p:nvSpPr>
        <p:spPr>
          <a:xfrm>
            <a:off x="1062741" y="1199375"/>
            <a:ext cx="422557" cy="422557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bg1"/>
              </a:solidFill>
            </a:endParaRPr>
          </a:p>
        </p:txBody>
      </p:sp>
      <p:sp>
        <p:nvSpPr>
          <p:cNvPr id="34" name="Прямоугольник 33"/>
          <p:cNvSpPr/>
          <p:nvPr/>
        </p:nvSpPr>
        <p:spPr>
          <a:xfrm>
            <a:off x="1118872" y="1159815"/>
            <a:ext cx="245474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sz="2800" dirty="0" smtClean="0">
                <a:solidFill>
                  <a:srgbClr val="002060"/>
                </a:solidFill>
                <a:ea typeface="Cambria" panose="02040503050406030204" pitchFamily="18" charset="0"/>
                <a:cs typeface="Times New Roman" panose="02020603050405020304" pitchFamily="18" charset="0"/>
              </a:rPr>
              <a:t>!</a:t>
            </a:r>
            <a:endParaRPr lang="ru-RU" sz="2800" dirty="0">
              <a:solidFill>
                <a:srgbClr val="002060"/>
              </a:solidFill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35" name="Прямоугольник 34"/>
          <p:cNvSpPr/>
          <p:nvPr/>
        </p:nvSpPr>
        <p:spPr>
          <a:xfrm>
            <a:off x="1589072" y="1240560"/>
            <a:ext cx="106125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ru-RU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ВАЖНО</a:t>
            </a:r>
            <a:endParaRPr lang="ru-RU" b="1" dirty="0">
              <a:solidFill>
                <a:schemeClr val="bg1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36" name="Овал 35"/>
          <p:cNvSpPr/>
          <p:nvPr/>
        </p:nvSpPr>
        <p:spPr>
          <a:xfrm>
            <a:off x="10656660" y="1308241"/>
            <a:ext cx="122317" cy="122317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bg1"/>
              </a:solidFill>
            </a:endParaRPr>
          </a:p>
        </p:txBody>
      </p:sp>
      <p:sp>
        <p:nvSpPr>
          <p:cNvPr id="37" name="Овал 36"/>
          <p:cNvSpPr/>
          <p:nvPr/>
        </p:nvSpPr>
        <p:spPr>
          <a:xfrm>
            <a:off x="10873893" y="1309353"/>
            <a:ext cx="122317" cy="122317"/>
          </a:xfrm>
          <a:prstGeom prst="ellipse">
            <a:avLst/>
          </a:prstGeom>
          <a:noFill/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bg1"/>
              </a:solidFill>
            </a:endParaRPr>
          </a:p>
        </p:txBody>
      </p:sp>
      <p:sp>
        <p:nvSpPr>
          <p:cNvPr id="38" name="Овал 37"/>
          <p:cNvSpPr/>
          <p:nvPr/>
        </p:nvSpPr>
        <p:spPr>
          <a:xfrm>
            <a:off x="11091126" y="1308242"/>
            <a:ext cx="122317" cy="122317"/>
          </a:xfrm>
          <a:prstGeom prst="ellipse">
            <a:avLst/>
          </a:prstGeom>
          <a:noFill/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bg1"/>
              </a:solidFill>
            </a:endParaRPr>
          </a:p>
        </p:txBody>
      </p:sp>
      <p:grpSp>
        <p:nvGrpSpPr>
          <p:cNvPr id="39" name="Группа 38"/>
          <p:cNvGrpSpPr/>
          <p:nvPr/>
        </p:nvGrpSpPr>
        <p:grpSpPr>
          <a:xfrm rot="10800000">
            <a:off x="2113447" y="3325929"/>
            <a:ext cx="2210638" cy="109379"/>
            <a:chOff x="4991504" y="4925366"/>
            <a:chExt cx="2210638" cy="109379"/>
          </a:xfrm>
        </p:grpSpPr>
        <p:cxnSp>
          <p:nvCxnSpPr>
            <p:cNvPr id="40" name="Прямая соединительная линия 39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Прямая соединительная линия 40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3" name="Прямая соединительная линия 42"/>
          <p:cNvCxnSpPr/>
          <p:nvPr/>
        </p:nvCxnSpPr>
        <p:spPr>
          <a:xfrm>
            <a:off x="2103538" y="3958551"/>
            <a:ext cx="2210638" cy="0"/>
          </a:xfrm>
          <a:prstGeom prst="line">
            <a:avLst/>
          </a:prstGeom>
          <a:ln>
            <a:solidFill>
              <a:srgbClr val="11437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Прямоугольник 3"/>
          <p:cNvSpPr/>
          <p:nvPr/>
        </p:nvSpPr>
        <p:spPr>
          <a:xfrm>
            <a:off x="2380694" y="3512264"/>
            <a:ext cx="169790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1932384">
              <a:defRPr/>
            </a:pPr>
            <a:r>
              <a:rPr lang="ru-RU" kern="0" dirty="0">
                <a:solidFill>
                  <a:srgbClr val="002060"/>
                </a:solidFill>
                <a:latin typeface="Arial"/>
              </a:rPr>
              <a:t>На </a:t>
            </a:r>
            <a:r>
              <a:rPr lang="ru-RU" b="1" kern="0" dirty="0" smtClean="0">
                <a:solidFill>
                  <a:srgbClr val="002060"/>
                </a:solidFill>
                <a:latin typeface="Arial"/>
              </a:rPr>
              <a:t>01.10</a:t>
            </a:r>
            <a:r>
              <a:rPr lang="ru-RU" kern="0" dirty="0" smtClean="0">
                <a:solidFill>
                  <a:srgbClr val="002060"/>
                </a:solidFill>
                <a:latin typeface="Arial"/>
              </a:rPr>
              <a:t>.2026</a:t>
            </a:r>
            <a:endParaRPr lang="ru-RU" kern="0" dirty="0">
              <a:solidFill>
                <a:srgbClr val="002060"/>
              </a:solidFill>
              <a:latin typeface="Arial"/>
            </a:endParaRPr>
          </a:p>
        </p:txBody>
      </p:sp>
      <p:grpSp>
        <p:nvGrpSpPr>
          <p:cNvPr id="45" name="Группа 44"/>
          <p:cNvGrpSpPr/>
          <p:nvPr/>
        </p:nvGrpSpPr>
        <p:grpSpPr>
          <a:xfrm rot="10800000">
            <a:off x="7619282" y="3345192"/>
            <a:ext cx="2210638" cy="109379"/>
            <a:chOff x="4991504" y="4925366"/>
            <a:chExt cx="2210638" cy="109379"/>
          </a:xfrm>
        </p:grpSpPr>
        <p:cxnSp>
          <p:nvCxnSpPr>
            <p:cNvPr id="46" name="Прямая соединительная линия 45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Прямая соединительная линия 46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9" name="Прямая соединительная линия 48"/>
          <p:cNvCxnSpPr/>
          <p:nvPr/>
        </p:nvCxnSpPr>
        <p:spPr>
          <a:xfrm>
            <a:off x="7609373" y="3977814"/>
            <a:ext cx="2210638" cy="0"/>
          </a:xfrm>
          <a:prstGeom prst="line">
            <a:avLst/>
          </a:prstGeom>
          <a:ln>
            <a:solidFill>
              <a:srgbClr val="11437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Прямоугольник 50"/>
          <p:cNvSpPr/>
          <p:nvPr/>
        </p:nvSpPr>
        <p:spPr>
          <a:xfrm>
            <a:off x="7495397" y="3531527"/>
            <a:ext cx="248016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1932384">
              <a:defRPr/>
            </a:pPr>
            <a:r>
              <a:rPr lang="ru-RU" kern="0" dirty="0">
                <a:solidFill>
                  <a:srgbClr val="002060"/>
                </a:solidFill>
                <a:latin typeface="Arial"/>
              </a:rPr>
              <a:t>Отражается </a:t>
            </a:r>
            <a:r>
              <a:rPr lang="ru-RU" b="1" kern="0" dirty="0">
                <a:solidFill>
                  <a:srgbClr val="002060"/>
                </a:solidFill>
                <a:latin typeface="Arial"/>
              </a:rPr>
              <a:t>в </a:t>
            </a:r>
            <a:r>
              <a:rPr lang="ru-RU" b="1" kern="0" dirty="0" smtClean="0">
                <a:solidFill>
                  <a:srgbClr val="002060"/>
                </a:solidFill>
                <a:latin typeface="Arial"/>
              </a:rPr>
              <a:t>2026 </a:t>
            </a:r>
            <a:r>
              <a:rPr lang="ru-RU" kern="0" dirty="0" smtClean="0">
                <a:solidFill>
                  <a:srgbClr val="002060"/>
                </a:solidFill>
                <a:latin typeface="Arial"/>
              </a:rPr>
              <a:t>г</a:t>
            </a:r>
            <a:r>
              <a:rPr lang="ru-RU" kern="0" dirty="0">
                <a:solidFill>
                  <a:srgbClr val="002060"/>
                </a:solidFill>
                <a:latin typeface="Arial"/>
              </a:rPr>
              <a:t>.</a:t>
            </a:r>
          </a:p>
        </p:txBody>
      </p:sp>
      <p:sp>
        <p:nvSpPr>
          <p:cNvPr id="52" name="Нашивка 51"/>
          <p:cNvSpPr/>
          <p:nvPr/>
        </p:nvSpPr>
        <p:spPr>
          <a:xfrm>
            <a:off x="5643563" y="3435308"/>
            <a:ext cx="442925" cy="442925"/>
          </a:xfrm>
          <a:prstGeom prst="chevron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</a:endParaRPr>
          </a:p>
        </p:txBody>
      </p:sp>
      <p:sp>
        <p:nvSpPr>
          <p:cNvPr id="53" name="Нашивка 52"/>
          <p:cNvSpPr/>
          <p:nvPr/>
        </p:nvSpPr>
        <p:spPr>
          <a:xfrm>
            <a:off x="5947018" y="3435308"/>
            <a:ext cx="442925" cy="442925"/>
          </a:xfrm>
          <a:prstGeom prst="chevron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rgbClr val="11437F"/>
              </a:solidFill>
            </a:endParaRPr>
          </a:p>
        </p:txBody>
      </p:sp>
      <p:cxnSp>
        <p:nvCxnSpPr>
          <p:cNvPr id="55" name="Прямая соединительная линия 54"/>
          <p:cNvCxnSpPr/>
          <p:nvPr/>
        </p:nvCxnSpPr>
        <p:spPr>
          <a:xfrm rot="10800000">
            <a:off x="2123356" y="4076339"/>
            <a:ext cx="2210638" cy="0"/>
          </a:xfrm>
          <a:prstGeom prst="line">
            <a:avLst/>
          </a:prstGeom>
          <a:ln>
            <a:solidFill>
              <a:srgbClr val="11437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7" name="Группа 56"/>
          <p:cNvGrpSpPr/>
          <p:nvPr/>
        </p:nvGrpSpPr>
        <p:grpSpPr>
          <a:xfrm>
            <a:off x="2113447" y="4599582"/>
            <a:ext cx="2210638" cy="109379"/>
            <a:chOff x="4991504" y="4925366"/>
            <a:chExt cx="2210638" cy="109379"/>
          </a:xfrm>
        </p:grpSpPr>
        <p:cxnSp>
          <p:nvCxnSpPr>
            <p:cNvPr id="58" name="Прямая соединительная линия 57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Прямая соединительная линия 58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Прямоугольник 59"/>
          <p:cNvSpPr/>
          <p:nvPr/>
        </p:nvSpPr>
        <p:spPr>
          <a:xfrm>
            <a:off x="2390603" y="4153295"/>
            <a:ext cx="169790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1932384">
              <a:defRPr/>
            </a:pPr>
            <a:r>
              <a:rPr lang="ru-RU" kern="0" dirty="0">
                <a:solidFill>
                  <a:srgbClr val="002060"/>
                </a:solidFill>
                <a:latin typeface="Arial"/>
              </a:rPr>
              <a:t>На </a:t>
            </a:r>
            <a:r>
              <a:rPr lang="ru-RU" b="1" kern="0" dirty="0" smtClean="0">
                <a:solidFill>
                  <a:srgbClr val="002060"/>
                </a:solidFill>
                <a:latin typeface="Arial"/>
              </a:rPr>
              <a:t>01.01</a:t>
            </a:r>
            <a:r>
              <a:rPr lang="ru-RU" kern="0" dirty="0">
                <a:solidFill>
                  <a:srgbClr val="002060"/>
                </a:solidFill>
                <a:latin typeface="Arial"/>
              </a:rPr>
              <a:t>.2027</a:t>
            </a:r>
          </a:p>
        </p:txBody>
      </p:sp>
      <p:cxnSp>
        <p:nvCxnSpPr>
          <p:cNvPr id="62" name="Прямая соединительная линия 61"/>
          <p:cNvCxnSpPr/>
          <p:nvPr/>
        </p:nvCxnSpPr>
        <p:spPr>
          <a:xfrm rot="10800000">
            <a:off x="7629191" y="4095602"/>
            <a:ext cx="2210638" cy="0"/>
          </a:xfrm>
          <a:prstGeom prst="line">
            <a:avLst/>
          </a:prstGeom>
          <a:ln>
            <a:solidFill>
              <a:srgbClr val="11437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Группа 63"/>
          <p:cNvGrpSpPr/>
          <p:nvPr/>
        </p:nvGrpSpPr>
        <p:grpSpPr>
          <a:xfrm>
            <a:off x="7619282" y="4618845"/>
            <a:ext cx="2210638" cy="109379"/>
            <a:chOff x="4991504" y="4925366"/>
            <a:chExt cx="2210638" cy="109379"/>
          </a:xfrm>
        </p:grpSpPr>
        <p:cxnSp>
          <p:nvCxnSpPr>
            <p:cNvPr id="65" name="Прямая соединительная линия 64"/>
            <p:cNvCxnSpPr/>
            <p:nvPr/>
          </p:nvCxnSpPr>
          <p:spPr>
            <a:xfrm>
              <a:off x="4991504" y="4925366"/>
              <a:ext cx="2210638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Прямая соединительная линия 65"/>
            <p:cNvCxnSpPr/>
            <p:nvPr/>
          </p:nvCxnSpPr>
          <p:spPr>
            <a:xfrm>
              <a:off x="5383404" y="5034745"/>
              <a:ext cx="1425192" cy="0"/>
            </a:xfrm>
            <a:prstGeom prst="line">
              <a:avLst/>
            </a:prstGeom>
            <a:ln>
              <a:solidFill>
                <a:srgbClr val="1143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" name="Прямоугольник 66"/>
          <p:cNvSpPr/>
          <p:nvPr/>
        </p:nvSpPr>
        <p:spPr>
          <a:xfrm>
            <a:off x="7225583" y="4172558"/>
            <a:ext cx="303961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1932384">
              <a:defRPr/>
            </a:pPr>
            <a:r>
              <a:rPr lang="ru-RU" b="1" kern="0" dirty="0">
                <a:solidFill>
                  <a:srgbClr val="002060"/>
                </a:solidFill>
                <a:latin typeface="Arial"/>
              </a:rPr>
              <a:t>Отражается  </a:t>
            </a:r>
            <a:r>
              <a:rPr lang="ru-RU" b="1" kern="0" dirty="0" smtClean="0">
                <a:solidFill>
                  <a:srgbClr val="002060"/>
                </a:solidFill>
                <a:latin typeface="Arial"/>
              </a:rPr>
              <a:t>31.12.2026 </a:t>
            </a:r>
            <a:r>
              <a:rPr lang="ru-RU" kern="0" dirty="0" smtClean="0">
                <a:solidFill>
                  <a:srgbClr val="002060"/>
                </a:solidFill>
                <a:latin typeface="Arial"/>
              </a:rPr>
              <a:t>г</a:t>
            </a:r>
            <a:r>
              <a:rPr lang="ru-RU" kern="0" dirty="0">
                <a:solidFill>
                  <a:srgbClr val="002060"/>
                </a:solidFill>
                <a:latin typeface="Arial"/>
              </a:rPr>
              <a:t>.</a:t>
            </a:r>
          </a:p>
        </p:txBody>
      </p:sp>
      <p:sp>
        <p:nvSpPr>
          <p:cNvPr id="68" name="Нашивка 67"/>
          <p:cNvSpPr/>
          <p:nvPr/>
        </p:nvSpPr>
        <p:spPr>
          <a:xfrm>
            <a:off x="5653472" y="4133489"/>
            <a:ext cx="442925" cy="442925"/>
          </a:xfrm>
          <a:prstGeom prst="chevron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</a:endParaRPr>
          </a:p>
        </p:txBody>
      </p:sp>
      <p:sp>
        <p:nvSpPr>
          <p:cNvPr id="69" name="Нашивка 68"/>
          <p:cNvSpPr/>
          <p:nvPr/>
        </p:nvSpPr>
        <p:spPr>
          <a:xfrm>
            <a:off x="5956927" y="4133489"/>
            <a:ext cx="442925" cy="442925"/>
          </a:xfrm>
          <a:prstGeom prst="chevron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rgbClr val="11437F"/>
              </a:solidFill>
            </a:endParaRPr>
          </a:p>
        </p:txBody>
      </p:sp>
      <p:sp>
        <p:nvSpPr>
          <p:cNvPr id="70" name="Прямоугольник 69"/>
          <p:cNvSpPr/>
          <p:nvPr/>
        </p:nvSpPr>
        <p:spPr>
          <a:xfrm>
            <a:off x="839788" y="5132878"/>
            <a:ext cx="10585450" cy="1375317"/>
          </a:xfrm>
          <a:prstGeom prst="rect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Прямоугольник 70"/>
          <p:cNvSpPr/>
          <p:nvPr/>
        </p:nvSpPr>
        <p:spPr>
          <a:xfrm>
            <a:off x="1589072" y="5725842"/>
            <a:ext cx="952109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Надо успеть оформить все накладные, акты списаний и иные документы, что бы все результаты были учтены в отчетности на </a:t>
            </a:r>
            <a:r>
              <a:rPr lang="ru-RU" sz="2000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01.01.202</a:t>
            </a:r>
            <a:r>
              <a:rPr lang="ru-RU" sz="20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7 </a:t>
            </a:r>
            <a:r>
              <a:rPr lang="ru-RU" sz="2000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endParaRPr lang="ru-RU" sz="2000" b="1" dirty="0">
              <a:solidFill>
                <a:schemeClr val="bg1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72" name="Овал 71"/>
          <p:cNvSpPr/>
          <p:nvPr/>
        </p:nvSpPr>
        <p:spPr>
          <a:xfrm>
            <a:off x="1062741" y="5252943"/>
            <a:ext cx="422557" cy="422557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bg1"/>
              </a:solidFill>
            </a:endParaRPr>
          </a:p>
        </p:txBody>
      </p:sp>
      <p:sp>
        <p:nvSpPr>
          <p:cNvPr id="73" name="Прямоугольник 72"/>
          <p:cNvSpPr/>
          <p:nvPr/>
        </p:nvSpPr>
        <p:spPr>
          <a:xfrm>
            <a:off x="1118872" y="5213383"/>
            <a:ext cx="245474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sz="2800" dirty="0" smtClean="0">
                <a:solidFill>
                  <a:srgbClr val="002060"/>
                </a:solidFill>
                <a:ea typeface="Cambria" panose="02040503050406030204" pitchFamily="18" charset="0"/>
                <a:cs typeface="Times New Roman" panose="02020603050405020304" pitchFamily="18" charset="0"/>
              </a:rPr>
              <a:t>!</a:t>
            </a:r>
            <a:endParaRPr lang="ru-RU" sz="2800" dirty="0">
              <a:solidFill>
                <a:srgbClr val="002060"/>
              </a:solidFill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74" name="Прямоугольник 73"/>
          <p:cNvSpPr/>
          <p:nvPr/>
        </p:nvSpPr>
        <p:spPr>
          <a:xfrm>
            <a:off x="1589072" y="5294128"/>
            <a:ext cx="106125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ru-RU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ВАЖНО</a:t>
            </a:r>
            <a:endParaRPr lang="ru-RU" b="1" dirty="0">
              <a:solidFill>
                <a:schemeClr val="bg1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75" name="Овал 74"/>
          <p:cNvSpPr/>
          <p:nvPr/>
        </p:nvSpPr>
        <p:spPr>
          <a:xfrm>
            <a:off x="10656660" y="5361809"/>
            <a:ext cx="122317" cy="122317"/>
          </a:xfrm>
          <a:prstGeom prst="ellipse">
            <a:avLst/>
          </a:prstGeom>
          <a:noFill/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bg1"/>
              </a:solidFill>
            </a:endParaRPr>
          </a:p>
        </p:txBody>
      </p:sp>
      <p:sp>
        <p:nvSpPr>
          <p:cNvPr id="76" name="Овал 75"/>
          <p:cNvSpPr/>
          <p:nvPr/>
        </p:nvSpPr>
        <p:spPr>
          <a:xfrm>
            <a:off x="10873893" y="5362921"/>
            <a:ext cx="122317" cy="122317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bg1"/>
              </a:solidFill>
            </a:endParaRPr>
          </a:p>
        </p:txBody>
      </p:sp>
      <p:sp>
        <p:nvSpPr>
          <p:cNvPr id="77" name="Овал 76"/>
          <p:cNvSpPr/>
          <p:nvPr/>
        </p:nvSpPr>
        <p:spPr>
          <a:xfrm>
            <a:off x="11091126" y="5361810"/>
            <a:ext cx="122317" cy="122317"/>
          </a:xfrm>
          <a:prstGeom prst="ellipse">
            <a:avLst/>
          </a:prstGeom>
          <a:noFill/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bg1"/>
              </a:solidFill>
            </a:endParaRPr>
          </a:p>
        </p:txBody>
      </p:sp>
      <p:sp>
        <p:nvSpPr>
          <p:cNvPr id="84" name="Прямоугольник 83"/>
          <p:cNvSpPr/>
          <p:nvPr/>
        </p:nvSpPr>
        <p:spPr>
          <a:xfrm>
            <a:off x="10464171" y="4537880"/>
            <a:ext cx="110479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3600" b="1" dirty="0" smtClean="0">
                <a:solidFill>
                  <a:srgbClr val="11437F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п.27</a:t>
            </a:r>
            <a:endParaRPr lang="ru-RU" sz="3600" b="1" dirty="0">
              <a:solidFill>
                <a:srgbClr val="11437F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61" name="Прямоугольник 60"/>
          <p:cNvSpPr/>
          <p:nvPr/>
        </p:nvSpPr>
        <p:spPr>
          <a:xfrm>
            <a:off x="10332389" y="4172558"/>
            <a:ext cx="123303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3600" b="1" dirty="0">
                <a:solidFill>
                  <a:srgbClr val="11437F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144н</a:t>
            </a:r>
          </a:p>
        </p:txBody>
      </p:sp>
      <p:grpSp>
        <p:nvGrpSpPr>
          <p:cNvPr id="63" name="Group 8">
            <a:extLst>
              <a:ext uri="{FF2B5EF4-FFF2-40B4-BE49-F238E27FC236}">
                <a16:creationId xmlns:a16="http://schemas.microsoft.com/office/drawing/2014/main" id="{908A3220-9286-4EF5-82AB-D6F886277363}"/>
              </a:ext>
            </a:extLst>
          </p:cNvPr>
          <p:cNvGrpSpPr/>
          <p:nvPr/>
        </p:nvGrpSpPr>
        <p:grpSpPr>
          <a:xfrm>
            <a:off x="11213443" y="4103364"/>
            <a:ext cx="287195" cy="297036"/>
            <a:chOff x="5392896" y="3075146"/>
            <a:chExt cx="509587" cy="527050"/>
          </a:xfrm>
          <a:solidFill>
            <a:srgbClr val="002060"/>
          </a:solidFill>
        </p:grpSpPr>
        <p:sp>
          <p:nvSpPr>
            <p:cNvPr id="78" name="Rectangle 153">
              <a:extLst>
                <a:ext uri="{FF2B5EF4-FFF2-40B4-BE49-F238E27FC236}">
                  <a16:creationId xmlns:a16="http://schemas.microsoft.com/office/drawing/2014/main" id="{B5835DD1-8702-438B-AAF3-0D024159B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1158" y="3202146"/>
              <a:ext cx="257175" cy="23812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  <a:extLst/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79" name="Rectangle 154">
              <a:extLst>
                <a:ext uri="{FF2B5EF4-FFF2-40B4-BE49-F238E27FC236}">
                  <a16:creationId xmlns:a16="http://schemas.microsoft.com/office/drawing/2014/main" id="{A1A9F044-F435-469A-B294-CEFDAE237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1158" y="3325971"/>
              <a:ext cx="228600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  <a:extLst/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80" name="Rectangle 155">
              <a:extLst>
                <a:ext uri="{FF2B5EF4-FFF2-40B4-BE49-F238E27FC236}">
                  <a16:creationId xmlns:a16="http://schemas.microsoft.com/office/drawing/2014/main" id="{E0FA26EB-A3F8-485C-9A03-DCFF008C3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1158" y="3451383"/>
              <a:ext cx="171450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  <a:extLst/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81" name="Freeform 156">
              <a:extLst>
                <a:ext uri="{FF2B5EF4-FFF2-40B4-BE49-F238E27FC236}">
                  <a16:creationId xmlns:a16="http://schemas.microsoft.com/office/drawing/2014/main" id="{45835399-CC49-46F9-9022-13689D59B1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92896" y="3075146"/>
              <a:ext cx="509587" cy="527050"/>
            </a:xfrm>
            <a:custGeom>
              <a:avLst/>
              <a:gdLst>
                <a:gd name="T0" fmla="*/ 509588 w 149"/>
                <a:gd name="T1" fmla="*/ 68895 h 153"/>
                <a:gd name="T2" fmla="*/ 441187 w 149"/>
                <a:gd name="T3" fmla="*/ 0 h 153"/>
                <a:gd name="T4" fmla="*/ 47881 w 149"/>
                <a:gd name="T5" fmla="*/ 0 h 153"/>
                <a:gd name="T6" fmla="*/ 0 w 149"/>
                <a:gd name="T7" fmla="*/ 48227 h 153"/>
                <a:gd name="T8" fmla="*/ 0 w 149"/>
                <a:gd name="T9" fmla="*/ 527050 h 153"/>
                <a:gd name="T10" fmla="*/ 396726 w 149"/>
                <a:gd name="T11" fmla="*/ 527050 h 153"/>
                <a:gd name="T12" fmla="*/ 396726 w 149"/>
                <a:gd name="T13" fmla="*/ 237689 h 153"/>
                <a:gd name="T14" fmla="*/ 509588 w 149"/>
                <a:gd name="T15" fmla="*/ 237689 h 153"/>
                <a:gd name="T16" fmla="*/ 509588 w 149"/>
                <a:gd name="T17" fmla="*/ 68895 h 153"/>
                <a:gd name="T18" fmla="*/ 372786 w 149"/>
                <a:gd name="T19" fmla="*/ 502937 h 153"/>
                <a:gd name="T20" fmla="*/ 20520 w 149"/>
                <a:gd name="T21" fmla="*/ 502937 h 153"/>
                <a:gd name="T22" fmla="*/ 20520 w 149"/>
                <a:gd name="T23" fmla="*/ 48227 h 153"/>
                <a:gd name="T24" fmla="*/ 47881 w 149"/>
                <a:gd name="T25" fmla="*/ 20669 h 153"/>
                <a:gd name="T26" fmla="*/ 389886 w 149"/>
                <a:gd name="T27" fmla="*/ 20669 h 153"/>
                <a:gd name="T28" fmla="*/ 372786 w 149"/>
                <a:gd name="T29" fmla="*/ 68895 h 153"/>
                <a:gd name="T30" fmla="*/ 372786 w 149"/>
                <a:gd name="T31" fmla="*/ 502937 h 153"/>
                <a:gd name="T32" fmla="*/ 489068 w 149"/>
                <a:gd name="T33" fmla="*/ 213576 h 153"/>
                <a:gd name="T34" fmla="*/ 396726 w 149"/>
                <a:gd name="T35" fmla="*/ 213576 h 153"/>
                <a:gd name="T36" fmla="*/ 393306 w 149"/>
                <a:gd name="T37" fmla="*/ 68895 h 153"/>
                <a:gd name="T38" fmla="*/ 430927 w 149"/>
                <a:gd name="T39" fmla="*/ 20669 h 153"/>
                <a:gd name="T40" fmla="*/ 441187 w 149"/>
                <a:gd name="T41" fmla="*/ 20669 h 153"/>
                <a:gd name="T42" fmla="*/ 441187 w 149"/>
                <a:gd name="T43" fmla="*/ 20669 h 153"/>
                <a:gd name="T44" fmla="*/ 489068 w 149"/>
                <a:gd name="T45" fmla="*/ 68895 h 153"/>
                <a:gd name="T46" fmla="*/ 489068 w 149"/>
                <a:gd name="T47" fmla="*/ 213576 h 15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9" h="153">
                  <a:moveTo>
                    <a:pt x="149" y="20"/>
                  </a:moveTo>
                  <a:cubicBezTo>
                    <a:pt x="149" y="9"/>
                    <a:pt x="140" y="0"/>
                    <a:pt x="129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0" y="7"/>
                    <a:pt x="0" y="14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6" y="153"/>
                    <a:pt x="116" y="153"/>
                    <a:pt x="116" y="153"/>
                  </a:cubicBezTo>
                  <a:cubicBezTo>
                    <a:pt x="116" y="69"/>
                    <a:pt x="116" y="69"/>
                    <a:pt x="116" y="69"/>
                  </a:cubicBezTo>
                  <a:cubicBezTo>
                    <a:pt x="149" y="69"/>
                    <a:pt x="149" y="69"/>
                    <a:pt x="149" y="69"/>
                  </a:cubicBezTo>
                  <a:lnTo>
                    <a:pt x="149" y="20"/>
                  </a:lnTo>
                  <a:close/>
                  <a:moveTo>
                    <a:pt x="109" y="146"/>
                  </a:moveTo>
                  <a:cubicBezTo>
                    <a:pt x="6" y="146"/>
                    <a:pt x="6" y="146"/>
                    <a:pt x="6" y="146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0"/>
                    <a:pt x="10" y="6"/>
                    <a:pt x="14" y="6"/>
                  </a:cubicBezTo>
                  <a:cubicBezTo>
                    <a:pt x="114" y="6"/>
                    <a:pt x="114" y="6"/>
                    <a:pt x="114" y="6"/>
                  </a:cubicBezTo>
                  <a:cubicBezTo>
                    <a:pt x="111" y="10"/>
                    <a:pt x="109" y="15"/>
                    <a:pt x="109" y="20"/>
                  </a:cubicBezTo>
                  <a:lnTo>
                    <a:pt x="109" y="146"/>
                  </a:lnTo>
                  <a:close/>
                  <a:moveTo>
                    <a:pt x="143" y="62"/>
                  </a:moveTo>
                  <a:cubicBezTo>
                    <a:pt x="116" y="62"/>
                    <a:pt x="116" y="62"/>
                    <a:pt x="116" y="62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15" y="13"/>
                    <a:pt x="120" y="8"/>
                    <a:pt x="126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37" y="6"/>
                    <a:pt x="143" y="12"/>
                    <a:pt x="143" y="20"/>
                  </a:cubicBezTo>
                  <a:cubicBezTo>
                    <a:pt x="143" y="62"/>
                    <a:pt x="143" y="62"/>
                    <a:pt x="143" y="6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  <a:extLst/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970903" y="159521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78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37564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D5A9A2E-03DE-D175-D8AA-6B3AF5EBA6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04317" y="179444"/>
            <a:ext cx="9603317" cy="1049337"/>
          </a:xfrm>
        </p:spPr>
        <p:txBody>
          <a:bodyPr/>
          <a:lstStyle/>
          <a:p>
            <a:r>
              <a:rPr lang="ru-RU" b="1" dirty="0">
                <a:solidFill>
                  <a:srgbClr val="002060"/>
                </a:solidFill>
              </a:rPr>
              <a:t>Сроки вступления в силу Приказа № 61н и изменений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C7AD33AE-323C-06C6-3940-3C602A747FA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899516" y="989863"/>
          <a:ext cx="10017865" cy="4820536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769906">
                  <a:extLst>
                    <a:ext uri="{9D8B030D-6E8A-4147-A177-3AD203B41FA5}">
                      <a16:colId xmlns:a16="http://schemas.microsoft.com/office/drawing/2014/main" val="1000802901"/>
                    </a:ext>
                  </a:extLst>
                </a:gridCol>
                <a:gridCol w="3713688">
                  <a:extLst>
                    <a:ext uri="{9D8B030D-6E8A-4147-A177-3AD203B41FA5}">
                      <a16:colId xmlns:a16="http://schemas.microsoft.com/office/drawing/2014/main" val="2288007768"/>
                    </a:ext>
                  </a:extLst>
                </a:gridCol>
                <a:gridCol w="3029000">
                  <a:extLst>
                    <a:ext uri="{9D8B030D-6E8A-4147-A177-3AD203B41FA5}">
                      <a16:colId xmlns:a16="http://schemas.microsoft.com/office/drawing/2014/main" val="1306936850"/>
                    </a:ext>
                  </a:extLst>
                </a:gridCol>
                <a:gridCol w="2505271">
                  <a:extLst>
                    <a:ext uri="{9D8B030D-6E8A-4147-A177-3AD203B41FA5}">
                      <a16:colId xmlns:a16="http://schemas.microsoft.com/office/drawing/2014/main" val="1604724048"/>
                    </a:ext>
                  </a:extLst>
                </a:gridCol>
              </a:tblGrid>
              <a:tr h="1742367">
                <a:tc>
                  <a:txBody>
                    <a:bodyPr/>
                    <a:lstStyle/>
                    <a:p>
                      <a:pPr algn="ctr"/>
                      <a:endParaRPr lang="ru-RU" sz="2000" dirty="0">
                        <a:effectLst/>
                      </a:endParaRPr>
                    </a:p>
                    <a:p>
                      <a:pPr algn="ctr"/>
                      <a:r>
                        <a:rPr lang="ru-RU" sz="2000" dirty="0">
                          <a:effectLst/>
                        </a:rPr>
                        <a:t>№ п/п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ru-RU" sz="2000" dirty="0">
                        <a:effectLst/>
                      </a:endParaRPr>
                    </a:p>
                    <a:p>
                      <a:pPr algn="ctr"/>
                      <a:r>
                        <a:rPr lang="ru-RU" sz="2000" dirty="0">
                          <a:effectLst/>
                        </a:rPr>
                        <a:t>Приказ Минфина России:</a:t>
                      </a:r>
                    </a:p>
                    <a:p>
                      <a:pPr algn="ctr"/>
                      <a:r>
                        <a:rPr lang="ru-RU" sz="2000" dirty="0"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реквизиты</a:t>
                      </a:r>
                    </a:p>
                  </a:txBody>
                  <a:tcPr marL="68580" marR="68580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2000" dirty="0">
                          <a:effectLst/>
                        </a:rPr>
                        <a:t>Дата, применения приказа при централизации учета,  и право добровольного, согласно учетной политике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2000" dirty="0">
                          <a:effectLst/>
                        </a:rPr>
                        <a:t>Дата, с которой приказ применяется ОБЯЗАТЕЛЬНО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6687168"/>
                  </a:ext>
                </a:extLst>
              </a:tr>
              <a:tr h="409687">
                <a:tc>
                  <a:txBody>
                    <a:bodyPr/>
                    <a:lstStyle/>
                    <a:p>
                      <a:pPr algn="ctr"/>
                      <a:r>
                        <a:rPr lang="ru-RU" sz="2000" dirty="0">
                          <a:effectLst/>
                        </a:rPr>
                        <a:t>1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ru-RU" sz="2000" dirty="0">
                          <a:effectLst/>
                        </a:rPr>
                        <a:t>от </a:t>
                      </a:r>
                      <a:r>
                        <a:rPr lang="ru-RU" sz="2000" b="1" dirty="0">
                          <a:effectLst/>
                        </a:rPr>
                        <a:t>15.04.2021 № 61н</a:t>
                      </a:r>
                      <a:endParaRPr lang="ru-RU" sz="2000" b="1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ru-RU" sz="2000" dirty="0">
                          <a:effectLst/>
                        </a:rPr>
                        <a:t>01.01.2022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ru-RU" sz="2000" dirty="0">
                          <a:effectLst/>
                        </a:rPr>
                        <a:t>01.01.2023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5214183"/>
                  </a:ext>
                </a:extLst>
              </a:tr>
              <a:tr h="409687">
                <a:tc>
                  <a:txBody>
                    <a:bodyPr/>
                    <a:lstStyle/>
                    <a:p>
                      <a:pPr algn="ctr"/>
                      <a:r>
                        <a:rPr lang="ru-RU" sz="2000" dirty="0">
                          <a:effectLst/>
                        </a:rPr>
                        <a:t>2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ru-RU" sz="2000" dirty="0">
                          <a:effectLst/>
                        </a:rPr>
                        <a:t>от 30.09.2021 № 142н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ru-RU" sz="2000" dirty="0">
                          <a:effectLst/>
                        </a:rPr>
                        <a:t>01.01.2022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ru-RU" sz="2000" dirty="0">
                          <a:effectLst/>
                        </a:rPr>
                        <a:t>01.01.2023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3048654"/>
                  </a:ext>
                </a:extLst>
              </a:tr>
              <a:tr h="409687">
                <a:tc>
                  <a:txBody>
                    <a:bodyPr/>
                    <a:lstStyle/>
                    <a:p>
                      <a:pPr algn="ctr"/>
                      <a:r>
                        <a:rPr lang="ru-RU" sz="2000" dirty="0">
                          <a:effectLst/>
                        </a:rPr>
                        <a:t>3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ru-RU" sz="2000" dirty="0">
                          <a:effectLst/>
                        </a:rPr>
                        <a:t>от 28.06.2022 № 100н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ru-RU" sz="2000" dirty="0">
                          <a:effectLst/>
                        </a:rPr>
                        <a:t>01.01.2023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ru-RU" sz="2000" dirty="0">
                          <a:effectLst/>
                        </a:rPr>
                        <a:t>01.01.2024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2341659"/>
                  </a:ext>
                </a:extLst>
              </a:tr>
              <a:tr h="409687">
                <a:tc>
                  <a:txBody>
                    <a:bodyPr/>
                    <a:lstStyle/>
                    <a:p>
                      <a:pPr algn="ctr"/>
                      <a:r>
                        <a:rPr lang="ru-RU" sz="2000" dirty="0">
                          <a:effectLst/>
                        </a:rPr>
                        <a:t>4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ru-RU" sz="2000" dirty="0">
                          <a:effectLst/>
                        </a:rPr>
                        <a:t>от 07.11.2022 №157н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ru-RU" sz="2000" dirty="0">
                          <a:effectLst/>
                        </a:rPr>
                        <a:t>01.01.2023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ru-RU" sz="2000" dirty="0">
                          <a:effectLst/>
                        </a:rPr>
                        <a:t>01.01.2024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85393"/>
                  </a:ext>
                </a:extLst>
              </a:tr>
              <a:tr h="409687">
                <a:tc>
                  <a:txBody>
                    <a:bodyPr/>
                    <a:lstStyle/>
                    <a:p>
                      <a:pPr algn="ctr"/>
                      <a:r>
                        <a:rPr lang="ru-RU" sz="2000" dirty="0">
                          <a:effectLst/>
                        </a:rPr>
                        <a:t>5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ru-RU" sz="2000" dirty="0">
                          <a:effectLst/>
                        </a:rPr>
                        <a:t>от 30.10.2023 № 174н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ru-RU" sz="2000" dirty="0">
                          <a:effectLst/>
                        </a:rPr>
                        <a:t>01.01.2024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ru-RU" sz="2000" dirty="0">
                          <a:effectLst/>
                        </a:rPr>
                        <a:t>01.01.2025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0614515"/>
                  </a:ext>
                </a:extLst>
              </a:tr>
              <a:tr h="705736">
                <a:tc>
                  <a:txBody>
                    <a:bodyPr/>
                    <a:lstStyle/>
                    <a:p>
                      <a:pPr algn="ctr"/>
                      <a:r>
                        <a:rPr lang="ru-RU" sz="2000" dirty="0" smtClean="0"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6</a:t>
                      </a:r>
                      <a:endParaRPr lang="ru-RU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ru-RU" sz="2000" dirty="0" smtClean="0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от 30.09.2024 № </a:t>
                      </a:r>
                      <a:r>
                        <a:rPr lang="ru-RU" sz="2000" b="1" dirty="0" smtClean="0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144н</a:t>
                      </a: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ru-RU" sz="2000" dirty="0" smtClean="0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01.01.2025</a:t>
                      </a: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ru-RU" sz="2000" b="1" dirty="0" smtClean="0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</a:rPr>
                        <a:t>01.01.2026</a:t>
                      </a:r>
                      <a:endParaRPr lang="ru-RU" sz="2000" b="1" dirty="0"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7609315"/>
                  </a:ext>
                </a:extLst>
              </a:tr>
            </a:tbl>
          </a:graphicData>
        </a:graphic>
      </p:graphicFrame>
      <p:sp>
        <p:nvSpPr>
          <p:cNvPr id="4" name="Прямоугольник 3"/>
          <p:cNvSpPr/>
          <p:nvPr/>
        </p:nvSpPr>
        <p:spPr>
          <a:xfrm>
            <a:off x="1537853" y="6251486"/>
            <a:ext cx="9379528" cy="369332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</p:spPr>
        <p:txBody>
          <a:bodyPr wrap="square">
            <a:spAutoFit/>
          </a:bodyPr>
          <a:lstStyle/>
          <a:p>
            <a:r>
              <a:rPr lang="ru-RU" dirty="0"/>
              <a:t>либо до указанного срока </a:t>
            </a:r>
            <a:r>
              <a:rPr lang="ru-RU" b="1" dirty="0"/>
              <a:t>по мере организационно-технической готовности </a:t>
            </a:r>
            <a:r>
              <a:rPr lang="ru-RU" dirty="0"/>
              <a:t>субъекта учета.</a:t>
            </a:r>
          </a:p>
        </p:txBody>
      </p:sp>
    </p:spTree>
    <p:extLst>
      <p:ext uri="{BB962C8B-B14F-4D97-AF65-F5344CB8AC3E}">
        <p14:creationId xmlns:p14="http://schemas.microsoft.com/office/powerpoint/2010/main" val="238305604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630431" y="1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Применение электронных описей </a:t>
            </a:r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</a:t>
            </a:r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2025</a:t>
            </a:r>
            <a:endParaRPr lang="ru-RU" sz="200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graphicFrame>
        <p:nvGraphicFramePr>
          <p:cNvPr id="12" name="Таблица 11"/>
          <p:cNvGraphicFramePr>
            <a:graphicFrameLocks noGrp="1"/>
          </p:cNvGraphicFramePr>
          <p:nvPr>
            <p:extLst/>
          </p:nvPr>
        </p:nvGraphicFramePr>
        <p:xfrm>
          <a:off x="285481" y="1697263"/>
          <a:ext cx="11593033" cy="24719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52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156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464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2701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985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5830">
                <a:tc gridSpan="3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1600" b="1" u="none" strike="noStrike" kern="1200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61н</a:t>
                      </a:r>
                      <a:endParaRPr lang="ru-RU" sz="1600" b="1" u="none" strike="noStrike" kern="1200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endParaRPr lang="ru-RU" sz="1800" b="1" u="none" strike="noStrike" kern="1200" dirty="0">
                        <a:solidFill>
                          <a:schemeClr val="dk1"/>
                        </a:solidFill>
                        <a:effectLst/>
                        <a:latin typeface="Cambria" panose="02040503050406030204" pitchFamily="18" charset="0"/>
                        <a:ea typeface="Cambria" panose="02040503050406030204" pitchFamily="18" charset="0"/>
                        <a:cs typeface="+mn-cs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endParaRPr lang="ru-RU" sz="1800" b="1" u="none" strike="noStrike" kern="1200" dirty="0">
                        <a:solidFill>
                          <a:schemeClr val="dk1"/>
                        </a:solidFill>
                        <a:effectLst/>
                        <a:latin typeface="Cambria" panose="02040503050406030204" pitchFamily="18" charset="0"/>
                        <a:ea typeface="Cambria" panose="02040503050406030204" pitchFamily="18" charset="0"/>
                        <a:cs typeface="+mn-cs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1600" b="1" u="none" strike="noStrike" kern="1200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52н</a:t>
                      </a:r>
                      <a:endParaRPr lang="ru-RU" sz="1600" b="1" u="none" strike="noStrike" kern="1200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endParaRPr lang="ru-RU" sz="1800" b="1" u="none" strike="noStrike" kern="1200" dirty="0">
                        <a:solidFill>
                          <a:schemeClr val="dk1"/>
                        </a:solidFill>
                        <a:effectLst/>
                        <a:latin typeface="Cambria" panose="02040503050406030204" pitchFamily="18" charset="0"/>
                        <a:ea typeface="Cambria" panose="02040503050406030204" pitchFamily="18" charset="0"/>
                        <a:cs typeface="+mn-cs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5830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1600" b="1" u="none" strike="noStrike" kern="1200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№ п/п</a:t>
                      </a: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1600" b="1" u="none" strike="noStrike" kern="1200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Форма</a:t>
                      </a: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1600" b="1" u="none" strike="noStrike" kern="1200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Наименование</a:t>
                      </a: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1600" b="1" u="none" strike="noStrike" kern="1200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Форма</a:t>
                      </a: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1600" b="1" u="none" strike="noStrike" kern="1200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Наименование</a:t>
                      </a: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5086"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1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1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0510464</a:t>
                      </a:r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160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ИО </a:t>
                      </a:r>
                      <a:r>
                        <a:rPr lang="ru-RU" sz="1600" u="none" strike="noStrike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остатков на счетах денежных средств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0504082</a:t>
                      </a:r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ИО  остатков на счетах учета денежных средств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0654"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2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1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0510465</a:t>
                      </a:r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160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ИО бланков </a:t>
                      </a:r>
                      <a:r>
                        <a:rPr lang="ru-RU" sz="1600" u="none" strike="noStrike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строгой отчётности и денежных документов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0504086</a:t>
                      </a:r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ИО бланков строгой отчетности и денежных документов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1478"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3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1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0510466</a:t>
                      </a:r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160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ИО </a:t>
                      </a:r>
                      <a:r>
                        <a:rPr lang="ru-RU" sz="1600" u="none" strike="noStrike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по объектам нефинансовых активов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0504087</a:t>
                      </a:r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ИО по объектам нефинансовых активов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5006"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4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1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0510467</a:t>
                      </a:r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160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ИО наличных </a:t>
                      </a:r>
                      <a:r>
                        <a:rPr lang="ru-RU" sz="1600" u="none" strike="noStrike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денежных средств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0504088</a:t>
                      </a:r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ИО наличных денежных средств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2299"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5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1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0510468</a:t>
                      </a:r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160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ИО расчетов </a:t>
                      </a:r>
                      <a:r>
                        <a:rPr lang="ru-RU" sz="1600" u="none" strike="noStrike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по поступлениям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0504091</a:t>
                      </a:r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ИО расчетов по поступлениям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3" name="Прямоугольник 12"/>
          <p:cNvSpPr/>
          <p:nvPr/>
        </p:nvSpPr>
        <p:spPr>
          <a:xfrm>
            <a:off x="8276756" y="1117280"/>
            <a:ext cx="1694961" cy="368889"/>
          </a:xfrm>
          <a:prstGeom prst="rect">
            <a:avLst/>
          </a:prstGeom>
          <a:noFill/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Заменены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4" name="Прямоугольник 13"/>
          <p:cNvSpPr/>
          <p:nvPr/>
        </p:nvSpPr>
        <p:spPr>
          <a:xfrm>
            <a:off x="2048404" y="1164136"/>
            <a:ext cx="1694961" cy="275179"/>
          </a:xfrm>
          <a:prstGeom prst="rect">
            <a:avLst/>
          </a:prstGeom>
          <a:noFill/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2025 г.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cxnSp>
        <p:nvCxnSpPr>
          <p:cNvPr id="33" name="Прямая со стрелкой 32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970903" y="185504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80</a:t>
            </a:fld>
            <a:endParaRPr lang="ru-RU" dirty="0">
              <a:solidFill>
                <a:srgbClr val="44546A"/>
              </a:solidFill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4940164" y="4876638"/>
            <a:ext cx="36358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Если есть в 52н, нет 61н, то 52н</a:t>
            </a:r>
          </a:p>
          <a:p>
            <a:r>
              <a:rPr lang="ru-RU" dirty="0"/>
              <a:t>Если нет в 52н, есть в 61н, то 61н</a:t>
            </a:r>
          </a:p>
          <a:p>
            <a:r>
              <a:rPr lang="ru-RU" b="1" dirty="0">
                <a:solidFill>
                  <a:srgbClr val="002060"/>
                </a:solidFill>
              </a:rPr>
              <a:t>Приоритет </a:t>
            </a:r>
            <a:r>
              <a:rPr lang="ru-RU" dirty="0">
                <a:solidFill>
                  <a:srgbClr val="002060"/>
                </a:solidFill>
              </a:rPr>
              <a:t>– 61н</a:t>
            </a:r>
          </a:p>
        </p:txBody>
      </p:sp>
    </p:spTree>
    <p:extLst>
      <p:ext uri="{BB962C8B-B14F-4D97-AF65-F5344CB8AC3E}">
        <p14:creationId xmlns:p14="http://schemas.microsoft.com/office/powerpoint/2010/main" val="6749792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1039091" y="1"/>
            <a:ext cx="1033715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Применение электронных описей после 01.01.2026</a:t>
            </a:r>
            <a:endParaRPr lang="ru-RU" sz="200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graphicFrame>
        <p:nvGraphicFramePr>
          <p:cNvPr id="12" name="Таблица 11"/>
          <p:cNvGraphicFramePr>
            <a:graphicFrameLocks noGrp="1"/>
          </p:cNvGraphicFramePr>
          <p:nvPr>
            <p:extLst/>
          </p:nvPr>
        </p:nvGraphicFramePr>
        <p:xfrm>
          <a:off x="176011" y="1411689"/>
          <a:ext cx="11593033" cy="44464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52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156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464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2701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985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5830">
                <a:tc gridSpan="3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1600" b="1" u="none" strike="noStrike" kern="1200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61н</a:t>
                      </a:r>
                      <a:endParaRPr lang="ru-RU" sz="1600" b="1" u="none" strike="noStrike" kern="1200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endParaRPr lang="ru-RU" sz="1800" b="1" u="none" strike="noStrike" kern="1200" dirty="0">
                        <a:solidFill>
                          <a:schemeClr val="dk1"/>
                        </a:solidFill>
                        <a:effectLst/>
                        <a:latin typeface="Cambria" panose="02040503050406030204" pitchFamily="18" charset="0"/>
                        <a:ea typeface="Cambria" panose="02040503050406030204" pitchFamily="18" charset="0"/>
                        <a:cs typeface="+mn-cs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endParaRPr lang="ru-RU" sz="1800" b="1" u="none" strike="noStrike" kern="1200" dirty="0">
                        <a:solidFill>
                          <a:schemeClr val="dk1"/>
                        </a:solidFill>
                        <a:effectLst/>
                        <a:latin typeface="Cambria" panose="02040503050406030204" pitchFamily="18" charset="0"/>
                        <a:ea typeface="Cambria" panose="02040503050406030204" pitchFamily="18" charset="0"/>
                        <a:cs typeface="+mn-cs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1600" b="1" u="none" strike="noStrike" kern="1200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52н</a:t>
                      </a:r>
                      <a:endParaRPr lang="ru-RU" sz="1600" b="1" u="none" strike="noStrike" kern="1200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endParaRPr lang="ru-RU" sz="1800" b="1" u="none" strike="noStrike" kern="1200" dirty="0">
                        <a:solidFill>
                          <a:schemeClr val="dk1"/>
                        </a:solidFill>
                        <a:effectLst/>
                        <a:latin typeface="Cambria" panose="02040503050406030204" pitchFamily="18" charset="0"/>
                        <a:ea typeface="Cambria" panose="02040503050406030204" pitchFamily="18" charset="0"/>
                        <a:cs typeface="+mn-cs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5830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1600" b="1" u="none" strike="noStrike" kern="1200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№ п/п</a:t>
                      </a: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1600" b="1" u="none" strike="noStrike" kern="1200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Форма</a:t>
                      </a: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1600" b="1" u="none" strike="noStrike" kern="1200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Наименование</a:t>
                      </a: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1600" b="1" u="none" strike="noStrike" kern="1200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Форма</a:t>
                      </a: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1600" b="1" u="none" strike="noStrike" kern="1200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Наименование</a:t>
                      </a: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25512"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6</a:t>
                      </a:r>
                    </a:p>
                    <a:p>
                      <a:pPr algn="ctr" fontAlgn="b"/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0510469</a:t>
                      </a:r>
                    </a:p>
                    <a:p>
                      <a:pPr algn="ctr" fontAlgn="b"/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ИО расчетов с поставщиками и прочими дебиторами и кредиторами</a:t>
                      </a: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0504089</a:t>
                      </a:r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ИО расчетов с покупателями, поставщиками и прочими дебиторами и кредиторами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6678"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7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1" i="0" kern="1200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0510470</a:t>
                      </a:r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ИО </a:t>
                      </a:r>
                      <a:r>
                        <a:rPr lang="ru-RU" sz="1600" b="0" i="0" kern="1200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ценных бумаг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0504081</a:t>
                      </a: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ИО </a:t>
                      </a:r>
                      <a:r>
                        <a:rPr lang="ru-RU" sz="1600" b="0" i="0" kern="1200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ценных бумаг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7342"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8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1" i="0" kern="1200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0510471</a:t>
                      </a:r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ИО </a:t>
                      </a:r>
                      <a:r>
                        <a:rPr lang="ru-RU" sz="1600" b="0" i="0" kern="1200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расчетов по кредитам, займам (ссудам)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0504083</a:t>
                      </a:r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1600" b="0" i="0" kern="1200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ИО задолженности по кредитам, займам (ссудам)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8007"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9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1" i="0" kern="1200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0510472</a:t>
                      </a:r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ИО </a:t>
                      </a:r>
                      <a:r>
                        <a:rPr lang="ru-RU" sz="1600" b="0" i="0" kern="1200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состояния государственного (муниципального) долга в ценных бумагах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 0504084</a:t>
                      </a:r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ИО состояния государственного долга Российской Федерации в ценных бумагах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10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1" i="0" kern="1200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0510473</a:t>
                      </a:r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1600" b="0" i="0" kern="1200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ИО</a:t>
                      </a:r>
                      <a:r>
                        <a:rPr lang="ru-RU" sz="1600" b="0" i="0" kern="1200" baseline="0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600" b="0" i="0" kern="1200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состояния государственного (муниципального) долга по привлеченным кредитам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6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0504085</a:t>
                      </a:r>
                    </a:p>
                    <a:p>
                      <a:pPr algn="ctr" fontAlgn="b"/>
                      <a:endParaRPr lang="ru-RU" sz="1600" b="1" i="0" u="none" strike="noStrike" dirty="0" smtClean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  <a:p>
                      <a:pPr algn="ctr" fontAlgn="b"/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ИО </a:t>
                      </a:r>
                      <a:r>
                        <a:rPr lang="ru-RU" sz="1600" b="0" i="0" kern="1200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состояния государственного долга Российской Федерации по полученным кредитам и предоставленным гарантиям</a:t>
                      </a:r>
                    </a:p>
                    <a:p>
                      <a:pPr algn="l" fontAlgn="b"/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11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1" i="0" kern="1200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0510474</a:t>
                      </a:r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Cambria" panose="02040503050406030204" pitchFamily="18" charset="0"/>
                          <a:cs typeface="Arial" panose="020B0604020202020204" pitchFamily="34" charset="0"/>
                        </a:rPr>
                        <a:t>ИО </a:t>
                      </a:r>
                      <a:r>
                        <a:rPr lang="ru-RU" sz="1600" b="0" i="0" kern="1200" dirty="0" smtClean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состояния государственного (муниципального) долга по предоставленным гарантиям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80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b"/>
                      <a:endParaRPr lang="ru-RU" sz="180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1029" marR="1029" marT="1029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3" name="Прямоугольник 12"/>
          <p:cNvSpPr/>
          <p:nvPr/>
        </p:nvSpPr>
        <p:spPr>
          <a:xfrm>
            <a:off x="7854725" y="996302"/>
            <a:ext cx="1694961" cy="368889"/>
          </a:xfrm>
          <a:prstGeom prst="rect">
            <a:avLst/>
          </a:prstGeom>
          <a:noFill/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Заменены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4" name="Прямоугольник 13"/>
          <p:cNvSpPr/>
          <p:nvPr/>
        </p:nvSpPr>
        <p:spPr>
          <a:xfrm>
            <a:off x="2078549" y="1070902"/>
            <a:ext cx="1694961" cy="275179"/>
          </a:xfrm>
          <a:prstGeom prst="rect">
            <a:avLst/>
          </a:prstGeom>
          <a:noFill/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 01.01.2026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cxnSp>
        <p:nvCxnSpPr>
          <p:cNvPr id="28" name="Прямая со стрелкой 27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1499273" y="224834"/>
            <a:ext cx="491444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81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721450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ru-RU" b="1" dirty="0" smtClean="0">
                <a:solidFill>
                  <a:srgbClr val="002060"/>
                </a:solidFill>
              </a:rPr>
              <a:t>Мф Обновит Акт </a:t>
            </a:r>
            <a:r>
              <a:rPr lang="ru-RU" b="1" dirty="0">
                <a:solidFill>
                  <a:srgbClr val="002060"/>
                </a:solidFill>
              </a:rPr>
              <a:t>о результатах инвентаризации (ф. 0510463</a:t>
            </a:r>
            <a:r>
              <a:rPr lang="ru-RU" b="1" dirty="0" smtClean="0">
                <a:solidFill>
                  <a:srgbClr val="002060"/>
                </a:solidFill>
              </a:rPr>
              <a:t>): </a:t>
            </a:r>
            <a:r>
              <a:rPr lang="ru-RU" b="1" dirty="0" err="1" smtClean="0">
                <a:solidFill>
                  <a:srgbClr val="002060"/>
                </a:solidFill>
              </a:rPr>
              <a:t>формУ</a:t>
            </a:r>
            <a:r>
              <a:rPr lang="ru-RU" b="1" dirty="0" smtClean="0">
                <a:solidFill>
                  <a:srgbClr val="002060"/>
                </a:solidFill>
              </a:rPr>
              <a:t> </a:t>
            </a:r>
            <a:r>
              <a:rPr lang="ru-RU" b="1" dirty="0">
                <a:solidFill>
                  <a:srgbClr val="002060"/>
                </a:solidFill>
              </a:rPr>
              <a:t>и </a:t>
            </a:r>
            <a:r>
              <a:rPr lang="ru-RU" b="1" dirty="0" err="1" smtClean="0">
                <a:solidFill>
                  <a:srgbClr val="002060"/>
                </a:solidFill>
              </a:rPr>
              <a:t>порядОк</a:t>
            </a:r>
            <a:r>
              <a:rPr lang="ru-RU" b="1" dirty="0">
                <a:solidFill>
                  <a:srgbClr val="002060"/>
                </a:solidFill>
              </a:rPr>
              <a:t> </a:t>
            </a:r>
            <a:r>
              <a:rPr lang="ru-RU" b="1" dirty="0" smtClean="0">
                <a:solidFill>
                  <a:srgbClr val="002060"/>
                </a:solidFill>
              </a:rPr>
              <a:t>заполнения с </a:t>
            </a:r>
            <a:r>
              <a:rPr lang="ru-RU" b="1" dirty="0">
                <a:solidFill>
                  <a:srgbClr val="002060"/>
                </a:solidFill>
              </a:rPr>
              <a:t>1 января 2027 года </a:t>
            </a:r>
            <a:r>
              <a:rPr lang="ru-RU" b="1" dirty="0">
                <a:solidFill>
                  <a:srgbClr val="C00000"/>
                </a:solidFill>
              </a:rPr>
              <a:t/>
            </a:r>
            <a:br>
              <a:rPr lang="ru-RU" b="1" dirty="0">
                <a:solidFill>
                  <a:srgbClr val="C00000"/>
                </a:solidFill>
              </a:rPr>
            </a:br>
            <a:r>
              <a:rPr lang="ru-RU" b="1" dirty="0">
                <a:solidFill>
                  <a:srgbClr val="C00000"/>
                </a:solidFill>
              </a:rPr>
              <a:t>   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1554479" y="1854201"/>
            <a:ext cx="9914710" cy="34163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 smtClean="0"/>
              <a:t>Обновят </a:t>
            </a:r>
            <a:r>
              <a:rPr lang="ru-RU" dirty="0"/>
              <a:t>унифицированную </a:t>
            </a:r>
            <a:r>
              <a:rPr lang="ru-RU" dirty="0" smtClean="0"/>
              <a:t>форму Акт </a:t>
            </a:r>
            <a:r>
              <a:rPr lang="ru-RU" dirty="0"/>
              <a:t>о результатах инвентаризации (ф. 0510463): </a:t>
            </a:r>
            <a:endParaRPr lang="ru-RU" dirty="0" smtClean="0"/>
          </a:p>
          <a:p>
            <a:r>
              <a:rPr lang="ru-RU" b="1" dirty="0" smtClean="0"/>
              <a:t>в </a:t>
            </a:r>
            <a:r>
              <a:rPr lang="ru-RU" b="1" dirty="0"/>
              <a:t>раздел 3 добавили 10 подразделов </a:t>
            </a:r>
            <a:r>
              <a:rPr lang="ru-RU" dirty="0"/>
              <a:t>(Приложение к проекту изменений), в которых будут </a:t>
            </a:r>
            <a:r>
              <a:rPr lang="ru-RU" b="1" dirty="0"/>
              <a:t>указывать характеристики проверенных объектов по счетам учета:</a:t>
            </a:r>
          </a:p>
          <a:p>
            <a:r>
              <a:rPr lang="ru-RU" dirty="0" smtClean="0"/>
              <a:t>1) нефинансовых </a:t>
            </a:r>
            <a:r>
              <a:rPr lang="ru-RU" dirty="0"/>
              <a:t>активов; </a:t>
            </a:r>
          </a:p>
          <a:p>
            <a:r>
              <a:rPr lang="ru-RU" dirty="0" smtClean="0"/>
              <a:t>2) БСО </a:t>
            </a:r>
            <a:r>
              <a:rPr lang="ru-RU" dirty="0"/>
              <a:t>и денежных документов;</a:t>
            </a:r>
          </a:p>
          <a:p>
            <a:r>
              <a:rPr lang="ru-RU" dirty="0" smtClean="0"/>
              <a:t>3) расчетов </a:t>
            </a:r>
            <a:r>
              <a:rPr lang="ru-RU" dirty="0"/>
              <a:t>по поступлениям и с поставщиками: дебиторская и кредиторская задолженности;</a:t>
            </a:r>
          </a:p>
          <a:p>
            <a:r>
              <a:rPr lang="ru-RU" dirty="0" smtClean="0"/>
              <a:t>4) ценных </a:t>
            </a:r>
            <a:r>
              <a:rPr lang="ru-RU" dirty="0"/>
              <a:t>бумаг;</a:t>
            </a:r>
          </a:p>
          <a:p>
            <a:r>
              <a:rPr lang="ru-RU" dirty="0" smtClean="0"/>
              <a:t>5) долгов </a:t>
            </a:r>
            <a:r>
              <a:rPr lang="ru-RU" dirty="0"/>
              <a:t>по кредитам, займам (ссудам);</a:t>
            </a:r>
          </a:p>
          <a:p>
            <a:r>
              <a:rPr lang="ru-RU" dirty="0" smtClean="0"/>
              <a:t>6) государственного </a:t>
            </a:r>
            <a:r>
              <a:rPr lang="ru-RU" dirty="0"/>
              <a:t>(муниципального) долга в ценных бумагах и по привлеченным кредитам</a:t>
            </a:r>
            <a:r>
              <a:rPr lang="ru-RU" dirty="0" smtClean="0"/>
              <a:t>.</a:t>
            </a:r>
          </a:p>
          <a:p>
            <a:endParaRPr lang="ru-RU" dirty="0" smtClean="0"/>
          </a:p>
          <a:p>
            <a:r>
              <a:rPr lang="ru-RU" dirty="0"/>
              <a:t>П</a:t>
            </a:r>
            <a:r>
              <a:rPr lang="ru-RU" dirty="0" smtClean="0"/>
              <a:t>орядок </a:t>
            </a:r>
            <a:r>
              <a:rPr lang="ru-RU" dirty="0"/>
              <a:t>заполнения графы 14 – примечание Раздела 1 Акта (ф. 0510463) в случае, если нет излишков и недостач (подп. ж п. 2 Проекта изменений) в заключении Комиссии </a:t>
            </a:r>
            <a:r>
              <a:rPr lang="ru-RU" dirty="0" smtClean="0"/>
              <a:t>что надо указать. </a:t>
            </a:r>
            <a:endParaRPr lang="ru-RU" dirty="0"/>
          </a:p>
        </p:txBody>
      </p:sp>
      <p:sp>
        <p:nvSpPr>
          <p:cNvPr id="4" name="Блок-схема: процесс 3"/>
          <p:cNvSpPr/>
          <p:nvPr/>
        </p:nvSpPr>
        <p:spPr>
          <a:xfrm>
            <a:off x="0" y="5277393"/>
            <a:ext cx="12192000" cy="1135163"/>
          </a:xfrm>
          <a:prstGeom prst="flowChartProcess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/>
              <a:t>Проект приказа Минфина России (ID проекта 01/02/09-26/00171109 от 16.09.2026) О внесении изменений в приложения № 2 и 5 к приказу Минфина России от 15.04.2021 № </a:t>
            </a:r>
            <a:r>
              <a:rPr lang="ru-RU" dirty="0" smtClean="0"/>
              <a:t>61н Завершение  обсуждения </a:t>
            </a:r>
            <a:r>
              <a:rPr lang="ru-RU" dirty="0"/>
              <a:t>01.10.2026.</a:t>
            </a:r>
          </a:p>
        </p:txBody>
      </p:sp>
    </p:spTree>
    <p:extLst>
      <p:ext uri="{BB962C8B-B14F-4D97-AF65-F5344CB8AC3E}">
        <p14:creationId xmlns:p14="http://schemas.microsoft.com/office/powerpoint/2010/main" val="302320479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630431" y="1"/>
            <a:ext cx="6430442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Ошибки в оформлении документов, отмеченные Счетной палатой Российской Федерации</a:t>
            </a:r>
            <a:endParaRPr lang="ru-RU" sz="2000" dirty="0">
              <a:solidFill>
                <a:schemeClr val="accent5">
                  <a:lumMod val="75000"/>
                </a:schemeClr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32" name="Прямоугольник 31"/>
          <p:cNvSpPr/>
          <p:nvPr/>
        </p:nvSpPr>
        <p:spPr>
          <a:xfrm>
            <a:off x="803274" y="1819905"/>
            <a:ext cx="10634443" cy="964641"/>
          </a:xfrm>
          <a:prstGeom prst="rect">
            <a:avLst/>
          </a:prstGeom>
          <a:noFill/>
          <a:ln w="1905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рямоугольник 32"/>
          <p:cNvSpPr/>
          <p:nvPr/>
        </p:nvSpPr>
        <p:spPr>
          <a:xfrm>
            <a:off x="803275" y="1819905"/>
            <a:ext cx="1536140" cy="964641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TextBox 33"/>
          <p:cNvSpPr txBox="1"/>
          <p:nvPr/>
        </p:nvSpPr>
        <p:spPr>
          <a:xfrm>
            <a:off x="803275" y="2306076"/>
            <a:ext cx="15361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Ошибка 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35" name="Freeform 39">
            <a:extLst>
              <a:ext uri="{FF2B5EF4-FFF2-40B4-BE49-F238E27FC236}">
                <a16:creationId xmlns:a16="http://schemas.microsoft.com/office/drawing/2014/main" id="{83F4411A-0C22-4123-9D86-78A9FA4C4C76}"/>
              </a:ext>
            </a:extLst>
          </p:cNvPr>
          <p:cNvSpPr>
            <a:spLocks noEditPoints="1"/>
          </p:cNvSpPr>
          <p:nvPr/>
        </p:nvSpPr>
        <p:spPr bwMode="auto">
          <a:xfrm>
            <a:off x="1416964" y="1951040"/>
            <a:ext cx="308761" cy="311454"/>
          </a:xfrm>
          <a:custGeom>
            <a:avLst/>
            <a:gdLst>
              <a:gd name="T0" fmla="*/ 467598 w 160"/>
              <a:gd name="T1" fmla="*/ 79187 h 160"/>
              <a:gd name="T2" fmla="*/ 273050 w 160"/>
              <a:gd name="T3" fmla="*/ 0 h 160"/>
              <a:gd name="T4" fmla="*/ 78502 w 160"/>
              <a:gd name="T5" fmla="*/ 79187 h 160"/>
              <a:gd name="T6" fmla="*/ 0 w 160"/>
              <a:gd name="T7" fmla="*/ 275432 h 160"/>
              <a:gd name="T8" fmla="*/ 78502 w 160"/>
              <a:gd name="T9" fmla="*/ 471676 h 160"/>
              <a:gd name="T10" fmla="*/ 273050 w 160"/>
              <a:gd name="T11" fmla="*/ 550863 h 160"/>
              <a:gd name="T12" fmla="*/ 467598 w 160"/>
              <a:gd name="T13" fmla="*/ 471676 h 160"/>
              <a:gd name="T14" fmla="*/ 546100 w 160"/>
              <a:gd name="T15" fmla="*/ 275432 h 160"/>
              <a:gd name="T16" fmla="*/ 467598 w 160"/>
              <a:gd name="T17" fmla="*/ 79187 h 160"/>
              <a:gd name="T18" fmla="*/ 501729 w 160"/>
              <a:gd name="T19" fmla="*/ 275432 h 160"/>
              <a:gd name="T20" fmla="*/ 450533 w 160"/>
              <a:gd name="T21" fmla="*/ 423476 h 160"/>
              <a:gd name="T22" fmla="*/ 126286 w 160"/>
              <a:gd name="T23" fmla="*/ 96401 h 160"/>
              <a:gd name="T24" fmla="*/ 273050 w 160"/>
              <a:gd name="T25" fmla="*/ 44758 h 160"/>
              <a:gd name="T26" fmla="*/ 501729 w 160"/>
              <a:gd name="T27" fmla="*/ 275432 h 160"/>
              <a:gd name="T28" fmla="*/ 44371 w 160"/>
              <a:gd name="T29" fmla="*/ 275432 h 160"/>
              <a:gd name="T30" fmla="*/ 95568 w 160"/>
              <a:gd name="T31" fmla="*/ 127387 h 160"/>
              <a:gd name="T32" fmla="*/ 419814 w 160"/>
              <a:gd name="T33" fmla="*/ 454462 h 160"/>
              <a:gd name="T34" fmla="*/ 273050 w 160"/>
              <a:gd name="T35" fmla="*/ 506105 h 160"/>
              <a:gd name="T36" fmla="*/ 44371 w 160"/>
              <a:gd name="T37" fmla="*/ 275432 h 160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60" h="160">
                <a:moveTo>
                  <a:pt x="137" y="23"/>
                </a:moveTo>
                <a:cubicBezTo>
                  <a:pt x="121" y="8"/>
                  <a:pt x="101" y="0"/>
                  <a:pt x="80" y="0"/>
                </a:cubicBezTo>
                <a:cubicBezTo>
                  <a:pt x="59" y="0"/>
                  <a:pt x="39" y="8"/>
                  <a:pt x="23" y="23"/>
                </a:cubicBezTo>
                <a:cubicBezTo>
                  <a:pt x="8" y="39"/>
                  <a:pt x="0" y="59"/>
                  <a:pt x="0" y="80"/>
                </a:cubicBezTo>
                <a:cubicBezTo>
                  <a:pt x="0" y="101"/>
                  <a:pt x="8" y="121"/>
                  <a:pt x="23" y="137"/>
                </a:cubicBezTo>
                <a:cubicBezTo>
                  <a:pt x="39" y="152"/>
                  <a:pt x="59" y="160"/>
                  <a:pt x="80" y="160"/>
                </a:cubicBezTo>
                <a:cubicBezTo>
                  <a:pt x="101" y="160"/>
                  <a:pt x="121" y="152"/>
                  <a:pt x="137" y="137"/>
                </a:cubicBezTo>
                <a:cubicBezTo>
                  <a:pt x="152" y="121"/>
                  <a:pt x="160" y="101"/>
                  <a:pt x="160" y="80"/>
                </a:cubicBezTo>
                <a:cubicBezTo>
                  <a:pt x="160" y="59"/>
                  <a:pt x="152" y="39"/>
                  <a:pt x="137" y="23"/>
                </a:cubicBezTo>
                <a:close/>
                <a:moveTo>
                  <a:pt x="147" y="80"/>
                </a:moveTo>
                <a:cubicBezTo>
                  <a:pt x="147" y="96"/>
                  <a:pt x="141" y="111"/>
                  <a:pt x="132" y="123"/>
                </a:cubicBezTo>
                <a:cubicBezTo>
                  <a:pt x="37" y="28"/>
                  <a:pt x="37" y="28"/>
                  <a:pt x="37" y="28"/>
                </a:cubicBezTo>
                <a:cubicBezTo>
                  <a:pt x="49" y="19"/>
                  <a:pt x="64" y="13"/>
                  <a:pt x="80" y="13"/>
                </a:cubicBezTo>
                <a:cubicBezTo>
                  <a:pt x="117" y="13"/>
                  <a:pt x="147" y="43"/>
                  <a:pt x="147" y="80"/>
                </a:cubicBezTo>
                <a:close/>
                <a:moveTo>
                  <a:pt x="13" y="80"/>
                </a:moveTo>
                <a:cubicBezTo>
                  <a:pt x="13" y="64"/>
                  <a:pt x="19" y="49"/>
                  <a:pt x="28" y="37"/>
                </a:cubicBezTo>
                <a:cubicBezTo>
                  <a:pt x="123" y="132"/>
                  <a:pt x="123" y="132"/>
                  <a:pt x="123" y="132"/>
                </a:cubicBezTo>
                <a:cubicBezTo>
                  <a:pt x="111" y="141"/>
                  <a:pt x="96" y="147"/>
                  <a:pt x="80" y="147"/>
                </a:cubicBezTo>
                <a:cubicBezTo>
                  <a:pt x="43" y="147"/>
                  <a:pt x="13" y="117"/>
                  <a:pt x="13" y="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36" name="Прямоугольник 35"/>
          <p:cNvSpPr/>
          <p:nvPr/>
        </p:nvSpPr>
        <p:spPr>
          <a:xfrm>
            <a:off x="2630431" y="2009837"/>
            <a:ext cx="8542394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ИО расчетов с покупателями, поставщиками и прочими дебиторами и кредиторами (ф. 0504089)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не заполнено «Наименование вида расчетов</a:t>
            </a:r>
            <a:r>
              <a:rPr lang="ru-RU" sz="1600" dirty="0" smtClean="0">
                <a:solidFill>
                  <a:srgbClr val="C0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».</a:t>
            </a:r>
            <a:endParaRPr lang="ru-RU" sz="1600" dirty="0">
              <a:solidFill>
                <a:srgbClr val="C0000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37" name="Прямоугольник 36"/>
          <p:cNvSpPr/>
          <p:nvPr/>
        </p:nvSpPr>
        <p:spPr>
          <a:xfrm>
            <a:off x="790794" y="3649138"/>
            <a:ext cx="10634443" cy="964641"/>
          </a:xfrm>
          <a:prstGeom prst="rect">
            <a:avLst/>
          </a:prstGeom>
          <a:noFill/>
          <a:ln w="1905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Прямоугольник 37"/>
          <p:cNvSpPr/>
          <p:nvPr/>
        </p:nvSpPr>
        <p:spPr>
          <a:xfrm>
            <a:off x="790795" y="3649138"/>
            <a:ext cx="1536140" cy="964641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/>
          <p:cNvSpPr txBox="1"/>
          <p:nvPr/>
        </p:nvSpPr>
        <p:spPr>
          <a:xfrm>
            <a:off x="790795" y="4135309"/>
            <a:ext cx="15361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Ошибка 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83F4411A-0C22-4123-9D86-78A9FA4C4C76}"/>
              </a:ext>
            </a:extLst>
          </p:cNvPr>
          <p:cNvSpPr>
            <a:spLocks noEditPoints="1"/>
          </p:cNvSpPr>
          <p:nvPr/>
        </p:nvSpPr>
        <p:spPr bwMode="auto">
          <a:xfrm>
            <a:off x="1404484" y="3780273"/>
            <a:ext cx="308761" cy="311454"/>
          </a:xfrm>
          <a:custGeom>
            <a:avLst/>
            <a:gdLst>
              <a:gd name="T0" fmla="*/ 467598 w 160"/>
              <a:gd name="T1" fmla="*/ 79187 h 160"/>
              <a:gd name="T2" fmla="*/ 273050 w 160"/>
              <a:gd name="T3" fmla="*/ 0 h 160"/>
              <a:gd name="T4" fmla="*/ 78502 w 160"/>
              <a:gd name="T5" fmla="*/ 79187 h 160"/>
              <a:gd name="T6" fmla="*/ 0 w 160"/>
              <a:gd name="T7" fmla="*/ 275432 h 160"/>
              <a:gd name="T8" fmla="*/ 78502 w 160"/>
              <a:gd name="T9" fmla="*/ 471676 h 160"/>
              <a:gd name="T10" fmla="*/ 273050 w 160"/>
              <a:gd name="T11" fmla="*/ 550863 h 160"/>
              <a:gd name="T12" fmla="*/ 467598 w 160"/>
              <a:gd name="T13" fmla="*/ 471676 h 160"/>
              <a:gd name="T14" fmla="*/ 546100 w 160"/>
              <a:gd name="T15" fmla="*/ 275432 h 160"/>
              <a:gd name="T16" fmla="*/ 467598 w 160"/>
              <a:gd name="T17" fmla="*/ 79187 h 160"/>
              <a:gd name="T18" fmla="*/ 501729 w 160"/>
              <a:gd name="T19" fmla="*/ 275432 h 160"/>
              <a:gd name="T20" fmla="*/ 450533 w 160"/>
              <a:gd name="T21" fmla="*/ 423476 h 160"/>
              <a:gd name="T22" fmla="*/ 126286 w 160"/>
              <a:gd name="T23" fmla="*/ 96401 h 160"/>
              <a:gd name="T24" fmla="*/ 273050 w 160"/>
              <a:gd name="T25" fmla="*/ 44758 h 160"/>
              <a:gd name="T26" fmla="*/ 501729 w 160"/>
              <a:gd name="T27" fmla="*/ 275432 h 160"/>
              <a:gd name="T28" fmla="*/ 44371 w 160"/>
              <a:gd name="T29" fmla="*/ 275432 h 160"/>
              <a:gd name="T30" fmla="*/ 95568 w 160"/>
              <a:gd name="T31" fmla="*/ 127387 h 160"/>
              <a:gd name="T32" fmla="*/ 419814 w 160"/>
              <a:gd name="T33" fmla="*/ 454462 h 160"/>
              <a:gd name="T34" fmla="*/ 273050 w 160"/>
              <a:gd name="T35" fmla="*/ 506105 h 160"/>
              <a:gd name="T36" fmla="*/ 44371 w 160"/>
              <a:gd name="T37" fmla="*/ 275432 h 160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60" h="160">
                <a:moveTo>
                  <a:pt x="137" y="23"/>
                </a:moveTo>
                <a:cubicBezTo>
                  <a:pt x="121" y="8"/>
                  <a:pt x="101" y="0"/>
                  <a:pt x="80" y="0"/>
                </a:cubicBezTo>
                <a:cubicBezTo>
                  <a:pt x="59" y="0"/>
                  <a:pt x="39" y="8"/>
                  <a:pt x="23" y="23"/>
                </a:cubicBezTo>
                <a:cubicBezTo>
                  <a:pt x="8" y="39"/>
                  <a:pt x="0" y="59"/>
                  <a:pt x="0" y="80"/>
                </a:cubicBezTo>
                <a:cubicBezTo>
                  <a:pt x="0" y="101"/>
                  <a:pt x="8" y="121"/>
                  <a:pt x="23" y="137"/>
                </a:cubicBezTo>
                <a:cubicBezTo>
                  <a:pt x="39" y="152"/>
                  <a:pt x="59" y="160"/>
                  <a:pt x="80" y="160"/>
                </a:cubicBezTo>
                <a:cubicBezTo>
                  <a:pt x="101" y="160"/>
                  <a:pt x="121" y="152"/>
                  <a:pt x="137" y="137"/>
                </a:cubicBezTo>
                <a:cubicBezTo>
                  <a:pt x="152" y="121"/>
                  <a:pt x="160" y="101"/>
                  <a:pt x="160" y="80"/>
                </a:cubicBezTo>
                <a:cubicBezTo>
                  <a:pt x="160" y="59"/>
                  <a:pt x="152" y="39"/>
                  <a:pt x="137" y="23"/>
                </a:cubicBezTo>
                <a:close/>
                <a:moveTo>
                  <a:pt x="147" y="80"/>
                </a:moveTo>
                <a:cubicBezTo>
                  <a:pt x="147" y="96"/>
                  <a:pt x="141" y="111"/>
                  <a:pt x="132" y="123"/>
                </a:cubicBezTo>
                <a:cubicBezTo>
                  <a:pt x="37" y="28"/>
                  <a:pt x="37" y="28"/>
                  <a:pt x="37" y="28"/>
                </a:cubicBezTo>
                <a:cubicBezTo>
                  <a:pt x="49" y="19"/>
                  <a:pt x="64" y="13"/>
                  <a:pt x="80" y="13"/>
                </a:cubicBezTo>
                <a:cubicBezTo>
                  <a:pt x="117" y="13"/>
                  <a:pt x="147" y="43"/>
                  <a:pt x="147" y="80"/>
                </a:cubicBezTo>
                <a:close/>
                <a:moveTo>
                  <a:pt x="13" y="80"/>
                </a:moveTo>
                <a:cubicBezTo>
                  <a:pt x="13" y="64"/>
                  <a:pt x="19" y="49"/>
                  <a:pt x="28" y="37"/>
                </a:cubicBezTo>
                <a:cubicBezTo>
                  <a:pt x="123" y="132"/>
                  <a:pt x="123" y="132"/>
                  <a:pt x="123" y="132"/>
                </a:cubicBezTo>
                <a:cubicBezTo>
                  <a:pt x="111" y="141"/>
                  <a:pt x="96" y="147"/>
                  <a:pt x="80" y="147"/>
                </a:cubicBezTo>
                <a:cubicBezTo>
                  <a:pt x="43" y="147"/>
                  <a:pt x="13" y="117"/>
                  <a:pt x="13" y="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41" name="Прямоугольник 40"/>
          <p:cNvSpPr/>
          <p:nvPr/>
        </p:nvSpPr>
        <p:spPr>
          <a:xfrm>
            <a:off x="2617951" y="3706288"/>
            <a:ext cx="854239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ИО расчетов с покупателями, поставщиками и прочими дебиторами и кредиторами (ф. 0504089), ИО расчетов по поступлениям (ф.0510468)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заполнена графа «Подтвержденная дебиторами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», однако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акты сверки </a:t>
            </a:r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– отсутствуют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cxnSp>
        <p:nvCxnSpPr>
          <p:cNvPr id="52" name="Прямая со стрелкой 51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1019895" y="324769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83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31711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5BF2519-F0C6-77F0-041A-8A4A211F98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ru-RU" dirty="0"/>
              <a:t>Акт сверки расчетов </a:t>
            </a:r>
            <a:r>
              <a:rPr lang="ru-RU" dirty="0" smtClean="0"/>
              <a:t> </a:t>
            </a:r>
            <a:endParaRPr lang="ru-RU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8D90F66-AFD5-1C52-5387-2A31E3B5B8DF}"/>
              </a:ext>
            </a:extLst>
          </p:cNvPr>
          <p:cNvSpPr txBox="1"/>
          <p:nvPr/>
        </p:nvSpPr>
        <p:spPr>
          <a:xfrm>
            <a:off x="804629" y="581891"/>
            <a:ext cx="9974207" cy="47734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ru-RU" sz="24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Акт сверки расчетов (ф. 0510477</a:t>
            </a:r>
            <a:r>
              <a:rPr lang="ru-RU" sz="2400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) </a:t>
            </a:r>
          </a:p>
          <a:p>
            <a:pPr marL="285750" indent="-285750">
              <a:lnSpc>
                <a:spcPct val="107000"/>
              </a:lnSpc>
              <a:spcAft>
                <a:spcPts val="800"/>
              </a:spcAft>
              <a:buFontTx/>
              <a:buChar char="-"/>
            </a:pPr>
            <a:r>
              <a:rPr lang="ru-RU" sz="1800" b="1" dirty="0" smtClean="0">
                <a:solidFill>
                  <a:srgbClr val="22272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обязателен </a:t>
            </a:r>
            <a:r>
              <a:rPr lang="ru-RU" sz="1800" b="1" dirty="0">
                <a:solidFill>
                  <a:srgbClr val="22272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к применению </a:t>
            </a:r>
            <a:r>
              <a:rPr lang="ru-RU" sz="1800" dirty="0">
                <a:solidFill>
                  <a:srgbClr val="22272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унифицированной формой. </a:t>
            </a:r>
          </a:p>
          <a:p>
            <a:pPr marL="285750" indent="-285750">
              <a:lnSpc>
                <a:spcPct val="107000"/>
              </a:lnSpc>
              <a:spcAft>
                <a:spcPts val="800"/>
              </a:spcAft>
              <a:buFontTx/>
              <a:buChar char="-"/>
            </a:pPr>
            <a:r>
              <a:rPr lang="ru-RU" sz="1800" dirty="0">
                <a:solidFill>
                  <a:srgbClr val="22272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Его </a:t>
            </a:r>
            <a:r>
              <a:rPr lang="ru-RU" sz="1800" b="1" dirty="0">
                <a:solidFill>
                  <a:srgbClr val="22272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главная цель </a:t>
            </a:r>
            <a:r>
              <a:rPr lang="ru-RU" sz="1800" dirty="0">
                <a:solidFill>
                  <a:srgbClr val="22272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подтвердить показатели дебиторской и кредиторской задолженности. </a:t>
            </a:r>
          </a:p>
          <a:p>
            <a:pPr marL="285750" indent="-285750">
              <a:lnSpc>
                <a:spcPct val="107000"/>
              </a:lnSpc>
              <a:spcAft>
                <a:spcPts val="800"/>
              </a:spcAft>
              <a:buFontTx/>
              <a:buChar char="-"/>
            </a:pPr>
            <a:r>
              <a:rPr lang="ru-RU" sz="1800" b="1" dirty="0" smtClean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Применять</a:t>
            </a:r>
            <a:r>
              <a:rPr lang="ru-RU" sz="1800" dirty="0" smtClean="0">
                <a:solidFill>
                  <a:srgbClr val="22272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800" b="1" dirty="0" smtClean="0">
                <a:solidFill>
                  <a:srgbClr val="22272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для </a:t>
            </a:r>
            <a:r>
              <a:rPr lang="ru-RU" sz="1800" b="1" dirty="0">
                <a:solidFill>
                  <a:srgbClr val="22272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отражения результатов сверки расчетов</a:t>
            </a:r>
            <a:r>
              <a:rPr lang="ru-RU" sz="1800" dirty="0">
                <a:solidFill>
                  <a:srgbClr val="22272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endParaRPr lang="ru-RU" sz="1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742950" lvl="1" indent="-285750">
              <a:lnSpc>
                <a:spcPct val="107000"/>
              </a:lnSpc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ru-RU" dirty="0">
                <a:solidFill>
                  <a:srgbClr val="22272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с контрагентами по правовым основаниям на поставку </a:t>
            </a:r>
            <a:r>
              <a:rPr lang="ru-RU" dirty="0">
                <a:solidFill>
                  <a:srgbClr val="22272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ТРУ;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742950" lvl="1" indent="-285750">
              <a:lnSpc>
                <a:spcPct val="107000"/>
              </a:lnSpc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ru-RU" dirty="0">
                <a:solidFill>
                  <a:srgbClr val="22272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по администрируемым доходам;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742950" lvl="1" indent="-285750">
              <a:lnSpc>
                <a:spcPct val="107000"/>
              </a:lnSpc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ru-RU" dirty="0">
                <a:solidFill>
                  <a:srgbClr val="22272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по кредитам, займам (ссудам);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742950" lvl="1" indent="-285750">
              <a:lnSpc>
                <a:spcPct val="107000"/>
              </a:lnSpc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ru-RU" dirty="0">
                <a:solidFill>
                  <a:srgbClr val="22272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с прочими дебиторами, учтенными на счете 210 05 "Расчеты с </a:t>
            </a:r>
            <a:r>
              <a:rPr lang="ru-RU" dirty="0" smtClean="0">
                <a:solidFill>
                  <a:srgbClr val="22272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прочими дебиторами</a:t>
            </a:r>
            <a:r>
              <a:rPr lang="ru-RU" dirty="0">
                <a:solidFill>
                  <a:srgbClr val="22272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";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742950" lvl="1" indent="-285750">
              <a:lnSpc>
                <a:spcPct val="107000"/>
              </a:lnSpc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ru-RU" dirty="0">
                <a:solidFill>
                  <a:srgbClr val="22272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по средствам во временном распоряжении на счете 3 304 01</a:t>
            </a:r>
            <a:r>
              <a:rPr lang="ru-RU" dirty="0" smtClean="0">
                <a:solidFill>
                  <a:srgbClr val="22272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lvl="1">
              <a:lnSpc>
                <a:spcPct val="107000"/>
              </a:lnSpc>
              <a:spcAft>
                <a:spcPts val="800"/>
              </a:spcAft>
            </a:pPr>
            <a:endParaRPr lang="ru-RU" dirty="0">
              <a:solidFill>
                <a:srgbClr val="22272F"/>
              </a:solidFill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1">
              <a:lnSpc>
                <a:spcPct val="107000"/>
              </a:lnSpc>
              <a:spcAft>
                <a:spcPts val="800"/>
              </a:spcAft>
            </a:pPr>
            <a:r>
              <a:rPr lang="ru-RU" dirty="0">
                <a:solidFill>
                  <a:srgbClr val="22272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</a:t>
            </a:r>
            <a:r>
              <a:rPr lang="ru-RU" dirty="0">
                <a:solidFill>
                  <a:srgbClr val="22272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формировать по состоянию </a:t>
            </a:r>
            <a:r>
              <a:rPr lang="ru-RU" b="1" dirty="0">
                <a:solidFill>
                  <a:srgbClr val="22272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на дату инвентаризации с дебиторами и кредиторами</a:t>
            </a:r>
            <a:r>
              <a:rPr lang="ru-RU" dirty="0">
                <a:solidFill>
                  <a:srgbClr val="22272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по которым есть </a:t>
            </a:r>
            <a:r>
              <a:rPr lang="ru-RU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НЕНУЛЕВЫЕ</a:t>
            </a:r>
            <a:r>
              <a:rPr lang="ru-RU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dirty="0" smtClean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остатки</a:t>
            </a:r>
            <a:r>
              <a:rPr lang="ru-RU" dirty="0" smtClean="0">
                <a:solidFill>
                  <a:srgbClr val="22272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36746839"/>
      </p:ext>
    </p:extLst>
  </p:cSld>
  <p:clrMapOvr>
    <a:masterClrMapping/>
  </p:clrMapOvr>
  <p:transition advClick="0"/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630431" y="1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взаимодействия с СЦУ в ходе анализа оформления результатов инвентаризации</a:t>
            </a:r>
            <a:endParaRPr lang="ru-RU" sz="2000" dirty="0">
              <a:solidFill>
                <a:schemeClr val="accent5">
                  <a:lumMod val="75000"/>
                </a:schemeClr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7" name="Прямоугольник 16"/>
          <p:cNvSpPr/>
          <p:nvPr/>
        </p:nvSpPr>
        <p:spPr>
          <a:xfrm>
            <a:off x="809795" y="1162852"/>
            <a:ext cx="10615441" cy="875134"/>
          </a:xfrm>
          <a:prstGeom prst="rect">
            <a:avLst/>
          </a:prstGeom>
          <a:gradFill flip="none" rotWithShape="1">
            <a:gsLst>
              <a:gs pos="0">
                <a:srgbClr val="004DAC">
                  <a:shade val="30000"/>
                  <a:satMod val="115000"/>
                </a:srgbClr>
              </a:gs>
              <a:gs pos="50000">
                <a:srgbClr val="004DAC">
                  <a:shade val="67500"/>
                  <a:satMod val="115000"/>
                </a:srgbClr>
              </a:gs>
              <a:gs pos="100000">
                <a:srgbClr val="004DAC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TextBox 17"/>
          <p:cNvSpPr txBox="1"/>
          <p:nvPr/>
        </p:nvSpPr>
        <p:spPr>
          <a:xfrm>
            <a:off x="3344545" y="1409170"/>
            <a:ext cx="568515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Контроль наличия </a:t>
            </a:r>
            <a:r>
              <a:rPr lang="ru-RU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остатков </a:t>
            </a:r>
            <a:r>
              <a:rPr lang="ru-RU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на уволенных </a:t>
            </a:r>
            <a:r>
              <a:rPr lang="ru-RU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ОЛ</a:t>
            </a:r>
            <a:endParaRPr lang="ru-RU" b="1" dirty="0">
              <a:solidFill>
                <a:schemeClr val="bg1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9" name="Freeform 77">
            <a:extLst>
              <a:ext uri="{FF2B5EF4-FFF2-40B4-BE49-F238E27FC236}">
                <a16:creationId xmlns:a16="http://schemas.microsoft.com/office/drawing/2014/main" id="{976FD48B-53EA-45B5-9504-6DF33B9762E0}"/>
              </a:ext>
            </a:extLst>
          </p:cNvPr>
          <p:cNvSpPr>
            <a:spLocks noEditPoints="1"/>
          </p:cNvSpPr>
          <p:nvPr/>
        </p:nvSpPr>
        <p:spPr bwMode="auto">
          <a:xfrm>
            <a:off x="2602021" y="1287908"/>
            <a:ext cx="414251" cy="417874"/>
          </a:xfrm>
          <a:custGeom>
            <a:avLst/>
            <a:gdLst>
              <a:gd name="T0" fmla="*/ 183773 w 160"/>
              <a:gd name="T1" fmla="*/ 20598 h 160"/>
              <a:gd name="T2" fmla="*/ 159951 w 160"/>
              <a:gd name="T3" fmla="*/ 44629 h 160"/>
              <a:gd name="T4" fmla="*/ 78274 w 160"/>
              <a:gd name="T5" fmla="*/ 44629 h 160"/>
              <a:gd name="T6" fmla="*/ 44242 w 160"/>
              <a:gd name="T7" fmla="*/ 78958 h 160"/>
              <a:gd name="T8" fmla="*/ 44242 w 160"/>
              <a:gd name="T9" fmla="*/ 161350 h 160"/>
              <a:gd name="T10" fmla="*/ 20419 w 160"/>
              <a:gd name="T11" fmla="*/ 185380 h 160"/>
              <a:gd name="T12" fmla="*/ 0 w 160"/>
              <a:gd name="T13" fmla="*/ 161350 h 160"/>
              <a:gd name="T14" fmla="*/ 0 w 160"/>
              <a:gd name="T15" fmla="*/ 78958 h 160"/>
              <a:gd name="T16" fmla="*/ 78274 w 160"/>
              <a:gd name="T17" fmla="*/ 0 h 160"/>
              <a:gd name="T18" fmla="*/ 159951 w 160"/>
              <a:gd name="T19" fmla="*/ 0 h 160"/>
              <a:gd name="T20" fmla="*/ 183773 w 160"/>
              <a:gd name="T21" fmla="*/ 20598 h 160"/>
              <a:gd name="T22" fmla="*/ 466239 w 160"/>
              <a:gd name="T23" fmla="*/ 0 h 160"/>
              <a:gd name="T24" fmla="*/ 384562 w 160"/>
              <a:gd name="T25" fmla="*/ 0 h 160"/>
              <a:gd name="T26" fmla="*/ 360740 w 160"/>
              <a:gd name="T27" fmla="*/ 20598 h 160"/>
              <a:gd name="T28" fmla="*/ 384562 w 160"/>
              <a:gd name="T29" fmla="*/ 44629 h 160"/>
              <a:gd name="T30" fmla="*/ 466239 w 160"/>
              <a:gd name="T31" fmla="*/ 44629 h 160"/>
              <a:gd name="T32" fmla="*/ 500271 w 160"/>
              <a:gd name="T33" fmla="*/ 78958 h 160"/>
              <a:gd name="T34" fmla="*/ 500271 w 160"/>
              <a:gd name="T35" fmla="*/ 161350 h 160"/>
              <a:gd name="T36" fmla="*/ 524094 w 160"/>
              <a:gd name="T37" fmla="*/ 185380 h 160"/>
              <a:gd name="T38" fmla="*/ 544513 w 160"/>
              <a:gd name="T39" fmla="*/ 161350 h 160"/>
              <a:gd name="T40" fmla="*/ 544513 w 160"/>
              <a:gd name="T41" fmla="*/ 78958 h 160"/>
              <a:gd name="T42" fmla="*/ 466239 w 160"/>
              <a:gd name="T43" fmla="*/ 0 h 160"/>
              <a:gd name="T44" fmla="*/ 524094 w 160"/>
              <a:gd name="T45" fmla="*/ 363895 h 160"/>
              <a:gd name="T46" fmla="*/ 500271 w 160"/>
              <a:gd name="T47" fmla="*/ 387925 h 160"/>
              <a:gd name="T48" fmla="*/ 500271 w 160"/>
              <a:gd name="T49" fmla="*/ 470317 h 160"/>
              <a:gd name="T50" fmla="*/ 466239 w 160"/>
              <a:gd name="T51" fmla="*/ 504646 h 160"/>
              <a:gd name="T52" fmla="*/ 384562 w 160"/>
              <a:gd name="T53" fmla="*/ 504646 h 160"/>
              <a:gd name="T54" fmla="*/ 360740 w 160"/>
              <a:gd name="T55" fmla="*/ 528677 h 160"/>
              <a:gd name="T56" fmla="*/ 384562 w 160"/>
              <a:gd name="T57" fmla="*/ 549275 h 160"/>
              <a:gd name="T58" fmla="*/ 466239 w 160"/>
              <a:gd name="T59" fmla="*/ 549275 h 160"/>
              <a:gd name="T60" fmla="*/ 544513 w 160"/>
              <a:gd name="T61" fmla="*/ 470317 h 160"/>
              <a:gd name="T62" fmla="*/ 544513 w 160"/>
              <a:gd name="T63" fmla="*/ 387925 h 160"/>
              <a:gd name="T64" fmla="*/ 524094 w 160"/>
              <a:gd name="T65" fmla="*/ 363895 h 160"/>
              <a:gd name="T66" fmla="*/ 159951 w 160"/>
              <a:gd name="T67" fmla="*/ 504646 h 160"/>
              <a:gd name="T68" fmla="*/ 78274 w 160"/>
              <a:gd name="T69" fmla="*/ 504646 h 160"/>
              <a:gd name="T70" fmla="*/ 44242 w 160"/>
              <a:gd name="T71" fmla="*/ 470317 h 160"/>
              <a:gd name="T72" fmla="*/ 44242 w 160"/>
              <a:gd name="T73" fmla="*/ 387925 h 160"/>
              <a:gd name="T74" fmla="*/ 20419 w 160"/>
              <a:gd name="T75" fmla="*/ 363895 h 160"/>
              <a:gd name="T76" fmla="*/ 0 w 160"/>
              <a:gd name="T77" fmla="*/ 387925 h 160"/>
              <a:gd name="T78" fmla="*/ 0 w 160"/>
              <a:gd name="T79" fmla="*/ 470317 h 160"/>
              <a:gd name="T80" fmla="*/ 78274 w 160"/>
              <a:gd name="T81" fmla="*/ 549275 h 160"/>
              <a:gd name="T82" fmla="*/ 159951 w 160"/>
              <a:gd name="T83" fmla="*/ 549275 h 160"/>
              <a:gd name="T84" fmla="*/ 183773 w 160"/>
              <a:gd name="T85" fmla="*/ 528677 h 160"/>
              <a:gd name="T86" fmla="*/ 159951 w 160"/>
              <a:gd name="T87" fmla="*/ 504646 h 16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160" h="160">
                <a:moveTo>
                  <a:pt x="54" y="6"/>
                </a:moveTo>
                <a:cubicBezTo>
                  <a:pt x="54" y="10"/>
                  <a:pt x="51" y="13"/>
                  <a:pt x="47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17" y="13"/>
                  <a:pt x="13" y="17"/>
                  <a:pt x="13" y="23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51"/>
                  <a:pt x="10" y="54"/>
                  <a:pt x="6" y="54"/>
                </a:cubicBezTo>
                <a:cubicBezTo>
                  <a:pt x="3" y="54"/>
                  <a:pt x="0" y="51"/>
                  <a:pt x="0" y="47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0"/>
                  <a:pt x="10" y="0"/>
                  <a:pt x="23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1" y="0"/>
                  <a:pt x="54" y="3"/>
                  <a:pt x="54" y="6"/>
                </a:cubicBezTo>
                <a:close/>
                <a:moveTo>
                  <a:pt x="137" y="0"/>
                </a:moveTo>
                <a:cubicBezTo>
                  <a:pt x="113" y="0"/>
                  <a:pt x="113" y="0"/>
                  <a:pt x="113" y="0"/>
                </a:cubicBezTo>
                <a:cubicBezTo>
                  <a:pt x="109" y="0"/>
                  <a:pt x="106" y="3"/>
                  <a:pt x="106" y="6"/>
                </a:cubicBezTo>
                <a:cubicBezTo>
                  <a:pt x="106" y="10"/>
                  <a:pt x="109" y="13"/>
                  <a:pt x="113" y="13"/>
                </a:cubicBezTo>
                <a:cubicBezTo>
                  <a:pt x="137" y="13"/>
                  <a:pt x="137" y="13"/>
                  <a:pt x="137" y="13"/>
                </a:cubicBezTo>
                <a:cubicBezTo>
                  <a:pt x="143" y="13"/>
                  <a:pt x="147" y="17"/>
                  <a:pt x="147" y="23"/>
                </a:cubicBezTo>
                <a:cubicBezTo>
                  <a:pt x="147" y="47"/>
                  <a:pt x="147" y="47"/>
                  <a:pt x="147" y="47"/>
                </a:cubicBezTo>
                <a:cubicBezTo>
                  <a:pt x="147" y="51"/>
                  <a:pt x="150" y="54"/>
                  <a:pt x="154" y="54"/>
                </a:cubicBezTo>
                <a:cubicBezTo>
                  <a:pt x="157" y="54"/>
                  <a:pt x="160" y="51"/>
                  <a:pt x="160" y="47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10"/>
                  <a:pt x="150" y="0"/>
                  <a:pt x="137" y="0"/>
                </a:cubicBezTo>
                <a:close/>
                <a:moveTo>
                  <a:pt x="154" y="106"/>
                </a:moveTo>
                <a:cubicBezTo>
                  <a:pt x="150" y="106"/>
                  <a:pt x="147" y="109"/>
                  <a:pt x="147" y="113"/>
                </a:cubicBezTo>
                <a:cubicBezTo>
                  <a:pt x="147" y="137"/>
                  <a:pt x="147" y="137"/>
                  <a:pt x="147" y="137"/>
                </a:cubicBezTo>
                <a:cubicBezTo>
                  <a:pt x="147" y="143"/>
                  <a:pt x="143" y="147"/>
                  <a:pt x="137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09" y="147"/>
                  <a:pt x="106" y="150"/>
                  <a:pt x="106" y="154"/>
                </a:cubicBezTo>
                <a:cubicBezTo>
                  <a:pt x="106" y="157"/>
                  <a:pt x="109" y="160"/>
                  <a:pt x="113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50" y="160"/>
                  <a:pt x="160" y="150"/>
                  <a:pt x="160" y="137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60" y="109"/>
                  <a:pt x="157" y="106"/>
                  <a:pt x="154" y="106"/>
                </a:cubicBezTo>
                <a:close/>
                <a:moveTo>
                  <a:pt x="47" y="147"/>
                </a:moveTo>
                <a:cubicBezTo>
                  <a:pt x="23" y="147"/>
                  <a:pt x="23" y="147"/>
                  <a:pt x="23" y="147"/>
                </a:cubicBezTo>
                <a:cubicBezTo>
                  <a:pt x="17" y="147"/>
                  <a:pt x="13" y="143"/>
                  <a:pt x="13" y="137"/>
                </a:cubicBezTo>
                <a:cubicBezTo>
                  <a:pt x="13" y="113"/>
                  <a:pt x="13" y="113"/>
                  <a:pt x="13" y="113"/>
                </a:cubicBezTo>
                <a:cubicBezTo>
                  <a:pt x="13" y="109"/>
                  <a:pt x="10" y="106"/>
                  <a:pt x="6" y="106"/>
                </a:cubicBezTo>
                <a:cubicBezTo>
                  <a:pt x="3" y="106"/>
                  <a:pt x="0" y="109"/>
                  <a:pt x="0" y="113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50"/>
                  <a:pt x="10" y="160"/>
                  <a:pt x="23" y="16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51" y="160"/>
                  <a:pt x="54" y="157"/>
                  <a:pt x="54" y="154"/>
                </a:cubicBezTo>
                <a:cubicBezTo>
                  <a:pt x="54" y="150"/>
                  <a:pt x="51" y="147"/>
                  <a:pt x="47" y="1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20" name="TextBox 19"/>
          <p:cNvSpPr txBox="1"/>
          <p:nvPr/>
        </p:nvSpPr>
        <p:spPr>
          <a:xfrm>
            <a:off x="2582881" y="1312179"/>
            <a:ext cx="4523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2318767" y="1699432"/>
            <a:ext cx="98054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Риск</a:t>
            </a:r>
            <a:endParaRPr lang="ru-RU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5" name="Рисунок 3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91945" y="2276047"/>
            <a:ext cx="5017051" cy="4146133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4126109" y="2825654"/>
            <a:ext cx="2628605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Перечень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действующих</a:t>
            </a:r>
          </a:p>
          <a:p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сотрудников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СЦУ </a:t>
            </a:r>
          </a:p>
          <a:p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[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база «Зарплата»</a:t>
            </a: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]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5820362" y="3784362"/>
            <a:ext cx="1577965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Перечень 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ОЛ,</a:t>
            </a:r>
          </a:p>
          <a:p>
            <a:pPr algn="ctr"/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на которых</a:t>
            </a:r>
          </a:p>
          <a:p>
            <a:pPr algn="ctr"/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ч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ислятся</a:t>
            </a:r>
          </a:p>
          <a:p>
            <a:pPr algn="ctr"/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остатки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  <a:p>
            <a:pPr algn="ctr"/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[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Ведомость</a:t>
            </a:r>
          </a:p>
          <a:p>
            <a:pPr algn="ctr"/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остатков</a:t>
            </a:r>
          </a:p>
          <a:p>
            <a:pPr algn="ctr"/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ОС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НМА,</a:t>
            </a:r>
          </a:p>
          <a:p>
            <a:pPr algn="ctr"/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НПА</a:t>
            </a:r>
            <a:r>
              <a:rPr lang="en-US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]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930369" y="215146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85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62447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175164" y="1"/>
            <a:ext cx="9201081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взаимодействия с СЦУ в ходе анализа оформления результатов инвентаризации</a:t>
            </a:r>
            <a:endParaRPr lang="ru-RU" sz="2000" dirty="0">
              <a:solidFill>
                <a:schemeClr val="accent5">
                  <a:lumMod val="75000"/>
                </a:schemeClr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0" name="Прямоугольник 9"/>
          <p:cNvSpPr/>
          <p:nvPr/>
        </p:nvSpPr>
        <p:spPr>
          <a:xfrm>
            <a:off x="809796" y="1975264"/>
            <a:ext cx="10621963" cy="424731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pPr algn="just">
              <a:spcAft>
                <a:spcPts val="0"/>
              </a:spcAft>
            </a:pPr>
            <a:r>
              <a:rPr lang="ru-RU" sz="1500" dirty="0">
                <a:solidFill>
                  <a:srgbClr val="00206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- предназначены для неоднократного и (или) постоянного использования в деятельности учреждения;</a:t>
            </a:r>
          </a:p>
          <a:p>
            <a:pPr algn="just">
              <a:spcAft>
                <a:spcPts val="0"/>
              </a:spcAft>
            </a:pPr>
            <a:r>
              <a:rPr lang="ru-RU" sz="1500" dirty="0">
                <a:solidFill>
                  <a:srgbClr val="00206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- способны приносить учреждению экономические выгоды в будущем или от их использования прогнозируется получение полезного потенциала;</a:t>
            </a:r>
          </a:p>
          <a:p>
            <a:pPr algn="just">
              <a:spcAft>
                <a:spcPts val="0"/>
              </a:spcAft>
            </a:pPr>
            <a:r>
              <a:rPr lang="ru-RU" sz="1500" dirty="0">
                <a:solidFill>
                  <a:srgbClr val="00206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- первоначальная стоимость объекта поддается надежной оценке;</a:t>
            </a:r>
          </a:p>
          <a:p>
            <a:pPr algn="just">
              <a:spcAft>
                <a:spcPts val="0"/>
              </a:spcAft>
            </a:pPr>
            <a:r>
              <a:rPr lang="ru-RU" sz="1500" dirty="0">
                <a:solidFill>
                  <a:srgbClr val="00206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- у объекта отсутствует материально-вещественная форма;</a:t>
            </a:r>
          </a:p>
          <a:p>
            <a:pPr algn="just">
              <a:spcAft>
                <a:spcPts val="0"/>
              </a:spcAft>
            </a:pPr>
            <a:r>
              <a:rPr lang="ru-RU" sz="1500" dirty="0">
                <a:solidFill>
                  <a:srgbClr val="00206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- имеется возможность идентификации (выделения, отделения) от другого имущества (является отделяемым, то есть может быть выделен или обособлен от организации и продан, передан (защищен лицензией), арендован или обменен отдельно или вместе с относящимся к нему договором, активом или обязательством, независимо от намерений организации);</a:t>
            </a:r>
          </a:p>
          <a:p>
            <a:pPr algn="just">
              <a:spcAft>
                <a:spcPts val="0"/>
              </a:spcAft>
            </a:pPr>
            <a:r>
              <a:rPr lang="ru-RU" sz="1500" dirty="0">
                <a:solidFill>
                  <a:srgbClr val="00206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- возникает из условий договоров (соглашений), независимо от того, является ли он отделяемым или нет</a:t>
            </a:r>
          </a:p>
          <a:p>
            <a:pPr algn="just">
              <a:spcAft>
                <a:spcPts val="0"/>
              </a:spcAft>
            </a:pPr>
            <a:r>
              <a:rPr lang="ru-RU" sz="1500" b="1" u="sng" dirty="0">
                <a:solidFill>
                  <a:srgbClr val="00206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- объект предназначен для использования в течение </a:t>
            </a:r>
            <a:r>
              <a:rPr lang="ru-RU" sz="1500" b="1" u="sng" dirty="0">
                <a:solidFill>
                  <a:srgbClr val="FF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длительного времени</a:t>
            </a:r>
            <a:r>
              <a:rPr lang="ru-RU" sz="1500" b="1" u="sng" dirty="0">
                <a:solidFill>
                  <a:srgbClr val="00206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, т.е. срока полезного использования, продолжительностью </a:t>
            </a:r>
            <a:r>
              <a:rPr lang="ru-RU" sz="1500" b="1" u="sng" dirty="0">
                <a:solidFill>
                  <a:srgbClr val="FF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свыше 12 месяцев или обычного операционного цикла, если он превышает 12 месяцев;</a:t>
            </a:r>
            <a:endParaRPr lang="ru-RU" sz="1500" dirty="0">
              <a:solidFill>
                <a:srgbClr val="FF0000"/>
              </a:solidFill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  <a:p>
            <a:pPr algn="just">
              <a:spcAft>
                <a:spcPts val="0"/>
              </a:spcAft>
            </a:pPr>
            <a:r>
              <a:rPr lang="ru-RU" sz="1500" dirty="0">
                <a:solidFill>
                  <a:srgbClr val="00206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- не предполагается последующая перепродажа актива;</a:t>
            </a:r>
          </a:p>
          <a:p>
            <a:pPr algn="just">
              <a:spcAft>
                <a:spcPts val="0"/>
              </a:spcAft>
            </a:pPr>
            <a:r>
              <a:rPr lang="ru-RU" sz="1500" dirty="0" smtClean="0">
                <a:solidFill>
                  <a:srgbClr val="00206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-</a:t>
            </a:r>
            <a:r>
              <a:rPr lang="ru-RU" sz="1500" dirty="0">
                <a:solidFill>
                  <a:srgbClr val="00206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 имеются в наличии </a:t>
            </a:r>
            <a:r>
              <a:rPr lang="ru-RU" sz="1500" b="1" dirty="0">
                <a:solidFill>
                  <a:srgbClr val="00206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надлежаще оформленные документы</a:t>
            </a:r>
            <a:r>
              <a:rPr lang="ru-RU" sz="1500" dirty="0">
                <a:solidFill>
                  <a:srgbClr val="00206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, </a:t>
            </a:r>
            <a:r>
              <a:rPr lang="ru-RU" sz="1500" b="1" dirty="0">
                <a:solidFill>
                  <a:srgbClr val="FF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устанавливающие</a:t>
            </a:r>
            <a:r>
              <a:rPr lang="ru-RU" sz="1500" dirty="0">
                <a:solidFill>
                  <a:srgbClr val="FF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 </a:t>
            </a:r>
            <a:r>
              <a:rPr lang="ru-RU" sz="1500" b="1" dirty="0">
                <a:solidFill>
                  <a:srgbClr val="FF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исключительное право на </a:t>
            </a:r>
            <a:r>
              <a:rPr lang="ru-RU" sz="1500" b="1" dirty="0" smtClean="0">
                <a:solidFill>
                  <a:srgbClr val="FF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актив </a:t>
            </a:r>
            <a:r>
              <a:rPr lang="ru-RU" sz="1500" b="1" dirty="0" smtClean="0">
                <a:solidFill>
                  <a:srgbClr val="00206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(</a:t>
            </a:r>
            <a:r>
              <a:rPr lang="ru-RU" sz="1500" dirty="0" smtClean="0">
                <a:solidFill>
                  <a:srgbClr val="00206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патенты</a:t>
            </a:r>
            <a:r>
              <a:rPr lang="ru-RU" sz="1500" dirty="0">
                <a:solidFill>
                  <a:srgbClr val="00206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, свидетельства, другие охранные документы, договор об отчуждении исключительного права на результат интеллектуальной деятельности или на средство индивидуализации, документы, подтверждающие переход исключительного </a:t>
            </a:r>
            <a:r>
              <a:rPr lang="ru-RU" sz="1500" dirty="0" smtClean="0">
                <a:solidFill>
                  <a:srgbClr val="00206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права без </a:t>
            </a:r>
            <a:r>
              <a:rPr lang="ru-RU" sz="1500" dirty="0">
                <a:solidFill>
                  <a:srgbClr val="00206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договора и т.п</a:t>
            </a:r>
            <a:r>
              <a:rPr lang="ru-RU" sz="1500" dirty="0" smtClean="0">
                <a:solidFill>
                  <a:srgbClr val="00206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.)</a:t>
            </a:r>
            <a:endParaRPr lang="ru-RU" sz="15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Прямоугольник 13"/>
          <p:cNvSpPr/>
          <p:nvPr/>
        </p:nvSpPr>
        <p:spPr>
          <a:xfrm>
            <a:off x="809796" y="996685"/>
            <a:ext cx="10566449" cy="875134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rgbClr val="FF0000"/>
              </a:solidFill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3302499" y="1089270"/>
            <a:ext cx="625588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Контроль наличия </a:t>
            </a:r>
            <a:r>
              <a:rPr lang="ru-RU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на счете «102 – </a:t>
            </a:r>
            <a:r>
              <a:rPr lang="ru-RU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Нематериальные активы»</a:t>
            </a:r>
            <a:r>
              <a:rPr lang="ru-RU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объектов, </a:t>
            </a:r>
            <a:r>
              <a:rPr lang="ru-RU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не подлежащих учету на счете</a:t>
            </a:r>
          </a:p>
        </p:txBody>
      </p:sp>
      <p:sp>
        <p:nvSpPr>
          <p:cNvPr id="16" name="Freeform 77">
            <a:extLst>
              <a:ext uri="{FF2B5EF4-FFF2-40B4-BE49-F238E27FC236}">
                <a16:creationId xmlns:a16="http://schemas.microsoft.com/office/drawing/2014/main" id="{976FD48B-53EA-45B5-9504-6DF33B9762E0}"/>
              </a:ext>
            </a:extLst>
          </p:cNvPr>
          <p:cNvSpPr>
            <a:spLocks noEditPoints="1"/>
          </p:cNvSpPr>
          <p:nvPr/>
        </p:nvSpPr>
        <p:spPr bwMode="auto">
          <a:xfrm>
            <a:off x="2850073" y="1113486"/>
            <a:ext cx="414251" cy="417874"/>
          </a:xfrm>
          <a:custGeom>
            <a:avLst/>
            <a:gdLst>
              <a:gd name="T0" fmla="*/ 183773 w 160"/>
              <a:gd name="T1" fmla="*/ 20598 h 160"/>
              <a:gd name="T2" fmla="*/ 159951 w 160"/>
              <a:gd name="T3" fmla="*/ 44629 h 160"/>
              <a:gd name="T4" fmla="*/ 78274 w 160"/>
              <a:gd name="T5" fmla="*/ 44629 h 160"/>
              <a:gd name="T6" fmla="*/ 44242 w 160"/>
              <a:gd name="T7" fmla="*/ 78958 h 160"/>
              <a:gd name="T8" fmla="*/ 44242 w 160"/>
              <a:gd name="T9" fmla="*/ 161350 h 160"/>
              <a:gd name="T10" fmla="*/ 20419 w 160"/>
              <a:gd name="T11" fmla="*/ 185380 h 160"/>
              <a:gd name="T12" fmla="*/ 0 w 160"/>
              <a:gd name="T13" fmla="*/ 161350 h 160"/>
              <a:gd name="T14" fmla="*/ 0 w 160"/>
              <a:gd name="T15" fmla="*/ 78958 h 160"/>
              <a:gd name="T16" fmla="*/ 78274 w 160"/>
              <a:gd name="T17" fmla="*/ 0 h 160"/>
              <a:gd name="T18" fmla="*/ 159951 w 160"/>
              <a:gd name="T19" fmla="*/ 0 h 160"/>
              <a:gd name="T20" fmla="*/ 183773 w 160"/>
              <a:gd name="T21" fmla="*/ 20598 h 160"/>
              <a:gd name="T22" fmla="*/ 466239 w 160"/>
              <a:gd name="T23" fmla="*/ 0 h 160"/>
              <a:gd name="T24" fmla="*/ 384562 w 160"/>
              <a:gd name="T25" fmla="*/ 0 h 160"/>
              <a:gd name="T26" fmla="*/ 360740 w 160"/>
              <a:gd name="T27" fmla="*/ 20598 h 160"/>
              <a:gd name="T28" fmla="*/ 384562 w 160"/>
              <a:gd name="T29" fmla="*/ 44629 h 160"/>
              <a:gd name="T30" fmla="*/ 466239 w 160"/>
              <a:gd name="T31" fmla="*/ 44629 h 160"/>
              <a:gd name="T32" fmla="*/ 500271 w 160"/>
              <a:gd name="T33" fmla="*/ 78958 h 160"/>
              <a:gd name="T34" fmla="*/ 500271 w 160"/>
              <a:gd name="T35" fmla="*/ 161350 h 160"/>
              <a:gd name="T36" fmla="*/ 524094 w 160"/>
              <a:gd name="T37" fmla="*/ 185380 h 160"/>
              <a:gd name="T38" fmla="*/ 544513 w 160"/>
              <a:gd name="T39" fmla="*/ 161350 h 160"/>
              <a:gd name="T40" fmla="*/ 544513 w 160"/>
              <a:gd name="T41" fmla="*/ 78958 h 160"/>
              <a:gd name="T42" fmla="*/ 466239 w 160"/>
              <a:gd name="T43" fmla="*/ 0 h 160"/>
              <a:gd name="T44" fmla="*/ 524094 w 160"/>
              <a:gd name="T45" fmla="*/ 363895 h 160"/>
              <a:gd name="T46" fmla="*/ 500271 w 160"/>
              <a:gd name="T47" fmla="*/ 387925 h 160"/>
              <a:gd name="T48" fmla="*/ 500271 w 160"/>
              <a:gd name="T49" fmla="*/ 470317 h 160"/>
              <a:gd name="T50" fmla="*/ 466239 w 160"/>
              <a:gd name="T51" fmla="*/ 504646 h 160"/>
              <a:gd name="T52" fmla="*/ 384562 w 160"/>
              <a:gd name="T53" fmla="*/ 504646 h 160"/>
              <a:gd name="T54" fmla="*/ 360740 w 160"/>
              <a:gd name="T55" fmla="*/ 528677 h 160"/>
              <a:gd name="T56" fmla="*/ 384562 w 160"/>
              <a:gd name="T57" fmla="*/ 549275 h 160"/>
              <a:gd name="T58" fmla="*/ 466239 w 160"/>
              <a:gd name="T59" fmla="*/ 549275 h 160"/>
              <a:gd name="T60" fmla="*/ 544513 w 160"/>
              <a:gd name="T61" fmla="*/ 470317 h 160"/>
              <a:gd name="T62" fmla="*/ 544513 w 160"/>
              <a:gd name="T63" fmla="*/ 387925 h 160"/>
              <a:gd name="T64" fmla="*/ 524094 w 160"/>
              <a:gd name="T65" fmla="*/ 363895 h 160"/>
              <a:gd name="T66" fmla="*/ 159951 w 160"/>
              <a:gd name="T67" fmla="*/ 504646 h 160"/>
              <a:gd name="T68" fmla="*/ 78274 w 160"/>
              <a:gd name="T69" fmla="*/ 504646 h 160"/>
              <a:gd name="T70" fmla="*/ 44242 w 160"/>
              <a:gd name="T71" fmla="*/ 470317 h 160"/>
              <a:gd name="T72" fmla="*/ 44242 w 160"/>
              <a:gd name="T73" fmla="*/ 387925 h 160"/>
              <a:gd name="T74" fmla="*/ 20419 w 160"/>
              <a:gd name="T75" fmla="*/ 363895 h 160"/>
              <a:gd name="T76" fmla="*/ 0 w 160"/>
              <a:gd name="T77" fmla="*/ 387925 h 160"/>
              <a:gd name="T78" fmla="*/ 0 w 160"/>
              <a:gd name="T79" fmla="*/ 470317 h 160"/>
              <a:gd name="T80" fmla="*/ 78274 w 160"/>
              <a:gd name="T81" fmla="*/ 549275 h 160"/>
              <a:gd name="T82" fmla="*/ 159951 w 160"/>
              <a:gd name="T83" fmla="*/ 549275 h 160"/>
              <a:gd name="T84" fmla="*/ 183773 w 160"/>
              <a:gd name="T85" fmla="*/ 528677 h 160"/>
              <a:gd name="T86" fmla="*/ 159951 w 160"/>
              <a:gd name="T87" fmla="*/ 504646 h 16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160" h="160">
                <a:moveTo>
                  <a:pt x="54" y="6"/>
                </a:moveTo>
                <a:cubicBezTo>
                  <a:pt x="54" y="10"/>
                  <a:pt x="51" y="13"/>
                  <a:pt x="47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17" y="13"/>
                  <a:pt x="13" y="17"/>
                  <a:pt x="13" y="23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51"/>
                  <a:pt x="10" y="54"/>
                  <a:pt x="6" y="54"/>
                </a:cubicBezTo>
                <a:cubicBezTo>
                  <a:pt x="3" y="54"/>
                  <a:pt x="0" y="51"/>
                  <a:pt x="0" y="47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0"/>
                  <a:pt x="10" y="0"/>
                  <a:pt x="23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1" y="0"/>
                  <a:pt x="54" y="3"/>
                  <a:pt x="54" y="6"/>
                </a:cubicBezTo>
                <a:close/>
                <a:moveTo>
                  <a:pt x="137" y="0"/>
                </a:moveTo>
                <a:cubicBezTo>
                  <a:pt x="113" y="0"/>
                  <a:pt x="113" y="0"/>
                  <a:pt x="113" y="0"/>
                </a:cubicBezTo>
                <a:cubicBezTo>
                  <a:pt x="109" y="0"/>
                  <a:pt x="106" y="3"/>
                  <a:pt x="106" y="6"/>
                </a:cubicBezTo>
                <a:cubicBezTo>
                  <a:pt x="106" y="10"/>
                  <a:pt x="109" y="13"/>
                  <a:pt x="113" y="13"/>
                </a:cubicBezTo>
                <a:cubicBezTo>
                  <a:pt x="137" y="13"/>
                  <a:pt x="137" y="13"/>
                  <a:pt x="137" y="13"/>
                </a:cubicBezTo>
                <a:cubicBezTo>
                  <a:pt x="143" y="13"/>
                  <a:pt x="147" y="17"/>
                  <a:pt x="147" y="23"/>
                </a:cubicBezTo>
                <a:cubicBezTo>
                  <a:pt x="147" y="47"/>
                  <a:pt x="147" y="47"/>
                  <a:pt x="147" y="47"/>
                </a:cubicBezTo>
                <a:cubicBezTo>
                  <a:pt x="147" y="51"/>
                  <a:pt x="150" y="54"/>
                  <a:pt x="154" y="54"/>
                </a:cubicBezTo>
                <a:cubicBezTo>
                  <a:pt x="157" y="54"/>
                  <a:pt x="160" y="51"/>
                  <a:pt x="160" y="47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10"/>
                  <a:pt x="150" y="0"/>
                  <a:pt x="137" y="0"/>
                </a:cubicBezTo>
                <a:close/>
                <a:moveTo>
                  <a:pt x="154" y="106"/>
                </a:moveTo>
                <a:cubicBezTo>
                  <a:pt x="150" y="106"/>
                  <a:pt x="147" y="109"/>
                  <a:pt x="147" y="113"/>
                </a:cubicBezTo>
                <a:cubicBezTo>
                  <a:pt x="147" y="137"/>
                  <a:pt x="147" y="137"/>
                  <a:pt x="147" y="137"/>
                </a:cubicBezTo>
                <a:cubicBezTo>
                  <a:pt x="147" y="143"/>
                  <a:pt x="143" y="147"/>
                  <a:pt x="137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09" y="147"/>
                  <a:pt x="106" y="150"/>
                  <a:pt x="106" y="154"/>
                </a:cubicBezTo>
                <a:cubicBezTo>
                  <a:pt x="106" y="157"/>
                  <a:pt x="109" y="160"/>
                  <a:pt x="113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50" y="160"/>
                  <a:pt x="160" y="150"/>
                  <a:pt x="160" y="137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60" y="109"/>
                  <a:pt x="157" y="106"/>
                  <a:pt x="154" y="106"/>
                </a:cubicBezTo>
                <a:close/>
                <a:moveTo>
                  <a:pt x="47" y="147"/>
                </a:moveTo>
                <a:cubicBezTo>
                  <a:pt x="23" y="147"/>
                  <a:pt x="23" y="147"/>
                  <a:pt x="23" y="147"/>
                </a:cubicBezTo>
                <a:cubicBezTo>
                  <a:pt x="17" y="147"/>
                  <a:pt x="13" y="143"/>
                  <a:pt x="13" y="137"/>
                </a:cubicBezTo>
                <a:cubicBezTo>
                  <a:pt x="13" y="113"/>
                  <a:pt x="13" y="113"/>
                  <a:pt x="13" y="113"/>
                </a:cubicBezTo>
                <a:cubicBezTo>
                  <a:pt x="13" y="109"/>
                  <a:pt x="10" y="106"/>
                  <a:pt x="6" y="106"/>
                </a:cubicBezTo>
                <a:cubicBezTo>
                  <a:pt x="3" y="106"/>
                  <a:pt x="0" y="109"/>
                  <a:pt x="0" y="113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50"/>
                  <a:pt x="10" y="160"/>
                  <a:pt x="23" y="16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51" y="160"/>
                  <a:pt x="54" y="157"/>
                  <a:pt x="54" y="154"/>
                </a:cubicBezTo>
                <a:cubicBezTo>
                  <a:pt x="54" y="150"/>
                  <a:pt x="51" y="147"/>
                  <a:pt x="47" y="1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17" name="TextBox 16"/>
          <p:cNvSpPr txBox="1"/>
          <p:nvPr/>
        </p:nvSpPr>
        <p:spPr>
          <a:xfrm>
            <a:off x="2831042" y="1126895"/>
            <a:ext cx="4523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endParaRPr lang="ru-RU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2566927" y="1554117"/>
            <a:ext cx="98054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Риск</a:t>
            </a:r>
            <a:endParaRPr lang="ru-RU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1090920" y="350048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86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7000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3097205" y="55400"/>
            <a:ext cx="7058177" cy="830997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defPPr>
              <a:defRPr lang="ru-RU"/>
            </a:defPPr>
            <a:lvl1pPr hangingPunct="0">
              <a:lnSpc>
                <a:spcPct val="90000"/>
              </a:lnSpc>
              <a:spcBef>
                <a:spcPct val="0"/>
              </a:spcBef>
              <a:buNone/>
              <a:defRPr sz="2000" b="1" i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defRPr>
            </a:lvl1pPr>
          </a:lstStyle>
          <a:p>
            <a:pPr fontAlgn="b"/>
            <a:r>
              <a:rPr lang="ru-RU" dirty="0" smtClean="0">
                <a:latin typeface="Arial" panose="020B0604020202020204" pitchFamily="34" charset="0"/>
                <a:cs typeface="Arial" panose="020B0604020202020204" pitchFamily="34" charset="0"/>
              </a:rPr>
              <a:t>Особенности работы с инвентаризационной описью по </a:t>
            </a:r>
            <a:r>
              <a:rPr lang="ru-RU" dirty="0">
                <a:latin typeface="Arial" panose="020B0604020202020204" pitchFamily="34" charset="0"/>
                <a:cs typeface="Arial" panose="020B0604020202020204" pitchFamily="34" charset="0"/>
              </a:rPr>
              <a:t>объектам нефинансовых </a:t>
            </a:r>
            <a:r>
              <a:rPr lang="ru-RU" dirty="0" smtClean="0">
                <a:latin typeface="Arial" panose="020B0604020202020204" pitchFamily="34" charset="0"/>
                <a:cs typeface="Arial" panose="020B0604020202020204" pitchFamily="34" charset="0"/>
              </a:rPr>
              <a:t>активов</a:t>
            </a:r>
            <a:endParaRPr lang="ru-RU" b="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Скругленный прямоугольник 21"/>
          <p:cNvSpPr/>
          <p:nvPr/>
        </p:nvSpPr>
        <p:spPr>
          <a:xfrm>
            <a:off x="187183" y="2091957"/>
            <a:ext cx="11886761" cy="1162900"/>
          </a:xfrm>
          <a:prstGeom prst="roundRect">
            <a:avLst/>
          </a:prstGeom>
          <a:noFill/>
          <a:ln w="9525">
            <a:solidFill>
              <a:srgbClr val="00206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TextBox 28"/>
          <p:cNvSpPr txBox="1"/>
          <p:nvPr/>
        </p:nvSpPr>
        <p:spPr>
          <a:xfrm>
            <a:off x="250757" y="2737451"/>
            <a:ext cx="3673641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100" b="1" dirty="0" smtClean="0">
                <a:solidFill>
                  <a:srgbClr val="11437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Раздел 1</a:t>
            </a:r>
            <a:r>
              <a:rPr lang="ru-RU" sz="1100" dirty="0" smtClean="0">
                <a:latin typeface="Arial" panose="020B0604020202020204" pitchFamily="34" charset="0"/>
                <a:cs typeface="Arial" panose="020B0604020202020204" pitchFamily="34" charset="0"/>
              </a:rPr>
              <a:t>. Сведения </a:t>
            </a:r>
            <a:r>
              <a:rPr lang="ru-RU" sz="1100" dirty="0">
                <a:latin typeface="Arial" panose="020B0604020202020204" pitchFamily="34" charset="0"/>
                <a:cs typeface="Arial" panose="020B0604020202020204" pitchFamily="34" charset="0"/>
              </a:rPr>
              <a:t>об объектах нефинансовых активов по данным бухгалтерского учета</a:t>
            </a:r>
            <a:endParaRPr lang="ru-RU" sz="1100" b="1" dirty="0" smtClean="0"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1996497" y="1053351"/>
            <a:ext cx="510076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100" b="1" dirty="0" smtClean="0"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МОЛ</a:t>
            </a:r>
          </a:p>
          <a:p>
            <a:pPr algn="ctr"/>
            <a:r>
              <a:rPr lang="ru-RU" sz="1100" b="1" dirty="0" smtClean="0"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(СУ</a:t>
            </a:r>
            <a:r>
              <a:rPr lang="ru-RU" sz="1100" b="1" dirty="0" smtClean="0">
                <a:ea typeface="Cambria" panose="02040503050406030204" pitchFamily="18" charset="0"/>
              </a:rPr>
              <a:t>)</a:t>
            </a:r>
            <a:endParaRPr lang="ru-RU" sz="1100" b="1" dirty="0">
              <a:ea typeface="Cambria" panose="02040503050406030204" pitchFamily="18" charset="0"/>
            </a:endParaRPr>
          </a:p>
        </p:txBody>
      </p:sp>
      <p:sp>
        <p:nvSpPr>
          <p:cNvPr id="42" name="Скругленный прямоугольник 41"/>
          <p:cNvSpPr/>
          <p:nvPr/>
        </p:nvSpPr>
        <p:spPr>
          <a:xfrm>
            <a:off x="185039" y="3261011"/>
            <a:ext cx="11886761" cy="1095352"/>
          </a:xfrm>
          <a:prstGeom prst="roundRect">
            <a:avLst/>
          </a:prstGeom>
          <a:noFill/>
          <a:ln w="9525">
            <a:solidFill>
              <a:srgbClr val="00206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TextBox 74"/>
          <p:cNvSpPr txBox="1"/>
          <p:nvPr/>
        </p:nvSpPr>
        <p:spPr>
          <a:xfrm>
            <a:off x="2519399" y="3381278"/>
            <a:ext cx="1213795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100" b="1" dirty="0" smtClean="0"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ОИ +Члены ИК</a:t>
            </a:r>
          </a:p>
          <a:p>
            <a:pPr algn="ctr"/>
            <a:r>
              <a:rPr lang="ru-RU" sz="1100" b="1" dirty="0" smtClean="0"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(СУ)</a:t>
            </a:r>
            <a:endParaRPr lang="ru-RU" sz="1100" b="1" dirty="0"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83" name="Скругленный прямоугольник 82"/>
          <p:cNvSpPr/>
          <p:nvPr/>
        </p:nvSpPr>
        <p:spPr>
          <a:xfrm>
            <a:off x="185039" y="4350938"/>
            <a:ext cx="11886761" cy="1095352"/>
          </a:xfrm>
          <a:prstGeom prst="roundRect">
            <a:avLst/>
          </a:prstGeom>
          <a:noFill/>
          <a:ln w="9525">
            <a:solidFill>
              <a:srgbClr val="00206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Скругленный прямоугольник 86"/>
          <p:cNvSpPr/>
          <p:nvPr/>
        </p:nvSpPr>
        <p:spPr>
          <a:xfrm>
            <a:off x="185039" y="5450406"/>
            <a:ext cx="11886761" cy="1095352"/>
          </a:xfrm>
          <a:prstGeom prst="roundRect">
            <a:avLst/>
          </a:prstGeom>
          <a:solidFill>
            <a:schemeClr val="bg2"/>
          </a:solidFill>
          <a:ln w="9525">
            <a:solidFill>
              <a:srgbClr val="00206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TextBox 127"/>
          <p:cNvSpPr txBox="1"/>
          <p:nvPr/>
        </p:nvSpPr>
        <p:spPr>
          <a:xfrm>
            <a:off x="2003874" y="2216195"/>
            <a:ext cx="93326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100" b="1" dirty="0" smtClean="0"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Бухгалтер</a:t>
            </a:r>
            <a:r>
              <a:rPr lang="ru-RU" sz="1000" b="1" dirty="0" smtClean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295330" y="3917186"/>
            <a:ext cx="3673641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100" b="1" dirty="0" smtClean="0">
                <a:solidFill>
                  <a:srgbClr val="11437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Раздел 2</a:t>
            </a:r>
            <a:r>
              <a:rPr lang="ru-RU" sz="1100" dirty="0" smtClean="0"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r>
              <a:rPr lang="ru-RU" sz="1100" dirty="0">
                <a:latin typeface="Arial" panose="020B0604020202020204" pitchFamily="34" charset="0"/>
                <a:cs typeface="Arial" panose="020B0604020202020204" pitchFamily="34" charset="0"/>
              </a:rPr>
              <a:t>"Сведения об объектах нефинансовых активов по данным инвентаризационной комиссии"</a:t>
            </a:r>
            <a:endParaRPr lang="ru-RU" sz="1100" b="1" dirty="0" smtClean="0"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59553" y="5099363"/>
            <a:ext cx="367364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100" b="1" dirty="0" smtClean="0">
                <a:solidFill>
                  <a:srgbClr val="11437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Раздел 3</a:t>
            </a:r>
            <a:r>
              <a:rPr lang="ru-RU" sz="1100" dirty="0" smtClean="0">
                <a:latin typeface="Arial" panose="020B0604020202020204" pitchFamily="34" charset="0"/>
                <a:cs typeface="Arial" panose="020B0604020202020204" pitchFamily="34" charset="0"/>
              </a:rPr>
              <a:t>. "</a:t>
            </a:r>
            <a:r>
              <a:rPr lang="ru-RU" sz="1100" dirty="0">
                <a:latin typeface="Arial" panose="020B0604020202020204" pitchFamily="34" charset="0"/>
                <a:cs typeface="Arial" panose="020B0604020202020204" pitchFamily="34" charset="0"/>
              </a:rPr>
              <a:t>Объяснение причин расхождений</a:t>
            </a:r>
            <a:r>
              <a:rPr lang="ru-RU" sz="1100" dirty="0" smtClean="0">
                <a:latin typeface="Arial" panose="020B0604020202020204" pitchFamily="34" charset="0"/>
                <a:cs typeface="Arial" panose="020B0604020202020204" pitchFamily="34" charset="0"/>
              </a:rPr>
              <a:t>"</a:t>
            </a:r>
            <a:endParaRPr lang="ru-RU" sz="1100" b="1" dirty="0" smtClean="0"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4532298" y="3470857"/>
            <a:ext cx="7231077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100" b="1" dirty="0" smtClean="0">
                <a:solidFill>
                  <a:srgbClr val="11437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Подраздел 2. 1 </a:t>
            </a:r>
            <a:r>
              <a:rPr lang="ru-RU" sz="1100" dirty="0" smtClean="0">
                <a:latin typeface="Arial" panose="020B0604020202020204" pitchFamily="34" charset="0"/>
                <a:cs typeface="Arial" panose="020B0604020202020204" pitchFamily="34" charset="0"/>
              </a:rPr>
              <a:t>"</a:t>
            </a:r>
            <a:r>
              <a:rPr lang="ru-RU" sz="1100" dirty="0">
                <a:latin typeface="Arial" panose="020B0604020202020204" pitchFamily="34" charset="0"/>
                <a:cs typeface="Arial" panose="020B0604020202020204" pitchFamily="34" charset="0"/>
              </a:rPr>
              <a:t>Фактическое </a:t>
            </a:r>
            <a:r>
              <a:rPr lang="ru-RU" sz="1100" dirty="0" smtClean="0">
                <a:latin typeface="Arial" panose="020B0604020202020204" pitchFamily="34" charset="0"/>
                <a:cs typeface="Arial" panose="020B0604020202020204" pitchFamily="34" charset="0"/>
              </a:rPr>
              <a:t>наличие" – заполняется статус объекта, целевая функция, фактическое количество</a:t>
            </a:r>
            <a:endParaRPr lang="ru-RU" sz="1100" b="1" dirty="0" smtClean="0"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295330" y="6078131"/>
            <a:ext cx="3673641" cy="430887"/>
          </a:xfrm>
          <a:prstGeom prst="rect">
            <a:avLst/>
          </a:prstGeom>
          <a:solidFill>
            <a:schemeClr val="bg2"/>
          </a:solidFill>
        </p:spPr>
        <p:txBody>
          <a:bodyPr wrap="square" rtlCol="0">
            <a:spAutoFit/>
          </a:bodyPr>
          <a:lstStyle/>
          <a:p>
            <a:r>
              <a:rPr lang="ru-RU" sz="1100" b="1" dirty="0" smtClean="0">
                <a:solidFill>
                  <a:srgbClr val="11437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Раздел 4</a:t>
            </a:r>
            <a:r>
              <a:rPr lang="ru-RU" sz="1100" dirty="0" smtClean="0">
                <a:latin typeface="Arial" panose="020B0604020202020204" pitchFamily="34" charset="0"/>
                <a:cs typeface="Arial" panose="020B0604020202020204" pitchFamily="34" charset="0"/>
              </a:rPr>
              <a:t>. "</a:t>
            </a:r>
            <a:r>
              <a:rPr lang="ru-RU" sz="1100" dirty="0">
                <a:latin typeface="Arial" panose="020B0604020202020204" pitchFamily="34" charset="0"/>
                <a:cs typeface="Arial" panose="020B0604020202020204" pitchFamily="34" charset="0"/>
              </a:rPr>
              <a:t>Заключение инвентаризационной комиссии</a:t>
            </a:r>
            <a:r>
              <a:rPr lang="ru-RU" sz="1100" dirty="0" smtClean="0">
                <a:latin typeface="Arial" panose="020B0604020202020204" pitchFamily="34" charset="0"/>
                <a:cs typeface="Arial" panose="020B0604020202020204" pitchFamily="34" charset="0"/>
              </a:rPr>
              <a:t>"</a:t>
            </a:r>
            <a:endParaRPr lang="ru-RU" sz="1100" b="1" dirty="0" smtClean="0"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pic>
        <p:nvPicPr>
          <p:cNvPr id="138" name="Рисунок 13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97749" y="3447810"/>
            <a:ext cx="360000" cy="360000"/>
          </a:xfrm>
          <a:prstGeom prst="rect">
            <a:avLst/>
          </a:prstGeom>
        </p:spPr>
      </p:pic>
      <p:pic>
        <p:nvPicPr>
          <p:cNvPr id="139" name="Рисунок 13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97749" y="3870899"/>
            <a:ext cx="360000" cy="360000"/>
          </a:xfrm>
          <a:prstGeom prst="rect">
            <a:avLst/>
          </a:prstGeom>
        </p:spPr>
      </p:pic>
      <p:cxnSp>
        <p:nvCxnSpPr>
          <p:cNvPr id="140" name="Соединительная линия уступом 139"/>
          <p:cNvCxnSpPr>
            <a:stCxn id="129" idx="3"/>
            <a:endCxn id="138" idx="1"/>
          </p:cNvCxnSpPr>
          <p:nvPr/>
        </p:nvCxnSpPr>
        <p:spPr>
          <a:xfrm flipV="1">
            <a:off x="3968971" y="3627810"/>
            <a:ext cx="228778" cy="504820"/>
          </a:xfrm>
          <a:prstGeom prst="bentConnector3">
            <a:avLst>
              <a:gd name="adj1" fmla="val 50000"/>
            </a:avLst>
          </a:prstGeom>
          <a:ln w="19050">
            <a:solidFill>
              <a:srgbClr val="1143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Соединительная линия уступом 142"/>
          <p:cNvCxnSpPr>
            <a:stCxn id="129" idx="3"/>
            <a:endCxn id="139" idx="1"/>
          </p:cNvCxnSpPr>
          <p:nvPr/>
        </p:nvCxnSpPr>
        <p:spPr>
          <a:xfrm flipV="1">
            <a:off x="3968971" y="4050899"/>
            <a:ext cx="228778" cy="81731"/>
          </a:xfrm>
          <a:prstGeom prst="bentConnector3">
            <a:avLst>
              <a:gd name="adj1" fmla="val 50000"/>
            </a:avLst>
          </a:prstGeom>
          <a:ln w="19050">
            <a:solidFill>
              <a:srgbClr val="1143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Скругленный прямоугольник 145"/>
          <p:cNvSpPr/>
          <p:nvPr/>
        </p:nvSpPr>
        <p:spPr>
          <a:xfrm>
            <a:off x="185039" y="913466"/>
            <a:ext cx="11886761" cy="1180158"/>
          </a:xfrm>
          <a:prstGeom prst="roundRect">
            <a:avLst/>
          </a:prstGeom>
          <a:noFill/>
          <a:ln w="9525">
            <a:solidFill>
              <a:srgbClr val="00206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7" name="TextBox 146"/>
          <p:cNvSpPr txBox="1"/>
          <p:nvPr/>
        </p:nvSpPr>
        <p:spPr>
          <a:xfrm>
            <a:off x="250019" y="1704073"/>
            <a:ext cx="367364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latin typeface="Arial" panose="020B0604020202020204" pitchFamily="34" charset="0"/>
                <a:cs typeface="Arial" panose="020B0604020202020204" pitchFamily="34" charset="0"/>
              </a:rPr>
              <a:t>Расписка </a:t>
            </a:r>
            <a:r>
              <a:rPr lang="ru-RU" sz="12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МОЛа</a:t>
            </a:r>
            <a:endParaRPr lang="ru-RU" sz="1200" b="1" dirty="0" smtClean="0"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pic>
        <p:nvPicPr>
          <p:cNvPr id="148" name="Рисунок 14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8511" y="1277921"/>
            <a:ext cx="360000" cy="36000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55" name="TextBox 154"/>
          <p:cNvSpPr txBox="1"/>
          <p:nvPr/>
        </p:nvSpPr>
        <p:spPr>
          <a:xfrm>
            <a:off x="7963077" y="1086641"/>
            <a:ext cx="3162530" cy="738664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ru-RU" sz="1400" dirty="0" smtClean="0">
                <a:solidFill>
                  <a:srgbClr val="11437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Требует:</a:t>
            </a:r>
          </a:p>
          <a:p>
            <a:pPr algn="ctr"/>
            <a:r>
              <a:rPr lang="ru-RU" sz="1400" b="1" dirty="0">
                <a:solidFill>
                  <a:srgbClr val="11437F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ru-RU" sz="1400" b="1" dirty="0" smtClean="0">
                <a:solidFill>
                  <a:srgbClr val="11437F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- наличие в учете «</a:t>
            </a:r>
            <a:r>
              <a:rPr lang="ru-RU" sz="1400" b="1" dirty="0" smtClean="0">
                <a:solidFill>
                  <a:srgbClr val="FF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живых»</a:t>
            </a:r>
            <a:r>
              <a:rPr lang="ru-RU" sz="1400" b="1" dirty="0" smtClean="0">
                <a:solidFill>
                  <a:srgbClr val="11437F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ru-RU" sz="1400" b="1" dirty="0" err="1" smtClean="0">
                <a:solidFill>
                  <a:srgbClr val="11437F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МОЛов</a:t>
            </a:r>
            <a:endParaRPr lang="ru-RU" sz="1400" b="1" dirty="0" smtClean="0">
              <a:solidFill>
                <a:srgbClr val="11437F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57" name="TextBox 156"/>
          <p:cNvSpPr txBox="1"/>
          <p:nvPr/>
        </p:nvSpPr>
        <p:spPr>
          <a:xfrm>
            <a:off x="7963077" y="2283391"/>
            <a:ext cx="3162530" cy="83099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ru-RU" sz="1200" dirty="0" smtClean="0">
                <a:solidFill>
                  <a:srgbClr val="11437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Требует:</a:t>
            </a:r>
          </a:p>
          <a:p>
            <a:pPr algn="ctr"/>
            <a:r>
              <a:rPr lang="ru-RU" sz="1200" b="1" dirty="0">
                <a:solidFill>
                  <a:srgbClr val="11437F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ru-RU" sz="1200" b="1" dirty="0" smtClean="0">
                <a:solidFill>
                  <a:srgbClr val="11437F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- все движения с НФА должны быть отражены не позднее даты, НА которую проводится инвентаризация </a:t>
            </a:r>
          </a:p>
        </p:txBody>
      </p:sp>
      <p:pic>
        <p:nvPicPr>
          <p:cNvPr id="158" name="Рисунок 15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72298" y="4441217"/>
            <a:ext cx="360000" cy="360000"/>
          </a:xfrm>
          <a:prstGeom prst="rect">
            <a:avLst/>
          </a:prstGeom>
        </p:spPr>
      </p:pic>
      <p:pic>
        <p:nvPicPr>
          <p:cNvPr id="159" name="Рисунок 15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72298" y="4864306"/>
            <a:ext cx="360000" cy="360000"/>
          </a:xfrm>
          <a:prstGeom prst="rect">
            <a:avLst/>
          </a:prstGeom>
        </p:spPr>
      </p:pic>
      <p:cxnSp>
        <p:nvCxnSpPr>
          <p:cNvPr id="160" name="Соединительная линия уступом 159"/>
          <p:cNvCxnSpPr>
            <a:endCxn id="158" idx="1"/>
          </p:cNvCxnSpPr>
          <p:nvPr/>
        </p:nvCxnSpPr>
        <p:spPr>
          <a:xfrm flipV="1">
            <a:off x="3790993" y="4621217"/>
            <a:ext cx="381305" cy="332164"/>
          </a:xfrm>
          <a:prstGeom prst="bentConnector3">
            <a:avLst>
              <a:gd name="adj1" fmla="val 50000"/>
            </a:avLst>
          </a:prstGeom>
          <a:ln w="19050">
            <a:solidFill>
              <a:srgbClr val="11437F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Соединительная линия уступом 160"/>
          <p:cNvCxnSpPr>
            <a:endCxn id="159" idx="1"/>
          </p:cNvCxnSpPr>
          <p:nvPr/>
        </p:nvCxnSpPr>
        <p:spPr>
          <a:xfrm>
            <a:off x="3790993" y="4953381"/>
            <a:ext cx="381305" cy="90925"/>
          </a:xfrm>
          <a:prstGeom prst="bentConnector3">
            <a:avLst>
              <a:gd name="adj1" fmla="val 50000"/>
            </a:avLst>
          </a:prstGeom>
          <a:ln w="19050">
            <a:solidFill>
              <a:srgbClr val="11437F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TextBox 161"/>
          <p:cNvSpPr txBox="1"/>
          <p:nvPr/>
        </p:nvSpPr>
        <p:spPr>
          <a:xfrm>
            <a:off x="4532298" y="4501992"/>
            <a:ext cx="749951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100" dirty="0" smtClean="0">
                <a:latin typeface="Arial" panose="020B0604020202020204" pitchFamily="34" charset="0"/>
                <a:cs typeface="Arial" panose="020B0604020202020204" pitchFamily="34" charset="0"/>
              </a:rPr>
              <a:t>При отсутствии </a:t>
            </a:r>
            <a:r>
              <a:rPr lang="ru-RU" sz="1100" u="sng" dirty="0" smtClean="0">
                <a:latin typeface="Arial" panose="020B0604020202020204" pitchFamily="34" charset="0"/>
                <a:cs typeface="Arial" panose="020B0604020202020204" pitchFamily="34" charset="0"/>
              </a:rPr>
              <a:t>недостач/излишек</a:t>
            </a:r>
            <a:r>
              <a:rPr lang="ru-RU" sz="1100" dirty="0" smtClean="0">
                <a:latin typeface="Arial" panose="020B0604020202020204" pitchFamily="34" charset="0"/>
                <a:cs typeface="Arial" panose="020B0604020202020204" pitchFamily="34" charset="0"/>
              </a:rPr>
              <a:t>, содержит установленную 61н формулировку </a:t>
            </a:r>
            <a:endParaRPr lang="ru-RU" sz="1100" b="1" dirty="0" smtClean="0"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63" name="TextBox 162"/>
          <p:cNvSpPr txBox="1"/>
          <p:nvPr/>
        </p:nvSpPr>
        <p:spPr>
          <a:xfrm>
            <a:off x="4522495" y="4872680"/>
            <a:ext cx="7867001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100" dirty="0" smtClean="0">
                <a:latin typeface="Arial" panose="020B0604020202020204" pitchFamily="34" charset="0"/>
                <a:cs typeface="Arial" panose="020B0604020202020204" pitchFamily="34" charset="0"/>
              </a:rPr>
              <a:t>При наличии </a:t>
            </a:r>
            <a:r>
              <a:rPr lang="ru-RU" sz="1100" u="sng" dirty="0" smtClean="0">
                <a:latin typeface="Arial" panose="020B0604020202020204" pitchFamily="34" charset="0"/>
                <a:cs typeface="Arial" panose="020B0604020202020204" pitchFamily="34" charset="0"/>
              </a:rPr>
              <a:t>недостачи/излишек</a:t>
            </a:r>
            <a:r>
              <a:rPr lang="ru-RU" sz="1100" dirty="0" smtClean="0">
                <a:latin typeface="Arial" panose="020B0604020202020204" pitchFamily="34" charset="0"/>
                <a:cs typeface="Arial" panose="020B0604020202020204" pitchFamily="34" charset="0"/>
              </a:rPr>
              <a:t>, заполняется по каждому выявленному объекту(количеству), с приложением оправдательных документов</a:t>
            </a:r>
            <a:endParaRPr lang="ru-RU" sz="1100" b="1" dirty="0" smtClean="0"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pic>
        <p:nvPicPr>
          <p:cNvPr id="164" name="Рисунок 16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63714" y="5565967"/>
            <a:ext cx="360000" cy="360000"/>
          </a:xfrm>
          <a:prstGeom prst="rect">
            <a:avLst/>
          </a:prstGeom>
        </p:spPr>
      </p:pic>
      <p:pic>
        <p:nvPicPr>
          <p:cNvPr id="165" name="Рисунок 16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63714" y="5989056"/>
            <a:ext cx="360000" cy="360000"/>
          </a:xfrm>
          <a:prstGeom prst="rect">
            <a:avLst/>
          </a:prstGeom>
          <a:solidFill>
            <a:schemeClr val="bg2"/>
          </a:solidFill>
        </p:spPr>
      </p:pic>
      <p:cxnSp>
        <p:nvCxnSpPr>
          <p:cNvPr id="166" name="Соединительная линия уступом 165"/>
          <p:cNvCxnSpPr>
            <a:endCxn id="164" idx="1"/>
          </p:cNvCxnSpPr>
          <p:nvPr/>
        </p:nvCxnSpPr>
        <p:spPr>
          <a:xfrm flipV="1">
            <a:off x="3782409" y="5745967"/>
            <a:ext cx="381305" cy="332164"/>
          </a:xfrm>
          <a:prstGeom prst="bentConnector3">
            <a:avLst>
              <a:gd name="adj1" fmla="val 50000"/>
            </a:avLst>
          </a:prstGeom>
          <a:ln w="19050">
            <a:solidFill>
              <a:srgbClr val="11437F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" name="Соединительная линия уступом 166"/>
          <p:cNvCxnSpPr>
            <a:endCxn id="165" idx="1"/>
          </p:cNvCxnSpPr>
          <p:nvPr/>
        </p:nvCxnSpPr>
        <p:spPr>
          <a:xfrm>
            <a:off x="3782409" y="6078131"/>
            <a:ext cx="381305" cy="90925"/>
          </a:xfrm>
          <a:prstGeom prst="bentConnector3">
            <a:avLst>
              <a:gd name="adj1" fmla="val 50000"/>
            </a:avLst>
          </a:prstGeom>
          <a:ln w="19050">
            <a:solidFill>
              <a:srgbClr val="11437F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TextBox 167"/>
          <p:cNvSpPr txBox="1"/>
          <p:nvPr/>
        </p:nvSpPr>
        <p:spPr>
          <a:xfrm>
            <a:off x="4532297" y="5617321"/>
            <a:ext cx="749951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100" dirty="0" smtClean="0">
                <a:latin typeface="Arial" panose="020B0604020202020204" pitchFamily="34" charset="0"/>
                <a:cs typeface="Arial" panose="020B0604020202020204" pitchFamily="34" charset="0"/>
              </a:rPr>
              <a:t>При отсутствии отклонений(качественных/количественных), содержит установленную 61н формулировку </a:t>
            </a:r>
            <a:endParaRPr lang="ru-RU" sz="1100" b="1" dirty="0" smtClean="0"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69" name="TextBox 168"/>
          <p:cNvSpPr txBox="1"/>
          <p:nvPr/>
        </p:nvSpPr>
        <p:spPr>
          <a:xfrm>
            <a:off x="4522495" y="5968032"/>
            <a:ext cx="7471795" cy="430887"/>
          </a:xfrm>
          <a:prstGeom prst="rect">
            <a:avLst/>
          </a:prstGeom>
          <a:solidFill>
            <a:schemeClr val="bg2"/>
          </a:solidFill>
        </p:spPr>
        <p:txBody>
          <a:bodyPr wrap="square" rtlCol="0">
            <a:spAutoFit/>
          </a:bodyPr>
          <a:lstStyle/>
          <a:p>
            <a:r>
              <a:rPr lang="ru-RU" sz="1100" dirty="0" smtClean="0">
                <a:latin typeface="Arial" panose="020B0604020202020204" pitchFamily="34" charset="0"/>
                <a:cs typeface="Arial" panose="020B0604020202020204" pitchFamily="34" charset="0"/>
              </a:rPr>
              <a:t>При наличии отклонений, заполняется по каждому выявленному отклонению, в том числе с указанием решения комиссии в части принятия оправдательных документов </a:t>
            </a:r>
            <a:r>
              <a:rPr lang="ru-RU" sz="11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МОЛа</a:t>
            </a:r>
            <a:r>
              <a:rPr lang="ru-RU" sz="1100" dirty="0" smtClean="0">
                <a:latin typeface="Arial" panose="020B0604020202020204" pitchFamily="34" charset="0"/>
                <a:cs typeface="Arial" panose="020B0604020202020204" pitchFamily="34" charset="0"/>
              </a:rPr>
              <a:t> с вынесением Заключения комиссии</a:t>
            </a:r>
            <a:endParaRPr lang="ru-RU" sz="1100" b="1" dirty="0" smtClean="0"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2033230" y="4481131"/>
            <a:ext cx="510076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100" b="1" dirty="0" smtClean="0"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МОЛ</a:t>
            </a:r>
          </a:p>
          <a:p>
            <a:pPr algn="ctr"/>
            <a:r>
              <a:rPr lang="ru-RU" sz="1100" b="1" dirty="0" smtClean="0"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(СУ)</a:t>
            </a:r>
            <a:endParaRPr lang="ru-RU" sz="1100" b="1" dirty="0"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2014377" y="5572535"/>
            <a:ext cx="1213795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100" b="1" dirty="0" smtClean="0"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ОИ +Члены ИК</a:t>
            </a:r>
          </a:p>
          <a:p>
            <a:pPr algn="ctr"/>
            <a:r>
              <a:rPr lang="ru-RU" sz="1100" b="1" dirty="0" smtClean="0"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(СУ)</a:t>
            </a:r>
            <a:endParaRPr lang="ru-RU" sz="1100" b="1" dirty="0"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74" name="Freeform 195">
            <a:extLst>
              <a:ext uri="{FF2B5EF4-FFF2-40B4-BE49-F238E27FC236}">
                <a16:creationId xmlns:a16="http://schemas.microsoft.com/office/drawing/2014/main" id="{9683A0F0-22CE-44C4-B6D5-E7A18F9DC19C}"/>
              </a:ext>
            </a:extLst>
          </p:cNvPr>
          <p:cNvSpPr>
            <a:spLocks noEditPoints="1"/>
          </p:cNvSpPr>
          <p:nvPr/>
        </p:nvSpPr>
        <p:spPr bwMode="auto">
          <a:xfrm>
            <a:off x="1695317" y="1064024"/>
            <a:ext cx="266855" cy="371462"/>
          </a:xfrm>
          <a:custGeom>
            <a:avLst/>
            <a:gdLst>
              <a:gd name="T0" fmla="*/ 283971 w 116"/>
              <a:gd name="T1" fmla="*/ 352187 h 160"/>
              <a:gd name="T2" fmla="*/ 297656 w 116"/>
              <a:gd name="T3" fmla="*/ 245150 h 160"/>
              <a:gd name="T4" fmla="*/ 205280 w 116"/>
              <a:gd name="T5" fmla="*/ 0 h 160"/>
              <a:gd name="T6" fmla="*/ 61584 w 116"/>
              <a:gd name="T7" fmla="*/ 203716 h 160"/>
              <a:gd name="T8" fmla="*/ 112904 w 116"/>
              <a:gd name="T9" fmla="*/ 352187 h 160"/>
              <a:gd name="T10" fmla="*/ 0 w 116"/>
              <a:gd name="T11" fmla="*/ 473035 h 160"/>
              <a:gd name="T12" fmla="*/ 119747 w 116"/>
              <a:gd name="T13" fmla="*/ 542092 h 160"/>
              <a:gd name="T14" fmla="*/ 75269 w 116"/>
              <a:gd name="T15" fmla="*/ 462677 h 160"/>
              <a:gd name="T16" fmla="*/ 17107 w 116"/>
              <a:gd name="T17" fmla="*/ 473035 h 160"/>
              <a:gd name="T18" fmla="*/ 157381 w 116"/>
              <a:gd name="T19" fmla="*/ 535186 h 160"/>
              <a:gd name="T20" fmla="*/ 167645 w 116"/>
              <a:gd name="T21" fmla="*/ 552450 h 160"/>
              <a:gd name="T22" fmla="*/ 232651 w 116"/>
              <a:gd name="T23" fmla="*/ 552450 h 160"/>
              <a:gd name="T24" fmla="*/ 390032 w 116"/>
              <a:gd name="T25" fmla="*/ 552450 h 160"/>
              <a:gd name="T26" fmla="*/ 270286 w 116"/>
              <a:gd name="T27" fmla="*/ 365998 h 160"/>
              <a:gd name="T28" fmla="*/ 249758 w 116"/>
              <a:gd name="T29" fmla="*/ 352187 h 160"/>
              <a:gd name="T30" fmla="*/ 218966 w 116"/>
              <a:gd name="T31" fmla="*/ 421243 h 160"/>
              <a:gd name="T32" fmla="*/ 181331 w 116"/>
              <a:gd name="T33" fmla="*/ 421243 h 160"/>
              <a:gd name="T34" fmla="*/ 167645 w 116"/>
              <a:gd name="T35" fmla="*/ 352187 h 160"/>
              <a:gd name="T36" fmla="*/ 191595 w 116"/>
              <a:gd name="T37" fmla="*/ 324564 h 160"/>
              <a:gd name="T38" fmla="*/ 198438 w 116"/>
              <a:gd name="T39" fmla="*/ 383262 h 160"/>
              <a:gd name="T40" fmla="*/ 301078 w 116"/>
              <a:gd name="T41" fmla="*/ 179546 h 160"/>
              <a:gd name="T42" fmla="*/ 99219 w 116"/>
              <a:gd name="T43" fmla="*/ 179546 h 160"/>
              <a:gd name="T44" fmla="*/ 109483 w 116"/>
              <a:gd name="T45" fmla="*/ 151924 h 160"/>
              <a:gd name="T46" fmla="*/ 106061 w 116"/>
              <a:gd name="T47" fmla="*/ 155377 h 160"/>
              <a:gd name="T48" fmla="*/ 106061 w 116"/>
              <a:gd name="T49" fmla="*/ 155377 h 160"/>
              <a:gd name="T50" fmla="*/ 102640 w 116"/>
              <a:gd name="T51" fmla="*/ 155377 h 160"/>
              <a:gd name="T52" fmla="*/ 102640 w 116"/>
              <a:gd name="T53" fmla="*/ 155377 h 160"/>
              <a:gd name="T54" fmla="*/ 102640 w 116"/>
              <a:gd name="T55" fmla="*/ 158829 h 160"/>
              <a:gd name="T56" fmla="*/ 99219 w 116"/>
              <a:gd name="T57" fmla="*/ 158829 h 160"/>
              <a:gd name="T58" fmla="*/ 99219 w 116"/>
              <a:gd name="T59" fmla="*/ 162282 h 160"/>
              <a:gd name="T60" fmla="*/ 92376 w 116"/>
              <a:gd name="T61" fmla="*/ 120848 h 160"/>
              <a:gd name="T62" fmla="*/ 307920 w 116"/>
              <a:gd name="T63" fmla="*/ 165735 h 160"/>
              <a:gd name="T64" fmla="*/ 301078 w 116"/>
              <a:gd name="T65" fmla="*/ 162282 h 160"/>
              <a:gd name="T66" fmla="*/ 297656 w 116"/>
              <a:gd name="T67" fmla="*/ 158829 h 160"/>
              <a:gd name="T68" fmla="*/ 297656 w 116"/>
              <a:gd name="T69" fmla="*/ 158829 h 160"/>
              <a:gd name="T70" fmla="*/ 297656 w 116"/>
              <a:gd name="T71" fmla="*/ 155377 h 160"/>
              <a:gd name="T72" fmla="*/ 297656 w 116"/>
              <a:gd name="T73" fmla="*/ 155377 h 160"/>
              <a:gd name="T74" fmla="*/ 294235 w 116"/>
              <a:gd name="T75" fmla="*/ 155377 h 160"/>
              <a:gd name="T76" fmla="*/ 294235 w 116"/>
              <a:gd name="T77" fmla="*/ 155377 h 160"/>
              <a:gd name="T78" fmla="*/ 232651 w 116"/>
              <a:gd name="T79" fmla="*/ 100132 h 160"/>
              <a:gd name="T80" fmla="*/ 236072 w 116"/>
              <a:gd name="T81" fmla="*/ 120848 h 160"/>
              <a:gd name="T82" fmla="*/ 191595 w 116"/>
              <a:gd name="T83" fmla="*/ 307300 h 160"/>
              <a:gd name="T84" fmla="*/ 150539 w 116"/>
              <a:gd name="T85" fmla="*/ 355640 h 160"/>
              <a:gd name="T86" fmla="*/ 126589 w 116"/>
              <a:gd name="T87" fmla="*/ 365998 h 160"/>
              <a:gd name="T88" fmla="*/ 147117 w 116"/>
              <a:gd name="T89" fmla="*/ 441960 h 160"/>
              <a:gd name="T90" fmla="*/ 174488 w 116"/>
              <a:gd name="T91" fmla="*/ 448866 h 160"/>
              <a:gd name="T92" fmla="*/ 208702 w 116"/>
              <a:gd name="T93" fmla="*/ 459224 h 160"/>
              <a:gd name="T94" fmla="*/ 232651 w 116"/>
              <a:gd name="T95" fmla="*/ 431602 h 160"/>
              <a:gd name="T96" fmla="*/ 253179 w 116"/>
              <a:gd name="T97" fmla="*/ 441960 h 160"/>
              <a:gd name="T98" fmla="*/ 379768 w 116"/>
              <a:gd name="T99" fmla="*/ 535186 h 160"/>
              <a:gd name="T100" fmla="*/ 314763 w 116"/>
              <a:gd name="T101" fmla="*/ 469583 h 160"/>
              <a:gd name="T102" fmla="*/ 328448 w 116"/>
              <a:gd name="T103" fmla="*/ 390168 h 160"/>
              <a:gd name="T104" fmla="*/ 379768 w 116"/>
              <a:gd name="T105" fmla="*/ 473035 h 160"/>
              <a:gd name="T106" fmla="*/ 184752 w 116"/>
              <a:gd name="T107" fmla="*/ 203716 h 160"/>
              <a:gd name="T108" fmla="*/ 208702 w 116"/>
              <a:gd name="T109" fmla="*/ 224433 h 16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16" h="160">
                <a:moveTo>
                  <a:pt x="103" y="111"/>
                </a:moveTo>
                <a:cubicBezTo>
                  <a:pt x="103" y="111"/>
                  <a:pt x="103" y="111"/>
                  <a:pt x="103" y="111"/>
                </a:cubicBezTo>
                <a:cubicBezTo>
                  <a:pt x="100" y="109"/>
                  <a:pt x="98" y="109"/>
                  <a:pt x="98" y="109"/>
                </a:cubicBezTo>
                <a:cubicBezTo>
                  <a:pt x="83" y="102"/>
                  <a:pt x="83" y="102"/>
                  <a:pt x="83" y="102"/>
                </a:cubicBezTo>
                <a:cubicBezTo>
                  <a:pt x="73" y="96"/>
                  <a:pt x="73" y="96"/>
                  <a:pt x="73" y="96"/>
                </a:cubicBezTo>
                <a:cubicBezTo>
                  <a:pt x="73" y="96"/>
                  <a:pt x="73" y="96"/>
                  <a:pt x="73" y="96"/>
                </a:cubicBezTo>
                <a:cubicBezTo>
                  <a:pt x="73" y="91"/>
                  <a:pt x="73" y="91"/>
                  <a:pt x="73" y="91"/>
                </a:cubicBezTo>
                <a:cubicBezTo>
                  <a:pt x="81" y="87"/>
                  <a:pt x="86" y="80"/>
                  <a:pt x="87" y="71"/>
                </a:cubicBezTo>
                <a:cubicBezTo>
                  <a:pt x="94" y="71"/>
                  <a:pt x="98" y="65"/>
                  <a:pt x="98" y="59"/>
                </a:cubicBezTo>
                <a:cubicBezTo>
                  <a:pt x="98" y="56"/>
                  <a:pt x="97" y="53"/>
                  <a:pt x="95" y="51"/>
                </a:cubicBezTo>
                <a:cubicBezTo>
                  <a:pt x="95" y="35"/>
                  <a:pt x="95" y="35"/>
                  <a:pt x="95" y="35"/>
                </a:cubicBezTo>
                <a:cubicBezTo>
                  <a:pt x="95" y="16"/>
                  <a:pt x="79" y="0"/>
                  <a:pt x="60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38" y="0"/>
                  <a:pt x="22" y="16"/>
                  <a:pt x="22" y="35"/>
                </a:cubicBezTo>
                <a:cubicBezTo>
                  <a:pt x="22" y="51"/>
                  <a:pt x="22" y="51"/>
                  <a:pt x="22" y="51"/>
                </a:cubicBezTo>
                <a:cubicBezTo>
                  <a:pt x="20" y="53"/>
                  <a:pt x="18" y="56"/>
                  <a:pt x="18" y="59"/>
                </a:cubicBezTo>
                <a:cubicBezTo>
                  <a:pt x="18" y="65"/>
                  <a:pt x="23" y="71"/>
                  <a:pt x="30" y="71"/>
                </a:cubicBezTo>
                <a:cubicBezTo>
                  <a:pt x="31" y="80"/>
                  <a:pt x="36" y="87"/>
                  <a:pt x="44" y="91"/>
                </a:cubicBezTo>
                <a:cubicBezTo>
                  <a:pt x="44" y="95"/>
                  <a:pt x="44" y="95"/>
                  <a:pt x="44" y="95"/>
                </a:cubicBezTo>
                <a:cubicBezTo>
                  <a:pt x="33" y="102"/>
                  <a:pt x="33" y="102"/>
                  <a:pt x="33" y="102"/>
                </a:cubicBezTo>
                <a:cubicBezTo>
                  <a:pt x="33" y="102"/>
                  <a:pt x="33" y="102"/>
                  <a:pt x="33" y="102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09"/>
                  <a:pt x="13" y="110"/>
                  <a:pt x="9" y="114"/>
                </a:cubicBezTo>
                <a:cubicBezTo>
                  <a:pt x="5" y="118"/>
                  <a:pt x="0" y="126"/>
                  <a:pt x="0" y="137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1" y="160"/>
                  <a:pt x="3" y="160"/>
                </a:cubicBezTo>
                <a:cubicBezTo>
                  <a:pt x="33" y="160"/>
                  <a:pt x="33" y="160"/>
                  <a:pt x="33" y="160"/>
                </a:cubicBezTo>
                <a:cubicBezTo>
                  <a:pt x="34" y="160"/>
                  <a:pt x="35" y="159"/>
                  <a:pt x="35" y="157"/>
                </a:cubicBezTo>
                <a:cubicBezTo>
                  <a:pt x="35" y="156"/>
                  <a:pt x="34" y="155"/>
                  <a:pt x="33" y="155"/>
                </a:cubicBezTo>
                <a:cubicBezTo>
                  <a:pt x="25" y="155"/>
                  <a:pt x="25" y="155"/>
                  <a:pt x="25" y="155"/>
                </a:cubicBezTo>
                <a:cubicBezTo>
                  <a:pt x="25" y="136"/>
                  <a:pt x="25" y="136"/>
                  <a:pt x="25" y="136"/>
                </a:cubicBezTo>
                <a:cubicBezTo>
                  <a:pt x="25" y="135"/>
                  <a:pt x="24" y="134"/>
                  <a:pt x="22" y="134"/>
                </a:cubicBezTo>
                <a:cubicBezTo>
                  <a:pt x="21" y="134"/>
                  <a:pt x="20" y="135"/>
                  <a:pt x="20" y="136"/>
                </a:cubicBezTo>
                <a:cubicBezTo>
                  <a:pt x="20" y="155"/>
                  <a:pt x="20" y="155"/>
                  <a:pt x="20" y="155"/>
                </a:cubicBezTo>
                <a:cubicBezTo>
                  <a:pt x="5" y="155"/>
                  <a:pt x="5" y="155"/>
                  <a:pt x="5" y="155"/>
                </a:cubicBezTo>
                <a:cubicBezTo>
                  <a:pt x="5" y="137"/>
                  <a:pt x="5" y="137"/>
                  <a:pt x="5" y="137"/>
                </a:cubicBezTo>
                <a:cubicBezTo>
                  <a:pt x="5" y="119"/>
                  <a:pt x="20" y="113"/>
                  <a:pt x="20" y="113"/>
                </a:cubicBezTo>
                <a:cubicBezTo>
                  <a:pt x="20" y="113"/>
                  <a:pt x="20" y="113"/>
                  <a:pt x="20" y="113"/>
                </a:cubicBezTo>
                <a:cubicBezTo>
                  <a:pt x="32" y="108"/>
                  <a:pt x="32" y="108"/>
                  <a:pt x="32" y="108"/>
                </a:cubicBezTo>
                <a:cubicBezTo>
                  <a:pt x="46" y="155"/>
                  <a:pt x="46" y="155"/>
                  <a:pt x="46" y="155"/>
                </a:cubicBezTo>
                <a:cubicBezTo>
                  <a:pt x="40" y="155"/>
                  <a:pt x="40" y="155"/>
                  <a:pt x="40" y="155"/>
                </a:cubicBezTo>
                <a:cubicBezTo>
                  <a:pt x="39" y="155"/>
                  <a:pt x="38" y="156"/>
                  <a:pt x="38" y="157"/>
                </a:cubicBezTo>
                <a:cubicBezTo>
                  <a:pt x="38" y="159"/>
                  <a:pt x="39" y="160"/>
                  <a:pt x="40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115" y="160"/>
                  <a:pt x="116" y="159"/>
                  <a:pt x="116" y="157"/>
                </a:cubicBezTo>
                <a:cubicBezTo>
                  <a:pt x="116" y="137"/>
                  <a:pt x="116" y="137"/>
                  <a:pt x="116" y="137"/>
                </a:cubicBezTo>
                <a:cubicBezTo>
                  <a:pt x="116" y="122"/>
                  <a:pt x="108" y="114"/>
                  <a:pt x="103" y="111"/>
                </a:cubicBezTo>
                <a:close/>
                <a:moveTo>
                  <a:pt x="79" y="106"/>
                </a:moveTo>
                <a:cubicBezTo>
                  <a:pt x="72" y="122"/>
                  <a:pt x="72" y="122"/>
                  <a:pt x="72" y="122"/>
                </a:cubicBezTo>
                <a:cubicBezTo>
                  <a:pt x="62" y="115"/>
                  <a:pt x="62" y="115"/>
                  <a:pt x="62" y="115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73" y="104"/>
                  <a:pt x="73" y="103"/>
                  <a:pt x="73" y="102"/>
                </a:cubicBezTo>
                <a:cubicBezTo>
                  <a:pt x="73" y="102"/>
                  <a:pt x="73" y="102"/>
                  <a:pt x="73" y="102"/>
                </a:cubicBezTo>
                <a:cubicBezTo>
                  <a:pt x="73" y="102"/>
                  <a:pt x="73" y="102"/>
                  <a:pt x="73" y="102"/>
                </a:cubicBezTo>
                <a:lnTo>
                  <a:pt x="79" y="106"/>
                </a:lnTo>
                <a:close/>
                <a:moveTo>
                  <a:pt x="64" y="122"/>
                </a:moveTo>
                <a:cubicBezTo>
                  <a:pt x="62" y="127"/>
                  <a:pt x="62" y="127"/>
                  <a:pt x="62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3" y="122"/>
                  <a:pt x="53" y="122"/>
                  <a:pt x="53" y="122"/>
                </a:cubicBezTo>
                <a:cubicBezTo>
                  <a:pt x="58" y="118"/>
                  <a:pt x="58" y="118"/>
                  <a:pt x="58" y="118"/>
                </a:cubicBezTo>
                <a:lnTo>
                  <a:pt x="64" y="122"/>
                </a:lnTo>
                <a:close/>
                <a:moveTo>
                  <a:pt x="49" y="102"/>
                </a:moveTo>
                <a:cubicBezTo>
                  <a:pt x="49" y="102"/>
                  <a:pt x="49" y="102"/>
                  <a:pt x="49" y="102"/>
                </a:cubicBezTo>
                <a:cubicBezTo>
                  <a:pt x="49" y="97"/>
                  <a:pt x="49" y="97"/>
                  <a:pt x="49" y="97"/>
                </a:cubicBezTo>
                <a:cubicBezTo>
                  <a:pt x="49" y="97"/>
                  <a:pt x="49" y="97"/>
                  <a:pt x="49" y="97"/>
                </a:cubicBezTo>
                <a:cubicBezTo>
                  <a:pt x="49" y="93"/>
                  <a:pt x="49" y="93"/>
                  <a:pt x="49" y="93"/>
                </a:cubicBezTo>
                <a:cubicBezTo>
                  <a:pt x="51" y="94"/>
                  <a:pt x="54" y="94"/>
                  <a:pt x="56" y="94"/>
                </a:cubicBezTo>
                <a:cubicBezTo>
                  <a:pt x="61" y="94"/>
                  <a:pt x="61" y="94"/>
                  <a:pt x="61" y="94"/>
                </a:cubicBezTo>
                <a:cubicBezTo>
                  <a:pt x="63" y="94"/>
                  <a:pt x="66" y="94"/>
                  <a:pt x="68" y="93"/>
                </a:cubicBezTo>
                <a:cubicBezTo>
                  <a:pt x="68" y="101"/>
                  <a:pt x="68" y="101"/>
                  <a:pt x="68" y="101"/>
                </a:cubicBezTo>
                <a:cubicBezTo>
                  <a:pt x="58" y="111"/>
                  <a:pt x="58" y="111"/>
                  <a:pt x="58" y="111"/>
                </a:cubicBezTo>
                <a:lnTo>
                  <a:pt x="49" y="102"/>
                </a:lnTo>
                <a:close/>
                <a:moveTo>
                  <a:pt x="93" y="59"/>
                </a:moveTo>
                <a:cubicBezTo>
                  <a:pt x="93" y="62"/>
                  <a:pt x="91" y="65"/>
                  <a:pt x="88" y="66"/>
                </a:cubicBezTo>
                <a:cubicBezTo>
                  <a:pt x="88" y="52"/>
                  <a:pt x="88" y="52"/>
                  <a:pt x="88" y="52"/>
                </a:cubicBezTo>
                <a:cubicBezTo>
                  <a:pt x="91" y="53"/>
                  <a:pt x="93" y="56"/>
                  <a:pt x="93" y="59"/>
                </a:cubicBezTo>
                <a:close/>
                <a:moveTo>
                  <a:pt x="29" y="66"/>
                </a:moveTo>
                <a:cubicBezTo>
                  <a:pt x="26" y="65"/>
                  <a:pt x="24" y="62"/>
                  <a:pt x="24" y="59"/>
                </a:cubicBezTo>
                <a:cubicBezTo>
                  <a:pt x="24" y="56"/>
                  <a:pt x="26" y="53"/>
                  <a:pt x="29" y="52"/>
                </a:cubicBezTo>
                <a:lnTo>
                  <a:pt x="29" y="66"/>
                </a:lnTo>
                <a:close/>
                <a:moveTo>
                  <a:pt x="32" y="44"/>
                </a:move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4"/>
                  <a:pt x="32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29" y="46"/>
                  <a:pt x="29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9" y="46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8" y="47"/>
                  <a:pt x="28" y="47"/>
                  <a:pt x="27" y="47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19"/>
                  <a:pt x="40" y="5"/>
                  <a:pt x="57" y="5"/>
                </a:cubicBezTo>
                <a:cubicBezTo>
                  <a:pt x="60" y="5"/>
                  <a:pt x="60" y="5"/>
                  <a:pt x="60" y="5"/>
                </a:cubicBezTo>
                <a:cubicBezTo>
                  <a:pt x="77" y="5"/>
                  <a:pt x="90" y="19"/>
                  <a:pt x="90" y="35"/>
                </a:cubicBezTo>
                <a:cubicBezTo>
                  <a:pt x="90" y="48"/>
                  <a:pt x="90" y="48"/>
                  <a:pt x="90" y="48"/>
                </a:cubicBezTo>
                <a:cubicBezTo>
                  <a:pt x="89" y="47"/>
                  <a:pt x="89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6"/>
                  <a:pt x="88" y="46"/>
                  <a:pt x="88" y="46"/>
                </a:cubicBezTo>
                <a:cubicBezTo>
                  <a:pt x="88" y="46"/>
                  <a:pt x="88" y="46"/>
                  <a:pt x="88" y="46"/>
                </a:cubicBezTo>
                <a:cubicBezTo>
                  <a:pt x="88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76" y="42"/>
                  <a:pt x="73" y="30"/>
                  <a:pt x="73" y="30"/>
                </a:cubicBezTo>
                <a:cubicBezTo>
                  <a:pt x="72" y="29"/>
                  <a:pt x="72" y="28"/>
                  <a:pt x="71" y="28"/>
                </a:cubicBezTo>
                <a:cubicBezTo>
                  <a:pt x="70" y="28"/>
                  <a:pt x="69" y="28"/>
                  <a:pt x="68" y="29"/>
                </a:cubicBezTo>
                <a:cubicBezTo>
                  <a:pt x="57" y="44"/>
                  <a:pt x="32" y="44"/>
                  <a:pt x="32" y="44"/>
                </a:cubicBezTo>
                <a:close/>
                <a:moveTo>
                  <a:pt x="34" y="67"/>
                </a:moveTo>
                <a:cubicBezTo>
                  <a:pt x="34" y="49"/>
                  <a:pt x="34" y="49"/>
                  <a:pt x="34" y="49"/>
                </a:cubicBezTo>
                <a:cubicBezTo>
                  <a:pt x="41" y="49"/>
                  <a:pt x="58" y="47"/>
                  <a:pt x="69" y="35"/>
                </a:cubicBezTo>
                <a:cubicBezTo>
                  <a:pt x="71" y="40"/>
                  <a:pt x="75" y="46"/>
                  <a:pt x="83" y="49"/>
                </a:cubicBezTo>
                <a:cubicBezTo>
                  <a:pt x="83" y="67"/>
                  <a:pt x="83" y="67"/>
                  <a:pt x="83" y="67"/>
                </a:cubicBezTo>
                <a:cubicBezTo>
                  <a:pt x="83" y="79"/>
                  <a:pt x="73" y="89"/>
                  <a:pt x="61" y="89"/>
                </a:cubicBezTo>
                <a:cubicBezTo>
                  <a:pt x="56" y="89"/>
                  <a:pt x="56" y="89"/>
                  <a:pt x="56" y="89"/>
                </a:cubicBezTo>
                <a:cubicBezTo>
                  <a:pt x="44" y="89"/>
                  <a:pt x="34" y="79"/>
                  <a:pt x="34" y="67"/>
                </a:cubicBezTo>
                <a:close/>
                <a:moveTo>
                  <a:pt x="44" y="101"/>
                </a:moveTo>
                <a:cubicBezTo>
                  <a:pt x="44" y="102"/>
                  <a:pt x="44" y="102"/>
                  <a:pt x="44" y="102"/>
                </a:cubicBezTo>
                <a:cubicBezTo>
                  <a:pt x="44" y="102"/>
                  <a:pt x="44" y="102"/>
                  <a:pt x="44" y="103"/>
                </a:cubicBezTo>
                <a:cubicBezTo>
                  <a:pt x="44" y="103"/>
                  <a:pt x="44" y="104"/>
                  <a:pt x="45" y="105"/>
                </a:cubicBezTo>
                <a:cubicBezTo>
                  <a:pt x="54" y="115"/>
                  <a:pt x="54" y="115"/>
                  <a:pt x="54" y="115"/>
                </a:cubicBezTo>
                <a:cubicBezTo>
                  <a:pt x="45" y="122"/>
                  <a:pt x="45" y="122"/>
                  <a:pt x="45" y="122"/>
                </a:cubicBezTo>
                <a:cubicBezTo>
                  <a:pt x="37" y="106"/>
                  <a:pt x="37" y="106"/>
                  <a:pt x="37" y="106"/>
                </a:cubicBezTo>
                <a:lnTo>
                  <a:pt x="44" y="101"/>
                </a:lnTo>
                <a:close/>
                <a:moveTo>
                  <a:pt x="48" y="146"/>
                </a:moveTo>
                <a:cubicBezTo>
                  <a:pt x="43" y="128"/>
                  <a:pt x="43" y="128"/>
                  <a:pt x="43" y="128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4" y="128"/>
                  <a:pt x="44" y="128"/>
                  <a:pt x="44" y="128"/>
                </a:cubicBezTo>
                <a:cubicBezTo>
                  <a:pt x="45" y="128"/>
                  <a:pt x="45" y="128"/>
                  <a:pt x="45" y="127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51" y="130"/>
                  <a:pt x="51" y="130"/>
                  <a:pt x="51" y="130"/>
                </a:cubicBezTo>
                <a:lnTo>
                  <a:pt x="48" y="146"/>
                </a:lnTo>
                <a:close/>
                <a:moveTo>
                  <a:pt x="52" y="155"/>
                </a:moveTo>
                <a:cubicBezTo>
                  <a:pt x="55" y="133"/>
                  <a:pt x="55" y="133"/>
                  <a:pt x="55" y="133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65" y="155"/>
                  <a:pt x="65" y="155"/>
                  <a:pt x="65" y="155"/>
                </a:cubicBezTo>
                <a:lnTo>
                  <a:pt x="52" y="155"/>
                </a:lnTo>
                <a:close/>
                <a:moveTo>
                  <a:pt x="66" y="130"/>
                </a:moveTo>
                <a:cubicBezTo>
                  <a:pt x="68" y="125"/>
                  <a:pt x="68" y="125"/>
                  <a:pt x="68" y="125"/>
                </a:cubicBezTo>
                <a:cubicBezTo>
                  <a:pt x="71" y="127"/>
                  <a:pt x="71" y="127"/>
                  <a:pt x="71" y="127"/>
                </a:cubicBezTo>
                <a:cubicBezTo>
                  <a:pt x="72" y="128"/>
                  <a:pt x="72" y="128"/>
                  <a:pt x="73" y="128"/>
                </a:cubicBezTo>
                <a:cubicBezTo>
                  <a:pt x="73" y="128"/>
                  <a:pt x="73" y="128"/>
                  <a:pt x="73" y="128"/>
                </a:cubicBezTo>
                <a:cubicBezTo>
                  <a:pt x="73" y="128"/>
                  <a:pt x="74" y="128"/>
                  <a:pt x="74" y="128"/>
                </a:cubicBezTo>
                <a:cubicBezTo>
                  <a:pt x="69" y="146"/>
                  <a:pt x="69" y="146"/>
                  <a:pt x="69" y="146"/>
                </a:cubicBezTo>
                <a:lnTo>
                  <a:pt x="66" y="130"/>
                </a:lnTo>
                <a:close/>
                <a:moveTo>
                  <a:pt x="111" y="155"/>
                </a:moveTo>
                <a:cubicBezTo>
                  <a:pt x="111" y="155"/>
                  <a:pt x="111" y="155"/>
                  <a:pt x="111" y="155"/>
                </a:cubicBezTo>
                <a:cubicBezTo>
                  <a:pt x="97" y="155"/>
                  <a:pt x="97" y="155"/>
                  <a:pt x="97" y="155"/>
                </a:cubicBezTo>
                <a:cubicBezTo>
                  <a:pt x="97" y="136"/>
                  <a:pt x="97" y="136"/>
                  <a:pt x="97" y="136"/>
                </a:cubicBezTo>
                <a:cubicBezTo>
                  <a:pt x="97" y="135"/>
                  <a:pt x="96" y="134"/>
                  <a:pt x="94" y="134"/>
                </a:cubicBezTo>
                <a:cubicBezTo>
                  <a:pt x="93" y="134"/>
                  <a:pt x="92" y="135"/>
                  <a:pt x="92" y="136"/>
                </a:cubicBezTo>
                <a:cubicBezTo>
                  <a:pt x="92" y="155"/>
                  <a:pt x="92" y="155"/>
                  <a:pt x="92" y="155"/>
                </a:cubicBezTo>
                <a:cubicBezTo>
                  <a:pt x="71" y="155"/>
                  <a:pt x="71" y="155"/>
                  <a:pt x="71" y="155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96" y="113"/>
                  <a:pt x="96" y="113"/>
                  <a:pt x="96" y="113"/>
                </a:cubicBezTo>
                <a:cubicBezTo>
                  <a:pt x="96" y="113"/>
                  <a:pt x="96" y="113"/>
                  <a:pt x="96" y="113"/>
                </a:cubicBezTo>
                <a:cubicBezTo>
                  <a:pt x="96" y="113"/>
                  <a:pt x="98" y="114"/>
                  <a:pt x="100" y="115"/>
                </a:cubicBezTo>
                <a:cubicBezTo>
                  <a:pt x="100" y="115"/>
                  <a:pt x="100" y="115"/>
                  <a:pt x="100" y="115"/>
                </a:cubicBezTo>
                <a:cubicBezTo>
                  <a:pt x="105" y="119"/>
                  <a:pt x="111" y="125"/>
                  <a:pt x="111" y="137"/>
                </a:cubicBezTo>
                <a:lnTo>
                  <a:pt x="111" y="155"/>
                </a:lnTo>
                <a:close/>
                <a:moveTo>
                  <a:pt x="57" y="70"/>
                </a:moveTo>
                <a:cubicBezTo>
                  <a:pt x="56" y="70"/>
                  <a:pt x="54" y="69"/>
                  <a:pt x="54" y="67"/>
                </a:cubicBezTo>
                <a:cubicBezTo>
                  <a:pt x="54" y="59"/>
                  <a:pt x="54" y="59"/>
                  <a:pt x="54" y="59"/>
                </a:cubicBezTo>
                <a:cubicBezTo>
                  <a:pt x="54" y="57"/>
                  <a:pt x="56" y="56"/>
                  <a:pt x="57" y="56"/>
                </a:cubicBezTo>
                <a:cubicBezTo>
                  <a:pt x="58" y="56"/>
                  <a:pt x="60" y="57"/>
                  <a:pt x="60" y="59"/>
                </a:cubicBezTo>
                <a:cubicBezTo>
                  <a:pt x="60" y="65"/>
                  <a:pt x="60" y="65"/>
                  <a:pt x="60" y="65"/>
                </a:cubicBezTo>
                <a:cubicBezTo>
                  <a:pt x="61" y="65"/>
                  <a:pt x="61" y="65"/>
                  <a:pt x="61" y="65"/>
                </a:cubicBezTo>
                <a:cubicBezTo>
                  <a:pt x="63" y="65"/>
                  <a:pt x="64" y="66"/>
                  <a:pt x="64" y="67"/>
                </a:cubicBezTo>
                <a:cubicBezTo>
                  <a:pt x="64" y="69"/>
                  <a:pt x="63" y="70"/>
                  <a:pt x="61" y="70"/>
                </a:cubicBezTo>
                <a:lnTo>
                  <a:pt x="57" y="70"/>
                </a:lnTo>
                <a:close/>
              </a:path>
            </a:pathLst>
          </a:custGeom>
          <a:solidFill>
            <a:srgbClr val="11437F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76" name="Freeform 788">
            <a:extLst>
              <a:ext uri="{FF2B5EF4-FFF2-40B4-BE49-F238E27FC236}">
                <a16:creationId xmlns:a16="http://schemas.microsoft.com/office/drawing/2014/main" id="{2462C664-F693-49E4-9020-6F7F142A2BF3}"/>
              </a:ext>
            </a:extLst>
          </p:cNvPr>
          <p:cNvSpPr>
            <a:spLocks noEditPoints="1"/>
          </p:cNvSpPr>
          <p:nvPr/>
        </p:nvSpPr>
        <p:spPr bwMode="auto">
          <a:xfrm>
            <a:off x="1287481" y="1113875"/>
            <a:ext cx="365598" cy="385601"/>
          </a:xfrm>
          <a:custGeom>
            <a:avLst/>
            <a:gdLst>
              <a:gd name="T0" fmla="*/ 443774 w 153"/>
              <a:gd name="T1" fmla="*/ 137716 h 160"/>
              <a:gd name="T2" fmla="*/ 327710 w 153"/>
              <a:gd name="T3" fmla="*/ 55086 h 160"/>
              <a:gd name="T4" fmla="*/ 187751 w 153"/>
              <a:gd name="T5" fmla="*/ 58529 h 160"/>
              <a:gd name="T6" fmla="*/ 75100 w 153"/>
              <a:gd name="T7" fmla="*/ 144602 h 160"/>
              <a:gd name="T8" fmla="*/ 34136 w 153"/>
              <a:gd name="T9" fmla="*/ 278874 h 160"/>
              <a:gd name="T10" fmla="*/ 78514 w 153"/>
              <a:gd name="T11" fmla="*/ 413147 h 160"/>
              <a:gd name="T12" fmla="*/ 194578 w 153"/>
              <a:gd name="T13" fmla="*/ 495777 h 160"/>
              <a:gd name="T14" fmla="*/ 334537 w 153"/>
              <a:gd name="T15" fmla="*/ 492334 h 160"/>
              <a:gd name="T16" fmla="*/ 447188 w 153"/>
              <a:gd name="T17" fmla="*/ 406261 h 160"/>
              <a:gd name="T18" fmla="*/ 488152 w 153"/>
              <a:gd name="T19" fmla="*/ 271989 h 160"/>
              <a:gd name="T20" fmla="*/ 498392 w 153"/>
              <a:gd name="T21" fmla="*/ 358061 h 160"/>
              <a:gd name="T22" fmla="*/ 337951 w 153"/>
              <a:gd name="T23" fmla="*/ 471676 h 160"/>
              <a:gd name="T24" fmla="*/ 208232 w 153"/>
              <a:gd name="T25" fmla="*/ 478562 h 160"/>
              <a:gd name="T26" fmla="*/ 98996 w 153"/>
              <a:gd name="T27" fmla="*/ 409704 h 160"/>
              <a:gd name="T28" fmla="*/ 51205 w 153"/>
              <a:gd name="T29" fmla="*/ 289203 h 160"/>
              <a:gd name="T30" fmla="*/ 85341 w 153"/>
              <a:gd name="T31" fmla="*/ 161816 h 160"/>
              <a:gd name="T32" fmla="*/ 187751 w 153"/>
              <a:gd name="T33" fmla="*/ 79187 h 160"/>
              <a:gd name="T34" fmla="*/ 314056 w 153"/>
              <a:gd name="T35" fmla="*/ 72301 h 160"/>
              <a:gd name="T36" fmla="*/ 436947 w 153"/>
              <a:gd name="T37" fmla="*/ 161816 h 160"/>
              <a:gd name="T38" fmla="*/ 471083 w 153"/>
              <a:gd name="T39" fmla="*/ 289203 h 160"/>
              <a:gd name="T40" fmla="*/ 296987 w 153"/>
              <a:gd name="T41" fmla="*/ 223788 h 160"/>
              <a:gd name="T42" fmla="*/ 259437 w 153"/>
              <a:gd name="T43" fmla="*/ 175588 h 160"/>
              <a:gd name="T44" fmla="*/ 245783 w 153"/>
              <a:gd name="T45" fmla="*/ 285760 h 160"/>
              <a:gd name="T46" fmla="*/ 215060 w 153"/>
              <a:gd name="T47" fmla="*/ 337404 h 160"/>
              <a:gd name="T48" fmla="*/ 269678 w 153"/>
              <a:gd name="T49" fmla="*/ 364947 h 160"/>
              <a:gd name="T50" fmla="*/ 341365 w 153"/>
              <a:gd name="T51" fmla="*/ 158373 h 160"/>
              <a:gd name="T52" fmla="*/ 341365 w 153"/>
              <a:gd name="T53" fmla="*/ 158373 h 160"/>
              <a:gd name="T54" fmla="*/ 365260 w 153"/>
              <a:gd name="T55" fmla="*/ 182473 h 160"/>
              <a:gd name="T56" fmla="*/ 317469 w 153"/>
              <a:gd name="T57" fmla="*/ 426919 h 160"/>
              <a:gd name="T58" fmla="*/ 344778 w 153"/>
              <a:gd name="T59" fmla="*/ 409704 h 160"/>
              <a:gd name="T60" fmla="*/ 197992 w 153"/>
              <a:gd name="T61" fmla="*/ 413147 h 160"/>
              <a:gd name="T62" fmla="*/ 276505 w 153"/>
              <a:gd name="T63" fmla="*/ 413147 h 160"/>
              <a:gd name="T64" fmla="*/ 276505 w 153"/>
              <a:gd name="T65" fmla="*/ 413147 h 160"/>
              <a:gd name="T66" fmla="*/ 242369 w 153"/>
              <a:gd name="T67" fmla="*/ 433805 h 160"/>
              <a:gd name="T68" fmla="*/ 406224 w 153"/>
              <a:gd name="T69" fmla="*/ 247888 h 160"/>
              <a:gd name="T70" fmla="*/ 409638 w 153"/>
              <a:gd name="T71" fmla="*/ 265103 h 160"/>
              <a:gd name="T72" fmla="*/ 409638 w 153"/>
              <a:gd name="T73" fmla="*/ 299532 h 160"/>
              <a:gd name="T74" fmla="*/ 409638 w 153"/>
              <a:gd name="T75" fmla="*/ 299532 h 160"/>
              <a:gd name="T76" fmla="*/ 385742 w 153"/>
              <a:gd name="T77" fmla="*/ 210017 h 160"/>
              <a:gd name="T78" fmla="*/ 382328 w 153"/>
              <a:gd name="T79" fmla="*/ 382161 h 160"/>
              <a:gd name="T80" fmla="*/ 389156 w 153"/>
              <a:gd name="T81" fmla="*/ 354618 h 160"/>
              <a:gd name="T82" fmla="*/ 157028 w 153"/>
              <a:gd name="T83" fmla="*/ 182473 h 160"/>
              <a:gd name="T84" fmla="*/ 122891 w 153"/>
              <a:gd name="T85" fmla="*/ 337404 h 160"/>
              <a:gd name="T86" fmla="*/ 122891 w 153"/>
              <a:gd name="T87" fmla="*/ 337404 h 160"/>
              <a:gd name="T88" fmla="*/ 119478 w 153"/>
              <a:gd name="T89" fmla="*/ 320189 h 160"/>
              <a:gd name="T90" fmla="*/ 119478 w 153"/>
              <a:gd name="T91" fmla="*/ 230674 h 160"/>
              <a:gd name="T92" fmla="*/ 122891 w 153"/>
              <a:gd name="T93" fmla="*/ 275432 h 160"/>
              <a:gd name="T94" fmla="*/ 102409 w 153"/>
              <a:gd name="T95" fmla="*/ 275432 h 160"/>
              <a:gd name="T96" fmla="*/ 133132 w 153"/>
              <a:gd name="T97" fmla="*/ 196245 h 160"/>
              <a:gd name="T98" fmla="*/ 150200 w 153"/>
              <a:gd name="T99" fmla="*/ 385604 h 160"/>
              <a:gd name="T100" fmla="*/ 245783 w 153"/>
              <a:gd name="T101" fmla="*/ 134273 h 160"/>
              <a:gd name="T102" fmla="*/ 276505 w 153"/>
              <a:gd name="T103" fmla="*/ 134273 h 160"/>
              <a:gd name="T104" fmla="*/ 276505 w 153"/>
              <a:gd name="T105" fmla="*/ 134273 h 160"/>
              <a:gd name="T106" fmla="*/ 303815 w 153"/>
              <a:gd name="T107" fmla="*/ 130830 h 160"/>
              <a:gd name="T108" fmla="*/ 204819 w 153"/>
              <a:gd name="T109" fmla="*/ 123944 h 160"/>
              <a:gd name="T110" fmla="*/ 167269 w 153"/>
              <a:gd name="T111" fmla="*/ 392490 h 160"/>
              <a:gd name="T112" fmla="*/ 177510 w 153"/>
              <a:gd name="T113" fmla="*/ 161816 h 160"/>
              <a:gd name="T114" fmla="*/ 177510 w 153"/>
              <a:gd name="T115" fmla="*/ 161816 h 16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53" h="160">
                <a:moveTo>
                  <a:pt x="152" y="61"/>
                </a:moveTo>
                <a:cubicBezTo>
                  <a:pt x="153" y="59"/>
                  <a:pt x="153" y="57"/>
                  <a:pt x="153" y="55"/>
                </a:cubicBezTo>
                <a:cubicBezTo>
                  <a:pt x="152" y="53"/>
                  <a:pt x="150" y="52"/>
                  <a:pt x="149" y="51"/>
                </a:cubicBezTo>
                <a:cubicBezTo>
                  <a:pt x="131" y="42"/>
                  <a:pt x="131" y="42"/>
                  <a:pt x="131" y="42"/>
                </a:cubicBezTo>
                <a:cubicBezTo>
                  <a:pt x="130" y="41"/>
                  <a:pt x="130" y="41"/>
                  <a:pt x="130" y="40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26" y="17"/>
                  <a:pt x="123" y="14"/>
                  <a:pt x="119" y="14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98" y="17"/>
                  <a:pt x="98" y="17"/>
                  <a:pt x="98" y="17"/>
                </a:cubicBezTo>
                <a:cubicBezTo>
                  <a:pt x="97" y="17"/>
                  <a:pt x="97" y="17"/>
                  <a:pt x="96" y="16"/>
                </a:cubicBezTo>
                <a:cubicBezTo>
                  <a:pt x="82" y="2"/>
                  <a:pt x="82" y="2"/>
                  <a:pt x="82" y="2"/>
                </a:cubicBezTo>
                <a:cubicBezTo>
                  <a:pt x="81" y="1"/>
                  <a:pt x="79" y="0"/>
                  <a:pt x="76" y="0"/>
                </a:cubicBezTo>
                <a:cubicBezTo>
                  <a:pt x="74" y="0"/>
                  <a:pt x="72" y="1"/>
                  <a:pt x="71" y="2"/>
                </a:cubicBezTo>
                <a:cubicBezTo>
                  <a:pt x="57" y="16"/>
                  <a:pt x="57" y="16"/>
                  <a:pt x="57" y="16"/>
                </a:cubicBezTo>
                <a:cubicBezTo>
                  <a:pt x="56" y="17"/>
                  <a:pt x="56" y="17"/>
                  <a:pt x="55" y="17"/>
                </a:cubicBezTo>
                <a:cubicBezTo>
                  <a:pt x="35" y="14"/>
                  <a:pt x="35" y="14"/>
                  <a:pt x="35" y="14"/>
                </a:cubicBezTo>
                <a:cubicBezTo>
                  <a:pt x="35" y="14"/>
                  <a:pt x="35" y="14"/>
                  <a:pt x="34" y="14"/>
                </a:cubicBezTo>
                <a:cubicBezTo>
                  <a:pt x="30" y="14"/>
                  <a:pt x="27" y="17"/>
                  <a:pt x="26" y="2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41"/>
                  <a:pt x="23" y="41"/>
                  <a:pt x="22" y="42"/>
                </a:cubicBezTo>
                <a:cubicBezTo>
                  <a:pt x="4" y="51"/>
                  <a:pt x="4" y="51"/>
                  <a:pt x="4" y="51"/>
                </a:cubicBezTo>
                <a:cubicBezTo>
                  <a:pt x="2" y="52"/>
                  <a:pt x="1" y="53"/>
                  <a:pt x="0" y="55"/>
                </a:cubicBezTo>
                <a:cubicBezTo>
                  <a:pt x="0" y="57"/>
                  <a:pt x="0" y="59"/>
                  <a:pt x="1" y="61"/>
                </a:cubicBezTo>
                <a:cubicBezTo>
                  <a:pt x="10" y="79"/>
                  <a:pt x="10" y="79"/>
                  <a:pt x="10" y="79"/>
                </a:cubicBezTo>
                <a:cubicBezTo>
                  <a:pt x="10" y="80"/>
                  <a:pt x="10" y="80"/>
                  <a:pt x="10" y="81"/>
                </a:cubicBezTo>
                <a:cubicBezTo>
                  <a:pt x="1" y="99"/>
                  <a:pt x="1" y="99"/>
                  <a:pt x="1" y="99"/>
                </a:cubicBezTo>
                <a:cubicBezTo>
                  <a:pt x="0" y="101"/>
                  <a:pt x="0" y="103"/>
                  <a:pt x="0" y="105"/>
                </a:cubicBezTo>
                <a:cubicBezTo>
                  <a:pt x="1" y="107"/>
                  <a:pt x="2" y="108"/>
                  <a:pt x="4" y="109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3" y="119"/>
                  <a:pt x="23" y="119"/>
                  <a:pt x="23" y="120"/>
                </a:cubicBezTo>
                <a:cubicBezTo>
                  <a:pt x="26" y="139"/>
                  <a:pt x="26" y="139"/>
                  <a:pt x="26" y="139"/>
                </a:cubicBezTo>
                <a:cubicBezTo>
                  <a:pt x="27" y="143"/>
                  <a:pt x="30" y="146"/>
                  <a:pt x="34" y="146"/>
                </a:cubicBezTo>
                <a:cubicBezTo>
                  <a:pt x="34" y="146"/>
                  <a:pt x="35" y="146"/>
                  <a:pt x="35" y="146"/>
                </a:cubicBezTo>
                <a:cubicBezTo>
                  <a:pt x="55" y="143"/>
                  <a:pt x="55" y="143"/>
                  <a:pt x="55" y="143"/>
                </a:cubicBezTo>
                <a:cubicBezTo>
                  <a:pt x="56" y="143"/>
                  <a:pt x="56" y="143"/>
                  <a:pt x="57" y="144"/>
                </a:cubicBezTo>
                <a:cubicBezTo>
                  <a:pt x="71" y="158"/>
                  <a:pt x="71" y="158"/>
                  <a:pt x="71" y="158"/>
                </a:cubicBezTo>
                <a:cubicBezTo>
                  <a:pt x="72" y="159"/>
                  <a:pt x="74" y="160"/>
                  <a:pt x="76" y="160"/>
                </a:cubicBezTo>
                <a:cubicBezTo>
                  <a:pt x="79" y="160"/>
                  <a:pt x="81" y="159"/>
                  <a:pt x="82" y="158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7" y="143"/>
                  <a:pt x="97" y="143"/>
                  <a:pt x="98" y="143"/>
                </a:cubicBezTo>
                <a:cubicBezTo>
                  <a:pt x="117" y="146"/>
                  <a:pt x="117" y="146"/>
                  <a:pt x="117" y="146"/>
                </a:cubicBezTo>
                <a:cubicBezTo>
                  <a:pt x="118" y="146"/>
                  <a:pt x="118" y="146"/>
                  <a:pt x="119" y="146"/>
                </a:cubicBezTo>
                <a:cubicBezTo>
                  <a:pt x="123" y="146"/>
                  <a:pt x="126" y="143"/>
                  <a:pt x="127" y="139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19"/>
                  <a:pt x="130" y="119"/>
                  <a:pt x="131" y="118"/>
                </a:cubicBezTo>
                <a:cubicBezTo>
                  <a:pt x="148" y="109"/>
                  <a:pt x="148" y="109"/>
                  <a:pt x="148" y="109"/>
                </a:cubicBezTo>
                <a:cubicBezTo>
                  <a:pt x="150" y="108"/>
                  <a:pt x="152" y="107"/>
                  <a:pt x="152" y="105"/>
                </a:cubicBezTo>
                <a:cubicBezTo>
                  <a:pt x="153" y="103"/>
                  <a:pt x="153" y="101"/>
                  <a:pt x="152" y="99"/>
                </a:cubicBezTo>
                <a:cubicBezTo>
                  <a:pt x="143" y="81"/>
                  <a:pt x="143" y="81"/>
                  <a:pt x="143" y="81"/>
                </a:cubicBezTo>
                <a:cubicBezTo>
                  <a:pt x="143" y="80"/>
                  <a:pt x="143" y="80"/>
                  <a:pt x="143" y="79"/>
                </a:cubicBezTo>
                <a:lnTo>
                  <a:pt x="152" y="61"/>
                </a:lnTo>
                <a:close/>
                <a:moveTo>
                  <a:pt x="138" y="84"/>
                </a:moveTo>
                <a:cubicBezTo>
                  <a:pt x="147" y="101"/>
                  <a:pt x="147" y="101"/>
                  <a:pt x="147" y="101"/>
                </a:cubicBezTo>
                <a:cubicBezTo>
                  <a:pt x="147" y="102"/>
                  <a:pt x="147" y="102"/>
                  <a:pt x="147" y="103"/>
                </a:cubicBezTo>
                <a:cubicBezTo>
                  <a:pt x="147" y="103"/>
                  <a:pt x="146" y="104"/>
                  <a:pt x="146" y="104"/>
                </a:cubicBezTo>
                <a:cubicBezTo>
                  <a:pt x="128" y="113"/>
                  <a:pt x="128" y="113"/>
                  <a:pt x="128" y="113"/>
                </a:cubicBezTo>
                <a:cubicBezTo>
                  <a:pt x="126" y="114"/>
                  <a:pt x="124" y="116"/>
                  <a:pt x="124" y="119"/>
                </a:cubicBezTo>
                <a:cubicBezTo>
                  <a:pt x="121" y="139"/>
                  <a:pt x="121" y="139"/>
                  <a:pt x="121" y="139"/>
                </a:cubicBezTo>
                <a:cubicBezTo>
                  <a:pt x="121" y="140"/>
                  <a:pt x="120" y="140"/>
                  <a:pt x="119" y="140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7"/>
                  <a:pt x="94" y="138"/>
                  <a:pt x="92" y="139"/>
                </a:cubicBezTo>
                <a:cubicBezTo>
                  <a:pt x="78" y="153"/>
                  <a:pt x="78" y="153"/>
                  <a:pt x="78" y="153"/>
                </a:cubicBezTo>
                <a:cubicBezTo>
                  <a:pt x="77" y="154"/>
                  <a:pt x="76" y="154"/>
                  <a:pt x="75" y="153"/>
                </a:cubicBezTo>
                <a:cubicBezTo>
                  <a:pt x="61" y="139"/>
                  <a:pt x="61" y="139"/>
                  <a:pt x="61" y="139"/>
                </a:cubicBezTo>
                <a:cubicBezTo>
                  <a:pt x="60" y="138"/>
                  <a:pt x="58" y="137"/>
                  <a:pt x="55" y="137"/>
                </a:cubicBezTo>
                <a:cubicBezTo>
                  <a:pt x="55" y="137"/>
                  <a:pt x="55" y="137"/>
                  <a:pt x="54" y="137"/>
                </a:cubicBezTo>
                <a:cubicBezTo>
                  <a:pt x="35" y="140"/>
                  <a:pt x="35" y="140"/>
                  <a:pt x="35" y="140"/>
                </a:cubicBezTo>
                <a:cubicBezTo>
                  <a:pt x="33" y="140"/>
                  <a:pt x="32" y="140"/>
                  <a:pt x="32" y="139"/>
                </a:cubicBezTo>
                <a:cubicBezTo>
                  <a:pt x="29" y="119"/>
                  <a:pt x="29" y="119"/>
                  <a:pt x="29" y="119"/>
                </a:cubicBezTo>
                <a:cubicBezTo>
                  <a:pt x="29" y="116"/>
                  <a:pt x="27" y="114"/>
                  <a:pt x="25" y="113"/>
                </a:cubicBezTo>
                <a:cubicBezTo>
                  <a:pt x="7" y="104"/>
                  <a:pt x="7" y="104"/>
                  <a:pt x="7" y="104"/>
                </a:cubicBezTo>
                <a:cubicBezTo>
                  <a:pt x="7" y="104"/>
                  <a:pt x="6" y="103"/>
                  <a:pt x="6" y="103"/>
                </a:cubicBezTo>
                <a:cubicBezTo>
                  <a:pt x="6" y="102"/>
                  <a:pt x="6" y="102"/>
                  <a:pt x="6" y="101"/>
                </a:cubicBezTo>
                <a:cubicBezTo>
                  <a:pt x="15" y="84"/>
                  <a:pt x="15" y="84"/>
                  <a:pt x="15" y="84"/>
                </a:cubicBezTo>
                <a:cubicBezTo>
                  <a:pt x="17" y="81"/>
                  <a:pt x="17" y="79"/>
                  <a:pt x="15" y="76"/>
                </a:cubicBezTo>
                <a:cubicBezTo>
                  <a:pt x="6" y="59"/>
                  <a:pt x="6" y="59"/>
                  <a:pt x="6" y="59"/>
                </a:cubicBezTo>
                <a:cubicBezTo>
                  <a:pt x="6" y="58"/>
                  <a:pt x="6" y="58"/>
                  <a:pt x="6" y="57"/>
                </a:cubicBezTo>
                <a:cubicBezTo>
                  <a:pt x="6" y="57"/>
                  <a:pt x="7" y="56"/>
                  <a:pt x="7" y="56"/>
                </a:cubicBezTo>
                <a:cubicBezTo>
                  <a:pt x="25" y="47"/>
                  <a:pt x="25" y="47"/>
                  <a:pt x="25" y="47"/>
                </a:cubicBezTo>
                <a:cubicBezTo>
                  <a:pt x="27" y="46"/>
                  <a:pt x="29" y="44"/>
                  <a:pt x="29" y="4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0"/>
                  <a:pt x="33" y="20"/>
                  <a:pt x="34" y="20"/>
                </a:cubicBezTo>
                <a:cubicBezTo>
                  <a:pt x="54" y="23"/>
                  <a:pt x="54" y="23"/>
                  <a:pt x="54" y="23"/>
                </a:cubicBezTo>
                <a:cubicBezTo>
                  <a:pt x="54" y="23"/>
                  <a:pt x="55" y="23"/>
                  <a:pt x="55" y="23"/>
                </a:cubicBezTo>
                <a:cubicBezTo>
                  <a:pt x="55" y="23"/>
                  <a:pt x="55" y="23"/>
                  <a:pt x="55" y="23"/>
                </a:cubicBezTo>
                <a:cubicBezTo>
                  <a:pt x="57" y="23"/>
                  <a:pt x="59" y="22"/>
                  <a:pt x="61" y="21"/>
                </a:cubicBezTo>
                <a:cubicBezTo>
                  <a:pt x="75" y="7"/>
                  <a:pt x="75" y="7"/>
                  <a:pt x="75" y="7"/>
                </a:cubicBezTo>
                <a:cubicBezTo>
                  <a:pt x="76" y="6"/>
                  <a:pt x="77" y="6"/>
                  <a:pt x="78" y="7"/>
                </a:cubicBezTo>
                <a:cubicBezTo>
                  <a:pt x="92" y="21"/>
                  <a:pt x="92" y="21"/>
                  <a:pt x="92" y="21"/>
                </a:cubicBezTo>
                <a:cubicBezTo>
                  <a:pt x="94" y="22"/>
                  <a:pt x="96" y="23"/>
                  <a:pt x="99" y="23"/>
                </a:cubicBezTo>
                <a:cubicBezTo>
                  <a:pt x="118" y="20"/>
                  <a:pt x="118" y="20"/>
                  <a:pt x="118" y="20"/>
                </a:cubicBezTo>
                <a:cubicBezTo>
                  <a:pt x="120" y="20"/>
                  <a:pt x="121" y="20"/>
                  <a:pt x="121" y="21"/>
                </a:cubicBezTo>
                <a:cubicBezTo>
                  <a:pt x="124" y="41"/>
                  <a:pt x="124" y="41"/>
                  <a:pt x="124" y="41"/>
                </a:cubicBezTo>
                <a:cubicBezTo>
                  <a:pt x="124" y="44"/>
                  <a:pt x="126" y="46"/>
                  <a:pt x="128" y="47"/>
                </a:cubicBezTo>
                <a:cubicBezTo>
                  <a:pt x="146" y="56"/>
                  <a:pt x="146" y="56"/>
                  <a:pt x="146" y="56"/>
                </a:cubicBezTo>
                <a:cubicBezTo>
                  <a:pt x="146" y="56"/>
                  <a:pt x="147" y="57"/>
                  <a:pt x="147" y="57"/>
                </a:cubicBezTo>
                <a:cubicBezTo>
                  <a:pt x="147" y="58"/>
                  <a:pt x="147" y="58"/>
                  <a:pt x="147" y="59"/>
                </a:cubicBezTo>
                <a:cubicBezTo>
                  <a:pt x="138" y="76"/>
                  <a:pt x="138" y="76"/>
                  <a:pt x="138" y="76"/>
                </a:cubicBezTo>
                <a:cubicBezTo>
                  <a:pt x="137" y="79"/>
                  <a:pt x="137" y="81"/>
                  <a:pt x="138" y="84"/>
                </a:cubicBezTo>
                <a:close/>
                <a:moveTo>
                  <a:pt x="81" y="77"/>
                </a:moveTo>
                <a:cubicBezTo>
                  <a:pt x="72" y="77"/>
                  <a:pt x="72" y="77"/>
                  <a:pt x="72" y="77"/>
                </a:cubicBezTo>
                <a:cubicBezTo>
                  <a:pt x="69" y="77"/>
                  <a:pt x="66" y="74"/>
                  <a:pt x="66" y="71"/>
                </a:cubicBezTo>
                <a:cubicBezTo>
                  <a:pt x="66" y="68"/>
                  <a:pt x="69" y="65"/>
                  <a:pt x="72" y="65"/>
                </a:cubicBezTo>
                <a:cubicBezTo>
                  <a:pt x="87" y="65"/>
                  <a:pt x="87" y="65"/>
                  <a:pt x="87" y="65"/>
                </a:cubicBezTo>
                <a:cubicBezTo>
                  <a:pt x="88" y="65"/>
                  <a:pt x="90" y="64"/>
                  <a:pt x="90" y="62"/>
                </a:cubicBezTo>
                <a:cubicBezTo>
                  <a:pt x="90" y="60"/>
                  <a:pt x="88" y="59"/>
                  <a:pt x="87" y="59"/>
                </a:cubicBezTo>
                <a:cubicBezTo>
                  <a:pt x="79" y="59"/>
                  <a:pt x="79" y="59"/>
                  <a:pt x="79" y="59"/>
                </a:cubicBezTo>
                <a:cubicBezTo>
                  <a:pt x="79" y="54"/>
                  <a:pt x="79" y="54"/>
                  <a:pt x="79" y="54"/>
                </a:cubicBezTo>
                <a:cubicBezTo>
                  <a:pt x="79" y="52"/>
                  <a:pt x="78" y="51"/>
                  <a:pt x="76" y="51"/>
                </a:cubicBezTo>
                <a:cubicBezTo>
                  <a:pt x="75" y="51"/>
                  <a:pt x="73" y="52"/>
                  <a:pt x="73" y="54"/>
                </a:cubicBezTo>
                <a:cubicBezTo>
                  <a:pt x="73" y="59"/>
                  <a:pt x="73" y="59"/>
                  <a:pt x="73" y="59"/>
                </a:cubicBezTo>
                <a:cubicBezTo>
                  <a:pt x="72" y="59"/>
                  <a:pt x="72" y="59"/>
                  <a:pt x="72" y="59"/>
                </a:cubicBezTo>
                <a:cubicBezTo>
                  <a:pt x="66" y="59"/>
                  <a:pt x="60" y="64"/>
                  <a:pt x="60" y="71"/>
                </a:cubicBezTo>
                <a:cubicBezTo>
                  <a:pt x="60" y="78"/>
                  <a:pt x="66" y="83"/>
                  <a:pt x="72" y="83"/>
                </a:cubicBezTo>
                <a:cubicBezTo>
                  <a:pt x="80" y="83"/>
                  <a:pt x="80" y="83"/>
                  <a:pt x="80" y="83"/>
                </a:cubicBezTo>
                <a:cubicBezTo>
                  <a:pt x="84" y="83"/>
                  <a:pt x="86" y="86"/>
                  <a:pt x="86" y="89"/>
                </a:cubicBezTo>
                <a:cubicBezTo>
                  <a:pt x="86" y="92"/>
                  <a:pt x="84" y="95"/>
                  <a:pt x="80" y="95"/>
                </a:cubicBezTo>
                <a:cubicBezTo>
                  <a:pt x="66" y="95"/>
                  <a:pt x="66" y="95"/>
                  <a:pt x="66" y="95"/>
                </a:cubicBezTo>
                <a:cubicBezTo>
                  <a:pt x="64" y="95"/>
                  <a:pt x="63" y="96"/>
                  <a:pt x="63" y="98"/>
                </a:cubicBezTo>
                <a:cubicBezTo>
                  <a:pt x="63" y="99"/>
                  <a:pt x="64" y="101"/>
                  <a:pt x="66" y="101"/>
                </a:cubicBezTo>
                <a:cubicBezTo>
                  <a:pt x="73" y="101"/>
                  <a:pt x="73" y="101"/>
                  <a:pt x="73" y="101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73" y="108"/>
                  <a:pt x="75" y="109"/>
                  <a:pt x="76" y="109"/>
                </a:cubicBezTo>
                <a:cubicBezTo>
                  <a:pt x="78" y="109"/>
                  <a:pt x="79" y="108"/>
                  <a:pt x="79" y="106"/>
                </a:cubicBezTo>
                <a:cubicBezTo>
                  <a:pt x="79" y="101"/>
                  <a:pt x="79" y="101"/>
                  <a:pt x="79" y="101"/>
                </a:cubicBezTo>
                <a:cubicBezTo>
                  <a:pt x="80" y="101"/>
                  <a:pt x="80" y="101"/>
                  <a:pt x="80" y="101"/>
                </a:cubicBezTo>
                <a:cubicBezTo>
                  <a:pt x="87" y="101"/>
                  <a:pt x="92" y="95"/>
                  <a:pt x="92" y="89"/>
                </a:cubicBezTo>
                <a:cubicBezTo>
                  <a:pt x="92" y="82"/>
                  <a:pt x="87" y="77"/>
                  <a:pt x="81" y="77"/>
                </a:cubicBezTo>
                <a:close/>
                <a:moveTo>
                  <a:pt x="100" y="46"/>
                </a:moveTo>
                <a:cubicBezTo>
                  <a:pt x="100" y="47"/>
                  <a:pt x="101" y="47"/>
                  <a:pt x="101" y="47"/>
                </a:cubicBezTo>
                <a:cubicBezTo>
                  <a:pt x="102" y="47"/>
                  <a:pt x="103" y="46"/>
                  <a:pt x="104" y="46"/>
                </a:cubicBezTo>
                <a:cubicBezTo>
                  <a:pt x="105" y="44"/>
                  <a:pt x="104" y="42"/>
                  <a:pt x="103" y="41"/>
                </a:cubicBezTo>
                <a:cubicBezTo>
                  <a:pt x="102" y="41"/>
                  <a:pt x="100" y="41"/>
                  <a:pt x="99" y="42"/>
                </a:cubicBezTo>
                <a:cubicBezTo>
                  <a:pt x="98" y="44"/>
                  <a:pt x="98" y="45"/>
                  <a:pt x="100" y="46"/>
                </a:cubicBezTo>
                <a:close/>
                <a:moveTo>
                  <a:pt x="109" y="54"/>
                </a:moveTo>
                <a:cubicBezTo>
                  <a:pt x="110" y="54"/>
                  <a:pt x="111" y="54"/>
                  <a:pt x="111" y="53"/>
                </a:cubicBezTo>
                <a:cubicBezTo>
                  <a:pt x="112" y="52"/>
                  <a:pt x="112" y="50"/>
                  <a:pt x="111" y="49"/>
                </a:cubicBezTo>
                <a:cubicBezTo>
                  <a:pt x="110" y="48"/>
                  <a:pt x="108" y="48"/>
                  <a:pt x="107" y="49"/>
                </a:cubicBezTo>
                <a:cubicBezTo>
                  <a:pt x="106" y="50"/>
                  <a:pt x="106" y="52"/>
                  <a:pt x="107" y="53"/>
                </a:cubicBezTo>
                <a:cubicBezTo>
                  <a:pt x="108" y="54"/>
                  <a:pt x="108" y="54"/>
                  <a:pt x="109" y="54"/>
                </a:cubicBezTo>
                <a:close/>
                <a:moveTo>
                  <a:pt x="91" y="118"/>
                </a:moveTo>
                <a:cubicBezTo>
                  <a:pt x="89" y="119"/>
                  <a:pt x="89" y="120"/>
                  <a:pt x="89" y="122"/>
                </a:cubicBezTo>
                <a:cubicBezTo>
                  <a:pt x="90" y="123"/>
                  <a:pt x="91" y="124"/>
                  <a:pt x="92" y="124"/>
                </a:cubicBezTo>
                <a:cubicBezTo>
                  <a:pt x="92" y="124"/>
                  <a:pt x="93" y="124"/>
                  <a:pt x="93" y="124"/>
                </a:cubicBezTo>
                <a:cubicBezTo>
                  <a:pt x="95" y="123"/>
                  <a:pt x="95" y="121"/>
                  <a:pt x="95" y="120"/>
                </a:cubicBezTo>
                <a:cubicBezTo>
                  <a:pt x="94" y="118"/>
                  <a:pt x="93" y="117"/>
                  <a:pt x="91" y="118"/>
                </a:cubicBezTo>
                <a:close/>
                <a:moveTo>
                  <a:pt x="100" y="113"/>
                </a:moveTo>
                <a:cubicBezTo>
                  <a:pt x="98" y="114"/>
                  <a:pt x="98" y="116"/>
                  <a:pt x="99" y="118"/>
                </a:cubicBezTo>
                <a:cubicBezTo>
                  <a:pt x="100" y="118"/>
                  <a:pt x="100" y="119"/>
                  <a:pt x="101" y="119"/>
                </a:cubicBezTo>
                <a:cubicBezTo>
                  <a:pt x="102" y="119"/>
                  <a:pt x="103" y="119"/>
                  <a:pt x="103" y="118"/>
                </a:cubicBezTo>
                <a:cubicBezTo>
                  <a:pt x="104" y="117"/>
                  <a:pt x="105" y="116"/>
                  <a:pt x="104" y="114"/>
                </a:cubicBezTo>
                <a:cubicBezTo>
                  <a:pt x="103" y="113"/>
                  <a:pt x="101" y="113"/>
                  <a:pt x="100" y="113"/>
                </a:cubicBezTo>
                <a:close/>
                <a:moveTo>
                  <a:pt x="62" y="118"/>
                </a:moveTo>
                <a:cubicBezTo>
                  <a:pt x="61" y="118"/>
                  <a:pt x="59" y="118"/>
                  <a:pt x="58" y="120"/>
                </a:cubicBezTo>
                <a:cubicBezTo>
                  <a:pt x="58" y="121"/>
                  <a:pt x="58" y="123"/>
                  <a:pt x="60" y="124"/>
                </a:cubicBezTo>
                <a:cubicBezTo>
                  <a:pt x="60" y="124"/>
                  <a:pt x="61" y="124"/>
                  <a:pt x="61" y="124"/>
                </a:cubicBezTo>
                <a:cubicBezTo>
                  <a:pt x="62" y="124"/>
                  <a:pt x="63" y="123"/>
                  <a:pt x="64" y="122"/>
                </a:cubicBezTo>
                <a:cubicBezTo>
                  <a:pt x="64" y="120"/>
                  <a:pt x="64" y="119"/>
                  <a:pt x="62" y="118"/>
                </a:cubicBezTo>
                <a:close/>
                <a:moveTo>
                  <a:pt x="81" y="120"/>
                </a:moveTo>
                <a:cubicBezTo>
                  <a:pt x="80" y="121"/>
                  <a:pt x="79" y="122"/>
                  <a:pt x="79" y="124"/>
                </a:cubicBezTo>
                <a:cubicBezTo>
                  <a:pt x="79" y="125"/>
                  <a:pt x="80" y="126"/>
                  <a:pt x="82" y="126"/>
                </a:cubicBezTo>
                <a:cubicBezTo>
                  <a:pt x="82" y="126"/>
                  <a:pt x="82" y="126"/>
                  <a:pt x="82" y="126"/>
                </a:cubicBezTo>
                <a:cubicBezTo>
                  <a:pt x="84" y="126"/>
                  <a:pt x="85" y="125"/>
                  <a:pt x="85" y="123"/>
                </a:cubicBezTo>
                <a:cubicBezTo>
                  <a:pt x="85" y="121"/>
                  <a:pt x="83" y="120"/>
                  <a:pt x="81" y="120"/>
                </a:cubicBezTo>
                <a:close/>
                <a:moveTo>
                  <a:pt x="72" y="120"/>
                </a:moveTo>
                <a:cubicBezTo>
                  <a:pt x="72" y="120"/>
                  <a:pt x="72" y="120"/>
                  <a:pt x="72" y="120"/>
                </a:cubicBezTo>
                <a:cubicBezTo>
                  <a:pt x="70" y="120"/>
                  <a:pt x="69" y="121"/>
                  <a:pt x="68" y="123"/>
                </a:cubicBezTo>
                <a:cubicBezTo>
                  <a:pt x="68" y="125"/>
                  <a:pt x="69" y="126"/>
                  <a:pt x="71" y="126"/>
                </a:cubicBezTo>
                <a:cubicBezTo>
                  <a:pt x="71" y="126"/>
                  <a:pt x="71" y="126"/>
                  <a:pt x="71" y="126"/>
                </a:cubicBezTo>
                <a:cubicBezTo>
                  <a:pt x="73" y="126"/>
                  <a:pt x="74" y="125"/>
                  <a:pt x="74" y="124"/>
                </a:cubicBezTo>
                <a:cubicBezTo>
                  <a:pt x="74" y="122"/>
                  <a:pt x="73" y="121"/>
                  <a:pt x="72" y="120"/>
                </a:cubicBezTo>
                <a:close/>
                <a:moveTo>
                  <a:pt x="116" y="70"/>
                </a:moveTo>
                <a:cubicBezTo>
                  <a:pt x="116" y="70"/>
                  <a:pt x="116" y="70"/>
                  <a:pt x="116" y="70"/>
                </a:cubicBezTo>
                <a:cubicBezTo>
                  <a:pt x="116" y="71"/>
                  <a:pt x="118" y="72"/>
                  <a:pt x="119" y="72"/>
                </a:cubicBezTo>
                <a:cubicBezTo>
                  <a:pt x="119" y="72"/>
                  <a:pt x="119" y="72"/>
                  <a:pt x="120" y="72"/>
                </a:cubicBezTo>
                <a:cubicBezTo>
                  <a:pt x="121" y="72"/>
                  <a:pt x="122" y="70"/>
                  <a:pt x="122" y="69"/>
                </a:cubicBezTo>
                <a:cubicBezTo>
                  <a:pt x="121" y="67"/>
                  <a:pt x="120" y="66"/>
                  <a:pt x="118" y="67"/>
                </a:cubicBezTo>
                <a:cubicBezTo>
                  <a:pt x="117" y="67"/>
                  <a:pt x="116" y="69"/>
                  <a:pt x="116" y="70"/>
                </a:cubicBezTo>
                <a:close/>
                <a:moveTo>
                  <a:pt x="120" y="77"/>
                </a:moveTo>
                <a:cubicBezTo>
                  <a:pt x="119" y="77"/>
                  <a:pt x="117" y="78"/>
                  <a:pt x="117" y="80"/>
                </a:cubicBezTo>
                <a:cubicBezTo>
                  <a:pt x="117" y="82"/>
                  <a:pt x="119" y="83"/>
                  <a:pt x="120" y="83"/>
                </a:cubicBezTo>
                <a:cubicBezTo>
                  <a:pt x="122" y="83"/>
                  <a:pt x="123" y="82"/>
                  <a:pt x="123" y="80"/>
                </a:cubicBezTo>
                <a:cubicBezTo>
                  <a:pt x="123" y="78"/>
                  <a:pt x="122" y="77"/>
                  <a:pt x="120" y="77"/>
                </a:cubicBezTo>
                <a:close/>
                <a:moveTo>
                  <a:pt x="120" y="87"/>
                </a:moveTo>
                <a:cubicBezTo>
                  <a:pt x="118" y="87"/>
                  <a:pt x="116" y="88"/>
                  <a:pt x="116" y="90"/>
                </a:cubicBezTo>
                <a:cubicBezTo>
                  <a:pt x="116" y="91"/>
                  <a:pt x="117" y="93"/>
                  <a:pt x="118" y="93"/>
                </a:cubicBezTo>
                <a:cubicBezTo>
                  <a:pt x="118" y="93"/>
                  <a:pt x="119" y="93"/>
                  <a:pt x="119" y="93"/>
                </a:cubicBezTo>
                <a:cubicBezTo>
                  <a:pt x="120" y="93"/>
                  <a:pt x="122" y="92"/>
                  <a:pt x="122" y="91"/>
                </a:cubicBezTo>
                <a:cubicBezTo>
                  <a:pt x="122" y="89"/>
                  <a:pt x="121" y="88"/>
                  <a:pt x="120" y="87"/>
                </a:cubicBezTo>
                <a:close/>
                <a:moveTo>
                  <a:pt x="115" y="63"/>
                </a:moveTo>
                <a:cubicBezTo>
                  <a:pt x="116" y="63"/>
                  <a:pt x="116" y="62"/>
                  <a:pt x="117" y="62"/>
                </a:cubicBezTo>
                <a:cubicBezTo>
                  <a:pt x="118" y="61"/>
                  <a:pt x="119" y="60"/>
                  <a:pt x="118" y="58"/>
                </a:cubicBezTo>
                <a:cubicBezTo>
                  <a:pt x="117" y="57"/>
                  <a:pt x="115" y="56"/>
                  <a:pt x="114" y="57"/>
                </a:cubicBezTo>
                <a:cubicBezTo>
                  <a:pt x="112" y="58"/>
                  <a:pt x="112" y="60"/>
                  <a:pt x="113" y="61"/>
                </a:cubicBezTo>
                <a:cubicBezTo>
                  <a:pt x="113" y="62"/>
                  <a:pt x="114" y="63"/>
                  <a:pt x="115" y="63"/>
                </a:cubicBezTo>
                <a:close/>
                <a:moveTo>
                  <a:pt x="107" y="107"/>
                </a:moveTo>
                <a:cubicBezTo>
                  <a:pt x="106" y="108"/>
                  <a:pt x="106" y="110"/>
                  <a:pt x="107" y="111"/>
                </a:cubicBezTo>
                <a:cubicBezTo>
                  <a:pt x="108" y="112"/>
                  <a:pt x="109" y="112"/>
                  <a:pt x="109" y="112"/>
                </a:cubicBezTo>
                <a:cubicBezTo>
                  <a:pt x="110" y="112"/>
                  <a:pt x="111" y="112"/>
                  <a:pt x="112" y="111"/>
                </a:cubicBezTo>
                <a:cubicBezTo>
                  <a:pt x="113" y="110"/>
                  <a:pt x="112" y="108"/>
                  <a:pt x="111" y="107"/>
                </a:cubicBezTo>
                <a:cubicBezTo>
                  <a:pt x="110" y="106"/>
                  <a:pt x="108" y="106"/>
                  <a:pt x="107" y="107"/>
                </a:cubicBezTo>
                <a:close/>
                <a:moveTo>
                  <a:pt x="117" y="98"/>
                </a:moveTo>
                <a:cubicBezTo>
                  <a:pt x="115" y="97"/>
                  <a:pt x="113" y="97"/>
                  <a:pt x="113" y="99"/>
                </a:cubicBezTo>
                <a:cubicBezTo>
                  <a:pt x="112" y="100"/>
                  <a:pt x="112" y="102"/>
                  <a:pt x="114" y="103"/>
                </a:cubicBezTo>
                <a:cubicBezTo>
                  <a:pt x="114" y="103"/>
                  <a:pt x="115" y="103"/>
                  <a:pt x="115" y="103"/>
                </a:cubicBezTo>
                <a:cubicBezTo>
                  <a:pt x="116" y="103"/>
                  <a:pt x="117" y="103"/>
                  <a:pt x="118" y="102"/>
                </a:cubicBezTo>
                <a:cubicBezTo>
                  <a:pt x="119" y="100"/>
                  <a:pt x="118" y="98"/>
                  <a:pt x="117" y="98"/>
                </a:cubicBezTo>
                <a:close/>
                <a:moveTo>
                  <a:pt x="44" y="54"/>
                </a:moveTo>
                <a:cubicBezTo>
                  <a:pt x="45" y="54"/>
                  <a:pt x="45" y="54"/>
                  <a:pt x="46" y="53"/>
                </a:cubicBezTo>
                <a:cubicBezTo>
                  <a:pt x="47" y="52"/>
                  <a:pt x="47" y="50"/>
                  <a:pt x="46" y="49"/>
                </a:cubicBezTo>
                <a:cubicBezTo>
                  <a:pt x="44" y="48"/>
                  <a:pt x="43" y="48"/>
                  <a:pt x="41" y="49"/>
                </a:cubicBezTo>
                <a:cubicBezTo>
                  <a:pt x="40" y="50"/>
                  <a:pt x="41" y="52"/>
                  <a:pt x="42" y="53"/>
                </a:cubicBezTo>
                <a:cubicBezTo>
                  <a:pt x="42" y="54"/>
                  <a:pt x="43" y="54"/>
                  <a:pt x="44" y="54"/>
                </a:cubicBezTo>
                <a:close/>
                <a:moveTo>
                  <a:pt x="36" y="98"/>
                </a:moveTo>
                <a:cubicBezTo>
                  <a:pt x="35" y="99"/>
                  <a:pt x="34" y="100"/>
                  <a:pt x="35" y="102"/>
                </a:cubicBezTo>
                <a:cubicBezTo>
                  <a:pt x="36" y="103"/>
                  <a:pt x="37" y="103"/>
                  <a:pt x="38" y="103"/>
                </a:cubicBezTo>
                <a:cubicBezTo>
                  <a:pt x="38" y="103"/>
                  <a:pt x="39" y="103"/>
                  <a:pt x="39" y="103"/>
                </a:cubicBezTo>
                <a:cubicBezTo>
                  <a:pt x="41" y="102"/>
                  <a:pt x="41" y="100"/>
                  <a:pt x="40" y="99"/>
                </a:cubicBezTo>
                <a:cubicBezTo>
                  <a:pt x="40" y="98"/>
                  <a:pt x="38" y="97"/>
                  <a:pt x="36" y="98"/>
                </a:cubicBezTo>
                <a:close/>
                <a:moveTo>
                  <a:pt x="37" y="90"/>
                </a:moveTo>
                <a:cubicBezTo>
                  <a:pt x="36" y="88"/>
                  <a:pt x="35" y="87"/>
                  <a:pt x="33" y="88"/>
                </a:cubicBezTo>
                <a:cubicBezTo>
                  <a:pt x="32" y="88"/>
                  <a:pt x="31" y="90"/>
                  <a:pt x="31" y="91"/>
                </a:cubicBezTo>
                <a:cubicBezTo>
                  <a:pt x="31" y="93"/>
                  <a:pt x="33" y="93"/>
                  <a:pt x="34" y="93"/>
                </a:cubicBezTo>
                <a:cubicBezTo>
                  <a:pt x="34" y="93"/>
                  <a:pt x="34" y="93"/>
                  <a:pt x="35" y="93"/>
                </a:cubicBezTo>
                <a:cubicBezTo>
                  <a:pt x="36" y="93"/>
                  <a:pt x="37" y="91"/>
                  <a:pt x="37" y="90"/>
                </a:cubicBezTo>
                <a:close/>
                <a:moveTo>
                  <a:pt x="33" y="72"/>
                </a:moveTo>
                <a:cubicBezTo>
                  <a:pt x="33" y="72"/>
                  <a:pt x="34" y="72"/>
                  <a:pt x="34" y="72"/>
                </a:cubicBezTo>
                <a:cubicBezTo>
                  <a:pt x="35" y="72"/>
                  <a:pt x="37" y="72"/>
                  <a:pt x="37" y="70"/>
                </a:cubicBezTo>
                <a:cubicBezTo>
                  <a:pt x="37" y="69"/>
                  <a:pt x="36" y="67"/>
                  <a:pt x="35" y="67"/>
                </a:cubicBezTo>
                <a:cubicBezTo>
                  <a:pt x="33" y="66"/>
                  <a:pt x="31" y="67"/>
                  <a:pt x="31" y="69"/>
                </a:cubicBezTo>
                <a:cubicBezTo>
                  <a:pt x="31" y="70"/>
                  <a:pt x="32" y="72"/>
                  <a:pt x="33" y="72"/>
                </a:cubicBezTo>
                <a:close/>
                <a:moveTo>
                  <a:pt x="33" y="83"/>
                </a:moveTo>
                <a:cubicBezTo>
                  <a:pt x="34" y="83"/>
                  <a:pt x="36" y="82"/>
                  <a:pt x="36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6" y="78"/>
                  <a:pt x="34" y="77"/>
                  <a:pt x="33" y="77"/>
                </a:cubicBezTo>
                <a:cubicBezTo>
                  <a:pt x="31" y="77"/>
                  <a:pt x="30" y="78"/>
                  <a:pt x="30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30" y="82"/>
                  <a:pt x="31" y="83"/>
                  <a:pt x="33" y="83"/>
                </a:cubicBezTo>
                <a:close/>
                <a:moveTo>
                  <a:pt x="36" y="62"/>
                </a:moveTo>
                <a:cubicBezTo>
                  <a:pt x="37" y="62"/>
                  <a:pt x="37" y="63"/>
                  <a:pt x="38" y="63"/>
                </a:cubicBezTo>
                <a:cubicBezTo>
                  <a:pt x="39" y="63"/>
                  <a:pt x="40" y="62"/>
                  <a:pt x="40" y="61"/>
                </a:cubicBezTo>
                <a:cubicBezTo>
                  <a:pt x="41" y="60"/>
                  <a:pt x="41" y="58"/>
                  <a:pt x="39" y="57"/>
                </a:cubicBezTo>
                <a:cubicBezTo>
                  <a:pt x="38" y="56"/>
                  <a:pt x="36" y="57"/>
                  <a:pt x="35" y="58"/>
                </a:cubicBezTo>
                <a:cubicBezTo>
                  <a:pt x="34" y="60"/>
                  <a:pt x="35" y="61"/>
                  <a:pt x="36" y="62"/>
                </a:cubicBezTo>
                <a:close/>
                <a:moveTo>
                  <a:pt x="42" y="107"/>
                </a:moveTo>
                <a:cubicBezTo>
                  <a:pt x="41" y="108"/>
                  <a:pt x="40" y="110"/>
                  <a:pt x="42" y="111"/>
                </a:cubicBezTo>
                <a:cubicBezTo>
                  <a:pt x="42" y="112"/>
                  <a:pt x="43" y="112"/>
                  <a:pt x="44" y="112"/>
                </a:cubicBezTo>
                <a:cubicBezTo>
                  <a:pt x="45" y="112"/>
                  <a:pt x="45" y="112"/>
                  <a:pt x="46" y="111"/>
                </a:cubicBezTo>
                <a:cubicBezTo>
                  <a:pt x="47" y="110"/>
                  <a:pt x="47" y="108"/>
                  <a:pt x="46" y="107"/>
                </a:cubicBezTo>
                <a:cubicBezTo>
                  <a:pt x="45" y="106"/>
                  <a:pt x="43" y="106"/>
                  <a:pt x="42" y="107"/>
                </a:cubicBezTo>
                <a:close/>
                <a:moveTo>
                  <a:pt x="71" y="39"/>
                </a:moveTo>
                <a:cubicBezTo>
                  <a:pt x="71" y="39"/>
                  <a:pt x="71" y="39"/>
                  <a:pt x="72" y="39"/>
                </a:cubicBezTo>
                <a:cubicBezTo>
                  <a:pt x="73" y="39"/>
                  <a:pt x="74" y="38"/>
                  <a:pt x="74" y="36"/>
                </a:cubicBezTo>
                <a:cubicBezTo>
                  <a:pt x="74" y="34"/>
                  <a:pt x="72" y="33"/>
                  <a:pt x="71" y="34"/>
                </a:cubicBezTo>
                <a:cubicBezTo>
                  <a:pt x="69" y="34"/>
                  <a:pt x="68" y="35"/>
                  <a:pt x="68" y="37"/>
                </a:cubicBezTo>
                <a:cubicBezTo>
                  <a:pt x="68" y="38"/>
                  <a:pt x="70" y="39"/>
                  <a:pt x="71" y="39"/>
                </a:cubicBezTo>
                <a:close/>
                <a:moveTo>
                  <a:pt x="81" y="39"/>
                </a:moveTo>
                <a:cubicBezTo>
                  <a:pt x="81" y="39"/>
                  <a:pt x="82" y="39"/>
                  <a:pt x="82" y="39"/>
                </a:cubicBezTo>
                <a:cubicBezTo>
                  <a:pt x="83" y="39"/>
                  <a:pt x="84" y="38"/>
                  <a:pt x="85" y="37"/>
                </a:cubicBezTo>
                <a:cubicBezTo>
                  <a:pt x="85" y="35"/>
                  <a:pt x="84" y="34"/>
                  <a:pt x="82" y="34"/>
                </a:cubicBezTo>
                <a:cubicBezTo>
                  <a:pt x="80" y="33"/>
                  <a:pt x="79" y="35"/>
                  <a:pt x="79" y="36"/>
                </a:cubicBezTo>
                <a:cubicBezTo>
                  <a:pt x="79" y="38"/>
                  <a:pt x="80" y="39"/>
                  <a:pt x="81" y="39"/>
                </a:cubicBezTo>
                <a:close/>
                <a:moveTo>
                  <a:pt x="91" y="42"/>
                </a:moveTo>
                <a:cubicBezTo>
                  <a:pt x="91" y="42"/>
                  <a:pt x="92" y="42"/>
                  <a:pt x="92" y="42"/>
                </a:cubicBezTo>
                <a:cubicBezTo>
                  <a:pt x="93" y="42"/>
                  <a:pt x="94" y="41"/>
                  <a:pt x="95" y="40"/>
                </a:cubicBezTo>
                <a:cubicBezTo>
                  <a:pt x="95" y="38"/>
                  <a:pt x="95" y="37"/>
                  <a:pt x="93" y="36"/>
                </a:cubicBezTo>
                <a:cubicBezTo>
                  <a:pt x="91" y="36"/>
                  <a:pt x="90" y="36"/>
                  <a:pt x="89" y="38"/>
                </a:cubicBezTo>
                <a:cubicBezTo>
                  <a:pt x="89" y="39"/>
                  <a:pt x="89" y="41"/>
                  <a:pt x="91" y="42"/>
                </a:cubicBezTo>
                <a:close/>
                <a:moveTo>
                  <a:pt x="61" y="42"/>
                </a:moveTo>
                <a:cubicBezTo>
                  <a:pt x="61" y="42"/>
                  <a:pt x="62" y="42"/>
                  <a:pt x="62" y="42"/>
                </a:cubicBezTo>
                <a:cubicBezTo>
                  <a:pt x="63" y="41"/>
                  <a:pt x="64" y="39"/>
                  <a:pt x="64" y="38"/>
                </a:cubicBezTo>
                <a:cubicBezTo>
                  <a:pt x="63" y="36"/>
                  <a:pt x="61" y="36"/>
                  <a:pt x="60" y="36"/>
                </a:cubicBezTo>
                <a:cubicBezTo>
                  <a:pt x="60" y="36"/>
                  <a:pt x="60" y="36"/>
                  <a:pt x="60" y="36"/>
                </a:cubicBezTo>
                <a:cubicBezTo>
                  <a:pt x="58" y="37"/>
                  <a:pt x="58" y="39"/>
                  <a:pt x="58" y="40"/>
                </a:cubicBezTo>
                <a:cubicBezTo>
                  <a:pt x="59" y="41"/>
                  <a:pt x="60" y="42"/>
                  <a:pt x="61" y="42"/>
                </a:cubicBezTo>
                <a:close/>
                <a:moveTo>
                  <a:pt x="53" y="114"/>
                </a:moveTo>
                <a:cubicBezTo>
                  <a:pt x="52" y="113"/>
                  <a:pt x="50" y="113"/>
                  <a:pt x="49" y="114"/>
                </a:cubicBezTo>
                <a:cubicBezTo>
                  <a:pt x="48" y="116"/>
                  <a:pt x="49" y="118"/>
                  <a:pt x="50" y="118"/>
                </a:cubicBezTo>
                <a:cubicBezTo>
                  <a:pt x="51" y="119"/>
                  <a:pt x="51" y="119"/>
                  <a:pt x="52" y="119"/>
                </a:cubicBezTo>
                <a:cubicBezTo>
                  <a:pt x="53" y="119"/>
                  <a:pt x="54" y="119"/>
                  <a:pt x="54" y="118"/>
                </a:cubicBezTo>
                <a:cubicBezTo>
                  <a:pt x="55" y="116"/>
                  <a:pt x="55" y="115"/>
                  <a:pt x="53" y="114"/>
                </a:cubicBezTo>
                <a:close/>
                <a:moveTo>
                  <a:pt x="52" y="47"/>
                </a:moveTo>
                <a:cubicBezTo>
                  <a:pt x="52" y="47"/>
                  <a:pt x="53" y="47"/>
                  <a:pt x="53" y="46"/>
                </a:cubicBezTo>
                <a:cubicBezTo>
                  <a:pt x="55" y="45"/>
                  <a:pt x="55" y="44"/>
                  <a:pt x="54" y="42"/>
                </a:cubicBezTo>
                <a:cubicBezTo>
                  <a:pt x="53" y="41"/>
                  <a:pt x="51" y="41"/>
                  <a:pt x="50" y="41"/>
                </a:cubicBezTo>
                <a:cubicBezTo>
                  <a:pt x="49" y="42"/>
                  <a:pt x="48" y="44"/>
                  <a:pt x="49" y="46"/>
                </a:cubicBezTo>
                <a:cubicBezTo>
                  <a:pt x="50" y="46"/>
                  <a:pt x="51" y="47"/>
                  <a:pt x="52" y="47"/>
                </a:cubicBezTo>
                <a:close/>
              </a:path>
            </a:pathLst>
          </a:custGeom>
          <a:solidFill>
            <a:srgbClr val="11437F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2" name="Овал 1"/>
          <p:cNvSpPr/>
          <p:nvPr/>
        </p:nvSpPr>
        <p:spPr>
          <a:xfrm>
            <a:off x="1361196" y="1199625"/>
            <a:ext cx="232843" cy="232843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8" name="TextBox 77"/>
          <p:cNvSpPr txBox="1"/>
          <p:nvPr/>
        </p:nvSpPr>
        <p:spPr>
          <a:xfrm>
            <a:off x="1271692" y="1174172"/>
            <a:ext cx="39289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100" dirty="0" smtClean="0"/>
              <a:t>ЭП</a:t>
            </a:r>
            <a:endParaRPr lang="ru-RU" sz="1100" b="1" dirty="0" smtClean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4" name="Овал 3"/>
          <p:cNvSpPr/>
          <p:nvPr/>
        </p:nvSpPr>
        <p:spPr>
          <a:xfrm>
            <a:off x="1353335" y="1193315"/>
            <a:ext cx="238609" cy="238609"/>
          </a:xfrm>
          <a:prstGeom prst="ellipse">
            <a:avLst/>
          </a:prstGeom>
          <a:noFill/>
          <a:ln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103" name="Рисунок 10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76550" y="2584681"/>
            <a:ext cx="360000" cy="36000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04" name="Freeform 195">
            <a:extLst>
              <a:ext uri="{FF2B5EF4-FFF2-40B4-BE49-F238E27FC236}">
                <a16:creationId xmlns:a16="http://schemas.microsoft.com/office/drawing/2014/main" id="{9683A0F0-22CE-44C4-B6D5-E7A18F9DC19C}"/>
              </a:ext>
            </a:extLst>
          </p:cNvPr>
          <p:cNvSpPr>
            <a:spLocks noEditPoints="1"/>
          </p:cNvSpPr>
          <p:nvPr/>
        </p:nvSpPr>
        <p:spPr bwMode="auto">
          <a:xfrm>
            <a:off x="5693356" y="2370784"/>
            <a:ext cx="266855" cy="371462"/>
          </a:xfrm>
          <a:custGeom>
            <a:avLst/>
            <a:gdLst>
              <a:gd name="T0" fmla="*/ 283971 w 116"/>
              <a:gd name="T1" fmla="*/ 352187 h 160"/>
              <a:gd name="T2" fmla="*/ 297656 w 116"/>
              <a:gd name="T3" fmla="*/ 245150 h 160"/>
              <a:gd name="T4" fmla="*/ 205280 w 116"/>
              <a:gd name="T5" fmla="*/ 0 h 160"/>
              <a:gd name="T6" fmla="*/ 61584 w 116"/>
              <a:gd name="T7" fmla="*/ 203716 h 160"/>
              <a:gd name="T8" fmla="*/ 112904 w 116"/>
              <a:gd name="T9" fmla="*/ 352187 h 160"/>
              <a:gd name="T10" fmla="*/ 0 w 116"/>
              <a:gd name="T11" fmla="*/ 473035 h 160"/>
              <a:gd name="T12" fmla="*/ 119747 w 116"/>
              <a:gd name="T13" fmla="*/ 542092 h 160"/>
              <a:gd name="T14" fmla="*/ 75269 w 116"/>
              <a:gd name="T15" fmla="*/ 462677 h 160"/>
              <a:gd name="T16" fmla="*/ 17107 w 116"/>
              <a:gd name="T17" fmla="*/ 473035 h 160"/>
              <a:gd name="T18" fmla="*/ 157381 w 116"/>
              <a:gd name="T19" fmla="*/ 535186 h 160"/>
              <a:gd name="T20" fmla="*/ 167645 w 116"/>
              <a:gd name="T21" fmla="*/ 552450 h 160"/>
              <a:gd name="T22" fmla="*/ 232651 w 116"/>
              <a:gd name="T23" fmla="*/ 552450 h 160"/>
              <a:gd name="T24" fmla="*/ 390032 w 116"/>
              <a:gd name="T25" fmla="*/ 552450 h 160"/>
              <a:gd name="T26" fmla="*/ 270286 w 116"/>
              <a:gd name="T27" fmla="*/ 365998 h 160"/>
              <a:gd name="T28" fmla="*/ 249758 w 116"/>
              <a:gd name="T29" fmla="*/ 352187 h 160"/>
              <a:gd name="T30" fmla="*/ 218966 w 116"/>
              <a:gd name="T31" fmla="*/ 421243 h 160"/>
              <a:gd name="T32" fmla="*/ 181331 w 116"/>
              <a:gd name="T33" fmla="*/ 421243 h 160"/>
              <a:gd name="T34" fmla="*/ 167645 w 116"/>
              <a:gd name="T35" fmla="*/ 352187 h 160"/>
              <a:gd name="T36" fmla="*/ 191595 w 116"/>
              <a:gd name="T37" fmla="*/ 324564 h 160"/>
              <a:gd name="T38" fmla="*/ 198438 w 116"/>
              <a:gd name="T39" fmla="*/ 383262 h 160"/>
              <a:gd name="T40" fmla="*/ 301078 w 116"/>
              <a:gd name="T41" fmla="*/ 179546 h 160"/>
              <a:gd name="T42" fmla="*/ 99219 w 116"/>
              <a:gd name="T43" fmla="*/ 179546 h 160"/>
              <a:gd name="T44" fmla="*/ 109483 w 116"/>
              <a:gd name="T45" fmla="*/ 151924 h 160"/>
              <a:gd name="T46" fmla="*/ 106061 w 116"/>
              <a:gd name="T47" fmla="*/ 155377 h 160"/>
              <a:gd name="T48" fmla="*/ 106061 w 116"/>
              <a:gd name="T49" fmla="*/ 155377 h 160"/>
              <a:gd name="T50" fmla="*/ 102640 w 116"/>
              <a:gd name="T51" fmla="*/ 155377 h 160"/>
              <a:gd name="T52" fmla="*/ 102640 w 116"/>
              <a:gd name="T53" fmla="*/ 155377 h 160"/>
              <a:gd name="T54" fmla="*/ 102640 w 116"/>
              <a:gd name="T55" fmla="*/ 158829 h 160"/>
              <a:gd name="T56" fmla="*/ 99219 w 116"/>
              <a:gd name="T57" fmla="*/ 158829 h 160"/>
              <a:gd name="T58" fmla="*/ 99219 w 116"/>
              <a:gd name="T59" fmla="*/ 162282 h 160"/>
              <a:gd name="T60" fmla="*/ 92376 w 116"/>
              <a:gd name="T61" fmla="*/ 120848 h 160"/>
              <a:gd name="T62" fmla="*/ 307920 w 116"/>
              <a:gd name="T63" fmla="*/ 165735 h 160"/>
              <a:gd name="T64" fmla="*/ 301078 w 116"/>
              <a:gd name="T65" fmla="*/ 162282 h 160"/>
              <a:gd name="T66" fmla="*/ 297656 w 116"/>
              <a:gd name="T67" fmla="*/ 158829 h 160"/>
              <a:gd name="T68" fmla="*/ 297656 w 116"/>
              <a:gd name="T69" fmla="*/ 158829 h 160"/>
              <a:gd name="T70" fmla="*/ 297656 w 116"/>
              <a:gd name="T71" fmla="*/ 155377 h 160"/>
              <a:gd name="T72" fmla="*/ 297656 w 116"/>
              <a:gd name="T73" fmla="*/ 155377 h 160"/>
              <a:gd name="T74" fmla="*/ 294235 w 116"/>
              <a:gd name="T75" fmla="*/ 155377 h 160"/>
              <a:gd name="T76" fmla="*/ 294235 w 116"/>
              <a:gd name="T77" fmla="*/ 155377 h 160"/>
              <a:gd name="T78" fmla="*/ 232651 w 116"/>
              <a:gd name="T79" fmla="*/ 100132 h 160"/>
              <a:gd name="T80" fmla="*/ 236072 w 116"/>
              <a:gd name="T81" fmla="*/ 120848 h 160"/>
              <a:gd name="T82" fmla="*/ 191595 w 116"/>
              <a:gd name="T83" fmla="*/ 307300 h 160"/>
              <a:gd name="T84" fmla="*/ 150539 w 116"/>
              <a:gd name="T85" fmla="*/ 355640 h 160"/>
              <a:gd name="T86" fmla="*/ 126589 w 116"/>
              <a:gd name="T87" fmla="*/ 365998 h 160"/>
              <a:gd name="T88" fmla="*/ 147117 w 116"/>
              <a:gd name="T89" fmla="*/ 441960 h 160"/>
              <a:gd name="T90" fmla="*/ 174488 w 116"/>
              <a:gd name="T91" fmla="*/ 448866 h 160"/>
              <a:gd name="T92" fmla="*/ 208702 w 116"/>
              <a:gd name="T93" fmla="*/ 459224 h 160"/>
              <a:gd name="T94" fmla="*/ 232651 w 116"/>
              <a:gd name="T95" fmla="*/ 431602 h 160"/>
              <a:gd name="T96" fmla="*/ 253179 w 116"/>
              <a:gd name="T97" fmla="*/ 441960 h 160"/>
              <a:gd name="T98" fmla="*/ 379768 w 116"/>
              <a:gd name="T99" fmla="*/ 535186 h 160"/>
              <a:gd name="T100" fmla="*/ 314763 w 116"/>
              <a:gd name="T101" fmla="*/ 469583 h 160"/>
              <a:gd name="T102" fmla="*/ 328448 w 116"/>
              <a:gd name="T103" fmla="*/ 390168 h 160"/>
              <a:gd name="T104" fmla="*/ 379768 w 116"/>
              <a:gd name="T105" fmla="*/ 473035 h 160"/>
              <a:gd name="T106" fmla="*/ 184752 w 116"/>
              <a:gd name="T107" fmla="*/ 203716 h 160"/>
              <a:gd name="T108" fmla="*/ 208702 w 116"/>
              <a:gd name="T109" fmla="*/ 224433 h 16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16" h="160">
                <a:moveTo>
                  <a:pt x="103" y="111"/>
                </a:moveTo>
                <a:cubicBezTo>
                  <a:pt x="103" y="111"/>
                  <a:pt x="103" y="111"/>
                  <a:pt x="103" y="111"/>
                </a:cubicBezTo>
                <a:cubicBezTo>
                  <a:pt x="100" y="109"/>
                  <a:pt x="98" y="109"/>
                  <a:pt x="98" y="109"/>
                </a:cubicBezTo>
                <a:cubicBezTo>
                  <a:pt x="83" y="102"/>
                  <a:pt x="83" y="102"/>
                  <a:pt x="83" y="102"/>
                </a:cubicBezTo>
                <a:cubicBezTo>
                  <a:pt x="73" y="96"/>
                  <a:pt x="73" y="96"/>
                  <a:pt x="73" y="96"/>
                </a:cubicBezTo>
                <a:cubicBezTo>
                  <a:pt x="73" y="96"/>
                  <a:pt x="73" y="96"/>
                  <a:pt x="73" y="96"/>
                </a:cubicBezTo>
                <a:cubicBezTo>
                  <a:pt x="73" y="91"/>
                  <a:pt x="73" y="91"/>
                  <a:pt x="73" y="91"/>
                </a:cubicBezTo>
                <a:cubicBezTo>
                  <a:pt x="81" y="87"/>
                  <a:pt x="86" y="80"/>
                  <a:pt x="87" y="71"/>
                </a:cubicBezTo>
                <a:cubicBezTo>
                  <a:pt x="94" y="71"/>
                  <a:pt x="98" y="65"/>
                  <a:pt x="98" y="59"/>
                </a:cubicBezTo>
                <a:cubicBezTo>
                  <a:pt x="98" y="56"/>
                  <a:pt x="97" y="53"/>
                  <a:pt x="95" y="51"/>
                </a:cubicBezTo>
                <a:cubicBezTo>
                  <a:pt x="95" y="35"/>
                  <a:pt x="95" y="35"/>
                  <a:pt x="95" y="35"/>
                </a:cubicBezTo>
                <a:cubicBezTo>
                  <a:pt x="95" y="16"/>
                  <a:pt x="79" y="0"/>
                  <a:pt x="60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38" y="0"/>
                  <a:pt x="22" y="16"/>
                  <a:pt x="22" y="35"/>
                </a:cubicBezTo>
                <a:cubicBezTo>
                  <a:pt x="22" y="51"/>
                  <a:pt x="22" y="51"/>
                  <a:pt x="22" y="51"/>
                </a:cubicBezTo>
                <a:cubicBezTo>
                  <a:pt x="20" y="53"/>
                  <a:pt x="18" y="56"/>
                  <a:pt x="18" y="59"/>
                </a:cubicBezTo>
                <a:cubicBezTo>
                  <a:pt x="18" y="65"/>
                  <a:pt x="23" y="71"/>
                  <a:pt x="30" y="71"/>
                </a:cubicBezTo>
                <a:cubicBezTo>
                  <a:pt x="31" y="80"/>
                  <a:pt x="36" y="87"/>
                  <a:pt x="44" y="91"/>
                </a:cubicBezTo>
                <a:cubicBezTo>
                  <a:pt x="44" y="95"/>
                  <a:pt x="44" y="95"/>
                  <a:pt x="44" y="95"/>
                </a:cubicBezTo>
                <a:cubicBezTo>
                  <a:pt x="33" y="102"/>
                  <a:pt x="33" y="102"/>
                  <a:pt x="33" y="102"/>
                </a:cubicBezTo>
                <a:cubicBezTo>
                  <a:pt x="33" y="102"/>
                  <a:pt x="33" y="102"/>
                  <a:pt x="33" y="102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09"/>
                  <a:pt x="13" y="110"/>
                  <a:pt x="9" y="114"/>
                </a:cubicBezTo>
                <a:cubicBezTo>
                  <a:pt x="5" y="118"/>
                  <a:pt x="0" y="126"/>
                  <a:pt x="0" y="137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1" y="160"/>
                  <a:pt x="3" y="160"/>
                </a:cubicBezTo>
                <a:cubicBezTo>
                  <a:pt x="33" y="160"/>
                  <a:pt x="33" y="160"/>
                  <a:pt x="33" y="160"/>
                </a:cubicBezTo>
                <a:cubicBezTo>
                  <a:pt x="34" y="160"/>
                  <a:pt x="35" y="159"/>
                  <a:pt x="35" y="157"/>
                </a:cubicBezTo>
                <a:cubicBezTo>
                  <a:pt x="35" y="156"/>
                  <a:pt x="34" y="155"/>
                  <a:pt x="33" y="155"/>
                </a:cubicBezTo>
                <a:cubicBezTo>
                  <a:pt x="25" y="155"/>
                  <a:pt x="25" y="155"/>
                  <a:pt x="25" y="155"/>
                </a:cubicBezTo>
                <a:cubicBezTo>
                  <a:pt x="25" y="136"/>
                  <a:pt x="25" y="136"/>
                  <a:pt x="25" y="136"/>
                </a:cubicBezTo>
                <a:cubicBezTo>
                  <a:pt x="25" y="135"/>
                  <a:pt x="24" y="134"/>
                  <a:pt x="22" y="134"/>
                </a:cubicBezTo>
                <a:cubicBezTo>
                  <a:pt x="21" y="134"/>
                  <a:pt x="20" y="135"/>
                  <a:pt x="20" y="136"/>
                </a:cubicBezTo>
                <a:cubicBezTo>
                  <a:pt x="20" y="155"/>
                  <a:pt x="20" y="155"/>
                  <a:pt x="20" y="155"/>
                </a:cubicBezTo>
                <a:cubicBezTo>
                  <a:pt x="5" y="155"/>
                  <a:pt x="5" y="155"/>
                  <a:pt x="5" y="155"/>
                </a:cubicBezTo>
                <a:cubicBezTo>
                  <a:pt x="5" y="137"/>
                  <a:pt x="5" y="137"/>
                  <a:pt x="5" y="137"/>
                </a:cubicBezTo>
                <a:cubicBezTo>
                  <a:pt x="5" y="119"/>
                  <a:pt x="20" y="113"/>
                  <a:pt x="20" y="113"/>
                </a:cubicBezTo>
                <a:cubicBezTo>
                  <a:pt x="20" y="113"/>
                  <a:pt x="20" y="113"/>
                  <a:pt x="20" y="113"/>
                </a:cubicBezTo>
                <a:cubicBezTo>
                  <a:pt x="32" y="108"/>
                  <a:pt x="32" y="108"/>
                  <a:pt x="32" y="108"/>
                </a:cubicBezTo>
                <a:cubicBezTo>
                  <a:pt x="46" y="155"/>
                  <a:pt x="46" y="155"/>
                  <a:pt x="46" y="155"/>
                </a:cubicBezTo>
                <a:cubicBezTo>
                  <a:pt x="40" y="155"/>
                  <a:pt x="40" y="155"/>
                  <a:pt x="40" y="155"/>
                </a:cubicBezTo>
                <a:cubicBezTo>
                  <a:pt x="39" y="155"/>
                  <a:pt x="38" y="156"/>
                  <a:pt x="38" y="157"/>
                </a:cubicBezTo>
                <a:cubicBezTo>
                  <a:pt x="38" y="159"/>
                  <a:pt x="39" y="160"/>
                  <a:pt x="40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115" y="160"/>
                  <a:pt x="116" y="159"/>
                  <a:pt x="116" y="157"/>
                </a:cubicBezTo>
                <a:cubicBezTo>
                  <a:pt x="116" y="137"/>
                  <a:pt x="116" y="137"/>
                  <a:pt x="116" y="137"/>
                </a:cubicBezTo>
                <a:cubicBezTo>
                  <a:pt x="116" y="122"/>
                  <a:pt x="108" y="114"/>
                  <a:pt x="103" y="111"/>
                </a:cubicBezTo>
                <a:close/>
                <a:moveTo>
                  <a:pt x="79" y="106"/>
                </a:moveTo>
                <a:cubicBezTo>
                  <a:pt x="72" y="122"/>
                  <a:pt x="72" y="122"/>
                  <a:pt x="72" y="122"/>
                </a:cubicBezTo>
                <a:cubicBezTo>
                  <a:pt x="62" y="115"/>
                  <a:pt x="62" y="115"/>
                  <a:pt x="62" y="115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73" y="104"/>
                  <a:pt x="73" y="103"/>
                  <a:pt x="73" y="102"/>
                </a:cubicBezTo>
                <a:cubicBezTo>
                  <a:pt x="73" y="102"/>
                  <a:pt x="73" y="102"/>
                  <a:pt x="73" y="102"/>
                </a:cubicBezTo>
                <a:cubicBezTo>
                  <a:pt x="73" y="102"/>
                  <a:pt x="73" y="102"/>
                  <a:pt x="73" y="102"/>
                </a:cubicBezTo>
                <a:lnTo>
                  <a:pt x="79" y="106"/>
                </a:lnTo>
                <a:close/>
                <a:moveTo>
                  <a:pt x="64" y="122"/>
                </a:moveTo>
                <a:cubicBezTo>
                  <a:pt x="62" y="127"/>
                  <a:pt x="62" y="127"/>
                  <a:pt x="62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3" y="122"/>
                  <a:pt x="53" y="122"/>
                  <a:pt x="53" y="122"/>
                </a:cubicBezTo>
                <a:cubicBezTo>
                  <a:pt x="58" y="118"/>
                  <a:pt x="58" y="118"/>
                  <a:pt x="58" y="118"/>
                </a:cubicBezTo>
                <a:lnTo>
                  <a:pt x="64" y="122"/>
                </a:lnTo>
                <a:close/>
                <a:moveTo>
                  <a:pt x="49" y="102"/>
                </a:moveTo>
                <a:cubicBezTo>
                  <a:pt x="49" y="102"/>
                  <a:pt x="49" y="102"/>
                  <a:pt x="49" y="102"/>
                </a:cubicBezTo>
                <a:cubicBezTo>
                  <a:pt x="49" y="97"/>
                  <a:pt x="49" y="97"/>
                  <a:pt x="49" y="97"/>
                </a:cubicBezTo>
                <a:cubicBezTo>
                  <a:pt x="49" y="97"/>
                  <a:pt x="49" y="97"/>
                  <a:pt x="49" y="97"/>
                </a:cubicBezTo>
                <a:cubicBezTo>
                  <a:pt x="49" y="93"/>
                  <a:pt x="49" y="93"/>
                  <a:pt x="49" y="93"/>
                </a:cubicBezTo>
                <a:cubicBezTo>
                  <a:pt x="51" y="94"/>
                  <a:pt x="54" y="94"/>
                  <a:pt x="56" y="94"/>
                </a:cubicBezTo>
                <a:cubicBezTo>
                  <a:pt x="61" y="94"/>
                  <a:pt x="61" y="94"/>
                  <a:pt x="61" y="94"/>
                </a:cubicBezTo>
                <a:cubicBezTo>
                  <a:pt x="63" y="94"/>
                  <a:pt x="66" y="94"/>
                  <a:pt x="68" y="93"/>
                </a:cubicBezTo>
                <a:cubicBezTo>
                  <a:pt x="68" y="101"/>
                  <a:pt x="68" y="101"/>
                  <a:pt x="68" y="101"/>
                </a:cubicBezTo>
                <a:cubicBezTo>
                  <a:pt x="58" y="111"/>
                  <a:pt x="58" y="111"/>
                  <a:pt x="58" y="111"/>
                </a:cubicBezTo>
                <a:lnTo>
                  <a:pt x="49" y="102"/>
                </a:lnTo>
                <a:close/>
                <a:moveTo>
                  <a:pt x="93" y="59"/>
                </a:moveTo>
                <a:cubicBezTo>
                  <a:pt x="93" y="62"/>
                  <a:pt x="91" y="65"/>
                  <a:pt x="88" y="66"/>
                </a:cubicBezTo>
                <a:cubicBezTo>
                  <a:pt x="88" y="52"/>
                  <a:pt x="88" y="52"/>
                  <a:pt x="88" y="52"/>
                </a:cubicBezTo>
                <a:cubicBezTo>
                  <a:pt x="91" y="53"/>
                  <a:pt x="93" y="56"/>
                  <a:pt x="93" y="59"/>
                </a:cubicBezTo>
                <a:close/>
                <a:moveTo>
                  <a:pt x="29" y="66"/>
                </a:moveTo>
                <a:cubicBezTo>
                  <a:pt x="26" y="65"/>
                  <a:pt x="24" y="62"/>
                  <a:pt x="24" y="59"/>
                </a:cubicBezTo>
                <a:cubicBezTo>
                  <a:pt x="24" y="56"/>
                  <a:pt x="26" y="53"/>
                  <a:pt x="29" y="52"/>
                </a:cubicBezTo>
                <a:lnTo>
                  <a:pt x="29" y="66"/>
                </a:lnTo>
                <a:close/>
                <a:moveTo>
                  <a:pt x="32" y="44"/>
                </a:move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4"/>
                  <a:pt x="32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29" y="46"/>
                  <a:pt x="29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9" y="46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8" y="47"/>
                  <a:pt x="28" y="47"/>
                  <a:pt x="27" y="47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19"/>
                  <a:pt x="40" y="5"/>
                  <a:pt x="57" y="5"/>
                </a:cubicBezTo>
                <a:cubicBezTo>
                  <a:pt x="60" y="5"/>
                  <a:pt x="60" y="5"/>
                  <a:pt x="60" y="5"/>
                </a:cubicBezTo>
                <a:cubicBezTo>
                  <a:pt x="77" y="5"/>
                  <a:pt x="90" y="19"/>
                  <a:pt x="90" y="35"/>
                </a:cubicBezTo>
                <a:cubicBezTo>
                  <a:pt x="90" y="48"/>
                  <a:pt x="90" y="48"/>
                  <a:pt x="90" y="48"/>
                </a:cubicBezTo>
                <a:cubicBezTo>
                  <a:pt x="89" y="47"/>
                  <a:pt x="89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6"/>
                  <a:pt x="88" y="46"/>
                  <a:pt x="88" y="46"/>
                </a:cubicBezTo>
                <a:cubicBezTo>
                  <a:pt x="88" y="46"/>
                  <a:pt x="88" y="46"/>
                  <a:pt x="88" y="46"/>
                </a:cubicBezTo>
                <a:cubicBezTo>
                  <a:pt x="88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76" y="42"/>
                  <a:pt x="73" y="30"/>
                  <a:pt x="73" y="30"/>
                </a:cubicBezTo>
                <a:cubicBezTo>
                  <a:pt x="72" y="29"/>
                  <a:pt x="72" y="28"/>
                  <a:pt x="71" y="28"/>
                </a:cubicBezTo>
                <a:cubicBezTo>
                  <a:pt x="70" y="28"/>
                  <a:pt x="69" y="28"/>
                  <a:pt x="68" y="29"/>
                </a:cubicBezTo>
                <a:cubicBezTo>
                  <a:pt x="57" y="44"/>
                  <a:pt x="32" y="44"/>
                  <a:pt x="32" y="44"/>
                </a:cubicBezTo>
                <a:close/>
                <a:moveTo>
                  <a:pt x="34" y="67"/>
                </a:moveTo>
                <a:cubicBezTo>
                  <a:pt x="34" y="49"/>
                  <a:pt x="34" y="49"/>
                  <a:pt x="34" y="49"/>
                </a:cubicBezTo>
                <a:cubicBezTo>
                  <a:pt x="41" y="49"/>
                  <a:pt x="58" y="47"/>
                  <a:pt x="69" y="35"/>
                </a:cubicBezTo>
                <a:cubicBezTo>
                  <a:pt x="71" y="40"/>
                  <a:pt x="75" y="46"/>
                  <a:pt x="83" y="49"/>
                </a:cubicBezTo>
                <a:cubicBezTo>
                  <a:pt x="83" y="67"/>
                  <a:pt x="83" y="67"/>
                  <a:pt x="83" y="67"/>
                </a:cubicBezTo>
                <a:cubicBezTo>
                  <a:pt x="83" y="79"/>
                  <a:pt x="73" y="89"/>
                  <a:pt x="61" y="89"/>
                </a:cubicBezTo>
                <a:cubicBezTo>
                  <a:pt x="56" y="89"/>
                  <a:pt x="56" y="89"/>
                  <a:pt x="56" y="89"/>
                </a:cubicBezTo>
                <a:cubicBezTo>
                  <a:pt x="44" y="89"/>
                  <a:pt x="34" y="79"/>
                  <a:pt x="34" y="67"/>
                </a:cubicBezTo>
                <a:close/>
                <a:moveTo>
                  <a:pt x="44" y="101"/>
                </a:moveTo>
                <a:cubicBezTo>
                  <a:pt x="44" y="102"/>
                  <a:pt x="44" y="102"/>
                  <a:pt x="44" y="102"/>
                </a:cubicBezTo>
                <a:cubicBezTo>
                  <a:pt x="44" y="102"/>
                  <a:pt x="44" y="102"/>
                  <a:pt x="44" y="103"/>
                </a:cubicBezTo>
                <a:cubicBezTo>
                  <a:pt x="44" y="103"/>
                  <a:pt x="44" y="104"/>
                  <a:pt x="45" y="105"/>
                </a:cubicBezTo>
                <a:cubicBezTo>
                  <a:pt x="54" y="115"/>
                  <a:pt x="54" y="115"/>
                  <a:pt x="54" y="115"/>
                </a:cubicBezTo>
                <a:cubicBezTo>
                  <a:pt x="45" y="122"/>
                  <a:pt x="45" y="122"/>
                  <a:pt x="45" y="122"/>
                </a:cubicBezTo>
                <a:cubicBezTo>
                  <a:pt x="37" y="106"/>
                  <a:pt x="37" y="106"/>
                  <a:pt x="37" y="106"/>
                </a:cubicBezTo>
                <a:lnTo>
                  <a:pt x="44" y="101"/>
                </a:lnTo>
                <a:close/>
                <a:moveTo>
                  <a:pt x="48" y="146"/>
                </a:moveTo>
                <a:cubicBezTo>
                  <a:pt x="43" y="128"/>
                  <a:pt x="43" y="128"/>
                  <a:pt x="43" y="128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4" y="128"/>
                  <a:pt x="44" y="128"/>
                  <a:pt x="44" y="128"/>
                </a:cubicBezTo>
                <a:cubicBezTo>
                  <a:pt x="45" y="128"/>
                  <a:pt x="45" y="128"/>
                  <a:pt x="45" y="127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51" y="130"/>
                  <a:pt x="51" y="130"/>
                  <a:pt x="51" y="130"/>
                </a:cubicBezTo>
                <a:lnTo>
                  <a:pt x="48" y="146"/>
                </a:lnTo>
                <a:close/>
                <a:moveTo>
                  <a:pt x="52" y="155"/>
                </a:moveTo>
                <a:cubicBezTo>
                  <a:pt x="55" y="133"/>
                  <a:pt x="55" y="133"/>
                  <a:pt x="55" y="133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65" y="155"/>
                  <a:pt x="65" y="155"/>
                  <a:pt x="65" y="155"/>
                </a:cubicBezTo>
                <a:lnTo>
                  <a:pt x="52" y="155"/>
                </a:lnTo>
                <a:close/>
                <a:moveTo>
                  <a:pt x="66" y="130"/>
                </a:moveTo>
                <a:cubicBezTo>
                  <a:pt x="68" y="125"/>
                  <a:pt x="68" y="125"/>
                  <a:pt x="68" y="125"/>
                </a:cubicBezTo>
                <a:cubicBezTo>
                  <a:pt x="71" y="127"/>
                  <a:pt x="71" y="127"/>
                  <a:pt x="71" y="127"/>
                </a:cubicBezTo>
                <a:cubicBezTo>
                  <a:pt x="72" y="128"/>
                  <a:pt x="72" y="128"/>
                  <a:pt x="73" y="128"/>
                </a:cubicBezTo>
                <a:cubicBezTo>
                  <a:pt x="73" y="128"/>
                  <a:pt x="73" y="128"/>
                  <a:pt x="73" y="128"/>
                </a:cubicBezTo>
                <a:cubicBezTo>
                  <a:pt x="73" y="128"/>
                  <a:pt x="74" y="128"/>
                  <a:pt x="74" y="128"/>
                </a:cubicBezTo>
                <a:cubicBezTo>
                  <a:pt x="69" y="146"/>
                  <a:pt x="69" y="146"/>
                  <a:pt x="69" y="146"/>
                </a:cubicBezTo>
                <a:lnTo>
                  <a:pt x="66" y="130"/>
                </a:lnTo>
                <a:close/>
                <a:moveTo>
                  <a:pt x="111" y="155"/>
                </a:moveTo>
                <a:cubicBezTo>
                  <a:pt x="111" y="155"/>
                  <a:pt x="111" y="155"/>
                  <a:pt x="111" y="155"/>
                </a:cubicBezTo>
                <a:cubicBezTo>
                  <a:pt x="97" y="155"/>
                  <a:pt x="97" y="155"/>
                  <a:pt x="97" y="155"/>
                </a:cubicBezTo>
                <a:cubicBezTo>
                  <a:pt x="97" y="136"/>
                  <a:pt x="97" y="136"/>
                  <a:pt x="97" y="136"/>
                </a:cubicBezTo>
                <a:cubicBezTo>
                  <a:pt x="97" y="135"/>
                  <a:pt x="96" y="134"/>
                  <a:pt x="94" y="134"/>
                </a:cubicBezTo>
                <a:cubicBezTo>
                  <a:pt x="93" y="134"/>
                  <a:pt x="92" y="135"/>
                  <a:pt x="92" y="136"/>
                </a:cubicBezTo>
                <a:cubicBezTo>
                  <a:pt x="92" y="155"/>
                  <a:pt x="92" y="155"/>
                  <a:pt x="92" y="155"/>
                </a:cubicBezTo>
                <a:cubicBezTo>
                  <a:pt x="71" y="155"/>
                  <a:pt x="71" y="155"/>
                  <a:pt x="71" y="155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96" y="113"/>
                  <a:pt x="96" y="113"/>
                  <a:pt x="96" y="113"/>
                </a:cubicBezTo>
                <a:cubicBezTo>
                  <a:pt x="96" y="113"/>
                  <a:pt x="96" y="113"/>
                  <a:pt x="96" y="113"/>
                </a:cubicBezTo>
                <a:cubicBezTo>
                  <a:pt x="96" y="113"/>
                  <a:pt x="98" y="114"/>
                  <a:pt x="100" y="115"/>
                </a:cubicBezTo>
                <a:cubicBezTo>
                  <a:pt x="100" y="115"/>
                  <a:pt x="100" y="115"/>
                  <a:pt x="100" y="115"/>
                </a:cubicBezTo>
                <a:cubicBezTo>
                  <a:pt x="105" y="119"/>
                  <a:pt x="111" y="125"/>
                  <a:pt x="111" y="137"/>
                </a:cubicBezTo>
                <a:lnTo>
                  <a:pt x="111" y="155"/>
                </a:lnTo>
                <a:close/>
                <a:moveTo>
                  <a:pt x="57" y="70"/>
                </a:moveTo>
                <a:cubicBezTo>
                  <a:pt x="56" y="70"/>
                  <a:pt x="54" y="69"/>
                  <a:pt x="54" y="67"/>
                </a:cubicBezTo>
                <a:cubicBezTo>
                  <a:pt x="54" y="59"/>
                  <a:pt x="54" y="59"/>
                  <a:pt x="54" y="59"/>
                </a:cubicBezTo>
                <a:cubicBezTo>
                  <a:pt x="54" y="57"/>
                  <a:pt x="56" y="56"/>
                  <a:pt x="57" y="56"/>
                </a:cubicBezTo>
                <a:cubicBezTo>
                  <a:pt x="58" y="56"/>
                  <a:pt x="60" y="57"/>
                  <a:pt x="60" y="59"/>
                </a:cubicBezTo>
                <a:cubicBezTo>
                  <a:pt x="60" y="65"/>
                  <a:pt x="60" y="65"/>
                  <a:pt x="60" y="65"/>
                </a:cubicBezTo>
                <a:cubicBezTo>
                  <a:pt x="61" y="65"/>
                  <a:pt x="61" y="65"/>
                  <a:pt x="61" y="65"/>
                </a:cubicBezTo>
                <a:cubicBezTo>
                  <a:pt x="63" y="65"/>
                  <a:pt x="64" y="66"/>
                  <a:pt x="64" y="67"/>
                </a:cubicBezTo>
                <a:cubicBezTo>
                  <a:pt x="64" y="69"/>
                  <a:pt x="63" y="70"/>
                  <a:pt x="61" y="70"/>
                </a:cubicBezTo>
                <a:lnTo>
                  <a:pt x="57" y="70"/>
                </a:lnTo>
                <a:close/>
              </a:path>
            </a:pathLst>
          </a:custGeom>
          <a:solidFill>
            <a:srgbClr val="11437F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105" name="Freeform 788">
            <a:extLst>
              <a:ext uri="{FF2B5EF4-FFF2-40B4-BE49-F238E27FC236}">
                <a16:creationId xmlns:a16="http://schemas.microsoft.com/office/drawing/2014/main" id="{2462C664-F693-49E4-9020-6F7F142A2BF3}"/>
              </a:ext>
            </a:extLst>
          </p:cNvPr>
          <p:cNvSpPr>
            <a:spLocks noEditPoints="1"/>
          </p:cNvSpPr>
          <p:nvPr/>
        </p:nvSpPr>
        <p:spPr bwMode="auto">
          <a:xfrm>
            <a:off x="5285520" y="2420635"/>
            <a:ext cx="365598" cy="385601"/>
          </a:xfrm>
          <a:custGeom>
            <a:avLst/>
            <a:gdLst>
              <a:gd name="T0" fmla="*/ 443774 w 153"/>
              <a:gd name="T1" fmla="*/ 137716 h 160"/>
              <a:gd name="T2" fmla="*/ 327710 w 153"/>
              <a:gd name="T3" fmla="*/ 55086 h 160"/>
              <a:gd name="T4" fmla="*/ 187751 w 153"/>
              <a:gd name="T5" fmla="*/ 58529 h 160"/>
              <a:gd name="T6" fmla="*/ 75100 w 153"/>
              <a:gd name="T7" fmla="*/ 144602 h 160"/>
              <a:gd name="T8" fmla="*/ 34136 w 153"/>
              <a:gd name="T9" fmla="*/ 278874 h 160"/>
              <a:gd name="T10" fmla="*/ 78514 w 153"/>
              <a:gd name="T11" fmla="*/ 413147 h 160"/>
              <a:gd name="T12" fmla="*/ 194578 w 153"/>
              <a:gd name="T13" fmla="*/ 495777 h 160"/>
              <a:gd name="T14" fmla="*/ 334537 w 153"/>
              <a:gd name="T15" fmla="*/ 492334 h 160"/>
              <a:gd name="T16" fmla="*/ 447188 w 153"/>
              <a:gd name="T17" fmla="*/ 406261 h 160"/>
              <a:gd name="T18" fmla="*/ 488152 w 153"/>
              <a:gd name="T19" fmla="*/ 271989 h 160"/>
              <a:gd name="T20" fmla="*/ 498392 w 153"/>
              <a:gd name="T21" fmla="*/ 358061 h 160"/>
              <a:gd name="T22" fmla="*/ 337951 w 153"/>
              <a:gd name="T23" fmla="*/ 471676 h 160"/>
              <a:gd name="T24" fmla="*/ 208232 w 153"/>
              <a:gd name="T25" fmla="*/ 478562 h 160"/>
              <a:gd name="T26" fmla="*/ 98996 w 153"/>
              <a:gd name="T27" fmla="*/ 409704 h 160"/>
              <a:gd name="T28" fmla="*/ 51205 w 153"/>
              <a:gd name="T29" fmla="*/ 289203 h 160"/>
              <a:gd name="T30" fmla="*/ 85341 w 153"/>
              <a:gd name="T31" fmla="*/ 161816 h 160"/>
              <a:gd name="T32" fmla="*/ 187751 w 153"/>
              <a:gd name="T33" fmla="*/ 79187 h 160"/>
              <a:gd name="T34" fmla="*/ 314056 w 153"/>
              <a:gd name="T35" fmla="*/ 72301 h 160"/>
              <a:gd name="T36" fmla="*/ 436947 w 153"/>
              <a:gd name="T37" fmla="*/ 161816 h 160"/>
              <a:gd name="T38" fmla="*/ 471083 w 153"/>
              <a:gd name="T39" fmla="*/ 289203 h 160"/>
              <a:gd name="T40" fmla="*/ 296987 w 153"/>
              <a:gd name="T41" fmla="*/ 223788 h 160"/>
              <a:gd name="T42" fmla="*/ 259437 w 153"/>
              <a:gd name="T43" fmla="*/ 175588 h 160"/>
              <a:gd name="T44" fmla="*/ 245783 w 153"/>
              <a:gd name="T45" fmla="*/ 285760 h 160"/>
              <a:gd name="T46" fmla="*/ 215060 w 153"/>
              <a:gd name="T47" fmla="*/ 337404 h 160"/>
              <a:gd name="T48" fmla="*/ 269678 w 153"/>
              <a:gd name="T49" fmla="*/ 364947 h 160"/>
              <a:gd name="T50" fmla="*/ 341365 w 153"/>
              <a:gd name="T51" fmla="*/ 158373 h 160"/>
              <a:gd name="T52" fmla="*/ 341365 w 153"/>
              <a:gd name="T53" fmla="*/ 158373 h 160"/>
              <a:gd name="T54" fmla="*/ 365260 w 153"/>
              <a:gd name="T55" fmla="*/ 182473 h 160"/>
              <a:gd name="T56" fmla="*/ 317469 w 153"/>
              <a:gd name="T57" fmla="*/ 426919 h 160"/>
              <a:gd name="T58" fmla="*/ 344778 w 153"/>
              <a:gd name="T59" fmla="*/ 409704 h 160"/>
              <a:gd name="T60" fmla="*/ 197992 w 153"/>
              <a:gd name="T61" fmla="*/ 413147 h 160"/>
              <a:gd name="T62" fmla="*/ 276505 w 153"/>
              <a:gd name="T63" fmla="*/ 413147 h 160"/>
              <a:gd name="T64" fmla="*/ 276505 w 153"/>
              <a:gd name="T65" fmla="*/ 413147 h 160"/>
              <a:gd name="T66" fmla="*/ 242369 w 153"/>
              <a:gd name="T67" fmla="*/ 433805 h 160"/>
              <a:gd name="T68" fmla="*/ 406224 w 153"/>
              <a:gd name="T69" fmla="*/ 247888 h 160"/>
              <a:gd name="T70" fmla="*/ 409638 w 153"/>
              <a:gd name="T71" fmla="*/ 265103 h 160"/>
              <a:gd name="T72" fmla="*/ 409638 w 153"/>
              <a:gd name="T73" fmla="*/ 299532 h 160"/>
              <a:gd name="T74" fmla="*/ 409638 w 153"/>
              <a:gd name="T75" fmla="*/ 299532 h 160"/>
              <a:gd name="T76" fmla="*/ 385742 w 153"/>
              <a:gd name="T77" fmla="*/ 210017 h 160"/>
              <a:gd name="T78" fmla="*/ 382328 w 153"/>
              <a:gd name="T79" fmla="*/ 382161 h 160"/>
              <a:gd name="T80" fmla="*/ 389156 w 153"/>
              <a:gd name="T81" fmla="*/ 354618 h 160"/>
              <a:gd name="T82" fmla="*/ 157028 w 153"/>
              <a:gd name="T83" fmla="*/ 182473 h 160"/>
              <a:gd name="T84" fmla="*/ 122891 w 153"/>
              <a:gd name="T85" fmla="*/ 337404 h 160"/>
              <a:gd name="T86" fmla="*/ 122891 w 153"/>
              <a:gd name="T87" fmla="*/ 337404 h 160"/>
              <a:gd name="T88" fmla="*/ 119478 w 153"/>
              <a:gd name="T89" fmla="*/ 320189 h 160"/>
              <a:gd name="T90" fmla="*/ 119478 w 153"/>
              <a:gd name="T91" fmla="*/ 230674 h 160"/>
              <a:gd name="T92" fmla="*/ 122891 w 153"/>
              <a:gd name="T93" fmla="*/ 275432 h 160"/>
              <a:gd name="T94" fmla="*/ 102409 w 153"/>
              <a:gd name="T95" fmla="*/ 275432 h 160"/>
              <a:gd name="T96" fmla="*/ 133132 w 153"/>
              <a:gd name="T97" fmla="*/ 196245 h 160"/>
              <a:gd name="T98" fmla="*/ 150200 w 153"/>
              <a:gd name="T99" fmla="*/ 385604 h 160"/>
              <a:gd name="T100" fmla="*/ 245783 w 153"/>
              <a:gd name="T101" fmla="*/ 134273 h 160"/>
              <a:gd name="T102" fmla="*/ 276505 w 153"/>
              <a:gd name="T103" fmla="*/ 134273 h 160"/>
              <a:gd name="T104" fmla="*/ 276505 w 153"/>
              <a:gd name="T105" fmla="*/ 134273 h 160"/>
              <a:gd name="T106" fmla="*/ 303815 w 153"/>
              <a:gd name="T107" fmla="*/ 130830 h 160"/>
              <a:gd name="T108" fmla="*/ 204819 w 153"/>
              <a:gd name="T109" fmla="*/ 123944 h 160"/>
              <a:gd name="T110" fmla="*/ 167269 w 153"/>
              <a:gd name="T111" fmla="*/ 392490 h 160"/>
              <a:gd name="T112" fmla="*/ 177510 w 153"/>
              <a:gd name="T113" fmla="*/ 161816 h 160"/>
              <a:gd name="T114" fmla="*/ 177510 w 153"/>
              <a:gd name="T115" fmla="*/ 161816 h 16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53" h="160">
                <a:moveTo>
                  <a:pt x="152" y="61"/>
                </a:moveTo>
                <a:cubicBezTo>
                  <a:pt x="153" y="59"/>
                  <a:pt x="153" y="57"/>
                  <a:pt x="153" y="55"/>
                </a:cubicBezTo>
                <a:cubicBezTo>
                  <a:pt x="152" y="53"/>
                  <a:pt x="150" y="52"/>
                  <a:pt x="149" y="51"/>
                </a:cubicBezTo>
                <a:cubicBezTo>
                  <a:pt x="131" y="42"/>
                  <a:pt x="131" y="42"/>
                  <a:pt x="131" y="42"/>
                </a:cubicBezTo>
                <a:cubicBezTo>
                  <a:pt x="130" y="41"/>
                  <a:pt x="130" y="41"/>
                  <a:pt x="130" y="40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26" y="17"/>
                  <a:pt x="123" y="14"/>
                  <a:pt x="119" y="14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98" y="17"/>
                  <a:pt x="98" y="17"/>
                  <a:pt x="98" y="17"/>
                </a:cubicBezTo>
                <a:cubicBezTo>
                  <a:pt x="97" y="17"/>
                  <a:pt x="97" y="17"/>
                  <a:pt x="96" y="16"/>
                </a:cubicBezTo>
                <a:cubicBezTo>
                  <a:pt x="82" y="2"/>
                  <a:pt x="82" y="2"/>
                  <a:pt x="82" y="2"/>
                </a:cubicBezTo>
                <a:cubicBezTo>
                  <a:pt x="81" y="1"/>
                  <a:pt x="79" y="0"/>
                  <a:pt x="76" y="0"/>
                </a:cubicBezTo>
                <a:cubicBezTo>
                  <a:pt x="74" y="0"/>
                  <a:pt x="72" y="1"/>
                  <a:pt x="71" y="2"/>
                </a:cubicBezTo>
                <a:cubicBezTo>
                  <a:pt x="57" y="16"/>
                  <a:pt x="57" y="16"/>
                  <a:pt x="57" y="16"/>
                </a:cubicBezTo>
                <a:cubicBezTo>
                  <a:pt x="56" y="17"/>
                  <a:pt x="56" y="17"/>
                  <a:pt x="55" y="17"/>
                </a:cubicBezTo>
                <a:cubicBezTo>
                  <a:pt x="35" y="14"/>
                  <a:pt x="35" y="14"/>
                  <a:pt x="35" y="14"/>
                </a:cubicBezTo>
                <a:cubicBezTo>
                  <a:pt x="35" y="14"/>
                  <a:pt x="35" y="14"/>
                  <a:pt x="34" y="14"/>
                </a:cubicBezTo>
                <a:cubicBezTo>
                  <a:pt x="30" y="14"/>
                  <a:pt x="27" y="17"/>
                  <a:pt x="26" y="2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41"/>
                  <a:pt x="23" y="41"/>
                  <a:pt x="22" y="42"/>
                </a:cubicBezTo>
                <a:cubicBezTo>
                  <a:pt x="4" y="51"/>
                  <a:pt x="4" y="51"/>
                  <a:pt x="4" y="51"/>
                </a:cubicBezTo>
                <a:cubicBezTo>
                  <a:pt x="2" y="52"/>
                  <a:pt x="1" y="53"/>
                  <a:pt x="0" y="55"/>
                </a:cubicBezTo>
                <a:cubicBezTo>
                  <a:pt x="0" y="57"/>
                  <a:pt x="0" y="59"/>
                  <a:pt x="1" y="61"/>
                </a:cubicBezTo>
                <a:cubicBezTo>
                  <a:pt x="10" y="79"/>
                  <a:pt x="10" y="79"/>
                  <a:pt x="10" y="79"/>
                </a:cubicBezTo>
                <a:cubicBezTo>
                  <a:pt x="10" y="80"/>
                  <a:pt x="10" y="80"/>
                  <a:pt x="10" y="81"/>
                </a:cubicBezTo>
                <a:cubicBezTo>
                  <a:pt x="1" y="99"/>
                  <a:pt x="1" y="99"/>
                  <a:pt x="1" y="99"/>
                </a:cubicBezTo>
                <a:cubicBezTo>
                  <a:pt x="0" y="101"/>
                  <a:pt x="0" y="103"/>
                  <a:pt x="0" y="105"/>
                </a:cubicBezTo>
                <a:cubicBezTo>
                  <a:pt x="1" y="107"/>
                  <a:pt x="2" y="108"/>
                  <a:pt x="4" y="109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3" y="119"/>
                  <a:pt x="23" y="119"/>
                  <a:pt x="23" y="120"/>
                </a:cubicBezTo>
                <a:cubicBezTo>
                  <a:pt x="26" y="139"/>
                  <a:pt x="26" y="139"/>
                  <a:pt x="26" y="139"/>
                </a:cubicBezTo>
                <a:cubicBezTo>
                  <a:pt x="27" y="143"/>
                  <a:pt x="30" y="146"/>
                  <a:pt x="34" y="146"/>
                </a:cubicBezTo>
                <a:cubicBezTo>
                  <a:pt x="34" y="146"/>
                  <a:pt x="35" y="146"/>
                  <a:pt x="35" y="146"/>
                </a:cubicBezTo>
                <a:cubicBezTo>
                  <a:pt x="55" y="143"/>
                  <a:pt x="55" y="143"/>
                  <a:pt x="55" y="143"/>
                </a:cubicBezTo>
                <a:cubicBezTo>
                  <a:pt x="56" y="143"/>
                  <a:pt x="56" y="143"/>
                  <a:pt x="57" y="144"/>
                </a:cubicBezTo>
                <a:cubicBezTo>
                  <a:pt x="71" y="158"/>
                  <a:pt x="71" y="158"/>
                  <a:pt x="71" y="158"/>
                </a:cubicBezTo>
                <a:cubicBezTo>
                  <a:pt x="72" y="159"/>
                  <a:pt x="74" y="160"/>
                  <a:pt x="76" y="160"/>
                </a:cubicBezTo>
                <a:cubicBezTo>
                  <a:pt x="79" y="160"/>
                  <a:pt x="81" y="159"/>
                  <a:pt x="82" y="158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7" y="143"/>
                  <a:pt x="97" y="143"/>
                  <a:pt x="98" y="143"/>
                </a:cubicBezTo>
                <a:cubicBezTo>
                  <a:pt x="117" y="146"/>
                  <a:pt x="117" y="146"/>
                  <a:pt x="117" y="146"/>
                </a:cubicBezTo>
                <a:cubicBezTo>
                  <a:pt x="118" y="146"/>
                  <a:pt x="118" y="146"/>
                  <a:pt x="119" y="146"/>
                </a:cubicBezTo>
                <a:cubicBezTo>
                  <a:pt x="123" y="146"/>
                  <a:pt x="126" y="143"/>
                  <a:pt x="127" y="139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19"/>
                  <a:pt x="130" y="119"/>
                  <a:pt x="131" y="118"/>
                </a:cubicBezTo>
                <a:cubicBezTo>
                  <a:pt x="148" y="109"/>
                  <a:pt x="148" y="109"/>
                  <a:pt x="148" y="109"/>
                </a:cubicBezTo>
                <a:cubicBezTo>
                  <a:pt x="150" y="108"/>
                  <a:pt x="152" y="107"/>
                  <a:pt x="152" y="105"/>
                </a:cubicBezTo>
                <a:cubicBezTo>
                  <a:pt x="153" y="103"/>
                  <a:pt x="153" y="101"/>
                  <a:pt x="152" y="99"/>
                </a:cubicBezTo>
                <a:cubicBezTo>
                  <a:pt x="143" y="81"/>
                  <a:pt x="143" y="81"/>
                  <a:pt x="143" y="81"/>
                </a:cubicBezTo>
                <a:cubicBezTo>
                  <a:pt x="143" y="80"/>
                  <a:pt x="143" y="80"/>
                  <a:pt x="143" y="79"/>
                </a:cubicBezTo>
                <a:lnTo>
                  <a:pt x="152" y="61"/>
                </a:lnTo>
                <a:close/>
                <a:moveTo>
                  <a:pt x="138" y="84"/>
                </a:moveTo>
                <a:cubicBezTo>
                  <a:pt x="147" y="101"/>
                  <a:pt x="147" y="101"/>
                  <a:pt x="147" y="101"/>
                </a:cubicBezTo>
                <a:cubicBezTo>
                  <a:pt x="147" y="102"/>
                  <a:pt x="147" y="102"/>
                  <a:pt x="147" y="103"/>
                </a:cubicBezTo>
                <a:cubicBezTo>
                  <a:pt x="147" y="103"/>
                  <a:pt x="146" y="104"/>
                  <a:pt x="146" y="104"/>
                </a:cubicBezTo>
                <a:cubicBezTo>
                  <a:pt x="128" y="113"/>
                  <a:pt x="128" y="113"/>
                  <a:pt x="128" y="113"/>
                </a:cubicBezTo>
                <a:cubicBezTo>
                  <a:pt x="126" y="114"/>
                  <a:pt x="124" y="116"/>
                  <a:pt x="124" y="119"/>
                </a:cubicBezTo>
                <a:cubicBezTo>
                  <a:pt x="121" y="139"/>
                  <a:pt x="121" y="139"/>
                  <a:pt x="121" y="139"/>
                </a:cubicBezTo>
                <a:cubicBezTo>
                  <a:pt x="121" y="140"/>
                  <a:pt x="120" y="140"/>
                  <a:pt x="119" y="140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7"/>
                  <a:pt x="94" y="138"/>
                  <a:pt x="92" y="139"/>
                </a:cubicBezTo>
                <a:cubicBezTo>
                  <a:pt x="78" y="153"/>
                  <a:pt x="78" y="153"/>
                  <a:pt x="78" y="153"/>
                </a:cubicBezTo>
                <a:cubicBezTo>
                  <a:pt x="77" y="154"/>
                  <a:pt x="76" y="154"/>
                  <a:pt x="75" y="153"/>
                </a:cubicBezTo>
                <a:cubicBezTo>
                  <a:pt x="61" y="139"/>
                  <a:pt x="61" y="139"/>
                  <a:pt x="61" y="139"/>
                </a:cubicBezTo>
                <a:cubicBezTo>
                  <a:pt x="60" y="138"/>
                  <a:pt x="58" y="137"/>
                  <a:pt x="55" y="137"/>
                </a:cubicBezTo>
                <a:cubicBezTo>
                  <a:pt x="55" y="137"/>
                  <a:pt x="55" y="137"/>
                  <a:pt x="54" y="137"/>
                </a:cubicBezTo>
                <a:cubicBezTo>
                  <a:pt x="35" y="140"/>
                  <a:pt x="35" y="140"/>
                  <a:pt x="35" y="140"/>
                </a:cubicBezTo>
                <a:cubicBezTo>
                  <a:pt x="33" y="140"/>
                  <a:pt x="32" y="140"/>
                  <a:pt x="32" y="139"/>
                </a:cubicBezTo>
                <a:cubicBezTo>
                  <a:pt x="29" y="119"/>
                  <a:pt x="29" y="119"/>
                  <a:pt x="29" y="119"/>
                </a:cubicBezTo>
                <a:cubicBezTo>
                  <a:pt x="29" y="116"/>
                  <a:pt x="27" y="114"/>
                  <a:pt x="25" y="113"/>
                </a:cubicBezTo>
                <a:cubicBezTo>
                  <a:pt x="7" y="104"/>
                  <a:pt x="7" y="104"/>
                  <a:pt x="7" y="104"/>
                </a:cubicBezTo>
                <a:cubicBezTo>
                  <a:pt x="7" y="104"/>
                  <a:pt x="6" y="103"/>
                  <a:pt x="6" y="103"/>
                </a:cubicBezTo>
                <a:cubicBezTo>
                  <a:pt x="6" y="102"/>
                  <a:pt x="6" y="102"/>
                  <a:pt x="6" y="101"/>
                </a:cubicBezTo>
                <a:cubicBezTo>
                  <a:pt x="15" y="84"/>
                  <a:pt x="15" y="84"/>
                  <a:pt x="15" y="84"/>
                </a:cubicBezTo>
                <a:cubicBezTo>
                  <a:pt x="17" y="81"/>
                  <a:pt x="17" y="79"/>
                  <a:pt x="15" y="76"/>
                </a:cubicBezTo>
                <a:cubicBezTo>
                  <a:pt x="6" y="59"/>
                  <a:pt x="6" y="59"/>
                  <a:pt x="6" y="59"/>
                </a:cubicBezTo>
                <a:cubicBezTo>
                  <a:pt x="6" y="58"/>
                  <a:pt x="6" y="58"/>
                  <a:pt x="6" y="57"/>
                </a:cubicBezTo>
                <a:cubicBezTo>
                  <a:pt x="6" y="57"/>
                  <a:pt x="7" y="56"/>
                  <a:pt x="7" y="56"/>
                </a:cubicBezTo>
                <a:cubicBezTo>
                  <a:pt x="25" y="47"/>
                  <a:pt x="25" y="47"/>
                  <a:pt x="25" y="47"/>
                </a:cubicBezTo>
                <a:cubicBezTo>
                  <a:pt x="27" y="46"/>
                  <a:pt x="29" y="44"/>
                  <a:pt x="29" y="4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0"/>
                  <a:pt x="33" y="20"/>
                  <a:pt x="34" y="20"/>
                </a:cubicBezTo>
                <a:cubicBezTo>
                  <a:pt x="54" y="23"/>
                  <a:pt x="54" y="23"/>
                  <a:pt x="54" y="23"/>
                </a:cubicBezTo>
                <a:cubicBezTo>
                  <a:pt x="54" y="23"/>
                  <a:pt x="55" y="23"/>
                  <a:pt x="55" y="23"/>
                </a:cubicBezTo>
                <a:cubicBezTo>
                  <a:pt x="55" y="23"/>
                  <a:pt x="55" y="23"/>
                  <a:pt x="55" y="23"/>
                </a:cubicBezTo>
                <a:cubicBezTo>
                  <a:pt x="57" y="23"/>
                  <a:pt x="59" y="22"/>
                  <a:pt x="61" y="21"/>
                </a:cubicBezTo>
                <a:cubicBezTo>
                  <a:pt x="75" y="7"/>
                  <a:pt x="75" y="7"/>
                  <a:pt x="75" y="7"/>
                </a:cubicBezTo>
                <a:cubicBezTo>
                  <a:pt x="76" y="6"/>
                  <a:pt x="77" y="6"/>
                  <a:pt x="78" y="7"/>
                </a:cubicBezTo>
                <a:cubicBezTo>
                  <a:pt x="92" y="21"/>
                  <a:pt x="92" y="21"/>
                  <a:pt x="92" y="21"/>
                </a:cubicBezTo>
                <a:cubicBezTo>
                  <a:pt x="94" y="22"/>
                  <a:pt x="96" y="23"/>
                  <a:pt x="99" y="23"/>
                </a:cubicBezTo>
                <a:cubicBezTo>
                  <a:pt x="118" y="20"/>
                  <a:pt x="118" y="20"/>
                  <a:pt x="118" y="20"/>
                </a:cubicBezTo>
                <a:cubicBezTo>
                  <a:pt x="120" y="20"/>
                  <a:pt x="121" y="20"/>
                  <a:pt x="121" y="21"/>
                </a:cubicBezTo>
                <a:cubicBezTo>
                  <a:pt x="124" y="41"/>
                  <a:pt x="124" y="41"/>
                  <a:pt x="124" y="41"/>
                </a:cubicBezTo>
                <a:cubicBezTo>
                  <a:pt x="124" y="44"/>
                  <a:pt x="126" y="46"/>
                  <a:pt x="128" y="47"/>
                </a:cubicBezTo>
                <a:cubicBezTo>
                  <a:pt x="146" y="56"/>
                  <a:pt x="146" y="56"/>
                  <a:pt x="146" y="56"/>
                </a:cubicBezTo>
                <a:cubicBezTo>
                  <a:pt x="146" y="56"/>
                  <a:pt x="147" y="57"/>
                  <a:pt x="147" y="57"/>
                </a:cubicBezTo>
                <a:cubicBezTo>
                  <a:pt x="147" y="58"/>
                  <a:pt x="147" y="58"/>
                  <a:pt x="147" y="59"/>
                </a:cubicBezTo>
                <a:cubicBezTo>
                  <a:pt x="138" y="76"/>
                  <a:pt x="138" y="76"/>
                  <a:pt x="138" y="76"/>
                </a:cubicBezTo>
                <a:cubicBezTo>
                  <a:pt x="137" y="79"/>
                  <a:pt x="137" y="81"/>
                  <a:pt x="138" y="84"/>
                </a:cubicBezTo>
                <a:close/>
                <a:moveTo>
                  <a:pt x="81" y="77"/>
                </a:moveTo>
                <a:cubicBezTo>
                  <a:pt x="72" y="77"/>
                  <a:pt x="72" y="77"/>
                  <a:pt x="72" y="77"/>
                </a:cubicBezTo>
                <a:cubicBezTo>
                  <a:pt x="69" y="77"/>
                  <a:pt x="66" y="74"/>
                  <a:pt x="66" y="71"/>
                </a:cubicBezTo>
                <a:cubicBezTo>
                  <a:pt x="66" y="68"/>
                  <a:pt x="69" y="65"/>
                  <a:pt x="72" y="65"/>
                </a:cubicBezTo>
                <a:cubicBezTo>
                  <a:pt x="87" y="65"/>
                  <a:pt x="87" y="65"/>
                  <a:pt x="87" y="65"/>
                </a:cubicBezTo>
                <a:cubicBezTo>
                  <a:pt x="88" y="65"/>
                  <a:pt x="90" y="64"/>
                  <a:pt x="90" y="62"/>
                </a:cubicBezTo>
                <a:cubicBezTo>
                  <a:pt x="90" y="60"/>
                  <a:pt x="88" y="59"/>
                  <a:pt x="87" y="59"/>
                </a:cubicBezTo>
                <a:cubicBezTo>
                  <a:pt x="79" y="59"/>
                  <a:pt x="79" y="59"/>
                  <a:pt x="79" y="59"/>
                </a:cubicBezTo>
                <a:cubicBezTo>
                  <a:pt x="79" y="54"/>
                  <a:pt x="79" y="54"/>
                  <a:pt x="79" y="54"/>
                </a:cubicBezTo>
                <a:cubicBezTo>
                  <a:pt x="79" y="52"/>
                  <a:pt x="78" y="51"/>
                  <a:pt x="76" y="51"/>
                </a:cubicBezTo>
                <a:cubicBezTo>
                  <a:pt x="75" y="51"/>
                  <a:pt x="73" y="52"/>
                  <a:pt x="73" y="54"/>
                </a:cubicBezTo>
                <a:cubicBezTo>
                  <a:pt x="73" y="59"/>
                  <a:pt x="73" y="59"/>
                  <a:pt x="73" y="59"/>
                </a:cubicBezTo>
                <a:cubicBezTo>
                  <a:pt x="72" y="59"/>
                  <a:pt x="72" y="59"/>
                  <a:pt x="72" y="59"/>
                </a:cubicBezTo>
                <a:cubicBezTo>
                  <a:pt x="66" y="59"/>
                  <a:pt x="60" y="64"/>
                  <a:pt x="60" y="71"/>
                </a:cubicBezTo>
                <a:cubicBezTo>
                  <a:pt x="60" y="78"/>
                  <a:pt x="66" y="83"/>
                  <a:pt x="72" y="83"/>
                </a:cubicBezTo>
                <a:cubicBezTo>
                  <a:pt x="80" y="83"/>
                  <a:pt x="80" y="83"/>
                  <a:pt x="80" y="83"/>
                </a:cubicBezTo>
                <a:cubicBezTo>
                  <a:pt x="84" y="83"/>
                  <a:pt x="86" y="86"/>
                  <a:pt x="86" y="89"/>
                </a:cubicBezTo>
                <a:cubicBezTo>
                  <a:pt x="86" y="92"/>
                  <a:pt x="84" y="95"/>
                  <a:pt x="80" y="95"/>
                </a:cubicBezTo>
                <a:cubicBezTo>
                  <a:pt x="66" y="95"/>
                  <a:pt x="66" y="95"/>
                  <a:pt x="66" y="95"/>
                </a:cubicBezTo>
                <a:cubicBezTo>
                  <a:pt x="64" y="95"/>
                  <a:pt x="63" y="96"/>
                  <a:pt x="63" y="98"/>
                </a:cubicBezTo>
                <a:cubicBezTo>
                  <a:pt x="63" y="99"/>
                  <a:pt x="64" y="101"/>
                  <a:pt x="66" y="101"/>
                </a:cubicBezTo>
                <a:cubicBezTo>
                  <a:pt x="73" y="101"/>
                  <a:pt x="73" y="101"/>
                  <a:pt x="73" y="101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73" y="108"/>
                  <a:pt x="75" y="109"/>
                  <a:pt x="76" y="109"/>
                </a:cubicBezTo>
                <a:cubicBezTo>
                  <a:pt x="78" y="109"/>
                  <a:pt x="79" y="108"/>
                  <a:pt x="79" y="106"/>
                </a:cubicBezTo>
                <a:cubicBezTo>
                  <a:pt x="79" y="101"/>
                  <a:pt x="79" y="101"/>
                  <a:pt x="79" y="101"/>
                </a:cubicBezTo>
                <a:cubicBezTo>
                  <a:pt x="80" y="101"/>
                  <a:pt x="80" y="101"/>
                  <a:pt x="80" y="101"/>
                </a:cubicBezTo>
                <a:cubicBezTo>
                  <a:pt x="87" y="101"/>
                  <a:pt x="92" y="95"/>
                  <a:pt x="92" y="89"/>
                </a:cubicBezTo>
                <a:cubicBezTo>
                  <a:pt x="92" y="82"/>
                  <a:pt x="87" y="77"/>
                  <a:pt x="81" y="77"/>
                </a:cubicBezTo>
                <a:close/>
                <a:moveTo>
                  <a:pt x="100" y="46"/>
                </a:moveTo>
                <a:cubicBezTo>
                  <a:pt x="100" y="47"/>
                  <a:pt x="101" y="47"/>
                  <a:pt x="101" y="47"/>
                </a:cubicBezTo>
                <a:cubicBezTo>
                  <a:pt x="102" y="47"/>
                  <a:pt x="103" y="46"/>
                  <a:pt x="104" y="46"/>
                </a:cubicBezTo>
                <a:cubicBezTo>
                  <a:pt x="105" y="44"/>
                  <a:pt x="104" y="42"/>
                  <a:pt x="103" y="41"/>
                </a:cubicBezTo>
                <a:cubicBezTo>
                  <a:pt x="102" y="41"/>
                  <a:pt x="100" y="41"/>
                  <a:pt x="99" y="42"/>
                </a:cubicBezTo>
                <a:cubicBezTo>
                  <a:pt x="98" y="44"/>
                  <a:pt x="98" y="45"/>
                  <a:pt x="100" y="46"/>
                </a:cubicBezTo>
                <a:close/>
                <a:moveTo>
                  <a:pt x="109" y="54"/>
                </a:moveTo>
                <a:cubicBezTo>
                  <a:pt x="110" y="54"/>
                  <a:pt x="111" y="54"/>
                  <a:pt x="111" y="53"/>
                </a:cubicBezTo>
                <a:cubicBezTo>
                  <a:pt x="112" y="52"/>
                  <a:pt x="112" y="50"/>
                  <a:pt x="111" y="49"/>
                </a:cubicBezTo>
                <a:cubicBezTo>
                  <a:pt x="110" y="48"/>
                  <a:pt x="108" y="48"/>
                  <a:pt x="107" y="49"/>
                </a:cubicBezTo>
                <a:cubicBezTo>
                  <a:pt x="106" y="50"/>
                  <a:pt x="106" y="52"/>
                  <a:pt x="107" y="53"/>
                </a:cubicBezTo>
                <a:cubicBezTo>
                  <a:pt x="108" y="54"/>
                  <a:pt x="108" y="54"/>
                  <a:pt x="109" y="54"/>
                </a:cubicBezTo>
                <a:close/>
                <a:moveTo>
                  <a:pt x="91" y="118"/>
                </a:moveTo>
                <a:cubicBezTo>
                  <a:pt x="89" y="119"/>
                  <a:pt x="89" y="120"/>
                  <a:pt x="89" y="122"/>
                </a:cubicBezTo>
                <a:cubicBezTo>
                  <a:pt x="90" y="123"/>
                  <a:pt x="91" y="124"/>
                  <a:pt x="92" y="124"/>
                </a:cubicBezTo>
                <a:cubicBezTo>
                  <a:pt x="92" y="124"/>
                  <a:pt x="93" y="124"/>
                  <a:pt x="93" y="124"/>
                </a:cubicBezTo>
                <a:cubicBezTo>
                  <a:pt x="95" y="123"/>
                  <a:pt x="95" y="121"/>
                  <a:pt x="95" y="120"/>
                </a:cubicBezTo>
                <a:cubicBezTo>
                  <a:pt x="94" y="118"/>
                  <a:pt x="93" y="117"/>
                  <a:pt x="91" y="118"/>
                </a:cubicBezTo>
                <a:close/>
                <a:moveTo>
                  <a:pt x="100" y="113"/>
                </a:moveTo>
                <a:cubicBezTo>
                  <a:pt x="98" y="114"/>
                  <a:pt x="98" y="116"/>
                  <a:pt x="99" y="118"/>
                </a:cubicBezTo>
                <a:cubicBezTo>
                  <a:pt x="100" y="118"/>
                  <a:pt x="100" y="119"/>
                  <a:pt x="101" y="119"/>
                </a:cubicBezTo>
                <a:cubicBezTo>
                  <a:pt x="102" y="119"/>
                  <a:pt x="103" y="119"/>
                  <a:pt x="103" y="118"/>
                </a:cubicBezTo>
                <a:cubicBezTo>
                  <a:pt x="104" y="117"/>
                  <a:pt x="105" y="116"/>
                  <a:pt x="104" y="114"/>
                </a:cubicBezTo>
                <a:cubicBezTo>
                  <a:pt x="103" y="113"/>
                  <a:pt x="101" y="113"/>
                  <a:pt x="100" y="113"/>
                </a:cubicBezTo>
                <a:close/>
                <a:moveTo>
                  <a:pt x="62" y="118"/>
                </a:moveTo>
                <a:cubicBezTo>
                  <a:pt x="61" y="118"/>
                  <a:pt x="59" y="118"/>
                  <a:pt x="58" y="120"/>
                </a:cubicBezTo>
                <a:cubicBezTo>
                  <a:pt x="58" y="121"/>
                  <a:pt x="58" y="123"/>
                  <a:pt x="60" y="124"/>
                </a:cubicBezTo>
                <a:cubicBezTo>
                  <a:pt x="60" y="124"/>
                  <a:pt x="61" y="124"/>
                  <a:pt x="61" y="124"/>
                </a:cubicBezTo>
                <a:cubicBezTo>
                  <a:pt x="62" y="124"/>
                  <a:pt x="63" y="123"/>
                  <a:pt x="64" y="122"/>
                </a:cubicBezTo>
                <a:cubicBezTo>
                  <a:pt x="64" y="120"/>
                  <a:pt x="64" y="119"/>
                  <a:pt x="62" y="118"/>
                </a:cubicBezTo>
                <a:close/>
                <a:moveTo>
                  <a:pt x="81" y="120"/>
                </a:moveTo>
                <a:cubicBezTo>
                  <a:pt x="80" y="121"/>
                  <a:pt x="79" y="122"/>
                  <a:pt x="79" y="124"/>
                </a:cubicBezTo>
                <a:cubicBezTo>
                  <a:pt x="79" y="125"/>
                  <a:pt x="80" y="126"/>
                  <a:pt x="82" y="126"/>
                </a:cubicBezTo>
                <a:cubicBezTo>
                  <a:pt x="82" y="126"/>
                  <a:pt x="82" y="126"/>
                  <a:pt x="82" y="126"/>
                </a:cubicBezTo>
                <a:cubicBezTo>
                  <a:pt x="84" y="126"/>
                  <a:pt x="85" y="125"/>
                  <a:pt x="85" y="123"/>
                </a:cubicBezTo>
                <a:cubicBezTo>
                  <a:pt x="85" y="121"/>
                  <a:pt x="83" y="120"/>
                  <a:pt x="81" y="120"/>
                </a:cubicBezTo>
                <a:close/>
                <a:moveTo>
                  <a:pt x="72" y="120"/>
                </a:moveTo>
                <a:cubicBezTo>
                  <a:pt x="72" y="120"/>
                  <a:pt x="72" y="120"/>
                  <a:pt x="72" y="120"/>
                </a:cubicBezTo>
                <a:cubicBezTo>
                  <a:pt x="70" y="120"/>
                  <a:pt x="69" y="121"/>
                  <a:pt x="68" y="123"/>
                </a:cubicBezTo>
                <a:cubicBezTo>
                  <a:pt x="68" y="125"/>
                  <a:pt x="69" y="126"/>
                  <a:pt x="71" y="126"/>
                </a:cubicBezTo>
                <a:cubicBezTo>
                  <a:pt x="71" y="126"/>
                  <a:pt x="71" y="126"/>
                  <a:pt x="71" y="126"/>
                </a:cubicBezTo>
                <a:cubicBezTo>
                  <a:pt x="73" y="126"/>
                  <a:pt x="74" y="125"/>
                  <a:pt x="74" y="124"/>
                </a:cubicBezTo>
                <a:cubicBezTo>
                  <a:pt x="74" y="122"/>
                  <a:pt x="73" y="121"/>
                  <a:pt x="72" y="120"/>
                </a:cubicBezTo>
                <a:close/>
                <a:moveTo>
                  <a:pt x="116" y="70"/>
                </a:moveTo>
                <a:cubicBezTo>
                  <a:pt x="116" y="70"/>
                  <a:pt x="116" y="70"/>
                  <a:pt x="116" y="70"/>
                </a:cubicBezTo>
                <a:cubicBezTo>
                  <a:pt x="116" y="71"/>
                  <a:pt x="118" y="72"/>
                  <a:pt x="119" y="72"/>
                </a:cubicBezTo>
                <a:cubicBezTo>
                  <a:pt x="119" y="72"/>
                  <a:pt x="119" y="72"/>
                  <a:pt x="120" y="72"/>
                </a:cubicBezTo>
                <a:cubicBezTo>
                  <a:pt x="121" y="72"/>
                  <a:pt x="122" y="70"/>
                  <a:pt x="122" y="69"/>
                </a:cubicBezTo>
                <a:cubicBezTo>
                  <a:pt x="121" y="67"/>
                  <a:pt x="120" y="66"/>
                  <a:pt x="118" y="67"/>
                </a:cubicBezTo>
                <a:cubicBezTo>
                  <a:pt x="117" y="67"/>
                  <a:pt x="116" y="69"/>
                  <a:pt x="116" y="70"/>
                </a:cubicBezTo>
                <a:close/>
                <a:moveTo>
                  <a:pt x="120" y="77"/>
                </a:moveTo>
                <a:cubicBezTo>
                  <a:pt x="119" y="77"/>
                  <a:pt x="117" y="78"/>
                  <a:pt x="117" y="80"/>
                </a:cubicBezTo>
                <a:cubicBezTo>
                  <a:pt x="117" y="82"/>
                  <a:pt x="119" y="83"/>
                  <a:pt x="120" y="83"/>
                </a:cubicBezTo>
                <a:cubicBezTo>
                  <a:pt x="122" y="83"/>
                  <a:pt x="123" y="82"/>
                  <a:pt x="123" y="80"/>
                </a:cubicBezTo>
                <a:cubicBezTo>
                  <a:pt x="123" y="78"/>
                  <a:pt x="122" y="77"/>
                  <a:pt x="120" y="77"/>
                </a:cubicBezTo>
                <a:close/>
                <a:moveTo>
                  <a:pt x="120" y="87"/>
                </a:moveTo>
                <a:cubicBezTo>
                  <a:pt x="118" y="87"/>
                  <a:pt x="116" y="88"/>
                  <a:pt x="116" y="90"/>
                </a:cubicBezTo>
                <a:cubicBezTo>
                  <a:pt x="116" y="91"/>
                  <a:pt x="117" y="93"/>
                  <a:pt x="118" y="93"/>
                </a:cubicBezTo>
                <a:cubicBezTo>
                  <a:pt x="118" y="93"/>
                  <a:pt x="119" y="93"/>
                  <a:pt x="119" y="93"/>
                </a:cubicBezTo>
                <a:cubicBezTo>
                  <a:pt x="120" y="93"/>
                  <a:pt x="122" y="92"/>
                  <a:pt x="122" y="91"/>
                </a:cubicBezTo>
                <a:cubicBezTo>
                  <a:pt x="122" y="89"/>
                  <a:pt x="121" y="88"/>
                  <a:pt x="120" y="87"/>
                </a:cubicBezTo>
                <a:close/>
                <a:moveTo>
                  <a:pt x="115" y="63"/>
                </a:moveTo>
                <a:cubicBezTo>
                  <a:pt x="116" y="63"/>
                  <a:pt x="116" y="62"/>
                  <a:pt x="117" y="62"/>
                </a:cubicBezTo>
                <a:cubicBezTo>
                  <a:pt x="118" y="61"/>
                  <a:pt x="119" y="60"/>
                  <a:pt x="118" y="58"/>
                </a:cubicBezTo>
                <a:cubicBezTo>
                  <a:pt x="117" y="57"/>
                  <a:pt x="115" y="56"/>
                  <a:pt x="114" y="57"/>
                </a:cubicBezTo>
                <a:cubicBezTo>
                  <a:pt x="112" y="58"/>
                  <a:pt x="112" y="60"/>
                  <a:pt x="113" y="61"/>
                </a:cubicBezTo>
                <a:cubicBezTo>
                  <a:pt x="113" y="62"/>
                  <a:pt x="114" y="63"/>
                  <a:pt x="115" y="63"/>
                </a:cubicBezTo>
                <a:close/>
                <a:moveTo>
                  <a:pt x="107" y="107"/>
                </a:moveTo>
                <a:cubicBezTo>
                  <a:pt x="106" y="108"/>
                  <a:pt x="106" y="110"/>
                  <a:pt x="107" y="111"/>
                </a:cubicBezTo>
                <a:cubicBezTo>
                  <a:pt x="108" y="112"/>
                  <a:pt x="109" y="112"/>
                  <a:pt x="109" y="112"/>
                </a:cubicBezTo>
                <a:cubicBezTo>
                  <a:pt x="110" y="112"/>
                  <a:pt x="111" y="112"/>
                  <a:pt x="112" y="111"/>
                </a:cubicBezTo>
                <a:cubicBezTo>
                  <a:pt x="113" y="110"/>
                  <a:pt x="112" y="108"/>
                  <a:pt x="111" y="107"/>
                </a:cubicBezTo>
                <a:cubicBezTo>
                  <a:pt x="110" y="106"/>
                  <a:pt x="108" y="106"/>
                  <a:pt x="107" y="107"/>
                </a:cubicBezTo>
                <a:close/>
                <a:moveTo>
                  <a:pt x="117" y="98"/>
                </a:moveTo>
                <a:cubicBezTo>
                  <a:pt x="115" y="97"/>
                  <a:pt x="113" y="97"/>
                  <a:pt x="113" y="99"/>
                </a:cubicBezTo>
                <a:cubicBezTo>
                  <a:pt x="112" y="100"/>
                  <a:pt x="112" y="102"/>
                  <a:pt x="114" y="103"/>
                </a:cubicBezTo>
                <a:cubicBezTo>
                  <a:pt x="114" y="103"/>
                  <a:pt x="115" y="103"/>
                  <a:pt x="115" y="103"/>
                </a:cubicBezTo>
                <a:cubicBezTo>
                  <a:pt x="116" y="103"/>
                  <a:pt x="117" y="103"/>
                  <a:pt x="118" y="102"/>
                </a:cubicBezTo>
                <a:cubicBezTo>
                  <a:pt x="119" y="100"/>
                  <a:pt x="118" y="98"/>
                  <a:pt x="117" y="98"/>
                </a:cubicBezTo>
                <a:close/>
                <a:moveTo>
                  <a:pt x="44" y="54"/>
                </a:moveTo>
                <a:cubicBezTo>
                  <a:pt x="45" y="54"/>
                  <a:pt x="45" y="54"/>
                  <a:pt x="46" y="53"/>
                </a:cubicBezTo>
                <a:cubicBezTo>
                  <a:pt x="47" y="52"/>
                  <a:pt x="47" y="50"/>
                  <a:pt x="46" y="49"/>
                </a:cubicBezTo>
                <a:cubicBezTo>
                  <a:pt x="44" y="48"/>
                  <a:pt x="43" y="48"/>
                  <a:pt x="41" y="49"/>
                </a:cubicBezTo>
                <a:cubicBezTo>
                  <a:pt x="40" y="50"/>
                  <a:pt x="41" y="52"/>
                  <a:pt x="42" y="53"/>
                </a:cubicBezTo>
                <a:cubicBezTo>
                  <a:pt x="42" y="54"/>
                  <a:pt x="43" y="54"/>
                  <a:pt x="44" y="54"/>
                </a:cubicBezTo>
                <a:close/>
                <a:moveTo>
                  <a:pt x="36" y="98"/>
                </a:moveTo>
                <a:cubicBezTo>
                  <a:pt x="35" y="99"/>
                  <a:pt x="34" y="100"/>
                  <a:pt x="35" y="102"/>
                </a:cubicBezTo>
                <a:cubicBezTo>
                  <a:pt x="36" y="103"/>
                  <a:pt x="37" y="103"/>
                  <a:pt x="38" y="103"/>
                </a:cubicBezTo>
                <a:cubicBezTo>
                  <a:pt x="38" y="103"/>
                  <a:pt x="39" y="103"/>
                  <a:pt x="39" y="103"/>
                </a:cubicBezTo>
                <a:cubicBezTo>
                  <a:pt x="41" y="102"/>
                  <a:pt x="41" y="100"/>
                  <a:pt x="40" y="99"/>
                </a:cubicBezTo>
                <a:cubicBezTo>
                  <a:pt x="40" y="98"/>
                  <a:pt x="38" y="97"/>
                  <a:pt x="36" y="98"/>
                </a:cubicBezTo>
                <a:close/>
                <a:moveTo>
                  <a:pt x="37" y="90"/>
                </a:moveTo>
                <a:cubicBezTo>
                  <a:pt x="36" y="88"/>
                  <a:pt x="35" y="87"/>
                  <a:pt x="33" y="88"/>
                </a:cubicBezTo>
                <a:cubicBezTo>
                  <a:pt x="32" y="88"/>
                  <a:pt x="31" y="90"/>
                  <a:pt x="31" y="91"/>
                </a:cubicBezTo>
                <a:cubicBezTo>
                  <a:pt x="31" y="93"/>
                  <a:pt x="33" y="93"/>
                  <a:pt x="34" y="93"/>
                </a:cubicBezTo>
                <a:cubicBezTo>
                  <a:pt x="34" y="93"/>
                  <a:pt x="34" y="93"/>
                  <a:pt x="35" y="93"/>
                </a:cubicBezTo>
                <a:cubicBezTo>
                  <a:pt x="36" y="93"/>
                  <a:pt x="37" y="91"/>
                  <a:pt x="37" y="90"/>
                </a:cubicBezTo>
                <a:close/>
                <a:moveTo>
                  <a:pt x="33" y="72"/>
                </a:moveTo>
                <a:cubicBezTo>
                  <a:pt x="33" y="72"/>
                  <a:pt x="34" y="72"/>
                  <a:pt x="34" y="72"/>
                </a:cubicBezTo>
                <a:cubicBezTo>
                  <a:pt x="35" y="72"/>
                  <a:pt x="37" y="72"/>
                  <a:pt x="37" y="70"/>
                </a:cubicBezTo>
                <a:cubicBezTo>
                  <a:pt x="37" y="69"/>
                  <a:pt x="36" y="67"/>
                  <a:pt x="35" y="67"/>
                </a:cubicBezTo>
                <a:cubicBezTo>
                  <a:pt x="33" y="66"/>
                  <a:pt x="31" y="67"/>
                  <a:pt x="31" y="69"/>
                </a:cubicBezTo>
                <a:cubicBezTo>
                  <a:pt x="31" y="70"/>
                  <a:pt x="32" y="72"/>
                  <a:pt x="33" y="72"/>
                </a:cubicBezTo>
                <a:close/>
                <a:moveTo>
                  <a:pt x="33" y="83"/>
                </a:moveTo>
                <a:cubicBezTo>
                  <a:pt x="34" y="83"/>
                  <a:pt x="36" y="82"/>
                  <a:pt x="36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6" y="78"/>
                  <a:pt x="34" y="77"/>
                  <a:pt x="33" y="77"/>
                </a:cubicBezTo>
                <a:cubicBezTo>
                  <a:pt x="31" y="77"/>
                  <a:pt x="30" y="78"/>
                  <a:pt x="30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30" y="82"/>
                  <a:pt x="31" y="83"/>
                  <a:pt x="33" y="83"/>
                </a:cubicBezTo>
                <a:close/>
                <a:moveTo>
                  <a:pt x="36" y="62"/>
                </a:moveTo>
                <a:cubicBezTo>
                  <a:pt x="37" y="62"/>
                  <a:pt x="37" y="63"/>
                  <a:pt x="38" y="63"/>
                </a:cubicBezTo>
                <a:cubicBezTo>
                  <a:pt x="39" y="63"/>
                  <a:pt x="40" y="62"/>
                  <a:pt x="40" y="61"/>
                </a:cubicBezTo>
                <a:cubicBezTo>
                  <a:pt x="41" y="60"/>
                  <a:pt x="41" y="58"/>
                  <a:pt x="39" y="57"/>
                </a:cubicBezTo>
                <a:cubicBezTo>
                  <a:pt x="38" y="56"/>
                  <a:pt x="36" y="57"/>
                  <a:pt x="35" y="58"/>
                </a:cubicBezTo>
                <a:cubicBezTo>
                  <a:pt x="34" y="60"/>
                  <a:pt x="35" y="61"/>
                  <a:pt x="36" y="62"/>
                </a:cubicBezTo>
                <a:close/>
                <a:moveTo>
                  <a:pt x="42" y="107"/>
                </a:moveTo>
                <a:cubicBezTo>
                  <a:pt x="41" y="108"/>
                  <a:pt x="40" y="110"/>
                  <a:pt x="42" y="111"/>
                </a:cubicBezTo>
                <a:cubicBezTo>
                  <a:pt x="42" y="112"/>
                  <a:pt x="43" y="112"/>
                  <a:pt x="44" y="112"/>
                </a:cubicBezTo>
                <a:cubicBezTo>
                  <a:pt x="45" y="112"/>
                  <a:pt x="45" y="112"/>
                  <a:pt x="46" y="111"/>
                </a:cubicBezTo>
                <a:cubicBezTo>
                  <a:pt x="47" y="110"/>
                  <a:pt x="47" y="108"/>
                  <a:pt x="46" y="107"/>
                </a:cubicBezTo>
                <a:cubicBezTo>
                  <a:pt x="45" y="106"/>
                  <a:pt x="43" y="106"/>
                  <a:pt x="42" y="107"/>
                </a:cubicBezTo>
                <a:close/>
                <a:moveTo>
                  <a:pt x="71" y="39"/>
                </a:moveTo>
                <a:cubicBezTo>
                  <a:pt x="71" y="39"/>
                  <a:pt x="71" y="39"/>
                  <a:pt x="72" y="39"/>
                </a:cubicBezTo>
                <a:cubicBezTo>
                  <a:pt x="73" y="39"/>
                  <a:pt x="74" y="38"/>
                  <a:pt x="74" y="36"/>
                </a:cubicBezTo>
                <a:cubicBezTo>
                  <a:pt x="74" y="34"/>
                  <a:pt x="72" y="33"/>
                  <a:pt x="71" y="34"/>
                </a:cubicBezTo>
                <a:cubicBezTo>
                  <a:pt x="69" y="34"/>
                  <a:pt x="68" y="35"/>
                  <a:pt x="68" y="37"/>
                </a:cubicBezTo>
                <a:cubicBezTo>
                  <a:pt x="68" y="38"/>
                  <a:pt x="70" y="39"/>
                  <a:pt x="71" y="39"/>
                </a:cubicBezTo>
                <a:close/>
                <a:moveTo>
                  <a:pt x="81" y="39"/>
                </a:moveTo>
                <a:cubicBezTo>
                  <a:pt x="81" y="39"/>
                  <a:pt x="82" y="39"/>
                  <a:pt x="82" y="39"/>
                </a:cubicBezTo>
                <a:cubicBezTo>
                  <a:pt x="83" y="39"/>
                  <a:pt x="84" y="38"/>
                  <a:pt x="85" y="37"/>
                </a:cubicBezTo>
                <a:cubicBezTo>
                  <a:pt x="85" y="35"/>
                  <a:pt x="84" y="34"/>
                  <a:pt x="82" y="34"/>
                </a:cubicBezTo>
                <a:cubicBezTo>
                  <a:pt x="80" y="33"/>
                  <a:pt x="79" y="35"/>
                  <a:pt x="79" y="36"/>
                </a:cubicBezTo>
                <a:cubicBezTo>
                  <a:pt x="79" y="38"/>
                  <a:pt x="80" y="39"/>
                  <a:pt x="81" y="39"/>
                </a:cubicBezTo>
                <a:close/>
                <a:moveTo>
                  <a:pt x="91" y="42"/>
                </a:moveTo>
                <a:cubicBezTo>
                  <a:pt x="91" y="42"/>
                  <a:pt x="92" y="42"/>
                  <a:pt x="92" y="42"/>
                </a:cubicBezTo>
                <a:cubicBezTo>
                  <a:pt x="93" y="42"/>
                  <a:pt x="94" y="41"/>
                  <a:pt x="95" y="40"/>
                </a:cubicBezTo>
                <a:cubicBezTo>
                  <a:pt x="95" y="38"/>
                  <a:pt x="95" y="37"/>
                  <a:pt x="93" y="36"/>
                </a:cubicBezTo>
                <a:cubicBezTo>
                  <a:pt x="91" y="36"/>
                  <a:pt x="90" y="36"/>
                  <a:pt x="89" y="38"/>
                </a:cubicBezTo>
                <a:cubicBezTo>
                  <a:pt x="89" y="39"/>
                  <a:pt x="89" y="41"/>
                  <a:pt x="91" y="42"/>
                </a:cubicBezTo>
                <a:close/>
                <a:moveTo>
                  <a:pt x="61" y="42"/>
                </a:moveTo>
                <a:cubicBezTo>
                  <a:pt x="61" y="42"/>
                  <a:pt x="62" y="42"/>
                  <a:pt x="62" y="42"/>
                </a:cubicBezTo>
                <a:cubicBezTo>
                  <a:pt x="63" y="41"/>
                  <a:pt x="64" y="39"/>
                  <a:pt x="64" y="38"/>
                </a:cubicBezTo>
                <a:cubicBezTo>
                  <a:pt x="63" y="36"/>
                  <a:pt x="61" y="36"/>
                  <a:pt x="60" y="36"/>
                </a:cubicBezTo>
                <a:cubicBezTo>
                  <a:pt x="60" y="36"/>
                  <a:pt x="60" y="36"/>
                  <a:pt x="60" y="36"/>
                </a:cubicBezTo>
                <a:cubicBezTo>
                  <a:pt x="58" y="37"/>
                  <a:pt x="58" y="39"/>
                  <a:pt x="58" y="40"/>
                </a:cubicBezTo>
                <a:cubicBezTo>
                  <a:pt x="59" y="41"/>
                  <a:pt x="60" y="42"/>
                  <a:pt x="61" y="42"/>
                </a:cubicBezTo>
                <a:close/>
                <a:moveTo>
                  <a:pt x="53" y="114"/>
                </a:moveTo>
                <a:cubicBezTo>
                  <a:pt x="52" y="113"/>
                  <a:pt x="50" y="113"/>
                  <a:pt x="49" y="114"/>
                </a:cubicBezTo>
                <a:cubicBezTo>
                  <a:pt x="48" y="116"/>
                  <a:pt x="49" y="118"/>
                  <a:pt x="50" y="118"/>
                </a:cubicBezTo>
                <a:cubicBezTo>
                  <a:pt x="51" y="119"/>
                  <a:pt x="51" y="119"/>
                  <a:pt x="52" y="119"/>
                </a:cubicBezTo>
                <a:cubicBezTo>
                  <a:pt x="53" y="119"/>
                  <a:pt x="54" y="119"/>
                  <a:pt x="54" y="118"/>
                </a:cubicBezTo>
                <a:cubicBezTo>
                  <a:pt x="55" y="116"/>
                  <a:pt x="55" y="115"/>
                  <a:pt x="53" y="114"/>
                </a:cubicBezTo>
                <a:close/>
                <a:moveTo>
                  <a:pt x="52" y="47"/>
                </a:moveTo>
                <a:cubicBezTo>
                  <a:pt x="52" y="47"/>
                  <a:pt x="53" y="47"/>
                  <a:pt x="53" y="46"/>
                </a:cubicBezTo>
                <a:cubicBezTo>
                  <a:pt x="55" y="45"/>
                  <a:pt x="55" y="44"/>
                  <a:pt x="54" y="42"/>
                </a:cubicBezTo>
                <a:cubicBezTo>
                  <a:pt x="53" y="41"/>
                  <a:pt x="51" y="41"/>
                  <a:pt x="50" y="41"/>
                </a:cubicBezTo>
                <a:cubicBezTo>
                  <a:pt x="49" y="42"/>
                  <a:pt x="48" y="44"/>
                  <a:pt x="49" y="46"/>
                </a:cubicBezTo>
                <a:cubicBezTo>
                  <a:pt x="50" y="46"/>
                  <a:pt x="51" y="47"/>
                  <a:pt x="52" y="47"/>
                </a:cubicBezTo>
                <a:close/>
              </a:path>
            </a:pathLst>
          </a:custGeom>
          <a:solidFill>
            <a:srgbClr val="11437F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6" name="Овал 105"/>
          <p:cNvSpPr/>
          <p:nvPr/>
        </p:nvSpPr>
        <p:spPr>
          <a:xfrm>
            <a:off x="5359235" y="2506385"/>
            <a:ext cx="232843" cy="232843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7" name="TextBox 106"/>
          <p:cNvSpPr txBox="1"/>
          <p:nvPr/>
        </p:nvSpPr>
        <p:spPr>
          <a:xfrm>
            <a:off x="5269731" y="2480932"/>
            <a:ext cx="39289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100" dirty="0" smtClean="0"/>
              <a:t>ЭП</a:t>
            </a:r>
            <a:endParaRPr lang="ru-RU" sz="1100" b="1" dirty="0" smtClean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08" name="Овал 107"/>
          <p:cNvSpPr/>
          <p:nvPr/>
        </p:nvSpPr>
        <p:spPr>
          <a:xfrm>
            <a:off x="5351374" y="2500075"/>
            <a:ext cx="238609" cy="238609"/>
          </a:xfrm>
          <a:prstGeom prst="ellipse">
            <a:avLst/>
          </a:prstGeom>
          <a:noFill/>
          <a:ln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109" name="Рисунок 10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028" y="3542022"/>
            <a:ext cx="360000" cy="36000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10" name="Freeform 195">
            <a:extLst>
              <a:ext uri="{FF2B5EF4-FFF2-40B4-BE49-F238E27FC236}">
                <a16:creationId xmlns:a16="http://schemas.microsoft.com/office/drawing/2014/main" id="{9683A0F0-22CE-44C4-B6D5-E7A18F9DC19C}"/>
              </a:ext>
            </a:extLst>
          </p:cNvPr>
          <p:cNvSpPr>
            <a:spLocks noEditPoints="1"/>
          </p:cNvSpPr>
          <p:nvPr/>
        </p:nvSpPr>
        <p:spPr bwMode="auto">
          <a:xfrm>
            <a:off x="1716834" y="3328125"/>
            <a:ext cx="266855" cy="371462"/>
          </a:xfrm>
          <a:custGeom>
            <a:avLst/>
            <a:gdLst>
              <a:gd name="T0" fmla="*/ 283971 w 116"/>
              <a:gd name="T1" fmla="*/ 352187 h 160"/>
              <a:gd name="T2" fmla="*/ 297656 w 116"/>
              <a:gd name="T3" fmla="*/ 245150 h 160"/>
              <a:gd name="T4" fmla="*/ 205280 w 116"/>
              <a:gd name="T5" fmla="*/ 0 h 160"/>
              <a:gd name="T6" fmla="*/ 61584 w 116"/>
              <a:gd name="T7" fmla="*/ 203716 h 160"/>
              <a:gd name="T8" fmla="*/ 112904 w 116"/>
              <a:gd name="T9" fmla="*/ 352187 h 160"/>
              <a:gd name="T10" fmla="*/ 0 w 116"/>
              <a:gd name="T11" fmla="*/ 473035 h 160"/>
              <a:gd name="T12" fmla="*/ 119747 w 116"/>
              <a:gd name="T13" fmla="*/ 542092 h 160"/>
              <a:gd name="T14" fmla="*/ 75269 w 116"/>
              <a:gd name="T15" fmla="*/ 462677 h 160"/>
              <a:gd name="T16" fmla="*/ 17107 w 116"/>
              <a:gd name="T17" fmla="*/ 473035 h 160"/>
              <a:gd name="T18" fmla="*/ 157381 w 116"/>
              <a:gd name="T19" fmla="*/ 535186 h 160"/>
              <a:gd name="T20" fmla="*/ 167645 w 116"/>
              <a:gd name="T21" fmla="*/ 552450 h 160"/>
              <a:gd name="T22" fmla="*/ 232651 w 116"/>
              <a:gd name="T23" fmla="*/ 552450 h 160"/>
              <a:gd name="T24" fmla="*/ 390032 w 116"/>
              <a:gd name="T25" fmla="*/ 552450 h 160"/>
              <a:gd name="T26" fmla="*/ 270286 w 116"/>
              <a:gd name="T27" fmla="*/ 365998 h 160"/>
              <a:gd name="T28" fmla="*/ 249758 w 116"/>
              <a:gd name="T29" fmla="*/ 352187 h 160"/>
              <a:gd name="T30" fmla="*/ 218966 w 116"/>
              <a:gd name="T31" fmla="*/ 421243 h 160"/>
              <a:gd name="T32" fmla="*/ 181331 w 116"/>
              <a:gd name="T33" fmla="*/ 421243 h 160"/>
              <a:gd name="T34" fmla="*/ 167645 w 116"/>
              <a:gd name="T35" fmla="*/ 352187 h 160"/>
              <a:gd name="T36" fmla="*/ 191595 w 116"/>
              <a:gd name="T37" fmla="*/ 324564 h 160"/>
              <a:gd name="T38" fmla="*/ 198438 w 116"/>
              <a:gd name="T39" fmla="*/ 383262 h 160"/>
              <a:gd name="T40" fmla="*/ 301078 w 116"/>
              <a:gd name="T41" fmla="*/ 179546 h 160"/>
              <a:gd name="T42" fmla="*/ 99219 w 116"/>
              <a:gd name="T43" fmla="*/ 179546 h 160"/>
              <a:gd name="T44" fmla="*/ 109483 w 116"/>
              <a:gd name="T45" fmla="*/ 151924 h 160"/>
              <a:gd name="T46" fmla="*/ 106061 w 116"/>
              <a:gd name="T47" fmla="*/ 155377 h 160"/>
              <a:gd name="T48" fmla="*/ 106061 w 116"/>
              <a:gd name="T49" fmla="*/ 155377 h 160"/>
              <a:gd name="T50" fmla="*/ 102640 w 116"/>
              <a:gd name="T51" fmla="*/ 155377 h 160"/>
              <a:gd name="T52" fmla="*/ 102640 w 116"/>
              <a:gd name="T53" fmla="*/ 155377 h 160"/>
              <a:gd name="T54" fmla="*/ 102640 w 116"/>
              <a:gd name="T55" fmla="*/ 158829 h 160"/>
              <a:gd name="T56" fmla="*/ 99219 w 116"/>
              <a:gd name="T57" fmla="*/ 158829 h 160"/>
              <a:gd name="T58" fmla="*/ 99219 w 116"/>
              <a:gd name="T59" fmla="*/ 162282 h 160"/>
              <a:gd name="T60" fmla="*/ 92376 w 116"/>
              <a:gd name="T61" fmla="*/ 120848 h 160"/>
              <a:gd name="T62" fmla="*/ 307920 w 116"/>
              <a:gd name="T63" fmla="*/ 165735 h 160"/>
              <a:gd name="T64" fmla="*/ 301078 w 116"/>
              <a:gd name="T65" fmla="*/ 162282 h 160"/>
              <a:gd name="T66" fmla="*/ 297656 w 116"/>
              <a:gd name="T67" fmla="*/ 158829 h 160"/>
              <a:gd name="T68" fmla="*/ 297656 w 116"/>
              <a:gd name="T69" fmla="*/ 158829 h 160"/>
              <a:gd name="T70" fmla="*/ 297656 w 116"/>
              <a:gd name="T71" fmla="*/ 155377 h 160"/>
              <a:gd name="T72" fmla="*/ 297656 w 116"/>
              <a:gd name="T73" fmla="*/ 155377 h 160"/>
              <a:gd name="T74" fmla="*/ 294235 w 116"/>
              <a:gd name="T75" fmla="*/ 155377 h 160"/>
              <a:gd name="T76" fmla="*/ 294235 w 116"/>
              <a:gd name="T77" fmla="*/ 155377 h 160"/>
              <a:gd name="T78" fmla="*/ 232651 w 116"/>
              <a:gd name="T79" fmla="*/ 100132 h 160"/>
              <a:gd name="T80" fmla="*/ 236072 w 116"/>
              <a:gd name="T81" fmla="*/ 120848 h 160"/>
              <a:gd name="T82" fmla="*/ 191595 w 116"/>
              <a:gd name="T83" fmla="*/ 307300 h 160"/>
              <a:gd name="T84" fmla="*/ 150539 w 116"/>
              <a:gd name="T85" fmla="*/ 355640 h 160"/>
              <a:gd name="T86" fmla="*/ 126589 w 116"/>
              <a:gd name="T87" fmla="*/ 365998 h 160"/>
              <a:gd name="T88" fmla="*/ 147117 w 116"/>
              <a:gd name="T89" fmla="*/ 441960 h 160"/>
              <a:gd name="T90" fmla="*/ 174488 w 116"/>
              <a:gd name="T91" fmla="*/ 448866 h 160"/>
              <a:gd name="T92" fmla="*/ 208702 w 116"/>
              <a:gd name="T93" fmla="*/ 459224 h 160"/>
              <a:gd name="T94" fmla="*/ 232651 w 116"/>
              <a:gd name="T95" fmla="*/ 431602 h 160"/>
              <a:gd name="T96" fmla="*/ 253179 w 116"/>
              <a:gd name="T97" fmla="*/ 441960 h 160"/>
              <a:gd name="T98" fmla="*/ 379768 w 116"/>
              <a:gd name="T99" fmla="*/ 535186 h 160"/>
              <a:gd name="T100" fmla="*/ 314763 w 116"/>
              <a:gd name="T101" fmla="*/ 469583 h 160"/>
              <a:gd name="T102" fmla="*/ 328448 w 116"/>
              <a:gd name="T103" fmla="*/ 390168 h 160"/>
              <a:gd name="T104" fmla="*/ 379768 w 116"/>
              <a:gd name="T105" fmla="*/ 473035 h 160"/>
              <a:gd name="T106" fmla="*/ 184752 w 116"/>
              <a:gd name="T107" fmla="*/ 203716 h 160"/>
              <a:gd name="T108" fmla="*/ 208702 w 116"/>
              <a:gd name="T109" fmla="*/ 224433 h 16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16" h="160">
                <a:moveTo>
                  <a:pt x="103" y="111"/>
                </a:moveTo>
                <a:cubicBezTo>
                  <a:pt x="103" y="111"/>
                  <a:pt x="103" y="111"/>
                  <a:pt x="103" y="111"/>
                </a:cubicBezTo>
                <a:cubicBezTo>
                  <a:pt x="100" y="109"/>
                  <a:pt x="98" y="109"/>
                  <a:pt x="98" y="109"/>
                </a:cubicBezTo>
                <a:cubicBezTo>
                  <a:pt x="83" y="102"/>
                  <a:pt x="83" y="102"/>
                  <a:pt x="83" y="102"/>
                </a:cubicBezTo>
                <a:cubicBezTo>
                  <a:pt x="73" y="96"/>
                  <a:pt x="73" y="96"/>
                  <a:pt x="73" y="96"/>
                </a:cubicBezTo>
                <a:cubicBezTo>
                  <a:pt x="73" y="96"/>
                  <a:pt x="73" y="96"/>
                  <a:pt x="73" y="96"/>
                </a:cubicBezTo>
                <a:cubicBezTo>
                  <a:pt x="73" y="91"/>
                  <a:pt x="73" y="91"/>
                  <a:pt x="73" y="91"/>
                </a:cubicBezTo>
                <a:cubicBezTo>
                  <a:pt x="81" y="87"/>
                  <a:pt x="86" y="80"/>
                  <a:pt x="87" y="71"/>
                </a:cubicBezTo>
                <a:cubicBezTo>
                  <a:pt x="94" y="71"/>
                  <a:pt x="98" y="65"/>
                  <a:pt x="98" y="59"/>
                </a:cubicBezTo>
                <a:cubicBezTo>
                  <a:pt x="98" y="56"/>
                  <a:pt x="97" y="53"/>
                  <a:pt x="95" y="51"/>
                </a:cubicBezTo>
                <a:cubicBezTo>
                  <a:pt x="95" y="35"/>
                  <a:pt x="95" y="35"/>
                  <a:pt x="95" y="35"/>
                </a:cubicBezTo>
                <a:cubicBezTo>
                  <a:pt x="95" y="16"/>
                  <a:pt x="79" y="0"/>
                  <a:pt x="60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38" y="0"/>
                  <a:pt x="22" y="16"/>
                  <a:pt x="22" y="35"/>
                </a:cubicBezTo>
                <a:cubicBezTo>
                  <a:pt x="22" y="51"/>
                  <a:pt x="22" y="51"/>
                  <a:pt x="22" y="51"/>
                </a:cubicBezTo>
                <a:cubicBezTo>
                  <a:pt x="20" y="53"/>
                  <a:pt x="18" y="56"/>
                  <a:pt x="18" y="59"/>
                </a:cubicBezTo>
                <a:cubicBezTo>
                  <a:pt x="18" y="65"/>
                  <a:pt x="23" y="71"/>
                  <a:pt x="30" y="71"/>
                </a:cubicBezTo>
                <a:cubicBezTo>
                  <a:pt x="31" y="80"/>
                  <a:pt x="36" y="87"/>
                  <a:pt x="44" y="91"/>
                </a:cubicBezTo>
                <a:cubicBezTo>
                  <a:pt x="44" y="95"/>
                  <a:pt x="44" y="95"/>
                  <a:pt x="44" y="95"/>
                </a:cubicBezTo>
                <a:cubicBezTo>
                  <a:pt x="33" y="102"/>
                  <a:pt x="33" y="102"/>
                  <a:pt x="33" y="102"/>
                </a:cubicBezTo>
                <a:cubicBezTo>
                  <a:pt x="33" y="102"/>
                  <a:pt x="33" y="102"/>
                  <a:pt x="33" y="102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09"/>
                  <a:pt x="13" y="110"/>
                  <a:pt x="9" y="114"/>
                </a:cubicBezTo>
                <a:cubicBezTo>
                  <a:pt x="5" y="118"/>
                  <a:pt x="0" y="126"/>
                  <a:pt x="0" y="137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1" y="160"/>
                  <a:pt x="3" y="160"/>
                </a:cubicBezTo>
                <a:cubicBezTo>
                  <a:pt x="33" y="160"/>
                  <a:pt x="33" y="160"/>
                  <a:pt x="33" y="160"/>
                </a:cubicBezTo>
                <a:cubicBezTo>
                  <a:pt x="34" y="160"/>
                  <a:pt x="35" y="159"/>
                  <a:pt x="35" y="157"/>
                </a:cubicBezTo>
                <a:cubicBezTo>
                  <a:pt x="35" y="156"/>
                  <a:pt x="34" y="155"/>
                  <a:pt x="33" y="155"/>
                </a:cubicBezTo>
                <a:cubicBezTo>
                  <a:pt x="25" y="155"/>
                  <a:pt x="25" y="155"/>
                  <a:pt x="25" y="155"/>
                </a:cubicBezTo>
                <a:cubicBezTo>
                  <a:pt x="25" y="136"/>
                  <a:pt x="25" y="136"/>
                  <a:pt x="25" y="136"/>
                </a:cubicBezTo>
                <a:cubicBezTo>
                  <a:pt x="25" y="135"/>
                  <a:pt x="24" y="134"/>
                  <a:pt x="22" y="134"/>
                </a:cubicBezTo>
                <a:cubicBezTo>
                  <a:pt x="21" y="134"/>
                  <a:pt x="20" y="135"/>
                  <a:pt x="20" y="136"/>
                </a:cubicBezTo>
                <a:cubicBezTo>
                  <a:pt x="20" y="155"/>
                  <a:pt x="20" y="155"/>
                  <a:pt x="20" y="155"/>
                </a:cubicBezTo>
                <a:cubicBezTo>
                  <a:pt x="5" y="155"/>
                  <a:pt x="5" y="155"/>
                  <a:pt x="5" y="155"/>
                </a:cubicBezTo>
                <a:cubicBezTo>
                  <a:pt x="5" y="137"/>
                  <a:pt x="5" y="137"/>
                  <a:pt x="5" y="137"/>
                </a:cubicBezTo>
                <a:cubicBezTo>
                  <a:pt x="5" y="119"/>
                  <a:pt x="20" y="113"/>
                  <a:pt x="20" y="113"/>
                </a:cubicBezTo>
                <a:cubicBezTo>
                  <a:pt x="20" y="113"/>
                  <a:pt x="20" y="113"/>
                  <a:pt x="20" y="113"/>
                </a:cubicBezTo>
                <a:cubicBezTo>
                  <a:pt x="32" y="108"/>
                  <a:pt x="32" y="108"/>
                  <a:pt x="32" y="108"/>
                </a:cubicBezTo>
                <a:cubicBezTo>
                  <a:pt x="46" y="155"/>
                  <a:pt x="46" y="155"/>
                  <a:pt x="46" y="155"/>
                </a:cubicBezTo>
                <a:cubicBezTo>
                  <a:pt x="40" y="155"/>
                  <a:pt x="40" y="155"/>
                  <a:pt x="40" y="155"/>
                </a:cubicBezTo>
                <a:cubicBezTo>
                  <a:pt x="39" y="155"/>
                  <a:pt x="38" y="156"/>
                  <a:pt x="38" y="157"/>
                </a:cubicBezTo>
                <a:cubicBezTo>
                  <a:pt x="38" y="159"/>
                  <a:pt x="39" y="160"/>
                  <a:pt x="40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115" y="160"/>
                  <a:pt x="116" y="159"/>
                  <a:pt x="116" y="157"/>
                </a:cubicBezTo>
                <a:cubicBezTo>
                  <a:pt x="116" y="137"/>
                  <a:pt x="116" y="137"/>
                  <a:pt x="116" y="137"/>
                </a:cubicBezTo>
                <a:cubicBezTo>
                  <a:pt x="116" y="122"/>
                  <a:pt x="108" y="114"/>
                  <a:pt x="103" y="111"/>
                </a:cubicBezTo>
                <a:close/>
                <a:moveTo>
                  <a:pt x="79" y="106"/>
                </a:moveTo>
                <a:cubicBezTo>
                  <a:pt x="72" y="122"/>
                  <a:pt x="72" y="122"/>
                  <a:pt x="72" y="122"/>
                </a:cubicBezTo>
                <a:cubicBezTo>
                  <a:pt x="62" y="115"/>
                  <a:pt x="62" y="115"/>
                  <a:pt x="62" y="115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73" y="104"/>
                  <a:pt x="73" y="103"/>
                  <a:pt x="73" y="102"/>
                </a:cubicBezTo>
                <a:cubicBezTo>
                  <a:pt x="73" y="102"/>
                  <a:pt x="73" y="102"/>
                  <a:pt x="73" y="102"/>
                </a:cubicBezTo>
                <a:cubicBezTo>
                  <a:pt x="73" y="102"/>
                  <a:pt x="73" y="102"/>
                  <a:pt x="73" y="102"/>
                </a:cubicBezTo>
                <a:lnTo>
                  <a:pt x="79" y="106"/>
                </a:lnTo>
                <a:close/>
                <a:moveTo>
                  <a:pt x="64" y="122"/>
                </a:moveTo>
                <a:cubicBezTo>
                  <a:pt x="62" y="127"/>
                  <a:pt x="62" y="127"/>
                  <a:pt x="62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3" y="122"/>
                  <a:pt x="53" y="122"/>
                  <a:pt x="53" y="122"/>
                </a:cubicBezTo>
                <a:cubicBezTo>
                  <a:pt x="58" y="118"/>
                  <a:pt x="58" y="118"/>
                  <a:pt x="58" y="118"/>
                </a:cubicBezTo>
                <a:lnTo>
                  <a:pt x="64" y="122"/>
                </a:lnTo>
                <a:close/>
                <a:moveTo>
                  <a:pt x="49" y="102"/>
                </a:moveTo>
                <a:cubicBezTo>
                  <a:pt x="49" y="102"/>
                  <a:pt x="49" y="102"/>
                  <a:pt x="49" y="102"/>
                </a:cubicBezTo>
                <a:cubicBezTo>
                  <a:pt x="49" y="97"/>
                  <a:pt x="49" y="97"/>
                  <a:pt x="49" y="97"/>
                </a:cubicBezTo>
                <a:cubicBezTo>
                  <a:pt x="49" y="97"/>
                  <a:pt x="49" y="97"/>
                  <a:pt x="49" y="97"/>
                </a:cubicBezTo>
                <a:cubicBezTo>
                  <a:pt x="49" y="93"/>
                  <a:pt x="49" y="93"/>
                  <a:pt x="49" y="93"/>
                </a:cubicBezTo>
                <a:cubicBezTo>
                  <a:pt x="51" y="94"/>
                  <a:pt x="54" y="94"/>
                  <a:pt x="56" y="94"/>
                </a:cubicBezTo>
                <a:cubicBezTo>
                  <a:pt x="61" y="94"/>
                  <a:pt x="61" y="94"/>
                  <a:pt x="61" y="94"/>
                </a:cubicBezTo>
                <a:cubicBezTo>
                  <a:pt x="63" y="94"/>
                  <a:pt x="66" y="94"/>
                  <a:pt x="68" y="93"/>
                </a:cubicBezTo>
                <a:cubicBezTo>
                  <a:pt x="68" y="101"/>
                  <a:pt x="68" y="101"/>
                  <a:pt x="68" y="101"/>
                </a:cubicBezTo>
                <a:cubicBezTo>
                  <a:pt x="58" y="111"/>
                  <a:pt x="58" y="111"/>
                  <a:pt x="58" y="111"/>
                </a:cubicBezTo>
                <a:lnTo>
                  <a:pt x="49" y="102"/>
                </a:lnTo>
                <a:close/>
                <a:moveTo>
                  <a:pt x="93" y="59"/>
                </a:moveTo>
                <a:cubicBezTo>
                  <a:pt x="93" y="62"/>
                  <a:pt x="91" y="65"/>
                  <a:pt x="88" y="66"/>
                </a:cubicBezTo>
                <a:cubicBezTo>
                  <a:pt x="88" y="52"/>
                  <a:pt x="88" y="52"/>
                  <a:pt x="88" y="52"/>
                </a:cubicBezTo>
                <a:cubicBezTo>
                  <a:pt x="91" y="53"/>
                  <a:pt x="93" y="56"/>
                  <a:pt x="93" y="59"/>
                </a:cubicBezTo>
                <a:close/>
                <a:moveTo>
                  <a:pt x="29" y="66"/>
                </a:moveTo>
                <a:cubicBezTo>
                  <a:pt x="26" y="65"/>
                  <a:pt x="24" y="62"/>
                  <a:pt x="24" y="59"/>
                </a:cubicBezTo>
                <a:cubicBezTo>
                  <a:pt x="24" y="56"/>
                  <a:pt x="26" y="53"/>
                  <a:pt x="29" y="52"/>
                </a:cubicBezTo>
                <a:lnTo>
                  <a:pt x="29" y="66"/>
                </a:lnTo>
                <a:close/>
                <a:moveTo>
                  <a:pt x="32" y="44"/>
                </a:move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4"/>
                  <a:pt x="32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29" y="46"/>
                  <a:pt x="29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9" y="46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8" y="47"/>
                  <a:pt x="28" y="47"/>
                  <a:pt x="27" y="47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19"/>
                  <a:pt x="40" y="5"/>
                  <a:pt x="57" y="5"/>
                </a:cubicBezTo>
                <a:cubicBezTo>
                  <a:pt x="60" y="5"/>
                  <a:pt x="60" y="5"/>
                  <a:pt x="60" y="5"/>
                </a:cubicBezTo>
                <a:cubicBezTo>
                  <a:pt x="77" y="5"/>
                  <a:pt x="90" y="19"/>
                  <a:pt x="90" y="35"/>
                </a:cubicBezTo>
                <a:cubicBezTo>
                  <a:pt x="90" y="48"/>
                  <a:pt x="90" y="48"/>
                  <a:pt x="90" y="48"/>
                </a:cubicBezTo>
                <a:cubicBezTo>
                  <a:pt x="89" y="47"/>
                  <a:pt x="89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6"/>
                  <a:pt x="88" y="46"/>
                  <a:pt x="88" y="46"/>
                </a:cubicBezTo>
                <a:cubicBezTo>
                  <a:pt x="88" y="46"/>
                  <a:pt x="88" y="46"/>
                  <a:pt x="88" y="46"/>
                </a:cubicBezTo>
                <a:cubicBezTo>
                  <a:pt x="88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76" y="42"/>
                  <a:pt x="73" y="30"/>
                  <a:pt x="73" y="30"/>
                </a:cubicBezTo>
                <a:cubicBezTo>
                  <a:pt x="72" y="29"/>
                  <a:pt x="72" y="28"/>
                  <a:pt x="71" y="28"/>
                </a:cubicBezTo>
                <a:cubicBezTo>
                  <a:pt x="70" y="28"/>
                  <a:pt x="69" y="28"/>
                  <a:pt x="68" y="29"/>
                </a:cubicBezTo>
                <a:cubicBezTo>
                  <a:pt x="57" y="44"/>
                  <a:pt x="32" y="44"/>
                  <a:pt x="32" y="44"/>
                </a:cubicBezTo>
                <a:close/>
                <a:moveTo>
                  <a:pt x="34" y="67"/>
                </a:moveTo>
                <a:cubicBezTo>
                  <a:pt x="34" y="49"/>
                  <a:pt x="34" y="49"/>
                  <a:pt x="34" y="49"/>
                </a:cubicBezTo>
                <a:cubicBezTo>
                  <a:pt x="41" y="49"/>
                  <a:pt x="58" y="47"/>
                  <a:pt x="69" y="35"/>
                </a:cubicBezTo>
                <a:cubicBezTo>
                  <a:pt x="71" y="40"/>
                  <a:pt x="75" y="46"/>
                  <a:pt x="83" y="49"/>
                </a:cubicBezTo>
                <a:cubicBezTo>
                  <a:pt x="83" y="67"/>
                  <a:pt x="83" y="67"/>
                  <a:pt x="83" y="67"/>
                </a:cubicBezTo>
                <a:cubicBezTo>
                  <a:pt x="83" y="79"/>
                  <a:pt x="73" y="89"/>
                  <a:pt x="61" y="89"/>
                </a:cubicBezTo>
                <a:cubicBezTo>
                  <a:pt x="56" y="89"/>
                  <a:pt x="56" y="89"/>
                  <a:pt x="56" y="89"/>
                </a:cubicBezTo>
                <a:cubicBezTo>
                  <a:pt x="44" y="89"/>
                  <a:pt x="34" y="79"/>
                  <a:pt x="34" y="67"/>
                </a:cubicBezTo>
                <a:close/>
                <a:moveTo>
                  <a:pt x="44" y="101"/>
                </a:moveTo>
                <a:cubicBezTo>
                  <a:pt x="44" y="102"/>
                  <a:pt x="44" y="102"/>
                  <a:pt x="44" y="102"/>
                </a:cubicBezTo>
                <a:cubicBezTo>
                  <a:pt x="44" y="102"/>
                  <a:pt x="44" y="102"/>
                  <a:pt x="44" y="103"/>
                </a:cubicBezTo>
                <a:cubicBezTo>
                  <a:pt x="44" y="103"/>
                  <a:pt x="44" y="104"/>
                  <a:pt x="45" y="105"/>
                </a:cubicBezTo>
                <a:cubicBezTo>
                  <a:pt x="54" y="115"/>
                  <a:pt x="54" y="115"/>
                  <a:pt x="54" y="115"/>
                </a:cubicBezTo>
                <a:cubicBezTo>
                  <a:pt x="45" y="122"/>
                  <a:pt x="45" y="122"/>
                  <a:pt x="45" y="122"/>
                </a:cubicBezTo>
                <a:cubicBezTo>
                  <a:pt x="37" y="106"/>
                  <a:pt x="37" y="106"/>
                  <a:pt x="37" y="106"/>
                </a:cubicBezTo>
                <a:lnTo>
                  <a:pt x="44" y="101"/>
                </a:lnTo>
                <a:close/>
                <a:moveTo>
                  <a:pt x="48" y="146"/>
                </a:moveTo>
                <a:cubicBezTo>
                  <a:pt x="43" y="128"/>
                  <a:pt x="43" y="128"/>
                  <a:pt x="43" y="128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4" y="128"/>
                  <a:pt x="44" y="128"/>
                  <a:pt x="44" y="128"/>
                </a:cubicBezTo>
                <a:cubicBezTo>
                  <a:pt x="45" y="128"/>
                  <a:pt x="45" y="128"/>
                  <a:pt x="45" y="127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51" y="130"/>
                  <a:pt x="51" y="130"/>
                  <a:pt x="51" y="130"/>
                </a:cubicBezTo>
                <a:lnTo>
                  <a:pt x="48" y="146"/>
                </a:lnTo>
                <a:close/>
                <a:moveTo>
                  <a:pt x="52" y="155"/>
                </a:moveTo>
                <a:cubicBezTo>
                  <a:pt x="55" y="133"/>
                  <a:pt x="55" y="133"/>
                  <a:pt x="55" y="133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65" y="155"/>
                  <a:pt x="65" y="155"/>
                  <a:pt x="65" y="155"/>
                </a:cubicBezTo>
                <a:lnTo>
                  <a:pt x="52" y="155"/>
                </a:lnTo>
                <a:close/>
                <a:moveTo>
                  <a:pt x="66" y="130"/>
                </a:moveTo>
                <a:cubicBezTo>
                  <a:pt x="68" y="125"/>
                  <a:pt x="68" y="125"/>
                  <a:pt x="68" y="125"/>
                </a:cubicBezTo>
                <a:cubicBezTo>
                  <a:pt x="71" y="127"/>
                  <a:pt x="71" y="127"/>
                  <a:pt x="71" y="127"/>
                </a:cubicBezTo>
                <a:cubicBezTo>
                  <a:pt x="72" y="128"/>
                  <a:pt x="72" y="128"/>
                  <a:pt x="73" y="128"/>
                </a:cubicBezTo>
                <a:cubicBezTo>
                  <a:pt x="73" y="128"/>
                  <a:pt x="73" y="128"/>
                  <a:pt x="73" y="128"/>
                </a:cubicBezTo>
                <a:cubicBezTo>
                  <a:pt x="73" y="128"/>
                  <a:pt x="74" y="128"/>
                  <a:pt x="74" y="128"/>
                </a:cubicBezTo>
                <a:cubicBezTo>
                  <a:pt x="69" y="146"/>
                  <a:pt x="69" y="146"/>
                  <a:pt x="69" y="146"/>
                </a:cubicBezTo>
                <a:lnTo>
                  <a:pt x="66" y="130"/>
                </a:lnTo>
                <a:close/>
                <a:moveTo>
                  <a:pt x="111" y="155"/>
                </a:moveTo>
                <a:cubicBezTo>
                  <a:pt x="111" y="155"/>
                  <a:pt x="111" y="155"/>
                  <a:pt x="111" y="155"/>
                </a:cubicBezTo>
                <a:cubicBezTo>
                  <a:pt x="97" y="155"/>
                  <a:pt x="97" y="155"/>
                  <a:pt x="97" y="155"/>
                </a:cubicBezTo>
                <a:cubicBezTo>
                  <a:pt x="97" y="136"/>
                  <a:pt x="97" y="136"/>
                  <a:pt x="97" y="136"/>
                </a:cubicBezTo>
                <a:cubicBezTo>
                  <a:pt x="97" y="135"/>
                  <a:pt x="96" y="134"/>
                  <a:pt x="94" y="134"/>
                </a:cubicBezTo>
                <a:cubicBezTo>
                  <a:pt x="93" y="134"/>
                  <a:pt x="92" y="135"/>
                  <a:pt x="92" y="136"/>
                </a:cubicBezTo>
                <a:cubicBezTo>
                  <a:pt x="92" y="155"/>
                  <a:pt x="92" y="155"/>
                  <a:pt x="92" y="155"/>
                </a:cubicBezTo>
                <a:cubicBezTo>
                  <a:pt x="71" y="155"/>
                  <a:pt x="71" y="155"/>
                  <a:pt x="71" y="155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96" y="113"/>
                  <a:pt x="96" y="113"/>
                  <a:pt x="96" y="113"/>
                </a:cubicBezTo>
                <a:cubicBezTo>
                  <a:pt x="96" y="113"/>
                  <a:pt x="96" y="113"/>
                  <a:pt x="96" y="113"/>
                </a:cubicBezTo>
                <a:cubicBezTo>
                  <a:pt x="96" y="113"/>
                  <a:pt x="98" y="114"/>
                  <a:pt x="100" y="115"/>
                </a:cubicBezTo>
                <a:cubicBezTo>
                  <a:pt x="100" y="115"/>
                  <a:pt x="100" y="115"/>
                  <a:pt x="100" y="115"/>
                </a:cubicBezTo>
                <a:cubicBezTo>
                  <a:pt x="105" y="119"/>
                  <a:pt x="111" y="125"/>
                  <a:pt x="111" y="137"/>
                </a:cubicBezTo>
                <a:lnTo>
                  <a:pt x="111" y="155"/>
                </a:lnTo>
                <a:close/>
                <a:moveTo>
                  <a:pt x="57" y="70"/>
                </a:moveTo>
                <a:cubicBezTo>
                  <a:pt x="56" y="70"/>
                  <a:pt x="54" y="69"/>
                  <a:pt x="54" y="67"/>
                </a:cubicBezTo>
                <a:cubicBezTo>
                  <a:pt x="54" y="59"/>
                  <a:pt x="54" y="59"/>
                  <a:pt x="54" y="59"/>
                </a:cubicBezTo>
                <a:cubicBezTo>
                  <a:pt x="54" y="57"/>
                  <a:pt x="56" y="56"/>
                  <a:pt x="57" y="56"/>
                </a:cubicBezTo>
                <a:cubicBezTo>
                  <a:pt x="58" y="56"/>
                  <a:pt x="60" y="57"/>
                  <a:pt x="60" y="59"/>
                </a:cubicBezTo>
                <a:cubicBezTo>
                  <a:pt x="60" y="65"/>
                  <a:pt x="60" y="65"/>
                  <a:pt x="60" y="65"/>
                </a:cubicBezTo>
                <a:cubicBezTo>
                  <a:pt x="61" y="65"/>
                  <a:pt x="61" y="65"/>
                  <a:pt x="61" y="65"/>
                </a:cubicBezTo>
                <a:cubicBezTo>
                  <a:pt x="63" y="65"/>
                  <a:pt x="64" y="66"/>
                  <a:pt x="64" y="67"/>
                </a:cubicBezTo>
                <a:cubicBezTo>
                  <a:pt x="64" y="69"/>
                  <a:pt x="63" y="70"/>
                  <a:pt x="61" y="70"/>
                </a:cubicBezTo>
                <a:lnTo>
                  <a:pt x="57" y="70"/>
                </a:lnTo>
                <a:close/>
              </a:path>
            </a:pathLst>
          </a:custGeom>
          <a:solidFill>
            <a:srgbClr val="11437F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111" name="Freeform 788">
            <a:extLst>
              <a:ext uri="{FF2B5EF4-FFF2-40B4-BE49-F238E27FC236}">
                <a16:creationId xmlns:a16="http://schemas.microsoft.com/office/drawing/2014/main" id="{2462C664-F693-49E4-9020-6F7F142A2BF3}"/>
              </a:ext>
            </a:extLst>
          </p:cNvPr>
          <p:cNvSpPr>
            <a:spLocks noEditPoints="1"/>
          </p:cNvSpPr>
          <p:nvPr/>
        </p:nvSpPr>
        <p:spPr bwMode="auto">
          <a:xfrm>
            <a:off x="1308998" y="3377976"/>
            <a:ext cx="365598" cy="385601"/>
          </a:xfrm>
          <a:custGeom>
            <a:avLst/>
            <a:gdLst>
              <a:gd name="T0" fmla="*/ 443774 w 153"/>
              <a:gd name="T1" fmla="*/ 137716 h 160"/>
              <a:gd name="T2" fmla="*/ 327710 w 153"/>
              <a:gd name="T3" fmla="*/ 55086 h 160"/>
              <a:gd name="T4" fmla="*/ 187751 w 153"/>
              <a:gd name="T5" fmla="*/ 58529 h 160"/>
              <a:gd name="T6" fmla="*/ 75100 w 153"/>
              <a:gd name="T7" fmla="*/ 144602 h 160"/>
              <a:gd name="T8" fmla="*/ 34136 w 153"/>
              <a:gd name="T9" fmla="*/ 278874 h 160"/>
              <a:gd name="T10" fmla="*/ 78514 w 153"/>
              <a:gd name="T11" fmla="*/ 413147 h 160"/>
              <a:gd name="T12" fmla="*/ 194578 w 153"/>
              <a:gd name="T13" fmla="*/ 495777 h 160"/>
              <a:gd name="T14" fmla="*/ 334537 w 153"/>
              <a:gd name="T15" fmla="*/ 492334 h 160"/>
              <a:gd name="T16" fmla="*/ 447188 w 153"/>
              <a:gd name="T17" fmla="*/ 406261 h 160"/>
              <a:gd name="T18" fmla="*/ 488152 w 153"/>
              <a:gd name="T19" fmla="*/ 271989 h 160"/>
              <a:gd name="T20" fmla="*/ 498392 w 153"/>
              <a:gd name="T21" fmla="*/ 358061 h 160"/>
              <a:gd name="T22" fmla="*/ 337951 w 153"/>
              <a:gd name="T23" fmla="*/ 471676 h 160"/>
              <a:gd name="T24" fmla="*/ 208232 w 153"/>
              <a:gd name="T25" fmla="*/ 478562 h 160"/>
              <a:gd name="T26" fmla="*/ 98996 w 153"/>
              <a:gd name="T27" fmla="*/ 409704 h 160"/>
              <a:gd name="T28" fmla="*/ 51205 w 153"/>
              <a:gd name="T29" fmla="*/ 289203 h 160"/>
              <a:gd name="T30" fmla="*/ 85341 w 153"/>
              <a:gd name="T31" fmla="*/ 161816 h 160"/>
              <a:gd name="T32" fmla="*/ 187751 w 153"/>
              <a:gd name="T33" fmla="*/ 79187 h 160"/>
              <a:gd name="T34" fmla="*/ 314056 w 153"/>
              <a:gd name="T35" fmla="*/ 72301 h 160"/>
              <a:gd name="T36" fmla="*/ 436947 w 153"/>
              <a:gd name="T37" fmla="*/ 161816 h 160"/>
              <a:gd name="T38" fmla="*/ 471083 w 153"/>
              <a:gd name="T39" fmla="*/ 289203 h 160"/>
              <a:gd name="T40" fmla="*/ 296987 w 153"/>
              <a:gd name="T41" fmla="*/ 223788 h 160"/>
              <a:gd name="T42" fmla="*/ 259437 w 153"/>
              <a:gd name="T43" fmla="*/ 175588 h 160"/>
              <a:gd name="T44" fmla="*/ 245783 w 153"/>
              <a:gd name="T45" fmla="*/ 285760 h 160"/>
              <a:gd name="T46" fmla="*/ 215060 w 153"/>
              <a:gd name="T47" fmla="*/ 337404 h 160"/>
              <a:gd name="T48" fmla="*/ 269678 w 153"/>
              <a:gd name="T49" fmla="*/ 364947 h 160"/>
              <a:gd name="T50" fmla="*/ 341365 w 153"/>
              <a:gd name="T51" fmla="*/ 158373 h 160"/>
              <a:gd name="T52" fmla="*/ 341365 w 153"/>
              <a:gd name="T53" fmla="*/ 158373 h 160"/>
              <a:gd name="T54" fmla="*/ 365260 w 153"/>
              <a:gd name="T55" fmla="*/ 182473 h 160"/>
              <a:gd name="T56" fmla="*/ 317469 w 153"/>
              <a:gd name="T57" fmla="*/ 426919 h 160"/>
              <a:gd name="T58" fmla="*/ 344778 w 153"/>
              <a:gd name="T59" fmla="*/ 409704 h 160"/>
              <a:gd name="T60" fmla="*/ 197992 w 153"/>
              <a:gd name="T61" fmla="*/ 413147 h 160"/>
              <a:gd name="T62" fmla="*/ 276505 w 153"/>
              <a:gd name="T63" fmla="*/ 413147 h 160"/>
              <a:gd name="T64" fmla="*/ 276505 w 153"/>
              <a:gd name="T65" fmla="*/ 413147 h 160"/>
              <a:gd name="T66" fmla="*/ 242369 w 153"/>
              <a:gd name="T67" fmla="*/ 433805 h 160"/>
              <a:gd name="T68" fmla="*/ 406224 w 153"/>
              <a:gd name="T69" fmla="*/ 247888 h 160"/>
              <a:gd name="T70" fmla="*/ 409638 w 153"/>
              <a:gd name="T71" fmla="*/ 265103 h 160"/>
              <a:gd name="T72" fmla="*/ 409638 w 153"/>
              <a:gd name="T73" fmla="*/ 299532 h 160"/>
              <a:gd name="T74" fmla="*/ 409638 w 153"/>
              <a:gd name="T75" fmla="*/ 299532 h 160"/>
              <a:gd name="T76" fmla="*/ 385742 w 153"/>
              <a:gd name="T77" fmla="*/ 210017 h 160"/>
              <a:gd name="T78" fmla="*/ 382328 w 153"/>
              <a:gd name="T79" fmla="*/ 382161 h 160"/>
              <a:gd name="T80" fmla="*/ 389156 w 153"/>
              <a:gd name="T81" fmla="*/ 354618 h 160"/>
              <a:gd name="T82" fmla="*/ 157028 w 153"/>
              <a:gd name="T83" fmla="*/ 182473 h 160"/>
              <a:gd name="T84" fmla="*/ 122891 w 153"/>
              <a:gd name="T85" fmla="*/ 337404 h 160"/>
              <a:gd name="T86" fmla="*/ 122891 w 153"/>
              <a:gd name="T87" fmla="*/ 337404 h 160"/>
              <a:gd name="T88" fmla="*/ 119478 w 153"/>
              <a:gd name="T89" fmla="*/ 320189 h 160"/>
              <a:gd name="T90" fmla="*/ 119478 w 153"/>
              <a:gd name="T91" fmla="*/ 230674 h 160"/>
              <a:gd name="T92" fmla="*/ 122891 w 153"/>
              <a:gd name="T93" fmla="*/ 275432 h 160"/>
              <a:gd name="T94" fmla="*/ 102409 w 153"/>
              <a:gd name="T95" fmla="*/ 275432 h 160"/>
              <a:gd name="T96" fmla="*/ 133132 w 153"/>
              <a:gd name="T97" fmla="*/ 196245 h 160"/>
              <a:gd name="T98" fmla="*/ 150200 w 153"/>
              <a:gd name="T99" fmla="*/ 385604 h 160"/>
              <a:gd name="T100" fmla="*/ 245783 w 153"/>
              <a:gd name="T101" fmla="*/ 134273 h 160"/>
              <a:gd name="T102" fmla="*/ 276505 w 153"/>
              <a:gd name="T103" fmla="*/ 134273 h 160"/>
              <a:gd name="T104" fmla="*/ 276505 w 153"/>
              <a:gd name="T105" fmla="*/ 134273 h 160"/>
              <a:gd name="T106" fmla="*/ 303815 w 153"/>
              <a:gd name="T107" fmla="*/ 130830 h 160"/>
              <a:gd name="T108" fmla="*/ 204819 w 153"/>
              <a:gd name="T109" fmla="*/ 123944 h 160"/>
              <a:gd name="T110" fmla="*/ 167269 w 153"/>
              <a:gd name="T111" fmla="*/ 392490 h 160"/>
              <a:gd name="T112" fmla="*/ 177510 w 153"/>
              <a:gd name="T113" fmla="*/ 161816 h 160"/>
              <a:gd name="T114" fmla="*/ 177510 w 153"/>
              <a:gd name="T115" fmla="*/ 161816 h 16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53" h="160">
                <a:moveTo>
                  <a:pt x="152" y="61"/>
                </a:moveTo>
                <a:cubicBezTo>
                  <a:pt x="153" y="59"/>
                  <a:pt x="153" y="57"/>
                  <a:pt x="153" y="55"/>
                </a:cubicBezTo>
                <a:cubicBezTo>
                  <a:pt x="152" y="53"/>
                  <a:pt x="150" y="52"/>
                  <a:pt x="149" y="51"/>
                </a:cubicBezTo>
                <a:cubicBezTo>
                  <a:pt x="131" y="42"/>
                  <a:pt x="131" y="42"/>
                  <a:pt x="131" y="42"/>
                </a:cubicBezTo>
                <a:cubicBezTo>
                  <a:pt x="130" y="41"/>
                  <a:pt x="130" y="41"/>
                  <a:pt x="130" y="40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26" y="17"/>
                  <a:pt x="123" y="14"/>
                  <a:pt x="119" y="14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98" y="17"/>
                  <a:pt x="98" y="17"/>
                  <a:pt x="98" y="17"/>
                </a:cubicBezTo>
                <a:cubicBezTo>
                  <a:pt x="97" y="17"/>
                  <a:pt x="97" y="17"/>
                  <a:pt x="96" y="16"/>
                </a:cubicBezTo>
                <a:cubicBezTo>
                  <a:pt x="82" y="2"/>
                  <a:pt x="82" y="2"/>
                  <a:pt x="82" y="2"/>
                </a:cubicBezTo>
                <a:cubicBezTo>
                  <a:pt x="81" y="1"/>
                  <a:pt x="79" y="0"/>
                  <a:pt x="76" y="0"/>
                </a:cubicBezTo>
                <a:cubicBezTo>
                  <a:pt x="74" y="0"/>
                  <a:pt x="72" y="1"/>
                  <a:pt x="71" y="2"/>
                </a:cubicBezTo>
                <a:cubicBezTo>
                  <a:pt x="57" y="16"/>
                  <a:pt x="57" y="16"/>
                  <a:pt x="57" y="16"/>
                </a:cubicBezTo>
                <a:cubicBezTo>
                  <a:pt x="56" y="17"/>
                  <a:pt x="56" y="17"/>
                  <a:pt x="55" y="17"/>
                </a:cubicBezTo>
                <a:cubicBezTo>
                  <a:pt x="35" y="14"/>
                  <a:pt x="35" y="14"/>
                  <a:pt x="35" y="14"/>
                </a:cubicBezTo>
                <a:cubicBezTo>
                  <a:pt x="35" y="14"/>
                  <a:pt x="35" y="14"/>
                  <a:pt x="34" y="14"/>
                </a:cubicBezTo>
                <a:cubicBezTo>
                  <a:pt x="30" y="14"/>
                  <a:pt x="27" y="17"/>
                  <a:pt x="26" y="2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41"/>
                  <a:pt x="23" y="41"/>
                  <a:pt x="22" y="42"/>
                </a:cubicBezTo>
                <a:cubicBezTo>
                  <a:pt x="4" y="51"/>
                  <a:pt x="4" y="51"/>
                  <a:pt x="4" y="51"/>
                </a:cubicBezTo>
                <a:cubicBezTo>
                  <a:pt x="2" y="52"/>
                  <a:pt x="1" y="53"/>
                  <a:pt x="0" y="55"/>
                </a:cubicBezTo>
                <a:cubicBezTo>
                  <a:pt x="0" y="57"/>
                  <a:pt x="0" y="59"/>
                  <a:pt x="1" y="61"/>
                </a:cubicBezTo>
                <a:cubicBezTo>
                  <a:pt x="10" y="79"/>
                  <a:pt x="10" y="79"/>
                  <a:pt x="10" y="79"/>
                </a:cubicBezTo>
                <a:cubicBezTo>
                  <a:pt x="10" y="80"/>
                  <a:pt x="10" y="80"/>
                  <a:pt x="10" y="81"/>
                </a:cubicBezTo>
                <a:cubicBezTo>
                  <a:pt x="1" y="99"/>
                  <a:pt x="1" y="99"/>
                  <a:pt x="1" y="99"/>
                </a:cubicBezTo>
                <a:cubicBezTo>
                  <a:pt x="0" y="101"/>
                  <a:pt x="0" y="103"/>
                  <a:pt x="0" y="105"/>
                </a:cubicBezTo>
                <a:cubicBezTo>
                  <a:pt x="1" y="107"/>
                  <a:pt x="2" y="108"/>
                  <a:pt x="4" y="109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3" y="119"/>
                  <a:pt x="23" y="119"/>
                  <a:pt x="23" y="120"/>
                </a:cubicBezTo>
                <a:cubicBezTo>
                  <a:pt x="26" y="139"/>
                  <a:pt x="26" y="139"/>
                  <a:pt x="26" y="139"/>
                </a:cubicBezTo>
                <a:cubicBezTo>
                  <a:pt x="27" y="143"/>
                  <a:pt x="30" y="146"/>
                  <a:pt x="34" y="146"/>
                </a:cubicBezTo>
                <a:cubicBezTo>
                  <a:pt x="34" y="146"/>
                  <a:pt x="35" y="146"/>
                  <a:pt x="35" y="146"/>
                </a:cubicBezTo>
                <a:cubicBezTo>
                  <a:pt x="55" y="143"/>
                  <a:pt x="55" y="143"/>
                  <a:pt x="55" y="143"/>
                </a:cubicBezTo>
                <a:cubicBezTo>
                  <a:pt x="56" y="143"/>
                  <a:pt x="56" y="143"/>
                  <a:pt x="57" y="144"/>
                </a:cubicBezTo>
                <a:cubicBezTo>
                  <a:pt x="71" y="158"/>
                  <a:pt x="71" y="158"/>
                  <a:pt x="71" y="158"/>
                </a:cubicBezTo>
                <a:cubicBezTo>
                  <a:pt x="72" y="159"/>
                  <a:pt x="74" y="160"/>
                  <a:pt x="76" y="160"/>
                </a:cubicBezTo>
                <a:cubicBezTo>
                  <a:pt x="79" y="160"/>
                  <a:pt x="81" y="159"/>
                  <a:pt x="82" y="158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7" y="143"/>
                  <a:pt x="97" y="143"/>
                  <a:pt x="98" y="143"/>
                </a:cubicBezTo>
                <a:cubicBezTo>
                  <a:pt x="117" y="146"/>
                  <a:pt x="117" y="146"/>
                  <a:pt x="117" y="146"/>
                </a:cubicBezTo>
                <a:cubicBezTo>
                  <a:pt x="118" y="146"/>
                  <a:pt x="118" y="146"/>
                  <a:pt x="119" y="146"/>
                </a:cubicBezTo>
                <a:cubicBezTo>
                  <a:pt x="123" y="146"/>
                  <a:pt x="126" y="143"/>
                  <a:pt x="127" y="139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19"/>
                  <a:pt x="130" y="119"/>
                  <a:pt x="131" y="118"/>
                </a:cubicBezTo>
                <a:cubicBezTo>
                  <a:pt x="148" y="109"/>
                  <a:pt x="148" y="109"/>
                  <a:pt x="148" y="109"/>
                </a:cubicBezTo>
                <a:cubicBezTo>
                  <a:pt x="150" y="108"/>
                  <a:pt x="152" y="107"/>
                  <a:pt x="152" y="105"/>
                </a:cubicBezTo>
                <a:cubicBezTo>
                  <a:pt x="153" y="103"/>
                  <a:pt x="153" y="101"/>
                  <a:pt x="152" y="99"/>
                </a:cubicBezTo>
                <a:cubicBezTo>
                  <a:pt x="143" y="81"/>
                  <a:pt x="143" y="81"/>
                  <a:pt x="143" y="81"/>
                </a:cubicBezTo>
                <a:cubicBezTo>
                  <a:pt x="143" y="80"/>
                  <a:pt x="143" y="80"/>
                  <a:pt x="143" y="79"/>
                </a:cubicBezTo>
                <a:lnTo>
                  <a:pt x="152" y="61"/>
                </a:lnTo>
                <a:close/>
                <a:moveTo>
                  <a:pt x="138" y="84"/>
                </a:moveTo>
                <a:cubicBezTo>
                  <a:pt x="147" y="101"/>
                  <a:pt x="147" y="101"/>
                  <a:pt x="147" y="101"/>
                </a:cubicBezTo>
                <a:cubicBezTo>
                  <a:pt x="147" y="102"/>
                  <a:pt x="147" y="102"/>
                  <a:pt x="147" y="103"/>
                </a:cubicBezTo>
                <a:cubicBezTo>
                  <a:pt x="147" y="103"/>
                  <a:pt x="146" y="104"/>
                  <a:pt x="146" y="104"/>
                </a:cubicBezTo>
                <a:cubicBezTo>
                  <a:pt x="128" y="113"/>
                  <a:pt x="128" y="113"/>
                  <a:pt x="128" y="113"/>
                </a:cubicBezTo>
                <a:cubicBezTo>
                  <a:pt x="126" y="114"/>
                  <a:pt x="124" y="116"/>
                  <a:pt x="124" y="119"/>
                </a:cubicBezTo>
                <a:cubicBezTo>
                  <a:pt x="121" y="139"/>
                  <a:pt x="121" y="139"/>
                  <a:pt x="121" y="139"/>
                </a:cubicBezTo>
                <a:cubicBezTo>
                  <a:pt x="121" y="140"/>
                  <a:pt x="120" y="140"/>
                  <a:pt x="119" y="140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7"/>
                  <a:pt x="94" y="138"/>
                  <a:pt x="92" y="139"/>
                </a:cubicBezTo>
                <a:cubicBezTo>
                  <a:pt x="78" y="153"/>
                  <a:pt x="78" y="153"/>
                  <a:pt x="78" y="153"/>
                </a:cubicBezTo>
                <a:cubicBezTo>
                  <a:pt x="77" y="154"/>
                  <a:pt x="76" y="154"/>
                  <a:pt x="75" y="153"/>
                </a:cubicBezTo>
                <a:cubicBezTo>
                  <a:pt x="61" y="139"/>
                  <a:pt x="61" y="139"/>
                  <a:pt x="61" y="139"/>
                </a:cubicBezTo>
                <a:cubicBezTo>
                  <a:pt x="60" y="138"/>
                  <a:pt x="58" y="137"/>
                  <a:pt x="55" y="137"/>
                </a:cubicBezTo>
                <a:cubicBezTo>
                  <a:pt x="55" y="137"/>
                  <a:pt x="55" y="137"/>
                  <a:pt x="54" y="137"/>
                </a:cubicBezTo>
                <a:cubicBezTo>
                  <a:pt x="35" y="140"/>
                  <a:pt x="35" y="140"/>
                  <a:pt x="35" y="140"/>
                </a:cubicBezTo>
                <a:cubicBezTo>
                  <a:pt x="33" y="140"/>
                  <a:pt x="32" y="140"/>
                  <a:pt x="32" y="139"/>
                </a:cubicBezTo>
                <a:cubicBezTo>
                  <a:pt x="29" y="119"/>
                  <a:pt x="29" y="119"/>
                  <a:pt x="29" y="119"/>
                </a:cubicBezTo>
                <a:cubicBezTo>
                  <a:pt x="29" y="116"/>
                  <a:pt x="27" y="114"/>
                  <a:pt x="25" y="113"/>
                </a:cubicBezTo>
                <a:cubicBezTo>
                  <a:pt x="7" y="104"/>
                  <a:pt x="7" y="104"/>
                  <a:pt x="7" y="104"/>
                </a:cubicBezTo>
                <a:cubicBezTo>
                  <a:pt x="7" y="104"/>
                  <a:pt x="6" y="103"/>
                  <a:pt x="6" y="103"/>
                </a:cubicBezTo>
                <a:cubicBezTo>
                  <a:pt x="6" y="102"/>
                  <a:pt x="6" y="102"/>
                  <a:pt x="6" y="101"/>
                </a:cubicBezTo>
                <a:cubicBezTo>
                  <a:pt x="15" y="84"/>
                  <a:pt x="15" y="84"/>
                  <a:pt x="15" y="84"/>
                </a:cubicBezTo>
                <a:cubicBezTo>
                  <a:pt x="17" y="81"/>
                  <a:pt x="17" y="79"/>
                  <a:pt x="15" y="76"/>
                </a:cubicBezTo>
                <a:cubicBezTo>
                  <a:pt x="6" y="59"/>
                  <a:pt x="6" y="59"/>
                  <a:pt x="6" y="59"/>
                </a:cubicBezTo>
                <a:cubicBezTo>
                  <a:pt x="6" y="58"/>
                  <a:pt x="6" y="58"/>
                  <a:pt x="6" y="57"/>
                </a:cubicBezTo>
                <a:cubicBezTo>
                  <a:pt x="6" y="57"/>
                  <a:pt x="7" y="56"/>
                  <a:pt x="7" y="56"/>
                </a:cubicBezTo>
                <a:cubicBezTo>
                  <a:pt x="25" y="47"/>
                  <a:pt x="25" y="47"/>
                  <a:pt x="25" y="47"/>
                </a:cubicBezTo>
                <a:cubicBezTo>
                  <a:pt x="27" y="46"/>
                  <a:pt x="29" y="44"/>
                  <a:pt x="29" y="4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0"/>
                  <a:pt x="33" y="20"/>
                  <a:pt x="34" y="20"/>
                </a:cubicBezTo>
                <a:cubicBezTo>
                  <a:pt x="54" y="23"/>
                  <a:pt x="54" y="23"/>
                  <a:pt x="54" y="23"/>
                </a:cubicBezTo>
                <a:cubicBezTo>
                  <a:pt x="54" y="23"/>
                  <a:pt x="55" y="23"/>
                  <a:pt x="55" y="23"/>
                </a:cubicBezTo>
                <a:cubicBezTo>
                  <a:pt x="55" y="23"/>
                  <a:pt x="55" y="23"/>
                  <a:pt x="55" y="23"/>
                </a:cubicBezTo>
                <a:cubicBezTo>
                  <a:pt x="57" y="23"/>
                  <a:pt x="59" y="22"/>
                  <a:pt x="61" y="21"/>
                </a:cubicBezTo>
                <a:cubicBezTo>
                  <a:pt x="75" y="7"/>
                  <a:pt x="75" y="7"/>
                  <a:pt x="75" y="7"/>
                </a:cubicBezTo>
                <a:cubicBezTo>
                  <a:pt x="76" y="6"/>
                  <a:pt x="77" y="6"/>
                  <a:pt x="78" y="7"/>
                </a:cubicBezTo>
                <a:cubicBezTo>
                  <a:pt x="92" y="21"/>
                  <a:pt x="92" y="21"/>
                  <a:pt x="92" y="21"/>
                </a:cubicBezTo>
                <a:cubicBezTo>
                  <a:pt x="94" y="22"/>
                  <a:pt x="96" y="23"/>
                  <a:pt x="99" y="23"/>
                </a:cubicBezTo>
                <a:cubicBezTo>
                  <a:pt x="118" y="20"/>
                  <a:pt x="118" y="20"/>
                  <a:pt x="118" y="20"/>
                </a:cubicBezTo>
                <a:cubicBezTo>
                  <a:pt x="120" y="20"/>
                  <a:pt x="121" y="20"/>
                  <a:pt x="121" y="21"/>
                </a:cubicBezTo>
                <a:cubicBezTo>
                  <a:pt x="124" y="41"/>
                  <a:pt x="124" y="41"/>
                  <a:pt x="124" y="41"/>
                </a:cubicBezTo>
                <a:cubicBezTo>
                  <a:pt x="124" y="44"/>
                  <a:pt x="126" y="46"/>
                  <a:pt x="128" y="47"/>
                </a:cubicBezTo>
                <a:cubicBezTo>
                  <a:pt x="146" y="56"/>
                  <a:pt x="146" y="56"/>
                  <a:pt x="146" y="56"/>
                </a:cubicBezTo>
                <a:cubicBezTo>
                  <a:pt x="146" y="56"/>
                  <a:pt x="147" y="57"/>
                  <a:pt x="147" y="57"/>
                </a:cubicBezTo>
                <a:cubicBezTo>
                  <a:pt x="147" y="58"/>
                  <a:pt x="147" y="58"/>
                  <a:pt x="147" y="59"/>
                </a:cubicBezTo>
                <a:cubicBezTo>
                  <a:pt x="138" y="76"/>
                  <a:pt x="138" y="76"/>
                  <a:pt x="138" y="76"/>
                </a:cubicBezTo>
                <a:cubicBezTo>
                  <a:pt x="137" y="79"/>
                  <a:pt x="137" y="81"/>
                  <a:pt x="138" y="84"/>
                </a:cubicBezTo>
                <a:close/>
                <a:moveTo>
                  <a:pt x="81" y="77"/>
                </a:moveTo>
                <a:cubicBezTo>
                  <a:pt x="72" y="77"/>
                  <a:pt x="72" y="77"/>
                  <a:pt x="72" y="77"/>
                </a:cubicBezTo>
                <a:cubicBezTo>
                  <a:pt x="69" y="77"/>
                  <a:pt x="66" y="74"/>
                  <a:pt x="66" y="71"/>
                </a:cubicBezTo>
                <a:cubicBezTo>
                  <a:pt x="66" y="68"/>
                  <a:pt x="69" y="65"/>
                  <a:pt x="72" y="65"/>
                </a:cubicBezTo>
                <a:cubicBezTo>
                  <a:pt x="87" y="65"/>
                  <a:pt x="87" y="65"/>
                  <a:pt x="87" y="65"/>
                </a:cubicBezTo>
                <a:cubicBezTo>
                  <a:pt x="88" y="65"/>
                  <a:pt x="90" y="64"/>
                  <a:pt x="90" y="62"/>
                </a:cubicBezTo>
                <a:cubicBezTo>
                  <a:pt x="90" y="60"/>
                  <a:pt x="88" y="59"/>
                  <a:pt x="87" y="59"/>
                </a:cubicBezTo>
                <a:cubicBezTo>
                  <a:pt x="79" y="59"/>
                  <a:pt x="79" y="59"/>
                  <a:pt x="79" y="59"/>
                </a:cubicBezTo>
                <a:cubicBezTo>
                  <a:pt x="79" y="54"/>
                  <a:pt x="79" y="54"/>
                  <a:pt x="79" y="54"/>
                </a:cubicBezTo>
                <a:cubicBezTo>
                  <a:pt x="79" y="52"/>
                  <a:pt x="78" y="51"/>
                  <a:pt x="76" y="51"/>
                </a:cubicBezTo>
                <a:cubicBezTo>
                  <a:pt x="75" y="51"/>
                  <a:pt x="73" y="52"/>
                  <a:pt x="73" y="54"/>
                </a:cubicBezTo>
                <a:cubicBezTo>
                  <a:pt x="73" y="59"/>
                  <a:pt x="73" y="59"/>
                  <a:pt x="73" y="59"/>
                </a:cubicBezTo>
                <a:cubicBezTo>
                  <a:pt x="72" y="59"/>
                  <a:pt x="72" y="59"/>
                  <a:pt x="72" y="59"/>
                </a:cubicBezTo>
                <a:cubicBezTo>
                  <a:pt x="66" y="59"/>
                  <a:pt x="60" y="64"/>
                  <a:pt x="60" y="71"/>
                </a:cubicBezTo>
                <a:cubicBezTo>
                  <a:pt x="60" y="78"/>
                  <a:pt x="66" y="83"/>
                  <a:pt x="72" y="83"/>
                </a:cubicBezTo>
                <a:cubicBezTo>
                  <a:pt x="80" y="83"/>
                  <a:pt x="80" y="83"/>
                  <a:pt x="80" y="83"/>
                </a:cubicBezTo>
                <a:cubicBezTo>
                  <a:pt x="84" y="83"/>
                  <a:pt x="86" y="86"/>
                  <a:pt x="86" y="89"/>
                </a:cubicBezTo>
                <a:cubicBezTo>
                  <a:pt x="86" y="92"/>
                  <a:pt x="84" y="95"/>
                  <a:pt x="80" y="95"/>
                </a:cubicBezTo>
                <a:cubicBezTo>
                  <a:pt x="66" y="95"/>
                  <a:pt x="66" y="95"/>
                  <a:pt x="66" y="95"/>
                </a:cubicBezTo>
                <a:cubicBezTo>
                  <a:pt x="64" y="95"/>
                  <a:pt x="63" y="96"/>
                  <a:pt x="63" y="98"/>
                </a:cubicBezTo>
                <a:cubicBezTo>
                  <a:pt x="63" y="99"/>
                  <a:pt x="64" y="101"/>
                  <a:pt x="66" y="101"/>
                </a:cubicBezTo>
                <a:cubicBezTo>
                  <a:pt x="73" y="101"/>
                  <a:pt x="73" y="101"/>
                  <a:pt x="73" y="101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73" y="108"/>
                  <a:pt x="75" y="109"/>
                  <a:pt x="76" y="109"/>
                </a:cubicBezTo>
                <a:cubicBezTo>
                  <a:pt x="78" y="109"/>
                  <a:pt x="79" y="108"/>
                  <a:pt x="79" y="106"/>
                </a:cubicBezTo>
                <a:cubicBezTo>
                  <a:pt x="79" y="101"/>
                  <a:pt x="79" y="101"/>
                  <a:pt x="79" y="101"/>
                </a:cubicBezTo>
                <a:cubicBezTo>
                  <a:pt x="80" y="101"/>
                  <a:pt x="80" y="101"/>
                  <a:pt x="80" y="101"/>
                </a:cubicBezTo>
                <a:cubicBezTo>
                  <a:pt x="87" y="101"/>
                  <a:pt x="92" y="95"/>
                  <a:pt x="92" y="89"/>
                </a:cubicBezTo>
                <a:cubicBezTo>
                  <a:pt x="92" y="82"/>
                  <a:pt x="87" y="77"/>
                  <a:pt x="81" y="77"/>
                </a:cubicBezTo>
                <a:close/>
                <a:moveTo>
                  <a:pt x="100" y="46"/>
                </a:moveTo>
                <a:cubicBezTo>
                  <a:pt x="100" y="47"/>
                  <a:pt x="101" y="47"/>
                  <a:pt x="101" y="47"/>
                </a:cubicBezTo>
                <a:cubicBezTo>
                  <a:pt x="102" y="47"/>
                  <a:pt x="103" y="46"/>
                  <a:pt x="104" y="46"/>
                </a:cubicBezTo>
                <a:cubicBezTo>
                  <a:pt x="105" y="44"/>
                  <a:pt x="104" y="42"/>
                  <a:pt x="103" y="41"/>
                </a:cubicBezTo>
                <a:cubicBezTo>
                  <a:pt x="102" y="41"/>
                  <a:pt x="100" y="41"/>
                  <a:pt x="99" y="42"/>
                </a:cubicBezTo>
                <a:cubicBezTo>
                  <a:pt x="98" y="44"/>
                  <a:pt x="98" y="45"/>
                  <a:pt x="100" y="46"/>
                </a:cubicBezTo>
                <a:close/>
                <a:moveTo>
                  <a:pt x="109" y="54"/>
                </a:moveTo>
                <a:cubicBezTo>
                  <a:pt x="110" y="54"/>
                  <a:pt x="111" y="54"/>
                  <a:pt x="111" y="53"/>
                </a:cubicBezTo>
                <a:cubicBezTo>
                  <a:pt x="112" y="52"/>
                  <a:pt x="112" y="50"/>
                  <a:pt x="111" y="49"/>
                </a:cubicBezTo>
                <a:cubicBezTo>
                  <a:pt x="110" y="48"/>
                  <a:pt x="108" y="48"/>
                  <a:pt x="107" y="49"/>
                </a:cubicBezTo>
                <a:cubicBezTo>
                  <a:pt x="106" y="50"/>
                  <a:pt x="106" y="52"/>
                  <a:pt x="107" y="53"/>
                </a:cubicBezTo>
                <a:cubicBezTo>
                  <a:pt x="108" y="54"/>
                  <a:pt x="108" y="54"/>
                  <a:pt x="109" y="54"/>
                </a:cubicBezTo>
                <a:close/>
                <a:moveTo>
                  <a:pt x="91" y="118"/>
                </a:moveTo>
                <a:cubicBezTo>
                  <a:pt x="89" y="119"/>
                  <a:pt x="89" y="120"/>
                  <a:pt x="89" y="122"/>
                </a:cubicBezTo>
                <a:cubicBezTo>
                  <a:pt x="90" y="123"/>
                  <a:pt x="91" y="124"/>
                  <a:pt x="92" y="124"/>
                </a:cubicBezTo>
                <a:cubicBezTo>
                  <a:pt x="92" y="124"/>
                  <a:pt x="93" y="124"/>
                  <a:pt x="93" y="124"/>
                </a:cubicBezTo>
                <a:cubicBezTo>
                  <a:pt x="95" y="123"/>
                  <a:pt x="95" y="121"/>
                  <a:pt x="95" y="120"/>
                </a:cubicBezTo>
                <a:cubicBezTo>
                  <a:pt x="94" y="118"/>
                  <a:pt x="93" y="117"/>
                  <a:pt x="91" y="118"/>
                </a:cubicBezTo>
                <a:close/>
                <a:moveTo>
                  <a:pt x="100" y="113"/>
                </a:moveTo>
                <a:cubicBezTo>
                  <a:pt x="98" y="114"/>
                  <a:pt x="98" y="116"/>
                  <a:pt x="99" y="118"/>
                </a:cubicBezTo>
                <a:cubicBezTo>
                  <a:pt x="100" y="118"/>
                  <a:pt x="100" y="119"/>
                  <a:pt x="101" y="119"/>
                </a:cubicBezTo>
                <a:cubicBezTo>
                  <a:pt x="102" y="119"/>
                  <a:pt x="103" y="119"/>
                  <a:pt x="103" y="118"/>
                </a:cubicBezTo>
                <a:cubicBezTo>
                  <a:pt x="104" y="117"/>
                  <a:pt x="105" y="116"/>
                  <a:pt x="104" y="114"/>
                </a:cubicBezTo>
                <a:cubicBezTo>
                  <a:pt x="103" y="113"/>
                  <a:pt x="101" y="113"/>
                  <a:pt x="100" y="113"/>
                </a:cubicBezTo>
                <a:close/>
                <a:moveTo>
                  <a:pt x="62" y="118"/>
                </a:moveTo>
                <a:cubicBezTo>
                  <a:pt x="61" y="118"/>
                  <a:pt x="59" y="118"/>
                  <a:pt x="58" y="120"/>
                </a:cubicBezTo>
                <a:cubicBezTo>
                  <a:pt x="58" y="121"/>
                  <a:pt x="58" y="123"/>
                  <a:pt x="60" y="124"/>
                </a:cubicBezTo>
                <a:cubicBezTo>
                  <a:pt x="60" y="124"/>
                  <a:pt x="61" y="124"/>
                  <a:pt x="61" y="124"/>
                </a:cubicBezTo>
                <a:cubicBezTo>
                  <a:pt x="62" y="124"/>
                  <a:pt x="63" y="123"/>
                  <a:pt x="64" y="122"/>
                </a:cubicBezTo>
                <a:cubicBezTo>
                  <a:pt x="64" y="120"/>
                  <a:pt x="64" y="119"/>
                  <a:pt x="62" y="118"/>
                </a:cubicBezTo>
                <a:close/>
                <a:moveTo>
                  <a:pt x="81" y="120"/>
                </a:moveTo>
                <a:cubicBezTo>
                  <a:pt x="80" y="121"/>
                  <a:pt x="79" y="122"/>
                  <a:pt x="79" y="124"/>
                </a:cubicBezTo>
                <a:cubicBezTo>
                  <a:pt x="79" y="125"/>
                  <a:pt x="80" y="126"/>
                  <a:pt x="82" y="126"/>
                </a:cubicBezTo>
                <a:cubicBezTo>
                  <a:pt x="82" y="126"/>
                  <a:pt x="82" y="126"/>
                  <a:pt x="82" y="126"/>
                </a:cubicBezTo>
                <a:cubicBezTo>
                  <a:pt x="84" y="126"/>
                  <a:pt x="85" y="125"/>
                  <a:pt x="85" y="123"/>
                </a:cubicBezTo>
                <a:cubicBezTo>
                  <a:pt x="85" y="121"/>
                  <a:pt x="83" y="120"/>
                  <a:pt x="81" y="120"/>
                </a:cubicBezTo>
                <a:close/>
                <a:moveTo>
                  <a:pt x="72" y="120"/>
                </a:moveTo>
                <a:cubicBezTo>
                  <a:pt x="72" y="120"/>
                  <a:pt x="72" y="120"/>
                  <a:pt x="72" y="120"/>
                </a:cubicBezTo>
                <a:cubicBezTo>
                  <a:pt x="70" y="120"/>
                  <a:pt x="69" y="121"/>
                  <a:pt x="68" y="123"/>
                </a:cubicBezTo>
                <a:cubicBezTo>
                  <a:pt x="68" y="125"/>
                  <a:pt x="69" y="126"/>
                  <a:pt x="71" y="126"/>
                </a:cubicBezTo>
                <a:cubicBezTo>
                  <a:pt x="71" y="126"/>
                  <a:pt x="71" y="126"/>
                  <a:pt x="71" y="126"/>
                </a:cubicBezTo>
                <a:cubicBezTo>
                  <a:pt x="73" y="126"/>
                  <a:pt x="74" y="125"/>
                  <a:pt x="74" y="124"/>
                </a:cubicBezTo>
                <a:cubicBezTo>
                  <a:pt x="74" y="122"/>
                  <a:pt x="73" y="121"/>
                  <a:pt x="72" y="120"/>
                </a:cubicBezTo>
                <a:close/>
                <a:moveTo>
                  <a:pt x="116" y="70"/>
                </a:moveTo>
                <a:cubicBezTo>
                  <a:pt x="116" y="70"/>
                  <a:pt x="116" y="70"/>
                  <a:pt x="116" y="70"/>
                </a:cubicBezTo>
                <a:cubicBezTo>
                  <a:pt x="116" y="71"/>
                  <a:pt x="118" y="72"/>
                  <a:pt x="119" y="72"/>
                </a:cubicBezTo>
                <a:cubicBezTo>
                  <a:pt x="119" y="72"/>
                  <a:pt x="119" y="72"/>
                  <a:pt x="120" y="72"/>
                </a:cubicBezTo>
                <a:cubicBezTo>
                  <a:pt x="121" y="72"/>
                  <a:pt x="122" y="70"/>
                  <a:pt x="122" y="69"/>
                </a:cubicBezTo>
                <a:cubicBezTo>
                  <a:pt x="121" y="67"/>
                  <a:pt x="120" y="66"/>
                  <a:pt x="118" y="67"/>
                </a:cubicBezTo>
                <a:cubicBezTo>
                  <a:pt x="117" y="67"/>
                  <a:pt x="116" y="69"/>
                  <a:pt x="116" y="70"/>
                </a:cubicBezTo>
                <a:close/>
                <a:moveTo>
                  <a:pt x="120" y="77"/>
                </a:moveTo>
                <a:cubicBezTo>
                  <a:pt x="119" y="77"/>
                  <a:pt x="117" y="78"/>
                  <a:pt x="117" y="80"/>
                </a:cubicBezTo>
                <a:cubicBezTo>
                  <a:pt x="117" y="82"/>
                  <a:pt x="119" y="83"/>
                  <a:pt x="120" y="83"/>
                </a:cubicBezTo>
                <a:cubicBezTo>
                  <a:pt x="122" y="83"/>
                  <a:pt x="123" y="82"/>
                  <a:pt x="123" y="80"/>
                </a:cubicBezTo>
                <a:cubicBezTo>
                  <a:pt x="123" y="78"/>
                  <a:pt x="122" y="77"/>
                  <a:pt x="120" y="77"/>
                </a:cubicBezTo>
                <a:close/>
                <a:moveTo>
                  <a:pt x="120" y="87"/>
                </a:moveTo>
                <a:cubicBezTo>
                  <a:pt x="118" y="87"/>
                  <a:pt x="116" y="88"/>
                  <a:pt x="116" y="90"/>
                </a:cubicBezTo>
                <a:cubicBezTo>
                  <a:pt x="116" y="91"/>
                  <a:pt x="117" y="93"/>
                  <a:pt x="118" y="93"/>
                </a:cubicBezTo>
                <a:cubicBezTo>
                  <a:pt x="118" y="93"/>
                  <a:pt x="119" y="93"/>
                  <a:pt x="119" y="93"/>
                </a:cubicBezTo>
                <a:cubicBezTo>
                  <a:pt x="120" y="93"/>
                  <a:pt x="122" y="92"/>
                  <a:pt x="122" y="91"/>
                </a:cubicBezTo>
                <a:cubicBezTo>
                  <a:pt x="122" y="89"/>
                  <a:pt x="121" y="88"/>
                  <a:pt x="120" y="87"/>
                </a:cubicBezTo>
                <a:close/>
                <a:moveTo>
                  <a:pt x="115" y="63"/>
                </a:moveTo>
                <a:cubicBezTo>
                  <a:pt x="116" y="63"/>
                  <a:pt x="116" y="62"/>
                  <a:pt x="117" y="62"/>
                </a:cubicBezTo>
                <a:cubicBezTo>
                  <a:pt x="118" y="61"/>
                  <a:pt x="119" y="60"/>
                  <a:pt x="118" y="58"/>
                </a:cubicBezTo>
                <a:cubicBezTo>
                  <a:pt x="117" y="57"/>
                  <a:pt x="115" y="56"/>
                  <a:pt x="114" y="57"/>
                </a:cubicBezTo>
                <a:cubicBezTo>
                  <a:pt x="112" y="58"/>
                  <a:pt x="112" y="60"/>
                  <a:pt x="113" y="61"/>
                </a:cubicBezTo>
                <a:cubicBezTo>
                  <a:pt x="113" y="62"/>
                  <a:pt x="114" y="63"/>
                  <a:pt x="115" y="63"/>
                </a:cubicBezTo>
                <a:close/>
                <a:moveTo>
                  <a:pt x="107" y="107"/>
                </a:moveTo>
                <a:cubicBezTo>
                  <a:pt x="106" y="108"/>
                  <a:pt x="106" y="110"/>
                  <a:pt x="107" y="111"/>
                </a:cubicBezTo>
                <a:cubicBezTo>
                  <a:pt x="108" y="112"/>
                  <a:pt x="109" y="112"/>
                  <a:pt x="109" y="112"/>
                </a:cubicBezTo>
                <a:cubicBezTo>
                  <a:pt x="110" y="112"/>
                  <a:pt x="111" y="112"/>
                  <a:pt x="112" y="111"/>
                </a:cubicBezTo>
                <a:cubicBezTo>
                  <a:pt x="113" y="110"/>
                  <a:pt x="112" y="108"/>
                  <a:pt x="111" y="107"/>
                </a:cubicBezTo>
                <a:cubicBezTo>
                  <a:pt x="110" y="106"/>
                  <a:pt x="108" y="106"/>
                  <a:pt x="107" y="107"/>
                </a:cubicBezTo>
                <a:close/>
                <a:moveTo>
                  <a:pt x="117" y="98"/>
                </a:moveTo>
                <a:cubicBezTo>
                  <a:pt x="115" y="97"/>
                  <a:pt x="113" y="97"/>
                  <a:pt x="113" y="99"/>
                </a:cubicBezTo>
                <a:cubicBezTo>
                  <a:pt x="112" y="100"/>
                  <a:pt x="112" y="102"/>
                  <a:pt x="114" y="103"/>
                </a:cubicBezTo>
                <a:cubicBezTo>
                  <a:pt x="114" y="103"/>
                  <a:pt x="115" y="103"/>
                  <a:pt x="115" y="103"/>
                </a:cubicBezTo>
                <a:cubicBezTo>
                  <a:pt x="116" y="103"/>
                  <a:pt x="117" y="103"/>
                  <a:pt x="118" y="102"/>
                </a:cubicBezTo>
                <a:cubicBezTo>
                  <a:pt x="119" y="100"/>
                  <a:pt x="118" y="98"/>
                  <a:pt x="117" y="98"/>
                </a:cubicBezTo>
                <a:close/>
                <a:moveTo>
                  <a:pt x="44" y="54"/>
                </a:moveTo>
                <a:cubicBezTo>
                  <a:pt x="45" y="54"/>
                  <a:pt x="45" y="54"/>
                  <a:pt x="46" y="53"/>
                </a:cubicBezTo>
                <a:cubicBezTo>
                  <a:pt x="47" y="52"/>
                  <a:pt x="47" y="50"/>
                  <a:pt x="46" y="49"/>
                </a:cubicBezTo>
                <a:cubicBezTo>
                  <a:pt x="44" y="48"/>
                  <a:pt x="43" y="48"/>
                  <a:pt x="41" y="49"/>
                </a:cubicBezTo>
                <a:cubicBezTo>
                  <a:pt x="40" y="50"/>
                  <a:pt x="41" y="52"/>
                  <a:pt x="42" y="53"/>
                </a:cubicBezTo>
                <a:cubicBezTo>
                  <a:pt x="42" y="54"/>
                  <a:pt x="43" y="54"/>
                  <a:pt x="44" y="54"/>
                </a:cubicBezTo>
                <a:close/>
                <a:moveTo>
                  <a:pt x="36" y="98"/>
                </a:moveTo>
                <a:cubicBezTo>
                  <a:pt x="35" y="99"/>
                  <a:pt x="34" y="100"/>
                  <a:pt x="35" y="102"/>
                </a:cubicBezTo>
                <a:cubicBezTo>
                  <a:pt x="36" y="103"/>
                  <a:pt x="37" y="103"/>
                  <a:pt x="38" y="103"/>
                </a:cubicBezTo>
                <a:cubicBezTo>
                  <a:pt x="38" y="103"/>
                  <a:pt x="39" y="103"/>
                  <a:pt x="39" y="103"/>
                </a:cubicBezTo>
                <a:cubicBezTo>
                  <a:pt x="41" y="102"/>
                  <a:pt x="41" y="100"/>
                  <a:pt x="40" y="99"/>
                </a:cubicBezTo>
                <a:cubicBezTo>
                  <a:pt x="40" y="98"/>
                  <a:pt x="38" y="97"/>
                  <a:pt x="36" y="98"/>
                </a:cubicBezTo>
                <a:close/>
                <a:moveTo>
                  <a:pt x="37" y="90"/>
                </a:moveTo>
                <a:cubicBezTo>
                  <a:pt x="36" y="88"/>
                  <a:pt x="35" y="87"/>
                  <a:pt x="33" y="88"/>
                </a:cubicBezTo>
                <a:cubicBezTo>
                  <a:pt x="32" y="88"/>
                  <a:pt x="31" y="90"/>
                  <a:pt x="31" y="91"/>
                </a:cubicBezTo>
                <a:cubicBezTo>
                  <a:pt x="31" y="93"/>
                  <a:pt x="33" y="93"/>
                  <a:pt x="34" y="93"/>
                </a:cubicBezTo>
                <a:cubicBezTo>
                  <a:pt x="34" y="93"/>
                  <a:pt x="34" y="93"/>
                  <a:pt x="35" y="93"/>
                </a:cubicBezTo>
                <a:cubicBezTo>
                  <a:pt x="36" y="93"/>
                  <a:pt x="37" y="91"/>
                  <a:pt x="37" y="90"/>
                </a:cubicBezTo>
                <a:close/>
                <a:moveTo>
                  <a:pt x="33" y="72"/>
                </a:moveTo>
                <a:cubicBezTo>
                  <a:pt x="33" y="72"/>
                  <a:pt x="34" y="72"/>
                  <a:pt x="34" y="72"/>
                </a:cubicBezTo>
                <a:cubicBezTo>
                  <a:pt x="35" y="72"/>
                  <a:pt x="37" y="72"/>
                  <a:pt x="37" y="70"/>
                </a:cubicBezTo>
                <a:cubicBezTo>
                  <a:pt x="37" y="69"/>
                  <a:pt x="36" y="67"/>
                  <a:pt x="35" y="67"/>
                </a:cubicBezTo>
                <a:cubicBezTo>
                  <a:pt x="33" y="66"/>
                  <a:pt x="31" y="67"/>
                  <a:pt x="31" y="69"/>
                </a:cubicBezTo>
                <a:cubicBezTo>
                  <a:pt x="31" y="70"/>
                  <a:pt x="32" y="72"/>
                  <a:pt x="33" y="72"/>
                </a:cubicBezTo>
                <a:close/>
                <a:moveTo>
                  <a:pt x="33" y="83"/>
                </a:moveTo>
                <a:cubicBezTo>
                  <a:pt x="34" y="83"/>
                  <a:pt x="36" y="82"/>
                  <a:pt x="36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6" y="78"/>
                  <a:pt x="34" y="77"/>
                  <a:pt x="33" y="77"/>
                </a:cubicBezTo>
                <a:cubicBezTo>
                  <a:pt x="31" y="77"/>
                  <a:pt x="30" y="78"/>
                  <a:pt x="30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30" y="82"/>
                  <a:pt x="31" y="83"/>
                  <a:pt x="33" y="83"/>
                </a:cubicBezTo>
                <a:close/>
                <a:moveTo>
                  <a:pt x="36" y="62"/>
                </a:moveTo>
                <a:cubicBezTo>
                  <a:pt x="37" y="62"/>
                  <a:pt x="37" y="63"/>
                  <a:pt x="38" y="63"/>
                </a:cubicBezTo>
                <a:cubicBezTo>
                  <a:pt x="39" y="63"/>
                  <a:pt x="40" y="62"/>
                  <a:pt x="40" y="61"/>
                </a:cubicBezTo>
                <a:cubicBezTo>
                  <a:pt x="41" y="60"/>
                  <a:pt x="41" y="58"/>
                  <a:pt x="39" y="57"/>
                </a:cubicBezTo>
                <a:cubicBezTo>
                  <a:pt x="38" y="56"/>
                  <a:pt x="36" y="57"/>
                  <a:pt x="35" y="58"/>
                </a:cubicBezTo>
                <a:cubicBezTo>
                  <a:pt x="34" y="60"/>
                  <a:pt x="35" y="61"/>
                  <a:pt x="36" y="62"/>
                </a:cubicBezTo>
                <a:close/>
                <a:moveTo>
                  <a:pt x="42" y="107"/>
                </a:moveTo>
                <a:cubicBezTo>
                  <a:pt x="41" y="108"/>
                  <a:pt x="40" y="110"/>
                  <a:pt x="42" y="111"/>
                </a:cubicBezTo>
                <a:cubicBezTo>
                  <a:pt x="42" y="112"/>
                  <a:pt x="43" y="112"/>
                  <a:pt x="44" y="112"/>
                </a:cubicBezTo>
                <a:cubicBezTo>
                  <a:pt x="45" y="112"/>
                  <a:pt x="45" y="112"/>
                  <a:pt x="46" y="111"/>
                </a:cubicBezTo>
                <a:cubicBezTo>
                  <a:pt x="47" y="110"/>
                  <a:pt x="47" y="108"/>
                  <a:pt x="46" y="107"/>
                </a:cubicBezTo>
                <a:cubicBezTo>
                  <a:pt x="45" y="106"/>
                  <a:pt x="43" y="106"/>
                  <a:pt x="42" y="107"/>
                </a:cubicBezTo>
                <a:close/>
                <a:moveTo>
                  <a:pt x="71" y="39"/>
                </a:moveTo>
                <a:cubicBezTo>
                  <a:pt x="71" y="39"/>
                  <a:pt x="71" y="39"/>
                  <a:pt x="72" y="39"/>
                </a:cubicBezTo>
                <a:cubicBezTo>
                  <a:pt x="73" y="39"/>
                  <a:pt x="74" y="38"/>
                  <a:pt x="74" y="36"/>
                </a:cubicBezTo>
                <a:cubicBezTo>
                  <a:pt x="74" y="34"/>
                  <a:pt x="72" y="33"/>
                  <a:pt x="71" y="34"/>
                </a:cubicBezTo>
                <a:cubicBezTo>
                  <a:pt x="69" y="34"/>
                  <a:pt x="68" y="35"/>
                  <a:pt x="68" y="37"/>
                </a:cubicBezTo>
                <a:cubicBezTo>
                  <a:pt x="68" y="38"/>
                  <a:pt x="70" y="39"/>
                  <a:pt x="71" y="39"/>
                </a:cubicBezTo>
                <a:close/>
                <a:moveTo>
                  <a:pt x="81" y="39"/>
                </a:moveTo>
                <a:cubicBezTo>
                  <a:pt x="81" y="39"/>
                  <a:pt x="82" y="39"/>
                  <a:pt x="82" y="39"/>
                </a:cubicBezTo>
                <a:cubicBezTo>
                  <a:pt x="83" y="39"/>
                  <a:pt x="84" y="38"/>
                  <a:pt x="85" y="37"/>
                </a:cubicBezTo>
                <a:cubicBezTo>
                  <a:pt x="85" y="35"/>
                  <a:pt x="84" y="34"/>
                  <a:pt x="82" y="34"/>
                </a:cubicBezTo>
                <a:cubicBezTo>
                  <a:pt x="80" y="33"/>
                  <a:pt x="79" y="35"/>
                  <a:pt x="79" y="36"/>
                </a:cubicBezTo>
                <a:cubicBezTo>
                  <a:pt x="79" y="38"/>
                  <a:pt x="80" y="39"/>
                  <a:pt x="81" y="39"/>
                </a:cubicBezTo>
                <a:close/>
                <a:moveTo>
                  <a:pt x="91" y="42"/>
                </a:moveTo>
                <a:cubicBezTo>
                  <a:pt x="91" y="42"/>
                  <a:pt x="92" y="42"/>
                  <a:pt x="92" y="42"/>
                </a:cubicBezTo>
                <a:cubicBezTo>
                  <a:pt x="93" y="42"/>
                  <a:pt x="94" y="41"/>
                  <a:pt x="95" y="40"/>
                </a:cubicBezTo>
                <a:cubicBezTo>
                  <a:pt x="95" y="38"/>
                  <a:pt x="95" y="37"/>
                  <a:pt x="93" y="36"/>
                </a:cubicBezTo>
                <a:cubicBezTo>
                  <a:pt x="91" y="36"/>
                  <a:pt x="90" y="36"/>
                  <a:pt x="89" y="38"/>
                </a:cubicBezTo>
                <a:cubicBezTo>
                  <a:pt x="89" y="39"/>
                  <a:pt x="89" y="41"/>
                  <a:pt x="91" y="42"/>
                </a:cubicBezTo>
                <a:close/>
                <a:moveTo>
                  <a:pt x="61" y="42"/>
                </a:moveTo>
                <a:cubicBezTo>
                  <a:pt x="61" y="42"/>
                  <a:pt x="62" y="42"/>
                  <a:pt x="62" y="42"/>
                </a:cubicBezTo>
                <a:cubicBezTo>
                  <a:pt x="63" y="41"/>
                  <a:pt x="64" y="39"/>
                  <a:pt x="64" y="38"/>
                </a:cubicBezTo>
                <a:cubicBezTo>
                  <a:pt x="63" y="36"/>
                  <a:pt x="61" y="36"/>
                  <a:pt x="60" y="36"/>
                </a:cubicBezTo>
                <a:cubicBezTo>
                  <a:pt x="60" y="36"/>
                  <a:pt x="60" y="36"/>
                  <a:pt x="60" y="36"/>
                </a:cubicBezTo>
                <a:cubicBezTo>
                  <a:pt x="58" y="37"/>
                  <a:pt x="58" y="39"/>
                  <a:pt x="58" y="40"/>
                </a:cubicBezTo>
                <a:cubicBezTo>
                  <a:pt x="59" y="41"/>
                  <a:pt x="60" y="42"/>
                  <a:pt x="61" y="42"/>
                </a:cubicBezTo>
                <a:close/>
                <a:moveTo>
                  <a:pt x="53" y="114"/>
                </a:moveTo>
                <a:cubicBezTo>
                  <a:pt x="52" y="113"/>
                  <a:pt x="50" y="113"/>
                  <a:pt x="49" y="114"/>
                </a:cubicBezTo>
                <a:cubicBezTo>
                  <a:pt x="48" y="116"/>
                  <a:pt x="49" y="118"/>
                  <a:pt x="50" y="118"/>
                </a:cubicBezTo>
                <a:cubicBezTo>
                  <a:pt x="51" y="119"/>
                  <a:pt x="51" y="119"/>
                  <a:pt x="52" y="119"/>
                </a:cubicBezTo>
                <a:cubicBezTo>
                  <a:pt x="53" y="119"/>
                  <a:pt x="54" y="119"/>
                  <a:pt x="54" y="118"/>
                </a:cubicBezTo>
                <a:cubicBezTo>
                  <a:pt x="55" y="116"/>
                  <a:pt x="55" y="115"/>
                  <a:pt x="53" y="114"/>
                </a:cubicBezTo>
                <a:close/>
                <a:moveTo>
                  <a:pt x="52" y="47"/>
                </a:moveTo>
                <a:cubicBezTo>
                  <a:pt x="52" y="47"/>
                  <a:pt x="53" y="47"/>
                  <a:pt x="53" y="46"/>
                </a:cubicBezTo>
                <a:cubicBezTo>
                  <a:pt x="55" y="45"/>
                  <a:pt x="55" y="44"/>
                  <a:pt x="54" y="42"/>
                </a:cubicBezTo>
                <a:cubicBezTo>
                  <a:pt x="53" y="41"/>
                  <a:pt x="51" y="41"/>
                  <a:pt x="50" y="41"/>
                </a:cubicBezTo>
                <a:cubicBezTo>
                  <a:pt x="49" y="42"/>
                  <a:pt x="48" y="44"/>
                  <a:pt x="49" y="46"/>
                </a:cubicBezTo>
                <a:cubicBezTo>
                  <a:pt x="50" y="46"/>
                  <a:pt x="51" y="47"/>
                  <a:pt x="52" y="47"/>
                </a:cubicBezTo>
                <a:close/>
              </a:path>
            </a:pathLst>
          </a:custGeom>
          <a:solidFill>
            <a:srgbClr val="11437F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" name="Овал 111"/>
          <p:cNvSpPr/>
          <p:nvPr/>
        </p:nvSpPr>
        <p:spPr>
          <a:xfrm>
            <a:off x="1382713" y="3463726"/>
            <a:ext cx="232843" cy="232843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3" name="TextBox 112"/>
          <p:cNvSpPr txBox="1"/>
          <p:nvPr/>
        </p:nvSpPr>
        <p:spPr>
          <a:xfrm>
            <a:off x="1293209" y="3438273"/>
            <a:ext cx="39289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100" dirty="0" smtClean="0"/>
              <a:t>ЭП</a:t>
            </a:r>
            <a:endParaRPr lang="ru-RU" sz="1100" b="1" dirty="0" smtClean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14" name="Овал 113"/>
          <p:cNvSpPr/>
          <p:nvPr/>
        </p:nvSpPr>
        <p:spPr>
          <a:xfrm>
            <a:off x="1374852" y="3457416"/>
            <a:ext cx="238609" cy="238609"/>
          </a:xfrm>
          <a:prstGeom prst="ellipse">
            <a:avLst/>
          </a:prstGeom>
          <a:noFill/>
          <a:ln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5" name="Freeform 195">
            <a:extLst>
              <a:ext uri="{FF2B5EF4-FFF2-40B4-BE49-F238E27FC236}">
                <a16:creationId xmlns:a16="http://schemas.microsoft.com/office/drawing/2014/main" id="{9683A0F0-22CE-44C4-B6D5-E7A18F9DC19C}"/>
              </a:ext>
            </a:extLst>
          </p:cNvPr>
          <p:cNvSpPr>
            <a:spLocks noEditPoints="1"/>
          </p:cNvSpPr>
          <p:nvPr/>
        </p:nvSpPr>
        <p:spPr bwMode="auto">
          <a:xfrm>
            <a:off x="2010237" y="3326874"/>
            <a:ext cx="266855" cy="371462"/>
          </a:xfrm>
          <a:custGeom>
            <a:avLst/>
            <a:gdLst>
              <a:gd name="T0" fmla="*/ 283971 w 116"/>
              <a:gd name="T1" fmla="*/ 352187 h 160"/>
              <a:gd name="T2" fmla="*/ 297656 w 116"/>
              <a:gd name="T3" fmla="*/ 245150 h 160"/>
              <a:gd name="T4" fmla="*/ 205280 w 116"/>
              <a:gd name="T5" fmla="*/ 0 h 160"/>
              <a:gd name="T6" fmla="*/ 61584 w 116"/>
              <a:gd name="T7" fmla="*/ 203716 h 160"/>
              <a:gd name="T8" fmla="*/ 112904 w 116"/>
              <a:gd name="T9" fmla="*/ 352187 h 160"/>
              <a:gd name="T10" fmla="*/ 0 w 116"/>
              <a:gd name="T11" fmla="*/ 473035 h 160"/>
              <a:gd name="T12" fmla="*/ 119747 w 116"/>
              <a:gd name="T13" fmla="*/ 542092 h 160"/>
              <a:gd name="T14" fmla="*/ 75269 w 116"/>
              <a:gd name="T15" fmla="*/ 462677 h 160"/>
              <a:gd name="T16" fmla="*/ 17107 w 116"/>
              <a:gd name="T17" fmla="*/ 473035 h 160"/>
              <a:gd name="T18" fmla="*/ 157381 w 116"/>
              <a:gd name="T19" fmla="*/ 535186 h 160"/>
              <a:gd name="T20" fmla="*/ 167645 w 116"/>
              <a:gd name="T21" fmla="*/ 552450 h 160"/>
              <a:gd name="T22" fmla="*/ 232651 w 116"/>
              <a:gd name="T23" fmla="*/ 552450 h 160"/>
              <a:gd name="T24" fmla="*/ 390032 w 116"/>
              <a:gd name="T25" fmla="*/ 552450 h 160"/>
              <a:gd name="T26" fmla="*/ 270286 w 116"/>
              <a:gd name="T27" fmla="*/ 365998 h 160"/>
              <a:gd name="T28" fmla="*/ 249758 w 116"/>
              <a:gd name="T29" fmla="*/ 352187 h 160"/>
              <a:gd name="T30" fmla="*/ 218966 w 116"/>
              <a:gd name="T31" fmla="*/ 421243 h 160"/>
              <a:gd name="T32" fmla="*/ 181331 w 116"/>
              <a:gd name="T33" fmla="*/ 421243 h 160"/>
              <a:gd name="T34" fmla="*/ 167645 w 116"/>
              <a:gd name="T35" fmla="*/ 352187 h 160"/>
              <a:gd name="T36" fmla="*/ 191595 w 116"/>
              <a:gd name="T37" fmla="*/ 324564 h 160"/>
              <a:gd name="T38" fmla="*/ 198438 w 116"/>
              <a:gd name="T39" fmla="*/ 383262 h 160"/>
              <a:gd name="T40" fmla="*/ 301078 w 116"/>
              <a:gd name="T41" fmla="*/ 179546 h 160"/>
              <a:gd name="T42" fmla="*/ 99219 w 116"/>
              <a:gd name="T43" fmla="*/ 179546 h 160"/>
              <a:gd name="T44" fmla="*/ 109483 w 116"/>
              <a:gd name="T45" fmla="*/ 151924 h 160"/>
              <a:gd name="T46" fmla="*/ 106061 w 116"/>
              <a:gd name="T47" fmla="*/ 155377 h 160"/>
              <a:gd name="T48" fmla="*/ 106061 w 116"/>
              <a:gd name="T49" fmla="*/ 155377 h 160"/>
              <a:gd name="T50" fmla="*/ 102640 w 116"/>
              <a:gd name="T51" fmla="*/ 155377 h 160"/>
              <a:gd name="T52" fmla="*/ 102640 w 116"/>
              <a:gd name="T53" fmla="*/ 155377 h 160"/>
              <a:gd name="T54" fmla="*/ 102640 w 116"/>
              <a:gd name="T55" fmla="*/ 158829 h 160"/>
              <a:gd name="T56" fmla="*/ 99219 w 116"/>
              <a:gd name="T57" fmla="*/ 158829 h 160"/>
              <a:gd name="T58" fmla="*/ 99219 w 116"/>
              <a:gd name="T59" fmla="*/ 162282 h 160"/>
              <a:gd name="T60" fmla="*/ 92376 w 116"/>
              <a:gd name="T61" fmla="*/ 120848 h 160"/>
              <a:gd name="T62" fmla="*/ 307920 w 116"/>
              <a:gd name="T63" fmla="*/ 165735 h 160"/>
              <a:gd name="T64" fmla="*/ 301078 w 116"/>
              <a:gd name="T65" fmla="*/ 162282 h 160"/>
              <a:gd name="T66" fmla="*/ 297656 w 116"/>
              <a:gd name="T67" fmla="*/ 158829 h 160"/>
              <a:gd name="T68" fmla="*/ 297656 w 116"/>
              <a:gd name="T69" fmla="*/ 158829 h 160"/>
              <a:gd name="T70" fmla="*/ 297656 w 116"/>
              <a:gd name="T71" fmla="*/ 155377 h 160"/>
              <a:gd name="T72" fmla="*/ 297656 w 116"/>
              <a:gd name="T73" fmla="*/ 155377 h 160"/>
              <a:gd name="T74" fmla="*/ 294235 w 116"/>
              <a:gd name="T75" fmla="*/ 155377 h 160"/>
              <a:gd name="T76" fmla="*/ 294235 w 116"/>
              <a:gd name="T77" fmla="*/ 155377 h 160"/>
              <a:gd name="T78" fmla="*/ 232651 w 116"/>
              <a:gd name="T79" fmla="*/ 100132 h 160"/>
              <a:gd name="T80" fmla="*/ 236072 w 116"/>
              <a:gd name="T81" fmla="*/ 120848 h 160"/>
              <a:gd name="T82" fmla="*/ 191595 w 116"/>
              <a:gd name="T83" fmla="*/ 307300 h 160"/>
              <a:gd name="T84" fmla="*/ 150539 w 116"/>
              <a:gd name="T85" fmla="*/ 355640 h 160"/>
              <a:gd name="T86" fmla="*/ 126589 w 116"/>
              <a:gd name="T87" fmla="*/ 365998 h 160"/>
              <a:gd name="T88" fmla="*/ 147117 w 116"/>
              <a:gd name="T89" fmla="*/ 441960 h 160"/>
              <a:gd name="T90" fmla="*/ 174488 w 116"/>
              <a:gd name="T91" fmla="*/ 448866 h 160"/>
              <a:gd name="T92" fmla="*/ 208702 w 116"/>
              <a:gd name="T93" fmla="*/ 459224 h 160"/>
              <a:gd name="T94" fmla="*/ 232651 w 116"/>
              <a:gd name="T95" fmla="*/ 431602 h 160"/>
              <a:gd name="T96" fmla="*/ 253179 w 116"/>
              <a:gd name="T97" fmla="*/ 441960 h 160"/>
              <a:gd name="T98" fmla="*/ 379768 w 116"/>
              <a:gd name="T99" fmla="*/ 535186 h 160"/>
              <a:gd name="T100" fmla="*/ 314763 w 116"/>
              <a:gd name="T101" fmla="*/ 469583 h 160"/>
              <a:gd name="T102" fmla="*/ 328448 w 116"/>
              <a:gd name="T103" fmla="*/ 390168 h 160"/>
              <a:gd name="T104" fmla="*/ 379768 w 116"/>
              <a:gd name="T105" fmla="*/ 473035 h 160"/>
              <a:gd name="T106" fmla="*/ 184752 w 116"/>
              <a:gd name="T107" fmla="*/ 203716 h 160"/>
              <a:gd name="T108" fmla="*/ 208702 w 116"/>
              <a:gd name="T109" fmla="*/ 224433 h 16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16" h="160">
                <a:moveTo>
                  <a:pt x="103" y="111"/>
                </a:moveTo>
                <a:cubicBezTo>
                  <a:pt x="103" y="111"/>
                  <a:pt x="103" y="111"/>
                  <a:pt x="103" y="111"/>
                </a:cubicBezTo>
                <a:cubicBezTo>
                  <a:pt x="100" y="109"/>
                  <a:pt x="98" y="109"/>
                  <a:pt x="98" y="109"/>
                </a:cubicBezTo>
                <a:cubicBezTo>
                  <a:pt x="83" y="102"/>
                  <a:pt x="83" y="102"/>
                  <a:pt x="83" y="102"/>
                </a:cubicBezTo>
                <a:cubicBezTo>
                  <a:pt x="73" y="96"/>
                  <a:pt x="73" y="96"/>
                  <a:pt x="73" y="96"/>
                </a:cubicBezTo>
                <a:cubicBezTo>
                  <a:pt x="73" y="96"/>
                  <a:pt x="73" y="96"/>
                  <a:pt x="73" y="96"/>
                </a:cubicBezTo>
                <a:cubicBezTo>
                  <a:pt x="73" y="91"/>
                  <a:pt x="73" y="91"/>
                  <a:pt x="73" y="91"/>
                </a:cubicBezTo>
                <a:cubicBezTo>
                  <a:pt x="81" y="87"/>
                  <a:pt x="86" y="80"/>
                  <a:pt x="87" y="71"/>
                </a:cubicBezTo>
                <a:cubicBezTo>
                  <a:pt x="94" y="71"/>
                  <a:pt x="98" y="65"/>
                  <a:pt x="98" y="59"/>
                </a:cubicBezTo>
                <a:cubicBezTo>
                  <a:pt x="98" y="56"/>
                  <a:pt x="97" y="53"/>
                  <a:pt x="95" y="51"/>
                </a:cubicBezTo>
                <a:cubicBezTo>
                  <a:pt x="95" y="35"/>
                  <a:pt x="95" y="35"/>
                  <a:pt x="95" y="35"/>
                </a:cubicBezTo>
                <a:cubicBezTo>
                  <a:pt x="95" y="16"/>
                  <a:pt x="79" y="0"/>
                  <a:pt x="60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38" y="0"/>
                  <a:pt x="22" y="16"/>
                  <a:pt x="22" y="35"/>
                </a:cubicBezTo>
                <a:cubicBezTo>
                  <a:pt x="22" y="51"/>
                  <a:pt x="22" y="51"/>
                  <a:pt x="22" y="51"/>
                </a:cubicBezTo>
                <a:cubicBezTo>
                  <a:pt x="20" y="53"/>
                  <a:pt x="18" y="56"/>
                  <a:pt x="18" y="59"/>
                </a:cubicBezTo>
                <a:cubicBezTo>
                  <a:pt x="18" y="65"/>
                  <a:pt x="23" y="71"/>
                  <a:pt x="30" y="71"/>
                </a:cubicBezTo>
                <a:cubicBezTo>
                  <a:pt x="31" y="80"/>
                  <a:pt x="36" y="87"/>
                  <a:pt x="44" y="91"/>
                </a:cubicBezTo>
                <a:cubicBezTo>
                  <a:pt x="44" y="95"/>
                  <a:pt x="44" y="95"/>
                  <a:pt x="44" y="95"/>
                </a:cubicBezTo>
                <a:cubicBezTo>
                  <a:pt x="33" y="102"/>
                  <a:pt x="33" y="102"/>
                  <a:pt x="33" y="102"/>
                </a:cubicBezTo>
                <a:cubicBezTo>
                  <a:pt x="33" y="102"/>
                  <a:pt x="33" y="102"/>
                  <a:pt x="33" y="102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09"/>
                  <a:pt x="13" y="110"/>
                  <a:pt x="9" y="114"/>
                </a:cubicBezTo>
                <a:cubicBezTo>
                  <a:pt x="5" y="118"/>
                  <a:pt x="0" y="126"/>
                  <a:pt x="0" y="137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1" y="160"/>
                  <a:pt x="3" y="160"/>
                </a:cubicBezTo>
                <a:cubicBezTo>
                  <a:pt x="33" y="160"/>
                  <a:pt x="33" y="160"/>
                  <a:pt x="33" y="160"/>
                </a:cubicBezTo>
                <a:cubicBezTo>
                  <a:pt x="34" y="160"/>
                  <a:pt x="35" y="159"/>
                  <a:pt x="35" y="157"/>
                </a:cubicBezTo>
                <a:cubicBezTo>
                  <a:pt x="35" y="156"/>
                  <a:pt x="34" y="155"/>
                  <a:pt x="33" y="155"/>
                </a:cubicBezTo>
                <a:cubicBezTo>
                  <a:pt x="25" y="155"/>
                  <a:pt x="25" y="155"/>
                  <a:pt x="25" y="155"/>
                </a:cubicBezTo>
                <a:cubicBezTo>
                  <a:pt x="25" y="136"/>
                  <a:pt x="25" y="136"/>
                  <a:pt x="25" y="136"/>
                </a:cubicBezTo>
                <a:cubicBezTo>
                  <a:pt x="25" y="135"/>
                  <a:pt x="24" y="134"/>
                  <a:pt x="22" y="134"/>
                </a:cubicBezTo>
                <a:cubicBezTo>
                  <a:pt x="21" y="134"/>
                  <a:pt x="20" y="135"/>
                  <a:pt x="20" y="136"/>
                </a:cubicBezTo>
                <a:cubicBezTo>
                  <a:pt x="20" y="155"/>
                  <a:pt x="20" y="155"/>
                  <a:pt x="20" y="155"/>
                </a:cubicBezTo>
                <a:cubicBezTo>
                  <a:pt x="5" y="155"/>
                  <a:pt x="5" y="155"/>
                  <a:pt x="5" y="155"/>
                </a:cubicBezTo>
                <a:cubicBezTo>
                  <a:pt x="5" y="137"/>
                  <a:pt x="5" y="137"/>
                  <a:pt x="5" y="137"/>
                </a:cubicBezTo>
                <a:cubicBezTo>
                  <a:pt x="5" y="119"/>
                  <a:pt x="20" y="113"/>
                  <a:pt x="20" y="113"/>
                </a:cubicBezTo>
                <a:cubicBezTo>
                  <a:pt x="20" y="113"/>
                  <a:pt x="20" y="113"/>
                  <a:pt x="20" y="113"/>
                </a:cubicBezTo>
                <a:cubicBezTo>
                  <a:pt x="32" y="108"/>
                  <a:pt x="32" y="108"/>
                  <a:pt x="32" y="108"/>
                </a:cubicBezTo>
                <a:cubicBezTo>
                  <a:pt x="46" y="155"/>
                  <a:pt x="46" y="155"/>
                  <a:pt x="46" y="155"/>
                </a:cubicBezTo>
                <a:cubicBezTo>
                  <a:pt x="40" y="155"/>
                  <a:pt x="40" y="155"/>
                  <a:pt x="40" y="155"/>
                </a:cubicBezTo>
                <a:cubicBezTo>
                  <a:pt x="39" y="155"/>
                  <a:pt x="38" y="156"/>
                  <a:pt x="38" y="157"/>
                </a:cubicBezTo>
                <a:cubicBezTo>
                  <a:pt x="38" y="159"/>
                  <a:pt x="39" y="160"/>
                  <a:pt x="40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115" y="160"/>
                  <a:pt x="116" y="159"/>
                  <a:pt x="116" y="157"/>
                </a:cubicBezTo>
                <a:cubicBezTo>
                  <a:pt x="116" y="137"/>
                  <a:pt x="116" y="137"/>
                  <a:pt x="116" y="137"/>
                </a:cubicBezTo>
                <a:cubicBezTo>
                  <a:pt x="116" y="122"/>
                  <a:pt x="108" y="114"/>
                  <a:pt x="103" y="111"/>
                </a:cubicBezTo>
                <a:close/>
                <a:moveTo>
                  <a:pt x="79" y="106"/>
                </a:moveTo>
                <a:cubicBezTo>
                  <a:pt x="72" y="122"/>
                  <a:pt x="72" y="122"/>
                  <a:pt x="72" y="122"/>
                </a:cubicBezTo>
                <a:cubicBezTo>
                  <a:pt x="62" y="115"/>
                  <a:pt x="62" y="115"/>
                  <a:pt x="62" y="115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73" y="104"/>
                  <a:pt x="73" y="103"/>
                  <a:pt x="73" y="102"/>
                </a:cubicBezTo>
                <a:cubicBezTo>
                  <a:pt x="73" y="102"/>
                  <a:pt x="73" y="102"/>
                  <a:pt x="73" y="102"/>
                </a:cubicBezTo>
                <a:cubicBezTo>
                  <a:pt x="73" y="102"/>
                  <a:pt x="73" y="102"/>
                  <a:pt x="73" y="102"/>
                </a:cubicBezTo>
                <a:lnTo>
                  <a:pt x="79" y="106"/>
                </a:lnTo>
                <a:close/>
                <a:moveTo>
                  <a:pt x="64" y="122"/>
                </a:moveTo>
                <a:cubicBezTo>
                  <a:pt x="62" y="127"/>
                  <a:pt x="62" y="127"/>
                  <a:pt x="62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3" y="122"/>
                  <a:pt x="53" y="122"/>
                  <a:pt x="53" y="122"/>
                </a:cubicBezTo>
                <a:cubicBezTo>
                  <a:pt x="58" y="118"/>
                  <a:pt x="58" y="118"/>
                  <a:pt x="58" y="118"/>
                </a:cubicBezTo>
                <a:lnTo>
                  <a:pt x="64" y="122"/>
                </a:lnTo>
                <a:close/>
                <a:moveTo>
                  <a:pt x="49" y="102"/>
                </a:moveTo>
                <a:cubicBezTo>
                  <a:pt x="49" y="102"/>
                  <a:pt x="49" y="102"/>
                  <a:pt x="49" y="102"/>
                </a:cubicBezTo>
                <a:cubicBezTo>
                  <a:pt x="49" y="97"/>
                  <a:pt x="49" y="97"/>
                  <a:pt x="49" y="97"/>
                </a:cubicBezTo>
                <a:cubicBezTo>
                  <a:pt x="49" y="97"/>
                  <a:pt x="49" y="97"/>
                  <a:pt x="49" y="97"/>
                </a:cubicBezTo>
                <a:cubicBezTo>
                  <a:pt x="49" y="93"/>
                  <a:pt x="49" y="93"/>
                  <a:pt x="49" y="93"/>
                </a:cubicBezTo>
                <a:cubicBezTo>
                  <a:pt x="51" y="94"/>
                  <a:pt x="54" y="94"/>
                  <a:pt x="56" y="94"/>
                </a:cubicBezTo>
                <a:cubicBezTo>
                  <a:pt x="61" y="94"/>
                  <a:pt x="61" y="94"/>
                  <a:pt x="61" y="94"/>
                </a:cubicBezTo>
                <a:cubicBezTo>
                  <a:pt x="63" y="94"/>
                  <a:pt x="66" y="94"/>
                  <a:pt x="68" y="93"/>
                </a:cubicBezTo>
                <a:cubicBezTo>
                  <a:pt x="68" y="101"/>
                  <a:pt x="68" y="101"/>
                  <a:pt x="68" y="101"/>
                </a:cubicBezTo>
                <a:cubicBezTo>
                  <a:pt x="58" y="111"/>
                  <a:pt x="58" y="111"/>
                  <a:pt x="58" y="111"/>
                </a:cubicBezTo>
                <a:lnTo>
                  <a:pt x="49" y="102"/>
                </a:lnTo>
                <a:close/>
                <a:moveTo>
                  <a:pt x="93" y="59"/>
                </a:moveTo>
                <a:cubicBezTo>
                  <a:pt x="93" y="62"/>
                  <a:pt x="91" y="65"/>
                  <a:pt x="88" y="66"/>
                </a:cubicBezTo>
                <a:cubicBezTo>
                  <a:pt x="88" y="52"/>
                  <a:pt x="88" y="52"/>
                  <a:pt x="88" y="52"/>
                </a:cubicBezTo>
                <a:cubicBezTo>
                  <a:pt x="91" y="53"/>
                  <a:pt x="93" y="56"/>
                  <a:pt x="93" y="59"/>
                </a:cubicBezTo>
                <a:close/>
                <a:moveTo>
                  <a:pt x="29" y="66"/>
                </a:moveTo>
                <a:cubicBezTo>
                  <a:pt x="26" y="65"/>
                  <a:pt x="24" y="62"/>
                  <a:pt x="24" y="59"/>
                </a:cubicBezTo>
                <a:cubicBezTo>
                  <a:pt x="24" y="56"/>
                  <a:pt x="26" y="53"/>
                  <a:pt x="29" y="52"/>
                </a:cubicBezTo>
                <a:lnTo>
                  <a:pt x="29" y="66"/>
                </a:lnTo>
                <a:close/>
                <a:moveTo>
                  <a:pt x="32" y="44"/>
                </a:move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4"/>
                  <a:pt x="32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29" y="46"/>
                  <a:pt x="29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9" y="46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8" y="47"/>
                  <a:pt x="28" y="47"/>
                  <a:pt x="27" y="47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19"/>
                  <a:pt x="40" y="5"/>
                  <a:pt x="57" y="5"/>
                </a:cubicBezTo>
                <a:cubicBezTo>
                  <a:pt x="60" y="5"/>
                  <a:pt x="60" y="5"/>
                  <a:pt x="60" y="5"/>
                </a:cubicBezTo>
                <a:cubicBezTo>
                  <a:pt x="77" y="5"/>
                  <a:pt x="90" y="19"/>
                  <a:pt x="90" y="35"/>
                </a:cubicBezTo>
                <a:cubicBezTo>
                  <a:pt x="90" y="48"/>
                  <a:pt x="90" y="48"/>
                  <a:pt x="90" y="48"/>
                </a:cubicBezTo>
                <a:cubicBezTo>
                  <a:pt x="89" y="47"/>
                  <a:pt x="89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6"/>
                  <a:pt x="88" y="46"/>
                  <a:pt x="88" y="46"/>
                </a:cubicBezTo>
                <a:cubicBezTo>
                  <a:pt x="88" y="46"/>
                  <a:pt x="88" y="46"/>
                  <a:pt x="88" y="46"/>
                </a:cubicBezTo>
                <a:cubicBezTo>
                  <a:pt x="88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76" y="42"/>
                  <a:pt x="73" y="30"/>
                  <a:pt x="73" y="30"/>
                </a:cubicBezTo>
                <a:cubicBezTo>
                  <a:pt x="72" y="29"/>
                  <a:pt x="72" y="28"/>
                  <a:pt x="71" y="28"/>
                </a:cubicBezTo>
                <a:cubicBezTo>
                  <a:pt x="70" y="28"/>
                  <a:pt x="69" y="28"/>
                  <a:pt x="68" y="29"/>
                </a:cubicBezTo>
                <a:cubicBezTo>
                  <a:pt x="57" y="44"/>
                  <a:pt x="32" y="44"/>
                  <a:pt x="32" y="44"/>
                </a:cubicBezTo>
                <a:close/>
                <a:moveTo>
                  <a:pt x="34" y="67"/>
                </a:moveTo>
                <a:cubicBezTo>
                  <a:pt x="34" y="49"/>
                  <a:pt x="34" y="49"/>
                  <a:pt x="34" y="49"/>
                </a:cubicBezTo>
                <a:cubicBezTo>
                  <a:pt x="41" y="49"/>
                  <a:pt x="58" y="47"/>
                  <a:pt x="69" y="35"/>
                </a:cubicBezTo>
                <a:cubicBezTo>
                  <a:pt x="71" y="40"/>
                  <a:pt x="75" y="46"/>
                  <a:pt x="83" y="49"/>
                </a:cubicBezTo>
                <a:cubicBezTo>
                  <a:pt x="83" y="67"/>
                  <a:pt x="83" y="67"/>
                  <a:pt x="83" y="67"/>
                </a:cubicBezTo>
                <a:cubicBezTo>
                  <a:pt x="83" y="79"/>
                  <a:pt x="73" y="89"/>
                  <a:pt x="61" y="89"/>
                </a:cubicBezTo>
                <a:cubicBezTo>
                  <a:pt x="56" y="89"/>
                  <a:pt x="56" y="89"/>
                  <a:pt x="56" y="89"/>
                </a:cubicBezTo>
                <a:cubicBezTo>
                  <a:pt x="44" y="89"/>
                  <a:pt x="34" y="79"/>
                  <a:pt x="34" y="67"/>
                </a:cubicBezTo>
                <a:close/>
                <a:moveTo>
                  <a:pt x="44" y="101"/>
                </a:moveTo>
                <a:cubicBezTo>
                  <a:pt x="44" y="102"/>
                  <a:pt x="44" y="102"/>
                  <a:pt x="44" y="102"/>
                </a:cubicBezTo>
                <a:cubicBezTo>
                  <a:pt x="44" y="102"/>
                  <a:pt x="44" y="102"/>
                  <a:pt x="44" y="103"/>
                </a:cubicBezTo>
                <a:cubicBezTo>
                  <a:pt x="44" y="103"/>
                  <a:pt x="44" y="104"/>
                  <a:pt x="45" y="105"/>
                </a:cubicBezTo>
                <a:cubicBezTo>
                  <a:pt x="54" y="115"/>
                  <a:pt x="54" y="115"/>
                  <a:pt x="54" y="115"/>
                </a:cubicBezTo>
                <a:cubicBezTo>
                  <a:pt x="45" y="122"/>
                  <a:pt x="45" y="122"/>
                  <a:pt x="45" y="122"/>
                </a:cubicBezTo>
                <a:cubicBezTo>
                  <a:pt x="37" y="106"/>
                  <a:pt x="37" y="106"/>
                  <a:pt x="37" y="106"/>
                </a:cubicBezTo>
                <a:lnTo>
                  <a:pt x="44" y="101"/>
                </a:lnTo>
                <a:close/>
                <a:moveTo>
                  <a:pt x="48" y="146"/>
                </a:moveTo>
                <a:cubicBezTo>
                  <a:pt x="43" y="128"/>
                  <a:pt x="43" y="128"/>
                  <a:pt x="43" y="128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4" y="128"/>
                  <a:pt x="44" y="128"/>
                  <a:pt x="44" y="128"/>
                </a:cubicBezTo>
                <a:cubicBezTo>
                  <a:pt x="45" y="128"/>
                  <a:pt x="45" y="128"/>
                  <a:pt x="45" y="127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51" y="130"/>
                  <a:pt x="51" y="130"/>
                  <a:pt x="51" y="130"/>
                </a:cubicBezTo>
                <a:lnTo>
                  <a:pt x="48" y="146"/>
                </a:lnTo>
                <a:close/>
                <a:moveTo>
                  <a:pt x="52" y="155"/>
                </a:moveTo>
                <a:cubicBezTo>
                  <a:pt x="55" y="133"/>
                  <a:pt x="55" y="133"/>
                  <a:pt x="55" y="133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65" y="155"/>
                  <a:pt x="65" y="155"/>
                  <a:pt x="65" y="155"/>
                </a:cubicBezTo>
                <a:lnTo>
                  <a:pt x="52" y="155"/>
                </a:lnTo>
                <a:close/>
                <a:moveTo>
                  <a:pt x="66" y="130"/>
                </a:moveTo>
                <a:cubicBezTo>
                  <a:pt x="68" y="125"/>
                  <a:pt x="68" y="125"/>
                  <a:pt x="68" y="125"/>
                </a:cubicBezTo>
                <a:cubicBezTo>
                  <a:pt x="71" y="127"/>
                  <a:pt x="71" y="127"/>
                  <a:pt x="71" y="127"/>
                </a:cubicBezTo>
                <a:cubicBezTo>
                  <a:pt x="72" y="128"/>
                  <a:pt x="72" y="128"/>
                  <a:pt x="73" y="128"/>
                </a:cubicBezTo>
                <a:cubicBezTo>
                  <a:pt x="73" y="128"/>
                  <a:pt x="73" y="128"/>
                  <a:pt x="73" y="128"/>
                </a:cubicBezTo>
                <a:cubicBezTo>
                  <a:pt x="73" y="128"/>
                  <a:pt x="74" y="128"/>
                  <a:pt x="74" y="128"/>
                </a:cubicBezTo>
                <a:cubicBezTo>
                  <a:pt x="69" y="146"/>
                  <a:pt x="69" y="146"/>
                  <a:pt x="69" y="146"/>
                </a:cubicBezTo>
                <a:lnTo>
                  <a:pt x="66" y="130"/>
                </a:lnTo>
                <a:close/>
                <a:moveTo>
                  <a:pt x="111" y="155"/>
                </a:moveTo>
                <a:cubicBezTo>
                  <a:pt x="111" y="155"/>
                  <a:pt x="111" y="155"/>
                  <a:pt x="111" y="155"/>
                </a:cubicBezTo>
                <a:cubicBezTo>
                  <a:pt x="97" y="155"/>
                  <a:pt x="97" y="155"/>
                  <a:pt x="97" y="155"/>
                </a:cubicBezTo>
                <a:cubicBezTo>
                  <a:pt x="97" y="136"/>
                  <a:pt x="97" y="136"/>
                  <a:pt x="97" y="136"/>
                </a:cubicBezTo>
                <a:cubicBezTo>
                  <a:pt x="97" y="135"/>
                  <a:pt x="96" y="134"/>
                  <a:pt x="94" y="134"/>
                </a:cubicBezTo>
                <a:cubicBezTo>
                  <a:pt x="93" y="134"/>
                  <a:pt x="92" y="135"/>
                  <a:pt x="92" y="136"/>
                </a:cubicBezTo>
                <a:cubicBezTo>
                  <a:pt x="92" y="155"/>
                  <a:pt x="92" y="155"/>
                  <a:pt x="92" y="155"/>
                </a:cubicBezTo>
                <a:cubicBezTo>
                  <a:pt x="71" y="155"/>
                  <a:pt x="71" y="155"/>
                  <a:pt x="71" y="155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96" y="113"/>
                  <a:pt x="96" y="113"/>
                  <a:pt x="96" y="113"/>
                </a:cubicBezTo>
                <a:cubicBezTo>
                  <a:pt x="96" y="113"/>
                  <a:pt x="96" y="113"/>
                  <a:pt x="96" y="113"/>
                </a:cubicBezTo>
                <a:cubicBezTo>
                  <a:pt x="96" y="113"/>
                  <a:pt x="98" y="114"/>
                  <a:pt x="100" y="115"/>
                </a:cubicBezTo>
                <a:cubicBezTo>
                  <a:pt x="100" y="115"/>
                  <a:pt x="100" y="115"/>
                  <a:pt x="100" y="115"/>
                </a:cubicBezTo>
                <a:cubicBezTo>
                  <a:pt x="105" y="119"/>
                  <a:pt x="111" y="125"/>
                  <a:pt x="111" y="137"/>
                </a:cubicBezTo>
                <a:lnTo>
                  <a:pt x="111" y="155"/>
                </a:lnTo>
                <a:close/>
                <a:moveTo>
                  <a:pt x="57" y="70"/>
                </a:moveTo>
                <a:cubicBezTo>
                  <a:pt x="56" y="70"/>
                  <a:pt x="54" y="69"/>
                  <a:pt x="54" y="67"/>
                </a:cubicBezTo>
                <a:cubicBezTo>
                  <a:pt x="54" y="59"/>
                  <a:pt x="54" y="59"/>
                  <a:pt x="54" y="59"/>
                </a:cubicBezTo>
                <a:cubicBezTo>
                  <a:pt x="54" y="57"/>
                  <a:pt x="56" y="56"/>
                  <a:pt x="57" y="56"/>
                </a:cubicBezTo>
                <a:cubicBezTo>
                  <a:pt x="58" y="56"/>
                  <a:pt x="60" y="57"/>
                  <a:pt x="60" y="59"/>
                </a:cubicBezTo>
                <a:cubicBezTo>
                  <a:pt x="60" y="65"/>
                  <a:pt x="60" y="65"/>
                  <a:pt x="60" y="65"/>
                </a:cubicBezTo>
                <a:cubicBezTo>
                  <a:pt x="61" y="65"/>
                  <a:pt x="61" y="65"/>
                  <a:pt x="61" y="65"/>
                </a:cubicBezTo>
                <a:cubicBezTo>
                  <a:pt x="63" y="65"/>
                  <a:pt x="64" y="66"/>
                  <a:pt x="64" y="67"/>
                </a:cubicBezTo>
                <a:cubicBezTo>
                  <a:pt x="64" y="69"/>
                  <a:pt x="63" y="70"/>
                  <a:pt x="61" y="70"/>
                </a:cubicBezTo>
                <a:lnTo>
                  <a:pt x="57" y="70"/>
                </a:lnTo>
                <a:close/>
              </a:path>
            </a:pathLst>
          </a:custGeom>
          <a:solidFill>
            <a:srgbClr val="11437F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116" name="Freeform 195">
            <a:extLst>
              <a:ext uri="{FF2B5EF4-FFF2-40B4-BE49-F238E27FC236}">
                <a16:creationId xmlns:a16="http://schemas.microsoft.com/office/drawing/2014/main" id="{9683A0F0-22CE-44C4-B6D5-E7A18F9DC19C}"/>
              </a:ext>
            </a:extLst>
          </p:cNvPr>
          <p:cNvSpPr>
            <a:spLocks noEditPoints="1"/>
          </p:cNvSpPr>
          <p:nvPr/>
        </p:nvSpPr>
        <p:spPr bwMode="auto">
          <a:xfrm>
            <a:off x="2304696" y="3319769"/>
            <a:ext cx="266855" cy="371462"/>
          </a:xfrm>
          <a:custGeom>
            <a:avLst/>
            <a:gdLst>
              <a:gd name="T0" fmla="*/ 283971 w 116"/>
              <a:gd name="T1" fmla="*/ 352187 h 160"/>
              <a:gd name="T2" fmla="*/ 297656 w 116"/>
              <a:gd name="T3" fmla="*/ 245150 h 160"/>
              <a:gd name="T4" fmla="*/ 205280 w 116"/>
              <a:gd name="T5" fmla="*/ 0 h 160"/>
              <a:gd name="T6" fmla="*/ 61584 w 116"/>
              <a:gd name="T7" fmla="*/ 203716 h 160"/>
              <a:gd name="T8" fmla="*/ 112904 w 116"/>
              <a:gd name="T9" fmla="*/ 352187 h 160"/>
              <a:gd name="T10" fmla="*/ 0 w 116"/>
              <a:gd name="T11" fmla="*/ 473035 h 160"/>
              <a:gd name="T12" fmla="*/ 119747 w 116"/>
              <a:gd name="T13" fmla="*/ 542092 h 160"/>
              <a:gd name="T14" fmla="*/ 75269 w 116"/>
              <a:gd name="T15" fmla="*/ 462677 h 160"/>
              <a:gd name="T16" fmla="*/ 17107 w 116"/>
              <a:gd name="T17" fmla="*/ 473035 h 160"/>
              <a:gd name="T18" fmla="*/ 157381 w 116"/>
              <a:gd name="T19" fmla="*/ 535186 h 160"/>
              <a:gd name="T20" fmla="*/ 167645 w 116"/>
              <a:gd name="T21" fmla="*/ 552450 h 160"/>
              <a:gd name="T22" fmla="*/ 232651 w 116"/>
              <a:gd name="T23" fmla="*/ 552450 h 160"/>
              <a:gd name="T24" fmla="*/ 390032 w 116"/>
              <a:gd name="T25" fmla="*/ 552450 h 160"/>
              <a:gd name="T26" fmla="*/ 270286 w 116"/>
              <a:gd name="T27" fmla="*/ 365998 h 160"/>
              <a:gd name="T28" fmla="*/ 249758 w 116"/>
              <a:gd name="T29" fmla="*/ 352187 h 160"/>
              <a:gd name="T30" fmla="*/ 218966 w 116"/>
              <a:gd name="T31" fmla="*/ 421243 h 160"/>
              <a:gd name="T32" fmla="*/ 181331 w 116"/>
              <a:gd name="T33" fmla="*/ 421243 h 160"/>
              <a:gd name="T34" fmla="*/ 167645 w 116"/>
              <a:gd name="T35" fmla="*/ 352187 h 160"/>
              <a:gd name="T36" fmla="*/ 191595 w 116"/>
              <a:gd name="T37" fmla="*/ 324564 h 160"/>
              <a:gd name="T38" fmla="*/ 198438 w 116"/>
              <a:gd name="T39" fmla="*/ 383262 h 160"/>
              <a:gd name="T40" fmla="*/ 301078 w 116"/>
              <a:gd name="T41" fmla="*/ 179546 h 160"/>
              <a:gd name="T42" fmla="*/ 99219 w 116"/>
              <a:gd name="T43" fmla="*/ 179546 h 160"/>
              <a:gd name="T44" fmla="*/ 109483 w 116"/>
              <a:gd name="T45" fmla="*/ 151924 h 160"/>
              <a:gd name="T46" fmla="*/ 106061 w 116"/>
              <a:gd name="T47" fmla="*/ 155377 h 160"/>
              <a:gd name="T48" fmla="*/ 106061 w 116"/>
              <a:gd name="T49" fmla="*/ 155377 h 160"/>
              <a:gd name="T50" fmla="*/ 102640 w 116"/>
              <a:gd name="T51" fmla="*/ 155377 h 160"/>
              <a:gd name="T52" fmla="*/ 102640 w 116"/>
              <a:gd name="T53" fmla="*/ 155377 h 160"/>
              <a:gd name="T54" fmla="*/ 102640 w 116"/>
              <a:gd name="T55" fmla="*/ 158829 h 160"/>
              <a:gd name="T56" fmla="*/ 99219 w 116"/>
              <a:gd name="T57" fmla="*/ 158829 h 160"/>
              <a:gd name="T58" fmla="*/ 99219 w 116"/>
              <a:gd name="T59" fmla="*/ 162282 h 160"/>
              <a:gd name="T60" fmla="*/ 92376 w 116"/>
              <a:gd name="T61" fmla="*/ 120848 h 160"/>
              <a:gd name="T62" fmla="*/ 307920 w 116"/>
              <a:gd name="T63" fmla="*/ 165735 h 160"/>
              <a:gd name="T64" fmla="*/ 301078 w 116"/>
              <a:gd name="T65" fmla="*/ 162282 h 160"/>
              <a:gd name="T66" fmla="*/ 297656 w 116"/>
              <a:gd name="T67" fmla="*/ 158829 h 160"/>
              <a:gd name="T68" fmla="*/ 297656 w 116"/>
              <a:gd name="T69" fmla="*/ 158829 h 160"/>
              <a:gd name="T70" fmla="*/ 297656 w 116"/>
              <a:gd name="T71" fmla="*/ 155377 h 160"/>
              <a:gd name="T72" fmla="*/ 297656 w 116"/>
              <a:gd name="T73" fmla="*/ 155377 h 160"/>
              <a:gd name="T74" fmla="*/ 294235 w 116"/>
              <a:gd name="T75" fmla="*/ 155377 h 160"/>
              <a:gd name="T76" fmla="*/ 294235 w 116"/>
              <a:gd name="T77" fmla="*/ 155377 h 160"/>
              <a:gd name="T78" fmla="*/ 232651 w 116"/>
              <a:gd name="T79" fmla="*/ 100132 h 160"/>
              <a:gd name="T80" fmla="*/ 236072 w 116"/>
              <a:gd name="T81" fmla="*/ 120848 h 160"/>
              <a:gd name="T82" fmla="*/ 191595 w 116"/>
              <a:gd name="T83" fmla="*/ 307300 h 160"/>
              <a:gd name="T84" fmla="*/ 150539 w 116"/>
              <a:gd name="T85" fmla="*/ 355640 h 160"/>
              <a:gd name="T86" fmla="*/ 126589 w 116"/>
              <a:gd name="T87" fmla="*/ 365998 h 160"/>
              <a:gd name="T88" fmla="*/ 147117 w 116"/>
              <a:gd name="T89" fmla="*/ 441960 h 160"/>
              <a:gd name="T90" fmla="*/ 174488 w 116"/>
              <a:gd name="T91" fmla="*/ 448866 h 160"/>
              <a:gd name="T92" fmla="*/ 208702 w 116"/>
              <a:gd name="T93" fmla="*/ 459224 h 160"/>
              <a:gd name="T94" fmla="*/ 232651 w 116"/>
              <a:gd name="T95" fmla="*/ 431602 h 160"/>
              <a:gd name="T96" fmla="*/ 253179 w 116"/>
              <a:gd name="T97" fmla="*/ 441960 h 160"/>
              <a:gd name="T98" fmla="*/ 379768 w 116"/>
              <a:gd name="T99" fmla="*/ 535186 h 160"/>
              <a:gd name="T100" fmla="*/ 314763 w 116"/>
              <a:gd name="T101" fmla="*/ 469583 h 160"/>
              <a:gd name="T102" fmla="*/ 328448 w 116"/>
              <a:gd name="T103" fmla="*/ 390168 h 160"/>
              <a:gd name="T104" fmla="*/ 379768 w 116"/>
              <a:gd name="T105" fmla="*/ 473035 h 160"/>
              <a:gd name="T106" fmla="*/ 184752 w 116"/>
              <a:gd name="T107" fmla="*/ 203716 h 160"/>
              <a:gd name="T108" fmla="*/ 208702 w 116"/>
              <a:gd name="T109" fmla="*/ 224433 h 16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16" h="160">
                <a:moveTo>
                  <a:pt x="103" y="111"/>
                </a:moveTo>
                <a:cubicBezTo>
                  <a:pt x="103" y="111"/>
                  <a:pt x="103" y="111"/>
                  <a:pt x="103" y="111"/>
                </a:cubicBezTo>
                <a:cubicBezTo>
                  <a:pt x="100" y="109"/>
                  <a:pt x="98" y="109"/>
                  <a:pt x="98" y="109"/>
                </a:cubicBezTo>
                <a:cubicBezTo>
                  <a:pt x="83" y="102"/>
                  <a:pt x="83" y="102"/>
                  <a:pt x="83" y="102"/>
                </a:cubicBezTo>
                <a:cubicBezTo>
                  <a:pt x="73" y="96"/>
                  <a:pt x="73" y="96"/>
                  <a:pt x="73" y="96"/>
                </a:cubicBezTo>
                <a:cubicBezTo>
                  <a:pt x="73" y="96"/>
                  <a:pt x="73" y="96"/>
                  <a:pt x="73" y="96"/>
                </a:cubicBezTo>
                <a:cubicBezTo>
                  <a:pt x="73" y="91"/>
                  <a:pt x="73" y="91"/>
                  <a:pt x="73" y="91"/>
                </a:cubicBezTo>
                <a:cubicBezTo>
                  <a:pt x="81" y="87"/>
                  <a:pt x="86" y="80"/>
                  <a:pt x="87" y="71"/>
                </a:cubicBezTo>
                <a:cubicBezTo>
                  <a:pt x="94" y="71"/>
                  <a:pt x="98" y="65"/>
                  <a:pt x="98" y="59"/>
                </a:cubicBezTo>
                <a:cubicBezTo>
                  <a:pt x="98" y="56"/>
                  <a:pt x="97" y="53"/>
                  <a:pt x="95" y="51"/>
                </a:cubicBezTo>
                <a:cubicBezTo>
                  <a:pt x="95" y="35"/>
                  <a:pt x="95" y="35"/>
                  <a:pt x="95" y="35"/>
                </a:cubicBezTo>
                <a:cubicBezTo>
                  <a:pt x="95" y="16"/>
                  <a:pt x="79" y="0"/>
                  <a:pt x="60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38" y="0"/>
                  <a:pt x="22" y="16"/>
                  <a:pt x="22" y="35"/>
                </a:cubicBezTo>
                <a:cubicBezTo>
                  <a:pt x="22" y="51"/>
                  <a:pt x="22" y="51"/>
                  <a:pt x="22" y="51"/>
                </a:cubicBezTo>
                <a:cubicBezTo>
                  <a:pt x="20" y="53"/>
                  <a:pt x="18" y="56"/>
                  <a:pt x="18" y="59"/>
                </a:cubicBezTo>
                <a:cubicBezTo>
                  <a:pt x="18" y="65"/>
                  <a:pt x="23" y="71"/>
                  <a:pt x="30" y="71"/>
                </a:cubicBezTo>
                <a:cubicBezTo>
                  <a:pt x="31" y="80"/>
                  <a:pt x="36" y="87"/>
                  <a:pt x="44" y="91"/>
                </a:cubicBezTo>
                <a:cubicBezTo>
                  <a:pt x="44" y="95"/>
                  <a:pt x="44" y="95"/>
                  <a:pt x="44" y="95"/>
                </a:cubicBezTo>
                <a:cubicBezTo>
                  <a:pt x="33" y="102"/>
                  <a:pt x="33" y="102"/>
                  <a:pt x="33" y="102"/>
                </a:cubicBezTo>
                <a:cubicBezTo>
                  <a:pt x="33" y="102"/>
                  <a:pt x="33" y="102"/>
                  <a:pt x="33" y="102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09"/>
                  <a:pt x="13" y="110"/>
                  <a:pt x="9" y="114"/>
                </a:cubicBezTo>
                <a:cubicBezTo>
                  <a:pt x="5" y="118"/>
                  <a:pt x="0" y="126"/>
                  <a:pt x="0" y="137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1" y="160"/>
                  <a:pt x="3" y="160"/>
                </a:cubicBezTo>
                <a:cubicBezTo>
                  <a:pt x="33" y="160"/>
                  <a:pt x="33" y="160"/>
                  <a:pt x="33" y="160"/>
                </a:cubicBezTo>
                <a:cubicBezTo>
                  <a:pt x="34" y="160"/>
                  <a:pt x="35" y="159"/>
                  <a:pt x="35" y="157"/>
                </a:cubicBezTo>
                <a:cubicBezTo>
                  <a:pt x="35" y="156"/>
                  <a:pt x="34" y="155"/>
                  <a:pt x="33" y="155"/>
                </a:cubicBezTo>
                <a:cubicBezTo>
                  <a:pt x="25" y="155"/>
                  <a:pt x="25" y="155"/>
                  <a:pt x="25" y="155"/>
                </a:cubicBezTo>
                <a:cubicBezTo>
                  <a:pt x="25" y="136"/>
                  <a:pt x="25" y="136"/>
                  <a:pt x="25" y="136"/>
                </a:cubicBezTo>
                <a:cubicBezTo>
                  <a:pt x="25" y="135"/>
                  <a:pt x="24" y="134"/>
                  <a:pt x="22" y="134"/>
                </a:cubicBezTo>
                <a:cubicBezTo>
                  <a:pt x="21" y="134"/>
                  <a:pt x="20" y="135"/>
                  <a:pt x="20" y="136"/>
                </a:cubicBezTo>
                <a:cubicBezTo>
                  <a:pt x="20" y="155"/>
                  <a:pt x="20" y="155"/>
                  <a:pt x="20" y="155"/>
                </a:cubicBezTo>
                <a:cubicBezTo>
                  <a:pt x="5" y="155"/>
                  <a:pt x="5" y="155"/>
                  <a:pt x="5" y="155"/>
                </a:cubicBezTo>
                <a:cubicBezTo>
                  <a:pt x="5" y="137"/>
                  <a:pt x="5" y="137"/>
                  <a:pt x="5" y="137"/>
                </a:cubicBezTo>
                <a:cubicBezTo>
                  <a:pt x="5" y="119"/>
                  <a:pt x="20" y="113"/>
                  <a:pt x="20" y="113"/>
                </a:cubicBezTo>
                <a:cubicBezTo>
                  <a:pt x="20" y="113"/>
                  <a:pt x="20" y="113"/>
                  <a:pt x="20" y="113"/>
                </a:cubicBezTo>
                <a:cubicBezTo>
                  <a:pt x="32" y="108"/>
                  <a:pt x="32" y="108"/>
                  <a:pt x="32" y="108"/>
                </a:cubicBezTo>
                <a:cubicBezTo>
                  <a:pt x="46" y="155"/>
                  <a:pt x="46" y="155"/>
                  <a:pt x="46" y="155"/>
                </a:cubicBezTo>
                <a:cubicBezTo>
                  <a:pt x="40" y="155"/>
                  <a:pt x="40" y="155"/>
                  <a:pt x="40" y="155"/>
                </a:cubicBezTo>
                <a:cubicBezTo>
                  <a:pt x="39" y="155"/>
                  <a:pt x="38" y="156"/>
                  <a:pt x="38" y="157"/>
                </a:cubicBezTo>
                <a:cubicBezTo>
                  <a:pt x="38" y="159"/>
                  <a:pt x="39" y="160"/>
                  <a:pt x="40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115" y="160"/>
                  <a:pt x="116" y="159"/>
                  <a:pt x="116" y="157"/>
                </a:cubicBezTo>
                <a:cubicBezTo>
                  <a:pt x="116" y="137"/>
                  <a:pt x="116" y="137"/>
                  <a:pt x="116" y="137"/>
                </a:cubicBezTo>
                <a:cubicBezTo>
                  <a:pt x="116" y="122"/>
                  <a:pt x="108" y="114"/>
                  <a:pt x="103" y="111"/>
                </a:cubicBezTo>
                <a:close/>
                <a:moveTo>
                  <a:pt x="79" y="106"/>
                </a:moveTo>
                <a:cubicBezTo>
                  <a:pt x="72" y="122"/>
                  <a:pt x="72" y="122"/>
                  <a:pt x="72" y="122"/>
                </a:cubicBezTo>
                <a:cubicBezTo>
                  <a:pt x="62" y="115"/>
                  <a:pt x="62" y="115"/>
                  <a:pt x="62" y="115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73" y="104"/>
                  <a:pt x="73" y="103"/>
                  <a:pt x="73" y="102"/>
                </a:cubicBezTo>
                <a:cubicBezTo>
                  <a:pt x="73" y="102"/>
                  <a:pt x="73" y="102"/>
                  <a:pt x="73" y="102"/>
                </a:cubicBezTo>
                <a:cubicBezTo>
                  <a:pt x="73" y="102"/>
                  <a:pt x="73" y="102"/>
                  <a:pt x="73" y="102"/>
                </a:cubicBezTo>
                <a:lnTo>
                  <a:pt x="79" y="106"/>
                </a:lnTo>
                <a:close/>
                <a:moveTo>
                  <a:pt x="64" y="122"/>
                </a:moveTo>
                <a:cubicBezTo>
                  <a:pt x="62" y="127"/>
                  <a:pt x="62" y="127"/>
                  <a:pt x="62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3" y="122"/>
                  <a:pt x="53" y="122"/>
                  <a:pt x="53" y="122"/>
                </a:cubicBezTo>
                <a:cubicBezTo>
                  <a:pt x="58" y="118"/>
                  <a:pt x="58" y="118"/>
                  <a:pt x="58" y="118"/>
                </a:cubicBezTo>
                <a:lnTo>
                  <a:pt x="64" y="122"/>
                </a:lnTo>
                <a:close/>
                <a:moveTo>
                  <a:pt x="49" y="102"/>
                </a:moveTo>
                <a:cubicBezTo>
                  <a:pt x="49" y="102"/>
                  <a:pt x="49" y="102"/>
                  <a:pt x="49" y="102"/>
                </a:cubicBezTo>
                <a:cubicBezTo>
                  <a:pt x="49" y="97"/>
                  <a:pt x="49" y="97"/>
                  <a:pt x="49" y="97"/>
                </a:cubicBezTo>
                <a:cubicBezTo>
                  <a:pt x="49" y="97"/>
                  <a:pt x="49" y="97"/>
                  <a:pt x="49" y="97"/>
                </a:cubicBezTo>
                <a:cubicBezTo>
                  <a:pt x="49" y="93"/>
                  <a:pt x="49" y="93"/>
                  <a:pt x="49" y="93"/>
                </a:cubicBezTo>
                <a:cubicBezTo>
                  <a:pt x="51" y="94"/>
                  <a:pt x="54" y="94"/>
                  <a:pt x="56" y="94"/>
                </a:cubicBezTo>
                <a:cubicBezTo>
                  <a:pt x="61" y="94"/>
                  <a:pt x="61" y="94"/>
                  <a:pt x="61" y="94"/>
                </a:cubicBezTo>
                <a:cubicBezTo>
                  <a:pt x="63" y="94"/>
                  <a:pt x="66" y="94"/>
                  <a:pt x="68" y="93"/>
                </a:cubicBezTo>
                <a:cubicBezTo>
                  <a:pt x="68" y="101"/>
                  <a:pt x="68" y="101"/>
                  <a:pt x="68" y="101"/>
                </a:cubicBezTo>
                <a:cubicBezTo>
                  <a:pt x="58" y="111"/>
                  <a:pt x="58" y="111"/>
                  <a:pt x="58" y="111"/>
                </a:cubicBezTo>
                <a:lnTo>
                  <a:pt x="49" y="102"/>
                </a:lnTo>
                <a:close/>
                <a:moveTo>
                  <a:pt x="93" y="59"/>
                </a:moveTo>
                <a:cubicBezTo>
                  <a:pt x="93" y="62"/>
                  <a:pt x="91" y="65"/>
                  <a:pt x="88" y="66"/>
                </a:cubicBezTo>
                <a:cubicBezTo>
                  <a:pt x="88" y="52"/>
                  <a:pt x="88" y="52"/>
                  <a:pt x="88" y="52"/>
                </a:cubicBezTo>
                <a:cubicBezTo>
                  <a:pt x="91" y="53"/>
                  <a:pt x="93" y="56"/>
                  <a:pt x="93" y="59"/>
                </a:cubicBezTo>
                <a:close/>
                <a:moveTo>
                  <a:pt x="29" y="66"/>
                </a:moveTo>
                <a:cubicBezTo>
                  <a:pt x="26" y="65"/>
                  <a:pt x="24" y="62"/>
                  <a:pt x="24" y="59"/>
                </a:cubicBezTo>
                <a:cubicBezTo>
                  <a:pt x="24" y="56"/>
                  <a:pt x="26" y="53"/>
                  <a:pt x="29" y="52"/>
                </a:cubicBezTo>
                <a:lnTo>
                  <a:pt x="29" y="66"/>
                </a:lnTo>
                <a:close/>
                <a:moveTo>
                  <a:pt x="32" y="44"/>
                </a:move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4"/>
                  <a:pt x="32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29" y="46"/>
                  <a:pt x="29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9" y="46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8" y="47"/>
                  <a:pt x="28" y="47"/>
                  <a:pt x="27" y="47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19"/>
                  <a:pt x="40" y="5"/>
                  <a:pt x="57" y="5"/>
                </a:cubicBezTo>
                <a:cubicBezTo>
                  <a:pt x="60" y="5"/>
                  <a:pt x="60" y="5"/>
                  <a:pt x="60" y="5"/>
                </a:cubicBezTo>
                <a:cubicBezTo>
                  <a:pt x="77" y="5"/>
                  <a:pt x="90" y="19"/>
                  <a:pt x="90" y="35"/>
                </a:cubicBezTo>
                <a:cubicBezTo>
                  <a:pt x="90" y="48"/>
                  <a:pt x="90" y="48"/>
                  <a:pt x="90" y="48"/>
                </a:cubicBezTo>
                <a:cubicBezTo>
                  <a:pt x="89" y="47"/>
                  <a:pt x="89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6"/>
                  <a:pt x="88" y="46"/>
                  <a:pt x="88" y="46"/>
                </a:cubicBezTo>
                <a:cubicBezTo>
                  <a:pt x="88" y="46"/>
                  <a:pt x="88" y="46"/>
                  <a:pt x="88" y="46"/>
                </a:cubicBezTo>
                <a:cubicBezTo>
                  <a:pt x="88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76" y="42"/>
                  <a:pt x="73" y="30"/>
                  <a:pt x="73" y="30"/>
                </a:cubicBezTo>
                <a:cubicBezTo>
                  <a:pt x="72" y="29"/>
                  <a:pt x="72" y="28"/>
                  <a:pt x="71" y="28"/>
                </a:cubicBezTo>
                <a:cubicBezTo>
                  <a:pt x="70" y="28"/>
                  <a:pt x="69" y="28"/>
                  <a:pt x="68" y="29"/>
                </a:cubicBezTo>
                <a:cubicBezTo>
                  <a:pt x="57" y="44"/>
                  <a:pt x="32" y="44"/>
                  <a:pt x="32" y="44"/>
                </a:cubicBezTo>
                <a:close/>
                <a:moveTo>
                  <a:pt x="34" y="67"/>
                </a:moveTo>
                <a:cubicBezTo>
                  <a:pt x="34" y="49"/>
                  <a:pt x="34" y="49"/>
                  <a:pt x="34" y="49"/>
                </a:cubicBezTo>
                <a:cubicBezTo>
                  <a:pt x="41" y="49"/>
                  <a:pt x="58" y="47"/>
                  <a:pt x="69" y="35"/>
                </a:cubicBezTo>
                <a:cubicBezTo>
                  <a:pt x="71" y="40"/>
                  <a:pt x="75" y="46"/>
                  <a:pt x="83" y="49"/>
                </a:cubicBezTo>
                <a:cubicBezTo>
                  <a:pt x="83" y="67"/>
                  <a:pt x="83" y="67"/>
                  <a:pt x="83" y="67"/>
                </a:cubicBezTo>
                <a:cubicBezTo>
                  <a:pt x="83" y="79"/>
                  <a:pt x="73" y="89"/>
                  <a:pt x="61" y="89"/>
                </a:cubicBezTo>
                <a:cubicBezTo>
                  <a:pt x="56" y="89"/>
                  <a:pt x="56" y="89"/>
                  <a:pt x="56" y="89"/>
                </a:cubicBezTo>
                <a:cubicBezTo>
                  <a:pt x="44" y="89"/>
                  <a:pt x="34" y="79"/>
                  <a:pt x="34" y="67"/>
                </a:cubicBezTo>
                <a:close/>
                <a:moveTo>
                  <a:pt x="44" y="101"/>
                </a:moveTo>
                <a:cubicBezTo>
                  <a:pt x="44" y="102"/>
                  <a:pt x="44" y="102"/>
                  <a:pt x="44" y="102"/>
                </a:cubicBezTo>
                <a:cubicBezTo>
                  <a:pt x="44" y="102"/>
                  <a:pt x="44" y="102"/>
                  <a:pt x="44" y="103"/>
                </a:cubicBezTo>
                <a:cubicBezTo>
                  <a:pt x="44" y="103"/>
                  <a:pt x="44" y="104"/>
                  <a:pt x="45" y="105"/>
                </a:cubicBezTo>
                <a:cubicBezTo>
                  <a:pt x="54" y="115"/>
                  <a:pt x="54" y="115"/>
                  <a:pt x="54" y="115"/>
                </a:cubicBezTo>
                <a:cubicBezTo>
                  <a:pt x="45" y="122"/>
                  <a:pt x="45" y="122"/>
                  <a:pt x="45" y="122"/>
                </a:cubicBezTo>
                <a:cubicBezTo>
                  <a:pt x="37" y="106"/>
                  <a:pt x="37" y="106"/>
                  <a:pt x="37" y="106"/>
                </a:cubicBezTo>
                <a:lnTo>
                  <a:pt x="44" y="101"/>
                </a:lnTo>
                <a:close/>
                <a:moveTo>
                  <a:pt x="48" y="146"/>
                </a:moveTo>
                <a:cubicBezTo>
                  <a:pt x="43" y="128"/>
                  <a:pt x="43" y="128"/>
                  <a:pt x="43" y="128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4" y="128"/>
                  <a:pt x="44" y="128"/>
                  <a:pt x="44" y="128"/>
                </a:cubicBezTo>
                <a:cubicBezTo>
                  <a:pt x="45" y="128"/>
                  <a:pt x="45" y="128"/>
                  <a:pt x="45" y="127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51" y="130"/>
                  <a:pt x="51" y="130"/>
                  <a:pt x="51" y="130"/>
                </a:cubicBezTo>
                <a:lnTo>
                  <a:pt x="48" y="146"/>
                </a:lnTo>
                <a:close/>
                <a:moveTo>
                  <a:pt x="52" y="155"/>
                </a:moveTo>
                <a:cubicBezTo>
                  <a:pt x="55" y="133"/>
                  <a:pt x="55" y="133"/>
                  <a:pt x="55" y="133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65" y="155"/>
                  <a:pt x="65" y="155"/>
                  <a:pt x="65" y="155"/>
                </a:cubicBezTo>
                <a:lnTo>
                  <a:pt x="52" y="155"/>
                </a:lnTo>
                <a:close/>
                <a:moveTo>
                  <a:pt x="66" y="130"/>
                </a:moveTo>
                <a:cubicBezTo>
                  <a:pt x="68" y="125"/>
                  <a:pt x="68" y="125"/>
                  <a:pt x="68" y="125"/>
                </a:cubicBezTo>
                <a:cubicBezTo>
                  <a:pt x="71" y="127"/>
                  <a:pt x="71" y="127"/>
                  <a:pt x="71" y="127"/>
                </a:cubicBezTo>
                <a:cubicBezTo>
                  <a:pt x="72" y="128"/>
                  <a:pt x="72" y="128"/>
                  <a:pt x="73" y="128"/>
                </a:cubicBezTo>
                <a:cubicBezTo>
                  <a:pt x="73" y="128"/>
                  <a:pt x="73" y="128"/>
                  <a:pt x="73" y="128"/>
                </a:cubicBezTo>
                <a:cubicBezTo>
                  <a:pt x="73" y="128"/>
                  <a:pt x="74" y="128"/>
                  <a:pt x="74" y="128"/>
                </a:cubicBezTo>
                <a:cubicBezTo>
                  <a:pt x="69" y="146"/>
                  <a:pt x="69" y="146"/>
                  <a:pt x="69" y="146"/>
                </a:cubicBezTo>
                <a:lnTo>
                  <a:pt x="66" y="130"/>
                </a:lnTo>
                <a:close/>
                <a:moveTo>
                  <a:pt x="111" y="155"/>
                </a:moveTo>
                <a:cubicBezTo>
                  <a:pt x="111" y="155"/>
                  <a:pt x="111" y="155"/>
                  <a:pt x="111" y="155"/>
                </a:cubicBezTo>
                <a:cubicBezTo>
                  <a:pt x="97" y="155"/>
                  <a:pt x="97" y="155"/>
                  <a:pt x="97" y="155"/>
                </a:cubicBezTo>
                <a:cubicBezTo>
                  <a:pt x="97" y="136"/>
                  <a:pt x="97" y="136"/>
                  <a:pt x="97" y="136"/>
                </a:cubicBezTo>
                <a:cubicBezTo>
                  <a:pt x="97" y="135"/>
                  <a:pt x="96" y="134"/>
                  <a:pt x="94" y="134"/>
                </a:cubicBezTo>
                <a:cubicBezTo>
                  <a:pt x="93" y="134"/>
                  <a:pt x="92" y="135"/>
                  <a:pt x="92" y="136"/>
                </a:cubicBezTo>
                <a:cubicBezTo>
                  <a:pt x="92" y="155"/>
                  <a:pt x="92" y="155"/>
                  <a:pt x="92" y="155"/>
                </a:cubicBezTo>
                <a:cubicBezTo>
                  <a:pt x="71" y="155"/>
                  <a:pt x="71" y="155"/>
                  <a:pt x="71" y="155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96" y="113"/>
                  <a:pt x="96" y="113"/>
                  <a:pt x="96" y="113"/>
                </a:cubicBezTo>
                <a:cubicBezTo>
                  <a:pt x="96" y="113"/>
                  <a:pt x="96" y="113"/>
                  <a:pt x="96" y="113"/>
                </a:cubicBezTo>
                <a:cubicBezTo>
                  <a:pt x="96" y="113"/>
                  <a:pt x="98" y="114"/>
                  <a:pt x="100" y="115"/>
                </a:cubicBezTo>
                <a:cubicBezTo>
                  <a:pt x="100" y="115"/>
                  <a:pt x="100" y="115"/>
                  <a:pt x="100" y="115"/>
                </a:cubicBezTo>
                <a:cubicBezTo>
                  <a:pt x="105" y="119"/>
                  <a:pt x="111" y="125"/>
                  <a:pt x="111" y="137"/>
                </a:cubicBezTo>
                <a:lnTo>
                  <a:pt x="111" y="155"/>
                </a:lnTo>
                <a:close/>
                <a:moveTo>
                  <a:pt x="57" y="70"/>
                </a:moveTo>
                <a:cubicBezTo>
                  <a:pt x="56" y="70"/>
                  <a:pt x="54" y="69"/>
                  <a:pt x="54" y="67"/>
                </a:cubicBezTo>
                <a:cubicBezTo>
                  <a:pt x="54" y="59"/>
                  <a:pt x="54" y="59"/>
                  <a:pt x="54" y="59"/>
                </a:cubicBezTo>
                <a:cubicBezTo>
                  <a:pt x="54" y="57"/>
                  <a:pt x="56" y="56"/>
                  <a:pt x="57" y="56"/>
                </a:cubicBezTo>
                <a:cubicBezTo>
                  <a:pt x="58" y="56"/>
                  <a:pt x="60" y="57"/>
                  <a:pt x="60" y="59"/>
                </a:cubicBezTo>
                <a:cubicBezTo>
                  <a:pt x="60" y="65"/>
                  <a:pt x="60" y="65"/>
                  <a:pt x="60" y="65"/>
                </a:cubicBezTo>
                <a:cubicBezTo>
                  <a:pt x="61" y="65"/>
                  <a:pt x="61" y="65"/>
                  <a:pt x="61" y="65"/>
                </a:cubicBezTo>
                <a:cubicBezTo>
                  <a:pt x="63" y="65"/>
                  <a:pt x="64" y="66"/>
                  <a:pt x="64" y="67"/>
                </a:cubicBezTo>
                <a:cubicBezTo>
                  <a:pt x="64" y="69"/>
                  <a:pt x="63" y="70"/>
                  <a:pt x="61" y="70"/>
                </a:cubicBezTo>
                <a:lnTo>
                  <a:pt x="57" y="70"/>
                </a:lnTo>
                <a:close/>
              </a:path>
            </a:pathLst>
          </a:custGeom>
          <a:solidFill>
            <a:srgbClr val="11437F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pic>
        <p:nvPicPr>
          <p:cNvPr id="142" name="Рисунок 14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7975" y="2404449"/>
            <a:ext cx="360000" cy="36000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44" name="Freeform 195">
            <a:extLst>
              <a:ext uri="{FF2B5EF4-FFF2-40B4-BE49-F238E27FC236}">
                <a16:creationId xmlns:a16="http://schemas.microsoft.com/office/drawing/2014/main" id="{9683A0F0-22CE-44C4-B6D5-E7A18F9DC19C}"/>
              </a:ext>
            </a:extLst>
          </p:cNvPr>
          <p:cNvSpPr>
            <a:spLocks noEditPoints="1"/>
          </p:cNvSpPr>
          <p:nvPr/>
        </p:nvSpPr>
        <p:spPr bwMode="auto">
          <a:xfrm>
            <a:off x="1694781" y="2190552"/>
            <a:ext cx="266855" cy="371462"/>
          </a:xfrm>
          <a:custGeom>
            <a:avLst/>
            <a:gdLst>
              <a:gd name="T0" fmla="*/ 283971 w 116"/>
              <a:gd name="T1" fmla="*/ 352187 h 160"/>
              <a:gd name="T2" fmla="*/ 297656 w 116"/>
              <a:gd name="T3" fmla="*/ 245150 h 160"/>
              <a:gd name="T4" fmla="*/ 205280 w 116"/>
              <a:gd name="T5" fmla="*/ 0 h 160"/>
              <a:gd name="T6" fmla="*/ 61584 w 116"/>
              <a:gd name="T7" fmla="*/ 203716 h 160"/>
              <a:gd name="T8" fmla="*/ 112904 w 116"/>
              <a:gd name="T9" fmla="*/ 352187 h 160"/>
              <a:gd name="T10" fmla="*/ 0 w 116"/>
              <a:gd name="T11" fmla="*/ 473035 h 160"/>
              <a:gd name="T12" fmla="*/ 119747 w 116"/>
              <a:gd name="T13" fmla="*/ 542092 h 160"/>
              <a:gd name="T14" fmla="*/ 75269 w 116"/>
              <a:gd name="T15" fmla="*/ 462677 h 160"/>
              <a:gd name="T16" fmla="*/ 17107 w 116"/>
              <a:gd name="T17" fmla="*/ 473035 h 160"/>
              <a:gd name="T18" fmla="*/ 157381 w 116"/>
              <a:gd name="T19" fmla="*/ 535186 h 160"/>
              <a:gd name="T20" fmla="*/ 167645 w 116"/>
              <a:gd name="T21" fmla="*/ 552450 h 160"/>
              <a:gd name="T22" fmla="*/ 232651 w 116"/>
              <a:gd name="T23" fmla="*/ 552450 h 160"/>
              <a:gd name="T24" fmla="*/ 390032 w 116"/>
              <a:gd name="T25" fmla="*/ 552450 h 160"/>
              <a:gd name="T26" fmla="*/ 270286 w 116"/>
              <a:gd name="T27" fmla="*/ 365998 h 160"/>
              <a:gd name="T28" fmla="*/ 249758 w 116"/>
              <a:gd name="T29" fmla="*/ 352187 h 160"/>
              <a:gd name="T30" fmla="*/ 218966 w 116"/>
              <a:gd name="T31" fmla="*/ 421243 h 160"/>
              <a:gd name="T32" fmla="*/ 181331 w 116"/>
              <a:gd name="T33" fmla="*/ 421243 h 160"/>
              <a:gd name="T34" fmla="*/ 167645 w 116"/>
              <a:gd name="T35" fmla="*/ 352187 h 160"/>
              <a:gd name="T36" fmla="*/ 191595 w 116"/>
              <a:gd name="T37" fmla="*/ 324564 h 160"/>
              <a:gd name="T38" fmla="*/ 198438 w 116"/>
              <a:gd name="T39" fmla="*/ 383262 h 160"/>
              <a:gd name="T40" fmla="*/ 301078 w 116"/>
              <a:gd name="T41" fmla="*/ 179546 h 160"/>
              <a:gd name="T42" fmla="*/ 99219 w 116"/>
              <a:gd name="T43" fmla="*/ 179546 h 160"/>
              <a:gd name="T44" fmla="*/ 109483 w 116"/>
              <a:gd name="T45" fmla="*/ 151924 h 160"/>
              <a:gd name="T46" fmla="*/ 106061 w 116"/>
              <a:gd name="T47" fmla="*/ 155377 h 160"/>
              <a:gd name="T48" fmla="*/ 106061 w 116"/>
              <a:gd name="T49" fmla="*/ 155377 h 160"/>
              <a:gd name="T50" fmla="*/ 102640 w 116"/>
              <a:gd name="T51" fmla="*/ 155377 h 160"/>
              <a:gd name="T52" fmla="*/ 102640 w 116"/>
              <a:gd name="T53" fmla="*/ 155377 h 160"/>
              <a:gd name="T54" fmla="*/ 102640 w 116"/>
              <a:gd name="T55" fmla="*/ 158829 h 160"/>
              <a:gd name="T56" fmla="*/ 99219 w 116"/>
              <a:gd name="T57" fmla="*/ 158829 h 160"/>
              <a:gd name="T58" fmla="*/ 99219 w 116"/>
              <a:gd name="T59" fmla="*/ 162282 h 160"/>
              <a:gd name="T60" fmla="*/ 92376 w 116"/>
              <a:gd name="T61" fmla="*/ 120848 h 160"/>
              <a:gd name="T62" fmla="*/ 307920 w 116"/>
              <a:gd name="T63" fmla="*/ 165735 h 160"/>
              <a:gd name="T64" fmla="*/ 301078 w 116"/>
              <a:gd name="T65" fmla="*/ 162282 h 160"/>
              <a:gd name="T66" fmla="*/ 297656 w 116"/>
              <a:gd name="T67" fmla="*/ 158829 h 160"/>
              <a:gd name="T68" fmla="*/ 297656 w 116"/>
              <a:gd name="T69" fmla="*/ 158829 h 160"/>
              <a:gd name="T70" fmla="*/ 297656 w 116"/>
              <a:gd name="T71" fmla="*/ 155377 h 160"/>
              <a:gd name="T72" fmla="*/ 297656 w 116"/>
              <a:gd name="T73" fmla="*/ 155377 h 160"/>
              <a:gd name="T74" fmla="*/ 294235 w 116"/>
              <a:gd name="T75" fmla="*/ 155377 h 160"/>
              <a:gd name="T76" fmla="*/ 294235 w 116"/>
              <a:gd name="T77" fmla="*/ 155377 h 160"/>
              <a:gd name="T78" fmla="*/ 232651 w 116"/>
              <a:gd name="T79" fmla="*/ 100132 h 160"/>
              <a:gd name="T80" fmla="*/ 236072 w 116"/>
              <a:gd name="T81" fmla="*/ 120848 h 160"/>
              <a:gd name="T82" fmla="*/ 191595 w 116"/>
              <a:gd name="T83" fmla="*/ 307300 h 160"/>
              <a:gd name="T84" fmla="*/ 150539 w 116"/>
              <a:gd name="T85" fmla="*/ 355640 h 160"/>
              <a:gd name="T86" fmla="*/ 126589 w 116"/>
              <a:gd name="T87" fmla="*/ 365998 h 160"/>
              <a:gd name="T88" fmla="*/ 147117 w 116"/>
              <a:gd name="T89" fmla="*/ 441960 h 160"/>
              <a:gd name="T90" fmla="*/ 174488 w 116"/>
              <a:gd name="T91" fmla="*/ 448866 h 160"/>
              <a:gd name="T92" fmla="*/ 208702 w 116"/>
              <a:gd name="T93" fmla="*/ 459224 h 160"/>
              <a:gd name="T94" fmla="*/ 232651 w 116"/>
              <a:gd name="T95" fmla="*/ 431602 h 160"/>
              <a:gd name="T96" fmla="*/ 253179 w 116"/>
              <a:gd name="T97" fmla="*/ 441960 h 160"/>
              <a:gd name="T98" fmla="*/ 379768 w 116"/>
              <a:gd name="T99" fmla="*/ 535186 h 160"/>
              <a:gd name="T100" fmla="*/ 314763 w 116"/>
              <a:gd name="T101" fmla="*/ 469583 h 160"/>
              <a:gd name="T102" fmla="*/ 328448 w 116"/>
              <a:gd name="T103" fmla="*/ 390168 h 160"/>
              <a:gd name="T104" fmla="*/ 379768 w 116"/>
              <a:gd name="T105" fmla="*/ 473035 h 160"/>
              <a:gd name="T106" fmla="*/ 184752 w 116"/>
              <a:gd name="T107" fmla="*/ 203716 h 160"/>
              <a:gd name="T108" fmla="*/ 208702 w 116"/>
              <a:gd name="T109" fmla="*/ 224433 h 16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16" h="160">
                <a:moveTo>
                  <a:pt x="103" y="111"/>
                </a:moveTo>
                <a:cubicBezTo>
                  <a:pt x="103" y="111"/>
                  <a:pt x="103" y="111"/>
                  <a:pt x="103" y="111"/>
                </a:cubicBezTo>
                <a:cubicBezTo>
                  <a:pt x="100" y="109"/>
                  <a:pt x="98" y="109"/>
                  <a:pt x="98" y="109"/>
                </a:cubicBezTo>
                <a:cubicBezTo>
                  <a:pt x="83" y="102"/>
                  <a:pt x="83" y="102"/>
                  <a:pt x="83" y="102"/>
                </a:cubicBezTo>
                <a:cubicBezTo>
                  <a:pt x="73" y="96"/>
                  <a:pt x="73" y="96"/>
                  <a:pt x="73" y="96"/>
                </a:cubicBezTo>
                <a:cubicBezTo>
                  <a:pt x="73" y="96"/>
                  <a:pt x="73" y="96"/>
                  <a:pt x="73" y="96"/>
                </a:cubicBezTo>
                <a:cubicBezTo>
                  <a:pt x="73" y="91"/>
                  <a:pt x="73" y="91"/>
                  <a:pt x="73" y="91"/>
                </a:cubicBezTo>
                <a:cubicBezTo>
                  <a:pt x="81" y="87"/>
                  <a:pt x="86" y="80"/>
                  <a:pt x="87" y="71"/>
                </a:cubicBezTo>
                <a:cubicBezTo>
                  <a:pt x="94" y="71"/>
                  <a:pt x="98" y="65"/>
                  <a:pt x="98" y="59"/>
                </a:cubicBezTo>
                <a:cubicBezTo>
                  <a:pt x="98" y="56"/>
                  <a:pt x="97" y="53"/>
                  <a:pt x="95" y="51"/>
                </a:cubicBezTo>
                <a:cubicBezTo>
                  <a:pt x="95" y="35"/>
                  <a:pt x="95" y="35"/>
                  <a:pt x="95" y="35"/>
                </a:cubicBezTo>
                <a:cubicBezTo>
                  <a:pt x="95" y="16"/>
                  <a:pt x="79" y="0"/>
                  <a:pt x="60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38" y="0"/>
                  <a:pt x="22" y="16"/>
                  <a:pt x="22" y="35"/>
                </a:cubicBezTo>
                <a:cubicBezTo>
                  <a:pt x="22" y="51"/>
                  <a:pt x="22" y="51"/>
                  <a:pt x="22" y="51"/>
                </a:cubicBezTo>
                <a:cubicBezTo>
                  <a:pt x="20" y="53"/>
                  <a:pt x="18" y="56"/>
                  <a:pt x="18" y="59"/>
                </a:cubicBezTo>
                <a:cubicBezTo>
                  <a:pt x="18" y="65"/>
                  <a:pt x="23" y="71"/>
                  <a:pt x="30" y="71"/>
                </a:cubicBezTo>
                <a:cubicBezTo>
                  <a:pt x="31" y="80"/>
                  <a:pt x="36" y="87"/>
                  <a:pt x="44" y="91"/>
                </a:cubicBezTo>
                <a:cubicBezTo>
                  <a:pt x="44" y="95"/>
                  <a:pt x="44" y="95"/>
                  <a:pt x="44" y="95"/>
                </a:cubicBezTo>
                <a:cubicBezTo>
                  <a:pt x="33" y="102"/>
                  <a:pt x="33" y="102"/>
                  <a:pt x="33" y="102"/>
                </a:cubicBezTo>
                <a:cubicBezTo>
                  <a:pt x="33" y="102"/>
                  <a:pt x="33" y="102"/>
                  <a:pt x="33" y="102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09"/>
                  <a:pt x="13" y="110"/>
                  <a:pt x="9" y="114"/>
                </a:cubicBezTo>
                <a:cubicBezTo>
                  <a:pt x="5" y="118"/>
                  <a:pt x="0" y="126"/>
                  <a:pt x="0" y="137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1" y="160"/>
                  <a:pt x="3" y="160"/>
                </a:cubicBezTo>
                <a:cubicBezTo>
                  <a:pt x="33" y="160"/>
                  <a:pt x="33" y="160"/>
                  <a:pt x="33" y="160"/>
                </a:cubicBezTo>
                <a:cubicBezTo>
                  <a:pt x="34" y="160"/>
                  <a:pt x="35" y="159"/>
                  <a:pt x="35" y="157"/>
                </a:cubicBezTo>
                <a:cubicBezTo>
                  <a:pt x="35" y="156"/>
                  <a:pt x="34" y="155"/>
                  <a:pt x="33" y="155"/>
                </a:cubicBezTo>
                <a:cubicBezTo>
                  <a:pt x="25" y="155"/>
                  <a:pt x="25" y="155"/>
                  <a:pt x="25" y="155"/>
                </a:cubicBezTo>
                <a:cubicBezTo>
                  <a:pt x="25" y="136"/>
                  <a:pt x="25" y="136"/>
                  <a:pt x="25" y="136"/>
                </a:cubicBezTo>
                <a:cubicBezTo>
                  <a:pt x="25" y="135"/>
                  <a:pt x="24" y="134"/>
                  <a:pt x="22" y="134"/>
                </a:cubicBezTo>
                <a:cubicBezTo>
                  <a:pt x="21" y="134"/>
                  <a:pt x="20" y="135"/>
                  <a:pt x="20" y="136"/>
                </a:cubicBezTo>
                <a:cubicBezTo>
                  <a:pt x="20" y="155"/>
                  <a:pt x="20" y="155"/>
                  <a:pt x="20" y="155"/>
                </a:cubicBezTo>
                <a:cubicBezTo>
                  <a:pt x="5" y="155"/>
                  <a:pt x="5" y="155"/>
                  <a:pt x="5" y="155"/>
                </a:cubicBezTo>
                <a:cubicBezTo>
                  <a:pt x="5" y="137"/>
                  <a:pt x="5" y="137"/>
                  <a:pt x="5" y="137"/>
                </a:cubicBezTo>
                <a:cubicBezTo>
                  <a:pt x="5" y="119"/>
                  <a:pt x="20" y="113"/>
                  <a:pt x="20" y="113"/>
                </a:cubicBezTo>
                <a:cubicBezTo>
                  <a:pt x="20" y="113"/>
                  <a:pt x="20" y="113"/>
                  <a:pt x="20" y="113"/>
                </a:cubicBezTo>
                <a:cubicBezTo>
                  <a:pt x="32" y="108"/>
                  <a:pt x="32" y="108"/>
                  <a:pt x="32" y="108"/>
                </a:cubicBezTo>
                <a:cubicBezTo>
                  <a:pt x="46" y="155"/>
                  <a:pt x="46" y="155"/>
                  <a:pt x="46" y="155"/>
                </a:cubicBezTo>
                <a:cubicBezTo>
                  <a:pt x="40" y="155"/>
                  <a:pt x="40" y="155"/>
                  <a:pt x="40" y="155"/>
                </a:cubicBezTo>
                <a:cubicBezTo>
                  <a:pt x="39" y="155"/>
                  <a:pt x="38" y="156"/>
                  <a:pt x="38" y="157"/>
                </a:cubicBezTo>
                <a:cubicBezTo>
                  <a:pt x="38" y="159"/>
                  <a:pt x="39" y="160"/>
                  <a:pt x="40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115" y="160"/>
                  <a:pt x="116" y="159"/>
                  <a:pt x="116" y="157"/>
                </a:cubicBezTo>
                <a:cubicBezTo>
                  <a:pt x="116" y="137"/>
                  <a:pt x="116" y="137"/>
                  <a:pt x="116" y="137"/>
                </a:cubicBezTo>
                <a:cubicBezTo>
                  <a:pt x="116" y="122"/>
                  <a:pt x="108" y="114"/>
                  <a:pt x="103" y="111"/>
                </a:cubicBezTo>
                <a:close/>
                <a:moveTo>
                  <a:pt x="79" y="106"/>
                </a:moveTo>
                <a:cubicBezTo>
                  <a:pt x="72" y="122"/>
                  <a:pt x="72" y="122"/>
                  <a:pt x="72" y="122"/>
                </a:cubicBezTo>
                <a:cubicBezTo>
                  <a:pt x="62" y="115"/>
                  <a:pt x="62" y="115"/>
                  <a:pt x="62" y="115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73" y="104"/>
                  <a:pt x="73" y="103"/>
                  <a:pt x="73" y="102"/>
                </a:cubicBezTo>
                <a:cubicBezTo>
                  <a:pt x="73" y="102"/>
                  <a:pt x="73" y="102"/>
                  <a:pt x="73" y="102"/>
                </a:cubicBezTo>
                <a:cubicBezTo>
                  <a:pt x="73" y="102"/>
                  <a:pt x="73" y="102"/>
                  <a:pt x="73" y="102"/>
                </a:cubicBezTo>
                <a:lnTo>
                  <a:pt x="79" y="106"/>
                </a:lnTo>
                <a:close/>
                <a:moveTo>
                  <a:pt x="64" y="122"/>
                </a:moveTo>
                <a:cubicBezTo>
                  <a:pt x="62" y="127"/>
                  <a:pt x="62" y="127"/>
                  <a:pt x="62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3" y="122"/>
                  <a:pt x="53" y="122"/>
                  <a:pt x="53" y="122"/>
                </a:cubicBezTo>
                <a:cubicBezTo>
                  <a:pt x="58" y="118"/>
                  <a:pt x="58" y="118"/>
                  <a:pt x="58" y="118"/>
                </a:cubicBezTo>
                <a:lnTo>
                  <a:pt x="64" y="122"/>
                </a:lnTo>
                <a:close/>
                <a:moveTo>
                  <a:pt x="49" y="102"/>
                </a:moveTo>
                <a:cubicBezTo>
                  <a:pt x="49" y="102"/>
                  <a:pt x="49" y="102"/>
                  <a:pt x="49" y="102"/>
                </a:cubicBezTo>
                <a:cubicBezTo>
                  <a:pt x="49" y="97"/>
                  <a:pt x="49" y="97"/>
                  <a:pt x="49" y="97"/>
                </a:cubicBezTo>
                <a:cubicBezTo>
                  <a:pt x="49" y="97"/>
                  <a:pt x="49" y="97"/>
                  <a:pt x="49" y="97"/>
                </a:cubicBezTo>
                <a:cubicBezTo>
                  <a:pt x="49" y="93"/>
                  <a:pt x="49" y="93"/>
                  <a:pt x="49" y="93"/>
                </a:cubicBezTo>
                <a:cubicBezTo>
                  <a:pt x="51" y="94"/>
                  <a:pt x="54" y="94"/>
                  <a:pt x="56" y="94"/>
                </a:cubicBezTo>
                <a:cubicBezTo>
                  <a:pt x="61" y="94"/>
                  <a:pt x="61" y="94"/>
                  <a:pt x="61" y="94"/>
                </a:cubicBezTo>
                <a:cubicBezTo>
                  <a:pt x="63" y="94"/>
                  <a:pt x="66" y="94"/>
                  <a:pt x="68" y="93"/>
                </a:cubicBezTo>
                <a:cubicBezTo>
                  <a:pt x="68" y="101"/>
                  <a:pt x="68" y="101"/>
                  <a:pt x="68" y="101"/>
                </a:cubicBezTo>
                <a:cubicBezTo>
                  <a:pt x="58" y="111"/>
                  <a:pt x="58" y="111"/>
                  <a:pt x="58" y="111"/>
                </a:cubicBezTo>
                <a:lnTo>
                  <a:pt x="49" y="102"/>
                </a:lnTo>
                <a:close/>
                <a:moveTo>
                  <a:pt x="93" y="59"/>
                </a:moveTo>
                <a:cubicBezTo>
                  <a:pt x="93" y="62"/>
                  <a:pt x="91" y="65"/>
                  <a:pt x="88" y="66"/>
                </a:cubicBezTo>
                <a:cubicBezTo>
                  <a:pt x="88" y="52"/>
                  <a:pt x="88" y="52"/>
                  <a:pt x="88" y="52"/>
                </a:cubicBezTo>
                <a:cubicBezTo>
                  <a:pt x="91" y="53"/>
                  <a:pt x="93" y="56"/>
                  <a:pt x="93" y="59"/>
                </a:cubicBezTo>
                <a:close/>
                <a:moveTo>
                  <a:pt x="29" y="66"/>
                </a:moveTo>
                <a:cubicBezTo>
                  <a:pt x="26" y="65"/>
                  <a:pt x="24" y="62"/>
                  <a:pt x="24" y="59"/>
                </a:cubicBezTo>
                <a:cubicBezTo>
                  <a:pt x="24" y="56"/>
                  <a:pt x="26" y="53"/>
                  <a:pt x="29" y="52"/>
                </a:cubicBezTo>
                <a:lnTo>
                  <a:pt x="29" y="66"/>
                </a:lnTo>
                <a:close/>
                <a:moveTo>
                  <a:pt x="32" y="44"/>
                </a:move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4"/>
                  <a:pt x="32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29" y="46"/>
                  <a:pt x="29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9" y="46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8" y="47"/>
                  <a:pt x="28" y="47"/>
                  <a:pt x="27" y="47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19"/>
                  <a:pt x="40" y="5"/>
                  <a:pt x="57" y="5"/>
                </a:cubicBezTo>
                <a:cubicBezTo>
                  <a:pt x="60" y="5"/>
                  <a:pt x="60" y="5"/>
                  <a:pt x="60" y="5"/>
                </a:cubicBezTo>
                <a:cubicBezTo>
                  <a:pt x="77" y="5"/>
                  <a:pt x="90" y="19"/>
                  <a:pt x="90" y="35"/>
                </a:cubicBezTo>
                <a:cubicBezTo>
                  <a:pt x="90" y="48"/>
                  <a:pt x="90" y="48"/>
                  <a:pt x="90" y="48"/>
                </a:cubicBezTo>
                <a:cubicBezTo>
                  <a:pt x="89" y="47"/>
                  <a:pt x="89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6"/>
                  <a:pt x="88" y="46"/>
                  <a:pt x="88" y="46"/>
                </a:cubicBezTo>
                <a:cubicBezTo>
                  <a:pt x="88" y="46"/>
                  <a:pt x="88" y="46"/>
                  <a:pt x="88" y="46"/>
                </a:cubicBezTo>
                <a:cubicBezTo>
                  <a:pt x="88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76" y="42"/>
                  <a:pt x="73" y="30"/>
                  <a:pt x="73" y="30"/>
                </a:cubicBezTo>
                <a:cubicBezTo>
                  <a:pt x="72" y="29"/>
                  <a:pt x="72" y="28"/>
                  <a:pt x="71" y="28"/>
                </a:cubicBezTo>
                <a:cubicBezTo>
                  <a:pt x="70" y="28"/>
                  <a:pt x="69" y="28"/>
                  <a:pt x="68" y="29"/>
                </a:cubicBezTo>
                <a:cubicBezTo>
                  <a:pt x="57" y="44"/>
                  <a:pt x="32" y="44"/>
                  <a:pt x="32" y="44"/>
                </a:cubicBezTo>
                <a:close/>
                <a:moveTo>
                  <a:pt x="34" y="67"/>
                </a:moveTo>
                <a:cubicBezTo>
                  <a:pt x="34" y="49"/>
                  <a:pt x="34" y="49"/>
                  <a:pt x="34" y="49"/>
                </a:cubicBezTo>
                <a:cubicBezTo>
                  <a:pt x="41" y="49"/>
                  <a:pt x="58" y="47"/>
                  <a:pt x="69" y="35"/>
                </a:cubicBezTo>
                <a:cubicBezTo>
                  <a:pt x="71" y="40"/>
                  <a:pt x="75" y="46"/>
                  <a:pt x="83" y="49"/>
                </a:cubicBezTo>
                <a:cubicBezTo>
                  <a:pt x="83" y="67"/>
                  <a:pt x="83" y="67"/>
                  <a:pt x="83" y="67"/>
                </a:cubicBezTo>
                <a:cubicBezTo>
                  <a:pt x="83" y="79"/>
                  <a:pt x="73" y="89"/>
                  <a:pt x="61" y="89"/>
                </a:cubicBezTo>
                <a:cubicBezTo>
                  <a:pt x="56" y="89"/>
                  <a:pt x="56" y="89"/>
                  <a:pt x="56" y="89"/>
                </a:cubicBezTo>
                <a:cubicBezTo>
                  <a:pt x="44" y="89"/>
                  <a:pt x="34" y="79"/>
                  <a:pt x="34" y="67"/>
                </a:cubicBezTo>
                <a:close/>
                <a:moveTo>
                  <a:pt x="44" y="101"/>
                </a:moveTo>
                <a:cubicBezTo>
                  <a:pt x="44" y="102"/>
                  <a:pt x="44" y="102"/>
                  <a:pt x="44" y="102"/>
                </a:cubicBezTo>
                <a:cubicBezTo>
                  <a:pt x="44" y="102"/>
                  <a:pt x="44" y="102"/>
                  <a:pt x="44" y="103"/>
                </a:cubicBezTo>
                <a:cubicBezTo>
                  <a:pt x="44" y="103"/>
                  <a:pt x="44" y="104"/>
                  <a:pt x="45" y="105"/>
                </a:cubicBezTo>
                <a:cubicBezTo>
                  <a:pt x="54" y="115"/>
                  <a:pt x="54" y="115"/>
                  <a:pt x="54" y="115"/>
                </a:cubicBezTo>
                <a:cubicBezTo>
                  <a:pt x="45" y="122"/>
                  <a:pt x="45" y="122"/>
                  <a:pt x="45" y="122"/>
                </a:cubicBezTo>
                <a:cubicBezTo>
                  <a:pt x="37" y="106"/>
                  <a:pt x="37" y="106"/>
                  <a:pt x="37" y="106"/>
                </a:cubicBezTo>
                <a:lnTo>
                  <a:pt x="44" y="101"/>
                </a:lnTo>
                <a:close/>
                <a:moveTo>
                  <a:pt x="48" y="146"/>
                </a:moveTo>
                <a:cubicBezTo>
                  <a:pt x="43" y="128"/>
                  <a:pt x="43" y="128"/>
                  <a:pt x="43" y="128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4" y="128"/>
                  <a:pt x="44" y="128"/>
                  <a:pt x="44" y="128"/>
                </a:cubicBezTo>
                <a:cubicBezTo>
                  <a:pt x="45" y="128"/>
                  <a:pt x="45" y="128"/>
                  <a:pt x="45" y="127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51" y="130"/>
                  <a:pt x="51" y="130"/>
                  <a:pt x="51" y="130"/>
                </a:cubicBezTo>
                <a:lnTo>
                  <a:pt x="48" y="146"/>
                </a:lnTo>
                <a:close/>
                <a:moveTo>
                  <a:pt x="52" y="155"/>
                </a:moveTo>
                <a:cubicBezTo>
                  <a:pt x="55" y="133"/>
                  <a:pt x="55" y="133"/>
                  <a:pt x="55" y="133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65" y="155"/>
                  <a:pt x="65" y="155"/>
                  <a:pt x="65" y="155"/>
                </a:cubicBezTo>
                <a:lnTo>
                  <a:pt x="52" y="155"/>
                </a:lnTo>
                <a:close/>
                <a:moveTo>
                  <a:pt x="66" y="130"/>
                </a:moveTo>
                <a:cubicBezTo>
                  <a:pt x="68" y="125"/>
                  <a:pt x="68" y="125"/>
                  <a:pt x="68" y="125"/>
                </a:cubicBezTo>
                <a:cubicBezTo>
                  <a:pt x="71" y="127"/>
                  <a:pt x="71" y="127"/>
                  <a:pt x="71" y="127"/>
                </a:cubicBezTo>
                <a:cubicBezTo>
                  <a:pt x="72" y="128"/>
                  <a:pt x="72" y="128"/>
                  <a:pt x="73" y="128"/>
                </a:cubicBezTo>
                <a:cubicBezTo>
                  <a:pt x="73" y="128"/>
                  <a:pt x="73" y="128"/>
                  <a:pt x="73" y="128"/>
                </a:cubicBezTo>
                <a:cubicBezTo>
                  <a:pt x="73" y="128"/>
                  <a:pt x="74" y="128"/>
                  <a:pt x="74" y="128"/>
                </a:cubicBezTo>
                <a:cubicBezTo>
                  <a:pt x="69" y="146"/>
                  <a:pt x="69" y="146"/>
                  <a:pt x="69" y="146"/>
                </a:cubicBezTo>
                <a:lnTo>
                  <a:pt x="66" y="130"/>
                </a:lnTo>
                <a:close/>
                <a:moveTo>
                  <a:pt x="111" y="155"/>
                </a:moveTo>
                <a:cubicBezTo>
                  <a:pt x="111" y="155"/>
                  <a:pt x="111" y="155"/>
                  <a:pt x="111" y="155"/>
                </a:cubicBezTo>
                <a:cubicBezTo>
                  <a:pt x="97" y="155"/>
                  <a:pt x="97" y="155"/>
                  <a:pt x="97" y="155"/>
                </a:cubicBezTo>
                <a:cubicBezTo>
                  <a:pt x="97" y="136"/>
                  <a:pt x="97" y="136"/>
                  <a:pt x="97" y="136"/>
                </a:cubicBezTo>
                <a:cubicBezTo>
                  <a:pt x="97" y="135"/>
                  <a:pt x="96" y="134"/>
                  <a:pt x="94" y="134"/>
                </a:cubicBezTo>
                <a:cubicBezTo>
                  <a:pt x="93" y="134"/>
                  <a:pt x="92" y="135"/>
                  <a:pt x="92" y="136"/>
                </a:cubicBezTo>
                <a:cubicBezTo>
                  <a:pt x="92" y="155"/>
                  <a:pt x="92" y="155"/>
                  <a:pt x="92" y="155"/>
                </a:cubicBezTo>
                <a:cubicBezTo>
                  <a:pt x="71" y="155"/>
                  <a:pt x="71" y="155"/>
                  <a:pt x="71" y="155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96" y="113"/>
                  <a:pt x="96" y="113"/>
                  <a:pt x="96" y="113"/>
                </a:cubicBezTo>
                <a:cubicBezTo>
                  <a:pt x="96" y="113"/>
                  <a:pt x="96" y="113"/>
                  <a:pt x="96" y="113"/>
                </a:cubicBezTo>
                <a:cubicBezTo>
                  <a:pt x="96" y="113"/>
                  <a:pt x="98" y="114"/>
                  <a:pt x="100" y="115"/>
                </a:cubicBezTo>
                <a:cubicBezTo>
                  <a:pt x="100" y="115"/>
                  <a:pt x="100" y="115"/>
                  <a:pt x="100" y="115"/>
                </a:cubicBezTo>
                <a:cubicBezTo>
                  <a:pt x="105" y="119"/>
                  <a:pt x="111" y="125"/>
                  <a:pt x="111" y="137"/>
                </a:cubicBezTo>
                <a:lnTo>
                  <a:pt x="111" y="155"/>
                </a:lnTo>
                <a:close/>
                <a:moveTo>
                  <a:pt x="57" y="70"/>
                </a:moveTo>
                <a:cubicBezTo>
                  <a:pt x="56" y="70"/>
                  <a:pt x="54" y="69"/>
                  <a:pt x="54" y="67"/>
                </a:cubicBezTo>
                <a:cubicBezTo>
                  <a:pt x="54" y="59"/>
                  <a:pt x="54" y="59"/>
                  <a:pt x="54" y="59"/>
                </a:cubicBezTo>
                <a:cubicBezTo>
                  <a:pt x="54" y="57"/>
                  <a:pt x="56" y="56"/>
                  <a:pt x="57" y="56"/>
                </a:cubicBezTo>
                <a:cubicBezTo>
                  <a:pt x="58" y="56"/>
                  <a:pt x="60" y="57"/>
                  <a:pt x="60" y="59"/>
                </a:cubicBezTo>
                <a:cubicBezTo>
                  <a:pt x="60" y="65"/>
                  <a:pt x="60" y="65"/>
                  <a:pt x="60" y="65"/>
                </a:cubicBezTo>
                <a:cubicBezTo>
                  <a:pt x="61" y="65"/>
                  <a:pt x="61" y="65"/>
                  <a:pt x="61" y="65"/>
                </a:cubicBezTo>
                <a:cubicBezTo>
                  <a:pt x="63" y="65"/>
                  <a:pt x="64" y="66"/>
                  <a:pt x="64" y="67"/>
                </a:cubicBezTo>
                <a:cubicBezTo>
                  <a:pt x="64" y="69"/>
                  <a:pt x="63" y="70"/>
                  <a:pt x="61" y="70"/>
                </a:cubicBezTo>
                <a:lnTo>
                  <a:pt x="57" y="70"/>
                </a:lnTo>
                <a:close/>
              </a:path>
            </a:pathLst>
          </a:custGeom>
          <a:solidFill>
            <a:srgbClr val="11437F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145" name="Freeform 788">
            <a:extLst>
              <a:ext uri="{FF2B5EF4-FFF2-40B4-BE49-F238E27FC236}">
                <a16:creationId xmlns:a16="http://schemas.microsoft.com/office/drawing/2014/main" id="{2462C664-F693-49E4-9020-6F7F142A2BF3}"/>
              </a:ext>
            </a:extLst>
          </p:cNvPr>
          <p:cNvSpPr>
            <a:spLocks noEditPoints="1"/>
          </p:cNvSpPr>
          <p:nvPr/>
        </p:nvSpPr>
        <p:spPr bwMode="auto">
          <a:xfrm>
            <a:off x="1286945" y="2240403"/>
            <a:ext cx="365598" cy="385601"/>
          </a:xfrm>
          <a:custGeom>
            <a:avLst/>
            <a:gdLst>
              <a:gd name="T0" fmla="*/ 443774 w 153"/>
              <a:gd name="T1" fmla="*/ 137716 h 160"/>
              <a:gd name="T2" fmla="*/ 327710 w 153"/>
              <a:gd name="T3" fmla="*/ 55086 h 160"/>
              <a:gd name="T4" fmla="*/ 187751 w 153"/>
              <a:gd name="T5" fmla="*/ 58529 h 160"/>
              <a:gd name="T6" fmla="*/ 75100 w 153"/>
              <a:gd name="T7" fmla="*/ 144602 h 160"/>
              <a:gd name="T8" fmla="*/ 34136 w 153"/>
              <a:gd name="T9" fmla="*/ 278874 h 160"/>
              <a:gd name="T10" fmla="*/ 78514 w 153"/>
              <a:gd name="T11" fmla="*/ 413147 h 160"/>
              <a:gd name="T12" fmla="*/ 194578 w 153"/>
              <a:gd name="T13" fmla="*/ 495777 h 160"/>
              <a:gd name="T14" fmla="*/ 334537 w 153"/>
              <a:gd name="T15" fmla="*/ 492334 h 160"/>
              <a:gd name="T16" fmla="*/ 447188 w 153"/>
              <a:gd name="T17" fmla="*/ 406261 h 160"/>
              <a:gd name="T18" fmla="*/ 488152 w 153"/>
              <a:gd name="T19" fmla="*/ 271989 h 160"/>
              <a:gd name="T20" fmla="*/ 498392 w 153"/>
              <a:gd name="T21" fmla="*/ 358061 h 160"/>
              <a:gd name="T22" fmla="*/ 337951 w 153"/>
              <a:gd name="T23" fmla="*/ 471676 h 160"/>
              <a:gd name="T24" fmla="*/ 208232 w 153"/>
              <a:gd name="T25" fmla="*/ 478562 h 160"/>
              <a:gd name="T26" fmla="*/ 98996 w 153"/>
              <a:gd name="T27" fmla="*/ 409704 h 160"/>
              <a:gd name="T28" fmla="*/ 51205 w 153"/>
              <a:gd name="T29" fmla="*/ 289203 h 160"/>
              <a:gd name="T30" fmla="*/ 85341 w 153"/>
              <a:gd name="T31" fmla="*/ 161816 h 160"/>
              <a:gd name="T32" fmla="*/ 187751 w 153"/>
              <a:gd name="T33" fmla="*/ 79187 h 160"/>
              <a:gd name="T34" fmla="*/ 314056 w 153"/>
              <a:gd name="T35" fmla="*/ 72301 h 160"/>
              <a:gd name="T36" fmla="*/ 436947 w 153"/>
              <a:gd name="T37" fmla="*/ 161816 h 160"/>
              <a:gd name="T38" fmla="*/ 471083 w 153"/>
              <a:gd name="T39" fmla="*/ 289203 h 160"/>
              <a:gd name="T40" fmla="*/ 296987 w 153"/>
              <a:gd name="T41" fmla="*/ 223788 h 160"/>
              <a:gd name="T42" fmla="*/ 259437 w 153"/>
              <a:gd name="T43" fmla="*/ 175588 h 160"/>
              <a:gd name="T44" fmla="*/ 245783 w 153"/>
              <a:gd name="T45" fmla="*/ 285760 h 160"/>
              <a:gd name="T46" fmla="*/ 215060 w 153"/>
              <a:gd name="T47" fmla="*/ 337404 h 160"/>
              <a:gd name="T48" fmla="*/ 269678 w 153"/>
              <a:gd name="T49" fmla="*/ 364947 h 160"/>
              <a:gd name="T50" fmla="*/ 341365 w 153"/>
              <a:gd name="T51" fmla="*/ 158373 h 160"/>
              <a:gd name="T52" fmla="*/ 341365 w 153"/>
              <a:gd name="T53" fmla="*/ 158373 h 160"/>
              <a:gd name="T54" fmla="*/ 365260 w 153"/>
              <a:gd name="T55" fmla="*/ 182473 h 160"/>
              <a:gd name="T56" fmla="*/ 317469 w 153"/>
              <a:gd name="T57" fmla="*/ 426919 h 160"/>
              <a:gd name="T58" fmla="*/ 344778 w 153"/>
              <a:gd name="T59" fmla="*/ 409704 h 160"/>
              <a:gd name="T60" fmla="*/ 197992 w 153"/>
              <a:gd name="T61" fmla="*/ 413147 h 160"/>
              <a:gd name="T62" fmla="*/ 276505 w 153"/>
              <a:gd name="T63" fmla="*/ 413147 h 160"/>
              <a:gd name="T64" fmla="*/ 276505 w 153"/>
              <a:gd name="T65" fmla="*/ 413147 h 160"/>
              <a:gd name="T66" fmla="*/ 242369 w 153"/>
              <a:gd name="T67" fmla="*/ 433805 h 160"/>
              <a:gd name="T68" fmla="*/ 406224 w 153"/>
              <a:gd name="T69" fmla="*/ 247888 h 160"/>
              <a:gd name="T70" fmla="*/ 409638 w 153"/>
              <a:gd name="T71" fmla="*/ 265103 h 160"/>
              <a:gd name="T72" fmla="*/ 409638 w 153"/>
              <a:gd name="T73" fmla="*/ 299532 h 160"/>
              <a:gd name="T74" fmla="*/ 409638 w 153"/>
              <a:gd name="T75" fmla="*/ 299532 h 160"/>
              <a:gd name="T76" fmla="*/ 385742 w 153"/>
              <a:gd name="T77" fmla="*/ 210017 h 160"/>
              <a:gd name="T78" fmla="*/ 382328 w 153"/>
              <a:gd name="T79" fmla="*/ 382161 h 160"/>
              <a:gd name="T80" fmla="*/ 389156 w 153"/>
              <a:gd name="T81" fmla="*/ 354618 h 160"/>
              <a:gd name="T82" fmla="*/ 157028 w 153"/>
              <a:gd name="T83" fmla="*/ 182473 h 160"/>
              <a:gd name="T84" fmla="*/ 122891 w 153"/>
              <a:gd name="T85" fmla="*/ 337404 h 160"/>
              <a:gd name="T86" fmla="*/ 122891 w 153"/>
              <a:gd name="T87" fmla="*/ 337404 h 160"/>
              <a:gd name="T88" fmla="*/ 119478 w 153"/>
              <a:gd name="T89" fmla="*/ 320189 h 160"/>
              <a:gd name="T90" fmla="*/ 119478 w 153"/>
              <a:gd name="T91" fmla="*/ 230674 h 160"/>
              <a:gd name="T92" fmla="*/ 122891 w 153"/>
              <a:gd name="T93" fmla="*/ 275432 h 160"/>
              <a:gd name="T94" fmla="*/ 102409 w 153"/>
              <a:gd name="T95" fmla="*/ 275432 h 160"/>
              <a:gd name="T96" fmla="*/ 133132 w 153"/>
              <a:gd name="T97" fmla="*/ 196245 h 160"/>
              <a:gd name="T98" fmla="*/ 150200 w 153"/>
              <a:gd name="T99" fmla="*/ 385604 h 160"/>
              <a:gd name="T100" fmla="*/ 245783 w 153"/>
              <a:gd name="T101" fmla="*/ 134273 h 160"/>
              <a:gd name="T102" fmla="*/ 276505 w 153"/>
              <a:gd name="T103" fmla="*/ 134273 h 160"/>
              <a:gd name="T104" fmla="*/ 276505 w 153"/>
              <a:gd name="T105" fmla="*/ 134273 h 160"/>
              <a:gd name="T106" fmla="*/ 303815 w 153"/>
              <a:gd name="T107" fmla="*/ 130830 h 160"/>
              <a:gd name="T108" fmla="*/ 204819 w 153"/>
              <a:gd name="T109" fmla="*/ 123944 h 160"/>
              <a:gd name="T110" fmla="*/ 167269 w 153"/>
              <a:gd name="T111" fmla="*/ 392490 h 160"/>
              <a:gd name="T112" fmla="*/ 177510 w 153"/>
              <a:gd name="T113" fmla="*/ 161816 h 160"/>
              <a:gd name="T114" fmla="*/ 177510 w 153"/>
              <a:gd name="T115" fmla="*/ 161816 h 16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53" h="160">
                <a:moveTo>
                  <a:pt x="152" y="61"/>
                </a:moveTo>
                <a:cubicBezTo>
                  <a:pt x="153" y="59"/>
                  <a:pt x="153" y="57"/>
                  <a:pt x="153" y="55"/>
                </a:cubicBezTo>
                <a:cubicBezTo>
                  <a:pt x="152" y="53"/>
                  <a:pt x="150" y="52"/>
                  <a:pt x="149" y="51"/>
                </a:cubicBezTo>
                <a:cubicBezTo>
                  <a:pt x="131" y="42"/>
                  <a:pt x="131" y="42"/>
                  <a:pt x="131" y="42"/>
                </a:cubicBezTo>
                <a:cubicBezTo>
                  <a:pt x="130" y="41"/>
                  <a:pt x="130" y="41"/>
                  <a:pt x="130" y="40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26" y="17"/>
                  <a:pt x="123" y="14"/>
                  <a:pt x="119" y="14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98" y="17"/>
                  <a:pt x="98" y="17"/>
                  <a:pt x="98" y="17"/>
                </a:cubicBezTo>
                <a:cubicBezTo>
                  <a:pt x="97" y="17"/>
                  <a:pt x="97" y="17"/>
                  <a:pt x="96" y="16"/>
                </a:cubicBezTo>
                <a:cubicBezTo>
                  <a:pt x="82" y="2"/>
                  <a:pt x="82" y="2"/>
                  <a:pt x="82" y="2"/>
                </a:cubicBezTo>
                <a:cubicBezTo>
                  <a:pt x="81" y="1"/>
                  <a:pt x="79" y="0"/>
                  <a:pt x="76" y="0"/>
                </a:cubicBezTo>
                <a:cubicBezTo>
                  <a:pt x="74" y="0"/>
                  <a:pt x="72" y="1"/>
                  <a:pt x="71" y="2"/>
                </a:cubicBezTo>
                <a:cubicBezTo>
                  <a:pt x="57" y="16"/>
                  <a:pt x="57" y="16"/>
                  <a:pt x="57" y="16"/>
                </a:cubicBezTo>
                <a:cubicBezTo>
                  <a:pt x="56" y="17"/>
                  <a:pt x="56" y="17"/>
                  <a:pt x="55" y="17"/>
                </a:cubicBezTo>
                <a:cubicBezTo>
                  <a:pt x="35" y="14"/>
                  <a:pt x="35" y="14"/>
                  <a:pt x="35" y="14"/>
                </a:cubicBezTo>
                <a:cubicBezTo>
                  <a:pt x="35" y="14"/>
                  <a:pt x="35" y="14"/>
                  <a:pt x="34" y="14"/>
                </a:cubicBezTo>
                <a:cubicBezTo>
                  <a:pt x="30" y="14"/>
                  <a:pt x="27" y="17"/>
                  <a:pt x="26" y="2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41"/>
                  <a:pt x="23" y="41"/>
                  <a:pt x="22" y="42"/>
                </a:cubicBezTo>
                <a:cubicBezTo>
                  <a:pt x="4" y="51"/>
                  <a:pt x="4" y="51"/>
                  <a:pt x="4" y="51"/>
                </a:cubicBezTo>
                <a:cubicBezTo>
                  <a:pt x="2" y="52"/>
                  <a:pt x="1" y="53"/>
                  <a:pt x="0" y="55"/>
                </a:cubicBezTo>
                <a:cubicBezTo>
                  <a:pt x="0" y="57"/>
                  <a:pt x="0" y="59"/>
                  <a:pt x="1" y="61"/>
                </a:cubicBezTo>
                <a:cubicBezTo>
                  <a:pt x="10" y="79"/>
                  <a:pt x="10" y="79"/>
                  <a:pt x="10" y="79"/>
                </a:cubicBezTo>
                <a:cubicBezTo>
                  <a:pt x="10" y="80"/>
                  <a:pt x="10" y="80"/>
                  <a:pt x="10" y="81"/>
                </a:cubicBezTo>
                <a:cubicBezTo>
                  <a:pt x="1" y="99"/>
                  <a:pt x="1" y="99"/>
                  <a:pt x="1" y="99"/>
                </a:cubicBezTo>
                <a:cubicBezTo>
                  <a:pt x="0" y="101"/>
                  <a:pt x="0" y="103"/>
                  <a:pt x="0" y="105"/>
                </a:cubicBezTo>
                <a:cubicBezTo>
                  <a:pt x="1" y="107"/>
                  <a:pt x="2" y="108"/>
                  <a:pt x="4" y="109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3" y="119"/>
                  <a:pt x="23" y="119"/>
                  <a:pt x="23" y="120"/>
                </a:cubicBezTo>
                <a:cubicBezTo>
                  <a:pt x="26" y="139"/>
                  <a:pt x="26" y="139"/>
                  <a:pt x="26" y="139"/>
                </a:cubicBezTo>
                <a:cubicBezTo>
                  <a:pt x="27" y="143"/>
                  <a:pt x="30" y="146"/>
                  <a:pt x="34" y="146"/>
                </a:cubicBezTo>
                <a:cubicBezTo>
                  <a:pt x="34" y="146"/>
                  <a:pt x="35" y="146"/>
                  <a:pt x="35" y="146"/>
                </a:cubicBezTo>
                <a:cubicBezTo>
                  <a:pt x="55" y="143"/>
                  <a:pt x="55" y="143"/>
                  <a:pt x="55" y="143"/>
                </a:cubicBezTo>
                <a:cubicBezTo>
                  <a:pt x="56" y="143"/>
                  <a:pt x="56" y="143"/>
                  <a:pt x="57" y="144"/>
                </a:cubicBezTo>
                <a:cubicBezTo>
                  <a:pt x="71" y="158"/>
                  <a:pt x="71" y="158"/>
                  <a:pt x="71" y="158"/>
                </a:cubicBezTo>
                <a:cubicBezTo>
                  <a:pt x="72" y="159"/>
                  <a:pt x="74" y="160"/>
                  <a:pt x="76" y="160"/>
                </a:cubicBezTo>
                <a:cubicBezTo>
                  <a:pt x="79" y="160"/>
                  <a:pt x="81" y="159"/>
                  <a:pt x="82" y="158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7" y="143"/>
                  <a:pt x="97" y="143"/>
                  <a:pt x="98" y="143"/>
                </a:cubicBezTo>
                <a:cubicBezTo>
                  <a:pt x="117" y="146"/>
                  <a:pt x="117" y="146"/>
                  <a:pt x="117" y="146"/>
                </a:cubicBezTo>
                <a:cubicBezTo>
                  <a:pt x="118" y="146"/>
                  <a:pt x="118" y="146"/>
                  <a:pt x="119" y="146"/>
                </a:cubicBezTo>
                <a:cubicBezTo>
                  <a:pt x="123" y="146"/>
                  <a:pt x="126" y="143"/>
                  <a:pt x="127" y="139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19"/>
                  <a:pt x="130" y="119"/>
                  <a:pt x="131" y="118"/>
                </a:cubicBezTo>
                <a:cubicBezTo>
                  <a:pt x="148" y="109"/>
                  <a:pt x="148" y="109"/>
                  <a:pt x="148" y="109"/>
                </a:cubicBezTo>
                <a:cubicBezTo>
                  <a:pt x="150" y="108"/>
                  <a:pt x="152" y="107"/>
                  <a:pt x="152" y="105"/>
                </a:cubicBezTo>
                <a:cubicBezTo>
                  <a:pt x="153" y="103"/>
                  <a:pt x="153" y="101"/>
                  <a:pt x="152" y="99"/>
                </a:cubicBezTo>
                <a:cubicBezTo>
                  <a:pt x="143" y="81"/>
                  <a:pt x="143" y="81"/>
                  <a:pt x="143" y="81"/>
                </a:cubicBezTo>
                <a:cubicBezTo>
                  <a:pt x="143" y="80"/>
                  <a:pt x="143" y="80"/>
                  <a:pt x="143" y="79"/>
                </a:cubicBezTo>
                <a:lnTo>
                  <a:pt x="152" y="61"/>
                </a:lnTo>
                <a:close/>
                <a:moveTo>
                  <a:pt x="138" y="84"/>
                </a:moveTo>
                <a:cubicBezTo>
                  <a:pt x="147" y="101"/>
                  <a:pt x="147" y="101"/>
                  <a:pt x="147" y="101"/>
                </a:cubicBezTo>
                <a:cubicBezTo>
                  <a:pt x="147" y="102"/>
                  <a:pt x="147" y="102"/>
                  <a:pt x="147" y="103"/>
                </a:cubicBezTo>
                <a:cubicBezTo>
                  <a:pt x="147" y="103"/>
                  <a:pt x="146" y="104"/>
                  <a:pt x="146" y="104"/>
                </a:cubicBezTo>
                <a:cubicBezTo>
                  <a:pt x="128" y="113"/>
                  <a:pt x="128" y="113"/>
                  <a:pt x="128" y="113"/>
                </a:cubicBezTo>
                <a:cubicBezTo>
                  <a:pt x="126" y="114"/>
                  <a:pt x="124" y="116"/>
                  <a:pt x="124" y="119"/>
                </a:cubicBezTo>
                <a:cubicBezTo>
                  <a:pt x="121" y="139"/>
                  <a:pt x="121" y="139"/>
                  <a:pt x="121" y="139"/>
                </a:cubicBezTo>
                <a:cubicBezTo>
                  <a:pt x="121" y="140"/>
                  <a:pt x="120" y="140"/>
                  <a:pt x="119" y="140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7"/>
                  <a:pt x="94" y="138"/>
                  <a:pt x="92" y="139"/>
                </a:cubicBezTo>
                <a:cubicBezTo>
                  <a:pt x="78" y="153"/>
                  <a:pt x="78" y="153"/>
                  <a:pt x="78" y="153"/>
                </a:cubicBezTo>
                <a:cubicBezTo>
                  <a:pt x="77" y="154"/>
                  <a:pt x="76" y="154"/>
                  <a:pt x="75" y="153"/>
                </a:cubicBezTo>
                <a:cubicBezTo>
                  <a:pt x="61" y="139"/>
                  <a:pt x="61" y="139"/>
                  <a:pt x="61" y="139"/>
                </a:cubicBezTo>
                <a:cubicBezTo>
                  <a:pt x="60" y="138"/>
                  <a:pt x="58" y="137"/>
                  <a:pt x="55" y="137"/>
                </a:cubicBezTo>
                <a:cubicBezTo>
                  <a:pt x="55" y="137"/>
                  <a:pt x="55" y="137"/>
                  <a:pt x="54" y="137"/>
                </a:cubicBezTo>
                <a:cubicBezTo>
                  <a:pt x="35" y="140"/>
                  <a:pt x="35" y="140"/>
                  <a:pt x="35" y="140"/>
                </a:cubicBezTo>
                <a:cubicBezTo>
                  <a:pt x="33" y="140"/>
                  <a:pt x="32" y="140"/>
                  <a:pt x="32" y="139"/>
                </a:cubicBezTo>
                <a:cubicBezTo>
                  <a:pt x="29" y="119"/>
                  <a:pt x="29" y="119"/>
                  <a:pt x="29" y="119"/>
                </a:cubicBezTo>
                <a:cubicBezTo>
                  <a:pt x="29" y="116"/>
                  <a:pt x="27" y="114"/>
                  <a:pt x="25" y="113"/>
                </a:cubicBezTo>
                <a:cubicBezTo>
                  <a:pt x="7" y="104"/>
                  <a:pt x="7" y="104"/>
                  <a:pt x="7" y="104"/>
                </a:cubicBezTo>
                <a:cubicBezTo>
                  <a:pt x="7" y="104"/>
                  <a:pt x="6" y="103"/>
                  <a:pt x="6" y="103"/>
                </a:cubicBezTo>
                <a:cubicBezTo>
                  <a:pt x="6" y="102"/>
                  <a:pt x="6" y="102"/>
                  <a:pt x="6" y="101"/>
                </a:cubicBezTo>
                <a:cubicBezTo>
                  <a:pt x="15" y="84"/>
                  <a:pt x="15" y="84"/>
                  <a:pt x="15" y="84"/>
                </a:cubicBezTo>
                <a:cubicBezTo>
                  <a:pt x="17" y="81"/>
                  <a:pt x="17" y="79"/>
                  <a:pt x="15" y="76"/>
                </a:cubicBezTo>
                <a:cubicBezTo>
                  <a:pt x="6" y="59"/>
                  <a:pt x="6" y="59"/>
                  <a:pt x="6" y="59"/>
                </a:cubicBezTo>
                <a:cubicBezTo>
                  <a:pt x="6" y="58"/>
                  <a:pt x="6" y="58"/>
                  <a:pt x="6" y="57"/>
                </a:cubicBezTo>
                <a:cubicBezTo>
                  <a:pt x="6" y="57"/>
                  <a:pt x="7" y="56"/>
                  <a:pt x="7" y="56"/>
                </a:cubicBezTo>
                <a:cubicBezTo>
                  <a:pt x="25" y="47"/>
                  <a:pt x="25" y="47"/>
                  <a:pt x="25" y="47"/>
                </a:cubicBezTo>
                <a:cubicBezTo>
                  <a:pt x="27" y="46"/>
                  <a:pt x="29" y="44"/>
                  <a:pt x="29" y="4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0"/>
                  <a:pt x="33" y="20"/>
                  <a:pt x="34" y="20"/>
                </a:cubicBezTo>
                <a:cubicBezTo>
                  <a:pt x="54" y="23"/>
                  <a:pt x="54" y="23"/>
                  <a:pt x="54" y="23"/>
                </a:cubicBezTo>
                <a:cubicBezTo>
                  <a:pt x="54" y="23"/>
                  <a:pt x="55" y="23"/>
                  <a:pt x="55" y="23"/>
                </a:cubicBezTo>
                <a:cubicBezTo>
                  <a:pt x="55" y="23"/>
                  <a:pt x="55" y="23"/>
                  <a:pt x="55" y="23"/>
                </a:cubicBezTo>
                <a:cubicBezTo>
                  <a:pt x="57" y="23"/>
                  <a:pt x="59" y="22"/>
                  <a:pt x="61" y="21"/>
                </a:cubicBezTo>
                <a:cubicBezTo>
                  <a:pt x="75" y="7"/>
                  <a:pt x="75" y="7"/>
                  <a:pt x="75" y="7"/>
                </a:cubicBezTo>
                <a:cubicBezTo>
                  <a:pt x="76" y="6"/>
                  <a:pt x="77" y="6"/>
                  <a:pt x="78" y="7"/>
                </a:cubicBezTo>
                <a:cubicBezTo>
                  <a:pt x="92" y="21"/>
                  <a:pt x="92" y="21"/>
                  <a:pt x="92" y="21"/>
                </a:cubicBezTo>
                <a:cubicBezTo>
                  <a:pt x="94" y="22"/>
                  <a:pt x="96" y="23"/>
                  <a:pt x="99" y="23"/>
                </a:cubicBezTo>
                <a:cubicBezTo>
                  <a:pt x="118" y="20"/>
                  <a:pt x="118" y="20"/>
                  <a:pt x="118" y="20"/>
                </a:cubicBezTo>
                <a:cubicBezTo>
                  <a:pt x="120" y="20"/>
                  <a:pt x="121" y="20"/>
                  <a:pt x="121" y="21"/>
                </a:cubicBezTo>
                <a:cubicBezTo>
                  <a:pt x="124" y="41"/>
                  <a:pt x="124" y="41"/>
                  <a:pt x="124" y="41"/>
                </a:cubicBezTo>
                <a:cubicBezTo>
                  <a:pt x="124" y="44"/>
                  <a:pt x="126" y="46"/>
                  <a:pt x="128" y="47"/>
                </a:cubicBezTo>
                <a:cubicBezTo>
                  <a:pt x="146" y="56"/>
                  <a:pt x="146" y="56"/>
                  <a:pt x="146" y="56"/>
                </a:cubicBezTo>
                <a:cubicBezTo>
                  <a:pt x="146" y="56"/>
                  <a:pt x="147" y="57"/>
                  <a:pt x="147" y="57"/>
                </a:cubicBezTo>
                <a:cubicBezTo>
                  <a:pt x="147" y="58"/>
                  <a:pt x="147" y="58"/>
                  <a:pt x="147" y="59"/>
                </a:cubicBezTo>
                <a:cubicBezTo>
                  <a:pt x="138" y="76"/>
                  <a:pt x="138" y="76"/>
                  <a:pt x="138" y="76"/>
                </a:cubicBezTo>
                <a:cubicBezTo>
                  <a:pt x="137" y="79"/>
                  <a:pt x="137" y="81"/>
                  <a:pt x="138" y="84"/>
                </a:cubicBezTo>
                <a:close/>
                <a:moveTo>
                  <a:pt x="81" y="77"/>
                </a:moveTo>
                <a:cubicBezTo>
                  <a:pt x="72" y="77"/>
                  <a:pt x="72" y="77"/>
                  <a:pt x="72" y="77"/>
                </a:cubicBezTo>
                <a:cubicBezTo>
                  <a:pt x="69" y="77"/>
                  <a:pt x="66" y="74"/>
                  <a:pt x="66" y="71"/>
                </a:cubicBezTo>
                <a:cubicBezTo>
                  <a:pt x="66" y="68"/>
                  <a:pt x="69" y="65"/>
                  <a:pt x="72" y="65"/>
                </a:cubicBezTo>
                <a:cubicBezTo>
                  <a:pt x="87" y="65"/>
                  <a:pt x="87" y="65"/>
                  <a:pt x="87" y="65"/>
                </a:cubicBezTo>
                <a:cubicBezTo>
                  <a:pt x="88" y="65"/>
                  <a:pt x="90" y="64"/>
                  <a:pt x="90" y="62"/>
                </a:cubicBezTo>
                <a:cubicBezTo>
                  <a:pt x="90" y="60"/>
                  <a:pt x="88" y="59"/>
                  <a:pt x="87" y="59"/>
                </a:cubicBezTo>
                <a:cubicBezTo>
                  <a:pt x="79" y="59"/>
                  <a:pt x="79" y="59"/>
                  <a:pt x="79" y="59"/>
                </a:cubicBezTo>
                <a:cubicBezTo>
                  <a:pt x="79" y="54"/>
                  <a:pt x="79" y="54"/>
                  <a:pt x="79" y="54"/>
                </a:cubicBezTo>
                <a:cubicBezTo>
                  <a:pt x="79" y="52"/>
                  <a:pt x="78" y="51"/>
                  <a:pt x="76" y="51"/>
                </a:cubicBezTo>
                <a:cubicBezTo>
                  <a:pt x="75" y="51"/>
                  <a:pt x="73" y="52"/>
                  <a:pt x="73" y="54"/>
                </a:cubicBezTo>
                <a:cubicBezTo>
                  <a:pt x="73" y="59"/>
                  <a:pt x="73" y="59"/>
                  <a:pt x="73" y="59"/>
                </a:cubicBezTo>
                <a:cubicBezTo>
                  <a:pt x="72" y="59"/>
                  <a:pt x="72" y="59"/>
                  <a:pt x="72" y="59"/>
                </a:cubicBezTo>
                <a:cubicBezTo>
                  <a:pt x="66" y="59"/>
                  <a:pt x="60" y="64"/>
                  <a:pt x="60" y="71"/>
                </a:cubicBezTo>
                <a:cubicBezTo>
                  <a:pt x="60" y="78"/>
                  <a:pt x="66" y="83"/>
                  <a:pt x="72" y="83"/>
                </a:cubicBezTo>
                <a:cubicBezTo>
                  <a:pt x="80" y="83"/>
                  <a:pt x="80" y="83"/>
                  <a:pt x="80" y="83"/>
                </a:cubicBezTo>
                <a:cubicBezTo>
                  <a:pt x="84" y="83"/>
                  <a:pt x="86" y="86"/>
                  <a:pt x="86" y="89"/>
                </a:cubicBezTo>
                <a:cubicBezTo>
                  <a:pt x="86" y="92"/>
                  <a:pt x="84" y="95"/>
                  <a:pt x="80" y="95"/>
                </a:cubicBezTo>
                <a:cubicBezTo>
                  <a:pt x="66" y="95"/>
                  <a:pt x="66" y="95"/>
                  <a:pt x="66" y="95"/>
                </a:cubicBezTo>
                <a:cubicBezTo>
                  <a:pt x="64" y="95"/>
                  <a:pt x="63" y="96"/>
                  <a:pt x="63" y="98"/>
                </a:cubicBezTo>
                <a:cubicBezTo>
                  <a:pt x="63" y="99"/>
                  <a:pt x="64" y="101"/>
                  <a:pt x="66" y="101"/>
                </a:cubicBezTo>
                <a:cubicBezTo>
                  <a:pt x="73" y="101"/>
                  <a:pt x="73" y="101"/>
                  <a:pt x="73" y="101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73" y="108"/>
                  <a:pt x="75" y="109"/>
                  <a:pt x="76" y="109"/>
                </a:cubicBezTo>
                <a:cubicBezTo>
                  <a:pt x="78" y="109"/>
                  <a:pt x="79" y="108"/>
                  <a:pt x="79" y="106"/>
                </a:cubicBezTo>
                <a:cubicBezTo>
                  <a:pt x="79" y="101"/>
                  <a:pt x="79" y="101"/>
                  <a:pt x="79" y="101"/>
                </a:cubicBezTo>
                <a:cubicBezTo>
                  <a:pt x="80" y="101"/>
                  <a:pt x="80" y="101"/>
                  <a:pt x="80" y="101"/>
                </a:cubicBezTo>
                <a:cubicBezTo>
                  <a:pt x="87" y="101"/>
                  <a:pt x="92" y="95"/>
                  <a:pt x="92" y="89"/>
                </a:cubicBezTo>
                <a:cubicBezTo>
                  <a:pt x="92" y="82"/>
                  <a:pt x="87" y="77"/>
                  <a:pt x="81" y="77"/>
                </a:cubicBezTo>
                <a:close/>
                <a:moveTo>
                  <a:pt x="100" y="46"/>
                </a:moveTo>
                <a:cubicBezTo>
                  <a:pt x="100" y="47"/>
                  <a:pt x="101" y="47"/>
                  <a:pt x="101" y="47"/>
                </a:cubicBezTo>
                <a:cubicBezTo>
                  <a:pt x="102" y="47"/>
                  <a:pt x="103" y="46"/>
                  <a:pt x="104" y="46"/>
                </a:cubicBezTo>
                <a:cubicBezTo>
                  <a:pt x="105" y="44"/>
                  <a:pt x="104" y="42"/>
                  <a:pt x="103" y="41"/>
                </a:cubicBezTo>
                <a:cubicBezTo>
                  <a:pt x="102" y="41"/>
                  <a:pt x="100" y="41"/>
                  <a:pt x="99" y="42"/>
                </a:cubicBezTo>
                <a:cubicBezTo>
                  <a:pt x="98" y="44"/>
                  <a:pt x="98" y="45"/>
                  <a:pt x="100" y="46"/>
                </a:cubicBezTo>
                <a:close/>
                <a:moveTo>
                  <a:pt x="109" y="54"/>
                </a:moveTo>
                <a:cubicBezTo>
                  <a:pt x="110" y="54"/>
                  <a:pt x="111" y="54"/>
                  <a:pt x="111" y="53"/>
                </a:cubicBezTo>
                <a:cubicBezTo>
                  <a:pt x="112" y="52"/>
                  <a:pt x="112" y="50"/>
                  <a:pt x="111" y="49"/>
                </a:cubicBezTo>
                <a:cubicBezTo>
                  <a:pt x="110" y="48"/>
                  <a:pt x="108" y="48"/>
                  <a:pt x="107" y="49"/>
                </a:cubicBezTo>
                <a:cubicBezTo>
                  <a:pt x="106" y="50"/>
                  <a:pt x="106" y="52"/>
                  <a:pt x="107" y="53"/>
                </a:cubicBezTo>
                <a:cubicBezTo>
                  <a:pt x="108" y="54"/>
                  <a:pt x="108" y="54"/>
                  <a:pt x="109" y="54"/>
                </a:cubicBezTo>
                <a:close/>
                <a:moveTo>
                  <a:pt x="91" y="118"/>
                </a:moveTo>
                <a:cubicBezTo>
                  <a:pt x="89" y="119"/>
                  <a:pt x="89" y="120"/>
                  <a:pt x="89" y="122"/>
                </a:cubicBezTo>
                <a:cubicBezTo>
                  <a:pt x="90" y="123"/>
                  <a:pt x="91" y="124"/>
                  <a:pt x="92" y="124"/>
                </a:cubicBezTo>
                <a:cubicBezTo>
                  <a:pt x="92" y="124"/>
                  <a:pt x="93" y="124"/>
                  <a:pt x="93" y="124"/>
                </a:cubicBezTo>
                <a:cubicBezTo>
                  <a:pt x="95" y="123"/>
                  <a:pt x="95" y="121"/>
                  <a:pt x="95" y="120"/>
                </a:cubicBezTo>
                <a:cubicBezTo>
                  <a:pt x="94" y="118"/>
                  <a:pt x="93" y="117"/>
                  <a:pt x="91" y="118"/>
                </a:cubicBezTo>
                <a:close/>
                <a:moveTo>
                  <a:pt x="100" y="113"/>
                </a:moveTo>
                <a:cubicBezTo>
                  <a:pt x="98" y="114"/>
                  <a:pt x="98" y="116"/>
                  <a:pt x="99" y="118"/>
                </a:cubicBezTo>
                <a:cubicBezTo>
                  <a:pt x="100" y="118"/>
                  <a:pt x="100" y="119"/>
                  <a:pt x="101" y="119"/>
                </a:cubicBezTo>
                <a:cubicBezTo>
                  <a:pt x="102" y="119"/>
                  <a:pt x="103" y="119"/>
                  <a:pt x="103" y="118"/>
                </a:cubicBezTo>
                <a:cubicBezTo>
                  <a:pt x="104" y="117"/>
                  <a:pt x="105" y="116"/>
                  <a:pt x="104" y="114"/>
                </a:cubicBezTo>
                <a:cubicBezTo>
                  <a:pt x="103" y="113"/>
                  <a:pt x="101" y="113"/>
                  <a:pt x="100" y="113"/>
                </a:cubicBezTo>
                <a:close/>
                <a:moveTo>
                  <a:pt x="62" y="118"/>
                </a:moveTo>
                <a:cubicBezTo>
                  <a:pt x="61" y="118"/>
                  <a:pt x="59" y="118"/>
                  <a:pt x="58" y="120"/>
                </a:cubicBezTo>
                <a:cubicBezTo>
                  <a:pt x="58" y="121"/>
                  <a:pt x="58" y="123"/>
                  <a:pt x="60" y="124"/>
                </a:cubicBezTo>
                <a:cubicBezTo>
                  <a:pt x="60" y="124"/>
                  <a:pt x="61" y="124"/>
                  <a:pt x="61" y="124"/>
                </a:cubicBezTo>
                <a:cubicBezTo>
                  <a:pt x="62" y="124"/>
                  <a:pt x="63" y="123"/>
                  <a:pt x="64" y="122"/>
                </a:cubicBezTo>
                <a:cubicBezTo>
                  <a:pt x="64" y="120"/>
                  <a:pt x="64" y="119"/>
                  <a:pt x="62" y="118"/>
                </a:cubicBezTo>
                <a:close/>
                <a:moveTo>
                  <a:pt x="81" y="120"/>
                </a:moveTo>
                <a:cubicBezTo>
                  <a:pt x="80" y="121"/>
                  <a:pt x="79" y="122"/>
                  <a:pt x="79" y="124"/>
                </a:cubicBezTo>
                <a:cubicBezTo>
                  <a:pt x="79" y="125"/>
                  <a:pt x="80" y="126"/>
                  <a:pt x="82" y="126"/>
                </a:cubicBezTo>
                <a:cubicBezTo>
                  <a:pt x="82" y="126"/>
                  <a:pt x="82" y="126"/>
                  <a:pt x="82" y="126"/>
                </a:cubicBezTo>
                <a:cubicBezTo>
                  <a:pt x="84" y="126"/>
                  <a:pt x="85" y="125"/>
                  <a:pt x="85" y="123"/>
                </a:cubicBezTo>
                <a:cubicBezTo>
                  <a:pt x="85" y="121"/>
                  <a:pt x="83" y="120"/>
                  <a:pt x="81" y="120"/>
                </a:cubicBezTo>
                <a:close/>
                <a:moveTo>
                  <a:pt x="72" y="120"/>
                </a:moveTo>
                <a:cubicBezTo>
                  <a:pt x="72" y="120"/>
                  <a:pt x="72" y="120"/>
                  <a:pt x="72" y="120"/>
                </a:cubicBezTo>
                <a:cubicBezTo>
                  <a:pt x="70" y="120"/>
                  <a:pt x="69" y="121"/>
                  <a:pt x="68" y="123"/>
                </a:cubicBezTo>
                <a:cubicBezTo>
                  <a:pt x="68" y="125"/>
                  <a:pt x="69" y="126"/>
                  <a:pt x="71" y="126"/>
                </a:cubicBezTo>
                <a:cubicBezTo>
                  <a:pt x="71" y="126"/>
                  <a:pt x="71" y="126"/>
                  <a:pt x="71" y="126"/>
                </a:cubicBezTo>
                <a:cubicBezTo>
                  <a:pt x="73" y="126"/>
                  <a:pt x="74" y="125"/>
                  <a:pt x="74" y="124"/>
                </a:cubicBezTo>
                <a:cubicBezTo>
                  <a:pt x="74" y="122"/>
                  <a:pt x="73" y="121"/>
                  <a:pt x="72" y="120"/>
                </a:cubicBezTo>
                <a:close/>
                <a:moveTo>
                  <a:pt x="116" y="70"/>
                </a:moveTo>
                <a:cubicBezTo>
                  <a:pt x="116" y="70"/>
                  <a:pt x="116" y="70"/>
                  <a:pt x="116" y="70"/>
                </a:cubicBezTo>
                <a:cubicBezTo>
                  <a:pt x="116" y="71"/>
                  <a:pt x="118" y="72"/>
                  <a:pt x="119" y="72"/>
                </a:cubicBezTo>
                <a:cubicBezTo>
                  <a:pt x="119" y="72"/>
                  <a:pt x="119" y="72"/>
                  <a:pt x="120" y="72"/>
                </a:cubicBezTo>
                <a:cubicBezTo>
                  <a:pt x="121" y="72"/>
                  <a:pt x="122" y="70"/>
                  <a:pt x="122" y="69"/>
                </a:cubicBezTo>
                <a:cubicBezTo>
                  <a:pt x="121" y="67"/>
                  <a:pt x="120" y="66"/>
                  <a:pt x="118" y="67"/>
                </a:cubicBezTo>
                <a:cubicBezTo>
                  <a:pt x="117" y="67"/>
                  <a:pt x="116" y="69"/>
                  <a:pt x="116" y="70"/>
                </a:cubicBezTo>
                <a:close/>
                <a:moveTo>
                  <a:pt x="120" y="77"/>
                </a:moveTo>
                <a:cubicBezTo>
                  <a:pt x="119" y="77"/>
                  <a:pt x="117" y="78"/>
                  <a:pt x="117" y="80"/>
                </a:cubicBezTo>
                <a:cubicBezTo>
                  <a:pt x="117" y="82"/>
                  <a:pt x="119" y="83"/>
                  <a:pt x="120" y="83"/>
                </a:cubicBezTo>
                <a:cubicBezTo>
                  <a:pt x="122" y="83"/>
                  <a:pt x="123" y="82"/>
                  <a:pt x="123" y="80"/>
                </a:cubicBezTo>
                <a:cubicBezTo>
                  <a:pt x="123" y="78"/>
                  <a:pt x="122" y="77"/>
                  <a:pt x="120" y="77"/>
                </a:cubicBezTo>
                <a:close/>
                <a:moveTo>
                  <a:pt x="120" y="87"/>
                </a:moveTo>
                <a:cubicBezTo>
                  <a:pt x="118" y="87"/>
                  <a:pt x="116" y="88"/>
                  <a:pt x="116" y="90"/>
                </a:cubicBezTo>
                <a:cubicBezTo>
                  <a:pt x="116" y="91"/>
                  <a:pt x="117" y="93"/>
                  <a:pt x="118" y="93"/>
                </a:cubicBezTo>
                <a:cubicBezTo>
                  <a:pt x="118" y="93"/>
                  <a:pt x="119" y="93"/>
                  <a:pt x="119" y="93"/>
                </a:cubicBezTo>
                <a:cubicBezTo>
                  <a:pt x="120" y="93"/>
                  <a:pt x="122" y="92"/>
                  <a:pt x="122" y="91"/>
                </a:cubicBezTo>
                <a:cubicBezTo>
                  <a:pt x="122" y="89"/>
                  <a:pt x="121" y="88"/>
                  <a:pt x="120" y="87"/>
                </a:cubicBezTo>
                <a:close/>
                <a:moveTo>
                  <a:pt x="115" y="63"/>
                </a:moveTo>
                <a:cubicBezTo>
                  <a:pt x="116" y="63"/>
                  <a:pt x="116" y="62"/>
                  <a:pt x="117" y="62"/>
                </a:cubicBezTo>
                <a:cubicBezTo>
                  <a:pt x="118" y="61"/>
                  <a:pt x="119" y="60"/>
                  <a:pt x="118" y="58"/>
                </a:cubicBezTo>
                <a:cubicBezTo>
                  <a:pt x="117" y="57"/>
                  <a:pt x="115" y="56"/>
                  <a:pt x="114" y="57"/>
                </a:cubicBezTo>
                <a:cubicBezTo>
                  <a:pt x="112" y="58"/>
                  <a:pt x="112" y="60"/>
                  <a:pt x="113" y="61"/>
                </a:cubicBezTo>
                <a:cubicBezTo>
                  <a:pt x="113" y="62"/>
                  <a:pt x="114" y="63"/>
                  <a:pt x="115" y="63"/>
                </a:cubicBezTo>
                <a:close/>
                <a:moveTo>
                  <a:pt x="107" y="107"/>
                </a:moveTo>
                <a:cubicBezTo>
                  <a:pt x="106" y="108"/>
                  <a:pt x="106" y="110"/>
                  <a:pt x="107" y="111"/>
                </a:cubicBezTo>
                <a:cubicBezTo>
                  <a:pt x="108" y="112"/>
                  <a:pt x="109" y="112"/>
                  <a:pt x="109" y="112"/>
                </a:cubicBezTo>
                <a:cubicBezTo>
                  <a:pt x="110" y="112"/>
                  <a:pt x="111" y="112"/>
                  <a:pt x="112" y="111"/>
                </a:cubicBezTo>
                <a:cubicBezTo>
                  <a:pt x="113" y="110"/>
                  <a:pt x="112" y="108"/>
                  <a:pt x="111" y="107"/>
                </a:cubicBezTo>
                <a:cubicBezTo>
                  <a:pt x="110" y="106"/>
                  <a:pt x="108" y="106"/>
                  <a:pt x="107" y="107"/>
                </a:cubicBezTo>
                <a:close/>
                <a:moveTo>
                  <a:pt x="117" y="98"/>
                </a:moveTo>
                <a:cubicBezTo>
                  <a:pt x="115" y="97"/>
                  <a:pt x="113" y="97"/>
                  <a:pt x="113" y="99"/>
                </a:cubicBezTo>
                <a:cubicBezTo>
                  <a:pt x="112" y="100"/>
                  <a:pt x="112" y="102"/>
                  <a:pt x="114" y="103"/>
                </a:cubicBezTo>
                <a:cubicBezTo>
                  <a:pt x="114" y="103"/>
                  <a:pt x="115" y="103"/>
                  <a:pt x="115" y="103"/>
                </a:cubicBezTo>
                <a:cubicBezTo>
                  <a:pt x="116" y="103"/>
                  <a:pt x="117" y="103"/>
                  <a:pt x="118" y="102"/>
                </a:cubicBezTo>
                <a:cubicBezTo>
                  <a:pt x="119" y="100"/>
                  <a:pt x="118" y="98"/>
                  <a:pt x="117" y="98"/>
                </a:cubicBezTo>
                <a:close/>
                <a:moveTo>
                  <a:pt x="44" y="54"/>
                </a:moveTo>
                <a:cubicBezTo>
                  <a:pt x="45" y="54"/>
                  <a:pt x="45" y="54"/>
                  <a:pt x="46" y="53"/>
                </a:cubicBezTo>
                <a:cubicBezTo>
                  <a:pt x="47" y="52"/>
                  <a:pt x="47" y="50"/>
                  <a:pt x="46" y="49"/>
                </a:cubicBezTo>
                <a:cubicBezTo>
                  <a:pt x="44" y="48"/>
                  <a:pt x="43" y="48"/>
                  <a:pt x="41" y="49"/>
                </a:cubicBezTo>
                <a:cubicBezTo>
                  <a:pt x="40" y="50"/>
                  <a:pt x="41" y="52"/>
                  <a:pt x="42" y="53"/>
                </a:cubicBezTo>
                <a:cubicBezTo>
                  <a:pt x="42" y="54"/>
                  <a:pt x="43" y="54"/>
                  <a:pt x="44" y="54"/>
                </a:cubicBezTo>
                <a:close/>
                <a:moveTo>
                  <a:pt x="36" y="98"/>
                </a:moveTo>
                <a:cubicBezTo>
                  <a:pt x="35" y="99"/>
                  <a:pt x="34" y="100"/>
                  <a:pt x="35" y="102"/>
                </a:cubicBezTo>
                <a:cubicBezTo>
                  <a:pt x="36" y="103"/>
                  <a:pt x="37" y="103"/>
                  <a:pt x="38" y="103"/>
                </a:cubicBezTo>
                <a:cubicBezTo>
                  <a:pt x="38" y="103"/>
                  <a:pt x="39" y="103"/>
                  <a:pt x="39" y="103"/>
                </a:cubicBezTo>
                <a:cubicBezTo>
                  <a:pt x="41" y="102"/>
                  <a:pt x="41" y="100"/>
                  <a:pt x="40" y="99"/>
                </a:cubicBezTo>
                <a:cubicBezTo>
                  <a:pt x="40" y="98"/>
                  <a:pt x="38" y="97"/>
                  <a:pt x="36" y="98"/>
                </a:cubicBezTo>
                <a:close/>
                <a:moveTo>
                  <a:pt x="37" y="90"/>
                </a:moveTo>
                <a:cubicBezTo>
                  <a:pt x="36" y="88"/>
                  <a:pt x="35" y="87"/>
                  <a:pt x="33" y="88"/>
                </a:cubicBezTo>
                <a:cubicBezTo>
                  <a:pt x="32" y="88"/>
                  <a:pt x="31" y="90"/>
                  <a:pt x="31" y="91"/>
                </a:cubicBezTo>
                <a:cubicBezTo>
                  <a:pt x="31" y="93"/>
                  <a:pt x="33" y="93"/>
                  <a:pt x="34" y="93"/>
                </a:cubicBezTo>
                <a:cubicBezTo>
                  <a:pt x="34" y="93"/>
                  <a:pt x="34" y="93"/>
                  <a:pt x="35" y="93"/>
                </a:cubicBezTo>
                <a:cubicBezTo>
                  <a:pt x="36" y="93"/>
                  <a:pt x="37" y="91"/>
                  <a:pt x="37" y="90"/>
                </a:cubicBezTo>
                <a:close/>
                <a:moveTo>
                  <a:pt x="33" y="72"/>
                </a:moveTo>
                <a:cubicBezTo>
                  <a:pt x="33" y="72"/>
                  <a:pt x="34" y="72"/>
                  <a:pt x="34" y="72"/>
                </a:cubicBezTo>
                <a:cubicBezTo>
                  <a:pt x="35" y="72"/>
                  <a:pt x="37" y="72"/>
                  <a:pt x="37" y="70"/>
                </a:cubicBezTo>
                <a:cubicBezTo>
                  <a:pt x="37" y="69"/>
                  <a:pt x="36" y="67"/>
                  <a:pt x="35" y="67"/>
                </a:cubicBezTo>
                <a:cubicBezTo>
                  <a:pt x="33" y="66"/>
                  <a:pt x="31" y="67"/>
                  <a:pt x="31" y="69"/>
                </a:cubicBezTo>
                <a:cubicBezTo>
                  <a:pt x="31" y="70"/>
                  <a:pt x="32" y="72"/>
                  <a:pt x="33" y="72"/>
                </a:cubicBezTo>
                <a:close/>
                <a:moveTo>
                  <a:pt x="33" y="83"/>
                </a:moveTo>
                <a:cubicBezTo>
                  <a:pt x="34" y="83"/>
                  <a:pt x="36" y="82"/>
                  <a:pt x="36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6" y="78"/>
                  <a:pt x="34" y="77"/>
                  <a:pt x="33" y="77"/>
                </a:cubicBezTo>
                <a:cubicBezTo>
                  <a:pt x="31" y="77"/>
                  <a:pt x="30" y="78"/>
                  <a:pt x="30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30" y="82"/>
                  <a:pt x="31" y="83"/>
                  <a:pt x="33" y="83"/>
                </a:cubicBezTo>
                <a:close/>
                <a:moveTo>
                  <a:pt x="36" y="62"/>
                </a:moveTo>
                <a:cubicBezTo>
                  <a:pt x="37" y="62"/>
                  <a:pt x="37" y="63"/>
                  <a:pt x="38" y="63"/>
                </a:cubicBezTo>
                <a:cubicBezTo>
                  <a:pt x="39" y="63"/>
                  <a:pt x="40" y="62"/>
                  <a:pt x="40" y="61"/>
                </a:cubicBezTo>
                <a:cubicBezTo>
                  <a:pt x="41" y="60"/>
                  <a:pt x="41" y="58"/>
                  <a:pt x="39" y="57"/>
                </a:cubicBezTo>
                <a:cubicBezTo>
                  <a:pt x="38" y="56"/>
                  <a:pt x="36" y="57"/>
                  <a:pt x="35" y="58"/>
                </a:cubicBezTo>
                <a:cubicBezTo>
                  <a:pt x="34" y="60"/>
                  <a:pt x="35" y="61"/>
                  <a:pt x="36" y="62"/>
                </a:cubicBezTo>
                <a:close/>
                <a:moveTo>
                  <a:pt x="42" y="107"/>
                </a:moveTo>
                <a:cubicBezTo>
                  <a:pt x="41" y="108"/>
                  <a:pt x="40" y="110"/>
                  <a:pt x="42" y="111"/>
                </a:cubicBezTo>
                <a:cubicBezTo>
                  <a:pt x="42" y="112"/>
                  <a:pt x="43" y="112"/>
                  <a:pt x="44" y="112"/>
                </a:cubicBezTo>
                <a:cubicBezTo>
                  <a:pt x="45" y="112"/>
                  <a:pt x="45" y="112"/>
                  <a:pt x="46" y="111"/>
                </a:cubicBezTo>
                <a:cubicBezTo>
                  <a:pt x="47" y="110"/>
                  <a:pt x="47" y="108"/>
                  <a:pt x="46" y="107"/>
                </a:cubicBezTo>
                <a:cubicBezTo>
                  <a:pt x="45" y="106"/>
                  <a:pt x="43" y="106"/>
                  <a:pt x="42" y="107"/>
                </a:cubicBezTo>
                <a:close/>
                <a:moveTo>
                  <a:pt x="71" y="39"/>
                </a:moveTo>
                <a:cubicBezTo>
                  <a:pt x="71" y="39"/>
                  <a:pt x="71" y="39"/>
                  <a:pt x="72" y="39"/>
                </a:cubicBezTo>
                <a:cubicBezTo>
                  <a:pt x="73" y="39"/>
                  <a:pt x="74" y="38"/>
                  <a:pt x="74" y="36"/>
                </a:cubicBezTo>
                <a:cubicBezTo>
                  <a:pt x="74" y="34"/>
                  <a:pt x="72" y="33"/>
                  <a:pt x="71" y="34"/>
                </a:cubicBezTo>
                <a:cubicBezTo>
                  <a:pt x="69" y="34"/>
                  <a:pt x="68" y="35"/>
                  <a:pt x="68" y="37"/>
                </a:cubicBezTo>
                <a:cubicBezTo>
                  <a:pt x="68" y="38"/>
                  <a:pt x="70" y="39"/>
                  <a:pt x="71" y="39"/>
                </a:cubicBezTo>
                <a:close/>
                <a:moveTo>
                  <a:pt x="81" y="39"/>
                </a:moveTo>
                <a:cubicBezTo>
                  <a:pt x="81" y="39"/>
                  <a:pt x="82" y="39"/>
                  <a:pt x="82" y="39"/>
                </a:cubicBezTo>
                <a:cubicBezTo>
                  <a:pt x="83" y="39"/>
                  <a:pt x="84" y="38"/>
                  <a:pt x="85" y="37"/>
                </a:cubicBezTo>
                <a:cubicBezTo>
                  <a:pt x="85" y="35"/>
                  <a:pt x="84" y="34"/>
                  <a:pt x="82" y="34"/>
                </a:cubicBezTo>
                <a:cubicBezTo>
                  <a:pt x="80" y="33"/>
                  <a:pt x="79" y="35"/>
                  <a:pt x="79" y="36"/>
                </a:cubicBezTo>
                <a:cubicBezTo>
                  <a:pt x="79" y="38"/>
                  <a:pt x="80" y="39"/>
                  <a:pt x="81" y="39"/>
                </a:cubicBezTo>
                <a:close/>
                <a:moveTo>
                  <a:pt x="91" y="42"/>
                </a:moveTo>
                <a:cubicBezTo>
                  <a:pt x="91" y="42"/>
                  <a:pt x="92" y="42"/>
                  <a:pt x="92" y="42"/>
                </a:cubicBezTo>
                <a:cubicBezTo>
                  <a:pt x="93" y="42"/>
                  <a:pt x="94" y="41"/>
                  <a:pt x="95" y="40"/>
                </a:cubicBezTo>
                <a:cubicBezTo>
                  <a:pt x="95" y="38"/>
                  <a:pt x="95" y="37"/>
                  <a:pt x="93" y="36"/>
                </a:cubicBezTo>
                <a:cubicBezTo>
                  <a:pt x="91" y="36"/>
                  <a:pt x="90" y="36"/>
                  <a:pt x="89" y="38"/>
                </a:cubicBezTo>
                <a:cubicBezTo>
                  <a:pt x="89" y="39"/>
                  <a:pt x="89" y="41"/>
                  <a:pt x="91" y="42"/>
                </a:cubicBezTo>
                <a:close/>
                <a:moveTo>
                  <a:pt x="61" y="42"/>
                </a:moveTo>
                <a:cubicBezTo>
                  <a:pt x="61" y="42"/>
                  <a:pt x="62" y="42"/>
                  <a:pt x="62" y="42"/>
                </a:cubicBezTo>
                <a:cubicBezTo>
                  <a:pt x="63" y="41"/>
                  <a:pt x="64" y="39"/>
                  <a:pt x="64" y="38"/>
                </a:cubicBezTo>
                <a:cubicBezTo>
                  <a:pt x="63" y="36"/>
                  <a:pt x="61" y="36"/>
                  <a:pt x="60" y="36"/>
                </a:cubicBezTo>
                <a:cubicBezTo>
                  <a:pt x="60" y="36"/>
                  <a:pt x="60" y="36"/>
                  <a:pt x="60" y="36"/>
                </a:cubicBezTo>
                <a:cubicBezTo>
                  <a:pt x="58" y="37"/>
                  <a:pt x="58" y="39"/>
                  <a:pt x="58" y="40"/>
                </a:cubicBezTo>
                <a:cubicBezTo>
                  <a:pt x="59" y="41"/>
                  <a:pt x="60" y="42"/>
                  <a:pt x="61" y="42"/>
                </a:cubicBezTo>
                <a:close/>
                <a:moveTo>
                  <a:pt x="53" y="114"/>
                </a:moveTo>
                <a:cubicBezTo>
                  <a:pt x="52" y="113"/>
                  <a:pt x="50" y="113"/>
                  <a:pt x="49" y="114"/>
                </a:cubicBezTo>
                <a:cubicBezTo>
                  <a:pt x="48" y="116"/>
                  <a:pt x="49" y="118"/>
                  <a:pt x="50" y="118"/>
                </a:cubicBezTo>
                <a:cubicBezTo>
                  <a:pt x="51" y="119"/>
                  <a:pt x="51" y="119"/>
                  <a:pt x="52" y="119"/>
                </a:cubicBezTo>
                <a:cubicBezTo>
                  <a:pt x="53" y="119"/>
                  <a:pt x="54" y="119"/>
                  <a:pt x="54" y="118"/>
                </a:cubicBezTo>
                <a:cubicBezTo>
                  <a:pt x="55" y="116"/>
                  <a:pt x="55" y="115"/>
                  <a:pt x="53" y="114"/>
                </a:cubicBezTo>
                <a:close/>
                <a:moveTo>
                  <a:pt x="52" y="47"/>
                </a:moveTo>
                <a:cubicBezTo>
                  <a:pt x="52" y="47"/>
                  <a:pt x="53" y="47"/>
                  <a:pt x="53" y="46"/>
                </a:cubicBezTo>
                <a:cubicBezTo>
                  <a:pt x="55" y="45"/>
                  <a:pt x="55" y="44"/>
                  <a:pt x="54" y="42"/>
                </a:cubicBezTo>
                <a:cubicBezTo>
                  <a:pt x="53" y="41"/>
                  <a:pt x="51" y="41"/>
                  <a:pt x="50" y="41"/>
                </a:cubicBezTo>
                <a:cubicBezTo>
                  <a:pt x="49" y="42"/>
                  <a:pt x="48" y="44"/>
                  <a:pt x="49" y="46"/>
                </a:cubicBezTo>
                <a:cubicBezTo>
                  <a:pt x="50" y="46"/>
                  <a:pt x="51" y="47"/>
                  <a:pt x="52" y="47"/>
                </a:cubicBezTo>
                <a:close/>
              </a:path>
            </a:pathLst>
          </a:custGeom>
          <a:solidFill>
            <a:srgbClr val="11437F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0" name="Овал 169"/>
          <p:cNvSpPr/>
          <p:nvPr/>
        </p:nvSpPr>
        <p:spPr>
          <a:xfrm>
            <a:off x="1360660" y="2326153"/>
            <a:ext cx="232843" cy="232843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1" name="TextBox 170"/>
          <p:cNvSpPr txBox="1"/>
          <p:nvPr/>
        </p:nvSpPr>
        <p:spPr>
          <a:xfrm>
            <a:off x="1271156" y="2300700"/>
            <a:ext cx="39289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100" dirty="0" smtClean="0"/>
              <a:t>ЭП</a:t>
            </a:r>
            <a:endParaRPr lang="ru-RU" sz="1100" b="1" dirty="0" smtClean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72" name="Овал 171"/>
          <p:cNvSpPr/>
          <p:nvPr/>
        </p:nvSpPr>
        <p:spPr>
          <a:xfrm>
            <a:off x="1352799" y="2319843"/>
            <a:ext cx="238609" cy="238609"/>
          </a:xfrm>
          <a:prstGeom prst="ellipse">
            <a:avLst/>
          </a:prstGeom>
          <a:noFill/>
          <a:ln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179" name="Рисунок 17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7975" y="4693560"/>
            <a:ext cx="360000" cy="36000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80" name="Freeform 195">
            <a:extLst>
              <a:ext uri="{FF2B5EF4-FFF2-40B4-BE49-F238E27FC236}">
                <a16:creationId xmlns:a16="http://schemas.microsoft.com/office/drawing/2014/main" id="{9683A0F0-22CE-44C4-B6D5-E7A18F9DC19C}"/>
              </a:ext>
            </a:extLst>
          </p:cNvPr>
          <p:cNvSpPr>
            <a:spLocks noEditPoints="1"/>
          </p:cNvSpPr>
          <p:nvPr/>
        </p:nvSpPr>
        <p:spPr bwMode="auto">
          <a:xfrm>
            <a:off x="1694781" y="4479663"/>
            <a:ext cx="266855" cy="371462"/>
          </a:xfrm>
          <a:custGeom>
            <a:avLst/>
            <a:gdLst>
              <a:gd name="T0" fmla="*/ 283971 w 116"/>
              <a:gd name="T1" fmla="*/ 352187 h 160"/>
              <a:gd name="T2" fmla="*/ 297656 w 116"/>
              <a:gd name="T3" fmla="*/ 245150 h 160"/>
              <a:gd name="T4" fmla="*/ 205280 w 116"/>
              <a:gd name="T5" fmla="*/ 0 h 160"/>
              <a:gd name="T6" fmla="*/ 61584 w 116"/>
              <a:gd name="T7" fmla="*/ 203716 h 160"/>
              <a:gd name="T8" fmla="*/ 112904 w 116"/>
              <a:gd name="T9" fmla="*/ 352187 h 160"/>
              <a:gd name="T10" fmla="*/ 0 w 116"/>
              <a:gd name="T11" fmla="*/ 473035 h 160"/>
              <a:gd name="T12" fmla="*/ 119747 w 116"/>
              <a:gd name="T13" fmla="*/ 542092 h 160"/>
              <a:gd name="T14" fmla="*/ 75269 w 116"/>
              <a:gd name="T15" fmla="*/ 462677 h 160"/>
              <a:gd name="T16" fmla="*/ 17107 w 116"/>
              <a:gd name="T17" fmla="*/ 473035 h 160"/>
              <a:gd name="T18" fmla="*/ 157381 w 116"/>
              <a:gd name="T19" fmla="*/ 535186 h 160"/>
              <a:gd name="T20" fmla="*/ 167645 w 116"/>
              <a:gd name="T21" fmla="*/ 552450 h 160"/>
              <a:gd name="T22" fmla="*/ 232651 w 116"/>
              <a:gd name="T23" fmla="*/ 552450 h 160"/>
              <a:gd name="T24" fmla="*/ 390032 w 116"/>
              <a:gd name="T25" fmla="*/ 552450 h 160"/>
              <a:gd name="T26" fmla="*/ 270286 w 116"/>
              <a:gd name="T27" fmla="*/ 365998 h 160"/>
              <a:gd name="T28" fmla="*/ 249758 w 116"/>
              <a:gd name="T29" fmla="*/ 352187 h 160"/>
              <a:gd name="T30" fmla="*/ 218966 w 116"/>
              <a:gd name="T31" fmla="*/ 421243 h 160"/>
              <a:gd name="T32" fmla="*/ 181331 w 116"/>
              <a:gd name="T33" fmla="*/ 421243 h 160"/>
              <a:gd name="T34" fmla="*/ 167645 w 116"/>
              <a:gd name="T35" fmla="*/ 352187 h 160"/>
              <a:gd name="T36" fmla="*/ 191595 w 116"/>
              <a:gd name="T37" fmla="*/ 324564 h 160"/>
              <a:gd name="T38" fmla="*/ 198438 w 116"/>
              <a:gd name="T39" fmla="*/ 383262 h 160"/>
              <a:gd name="T40" fmla="*/ 301078 w 116"/>
              <a:gd name="T41" fmla="*/ 179546 h 160"/>
              <a:gd name="T42" fmla="*/ 99219 w 116"/>
              <a:gd name="T43" fmla="*/ 179546 h 160"/>
              <a:gd name="T44" fmla="*/ 109483 w 116"/>
              <a:gd name="T45" fmla="*/ 151924 h 160"/>
              <a:gd name="T46" fmla="*/ 106061 w 116"/>
              <a:gd name="T47" fmla="*/ 155377 h 160"/>
              <a:gd name="T48" fmla="*/ 106061 w 116"/>
              <a:gd name="T49" fmla="*/ 155377 h 160"/>
              <a:gd name="T50" fmla="*/ 102640 w 116"/>
              <a:gd name="T51" fmla="*/ 155377 h 160"/>
              <a:gd name="T52" fmla="*/ 102640 w 116"/>
              <a:gd name="T53" fmla="*/ 155377 h 160"/>
              <a:gd name="T54" fmla="*/ 102640 w 116"/>
              <a:gd name="T55" fmla="*/ 158829 h 160"/>
              <a:gd name="T56" fmla="*/ 99219 w 116"/>
              <a:gd name="T57" fmla="*/ 158829 h 160"/>
              <a:gd name="T58" fmla="*/ 99219 w 116"/>
              <a:gd name="T59" fmla="*/ 162282 h 160"/>
              <a:gd name="T60" fmla="*/ 92376 w 116"/>
              <a:gd name="T61" fmla="*/ 120848 h 160"/>
              <a:gd name="T62" fmla="*/ 307920 w 116"/>
              <a:gd name="T63" fmla="*/ 165735 h 160"/>
              <a:gd name="T64" fmla="*/ 301078 w 116"/>
              <a:gd name="T65" fmla="*/ 162282 h 160"/>
              <a:gd name="T66" fmla="*/ 297656 w 116"/>
              <a:gd name="T67" fmla="*/ 158829 h 160"/>
              <a:gd name="T68" fmla="*/ 297656 w 116"/>
              <a:gd name="T69" fmla="*/ 158829 h 160"/>
              <a:gd name="T70" fmla="*/ 297656 w 116"/>
              <a:gd name="T71" fmla="*/ 155377 h 160"/>
              <a:gd name="T72" fmla="*/ 297656 w 116"/>
              <a:gd name="T73" fmla="*/ 155377 h 160"/>
              <a:gd name="T74" fmla="*/ 294235 w 116"/>
              <a:gd name="T75" fmla="*/ 155377 h 160"/>
              <a:gd name="T76" fmla="*/ 294235 w 116"/>
              <a:gd name="T77" fmla="*/ 155377 h 160"/>
              <a:gd name="T78" fmla="*/ 232651 w 116"/>
              <a:gd name="T79" fmla="*/ 100132 h 160"/>
              <a:gd name="T80" fmla="*/ 236072 w 116"/>
              <a:gd name="T81" fmla="*/ 120848 h 160"/>
              <a:gd name="T82" fmla="*/ 191595 w 116"/>
              <a:gd name="T83" fmla="*/ 307300 h 160"/>
              <a:gd name="T84" fmla="*/ 150539 w 116"/>
              <a:gd name="T85" fmla="*/ 355640 h 160"/>
              <a:gd name="T86" fmla="*/ 126589 w 116"/>
              <a:gd name="T87" fmla="*/ 365998 h 160"/>
              <a:gd name="T88" fmla="*/ 147117 w 116"/>
              <a:gd name="T89" fmla="*/ 441960 h 160"/>
              <a:gd name="T90" fmla="*/ 174488 w 116"/>
              <a:gd name="T91" fmla="*/ 448866 h 160"/>
              <a:gd name="T92" fmla="*/ 208702 w 116"/>
              <a:gd name="T93" fmla="*/ 459224 h 160"/>
              <a:gd name="T94" fmla="*/ 232651 w 116"/>
              <a:gd name="T95" fmla="*/ 431602 h 160"/>
              <a:gd name="T96" fmla="*/ 253179 w 116"/>
              <a:gd name="T97" fmla="*/ 441960 h 160"/>
              <a:gd name="T98" fmla="*/ 379768 w 116"/>
              <a:gd name="T99" fmla="*/ 535186 h 160"/>
              <a:gd name="T100" fmla="*/ 314763 w 116"/>
              <a:gd name="T101" fmla="*/ 469583 h 160"/>
              <a:gd name="T102" fmla="*/ 328448 w 116"/>
              <a:gd name="T103" fmla="*/ 390168 h 160"/>
              <a:gd name="T104" fmla="*/ 379768 w 116"/>
              <a:gd name="T105" fmla="*/ 473035 h 160"/>
              <a:gd name="T106" fmla="*/ 184752 w 116"/>
              <a:gd name="T107" fmla="*/ 203716 h 160"/>
              <a:gd name="T108" fmla="*/ 208702 w 116"/>
              <a:gd name="T109" fmla="*/ 224433 h 16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16" h="160">
                <a:moveTo>
                  <a:pt x="103" y="111"/>
                </a:moveTo>
                <a:cubicBezTo>
                  <a:pt x="103" y="111"/>
                  <a:pt x="103" y="111"/>
                  <a:pt x="103" y="111"/>
                </a:cubicBezTo>
                <a:cubicBezTo>
                  <a:pt x="100" y="109"/>
                  <a:pt x="98" y="109"/>
                  <a:pt x="98" y="109"/>
                </a:cubicBezTo>
                <a:cubicBezTo>
                  <a:pt x="83" y="102"/>
                  <a:pt x="83" y="102"/>
                  <a:pt x="83" y="102"/>
                </a:cubicBezTo>
                <a:cubicBezTo>
                  <a:pt x="73" y="96"/>
                  <a:pt x="73" y="96"/>
                  <a:pt x="73" y="96"/>
                </a:cubicBezTo>
                <a:cubicBezTo>
                  <a:pt x="73" y="96"/>
                  <a:pt x="73" y="96"/>
                  <a:pt x="73" y="96"/>
                </a:cubicBezTo>
                <a:cubicBezTo>
                  <a:pt x="73" y="91"/>
                  <a:pt x="73" y="91"/>
                  <a:pt x="73" y="91"/>
                </a:cubicBezTo>
                <a:cubicBezTo>
                  <a:pt x="81" y="87"/>
                  <a:pt x="86" y="80"/>
                  <a:pt x="87" y="71"/>
                </a:cubicBezTo>
                <a:cubicBezTo>
                  <a:pt x="94" y="71"/>
                  <a:pt x="98" y="65"/>
                  <a:pt x="98" y="59"/>
                </a:cubicBezTo>
                <a:cubicBezTo>
                  <a:pt x="98" y="56"/>
                  <a:pt x="97" y="53"/>
                  <a:pt x="95" y="51"/>
                </a:cubicBezTo>
                <a:cubicBezTo>
                  <a:pt x="95" y="35"/>
                  <a:pt x="95" y="35"/>
                  <a:pt x="95" y="35"/>
                </a:cubicBezTo>
                <a:cubicBezTo>
                  <a:pt x="95" y="16"/>
                  <a:pt x="79" y="0"/>
                  <a:pt x="60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38" y="0"/>
                  <a:pt x="22" y="16"/>
                  <a:pt x="22" y="35"/>
                </a:cubicBezTo>
                <a:cubicBezTo>
                  <a:pt x="22" y="51"/>
                  <a:pt x="22" y="51"/>
                  <a:pt x="22" y="51"/>
                </a:cubicBezTo>
                <a:cubicBezTo>
                  <a:pt x="20" y="53"/>
                  <a:pt x="18" y="56"/>
                  <a:pt x="18" y="59"/>
                </a:cubicBezTo>
                <a:cubicBezTo>
                  <a:pt x="18" y="65"/>
                  <a:pt x="23" y="71"/>
                  <a:pt x="30" y="71"/>
                </a:cubicBezTo>
                <a:cubicBezTo>
                  <a:pt x="31" y="80"/>
                  <a:pt x="36" y="87"/>
                  <a:pt x="44" y="91"/>
                </a:cubicBezTo>
                <a:cubicBezTo>
                  <a:pt x="44" y="95"/>
                  <a:pt x="44" y="95"/>
                  <a:pt x="44" y="95"/>
                </a:cubicBezTo>
                <a:cubicBezTo>
                  <a:pt x="33" y="102"/>
                  <a:pt x="33" y="102"/>
                  <a:pt x="33" y="102"/>
                </a:cubicBezTo>
                <a:cubicBezTo>
                  <a:pt x="33" y="102"/>
                  <a:pt x="33" y="102"/>
                  <a:pt x="33" y="102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09"/>
                  <a:pt x="13" y="110"/>
                  <a:pt x="9" y="114"/>
                </a:cubicBezTo>
                <a:cubicBezTo>
                  <a:pt x="5" y="118"/>
                  <a:pt x="0" y="126"/>
                  <a:pt x="0" y="137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1" y="160"/>
                  <a:pt x="3" y="160"/>
                </a:cubicBezTo>
                <a:cubicBezTo>
                  <a:pt x="33" y="160"/>
                  <a:pt x="33" y="160"/>
                  <a:pt x="33" y="160"/>
                </a:cubicBezTo>
                <a:cubicBezTo>
                  <a:pt x="34" y="160"/>
                  <a:pt x="35" y="159"/>
                  <a:pt x="35" y="157"/>
                </a:cubicBezTo>
                <a:cubicBezTo>
                  <a:pt x="35" y="156"/>
                  <a:pt x="34" y="155"/>
                  <a:pt x="33" y="155"/>
                </a:cubicBezTo>
                <a:cubicBezTo>
                  <a:pt x="25" y="155"/>
                  <a:pt x="25" y="155"/>
                  <a:pt x="25" y="155"/>
                </a:cubicBezTo>
                <a:cubicBezTo>
                  <a:pt x="25" y="136"/>
                  <a:pt x="25" y="136"/>
                  <a:pt x="25" y="136"/>
                </a:cubicBezTo>
                <a:cubicBezTo>
                  <a:pt x="25" y="135"/>
                  <a:pt x="24" y="134"/>
                  <a:pt x="22" y="134"/>
                </a:cubicBezTo>
                <a:cubicBezTo>
                  <a:pt x="21" y="134"/>
                  <a:pt x="20" y="135"/>
                  <a:pt x="20" y="136"/>
                </a:cubicBezTo>
                <a:cubicBezTo>
                  <a:pt x="20" y="155"/>
                  <a:pt x="20" y="155"/>
                  <a:pt x="20" y="155"/>
                </a:cubicBezTo>
                <a:cubicBezTo>
                  <a:pt x="5" y="155"/>
                  <a:pt x="5" y="155"/>
                  <a:pt x="5" y="155"/>
                </a:cubicBezTo>
                <a:cubicBezTo>
                  <a:pt x="5" y="137"/>
                  <a:pt x="5" y="137"/>
                  <a:pt x="5" y="137"/>
                </a:cubicBezTo>
                <a:cubicBezTo>
                  <a:pt x="5" y="119"/>
                  <a:pt x="20" y="113"/>
                  <a:pt x="20" y="113"/>
                </a:cubicBezTo>
                <a:cubicBezTo>
                  <a:pt x="20" y="113"/>
                  <a:pt x="20" y="113"/>
                  <a:pt x="20" y="113"/>
                </a:cubicBezTo>
                <a:cubicBezTo>
                  <a:pt x="32" y="108"/>
                  <a:pt x="32" y="108"/>
                  <a:pt x="32" y="108"/>
                </a:cubicBezTo>
                <a:cubicBezTo>
                  <a:pt x="46" y="155"/>
                  <a:pt x="46" y="155"/>
                  <a:pt x="46" y="155"/>
                </a:cubicBezTo>
                <a:cubicBezTo>
                  <a:pt x="40" y="155"/>
                  <a:pt x="40" y="155"/>
                  <a:pt x="40" y="155"/>
                </a:cubicBezTo>
                <a:cubicBezTo>
                  <a:pt x="39" y="155"/>
                  <a:pt x="38" y="156"/>
                  <a:pt x="38" y="157"/>
                </a:cubicBezTo>
                <a:cubicBezTo>
                  <a:pt x="38" y="159"/>
                  <a:pt x="39" y="160"/>
                  <a:pt x="40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115" y="160"/>
                  <a:pt x="116" y="159"/>
                  <a:pt x="116" y="157"/>
                </a:cubicBezTo>
                <a:cubicBezTo>
                  <a:pt x="116" y="137"/>
                  <a:pt x="116" y="137"/>
                  <a:pt x="116" y="137"/>
                </a:cubicBezTo>
                <a:cubicBezTo>
                  <a:pt x="116" y="122"/>
                  <a:pt x="108" y="114"/>
                  <a:pt x="103" y="111"/>
                </a:cubicBezTo>
                <a:close/>
                <a:moveTo>
                  <a:pt x="79" y="106"/>
                </a:moveTo>
                <a:cubicBezTo>
                  <a:pt x="72" y="122"/>
                  <a:pt x="72" y="122"/>
                  <a:pt x="72" y="122"/>
                </a:cubicBezTo>
                <a:cubicBezTo>
                  <a:pt x="62" y="115"/>
                  <a:pt x="62" y="115"/>
                  <a:pt x="62" y="115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73" y="104"/>
                  <a:pt x="73" y="103"/>
                  <a:pt x="73" y="102"/>
                </a:cubicBezTo>
                <a:cubicBezTo>
                  <a:pt x="73" y="102"/>
                  <a:pt x="73" y="102"/>
                  <a:pt x="73" y="102"/>
                </a:cubicBezTo>
                <a:cubicBezTo>
                  <a:pt x="73" y="102"/>
                  <a:pt x="73" y="102"/>
                  <a:pt x="73" y="102"/>
                </a:cubicBezTo>
                <a:lnTo>
                  <a:pt x="79" y="106"/>
                </a:lnTo>
                <a:close/>
                <a:moveTo>
                  <a:pt x="64" y="122"/>
                </a:moveTo>
                <a:cubicBezTo>
                  <a:pt x="62" y="127"/>
                  <a:pt x="62" y="127"/>
                  <a:pt x="62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3" y="122"/>
                  <a:pt x="53" y="122"/>
                  <a:pt x="53" y="122"/>
                </a:cubicBezTo>
                <a:cubicBezTo>
                  <a:pt x="58" y="118"/>
                  <a:pt x="58" y="118"/>
                  <a:pt x="58" y="118"/>
                </a:cubicBezTo>
                <a:lnTo>
                  <a:pt x="64" y="122"/>
                </a:lnTo>
                <a:close/>
                <a:moveTo>
                  <a:pt x="49" y="102"/>
                </a:moveTo>
                <a:cubicBezTo>
                  <a:pt x="49" y="102"/>
                  <a:pt x="49" y="102"/>
                  <a:pt x="49" y="102"/>
                </a:cubicBezTo>
                <a:cubicBezTo>
                  <a:pt x="49" y="97"/>
                  <a:pt x="49" y="97"/>
                  <a:pt x="49" y="97"/>
                </a:cubicBezTo>
                <a:cubicBezTo>
                  <a:pt x="49" y="97"/>
                  <a:pt x="49" y="97"/>
                  <a:pt x="49" y="97"/>
                </a:cubicBezTo>
                <a:cubicBezTo>
                  <a:pt x="49" y="93"/>
                  <a:pt x="49" y="93"/>
                  <a:pt x="49" y="93"/>
                </a:cubicBezTo>
                <a:cubicBezTo>
                  <a:pt x="51" y="94"/>
                  <a:pt x="54" y="94"/>
                  <a:pt x="56" y="94"/>
                </a:cubicBezTo>
                <a:cubicBezTo>
                  <a:pt x="61" y="94"/>
                  <a:pt x="61" y="94"/>
                  <a:pt x="61" y="94"/>
                </a:cubicBezTo>
                <a:cubicBezTo>
                  <a:pt x="63" y="94"/>
                  <a:pt x="66" y="94"/>
                  <a:pt x="68" y="93"/>
                </a:cubicBezTo>
                <a:cubicBezTo>
                  <a:pt x="68" y="101"/>
                  <a:pt x="68" y="101"/>
                  <a:pt x="68" y="101"/>
                </a:cubicBezTo>
                <a:cubicBezTo>
                  <a:pt x="58" y="111"/>
                  <a:pt x="58" y="111"/>
                  <a:pt x="58" y="111"/>
                </a:cubicBezTo>
                <a:lnTo>
                  <a:pt x="49" y="102"/>
                </a:lnTo>
                <a:close/>
                <a:moveTo>
                  <a:pt x="93" y="59"/>
                </a:moveTo>
                <a:cubicBezTo>
                  <a:pt x="93" y="62"/>
                  <a:pt x="91" y="65"/>
                  <a:pt x="88" y="66"/>
                </a:cubicBezTo>
                <a:cubicBezTo>
                  <a:pt x="88" y="52"/>
                  <a:pt x="88" y="52"/>
                  <a:pt x="88" y="52"/>
                </a:cubicBezTo>
                <a:cubicBezTo>
                  <a:pt x="91" y="53"/>
                  <a:pt x="93" y="56"/>
                  <a:pt x="93" y="59"/>
                </a:cubicBezTo>
                <a:close/>
                <a:moveTo>
                  <a:pt x="29" y="66"/>
                </a:moveTo>
                <a:cubicBezTo>
                  <a:pt x="26" y="65"/>
                  <a:pt x="24" y="62"/>
                  <a:pt x="24" y="59"/>
                </a:cubicBezTo>
                <a:cubicBezTo>
                  <a:pt x="24" y="56"/>
                  <a:pt x="26" y="53"/>
                  <a:pt x="29" y="52"/>
                </a:cubicBezTo>
                <a:lnTo>
                  <a:pt x="29" y="66"/>
                </a:lnTo>
                <a:close/>
                <a:moveTo>
                  <a:pt x="32" y="44"/>
                </a:move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4"/>
                  <a:pt x="32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29" y="46"/>
                  <a:pt x="29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9" y="46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8" y="47"/>
                  <a:pt x="28" y="47"/>
                  <a:pt x="27" y="47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19"/>
                  <a:pt x="40" y="5"/>
                  <a:pt x="57" y="5"/>
                </a:cubicBezTo>
                <a:cubicBezTo>
                  <a:pt x="60" y="5"/>
                  <a:pt x="60" y="5"/>
                  <a:pt x="60" y="5"/>
                </a:cubicBezTo>
                <a:cubicBezTo>
                  <a:pt x="77" y="5"/>
                  <a:pt x="90" y="19"/>
                  <a:pt x="90" y="35"/>
                </a:cubicBezTo>
                <a:cubicBezTo>
                  <a:pt x="90" y="48"/>
                  <a:pt x="90" y="48"/>
                  <a:pt x="90" y="48"/>
                </a:cubicBezTo>
                <a:cubicBezTo>
                  <a:pt x="89" y="47"/>
                  <a:pt x="89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6"/>
                  <a:pt x="88" y="46"/>
                  <a:pt x="88" y="46"/>
                </a:cubicBezTo>
                <a:cubicBezTo>
                  <a:pt x="88" y="46"/>
                  <a:pt x="88" y="46"/>
                  <a:pt x="88" y="46"/>
                </a:cubicBezTo>
                <a:cubicBezTo>
                  <a:pt x="88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76" y="42"/>
                  <a:pt x="73" y="30"/>
                  <a:pt x="73" y="30"/>
                </a:cubicBezTo>
                <a:cubicBezTo>
                  <a:pt x="72" y="29"/>
                  <a:pt x="72" y="28"/>
                  <a:pt x="71" y="28"/>
                </a:cubicBezTo>
                <a:cubicBezTo>
                  <a:pt x="70" y="28"/>
                  <a:pt x="69" y="28"/>
                  <a:pt x="68" y="29"/>
                </a:cubicBezTo>
                <a:cubicBezTo>
                  <a:pt x="57" y="44"/>
                  <a:pt x="32" y="44"/>
                  <a:pt x="32" y="44"/>
                </a:cubicBezTo>
                <a:close/>
                <a:moveTo>
                  <a:pt x="34" y="67"/>
                </a:moveTo>
                <a:cubicBezTo>
                  <a:pt x="34" y="49"/>
                  <a:pt x="34" y="49"/>
                  <a:pt x="34" y="49"/>
                </a:cubicBezTo>
                <a:cubicBezTo>
                  <a:pt x="41" y="49"/>
                  <a:pt x="58" y="47"/>
                  <a:pt x="69" y="35"/>
                </a:cubicBezTo>
                <a:cubicBezTo>
                  <a:pt x="71" y="40"/>
                  <a:pt x="75" y="46"/>
                  <a:pt x="83" y="49"/>
                </a:cubicBezTo>
                <a:cubicBezTo>
                  <a:pt x="83" y="67"/>
                  <a:pt x="83" y="67"/>
                  <a:pt x="83" y="67"/>
                </a:cubicBezTo>
                <a:cubicBezTo>
                  <a:pt x="83" y="79"/>
                  <a:pt x="73" y="89"/>
                  <a:pt x="61" y="89"/>
                </a:cubicBezTo>
                <a:cubicBezTo>
                  <a:pt x="56" y="89"/>
                  <a:pt x="56" y="89"/>
                  <a:pt x="56" y="89"/>
                </a:cubicBezTo>
                <a:cubicBezTo>
                  <a:pt x="44" y="89"/>
                  <a:pt x="34" y="79"/>
                  <a:pt x="34" y="67"/>
                </a:cubicBezTo>
                <a:close/>
                <a:moveTo>
                  <a:pt x="44" y="101"/>
                </a:moveTo>
                <a:cubicBezTo>
                  <a:pt x="44" y="102"/>
                  <a:pt x="44" y="102"/>
                  <a:pt x="44" y="102"/>
                </a:cubicBezTo>
                <a:cubicBezTo>
                  <a:pt x="44" y="102"/>
                  <a:pt x="44" y="102"/>
                  <a:pt x="44" y="103"/>
                </a:cubicBezTo>
                <a:cubicBezTo>
                  <a:pt x="44" y="103"/>
                  <a:pt x="44" y="104"/>
                  <a:pt x="45" y="105"/>
                </a:cubicBezTo>
                <a:cubicBezTo>
                  <a:pt x="54" y="115"/>
                  <a:pt x="54" y="115"/>
                  <a:pt x="54" y="115"/>
                </a:cubicBezTo>
                <a:cubicBezTo>
                  <a:pt x="45" y="122"/>
                  <a:pt x="45" y="122"/>
                  <a:pt x="45" y="122"/>
                </a:cubicBezTo>
                <a:cubicBezTo>
                  <a:pt x="37" y="106"/>
                  <a:pt x="37" y="106"/>
                  <a:pt x="37" y="106"/>
                </a:cubicBezTo>
                <a:lnTo>
                  <a:pt x="44" y="101"/>
                </a:lnTo>
                <a:close/>
                <a:moveTo>
                  <a:pt x="48" y="146"/>
                </a:moveTo>
                <a:cubicBezTo>
                  <a:pt x="43" y="128"/>
                  <a:pt x="43" y="128"/>
                  <a:pt x="43" y="128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4" y="128"/>
                  <a:pt x="44" y="128"/>
                  <a:pt x="44" y="128"/>
                </a:cubicBezTo>
                <a:cubicBezTo>
                  <a:pt x="45" y="128"/>
                  <a:pt x="45" y="128"/>
                  <a:pt x="45" y="127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51" y="130"/>
                  <a:pt x="51" y="130"/>
                  <a:pt x="51" y="130"/>
                </a:cubicBezTo>
                <a:lnTo>
                  <a:pt x="48" y="146"/>
                </a:lnTo>
                <a:close/>
                <a:moveTo>
                  <a:pt x="52" y="155"/>
                </a:moveTo>
                <a:cubicBezTo>
                  <a:pt x="55" y="133"/>
                  <a:pt x="55" y="133"/>
                  <a:pt x="55" y="133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65" y="155"/>
                  <a:pt x="65" y="155"/>
                  <a:pt x="65" y="155"/>
                </a:cubicBezTo>
                <a:lnTo>
                  <a:pt x="52" y="155"/>
                </a:lnTo>
                <a:close/>
                <a:moveTo>
                  <a:pt x="66" y="130"/>
                </a:moveTo>
                <a:cubicBezTo>
                  <a:pt x="68" y="125"/>
                  <a:pt x="68" y="125"/>
                  <a:pt x="68" y="125"/>
                </a:cubicBezTo>
                <a:cubicBezTo>
                  <a:pt x="71" y="127"/>
                  <a:pt x="71" y="127"/>
                  <a:pt x="71" y="127"/>
                </a:cubicBezTo>
                <a:cubicBezTo>
                  <a:pt x="72" y="128"/>
                  <a:pt x="72" y="128"/>
                  <a:pt x="73" y="128"/>
                </a:cubicBezTo>
                <a:cubicBezTo>
                  <a:pt x="73" y="128"/>
                  <a:pt x="73" y="128"/>
                  <a:pt x="73" y="128"/>
                </a:cubicBezTo>
                <a:cubicBezTo>
                  <a:pt x="73" y="128"/>
                  <a:pt x="74" y="128"/>
                  <a:pt x="74" y="128"/>
                </a:cubicBezTo>
                <a:cubicBezTo>
                  <a:pt x="69" y="146"/>
                  <a:pt x="69" y="146"/>
                  <a:pt x="69" y="146"/>
                </a:cubicBezTo>
                <a:lnTo>
                  <a:pt x="66" y="130"/>
                </a:lnTo>
                <a:close/>
                <a:moveTo>
                  <a:pt x="111" y="155"/>
                </a:moveTo>
                <a:cubicBezTo>
                  <a:pt x="111" y="155"/>
                  <a:pt x="111" y="155"/>
                  <a:pt x="111" y="155"/>
                </a:cubicBezTo>
                <a:cubicBezTo>
                  <a:pt x="97" y="155"/>
                  <a:pt x="97" y="155"/>
                  <a:pt x="97" y="155"/>
                </a:cubicBezTo>
                <a:cubicBezTo>
                  <a:pt x="97" y="136"/>
                  <a:pt x="97" y="136"/>
                  <a:pt x="97" y="136"/>
                </a:cubicBezTo>
                <a:cubicBezTo>
                  <a:pt x="97" y="135"/>
                  <a:pt x="96" y="134"/>
                  <a:pt x="94" y="134"/>
                </a:cubicBezTo>
                <a:cubicBezTo>
                  <a:pt x="93" y="134"/>
                  <a:pt x="92" y="135"/>
                  <a:pt x="92" y="136"/>
                </a:cubicBezTo>
                <a:cubicBezTo>
                  <a:pt x="92" y="155"/>
                  <a:pt x="92" y="155"/>
                  <a:pt x="92" y="155"/>
                </a:cubicBezTo>
                <a:cubicBezTo>
                  <a:pt x="71" y="155"/>
                  <a:pt x="71" y="155"/>
                  <a:pt x="71" y="155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96" y="113"/>
                  <a:pt x="96" y="113"/>
                  <a:pt x="96" y="113"/>
                </a:cubicBezTo>
                <a:cubicBezTo>
                  <a:pt x="96" y="113"/>
                  <a:pt x="96" y="113"/>
                  <a:pt x="96" y="113"/>
                </a:cubicBezTo>
                <a:cubicBezTo>
                  <a:pt x="96" y="113"/>
                  <a:pt x="98" y="114"/>
                  <a:pt x="100" y="115"/>
                </a:cubicBezTo>
                <a:cubicBezTo>
                  <a:pt x="100" y="115"/>
                  <a:pt x="100" y="115"/>
                  <a:pt x="100" y="115"/>
                </a:cubicBezTo>
                <a:cubicBezTo>
                  <a:pt x="105" y="119"/>
                  <a:pt x="111" y="125"/>
                  <a:pt x="111" y="137"/>
                </a:cubicBezTo>
                <a:lnTo>
                  <a:pt x="111" y="155"/>
                </a:lnTo>
                <a:close/>
                <a:moveTo>
                  <a:pt x="57" y="70"/>
                </a:moveTo>
                <a:cubicBezTo>
                  <a:pt x="56" y="70"/>
                  <a:pt x="54" y="69"/>
                  <a:pt x="54" y="67"/>
                </a:cubicBezTo>
                <a:cubicBezTo>
                  <a:pt x="54" y="59"/>
                  <a:pt x="54" y="59"/>
                  <a:pt x="54" y="59"/>
                </a:cubicBezTo>
                <a:cubicBezTo>
                  <a:pt x="54" y="57"/>
                  <a:pt x="56" y="56"/>
                  <a:pt x="57" y="56"/>
                </a:cubicBezTo>
                <a:cubicBezTo>
                  <a:pt x="58" y="56"/>
                  <a:pt x="60" y="57"/>
                  <a:pt x="60" y="59"/>
                </a:cubicBezTo>
                <a:cubicBezTo>
                  <a:pt x="60" y="65"/>
                  <a:pt x="60" y="65"/>
                  <a:pt x="60" y="65"/>
                </a:cubicBezTo>
                <a:cubicBezTo>
                  <a:pt x="61" y="65"/>
                  <a:pt x="61" y="65"/>
                  <a:pt x="61" y="65"/>
                </a:cubicBezTo>
                <a:cubicBezTo>
                  <a:pt x="63" y="65"/>
                  <a:pt x="64" y="66"/>
                  <a:pt x="64" y="67"/>
                </a:cubicBezTo>
                <a:cubicBezTo>
                  <a:pt x="64" y="69"/>
                  <a:pt x="63" y="70"/>
                  <a:pt x="61" y="70"/>
                </a:cubicBezTo>
                <a:lnTo>
                  <a:pt x="57" y="70"/>
                </a:lnTo>
                <a:close/>
              </a:path>
            </a:pathLst>
          </a:custGeom>
          <a:solidFill>
            <a:srgbClr val="11437F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181" name="Freeform 788">
            <a:extLst>
              <a:ext uri="{FF2B5EF4-FFF2-40B4-BE49-F238E27FC236}">
                <a16:creationId xmlns:a16="http://schemas.microsoft.com/office/drawing/2014/main" id="{2462C664-F693-49E4-9020-6F7F142A2BF3}"/>
              </a:ext>
            </a:extLst>
          </p:cNvPr>
          <p:cNvSpPr>
            <a:spLocks noEditPoints="1"/>
          </p:cNvSpPr>
          <p:nvPr/>
        </p:nvSpPr>
        <p:spPr bwMode="auto">
          <a:xfrm>
            <a:off x="1286945" y="4529514"/>
            <a:ext cx="365598" cy="385601"/>
          </a:xfrm>
          <a:custGeom>
            <a:avLst/>
            <a:gdLst>
              <a:gd name="T0" fmla="*/ 443774 w 153"/>
              <a:gd name="T1" fmla="*/ 137716 h 160"/>
              <a:gd name="T2" fmla="*/ 327710 w 153"/>
              <a:gd name="T3" fmla="*/ 55086 h 160"/>
              <a:gd name="T4" fmla="*/ 187751 w 153"/>
              <a:gd name="T5" fmla="*/ 58529 h 160"/>
              <a:gd name="T6" fmla="*/ 75100 w 153"/>
              <a:gd name="T7" fmla="*/ 144602 h 160"/>
              <a:gd name="T8" fmla="*/ 34136 w 153"/>
              <a:gd name="T9" fmla="*/ 278874 h 160"/>
              <a:gd name="T10" fmla="*/ 78514 w 153"/>
              <a:gd name="T11" fmla="*/ 413147 h 160"/>
              <a:gd name="T12" fmla="*/ 194578 w 153"/>
              <a:gd name="T13" fmla="*/ 495777 h 160"/>
              <a:gd name="T14" fmla="*/ 334537 w 153"/>
              <a:gd name="T15" fmla="*/ 492334 h 160"/>
              <a:gd name="T16" fmla="*/ 447188 w 153"/>
              <a:gd name="T17" fmla="*/ 406261 h 160"/>
              <a:gd name="T18" fmla="*/ 488152 w 153"/>
              <a:gd name="T19" fmla="*/ 271989 h 160"/>
              <a:gd name="T20" fmla="*/ 498392 w 153"/>
              <a:gd name="T21" fmla="*/ 358061 h 160"/>
              <a:gd name="T22" fmla="*/ 337951 w 153"/>
              <a:gd name="T23" fmla="*/ 471676 h 160"/>
              <a:gd name="T24" fmla="*/ 208232 w 153"/>
              <a:gd name="T25" fmla="*/ 478562 h 160"/>
              <a:gd name="T26" fmla="*/ 98996 w 153"/>
              <a:gd name="T27" fmla="*/ 409704 h 160"/>
              <a:gd name="T28" fmla="*/ 51205 w 153"/>
              <a:gd name="T29" fmla="*/ 289203 h 160"/>
              <a:gd name="T30" fmla="*/ 85341 w 153"/>
              <a:gd name="T31" fmla="*/ 161816 h 160"/>
              <a:gd name="T32" fmla="*/ 187751 w 153"/>
              <a:gd name="T33" fmla="*/ 79187 h 160"/>
              <a:gd name="T34" fmla="*/ 314056 w 153"/>
              <a:gd name="T35" fmla="*/ 72301 h 160"/>
              <a:gd name="T36" fmla="*/ 436947 w 153"/>
              <a:gd name="T37" fmla="*/ 161816 h 160"/>
              <a:gd name="T38" fmla="*/ 471083 w 153"/>
              <a:gd name="T39" fmla="*/ 289203 h 160"/>
              <a:gd name="T40" fmla="*/ 296987 w 153"/>
              <a:gd name="T41" fmla="*/ 223788 h 160"/>
              <a:gd name="T42" fmla="*/ 259437 w 153"/>
              <a:gd name="T43" fmla="*/ 175588 h 160"/>
              <a:gd name="T44" fmla="*/ 245783 w 153"/>
              <a:gd name="T45" fmla="*/ 285760 h 160"/>
              <a:gd name="T46" fmla="*/ 215060 w 153"/>
              <a:gd name="T47" fmla="*/ 337404 h 160"/>
              <a:gd name="T48" fmla="*/ 269678 w 153"/>
              <a:gd name="T49" fmla="*/ 364947 h 160"/>
              <a:gd name="T50" fmla="*/ 341365 w 153"/>
              <a:gd name="T51" fmla="*/ 158373 h 160"/>
              <a:gd name="T52" fmla="*/ 341365 w 153"/>
              <a:gd name="T53" fmla="*/ 158373 h 160"/>
              <a:gd name="T54" fmla="*/ 365260 w 153"/>
              <a:gd name="T55" fmla="*/ 182473 h 160"/>
              <a:gd name="T56" fmla="*/ 317469 w 153"/>
              <a:gd name="T57" fmla="*/ 426919 h 160"/>
              <a:gd name="T58" fmla="*/ 344778 w 153"/>
              <a:gd name="T59" fmla="*/ 409704 h 160"/>
              <a:gd name="T60" fmla="*/ 197992 w 153"/>
              <a:gd name="T61" fmla="*/ 413147 h 160"/>
              <a:gd name="T62" fmla="*/ 276505 w 153"/>
              <a:gd name="T63" fmla="*/ 413147 h 160"/>
              <a:gd name="T64" fmla="*/ 276505 w 153"/>
              <a:gd name="T65" fmla="*/ 413147 h 160"/>
              <a:gd name="T66" fmla="*/ 242369 w 153"/>
              <a:gd name="T67" fmla="*/ 433805 h 160"/>
              <a:gd name="T68" fmla="*/ 406224 w 153"/>
              <a:gd name="T69" fmla="*/ 247888 h 160"/>
              <a:gd name="T70" fmla="*/ 409638 w 153"/>
              <a:gd name="T71" fmla="*/ 265103 h 160"/>
              <a:gd name="T72" fmla="*/ 409638 w 153"/>
              <a:gd name="T73" fmla="*/ 299532 h 160"/>
              <a:gd name="T74" fmla="*/ 409638 w 153"/>
              <a:gd name="T75" fmla="*/ 299532 h 160"/>
              <a:gd name="T76" fmla="*/ 385742 w 153"/>
              <a:gd name="T77" fmla="*/ 210017 h 160"/>
              <a:gd name="T78" fmla="*/ 382328 w 153"/>
              <a:gd name="T79" fmla="*/ 382161 h 160"/>
              <a:gd name="T80" fmla="*/ 389156 w 153"/>
              <a:gd name="T81" fmla="*/ 354618 h 160"/>
              <a:gd name="T82" fmla="*/ 157028 w 153"/>
              <a:gd name="T83" fmla="*/ 182473 h 160"/>
              <a:gd name="T84" fmla="*/ 122891 w 153"/>
              <a:gd name="T85" fmla="*/ 337404 h 160"/>
              <a:gd name="T86" fmla="*/ 122891 w 153"/>
              <a:gd name="T87" fmla="*/ 337404 h 160"/>
              <a:gd name="T88" fmla="*/ 119478 w 153"/>
              <a:gd name="T89" fmla="*/ 320189 h 160"/>
              <a:gd name="T90" fmla="*/ 119478 w 153"/>
              <a:gd name="T91" fmla="*/ 230674 h 160"/>
              <a:gd name="T92" fmla="*/ 122891 w 153"/>
              <a:gd name="T93" fmla="*/ 275432 h 160"/>
              <a:gd name="T94" fmla="*/ 102409 w 153"/>
              <a:gd name="T95" fmla="*/ 275432 h 160"/>
              <a:gd name="T96" fmla="*/ 133132 w 153"/>
              <a:gd name="T97" fmla="*/ 196245 h 160"/>
              <a:gd name="T98" fmla="*/ 150200 w 153"/>
              <a:gd name="T99" fmla="*/ 385604 h 160"/>
              <a:gd name="T100" fmla="*/ 245783 w 153"/>
              <a:gd name="T101" fmla="*/ 134273 h 160"/>
              <a:gd name="T102" fmla="*/ 276505 w 153"/>
              <a:gd name="T103" fmla="*/ 134273 h 160"/>
              <a:gd name="T104" fmla="*/ 276505 w 153"/>
              <a:gd name="T105" fmla="*/ 134273 h 160"/>
              <a:gd name="T106" fmla="*/ 303815 w 153"/>
              <a:gd name="T107" fmla="*/ 130830 h 160"/>
              <a:gd name="T108" fmla="*/ 204819 w 153"/>
              <a:gd name="T109" fmla="*/ 123944 h 160"/>
              <a:gd name="T110" fmla="*/ 167269 w 153"/>
              <a:gd name="T111" fmla="*/ 392490 h 160"/>
              <a:gd name="T112" fmla="*/ 177510 w 153"/>
              <a:gd name="T113" fmla="*/ 161816 h 160"/>
              <a:gd name="T114" fmla="*/ 177510 w 153"/>
              <a:gd name="T115" fmla="*/ 161816 h 16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53" h="160">
                <a:moveTo>
                  <a:pt x="152" y="61"/>
                </a:moveTo>
                <a:cubicBezTo>
                  <a:pt x="153" y="59"/>
                  <a:pt x="153" y="57"/>
                  <a:pt x="153" y="55"/>
                </a:cubicBezTo>
                <a:cubicBezTo>
                  <a:pt x="152" y="53"/>
                  <a:pt x="150" y="52"/>
                  <a:pt x="149" y="51"/>
                </a:cubicBezTo>
                <a:cubicBezTo>
                  <a:pt x="131" y="42"/>
                  <a:pt x="131" y="42"/>
                  <a:pt x="131" y="42"/>
                </a:cubicBezTo>
                <a:cubicBezTo>
                  <a:pt x="130" y="41"/>
                  <a:pt x="130" y="41"/>
                  <a:pt x="130" y="40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26" y="17"/>
                  <a:pt x="123" y="14"/>
                  <a:pt x="119" y="14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98" y="17"/>
                  <a:pt x="98" y="17"/>
                  <a:pt x="98" y="17"/>
                </a:cubicBezTo>
                <a:cubicBezTo>
                  <a:pt x="97" y="17"/>
                  <a:pt x="97" y="17"/>
                  <a:pt x="96" y="16"/>
                </a:cubicBezTo>
                <a:cubicBezTo>
                  <a:pt x="82" y="2"/>
                  <a:pt x="82" y="2"/>
                  <a:pt x="82" y="2"/>
                </a:cubicBezTo>
                <a:cubicBezTo>
                  <a:pt x="81" y="1"/>
                  <a:pt x="79" y="0"/>
                  <a:pt x="76" y="0"/>
                </a:cubicBezTo>
                <a:cubicBezTo>
                  <a:pt x="74" y="0"/>
                  <a:pt x="72" y="1"/>
                  <a:pt x="71" y="2"/>
                </a:cubicBezTo>
                <a:cubicBezTo>
                  <a:pt x="57" y="16"/>
                  <a:pt x="57" y="16"/>
                  <a:pt x="57" y="16"/>
                </a:cubicBezTo>
                <a:cubicBezTo>
                  <a:pt x="56" y="17"/>
                  <a:pt x="56" y="17"/>
                  <a:pt x="55" y="17"/>
                </a:cubicBezTo>
                <a:cubicBezTo>
                  <a:pt x="35" y="14"/>
                  <a:pt x="35" y="14"/>
                  <a:pt x="35" y="14"/>
                </a:cubicBezTo>
                <a:cubicBezTo>
                  <a:pt x="35" y="14"/>
                  <a:pt x="35" y="14"/>
                  <a:pt x="34" y="14"/>
                </a:cubicBezTo>
                <a:cubicBezTo>
                  <a:pt x="30" y="14"/>
                  <a:pt x="27" y="17"/>
                  <a:pt x="26" y="2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41"/>
                  <a:pt x="23" y="41"/>
                  <a:pt x="22" y="42"/>
                </a:cubicBezTo>
                <a:cubicBezTo>
                  <a:pt x="4" y="51"/>
                  <a:pt x="4" y="51"/>
                  <a:pt x="4" y="51"/>
                </a:cubicBezTo>
                <a:cubicBezTo>
                  <a:pt x="2" y="52"/>
                  <a:pt x="1" y="53"/>
                  <a:pt x="0" y="55"/>
                </a:cubicBezTo>
                <a:cubicBezTo>
                  <a:pt x="0" y="57"/>
                  <a:pt x="0" y="59"/>
                  <a:pt x="1" y="61"/>
                </a:cubicBezTo>
                <a:cubicBezTo>
                  <a:pt x="10" y="79"/>
                  <a:pt x="10" y="79"/>
                  <a:pt x="10" y="79"/>
                </a:cubicBezTo>
                <a:cubicBezTo>
                  <a:pt x="10" y="80"/>
                  <a:pt x="10" y="80"/>
                  <a:pt x="10" y="81"/>
                </a:cubicBezTo>
                <a:cubicBezTo>
                  <a:pt x="1" y="99"/>
                  <a:pt x="1" y="99"/>
                  <a:pt x="1" y="99"/>
                </a:cubicBezTo>
                <a:cubicBezTo>
                  <a:pt x="0" y="101"/>
                  <a:pt x="0" y="103"/>
                  <a:pt x="0" y="105"/>
                </a:cubicBezTo>
                <a:cubicBezTo>
                  <a:pt x="1" y="107"/>
                  <a:pt x="2" y="108"/>
                  <a:pt x="4" y="109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3" y="119"/>
                  <a:pt x="23" y="119"/>
                  <a:pt x="23" y="120"/>
                </a:cubicBezTo>
                <a:cubicBezTo>
                  <a:pt x="26" y="139"/>
                  <a:pt x="26" y="139"/>
                  <a:pt x="26" y="139"/>
                </a:cubicBezTo>
                <a:cubicBezTo>
                  <a:pt x="27" y="143"/>
                  <a:pt x="30" y="146"/>
                  <a:pt x="34" y="146"/>
                </a:cubicBezTo>
                <a:cubicBezTo>
                  <a:pt x="34" y="146"/>
                  <a:pt x="35" y="146"/>
                  <a:pt x="35" y="146"/>
                </a:cubicBezTo>
                <a:cubicBezTo>
                  <a:pt x="55" y="143"/>
                  <a:pt x="55" y="143"/>
                  <a:pt x="55" y="143"/>
                </a:cubicBezTo>
                <a:cubicBezTo>
                  <a:pt x="56" y="143"/>
                  <a:pt x="56" y="143"/>
                  <a:pt x="57" y="144"/>
                </a:cubicBezTo>
                <a:cubicBezTo>
                  <a:pt x="71" y="158"/>
                  <a:pt x="71" y="158"/>
                  <a:pt x="71" y="158"/>
                </a:cubicBezTo>
                <a:cubicBezTo>
                  <a:pt x="72" y="159"/>
                  <a:pt x="74" y="160"/>
                  <a:pt x="76" y="160"/>
                </a:cubicBezTo>
                <a:cubicBezTo>
                  <a:pt x="79" y="160"/>
                  <a:pt x="81" y="159"/>
                  <a:pt x="82" y="158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7" y="143"/>
                  <a:pt x="97" y="143"/>
                  <a:pt x="98" y="143"/>
                </a:cubicBezTo>
                <a:cubicBezTo>
                  <a:pt x="117" y="146"/>
                  <a:pt x="117" y="146"/>
                  <a:pt x="117" y="146"/>
                </a:cubicBezTo>
                <a:cubicBezTo>
                  <a:pt x="118" y="146"/>
                  <a:pt x="118" y="146"/>
                  <a:pt x="119" y="146"/>
                </a:cubicBezTo>
                <a:cubicBezTo>
                  <a:pt x="123" y="146"/>
                  <a:pt x="126" y="143"/>
                  <a:pt x="127" y="139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19"/>
                  <a:pt x="130" y="119"/>
                  <a:pt x="131" y="118"/>
                </a:cubicBezTo>
                <a:cubicBezTo>
                  <a:pt x="148" y="109"/>
                  <a:pt x="148" y="109"/>
                  <a:pt x="148" y="109"/>
                </a:cubicBezTo>
                <a:cubicBezTo>
                  <a:pt x="150" y="108"/>
                  <a:pt x="152" y="107"/>
                  <a:pt x="152" y="105"/>
                </a:cubicBezTo>
                <a:cubicBezTo>
                  <a:pt x="153" y="103"/>
                  <a:pt x="153" y="101"/>
                  <a:pt x="152" y="99"/>
                </a:cubicBezTo>
                <a:cubicBezTo>
                  <a:pt x="143" y="81"/>
                  <a:pt x="143" y="81"/>
                  <a:pt x="143" y="81"/>
                </a:cubicBezTo>
                <a:cubicBezTo>
                  <a:pt x="143" y="80"/>
                  <a:pt x="143" y="80"/>
                  <a:pt x="143" y="79"/>
                </a:cubicBezTo>
                <a:lnTo>
                  <a:pt x="152" y="61"/>
                </a:lnTo>
                <a:close/>
                <a:moveTo>
                  <a:pt x="138" y="84"/>
                </a:moveTo>
                <a:cubicBezTo>
                  <a:pt x="147" y="101"/>
                  <a:pt x="147" y="101"/>
                  <a:pt x="147" y="101"/>
                </a:cubicBezTo>
                <a:cubicBezTo>
                  <a:pt x="147" y="102"/>
                  <a:pt x="147" y="102"/>
                  <a:pt x="147" y="103"/>
                </a:cubicBezTo>
                <a:cubicBezTo>
                  <a:pt x="147" y="103"/>
                  <a:pt x="146" y="104"/>
                  <a:pt x="146" y="104"/>
                </a:cubicBezTo>
                <a:cubicBezTo>
                  <a:pt x="128" y="113"/>
                  <a:pt x="128" y="113"/>
                  <a:pt x="128" y="113"/>
                </a:cubicBezTo>
                <a:cubicBezTo>
                  <a:pt x="126" y="114"/>
                  <a:pt x="124" y="116"/>
                  <a:pt x="124" y="119"/>
                </a:cubicBezTo>
                <a:cubicBezTo>
                  <a:pt x="121" y="139"/>
                  <a:pt x="121" y="139"/>
                  <a:pt x="121" y="139"/>
                </a:cubicBezTo>
                <a:cubicBezTo>
                  <a:pt x="121" y="140"/>
                  <a:pt x="120" y="140"/>
                  <a:pt x="119" y="140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7"/>
                  <a:pt x="94" y="138"/>
                  <a:pt x="92" y="139"/>
                </a:cubicBezTo>
                <a:cubicBezTo>
                  <a:pt x="78" y="153"/>
                  <a:pt x="78" y="153"/>
                  <a:pt x="78" y="153"/>
                </a:cubicBezTo>
                <a:cubicBezTo>
                  <a:pt x="77" y="154"/>
                  <a:pt x="76" y="154"/>
                  <a:pt x="75" y="153"/>
                </a:cubicBezTo>
                <a:cubicBezTo>
                  <a:pt x="61" y="139"/>
                  <a:pt x="61" y="139"/>
                  <a:pt x="61" y="139"/>
                </a:cubicBezTo>
                <a:cubicBezTo>
                  <a:pt x="60" y="138"/>
                  <a:pt x="58" y="137"/>
                  <a:pt x="55" y="137"/>
                </a:cubicBezTo>
                <a:cubicBezTo>
                  <a:pt x="55" y="137"/>
                  <a:pt x="55" y="137"/>
                  <a:pt x="54" y="137"/>
                </a:cubicBezTo>
                <a:cubicBezTo>
                  <a:pt x="35" y="140"/>
                  <a:pt x="35" y="140"/>
                  <a:pt x="35" y="140"/>
                </a:cubicBezTo>
                <a:cubicBezTo>
                  <a:pt x="33" y="140"/>
                  <a:pt x="32" y="140"/>
                  <a:pt x="32" y="139"/>
                </a:cubicBezTo>
                <a:cubicBezTo>
                  <a:pt x="29" y="119"/>
                  <a:pt x="29" y="119"/>
                  <a:pt x="29" y="119"/>
                </a:cubicBezTo>
                <a:cubicBezTo>
                  <a:pt x="29" y="116"/>
                  <a:pt x="27" y="114"/>
                  <a:pt x="25" y="113"/>
                </a:cubicBezTo>
                <a:cubicBezTo>
                  <a:pt x="7" y="104"/>
                  <a:pt x="7" y="104"/>
                  <a:pt x="7" y="104"/>
                </a:cubicBezTo>
                <a:cubicBezTo>
                  <a:pt x="7" y="104"/>
                  <a:pt x="6" y="103"/>
                  <a:pt x="6" y="103"/>
                </a:cubicBezTo>
                <a:cubicBezTo>
                  <a:pt x="6" y="102"/>
                  <a:pt x="6" y="102"/>
                  <a:pt x="6" y="101"/>
                </a:cubicBezTo>
                <a:cubicBezTo>
                  <a:pt x="15" y="84"/>
                  <a:pt x="15" y="84"/>
                  <a:pt x="15" y="84"/>
                </a:cubicBezTo>
                <a:cubicBezTo>
                  <a:pt x="17" y="81"/>
                  <a:pt x="17" y="79"/>
                  <a:pt x="15" y="76"/>
                </a:cubicBezTo>
                <a:cubicBezTo>
                  <a:pt x="6" y="59"/>
                  <a:pt x="6" y="59"/>
                  <a:pt x="6" y="59"/>
                </a:cubicBezTo>
                <a:cubicBezTo>
                  <a:pt x="6" y="58"/>
                  <a:pt x="6" y="58"/>
                  <a:pt x="6" y="57"/>
                </a:cubicBezTo>
                <a:cubicBezTo>
                  <a:pt x="6" y="57"/>
                  <a:pt x="7" y="56"/>
                  <a:pt x="7" y="56"/>
                </a:cubicBezTo>
                <a:cubicBezTo>
                  <a:pt x="25" y="47"/>
                  <a:pt x="25" y="47"/>
                  <a:pt x="25" y="47"/>
                </a:cubicBezTo>
                <a:cubicBezTo>
                  <a:pt x="27" y="46"/>
                  <a:pt x="29" y="44"/>
                  <a:pt x="29" y="4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0"/>
                  <a:pt x="33" y="20"/>
                  <a:pt x="34" y="20"/>
                </a:cubicBezTo>
                <a:cubicBezTo>
                  <a:pt x="54" y="23"/>
                  <a:pt x="54" y="23"/>
                  <a:pt x="54" y="23"/>
                </a:cubicBezTo>
                <a:cubicBezTo>
                  <a:pt x="54" y="23"/>
                  <a:pt x="55" y="23"/>
                  <a:pt x="55" y="23"/>
                </a:cubicBezTo>
                <a:cubicBezTo>
                  <a:pt x="55" y="23"/>
                  <a:pt x="55" y="23"/>
                  <a:pt x="55" y="23"/>
                </a:cubicBezTo>
                <a:cubicBezTo>
                  <a:pt x="57" y="23"/>
                  <a:pt x="59" y="22"/>
                  <a:pt x="61" y="21"/>
                </a:cubicBezTo>
                <a:cubicBezTo>
                  <a:pt x="75" y="7"/>
                  <a:pt x="75" y="7"/>
                  <a:pt x="75" y="7"/>
                </a:cubicBezTo>
                <a:cubicBezTo>
                  <a:pt x="76" y="6"/>
                  <a:pt x="77" y="6"/>
                  <a:pt x="78" y="7"/>
                </a:cubicBezTo>
                <a:cubicBezTo>
                  <a:pt x="92" y="21"/>
                  <a:pt x="92" y="21"/>
                  <a:pt x="92" y="21"/>
                </a:cubicBezTo>
                <a:cubicBezTo>
                  <a:pt x="94" y="22"/>
                  <a:pt x="96" y="23"/>
                  <a:pt x="99" y="23"/>
                </a:cubicBezTo>
                <a:cubicBezTo>
                  <a:pt x="118" y="20"/>
                  <a:pt x="118" y="20"/>
                  <a:pt x="118" y="20"/>
                </a:cubicBezTo>
                <a:cubicBezTo>
                  <a:pt x="120" y="20"/>
                  <a:pt x="121" y="20"/>
                  <a:pt x="121" y="21"/>
                </a:cubicBezTo>
                <a:cubicBezTo>
                  <a:pt x="124" y="41"/>
                  <a:pt x="124" y="41"/>
                  <a:pt x="124" y="41"/>
                </a:cubicBezTo>
                <a:cubicBezTo>
                  <a:pt x="124" y="44"/>
                  <a:pt x="126" y="46"/>
                  <a:pt x="128" y="47"/>
                </a:cubicBezTo>
                <a:cubicBezTo>
                  <a:pt x="146" y="56"/>
                  <a:pt x="146" y="56"/>
                  <a:pt x="146" y="56"/>
                </a:cubicBezTo>
                <a:cubicBezTo>
                  <a:pt x="146" y="56"/>
                  <a:pt x="147" y="57"/>
                  <a:pt x="147" y="57"/>
                </a:cubicBezTo>
                <a:cubicBezTo>
                  <a:pt x="147" y="58"/>
                  <a:pt x="147" y="58"/>
                  <a:pt x="147" y="59"/>
                </a:cubicBezTo>
                <a:cubicBezTo>
                  <a:pt x="138" y="76"/>
                  <a:pt x="138" y="76"/>
                  <a:pt x="138" y="76"/>
                </a:cubicBezTo>
                <a:cubicBezTo>
                  <a:pt x="137" y="79"/>
                  <a:pt x="137" y="81"/>
                  <a:pt x="138" y="84"/>
                </a:cubicBezTo>
                <a:close/>
                <a:moveTo>
                  <a:pt x="81" y="77"/>
                </a:moveTo>
                <a:cubicBezTo>
                  <a:pt x="72" y="77"/>
                  <a:pt x="72" y="77"/>
                  <a:pt x="72" y="77"/>
                </a:cubicBezTo>
                <a:cubicBezTo>
                  <a:pt x="69" y="77"/>
                  <a:pt x="66" y="74"/>
                  <a:pt x="66" y="71"/>
                </a:cubicBezTo>
                <a:cubicBezTo>
                  <a:pt x="66" y="68"/>
                  <a:pt x="69" y="65"/>
                  <a:pt x="72" y="65"/>
                </a:cubicBezTo>
                <a:cubicBezTo>
                  <a:pt x="87" y="65"/>
                  <a:pt x="87" y="65"/>
                  <a:pt x="87" y="65"/>
                </a:cubicBezTo>
                <a:cubicBezTo>
                  <a:pt x="88" y="65"/>
                  <a:pt x="90" y="64"/>
                  <a:pt x="90" y="62"/>
                </a:cubicBezTo>
                <a:cubicBezTo>
                  <a:pt x="90" y="60"/>
                  <a:pt x="88" y="59"/>
                  <a:pt x="87" y="59"/>
                </a:cubicBezTo>
                <a:cubicBezTo>
                  <a:pt x="79" y="59"/>
                  <a:pt x="79" y="59"/>
                  <a:pt x="79" y="59"/>
                </a:cubicBezTo>
                <a:cubicBezTo>
                  <a:pt x="79" y="54"/>
                  <a:pt x="79" y="54"/>
                  <a:pt x="79" y="54"/>
                </a:cubicBezTo>
                <a:cubicBezTo>
                  <a:pt x="79" y="52"/>
                  <a:pt x="78" y="51"/>
                  <a:pt x="76" y="51"/>
                </a:cubicBezTo>
                <a:cubicBezTo>
                  <a:pt x="75" y="51"/>
                  <a:pt x="73" y="52"/>
                  <a:pt x="73" y="54"/>
                </a:cubicBezTo>
                <a:cubicBezTo>
                  <a:pt x="73" y="59"/>
                  <a:pt x="73" y="59"/>
                  <a:pt x="73" y="59"/>
                </a:cubicBezTo>
                <a:cubicBezTo>
                  <a:pt x="72" y="59"/>
                  <a:pt x="72" y="59"/>
                  <a:pt x="72" y="59"/>
                </a:cubicBezTo>
                <a:cubicBezTo>
                  <a:pt x="66" y="59"/>
                  <a:pt x="60" y="64"/>
                  <a:pt x="60" y="71"/>
                </a:cubicBezTo>
                <a:cubicBezTo>
                  <a:pt x="60" y="78"/>
                  <a:pt x="66" y="83"/>
                  <a:pt x="72" y="83"/>
                </a:cubicBezTo>
                <a:cubicBezTo>
                  <a:pt x="80" y="83"/>
                  <a:pt x="80" y="83"/>
                  <a:pt x="80" y="83"/>
                </a:cubicBezTo>
                <a:cubicBezTo>
                  <a:pt x="84" y="83"/>
                  <a:pt x="86" y="86"/>
                  <a:pt x="86" y="89"/>
                </a:cubicBezTo>
                <a:cubicBezTo>
                  <a:pt x="86" y="92"/>
                  <a:pt x="84" y="95"/>
                  <a:pt x="80" y="95"/>
                </a:cubicBezTo>
                <a:cubicBezTo>
                  <a:pt x="66" y="95"/>
                  <a:pt x="66" y="95"/>
                  <a:pt x="66" y="95"/>
                </a:cubicBezTo>
                <a:cubicBezTo>
                  <a:pt x="64" y="95"/>
                  <a:pt x="63" y="96"/>
                  <a:pt x="63" y="98"/>
                </a:cubicBezTo>
                <a:cubicBezTo>
                  <a:pt x="63" y="99"/>
                  <a:pt x="64" y="101"/>
                  <a:pt x="66" y="101"/>
                </a:cubicBezTo>
                <a:cubicBezTo>
                  <a:pt x="73" y="101"/>
                  <a:pt x="73" y="101"/>
                  <a:pt x="73" y="101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73" y="108"/>
                  <a:pt x="75" y="109"/>
                  <a:pt x="76" y="109"/>
                </a:cubicBezTo>
                <a:cubicBezTo>
                  <a:pt x="78" y="109"/>
                  <a:pt x="79" y="108"/>
                  <a:pt x="79" y="106"/>
                </a:cubicBezTo>
                <a:cubicBezTo>
                  <a:pt x="79" y="101"/>
                  <a:pt x="79" y="101"/>
                  <a:pt x="79" y="101"/>
                </a:cubicBezTo>
                <a:cubicBezTo>
                  <a:pt x="80" y="101"/>
                  <a:pt x="80" y="101"/>
                  <a:pt x="80" y="101"/>
                </a:cubicBezTo>
                <a:cubicBezTo>
                  <a:pt x="87" y="101"/>
                  <a:pt x="92" y="95"/>
                  <a:pt x="92" y="89"/>
                </a:cubicBezTo>
                <a:cubicBezTo>
                  <a:pt x="92" y="82"/>
                  <a:pt x="87" y="77"/>
                  <a:pt x="81" y="77"/>
                </a:cubicBezTo>
                <a:close/>
                <a:moveTo>
                  <a:pt x="100" y="46"/>
                </a:moveTo>
                <a:cubicBezTo>
                  <a:pt x="100" y="47"/>
                  <a:pt x="101" y="47"/>
                  <a:pt x="101" y="47"/>
                </a:cubicBezTo>
                <a:cubicBezTo>
                  <a:pt x="102" y="47"/>
                  <a:pt x="103" y="46"/>
                  <a:pt x="104" y="46"/>
                </a:cubicBezTo>
                <a:cubicBezTo>
                  <a:pt x="105" y="44"/>
                  <a:pt x="104" y="42"/>
                  <a:pt x="103" y="41"/>
                </a:cubicBezTo>
                <a:cubicBezTo>
                  <a:pt x="102" y="41"/>
                  <a:pt x="100" y="41"/>
                  <a:pt x="99" y="42"/>
                </a:cubicBezTo>
                <a:cubicBezTo>
                  <a:pt x="98" y="44"/>
                  <a:pt x="98" y="45"/>
                  <a:pt x="100" y="46"/>
                </a:cubicBezTo>
                <a:close/>
                <a:moveTo>
                  <a:pt x="109" y="54"/>
                </a:moveTo>
                <a:cubicBezTo>
                  <a:pt x="110" y="54"/>
                  <a:pt x="111" y="54"/>
                  <a:pt x="111" y="53"/>
                </a:cubicBezTo>
                <a:cubicBezTo>
                  <a:pt x="112" y="52"/>
                  <a:pt x="112" y="50"/>
                  <a:pt x="111" y="49"/>
                </a:cubicBezTo>
                <a:cubicBezTo>
                  <a:pt x="110" y="48"/>
                  <a:pt x="108" y="48"/>
                  <a:pt x="107" y="49"/>
                </a:cubicBezTo>
                <a:cubicBezTo>
                  <a:pt x="106" y="50"/>
                  <a:pt x="106" y="52"/>
                  <a:pt x="107" y="53"/>
                </a:cubicBezTo>
                <a:cubicBezTo>
                  <a:pt x="108" y="54"/>
                  <a:pt x="108" y="54"/>
                  <a:pt x="109" y="54"/>
                </a:cubicBezTo>
                <a:close/>
                <a:moveTo>
                  <a:pt x="91" y="118"/>
                </a:moveTo>
                <a:cubicBezTo>
                  <a:pt x="89" y="119"/>
                  <a:pt x="89" y="120"/>
                  <a:pt x="89" y="122"/>
                </a:cubicBezTo>
                <a:cubicBezTo>
                  <a:pt x="90" y="123"/>
                  <a:pt x="91" y="124"/>
                  <a:pt x="92" y="124"/>
                </a:cubicBezTo>
                <a:cubicBezTo>
                  <a:pt x="92" y="124"/>
                  <a:pt x="93" y="124"/>
                  <a:pt x="93" y="124"/>
                </a:cubicBezTo>
                <a:cubicBezTo>
                  <a:pt x="95" y="123"/>
                  <a:pt x="95" y="121"/>
                  <a:pt x="95" y="120"/>
                </a:cubicBezTo>
                <a:cubicBezTo>
                  <a:pt x="94" y="118"/>
                  <a:pt x="93" y="117"/>
                  <a:pt x="91" y="118"/>
                </a:cubicBezTo>
                <a:close/>
                <a:moveTo>
                  <a:pt x="100" y="113"/>
                </a:moveTo>
                <a:cubicBezTo>
                  <a:pt x="98" y="114"/>
                  <a:pt x="98" y="116"/>
                  <a:pt x="99" y="118"/>
                </a:cubicBezTo>
                <a:cubicBezTo>
                  <a:pt x="100" y="118"/>
                  <a:pt x="100" y="119"/>
                  <a:pt x="101" y="119"/>
                </a:cubicBezTo>
                <a:cubicBezTo>
                  <a:pt x="102" y="119"/>
                  <a:pt x="103" y="119"/>
                  <a:pt x="103" y="118"/>
                </a:cubicBezTo>
                <a:cubicBezTo>
                  <a:pt x="104" y="117"/>
                  <a:pt x="105" y="116"/>
                  <a:pt x="104" y="114"/>
                </a:cubicBezTo>
                <a:cubicBezTo>
                  <a:pt x="103" y="113"/>
                  <a:pt x="101" y="113"/>
                  <a:pt x="100" y="113"/>
                </a:cubicBezTo>
                <a:close/>
                <a:moveTo>
                  <a:pt x="62" y="118"/>
                </a:moveTo>
                <a:cubicBezTo>
                  <a:pt x="61" y="118"/>
                  <a:pt x="59" y="118"/>
                  <a:pt x="58" y="120"/>
                </a:cubicBezTo>
                <a:cubicBezTo>
                  <a:pt x="58" y="121"/>
                  <a:pt x="58" y="123"/>
                  <a:pt x="60" y="124"/>
                </a:cubicBezTo>
                <a:cubicBezTo>
                  <a:pt x="60" y="124"/>
                  <a:pt x="61" y="124"/>
                  <a:pt x="61" y="124"/>
                </a:cubicBezTo>
                <a:cubicBezTo>
                  <a:pt x="62" y="124"/>
                  <a:pt x="63" y="123"/>
                  <a:pt x="64" y="122"/>
                </a:cubicBezTo>
                <a:cubicBezTo>
                  <a:pt x="64" y="120"/>
                  <a:pt x="64" y="119"/>
                  <a:pt x="62" y="118"/>
                </a:cubicBezTo>
                <a:close/>
                <a:moveTo>
                  <a:pt x="81" y="120"/>
                </a:moveTo>
                <a:cubicBezTo>
                  <a:pt x="80" y="121"/>
                  <a:pt x="79" y="122"/>
                  <a:pt x="79" y="124"/>
                </a:cubicBezTo>
                <a:cubicBezTo>
                  <a:pt x="79" y="125"/>
                  <a:pt x="80" y="126"/>
                  <a:pt x="82" y="126"/>
                </a:cubicBezTo>
                <a:cubicBezTo>
                  <a:pt x="82" y="126"/>
                  <a:pt x="82" y="126"/>
                  <a:pt x="82" y="126"/>
                </a:cubicBezTo>
                <a:cubicBezTo>
                  <a:pt x="84" y="126"/>
                  <a:pt x="85" y="125"/>
                  <a:pt x="85" y="123"/>
                </a:cubicBezTo>
                <a:cubicBezTo>
                  <a:pt x="85" y="121"/>
                  <a:pt x="83" y="120"/>
                  <a:pt x="81" y="120"/>
                </a:cubicBezTo>
                <a:close/>
                <a:moveTo>
                  <a:pt x="72" y="120"/>
                </a:moveTo>
                <a:cubicBezTo>
                  <a:pt x="72" y="120"/>
                  <a:pt x="72" y="120"/>
                  <a:pt x="72" y="120"/>
                </a:cubicBezTo>
                <a:cubicBezTo>
                  <a:pt x="70" y="120"/>
                  <a:pt x="69" y="121"/>
                  <a:pt x="68" y="123"/>
                </a:cubicBezTo>
                <a:cubicBezTo>
                  <a:pt x="68" y="125"/>
                  <a:pt x="69" y="126"/>
                  <a:pt x="71" y="126"/>
                </a:cubicBezTo>
                <a:cubicBezTo>
                  <a:pt x="71" y="126"/>
                  <a:pt x="71" y="126"/>
                  <a:pt x="71" y="126"/>
                </a:cubicBezTo>
                <a:cubicBezTo>
                  <a:pt x="73" y="126"/>
                  <a:pt x="74" y="125"/>
                  <a:pt x="74" y="124"/>
                </a:cubicBezTo>
                <a:cubicBezTo>
                  <a:pt x="74" y="122"/>
                  <a:pt x="73" y="121"/>
                  <a:pt x="72" y="120"/>
                </a:cubicBezTo>
                <a:close/>
                <a:moveTo>
                  <a:pt x="116" y="70"/>
                </a:moveTo>
                <a:cubicBezTo>
                  <a:pt x="116" y="70"/>
                  <a:pt x="116" y="70"/>
                  <a:pt x="116" y="70"/>
                </a:cubicBezTo>
                <a:cubicBezTo>
                  <a:pt x="116" y="71"/>
                  <a:pt x="118" y="72"/>
                  <a:pt x="119" y="72"/>
                </a:cubicBezTo>
                <a:cubicBezTo>
                  <a:pt x="119" y="72"/>
                  <a:pt x="119" y="72"/>
                  <a:pt x="120" y="72"/>
                </a:cubicBezTo>
                <a:cubicBezTo>
                  <a:pt x="121" y="72"/>
                  <a:pt x="122" y="70"/>
                  <a:pt x="122" y="69"/>
                </a:cubicBezTo>
                <a:cubicBezTo>
                  <a:pt x="121" y="67"/>
                  <a:pt x="120" y="66"/>
                  <a:pt x="118" y="67"/>
                </a:cubicBezTo>
                <a:cubicBezTo>
                  <a:pt x="117" y="67"/>
                  <a:pt x="116" y="69"/>
                  <a:pt x="116" y="70"/>
                </a:cubicBezTo>
                <a:close/>
                <a:moveTo>
                  <a:pt x="120" y="77"/>
                </a:moveTo>
                <a:cubicBezTo>
                  <a:pt x="119" y="77"/>
                  <a:pt x="117" y="78"/>
                  <a:pt x="117" y="80"/>
                </a:cubicBezTo>
                <a:cubicBezTo>
                  <a:pt x="117" y="82"/>
                  <a:pt x="119" y="83"/>
                  <a:pt x="120" y="83"/>
                </a:cubicBezTo>
                <a:cubicBezTo>
                  <a:pt x="122" y="83"/>
                  <a:pt x="123" y="82"/>
                  <a:pt x="123" y="80"/>
                </a:cubicBezTo>
                <a:cubicBezTo>
                  <a:pt x="123" y="78"/>
                  <a:pt x="122" y="77"/>
                  <a:pt x="120" y="77"/>
                </a:cubicBezTo>
                <a:close/>
                <a:moveTo>
                  <a:pt x="120" y="87"/>
                </a:moveTo>
                <a:cubicBezTo>
                  <a:pt x="118" y="87"/>
                  <a:pt x="116" y="88"/>
                  <a:pt x="116" y="90"/>
                </a:cubicBezTo>
                <a:cubicBezTo>
                  <a:pt x="116" y="91"/>
                  <a:pt x="117" y="93"/>
                  <a:pt x="118" y="93"/>
                </a:cubicBezTo>
                <a:cubicBezTo>
                  <a:pt x="118" y="93"/>
                  <a:pt x="119" y="93"/>
                  <a:pt x="119" y="93"/>
                </a:cubicBezTo>
                <a:cubicBezTo>
                  <a:pt x="120" y="93"/>
                  <a:pt x="122" y="92"/>
                  <a:pt x="122" y="91"/>
                </a:cubicBezTo>
                <a:cubicBezTo>
                  <a:pt x="122" y="89"/>
                  <a:pt x="121" y="88"/>
                  <a:pt x="120" y="87"/>
                </a:cubicBezTo>
                <a:close/>
                <a:moveTo>
                  <a:pt x="115" y="63"/>
                </a:moveTo>
                <a:cubicBezTo>
                  <a:pt x="116" y="63"/>
                  <a:pt x="116" y="62"/>
                  <a:pt x="117" y="62"/>
                </a:cubicBezTo>
                <a:cubicBezTo>
                  <a:pt x="118" y="61"/>
                  <a:pt x="119" y="60"/>
                  <a:pt x="118" y="58"/>
                </a:cubicBezTo>
                <a:cubicBezTo>
                  <a:pt x="117" y="57"/>
                  <a:pt x="115" y="56"/>
                  <a:pt x="114" y="57"/>
                </a:cubicBezTo>
                <a:cubicBezTo>
                  <a:pt x="112" y="58"/>
                  <a:pt x="112" y="60"/>
                  <a:pt x="113" y="61"/>
                </a:cubicBezTo>
                <a:cubicBezTo>
                  <a:pt x="113" y="62"/>
                  <a:pt x="114" y="63"/>
                  <a:pt x="115" y="63"/>
                </a:cubicBezTo>
                <a:close/>
                <a:moveTo>
                  <a:pt x="107" y="107"/>
                </a:moveTo>
                <a:cubicBezTo>
                  <a:pt x="106" y="108"/>
                  <a:pt x="106" y="110"/>
                  <a:pt x="107" y="111"/>
                </a:cubicBezTo>
                <a:cubicBezTo>
                  <a:pt x="108" y="112"/>
                  <a:pt x="109" y="112"/>
                  <a:pt x="109" y="112"/>
                </a:cubicBezTo>
                <a:cubicBezTo>
                  <a:pt x="110" y="112"/>
                  <a:pt x="111" y="112"/>
                  <a:pt x="112" y="111"/>
                </a:cubicBezTo>
                <a:cubicBezTo>
                  <a:pt x="113" y="110"/>
                  <a:pt x="112" y="108"/>
                  <a:pt x="111" y="107"/>
                </a:cubicBezTo>
                <a:cubicBezTo>
                  <a:pt x="110" y="106"/>
                  <a:pt x="108" y="106"/>
                  <a:pt x="107" y="107"/>
                </a:cubicBezTo>
                <a:close/>
                <a:moveTo>
                  <a:pt x="117" y="98"/>
                </a:moveTo>
                <a:cubicBezTo>
                  <a:pt x="115" y="97"/>
                  <a:pt x="113" y="97"/>
                  <a:pt x="113" y="99"/>
                </a:cubicBezTo>
                <a:cubicBezTo>
                  <a:pt x="112" y="100"/>
                  <a:pt x="112" y="102"/>
                  <a:pt x="114" y="103"/>
                </a:cubicBezTo>
                <a:cubicBezTo>
                  <a:pt x="114" y="103"/>
                  <a:pt x="115" y="103"/>
                  <a:pt x="115" y="103"/>
                </a:cubicBezTo>
                <a:cubicBezTo>
                  <a:pt x="116" y="103"/>
                  <a:pt x="117" y="103"/>
                  <a:pt x="118" y="102"/>
                </a:cubicBezTo>
                <a:cubicBezTo>
                  <a:pt x="119" y="100"/>
                  <a:pt x="118" y="98"/>
                  <a:pt x="117" y="98"/>
                </a:cubicBezTo>
                <a:close/>
                <a:moveTo>
                  <a:pt x="44" y="54"/>
                </a:moveTo>
                <a:cubicBezTo>
                  <a:pt x="45" y="54"/>
                  <a:pt x="45" y="54"/>
                  <a:pt x="46" y="53"/>
                </a:cubicBezTo>
                <a:cubicBezTo>
                  <a:pt x="47" y="52"/>
                  <a:pt x="47" y="50"/>
                  <a:pt x="46" y="49"/>
                </a:cubicBezTo>
                <a:cubicBezTo>
                  <a:pt x="44" y="48"/>
                  <a:pt x="43" y="48"/>
                  <a:pt x="41" y="49"/>
                </a:cubicBezTo>
                <a:cubicBezTo>
                  <a:pt x="40" y="50"/>
                  <a:pt x="41" y="52"/>
                  <a:pt x="42" y="53"/>
                </a:cubicBezTo>
                <a:cubicBezTo>
                  <a:pt x="42" y="54"/>
                  <a:pt x="43" y="54"/>
                  <a:pt x="44" y="54"/>
                </a:cubicBezTo>
                <a:close/>
                <a:moveTo>
                  <a:pt x="36" y="98"/>
                </a:moveTo>
                <a:cubicBezTo>
                  <a:pt x="35" y="99"/>
                  <a:pt x="34" y="100"/>
                  <a:pt x="35" y="102"/>
                </a:cubicBezTo>
                <a:cubicBezTo>
                  <a:pt x="36" y="103"/>
                  <a:pt x="37" y="103"/>
                  <a:pt x="38" y="103"/>
                </a:cubicBezTo>
                <a:cubicBezTo>
                  <a:pt x="38" y="103"/>
                  <a:pt x="39" y="103"/>
                  <a:pt x="39" y="103"/>
                </a:cubicBezTo>
                <a:cubicBezTo>
                  <a:pt x="41" y="102"/>
                  <a:pt x="41" y="100"/>
                  <a:pt x="40" y="99"/>
                </a:cubicBezTo>
                <a:cubicBezTo>
                  <a:pt x="40" y="98"/>
                  <a:pt x="38" y="97"/>
                  <a:pt x="36" y="98"/>
                </a:cubicBezTo>
                <a:close/>
                <a:moveTo>
                  <a:pt x="37" y="90"/>
                </a:moveTo>
                <a:cubicBezTo>
                  <a:pt x="36" y="88"/>
                  <a:pt x="35" y="87"/>
                  <a:pt x="33" y="88"/>
                </a:cubicBezTo>
                <a:cubicBezTo>
                  <a:pt x="32" y="88"/>
                  <a:pt x="31" y="90"/>
                  <a:pt x="31" y="91"/>
                </a:cubicBezTo>
                <a:cubicBezTo>
                  <a:pt x="31" y="93"/>
                  <a:pt x="33" y="93"/>
                  <a:pt x="34" y="93"/>
                </a:cubicBezTo>
                <a:cubicBezTo>
                  <a:pt x="34" y="93"/>
                  <a:pt x="34" y="93"/>
                  <a:pt x="35" y="93"/>
                </a:cubicBezTo>
                <a:cubicBezTo>
                  <a:pt x="36" y="93"/>
                  <a:pt x="37" y="91"/>
                  <a:pt x="37" y="90"/>
                </a:cubicBezTo>
                <a:close/>
                <a:moveTo>
                  <a:pt x="33" y="72"/>
                </a:moveTo>
                <a:cubicBezTo>
                  <a:pt x="33" y="72"/>
                  <a:pt x="34" y="72"/>
                  <a:pt x="34" y="72"/>
                </a:cubicBezTo>
                <a:cubicBezTo>
                  <a:pt x="35" y="72"/>
                  <a:pt x="37" y="72"/>
                  <a:pt x="37" y="70"/>
                </a:cubicBezTo>
                <a:cubicBezTo>
                  <a:pt x="37" y="69"/>
                  <a:pt x="36" y="67"/>
                  <a:pt x="35" y="67"/>
                </a:cubicBezTo>
                <a:cubicBezTo>
                  <a:pt x="33" y="66"/>
                  <a:pt x="31" y="67"/>
                  <a:pt x="31" y="69"/>
                </a:cubicBezTo>
                <a:cubicBezTo>
                  <a:pt x="31" y="70"/>
                  <a:pt x="32" y="72"/>
                  <a:pt x="33" y="72"/>
                </a:cubicBezTo>
                <a:close/>
                <a:moveTo>
                  <a:pt x="33" y="83"/>
                </a:moveTo>
                <a:cubicBezTo>
                  <a:pt x="34" y="83"/>
                  <a:pt x="36" y="82"/>
                  <a:pt x="36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6" y="78"/>
                  <a:pt x="34" y="77"/>
                  <a:pt x="33" y="77"/>
                </a:cubicBezTo>
                <a:cubicBezTo>
                  <a:pt x="31" y="77"/>
                  <a:pt x="30" y="78"/>
                  <a:pt x="30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30" y="82"/>
                  <a:pt x="31" y="83"/>
                  <a:pt x="33" y="83"/>
                </a:cubicBezTo>
                <a:close/>
                <a:moveTo>
                  <a:pt x="36" y="62"/>
                </a:moveTo>
                <a:cubicBezTo>
                  <a:pt x="37" y="62"/>
                  <a:pt x="37" y="63"/>
                  <a:pt x="38" y="63"/>
                </a:cubicBezTo>
                <a:cubicBezTo>
                  <a:pt x="39" y="63"/>
                  <a:pt x="40" y="62"/>
                  <a:pt x="40" y="61"/>
                </a:cubicBezTo>
                <a:cubicBezTo>
                  <a:pt x="41" y="60"/>
                  <a:pt x="41" y="58"/>
                  <a:pt x="39" y="57"/>
                </a:cubicBezTo>
                <a:cubicBezTo>
                  <a:pt x="38" y="56"/>
                  <a:pt x="36" y="57"/>
                  <a:pt x="35" y="58"/>
                </a:cubicBezTo>
                <a:cubicBezTo>
                  <a:pt x="34" y="60"/>
                  <a:pt x="35" y="61"/>
                  <a:pt x="36" y="62"/>
                </a:cubicBezTo>
                <a:close/>
                <a:moveTo>
                  <a:pt x="42" y="107"/>
                </a:moveTo>
                <a:cubicBezTo>
                  <a:pt x="41" y="108"/>
                  <a:pt x="40" y="110"/>
                  <a:pt x="42" y="111"/>
                </a:cubicBezTo>
                <a:cubicBezTo>
                  <a:pt x="42" y="112"/>
                  <a:pt x="43" y="112"/>
                  <a:pt x="44" y="112"/>
                </a:cubicBezTo>
                <a:cubicBezTo>
                  <a:pt x="45" y="112"/>
                  <a:pt x="45" y="112"/>
                  <a:pt x="46" y="111"/>
                </a:cubicBezTo>
                <a:cubicBezTo>
                  <a:pt x="47" y="110"/>
                  <a:pt x="47" y="108"/>
                  <a:pt x="46" y="107"/>
                </a:cubicBezTo>
                <a:cubicBezTo>
                  <a:pt x="45" y="106"/>
                  <a:pt x="43" y="106"/>
                  <a:pt x="42" y="107"/>
                </a:cubicBezTo>
                <a:close/>
                <a:moveTo>
                  <a:pt x="71" y="39"/>
                </a:moveTo>
                <a:cubicBezTo>
                  <a:pt x="71" y="39"/>
                  <a:pt x="71" y="39"/>
                  <a:pt x="72" y="39"/>
                </a:cubicBezTo>
                <a:cubicBezTo>
                  <a:pt x="73" y="39"/>
                  <a:pt x="74" y="38"/>
                  <a:pt x="74" y="36"/>
                </a:cubicBezTo>
                <a:cubicBezTo>
                  <a:pt x="74" y="34"/>
                  <a:pt x="72" y="33"/>
                  <a:pt x="71" y="34"/>
                </a:cubicBezTo>
                <a:cubicBezTo>
                  <a:pt x="69" y="34"/>
                  <a:pt x="68" y="35"/>
                  <a:pt x="68" y="37"/>
                </a:cubicBezTo>
                <a:cubicBezTo>
                  <a:pt x="68" y="38"/>
                  <a:pt x="70" y="39"/>
                  <a:pt x="71" y="39"/>
                </a:cubicBezTo>
                <a:close/>
                <a:moveTo>
                  <a:pt x="81" y="39"/>
                </a:moveTo>
                <a:cubicBezTo>
                  <a:pt x="81" y="39"/>
                  <a:pt x="82" y="39"/>
                  <a:pt x="82" y="39"/>
                </a:cubicBezTo>
                <a:cubicBezTo>
                  <a:pt x="83" y="39"/>
                  <a:pt x="84" y="38"/>
                  <a:pt x="85" y="37"/>
                </a:cubicBezTo>
                <a:cubicBezTo>
                  <a:pt x="85" y="35"/>
                  <a:pt x="84" y="34"/>
                  <a:pt x="82" y="34"/>
                </a:cubicBezTo>
                <a:cubicBezTo>
                  <a:pt x="80" y="33"/>
                  <a:pt x="79" y="35"/>
                  <a:pt x="79" y="36"/>
                </a:cubicBezTo>
                <a:cubicBezTo>
                  <a:pt x="79" y="38"/>
                  <a:pt x="80" y="39"/>
                  <a:pt x="81" y="39"/>
                </a:cubicBezTo>
                <a:close/>
                <a:moveTo>
                  <a:pt x="91" y="42"/>
                </a:moveTo>
                <a:cubicBezTo>
                  <a:pt x="91" y="42"/>
                  <a:pt x="92" y="42"/>
                  <a:pt x="92" y="42"/>
                </a:cubicBezTo>
                <a:cubicBezTo>
                  <a:pt x="93" y="42"/>
                  <a:pt x="94" y="41"/>
                  <a:pt x="95" y="40"/>
                </a:cubicBezTo>
                <a:cubicBezTo>
                  <a:pt x="95" y="38"/>
                  <a:pt x="95" y="37"/>
                  <a:pt x="93" y="36"/>
                </a:cubicBezTo>
                <a:cubicBezTo>
                  <a:pt x="91" y="36"/>
                  <a:pt x="90" y="36"/>
                  <a:pt x="89" y="38"/>
                </a:cubicBezTo>
                <a:cubicBezTo>
                  <a:pt x="89" y="39"/>
                  <a:pt x="89" y="41"/>
                  <a:pt x="91" y="42"/>
                </a:cubicBezTo>
                <a:close/>
                <a:moveTo>
                  <a:pt x="61" y="42"/>
                </a:moveTo>
                <a:cubicBezTo>
                  <a:pt x="61" y="42"/>
                  <a:pt x="62" y="42"/>
                  <a:pt x="62" y="42"/>
                </a:cubicBezTo>
                <a:cubicBezTo>
                  <a:pt x="63" y="41"/>
                  <a:pt x="64" y="39"/>
                  <a:pt x="64" y="38"/>
                </a:cubicBezTo>
                <a:cubicBezTo>
                  <a:pt x="63" y="36"/>
                  <a:pt x="61" y="36"/>
                  <a:pt x="60" y="36"/>
                </a:cubicBezTo>
                <a:cubicBezTo>
                  <a:pt x="60" y="36"/>
                  <a:pt x="60" y="36"/>
                  <a:pt x="60" y="36"/>
                </a:cubicBezTo>
                <a:cubicBezTo>
                  <a:pt x="58" y="37"/>
                  <a:pt x="58" y="39"/>
                  <a:pt x="58" y="40"/>
                </a:cubicBezTo>
                <a:cubicBezTo>
                  <a:pt x="59" y="41"/>
                  <a:pt x="60" y="42"/>
                  <a:pt x="61" y="42"/>
                </a:cubicBezTo>
                <a:close/>
                <a:moveTo>
                  <a:pt x="53" y="114"/>
                </a:moveTo>
                <a:cubicBezTo>
                  <a:pt x="52" y="113"/>
                  <a:pt x="50" y="113"/>
                  <a:pt x="49" y="114"/>
                </a:cubicBezTo>
                <a:cubicBezTo>
                  <a:pt x="48" y="116"/>
                  <a:pt x="49" y="118"/>
                  <a:pt x="50" y="118"/>
                </a:cubicBezTo>
                <a:cubicBezTo>
                  <a:pt x="51" y="119"/>
                  <a:pt x="51" y="119"/>
                  <a:pt x="52" y="119"/>
                </a:cubicBezTo>
                <a:cubicBezTo>
                  <a:pt x="53" y="119"/>
                  <a:pt x="54" y="119"/>
                  <a:pt x="54" y="118"/>
                </a:cubicBezTo>
                <a:cubicBezTo>
                  <a:pt x="55" y="116"/>
                  <a:pt x="55" y="115"/>
                  <a:pt x="53" y="114"/>
                </a:cubicBezTo>
                <a:close/>
                <a:moveTo>
                  <a:pt x="52" y="47"/>
                </a:moveTo>
                <a:cubicBezTo>
                  <a:pt x="52" y="47"/>
                  <a:pt x="53" y="47"/>
                  <a:pt x="53" y="46"/>
                </a:cubicBezTo>
                <a:cubicBezTo>
                  <a:pt x="55" y="45"/>
                  <a:pt x="55" y="44"/>
                  <a:pt x="54" y="42"/>
                </a:cubicBezTo>
                <a:cubicBezTo>
                  <a:pt x="53" y="41"/>
                  <a:pt x="51" y="41"/>
                  <a:pt x="50" y="41"/>
                </a:cubicBezTo>
                <a:cubicBezTo>
                  <a:pt x="49" y="42"/>
                  <a:pt x="48" y="44"/>
                  <a:pt x="49" y="46"/>
                </a:cubicBezTo>
                <a:cubicBezTo>
                  <a:pt x="50" y="46"/>
                  <a:pt x="51" y="47"/>
                  <a:pt x="52" y="47"/>
                </a:cubicBezTo>
                <a:close/>
              </a:path>
            </a:pathLst>
          </a:custGeom>
          <a:solidFill>
            <a:srgbClr val="11437F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2" name="Овал 181"/>
          <p:cNvSpPr/>
          <p:nvPr/>
        </p:nvSpPr>
        <p:spPr>
          <a:xfrm>
            <a:off x="1360660" y="4615264"/>
            <a:ext cx="232843" cy="232843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3" name="TextBox 182"/>
          <p:cNvSpPr txBox="1"/>
          <p:nvPr/>
        </p:nvSpPr>
        <p:spPr>
          <a:xfrm>
            <a:off x="1271156" y="4589811"/>
            <a:ext cx="39289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100" dirty="0" smtClean="0"/>
              <a:t>ЭП</a:t>
            </a:r>
            <a:endParaRPr lang="ru-RU" sz="1100" b="1" dirty="0" smtClean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84" name="Овал 183"/>
          <p:cNvSpPr/>
          <p:nvPr/>
        </p:nvSpPr>
        <p:spPr>
          <a:xfrm>
            <a:off x="1352799" y="4608954"/>
            <a:ext cx="238609" cy="238609"/>
          </a:xfrm>
          <a:prstGeom prst="ellipse">
            <a:avLst/>
          </a:prstGeom>
          <a:noFill/>
          <a:ln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185" name="Рисунок 18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7975" y="5736018"/>
            <a:ext cx="360000" cy="36000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86" name="Freeform 195">
            <a:extLst>
              <a:ext uri="{FF2B5EF4-FFF2-40B4-BE49-F238E27FC236}">
                <a16:creationId xmlns:a16="http://schemas.microsoft.com/office/drawing/2014/main" id="{9683A0F0-22CE-44C4-B6D5-E7A18F9DC19C}"/>
              </a:ext>
            </a:extLst>
          </p:cNvPr>
          <p:cNvSpPr>
            <a:spLocks noEditPoints="1"/>
          </p:cNvSpPr>
          <p:nvPr/>
        </p:nvSpPr>
        <p:spPr bwMode="auto">
          <a:xfrm>
            <a:off x="1694781" y="5522121"/>
            <a:ext cx="266855" cy="371462"/>
          </a:xfrm>
          <a:custGeom>
            <a:avLst/>
            <a:gdLst>
              <a:gd name="T0" fmla="*/ 283971 w 116"/>
              <a:gd name="T1" fmla="*/ 352187 h 160"/>
              <a:gd name="T2" fmla="*/ 297656 w 116"/>
              <a:gd name="T3" fmla="*/ 245150 h 160"/>
              <a:gd name="T4" fmla="*/ 205280 w 116"/>
              <a:gd name="T5" fmla="*/ 0 h 160"/>
              <a:gd name="T6" fmla="*/ 61584 w 116"/>
              <a:gd name="T7" fmla="*/ 203716 h 160"/>
              <a:gd name="T8" fmla="*/ 112904 w 116"/>
              <a:gd name="T9" fmla="*/ 352187 h 160"/>
              <a:gd name="T10" fmla="*/ 0 w 116"/>
              <a:gd name="T11" fmla="*/ 473035 h 160"/>
              <a:gd name="T12" fmla="*/ 119747 w 116"/>
              <a:gd name="T13" fmla="*/ 542092 h 160"/>
              <a:gd name="T14" fmla="*/ 75269 w 116"/>
              <a:gd name="T15" fmla="*/ 462677 h 160"/>
              <a:gd name="T16" fmla="*/ 17107 w 116"/>
              <a:gd name="T17" fmla="*/ 473035 h 160"/>
              <a:gd name="T18" fmla="*/ 157381 w 116"/>
              <a:gd name="T19" fmla="*/ 535186 h 160"/>
              <a:gd name="T20" fmla="*/ 167645 w 116"/>
              <a:gd name="T21" fmla="*/ 552450 h 160"/>
              <a:gd name="T22" fmla="*/ 232651 w 116"/>
              <a:gd name="T23" fmla="*/ 552450 h 160"/>
              <a:gd name="T24" fmla="*/ 390032 w 116"/>
              <a:gd name="T25" fmla="*/ 552450 h 160"/>
              <a:gd name="T26" fmla="*/ 270286 w 116"/>
              <a:gd name="T27" fmla="*/ 365998 h 160"/>
              <a:gd name="T28" fmla="*/ 249758 w 116"/>
              <a:gd name="T29" fmla="*/ 352187 h 160"/>
              <a:gd name="T30" fmla="*/ 218966 w 116"/>
              <a:gd name="T31" fmla="*/ 421243 h 160"/>
              <a:gd name="T32" fmla="*/ 181331 w 116"/>
              <a:gd name="T33" fmla="*/ 421243 h 160"/>
              <a:gd name="T34" fmla="*/ 167645 w 116"/>
              <a:gd name="T35" fmla="*/ 352187 h 160"/>
              <a:gd name="T36" fmla="*/ 191595 w 116"/>
              <a:gd name="T37" fmla="*/ 324564 h 160"/>
              <a:gd name="T38" fmla="*/ 198438 w 116"/>
              <a:gd name="T39" fmla="*/ 383262 h 160"/>
              <a:gd name="T40" fmla="*/ 301078 w 116"/>
              <a:gd name="T41" fmla="*/ 179546 h 160"/>
              <a:gd name="T42" fmla="*/ 99219 w 116"/>
              <a:gd name="T43" fmla="*/ 179546 h 160"/>
              <a:gd name="T44" fmla="*/ 109483 w 116"/>
              <a:gd name="T45" fmla="*/ 151924 h 160"/>
              <a:gd name="T46" fmla="*/ 106061 w 116"/>
              <a:gd name="T47" fmla="*/ 155377 h 160"/>
              <a:gd name="T48" fmla="*/ 106061 w 116"/>
              <a:gd name="T49" fmla="*/ 155377 h 160"/>
              <a:gd name="T50" fmla="*/ 102640 w 116"/>
              <a:gd name="T51" fmla="*/ 155377 h 160"/>
              <a:gd name="T52" fmla="*/ 102640 w 116"/>
              <a:gd name="T53" fmla="*/ 155377 h 160"/>
              <a:gd name="T54" fmla="*/ 102640 w 116"/>
              <a:gd name="T55" fmla="*/ 158829 h 160"/>
              <a:gd name="T56" fmla="*/ 99219 w 116"/>
              <a:gd name="T57" fmla="*/ 158829 h 160"/>
              <a:gd name="T58" fmla="*/ 99219 w 116"/>
              <a:gd name="T59" fmla="*/ 162282 h 160"/>
              <a:gd name="T60" fmla="*/ 92376 w 116"/>
              <a:gd name="T61" fmla="*/ 120848 h 160"/>
              <a:gd name="T62" fmla="*/ 307920 w 116"/>
              <a:gd name="T63" fmla="*/ 165735 h 160"/>
              <a:gd name="T64" fmla="*/ 301078 w 116"/>
              <a:gd name="T65" fmla="*/ 162282 h 160"/>
              <a:gd name="T66" fmla="*/ 297656 w 116"/>
              <a:gd name="T67" fmla="*/ 158829 h 160"/>
              <a:gd name="T68" fmla="*/ 297656 w 116"/>
              <a:gd name="T69" fmla="*/ 158829 h 160"/>
              <a:gd name="T70" fmla="*/ 297656 w 116"/>
              <a:gd name="T71" fmla="*/ 155377 h 160"/>
              <a:gd name="T72" fmla="*/ 297656 w 116"/>
              <a:gd name="T73" fmla="*/ 155377 h 160"/>
              <a:gd name="T74" fmla="*/ 294235 w 116"/>
              <a:gd name="T75" fmla="*/ 155377 h 160"/>
              <a:gd name="T76" fmla="*/ 294235 w 116"/>
              <a:gd name="T77" fmla="*/ 155377 h 160"/>
              <a:gd name="T78" fmla="*/ 232651 w 116"/>
              <a:gd name="T79" fmla="*/ 100132 h 160"/>
              <a:gd name="T80" fmla="*/ 236072 w 116"/>
              <a:gd name="T81" fmla="*/ 120848 h 160"/>
              <a:gd name="T82" fmla="*/ 191595 w 116"/>
              <a:gd name="T83" fmla="*/ 307300 h 160"/>
              <a:gd name="T84" fmla="*/ 150539 w 116"/>
              <a:gd name="T85" fmla="*/ 355640 h 160"/>
              <a:gd name="T86" fmla="*/ 126589 w 116"/>
              <a:gd name="T87" fmla="*/ 365998 h 160"/>
              <a:gd name="T88" fmla="*/ 147117 w 116"/>
              <a:gd name="T89" fmla="*/ 441960 h 160"/>
              <a:gd name="T90" fmla="*/ 174488 w 116"/>
              <a:gd name="T91" fmla="*/ 448866 h 160"/>
              <a:gd name="T92" fmla="*/ 208702 w 116"/>
              <a:gd name="T93" fmla="*/ 459224 h 160"/>
              <a:gd name="T94" fmla="*/ 232651 w 116"/>
              <a:gd name="T95" fmla="*/ 431602 h 160"/>
              <a:gd name="T96" fmla="*/ 253179 w 116"/>
              <a:gd name="T97" fmla="*/ 441960 h 160"/>
              <a:gd name="T98" fmla="*/ 379768 w 116"/>
              <a:gd name="T99" fmla="*/ 535186 h 160"/>
              <a:gd name="T100" fmla="*/ 314763 w 116"/>
              <a:gd name="T101" fmla="*/ 469583 h 160"/>
              <a:gd name="T102" fmla="*/ 328448 w 116"/>
              <a:gd name="T103" fmla="*/ 390168 h 160"/>
              <a:gd name="T104" fmla="*/ 379768 w 116"/>
              <a:gd name="T105" fmla="*/ 473035 h 160"/>
              <a:gd name="T106" fmla="*/ 184752 w 116"/>
              <a:gd name="T107" fmla="*/ 203716 h 160"/>
              <a:gd name="T108" fmla="*/ 208702 w 116"/>
              <a:gd name="T109" fmla="*/ 224433 h 16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16" h="160">
                <a:moveTo>
                  <a:pt x="103" y="111"/>
                </a:moveTo>
                <a:cubicBezTo>
                  <a:pt x="103" y="111"/>
                  <a:pt x="103" y="111"/>
                  <a:pt x="103" y="111"/>
                </a:cubicBezTo>
                <a:cubicBezTo>
                  <a:pt x="100" y="109"/>
                  <a:pt x="98" y="109"/>
                  <a:pt x="98" y="109"/>
                </a:cubicBezTo>
                <a:cubicBezTo>
                  <a:pt x="83" y="102"/>
                  <a:pt x="83" y="102"/>
                  <a:pt x="83" y="102"/>
                </a:cubicBezTo>
                <a:cubicBezTo>
                  <a:pt x="73" y="96"/>
                  <a:pt x="73" y="96"/>
                  <a:pt x="73" y="96"/>
                </a:cubicBezTo>
                <a:cubicBezTo>
                  <a:pt x="73" y="96"/>
                  <a:pt x="73" y="96"/>
                  <a:pt x="73" y="96"/>
                </a:cubicBezTo>
                <a:cubicBezTo>
                  <a:pt x="73" y="91"/>
                  <a:pt x="73" y="91"/>
                  <a:pt x="73" y="91"/>
                </a:cubicBezTo>
                <a:cubicBezTo>
                  <a:pt x="81" y="87"/>
                  <a:pt x="86" y="80"/>
                  <a:pt x="87" y="71"/>
                </a:cubicBezTo>
                <a:cubicBezTo>
                  <a:pt x="94" y="71"/>
                  <a:pt x="98" y="65"/>
                  <a:pt x="98" y="59"/>
                </a:cubicBezTo>
                <a:cubicBezTo>
                  <a:pt x="98" y="56"/>
                  <a:pt x="97" y="53"/>
                  <a:pt x="95" y="51"/>
                </a:cubicBezTo>
                <a:cubicBezTo>
                  <a:pt x="95" y="35"/>
                  <a:pt x="95" y="35"/>
                  <a:pt x="95" y="35"/>
                </a:cubicBezTo>
                <a:cubicBezTo>
                  <a:pt x="95" y="16"/>
                  <a:pt x="79" y="0"/>
                  <a:pt x="60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38" y="0"/>
                  <a:pt x="22" y="16"/>
                  <a:pt x="22" y="35"/>
                </a:cubicBezTo>
                <a:cubicBezTo>
                  <a:pt x="22" y="51"/>
                  <a:pt x="22" y="51"/>
                  <a:pt x="22" y="51"/>
                </a:cubicBezTo>
                <a:cubicBezTo>
                  <a:pt x="20" y="53"/>
                  <a:pt x="18" y="56"/>
                  <a:pt x="18" y="59"/>
                </a:cubicBezTo>
                <a:cubicBezTo>
                  <a:pt x="18" y="65"/>
                  <a:pt x="23" y="71"/>
                  <a:pt x="30" y="71"/>
                </a:cubicBezTo>
                <a:cubicBezTo>
                  <a:pt x="31" y="80"/>
                  <a:pt x="36" y="87"/>
                  <a:pt x="44" y="91"/>
                </a:cubicBezTo>
                <a:cubicBezTo>
                  <a:pt x="44" y="95"/>
                  <a:pt x="44" y="95"/>
                  <a:pt x="44" y="95"/>
                </a:cubicBezTo>
                <a:cubicBezTo>
                  <a:pt x="33" y="102"/>
                  <a:pt x="33" y="102"/>
                  <a:pt x="33" y="102"/>
                </a:cubicBezTo>
                <a:cubicBezTo>
                  <a:pt x="33" y="102"/>
                  <a:pt x="33" y="102"/>
                  <a:pt x="33" y="102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09"/>
                  <a:pt x="13" y="110"/>
                  <a:pt x="9" y="114"/>
                </a:cubicBezTo>
                <a:cubicBezTo>
                  <a:pt x="5" y="118"/>
                  <a:pt x="0" y="126"/>
                  <a:pt x="0" y="137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1" y="160"/>
                  <a:pt x="3" y="160"/>
                </a:cubicBezTo>
                <a:cubicBezTo>
                  <a:pt x="33" y="160"/>
                  <a:pt x="33" y="160"/>
                  <a:pt x="33" y="160"/>
                </a:cubicBezTo>
                <a:cubicBezTo>
                  <a:pt x="34" y="160"/>
                  <a:pt x="35" y="159"/>
                  <a:pt x="35" y="157"/>
                </a:cubicBezTo>
                <a:cubicBezTo>
                  <a:pt x="35" y="156"/>
                  <a:pt x="34" y="155"/>
                  <a:pt x="33" y="155"/>
                </a:cubicBezTo>
                <a:cubicBezTo>
                  <a:pt x="25" y="155"/>
                  <a:pt x="25" y="155"/>
                  <a:pt x="25" y="155"/>
                </a:cubicBezTo>
                <a:cubicBezTo>
                  <a:pt x="25" y="136"/>
                  <a:pt x="25" y="136"/>
                  <a:pt x="25" y="136"/>
                </a:cubicBezTo>
                <a:cubicBezTo>
                  <a:pt x="25" y="135"/>
                  <a:pt x="24" y="134"/>
                  <a:pt x="22" y="134"/>
                </a:cubicBezTo>
                <a:cubicBezTo>
                  <a:pt x="21" y="134"/>
                  <a:pt x="20" y="135"/>
                  <a:pt x="20" y="136"/>
                </a:cubicBezTo>
                <a:cubicBezTo>
                  <a:pt x="20" y="155"/>
                  <a:pt x="20" y="155"/>
                  <a:pt x="20" y="155"/>
                </a:cubicBezTo>
                <a:cubicBezTo>
                  <a:pt x="5" y="155"/>
                  <a:pt x="5" y="155"/>
                  <a:pt x="5" y="155"/>
                </a:cubicBezTo>
                <a:cubicBezTo>
                  <a:pt x="5" y="137"/>
                  <a:pt x="5" y="137"/>
                  <a:pt x="5" y="137"/>
                </a:cubicBezTo>
                <a:cubicBezTo>
                  <a:pt x="5" y="119"/>
                  <a:pt x="20" y="113"/>
                  <a:pt x="20" y="113"/>
                </a:cubicBezTo>
                <a:cubicBezTo>
                  <a:pt x="20" y="113"/>
                  <a:pt x="20" y="113"/>
                  <a:pt x="20" y="113"/>
                </a:cubicBezTo>
                <a:cubicBezTo>
                  <a:pt x="32" y="108"/>
                  <a:pt x="32" y="108"/>
                  <a:pt x="32" y="108"/>
                </a:cubicBezTo>
                <a:cubicBezTo>
                  <a:pt x="46" y="155"/>
                  <a:pt x="46" y="155"/>
                  <a:pt x="46" y="155"/>
                </a:cubicBezTo>
                <a:cubicBezTo>
                  <a:pt x="40" y="155"/>
                  <a:pt x="40" y="155"/>
                  <a:pt x="40" y="155"/>
                </a:cubicBezTo>
                <a:cubicBezTo>
                  <a:pt x="39" y="155"/>
                  <a:pt x="38" y="156"/>
                  <a:pt x="38" y="157"/>
                </a:cubicBezTo>
                <a:cubicBezTo>
                  <a:pt x="38" y="159"/>
                  <a:pt x="39" y="160"/>
                  <a:pt x="40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115" y="160"/>
                  <a:pt x="116" y="159"/>
                  <a:pt x="116" y="157"/>
                </a:cubicBezTo>
                <a:cubicBezTo>
                  <a:pt x="116" y="137"/>
                  <a:pt x="116" y="137"/>
                  <a:pt x="116" y="137"/>
                </a:cubicBezTo>
                <a:cubicBezTo>
                  <a:pt x="116" y="122"/>
                  <a:pt x="108" y="114"/>
                  <a:pt x="103" y="111"/>
                </a:cubicBezTo>
                <a:close/>
                <a:moveTo>
                  <a:pt x="79" y="106"/>
                </a:moveTo>
                <a:cubicBezTo>
                  <a:pt x="72" y="122"/>
                  <a:pt x="72" y="122"/>
                  <a:pt x="72" y="122"/>
                </a:cubicBezTo>
                <a:cubicBezTo>
                  <a:pt x="62" y="115"/>
                  <a:pt x="62" y="115"/>
                  <a:pt x="62" y="115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73" y="104"/>
                  <a:pt x="73" y="103"/>
                  <a:pt x="73" y="102"/>
                </a:cubicBezTo>
                <a:cubicBezTo>
                  <a:pt x="73" y="102"/>
                  <a:pt x="73" y="102"/>
                  <a:pt x="73" y="102"/>
                </a:cubicBezTo>
                <a:cubicBezTo>
                  <a:pt x="73" y="102"/>
                  <a:pt x="73" y="102"/>
                  <a:pt x="73" y="102"/>
                </a:cubicBezTo>
                <a:lnTo>
                  <a:pt x="79" y="106"/>
                </a:lnTo>
                <a:close/>
                <a:moveTo>
                  <a:pt x="64" y="122"/>
                </a:moveTo>
                <a:cubicBezTo>
                  <a:pt x="62" y="127"/>
                  <a:pt x="62" y="127"/>
                  <a:pt x="62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3" y="122"/>
                  <a:pt x="53" y="122"/>
                  <a:pt x="53" y="122"/>
                </a:cubicBezTo>
                <a:cubicBezTo>
                  <a:pt x="58" y="118"/>
                  <a:pt x="58" y="118"/>
                  <a:pt x="58" y="118"/>
                </a:cubicBezTo>
                <a:lnTo>
                  <a:pt x="64" y="122"/>
                </a:lnTo>
                <a:close/>
                <a:moveTo>
                  <a:pt x="49" y="102"/>
                </a:moveTo>
                <a:cubicBezTo>
                  <a:pt x="49" y="102"/>
                  <a:pt x="49" y="102"/>
                  <a:pt x="49" y="102"/>
                </a:cubicBezTo>
                <a:cubicBezTo>
                  <a:pt x="49" y="97"/>
                  <a:pt x="49" y="97"/>
                  <a:pt x="49" y="97"/>
                </a:cubicBezTo>
                <a:cubicBezTo>
                  <a:pt x="49" y="97"/>
                  <a:pt x="49" y="97"/>
                  <a:pt x="49" y="97"/>
                </a:cubicBezTo>
                <a:cubicBezTo>
                  <a:pt x="49" y="93"/>
                  <a:pt x="49" y="93"/>
                  <a:pt x="49" y="93"/>
                </a:cubicBezTo>
                <a:cubicBezTo>
                  <a:pt x="51" y="94"/>
                  <a:pt x="54" y="94"/>
                  <a:pt x="56" y="94"/>
                </a:cubicBezTo>
                <a:cubicBezTo>
                  <a:pt x="61" y="94"/>
                  <a:pt x="61" y="94"/>
                  <a:pt x="61" y="94"/>
                </a:cubicBezTo>
                <a:cubicBezTo>
                  <a:pt x="63" y="94"/>
                  <a:pt x="66" y="94"/>
                  <a:pt x="68" y="93"/>
                </a:cubicBezTo>
                <a:cubicBezTo>
                  <a:pt x="68" y="101"/>
                  <a:pt x="68" y="101"/>
                  <a:pt x="68" y="101"/>
                </a:cubicBezTo>
                <a:cubicBezTo>
                  <a:pt x="58" y="111"/>
                  <a:pt x="58" y="111"/>
                  <a:pt x="58" y="111"/>
                </a:cubicBezTo>
                <a:lnTo>
                  <a:pt x="49" y="102"/>
                </a:lnTo>
                <a:close/>
                <a:moveTo>
                  <a:pt x="93" y="59"/>
                </a:moveTo>
                <a:cubicBezTo>
                  <a:pt x="93" y="62"/>
                  <a:pt x="91" y="65"/>
                  <a:pt x="88" y="66"/>
                </a:cubicBezTo>
                <a:cubicBezTo>
                  <a:pt x="88" y="52"/>
                  <a:pt x="88" y="52"/>
                  <a:pt x="88" y="52"/>
                </a:cubicBezTo>
                <a:cubicBezTo>
                  <a:pt x="91" y="53"/>
                  <a:pt x="93" y="56"/>
                  <a:pt x="93" y="59"/>
                </a:cubicBezTo>
                <a:close/>
                <a:moveTo>
                  <a:pt x="29" y="66"/>
                </a:moveTo>
                <a:cubicBezTo>
                  <a:pt x="26" y="65"/>
                  <a:pt x="24" y="62"/>
                  <a:pt x="24" y="59"/>
                </a:cubicBezTo>
                <a:cubicBezTo>
                  <a:pt x="24" y="56"/>
                  <a:pt x="26" y="53"/>
                  <a:pt x="29" y="52"/>
                </a:cubicBezTo>
                <a:lnTo>
                  <a:pt x="29" y="66"/>
                </a:lnTo>
                <a:close/>
                <a:moveTo>
                  <a:pt x="32" y="44"/>
                </a:move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4"/>
                  <a:pt x="32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29" y="46"/>
                  <a:pt x="29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9" y="46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8" y="47"/>
                  <a:pt x="28" y="47"/>
                  <a:pt x="27" y="47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19"/>
                  <a:pt x="40" y="5"/>
                  <a:pt x="57" y="5"/>
                </a:cubicBezTo>
                <a:cubicBezTo>
                  <a:pt x="60" y="5"/>
                  <a:pt x="60" y="5"/>
                  <a:pt x="60" y="5"/>
                </a:cubicBezTo>
                <a:cubicBezTo>
                  <a:pt x="77" y="5"/>
                  <a:pt x="90" y="19"/>
                  <a:pt x="90" y="35"/>
                </a:cubicBezTo>
                <a:cubicBezTo>
                  <a:pt x="90" y="48"/>
                  <a:pt x="90" y="48"/>
                  <a:pt x="90" y="48"/>
                </a:cubicBezTo>
                <a:cubicBezTo>
                  <a:pt x="89" y="47"/>
                  <a:pt x="89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6"/>
                  <a:pt x="88" y="46"/>
                  <a:pt x="88" y="46"/>
                </a:cubicBezTo>
                <a:cubicBezTo>
                  <a:pt x="88" y="46"/>
                  <a:pt x="88" y="46"/>
                  <a:pt x="88" y="46"/>
                </a:cubicBezTo>
                <a:cubicBezTo>
                  <a:pt x="88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76" y="42"/>
                  <a:pt x="73" y="30"/>
                  <a:pt x="73" y="30"/>
                </a:cubicBezTo>
                <a:cubicBezTo>
                  <a:pt x="72" y="29"/>
                  <a:pt x="72" y="28"/>
                  <a:pt x="71" y="28"/>
                </a:cubicBezTo>
                <a:cubicBezTo>
                  <a:pt x="70" y="28"/>
                  <a:pt x="69" y="28"/>
                  <a:pt x="68" y="29"/>
                </a:cubicBezTo>
                <a:cubicBezTo>
                  <a:pt x="57" y="44"/>
                  <a:pt x="32" y="44"/>
                  <a:pt x="32" y="44"/>
                </a:cubicBezTo>
                <a:close/>
                <a:moveTo>
                  <a:pt x="34" y="67"/>
                </a:moveTo>
                <a:cubicBezTo>
                  <a:pt x="34" y="49"/>
                  <a:pt x="34" y="49"/>
                  <a:pt x="34" y="49"/>
                </a:cubicBezTo>
                <a:cubicBezTo>
                  <a:pt x="41" y="49"/>
                  <a:pt x="58" y="47"/>
                  <a:pt x="69" y="35"/>
                </a:cubicBezTo>
                <a:cubicBezTo>
                  <a:pt x="71" y="40"/>
                  <a:pt x="75" y="46"/>
                  <a:pt x="83" y="49"/>
                </a:cubicBezTo>
                <a:cubicBezTo>
                  <a:pt x="83" y="67"/>
                  <a:pt x="83" y="67"/>
                  <a:pt x="83" y="67"/>
                </a:cubicBezTo>
                <a:cubicBezTo>
                  <a:pt x="83" y="79"/>
                  <a:pt x="73" y="89"/>
                  <a:pt x="61" y="89"/>
                </a:cubicBezTo>
                <a:cubicBezTo>
                  <a:pt x="56" y="89"/>
                  <a:pt x="56" y="89"/>
                  <a:pt x="56" y="89"/>
                </a:cubicBezTo>
                <a:cubicBezTo>
                  <a:pt x="44" y="89"/>
                  <a:pt x="34" y="79"/>
                  <a:pt x="34" y="67"/>
                </a:cubicBezTo>
                <a:close/>
                <a:moveTo>
                  <a:pt x="44" y="101"/>
                </a:moveTo>
                <a:cubicBezTo>
                  <a:pt x="44" y="102"/>
                  <a:pt x="44" y="102"/>
                  <a:pt x="44" y="102"/>
                </a:cubicBezTo>
                <a:cubicBezTo>
                  <a:pt x="44" y="102"/>
                  <a:pt x="44" y="102"/>
                  <a:pt x="44" y="103"/>
                </a:cubicBezTo>
                <a:cubicBezTo>
                  <a:pt x="44" y="103"/>
                  <a:pt x="44" y="104"/>
                  <a:pt x="45" y="105"/>
                </a:cubicBezTo>
                <a:cubicBezTo>
                  <a:pt x="54" y="115"/>
                  <a:pt x="54" y="115"/>
                  <a:pt x="54" y="115"/>
                </a:cubicBezTo>
                <a:cubicBezTo>
                  <a:pt x="45" y="122"/>
                  <a:pt x="45" y="122"/>
                  <a:pt x="45" y="122"/>
                </a:cubicBezTo>
                <a:cubicBezTo>
                  <a:pt x="37" y="106"/>
                  <a:pt x="37" y="106"/>
                  <a:pt x="37" y="106"/>
                </a:cubicBezTo>
                <a:lnTo>
                  <a:pt x="44" y="101"/>
                </a:lnTo>
                <a:close/>
                <a:moveTo>
                  <a:pt x="48" y="146"/>
                </a:moveTo>
                <a:cubicBezTo>
                  <a:pt x="43" y="128"/>
                  <a:pt x="43" y="128"/>
                  <a:pt x="43" y="128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4" y="128"/>
                  <a:pt x="44" y="128"/>
                  <a:pt x="44" y="128"/>
                </a:cubicBezTo>
                <a:cubicBezTo>
                  <a:pt x="45" y="128"/>
                  <a:pt x="45" y="128"/>
                  <a:pt x="45" y="127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51" y="130"/>
                  <a:pt x="51" y="130"/>
                  <a:pt x="51" y="130"/>
                </a:cubicBezTo>
                <a:lnTo>
                  <a:pt x="48" y="146"/>
                </a:lnTo>
                <a:close/>
                <a:moveTo>
                  <a:pt x="52" y="155"/>
                </a:moveTo>
                <a:cubicBezTo>
                  <a:pt x="55" y="133"/>
                  <a:pt x="55" y="133"/>
                  <a:pt x="55" y="133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65" y="155"/>
                  <a:pt x="65" y="155"/>
                  <a:pt x="65" y="155"/>
                </a:cubicBezTo>
                <a:lnTo>
                  <a:pt x="52" y="155"/>
                </a:lnTo>
                <a:close/>
                <a:moveTo>
                  <a:pt x="66" y="130"/>
                </a:moveTo>
                <a:cubicBezTo>
                  <a:pt x="68" y="125"/>
                  <a:pt x="68" y="125"/>
                  <a:pt x="68" y="125"/>
                </a:cubicBezTo>
                <a:cubicBezTo>
                  <a:pt x="71" y="127"/>
                  <a:pt x="71" y="127"/>
                  <a:pt x="71" y="127"/>
                </a:cubicBezTo>
                <a:cubicBezTo>
                  <a:pt x="72" y="128"/>
                  <a:pt x="72" y="128"/>
                  <a:pt x="73" y="128"/>
                </a:cubicBezTo>
                <a:cubicBezTo>
                  <a:pt x="73" y="128"/>
                  <a:pt x="73" y="128"/>
                  <a:pt x="73" y="128"/>
                </a:cubicBezTo>
                <a:cubicBezTo>
                  <a:pt x="73" y="128"/>
                  <a:pt x="74" y="128"/>
                  <a:pt x="74" y="128"/>
                </a:cubicBezTo>
                <a:cubicBezTo>
                  <a:pt x="69" y="146"/>
                  <a:pt x="69" y="146"/>
                  <a:pt x="69" y="146"/>
                </a:cubicBezTo>
                <a:lnTo>
                  <a:pt x="66" y="130"/>
                </a:lnTo>
                <a:close/>
                <a:moveTo>
                  <a:pt x="111" y="155"/>
                </a:moveTo>
                <a:cubicBezTo>
                  <a:pt x="111" y="155"/>
                  <a:pt x="111" y="155"/>
                  <a:pt x="111" y="155"/>
                </a:cubicBezTo>
                <a:cubicBezTo>
                  <a:pt x="97" y="155"/>
                  <a:pt x="97" y="155"/>
                  <a:pt x="97" y="155"/>
                </a:cubicBezTo>
                <a:cubicBezTo>
                  <a:pt x="97" y="136"/>
                  <a:pt x="97" y="136"/>
                  <a:pt x="97" y="136"/>
                </a:cubicBezTo>
                <a:cubicBezTo>
                  <a:pt x="97" y="135"/>
                  <a:pt x="96" y="134"/>
                  <a:pt x="94" y="134"/>
                </a:cubicBezTo>
                <a:cubicBezTo>
                  <a:pt x="93" y="134"/>
                  <a:pt x="92" y="135"/>
                  <a:pt x="92" y="136"/>
                </a:cubicBezTo>
                <a:cubicBezTo>
                  <a:pt x="92" y="155"/>
                  <a:pt x="92" y="155"/>
                  <a:pt x="92" y="155"/>
                </a:cubicBezTo>
                <a:cubicBezTo>
                  <a:pt x="71" y="155"/>
                  <a:pt x="71" y="155"/>
                  <a:pt x="71" y="155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96" y="113"/>
                  <a:pt x="96" y="113"/>
                  <a:pt x="96" y="113"/>
                </a:cubicBezTo>
                <a:cubicBezTo>
                  <a:pt x="96" y="113"/>
                  <a:pt x="96" y="113"/>
                  <a:pt x="96" y="113"/>
                </a:cubicBezTo>
                <a:cubicBezTo>
                  <a:pt x="96" y="113"/>
                  <a:pt x="98" y="114"/>
                  <a:pt x="100" y="115"/>
                </a:cubicBezTo>
                <a:cubicBezTo>
                  <a:pt x="100" y="115"/>
                  <a:pt x="100" y="115"/>
                  <a:pt x="100" y="115"/>
                </a:cubicBezTo>
                <a:cubicBezTo>
                  <a:pt x="105" y="119"/>
                  <a:pt x="111" y="125"/>
                  <a:pt x="111" y="137"/>
                </a:cubicBezTo>
                <a:lnTo>
                  <a:pt x="111" y="155"/>
                </a:lnTo>
                <a:close/>
                <a:moveTo>
                  <a:pt x="57" y="70"/>
                </a:moveTo>
                <a:cubicBezTo>
                  <a:pt x="56" y="70"/>
                  <a:pt x="54" y="69"/>
                  <a:pt x="54" y="67"/>
                </a:cubicBezTo>
                <a:cubicBezTo>
                  <a:pt x="54" y="59"/>
                  <a:pt x="54" y="59"/>
                  <a:pt x="54" y="59"/>
                </a:cubicBezTo>
                <a:cubicBezTo>
                  <a:pt x="54" y="57"/>
                  <a:pt x="56" y="56"/>
                  <a:pt x="57" y="56"/>
                </a:cubicBezTo>
                <a:cubicBezTo>
                  <a:pt x="58" y="56"/>
                  <a:pt x="60" y="57"/>
                  <a:pt x="60" y="59"/>
                </a:cubicBezTo>
                <a:cubicBezTo>
                  <a:pt x="60" y="65"/>
                  <a:pt x="60" y="65"/>
                  <a:pt x="60" y="65"/>
                </a:cubicBezTo>
                <a:cubicBezTo>
                  <a:pt x="61" y="65"/>
                  <a:pt x="61" y="65"/>
                  <a:pt x="61" y="65"/>
                </a:cubicBezTo>
                <a:cubicBezTo>
                  <a:pt x="63" y="65"/>
                  <a:pt x="64" y="66"/>
                  <a:pt x="64" y="67"/>
                </a:cubicBezTo>
                <a:cubicBezTo>
                  <a:pt x="64" y="69"/>
                  <a:pt x="63" y="70"/>
                  <a:pt x="61" y="70"/>
                </a:cubicBezTo>
                <a:lnTo>
                  <a:pt x="57" y="70"/>
                </a:lnTo>
                <a:close/>
              </a:path>
            </a:pathLst>
          </a:custGeom>
          <a:solidFill>
            <a:srgbClr val="11437F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187" name="Freeform 788">
            <a:extLst>
              <a:ext uri="{FF2B5EF4-FFF2-40B4-BE49-F238E27FC236}">
                <a16:creationId xmlns:a16="http://schemas.microsoft.com/office/drawing/2014/main" id="{2462C664-F693-49E4-9020-6F7F142A2BF3}"/>
              </a:ext>
            </a:extLst>
          </p:cNvPr>
          <p:cNvSpPr>
            <a:spLocks noEditPoints="1"/>
          </p:cNvSpPr>
          <p:nvPr/>
        </p:nvSpPr>
        <p:spPr bwMode="auto">
          <a:xfrm>
            <a:off x="1286945" y="5571972"/>
            <a:ext cx="365598" cy="385601"/>
          </a:xfrm>
          <a:custGeom>
            <a:avLst/>
            <a:gdLst>
              <a:gd name="T0" fmla="*/ 443774 w 153"/>
              <a:gd name="T1" fmla="*/ 137716 h 160"/>
              <a:gd name="T2" fmla="*/ 327710 w 153"/>
              <a:gd name="T3" fmla="*/ 55086 h 160"/>
              <a:gd name="T4" fmla="*/ 187751 w 153"/>
              <a:gd name="T5" fmla="*/ 58529 h 160"/>
              <a:gd name="T6" fmla="*/ 75100 w 153"/>
              <a:gd name="T7" fmla="*/ 144602 h 160"/>
              <a:gd name="T8" fmla="*/ 34136 w 153"/>
              <a:gd name="T9" fmla="*/ 278874 h 160"/>
              <a:gd name="T10" fmla="*/ 78514 w 153"/>
              <a:gd name="T11" fmla="*/ 413147 h 160"/>
              <a:gd name="T12" fmla="*/ 194578 w 153"/>
              <a:gd name="T13" fmla="*/ 495777 h 160"/>
              <a:gd name="T14" fmla="*/ 334537 w 153"/>
              <a:gd name="T15" fmla="*/ 492334 h 160"/>
              <a:gd name="T16" fmla="*/ 447188 w 153"/>
              <a:gd name="T17" fmla="*/ 406261 h 160"/>
              <a:gd name="T18" fmla="*/ 488152 w 153"/>
              <a:gd name="T19" fmla="*/ 271989 h 160"/>
              <a:gd name="T20" fmla="*/ 498392 w 153"/>
              <a:gd name="T21" fmla="*/ 358061 h 160"/>
              <a:gd name="T22" fmla="*/ 337951 w 153"/>
              <a:gd name="T23" fmla="*/ 471676 h 160"/>
              <a:gd name="T24" fmla="*/ 208232 w 153"/>
              <a:gd name="T25" fmla="*/ 478562 h 160"/>
              <a:gd name="T26" fmla="*/ 98996 w 153"/>
              <a:gd name="T27" fmla="*/ 409704 h 160"/>
              <a:gd name="T28" fmla="*/ 51205 w 153"/>
              <a:gd name="T29" fmla="*/ 289203 h 160"/>
              <a:gd name="T30" fmla="*/ 85341 w 153"/>
              <a:gd name="T31" fmla="*/ 161816 h 160"/>
              <a:gd name="T32" fmla="*/ 187751 w 153"/>
              <a:gd name="T33" fmla="*/ 79187 h 160"/>
              <a:gd name="T34" fmla="*/ 314056 w 153"/>
              <a:gd name="T35" fmla="*/ 72301 h 160"/>
              <a:gd name="T36" fmla="*/ 436947 w 153"/>
              <a:gd name="T37" fmla="*/ 161816 h 160"/>
              <a:gd name="T38" fmla="*/ 471083 w 153"/>
              <a:gd name="T39" fmla="*/ 289203 h 160"/>
              <a:gd name="T40" fmla="*/ 296987 w 153"/>
              <a:gd name="T41" fmla="*/ 223788 h 160"/>
              <a:gd name="T42" fmla="*/ 259437 w 153"/>
              <a:gd name="T43" fmla="*/ 175588 h 160"/>
              <a:gd name="T44" fmla="*/ 245783 w 153"/>
              <a:gd name="T45" fmla="*/ 285760 h 160"/>
              <a:gd name="T46" fmla="*/ 215060 w 153"/>
              <a:gd name="T47" fmla="*/ 337404 h 160"/>
              <a:gd name="T48" fmla="*/ 269678 w 153"/>
              <a:gd name="T49" fmla="*/ 364947 h 160"/>
              <a:gd name="T50" fmla="*/ 341365 w 153"/>
              <a:gd name="T51" fmla="*/ 158373 h 160"/>
              <a:gd name="T52" fmla="*/ 341365 w 153"/>
              <a:gd name="T53" fmla="*/ 158373 h 160"/>
              <a:gd name="T54" fmla="*/ 365260 w 153"/>
              <a:gd name="T55" fmla="*/ 182473 h 160"/>
              <a:gd name="T56" fmla="*/ 317469 w 153"/>
              <a:gd name="T57" fmla="*/ 426919 h 160"/>
              <a:gd name="T58" fmla="*/ 344778 w 153"/>
              <a:gd name="T59" fmla="*/ 409704 h 160"/>
              <a:gd name="T60" fmla="*/ 197992 w 153"/>
              <a:gd name="T61" fmla="*/ 413147 h 160"/>
              <a:gd name="T62" fmla="*/ 276505 w 153"/>
              <a:gd name="T63" fmla="*/ 413147 h 160"/>
              <a:gd name="T64" fmla="*/ 276505 w 153"/>
              <a:gd name="T65" fmla="*/ 413147 h 160"/>
              <a:gd name="T66" fmla="*/ 242369 w 153"/>
              <a:gd name="T67" fmla="*/ 433805 h 160"/>
              <a:gd name="T68" fmla="*/ 406224 w 153"/>
              <a:gd name="T69" fmla="*/ 247888 h 160"/>
              <a:gd name="T70" fmla="*/ 409638 w 153"/>
              <a:gd name="T71" fmla="*/ 265103 h 160"/>
              <a:gd name="T72" fmla="*/ 409638 w 153"/>
              <a:gd name="T73" fmla="*/ 299532 h 160"/>
              <a:gd name="T74" fmla="*/ 409638 w 153"/>
              <a:gd name="T75" fmla="*/ 299532 h 160"/>
              <a:gd name="T76" fmla="*/ 385742 w 153"/>
              <a:gd name="T77" fmla="*/ 210017 h 160"/>
              <a:gd name="T78" fmla="*/ 382328 w 153"/>
              <a:gd name="T79" fmla="*/ 382161 h 160"/>
              <a:gd name="T80" fmla="*/ 389156 w 153"/>
              <a:gd name="T81" fmla="*/ 354618 h 160"/>
              <a:gd name="T82" fmla="*/ 157028 w 153"/>
              <a:gd name="T83" fmla="*/ 182473 h 160"/>
              <a:gd name="T84" fmla="*/ 122891 w 153"/>
              <a:gd name="T85" fmla="*/ 337404 h 160"/>
              <a:gd name="T86" fmla="*/ 122891 w 153"/>
              <a:gd name="T87" fmla="*/ 337404 h 160"/>
              <a:gd name="T88" fmla="*/ 119478 w 153"/>
              <a:gd name="T89" fmla="*/ 320189 h 160"/>
              <a:gd name="T90" fmla="*/ 119478 w 153"/>
              <a:gd name="T91" fmla="*/ 230674 h 160"/>
              <a:gd name="T92" fmla="*/ 122891 w 153"/>
              <a:gd name="T93" fmla="*/ 275432 h 160"/>
              <a:gd name="T94" fmla="*/ 102409 w 153"/>
              <a:gd name="T95" fmla="*/ 275432 h 160"/>
              <a:gd name="T96" fmla="*/ 133132 w 153"/>
              <a:gd name="T97" fmla="*/ 196245 h 160"/>
              <a:gd name="T98" fmla="*/ 150200 w 153"/>
              <a:gd name="T99" fmla="*/ 385604 h 160"/>
              <a:gd name="T100" fmla="*/ 245783 w 153"/>
              <a:gd name="T101" fmla="*/ 134273 h 160"/>
              <a:gd name="T102" fmla="*/ 276505 w 153"/>
              <a:gd name="T103" fmla="*/ 134273 h 160"/>
              <a:gd name="T104" fmla="*/ 276505 w 153"/>
              <a:gd name="T105" fmla="*/ 134273 h 160"/>
              <a:gd name="T106" fmla="*/ 303815 w 153"/>
              <a:gd name="T107" fmla="*/ 130830 h 160"/>
              <a:gd name="T108" fmla="*/ 204819 w 153"/>
              <a:gd name="T109" fmla="*/ 123944 h 160"/>
              <a:gd name="T110" fmla="*/ 167269 w 153"/>
              <a:gd name="T111" fmla="*/ 392490 h 160"/>
              <a:gd name="T112" fmla="*/ 177510 w 153"/>
              <a:gd name="T113" fmla="*/ 161816 h 160"/>
              <a:gd name="T114" fmla="*/ 177510 w 153"/>
              <a:gd name="T115" fmla="*/ 161816 h 16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53" h="160">
                <a:moveTo>
                  <a:pt x="152" y="61"/>
                </a:moveTo>
                <a:cubicBezTo>
                  <a:pt x="153" y="59"/>
                  <a:pt x="153" y="57"/>
                  <a:pt x="153" y="55"/>
                </a:cubicBezTo>
                <a:cubicBezTo>
                  <a:pt x="152" y="53"/>
                  <a:pt x="150" y="52"/>
                  <a:pt x="149" y="51"/>
                </a:cubicBezTo>
                <a:cubicBezTo>
                  <a:pt x="131" y="42"/>
                  <a:pt x="131" y="42"/>
                  <a:pt x="131" y="42"/>
                </a:cubicBezTo>
                <a:cubicBezTo>
                  <a:pt x="130" y="41"/>
                  <a:pt x="130" y="41"/>
                  <a:pt x="130" y="40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26" y="17"/>
                  <a:pt x="123" y="14"/>
                  <a:pt x="119" y="14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98" y="17"/>
                  <a:pt x="98" y="17"/>
                  <a:pt x="98" y="17"/>
                </a:cubicBezTo>
                <a:cubicBezTo>
                  <a:pt x="97" y="17"/>
                  <a:pt x="97" y="17"/>
                  <a:pt x="96" y="16"/>
                </a:cubicBezTo>
                <a:cubicBezTo>
                  <a:pt x="82" y="2"/>
                  <a:pt x="82" y="2"/>
                  <a:pt x="82" y="2"/>
                </a:cubicBezTo>
                <a:cubicBezTo>
                  <a:pt x="81" y="1"/>
                  <a:pt x="79" y="0"/>
                  <a:pt x="76" y="0"/>
                </a:cubicBezTo>
                <a:cubicBezTo>
                  <a:pt x="74" y="0"/>
                  <a:pt x="72" y="1"/>
                  <a:pt x="71" y="2"/>
                </a:cubicBezTo>
                <a:cubicBezTo>
                  <a:pt x="57" y="16"/>
                  <a:pt x="57" y="16"/>
                  <a:pt x="57" y="16"/>
                </a:cubicBezTo>
                <a:cubicBezTo>
                  <a:pt x="56" y="17"/>
                  <a:pt x="56" y="17"/>
                  <a:pt x="55" y="17"/>
                </a:cubicBezTo>
                <a:cubicBezTo>
                  <a:pt x="35" y="14"/>
                  <a:pt x="35" y="14"/>
                  <a:pt x="35" y="14"/>
                </a:cubicBezTo>
                <a:cubicBezTo>
                  <a:pt x="35" y="14"/>
                  <a:pt x="35" y="14"/>
                  <a:pt x="34" y="14"/>
                </a:cubicBezTo>
                <a:cubicBezTo>
                  <a:pt x="30" y="14"/>
                  <a:pt x="27" y="17"/>
                  <a:pt x="26" y="2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41"/>
                  <a:pt x="23" y="41"/>
                  <a:pt x="22" y="42"/>
                </a:cubicBezTo>
                <a:cubicBezTo>
                  <a:pt x="4" y="51"/>
                  <a:pt x="4" y="51"/>
                  <a:pt x="4" y="51"/>
                </a:cubicBezTo>
                <a:cubicBezTo>
                  <a:pt x="2" y="52"/>
                  <a:pt x="1" y="53"/>
                  <a:pt x="0" y="55"/>
                </a:cubicBezTo>
                <a:cubicBezTo>
                  <a:pt x="0" y="57"/>
                  <a:pt x="0" y="59"/>
                  <a:pt x="1" y="61"/>
                </a:cubicBezTo>
                <a:cubicBezTo>
                  <a:pt x="10" y="79"/>
                  <a:pt x="10" y="79"/>
                  <a:pt x="10" y="79"/>
                </a:cubicBezTo>
                <a:cubicBezTo>
                  <a:pt x="10" y="80"/>
                  <a:pt x="10" y="80"/>
                  <a:pt x="10" y="81"/>
                </a:cubicBezTo>
                <a:cubicBezTo>
                  <a:pt x="1" y="99"/>
                  <a:pt x="1" y="99"/>
                  <a:pt x="1" y="99"/>
                </a:cubicBezTo>
                <a:cubicBezTo>
                  <a:pt x="0" y="101"/>
                  <a:pt x="0" y="103"/>
                  <a:pt x="0" y="105"/>
                </a:cubicBezTo>
                <a:cubicBezTo>
                  <a:pt x="1" y="107"/>
                  <a:pt x="2" y="108"/>
                  <a:pt x="4" y="109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3" y="119"/>
                  <a:pt x="23" y="119"/>
                  <a:pt x="23" y="120"/>
                </a:cubicBezTo>
                <a:cubicBezTo>
                  <a:pt x="26" y="139"/>
                  <a:pt x="26" y="139"/>
                  <a:pt x="26" y="139"/>
                </a:cubicBezTo>
                <a:cubicBezTo>
                  <a:pt x="27" y="143"/>
                  <a:pt x="30" y="146"/>
                  <a:pt x="34" y="146"/>
                </a:cubicBezTo>
                <a:cubicBezTo>
                  <a:pt x="34" y="146"/>
                  <a:pt x="35" y="146"/>
                  <a:pt x="35" y="146"/>
                </a:cubicBezTo>
                <a:cubicBezTo>
                  <a:pt x="55" y="143"/>
                  <a:pt x="55" y="143"/>
                  <a:pt x="55" y="143"/>
                </a:cubicBezTo>
                <a:cubicBezTo>
                  <a:pt x="56" y="143"/>
                  <a:pt x="56" y="143"/>
                  <a:pt x="57" y="144"/>
                </a:cubicBezTo>
                <a:cubicBezTo>
                  <a:pt x="71" y="158"/>
                  <a:pt x="71" y="158"/>
                  <a:pt x="71" y="158"/>
                </a:cubicBezTo>
                <a:cubicBezTo>
                  <a:pt x="72" y="159"/>
                  <a:pt x="74" y="160"/>
                  <a:pt x="76" y="160"/>
                </a:cubicBezTo>
                <a:cubicBezTo>
                  <a:pt x="79" y="160"/>
                  <a:pt x="81" y="159"/>
                  <a:pt x="82" y="158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7" y="143"/>
                  <a:pt x="97" y="143"/>
                  <a:pt x="98" y="143"/>
                </a:cubicBezTo>
                <a:cubicBezTo>
                  <a:pt x="117" y="146"/>
                  <a:pt x="117" y="146"/>
                  <a:pt x="117" y="146"/>
                </a:cubicBezTo>
                <a:cubicBezTo>
                  <a:pt x="118" y="146"/>
                  <a:pt x="118" y="146"/>
                  <a:pt x="119" y="146"/>
                </a:cubicBezTo>
                <a:cubicBezTo>
                  <a:pt x="123" y="146"/>
                  <a:pt x="126" y="143"/>
                  <a:pt x="127" y="139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19"/>
                  <a:pt x="130" y="119"/>
                  <a:pt x="131" y="118"/>
                </a:cubicBezTo>
                <a:cubicBezTo>
                  <a:pt x="148" y="109"/>
                  <a:pt x="148" y="109"/>
                  <a:pt x="148" y="109"/>
                </a:cubicBezTo>
                <a:cubicBezTo>
                  <a:pt x="150" y="108"/>
                  <a:pt x="152" y="107"/>
                  <a:pt x="152" y="105"/>
                </a:cubicBezTo>
                <a:cubicBezTo>
                  <a:pt x="153" y="103"/>
                  <a:pt x="153" y="101"/>
                  <a:pt x="152" y="99"/>
                </a:cubicBezTo>
                <a:cubicBezTo>
                  <a:pt x="143" y="81"/>
                  <a:pt x="143" y="81"/>
                  <a:pt x="143" y="81"/>
                </a:cubicBezTo>
                <a:cubicBezTo>
                  <a:pt x="143" y="80"/>
                  <a:pt x="143" y="80"/>
                  <a:pt x="143" y="79"/>
                </a:cubicBezTo>
                <a:lnTo>
                  <a:pt x="152" y="61"/>
                </a:lnTo>
                <a:close/>
                <a:moveTo>
                  <a:pt x="138" y="84"/>
                </a:moveTo>
                <a:cubicBezTo>
                  <a:pt x="147" y="101"/>
                  <a:pt x="147" y="101"/>
                  <a:pt x="147" y="101"/>
                </a:cubicBezTo>
                <a:cubicBezTo>
                  <a:pt x="147" y="102"/>
                  <a:pt x="147" y="102"/>
                  <a:pt x="147" y="103"/>
                </a:cubicBezTo>
                <a:cubicBezTo>
                  <a:pt x="147" y="103"/>
                  <a:pt x="146" y="104"/>
                  <a:pt x="146" y="104"/>
                </a:cubicBezTo>
                <a:cubicBezTo>
                  <a:pt x="128" y="113"/>
                  <a:pt x="128" y="113"/>
                  <a:pt x="128" y="113"/>
                </a:cubicBezTo>
                <a:cubicBezTo>
                  <a:pt x="126" y="114"/>
                  <a:pt x="124" y="116"/>
                  <a:pt x="124" y="119"/>
                </a:cubicBezTo>
                <a:cubicBezTo>
                  <a:pt x="121" y="139"/>
                  <a:pt x="121" y="139"/>
                  <a:pt x="121" y="139"/>
                </a:cubicBezTo>
                <a:cubicBezTo>
                  <a:pt x="121" y="140"/>
                  <a:pt x="120" y="140"/>
                  <a:pt x="119" y="140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7"/>
                  <a:pt x="94" y="138"/>
                  <a:pt x="92" y="139"/>
                </a:cubicBezTo>
                <a:cubicBezTo>
                  <a:pt x="78" y="153"/>
                  <a:pt x="78" y="153"/>
                  <a:pt x="78" y="153"/>
                </a:cubicBezTo>
                <a:cubicBezTo>
                  <a:pt x="77" y="154"/>
                  <a:pt x="76" y="154"/>
                  <a:pt x="75" y="153"/>
                </a:cubicBezTo>
                <a:cubicBezTo>
                  <a:pt x="61" y="139"/>
                  <a:pt x="61" y="139"/>
                  <a:pt x="61" y="139"/>
                </a:cubicBezTo>
                <a:cubicBezTo>
                  <a:pt x="60" y="138"/>
                  <a:pt x="58" y="137"/>
                  <a:pt x="55" y="137"/>
                </a:cubicBezTo>
                <a:cubicBezTo>
                  <a:pt x="55" y="137"/>
                  <a:pt x="55" y="137"/>
                  <a:pt x="54" y="137"/>
                </a:cubicBezTo>
                <a:cubicBezTo>
                  <a:pt x="35" y="140"/>
                  <a:pt x="35" y="140"/>
                  <a:pt x="35" y="140"/>
                </a:cubicBezTo>
                <a:cubicBezTo>
                  <a:pt x="33" y="140"/>
                  <a:pt x="32" y="140"/>
                  <a:pt x="32" y="139"/>
                </a:cubicBezTo>
                <a:cubicBezTo>
                  <a:pt x="29" y="119"/>
                  <a:pt x="29" y="119"/>
                  <a:pt x="29" y="119"/>
                </a:cubicBezTo>
                <a:cubicBezTo>
                  <a:pt x="29" y="116"/>
                  <a:pt x="27" y="114"/>
                  <a:pt x="25" y="113"/>
                </a:cubicBezTo>
                <a:cubicBezTo>
                  <a:pt x="7" y="104"/>
                  <a:pt x="7" y="104"/>
                  <a:pt x="7" y="104"/>
                </a:cubicBezTo>
                <a:cubicBezTo>
                  <a:pt x="7" y="104"/>
                  <a:pt x="6" y="103"/>
                  <a:pt x="6" y="103"/>
                </a:cubicBezTo>
                <a:cubicBezTo>
                  <a:pt x="6" y="102"/>
                  <a:pt x="6" y="102"/>
                  <a:pt x="6" y="101"/>
                </a:cubicBezTo>
                <a:cubicBezTo>
                  <a:pt x="15" y="84"/>
                  <a:pt x="15" y="84"/>
                  <a:pt x="15" y="84"/>
                </a:cubicBezTo>
                <a:cubicBezTo>
                  <a:pt x="17" y="81"/>
                  <a:pt x="17" y="79"/>
                  <a:pt x="15" y="76"/>
                </a:cubicBezTo>
                <a:cubicBezTo>
                  <a:pt x="6" y="59"/>
                  <a:pt x="6" y="59"/>
                  <a:pt x="6" y="59"/>
                </a:cubicBezTo>
                <a:cubicBezTo>
                  <a:pt x="6" y="58"/>
                  <a:pt x="6" y="58"/>
                  <a:pt x="6" y="57"/>
                </a:cubicBezTo>
                <a:cubicBezTo>
                  <a:pt x="6" y="57"/>
                  <a:pt x="7" y="56"/>
                  <a:pt x="7" y="56"/>
                </a:cubicBezTo>
                <a:cubicBezTo>
                  <a:pt x="25" y="47"/>
                  <a:pt x="25" y="47"/>
                  <a:pt x="25" y="47"/>
                </a:cubicBezTo>
                <a:cubicBezTo>
                  <a:pt x="27" y="46"/>
                  <a:pt x="29" y="44"/>
                  <a:pt x="29" y="4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0"/>
                  <a:pt x="33" y="20"/>
                  <a:pt x="34" y="20"/>
                </a:cubicBezTo>
                <a:cubicBezTo>
                  <a:pt x="54" y="23"/>
                  <a:pt x="54" y="23"/>
                  <a:pt x="54" y="23"/>
                </a:cubicBezTo>
                <a:cubicBezTo>
                  <a:pt x="54" y="23"/>
                  <a:pt x="55" y="23"/>
                  <a:pt x="55" y="23"/>
                </a:cubicBezTo>
                <a:cubicBezTo>
                  <a:pt x="55" y="23"/>
                  <a:pt x="55" y="23"/>
                  <a:pt x="55" y="23"/>
                </a:cubicBezTo>
                <a:cubicBezTo>
                  <a:pt x="57" y="23"/>
                  <a:pt x="59" y="22"/>
                  <a:pt x="61" y="21"/>
                </a:cubicBezTo>
                <a:cubicBezTo>
                  <a:pt x="75" y="7"/>
                  <a:pt x="75" y="7"/>
                  <a:pt x="75" y="7"/>
                </a:cubicBezTo>
                <a:cubicBezTo>
                  <a:pt x="76" y="6"/>
                  <a:pt x="77" y="6"/>
                  <a:pt x="78" y="7"/>
                </a:cubicBezTo>
                <a:cubicBezTo>
                  <a:pt x="92" y="21"/>
                  <a:pt x="92" y="21"/>
                  <a:pt x="92" y="21"/>
                </a:cubicBezTo>
                <a:cubicBezTo>
                  <a:pt x="94" y="22"/>
                  <a:pt x="96" y="23"/>
                  <a:pt x="99" y="23"/>
                </a:cubicBezTo>
                <a:cubicBezTo>
                  <a:pt x="118" y="20"/>
                  <a:pt x="118" y="20"/>
                  <a:pt x="118" y="20"/>
                </a:cubicBezTo>
                <a:cubicBezTo>
                  <a:pt x="120" y="20"/>
                  <a:pt x="121" y="20"/>
                  <a:pt x="121" y="21"/>
                </a:cubicBezTo>
                <a:cubicBezTo>
                  <a:pt x="124" y="41"/>
                  <a:pt x="124" y="41"/>
                  <a:pt x="124" y="41"/>
                </a:cubicBezTo>
                <a:cubicBezTo>
                  <a:pt x="124" y="44"/>
                  <a:pt x="126" y="46"/>
                  <a:pt x="128" y="47"/>
                </a:cubicBezTo>
                <a:cubicBezTo>
                  <a:pt x="146" y="56"/>
                  <a:pt x="146" y="56"/>
                  <a:pt x="146" y="56"/>
                </a:cubicBezTo>
                <a:cubicBezTo>
                  <a:pt x="146" y="56"/>
                  <a:pt x="147" y="57"/>
                  <a:pt x="147" y="57"/>
                </a:cubicBezTo>
                <a:cubicBezTo>
                  <a:pt x="147" y="58"/>
                  <a:pt x="147" y="58"/>
                  <a:pt x="147" y="59"/>
                </a:cubicBezTo>
                <a:cubicBezTo>
                  <a:pt x="138" y="76"/>
                  <a:pt x="138" y="76"/>
                  <a:pt x="138" y="76"/>
                </a:cubicBezTo>
                <a:cubicBezTo>
                  <a:pt x="137" y="79"/>
                  <a:pt x="137" y="81"/>
                  <a:pt x="138" y="84"/>
                </a:cubicBezTo>
                <a:close/>
                <a:moveTo>
                  <a:pt x="81" y="77"/>
                </a:moveTo>
                <a:cubicBezTo>
                  <a:pt x="72" y="77"/>
                  <a:pt x="72" y="77"/>
                  <a:pt x="72" y="77"/>
                </a:cubicBezTo>
                <a:cubicBezTo>
                  <a:pt x="69" y="77"/>
                  <a:pt x="66" y="74"/>
                  <a:pt x="66" y="71"/>
                </a:cubicBezTo>
                <a:cubicBezTo>
                  <a:pt x="66" y="68"/>
                  <a:pt x="69" y="65"/>
                  <a:pt x="72" y="65"/>
                </a:cubicBezTo>
                <a:cubicBezTo>
                  <a:pt x="87" y="65"/>
                  <a:pt x="87" y="65"/>
                  <a:pt x="87" y="65"/>
                </a:cubicBezTo>
                <a:cubicBezTo>
                  <a:pt x="88" y="65"/>
                  <a:pt x="90" y="64"/>
                  <a:pt x="90" y="62"/>
                </a:cubicBezTo>
                <a:cubicBezTo>
                  <a:pt x="90" y="60"/>
                  <a:pt x="88" y="59"/>
                  <a:pt x="87" y="59"/>
                </a:cubicBezTo>
                <a:cubicBezTo>
                  <a:pt x="79" y="59"/>
                  <a:pt x="79" y="59"/>
                  <a:pt x="79" y="59"/>
                </a:cubicBezTo>
                <a:cubicBezTo>
                  <a:pt x="79" y="54"/>
                  <a:pt x="79" y="54"/>
                  <a:pt x="79" y="54"/>
                </a:cubicBezTo>
                <a:cubicBezTo>
                  <a:pt x="79" y="52"/>
                  <a:pt x="78" y="51"/>
                  <a:pt x="76" y="51"/>
                </a:cubicBezTo>
                <a:cubicBezTo>
                  <a:pt x="75" y="51"/>
                  <a:pt x="73" y="52"/>
                  <a:pt x="73" y="54"/>
                </a:cubicBezTo>
                <a:cubicBezTo>
                  <a:pt x="73" y="59"/>
                  <a:pt x="73" y="59"/>
                  <a:pt x="73" y="59"/>
                </a:cubicBezTo>
                <a:cubicBezTo>
                  <a:pt x="72" y="59"/>
                  <a:pt x="72" y="59"/>
                  <a:pt x="72" y="59"/>
                </a:cubicBezTo>
                <a:cubicBezTo>
                  <a:pt x="66" y="59"/>
                  <a:pt x="60" y="64"/>
                  <a:pt x="60" y="71"/>
                </a:cubicBezTo>
                <a:cubicBezTo>
                  <a:pt x="60" y="78"/>
                  <a:pt x="66" y="83"/>
                  <a:pt x="72" y="83"/>
                </a:cubicBezTo>
                <a:cubicBezTo>
                  <a:pt x="80" y="83"/>
                  <a:pt x="80" y="83"/>
                  <a:pt x="80" y="83"/>
                </a:cubicBezTo>
                <a:cubicBezTo>
                  <a:pt x="84" y="83"/>
                  <a:pt x="86" y="86"/>
                  <a:pt x="86" y="89"/>
                </a:cubicBezTo>
                <a:cubicBezTo>
                  <a:pt x="86" y="92"/>
                  <a:pt x="84" y="95"/>
                  <a:pt x="80" y="95"/>
                </a:cubicBezTo>
                <a:cubicBezTo>
                  <a:pt x="66" y="95"/>
                  <a:pt x="66" y="95"/>
                  <a:pt x="66" y="95"/>
                </a:cubicBezTo>
                <a:cubicBezTo>
                  <a:pt x="64" y="95"/>
                  <a:pt x="63" y="96"/>
                  <a:pt x="63" y="98"/>
                </a:cubicBezTo>
                <a:cubicBezTo>
                  <a:pt x="63" y="99"/>
                  <a:pt x="64" y="101"/>
                  <a:pt x="66" y="101"/>
                </a:cubicBezTo>
                <a:cubicBezTo>
                  <a:pt x="73" y="101"/>
                  <a:pt x="73" y="101"/>
                  <a:pt x="73" y="101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73" y="108"/>
                  <a:pt x="75" y="109"/>
                  <a:pt x="76" y="109"/>
                </a:cubicBezTo>
                <a:cubicBezTo>
                  <a:pt x="78" y="109"/>
                  <a:pt x="79" y="108"/>
                  <a:pt x="79" y="106"/>
                </a:cubicBezTo>
                <a:cubicBezTo>
                  <a:pt x="79" y="101"/>
                  <a:pt x="79" y="101"/>
                  <a:pt x="79" y="101"/>
                </a:cubicBezTo>
                <a:cubicBezTo>
                  <a:pt x="80" y="101"/>
                  <a:pt x="80" y="101"/>
                  <a:pt x="80" y="101"/>
                </a:cubicBezTo>
                <a:cubicBezTo>
                  <a:pt x="87" y="101"/>
                  <a:pt x="92" y="95"/>
                  <a:pt x="92" y="89"/>
                </a:cubicBezTo>
                <a:cubicBezTo>
                  <a:pt x="92" y="82"/>
                  <a:pt x="87" y="77"/>
                  <a:pt x="81" y="77"/>
                </a:cubicBezTo>
                <a:close/>
                <a:moveTo>
                  <a:pt x="100" y="46"/>
                </a:moveTo>
                <a:cubicBezTo>
                  <a:pt x="100" y="47"/>
                  <a:pt x="101" y="47"/>
                  <a:pt x="101" y="47"/>
                </a:cubicBezTo>
                <a:cubicBezTo>
                  <a:pt x="102" y="47"/>
                  <a:pt x="103" y="46"/>
                  <a:pt x="104" y="46"/>
                </a:cubicBezTo>
                <a:cubicBezTo>
                  <a:pt x="105" y="44"/>
                  <a:pt x="104" y="42"/>
                  <a:pt x="103" y="41"/>
                </a:cubicBezTo>
                <a:cubicBezTo>
                  <a:pt x="102" y="41"/>
                  <a:pt x="100" y="41"/>
                  <a:pt x="99" y="42"/>
                </a:cubicBezTo>
                <a:cubicBezTo>
                  <a:pt x="98" y="44"/>
                  <a:pt x="98" y="45"/>
                  <a:pt x="100" y="46"/>
                </a:cubicBezTo>
                <a:close/>
                <a:moveTo>
                  <a:pt x="109" y="54"/>
                </a:moveTo>
                <a:cubicBezTo>
                  <a:pt x="110" y="54"/>
                  <a:pt x="111" y="54"/>
                  <a:pt x="111" y="53"/>
                </a:cubicBezTo>
                <a:cubicBezTo>
                  <a:pt x="112" y="52"/>
                  <a:pt x="112" y="50"/>
                  <a:pt x="111" y="49"/>
                </a:cubicBezTo>
                <a:cubicBezTo>
                  <a:pt x="110" y="48"/>
                  <a:pt x="108" y="48"/>
                  <a:pt x="107" y="49"/>
                </a:cubicBezTo>
                <a:cubicBezTo>
                  <a:pt x="106" y="50"/>
                  <a:pt x="106" y="52"/>
                  <a:pt x="107" y="53"/>
                </a:cubicBezTo>
                <a:cubicBezTo>
                  <a:pt x="108" y="54"/>
                  <a:pt x="108" y="54"/>
                  <a:pt x="109" y="54"/>
                </a:cubicBezTo>
                <a:close/>
                <a:moveTo>
                  <a:pt x="91" y="118"/>
                </a:moveTo>
                <a:cubicBezTo>
                  <a:pt x="89" y="119"/>
                  <a:pt x="89" y="120"/>
                  <a:pt x="89" y="122"/>
                </a:cubicBezTo>
                <a:cubicBezTo>
                  <a:pt x="90" y="123"/>
                  <a:pt x="91" y="124"/>
                  <a:pt x="92" y="124"/>
                </a:cubicBezTo>
                <a:cubicBezTo>
                  <a:pt x="92" y="124"/>
                  <a:pt x="93" y="124"/>
                  <a:pt x="93" y="124"/>
                </a:cubicBezTo>
                <a:cubicBezTo>
                  <a:pt x="95" y="123"/>
                  <a:pt x="95" y="121"/>
                  <a:pt x="95" y="120"/>
                </a:cubicBezTo>
                <a:cubicBezTo>
                  <a:pt x="94" y="118"/>
                  <a:pt x="93" y="117"/>
                  <a:pt x="91" y="118"/>
                </a:cubicBezTo>
                <a:close/>
                <a:moveTo>
                  <a:pt x="100" y="113"/>
                </a:moveTo>
                <a:cubicBezTo>
                  <a:pt x="98" y="114"/>
                  <a:pt x="98" y="116"/>
                  <a:pt x="99" y="118"/>
                </a:cubicBezTo>
                <a:cubicBezTo>
                  <a:pt x="100" y="118"/>
                  <a:pt x="100" y="119"/>
                  <a:pt x="101" y="119"/>
                </a:cubicBezTo>
                <a:cubicBezTo>
                  <a:pt x="102" y="119"/>
                  <a:pt x="103" y="119"/>
                  <a:pt x="103" y="118"/>
                </a:cubicBezTo>
                <a:cubicBezTo>
                  <a:pt x="104" y="117"/>
                  <a:pt x="105" y="116"/>
                  <a:pt x="104" y="114"/>
                </a:cubicBezTo>
                <a:cubicBezTo>
                  <a:pt x="103" y="113"/>
                  <a:pt x="101" y="113"/>
                  <a:pt x="100" y="113"/>
                </a:cubicBezTo>
                <a:close/>
                <a:moveTo>
                  <a:pt x="62" y="118"/>
                </a:moveTo>
                <a:cubicBezTo>
                  <a:pt x="61" y="118"/>
                  <a:pt x="59" y="118"/>
                  <a:pt x="58" y="120"/>
                </a:cubicBezTo>
                <a:cubicBezTo>
                  <a:pt x="58" y="121"/>
                  <a:pt x="58" y="123"/>
                  <a:pt x="60" y="124"/>
                </a:cubicBezTo>
                <a:cubicBezTo>
                  <a:pt x="60" y="124"/>
                  <a:pt x="61" y="124"/>
                  <a:pt x="61" y="124"/>
                </a:cubicBezTo>
                <a:cubicBezTo>
                  <a:pt x="62" y="124"/>
                  <a:pt x="63" y="123"/>
                  <a:pt x="64" y="122"/>
                </a:cubicBezTo>
                <a:cubicBezTo>
                  <a:pt x="64" y="120"/>
                  <a:pt x="64" y="119"/>
                  <a:pt x="62" y="118"/>
                </a:cubicBezTo>
                <a:close/>
                <a:moveTo>
                  <a:pt x="81" y="120"/>
                </a:moveTo>
                <a:cubicBezTo>
                  <a:pt x="80" y="121"/>
                  <a:pt x="79" y="122"/>
                  <a:pt x="79" y="124"/>
                </a:cubicBezTo>
                <a:cubicBezTo>
                  <a:pt x="79" y="125"/>
                  <a:pt x="80" y="126"/>
                  <a:pt x="82" y="126"/>
                </a:cubicBezTo>
                <a:cubicBezTo>
                  <a:pt x="82" y="126"/>
                  <a:pt x="82" y="126"/>
                  <a:pt x="82" y="126"/>
                </a:cubicBezTo>
                <a:cubicBezTo>
                  <a:pt x="84" y="126"/>
                  <a:pt x="85" y="125"/>
                  <a:pt x="85" y="123"/>
                </a:cubicBezTo>
                <a:cubicBezTo>
                  <a:pt x="85" y="121"/>
                  <a:pt x="83" y="120"/>
                  <a:pt x="81" y="120"/>
                </a:cubicBezTo>
                <a:close/>
                <a:moveTo>
                  <a:pt x="72" y="120"/>
                </a:moveTo>
                <a:cubicBezTo>
                  <a:pt x="72" y="120"/>
                  <a:pt x="72" y="120"/>
                  <a:pt x="72" y="120"/>
                </a:cubicBezTo>
                <a:cubicBezTo>
                  <a:pt x="70" y="120"/>
                  <a:pt x="69" y="121"/>
                  <a:pt x="68" y="123"/>
                </a:cubicBezTo>
                <a:cubicBezTo>
                  <a:pt x="68" y="125"/>
                  <a:pt x="69" y="126"/>
                  <a:pt x="71" y="126"/>
                </a:cubicBezTo>
                <a:cubicBezTo>
                  <a:pt x="71" y="126"/>
                  <a:pt x="71" y="126"/>
                  <a:pt x="71" y="126"/>
                </a:cubicBezTo>
                <a:cubicBezTo>
                  <a:pt x="73" y="126"/>
                  <a:pt x="74" y="125"/>
                  <a:pt x="74" y="124"/>
                </a:cubicBezTo>
                <a:cubicBezTo>
                  <a:pt x="74" y="122"/>
                  <a:pt x="73" y="121"/>
                  <a:pt x="72" y="120"/>
                </a:cubicBezTo>
                <a:close/>
                <a:moveTo>
                  <a:pt x="116" y="70"/>
                </a:moveTo>
                <a:cubicBezTo>
                  <a:pt x="116" y="70"/>
                  <a:pt x="116" y="70"/>
                  <a:pt x="116" y="70"/>
                </a:cubicBezTo>
                <a:cubicBezTo>
                  <a:pt x="116" y="71"/>
                  <a:pt x="118" y="72"/>
                  <a:pt x="119" y="72"/>
                </a:cubicBezTo>
                <a:cubicBezTo>
                  <a:pt x="119" y="72"/>
                  <a:pt x="119" y="72"/>
                  <a:pt x="120" y="72"/>
                </a:cubicBezTo>
                <a:cubicBezTo>
                  <a:pt x="121" y="72"/>
                  <a:pt x="122" y="70"/>
                  <a:pt x="122" y="69"/>
                </a:cubicBezTo>
                <a:cubicBezTo>
                  <a:pt x="121" y="67"/>
                  <a:pt x="120" y="66"/>
                  <a:pt x="118" y="67"/>
                </a:cubicBezTo>
                <a:cubicBezTo>
                  <a:pt x="117" y="67"/>
                  <a:pt x="116" y="69"/>
                  <a:pt x="116" y="70"/>
                </a:cubicBezTo>
                <a:close/>
                <a:moveTo>
                  <a:pt x="120" y="77"/>
                </a:moveTo>
                <a:cubicBezTo>
                  <a:pt x="119" y="77"/>
                  <a:pt x="117" y="78"/>
                  <a:pt x="117" y="80"/>
                </a:cubicBezTo>
                <a:cubicBezTo>
                  <a:pt x="117" y="82"/>
                  <a:pt x="119" y="83"/>
                  <a:pt x="120" y="83"/>
                </a:cubicBezTo>
                <a:cubicBezTo>
                  <a:pt x="122" y="83"/>
                  <a:pt x="123" y="82"/>
                  <a:pt x="123" y="80"/>
                </a:cubicBezTo>
                <a:cubicBezTo>
                  <a:pt x="123" y="78"/>
                  <a:pt x="122" y="77"/>
                  <a:pt x="120" y="77"/>
                </a:cubicBezTo>
                <a:close/>
                <a:moveTo>
                  <a:pt x="120" y="87"/>
                </a:moveTo>
                <a:cubicBezTo>
                  <a:pt x="118" y="87"/>
                  <a:pt x="116" y="88"/>
                  <a:pt x="116" y="90"/>
                </a:cubicBezTo>
                <a:cubicBezTo>
                  <a:pt x="116" y="91"/>
                  <a:pt x="117" y="93"/>
                  <a:pt x="118" y="93"/>
                </a:cubicBezTo>
                <a:cubicBezTo>
                  <a:pt x="118" y="93"/>
                  <a:pt x="119" y="93"/>
                  <a:pt x="119" y="93"/>
                </a:cubicBezTo>
                <a:cubicBezTo>
                  <a:pt x="120" y="93"/>
                  <a:pt x="122" y="92"/>
                  <a:pt x="122" y="91"/>
                </a:cubicBezTo>
                <a:cubicBezTo>
                  <a:pt x="122" y="89"/>
                  <a:pt x="121" y="88"/>
                  <a:pt x="120" y="87"/>
                </a:cubicBezTo>
                <a:close/>
                <a:moveTo>
                  <a:pt x="115" y="63"/>
                </a:moveTo>
                <a:cubicBezTo>
                  <a:pt x="116" y="63"/>
                  <a:pt x="116" y="62"/>
                  <a:pt x="117" y="62"/>
                </a:cubicBezTo>
                <a:cubicBezTo>
                  <a:pt x="118" y="61"/>
                  <a:pt x="119" y="60"/>
                  <a:pt x="118" y="58"/>
                </a:cubicBezTo>
                <a:cubicBezTo>
                  <a:pt x="117" y="57"/>
                  <a:pt x="115" y="56"/>
                  <a:pt x="114" y="57"/>
                </a:cubicBezTo>
                <a:cubicBezTo>
                  <a:pt x="112" y="58"/>
                  <a:pt x="112" y="60"/>
                  <a:pt x="113" y="61"/>
                </a:cubicBezTo>
                <a:cubicBezTo>
                  <a:pt x="113" y="62"/>
                  <a:pt x="114" y="63"/>
                  <a:pt x="115" y="63"/>
                </a:cubicBezTo>
                <a:close/>
                <a:moveTo>
                  <a:pt x="107" y="107"/>
                </a:moveTo>
                <a:cubicBezTo>
                  <a:pt x="106" y="108"/>
                  <a:pt x="106" y="110"/>
                  <a:pt x="107" y="111"/>
                </a:cubicBezTo>
                <a:cubicBezTo>
                  <a:pt x="108" y="112"/>
                  <a:pt x="109" y="112"/>
                  <a:pt x="109" y="112"/>
                </a:cubicBezTo>
                <a:cubicBezTo>
                  <a:pt x="110" y="112"/>
                  <a:pt x="111" y="112"/>
                  <a:pt x="112" y="111"/>
                </a:cubicBezTo>
                <a:cubicBezTo>
                  <a:pt x="113" y="110"/>
                  <a:pt x="112" y="108"/>
                  <a:pt x="111" y="107"/>
                </a:cubicBezTo>
                <a:cubicBezTo>
                  <a:pt x="110" y="106"/>
                  <a:pt x="108" y="106"/>
                  <a:pt x="107" y="107"/>
                </a:cubicBezTo>
                <a:close/>
                <a:moveTo>
                  <a:pt x="117" y="98"/>
                </a:moveTo>
                <a:cubicBezTo>
                  <a:pt x="115" y="97"/>
                  <a:pt x="113" y="97"/>
                  <a:pt x="113" y="99"/>
                </a:cubicBezTo>
                <a:cubicBezTo>
                  <a:pt x="112" y="100"/>
                  <a:pt x="112" y="102"/>
                  <a:pt x="114" y="103"/>
                </a:cubicBezTo>
                <a:cubicBezTo>
                  <a:pt x="114" y="103"/>
                  <a:pt x="115" y="103"/>
                  <a:pt x="115" y="103"/>
                </a:cubicBezTo>
                <a:cubicBezTo>
                  <a:pt x="116" y="103"/>
                  <a:pt x="117" y="103"/>
                  <a:pt x="118" y="102"/>
                </a:cubicBezTo>
                <a:cubicBezTo>
                  <a:pt x="119" y="100"/>
                  <a:pt x="118" y="98"/>
                  <a:pt x="117" y="98"/>
                </a:cubicBezTo>
                <a:close/>
                <a:moveTo>
                  <a:pt x="44" y="54"/>
                </a:moveTo>
                <a:cubicBezTo>
                  <a:pt x="45" y="54"/>
                  <a:pt x="45" y="54"/>
                  <a:pt x="46" y="53"/>
                </a:cubicBezTo>
                <a:cubicBezTo>
                  <a:pt x="47" y="52"/>
                  <a:pt x="47" y="50"/>
                  <a:pt x="46" y="49"/>
                </a:cubicBezTo>
                <a:cubicBezTo>
                  <a:pt x="44" y="48"/>
                  <a:pt x="43" y="48"/>
                  <a:pt x="41" y="49"/>
                </a:cubicBezTo>
                <a:cubicBezTo>
                  <a:pt x="40" y="50"/>
                  <a:pt x="41" y="52"/>
                  <a:pt x="42" y="53"/>
                </a:cubicBezTo>
                <a:cubicBezTo>
                  <a:pt x="42" y="54"/>
                  <a:pt x="43" y="54"/>
                  <a:pt x="44" y="54"/>
                </a:cubicBezTo>
                <a:close/>
                <a:moveTo>
                  <a:pt x="36" y="98"/>
                </a:moveTo>
                <a:cubicBezTo>
                  <a:pt x="35" y="99"/>
                  <a:pt x="34" y="100"/>
                  <a:pt x="35" y="102"/>
                </a:cubicBezTo>
                <a:cubicBezTo>
                  <a:pt x="36" y="103"/>
                  <a:pt x="37" y="103"/>
                  <a:pt x="38" y="103"/>
                </a:cubicBezTo>
                <a:cubicBezTo>
                  <a:pt x="38" y="103"/>
                  <a:pt x="39" y="103"/>
                  <a:pt x="39" y="103"/>
                </a:cubicBezTo>
                <a:cubicBezTo>
                  <a:pt x="41" y="102"/>
                  <a:pt x="41" y="100"/>
                  <a:pt x="40" y="99"/>
                </a:cubicBezTo>
                <a:cubicBezTo>
                  <a:pt x="40" y="98"/>
                  <a:pt x="38" y="97"/>
                  <a:pt x="36" y="98"/>
                </a:cubicBezTo>
                <a:close/>
                <a:moveTo>
                  <a:pt x="37" y="90"/>
                </a:moveTo>
                <a:cubicBezTo>
                  <a:pt x="36" y="88"/>
                  <a:pt x="35" y="87"/>
                  <a:pt x="33" y="88"/>
                </a:cubicBezTo>
                <a:cubicBezTo>
                  <a:pt x="32" y="88"/>
                  <a:pt x="31" y="90"/>
                  <a:pt x="31" y="91"/>
                </a:cubicBezTo>
                <a:cubicBezTo>
                  <a:pt x="31" y="93"/>
                  <a:pt x="33" y="93"/>
                  <a:pt x="34" y="93"/>
                </a:cubicBezTo>
                <a:cubicBezTo>
                  <a:pt x="34" y="93"/>
                  <a:pt x="34" y="93"/>
                  <a:pt x="35" y="93"/>
                </a:cubicBezTo>
                <a:cubicBezTo>
                  <a:pt x="36" y="93"/>
                  <a:pt x="37" y="91"/>
                  <a:pt x="37" y="90"/>
                </a:cubicBezTo>
                <a:close/>
                <a:moveTo>
                  <a:pt x="33" y="72"/>
                </a:moveTo>
                <a:cubicBezTo>
                  <a:pt x="33" y="72"/>
                  <a:pt x="34" y="72"/>
                  <a:pt x="34" y="72"/>
                </a:cubicBezTo>
                <a:cubicBezTo>
                  <a:pt x="35" y="72"/>
                  <a:pt x="37" y="72"/>
                  <a:pt x="37" y="70"/>
                </a:cubicBezTo>
                <a:cubicBezTo>
                  <a:pt x="37" y="69"/>
                  <a:pt x="36" y="67"/>
                  <a:pt x="35" y="67"/>
                </a:cubicBezTo>
                <a:cubicBezTo>
                  <a:pt x="33" y="66"/>
                  <a:pt x="31" y="67"/>
                  <a:pt x="31" y="69"/>
                </a:cubicBezTo>
                <a:cubicBezTo>
                  <a:pt x="31" y="70"/>
                  <a:pt x="32" y="72"/>
                  <a:pt x="33" y="72"/>
                </a:cubicBezTo>
                <a:close/>
                <a:moveTo>
                  <a:pt x="33" y="83"/>
                </a:moveTo>
                <a:cubicBezTo>
                  <a:pt x="34" y="83"/>
                  <a:pt x="36" y="82"/>
                  <a:pt x="36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6" y="78"/>
                  <a:pt x="34" y="77"/>
                  <a:pt x="33" y="77"/>
                </a:cubicBezTo>
                <a:cubicBezTo>
                  <a:pt x="31" y="77"/>
                  <a:pt x="30" y="78"/>
                  <a:pt x="30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30" y="82"/>
                  <a:pt x="31" y="83"/>
                  <a:pt x="33" y="83"/>
                </a:cubicBezTo>
                <a:close/>
                <a:moveTo>
                  <a:pt x="36" y="62"/>
                </a:moveTo>
                <a:cubicBezTo>
                  <a:pt x="37" y="62"/>
                  <a:pt x="37" y="63"/>
                  <a:pt x="38" y="63"/>
                </a:cubicBezTo>
                <a:cubicBezTo>
                  <a:pt x="39" y="63"/>
                  <a:pt x="40" y="62"/>
                  <a:pt x="40" y="61"/>
                </a:cubicBezTo>
                <a:cubicBezTo>
                  <a:pt x="41" y="60"/>
                  <a:pt x="41" y="58"/>
                  <a:pt x="39" y="57"/>
                </a:cubicBezTo>
                <a:cubicBezTo>
                  <a:pt x="38" y="56"/>
                  <a:pt x="36" y="57"/>
                  <a:pt x="35" y="58"/>
                </a:cubicBezTo>
                <a:cubicBezTo>
                  <a:pt x="34" y="60"/>
                  <a:pt x="35" y="61"/>
                  <a:pt x="36" y="62"/>
                </a:cubicBezTo>
                <a:close/>
                <a:moveTo>
                  <a:pt x="42" y="107"/>
                </a:moveTo>
                <a:cubicBezTo>
                  <a:pt x="41" y="108"/>
                  <a:pt x="40" y="110"/>
                  <a:pt x="42" y="111"/>
                </a:cubicBezTo>
                <a:cubicBezTo>
                  <a:pt x="42" y="112"/>
                  <a:pt x="43" y="112"/>
                  <a:pt x="44" y="112"/>
                </a:cubicBezTo>
                <a:cubicBezTo>
                  <a:pt x="45" y="112"/>
                  <a:pt x="45" y="112"/>
                  <a:pt x="46" y="111"/>
                </a:cubicBezTo>
                <a:cubicBezTo>
                  <a:pt x="47" y="110"/>
                  <a:pt x="47" y="108"/>
                  <a:pt x="46" y="107"/>
                </a:cubicBezTo>
                <a:cubicBezTo>
                  <a:pt x="45" y="106"/>
                  <a:pt x="43" y="106"/>
                  <a:pt x="42" y="107"/>
                </a:cubicBezTo>
                <a:close/>
                <a:moveTo>
                  <a:pt x="71" y="39"/>
                </a:moveTo>
                <a:cubicBezTo>
                  <a:pt x="71" y="39"/>
                  <a:pt x="71" y="39"/>
                  <a:pt x="72" y="39"/>
                </a:cubicBezTo>
                <a:cubicBezTo>
                  <a:pt x="73" y="39"/>
                  <a:pt x="74" y="38"/>
                  <a:pt x="74" y="36"/>
                </a:cubicBezTo>
                <a:cubicBezTo>
                  <a:pt x="74" y="34"/>
                  <a:pt x="72" y="33"/>
                  <a:pt x="71" y="34"/>
                </a:cubicBezTo>
                <a:cubicBezTo>
                  <a:pt x="69" y="34"/>
                  <a:pt x="68" y="35"/>
                  <a:pt x="68" y="37"/>
                </a:cubicBezTo>
                <a:cubicBezTo>
                  <a:pt x="68" y="38"/>
                  <a:pt x="70" y="39"/>
                  <a:pt x="71" y="39"/>
                </a:cubicBezTo>
                <a:close/>
                <a:moveTo>
                  <a:pt x="81" y="39"/>
                </a:moveTo>
                <a:cubicBezTo>
                  <a:pt x="81" y="39"/>
                  <a:pt x="82" y="39"/>
                  <a:pt x="82" y="39"/>
                </a:cubicBezTo>
                <a:cubicBezTo>
                  <a:pt x="83" y="39"/>
                  <a:pt x="84" y="38"/>
                  <a:pt x="85" y="37"/>
                </a:cubicBezTo>
                <a:cubicBezTo>
                  <a:pt x="85" y="35"/>
                  <a:pt x="84" y="34"/>
                  <a:pt x="82" y="34"/>
                </a:cubicBezTo>
                <a:cubicBezTo>
                  <a:pt x="80" y="33"/>
                  <a:pt x="79" y="35"/>
                  <a:pt x="79" y="36"/>
                </a:cubicBezTo>
                <a:cubicBezTo>
                  <a:pt x="79" y="38"/>
                  <a:pt x="80" y="39"/>
                  <a:pt x="81" y="39"/>
                </a:cubicBezTo>
                <a:close/>
                <a:moveTo>
                  <a:pt x="91" y="42"/>
                </a:moveTo>
                <a:cubicBezTo>
                  <a:pt x="91" y="42"/>
                  <a:pt x="92" y="42"/>
                  <a:pt x="92" y="42"/>
                </a:cubicBezTo>
                <a:cubicBezTo>
                  <a:pt x="93" y="42"/>
                  <a:pt x="94" y="41"/>
                  <a:pt x="95" y="40"/>
                </a:cubicBezTo>
                <a:cubicBezTo>
                  <a:pt x="95" y="38"/>
                  <a:pt x="95" y="37"/>
                  <a:pt x="93" y="36"/>
                </a:cubicBezTo>
                <a:cubicBezTo>
                  <a:pt x="91" y="36"/>
                  <a:pt x="90" y="36"/>
                  <a:pt x="89" y="38"/>
                </a:cubicBezTo>
                <a:cubicBezTo>
                  <a:pt x="89" y="39"/>
                  <a:pt x="89" y="41"/>
                  <a:pt x="91" y="42"/>
                </a:cubicBezTo>
                <a:close/>
                <a:moveTo>
                  <a:pt x="61" y="42"/>
                </a:moveTo>
                <a:cubicBezTo>
                  <a:pt x="61" y="42"/>
                  <a:pt x="62" y="42"/>
                  <a:pt x="62" y="42"/>
                </a:cubicBezTo>
                <a:cubicBezTo>
                  <a:pt x="63" y="41"/>
                  <a:pt x="64" y="39"/>
                  <a:pt x="64" y="38"/>
                </a:cubicBezTo>
                <a:cubicBezTo>
                  <a:pt x="63" y="36"/>
                  <a:pt x="61" y="36"/>
                  <a:pt x="60" y="36"/>
                </a:cubicBezTo>
                <a:cubicBezTo>
                  <a:pt x="60" y="36"/>
                  <a:pt x="60" y="36"/>
                  <a:pt x="60" y="36"/>
                </a:cubicBezTo>
                <a:cubicBezTo>
                  <a:pt x="58" y="37"/>
                  <a:pt x="58" y="39"/>
                  <a:pt x="58" y="40"/>
                </a:cubicBezTo>
                <a:cubicBezTo>
                  <a:pt x="59" y="41"/>
                  <a:pt x="60" y="42"/>
                  <a:pt x="61" y="42"/>
                </a:cubicBezTo>
                <a:close/>
                <a:moveTo>
                  <a:pt x="53" y="114"/>
                </a:moveTo>
                <a:cubicBezTo>
                  <a:pt x="52" y="113"/>
                  <a:pt x="50" y="113"/>
                  <a:pt x="49" y="114"/>
                </a:cubicBezTo>
                <a:cubicBezTo>
                  <a:pt x="48" y="116"/>
                  <a:pt x="49" y="118"/>
                  <a:pt x="50" y="118"/>
                </a:cubicBezTo>
                <a:cubicBezTo>
                  <a:pt x="51" y="119"/>
                  <a:pt x="51" y="119"/>
                  <a:pt x="52" y="119"/>
                </a:cubicBezTo>
                <a:cubicBezTo>
                  <a:pt x="53" y="119"/>
                  <a:pt x="54" y="119"/>
                  <a:pt x="54" y="118"/>
                </a:cubicBezTo>
                <a:cubicBezTo>
                  <a:pt x="55" y="116"/>
                  <a:pt x="55" y="115"/>
                  <a:pt x="53" y="114"/>
                </a:cubicBezTo>
                <a:close/>
                <a:moveTo>
                  <a:pt x="52" y="47"/>
                </a:moveTo>
                <a:cubicBezTo>
                  <a:pt x="52" y="47"/>
                  <a:pt x="53" y="47"/>
                  <a:pt x="53" y="46"/>
                </a:cubicBezTo>
                <a:cubicBezTo>
                  <a:pt x="55" y="45"/>
                  <a:pt x="55" y="44"/>
                  <a:pt x="54" y="42"/>
                </a:cubicBezTo>
                <a:cubicBezTo>
                  <a:pt x="53" y="41"/>
                  <a:pt x="51" y="41"/>
                  <a:pt x="50" y="41"/>
                </a:cubicBezTo>
                <a:cubicBezTo>
                  <a:pt x="49" y="42"/>
                  <a:pt x="48" y="44"/>
                  <a:pt x="49" y="46"/>
                </a:cubicBezTo>
                <a:cubicBezTo>
                  <a:pt x="50" y="46"/>
                  <a:pt x="51" y="47"/>
                  <a:pt x="52" y="47"/>
                </a:cubicBezTo>
                <a:close/>
              </a:path>
            </a:pathLst>
          </a:custGeom>
          <a:solidFill>
            <a:srgbClr val="11437F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8" name="Овал 187"/>
          <p:cNvSpPr/>
          <p:nvPr/>
        </p:nvSpPr>
        <p:spPr>
          <a:xfrm>
            <a:off x="1360660" y="5657722"/>
            <a:ext cx="232843" cy="232843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9" name="TextBox 188"/>
          <p:cNvSpPr txBox="1"/>
          <p:nvPr/>
        </p:nvSpPr>
        <p:spPr>
          <a:xfrm>
            <a:off x="1271156" y="5632269"/>
            <a:ext cx="39289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100" dirty="0" smtClean="0"/>
              <a:t>ЭП</a:t>
            </a:r>
            <a:endParaRPr lang="ru-RU" sz="1100" b="1" dirty="0" smtClean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90" name="Овал 189"/>
          <p:cNvSpPr/>
          <p:nvPr/>
        </p:nvSpPr>
        <p:spPr>
          <a:xfrm>
            <a:off x="1352799" y="5651412"/>
            <a:ext cx="238609" cy="238609"/>
          </a:xfrm>
          <a:prstGeom prst="ellipse">
            <a:avLst/>
          </a:prstGeom>
          <a:noFill/>
          <a:ln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1" name="TextBox 190"/>
          <p:cNvSpPr txBox="1"/>
          <p:nvPr/>
        </p:nvSpPr>
        <p:spPr>
          <a:xfrm>
            <a:off x="4532298" y="3834995"/>
            <a:ext cx="723107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ru-RU" sz="1200" b="1" dirty="0">
                <a:solidFill>
                  <a:srgbClr val="11437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Подраздел 2. 2 </a:t>
            </a:r>
            <a:r>
              <a:rPr lang="ru-RU" sz="12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"Результат инвентаризации" – заполняется на основании подраздела 2.1 данными с отклонениями</a:t>
            </a:r>
            <a:endParaRPr lang="ru-RU" sz="1200" b="1" dirty="0">
              <a:solidFill>
                <a:prstClr val="black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93" name="Прямоугольник 192"/>
          <p:cNvSpPr/>
          <p:nvPr/>
        </p:nvSpPr>
        <p:spPr>
          <a:xfrm>
            <a:off x="7474837" y="1042245"/>
            <a:ext cx="245474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sz="5400" dirty="0" smtClean="0">
                <a:solidFill>
                  <a:srgbClr val="FF0000"/>
                </a:solidFill>
                <a:ea typeface="Cambria" panose="02040503050406030204" pitchFamily="18" charset="0"/>
                <a:cs typeface="Times New Roman" panose="02020603050405020304" pitchFamily="18" charset="0"/>
              </a:rPr>
              <a:t>!</a:t>
            </a:r>
            <a:endParaRPr lang="ru-RU" sz="5400" dirty="0">
              <a:solidFill>
                <a:srgbClr val="FF0000"/>
              </a:solidFill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94" name="Прямоугольник 193"/>
          <p:cNvSpPr/>
          <p:nvPr/>
        </p:nvSpPr>
        <p:spPr>
          <a:xfrm>
            <a:off x="7470112" y="2200281"/>
            <a:ext cx="245474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sz="5400" dirty="0" smtClean="0">
                <a:solidFill>
                  <a:srgbClr val="FF0000"/>
                </a:solidFill>
                <a:ea typeface="Cambria" panose="02040503050406030204" pitchFamily="18" charset="0"/>
                <a:cs typeface="Times New Roman" panose="02020603050405020304" pitchFamily="18" charset="0"/>
              </a:rPr>
              <a:t>!</a:t>
            </a:r>
            <a:endParaRPr lang="ru-RU" sz="5400" dirty="0">
              <a:solidFill>
                <a:srgbClr val="FF0000"/>
              </a:solidFill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4294967295"/>
          </p:nvPr>
        </p:nvSpPr>
        <p:spPr>
          <a:xfrm>
            <a:off x="11004364" y="160823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87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6958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630431" y="1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взаимодействия с СЦУ в ходе анализа оформления результатов инвентаризации</a:t>
            </a:r>
            <a:endParaRPr lang="ru-RU" sz="2000" dirty="0">
              <a:solidFill>
                <a:schemeClr val="accent5">
                  <a:lumMod val="75000"/>
                </a:schemeClr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4" name="Прямоугольник 13"/>
          <p:cNvSpPr/>
          <p:nvPr/>
        </p:nvSpPr>
        <p:spPr>
          <a:xfrm>
            <a:off x="695325" y="1193450"/>
            <a:ext cx="10621963" cy="875134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TextBox 14"/>
          <p:cNvSpPr txBox="1"/>
          <p:nvPr/>
        </p:nvSpPr>
        <p:spPr>
          <a:xfrm>
            <a:off x="2698117" y="1180178"/>
            <a:ext cx="687791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Контроль</a:t>
            </a:r>
            <a:r>
              <a:rPr lang="en-US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ru-RU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наличия </a:t>
            </a:r>
            <a:r>
              <a:rPr lang="ru-RU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учете объектов на счете </a:t>
            </a:r>
            <a:r>
              <a:rPr lang="ru-RU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«</a:t>
            </a:r>
            <a:r>
              <a:rPr lang="ru-RU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х.</a:t>
            </a:r>
            <a:r>
              <a:rPr lang="ru-RU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111.хх</a:t>
            </a:r>
            <a:r>
              <a:rPr lang="ru-RU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.ххх – </a:t>
            </a:r>
            <a:r>
              <a:rPr lang="ru-RU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Права пользования активами</a:t>
            </a:r>
            <a:r>
              <a:rPr lang="ru-RU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», </a:t>
            </a:r>
            <a:r>
              <a:rPr lang="ru-RU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подлежащих </a:t>
            </a:r>
            <a:r>
              <a:rPr lang="ru-RU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списанию</a:t>
            </a:r>
          </a:p>
        </p:txBody>
      </p:sp>
      <p:sp>
        <p:nvSpPr>
          <p:cNvPr id="16" name="Freeform 77">
            <a:extLst>
              <a:ext uri="{FF2B5EF4-FFF2-40B4-BE49-F238E27FC236}">
                <a16:creationId xmlns:a16="http://schemas.microsoft.com/office/drawing/2014/main" id="{976FD48B-53EA-45B5-9504-6DF33B9762E0}"/>
              </a:ext>
            </a:extLst>
          </p:cNvPr>
          <p:cNvSpPr>
            <a:spLocks noEditPoints="1"/>
          </p:cNvSpPr>
          <p:nvPr/>
        </p:nvSpPr>
        <p:spPr bwMode="auto">
          <a:xfrm>
            <a:off x="2491101" y="1318506"/>
            <a:ext cx="414251" cy="417874"/>
          </a:xfrm>
          <a:custGeom>
            <a:avLst/>
            <a:gdLst>
              <a:gd name="T0" fmla="*/ 183773 w 160"/>
              <a:gd name="T1" fmla="*/ 20598 h 160"/>
              <a:gd name="T2" fmla="*/ 159951 w 160"/>
              <a:gd name="T3" fmla="*/ 44629 h 160"/>
              <a:gd name="T4" fmla="*/ 78274 w 160"/>
              <a:gd name="T5" fmla="*/ 44629 h 160"/>
              <a:gd name="T6" fmla="*/ 44242 w 160"/>
              <a:gd name="T7" fmla="*/ 78958 h 160"/>
              <a:gd name="T8" fmla="*/ 44242 w 160"/>
              <a:gd name="T9" fmla="*/ 161350 h 160"/>
              <a:gd name="T10" fmla="*/ 20419 w 160"/>
              <a:gd name="T11" fmla="*/ 185380 h 160"/>
              <a:gd name="T12" fmla="*/ 0 w 160"/>
              <a:gd name="T13" fmla="*/ 161350 h 160"/>
              <a:gd name="T14" fmla="*/ 0 w 160"/>
              <a:gd name="T15" fmla="*/ 78958 h 160"/>
              <a:gd name="T16" fmla="*/ 78274 w 160"/>
              <a:gd name="T17" fmla="*/ 0 h 160"/>
              <a:gd name="T18" fmla="*/ 159951 w 160"/>
              <a:gd name="T19" fmla="*/ 0 h 160"/>
              <a:gd name="T20" fmla="*/ 183773 w 160"/>
              <a:gd name="T21" fmla="*/ 20598 h 160"/>
              <a:gd name="T22" fmla="*/ 466239 w 160"/>
              <a:gd name="T23" fmla="*/ 0 h 160"/>
              <a:gd name="T24" fmla="*/ 384562 w 160"/>
              <a:gd name="T25" fmla="*/ 0 h 160"/>
              <a:gd name="T26" fmla="*/ 360740 w 160"/>
              <a:gd name="T27" fmla="*/ 20598 h 160"/>
              <a:gd name="T28" fmla="*/ 384562 w 160"/>
              <a:gd name="T29" fmla="*/ 44629 h 160"/>
              <a:gd name="T30" fmla="*/ 466239 w 160"/>
              <a:gd name="T31" fmla="*/ 44629 h 160"/>
              <a:gd name="T32" fmla="*/ 500271 w 160"/>
              <a:gd name="T33" fmla="*/ 78958 h 160"/>
              <a:gd name="T34" fmla="*/ 500271 w 160"/>
              <a:gd name="T35" fmla="*/ 161350 h 160"/>
              <a:gd name="T36" fmla="*/ 524094 w 160"/>
              <a:gd name="T37" fmla="*/ 185380 h 160"/>
              <a:gd name="T38" fmla="*/ 544513 w 160"/>
              <a:gd name="T39" fmla="*/ 161350 h 160"/>
              <a:gd name="T40" fmla="*/ 544513 w 160"/>
              <a:gd name="T41" fmla="*/ 78958 h 160"/>
              <a:gd name="T42" fmla="*/ 466239 w 160"/>
              <a:gd name="T43" fmla="*/ 0 h 160"/>
              <a:gd name="T44" fmla="*/ 524094 w 160"/>
              <a:gd name="T45" fmla="*/ 363895 h 160"/>
              <a:gd name="T46" fmla="*/ 500271 w 160"/>
              <a:gd name="T47" fmla="*/ 387925 h 160"/>
              <a:gd name="T48" fmla="*/ 500271 w 160"/>
              <a:gd name="T49" fmla="*/ 470317 h 160"/>
              <a:gd name="T50" fmla="*/ 466239 w 160"/>
              <a:gd name="T51" fmla="*/ 504646 h 160"/>
              <a:gd name="T52" fmla="*/ 384562 w 160"/>
              <a:gd name="T53" fmla="*/ 504646 h 160"/>
              <a:gd name="T54" fmla="*/ 360740 w 160"/>
              <a:gd name="T55" fmla="*/ 528677 h 160"/>
              <a:gd name="T56" fmla="*/ 384562 w 160"/>
              <a:gd name="T57" fmla="*/ 549275 h 160"/>
              <a:gd name="T58" fmla="*/ 466239 w 160"/>
              <a:gd name="T59" fmla="*/ 549275 h 160"/>
              <a:gd name="T60" fmla="*/ 544513 w 160"/>
              <a:gd name="T61" fmla="*/ 470317 h 160"/>
              <a:gd name="T62" fmla="*/ 544513 w 160"/>
              <a:gd name="T63" fmla="*/ 387925 h 160"/>
              <a:gd name="T64" fmla="*/ 524094 w 160"/>
              <a:gd name="T65" fmla="*/ 363895 h 160"/>
              <a:gd name="T66" fmla="*/ 159951 w 160"/>
              <a:gd name="T67" fmla="*/ 504646 h 160"/>
              <a:gd name="T68" fmla="*/ 78274 w 160"/>
              <a:gd name="T69" fmla="*/ 504646 h 160"/>
              <a:gd name="T70" fmla="*/ 44242 w 160"/>
              <a:gd name="T71" fmla="*/ 470317 h 160"/>
              <a:gd name="T72" fmla="*/ 44242 w 160"/>
              <a:gd name="T73" fmla="*/ 387925 h 160"/>
              <a:gd name="T74" fmla="*/ 20419 w 160"/>
              <a:gd name="T75" fmla="*/ 363895 h 160"/>
              <a:gd name="T76" fmla="*/ 0 w 160"/>
              <a:gd name="T77" fmla="*/ 387925 h 160"/>
              <a:gd name="T78" fmla="*/ 0 w 160"/>
              <a:gd name="T79" fmla="*/ 470317 h 160"/>
              <a:gd name="T80" fmla="*/ 78274 w 160"/>
              <a:gd name="T81" fmla="*/ 549275 h 160"/>
              <a:gd name="T82" fmla="*/ 159951 w 160"/>
              <a:gd name="T83" fmla="*/ 549275 h 160"/>
              <a:gd name="T84" fmla="*/ 183773 w 160"/>
              <a:gd name="T85" fmla="*/ 528677 h 160"/>
              <a:gd name="T86" fmla="*/ 159951 w 160"/>
              <a:gd name="T87" fmla="*/ 504646 h 16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160" h="160">
                <a:moveTo>
                  <a:pt x="54" y="6"/>
                </a:moveTo>
                <a:cubicBezTo>
                  <a:pt x="54" y="10"/>
                  <a:pt x="51" y="13"/>
                  <a:pt x="47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17" y="13"/>
                  <a:pt x="13" y="17"/>
                  <a:pt x="13" y="23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51"/>
                  <a:pt x="10" y="54"/>
                  <a:pt x="6" y="54"/>
                </a:cubicBezTo>
                <a:cubicBezTo>
                  <a:pt x="3" y="54"/>
                  <a:pt x="0" y="51"/>
                  <a:pt x="0" y="47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0"/>
                  <a:pt x="10" y="0"/>
                  <a:pt x="23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1" y="0"/>
                  <a:pt x="54" y="3"/>
                  <a:pt x="54" y="6"/>
                </a:cubicBezTo>
                <a:close/>
                <a:moveTo>
                  <a:pt x="137" y="0"/>
                </a:moveTo>
                <a:cubicBezTo>
                  <a:pt x="113" y="0"/>
                  <a:pt x="113" y="0"/>
                  <a:pt x="113" y="0"/>
                </a:cubicBezTo>
                <a:cubicBezTo>
                  <a:pt x="109" y="0"/>
                  <a:pt x="106" y="3"/>
                  <a:pt x="106" y="6"/>
                </a:cubicBezTo>
                <a:cubicBezTo>
                  <a:pt x="106" y="10"/>
                  <a:pt x="109" y="13"/>
                  <a:pt x="113" y="13"/>
                </a:cubicBezTo>
                <a:cubicBezTo>
                  <a:pt x="137" y="13"/>
                  <a:pt x="137" y="13"/>
                  <a:pt x="137" y="13"/>
                </a:cubicBezTo>
                <a:cubicBezTo>
                  <a:pt x="143" y="13"/>
                  <a:pt x="147" y="17"/>
                  <a:pt x="147" y="23"/>
                </a:cubicBezTo>
                <a:cubicBezTo>
                  <a:pt x="147" y="47"/>
                  <a:pt x="147" y="47"/>
                  <a:pt x="147" y="47"/>
                </a:cubicBezTo>
                <a:cubicBezTo>
                  <a:pt x="147" y="51"/>
                  <a:pt x="150" y="54"/>
                  <a:pt x="154" y="54"/>
                </a:cubicBezTo>
                <a:cubicBezTo>
                  <a:pt x="157" y="54"/>
                  <a:pt x="160" y="51"/>
                  <a:pt x="160" y="47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10"/>
                  <a:pt x="150" y="0"/>
                  <a:pt x="137" y="0"/>
                </a:cubicBezTo>
                <a:close/>
                <a:moveTo>
                  <a:pt x="154" y="106"/>
                </a:moveTo>
                <a:cubicBezTo>
                  <a:pt x="150" y="106"/>
                  <a:pt x="147" y="109"/>
                  <a:pt x="147" y="113"/>
                </a:cubicBezTo>
                <a:cubicBezTo>
                  <a:pt x="147" y="137"/>
                  <a:pt x="147" y="137"/>
                  <a:pt x="147" y="137"/>
                </a:cubicBezTo>
                <a:cubicBezTo>
                  <a:pt x="147" y="143"/>
                  <a:pt x="143" y="147"/>
                  <a:pt x="137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09" y="147"/>
                  <a:pt x="106" y="150"/>
                  <a:pt x="106" y="154"/>
                </a:cubicBezTo>
                <a:cubicBezTo>
                  <a:pt x="106" y="157"/>
                  <a:pt x="109" y="160"/>
                  <a:pt x="113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50" y="160"/>
                  <a:pt x="160" y="150"/>
                  <a:pt x="160" y="137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60" y="109"/>
                  <a:pt x="157" y="106"/>
                  <a:pt x="154" y="106"/>
                </a:cubicBezTo>
                <a:close/>
                <a:moveTo>
                  <a:pt x="47" y="147"/>
                </a:moveTo>
                <a:cubicBezTo>
                  <a:pt x="23" y="147"/>
                  <a:pt x="23" y="147"/>
                  <a:pt x="23" y="147"/>
                </a:cubicBezTo>
                <a:cubicBezTo>
                  <a:pt x="17" y="147"/>
                  <a:pt x="13" y="143"/>
                  <a:pt x="13" y="137"/>
                </a:cubicBezTo>
                <a:cubicBezTo>
                  <a:pt x="13" y="113"/>
                  <a:pt x="13" y="113"/>
                  <a:pt x="13" y="113"/>
                </a:cubicBezTo>
                <a:cubicBezTo>
                  <a:pt x="13" y="109"/>
                  <a:pt x="10" y="106"/>
                  <a:pt x="6" y="106"/>
                </a:cubicBezTo>
                <a:cubicBezTo>
                  <a:pt x="3" y="106"/>
                  <a:pt x="0" y="109"/>
                  <a:pt x="0" y="113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50"/>
                  <a:pt x="10" y="160"/>
                  <a:pt x="23" y="16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51" y="160"/>
                  <a:pt x="54" y="157"/>
                  <a:pt x="54" y="154"/>
                </a:cubicBezTo>
                <a:cubicBezTo>
                  <a:pt x="54" y="150"/>
                  <a:pt x="51" y="147"/>
                  <a:pt x="47" y="1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17" name="TextBox 16"/>
          <p:cNvSpPr txBox="1"/>
          <p:nvPr/>
        </p:nvSpPr>
        <p:spPr>
          <a:xfrm>
            <a:off x="2471961" y="1342777"/>
            <a:ext cx="4523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  <a:endParaRPr lang="ru-RU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2207847" y="1730030"/>
            <a:ext cx="98054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Риск</a:t>
            </a:r>
            <a:endParaRPr lang="ru-RU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32" name="Прямая со стрелкой 31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" name="Прямоугольник 22"/>
          <p:cNvSpPr/>
          <p:nvPr/>
        </p:nvSpPr>
        <p:spPr>
          <a:xfrm>
            <a:off x="3973119" y="4613044"/>
            <a:ext cx="379873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21.10.2023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+ 36 месяцев </a:t>
            </a: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&lt;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01.01.2027</a:t>
            </a:r>
          </a:p>
        </p:txBody>
      </p:sp>
      <p:sp>
        <p:nvSpPr>
          <p:cNvPr id="5" name="Прямоугольник 4"/>
          <p:cNvSpPr/>
          <p:nvPr/>
        </p:nvSpPr>
        <p:spPr>
          <a:xfrm>
            <a:off x="2026512" y="5076187"/>
            <a:ext cx="7271862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Дата прекращения действия права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пользования (</a:t>
            </a:r>
            <a:r>
              <a:rPr lang="ru-RU" sz="1600" dirty="0" smtClean="0">
                <a:solidFill>
                  <a:schemeClr val="accent6">
                    <a:lumMod val="75000"/>
                  </a:schemeClr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21.10.2026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) </a:t>
            </a:r>
            <a:r>
              <a:rPr lang="en-US" sz="1600" b="1" dirty="0" smtClean="0">
                <a:solidFill>
                  <a:srgbClr val="C0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&lt; </a:t>
            </a:r>
            <a:r>
              <a:rPr lang="en-US" sz="1600" b="1" dirty="0">
                <a:solidFill>
                  <a:srgbClr val="C0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01.01.2027</a:t>
            </a:r>
            <a:endParaRPr lang="ru-RU" sz="1600" b="1" dirty="0">
              <a:solidFill>
                <a:srgbClr val="C00000"/>
              </a:solidFill>
            </a:endParaRPr>
          </a:p>
        </p:txBody>
      </p:sp>
      <p:sp>
        <p:nvSpPr>
          <p:cNvPr id="24" name="Прямоугольник 23"/>
          <p:cNvSpPr/>
          <p:nvPr/>
        </p:nvSpPr>
        <p:spPr>
          <a:xfrm>
            <a:off x="4421522" y="5525690"/>
            <a:ext cx="293118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Требует особого внимания</a:t>
            </a:r>
            <a:endParaRPr lang="ru-RU" sz="1600" b="1" dirty="0">
              <a:solidFill>
                <a:srgbClr val="C00000"/>
              </a:solidFill>
            </a:endParaRPr>
          </a:p>
        </p:txBody>
      </p:sp>
      <p:sp>
        <p:nvSpPr>
          <p:cNvPr id="25" name="Прямоугольник 24"/>
          <p:cNvSpPr/>
          <p:nvPr/>
        </p:nvSpPr>
        <p:spPr>
          <a:xfrm>
            <a:off x="695325" y="2294249"/>
            <a:ext cx="10621963" cy="1799594"/>
          </a:xfrm>
          <a:prstGeom prst="rect">
            <a:avLst/>
          </a:prstGeom>
          <a:solidFill>
            <a:srgbClr val="EDF1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рямоугольник 33"/>
          <p:cNvSpPr/>
          <p:nvPr/>
        </p:nvSpPr>
        <p:spPr>
          <a:xfrm>
            <a:off x="695325" y="3072683"/>
            <a:ext cx="10621963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Ведомость остатков ОС, НМА, 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НПА</a:t>
            </a:r>
            <a:endParaRPr lang="en-US" sz="1600" b="1" dirty="0" smtClean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  <a:p>
            <a:pPr algn="ctr"/>
            <a:endParaRPr lang="en-US" sz="1600" b="1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  <a:p>
            <a:pPr algn="ctr"/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Дата принятия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 учету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+ Срок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полезного использования = 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Дата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прекращения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действия права пользования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  <a:p>
            <a:pPr algn="ctr"/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37" name="Freeform 32">
            <a:extLst>
              <a:ext uri="{FF2B5EF4-FFF2-40B4-BE49-F238E27FC236}">
                <a16:creationId xmlns:a16="http://schemas.microsoft.com/office/drawing/2014/main" id="{F347A279-2A51-49D0-8C41-B385214265CE}"/>
              </a:ext>
            </a:extLst>
          </p:cNvPr>
          <p:cNvSpPr>
            <a:spLocks noEditPoints="1"/>
          </p:cNvSpPr>
          <p:nvPr/>
        </p:nvSpPr>
        <p:spPr bwMode="auto">
          <a:xfrm>
            <a:off x="5644853" y="2444588"/>
            <a:ext cx="489980" cy="494254"/>
          </a:xfrm>
          <a:custGeom>
            <a:avLst/>
            <a:gdLst>
              <a:gd name="T0" fmla="*/ 44371 w 160"/>
              <a:gd name="T1" fmla="*/ 0 h 160"/>
              <a:gd name="T2" fmla="*/ 0 w 160"/>
              <a:gd name="T3" fmla="*/ 506105 h 160"/>
              <a:gd name="T4" fmla="*/ 501729 w 160"/>
              <a:gd name="T5" fmla="*/ 550863 h 160"/>
              <a:gd name="T6" fmla="*/ 546100 w 160"/>
              <a:gd name="T7" fmla="*/ 44758 h 160"/>
              <a:gd name="T8" fmla="*/ 518795 w 160"/>
              <a:gd name="T9" fmla="*/ 506105 h 160"/>
              <a:gd name="T10" fmla="*/ 44371 w 160"/>
              <a:gd name="T11" fmla="*/ 523320 h 160"/>
              <a:gd name="T12" fmla="*/ 27305 w 160"/>
              <a:gd name="T13" fmla="*/ 44758 h 160"/>
              <a:gd name="T14" fmla="*/ 501729 w 160"/>
              <a:gd name="T15" fmla="*/ 27543 h 160"/>
              <a:gd name="T16" fmla="*/ 518795 w 160"/>
              <a:gd name="T17" fmla="*/ 506105 h 160"/>
              <a:gd name="T18" fmla="*/ 177483 w 160"/>
              <a:gd name="T19" fmla="*/ 399376 h 160"/>
              <a:gd name="T20" fmla="*/ 218440 w 160"/>
              <a:gd name="T21" fmla="*/ 461348 h 160"/>
              <a:gd name="T22" fmla="*/ 197961 w 160"/>
              <a:gd name="T23" fmla="*/ 461348 h 160"/>
              <a:gd name="T24" fmla="*/ 116046 w 160"/>
              <a:gd name="T25" fmla="*/ 461348 h 160"/>
              <a:gd name="T26" fmla="*/ 98981 w 160"/>
              <a:gd name="T27" fmla="*/ 461348 h 160"/>
              <a:gd name="T28" fmla="*/ 136525 w 160"/>
              <a:gd name="T29" fmla="*/ 399376 h 160"/>
              <a:gd name="T30" fmla="*/ 98981 w 160"/>
              <a:gd name="T31" fmla="*/ 340846 h 160"/>
              <a:gd name="T32" fmla="*/ 157004 w 160"/>
              <a:gd name="T33" fmla="*/ 382161 h 160"/>
              <a:gd name="T34" fmla="*/ 218440 w 160"/>
              <a:gd name="T35" fmla="*/ 340846 h 160"/>
              <a:gd name="T36" fmla="*/ 242332 w 160"/>
              <a:gd name="T37" fmla="*/ 161816 h 160"/>
              <a:gd name="T38" fmla="*/ 170656 w 160"/>
              <a:gd name="T39" fmla="*/ 175588 h 160"/>
              <a:gd name="T40" fmla="*/ 157004 w 160"/>
              <a:gd name="T41" fmla="*/ 247888 h 160"/>
              <a:gd name="T42" fmla="*/ 143351 w 160"/>
              <a:gd name="T43" fmla="*/ 175588 h 160"/>
              <a:gd name="T44" fmla="*/ 71676 w 160"/>
              <a:gd name="T45" fmla="*/ 161816 h 160"/>
              <a:gd name="T46" fmla="*/ 143351 w 160"/>
              <a:gd name="T47" fmla="*/ 148044 h 160"/>
              <a:gd name="T48" fmla="*/ 157004 w 160"/>
              <a:gd name="T49" fmla="*/ 79187 h 160"/>
              <a:gd name="T50" fmla="*/ 170656 w 160"/>
              <a:gd name="T51" fmla="*/ 148044 h 160"/>
              <a:gd name="T52" fmla="*/ 242332 w 160"/>
              <a:gd name="T53" fmla="*/ 161816 h 160"/>
              <a:gd name="T54" fmla="*/ 453946 w 160"/>
              <a:gd name="T55" fmla="*/ 447576 h 160"/>
              <a:gd name="T56" fmla="*/ 320834 w 160"/>
              <a:gd name="T57" fmla="*/ 433805 h 160"/>
              <a:gd name="T58" fmla="*/ 453946 w 160"/>
              <a:gd name="T59" fmla="*/ 420033 h 160"/>
              <a:gd name="T60" fmla="*/ 467598 w 160"/>
              <a:gd name="T61" fmla="*/ 368390 h 160"/>
              <a:gd name="T62" fmla="*/ 334486 w 160"/>
              <a:gd name="T63" fmla="*/ 382161 h 160"/>
              <a:gd name="T64" fmla="*/ 334486 w 160"/>
              <a:gd name="T65" fmla="*/ 354618 h 160"/>
              <a:gd name="T66" fmla="*/ 467598 w 160"/>
              <a:gd name="T67" fmla="*/ 368390 h 160"/>
              <a:gd name="T68" fmla="*/ 310594 w 160"/>
              <a:gd name="T69" fmla="*/ 161816 h 160"/>
              <a:gd name="T70" fmla="*/ 443706 w 160"/>
              <a:gd name="T71" fmla="*/ 148044 h 160"/>
              <a:gd name="T72" fmla="*/ 443706 w 160"/>
              <a:gd name="T73" fmla="*/ 175588 h 160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160" h="160">
                <a:moveTo>
                  <a:pt x="147" y="0"/>
                </a:move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4"/>
                  <a:pt x="6" y="160"/>
                  <a:pt x="13" y="160"/>
                </a:cubicBezTo>
                <a:cubicBezTo>
                  <a:pt x="147" y="160"/>
                  <a:pt x="147" y="160"/>
                  <a:pt x="147" y="160"/>
                </a:cubicBezTo>
                <a:cubicBezTo>
                  <a:pt x="154" y="160"/>
                  <a:pt x="160" y="154"/>
                  <a:pt x="160" y="147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6"/>
                  <a:pt x="154" y="0"/>
                  <a:pt x="147" y="0"/>
                </a:cubicBezTo>
                <a:close/>
                <a:moveTo>
                  <a:pt x="152" y="147"/>
                </a:moveTo>
                <a:cubicBezTo>
                  <a:pt x="152" y="150"/>
                  <a:pt x="150" y="152"/>
                  <a:pt x="147" y="152"/>
                </a:cubicBezTo>
                <a:cubicBezTo>
                  <a:pt x="13" y="152"/>
                  <a:pt x="13" y="152"/>
                  <a:pt x="13" y="152"/>
                </a:cubicBezTo>
                <a:cubicBezTo>
                  <a:pt x="10" y="152"/>
                  <a:pt x="8" y="150"/>
                  <a:pt x="8" y="147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0"/>
                  <a:pt x="10" y="8"/>
                  <a:pt x="13" y="8"/>
                </a:cubicBezTo>
                <a:cubicBezTo>
                  <a:pt x="147" y="8"/>
                  <a:pt x="147" y="8"/>
                  <a:pt x="147" y="8"/>
                </a:cubicBezTo>
                <a:cubicBezTo>
                  <a:pt x="150" y="8"/>
                  <a:pt x="152" y="10"/>
                  <a:pt x="152" y="13"/>
                </a:cubicBezTo>
                <a:cubicBezTo>
                  <a:pt x="152" y="147"/>
                  <a:pt x="152" y="147"/>
                  <a:pt x="152" y="147"/>
                </a:cubicBezTo>
                <a:close/>
                <a:moveTo>
                  <a:pt x="64" y="105"/>
                </a:moveTo>
                <a:cubicBezTo>
                  <a:pt x="52" y="116"/>
                  <a:pt x="52" y="116"/>
                  <a:pt x="52" y="116"/>
                </a:cubicBezTo>
                <a:cubicBezTo>
                  <a:pt x="64" y="128"/>
                  <a:pt x="64" y="128"/>
                  <a:pt x="64" y="128"/>
                </a:cubicBezTo>
                <a:cubicBezTo>
                  <a:pt x="65" y="130"/>
                  <a:pt x="65" y="132"/>
                  <a:pt x="64" y="134"/>
                </a:cubicBezTo>
                <a:cubicBezTo>
                  <a:pt x="63" y="135"/>
                  <a:pt x="62" y="135"/>
                  <a:pt x="61" y="135"/>
                </a:cubicBezTo>
                <a:cubicBezTo>
                  <a:pt x="60" y="135"/>
                  <a:pt x="59" y="135"/>
                  <a:pt x="58" y="134"/>
                </a:cubicBezTo>
                <a:cubicBezTo>
                  <a:pt x="46" y="122"/>
                  <a:pt x="46" y="122"/>
                  <a:pt x="46" y="122"/>
                </a:cubicBezTo>
                <a:cubicBezTo>
                  <a:pt x="34" y="134"/>
                  <a:pt x="34" y="134"/>
                  <a:pt x="34" y="134"/>
                </a:cubicBezTo>
                <a:cubicBezTo>
                  <a:pt x="33" y="135"/>
                  <a:pt x="32" y="135"/>
                  <a:pt x="31" y="135"/>
                </a:cubicBezTo>
                <a:cubicBezTo>
                  <a:pt x="30" y="135"/>
                  <a:pt x="29" y="135"/>
                  <a:pt x="29" y="134"/>
                </a:cubicBezTo>
                <a:cubicBezTo>
                  <a:pt x="27" y="132"/>
                  <a:pt x="27" y="130"/>
                  <a:pt x="29" y="128"/>
                </a:cubicBezTo>
                <a:cubicBezTo>
                  <a:pt x="40" y="116"/>
                  <a:pt x="40" y="116"/>
                  <a:pt x="40" y="116"/>
                </a:cubicBezTo>
                <a:cubicBezTo>
                  <a:pt x="29" y="105"/>
                  <a:pt x="29" y="105"/>
                  <a:pt x="29" y="105"/>
                </a:cubicBezTo>
                <a:cubicBezTo>
                  <a:pt x="27" y="103"/>
                  <a:pt x="27" y="100"/>
                  <a:pt x="29" y="99"/>
                </a:cubicBezTo>
                <a:cubicBezTo>
                  <a:pt x="30" y="97"/>
                  <a:pt x="33" y="97"/>
                  <a:pt x="34" y="99"/>
                </a:cubicBezTo>
                <a:cubicBezTo>
                  <a:pt x="46" y="111"/>
                  <a:pt x="46" y="111"/>
                  <a:pt x="46" y="111"/>
                </a:cubicBezTo>
                <a:cubicBezTo>
                  <a:pt x="58" y="99"/>
                  <a:pt x="58" y="99"/>
                  <a:pt x="58" y="99"/>
                </a:cubicBezTo>
                <a:cubicBezTo>
                  <a:pt x="59" y="97"/>
                  <a:pt x="62" y="97"/>
                  <a:pt x="64" y="99"/>
                </a:cubicBezTo>
                <a:cubicBezTo>
                  <a:pt x="65" y="100"/>
                  <a:pt x="65" y="103"/>
                  <a:pt x="64" y="105"/>
                </a:cubicBezTo>
                <a:close/>
                <a:moveTo>
                  <a:pt x="71" y="47"/>
                </a:moveTo>
                <a:cubicBezTo>
                  <a:pt x="71" y="49"/>
                  <a:pt x="69" y="51"/>
                  <a:pt x="67" y="51"/>
                </a:cubicBezTo>
                <a:cubicBezTo>
                  <a:pt x="50" y="51"/>
                  <a:pt x="50" y="51"/>
                  <a:pt x="50" y="51"/>
                </a:cubicBezTo>
                <a:cubicBezTo>
                  <a:pt x="50" y="68"/>
                  <a:pt x="50" y="68"/>
                  <a:pt x="50" y="68"/>
                </a:cubicBezTo>
                <a:cubicBezTo>
                  <a:pt x="50" y="70"/>
                  <a:pt x="48" y="72"/>
                  <a:pt x="46" y="72"/>
                </a:cubicBezTo>
                <a:cubicBezTo>
                  <a:pt x="44" y="72"/>
                  <a:pt x="42" y="70"/>
                  <a:pt x="42" y="68"/>
                </a:cubicBezTo>
                <a:cubicBezTo>
                  <a:pt x="42" y="51"/>
                  <a:pt x="42" y="51"/>
                  <a:pt x="42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3" y="51"/>
                  <a:pt x="21" y="49"/>
                  <a:pt x="21" y="47"/>
                </a:cubicBezTo>
                <a:cubicBezTo>
                  <a:pt x="21" y="45"/>
                  <a:pt x="23" y="43"/>
                  <a:pt x="25" y="43"/>
                </a:cubicBezTo>
                <a:cubicBezTo>
                  <a:pt x="42" y="43"/>
                  <a:pt x="42" y="43"/>
                  <a:pt x="42" y="43"/>
                </a:cubicBezTo>
                <a:cubicBezTo>
                  <a:pt x="42" y="27"/>
                  <a:pt x="42" y="27"/>
                  <a:pt x="42" y="27"/>
                </a:cubicBezTo>
                <a:cubicBezTo>
                  <a:pt x="42" y="24"/>
                  <a:pt x="44" y="23"/>
                  <a:pt x="46" y="23"/>
                </a:cubicBezTo>
                <a:cubicBezTo>
                  <a:pt x="48" y="23"/>
                  <a:pt x="50" y="24"/>
                  <a:pt x="50" y="27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43"/>
                  <a:pt x="67" y="43"/>
                  <a:pt x="67" y="43"/>
                </a:cubicBezTo>
                <a:cubicBezTo>
                  <a:pt x="69" y="43"/>
                  <a:pt x="71" y="45"/>
                  <a:pt x="71" y="47"/>
                </a:cubicBezTo>
                <a:close/>
                <a:moveTo>
                  <a:pt x="137" y="126"/>
                </a:moveTo>
                <a:cubicBezTo>
                  <a:pt x="137" y="128"/>
                  <a:pt x="135" y="130"/>
                  <a:pt x="133" y="130"/>
                </a:cubicBezTo>
                <a:cubicBezTo>
                  <a:pt x="98" y="130"/>
                  <a:pt x="98" y="130"/>
                  <a:pt x="98" y="130"/>
                </a:cubicBezTo>
                <a:cubicBezTo>
                  <a:pt x="95" y="130"/>
                  <a:pt x="94" y="128"/>
                  <a:pt x="94" y="126"/>
                </a:cubicBezTo>
                <a:cubicBezTo>
                  <a:pt x="94" y="124"/>
                  <a:pt x="95" y="122"/>
                  <a:pt x="98" y="122"/>
                </a:cubicBezTo>
                <a:cubicBezTo>
                  <a:pt x="133" y="122"/>
                  <a:pt x="133" y="122"/>
                  <a:pt x="133" y="122"/>
                </a:cubicBezTo>
                <a:cubicBezTo>
                  <a:pt x="135" y="122"/>
                  <a:pt x="137" y="124"/>
                  <a:pt x="137" y="126"/>
                </a:cubicBezTo>
                <a:close/>
                <a:moveTo>
                  <a:pt x="137" y="107"/>
                </a:moveTo>
                <a:cubicBezTo>
                  <a:pt x="137" y="109"/>
                  <a:pt x="135" y="111"/>
                  <a:pt x="133" y="111"/>
                </a:cubicBezTo>
                <a:cubicBezTo>
                  <a:pt x="98" y="111"/>
                  <a:pt x="98" y="111"/>
                  <a:pt x="98" y="111"/>
                </a:cubicBezTo>
                <a:cubicBezTo>
                  <a:pt x="95" y="111"/>
                  <a:pt x="94" y="109"/>
                  <a:pt x="94" y="107"/>
                </a:cubicBezTo>
                <a:cubicBezTo>
                  <a:pt x="94" y="105"/>
                  <a:pt x="95" y="103"/>
                  <a:pt x="98" y="103"/>
                </a:cubicBezTo>
                <a:cubicBezTo>
                  <a:pt x="133" y="103"/>
                  <a:pt x="133" y="103"/>
                  <a:pt x="133" y="103"/>
                </a:cubicBezTo>
                <a:cubicBezTo>
                  <a:pt x="135" y="103"/>
                  <a:pt x="137" y="105"/>
                  <a:pt x="137" y="107"/>
                </a:cubicBezTo>
                <a:close/>
                <a:moveTo>
                  <a:pt x="95" y="51"/>
                </a:moveTo>
                <a:cubicBezTo>
                  <a:pt x="92" y="51"/>
                  <a:pt x="91" y="49"/>
                  <a:pt x="91" y="47"/>
                </a:cubicBezTo>
                <a:cubicBezTo>
                  <a:pt x="91" y="45"/>
                  <a:pt x="92" y="43"/>
                  <a:pt x="95" y="43"/>
                </a:cubicBezTo>
                <a:cubicBezTo>
                  <a:pt x="130" y="43"/>
                  <a:pt x="130" y="43"/>
                  <a:pt x="130" y="43"/>
                </a:cubicBezTo>
                <a:cubicBezTo>
                  <a:pt x="132" y="43"/>
                  <a:pt x="134" y="45"/>
                  <a:pt x="134" y="47"/>
                </a:cubicBezTo>
                <a:cubicBezTo>
                  <a:pt x="134" y="49"/>
                  <a:pt x="132" y="51"/>
                  <a:pt x="130" y="51"/>
                </a:cubicBezTo>
                <a:lnTo>
                  <a:pt x="95" y="51"/>
                </a:lnTo>
                <a:close/>
              </a:path>
            </a:pathLst>
          </a:custGeom>
          <a:solidFill>
            <a:srgbClr val="002060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2" name="TextBox 1"/>
          <p:cNvSpPr txBox="1"/>
          <p:nvPr/>
        </p:nvSpPr>
        <p:spPr>
          <a:xfrm>
            <a:off x="5239540" y="4223053"/>
            <a:ext cx="12811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Например: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7" name="Прямая соединительная линия 6"/>
          <p:cNvCxnSpPr/>
          <p:nvPr/>
        </p:nvCxnSpPr>
        <p:spPr>
          <a:xfrm>
            <a:off x="695325" y="2294249"/>
            <a:ext cx="10621963" cy="0"/>
          </a:xfrm>
          <a:prstGeom prst="line">
            <a:avLst/>
          </a:prstGeom>
          <a:ln w="190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Прямая соединительная линия 37"/>
          <p:cNvCxnSpPr/>
          <p:nvPr/>
        </p:nvCxnSpPr>
        <p:spPr>
          <a:xfrm>
            <a:off x="695324" y="6032193"/>
            <a:ext cx="10621963" cy="0"/>
          </a:xfrm>
          <a:prstGeom prst="line">
            <a:avLst/>
          </a:prstGeom>
          <a:ln w="190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Номер слайда 3"/>
          <p:cNvSpPr>
            <a:spLocks noGrp="1"/>
          </p:cNvSpPr>
          <p:nvPr>
            <p:ph type="sldNum" sz="quarter" idx="4294967295"/>
          </p:nvPr>
        </p:nvSpPr>
        <p:spPr>
          <a:xfrm>
            <a:off x="10970903" y="176515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88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03669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630431" y="1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взаимодействия с СЦУ в ходе анализа оформления результатов инвентаризации</a:t>
            </a:r>
            <a:endParaRPr lang="ru-RU" sz="2000" dirty="0">
              <a:solidFill>
                <a:schemeClr val="accent5">
                  <a:lumMod val="75000"/>
                </a:schemeClr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4" name="Прямоугольник 13"/>
          <p:cNvSpPr/>
          <p:nvPr/>
        </p:nvSpPr>
        <p:spPr>
          <a:xfrm>
            <a:off x="803276" y="1441770"/>
            <a:ext cx="10729912" cy="875134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TextBox 14"/>
          <p:cNvSpPr txBox="1"/>
          <p:nvPr/>
        </p:nvSpPr>
        <p:spPr>
          <a:xfrm>
            <a:off x="2531371" y="1574045"/>
            <a:ext cx="799128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Контроль на счете </a:t>
            </a:r>
            <a:r>
              <a:rPr lang="en-US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x</a:t>
            </a:r>
            <a:r>
              <a:rPr lang="ru-RU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  <a:r>
              <a:rPr lang="ru-RU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106</a:t>
            </a:r>
            <a:r>
              <a:rPr lang="ru-RU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.хх.ххх </a:t>
            </a:r>
            <a:r>
              <a:rPr lang="ru-RU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остатков</a:t>
            </a:r>
            <a:r>
              <a:rPr lang="ru-RU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ru-RU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без движения</a:t>
            </a:r>
            <a:r>
              <a:rPr lang="ru-RU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</a:t>
            </a:r>
          </a:p>
          <a:p>
            <a:pPr algn="ctr"/>
            <a:r>
              <a:rPr lang="ru-RU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Контроль </a:t>
            </a:r>
            <a:r>
              <a:rPr lang="ru-RU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наличия </a:t>
            </a:r>
            <a:r>
              <a:rPr lang="ru-RU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движения </a:t>
            </a:r>
            <a:r>
              <a:rPr lang="ru-RU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на счете х.</a:t>
            </a:r>
            <a:r>
              <a:rPr lang="ru-RU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105</a:t>
            </a:r>
            <a:r>
              <a:rPr lang="ru-RU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.хх.ххх</a:t>
            </a:r>
          </a:p>
        </p:txBody>
      </p:sp>
      <p:sp>
        <p:nvSpPr>
          <p:cNvPr id="16" name="Freeform 77">
            <a:extLst>
              <a:ext uri="{FF2B5EF4-FFF2-40B4-BE49-F238E27FC236}">
                <a16:creationId xmlns:a16="http://schemas.microsoft.com/office/drawing/2014/main" id="{976FD48B-53EA-45B5-9504-6DF33B9762E0}"/>
              </a:ext>
            </a:extLst>
          </p:cNvPr>
          <p:cNvSpPr>
            <a:spLocks noEditPoints="1"/>
          </p:cNvSpPr>
          <p:nvPr/>
        </p:nvSpPr>
        <p:spPr bwMode="auto">
          <a:xfrm>
            <a:off x="2079056" y="1566826"/>
            <a:ext cx="414251" cy="417874"/>
          </a:xfrm>
          <a:custGeom>
            <a:avLst/>
            <a:gdLst>
              <a:gd name="T0" fmla="*/ 183773 w 160"/>
              <a:gd name="T1" fmla="*/ 20598 h 160"/>
              <a:gd name="T2" fmla="*/ 159951 w 160"/>
              <a:gd name="T3" fmla="*/ 44629 h 160"/>
              <a:gd name="T4" fmla="*/ 78274 w 160"/>
              <a:gd name="T5" fmla="*/ 44629 h 160"/>
              <a:gd name="T6" fmla="*/ 44242 w 160"/>
              <a:gd name="T7" fmla="*/ 78958 h 160"/>
              <a:gd name="T8" fmla="*/ 44242 w 160"/>
              <a:gd name="T9" fmla="*/ 161350 h 160"/>
              <a:gd name="T10" fmla="*/ 20419 w 160"/>
              <a:gd name="T11" fmla="*/ 185380 h 160"/>
              <a:gd name="T12" fmla="*/ 0 w 160"/>
              <a:gd name="T13" fmla="*/ 161350 h 160"/>
              <a:gd name="T14" fmla="*/ 0 w 160"/>
              <a:gd name="T15" fmla="*/ 78958 h 160"/>
              <a:gd name="T16" fmla="*/ 78274 w 160"/>
              <a:gd name="T17" fmla="*/ 0 h 160"/>
              <a:gd name="T18" fmla="*/ 159951 w 160"/>
              <a:gd name="T19" fmla="*/ 0 h 160"/>
              <a:gd name="T20" fmla="*/ 183773 w 160"/>
              <a:gd name="T21" fmla="*/ 20598 h 160"/>
              <a:gd name="T22" fmla="*/ 466239 w 160"/>
              <a:gd name="T23" fmla="*/ 0 h 160"/>
              <a:gd name="T24" fmla="*/ 384562 w 160"/>
              <a:gd name="T25" fmla="*/ 0 h 160"/>
              <a:gd name="T26" fmla="*/ 360740 w 160"/>
              <a:gd name="T27" fmla="*/ 20598 h 160"/>
              <a:gd name="T28" fmla="*/ 384562 w 160"/>
              <a:gd name="T29" fmla="*/ 44629 h 160"/>
              <a:gd name="T30" fmla="*/ 466239 w 160"/>
              <a:gd name="T31" fmla="*/ 44629 h 160"/>
              <a:gd name="T32" fmla="*/ 500271 w 160"/>
              <a:gd name="T33" fmla="*/ 78958 h 160"/>
              <a:gd name="T34" fmla="*/ 500271 w 160"/>
              <a:gd name="T35" fmla="*/ 161350 h 160"/>
              <a:gd name="T36" fmla="*/ 524094 w 160"/>
              <a:gd name="T37" fmla="*/ 185380 h 160"/>
              <a:gd name="T38" fmla="*/ 544513 w 160"/>
              <a:gd name="T39" fmla="*/ 161350 h 160"/>
              <a:gd name="T40" fmla="*/ 544513 w 160"/>
              <a:gd name="T41" fmla="*/ 78958 h 160"/>
              <a:gd name="T42" fmla="*/ 466239 w 160"/>
              <a:gd name="T43" fmla="*/ 0 h 160"/>
              <a:gd name="T44" fmla="*/ 524094 w 160"/>
              <a:gd name="T45" fmla="*/ 363895 h 160"/>
              <a:gd name="T46" fmla="*/ 500271 w 160"/>
              <a:gd name="T47" fmla="*/ 387925 h 160"/>
              <a:gd name="T48" fmla="*/ 500271 w 160"/>
              <a:gd name="T49" fmla="*/ 470317 h 160"/>
              <a:gd name="T50" fmla="*/ 466239 w 160"/>
              <a:gd name="T51" fmla="*/ 504646 h 160"/>
              <a:gd name="T52" fmla="*/ 384562 w 160"/>
              <a:gd name="T53" fmla="*/ 504646 h 160"/>
              <a:gd name="T54" fmla="*/ 360740 w 160"/>
              <a:gd name="T55" fmla="*/ 528677 h 160"/>
              <a:gd name="T56" fmla="*/ 384562 w 160"/>
              <a:gd name="T57" fmla="*/ 549275 h 160"/>
              <a:gd name="T58" fmla="*/ 466239 w 160"/>
              <a:gd name="T59" fmla="*/ 549275 h 160"/>
              <a:gd name="T60" fmla="*/ 544513 w 160"/>
              <a:gd name="T61" fmla="*/ 470317 h 160"/>
              <a:gd name="T62" fmla="*/ 544513 w 160"/>
              <a:gd name="T63" fmla="*/ 387925 h 160"/>
              <a:gd name="T64" fmla="*/ 524094 w 160"/>
              <a:gd name="T65" fmla="*/ 363895 h 160"/>
              <a:gd name="T66" fmla="*/ 159951 w 160"/>
              <a:gd name="T67" fmla="*/ 504646 h 160"/>
              <a:gd name="T68" fmla="*/ 78274 w 160"/>
              <a:gd name="T69" fmla="*/ 504646 h 160"/>
              <a:gd name="T70" fmla="*/ 44242 w 160"/>
              <a:gd name="T71" fmla="*/ 470317 h 160"/>
              <a:gd name="T72" fmla="*/ 44242 w 160"/>
              <a:gd name="T73" fmla="*/ 387925 h 160"/>
              <a:gd name="T74" fmla="*/ 20419 w 160"/>
              <a:gd name="T75" fmla="*/ 363895 h 160"/>
              <a:gd name="T76" fmla="*/ 0 w 160"/>
              <a:gd name="T77" fmla="*/ 387925 h 160"/>
              <a:gd name="T78" fmla="*/ 0 w 160"/>
              <a:gd name="T79" fmla="*/ 470317 h 160"/>
              <a:gd name="T80" fmla="*/ 78274 w 160"/>
              <a:gd name="T81" fmla="*/ 549275 h 160"/>
              <a:gd name="T82" fmla="*/ 159951 w 160"/>
              <a:gd name="T83" fmla="*/ 549275 h 160"/>
              <a:gd name="T84" fmla="*/ 183773 w 160"/>
              <a:gd name="T85" fmla="*/ 528677 h 160"/>
              <a:gd name="T86" fmla="*/ 159951 w 160"/>
              <a:gd name="T87" fmla="*/ 504646 h 16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160" h="160">
                <a:moveTo>
                  <a:pt x="54" y="6"/>
                </a:moveTo>
                <a:cubicBezTo>
                  <a:pt x="54" y="10"/>
                  <a:pt x="51" y="13"/>
                  <a:pt x="47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17" y="13"/>
                  <a:pt x="13" y="17"/>
                  <a:pt x="13" y="23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51"/>
                  <a:pt x="10" y="54"/>
                  <a:pt x="6" y="54"/>
                </a:cubicBezTo>
                <a:cubicBezTo>
                  <a:pt x="3" y="54"/>
                  <a:pt x="0" y="51"/>
                  <a:pt x="0" y="47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0"/>
                  <a:pt x="10" y="0"/>
                  <a:pt x="23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1" y="0"/>
                  <a:pt x="54" y="3"/>
                  <a:pt x="54" y="6"/>
                </a:cubicBezTo>
                <a:close/>
                <a:moveTo>
                  <a:pt x="137" y="0"/>
                </a:moveTo>
                <a:cubicBezTo>
                  <a:pt x="113" y="0"/>
                  <a:pt x="113" y="0"/>
                  <a:pt x="113" y="0"/>
                </a:cubicBezTo>
                <a:cubicBezTo>
                  <a:pt x="109" y="0"/>
                  <a:pt x="106" y="3"/>
                  <a:pt x="106" y="6"/>
                </a:cubicBezTo>
                <a:cubicBezTo>
                  <a:pt x="106" y="10"/>
                  <a:pt x="109" y="13"/>
                  <a:pt x="113" y="13"/>
                </a:cubicBezTo>
                <a:cubicBezTo>
                  <a:pt x="137" y="13"/>
                  <a:pt x="137" y="13"/>
                  <a:pt x="137" y="13"/>
                </a:cubicBezTo>
                <a:cubicBezTo>
                  <a:pt x="143" y="13"/>
                  <a:pt x="147" y="17"/>
                  <a:pt x="147" y="23"/>
                </a:cubicBezTo>
                <a:cubicBezTo>
                  <a:pt x="147" y="47"/>
                  <a:pt x="147" y="47"/>
                  <a:pt x="147" y="47"/>
                </a:cubicBezTo>
                <a:cubicBezTo>
                  <a:pt x="147" y="51"/>
                  <a:pt x="150" y="54"/>
                  <a:pt x="154" y="54"/>
                </a:cubicBezTo>
                <a:cubicBezTo>
                  <a:pt x="157" y="54"/>
                  <a:pt x="160" y="51"/>
                  <a:pt x="160" y="47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10"/>
                  <a:pt x="150" y="0"/>
                  <a:pt x="137" y="0"/>
                </a:cubicBezTo>
                <a:close/>
                <a:moveTo>
                  <a:pt x="154" y="106"/>
                </a:moveTo>
                <a:cubicBezTo>
                  <a:pt x="150" y="106"/>
                  <a:pt x="147" y="109"/>
                  <a:pt x="147" y="113"/>
                </a:cubicBezTo>
                <a:cubicBezTo>
                  <a:pt x="147" y="137"/>
                  <a:pt x="147" y="137"/>
                  <a:pt x="147" y="137"/>
                </a:cubicBezTo>
                <a:cubicBezTo>
                  <a:pt x="147" y="143"/>
                  <a:pt x="143" y="147"/>
                  <a:pt x="137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09" y="147"/>
                  <a:pt x="106" y="150"/>
                  <a:pt x="106" y="154"/>
                </a:cubicBezTo>
                <a:cubicBezTo>
                  <a:pt x="106" y="157"/>
                  <a:pt x="109" y="160"/>
                  <a:pt x="113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50" y="160"/>
                  <a:pt x="160" y="150"/>
                  <a:pt x="160" y="137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60" y="109"/>
                  <a:pt x="157" y="106"/>
                  <a:pt x="154" y="106"/>
                </a:cubicBezTo>
                <a:close/>
                <a:moveTo>
                  <a:pt x="47" y="147"/>
                </a:moveTo>
                <a:cubicBezTo>
                  <a:pt x="23" y="147"/>
                  <a:pt x="23" y="147"/>
                  <a:pt x="23" y="147"/>
                </a:cubicBezTo>
                <a:cubicBezTo>
                  <a:pt x="17" y="147"/>
                  <a:pt x="13" y="143"/>
                  <a:pt x="13" y="137"/>
                </a:cubicBezTo>
                <a:cubicBezTo>
                  <a:pt x="13" y="113"/>
                  <a:pt x="13" y="113"/>
                  <a:pt x="13" y="113"/>
                </a:cubicBezTo>
                <a:cubicBezTo>
                  <a:pt x="13" y="109"/>
                  <a:pt x="10" y="106"/>
                  <a:pt x="6" y="106"/>
                </a:cubicBezTo>
                <a:cubicBezTo>
                  <a:pt x="3" y="106"/>
                  <a:pt x="0" y="109"/>
                  <a:pt x="0" y="113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50"/>
                  <a:pt x="10" y="160"/>
                  <a:pt x="23" y="16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51" y="160"/>
                  <a:pt x="54" y="157"/>
                  <a:pt x="54" y="154"/>
                </a:cubicBezTo>
                <a:cubicBezTo>
                  <a:pt x="54" y="150"/>
                  <a:pt x="51" y="147"/>
                  <a:pt x="47" y="1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17" name="TextBox 16"/>
          <p:cNvSpPr txBox="1"/>
          <p:nvPr/>
        </p:nvSpPr>
        <p:spPr>
          <a:xfrm>
            <a:off x="2059916" y="1591097"/>
            <a:ext cx="4523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  <a:endParaRPr lang="ru-RU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1795802" y="1978350"/>
            <a:ext cx="98054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Риск</a:t>
            </a:r>
            <a:endParaRPr lang="ru-RU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32" name="Прямая со стрелкой 31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5048" y="2521280"/>
            <a:ext cx="10728073" cy="3444405"/>
          </a:xfrm>
          <a:prstGeom prst="rect">
            <a:avLst/>
          </a:prstGeom>
          <a:ln>
            <a:solidFill>
              <a:srgbClr val="002060"/>
            </a:solidFill>
          </a:ln>
        </p:spPr>
      </p:pic>
      <p:sp>
        <p:nvSpPr>
          <p:cNvPr id="4" name="Номер слайда 3"/>
          <p:cNvSpPr>
            <a:spLocks noGrp="1"/>
          </p:cNvSpPr>
          <p:nvPr>
            <p:ph type="sldNum" sz="quarter" idx="4294967295"/>
          </p:nvPr>
        </p:nvSpPr>
        <p:spPr>
          <a:xfrm>
            <a:off x="10970903" y="218963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89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0051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846741" y="68694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взаимодействия с СЦУ в ходе анализа оформления результатов инвентаризации</a:t>
            </a:r>
            <a:endParaRPr lang="ru-RU" sz="2000" dirty="0">
              <a:solidFill>
                <a:schemeClr val="accent5">
                  <a:lumMod val="75000"/>
                </a:schemeClr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9" name="Прямоугольник 18"/>
          <p:cNvSpPr/>
          <p:nvPr/>
        </p:nvSpPr>
        <p:spPr>
          <a:xfrm>
            <a:off x="751770" y="1136461"/>
            <a:ext cx="10651845" cy="1164502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TextBox 19"/>
          <p:cNvSpPr txBox="1"/>
          <p:nvPr/>
        </p:nvSpPr>
        <p:spPr>
          <a:xfrm>
            <a:off x="2479865" y="1268736"/>
            <a:ext cx="860652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Проверить </a:t>
            </a:r>
            <a:r>
              <a:rPr lang="ru-RU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аналитический учет</a:t>
            </a:r>
            <a:r>
              <a:rPr lang="ru-RU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расчетов по доходам (расходам)</a:t>
            </a:r>
          </a:p>
          <a:p>
            <a:pPr algn="ctr"/>
            <a:r>
              <a:rPr lang="ru-RU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части </a:t>
            </a:r>
            <a:r>
              <a:rPr lang="ru-RU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даты исполнения</a:t>
            </a:r>
            <a:r>
              <a:rPr lang="ru-RU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что определяет </a:t>
            </a:r>
            <a:r>
              <a:rPr lang="ru-RU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объемы </a:t>
            </a:r>
            <a:r>
              <a:rPr lang="ru-RU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долгосрочной, просроченной</a:t>
            </a:r>
            <a:r>
              <a:rPr lang="ru-RU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задолженности</a:t>
            </a:r>
          </a:p>
        </p:txBody>
      </p:sp>
      <p:sp>
        <p:nvSpPr>
          <p:cNvPr id="21" name="Freeform 77">
            <a:extLst>
              <a:ext uri="{FF2B5EF4-FFF2-40B4-BE49-F238E27FC236}">
                <a16:creationId xmlns:a16="http://schemas.microsoft.com/office/drawing/2014/main" id="{976FD48B-53EA-45B5-9504-6DF33B9762E0}"/>
              </a:ext>
            </a:extLst>
          </p:cNvPr>
          <p:cNvSpPr>
            <a:spLocks noEditPoints="1"/>
          </p:cNvSpPr>
          <p:nvPr/>
        </p:nvSpPr>
        <p:spPr bwMode="auto">
          <a:xfrm>
            <a:off x="2027551" y="1413917"/>
            <a:ext cx="414251" cy="417874"/>
          </a:xfrm>
          <a:custGeom>
            <a:avLst/>
            <a:gdLst>
              <a:gd name="T0" fmla="*/ 183773 w 160"/>
              <a:gd name="T1" fmla="*/ 20598 h 160"/>
              <a:gd name="T2" fmla="*/ 159951 w 160"/>
              <a:gd name="T3" fmla="*/ 44629 h 160"/>
              <a:gd name="T4" fmla="*/ 78274 w 160"/>
              <a:gd name="T5" fmla="*/ 44629 h 160"/>
              <a:gd name="T6" fmla="*/ 44242 w 160"/>
              <a:gd name="T7" fmla="*/ 78958 h 160"/>
              <a:gd name="T8" fmla="*/ 44242 w 160"/>
              <a:gd name="T9" fmla="*/ 161350 h 160"/>
              <a:gd name="T10" fmla="*/ 20419 w 160"/>
              <a:gd name="T11" fmla="*/ 185380 h 160"/>
              <a:gd name="T12" fmla="*/ 0 w 160"/>
              <a:gd name="T13" fmla="*/ 161350 h 160"/>
              <a:gd name="T14" fmla="*/ 0 w 160"/>
              <a:gd name="T15" fmla="*/ 78958 h 160"/>
              <a:gd name="T16" fmla="*/ 78274 w 160"/>
              <a:gd name="T17" fmla="*/ 0 h 160"/>
              <a:gd name="T18" fmla="*/ 159951 w 160"/>
              <a:gd name="T19" fmla="*/ 0 h 160"/>
              <a:gd name="T20" fmla="*/ 183773 w 160"/>
              <a:gd name="T21" fmla="*/ 20598 h 160"/>
              <a:gd name="T22" fmla="*/ 466239 w 160"/>
              <a:gd name="T23" fmla="*/ 0 h 160"/>
              <a:gd name="T24" fmla="*/ 384562 w 160"/>
              <a:gd name="T25" fmla="*/ 0 h 160"/>
              <a:gd name="T26" fmla="*/ 360740 w 160"/>
              <a:gd name="T27" fmla="*/ 20598 h 160"/>
              <a:gd name="T28" fmla="*/ 384562 w 160"/>
              <a:gd name="T29" fmla="*/ 44629 h 160"/>
              <a:gd name="T30" fmla="*/ 466239 w 160"/>
              <a:gd name="T31" fmla="*/ 44629 h 160"/>
              <a:gd name="T32" fmla="*/ 500271 w 160"/>
              <a:gd name="T33" fmla="*/ 78958 h 160"/>
              <a:gd name="T34" fmla="*/ 500271 w 160"/>
              <a:gd name="T35" fmla="*/ 161350 h 160"/>
              <a:gd name="T36" fmla="*/ 524094 w 160"/>
              <a:gd name="T37" fmla="*/ 185380 h 160"/>
              <a:gd name="T38" fmla="*/ 544513 w 160"/>
              <a:gd name="T39" fmla="*/ 161350 h 160"/>
              <a:gd name="T40" fmla="*/ 544513 w 160"/>
              <a:gd name="T41" fmla="*/ 78958 h 160"/>
              <a:gd name="T42" fmla="*/ 466239 w 160"/>
              <a:gd name="T43" fmla="*/ 0 h 160"/>
              <a:gd name="T44" fmla="*/ 524094 w 160"/>
              <a:gd name="T45" fmla="*/ 363895 h 160"/>
              <a:gd name="T46" fmla="*/ 500271 w 160"/>
              <a:gd name="T47" fmla="*/ 387925 h 160"/>
              <a:gd name="T48" fmla="*/ 500271 w 160"/>
              <a:gd name="T49" fmla="*/ 470317 h 160"/>
              <a:gd name="T50" fmla="*/ 466239 w 160"/>
              <a:gd name="T51" fmla="*/ 504646 h 160"/>
              <a:gd name="T52" fmla="*/ 384562 w 160"/>
              <a:gd name="T53" fmla="*/ 504646 h 160"/>
              <a:gd name="T54" fmla="*/ 360740 w 160"/>
              <a:gd name="T55" fmla="*/ 528677 h 160"/>
              <a:gd name="T56" fmla="*/ 384562 w 160"/>
              <a:gd name="T57" fmla="*/ 549275 h 160"/>
              <a:gd name="T58" fmla="*/ 466239 w 160"/>
              <a:gd name="T59" fmla="*/ 549275 h 160"/>
              <a:gd name="T60" fmla="*/ 544513 w 160"/>
              <a:gd name="T61" fmla="*/ 470317 h 160"/>
              <a:gd name="T62" fmla="*/ 544513 w 160"/>
              <a:gd name="T63" fmla="*/ 387925 h 160"/>
              <a:gd name="T64" fmla="*/ 524094 w 160"/>
              <a:gd name="T65" fmla="*/ 363895 h 160"/>
              <a:gd name="T66" fmla="*/ 159951 w 160"/>
              <a:gd name="T67" fmla="*/ 504646 h 160"/>
              <a:gd name="T68" fmla="*/ 78274 w 160"/>
              <a:gd name="T69" fmla="*/ 504646 h 160"/>
              <a:gd name="T70" fmla="*/ 44242 w 160"/>
              <a:gd name="T71" fmla="*/ 470317 h 160"/>
              <a:gd name="T72" fmla="*/ 44242 w 160"/>
              <a:gd name="T73" fmla="*/ 387925 h 160"/>
              <a:gd name="T74" fmla="*/ 20419 w 160"/>
              <a:gd name="T75" fmla="*/ 363895 h 160"/>
              <a:gd name="T76" fmla="*/ 0 w 160"/>
              <a:gd name="T77" fmla="*/ 387925 h 160"/>
              <a:gd name="T78" fmla="*/ 0 w 160"/>
              <a:gd name="T79" fmla="*/ 470317 h 160"/>
              <a:gd name="T80" fmla="*/ 78274 w 160"/>
              <a:gd name="T81" fmla="*/ 549275 h 160"/>
              <a:gd name="T82" fmla="*/ 159951 w 160"/>
              <a:gd name="T83" fmla="*/ 549275 h 160"/>
              <a:gd name="T84" fmla="*/ 183773 w 160"/>
              <a:gd name="T85" fmla="*/ 528677 h 160"/>
              <a:gd name="T86" fmla="*/ 159951 w 160"/>
              <a:gd name="T87" fmla="*/ 504646 h 16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160" h="160">
                <a:moveTo>
                  <a:pt x="54" y="6"/>
                </a:moveTo>
                <a:cubicBezTo>
                  <a:pt x="54" y="10"/>
                  <a:pt x="51" y="13"/>
                  <a:pt x="47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17" y="13"/>
                  <a:pt x="13" y="17"/>
                  <a:pt x="13" y="23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51"/>
                  <a:pt x="10" y="54"/>
                  <a:pt x="6" y="54"/>
                </a:cubicBezTo>
                <a:cubicBezTo>
                  <a:pt x="3" y="54"/>
                  <a:pt x="0" y="51"/>
                  <a:pt x="0" y="47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0"/>
                  <a:pt x="10" y="0"/>
                  <a:pt x="23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1" y="0"/>
                  <a:pt x="54" y="3"/>
                  <a:pt x="54" y="6"/>
                </a:cubicBezTo>
                <a:close/>
                <a:moveTo>
                  <a:pt x="137" y="0"/>
                </a:moveTo>
                <a:cubicBezTo>
                  <a:pt x="113" y="0"/>
                  <a:pt x="113" y="0"/>
                  <a:pt x="113" y="0"/>
                </a:cubicBezTo>
                <a:cubicBezTo>
                  <a:pt x="109" y="0"/>
                  <a:pt x="106" y="3"/>
                  <a:pt x="106" y="6"/>
                </a:cubicBezTo>
                <a:cubicBezTo>
                  <a:pt x="106" y="10"/>
                  <a:pt x="109" y="13"/>
                  <a:pt x="113" y="13"/>
                </a:cubicBezTo>
                <a:cubicBezTo>
                  <a:pt x="137" y="13"/>
                  <a:pt x="137" y="13"/>
                  <a:pt x="137" y="13"/>
                </a:cubicBezTo>
                <a:cubicBezTo>
                  <a:pt x="143" y="13"/>
                  <a:pt x="147" y="17"/>
                  <a:pt x="147" y="23"/>
                </a:cubicBezTo>
                <a:cubicBezTo>
                  <a:pt x="147" y="47"/>
                  <a:pt x="147" y="47"/>
                  <a:pt x="147" y="47"/>
                </a:cubicBezTo>
                <a:cubicBezTo>
                  <a:pt x="147" y="51"/>
                  <a:pt x="150" y="54"/>
                  <a:pt x="154" y="54"/>
                </a:cubicBezTo>
                <a:cubicBezTo>
                  <a:pt x="157" y="54"/>
                  <a:pt x="160" y="51"/>
                  <a:pt x="160" y="47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10"/>
                  <a:pt x="150" y="0"/>
                  <a:pt x="137" y="0"/>
                </a:cubicBezTo>
                <a:close/>
                <a:moveTo>
                  <a:pt x="154" y="106"/>
                </a:moveTo>
                <a:cubicBezTo>
                  <a:pt x="150" y="106"/>
                  <a:pt x="147" y="109"/>
                  <a:pt x="147" y="113"/>
                </a:cubicBezTo>
                <a:cubicBezTo>
                  <a:pt x="147" y="137"/>
                  <a:pt x="147" y="137"/>
                  <a:pt x="147" y="137"/>
                </a:cubicBezTo>
                <a:cubicBezTo>
                  <a:pt x="147" y="143"/>
                  <a:pt x="143" y="147"/>
                  <a:pt x="137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09" y="147"/>
                  <a:pt x="106" y="150"/>
                  <a:pt x="106" y="154"/>
                </a:cubicBezTo>
                <a:cubicBezTo>
                  <a:pt x="106" y="157"/>
                  <a:pt x="109" y="160"/>
                  <a:pt x="113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50" y="160"/>
                  <a:pt x="160" y="150"/>
                  <a:pt x="160" y="137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60" y="109"/>
                  <a:pt x="157" y="106"/>
                  <a:pt x="154" y="106"/>
                </a:cubicBezTo>
                <a:close/>
                <a:moveTo>
                  <a:pt x="47" y="147"/>
                </a:moveTo>
                <a:cubicBezTo>
                  <a:pt x="23" y="147"/>
                  <a:pt x="23" y="147"/>
                  <a:pt x="23" y="147"/>
                </a:cubicBezTo>
                <a:cubicBezTo>
                  <a:pt x="17" y="147"/>
                  <a:pt x="13" y="143"/>
                  <a:pt x="13" y="137"/>
                </a:cubicBezTo>
                <a:cubicBezTo>
                  <a:pt x="13" y="113"/>
                  <a:pt x="13" y="113"/>
                  <a:pt x="13" y="113"/>
                </a:cubicBezTo>
                <a:cubicBezTo>
                  <a:pt x="13" y="109"/>
                  <a:pt x="10" y="106"/>
                  <a:pt x="6" y="106"/>
                </a:cubicBezTo>
                <a:cubicBezTo>
                  <a:pt x="3" y="106"/>
                  <a:pt x="0" y="109"/>
                  <a:pt x="0" y="113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50"/>
                  <a:pt x="10" y="160"/>
                  <a:pt x="23" y="16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51" y="160"/>
                  <a:pt x="54" y="157"/>
                  <a:pt x="54" y="154"/>
                </a:cubicBezTo>
                <a:cubicBezTo>
                  <a:pt x="54" y="150"/>
                  <a:pt x="51" y="147"/>
                  <a:pt x="47" y="1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22" name="TextBox 21"/>
          <p:cNvSpPr txBox="1"/>
          <p:nvPr/>
        </p:nvSpPr>
        <p:spPr>
          <a:xfrm>
            <a:off x="2008411" y="1438188"/>
            <a:ext cx="4523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</a:t>
            </a:r>
            <a:endParaRPr lang="ru-RU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1744297" y="1825441"/>
            <a:ext cx="98054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Риск</a:t>
            </a:r>
            <a:endParaRPr lang="ru-RU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35" name="Прямая со стрелкой 34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Прямоугольник 24"/>
          <p:cNvSpPr/>
          <p:nvPr/>
        </p:nvSpPr>
        <p:spPr>
          <a:xfrm>
            <a:off x="1992898" y="4982468"/>
            <a:ext cx="8001486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Контроль осуществляется на основании информации, размещенной на ЕИС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678336" y="2742095"/>
            <a:ext cx="52770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4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01</a:t>
            </a:r>
            <a:endParaRPr lang="ru-RU" sz="24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Прямоугольник 4"/>
          <p:cNvSpPr/>
          <p:nvPr/>
        </p:nvSpPr>
        <p:spPr>
          <a:xfrm>
            <a:off x="1206045" y="2761167"/>
            <a:ext cx="4632047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Контроль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наличия документов о расторжении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контракта, статуса контракта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6216489" y="2742095"/>
            <a:ext cx="52770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400" b="1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02</a:t>
            </a:r>
            <a:endParaRPr lang="ru-RU" sz="24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8" name="Прямоугольник 37"/>
          <p:cNvSpPr/>
          <p:nvPr/>
        </p:nvSpPr>
        <p:spPr>
          <a:xfrm>
            <a:off x="6744198" y="2761167"/>
            <a:ext cx="4632047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Контроль о наличии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дополнительного соглашения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 изменении сроков выполнения работ по контракту</a:t>
            </a:r>
          </a:p>
        </p:txBody>
      </p:sp>
      <p:cxnSp>
        <p:nvCxnSpPr>
          <p:cNvPr id="7" name="Прямая соединительная линия 6"/>
          <p:cNvCxnSpPr/>
          <p:nvPr/>
        </p:nvCxnSpPr>
        <p:spPr>
          <a:xfrm>
            <a:off x="5998866" y="2742095"/>
            <a:ext cx="0" cy="754729"/>
          </a:xfrm>
          <a:prstGeom prst="line">
            <a:avLst/>
          </a:prstGeom>
          <a:ln w="127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Нашивка 42"/>
          <p:cNvSpPr/>
          <p:nvPr/>
        </p:nvSpPr>
        <p:spPr>
          <a:xfrm rot="5400000">
            <a:off x="3034657" y="3861647"/>
            <a:ext cx="442925" cy="442925"/>
          </a:xfrm>
          <a:prstGeom prst="chevron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</a:endParaRPr>
          </a:p>
        </p:txBody>
      </p:sp>
      <p:sp>
        <p:nvSpPr>
          <p:cNvPr id="44" name="Нашивка 43"/>
          <p:cNvSpPr/>
          <p:nvPr/>
        </p:nvSpPr>
        <p:spPr>
          <a:xfrm rot="5400000">
            <a:off x="3034658" y="4143425"/>
            <a:ext cx="442925" cy="442925"/>
          </a:xfrm>
          <a:prstGeom prst="chevron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rgbClr val="11437F"/>
              </a:solidFill>
            </a:endParaRPr>
          </a:p>
        </p:txBody>
      </p:sp>
      <p:sp>
        <p:nvSpPr>
          <p:cNvPr id="45" name="Нашивка 44"/>
          <p:cNvSpPr/>
          <p:nvPr/>
        </p:nvSpPr>
        <p:spPr>
          <a:xfrm rot="5400000">
            <a:off x="8442348" y="3861647"/>
            <a:ext cx="442925" cy="442925"/>
          </a:xfrm>
          <a:prstGeom prst="chevron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</a:endParaRPr>
          </a:p>
        </p:txBody>
      </p:sp>
      <p:sp>
        <p:nvSpPr>
          <p:cNvPr id="46" name="Нашивка 45"/>
          <p:cNvSpPr/>
          <p:nvPr/>
        </p:nvSpPr>
        <p:spPr>
          <a:xfrm rot="5400000">
            <a:off x="8442349" y="4143425"/>
            <a:ext cx="442925" cy="442925"/>
          </a:xfrm>
          <a:prstGeom prst="chevron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rgbClr val="11437F"/>
              </a:solidFill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970903" y="203112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90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77606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Заголовок 1"/>
          <p:cNvSpPr txBox="1">
            <a:spLocks/>
          </p:cNvSpPr>
          <p:nvPr/>
        </p:nvSpPr>
        <p:spPr>
          <a:xfrm>
            <a:off x="2787374" y="40189"/>
            <a:ext cx="6231935" cy="830997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Практика взаимодействия с СЦУ в ходе анализа </a:t>
            </a:r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Акта о результатах инвентаризации</a:t>
            </a:r>
            <a:endParaRPr lang="ru-RU" sz="2000" dirty="0">
              <a:solidFill>
                <a:schemeClr val="accent5">
                  <a:lumMod val="75000"/>
                </a:schemeClr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50" name="Прямоугольник 49"/>
          <p:cNvSpPr/>
          <p:nvPr/>
        </p:nvSpPr>
        <p:spPr>
          <a:xfrm>
            <a:off x="803274" y="1115896"/>
            <a:ext cx="10634443" cy="1375317"/>
          </a:xfrm>
          <a:prstGeom prst="rect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1" name="Прямоугольник 50"/>
          <p:cNvSpPr/>
          <p:nvPr/>
        </p:nvSpPr>
        <p:spPr>
          <a:xfrm>
            <a:off x="1448784" y="1708860"/>
            <a:ext cx="9624869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На основании 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инвентаризационных описей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актов о результатах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инвентаризации – 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проводки </a:t>
            </a:r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не </a:t>
            </a:r>
            <a:r>
              <a:rPr lang="ru-RU" sz="1600" b="1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делаем,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а делаем все необходимые первичные учетные </a:t>
            </a:r>
            <a:r>
              <a:rPr lang="ru-RU" sz="1600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документы.</a:t>
            </a:r>
            <a:endParaRPr lang="ru-RU" sz="1600" dirty="0">
              <a:solidFill>
                <a:schemeClr val="bg1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52" name="Овал 51"/>
          <p:cNvSpPr/>
          <p:nvPr/>
        </p:nvSpPr>
        <p:spPr>
          <a:xfrm>
            <a:off x="1026227" y="1235961"/>
            <a:ext cx="422557" cy="422557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bg1"/>
              </a:solidFill>
            </a:endParaRPr>
          </a:p>
        </p:txBody>
      </p:sp>
      <p:sp>
        <p:nvSpPr>
          <p:cNvPr id="53" name="Прямоугольник 52"/>
          <p:cNvSpPr/>
          <p:nvPr/>
        </p:nvSpPr>
        <p:spPr>
          <a:xfrm>
            <a:off x="1082358" y="1196401"/>
            <a:ext cx="245474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sz="2800" dirty="0" smtClean="0">
                <a:solidFill>
                  <a:srgbClr val="002060"/>
                </a:solidFill>
                <a:ea typeface="Cambria" panose="02040503050406030204" pitchFamily="18" charset="0"/>
                <a:cs typeface="Times New Roman" panose="02020603050405020304" pitchFamily="18" charset="0"/>
              </a:rPr>
              <a:t>!</a:t>
            </a:r>
            <a:endParaRPr lang="ru-RU" sz="2800" dirty="0">
              <a:solidFill>
                <a:srgbClr val="002060"/>
              </a:solidFill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54" name="Прямоугольник 53"/>
          <p:cNvSpPr/>
          <p:nvPr/>
        </p:nvSpPr>
        <p:spPr>
          <a:xfrm>
            <a:off x="1552558" y="1277146"/>
            <a:ext cx="106125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ru-RU" b="1" dirty="0" smtClean="0">
                <a:solidFill>
                  <a:schemeClr val="bg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ВАЖНО</a:t>
            </a:r>
            <a:endParaRPr lang="ru-RU" b="1" dirty="0">
              <a:solidFill>
                <a:schemeClr val="bg1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55" name="Овал 54"/>
          <p:cNvSpPr/>
          <p:nvPr/>
        </p:nvSpPr>
        <p:spPr>
          <a:xfrm>
            <a:off x="10620146" y="1344827"/>
            <a:ext cx="122317" cy="122317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bg1"/>
              </a:solidFill>
            </a:endParaRPr>
          </a:p>
        </p:txBody>
      </p:sp>
      <p:sp>
        <p:nvSpPr>
          <p:cNvPr id="56" name="Овал 55"/>
          <p:cNvSpPr/>
          <p:nvPr/>
        </p:nvSpPr>
        <p:spPr>
          <a:xfrm>
            <a:off x="10837379" y="1345939"/>
            <a:ext cx="122317" cy="122317"/>
          </a:xfrm>
          <a:prstGeom prst="ellipse">
            <a:avLst/>
          </a:prstGeom>
          <a:noFill/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bg1"/>
              </a:solidFill>
            </a:endParaRPr>
          </a:p>
        </p:txBody>
      </p:sp>
      <p:sp>
        <p:nvSpPr>
          <p:cNvPr id="57" name="Овал 56"/>
          <p:cNvSpPr/>
          <p:nvPr/>
        </p:nvSpPr>
        <p:spPr>
          <a:xfrm>
            <a:off x="11054612" y="1344828"/>
            <a:ext cx="122317" cy="122317"/>
          </a:xfrm>
          <a:prstGeom prst="ellipse">
            <a:avLst/>
          </a:prstGeom>
          <a:noFill/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bg1"/>
              </a:solidFill>
            </a:endParaRPr>
          </a:p>
        </p:txBody>
      </p:sp>
      <p:sp>
        <p:nvSpPr>
          <p:cNvPr id="39" name="Прямоугольник 38"/>
          <p:cNvSpPr/>
          <p:nvPr/>
        </p:nvSpPr>
        <p:spPr>
          <a:xfrm>
            <a:off x="803274" y="2656848"/>
            <a:ext cx="10634443" cy="1476952"/>
          </a:xfrm>
          <a:prstGeom prst="rect">
            <a:avLst/>
          </a:prstGeom>
          <a:noFill/>
          <a:ln w="1905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Прямоугольник 39"/>
          <p:cNvSpPr/>
          <p:nvPr/>
        </p:nvSpPr>
        <p:spPr>
          <a:xfrm>
            <a:off x="803275" y="2656848"/>
            <a:ext cx="1536140" cy="1476952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2630431" y="2735202"/>
            <a:ext cx="8653868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ИО расчетов с покупателями, поставщиками и прочими дебиторами и кредиторами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ф. 0504089), ИО расчетов по поступлениям (ф.0510468), Акте заключение комиссии «Дебиторская задолженность имеет признаки сомнительной задолженности»,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dirty="0" smtClean="0">
                <a:solidFill>
                  <a:srgbClr val="FF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но отсутствует Решение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признании (восстановлении) сомнительной задолженности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по доходам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</a:t>
            </a:r>
            <a:r>
              <a:rPr lang="ru-RU" sz="1600" b="1" dirty="0">
                <a:solidFill>
                  <a:srgbClr val="FF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ф. 0510445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)</a:t>
            </a:r>
          </a:p>
        </p:txBody>
      </p:sp>
      <p:sp>
        <p:nvSpPr>
          <p:cNvPr id="44" name="Прямоугольник 43"/>
          <p:cNvSpPr/>
          <p:nvPr/>
        </p:nvSpPr>
        <p:spPr>
          <a:xfrm>
            <a:off x="803274" y="4239471"/>
            <a:ext cx="10634443" cy="1218185"/>
          </a:xfrm>
          <a:prstGeom prst="rect">
            <a:avLst/>
          </a:prstGeom>
          <a:noFill/>
          <a:ln w="1905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Прямоугольник 44"/>
          <p:cNvSpPr/>
          <p:nvPr/>
        </p:nvSpPr>
        <p:spPr>
          <a:xfrm>
            <a:off x="803275" y="4249520"/>
            <a:ext cx="1536140" cy="1218185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Прямоугольник 47"/>
          <p:cNvSpPr/>
          <p:nvPr/>
        </p:nvSpPr>
        <p:spPr>
          <a:xfrm>
            <a:off x="2630431" y="4390487"/>
            <a:ext cx="8542394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ИО по объектам нефинансовых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активов (ф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0504466) статус объекта «не актив»,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(раздел 3) содержит соответствующее заключение комиссии, </a:t>
            </a:r>
            <a:r>
              <a:rPr lang="ru-RU" sz="1600" dirty="0">
                <a:solidFill>
                  <a:srgbClr val="FF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но отсутствует,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например </a:t>
            </a:r>
            <a:r>
              <a:rPr lang="ru-RU" sz="1600" dirty="0">
                <a:solidFill>
                  <a:srgbClr val="FF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Решение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 прекращении признания активами объектов нефинансовых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активов (</a:t>
            </a:r>
            <a:r>
              <a:rPr lang="ru-RU" sz="1600" b="1" dirty="0" smtClean="0">
                <a:solidFill>
                  <a:srgbClr val="FF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ф</a:t>
            </a:r>
            <a:r>
              <a:rPr lang="ru-RU" sz="1600" b="1" dirty="0">
                <a:solidFill>
                  <a:srgbClr val="FF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0510440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) </a:t>
            </a:r>
          </a:p>
        </p:txBody>
      </p:sp>
      <p:sp>
        <p:nvSpPr>
          <p:cNvPr id="49" name="Прямоугольник 48"/>
          <p:cNvSpPr/>
          <p:nvPr/>
        </p:nvSpPr>
        <p:spPr>
          <a:xfrm>
            <a:off x="803274" y="5613862"/>
            <a:ext cx="10634443" cy="964641"/>
          </a:xfrm>
          <a:prstGeom prst="rect">
            <a:avLst/>
          </a:prstGeom>
          <a:noFill/>
          <a:ln w="1905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Прямоугольник 59"/>
          <p:cNvSpPr/>
          <p:nvPr/>
        </p:nvSpPr>
        <p:spPr>
          <a:xfrm>
            <a:off x="803275" y="5638838"/>
            <a:ext cx="1536140" cy="964641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Прямоугольник 76"/>
          <p:cNvSpPr/>
          <p:nvPr/>
        </p:nvSpPr>
        <p:spPr>
          <a:xfrm>
            <a:off x="2358556" y="5796105"/>
            <a:ext cx="9079162" cy="83099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ИО по объектам нефинансовых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активов (ф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0504466), зафиксирована недостача, 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/>
            </a:r>
            <a:b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</a:b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содержит соответствующее  заключение, но </a:t>
            </a:r>
            <a:r>
              <a:rPr lang="ru-RU" sz="1600" b="1" dirty="0">
                <a:solidFill>
                  <a:srgbClr val="FF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отсутствует,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например, </a:t>
            </a:r>
            <a:r>
              <a:rPr lang="ru-RU" sz="1600" b="1" dirty="0">
                <a:solidFill>
                  <a:srgbClr val="FF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 о списании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объектов нефинансовых активов (кроме транспортных средств</a:t>
            </a:r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) </a:t>
            </a:r>
            <a:r>
              <a:rPr lang="ru-RU" sz="1600" b="1" dirty="0" smtClean="0">
                <a:solidFill>
                  <a:srgbClr val="FF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</a:t>
            </a:r>
            <a:r>
              <a:rPr lang="ru-RU" sz="1600" b="1" dirty="0">
                <a:solidFill>
                  <a:srgbClr val="FF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ф.0510454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)</a:t>
            </a:r>
          </a:p>
        </p:txBody>
      </p:sp>
      <p:sp>
        <p:nvSpPr>
          <p:cNvPr id="80" name="Freeform 77">
            <a:extLst>
              <a:ext uri="{FF2B5EF4-FFF2-40B4-BE49-F238E27FC236}">
                <a16:creationId xmlns:a16="http://schemas.microsoft.com/office/drawing/2014/main" id="{976FD48B-53EA-45B5-9504-6DF33B9762E0}"/>
              </a:ext>
            </a:extLst>
          </p:cNvPr>
          <p:cNvSpPr>
            <a:spLocks noEditPoints="1"/>
          </p:cNvSpPr>
          <p:nvPr/>
        </p:nvSpPr>
        <p:spPr bwMode="auto">
          <a:xfrm>
            <a:off x="1400405" y="3076937"/>
            <a:ext cx="414251" cy="417874"/>
          </a:xfrm>
          <a:custGeom>
            <a:avLst/>
            <a:gdLst>
              <a:gd name="T0" fmla="*/ 183773 w 160"/>
              <a:gd name="T1" fmla="*/ 20598 h 160"/>
              <a:gd name="T2" fmla="*/ 159951 w 160"/>
              <a:gd name="T3" fmla="*/ 44629 h 160"/>
              <a:gd name="T4" fmla="*/ 78274 w 160"/>
              <a:gd name="T5" fmla="*/ 44629 h 160"/>
              <a:gd name="T6" fmla="*/ 44242 w 160"/>
              <a:gd name="T7" fmla="*/ 78958 h 160"/>
              <a:gd name="T8" fmla="*/ 44242 w 160"/>
              <a:gd name="T9" fmla="*/ 161350 h 160"/>
              <a:gd name="T10" fmla="*/ 20419 w 160"/>
              <a:gd name="T11" fmla="*/ 185380 h 160"/>
              <a:gd name="T12" fmla="*/ 0 w 160"/>
              <a:gd name="T13" fmla="*/ 161350 h 160"/>
              <a:gd name="T14" fmla="*/ 0 w 160"/>
              <a:gd name="T15" fmla="*/ 78958 h 160"/>
              <a:gd name="T16" fmla="*/ 78274 w 160"/>
              <a:gd name="T17" fmla="*/ 0 h 160"/>
              <a:gd name="T18" fmla="*/ 159951 w 160"/>
              <a:gd name="T19" fmla="*/ 0 h 160"/>
              <a:gd name="T20" fmla="*/ 183773 w 160"/>
              <a:gd name="T21" fmla="*/ 20598 h 160"/>
              <a:gd name="T22" fmla="*/ 466239 w 160"/>
              <a:gd name="T23" fmla="*/ 0 h 160"/>
              <a:gd name="T24" fmla="*/ 384562 w 160"/>
              <a:gd name="T25" fmla="*/ 0 h 160"/>
              <a:gd name="T26" fmla="*/ 360740 w 160"/>
              <a:gd name="T27" fmla="*/ 20598 h 160"/>
              <a:gd name="T28" fmla="*/ 384562 w 160"/>
              <a:gd name="T29" fmla="*/ 44629 h 160"/>
              <a:gd name="T30" fmla="*/ 466239 w 160"/>
              <a:gd name="T31" fmla="*/ 44629 h 160"/>
              <a:gd name="T32" fmla="*/ 500271 w 160"/>
              <a:gd name="T33" fmla="*/ 78958 h 160"/>
              <a:gd name="T34" fmla="*/ 500271 w 160"/>
              <a:gd name="T35" fmla="*/ 161350 h 160"/>
              <a:gd name="T36" fmla="*/ 524094 w 160"/>
              <a:gd name="T37" fmla="*/ 185380 h 160"/>
              <a:gd name="T38" fmla="*/ 544513 w 160"/>
              <a:gd name="T39" fmla="*/ 161350 h 160"/>
              <a:gd name="T40" fmla="*/ 544513 w 160"/>
              <a:gd name="T41" fmla="*/ 78958 h 160"/>
              <a:gd name="T42" fmla="*/ 466239 w 160"/>
              <a:gd name="T43" fmla="*/ 0 h 160"/>
              <a:gd name="T44" fmla="*/ 524094 w 160"/>
              <a:gd name="T45" fmla="*/ 363895 h 160"/>
              <a:gd name="T46" fmla="*/ 500271 w 160"/>
              <a:gd name="T47" fmla="*/ 387925 h 160"/>
              <a:gd name="T48" fmla="*/ 500271 w 160"/>
              <a:gd name="T49" fmla="*/ 470317 h 160"/>
              <a:gd name="T50" fmla="*/ 466239 w 160"/>
              <a:gd name="T51" fmla="*/ 504646 h 160"/>
              <a:gd name="T52" fmla="*/ 384562 w 160"/>
              <a:gd name="T53" fmla="*/ 504646 h 160"/>
              <a:gd name="T54" fmla="*/ 360740 w 160"/>
              <a:gd name="T55" fmla="*/ 528677 h 160"/>
              <a:gd name="T56" fmla="*/ 384562 w 160"/>
              <a:gd name="T57" fmla="*/ 549275 h 160"/>
              <a:gd name="T58" fmla="*/ 466239 w 160"/>
              <a:gd name="T59" fmla="*/ 549275 h 160"/>
              <a:gd name="T60" fmla="*/ 544513 w 160"/>
              <a:gd name="T61" fmla="*/ 470317 h 160"/>
              <a:gd name="T62" fmla="*/ 544513 w 160"/>
              <a:gd name="T63" fmla="*/ 387925 h 160"/>
              <a:gd name="T64" fmla="*/ 524094 w 160"/>
              <a:gd name="T65" fmla="*/ 363895 h 160"/>
              <a:gd name="T66" fmla="*/ 159951 w 160"/>
              <a:gd name="T67" fmla="*/ 504646 h 160"/>
              <a:gd name="T68" fmla="*/ 78274 w 160"/>
              <a:gd name="T69" fmla="*/ 504646 h 160"/>
              <a:gd name="T70" fmla="*/ 44242 w 160"/>
              <a:gd name="T71" fmla="*/ 470317 h 160"/>
              <a:gd name="T72" fmla="*/ 44242 w 160"/>
              <a:gd name="T73" fmla="*/ 387925 h 160"/>
              <a:gd name="T74" fmla="*/ 20419 w 160"/>
              <a:gd name="T75" fmla="*/ 363895 h 160"/>
              <a:gd name="T76" fmla="*/ 0 w 160"/>
              <a:gd name="T77" fmla="*/ 387925 h 160"/>
              <a:gd name="T78" fmla="*/ 0 w 160"/>
              <a:gd name="T79" fmla="*/ 470317 h 160"/>
              <a:gd name="T80" fmla="*/ 78274 w 160"/>
              <a:gd name="T81" fmla="*/ 549275 h 160"/>
              <a:gd name="T82" fmla="*/ 159951 w 160"/>
              <a:gd name="T83" fmla="*/ 549275 h 160"/>
              <a:gd name="T84" fmla="*/ 183773 w 160"/>
              <a:gd name="T85" fmla="*/ 528677 h 160"/>
              <a:gd name="T86" fmla="*/ 159951 w 160"/>
              <a:gd name="T87" fmla="*/ 504646 h 16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160" h="160">
                <a:moveTo>
                  <a:pt x="54" y="6"/>
                </a:moveTo>
                <a:cubicBezTo>
                  <a:pt x="54" y="10"/>
                  <a:pt x="51" y="13"/>
                  <a:pt x="47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17" y="13"/>
                  <a:pt x="13" y="17"/>
                  <a:pt x="13" y="23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51"/>
                  <a:pt x="10" y="54"/>
                  <a:pt x="6" y="54"/>
                </a:cubicBezTo>
                <a:cubicBezTo>
                  <a:pt x="3" y="54"/>
                  <a:pt x="0" y="51"/>
                  <a:pt x="0" y="47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0"/>
                  <a:pt x="10" y="0"/>
                  <a:pt x="23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1" y="0"/>
                  <a:pt x="54" y="3"/>
                  <a:pt x="54" y="6"/>
                </a:cubicBezTo>
                <a:close/>
                <a:moveTo>
                  <a:pt x="137" y="0"/>
                </a:moveTo>
                <a:cubicBezTo>
                  <a:pt x="113" y="0"/>
                  <a:pt x="113" y="0"/>
                  <a:pt x="113" y="0"/>
                </a:cubicBezTo>
                <a:cubicBezTo>
                  <a:pt x="109" y="0"/>
                  <a:pt x="106" y="3"/>
                  <a:pt x="106" y="6"/>
                </a:cubicBezTo>
                <a:cubicBezTo>
                  <a:pt x="106" y="10"/>
                  <a:pt x="109" y="13"/>
                  <a:pt x="113" y="13"/>
                </a:cubicBezTo>
                <a:cubicBezTo>
                  <a:pt x="137" y="13"/>
                  <a:pt x="137" y="13"/>
                  <a:pt x="137" y="13"/>
                </a:cubicBezTo>
                <a:cubicBezTo>
                  <a:pt x="143" y="13"/>
                  <a:pt x="147" y="17"/>
                  <a:pt x="147" y="23"/>
                </a:cubicBezTo>
                <a:cubicBezTo>
                  <a:pt x="147" y="47"/>
                  <a:pt x="147" y="47"/>
                  <a:pt x="147" y="47"/>
                </a:cubicBezTo>
                <a:cubicBezTo>
                  <a:pt x="147" y="51"/>
                  <a:pt x="150" y="54"/>
                  <a:pt x="154" y="54"/>
                </a:cubicBezTo>
                <a:cubicBezTo>
                  <a:pt x="157" y="54"/>
                  <a:pt x="160" y="51"/>
                  <a:pt x="160" y="47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10"/>
                  <a:pt x="150" y="0"/>
                  <a:pt x="137" y="0"/>
                </a:cubicBezTo>
                <a:close/>
                <a:moveTo>
                  <a:pt x="154" y="106"/>
                </a:moveTo>
                <a:cubicBezTo>
                  <a:pt x="150" y="106"/>
                  <a:pt x="147" y="109"/>
                  <a:pt x="147" y="113"/>
                </a:cubicBezTo>
                <a:cubicBezTo>
                  <a:pt x="147" y="137"/>
                  <a:pt x="147" y="137"/>
                  <a:pt x="147" y="137"/>
                </a:cubicBezTo>
                <a:cubicBezTo>
                  <a:pt x="147" y="143"/>
                  <a:pt x="143" y="147"/>
                  <a:pt x="137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09" y="147"/>
                  <a:pt x="106" y="150"/>
                  <a:pt x="106" y="154"/>
                </a:cubicBezTo>
                <a:cubicBezTo>
                  <a:pt x="106" y="157"/>
                  <a:pt x="109" y="160"/>
                  <a:pt x="113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50" y="160"/>
                  <a:pt x="160" y="150"/>
                  <a:pt x="160" y="137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60" y="109"/>
                  <a:pt x="157" y="106"/>
                  <a:pt x="154" y="106"/>
                </a:cubicBezTo>
                <a:close/>
                <a:moveTo>
                  <a:pt x="47" y="147"/>
                </a:moveTo>
                <a:cubicBezTo>
                  <a:pt x="23" y="147"/>
                  <a:pt x="23" y="147"/>
                  <a:pt x="23" y="147"/>
                </a:cubicBezTo>
                <a:cubicBezTo>
                  <a:pt x="17" y="147"/>
                  <a:pt x="13" y="143"/>
                  <a:pt x="13" y="137"/>
                </a:cubicBezTo>
                <a:cubicBezTo>
                  <a:pt x="13" y="113"/>
                  <a:pt x="13" y="113"/>
                  <a:pt x="13" y="113"/>
                </a:cubicBezTo>
                <a:cubicBezTo>
                  <a:pt x="13" y="109"/>
                  <a:pt x="10" y="106"/>
                  <a:pt x="6" y="106"/>
                </a:cubicBezTo>
                <a:cubicBezTo>
                  <a:pt x="3" y="106"/>
                  <a:pt x="0" y="109"/>
                  <a:pt x="0" y="113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50"/>
                  <a:pt x="10" y="160"/>
                  <a:pt x="23" y="16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51" y="160"/>
                  <a:pt x="54" y="157"/>
                  <a:pt x="54" y="154"/>
                </a:cubicBezTo>
                <a:cubicBezTo>
                  <a:pt x="54" y="150"/>
                  <a:pt x="51" y="147"/>
                  <a:pt x="47" y="1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81" name="TextBox 80"/>
          <p:cNvSpPr txBox="1"/>
          <p:nvPr/>
        </p:nvSpPr>
        <p:spPr>
          <a:xfrm>
            <a:off x="1381265" y="3101208"/>
            <a:ext cx="4523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  <a:endParaRPr lang="ru-RU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2" name="TextBox 81"/>
          <p:cNvSpPr txBox="1"/>
          <p:nvPr/>
        </p:nvSpPr>
        <p:spPr>
          <a:xfrm>
            <a:off x="1117151" y="3488461"/>
            <a:ext cx="98054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Риск</a:t>
            </a:r>
            <a:endParaRPr lang="ru-RU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3" name="Freeform 77">
            <a:extLst>
              <a:ext uri="{FF2B5EF4-FFF2-40B4-BE49-F238E27FC236}">
                <a16:creationId xmlns:a16="http://schemas.microsoft.com/office/drawing/2014/main" id="{976FD48B-53EA-45B5-9504-6DF33B9762E0}"/>
              </a:ext>
            </a:extLst>
          </p:cNvPr>
          <p:cNvSpPr>
            <a:spLocks noEditPoints="1"/>
          </p:cNvSpPr>
          <p:nvPr/>
        </p:nvSpPr>
        <p:spPr bwMode="auto">
          <a:xfrm>
            <a:off x="1381265" y="4575481"/>
            <a:ext cx="414251" cy="417874"/>
          </a:xfrm>
          <a:custGeom>
            <a:avLst/>
            <a:gdLst>
              <a:gd name="T0" fmla="*/ 183773 w 160"/>
              <a:gd name="T1" fmla="*/ 20598 h 160"/>
              <a:gd name="T2" fmla="*/ 159951 w 160"/>
              <a:gd name="T3" fmla="*/ 44629 h 160"/>
              <a:gd name="T4" fmla="*/ 78274 w 160"/>
              <a:gd name="T5" fmla="*/ 44629 h 160"/>
              <a:gd name="T6" fmla="*/ 44242 w 160"/>
              <a:gd name="T7" fmla="*/ 78958 h 160"/>
              <a:gd name="T8" fmla="*/ 44242 w 160"/>
              <a:gd name="T9" fmla="*/ 161350 h 160"/>
              <a:gd name="T10" fmla="*/ 20419 w 160"/>
              <a:gd name="T11" fmla="*/ 185380 h 160"/>
              <a:gd name="T12" fmla="*/ 0 w 160"/>
              <a:gd name="T13" fmla="*/ 161350 h 160"/>
              <a:gd name="T14" fmla="*/ 0 w 160"/>
              <a:gd name="T15" fmla="*/ 78958 h 160"/>
              <a:gd name="T16" fmla="*/ 78274 w 160"/>
              <a:gd name="T17" fmla="*/ 0 h 160"/>
              <a:gd name="T18" fmla="*/ 159951 w 160"/>
              <a:gd name="T19" fmla="*/ 0 h 160"/>
              <a:gd name="T20" fmla="*/ 183773 w 160"/>
              <a:gd name="T21" fmla="*/ 20598 h 160"/>
              <a:gd name="T22" fmla="*/ 466239 w 160"/>
              <a:gd name="T23" fmla="*/ 0 h 160"/>
              <a:gd name="T24" fmla="*/ 384562 w 160"/>
              <a:gd name="T25" fmla="*/ 0 h 160"/>
              <a:gd name="T26" fmla="*/ 360740 w 160"/>
              <a:gd name="T27" fmla="*/ 20598 h 160"/>
              <a:gd name="T28" fmla="*/ 384562 w 160"/>
              <a:gd name="T29" fmla="*/ 44629 h 160"/>
              <a:gd name="T30" fmla="*/ 466239 w 160"/>
              <a:gd name="T31" fmla="*/ 44629 h 160"/>
              <a:gd name="T32" fmla="*/ 500271 w 160"/>
              <a:gd name="T33" fmla="*/ 78958 h 160"/>
              <a:gd name="T34" fmla="*/ 500271 w 160"/>
              <a:gd name="T35" fmla="*/ 161350 h 160"/>
              <a:gd name="T36" fmla="*/ 524094 w 160"/>
              <a:gd name="T37" fmla="*/ 185380 h 160"/>
              <a:gd name="T38" fmla="*/ 544513 w 160"/>
              <a:gd name="T39" fmla="*/ 161350 h 160"/>
              <a:gd name="T40" fmla="*/ 544513 w 160"/>
              <a:gd name="T41" fmla="*/ 78958 h 160"/>
              <a:gd name="T42" fmla="*/ 466239 w 160"/>
              <a:gd name="T43" fmla="*/ 0 h 160"/>
              <a:gd name="T44" fmla="*/ 524094 w 160"/>
              <a:gd name="T45" fmla="*/ 363895 h 160"/>
              <a:gd name="T46" fmla="*/ 500271 w 160"/>
              <a:gd name="T47" fmla="*/ 387925 h 160"/>
              <a:gd name="T48" fmla="*/ 500271 w 160"/>
              <a:gd name="T49" fmla="*/ 470317 h 160"/>
              <a:gd name="T50" fmla="*/ 466239 w 160"/>
              <a:gd name="T51" fmla="*/ 504646 h 160"/>
              <a:gd name="T52" fmla="*/ 384562 w 160"/>
              <a:gd name="T53" fmla="*/ 504646 h 160"/>
              <a:gd name="T54" fmla="*/ 360740 w 160"/>
              <a:gd name="T55" fmla="*/ 528677 h 160"/>
              <a:gd name="T56" fmla="*/ 384562 w 160"/>
              <a:gd name="T57" fmla="*/ 549275 h 160"/>
              <a:gd name="T58" fmla="*/ 466239 w 160"/>
              <a:gd name="T59" fmla="*/ 549275 h 160"/>
              <a:gd name="T60" fmla="*/ 544513 w 160"/>
              <a:gd name="T61" fmla="*/ 470317 h 160"/>
              <a:gd name="T62" fmla="*/ 544513 w 160"/>
              <a:gd name="T63" fmla="*/ 387925 h 160"/>
              <a:gd name="T64" fmla="*/ 524094 w 160"/>
              <a:gd name="T65" fmla="*/ 363895 h 160"/>
              <a:gd name="T66" fmla="*/ 159951 w 160"/>
              <a:gd name="T67" fmla="*/ 504646 h 160"/>
              <a:gd name="T68" fmla="*/ 78274 w 160"/>
              <a:gd name="T69" fmla="*/ 504646 h 160"/>
              <a:gd name="T70" fmla="*/ 44242 w 160"/>
              <a:gd name="T71" fmla="*/ 470317 h 160"/>
              <a:gd name="T72" fmla="*/ 44242 w 160"/>
              <a:gd name="T73" fmla="*/ 387925 h 160"/>
              <a:gd name="T74" fmla="*/ 20419 w 160"/>
              <a:gd name="T75" fmla="*/ 363895 h 160"/>
              <a:gd name="T76" fmla="*/ 0 w 160"/>
              <a:gd name="T77" fmla="*/ 387925 h 160"/>
              <a:gd name="T78" fmla="*/ 0 w 160"/>
              <a:gd name="T79" fmla="*/ 470317 h 160"/>
              <a:gd name="T80" fmla="*/ 78274 w 160"/>
              <a:gd name="T81" fmla="*/ 549275 h 160"/>
              <a:gd name="T82" fmla="*/ 159951 w 160"/>
              <a:gd name="T83" fmla="*/ 549275 h 160"/>
              <a:gd name="T84" fmla="*/ 183773 w 160"/>
              <a:gd name="T85" fmla="*/ 528677 h 160"/>
              <a:gd name="T86" fmla="*/ 159951 w 160"/>
              <a:gd name="T87" fmla="*/ 504646 h 16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160" h="160">
                <a:moveTo>
                  <a:pt x="54" y="6"/>
                </a:moveTo>
                <a:cubicBezTo>
                  <a:pt x="54" y="10"/>
                  <a:pt x="51" y="13"/>
                  <a:pt x="47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17" y="13"/>
                  <a:pt x="13" y="17"/>
                  <a:pt x="13" y="23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51"/>
                  <a:pt x="10" y="54"/>
                  <a:pt x="6" y="54"/>
                </a:cubicBezTo>
                <a:cubicBezTo>
                  <a:pt x="3" y="54"/>
                  <a:pt x="0" y="51"/>
                  <a:pt x="0" y="47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0"/>
                  <a:pt x="10" y="0"/>
                  <a:pt x="23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1" y="0"/>
                  <a:pt x="54" y="3"/>
                  <a:pt x="54" y="6"/>
                </a:cubicBezTo>
                <a:close/>
                <a:moveTo>
                  <a:pt x="137" y="0"/>
                </a:moveTo>
                <a:cubicBezTo>
                  <a:pt x="113" y="0"/>
                  <a:pt x="113" y="0"/>
                  <a:pt x="113" y="0"/>
                </a:cubicBezTo>
                <a:cubicBezTo>
                  <a:pt x="109" y="0"/>
                  <a:pt x="106" y="3"/>
                  <a:pt x="106" y="6"/>
                </a:cubicBezTo>
                <a:cubicBezTo>
                  <a:pt x="106" y="10"/>
                  <a:pt x="109" y="13"/>
                  <a:pt x="113" y="13"/>
                </a:cubicBezTo>
                <a:cubicBezTo>
                  <a:pt x="137" y="13"/>
                  <a:pt x="137" y="13"/>
                  <a:pt x="137" y="13"/>
                </a:cubicBezTo>
                <a:cubicBezTo>
                  <a:pt x="143" y="13"/>
                  <a:pt x="147" y="17"/>
                  <a:pt x="147" y="23"/>
                </a:cubicBezTo>
                <a:cubicBezTo>
                  <a:pt x="147" y="47"/>
                  <a:pt x="147" y="47"/>
                  <a:pt x="147" y="47"/>
                </a:cubicBezTo>
                <a:cubicBezTo>
                  <a:pt x="147" y="51"/>
                  <a:pt x="150" y="54"/>
                  <a:pt x="154" y="54"/>
                </a:cubicBezTo>
                <a:cubicBezTo>
                  <a:pt x="157" y="54"/>
                  <a:pt x="160" y="51"/>
                  <a:pt x="160" y="47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10"/>
                  <a:pt x="150" y="0"/>
                  <a:pt x="137" y="0"/>
                </a:cubicBezTo>
                <a:close/>
                <a:moveTo>
                  <a:pt x="154" y="106"/>
                </a:moveTo>
                <a:cubicBezTo>
                  <a:pt x="150" y="106"/>
                  <a:pt x="147" y="109"/>
                  <a:pt x="147" y="113"/>
                </a:cubicBezTo>
                <a:cubicBezTo>
                  <a:pt x="147" y="137"/>
                  <a:pt x="147" y="137"/>
                  <a:pt x="147" y="137"/>
                </a:cubicBezTo>
                <a:cubicBezTo>
                  <a:pt x="147" y="143"/>
                  <a:pt x="143" y="147"/>
                  <a:pt x="137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09" y="147"/>
                  <a:pt x="106" y="150"/>
                  <a:pt x="106" y="154"/>
                </a:cubicBezTo>
                <a:cubicBezTo>
                  <a:pt x="106" y="157"/>
                  <a:pt x="109" y="160"/>
                  <a:pt x="113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50" y="160"/>
                  <a:pt x="160" y="150"/>
                  <a:pt x="160" y="137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60" y="109"/>
                  <a:pt x="157" y="106"/>
                  <a:pt x="154" y="106"/>
                </a:cubicBezTo>
                <a:close/>
                <a:moveTo>
                  <a:pt x="47" y="147"/>
                </a:moveTo>
                <a:cubicBezTo>
                  <a:pt x="23" y="147"/>
                  <a:pt x="23" y="147"/>
                  <a:pt x="23" y="147"/>
                </a:cubicBezTo>
                <a:cubicBezTo>
                  <a:pt x="17" y="147"/>
                  <a:pt x="13" y="143"/>
                  <a:pt x="13" y="137"/>
                </a:cubicBezTo>
                <a:cubicBezTo>
                  <a:pt x="13" y="113"/>
                  <a:pt x="13" y="113"/>
                  <a:pt x="13" y="113"/>
                </a:cubicBezTo>
                <a:cubicBezTo>
                  <a:pt x="13" y="109"/>
                  <a:pt x="10" y="106"/>
                  <a:pt x="6" y="106"/>
                </a:cubicBezTo>
                <a:cubicBezTo>
                  <a:pt x="3" y="106"/>
                  <a:pt x="0" y="109"/>
                  <a:pt x="0" y="113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50"/>
                  <a:pt x="10" y="160"/>
                  <a:pt x="23" y="16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51" y="160"/>
                  <a:pt x="54" y="157"/>
                  <a:pt x="54" y="154"/>
                </a:cubicBezTo>
                <a:cubicBezTo>
                  <a:pt x="54" y="150"/>
                  <a:pt x="51" y="147"/>
                  <a:pt x="47" y="1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84" name="TextBox 83"/>
          <p:cNvSpPr txBox="1"/>
          <p:nvPr/>
        </p:nvSpPr>
        <p:spPr>
          <a:xfrm>
            <a:off x="1362125" y="4599752"/>
            <a:ext cx="4523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endParaRPr lang="ru-RU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1098011" y="4987005"/>
            <a:ext cx="98054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Риск</a:t>
            </a:r>
            <a:endParaRPr lang="ru-RU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6" name="Freeform 77">
            <a:extLst>
              <a:ext uri="{FF2B5EF4-FFF2-40B4-BE49-F238E27FC236}">
                <a16:creationId xmlns:a16="http://schemas.microsoft.com/office/drawing/2014/main" id="{976FD48B-53EA-45B5-9504-6DF33B9762E0}"/>
              </a:ext>
            </a:extLst>
          </p:cNvPr>
          <p:cNvSpPr>
            <a:spLocks noEditPoints="1"/>
          </p:cNvSpPr>
          <p:nvPr/>
        </p:nvSpPr>
        <p:spPr bwMode="auto">
          <a:xfrm>
            <a:off x="1345467" y="5864082"/>
            <a:ext cx="414251" cy="417874"/>
          </a:xfrm>
          <a:custGeom>
            <a:avLst/>
            <a:gdLst>
              <a:gd name="T0" fmla="*/ 183773 w 160"/>
              <a:gd name="T1" fmla="*/ 20598 h 160"/>
              <a:gd name="T2" fmla="*/ 159951 w 160"/>
              <a:gd name="T3" fmla="*/ 44629 h 160"/>
              <a:gd name="T4" fmla="*/ 78274 w 160"/>
              <a:gd name="T5" fmla="*/ 44629 h 160"/>
              <a:gd name="T6" fmla="*/ 44242 w 160"/>
              <a:gd name="T7" fmla="*/ 78958 h 160"/>
              <a:gd name="T8" fmla="*/ 44242 w 160"/>
              <a:gd name="T9" fmla="*/ 161350 h 160"/>
              <a:gd name="T10" fmla="*/ 20419 w 160"/>
              <a:gd name="T11" fmla="*/ 185380 h 160"/>
              <a:gd name="T12" fmla="*/ 0 w 160"/>
              <a:gd name="T13" fmla="*/ 161350 h 160"/>
              <a:gd name="T14" fmla="*/ 0 w 160"/>
              <a:gd name="T15" fmla="*/ 78958 h 160"/>
              <a:gd name="T16" fmla="*/ 78274 w 160"/>
              <a:gd name="T17" fmla="*/ 0 h 160"/>
              <a:gd name="T18" fmla="*/ 159951 w 160"/>
              <a:gd name="T19" fmla="*/ 0 h 160"/>
              <a:gd name="T20" fmla="*/ 183773 w 160"/>
              <a:gd name="T21" fmla="*/ 20598 h 160"/>
              <a:gd name="T22" fmla="*/ 466239 w 160"/>
              <a:gd name="T23" fmla="*/ 0 h 160"/>
              <a:gd name="T24" fmla="*/ 384562 w 160"/>
              <a:gd name="T25" fmla="*/ 0 h 160"/>
              <a:gd name="T26" fmla="*/ 360740 w 160"/>
              <a:gd name="T27" fmla="*/ 20598 h 160"/>
              <a:gd name="T28" fmla="*/ 384562 w 160"/>
              <a:gd name="T29" fmla="*/ 44629 h 160"/>
              <a:gd name="T30" fmla="*/ 466239 w 160"/>
              <a:gd name="T31" fmla="*/ 44629 h 160"/>
              <a:gd name="T32" fmla="*/ 500271 w 160"/>
              <a:gd name="T33" fmla="*/ 78958 h 160"/>
              <a:gd name="T34" fmla="*/ 500271 w 160"/>
              <a:gd name="T35" fmla="*/ 161350 h 160"/>
              <a:gd name="T36" fmla="*/ 524094 w 160"/>
              <a:gd name="T37" fmla="*/ 185380 h 160"/>
              <a:gd name="T38" fmla="*/ 544513 w 160"/>
              <a:gd name="T39" fmla="*/ 161350 h 160"/>
              <a:gd name="T40" fmla="*/ 544513 w 160"/>
              <a:gd name="T41" fmla="*/ 78958 h 160"/>
              <a:gd name="T42" fmla="*/ 466239 w 160"/>
              <a:gd name="T43" fmla="*/ 0 h 160"/>
              <a:gd name="T44" fmla="*/ 524094 w 160"/>
              <a:gd name="T45" fmla="*/ 363895 h 160"/>
              <a:gd name="T46" fmla="*/ 500271 w 160"/>
              <a:gd name="T47" fmla="*/ 387925 h 160"/>
              <a:gd name="T48" fmla="*/ 500271 w 160"/>
              <a:gd name="T49" fmla="*/ 470317 h 160"/>
              <a:gd name="T50" fmla="*/ 466239 w 160"/>
              <a:gd name="T51" fmla="*/ 504646 h 160"/>
              <a:gd name="T52" fmla="*/ 384562 w 160"/>
              <a:gd name="T53" fmla="*/ 504646 h 160"/>
              <a:gd name="T54" fmla="*/ 360740 w 160"/>
              <a:gd name="T55" fmla="*/ 528677 h 160"/>
              <a:gd name="T56" fmla="*/ 384562 w 160"/>
              <a:gd name="T57" fmla="*/ 549275 h 160"/>
              <a:gd name="T58" fmla="*/ 466239 w 160"/>
              <a:gd name="T59" fmla="*/ 549275 h 160"/>
              <a:gd name="T60" fmla="*/ 544513 w 160"/>
              <a:gd name="T61" fmla="*/ 470317 h 160"/>
              <a:gd name="T62" fmla="*/ 544513 w 160"/>
              <a:gd name="T63" fmla="*/ 387925 h 160"/>
              <a:gd name="T64" fmla="*/ 524094 w 160"/>
              <a:gd name="T65" fmla="*/ 363895 h 160"/>
              <a:gd name="T66" fmla="*/ 159951 w 160"/>
              <a:gd name="T67" fmla="*/ 504646 h 160"/>
              <a:gd name="T68" fmla="*/ 78274 w 160"/>
              <a:gd name="T69" fmla="*/ 504646 h 160"/>
              <a:gd name="T70" fmla="*/ 44242 w 160"/>
              <a:gd name="T71" fmla="*/ 470317 h 160"/>
              <a:gd name="T72" fmla="*/ 44242 w 160"/>
              <a:gd name="T73" fmla="*/ 387925 h 160"/>
              <a:gd name="T74" fmla="*/ 20419 w 160"/>
              <a:gd name="T75" fmla="*/ 363895 h 160"/>
              <a:gd name="T76" fmla="*/ 0 w 160"/>
              <a:gd name="T77" fmla="*/ 387925 h 160"/>
              <a:gd name="T78" fmla="*/ 0 w 160"/>
              <a:gd name="T79" fmla="*/ 470317 h 160"/>
              <a:gd name="T80" fmla="*/ 78274 w 160"/>
              <a:gd name="T81" fmla="*/ 549275 h 160"/>
              <a:gd name="T82" fmla="*/ 159951 w 160"/>
              <a:gd name="T83" fmla="*/ 549275 h 160"/>
              <a:gd name="T84" fmla="*/ 183773 w 160"/>
              <a:gd name="T85" fmla="*/ 528677 h 160"/>
              <a:gd name="T86" fmla="*/ 159951 w 160"/>
              <a:gd name="T87" fmla="*/ 504646 h 16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160" h="160">
                <a:moveTo>
                  <a:pt x="54" y="6"/>
                </a:moveTo>
                <a:cubicBezTo>
                  <a:pt x="54" y="10"/>
                  <a:pt x="51" y="13"/>
                  <a:pt x="47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17" y="13"/>
                  <a:pt x="13" y="17"/>
                  <a:pt x="13" y="23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51"/>
                  <a:pt x="10" y="54"/>
                  <a:pt x="6" y="54"/>
                </a:cubicBezTo>
                <a:cubicBezTo>
                  <a:pt x="3" y="54"/>
                  <a:pt x="0" y="51"/>
                  <a:pt x="0" y="47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0"/>
                  <a:pt x="10" y="0"/>
                  <a:pt x="23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1" y="0"/>
                  <a:pt x="54" y="3"/>
                  <a:pt x="54" y="6"/>
                </a:cubicBezTo>
                <a:close/>
                <a:moveTo>
                  <a:pt x="137" y="0"/>
                </a:moveTo>
                <a:cubicBezTo>
                  <a:pt x="113" y="0"/>
                  <a:pt x="113" y="0"/>
                  <a:pt x="113" y="0"/>
                </a:cubicBezTo>
                <a:cubicBezTo>
                  <a:pt x="109" y="0"/>
                  <a:pt x="106" y="3"/>
                  <a:pt x="106" y="6"/>
                </a:cubicBezTo>
                <a:cubicBezTo>
                  <a:pt x="106" y="10"/>
                  <a:pt x="109" y="13"/>
                  <a:pt x="113" y="13"/>
                </a:cubicBezTo>
                <a:cubicBezTo>
                  <a:pt x="137" y="13"/>
                  <a:pt x="137" y="13"/>
                  <a:pt x="137" y="13"/>
                </a:cubicBezTo>
                <a:cubicBezTo>
                  <a:pt x="143" y="13"/>
                  <a:pt x="147" y="17"/>
                  <a:pt x="147" y="23"/>
                </a:cubicBezTo>
                <a:cubicBezTo>
                  <a:pt x="147" y="47"/>
                  <a:pt x="147" y="47"/>
                  <a:pt x="147" y="47"/>
                </a:cubicBezTo>
                <a:cubicBezTo>
                  <a:pt x="147" y="51"/>
                  <a:pt x="150" y="54"/>
                  <a:pt x="154" y="54"/>
                </a:cubicBezTo>
                <a:cubicBezTo>
                  <a:pt x="157" y="54"/>
                  <a:pt x="160" y="51"/>
                  <a:pt x="160" y="47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10"/>
                  <a:pt x="150" y="0"/>
                  <a:pt x="137" y="0"/>
                </a:cubicBezTo>
                <a:close/>
                <a:moveTo>
                  <a:pt x="154" y="106"/>
                </a:moveTo>
                <a:cubicBezTo>
                  <a:pt x="150" y="106"/>
                  <a:pt x="147" y="109"/>
                  <a:pt x="147" y="113"/>
                </a:cubicBezTo>
                <a:cubicBezTo>
                  <a:pt x="147" y="137"/>
                  <a:pt x="147" y="137"/>
                  <a:pt x="147" y="137"/>
                </a:cubicBezTo>
                <a:cubicBezTo>
                  <a:pt x="147" y="143"/>
                  <a:pt x="143" y="147"/>
                  <a:pt x="137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09" y="147"/>
                  <a:pt x="106" y="150"/>
                  <a:pt x="106" y="154"/>
                </a:cubicBezTo>
                <a:cubicBezTo>
                  <a:pt x="106" y="157"/>
                  <a:pt x="109" y="160"/>
                  <a:pt x="113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50" y="160"/>
                  <a:pt x="160" y="150"/>
                  <a:pt x="160" y="137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60" y="109"/>
                  <a:pt x="157" y="106"/>
                  <a:pt x="154" y="106"/>
                </a:cubicBezTo>
                <a:close/>
                <a:moveTo>
                  <a:pt x="47" y="147"/>
                </a:moveTo>
                <a:cubicBezTo>
                  <a:pt x="23" y="147"/>
                  <a:pt x="23" y="147"/>
                  <a:pt x="23" y="147"/>
                </a:cubicBezTo>
                <a:cubicBezTo>
                  <a:pt x="17" y="147"/>
                  <a:pt x="13" y="143"/>
                  <a:pt x="13" y="137"/>
                </a:cubicBezTo>
                <a:cubicBezTo>
                  <a:pt x="13" y="113"/>
                  <a:pt x="13" y="113"/>
                  <a:pt x="13" y="113"/>
                </a:cubicBezTo>
                <a:cubicBezTo>
                  <a:pt x="13" y="109"/>
                  <a:pt x="10" y="106"/>
                  <a:pt x="6" y="106"/>
                </a:cubicBezTo>
                <a:cubicBezTo>
                  <a:pt x="3" y="106"/>
                  <a:pt x="0" y="109"/>
                  <a:pt x="0" y="113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50"/>
                  <a:pt x="10" y="160"/>
                  <a:pt x="23" y="16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51" y="160"/>
                  <a:pt x="54" y="157"/>
                  <a:pt x="54" y="154"/>
                </a:cubicBezTo>
                <a:cubicBezTo>
                  <a:pt x="54" y="150"/>
                  <a:pt x="51" y="147"/>
                  <a:pt x="47" y="1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endParaRPr lang="en-US"/>
          </a:p>
        </p:txBody>
      </p:sp>
      <p:sp>
        <p:nvSpPr>
          <p:cNvPr id="87" name="TextBox 86"/>
          <p:cNvSpPr txBox="1"/>
          <p:nvPr/>
        </p:nvSpPr>
        <p:spPr>
          <a:xfrm>
            <a:off x="1326327" y="5888353"/>
            <a:ext cx="4523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  <a:endParaRPr lang="ru-RU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" name="TextBox 87"/>
          <p:cNvSpPr txBox="1"/>
          <p:nvPr/>
        </p:nvSpPr>
        <p:spPr>
          <a:xfrm>
            <a:off x="1062213" y="6275606"/>
            <a:ext cx="98054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Риск</a:t>
            </a:r>
            <a:endParaRPr lang="ru-RU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1172825" y="287601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91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85486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630431" y="1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Примерный перечень контроля наличия ПУД, перед формированием отчетности</a:t>
            </a:r>
            <a:endParaRPr lang="ru-RU" sz="2000" dirty="0">
              <a:solidFill>
                <a:schemeClr val="accent5">
                  <a:lumMod val="75000"/>
                </a:schemeClr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grpSp>
        <p:nvGrpSpPr>
          <p:cNvPr id="5" name="Группа 4"/>
          <p:cNvGrpSpPr/>
          <p:nvPr/>
        </p:nvGrpSpPr>
        <p:grpSpPr>
          <a:xfrm>
            <a:off x="405427" y="1098437"/>
            <a:ext cx="11280933" cy="4762036"/>
            <a:chOff x="728939" y="1594908"/>
            <a:chExt cx="10638281" cy="3742905"/>
          </a:xfrm>
        </p:grpSpPr>
        <p:sp>
          <p:nvSpPr>
            <p:cNvPr id="22" name="Прямоугольник 21"/>
            <p:cNvSpPr/>
            <p:nvPr/>
          </p:nvSpPr>
          <p:spPr>
            <a:xfrm>
              <a:off x="751778" y="1603375"/>
              <a:ext cx="10615441" cy="3717925"/>
            </a:xfrm>
            <a:prstGeom prst="rect">
              <a:avLst/>
            </a:prstGeom>
            <a:noFill/>
            <a:ln w="1905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2400"/>
            </a:p>
          </p:txBody>
        </p:sp>
        <p:cxnSp>
          <p:nvCxnSpPr>
            <p:cNvPr id="23" name="Прямая соединительная линия 22"/>
            <p:cNvCxnSpPr/>
            <p:nvPr/>
          </p:nvCxnSpPr>
          <p:spPr>
            <a:xfrm>
              <a:off x="3721467" y="1594908"/>
              <a:ext cx="0" cy="3726392"/>
            </a:xfrm>
            <a:prstGeom prst="line">
              <a:avLst/>
            </a:prstGeom>
            <a:ln w="1905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Прямая соединительная линия 23"/>
            <p:cNvCxnSpPr/>
            <p:nvPr/>
          </p:nvCxnSpPr>
          <p:spPr>
            <a:xfrm>
              <a:off x="6560350" y="1603375"/>
              <a:ext cx="0" cy="3717925"/>
            </a:xfrm>
            <a:prstGeom prst="line">
              <a:avLst/>
            </a:prstGeom>
            <a:ln w="1905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Прямая соединительная линия 24"/>
            <p:cNvCxnSpPr/>
            <p:nvPr/>
          </p:nvCxnSpPr>
          <p:spPr>
            <a:xfrm flipH="1">
              <a:off x="3729813" y="1896098"/>
              <a:ext cx="7637407" cy="0"/>
            </a:xfrm>
            <a:prstGeom prst="line">
              <a:avLst/>
            </a:prstGeom>
            <a:ln w="1905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/>
            <p:cNvSpPr txBox="1"/>
            <p:nvPr/>
          </p:nvSpPr>
          <p:spPr>
            <a:xfrm>
              <a:off x="3868108" y="1650654"/>
              <a:ext cx="2692368" cy="2177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ru-RU" sz="1200" b="1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Не </a:t>
              </a:r>
              <a:r>
                <a:rPr lang="ru-RU" sz="1200" b="1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соответствует </a:t>
              </a:r>
              <a:r>
                <a:rPr lang="ru-RU" sz="1200" b="1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условиям </a:t>
              </a:r>
              <a:r>
                <a:rPr lang="ru-RU" sz="1200" b="1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актива</a:t>
              </a:r>
              <a:endParaRPr lang="ru-RU" sz="12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7608301" y="1649005"/>
              <a:ext cx="2490348" cy="2177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"/>
              <a:r>
                <a:rPr lang="ru-RU" sz="1200" b="1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Списание, в связи с недостачей</a:t>
              </a: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3733750" y="1949353"/>
              <a:ext cx="2650404" cy="5080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"/>
              <a:r>
                <a:rPr lang="ru-RU" sz="1200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Решение о прекращении </a:t>
              </a:r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признания</a:t>
              </a:r>
            </a:p>
            <a:p>
              <a:pPr algn="ctr" fontAlgn="b"/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активами объектов</a:t>
              </a:r>
            </a:p>
            <a:p>
              <a:pPr algn="ctr" fontAlgn="b"/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нефинансовых </a:t>
              </a:r>
              <a:r>
                <a:rPr lang="ru-RU" sz="1200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активов (ф. 0510440)</a:t>
              </a:r>
            </a:p>
          </p:txBody>
        </p:sp>
        <p:cxnSp>
          <p:nvCxnSpPr>
            <p:cNvPr id="29" name="Прямая соединительная линия 28"/>
            <p:cNvCxnSpPr/>
            <p:nvPr/>
          </p:nvCxnSpPr>
          <p:spPr>
            <a:xfrm flipH="1">
              <a:off x="751777" y="2622973"/>
              <a:ext cx="10615441" cy="0"/>
            </a:xfrm>
            <a:prstGeom prst="line">
              <a:avLst/>
            </a:prstGeom>
            <a:ln w="1905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Прямая соединительная линия 29"/>
            <p:cNvCxnSpPr/>
            <p:nvPr/>
          </p:nvCxnSpPr>
          <p:spPr>
            <a:xfrm flipH="1">
              <a:off x="751776" y="3205450"/>
              <a:ext cx="10615441" cy="0"/>
            </a:xfrm>
            <a:prstGeom prst="line">
              <a:avLst/>
            </a:prstGeom>
            <a:ln w="1905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Прямая соединительная линия 30"/>
            <p:cNvCxnSpPr/>
            <p:nvPr/>
          </p:nvCxnSpPr>
          <p:spPr>
            <a:xfrm flipH="1">
              <a:off x="751775" y="3458393"/>
              <a:ext cx="10615441" cy="0"/>
            </a:xfrm>
            <a:prstGeom prst="line">
              <a:avLst/>
            </a:prstGeom>
            <a:ln w="1905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Прямая соединительная линия 31"/>
            <p:cNvCxnSpPr/>
            <p:nvPr/>
          </p:nvCxnSpPr>
          <p:spPr>
            <a:xfrm flipH="1">
              <a:off x="751774" y="3715611"/>
              <a:ext cx="10615441" cy="0"/>
            </a:xfrm>
            <a:prstGeom prst="line">
              <a:avLst/>
            </a:prstGeom>
            <a:ln w="1905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Прямая соединительная линия 32"/>
            <p:cNvCxnSpPr/>
            <p:nvPr/>
          </p:nvCxnSpPr>
          <p:spPr>
            <a:xfrm flipH="1">
              <a:off x="751777" y="3986994"/>
              <a:ext cx="10615441" cy="0"/>
            </a:xfrm>
            <a:prstGeom prst="line">
              <a:avLst/>
            </a:prstGeom>
            <a:ln w="1905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Прямая соединительная линия 33"/>
            <p:cNvCxnSpPr/>
            <p:nvPr/>
          </p:nvCxnSpPr>
          <p:spPr>
            <a:xfrm flipH="1">
              <a:off x="751776" y="4396329"/>
              <a:ext cx="10615441" cy="0"/>
            </a:xfrm>
            <a:prstGeom prst="line">
              <a:avLst/>
            </a:prstGeom>
            <a:ln w="1905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Прямая соединительная линия 34"/>
            <p:cNvCxnSpPr/>
            <p:nvPr/>
          </p:nvCxnSpPr>
          <p:spPr>
            <a:xfrm flipH="1">
              <a:off x="751775" y="4678039"/>
              <a:ext cx="10615441" cy="0"/>
            </a:xfrm>
            <a:prstGeom prst="line">
              <a:avLst/>
            </a:prstGeom>
            <a:ln w="1905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extBox 35"/>
            <p:cNvSpPr txBox="1"/>
            <p:nvPr/>
          </p:nvSpPr>
          <p:spPr>
            <a:xfrm>
              <a:off x="754396" y="2685285"/>
              <a:ext cx="2808586" cy="602141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r>
                <a:rPr lang="ru-RU" sz="1200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0 101 00 000 "Основные средства", </a:t>
              </a:r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все</a:t>
              </a:r>
            </a:p>
            <a:p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кроме </a:t>
              </a:r>
              <a:r>
                <a:rPr lang="ru-RU" sz="1200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101 05 000  и 101 08 </a:t>
              </a:r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000</a:t>
              </a:r>
            </a:p>
            <a:p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Библиотечный </a:t>
              </a:r>
              <a:r>
                <a:rPr lang="ru-RU" sz="1200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фонд</a:t>
              </a:r>
            </a:p>
            <a:p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cxnSp>
          <p:nvCxnSpPr>
            <p:cNvPr id="37" name="Прямая соединительная линия 36"/>
            <p:cNvCxnSpPr/>
            <p:nvPr/>
          </p:nvCxnSpPr>
          <p:spPr>
            <a:xfrm>
              <a:off x="8842710" y="1895051"/>
              <a:ext cx="10764" cy="3442762"/>
            </a:xfrm>
            <a:prstGeom prst="line">
              <a:avLst/>
            </a:prstGeom>
            <a:ln w="1905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TextBox 37"/>
            <p:cNvSpPr txBox="1"/>
            <p:nvPr/>
          </p:nvSpPr>
          <p:spPr>
            <a:xfrm>
              <a:off x="6569482" y="1920532"/>
              <a:ext cx="2243762" cy="6531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"/>
              <a:r>
                <a:rPr lang="ru-RU" sz="1200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Акт о списании </a:t>
              </a:r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объектов</a:t>
              </a:r>
            </a:p>
            <a:p>
              <a:pPr algn="ctr" fontAlgn="b"/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нефинансовых </a:t>
              </a:r>
              <a:r>
                <a:rPr lang="ru-RU" sz="1200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активов (</a:t>
              </a:r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кроме</a:t>
              </a:r>
            </a:p>
            <a:p>
              <a:pPr algn="ctr" fontAlgn="b"/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транспортных </a:t>
              </a:r>
              <a:r>
                <a:rPr lang="ru-RU" sz="1200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средств</a:t>
              </a:r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)</a:t>
              </a:r>
            </a:p>
            <a:p>
              <a:pPr algn="ctr" fontAlgn="b"/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</a:t>
              </a:r>
              <a:r>
                <a:rPr lang="ru-RU" sz="1200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ф. 0510454)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8869165" y="1920532"/>
              <a:ext cx="2205606" cy="3628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"/>
              <a:r>
                <a:rPr lang="ru-RU" sz="1200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Акт о списании </a:t>
              </a:r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транспортного</a:t>
              </a:r>
            </a:p>
            <a:p>
              <a:pPr algn="ctr" fontAlgn="b"/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средства </a:t>
              </a:r>
              <a:r>
                <a:rPr lang="ru-RU" sz="1200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(ф. 0510456)</a:t>
              </a: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754396" y="3231078"/>
              <a:ext cx="896730" cy="20071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fontAlgn="b"/>
              <a:r>
                <a:rPr lang="ru-RU" sz="1200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101 05 </a:t>
              </a:r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000</a:t>
              </a:r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759703" y="3487333"/>
              <a:ext cx="2849644" cy="20071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fontAlgn="b"/>
              <a:r>
                <a:rPr lang="ru-RU" sz="1200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0 102 00 000 "Нематериальные активы"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751770" y="3746131"/>
              <a:ext cx="2910111" cy="20071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fontAlgn="b"/>
              <a:r>
                <a:rPr lang="ru-RU" sz="1200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0 103 00 000 "Непроизведенные активы"</a:t>
              </a: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751770" y="4021319"/>
              <a:ext cx="2405995" cy="334523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fontAlgn="b"/>
              <a:r>
                <a:rPr lang="ru-RU" sz="1200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0 111 60 000 "Права </a:t>
              </a:r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пользования</a:t>
              </a:r>
            </a:p>
            <a:p>
              <a:pPr fontAlgn="b"/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нематериальными </a:t>
              </a:r>
              <a:r>
                <a:rPr lang="ru-RU" sz="1200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активами"</a:t>
              </a: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751770" y="4440538"/>
              <a:ext cx="2674350" cy="20071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fontAlgn="b"/>
              <a:r>
                <a:rPr lang="ru-RU" sz="1200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0 113 00 000 "Биологические активы"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728939" y="4902453"/>
              <a:ext cx="2827210" cy="20071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 fontAlgn="b"/>
              <a:r>
                <a:rPr lang="ru-RU" sz="1200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Документ, который оформляется после</a:t>
              </a: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4814666" y="2772051"/>
              <a:ext cx="366130" cy="41124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r>
                <a:rPr lang="ru-RU" sz="14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да</a:t>
              </a:r>
              <a:endPara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endPara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4823302" y="3196036"/>
              <a:ext cx="366130" cy="38705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r>
                <a:rPr lang="ru-RU" sz="14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да</a:t>
              </a:r>
              <a:endPara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4832433" y="3486273"/>
              <a:ext cx="338920" cy="334523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да</a:t>
              </a:r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4832040" y="3725557"/>
              <a:ext cx="366130" cy="38705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r>
                <a:rPr lang="ru-RU" sz="14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да</a:t>
              </a:r>
              <a:endPara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4805674" y="4040184"/>
              <a:ext cx="365680" cy="3870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ru-RU" sz="14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да</a:t>
              </a:r>
              <a:endPara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4831647" y="4411592"/>
              <a:ext cx="366130" cy="38705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r>
                <a:rPr lang="ru-RU" sz="14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да</a:t>
              </a:r>
              <a:endPara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7437027" y="2822312"/>
              <a:ext cx="338920" cy="334523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да</a:t>
              </a:r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7445663" y="3207938"/>
              <a:ext cx="433067" cy="38705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r>
                <a:rPr lang="ru-RU" sz="14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нет</a:t>
              </a:r>
              <a:endPara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7454794" y="3498173"/>
              <a:ext cx="338920" cy="334523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да</a:t>
              </a:r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7454401" y="3763724"/>
              <a:ext cx="338920" cy="334523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да</a:t>
              </a:r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7454401" y="4090843"/>
              <a:ext cx="338920" cy="334523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да</a:t>
              </a:r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7" name="TextBox 56"/>
            <p:cNvSpPr txBox="1"/>
            <p:nvPr/>
          </p:nvSpPr>
          <p:spPr>
            <a:xfrm>
              <a:off x="7454008" y="4449756"/>
              <a:ext cx="338920" cy="334523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да</a:t>
              </a:r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6568696" y="4672693"/>
              <a:ext cx="2061315" cy="6531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 fontAlgn="b"/>
              <a:r>
                <a:rPr lang="ru-RU" sz="1200" b="1" dirty="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Акт об утилизации (</a:t>
              </a:r>
              <a:r>
                <a:rPr lang="ru-RU" sz="1200" b="1" dirty="0" smtClean="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уничтожении</a:t>
              </a:r>
              <a:r>
                <a:rPr lang="ru-RU" sz="1200" b="1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)</a:t>
              </a:r>
            </a:p>
            <a:p>
              <a:pPr algn="ctr" fontAlgn="b"/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материальных ценностей</a:t>
              </a:r>
            </a:p>
            <a:p>
              <a:pPr algn="ctr" fontAlgn="b"/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</a:t>
              </a:r>
              <a:r>
                <a:rPr lang="ru-RU" sz="1200" dirty="0" smtClean="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ф</a:t>
              </a:r>
              <a:r>
                <a:rPr lang="ru-RU" sz="1200" dirty="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. 0510435</a:t>
              </a:r>
              <a:r>
                <a:rPr lang="ru-RU" sz="1200" dirty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)</a:t>
              </a: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9866501" y="2796047"/>
              <a:ext cx="433067" cy="38705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r>
                <a:rPr lang="ru-RU" sz="14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нет</a:t>
              </a:r>
              <a:endPara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9875135" y="3234201"/>
              <a:ext cx="338920" cy="334523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r>
                <a:rPr lang="ru-RU" sz="1200" dirty="0" smtClean="0">
                  <a:solidFill>
                    <a:srgbClr val="00206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да</a:t>
              </a:r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endParaRPr lang="ru-RU" sz="12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61" name="Прямая со стрелкой 60"/>
          <p:cNvCxnSpPr/>
          <p:nvPr/>
        </p:nvCxnSpPr>
        <p:spPr>
          <a:xfrm>
            <a:off x="0" y="6507364"/>
            <a:ext cx="12192000" cy="0"/>
          </a:xfrm>
          <a:prstGeom prst="straightConnector1">
            <a:avLst/>
          </a:prstGeom>
          <a:ln w="28575"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98000">
                  <a:schemeClr val="bg1"/>
                </a:gs>
                <a:gs pos="0">
                  <a:schemeClr val="accent1">
                    <a:lumMod val="60000"/>
                    <a:lumOff val="40000"/>
                  </a:schemeClr>
                </a:gs>
                <a:gs pos="58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tailEnd type="none"/>
          </a:ln>
          <a:effectLst>
            <a:reflection blurRad="6350" stA="50000" endA="300" endPos="55500" dist="50800" dir="5400000" sy="-100000" algn="bl" rotWithShape="0"/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/>
          <p:cNvSpPr txBox="1"/>
          <p:nvPr/>
        </p:nvSpPr>
        <p:spPr>
          <a:xfrm>
            <a:off x="0" y="6510019"/>
            <a:ext cx="36381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www.mbufk.roskazna.gov.ru</a:t>
            </a:r>
            <a:endParaRPr lang="ru-RU" dirty="0">
              <a:solidFill>
                <a:schemeClr val="bg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871326" y="147349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92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84709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630431" y="1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Этапы организации и проведения инвентаризации</a:t>
            </a:r>
            <a:endParaRPr lang="ru-RU" sz="2000" dirty="0">
              <a:solidFill>
                <a:schemeClr val="accent5">
                  <a:lumMod val="75000"/>
                </a:schemeClr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4" name="Прямоугольник 13"/>
          <p:cNvSpPr/>
          <p:nvPr/>
        </p:nvSpPr>
        <p:spPr>
          <a:xfrm>
            <a:off x="1112433" y="1249619"/>
            <a:ext cx="2937608" cy="1424112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600"/>
          </a:p>
        </p:txBody>
      </p:sp>
      <p:sp>
        <p:nvSpPr>
          <p:cNvPr id="15" name="Овал 14"/>
          <p:cNvSpPr/>
          <p:nvPr/>
        </p:nvSpPr>
        <p:spPr>
          <a:xfrm>
            <a:off x="822859" y="1099522"/>
            <a:ext cx="522026" cy="522026"/>
          </a:xfrm>
          <a:prstGeom prst="ellipse">
            <a:avLst/>
          </a:prstGeom>
          <a:gradFill flip="none" rotWithShape="1">
            <a:gsLst>
              <a:gs pos="0">
                <a:srgbClr val="004DAC">
                  <a:shade val="30000"/>
                  <a:satMod val="115000"/>
                </a:srgbClr>
              </a:gs>
              <a:gs pos="50000">
                <a:srgbClr val="004DAC">
                  <a:shade val="67500"/>
                  <a:satMod val="115000"/>
                </a:srgbClr>
              </a:gs>
              <a:gs pos="100000">
                <a:srgbClr val="004DAC">
                  <a:shade val="100000"/>
                  <a:satMod val="115000"/>
                </a:srgbClr>
              </a:gs>
            </a:gsLst>
            <a:lin ang="2700000" scaled="1"/>
            <a:tileRect/>
          </a:gra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600"/>
          </a:p>
        </p:txBody>
      </p:sp>
      <p:sp>
        <p:nvSpPr>
          <p:cNvPr id="16" name="TextBox 15"/>
          <p:cNvSpPr txBox="1"/>
          <p:nvPr/>
        </p:nvSpPr>
        <p:spPr>
          <a:xfrm>
            <a:off x="1072629" y="1795812"/>
            <a:ext cx="294885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4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Порядок проведения инвентаризации</a:t>
            </a:r>
            <a:endParaRPr lang="ru-RU" sz="1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843252" y="1150537"/>
            <a:ext cx="47000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0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01</a:t>
            </a:r>
            <a:endParaRPr lang="ru-RU" sz="20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4760663" y="1360536"/>
            <a:ext cx="2937608" cy="1424112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600"/>
          </a:p>
        </p:txBody>
      </p:sp>
      <p:sp>
        <p:nvSpPr>
          <p:cNvPr id="19" name="Овал 18"/>
          <p:cNvSpPr/>
          <p:nvPr/>
        </p:nvSpPr>
        <p:spPr>
          <a:xfrm>
            <a:off x="4499648" y="1099522"/>
            <a:ext cx="522026" cy="522026"/>
          </a:xfrm>
          <a:prstGeom prst="ellipse">
            <a:avLst/>
          </a:prstGeom>
          <a:gradFill flip="none" rotWithShape="1">
            <a:gsLst>
              <a:gs pos="0">
                <a:srgbClr val="004DAC">
                  <a:shade val="30000"/>
                  <a:satMod val="115000"/>
                </a:srgbClr>
              </a:gs>
              <a:gs pos="50000">
                <a:srgbClr val="004DAC">
                  <a:shade val="67500"/>
                  <a:satMod val="115000"/>
                </a:srgbClr>
              </a:gs>
              <a:gs pos="100000">
                <a:srgbClr val="004DAC">
                  <a:shade val="100000"/>
                  <a:satMod val="115000"/>
                </a:srgbClr>
              </a:gs>
            </a:gsLst>
            <a:lin ang="5400000" scaled="1"/>
            <a:tileRect/>
          </a:gra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600"/>
          </a:p>
        </p:txBody>
      </p:sp>
      <p:sp>
        <p:nvSpPr>
          <p:cNvPr id="20" name="TextBox 19"/>
          <p:cNvSpPr txBox="1"/>
          <p:nvPr/>
        </p:nvSpPr>
        <p:spPr>
          <a:xfrm>
            <a:off x="4769318" y="1780617"/>
            <a:ext cx="2937608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Создание инвентаризационной комиссии Положения </a:t>
            </a:r>
            <a:r>
              <a:rPr lang="ru-RU" sz="14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/>
            </a:r>
            <a:br>
              <a:rPr lang="ru-RU" sz="14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14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 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комиссии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530868" y="1141162"/>
            <a:ext cx="47000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0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02</a:t>
            </a:r>
            <a:endParaRPr lang="ru-RU" sz="20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Прямоугольник 21"/>
          <p:cNvSpPr/>
          <p:nvPr/>
        </p:nvSpPr>
        <p:spPr>
          <a:xfrm>
            <a:off x="8437452" y="1360536"/>
            <a:ext cx="2937608" cy="1424112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600"/>
          </a:p>
        </p:txBody>
      </p:sp>
      <p:sp>
        <p:nvSpPr>
          <p:cNvPr id="26" name="Овал 25"/>
          <p:cNvSpPr/>
          <p:nvPr/>
        </p:nvSpPr>
        <p:spPr>
          <a:xfrm>
            <a:off x="8176436" y="1099522"/>
            <a:ext cx="522026" cy="522026"/>
          </a:xfrm>
          <a:prstGeom prst="ellipse">
            <a:avLst/>
          </a:prstGeom>
          <a:gradFill flip="none" rotWithShape="1">
            <a:gsLst>
              <a:gs pos="0">
                <a:srgbClr val="004DAC">
                  <a:shade val="30000"/>
                  <a:satMod val="115000"/>
                </a:srgbClr>
              </a:gs>
              <a:gs pos="50000">
                <a:srgbClr val="004DAC">
                  <a:shade val="67500"/>
                  <a:satMod val="115000"/>
                </a:srgbClr>
              </a:gs>
              <a:gs pos="100000">
                <a:srgbClr val="004DAC">
                  <a:shade val="100000"/>
                  <a:satMod val="115000"/>
                </a:srgbClr>
              </a:gs>
            </a:gsLst>
            <a:lin ang="2700000" scaled="1"/>
            <a:tileRect/>
          </a:gra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600"/>
          </a:p>
        </p:txBody>
      </p:sp>
      <p:sp>
        <p:nvSpPr>
          <p:cNvPr id="27" name="TextBox 26"/>
          <p:cNvSpPr txBox="1"/>
          <p:nvPr/>
        </p:nvSpPr>
        <p:spPr>
          <a:xfrm>
            <a:off x="8437446" y="1492286"/>
            <a:ext cx="2937608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Решение о проведении инвентаризации (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ф. 0510439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), Изменение Решения </a:t>
            </a:r>
            <a:b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 проведении инвентаризации (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ф. 0510447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8211163" y="1154255"/>
            <a:ext cx="47000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0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03</a:t>
            </a:r>
            <a:endParaRPr lang="ru-RU" sz="20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" name="Прямоугольник 28"/>
          <p:cNvSpPr/>
          <p:nvPr/>
        </p:nvSpPr>
        <p:spPr>
          <a:xfrm>
            <a:off x="1172017" y="3289444"/>
            <a:ext cx="2937608" cy="1424112"/>
          </a:xfrm>
          <a:prstGeom prst="rect">
            <a:avLst/>
          </a:prstGeom>
          <a:noFill/>
          <a:ln w="1905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600"/>
          </a:p>
        </p:txBody>
      </p:sp>
      <p:sp>
        <p:nvSpPr>
          <p:cNvPr id="30" name="Овал 29"/>
          <p:cNvSpPr/>
          <p:nvPr/>
        </p:nvSpPr>
        <p:spPr>
          <a:xfrm>
            <a:off x="911002" y="3028430"/>
            <a:ext cx="522026" cy="522026"/>
          </a:xfrm>
          <a:prstGeom prst="ellipse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lin ang="189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600"/>
          </a:p>
        </p:txBody>
      </p:sp>
      <p:sp>
        <p:nvSpPr>
          <p:cNvPr id="31" name="TextBox 30"/>
          <p:cNvSpPr txBox="1"/>
          <p:nvPr/>
        </p:nvSpPr>
        <p:spPr>
          <a:xfrm>
            <a:off x="1172015" y="3545399"/>
            <a:ext cx="294885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4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Представление комиссии первичных учетных документов (при необходимости)</a:t>
            </a:r>
            <a:endParaRPr lang="ru-RU" sz="1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937014" y="3070933"/>
            <a:ext cx="47000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0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04</a:t>
            </a:r>
            <a:endParaRPr lang="ru-RU" sz="20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3" name="Прямоугольник 32"/>
          <p:cNvSpPr/>
          <p:nvPr/>
        </p:nvSpPr>
        <p:spPr>
          <a:xfrm>
            <a:off x="4848806" y="3289444"/>
            <a:ext cx="2937608" cy="1424112"/>
          </a:xfrm>
          <a:prstGeom prst="rect">
            <a:avLst/>
          </a:prstGeom>
          <a:noFill/>
          <a:ln w="19050">
            <a:solidFill>
              <a:srgbClr val="1143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600"/>
          </a:p>
        </p:txBody>
      </p:sp>
      <p:sp>
        <p:nvSpPr>
          <p:cNvPr id="34" name="Овал 33"/>
          <p:cNvSpPr/>
          <p:nvPr/>
        </p:nvSpPr>
        <p:spPr>
          <a:xfrm>
            <a:off x="4587791" y="3028430"/>
            <a:ext cx="522026" cy="522026"/>
          </a:xfrm>
          <a:prstGeom prst="ellipse">
            <a:avLst/>
          </a:prstGeom>
          <a:gradFill flip="none" rotWithShape="1">
            <a:gsLst>
              <a:gs pos="0">
                <a:srgbClr val="0B51A5">
                  <a:shade val="30000"/>
                  <a:satMod val="115000"/>
                </a:srgbClr>
              </a:gs>
              <a:gs pos="50000">
                <a:srgbClr val="0B51A5">
                  <a:shade val="67500"/>
                  <a:satMod val="115000"/>
                </a:srgbClr>
              </a:gs>
              <a:gs pos="100000">
                <a:srgbClr val="0B51A5">
                  <a:shade val="100000"/>
                  <a:satMod val="115000"/>
                </a:srgb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600"/>
          </a:p>
        </p:txBody>
      </p:sp>
      <p:sp>
        <p:nvSpPr>
          <p:cNvPr id="35" name="TextBox 34"/>
          <p:cNvSpPr txBox="1"/>
          <p:nvPr/>
        </p:nvSpPr>
        <p:spPr>
          <a:xfrm>
            <a:off x="4860045" y="3545399"/>
            <a:ext cx="2937608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400" dirty="0" smtClean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Проверка фактического наличия объекта инвентаризации (активов, обязательств)</a:t>
            </a:r>
            <a:endParaRPr lang="ru-RU" sz="1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4608807" y="3070933"/>
            <a:ext cx="47000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0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05</a:t>
            </a:r>
            <a:endParaRPr lang="ru-RU" sz="20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Прямоугольник 36"/>
          <p:cNvSpPr/>
          <p:nvPr/>
        </p:nvSpPr>
        <p:spPr>
          <a:xfrm>
            <a:off x="8525594" y="3289444"/>
            <a:ext cx="2937608" cy="1424112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600"/>
          </a:p>
        </p:txBody>
      </p:sp>
      <p:sp>
        <p:nvSpPr>
          <p:cNvPr id="38" name="Овал 37"/>
          <p:cNvSpPr/>
          <p:nvPr/>
        </p:nvSpPr>
        <p:spPr>
          <a:xfrm>
            <a:off x="8264579" y="3028430"/>
            <a:ext cx="522026" cy="522026"/>
          </a:xfrm>
          <a:prstGeom prst="ellipse">
            <a:avLst/>
          </a:prstGeom>
          <a:gradFill flip="none" rotWithShape="1">
            <a:gsLst>
              <a:gs pos="0">
                <a:srgbClr val="004DAC">
                  <a:shade val="30000"/>
                  <a:satMod val="115000"/>
                </a:srgbClr>
              </a:gs>
              <a:gs pos="50000">
                <a:srgbClr val="004DAC">
                  <a:shade val="67500"/>
                  <a:satMod val="115000"/>
                </a:srgbClr>
              </a:gs>
              <a:gs pos="100000">
                <a:srgbClr val="004DAC">
                  <a:shade val="100000"/>
                  <a:satMod val="115000"/>
                </a:srgbClr>
              </a:gs>
            </a:gsLst>
            <a:lin ang="2700000" scaled="1"/>
            <a:tileRect/>
          </a:gra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600"/>
          </a:p>
        </p:txBody>
      </p:sp>
      <p:sp>
        <p:nvSpPr>
          <p:cNvPr id="39" name="TextBox 38"/>
          <p:cNvSpPr txBox="1"/>
          <p:nvPr/>
        </p:nvSpPr>
        <p:spPr>
          <a:xfrm>
            <a:off x="8525591" y="3375108"/>
            <a:ext cx="2937608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400" dirty="0" smtClean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Оформление результатов инвентаризации (Инвентаризационные описи, Акт о результатах инвентаризации (</a:t>
            </a:r>
            <a:r>
              <a:rPr lang="ru-RU" sz="1400" b="1" dirty="0" smtClean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ф. 0510463</a:t>
            </a:r>
            <a:r>
              <a:rPr lang="ru-RU" sz="1400" dirty="0" smtClean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  <a:endParaRPr lang="ru-RU" sz="1400" dirty="0">
              <a:solidFill>
                <a:schemeClr val="accent5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8275824" y="3070933"/>
            <a:ext cx="47000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0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06</a:t>
            </a:r>
            <a:endParaRPr lang="ru-RU" sz="20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41" name="Прямая со стрелкой 40"/>
          <p:cNvCxnSpPr>
            <a:endCxn id="20" idx="1"/>
          </p:cNvCxnSpPr>
          <p:nvPr/>
        </p:nvCxnSpPr>
        <p:spPr>
          <a:xfrm flipV="1">
            <a:off x="4017151" y="2149949"/>
            <a:ext cx="752167" cy="14470"/>
          </a:xfrm>
          <a:prstGeom prst="straightConnector1">
            <a:avLst/>
          </a:prstGeom>
          <a:ln w="19050">
            <a:solidFill>
              <a:srgbClr val="1143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Прямая со стрелкой 41"/>
          <p:cNvCxnSpPr/>
          <p:nvPr/>
        </p:nvCxnSpPr>
        <p:spPr>
          <a:xfrm flipV="1">
            <a:off x="7698268" y="2086902"/>
            <a:ext cx="727935" cy="1"/>
          </a:xfrm>
          <a:prstGeom prst="straightConnector1">
            <a:avLst/>
          </a:prstGeom>
          <a:ln w="19050">
            <a:solidFill>
              <a:srgbClr val="1143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Соединительная линия уступом 42"/>
          <p:cNvCxnSpPr>
            <a:stCxn id="22" idx="2"/>
            <a:endCxn id="29" idx="0"/>
          </p:cNvCxnSpPr>
          <p:nvPr/>
        </p:nvCxnSpPr>
        <p:spPr>
          <a:xfrm rot="5400000">
            <a:off x="6021140" y="-595671"/>
            <a:ext cx="504796" cy="7265435"/>
          </a:xfrm>
          <a:prstGeom prst="bentConnector3">
            <a:avLst>
              <a:gd name="adj1" fmla="val 34412"/>
            </a:avLst>
          </a:prstGeom>
          <a:ln w="19050">
            <a:solidFill>
              <a:srgbClr val="1143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Прямая со стрелкой 43"/>
          <p:cNvCxnSpPr/>
          <p:nvPr/>
        </p:nvCxnSpPr>
        <p:spPr>
          <a:xfrm flipV="1">
            <a:off x="4109625" y="4001499"/>
            <a:ext cx="727935" cy="1"/>
          </a:xfrm>
          <a:prstGeom prst="straightConnector1">
            <a:avLst/>
          </a:prstGeom>
          <a:ln w="19050">
            <a:solidFill>
              <a:srgbClr val="1143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Прямая со стрелкой 44"/>
          <p:cNvCxnSpPr/>
          <p:nvPr/>
        </p:nvCxnSpPr>
        <p:spPr>
          <a:xfrm flipV="1">
            <a:off x="7797652" y="4001498"/>
            <a:ext cx="727935" cy="1"/>
          </a:xfrm>
          <a:prstGeom prst="straightConnector1">
            <a:avLst/>
          </a:prstGeom>
          <a:ln w="19050">
            <a:solidFill>
              <a:srgbClr val="1143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Прямая со стрелкой 46"/>
          <p:cNvCxnSpPr/>
          <p:nvPr/>
        </p:nvCxnSpPr>
        <p:spPr>
          <a:xfrm>
            <a:off x="9999045" y="4719097"/>
            <a:ext cx="0" cy="430204"/>
          </a:xfrm>
          <a:prstGeom prst="straightConnector1">
            <a:avLst/>
          </a:prstGeom>
          <a:ln w="1905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Прямоугольник 49"/>
          <p:cNvSpPr/>
          <p:nvPr/>
        </p:nvSpPr>
        <p:spPr>
          <a:xfrm>
            <a:off x="8536839" y="5164598"/>
            <a:ext cx="2937608" cy="798778"/>
          </a:xfrm>
          <a:prstGeom prst="rect">
            <a:avLst/>
          </a:prstGeom>
          <a:gradFill flip="none" rotWithShape="1">
            <a:gsLst>
              <a:gs pos="0">
                <a:srgbClr val="C00000">
                  <a:shade val="30000"/>
                  <a:satMod val="115000"/>
                </a:srgbClr>
              </a:gs>
              <a:gs pos="50000">
                <a:srgbClr val="C00000">
                  <a:shade val="67500"/>
                  <a:satMod val="115000"/>
                </a:srgbClr>
              </a:gs>
              <a:gs pos="100000">
                <a:srgbClr val="C00000">
                  <a:shade val="100000"/>
                  <a:satMod val="115000"/>
                </a:srgbClr>
              </a:gs>
            </a:gsLst>
            <a:lin ang="2700000" scaled="1"/>
            <a:tileRect/>
          </a:gra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600"/>
          </a:p>
        </p:txBody>
      </p:sp>
      <p:sp>
        <p:nvSpPr>
          <p:cNvPr id="51" name="Овал 50"/>
          <p:cNvSpPr/>
          <p:nvPr/>
        </p:nvSpPr>
        <p:spPr>
          <a:xfrm>
            <a:off x="8275824" y="4903584"/>
            <a:ext cx="522026" cy="522026"/>
          </a:xfrm>
          <a:prstGeom prst="ellipse">
            <a:avLst/>
          </a:prstGeom>
          <a:solidFill>
            <a:schemeClr val="bg1"/>
          </a:solidFill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600"/>
          </a:p>
        </p:txBody>
      </p:sp>
      <p:sp>
        <p:nvSpPr>
          <p:cNvPr id="52" name="TextBox 51"/>
          <p:cNvSpPr txBox="1"/>
          <p:nvPr/>
        </p:nvSpPr>
        <p:spPr>
          <a:xfrm>
            <a:off x="8536839" y="5333495"/>
            <a:ext cx="293760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Отражение в </a:t>
            </a:r>
            <a:r>
              <a:rPr lang="ru-RU" sz="1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бухгалтерском/ бюджетном </a:t>
            </a:r>
            <a:r>
              <a:rPr lang="ru-RU" sz="1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учете ПУД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8301835" y="4949246"/>
            <a:ext cx="47000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000" b="1" dirty="0" smtClean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07</a:t>
            </a:r>
            <a:endParaRPr lang="ru-RU" sz="2000" b="1" dirty="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564371" y="218963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93</a:t>
            </a:fld>
            <a:endParaRPr lang="ru-RU" dirty="0">
              <a:solidFill>
                <a:srgbClr val="44546A"/>
              </a:solidFill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822858" y="5149301"/>
            <a:ext cx="601482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i="1" dirty="0"/>
              <a:t>На основании инвентаризационных описей, актов о результатах инвентаризации – проводки </a:t>
            </a:r>
            <a:r>
              <a:rPr lang="ru-RU" sz="1600" i="1" dirty="0" smtClean="0"/>
              <a:t>не </a:t>
            </a:r>
            <a:r>
              <a:rPr lang="ru-RU" sz="1600" i="1" dirty="0"/>
              <a:t>делаем, а делаем все необходимые первичные учетные документы</a:t>
            </a:r>
          </a:p>
        </p:txBody>
      </p:sp>
    </p:spTree>
    <p:extLst>
      <p:ext uri="{BB962C8B-B14F-4D97-AF65-F5344CB8AC3E}">
        <p14:creationId xmlns:p14="http://schemas.microsoft.com/office/powerpoint/2010/main" val="40184094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2630431" y="1"/>
            <a:ext cx="8745814" cy="89324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Контроль наличия Акта о результатах инвентаризации</a:t>
            </a:r>
            <a:endParaRPr lang="ru-RU" sz="2000" dirty="0">
              <a:solidFill>
                <a:schemeClr val="accent5">
                  <a:lumMod val="75000"/>
                </a:schemeClr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36" name="Прямоугольник 35"/>
          <p:cNvSpPr/>
          <p:nvPr/>
        </p:nvSpPr>
        <p:spPr>
          <a:xfrm>
            <a:off x="252762" y="1284853"/>
            <a:ext cx="5363544" cy="654981"/>
          </a:xfrm>
          <a:prstGeom prst="rect">
            <a:avLst/>
          </a:prstGeom>
          <a:ln w="19050">
            <a:solidFill>
              <a:srgbClr val="002060"/>
            </a:solidFill>
            <a:round/>
          </a:ln>
          <a:effec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Решение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 проведении инвентаризации</a:t>
            </a:r>
          </a:p>
          <a:p>
            <a:pPr algn="ctr"/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(ф.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0510439) № 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00РП-000001 от 20.09.2026 </a:t>
            </a:r>
            <a:endParaRPr lang="ru-RU" sz="1600" dirty="0" smtClean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37" name="Прямоугольник 36"/>
          <p:cNvSpPr/>
          <p:nvPr/>
        </p:nvSpPr>
        <p:spPr>
          <a:xfrm>
            <a:off x="252762" y="2678389"/>
            <a:ext cx="2033242" cy="654981"/>
          </a:xfrm>
          <a:prstGeom prst="rect">
            <a:avLst/>
          </a:prstGeom>
          <a:solidFill>
            <a:schemeClr val="lt1"/>
          </a:solidFill>
          <a:ln w="19050">
            <a:solidFill>
              <a:srgbClr val="002060"/>
            </a:solidFill>
            <a:round/>
          </a:ln>
          <a:effec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Основные средства</a:t>
            </a:r>
            <a:endParaRPr lang="ru-RU" sz="1600" dirty="0" smtClean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38" name="Прямоугольник 37"/>
          <p:cNvSpPr/>
          <p:nvPr/>
        </p:nvSpPr>
        <p:spPr>
          <a:xfrm>
            <a:off x="3789683" y="2678389"/>
            <a:ext cx="1703768" cy="654981"/>
          </a:xfrm>
          <a:prstGeom prst="rect">
            <a:avLst/>
          </a:prstGeom>
          <a:solidFill>
            <a:schemeClr val="lt1"/>
          </a:solidFill>
          <a:ln w="19050">
            <a:solidFill>
              <a:srgbClr val="002060"/>
            </a:solidFill>
            <a:round/>
          </a:ln>
          <a:effec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 01.10.2026 по </a:t>
            </a:r>
            <a:r>
              <a:rPr lang="ru-RU" sz="1600" b="1" dirty="0" smtClean="0">
                <a:solidFill>
                  <a:schemeClr val="accent4">
                    <a:lumMod val="50000"/>
                  </a:schemeClr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01.12.2026</a:t>
            </a:r>
          </a:p>
        </p:txBody>
      </p:sp>
      <p:sp>
        <p:nvSpPr>
          <p:cNvPr id="39" name="Прямоугольник 38"/>
          <p:cNvSpPr/>
          <p:nvPr/>
        </p:nvSpPr>
        <p:spPr>
          <a:xfrm>
            <a:off x="252762" y="3335951"/>
            <a:ext cx="2033242" cy="654981"/>
          </a:xfrm>
          <a:prstGeom prst="rect">
            <a:avLst/>
          </a:prstGeom>
          <a:solidFill>
            <a:schemeClr val="lt1"/>
          </a:solidFill>
          <a:ln w="19050">
            <a:solidFill>
              <a:srgbClr val="002060"/>
            </a:solidFill>
            <a:round/>
          </a:ln>
          <a:effec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Нематериальные активы</a:t>
            </a:r>
            <a:endParaRPr lang="ru-RU" sz="1600" dirty="0" smtClean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40" name="Прямоугольник 39"/>
          <p:cNvSpPr/>
          <p:nvPr/>
        </p:nvSpPr>
        <p:spPr>
          <a:xfrm>
            <a:off x="3789683" y="3335951"/>
            <a:ext cx="1703768" cy="654981"/>
          </a:xfrm>
          <a:prstGeom prst="rect">
            <a:avLst/>
          </a:prstGeom>
          <a:solidFill>
            <a:schemeClr val="lt1"/>
          </a:solidFill>
          <a:ln w="19050">
            <a:solidFill>
              <a:srgbClr val="002060"/>
            </a:solidFill>
            <a:round/>
          </a:ln>
          <a:effec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 15.11.2025 по </a:t>
            </a:r>
            <a:r>
              <a:rPr lang="ru-RU" sz="1600" b="1" dirty="0" smtClean="0">
                <a:solidFill>
                  <a:schemeClr val="accent1">
                    <a:lumMod val="75000"/>
                  </a:schemeClr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05.12.2026</a:t>
            </a:r>
          </a:p>
        </p:txBody>
      </p:sp>
      <p:sp>
        <p:nvSpPr>
          <p:cNvPr id="41" name="Прямоугольник 40"/>
          <p:cNvSpPr/>
          <p:nvPr/>
        </p:nvSpPr>
        <p:spPr>
          <a:xfrm>
            <a:off x="252762" y="3996351"/>
            <a:ext cx="2033242" cy="654981"/>
          </a:xfrm>
          <a:prstGeom prst="rect">
            <a:avLst/>
          </a:prstGeom>
          <a:solidFill>
            <a:schemeClr val="lt1"/>
          </a:solidFill>
          <a:ln w="19050">
            <a:solidFill>
              <a:srgbClr val="002060"/>
            </a:solidFill>
            <a:round/>
          </a:ln>
          <a:effec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Непроизведенные активы</a:t>
            </a:r>
            <a:endParaRPr lang="ru-RU" sz="1600" dirty="0" smtClean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42" name="Прямоугольник 41"/>
          <p:cNvSpPr/>
          <p:nvPr/>
        </p:nvSpPr>
        <p:spPr>
          <a:xfrm>
            <a:off x="3789683" y="3996351"/>
            <a:ext cx="1703768" cy="654981"/>
          </a:xfrm>
          <a:prstGeom prst="rect">
            <a:avLst/>
          </a:prstGeom>
          <a:solidFill>
            <a:schemeClr val="lt1"/>
          </a:solidFill>
          <a:ln w="19050">
            <a:solidFill>
              <a:srgbClr val="002060"/>
            </a:solidFill>
            <a:round/>
          </a:ln>
          <a:effec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 15.11.2025 по </a:t>
            </a:r>
            <a:r>
              <a:rPr lang="ru-RU" sz="1600" b="1" dirty="0" smtClean="0">
                <a:solidFill>
                  <a:schemeClr val="accent1">
                    <a:lumMod val="75000"/>
                  </a:schemeClr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15.12.2026</a:t>
            </a:r>
          </a:p>
        </p:txBody>
      </p:sp>
      <p:sp>
        <p:nvSpPr>
          <p:cNvPr id="43" name="Прямоугольник 42"/>
          <p:cNvSpPr/>
          <p:nvPr/>
        </p:nvSpPr>
        <p:spPr>
          <a:xfrm>
            <a:off x="2288543" y="2678389"/>
            <a:ext cx="1501140" cy="654981"/>
          </a:xfrm>
          <a:prstGeom prst="rect">
            <a:avLst/>
          </a:prstGeom>
          <a:solidFill>
            <a:schemeClr val="lt1"/>
          </a:solidFill>
          <a:ln w="19050">
            <a:solidFill>
              <a:srgbClr val="002060"/>
            </a:solidFill>
            <a:round/>
          </a:ln>
          <a:effec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На 01.10.2026</a:t>
            </a:r>
          </a:p>
        </p:txBody>
      </p:sp>
      <p:sp>
        <p:nvSpPr>
          <p:cNvPr id="44" name="Прямоугольник 43"/>
          <p:cNvSpPr/>
          <p:nvPr/>
        </p:nvSpPr>
        <p:spPr>
          <a:xfrm>
            <a:off x="2288543" y="3335951"/>
            <a:ext cx="1501140" cy="654981"/>
          </a:xfrm>
          <a:prstGeom prst="rect">
            <a:avLst/>
          </a:prstGeom>
          <a:solidFill>
            <a:schemeClr val="lt1"/>
          </a:solidFill>
          <a:ln w="19050">
            <a:solidFill>
              <a:srgbClr val="002060"/>
            </a:solidFill>
            <a:round/>
          </a:ln>
          <a:effec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600" dirty="0">
                <a:solidFill>
                  <a:srgbClr val="FF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На </a:t>
            </a:r>
            <a:r>
              <a:rPr lang="ru-RU" sz="1600" dirty="0" smtClean="0">
                <a:solidFill>
                  <a:srgbClr val="FF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01.11.2026</a:t>
            </a:r>
            <a:endParaRPr lang="ru-RU" sz="1600" dirty="0">
              <a:solidFill>
                <a:srgbClr val="FF000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45" name="Прямоугольник 44"/>
          <p:cNvSpPr/>
          <p:nvPr/>
        </p:nvSpPr>
        <p:spPr>
          <a:xfrm>
            <a:off x="2288543" y="3996351"/>
            <a:ext cx="1501140" cy="654981"/>
          </a:xfrm>
          <a:prstGeom prst="rect">
            <a:avLst/>
          </a:prstGeom>
          <a:solidFill>
            <a:schemeClr val="lt1"/>
          </a:solidFill>
          <a:ln w="19050">
            <a:solidFill>
              <a:srgbClr val="002060"/>
            </a:solidFill>
            <a:round/>
          </a:ln>
          <a:effec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600" dirty="0">
                <a:solidFill>
                  <a:srgbClr val="FF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На</a:t>
            </a:r>
            <a:r>
              <a:rPr lang="ru-RU" sz="1600" dirty="0">
                <a:solidFill>
                  <a:schemeClr val="tx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ru-RU" sz="1600" dirty="0" smtClean="0">
                <a:solidFill>
                  <a:srgbClr val="FF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01.11.2026</a:t>
            </a:r>
            <a:endParaRPr lang="ru-RU" sz="1600" dirty="0">
              <a:solidFill>
                <a:srgbClr val="FF000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46" name="Прямоугольник 45"/>
          <p:cNvSpPr/>
          <p:nvPr/>
        </p:nvSpPr>
        <p:spPr>
          <a:xfrm>
            <a:off x="253273" y="2020558"/>
            <a:ext cx="2033242" cy="654981"/>
          </a:xfrm>
          <a:prstGeom prst="rect">
            <a:avLst/>
          </a:prstGeom>
          <a:solidFill>
            <a:schemeClr val="lt1"/>
          </a:solidFill>
          <a:ln w="19050">
            <a:solidFill>
              <a:srgbClr val="002060"/>
            </a:solidFill>
            <a:round/>
          </a:ln>
          <a:effec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Группа объектов</a:t>
            </a:r>
          </a:p>
        </p:txBody>
      </p:sp>
      <p:sp>
        <p:nvSpPr>
          <p:cNvPr id="47" name="Прямоугольник 46"/>
          <p:cNvSpPr/>
          <p:nvPr/>
        </p:nvSpPr>
        <p:spPr>
          <a:xfrm>
            <a:off x="3790194" y="2020558"/>
            <a:ext cx="1703768" cy="654981"/>
          </a:xfrm>
          <a:prstGeom prst="rect">
            <a:avLst/>
          </a:prstGeom>
          <a:solidFill>
            <a:schemeClr val="lt1"/>
          </a:solidFill>
          <a:ln w="19050">
            <a:solidFill>
              <a:srgbClr val="002060"/>
            </a:solidFill>
            <a:round/>
          </a:ln>
          <a:effec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Срок проведения </a:t>
            </a:r>
          </a:p>
        </p:txBody>
      </p:sp>
      <p:sp>
        <p:nvSpPr>
          <p:cNvPr id="48" name="Прямоугольник 47"/>
          <p:cNvSpPr/>
          <p:nvPr/>
        </p:nvSpPr>
        <p:spPr>
          <a:xfrm>
            <a:off x="2289054" y="2020558"/>
            <a:ext cx="1501140" cy="654981"/>
          </a:xfrm>
          <a:prstGeom prst="rect">
            <a:avLst/>
          </a:prstGeom>
          <a:solidFill>
            <a:schemeClr val="lt1"/>
          </a:solidFill>
          <a:ln w="19050">
            <a:solidFill>
              <a:srgbClr val="002060"/>
            </a:solidFill>
            <a:round/>
          </a:ln>
          <a:effec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Дата по состоянию на</a:t>
            </a:r>
          </a:p>
        </p:txBody>
      </p:sp>
      <p:sp>
        <p:nvSpPr>
          <p:cNvPr id="49" name="Прямоугольник 48"/>
          <p:cNvSpPr/>
          <p:nvPr/>
        </p:nvSpPr>
        <p:spPr>
          <a:xfrm>
            <a:off x="8511694" y="1876171"/>
            <a:ext cx="3178632" cy="1210711"/>
          </a:xfrm>
          <a:prstGeom prst="rect">
            <a:avLst/>
          </a:prstGeom>
          <a:ln w="19050">
            <a:solidFill>
              <a:srgbClr val="002060"/>
            </a:solidFill>
            <a:round/>
          </a:ln>
          <a:effec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 о результатах 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инвентаризации (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ф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0510463)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№ 0000-000001 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от </a:t>
            </a:r>
            <a:r>
              <a:rPr lang="ru-RU" sz="1600" b="1" dirty="0" smtClean="0">
                <a:solidFill>
                  <a:schemeClr val="accent4">
                    <a:lumMod val="50000"/>
                  </a:schemeClr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02.12.2026</a:t>
            </a:r>
            <a:r>
              <a:rPr lang="ru-RU" sz="1600" b="1" dirty="0" smtClean="0">
                <a:solidFill>
                  <a:schemeClr val="tx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endParaRPr lang="ru-RU" sz="1600" dirty="0" smtClean="0">
              <a:solidFill>
                <a:schemeClr val="tx1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50" name="Прямоугольник 49"/>
          <p:cNvSpPr/>
          <p:nvPr/>
        </p:nvSpPr>
        <p:spPr>
          <a:xfrm>
            <a:off x="6546097" y="1801505"/>
            <a:ext cx="1035806" cy="654981"/>
          </a:xfrm>
          <a:prstGeom prst="rect">
            <a:avLst/>
          </a:prstGeom>
          <a:solidFill>
            <a:schemeClr val="lt1"/>
          </a:solidFill>
          <a:ln w="19050">
            <a:solidFill>
              <a:srgbClr val="002060"/>
            </a:solidFill>
            <a:round/>
          </a:ln>
          <a:effec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ИО 1</a:t>
            </a:r>
          </a:p>
        </p:txBody>
      </p:sp>
      <p:sp>
        <p:nvSpPr>
          <p:cNvPr id="51" name="Прямоугольник 50"/>
          <p:cNvSpPr/>
          <p:nvPr/>
        </p:nvSpPr>
        <p:spPr>
          <a:xfrm>
            <a:off x="6546097" y="2557837"/>
            <a:ext cx="1035806" cy="654981"/>
          </a:xfrm>
          <a:prstGeom prst="rect">
            <a:avLst/>
          </a:prstGeom>
          <a:solidFill>
            <a:schemeClr val="lt1"/>
          </a:solidFill>
          <a:ln w="19050">
            <a:solidFill>
              <a:srgbClr val="002060"/>
            </a:solidFill>
            <a:round/>
          </a:ln>
          <a:effec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ИО </a:t>
            </a:r>
            <a:r>
              <a:rPr lang="en-US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2</a:t>
            </a:r>
            <a:endParaRPr lang="ru-RU" sz="1600" dirty="0" smtClean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52" name="Прямоугольник 51"/>
          <p:cNvSpPr/>
          <p:nvPr/>
        </p:nvSpPr>
        <p:spPr>
          <a:xfrm>
            <a:off x="6588856" y="4174591"/>
            <a:ext cx="1035806" cy="654981"/>
          </a:xfrm>
          <a:prstGeom prst="rect">
            <a:avLst/>
          </a:prstGeom>
          <a:solidFill>
            <a:schemeClr val="lt1"/>
          </a:solidFill>
          <a:ln w="19050">
            <a:solidFill>
              <a:srgbClr val="002060"/>
            </a:solidFill>
            <a:round/>
          </a:ln>
          <a:effec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ИО </a:t>
            </a:r>
            <a:r>
              <a:rPr lang="en-US" sz="16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N</a:t>
            </a:r>
            <a:endParaRPr lang="ru-RU" sz="1600" dirty="0" smtClean="0">
              <a:solidFill>
                <a:srgbClr val="002060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53" name="Прямоугольник 52"/>
          <p:cNvSpPr/>
          <p:nvPr/>
        </p:nvSpPr>
        <p:spPr>
          <a:xfrm>
            <a:off x="6552572" y="3300735"/>
            <a:ext cx="1035806" cy="796056"/>
          </a:xfrm>
          <a:prstGeom prst="rect">
            <a:avLst/>
          </a:prstGeom>
          <a:solidFill>
            <a:schemeClr val="lt1"/>
          </a:solidFill>
          <a:ln>
            <a:noFill/>
            <a:round/>
          </a:ln>
          <a:effec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600" dirty="0" smtClean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.</a:t>
            </a:r>
          </a:p>
          <a:p>
            <a:pPr algn="ctr"/>
            <a:r>
              <a:rPr lang="en-US" sz="1600" dirty="0" smtClean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.</a:t>
            </a:r>
          </a:p>
          <a:p>
            <a:pPr algn="ctr"/>
            <a:r>
              <a:rPr lang="en-US" sz="1600" dirty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.</a:t>
            </a:r>
            <a:endParaRPr lang="en-US" sz="1600" dirty="0" smtClean="0">
              <a:solidFill>
                <a:schemeClr val="tx1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algn="ctr"/>
            <a:endParaRPr lang="ru-RU" sz="1600" dirty="0" smtClean="0">
              <a:solidFill>
                <a:schemeClr val="tx1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54" name="Правая фигурная скобка 53"/>
          <p:cNvSpPr/>
          <p:nvPr/>
        </p:nvSpPr>
        <p:spPr>
          <a:xfrm>
            <a:off x="5688876" y="2020558"/>
            <a:ext cx="581294" cy="2630774"/>
          </a:xfrm>
          <a:prstGeom prst="rightBrace">
            <a:avLst/>
          </a:prstGeom>
          <a:ln w="190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Правая фигурная скобка 54"/>
          <p:cNvSpPr/>
          <p:nvPr/>
        </p:nvSpPr>
        <p:spPr>
          <a:xfrm>
            <a:off x="7699107" y="1998787"/>
            <a:ext cx="581294" cy="1137721"/>
          </a:xfrm>
          <a:prstGeom prst="rightBrace">
            <a:avLst/>
          </a:prstGeom>
          <a:ln w="190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9" name="Прямоугольник 58"/>
          <p:cNvSpPr/>
          <p:nvPr/>
        </p:nvSpPr>
        <p:spPr>
          <a:xfrm>
            <a:off x="8562496" y="3392911"/>
            <a:ext cx="3178632" cy="1210711"/>
          </a:xfrm>
          <a:prstGeom prst="rect">
            <a:avLst/>
          </a:prstGeom>
          <a:ln w="19050">
            <a:solidFill>
              <a:srgbClr val="002060"/>
            </a:solidFill>
            <a:round/>
          </a:ln>
          <a:effec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 о результатах 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инвентаризации (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ф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0510463)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№ 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0000-000002 от </a:t>
            </a:r>
            <a:r>
              <a:rPr lang="ru-RU" sz="1600" b="1" dirty="0" smtClean="0">
                <a:solidFill>
                  <a:schemeClr val="accent1">
                    <a:lumMod val="75000"/>
                  </a:schemeClr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16.12.2026</a:t>
            </a:r>
            <a:r>
              <a:rPr lang="ru-RU" sz="1600" b="1" dirty="0" smtClean="0">
                <a:solidFill>
                  <a:schemeClr val="tx1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endParaRPr lang="ru-RU" sz="1600" dirty="0" smtClean="0">
              <a:solidFill>
                <a:schemeClr val="tx1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60" name="Правая фигурная скобка 59"/>
          <p:cNvSpPr/>
          <p:nvPr/>
        </p:nvSpPr>
        <p:spPr>
          <a:xfrm>
            <a:off x="7749909" y="3515527"/>
            <a:ext cx="581294" cy="1137721"/>
          </a:xfrm>
          <a:prstGeom prst="rightBrace">
            <a:avLst/>
          </a:prstGeom>
          <a:ln w="190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ик 63"/>
          <p:cNvSpPr/>
          <p:nvPr/>
        </p:nvSpPr>
        <p:spPr>
          <a:xfrm>
            <a:off x="1992572" y="5057286"/>
            <a:ext cx="8320333" cy="83099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pPr algn="just"/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Акте (ф. 0510463) обобщаются результаты инвентаризации, 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отраженные</a:t>
            </a:r>
          </a:p>
          <a:p>
            <a:pPr algn="just"/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в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инвентаризационных описях, если инвентаризация по группам </a:t>
            </a:r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объектов</a:t>
            </a:r>
          </a:p>
          <a:p>
            <a:pPr algn="just"/>
            <a:r>
              <a:rPr lang="ru-RU" sz="1600" b="1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была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проведена 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по одному </a:t>
            </a:r>
            <a:r>
              <a:rPr lang="ru-RU" sz="1600" b="1" dirty="0" smtClean="0">
                <a:solidFill>
                  <a:srgbClr val="C0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Решению (ф</a:t>
            </a:r>
            <a:r>
              <a:rPr lang="ru-RU" sz="1600" b="1" dirty="0">
                <a:solidFill>
                  <a:srgbClr val="C0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 0510439) и по состоянию на одну дату</a:t>
            </a:r>
            <a:r>
              <a:rPr lang="ru-RU" sz="1600" dirty="0">
                <a:solidFill>
                  <a:srgbClr val="C0000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5" name="Прямоугольник 64"/>
          <p:cNvSpPr/>
          <p:nvPr/>
        </p:nvSpPr>
        <p:spPr>
          <a:xfrm>
            <a:off x="884108" y="5472785"/>
            <a:ext cx="97654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3600" b="1" dirty="0" smtClean="0">
                <a:solidFill>
                  <a:srgbClr val="11437F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61н</a:t>
            </a:r>
            <a:endParaRPr lang="ru-RU" sz="3600" b="1" dirty="0">
              <a:solidFill>
                <a:srgbClr val="11437F"/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grpSp>
        <p:nvGrpSpPr>
          <p:cNvPr id="66" name="Group 8">
            <a:extLst>
              <a:ext uri="{FF2B5EF4-FFF2-40B4-BE49-F238E27FC236}">
                <a16:creationId xmlns:a16="http://schemas.microsoft.com/office/drawing/2014/main" id="{908A3220-9286-4EF5-82AB-D6F886277363}"/>
              </a:ext>
            </a:extLst>
          </p:cNvPr>
          <p:cNvGrpSpPr/>
          <p:nvPr/>
        </p:nvGrpSpPr>
        <p:grpSpPr>
          <a:xfrm>
            <a:off x="1559857" y="5079219"/>
            <a:ext cx="287195" cy="297036"/>
            <a:chOff x="5392896" y="3075146"/>
            <a:chExt cx="509587" cy="527050"/>
          </a:xfrm>
          <a:solidFill>
            <a:srgbClr val="002060"/>
          </a:solidFill>
        </p:grpSpPr>
        <p:sp>
          <p:nvSpPr>
            <p:cNvPr id="67" name="Rectangle 153">
              <a:extLst>
                <a:ext uri="{FF2B5EF4-FFF2-40B4-BE49-F238E27FC236}">
                  <a16:creationId xmlns:a16="http://schemas.microsoft.com/office/drawing/2014/main" id="{B5835DD1-8702-438B-AAF3-0D024159B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1158" y="3202146"/>
              <a:ext cx="257175" cy="23812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  <a:extLst/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8" name="Rectangle 154">
              <a:extLst>
                <a:ext uri="{FF2B5EF4-FFF2-40B4-BE49-F238E27FC236}">
                  <a16:creationId xmlns:a16="http://schemas.microsoft.com/office/drawing/2014/main" id="{A1A9F044-F435-469A-B294-CEFDAE237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1158" y="3325971"/>
              <a:ext cx="228600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  <a:extLst/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9" name="Rectangle 155">
              <a:extLst>
                <a:ext uri="{FF2B5EF4-FFF2-40B4-BE49-F238E27FC236}">
                  <a16:creationId xmlns:a16="http://schemas.microsoft.com/office/drawing/2014/main" id="{E0FA26EB-A3F8-485C-9A03-DCFF008C3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1158" y="3451383"/>
              <a:ext cx="171450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  <a:extLst/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70" name="Freeform 156">
              <a:extLst>
                <a:ext uri="{FF2B5EF4-FFF2-40B4-BE49-F238E27FC236}">
                  <a16:creationId xmlns:a16="http://schemas.microsoft.com/office/drawing/2014/main" id="{45835399-CC49-46F9-9022-13689D59B1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92896" y="3075146"/>
              <a:ext cx="509587" cy="527050"/>
            </a:xfrm>
            <a:custGeom>
              <a:avLst/>
              <a:gdLst>
                <a:gd name="T0" fmla="*/ 509588 w 149"/>
                <a:gd name="T1" fmla="*/ 68895 h 153"/>
                <a:gd name="T2" fmla="*/ 441187 w 149"/>
                <a:gd name="T3" fmla="*/ 0 h 153"/>
                <a:gd name="T4" fmla="*/ 47881 w 149"/>
                <a:gd name="T5" fmla="*/ 0 h 153"/>
                <a:gd name="T6" fmla="*/ 0 w 149"/>
                <a:gd name="T7" fmla="*/ 48227 h 153"/>
                <a:gd name="T8" fmla="*/ 0 w 149"/>
                <a:gd name="T9" fmla="*/ 527050 h 153"/>
                <a:gd name="T10" fmla="*/ 396726 w 149"/>
                <a:gd name="T11" fmla="*/ 527050 h 153"/>
                <a:gd name="T12" fmla="*/ 396726 w 149"/>
                <a:gd name="T13" fmla="*/ 237689 h 153"/>
                <a:gd name="T14" fmla="*/ 509588 w 149"/>
                <a:gd name="T15" fmla="*/ 237689 h 153"/>
                <a:gd name="T16" fmla="*/ 509588 w 149"/>
                <a:gd name="T17" fmla="*/ 68895 h 153"/>
                <a:gd name="T18" fmla="*/ 372786 w 149"/>
                <a:gd name="T19" fmla="*/ 502937 h 153"/>
                <a:gd name="T20" fmla="*/ 20520 w 149"/>
                <a:gd name="T21" fmla="*/ 502937 h 153"/>
                <a:gd name="T22" fmla="*/ 20520 w 149"/>
                <a:gd name="T23" fmla="*/ 48227 h 153"/>
                <a:gd name="T24" fmla="*/ 47881 w 149"/>
                <a:gd name="T25" fmla="*/ 20669 h 153"/>
                <a:gd name="T26" fmla="*/ 389886 w 149"/>
                <a:gd name="T27" fmla="*/ 20669 h 153"/>
                <a:gd name="T28" fmla="*/ 372786 w 149"/>
                <a:gd name="T29" fmla="*/ 68895 h 153"/>
                <a:gd name="T30" fmla="*/ 372786 w 149"/>
                <a:gd name="T31" fmla="*/ 502937 h 153"/>
                <a:gd name="T32" fmla="*/ 489068 w 149"/>
                <a:gd name="T33" fmla="*/ 213576 h 153"/>
                <a:gd name="T34" fmla="*/ 396726 w 149"/>
                <a:gd name="T35" fmla="*/ 213576 h 153"/>
                <a:gd name="T36" fmla="*/ 393306 w 149"/>
                <a:gd name="T37" fmla="*/ 68895 h 153"/>
                <a:gd name="T38" fmla="*/ 430927 w 149"/>
                <a:gd name="T39" fmla="*/ 20669 h 153"/>
                <a:gd name="T40" fmla="*/ 441187 w 149"/>
                <a:gd name="T41" fmla="*/ 20669 h 153"/>
                <a:gd name="T42" fmla="*/ 441187 w 149"/>
                <a:gd name="T43" fmla="*/ 20669 h 153"/>
                <a:gd name="T44" fmla="*/ 489068 w 149"/>
                <a:gd name="T45" fmla="*/ 68895 h 153"/>
                <a:gd name="T46" fmla="*/ 489068 w 149"/>
                <a:gd name="T47" fmla="*/ 213576 h 15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9" h="153">
                  <a:moveTo>
                    <a:pt x="149" y="20"/>
                  </a:moveTo>
                  <a:cubicBezTo>
                    <a:pt x="149" y="9"/>
                    <a:pt x="140" y="0"/>
                    <a:pt x="129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0" y="7"/>
                    <a:pt x="0" y="14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6" y="153"/>
                    <a:pt x="116" y="153"/>
                    <a:pt x="116" y="153"/>
                  </a:cubicBezTo>
                  <a:cubicBezTo>
                    <a:pt x="116" y="69"/>
                    <a:pt x="116" y="69"/>
                    <a:pt x="116" y="69"/>
                  </a:cubicBezTo>
                  <a:cubicBezTo>
                    <a:pt x="149" y="69"/>
                    <a:pt x="149" y="69"/>
                    <a:pt x="149" y="69"/>
                  </a:cubicBezTo>
                  <a:lnTo>
                    <a:pt x="149" y="20"/>
                  </a:lnTo>
                  <a:close/>
                  <a:moveTo>
                    <a:pt x="109" y="146"/>
                  </a:moveTo>
                  <a:cubicBezTo>
                    <a:pt x="6" y="146"/>
                    <a:pt x="6" y="146"/>
                    <a:pt x="6" y="146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0"/>
                    <a:pt x="10" y="6"/>
                    <a:pt x="14" y="6"/>
                  </a:cubicBezTo>
                  <a:cubicBezTo>
                    <a:pt x="114" y="6"/>
                    <a:pt x="114" y="6"/>
                    <a:pt x="114" y="6"/>
                  </a:cubicBezTo>
                  <a:cubicBezTo>
                    <a:pt x="111" y="10"/>
                    <a:pt x="109" y="15"/>
                    <a:pt x="109" y="20"/>
                  </a:cubicBezTo>
                  <a:lnTo>
                    <a:pt x="109" y="146"/>
                  </a:lnTo>
                  <a:close/>
                  <a:moveTo>
                    <a:pt x="143" y="62"/>
                  </a:moveTo>
                  <a:cubicBezTo>
                    <a:pt x="116" y="62"/>
                    <a:pt x="116" y="62"/>
                    <a:pt x="116" y="62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15" y="13"/>
                    <a:pt x="120" y="8"/>
                    <a:pt x="126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37" y="6"/>
                    <a:pt x="143" y="12"/>
                    <a:pt x="143" y="20"/>
                  </a:cubicBezTo>
                  <a:cubicBezTo>
                    <a:pt x="143" y="62"/>
                    <a:pt x="143" y="62"/>
                    <a:pt x="143" y="6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  <a:extLst/>
          </p:spPr>
          <p:txBody>
            <a:bodyPr/>
            <a:lstStyle/>
            <a:p>
              <a:endParaRPr lang="en-US"/>
            </a:p>
          </p:txBody>
        </p:sp>
      </p:grpSp>
      <p:cxnSp>
        <p:nvCxnSpPr>
          <p:cNvPr id="71" name="Прямая соединительная линия 70"/>
          <p:cNvCxnSpPr/>
          <p:nvPr/>
        </p:nvCxnSpPr>
        <p:spPr>
          <a:xfrm>
            <a:off x="1992572" y="5138123"/>
            <a:ext cx="0" cy="657827"/>
          </a:xfrm>
          <a:prstGeom prst="line">
            <a:avLst/>
          </a:prstGeom>
          <a:ln w="127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Номер слайда 1"/>
          <p:cNvSpPr>
            <a:spLocks noGrp="1"/>
          </p:cNvSpPr>
          <p:nvPr>
            <p:ph type="sldNum" sz="quarter" idx="4294967295"/>
          </p:nvPr>
        </p:nvSpPr>
        <p:spPr>
          <a:xfrm>
            <a:off x="10871326" y="176515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94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637385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Заголовок 1"/>
          <p:cNvSpPr txBox="1">
            <a:spLocks/>
          </p:cNvSpPr>
          <p:nvPr/>
        </p:nvSpPr>
        <p:spPr>
          <a:xfrm>
            <a:off x="2787374" y="38481"/>
            <a:ext cx="8745814" cy="830997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0" rIns="0" bIns="0" rtlCol="0" anchor="ctr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67" b="1" i="0" kern="1200">
                <a:solidFill>
                  <a:schemeClr val="tx2"/>
                </a:solidFill>
                <a:latin typeface="Arial"/>
                <a:ea typeface="+mn-ea"/>
                <a:cs typeface="Arial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hangingPunct="0"/>
            <a:r>
              <a:rPr lang="ru-RU" sz="20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Акт о результатах инвентаризации (ф.0510463)</a:t>
            </a:r>
            <a:endParaRPr lang="ru-RU" sz="2000" dirty="0">
              <a:solidFill>
                <a:schemeClr val="accent5">
                  <a:lumMod val="75000"/>
                </a:schemeClr>
              </a:solidFill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3286" y="1001614"/>
            <a:ext cx="5950131" cy="3311297"/>
          </a:xfrm>
          <a:prstGeom prst="rect">
            <a:avLst/>
          </a:prstGeom>
        </p:spPr>
      </p:pic>
      <p:pic>
        <p:nvPicPr>
          <p:cNvPr id="3" name="Рисунок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286" y="4312911"/>
            <a:ext cx="5950131" cy="1785506"/>
          </a:xfrm>
          <a:prstGeom prst="rect">
            <a:avLst/>
          </a:prstGeom>
        </p:spPr>
      </p:pic>
      <p:sp>
        <p:nvSpPr>
          <p:cNvPr id="32" name="TextBox 31">
            <a:extLst>
              <a:ext uri="{FF2B5EF4-FFF2-40B4-BE49-F238E27FC236}">
                <a16:creationId xmlns:a16="http://schemas.microsoft.com/office/drawing/2014/main" id="{76C8A5E3-E551-4A2C-0B65-CE20F02D3130}"/>
              </a:ext>
            </a:extLst>
          </p:cNvPr>
          <p:cNvSpPr txBox="1"/>
          <p:nvPr/>
        </p:nvSpPr>
        <p:spPr>
          <a:xfrm>
            <a:off x="6913780" y="1115277"/>
            <a:ext cx="5156300" cy="646331"/>
          </a:xfrm>
          <a:prstGeom prst="rect">
            <a:avLst/>
          </a:prstGeom>
          <a:ln w="19050">
            <a:solidFill>
              <a:srgbClr val="002060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228600" marR="0" lvl="0" indent="-22860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2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Результаты</a:t>
            </a:r>
            <a:r>
              <a:rPr kumimoji="0" lang="ru-RU" sz="1200" b="1" i="0" u="none" strike="noStrike" kern="1200" cap="none" spc="0" normalizeH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инвентаризации </a:t>
            </a:r>
            <a:r>
              <a:rPr kumimoji="0" lang="ru-RU" sz="1200" b="1" i="0" u="none" strike="noStrike" kern="1200" cap="none" spc="0" normalizeH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без выявленных отклонений</a:t>
            </a:r>
          </a:p>
          <a:p>
            <a:pPr marR="0" lvl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200" b="1" i="0" u="none" strike="noStrike" kern="1200" cap="none" spc="0" normalizeH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по суммовым(качественных) показателям и качественным характеристикам</a:t>
            </a:r>
            <a:endParaRPr kumimoji="0" lang="ru-RU" sz="1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76C8A5E3-E551-4A2C-0B65-CE20F02D3130}"/>
              </a:ext>
            </a:extLst>
          </p:cNvPr>
          <p:cNvSpPr txBox="1"/>
          <p:nvPr/>
        </p:nvSpPr>
        <p:spPr>
          <a:xfrm>
            <a:off x="7543800" y="1763857"/>
            <a:ext cx="4526280" cy="461665"/>
          </a:xfrm>
          <a:prstGeom prst="rect">
            <a:avLst/>
          </a:prstGeom>
          <a:ln w="19050">
            <a:solidFill>
              <a:srgbClr val="002060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Содержит перечень описей, в которых нет никаких расхождений или отметок</a:t>
            </a:r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6C8A5E3-E551-4A2C-0B65-CE20F02D3130}"/>
              </a:ext>
            </a:extLst>
          </p:cNvPr>
          <p:cNvSpPr txBox="1"/>
          <p:nvPr/>
        </p:nvSpPr>
        <p:spPr>
          <a:xfrm>
            <a:off x="6913780" y="2615635"/>
            <a:ext cx="5156300" cy="276999"/>
          </a:xfrm>
          <a:prstGeom prst="rect">
            <a:avLst/>
          </a:prstGeom>
          <a:ln w="19050">
            <a:solidFill>
              <a:srgbClr val="002060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1" i="0" u="none" strike="noStrike" kern="120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2. Результаты</a:t>
            </a:r>
            <a:r>
              <a:rPr kumimoji="0" lang="ru-RU" sz="1200" b="1" i="0" u="none" strike="noStrike" kern="1200" cap="none" spc="0" normalizeH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инвентаризации с выявленными отклонениями</a:t>
            </a:r>
            <a:endParaRPr kumimoji="0" lang="ru-RU" sz="12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76C8A5E3-E551-4A2C-0B65-CE20F02D3130}"/>
              </a:ext>
            </a:extLst>
          </p:cNvPr>
          <p:cNvSpPr txBox="1"/>
          <p:nvPr/>
        </p:nvSpPr>
        <p:spPr>
          <a:xfrm>
            <a:off x="7543800" y="2892210"/>
            <a:ext cx="4526280" cy="830997"/>
          </a:xfrm>
          <a:prstGeom prst="rect">
            <a:avLst/>
          </a:prstGeom>
          <a:ln w="19050">
            <a:solidFill>
              <a:srgbClr val="002060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lvl="0" algn="ctr">
              <a:defRPr/>
            </a:pPr>
            <a:r>
              <a:rPr lang="ru-RU" sz="12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Содержит перечень описей с выявленными несоответствиями </a:t>
            </a:r>
            <a:r>
              <a:rPr lang="ru-RU" sz="12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фактического </a:t>
            </a:r>
            <a:r>
              <a:rPr lang="ru-RU" sz="12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наличия, </a:t>
            </a:r>
            <a:r>
              <a:rPr lang="ru-RU" sz="12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и (или) наличие неподтвержденных расчетов и (или) обязательств, а также </a:t>
            </a:r>
            <a:r>
              <a:rPr lang="ru-RU" sz="12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несоответствие </a:t>
            </a:r>
            <a:r>
              <a:rPr lang="ru-RU" sz="12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банковским выпискам</a:t>
            </a:r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6C8A5E3-E551-4A2C-0B65-CE20F02D3130}"/>
              </a:ext>
            </a:extLst>
          </p:cNvPr>
          <p:cNvSpPr txBox="1"/>
          <p:nvPr/>
        </p:nvSpPr>
        <p:spPr>
          <a:xfrm>
            <a:off x="6913780" y="4090336"/>
            <a:ext cx="5156300" cy="276999"/>
          </a:xfrm>
          <a:prstGeom prst="rect">
            <a:avLst/>
          </a:prstGeom>
          <a:ln w="19050">
            <a:solidFill>
              <a:srgbClr val="002060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1" i="0" u="none" strike="noStrike" kern="120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3. Результаты</a:t>
            </a:r>
            <a:r>
              <a:rPr kumimoji="0" lang="ru-RU" sz="1200" b="1" i="0" u="none" strike="noStrike" kern="1200" cap="none" spc="0" normalizeH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 выявленных качественных характеристик</a:t>
            </a:r>
            <a:endParaRPr kumimoji="0" lang="ru-RU" sz="12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6C8A5E3-E551-4A2C-0B65-CE20F02D3130}"/>
              </a:ext>
            </a:extLst>
          </p:cNvPr>
          <p:cNvSpPr txBox="1"/>
          <p:nvPr/>
        </p:nvSpPr>
        <p:spPr>
          <a:xfrm>
            <a:off x="7543800" y="4369538"/>
            <a:ext cx="4526280" cy="1384995"/>
          </a:xfrm>
          <a:prstGeom prst="rect">
            <a:avLst/>
          </a:prstGeom>
          <a:ln w="19050">
            <a:solidFill>
              <a:srgbClr val="002060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lvl="0" algn="ctr">
              <a:defRPr/>
            </a:pPr>
            <a:r>
              <a:rPr kumimoji="0" lang="ru-RU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Содержит перечень описей</a:t>
            </a:r>
            <a:r>
              <a:rPr lang="ru-RU" sz="12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, </a:t>
            </a:r>
            <a:r>
              <a:rPr lang="ru-RU" sz="1200" dirty="0" smtClean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с выявленными несоответствиями </a:t>
            </a:r>
            <a:r>
              <a:rPr lang="ru-RU" sz="1200" dirty="0">
                <a:solidFill>
                  <a:srgbClr val="002060"/>
                </a:solidFill>
                <a:latin typeface="Arial" panose="020B0604020202020204" pitchFamily="34" charset="0"/>
                <a:ea typeface="Cambria" panose="02040503050406030204" pitchFamily="18" charset="0"/>
                <a:cs typeface="Arial" panose="020B0604020202020204" pitchFamily="34" charset="0"/>
              </a:rPr>
              <a:t>качественных характеристик объектов учетным данным, наличие просроченных (с истекшим сроком исковой давности) расчетов и (или) обязательств (например, объект нефинансового актива не соответствует условиям актива, просроченная задолженность имеет признаки безнадежной задолженности)</a:t>
            </a:r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cxnSp>
        <p:nvCxnSpPr>
          <p:cNvPr id="9" name="Прямая со стрелкой 8"/>
          <p:cNvCxnSpPr/>
          <p:nvPr/>
        </p:nvCxnSpPr>
        <p:spPr>
          <a:xfrm flipH="1">
            <a:off x="6108504" y="3352374"/>
            <a:ext cx="413868" cy="2775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/>
          <p:cNvCxnSpPr>
            <a:stCxn id="32" idx="1"/>
          </p:cNvCxnSpPr>
          <p:nvPr/>
        </p:nvCxnSpPr>
        <p:spPr>
          <a:xfrm flipH="1" flipV="1">
            <a:off x="6505575" y="1438442"/>
            <a:ext cx="408205" cy="1"/>
          </a:xfrm>
          <a:prstGeom prst="line">
            <a:avLst/>
          </a:prstGeom>
          <a:ln w="190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Прямая соединительная линия 37"/>
          <p:cNvCxnSpPr/>
          <p:nvPr/>
        </p:nvCxnSpPr>
        <p:spPr>
          <a:xfrm flipV="1">
            <a:off x="6512848" y="1429344"/>
            <a:ext cx="0" cy="1923456"/>
          </a:xfrm>
          <a:prstGeom prst="line">
            <a:avLst/>
          </a:prstGeom>
          <a:ln w="190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Прямая со стрелкой 43"/>
          <p:cNvCxnSpPr/>
          <p:nvPr/>
        </p:nvCxnSpPr>
        <p:spPr>
          <a:xfrm flipH="1">
            <a:off x="6108504" y="4181711"/>
            <a:ext cx="620910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Прямая соединительная линия 44"/>
          <p:cNvCxnSpPr/>
          <p:nvPr/>
        </p:nvCxnSpPr>
        <p:spPr>
          <a:xfrm flipH="1" flipV="1">
            <a:off x="6720840" y="2773991"/>
            <a:ext cx="192941" cy="1"/>
          </a:xfrm>
          <a:prstGeom prst="line">
            <a:avLst/>
          </a:prstGeom>
          <a:ln w="190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Прямая соединительная линия 45"/>
          <p:cNvCxnSpPr/>
          <p:nvPr/>
        </p:nvCxnSpPr>
        <p:spPr>
          <a:xfrm flipV="1">
            <a:off x="6720840" y="2764892"/>
            <a:ext cx="0" cy="1414044"/>
          </a:xfrm>
          <a:prstGeom prst="line">
            <a:avLst/>
          </a:prstGeom>
          <a:ln w="190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Прямая со стрелкой 52"/>
          <p:cNvCxnSpPr/>
          <p:nvPr/>
        </p:nvCxnSpPr>
        <p:spPr>
          <a:xfrm flipH="1">
            <a:off x="6108503" y="5098472"/>
            <a:ext cx="620910" cy="0"/>
          </a:xfrm>
          <a:prstGeom prst="straightConnector1">
            <a:avLst/>
          </a:prstGeom>
          <a:ln w="19050"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Прямая соединительная линия 53"/>
          <p:cNvCxnSpPr/>
          <p:nvPr/>
        </p:nvCxnSpPr>
        <p:spPr>
          <a:xfrm flipH="1" flipV="1">
            <a:off x="6720839" y="4300352"/>
            <a:ext cx="192941" cy="1"/>
          </a:xfrm>
          <a:prstGeom prst="line">
            <a:avLst/>
          </a:prstGeom>
          <a:ln w="190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Прямая соединительная линия 54"/>
          <p:cNvCxnSpPr/>
          <p:nvPr/>
        </p:nvCxnSpPr>
        <p:spPr>
          <a:xfrm flipV="1">
            <a:off x="6720839" y="4291253"/>
            <a:ext cx="0" cy="807219"/>
          </a:xfrm>
          <a:prstGeom prst="line">
            <a:avLst/>
          </a:prstGeom>
          <a:ln w="190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Номер слайда 3"/>
          <p:cNvSpPr>
            <a:spLocks noGrp="1"/>
          </p:cNvSpPr>
          <p:nvPr>
            <p:ph type="sldNum" sz="quarter" idx="4294967295"/>
          </p:nvPr>
        </p:nvSpPr>
        <p:spPr>
          <a:xfrm>
            <a:off x="10206375" y="174475"/>
            <a:ext cx="810683" cy="504825"/>
          </a:xfrm>
        </p:spPr>
        <p:txBody>
          <a:bodyPr/>
          <a:lstStyle/>
          <a:p>
            <a:fld id="{B6F15528-21DE-4FAA-801E-634DDDAF4B2B}" type="slidenum">
              <a:rPr lang="ru-RU" smtClean="0">
                <a:solidFill>
                  <a:srgbClr val="44546A"/>
                </a:solidFill>
              </a:rPr>
              <a:pPr/>
              <a:t>95</a:t>
            </a:fld>
            <a:endParaRPr lang="ru-RU" dirty="0">
              <a:solidFill>
                <a:srgbClr val="44546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330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b="1" dirty="0">
                <a:solidFill>
                  <a:srgbClr val="C00000"/>
                </a:solidFill>
              </a:rPr>
              <a:t>в случае, если нет излишков и недостач 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1685109" y="2274838"/>
            <a:ext cx="7458891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Минфин </a:t>
            </a:r>
            <a:r>
              <a:rPr lang="ru-RU" dirty="0" smtClean="0"/>
              <a:t>уточнил </a:t>
            </a:r>
            <a:r>
              <a:rPr lang="ru-RU" b="1" dirty="0"/>
              <a:t>порядок заполнения графы </a:t>
            </a:r>
            <a:r>
              <a:rPr lang="ru-RU" b="1" dirty="0" smtClean="0"/>
              <a:t>14 </a:t>
            </a:r>
            <a:r>
              <a:rPr lang="ru-RU" dirty="0" smtClean="0"/>
              <a:t>– </a:t>
            </a:r>
            <a:r>
              <a:rPr lang="ru-RU" dirty="0"/>
              <a:t>примечание </a:t>
            </a:r>
            <a:r>
              <a:rPr lang="ru-RU" b="1" dirty="0"/>
              <a:t>Раздела 1</a:t>
            </a:r>
            <a:r>
              <a:rPr lang="ru-RU" dirty="0"/>
              <a:t> Акта (ф. 0510463) в случае, </a:t>
            </a:r>
            <a:r>
              <a:rPr lang="ru-RU" b="1" dirty="0"/>
              <a:t>если нет излишков и недостач </a:t>
            </a:r>
            <a:r>
              <a:rPr lang="ru-RU" dirty="0"/>
              <a:t>(подп. ж п. 2 Проекта изменений) </a:t>
            </a:r>
            <a:r>
              <a:rPr lang="ru-RU" b="1" dirty="0">
                <a:solidFill>
                  <a:srgbClr val="C00000"/>
                </a:solidFill>
              </a:rPr>
              <a:t>в заключении Комиссии надо указывать </a:t>
            </a:r>
            <a:endParaRPr lang="ru-RU" b="1" dirty="0" smtClean="0">
              <a:solidFill>
                <a:srgbClr val="C00000"/>
              </a:solidFill>
            </a:endParaRPr>
          </a:p>
          <a:p>
            <a:endParaRPr lang="ru-RU" b="1" dirty="0" smtClean="0">
              <a:solidFill>
                <a:srgbClr val="C00000"/>
              </a:solidFill>
            </a:endParaRPr>
          </a:p>
          <a:p>
            <a:r>
              <a:rPr lang="ru-RU" dirty="0" smtClean="0"/>
              <a:t>«</a:t>
            </a:r>
            <a:r>
              <a:rPr lang="ru-RU" b="1" dirty="0">
                <a:solidFill>
                  <a:srgbClr val="C00000"/>
                </a:solidFill>
              </a:rPr>
              <a:t>Расхождения не выявлены</a:t>
            </a:r>
            <a:r>
              <a:rPr lang="ru-RU" dirty="0"/>
              <a:t>. </a:t>
            </a:r>
            <a:r>
              <a:rPr lang="ru-RU" b="1" i="1" dirty="0">
                <a:solidFill>
                  <a:srgbClr val="C00000"/>
                </a:solidFill>
              </a:rPr>
              <a:t>Принять результаты инвентаризации</a:t>
            </a:r>
            <a:r>
              <a:rPr lang="ru-RU" i="1" dirty="0">
                <a:solidFill>
                  <a:srgbClr val="C00000"/>
                </a:solidFill>
              </a:rPr>
              <a:t>: фактическое наличие объектов инвентаризации соответствует данным регистров бухгалтерского учета» и (или) иные дополнительные сведения.».</a:t>
            </a:r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9346" y="4733930"/>
            <a:ext cx="12211346" cy="115224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54726536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27"/>
          <p:cNvSpPr/>
          <p:nvPr/>
        </p:nvSpPr>
        <p:spPr>
          <a:xfrm>
            <a:off x="-17417" y="495300"/>
            <a:ext cx="12100560" cy="282892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685800">
              <a:defRPr/>
            </a:pPr>
            <a:endParaRPr lang="en-US" sz="3250" dirty="0">
              <a:solidFill>
                <a:prstClr val="white"/>
              </a:solidFill>
            </a:endParaRPr>
          </a:p>
        </p:txBody>
      </p:sp>
      <p:sp>
        <p:nvSpPr>
          <p:cNvPr id="76804" name="Заголовок 1"/>
          <p:cNvSpPr txBox="1">
            <a:spLocks/>
          </p:cNvSpPr>
          <p:nvPr/>
        </p:nvSpPr>
        <p:spPr bwMode="auto">
          <a:xfrm>
            <a:off x="1911350" y="2578100"/>
            <a:ext cx="4311650" cy="850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 defTabSz="619125">
              <a:lnSpc>
                <a:spcPct val="120000"/>
              </a:lnSpc>
              <a:spcBef>
                <a:spcPts val="563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1100">
                <a:solidFill>
                  <a:schemeClr val="tx1"/>
                </a:solidFill>
                <a:latin typeface="Gill Sans MT" panose="020B0502020104020203" pitchFamily="34" charset="0"/>
              </a:defRPr>
            </a:lvl1pPr>
            <a:lvl2pPr marL="385763" indent="-128588" defTabSz="619125">
              <a:lnSpc>
                <a:spcPct val="120000"/>
              </a:lnSpc>
              <a:spcBef>
                <a:spcPts val="275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900">
                <a:solidFill>
                  <a:schemeClr val="tx1"/>
                </a:solidFill>
                <a:latin typeface="Gill Sans MT" panose="020B0502020104020203" pitchFamily="34" charset="0"/>
              </a:defRPr>
            </a:lvl2pPr>
            <a:lvl3pPr marL="642938" indent="-128588" defTabSz="619125">
              <a:lnSpc>
                <a:spcPct val="120000"/>
              </a:lnSpc>
              <a:spcBef>
                <a:spcPts val="275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900">
                <a:solidFill>
                  <a:schemeClr val="tx1"/>
                </a:solidFill>
                <a:latin typeface="Gill Sans MT" panose="020B0502020104020203" pitchFamily="34" charset="0"/>
              </a:defRPr>
            </a:lvl3pPr>
            <a:lvl4pPr marL="900113" indent="-128588" defTabSz="619125">
              <a:lnSpc>
                <a:spcPct val="120000"/>
              </a:lnSpc>
              <a:spcBef>
                <a:spcPts val="275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700">
                <a:solidFill>
                  <a:schemeClr val="tx1"/>
                </a:solidFill>
                <a:latin typeface="Gill Sans MT" panose="020B0502020104020203" pitchFamily="34" charset="0"/>
              </a:defRPr>
            </a:lvl4pPr>
            <a:lvl5pPr marL="1157288" indent="-128588" defTabSz="619125">
              <a:lnSpc>
                <a:spcPct val="120000"/>
              </a:lnSpc>
              <a:spcBef>
                <a:spcPts val="275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5pPr>
            <a:lvl6pPr marL="1614488" indent="-128588" defTabSz="619125" eaLnBrk="0" fontAlgn="base" hangingPunct="0">
              <a:lnSpc>
                <a:spcPct val="120000"/>
              </a:lnSpc>
              <a:spcBef>
                <a:spcPts val="275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6pPr>
            <a:lvl7pPr marL="2071688" indent="-128588" defTabSz="619125" eaLnBrk="0" fontAlgn="base" hangingPunct="0">
              <a:lnSpc>
                <a:spcPct val="120000"/>
              </a:lnSpc>
              <a:spcBef>
                <a:spcPts val="275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7pPr>
            <a:lvl8pPr marL="2528888" indent="-128588" defTabSz="619125" eaLnBrk="0" fontAlgn="base" hangingPunct="0">
              <a:lnSpc>
                <a:spcPct val="120000"/>
              </a:lnSpc>
              <a:spcBef>
                <a:spcPts val="275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8pPr>
            <a:lvl9pPr marL="2986088" indent="-128588" defTabSz="619125" eaLnBrk="0" fontAlgn="base" hangingPunct="0">
              <a:lnSpc>
                <a:spcPct val="120000"/>
              </a:lnSpc>
              <a:spcBef>
                <a:spcPts val="275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ru-RU" altLang="ru-RU" sz="2100" b="1">
              <a:solidFill>
                <a:srgbClr val="FFFFFF"/>
              </a:solidFill>
              <a:latin typeface="Segoe UI Light" panose="020B0502040204020203" pitchFamily="34" charset="0"/>
              <a:ea typeface="Segoe UI Historic" panose="020B0502040204020203" pitchFamily="34" charset="0"/>
              <a:cs typeface="Segoe UI Light" panose="020B0502040204020203" pitchFamily="34" charset="0"/>
              <a:sym typeface="Helvetica Neue Medium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287701" y="954042"/>
            <a:ext cx="6883808" cy="2154238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685800">
              <a:defRPr/>
            </a:pPr>
            <a:r>
              <a:rPr lang="ru-RU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r>
              <a:rPr lang="ru-RU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r>
              <a:rPr lang="ru-RU" sz="2400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Обзор </a:t>
            </a: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типовых нарушений, </a:t>
            </a:r>
          </a:p>
          <a:p>
            <a:pPr algn="ctr" defTabSz="685800">
              <a:defRPr/>
            </a:pP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которые </a:t>
            </a:r>
            <a:r>
              <a:rPr lang="ru-RU" sz="2400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выявили при проверках </a:t>
            </a: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муниципалитетов, субъектов РФ, ГРБС </a:t>
            </a:r>
            <a:r>
              <a:rPr lang="ru-RU" sz="2400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и подведомственных им </a:t>
            </a: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учреждений </a:t>
            </a:r>
            <a:endParaRPr lang="en-US" sz="2400" b="1" dirty="0">
              <a:solidFill>
                <a:prstClr val="white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98909A5-FC26-1506-49F7-117692D347F8}"/>
              </a:ext>
            </a:extLst>
          </p:cNvPr>
          <p:cNvSpPr txBox="1"/>
          <p:nvPr/>
        </p:nvSpPr>
        <p:spPr>
          <a:xfrm>
            <a:off x="526778" y="3782967"/>
            <a:ext cx="8408216" cy="923330"/>
          </a:xfrm>
          <a:prstGeom prst="rect">
            <a:avLst/>
          </a:prstGeom>
          <a:solidFill>
            <a:schemeClr val="bg2"/>
          </a:solidFill>
        </p:spPr>
        <p:txBody>
          <a:bodyPr wrap="square">
            <a:spAutoFit/>
          </a:bodyPr>
          <a:lstStyle/>
          <a:p>
            <a:pPr defTabSz="685800">
              <a:defRPr/>
            </a:pPr>
            <a:r>
              <a:rPr lang="ru-RU" dirty="0">
                <a:solidFill>
                  <a:prstClr val="black"/>
                </a:solidFill>
              </a:rPr>
              <a:t>Обзор результатов </a:t>
            </a:r>
            <a:r>
              <a:rPr lang="ru-RU" dirty="0" smtClean="0">
                <a:solidFill>
                  <a:prstClr val="black"/>
                </a:solidFill>
              </a:rPr>
              <a:t>проверок КСП и Казначейства </a:t>
            </a:r>
            <a:r>
              <a:rPr lang="ru-RU" dirty="0">
                <a:solidFill>
                  <a:prstClr val="black"/>
                </a:solidFill>
              </a:rPr>
              <a:t>России </a:t>
            </a:r>
            <a:endParaRPr lang="ru-RU" dirty="0" smtClean="0">
              <a:solidFill>
                <a:prstClr val="black"/>
              </a:solidFill>
            </a:endParaRPr>
          </a:p>
          <a:p>
            <a:pPr defTabSz="685800">
              <a:defRPr/>
            </a:pPr>
            <a:r>
              <a:rPr lang="ru-RU" dirty="0" smtClean="0">
                <a:solidFill>
                  <a:prstClr val="black"/>
                </a:solidFill>
              </a:rPr>
              <a:t>в </a:t>
            </a:r>
            <a:r>
              <a:rPr lang="ru-RU" dirty="0">
                <a:solidFill>
                  <a:prstClr val="black"/>
                </a:solidFill>
              </a:rPr>
              <a:t>финансово-бюджетной сфере за I полугодие 2026 года (субъекты </a:t>
            </a:r>
            <a:r>
              <a:rPr lang="ru-RU" dirty="0" smtClean="0">
                <a:solidFill>
                  <a:prstClr val="black"/>
                </a:solidFill>
              </a:rPr>
              <a:t>РФ и ГРБС) от14.09.2026</a:t>
            </a:r>
            <a:endParaRPr lang="ru-RU" dirty="0">
              <a:solidFill>
                <a:prstClr val="black"/>
              </a:solidFill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02597" y="1278771"/>
            <a:ext cx="2383743" cy="1261981"/>
          </a:xfrm>
          <a:prstGeom prst="rect">
            <a:avLst/>
          </a:prstGeom>
        </p:spPr>
      </p:pic>
      <p:sp>
        <p:nvSpPr>
          <p:cNvPr id="3" name="Прямоугольник 2"/>
          <p:cNvSpPr/>
          <p:nvPr/>
        </p:nvSpPr>
        <p:spPr>
          <a:xfrm>
            <a:off x="1336834" y="5680666"/>
            <a:ext cx="759816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© </a:t>
            </a:r>
            <a:r>
              <a:rPr lang="ru-RU" b="1" dirty="0">
                <a:solidFill>
                  <a:srgbClr val="002060"/>
                </a:solidFill>
              </a:rPr>
              <a:t>Михайлова Елена Николаевна</a:t>
            </a:r>
            <a:r>
              <a:rPr lang="ru-RU" dirty="0">
                <a:solidFill>
                  <a:srgbClr val="002060"/>
                </a:solidFill>
              </a:rPr>
              <a:t>, </a:t>
            </a:r>
            <a:r>
              <a:rPr lang="ru-RU" dirty="0"/>
              <a:t>составление, комментарий, пояснения  </a:t>
            </a:r>
          </a:p>
        </p:txBody>
      </p:sp>
    </p:spTree>
    <p:extLst>
      <p:ext uri="{BB962C8B-B14F-4D97-AF65-F5344CB8AC3E}">
        <p14:creationId xmlns:p14="http://schemas.microsoft.com/office/powerpoint/2010/main" val="1704845174"/>
      </p:ext>
    </p:extLst>
  </p:cSld>
  <p:clrMapOvr>
    <a:masterClrMapping/>
  </p:clrMapOvr>
  <p:transition advClick="0"/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b="1" dirty="0">
                <a:solidFill>
                  <a:srgbClr val="C00000"/>
                </a:solidFill>
              </a:rPr>
              <a:t>основные объекты нарушений за прошлый год </a:t>
            </a:r>
          </a:p>
        </p:txBody>
      </p:sp>
      <p:graphicFrame>
        <p:nvGraphicFramePr>
          <p:cNvPr id="4" name="Объект 3"/>
          <p:cNvGraphicFramePr>
            <a:graphicFrameLocks noGrp="1"/>
          </p:cNvGraphicFramePr>
          <p:nvPr>
            <p:ph idx="1"/>
            <p:extLst/>
          </p:nvPr>
        </p:nvGraphicFramePr>
        <p:xfrm>
          <a:off x="1452563" y="2016125"/>
          <a:ext cx="9602787" cy="344963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5" name="Овал 4"/>
          <p:cNvSpPr/>
          <p:nvPr/>
        </p:nvSpPr>
        <p:spPr>
          <a:xfrm>
            <a:off x="2129246" y="2116183"/>
            <a:ext cx="849085" cy="600891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34%</a:t>
            </a:r>
            <a:endParaRPr lang="ru-RU" dirty="0"/>
          </a:p>
        </p:txBody>
      </p:sp>
      <p:sp>
        <p:nvSpPr>
          <p:cNvPr id="6" name="Овал 5"/>
          <p:cNvSpPr/>
          <p:nvPr/>
        </p:nvSpPr>
        <p:spPr>
          <a:xfrm>
            <a:off x="2129246" y="2991394"/>
            <a:ext cx="849085" cy="666206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27%</a:t>
            </a:r>
            <a:endParaRPr lang="ru-RU" dirty="0"/>
          </a:p>
        </p:txBody>
      </p:sp>
      <p:sp>
        <p:nvSpPr>
          <p:cNvPr id="7" name="Овал 6"/>
          <p:cNvSpPr/>
          <p:nvPr/>
        </p:nvSpPr>
        <p:spPr>
          <a:xfrm>
            <a:off x="2194559" y="3908538"/>
            <a:ext cx="862150" cy="653143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12%</a:t>
            </a:r>
            <a:endParaRPr lang="ru-RU" dirty="0"/>
          </a:p>
        </p:txBody>
      </p:sp>
      <p:sp>
        <p:nvSpPr>
          <p:cNvPr id="8" name="Овал 7"/>
          <p:cNvSpPr/>
          <p:nvPr/>
        </p:nvSpPr>
        <p:spPr>
          <a:xfrm>
            <a:off x="2194559" y="4720521"/>
            <a:ext cx="862150" cy="648313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11%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4960674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5172892" y="269051"/>
            <a:ext cx="6571331" cy="348813"/>
          </a:xfrm>
        </p:spPr>
        <p:txBody>
          <a:bodyPr>
            <a:normAutofit fontScale="90000"/>
          </a:bodyPr>
          <a:lstStyle/>
          <a:p>
            <a:pPr algn="l"/>
            <a:r>
              <a:rPr lang="ru-RU" dirty="0" smtClean="0">
                <a:solidFill>
                  <a:schemeClr val="accent1">
                    <a:lumMod val="50000"/>
                  </a:schemeClr>
                </a:solidFill>
              </a:rPr>
              <a:t>результаты </a:t>
            </a:r>
            <a:r>
              <a:rPr lang="ru-RU" dirty="0">
                <a:solidFill>
                  <a:schemeClr val="accent1">
                    <a:lumMod val="50000"/>
                  </a:schemeClr>
                </a:solidFill>
              </a:rPr>
              <a:t>контрольной </a:t>
            </a:r>
            <a:r>
              <a:rPr lang="ru-RU" dirty="0" smtClean="0">
                <a:solidFill>
                  <a:schemeClr val="accent1">
                    <a:lumMod val="50000"/>
                  </a:schemeClr>
                </a:solidFill>
              </a:rPr>
              <a:t>деятельности КАЗНАЧЕЙСТВА </a:t>
            </a:r>
            <a:endParaRPr lang="ru-RU" dirty="0">
              <a:solidFill>
                <a:schemeClr val="accent1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0478181"/>
              </p:ext>
            </p:extLst>
          </p:nvPr>
        </p:nvGraphicFramePr>
        <p:xfrm>
          <a:off x="966651" y="1358537"/>
          <a:ext cx="9392194" cy="3304969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3148894">
                  <a:extLst>
                    <a:ext uri="{9D8B030D-6E8A-4147-A177-3AD203B41FA5}">
                      <a16:colId xmlns:a16="http://schemas.microsoft.com/office/drawing/2014/main" val="3146769679"/>
                    </a:ext>
                  </a:extLst>
                </a:gridCol>
                <a:gridCol w="1034985">
                  <a:extLst>
                    <a:ext uri="{9D8B030D-6E8A-4147-A177-3AD203B41FA5}">
                      <a16:colId xmlns:a16="http://schemas.microsoft.com/office/drawing/2014/main" val="838344729"/>
                    </a:ext>
                  </a:extLst>
                </a:gridCol>
                <a:gridCol w="1056897">
                  <a:extLst>
                    <a:ext uri="{9D8B030D-6E8A-4147-A177-3AD203B41FA5}">
                      <a16:colId xmlns:a16="http://schemas.microsoft.com/office/drawing/2014/main" val="3274006870"/>
                    </a:ext>
                  </a:extLst>
                </a:gridCol>
                <a:gridCol w="1056897">
                  <a:extLst>
                    <a:ext uri="{9D8B030D-6E8A-4147-A177-3AD203B41FA5}">
                      <a16:colId xmlns:a16="http://schemas.microsoft.com/office/drawing/2014/main" val="1809005879"/>
                    </a:ext>
                  </a:extLst>
                </a:gridCol>
                <a:gridCol w="1031855">
                  <a:extLst>
                    <a:ext uri="{9D8B030D-6E8A-4147-A177-3AD203B41FA5}">
                      <a16:colId xmlns:a16="http://schemas.microsoft.com/office/drawing/2014/main" val="4155165182"/>
                    </a:ext>
                  </a:extLst>
                </a:gridCol>
                <a:gridCol w="919802">
                  <a:extLst>
                    <a:ext uri="{9D8B030D-6E8A-4147-A177-3AD203B41FA5}">
                      <a16:colId xmlns:a16="http://schemas.microsoft.com/office/drawing/2014/main" val="2427530853"/>
                    </a:ext>
                  </a:extLst>
                </a:gridCol>
                <a:gridCol w="1142864">
                  <a:extLst>
                    <a:ext uri="{9D8B030D-6E8A-4147-A177-3AD203B41FA5}">
                      <a16:colId xmlns:a16="http://schemas.microsoft.com/office/drawing/2014/main" val="945784485"/>
                    </a:ext>
                  </a:extLst>
                </a:gridCol>
              </a:tblGrid>
              <a:tr h="481966"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ru-RU" sz="1600" dirty="0" smtClean="0">
                        <a:effectLst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 smtClean="0">
                          <a:effectLst/>
                        </a:rPr>
                        <a:t>Наименование </a:t>
                      </a:r>
                      <a:r>
                        <a:rPr lang="ru-RU" sz="1600" dirty="0">
                          <a:effectLst/>
                        </a:rPr>
                        <a:t>показателя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500"/>
                        </a:spcAft>
                      </a:pPr>
                      <a:r>
                        <a:rPr lang="ru-RU" sz="1600" dirty="0">
                          <a:effectLst/>
                        </a:rPr>
                        <a:t>Значение показателя 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93744357"/>
                  </a:ext>
                </a:extLst>
              </a:tr>
              <a:tr h="521843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500"/>
                        </a:spcAft>
                      </a:pPr>
                      <a:r>
                        <a:rPr lang="ru-RU" sz="1600" dirty="0">
                          <a:effectLst/>
                        </a:rPr>
                        <a:t>2020 год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>
                          <a:effectLst/>
                        </a:rPr>
                        <a:t>2021 год</a:t>
                      </a:r>
                      <a:endParaRPr lang="ru-RU" sz="1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>
                          <a:effectLst/>
                        </a:rPr>
                        <a:t>2022 год</a:t>
                      </a:r>
                      <a:endParaRPr lang="ru-RU" sz="1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>
                          <a:effectLst/>
                        </a:rPr>
                        <a:t>2023 год</a:t>
                      </a:r>
                      <a:endParaRPr lang="ru-RU" sz="1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>
                          <a:effectLst/>
                        </a:rPr>
                        <a:t>2024 год</a:t>
                      </a:r>
                      <a:endParaRPr lang="ru-RU" sz="1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>
                          <a:effectLst/>
                        </a:rPr>
                        <a:t>2025</a:t>
                      </a:r>
                    </a:p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b="0" dirty="0">
                          <a:effectLst/>
                        </a:rPr>
                        <a:t>год</a:t>
                      </a:r>
                      <a:endParaRPr lang="ru-RU" sz="1600" b="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978489512"/>
                  </a:ext>
                </a:extLst>
              </a:tr>
              <a:tr h="302701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1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500"/>
                        </a:spcAft>
                      </a:pPr>
                      <a:r>
                        <a:rPr lang="ru-RU" sz="1600" b="0" dirty="0">
                          <a:effectLst/>
                        </a:rPr>
                        <a:t>2</a:t>
                      </a:r>
                      <a:endParaRPr lang="ru-RU" sz="1600" b="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b="0" dirty="0">
                          <a:effectLst/>
                        </a:rPr>
                        <a:t>3</a:t>
                      </a:r>
                      <a:endParaRPr lang="ru-RU" sz="1600" b="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b="0" dirty="0">
                          <a:effectLst/>
                        </a:rPr>
                        <a:t>4</a:t>
                      </a:r>
                      <a:endParaRPr lang="ru-RU" sz="1600" b="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b="0" dirty="0">
                          <a:effectLst/>
                        </a:rPr>
                        <a:t>5</a:t>
                      </a:r>
                      <a:endParaRPr lang="ru-RU" sz="1600" b="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b="0" dirty="0">
                          <a:effectLst/>
                        </a:rPr>
                        <a:t>6</a:t>
                      </a:r>
                      <a:endParaRPr lang="ru-RU" sz="1600" b="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b="0" dirty="0">
                          <a:effectLst/>
                        </a:rPr>
                        <a:t>7</a:t>
                      </a:r>
                      <a:endParaRPr lang="ru-RU" sz="1600" b="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520756958"/>
                  </a:ext>
                </a:extLst>
              </a:tr>
              <a:tr h="568969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Объем проверенных средств – всего, млрд рублей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500"/>
                        </a:spcAft>
                      </a:pPr>
                      <a:r>
                        <a:rPr lang="ru-RU" sz="1600">
                          <a:effectLst/>
                        </a:rPr>
                        <a:t>2 044,0</a:t>
                      </a:r>
                      <a:endParaRPr lang="ru-RU" sz="1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>
                          <a:effectLst/>
                        </a:rPr>
                        <a:t>7 135,2</a:t>
                      </a:r>
                      <a:endParaRPr lang="ru-RU" sz="1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>
                          <a:effectLst/>
                        </a:rPr>
                        <a:t>5 148,8</a:t>
                      </a:r>
                      <a:endParaRPr lang="ru-RU" sz="1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>
                          <a:effectLst/>
                        </a:rPr>
                        <a:t>6 007,5</a:t>
                      </a:r>
                      <a:endParaRPr lang="ru-RU" sz="1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>
                          <a:effectLst/>
                        </a:rPr>
                        <a:t>9 296,4</a:t>
                      </a:r>
                      <a:endParaRPr lang="ru-RU" sz="1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>
                          <a:effectLst/>
                        </a:rPr>
                        <a:t>10 240,1</a:t>
                      </a:r>
                      <a:endParaRPr lang="ru-RU" sz="16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857873974"/>
                  </a:ext>
                </a:extLst>
              </a:tr>
              <a:tr h="568969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Выявлено нарушений на сумму – всего, млрд рублей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>
                          <a:effectLst/>
                        </a:rPr>
                        <a:t>1 041,34</a:t>
                      </a:r>
                      <a:endParaRPr lang="ru-RU" sz="1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>
                          <a:effectLst/>
                        </a:rPr>
                        <a:t>1 163,3</a:t>
                      </a:r>
                      <a:endParaRPr lang="ru-RU" sz="1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>
                          <a:effectLst/>
                        </a:rPr>
                        <a:t>589,9</a:t>
                      </a:r>
                      <a:endParaRPr lang="ru-RU" sz="1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>
                          <a:effectLst/>
                        </a:rPr>
                        <a:t>685,8</a:t>
                      </a:r>
                      <a:endParaRPr lang="ru-RU" sz="1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>
                          <a:effectLst/>
                        </a:rPr>
                        <a:t>1 159,3</a:t>
                      </a:r>
                      <a:endParaRPr lang="ru-RU" sz="1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>
                          <a:effectLst/>
                        </a:rPr>
                        <a:t>1 251,9</a:t>
                      </a:r>
                      <a:endParaRPr lang="ru-RU" sz="16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46633290"/>
                  </a:ext>
                </a:extLst>
              </a:tr>
              <a:tr h="860521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Количество проведенных ревизий и проверок – всего, ед.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3 131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6 908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2 958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3 807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4 254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>
                          <a:effectLst/>
                        </a:rPr>
                        <a:t>3 488</a:t>
                      </a:r>
                      <a:endParaRPr lang="ru-RU" sz="16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4249165542"/>
                  </a:ext>
                </a:extLst>
              </a:tr>
            </a:tbl>
          </a:graphicData>
        </a:graphic>
      </p:graphicFrame>
      <p:sp>
        <p:nvSpPr>
          <p:cNvPr id="4" name="Прямоугольник 3"/>
          <p:cNvSpPr/>
          <p:nvPr/>
        </p:nvSpPr>
        <p:spPr>
          <a:xfrm>
            <a:off x="979713" y="5114836"/>
            <a:ext cx="9117874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Отчет Федерального казначейства о результатах контрольной деятельности за 2025 год (размещен на официальном сайте https://www.roskazna.gov.ru по состоянию </a:t>
            </a:r>
            <a:r>
              <a:rPr lang="ru-RU" dirty="0" smtClean="0"/>
              <a:t>01.04.2026)</a:t>
            </a:r>
            <a:endParaRPr lang="ru-RU" dirty="0"/>
          </a:p>
        </p:txBody>
      </p:sp>
      <p:sp>
        <p:nvSpPr>
          <p:cNvPr id="5" name="Скругленная прямоугольная выноска 4"/>
          <p:cNvSpPr/>
          <p:nvPr/>
        </p:nvSpPr>
        <p:spPr>
          <a:xfrm>
            <a:off x="10869012" y="3907167"/>
            <a:ext cx="1201068" cy="756339"/>
          </a:xfrm>
          <a:prstGeom prst="wedgeRoundRectCallout">
            <a:avLst>
              <a:gd name="adj1" fmla="val -115865"/>
              <a:gd name="adj2" fmla="val -45008"/>
              <a:gd name="adj3" fmla="val 1666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 </a:t>
            </a:r>
            <a:r>
              <a:rPr lang="en-US" dirty="0" smtClean="0"/>
              <a:t>&lt; </a:t>
            </a:r>
            <a:r>
              <a:rPr lang="ru-RU" dirty="0" smtClean="0"/>
              <a:t>на </a:t>
            </a:r>
            <a:r>
              <a:rPr lang="ru-RU" dirty="0"/>
              <a:t>18% </a:t>
            </a:r>
          </a:p>
        </p:txBody>
      </p:sp>
      <p:sp>
        <p:nvSpPr>
          <p:cNvPr id="6" name="Скругленная прямоугольная выноска 5"/>
          <p:cNvSpPr/>
          <p:nvPr/>
        </p:nvSpPr>
        <p:spPr>
          <a:xfrm>
            <a:off x="10869012" y="2965333"/>
            <a:ext cx="1109628" cy="612648"/>
          </a:xfrm>
          <a:prstGeom prst="wedgeRoundRectCallout">
            <a:avLst>
              <a:gd name="adj1" fmla="val -108844"/>
              <a:gd name="adj2" fmla="val 21988"/>
              <a:gd name="adj3" fmla="val 1666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 smtClean="0"/>
              <a:t>&gt; </a:t>
            </a:r>
            <a:r>
              <a:rPr lang="ru-RU" dirty="0" smtClean="0"/>
              <a:t>на </a:t>
            </a:r>
            <a:r>
              <a:rPr lang="ru-RU" dirty="0"/>
              <a:t>8 % </a:t>
            </a:r>
          </a:p>
        </p:txBody>
      </p:sp>
    </p:spTree>
    <p:extLst>
      <p:ext uri="{BB962C8B-B14F-4D97-AF65-F5344CB8AC3E}">
        <p14:creationId xmlns:p14="http://schemas.microsoft.com/office/powerpoint/2010/main" val="3909731017"/>
      </p:ext>
    </p:extLst>
  </p:cSld>
  <p:clrMapOvr>
    <a:masterClrMapping/>
  </p:clrMapOvr>
  <p:transition advClick="0"/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Контрольно-счётная палата Петербурга</a:t>
            </a:r>
            <a:r>
              <a:rPr lang="ru-RU" dirty="0">
                <a:solidFill>
                  <a:schemeClr val="accent3">
                    <a:lumMod val="75000"/>
                  </a:schemeClr>
                </a:solidFill>
              </a:rPr>
              <a:t> </a:t>
            </a:r>
            <a:r>
              <a:rPr lang="ru-RU" dirty="0" smtClean="0">
                <a:solidFill>
                  <a:schemeClr val="accent3">
                    <a:lumMod val="75000"/>
                  </a:schemeClr>
                </a:solidFill>
              </a:rPr>
              <a:t/>
            </a:r>
            <a:br>
              <a:rPr lang="ru-RU" dirty="0" smtClean="0">
                <a:solidFill>
                  <a:schemeClr val="accent3">
                    <a:lumMod val="75000"/>
                  </a:schemeClr>
                </a:solidFill>
              </a:rPr>
            </a:b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О</a:t>
            </a:r>
            <a:r>
              <a:rPr lang="ru-RU" dirty="0" smtClean="0">
                <a:solidFill>
                  <a:schemeClr val="accent3">
                    <a:lumMod val="75000"/>
                  </a:schemeClr>
                </a:solidFill>
              </a:rPr>
              <a:t> </a:t>
            </a:r>
            <a:r>
              <a:rPr lang="ru-RU" b="1" dirty="0" err="1" smtClean="0">
                <a:solidFill>
                  <a:schemeClr val="accent3">
                    <a:lumMod val="75000"/>
                  </a:schemeClr>
                </a:solidFill>
              </a:rPr>
              <a:t>нецелевЫХ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 МУНИЦИПАЛЬНЫХ нарушениях</a:t>
            </a:r>
            <a:r>
              <a:rPr lang="ru-RU" dirty="0" smtClean="0">
                <a:solidFill>
                  <a:schemeClr val="accent3">
                    <a:lumMod val="75000"/>
                  </a:schemeClr>
                </a:solidFill>
              </a:rPr>
              <a:t>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 </a:t>
            </a:r>
            <a:endParaRPr lang="ru-RU" b="1" dirty="0">
              <a:solidFill>
                <a:schemeClr val="accent3">
                  <a:lumMod val="75000"/>
                </a:schemeClr>
              </a:solidFill>
            </a:endParaRP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ru-RU" dirty="0" smtClean="0"/>
              <a:t> «</a:t>
            </a:r>
            <a:r>
              <a:rPr lang="ru-RU" sz="1600" b="1" dirty="0">
                <a:solidFill>
                  <a:srgbClr val="C00000"/>
                </a:solidFill>
              </a:rPr>
              <a:t>Мёртвые души, плохая уборка улиц и газета с пропагандой: </a:t>
            </a:r>
            <a:endParaRPr lang="ru-RU" sz="1600" b="1" dirty="0" smtClean="0">
              <a:solidFill>
                <a:srgbClr val="C00000"/>
              </a:solidFill>
            </a:endParaRPr>
          </a:p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ru-RU" sz="1600" b="1" dirty="0" smtClean="0">
                <a:solidFill>
                  <a:srgbClr val="C00000"/>
                </a:solidFill>
              </a:rPr>
              <a:t>На </a:t>
            </a:r>
            <a:r>
              <a:rPr lang="ru-RU" sz="1600" b="1" dirty="0">
                <a:solidFill>
                  <a:srgbClr val="C00000"/>
                </a:solidFill>
              </a:rPr>
              <a:t>что тратили бюджетные миллионы муниципальные депутаты </a:t>
            </a:r>
            <a:r>
              <a:rPr lang="ru-RU" sz="1600" b="1" dirty="0">
                <a:solidFill>
                  <a:schemeClr val="accent3">
                    <a:lumMod val="75000"/>
                  </a:schemeClr>
                </a:solidFill>
              </a:rPr>
              <a:t>в Петербурге</a:t>
            </a:r>
            <a:r>
              <a:rPr lang="ru-RU" sz="1600" dirty="0"/>
              <a:t>»</a:t>
            </a:r>
            <a:r>
              <a:rPr lang="ru-RU" dirty="0"/>
              <a:t>. </a:t>
            </a:r>
            <a:r>
              <a:rPr lang="ru-RU" dirty="0" smtClean="0"/>
              <a:t>spb.kp.ru:</a:t>
            </a:r>
            <a:endParaRPr lang="ru-RU" dirty="0"/>
          </a:p>
          <a:p>
            <a:pPr marL="342900" indent="-342900">
              <a:lnSpc>
                <a:spcPct val="100000"/>
              </a:lnSpc>
              <a:spcBef>
                <a:spcPts val="0"/>
              </a:spcBef>
              <a:buAutoNum type="arabicParenR"/>
            </a:pPr>
            <a:r>
              <a:rPr lang="ru-RU" b="1" dirty="0" smtClean="0">
                <a:solidFill>
                  <a:srgbClr val="FF0000"/>
                </a:solidFill>
              </a:rPr>
              <a:t>Фиктивные </a:t>
            </a:r>
            <a:r>
              <a:rPr lang="ru-RU" b="1" dirty="0" smtClean="0"/>
              <a:t>сотрудники</a:t>
            </a:r>
            <a:r>
              <a:rPr lang="ru-RU" dirty="0"/>
              <a:t> </a:t>
            </a:r>
            <a:r>
              <a:rPr lang="ru-RU" dirty="0" smtClean="0"/>
              <a:t>числились </a:t>
            </a:r>
            <a:r>
              <a:rPr lang="ru-RU" b="1" dirty="0"/>
              <a:t>в штате</a:t>
            </a:r>
            <a:r>
              <a:rPr lang="ru-RU" dirty="0"/>
              <a:t>, но на работе не появлялись, а зарплату получали</a:t>
            </a:r>
            <a:r>
              <a:rPr lang="ru-RU" dirty="0" smtClean="0"/>
              <a:t>.</a:t>
            </a:r>
          </a:p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ru-RU" dirty="0" smtClean="0"/>
              <a:t> </a:t>
            </a:r>
            <a:r>
              <a:rPr lang="ru-RU" dirty="0"/>
              <a:t>Ущерб от этой </a:t>
            </a:r>
            <a:r>
              <a:rPr lang="ru-RU" b="1" dirty="0"/>
              <a:t>схемы</a:t>
            </a:r>
            <a:r>
              <a:rPr lang="ru-RU" dirty="0"/>
              <a:t> составил не менее 1,6 млн рублей.</a:t>
            </a:r>
          </a:p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ru-RU" dirty="0"/>
              <a:t>2)	</a:t>
            </a:r>
            <a:r>
              <a:rPr lang="ru-RU" b="1" dirty="0"/>
              <a:t>Платежи </a:t>
            </a:r>
            <a:r>
              <a:rPr lang="ru-RU" b="1" dirty="0">
                <a:solidFill>
                  <a:srgbClr val="FF0000"/>
                </a:solidFill>
              </a:rPr>
              <a:t>без подтверждающих </a:t>
            </a:r>
            <a:r>
              <a:rPr lang="ru-RU" b="1" dirty="0" smtClean="0">
                <a:solidFill>
                  <a:srgbClr val="FF0000"/>
                </a:solidFill>
              </a:rPr>
              <a:t>документов</a:t>
            </a:r>
            <a:r>
              <a:rPr lang="ru-RU" dirty="0" smtClean="0"/>
              <a:t>.: актов </a:t>
            </a:r>
            <a:r>
              <a:rPr lang="ru-RU" dirty="0"/>
              <a:t>выполненных работ или договоров. Риски </a:t>
            </a:r>
            <a:r>
              <a:rPr lang="ru-RU" b="1" dirty="0"/>
              <a:t>перерасхода</a:t>
            </a:r>
            <a:r>
              <a:rPr lang="ru-RU" dirty="0"/>
              <a:t> по этой статье -</a:t>
            </a:r>
            <a:r>
              <a:rPr lang="ru-RU" dirty="0" smtClean="0"/>
              <a:t> </a:t>
            </a:r>
            <a:r>
              <a:rPr lang="ru-RU" dirty="0"/>
              <a:t>1,3 млн рублей.</a:t>
            </a:r>
          </a:p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ru-RU" dirty="0"/>
              <a:t>3)	</a:t>
            </a:r>
            <a:r>
              <a:rPr lang="ru-RU" b="1" dirty="0"/>
              <a:t>Списание компьютеров</a:t>
            </a:r>
            <a:r>
              <a:rPr lang="ru-RU" dirty="0"/>
              <a:t>. </a:t>
            </a:r>
            <a:r>
              <a:rPr lang="ru-RU" dirty="0" smtClean="0"/>
              <a:t>списали </a:t>
            </a:r>
            <a:r>
              <a:rPr lang="ru-RU" dirty="0"/>
              <a:t>по неизвестной </a:t>
            </a:r>
            <a:r>
              <a:rPr lang="ru-RU" dirty="0" smtClean="0"/>
              <a:t>причине-0,5 млн. </a:t>
            </a:r>
            <a:r>
              <a:rPr lang="ru-RU" dirty="0"/>
              <a:t>руб.. </a:t>
            </a:r>
            <a:r>
              <a:rPr lang="ru-RU" dirty="0" smtClean="0"/>
              <a:t>Непонятно</a:t>
            </a:r>
            <a:r>
              <a:rPr lang="ru-RU" dirty="0"/>
              <a:t>, куда они делись.</a:t>
            </a:r>
          </a:p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ru-RU" dirty="0"/>
              <a:t>4)	</a:t>
            </a:r>
            <a:r>
              <a:rPr lang="ru-RU" b="1" dirty="0"/>
              <a:t>Закупки</a:t>
            </a:r>
            <a:r>
              <a:rPr lang="ru-RU" dirty="0"/>
              <a:t> </a:t>
            </a:r>
            <a:r>
              <a:rPr lang="ru-RU" b="1" dirty="0">
                <a:solidFill>
                  <a:srgbClr val="FF0000"/>
                </a:solidFill>
              </a:rPr>
              <a:t>с признаками мошенничества</a:t>
            </a:r>
            <a:r>
              <a:rPr lang="ru-RU" dirty="0"/>
              <a:t>. Контракты </a:t>
            </a:r>
            <a:r>
              <a:rPr lang="ru-RU" b="1" dirty="0">
                <a:solidFill>
                  <a:srgbClr val="FF0000"/>
                </a:solidFill>
              </a:rPr>
              <a:t>специально дробили </a:t>
            </a:r>
            <a:r>
              <a:rPr lang="ru-RU" b="1" dirty="0"/>
              <a:t>на мелкие части</a:t>
            </a:r>
            <a:r>
              <a:rPr lang="ru-RU" dirty="0"/>
              <a:t>, чтобы обойти конкурсные процедуры. Сумма таких закупок </a:t>
            </a:r>
            <a:r>
              <a:rPr lang="ru-RU" dirty="0" smtClean="0"/>
              <a:t>- </a:t>
            </a:r>
            <a:r>
              <a:rPr lang="ru-RU" dirty="0"/>
              <a:t>6 млн рублей.</a:t>
            </a:r>
          </a:p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ru-RU" dirty="0"/>
              <a:t>5)	</a:t>
            </a:r>
            <a:r>
              <a:rPr lang="ru-RU" b="1" dirty="0"/>
              <a:t>Оплата уборки </a:t>
            </a:r>
            <a:r>
              <a:rPr lang="ru-RU" dirty="0" smtClean="0"/>
              <a:t>округа. - истратили </a:t>
            </a:r>
            <a:r>
              <a:rPr lang="ru-RU" dirty="0"/>
              <a:t>4,6 млн рублей, но качество работ </a:t>
            </a:r>
            <a:r>
              <a:rPr lang="ru-RU" dirty="0" smtClean="0"/>
              <a:t> плохое: </a:t>
            </a:r>
            <a:r>
              <a:rPr lang="ru-RU" dirty="0"/>
              <a:t>дороги в ямах, детские площадки </a:t>
            </a:r>
            <a:r>
              <a:rPr lang="ru-RU" dirty="0" smtClean="0"/>
              <a:t>- сломаны</a:t>
            </a:r>
            <a:r>
              <a:rPr lang="ru-RU" dirty="0"/>
              <a:t>.</a:t>
            </a:r>
          </a:p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ru-RU" dirty="0"/>
              <a:t>6)	</a:t>
            </a:r>
            <a:r>
              <a:rPr lang="ru-RU" b="1" dirty="0" smtClean="0"/>
              <a:t>Издание газеты </a:t>
            </a:r>
            <a:r>
              <a:rPr lang="ru-RU" dirty="0"/>
              <a:t>«</a:t>
            </a:r>
            <a:r>
              <a:rPr lang="ru-RU" dirty="0" err="1"/>
              <a:t>Автовские</a:t>
            </a:r>
            <a:r>
              <a:rPr lang="ru-RU" dirty="0"/>
              <a:t> </a:t>
            </a:r>
            <a:r>
              <a:rPr lang="ru-RU" dirty="0" smtClean="0"/>
              <a:t>ведомости» обходится </a:t>
            </a:r>
            <a:r>
              <a:rPr lang="ru-RU" dirty="0"/>
              <a:t>бюджету </a:t>
            </a:r>
            <a:r>
              <a:rPr lang="ru-RU" b="1" dirty="0"/>
              <a:t>в три раза дороже</a:t>
            </a:r>
            <a:r>
              <a:rPr lang="ru-RU" dirty="0"/>
              <a:t>, чем </a:t>
            </a:r>
            <a:r>
              <a:rPr lang="ru-RU" b="1" dirty="0"/>
              <a:t>подобные издания в других районах</a:t>
            </a:r>
            <a:r>
              <a:rPr lang="ru-RU" dirty="0"/>
              <a:t>. </a:t>
            </a:r>
            <a:r>
              <a:rPr lang="ru-RU" dirty="0" smtClean="0"/>
              <a:t> </a:t>
            </a:r>
            <a:r>
              <a:rPr lang="ru-RU" dirty="0"/>
              <a:t>В</a:t>
            </a:r>
            <a:r>
              <a:rPr lang="ru-RU" dirty="0" smtClean="0"/>
              <a:t> </a:t>
            </a:r>
            <a:r>
              <a:rPr lang="ru-RU" dirty="0"/>
              <a:t>газете печатают материалы с </a:t>
            </a:r>
            <a:r>
              <a:rPr lang="ru-RU" b="1" dirty="0"/>
              <a:t>признаками политической пропаганды</a:t>
            </a:r>
            <a:r>
              <a:rPr lang="ru-RU" dirty="0"/>
              <a:t>.</a:t>
            </a:r>
          </a:p>
          <a:p>
            <a:pPr marL="0" indent="0" algn="r">
              <a:buNone/>
            </a:pPr>
            <a:r>
              <a:rPr lang="ru-RU" dirty="0"/>
              <a:t>КСП обнаружила нецелевое расходование бюджета </a:t>
            </a:r>
            <a:r>
              <a:rPr lang="ru-RU" b="1" dirty="0"/>
              <a:t>в МО Автово </a:t>
            </a:r>
            <a:r>
              <a:rPr lang="ru-RU" dirty="0"/>
              <a:t>WWW.SPB.KP.RU: на сайте KP.RU от 2026 года 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1452033" y="5627687"/>
            <a:ext cx="9235440" cy="369332"/>
          </a:xfrm>
          <a:prstGeom prst="rect">
            <a:avLst/>
          </a:prstGeom>
          <a:solidFill>
            <a:schemeClr val="bg2"/>
          </a:solidFill>
          <a:ln w="12700">
            <a:solidFill>
              <a:schemeClr val="accent1"/>
            </a:solidFill>
          </a:ln>
        </p:spPr>
        <p:txBody>
          <a:bodyPr wrap="square">
            <a:spAutoFit/>
          </a:bodyPr>
          <a:lstStyle/>
          <a:p>
            <a:r>
              <a:rPr lang="ru-RU" sz="1400" dirty="0" smtClean="0"/>
              <a:t> КСП предложила </a:t>
            </a:r>
            <a:r>
              <a:rPr lang="ru-RU" sz="1400" b="1" dirty="0"/>
              <a:t>ликвидировать два муниципальных учреждения </a:t>
            </a:r>
            <a:r>
              <a:rPr lang="ru-RU" sz="1400" dirty="0"/>
              <a:t>и </a:t>
            </a:r>
            <a:r>
              <a:rPr lang="ru-RU" sz="1400" b="1" dirty="0"/>
              <a:t>передать их функции администрации округа</a:t>
            </a:r>
            <a:r>
              <a:rPr lang="ru-RU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61644234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814354" y="412743"/>
            <a:ext cx="7733212" cy="348813"/>
          </a:xfrm>
          <a:ln>
            <a:solidFill>
              <a:schemeClr val="accent3">
                <a:lumMod val="75000"/>
              </a:schemeClr>
            </a:solidFill>
          </a:ln>
        </p:spPr>
        <p:txBody>
          <a:bodyPr>
            <a:normAutofit fontScale="90000"/>
          </a:bodyPr>
          <a:lstStyle/>
          <a:p>
            <a:pPr algn="l"/>
            <a:r>
              <a:rPr lang="ru-RU" dirty="0">
                <a:solidFill>
                  <a:schemeClr val="accent3">
                    <a:lumMod val="50000"/>
                  </a:schemeClr>
                </a:solidFill>
              </a:rPr>
              <a:t>анализ </a:t>
            </a:r>
            <a:r>
              <a:rPr lang="ru-RU" dirty="0" smtClean="0">
                <a:solidFill>
                  <a:schemeClr val="accent3">
                    <a:lumMod val="50000"/>
                  </a:schemeClr>
                </a:solidFill>
              </a:rPr>
              <a:t>статистики нарушений выявленных КАЗНАЧЕЙСТВОМ - 2026</a:t>
            </a:r>
            <a:endParaRPr lang="ru-RU" dirty="0">
              <a:solidFill>
                <a:schemeClr val="accent3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2913143"/>
              </p:ext>
            </p:extLst>
          </p:nvPr>
        </p:nvGraphicFramePr>
        <p:xfrm>
          <a:off x="1541417" y="1332410"/>
          <a:ext cx="7679577" cy="382065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3744739">
                  <a:extLst>
                    <a:ext uri="{9D8B030D-6E8A-4147-A177-3AD203B41FA5}">
                      <a16:colId xmlns:a16="http://schemas.microsoft.com/office/drawing/2014/main" val="1426226905"/>
                    </a:ext>
                  </a:extLst>
                </a:gridCol>
                <a:gridCol w="1898415">
                  <a:extLst>
                    <a:ext uri="{9D8B030D-6E8A-4147-A177-3AD203B41FA5}">
                      <a16:colId xmlns:a16="http://schemas.microsoft.com/office/drawing/2014/main" val="4163776602"/>
                    </a:ext>
                  </a:extLst>
                </a:gridCol>
                <a:gridCol w="2036423">
                  <a:extLst>
                    <a:ext uri="{9D8B030D-6E8A-4147-A177-3AD203B41FA5}">
                      <a16:colId xmlns:a16="http://schemas.microsoft.com/office/drawing/2014/main" val="2785816378"/>
                    </a:ext>
                  </a:extLst>
                </a:gridCol>
              </a:tblGrid>
              <a:tr h="533498">
                <a:tc>
                  <a:txBody>
                    <a:bodyPr/>
                    <a:lstStyle/>
                    <a:p>
                      <a:pPr algn="just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 </a:t>
                      </a:r>
                      <a:endParaRPr lang="ru-RU" sz="1600" dirty="0" smtClean="0">
                        <a:effectLst/>
                      </a:endParaRPr>
                    </a:p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600" dirty="0" smtClean="0">
                          <a:effectLst/>
                        </a:rPr>
                        <a:t>Показатели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endParaRPr lang="ru-RU" sz="1600" dirty="0" smtClean="0">
                        <a:effectLst/>
                      </a:endParaRPr>
                    </a:p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600" dirty="0" smtClean="0">
                          <a:effectLst/>
                        </a:rPr>
                        <a:t>ГРБС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endParaRPr lang="ru-RU" sz="1600" dirty="0" smtClean="0">
                        <a:effectLst/>
                      </a:endParaRPr>
                    </a:p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600" dirty="0" smtClean="0">
                          <a:effectLst/>
                        </a:rPr>
                        <a:t>Субъекты РФ </a:t>
                      </a:r>
                      <a:endParaRPr lang="ru-RU" sz="1600" dirty="0">
                        <a:effectLst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563739"/>
                  </a:ext>
                </a:extLst>
              </a:tr>
              <a:tr h="533498">
                <a:tc>
                  <a:txBody>
                    <a:bodyPr/>
                    <a:lstStyle/>
                    <a:p>
                      <a:pPr marL="72000">
                        <a:lnSpc>
                          <a:spcPct val="15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</a:pPr>
                      <a:r>
                        <a:rPr lang="ru-RU" sz="1600" dirty="0" smtClean="0">
                          <a:effectLst/>
                        </a:rPr>
                        <a:t>СУММА </a:t>
                      </a:r>
                      <a:r>
                        <a:rPr lang="ru-RU" sz="1600" dirty="0">
                          <a:effectLst/>
                        </a:rPr>
                        <a:t>выявленных нарушений: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endParaRPr lang="ru-RU" sz="1600" b="1" dirty="0" smtClean="0">
                        <a:effectLst/>
                      </a:endParaRPr>
                    </a:p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 smtClean="0">
                          <a:effectLst/>
                        </a:rPr>
                        <a:t>53,1 </a:t>
                      </a:r>
                      <a:r>
                        <a:rPr lang="ru-RU" sz="1600" b="1" dirty="0">
                          <a:effectLst/>
                        </a:rPr>
                        <a:t>млрд </a:t>
                      </a:r>
                      <a:r>
                        <a:rPr lang="ru-RU" sz="1600" b="1" dirty="0" smtClean="0">
                          <a:effectLst/>
                        </a:rPr>
                        <a:t>руб.</a:t>
                      </a:r>
                      <a:endParaRPr lang="ru-RU" sz="16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endParaRPr lang="ru-RU" sz="1600" b="1" dirty="0" smtClean="0">
                        <a:effectLst/>
                      </a:endParaRPr>
                    </a:p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 smtClean="0">
                          <a:effectLst/>
                        </a:rPr>
                        <a:t>207,8 </a:t>
                      </a:r>
                      <a:r>
                        <a:rPr lang="ru-RU" sz="1600" b="1" dirty="0">
                          <a:effectLst/>
                        </a:rPr>
                        <a:t>млрд </a:t>
                      </a:r>
                      <a:r>
                        <a:rPr lang="ru-RU" sz="1600" b="1" dirty="0" smtClean="0">
                          <a:effectLst/>
                        </a:rPr>
                        <a:t>руб.</a:t>
                      </a:r>
                    </a:p>
                  </a:txBody>
                  <a:tcPr marL="68580" marR="68580" marT="0" marB="0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6154534"/>
                  </a:ext>
                </a:extLst>
              </a:tr>
              <a:tr h="533498">
                <a:tc>
                  <a:txBody>
                    <a:bodyPr/>
                    <a:lstStyle/>
                    <a:p>
                      <a:pPr marL="72000">
                        <a:lnSpc>
                          <a:spcPct val="15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из них </a:t>
                      </a:r>
                      <a:r>
                        <a:rPr lang="ru-RU" sz="1600" dirty="0" smtClean="0">
                          <a:effectLst/>
                        </a:rPr>
                        <a:t>СУЩЕСТВЕННЫЕ нарушения  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endParaRPr lang="ru-RU" sz="1600" b="1" dirty="0" smtClean="0">
                        <a:effectLst/>
                      </a:endParaRPr>
                    </a:p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 smtClean="0">
                          <a:effectLst/>
                        </a:rPr>
                        <a:t>11,9 </a:t>
                      </a:r>
                      <a:r>
                        <a:rPr lang="ru-RU" sz="1600" b="1" dirty="0">
                          <a:effectLst/>
                        </a:rPr>
                        <a:t>млрд </a:t>
                      </a:r>
                      <a:r>
                        <a:rPr lang="ru-RU" sz="1600" b="1" dirty="0" smtClean="0">
                          <a:effectLst/>
                        </a:rPr>
                        <a:t>руб.</a:t>
                      </a:r>
                      <a:endParaRPr lang="ru-RU" sz="1600" b="1" dirty="0">
                        <a:effectLst/>
                      </a:endParaRPr>
                    </a:p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endParaRPr lang="ru-RU" sz="1600" b="1" dirty="0" smtClean="0">
                        <a:effectLst/>
                      </a:endParaRPr>
                    </a:p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 smtClean="0">
                          <a:solidFill>
                            <a:schemeClr val="accent3">
                              <a:lumMod val="75000"/>
                            </a:schemeClr>
                          </a:solidFill>
                          <a:effectLst/>
                        </a:rPr>
                        <a:t>22.4</a:t>
                      </a:r>
                      <a:r>
                        <a:rPr lang="ru-RU" sz="1600" b="1" dirty="0">
                          <a:solidFill>
                            <a:schemeClr val="accent3">
                              <a:lumMod val="75000"/>
                            </a:schemeClr>
                          </a:solidFill>
                          <a:effectLst/>
                        </a:rPr>
                        <a:t>%</a:t>
                      </a:r>
                      <a:endParaRPr lang="ru-RU" sz="1600" b="1" dirty="0">
                        <a:solidFill>
                          <a:schemeClr val="accent3">
                            <a:lumMod val="75000"/>
                          </a:schemeClr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endParaRPr lang="ru-RU" sz="1600" b="1" dirty="0" smtClean="0">
                        <a:effectLst/>
                      </a:endParaRPr>
                    </a:p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 smtClean="0">
                          <a:effectLst/>
                        </a:rPr>
                        <a:t>45,2 </a:t>
                      </a:r>
                      <a:r>
                        <a:rPr lang="ru-RU" sz="1600" b="1" dirty="0">
                          <a:effectLst/>
                        </a:rPr>
                        <a:t>млрд </a:t>
                      </a:r>
                      <a:r>
                        <a:rPr lang="ru-RU" sz="1600" b="1" dirty="0" smtClean="0">
                          <a:effectLst/>
                        </a:rPr>
                        <a:t>руб.</a:t>
                      </a:r>
                      <a:endParaRPr lang="ru-RU" sz="1600" b="1" dirty="0"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>
                          <a:solidFill>
                            <a:schemeClr val="accent3">
                              <a:lumMod val="75000"/>
                            </a:schemeClr>
                          </a:solidFill>
                          <a:effectLst/>
                        </a:rPr>
                        <a:t>21.8 %</a:t>
                      </a:r>
                      <a:endParaRPr lang="ru-RU" sz="1600" b="1" dirty="0">
                        <a:solidFill>
                          <a:schemeClr val="accent3">
                            <a:lumMod val="75000"/>
                          </a:schemeClr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3290449"/>
                  </a:ext>
                </a:extLst>
              </a:tr>
              <a:tr h="533498">
                <a:tc>
                  <a:txBody>
                    <a:bodyPr/>
                    <a:lstStyle/>
                    <a:p>
                      <a:pPr marL="72000">
                        <a:lnSpc>
                          <a:spcPts val="144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r>
                        <a:rPr lang="ru-RU" sz="1600" dirty="0" smtClean="0">
                          <a:effectLst/>
                        </a:rPr>
                        <a:t>КОЛИЧЕСТВО проведенных ПРОВЕРОК /контрольных мероприятий:/ 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endParaRPr lang="ru-RU" sz="1600" dirty="0" smtClean="0">
                        <a:effectLst/>
                      </a:endParaRPr>
                    </a:p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600" dirty="0" smtClean="0">
                          <a:effectLst/>
                        </a:rPr>
                        <a:t>320 </a:t>
                      </a:r>
                      <a:r>
                        <a:rPr lang="ru-RU" sz="1600" dirty="0">
                          <a:effectLst/>
                        </a:rPr>
                        <a:t>ед.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endParaRPr lang="ru-RU" sz="1600" dirty="0" smtClean="0">
                        <a:effectLst/>
                      </a:endParaRPr>
                    </a:p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600" dirty="0" smtClean="0">
                          <a:effectLst/>
                        </a:rPr>
                        <a:t>1 </a:t>
                      </a:r>
                      <a:r>
                        <a:rPr lang="ru-RU" sz="1600" dirty="0">
                          <a:effectLst/>
                        </a:rPr>
                        <a:t>090 ед.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821781"/>
                  </a:ext>
                </a:extLst>
              </a:tr>
              <a:tr h="533498">
                <a:tc>
                  <a:txBody>
                    <a:bodyPr/>
                    <a:lstStyle/>
                    <a:p>
                      <a:pPr marL="72000">
                        <a:lnSpc>
                          <a:spcPts val="144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Количество проверенных объектов контроля: 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endParaRPr lang="ru-RU" sz="1600" dirty="0" smtClean="0">
                        <a:effectLst/>
                      </a:endParaRPr>
                    </a:p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600" dirty="0" smtClean="0">
                          <a:effectLst/>
                        </a:rPr>
                        <a:t>309 </a:t>
                      </a:r>
                      <a:r>
                        <a:rPr lang="ru-RU" sz="1600" dirty="0">
                          <a:effectLst/>
                        </a:rPr>
                        <a:t>ед.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endParaRPr lang="ru-RU" sz="1600" dirty="0" smtClean="0">
                        <a:effectLst/>
                      </a:endParaRPr>
                    </a:p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600" dirty="0" smtClean="0">
                          <a:effectLst/>
                        </a:rPr>
                        <a:t>931 </a:t>
                      </a:r>
                      <a:r>
                        <a:rPr lang="ru-RU" sz="1600" dirty="0">
                          <a:effectLst/>
                        </a:rPr>
                        <a:t>ед.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203250651"/>
                  </a:ext>
                </a:extLst>
              </a:tr>
              <a:tr h="533498">
                <a:tc>
                  <a:txBody>
                    <a:bodyPr/>
                    <a:lstStyle/>
                    <a:p>
                      <a:pPr marL="72000">
                        <a:lnSpc>
                          <a:spcPts val="144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Объем проверенных средств: </a:t>
                      </a:r>
                    </a:p>
                    <a:p>
                      <a:pPr marL="72000">
                        <a:lnSpc>
                          <a:spcPts val="144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</a:pPr>
                      <a:r>
                        <a:rPr lang="ru-RU" sz="1600" dirty="0">
                          <a:effectLst/>
                        </a:rPr>
                        <a:t> 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endParaRPr lang="ru-RU" sz="1600" dirty="0" smtClean="0">
                        <a:effectLst/>
                      </a:endParaRPr>
                    </a:p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600" dirty="0" smtClean="0">
                          <a:effectLst/>
                        </a:rPr>
                        <a:t>1 120,6 </a:t>
                      </a:r>
                      <a:r>
                        <a:rPr lang="ru-RU" sz="1600" dirty="0">
                          <a:effectLst/>
                        </a:rPr>
                        <a:t>млрд </a:t>
                      </a:r>
                      <a:r>
                        <a:rPr lang="ru-RU" sz="1600" dirty="0" smtClean="0">
                          <a:effectLst/>
                        </a:rPr>
                        <a:t>руб.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endParaRPr lang="ru-RU" sz="1600" dirty="0" smtClean="0">
                        <a:effectLst/>
                      </a:endParaRPr>
                    </a:p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600" dirty="0" smtClean="0">
                          <a:effectLst/>
                        </a:rPr>
                        <a:t>735,8 </a:t>
                      </a:r>
                      <a:r>
                        <a:rPr lang="ru-RU" sz="1600" dirty="0">
                          <a:effectLst/>
                        </a:rPr>
                        <a:t>млрд </a:t>
                      </a:r>
                      <a:r>
                        <a:rPr lang="ru-RU" sz="1600" dirty="0" smtClean="0">
                          <a:effectLst/>
                        </a:rPr>
                        <a:t>руб.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0798554"/>
                  </a:ext>
                </a:extLst>
              </a:tr>
              <a:tr h="266749">
                <a:tc>
                  <a:txBody>
                    <a:bodyPr/>
                    <a:lstStyle/>
                    <a:p>
                      <a:pPr marL="72000">
                        <a:lnSpc>
                          <a:spcPts val="144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</a:pPr>
                      <a:r>
                        <a:rPr lang="ru-RU" sz="1600" dirty="0" smtClean="0">
                          <a:effectLst/>
                        </a:rPr>
                        <a:t>КОЛИЧЕСТВО </a:t>
                      </a:r>
                      <a:r>
                        <a:rPr lang="ru-RU" sz="1600" dirty="0">
                          <a:effectLst/>
                        </a:rPr>
                        <a:t>выявленных нарушений </a:t>
                      </a:r>
                      <a:endParaRPr lang="ru-RU" sz="1600" dirty="0" smtClean="0">
                        <a:effectLst/>
                      </a:endParaRPr>
                    </a:p>
                    <a:p>
                      <a:pPr marL="72000">
                        <a:lnSpc>
                          <a:spcPts val="144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</a:pP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>
                          <a:effectLst/>
                        </a:rPr>
                        <a:t>6 873 ед.</a:t>
                      </a:r>
                      <a:endParaRPr lang="ru-RU" sz="16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600" b="1" dirty="0">
                          <a:effectLst/>
                        </a:rPr>
                        <a:t>13 568 ед.</a:t>
                      </a:r>
                      <a:endParaRPr lang="ru-RU" sz="16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28592935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61453820"/>
      </p:ext>
    </p:extLst>
  </p:cSld>
  <p:clrMapOvr>
    <a:masterClrMapping/>
  </p:clrMapOvr>
  <p:transition advClick="0"/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006506" y="386618"/>
            <a:ext cx="5789968" cy="348813"/>
          </a:xfrm>
        </p:spPr>
        <p:txBody>
          <a:bodyPr/>
          <a:lstStyle/>
          <a:p>
            <a:pPr algn="l"/>
            <a:r>
              <a:rPr lang="ru-RU" dirty="0">
                <a:solidFill>
                  <a:schemeClr val="accent3">
                    <a:lumMod val="50000"/>
                  </a:schemeClr>
                </a:solidFill>
              </a:rPr>
              <a:t>Существенные нарушения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1502229" y="1501451"/>
            <a:ext cx="7602583" cy="2862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 smtClean="0">
                <a:solidFill>
                  <a:schemeClr val="accent3">
                    <a:lumMod val="50000"/>
                  </a:schemeClr>
                </a:solidFill>
              </a:rPr>
              <a:t>Существенные </a:t>
            </a:r>
            <a:r>
              <a:rPr lang="ru-RU" b="1" dirty="0">
                <a:solidFill>
                  <a:schemeClr val="accent3">
                    <a:lumMod val="50000"/>
                  </a:schemeClr>
                </a:solidFill>
              </a:rPr>
              <a:t>нарушения </a:t>
            </a:r>
            <a:r>
              <a:rPr lang="ru-RU" b="1" dirty="0"/>
              <a:t>включают </a:t>
            </a:r>
            <a:r>
              <a:rPr lang="ru-RU" dirty="0"/>
              <a:t>в себя: </a:t>
            </a:r>
            <a:endParaRPr lang="ru-RU" dirty="0" smtClean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b="1" dirty="0" smtClean="0"/>
              <a:t>нецелевое</a:t>
            </a:r>
            <a:r>
              <a:rPr lang="ru-RU" dirty="0" smtClean="0"/>
              <a:t> </a:t>
            </a:r>
            <a:r>
              <a:rPr lang="ru-RU" dirty="0"/>
              <a:t>использование бюджетных средств, </a:t>
            </a:r>
            <a:endParaRPr lang="ru-RU" dirty="0" smtClean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b="1" dirty="0" smtClean="0"/>
              <a:t>неправомерное</a:t>
            </a:r>
            <a:r>
              <a:rPr lang="ru-RU" dirty="0"/>
              <a:t> средств (кроме нецелевого использования</a:t>
            </a:r>
            <a:r>
              <a:rPr lang="ru-RU" dirty="0" smtClean="0"/>
              <a:t>) или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b="1" dirty="0" smtClean="0"/>
              <a:t>неэффективное</a:t>
            </a:r>
            <a:r>
              <a:rPr lang="ru-RU" dirty="0" smtClean="0"/>
              <a:t> </a:t>
            </a:r>
            <a:r>
              <a:rPr lang="ru-RU" dirty="0"/>
              <a:t>использование </a:t>
            </a:r>
            <a:r>
              <a:rPr lang="ru-RU" dirty="0" smtClean="0"/>
              <a:t>бюджетных. </a:t>
            </a:r>
          </a:p>
          <a:p>
            <a:endParaRPr lang="ru-RU" dirty="0"/>
          </a:p>
          <a:p>
            <a:r>
              <a:rPr lang="ru-RU" dirty="0"/>
              <a:t>Количество выявленных нарушений -</a:t>
            </a:r>
            <a:r>
              <a:rPr lang="ru-RU" dirty="0" smtClean="0"/>
              <a:t> </a:t>
            </a:r>
            <a:r>
              <a:rPr lang="ru-RU" dirty="0">
                <a:solidFill>
                  <a:schemeClr val="accent3">
                    <a:lumMod val="50000"/>
                  </a:schemeClr>
                </a:solidFill>
              </a:rPr>
              <a:t>13 568 ед</a:t>
            </a:r>
            <a:r>
              <a:rPr lang="ru-RU" dirty="0"/>
              <a:t>. на </a:t>
            </a:r>
            <a:r>
              <a:rPr lang="ru-RU" dirty="0" smtClean="0"/>
              <a:t>сумму </a:t>
            </a:r>
            <a:r>
              <a:rPr lang="ru-RU" dirty="0"/>
              <a:t>207,8 млрд </a:t>
            </a:r>
            <a:r>
              <a:rPr lang="ru-RU" dirty="0" smtClean="0"/>
              <a:t>руб. </a:t>
            </a:r>
            <a:endParaRPr lang="ru-RU" dirty="0"/>
          </a:p>
          <a:p>
            <a:endParaRPr lang="ru-RU" dirty="0" smtClean="0"/>
          </a:p>
          <a:p>
            <a:r>
              <a:rPr lang="ru-RU" b="1" dirty="0" smtClean="0"/>
              <a:t>Наибольшая </a:t>
            </a:r>
            <a:r>
              <a:rPr lang="ru-RU" b="1" dirty="0"/>
              <a:t>сумма </a:t>
            </a:r>
            <a:r>
              <a:rPr lang="ru-RU" dirty="0"/>
              <a:t>выявленных нарушений </a:t>
            </a:r>
            <a:r>
              <a:rPr lang="ru-RU" dirty="0" smtClean="0"/>
              <a:t>- предоставление </a:t>
            </a:r>
            <a:r>
              <a:rPr lang="ru-RU" dirty="0"/>
              <a:t>и использование </a:t>
            </a:r>
            <a:r>
              <a:rPr lang="ru-RU" b="1" dirty="0" smtClean="0"/>
              <a:t>МБТ</a:t>
            </a:r>
            <a:r>
              <a:rPr lang="ru-RU" dirty="0" smtClean="0"/>
              <a:t>, </a:t>
            </a:r>
            <a:r>
              <a:rPr lang="ru-RU" dirty="0"/>
              <a:t>предоставленных </a:t>
            </a:r>
            <a:r>
              <a:rPr lang="ru-RU" b="1" dirty="0">
                <a:solidFill>
                  <a:schemeClr val="accent3">
                    <a:lumMod val="50000"/>
                  </a:schemeClr>
                </a:solidFill>
              </a:rPr>
              <a:t>из федерального бюджета бюджетам субъектов РФ. </a:t>
            </a:r>
          </a:p>
        </p:txBody>
      </p:sp>
    </p:spTree>
    <p:extLst>
      <p:ext uri="{BB962C8B-B14F-4D97-AF65-F5344CB8AC3E}">
        <p14:creationId xmlns:p14="http://schemas.microsoft.com/office/powerpoint/2010/main" val="853428"/>
      </p:ext>
    </p:extLst>
  </p:cSld>
  <p:clrMapOvr>
    <a:masterClrMapping/>
  </p:clrMapOvr>
  <p:transition advClick="0"/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СИСТЕМАТИЧЕСКИЕ И СИСТЕМНЫЕ НАРУШЕНИЯ: ОТЛИЧИЕ</a:t>
            </a:r>
            <a:endParaRPr lang="ru-RU" b="1" dirty="0">
              <a:solidFill>
                <a:schemeClr val="accent3">
                  <a:lumMod val="75000"/>
                </a:schemeClr>
              </a:solidFill>
            </a:endParaRPr>
          </a:p>
        </p:txBody>
      </p:sp>
      <p:graphicFrame>
        <p:nvGraphicFramePr>
          <p:cNvPr id="6" name="Объект 5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43201590"/>
              </p:ext>
            </p:extLst>
          </p:nvPr>
        </p:nvGraphicFramePr>
        <p:xfrm>
          <a:off x="1452563" y="2016125"/>
          <a:ext cx="9602787" cy="280406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305960783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ru-RU" dirty="0"/>
          </a:p>
        </p:txBody>
      </p:sp>
      <p:graphicFrame>
        <p:nvGraphicFramePr>
          <p:cNvPr id="5" name="Объект 4"/>
          <p:cNvGraphicFramePr>
            <a:graphicFrameLocks noGrp="1"/>
          </p:cNvGraphicFramePr>
          <p:nvPr>
            <p:ph idx="1"/>
            <p:extLst/>
          </p:nvPr>
        </p:nvGraphicFramePr>
        <p:xfrm>
          <a:off x="1452563" y="2016125"/>
          <a:ext cx="9602787" cy="313072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4" name="Скругленный прямоугольник 3"/>
          <p:cNvSpPr/>
          <p:nvPr/>
        </p:nvSpPr>
        <p:spPr>
          <a:xfrm>
            <a:off x="1350433" y="872332"/>
            <a:ext cx="9453033" cy="662957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П. 9 </a:t>
            </a:r>
            <a:r>
              <a:rPr lang="ru-RU" b="1" dirty="0" err="1" smtClean="0"/>
              <a:t>пп</a:t>
            </a:r>
            <a:r>
              <a:rPr lang="ru-RU" b="1" dirty="0" smtClean="0"/>
              <a:t>. е</a:t>
            </a:r>
            <a:r>
              <a:rPr lang="ru-RU" dirty="0"/>
              <a:t>) порядок организации и обеспечения (осуществления) внутреннего контроля </a:t>
            </a:r>
            <a:r>
              <a:rPr lang="ru-RU" b="1" dirty="0"/>
              <a:t>с учетом положений пунктов 9(1) - 9(5) </a:t>
            </a:r>
            <a:r>
              <a:rPr lang="ru-RU" dirty="0"/>
              <a:t>настоящего </a:t>
            </a:r>
            <a:r>
              <a:rPr lang="ru-RU" dirty="0" smtClean="0"/>
              <a:t>Стандарта «УП» (приказ МФ 274н)</a:t>
            </a:r>
            <a:endParaRPr lang="ru-RU" dirty="0"/>
          </a:p>
        </p:txBody>
      </p:sp>
      <p:sp>
        <p:nvSpPr>
          <p:cNvPr id="7" name="Прямоугольник 6"/>
          <p:cNvSpPr/>
          <p:nvPr/>
        </p:nvSpPr>
        <p:spPr>
          <a:xfrm>
            <a:off x="322792" y="1895335"/>
            <a:ext cx="3470275" cy="11695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400" dirty="0" smtClean="0"/>
              <a:t>9 (1). </a:t>
            </a:r>
            <a:r>
              <a:rPr lang="ru-RU" sz="1400" b="1" dirty="0">
                <a:solidFill>
                  <a:srgbClr val="C00000"/>
                </a:solidFill>
              </a:rPr>
              <a:t>В</a:t>
            </a:r>
            <a:r>
              <a:rPr lang="ru-RU" sz="1400" b="1" dirty="0" smtClean="0">
                <a:solidFill>
                  <a:srgbClr val="C00000"/>
                </a:solidFill>
              </a:rPr>
              <a:t>нутренний </a:t>
            </a:r>
            <a:r>
              <a:rPr lang="ru-RU" sz="1400" b="1" dirty="0">
                <a:solidFill>
                  <a:srgbClr val="C00000"/>
                </a:solidFill>
              </a:rPr>
              <a:t>процесс </a:t>
            </a:r>
            <a:r>
              <a:rPr lang="ru-RU" sz="1400" dirty="0"/>
              <a:t>обеспечения соблюдения установленных согласно законодательству </a:t>
            </a:r>
            <a:r>
              <a:rPr lang="ru-RU" sz="1400" dirty="0" smtClean="0"/>
              <a:t>требований к </a:t>
            </a:r>
            <a:r>
              <a:rPr lang="ru-RU" sz="1400" dirty="0"/>
              <a:t>документальному оформлению осуществляемых </a:t>
            </a:r>
            <a:r>
              <a:rPr lang="ru-RU" sz="1400" dirty="0" smtClean="0"/>
              <a:t>фактов</a:t>
            </a:r>
            <a:endParaRPr lang="ru-RU" sz="1400" dirty="0"/>
          </a:p>
        </p:txBody>
      </p:sp>
      <p:sp>
        <p:nvSpPr>
          <p:cNvPr id="8" name="Прямоугольник 7"/>
          <p:cNvSpPr/>
          <p:nvPr/>
        </p:nvSpPr>
        <p:spPr>
          <a:xfrm>
            <a:off x="6602942" y="5146851"/>
            <a:ext cx="445240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400" b="1" dirty="0">
                <a:solidFill>
                  <a:srgbClr val="C00000"/>
                </a:solidFill>
              </a:rPr>
              <a:t>Статья </a:t>
            </a:r>
            <a:r>
              <a:rPr lang="ru-RU" sz="1400" b="1" dirty="0" smtClean="0">
                <a:solidFill>
                  <a:srgbClr val="C00000"/>
                </a:solidFill>
              </a:rPr>
              <a:t>21 </a:t>
            </a:r>
            <a:r>
              <a:rPr lang="ru-RU" sz="1400" dirty="0"/>
              <a:t>Федерального закона от </a:t>
            </a:r>
            <a:r>
              <a:rPr lang="ru-RU" sz="1400" dirty="0" smtClean="0"/>
              <a:t>06.12.2011 </a:t>
            </a:r>
            <a:r>
              <a:rPr lang="ru-RU" sz="1400" dirty="0"/>
              <a:t>№</a:t>
            </a:r>
            <a:r>
              <a:rPr lang="ru-RU" sz="1400" dirty="0" smtClean="0"/>
              <a:t> </a:t>
            </a:r>
            <a:r>
              <a:rPr lang="ru-RU" sz="1400" dirty="0"/>
              <a:t>402-ФЗ "О бухгалтерском учете". </a:t>
            </a:r>
          </a:p>
        </p:txBody>
      </p:sp>
      <p:pic>
        <p:nvPicPr>
          <p:cNvPr id="9" name="Рисунок 8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797129" y="5187985"/>
            <a:ext cx="4456562" cy="597460"/>
          </a:xfrm>
          <a:prstGeom prst="rect">
            <a:avLst/>
          </a:prstGeom>
        </p:spPr>
      </p:pic>
      <p:sp>
        <p:nvSpPr>
          <p:cNvPr id="11" name="Скругленный прямоугольник 10"/>
          <p:cNvSpPr/>
          <p:nvPr/>
        </p:nvSpPr>
        <p:spPr>
          <a:xfrm>
            <a:off x="6728884" y="5675604"/>
            <a:ext cx="4200524" cy="1182395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200" dirty="0"/>
              <a:t>с применением </a:t>
            </a:r>
            <a:r>
              <a:rPr lang="en-US" sz="1200" dirty="0" smtClean="0"/>
              <a:t>IT-</a:t>
            </a:r>
            <a:r>
              <a:rPr lang="ru-RU" sz="1200" dirty="0" smtClean="0"/>
              <a:t> </a:t>
            </a:r>
            <a:r>
              <a:rPr lang="ru-RU" sz="1200" dirty="0"/>
              <a:t>систем,  распределения полномочий по ведению </a:t>
            </a:r>
            <a:r>
              <a:rPr lang="ru-RU" sz="1200" dirty="0" smtClean="0"/>
              <a:t>бухучета</a:t>
            </a:r>
            <a:r>
              <a:rPr lang="ru-RU" sz="1200" dirty="0"/>
              <a:t>, составлению бухгалтерской (финансовой) отчетности между структурными подразделениями (должностными лицами) субъекта учета и (или) </a:t>
            </a:r>
            <a:r>
              <a:rPr lang="ru-RU" sz="1200" dirty="0" smtClean="0"/>
              <a:t>ЦБ. </a:t>
            </a:r>
            <a:endParaRPr lang="ru-RU" sz="1200" dirty="0"/>
          </a:p>
        </p:txBody>
      </p:sp>
      <p:sp>
        <p:nvSpPr>
          <p:cNvPr id="12" name="Скругленный прямоугольник 11"/>
          <p:cNvSpPr/>
          <p:nvPr/>
        </p:nvSpPr>
        <p:spPr>
          <a:xfrm>
            <a:off x="1321936" y="5785445"/>
            <a:ext cx="4617155" cy="914400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200" dirty="0"/>
              <a:t>Порядок организации осуществления </a:t>
            </a:r>
            <a:r>
              <a:rPr lang="ru-RU" sz="1200" dirty="0" smtClean="0"/>
              <a:t>ВК оформления ФХЖ устанавливается </a:t>
            </a:r>
            <a:r>
              <a:rPr lang="ru-RU" sz="1200" dirty="0"/>
              <a:t>субъектом учета в рамках его </a:t>
            </a:r>
            <a:r>
              <a:rPr lang="ru-RU" sz="1200" dirty="0" smtClean="0"/>
              <a:t> УП с </a:t>
            </a:r>
            <a:r>
              <a:rPr lang="ru-RU" sz="1200" dirty="0"/>
              <a:t>учетом положений бюджетного законодательства о </a:t>
            </a:r>
            <a:r>
              <a:rPr lang="ru-RU" sz="1200" dirty="0" smtClean="0"/>
              <a:t> ВФК</a:t>
            </a:r>
            <a:endParaRPr lang="ru-RU" sz="1200" dirty="0"/>
          </a:p>
        </p:txBody>
      </p:sp>
      <p:sp>
        <p:nvSpPr>
          <p:cNvPr id="13" name="Прямоугольник 12"/>
          <p:cNvSpPr/>
          <p:nvPr/>
        </p:nvSpPr>
        <p:spPr>
          <a:xfrm>
            <a:off x="8602133" y="1972278"/>
            <a:ext cx="3409246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ru-RU" sz="1200" dirty="0" smtClean="0"/>
              <a:t>9 (1). </a:t>
            </a:r>
            <a:r>
              <a:rPr lang="ru-RU" sz="1200" b="1" dirty="0" smtClean="0">
                <a:solidFill>
                  <a:srgbClr val="C00000"/>
                </a:solidFill>
              </a:rPr>
              <a:t>Внутренний </a:t>
            </a:r>
            <a:r>
              <a:rPr lang="ru-RU" sz="1200" b="1" dirty="0">
                <a:solidFill>
                  <a:srgbClr val="C00000"/>
                </a:solidFill>
              </a:rPr>
              <a:t>процесс </a:t>
            </a:r>
            <a:r>
              <a:rPr lang="ru-RU" sz="1200" dirty="0"/>
              <a:t>обеспечения соблюдения установленных документами в области регулирования </a:t>
            </a:r>
            <a:r>
              <a:rPr lang="ru-RU" sz="1200" dirty="0" smtClean="0"/>
              <a:t>бухучета </a:t>
            </a:r>
            <a:r>
              <a:rPr lang="ru-RU" sz="1200" dirty="0"/>
              <a:t>требований к </a:t>
            </a:r>
            <a:r>
              <a:rPr lang="ru-RU" sz="1200" dirty="0" smtClean="0"/>
              <a:t>бухучету </a:t>
            </a:r>
            <a:r>
              <a:rPr lang="ru-RU" sz="1200" dirty="0"/>
              <a:t>с учетом допустимых </a:t>
            </a:r>
            <a:r>
              <a:rPr lang="ru-RU" sz="1200" dirty="0" smtClean="0"/>
              <a:t>способов ведения </a:t>
            </a:r>
            <a:r>
              <a:rPr lang="ru-RU" sz="1200" dirty="0"/>
              <a:t>б/учета и составления </a:t>
            </a:r>
            <a:r>
              <a:rPr lang="ru-RU" sz="1200" dirty="0" smtClean="0"/>
              <a:t> </a:t>
            </a:r>
            <a:r>
              <a:rPr lang="ru-RU" sz="1200" dirty="0"/>
              <a:t>отчетности </a:t>
            </a:r>
          </a:p>
        </p:txBody>
      </p:sp>
    </p:spTree>
    <p:extLst>
      <p:ext uri="{BB962C8B-B14F-4D97-AF65-F5344CB8AC3E}">
        <p14:creationId xmlns:p14="http://schemas.microsoft.com/office/powerpoint/2010/main" val="1139379250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Новый </a:t>
            </a:r>
            <a:r>
              <a:rPr lang="ru-RU" b="1" dirty="0" err="1" smtClean="0">
                <a:solidFill>
                  <a:schemeClr val="accent3">
                    <a:lumMod val="75000"/>
                  </a:schemeClr>
                </a:solidFill>
              </a:rPr>
              <a:t>епс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: Признак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для каждого синтетического счета</a:t>
            </a:r>
            <a:br>
              <a:rPr lang="ru-RU" b="1" dirty="0">
                <a:solidFill>
                  <a:schemeClr val="accent3">
                    <a:lumMod val="75000"/>
                  </a:schemeClr>
                </a:solidFill>
              </a:rPr>
            </a:b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Контроль "Неверного" остатка - 2026  </a:t>
            </a:r>
            <a:endParaRPr lang="ru-RU" b="1" dirty="0">
              <a:solidFill>
                <a:schemeClr val="accent3">
                  <a:lumMod val="75000"/>
                </a:schemeClr>
              </a:solidFill>
            </a:endParaRPr>
          </a:p>
        </p:txBody>
      </p:sp>
      <p:graphicFrame>
        <p:nvGraphicFramePr>
          <p:cNvPr id="4" name="Объект 3"/>
          <p:cNvGraphicFramePr>
            <a:graphicFrameLocks noGrp="1"/>
          </p:cNvGraphicFramePr>
          <p:nvPr>
            <p:ph idx="1"/>
            <p:extLst/>
          </p:nvPr>
        </p:nvGraphicFramePr>
        <p:xfrm>
          <a:off x="3122023" y="2016125"/>
          <a:ext cx="7933327" cy="323514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5" name="Прямоугольник 4"/>
          <p:cNvSpPr/>
          <p:nvPr/>
        </p:nvSpPr>
        <p:spPr>
          <a:xfrm>
            <a:off x="600892" y="2437668"/>
            <a:ext cx="2521131" cy="20313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/>
              <a:t>Конкретные правила внутреннего контроля </a:t>
            </a:r>
            <a:r>
              <a:rPr lang="ru-RU" dirty="0"/>
              <a:t>по корректности формирования остатков </a:t>
            </a:r>
            <a:r>
              <a:rPr lang="ru-RU" dirty="0" smtClean="0"/>
              <a:t>следовало </a:t>
            </a:r>
            <a:r>
              <a:rPr lang="ru-RU" b="1" dirty="0">
                <a:solidFill>
                  <a:srgbClr val="C00000"/>
                </a:solidFill>
              </a:rPr>
              <a:t>закрепить в УЧЕТНОЙ </a:t>
            </a:r>
            <a:r>
              <a:rPr lang="ru-RU" b="1" dirty="0" smtClean="0">
                <a:solidFill>
                  <a:srgbClr val="C00000"/>
                </a:solidFill>
              </a:rPr>
              <a:t>ПОЛИТИКЕ </a:t>
            </a:r>
            <a:r>
              <a:rPr lang="ru-RU" b="1" dirty="0">
                <a:solidFill>
                  <a:srgbClr val="C00000"/>
                </a:solidFill>
              </a:rPr>
              <a:t>- 2026</a:t>
            </a:r>
            <a:r>
              <a:rPr lang="ru-RU" dirty="0" smtClean="0"/>
              <a:t>.</a:t>
            </a:r>
            <a:endParaRPr lang="ru-RU" dirty="0"/>
          </a:p>
        </p:txBody>
      </p:sp>
      <p:sp>
        <p:nvSpPr>
          <p:cNvPr id="6" name="Стрелка вправо 5"/>
          <p:cNvSpPr/>
          <p:nvPr/>
        </p:nvSpPr>
        <p:spPr>
          <a:xfrm rot="10800000">
            <a:off x="2632819" y="3149065"/>
            <a:ext cx="978408" cy="484632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Овал 2"/>
          <p:cNvSpPr/>
          <p:nvPr/>
        </p:nvSpPr>
        <p:spPr>
          <a:xfrm>
            <a:off x="3396343" y="2785528"/>
            <a:ext cx="1058091" cy="914400"/>
          </a:xfrm>
          <a:prstGeom prst="ellipse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b="1" dirty="0" smtClean="0"/>
              <a:t>ВК</a:t>
            </a:r>
            <a:endParaRPr lang="ru-RU" sz="2400" b="1" dirty="0"/>
          </a:p>
        </p:txBody>
      </p:sp>
    </p:spTree>
    <p:extLst>
      <p:ext uri="{BB962C8B-B14F-4D97-AF65-F5344CB8AC3E}">
        <p14:creationId xmlns:p14="http://schemas.microsoft.com/office/powerpoint/2010/main" val="241362085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ru-RU" dirty="0">
                <a:solidFill>
                  <a:schemeClr val="accent3">
                    <a:lumMod val="75000"/>
                  </a:schemeClr>
                </a:solidFill>
              </a:rPr>
              <a:t>Обзор </a:t>
            </a:r>
            <a:r>
              <a:rPr lang="ru-RU" dirty="0" smtClean="0">
                <a:solidFill>
                  <a:schemeClr val="accent3">
                    <a:lumMod val="75000"/>
                  </a:schemeClr>
                </a:solidFill>
              </a:rPr>
              <a:t>нарушений: </a:t>
            </a:r>
            <a:br>
              <a:rPr lang="ru-RU" dirty="0" smtClean="0">
                <a:solidFill>
                  <a:schemeClr val="accent3">
                    <a:lumMod val="75000"/>
                  </a:schemeClr>
                </a:solidFill>
              </a:rPr>
            </a:br>
            <a:r>
              <a:rPr lang="ru-RU" dirty="0" smtClean="0">
                <a:solidFill>
                  <a:schemeClr val="accent3">
                    <a:lumMod val="75000"/>
                  </a:schemeClr>
                </a:solidFill>
              </a:rPr>
              <a:t>федеральных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ГРБС и подведомственных им учреждений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452033" y="2016125"/>
            <a:ext cx="9603317" cy="3875224"/>
          </a:xfrm>
        </p:spPr>
        <p:txBody>
          <a:bodyPr/>
          <a:lstStyle/>
          <a:p>
            <a:pPr marL="0" indent="0">
              <a:lnSpc>
                <a:spcPct val="100000"/>
              </a:lnSpc>
              <a:buNone/>
            </a:pPr>
            <a:r>
              <a:rPr lang="ru-RU" b="1" dirty="0" smtClean="0">
                <a:solidFill>
                  <a:schemeClr val="accent3">
                    <a:lumMod val="50000"/>
                  </a:schemeClr>
                </a:solidFill>
              </a:rPr>
              <a:t>СИСТЕМНЫЕ</a:t>
            </a:r>
            <a:r>
              <a:rPr lang="ru-RU" dirty="0" smtClean="0"/>
              <a:t> ошибки </a:t>
            </a:r>
            <a:r>
              <a:rPr lang="ru-RU" dirty="0">
                <a:solidFill>
                  <a:schemeClr val="accent3">
                    <a:lumMod val="50000"/>
                  </a:schemeClr>
                </a:solidFill>
              </a:rPr>
              <a:t>в бюджетном (бухгалтерском) учете и отчетности </a:t>
            </a:r>
          </a:p>
          <a:p>
            <a:pPr marL="0" indent="0">
              <a:lnSpc>
                <a:spcPct val="100000"/>
              </a:lnSpc>
              <a:buNone/>
            </a:pPr>
            <a:r>
              <a:rPr lang="ru-RU" dirty="0" smtClean="0"/>
              <a:t>1) не </a:t>
            </a:r>
            <a:r>
              <a:rPr lang="ru-RU" dirty="0"/>
              <a:t>указывали </a:t>
            </a:r>
            <a:r>
              <a:rPr lang="ru-RU" b="1" dirty="0"/>
              <a:t>даты выезда и приезда в решении </a:t>
            </a:r>
            <a:r>
              <a:rPr lang="ru-RU" dirty="0"/>
              <a:t>о командировании по России (ф. 0504512);</a:t>
            </a:r>
          </a:p>
          <a:p>
            <a:pPr marL="0" indent="0">
              <a:lnSpc>
                <a:spcPct val="100000"/>
              </a:lnSpc>
              <a:buNone/>
            </a:pPr>
            <a:r>
              <a:rPr lang="ru-RU" dirty="0" smtClean="0"/>
              <a:t>2) </a:t>
            </a:r>
            <a:r>
              <a:rPr lang="ru-RU" dirty="0" smtClean="0">
                <a:solidFill>
                  <a:srgbClr val="FF0000"/>
                </a:solidFill>
              </a:rPr>
              <a:t>не </a:t>
            </a:r>
            <a:r>
              <a:rPr lang="ru-RU" dirty="0">
                <a:solidFill>
                  <a:srgbClr val="FF0000"/>
                </a:solidFill>
              </a:rPr>
              <a:t>вносили в </a:t>
            </a:r>
            <a:r>
              <a:rPr lang="ru-RU" b="1" dirty="0">
                <a:solidFill>
                  <a:srgbClr val="FF0000"/>
                </a:solidFill>
              </a:rPr>
              <a:t>годовую инвентаризационную опись</a:t>
            </a:r>
            <a:r>
              <a:rPr lang="ru-RU" dirty="0">
                <a:solidFill>
                  <a:srgbClr val="FF0000"/>
                </a:solidFill>
              </a:rPr>
              <a:t> НФА </a:t>
            </a:r>
            <a:r>
              <a:rPr lang="ru-RU" dirty="0"/>
              <a:t>(ф. </a:t>
            </a:r>
            <a:r>
              <a:rPr lang="ru-RU" dirty="0" smtClean="0"/>
              <a:t>0504087или ф. 0510446 </a:t>
            </a:r>
            <a:r>
              <a:rPr lang="ru-RU" dirty="0"/>
              <a:t>) обязательные </a:t>
            </a:r>
            <a:r>
              <a:rPr lang="ru-RU" b="1" dirty="0"/>
              <a:t>данные о статусе </a:t>
            </a:r>
            <a:r>
              <a:rPr lang="ru-RU" dirty="0"/>
              <a:t>объекта учета, </a:t>
            </a:r>
            <a:r>
              <a:rPr lang="ru-RU" b="1" dirty="0"/>
              <a:t>целевой функции </a:t>
            </a:r>
            <a:r>
              <a:rPr lang="ru-RU" dirty="0"/>
              <a:t>актива, количестве и стоимости объектов, которые </a:t>
            </a:r>
            <a:r>
              <a:rPr lang="ru-RU" b="1" dirty="0"/>
              <a:t>не соответствуют условиям актива</a:t>
            </a:r>
            <a:r>
              <a:rPr lang="ru-RU" dirty="0"/>
              <a:t>;</a:t>
            </a:r>
          </a:p>
          <a:p>
            <a:pPr marL="0" indent="0">
              <a:lnSpc>
                <a:spcPct val="100000"/>
              </a:lnSpc>
              <a:buNone/>
            </a:pPr>
            <a:r>
              <a:rPr lang="ru-RU" dirty="0" smtClean="0"/>
              <a:t>3) </a:t>
            </a:r>
            <a:r>
              <a:rPr lang="ru-RU" b="1" dirty="0" smtClean="0">
                <a:solidFill>
                  <a:srgbClr val="FF0000"/>
                </a:solidFill>
              </a:rPr>
              <a:t>не </a:t>
            </a:r>
            <a:r>
              <a:rPr lang="ru-RU" b="1" dirty="0">
                <a:solidFill>
                  <a:srgbClr val="FF0000"/>
                </a:solidFill>
              </a:rPr>
              <a:t>проводили инвентаризацию </a:t>
            </a:r>
            <a:r>
              <a:rPr lang="ru-RU" dirty="0"/>
              <a:t>при смене материально ответственного лица</a:t>
            </a:r>
            <a:r>
              <a:rPr lang="ru-RU" dirty="0" smtClean="0"/>
              <a:t>;</a:t>
            </a:r>
            <a:endParaRPr lang="ru-RU" dirty="0"/>
          </a:p>
          <a:p>
            <a:pPr marL="0" indent="0">
              <a:lnSpc>
                <a:spcPct val="100000"/>
              </a:lnSpc>
              <a:buNone/>
            </a:pPr>
            <a:r>
              <a:rPr lang="ru-RU" dirty="0" smtClean="0"/>
              <a:t>4) отражали </a:t>
            </a:r>
            <a:r>
              <a:rPr lang="ru-RU" b="1" dirty="0"/>
              <a:t>системные блоки </a:t>
            </a:r>
            <a:r>
              <a:rPr lang="ru-RU" dirty="0"/>
              <a:t>как </a:t>
            </a:r>
            <a:r>
              <a:rPr lang="ru-RU" dirty="0" err="1"/>
              <a:t>хозинвентарь</a:t>
            </a:r>
            <a:r>
              <a:rPr lang="ru-RU" dirty="0"/>
              <a:t> на счете 101 36, а </a:t>
            </a:r>
            <a:r>
              <a:rPr lang="ru-RU" b="1" dirty="0"/>
              <a:t>не как машины и оборудование на счете 101 34;</a:t>
            </a:r>
          </a:p>
          <a:p>
            <a:pPr marL="0" indent="0">
              <a:lnSpc>
                <a:spcPct val="100000"/>
              </a:lnSpc>
              <a:buNone/>
            </a:pPr>
            <a:r>
              <a:rPr lang="ru-RU" dirty="0" smtClean="0"/>
              <a:t>5) </a:t>
            </a:r>
            <a:r>
              <a:rPr lang="ru-RU" b="1" dirty="0" smtClean="0"/>
              <a:t>не </a:t>
            </a:r>
            <a:r>
              <a:rPr lang="ru-RU" b="1" dirty="0"/>
              <a:t>учитывали </a:t>
            </a:r>
            <a:r>
              <a:rPr lang="ru-RU" dirty="0"/>
              <a:t>безвозмездно переданную недвижимость на </a:t>
            </a:r>
            <a:r>
              <a:rPr lang="ru-RU" b="1" dirty="0" err="1"/>
              <a:t>забалансовом</a:t>
            </a:r>
            <a:r>
              <a:rPr lang="ru-RU" b="1" dirty="0"/>
              <a:t> счете 26</a:t>
            </a:r>
            <a:r>
              <a:rPr lang="ru-RU" dirty="0"/>
              <a:t>;</a:t>
            </a:r>
          </a:p>
          <a:p>
            <a:pPr marL="0" indent="0">
              <a:lnSpc>
                <a:spcPct val="100000"/>
              </a:lnSpc>
              <a:buNone/>
            </a:pPr>
            <a:r>
              <a:rPr lang="ru-RU" dirty="0" smtClean="0"/>
              <a:t>6) </a:t>
            </a:r>
            <a:r>
              <a:rPr lang="ru-RU" b="1" dirty="0" smtClean="0"/>
              <a:t>не </a:t>
            </a:r>
            <a:r>
              <a:rPr lang="ru-RU" b="1" dirty="0"/>
              <a:t>указывали </a:t>
            </a:r>
            <a:r>
              <a:rPr lang="ru-RU" dirty="0"/>
              <a:t>в книге учета БСО </a:t>
            </a:r>
            <a:r>
              <a:rPr lang="ru-RU" b="1" dirty="0"/>
              <a:t>по </a:t>
            </a:r>
            <a:r>
              <a:rPr lang="ru-RU" b="1" dirty="0" err="1" smtClean="0"/>
              <a:t>заб</a:t>
            </a:r>
            <a:r>
              <a:rPr lang="ru-RU" b="1" dirty="0" smtClean="0"/>
              <a:t>. </a:t>
            </a:r>
            <a:r>
              <a:rPr lang="ru-RU" b="1" dirty="0"/>
              <a:t>счету 03 </a:t>
            </a:r>
            <a:r>
              <a:rPr lang="ru-RU" dirty="0"/>
              <a:t>наименование, номер и серию каждого вида бланка;</a:t>
            </a:r>
          </a:p>
          <a:p>
            <a:pPr marL="0" indent="0">
              <a:lnSpc>
                <a:spcPct val="100000"/>
              </a:lnSpc>
              <a:buNone/>
            </a:pPr>
            <a:r>
              <a:rPr lang="ru-RU" dirty="0" smtClean="0"/>
              <a:t>7) не </a:t>
            </a:r>
            <a:r>
              <a:rPr lang="ru-RU" dirty="0"/>
              <a:t>отражали на </a:t>
            </a:r>
            <a:r>
              <a:rPr lang="ru-RU" dirty="0" err="1"/>
              <a:t>забалансовом</a:t>
            </a:r>
            <a:r>
              <a:rPr lang="ru-RU" dirty="0"/>
              <a:t> счете 27 ОС, которые передавали </a:t>
            </a:r>
            <a:r>
              <a:rPr lang="ru-RU" dirty="0" err="1"/>
              <a:t>дистанционщикам</a:t>
            </a:r>
            <a:r>
              <a:rPr lang="ru-RU" dirty="0"/>
              <a:t>;</a:t>
            </a:r>
          </a:p>
          <a:p>
            <a:pPr marL="0" indent="0">
              <a:lnSpc>
                <a:spcPct val="100000"/>
              </a:lnSpc>
              <a:buNone/>
            </a:pPr>
            <a:r>
              <a:rPr lang="ru-RU" dirty="0" smtClean="0"/>
              <a:t>8) Неверно учитывали </a:t>
            </a:r>
            <a:r>
              <a:rPr lang="ru-RU" b="1" dirty="0"/>
              <a:t>вещевое имущество не как мягкий инвентарь на счете 105 </a:t>
            </a:r>
            <a:r>
              <a:rPr lang="ru-RU" b="1" dirty="0" smtClean="0"/>
              <a:t>35, а </a:t>
            </a:r>
            <a:r>
              <a:rPr lang="ru-RU" dirty="0" smtClean="0"/>
              <a:t>как </a:t>
            </a:r>
            <a:r>
              <a:rPr lang="ru-RU" dirty="0"/>
              <a:t>прочие материальные запасы на счете 105 </a:t>
            </a:r>
            <a:r>
              <a:rPr lang="ru-RU" b="1" dirty="0" smtClean="0"/>
              <a:t>36</a:t>
            </a:r>
            <a:r>
              <a:rPr lang="ru-RU" dirty="0" smtClean="0"/>
              <a:t>.</a:t>
            </a:r>
            <a:endParaRPr lang="ru-RU" dirty="0"/>
          </a:p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93703128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480560" y="46983"/>
            <a:ext cx="7577171" cy="348813"/>
          </a:xfrm>
        </p:spPr>
        <p:txBody>
          <a:bodyPr>
            <a:normAutofit fontScale="90000"/>
          </a:bodyPr>
          <a:lstStyle/>
          <a:p>
            <a:pPr algn="l"/>
            <a:r>
              <a:rPr lang="ru-RU" dirty="0"/>
              <a:t>ошибки в финансово-бюджетной сфере во II полугодии 2025 года 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927463" y="850490"/>
            <a:ext cx="10319658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- </a:t>
            </a:r>
            <a:r>
              <a:rPr lang="ru-RU" b="1" dirty="0"/>
              <a:t>выплатили премию </a:t>
            </a:r>
            <a:r>
              <a:rPr lang="ru-RU" dirty="0"/>
              <a:t>за добросовестное выполнение обязанностей сотрудникам, у которых на даты издания приказов </a:t>
            </a:r>
            <a:r>
              <a:rPr lang="ru-RU" b="1" dirty="0"/>
              <a:t>были неснятые взыскания</a:t>
            </a:r>
            <a:r>
              <a:rPr lang="ru-RU" dirty="0"/>
              <a:t>; </a:t>
            </a:r>
          </a:p>
          <a:p>
            <a:r>
              <a:rPr lang="ru-RU" dirty="0"/>
              <a:t>- учли </a:t>
            </a:r>
            <a:r>
              <a:rPr lang="ru-RU" b="1" dirty="0"/>
              <a:t>права пользования программами и базами данных </a:t>
            </a:r>
            <a:r>
              <a:rPr lang="ru-RU" dirty="0"/>
              <a:t>на счете 101 30 как иное движимое имущество, хотя нужно было применить счет 111 6I для прав пользования. Ошибка </a:t>
            </a:r>
            <a:r>
              <a:rPr lang="ru-RU" b="1" dirty="0"/>
              <a:t>исказила показатели баланса </a:t>
            </a:r>
            <a:r>
              <a:rPr lang="ru-RU" dirty="0"/>
              <a:t>(ф. 0503130); </a:t>
            </a:r>
          </a:p>
          <a:p>
            <a:r>
              <a:rPr lang="ru-RU" dirty="0"/>
              <a:t>- </a:t>
            </a:r>
            <a:r>
              <a:rPr lang="ru-RU" dirty="0" smtClean="0"/>
              <a:t>Неверно </a:t>
            </a:r>
            <a:r>
              <a:rPr lang="ru-RU" b="1" dirty="0" smtClean="0"/>
              <a:t>отразили </a:t>
            </a:r>
            <a:r>
              <a:rPr lang="ru-RU" b="1" dirty="0"/>
              <a:t>МФУ и сканеры </a:t>
            </a:r>
            <a:r>
              <a:rPr lang="ru-RU" dirty="0"/>
              <a:t>на счете 101 36 </a:t>
            </a:r>
            <a:r>
              <a:rPr lang="ru-RU" b="1" dirty="0"/>
              <a:t>как производственный и хозяйственный инвентарь</a:t>
            </a:r>
            <a:r>
              <a:rPr lang="ru-RU" dirty="0"/>
              <a:t>, </a:t>
            </a:r>
            <a:r>
              <a:rPr lang="ru-RU" dirty="0" smtClean="0"/>
              <a:t> </a:t>
            </a:r>
            <a:r>
              <a:rPr lang="ru-RU" dirty="0"/>
              <a:t>такие устройства учитывают на счете 101 34 как машины и оборудование; </a:t>
            </a:r>
          </a:p>
          <a:p>
            <a:r>
              <a:rPr lang="ru-RU" dirty="0"/>
              <a:t>- </a:t>
            </a:r>
            <a:r>
              <a:rPr lang="ru-RU" b="1" dirty="0"/>
              <a:t>не провели выплаты текущего </a:t>
            </a:r>
            <a:r>
              <a:rPr lang="ru-RU" dirty="0"/>
              <a:t>характера физлицам на счете 302 96, в итоге образовался долг. Ошибка </a:t>
            </a:r>
            <a:r>
              <a:rPr lang="ru-RU" b="1" dirty="0"/>
              <a:t>исказила показатели </a:t>
            </a:r>
            <a:r>
              <a:rPr lang="ru-RU" dirty="0"/>
              <a:t>сведений по кредиторской задолженности (ф. 0503169); </a:t>
            </a:r>
          </a:p>
          <a:p>
            <a:r>
              <a:rPr lang="ru-RU" dirty="0"/>
              <a:t>- </a:t>
            </a:r>
            <a:r>
              <a:rPr lang="ru-RU" b="1" dirty="0"/>
              <a:t>не учли имущество, переданное в аренду</a:t>
            </a:r>
            <a:r>
              <a:rPr lang="ru-RU" dirty="0"/>
              <a:t>. Это привело к искажению показателей справки к балансу (ф. 0503730); </a:t>
            </a:r>
          </a:p>
          <a:p>
            <a:r>
              <a:rPr lang="ru-RU" dirty="0"/>
              <a:t>- оплатили работы по проведению линии трубопровода </a:t>
            </a:r>
            <a:r>
              <a:rPr lang="ru-RU" b="1" dirty="0"/>
              <a:t>по КВР </a:t>
            </a:r>
            <a:r>
              <a:rPr lang="ru-RU" dirty="0"/>
              <a:t>244. Такие работы относятся </a:t>
            </a:r>
            <a:r>
              <a:rPr lang="ru-RU" b="1" dirty="0"/>
              <a:t>к капитальным</a:t>
            </a:r>
            <a:r>
              <a:rPr lang="ru-RU" dirty="0"/>
              <a:t>, значит, расходы нужно было отразить по КВР 243. </a:t>
            </a:r>
          </a:p>
          <a:p>
            <a:endParaRPr lang="ru-RU" dirty="0" smtClean="0"/>
          </a:p>
          <a:p>
            <a:r>
              <a:rPr lang="ru-RU" dirty="0" smtClean="0"/>
              <a:t>Для </a:t>
            </a:r>
            <a:r>
              <a:rPr lang="ru-RU" b="1" dirty="0" smtClean="0"/>
              <a:t>внутреннего пред-контроля </a:t>
            </a:r>
            <a:r>
              <a:rPr lang="ru-RU" dirty="0" smtClean="0"/>
              <a:t>подобных ошибок, </a:t>
            </a:r>
            <a:r>
              <a:rPr lang="ru-RU" dirty="0"/>
              <a:t>Казначейство рекомендовало применять </a:t>
            </a:r>
            <a:r>
              <a:rPr lang="ru-RU" b="1" dirty="0"/>
              <a:t>карту рисков</a:t>
            </a:r>
            <a:r>
              <a:rPr lang="ru-RU" dirty="0"/>
              <a:t>, которую </a:t>
            </a:r>
            <a:r>
              <a:rPr lang="ru-RU" dirty="0" smtClean="0"/>
              <a:t>актуализировало - 2026.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91067522"/>
      </p:ext>
    </p:extLst>
  </p:cSld>
  <p:clrMapOvr>
    <a:masterClrMapping/>
  </p:clrMapOvr>
  <p:transition advClick="0"/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27"/>
          <p:cNvSpPr/>
          <p:nvPr/>
        </p:nvSpPr>
        <p:spPr>
          <a:xfrm>
            <a:off x="0" y="-63388"/>
            <a:ext cx="12192000" cy="3771900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333" dirty="0"/>
          </a:p>
        </p:txBody>
      </p:sp>
      <p:sp>
        <p:nvSpPr>
          <p:cNvPr id="9" name="Заголовок 1"/>
          <p:cNvSpPr txBox="1">
            <a:spLocks/>
          </p:cNvSpPr>
          <p:nvPr/>
        </p:nvSpPr>
        <p:spPr>
          <a:xfrm>
            <a:off x="517236" y="2295338"/>
            <a:ext cx="5748482" cy="113366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0" tIns="0" rIns="0" bIns="0" anchor="b">
            <a:noAutofit/>
          </a:bodyPr>
          <a:lstStyle>
            <a:lvl1pPr marL="0" marR="0" indent="0" algn="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34" b="1" i="0" u="none" strike="noStrike" cap="none" spc="0" baseline="0">
                <a:solidFill>
                  <a:schemeClr val="tx2"/>
                </a:solidFill>
                <a:uFillTx/>
                <a:latin typeface="Arial"/>
                <a:ea typeface="+mn-ea"/>
                <a:cs typeface="Arial"/>
                <a:sym typeface="Helvetica Neue Medium"/>
              </a:defRPr>
            </a:lvl1pPr>
            <a:lvl2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2pPr>
            <a:lvl3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3pPr>
            <a:lvl4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4pPr>
            <a:lvl5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5pPr>
            <a:lvl6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6pPr>
            <a:lvl7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7pPr>
            <a:lvl8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8pPr>
            <a:lvl9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9pPr>
          </a:lstStyle>
          <a:p>
            <a:pPr algn="l" hangingPunct="1"/>
            <a:endParaRPr lang="ru-RU" sz="2800" dirty="0">
              <a:solidFill>
                <a:schemeClr val="bg1"/>
              </a:solidFill>
              <a:latin typeface="Segoe UI Light" panose="020B0502040204020203" pitchFamily="34" charset="0"/>
              <a:ea typeface="Segoe UI Historic" panose="020B0502040204020203" pitchFamily="34" charset="0"/>
              <a:cs typeface="Segoe UI Light" panose="020B0502040204020203" pitchFamily="34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167109" y="511627"/>
            <a:ext cx="6098609" cy="287382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ru-RU" sz="24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Риск-ориентированный </a:t>
            </a:r>
            <a:r>
              <a:rPr lang="ru-RU" sz="24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подход:</a:t>
            </a:r>
          </a:p>
          <a:p>
            <a:endParaRPr lang="ru-RU" sz="2400" b="1" dirty="0" smtClean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  <a:p>
            <a:r>
              <a:rPr lang="ru-RU" sz="2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Карта </a:t>
            </a:r>
            <a:r>
              <a:rPr lang="ru-RU" sz="2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рисков в финансово-бюджетной сфере на </a:t>
            </a:r>
            <a:r>
              <a:rPr lang="ru-RU" sz="2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2026 </a:t>
            </a:r>
            <a:r>
              <a:rPr lang="ru-RU" sz="2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год </a:t>
            </a:r>
            <a:br>
              <a:rPr lang="ru-RU" sz="2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</a:br>
            <a:endParaRPr lang="en-US" sz="2200" b="1" dirty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30006F88-FCEE-2415-0317-D3F3E6A15A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68570" y="511627"/>
            <a:ext cx="2383743" cy="1261981"/>
          </a:xfrm>
          <a:prstGeom prst="rect">
            <a:avLst/>
          </a:prstGeom>
        </p:spPr>
      </p:pic>
      <p:sp>
        <p:nvSpPr>
          <p:cNvPr id="4" name="Прямоугольник 3"/>
          <p:cNvSpPr/>
          <p:nvPr/>
        </p:nvSpPr>
        <p:spPr>
          <a:xfrm>
            <a:off x="683623" y="3914195"/>
            <a:ext cx="837697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dirty="0"/>
              <a:t>(утв. Казначейством России </a:t>
            </a:r>
            <a:r>
              <a:rPr lang="ru-RU" dirty="0" smtClean="0">
                <a:solidFill>
                  <a:srgbClr val="002060"/>
                </a:solidFill>
              </a:rPr>
              <a:t>12 </a:t>
            </a:r>
            <a:r>
              <a:rPr lang="ru-RU" dirty="0">
                <a:solidFill>
                  <a:srgbClr val="002060"/>
                </a:solidFill>
              </a:rPr>
              <a:t>мая </a:t>
            </a:r>
            <a:r>
              <a:rPr lang="ru-RU" dirty="0" smtClean="0">
                <a:solidFill>
                  <a:srgbClr val="002060"/>
                </a:solidFill>
              </a:rPr>
              <a:t>2026 </a:t>
            </a:r>
            <a:r>
              <a:rPr lang="ru-RU" dirty="0">
                <a:solidFill>
                  <a:srgbClr val="002060"/>
                </a:solidFill>
              </a:rPr>
              <a:t>года</a:t>
            </a:r>
            <a:r>
              <a:rPr lang="ru-RU" dirty="0"/>
              <a:t>) на сайте </a:t>
            </a:r>
            <a:r>
              <a:rPr lang="en-US" dirty="0"/>
              <a:t>https://www.roskazna.gov.ru </a:t>
            </a:r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683622" y="4612546"/>
            <a:ext cx="7984947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 smtClean="0"/>
              <a:t>Риск не = нарушению </a:t>
            </a:r>
          </a:p>
          <a:p>
            <a:r>
              <a:rPr lang="ru-RU" b="1" dirty="0" smtClean="0"/>
              <a:t>Риск</a:t>
            </a:r>
            <a:r>
              <a:rPr lang="ru-RU" dirty="0" smtClean="0"/>
              <a:t> – это возможность возникновения событий, негативно влияющих на результаты осуществления финансового менеджмента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2250940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ru-RU" b="1" dirty="0">
                <a:solidFill>
                  <a:srgbClr val="C00000"/>
                </a:solidFill>
              </a:rPr>
              <a:t>карта </a:t>
            </a:r>
            <a:r>
              <a:rPr lang="ru-RU" b="1" dirty="0" smtClean="0">
                <a:solidFill>
                  <a:srgbClr val="C00000"/>
                </a:solidFill>
              </a:rPr>
              <a:t>рисков </a:t>
            </a:r>
            <a:r>
              <a:rPr lang="ru-RU" b="1" dirty="0">
                <a:solidFill>
                  <a:srgbClr val="C00000"/>
                </a:solidFill>
              </a:rPr>
              <a:t>в финансово-бюджетной сфере на </a:t>
            </a:r>
            <a:r>
              <a:rPr lang="ru-RU" b="1" dirty="0" smtClean="0">
                <a:solidFill>
                  <a:srgbClr val="C00000"/>
                </a:solidFill>
              </a:rPr>
              <a:t>2026 </a:t>
            </a:r>
            <a:r>
              <a:rPr lang="ru-RU" b="1" dirty="0">
                <a:solidFill>
                  <a:srgbClr val="C00000"/>
                </a:solidFill>
              </a:rPr>
              <a:t>год </a:t>
            </a:r>
            <a:br>
              <a:rPr lang="ru-RU" b="1" dirty="0">
                <a:solidFill>
                  <a:srgbClr val="C00000"/>
                </a:solidFill>
              </a:rPr>
            </a:br>
            <a:r>
              <a:rPr lang="ru-RU" b="1" dirty="0">
                <a:solidFill>
                  <a:srgbClr val="C00000"/>
                </a:solidFill>
              </a:rPr>
              <a:t>(утв. Казначейством </a:t>
            </a:r>
            <a:r>
              <a:rPr lang="ru-RU" b="1" dirty="0" smtClean="0">
                <a:solidFill>
                  <a:srgbClr val="C00000"/>
                </a:solidFill>
              </a:rPr>
              <a:t>России)</a:t>
            </a:r>
            <a:endParaRPr lang="ru-RU" b="1" dirty="0">
              <a:solidFill>
                <a:srgbClr val="C00000"/>
              </a:solidFill>
            </a:endParaRPr>
          </a:p>
        </p:txBody>
      </p:sp>
      <p:graphicFrame>
        <p:nvGraphicFramePr>
          <p:cNvPr id="4" name="Объект 3"/>
          <p:cNvGraphicFramePr>
            <a:graphicFrameLocks noGrp="1"/>
          </p:cNvGraphicFramePr>
          <p:nvPr>
            <p:ph idx="1"/>
            <p:extLst/>
          </p:nvPr>
        </p:nvGraphicFramePr>
        <p:xfrm>
          <a:off x="1452563" y="2038703"/>
          <a:ext cx="9602787" cy="313064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5" name="Прямоугольник 4"/>
          <p:cNvSpPr/>
          <p:nvPr/>
        </p:nvSpPr>
        <p:spPr>
          <a:xfrm>
            <a:off x="9196346" y="4203836"/>
            <a:ext cx="2544097" cy="369332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r>
              <a:rPr lang="ru-RU" b="1" dirty="0">
                <a:solidFill>
                  <a:srgbClr val="C00000"/>
                </a:solidFill>
              </a:rPr>
              <a:t>Риск не = </a:t>
            </a:r>
            <a:r>
              <a:rPr lang="ru-RU" b="1" dirty="0" smtClean="0">
                <a:solidFill>
                  <a:srgbClr val="C00000"/>
                </a:solidFill>
              </a:rPr>
              <a:t>нарушению! </a:t>
            </a:r>
            <a:endParaRPr lang="ru-RU" b="1" dirty="0">
              <a:solidFill>
                <a:srgbClr val="C00000"/>
              </a:solidFill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2649371" y="5465763"/>
            <a:ext cx="8201418" cy="634591"/>
          </a:xfrm>
          <a:prstGeom prst="rect">
            <a:avLst/>
          </a:prstGeom>
          <a:solidFill>
            <a:schemeClr val="accent3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400" dirty="0"/>
              <a:t>Для каждого риска Казначейство предложило меры реагирования и ожидаемый эффект от этих </a:t>
            </a:r>
            <a:r>
              <a:rPr lang="ru-RU" sz="1400" dirty="0" smtClean="0"/>
              <a:t>мер</a:t>
            </a:r>
            <a:endParaRPr lang="ru-RU" sz="1400" dirty="0"/>
          </a:p>
        </p:txBody>
      </p:sp>
    </p:spTree>
    <p:extLst>
      <p:ext uri="{BB962C8B-B14F-4D97-AF65-F5344CB8AC3E}">
        <p14:creationId xmlns:p14="http://schemas.microsoft.com/office/powerpoint/2010/main" val="1708594799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438971" y="687298"/>
            <a:ext cx="9390138" cy="1049337"/>
          </a:xfrm>
        </p:spPr>
        <p:txBody>
          <a:bodyPr>
            <a:normAutofit fontScale="90000"/>
          </a:bodyPr>
          <a:lstStyle/>
          <a:p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Доля суммы выявленных нарушений по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направлениям </a:t>
            </a:r>
            <a:r>
              <a:rPr lang="ru-RU" dirty="0" smtClean="0">
                <a:solidFill>
                  <a:schemeClr val="accent3">
                    <a:lumMod val="75000"/>
                  </a:schemeClr>
                </a:solidFill>
              </a:rPr>
              <a:t> </a:t>
            </a:r>
            <a:r>
              <a:rPr lang="ru-RU" dirty="0" smtClean="0"/>
              <a:t/>
            </a:r>
            <a:br>
              <a:rPr lang="ru-RU" dirty="0" smtClean="0"/>
            </a:br>
            <a:r>
              <a:rPr lang="ru-RU" b="1" dirty="0" smtClean="0"/>
              <a:t>от </a:t>
            </a:r>
            <a:r>
              <a:rPr lang="ru-RU" b="1" dirty="0"/>
              <a:t>суммы всех </a:t>
            </a:r>
            <a:r>
              <a:rPr lang="ru-RU" b="1" dirty="0" smtClean="0"/>
              <a:t>нарушений ГРБС </a:t>
            </a:r>
            <a:r>
              <a:rPr lang="ru-RU" b="1" dirty="0"/>
              <a:t>и подведомственных им учреждений в I полугодии 2026 </a:t>
            </a:r>
            <a:r>
              <a:rPr lang="ru-RU" b="1" dirty="0" err="1" smtClean="0"/>
              <a:t>годА</a:t>
            </a:r>
            <a:endParaRPr lang="ru-RU" b="1" dirty="0"/>
          </a:p>
        </p:txBody>
      </p:sp>
      <p:graphicFrame>
        <p:nvGraphicFramePr>
          <p:cNvPr id="4" name="Объект 3"/>
          <p:cNvGraphicFramePr>
            <a:graphicFrameLocks noGrp="1"/>
          </p:cNvGraphicFramePr>
          <p:nvPr>
            <p:ph idx="1"/>
            <p:extLst/>
          </p:nvPr>
        </p:nvGraphicFramePr>
        <p:xfrm>
          <a:off x="1658983" y="2035854"/>
          <a:ext cx="6688182" cy="375793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4415246">
                  <a:extLst>
                    <a:ext uri="{9D8B030D-6E8A-4147-A177-3AD203B41FA5}">
                      <a16:colId xmlns:a16="http://schemas.microsoft.com/office/drawing/2014/main" val="1712710122"/>
                    </a:ext>
                  </a:extLst>
                </a:gridCol>
                <a:gridCol w="2272936">
                  <a:extLst>
                    <a:ext uri="{9D8B030D-6E8A-4147-A177-3AD203B41FA5}">
                      <a16:colId xmlns:a16="http://schemas.microsoft.com/office/drawing/2014/main" val="63183863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 smtClean="0">
                          <a:effectLst/>
                        </a:rPr>
                        <a:t>Направления</a:t>
                      </a: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Доля нарушений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31403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Исполнение федерального бюджета по </a:t>
                      </a:r>
                      <a:r>
                        <a:rPr lang="ru-RU" sz="1800" dirty="0" smtClean="0">
                          <a:effectLst/>
                        </a:rPr>
                        <a:t>РАСХОДАМ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25,9%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8810030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Предоставление и использование </a:t>
                      </a:r>
                      <a:r>
                        <a:rPr lang="ru-RU" sz="1800" dirty="0" smtClean="0">
                          <a:effectLst/>
                        </a:rPr>
                        <a:t>СУБСИДИЙ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19,6%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7851517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 smtClean="0">
                          <a:effectLst/>
                        </a:rPr>
                        <a:t>Бюджетный</a:t>
                      </a:r>
                      <a:r>
                        <a:rPr lang="ru-RU" sz="1800" baseline="0" dirty="0" smtClean="0">
                          <a:effectLst/>
                        </a:rPr>
                        <a:t> </a:t>
                      </a:r>
                      <a:r>
                        <a:rPr lang="ru-RU" sz="1800" dirty="0" smtClean="0">
                          <a:effectLst/>
                        </a:rPr>
                        <a:t>(бухгалтерский</a:t>
                      </a:r>
                      <a:r>
                        <a:rPr lang="ru-RU" sz="1800" dirty="0">
                          <a:effectLst/>
                        </a:rPr>
                        <a:t>) </a:t>
                      </a:r>
                      <a:endParaRPr lang="ru-RU" sz="1800" dirty="0" smtClean="0">
                        <a:effectLst/>
                      </a:endParaRPr>
                    </a:p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 smtClean="0">
                          <a:effectLst/>
                        </a:rPr>
                        <a:t>УЧЕТ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23,4%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2525139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 smtClean="0">
                          <a:effectLst/>
                        </a:rPr>
                        <a:t>ЗАКУПКИ</a:t>
                      </a:r>
                    </a:p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b="1" dirty="0">
                          <a:solidFill>
                            <a:schemeClr val="accent3">
                              <a:lumMod val="75000"/>
                            </a:schemeClr>
                          </a:solidFill>
                          <a:effectLst/>
                        </a:rPr>
                        <a:t>30,1</a:t>
                      </a:r>
                      <a:r>
                        <a:rPr lang="ru-RU" sz="1800" dirty="0">
                          <a:effectLst/>
                        </a:rPr>
                        <a:t>%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2230293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Прочие направления (</a:t>
                      </a:r>
                      <a:r>
                        <a:rPr lang="ru-RU" sz="1800" b="0" dirty="0">
                          <a:effectLst/>
                        </a:rPr>
                        <a:t>не</a:t>
                      </a:r>
                    </a:p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b="0" dirty="0">
                          <a:effectLst/>
                        </a:rPr>
                        <a:t>вошедшие в Обзор)</a:t>
                      </a:r>
                      <a:endParaRPr lang="ru-RU" sz="1800" b="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1%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4250566724"/>
                  </a:ext>
                </a:extLst>
              </a:tr>
            </a:tbl>
          </a:graphicData>
        </a:graphic>
      </p:graphicFrame>
      <p:sp>
        <p:nvSpPr>
          <p:cNvPr id="5" name="Прямоугольник 4"/>
          <p:cNvSpPr/>
          <p:nvPr/>
        </p:nvSpPr>
        <p:spPr>
          <a:xfrm rot="16200000">
            <a:off x="-539632" y="3334604"/>
            <a:ext cx="3034824" cy="646331"/>
          </a:xfrm>
          <a:prstGeom prst="rect">
            <a:avLst/>
          </a:prstGeom>
          <a:solidFill>
            <a:schemeClr val="bg2"/>
          </a:solidFill>
          <a:ln w="57150">
            <a:solidFill>
              <a:schemeClr val="accent3">
                <a:lumMod val="75000"/>
              </a:schemeClr>
            </a:solidFill>
            <a:prstDash val="solid"/>
          </a:ln>
        </p:spPr>
        <p:txBody>
          <a:bodyPr wrap="square">
            <a:spAutoFit/>
          </a:bodyPr>
          <a:lstStyle/>
          <a:p>
            <a:pPr algn="ctr"/>
            <a:r>
              <a:rPr lang="ru-RU" dirty="0"/>
              <a:t>с наибольшим количеством </a:t>
            </a:r>
            <a:endParaRPr lang="ru-RU" dirty="0" smtClean="0"/>
          </a:p>
          <a:p>
            <a:pPr algn="ctr"/>
            <a:r>
              <a:rPr lang="ru-RU" dirty="0" smtClean="0"/>
              <a:t>нарушений</a:t>
            </a:r>
            <a:endParaRPr lang="ru-RU" dirty="0"/>
          </a:p>
        </p:txBody>
      </p:sp>
      <p:sp>
        <p:nvSpPr>
          <p:cNvPr id="7" name="Левая фигурная скобка 6"/>
          <p:cNvSpPr/>
          <p:nvPr/>
        </p:nvSpPr>
        <p:spPr>
          <a:xfrm>
            <a:off x="1316659" y="2860766"/>
            <a:ext cx="326610" cy="2209912"/>
          </a:xfrm>
          <a:prstGeom prst="leftBrace">
            <a:avLst/>
          </a:prstGeom>
          <a:ln w="5715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714573360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347530" y="426041"/>
            <a:ext cx="9603317" cy="1049337"/>
          </a:xfrm>
        </p:spPr>
        <p:txBody>
          <a:bodyPr>
            <a:normAutofit fontScale="90000"/>
          </a:bodyPr>
          <a:lstStyle/>
          <a:p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ТОП-10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нарушений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у ГРБС и подведомственных им учреждений </a:t>
            </a:r>
            <a:r>
              <a:rPr lang="ru-RU" dirty="0">
                <a:solidFill>
                  <a:schemeClr val="accent3">
                    <a:lumMod val="75000"/>
                  </a:schemeClr>
                </a:solidFill>
              </a:rPr>
              <a:t/>
            </a:r>
            <a:br>
              <a:rPr lang="ru-RU" dirty="0">
                <a:solidFill>
                  <a:schemeClr val="accent3">
                    <a:lumMod val="75000"/>
                  </a:schemeClr>
                </a:solidFill>
              </a:rPr>
            </a:b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в I полугодии 2026 года </a:t>
            </a:r>
          </a:p>
        </p:txBody>
      </p:sp>
      <p:graphicFrame>
        <p:nvGraphicFramePr>
          <p:cNvPr id="4" name="Таблица 3"/>
          <p:cNvGraphicFramePr>
            <a:graphicFrameLocks noGrp="1"/>
          </p:cNvGraphicFramePr>
          <p:nvPr>
            <p:extLst/>
          </p:nvPr>
        </p:nvGraphicFramePr>
        <p:xfrm>
          <a:off x="1347530" y="1475378"/>
          <a:ext cx="9603317" cy="4315415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8500607">
                  <a:extLst>
                    <a:ext uri="{9D8B030D-6E8A-4147-A177-3AD203B41FA5}">
                      <a16:colId xmlns:a16="http://schemas.microsoft.com/office/drawing/2014/main" val="406327939"/>
                    </a:ext>
                  </a:extLst>
                </a:gridCol>
                <a:gridCol w="1102710">
                  <a:extLst>
                    <a:ext uri="{9D8B030D-6E8A-4147-A177-3AD203B41FA5}">
                      <a16:colId xmlns:a16="http://schemas.microsoft.com/office/drawing/2014/main" val="299409697"/>
                    </a:ext>
                  </a:extLst>
                </a:gridCol>
              </a:tblGrid>
              <a:tr h="416833">
                <a:tc>
                  <a:txBody>
                    <a:bodyPr/>
                    <a:lstStyle/>
                    <a:p>
                      <a:pPr indent="457200" algn="just">
                        <a:lnSpc>
                          <a:spcPts val="144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</a:pPr>
                      <a:endParaRPr lang="ru-RU" sz="1400" dirty="0" smtClean="0">
                        <a:effectLst/>
                      </a:endParaRPr>
                    </a:p>
                    <a:p>
                      <a:pPr indent="457200" algn="just">
                        <a:lnSpc>
                          <a:spcPts val="144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</a:pPr>
                      <a:r>
                        <a:rPr lang="ru-RU" sz="1400" dirty="0" smtClean="0">
                          <a:effectLst/>
                        </a:rPr>
                        <a:t>1. Нарушения </a:t>
                      </a:r>
                      <a:r>
                        <a:rPr lang="ru-RU" sz="1400" dirty="0">
                          <a:effectLst/>
                        </a:rPr>
                        <a:t>требований к исполнению контракта, условий исполнения </a:t>
                      </a:r>
                      <a:r>
                        <a:rPr lang="ru-RU" sz="1400" dirty="0" smtClean="0">
                          <a:effectLst/>
                        </a:rPr>
                        <a:t>контракта</a:t>
                      </a:r>
                    </a:p>
                    <a:p>
                      <a:pPr indent="457200" algn="just">
                        <a:lnSpc>
                          <a:spcPts val="144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</a:pP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6529" marR="66529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endParaRPr lang="ru-RU" sz="1400" b="0" dirty="0" smtClean="0">
                        <a:solidFill>
                          <a:schemeClr val="tx1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400" b="0" dirty="0" smtClean="0">
                          <a:solidFill>
                            <a:schemeClr val="tx1"/>
                          </a:solidFill>
                          <a:effectLst/>
                        </a:rPr>
                        <a:t>26</a:t>
                      </a: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</a:rPr>
                        <a:t>%</a:t>
                      </a:r>
                      <a:endParaRPr lang="ru-RU" sz="1400" b="0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6529" marR="66529" marT="0" marB="0"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6379635"/>
                  </a:ext>
                </a:extLst>
              </a:tr>
              <a:tr h="431451">
                <a:tc>
                  <a:txBody>
                    <a:bodyPr/>
                    <a:lstStyle/>
                    <a:p>
                      <a:pPr indent="457200" algn="just">
                        <a:lnSpc>
                          <a:spcPts val="144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</a:pPr>
                      <a:r>
                        <a:rPr lang="ru-RU" sz="1400" dirty="0" smtClean="0">
                          <a:effectLst/>
                        </a:rPr>
                        <a:t>2. </a:t>
                      </a:r>
                      <a:r>
                        <a:rPr lang="ru-RU" sz="1400" dirty="0">
                          <a:effectLst/>
                        </a:rPr>
                        <a:t>Несоблюдение требования о применении мер ответственности в случае нарушения поставщиком (подрядчиком, исполнителем) условий контракта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6529" marR="66529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</a:rPr>
                        <a:t>21%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6529" marR="66529" marT="0" marB="0"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1441584"/>
                  </a:ext>
                </a:extLst>
              </a:tr>
              <a:tr h="435477">
                <a:tc>
                  <a:txBody>
                    <a:bodyPr/>
                    <a:lstStyle/>
                    <a:p>
                      <a:pPr indent="457200" algn="just">
                        <a:lnSpc>
                          <a:spcPts val="144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3. Нарушение должностным лицом заказчика срока и порядка оплаты ТРУ при осуществлении </a:t>
                      </a:r>
                      <a:r>
                        <a:rPr lang="ru-RU" sz="1400" dirty="0" smtClean="0">
                          <a:effectLst/>
                        </a:rPr>
                        <a:t>закупок </a:t>
                      </a:r>
                      <a:r>
                        <a:rPr lang="ru-RU" sz="1400" dirty="0">
                          <a:effectLst/>
                        </a:rPr>
                        <a:t>для обеспечения государственных и </a:t>
                      </a:r>
                      <a:r>
                        <a:rPr lang="ru-RU" sz="1400" dirty="0" smtClean="0">
                          <a:effectLst/>
                        </a:rPr>
                        <a:t>муниципальных</a:t>
                      </a:r>
                      <a:r>
                        <a:rPr lang="ru-RU" sz="1400" baseline="0" dirty="0" smtClean="0">
                          <a:effectLst/>
                        </a:rPr>
                        <a:t> </a:t>
                      </a:r>
                      <a:r>
                        <a:rPr lang="ru-RU" sz="1400" dirty="0" smtClean="0">
                          <a:effectLst/>
                        </a:rPr>
                        <a:t>нужд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6529" marR="66529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</a:rPr>
                        <a:t>20%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6529" marR="66529" marT="0" marB="0"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7006552"/>
                  </a:ext>
                </a:extLst>
              </a:tr>
              <a:tr h="431451">
                <a:tc>
                  <a:txBody>
                    <a:bodyPr/>
                    <a:lstStyle/>
                    <a:p>
                      <a:pPr indent="457200" algn="just">
                        <a:lnSpc>
                          <a:spcPts val="144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4. Приемка ТРУ или отдельного этапа исполнения контракта в случае несоответствия результатов выполненных работ или ТРУ условиям контракта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6529" marR="66529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11%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6529" marR="66529" marT="0" marB="0"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6618831"/>
                  </a:ext>
                </a:extLst>
              </a:tr>
              <a:tr h="416833">
                <a:tc>
                  <a:txBody>
                    <a:bodyPr/>
                    <a:lstStyle/>
                    <a:p>
                      <a:pPr indent="457200" algn="just">
                        <a:lnSpc>
                          <a:spcPts val="144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5. Несвоевременное представление отчетности об использовании межбюджетных трансфертов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6529" marR="66529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10%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6529" marR="66529" marT="0" marB="0"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718273"/>
                  </a:ext>
                </a:extLst>
              </a:tr>
              <a:tr h="432678">
                <a:tc>
                  <a:txBody>
                    <a:bodyPr/>
                    <a:lstStyle/>
                    <a:p>
                      <a:pPr indent="457200" algn="just">
                        <a:lnSpc>
                          <a:spcPts val="144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6. Изменение условий контракта, не предусмотренных законодательством о контрактной системе в сфере закупок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6529" marR="66529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9%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6529" marR="66529" marT="0" marB="0"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054560"/>
                  </a:ext>
                </a:extLst>
              </a:tr>
              <a:tr h="416833">
                <a:tc>
                  <a:txBody>
                    <a:bodyPr/>
                    <a:lstStyle/>
                    <a:p>
                      <a:pPr indent="457200" algn="just">
                        <a:lnSpc>
                          <a:spcPts val="144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7. Неосуществление контроля за использованием средств межбюджетного трансферта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6529" marR="66529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8%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6529" marR="66529" marT="0" marB="0"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2135922"/>
                  </a:ext>
                </a:extLst>
              </a:tr>
              <a:tr h="216608">
                <a:tc>
                  <a:txBody>
                    <a:bodyPr/>
                    <a:lstStyle/>
                    <a:p>
                      <a:pPr indent="457200" algn="just">
                        <a:lnSpc>
                          <a:spcPts val="144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8. Неправомерное использование средств межбюджетных трансфертов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6529" marR="66529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6%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6529" marR="66529" marT="0" marB="0"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3413013"/>
                  </a:ext>
                </a:extLst>
              </a:tr>
              <a:tr h="431451">
                <a:tc>
                  <a:txBody>
                    <a:bodyPr/>
                    <a:lstStyle/>
                    <a:p>
                      <a:pPr indent="457200" algn="just">
                        <a:lnSpc>
                          <a:spcPts val="144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9. Оплата денежных обязательств (при исполнении контрактов), возникших на основании документов о приемке с нарушениями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6529" marR="66529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6%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6529" marR="66529" marT="0" marB="0"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3021885"/>
                  </a:ext>
                </a:extLst>
              </a:tr>
              <a:tr h="416833">
                <a:tc>
                  <a:txBody>
                    <a:bodyPr/>
                    <a:lstStyle/>
                    <a:p>
                      <a:pPr indent="457200" algn="just">
                        <a:lnSpc>
                          <a:spcPts val="144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10. Нарушение порядка и сроков предоставления отчетности об использовании субсидии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6529" marR="66529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</a:rPr>
                        <a:t>4%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6529" marR="66529" marT="0" marB="0"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01687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73816875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ru-RU" dirty="0"/>
              <a:t>при оформлении фактов хозяйственной жизни </a:t>
            </a:r>
            <a:r>
              <a:rPr lang="ru-RU" b="1" dirty="0">
                <a:solidFill>
                  <a:srgbClr val="C00000"/>
                </a:solidFill>
              </a:rPr>
              <a:t>отсутствовали обязательные реквизиты</a:t>
            </a:r>
            <a:r>
              <a:rPr lang="ru-RU" dirty="0"/>
              <a:t> первичных учетных документов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ru-RU" dirty="0" smtClean="0"/>
              <a:t>- </a:t>
            </a:r>
            <a:r>
              <a:rPr lang="ru-RU" dirty="0"/>
              <a:t>в </a:t>
            </a:r>
            <a:r>
              <a:rPr lang="ru-RU" b="1" dirty="0">
                <a:solidFill>
                  <a:srgbClr val="C00000"/>
                </a:solidFill>
              </a:rPr>
              <a:t>Решении о командировании </a:t>
            </a:r>
            <a:r>
              <a:rPr lang="ru-RU" dirty="0"/>
              <a:t>на территории Российской Федерации (форма по ОКУД 0504512) неверно указан срок командирования, а именно </a:t>
            </a:r>
            <a:r>
              <a:rPr lang="ru-RU" b="1" dirty="0"/>
              <a:t>не отражены день выезда и приезда</a:t>
            </a:r>
            <a:r>
              <a:rPr lang="ru-RU" dirty="0"/>
              <a:t>; </a:t>
            </a:r>
          </a:p>
          <a:p>
            <a:r>
              <a:rPr lang="ru-RU" dirty="0"/>
              <a:t>- в </a:t>
            </a:r>
            <a:r>
              <a:rPr lang="ru-RU" b="1" dirty="0">
                <a:solidFill>
                  <a:srgbClr val="C00000"/>
                </a:solidFill>
              </a:rPr>
              <a:t>Инвентаризационной описи </a:t>
            </a:r>
            <a:r>
              <a:rPr lang="ru-RU" b="1" dirty="0" smtClean="0">
                <a:solidFill>
                  <a:srgbClr val="C00000"/>
                </a:solidFill>
              </a:rPr>
              <a:t>(сличительной ведомости) по </a:t>
            </a:r>
            <a:r>
              <a:rPr lang="ru-RU" b="1" dirty="0">
                <a:solidFill>
                  <a:srgbClr val="C00000"/>
                </a:solidFill>
              </a:rPr>
              <a:t>объектам </a:t>
            </a:r>
            <a:r>
              <a:rPr lang="ru-RU" b="1" dirty="0" smtClean="0">
                <a:solidFill>
                  <a:srgbClr val="C00000"/>
                </a:solidFill>
              </a:rPr>
              <a:t>НФА </a:t>
            </a:r>
            <a:r>
              <a:rPr lang="ru-RU" dirty="0" smtClean="0"/>
              <a:t>(</a:t>
            </a:r>
            <a:r>
              <a:rPr lang="ru-RU" b="1" dirty="0" smtClean="0"/>
              <a:t>форма</a:t>
            </a:r>
            <a:r>
              <a:rPr lang="ru-RU" dirty="0" smtClean="0"/>
              <a:t> </a:t>
            </a:r>
            <a:r>
              <a:rPr lang="ru-RU" dirty="0"/>
              <a:t>по </a:t>
            </a:r>
            <a:r>
              <a:rPr lang="ru-RU" b="1" dirty="0"/>
              <a:t>ОКУД 0504087 </a:t>
            </a:r>
            <a:r>
              <a:rPr lang="ru-RU" dirty="0"/>
              <a:t>или </a:t>
            </a:r>
            <a:r>
              <a:rPr lang="ru-RU" b="1" dirty="0">
                <a:solidFill>
                  <a:srgbClr val="C00000"/>
                </a:solidFill>
              </a:rPr>
              <a:t>новая ф. </a:t>
            </a:r>
            <a:r>
              <a:rPr lang="ru-RU" b="1" dirty="0" smtClean="0">
                <a:solidFill>
                  <a:srgbClr val="C00000"/>
                </a:solidFill>
              </a:rPr>
              <a:t>0510466</a:t>
            </a:r>
            <a:r>
              <a:rPr lang="ru-RU" dirty="0"/>
              <a:t>) </a:t>
            </a:r>
            <a:r>
              <a:rPr lang="ru-RU" b="1" dirty="0"/>
              <a:t>по годовой инвентаризации </a:t>
            </a:r>
            <a:r>
              <a:rPr lang="ru-RU" dirty="0"/>
              <a:t>объекта </a:t>
            </a:r>
            <a:r>
              <a:rPr lang="ru-RU" b="1" dirty="0"/>
              <a:t>отсутствуют обязательные</a:t>
            </a:r>
            <a:r>
              <a:rPr lang="ru-RU" dirty="0"/>
              <a:t> данные ("Статус объекта учета", "Целевая функция актива", "Не соответствует условиям актива - количество", "Не соответствует условиям актива - сумма, руб."); </a:t>
            </a:r>
          </a:p>
          <a:p>
            <a:r>
              <a:rPr lang="ru-RU" dirty="0"/>
              <a:t>- принят к учету </a:t>
            </a:r>
            <a:r>
              <a:rPr lang="ru-RU" b="1" dirty="0"/>
              <a:t>акт приема-передачи нефинансовых активов </a:t>
            </a:r>
            <a:r>
              <a:rPr lang="ru-RU" dirty="0"/>
              <a:t>в </a:t>
            </a:r>
            <a:r>
              <a:rPr lang="ru-RU" b="1" dirty="0">
                <a:solidFill>
                  <a:srgbClr val="FF0000"/>
                </a:solidFill>
              </a:rPr>
              <a:t>отсутствие подписи </a:t>
            </a:r>
            <a:r>
              <a:rPr lang="ru-RU" b="1" dirty="0"/>
              <a:t>лица, принявшего </a:t>
            </a:r>
            <a:r>
              <a:rPr lang="ru-RU" dirty="0"/>
              <a:t>объект нефинансового актива. </a:t>
            </a:r>
          </a:p>
          <a:p>
            <a:pPr marL="0" indent="0">
              <a:buNone/>
            </a:pP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5950377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нарушены порядок учета нефинансовых активов на </a:t>
            </a:r>
            <a:r>
              <a:rPr lang="ru-RU" b="1" dirty="0" err="1">
                <a:solidFill>
                  <a:srgbClr val="C00000"/>
                </a:solidFill>
              </a:rPr>
              <a:t>забалансовых</a:t>
            </a:r>
            <a:r>
              <a:rPr lang="ru-RU" b="1" dirty="0">
                <a:solidFill>
                  <a:srgbClr val="C00000"/>
                </a:solidFill>
              </a:rPr>
              <a:t> счетах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ru-RU" dirty="0" smtClean="0"/>
              <a:t>- </a:t>
            </a:r>
            <a:r>
              <a:rPr lang="ru-RU" dirty="0"/>
              <a:t>не отражено </a:t>
            </a:r>
            <a:r>
              <a:rPr lang="ru-RU" b="1" dirty="0"/>
              <a:t>на </a:t>
            </a:r>
            <a:r>
              <a:rPr lang="ru-RU" b="1" dirty="0" err="1">
                <a:solidFill>
                  <a:srgbClr val="C00000"/>
                </a:solidFill>
              </a:rPr>
              <a:t>забалансовом</a:t>
            </a:r>
            <a:r>
              <a:rPr lang="ru-RU" b="1" dirty="0">
                <a:solidFill>
                  <a:srgbClr val="C00000"/>
                </a:solidFill>
              </a:rPr>
              <a:t> счете 26</a:t>
            </a:r>
            <a:r>
              <a:rPr lang="ru-RU" b="1" dirty="0"/>
              <a:t> </a:t>
            </a:r>
            <a:r>
              <a:rPr lang="ru-RU" dirty="0"/>
              <a:t>"Имущество, переданное в безвозмездное пользование" недвижимое имущество, переданное в безвозмездное пользование; </a:t>
            </a:r>
          </a:p>
          <a:p>
            <a:r>
              <a:rPr lang="ru-RU" dirty="0"/>
              <a:t>- ведение учета </a:t>
            </a:r>
            <a:r>
              <a:rPr lang="ru-RU" b="1" dirty="0"/>
              <a:t>по </a:t>
            </a:r>
            <a:r>
              <a:rPr lang="ru-RU" b="1" dirty="0" err="1">
                <a:solidFill>
                  <a:srgbClr val="C00000"/>
                </a:solidFill>
              </a:rPr>
              <a:t>забалансовому</a:t>
            </a:r>
            <a:r>
              <a:rPr lang="ru-RU" b="1" dirty="0">
                <a:solidFill>
                  <a:srgbClr val="C00000"/>
                </a:solidFill>
              </a:rPr>
              <a:t> счету 03 </a:t>
            </a:r>
            <a:r>
              <a:rPr lang="ru-RU" dirty="0"/>
              <a:t>"Бланки строгой отчетности" осуществлено не по каждому виду бланка строгой отчетности (</a:t>
            </a:r>
            <a:r>
              <a:rPr lang="ru-RU" b="1" dirty="0"/>
              <a:t>по наименованию, номеру, серии</a:t>
            </a:r>
            <a:r>
              <a:rPr lang="ru-RU" dirty="0"/>
              <a:t>) в Книге учета бланков строгой отчетности; </a:t>
            </a:r>
          </a:p>
          <a:p>
            <a:r>
              <a:rPr lang="ru-RU" dirty="0"/>
              <a:t>- допущено отражение передачи основных средств в пользование сотрудникам, работающим </a:t>
            </a:r>
            <a:r>
              <a:rPr lang="ru-RU" b="1" dirty="0"/>
              <a:t>дистанционно</a:t>
            </a:r>
            <a:r>
              <a:rPr lang="ru-RU" dirty="0"/>
              <a:t>, </a:t>
            </a:r>
            <a:r>
              <a:rPr lang="ru-RU" b="1" dirty="0"/>
              <a:t>только на счете 101.00 </a:t>
            </a:r>
            <a:r>
              <a:rPr lang="ru-RU" dirty="0"/>
              <a:t>"Основные средства" без отражения </a:t>
            </a:r>
            <a:r>
              <a:rPr lang="ru-RU" b="1" dirty="0">
                <a:solidFill>
                  <a:srgbClr val="C00000"/>
                </a:solidFill>
              </a:rPr>
              <a:t>на </a:t>
            </a:r>
            <a:r>
              <a:rPr lang="ru-RU" b="1" dirty="0" err="1">
                <a:solidFill>
                  <a:srgbClr val="C00000"/>
                </a:solidFill>
              </a:rPr>
              <a:t>забалансовом</a:t>
            </a:r>
            <a:r>
              <a:rPr lang="ru-RU" b="1" dirty="0">
                <a:solidFill>
                  <a:srgbClr val="C00000"/>
                </a:solidFill>
              </a:rPr>
              <a:t> счете 27 </a:t>
            </a:r>
            <a:r>
              <a:rPr lang="ru-RU" dirty="0"/>
              <a:t>"Материальные ценности, выданные в личное пользование работникам (сотрудникам)". </a:t>
            </a:r>
          </a:p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52976362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ru-RU" dirty="0"/>
              <a:t>нарушены требования при применении </a:t>
            </a:r>
            <a:r>
              <a:rPr lang="ru-RU" b="1" dirty="0"/>
              <a:t>плана счетов </a:t>
            </a:r>
            <a:r>
              <a:rPr lang="ru-RU" dirty="0"/>
              <a:t>бюджетного (бухгалтерского) </a:t>
            </a:r>
            <a:r>
              <a:rPr lang="ru-RU" dirty="0" smtClean="0"/>
              <a:t>учета:  </a:t>
            </a:r>
            <a:r>
              <a:rPr lang="ru-RU" dirty="0"/>
              <a:t/>
            </a:r>
            <a:br>
              <a:rPr lang="ru-RU" dirty="0"/>
            </a:br>
            <a:endParaRPr lang="ru-RU" dirty="0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ru-RU" dirty="0" smtClean="0"/>
              <a:t>- </a:t>
            </a:r>
            <a:r>
              <a:rPr lang="ru-RU" b="1" dirty="0">
                <a:solidFill>
                  <a:srgbClr val="C00000"/>
                </a:solidFill>
              </a:rPr>
              <a:t>вещевое имущество </a:t>
            </a:r>
            <a:r>
              <a:rPr lang="ru-RU" dirty="0"/>
              <a:t>отражено </a:t>
            </a:r>
            <a:r>
              <a:rPr lang="ru-RU" b="1" dirty="0"/>
              <a:t>на счете 105.36</a:t>
            </a:r>
            <a:r>
              <a:rPr lang="ru-RU" dirty="0"/>
              <a:t> "Прочие материальные запасы", когда следовало использовать счет </a:t>
            </a:r>
            <a:r>
              <a:rPr lang="ru-RU" b="1" dirty="0"/>
              <a:t>105.35 "Мягкий инвентарь</a:t>
            </a:r>
            <a:r>
              <a:rPr lang="ru-RU" dirty="0"/>
              <a:t>"; </a:t>
            </a:r>
          </a:p>
          <a:p>
            <a:r>
              <a:rPr lang="ru-RU" dirty="0"/>
              <a:t>- </a:t>
            </a:r>
            <a:r>
              <a:rPr lang="ru-RU" b="1" dirty="0">
                <a:solidFill>
                  <a:srgbClr val="C00000"/>
                </a:solidFill>
              </a:rPr>
              <a:t>системный блок </a:t>
            </a:r>
            <a:r>
              <a:rPr lang="ru-RU" dirty="0"/>
              <a:t>отражен на счете </a:t>
            </a:r>
            <a:r>
              <a:rPr lang="ru-RU" b="1" dirty="0"/>
              <a:t>101.36</a:t>
            </a:r>
            <a:r>
              <a:rPr lang="ru-RU" dirty="0"/>
              <a:t> "Инвентарь производственный и хозяйственный", когда следовало использовать счет </a:t>
            </a:r>
            <a:r>
              <a:rPr lang="ru-RU" b="1" dirty="0"/>
              <a:t>101.34</a:t>
            </a:r>
            <a:r>
              <a:rPr lang="ru-RU" dirty="0"/>
              <a:t> "Машины и оборудование"; </a:t>
            </a:r>
          </a:p>
          <a:p>
            <a:r>
              <a:rPr lang="ru-RU" dirty="0"/>
              <a:t>- </a:t>
            </a:r>
            <a:r>
              <a:rPr lang="ru-RU" b="1" dirty="0">
                <a:solidFill>
                  <a:srgbClr val="C00000"/>
                </a:solidFill>
              </a:rPr>
              <a:t>картридж для принтера </a:t>
            </a:r>
            <a:r>
              <a:rPr lang="ru-RU" dirty="0"/>
              <a:t>учитывался на счете </a:t>
            </a:r>
            <a:r>
              <a:rPr lang="ru-RU" b="1" dirty="0"/>
              <a:t>105.35</a:t>
            </a:r>
            <a:r>
              <a:rPr lang="ru-RU" dirty="0"/>
              <a:t> "Мягкий инвентарь" вместо предусмотренного счета </a:t>
            </a:r>
            <a:r>
              <a:rPr lang="ru-RU" b="1" dirty="0"/>
              <a:t>105.36</a:t>
            </a:r>
            <a:r>
              <a:rPr lang="ru-RU" dirty="0"/>
              <a:t> "Прочие материальные запасы"; </a:t>
            </a:r>
          </a:p>
          <a:p>
            <a:r>
              <a:rPr lang="ru-RU" dirty="0"/>
              <a:t>- </a:t>
            </a:r>
            <a:r>
              <a:rPr lang="ru-RU" b="1" dirty="0">
                <a:solidFill>
                  <a:srgbClr val="C00000"/>
                </a:solidFill>
              </a:rPr>
              <a:t>учет амортизации основных средств </a:t>
            </a:r>
            <a:r>
              <a:rPr lang="ru-RU" dirty="0"/>
              <a:t>(кондиционеров) произведен </a:t>
            </a:r>
            <a:r>
              <a:rPr lang="ru-RU" b="1" dirty="0"/>
              <a:t>по счету 104.36 </a:t>
            </a:r>
            <a:r>
              <a:rPr lang="ru-RU" dirty="0"/>
              <a:t>"Амортизация инвентаря производственного и хозяйственного", когда следовало учитывать </a:t>
            </a:r>
            <a:r>
              <a:rPr lang="ru-RU" b="1" dirty="0"/>
              <a:t>на счете 104.34 </a:t>
            </a:r>
            <a:r>
              <a:rPr lang="ru-RU" dirty="0"/>
              <a:t>"Амортизация машин и оборудования - иного движимого имущества учреждения". </a:t>
            </a:r>
          </a:p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28901051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27"/>
          <p:cNvSpPr/>
          <p:nvPr/>
        </p:nvSpPr>
        <p:spPr>
          <a:xfrm>
            <a:off x="0" y="-63388"/>
            <a:ext cx="12192000" cy="3771900"/>
          </a:xfrm>
          <a:prstGeom prst="rect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333" dirty="0"/>
          </a:p>
        </p:txBody>
      </p:sp>
      <p:sp>
        <p:nvSpPr>
          <p:cNvPr id="9" name="Заголовок 1"/>
          <p:cNvSpPr txBox="1">
            <a:spLocks/>
          </p:cNvSpPr>
          <p:nvPr/>
        </p:nvSpPr>
        <p:spPr>
          <a:xfrm>
            <a:off x="517236" y="2295338"/>
            <a:ext cx="5748482" cy="113366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lIns="0" tIns="0" rIns="0" bIns="0" anchor="b">
            <a:noAutofit/>
          </a:bodyPr>
          <a:lstStyle>
            <a:lvl1pPr marL="0" marR="0" indent="0" algn="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34" b="1" i="0" u="none" strike="noStrike" cap="none" spc="0" baseline="0">
                <a:solidFill>
                  <a:schemeClr val="tx2"/>
                </a:solidFill>
                <a:uFillTx/>
                <a:latin typeface="Arial"/>
                <a:ea typeface="+mn-ea"/>
                <a:cs typeface="Arial"/>
                <a:sym typeface="Helvetica Neue Medium"/>
              </a:defRPr>
            </a:lvl1pPr>
            <a:lvl2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2pPr>
            <a:lvl3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3pPr>
            <a:lvl4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4pPr>
            <a:lvl5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5pPr>
            <a:lvl6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6pPr>
            <a:lvl7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7pPr>
            <a:lvl8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8pPr>
            <a:lvl9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9pPr>
          </a:lstStyle>
          <a:p>
            <a:pPr algn="l" hangingPunct="1"/>
            <a:endParaRPr lang="ru-RU" sz="2800" dirty="0">
              <a:solidFill>
                <a:schemeClr val="bg1"/>
              </a:solidFill>
              <a:latin typeface="Segoe UI Light" panose="020B0502040204020203" pitchFamily="34" charset="0"/>
              <a:ea typeface="Segoe UI Historic" panose="020B0502040204020203" pitchFamily="34" charset="0"/>
              <a:cs typeface="Segoe UI Light" panose="020B0502040204020203" pitchFamily="34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167109" y="511627"/>
            <a:ext cx="6362965" cy="287382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8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Правила </a:t>
            </a:r>
            <a:r>
              <a:rPr lang="ru-RU" sz="28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проведения </a:t>
            </a:r>
          </a:p>
          <a:p>
            <a:pPr algn="ctr"/>
            <a:r>
              <a:rPr lang="ru-RU" sz="28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контрольного мониторинга </a:t>
            </a:r>
            <a:r>
              <a:rPr lang="ru-RU" sz="28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- 2026</a:t>
            </a:r>
            <a:endParaRPr lang="en-US" sz="2200" b="1" dirty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30006F88-FCEE-2415-0317-D3F3E6A15A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68570" y="511627"/>
            <a:ext cx="2383743" cy="1261981"/>
          </a:xfrm>
          <a:prstGeom prst="rect">
            <a:avLst/>
          </a:prstGeom>
        </p:spPr>
      </p:pic>
      <p:sp>
        <p:nvSpPr>
          <p:cNvPr id="3" name="Прямоугольник 2"/>
          <p:cNvSpPr/>
          <p:nvPr/>
        </p:nvSpPr>
        <p:spPr>
          <a:xfrm>
            <a:off x="1023256" y="3858123"/>
            <a:ext cx="9662161" cy="21852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dirty="0" smtClean="0"/>
              <a:t>Постановление </a:t>
            </a:r>
            <a:r>
              <a:rPr lang="ru-RU" dirty="0"/>
              <a:t>Правительства РФ от </a:t>
            </a:r>
            <a:r>
              <a:rPr lang="ru-RU" b="1" dirty="0">
                <a:solidFill>
                  <a:srgbClr val="C00000"/>
                </a:solidFill>
              </a:rPr>
              <a:t>13.07.2026 N </a:t>
            </a:r>
            <a:r>
              <a:rPr lang="ru-RU" b="1" dirty="0" smtClean="0">
                <a:solidFill>
                  <a:srgbClr val="C00000"/>
                </a:solidFill>
              </a:rPr>
              <a:t>875 </a:t>
            </a:r>
            <a:r>
              <a:rPr lang="ru-RU" dirty="0" smtClean="0"/>
              <a:t>"Об </a:t>
            </a:r>
            <a:r>
              <a:rPr lang="ru-RU" dirty="0"/>
              <a:t>утверждении </a:t>
            </a:r>
            <a:r>
              <a:rPr lang="ru-RU" b="1" dirty="0">
                <a:solidFill>
                  <a:srgbClr val="C00000"/>
                </a:solidFill>
              </a:rPr>
              <a:t>Правил проведения </a:t>
            </a:r>
            <a:r>
              <a:rPr lang="ru-RU" dirty="0"/>
              <a:t>Федеральным казначейством </a:t>
            </a:r>
            <a:r>
              <a:rPr lang="ru-RU" b="1" dirty="0">
                <a:solidFill>
                  <a:srgbClr val="C00000"/>
                </a:solidFill>
              </a:rPr>
              <a:t>контрольного мониторинга </a:t>
            </a:r>
            <a:r>
              <a:rPr lang="ru-RU" dirty="0"/>
              <a:t>и инициирования </a:t>
            </a:r>
            <a:r>
              <a:rPr lang="ru-RU" dirty="0" err="1"/>
              <a:t>взаимосогласительной</a:t>
            </a:r>
            <a:r>
              <a:rPr lang="ru-RU" dirty="0"/>
              <a:t> </a:t>
            </a:r>
            <a:r>
              <a:rPr lang="ru-RU" dirty="0" smtClean="0"/>
              <a:t>процедуры" Начало действия </a:t>
            </a:r>
            <a:r>
              <a:rPr lang="ru-RU" dirty="0"/>
              <a:t>- </a:t>
            </a:r>
            <a:r>
              <a:rPr lang="ru-RU" dirty="0" smtClean="0">
                <a:solidFill>
                  <a:srgbClr val="C00000"/>
                </a:solidFill>
              </a:rPr>
              <a:t>22.07.2026</a:t>
            </a:r>
            <a:endParaRPr lang="ru-RU" dirty="0">
              <a:solidFill>
                <a:srgbClr val="C00000"/>
              </a:solidFill>
            </a:endParaRPr>
          </a:p>
          <a:p>
            <a:endParaRPr lang="ru-RU" dirty="0" smtClean="0"/>
          </a:p>
          <a:p>
            <a:pPr algn="just"/>
            <a:r>
              <a:rPr lang="ru-RU" sz="1600" dirty="0" smtClean="0"/>
              <a:t>Реализации </a:t>
            </a:r>
            <a:r>
              <a:rPr lang="ru-RU" sz="1600" dirty="0"/>
              <a:t>норм Федерального закона от </a:t>
            </a:r>
            <a:r>
              <a:rPr lang="ru-RU" sz="1600" b="1" dirty="0"/>
              <a:t>28.11.2025 № 432-ФЗ </a:t>
            </a:r>
            <a:r>
              <a:rPr lang="ru-RU" sz="1600" dirty="0"/>
              <a:t>«О внесении изменений в Бюджетный кодекс РФ и отдельные законодательные акты РФ», устанавливающего в том числе </a:t>
            </a:r>
            <a:r>
              <a:rPr lang="ru-RU" sz="1600" dirty="0">
                <a:solidFill>
                  <a:srgbClr val="C00000"/>
                </a:solidFill>
              </a:rPr>
              <a:t>новый метод </a:t>
            </a:r>
            <a:r>
              <a:rPr lang="ru-RU" sz="1600" dirty="0"/>
              <a:t>осуществления Федеральным казначейством внутреннего государственного финансового контроля – «</a:t>
            </a:r>
            <a:r>
              <a:rPr lang="ru-RU" sz="1600" b="1" dirty="0"/>
              <a:t>контрольный мониторинг</a:t>
            </a:r>
            <a:r>
              <a:rPr lang="ru-RU" sz="1600" dirty="0"/>
              <a:t>».</a:t>
            </a:r>
          </a:p>
        </p:txBody>
      </p:sp>
    </p:spTree>
    <p:extLst>
      <p:ext uri="{BB962C8B-B14F-4D97-AF65-F5344CB8AC3E}">
        <p14:creationId xmlns:p14="http://schemas.microsoft.com/office/powerpoint/2010/main" val="4507045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2684206" y="46983"/>
            <a:ext cx="7535559" cy="646191"/>
          </a:xfrm>
        </p:spPr>
        <p:txBody>
          <a:bodyPr>
            <a:normAutofit/>
          </a:bodyPr>
          <a:lstStyle/>
          <a:p>
            <a:r>
              <a:rPr lang="ru-RU" dirty="0" smtClean="0"/>
              <a:t>О </a:t>
            </a:r>
            <a:r>
              <a:rPr lang="ru-RU" dirty="0"/>
              <a:t>порядке проведения Федеральным казначейством контрольного мониторинга» </a:t>
            </a:r>
            <a:r>
              <a:rPr lang="ru-RU" dirty="0" smtClean="0"/>
              <a:t> </a:t>
            </a:r>
            <a:endParaRPr lang="ru-RU" dirty="0"/>
          </a:p>
        </p:txBody>
      </p:sp>
      <p:graphicFrame>
        <p:nvGraphicFramePr>
          <p:cNvPr id="5" name="Таблица 4"/>
          <p:cNvGraphicFramePr>
            <a:graphicFrameLocks noGrp="1"/>
          </p:cNvGraphicFramePr>
          <p:nvPr>
            <p:extLst/>
          </p:nvPr>
        </p:nvGraphicFramePr>
        <p:xfrm>
          <a:off x="927847" y="1035424"/>
          <a:ext cx="9291918" cy="3986857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151529">
                  <a:extLst>
                    <a:ext uri="{9D8B030D-6E8A-4147-A177-3AD203B41FA5}">
                      <a16:colId xmlns:a16="http://schemas.microsoft.com/office/drawing/2014/main" val="819373084"/>
                    </a:ext>
                  </a:extLst>
                </a:gridCol>
                <a:gridCol w="176656">
                  <a:extLst>
                    <a:ext uri="{9D8B030D-6E8A-4147-A177-3AD203B41FA5}">
                      <a16:colId xmlns:a16="http://schemas.microsoft.com/office/drawing/2014/main" val="2195615832"/>
                    </a:ext>
                  </a:extLst>
                </a:gridCol>
                <a:gridCol w="4654289">
                  <a:extLst>
                    <a:ext uri="{9D8B030D-6E8A-4147-A177-3AD203B41FA5}">
                      <a16:colId xmlns:a16="http://schemas.microsoft.com/office/drawing/2014/main" val="440773066"/>
                    </a:ext>
                  </a:extLst>
                </a:gridCol>
                <a:gridCol w="2309444">
                  <a:extLst>
                    <a:ext uri="{9D8B030D-6E8A-4147-A177-3AD203B41FA5}">
                      <a16:colId xmlns:a16="http://schemas.microsoft.com/office/drawing/2014/main" val="1723634053"/>
                    </a:ext>
                  </a:extLst>
                </a:gridCol>
              </a:tblGrid>
              <a:tr h="560929">
                <a:tc gridSpan="2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800" kern="1200" dirty="0" smtClean="0">
                          <a:effectLst/>
                        </a:rPr>
                        <a:t>Метод </a:t>
                      </a:r>
                      <a:endParaRPr lang="ru-RU" sz="1800" dirty="0">
                        <a:effectLst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800" kern="1200" dirty="0">
                          <a:effectLst/>
                        </a:rPr>
                        <a:t>внутреннего    </a:t>
                      </a:r>
                      <a:r>
                        <a:rPr lang="ru-RU" sz="1800" kern="1200" dirty="0" err="1">
                          <a:effectLst/>
                        </a:rPr>
                        <a:t>госфинконтроля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Суть совершение контрольных действий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Результаты  оформляются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451576479"/>
                  </a:ext>
                </a:extLst>
              </a:tr>
              <a:tr h="420697">
                <a:tc gridSpan="4">
                  <a:txBody>
                    <a:bodyPr/>
                    <a:lstStyle/>
                    <a:p>
                      <a:pPr marL="1798320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 smtClean="0">
                          <a:solidFill>
                            <a:srgbClr val="C00000"/>
                          </a:solidFill>
                          <a:effectLst/>
                        </a:rPr>
                        <a:t>ПРЕД</a:t>
                      </a:r>
                      <a:r>
                        <a:rPr lang="ru-RU" sz="1800" baseline="0" dirty="0" smtClean="0">
                          <a:solidFill>
                            <a:srgbClr val="C00000"/>
                          </a:solidFill>
                          <a:effectLst/>
                        </a:rPr>
                        <a:t> -</a:t>
                      </a:r>
                      <a:r>
                        <a:rPr lang="ru-RU" sz="1800" dirty="0" smtClean="0">
                          <a:solidFill>
                            <a:srgbClr val="C00000"/>
                          </a:solidFill>
                          <a:effectLst/>
                        </a:rPr>
                        <a:t> </a:t>
                      </a:r>
                      <a:r>
                        <a:rPr lang="ru-RU" sz="1800" dirty="0">
                          <a:solidFill>
                            <a:srgbClr val="C00000"/>
                          </a:solidFill>
                          <a:effectLst/>
                        </a:rPr>
                        <a:t>контроль</a:t>
                      </a:r>
                      <a:endParaRPr lang="ru-RU" sz="1800" dirty="0">
                        <a:solidFill>
                          <a:srgbClr val="C00000"/>
                        </a:solidFill>
                        <a:effectLst/>
                        <a:latin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14630112"/>
                  </a:ext>
                </a:extLst>
              </a:tr>
              <a:tr h="1963252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ru-RU" sz="1800" dirty="0" smtClean="0">
                        <a:effectLst/>
                      </a:endParaRPr>
                    </a:p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 smtClean="0">
                          <a:effectLst/>
                        </a:rPr>
                        <a:t>Контрольный </a:t>
                      </a:r>
                      <a:r>
                        <a:rPr lang="ru-RU" sz="1800" dirty="0">
                          <a:effectLst/>
                        </a:rPr>
                        <a:t>мониторинг (КМ)</a:t>
                      </a:r>
                    </a:p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с 28.11.2025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 gridSpan="2"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Осуществляет Федеральное казначейство (ФК</a:t>
                      </a:r>
                      <a:r>
                        <a:rPr lang="ru-RU" sz="1800" dirty="0" smtClean="0">
                          <a:effectLst/>
                        </a:rPr>
                        <a:t>)</a:t>
                      </a:r>
                      <a:endParaRPr lang="ru-RU" sz="1800" dirty="0">
                        <a:effectLst/>
                      </a:endParaRP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информационное взаимодействие с объектом контроля: </a:t>
                      </a:r>
                      <a:r>
                        <a:rPr lang="ru-RU" sz="1800" b="1" dirty="0">
                          <a:solidFill>
                            <a:srgbClr val="C00000"/>
                          </a:solidFill>
                          <a:effectLst/>
                        </a:rPr>
                        <a:t>онлайн-анализ, оценка последствий «будущих» операций,</a:t>
                      </a:r>
                      <a:r>
                        <a:rPr lang="ru-RU" sz="1800" dirty="0">
                          <a:effectLst/>
                        </a:rPr>
                        <a:t> направленное на обеспечение выполнения положений НПА, условий договоров (соглашений) с предоставлением </a:t>
                      </a:r>
                      <a:r>
                        <a:rPr lang="ru-RU" sz="1800" b="1" dirty="0">
                          <a:effectLst/>
                        </a:rPr>
                        <a:t>доступа объекту КМ через ЛК ко всей истори</a:t>
                      </a:r>
                      <a:r>
                        <a:rPr lang="ru-RU" sz="1800" dirty="0">
                          <a:effectLst/>
                        </a:rPr>
                        <a:t>и взаимодействий (</a:t>
                      </a:r>
                      <a:r>
                        <a:rPr lang="ru-RU" sz="1800" b="1" i="1" dirty="0">
                          <a:solidFill>
                            <a:srgbClr val="C00000"/>
                          </a:solidFill>
                          <a:effectLst/>
                        </a:rPr>
                        <a:t>досье объекта</a:t>
                      </a:r>
                      <a:r>
                        <a:rPr lang="ru-RU" sz="1800" dirty="0">
                          <a:effectLst/>
                        </a:rPr>
                        <a:t>), рекомендациям, направленным посредством мотивированного мнения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 hMerge="1"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ru-RU" sz="1800" dirty="0">
                        <a:effectLst/>
                        <a:latin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800" b="1" dirty="0">
                          <a:effectLst/>
                        </a:rPr>
                        <a:t>Мотивированным мнением </a:t>
                      </a:r>
                      <a:r>
                        <a:rPr lang="ru-RU" sz="1800" dirty="0" smtClean="0">
                          <a:effectLst/>
                        </a:rPr>
                        <a:t>– 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800" dirty="0" smtClean="0">
                          <a:effectLst/>
                        </a:rPr>
                        <a:t>документ </a:t>
                      </a:r>
                      <a:r>
                        <a:rPr lang="ru-RU" sz="1800" dirty="0">
                          <a:effectLst/>
                        </a:rPr>
                        <a:t>ФК 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о позиции ФК по вопросам определения эффективного поведения объекта контроля в бюджетной сфере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8723284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42457982"/>
      </p:ext>
    </p:extLst>
  </p:cSld>
  <p:clrMapOvr>
    <a:masterClrMapping/>
  </p:clrMapOvr>
  <p:transition advClick="0"/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5118232" y="255989"/>
            <a:ext cx="5789968" cy="348813"/>
          </a:xfrm>
        </p:spPr>
        <p:txBody>
          <a:bodyPr/>
          <a:lstStyle/>
          <a:p>
            <a:pPr algn="l"/>
            <a:r>
              <a:rPr lang="ru-RU" dirty="0">
                <a:solidFill>
                  <a:srgbClr val="C00000"/>
                </a:solidFill>
              </a:rPr>
              <a:t>Новый метод </a:t>
            </a:r>
            <a:r>
              <a:rPr lang="ru-RU" dirty="0" smtClean="0"/>
              <a:t>«контрольный </a:t>
            </a:r>
            <a:r>
              <a:rPr lang="ru-RU" dirty="0"/>
              <a:t>мониторинг» 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1463039" y="1443841"/>
            <a:ext cx="8934995" cy="31393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/>
              <a:t>Новый метод </a:t>
            </a:r>
            <a:r>
              <a:rPr lang="ru-RU" b="1" dirty="0" smtClean="0"/>
              <a:t>контрольного мониторинга </a:t>
            </a:r>
            <a:r>
              <a:rPr lang="ru-RU" b="1" dirty="0"/>
              <a:t>направлен на </a:t>
            </a:r>
            <a:endParaRPr lang="ru-RU" b="1" dirty="0" smtClean="0"/>
          </a:p>
          <a:p>
            <a:pPr marL="285750" indent="-285750">
              <a:buFont typeface="Wingdings" panose="05000000000000000000" pitchFamily="2" charset="2"/>
              <a:buChar char="ü"/>
            </a:pPr>
            <a:r>
              <a:rPr lang="ru-RU" dirty="0" smtClean="0"/>
              <a:t>взаимодействие </a:t>
            </a:r>
            <a:r>
              <a:rPr lang="ru-RU" dirty="0"/>
              <a:t>органа контроля с объектом контроля посредством </a:t>
            </a:r>
            <a:r>
              <a:rPr lang="ru-RU" b="1" i="1" dirty="0">
                <a:solidFill>
                  <a:srgbClr val="C00000"/>
                </a:solidFill>
              </a:rPr>
              <a:t>добровольного раскрытия первичных и учетных данных</a:t>
            </a:r>
            <a:r>
              <a:rPr lang="ru-RU" i="1" dirty="0">
                <a:solidFill>
                  <a:srgbClr val="C00000"/>
                </a:solidFill>
              </a:rPr>
              <a:t>, </a:t>
            </a:r>
            <a:r>
              <a:rPr lang="ru-RU" dirty="0"/>
              <a:t>а также </a:t>
            </a:r>
            <a:endParaRPr lang="ru-RU" dirty="0" smtClean="0"/>
          </a:p>
          <a:p>
            <a:pPr marL="285750" indent="-285750">
              <a:buFont typeface="Wingdings" panose="05000000000000000000" pitchFamily="2" charset="2"/>
              <a:buChar char="ü"/>
            </a:pPr>
            <a:r>
              <a:rPr lang="ru-RU" dirty="0" smtClean="0"/>
              <a:t>своевременное</a:t>
            </a:r>
            <a:r>
              <a:rPr lang="ru-RU" dirty="0"/>
              <a:t>, качественное и </a:t>
            </a:r>
            <a:r>
              <a:rPr lang="ru-RU" b="1" dirty="0"/>
              <a:t>эффективное расходование </a:t>
            </a:r>
            <a:r>
              <a:rPr lang="ru-RU" dirty="0"/>
              <a:t>и </a:t>
            </a:r>
            <a:endParaRPr lang="ru-RU" dirty="0" smtClean="0"/>
          </a:p>
          <a:p>
            <a:pPr marL="285750" indent="-285750">
              <a:buFont typeface="Wingdings" panose="05000000000000000000" pitchFamily="2" charset="2"/>
              <a:buChar char="ü"/>
            </a:pPr>
            <a:r>
              <a:rPr lang="ru-RU" b="1" dirty="0" smtClean="0"/>
              <a:t>администрирование</a:t>
            </a:r>
            <a:r>
              <a:rPr lang="ru-RU" dirty="0" smtClean="0"/>
              <a:t> </a:t>
            </a:r>
            <a:r>
              <a:rPr lang="ru-RU" dirty="0"/>
              <a:t>государственных финансов </a:t>
            </a:r>
            <a:endParaRPr lang="ru-RU" dirty="0" smtClean="0"/>
          </a:p>
          <a:p>
            <a:pPr marL="285750" indent="-285750">
              <a:buFont typeface="Wingdings" panose="05000000000000000000" pitchFamily="2" charset="2"/>
              <a:buChar char="ü"/>
            </a:pPr>
            <a:r>
              <a:rPr lang="ru-RU" b="1" dirty="0" smtClean="0">
                <a:solidFill>
                  <a:srgbClr val="C00000"/>
                </a:solidFill>
              </a:rPr>
              <a:t>без </a:t>
            </a:r>
            <a:r>
              <a:rPr lang="ru-RU" b="1" dirty="0">
                <a:solidFill>
                  <a:srgbClr val="C00000"/>
                </a:solidFill>
              </a:rPr>
              <a:t>проведения </a:t>
            </a:r>
            <a:r>
              <a:rPr lang="ru-RU" b="1" dirty="0"/>
              <a:t>выездных проверок (ревизий).</a:t>
            </a:r>
          </a:p>
          <a:p>
            <a:endParaRPr lang="ru-RU" dirty="0"/>
          </a:p>
          <a:p>
            <a:r>
              <a:rPr lang="ru-RU" b="1" dirty="0"/>
              <a:t>Потенциальный объект </a:t>
            </a:r>
            <a:r>
              <a:rPr lang="ru-RU" dirty="0"/>
              <a:t>контроля </a:t>
            </a:r>
            <a:r>
              <a:rPr lang="ru-RU" b="1" dirty="0"/>
              <a:t>получает право </a:t>
            </a:r>
            <a:r>
              <a:rPr lang="ru-RU" i="1" dirty="0"/>
              <a:t>оперативного и инициативного </a:t>
            </a:r>
            <a:r>
              <a:rPr lang="ru-RU" dirty="0"/>
              <a:t>взаимодействия с органом контроля по </a:t>
            </a:r>
            <a:r>
              <a:rPr lang="ru-RU" b="1" dirty="0"/>
              <a:t>регулированию (согласованию</a:t>
            </a:r>
            <a:r>
              <a:rPr lang="ru-RU" dirty="0"/>
              <a:t>) органом контроля </a:t>
            </a:r>
            <a:r>
              <a:rPr lang="ru-RU" b="1" i="1" dirty="0">
                <a:solidFill>
                  <a:srgbClr val="C00000"/>
                </a:solidFill>
              </a:rPr>
              <a:t>правил своего «бюджетного (финансового) поведения</a:t>
            </a:r>
            <a:r>
              <a:rPr lang="ru-RU" dirty="0"/>
              <a:t>» и </a:t>
            </a:r>
            <a:r>
              <a:rPr lang="ru-RU" b="1" dirty="0"/>
              <a:t>освобождается от </a:t>
            </a:r>
            <a:r>
              <a:rPr lang="ru-RU" b="1" dirty="0">
                <a:solidFill>
                  <a:srgbClr val="C00000"/>
                </a:solidFill>
              </a:rPr>
              <a:t>излишней контрольной нагрузки</a:t>
            </a:r>
            <a:r>
              <a:rPr lang="ru-RU" b="1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699221872"/>
      </p:ext>
    </p:extLst>
  </p:cSld>
  <p:clrMapOvr>
    <a:masterClrMapping/>
  </p:clrMapOvr>
  <p:transition advClick="0"/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661240" y="321302"/>
            <a:ext cx="8217251" cy="348813"/>
          </a:xfrm>
        </p:spPr>
        <p:txBody>
          <a:bodyPr>
            <a:normAutofit/>
          </a:bodyPr>
          <a:lstStyle/>
          <a:p>
            <a:r>
              <a:rPr lang="ru-RU" dirty="0" smtClean="0"/>
              <a:t> </a:t>
            </a:r>
            <a:r>
              <a:rPr lang="ru-RU" dirty="0" err="1" smtClean="0"/>
              <a:t>условиЯ</a:t>
            </a:r>
            <a:r>
              <a:rPr lang="ru-RU" dirty="0" smtClean="0"/>
              <a:t> </a:t>
            </a:r>
            <a:r>
              <a:rPr lang="ru-RU" dirty="0"/>
              <a:t>к </a:t>
            </a:r>
            <a:r>
              <a:rPr lang="ru-RU" dirty="0" smtClean="0"/>
              <a:t>инициирующим </a:t>
            </a:r>
            <a:r>
              <a:rPr lang="ru-RU" dirty="0"/>
              <a:t>контрольного мониторинга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1489587" y="1076065"/>
            <a:ext cx="10117392" cy="34163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/>
              <a:t>Пункт 8. </a:t>
            </a:r>
            <a:r>
              <a:rPr lang="ru-RU" b="1" dirty="0" smtClean="0"/>
              <a:t>Постановления № 875</a:t>
            </a:r>
            <a:r>
              <a:rPr lang="ru-RU" dirty="0" smtClean="0"/>
              <a:t> </a:t>
            </a:r>
          </a:p>
          <a:p>
            <a:r>
              <a:rPr lang="ru-RU" dirty="0" smtClean="0"/>
              <a:t>Соглашения </a:t>
            </a:r>
            <a:r>
              <a:rPr lang="ru-RU" dirty="0"/>
              <a:t>о проведении контрольного мониторинга заключаются с объектами контроля, не являющимися участниками бюджетного процесса, </a:t>
            </a:r>
            <a:r>
              <a:rPr lang="ru-RU" b="1" dirty="0"/>
              <a:t>при </a:t>
            </a:r>
            <a:r>
              <a:rPr lang="ru-RU" b="1" dirty="0">
                <a:solidFill>
                  <a:srgbClr val="C00000"/>
                </a:solidFill>
              </a:rPr>
              <a:t>одновременном выполнении </a:t>
            </a:r>
            <a:r>
              <a:rPr lang="ru-RU" b="1" dirty="0"/>
              <a:t>следующих </a:t>
            </a:r>
            <a:r>
              <a:rPr lang="ru-RU" dirty="0" smtClean="0"/>
              <a:t>условий</a:t>
            </a:r>
            <a:r>
              <a:rPr lang="ru-RU" dirty="0"/>
              <a:t> </a:t>
            </a:r>
            <a:r>
              <a:rPr lang="ru-RU" b="1" dirty="0" smtClean="0"/>
              <a:t>(5)</a:t>
            </a:r>
            <a:r>
              <a:rPr lang="ru-RU" dirty="0" smtClean="0"/>
              <a:t>: </a:t>
            </a:r>
          </a:p>
          <a:p>
            <a:endParaRPr lang="ru-RU" dirty="0"/>
          </a:p>
          <a:p>
            <a:pPr marL="342900" indent="-342900">
              <a:buFont typeface="+mj-lt"/>
              <a:buAutoNum type="arabicParenR"/>
            </a:pPr>
            <a:r>
              <a:rPr lang="ru-RU" b="1" u="sng" dirty="0" smtClean="0">
                <a:solidFill>
                  <a:srgbClr val="C00000"/>
                </a:solidFill>
              </a:rPr>
              <a:t>суммарный объем </a:t>
            </a:r>
            <a:r>
              <a:rPr lang="ru-RU" b="1" dirty="0" smtClean="0"/>
              <a:t>бюджетных средств</a:t>
            </a:r>
            <a:r>
              <a:rPr lang="ru-RU" dirty="0" smtClean="0"/>
              <a:t>, </a:t>
            </a:r>
            <a:r>
              <a:rPr lang="ru-RU" b="1" dirty="0">
                <a:solidFill>
                  <a:srgbClr val="C00000"/>
                </a:solidFill>
              </a:rPr>
              <a:t>подлежащий </a:t>
            </a:r>
            <a:r>
              <a:rPr lang="ru-RU" b="1" u="sng" dirty="0">
                <a:solidFill>
                  <a:srgbClr val="C00000"/>
                </a:solidFill>
              </a:rPr>
              <a:t>предоставлению</a:t>
            </a:r>
            <a:r>
              <a:rPr lang="ru-RU" b="1" dirty="0">
                <a:solidFill>
                  <a:srgbClr val="C00000"/>
                </a:solidFill>
              </a:rPr>
              <a:t> </a:t>
            </a:r>
            <a:r>
              <a:rPr lang="ru-RU" dirty="0" smtClean="0"/>
              <a:t>объекту </a:t>
            </a:r>
            <a:r>
              <a:rPr lang="ru-RU" b="1" dirty="0" smtClean="0">
                <a:solidFill>
                  <a:srgbClr val="C00000"/>
                </a:solidFill>
              </a:rPr>
              <a:t>в </a:t>
            </a:r>
            <a:r>
              <a:rPr lang="ru-RU" b="1" dirty="0">
                <a:solidFill>
                  <a:srgbClr val="C00000"/>
                </a:solidFill>
              </a:rPr>
              <a:t>году инициирования </a:t>
            </a:r>
            <a:r>
              <a:rPr lang="ru-RU" b="1" dirty="0"/>
              <a:t>проведения контрольного мониторинга </a:t>
            </a:r>
            <a:r>
              <a:rPr lang="ru-RU" b="1" u="sng" dirty="0" smtClean="0">
                <a:solidFill>
                  <a:srgbClr val="C00000"/>
                </a:solidFill>
              </a:rPr>
              <a:t>не менее 500 млн. руб</a:t>
            </a:r>
            <a:r>
              <a:rPr lang="ru-RU" dirty="0" smtClean="0"/>
              <a:t>.;</a:t>
            </a:r>
          </a:p>
          <a:p>
            <a:pPr marL="342900" indent="-342900">
              <a:buFont typeface="+mj-lt"/>
              <a:buAutoNum type="arabicParenR"/>
            </a:pPr>
            <a:endParaRPr lang="ru-RU" dirty="0"/>
          </a:p>
          <a:p>
            <a:pPr marL="342900" indent="-342900">
              <a:buFont typeface="+mj-lt"/>
              <a:buAutoNum type="arabicParenR"/>
            </a:pPr>
            <a:r>
              <a:rPr lang="ru-RU" b="1" dirty="0" smtClean="0">
                <a:solidFill>
                  <a:srgbClr val="C00000"/>
                </a:solidFill>
              </a:rPr>
              <a:t>достижение </a:t>
            </a:r>
            <a:r>
              <a:rPr lang="ru-RU" b="1" dirty="0">
                <a:solidFill>
                  <a:srgbClr val="C00000"/>
                </a:solidFill>
              </a:rPr>
              <a:t>объектом контроля целевых значений </a:t>
            </a:r>
            <a:r>
              <a:rPr lang="ru-RU" b="1" dirty="0"/>
              <a:t>индивидуальных показателей эффективности </a:t>
            </a:r>
            <a:r>
              <a:rPr lang="ru-RU" dirty="0"/>
              <a:t>использования средств, источником финансового обеспечения которых являются средства федерального бюджета, в течение </a:t>
            </a:r>
            <a:r>
              <a:rPr lang="ru-RU" b="1" dirty="0">
                <a:solidFill>
                  <a:srgbClr val="C00000"/>
                </a:solidFill>
              </a:rPr>
              <a:t>не менее 2 лет</a:t>
            </a:r>
            <a:r>
              <a:rPr lang="ru-RU" dirty="0"/>
              <a:t>, предшествующих году </a:t>
            </a:r>
            <a:r>
              <a:rPr lang="ru-RU" dirty="0" smtClean="0"/>
              <a:t>инициирования;</a:t>
            </a:r>
            <a:endParaRPr lang="ru-RU" dirty="0"/>
          </a:p>
        </p:txBody>
      </p:sp>
      <p:sp>
        <p:nvSpPr>
          <p:cNvPr id="4" name="Стрелка вниз 3"/>
          <p:cNvSpPr/>
          <p:nvPr/>
        </p:nvSpPr>
        <p:spPr>
          <a:xfrm>
            <a:off x="4806478" y="5757671"/>
            <a:ext cx="2182803" cy="293064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Блок-схема: память с посл. доступом 4"/>
          <p:cNvSpPr/>
          <p:nvPr/>
        </p:nvSpPr>
        <p:spPr>
          <a:xfrm>
            <a:off x="0" y="1982048"/>
            <a:ext cx="1489587" cy="893888"/>
          </a:xfrm>
          <a:prstGeom prst="flowChartMagneticTap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400" dirty="0" smtClean="0"/>
              <a:t>Проект </a:t>
            </a:r>
          </a:p>
          <a:p>
            <a:pPr algn="ctr"/>
            <a:r>
              <a:rPr lang="ru-RU" sz="1400" dirty="0" smtClean="0"/>
              <a:t>5 млрд. руб.</a:t>
            </a:r>
            <a:endParaRPr lang="ru-RU" sz="1400" dirty="0"/>
          </a:p>
        </p:txBody>
      </p:sp>
      <p:sp>
        <p:nvSpPr>
          <p:cNvPr id="6" name="Прямоугольник 5"/>
          <p:cNvSpPr/>
          <p:nvPr/>
        </p:nvSpPr>
        <p:spPr>
          <a:xfrm>
            <a:off x="0" y="4616245"/>
            <a:ext cx="12191999" cy="9144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/>
              <a:t>Срок согласия руководителя объекта контроля об инициирования проведения контрольного мониторинга Казначейством: </a:t>
            </a:r>
            <a:r>
              <a:rPr lang="ru-RU" b="1" dirty="0"/>
              <a:t>не позднее 1 сентября</a:t>
            </a:r>
          </a:p>
        </p:txBody>
      </p:sp>
    </p:spTree>
    <p:extLst>
      <p:ext uri="{BB962C8B-B14F-4D97-AF65-F5344CB8AC3E}">
        <p14:creationId xmlns:p14="http://schemas.microsoft.com/office/powerpoint/2010/main" val="4207487678"/>
      </p:ext>
    </p:extLst>
  </p:cSld>
  <p:clrMapOvr>
    <a:masterClrMapping/>
  </p:clrMapOvr>
  <p:transition advClick="0"/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079377" y="228161"/>
            <a:ext cx="7772400" cy="465435"/>
          </a:xfrm>
        </p:spPr>
        <p:txBody>
          <a:bodyPr>
            <a:normAutofit/>
          </a:bodyPr>
          <a:lstStyle/>
          <a:p>
            <a:pPr algn="l"/>
            <a:r>
              <a:rPr lang="ru-RU" dirty="0" smtClean="0"/>
              <a:t> условия к учреждениям </a:t>
            </a:r>
            <a:r>
              <a:rPr lang="ru-RU" dirty="0"/>
              <a:t> </a:t>
            </a:r>
            <a:r>
              <a:rPr lang="ru-RU" dirty="0" smtClean="0"/>
              <a:t>Инициирующим </a:t>
            </a:r>
            <a:r>
              <a:rPr lang="ru-RU" dirty="0"/>
              <a:t>проведение </a:t>
            </a:r>
            <a:r>
              <a:rPr lang="ru-RU" dirty="0" smtClean="0"/>
              <a:t>КМ</a:t>
            </a:r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1098819" y="907136"/>
            <a:ext cx="9282312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buAutoNum type="arabicParenR" startAt="3"/>
            </a:pPr>
            <a:r>
              <a:rPr lang="ru-RU" b="1" dirty="0" smtClean="0">
                <a:solidFill>
                  <a:srgbClr val="C00000"/>
                </a:solidFill>
              </a:rPr>
              <a:t>отсутствие </a:t>
            </a:r>
            <a:r>
              <a:rPr lang="ru-RU" b="1" dirty="0">
                <a:solidFill>
                  <a:srgbClr val="C00000"/>
                </a:solidFill>
              </a:rPr>
              <a:t>нарушений</a:t>
            </a:r>
            <a:r>
              <a:rPr lang="ru-RU" dirty="0"/>
              <a:t>, выявленных Федеральным казначейством при проведении проверок, ревизий, обследований в отношении объекта контроля за период, составляющий </a:t>
            </a:r>
            <a:r>
              <a:rPr lang="ru-RU" b="1" dirty="0">
                <a:solidFill>
                  <a:srgbClr val="C00000"/>
                </a:solidFill>
              </a:rPr>
              <a:t>не менее 2 лет,</a:t>
            </a:r>
            <a:r>
              <a:rPr lang="ru-RU" dirty="0"/>
              <a:t> предшествующих году инициирования проведения контрольного мониторинга, повлекших </a:t>
            </a:r>
            <a:r>
              <a:rPr lang="ru-RU" b="1" dirty="0"/>
              <a:t>причинение ущерба </a:t>
            </a:r>
            <a:r>
              <a:rPr lang="ru-RU" dirty="0"/>
              <a:t>публично-правовому образованию, </a:t>
            </a:r>
            <a:r>
              <a:rPr lang="ru-RU" b="1" dirty="0"/>
              <a:t>или при наличии </a:t>
            </a:r>
            <a:r>
              <a:rPr lang="ru-RU" dirty="0"/>
              <a:t>таких нарушений </a:t>
            </a:r>
            <a:r>
              <a:rPr lang="ru-RU" b="1" dirty="0"/>
              <a:t>полное возмещение </a:t>
            </a:r>
            <a:r>
              <a:rPr lang="ru-RU" dirty="0"/>
              <a:t>объектом контроля ущерба, причиненного публично-правовому образованию; </a:t>
            </a:r>
          </a:p>
          <a:p>
            <a:pPr marL="342900" indent="-342900">
              <a:buAutoNum type="arabicParenR" startAt="3"/>
            </a:pPr>
            <a:r>
              <a:rPr lang="ru-RU" dirty="0" smtClean="0"/>
              <a:t> </a:t>
            </a:r>
            <a:r>
              <a:rPr lang="ru-RU" b="1" dirty="0">
                <a:solidFill>
                  <a:srgbClr val="C00000"/>
                </a:solidFill>
              </a:rPr>
              <a:t>осуществление объектом контроля внутреннего контроля </a:t>
            </a:r>
            <a:r>
              <a:rPr lang="ru-RU" dirty="0"/>
              <a:t>(внутреннего аудита) в соответствии со статьей 19 Федерального закона "О бухгалтерском учете", статьей 16 Федерального закона "О публично-правовых компаниях в Российской Федерации и о внесении изменений в отдельные законодательные акты Российской </a:t>
            </a:r>
            <a:r>
              <a:rPr lang="ru-RU" dirty="0" smtClean="0"/>
              <a:t>Федерации;</a:t>
            </a:r>
            <a:endParaRPr lang="ru-RU" dirty="0"/>
          </a:p>
          <a:p>
            <a:pPr marL="342900" indent="-342900">
              <a:buAutoNum type="arabicParenR" startAt="3"/>
            </a:pPr>
            <a:r>
              <a:rPr lang="ru-RU" b="1" u="sng" dirty="0" smtClean="0">
                <a:solidFill>
                  <a:srgbClr val="C00000"/>
                </a:solidFill>
              </a:rPr>
              <a:t>готовность</a:t>
            </a:r>
            <a:r>
              <a:rPr lang="ru-RU" b="1" dirty="0" smtClean="0">
                <a:solidFill>
                  <a:srgbClr val="C00000"/>
                </a:solidFill>
              </a:rPr>
              <a:t> </a:t>
            </a:r>
            <a:r>
              <a:rPr lang="ru-RU" dirty="0"/>
              <a:t>к обеспечению объектом контроля представления Федеральному казначейству достоверных и полных сведений по предмету контрольного мониторинга. </a:t>
            </a:r>
            <a:endParaRPr lang="ru-RU" dirty="0" smtClean="0"/>
          </a:p>
          <a:p>
            <a:pPr marL="342900" indent="-342900">
              <a:buAutoNum type="arabicParenR" startAt="4"/>
            </a:pPr>
            <a:endParaRPr lang="ru-RU" dirty="0"/>
          </a:p>
        </p:txBody>
      </p:sp>
      <p:sp>
        <p:nvSpPr>
          <p:cNvPr id="4" name="Прямоугольник 3"/>
          <p:cNvSpPr/>
          <p:nvPr/>
        </p:nvSpPr>
        <p:spPr>
          <a:xfrm>
            <a:off x="1152991" y="4600455"/>
            <a:ext cx="9173968" cy="1477328"/>
          </a:xfrm>
          <a:prstGeom prst="rect">
            <a:avLst/>
          </a:prstGeom>
          <a:solidFill>
            <a:schemeClr val="bg2"/>
          </a:solidFill>
          <a:ln>
            <a:solidFill>
              <a:schemeClr val="accent2">
                <a:lumMod val="75000"/>
              </a:schemeClr>
            </a:solidFill>
            <a:prstDash val="dashDot"/>
          </a:ln>
        </p:spPr>
        <p:txBody>
          <a:bodyPr wrap="square">
            <a:spAutoFit/>
          </a:bodyPr>
          <a:lstStyle/>
          <a:p>
            <a:pPr algn="just"/>
            <a:r>
              <a:rPr lang="ru-RU" b="1" dirty="0" smtClean="0">
                <a:solidFill>
                  <a:srgbClr val="FF0000"/>
                </a:solidFill>
              </a:rPr>
              <a:t>Не вошло в ПП, БЫЛО В ПРОЕКТЕ</a:t>
            </a:r>
            <a:r>
              <a:rPr lang="ru-RU" b="1" dirty="0" smtClean="0"/>
              <a:t>: Оценка </a:t>
            </a:r>
            <a:r>
              <a:rPr lang="ru-RU" b="1" dirty="0">
                <a:solidFill>
                  <a:srgbClr val="C00000"/>
                </a:solidFill>
              </a:rPr>
              <a:t>технической готовности </a:t>
            </a:r>
            <a:r>
              <a:rPr lang="ru-RU" dirty="0"/>
              <a:t>объекта контроля к проведению </a:t>
            </a:r>
            <a:r>
              <a:rPr lang="ru-RU" dirty="0" smtClean="0"/>
              <a:t>КМ проводится </a:t>
            </a:r>
            <a:r>
              <a:rPr lang="ru-RU" b="1" dirty="0"/>
              <a:t>оператором</a:t>
            </a:r>
            <a:r>
              <a:rPr lang="ru-RU" dirty="0"/>
              <a:t> подсистем ГИИС управления общественными финансами «Электронный бюджет» </a:t>
            </a:r>
            <a:r>
              <a:rPr lang="ru-RU" b="1" dirty="0">
                <a:solidFill>
                  <a:srgbClr val="C00000"/>
                </a:solidFill>
              </a:rPr>
              <a:t>путем верификации </a:t>
            </a:r>
            <a:r>
              <a:rPr lang="ru-RU" dirty="0">
                <a:solidFill>
                  <a:srgbClr val="C00000"/>
                </a:solidFill>
              </a:rPr>
              <a:t>информационных систем</a:t>
            </a:r>
            <a:r>
              <a:rPr lang="ru-RU" dirty="0"/>
              <a:t>, </a:t>
            </a:r>
            <a:r>
              <a:rPr lang="ru-RU" b="1" dirty="0"/>
              <a:t>владельцем или оператором </a:t>
            </a:r>
            <a:r>
              <a:rPr lang="ru-RU" dirty="0"/>
              <a:t>которых является объект контроля, на предмет </a:t>
            </a:r>
            <a:r>
              <a:rPr lang="ru-RU" b="1" dirty="0"/>
              <a:t>надежности, достоверности и неизменности хранимых данных (информации).</a:t>
            </a:r>
          </a:p>
        </p:txBody>
      </p:sp>
    </p:spTree>
    <p:extLst>
      <p:ext uri="{BB962C8B-B14F-4D97-AF65-F5344CB8AC3E}">
        <p14:creationId xmlns:p14="http://schemas.microsoft.com/office/powerpoint/2010/main" val="2242214940"/>
      </p:ext>
    </p:extLst>
  </p:cSld>
  <p:clrMapOvr>
    <a:masterClrMapping/>
  </p:clrMapOvr>
  <p:transition advClick="0"/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27"/>
          <p:cNvSpPr/>
          <p:nvPr/>
        </p:nvSpPr>
        <p:spPr>
          <a:xfrm>
            <a:off x="0" y="-63388"/>
            <a:ext cx="12192000" cy="377190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333" dirty="0"/>
          </a:p>
        </p:txBody>
      </p:sp>
      <p:sp>
        <p:nvSpPr>
          <p:cNvPr id="9" name="Заголовок 1"/>
          <p:cNvSpPr txBox="1">
            <a:spLocks/>
          </p:cNvSpPr>
          <p:nvPr/>
        </p:nvSpPr>
        <p:spPr>
          <a:xfrm>
            <a:off x="517236" y="2295338"/>
            <a:ext cx="5748482" cy="113366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0" tIns="0" rIns="0" bIns="0" anchor="b">
            <a:noAutofit/>
          </a:bodyPr>
          <a:lstStyle>
            <a:lvl1pPr marL="0" marR="0" indent="0" algn="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34" b="1" i="0" u="none" strike="noStrike" cap="none" spc="0" baseline="0">
                <a:solidFill>
                  <a:schemeClr val="tx2"/>
                </a:solidFill>
                <a:uFillTx/>
                <a:latin typeface="Arial"/>
                <a:ea typeface="+mn-ea"/>
                <a:cs typeface="Arial"/>
                <a:sym typeface="Helvetica Neue Medium"/>
              </a:defRPr>
            </a:lvl1pPr>
            <a:lvl2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2pPr>
            <a:lvl3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3pPr>
            <a:lvl4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4pPr>
            <a:lvl5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5pPr>
            <a:lvl6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6pPr>
            <a:lvl7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7pPr>
            <a:lvl8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8pPr>
            <a:lvl9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9pPr>
          </a:lstStyle>
          <a:p>
            <a:pPr algn="l" hangingPunct="1"/>
            <a:endParaRPr lang="ru-RU" sz="2800" dirty="0">
              <a:solidFill>
                <a:schemeClr val="bg1"/>
              </a:solidFill>
              <a:latin typeface="Segoe UI Light" panose="020B0502040204020203" pitchFamily="34" charset="0"/>
              <a:ea typeface="Segoe UI Historic" panose="020B0502040204020203" pitchFamily="34" charset="0"/>
              <a:cs typeface="Segoe UI Light" panose="020B0502040204020203" pitchFamily="34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1058091" y="1201783"/>
            <a:ext cx="7001692" cy="2183670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ru-RU" sz="3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План </a:t>
            </a:r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ФХД – 2027 (2028-2029): </a:t>
            </a:r>
          </a:p>
          <a:p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новый порядок, требования </a:t>
            </a:r>
            <a:r>
              <a:rPr lang="ru-RU" sz="3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и </a:t>
            </a:r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форма</a:t>
            </a:r>
          </a:p>
          <a:p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 </a:t>
            </a: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30006F88-FCEE-2415-0317-D3F3E6A15A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68570" y="511627"/>
            <a:ext cx="2383743" cy="1261981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83A15F20-E0A9-30AF-D6A9-2C999284E0F4}"/>
              </a:ext>
            </a:extLst>
          </p:cNvPr>
          <p:cNvSpPr txBox="1"/>
          <p:nvPr/>
        </p:nvSpPr>
        <p:spPr>
          <a:xfrm>
            <a:off x="204862" y="3914962"/>
            <a:ext cx="10847451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ru-RU" b="1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Приказ Минфина России от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30.06.2026 № 84н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"Об утверждении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Порядка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составления, ведения и утверждения плана финансово-хозяйственной деятельности </a:t>
            </a:r>
            <a:r>
              <a:rPr lang="ru-RU" b="1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федерального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бюджетного и автономного учреждения и </a:t>
            </a:r>
            <a:r>
              <a:rPr lang="ru-RU" b="1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о внесении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изменений в Требования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к составлению и утверждению </a:t>
            </a:r>
            <a:r>
              <a:rPr lang="ru-RU" b="1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плана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финансово-хозяйственной деятельности </a:t>
            </a:r>
            <a:r>
              <a:rPr lang="ru-RU" b="1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государственного (муниципального) учреждения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утвержденные приказом Министерства финансов Российской Федерации от 31 августа 2018 г. № </a:t>
            </a:r>
            <a:r>
              <a:rPr lang="ru-RU" dirty="0" smtClean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186н</a:t>
            </a:r>
            <a:r>
              <a:rPr lang="ru-RU" b="1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"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(на рег. МЮ)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1299765" y="5680105"/>
            <a:ext cx="7368805" cy="369332"/>
          </a:xfrm>
          <a:prstGeom prst="rect">
            <a:avLst/>
          </a:prstGeom>
          <a:solidFill>
            <a:schemeClr val="bg2"/>
          </a:solidFill>
        </p:spPr>
        <p:txBody>
          <a:bodyPr wrap="square">
            <a:spAutoFit/>
          </a:bodyPr>
          <a:lstStyle/>
          <a:p>
            <a:r>
              <a:rPr lang="ru-RU" dirty="0"/>
              <a:t>©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Михайлова Елена Николаевна</a:t>
            </a:r>
            <a:r>
              <a:rPr lang="ru-RU" dirty="0"/>
              <a:t>, составление, комментарий, пояснения </a:t>
            </a:r>
            <a:r>
              <a:rPr lang="ru-RU" dirty="0" smtClean="0"/>
              <a:t> </a:t>
            </a:r>
            <a:endParaRPr lang="ru-RU" dirty="0"/>
          </a:p>
        </p:txBody>
      </p:sp>
      <p:pic>
        <p:nvPicPr>
          <p:cNvPr id="7" name="Рисунок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4862" y="1858810"/>
            <a:ext cx="694985" cy="558713"/>
          </a:xfrm>
          <a:prstGeom prst="rect">
            <a:avLst/>
          </a:prstGeom>
        </p:spPr>
      </p:pic>
      <p:sp>
        <p:nvSpPr>
          <p:cNvPr id="8" name="Прямоугольник 7"/>
          <p:cNvSpPr/>
          <p:nvPr/>
        </p:nvSpPr>
        <p:spPr>
          <a:xfrm>
            <a:off x="3644537" y="6107761"/>
            <a:ext cx="7981407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ru-RU" sz="1400" dirty="0" smtClean="0">
                <a:solidFill>
                  <a:schemeClr val="bg1"/>
                </a:solidFill>
              </a:rPr>
              <a:t>На сайте МФ в </a:t>
            </a:r>
            <a:r>
              <a:rPr lang="ru-RU" sz="1400" dirty="0">
                <a:solidFill>
                  <a:schemeClr val="bg1"/>
                </a:solidFill>
              </a:rPr>
              <a:t>разделе: Планирование финансово-хозяйственной </a:t>
            </a:r>
            <a:r>
              <a:rPr lang="ru-RU" sz="1400" dirty="0" smtClean="0">
                <a:solidFill>
                  <a:schemeClr val="bg1"/>
                </a:solidFill>
              </a:rPr>
              <a:t>деятельности</a:t>
            </a:r>
          </a:p>
          <a:p>
            <a:pPr algn="r"/>
            <a:r>
              <a:rPr lang="ru-RU" sz="1400" dirty="0" smtClean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государственных (муниципальных) учреждений 07.09.2026</a:t>
            </a:r>
          </a:p>
        </p:txBody>
      </p:sp>
    </p:spTree>
    <p:extLst>
      <p:ext uri="{BB962C8B-B14F-4D97-AF65-F5344CB8AC3E}">
        <p14:creationId xmlns:p14="http://schemas.microsoft.com/office/powerpoint/2010/main" val="416917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3"/>
          <p:cNvGrpSpPr/>
          <p:nvPr/>
        </p:nvGrpSpPr>
        <p:grpSpPr>
          <a:xfrm>
            <a:off x="0" y="0"/>
            <a:ext cx="12192000" cy="1484954"/>
            <a:chOff x="0" y="0"/>
            <a:chExt cx="4816593" cy="586648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4816592" cy="586648"/>
            </a:xfrm>
            <a:custGeom>
              <a:avLst/>
              <a:gdLst/>
              <a:ahLst/>
              <a:cxnLst/>
              <a:rect l="l" t="t" r="r" b="b"/>
              <a:pathLst>
                <a:path w="4816592" h="586648">
                  <a:moveTo>
                    <a:pt x="0" y="0"/>
                  </a:moveTo>
                  <a:lnTo>
                    <a:pt x="4816592" y="0"/>
                  </a:lnTo>
                  <a:lnTo>
                    <a:pt x="4816592" y="586648"/>
                  </a:lnTo>
                  <a:lnTo>
                    <a:pt x="0" y="586648"/>
                  </a:lnTo>
                  <a:close/>
                </a:path>
              </a:pathLst>
            </a:custGeom>
            <a:solidFill>
              <a:srgbClr val="999DA2">
                <a:alpha val="70000"/>
              </a:srgbClr>
            </a:solidFill>
          </p:spPr>
        </p:sp>
        <p:sp>
          <p:nvSpPr>
            <p:cNvPr id="5" name="TextBox 5"/>
            <p:cNvSpPr txBox="1"/>
            <p:nvPr/>
          </p:nvSpPr>
          <p:spPr>
            <a:xfrm>
              <a:off x="0" y="-38100"/>
              <a:ext cx="4816593" cy="624748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10720397" y="5543645"/>
            <a:ext cx="1969819" cy="1969819"/>
            <a:chOff x="0" y="0"/>
            <a:chExt cx="812800" cy="812800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000000">
                <a:alpha val="0"/>
              </a:srgbClr>
            </a:solidFill>
            <a:ln w="571500" cap="sq">
              <a:solidFill>
                <a:srgbClr val="0345E4">
                  <a:alpha val="19608"/>
                </a:srgbClr>
              </a:solidFill>
              <a:prstDash val="solid"/>
              <a:miter/>
            </a:ln>
          </p:spPr>
        </p:sp>
        <p:sp>
          <p:nvSpPr>
            <p:cNvPr id="20" name="TextBox 20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/>
            </a:p>
          </p:txBody>
        </p:sp>
      </p:grpSp>
      <p:sp>
        <p:nvSpPr>
          <p:cNvPr id="55" name="TextBox 21"/>
          <p:cNvSpPr txBox="1"/>
          <p:nvPr/>
        </p:nvSpPr>
        <p:spPr>
          <a:xfrm>
            <a:off x="4258507" y="614197"/>
            <a:ext cx="7446800" cy="384721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3000"/>
              </a:lnSpc>
            </a:pPr>
            <a:r>
              <a:rPr lang="ru-RU" sz="3200" dirty="0" smtClean="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Закон 30-ФЗ изменения </a:t>
            </a:r>
            <a:r>
              <a:rPr lang="ru-RU" sz="3200" dirty="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в </a:t>
            </a:r>
            <a:r>
              <a:rPr lang="ru-RU" sz="3200" dirty="0" smtClean="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7-ФЗ О НКО</a:t>
            </a:r>
            <a:endParaRPr lang="en-US" sz="3200" dirty="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0" name="TextBox 37"/>
          <p:cNvSpPr txBox="1"/>
          <p:nvPr/>
        </p:nvSpPr>
        <p:spPr>
          <a:xfrm>
            <a:off x="328943" y="1428698"/>
            <a:ext cx="10408660" cy="526234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4480"/>
              </a:lnSpc>
            </a:pPr>
            <a:r>
              <a:rPr lang="ru-RU" sz="2400" b="1" dirty="0">
                <a:solidFill>
                  <a:srgbClr val="3C3C50"/>
                </a:solidFill>
                <a:latin typeface="Open Sans "/>
                <a:ea typeface="Poppins Bold"/>
                <a:cs typeface="Poppins Bold"/>
                <a:sym typeface="Poppins Bold"/>
              </a:rPr>
              <a:t>Пункт 3.3 статьи 32</a:t>
            </a:r>
            <a:r>
              <a:rPr lang="ru-RU" sz="3199" b="1" dirty="0">
                <a:solidFill>
                  <a:srgbClr val="3C3C50"/>
                </a:solidFill>
                <a:latin typeface="Open Sans "/>
                <a:ea typeface="Poppins Bold"/>
                <a:cs typeface="Poppins Bold"/>
                <a:sym typeface="Poppins Bold"/>
              </a:rPr>
              <a:t> </a:t>
            </a:r>
            <a:r>
              <a:rPr lang="ru-RU" sz="2000" b="1" dirty="0" smtClean="0">
                <a:solidFill>
                  <a:srgbClr val="3C3C50"/>
                </a:solidFill>
                <a:latin typeface="Open Sans "/>
                <a:ea typeface="Poppins Bold"/>
                <a:cs typeface="Poppins Bold"/>
                <a:sym typeface="Poppins Bold"/>
              </a:rPr>
              <a:t>(пункты </a:t>
            </a:r>
            <a:r>
              <a:rPr lang="ru-RU" sz="2000" b="1" dirty="0">
                <a:solidFill>
                  <a:srgbClr val="3C3C50"/>
                </a:solidFill>
                <a:latin typeface="Open Sans "/>
                <a:ea typeface="Poppins Bold"/>
                <a:cs typeface="Poppins Bold"/>
                <a:sym typeface="Poppins Bold"/>
              </a:rPr>
              <a:t>с изменениями и </a:t>
            </a:r>
            <a:r>
              <a:rPr lang="ru-RU" sz="2000" b="1" dirty="0" smtClean="0">
                <a:solidFill>
                  <a:srgbClr val="3C3C50"/>
                </a:solidFill>
                <a:latin typeface="Open Sans "/>
                <a:ea typeface="Poppins Bold"/>
                <a:cs typeface="Poppins Bold"/>
                <a:sym typeface="Poppins Bold"/>
              </a:rPr>
              <a:t>дополнениями</a:t>
            </a:r>
            <a:r>
              <a:rPr lang="ru-RU" sz="2800" b="1" dirty="0">
                <a:solidFill>
                  <a:srgbClr val="FF0000"/>
                </a:solidFill>
                <a:latin typeface="Open Sans "/>
                <a:ea typeface="Poppins Bold"/>
                <a:cs typeface="Poppins Bold"/>
                <a:sym typeface="Poppins Bold"/>
              </a:rPr>
              <a:t>!</a:t>
            </a:r>
            <a:r>
              <a:rPr lang="ru-RU" sz="2000" b="1" dirty="0" smtClean="0">
                <a:solidFill>
                  <a:srgbClr val="3C3C50"/>
                </a:solidFill>
                <a:latin typeface="Open Sans "/>
                <a:ea typeface="Poppins Bold"/>
                <a:cs typeface="Poppins Bold"/>
                <a:sym typeface="Poppins Bold"/>
              </a:rPr>
              <a:t>):</a:t>
            </a:r>
            <a:endParaRPr lang="ru-RU" sz="2000" b="1" dirty="0">
              <a:solidFill>
                <a:srgbClr val="3C3C50"/>
              </a:solidFill>
              <a:latin typeface="Open Sans "/>
              <a:ea typeface="Poppins Bold"/>
              <a:cs typeface="Poppins Bold"/>
              <a:sym typeface="Poppins Bold"/>
            </a:endParaRPr>
          </a:p>
        </p:txBody>
      </p:sp>
      <p:grpSp>
        <p:nvGrpSpPr>
          <p:cNvPr id="137" name="Group 38"/>
          <p:cNvGrpSpPr/>
          <p:nvPr/>
        </p:nvGrpSpPr>
        <p:grpSpPr>
          <a:xfrm>
            <a:off x="10155991" y="1755761"/>
            <a:ext cx="771724" cy="771724"/>
            <a:chOff x="0" y="0"/>
            <a:chExt cx="812800" cy="812800"/>
          </a:xfrm>
        </p:grpSpPr>
        <p:sp>
          <p:nvSpPr>
            <p:cNvPr id="138" name="Freeform 39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000000">
                <a:alpha val="0"/>
              </a:srgbClr>
            </a:solidFill>
            <a:ln w="47625" cap="sq">
              <a:solidFill>
                <a:schemeClr val="bg2">
                  <a:lumMod val="50000"/>
                  <a:alpha val="40000"/>
                </a:schemeClr>
              </a:solidFill>
              <a:prstDash val="solid"/>
              <a:miter/>
            </a:ln>
          </p:spPr>
        </p:sp>
        <p:sp>
          <p:nvSpPr>
            <p:cNvPr id="139" name="TextBox 40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659"/>
                </a:lnSpc>
              </a:pPr>
              <a:endParaRPr/>
            </a:p>
          </p:txBody>
        </p:sp>
      </p:grpSp>
      <p:grpSp>
        <p:nvGrpSpPr>
          <p:cNvPr id="140" name="Group 12"/>
          <p:cNvGrpSpPr/>
          <p:nvPr/>
        </p:nvGrpSpPr>
        <p:grpSpPr>
          <a:xfrm rot="5400000">
            <a:off x="10660485" y="1222473"/>
            <a:ext cx="1366658" cy="1444075"/>
            <a:chOff x="0" y="0"/>
            <a:chExt cx="812800" cy="812800"/>
          </a:xfrm>
        </p:grpSpPr>
        <p:sp>
          <p:nvSpPr>
            <p:cNvPr id="141" name="Freeform 13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266903" y="0"/>
                  </a:moveTo>
                  <a:lnTo>
                    <a:pt x="545897" y="0"/>
                  </a:lnTo>
                  <a:cubicBezTo>
                    <a:pt x="693303" y="0"/>
                    <a:pt x="812800" y="119497"/>
                    <a:pt x="812800" y="266903"/>
                  </a:cubicBezTo>
                  <a:lnTo>
                    <a:pt x="812800" y="545897"/>
                  </a:lnTo>
                  <a:cubicBezTo>
                    <a:pt x="812800" y="693303"/>
                    <a:pt x="693303" y="812800"/>
                    <a:pt x="545897" y="812800"/>
                  </a:cubicBezTo>
                  <a:lnTo>
                    <a:pt x="266903" y="812800"/>
                  </a:lnTo>
                  <a:cubicBezTo>
                    <a:pt x="119497" y="812800"/>
                    <a:pt x="0" y="693303"/>
                    <a:pt x="0" y="545897"/>
                  </a:cubicBezTo>
                  <a:lnTo>
                    <a:pt x="0" y="266903"/>
                  </a:lnTo>
                  <a:cubicBezTo>
                    <a:pt x="0" y="119497"/>
                    <a:pt x="119497" y="0"/>
                    <a:pt x="266903" y="0"/>
                  </a:cubicBezTo>
                  <a:close/>
                </a:path>
              </a:pathLst>
            </a:custGeom>
            <a:solidFill>
              <a:srgbClr val="999DA2">
                <a:alpha val="29804"/>
              </a:srgbClr>
            </a:solidFill>
          </p:spPr>
        </p:sp>
        <p:sp>
          <p:nvSpPr>
            <p:cNvPr id="142" name="TextBox 14"/>
            <p:cNvSpPr txBox="1"/>
            <p:nvPr/>
          </p:nvSpPr>
          <p:spPr>
            <a:xfrm>
              <a:off x="0" y="-38100"/>
              <a:ext cx="812800" cy="8509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>
                <a:solidFill>
                  <a:srgbClr val="F8CBAD"/>
                </a:solidFill>
              </a:endParaRPr>
            </a:p>
          </p:txBody>
        </p:sp>
      </p:grpSp>
      <p:sp>
        <p:nvSpPr>
          <p:cNvPr id="10" name="Номер слайда 9"/>
          <p:cNvSpPr>
            <a:spLocks noGrp="1"/>
          </p:cNvSpPr>
          <p:nvPr>
            <p:ph type="sldNum" sz="quarter" idx="12"/>
          </p:nvPr>
        </p:nvSpPr>
        <p:spPr>
          <a:xfrm>
            <a:off x="9043597" y="6345993"/>
            <a:ext cx="2743200" cy="365125"/>
          </a:xfrm>
        </p:spPr>
        <p:txBody>
          <a:bodyPr/>
          <a:lstStyle/>
          <a:p>
            <a:fld id="{5C4A6F70-B317-4A4F-98B4-679CD3E73B83}" type="slidenum">
              <a:rPr lang="ru-RU" smtClean="0"/>
              <a:t>121</a:t>
            </a:fld>
            <a:endParaRPr lang="ru-RU" dirty="0"/>
          </a:p>
        </p:txBody>
      </p:sp>
      <p:sp>
        <p:nvSpPr>
          <p:cNvPr id="65" name="TextBox 6"/>
          <p:cNvSpPr txBox="1"/>
          <p:nvPr/>
        </p:nvSpPr>
        <p:spPr>
          <a:xfrm>
            <a:off x="845151" y="447548"/>
            <a:ext cx="3413356" cy="6027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4666"/>
              </a:lnSpc>
            </a:pPr>
            <a:r>
              <a:rPr lang="en-US" sz="4400" b="1" spc="66" dirty="0">
                <a:solidFill>
                  <a:srgbClr val="FFFFFF"/>
                </a:solidFill>
                <a:latin typeface="Garet Bold"/>
                <a:ea typeface="Garet Bold"/>
                <a:cs typeface="Garet Bold"/>
                <a:sym typeface="Garet Bold"/>
              </a:rPr>
              <a:t>bus.gov.ru </a:t>
            </a:r>
          </a:p>
        </p:txBody>
      </p:sp>
      <p:sp>
        <p:nvSpPr>
          <p:cNvPr id="66" name="AutoShape 7"/>
          <p:cNvSpPr/>
          <p:nvPr/>
        </p:nvSpPr>
        <p:spPr>
          <a:xfrm>
            <a:off x="4073860" y="294280"/>
            <a:ext cx="0" cy="945074"/>
          </a:xfrm>
          <a:prstGeom prst="line">
            <a:avLst/>
          </a:prstGeom>
          <a:ln w="38100" cap="flat">
            <a:solidFill>
              <a:srgbClr val="FFFFFF"/>
            </a:solidFill>
            <a:prstDash val="solid"/>
            <a:headEnd type="none" w="sm" len="sm"/>
            <a:tailEnd type="none" w="sm" len="sm"/>
          </a:ln>
        </p:spPr>
      </p:sp>
      <p:sp>
        <p:nvSpPr>
          <p:cNvPr id="67" name="Рисунок 3">
            <a:extLst>
              <a:ext uri="{FF2B5EF4-FFF2-40B4-BE49-F238E27FC236}">
                <a16:creationId xmlns:a16="http://schemas.microsoft.com/office/drawing/2014/main" id="{519570A5-16C6-0717-3413-DDE2BDABDB1A}"/>
              </a:ext>
            </a:extLst>
          </p:cNvPr>
          <p:cNvSpPr/>
          <p:nvPr/>
        </p:nvSpPr>
        <p:spPr>
          <a:xfrm>
            <a:off x="-662539" y="0"/>
            <a:ext cx="1325077" cy="1484954"/>
          </a:xfrm>
          <a:custGeom>
            <a:avLst/>
            <a:gdLst>
              <a:gd name="connsiteX0" fmla="*/ 676960 w 1656655"/>
              <a:gd name="connsiteY0" fmla="*/ 1342057 h 1864576"/>
              <a:gd name="connsiteX1" fmla="*/ 695786 w 1656655"/>
              <a:gd name="connsiteY1" fmla="*/ 1351416 h 1864576"/>
              <a:gd name="connsiteX2" fmla="*/ 701604 w 1656655"/>
              <a:gd name="connsiteY2" fmla="*/ 1354140 h 1864576"/>
              <a:gd name="connsiteX3" fmla="*/ 656196 w 1656655"/>
              <a:gd name="connsiteY3" fmla="*/ 1390587 h 1864576"/>
              <a:gd name="connsiteX4" fmla="*/ 640283 w 1656655"/>
              <a:gd name="connsiteY4" fmla="*/ 1384742 h 1864576"/>
              <a:gd name="connsiteX5" fmla="*/ 636598 w 1656655"/>
              <a:gd name="connsiteY5" fmla="*/ 1382988 h 1864576"/>
              <a:gd name="connsiteX6" fmla="*/ 628832 w 1656655"/>
              <a:gd name="connsiteY6" fmla="*/ 1367202 h 1864576"/>
              <a:gd name="connsiteX7" fmla="*/ 665705 w 1656655"/>
              <a:gd name="connsiteY7" fmla="*/ 1335433 h 1864576"/>
              <a:gd name="connsiteX8" fmla="*/ 676960 w 1656655"/>
              <a:gd name="connsiteY8" fmla="*/ 1342057 h 1864576"/>
              <a:gd name="connsiteX9" fmla="*/ 704907 w 1656655"/>
              <a:gd name="connsiteY9" fmla="*/ 1327829 h 1864576"/>
              <a:gd name="connsiteX10" fmla="*/ 702382 w 1656655"/>
              <a:gd name="connsiteY10" fmla="*/ 1316526 h 1864576"/>
              <a:gd name="connsiteX11" fmla="*/ 686081 w 1656655"/>
              <a:gd name="connsiteY11" fmla="*/ 1328608 h 1864576"/>
              <a:gd name="connsiteX12" fmla="*/ 682005 w 1656655"/>
              <a:gd name="connsiteY12" fmla="*/ 1330362 h 1864576"/>
              <a:gd name="connsiteX13" fmla="*/ 680258 w 1656655"/>
              <a:gd name="connsiteY13" fmla="*/ 1335433 h 1864576"/>
              <a:gd name="connsiteX14" fmla="*/ 700248 w 1656655"/>
              <a:gd name="connsiteY14" fmla="*/ 1345179 h 1864576"/>
              <a:gd name="connsiteX15" fmla="*/ 701217 w 1656655"/>
              <a:gd name="connsiteY15" fmla="*/ 1344983 h 1864576"/>
              <a:gd name="connsiteX16" fmla="*/ 685303 w 1656655"/>
              <a:gd name="connsiteY16" fmla="*/ 1337188 h 1864576"/>
              <a:gd name="connsiteX17" fmla="*/ 701217 w 1656655"/>
              <a:gd name="connsiteY17" fmla="*/ 1344983 h 1864576"/>
              <a:gd name="connsiteX18" fmla="*/ 704907 w 1656655"/>
              <a:gd name="connsiteY18" fmla="*/ 1327829 h 1864576"/>
              <a:gd name="connsiteX19" fmla="*/ 638149 w 1656655"/>
              <a:gd name="connsiteY19" fmla="*/ 1316722 h 1864576"/>
              <a:gd name="connsiteX20" fmla="*/ 658134 w 1656655"/>
              <a:gd name="connsiteY20" fmla="*/ 1330754 h 1864576"/>
              <a:gd name="connsiteX21" fmla="*/ 659299 w 1656655"/>
              <a:gd name="connsiteY21" fmla="*/ 1331533 h 1864576"/>
              <a:gd name="connsiteX22" fmla="*/ 627476 w 1656655"/>
              <a:gd name="connsiteY22" fmla="*/ 1358040 h 1864576"/>
              <a:gd name="connsiteX23" fmla="*/ 604187 w 1656655"/>
              <a:gd name="connsiteY23" fmla="*/ 1366810 h 1864576"/>
              <a:gd name="connsiteX24" fmla="*/ 581677 w 1656655"/>
              <a:gd name="connsiteY24" fmla="*/ 1344204 h 1864576"/>
              <a:gd name="connsiteX25" fmla="*/ 586140 w 1656655"/>
              <a:gd name="connsiteY25" fmla="*/ 1340107 h 1864576"/>
              <a:gd name="connsiteX26" fmla="*/ 630388 w 1656655"/>
              <a:gd name="connsiteY26" fmla="*/ 1310485 h 1864576"/>
              <a:gd name="connsiteX27" fmla="*/ 638149 w 1656655"/>
              <a:gd name="connsiteY27" fmla="*/ 1316722 h 1864576"/>
              <a:gd name="connsiteX28" fmla="*/ 667647 w 1656655"/>
              <a:gd name="connsiteY28" fmla="*/ 1303856 h 1864576"/>
              <a:gd name="connsiteX29" fmla="*/ 666483 w 1656655"/>
              <a:gd name="connsiteY29" fmla="*/ 1291970 h 1864576"/>
              <a:gd name="connsiteX30" fmla="*/ 663179 w 1656655"/>
              <a:gd name="connsiteY30" fmla="*/ 1289824 h 1864576"/>
              <a:gd name="connsiteX31" fmla="*/ 654063 w 1656655"/>
              <a:gd name="connsiteY31" fmla="*/ 1298986 h 1864576"/>
              <a:gd name="connsiteX32" fmla="*/ 641643 w 1656655"/>
              <a:gd name="connsiteY32" fmla="*/ 1309314 h 1864576"/>
              <a:gd name="connsiteX33" fmla="*/ 641643 w 1656655"/>
              <a:gd name="connsiteY33" fmla="*/ 1309510 h 1864576"/>
              <a:gd name="connsiteX34" fmla="*/ 659881 w 1656655"/>
              <a:gd name="connsiteY34" fmla="*/ 1324517 h 1864576"/>
              <a:gd name="connsiteX35" fmla="*/ 662020 w 1656655"/>
              <a:gd name="connsiteY35" fmla="*/ 1323934 h 1864576"/>
              <a:gd name="connsiteX36" fmla="*/ 651538 w 1656655"/>
              <a:gd name="connsiteY36" fmla="*/ 1316918 h 1864576"/>
              <a:gd name="connsiteX37" fmla="*/ 662020 w 1656655"/>
              <a:gd name="connsiteY37" fmla="*/ 1323934 h 1864576"/>
              <a:gd name="connsiteX38" fmla="*/ 667647 w 1656655"/>
              <a:gd name="connsiteY38" fmla="*/ 1303856 h 1864576"/>
              <a:gd name="connsiteX39" fmla="*/ 603605 w 1656655"/>
              <a:gd name="connsiteY39" fmla="*/ 1285929 h 1864576"/>
              <a:gd name="connsiteX40" fmla="*/ 617576 w 1656655"/>
              <a:gd name="connsiteY40" fmla="*/ 1301715 h 1864576"/>
              <a:gd name="connsiteX41" fmla="*/ 624369 w 1656655"/>
              <a:gd name="connsiteY41" fmla="*/ 1305610 h 1864576"/>
              <a:gd name="connsiteX42" fmla="*/ 561883 w 1656655"/>
              <a:gd name="connsiteY42" fmla="*/ 1338942 h 1864576"/>
              <a:gd name="connsiteX43" fmla="*/ 548102 w 1656655"/>
              <a:gd name="connsiteY43" fmla="*/ 1332312 h 1864576"/>
              <a:gd name="connsiteX44" fmla="*/ 538594 w 1656655"/>
              <a:gd name="connsiteY44" fmla="*/ 1311847 h 1864576"/>
              <a:gd name="connsiteX45" fmla="*/ 570030 w 1656655"/>
              <a:gd name="connsiteY45" fmla="*/ 1245778 h 1864576"/>
              <a:gd name="connsiteX46" fmla="*/ 588660 w 1656655"/>
              <a:gd name="connsiteY46" fmla="*/ 1269751 h 1864576"/>
              <a:gd name="connsiteX47" fmla="*/ 578379 w 1656655"/>
              <a:gd name="connsiteY47" fmla="*/ 1273842 h 1864576"/>
              <a:gd name="connsiteX48" fmla="*/ 568479 w 1656655"/>
              <a:gd name="connsiteY48" fmla="*/ 1280471 h 1864576"/>
              <a:gd name="connsiteX49" fmla="*/ 554704 w 1656655"/>
              <a:gd name="connsiteY49" fmla="*/ 1300157 h 1864576"/>
              <a:gd name="connsiteX50" fmla="*/ 574302 w 1656655"/>
              <a:gd name="connsiteY50" fmla="*/ 1286512 h 1864576"/>
              <a:gd name="connsiteX51" fmla="*/ 596035 w 1656655"/>
              <a:gd name="connsiteY51" fmla="*/ 1278134 h 1864576"/>
              <a:gd name="connsiteX52" fmla="*/ 603605 w 1656655"/>
              <a:gd name="connsiteY52" fmla="*/ 1285929 h 1864576"/>
              <a:gd name="connsiteX53" fmla="*/ 634073 w 1656655"/>
              <a:gd name="connsiteY53" fmla="*/ 1267022 h 1864576"/>
              <a:gd name="connsiteX54" fmla="*/ 610011 w 1656655"/>
              <a:gd name="connsiteY54" fmla="*/ 1281250 h 1864576"/>
              <a:gd name="connsiteX55" fmla="*/ 609815 w 1656655"/>
              <a:gd name="connsiteY55" fmla="*/ 1281250 h 1864576"/>
              <a:gd name="connsiteX56" fmla="*/ 627476 w 1656655"/>
              <a:gd name="connsiteY56" fmla="*/ 1297815 h 1864576"/>
              <a:gd name="connsiteX57" fmla="*/ 627476 w 1656655"/>
              <a:gd name="connsiteY57" fmla="*/ 1297619 h 1864576"/>
              <a:gd name="connsiteX58" fmla="*/ 619128 w 1656655"/>
              <a:gd name="connsiteY58" fmla="*/ 1290216 h 1864576"/>
              <a:gd name="connsiteX59" fmla="*/ 627476 w 1656655"/>
              <a:gd name="connsiteY59" fmla="*/ 1297619 h 1864576"/>
              <a:gd name="connsiteX60" fmla="*/ 634073 w 1656655"/>
              <a:gd name="connsiteY60" fmla="*/ 1267022 h 1864576"/>
              <a:gd name="connsiteX61" fmla="*/ 978918 w 1656655"/>
              <a:gd name="connsiteY61" fmla="*/ 1342057 h 1864576"/>
              <a:gd name="connsiteX62" fmla="*/ 960097 w 1656655"/>
              <a:gd name="connsiteY62" fmla="*/ 1351416 h 1864576"/>
              <a:gd name="connsiteX63" fmla="*/ 954274 w 1656655"/>
              <a:gd name="connsiteY63" fmla="*/ 1354140 h 1864576"/>
              <a:gd name="connsiteX64" fmla="*/ 999687 w 1656655"/>
              <a:gd name="connsiteY64" fmla="*/ 1390587 h 1864576"/>
              <a:gd name="connsiteX65" fmla="*/ 1015595 w 1656655"/>
              <a:gd name="connsiteY65" fmla="*/ 1384742 h 1864576"/>
              <a:gd name="connsiteX66" fmla="*/ 1019285 w 1656655"/>
              <a:gd name="connsiteY66" fmla="*/ 1382988 h 1864576"/>
              <a:gd name="connsiteX67" fmla="*/ 1027046 w 1656655"/>
              <a:gd name="connsiteY67" fmla="*/ 1367202 h 1864576"/>
              <a:gd name="connsiteX68" fmla="*/ 990173 w 1656655"/>
              <a:gd name="connsiteY68" fmla="*/ 1335433 h 1864576"/>
              <a:gd name="connsiteX69" fmla="*/ 978918 w 1656655"/>
              <a:gd name="connsiteY69" fmla="*/ 1342057 h 1864576"/>
              <a:gd name="connsiteX70" fmla="*/ 951167 w 1656655"/>
              <a:gd name="connsiteY70" fmla="*/ 1327829 h 1864576"/>
              <a:gd name="connsiteX71" fmla="*/ 953692 w 1656655"/>
              <a:gd name="connsiteY71" fmla="*/ 1316526 h 1864576"/>
              <a:gd name="connsiteX72" fmla="*/ 969992 w 1656655"/>
              <a:gd name="connsiteY72" fmla="*/ 1328608 h 1864576"/>
              <a:gd name="connsiteX73" fmla="*/ 974069 w 1656655"/>
              <a:gd name="connsiteY73" fmla="*/ 1330362 h 1864576"/>
              <a:gd name="connsiteX74" fmla="*/ 975816 w 1656655"/>
              <a:gd name="connsiteY74" fmla="*/ 1335433 h 1864576"/>
              <a:gd name="connsiteX75" fmla="*/ 955825 w 1656655"/>
              <a:gd name="connsiteY75" fmla="*/ 1345179 h 1864576"/>
              <a:gd name="connsiteX76" fmla="*/ 955052 w 1656655"/>
              <a:gd name="connsiteY76" fmla="*/ 1344983 h 1864576"/>
              <a:gd name="connsiteX77" fmla="*/ 970961 w 1656655"/>
              <a:gd name="connsiteY77" fmla="*/ 1337188 h 1864576"/>
              <a:gd name="connsiteX78" fmla="*/ 955052 w 1656655"/>
              <a:gd name="connsiteY78" fmla="*/ 1344983 h 1864576"/>
              <a:gd name="connsiteX79" fmla="*/ 951167 w 1656655"/>
              <a:gd name="connsiteY79" fmla="*/ 1327829 h 1864576"/>
              <a:gd name="connsiteX80" fmla="*/ 1017925 w 1656655"/>
              <a:gd name="connsiteY80" fmla="*/ 1316722 h 1864576"/>
              <a:gd name="connsiteX81" fmla="*/ 997939 w 1656655"/>
              <a:gd name="connsiteY81" fmla="*/ 1330754 h 1864576"/>
              <a:gd name="connsiteX82" fmla="*/ 996775 w 1656655"/>
              <a:gd name="connsiteY82" fmla="*/ 1331533 h 1864576"/>
              <a:gd name="connsiteX83" fmla="*/ 1028598 w 1656655"/>
              <a:gd name="connsiteY83" fmla="*/ 1358040 h 1864576"/>
              <a:gd name="connsiteX84" fmla="*/ 1051886 w 1656655"/>
              <a:gd name="connsiteY84" fmla="*/ 1366810 h 1864576"/>
              <a:gd name="connsiteX85" fmla="*/ 1074397 w 1656655"/>
              <a:gd name="connsiteY85" fmla="*/ 1344204 h 1864576"/>
              <a:gd name="connsiteX86" fmla="*/ 1069934 w 1656655"/>
              <a:gd name="connsiteY86" fmla="*/ 1340107 h 1864576"/>
              <a:gd name="connsiteX87" fmla="*/ 1025686 w 1656655"/>
              <a:gd name="connsiteY87" fmla="*/ 1310485 h 1864576"/>
              <a:gd name="connsiteX88" fmla="*/ 1017925 w 1656655"/>
              <a:gd name="connsiteY88" fmla="*/ 1316722 h 1864576"/>
              <a:gd name="connsiteX89" fmla="*/ 988431 w 1656655"/>
              <a:gd name="connsiteY89" fmla="*/ 1303856 h 1864576"/>
              <a:gd name="connsiteX90" fmla="*/ 989591 w 1656655"/>
              <a:gd name="connsiteY90" fmla="*/ 1291970 h 1864576"/>
              <a:gd name="connsiteX91" fmla="*/ 992894 w 1656655"/>
              <a:gd name="connsiteY91" fmla="*/ 1289824 h 1864576"/>
              <a:gd name="connsiteX92" fmla="*/ 1002011 w 1656655"/>
              <a:gd name="connsiteY92" fmla="*/ 1298986 h 1864576"/>
              <a:gd name="connsiteX93" fmla="*/ 1014431 w 1656655"/>
              <a:gd name="connsiteY93" fmla="*/ 1309314 h 1864576"/>
              <a:gd name="connsiteX94" fmla="*/ 1014431 w 1656655"/>
              <a:gd name="connsiteY94" fmla="*/ 1309510 h 1864576"/>
              <a:gd name="connsiteX95" fmla="*/ 996192 w 1656655"/>
              <a:gd name="connsiteY95" fmla="*/ 1324517 h 1864576"/>
              <a:gd name="connsiteX96" fmla="*/ 994054 w 1656655"/>
              <a:gd name="connsiteY96" fmla="*/ 1323934 h 1864576"/>
              <a:gd name="connsiteX97" fmla="*/ 1004536 w 1656655"/>
              <a:gd name="connsiteY97" fmla="*/ 1316918 h 1864576"/>
              <a:gd name="connsiteX98" fmla="*/ 994054 w 1656655"/>
              <a:gd name="connsiteY98" fmla="*/ 1323934 h 1864576"/>
              <a:gd name="connsiteX99" fmla="*/ 988431 w 1656655"/>
              <a:gd name="connsiteY99" fmla="*/ 1303856 h 1864576"/>
              <a:gd name="connsiteX100" fmla="*/ 1052273 w 1656655"/>
              <a:gd name="connsiteY100" fmla="*/ 1285929 h 1864576"/>
              <a:gd name="connsiteX101" fmla="*/ 1038302 w 1656655"/>
              <a:gd name="connsiteY101" fmla="*/ 1301715 h 1864576"/>
              <a:gd name="connsiteX102" fmla="*/ 1031509 w 1656655"/>
              <a:gd name="connsiteY102" fmla="*/ 1305610 h 1864576"/>
              <a:gd name="connsiteX103" fmla="*/ 1094000 w 1656655"/>
              <a:gd name="connsiteY103" fmla="*/ 1338942 h 1864576"/>
              <a:gd name="connsiteX104" fmla="*/ 1107776 w 1656655"/>
              <a:gd name="connsiteY104" fmla="*/ 1332312 h 1864576"/>
              <a:gd name="connsiteX105" fmla="*/ 1117284 w 1656655"/>
              <a:gd name="connsiteY105" fmla="*/ 1311847 h 1864576"/>
              <a:gd name="connsiteX106" fmla="*/ 1085848 w 1656655"/>
              <a:gd name="connsiteY106" fmla="*/ 1245778 h 1864576"/>
              <a:gd name="connsiteX107" fmla="*/ 1067218 w 1656655"/>
              <a:gd name="connsiteY107" fmla="*/ 1269751 h 1864576"/>
              <a:gd name="connsiteX108" fmla="*/ 1077504 w 1656655"/>
              <a:gd name="connsiteY108" fmla="*/ 1273842 h 1864576"/>
              <a:gd name="connsiteX109" fmla="*/ 1087399 w 1656655"/>
              <a:gd name="connsiteY109" fmla="*/ 1280471 h 1864576"/>
              <a:gd name="connsiteX110" fmla="*/ 1101179 w 1656655"/>
              <a:gd name="connsiteY110" fmla="*/ 1300157 h 1864576"/>
              <a:gd name="connsiteX111" fmla="*/ 1081581 w 1656655"/>
              <a:gd name="connsiteY111" fmla="*/ 1286512 h 1864576"/>
              <a:gd name="connsiteX112" fmla="*/ 1059843 w 1656655"/>
              <a:gd name="connsiteY112" fmla="*/ 1278134 h 1864576"/>
              <a:gd name="connsiteX113" fmla="*/ 1052273 w 1656655"/>
              <a:gd name="connsiteY113" fmla="*/ 1285929 h 1864576"/>
              <a:gd name="connsiteX114" fmla="*/ 1022001 w 1656655"/>
              <a:gd name="connsiteY114" fmla="*/ 1267022 h 1864576"/>
              <a:gd name="connsiteX115" fmla="*/ 1046063 w 1656655"/>
              <a:gd name="connsiteY115" fmla="*/ 1281250 h 1864576"/>
              <a:gd name="connsiteX116" fmla="*/ 1046259 w 1656655"/>
              <a:gd name="connsiteY116" fmla="*/ 1281250 h 1864576"/>
              <a:gd name="connsiteX117" fmla="*/ 1028598 w 1656655"/>
              <a:gd name="connsiteY117" fmla="*/ 1297815 h 1864576"/>
              <a:gd name="connsiteX118" fmla="*/ 1028598 w 1656655"/>
              <a:gd name="connsiteY118" fmla="*/ 1297619 h 1864576"/>
              <a:gd name="connsiteX119" fmla="*/ 1036946 w 1656655"/>
              <a:gd name="connsiteY119" fmla="*/ 1290216 h 1864576"/>
              <a:gd name="connsiteX120" fmla="*/ 1028598 w 1656655"/>
              <a:gd name="connsiteY120" fmla="*/ 1297619 h 1864576"/>
              <a:gd name="connsiteX121" fmla="*/ 1022001 w 1656655"/>
              <a:gd name="connsiteY121" fmla="*/ 1267022 h 1864576"/>
              <a:gd name="connsiteX122" fmla="*/ 827941 w 1656655"/>
              <a:gd name="connsiteY122" fmla="*/ 1372655 h 1864576"/>
              <a:gd name="connsiteX123" fmla="*/ 948646 w 1656655"/>
              <a:gd name="connsiteY123" fmla="*/ 1347712 h 1864576"/>
              <a:gd name="connsiteX124" fmla="*/ 944570 w 1656655"/>
              <a:gd name="connsiteY124" fmla="*/ 1327829 h 1864576"/>
              <a:gd name="connsiteX125" fmla="*/ 950007 w 1656655"/>
              <a:gd name="connsiteY125" fmla="*/ 1310093 h 1864576"/>
              <a:gd name="connsiteX126" fmla="*/ 957376 w 1656655"/>
              <a:gd name="connsiteY126" fmla="*/ 1311264 h 1864576"/>
              <a:gd name="connsiteX127" fmla="*/ 972708 w 1656655"/>
              <a:gd name="connsiteY127" fmla="*/ 1322763 h 1864576"/>
              <a:gd name="connsiteX128" fmla="*/ 982026 w 1656655"/>
              <a:gd name="connsiteY128" fmla="*/ 1328608 h 1864576"/>
              <a:gd name="connsiteX129" fmla="*/ 982994 w 1656655"/>
              <a:gd name="connsiteY129" fmla="*/ 1330171 h 1864576"/>
              <a:gd name="connsiteX130" fmla="*/ 988235 w 1656655"/>
              <a:gd name="connsiteY130" fmla="*/ 1327050 h 1864576"/>
              <a:gd name="connsiteX131" fmla="*/ 981830 w 1656655"/>
              <a:gd name="connsiteY131" fmla="*/ 1303665 h 1864576"/>
              <a:gd name="connsiteX132" fmla="*/ 982994 w 1656655"/>
              <a:gd name="connsiteY132" fmla="*/ 1290603 h 1864576"/>
              <a:gd name="connsiteX133" fmla="*/ 987071 w 1656655"/>
              <a:gd name="connsiteY133" fmla="*/ 1282421 h 1864576"/>
              <a:gd name="connsiteX134" fmla="*/ 997161 w 1656655"/>
              <a:gd name="connsiteY134" fmla="*/ 1285341 h 1864576"/>
              <a:gd name="connsiteX135" fmla="*/ 1005701 w 1656655"/>
              <a:gd name="connsiteY135" fmla="*/ 1293920 h 1864576"/>
              <a:gd name="connsiteX136" fmla="*/ 1019285 w 1656655"/>
              <a:gd name="connsiteY136" fmla="*/ 1305419 h 1864576"/>
              <a:gd name="connsiteX137" fmla="*/ 1023748 w 1656655"/>
              <a:gd name="connsiteY137" fmla="*/ 1301715 h 1864576"/>
              <a:gd name="connsiteX138" fmla="*/ 1023362 w 1656655"/>
              <a:gd name="connsiteY138" fmla="*/ 1300936 h 1864576"/>
              <a:gd name="connsiteX139" fmla="*/ 1016178 w 1656655"/>
              <a:gd name="connsiteY139" fmla="*/ 1267414 h 1864576"/>
              <a:gd name="connsiteX140" fmla="*/ 1027433 w 1656655"/>
              <a:gd name="connsiteY140" fmla="*/ 1263127 h 1864576"/>
              <a:gd name="connsiteX141" fmla="*/ 1047037 w 1656655"/>
              <a:gd name="connsiteY141" fmla="*/ 1275209 h 1864576"/>
              <a:gd name="connsiteX142" fmla="*/ 1050531 w 1656655"/>
              <a:gd name="connsiteY142" fmla="*/ 1276380 h 1864576"/>
              <a:gd name="connsiteX143" fmla="*/ 1134749 w 1656655"/>
              <a:gd name="connsiteY143" fmla="*/ 1064135 h 1864576"/>
              <a:gd name="connsiteX144" fmla="*/ 1134558 w 1656655"/>
              <a:gd name="connsiteY144" fmla="*/ 1056144 h 1864576"/>
              <a:gd name="connsiteX145" fmla="*/ 1134167 w 1656655"/>
              <a:gd name="connsiteY145" fmla="*/ 1048153 h 1864576"/>
              <a:gd name="connsiteX146" fmla="*/ 1133584 w 1656655"/>
              <a:gd name="connsiteY146" fmla="*/ 1040358 h 1864576"/>
              <a:gd name="connsiteX147" fmla="*/ 1132811 w 1656655"/>
              <a:gd name="connsiteY147" fmla="*/ 1032563 h 1864576"/>
              <a:gd name="connsiteX148" fmla="*/ 1131843 w 1656655"/>
              <a:gd name="connsiteY148" fmla="*/ 1024768 h 1864576"/>
              <a:gd name="connsiteX149" fmla="*/ 1130678 w 1656655"/>
              <a:gd name="connsiteY149" fmla="*/ 1017164 h 1864576"/>
              <a:gd name="connsiteX150" fmla="*/ 1129513 w 1656655"/>
              <a:gd name="connsiteY150" fmla="*/ 1009565 h 1864576"/>
              <a:gd name="connsiteX151" fmla="*/ 1128153 w 1656655"/>
              <a:gd name="connsiteY151" fmla="*/ 1001966 h 1864576"/>
              <a:gd name="connsiteX152" fmla="*/ 1126601 w 1656655"/>
              <a:gd name="connsiteY152" fmla="*/ 994558 h 1864576"/>
              <a:gd name="connsiteX153" fmla="*/ 1124854 w 1656655"/>
              <a:gd name="connsiteY153" fmla="*/ 987150 h 1864576"/>
              <a:gd name="connsiteX154" fmla="*/ 1122912 w 1656655"/>
              <a:gd name="connsiteY154" fmla="*/ 979747 h 1864576"/>
              <a:gd name="connsiteX155" fmla="*/ 1120778 w 1656655"/>
              <a:gd name="connsiteY155" fmla="*/ 972535 h 1864576"/>
              <a:gd name="connsiteX156" fmla="*/ 1118449 w 1656655"/>
              <a:gd name="connsiteY156" fmla="*/ 965323 h 1864576"/>
              <a:gd name="connsiteX157" fmla="*/ 1115929 w 1656655"/>
              <a:gd name="connsiteY157" fmla="*/ 958111 h 1864576"/>
              <a:gd name="connsiteX158" fmla="*/ 1113213 w 1656655"/>
              <a:gd name="connsiteY158" fmla="*/ 951095 h 1864576"/>
              <a:gd name="connsiteX159" fmla="*/ 1110301 w 1656655"/>
              <a:gd name="connsiteY159" fmla="*/ 944079 h 1864576"/>
              <a:gd name="connsiteX160" fmla="*/ 1107389 w 1656655"/>
              <a:gd name="connsiteY160" fmla="*/ 937259 h 1864576"/>
              <a:gd name="connsiteX161" fmla="*/ 1104282 w 1656655"/>
              <a:gd name="connsiteY161" fmla="*/ 930439 h 1864576"/>
              <a:gd name="connsiteX162" fmla="*/ 1100984 w 1656655"/>
              <a:gd name="connsiteY162" fmla="*/ 923810 h 1864576"/>
              <a:gd name="connsiteX163" fmla="*/ 1097489 w 1656655"/>
              <a:gd name="connsiteY163" fmla="*/ 917185 h 1864576"/>
              <a:gd name="connsiteX164" fmla="*/ 1093805 w 1656655"/>
              <a:gd name="connsiteY164" fmla="*/ 910752 h 1864576"/>
              <a:gd name="connsiteX165" fmla="*/ 1090115 w 1656655"/>
              <a:gd name="connsiteY165" fmla="*/ 904319 h 1864576"/>
              <a:gd name="connsiteX166" fmla="*/ 1086234 w 1656655"/>
              <a:gd name="connsiteY166" fmla="*/ 898082 h 1864576"/>
              <a:gd name="connsiteX167" fmla="*/ 1082158 w 1656655"/>
              <a:gd name="connsiteY167" fmla="*/ 891845 h 1864576"/>
              <a:gd name="connsiteX168" fmla="*/ 1077891 w 1656655"/>
              <a:gd name="connsiteY168" fmla="*/ 885804 h 1864576"/>
              <a:gd name="connsiteX169" fmla="*/ 1073624 w 1656655"/>
              <a:gd name="connsiteY169" fmla="*/ 879763 h 1864576"/>
              <a:gd name="connsiteX170" fmla="*/ 1069161 w 1656655"/>
              <a:gd name="connsiteY170" fmla="*/ 873918 h 1864576"/>
              <a:gd name="connsiteX171" fmla="*/ 1064502 w 1656655"/>
              <a:gd name="connsiteY171" fmla="*/ 868068 h 1864576"/>
              <a:gd name="connsiteX172" fmla="*/ 1059647 w 1656655"/>
              <a:gd name="connsiteY172" fmla="*/ 862419 h 1864576"/>
              <a:gd name="connsiteX173" fmla="*/ 1054798 w 1656655"/>
              <a:gd name="connsiteY173" fmla="*/ 856961 h 1864576"/>
              <a:gd name="connsiteX174" fmla="*/ 1049753 w 1656655"/>
              <a:gd name="connsiteY174" fmla="*/ 851503 h 1864576"/>
              <a:gd name="connsiteX175" fmla="*/ 605352 w 1656655"/>
              <a:gd name="connsiteY175" fmla="*/ 851503 h 1864576"/>
              <a:gd name="connsiteX176" fmla="*/ 600307 w 1656655"/>
              <a:gd name="connsiteY176" fmla="*/ 856961 h 1864576"/>
              <a:gd name="connsiteX177" fmla="*/ 595452 w 1656655"/>
              <a:gd name="connsiteY177" fmla="*/ 862419 h 1864576"/>
              <a:gd name="connsiteX178" fmla="*/ 590603 w 1656655"/>
              <a:gd name="connsiteY178" fmla="*/ 868068 h 1864576"/>
              <a:gd name="connsiteX179" fmla="*/ 585944 w 1656655"/>
              <a:gd name="connsiteY179" fmla="*/ 873918 h 1864576"/>
              <a:gd name="connsiteX180" fmla="*/ 581481 w 1656655"/>
              <a:gd name="connsiteY180" fmla="*/ 879763 h 1864576"/>
              <a:gd name="connsiteX181" fmla="*/ 577214 w 1656655"/>
              <a:gd name="connsiteY181" fmla="*/ 885804 h 1864576"/>
              <a:gd name="connsiteX182" fmla="*/ 572942 w 1656655"/>
              <a:gd name="connsiteY182" fmla="*/ 891845 h 1864576"/>
              <a:gd name="connsiteX183" fmla="*/ 568866 w 1656655"/>
              <a:gd name="connsiteY183" fmla="*/ 898082 h 1864576"/>
              <a:gd name="connsiteX184" fmla="*/ 564985 w 1656655"/>
              <a:gd name="connsiteY184" fmla="*/ 904319 h 1864576"/>
              <a:gd name="connsiteX185" fmla="*/ 561300 w 1656655"/>
              <a:gd name="connsiteY185" fmla="*/ 910752 h 1864576"/>
              <a:gd name="connsiteX186" fmla="*/ 557610 w 1656655"/>
              <a:gd name="connsiteY186" fmla="*/ 917185 h 1864576"/>
              <a:gd name="connsiteX187" fmla="*/ 554121 w 1656655"/>
              <a:gd name="connsiteY187" fmla="*/ 923810 h 1864576"/>
              <a:gd name="connsiteX188" fmla="*/ 550818 w 1656655"/>
              <a:gd name="connsiteY188" fmla="*/ 930439 h 1864576"/>
              <a:gd name="connsiteX189" fmla="*/ 547716 w 1656655"/>
              <a:gd name="connsiteY189" fmla="*/ 937259 h 1864576"/>
              <a:gd name="connsiteX190" fmla="*/ 544804 w 1656655"/>
              <a:gd name="connsiteY190" fmla="*/ 944079 h 1864576"/>
              <a:gd name="connsiteX191" fmla="*/ 541892 w 1656655"/>
              <a:gd name="connsiteY191" fmla="*/ 951095 h 1864576"/>
              <a:gd name="connsiteX192" fmla="*/ 539176 w 1656655"/>
              <a:gd name="connsiteY192" fmla="*/ 958111 h 1864576"/>
              <a:gd name="connsiteX193" fmla="*/ 536656 w 1656655"/>
              <a:gd name="connsiteY193" fmla="*/ 965323 h 1864576"/>
              <a:gd name="connsiteX194" fmla="*/ 534327 w 1656655"/>
              <a:gd name="connsiteY194" fmla="*/ 972535 h 1864576"/>
              <a:gd name="connsiteX195" fmla="*/ 532188 w 1656655"/>
              <a:gd name="connsiteY195" fmla="*/ 979747 h 1864576"/>
              <a:gd name="connsiteX196" fmla="*/ 530250 w 1656655"/>
              <a:gd name="connsiteY196" fmla="*/ 987150 h 1864576"/>
              <a:gd name="connsiteX197" fmla="*/ 528503 w 1656655"/>
              <a:gd name="connsiteY197" fmla="*/ 994558 h 1864576"/>
              <a:gd name="connsiteX198" fmla="*/ 526952 w 1656655"/>
              <a:gd name="connsiteY198" fmla="*/ 1001966 h 1864576"/>
              <a:gd name="connsiteX199" fmla="*/ 525592 w 1656655"/>
              <a:gd name="connsiteY199" fmla="*/ 1009565 h 1864576"/>
              <a:gd name="connsiteX200" fmla="*/ 524427 w 1656655"/>
              <a:gd name="connsiteY200" fmla="*/ 1017164 h 1864576"/>
              <a:gd name="connsiteX201" fmla="*/ 523262 w 1656655"/>
              <a:gd name="connsiteY201" fmla="*/ 1024768 h 1864576"/>
              <a:gd name="connsiteX202" fmla="*/ 522293 w 1656655"/>
              <a:gd name="connsiteY202" fmla="*/ 1032563 h 1864576"/>
              <a:gd name="connsiteX203" fmla="*/ 521515 w 1656655"/>
              <a:gd name="connsiteY203" fmla="*/ 1040358 h 1864576"/>
              <a:gd name="connsiteX204" fmla="*/ 520933 w 1656655"/>
              <a:gd name="connsiteY204" fmla="*/ 1048153 h 1864576"/>
              <a:gd name="connsiteX205" fmla="*/ 520546 w 1656655"/>
              <a:gd name="connsiteY205" fmla="*/ 1056144 h 1864576"/>
              <a:gd name="connsiteX206" fmla="*/ 520351 w 1656655"/>
              <a:gd name="connsiteY206" fmla="*/ 1064135 h 1864576"/>
              <a:gd name="connsiteX207" fmla="*/ 604574 w 1656655"/>
              <a:gd name="connsiteY207" fmla="*/ 1276380 h 1864576"/>
              <a:gd name="connsiteX208" fmla="*/ 608068 w 1656655"/>
              <a:gd name="connsiteY208" fmla="*/ 1275209 h 1864576"/>
              <a:gd name="connsiteX209" fmla="*/ 627667 w 1656655"/>
              <a:gd name="connsiteY209" fmla="*/ 1263127 h 1864576"/>
              <a:gd name="connsiteX210" fmla="*/ 638922 w 1656655"/>
              <a:gd name="connsiteY210" fmla="*/ 1267414 h 1864576"/>
              <a:gd name="connsiteX211" fmla="*/ 631743 w 1656655"/>
              <a:gd name="connsiteY211" fmla="*/ 1300936 h 1864576"/>
              <a:gd name="connsiteX212" fmla="*/ 631357 w 1656655"/>
              <a:gd name="connsiteY212" fmla="*/ 1301715 h 1864576"/>
              <a:gd name="connsiteX213" fmla="*/ 635820 w 1656655"/>
              <a:gd name="connsiteY213" fmla="*/ 1305419 h 1864576"/>
              <a:gd name="connsiteX214" fmla="*/ 649404 w 1656655"/>
              <a:gd name="connsiteY214" fmla="*/ 1293920 h 1864576"/>
              <a:gd name="connsiteX215" fmla="*/ 657943 w 1656655"/>
              <a:gd name="connsiteY215" fmla="*/ 1285341 h 1864576"/>
              <a:gd name="connsiteX216" fmla="*/ 668034 w 1656655"/>
              <a:gd name="connsiteY216" fmla="*/ 1282421 h 1864576"/>
              <a:gd name="connsiteX217" fmla="*/ 672110 w 1656655"/>
              <a:gd name="connsiteY217" fmla="*/ 1290603 h 1864576"/>
              <a:gd name="connsiteX218" fmla="*/ 673275 w 1656655"/>
              <a:gd name="connsiteY218" fmla="*/ 1303665 h 1864576"/>
              <a:gd name="connsiteX219" fmla="*/ 666869 w 1656655"/>
              <a:gd name="connsiteY219" fmla="*/ 1327050 h 1864576"/>
              <a:gd name="connsiteX220" fmla="*/ 672110 w 1656655"/>
              <a:gd name="connsiteY220" fmla="*/ 1330171 h 1864576"/>
              <a:gd name="connsiteX221" fmla="*/ 673079 w 1656655"/>
              <a:gd name="connsiteY221" fmla="*/ 1328608 h 1864576"/>
              <a:gd name="connsiteX222" fmla="*/ 682392 w 1656655"/>
              <a:gd name="connsiteY222" fmla="*/ 1322763 h 1864576"/>
              <a:gd name="connsiteX223" fmla="*/ 697723 w 1656655"/>
              <a:gd name="connsiteY223" fmla="*/ 1311264 h 1864576"/>
              <a:gd name="connsiteX224" fmla="*/ 705098 w 1656655"/>
              <a:gd name="connsiteY224" fmla="*/ 1310093 h 1864576"/>
              <a:gd name="connsiteX225" fmla="*/ 710535 w 1656655"/>
              <a:gd name="connsiteY225" fmla="*/ 1327829 h 1864576"/>
              <a:gd name="connsiteX226" fmla="*/ 706458 w 1656655"/>
              <a:gd name="connsiteY226" fmla="*/ 1347712 h 1864576"/>
              <a:gd name="connsiteX227" fmla="*/ 827941 w 1656655"/>
              <a:gd name="connsiteY227" fmla="*/ 1372655 h 1864576"/>
              <a:gd name="connsiteX228" fmla="*/ 580899 w 1656655"/>
              <a:gd name="connsiteY228" fmla="*/ 1456269 h 1864576"/>
              <a:gd name="connsiteX229" fmla="*/ 562073 w 1656655"/>
              <a:gd name="connsiteY229" fmla="*/ 1420405 h 1864576"/>
              <a:gd name="connsiteX230" fmla="*/ 539372 w 1656655"/>
              <a:gd name="connsiteY230" fmla="*/ 1355507 h 1864576"/>
              <a:gd name="connsiteX231" fmla="*/ 535682 w 1656655"/>
              <a:gd name="connsiteY231" fmla="*/ 1365639 h 1864576"/>
              <a:gd name="connsiteX232" fmla="*/ 529282 w 1656655"/>
              <a:gd name="connsiteY232" fmla="*/ 1378505 h 1864576"/>
              <a:gd name="connsiteX233" fmla="*/ 529472 w 1656655"/>
              <a:gd name="connsiteY233" fmla="*/ 1397603 h 1864576"/>
              <a:gd name="connsiteX234" fmla="*/ 551400 w 1656655"/>
              <a:gd name="connsiteY234" fmla="*/ 1431904 h 1864576"/>
              <a:gd name="connsiteX235" fmla="*/ 581868 w 1656655"/>
              <a:gd name="connsiteY235" fmla="*/ 1469909 h 1864576"/>
              <a:gd name="connsiteX236" fmla="*/ 600693 w 1656655"/>
              <a:gd name="connsiteY236" fmla="*/ 1374605 h 1864576"/>
              <a:gd name="connsiteX237" fmla="*/ 572360 w 1656655"/>
              <a:gd name="connsiteY237" fmla="*/ 1347123 h 1864576"/>
              <a:gd name="connsiteX238" fmla="*/ 548102 w 1656655"/>
              <a:gd name="connsiteY238" fmla="*/ 1343229 h 1864576"/>
              <a:gd name="connsiteX239" fmla="*/ 551792 w 1656655"/>
              <a:gd name="connsiteY239" fmla="*/ 1385717 h 1864576"/>
              <a:gd name="connsiteX240" fmla="*/ 566150 w 1656655"/>
              <a:gd name="connsiteY240" fmla="*/ 1414952 h 1864576"/>
              <a:gd name="connsiteX241" fmla="*/ 580899 w 1656655"/>
              <a:gd name="connsiteY241" fmla="*/ 1456269 h 1864576"/>
              <a:gd name="connsiteX242" fmla="*/ 495513 w 1656655"/>
              <a:gd name="connsiteY242" fmla="*/ 1380646 h 1864576"/>
              <a:gd name="connsiteX243" fmla="*/ 495319 w 1656655"/>
              <a:gd name="connsiteY243" fmla="*/ 1338942 h 1864576"/>
              <a:gd name="connsiteX244" fmla="*/ 497453 w 1656655"/>
              <a:gd name="connsiteY244" fmla="*/ 1280275 h 1864576"/>
              <a:gd name="connsiteX245" fmla="*/ 556641 w 1656655"/>
              <a:gd name="connsiteY245" fmla="*/ 1228630 h 1864576"/>
              <a:gd name="connsiteX246" fmla="*/ 556641 w 1656655"/>
              <a:gd name="connsiteY246" fmla="*/ 1227851 h 1864576"/>
              <a:gd name="connsiteX247" fmla="*/ 515888 w 1656655"/>
              <a:gd name="connsiteY247" fmla="*/ 1238958 h 1864576"/>
              <a:gd name="connsiteX248" fmla="*/ 474360 w 1656655"/>
              <a:gd name="connsiteY248" fmla="*/ 1287879 h 1864576"/>
              <a:gd name="connsiteX249" fmla="*/ 481928 w 1656655"/>
              <a:gd name="connsiteY249" fmla="*/ 1376947 h 1864576"/>
              <a:gd name="connsiteX250" fmla="*/ 490661 w 1656655"/>
              <a:gd name="connsiteY250" fmla="*/ 1402086 h 1864576"/>
              <a:gd name="connsiteX251" fmla="*/ 509678 w 1656655"/>
              <a:gd name="connsiteY251" fmla="*/ 1390391 h 1864576"/>
              <a:gd name="connsiteX252" fmla="*/ 533549 w 1656655"/>
              <a:gd name="connsiteY252" fmla="*/ 1322763 h 1864576"/>
              <a:gd name="connsiteX253" fmla="*/ 564016 w 1656655"/>
              <a:gd name="connsiteY253" fmla="*/ 1236812 h 1864576"/>
              <a:gd name="connsiteX254" fmla="*/ 562465 w 1656655"/>
              <a:gd name="connsiteY254" fmla="*/ 1234475 h 1864576"/>
              <a:gd name="connsiteX255" fmla="*/ 517052 w 1656655"/>
              <a:gd name="connsiteY255" fmla="*/ 1260981 h 1864576"/>
              <a:gd name="connsiteX256" fmla="*/ 498812 w 1656655"/>
              <a:gd name="connsiteY256" fmla="*/ 1303665 h 1864576"/>
              <a:gd name="connsiteX257" fmla="*/ 501723 w 1656655"/>
              <a:gd name="connsiteY257" fmla="*/ 1348295 h 1864576"/>
              <a:gd name="connsiteX258" fmla="*/ 496289 w 1656655"/>
              <a:gd name="connsiteY258" fmla="*/ 1379088 h 1864576"/>
              <a:gd name="connsiteX259" fmla="*/ 495513 w 1656655"/>
              <a:gd name="connsiteY259" fmla="*/ 1380646 h 1864576"/>
              <a:gd name="connsiteX260" fmla="*/ 752644 w 1656655"/>
              <a:gd name="connsiteY260" fmla="*/ 1519217 h 1864576"/>
              <a:gd name="connsiteX261" fmla="*/ 708788 w 1656655"/>
              <a:gd name="connsiteY261" fmla="*/ 1359211 h 1864576"/>
              <a:gd name="connsiteX262" fmla="*/ 701604 w 1656655"/>
              <a:gd name="connsiteY262" fmla="*/ 1370514 h 1864576"/>
              <a:gd name="connsiteX263" fmla="*/ 757885 w 1656655"/>
              <a:gd name="connsiteY263" fmla="*/ 1538321 h 1864576"/>
              <a:gd name="connsiteX264" fmla="*/ 773217 w 1656655"/>
              <a:gd name="connsiteY264" fmla="*/ 1533250 h 1864576"/>
              <a:gd name="connsiteX265" fmla="*/ 763121 w 1656655"/>
              <a:gd name="connsiteY265" fmla="*/ 1455681 h 1864576"/>
              <a:gd name="connsiteX266" fmla="*/ 733432 w 1656655"/>
              <a:gd name="connsiteY266" fmla="*/ 1366031 h 1864576"/>
              <a:gd name="connsiteX267" fmla="*/ 720043 w 1656655"/>
              <a:gd name="connsiteY267" fmla="*/ 1361548 h 1864576"/>
              <a:gd name="connsiteX268" fmla="*/ 752644 w 1656655"/>
              <a:gd name="connsiteY268" fmla="*/ 1519217 h 1864576"/>
              <a:gd name="connsiteX269" fmla="*/ 903234 w 1656655"/>
              <a:gd name="connsiteY269" fmla="*/ 1519217 h 1864576"/>
              <a:gd name="connsiteX270" fmla="*/ 947095 w 1656655"/>
              <a:gd name="connsiteY270" fmla="*/ 1359211 h 1864576"/>
              <a:gd name="connsiteX271" fmla="*/ 954274 w 1656655"/>
              <a:gd name="connsiteY271" fmla="*/ 1370514 h 1864576"/>
              <a:gd name="connsiteX272" fmla="*/ 897998 w 1656655"/>
              <a:gd name="connsiteY272" fmla="*/ 1538321 h 1864576"/>
              <a:gd name="connsiteX273" fmla="*/ 882666 w 1656655"/>
              <a:gd name="connsiteY273" fmla="*/ 1533250 h 1864576"/>
              <a:gd name="connsiteX274" fmla="*/ 892757 w 1656655"/>
              <a:gd name="connsiteY274" fmla="*/ 1455681 h 1864576"/>
              <a:gd name="connsiteX275" fmla="*/ 922446 w 1656655"/>
              <a:gd name="connsiteY275" fmla="*/ 1366031 h 1864576"/>
              <a:gd name="connsiteX276" fmla="*/ 935840 w 1656655"/>
              <a:gd name="connsiteY276" fmla="*/ 1361548 h 1864576"/>
              <a:gd name="connsiteX277" fmla="*/ 903234 w 1656655"/>
              <a:gd name="connsiteY277" fmla="*/ 1519217 h 1864576"/>
              <a:gd name="connsiteX278" fmla="*/ 1075175 w 1656655"/>
              <a:gd name="connsiteY278" fmla="*/ 1456269 h 1864576"/>
              <a:gd name="connsiteX279" fmla="*/ 1094000 w 1656655"/>
              <a:gd name="connsiteY279" fmla="*/ 1420405 h 1864576"/>
              <a:gd name="connsiteX280" fmla="*/ 1116702 w 1656655"/>
              <a:gd name="connsiteY280" fmla="*/ 1355507 h 1864576"/>
              <a:gd name="connsiteX281" fmla="*/ 1120391 w 1656655"/>
              <a:gd name="connsiteY281" fmla="*/ 1365639 h 1864576"/>
              <a:gd name="connsiteX282" fmla="*/ 1126792 w 1656655"/>
              <a:gd name="connsiteY282" fmla="*/ 1378505 h 1864576"/>
              <a:gd name="connsiteX283" fmla="*/ 1126601 w 1656655"/>
              <a:gd name="connsiteY283" fmla="*/ 1397603 h 1864576"/>
              <a:gd name="connsiteX284" fmla="*/ 1104673 w 1656655"/>
              <a:gd name="connsiteY284" fmla="*/ 1431904 h 1864576"/>
              <a:gd name="connsiteX285" fmla="*/ 1074206 w 1656655"/>
              <a:gd name="connsiteY285" fmla="*/ 1469909 h 1864576"/>
              <a:gd name="connsiteX286" fmla="*/ 1055380 w 1656655"/>
              <a:gd name="connsiteY286" fmla="*/ 1374605 h 1864576"/>
              <a:gd name="connsiteX287" fmla="*/ 1083714 w 1656655"/>
              <a:gd name="connsiteY287" fmla="*/ 1347123 h 1864576"/>
              <a:gd name="connsiteX288" fmla="*/ 1107972 w 1656655"/>
              <a:gd name="connsiteY288" fmla="*/ 1343229 h 1864576"/>
              <a:gd name="connsiteX289" fmla="*/ 1104282 w 1656655"/>
              <a:gd name="connsiteY289" fmla="*/ 1385717 h 1864576"/>
              <a:gd name="connsiteX290" fmla="*/ 1089924 w 1656655"/>
              <a:gd name="connsiteY290" fmla="*/ 1414952 h 1864576"/>
              <a:gd name="connsiteX291" fmla="*/ 1075175 w 1656655"/>
              <a:gd name="connsiteY291" fmla="*/ 1456269 h 1864576"/>
              <a:gd name="connsiteX292" fmla="*/ 1160563 w 1656655"/>
              <a:gd name="connsiteY292" fmla="*/ 1380646 h 1864576"/>
              <a:gd name="connsiteX293" fmla="*/ 1160754 w 1656655"/>
              <a:gd name="connsiteY293" fmla="*/ 1338942 h 1864576"/>
              <a:gd name="connsiteX294" fmla="*/ 1158620 w 1656655"/>
              <a:gd name="connsiteY294" fmla="*/ 1280275 h 1864576"/>
              <a:gd name="connsiteX295" fmla="*/ 1099432 w 1656655"/>
              <a:gd name="connsiteY295" fmla="*/ 1228630 h 1864576"/>
              <a:gd name="connsiteX296" fmla="*/ 1099432 w 1656655"/>
              <a:gd name="connsiteY296" fmla="*/ 1227851 h 1864576"/>
              <a:gd name="connsiteX297" fmla="*/ 1140186 w 1656655"/>
              <a:gd name="connsiteY297" fmla="*/ 1238958 h 1864576"/>
              <a:gd name="connsiteX298" fmla="*/ 1181713 w 1656655"/>
              <a:gd name="connsiteY298" fmla="*/ 1287879 h 1864576"/>
              <a:gd name="connsiteX299" fmla="*/ 1174147 w 1656655"/>
              <a:gd name="connsiteY299" fmla="*/ 1376947 h 1864576"/>
              <a:gd name="connsiteX300" fmla="*/ 1165412 w 1656655"/>
              <a:gd name="connsiteY300" fmla="*/ 1402086 h 1864576"/>
              <a:gd name="connsiteX301" fmla="*/ 1146396 w 1656655"/>
              <a:gd name="connsiteY301" fmla="*/ 1390391 h 1864576"/>
              <a:gd name="connsiteX302" fmla="*/ 1122525 w 1656655"/>
              <a:gd name="connsiteY302" fmla="*/ 1322763 h 1864576"/>
              <a:gd name="connsiteX303" fmla="*/ 1092058 w 1656655"/>
              <a:gd name="connsiteY303" fmla="*/ 1236812 h 1864576"/>
              <a:gd name="connsiteX304" fmla="*/ 1093609 w 1656655"/>
              <a:gd name="connsiteY304" fmla="*/ 1234475 h 1864576"/>
              <a:gd name="connsiteX305" fmla="*/ 1139021 w 1656655"/>
              <a:gd name="connsiteY305" fmla="*/ 1260981 h 1864576"/>
              <a:gd name="connsiteX306" fmla="*/ 1157265 w 1656655"/>
              <a:gd name="connsiteY306" fmla="*/ 1303665 h 1864576"/>
              <a:gd name="connsiteX307" fmla="*/ 1154353 w 1656655"/>
              <a:gd name="connsiteY307" fmla="*/ 1348295 h 1864576"/>
              <a:gd name="connsiteX308" fmla="*/ 1159785 w 1656655"/>
              <a:gd name="connsiteY308" fmla="*/ 1379088 h 1864576"/>
              <a:gd name="connsiteX309" fmla="*/ 1160563 w 1656655"/>
              <a:gd name="connsiteY309" fmla="*/ 1380646 h 1864576"/>
              <a:gd name="connsiteX310" fmla="*/ 827941 w 1656655"/>
              <a:gd name="connsiteY310" fmla="*/ 1858731 h 1864576"/>
              <a:gd name="connsiteX311" fmla="*/ 828715 w 1656655"/>
              <a:gd name="connsiteY311" fmla="*/ 1858731 h 1864576"/>
              <a:gd name="connsiteX312" fmla="*/ 852390 w 1656655"/>
              <a:gd name="connsiteY312" fmla="*/ 1847815 h 1864576"/>
              <a:gd name="connsiteX313" fmla="*/ 892370 w 1656655"/>
              <a:gd name="connsiteY313" fmla="*/ 1775313 h 1864576"/>
              <a:gd name="connsiteX314" fmla="*/ 888294 w 1656655"/>
              <a:gd name="connsiteY314" fmla="*/ 1763427 h 1864576"/>
              <a:gd name="connsiteX315" fmla="*/ 860929 w 1656655"/>
              <a:gd name="connsiteY315" fmla="*/ 1679033 h 1864576"/>
              <a:gd name="connsiteX316" fmla="*/ 835120 w 1656655"/>
              <a:gd name="connsiteY316" fmla="*/ 1653115 h 1864576"/>
              <a:gd name="connsiteX317" fmla="*/ 828910 w 1656655"/>
              <a:gd name="connsiteY317" fmla="*/ 1847036 h 1864576"/>
              <a:gd name="connsiteX318" fmla="*/ 828132 w 1656655"/>
              <a:gd name="connsiteY318" fmla="*/ 1847036 h 1864576"/>
              <a:gd name="connsiteX319" fmla="*/ 828132 w 1656655"/>
              <a:gd name="connsiteY319" fmla="*/ 1845865 h 1864576"/>
              <a:gd name="connsiteX320" fmla="*/ 828132 w 1656655"/>
              <a:gd name="connsiteY320" fmla="*/ 1847036 h 1864576"/>
              <a:gd name="connsiteX321" fmla="*/ 827359 w 1656655"/>
              <a:gd name="connsiteY321" fmla="*/ 1847036 h 1864576"/>
              <a:gd name="connsiteX322" fmla="*/ 821149 w 1656655"/>
              <a:gd name="connsiteY322" fmla="*/ 1653115 h 1864576"/>
              <a:gd name="connsiteX323" fmla="*/ 795335 w 1656655"/>
              <a:gd name="connsiteY323" fmla="*/ 1679033 h 1864576"/>
              <a:gd name="connsiteX324" fmla="*/ 767976 w 1656655"/>
              <a:gd name="connsiteY324" fmla="*/ 1763427 h 1864576"/>
              <a:gd name="connsiteX325" fmla="*/ 763899 w 1656655"/>
              <a:gd name="connsiteY325" fmla="*/ 1775313 h 1864576"/>
              <a:gd name="connsiteX326" fmla="*/ 803875 w 1656655"/>
              <a:gd name="connsiteY326" fmla="*/ 1847815 h 1864576"/>
              <a:gd name="connsiteX327" fmla="*/ 827550 w 1656655"/>
              <a:gd name="connsiteY327" fmla="*/ 1858731 h 1864576"/>
              <a:gd name="connsiteX328" fmla="*/ 827941 w 1656655"/>
              <a:gd name="connsiteY328" fmla="*/ 1858731 h 1864576"/>
              <a:gd name="connsiteX329" fmla="*/ 827941 w 1656655"/>
              <a:gd name="connsiteY329" fmla="*/ 1578859 h 1864576"/>
              <a:gd name="connsiteX330" fmla="*/ 848123 w 1656655"/>
              <a:gd name="connsiteY330" fmla="*/ 1567747 h 1864576"/>
              <a:gd name="connsiteX331" fmla="*/ 866366 w 1656655"/>
              <a:gd name="connsiteY331" fmla="*/ 1543583 h 1864576"/>
              <a:gd name="connsiteX332" fmla="*/ 875874 w 1656655"/>
              <a:gd name="connsiteY332" fmla="*/ 1478292 h 1864576"/>
              <a:gd name="connsiteX333" fmla="*/ 837450 w 1656655"/>
              <a:gd name="connsiteY333" fmla="*/ 1500315 h 1864576"/>
              <a:gd name="connsiteX334" fmla="*/ 835898 w 1656655"/>
              <a:gd name="connsiteY334" fmla="*/ 1514347 h 1864576"/>
              <a:gd name="connsiteX335" fmla="*/ 828132 w 1656655"/>
              <a:gd name="connsiteY335" fmla="*/ 1553715 h 1864576"/>
              <a:gd name="connsiteX336" fmla="*/ 820371 w 1656655"/>
              <a:gd name="connsiteY336" fmla="*/ 1514347 h 1864576"/>
              <a:gd name="connsiteX337" fmla="*/ 818820 w 1656655"/>
              <a:gd name="connsiteY337" fmla="*/ 1500315 h 1864576"/>
              <a:gd name="connsiteX338" fmla="*/ 780395 w 1656655"/>
              <a:gd name="connsiteY338" fmla="*/ 1478292 h 1864576"/>
              <a:gd name="connsiteX339" fmla="*/ 789904 w 1656655"/>
              <a:gd name="connsiteY339" fmla="*/ 1543583 h 1864576"/>
              <a:gd name="connsiteX340" fmla="*/ 808147 w 1656655"/>
              <a:gd name="connsiteY340" fmla="*/ 1567747 h 1864576"/>
              <a:gd name="connsiteX341" fmla="*/ 827941 w 1656655"/>
              <a:gd name="connsiteY341" fmla="*/ 1578859 h 1864576"/>
              <a:gd name="connsiteX342" fmla="*/ 827941 w 1656655"/>
              <a:gd name="connsiteY342" fmla="*/ 1404815 h 1864576"/>
              <a:gd name="connsiteX343" fmla="*/ 827941 w 1656655"/>
              <a:gd name="connsiteY343" fmla="*/ 1405011 h 1864576"/>
              <a:gd name="connsiteX344" fmla="*/ 832404 w 1656655"/>
              <a:gd name="connsiteY344" fmla="*/ 1380646 h 1864576"/>
              <a:gd name="connsiteX345" fmla="*/ 823479 w 1656655"/>
              <a:gd name="connsiteY345" fmla="*/ 1380646 h 1864576"/>
              <a:gd name="connsiteX346" fmla="*/ 827941 w 1656655"/>
              <a:gd name="connsiteY346" fmla="*/ 1405011 h 1864576"/>
              <a:gd name="connsiteX347" fmla="*/ 827941 w 1656655"/>
              <a:gd name="connsiteY347" fmla="*/ 1404815 h 1864576"/>
              <a:gd name="connsiteX348" fmla="*/ 689184 w 1656655"/>
              <a:gd name="connsiteY348" fmla="*/ 1417676 h 1864576"/>
              <a:gd name="connsiteX349" fmla="*/ 684917 w 1656655"/>
              <a:gd name="connsiteY349" fmla="*/ 1431517 h 1864576"/>
              <a:gd name="connsiteX350" fmla="*/ 565567 w 1656655"/>
              <a:gd name="connsiteY350" fmla="*/ 1721521 h 1864576"/>
              <a:gd name="connsiteX351" fmla="*/ 674244 w 1656655"/>
              <a:gd name="connsiteY351" fmla="*/ 1444574 h 1864576"/>
              <a:gd name="connsiteX352" fmla="*/ 668807 w 1656655"/>
              <a:gd name="connsiteY352" fmla="*/ 1451007 h 1864576"/>
              <a:gd name="connsiteX353" fmla="*/ 665509 w 1656655"/>
              <a:gd name="connsiteY353" fmla="*/ 1461139 h 1864576"/>
              <a:gd name="connsiteX354" fmla="*/ 574302 w 1656655"/>
              <a:gd name="connsiteY354" fmla="*/ 1691899 h 1864576"/>
              <a:gd name="connsiteX355" fmla="*/ 539176 w 1656655"/>
              <a:gd name="connsiteY355" fmla="*/ 1734387 h 1864576"/>
              <a:gd name="connsiteX356" fmla="*/ 544608 w 1656655"/>
              <a:gd name="connsiteY356" fmla="*/ 1742569 h 1864576"/>
              <a:gd name="connsiteX357" fmla="*/ 690349 w 1656655"/>
              <a:gd name="connsiteY357" fmla="*/ 1598736 h 1864576"/>
              <a:gd name="connsiteX358" fmla="*/ 710921 w 1656655"/>
              <a:gd name="connsiteY358" fmla="*/ 1585679 h 1864576"/>
              <a:gd name="connsiteX359" fmla="*/ 727026 w 1656655"/>
              <a:gd name="connsiteY359" fmla="*/ 1533250 h 1864576"/>
              <a:gd name="connsiteX360" fmla="*/ 717909 w 1656655"/>
              <a:gd name="connsiteY360" fmla="*/ 1510643 h 1864576"/>
              <a:gd name="connsiteX361" fmla="*/ 689184 w 1656655"/>
              <a:gd name="connsiteY361" fmla="*/ 1417676 h 1864576"/>
              <a:gd name="connsiteX362" fmla="*/ 684530 w 1656655"/>
              <a:gd name="connsiteY362" fmla="*/ 1796557 h 1864576"/>
              <a:gd name="connsiteX363" fmla="*/ 780200 w 1656655"/>
              <a:gd name="connsiteY363" fmla="*/ 1542025 h 1864576"/>
              <a:gd name="connsiteX364" fmla="*/ 772439 w 1656655"/>
              <a:gd name="connsiteY364" fmla="*/ 1554690 h 1864576"/>
              <a:gd name="connsiteX365" fmla="*/ 735565 w 1656655"/>
              <a:gd name="connsiteY365" fmla="*/ 1655452 h 1864576"/>
              <a:gd name="connsiteX366" fmla="*/ 720043 w 1656655"/>
              <a:gd name="connsiteY366" fmla="*/ 1660322 h 1864576"/>
              <a:gd name="connsiteX367" fmla="*/ 687829 w 1656655"/>
              <a:gd name="connsiteY367" fmla="*/ 1740036 h 1864576"/>
              <a:gd name="connsiteX368" fmla="*/ 671915 w 1656655"/>
              <a:gd name="connsiteY368" fmla="*/ 1794024 h 1864576"/>
              <a:gd name="connsiteX369" fmla="*/ 681809 w 1656655"/>
              <a:gd name="connsiteY369" fmla="*/ 1804744 h 1864576"/>
              <a:gd name="connsiteX370" fmla="*/ 787574 w 1656655"/>
              <a:gd name="connsiteY370" fmla="*/ 1686441 h 1864576"/>
              <a:gd name="connsiteX371" fmla="*/ 789125 w 1656655"/>
              <a:gd name="connsiteY371" fmla="*/ 1672213 h 1864576"/>
              <a:gd name="connsiteX372" fmla="*/ 808338 w 1656655"/>
              <a:gd name="connsiteY372" fmla="*/ 1661493 h 1864576"/>
              <a:gd name="connsiteX373" fmla="*/ 822118 w 1656655"/>
              <a:gd name="connsiteY373" fmla="*/ 1585483 h 1864576"/>
              <a:gd name="connsiteX374" fmla="*/ 790682 w 1656655"/>
              <a:gd name="connsiteY374" fmla="*/ 1561902 h 1864576"/>
              <a:gd name="connsiteX375" fmla="*/ 684530 w 1656655"/>
              <a:gd name="connsiteY375" fmla="*/ 1796557 h 1864576"/>
              <a:gd name="connsiteX376" fmla="*/ 625533 w 1656655"/>
              <a:gd name="connsiteY376" fmla="*/ 1757190 h 1864576"/>
              <a:gd name="connsiteX377" fmla="*/ 715771 w 1656655"/>
              <a:gd name="connsiteY377" fmla="*/ 1592499 h 1864576"/>
              <a:gd name="connsiteX378" fmla="*/ 699666 w 1656655"/>
              <a:gd name="connsiteY378" fmla="*/ 1602244 h 1864576"/>
              <a:gd name="connsiteX379" fmla="*/ 695590 w 1656655"/>
              <a:gd name="connsiteY379" fmla="*/ 1607506 h 1864576"/>
              <a:gd name="connsiteX380" fmla="*/ 629996 w 1656655"/>
              <a:gd name="connsiteY380" fmla="*/ 1713530 h 1864576"/>
              <a:gd name="connsiteX381" fmla="*/ 622431 w 1656655"/>
              <a:gd name="connsiteY381" fmla="*/ 1724054 h 1864576"/>
              <a:gd name="connsiteX382" fmla="*/ 611366 w 1656655"/>
              <a:gd name="connsiteY382" fmla="*/ 1767518 h 1864576"/>
              <a:gd name="connsiteX383" fmla="*/ 621266 w 1656655"/>
              <a:gd name="connsiteY383" fmla="*/ 1773755 h 1864576"/>
              <a:gd name="connsiteX384" fmla="*/ 711699 w 1656655"/>
              <a:gd name="connsiteY384" fmla="*/ 1667343 h 1864576"/>
              <a:gd name="connsiteX385" fmla="*/ 711117 w 1656655"/>
              <a:gd name="connsiteY385" fmla="*/ 1657598 h 1864576"/>
              <a:gd name="connsiteX386" fmla="*/ 712086 w 1656655"/>
              <a:gd name="connsiteY386" fmla="*/ 1652919 h 1864576"/>
              <a:gd name="connsiteX387" fmla="*/ 722563 w 1656655"/>
              <a:gd name="connsiteY387" fmla="*/ 1653115 h 1864576"/>
              <a:gd name="connsiteX388" fmla="*/ 762735 w 1656655"/>
              <a:gd name="connsiteY388" fmla="*/ 1556640 h 1864576"/>
              <a:gd name="connsiteX389" fmla="*/ 761570 w 1656655"/>
              <a:gd name="connsiteY389" fmla="*/ 1550011 h 1864576"/>
              <a:gd name="connsiteX390" fmla="*/ 744687 w 1656655"/>
              <a:gd name="connsiteY390" fmla="*/ 1539683 h 1864576"/>
              <a:gd name="connsiteX391" fmla="*/ 625533 w 1656655"/>
              <a:gd name="connsiteY391" fmla="*/ 1757190 h 1864576"/>
              <a:gd name="connsiteX392" fmla="*/ 802128 w 1656655"/>
              <a:gd name="connsiteY392" fmla="*/ 1467180 h 1864576"/>
              <a:gd name="connsiteX393" fmla="*/ 788352 w 1656655"/>
              <a:gd name="connsiteY393" fmla="*/ 1446328 h 1864576"/>
              <a:gd name="connsiteX394" fmla="*/ 770887 w 1656655"/>
              <a:gd name="connsiteY394" fmla="*/ 1408715 h 1864576"/>
              <a:gd name="connsiteX395" fmla="*/ 758467 w 1656655"/>
              <a:gd name="connsiteY395" fmla="*/ 1373047 h 1864576"/>
              <a:gd name="connsiteX396" fmla="*/ 741971 w 1656655"/>
              <a:gd name="connsiteY396" fmla="*/ 1368760 h 1864576"/>
              <a:gd name="connsiteX397" fmla="*/ 761183 w 1656655"/>
              <a:gd name="connsiteY397" fmla="*/ 1438141 h 1864576"/>
              <a:gd name="connsiteX398" fmla="*/ 816490 w 1656655"/>
              <a:gd name="connsiteY398" fmla="*/ 1492128 h 1864576"/>
              <a:gd name="connsiteX399" fmla="*/ 823087 w 1656655"/>
              <a:gd name="connsiteY399" fmla="*/ 1483750 h 1864576"/>
              <a:gd name="connsiteX400" fmla="*/ 814548 w 1656655"/>
              <a:gd name="connsiteY400" fmla="*/ 1380455 h 1864576"/>
              <a:gd name="connsiteX401" fmla="*/ 771274 w 1656655"/>
              <a:gd name="connsiteY401" fmla="*/ 1375580 h 1864576"/>
              <a:gd name="connsiteX402" fmla="*/ 802128 w 1656655"/>
              <a:gd name="connsiteY402" fmla="*/ 1467180 h 1864576"/>
              <a:gd name="connsiteX403" fmla="*/ 691513 w 1656655"/>
              <a:gd name="connsiteY403" fmla="*/ 1377334 h 1864576"/>
              <a:gd name="connsiteX404" fmla="*/ 646879 w 1656655"/>
              <a:gd name="connsiteY404" fmla="*/ 1397020 h 1864576"/>
              <a:gd name="connsiteX405" fmla="*/ 637371 w 1656655"/>
              <a:gd name="connsiteY405" fmla="*/ 1461727 h 1864576"/>
              <a:gd name="connsiteX406" fmla="*/ 637371 w 1656655"/>
              <a:gd name="connsiteY406" fmla="*/ 1393899 h 1864576"/>
              <a:gd name="connsiteX407" fmla="*/ 620875 w 1656655"/>
              <a:gd name="connsiteY407" fmla="*/ 1372655 h 1864576"/>
              <a:gd name="connsiteX408" fmla="*/ 609815 w 1656655"/>
              <a:gd name="connsiteY408" fmla="*/ 1374997 h 1864576"/>
              <a:gd name="connsiteX409" fmla="*/ 613696 w 1656655"/>
              <a:gd name="connsiteY409" fmla="*/ 1411248 h 1864576"/>
              <a:gd name="connsiteX410" fmla="*/ 618354 w 1656655"/>
              <a:gd name="connsiteY410" fmla="*/ 1445157 h 1864576"/>
              <a:gd name="connsiteX411" fmla="*/ 629414 w 1656655"/>
              <a:gd name="connsiteY411" fmla="*/ 1461335 h 1864576"/>
              <a:gd name="connsiteX412" fmla="*/ 644359 w 1656655"/>
              <a:gd name="connsiteY412" fmla="*/ 1461918 h 1864576"/>
              <a:gd name="connsiteX413" fmla="*/ 672883 w 1656655"/>
              <a:gd name="connsiteY413" fmla="*/ 1430542 h 1864576"/>
              <a:gd name="connsiteX414" fmla="*/ 691513 w 1656655"/>
              <a:gd name="connsiteY414" fmla="*/ 1377334 h 1864576"/>
              <a:gd name="connsiteX415" fmla="*/ 966890 w 1656655"/>
              <a:gd name="connsiteY415" fmla="*/ 1417676 h 1864576"/>
              <a:gd name="connsiteX416" fmla="*/ 971157 w 1656655"/>
              <a:gd name="connsiteY416" fmla="*/ 1431517 h 1864576"/>
              <a:gd name="connsiteX417" fmla="*/ 1090506 w 1656655"/>
              <a:gd name="connsiteY417" fmla="*/ 1721521 h 1864576"/>
              <a:gd name="connsiteX418" fmla="*/ 981830 w 1656655"/>
              <a:gd name="connsiteY418" fmla="*/ 1444574 h 1864576"/>
              <a:gd name="connsiteX419" fmla="*/ 987267 w 1656655"/>
              <a:gd name="connsiteY419" fmla="*/ 1451007 h 1864576"/>
              <a:gd name="connsiteX420" fmla="*/ 990565 w 1656655"/>
              <a:gd name="connsiteY420" fmla="*/ 1461139 h 1864576"/>
              <a:gd name="connsiteX421" fmla="*/ 1081771 w 1656655"/>
              <a:gd name="connsiteY421" fmla="*/ 1691899 h 1864576"/>
              <a:gd name="connsiteX422" fmla="*/ 1116897 w 1656655"/>
              <a:gd name="connsiteY422" fmla="*/ 1734387 h 1864576"/>
              <a:gd name="connsiteX423" fmla="*/ 1111466 w 1656655"/>
              <a:gd name="connsiteY423" fmla="*/ 1742569 h 1864576"/>
              <a:gd name="connsiteX424" fmla="*/ 965725 w 1656655"/>
              <a:gd name="connsiteY424" fmla="*/ 1598736 h 1864576"/>
              <a:gd name="connsiteX425" fmla="*/ 945152 w 1656655"/>
              <a:gd name="connsiteY425" fmla="*/ 1585679 h 1864576"/>
              <a:gd name="connsiteX426" fmla="*/ 929048 w 1656655"/>
              <a:gd name="connsiteY426" fmla="*/ 1533250 h 1864576"/>
              <a:gd name="connsiteX427" fmla="*/ 938169 w 1656655"/>
              <a:gd name="connsiteY427" fmla="*/ 1510643 h 1864576"/>
              <a:gd name="connsiteX428" fmla="*/ 966890 w 1656655"/>
              <a:gd name="connsiteY428" fmla="*/ 1417676 h 1864576"/>
              <a:gd name="connsiteX429" fmla="*/ 971543 w 1656655"/>
              <a:gd name="connsiteY429" fmla="*/ 1796557 h 1864576"/>
              <a:gd name="connsiteX430" fmla="*/ 875874 w 1656655"/>
              <a:gd name="connsiteY430" fmla="*/ 1542025 h 1864576"/>
              <a:gd name="connsiteX431" fmla="*/ 883635 w 1656655"/>
              <a:gd name="connsiteY431" fmla="*/ 1554690 h 1864576"/>
              <a:gd name="connsiteX432" fmla="*/ 920508 w 1656655"/>
              <a:gd name="connsiteY432" fmla="*/ 1655452 h 1864576"/>
              <a:gd name="connsiteX433" fmla="*/ 936031 w 1656655"/>
              <a:gd name="connsiteY433" fmla="*/ 1660322 h 1864576"/>
              <a:gd name="connsiteX434" fmla="*/ 968245 w 1656655"/>
              <a:gd name="connsiteY434" fmla="*/ 1740036 h 1864576"/>
              <a:gd name="connsiteX435" fmla="*/ 984159 w 1656655"/>
              <a:gd name="connsiteY435" fmla="*/ 1794024 h 1864576"/>
              <a:gd name="connsiteX436" fmla="*/ 974264 w 1656655"/>
              <a:gd name="connsiteY436" fmla="*/ 1804744 h 1864576"/>
              <a:gd name="connsiteX437" fmla="*/ 868499 w 1656655"/>
              <a:gd name="connsiteY437" fmla="*/ 1686441 h 1864576"/>
              <a:gd name="connsiteX438" fmla="*/ 866948 w 1656655"/>
              <a:gd name="connsiteY438" fmla="*/ 1672213 h 1864576"/>
              <a:gd name="connsiteX439" fmla="*/ 847736 w 1656655"/>
              <a:gd name="connsiteY439" fmla="*/ 1661493 h 1864576"/>
              <a:gd name="connsiteX440" fmla="*/ 833956 w 1656655"/>
              <a:gd name="connsiteY440" fmla="*/ 1585483 h 1864576"/>
              <a:gd name="connsiteX441" fmla="*/ 865392 w 1656655"/>
              <a:gd name="connsiteY441" fmla="*/ 1561902 h 1864576"/>
              <a:gd name="connsiteX442" fmla="*/ 971543 w 1656655"/>
              <a:gd name="connsiteY442" fmla="*/ 1796557 h 1864576"/>
              <a:gd name="connsiteX443" fmla="*/ 1030345 w 1656655"/>
              <a:gd name="connsiteY443" fmla="*/ 1757190 h 1864576"/>
              <a:gd name="connsiteX444" fmla="*/ 940107 w 1656655"/>
              <a:gd name="connsiteY444" fmla="*/ 1592499 h 1864576"/>
              <a:gd name="connsiteX445" fmla="*/ 956217 w 1656655"/>
              <a:gd name="connsiteY445" fmla="*/ 1602244 h 1864576"/>
              <a:gd name="connsiteX446" fmla="*/ 960288 w 1656655"/>
              <a:gd name="connsiteY446" fmla="*/ 1607506 h 1864576"/>
              <a:gd name="connsiteX447" fmla="*/ 1025882 w 1656655"/>
              <a:gd name="connsiteY447" fmla="*/ 1713530 h 1864576"/>
              <a:gd name="connsiteX448" fmla="*/ 1033452 w 1656655"/>
              <a:gd name="connsiteY448" fmla="*/ 1724054 h 1864576"/>
              <a:gd name="connsiteX449" fmla="*/ 1044512 w 1656655"/>
              <a:gd name="connsiteY449" fmla="*/ 1767518 h 1864576"/>
              <a:gd name="connsiteX450" fmla="*/ 1034617 w 1656655"/>
              <a:gd name="connsiteY450" fmla="*/ 1773755 h 1864576"/>
              <a:gd name="connsiteX451" fmla="*/ 944184 w 1656655"/>
              <a:gd name="connsiteY451" fmla="*/ 1667343 h 1864576"/>
              <a:gd name="connsiteX452" fmla="*/ 944766 w 1656655"/>
              <a:gd name="connsiteY452" fmla="*/ 1657598 h 1864576"/>
              <a:gd name="connsiteX453" fmla="*/ 943797 w 1656655"/>
              <a:gd name="connsiteY453" fmla="*/ 1652919 h 1864576"/>
              <a:gd name="connsiteX454" fmla="*/ 933315 w 1656655"/>
              <a:gd name="connsiteY454" fmla="*/ 1653115 h 1864576"/>
              <a:gd name="connsiteX455" fmla="*/ 893143 w 1656655"/>
              <a:gd name="connsiteY455" fmla="*/ 1556640 h 1864576"/>
              <a:gd name="connsiteX456" fmla="*/ 894308 w 1656655"/>
              <a:gd name="connsiteY456" fmla="*/ 1550011 h 1864576"/>
              <a:gd name="connsiteX457" fmla="*/ 911191 w 1656655"/>
              <a:gd name="connsiteY457" fmla="*/ 1539683 h 1864576"/>
              <a:gd name="connsiteX458" fmla="*/ 1030345 w 1656655"/>
              <a:gd name="connsiteY458" fmla="*/ 1757190 h 1864576"/>
              <a:gd name="connsiteX459" fmla="*/ 853946 w 1656655"/>
              <a:gd name="connsiteY459" fmla="*/ 1467180 h 1864576"/>
              <a:gd name="connsiteX460" fmla="*/ 867721 w 1656655"/>
              <a:gd name="connsiteY460" fmla="*/ 1446328 h 1864576"/>
              <a:gd name="connsiteX461" fmla="*/ 885186 w 1656655"/>
              <a:gd name="connsiteY461" fmla="*/ 1408715 h 1864576"/>
              <a:gd name="connsiteX462" fmla="*/ 897606 w 1656655"/>
              <a:gd name="connsiteY462" fmla="*/ 1373047 h 1864576"/>
              <a:gd name="connsiteX463" fmla="*/ 914103 w 1656655"/>
              <a:gd name="connsiteY463" fmla="*/ 1368760 h 1864576"/>
              <a:gd name="connsiteX464" fmla="*/ 894890 w 1656655"/>
              <a:gd name="connsiteY464" fmla="*/ 1438141 h 1864576"/>
              <a:gd name="connsiteX465" fmla="*/ 839583 w 1656655"/>
              <a:gd name="connsiteY465" fmla="*/ 1492128 h 1864576"/>
              <a:gd name="connsiteX466" fmla="*/ 832987 w 1656655"/>
              <a:gd name="connsiteY466" fmla="*/ 1483750 h 1864576"/>
              <a:gd name="connsiteX467" fmla="*/ 841526 w 1656655"/>
              <a:gd name="connsiteY467" fmla="*/ 1380455 h 1864576"/>
              <a:gd name="connsiteX468" fmla="*/ 884800 w 1656655"/>
              <a:gd name="connsiteY468" fmla="*/ 1375580 h 1864576"/>
              <a:gd name="connsiteX469" fmla="*/ 853946 w 1656655"/>
              <a:gd name="connsiteY469" fmla="*/ 1467180 h 1864576"/>
              <a:gd name="connsiteX470" fmla="*/ 964560 w 1656655"/>
              <a:gd name="connsiteY470" fmla="*/ 1377334 h 1864576"/>
              <a:gd name="connsiteX471" fmla="*/ 1009195 w 1656655"/>
              <a:gd name="connsiteY471" fmla="*/ 1397020 h 1864576"/>
              <a:gd name="connsiteX472" fmla="*/ 1018703 w 1656655"/>
              <a:gd name="connsiteY472" fmla="*/ 1461727 h 1864576"/>
              <a:gd name="connsiteX473" fmla="*/ 1018703 w 1656655"/>
              <a:gd name="connsiteY473" fmla="*/ 1393899 h 1864576"/>
              <a:gd name="connsiteX474" fmla="*/ 1035199 w 1656655"/>
              <a:gd name="connsiteY474" fmla="*/ 1372655 h 1864576"/>
              <a:gd name="connsiteX475" fmla="*/ 1046259 w 1656655"/>
              <a:gd name="connsiteY475" fmla="*/ 1374997 h 1864576"/>
              <a:gd name="connsiteX476" fmla="*/ 1042378 w 1656655"/>
              <a:gd name="connsiteY476" fmla="*/ 1411248 h 1864576"/>
              <a:gd name="connsiteX477" fmla="*/ 1037719 w 1656655"/>
              <a:gd name="connsiteY477" fmla="*/ 1445157 h 1864576"/>
              <a:gd name="connsiteX478" fmla="*/ 1026660 w 1656655"/>
              <a:gd name="connsiteY478" fmla="*/ 1461335 h 1864576"/>
              <a:gd name="connsiteX479" fmla="*/ 1011715 w 1656655"/>
              <a:gd name="connsiteY479" fmla="*/ 1461918 h 1864576"/>
              <a:gd name="connsiteX480" fmla="*/ 983190 w 1656655"/>
              <a:gd name="connsiteY480" fmla="*/ 1430542 h 1864576"/>
              <a:gd name="connsiteX481" fmla="*/ 964560 w 1656655"/>
              <a:gd name="connsiteY481" fmla="*/ 1377334 h 1864576"/>
              <a:gd name="connsiteX482" fmla="*/ 1066636 w 1656655"/>
              <a:gd name="connsiteY482" fmla="*/ 857348 h 1864576"/>
              <a:gd name="connsiteX483" fmla="*/ 1090893 w 1656655"/>
              <a:gd name="connsiteY483" fmla="*/ 855011 h 1864576"/>
              <a:gd name="connsiteX484" fmla="*/ 1109909 w 1656655"/>
              <a:gd name="connsiteY484" fmla="*/ 897499 h 1864576"/>
              <a:gd name="connsiteX485" fmla="*/ 1113790 w 1656655"/>
              <a:gd name="connsiteY485" fmla="*/ 930630 h 1864576"/>
              <a:gd name="connsiteX486" fmla="*/ 1066636 w 1656655"/>
              <a:gd name="connsiteY486" fmla="*/ 857348 h 1864576"/>
              <a:gd name="connsiteX487" fmla="*/ 1236633 w 1656655"/>
              <a:gd name="connsiteY487" fmla="*/ 920498 h 1864576"/>
              <a:gd name="connsiteX488" fmla="*/ 1203059 w 1656655"/>
              <a:gd name="connsiteY488" fmla="*/ 901399 h 1864576"/>
              <a:gd name="connsiteX489" fmla="*/ 1187341 w 1656655"/>
              <a:gd name="connsiteY489" fmla="*/ 884050 h 1864576"/>
              <a:gd name="connsiteX490" fmla="*/ 1166190 w 1656655"/>
              <a:gd name="connsiteY490" fmla="*/ 857348 h 1864576"/>
              <a:gd name="connsiteX491" fmla="*/ 1144845 w 1656655"/>
              <a:gd name="connsiteY491" fmla="*/ 840200 h 1864576"/>
              <a:gd name="connsiteX492" fmla="*/ 1157265 w 1656655"/>
              <a:gd name="connsiteY492" fmla="*/ 852282 h 1864576"/>
              <a:gd name="connsiteX493" fmla="*/ 1176281 w 1656655"/>
              <a:gd name="connsiteY493" fmla="*/ 881909 h 1864576"/>
              <a:gd name="connsiteX494" fmla="*/ 1178028 w 1656655"/>
              <a:gd name="connsiteY494" fmla="*/ 916989 h 1864576"/>
              <a:gd name="connsiteX495" fmla="*/ 1165995 w 1656655"/>
              <a:gd name="connsiteY495" fmla="*/ 922448 h 1864576"/>
              <a:gd name="connsiteX496" fmla="*/ 1127766 w 1656655"/>
              <a:gd name="connsiteY496" fmla="*/ 906073 h 1864576"/>
              <a:gd name="connsiteX497" fmla="*/ 1098463 w 1656655"/>
              <a:gd name="connsiteY497" fmla="*/ 852674 h 1864576"/>
              <a:gd name="connsiteX498" fmla="*/ 1146200 w 1656655"/>
              <a:gd name="connsiteY498" fmla="*/ 834350 h 1864576"/>
              <a:gd name="connsiteX499" fmla="*/ 1177636 w 1656655"/>
              <a:gd name="connsiteY499" fmla="*/ 799662 h 1864576"/>
              <a:gd name="connsiteX500" fmla="*/ 1227316 w 1656655"/>
              <a:gd name="connsiteY500" fmla="*/ 787188 h 1864576"/>
              <a:gd name="connsiteX501" fmla="*/ 1283788 w 1656655"/>
              <a:gd name="connsiteY501" fmla="*/ 828309 h 1864576"/>
              <a:gd name="connsiteX502" fmla="*/ 1296404 w 1656655"/>
              <a:gd name="connsiteY502" fmla="*/ 868460 h 1864576"/>
              <a:gd name="connsiteX503" fmla="*/ 1238571 w 1656655"/>
              <a:gd name="connsiteY503" fmla="*/ 858715 h 1864576"/>
              <a:gd name="connsiteX504" fmla="*/ 1223827 w 1656655"/>
              <a:gd name="connsiteY504" fmla="*/ 840396 h 1864576"/>
              <a:gd name="connsiteX505" fmla="*/ 1184238 w 1656655"/>
              <a:gd name="connsiteY505" fmla="*/ 802974 h 1864576"/>
              <a:gd name="connsiteX506" fmla="*/ 1226543 w 1656655"/>
              <a:gd name="connsiteY506" fmla="*/ 853257 h 1864576"/>
              <a:gd name="connsiteX507" fmla="*/ 1236633 w 1656655"/>
              <a:gd name="connsiteY507" fmla="*/ 920498 h 1864576"/>
              <a:gd name="connsiteX508" fmla="*/ 1230037 w 1656655"/>
              <a:gd name="connsiteY508" fmla="*/ 702407 h 1864576"/>
              <a:gd name="connsiteX509" fmla="*/ 1236438 w 1656655"/>
              <a:gd name="connsiteY509" fmla="*/ 678630 h 1864576"/>
              <a:gd name="connsiteX510" fmla="*/ 1262056 w 1656655"/>
              <a:gd name="connsiteY510" fmla="*/ 645500 h 1864576"/>
              <a:gd name="connsiteX511" fmla="*/ 1295626 w 1656655"/>
              <a:gd name="connsiteY511" fmla="*/ 631659 h 1864576"/>
              <a:gd name="connsiteX512" fmla="*/ 1320470 w 1656655"/>
              <a:gd name="connsiteY512" fmla="*/ 623472 h 1864576"/>
              <a:gd name="connsiteX513" fmla="*/ 1326871 w 1656655"/>
              <a:gd name="connsiteY513" fmla="*/ 626789 h 1864576"/>
              <a:gd name="connsiteX514" fmla="*/ 1300480 w 1656655"/>
              <a:gd name="connsiteY514" fmla="*/ 690908 h 1864576"/>
              <a:gd name="connsiteX515" fmla="*/ 1237602 w 1656655"/>
              <a:gd name="connsiteY515" fmla="*/ 736513 h 1864576"/>
              <a:gd name="connsiteX516" fmla="*/ 1244395 w 1656655"/>
              <a:gd name="connsiteY516" fmla="*/ 734372 h 1864576"/>
              <a:gd name="connsiteX517" fmla="*/ 1343172 w 1656655"/>
              <a:gd name="connsiteY517" fmla="*/ 705332 h 1864576"/>
              <a:gd name="connsiteX518" fmla="*/ 1344532 w 1656655"/>
              <a:gd name="connsiteY518" fmla="*/ 710398 h 1864576"/>
              <a:gd name="connsiteX519" fmla="*/ 1300093 w 1656655"/>
              <a:gd name="connsiteY519" fmla="*/ 759707 h 1864576"/>
              <a:gd name="connsiteX520" fmla="*/ 1283597 w 1656655"/>
              <a:gd name="connsiteY520" fmla="*/ 758149 h 1864576"/>
              <a:gd name="connsiteX521" fmla="*/ 1230037 w 1656655"/>
              <a:gd name="connsiteY521" fmla="*/ 768090 h 1864576"/>
              <a:gd name="connsiteX522" fmla="*/ 1298733 w 1656655"/>
              <a:gd name="connsiteY522" fmla="*/ 764969 h 1864576"/>
              <a:gd name="connsiteX523" fmla="*/ 1337935 w 1656655"/>
              <a:gd name="connsiteY523" fmla="*/ 788942 h 1864576"/>
              <a:gd name="connsiteX524" fmla="*/ 1289225 w 1656655"/>
              <a:gd name="connsiteY524" fmla="*/ 811744 h 1864576"/>
              <a:gd name="connsiteX525" fmla="*/ 1274089 w 1656655"/>
              <a:gd name="connsiteY525" fmla="*/ 804924 h 1864576"/>
              <a:gd name="connsiteX526" fmla="*/ 1257010 w 1656655"/>
              <a:gd name="connsiteY526" fmla="*/ 792058 h 1864576"/>
              <a:gd name="connsiteX527" fmla="*/ 1247502 w 1656655"/>
              <a:gd name="connsiteY527" fmla="*/ 786605 h 1864576"/>
              <a:gd name="connsiteX528" fmla="*/ 1307659 w 1656655"/>
              <a:gd name="connsiteY528" fmla="*/ 794787 h 1864576"/>
              <a:gd name="connsiteX529" fmla="*/ 1312318 w 1656655"/>
              <a:gd name="connsiteY529" fmla="*/ 789334 h 1864576"/>
              <a:gd name="connsiteX530" fmla="*/ 1274089 w 1656655"/>
              <a:gd name="connsiteY530" fmla="*/ 783484 h 1864576"/>
              <a:gd name="connsiteX531" fmla="*/ 1244590 w 1656655"/>
              <a:gd name="connsiteY531" fmla="*/ 785630 h 1864576"/>
              <a:gd name="connsiteX532" fmla="*/ 1219941 w 1656655"/>
              <a:gd name="connsiteY532" fmla="*/ 777247 h 1864576"/>
              <a:gd name="connsiteX533" fmla="*/ 1230228 w 1656655"/>
              <a:gd name="connsiteY533" fmla="*/ 725210 h 1864576"/>
              <a:gd name="connsiteX534" fmla="*/ 1197431 w 1656655"/>
              <a:gd name="connsiteY534" fmla="*/ 698507 h 1864576"/>
              <a:gd name="connsiteX535" fmla="*/ 1198209 w 1656655"/>
              <a:gd name="connsiteY535" fmla="*/ 644133 h 1864576"/>
              <a:gd name="connsiteX536" fmla="*/ 1271950 w 1656655"/>
              <a:gd name="connsiteY536" fmla="*/ 535968 h 1864576"/>
              <a:gd name="connsiteX537" fmla="*/ 1280490 w 1656655"/>
              <a:gd name="connsiteY537" fmla="*/ 555649 h 1864576"/>
              <a:gd name="connsiteX538" fmla="*/ 1284370 w 1656655"/>
              <a:gd name="connsiteY538" fmla="*/ 585472 h 1864576"/>
              <a:gd name="connsiteX539" fmla="*/ 1278160 w 1656655"/>
              <a:gd name="connsiteY539" fmla="*/ 622502 h 1864576"/>
              <a:gd name="connsiteX540" fmla="*/ 1267488 w 1656655"/>
              <a:gd name="connsiteY540" fmla="*/ 633026 h 1864576"/>
              <a:gd name="connsiteX541" fmla="*/ 1232944 w 1656655"/>
              <a:gd name="connsiteY541" fmla="*/ 673951 h 1864576"/>
              <a:gd name="connsiteX542" fmla="*/ 1230037 w 1656655"/>
              <a:gd name="connsiteY542" fmla="*/ 702407 h 1864576"/>
              <a:gd name="connsiteX543" fmla="*/ 1417887 w 1656655"/>
              <a:gd name="connsiteY543" fmla="*/ 647058 h 1864576"/>
              <a:gd name="connsiteX544" fmla="*/ 1352097 w 1656655"/>
              <a:gd name="connsiteY544" fmla="*/ 700849 h 1864576"/>
              <a:gd name="connsiteX545" fmla="*/ 1301258 w 1656655"/>
              <a:gd name="connsiteY545" fmla="*/ 699678 h 1864576"/>
              <a:gd name="connsiteX546" fmla="*/ 1348995 w 1656655"/>
              <a:gd name="connsiteY546" fmla="*/ 663623 h 1864576"/>
              <a:gd name="connsiteX547" fmla="*/ 1378102 w 1656655"/>
              <a:gd name="connsiteY547" fmla="*/ 633026 h 1864576"/>
              <a:gd name="connsiteX548" fmla="*/ 1432054 w 1656655"/>
              <a:gd name="connsiteY548" fmla="*/ 627176 h 1864576"/>
              <a:gd name="connsiteX549" fmla="*/ 1410316 w 1656655"/>
              <a:gd name="connsiteY549" fmla="*/ 684284 h 1864576"/>
              <a:gd name="connsiteX550" fmla="*/ 1337935 w 1656655"/>
              <a:gd name="connsiteY550" fmla="*/ 744700 h 1864576"/>
              <a:gd name="connsiteX551" fmla="*/ 1351711 w 1656655"/>
              <a:gd name="connsiteY551" fmla="*/ 713514 h 1864576"/>
              <a:gd name="connsiteX552" fmla="*/ 1362966 w 1656655"/>
              <a:gd name="connsiteY552" fmla="*/ 703769 h 1864576"/>
              <a:gd name="connsiteX553" fmla="*/ 1368985 w 1656655"/>
              <a:gd name="connsiteY553" fmla="*/ 698703 h 1864576"/>
              <a:gd name="connsiteX554" fmla="*/ 1417887 w 1656655"/>
              <a:gd name="connsiteY554" fmla="*/ 647058 h 1864576"/>
              <a:gd name="connsiteX555" fmla="*/ 1427395 w 1656655"/>
              <a:gd name="connsiteY555" fmla="*/ 733593 h 1864576"/>
              <a:gd name="connsiteX556" fmla="*/ 1342589 w 1656655"/>
              <a:gd name="connsiteY556" fmla="*/ 780172 h 1864576"/>
              <a:gd name="connsiteX557" fmla="*/ 1318332 w 1656655"/>
              <a:gd name="connsiteY557" fmla="*/ 764386 h 1864576"/>
              <a:gd name="connsiteX558" fmla="*/ 1356174 w 1656655"/>
              <a:gd name="connsiteY558" fmla="*/ 742363 h 1864576"/>
              <a:gd name="connsiteX559" fmla="*/ 1386641 w 1656655"/>
              <a:gd name="connsiteY559" fmla="*/ 722677 h 1864576"/>
              <a:gd name="connsiteX560" fmla="*/ 1442340 w 1656655"/>
              <a:gd name="connsiteY560" fmla="*/ 720923 h 1864576"/>
              <a:gd name="connsiteX561" fmla="*/ 1388971 w 1656655"/>
              <a:gd name="connsiteY561" fmla="*/ 781343 h 1864576"/>
              <a:gd name="connsiteX562" fmla="*/ 1334050 w 1656655"/>
              <a:gd name="connsiteY562" fmla="*/ 803753 h 1864576"/>
              <a:gd name="connsiteX563" fmla="*/ 1348799 w 1656655"/>
              <a:gd name="connsiteY563" fmla="*/ 787771 h 1864576"/>
              <a:gd name="connsiteX564" fmla="*/ 1427395 w 1656655"/>
              <a:gd name="connsiteY564" fmla="*/ 733593 h 1864576"/>
              <a:gd name="connsiteX565" fmla="*/ 1289998 w 1656655"/>
              <a:gd name="connsiteY565" fmla="*/ 823439 h 1864576"/>
              <a:gd name="connsiteX566" fmla="*/ 1367238 w 1656655"/>
              <a:gd name="connsiteY566" fmla="*/ 800049 h 1864576"/>
              <a:gd name="connsiteX567" fmla="*/ 1430502 w 1656655"/>
              <a:gd name="connsiteY567" fmla="*/ 813111 h 1864576"/>
              <a:gd name="connsiteX568" fmla="*/ 1433801 w 1656655"/>
              <a:gd name="connsiteY568" fmla="*/ 839421 h 1864576"/>
              <a:gd name="connsiteX569" fmla="*/ 1306494 w 1656655"/>
              <a:gd name="connsiteY569" fmla="*/ 867485 h 1864576"/>
              <a:gd name="connsiteX570" fmla="*/ 1301062 w 1656655"/>
              <a:gd name="connsiteY570" fmla="*/ 844683 h 1864576"/>
              <a:gd name="connsiteX571" fmla="*/ 1428946 w 1656655"/>
              <a:gd name="connsiteY571" fmla="*/ 832792 h 1864576"/>
              <a:gd name="connsiteX572" fmla="*/ 1296404 w 1656655"/>
              <a:gd name="connsiteY572" fmla="*/ 834350 h 1864576"/>
              <a:gd name="connsiteX573" fmla="*/ 1289998 w 1656655"/>
              <a:gd name="connsiteY573" fmla="*/ 823439 h 1864576"/>
              <a:gd name="connsiteX574" fmla="*/ 1243039 w 1656655"/>
              <a:gd name="connsiteY574" fmla="*/ 870018 h 1864576"/>
              <a:gd name="connsiteX575" fmla="*/ 1253712 w 1656655"/>
              <a:gd name="connsiteY575" fmla="*/ 872747 h 1864576"/>
              <a:gd name="connsiteX576" fmla="*/ 1277578 w 1656655"/>
              <a:gd name="connsiteY576" fmla="*/ 876451 h 1864576"/>
              <a:gd name="connsiteX577" fmla="*/ 1294657 w 1656655"/>
              <a:gd name="connsiteY577" fmla="*/ 879959 h 1864576"/>
              <a:gd name="connsiteX578" fmla="*/ 1403137 w 1656655"/>
              <a:gd name="connsiteY578" fmla="*/ 932384 h 1864576"/>
              <a:gd name="connsiteX579" fmla="*/ 1310571 w 1656655"/>
              <a:gd name="connsiteY579" fmla="*/ 875672 h 1864576"/>
              <a:gd name="connsiteX580" fmla="*/ 1351907 w 1656655"/>
              <a:gd name="connsiteY580" fmla="*/ 873722 h 1864576"/>
              <a:gd name="connsiteX581" fmla="*/ 1355983 w 1656655"/>
              <a:gd name="connsiteY581" fmla="*/ 874305 h 1864576"/>
              <a:gd name="connsiteX582" fmla="*/ 1396928 w 1656655"/>
              <a:gd name="connsiteY582" fmla="*/ 903153 h 1864576"/>
              <a:gd name="connsiteX583" fmla="*/ 1409543 w 1656655"/>
              <a:gd name="connsiteY583" fmla="*/ 934334 h 1864576"/>
              <a:gd name="connsiteX584" fmla="*/ 1384312 w 1656655"/>
              <a:gd name="connsiteY584" fmla="*/ 941742 h 1864576"/>
              <a:gd name="connsiteX585" fmla="*/ 1243039 w 1656655"/>
              <a:gd name="connsiteY585" fmla="*/ 870018 h 1864576"/>
              <a:gd name="connsiteX586" fmla="*/ 1248471 w 1656655"/>
              <a:gd name="connsiteY586" fmla="*/ 886583 h 1864576"/>
              <a:gd name="connsiteX587" fmla="*/ 1327453 w 1656655"/>
              <a:gd name="connsiteY587" fmla="*/ 934138 h 1864576"/>
              <a:gd name="connsiteX588" fmla="*/ 1352680 w 1656655"/>
              <a:gd name="connsiteY588" fmla="*/ 992025 h 1864576"/>
              <a:gd name="connsiteX589" fmla="*/ 1340456 w 1656655"/>
              <a:gd name="connsiteY589" fmla="*/ 1006253 h 1864576"/>
              <a:gd name="connsiteX590" fmla="*/ 1224409 w 1656655"/>
              <a:gd name="connsiteY590" fmla="*/ 926539 h 1864576"/>
              <a:gd name="connsiteX591" fmla="*/ 1245946 w 1656655"/>
              <a:gd name="connsiteY591" fmla="*/ 916793 h 1864576"/>
              <a:gd name="connsiteX592" fmla="*/ 1247889 w 1656655"/>
              <a:gd name="connsiteY592" fmla="*/ 906073 h 1864576"/>
              <a:gd name="connsiteX593" fmla="*/ 1335797 w 1656655"/>
              <a:gd name="connsiteY593" fmla="*/ 986371 h 1864576"/>
              <a:gd name="connsiteX594" fmla="*/ 1247889 w 1656655"/>
              <a:gd name="connsiteY594" fmla="*/ 890287 h 1864576"/>
              <a:gd name="connsiteX595" fmla="*/ 1248471 w 1656655"/>
              <a:gd name="connsiteY595" fmla="*/ 886583 h 1864576"/>
              <a:gd name="connsiteX596" fmla="*/ 1273893 w 1656655"/>
              <a:gd name="connsiteY596" fmla="*/ 1053028 h 1864576"/>
              <a:gd name="connsiteX597" fmla="*/ 1249053 w 1656655"/>
              <a:gd name="connsiteY597" fmla="*/ 1055169 h 1864576"/>
              <a:gd name="connsiteX598" fmla="*/ 1158234 w 1656655"/>
              <a:gd name="connsiteY598" fmla="*/ 929851 h 1864576"/>
              <a:gd name="connsiteX599" fmla="*/ 1184820 w 1656655"/>
              <a:gd name="connsiteY599" fmla="*/ 923613 h 1864576"/>
              <a:gd name="connsiteX600" fmla="*/ 1263220 w 1656655"/>
              <a:gd name="connsiteY600" fmla="*/ 1049711 h 1864576"/>
              <a:gd name="connsiteX601" fmla="*/ 1188701 w 1656655"/>
              <a:gd name="connsiteY601" fmla="*/ 908606 h 1864576"/>
              <a:gd name="connsiteX602" fmla="*/ 1188701 w 1656655"/>
              <a:gd name="connsiteY602" fmla="*/ 901399 h 1864576"/>
              <a:gd name="connsiteX603" fmla="*/ 1213154 w 1656655"/>
              <a:gd name="connsiteY603" fmla="*/ 928685 h 1864576"/>
              <a:gd name="connsiteX604" fmla="*/ 1254099 w 1656655"/>
              <a:gd name="connsiteY604" fmla="*/ 968635 h 1864576"/>
              <a:gd name="connsiteX605" fmla="*/ 1273893 w 1656655"/>
              <a:gd name="connsiteY605" fmla="*/ 1053028 h 1864576"/>
              <a:gd name="connsiteX606" fmla="*/ 1127957 w 1656655"/>
              <a:gd name="connsiteY606" fmla="*/ 967273 h 1864576"/>
              <a:gd name="connsiteX607" fmla="*/ 1180940 w 1656655"/>
              <a:gd name="connsiteY607" fmla="*/ 1060823 h 1864576"/>
              <a:gd name="connsiteX608" fmla="*/ 1123690 w 1656655"/>
              <a:gd name="connsiteY608" fmla="*/ 932776 h 1864576"/>
              <a:gd name="connsiteX609" fmla="*/ 1124468 w 1656655"/>
              <a:gd name="connsiteY609" fmla="*/ 915235 h 1864576"/>
              <a:gd name="connsiteX610" fmla="*/ 1143680 w 1656655"/>
              <a:gd name="connsiteY610" fmla="*/ 925956 h 1864576"/>
              <a:gd name="connsiteX611" fmla="*/ 1186567 w 1656655"/>
              <a:gd name="connsiteY611" fmla="*/ 1011123 h 1864576"/>
              <a:gd name="connsiteX612" fmla="*/ 1190639 w 1656655"/>
              <a:gd name="connsiteY612" fmla="*/ 1073297 h 1864576"/>
              <a:gd name="connsiteX613" fmla="*/ 1177250 w 1656655"/>
              <a:gd name="connsiteY613" fmla="*/ 1073488 h 1864576"/>
              <a:gd name="connsiteX614" fmla="*/ 1141933 w 1656655"/>
              <a:gd name="connsiteY614" fmla="*/ 1039775 h 1864576"/>
              <a:gd name="connsiteX615" fmla="*/ 1127957 w 1656655"/>
              <a:gd name="connsiteY615" fmla="*/ 967273 h 1864576"/>
              <a:gd name="connsiteX616" fmla="*/ 1435156 w 1656655"/>
              <a:gd name="connsiteY616" fmla="*/ 1003132 h 1864576"/>
              <a:gd name="connsiteX617" fmla="*/ 1411094 w 1656655"/>
              <a:gd name="connsiteY617" fmla="*/ 998066 h 1864576"/>
              <a:gd name="connsiteX618" fmla="*/ 1399839 w 1656655"/>
              <a:gd name="connsiteY618" fmla="*/ 978772 h 1864576"/>
              <a:gd name="connsiteX619" fmla="*/ 1483089 w 1656655"/>
              <a:gd name="connsiteY619" fmla="*/ 967660 h 1864576"/>
              <a:gd name="connsiteX620" fmla="*/ 1544219 w 1656655"/>
              <a:gd name="connsiteY620" fmla="*/ 953628 h 1864576"/>
              <a:gd name="connsiteX621" fmla="*/ 1393629 w 1656655"/>
              <a:gd name="connsiteY621" fmla="*/ 970198 h 1864576"/>
              <a:gd name="connsiteX622" fmla="*/ 1379462 w 1656655"/>
              <a:gd name="connsiteY622" fmla="*/ 950512 h 1864576"/>
              <a:gd name="connsiteX623" fmla="*/ 1411290 w 1656655"/>
              <a:gd name="connsiteY623" fmla="*/ 948758 h 1864576"/>
              <a:gd name="connsiteX624" fmla="*/ 1493571 w 1656655"/>
              <a:gd name="connsiteY624" fmla="*/ 933555 h 1864576"/>
              <a:gd name="connsiteX625" fmla="*/ 1597006 w 1656655"/>
              <a:gd name="connsiteY625" fmla="*/ 920884 h 1864576"/>
              <a:gd name="connsiteX626" fmla="*/ 1597589 w 1656655"/>
              <a:gd name="connsiteY626" fmla="*/ 934530 h 1864576"/>
              <a:gd name="connsiteX627" fmla="*/ 1435156 w 1656655"/>
              <a:gd name="connsiteY627" fmla="*/ 1003132 h 1864576"/>
              <a:gd name="connsiteX628" fmla="*/ 1341425 w 1656655"/>
              <a:gd name="connsiteY628" fmla="*/ 939988 h 1864576"/>
              <a:gd name="connsiteX629" fmla="*/ 1366656 w 1656655"/>
              <a:gd name="connsiteY629" fmla="*/ 948954 h 1864576"/>
              <a:gd name="connsiteX630" fmla="*/ 1428560 w 1656655"/>
              <a:gd name="connsiteY630" fmla="*/ 1057702 h 1864576"/>
              <a:gd name="connsiteX631" fmla="*/ 1433218 w 1656655"/>
              <a:gd name="connsiteY631" fmla="*/ 1117343 h 1864576"/>
              <a:gd name="connsiteX632" fmla="*/ 1420020 w 1656655"/>
              <a:gd name="connsiteY632" fmla="*/ 1125917 h 1864576"/>
              <a:gd name="connsiteX633" fmla="*/ 1370150 w 1656655"/>
              <a:gd name="connsiteY633" fmla="*/ 1086550 h 1864576"/>
              <a:gd name="connsiteX634" fmla="*/ 1368207 w 1656655"/>
              <a:gd name="connsiteY634" fmla="*/ 1082263 h 1864576"/>
              <a:gd name="connsiteX635" fmla="*/ 1346861 w 1656655"/>
              <a:gd name="connsiteY635" fmla="*/ 1013465 h 1864576"/>
              <a:gd name="connsiteX636" fmla="*/ 1357339 w 1656655"/>
              <a:gd name="connsiteY636" fmla="*/ 1003911 h 1864576"/>
              <a:gd name="connsiteX637" fmla="*/ 1361801 w 1656655"/>
              <a:gd name="connsiteY637" fmla="*/ 1010540 h 1864576"/>
              <a:gd name="connsiteX638" fmla="*/ 1415171 w 1656655"/>
              <a:gd name="connsiteY638" fmla="*/ 1097074 h 1864576"/>
              <a:gd name="connsiteX639" fmla="*/ 1422545 w 1656655"/>
              <a:gd name="connsiteY639" fmla="*/ 1111689 h 1864576"/>
              <a:gd name="connsiteX640" fmla="*/ 1400035 w 1656655"/>
              <a:gd name="connsiteY640" fmla="*/ 1056340 h 1864576"/>
              <a:gd name="connsiteX641" fmla="*/ 1365295 w 1656655"/>
              <a:gd name="connsiteY641" fmla="*/ 997483 h 1864576"/>
              <a:gd name="connsiteX642" fmla="*/ 1354623 w 1656655"/>
              <a:gd name="connsiteY642" fmla="*/ 973118 h 1864576"/>
              <a:gd name="connsiteX643" fmla="*/ 1341425 w 1656655"/>
              <a:gd name="connsiteY643" fmla="*/ 939988 h 1864576"/>
              <a:gd name="connsiteX644" fmla="*/ 1283015 w 1656655"/>
              <a:gd name="connsiteY644" fmla="*/ 992221 h 1864576"/>
              <a:gd name="connsiteX645" fmla="*/ 1338709 w 1656655"/>
              <a:gd name="connsiteY645" fmla="*/ 1013465 h 1864576"/>
              <a:gd name="connsiteX646" fmla="*/ 1370732 w 1656655"/>
              <a:gd name="connsiteY646" fmla="*/ 1152032 h 1864576"/>
              <a:gd name="connsiteX647" fmla="*/ 1365682 w 1656655"/>
              <a:gd name="connsiteY647" fmla="*/ 1161777 h 1864576"/>
              <a:gd name="connsiteX648" fmla="*/ 1316976 w 1656655"/>
              <a:gd name="connsiteY648" fmla="*/ 1128255 h 1864576"/>
              <a:gd name="connsiteX649" fmla="*/ 1289416 w 1656655"/>
              <a:gd name="connsiteY649" fmla="*/ 1024376 h 1864576"/>
              <a:gd name="connsiteX650" fmla="*/ 1356174 w 1656655"/>
              <a:gd name="connsiteY650" fmla="*/ 1138588 h 1864576"/>
              <a:gd name="connsiteX651" fmla="*/ 1334050 w 1656655"/>
              <a:gd name="connsiteY651" fmla="*/ 1078946 h 1864576"/>
              <a:gd name="connsiteX652" fmla="*/ 1283015 w 1656655"/>
              <a:gd name="connsiteY652" fmla="*/ 992221 h 1864576"/>
              <a:gd name="connsiteX653" fmla="*/ 1219364 w 1656655"/>
              <a:gd name="connsiteY653" fmla="*/ 1040162 h 1864576"/>
              <a:gd name="connsiteX654" fmla="*/ 1243230 w 1656655"/>
              <a:gd name="connsiteY654" fmla="*/ 1061210 h 1864576"/>
              <a:gd name="connsiteX655" fmla="*/ 1297764 w 1656655"/>
              <a:gd name="connsiteY655" fmla="*/ 1167823 h 1864576"/>
              <a:gd name="connsiteX656" fmla="*/ 1260113 w 1656655"/>
              <a:gd name="connsiteY656" fmla="*/ 1068618 h 1864576"/>
              <a:gd name="connsiteX657" fmla="*/ 1283015 w 1656655"/>
              <a:gd name="connsiteY657" fmla="*/ 1052249 h 1864576"/>
              <a:gd name="connsiteX658" fmla="*/ 1285148 w 1656655"/>
              <a:gd name="connsiteY658" fmla="*/ 1040162 h 1864576"/>
              <a:gd name="connsiteX659" fmla="*/ 1309019 w 1656655"/>
              <a:gd name="connsiteY659" fmla="*/ 1166652 h 1864576"/>
              <a:gd name="connsiteX660" fmla="*/ 1290389 w 1656655"/>
              <a:gd name="connsiteY660" fmla="*/ 1181463 h 1864576"/>
              <a:gd name="connsiteX661" fmla="*/ 1255068 w 1656655"/>
              <a:gd name="connsiteY661" fmla="*/ 1157103 h 1864576"/>
              <a:gd name="connsiteX662" fmla="*/ 1251187 w 1656655"/>
              <a:gd name="connsiteY662" fmla="*/ 1134105 h 1864576"/>
              <a:gd name="connsiteX663" fmla="*/ 1219364 w 1656655"/>
              <a:gd name="connsiteY663" fmla="*/ 1040162 h 1864576"/>
              <a:gd name="connsiteX664" fmla="*/ 1233335 w 1656655"/>
              <a:gd name="connsiteY664" fmla="*/ 1094345 h 1864576"/>
              <a:gd name="connsiteX665" fmla="*/ 1242065 w 1656655"/>
              <a:gd name="connsiteY665" fmla="*/ 1197641 h 1864576"/>
              <a:gd name="connsiteX666" fmla="*/ 1231202 w 1656655"/>
              <a:gd name="connsiteY666" fmla="*/ 1200370 h 1864576"/>
              <a:gd name="connsiteX667" fmla="*/ 1185985 w 1656655"/>
              <a:gd name="connsiteY667" fmla="*/ 1159244 h 1864576"/>
              <a:gd name="connsiteX668" fmla="*/ 1169489 w 1656655"/>
              <a:gd name="connsiteY668" fmla="*/ 1077192 h 1864576"/>
              <a:gd name="connsiteX669" fmla="*/ 1187341 w 1656655"/>
              <a:gd name="connsiteY669" fmla="*/ 1087912 h 1864576"/>
              <a:gd name="connsiteX670" fmla="*/ 1193942 w 1656655"/>
              <a:gd name="connsiteY670" fmla="*/ 1085183 h 1864576"/>
              <a:gd name="connsiteX671" fmla="*/ 1235469 w 1656655"/>
              <a:gd name="connsiteY671" fmla="*/ 1192379 h 1864576"/>
              <a:gd name="connsiteX672" fmla="*/ 1199760 w 1656655"/>
              <a:gd name="connsiteY672" fmla="*/ 1075438 h 1864576"/>
              <a:gd name="connsiteX673" fmla="*/ 1200343 w 1656655"/>
              <a:gd name="connsiteY673" fmla="*/ 1023793 h 1864576"/>
              <a:gd name="connsiteX674" fmla="*/ 1233335 w 1656655"/>
              <a:gd name="connsiteY674" fmla="*/ 1094345 h 1864576"/>
              <a:gd name="connsiteX675" fmla="*/ 1171818 w 1656655"/>
              <a:gd name="connsiteY675" fmla="*/ 1115001 h 1864576"/>
              <a:gd name="connsiteX676" fmla="*/ 1175894 w 1656655"/>
              <a:gd name="connsiteY676" fmla="*/ 1204461 h 1864576"/>
              <a:gd name="connsiteX677" fmla="*/ 1155518 w 1656655"/>
              <a:gd name="connsiteY677" fmla="*/ 1212452 h 1864576"/>
              <a:gd name="connsiteX678" fmla="*/ 1120391 w 1656655"/>
              <a:gd name="connsiteY678" fmla="*/ 1182242 h 1864576"/>
              <a:gd name="connsiteX679" fmla="*/ 1136496 w 1656655"/>
              <a:gd name="connsiteY679" fmla="*/ 1128451 h 1864576"/>
              <a:gd name="connsiteX680" fmla="*/ 1169293 w 1656655"/>
              <a:gd name="connsiteY680" fmla="*/ 1206411 h 1864576"/>
              <a:gd name="connsiteX681" fmla="*/ 1139990 w 1656655"/>
              <a:gd name="connsiteY681" fmla="*/ 1108769 h 1864576"/>
              <a:gd name="connsiteX682" fmla="*/ 1142902 w 1656655"/>
              <a:gd name="connsiteY682" fmla="*/ 1052636 h 1864576"/>
              <a:gd name="connsiteX683" fmla="*/ 1171818 w 1656655"/>
              <a:gd name="connsiteY683" fmla="*/ 1115001 h 1864576"/>
              <a:gd name="connsiteX684" fmla="*/ 1594481 w 1656655"/>
              <a:gd name="connsiteY684" fmla="*/ 740021 h 1864576"/>
              <a:gd name="connsiteX685" fmla="*/ 1450101 w 1656655"/>
              <a:gd name="connsiteY685" fmla="*/ 830651 h 1864576"/>
              <a:gd name="connsiteX686" fmla="*/ 1446221 w 1656655"/>
              <a:gd name="connsiteY686" fmla="*/ 815644 h 1864576"/>
              <a:gd name="connsiteX687" fmla="*/ 1534129 w 1656655"/>
              <a:gd name="connsiteY687" fmla="*/ 736905 h 1864576"/>
              <a:gd name="connsiteX688" fmla="*/ 1572357 w 1656655"/>
              <a:gd name="connsiteY688" fmla="*/ 709815 h 1864576"/>
              <a:gd name="connsiteX689" fmla="*/ 1642414 w 1656655"/>
              <a:gd name="connsiteY689" fmla="*/ 684475 h 1864576"/>
              <a:gd name="connsiteX690" fmla="*/ 1643388 w 1656655"/>
              <a:gd name="connsiteY690" fmla="*/ 692466 h 1864576"/>
              <a:gd name="connsiteX691" fmla="*/ 1508707 w 1656655"/>
              <a:gd name="connsiteY691" fmla="*/ 847603 h 1864576"/>
              <a:gd name="connsiteX692" fmla="*/ 1413620 w 1656655"/>
              <a:gd name="connsiteY692" fmla="*/ 882688 h 1864576"/>
              <a:gd name="connsiteX693" fmla="*/ 1389749 w 1656655"/>
              <a:gd name="connsiteY693" fmla="*/ 885804 h 1864576"/>
              <a:gd name="connsiteX694" fmla="*/ 1375195 w 1656655"/>
              <a:gd name="connsiteY694" fmla="*/ 875280 h 1864576"/>
              <a:gd name="connsiteX695" fmla="*/ 1370150 w 1656655"/>
              <a:gd name="connsiteY695" fmla="*/ 871772 h 1864576"/>
              <a:gd name="connsiteX696" fmla="*/ 1594481 w 1656655"/>
              <a:gd name="connsiteY696" fmla="*/ 740021 h 1864576"/>
              <a:gd name="connsiteX697" fmla="*/ 1561494 w 1656655"/>
              <a:gd name="connsiteY697" fmla="*/ 647058 h 1864576"/>
              <a:gd name="connsiteX698" fmla="*/ 1555670 w 1656655"/>
              <a:gd name="connsiteY698" fmla="*/ 692466 h 1864576"/>
              <a:gd name="connsiteX699" fmla="*/ 1442144 w 1656655"/>
              <a:gd name="connsiteY699" fmla="*/ 809407 h 1864576"/>
              <a:gd name="connsiteX700" fmla="*/ 1435548 w 1656655"/>
              <a:gd name="connsiteY700" fmla="*/ 807261 h 1864576"/>
              <a:gd name="connsiteX701" fmla="*/ 1406049 w 1656655"/>
              <a:gd name="connsiteY701" fmla="*/ 795958 h 1864576"/>
              <a:gd name="connsiteX702" fmla="*/ 1597393 w 1656655"/>
              <a:gd name="connsiteY702" fmla="*/ 524856 h 1864576"/>
              <a:gd name="connsiteX703" fmla="*/ 1404106 w 1656655"/>
              <a:gd name="connsiteY703" fmla="*/ 783097 h 1864576"/>
              <a:gd name="connsiteX704" fmla="*/ 1383147 w 1656655"/>
              <a:gd name="connsiteY704" fmla="*/ 792842 h 1864576"/>
              <a:gd name="connsiteX705" fmla="*/ 1395181 w 1656655"/>
              <a:gd name="connsiteY705" fmla="*/ 785238 h 1864576"/>
              <a:gd name="connsiteX706" fmla="*/ 1461743 w 1656655"/>
              <a:gd name="connsiteY706" fmla="*/ 724431 h 1864576"/>
              <a:gd name="connsiteX707" fmla="*/ 1507351 w 1656655"/>
              <a:gd name="connsiteY707" fmla="*/ 667131 h 1864576"/>
              <a:gd name="connsiteX708" fmla="*/ 1521709 w 1656655"/>
              <a:gd name="connsiteY708" fmla="*/ 596187 h 1864576"/>
              <a:gd name="connsiteX709" fmla="*/ 1522678 w 1656655"/>
              <a:gd name="connsiteY709" fmla="*/ 586251 h 1864576"/>
              <a:gd name="connsiteX710" fmla="*/ 1531026 w 1656655"/>
              <a:gd name="connsiteY710" fmla="*/ 572606 h 1864576"/>
              <a:gd name="connsiteX711" fmla="*/ 1602825 w 1656655"/>
              <a:gd name="connsiteY711" fmla="*/ 491724 h 1864576"/>
              <a:gd name="connsiteX712" fmla="*/ 1614472 w 1656655"/>
              <a:gd name="connsiteY712" fmla="*/ 490165 h 1864576"/>
              <a:gd name="connsiteX713" fmla="*/ 1572940 w 1656655"/>
              <a:gd name="connsiteY713" fmla="*/ 631076 h 1864576"/>
              <a:gd name="connsiteX714" fmla="*/ 1561494 w 1656655"/>
              <a:gd name="connsiteY714" fmla="*/ 647058 h 1864576"/>
              <a:gd name="connsiteX715" fmla="*/ 1581871 w 1656655"/>
              <a:gd name="connsiteY715" fmla="*/ 849553 h 1864576"/>
              <a:gd name="connsiteX716" fmla="*/ 1406632 w 1656655"/>
              <a:gd name="connsiteY716" fmla="*/ 901982 h 1864576"/>
              <a:gd name="connsiteX717" fmla="*/ 1399257 w 1656655"/>
              <a:gd name="connsiteY717" fmla="*/ 893599 h 1864576"/>
              <a:gd name="connsiteX718" fmla="*/ 1528697 w 1656655"/>
              <a:gd name="connsiteY718" fmla="*/ 845658 h 1864576"/>
              <a:gd name="connsiteX719" fmla="*/ 1576629 w 1656655"/>
              <a:gd name="connsiteY719" fmla="*/ 810186 h 1864576"/>
              <a:gd name="connsiteX720" fmla="*/ 1632519 w 1656655"/>
              <a:gd name="connsiteY720" fmla="*/ 810573 h 1864576"/>
              <a:gd name="connsiteX721" fmla="*/ 1633880 w 1656655"/>
              <a:gd name="connsiteY721" fmla="*/ 824414 h 1864576"/>
              <a:gd name="connsiteX722" fmla="*/ 1417304 w 1656655"/>
              <a:gd name="connsiteY722" fmla="*/ 939400 h 1864576"/>
              <a:gd name="connsiteX723" fmla="*/ 1412646 w 1656655"/>
              <a:gd name="connsiteY723" fmla="*/ 910948 h 1864576"/>
              <a:gd name="connsiteX724" fmla="*/ 1581871 w 1656655"/>
              <a:gd name="connsiteY724" fmla="*/ 849553 h 1864576"/>
              <a:gd name="connsiteX725" fmla="*/ 1511232 w 1656655"/>
              <a:gd name="connsiteY725" fmla="*/ 591900 h 1864576"/>
              <a:gd name="connsiteX726" fmla="*/ 1514143 w 1656655"/>
              <a:gd name="connsiteY726" fmla="*/ 634971 h 1864576"/>
              <a:gd name="connsiteX727" fmla="*/ 1450101 w 1656655"/>
              <a:gd name="connsiteY727" fmla="*/ 724235 h 1864576"/>
              <a:gd name="connsiteX728" fmla="*/ 1451652 w 1656655"/>
              <a:gd name="connsiteY728" fmla="*/ 719561 h 1864576"/>
              <a:gd name="connsiteX729" fmla="*/ 1428946 w 1656655"/>
              <a:gd name="connsiteY729" fmla="*/ 708448 h 1864576"/>
              <a:gd name="connsiteX730" fmla="*/ 1516081 w 1656655"/>
              <a:gd name="connsiteY730" fmla="*/ 501274 h 1864576"/>
              <a:gd name="connsiteX731" fmla="*/ 1416918 w 1656655"/>
              <a:gd name="connsiteY731" fmla="*/ 708061 h 1864576"/>
              <a:gd name="connsiteX732" fmla="*/ 1400422 w 1656655"/>
              <a:gd name="connsiteY732" fmla="*/ 709227 h 1864576"/>
              <a:gd name="connsiteX733" fmla="*/ 1404689 w 1656655"/>
              <a:gd name="connsiteY733" fmla="*/ 706111 h 1864576"/>
              <a:gd name="connsiteX734" fmla="*/ 1475719 w 1656655"/>
              <a:gd name="connsiteY734" fmla="*/ 577868 h 1864576"/>
              <a:gd name="connsiteX735" fmla="*/ 1476106 w 1656655"/>
              <a:gd name="connsiteY735" fmla="*/ 520182 h 1864576"/>
              <a:gd name="connsiteX736" fmla="*/ 1499781 w 1656655"/>
              <a:gd name="connsiteY736" fmla="*/ 441246 h 1864576"/>
              <a:gd name="connsiteX737" fmla="*/ 1553341 w 1656655"/>
              <a:gd name="connsiteY737" fmla="*/ 373227 h 1864576"/>
              <a:gd name="connsiteX738" fmla="*/ 1561102 w 1656655"/>
              <a:gd name="connsiteY738" fmla="*/ 368744 h 1864576"/>
              <a:gd name="connsiteX739" fmla="*/ 1555475 w 1656655"/>
              <a:gd name="connsiteY739" fmla="*/ 484123 h 1864576"/>
              <a:gd name="connsiteX740" fmla="*/ 1511232 w 1656655"/>
              <a:gd name="connsiteY740" fmla="*/ 591900 h 1864576"/>
              <a:gd name="connsiteX741" fmla="*/ 859574 w 1656655"/>
              <a:gd name="connsiteY741" fmla="*/ 749183 h 1864576"/>
              <a:gd name="connsiteX742" fmla="*/ 890623 w 1656655"/>
              <a:gd name="connsiteY742" fmla="*/ 728914 h 1864576"/>
              <a:gd name="connsiteX743" fmla="*/ 881306 w 1656655"/>
              <a:gd name="connsiteY743" fmla="*/ 752108 h 1864576"/>
              <a:gd name="connsiteX744" fmla="*/ 859574 w 1656655"/>
              <a:gd name="connsiteY744" fmla="*/ 749183 h 1864576"/>
              <a:gd name="connsiteX745" fmla="*/ 898580 w 1656655"/>
              <a:gd name="connsiteY745" fmla="*/ 736905 h 1864576"/>
              <a:gd name="connsiteX746" fmla="*/ 902461 w 1656655"/>
              <a:gd name="connsiteY746" fmla="*/ 756591 h 1864576"/>
              <a:gd name="connsiteX747" fmla="*/ 886160 w 1656655"/>
              <a:gd name="connsiteY747" fmla="*/ 753083 h 1864576"/>
              <a:gd name="connsiteX748" fmla="*/ 898580 w 1656655"/>
              <a:gd name="connsiteY748" fmla="*/ 736905 h 1864576"/>
              <a:gd name="connsiteX749" fmla="*/ 935448 w 1656655"/>
              <a:gd name="connsiteY749" fmla="*/ 730472 h 1864576"/>
              <a:gd name="connsiteX750" fmla="*/ 966112 w 1656655"/>
              <a:gd name="connsiteY750" fmla="*/ 667523 h 1864576"/>
              <a:gd name="connsiteX751" fmla="*/ 973486 w 1656655"/>
              <a:gd name="connsiteY751" fmla="*/ 696949 h 1864576"/>
              <a:gd name="connsiteX752" fmla="*/ 963004 w 1656655"/>
              <a:gd name="connsiteY752" fmla="*/ 722873 h 1864576"/>
              <a:gd name="connsiteX753" fmla="*/ 956799 w 1656655"/>
              <a:gd name="connsiteY753" fmla="*/ 734759 h 1864576"/>
              <a:gd name="connsiteX754" fmla="*/ 950007 w 1656655"/>
              <a:gd name="connsiteY754" fmla="*/ 746650 h 1864576"/>
              <a:gd name="connsiteX755" fmla="*/ 946317 w 1656655"/>
              <a:gd name="connsiteY755" fmla="*/ 751520 h 1864576"/>
              <a:gd name="connsiteX756" fmla="*/ 933119 w 1656655"/>
              <a:gd name="connsiteY756" fmla="*/ 765552 h 1864576"/>
              <a:gd name="connsiteX757" fmla="*/ 912356 w 1656655"/>
              <a:gd name="connsiteY757" fmla="*/ 758928 h 1864576"/>
              <a:gd name="connsiteX758" fmla="*/ 911191 w 1656655"/>
              <a:gd name="connsiteY758" fmla="*/ 697341 h 1864576"/>
              <a:gd name="connsiteX759" fmla="*/ 914298 w 1656655"/>
              <a:gd name="connsiteY759" fmla="*/ 692662 h 1864576"/>
              <a:gd name="connsiteX760" fmla="*/ 951945 w 1656655"/>
              <a:gd name="connsiteY760" fmla="*/ 656411 h 1864576"/>
              <a:gd name="connsiteX761" fmla="*/ 935448 w 1656655"/>
              <a:gd name="connsiteY761" fmla="*/ 730472 h 1864576"/>
              <a:gd name="connsiteX762" fmla="*/ 989591 w 1656655"/>
              <a:gd name="connsiteY762" fmla="*/ 675318 h 1864576"/>
              <a:gd name="connsiteX763" fmla="*/ 993863 w 1656655"/>
              <a:gd name="connsiteY763" fmla="*/ 656803 h 1864576"/>
              <a:gd name="connsiteX764" fmla="*/ 1014240 w 1656655"/>
              <a:gd name="connsiteY764" fmla="*/ 611003 h 1864576"/>
              <a:gd name="connsiteX765" fmla="*/ 1030927 w 1656655"/>
              <a:gd name="connsiteY765" fmla="*/ 610219 h 1864576"/>
              <a:gd name="connsiteX766" fmla="*/ 1016760 w 1656655"/>
              <a:gd name="connsiteY766" fmla="*/ 729889 h 1864576"/>
              <a:gd name="connsiteX767" fmla="*/ 995610 w 1656655"/>
              <a:gd name="connsiteY767" fmla="*/ 715661 h 1864576"/>
              <a:gd name="connsiteX768" fmla="*/ 977949 w 1656655"/>
              <a:gd name="connsiteY768" fmla="*/ 615677 h 1864576"/>
              <a:gd name="connsiteX769" fmla="*/ 991730 w 1656655"/>
              <a:gd name="connsiteY769" fmla="*/ 604178 h 1864576"/>
              <a:gd name="connsiteX770" fmla="*/ 999104 w 1656655"/>
              <a:gd name="connsiteY770" fmla="*/ 601258 h 1864576"/>
              <a:gd name="connsiteX771" fmla="*/ 1003567 w 1656655"/>
              <a:gd name="connsiteY771" fmla="*/ 607495 h 1864576"/>
              <a:gd name="connsiteX772" fmla="*/ 989591 w 1656655"/>
              <a:gd name="connsiteY772" fmla="*/ 675318 h 1864576"/>
              <a:gd name="connsiteX773" fmla="*/ 969219 w 1656655"/>
              <a:gd name="connsiteY773" fmla="*/ 730472 h 1864576"/>
              <a:gd name="connsiteX774" fmla="*/ 999104 w 1656655"/>
              <a:gd name="connsiteY774" fmla="*/ 772181 h 1864576"/>
              <a:gd name="connsiteX775" fmla="*/ 981830 w 1656655"/>
              <a:gd name="connsiteY775" fmla="*/ 713128 h 1864576"/>
              <a:gd name="connsiteX776" fmla="*/ 989400 w 1656655"/>
              <a:gd name="connsiteY776" fmla="*/ 721315 h 1864576"/>
              <a:gd name="connsiteX777" fmla="*/ 994832 w 1656655"/>
              <a:gd name="connsiteY777" fmla="*/ 726185 h 1864576"/>
              <a:gd name="connsiteX778" fmla="*/ 1005314 w 1656655"/>
              <a:gd name="connsiteY778" fmla="*/ 736905 h 1864576"/>
              <a:gd name="connsiteX779" fmla="*/ 1042378 w 1656655"/>
              <a:gd name="connsiteY779" fmla="*/ 792646 h 1864576"/>
              <a:gd name="connsiteX780" fmla="*/ 958737 w 1656655"/>
              <a:gd name="connsiteY780" fmla="*/ 749766 h 1864576"/>
              <a:gd name="connsiteX781" fmla="*/ 969219 w 1656655"/>
              <a:gd name="connsiteY781" fmla="*/ 730472 h 1864576"/>
              <a:gd name="connsiteX782" fmla="*/ 1006087 w 1656655"/>
              <a:gd name="connsiteY782" fmla="*/ 802974 h 1864576"/>
              <a:gd name="connsiteX783" fmla="*/ 1028211 w 1656655"/>
              <a:gd name="connsiteY783" fmla="*/ 803753 h 1864576"/>
              <a:gd name="connsiteX784" fmla="*/ 1087595 w 1656655"/>
              <a:gd name="connsiteY784" fmla="*/ 842341 h 1864576"/>
              <a:gd name="connsiteX785" fmla="*/ 1081967 w 1656655"/>
              <a:gd name="connsiteY785" fmla="*/ 837863 h 1864576"/>
              <a:gd name="connsiteX786" fmla="*/ 1042182 w 1656655"/>
              <a:gd name="connsiteY786" fmla="*/ 801416 h 1864576"/>
              <a:gd name="connsiteX787" fmla="*/ 1048588 w 1656655"/>
              <a:gd name="connsiteY787" fmla="*/ 800049 h 1864576"/>
              <a:gd name="connsiteX788" fmla="*/ 1098654 w 1656655"/>
              <a:gd name="connsiteY788" fmla="*/ 844095 h 1864576"/>
              <a:gd name="connsiteX789" fmla="*/ 1071294 w 1656655"/>
              <a:gd name="connsiteY789" fmla="*/ 850528 h 1864576"/>
              <a:gd name="connsiteX790" fmla="*/ 1058096 w 1656655"/>
              <a:gd name="connsiteY790" fmla="*/ 847995 h 1864576"/>
              <a:gd name="connsiteX791" fmla="*/ 1006087 w 1656655"/>
              <a:gd name="connsiteY791" fmla="*/ 802974 h 1864576"/>
              <a:gd name="connsiteX792" fmla="*/ 951167 w 1656655"/>
              <a:gd name="connsiteY792" fmla="*/ 758149 h 1864576"/>
              <a:gd name="connsiteX793" fmla="*/ 961844 w 1656655"/>
              <a:gd name="connsiteY793" fmla="*/ 777639 h 1864576"/>
              <a:gd name="connsiteX794" fmla="*/ 941468 w 1656655"/>
              <a:gd name="connsiteY794" fmla="*/ 768869 h 1864576"/>
              <a:gd name="connsiteX795" fmla="*/ 951167 w 1656655"/>
              <a:gd name="connsiteY795" fmla="*/ 758149 h 1864576"/>
              <a:gd name="connsiteX796" fmla="*/ 832791 w 1656655"/>
              <a:gd name="connsiteY796" fmla="*/ 728914 h 1864576"/>
              <a:gd name="connsiteX797" fmla="*/ 842299 w 1656655"/>
              <a:gd name="connsiteY797" fmla="*/ 747821 h 1864576"/>
              <a:gd name="connsiteX798" fmla="*/ 832404 w 1656655"/>
              <a:gd name="connsiteY798" fmla="*/ 747625 h 1864576"/>
              <a:gd name="connsiteX799" fmla="*/ 832791 w 1656655"/>
              <a:gd name="connsiteY799" fmla="*/ 728914 h 1864576"/>
              <a:gd name="connsiteX800" fmla="*/ 802324 w 1656655"/>
              <a:gd name="connsiteY800" fmla="*/ 722481 h 1864576"/>
              <a:gd name="connsiteX801" fmla="*/ 787379 w 1656655"/>
              <a:gd name="connsiteY801" fmla="*/ 689350 h 1864576"/>
              <a:gd name="connsiteX802" fmla="*/ 770496 w 1656655"/>
              <a:gd name="connsiteY802" fmla="*/ 674730 h 1864576"/>
              <a:gd name="connsiteX803" fmla="*/ 763703 w 1656655"/>
              <a:gd name="connsiteY803" fmla="*/ 669081 h 1864576"/>
              <a:gd name="connsiteX804" fmla="*/ 767007 w 1656655"/>
              <a:gd name="connsiteY804" fmla="*/ 718586 h 1864576"/>
              <a:gd name="connsiteX805" fmla="*/ 806204 w 1656655"/>
              <a:gd name="connsiteY805" fmla="*/ 744700 h 1864576"/>
              <a:gd name="connsiteX806" fmla="*/ 810281 w 1656655"/>
              <a:gd name="connsiteY806" fmla="*/ 662648 h 1864576"/>
              <a:gd name="connsiteX807" fmla="*/ 801937 w 1656655"/>
              <a:gd name="connsiteY807" fmla="*/ 695195 h 1864576"/>
              <a:gd name="connsiteX808" fmla="*/ 805431 w 1656655"/>
              <a:gd name="connsiteY808" fmla="*/ 723848 h 1864576"/>
              <a:gd name="connsiteX809" fmla="*/ 802324 w 1656655"/>
              <a:gd name="connsiteY809" fmla="*/ 722481 h 1864576"/>
              <a:gd name="connsiteX810" fmla="*/ 796309 w 1656655"/>
              <a:gd name="connsiteY810" fmla="*/ 749183 h 1864576"/>
              <a:gd name="connsiteX811" fmla="*/ 765260 w 1656655"/>
              <a:gd name="connsiteY811" fmla="*/ 728914 h 1864576"/>
              <a:gd name="connsiteX812" fmla="*/ 774572 w 1656655"/>
              <a:gd name="connsiteY812" fmla="*/ 752108 h 1864576"/>
              <a:gd name="connsiteX813" fmla="*/ 796309 w 1656655"/>
              <a:gd name="connsiteY813" fmla="*/ 749183 h 1864576"/>
              <a:gd name="connsiteX814" fmla="*/ 757493 w 1656655"/>
              <a:gd name="connsiteY814" fmla="*/ 736905 h 1864576"/>
              <a:gd name="connsiteX815" fmla="*/ 753613 w 1656655"/>
              <a:gd name="connsiteY815" fmla="*/ 756591 h 1864576"/>
              <a:gd name="connsiteX816" fmla="*/ 769913 w 1656655"/>
              <a:gd name="connsiteY816" fmla="*/ 753083 h 1864576"/>
              <a:gd name="connsiteX817" fmla="*/ 757493 w 1656655"/>
              <a:gd name="connsiteY817" fmla="*/ 736905 h 1864576"/>
              <a:gd name="connsiteX818" fmla="*/ 720625 w 1656655"/>
              <a:gd name="connsiteY818" fmla="*/ 730472 h 1864576"/>
              <a:gd name="connsiteX819" fmla="*/ 689962 w 1656655"/>
              <a:gd name="connsiteY819" fmla="*/ 667523 h 1864576"/>
              <a:gd name="connsiteX820" fmla="*/ 682587 w 1656655"/>
              <a:gd name="connsiteY820" fmla="*/ 696949 h 1864576"/>
              <a:gd name="connsiteX821" fmla="*/ 693070 w 1656655"/>
              <a:gd name="connsiteY821" fmla="*/ 722873 h 1864576"/>
              <a:gd name="connsiteX822" fmla="*/ 699280 w 1656655"/>
              <a:gd name="connsiteY822" fmla="*/ 734759 h 1864576"/>
              <a:gd name="connsiteX823" fmla="*/ 706072 w 1656655"/>
              <a:gd name="connsiteY823" fmla="*/ 746650 h 1864576"/>
              <a:gd name="connsiteX824" fmla="*/ 709757 w 1656655"/>
              <a:gd name="connsiteY824" fmla="*/ 751520 h 1864576"/>
              <a:gd name="connsiteX825" fmla="*/ 722955 w 1656655"/>
              <a:gd name="connsiteY825" fmla="*/ 765552 h 1864576"/>
              <a:gd name="connsiteX826" fmla="*/ 743718 w 1656655"/>
              <a:gd name="connsiteY826" fmla="*/ 758928 h 1864576"/>
              <a:gd name="connsiteX827" fmla="*/ 744883 w 1656655"/>
              <a:gd name="connsiteY827" fmla="*/ 697341 h 1864576"/>
              <a:gd name="connsiteX828" fmla="*/ 741775 w 1656655"/>
              <a:gd name="connsiteY828" fmla="*/ 692662 h 1864576"/>
              <a:gd name="connsiteX829" fmla="*/ 704129 w 1656655"/>
              <a:gd name="connsiteY829" fmla="*/ 656411 h 1864576"/>
              <a:gd name="connsiteX830" fmla="*/ 720625 w 1656655"/>
              <a:gd name="connsiteY830" fmla="*/ 730472 h 1864576"/>
              <a:gd name="connsiteX831" fmla="*/ 666483 w 1656655"/>
              <a:gd name="connsiteY831" fmla="*/ 675318 h 1864576"/>
              <a:gd name="connsiteX832" fmla="*/ 662211 w 1656655"/>
              <a:gd name="connsiteY832" fmla="*/ 656803 h 1864576"/>
              <a:gd name="connsiteX833" fmla="*/ 641834 w 1656655"/>
              <a:gd name="connsiteY833" fmla="*/ 611003 h 1864576"/>
              <a:gd name="connsiteX834" fmla="*/ 625147 w 1656655"/>
              <a:gd name="connsiteY834" fmla="*/ 610219 h 1864576"/>
              <a:gd name="connsiteX835" fmla="*/ 639314 w 1656655"/>
              <a:gd name="connsiteY835" fmla="*/ 729889 h 1864576"/>
              <a:gd name="connsiteX836" fmla="*/ 660464 w 1656655"/>
              <a:gd name="connsiteY836" fmla="*/ 715661 h 1864576"/>
              <a:gd name="connsiteX837" fmla="*/ 678125 w 1656655"/>
              <a:gd name="connsiteY837" fmla="*/ 615677 h 1864576"/>
              <a:gd name="connsiteX838" fmla="*/ 664344 w 1656655"/>
              <a:gd name="connsiteY838" fmla="*/ 604178 h 1864576"/>
              <a:gd name="connsiteX839" fmla="*/ 656970 w 1656655"/>
              <a:gd name="connsiteY839" fmla="*/ 601258 h 1864576"/>
              <a:gd name="connsiteX840" fmla="*/ 652507 w 1656655"/>
              <a:gd name="connsiteY840" fmla="*/ 607495 h 1864576"/>
              <a:gd name="connsiteX841" fmla="*/ 666483 w 1656655"/>
              <a:gd name="connsiteY841" fmla="*/ 675318 h 1864576"/>
              <a:gd name="connsiteX842" fmla="*/ 686860 w 1656655"/>
              <a:gd name="connsiteY842" fmla="*/ 730472 h 1864576"/>
              <a:gd name="connsiteX843" fmla="*/ 656970 w 1656655"/>
              <a:gd name="connsiteY843" fmla="*/ 772181 h 1864576"/>
              <a:gd name="connsiteX844" fmla="*/ 674244 w 1656655"/>
              <a:gd name="connsiteY844" fmla="*/ 713128 h 1864576"/>
              <a:gd name="connsiteX845" fmla="*/ 666674 w 1656655"/>
              <a:gd name="connsiteY845" fmla="*/ 721315 h 1864576"/>
              <a:gd name="connsiteX846" fmla="*/ 661242 w 1656655"/>
              <a:gd name="connsiteY846" fmla="*/ 726185 h 1864576"/>
              <a:gd name="connsiteX847" fmla="*/ 650760 w 1656655"/>
              <a:gd name="connsiteY847" fmla="*/ 736905 h 1864576"/>
              <a:gd name="connsiteX848" fmla="*/ 613696 w 1656655"/>
              <a:gd name="connsiteY848" fmla="*/ 792646 h 1864576"/>
              <a:gd name="connsiteX849" fmla="*/ 697337 w 1656655"/>
              <a:gd name="connsiteY849" fmla="*/ 749766 h 1864576"/>
              <a:gd name="connsiteX850" fmla="*/ 686860 w 1656655"/>
              <a:gd name="connsiteY850" fmla="*/ 730472 h 1864576"/>
              <a:gd name="connsiteX851" fmla="*/ 649987 w 1656655"/>
              <a:gd name="connsiteY851" fmla="*/ 802974 h 1864576"/>
              <a:gd name="connsiteX852" fmla="*/ 627863 w 1656655"/>
              <a:gd name="connsiteY852" fmla="*/ 803753 h 1864576"/>
              <a:gd name="connsiteX853" fmla="*/ 568479 w 1656655"/>
              <a:gd name="connsiteY853" fmla="*/ 842341 h 1864576"/>
              <a:gd name="connsiteX854" fmla="*/ 574107 w 1656655"/>
              <a:gd name="connsiteY854" fmla="*/ 837863 h 1864576"/>
              <a:gd name="connsiteX855" fmla="*/ 613892 w 1656655"/>
              <a:gd name="connsiteY855" fmla="*/ 801416 h 1864576"/>
              <a:gd name="connsiteX856" fmla="*/ 607486 w 1656655"/>
              <a:gd name="connsiteY856" fmla="*/ 800049 h 1864576"/>
              <a:gd name="connsiteX857" fmla="*/ 557420 w 1656655"/>
              <a:gd name="connsiteY857" fmla="*/ 844095 h 1864576"/>
              <a:gd name="connsiteX858" fmla="*/ 584780 w 1656655"/>
              <a:gd name="connsiteY858" fmla="*/ 850528 h 1864576"/>
              <a:gd name="connsiteX859" fmla="*/ 597978 w 1656655"/>
              <a:gd name="connsiteY859" fmla="*/ 847995 h 1864576"/>
              <a:gd name="connsiteX860" fmla="*/ 649987 w 1656655"/>
              <a:gd name="connsiteY860" fmla="*/ 802974 h 1864576"/>
              <a:gd name="connsiteX861" fmla="*/ 704907 w 1656655"/>
              <a:gd name="connsiteY861" fmla="*/ 758149 h 1864576"/>
              <a:gd name="connsiteX862" fmla="*/ 694229 w 1656655"/>
              <a:gd name="connsiteY862" fmla="*/ 777639 h 1864576"/>
              <a:gd name="connsiteX863" fmla="*/ 714606 w 1656655"/>
              <a:gd name="connsiteY863" fmla="*/ 768869 h 1864576"/>
              <a:gd name="connsiteX864" fmla="*/ 704907 w 1656655"/>
              <a:gd name="connsiteY864" fmla="*/ 758149 h 1864576"/>
              <a:gd name="connsiteX865" fmla="*/ 823283 w 1656655"/>
              <a:gd name="connsiteY865" fmla="*/ 728914 h 1864576"/>
              <a:gd name="connsiteX866" fmla="*/ 813775 w 1656655"/>
              <a:gd name="connsiteY866" fmla="*/ 747821 h 1864576"/>
              <a:gd name="connsiteX867" fmla="*/ 823669 w 1656655"/>
              <a:gd name="connsiteY867" fmla="*/ 747625 h 1864576"/>
              <a:gd name="connsiteX868" fmla="*/ 823283 w 1656655"/>
              <a:gd name="connsiteY868" fmla="*/ 728914 h 1864576"/>
              <a:gd name="connsiteX869" fmla="*/ 853554 w 1656655"/>
              <a:gd name="connsiteY869" fmla="*/ 722481 h 1864576"/>
              <a:gd name="connsiteX870" fmla="*/ 868499 w 1656655"/>
              <a:gd name="connsiteY870" fmla="*/ 689350 h 1864576"/>
              <a:gd name="connsiteX871" fmla="*/ 885382 w 1656655"/>
              <a:gd name="connsiteY871" fmla="*/ 674730 h 1864576"/>
              <a:gd name="connsiteX872" fmla="*/ 892175 w 1656655"/>
              <a:gd name="connsiteY872" fmla="*/ 669081 h 1864576"/>
              <a:gd name="connsiteX873" fmla="*/ 888876 w 1656655"/>
              <a:gd name="connsiteY873" fmla="*/ 718586 h 1864576"/>
              <a:gd name="connsiteX874" fmla="*/ 849674 w 1656655"/>
              <a:gd name="connsiteY874" fmla="*/ 744700 h 1864576"/>
              <a:gd name="connsiteX875" fmla="*/ 845597 w 1656655"/>
              <a:gd name="connsiteY875" fmla="*/ 662648 h 1864576"/>
              <a:gd name="connsiteX876" fmla="*/ 853946 w 1656655"/>
              <a:gd name="connsiteY876" fmla="*/ 695195 h 1864576"/>
              <a:gd name="connsiteX877" fmla="*/ 850452 w 1656655"/>
              <a:gd name="connsiteY877" fmla="*/ 723848 h 1864576"/>
              <a:gd name="connsiteX878" fmla="*/ 853554 w 1656655"/>
              <a:gd name="connsiteY878" fmla="*/ 722481 h 1864576"/>
              <a:gd name="connsiteX879" fmla="*/ 682974 w 1656655"/>
              <a:gd name="connsiteY879" fmla="*/ 578451 h 1864576"/>
              <a:gd name="connsiteX880" fmla="*/ 599915 w 1656655"/>
              <a:gd name="connsiteY880" fmla="*/ 520961 h 1864576"/>
              <a:gd name="connsiteX881" fmla="*/ 642225 w 1656655"/>
              <a:gd name="connsiteY881" fmla="*/ 530510 h 1864576"/>
              <a:gd name="connsiteX882" fmla="*/ 682974 w 1656655"/>
              <a:gd name="connsiteY882" fmla="*/ 578451 h 1864576"/>
              <a:gd name="connsiteX883" fmla="*/ 628058 w 1656655"/>
              <a:gd name="connsiteY883" fmla="*/ 590342 h 1864576"/>
              <a:gd name="connsiteX884" fmla="*/ 598946 w 1656655"/>
              <a:gd name="connsiteY884" fmla="*/ 570656 h 1864576"/>
              <a:gd name="connsiteX885" fmla="*/ 628058 w 1656655"/>
              <a:gd name="connsiteY885" fmla="*/ 590342 h 1864576"/>
              <a:gd name="connsiteX886" fmla="*/ 725279 w 1656655"/>
              <a:gd name="connsiteY886" fmla="*/ 552533 h 1864576"/>
              <a:gd name="connsiteX887" fmla="*/ 670554 w 1656655"/>
              <a:gd name="connsiteY887" fmla="*/ 504199 h 1864576"/>
              <a:gd name="connsiteX888" fmla="*/ 660855 w 1656655"/>
              <a:gd name="connsiteY888" fmla="*/ 498935 h 1864576"/>
              <a:gd name="connsiteX889" fmla="*/ 700053 w 1656655"/>
              <a:gd name="connsiteY889" fmla="*/ 511019 h 1864576"/>
              <a:gd name="connsiteX890" fmla="*/ 725279 w 1656655"/>
              <a:gd name="connsiteY890" fmla="*/ 552533 h 1864576"/>
              <a:gd name="connsiteX891" fmla="*/ 441564 w 1656655"/>
              <a:gd name="connsiteY891" fmla="*/ 272855 h 1864576"/>
              <a:gd name="connsiteX892" fmla="*/ 412648 w 1656655"/>
              <a:gd name="connsiteY892" fmla="*/ 289226 h 1864576"/>
              <a:gd name="connsiteX893" fmla="*/ 441176 w 1656655"/>
              <a:gd name="connsiteY893" fmla="*/ 311835 h 1864576"/>
              <a:gd name="connsiteX894" fmla="*/ 441564 w 1656655"/>
              <a:gd name="connsiteY894" fmla="*/ 272855 h 1864576"/>
              <a:gd name="connsiteX895" fmla="*/ 372672 w 1656655"/>
              <a:gd name="connsiteY895" fmla="*/ 345357 h 1864576"/>
              <a:gd name="connsiteX896" fmla="*/ 421575 w 1656655"/>
              <a:gd name="connsiteY896" fmla="*/ 328986 h 1864576"/>
              <a:gd name="connsiteX897" fmla="*/ 439041 w 1656655"/>
              <a:gd name="connsiteY897" fmla="*/ 320800 h 1864576"/>
              <a:gd name="connsiteX898" fmla="*/ 436712 w 1656655"/>
              <a:gd name="connsiteY898" fmla="*/ 314563 h 1864576"/>
              <a:gd name="connsiteX899" fmla="*/ 410708 w 1656655"/>
              <a:gd name="connsiteY899" fmla="*/ 296632 h 1864576"/>
              <a:gd name="connsiteX900" fmla="*/ 404110 w 1656655"/>
              <a:gd name="connsiteY900" fmla="*/ 277533 h 1864576"/>
              <a:gd name="connsiteX901" fmla="*/ 361610 w 1656655"/>
              <a:gd name="connsiteY901" fmla="*/ 307157 h 1864576"/>
              <a:gd name="connsiteX902" fmla="*/ 383345 w 1656655"/>
              <a:gd name="connsiteY902" fmla="*/ 308131 h 1864576"/>
              <a:gd name="connsiteX903" fmla="*/ 372672 w 1656655"/>
              <a:gd name="connsiteY903" fmla="*/ 345357 h 1864576"/>
              <a:gd name="connsiteX904" fmla="*/ 587305 w 1656655"/>
              <a:gd name="connsiteY904" fmla="*/ 536551 h 1864576"/>
              <a:gd name="connsiteX905" fmla="*/ 585753 w 1656655"/>
              <a:gd name="connsiteY905" fmla="*/ 585663 h 1864576"/>
              <a:gd name="connsiteX906" fmla="*/ 621457 w 1656655"/>
              <a:gd name="connsiteY906" fmla="*/ 603203 h 1864576"/>
              <a:gd name="connsiteX907" fmla="*/ 647075 w 1656655"/>
              <a:gd name="connsiteY907" fmla="*/ 601645 h 1864576"/>
              <a:gd name="connsiteX908" fmla="*/ 648822 w 1656655"/>
              <a:gd name="connsiteY908" fmla="*/ 595408 h 1864576"/>
              <a:gd name="connsiteX909" fmla="*/ 587305 w 1656655"/>
              <a:gd name="connsiteY909" fmla="*/ 536551 h 1864576"/>
              <a:gd name="connsiteX910" fmla="*/ 557420 w 1656655"/>
              <a:gd name="connsiteY910" fmla="*/ 477692 h 1864576"/>
              <a:gd name="connsiteX911" fmla="*/ 592546 w 1656655"/>
              <a:gd name="connsiteY911" fmla="*/ 481979 h 1864576"/>
              <a:gd name="connsiteX912" fmla="*/ 618159 w 1656655"/>
              <a:gd name="connsiteY912" fmla="*/ 464244 h 1864576"/>
              <a:gd name="connsiteX913" fmla="*/ 594097 w 1656655"/>
              <a:gd name="connsiteY913" fmla="*/ 455473 h 1864576"/>
              <a:gd name="connsiteX914" fmla="*/ 596035 w 1656655"/>
              <a:gd name="connsiteY914" fmla="*/ 463269 h 1864576"/>
              <a:gd name="connsiteX915" fmla="*/ 572942 w 1656655"/>
              <a:gd name="connsiteY915" fmla="*/ 482759 h 1864576"/>
              <a:gd name="connsiteX916" fmla="*/ 557420 w 1656655"/>
              <a:gd name="connsiteY916" fmla="*/ 477692 h 1864576"/>
              <a:gd name="connsiteX917" fmla="*/ 511811 w 1656655"/>
              <a:gd name="connsiteY917" fmla="*/ 538109 h 1864576"/>
              <a:gd name="connsiteX918" fmla="*/ 562073 w 1656655"/>
              <a:gd name="connsiteY918" fmla="*/ 548633 h 1864576"/>
              <a:gd name="connsiteX919" fmla="*/ 559940 w 1656655"/>
              <a:gd name="connsiteY919" fmla="*/ 538888 h 1864576"/>
              <a:gd name="connsiteX920" fmla="*/ 554312 w 1656655"/>
              <a:gd name="connsiteY920" fmla="*/ 529731 h 1864576"/>
              <a:gd name="connsiteX921" fmla="*/ 522680 w 1656655"/>
              <a:gd name="connsiteY921" fmla="*/ 519011 h 1864576"/>
              <a:gd name="connsiteX922" fmla="*/ 423322 w 1656655"/>
              <a:gd name="connsiteY922" fmla="*/ 490750 h 1864576"/>
              <a:gd name="connsiteX923" fmla="*/ 443116 w 1656655"/>
              <a:gd name="connsiteY923" fmla="*/ 523494 h 1864576"/>
              <a:gd name="connsiteX924" fmla="*/ 511811 w 1656655"/>
              <a:gd name="connsiteY924" fmla="*/ 538109 h 1864576"/>
              <a:gd name="connsiteX925" fmla="*/ 570422 w 1656655"/>
              <a:gd name="connsiteY925" fmla="*/ 584884 h 1864576"/>
              <a:gd name="connsiteX926" fmla="*/ 583615 w 1656655"/>
              <a:gd name="connsiteY926" fmla="*/ 561499 h 1864576"/>
              <a:gd name="connsiteX927" fmla="*/ 548880 w 1656655"/>
              <a:gd name="connsiteY927" fmla="*/ 492309 h 1864576"/>
              <a:gd name="connsiteX928" fmla="*/ 526174 w 1656655"/>
              <a:gd name="connsiteY928" fmla="*/ 426239 h 1864576"/>
              <a:gd name="connsiteX929" fmla="*/ 512589 w 1656655"/>
              <a:gd name="connsiteY929" fmla="*/ 423511 h 1864576"/>
              <a:gd name="connsiteX930" fmla="*/ 505024 w 1656655"/>
              <a:gd name="connsiteY930" fmla="*/ 431111 h 1864576"/>
              <a:gd name="connsiteX931" fmla="*/ 510456 w 1656655"/>
              <a:gd name="connsiteY931" fmla="*/ 452940 h 1864576"/>
              <a:gd name="connsiteX932" fmla="*/ 511811 w 1656655"/>
              <a:gd name="connsiteY932" fmla="*/ 458592 h 1864576"/>
              <a:gd name="connsiteX933" fmla="*/ 497647 w 1656655"/>
              <a:gd name="connsiteY933" fmla="*/ 433645 h 1864576"/>
              <a:gd name="connsiteX934" fmla="*/ 466598 w 1656655"/>
              <a:gd name="connsiteY934" fmla="*/ 445534 h 1864576"/>
              <a:gd name="connsiteX935" fmla="*/ 453401 w 1656655"/>
              <a:gd name="connsiteY935" fmla="*/ 480420 h 1864576"/>
              <a:gd name="connsiteX936" fmla="*/ 515697 w 1656655"/>
              <a:gd name="connsiteY936" fmla="*/ 502054 h 1864576"/>
              <a:gd name="connsiteX937" fmla="*/ 529864 w 1656655"/>
              <a:gd name="connsiteY937" fmla="*/ 502054 h 1864576"/>
              <a:gd name="connsiteX938" fmla="*/ 550818 w 1656655"/>
              <a:gd name="connsiteY938" fmla="*/ 512773 h 1864576"/>
              <a:gd name="connsiteX939" fmla="*/ 568092 w 1656655"/>
              <a:gd name="connsiteY939" fmla="*/ 569681 h 1864576"/>
              <a:gd name="connsiteX940" fmla="*/ 529864 w 1656655"/>
              <a:gd name="connsiteY940" fmla="*/ 546296 h 1864576"/>
              <a:gd name="connsiteX941" fmla="*/ 492407 w 1656655"/>
              <a:gd name="connsiteY941" fmla="*/ 553508 h 1864576"/>
              <a:gd name="connsiteX942" fmla="*/ 538012 w 1656655"/>
              <a:gd name="connsiteY942" fmla="*/ 558770 h 1864576"/>
              <a:gd name="connsiteX943" fmla="*/ 558584 w 1656655"/>
              <a:gd name="connsiteY943" fmla="*/ 572410 h 1864576"/>
              <a:gd name="connsiteX944" fmla="*/ 570422 w 1656655"/>
              <a:gd name="connsiteY944" fmla="*/ 584884 h 1864576"/>
              <a:gd name="connsiteX945" fmla="*/ 564985 w 1656655"/>
              <a:gd name="connsiteY945" fmla="*/ 444754 h 1864576"/>
              <a:gd name="connsiteX946" fmla="*/ 537239 w 1656655"/>
              <a:gd name="connsiteY946" fmla="*/ 456448 h 1864576"/>
              <a:gd name="connsiteX947" fmla="*/ 551596 w 1656655"/>
              <a:gd name="connsiteY947" fmla="*/ 471065 h 1864576"/>
              <a:gd name="connsiteX948" fmla="*/ 549463 w 1656655"/>
              <a:gd name="connsiteY948" fmla="*/ 463074 h 1864576"/>
              <a:gd name="connsiteX949" fmla="*/ 564985 w 1656655"/>
              <a:gd name="connsiteY949" fmla="*/ 444754 h 1864576"/>
              <a:gd name="connsiteX950" fmla="*/ 565959 w 1656655"/>
              <a:gd name="connsiteY950" fmla="*/ 450016 h 1864576"/>
              <a:gd name="connsiteX951" fmla="*/ 565567 w 1656655"/>
              <a:gd name="connsiteY951" fmla="*/ 450016 h 1864576"/>
              <a:gd name="connsiteX952" fmla="*/ 556059 w 1656655"/>
              <a:gd name="connsiteY952" fmla="*/ 462100 h 1864576"/>
              <a:gd name="connsiteX953" fmla="*/ 572555 w 1656655"/>
              <a:gd name="connsiteY953" fmla="*/ 476327 h 1864576"/>
              <a:gd name="connsiteX954" fmla="*/ 589052 w 1656655"/>
              <a:gd name="connsiteY954" fmla="*/ 463269 h 1864576"/>
              <a:gd name="connsiteX955" fmla="*/ 581868 w 1656655"/>
              <a:gd name="connsiteY955" fmla="*/ 451770 h 1864576"/>
              <a:gd name="connsiteX956" fmla="*/ 579543 w 1656655"/>
              <a:gd name="connsiteY956" fmla="*/ 463464 h 1864576"/>
              <a:gd name="connsiteX957" fmla="*/ 571777 w 1656655"/>
              <a:gd name="connsiteY957" fmla="*/ 471260 h 1864576"/>
              <a:gd name="connsiteX958" fmla="*/ 565959 w 1656655"/>
              <a:gd name="connsiteY958" fmla="*/ 450016 h 1864576"/>
              <a:gd name="connsiteX959" fmla="*/ 725861 w 1656655"/>
              <a:gd name="connsiteY959" fmla="*/ 448652 h 1864576"/>
              <a:gd name="connsiteX960" fmla="*/ 591963 w 1656655"/>
              <a:gd name="connsiteY960" fmla="*/ 419223 h 1864576"/>
              <a:gd name="connsiteX961" fmla="*/ 534327 w 1656655"/>
              <a:gd name="connsiteY961" fmla="*/ 426239 h 1864576"/>
              <a:gd name="connsiteX962" fmla="*/ 530637 w 1656655"/>
              <a:gd name="connsiteY962" fmla="*/ 452160 h 1864576"/>
              <a:gd name="connsiteX963" fmla="*/ 532384 w 1656655"/>
              <a:gd name="connsiteY963" fmla="*/ 450991 h 1864576"/>
              <a:gd name="connsiteX964" fmla="*/ 550432 w 1656655"/>
              <a:gd name="connsiteY964" fmla="*/ 439492 h 1864576"/>
              <a:gd name="connsiteX965" fmla="*/ 618159 w 1656655"/>
              <a:gd name="connsiteY965" fmla="*/ 456058 h 1864576"/>
              <a:gd name="connsiteX966" fmla="*/ 725861 w 1656655"/>
              <a:gd name="connsiteY966" fmla="*/ 448652 h 1864576"/>
              <a:gd name="connsiteX967" fmla="*/ 740611 w 1656655"/>
              <a:gd name="connsiteY967" fmla="*/ 590538 h 1864576"/>
              <a:gd name="connsiteX968" fmla="*/ 741584 w 1656655"/>
              <a:gd name="connsiteY968" fmla="*/ 543371 h 1864576"/>
              <a:gd name="connsiteX969" fmla="*/ 724702 w 1656655"/>
              <a:gd name="connsiteY969" fmla="*/ 516085 h 1864576"/>
              <a:gd name="connsiteX970" fmla="*/ 673466 w 1656655"/>
              <a:gd name="connsiteY970" fmla="*/ 478276 h 1864576"/>
              <a:gd name="connsiteX971" fmla="*/ 641834 w 1656655"/>
              <a:gd name="connsiteY971" fmla="*/ 471455 h 1864576"/>
              <a:gd name="connsiteX972" fmla="*/ 625920 w 1656655"/>
              <a:gd name="connsiteY972" fmla="*/ 468337 h 1864576"/>
              <a:gd name="connsiteX973" fmla="*/ 607682 w 1656655"/>
              <a:gd name="connsiteY973" fmla="*/ 481200 h 1864576"/>
              <a:gd name="connsiteX974" fmla="*/ 629996 w 1656655"/>
              <a:gd name="connsiteY974" fmla="*/ 489580 h 1864576"/>
              <a:gd name="connsiteX975" fmla="*/ 665122 w 1656655"/>
              <a:gd name="connsiteY975" fmla="*/ 511019 h 1864576"/>
              <a:gd name="connsiteX976" fmla="*/ 679872 w 1656655"/>
              <a:gd name="connsiteY976" fmla="*/ 524660 h 1864576"/>
              <a:gd name="connsiteX977" fmla="*/ 694812 w 1656655"/>
              <a:gd name="connsiteY977" fmla="*/ 543959 h 1864576"/>
              <a:gd name="connsiteX978" fmla="*/ 740611 w 1656655"/>
              <a:gd name="connsiteY978" fmla="*/ 590538 h 1864576"/>
              <a:gd name="connsiteX979" fmla="*/ 717327 w 1656655"/>
              <a:gd name="connsiteY979" fmla="*/ 610028 h 1864576"/>
              <a:gd name="connsiteX980" fmla="*/ 741584 w 1656655"/>
              <a:gd name="connsiteY980" fmla="*/ 659723 h 1864576"/>
              <a:gd name="connsiteX981" fmla="*/ 709952 w 1656655"/>
              <a:gd name="connsiteY981" fmla="*/ 612948 h 1864576"/>
              <a:gd name="connsiteX982" fmla="*/ 686664 w 1656655"/>
              <a:gd name="connsiteY982" fmla="*/ 611782 h 1864576"/>
              <a:gd name="connsiteX983" fmla="*/ 702382 w 1656655"/>
              <a:gd name="connsiteY983" fmla="*/ 640821 h 1864576"/>
              <a:gd name="connsiteX984" fmla="*/ 741584 w 1656655"/>
              <a:gd name="connsiteY984" fmla="*/ 683309 h 1864576"/>
              <a:gd name="connsiteX985" fmla="*/ 752840 w 1656655"/>
              <a:gd name="connsiteY985" fmla="*/ 689933 h 1864576"/>
              <a:gd name="connsiteX986" fmla="*/ 743718 w 1656655"/>
              <a:gd name="connsiteY986" fmla="*/ 615094 h 1864576"/>
              <a:gd name="connsiteX987" fmla="*/ 706072 w 1656655"/>
              <a:gd name="connsiteY987" fmla="*/ 564228 h 1864576"/>
              <a:gd name="connsiteX988" fmla="*/ 717327 w 1656655"/>
              <a:gd name="connsiteY988" fmla="*/ 610028 h 1864576"/>
              <a:gd name="connsiteX989" fmla="*/ 709561 w 1656655"/>
              <a:gd name="connsiteY989" fmla="*/ 603595 h 1864576"/>
              <a:gd name="connsiteX990" fmla="*/ 674244 w 1656655"/>
              <a:gd name="connsiteY990" fmla="*/ 528560 h 1864576"/>
              <a:gd name="connsiteX991" fmla="*/ 601472 w 1656655"/>
              <a:gd name="connsiteY991" fmla="*/ 486657 h 1864576"/>
              <a:gd name="connsiteX992" fmla="*/ 595066 w 1656655"/>
              <a:gd name="connsiteY992" fmla="*/ 487436 h 1864576"/>
              <a:gd name="connsiteX993" fmla="*/ 557028 w 1656655"/>
              <a:gd name="connsiteY993" fmla="*/ 484708 h 1864576"/>
              <a:gd name="connsiteX994" fmla="*/ 534327 w 1656655"/>
              <a:gd name="connsiteY994" fmla="*/ 461905 h 1864576"/>
              <a:gd name="connsiteX995" fmla="*/ 554894 w 1656655"/>
              <a:gd name="connsiteY995" fmla="*/ 488411 h 1864576"/>
              <a:gd name="connsiteX996" fmla="*/ 580899 w 1656655"/>
              <a:gd name="connsiteY996" fmla="*/ 521740 h 1864576"/>
              <a:gd name="connsiteX997" fmla="*/ 584780 w 1656655"/>
              <a:gd name="connsiteY997" fmla="*/ 525831 h 1864576"/>
              <a:gd name="connsiteX998" fmla="*/ 623595 w 1656655"/>
              <a:gd name="connsiteY998" fmla="*/ 547658 h 1864576"/>
              <a:gd name="connsiteX999" fmla="*/ 656970 w 1656655"/>
              <a:gd name="connsiteY999" fmla="*/ 590925 h 1864576"/>
              <a:gd name="connsiteX1000" fmla="*/ 709561 w 1656655"/>
              <a:gd name="connsiteY1000" fmla="*/ 603595 h 1864576"/>
              <a:gd name="connsiteX1001" fmla="*/ 745269 w 1656655"/>
              <a:gd name="connsiteY1001" fmla="*/ 599891 h 1864576"/>
              <a:gd name="connsiteX1002" fmla="*/ 758854 w 1656655"/>
              <a:gd name="connsiteY1002" fmla="*/ 642379 h 1864576"/>
              <a:gd name="connsiteX1003" fmla="*/ 763513 w 1656655"/>
              <a:gd name="connsiteY1003" fmla="*/ 657386 h 1864576"/>
              <a:gd name="connsiteX1004" fmla="*/ 784276 w 1656655"/>
              <a:gd name="connsiteY1004" fmla="*/ 675901 h 1864576"/>
              <a:gd name="connsiteX1005" fmla="*/ 798056 w 1656655"/>
              <a:gd name="connsiteY1005" fmla="*/ 682530 h 1864576"/>
              <a:gd name="connsiteX1006" fmla="*/ 749928 w 1656655"/>
              <a:gd name="connsiteY1006" fmla="*/ 547854 h 1864576"/>
              <a:gd name="connsiteX1007" fmla="*/ 750701 w 1656655"/>
              <a:gd name="connsiteY1007" fmla="*/ 580401 h 1864576"/>
              <a:gd name="connsiteX1008" fmla="*/ 756720 w 1656655"/>
              <a:gd name="connsiteY1008" fmla="*/ 592096 h 1864576"/>
              <a:gd name="connsiteX1009" fmla="*/ 776901 w 1656655"/>
              <a:gd name="connsiteY1009" fmla="*/ 640042 h 1864576"/>
              <a:gd name="connsiteX1010" fmla="*/ 776123 w 1656655"/>
              <a:gd name="connsiteY1010" fmla="*/ 648812 h 1864576"/>
              <a:gd name="connsiteX1011" fmla="*/ 747599 w 1656655"/>
              <a:gd name="connsiteY1011" fmla="*/ 594825 h 1864576"/>
              <a:gd name="connsiteX1012" fmla="*/ 745269 w 1656655"/>
              <a:gd name="connsiteY1012" fmla="*/ 599891 h 1864576"/>
              <a:gd name="connsiteX1013" fmla="*/ 973100 w 1656655"/>
              <a:gd name="connsiteY1013" fmla="*/ 578451 h 1864576"/>
              <a:gd name="connsiteX1014" fmla="*/ 1056158 w 1656655"/>
              <a:gd name="connsiteY1014" fmla="*/ 520961 h 1864576"/>
              <a:gd name="connsiteX1015" fmla="*/ 1013848 w 1656655"/>
              <a:gd name="connsiteY1015" fmla="*/ 530510 h 1864576"/>
              <a:gd name="connsiteX1016" fmla="*/ 973100 w 1656655"/>
              <a:gd name="connsiteY1016" fmla="*/ 578451 h 1864576"/>
              <a:gd name="connsiteX1017" fmla="*/ 1224992 w 1656655"/>
              <a:gd name="connsiteY1017" fmla="*/ 686425 h 1864576"/>
              <a:gd name="connsiteX1018" fmla="*/ 1244590 w 1656655"/>
              <a:gd name="connsiteY1018" fmla="*/ 630684 h 1864576"/>
              <a:gd name="connsiteX1019" fmla="*/ 1271368 w 1656655"/>
              <a:gd name="connsiteY1019" fmla="*/ 576114 h 1864576"/>
              <a:gd name="connsiteX1020" fmla="*/ 1270595 w 1656655"/>
              <a:gd name="connsiteY1020" fmla="*/ 573777 h 1864576"/>
              <a:gd name="connsiteX1021" fmla="*/ 1269044 w 1656655"/>
              <a:gd name="connsiteY1021" fmla="*/ 576114 h 1864576"/>
              <a:gd name="connsiteX1022" fmla="*/ 1233335 w 1656655"/>
              <a:gd name="connsiteY1022" fmla="*/ 630493 h 1864576"/>
              <a:gd name="connsiteX1023" fmla="*/ 1224992 w 1656655"/>
              <a:gd name="connsiteY1023" fmla="*/ 686425 h 1864576"/>
              <a:gd name="connsiteX1024" fmla="*/ 1028015 w 1656655"/>
              <a:gd name="connsiteY1024" fmla="*/ 590342 h 1864576"/>
              <a:gd name="connsiteX1025" fmla="*/ 1057127 w 1656655"/>
              <a:gd name="connsiteY1025" fmla="*/ 570656 h 1864576"/>
              <a:gd name="connsiteX1026" fmla="*/ 1028015 w 1656655"/>
              <a:gd name="connsiteY1026" fmla="*/ 590342 h 1864576"/>
              <a:gd name="connsiteX1027" fmla="*/ 930795 w 1656655"/>
              <a:gd name="connsiteY1027" fmla="*/ 552533 h 1864576"/>
              <a:gd name="connsiteX1028" fmla="*/ 985520 w 1656655"/>
              <a:gd name="connsiteY1028" fmla="*/ 504199 h 1864576"/>
              <a:gd name="connsiteX1029" fmla="*/ 995219 w 1656655"/>
              <a:gd name="connsiteY1029" fmla="*/ 498935 h 1864576"/>
              <a:gd name="connsiteX1030" fmla="*/ 956021 w 1656655"/>
              <a:gd name="connsiteY1030" fmla="*/ 511019 h 1864576"/>
              <a:gd name="connsiteX1031" fmla="*/ 930795 w 1656655"/>
              <a:gd name="connsiteY1031" fmla="*/ 552533 h 1864576"/>
              <a:gd name="connsiteX1032" fmla="*/ 1214510 w 1656655"/>
              <a:gd name="connsiteY1032" fmla="*/ 272855 h 1864576"/>
              <a:gd name="connsiteX1033" fmla="*/ 1243426 w 1656655"/>
              <a:gd name="connsiteY1033" fmla="*/ 289226 h 1864576"/>
              <a:gd name="connsiteX1034" fmla="*/ 1214896 w 1656655"/>
              <a:gd name="connsiteY1034" fmla="*/ 311835 h 1864576"/>
              <a:gd name="connsiteX1035" fmla="*/ 1214510 w 1656655"/>
              <a:gd name="connsiteY1035" fmla="*/ 272855 h 1864576"/>
              <a:gd name="connsiteX1036" fmla="*/ 1283206 w 1656655"/>
              <a:gd name="connsiteY1036" fmla="*/ 345357 h 1864576"/>
              <a:gd name="connsiteX1037" fmla="*/ 1234304 w 1656655"/>
              <a:gd name="connsiteY1037" fmla="*/ 328986 h 1864576"/>
              <a:gd name="connsiteX1038" fmla="*/ 1216839 w 1656655"/>
              <a:gd name="connsiteY1038" fmla="*/ 320800 h 1864576"/>
              <a:gd name="connsiteX1039" fmla="*/ 1219168 w 1656655"/>
              <a:gd name="connsiteY1039" fmla="*/ 314563 h 1864576"/>
              <a:gd name="connsiteX1040" fmla="*/ 1245173 w 1656655"/>
              <a:gd name="connsiteY1040" fmla="*/ 296632 h 1864576"/>
              <a:gd name="connsiteX1041" fmla="*/ 1251769 w 1656655"/>
              <a:gd name="connsiteY1041" fmla="*/ 277533 h 1864576"/>
              <a:gd name="connsiteX1042" fmla="*/ 1294270 w 1656655"/>
              <a:gd name="connsiteY1042" fmla="*/ 307157 h 1864576"/>
              <a:gd name="connsiteX1043" fmla="*/ 1272533 w 1656655"/>
              <a:gd name="connsiteY1043" fmla="*/ 308131 h 1864576"/>
              <a:gd name="connsiteX1044" fmla="*/ 1283206 w 1656655"/>
              <a:gd name="connsiteY1044" fmla="*/ 345357 h 1864576"/>
              <a:gd name="connsiteX1045" fmla="*/ 1375582 w 1656655"/>
              <a:gd name="connsiteY1045" fmla="*/ 181254 h 1864576"/>
              <a:gd name="connsiteX1046" fmla="*/ 1434383 w 1656655"/>
              <a:gd name="connsiteY1046" fmla="*/ 328011 h 1864576"/>
              <a:gd name="connsiteX1047" fmla="*/ 1414197 w 1656655"/>
              <a:gd name="connsiteY1047" fmla="*/ 502443 h 1864576"/>
              <a:gd name="connsiteX1048" fmla="*/ 1408183 w 1656655"/>
              <a:gd name="connsiteY1048" fmla="*/ 525444 h 1864576"/>
              <a:gd name="connsiteX1049" fmla="*/ 1397123 w 1656655"/>
              <a:gd name="connsiteY1049" fmla="*/ 507898 h 1864576"/>
              <a:gd name="connsiteX1050" fmla="*/ 1365878 w 1656655"/>
              <a:gd name="connsiteY1050" fmla="*/ 527389 h 1864576"/>
              <a:gd name="connsiteX1051" fmla="*/ 1395959 w 1656655"/>
              <a:gd name="connsiteY1051" fmla="*/ 300141 h 1864576"/>
              <a:gd name="connsiteX1052" fmla="*/ 1376937 w 1656655"/>
              <a:gd name="connsiteY1052" fmla="*/ 438518 h 1864576"/>
              <a:gd name="connsiteX1053" fmla="*/ 1356174 w 1656655"/>
              <a:gd name="connsiteY1053" fmla="*/ 381997 h 1864576"/>
              <a:gd name="connsiteX1054" fmla="*/ 1375582 w 1656655"/>
              <a:gd name="connsiteY1054" fmla="*/ 181254 h 1864576"/>
              <a:gd name="connsiteX1055" fmla="*/ 1068769 w 1656655"/>
              <a:gd name="connsiteY1055" fmla="*/ 536551 h 1864576"/>
              <a:gd name="connsiteX1056" fmla="*/ 1070320 w 1656655"/>
              <a:gd name="connsiteY1056" fmla="*/ 585663 h 1864576"/>
              <a:gd name="connsiteX1057" fmla="*/ 1034617 w 1656655"/>
              <a:gd name="connsiteY1057" fmla="*/ 603203 h 1864576"/>
              <a:gd name="connsiteX1058" fmla="*/ 1008999 w 1656655"/>
              <a:gd name="connsiteY1058" fmla="*/ 601645 h 1864576"/>
              <a:gd name="connsiteX1059" fmla="*/ 1007252 w 1656655"/>
              <a:gd name="connsiteY1059" fmla="*/ 595408 h 1864576"/>
              <a:gd name="connsiteX1060" fmla="*/ 1068769 w 1656655"/>
              <a:gd name="connsiteY1060" fmla="*/ 536551 h 1864576"/>
              <a:gd name="connsiteX1061" fmla="*/ 1098654 w 1656655"/>
              <a:gd name="connsiteY1061" fmla="*/ 477692 h 1864576"/>
              <a:gd name="connsiteX1062" fmla="*/ 1063528 w 1656655"/>
              <a:gd name="connsiteY1062" fmla="*/ 481979 h 1864576"/>
              <a:gd name="connsiteX1063" fmla="*/ 1037915 w 1656655"/>
              <a:gd name="connsiteY1063" fmla="*/ 464244 h 1864576"/>
              <a:gd name="connsiteX1064" fmla="*/ 1061977 w 1656655"/>
              <a:gd name="connsiteY1064" fmla="*/ 455473 h 1864576"/>
              <a:gd name="connsiteX1065" fmla="*/ 1060039 w 1656655"/>
              <a:gd name="connsiteY1065" fmla="*/ 463269 h 1864576"/>
              <a:gd name="connsiteX1066" fmla="*/ 1083132 w 1656655"/>
              <a:gd name="connsiteY1066" fmla="*/ 482759 h 1864576"/>
              <a:gd name="connsiteX1067" fmla="*/ 1098654 w 1656655"/>
              <a:gd name="connsiteY1067" fmla="*/ 477692 h 1864576"/>
              <a:gd name="connsiteX1068" fmla="*/ 1144262 w 1656655"/>
              <a:gd name="connsiteY1068" fmla="*/ 538109 h 1864576"/>
              <a:gd name="connsiteX1069" fmla="*/ 1094000 w 1656655"/>
              <a:gd name="connsiteY1069" fmla="*/ 548633 h 1864576"/>
              <a:gd name="connsiteX1070" fmla="*/ 1096134 w 1656655"/>
              <a:gd name="connsiteY1070" fmla="*/ 538888 h 1864576"/>
              <a:gd name="connsiteX1071" fmla="*/ 1101762 w 1656655"/>
              <a:gd name="connsiteY1071" fmla="*/ 529731 h 1864576"/>
              <a:gd name="connsiteX1072" fmla="*/ 1133394 w 1656655"/>
              <a:gd name="connsiteY1072" fmla="*/ 519011 h 1864576"/>
              <a:gd name="connsiteX1073" fmla="*/ 1232753 w 1656655"/>
              <a:gd name="connsiteY1073" fmla="*/ 490750 h 1864576"/>
              <a:gd name="connsiteX1074" fmla="*/ 1212958 w 1656655"/>
              <a:gd name="connsiteY1074" fmla="*/ 523494 h 1864576"/>
              <a:gd name="connsiteX1075" fmla="*/ 1144262 w 1656655"/>
              <a:gd name="connsiteY1075" fmla="*/ 538109 h 1864576"/>
              <a:gd name="connsiteX1076" fmla="*/ 1085652 w 1656655"/>
              <a:gd name="connsiteY1076" fmla="*/ 584884 h 1864576"/>
              <a:gd name="connsiteX1077" fmla="*/ 1072459 w 1656655"/>
              <a:gd name="connsiteY1077" fmla="*/ 561499 h 1864576"/>
              <a:gd name="connsiteX1078" fmla="*/ 1107193 w 1656655"/>
              <a:gd name="connsiteY1078" fmla="*/ 492309 h 1864576"/>
              <a:gd name="connsiteX1079" fmla="*/ 1129900 w 1656655"/>
              <a:gd name="connsiteY1079" fmla="*/ 426239 h 1864576"/>
              <a:gd name="connsiteX1080" fmla="*/ 1143484 w 1656655"/>
              <a:gd name="connsiteY1080" fmla="*/ 423511 h 1864576"/>
              <a:gd name="connsiteX1081" fmla="*/ 1151050 w 1656655"/>
              <a:gd name="connsiteY1081" fmla="*/ 431111 h 1864576"/>
              <a:gd name="connsiteX1082" fmla="*/ 1145618 w 1656655"/>
              <a:gd name="connsiteY1082" fmla="*/ 452940 h 1864576"/>
              <a:gd name="connsiteX1083" fmla="*/ 1144262 w 1656655"/>
              <a:gd name="connsiteY1083" fmla="*/ 458592 h 1864576"/>
              <a:gd name="connsiteX1084" fmla="*/ 1158424 w 1656655"/>
              <a:gd name="connsiteY1084" fmla="*/ 433645 h 1864576"/>
              <a:gd name="connsiteX1085" fmla="*/ 1189474 w 1656655"/>
              <a:gd name="connsiteY1085" fmla="*/ 445534 h 1864576"/>
              <a:gd name="connsiteX1086" fmla="*/ 1202672 w 1656655"/>
              <a:gd name="connsiteY1086" fmla="*/ 480420 h 1864576"/>
              <a:gd name="connsiteX1087" fmla="*/ 1140377 w 1656655"/>
              <a:gd name="connsiteY1087" fmla="*/ 502054 h 1864576"/>
              <a:gd name="connsiteX1088" fmla="*/ 1126215 w 1656655"/>
              <a:gd name="connsiteY1088" fmla="*/ 502054 h 1864576"/>
              <a:gd name="connsiteX1089" fmla="*/ 1105256 w 1656655"/>
              <a:gd name="connsiteY1089" fmla="*/ 512773 h 1864576"/>
              <a:gd name="connsiteX1090" fmla="*/ 1087981 w 1656655"/>
              <a:gd name="connsiteY1090" fmla="*/ 569681 h 1864576"/>
              <a:gd name="connsiteX1091" fmla="*/ 1126215 w 1656655"/>
              <a:gd name="connsiteY1091" fmla="*/ 546296 h 1864576"/>
              <a:gd name="connsiteX1092" fmla="*/ 1163665 w 1656655"/>
              <a:gd name="connsiteY1092" fmla="*/ 553508 h 1864576"/>
              <a:gd name="connsiteX1093" fmla="*/ 1118062 w 1656655"/>
              <a:gd name="connsiteY1093" fmla="*/ 558770 h 1864576"/>
              <a:gd name="connsiteX1094" fmla="*/ 1097489 w 1656655"/>
              <a:gd name="connsiteY1094" fmla="*/ 572410 h 1864576"/>
              <a:gd name="connsiteX1095" fmla="*/ 1085652 w 1656655"/>
              <a:gd name="connsiteY1095" fmla="*/ 584884 h 1864576"/>
              <a:gd name="connsiteX1096" fmla="*/ 1091089 w 1656655"/>
              <a:gd name="connsiteY1096" fmla="*/ 444754 h 1864576"/>
              <a:gd name="connsiteX1097" fmla="*/ 1118840 w 1656655"/>
              <a:gd name="connsiteY1097" fmla="*/ 456448 h 1864576"/>
              <a:gd name="connsiteX1098" fmla="*/ 1104478 w 1656655"/>
              <a:gd name="connsiteY1098" fmla="*/ 471065 h 1864576"/>
              <a:gd name="connsiteX1099" fmla="*/ 1106611 w 1656655"/>
              <a:gd name="connsiteY1099" fmla="*/ 463074 h 1864576"/>
              <a:gd name="connsiteX1100" fmla="*/ 1091089 w 1656655"/>
              <a:gd name="connsiteY1100" fmla="*/ 444754 h 1864576"/>
              <a:gd name="connsiteX1101" fmla="*/ 1089924 w 1656655"/>
              <a:gd name="connsiteY1101" fmla="*/ 450016 h 1864576"/>
              <a:gd name="connsiteX1102" fmla="*/ 1090311 w 1656655"/>
              <a:gd name="connsiteY1102" fmla="*/ 450016 h 1864576"/>
              <a:gd name="connsiteX1103" fmla="*/ 1099819 w 1656655"/>
              <a:gd name="connsiteY1103" fmla="*/ 462100 h 1864576"/>
              <a:gd name="connsiteX1104" fmla="*/ 1083323 w 1656655"/>
              <a:gd name="connsiteY1104" fmla="*/ 476327 h 1864576"/>
              <a:gd name="connsiteX1105" fmla="*/ 1066831 w 1656655"/>
              <a:gd name="connsiteY1105" fmla="*/ 463269 h 1864576"/>
              <a:gd name="connsiteX1106" fmla="*/ 1074010 w 1656655"/>
              <a:gd name="connsiteY1106" fmla="*/ 451770 h 1864576"/>
              <a:gd name="connsiteX1107" fmla="*/ 1076340 w 1656655"/>
              <a:gd name="connsiteY1107" fmla="*/ 463464 h 1864576"/>
              <a:gd name="connsiteX1108" fmla="*/ 1084101 w 1656655"/>
              <a:gd name="connsiteY1108" fmla="*/ 471260 h 1864576"/>
              <a:gd name="connsiteX1109" fmla="*/ 1089924 w 1656655"/>
              <a:gd name="connsiteY1109" fmla="*/ 450016 h 1864576"/>
              <a:gd name="connsiteX1110" fmla="*/ 915267 w 1656655"/>
              <a:gd name="connsiteY1110" fmla="*/ 590538 h 1864576"/>
              <a:gd name="connsiteX1111" fmla="*/ 914298 w 1656655"/>
              <a:gd name="connsiteY1111" fmla="*/ 543371 h 1864576"/>
              <a:gd name="connsiteX1112" fmla="*/ 931181 w 1656655"/>
              <a:gd name="connsiteY1112" fmla="*/ 516085 h 1864576"/>
              <a:gd name="connsiteX1113" fmla="*/ 982412 w 1656655"/>
              <a:gd name="connsiteY1113" fmla="*/ 478276 h 1864576"/>
              <a:gd name="connsiteX1114" fmla="*/ 1014044 w 1656655"/>
              <a:gd name="connsiteY1114" fmla="*/ 471455 h 1864576"/>
              <a:gd name="connsiteX1115" fmla="*/ 1029958 w 1656655"/>
              <a:gd name="connsiteY1115" fmla="*/ 468337 h 1864576"/>
              <a:gd name="connsiteX1116" fmla="*/ 1048201 w 1656655"/>
              <a:gd name="connsiteY1116" fmla="*/ 481200 h 1864576"/>
              <a:gd name="connsiteX1117" fmla="*/ 1025882 w 1656655"/>
              <a:gd name="connsiteY1117" fmla="*/ 489580 h 1864576"/>
              <a:gd name="connsiteX1118" fmla="*/ 990756 w 1656655"/>
              <a:gd name="connsiteY1118" fmla="*/ 511019 h 1864576"/>
              <a:gd name="connsiteX1119" fmla="*/ 976006 w 1656655"/>
              <a:gd name="connsiteY1119" fmla="*/ 524660 h 1864576"/>
              <a:gd name="connsiteX1120" fmla="*/ 961066 w 1656655"/>
              <a:gd name="connsiteY1120" fmla="*/ 543959 h 1864576"/>
              <a:gd name="connsiteX1121" fmla="*/ 915267 w 1656655"/>
              <a:gd name="connsiteY1121" fmla="*/ 590538 h 1864576"/>
              <a:gd name="connsiteX1122" fmla="*/ 938556 w 1656655"/>
              <a:gd name="connsiteY1122" fmla="*/ 610028 h 1864576"/>
              <a:gd name="connsiteX1123" fmla="*/ 914298 w 1656655"/>
              <a:gd name="connsiteY1123" fmla="*/ 659723 h 1864576"/>
              <a:gd name="connsiteX1124" fmla="*/ 945931 w 1656655"/>
              <a:gd name="connsiteY1124" fmla="*/ 612948 h 1864576"/>
              <a:gd name="connsiteX1125" fmla="*/ 969219 w 1656655"/>
              <a:gd name="connsiteY1125" fmla="*/ 611782 h 1864576"/>
              <a:gd name="connsiteX1126" fmla="*/ 953496 w 1656655"/>
              <a:gd name="connsiteY1126" fmla="*/ 640821 h 1864576"/>
              <a:gd name="connsiteX1127" fmla="*/ 914298 w 1656655"/>
              <a:gd name="connsiteY1127" fmla="*/ 683309 h 1864576"/>
              <a:gd name="connsiteX1128" fmla="*/ 903043 w 1656655"/>
              <a:gd name="connsiteY1128" fmla="*/ 689933 h 1864576"/>
              <a:gd name="connsiteX1129" fmla="*/ 912165 w 1656655"/>
              <a:gd name="connsiteY1129" fmla="*/ 615094 h 1864576"/>
              <a:gd name="connsiteX1130" fmla="*/ 949811 w 1656655"/>
              <a:gd name="connsiteY1130" fmla="*/ 564228 h 1864576"/>
              <a:gd name="connsiteX1131" fmla="*/ 938556 w 1656655"/>
              <a:gd name="connsiteY1131" fmla="*/ 610028 h 1864576"/>
              <a:gd name="connsiteX1132" fmla="*/ 946513 w 1656655"/>
              <a:gd name="connsiteY1132" fmla="*/ 603595 h 1864576"/>
              <a:gd name="connsiteX1133" fmla="*/ 981830 w 1656655"/>
              <a:gd name="connsiteY1133" fmla="*/ 528560 h 1864576"/>
              <a:gd name="connsiteX1134" fmla="*/ 1054602 w 1656655"/>
              <a:gd name="connsiteY1134" fmla="*/ 486657 h 1864576"/>
              <a:gd name="connsiteX1135" fmla="*/ 1061008 w 1656655"/>
              <a:gd name="connsiteY1135" fmla="*/ 487436 h 1864576"/>
              <a:gd name="connsiteX1136" fmla="*/ 1099046 w 1656655"/>
              <a:gd name="connsiteY1136" fmla="*/ 484708 h 1864576"/>
              <a:gd name="connsiteX1137" fmla="*/ 1121747 w 1656655"/>
              <a:gd name="connsiteY1137" fmla="*/ 461905 h 1864576"/>
              <a:gd name="connsiteX1138" fmla="*/ 1101179 w 1656655"/>
              <a:gd name="connsiteY1138" fmla="*/ 488411 h 1864576"/>
              <a:gd name="connsiteX1139" fmla="*/ 1075175 w 1656655"/>
              <a:gd name="connsiteY1139" fmla="*/ 521740 h 1864576"/>
              <a:gd name="connsiteX1140" fmla="*/ 1071294 w 1656655"/>
              <a:gd name="connsiteY1140" fmla="*/ 525831 h 1864576"/>
              <a:gd name="connsiteX1141" fmla="*/ 1032478 w 1656655"/>
              <a:gd name="connsiteY1141" fmla="*/ 547658 h 1864576"/>
              <a:gd name="connsiteX1142" fmla="*/ 999104 w 1656655"/>
              <a:gd name="connsiteY1142" fmla="*/ 590925 h 1864576"/>
              <a:gd name="connsiteX1143" fmla="*/ 946513 w 1656655"/>
              <a:gd name="connsiteY1143" fmla="*/ 603595 h 1864576"/>
              <a:gd name="connsiteX1144" fmla="*/ 910804 w 1656655"/>
              <a:gd name="connsiteY1144" fmla="*/ 599891 h 1864576"/>
              <a:gd name="connsiteX1145" fmla="*/ 897220 w 1656655"/>
              <a:gd name="connsiteY1145" fmla="*/ 642379 h 1864576"/>
              <a:gd name="connsiteX1146" fmla="*/ 892561 w 1656655"/>
              <a:gd name="connsiteY1146" fmla="*/ 657386 h 1864576"/>
              <a:gd name="connsiteX1147" fmla="*/ 871798 w 1656655"/>
              <a:gd name="connsiteY1147" fmla="*/ 675901 h 1864576"/>
              <a:gd name="connsiteX1148" fmla="*/ 858017 w 1656655"/>
              <a:gd name="connsiteY1148" fmla="*/ 682530 h 1864576"/>
              <a:gd name="connsiteX1149" fmla="*/ 906146 w 1656655"/>
              <a:gd name="connsiteY1149" fmla="*/ 547854 h 1864576"/>
              <a:gd name="connsiteX1150" fmla="*/ 905373 w 1656655"/>
              <a:gd name="connsiteY1150" fmla="*/ 580401 h 1864576"/>
              <a:gd name="connsiteX1151" fmla="*/ 899353 w 1656655"/>
              <a:gd name="connsiteY1151" fmla="*/ 592096 h 1864576"/>
              <a:gd name="connsiteX1152" fmla="*/ 879172 w 1656655"/>
              <a:gd name="connsiteY1152" fmla="*/ 640042 h 1864576"/>
              <a:gd name="connsiteX1153" fmla="*/ 879950 w 1656655"/>
              <a:gd name="connsiteY1153" fmla="*/ 648812 h 1864576"/>
              <a:gd name="connsiteX1154" fmla="*/ 908475 w 1656655"/>
              <a:gd name="connsiteY1154" fmla="*/ 594825 h 1864576"/>
              <a:gd name="connsiteX1155" fmla="*/ 910804 w 1656655"/>
              <a:gd name="connsiteY1155" fmla="*/ 599891 h 1864576"/>
              <a:gd name="connsiteX1156" fmla="*/ 1291554 w 1656655"/>
              <a:gd name="connsiteY1156" fmla="*/ 574556 h 1864576"/>
              <a:gd name="connsiteX1157" fmla="*/ 1286895 w 1656655"/>
              <a:gd name="connsiteY1157" fmla="*/ 549412 h 1864576"/>
              <a:gd name="connsiteX1158" fmla="*/ 1333277 w 1656655"/>
              <a:gd name="connsiteY1158" fmla="*/ 456448 h 1864576"/>
              <a:gd name="connsiteX1159" fmla="*/ 1349773 w 1656655"/>
              <a:gd name="connsiteY1159" fmla="*/ 387844 h 1864576"/>
              <a:gd name="connsiteX1160" fmla="*/ 1366847 w 1656655"/>
              <a:gd name="connsiteY1160" fmla="*/ 499910 h 1864576"/>
              <a:gd name="connsiteX1161" fmla="*/ 1287091 w 1656655"/>
              <a:gd name="connsiteY1161" fmla="*/ 625035 h 1864576"/>
              <a:gd name="connsiteX1162" fmla="*/ 1292910 w 1656655"/>
              <a:gd name="connsiteY1162" fmla="*/ 594046 h 1864576"/>
              <a:gd name="connsiteX1163" fmla="*/ 1351324 w 1656655"/>
              <a:gd name="connsiteY1163" fmla="*/ 463659 h 1864576"/>
              <a:gd name="connsiteX1164" fmla="*/ 1291554 w 1656655"/>
              <a:gd name="connsiteY1164" fmla="*/ 574556 h 1864576"/>
              <a:gd name="connsiteX1165" fmla="*/ 1317363 w 1656655"/>
              <a:gd name="connsiteY1165" fmla="*/ 678238 h 1864576"/>
              <a:gd name="connsiteX1166" fmla="*/ 1332112 w 1656655"/>
              <a:gd name="connsiteY1166" fmla="*/ 643354 h 1864576"/>
              <a:gd name="connsiteX1167" fmla="*/ 1392078 w 1656655"/>
              <a:gd name="connsiteY1167" fmla="*/ 539863 h 1864576"/>
              <a:gd name="connsiteX1168" fmla="*/ 1333468 w 1656655"/>
              <a:gd name="connsiteY1168" fmla="*/ 625422 h 1864576"/>
              <a:gd name="connsiteX1169" fmla="*/ 1329783 w 1656655"/>
              <a:gd name="connsiteY1169" fmla="*/ 606907 h 1864576"/>
              <a:gd name="connsiteX1170" fmla="*/ 1302418 w 1656655"/>
              <a:gd name="connsiteY1170" fmla="*/ 623472 h 1864576"/>
              <a:gd name="connsiteX1171" fmla="*/ 1343950 w 1656655"/>
              <a:gd name="connsiteY1171" fmla="*/ 570269 h 1864576"/>
              <a:gd name="connsiteX1172" fmla="*/ 1365878 w 1656655"/>
              <a:gd name="connsiteY1172" fmla="*/ 538109 h 1864576"/>
              <a:gd name="connsiteX1173" fmla="*/ 1392660 w 1656655"/>
              <a:gd name="connsiteY1173" fmla="*/ 518428 h 1864576"/>
              <a:gd name="connsiteX1174" fmla="*/ 1399257 w 1656655"/>
              <a:gd name="connsiteY1174" fmla="*/ 517644 h 1864576"/>
              <a:gd name="connsiteX1175" fmla="*/ 1398092 w 1656655"/>
              <a:gd name="connsiteY1175" fmla="*/ 561107 h 1864576"/>
              <a:gd name="connsiteX1176" fmla="*/ 1317363 w 1656655"/>
              <a:gd name="connsiteY1176" fmla="*/ 678238 h 1864576"/>
              <a:gd name="connsiteX1177" fmla="*/ 1435548 w 1656655"/>
              <a:gd name="connsiteY1177" fmla="*/ 652903 h 1864576"/>
              <a:gd name="connsiteX1178" fmla="*/ 1439815 w 1656655"/>
              <a:gd name="connsiteY1178" fmla="*/ 621718 h 1864576"/>
              <a:gd name="connsiteX1179" fmla="*/ 1402169 w 1656655"/>
              <a:gd name="connsiteY1179" fmla="*/ 617823 h 1864576"/>
              <a:gd name="connsiteX1180" fmla="*/ 1464850 w 1656655"/>
              <a:gd name="connsiteY1180" fmla="*/ 385311 h 1864576"/>
              <a:gd name="connsiteX1181" fmla="*/ 1464072 w 1656655"/>
              <a:gd name="connsiteY1181" fmla="*/ 385311 h 1864576"/>
              <a:gd name="connsiteX1182" fmla="*/ 1380240 w 1656655"/>
              <a:gd name="connsiteY1182" fmla="*/ 622110 h 1864576"/>
              <a:gd name="connsiteX1183" fmla="*/ 1442726 w 1656655"/>
              <a:gd name="connsiteY1183" fmla="*/ 344967 h 1864576"/>
              <a:gd name="connsiteX1184" fmla="*/ 1465623 w 1656655"/>
              <a:gd name="connsiteY1184" fmla="*/ 299946 h 1864576"/>
              <a:gd name="connsiteX1185" fmla="*/ 1485227 w 1656655"/>
              <a:gd name="connsiteY1185" fmla="*/ 271686 h 1864576"/>
              <a:gd name="connsiteX1186" fmla="*/ 1466984 w 1656655"/>
              <a:gd name="connsiteY1186" fmla="*/ 519398 h 1864576"/>
              <a:gd name="connsiteX1187" fmla="*/ 1468149 w 1656655"/>
              <a:gd name="connsiteY1187" fmla="*/ 524469 h 1864576"/>
              <a:gd name="connsiteX1188" fmla="*/ 1470478 w 1656655"/>
              <a:gd name="connsiteY1188" fmla="*/ 525444 h 1864576"/>
              <a:gd name="connsiteX1189" fmla="*/ 1475910 w 1656655"/>
              <a:gd name="connsiteY1189" fmla="*/ 534993 h 1864576"/>
              <a:gd name="connsiteX1190" fmla="*/ 1435548 w 1656655"/>
              <a:gd name="connsiteY1190" fmla="*/ 652903 h 1864576"/>
              <a:gd name="connsiteX1191" fmla="*/ 382181 w 1656655"/>
              <a:gd name="connsiteY1191" fmla="*/ 1053028 h 1864576"/>
              <a:gd name="connsiteX1192" fmla="*/ 407021 w 1656655"/>
              <a:gd name="connsiteY1192" fmla="*/ 1055169 h 1864576"/>
              <a:gd name="connsiteX1193" fmla="*/ 497841 w 1656655"/>
              <a:gd name="connsiteY1193" fmla="*/ 929851 h 1864576"/>
              <a:gd name="connsiteX1194" fmla="*/ 471255 w 1656655"/>
              <a:gd name="connsiteY1194" fmla="*/ 923613 h 1864576"/>
              <a:gd name="connsiteX1195" fmla="*/ 392854 w 1656655"/>
              <a:gd name="connsiteY1195" fmla="*/ 1049711 h 1864576"/>
              <a:gd name="connsiteX1196" fmla="*/ 467374 w 1656655"/>
              <a:gd name="connsiteY1196" fmla="*/ 908606 h 1864576"/>
              <a:gd name="connsiteX1197" fmla="*/ 467374 w 1656655"/>
              <a:gd name="connsiteY1197" fmla="*/ 901399 h 1864576"/>
              <a:gd name="connsiteX1198" fmla="*/ 442922 w 1656655"/>
              <a:gd name="connsiteY1198" fmla="*/ 928685 h 1864576"/>
              <a:gd name="connsiteX1199" fmla="*/ 401975 w 1656655"/>
              <a:gd name="connsiteY1199" fmla="*/ 968635 h 1864576"/>
              <a:gd name="connsiteX1200" fmla="*/ 382181 w 1656655"/>
              <a:gd name="connsiteY1200" fmla="*/ 1053028 h 1864576"/>
              <a:gd name="connsiteX1201" fmla="*/ 436518 w 1656655"/>
              <a:gd name="connsiteY1201" fmla="*/ 1040162 h 1864576"/>
              <a:gd name="connsiteX1202" fmla="*/ 412648 w 1656655"/>
              <a:gd name="connsiteY1202" fmla="*/ 1061210 h 1864576"/>
              <a:gd name="connsiteX1203" fmla="*/ 358117 w 1656655"/>
              <a:gd name="connsiteY1203" fmla="*/ 1167823 h 1864576"/>
              <a:gd name="connsiteX1204" fmla="*/ 395765 w 1656655"/>
              <a:gd name="connsiteY1204" fmla="*/ 1068618 h 1864576"/>
              <a:gd name="connsiteX1205" fmla="*/ 372866 w 1656655"/>
              <a:gd name="connsiteY1205" fmla="*/ 1052249 h 1864576"/>
              <a:gd name="connsiteX1206" fmla="*/ 370731 w 1656655"/>
              <a:gd name="connsiteY1206" fmla="*/ 1040162 h 1864576"/>
              <a:gd name="connsiteX1207" fmla="*/ 346862 w 1656655"/>
              <a:gd name="connsiteY1207" fmla="*/ 1166652 h 1864576"/>
              <a:gd name="connsiteX1208" fmla="*/ 365491 w 1656655"/>
              <a:gd name="connsiteY1208" fmla="*/ 1181463 h 1864576"/>
              <a:gd name="connsiteX1209" fmla="*/ 400811 w 1656655"/>
              <a:gd name="connsiteY1209" fmla="*/ 1157103 h 1864576"/>
              <a:gd name="connsiteX1210" fmla="*/ 404692 w 1656655"/>
              <a:gd name="connsiteY1210" fmla="*/ 1134105 h 1864576"/>
              <a:gd name="connsiteX1211" fmla="*/ 436518 w 1656655"/>
              <a:gd name="connsiteY1211" fmla="*/ 1040162 h 1864576"/>
              <a:gd name="connsiteX1212" fmla="*/ 422740 w 1656655"/>
              <a:gd name="connsiteY1212" fmla="*/ 1094345 h 1864576"/>
              <a:gd name="connsiteX1213" fmla="*/ 414007 w 1656655"/>
              <a:gd name="connsiteY1213" fmla="*/ 1197641 h 1864576"/>
              <a:gd name="connsiteX1214" fmla="*/ 424875 w 1656655"/>
              <a:gd name="connsiteY1214" fmla="*/ 1200370 h 1864576"/>
              <a:gd name="connsiteX1215" fmla="*/ 470091 w 1656655"/>
              <a:gd name="connsiteY1215" fmla="*/ 1159244 h 1864576"/>
              <a:gd name="connsiteX1216" fmla="*/ 486586 w 1656655"/>
              <a:gd name="connsiteY1216" fmla="*/ 1077192 h 1864576"/>
              <a:gd name="connsiteX1217" fmla="*/ 468732 w 1656655"/>
              <a:gd name="connsiteY1217" fmla="*/ 1087912 h 1864576"/>
              <a:gd name="connsiteX1218" fmla="*/ 462134 w 1656655"/>
              <a:gd name="connsiteY1218" fmla="*/ 1085183 h 1864576"/>
              <a:gd name="connsiteX1219" fmla="*/ 420605 w 1656655"/>
              <a:gd name="connsiteY1219" fmla="*/ 1192379 h 1864576"/>
              <a:gd name="connsiteX1220" fmla="*/ 456312 w 1656655"/>
              <a:gd name="connsiteY1220" fmla="*/ 1075438 h 1864576"/>
              <a:gd name="connsiteX1221" fmla="*/ 455730 w 1656655"/>
              <a:gd name="connsiteY1221" fmla="*/ 1023793 h 1864576"/>
              <a:gd name="connsiteX1222" fmla="*/ 422740 w 1656655"/>
              <a:gd name="connsiteY1222" fmla="*/ 1094345 h 1864576"/>
              <a:gd name="connsiteX1223" fmla="*/ 484257 w 1656655"/>
              <a:gd name="connsiteY1223" fmla="*/ 1115001 h 1864576"/>
              <a:gd name="connsiteX1224" fmla="*/ 480182 w 1656655"/>
              <a:gd name="connsiteY1224" fmla="*/ 1204461 h 1864576"/>
              <a:gd name="connsiteX1225" fmla="*/ 500558 w 1656655"/>
              <a:gd name="connsiteY1225" fmla="*/ 1212452 h 1864576"/>
              <a:gd name="connsiteX1226" fmla="*/ 535682 w 1656655"/>
              <a:gd name="connsiteY1226" fmla="*/ 1182242 h 1864576"/>
              <a:gd name="connsiteX1227" fmla="*/ 519578 w 1656655"/>
              <a:gd name="connsiteY1227" fmla="*/ 1128451 h 1864576"/>
              <a:gd name="connsiteX1228" fmla="*/ 486780 w 1656655"/>
              <a:gd name="connsiteY1228" fmla="*/ 1206411 h 1864576"/>
              <a:gd name="connsiteX1229" fmla="*/ 516084 w 1656655"/>
              <a:gd name="connsiteY1229" fmla="*/ 1108769 h 1864576"/>
              <a:gd name="connsiteX1230" fmla="*/ 513172 w 1656655"/>
              <a:gd name="connsiteY1230" fmla="*/ 1052636 h 1864576"/>
              <a:gd name="connsiteX1231" fmla="*/ 484257 w 1656655"/>
              <a:gd name="connsiteY1231" fmla="*/ 1115001 h 1864576"/>
              <a:gd name="connsiteX1232" fmla="*/ 373060 w 1656655"/>
              <a:gd name="connsiteY1232" fmla="*/ 992221 h 1864576"/>
              <a:gd name="connsiteX1233" fmla="*/ 317364 w 1656655"/>
              <a:gd name="connsiteY1233" fmla="*/ 1013465 h 1864576"/>
              <a:gd name="connsiteX1234" fmla="*/ 285344 w 1656655"/>
              <a:gd name="connsiteY1234" fmla="*/ 1152032 h 1864576"/>
              <a:gd name="connsiteX1235" fmla="*/ 290390 w 1656655"/>
              <a:gd name="connsiteY1235" fmla="*/ 1161777 h 1864576"/>
              <a:gd name="connsiteX1236" fmla="*/ 339099 w 1656655"/>
              <a:gd name="connsiteY1236" fmla="*/ 1128255 h 1864576"/>
              <a:gd name="connsiteX1237" fmla="*/ 366656 w 1656655"/>
              <a:gd name="connsiteY1237" fmla="*/ 1024376 h 1864576"/>
              <a:gd name="connsiteX1238" fmla="*/ 299899 w 1656655"/>
              <a:gd name="connsiteY1238" fmla="*/ 1138588 h 1864576"/>
              <a:gd name="connsiteX1239" fmla="*/ 322216 w 1656655"/>
              <a:gd name="connsiteY1239" fmla="*/ 1078946 h 1864576"/>
              <a:gd name="connsiteX1240" fmla="*/ 373060 w 1656655"/>
              <a:gd name="connsiteY1240" fmla="*/ 992221 h 1864576"/>
              <a:gd name="connsiteX1241" fmla="*/ 314453 w 1656655"/>
              <a:gd name="connsiteY1241" fmla="*/ 939988 h 1864576"/>
              <a:gd name="connsiteX1242" fmla="*/ 289226 w 1656655"/>
              <a:gd name="connsiteY1242" fmla="*/ 948954 h 1864576"/>
              <a:gd name="connsiteX1243" fmla="*/ 227320 w 1656655"/>
              <a:gd name="connsiteY1243" fmla="*/ 1057702 h 1864576"/>
              <a:gd name="connsiteX1244" fmla="*/ 222662 w 1656655"/>
              <a:gd name="connsiteY1244" fmla="*/ 1117343 h 1864576"/>
              <a:gd name="connsiteX1245" fmla="*/ 235859 w 1656655"/>
              <a:gd name="connsiteY1245" fmla="*/ 1125917 h 1864576"/>
              <a:gd name="connsiteX1246" fmla="*/ 285732 w 1656655"/>
              <a:gd name="connsiteY1246" fmla="*/ 1086550 h 1864576"/>
              <a:gd name="connsiteX1247" fmla="*/ 287673 w 1656655"/>
              <a:gd name="connsiteY1247" fmla="*/ 1082263 h 1864576"/>
              <a:gd name="connsiteX1248" fmla="*/ 309020 w 1656655"/>
              <a:gd name="connsiteY1248" fmla="*/ 1013465 h 1864576"/>
              <a:gd name="connsiteX1249" fmla="*/ 298540 w 1656655"/>
              <a:gd name="connsiteY1249" fmla="*/ 1003911 h 1864576"/>
              <a:gd name="connsiteX1250" fmla="*/ 294077 w 1656655"/>
              <a:gd name="connsiteY1250" fmla="*/ 1010540 h 1864576"/>
              <a:gd name="connsiteX1251" fmla="*/ 240710 w 1656655"/>
              <a:gd name="connsiteY1251" fmla="*/ 1097074 h 1864576"/>
              <a:gd name="connsiteX1252" fmla="*/ 233335 w 1656655"/>
              <a:gd name="connsiteY1252" fmla="*/ 1111689 h 1864576"/>
              <a:gd name="connsiteX1253" fmla="*/ 255847 w 1656655"/>
              <a:gd name="connsiteY1253" fmla="*/ 1056340 h 1864576"/>
              <a:gd name="connsiteX1254" fmla="*/ 290584 w 1656655"/>
              <a:gd name="connsiteY1254" fmla="*/ 997483 h 1864576"/>
              <a:gd name="connsiteX1255" fmla="*/ 301257 w 1656655"/>
              <a:gd name="connsiteY1255" fmla="*/ 973118 h 1864576"/>
              <a:gd name="connsiteX1256" fmla="*/ 314453 w 1656655"/>
              <a:gd name="connsiteY1256" fmla="*/ 939988 h 1864576"/>
              <a:gd name="connsiteX1257" fmla="*/ 589438 w 1656655"/>
              <a:gd name="connsiteY1257" fmla="*/ 857348 h 1864576"/>
              <a:gd name="connsiteX1258" fmla="*/ 565181 w 1656655"/>
              <a:gd name="connsiteY1258" fmla="*/ 855011 h 1864576"/>
              <a:gd name="connsiteX1259" fmla="*/ 546164 w 1656655"/>
              <a:gd name="connsiteY1259" fmla="*/ 897499 h 1864576"/>
              <a:gd name="connsiteX1260" fmla="*/ 542284 w 1656655"/>
              <a:gd name="connsiteY1260" fmla="*/ 930630 h 1864576"/>
              <a:gd name="connsiteX1261" fmla="*/ 589438 w 1656655"/>
              <a:gd name="connsiteY1261" fmla="*/ 857348 h 1864576"/>
              <a:gd name="connsiteX1262" fmla="*/ 419246 w 1656655"/>
              <a:gd name="connsiteY1262" fmla="*/ 920498 h 1864576"/>
              <a:gd name="connsiteX1263" fmla="*/ 452819 w 1656655"/>
              <a:gd name="connsiteY1263" fmla="*/ 901399 h 1864576"/>
              <a:gd name="connsiteX1264" fmla="*/ 468538 w 1656655"/>
              <a:gd name="connsiteY1264" fmla="*/ 884050 h 1864576"/>
              <a:gd name="connsiteX1265" fmla="*/ 489691 w 1656655"/>
              <a:gd name="connsiteY1265" fmla="*/ 857348 h 1864576"/>
              <a:gd name="connsiteX1266" fmla="*/ 511038 w 1656655"/>
              <a:gd name="connsiteY1266" fmla="*/ 840200 h 1864576"/>
              <a:gd name="connsiteX1267" fmla="*/ 498618 w 1656655"/>
              <a:gd name="connsiteY1267" fmla="*/ 852282 h 1864576"/>
              <a:gd name="connsiteX1268" fmla="*/ 479599 w 1656655"/>
              <a:gd name="connsiteY1268" fmla="*/ 881909 h 1864576"/>
              <a:gd name="connsiteX1269" fmla="*/ 477853 w 1656655"/>
              <a:gd name="connsiteY1269" fmla="*/ 916989 h 1864576"/>
              <a:gd name="connsiteX1270" fmla="*/ 489885 w 1656655"/>
              <a:gd name="connsiteY1270" fmla="*/ 922448 h 1864576"/>
              <a:gd name="connsiteX1271" fmla="*/ 528117 w 1656655"/>
              <a:gd name="connsiteY1271" fmla="*/ 906073 h 1864576"/>
              <a:gd name="connsiteX1272" fmla="*/ 557420 w 1656655"/>
              <a:gd name="connsiteY1272" fmla="*/ 852674 h 1864576"/>
              <a:gd name="connsiteX1273" fmla="*/ 509678 w 1656655"/>
              <a:gd name="connsiteY1273" fmla="*/ 834350 h 1864576"/>
              <a:gd name="connsiteX1274" fmla="*/ 478241 w 1656655"/>
              <a:gd name="connsiteY1274" fmla="*/ 799662 h 1864576"/>
              <a:gd name="connsiteX1275" fmla="*/ 428561 w 1656655"/>
              <a:gd name="connsiteY1275" fmla="*/ 787188 h 1864576"/>
              <a:gd name="connsiteX1276" fmla="*/ 372089 w 1656655"/>
              <a:gd name="connsiteY1276" fmla="*/ 828309 h 1864576"/>
              <a:gd name="connsiteX1277" fmla="*/ 359475 w 1656655"/>
              <a:gd name="connsiteY1277" fmla="*/ 868460 h 1864576"/>
              <a:gd name="connsiteX1278" fmla="*/ 417306 w 1656655"/>
              <a:gd name="connsiteY1278" fmla="*/ 858715 h 1864576"/>
              <a:gd name="connsiteX1279" fmla="*/ 432054 w 1656655"/>
              <a:gd name="connsiteY1279" fmla="*/ 840396 h 1864576"/>
              <a:gd name="connsiteX1280" fmla="*/ 471643 w 1656655"/>
              <a:gd name="connsiteY1280" fmla="*/ 802974 h 1864576"/>
              <a:gd name="connsiteX1281" fmla="*/ 429337 w 1656655"/>
              <a:gd name="connsiteY1281" fmla="*/ 853257 h 1864576"/>
              <a:gd name="connsiteX1282" fmla="*/ 419246 w 1656655"/>
              <a:gd name="connsiteY1282" fmla="*/ 920498 h 1864576"/>
              <a:gd name="connsiteX1283" fmla="*/ 528117 w 1656655"/>
              <a:gd name="connsiteY1283" fmla="*/ 967273 h 1864576"/>
              <a:gd name="connsiteX1284" fmla="*/ 475136 w 1656655"/>
              <a:gd name="connsiteY1284" fmla="*/ 1060823 h 1864576"/>
              <a:gd name="connsiteX1285" fmla="*/ 532384 w 1656655"/>
              <a:gd name="connsiteY1285" fmla="*/ 932776 h 1864576"/>
              <a:gd name="connsiteX1286" fmla="*/ 531606 w 1656655"/>
              <a:gd name="connsiteY1286" fmla="*/ 915235 h 1864576"/>
              <a:gd name="connsiteX1287" fmla="*/ 512394 w 1656655"/>
              <a:gd name="connsiteY1287" fmla="*/ 925956 h 1864576"/>
              <a:gd name="connsiteX1288" fmla="*/ 469508 w 1656655"/>
              <a:gd name="connsiteY1288" fmla="*/ 1011123 h 1864576"/>
              <a:gd name="connsiteX1289" fmla="*/ 465434 w 1656655"/>
              <a:gd name="connsiteY1289" fmla="*/ 1073297 h 1864576"/>
              <a:gd name="connsiteX1290" fmla="*/ 478823 w 1656655"/>
              <a:gd name="connsiteY1290" fmla="*/ 1073488 h 1864576"/>
              <a:gd name="connsiteX1291" fmla="*/ 514141 w 1656655"/>
              <a:gd name="connsiteY1291" fmla="*/ 1039775 h 1864576"/>
              <a:gd name="connsiteX1292" fmla="*/ 528117 w 1656655"/>
              <a:gd name="connsiteY1292" fmla="*/ 967273 h 1864576"/>
              <a:gd name="connsiteX1293" fmla="*/ 407603 w 1656655"/>
              <a:gd name="connsiteY1293" fmla="*/ 886583 h 1864576"/>
              <a:gd name="connsiteX1294" fmla="*/ 328620 w 1656655"/>
              <a:gd name="connsiteY1294" fmla="*/ 934138 h 1864576"/>
              <a:gd name="connsiteX1295" fmla="*/ 303392 w 1656655"/>
              <a:gd name="connsiteY1295" fmla="*/ 992025 h 1864576"/>
              <a:gd name="connsiteX1296" fmla="*/ 315618 w 1656655"/>
              <a:gd name="connsiteY1296" fmla="*/ 1006253 h 1864576"/>
              <a:gd name="connsiteX1297" fmla="*/ 431666 w 1656655"/>
              <a:gd name="connsiteY1297" fmla="*/ 926539 h 1864576"/>
              <a:gd name="connsiteX1298" fmla="*/ 410126 w 1656655"/>
              <a:gd name="connsiteY1298" fmla="*/ 916793 h 1864576"/>
              <a:gd name="connsiteX1299" fmla="*/ 408185 w 1656655"/>
              <a:gd name="connsiteY1299" fmla="*/ 906073 h 1864576"/>
              <a:gd name="connsiteX1300" fmla="*/ 320275 w 1656655"/>
              <a:gd name="connsiteY1300" fmla="*/ 986371 h 1864576"/>
              <a:gd name="connsiteX1301" fmla="*/ 408185 w 1656655"/>
              <a:gd name="connsiteY1301" fmla="*/ 890287 h 1864576"/>
              <a:gd name="connsiteX1302" fmla="*/ 407603 w 1656655"/>
              <a:gd name="connsiteY1302" fmla="*/ 886583 h 1864576"/>
              <a:gd name="connsiteX1303" fmla="*/ 413036 w 1656655"/>
              <a:gd name="connsiteY1303" fmla="*/ 870018 h 1864576"/>
              <a:gd name="connsiteX1304" fmla="*/ 402363 w 1656655"/>
              <a:gd name="connsiteY1304" fmla="*/ 872747 h 1864576"/>
              <a:gd name="connsiteX1305" fmla="*/ 378494 w 1656655"/>
              <a:gd name="connsiteY1305" fmla="*/ 876451 h 1864576"/>
              <a:gd name="connsiteX1306" fmla="*/ 361416 w 1656655"/>
              <a:gd name="connsiteY1306" fmla="*/ 879959 h 1864576"/>
              <a:gd name="connsiteX1307" fmla="*/ 252936 w 1656655"/>
              <a:gd name="connsiteY1307" fmla="*/ 932384 h 1864576"/>
              <a:gd name="connsiteX1308" fmla="*/ 345503 w 1656655"/>
              <a:gd name="connsiteY1308" fmla="*/ 875672 h 1864576"/>
              <a:gd name="connsiteX1309" fmla="*/ 304168 w 1656655"/>
              <a:gd name="connsiteY1309" fmla="*/ 873722 h 1864576"/>
              <a:gd name="connsiteX1310" fmla="*/ 300093 w 1656655"/>
              <a:gd name="connsiteY1310" fmla="*/ 874305 h 1864576"/>
              <a:gd name="connsiteX1311" fmla="*/ 259146 w 1656655"/>
              <a:gd name="connsiteY1311" fmla="*/ 903153 h 1864576"/>
              <a:gd name="connsiteX1312" fmla="*/ 246532 w 1656655"/>
              <a:gd name="connsiteY1312" fmla="*/ 934334 h 1864576"/>
              <a:gd name="connsiteX1313" fmla="*/ 271760 w 1656655"/>
              <a:gd name="connsiteY1313" fmla="*/ 941742 h 1864576"/>
              <a:gd name="connsiteX1314" fmla="*/ 413036 w 1656655"/>
              <a:gd name="connsiteY1314" fmla="*/ 870018 h 1864576"/>
              <a:gd name="connsiteX1315" fmla="*/ 366074 w 1656655"/>
              <a:gd name="connsiteY1315" fmla="*/ 823439 h 1864576"/>
              <a:gd name="connsiteX1316" fmla="*/ 288837 w 1656655"/>
              <a:gd name="connsiteY1316" fmla="*/ 800049 h 1864576"/>
              <a:gd name="connsiteX1317" fmla="*/ 225573 w 1656655"/>
              <a:gd name="connsiteY1317" fmla="*/ 813111 h 1864576"/>
              <a:gd name="connsiteX1318" fmla="*/ 222274 w 1656655"/>
              <a:gd name="connsiteY1318" fmla="*/ 839421 h 1864576"/>
              <a:gd name="connsiteX1319" fmla="*/ 349579 w 1656655"/>
              <a:gd name="connsiteY1319" fmla="*/ 867485 h 1864576"/>
              <a:gd name="connsiteX1320" fmla="*/ 355012 w 1656655"/>
              <a:gd name="connsiteY1320" fmla="*/ 844683 h 1864576"/>
              <a:gd name="connsiteX1321" fmla="*/ 227126 w 1656655"/>
              <a:gd name="connsiteY1321" fmla="*/ 832792 h 1864576"/>
              <a:gd name="connsiteX1322" fmla="*/ 359670 w 1656655"/>
              <a:gd name="connsiteY1322" fmla="*/ 834350 h 1864576"/>
              <a:gd name="connsiteX1323" fmla="*/ 366074 w 1656655"/>
              <a:gd name="connsiteY1323" fmla="*/ 823439 h 1864576"/>
              <a:gd name="connsiteX1324" fmla="*/ 61591 w 1656655"/>
              <a:gd name="connsiteY1324" fmla="*/ 740021 h 1864576"/>
              <a:gd name="connsiteX1325" fmla="*/ 205973 w 1656655"/>
              <a:gd name="connsiteY1325" fmla="*/ 830651 h 1864576"/>
              <a:gd name="connsiteX1326" fmla="*/ 209854 w 1656655"/>
              <a:gd name="connsiteY1326" fmla="*/ 815644 h 1864576"/>
              <a:gd name="connsiteX1327" fmla="*/ 121944 w 1656655"/>
              <a:gd name="connsiteY1327" fmla="*/ 736905 h 1864576"/>
              <a:gd name="connsiteX1328" fmla="*/ 83714 w 1656655"/>
              <a:gd name="connsiteY1328" fmla="*/ 709815 h 1864576"/>
              <a:gd name="connsiteX1329" fmla="*/ 13658 w 1656655"/>
              <a:gd name="connsiteY1329" fmla="*/ 684475 h 1864576"/>
              <a:gd name="connsiteX1330" fmla="*/ 12688 w 1656655"/>
              <a:gd name="connsiteY1330" fmla="*/ 692466 h 1864576"/>
              <a:gd name="connsiteX1331" fmla="*/ 147367 w 1656655"/>
              <a:gd name="connsiteY1331" fmla="*/ 847603 h 1864576"/>
              <a:gd name="connsiteX1332" fmla="*/ 242457 w 1656655"/>
              <a:gd name="connsiteY1332" fmla="*/ 882688 h 1864576"/>
              <a:gd name="connsiteX1333" fmla="*/ 266326 w 1656655"/>
              <a:gd name="connsiteY1333" fmla="*/ 885804 h 1864576"/>
              <a:gd name="connsiteX1334" fmla="*/ 280881 w 1656655"/>
              <a:gd name="connsiteY1334" fmla="*/ 875280 h 1864576"/>
              <a:gd name="connsiteX1335" fmla="*/ 285926 w 1656655"/>
              <a:gd name="connsiteY1335" fmla="*/ 871772 h 1864576"/>
              <a:gd name="connsiteX1336" fmla="*/ 61591 w 1656655"/>
              <a:gd name="connsiteY1336" fmla="*/ 740021 h 1864576"/>
              <a:gd name="connsiteX1337" fmla="*/ 74205 w 1656655"/>
              <a:gd name="connsiteY1337" fmla="*/ 849553 h 1864576"/>
              <a:gd name="connsiteX1338" fmla="*/ 249443 w 1656655"/>
              <a:gd name="connsiteY1338" fmla="*/ 901982 h 1864576"/>
              <a:gd name="connsiteX1339" fmla="*/ 256817 w 1656655"/>
              <a:gd name="connsiteY1339" fmla="*/ 893599 h 1864576"/>
              <a:gd name="connsiteX1340" fmla="*/ 127378 w 1656655"/>
              <a:gd name="connsiteY1340" fmla="*/ 845658 h 1864576"/>
              <a:gd name="connsiteX1341" fmla="*/ 79445 w 1656655"/>
              <a:gd name="connsiteY1341" fmla="*/ 810186 h 1864576"/>
              <a:gd name="connsiteX1342" fmla="*/ 23555 w 1656655"/>
              <a:gd name="connsiteY1342" fmla="*/ 810573 h 1864576"/>
              <a:gd name="connsiteX1343" fmla="*/ 22197 w 1656655"/>
              <a:gd name="connsiteY1343" fmla="*/ 824414 h 1864576"/>
              <a:gd name="connsiteX1344" fmla="*/ 238769 w 1656655"/>
              <a:gd name="connsiteY1344" fmla="*/ 939400 h 1864576"/>
              <a:gd name="connsiteX1345" fmla="*/ 243427 w 1656655"/>
              <a:gd name="connsiteY1345" fmla="*/ 910948 h 1864576"/>
              <a:gd name="connsiteX1346" fmla="*/ 74205 w 1656655"/>
              <a:gd name="connsiteY1346" fmla="*/ 849553 h 1864576"/>
              <a:gd name="connsiteX1347" fmla="*/ 220916 w 1656655"/>
              <a:gd name="connsiteY1347" fmla="*/ 1003132 h 1864576"/>
              <a:gd name="connsiteX1348" fmla="*/ 244979 w 1656655"/>
              <a:gd name="connsiteY1348" fmla="*/ 998066 h 1864576"/>
              <a:gd name="connsiteX1349" fmla="*/ 256235 w 1656655"/>
              <a:gd name="connsiteY1349" fmla="*/ 978772 h 1864576"/>
              <a:gd name="connsiteX1350" fmla="*/ 172983 w 1656655"/>
              <a:gd name="connsiteY1350" fmla="*/ 967660 h 1864576"/>
              <a:gd name="connsiteX1351" fmla="*/ 111853 w 1656655"/>
              <a:gd name="connsiteY1351" fmla="*/ 953628 h 1864576"/>
              <a:gd name="connsiteX1352" fmla="*/ 262445 w 1656655"/>
              <a:gd name="connsiteY1352" fmla="*/ 970198 h 1864576"/>
              <a:gd name="connsiteX1353" fmla="*/ 276611 w 1656655"/>
              <a:gd name="connsiteY1353" fmla="*/ 950512 h 1864576"/>
              <a:gd name="connsiteX1354" fmla="*/ 244785 w 1656655"/>
              <a:gd name="connsiteY1354" fmla="*/ 948758 h 1864576"/>
              <a:gd name="connsiteX1355" fmla="*/ 162503 w 1656655"/>
              <a:gd name="connsiteY1355" fmla="*/ 933555 h 1864576"/>
              <a:gd name="connsiteX1356" fmla="*/ 59068 w 1656655"/>
              <a:gd name="connsiteY1356" fmla="*/ 920884 h 1864576"/>
              <a:gd name="connsiteX1357" fmla="*/ 58486 w 1656655"/>
              <a:gd name="connsiteY1357" fmla="*/ 934530 h 1864576"/>
              <a:gd name="connsiteX1358" fmla="*/ 220916 w 1656655"/>
              <a:gd name="connsiteY1358" fmla="*/ 1003132 h 1864576"/>
              <a:gd name="connsiteX1359" fmla="*/ 144843 w 1656655"/>
              <a:gd name="connsiteY1359" fmla="*/ 591900 h 1864576"/>
              <a:gd name="connsiteX1360" fmla="*/ 141933 w 1656655"/>
              <a:gd name="connsiteY1360" fmla="*/ 634971 h 1864576"/>
              <a:gd name="connsiteX1361" fmla="*/ 205973 w 1656655"/>
              <a:gd name="connsiteY1361" fmla="*/ 724235 h 1864576"/>
              <a:gd name="connsiteX1362" fmla="*/ 204421 w 1656655"/>
              <a:gd name="connsiteY1362" fmla="*/ 719561 h 1864576"/>
              <a:gd name="connsiteX1363" fmla="*/ 227126 w 1656655"/>
              <a:gd name="connsiteY1363" fmla="*/ 708448 h 1864576"/>
              <a:gd name="connsiteX1364" fmla="*/ 139992 w 1656655"/>
              <a:gd name="connsiteY1364" fmla="*/ 501274 h 1864576"/>
              <a:gd name="connsiteX1365" fmla="*/ 239157 w 1656655"/>
              <a:gd name="connsiteY1365" fmla="*/ 708061 h 1864576"/>
              <a:gd name="connsiteX1366" fmla="*/ 255653 w 1656655"/>
              <a:gd name="connsiteY1366" fmla="*/ 709227 h 1864576"/>
              <a:gd name="connsiteX1367" fmla="*/ 251383 w 1656655"/>
              <a:gd name="connsiteY1367" fmla="*/ 706111 h 1864576"/>
              <a:gd name="connsiteX1368" fmla="*/ 180357 w 1656655"/>
              <a:gd name="connsiteY1368" fmla="*/ 577868 h 1864576"/>
              <a:gd name="connsiteX1369" fmla="*/ 179969 w 1656655"/>
              <a:gd name="connsiteY1369" fmla="*/ 520182 h 1864576"/>
              <a:gd name="connsiteX1370" fmla="*/ 156293 w 1656655"/>
              <a:gd name="connsiteY1370" fmla="*/ 441246 h 1864576"/>
              <a:gd name="connsiteX1371" fmla="*/ 102732 w 1656655"/>
              <a:gd name="connsiteY1371" fmla="*/ 373227 h 1864576"/>
              <a:gd name="connsiteX1372" fmla="*/ 94970 w 1656655"/>
              <a:gd name="connsiteY1372" fmla="*/ 368744 h 1864576"/>
              <a:gd name="connsiteX1373" fmla="*/ 100598 w 1656655"/>
              <a:gd name="connsiteY1373" fmla="*/ 484123 h 1864576"/>
              <a:gd name="connsiteX1374" fmla="*/ 144843 w 1656655"/>
              <a:gd name="connsiteY1374" fmla="*/ 591900 h 1864576"/>
              <a:gd name="connsiteX1375" fmla="*/ 228678 w 1656655"/>
              <a:gd name="connsiteY1375" fmla="*/ 733593 h 1864576"/>
              <a:gd name="connsiteX1376" fmla="*/ 313483 w 1656655"/>
              <a:gd name="connsiteY1376" fmla="*/ 780172 h 1864576"/>
              <a:gd name="connsiteX1377" fmla="*/ 337741 w 1656655"/>
              <a:gd name="connsiteY1377" fmla="*/ 764386 h 1864576"/>
              <a:gd name="connsiteX1378" fmla="*/ 299899 w 1656655"/>
              <a:gd name="connsiteY1378" fmla="*/ 742363 h 1864576"/>
              <a:gd name="connsiteX1379" fmla="*/ 269431 w 1656655"/>
              <a:gd name="connsiteY1379" fmla="*/ 722677 h 1864576"/>
              <a:gd name="connsiteX1380" fmla="*/ 213735 w 1656655"/>
              <a:gd name="connsiteY1380" fmla="*/ 720923 h 1864576"/>
              <a:gd name="connsiteX1381" fmla="*/ 267102 w 1656655"/>
              <a:gd name="connsiteY1381" fmla="*/ 781343 h 1864576"/>
              <a:gd name="connsiteX1382" fmla="*/ 322022 w 1656655"/>
              <a:gd name="connsiteY1382" fmla="*/ 803753 h 1864576"/>
              <a:gd name="connsiteX1383" fmla="*/ 307273 w 1656655"/>
              <a:gd name="connsiteY1383" fmla="*/ 787771 h 1864576"/>
              <a:gd name="connsiteX1384" fmla="*/ 228678 w 1656655"/>
              <a:gd name="connsiteY1384" fmla="*/ 733593 h 1864576"/>
              <a:gd name="connsiteX1385" fmla="*/ 238187 w 1656655"/>
              <a:gd name="connsiteY1385" fmla="*/ 647058 h 1864576"/>
              <a:gd name="connsiteX1386" fmla="*/ 303974 w 1656655"/>
              <a:gd name="connsiteY1386" fmla="*/ 700849 h 1864576"/>
              <a:gd name="connsiteX1387" fmla="*/ 354818 w 1656655"/>
              <a:gd name="connsiteY1387" fmla="*/ 699678 h 1864576"/>
              <a:gd name="connsiteX1388" fmla="*/ 307079 w 1656655"/>
              <a:gd name="connsiteY1388" fmla="*/ 663623 h 1864576"/>
              <a:gd name="connsiteX1389" fmla="*/ 277970 w 1656655"/>
              <a:gd name="connsiteY1389" fmla="*/ 633026 h 1864576"/>
              <a:gd name="connsiteX1390" fmla="*/ 224021 w 1656655"/>
              <a:gd name="connsiteY1390" fmla="*/ 627176 h 1864576"/>
              <a:gd name="connsiteX1391" fmla="*/ 245755 w 1656655"/>
              <a:gd name="connsiteY1391" fmla="*/ 684284 h 1864576"/>
              <a:gd name="connsiteX1392" fmla="*/ 318141 w 1656655"/>
              <a:gd name="connsiteY1392" fmla="*/ 744700 h 1864576"/>
              <a:gd name="connsiteX1393" fmla="*/ 304362 w 1656655"/>
              <a:gd name="connsiteY1393" fmla="*/ 713514 h 1864576"/>
              <a:gd name="connsiteX1394" fmla="*/ 293107 w 1656655"/>
              <a:gd name="connsiteY1394" fmla="*/ 703769 h 1864576"/>
              <a:gd name="connsiteX1395" fmla="*/ 287091 w 1656655"/>
              <a:gd name="connsiteY1395" fmla="*/ 698703 h 1864576"/>
              <a:gd name="connsiteX1396" fmla="*/ 238187 w 1656655"/>
              <a:gd name="connsiteY1396" fmla="*/ 647058 h 1864576"/>
              <a:gd name="connsiteX1397" fmla="*/ 338711 w 1656655"/>
              <a:gd name="connsiteY1397" fmla="*/ 678238 h 1864576"/>
              <a:gd name="connsiteX1398" fmla="*/ 323963 w 1656655"/>
              <a:gd name="connsiteY1398" fmla="*/ 643354 h 1864576"/>
              <a:gd name="connsiteX1399" fmla="*/ 263997 w 1656655"/>
              <a:gd name="connsiteY1399" fmla="*/ 539863 h 1864576"/>
              <a:gd name="connsiteX1400" fmla="*/ 322604 w 1656655"/>
              <a:gd name="connsiteY1400" fmla="*/ 625422 h 1864576"/>
              <a:gd name="connsiteX1401" fmla="*/ 326291 w 1656655"/>
              <a:gd name="connsiteY1401" fmla="*/ 606907 h 1864576"/>
              <a:gd name="connsiteX1402" fmla="*/ 353654 w 1656655"/>
              <a:gd name="connsiteY1402" fmla="*/ 623472 h 1864576"/>
              <a:gd name="connsiteX1403" fmla="*/ 312125 w 1656655"/>
              <a:gd name="connsiteY1403" fmla="*/ 570269 h 1864576"/>
              <a:gd name="connsiteX1404" fmla="*/ 290196 w 1656655"/>
              <a:gd name="connsiteY1404" fmla="*/ 538109 h 1864576"/>
              <a:gd name="connsiteX1405" fmla="*/ 263415 w 1656655"/>
              <a:gd name="connsiteY1405" fmla="*/ 518428 h 1864576"/>
              <a:gd name="connsiteX1406" fmla="*/ 256817 w 1656655"/>
              <a:gd name="connsiteY1406" fmla="*/ 517644 h 1864576"/>
              <a:gd name="connsiteX1407" fmla="*/ 257982 w 1656655"/>
              <a:gd name="connsiteY1407" fmla="*/ 561107 h 1864576"/>
              <a:gd name="connsiteX1408" fmla="*/ 338711 w 1656655"/>
              <a:gd name="connsiteY1408" fmla="*/ 678238 h 1864576"/>
              <a:gd name="connsiteX1409" fmla="*/ 220334 w 1656655"/>
              <a:gd name="connsiteY1409" fmla="*/ 652903 h 1864576"/>
              <a:gd name="connsiteX1410" fmla="*/ 216064 w 1656655"/>
              <a:gd name="connsiteY1410" fmla="*/ 621718 h 1864576"/>
              <a:gd name="connsiteX1411" fmla="*/ 253712 w 1656655"/>
              <a:gd name="connsiteY1411" fmla="*/ 617823 h 1864576"/>
              <a:gd name="connsiteX1412" fmla="*/ 191031 w 1656655"/>
              <a:gd name="connsiteY1412" fmla="*/ 385311 h 1864576"/>
              <a:gd name="connsiteX1413" fmla="*/ 191807 w 1656655"/>
              <a:gd name="connsiteY1413" fmla="*/ 385311 h 1864576"/>
              <a:gd name="connsiteX1414" fmla="*/ 275641 w 1656655"/>
              <a:gd name="connsiteY1414" fmla="*/ 622110 h 1864576"/>
              <a:gd name="connsiteX1415" fmla="*/ 213153 w 1656655"/>
              <a:gd name="connsiteY1415" fmla="*/ 344967 h 1864576"/>
              <a:gd name="connsiteX1416" fmla="*/ 190254 w 1656655"/>
              <a:gd name="connsiteY1416" fmla="*/ 299946 h 1864576"/>
              <a:gd name="connsiteX1417" fmla="*/ 170654 w 1656655"/>
              <a:gd name="connsiteY1417" fmla="*/ 271686 h 1864576"/>
              <a:gd name="connsiteX1418" fmla="*/ 188896 w 1656655"/>
              <a:gd name="connsiteY1418" fmla="*/ 519398 h 1864576"/>
              <a:gd name="connsiteX1419" fmla="*/ 187731 w 1656655"/>
              <a:gd name="connsiteY1419" fmla="*/ 524469 h 1864576"/>
              <a:gd name="connsiteX1420" fmla="*/ 185402 w 1656655"/>
              <a:gd name="connsiteY1420" fmla="*/ 525444 h 1864576"/>
              <a:gd name="connsiteX1421" fmla="*/ 179969 w 1656655"/>
              <a:gd name="connsiteY1421" fmla="*/ 534993 h 1864576"/>
              <a:gd name="connsiteX1422" fmla="*/ 220334 w 1656655"/>
              <a:gd name="connsiteY1422" fmla="*/ 652903 h 1864576"/>
              <a:gd name="connsiteX1423" fmla="*/ 280492 w 1656655"/>
              <a:gd name="connsiteY1423" fmla="*/ 181254 h 1864576"/>
              <a:gd name="connsiteX1424" fmla="*/ 221692 w 1656655"/>
              <a:gd name="connsiteY1424" fmla="*/ 328011 h 1864576"/>
              <a:gd name="connsiteX1425" fmla="*/ 241874 w 1656655"/>
              <a:gd name="connsiteY1425" fmla="*/ 502443 h 1864576"/>
              <a:gd name="connsiteX1426" fmla="*/ 247890 w 1656655"/>
              <a:gd name="connsiteY1426" fmla="*/ 525444 h 1864576"/>
              <a:gd name="connsiteX1427" fmla="*/ 258952 w 1656655"/>
              <a:gd name="connsiteY1427" fmla="*/ 507898 h 1864576"/>
              <a:gd name="connsiteX1428" fmla="*/ 290196 w 1656655"/>
              <a:gd name="connsiteY1428" fmla="*/ 527389 h 1864576"/>
              <a:gd name="connsiteX1429" fmla="*/ 260116 w 1656655"/>
              <a:gd name="connsiteY1429" fmla="*/ 300141 h 1864576"/>
              <a:gd name="connsiteX1430" fmla="*/ 279135 w 1656655"/>
              <a:gd name="connsiteY1430" fmla="*/ 438518 h 1864576"/>
              <a:gd name="connsiteX1431" fmla="*/ 299899 w 1656655"/>
              <a:gd name="connsiteY1431" fmla="*/ 381997 h 1864576"/>
              <a:gd name="connsiteX1432" fmla="*/ 280492 w 1656655"/>
              <a:gd name="connsiteY1432" fmla="*/ 181254 h 1864576"/>
              <a:gd name="connsiteX1433" fmla="*/ 364327 w 1656655"/>
              <a:gd name="connsiteY1433" fmla="*/ 574556 h 1864576"/>
              <a:gd name="connsiteX1434" fmla="*/ 368984 w 1656655"/>
              <a:gd name="connsiteY1434" fmla="*/ 549412 h 1864576"/>
              <a:gd name="connsiteX1435" fmla="*/ 322604 w 1656655"/>
              <a:gd name="connsiteY1435" fmla="*/ 456448 h 1864576"/>
              <a:gd name="connsiteX1436" fmla="*/ 306109 w 1656655"/>
              <a:gd name="connsiteY1436" fmla="*/ 387844 h 1864576"/>
              <a:gd name="connsiteX1437" fmla="*/ 289031 w 1656655"/>
              <a:gd name="connsiteY1437" fmla="*/ 499910 h 1864576"/>
              <a:gd name="connsiteX1438" fmla="*/ 368791 w 1656655"/>
              <a:gd name="connsiteY1438" fmla="*/ 625035 h 1864576"/>
              <a:gd name="connsiteX1439" fmla="*/ 362969 w 1656655"/>
              <a:gd name="connsiteY1439" fmla="*/ 594046 h 1864576"/>
              <a:gd name="connsiteX1440" fmla="*/ 304556 w 1656655"/>
              <a:gd name="connsiteY1440" fmla="*/ 463659 h 1864576"/>
              <a:gd name="connsiteX1441" fmla="*/ 364327 w 1656655"/>
              <a:gd name="connsiteY1441" fmla="*/ 574556 h 1864576"/>
              <a:gd name="connsiteX1442" fmla="*/ 94582 w 1656655"/>
              <a:gd name="connsiteY1442" fmla="*/ 647058 h 1864576"/>
              <a:gd name="connsiteX1443" fmla="*/ 100403 w 1656655"/>
              <a:gd name="connsiteY1443" fmla="*/ 692466 h 1864576"/>
              <a:gd name="connsiteX1444" fmla="*/ 213930 w 1656655"/>
              <a:gd name="connsiteY1444" fmla="*/ 809407 h 1864576"/>
              <a:gd name="connsiteX1445" fmla="*/ 220528 w 1656655"/>
              <a:gd name="connsiteY1445" fmla="*/ 807261 h 1864576"/>
              <a:gd name="connsiteX1446" fmla="*/ 250025 w 1656655"/>
              <a:gd name="connsiteY1446" fmla="*/ 795958 h 1864576"/>
              <a:gd name="connsiteX1447" fmla="*/ 58680 w 1656655"/>
              <a:gd name="connsiteY1447" fmla="*/ 524856 h 1864576"/>
              <a:gd name="connsiteX1448" fmla="*/ 251966 w 1656655"/>
              <a:gd name="connsiteY1448" fmla="*/ 783097 h 1864576"/>
              <a:gd name="connsiteX1449" fmla="*/ 272924 w 1656655"/>
              <a:gd name="connsiteY1449" fmla="*/ 792842 h 1864576"/>
              <a:gd name="connsiteX1450" fmla="*/ 260893 w 1656655"/>
              <a:gd name="connsiteY1450" fmla="*/ 785238 h 1864576"/>
              <a:gd name="connsiteX1451" fmla="*/ 194329 w 1656655"/>
              <a:gd name="connsiteY1451" fmla="*/ 724431 h 1864576"/>
              <a:gd name="connsiteX1452" fmla="*/ 148725 w 1656655"/>
              <a:gd name="connsiteY1452" fmla="*/ 667131 h 1864576"/>
              <a:gd name="connsiteX1453" fmla="*/ 134364 w 1656655"/>
              <a:gd name="connsiteY1453" fmla="*/ 596187 h 1864576"/>
              <a:gd name="connsiteX1454" fmla="*/ 133394 w 1656655"/>
              <a:gd name="connsiteY1454" fmla="*/ 586251 h 1864576"/>
              <a:gd name="connsiteX1455" fmla="*/ 125049 w 1656655"/>
              <a:gd name="connsiteY1455" fmla="*/ 572606 h 1864576"/>
              <a:gd name="connsiteX1456" fmla="*/ 53247 w 1656655"/>
              <a:gd name="connsiteY1456" fmla="*/ 491724 h 1864576"/>
              <a:gd name="connsiteX1457" fmla="*/ 41603 w 1656655"/>
              <a:gd name="connsiteY1457" fmla="*/ 490165 h 1864576"/>
              <a:gd name="connsiteX1458" fmla="*/ 83132 w 1656655"/>
              <a:gd name="connsiteY1458" fmla="*/ 631076 h 1864576"/>
              <a:gd name="connsiteX1459" fmla="*/ 94582 w 1656655"/>
              <a:gd name="connsiteY1459" fmla="*/ 647058 h 1864576"/>
              <a:gd name="connsiteX1460" fmla="*/ 425844 w 1656655"/>
              <a:gd name="connsiteY1460" fmla="*/ 702407 h 1864576"/>
              <a:gd name="connsiteX1461" fmla="*/ 419441 w 1656655"/>
              <a:gd name="connsiteY1461" fmla="*/ 678630 h 1864576"/>
              <a:gd name="connsiteX1462" fmla="*/ 393825 w 1656655"/>
              <a:gd name="connsiteY1462" fmla="*/ 645500 h 1864576"/>
              <a:gd name="connsiteX1463" fmla="*/ 360252 w 1656655"/>
              <a:gd name="connsiteY1463" fmla="*/ 631659 h 1864576"/>
              <a:gd name="connsiteX1464" fmla="*/ 335412 w 1656655"/>
              <a:gd name="connsiteY1464" fmla="*/ 623472 h 1864576"/>
              <a:gd name="connsiteX1465" fmla="*/ 329008 w 1656655"/>
              <a:gd name="connsiteY1465" fmla="*/ 626789 h 1864576"/>
              <a:gd name="connsiteX1466" fmla="*/ 355400 w 1656655"/>
              <a:gd name="connsiteY1466" fmla="*/ 690908 h 1864576"/>
              <a:gd name="connsiteX1467" fmla="*/ 418276 w 1656655"/>
              <a:gd name="connsiteY1467" fmla="*/ 736513 h 1864576"/>
              <a:gd name="connsiteX1468" fmla="*/ 411484 w 1656655"/>
              <a:gd name="connsiteY1468" fmla="*/ 734372 h 1864576"/>
              <a:gd name="connsiteX1469" fmla="*/ 312707 w 1656655"/>
              <a:gd name="connsiteY1469" fmla="*/ 705332 h 1864576"/>
              <a:gd name="connsiteX1470" fmla="*/ 311348 w 1656655"/>
              <a:gd name="connsiteY1470" fmla="*/ 710398 h 1864576"/>
              <a:gd name="connsiteX1471" fmla="*/ 355788 w 1656655"/>
              <a:gd name="connsiteY1471" fmla="*/ 759707 h 1864576"/>
              <a:gd name="connsiteX1472" fmla="*/ 372284 w 1656655"/>
              <a:gd name="connsiteY1472" fmla="*/ 758149 h 1864576"/>
              <a:gd name="connsiteX1473" fmla="*/ 425844 w 1656655"/>
              <a:gd name="connsiteY1473" fmla="*/ 768090 h 1864576"/>
              <a:gd name="connsiteX1474" fmla="*/ 357147 w 1656655"/>
              <a:gd name="connsiteY1474" fmla="*/ 764969 h 1864576"/>
              <a:gd name="connsiteX1475" fmla="*/ 317946 w 1656655"/>
              <a:gd name="connsiteY1475" fmla="*/ 788942 h 1864576"/>
              <a:gd name="connsiteX1476" fmla="*/ 366656 w 1656655"/>
              <a:gd name="connsiteY1476" fmla="*/ 811744 h 1864576"/>
              <a:gd name="connsiteX1477" fmla="*/ 381792 w 1656655"/>
              <a:gd name="connsiteY1477" fmla="*/ 804924 h 1864576"/>
              <a:gd name="connsiteX1478" fmla="*/ 398870 w 1656655"/>
              <a:gd name="connsiteY1478" fmla="*/ 792058 h 1864576"/>
              <a:gd name="connsiteX1479" fmla="*/ 408379 w 1656655"/>
              <a:gd name="connsiteY1479" fmla="*/ 786605 h 1864576"/>
              <a:gd name="connsiteX1480" fmla="*/ 348220 w 1656655"/>
              <a:gd name="connsiteY1480" fmla="*/ 794787 h 1864576"/>
              <a:gd name="connsiteX1481" fmla="*/ 343562 w 1656655"/>
              <a:gd name="connsiteY1481" fmla="*/ 789334 h 1864576"/>
              <a:gd name="connsiteX1482" fmla="*/ 381792 w 1656655"/>
              <a:gd name="connsiteY1482" fmla="*/ 783484 h 1864576"/>
              <a:gd name="connsiteX1483" fmla="*/ 411290 w 1656655"/>
              <a:gd name="connsiteY1483" fmla="*/ 785630 h 1864576"/>
              <a:gd name="connsiteX1484" fmla="*/ 435936 w 1656655"/>
              <a:gd name="connsiteY1484" fmla="*/ 777247 h 1864576"/>
              <a:gd name="connsiteX1485" fmla="*/ 425651 w 1656655"/>
              <a:gd name="connsiteY1485" fmla="*/ 725210 h 1864576"/>
              <a:gd name="connsiteX1486" fmla="*/ 458447 w 1656655"/>
              <a:gd name="connsiteY1486" fmla="*/ 698507 h 1864576"/>
              <a:gd name="connsiteX1487" fmla="*/ 457671 w 1656655"/>
              <a:gd name="connsiteY1487" fmla="*/ 644133 h 1864576"/>
              <a:gd name="connsiteX1488" fmla="*/ 383928 w 1656655"/>
              <a:gd name="connsiteY1488" fmla="*/ 535968 h 1864576"/>
              <a:gd name="connsiteX1489" fmla="*/ 375389 w 1656655"/>
              <a:gd name="connsiteY1489" fmla="*/ 555649 h 1864576"/>
              <a:gd name="connsiteX1490" fmla="*/ 371508 w 1656655"/>
              <a:gd name="connsiteY1490" fmla="*/ 585472 h 1864576"/>
              <a:gd name="connsiteX1491" fmla="*/ 377718 w 1656655"/>
              <a:gd name="connsiteY1491" fmla="*/ 622502 h 1864576"/>
              <a:gd name="connsiteX1492" fmla="*/ 388391 w 1656655"/>
              <a:gd name="connsiteY1492" fmla="*/ 633026 h 1864576"/>
              <a:gd name="connsiteX1493" fmla="*/ 422934 w 1656655"/>
              <a:gd name="connsiteY1493" fmla="*/ 673951 h 1864576"/>
              <a:gd name="connsiteX1494" fmla="*/ 425844 w 1656655"/>
              <a:gd name="connsiteY1494" fmla="*/ 702407 h 1864576"/>
              <a:gd name="connsiteX1495" fmla="*/ 827941 w 1656655"/>
              <a:gd name="connsiteY1495" fmla="*/ 694029 h 1864576"/>
              <a:gd name="connsiteX1496" fmla="*/ 844433 w 1656655"/>
              <a:gd name="connsiteY1496" fmla="*/ 653682 h 1864576"/>
              <a:gd name="connsiteX1497" fmla="*/ 907893 w 1656655"/>
              <a:gd name="connsiteY1497" fmla="*/ 535576 h 1864576"/>
              <a:gd name="connsiteX1498" fmla="*/ 917401 w 1656655"/>
              <a:gd name="connsiteY1498" fmla="*/ 522127 h 1864576"/>
              <a:gd name="connsiteX1499" fmla="*/ 971935 w 1656655"/>
              <a:gd name="connsiteY1499" fmla="*/ 476717 h 1864576"/>
              <a:gd name="connsiteX1500" fmla="*/ 925167 w 1656655"/>
              <a:gd name="connsiteY1500" fmla="*/ 453135 h 1864576"/>
              <a:gd name="connsiteX1501" fmla="*/ 920117 w 1656655"/>
              <a:gd name="connsiteY1501" fmla="*/ 445534 h 1864576"/>
              <a:gd name="connsiteX1502" fmla="*/ 908475 w 1656655"/>
              <a:gd name="connsiteY1502" fmla="*/ 436763 h 1864576"/>
              <a:gd name="connsiteX1503" fmla="*/ 838032 w 1656655"/>
              <a:gd name="connsiteY1503" fmla="*/ 338146 h 1864576"/>
              <a:gd name="connsiteX1504" fmla="*/ 835316 w 1656655"/>
              <a:gd name="connsiteY1504" fmla="*/ 327621 h 1864576"/>
              <a:gd name="connsiteX1505" fmla="*/ 832791 w 1656655"/>
              <a:gd name="connsiteY1505" fmla="*/ 325088 h 1864576"/>
              <a:gd name="connsiteX1506" fmla="*/ 823283 w 1656655"/>
              <a:gd name="connsiteY1506" fmla="*/ 325088 h 1864576"/>
              <a:gd name="connsiteX1507" fmla="*/ 820758 w 1656655"/>
              <a:gd name="connsiteY1507" fmla="*/ 327621 h 1864576"/>
              <a:gd name="connsiteX1508" fmla="*/ 747794 w 1656655"/>
              <a:gd name="connsiteY1508" fmla="*/ 436958 h 1864576"/>
              <a:gd name="connsiteX1509" fmla="*/ 736148 w 1656655"/>
              <a:gd name="connsiteY1509" fmla="*/ 445729 h 1864576"/>
              <a:gd name="connsiteX1510" fmla="*/ 731102 w 1656655"/>
              <a:gd name="connsiteY1510" fmla="*/ 453330 h 1864576"/>
              <a:gd name="connsiteX1511" fmla="*/ 684335 w 1656655"/>
              <a:gd name="connsiteY1511" fmla="*/ 476912 h 1864576"/>
              <a:gd name="connsiteX1512" fmla="*/ 738864 w 1656655"/>
              <a:gd name="connsiteY1512" fmla="*/ 522323 h 1864576"/>
              <a:gd name="connsiteX1513" fmla="*/ 748377 w 1656655"/>
              <a:gd name="connsiteY1513" fmla="*/ 535772 h 1864576"/>
              <a:gd name="connsiteX1514" fmla="*/ 811832 w 1656655"/>
              <a:gd name="connsiteY1514" fmla="*/ 653878 h 1864576"/>
              <a:gd name="connsiteX1515" fmla="*/ 827941 w 1656655"/>
              <a:gd name="connsiteY1515" fmla="*/ 694029 h 1864576"/>
              <a:gd name="connsiteX1516" fmla="*/ 427980 w 1656655"/>
              <a:gd name="connsiteY1516" fmla="*/ 906269 h 1864576"/>
              <a:gd name="connsiteX1517" fmla="*/ 442340 w 1656655"/>
              <a:gd name="connsiteY1517" fmla="*/ 872747 h 1864576"/>
              <a:gd name="connsiteX1518" fmla="*/ 480570 w 1656655"/>
              <a:gd name="connsiteY1518" fmla="*/ 831430 h 1864576"/>
              <a:gd name="connsiteX1519" fmla="*/ 427980 w 1656655"/>
              <a:gd name="connsiteY1519" fmla="*/ 906269 h 1864576"/>
              <a:gd name="connsiteX1520" fmla="*/ 375389 w 1656655"/>
              <a:gd name="connsiteY1520" fmla="*/ 857348 h 1864576"/>
              <a:gd name="connsiteX1521" fmla="*/ 403528 w 1656655"/>
              <a:gd name="connsiteY1521" fmla="*/ 828897 h 1864576"/>
              <a:gd name="connsiteX1522" fmla="*/ 441370 w 1656655"/>
              <a:gd name="connsiteY1522" fmla="*/ 809407 h 1864576"/>
              <a:gd name="connsiteX1523" fmla="*/ 394795 w 1656655"/>
              <a:gd name="connsiteY1523" fmla="*/ 847603 h 1864576"/>
              <a:gd name="connsiteX1524" fmla="*/ 375389 w 1656655"/>
              <a:gd name="connsiteY1524" fmla="*/ 857348 h 1864576"/>
              <a:gd name="connsiteX1525" fmla="*/ 431084 w 1656655"/>
              <a:gd name="connsiteY1525" fmla="*/ 686425 h 1864576"/>
              <a:gd name="connsiteX1526" fmla="*/ 411484 w 1656655"/>
              <a:gd name="connsiteY1526" fmla="*/ 630684 h 1864576"/>
              <a:gd name="connsiteX1527" fmla="*/ 384704 w 1656655"/>
              <a:gd name="connsiteY1527" fmla="*/ 576114 h 1864576"/>
              <a:gd name="connsiteX1528" fmla="*/ 385480 w 1656655"/>
              <a:gd name="connsiteY1528" fmla="*/ 573777 h 1864576"/>
              <a:gd name="connsiteX1529" fmla="*/ 387032 w 1656655"/>
              <a:gd name="connsiteY1529" fmla="*/ 576114 h 1864576"/>
              <a:gd name="connsiteX1530" fmla="*/ 422740 w 1656655"/>
              <a:gd name="connsiteY1530" fmla="*/ 630493 h 1864576"/>
              <a:gd name="connsiteX1531" fmla="*/ 431084 w 1656655"/>
              <a:gd name="connsiteY1531" fmla="*/ 686425 h 1864576"/>
              <a:gd name="connsiteX1532" fmla="*/ 407603 w 1656655"/>
              <a:gd name="connsiteY1532" fmla="*/ 705332 h 1864576"/>
              <a:gd name="connsiteX1533" fmla="*/ 377523 w 1656655"/>
              <a:gd name="connsiteY1533" fmla="*/ 681942 h 1864576"/>
              <a:gd name="connsiteX1534" fmla="*/ 358311 w 1656655"/>
              <a:gd name="connsiteY1534" fmla="*/ 661090 h 1864576"/>
              <a:gd name="connsiteX1535" fmla="*/ 358311 w 1656655"/>
              <a:gd name="connsiteY1535" fmla="*/ 653099 h 1864576"/>
              <a:gd name="connsiteX1536" fmla="*/ 397317 w 1656655"/>
              <a:gd name="connsiteY1536" fmla="*/ 688179 h 1864576"/>
              <a:gd name="connsiteX1537" fmla="*/ 407603 w 1656655"/>
              <a:gd name="connsiteY1537" fmla="*/ 705332 h 1864576"/>
              <a:gd name="connsiteX1538" fmla="*/ 400423 w 1656655"/>
              <a:gd name="connsiteY1538" fmla="*/ 755807 h 1864576"/>
              <a:gd name="connsiteX1539" fmla="*/ 384898 w 1656655"/>
              <a:gd name="connsiteY1539" fmla="*/ 750158 h 1864576"/>
              <a:gd name="connsiteX1540" fmla="*/ 353848 w 1656655"/>
              <a:gd name="connsiteY1540" fmla="*/ 736322 h 1864576"/>
              <a:gd name="connsiteX1541" fmla="*/ 348414 w 1656655"/>
              <a:gd name="connsiteY1541" fmla="*/ 727939 h 1864576"/>
              <a:gd name="connsiteX1542" fmla="*/ 389943 w 1656655"/>
              <a:gd name="connsiteY1542" fmla="*/ 744313 h 1864576"/>
              <a:gd name="connsiteX1543" fmla="*/ 396347 w 1656655"/>
              <a:gd name="connsiteY1543" fmla="*/ 748987 h 1864576"/>
              <a:gd name="connsiteX1544" fmla="*/ 400423 w 1656655"/>
              <a:gd name="connsiteY1544" fmla="*/ 755807 h 1864576"/>
              <a:gd name="connsiteX1545" fmla="*/ 490661 w 1656655"/>
              <a:gd name="connsiteY1545" fmla="*/ 909385 h 1864576"/>
              <a:gd name="connsiteX1546" fmla="*/ 518026 w 1656655"/>
              <a:gd name="connsiteY1546" fmla="*/ 867485 h 1864576"/>
              <a:gd name="connsiteX1547" fmla="*/ 527535 w 1656655"/>
              <a:gd name="connsiteY1547" fmla="*/ 853453 h 1864576"/>
              <a:gd name="connsiteX1548" fmla="*/ 517248 w 1656655"/>
              <a:gd name="connsiteY1548" fmla="*/ 875672 h 1864576"/>
              <a:gd name="connsiteX1549" fmla="*/ 490661 w 1656655"/>
              <a:gd name="connsiteY1549" fmla="*/ 909385 h 1864576"/>
              <a:gd name="connsiteX1550" fmla="*/ 1228094 w 1656655"/>
              <a:gd name="connsiteY1550" fmla="*/ 906269 h 1864576"/>
              <a:gd name="connsiteX1551" fmla="*/ 1213737 w 1656655"/>
              <a:gd name="connsiteY1551" fmla="*/ 872747 h 1864576"/>
              <a:gd name="connsiteX1552" fmla="*/ 1175503 w 1656655"/>
              <a:gd name="connsiteY1552" fmla="*/ 831430 h 1864576"/>
              <a:gd name="connsiteX1553" fmla="*/ 1228094 w 1656655"/>
              <a:gd name="connsiteY1553" fmla="*/ 906269 h 1864576"/>
              <a:gd name="connsiteX1554" fmla="*/ 1280686 w 1656655"/>
              <a:gd name="connsiteY1554" fmla="*/ 857348 h 1864576"/>
              <a:gd name="connsiteX1555" fmla="*/ 1252547 w 1656655"/>
              <a:gd name="connsiteY1555" fmla="*/ 828897 h 1864576"/>
              <a:gd name="connsiteX1556" fmla="*/ 1214705 w 1656655"/>
              <a:gd name="connsiteY1556" fmla="*/ 809407 h 1864576"/>
              <a:gd name="connsiteX1557" fmla="*/ 1261278 w 1656655"/>
              <a:gd name="connsiteY1557" fmla="*/ 847603 h 1864576"/>
              <a:gd name="connsiteX1558" fmla="*/ 1280686 w 1656655"/>
              <a:gd name="connsiteY1558" fmla="*/ 857348 h 1864576"/>
              <a:gd name="connsiteX1559" fmla="*/ 1248471 w 1656655"/>
              <a:gd name="connsiteY1559" fmla="*/ 705332 h 1864576"/>
              <a:gd name="connsiteX1560" fmla="*/ 1278552 w 1656655"/>
              <a:gd name="connsiteY1560" fmla="*/ 681942 h 1864576"/>
              <a:gd name="connsiteX1561" fmla="*/ 1297764 w 1656655"/>
              <a:gd name="connsiteY1561" fmla="*/ 661090 h 1864576"/>
              <a:gd name="connsiteX1562" fmla="*/ 1297764 w 1656655"/>
              <a:gd name="connsiteY1562" fmla="*/ 653099 h 1864576"/>
              <a:gd name="connsiteX1563" fmla="*/ 1258757 w 1656655"/>
              <a:gd name="connsiteY1563" fmla="*/ 688179 h 1864576"/>
              <a:gd name="connsiteX1564" fmla="*/ 1248471 w 1656655"/>
              <a:gd name="connsiteY1564" fmla="*/ 705332 h 1864576"/>
              <a:gd name="connsiteX1565" fmla="*/ 1255459 w 1656655"/>
              <a:gd name="connsiteY1565" fmla="*/ 755807 h 1864576"/>
              <a:gd name="connsiteX1566" fmla="*/ 1270982 w 1656655"/>
              <a:gd name="connsiteY1566" fmla="*/ 750158 h 1864576"/>
              <a:gd name="connsiteX1567" fmla="*/ 1302031 w 1656655"/>
              <a:gd name="connsiteY1567" fmla="*/ 736322 h 1864576"/>
              <a:gd name="connsiteX1568" fmla="*/ 1307463 w 1656655"/>
              <a:gd name="connsiteY1568" fmla="*/ 727939 h 1864576"/>
              <a:gd name="connsiteX1569" fmla="*/ 1265936 w 1656655"/>
              <a:gd name="connsiteY1569" fmla="*/ 744313 h 1864576"/>
              <a:gd name="connsiteX1570" fmla="*/ 1259531 w 1656655"/>
              <a:gd name="connsiteY1570" fmla="*/ 748987 h 1864576"/>
              <a:gd name="connsiteX1571" fmla="*/ 1255459 w 1656655"/>
              <a:gd name="connsiteY1571" fmla="*/ 755807 h 1864576"/>
              <a:gd name="connsiteX1572" fmla="*/ 1165412 w 1656655"/>
              <a:gd name="connsiteY1572" fmla="*/ 909385 h 1864576"/>
              <a:gd name="connsiteX1573" fmla="*/ 1138052 w 1656655"/>
              <a:gd name="connsiteY1573" fmla="*/ 867485 h 1864576"/>
              <a:gd name="connsiteX1574" fmla="*/ 1128539 w 1656655"/>
              <a:gd name="connsiteY1574" fmla="*/ 853453 h 1864576"/>
              <a:gd name="connsiteX1575" fmla="*/ 1138826 w 1656655"/>
              <a:gd name="connsiteY1575" fmla="*/ 875672 h 1864576"/>
              <a:gd name="connsiteX1576" fmla="*/ 1165412 w 1656655"/>
              <a:gd name="connsiteY1576" fmla="*/ 909385 h 1864576"/>
              <a:gd name="connsiteX1577" fmla="*/ 892757 w 1656655"/>
              <a:gd name="connsiteY1577" fmla="*/ 304039 h 1864576"/>
              <a:gd name="connsiteX1578" fmla="*/ 911583 w 1656655"/>
              <a:gd name="connsiteY1578" fmla="*/ 308522 h 1864576"/>
              <a:gd name="connsiteX1579" fmla="*/ 918179 w 1656655"/>
              <a:gd name="connsiteY1579" fmla="*/ 310276 h 1864576"/>
              <a:gd name="connsiteX1580" fmla="*/ 919730 w 1656655"/>
              <a:gd name="connsiteY1580" fmla="*/ 310860 h 1864576"/>
              <a:gd name="connsiteX1581" fmla="*/ 895473 w 1656655"/>
              <a:gd name="connsiteY1581" fmla="*/ 317877 h 1864576"/>
              <a:gd name="connsiteX1582" fmla="*/ 892757 w 1656655"/>
              <a:gd name="connsiteY1582" fmla="*/ 304039 h 1864576"/>
              <a:gd name="connsiteX1583" fmla="*/ 737895 w 1656655"/>
              <a:gd name="connsiteY1583" fmla="*/ 310276 h 1864576"/>
              <a:gd name="connsiteX1584" fmla="*/ 763317 w 1656655"/>
              <a:gd name="connsiteY1584" fmla="*/ 304039 h 1864576"/>
              <a:gd name="connsiteX1585" fmla="*/ 760601 w 1656655"/>
              <a:gd name="connsiteY1585" fmla="*/ 318071 h 1864576"/>
              <a:gd name="connsiteX1586" fmla="*/ 736343 w 1656655"/>
              <a:gd name="connsiteY1586" fmla="*/ 311055 h 1864576"/>
              <a:gd name="connsiteX1587" fmla="*/ 737895 w 1656655"/>
              <a:gd name="connsiteY1587" fmla="*/ 310276 h 1864576"/>
              <a:gd name="connsiteX1588" fmla="*/ 805818 w 1656655"/>
              <a:gd name="connsiteY1588" fmla="*/ 96474 h 1864576"/>
              <a:gd name="connsiteX1589" fmla="*/ 809502 w 1656655"/>
              <a:gd name="connsiteY1589" fmla="*/ 115964 h 1864576"/>
              <a:gd name="connsiteX1590" fmla="*/ 818624 w 1656655"/>
              <a:gd name="connsiteY1590" fmla="*/ 164883 h 1864576"/>
              <a:gd name="connsiteX1591" fmla="*/ 820175 w 1656655"/>
              <a:gd name="connsiteY1591" fmla="*/ 174432 h 1864576"/>
              <a:gd name="connsiteX1592" fmla="*/ 815326 w 1656655"/>
              <a:gd name="connsiteY1592" fmla="*/ 154943 h 1864576"/>
              <a:gd name="connsiteX1593" fmla="*/ 805431 w 1656655"/>
              <a:gd name="connsiteY1593" fmla="*/ 116548 h 1864576"/>
              <a:gd name="connsiteX1594" fmla="*/ 800381 w 1656655"/>
              <a:gd name="connsiteY1594" fmla="*/ 97448 h 1864576"/>
              <a:gd name="connsiteX1595" fmla="*/ 805818 w 1656655"/>
              <a:gd name="connsiteY1595" fmla="*/ 96474 h 1864576"/>
              <a:gd name="connsiteX1596" fmla="*/ 835898 w 1656655"/>
              <a:gd name="connsiteY1596" fmla="*/ 174627 h 1864576"/>
              <a:gd name="connsiteX1597" fmla="*/ 842882 w 1656655"/>
              <a:gd name="connsiteY1597" fmla="*/ 135453 h 1864576"/>
              <a:gd name="connsiteX1598" fmla="*/ 848509 w 1656655"/>
              <a:gd name="connsiteY1598" fmla="*/ 106219 h 1864576"/>
              <a:gd name="connsiteX1599" fmla="*/ 850452 w 1656655"/>
              <a:gd name="connsiteY1599" fmla="*/ 96474 h 1864576"/>
              <a:gd name="connsiteX1600" fmla="*/ 855693 w 1656655"/>
              <a:gd name="connsiteY1600" fmla="*/ 97643 h 1864576"/>
              <a:gd name="connsiteX1601" fmla="*/ 854332 w 1656655"/>
              <a:gd name="connsiteY1601" fmla="*/ 102516 h 1864576"/>
              <a:gd name="connsiteX1602" fmla="*/ 850452 w 1656655"/>
              <a:gd name="connsiteY1602" fmla="*/ 116743 h 1864576"/>
              <a:gd name="connsiteX1603" fmla="*/ 837063 w 1656655"/>
              <a:gd name="connsiteY1603" fmla="*/ 169560 h 1864576"/>
              <a:gd name="connsiteX1604" fmla="*/ 835898 w 1656655"/>
              <a:gd name="connsiteY1604" fmla="*/ 174627 h 1864576"/>
              <a:gd name="connsiteX1605" fmla="*/ 694621 w 1656655"/>
              <a:gd name="connsiteY1605" fmla="*/ 113625 h 1864576"/>
              <a:gd name="connsiteX1606" fmla="*/ 701800 w 1656655"/>
              <a:gd name="connsiteY1606" fmla="*/ 108947 h 1864576"/>
              <a:gd name="connsiteX1607" fmla="*/ 720043 w 1656655"/>
              <a:gd name="connsiteY1607" fmla="*/ 103685 h 1864576"/>
              <a:gd name="connsiteX1608" fmla="*/ 729165 w 1656655"/>
              <a:gd name="connsiteY1608" fmla="*/ 106219 h 1864576"/>
              <a:gd name="connsiteX1609" fmla="*/ 725088 w 1656655"/>
              <a:gd name="connsiteY1609" fmla="*/ 107778 h 1864576"/>
              <a:gd name="connsiteX1610" fmla="*/ 713637 w 1656655"/>
              <a:gd name="connsiteY1610" fmla="*/ 112845 h 1864576"/>
              <a:gd name="connsiteX1611" fmla="*/ 705294 w 1656655"/>
              <a:gd name="connsiteY1611" fmla="*/ 114015 h 1864576"/>
              <a:gd name="connsiteX1612" fmla="*/ 694621 w 1656655"/>
              <a:gd name="connsiteY1612" fmla="*/ 113625 h 1864576"/>
              <a:gd name="connsiteX1613" fmla="*/ 926909 w 1656655"/>
              <a:gd name="connsiteY1613" fmla="*/ 106219 h 1864576"/>
              <a:gd name="connsiteX1614" fmla="*/ 936031 w 1656655"/>
              <a:gd name="connsiteY1614" fmla="*/ 103685 h 1864576"/>
              <a:gd name="connsiteX1615" fmla="*/ 954274 w 1656655"/>
              <a:gd name="connsiteY1615" fmla="*/ 108947 h 1864576"/>
              <a:gd name="connsiteX1616" fmla="*/ 961453 w 1656655"/>
              <a:gd name="connsiteY1616" fmla="*/ 113625 h 1864576"/>
              <a:gd name="connsiteX1617" fmla="*/ 950780 w 1656655"/>
              <a:gd name="connsiteY1617" fmla="*/ 114015 h 1864576"/>
              <a:gd name="connsiteX1618" fmla="*/ 942436 w 1656655"/>
              <a:gd name="connsiteY1618" fmla="*/ 112845 h 1864576"/>
              <a:gd name="connsiteX1619" fmla="*/ 928852 w 1656655"/>
              <a:gd name="connsiteY1619" fmla="*/ 106998 h 1864576"/>
              <a:gd name="connsiteX1620" fmla="*/ 926909 w 1656655"/>
              <a:gd name="connsiteY1620" fmla="*/ 106219 h 1864576"/>
              <a:gd name="connsiteX1621" fmla="*/ 820175 w 1656655"/>
              <a:gd name="connsiteY1621" fmla="*/ 195091 h 1864576"/>
              <a:gd name="connsiteX1622" fmla="*/ 818624 w 1656655"/>
              <a:gd name="connsiteY1622" fmla="*/ 188660 h 1864576"/>
              <a:gd name="connsiteX1623" fmla="*/ 813579 w 1656655"/>
              <a:gd name="connsiteY1623" fmla="*/ 170340 h 1864576"/>
              <a:gd name="connsiteX1624" fmla="*/ 793784 w 1656655"/>
              <a:gd name="connsiteY1624" fmla="*/ 108558 h 1864576"/>
              <a:gd name="connsiteX1625" fmla="*/ 793980 w 1656655"/>
              <a:gd name="connsiteY1625" fmla="*/ 106024 h 1864576"/>
              <a:gd name="connsiteX1626" fmla="*/ 796892 w 1656655"/>
              <a:gd name="connsiteY1626" fmla="*/ 101346 h 1864576"/>
              <a:gd name="connsiteX1627" fmla="*/ 803102 w 1656655"/>
              <a:gd name="connsiteY1627" fmla="*/ 124344 h 1864576"/>
              <a:gd name="connsiteX1628" fmla="*/ 814939 w 1656655"/>
              <a:gd name="connsiteY1628" fmla="*/ 170924 h 1864576"/>
              <a:gd name="connsiteX1629" fmla="*/ 819011 w 1656655"/>
              <a:gd name="connsiteY1629" fmla="*/ 188660 h 1864576"/>
              <a:gd name="connsiteX1630" fmla="*/ 820175 w 1656655"/>
              <a:gd name="connsiteY1630" fmla="*/ 195091 h 1864576"/>
              <a:gd name="connsiteX1631" fmla="*/ 835898 w 1656655"/>
              <a:gd name="connsiteY1631" fmla="*/ 195091 h 1864576"/>
              <a:gd name="connsiteX1632" fmla="*/ 835898 w 1656655"/>
              <a:gd name="connsiteY1632" fmla="*/ 192168 h 1864576"/>
              <a:gd name="connsiteX1633" fmla="*/ 837836 w 1656655"/>
              <a:gd name="connsiteY1633" fmla="*/ 183008 h 1864576"/>
              <a:gd name="connsiteX1634" fmla="*/ 846376 w 1656655"/>
              <a:gd name="connsiteY1634" fmla="*/ 147732 h 1864576"/>
              <a:gd name="connsiteX1635" fmla="*/ 852390 w 1656655"/>
              <a:gd name="connsiteY1635" fmla="*/ 124344 h 1864576"/>
              <a:gd name="connsiteX1636" fmla="*/ 855497 w 1656655"/>
              <a:gd name="connsiteY1636" fmla="*/ 112845 h 1864576"/>
              <a:gd name="connsiteX1637" fmla="*/ 858600 w 1656655"/>
              <a:gd name="connsiteY1637" fmla="*/ 101346 h 1864576"/>
              <a:gd name="connsiteX1638" fmla="*/ 860156 w 1656655"/>
              <a:gd name="connsiteY1638" fmla="*/ 103685 h 1864576"/>
              <a:gd name="connsiteX1639" fmla="*/ 861707 w 1656655"/>
              <a:gd name="connsiteY1639" fmla="*/ 108753 h 1864576"/>
              <a:gd name="connsiteX1640" fmla="*/ 860738 w 1656655"/>
              <a:gd name="connsiteY1640" fmla="*/ 111676 h 1864576"/>
              <a:gd name="connsiteX1641" fmla="*/ 849287 w 1656655"/>
              <a:gd name="connsiteY1641" fmla="*/ 146757 h 1864576"/>
              <a:gd name="connsiteX1642" fmla="*/ 838614 w 1656655"/>
              <a:gd name="connsiteY1642" fmla="*/ 182618 h 1864576"/>
              <a:gd name="connsiteX1643" fmla="*/ 835898 w 1656655"/>
              <a:gd name="connsiteY1643" fmla="*/ 195091 h 1864576"/>
              <a:gd name="connsiteX1644" fmla="*/ 784080 w 1656655"/>
              <a:gd name="connsiteY1644" fmla="*/ 209124 h 1864576"/>
              <a:gd name="connsiteX1645" fmla="*/ 781560 w 1656655"/>
              <a:gd name="connsiteY1645" fmla="*/ 205811 h 1864576"/>
              <a:gd name="connsiteX1646" fmla="*/ 772052 w 1656655"/>
              <a:gd name="connsiteY1646" fmla="*/ 191583 h 1864576"/>
              <a:gd name="connsiteX1647" fmla="*/ 761961 w 1656655"/>
              <a:gd name="connsiteY1647" fmla="*/ 173263 h 1864576"/>
              <a:gd name="connsiteX1648" fmla="*/ 761379 w 1656655"/>
              <a:gd name="connsiteY1648" fmla="*/ 172289 h 1864576"/>
              <a:gd name="connsiteX1649" fmla="*/ 755556 w 1656655"/>
              <a:gd name="connsiteY1649" fmla="*/ 160205 h 1864576"/>
              <a:gd name="connsiteX1650" fmla="*/ 748377 w 1656655"/>
              <a:gd name="connsiteY1650" fmla="*/ 143639 h 1864576"/>
              <a:gd name="connsiteX1651" fmla="*/ 741775 w 1656655"/>
              <a:gd name="connsiteY1651" fmla="*/ 126488 h 1864576"/>
              <a:gd name="connsiteX1652" fmla="*/ 735957 w 1656655"/>
              <a:gd name="connsiteY1652" fmla="*/ 108558 h 1864576"/>
              <a:gd name="connsiteX1653" fmla="*/ 738673 w 1656655"/>
              <a:gd name="connsiteY1653" fmla="*/ 107388 h 1864576"/>
              <a:gd name="connsiteX1654" fmla="*/ 744491 w 1656655"/>
              <a:gd name="connsiteY1654" fmla="*/ 125319 h 1864576"/>
              <a:gd name="connsiteX1655" fmla="*/ 765646 w 1656655"/>
              <a:gd name="connsiteY1655" fmla="*/ 175017 h 1864576"/>
              <a:gd name="connsiteX1656" fmla="*/ 773990 w 1656655"/>
              <a:gd name="connsiteY1656" fmla="*/ 190219 h 1864576"/>
              <a:gd name="connsiteX1657" fmla="*/ 793593 w 1656655"/>
              <a:gd name="connsiteY1657" fmla="*/ 217895 h 1864576"/>
              <a:gd name="connsiteX1658" fmla="*/ 796309 w 1656655"/>
              <a:gd name="connsiteY1658" fmla="*/ 221013 h 1864576"/>
              <a:gd name="connsiteX1659" fmla="*/ 800772 w 1656655"/>
              <a:gd name="connsiteY1659" fmla="*/ 225496 h 1864576"/>
              <a:gd name="connsiteX1660" fmla="*/ 801545 w 1656655"/>
              <a:gd name="connsiteY1660" fmla="*/ 226275 h 1864576"/>
              <a:gd name="connsiteX1661" fmla="*/ 805431 w 1656655"/>
              <a:gd name="connsiteY1661" fmla="*/ 229588 h 1864576"/>
              <a:gd name="connsiteX1662" fmla="*/ 797474 w 1656655"/>
              <a:gd name="connsiteY1662" fmla="*/ 223936 h 1864576"/>
              <a:gd name="connsiteX1663" fmla="*/ 796696 w 1656655"/>
              <a:gd name="connsiteY1663" fmla="*/ 223157 h 1864576"/>
              <a:gd name="connsiteX1664" fmla="*/ 784080 w 1656655"/>
              <a:gd name="connsiteY1664" fmla="*/ 209124 h 1864576"/>
              <a:gd name="connsiteX1665" fmla="*/ 850452 w 1656655"/>
              <a:gd name="connsiteY1665" fmla="*/ 229588 h 1864576"/>
              <a:gd name="connsiteX1666" fmla="*/ 852003 w 1656655"/>
              <a:gd name="connsiteY1666" fmla="*/ 228224 h 1864576"/>
              <a:gd name="connsiteX1667" fmla="*/ 859574 w 1656655"/>
              <a:gd name="connsiteY1667" fmla="*/ 221013 h 1864576"/>
              <a:gd name="connsiteX1668" fmla="*/ 870246 w 1656655"/>
              <a:gd name="connsiteY1668" fmla="*/ 207955 h 1864576"/>
              <a:gd name="connsiteX1669" fmla="*/ 877425 w 1656655"/>
              <a:gd name="connsiteY1669" fmla="*/ 197430 h 1864576"/>
              <a:gd name="connsiteX1670" fmla="*/ 904981 w 1656655"/>
              <a:gd name="connsiteY1670" fmla="*/ 142275 h 1864576"/>
              <a:gd name="connsiteX1671" fmla="*/ 915850 w 1656655"/>
              <a:gd name="connsiteY1671" fmla="*/ 111871 h 1864576"/>
              <a:gd name="connsiteX1672" fmla="*/ 917210 w 1656655"/>
              <a:gd name="connsiteY1672" fmla="*/ 107193 h 1864576"/>
              <a:gd name="connsiteX1673" fmla="*/ 919926 w 1656655"/>
              <a:gd name="connsiteY1673" fmla="*/ 108363 h 1864576"/>
              <a:gd name="connsiteX1674" fmla="*/ 917014 w 1656655"/>
              <a:gd name="connsiteY1674" fmla="*/ 117523 h 1864576"/>
              <a:gd name="connsiteX1675" fmla="*/ 896442 w 1656655"/>
              <a:gd name="connsiteY1675" fmla="*/ 168391 h 1864576"/>
              <a:gd name="connsiteX1676" fmla="*/ 894308 w 1656655"/>
              <a:gd name="connsiteY1676" fmla="*/ 172289 h 1864576"/>
              <a:gd name="connsiteX1677" fmla="*/ 883635 w 1656655"/>
              <a:gd name="connsiteY1677" fmla="*/ 191583 h 1864576"/>
              <a:gd name="connsiteX1678" fmla="*/ 863258 w 1656655"/>
              <a:gd name="connsiteY1678" fmla="*/ 218869 h 1864576"/>
              <a:gd name="connsiteX1679" fmla="*/ 857827 w 1656655"/>
              <a:gd name="connsiteY1679" fmla="*/ 223936 h 1864576"/>
              <a:gd name="connsiteX1680" fmla="*/ 850452 w 1656655"/>
              <a:gd name="connsiteY1680" fmla="*/ 229588 h 1864576"/>
              <a:gd name="connsiteX1681" fmla="*/ 790099 w 1656655"/>
              <a:gd name="connsiteY1681" fmla="*/ 109142 h 1864576"/>
              <a:gd name="connsiteX1682" fmla="*/ 793593 w 1656655"/>
              <a:gd name="connsiteY1682" fmla="*/ 119667 h 1864576"/>
              <a:gd name="connsiteX1683" fmla="*/ 813579 w 1656655"/>
              <a:gd name="connsiteY1683" fmla="*/ 184177 h 1864576"/>
              <a:gd name="connsiteX1684" fmla="*/ 816104 w 1656655"/>
              <a:gd name="connsiteY1684" fmla="*/ 195481 h 1864576"/>
              <a:gd name="connsiteX1685" fmla="*/ 814357 w 1656655"/>
              <a:gd name="connsiteY1685" fmla="*/ 193337 h 1864576"/>
              <a:gd name="connsiteX1686" fmla="*/ 792233 w 1656655"/>
              <a:gd name="connsiteY1686" fmla="*/ 156697 h 1864576"/>
              <a:gd name="connsiteX1687" fmla="*/ 782529 w 1656655"/>
              <a:gd name="connsiteY1687" fmla="*/ 134674 h 1864576"/>
              <a:gd name="connsiteX1688" fmla="*/ 774185 w 1656655"/>
              <a:gd name="connsiteY1688" fmla="*/ 111481 h 1864576"/>
              <a:gd name="connsiteX1689" fmla="*/ 790099 w 1656655"/>
              <a:gd name="connsiteY1689" fmla="*/ 109142 h 1864576"/>
              <a:gd name="connsiteX1690" fmla="*/ 839970 w 1656655"/>
              <a:gd name="connsiteY1690" fmla="*/ 195481 h 1864576"/>
              <a:gd name="connsiteX1691" fmla="*/ 842495 w 1656655"/>
              <a:gd name="connsiteY1691" fmla="*/ 184177 h 1864576"/>
              <a:gd name="connsiteX1692" fmla="*/ 845597 w 1656655"/>
              <a:gd name="connsiteY1692" fmla="*/ 173068 h 1864576"/>
              <a:gd name="connsiteX1693" fmla="*/ 864227 w 1656655"/>
              <a:gd name="connsiteY1693" fmla="*/ 114405 h 1864576"/>
              <a:gd name="connsiteX1694" fmla="*/ 865974 w 1656655"/>
              <a:gd name="connsiteY1694" fmla="*/ 109142 h 1864576"/>
              <a:gd name="connsiteX1695" fmla="*/ 881888 w 1656655"/>
              <a:gd name="connsiteY1695" fmla="*/ 111676 h 1864576"/>
              <a:gd name="connsiteX1696" fmla="*/ 879950 w 1656655"/>
              <a:gd name="connsiteY1696" fmla="*/ 117718 h 1864576"/>
              <a:gd name="connsiteX1697" fmla="*/ 849870 w 1656655"/>
              <a:gd name="connsiteY1697" fmla="*/ 182228 h 1864576"/>
              <a:gd name="connsiteX1698" fmla="*/ 839970 w 1656655"/>
              <a:gd name="connsiteY1698" fmla="*/ 195481 h 1864576"/>
              <a:gd name="connsiteX1699" fmla="*/ 715967 w 1656655"/>
              <a:gd name="connsiteY1699" fmla="*/ 116159 h 1864576"/>
              <a:gd name="connsiteX1700" fmla="*/ 719651 w 1656655"/>
              <a:gd name="connsiteY1700" fmla="*/ 114210 h 1864576"/>
              <a:gd name="connsiteX1701" fmla="*/ 732071 w 1656655"/>
              <a:gd name="connsiteY1701" fmla="*/ 109532 h 1864576"/>
              <a:gd name="connsiteX1702" fmla="*/ 736926 w 1656655"/>
              <a:gd name="connsiteY1702" fmla="*/ 124929 h 1864576"/>
              <a:gd name="connsiteX1703" fmla="*/ 715967 w 1656655"/>
              <a:gd name="connsiteY1703" fmla="*/ 116159 h 1864576"/>
              <a:gd name="connsiteX1704" fmla="*/ 918957 w 1656655"/>
              <a:gd name="connsiteY1704" fmla="*/ 125124 h 1864576"/>
              <a:gd name="connsiteX1705" fmla="*/ 923807 w 1656655"/>
              <a:gd name="connsiteY1705" fmla="*/ 109727 h 1864576"/>
              <a:gd name="connsiteX1706" fmla="*/ 932346 w 1656655"/>
              <a:gd name="connsiteY1706" fmla="*/ 112650 h 1864576"/>
              <a:gd name="connsiteX1707" fmla="*/ 939911 w 1656655"/>
              <a:gd name="connsiteY1707" fmla="*/ 116353 h 1864576"/>
              <a:gd name="connsiteX1708" fmla="*/ 934284 w 1656655"/>
              <a:gd name="connsiteY1708" fmla="*/ 118302 h 1864576"/>
              <a:gd name="connsiteX1709" fmla="*/ 918957 w 1656655"/>
              <a:gd name="connsiteY1709" fmla="*/ 125124 h 1864576"/>
              <a:gd name="connsiteX1710" fmla="*/ 671719 w 1656655"/>
              <a:gd name="connsiteY1710" fmla="*/ 139741 h 1864576"/>
              <a:gd name="connsiteX1711" fmla="*/ 674244 w 1656655"/>
              <a:gd name="connsiteY1711" fmla="*/ 135258 h 1864576"/>
              <a:gd name="connsiteX1712" fmla="*/ 683366 w 1656655"/>
              <a:gd name="connsiteY1712" fmla="*/ 123565 h 1864576"/>
              <a:gd name="connsiteX1713" fmla="*/ 688993 w 1656655"/>
              <a:gd name="connsiteY1713" fmla="*/ 118692 h 1864576"/>
              <a:gd name="connsiteX1714" fmla="*/ 704711 w 1656655"/>
              <a:gd name="connsiteY1714" fmla="*/ 118108 h 1864576"/>
              <a:gd name="connsiteX1715" fmla="*/ 704129 w 1656655"/>
              <a:gd name="connsiteY1715" fmla="*/ 118497 h 1864576"/>
              <a:gd name="connsiteX1716" fmla="*/ 685499 w 1656655"/>
              <a:gd name="connsiteY1716" fmla="*/ 133309 h 1864576"/>
              <a:gd name="connsiteX1717" fmla="*/ 682201 w 1656655"/>
              <a:gd name="connsiteY1717" fmla="*/ 136623 h 1864576"/>
              <a:gd name="connsiteX1718" fmla="*/ 680067 w 1656655"/>
              <a:gd name="connsiteY1718" fmla="*/ 137987 h 1864576"/>
              <a:gd name="connsiteX1719" fmla="*/ 671719 w 1656655"/>
              <a:gd name="connsiteY1719" fmla="*/ 139741 h 1864576"/>
              <a:gd name="connsiteX1720" fmla="*/ 979114 w 1656655"/>
              <a:gd name="connsiteY1720" fmla="*/ 131166 h 1864576"/>
              <a:gd name="connsiteX1721" fmla="*/ 984355 w 1656655"/>
              <a:gd name="connsiteY1721" fmla="*/ 139741 h 1864576"/>
              <a:gd name="connsiteX1722" fmla="*/ 978727 w 1656655"/>
              <a:gd name="connsiteY1722" fmla="*/ 138377 h 1864576"/>
              <a:gd name="connsiteX1723" fmla="*/ 975620 w 1656655"/>
              <a:gd name="connsiteY1723" fmla="*/ 137987 h 1864576"/>
              <a:gd name="connsiteX1724" fmla="*/ 974455 w 1656655"/>
              <a:gd name="connsiteY1724" fmla="*/ 137402 h 1864576"/>
              <a:gd name="connsiteX1725" fmla="*/ 968441 w 1656655"/>
              <a:gd name="connsiteY1725" fmla="*/ 131360 h 1864576"/>
              <a:gd name="connsiteX1726" fmla="*/ 967663 w 1656655"/>
              <a:gd name="connsiteY1726" fmla="*/ 130581 h 1864576"/>
              <a:gd name="connsiteX1727" fmla="*/ 959124 w 1656655"/>
              <a:gd name="connsiteY1727" fmla="*/ 123565 h 1864576"/>
              <a:gd name="connsiteX1728" fmla="*/ 951362 w 1656655"/>
              <a:gd name="connsiteY1728" fmla="*/ 117913 h 1864576"/>
              <a:gd name="connsiteX1729" fmla="*/ 967276 w 1656655"/>
              <a:gd name="connsiteY1729" fmla="*/ 118692 h 1864576"/>
              <a:gd name="connsiteX1730" fmla="*/ 979114 w 1656655"/>
              <a:gd name="connsiteY1730" fmla="*/ 131166 h 1864576"/>
              <a:gd name="connsiteX1731" fmla="*/ 687050 w 1656655"/>
              <a:gd name="connsiteY1731" fmla="*/ 137597 h 1864576"/>
              <a:gd name="connsiteX1732" fmla="*/ 708592 w 1656655"/>
              <a:gd name="connsiteY1732" fmla="*/ 120446 h 1864576"/>
              <a:gd name="connsiteX1733" fmla="*/ 711890 w 1656655"/>
              <a:gd name="connsiteY1733" fmla="*/ 119277 h 1864576"/>
              <a:gd name="connsiteX1734" fmla="*/ 732849 w 1656655"/>
              <a:gd name="connsiteY1734" fmla="*/ 127073 h 1864576"/>
              <a:gd name="connsiteX1735" fmla="*/ 735957 w 1656655"/>
              <a:gd name="connsiteY1735" fmla="*/ 128632 h 1864576"/>
              <a:gd name="connsiteX1736" fmla="*/ 732849 w 1656655"/>
              <a:gd name="connsiteY1736" fmla="*/ 129801 h 1864576"/>
              <a:gd name="connsiteX1737" fmla="*/ 714415 w 1656655"/>
              <a:gd name="connsiteY1737" fmla="*/ 140715 h 1864576"/>
              <a:gd name="connsiteX1738" fmla="*/ 711890 w 1656655"/>
              <a:gd name="connsiteY1738" fmla="*/ 141885 h 1864576"/>
              <a:gd name="connsiteX1739" fmla="*/ 687050 w 1656655"/>
              <a:gd name="connsiteY1739" fmla="*/ 137597 h 1864576"/>
              <a:gd name="connsiteX1740" fmla="*/ 920313 w 1656655"/>
              <a:gd name="connsiteY1740" fmla="*/ 128827 h 1864576"/>
              <a:gd name="connsiteX1741" fmla="*/ 923420 w 1656655"/>
              <a:gd name="connsiteY1741" fmla="*/ 127073 h 1864576"/>
              <a:gd name="connsiteX1742" fmla="*/ 944570 w 1656655"/>
              <a:gd name="connsiteY1742" fmla="*/ 119277 h 1864576"/>
              <a:gd name="connsiteX1743" fmla="*/ 946317 w 1656655"/>
              <a:gd name="connsiteY1743" fmla="*/ 119667 h 1864576"/>
              <a:gd name="connsiteX1744" fmla="*/ 963004 w 1656655"/>
              <a:gd name="connsiteY1744" fmla="*/ 131945 h 1864576"/>
              <a:gd name="connsiteX1745" fmla="*/ 969219 w 1656655"/>
              <a:gd name="connsiteY1745" fmla="*/ 137792 h 1864576"/>
              <a:gd name="connsiteX1746" fmla="*/ 947482 w 1656655"/>
              <a:gd name="connsiteY1746" fmla="*/ 141300 h 1864576"/>
              <a:gd name="connsiteX1747" fmla="*/ 943019 w 1656655"/>
              <a:gd name="connsiteY1747" fmla="*/ 141885 h 1864576"/>
              <a:gd name="connsiteX1748" fmla="*/ 923420 w 1656655"/>
              <a:gd name="connsiteY1748" fmla="*/ 130191 h 1864576"/>
              <a:gd name="connsiteX1749" fmla="*/ 920313 w 1656655"/>
              <a:gd name="connsiteY1749" fmla="*/ 128827 h 1864576"/>
              <a:gd name="connsiteX1750" fmla="*/ 667256 w 1656655"/>
              <a:gd name="connsiteY1750" fmla="*/ 157866 h 1864576"/>
              <a:gd name="connsiteX1751" fmla="*/ 668616 w 1656655"/>
              <a:gd name="connsiteY1751" fmla="*/ 146757 h 1864576"/>
              <a:gd name="connsiteX1752" fmla="*/ 669781 w 1656655"/>
              <a:gd name="connsiteY1752" fmla="*/ 144808 h 1864576"/>
              <a:gd name="connsiteX1753" fmla="*/ 676764 w 1656655"/>
              <a:gd name="connsiteY1753" fmla="*/ 142664 h 1864576"/>
              <a:gd name="connsiteX1754" fmla="*/ 675409 w 1656655"/>
              <a:gd name="connsiteY1754" fmla="*/ 144613 h 1864576"/>
              <a:gd name="connsiteX1755" fmla="*/ 669199 w 1656655"/>
              <a:gd name="connsiteY1755" fmla="*/ 153968 h 1864576"/>
              <a:gd name="connsiteX1756" fmla="*/ 667256 w 1656655"/>
              <a:gd name="connsiteY1756" fmla="*/ 157866 h 1864576"/>
              <a:gd name="connsiteX1757" fmla="*/ 988818 w 1656655"/>
              <a:gd name="connsiteY1757" fmla="*/ 157866 h 1864576"/>
              <a:gd name="connsiteX1758" fmla="*/ 986684 w 1656655"/>
              <a:gd name="connsiteY1758" fmla="*/ 153579 h 1864576"/>
              <a:gd name="connsiteX1759" fmla="*/ 979114 w 1656655"/>
              <a:gd name="connsiteY1759" fmla="*/ 142470 h 1864576"/>
              <a:gd name="connsiteX1760" fmla="*/ 983773 w 1656655"/>
              <a:gd name="connsiteY1760" fmla="*/ 143639 h 1864576"/>
              <a:gd name="connsiteX1761" fmla="*/ 987071 w 1656655"/>
              <a:gd name="connsiteY1761" fmla="*/ 145978 h 1864576"/>
              <a:gd name="connsiteX1762" fmla="*/ 988818 w 1656655"/>
              <a:gd name="connsiteY1762" fmla="*/ 157866 h 1864576"/>
              <a:gd name="connsiteX1763" fmla="*/ 716936 w 1656655"/>
              <a:gd name="connsiteY1763" fmla="*/ 143834 h 1864576"/>
              <a:gd name="connsiteX1764" fmla="*/ 719461 w 1656655"/>
              <a:gd name="connsiteY1764" fmla="*/ 141885 h 1864576"/>
              <a:gd name="connsiteX1765" fmla="*/ 727418 w 1656655"/>
              <a:gd name="connsiteY1765" fmla="*/ 136818 h 1864576"/>
              <a:gd name="connsiteX1766" fmla="*/ 739642 w 1656655"/>
              <a:gd name="connsiteY1766" fmla="*/ 131750 h 1864576"/>
              <a:gd name="connsiteX1767" fmla="*/ 745656 w 1656655"/>
              <a:gd name="connsiteY1767" fmla="*/ 147147 h 1864576"/>
              <a:gd name="connsiteX1768" fmla="*/ 747794 w 1656655"/>
              <a:gd name="connsiteY1768" fmla="*/ 152214 h 1864576"/>
              <a:gd name="connsiteX1769" fmla="*/ 739642 w 1656655"/>
              <a:gd name="connsiteY1769" fmla="*/ 156307 h 1864576"/>
              <a:gd name="connsiteX1770" fmla="*/ 736926 w 1656655"/>
              <a:gd name="connsiteY1770" fmla="*/ 154553 h 1864576"/>
              <a:gd name="connsiteX1771" fmla="*/ 722955 w 1656655"/>
              <a:gd name="connsiteY1771" fmla="*/ 146562 h 1864576"/>
              <a:gd name="connsiteX1772" fmla="*/ 716936 w 1656655"/>
              <a:gd name="connsiteY1772" fmla="*/ 143834 h 1864576"/>
              <a:gd name="connsiteX1773" fmla="*/ 908279 w 1656655"/>
              <a:gd name="connsiteY1773" fmla="*/ 152409 h 1864576"/>
              <a:gd name="connsiteX1774" fmla="*/ 910418 w 1656655"/>
              <a:gd name="connsiteY1774" fmla="*/ 147342 h 1864576"/>
              <a:gd name="connsiteX1775" fmla="*/ 916432 w 1656655"/>
              <a:gd name="connsiteY1775" fmla="*/ 131945 h 1864576"/>
              <a:gd name="connsiteX1776" fmla="*/ 928656 w 1656655"/>
              <a:gd name="connsiteY1776" fmla="*/ 137012 h 1864576"/>
              <a:gd name="connsiteX1777" fmla="*/ 939138 w 1656655"/>
              <a:gd name="connsiteY1777" fmla="*/ 143834 h 1864576"/>
              <a:gd name="connsiteX1778" fmla="*/ 936031 w 1656655"/>
              <a:gd name="connsiteY1778" fmla="*/ 145198 h 1864576"/>
              <a:gd name="connsiteX1779" fmla="*/ 918957 w 1656655"/>
              <a:gd name="connsiteY1779" fmla="*/ 154553 h 1864576"/>
              <a:gd name="connsiteX1780" fmla="*/ 916432 w 1656655"/>
              <a:gd name="connsiteY1780" fmla="*/ 156307 h 1864576"/>
              <a:gd name="connsiteX1781" fmla="*/ 908279 w 1656655"/>
              <a:gd name="connsiteY1781" fmla="*/ 152409 h 1864576"/>
              <a:gd name="connsiteX1782" fmla="*/ 669003 w 1656655"/>
              <a:gd name="connsiteY1782" fmla="*/ 168586 h 1864576"/>
              <a:gd name="connsiteX1783" fmla="*/ 674826 w 1656655"/>
              <a:gd name="connsiteY1783" fmla="*/ 152214 h 1864576"/>
              <a:gd name="connsiteX1784" fmla="*/ 680840 w 1656655"/>
              <a:gd name="connsiteY1784" fmla="*/ 144224 h 1864576"/>
              <a:gd name="connsiteX1785" fmla="*/ 683752 w 1656655"/>
              <a:gd name="connsiteY1785" fmla="*/ 141885 h 1864576"/>
              <a:gd name="connsiteX1786" fmla="*/ 708788 w 1656655"/>
              <a:gd name="connsiteY1786" fmla="*/ 145588 h 1864576"/>
              <a:gd name="connsiteX1787" fmla="*/ 707427 w 1656655"/>
              <a:gd name="connsiteY1787" fmla="*/ 146757 h 1864576"/>
              <a:gd name="connsiteX1788" fmla="*/ 706263 w 1656655"/>
              <a:gd name="connsiteY1788" fmla="*/ 147927 h 1864576"/>
              <a:gd name="connsiteX1789" fmla="*/ 700053 w 1656655"/>
              <a:gd name="connsiteY1789" fmla="*/ 154358 h 1864576"/>
              <a:gd name="connsiteX1790" fmla="*/ 690158 w 1656655"/>
              <a:gd name="connsiteY1790" fmla="*/ 166831 h 1864576"/>
              <a:gd name="connsiteX1791" fmla="*/ 672693 w 1656655"/>
              <a:gd name="connsiteY1791" fmla="*/ 168001 h 1864576"/>
              <a:gd name="connsiteX1792" fmla="*/ 669003 w 1656655"/>
              <a:gd name="connsiteY1792" fmla="*/ 168586 h 1864576"/>
              <a:gd name="connsiteX1793" fmla="*/ 947095 w 1656655"/>
              <a:gd name="connsiteY1793" fmla="*/ 145393 h 1864576"/>
              <a:gd name="connsiteX1794" fmla="*/ 969992 w 1656655"/>
              <a:gd name="connsiteY1794" fmla="*/ 141690 h 1864576"/>
              <a:gd name="connsiteX1795" fmla="*/ 973682 w 1656655"/>
              <a:gd name="connsiteY1795" fmla="*/ 142470 h 1864576"/>
              <a:gd name="connsiteX1796" fmla="*/ 986875 w 1656655"/>
              <a:gd name="connsiteY1796" fmla="*/ 168586 h 1864576"/>
              <a:gd name="connsiteX1797" fmla="*/ 982216 w 1656655"/>
              <a:gd name="connsiteY1797" fmla="*/ 167611 h 1864576"/>
              <a:gd name="connsiteX1798" fmla="*/ 977171 w 1656655"/>
              <a:gd name="connsiteY1798" fmla="*/ 166831 h 1864576"/>
              <a:gd name="connsiteX1799" fmla="*/ 965916 w 1656655"/>
              <a:gd name="connsiteY1799" fmla="*/ 166637 h 1864576"/>
              <a:gd name="connsiteX1800" fmla="*/ 964751 w 1656655"/>
              <a:gd name="connsiteY1800" fmla="*/ 165077 h 1864576"/>
              <a:gd name="connsiteX1801" fmla="*/ 961649 w 1656655"/>
              <a:gd name="connsiteY1801" fmla="*/ 160790 h 1864576"/>
              <a:gd name="connsiteX1802" fmla="*/ 955825 w 1656655"/>
              <a:gd name="connsiteY1802" fmla="*/ 153968 h 1864576"/>
              <a:gd name="connsiteX1803" fmla="*/ 954661 w 1656655"/>
              <a:gd name="connsiteY1803" fmla="*/ 152799 h 1864576"/>
              <a:gd name="connsiteX1804" fmla="*/ 952140 w 1656655"/>
              <a:gd name="connsiteY1804" fmla="*/ 150265 h 1864576"/>
              <a:gd name="connsiteX1805" fmla="*/ 948260 w 1656655"/>
              <a:gd name="connsiteY1805" fmla="*/ 146562 h 1864576"/>
              <a:gd name="connsiteX1806" fmla="*/ 947095 w 1656655"/>
              <a:gd name="connsiteY1806" fmla="*/ 145393 h 1864576"/>
              <a:gd name="connsiteX1807" fmla="*/ 694812 w 1656655"/>
              <a:gd name="connsiteY1807" fmla="*/ 167026 h 1864576"/>
              <a:gd name="connsiteX1808" fmla="*/ 701800 w 1656655"/>
              <a:gd name="connsiteY1808" fmla="*/ 158061 h 1864576"/>
              <a:gd name="connsiteX1809" fmla="*/ 708205 w 1656655"/>
              <a:gd name="connsiteY1809" fmla="*/ 151435 h 1864576"/>
              <a:gd name="connsiteX1810" fmla="*/ 709370 w 1656655"/>
              <a:gd name="connsiteY1810" fmla="*/ 150265 h 1864576"/>
              <a:gd name="connsiteX1811" fmla="*/ 713251 w 1656655"/>
              <a:gd name="connsiteY1811" fmla="*/ 146952 h 1864576"/>
              <a:gd name="connsiteX1812" fmla="*/ 719461 w 1656655"/>
              <a:gd name="connsiteY1812" fmla="*/ 149486 h 1864576"/>
              <a:gd name="connsiteX1813" fmla="*/ 730716 w 1656655"/>
              <a:gd name="connsiteY1813" fmla="*/ 155528 h 1864576"/>
              <a:gd name="connsiteX1814" fmla="*/ 735957 w 1656655"/>
              <a:gd name="connsiteY1814" fmla="*/ 159036 h 1864576"/>
              <a:gd name="connsiteX1815" fmla="*/ 733628 w 1656655"/>
              <a:gd name="connsiteY1815" fmla="*/ 160790 h 1864576"/>
              <a:gd name="connsiteX1816" fmla="*/ 724892 w 1656655"/>
              <a:gd name="connsiteY1816" fmla="*/ 168001 h 1864576"/>
              <a:gd name="connsiteX1817" fmla="*/ 718878 w 1656655"/>
              <a:gd name="connsiteY1817" fmla="*/ 173848 h 1864576"/>
              <a:gd name="connsiteX1818" fmla="*/ 713251 w 1656655"/>
              <a:gd name="connsiteY1818" fmla="*/ 171704 h 1864576"/>
              <a:gd name="connsiteX1819" fmla="*/ 701217 w 1656655"/>
              <a:gd name="connsiteY1819" fmla="*/ 168391 h 1864576"/>
              <a:gd name="connsiteX1820" fmla="*/ 694812 w 1656655"/>
              <a:gd name="connsiteY1820" fmla="*/ 167026 h 1864576"/>
              <a:gd name="connsiteX1821" fmla="*/ 920117 w 1656655"/>
              <a:gd name="connsiteY1821" fmla="*/ 158841 h 1864576"/>
              <a:gd name="connsiteX1822" fmla="*/ 922642 w 1656655"/>
              <a:gd name="connsiteY1822" fmla="*/ 157087 h 1864576"/>
              <a:gd name="connsiteX1823" fmla="*/ 930795 w 1656655"/>
              <a:gd name="connsiteY1823" fmla="*/ 152409 h 1864576"/>
              <a:gd name="connsiteX1824" fmla="*/ 942632 w 1656655"/>
              <a:gd name="connsiteY1824" fmla="*/ 147147 h 1864576"/>
              <a:gd name="connsiteX1825" fmla="*/ 943988 w 1656655"/>
              <a:gd name="connsiteY1825" fmla="*/ 148316 h 1864576"/>
              <a:gd name="connsiteX1826" fmla="*/ 946513 w 1656655"/>
              <a:gd name="connsiteY1826" fmla="*/ 150655 h 1864576"/>
              <a:gd name="connsiteX1827" fmla="*/ 954856 w 1656655"/>
              <a:gd name="connsiteY1827" fmla="*/ 159231 h 1864576"/>
              <a:gd name="connsiteX1828" fmla="*/ 956021 w 1656655"/>
              <a:gd name="connsiteY1828" fmla="*/ 160595 h 1864576"/>
              <a:gd name="connsiteX1829" fmla="*/ 961262 w 1656655"/>
              <a:gd name="connsiteY1829" fmla="*/ 167416 h 1864576"/>
              <a:gd name="connsiteX1830" fmla="*/ 954661 w 1656655"/>
              <a:gd name="connsiteY1830" fmla="*/ 168586 h 1864576"/>
              <a:gd name="connsiteX1831" fmla="*/ 942823 w 1656655"/>
              <a:gd name="connsiteY1831" fmla="*/ 171899 h 1864576"/>
              <a:gd name="connsiteX1832" fmla="*/ 937391 w 1656655"/>
              <a:gd name="connsiteY1832" fmla="*/ 173848 h 1864576"/>
              <a:gd name="connsiteX1833" fmla="*/ 929238 w 1656655"/>
              <a:gd name="connsiteY1833" fmla="*/ 166052 h 1864576"/>
              <a:gd name="connsiteX1834" fmla="*/ 922642 w 1656655"/>
              <a:gd name="connsiteY1834" fmla="*/ 160790 h 1864576"/>
              <a:gd name="connsiteX1835" fmla="*/ 920117 w 1656655"/>
              <a:gd name="connsiteY1835" fmla="*/ 158841 h 1864576"/>
              <a:gd name="connsiteX1836" fmla="*/ 743136 w 1656655"/>
              <a:gd name="connsiteY1836" fmla="*/ 159231 h 1864576"/>
              <a:gd name="connsiteX1837" fmla="*/ 749346 w 1656655"/>
              <a:gd name="connsiteY1837" fmla="*/ 156112 h 1864576"/>
              <a:gd name="connsiteX1838" fmla="*/ 754587 w 1656655"/>
              <a:gd name="connsiteY1838" fmla="*/ 167221 h 1864576"/>
              <a:gd name="connsiteX1839" fmla="*/ 756138 w 1656655"/>
              <a:gd name="connsiteY1839" fmla="*/ 170729 h 1864576"/>
              <a:gd name="connsiteX1840" fmla="*/ 751479 w 1656655"/>
              <a:gd name="connsiteY1840" fmla="*/ 166247 h 1864576"/>
              <a:gd name="connsiteX1841" fmla="*/ 750701 w 1656655"/>
              <a:gd name="connsiteY1841" fmla="*/ 165467 h 1864576"/>
              <a:gd name="connsiteX1842" fmla="*/ 743136 w 1656655"/>
              <a:gd name="connsiteY1842" fmla="*/ 159231 h 1864576"/>
              <a:gd name="connsiteX1843" fmla="*/ 899936 w 1656655"/>
              <a:gd name="connsiteY1843" fmla="*/ 170729 h 1864576"/>
              <a:gd name="connsiteX1844" fmla="*/ 906728 w 1656655"/>
              <a:gd name="connsiteY1844" fmla="*/ 156112 h 1864576"/>
              <a:gd name="connsiteX1845" fmla="*/ 912938 w 1656655"/>
              <a:gd name="connsiteY1845" fmla="*/ 159231 h 1864576"/>
              <a:gd name="connsiteX1846" fmla="*/ 905373 w 1656655"/>
              <a:gd name="connsiteY1846" fmla="*/ 165467 h 1864576"/>
              <a:gd name="connsiteX1847" fmla="*/ 903043 w 1656655"/>
              <a:gd name="connsiteY1847" fmla="*/ 167611 h 1864576"/>
              <a:gd name="connsiteX1848" fmla="*/ 902265 w 1656655"/>
              <a:gd name="connsiteY1848" fmla="*/ 168391 h 1864576"/>
              <a:gd name="connsiteX1849" fmla="*/ 899936 w 1656655"/>
              <a:gd name="connsiteY1849" fmla="*/ 170729 h 1864576"/>
              <a:gd name="connsiteX1850" fmla="*/ 976589 w 1656655"/>
              <a:gd name="connsiteY1850" fmla="*/ 192168 h 1864576"/>
              <a:gd name="connsiteX1851" fmla="*/ 969606 w 1656655"/>
              <a:gd name="connsiteY1851" fmla="*/ 172873 h 1864576"/>
              <a:gd name="connsiteX1852" fmla="*/ 968245 w 1656655"/>
              <a:gd name="connsiteY1852" fmla="*/ 170534 h 1864576"/>
              <a:gd name="connsiteX1853" fmla="*/ 978727 w 1656655"/>
              <a:gd name="connsiteY1853" fmla="*/ 170924 h 1864576"/>
              <a:gd name="connsiteX1854" fmla="*/ 985710 w 1656655"/>
              <a:gd name="connsiteY1854" fmla="*/ 172483 h 1864576"/>
              <a:gd name="connsiteX1855" fmla="*/ 976589 w 1656655"/>
              <a:gd name="connsiteY1855" fmla="*/ 192168 h 1864576"/>
              <a:gd name="connsiteX1856" fmla="*/ 670363 w 1656655"/>
              <a:gd name="connsiteY1856" fmla="*/ 172483 h 1864576"/>
              <a:gd name="connsiteX1857" fmla="*/ 678320 w 1656655"/>
              <a:gd name="connsiteY1857" fmla="*/ 170924 h 1864576"/>
              <a:gd name="connsiteX1858" fmla="*/ 687633 w 1656655"/>
              <a:gd name="connsiteY1858" fmla="*/ 170534 h 1864576"/>
              <a:gd name="connsiteX1859" fmla="*/ 686277 w 1656655"/>
              <a:gd name="connsiteY1859" fmla="*/ 173068 h 1864576"/>
              <a:gd name="connsiteX1860" fmla="*/ 680650 w 1656655"/>
              <a:gd name="connsiteY1860" fmla="*/ 186126 h 1864576"/>
              <a:gd name="connsiteX1861" fmla="*/ 679289 w 1656655"/>
              <a:gd name="connsiteY1861" fmla="*/ 192168 h 1864576"/>
              <a:gd name="connsiteX1862" fmla="*/ 676764 w 1656655"/>
              <a:gd name="connsiteY1862" fmla="*/ 187490 h 1864576"/>
              <a:gd name="connsiteX1863" fmla="*/ 672301 w 1656655"/>
              <a:gd name="connsiteY1863" fmla="*/ 177746 h 1864576"/>
              <a:gd name="connsiteX1864" fmla="*/ 670363 w 1656655"/>
              <a:gd name="connsiteY1864" fmla="*/ 172483 h 1864576"/>
              <a:gd name="connsiteX1865" fmla="*/ 722759 w 1656655"/>
              <a:gd name="connsiteY1865" fmla="*/ 175212 h 1864576"/>
              <a:gd name="connsiteX1866" fmla="*/ 728582 w 1656655"/>
              <a:gd name="connsiteY1866" fmla="*/ 169560 h 1864576"/>
              <a:gd name="connsiteX1867" fmla="*/ 734792 w 1656655"/>
              <a:gd name="connsiteY1867" fmla="*/ 164493 h 1864576"/>
              <a:gd name="connsiteX1868" fmla="*/ 739255 w 1656655"/>
              <a:gd name="connsiteY1868" fmla="*/ 161374 h 1864576"/>
              <a:gd name="connsiteX1869" fmla="*/ 748377 w 1656655"/>
              <a:gd name="connsiteY1869" fmla="*/ 168975 h 1864576"/>
              <a:gd name="connsiteX1870" fmla="*/ 754587 w 1656655"/>
              <a:gd name="connsiteY1870" fmla="*/ 175407 h 1864576"/>
              <a:gd name="connsiteX1871" fmla="*/ 752840 w 1656655"/>
              <a:gd name="connsiteY1871" fmla="*/ 176771 h 1864576"/>
              <a:gd name="connsiteX1872" fmla="*/ 741775 w 1656655"/>
              <a:gd name="connsiteY1872" fmla="*/ 186516 h 1864576"/>
              <a:gd name="connsiteX1873" fmla="*/ 739446 w 1656655"/>
              <a:gd name="connsiteY1873" fmla="*/ 184957 h 1864576"/>
              <a:gd name="connsiteX1874" fmla="*/ 722759 w 1656655"/>
              <a:gd name="connsiteY1874" fmla="*/ 175212 h 1864576"/>
              <a:gd name="connsiteX1875" fmla="*/ 901100 w 1656655"/>
              <a:gd name="connsiteY1875" fmla="*/ 175212 h 1864576"/>
              <a:gd name="connsiteX1876" fmla="*/ 902847 w 1656655"/>
              <a:gd name="connsiteY1876" fmla="*/ 173263 h 1864576"/>
              <a:gd name="connsiteX1877" fmla="*/ 912551 w 1656655"/>
              <a:gd name="connsiteY1877" fmla="*/ 164493 h 1864576"/>
              <a:gd name="connsiteX1878" fmla="*/ 916628 w 1656655"/>
              <a:gd name="connsiteY1878" fmla="*/ 161179 h 1864576"/>
              <a:gd name="connsiteX1879" fmla="*/ 921091 w 1656655"/>
              <a:gd name="connsiteY1879" fmla="*/ 164298 h 1864576"/>
              <a:gd name="connsiteX1880" fmla="*/ 928465 w 1656655"/>
              <a:gd name="connsiteY1880" fmla="*/ 170340 h 1864576"/>
              <a:gd name="connsiteX1881" fmla="*/ 933315 w 1656655"/>
              <a:gd name="connsiteY1881" fmla="*/ 175017 h 1864576"/>
              <a:gd name="connsiteX1882" fmla="*/ 918566 w 1656655"/>
              <a:gd name="connsiteY1882" fmla="*/ 183203 h 1864576"/>
              <a:gd name="connsiteX1883" fmla="*/ 916236 w 1656655"/>
              <a:gd name="connsiteY1883" fmla="*/ 184762 h 1864576"/>
              <a:gd name="connsiteX1884" fmla="*/ 913907 w 1656655"/>
              <a:gd name="connsiteY1884" fmla="*/ 186321 h 1864576"/>
              <a:gd name="connsiteX1885" fmla="*/ 904399 w 1656655"/>
              <a:gd name="connsiteY1885" fmla="*/ 177941 h 1864576"/>
              <a:gd name="connsiteX1886" fmla="*/ 902652 w 1656655"/>
              <a:gd name="connsiteY1886" fmla="*/ 176576 h 1864576"/>
              <a:gd name="connsiteX1887" fmla="*/ 901100 w 1656655"/>
              <a:gd name="connsiteY1887" fmla="*/ 175212 h 1864576"/>
              <a:gd name="connsiteX1888" fmla="*/ 683752 w 1656655"/>
              <a:gd name="connsiteY1888" fmla="*/ 198599 h 1864576"/>
              <a:gd name="connsiteX1889" fmla="*/ 685886 w 1656655"/>
              <a:gd name="connsiteY1889" fmla="*/ 182813 h 1864576"/>
              <a:gd name="connsiteX1890" fmla="*/ 692291 w 1656655"/>
              <a:gd name="connsiteY1890" fmla="*/ 170729 h 1864576"/>
              <a:gd name="connsiteX1891" fmla="*/ 704907 w 1656655"/>
              <a:gd name="connsiteY1891" fmla="*/ 172873 h 1864576"/>
              <a:gd name="connsiteX1892" fmla="*/ 715771 w 1656655"/>
              <a:gd name="connsiteY1892" fmla="*/ 176381 h 1864576"/>
              <a:gd name="connsiteX1893" fmla="*/ 713637 w 1656655"/>
              <a:gd name="connsiteY1893" fmla="*/ 178915 h 1864576"/>
              <a:gd name="connsiteX1894" fmla="*/ 703742 w 1656655"/>
              <a:gd name="connsiteY1894" fmla="*/ 191973 h 1864576"/>
              <a:gd name="connsiteX1895" fmla="*/ 701995 w 1656655"/>
              <a:gd name="connsiteY1895" fmla="*/ 194896 h 1864576"/>
              <a:gd name="connsiteX1896" fmla="*/ 700248 w 1656655"/>
              <a:gd name="connsiteY1896" fmla="*/ 197820 h 1864576"/>
              <a:gd name="connsiteX1897" fmla="*/ 683752 w 1656655"/>
              <a:gd name="connsiteY1897" fmla="*/ 198599 h 1864576"/>
              <a:gd name="connsiteX1898" fmla="*/ 940107 w 1656655"/>
              <a:gd name="connsiteY1898" fmla="*/ 176576 h 1864576"/>
              <a:gd name="connsiteX1899" fmla="*/ 951167 w 1656655"/>
              <a:gd name="connsiteY1899" fmla="*/ 172873 h 1864576"/>
              <a:gd name="connsiteX1900" fmla="*/ 963586 w 1656655"/>
              <a:gd name="connsiteY1900" fmla="*/ 170729 h 1864576"/>
              <a:gd name="connsiteX1901" fmla="*/ 969992 w 1656655"/>
              <a:gd name="connsiteY1901" fmla="*/ 183008 h 1864576"/>
              <a:gd name="connsiteX1902" fmla="*/ 972126 w 1656655"/>
              <a:gd name="connsiteY1902" fmla="*/ 198599 h 1864576"/>
              <a:gd name="connsiteX1903" fmla="*/ 963978 w 1656655"/>
              <a:gd name="connsiteY1903" fmla="*/ 197625 h 1864576"/>
              <a:gd name="connsiteX1904" fmla="*/ 955439 w 1656655"/>
              <a:gd name="connsiteY1904" fmla="*/ 198015 h 1864576"/>
              <a:gd name="connsiteX1905" fmla="*/ 953692 w 1656655"/>
              <a:gd name="connsiteY1905" fmla="*/ 195091 h 1864576"/>
              <a:gd name="connsiteX1906" fmla="*/ 940107 w 1656655"/>
              <a:gd name="connsiteY1906" fmla="*/ 176576 h 1864576"/>
              <a:gd name="connsiteX1907" fmla="*/ 745269 w 1656655"/>
              <a:gd name="connsiteY1907" fmla="*/ 189050 h 1864576"/>
              <a:gd name="connsiteX1908" fmla="*/ 757885 w 1656655"/>
              <a:gd name="connsiteY1908" fmla="*/ 178330 h 1864576"/>
              <a:gd name="connsiteX1909" fmla="*/ 759436 w 1656655"/>
              <a:gd name="connsiteY1909" fmla="*/ 180279 h 1864576"/>
              <a:gd name="connsiteX1910" fmla="*/ 769527 w 1656655"/>
              <a:gd name="connsiteY1910" fmla="*/ 194896 h 1864576"/>
              <a:gd name="connsiteX1911" fmla="*/ 766811 w 1656655"/>
              <a:gd name="connsiteY1911" fmla="*/ 197430 h 1864576"/>
              <a:gd name="connsiteX1912" fmla="*/ 764482 w 1656655"/>
              <a:gd name="connsiteY1912" fmla="*/ 200159 h 1864576"/>
              <a:gd name="connsiteX1913" fmla="*/ 760601 w 1656655"/>
              <a:gd name="connsiteY1913" fmla="*/ 197820 h 1864576"/>
              <a:gd name="connsiteX1914" fmla="*/ 755751 w 1656655"/>
              <a:gd name="connsiteY1914" fmla="*/ 198989 h 1864576"/>
              <a:gd name="connsiteX1915" fmla="*/ 755169 w 1656655"/>
              <a:gd name="connsiteY1915" fmla="*/ 198405 h 1864576"/>
              <a:gd name="connsiteX1916" fmla="*/ 754587 w 1656655"/>
              <a:gd name="connsiteY1916" fmla="*/ 197820 h 1864576"/>
              <a:gd name="connsiteX1917" fmla="*/ 753422 w 1656655"/>
              <a:gd name="connsiteY1917" fmla="*/ 196456 h 1864576"/>
              <a:gd name="connsiteX1918" fmla="*/ 745269 w 1656655"/>
              <a:gd name="connsiteY1918" fmla="*/ 189050 h 1864576"/>
              <a:gd name="connsiteX1919" fmla="*/ 886547 w 1656655"/>
              <a:gd name="connsiteY1919" fmla="*/ 194896 h 1864576"/>
              <a:gd name="connsiteX1920" fmla="*/ 898189 w 1656655"/>
              <a:gd name="connsiteY1920" fmla="*/ 178330 h 1864576"/>
              <a:gd name="connsiteX1921" fmla="*/ 910804 w 1656655"/>
              <a:gd name="connsiteY1921" fmla="*/ 189050 h 1864576"/>
              <a:gd name="connsiteX1922" fmla="*/ 900327 w 1656655"/>
              <a:gd name="connsiteY1922" fmla="*/ 198989 h 1864576"/>
              <a:gd name="connsiteX1923" fmla="*/ 895473 w 1656655"/>
              <a:gd name="connsiteY1923" fmla="*/ 197820 h 1864576"/>
              <a:gd name="connsiteX1924" fmla="*/ 891592 w 1656655"/>
              <a:gd name="connsiteY1924" fmla="*/ 200159 h 1864576"/>
              <a:gd name="connsiteX1925" fmla="*/ 889263 w 1656655"/>
              <a:gd name="connsiteY1925" fmla="*/ 197430 h 1864576"/>
              <a:gd name="connsiteX1926" fmla="*/ 886547 w 1656655"/>
              <a:gd name="connsiteY1926" fmla="*/ 194896 h 1864576"/>
              <a:gd name="connsiteX1927" fmla="*/ 704711 w 1656655"/>
              <a:gd name="connsiteY1927" fmla="*/ 198599 h 1864576"/>
              <a:gd name="connsiteX1928" fmla="*/ 715580 w 1656655"/>
              <a:gd name="connsiteY1928" fmla="*/ 182813 h 1864576"/>
              <a:gd name="connsiteX1929" fmla="*/ 718682 w 1656655"/>
              <a:gd name="connsiteY1929" fmla="*/ 179305 h 1864576"/>
              <a:gd name="connsiteX1930" fmla="*/ 719847 w 1656655"/>
              <a:gd name="connsiteY1930" fmla="*/ 178330 h 1864576"/>
              <a:gd name="connsiteX1931" fmla="*/ 734596 w 1656655"/>
              <a:gd name="connsiteY1931" fmla="*/ 186321 h 1864576"/>
              <a:gd name="connsiteX1932" fmla="*/ 739059 w 1656655"/>
              <a:gd name="connsiteY1932" fmla="*/ 189439 h 1864576"/>
              <a:gd name="connsiteX1933" fmla="*/ 732654 w 1656655"/>
              <a:gd name="connsiteY1933" fmla="*/ 196066 h 1864576"/>
              <a:gd name="connsiteX1934" fmla="*/ 731881 w 1656655"/>
              <a:gd name="connsiteY1934" fmla="*/ 197040 h 1864576"/>
              <a:gd name="connsiteX1935" fmla="*/ 725475 w 1656655"/>
              <a:gd name="connsiteY1935" fmla="*/ 205226 h 1864576"/>
              <a:gd name="connsiteX1936" fmla="*/ 715771 w 1656655"/>
              <a:gd name="connsiteY1936" fmla="*/ 201523 h 1864576"/>
              <a:gd name="connsiteX1937" fmla="*/ 710339 w 1656655"/>
              <a:gd name="connsiteY1937" fmla="*/ 199964 h 1864576"/>
              <a:gd name="connsiteX1938" fmla="*/ 704711 w 1656655"/>
              <a:gd name="connsiteY1938" fmla="*/ 198599 h 1864576"/>
              <a:gd name="connsiteX1939" fmla="*/ 917014 w 1656655"/>
              <a:gd name="connsiteY1939" fmla="*/ 189244 h 1864576"/>
              <a:gd name="connsiteX1940" fmla="*/ 936031 w 1656655"/>
              <a:gd name="connsiteY1940" fmla="*/ 178135 h 1864576"/>
              <a:gd name="connsiteX1941" fmla="*/ 951167 w 1656655"/>
              <a:gd name="connsiteY1941" fmla="*/ 198405 h 1864576"/>
              <a:gd name="connsiteX1942" fmla="*/ 945539 w 1656655"/>
              <a:gd name="connsiteY1942" fmla="*/ 199574 h 1864576"/>
              <a:gd name="connsiteX1943" fmla="*/ 930599 w 1656655"/>
              <a:gd name="connsiteY1943" fmla="*/ 204837 h 1864576"/>
              <a:gd name="connsiteX1944" fmla="*/ 925744 w 1656655"/>
              <a:gd name="connsiteY1944" fmla="*/ 198599 h 1864576"/>
              <a:gd name="connsiteX1945" fmla="*/ 924193 w 1656655"/>
              <a:gd name="connsiteY1945" fmla="*/ 196650 h 1864576"/>
              <a:gd name="connsiteX1946" fmla="*/ 921477 w 1656655"/>
              <a:gd name="connsiteY1946" fmla="*/ 193727 h 1864576"/>
              <a:gd name="connsiteX1947" fmla="*/ 920508 w 1656655"/>
              <a:gd name="connsiteY1947" fmla="*/ 192753 h 1864576"/>
              <a:gd name="connsiteX1948" fmla="*/ 917014 w 1656655"/>
              <a:gd name="connsiteY1948" fmla="*/ 189244 h 1864576"/>
              <a:gd name="connsiteX1949" fmla="*/ 685886 w 1656655"/>
              <a:gd name="connsiteY1949" fmla="*/ 202302 h 1864576"/>
              <a:gd name="connsiteX1950" fmla="*/ 698697 w 1656655"/>
              <a:gd name="connsiteY1950" fmla="*/ 201913 h 1864576"/>
              <a:gd name="connsiteX1951" fmla="*/ 695203 w 1656655"/>
              <a:gd name="connsiteY1951" fmla="*/ 214387 h 1864576"/>
              <a:gd name="connsiteX1952" fmla="*/ 685886 w 1656655"/>
              <a:gd name="connsiteY1952" fmla="*/ 202302 h 1864576"/>
              <a:gd name="connsiteX1953" fmla="*/ 957376 w 1656655"/>
              <a:gd name="connsiteY1953" fmla="*/ 201913 h 1864576"/>
              <a:gd name="connsiteX1954" fmla="*/ 970188 w 1656655"/>
              <a:gd name="connsiteY1954" fmla="*/ 202302 h 1864576"/>
              <a:gd name="connsiteX1955" fmla="*/ 960871 w 1656655"/>
              <a:gd name="connsiteY1955" fmla="*/ 214581 h 1864576"/>
              <a:gd name="connsiteX1956" fmla="*/ 959515 w 1656655"/>
              <a:gd name="connsiteY1956" fmla="*/ 207760 h 1864576"/>
              <a:gd name="connsiteX1957" fmla="*/ 957376 w 1656655"/>
              <a:gd name="connsiteY1957" fmla="*/ 201913 h 1864576"/>
              <a:gd name="connsiteX1958" fmla="*/ 728969 w 1656655"/>
              <a:gd name="connsiteY1958" fmla="*/ 206980 h 1864576"/>
              <a:gd name="connsiteX1959" fmla="*/ 732071 w 1656655"/>
              <a:gd name="connsiteY1959" fmla="*/ 202887 h 1864576"/>
              <a:gd name="connsiteX1960" fmla="*/ 738673 w 1656655"/>
              <a:gd name="connsiteY1960" fmla="*/ 195286 h 1864576"/>
              <a:gd name="connsiteX1961" fmla="*/ 742167 w 1656655"/>
              <a:gd name="connsiteY1961" fmla="*/ 191778 h 1864576"/>
              <a:gd name="connsiteX1962" fmla="*/ 745269 w 1656655"/>
              <a:gd name="connsiteY1962" fmla="*/ 194312 h 1864576"/>
              <a:gd name="connsiteX1963" fmla="*/ 753422 w 1656655"/>
              <a:gd name="connsiteY1963" fmla="*/ 202692 h 1864576"/>
              <a:gd name="connsiteX1964" fmla="*/ 748377 w 1656655"/>
              <a:gd name="connsiteY1964" fmla="*/ 205031 h 1864576"/>
              <a:gd name="connsiteX1965" fmla="*/ 747403 w 1656655"/>
              <a:gd name="connsiteY1965" fmla="*/ 210878 h 1864576"/>
              <a:gd name="connsiteX1966" fmla="*/ 741584 w 1656655"/>
              <a:gd name="connsiteY1966" fmla="*/ 213022 h 1864576"/>
              <a:gd name="connsiteX1967" fmla="*/ 740420 w 1656655"/>
              <a:gd name="connsiteY1967" fmla="*/ 214581 h 1864576"/>
              <a:gd name="connsiteX1968" fmla="*/ 737508 w 1656655"/>
              <a:gd name="connsiteY1968" fmla="*/ 212632 h 1864576"/>
              <a:gd name="connsiteX1969" fmla="*/ 731685 w 1656655"/>
              <a:gd name="connsiteY1969" fmla="*/ 208929 h 1864576"/>
              <a:gd name="connsiteX1970" fmla="*/ 728969 w 1656655"/>
              <a:gd name="connsiteY1970" fmla="*/ 206980 h 1864576"/>
              <a:gd name="connsiteX1971" fmla="*/ 902461 w 1656655"/>
              <a:gd name="connsiteY1971" fmla="*/ 202692 h 1864576"/>
              <a:gd name="connsiteX1972" fmla="*/ 903816 w 1656655"/>
              <a:gd name="connsiteY1972" fmla="*/ 201133 h 1864576"/>
              <a:gd name="connsiteX1973" fmla="*/ 910222 w 1656655"/>
              <a:gd name="connsiteY1973" fmla="*/ 194896 h 1864576"/>
              <a:gd name="connsiteX1974" fmla="*/ 913907 w 1656655"/>
              <a:gd name="connsiteY1974" fmla="*/ 191778 h 1864576"/>
              <a:gd name="connsiteX1975" fmla="*/ 915654 w 1656655"/>
              <a:gd name="connsiteY1975" fmla="*/ 193532 h 1864576"/>
              <a:gd name="connsiteX1976" fmla="*/ 917401 w 1656655"/>
              <a:gd name="connsiteY1976" fmla="*/ 195286 h 1864576"/>
              <a:gd name="connsiteX1977" fmla="*/ 920699 w 1656655"/>
              <a:gd name="connsiteY1977" fmla="*/ 198989 h 1864576"/>
              <a:gd name="connsiteX1978" fmla="*/ 926909 w 1656655"/>
              <a:gd name="connsiteY1978" fmla="*/ 206980 h 1864576"/>
              <a:gd name="connsiteX1979" fmla="*/ 923807 w 1656655"/>
              <a:gd name="connsiteY1979" fmla="*/ 208735 h 1864576"/>
              <a:gd name="connsiteX1980" fmla="*/ 915267 w 1656655"/>
              <a:gd name="connsiteY1980" fmla="*/ 214387 h 1864576"/>
              <a:gd name="connsiteX1981" fmla="*/ 914103 w 1656655"/>
              <a:gd name="connsiteY1981" fmla="*/ 212827 h 1864576"/>
              <a:gd name="connsiteX1982" fmla="*/ 908279 w 1656655"/>
              <a:gd name="connsiteY1982" fmla="*/ 210683 h 1864576"/>
              <a:gd name="connsiteX1983" fmla="*/ 907310 w 1656655"/>
              <a:gd name="connsiteY1983" fmla="*/ 204837 h 1864576"/>
              <a:gd name="connsiteX1984" fmla="*/ 902461 w 1656655"/>
              <a:gd name="connsiteY1984" fmla="*/ 202692 h 1864576"/>
              <a:gd name="connsiteX1985" fmla="*/ 767589 w 1656655"/>
              <a:gd name="connsiteY1985" fmla="*/ 202887 h 1864576"/>
              <a:gd name="connsiteX1986" fmla="*/ 771660 w 1656655"/>
              <a:gd name="connsiteY1986" fmla="*/ 198405 h 1864576"/>
              <a:gd name="connsiteX1987" fmla="*/ 772825 w 1656655"/>
              <a:gd name="connsiteY1987" fmla="*/ 200159 h 1864576"/>
              <a:gd name="connsiteX1988" fmla="*/ 780782 w 1656655"/>
              <a:gd name="connsiteY1988" fmla="*/ 211463 h 1864576"/>
              <a:gd name="connsiteX1989" fmla="*/ 785827 w 1656655"/>
              <a:gd name="connsiteY1989" fmla="*/ 217505 h 1864576"/>
              <a:gd name="connsiteX1990" fmla="*/ 788352 w 1656655"/>
              <a:gd name="connsiteY1990" fmla="*/ 220428 h 1864576"/>
              <a:gd name="connsiteX1991" fmla="*/ 791068 w 1656655"/>
              <a:gd name="connsiteY1991" fmla="*/ 223352 h 1864576"/>
              <a:gd name="connsiteX1992" fmla="*/ 787188 w 1656655"/>
              <a:gd name="connsiteY1992" fmla="*/ 225496 h 1864576"/>
              <a:gd name="connsiteX1993" fmla="*/ 786410 w 1656655"/>
              <a:gd name="connsiteY1993" fmla="*/ 226665 h 1864576"/>
              <a:gd name="connsiteX1994" fmla="*/ 786605 w 1656655"/>
              <a:gd name="connsiteY1994" fmla="*/ 233096 h 1864576"/>
              <a:gd name="connsiteX1995" fmla="*/ 781947 w 1656655"/>
              <a:gd name="connsiteY1995" fmla="*/ 235045 h 1864576"/>
              <a:gd name="connsiteX1996" fmla="*/ 775933 w 1656655"/>
              <a:gd name="connsiteY1996" fmla="*/ 235240 h 1864576"/>
              <a:gd name="connsiteX1997" fmla="*/ 780395 w 1656655"/>
              <a:gd name="connsiteY1997" fmla="*/ 228029 h 1864576"/>
              <a:gd name="connsiteX1998" fmla="*/ 784663 w 1656655"/>
              <a:gd name="connsiteY1998" fmla="*/ 221793 h 1864576"/>
              <a:gd name="connsiteX1999" fmla="*/ 779813 w 1656655"/>
              <a:gd name="connsiteY1999" fmla="*/ 216141 h 1864576"/>
              <a:gd name="connsiteX2000" fmla="*/ 777870 w 1656655"/>
              <a:gd name="connsiteY2000" fmla="*/ 210683 h 1864576"/>
              <a:gd name="connsiteX2001" fmla="*/ 772243 w 1656655"/>
              <a:gd name="connsiteY2001" fmla="*/ 209319 h 1864576"/>
              <a:gd name="connsiteX2002" fmla="*/ 767589 w 1656655"/>
              <a:gd name="connsiteY2002" fmla="*/ 202887 h 1864576"/>
              <a:gd name="connsiteX2003" fmla="*/ 871602 w 1656655"/>
              <a:gd name="connsiteY2003" fmla="*/ 215946 h 1864576"/>
              <a:gd name="connsiteX2004" fmla="*/ 872767 w 1656655"/>
              <a:gd name="connsiteY2004" fmla="*/ 214387 h 1864576"/>
              <a:gd name="connsiteX2005" fmla="*/ 884413 w 1656655"/>
              <a:gd name="connsiteY2005" fmla="*/ 198405 h 1864576"/>
              <a:gd name="connsiteX2006" fmla="*/ 888485 w 1656655"/>
              <a:gd name="connsiteY2006" fmla="*/ 202887 h 1864576"/>
              <a:gd name="connsiteX2007" fmla="*/ 884022 w 1656655"/>
              <a:gd name="connsiteY2007" fmla="*/ 209124 h 1864576"/>
              <a:gd name="connsiteX2008" fmla="*/ 878394 w 1656655"/>
              <a:gd name="connsiteY2008" fmla="*/ 210489 h 1864576"/>
              <a:gd name="connsiteX2009" fmla="*/ 876456 w 1656655"/>
              <a:gd name="connsiteY2009" fmla="*/ 215751 h 1864576"/>
              <a:gd name="connsiteX2010" fmla="*/ 874514 w 1656655"/>
              <a:gd name="connsiteY2010" fmla="*/ 216725 h 1864576"/>
              <a:gd name="connsiteX2011" fmla="*/ 872767 w 1656655"/>
              <a:gd name="connsiteY2011" fmla="*/ 225885 h 1864576"/>
              <a:gd name="connsiteX2012" fmla="*/ 875874 w 1656655"/>
              <a:gd name="connsiteY2012" fmla="*/ 228029 h 1864576"/>
              <a:gd name="connsiteX2013" fmla="*/ 878394 w 1656655"/>
              <a:gd name="connsiteY2013" fmla="*/ 234266 h 1864576"/>
              <a:gd name="connsiteX2014" fmla="*/ 880337 w 1656655"/>
              <a:gd name="connsiteY2014" fmla="*/ 235240 h 1864576"/>
              <a:gd name="connsiteX2015" fmla="*/ 874323 w 1656655"/>
              <a:gd name="connsiteY2015" fmla="*/ 235045 h 1864576"/>
              <a:gd name="connsiteX2016" fmla="*/ 869664 w 1656655"/>
              <a:gd name="connsiteY2016" fmla="*/ 233291 h 1864576"/>
              <a:gd name="connsiteX2017" fmla="*/ 870633 w 1656655"/>
              <a:gd name="connsiteY2017" fmla="*/ 229978 h 1864576"/>
              <a:gd name="connsiteX2018" fmla="*/ 867917 w 1656655"/>
              <a:gd name="connsiteY2018" fmla="*/ 224716 h 1864576"/>
              <a:gd name="connsiteX2019" fmla="*/ 865201 w 1656655"/>
              <a:gd name="connsiteY2019" fmla="*/ 223547 h 1864576"/>
              <a:gd name="connsiteX2020" fmla="*/ 871602 w 1656655"/>
              <a:gd name="connsiteY2020" fmla="*/ 215946 h 1864576"/>
              <a:gd name="connsiteX2021" fmla="*/ 808534 w 1656655"/>
              <a:gd name="connsiteY2021" fmla="*/ 210099 h 1864576"/>
              <a:gd name="connsiteX2022" fmla="*/ 818624 w 1656655"/>
              <a:gd name="connsiteY2022" fmla="*/ 213022 h 1864576"/>
              <a:gd name="connsiteX2023" fmla="*/ 822505 w 1656655"/>
              <a:gd name="connsiteY2023" fmla="*/ 211853 h 1864576"/>
              <a:gd name="connsiteX2024" fmla="*/ 817459 w 1656655"/>
              <a:gd name="connsiteY2024" fmla="*/ 203277 h 1864576"/>
              <a:gd name="connsiteX2025" fmla="*/ 821732 w 1656655"/>
              <a:gd name="connsiteY2025" fmla="*/ 201523 h 1864576"/>
              <a:gd name="connsiteX2026" fmla="*/ 823865 w 1656655"/>
              <a:gd name="connsiteY2026" fmla="*/ 196845 h 1864576"/>
              <a:gd name="connsiteX2027" fmla="*/ 827941 w 1656655"/>
              <a:gd name="connsiteY2027" fmla="*/ 194312 h 1864576"/>
              <a:gd name="connsiteX2028" fmla="*/ 832013 w 1656655"/>
              <a:gd name="connsiteY2028" fmla="*/ 197040 h 1864576"/>
              <a:gd name="connsiteX2029" fmla="*/ 834342 w 1656655"/>
              <a:gd name="connsiteY2029" fmla="*/ 201718 h 1864576"/>
              <a:gd name="connsiteX2030" fmla="*/ 838614 w 1656655"/>
              <a:gd name="connsiteY2030" fmla="*/ 203667 h 1864576"/>
              <a:gd name="connsiteX2031" fmla="*/ 834734 w 1656655"/>
              <a:gd name="connsiteY2031" fmla="*/ 210099 h 1864576"/>
              <a:gd name="connsiteX2032" fmla="*/ 833373 w 1656655"/>
              <a:gd name="connsiteY2032" fmla="*/ 212243 h 1864576"/>
              <a:gd name="connsiteX2033" fmla="*/ 834734 w 1656655"/>
              <a:gd name="connsiteY2033" fmla="*/ 214387 h 1864576"/>
              <a:gd name="connsiteX2034" fmla="*/ 837254 w 1656655"/>
              <a:gd name="connsiteY2034" fmla="*/ 213412 h 1864576"/>
              <a:gd name="connsiteX2035" fmla="*/ 847154 w 1656655"/>
              <a:gd name="connsiteY2035" fmla="*/ 210489 h 1864576"/>
              <a:gd name="connsiteX2036" fmla="*/ 846762 w 1656655"/>
              <a:gd name="connsiteY2036" fmla="*/ 211853 h 1864576"/>
              <a:gd name="connsiteX2037" fmla="*/ 848318 w 1656655"/>
              <a:gd name="connsiteY2037" fmla="*/ 215361 h 1864576"/>
              <a:gd name="connsiteX2038" fmla="*/ 849674 w 1656655"/>
              <a:gd name="connsiteY2038" fmla="*/ 219844 h 1864576"/>
              <a:gd name="connsiteX2039" fmla="*/ 843660 w 1656655"/>
              <a:gd name="connsiteY2039" fmla="*/ 221598 h 1864576"/>
              <a:gd name="connsiteX2040" fmla="*/ 843855 w 1656655"/>
              <a:gd name="connsiteY2040" fmla="*/ 224521 h 1864576"/>
              <a:gd name="connsiteX2041" fmla="*/ 845211 w 1656655"/>
              <a:gd name="connsiteY2041" fmla="*/ 226665 h 1864576"/>
              <a:gd name="connsiteX2042" fmla="*/ 838419 w 1656655"/>
              <a:gd name="connsiteY2042" fmla="*/ 223547 h 1864576"/>
              <a:gd name="connsiteX2043" fmla="*/ 836672 w 1656655"/>
              <a:gd name="connsiteY2043" fmla="*/ 221987 h 1864576"/>
              <a:gd name="connsiteX2044" fmla="*/ 834342 w 1656655"/>
              <a:gd name="connsiteY2044" fmla="*/ 222962 h 1864576"/>
              <a:gd name="connsiteX2045" fmla="*/ 834151 w 1656655"/>
              <a:gd name="connsiteY2045" fmla="*/ 226080 h 1864576"/>
              <a:gd name="connsiteX2046" fmla="*/ 858017 w 1656655"/>
              <a:gd name="connsiteY2046" fmla="*/ 236215 h 1864576"/>
              <a:gd name="connsiteX2047" fmla="*/ 860347 w 1656655"/>
              <a:gd name="connsiteY2047" fmla="*/ 235240 h 1864576"/>
              <a:gd name="connsiteX2048" fmla="*/ 862872 w 1656655"/>
              <a:gd name="connsiteY2048" fmla="*/ 236020 h 1864576"/>
              <a:gd name="connsiteX2049" fmla="*/ 865974 w 1656655"/>
              <a:gd name="connsiteY2049" fmla="*/ 235825 h 1864576"/>
              <a:gd name="connsiteX2050" fmla="*/ 867917 w 1656655"/>
              <a:gd name="connsiteY2050" fmla="*/ 236994 h 1864576"/>
              <a:gd name="connsiteX2051" fmla="*/ 891206 w 1656655"/>
              <a:gd name="connsiteY2051" fmla="*/ 229004 h 1864576"/>
              <a:gd name="connsiteX2052" fmla="*/ 897024 w 1656655"/>
              <a:gd name="connsiteY2052" fmla="*/ 229393 h 1864576"/>
              <a:gd name="connsiteX2053" fmla="*/ 913716 w 1656655"/>
              <a:gd name="connsiteY2053" fmla="*/ 243621 h 1864576"/>
              <a:gd name="connsiteX2054" fmla="*/ 917597 w 1656655"/>
              <a:gd name="connsiteY2054" fmla="*/ 243036 h 1864576"/>
              <a:gd name="connsiteX2055" fmla="*/ 921673 w 1656655"/>
              <a:gd name="connsiteY2055" fmla="*/ 244011 h 1864576"/>
              <a:gd name="connsiteX2056" fmla="*/ 930212 w 1656655"/>
              <a:gd name="connsiteY2056" fmla="*/ 251417 h 1864576"/>
              <a:gd name="connsiteX2057" fmla="*/ 941468 w 1656655"/>
              <a:gd name="connsiteY2057" fmla="*/ 247129 h 1864576"/>
              <a:gd name="connsiteX2058" fmla="*/ 946121 w 1656655"/>
              <a:gd name="connsiteY2058" fmla="*/ 237189 h 1864576"/>
              <a:gd name="connsiteX2059" fmla="*/ 943019 w 1656655"/>
              <a:gd name="connsiteY2059" fmla="*/ 236994 h 1864576"/>
              <a:gd name="connsiteX2060" fmla="*/ 934093 w 1656655"/>
              <a:gd name="connsiteY2060" fmla="*/ 236020 h 1864576"/>
              <a:gd name="connsiteX2061" fmla="*/ 934675 w 1656655"/>
              <a:gd name="connsiteY2061" fmla="*/ 235045 h 1864576"/>
              <a:gd name="connsiteX2062" fmla="*/ 936613 w 1656655"/>
              <a:gd name="connsiteY2062" fmla="*/ 234851 h 1864576"/>
              <a:gd name="connsiteX2063" fmla="*/ 937778 w 1656655"/>
              <a:gd name="connsiteY2063" fmla="*/ 232512 h 1864576"/>
              <a:gd name="connsiteX2064" fmla="*/ 936227 w 1656655"/>
              <a:gd name="connsiteY2064" fmla="*/ 230758 h 1864576"/>
              <a:gd name="connsiteX2065" fmla="*/ 937974 w 1656655"/>
              <a:gd name="connsiteY2065" fmla="*/ 225690 h 1864576"/>
              <a:gd name="connsiteX2066" fmla="*/ 940689 w 1656655"/>
              <a:gd name="connsiteY2066" fmla="*/ 225106 h 1864576"/>
              <a:gd name="connsiteX2067" fmla="*/ 941658 w 1656655"/>
              <a:gd name="connsiteY2067" fmla="*/ 222572 h 1864576"/>
              <a:gd name="connsiteX2068" fmla="*/ 947482 w 1656655"/>
              <a:gd name="connsiteY2068" fmla="*/ 229588 h 1864576"/>
              <a:gd name="connsiteX2069" fmla="*/ 949615 w 1656655"/>
              <a:gd name="connsiteY2069" fmla="*/ 231537 h 1864576"/>
              <a:gd name="connsiteX2070" fmla="*/ 949811 w 1656655"/>
              <a:gd name="connsiteY2070" fmla="*/ 231537 h 1864576"/>
              <a:gd name="connsiteX2071" fmla="*/ 948646 w 1656655"/>
              <a:gd name="connsiteY2071" fmla="*/ 240308 h 1864576"/>
              <a:gd name="connsiteX2072" fmla="*/ 944374 w 1656655"/>
              <a:gd name="connsiteY2072" fmla="*/ 248298 h 1864576"/>
              <a:gd name="connsiteX2073" fmla="*/ 920699 w 1656655"/>
              <a:gd name="connsiteY2073" fmla="*/ 249273 h 1864576"/>
              <a:gd name="connsiteX2074" fmla="*/ 919730 w 1656655"/>
              <a:gd name="connsiteY2074" fmla="*/ 247129 h 1864576"/>
              <a:gd name="connsiteX2075" fmla="*/ 915850 w 1656655"/>
              <a:gd name="connsiteY2075" fmla="*/ 247519 h 1864576"/>
              <a:gd name="connsiteX2076" fmla="*/ 897606 w 1656655"/>
              <a:gd name="connsiteY2076" fmla="*/ 245570 h 1864576"/>
              <a:gd name="connsiteX2077" fmla="*/ 893922 w 1656655"/>
              <a:gd name="connsiteY2077" fmla="*/ 239918 h 1864576"/>
              <a:gd name="connsiteX2078" fmla="*/ 888876 w 1656655"/>
              <a:gd name="connsiteY2078" fmla="*/ 240308 h 1864576"/>
              <a:gd name="connsiteX2079" fmla="*/ 874905 w 1656655"/>
              <a:gd name="connsiteY2079" fmla="*/ 244206 h 1864576"/>
              <a:gd name="connsiteX2080" fmla="*/ 864619 w 1656655"/>
              <a:gd name="connsiteY2080" fmla="*/ 239138 h 1864576"/>
              <a:gd name="connsiteX2081" fmla="*/ 858795 w 1656655"/>
              <a:gd name="connsiteY2081" fmla="*/ 239918 h 1864576"/>
              <a:gd name="connsiteX2082" fmla="*/ 831822 w 1656655"/>
              <a:gd name="connsiteY2082" fmla="*/ 234656 h 1864576"/>
              <a:gd name="connsiteX2083" fmla="*/ 827550 w 1656655"/>
              <a:gd name="connsiteY2083" fmla="*/ 226665 h 1864576"/>
              <a:gd name="connsiteX2084" fmla="*/ 823283 w 1656655"/>
              <a:gd name="connsiteY2084" fmla="*/ 234656 h 1864576"/>
              <a:gd name="connsiteX2085" fmla="*/ 794171 w 1656655"/>
              <a:gd name="connsiteY2085" fmla="*/ 238554 h 1864576"/>
              <a:gd name="connsiteX2086" fmla="*/ 788739 w 1656655"/>
              <a:gd name="connsiteY2086" fmla="*/ 240503 h 1864576"/>
              <a:gd name="connsiteX2087" fmla="*/ 769913 w 1656655"/>
              <a:gd name="connsiteY2087" fmla="*/ 242451 h 1864576"/>
              <a:gd name="connsiteX2088" fmla="*/ 762348 w 1656655"/>
              <a:gd name="connsiteY2088" fmla="*/ 238164 h 1864576"/>
              <a:gd name="connsiteX2089" fmla="*/ 760987 w 1656655"/>
              <a:gd name="connsiteY2089" fmla="*/ 239918 h 1864576"/>
              <a:gd name="connsiteX2090" fmla="*/ 739059 w 1656655"/>
              <a:gd name="connsiteY2090" fmla="*/ 247324 h 1864576"/>
              <a:gd name="connsiteX2091" fmla="*/ 737122 w 1656655"/>
              <a:gd name="connsiteY2091" fmla="*/ 246155 h 1864576"/>
              <a:gd name="connsiteX2092" fmla="*/ 734210 w 1656655"/>
              <a:gd name="connsiteY2092" fmla="*/ 249273 h 1864576"/>
              <a:gd name="connsiteX2093" fmla="*/ 716745 w 1656655"/>
              <a:gd name="connsiteY2093" fmla="*/ 254145 h 1864576"/>
              <a:gd name="connsiteX2094" fmla="*/ 710726 w 1656655"/>
              <a:gd name="connsiteY2094" fmla="*/ 248103 h 1864576"/>
              <a:gd name="connsiteX2095" fmla="*/ 706458 w 1656655"/>
              <a:gd name="connsiteY2095" fmla="*/ 240113 h 1864576"/>
              <a:gd name="connsiteX2096" fmla="*/ 706263 w 1656655"/>
              <a:gd name="connsiteY2096" fmla="*/ 231927 h 1864576"/>
              <a:gd name="connsiteX2097" fmla="*/ 705490 w 1656655"/>
              <a:gd name="connsiteY2097" fmla="*/ 231148 h 1864576"/>
              <a:gd name="connsiteX2098" fmla="*/ 707814 w 1656655"/>
              <a:gd name="connsiteY2098" fmla="*/ 229199 h 1864576"/>
              <a:gd name="connsiteX2099" fmla="*/ 713441 w 1656655"/>
              <a:gd name="connsiteY2099" fmla="*/ 222377 h 1864576"/>
              <a:gd name="connsiteX2100" fmla="*/ 714415 w 1656655"/>
              <a:gd name="connsiteY2100" fmla="*/ 224911 h 1864576"/>
              <a:gd name="connsiteX2101" fmla="*/ 717131 w 1656655"/>
              <a:gd name="connsiteY2101" fmla="*/ 225301 h 1864576"/>
              <a:gd name="connsiteX2102" fmla="*/ 718682 w 1656655"/>
              <a:gd name="connsiteY2102" fmla="*/ 230368 h 1864576"/>
              <a:gd name="connsiteX2103" fmla="*/ 717131 w 1656655"/>
              <a:gd name="connsiteY2103" fmla="*/ 232317 h 1864576"/>
              <a:gd name="connsiteX2104" fmla="*/ 718296 w 1656655"/>
              <a:gd name="connsiteY2104" fmla="*/ 234461 h 1864576"/>
              <a:gd name="connsiteX2105" fmla="*/ 720816 w 1656655"/>
              <a:gd name="connsiteY2105" fmla="*/ 235240 h 1864576"/>
              <a:gd name="connsiteX2106" fmla="*/ 714998 w 1656655"/>
              <a:gd name="connsiteY2106" fmla="*/ 237189 h 1864576"/>
              <a:gd name="connsiteX2107" fmla="*/ 711699 w 1656655"/>
              <a:gd name="connsiteY2107" fmla="*/ 236605 h 1864576"/>
              <a:gd name="connsiteX2108" fmla="*/ 708788 w 1656655"/>
              <a:gd name="connsiteY2108" fmla="*/ 236994 h 1864576"/>
              <a:gd name="connsiteX2109" fmla="*/ 713637 w 1656655"/>
              <a:gd name="connsiteY2109" fmla="*/ 246934 h 1864576"/>
              <a:gd name="connsiteX2110" fmla="*/ 730134 w 1656655"/>
              <a:gd name="connsiteY2110" fmla="*/ 248493 h 1864576"/>
              <a:gd name="connsiteX2111" fmla="*/ 732071 w 1656655"/>
              <a:gd name="connsiteY2111" fmla="*/ 246349 h 1864576"/>
              <a:gd name="connsiteX2112" fmla="*/ 733432 w 1656655"/>
              <a:gd name="connsiteY2112" fmla="*/ 243816 h 1864576"/>
              <a:gd name="connsiteX2113" fmla="*/ 737699 w 1656655"/>
              <a:gd name="connsiteY2113" fmla="*/ 242646 h 1864576"/>
              <a:gd name="connsiteX2114" fmla="*/ 739642 w 1656655"/>
              <a:gd name="connsiteY2114" fmla="*/ 242841 h 1864576"/>
              <a:gd name="connsiteX2115" fmla="*/ 750897 w 1656655"/>
              <a:gd name="connsiteY2115" fmla="*/ 242646 h 1864576"/>
              <a:gd name="connsiteX2116" fmla="*/ 758272 w 1656655"/>
              <a:gd name="connsiteY2116" fmla="*/ 229199 h 1864576"/>
              <a:gd name="connsiteX2117" fmla="*/ 764095 w 1656655"/>
              <a:gd name="connsiteY2117" fmla="*/ 228809 h 1864576"/>
              <a:gd name="connsiteX2118" fmla="*/ 780009 w 1656655"/>
              <a:gd name="connsiteY2118" fmla="*/ 239138 h 1864576"/>
              <a:gd name="connsiteX2119" fmla="*/ 787574 w 1656655"/>
              <a:gd name="connsiteY2119" fmla="*/ 236605 h 1864576"/>
              <a:gd name="connsiteX2120" fmla="*/ 789708 w 1656655"/>
              <a:gd name="connsiteY2120" fmla="*/ 235630 h 1864576"/>
              <a:gd name="connsiteX2121" fmla="*/ 792815 w 1656655"/>
              <a:gd name="connsiteY2121" fmla="*/ 235825 h 1864576"/>
              <a:gd name="connsiteX2122" fmla="*/ 795145 w 1656655"/>
              <a:gd name="connsiteY2122" fmla="*/ 235045 h 1864576"/>
              <a:gd name="connsiteX2123" fmla="*/ 797474 w 1656655"/>
              <a:gd name="connsiteY2123" fmla="*/ 236020 h 1864576"/>
              <a:gd name="connsiteX2124" fmla="*/ 819402 w 1656655"/>
              <a:gd name="connsiteY2124" fmla="*/ 230563 h 1864576"/>
              <a:gd name="connsiteX2125" fmla="*/ 820953 w 1656655"/>
              <a:gd name="connsiteY2125" fmla="*/ 222572 h 1864576"/>
              <a:gd name="connsiteX2126" fmla="*/ 818624 w 1656655"/>
              <a:gd name="connsiteY2126" fmla="*/ 221793 h 1864576"/>
              <a:gd name="connsiteX2127" fmla="*/ 810281 w 1656655"/>
              <a:gd name="connsiteY2127" fmla="*/ 226470 h 1864576"/>
              <a:gd name="connsiteX2128" fmla="*/ 810667 w 1656655"/>
              <a:gd name="connsiteY2128" fmla="*/ 224911 h 1864576"/>
              <a:gd name="connsiteX2129" fmla="*/ 811641 w 1656655"/>
              <a:gd name="connsiteY2129" fmla="*/ 221208 h 1864576"/>
              <a:gd name="connsiteX2130" fmla="*/ 805818 w 1656655"/>
              <a:gd name="connsiteY2130" fmla="*/ 219454 h 1864576"/>
              <a:gd name="connsiteX2131" fmla="*/ 807173 w 1656655"/>
              <a:gd name="connsiteY2131" fmla="*/ 214971 h 1864576"/>
              <a:gd name="connsiteX2132" fmla="*/ 809116 w 1656655"/>
              <a:gd name="connsiteY2132" fmla="*/ 213022 h 1864576"/>
              <a:gd name="connsiteX2133" fmla="*/ 808534 w 1656655"/>
              <a:gd name="connsiteY2133" fmla="*/ 210099 h 1864576"/>
              <a:gd name="connsiteX2134" fmla="*/ 699084 w 1656655"/>
              <a:gd name="connsiteY2134" fmla="*/ 215556 h 1864576"/>
              <a:gd name="connsiteX2135" fmla="*/ 702769 w 1656655"/>
              <a:gd name="connsiteY2135" fmla="*/ 202497 h 1864576"/>
              <a:gd name="connsiteX2136" fmla="*/ 723145 w 1656655"/>
              <a:gd name="connsiteY2136" fmla="*/ 208735 h 1864576"/>
              <a:gd name="connsiteX2137" fmla="*/ 719069 w 1656655"/>
              <a:gd name="connsiteY2137" fmla="*/ 217895 h 1864576"/>
              <a:gd name="connsiteX2138" fmla="*/ 718100 w 1656655"/>
              <a:gd name="connsiteY2138" fmla="*/ 221208 h 1864576"/>
              <a:gd name="connsiteX2139" fmla="*/ 716353 w 1656655"/>
              <a:gd name="connsiteY2139" fmla="*/ 218869 h 1864576"/>
              <a:gd name="connsiteX2140" fmla="*/ 713251 w 1656655"/>
              <a:gd name="connsiteY2140" fmla="*/ 218479 h 1864576"/>
              <a:gd name="connsiteX2141" fmla="*/ 708396 w 1656655"/>
              <a:gd name="connsiteY2141" fmla="*/ 221598 h 1864576"/>
              <a:gd name="connsiteX2142" fmla="*/ 705490 w 1656655"/>
              <a:gd name="connsiteY2142" fmla="*/ 215946 h 1864576"/>
              <a:gd name="connsiteX2143" fmla="*/ 699084 w 1656655"/>
              <a:gd name="connsiteY2143" fmla="*/ 215556 h 1864576"/>
              <a:gd name="connsiteX2144" fmla="*/ 932928 w 1656655"/>
              <a:gd name="connsiteY2144" fmla="*/ 208540 h 1864576"/>
              <a:gd name="connsiteX2145" fmla="*/ 942436 w 1656655"/>
              <a:gd name="connsiteY2145" fmla="*/ 204837 h 1864576"/>
              <a:gd name="connsiteX2146" fmla="*/ 953305 w 1656655"/>
              <a:gd name="connsiteY2146" fmla="*/ 202302 h 1864576"/>
              <a:gd name="connsiteX2147" fmla="*/ 955634 w 1656655"/>
              <a:gd name="connsiteY2147" fmla="*/ 208345 h 1864576"/>
              <a:gd name="connsiteX2148" fmla="*/ 956799 w 1656655"/>
              <a:gd name="connsiteY2148" fmla="*/ 215556 h 1864576"/>
              <a:gd name="connsiteX2149" fmla="*/ 955439 w 1656655"/>
              <a:gd name="connsiteY2149" fmla="*/ 214776 h 1864576"/>
              <a:gd name="connsiteX2150" fmla="*/ 953692 w 1656655"/>
              <a:gd name="connsiteY2150" fmla="*/ 214387 h 1864576"/>
              <a:gd name="connsiteX2151" fmla="*/ 947868 w 1656655"/>
              <a:gd name="connsiteY2151" fmla="*/ 221403 h 1864576"/>
              <a:gd name="connsiteX2152" fmla="*/ 942823 w 1656655"/>
              <a:gd name="connsiteY2152" fmla="*/ 218284 h 1864576"/>
              <a:gd name="connsiteX2153" fmla="*/ 937974 w 1656655"/>
              <a:gd name="connsiteY2153" fmla="*/ 221208 h 1864576"/>
              <a:gd name="connsiteX2154" fmla="*/ 937587 w 1656655"/>
              <a:gd name="connsiteY2154" fmla="*/ 220428 h 1864576"/>
              <a:gd name="connsiteX2155" fmla="*/ 932928 w 1656655"/>
              <a:gd name="connsiteY2155" fmla="*/ 208540 h 1864576"/>
              <a:gd name="connsiteX2156" fmla="*/ 756138 w 1656655"/>
              <a:gd name="connsiteY2156" fmla="*/ 227250 h 1864576"/>
              <a:gd name="connsiteX2157" fmla="*/ 754778 w 1656655"/>
              <a:gd name="connsiteY2157" fmla="*/ 228614 h 1864576"/>
              <a:gd name="connsiteX2158" fmla="*/ 753809 w 1656655"/>
              <a:gd name="connsiteY2158" fmla="*/ 230368 h 1864576"/>
              <a:gd name="connsiteX2159" fmla="*/ 747599 w 1656655"/>
              <a:gd name="connsiteY2159" fmla="*/ 230368 h 1864576"/>
              <a:gd name="connsiteX2160" fmla="*/ 748377 w 1656655"/>
              <a:gd name="connsiteY2160" fmla="*/ 228419 h 1864576"/>
              <a:gd name="connsiteX2161" fmla="*/ 747212 w 1656655"/>
              <a:gd name="connsiteY2161" fmla="*/ 226860 h 1864576"/>
              <a:gd name="connsiteX2162" fmla="*/ 742553 w 1656655"/>
              <a:gd name="connsiteY2162" fmla="*/ 226860 h 1864576"/>
              <a:gd name="connsiteX2163" fmla="*/ 742553 w 1656655"/>
              <a:gd name="connsiteY2163" fmla="*/ 223157 h 1864576"/>
              <a:gd name="connsiteX2164" fmla="*/ 746630 w 1656655"/>
              <a:gd name="connsiteY2164" fmla="*/ 221598 h 1864576"/>
              <a:gd name="connsiteX2165" fmla="*/ 745074 w 1656655"/>
              <a:gd name="connsiteY2165" fmla="*/ 218284 h 1864576"/>
              <a:gd name="connsiteX2166" fmla="*/ 746238 w 1656655"/>
              <a:gd name="connsiteY2166" fmla="*/ 214971 h 1864576"/>
              <a:gd name="connsiteX2167" fmla="*/ 752840 w 1656655"/>
              <a:gd name="connsiteY2167" fmla="*/ 216725 h 1864576"/>
              <a:gd name="connsiteX2168" fmla="*/ 754195 w 1656655"/>
              <a:gd name="connsiteY2168" fmla="*/ 213412 h 1864576"/>
              <a:gd name="connsiteX2169" fmla="*/ 752840 w 1656655"/>
              <a:gd name="connsiteY2169" fmla="*/ 212048 h 1864576"/>
              <a:gd name="connsiteX2170" fmla="*/ 751866 w 1656655"/>
              <a:gd name="connsiteY2170" fmla="*/ 207760 h 1864576"/>
              <a:gd name="connsiteX2171" fmla="*/ 753422 w 1656655"/>
              <a:gd name="connsiteY2171" fmla="*/ 206786 h 1864576"/>
              <a:gd name="connsiteX2172" fmla="*/ 757107 w 1656655"/>
              <a:gd name="connsiteY2172" fmla="*/ 206786 h 1864576"/>
              <a:gd name="connsiteX2173" fmla="*/ 757493 w 1656655"/>
              <a:gd name="connsiteY2173" fmla="*/ 204446 h 1864576"/>
              <a:gd name="connsiteX2174" fmla="*/ 760214 w 1656655"/>
              <a:gd name="connsiteY2174" fmla="*/ 201913 h 1864576"/>
              <a:gd name="connsiteX2175" fmla="*/ 762152 w 1656655"/>
              <a:gd name="connsiteY2175" fmla="*/ 205616 h 1864576"/>
              <a:gd name="connsiteX2176" fmla="*/ 765260 w 1656655"/>
              <a:gd name="connsiteY2176" fmla="*/ 207175 h 1864576"/>
              <a:gd name="connsiteX2177" fmla="*/ 768362 w 1656655"/>
              <a:gd name="connsiteY2177" fmla="*/ 208929 h 1864576"/>
              <a:gd name="connsiteX2178" fmla="*/ 766033 w 1656655"/>
              <a:gd name="connsiteY2178" fmla="*/ 214971 h 1864576"/>
              <a:gd name="connsiteX2179" fmla="*/ 767197 w 1656655"/>
              <a:gd name="connsiteY2179" fmla="*/ 216530 h 1864576"/>
              <a:gd name="connsiteX2180" fmla="*/ 770496 w 1656655"/>
              <a:gd name="connsiteY2180" fmla="*/ 214776 h 1864576"/>
              <a:gd name="connsiteX2181" fmla="*/ 775154 w 1656655"/>
              <a:gd name="connsiteY2181" fmla="*/ 216530 h 1864576"/>
              <a:gd name="connsiteX2182" fmla="*/ 776123 w 1656655"/>
              <a:gd name="connsiteY2182" fmla="*/ 220038 h 1864576"/>
              <a:gd name="connsiteX2183" fmla="*/ 778453 w 1656655"/>
              <a:gd name="connsiteY2183" fmla="*/ 219844 h 1864576"/>
              <a:gd name="connsiteX2184" fmla="*/ 780782 w 1656655"/>
              <a:gd name="connsiteY2184" fmla="*/ 222962 h 1864576"/>
              <a:gd name="connsiteX2185" fmla="*/ 775154 w 1656655"/>
              <a:gd name="connsiteY2185" fmla="*/ 225496 h 1864576"/>
              <a:gd name="connsiteX2186" fmla="*/ 776515 w 1656655"/>
              <a:gd name="connsiteY2186" fmla="*/ 229199 h 1864576"/>
              <a:gd name="connsiteX2187" fmla="*/ 769723 w 1656655"/>
              <a:gd name="connsiteY2187" fmla="*/ 229004 h 1864576"/>
              <a:gd name="connsiteX2188" fmla="*/ 767007 w 1656655"/>
              <a:gd name="connsiteY2188" fmla="*/ 226275 h 1864576"/>
              <a:gd name="connsiteX2189" fmla="*/ 755556 w 1656655"/>
              <a:gd name="connsiteY2189" fmla="*/ 220818 h 1864576"/>
              <a:gd name="connsiteX2190" fmla="*/ 756138 w 1656655"/>
              <a:gd name="connsiteY2190" fmla="*/ 227250 h 1864576"/>
              <a:gd name="connsiteX2191" fmla="*/ 889067 w 1656655"/>
              <a:gd name="connsiteY2191" fmla="*/ 226080 h 1864576"/>
              <a:gd name="connsiteX2192" fmla="*/ 887516 w 1656655"/>
              <a:gd name="connsiteY2192" fmla="*/ 227445 h 1864576"/>
              <a:gd name="connsiteX2193" fmla="*/ 879559 w 1656655"/>
              <a:gd name="connsiteY2193" fmla="*/ 228809 h 1864576"/>
              <a:gd name="connsiteX2194" fmla="*/ 880919 w 1656655"/>
              <a:gd name="connsiteY2194" fmla="*/ 225106 h 1864576"/>
              <a:gd name="connsiteX2195" fmla="*/ 876647 w 1656655"/>
              <a:gd name="connsiteY2195" fmla="*/ 223741 h 1864576"/>
              <a:gd name="connsiteX2196" fmla="*/ 876065 w 1656655"/>
              <a:gd name="connsiteY2196" fmla="*/ 220233 h 1864576"/>
              <a:gd name="connsiteX2197" fmla="*/ 880337 w 1656655"/>
              <a:gd name="connsiteY2197" fmla="*/ 219649 h 1864576"/>
              <a:gd name="connsiteX2198" fmla="*/ 880919 w 1656655"/>
              <a:gd name="connsiteY2198" fmla="*/ 216141 h 1864576"/>
              <a:gd name="connsiteX2199" fmla="*/ 885769 w 1656655"/>
              <a:gd name="connsiteY2199" fmla="*/ 214581 h 1864576"/>
              <a:gd name="connsiteX2200" fmla="*/ 889263 w 1656655"/>
              <a:gd name="connsiteY2200" fmla="*/ 216141 h 1864576"/>
              <a:gd name="connsiteX2201" fmla="*/ 887907 w 1656655"/>
              <a:gd name="connsiteY2201" fmla="*/ 208345 h 1864576"/>
              <a:gd name="connsiteX2202" fmla="*/ 889067 w 1656655"/>
              <a:gd name="connsiteY2202" fmla="*/ 206786 h 1864576"/>
              <a:gd name="connsiteX2203" fmla="*/ 891206 w 1656655"/>
              <a:gd name="connsiteY2203" fmla="*/ 207175 h 1864576"/>
              <a:gd name="connsiteX2204" fmla="*/ 894112 w 1656655"/>
              <a:gd name="connsiteY2204" fmla="*/ 205226 h 1864576"/>
              <a:gd name="connsiteX2205" fmla="*/ 896251 w 1656655"/>
              <a:gd name="connsiteY2205" fmla="*/ 201913 h 1864576"/>
              <a:gd name="connsiteX2206" fmla="*/ 899353 w 1656655"/>
              <a:gd name="connsiteY2206" fmla="*/ 207175 h 1864576"/>
              <a:gd name="connsiteX2207" fmla="*/ 901296 w 1656655"/>
              <a:gd name="connsiteY2207" fmla="*/ 207760 h 1864576"/>
              <a:gd name="connsiteX2208" fmla="*/ 904594 w 1656655"/>
              <a:gd name="connsiteY2208" fmla="*/ 208150 h 1864576"/>
              <a:gd name="connsiteX2209" fmla="*/ 902069 w 1656655"/>
              <a:gd name="connsiteY2209" fmla="*/ 215946 h 1864576"/>
              <a:gd name="connsiteX2210" fmla="*/ 905759 w 1656655"/>
              <a:gd name="connsiteY2210" fmla="*/ 215946 h 1864576"/>
              <a:gd name="connsiteX2211" fmla="*/ 911191 w 1656655"/>
              <a:gd name="connsiteY2211" fmla="*/ 218479 h 1864576"/>
              <a:gd name="connsiteX2212" fmla="*/ 910026 w 1656655"/>
              <a:gd name="connsiteY2212" fmla="*/ 221987 h 1864576"/>
              <a:gd name="connsiteX2213" fmla="*/ 913907 w 1656655"/>
              <a:gd name="connsiteY2213" fmla="*/ 223547 h 1864576"/>
              <a:gd name="connsiteX2214" fmla="*/ 913520 w 1656655"/>
              <a:gd name="connsiteY2214" fmla="*/ 227250 h 1864576"/>
              <a:gd name="connsiteX2215" fmla="*/ 908862 w 1656655"/>
              <a:gd name="connsiteY2215" fmla="*/ 227250 h 1864576"/>
              <a:gd name="connsiteX2216" fmla="*/ 907697 w 1656655"/>
              <a:gd name="connsiteY2216" fmla="*/ 229004 h 1864576"/>
              <a:gd name="connsiteX2217" fmla="*/ 908475 w 1656655"/>
              <a:gd name="connsiteY2217" fmla="*/ 230953 h 1864576"/>
              <a:gd name="connsiteX2218" fmla="*/ 902069 w 1656655"/>
              <a:gd name="connsiteY2218" fmla="*/ 230563 h 1864576"/>
              <a:gd name="connsiteX2219" fmla="*/ 899745 w 1656655"/>
              <a:gd name="connsiteY2219" fmla="*/ 227639 h 1864576"/>
              <a:gd name="connsiteX2220" fmla="*/ 900518 w 1656655"/>
              <a:gd name="connsiteY2220" fmla="*/ 221013 h 1864576"/>
              <a:gd name="connsiteX2221" fmla="*/ 889067 w 1656655"/>
              <a:gd name="connsiteY2221" fmla="*/ 226080 h 1864576"/>
              <a:gd name="connsiteX2222" fmla="*/ 691127 w 1656655"/>
              <a:gd name="connsiteY2222" fmla="*/ 218674 h 1864576"/>
              <a:gd name="connsiteX2223" fmla="*/ 695976 w 1656655"/>
              <a:gd name="connsiteY2223" fmla="*/ 221208 h 1864576"/>
              <a:gd name="connsiteX2224" fmla="*/ 696950 w 1656655"/>
              <a:gd name="connsiteY2224" fmla="*/ 222572 h 1864576"/>
              <a:gd name="connsiteX2225" fmla="*/ 702186 w 1656655"/>
              <a:gd name="connsiteY2225" fmla="*/ 218284 h 1864576"/>
              <a:gd name="connsiteX2226" fmla="*/ 704325 w 1656655"/>
              <a:gd name="connsiteY2226" fmla="*/ 224716 h 1864576"/>
              <a:gd name="connsiteX2227" fmla="*/ 704711 w 1656655"/>
              <a:gd name="connsiteY2227" fmla="*/ 230368 h 1864576"/>
              <a:gd name="connsiteX2228" fmla="*/ 701217 w 1656655"/>
              <a:gd name="connsiteY2228" fmla="*/ 230368 h 1864576"/>
              <a:gd name="connsiteX2229" fmla="*/ 695203 w 1656655"/>
              <a:gd name="connsiteY2229" fmla="*/ 222767 h 1864576"/>
              <a:gd name="connsiteX2230" fmla="*/ 691127 w 1656655"/>
              <a:gd name="connsiteY2230" fmla="*/ 218674 h 1864576"/>
              <a:gd name="connsiteX2231" fmla="*/ 951362 w 1656655"/>
              <a:gd name="connsiteY2231" fmla="*/ 230368 h 1864576"/>
              <a:gd name="connsiteX2232" fmla="*/ 951749 w 1656655"/>
              <a:gd name="connsiteY2232" fmla="*/ 227250 h 1864576"/>
              <a:gd name="connsiteX2233" fmla="*/ 953888 w 1656655"/>
              <a:gd name="connsiteY2233" fmla="*/ 218479 h 1864576"/>
              <a:gd name="connsiteX2234" fmla="*/ 959124 w 1656655"/>
              <a:gd name="connsiteY2234" fmla="*/ 222767 h 1864576"/>
              <a:gd name="connsiteX2235" fmla="*/ 960288 w 1656655"/>
              <a:gd name="connsiteY2235" fmla="*/ 221208 h 1864576"/>
              <a:gd name="connsiteX2236" fmla="*/ 965143 w 1656655"/>
              <a:gd name="connsiteY2236" fmla="*/ 218674 h 1864576"/>
              <a:gd name="connsiteX2237" fmla="*/ 961844 w 1656655"/>
              <a:gd name="connsiteY2237" fmla="*/ 221987 h 1864576"/>
              <a:gd name="connsiteX2238" fmla="*/ 955052 w 1656655"/>
              <a:gd name="connsiteY2238" fmla="*/ 230173 h 1864576"/>
              <a:gd name="connsiteX2239" fmla="*/ 951362 w 1656655"/>
              <a:gd name="connsiteY2239" fmla="*/ 230368 h 1864576"/>
              <a:gd name="connsiteX2240" fmla="*/ 722177 w 1656655"/>
              <a:gd name="connsiteY2240" fmla="*/ 221793 h 1864576"/>
              <a:gd name="connsiteX2241" fmla="*/ 726835 w 1656655"/>
              <a:gd name="connsiteY2241" fmla="*/ 210294 h 1864576"/>
              <a:gd name="connsiteX2242" fmla="*/ 734014 w 1656655"/>
              <a:gd name="connsiteY2242" fmla="*/ 214581 h 1864576"/>
              <a:gd name="connsiteX2243" fmla="*/ 740420 w 1656655"/>
              <a:gd name="connsiteY2243" fmla="*/ 219454 h 1864576"/>
              <a:gd name="connsiteX2244" fmla="*/ 739642 w 1656655"/>
              <a:gd name="connsiteY2244" fmla="*/ 220038 h 1864576"/>
              <a:gd name="connsiteX2245" fmla="*/ 743332 w 1656655"/>
              <a:gd name="connsiteY2245" fmla="*/ 230953 h 1864576"/>
              <a:gd name="connsiteX2246" fmla="*/ 746630 w 1656655"/>
              <a:gd name="connsiteY2246" fmla="*/ 235825 h 1864576"/>
              <a:gd name="connsiteX2247" fmla="*/ 753226 w 1656655"/>
              <a:gd name="connsiteY2247" fmla="*/ 235630 h 1864576"/>
              <a:gd name="connsiteX2248" fmla="*/ 748181 w 1656655"/>
              <a:gd name="connsiteY2248" fmla="*/ 239333 h 1864576"/>
              <a:gd name="connsiteX2249" fmla="*/ 740611 w 1656655"/>
              <a:gd name="connsiteY2249" fmla="*/ 238943 h 1864576"/>
              <a:gd name="connsiteX2250" fmla="*/ 735761 w 1656655"/>
              <a:gd name="connsiteY2250" fmla="*/ 231148 h 1864576"/>
              <a:gd name="connsiteX2251" fmla="*/ 730716 w 1656655"/>
              <a:gd name="connsiteY2251" fmla="*/ 232317 h 1864576"/>
              <a:gd name="connsiteX2252" fmla="*/ 728191 w 1656655"/>
              <a:gd name="connsiteY2252" fmla="*/ 236020 h 1864576"/>
              <a:gd name="connsiteX2253" fmla="*/ 726444 w 1656655"/>
              <a:gd name="connsiteY2253" fmla="*/ 235240 h 1864576"/>
              <a:gd name="connsiteX2254" fmla="*/ 725279 w 1656655"/>
              <a:gd name="connsiteY2254" fmla="*/ 234071 h 1864576"/>
              <a:gd name="connsiteX2255" fmla="*/ 723145 w 1656655"/>
              <a:gd name="connsiteY2255" fmla="*/ 231537 h 1864576"/>
              <a:gd name="connsiteX2256" fmla="*/ 724702 w 1656655"/>
              <a:gd name="connsiteY2256" fmla="*/ 225885 h 1864576"/>
              <a:gd name="connsiteX2257" fmla="*/ 722563 w 1656655"/>
              <a:gd name="connsiteY2257" fmla="*/ 222572 h 1864576"/>
              <a:gd name="connsiteX2258" fmla="*/ 722177 w 1656655"/>
              <a:gd name="connsiteY2258" fmla="*/ 221793 h 1864576"/>
              <a:gd name="connsiteX2259" fmla="*/ 915654 w 1656655"/>
              <a:gd name="connsiteY2259" fmla="*/ 219454 h 1864576"/>
              <a:gd name="connsiteX2260" fmla="*/ 918761 w 1656655"/>
              <a:gd name="connsiteY2260" fmla="*/ 216920 h 1864576"/>
              <a:gd name="connsiteX2261" fmla="*/ 929238 w 1656655"/>
              <a:gd name="connsiteY2261" fmla="*/ 210489 h 1864576"/>
              <a:gd name="connsiteX2262" fmla="*/ 933897 w 1656655"/>
              <a:gd name="connsiteY2262" fmla="*/ 221987 h 1864576"/>
              <a:gd name="connsiteX2263" fmla="*/ 931181 w 1656655"/>
              <a:gd name="connsiteY2263" fmla="*/ 229199 h 1864576"/>
              <a:gd name="connsiteX2264" fmla="*/ 932346 w 1656655"/>
              <a:gd name="connsiteY2264" fmla="*/ 231732 h 1864576"/>
              <a:gd name="connsiteX2265" fmla="*/ 930212 w 1656655"/>
              <a:gd name="connsiteY2265" fmla="*/ 234461 h 1864576"/>
              <a:gd name="connsiteX2266" fmla="*/ 929048 w 1656655"/>
              <a:gd name="connsiteY2266" fmla="*/ 235435 h 1864576"/>
              <a:gd name="connsiteX2267" fmla="*/ 927491 w 1656655"/>
              <a:gd name="connsiteY2267" fmla="*/ 236215 h 1864576"/>
              <a:gd name="connsiteX2268" fmla="*/ 926523 w 1656655"/>
              <a:gd name="connsiteY2268" fmla="*/ 233876 h 1864576"/>
              <a:gd name="connsiteX2269" fmla="*/ 915072 w 1656655"/>
              <a:gd name="connsiteY2269" fmla="*/ 238943 h 1864576"/>
              <a:gd name="connsiteX2270" fmla="*/ 907506 w 1656655"/>
              <a:gd name="connsiteY2270" fmla="*/ 239333 h 1864576"/>
              <a:gd name="connsiteX2271" fmla="*/ 902652 w 1656655"/>
              <a:gd name="connsiteY2271" fmla="*/ 235825 h 1864576"/>
              <a:gd name="connsiteX2272" fmla="*/ 909444 w 1656655"/>
              <a:gd name="connsiteY2272" fmla="*/ 235825 h 1864576"/>
              <a:gd name="connsiteX2273" fmla="*/ 912747 w 1656655"/>
              <a:gd name="connsiteY2273" fmla="*/ 231148 h 1864576"/>
              <a:gd name="connsiteX2274" fmla="*/ 918566 w 1656655"/>
              <a:gd name="connsiteY2274" fmla="*/ 226470 h 1864576"/>
              <a:gd name="connsiteX2275" fmla="*/ 915654 w 1656655"/>
              <a:gd name="connsiteY2275" fmla="*/ 219454 h 1864576"/>
              <a:gd name="connsiteX2276" fmla="*/ 804653 w 1656655"/>
              <a:gd name="connsiteY2276" fmla="*/ 223352 h 1864576"/>
              <a:gd name="connsiteX2277" fmla="*/ 806982 w 1656655"/>
              <a:gd name="connsiteY2277" fmla="*/ 224326 h 1864576"/>
              <a:gd name="connsiteX2278" fmla="*/ 806786 w 1656655"/>
              <a:gd name="connsiteY2278" fmla="*/ 225301 h 1864576"/>
              <a:gd name="connsiteX2279" fmla="*/ 804653 w 1656655"/>
              <a:gd name="connsiteY2279" fmla="*/ 223352 h 1864576"/>
              <a:gd name="connsiteX2280" fmla="*/ 849091 w 1656655"/>
              <a:gd name="connsiteY2280" fmla="*/ 224326 h 1864576"/>
              <a:gd name="connsiteX2281" fmla="*/ 851421 w 1656655"/>
              <a:gd name="connsiteY2281" fmla="*/ 223352 h 1864576"/>
              <a:gd name="connsiteX2282" fmla="*/ 849287 w 1656655"/>
              <a:gd name="connsiteY2282" fmla="*/ 225301 h 1864576"/>
              <a:gd name="connsiteX2283" fmla="*/ 849091 w 1656655"/>
              <a:gd name="connsiteY2283" fmla="*/ 224326 h 1864576"/>
              <a:gd name="connsiteX2284" fmla="*/ 760797 w 1656655"/>
              <a:gd name="connsiteY2284" fmla="*/ 221013 h 1864576"/>
              <a:gd name="connsiteX2285" fmla="*/ 761961 w 1656655"/>
              <a:gd name="connsiteY2285" fmla="*/ 225496 h 1864576"/>
              <a:gd name="connsiteX2286" fmla="*/ 760797 w 1656655"/>
              <a:gd name="connsiteY2286" fmla="*/ 221013 h 1864576"/>
              <a:gd name="connsiteX2287" fmla="*/ 894308 w 1656655"/>
              <a:gd name="connsiteY2287" fmla="*/ 221013 h 1864576"/>
              <a:gd name="connsiteX2288" fmla="*/ 895473 w 1656655"/>
              <a:gd name="connsiteY2288" fmla="*/ 225496 h 1864576"/>
              <a:gd name="connsiteX2289" fmla="*/ 894308 w 1656655"/>
              <a:gd name="connsiteY2289" fmla="*/ 221013 h 1864576"/>
              <a:gd name="connsiteX2290" fmla="*/ 863454 w 1656655"/>
              <a:gd name="connsiteY2290" fmla="*/ 227250 h 1864576"/>
              <a:gd name="connsiteX2291" fmla="*/ 864810 w 1656655"/>
              <a:gd name="connsiteY2291" fmla="*/ 231732 h 1864576"/>
              <a:gd name="connsiteX2292" fmla="*/ 863454 w 1656655"/>
              <a:gd name="connsiteY2292" fmla="*/ 227250 h 1864576"/>
              <a:gd name="connsiteX2293" fmla="*/ 791264 w 1656655"/>
              <a:gd name="connsiteY2293" fmla="*/ 227250 h 1864576"/>
              <a:gd name="connsiteX2294" fmla="*/ 792620 w 1656655"/>
              <a:gd name="connsiteY2294" fmla="*/ 231732 h 1864576"/>
              <a:gd name="connsiteX2295" fmla="*/ 791264 w 1656655"/>
              <a:gd name="connsiteY2295" fmla="*/ 227250 h 1864576"/>
              <a:gd name="connsiteX2296" fmla="*/ 798247 w 1656655"/>
              <a:gd name="connsiteY2296" fmla="*/ 229588 h 1864576"/>
              <a:gd name="connsiteX2297" fmla="*/ 803102 w 1656655"/>
              <a:gd name="connsiteY2297" fmla="*/ 233096 h 1864576"/>
              <a:gd name="connsiteX2298" fmla="*/ 797861 w 1656655"/>
              <a:gd name="connsiteY2298" fmla="*/ 231732 h 1864576"/>
              <a:gd name="connsiteX2299" fmla="*/ 798247 w 1656655"/>
              <a:gd name="connsiteY2299" fmla="*/ 229588 h 1864576"/>
              <a:gd name="connsiteX2300" fmla="*/ 852972 w 1656655"/>
              <a:gd name="connsiteY2300" fmla="*/ 232902 h 1864576"/>
              <a:gd name="connsiteX2301" fmla="*/ 857827 w 1656655"/>
              <a:gd name="connsiteY2301" fmla="*/ 229393 h 1864576"/>
              <a:gd name="connsiteX2302" fmla="*/ 858213 w 1656655"/>
              <a:gd name="connsiteY2302" fmla="*/ 231537 h 1864576"/>
              <a:gd name="connsiteX2303" fmla="*/ 852972 w 1656655"/>
              <a:gd name="connsiteY2303" fmla="*/ 232902 h 1864576"/>
              <a:gd name="connsiteX2304" fmla="*/ 702578 w 1656655"/>
              <a:gd name="connsiteY2304" fmla="*/ 234071 h 1864576"/>
              <a:gd name="connsiteX2305" fmla="*/ 704516 w 1656655"/>
              <a:gd name="connsiteY2305" fmla="*/ 234851 h 1864576"/>
              <a:gd name="connsiteX2306" fmla="*/ 702769 w 1656655"/>
              <a:gd name="connsiteY2306" fmla="*/ 236020 h 1864576"/>
              <a:gd name="connsiteX2307" fmla="*/ 702578 w 1656655"/>
              <a:gd name="connsiteY2307" fmla="*/ 234071 h 1864576"/>
              <a:gd name="connsiteX2308" fmla="*/ 951749 w 1656655"/>
              <a:gd name="connsiteY2308" fmla="*/ 237189 h 1864576"/>
              <a:gd name="connsiteX2309" fmla="*/ 951558 w 1656655"/>
              <a:gd name="connsiteY2309" fmla="*/ 234851 h 1864576"/>
              <a:gd name="connsiteX2310" fmla="*/ 953692 w 1656655"/>
              <a:gd name="connsiteY2310" fmla="*/ 234071 h 1864576"/>
              <a:gd name="connsiteX2311" fmla="*/ 951749 w 1656655"/>
              <a:gd name="connsiteY2311" fmla="*/ 237189 h 1864576"/>
              <a:gd name="connsiteX2312" fmla="*/ 734014 w 1656655"/>
              <a:gd name="connsiteY2312" fmla="*/ 235240 h 1864576"/>
              <a:gd name="connsiteX2313" fmla="*/ 735375 w 1656655"/>
              <a:gd name="connsiteY2313" fmla="*/ 239723 h 1864576"/>
              <a:gd name="connsiteX2314" fmla="*/ 734014 w 1656655"/>
              <a:gd name="connsiteY2314" fmla="*/ 235240 h 1864576"/>
              <a:gd name="connsiteX2315" fmla="*/ 920699 w 1656655"/>
              <a:gd name="connsiteY2315" fmla="*/ 235045 h 1864576"/>
              <a:gd name="connsiteX2316" fmla="*/ 921864 w 1656655"/>
              <a:gd name="connsiteY2316" fmla="*/ 239528 h 1864576"/>
              <a:gd name="connsiteX2317" fmla="*/ 920699 w 1656655"/>
              <a:gd name="connsiteY2317" fmla="*/ 235045 h 1864576"/>
              <a:gd name="connsiteX2318" fmla="*/ 826194 w 1656655"/>
              <a:gd name="connsiteY2318" fmla="*/ 237969 h 1864576"/>
              <a:gd name="connsiteX2319" fmla="*/ 827941 w 1656655"/>
              <a:gd name="connsiteY2319" fmla="*/ 235435 h 1864576"/>
              <a:gd name="connsiteX2320" fmla="*/ 829688 w 1656655"/>
              <a:gd name="connsiteY2320" fmla="*/ 237969 h 1864576"/>
              <a:gd name="connsiteX2321" fmla="*/ 826194 w 1656655"/>
              <a:gd name="connsiteY2321" fmla="*/ 237969 h 1864576"/>
              <a:gd name="connsiteX2322" fmla="*/ 714802 w 1656655"/>
              <a:gd name="connsiteY2322" fmla="*/ 241087 h 1864576"/>
              <a:gd name="connsiteX2323" fmla="*/ 723537 w 1656655"/>
              <a:gd name="connsiteY2323" fmla="*/ 238943 h 1864576"/>
              <a:gd name="connsiteX2324" fmla="*/ 725279 w 1656655"/>
              <a:gd name="connsiteY2324" fmla="*/ 238943 h 1864576"/>
              <a:gd name="connsiteX2325" fmla="*/ 729747 w 1656655"/>
              <a:gd name="connsiteY2325" fmla="*/ 241282 h 1864576"/>
              <a:gd name="connsiteX2326" fmla="*/ 730329 w 1656655"/>
              <a:gd name="connsiteY2326" fmla="*/ 241867 h 1864576"/>
              <a:gd name="connsiteX2327" fmla="*/ 722177 w 1656655"/>
              <a:gd name="connsiteY2327" fmla="*/ 247129 h 1864576"/>
              <a:gd name="connsiteX2328" fmla="*/ 714802 w 1656655"/>
              <a:gd name="connsiteY2328" fmla="*/ 241087 h 1864576"/>
              <a:gd name="connsiteX2329" fmla="*/ 925554 w 1656655"/>
              <a:gd name="connsiteY2329" fmla="*/ 241867 h 1864576"/>
              <a:gd name="connsiteX2330" fmla="*/ 926327 w 1656655"/>
              <a:gd name="connsiteY2330" fmla="*/ 241282 h 1864576"/>
              <a:gd name="connsiteX2331" fmla="*/ 930795 w 1656655"/>
              <a:gd name="connsiteY2331" fmla="*/ 239138 h 1864576"/>
              <a:gd name="connsiteX2332" fmla="*/ 932537 w 1656655"/>
              <a:gd name="connsiteY2332" fmla="*/ 239333 h 1864576"/>
              <a:gd name="connsiteX2333" fmla="*/ 936227 w 1656655"/>
              <a:gd name="connsiteY2333" fmla="*/ 241087 h 1864576"/>
              <a:gd name="connsiteX2334" fmla="*/ 941272 w 1656655"/>
              <a:gd name="connsiteY2334" fmla="*/ 241282 h 1864576"/>
              <a:gd name="connsiteX2335" fmla="*/ 938169 w 1656655"/>
              <a:gd name="connsiteY2335" fmla="*/ 244985 h 1864576"/>
              <a:gd name="connsiteX2336" fmla="*/ 925554 w 1656655"/>
              <a:gd name="connsiteY2336" fmla="*/ 241867 h 1864576"/>
              <a:gd name="connsiteX2337" fmla="*/ 793202 w 1656655"/>
              <a:gd name="connsiteY2337" fmla="*/ 242257 h 1864576"/>
              <a:gd name="connsiteX2338" fmla="*/ 794171 w 1656655"/>
              <a:gd name="connsiteY2338" fmla="*/ 242841 h 1864576"/>
              <a:gd name="connsiteX2339" fmla="*/ 792233 w 1656655"/>
              <a:gd name="connsiteY2339" fmla="*/ 243036 h 1864576"/>
              <a:gd name="connsiteX2340" fmla="*/ 793202 w 1656655"/>
              <a:gd name="connsiteY2340" fmla="*/ 242257 h 1864576"/>
              <a:gd name="connsiteX2341" fmla="*/ 862676 w 1656655"/>
              <a:gd name="connsiteY2341" fmla="*/ 242257 h 1864576"/>
              <a:gd name="connsiteX2342" fmla="*/ 863645 w 1656655"/>
              <a:gd name="connsiteY2342" fmla="*/ 243036 h 1864576"/>
              <a:gd name="connsiteX2343" fmla="*/ 861707 w 1656655"/>
              <a:gd name="connsiteY2343" fmla="*/ 242841 h 1864576"/>
              <a:gd name="connsiteX2344" fmla="*/ 862676 w 1656655"/>
              <a:gd name="connsiteY2344" fmla="*/ 242257 h 1864576"/>
              <a:gd name="connsiteX2345" fmla="*/ 761183 w 1656655"/>
              <a:gd name="connsiteY2345" fmla="*/ 247909 h 1864576"/>
              <a:gd name="connsiteX2346" fmla="*/ 762152 w 1656655"/>
              <a:gd name="connsiteY2346" fmla="*/ 246739 h 1864576"/>
              <a:gd name="connsiteX2347" fmla="*/ 764482 w 1656655"/>
              <a:gd name="connsiteY2347" fmla="*/ 243426 h 1864576"/>
              <a:gd name="connsiteX2348" fmla="*/ 765646 w 1656655"/>
              <a:gd name="connsiteY2348" fmla="*/ 244206 h 1864576"/>
              <a:gd name="connsiteX2349" fmla="*/ 768749 w 1656655"/>
              <a:gd name="connsiteY2349" fmla="*/ 245960 h 1864576"/>
              <a:gd name="connsiteX2350" fmla="*/ 769331 w 1656655"/>
              <a:gd name="connsiteY2350" fmla="*/ 246349 h 1864576"/>
              <a:gd name="connsiteX2351" fmla="*/ 761183 w 1656655"/>
              <a:gd name="connsiteY2351" fmla="*/ 247909 h 1864576"/>
              <a:gd name="connsiteX2352" fmla="*/ 886743 w 1656655"/>
              <a:gd name="connsiteY2352" fmla="*/ 246349 h 1864576"/>
              <a:gd name="connsiteX2353" fmla="*/ 888098 w 1656655"/>
              <a:gd name="connsiteY2353" fmla="*/ 245570 h 1864576"/>
              <a:gd name="connsiteX2354" fmla="*/ 891592 w 1656655"/>
              <a:gd name="connsiteY2354" fmla="*/ 243426 h 1864576"/>
              <a:gd name="connsiteX2355" fmla="*/ 893143 w 1656655"/>
              <a:gd name="connsiteY2355" fmla="*/ 245765 h 1864576"/>
              <a:gd name="connsiteX2356" fmla="*/ 894890 w 1656655"/>
              <a:gd name="connsiteY2356" fmla="*/ 247909 h 1864576"/>
              <a:gd name="connsiteX2357" fmla="*/ 886743 w 1656655"/>
              <a:gd name="connsiteY2357" fmla="*/ 246349 h 1864576"/>
              <a:gd name="connsiteX2358" fmla="*/ 821340 w 1656655"/>
              <a:gd name="connsiteY2358" fmla="*/ 245375 h 1864576"/>
              <a:gd name="connsiteX2359" fmla="*/ 930599 w 1656655"/>
              <a:gd name="connsiteY2359" fmla="*/ 261746 h 1864576"/>
              <a:gd name="connsiteX2360" fmla="*/ 933315 w 1656655"/>
              <a:gd name="connsiteY2360" fmla="*/ 263110 h 1864576"/>
              <a:gd name="connsiteX2361" fmla="*/ 929238 w 1656655"/>
              <a:gd name="connsiteY2361" fmla="*/ 268373 h 1864576"/>
              <a:gd name="connsiteX2362" fmla="*/ 775933 w 1656655"/>
              <a:gd name="connsiteY2362" fmla="*/ 256679 h 1864576"/>
              <a:gd name="connsiteX2363" fmla="*/ 737312 w 1656655"/>
              <a:gd name="connsiteY2363" fmla="*/ 265254 h 1864576"/>
              <a:gd name="connsiteX2364" fmla="*/ 725279 w 1656655"/>
              <a:gd name="connsiteY2364" fmla="*/ 268762 h 1864576"/>
              <a:gd name="connsiteX2365" fmla="*/ 722177 w 1656655"/>
              <a:gd name="connsiteY2365" fmla="*/ 264280 h 1864576"/>
              <a:gd name="connsiteX2366" fmla="*/ 727026 w 1656655"/>
              <a:gd name="connsiteY2366" fmla="*/ 261356 h 1864576"/>
              <a:gd name="connsiteX2367" fmla="*/ 821340 w 1656655"/>
              <a:gd name="connsiteY2367" fmla="*/ 245375 h 1864576"/>
              <a:gd name="connsiteX2368" fmla="*/ 736730 w 1656655"/>
              <a:gd name="connsiteY2368" fmla="*/ 253950 h 1864576"/>
              <a:gd name="connsiteX2369" fmla="*/ 738281 w 1656655"/>
              <a:gd name="connsiteY2369" fmla="*/ 251222 h 1864576"/>
              <a:gd name="connsiteX2370" fmla="*/ 739838 w 1656655"/>
              <a:gd name="connsiteY2370" fmla="*/ 252001 h 1864576"/>
              <a:gd name="connsiteX2371" fmla="*/ 741389 w 1656655"/>
              <a:gd name="connsiteY2371" fmla="*/ 252586 h 1864576"/>
              <a:gd name="connsiteX2372" fmla="*/ 736730 w 1656655"/>
              <a:gd name="connsiteY2372" fmla="*/ 253950 h 1864576"/>
              <a:gd name="connsiteX2373" fmla="*/ 917792 w 1656655"/>
              <a:gd name="connsiteY2373" fmla="*/ 251222 h 1864576"/>
              <a:gd name="connsiteX2374" fmla="*/ 919344 w 1656655"/>
              <a:gd name="connsiteY2374" fmla="*/ 253950 h 1864576"/>
              <a:gd name="connsiteX2375" fmla="*/ 914685 w 1656655"/>
              <a:gd name="connsiteY2375" fmla="*/ 252586 h 1864576"/>
              <a:gd name="connsiteX2376" fmla="*/ 917792 w 1656655"/>
              <a:gd name="connsiteY2376" fmla="*/ 251222 h 1864576"/>
              <a:gd name="connsiteX2377" fmla="*/ 750119 w 1656655"/>
              <a:gd name="connsiteY2377" fmla="*/ 288642 h 1864576"/>
              <a:gd name="connsiteX2378" fmla="*/ 732071 w 1656655"/>
              <a:gd name="connsiteY2378" fmla="*/ 293514 h 1864576"/>
              <a:gd name="connsiteX2379" fmla="*/ 718487 w 1656655"/>
              <a:gd name="connsiteY2379" fmla="*/ 284744 h 1864576"/>
              <a:gd name="connsiteX2380" fmla="*/ 720816 w 1656655"/>
              <a:gd name="connsiteY2380" fmla="*/ 275779 h 1864576"/>
              <a:gd name="connsiteX2381" fmla="*/ 728191 w 1656655"/>
              <a:gd name="connsiteY2381" fmla="*/ 271686 h 1864576"/>
              <a:gd name="connsiteX2382" fmla="*/ 827941 w 1656655"/>
              <a:gd name="connsiteY2382" fmla="*/ 256289 h 1864576"/>
              <a:gd name="connsiteX2383" fmla="*/ 927883 w 1656655"/>
              <a:gd name="connsiteY2383" fmla="*/ 271881 h 1864576"/>
              <a:gd name="connsiteX2384" fmla="*/ 935258 w 1656655"/>
              <a:gd name="connsiteY2384" fmla="*/ 276168 h 1864576"/>
              <a:gd name="connsiteX2385" fmla="*/ 924002 w 1656655"/>
              <a:gd name="connsiteY2385" fmla="*/ 293709 h 1864576"/>
              <a:gd name="connsiteX2386" fmla="*/ 905955 w 1656655"/>
              <a:gd name="connsiteY2386" fmla="*/ 288837 h 1864576"/>
              <a:gd name="connsiteX2387" fmla="*/ 910804 w 1656655"/>
              <a:gd name="connsiteY2387" fmla="*/ 288252 h 1864576"/>
              <a:gd name="connsiteX2388" fmla="*/ 909835 w 1656655"/>
              <a:gd name="connsiteY2388" fmla="*/ 267203 h 1864576"/>
              <a:gd name="connsiteX2389" fmla="*/ 897024 w 1656655"/>
              <a:gd name="connsiteY2389" fmla="*/ 274804 h 1864576"/>
              <a:gd name="connsiteX2390" fmla="*/ 898189 w 1656655"/>
              <a:gd name="connsiteY2390" fmla="*/ 283380 h 1864576"/>
              <a:gd name="connsiteX2391" fmla="*/ 903816 w 1656655"/>
              <a:gd name="connsiteY2391" fmla="*/ 288057 h 1864576"/>
              <a:gd name="connsiteX2392" fmla="*/ 899549 w 1656655"/>
              <a:gd name="connsiteY2392" fmla="*/ 287083 h 1864576"/>
              <a:gd name="connsiteX2393" fmla="*/ 877621 w 1656655"/>
              <a:gd name="connsiteY2393" fmla="*/ 282990 h 1864576"/>
              <a:gd name="connsiteX2394" fmla="*/ 868499 w 1656655"/>
              <a:gd name="connsiteY2394" fmla="*/ 281626 h 1864576"/>
              <a:gd name="connsiteX2395" fmla="*/ 875678 w 1656655"/>
              <a:gd name="connsiteY2395" fmla="*/ 278312 h 1864576"/>
              <a:gd name="connsiteX2396" fmla="*/ 869082 w 1656655"/>
              <a:gd name="connsiteY2396" fmla="*/ 259797 h 1864576"/>
              <a:gd name="connsiteX2397" fmla="*/ 859182 w 1656655"/>
              <a:gd name="connsiteY2397" fmla="*/ 277143 h 1864576"/>
              <a:gd name="connsiteX2398" fmla="*/ 865392 w 1656655"/>
              <a:gd name="connsiteY2398" fmla="*/ 281236 h 1864576"/>
              <a:gd name="connsiteX2399" fmla="*/ 860738 w 1656655"/>
              <a:gd name="connsiteY2399" fmla="*/ 280846 h 1864576"/>
              <a:gd name="connsiteX2400" fmla="*/ 799608 w 1656655"/>
              <a:gd name="connsiteY2400" fmla="*/ 280456 h 1864576"/>
              <a:gd name="connsiteX2401" fmla="*/ 790682 w 1656655"/>
              <a:gd name="connsiteY2401" fmla="*/ 281236 h 1864576"/>
              <a:gd name="connsiteX2402" fmla="*/ 794367 w 1656655"/>
              <a:gd name="connsiteY2402" fmla="*/ 279482 h 1864576"/>
              <a:gd name="connsiteX2403" fmla="*/ 798829 w 1656655"/>
              <a:gd name="connsiteY2403" fmla="*/ 268373 h 1864576"/>
              <a:gd name="connsiteX2404" fmla="*/ 786801 w 1656655"/>
              <a:gd name="connsiteY2404" fmla="*/ 259797 h 1864576"/>
              <a:gd name="connsiteX2405" fmla="*/ 783889 w 1656655"/>
              <a:gd name="connsiteY2405" fmla="*/ 280651 h 1864576"/>
              <a:gd name="connsiteX2406" fmla="*/ 787961 w 1656655"/>
              <a:gd name="connsiteY2406" fmla="*/ 281626 h 1864576"/>
              <a:gd name="connsiteX2407" fmla="*/ 752644 w 1656655"/>
              <a:gd name="connsiteY2407" fmla="*/ 287667 h 1864576"/>
              <a:gd name="connsiteX2408" fmla="*/ 758272 w 1656655"/>
              <a:gd name="connsiteY2408" fmla="*/ 282795 h 1864576"/>
              <a:gd name="connsiteX2409" fmla="*/ 746047 w 1656655"/>
              <a:gd name="connsiteY2409" fmla="*/ 267008 h 1864576"/>
              <a:gd name="connsiteX2410" fmla="*/ 742167 w 1656655"/>
              <a:gd name="connsiteY2410" fmla="*/ 286108 h 1864576"/>
              <a:gd name="connsiteX2411" fmla="*/ 750119 w 1656655"/>
              <a:gd name="connsiteY2411" fmla="*/ 288642 h 1864576"/>
              <a:gd name="connsiteX2412" fmla="*/ 786801 w 1656655"/>
              <a:gd name="connsiteY2412" fmla="*/ 264085 h 1864576"/>
              <a:gd name="connsiteX2413" fmla="*/ 794753 w 1656655"/>
              <a:gd name="connsiteY2413" fmla="*/ 269542 h 1864576"/>
              <a:gd name="connsiteX2414" fmla="*/ 789321 w 1656655"/>
              <a:gd name="connsiteY2414" fmla="*/ 277533 h 1864576"/>
              <a:gd name="connsiteX2415" fmla="*/ 781364 w 1656655"/>
              <a:gd name="connsiteY2415" fmla="*/ 272076 h 1864576"/>
              <a:gd name="connsiteX2416" fmla="*/ 786801 w 1656655"/>
              <a:gd name="connsiteY2416" fmla="*/ 264085 h 1864576"/>
              <a:gd name="connsiteX2417" fmla="*/ 866948 w 1656655"/>
              <a:gd name="connsiteY2417" fmla="*/ 264085 h 1864576"/>
              <a:gd name="connsiteX2418" fmla="*/ 874709 w 1656655"/>
              <a:gd name="connsiteY2418" fmla="*/ 269932 h 1864576"/>
              <a:gd name="connsiteX2419" fmla="*/ 868695 w 1656655"/>
              <a:gd name="connsiteY2419" fmla="*/ 277728 h 1864576"/>
              <a:gd name="connsiteX2420" fmla="*/ 861125 w 1656655"/>
              <a:gd name="connsiteY2420" fmla="*/ 271881 h 1864576"/>
              <a:gd name="connsiteX2421" fmla="*/ 866948 w 1656655"/>
              <a:gd name="connsiteY2421" fmla="*/ 264085 h 1864576"/>
              <a:gd name="connsiteX2422" fmla="*/ 906146 w 1656655"/>
              <a:gd name="connsiteY2422" fmla="*/ 271101 h 1864576"/>
              <a:gd name="connsiteX2423" fmla="*/ 914103 w 1656655"/>
              <a:gd name="connsiteY2423" fmla="*/ 276558 h 1864576"/>
              <a:gd name="connsiteX2424" fmla="*/ 908671 w 1656655"/>
              <a:gd name="connsiteY2424" fmla="*/ 284744 h 1864576"/>
              <a:gd name="connsiteX2425" fmla="*/ 906146 w 1656655"/>
              <a:gd name="connsiteY2425" fmla="*/ 271101 h 1864576"/>
              <a:gd name="connsiteX2426" fmla="*/ 747403 w 1656655"/>
              <a:gd name="connsiteY2426" fmla="*/ 271101 h 1864576"/>
              <a:gd name="connsiteX2427" fmla="*/ 755360 w 1656655"/>
              <a:gd name="connsiteY2427" fmla="*/ 276558 h 1864576"/>
              <a:gd name="connsiteX2428" fmla="*/ 749732 w 1656655"/>
              <a:gd name="connsiteY2428" fmla="*/ 284549 h 1864576"/>
              <a:gd name="connsiteX2429" fmla="*/ 741775 w 1656655"/>
              <a:gd name="connsiteY2429" fmla="*/ 279092 h 1864576"/>
              <a:gd name="connsiteX2430" fmla="*/ 747403 w 1656655"/>
              <a:gd name="connsiteY2430" fmla="*/ 271101 h 1864576"/>
              <a:gd name="connsiteX2431" fmla="*/ 827163 w 1656655"/>
              <a:gd name="connsiteY2431" fmla="*/ 257069 h 1864576"/>
              <a:gd name="connsiteX2432" fmla="*/ 817269 w 1656655"/>
              <a:gd name="connsiteY2432" fmla="*/ 268957 h 1864576"/>
              <a:gd name="connsiteX2433" fmla="*/ 829106 w 1656655"/>
              <a:gd name="connsiteY2433" fmla="*/ 278702 h 1864576"/>
              <a:gd name="connsiteX2434" fmla="*/ 838805 w 1656655"/>
              <a:gd name="connsiteY2434" fmla="*/ 266813 h 1864576"/>
              <a:gd name="connsiteX2435" fmla="*/ 827163 w 1656655"/>
              <a:gd name="connsiteY2435" fmla="*/ 257069 h 1864576"/>
              <a:gd name="connsiteX2436" fmla="*/ 834734 w 1656655"/>
              <a:gd name="connsiteY2436" fmla="*/ 268762 h 1864576"/>
              <a:gd name="connsiteX2437" fmla="*/ 826968 w 1656655"/>
              <a:gd name="connsiteY2437" fmla="*/ 274804 h 1864576"/>
              <a:gd name="connsiteX2438" fmla="*/ 821149 w 1656655"/>
              <a:gd name="connsiteY2438" fmla="*/ 267008 h 1864576"/>
              <a:gd name="connsiteX2439" fmla="*/ 828910 w 1656655"/>
              <a:gd name="connsiteY2439" fmla="*/ 261161 h 1864576"/>
              <a:gd name="connsiteX2440" fmla="*/ 834734 w 1656655"/>
              <a:gd name="connsiteY2440" fmla="*/ 268762 h 1864576"/>
              <a:gd name="connsiteX2441" fmla="*/ 826194 w 1656655"/>
              <a:gd name="connsiteY2441" fmla="*/ 212048 h 1864576"/>
              <a:gd name="connsiteX2442" fmla="*/ 821536 w 1656655"/>
              <a:gd name="connsiteY2442" fmla="*/ 219649 h 1864576"/>
              <a:gd name="connsiteX2443" fmla="*/ 829106 w 1656655"/>
              <a:gd name="connsiteY2443" fmla="*/ 224326 h 1864576"/>
              <a:gd name="connsiteX2444" fmla="*/ 833956 w 1656655"/>
              <a:gd name="connsiteY2444" fmla="*/ 216725 h 1864576"/>
              <a:gd name="connsiteX2445" fmla="*/ 826194 w 1656655"/>
              <a:gd name="connsiteY2445" fmla="*/ 212048 h 1864576"/>
              <a:gd name="connsiteX2446" fmla="*/ 827163 w 1656655"/>
              <a:gd name="connsiteY2446" fmla="*/ 215946 h 1864576"/>
              <a:gd name="connsiteX2447" fmla="*/ 828328 w 1656655"/>
              <a:gd name="connsiteY2447" fmla="*/ 220428 h 1864576"/>
              <a:gd name="connsiteX2448" fmla="*/ 827163 w 1656655"/>
              <a:gd name="connsiteY2448" fmla="*/ 215946 h 1864576"/>
              <a:gd name="connsiteX2449" fmla="*/ 825221 w 1656655"/>
              <a:gd name="connsiteY2449" fmla="*/ 297802 h 1864576"/>
              <a:gd name="connsiteX2450" fmla="*/ 825999 w 1656655"/>
              <a:gd name="connsiteY2450" fmla="*/ 297802 h 1864576"/>
              <a:gd name="connsiteX2451" fmla="*/ 822896 w 1656655"/>
              <a:gd name="connsiteY2451" fmla="*/ 303454 h 1864576"/>
              <a:gd name="connsiteX2452" fmla="*/ 822314 w 1656655"/>
              <a:gd name="connsiteY2452" fmla="*/ 319241 h 1864576"/>
              <a:gd name="connsiteX2453" fmla="*/ 828132 w 1656655"/>
              <a:gd name="connsiteY2453" fmla="*/ 319436 h 1864576"/>
              <a:gd name="connsiteX2454" fmla="*/ 833956 w 1656655"/>
              <a:gd name="connsiteY2454" fmla="*/ 319241 h 1864576"/>
              <a:gd name="connsiteX2455" fmla="*/ 833373 w 1656655"/>
              <a:gd name="connsiteY2455" fmla="*/ 303454 h 1864576"/>
              <a:gd name="connsiteX2456" fmla="*/ 830271 w 1656655"/>
              <a:gd name="connsiteY2456" fmla="*/ 297802 h 1864576"/>
              <a:gd name="connsiteX2457" fmla="*/ 831626 w 1656655"/>
              <a:gd name="connsiteY2457" fmla="*/ 297802 h 1864576"/>
              <a:gd name="connsiteX2458" fmla="*/ 825221 w 1656655"/>
              <a:gd name="connsiteY2458" fmla="*/ 297802 h 1864576"/>
              <a:gd name="connsiteX2459" fmla="*/ 832013 w 1656655"/>
              <a:gd name="connsiteY2459" fmla="*/ 173068 h 1864576"/>
              <a:gd name="connsiteX2460" fmla="*/ 824061 w 1656655"/>
              <a:gd name="connsiteY2460" fmla="*/ 173068 h 1864576"/>
              <a:gd name="connsiteX2461" fmla="*/ 825416 w 1656655"/>
              <a:gd name="connsiteY2461" fmla="*/ 181449 h 1864576"/>
              <a:gd name="connsiteX2462" fmla="*/ 826581 w 1656655"/>
              <a:gd name="connsiteY2462" fmla="*/ 190219 h 1864576"/>
              <a:gd name="connsiteX2463" fmla="*/ 827941 w 1656655"/>
              <a:gd name="connsiteY2463" fmla="*/ 190219 h 1864576"/>
              <a:gd name="connsiteX2464" fmla="*/ 829297 w 1656655"/>
              <a:gd name="connsiteY2464" fmla="*/ 190219 h 1864576"/>
              <a:gd name="connsiteX2465" fmla="*/ 830462 w 1656655"/>
              <a:gd name="connsiteY2465" fmla="*/ 181449 h 1864576"/>
              <a:gd name="connsiteX2466" fmla="*/ 832013 w 1656655"/>
              <a:gd name="connsiteY2466" fmla="*/ 173068 h 1864576"/>
              <a:gd name="connsiteX2467" fmla="*/ 827941 w 1656655"/>
              <a:gd name="connsiteY2467" fmla="*/ 133115 h 1864576"/>
              <a:gd name="connsiteX2468" fmla="*/ 834734 w 1656655"/>
              <a:gd name="connsiteY2468" fmla="*/ 139936 h 1864576"/>
              <a:gd name="connsiteX2469" fmla="*/ 827941 w 1656655"/>
              <a:gd name="connsiteY2469" fmla="*/ 146757 h 1864576"/>
              <a:gd name="connsiteX2470" fmla="*/ 821149 w 1656655"/>
              <a:gd name="connsiteY2470" fmla="*/ 139936 h 1864576"/>
              <a:gd name="connsiteX2471" fmla="*/ 827941 w 1656655"/>
              <a:gd name="connsiteY2471" fmla="*/ 133115 h 1864576"/>
              <a:gd name="connsiteX2472" fmla="*/ 827941 w 1656655"/>
              <a:gd name="connsiteY2472" fmla="*/ 137207 h 1864576"/>
              <a:gd name="connsiteX2473" fmla="*/ 827941 w 1656655"/>
              <a:gd name="connsiteY2473" fmla="*/ 142664 h 1864576"/>
              <a:gd name="connsiteX2474" fmla="*/ 827941 w 1656655"/>
              <a:gd name="connsiteY2474" fmla="*/ 137207 h 1864576"/>
              <a:gd name="connsiteX2475" fmla="*/ 827941 w 1656655"/>
              <a:gd name="connsiteY2475" fmla="*/ 150070 h 1864576"/>
              <a:gd name="connsiteX2476" fmla="*/ 833569 w 1656655"/>
              <a:gd name="connsiteY2476" fmla="*/ 155722 h 1864576"/>
              <a:gd name="connsiteX2477" fmla="*/ 827941 w 1656655"/>
              <a:gd name="connsiteY2477" fmla="*/ 161374 h 1864576"/>
              <a:gd name="connsiteX2478" fmla="*/ 822314 w 1656655"/>
              <a:gd name="connsiteY2478" fmla="*/ 155722 h 1864576"/>
              <a:gd name="connsiteX2479" fmla="*/ 827941 w 1656655"/>
              <a:gd name="connsiteY2479" fmla="*/ 150070 h 1864576"/>
              <a:gd name="connsiteX2480" fmla="*/ 827941 w 1656655"/>
              <a:gd name="connsiteY2480" fmla="*/ 154163 h 1864576"/>
              <a:gd name="connsiteX2481" fmla="*/ 827941 w 1656655"/>
              <a:gd name="connsiteY2481" fmla="*/ 157476 h 1864576"/>
              <a:gd name="connsiteX2482" fmla="*/ 827941 w 1656655"/>
              <a:gd name="connsiteY2482" fmla="*/ 154163 h 1864576"/>
              <a:gd name="connsiteX2483" fmla="*/ 827941 w 1656655"/>
              <a:gd name="connsiteY2483" fmla="*/ 114210 h 1864576"/>
              <a:gd name="connsiteX2484" fmla="*/ 835703 w 1656655"/>
              <a:gd name="connsiteY2484" fmla="*/ 122005 h 1864576"/>
              <a:gd name="connsiteX2485" fmla="*/ 827941 w 1656655"/>
              <a:gd name="connsiteY2485" fmla="*/ 129801 h 1864576"/>
              <a:gd name="connsiteX2486" fmla="*/ 820175 w 1656655"/>
              <a:gd name="connsiteY2486" fmla="*/ 122005 h 1864576"/>
              <a:gd name="connsiteX2487" fmla="*/ 827941 w 1656655"/>
              <a:gd name="connsiteY2487" fmla="*/ 114210 h 1864576"/>
              <a:gd name="connsiteX2488" fmla="*/ 827941 w 1656655"/>
              <a:gd name="connsiteY2488" fmla="*/ 118302 h 1864576"/>
              <a:gd name="connsiteX2489" fmla="*/ 831626 w 1656655"/>
              <a:gd name="connsiteY2489" fmla="*/ 122005 h 1864576"/>
              <a:gd name="connsiteX2490" fmla="*/ 827941 w 1656655"/>
              <a:gd name="connsiteY2490" fmla="*/ 125708 h 1864576"/>
              <a:gd name="connsiteX2491" fmla="*/ 824252 w 1656655"/>
              <a:gd name="connsiteY2491" fmla="*/ 122005 h 1864576"/>
              <a:gd name="connsiteX2492" fmla="*/ 827941 w 1656655"/>
              <a:gd name="connsiteY2492" fmla="*/ 118302 h 1864576"/>
              <a:gd name="connsiteX2493" fmla="*/ 827941 w 1656655"/>
              <a:gd name="connsiteY2493" fmla="*/ 92771 h 1864576"/>
              <a:gd name="connsiteX2494" fmla="*/ 836481 w 1656655"/>
              <a:gd name="connsiteY2494" fmla="*/ 101346 h 1864576"/>
              <a:gd name="connsiteX2495" fmla="*/ 827941 w 1656655"/>
              <a:gd name="connsiteY2495" fmla="*/ 109922 h 1864576"/>
              <a:gd name="connsiteX2496" fmla="*/ 819402 w 1656655"/>
              <a:gd name="connsiteY2496" fmla="*/ 101346 h 1864576"/>
              <a:gd name="connsiteX2497" fmla="*/ 827941 w 1656655"/>
              <a:gd name="connsiteY2497" fmla="*/ 92771 h 1864576"/>
              <a:gd name="connsiteX2498" fmla="*/ 827941 w 1656655"/>
              <a:gd name="connsiteY2498" fmla="*/ 96669 h 1864576"/>
              <a:gd name="connsiteX2499" fmla="*/ 832595 w 1656655"/>
              <a:gd name="connsiteY2499" fmla="*/ 101346 h 1864576"/>
              <a:gd name="connsiteX2500" fmla="*/ 827941 w 1656655"/>
              <a:gd name="connsiteY2500" fmla="*/ 106024 h 1864576"/>
              <a:gd name="connsiteX2501" fmla="*/ 823283 w 1656655"/>
              <a:gd name="connsiteY2501" fmla="*/ 101346 h 1864576"/>
              <a:gd name="connsiteX2502" fmla="*/ 827941 w 1656655"/>
              <a:gd name="connsiteY2502" fmla="*/ 96669 h 1864576"/>
              <a:gd name="connsiteX2503" fmla="*/ 835898 w 1656655"/>
              <a:gd name="connsiteY2503" fmla="*/ 89262 h 1864576"/>
              <a:gd name="connsiteX2504" fmla="*/ 820175 w 1656655"/>
              <a:gd name="connsiteY2504" fmla="*/ 89262 h 1864576"/>
              <a:gd name="connsiteX2505" fmla="*/ 817851 w 1656655"/>
              <a:gd name="connsiteY2505" fmla="*/ 89652 h 1864576"/>
              <a:gd name="connsiteX2506" fmla="*/ 809116 w 1656655"/>
              <a:gd name="connsiteY2506" fmla="*/ 92381 h 1864576"/>
              <a:gd name="connsiteX2507" fmla="*/ 810863 w 1656655"/>
              <a:gd name="connsiteY2507" fmla="*/ 101931 h 1864576"/>
              <a:gd name="connsiteX2508" fmla="*/ 819789 w 1656655"/>
              <a:gd name="connsiteY2508" fmla="*/ 149681 h 1864576"/>
              <a:gd name="connsiteX2509" fmla="*/ 823283 w 1656655"/>
              <a:gd name="connsiteY2509" fmla="*/ 168975 h 1864576"/>
              <a:gd name="connsiteX2510" fmla="*/ 832404 w 1656655"/>
              <a:gd name="connsiteY2510" fmla="*/ 168975 h 1864576"/>
              <a:gd name="connsiteX2511" fmla="*/ 835898 w 1656655"/>
              <a:gd name="connsiteY2511" fmla="*/ 150070 h 1864576"/>
              <a:gd name="connsiteX2512" fmla="*/ 845015 w 1656655"/>
              <a:gd name="connsiteY2512" fmla="*/ 102126 h 1864576"/>
              <a:gd name="connsiteX2513" fmla="*/ 846762 w 1656655"/>
              <a:gd name="connsiteY2513" fmla="*/ 92381 h 1864576"/>
              <a:gd name="connsiteX2514" fmla="*/ 835898 w 1656655"/>
              <a:gd name="connsiteY2514" fmla="*/ 89262 h 1864576"/>
              <a:gd name="connsiteX2515" fmla="*/ 827941 w 1656655"/>
              <a:gd name="connsiteY2515" fmla="*/ 44631 h 1864576"/>
              <a:gd name="connsiteX2516" fmla="*/ 832987 w 1656655"/>
              <a:gd name="connsiteY2516" fmla="*/ 45216 h 1864576"/>
              <a:gd name="connsiteX2517" fmla="*/ 831822 w 1656655"/>
              <a:gd name="connsiteY2517" fmla="*/ 37030 h 1864576"/>
              <a:gd name="connsiteX2518" fmla="*/ 835507 w 1656655"/>
              <a:gd name="connsiteY2518" fmla="*/ 31183 h 1864576"/>
              <a:gd name="connsiteX2519" fmla="*/ 851225 w 1656655"/>
              <a:gd name="connsiteY2519" fmla="*/ 34497 h 1864576"/>
              <a:gd name="connsiteX2520" fmla="*/ 851225 w 1656655"/>
              <a:gd name="connsiteY2520" fmla="*/ 19879 h 1864576"/>
              <a:gd name="connsiteX2521" fmla="*/ 842882 w 1656655"/>
              <a:gd name="connsiteY2521" fmla="*/ 22803 h 1864576"/>
              <a:gd name="connsiteX2522" fmla="*/ 832595 w 1656655"/>
              <a:gd name="connsiteY2522" fmla="*/ 22608 h 1864576"/>
              <a:gd name="connsiteX2523" fmla="*/ 832404 w 1656655"/>
              <a:gd name="connsiteY2523" fmla="*/ 12279 h 1864576"/>
              <a:gd name="connsiteX2524" fmla="*/ 835316 w 1656655"/>
              <a:gd name="connsiteY2524" fmla="*/ 3898 h 1864576"/>
              <a:gd name="connsiteX2525" fmla="*/ 820758 w 1656655"/>
              <a:gd name="connsiteY2525" fmla="*/ 3898 h 1864576"/>
              <a:gd name="connsiteX2526" fmla="*/ 823669 w 1656655"/>
              <a:gd name="connsiteY2526" fmla="*/ 12279 h 1864576"/>
              <a:gd name="connsiteX2527" fmla="*/ 823479 w 1656655"/>
              <a:gd name="connsiteY2527" fmla="*/ 22608 h 1864576"/>
              <a:gd name="connsiteX2528" fmla="*/ 813192 w 1656655"/>
              <a:gd name="connsiteY2528" fmla="*/ 22803 h 1864576"/>
              <a:gd name="connsiteX2529" fmla="*/ 804849 w 1656655"/>
              <a:gd name="connsiteY2529" fmla="*/ 19879 h 1864576"/>
              <a:gd name="connsiteX2530" fmla="*/ 804849 w 1656655"/>
              <a:gd name="connsiteY2530" fmla="*/ 34497 h 1864576"/>
              <a:gd name="connsiteX2531" fmla="*/ 820371 w 1656655"/>
              <a:gd name="connsiteY2531" fmla="*/ 31183 h 1864576"/>
              <a:gd name="connsiteX2532" fmla="*/ 824252 w 1656655"/>
              <a:gd name="connsiteY2532" fmla="*/ 36835 h 1864576"/>
              <a:gd name="connsiteX2533" fmla="*/ 823087 w 1656655"/>
              <a:gd name="connsiteY2533" fmla="*/ 45021 h 1864576"/>
              <a:gd name="connsiteX2534" fmla="*/ 827941 w 1656655"/>
              <a:gd name="connsiteY2534" fmla="*/ 44631 h 1864576"/>
              <a:gd name="connsiteX2535" fmla="*/ 827941 w 1656655"/>
              <a:gd name="connsiteY2535" fmla="*/ 48724 h 1864576"/>
              <a:gd name="connsiteX2536" fmla="*/ 846762 w 1656655"/>
              <a:gd name="connsiteY2536" fmla="*/ 67629 h 1864576"/>
              <a:gd name="connsiteX2537" fmla="*/ 827941 w 1656655"/>
              <a:gd name="connsiteY2537" fmla="*/ 86534 h 1864576"/>
              <a:gd name="connsiteX2538" fmla="*/ 809116 w 1656655"/>
              <a:gd name="connsiteY2538" fmla="*/ 67629 h 1864576"/>
              <a:gd name="connsiteX2539" fmla="*/ 827941 w 1656655"/>
              <a:gd name="connsiteY2539" fmla="*/ 48724 h 1864576"/>
              <a:gd name="connsiteX2540" fmla="*/ 827941 w 1656655"/>
              <a:gd name="connsiteY2540" fmla="*/ 169170 h 1864576"/>
              <a:gd name="connsiteX2541" fmla="*/ 827941 w 1656655"/>
              <a:gd name="connsiteY2541" fmla="*/ 171509 h 1864576"/>
              <a:gd name="connsiteX2542" fmla="*/ 827941 w 1656655"/>
              <a:gd name="connsiteY2542" fmla="*/ 169170 h 1864576"/>
              <a:gd name="connsiteX2543" fmla="*/ 747403 w 1656655"/>
              <a:gd name="connsiteY2543" fmla="*/ 103880 h 1864576"/>
              <a:gd name="connsiteX2544" fmla="*/ 754587 w 1656655"/>
              <a:gd name="connsiteY2544" fmla="*/ 109922 h 1864576"/>
              <a:gd name="connsiteX2545" fmla="*/ 761766 w 1656655"/>
              <a:gd name="connsiteY2545" fmla="*/ 103685 h 1864576"/>
              <a:gd name="connsiteX2546" fmla="*/ 764286 w 1656655"/>
              <a:gd name="connsiteY2546" fmla="*/ 104855 h 1864576"/>
              <a:gd name="connsiteX2547" fmla="*/ 768171 w 1656655"/>
              <a:gd name="connsiteY2547" fmla="*/ 104855 h 1864576"/>
              <a:gd name="connsiteX2548" fmla="*/ 777097 w 1656655"/>
              <a:gd name="connsiteY2548" fmla="*/ 131166 h 1864576"/>
              <a:gd name="connsiteX2549" fmla="*/ 799803 w 1656655"/>
              <a:gd name="connsiteY2549" fmla="*/ 178720 h 1864576"/>
              <a:gd name="connsiteX2550" fmla="*/ 813383 w 1656655"/>
              <a:gd name="connsiteY2550" fmla="*/ 198015 h 1864576"/>
              <a:gd name="connsiteX2551" fmla="*/ 814357 w 1656655"/>
              <a:gd name="connsiteY2551" fmla="*/ 199184 h 1864576"/>
              <a:gd name="connsiteX2552" fmla="*/ 814357 w 1656655"/>
              <a:gd name="connsiteY2552" fmla="*/ 206005 h 1864576"/>
              <a:gd name="connsiteX2553" fmla="*/ 807173 w 1656655"/>
              <a:gd name="connsiteY2553" fmla="*/ 206396 h 1864576"/>
              <a:gd name="connsiteX2554" fmla="*/ 805039 w 1656655"/>
              <a:gd name="connsiteY2554" fmla="*/ 212048 h 1864576"/>
              <a:gd name="connsiteX2555" fmla="*/ 801937 w 1656655"/>
              <a:gd name="connsiteY2555" fmla="*/ 215556 h 1864576"/>
              <a:gd name="connsiteX2556" fmla="*/ 802324 w 1656655"/>
              <a:gd name="connsiteY2556" fmla="*/ 221013 h 1864576"/>
              <a:gd name="connsiteX2557" fmla="*/ 798056 w 1656655"/>
              <a:gd name="connsiteY2557" fmla="*/ 216725 h 1864576"/>
              <a:gd name="connsiteX2558" fmla="*/ 791846 w 1656655"/>
              <a:gd name="connsiteY2558" fmla="*/ 209319 h 1864576"/>
              <a:gd name="connsiteX2559" fmla="*/ 774572 w 1656655"/>
              <a:gd name="connsiteY2559" fmla="*/ 182618 h 1864576"/>
              <a:gd name="connsiteX2560" fmla="*/ 767007 w 1656655"/>
              <a:gd name="connsiteY2560" fmla="*/ 168196 h 1864576"/>
              <a:gd name="connsiteX2561" fmla="*/ 747599 w 1656655"/>
              <a:gd name="connsiteY2561" fmla="*/ 121421 h 1864576"/>
              <a:gd name="connsiteX2562" fmla="*/ 742358 w 1656655"/>
              <a:gd name="connsiteY2562" fmla="*/ 104855 h 1864576"/>
              <a:gd name="connsiteX2563" fmla="*/ 747403 w 1656655"/>
              <a:gd name="connsiteY2563" fmla="*/ 103880 h 1864576"/>
              <a:gd name="connsiteX2564" fmla="*/ 759436 w 1656655"/>
              <a:gd name="connsiteY2564" fmla="*/ 113235 h 1864576"/>
              <a:gd name="connsiteX2565" fmla="*/ 752448 w 1656655"/>
              <a:gd name="connsiteY2565" fmla="*/ 120251 h 1864576"/>
              <a:gd name="connsiteX2566" fmla="*/ 759436 w 1656655"/>
              <a:gd name="connsiteY2566" fmla="*/ 127268 h 1864576"/>
              <a:gd name="connsiteX2567" fmla="*/ 766424 w 1656655"/>
              <a:gd name="connsiteY2567" fmla="*/ 120251 h 1864576"/>
              <a:gd name="connsiteX2568" fmla="*/ 759436 w 1656655"/>
              <a:gd name="connsiteY2568" fmla="*/ 113235 h 1864576"/>
              <a:gd name="connsiteX2569" fmla="*/ 765646 w 1656655"/>
              <a:gd name="connsiteY2569" fmla="*/ 130191 h 1864576"/>
              <a:gd name="connsiteX2570" fmla="*/ 758658 w 1656655"/>
              <a:gd name="connsiteY2570" fmla="*/ 137207 h 1864576"/>
              <a:gd name="connsiteX2571" fmla="*/ 765646 w 1656655"/>
              <a:gd name="connsiteY2571" fmla="*/ 144224 h 1864576"/>
              <a:gd name="connsiteX2572" fmla="*/ 772634 w 1656655"/>
              <a:gd name="connsiteY2572" fmla="*/ 137207 h 1864576"/>
              <a:gd name="connsiteX2573" fmla="*/ 765646 w 1656655"/>
              <a:gd name="connsiteY2573" fmla="*/ 130191 h 1864576"/>
              <a:gd name="connsiteX2574" fmla="*/ 772439 w 1656655"/>
              <a:gd name="connsiteY2574" fmla="*/ 146757 h 1864576"/>
              <a:gd name="connsiteX2575" fmla="*/ 765450 w 1656655"/>
              <a:gd name="connsiteY2575" fmla="*/ 153773 h 1864576"/>
              <a:gd name="connsiteX2576" fmla="*/ 772439 w 1656655"/>
              <a:gd name="connsiteY2576" fmla="*/ 160790 h 1864576"/>
              <a:gd name="connsiteX2577" fmla="*/ 779427 w 1656655"/>
              <a:gd name="connsiteY2577" fmla="*/ 153773 h 1864576"/>
              <a:gd name="connsiteX2578" fmla="*/ 772439 w 1656655"/>
              <a:gd name="connsiteY2578" fmla="*/ 146757 h 1864576"/>
              <a:gd name="connsiteX2579" fmla="*/ 780395 w 1656655"/>
              <a:gd name="connsiteY2579" fmla="*/ 163128 h 1864576"/>
              <a:gd name="connsiteX2580" fmla="*/ 773407 w 1656655"/>
              <a:gd name="connsiteY2580" fmla="*/ 170145 h 1864576"/>
              <a:gd name="connsiteX2581" fmla="*/ 780395 w 1656655"/>
              <a:gd name="connsiteY2581" fmla="*/ 177161 h 1864576"/>
              <a:gd name="connsiteX2582" fmla="*/ 787379 w 1656655"/>
              <a:gd name="connsiteY2582" fmla="*/ 170145 h 1864576"/>
              <a:gd name="connsiteX2583" fmla="*/ 780395 w 1656655"/>
              <a:gd name="connsiteY2583" fmla="*/ 163128 h 1864576"/>
              <a:gd name="connsiteX2584" fmla="*/ 789321 w 1656655"/>
              <a:gd name="connsiteY2584" fmla="*/ 178720 h 1864576"/>
              <a:gd name="connsiteX2585" fmla="*/ 782333 w 1656655"/>
              <a:gd name="connsiteY2585" fmla="*/ 185736 h 1864576"/>
              <a:gd name="connsiteX2586" fmla="*/ 789321 w 1656655"/>
              <a:gd name="connsiteY2586" fmla="*/ 192753 h 1864576"/>
              <a:gd name="connsiteX2587" fmla="*/ 796309 w 1656655"/>
              <a:gd name="connsiteY2587" fmla="*/ 185736 h 1864576"/>
              <a:gd name="connsiteX2588" fmla="*/ 789321 w 1656655"/>
              <a:gd name="connsiteY2588" fmla="*/ 178720 h 1864576"/>
              <a:gd name="connsiteX2589" fmla="*/ 799412 w 1656655"/>
              <a:gd name="connsiteY2589" fmla="*/ 193532 h 1864576"/>
              <a:gd name="connsiteX2590" fmla="*/ 792429 w 1656655"/>
              <a:gd name="connsiteY2590" fmla="*/ 200548 h 1864576"/>
              <a:gd name="connsiteX2591" fmla="*/ 799412 w 1656655"/>
              <a:gd name="connsiteY2591" fmla="*/ 207565 h 1864576"/>
              <a:gd name="connsiteX2592" fmla="*/ 806400 w 1656655"/>
              <a:gd name="connsiteY2592" fmla="*/ 200548 h 1864576"/>
              <a:gd name="connsiteX2593" fmla="*/ 799412 w 1656655"/>
              <a:gd name="connsiteY2593" fmla="*/ 193532 h 1864576"/>
              <a:gd name="connsiteX2594" fmla="*/ 856662 w 1656655"/>
              <a:gd name="connsiteY2594" fmla="*/ 193532 h 1864576"/>
              <a:gd name="connsiteX2595" fmla="*/ 863645 w 1656655"/>
              <a:gd name="connsiteY2595" fmla="*/ 200548 h 1864576"/>
              <a:gd name="connsiteX2596" fmla="*/ 856662 w 1656655"/>
              <a:gd name="connsiteY2596" fmla="*/ 207565 h 1864576"/>
              <a:gd name="connsiteX2597" fmla="*/ 849674 w 1656655"/>
              <a:gd name="connsiteY2597" fmla="*/ 200548 h 1864576"/>
              <a:gd name="connsiteX2598" fmla="*/ 856662 w 1656655"/>
              <a:gd name="connsiteY2598" fmla="*/ 193532 h 1864576"/>
              <a:gd name="connsiteX2599" fmla="*/ 866752 w 1656655"/>
              <a:gd name="connsiteY2599" fmla="*/ 178720 h 1864576"/>
              <a:gd name="connsiteX2600" fmla="*/ 873741 w 1656655"/>
              <a:gd name="connsiteY2600" fmla="*/ 185736 h 1864576"/>
              <a:gd name="connsiteX2601" fmla="*/ 866752 w 1656655"/>
              <a:gd name="connsiteY2601" fmla="*/ 192753 h 1864576"/>
              <a:gd name="connsiteX2602" fmla="*/ 859764 w 1656655"/>
              <a:gd name="connsiteY2602" fmla="*/ 185736 h 1864576"/>
              <a:gd name="connsiteX2603" fmla="*/ 866752 w 1656655"/>
              <a:gd name="connsiteY2603" fmla="*/ 178720 h 1864576"/>
              <a:gd name="connsiteX2604" fmla="*/ 875678 w 1656655"/>
              <a:gd name="connsiteY2604" fmla="*/ 163128 h 1864576"/>
              <a:gd name="connsiteX2605" fmla="*/ 882666 w 1656655"/>
              <a:gd name="connsiteY2605" fmla="*/ 170145 h 1864576"/>
              <a:gd name="connsiteX2606" fmla="*/ 875678 w 1656655"/>
              <a:gd name="connsiteY2606" fmla="*/ 177161 h 1864576"/>
              <a:gd name="connsiteX2607" fmla="*/ 868695 w 1656655"/>
              <a:gd name="connsiteY2607" fmla="*/ 170145 h 1864576"/>
              <a:gd name="connsiteX2608" fmla="*/ 875678 w 1656655"/>
              <a:gd name="connsiteY2608" fmla="*/ 163128 h 1864576"/>
              <a:gd name="connsiteX2609" fmla="*/ 883635 w 1656655"/>
              <a:gd name="connsiteY2609" fmla="*/ 146757 h 1864576"/>
              <a:gd name="connsiteX2610" fmla="*/ 890623 w 1656655"/>
              <a:gd name="connsiteY2610" fmla="*/ 153773 h 1864576"/>
              <a:gd name="connsiteX2611" fmla="*/ 883635 w 1656655"/>
              <a:gd name="connsiteY2611" fmla="*/ 160790 h 1864576"/>
              <a:gd name="connsiteX2612" fmla="*/ 876647 w 1656655"/>
              <a:gd name="connsiteY2612" fmla="*/ 153773 h 1864576"/>
              <a:gd name="connsiteX2613" fmla="*/ 883635 w 1656655"/>
              <a:gd name="connsiteY2613" fmla="*/ 146757 h 1864576"/>
              <a:gd name="connsiteX2614" fmla="*/ 890428 w 1656655"/>
              <a:gd name="connsiteY2614" fmla="*/ 130191 h 1864576"/>
              <a:gd name="connsiteX2615" fmla="*/ 897416 w 1656655"/>
              <a:gd name="connsiteY2615" fmla="*/ 137207 h 1864576"/>
              <a:gd name="connsiteX2616" fmla="*/ 890428 w 1656655"/>
              <a:gd name="connsiteY2616" fmla="*/ 144224 h 1864576"/>
              <a:gd name="connsiteX2617" fmla="*/ 883439 w 1656655"/>
              <a:gd name="connsiteY2617" fmla="*/ 137207 h 1864576"/>
              <a:gd name="connsiteX2618" fmla="*/ 890428 w 1656655"/>
              <a:gd name="connsiteY2618" fmla="*/ 130191 h 1864576"/>
              <a:gd name="connsiteX2619" fmla="*/ 896637 w 1656655"/>
              <a:gd name="connsiteY2619" fmla="*/ 113235 h 1864576"/>
              <a:gd name="connsiteX2620" fmla="*/ 903626 w 1656655"/>
              <a:gd name="connsiteY2620" fmla="*/ 120251 h 1864576"/>
              <a:gd name="connsiteX2621" fmla="*/ 896637 w 1656655"/>
              <a:gd name="connsiteY2621" fmla="*/ 127268 h 1864576"/>
              <a:gd name="connsiteX2622" fmla="*/ 889649 w 1656655"/>
              <a:gd name="connsiteY2622" fmla="*/ 120251 h 1864576"/>
              <a:gd name="connsiteX2623" fmla="*/ 896637 w 1656655"/>
              <a:gd name="connsiteY2623" fmla="*/ 113235 h 1864576"/>
              <a:gd name="connsiteX2624" fmla="*/ 908671 w 1656655"/>
              <a:gd name="connsiteY2624" fmla="*/ 103880 h 1864576"/>
              <a:gd name="connsiteX2625" fmla="*/ 901487 w 1656655"/>
              <a:gd name="connsiteY2625" fmla="*/ 109922 h 1864576"/>
              <a:gd name="connsiteX2626" fmla="*/ 894308 w 1656655"/>
              <a:gd name="connsiteY2626" fmla="*/ 103685 h 1864576"/>
              <a:gd name="connsiteX2627" fmla="*/ 893339 w 1656655"/>
              <a:gd name="connsiteY2627" fmla="*/ 104465 h 1864576"/>
              <a:gd name="connsiteX2628" fmla="*/ 887907 w 1656655"/>
              <a:gd name="connsiteY2628" fmla="*/ 104660 h 1864576"/>
              <a:gd name="connsiteX2629" fmla="*/ 883635 w 1656655"/>
              <a:gd name="connsiteY2629" fmla="*/ 117913 h 1864576"/>
              <a:gd name="connsiteX2630" fmla="*/ 868499 w 1656655"/>
              <a:gd name="connsiteY2630" fmla="*/ 155528 h 1864576"/>
              <a:gd name="connsiteX2631" fmla="*/ 843660 w 1656655"/>
              <a:gd name="connsiteY2631" fmla="*/ 196650 h 1864576"/>
              <a:gd name="connsiteX2632" fmla="*/ 841717 w 1656655"/>
              <a:gd name="connsiteY2632" fmla="*/ 199184 h 1864576"/>
              <a:gd name="connsiteX2633" fmla="*/ 841717 w 1656655"/>
              <a:gd name="connsiteY2633" fmla="*/ 206005 h 1864576"/>
              <a:gd name="connsiteX2634" fmla="*/ 850838 w 1656655"/>
              <a:gd name="connsiteY2634" fmla="*/ 208345 h 1864576"/>
              <a:gd name="connsiteX2635" fmla="*/ 850838 w 1656655"/>
              <a:gd name="connsiteY2635" fmla="*/ 211853 h 1864576"/>
              <a:gd name="connsiteX2636" fmla="*/ 853946 w 1656655"/>
              <a:gd name="connsiteY2636" fmla="*/ 215361 h 1864576"/>
              <a:gd name="connsiteX2637" fmla="*/ 853554 w 1656655"/>
              <a:gd name="connsiteY2637" fmla="*/ 220818 h 1864576"/>
              <a:gd name="connsiteX2638" fmla="*/ 864037 w 1656655"/>
              <a:gd name="connsiteY2638" fmla="*/ 209319 h 1864576"/>
              <a:gd name="connsiteX2639" fmla="*/ 873158 w 1656655"/>
              <a:gd name="connsiteY2639" fmla="*/ 196456 h 1864576"/>
              <a:gd name="connsiteX2640" fmla="*/ 888876 w 1656655"/>
              <a:gd name="connsiteY2640" fmla="*/ 168196 h 1864576"/>
              <a:gd name="connsiteX2641" fmla="*/ 912165 w 1656655"/>
              <a:gd name="connsiteY2641" fmla="*/ 109142 h 1864576"/>
              <a:gd name="connsiteX2642" fmla="*/ 913325 w 1656655"/>
              <a:gd name="connsiteY2642" fmla="*/ 104855 h 1864576"/>
              <a:gd name="connsiteX2643" fmla="*/ 908671 w 1656655"/>
              <a:gd name="connsiteY2643" fmla="*/ 103880 h 1864576"/>
              <a:gd name="connsiteX2644" fmla="*/ 789321 w 1656655"/>
              <a:gd name="connsiteY2644" fmla="*/ 182618 h 1864576"/>
              <a:gd name="connsiteX2645" fmla="*/ 789321 w 1656655"/>
              <a:gd name="connsiteY2645" fmla="*/ 188660 h 1864576"/>
              <a:gd name="connsiteX2646" fmla="*/ 789321 w 1656655"/>
              <a:gd name="connsiteY2646" fmla="*/ 182618 h 1864576"/>
              <a:gd name="connsiteX2647" fmla="*/ 780395 w 1656655"/>
              <a:gd name="connsiteY2647" fmla="*/ 167026 h 1864576"/>
              <a:gd name="connsiteX2648" fmla="*/ 780395 w 1656655"/>
              <a:gd name="connsiteY2648" fmla="*/ 173068 h 1864576"/>
              <a:gd name="connsiteX2649" fmla="*/ 780395 w 1656655"/>
              <a:gd name="connsiteY2649" fmla="*/ 167026 h 1864576"/>
              <a:gd name="connsiteX2650" fmla="*/ 772439 w 1656655"/>
              <a:gd name="connsiteY2650" fmla="*/ 150850 h 1864576"/>
              <a:gd name="connsiteX2651" fmla="*/ 772439 w 1656655"/>
              <a:gd name="connsiteY2651" fmla="*/ 156892 h 1864576"/>
              <a:gd name="connsiteX2652" fmla="*/ 772439 w 1656655"/>
              <a:gd name="connsiteY2652" fmla="*/ 150850 h 1864576"/>
              <a:gd name="connsiteX2653" fmla="*/ 765646 w 1656655"/>
              <a:gd name="connsiteY2653" fmla="*/ 134284 h 1864576"/>
              <a:gd name="connsiteX2654" fmla="*/ 765646 w 1656655"/>
              <a:gd name="connsiteY2654" fmla="*/ 140326 h 1864576"/>
              <a:gd name="connsiteX2655" fmla="*/ 765646 w 1656655"/>
              <a:gd name="connsiteY2655" fmla="*/ 134284 h 1864576"/>
              <a:gd name="connsiteX2656" fmla="*/ 759436 w 1656655"/>
              <a:gd name="connsiteY2656" fmla="*/ 117133 h 1864576"/>
              <a:gd name="connsiteX2657" fmla="*/ 759436 w 1656655"/>
              <a:gd name="connsiteY2657" fmla="*/ 123175 h 1864576"/>
              <a:gd name="connsiteX2658" fmla="*/ 759436 w 1656655"/>
              <a:gd name="connsiteY2658" fmla="*/ 117133 h 1864576"/>
              <a:gd name="connsiteX2659" fmla="*/ 754587 w 1656655"/>
              <a:gd name="connsiteY2659" fmla="*/ 99787 h 1864576"/>
              <a:gd name="connsiteX2660" fmla="*/ 754587 w 1656655"/>
              <a:gd name="connsiteY2660" fmla="*/ 105829 h 1864576"/>
              <a:gd name="connsiteX2661" fmla="*/ 754587 w 1656655"/>
              <a:gd name="connsiteY2661" fmla="*/ 99787 h 1864576"/>
              <a:gd name="connsiteX2662" fmla="*/ 799412 w 1656655"/>
              <a:gd name="connsiteY2662" fmla="*/ 197625 h 1864576"/>
              <a:gd name="connsiteX2663" fmla="*/ 799412 w 1656655"/>
              <a:gd name="connsiteY2663" fmla="*/ 203472 h 1864576"/>
              <a:gd name="connsiteX2664" fmla="*/ 799412 w 1656655"/>
              <a:gd name="connsiteY2664" fmla="*/ 197625 h 1864576"/>
              <a:gd name="connsiteX2665" fmla="*/ 866752 w 1656655"/>
              <a:gd name="connsiteY2665" fmla="*/ 182618 h 1864576"/>
              <a:gd name="connsiteX2666" fmla="*/ 866752 w 1656655"/>
              <a:gd name="connsiteY2666" fmla="*/ 188660 h 1864576"/>
              <a:gd name="connsiteX2667" fmla="*/ 866752 w 1656655"/>
              <a:gd name="connsiteY2667" fmla="*/ 182618 h 1864576"/>
              <a:gd name="connsiteX2668" fmla="*/ 875678 w 1656655"/>
              <a:gd name="connsiteY2668" fmla="*/ 167026 h 1864576"/>
              <a:gd name="connsiteX2669" fmla="*/ 875678 w 1656655"/>
              <a:gd name="connsiteY2669" fmla="*/ 173068 h 1864576"/>
              <a:gd name="connsiteX2670" fmla="*/ 875678 w 1656655"/>
              <a:gd name="connsiteY2670" fmla="*/ 167026 h 1864576"/>
              <a:gd name="connsiteX2671" fmla="*/ 883635 w 1656655"/>
              <a:gd name="connsiteY2671" fmla="*/ 150850 h 1864576"/>
              <a:gd name="connsiteX2672" fmla="*/ 883635 w 1656655"/>
              <a:gd name="connsiteY2672" fmla="*/ 156892 h 1864576"/>
              <a:gd name="connsiteX2673" fmla="*/ 883635 w 1656655"/>
              <a:gd name="connsiteY2673" fmla="*/ 150850 h 1864576"/>
              <a:gd name="connsiteX2674" fmla="*/ 890428 w 1656655"/>
              <a:gd name="connsiteY2674" fmla="*/ 134284 h 1864576"/>
              <a:gd name="connsiteX2675" fmla="*/ 890428 w 1656655"/>
              <a:gd name="connsiteY2675" fmla="*/ 140326 h 1864576"/>
              <a:gd name="connsiteX2676" fmla="*/ 890428 w 1656655"/>
              <a:gd name="connsiteY2676" fmla="*/ 134284 h 1864576"/>
              <a:gd name="connsiteX2677" fmla="*/ 896637 w 1656655"/>
              <a:gd name="connsiteY2677" fmla="*/ 117133 h 1864576"/>
              <a:gd name="connsiteX2678" fmla="*/ 896637 w 1656655"/>
              <a:gd name="connsiteY2678" fmla="*/ 123175 h 1864576"/>
              <a:gd name="connsiteX2679" fmla="*/ 896637 w 1656655"/>
              <a:gd name="connsiteY2679" fmla="*/ 117133 h 1864576"/>
              <a:gd name="connsiteX2680" fmla="*/ 901487 w 1656655"/>
              <a:gd name="connsiteY2680" fmla="*/ 99787 h 1864576"/>
              <a:gd name="connsiteX2681" fmla="*/ 901487 w 1656655"/>
              <a:gd name="connsiteY2681" fmla="*/ 105829 h 1864576"/>
              <a:gd name="connsiteX2682" fmla="*/ 901487 w 1656655"/>
              <a:gd name="connsiteY2682" fmla="*/ 99787 h 1864576"/>
              <a:gd name="connsiteX2683" fmla="*/ 856662 w 1656655"/>
              <a:gd name="connsiteY2683" fmla="*/ 197625 h 1864576"/>
              <a:gd name="connsiteX2684" fmla="*/ 856662 w 1656655"/>
              <a:gd name="connsiteY2684" fmla="*/ 203472 h 1864576"/>
              <a:gd name="connsiteX2685" fmla="*/ 856662 w 1656655"/>
              <a:gd name="connsiteY2685" fmla="*/ 197625 h 1864576"/>
              <a:gd name="connsiteX2686" fmla="*/ 567510 w 1656655"/>
              <a:gd name="connsiteY2686" fmla="*/ 409673 h 1864576"/>
              <a:gd name="connsiteX2687" fmla="*/ 568479 w 1656655"/>
              <a:gd name="connsiteY2687" fmla="*/ 407919 h 1864576"/>
              <a:gd name="connsiteX2688" fmla="*/ 567124 w 1656655"/>
              <a:gd name="connsiteY2688" fmla="*/ 406554 h 1864576"/>
              <a:gd name="connsiteX2689" fmla="*/ 565377 w 1656655"/>
              <a:gd name="connsiteY2689" fmla="*/ 400123 h 1864576"/>
              <a:gd name="connsiteX2690" fmla="*/ 570226 w 1656655"/>
              <a:gd name="connsiteY2690" fmla="*/ 393691 h 1864576"/>
              <a:gd name="connsiteX2691" fmla="*/ 570030 w 1656655"/>
              <a:gd name="connsiteY2691" fmla="*/ 390768 h 1864576"/>
              <a:gd name="connsiteX2692" fmla="*/ 570613 w 1656655"/>
              <a:gd name="connsiteY2692" fmla="*/ 389598 h 1864576"/>
              <a:gd name="connsiteX2693" fmla="*/ 571391 w 1656655"/>
              <a:gd name="connsiteY2693" fmla="*/ 388624 h 1864576"/>
              <a:gd name="connsiteX2694" fmla="*/ 569257 w 1656655"/>
              <a:gd name="connsiteY2694" fmla="*/ 385895 h 1864576"/>
              <a:gd name="connsiteX2695" fmla="*/ 567510 w 1656655"/>
              <a:gd name="connsiteY2695" fmla="*/ 382387 h 1864576"/>
              <a:gd name="connsiteX2696" fmla="*/ 566541 w 1656655"/>
              <a:gd name="connsiteY2696" fmla="*/ 378294 h 1864576"/>
              <a:gd name="connsiteX2697" fmla="*/ 565959 w 1656655"/>
              <a:gd name="connsiteY2697" fmla="*/ 376930 h 1864576"/>
              <a:gd name="connsiteX2698" fmla="*/ 564985 w 1656655"/>
              <a:gd name="connsiteY2698" fmla="*/ 372642 h 1864576"/>
              <a:gd name="connsiteX2699" fmla="*/ 562073 w 1656655"/>
              <a:gd name="connsiteY2699" fmla="*/ 365626 h 1864576"/>
              <a:gd name="connsiteX2700" fmla="*/ 561104 w 1656655"/>
              <a:gd name="connsiteY2700" fmla="*/ 364067 h 1864576"/>
              <a:gd name="connsiteX2701" fmla="*/ 561300 w 1656655"/>
              <a:gd name="connsiteY2701" fmla="*/ 362313 h 1864576"/>
              <a:gd name="connsiteX2702" fmla="*/ 559553 w 1656655"/>
              <a:gd name="connsiteY2702" fmla="*/ 359974 h 1864576"/>
              <a:gd name="connsiteX2703" fmla="*/ 531802 w 1656655"/>
              <a:gd name="connsiteY2703" fmla="*/ 300725 h 1864576"/>
              <a:gd name="connsiteX2704" fmla="*/ 524040 w 1656655"/>
              <a:gd name="connsiteY2704" fmla="*/ 262526 h 1864576"/>
              <a:gd name="connsiteX2705" fmla="*/ 463298 w 1656655"/>
              <a:gd name="connsiteY2705" fmla="*/ 216141 h 1864576"/>
              <a:gd name="connsiteX2706" fmla="*/ 409543 w 1656655"/>
              <a:gd name="connsiteY2706" fmla="*/ 240308 h 1864576"/>
              <a:gd name="connsiteX2707" fmla="*/ 410902 w 1656655"/>
              <a:gd name="connsiteY2707" fmla="*/ 278312 h 1864576"/>
              <a:gd name="connsiteX2708" fmla="*/ 455148 w 1656655"/>
              <a:gd name="connsiteY2708" fmla="*/ 267398 h 1864576"/>
              <a:gd name="connsiteX2709" fmla="*/ 486586 w 1656655"/>
              <a:gd name="connsiteY2709" fmla="*/ 291760 h 1864576"/>
              <a:gd name="connsiteX2710" fmla="*/ 491632 w 1656655"/>
              <a:gd name="connsiteY2710" fmla="*/ 328791 h 1864576"/>
              <a:gd name="connsiteX2711" fmla="*/ 556059 w 1656655"/>
              <a:gd name="connsiteY2711" fmla="*/ 409673 h 1864576"/>
              <a:gd name="connsiteX2712" fmla="*/ 564403 w 1656655"/>
              <a:gd name="connsiteY2712" fmla="*/ 409283 h 1864576"/>
              <a:gd name="connsiteX2713" fmla="*/ 567510 w 1656655"/>
              <a:gd name="connsiteY2713" fmla="*/ 409673 h 1864576"/>
              <a:gd name="connsiteX2714" fmla="*/ 699666 w 1656655"/>
              <a:gd name="connsiteY2714" fmla="*/ 402461 h 1864576"/>
              <a:gd name="connsiteX2715" fmla="*/ 699666 w 1656655"/>
              <a:gd name="connsiteY2715" fmla="*/ 402461 h 1864576"/>
              <a:gd name="connsiteX2716" fmla="*/ 700831 w 1656655"/>
              <a:gd name="connsiteY2716" fmla="*/ 403826 h 1864576"/>
              <a:gd name="connsiteX2717" fmla="*/ 700439 w 1656655"/>
              <a:gd name="connsiteY2717" fmla="*/ 405775 h 1864576"/>
              <a:gd name="connsiteX2718" fmla="*/ 693652 w 1656655"/>
              <a:gd name="connsiteY2718" fmla="*/ 409478 h 1864576"/>
              <a:gd name="connsiteX2719" fmla="*/ 692291 w 1656655"/>
              <a:gd name="connsiteY2719" fmla="*/ 410842 h 1864576"/>
              <a:gd name="connsiteX2720" fmla="*/ 691323 w 1656655"/>
              <a:gd name="connsiteY2720" fmla="*/ 412596 h 1864576"/>
              <a:gd name="connsiteX2721" fmla="*/ 689766 w 1656655"/>
              <a:gd name="connsiteY2721" fmla="*/ 413766 h 1864576"/>
              <a:gd name="connsiteX2722" fmla="*/ 688602 w 1656655"/>
              <a:gd name="connsiteY2722" fmla="*/ 413961 h 1864576"/>
              <a:gd name="connsiteX2723" fmla="*/ 688215 w 1656655"/>
              <a:gd name="connsiteY2723" fmla="*/ 414156 h 1864576"/>
              <a:gd name="connsiteX2724" fmla="*/ 685303 w 1656655"/>
              <a:gd name="connsiteY2724" fmla="*/ 417079 h 1864576"/>
              <a:gd name="connsiteX2725" fmla="*/ 678125 w 1656655"/>
              <a:gd name="connsiteY2725" fmla="*/ 420587 h 1864576"/>
              <a:gd name="connsiteX2726" fmla="*/ 676764 w 1656655"/>
              <a:gd name="connsiteY2726" fmla="*/ 425070 h 1864576"/>
              <a:gd name="connsiteX2727" fmla="*/ 676378 w 1656655"/>
              <a:gd name="connsiteY2727" fmla="*/ 425460 h 1864576"/>
              <a:gd name="connsiteX2728" fmla="*/ 677738 w 1656655"/>
              <a:gd name="connsiteY2728" fmla="*/ 429552 h 1864576"/>
              <a:gd name="connsiteX2729" fmla="*/ 674048 w 1656655"/>
              <a:gd name="connsiteY2729" fmla="*/ 436763 h 1864576"/>
              <a:gd name="connsiteX2730" fmla="*/ 669972 w 1656655"/>
              <a:gd name="connsiteY2730" fmla="*/ 438128 h 1864576"/>
              <a:gd name="connsiteX2731" fmla="*/ 669199 w 1656655"/>
              <a:gd name="connsiteY2731" fmla="*/ 441636 h 1864576"/>
              <a:gd name="connsiteX2732" fmla="*/ 721208 w 1656655"/>
              <a:gd name="connsiteY2732" fmla="*/ 443780 h 1864576"/>
              <a:gd name="connsiteX2733" fmla="*/ 817073 w 1656655"/>
              <a:gd name="connsiteY2733" fmla="*/ 297997 h 1864576"/>
              <a:gd name="connsiteX2734" fmla="*/ 794949 w 1656655"/>
              <a:gd name="connsiteY2734" fmla="*/ 299556 h 1864576"/>
              <a:gd name="connsiteX2735" fmla="*/ 768749 w 1656655"/>
              <a:gd name="connsiteY2735" fmla="*/ 303259 h 1864576"/>
              <a:gd name="connsiteX2736" fmla="*/ 716162 w 1656655"/>
              <a:gd name="connsiteY2736" fmla="*/ 391352 h 1864576"/>
              <a:gd name="connsiteX2737" fmla="*/ 702769 w 1656655"/>
              <a:gd name="connsiteY2737" fmla="*/ 400512 h 1864576"/>
              <a:gd name="connsiteX2738" fmla="*/ 699666 w 1656655"/>
              <a:gd name="connsiteY2738" fmla="*/ 402461 h 1864576"/>
              <a:gd name="connsiteX2739" fmla="*/ 664344 w 1656655"/>
              <a:gd name="connsiteY2739" fmla="*/ 281236 h 1864576"/>
              <a:gd name="connsiteX2740" fmla="*/ 663958 w 1656655"/>
              <a:gd name="connsiteY2740" fmla="*/ 281041 h 1864576"/>
              <a:gd name="connsiteX2741" fmla="*/ 663571 w 1656655"/>
              <a:gd name="connsiteY2741" fmla="*/ 281041 h 1864576"/>
              <a:gd name="connsiteX2742" fmla="*/ 658717 w 1656655"/>
              <a:gd name="connsiteY2742" fmla="*/ 279677 h 1864576"/>
              <a:gd name="connsiteX2743" fmla="*/ 657748 w 1656655"/>
              <a:gd name="connsiteY2743" fmla="*/ 287472 h 1864576"/>
              <a:gd name="connsiteX2744" fmla="*/ 656387 w 1656655"/>
              <a:gd name="connsiteY2744" fmla="*/ 289032 h 1864576"/>
              <a:gd name="connsiteX2745" fmla="*/ 649791 w 1656655"/>
              <a:gd name="connsiteY2745" fmla="*/ 286498 h 1864576"/>
              <a:gd name="connsiteX2746" fmla="*/ 648044 w 1656655"/>
              <a:gd name="connsiteY2746" fmla="*/ 285329 h 1864576"/>
              <a:gd name="connsiteX2747" fmla="*/ 646492 w 1656655"/>
              <a:gd name="connsiteY2747" fmla="*/ 290786 h 1864576"/>
              <a:gd name="connsiteX2748" fmla="*/ 648822 w 1656655"/>
              <a:gd name="connsiteY2748" fmla="*/ 290591 h 1864576"/>
              <a:gd name="connsiteX2749" fmla="*/ 654836 w 1656655"/>
              <a:gd name="connsiteY2749" fmla="*/ 291760 h 1864576"/>
              <a:gd name="connsiteX2750" fmla="*/ 655228 w 1656655"/>
              <a:gd name="connsiteY2750" fmla="*/ 295268 h 1864576"/>
              <a:gd name="connsiteX2751" fmla="*/ 654645 w 1656655"/>
              <a:gd name="connsiteY2751" fmla="*/ 297022 h 1864576"/>
              <a:gd name="connsiteX2752" fmla="*/ 653867 w 1656655"/>
              <a:gd name="connsiteY2752" fmla="*/ 298581 h 1864576"/>
              <a:gd name="connsiteX2753" fmla="*/ 657361 w 1656655"/>
              <a:gd name="connsiteY2753" fmla="*/ 299556 h 1864576"/>
              <a:gd name="connsiteX2754" fmla="*/ 658134 w 1656655"/>
              <a:gd name="connsiteY2754" fmla="*/ 295268 h 1864576"/>
              <a:gd name="connsiteX2755" fmla="*/ 661046 w 1656655"/>
              <a:gd name="connsiteY2755" fmla="*/ 293514 h 1864576"/>
              <a:gd name="connsiteX2756" fmla="*/ 664736 w 1656655"/>
              <a:gd name="connsiteY2756" fmla="*/ 294878 h 1864576"/>
              <a:gd name="connsiteX2757" fmla="*/ 666287 w 1656655"/>
              <a:gd name="connsiteY2757" fmla="*/ 295853 h 1864576"/>
              <a:gd name="connsiteX2758" fmla="*/ 667065 w 1656655"/>
              <a:gd name="connsiteY2758" fmla="*/ 296438 h 1864576"/>
              <a:gd name="connsiteX2759" fmla="*/ 667838 w 1656655"/>
              <a:gd name="connsiteY2759" fmla="*/ 297022 h 1864576"/>
              <a:gd name="connsiteX2760" fmla="*/ 669389 w 1656655"/>
              <a:gd name="connsiteY2760" fmla="*/ 291565 h 1864576"/>
              <a:gd name="connsiteX2761" fmla="*/ 661628 w 1656655"/>
              <a:gd name="connsiteY2761" fmla="*/ 290591 h 1864576"/>
              <a:gd name="connsiteX2762" fmla="*/ 660077 w 1656655"/>
              <a:gd name="connsiteY2762" fmla="*/ 289226 h 1864576"/>
              <a:gd name="connsiteX2763" fmla="*/ 661437 w 1656655"/>
              <a:gd name="connsiteY2763" fmla="*/ 284549 h 1864576"/>
              <a:gd name="connsiteX2764" fmla="*/ 662597 w 1656655"/>
              <a:gd name="connsiteY2764" fmla="*/ 282600 h 1864576"/>
              <a:gd name="connsiteX2765" fmla="*/ 664344 w 1656655"/>
              <a:gd name="connsiteY2765" fmla="*/ 281236 h 1864576"/>
              <a:gd name="connsiteX2766" fmla="*/ 653285 w 1656655"/>
              <a:gd name="connsiteY2766" fmla="*/ 301895 h 1864576"/>
              <a:gd name="connsiteX2767" fmla="*/ 643581 w 1656655"/>
              <a:gd name="connsiteY2767" fmla="*/ 310081 h 1864576"/>
              <a:gd name="connsiteX2768" fmla="*/ 651734 w 1656655"/>
              <a:gd name="connsiteY2768" fmla="*/ 319826 h 1864576"/>
              <a:gd name="connsiteX2769" fmla="*/ 661437 w 1656655"/>
              <a:gd name="connsiteY2769" fmla="*/ 311640 h 1864576"/>
              <a:gd name="connsiteX2770" fmla="*/ 653285 w 1656655"/>
              <a:gd name="connsiteY2770" fmla="*/ 301895 h 1864576"/>
              <a:gd name="connsiteX2771" fmla="*/ 599338 w 1656655"/>
              <a:gd name="connsiteY2771" fmla="*/ 316902 h 1864576"/>
              <a:gd name="connsiteX2772" fmla="*/ 597782 w 1656655"/>
              <a:gd name="connsiteY2772" fmla="*/ 314758 h 1864576"/>
              <a:gd name="connsiteX2773" fmla="*/ 589242 w 1656655"/>
              <a:gd name="connsiteY2773" fmla="*/ 312420 h 1864576"/>
              <a:gd name="connsiteX2774" fmla="*/ 583033 w 1656655"/>
              <a:gd name="connsiteY2774" fmla="*/ 313589 h 1864576"/>
              <a:gd name="connsiteX2775" fmla="*/ 596035 w 1656655"/>
              <a:gd name="connsiteY2775" fmla="*/ 320800 h 1864576"/>
              <a:gd name="connsiteX2776" fmla="*/ 597978 w 1656655"/>
              <a:gd name="connsiteY2776" fmla="*/ 322359 h 1864576"/>
              <a:gd name="connsiteX2777" fmla="*/ 599725 w 1656655"/>
              <a:gd name="connsiteY2777" fmla="*/ 323918 h 1864576"/>
              <a:gd name="connsiteX2778" fmla="*/ 599338 w 1656655"/>
              <a:gd name="connsiteY2778" fmla="*/ 316902 h 1864576"/>
              <a:gd name="connsiteX2779" fmla="*/ 607682 w 1656655"/>
              <a:gd name="connsiteY2779" fmla="*/ 361728 h 1864576"/>
              <a:gd name="connsiteX2780" fmla="*/ 606708 w 1656655"/>
              <a:gd name="connsiteY2780" fmla="*/ 356661 h 1864576"/>
              <a:gd name="connsiteX2781" fmla="*/ 603219 w 1656655"/>
              <a:gd name="connsiteY2781" fmla="*/ 329375 h 1864576"/>
              <a:gd name="connsiteX2782" fmla="*/ 602827 w 1656655"/>
              <a:gd name="connsiteY2782" fmla="*/ 318266 h 1864576"/>
              <a:gd name="connsiteX2783" fmla="*/ 602440 w 1656655"/>
              <a:gd name="connsiteY2783" fmla="*/ 317877 h 1864576"/>
              <a:gd name="connsiteX2784" fmla="*/ 602636 w 1656655"/>
              <a:gd name="connsiteY2784" fmla="*/ 323723 h 1864576"/>
              <a:gd name="connsiteX2785" fmla="*/ 603023 w 1656655"/>
              <a:gd name="connsiteY2785" fmla="*/ 329570 h 1864576"/>
              <a:gd name="connsiteX2786" fmla="*/ 605739 w 1656655"/>
              <a:gd name="connsiteY2786" fmla="*/ 351594 h 1864576"/>
              <a:gd name="connsiteX2787" fmla="*/ 605934 w 1656655"/>
              <a:gd name="connsiteY2787" fmla="*/ 352958 h 1864576"/>
              <a:gd name="connsiteX2788" fmla="*/ 607682 w 1656655"/>
              <a:gd name="connsiteY2788" fmla="*/ 361728 h 1864576"/>
              <a:gd name="connsiteX2789" fmla="*/ 635433 w 1656655"/>
              <a:gd name="connsiteY2789" fmla="*/ 322164 h 1864576"/>
              <a:gd name="connsiteX2790" fmla="*/ 634655 w 1656655"/>
              <a:gd name="connsiteY2790" fmla="*/ 345357 h 1864576"/>
              <a:gd name="connsiteX2791" fmla="*/ 635820 w 1656655"/>
              <a:gd name="connsiteY2791" fmla="*/ 333858 h 1864576"/>
              <a:gd name="connsiteX2792" fmla="*/ 636984 w 1656655"/>
              <a:gd name="connsiteY2792" fmla="*/ 322359 h 1864576"/>
              <a:gd name="connsiteX2793" fmla="*/ 635433 w 1656655"/>
              <a:gd name="connsiteY2793" fmla="*/ 322164 h 1864576"/>
              <a:gd name="connsiteX2794" fmla="*/ 607682 w 1656655"/>
              <a:gd name="connsiteY2794" fmla="*/ 317682 h 1864576"/>
              <a:gd name="connsiteX2795" fmla="*/ 605934 w 1656655"/>
              <a:gd name="connsiteY2795" fmla="*/ 317292 h 1864576"/>
              <a:gd name="connsiteX2796" fmla="*/ 615829 w 1656655"/>
              <a:gd name="connsiteY2796" fmla="*/ 376540 h 1864576"/>
              <a:gd name="connsiteX2797" fmla="*/ 617386 w 1656655"/>
              <a:gd name="connsiteY2797" fmla="*/ 379659 h 1864576"/>
              <a:gd name="connsiteX2798" fmla="*/ 617576 w 1656655"/>
              <a:gd name="connsiteY2798" fmla="*/ 379464 h 1864576"/>
              <a:gd name="connsiteX2799" fmla="*/ 617576 w 1656655"/>
              <a:gd name="connsiteY2799" fmla="*/ 379269 h 1864576"/>
              <a:gd name="connsiteX2800" fmla="*/ 619906 w 1656655"/>
              <a:gd name="connsiteY2800" fmla="*/ 376930 h 1864576"/>
              <a:gd name="connsiteX2801" fmla="*/ 620292 w 1656655"/>
              <a:gd name="connsiteY2801" fmla="*/ 375761 h 1864576"/>
              <a:gd name="connsiteX2802" fmla="*/ 625147 w 1656655"/>
              <a:gd name="connsiteY2802" fmla="*/ 374981 h 1864576"/>
              <a:gd name="connsiteX2803" fmla="*/ 625337 w 1656655"/>
              <a:gd name="connsiteY2803" fmla="*/ 373617 h 1864576"/>
              <a:gd name="connsiteX2804" fmla="*/ 624760 w 1656655"/>
              <a:gd name="connsiteY2804" fmla="*/ 369719 h 1864576"/>
              <a:gd name="connsiteX2805" fmla="*/ 617576 w 1656655"/>
              <a:gd name="connsiteY2805" fmla="*/ 332689 h 1864576"/>
              <a:gd name="connsiteX2806" fmla="*/ 617190 w 1656655"/>
              <a:gd name="connsiteY2806" fmla="*/ 320995 h 1864576"/>
              <a:gd name="connsiteX2807" fmla="*/ 616994 w 1656655"/>
              <a:gd name="connsiteY2807" fmla="*/ 320215 h 1864576"/>
              <a:gd name="connsiteX2808" fmla="*/ 614860 w 1656655"/>
              <a:gd name="connsiteY2808" fmla="*/ 319436 h 1864576"/>
              <a:gd name="connsiteX2809" fmla="*/ 612918 w 1656655"/>
              <a:gd name="connsiteY2809" fmla="*/ 320800 h 1864576"/>
              <a:gd name="connsiteX2810" fmla="*/ 607682 w 1656655"/>
              <a:gd name="connsiteY2810" fmla="*/ 317682 h 1864576"/>
              <a:gd name="connsiteX2811" fmla="*/ 657552 w 1656655"/>
              <a:gd name="connsiteY2811" fmla="*/ 325867 h 1864576"/>
              <a:gd name="connsiteX2812" fmla="*/ 654063 w 1656655"/>
              <a:gd name="connsiteY2812" fmla="*/ 323529 h 1864576"/>
              <a:gd name="connsiteX2813" fmla="*/ 651734 w 1656655"/>
              <a:gd name="connsiteY2813" fmla="*/ 322944 h 1864576"/>
              <a:gd name="connsiteX2814" fmla="*/ 645328 w 1656655"/>
              <a:gd name="connsiteY2814" fmla="*/ 320800 h 1864576"/>
              <a:gd name="connsiteX2815" fmla="*/ 640087 w 1656655"/>
              <a:gd name="connsiteY2815" fmla="*/ 320800 h 1864576"/>
              <a:gd name="connsiteX2816" fmla="*/ 637757 w 1656655"/>
              <a:gd name="connsiteY2816" fmla="*/ 343993 h 1864576"/>
              <a:gd name="connsiteX2817" fmla="*/ 637371 w 1656655"/>
              <a:gd name="connsiteY2817" fmla="*/ 347891 h 1864576"/>
              <a:gd name="connsiteX2818" fmla="*/ 636984 w 1656655"/>
              <a:gd name="connsiteY2818" fmla="*/ 351788 h 1864576"/>
              <a:gd name="connsiteX2819" fmla="*/ 638535 w 1656655"/>
              <a:gd name="connsiteY2819" fmla="*/ 350619 h 1864576"/>
              <a:gd name="connsiteX2820" fmla="*/ 642998 w 1656655"/>
              <a:gd name="connsiteY2820" fmla="*/ 353543 h 1864576"/>
              <a:gd name="connsiteX2821" fmla="*/ 643967 w 1656655"/>
              <a:gd name="connsiteY2821" fmla="*/ 351788 h 1864576"/>
              <a:gd name="connsiteX2822" fmla="*/ 644745 w 1656655"/>
              <a:gd name="connsiteY2822" fmla="*/ 350034 h 1864576"/>
              <a:gd name="connsiteX2823" fmla="*/ 651924 w 1656655"/>
              <a:gd name="connsiteY2823" fmla="*/ 336197 h 1864576"/>
              <a:gd name="connsiteX2824" fmla="*/ 653671 w 1656655"/>
              <a:gd name="connsiteY2824" fmla="*/ 332689 h 1864576"/>
              <a:gd name="connsiteX2825" fmla="*/ 656387 w 1656655"/>
              <a:gd name="connsiteY2825" fmla="*/ 327426 h 1864576"/>
              <a:gd name="connsiteX2826" fmla="*/ 657552 w 1656655"/>
              <a:gd name="connsiteY2826" fmla="*/ 325867 h 1864576"/>
              <a:gd name="connsiteX2827" fmla="*/ 631357 w 1656655"/>
              <a:gd name="connsiteY2827" fmla="*/ 348865 h 1864576"/>
              <a:gd name="connsiteX2828" fmla="*/ 632130 w 1656655"/>
              <a:gd name="connsiteY2828" fmla="*/ 324113 h 1864576"/>
              <a:gd name="connsiteX2829" fmla="*/ 631161 w 1656655"/>
              <a:gd name="connsiteY2829" fmla="*/ 324893 h 1864576"/>
              <a:gd name="connsiteX2830" fmla="*/ 630579 w 1656655"/>
              <a:gd name="connsiteY2830" fmla="*/ 326062 h 1864576"/>
              <a:gd name="connsiteX2831" fmla="*/ 630774 w 1656655"/>
              <a:gd name="connsiteY2831" fmla="*/ 329375 h 1864576"/>
              <a:gd name="connsiteX2832" fmla="*/ 631357 w 1656655"/>
              <a:gd name="connsiteY2832" fmla="*/ 348865 h 1864576"/>
              <a:gd name="connsiteX2833" fmla="*/ 628058 w 1656655"/>
              <a:gd name="connsiteY2833" fmla="*/ 368939 h 1864576"/>
              <a:gd name="connsiteX2834" fmla="*/ 628249 w 1656655"/>
              <a:gd name="connsiteY2834" fmla="*/ 343408 h 1864576"/>
              <a:gd name="connsiteX2835" fmla="*/ 627863 w 1656655"/>
              <a:gd name="connsiteY2835" fmla="*/ 330740 h 1864576"/>
              <a:gd name="connsiteX2836" fmla="*/ 627667 w 1656655"/>
              <a:gd name="connsiteY2836" fmla="*/ 326062 h 1864576"/>
              <a:gd name="connsiteX2837" fmla="*/ 626311 w 1656655"/>
              <a:gd name="connsiteY2837" fmla="*/ 325672 h 1864576"/>
              <a:gd name="connsiteX2838" fmla="*/ 620684 w 1656655"/>
              <a:gd name="connsiteY2838" fmla="*/ 324893 h 1864576"/>
              <a:gd name="connsiteX2839" fmla="*/ 624951 w 1656655"/>
              <a:gd name="connsiteY2839" fmla="*/ 359000 h 1864576"/>
              <a:gd name="connsiteX2840" fmla="*/ 628058 w 1656655"/>
              <a:gd name="connsiteY2840" fmla="*/ 368939 h 1864576"/>
              <a:gd name="connsiteX2841" fmla="*/ 597591 w 1656655"/>
              <a:gd name="connsiteY2841" fmla="*/ 326842 h 1864576"/>
              <a:gd name="connsiteX2842" fmla="*/ 594288 w 1656655"/>
              <a:gd name="connsiteY2842" fmla="*/ 323723 h 1864576"/>
              <a:gd name="connsiteX2843" fmla="*/ 582259 w 1656655"/>
              <a:gd name="connsiteY2843" fmla="*/ 316902 h 1864576"/>
              <a:gd name="connsiteX2844" fmla="*/ 578765 w 1656655"/>
              <a:gd name="connsiteY2844" fmla="*/ 316123 h 1864576"/>
              <a:gd name="connsiteX2845" fmla="*/ 575467 w 1656655"/>
              <a:gd name="connsiteY2845" fmla="*/ 316902 h 1864576"/>
              <a:gd name="connsiteX2846" fmla="*/ 566345 w 1656655"/>
              <a:gd name="connsiteY2846" fmla="*/ 323723 h 1864576"/>
              <a:gd name="connsiteX2847" fmla="*/ 564794 w 1656655"/>
              <a:gd name="connsiteY2847" fmla="*/ 325478 h 1864576"/>
              <a:gd name="connsiteX2848" fmla="*/ 563820 w 1656655"/>
              <a:gd name="connsiteY2848" fmla="*/ 326647 h 1864576"/>
              <a:gd name="connsiteX2849" fmla="*/ 560914 w 1656655"/>
              <a:gd name="connsiteY2849" fmla="*/ 336392 h 1864576"/>
              <a:gd name="connsiteX2850" fmla="*/ 566541 w 1656655"/>
              <a:gd name="connsiteY2850" fmla="*/ 337171 h 1864576"/>
              <a:gd name="connsiteX2851" fmla="*/ 572942 w 1656655"/>
              <a:gd name="connsiteY2851" fmla="*/ 336781 h 1864576"/>
              <a:gd name="connsiteX2852" fmla="*/ 597591 w 1656655"/>
              <a:gd name="connsiteY2852" fmla="*/ 326842 h 1864576"/>
              <a:gd name="connsiteX2853" fmla="*/ 659495 w 1656655"/>
              <a:gd name="connsiteY2853" fmla="*/ 328986 h 1864576"/>
              <a:gd name="connsiteX2854" fmla="*/ 654254 w 1656655"/>
              <a:gd name="connsiteY2854" fmla="*/ 339120 h 1864576"/>
              <a:gd name="connsiteX2855" fmla="*/ 651734 w 1656655"/>
              <a:gd name="connsiteY2855" fmla="*/ 344188 h 1864576"/>
              <a:gd name="connsiteX2856" fmla="*/ 649208 w 1656655"/>
              <a:gd name="connsiteY2856" fmla="*/ 349255 h 1864576"/>
              <a:gd name="connsiteX2857" fmla="*/ 652120 w 1656655"/>
              <a:gd name="connsiteY2857" fmla="*/ 344382 h 1864576"/>
              <a:gd name="connsiteX2858" fmla="*/ 660273 w 1656655"/>
              <a:gd name="connsiteY2858" fmla="*/ 331130 h 1864576"/>
              <a:gd name="connsiteX2859" fmla="*/ 661046 w 1656655"/>
              <a:gd name="connsiteY2859" fmla="*/ 329960 h 1864576"/>
              <a:gd name="connsiteX2860" fmla="*/ 659495 w 1656655"/>
              <a:gd name="connsiteY2860" fmla="*/ 328986 h 1864576"/>
              <a:gd name="connsiteX2861" fmla="*/ 650177 w 1656655"/>
              <a:gd name="connsiteY2861" fmla="*/ 353737 h 1864576"/>
              <a:gd name="connsiteX2862" fmla="*/ 650177 w 1656655"/>
              <a:gd name="connsiteY2862" fmla="*/ 353737 h 1864576"/>
              <a:gd name="connsiteX2863" fmla="*/ 656970 w 1656655"/>
              <a:gd name="connsiteY2863" fmla="*/ 343603 h 1864576"/>
              <a:gd name="connsiteX2864" fmla="*/ 658717 w 1656655"/>
              <a:gd name="connsiteY2864" fmla="*/ 341069 h 1864576"/>
              <a:gd name="connsiteX2865" fmla="*/ 662211 w 1656655"/>
              <a:gd name="connsiteY2865" fmla="*/ 336002 h 1864576"/>
              <a:gd name="connsiteX2866" fmla="*/ 662989 w 1656655"/>
              <a:gd name="connsiteY2866" fmla="*/ 334638 h 1864576"/>
              <a:gd name="connsiteX2867" fmla="*/ 662406 w 1656655"/>
              <a:gd name="connsiteY2867" fmla="*/ 332884 h 1864576"/>
              <a:gd name="connsiteX2868" fmla="*/ 661628 w 1656655"/>
              <a:gd name="connsiteY2868" fmla="*/ 334248 h 1864576"/>
              <a:gd name="connsiteX2869" fmla="*/ 659299 w 1656655"/>
              <a:gd name="connsiteY2869" fmla="*/ 338146 h 1864576"/>
              <a:gd name="connsiteX2870" fmla="*/ 656196 w 1656655"/>
              <a:gd name="connsiteY2870" fmla="*/ 343408 h 1864576"/>
              <a:gd name="connsiteX2871" fmla="*/ 650177 w 1656655"/>
              <a:gd name="connsiteY2871" fmla="*/ 353737 h 1864576"/>
              <a:gd name="connsiteX2872" fmla="*/ 602440 w 1656655"/>
              <a:gd name="connsiteY2872" fmla="*/ 351788 h 1864576"/>
              <a:gd name="connsiteX2873" fmla="*/ 601662 w 1656655"/>
              <a:gd name="connsiteY2873" fmla="*/ 346526 h 1864576"/>
              <a:gd name="connsiteX2874" fmla="*/ 600889 w 1656655"/>
              <a:gd name="connsiteY2874" fmla="*/ 341069 h 1864576"/>
              <a:gd name="connsiteX2875" fmla="*/ 599915 w 1656655"/>
              <a:gd name="connsiteY2875" fmla="*/ 329960 h 1864576"/>
              <a:gd name="connsiteX2876" fmla="*/ 579930 w 1656655"/>
              <a:gd name="connsiteY2876" fmla="*/ 336392 h 1864576"/>
              <a:gd name="connsiteX2877" fmla="*/ 574689 w 1656655"/>
              <a:gd name="connsiteY2877" fmla="*/ 339900 h 1864576"/>
              <a:gd name="connsiteX2878" fmla="*/ 577601 w 1656655"/>
              <a:gd name="connsiteY2878" fmla="*/ 341459 h 1864576"/>
              <a:gd name="connsiteX2879" fmla="*/ 585362 w 1656655"/>
              <a:gd name="connsiteY2879" fmla="*/ 346721 h 1864576"/>
              <a:gd name="connsiteX2880" fmla="*/ 588856 w 1656655"/>
              <a:gd name="connsiteY2880" fmla="*/ 349840 h 1864576"/>
              <a:gd name="connsiteX2881" fmla="*/ 589438 w 1656655"/>
              <a:gd name="connsiteY2881" fmla="*/ 350424 h 1864576"/>
              <a:gd name="connsiteX2882" fmla="*/ 593128 w 1656655"/>
              <a:gd name="connsiteY2882" fmla="*/ 354517 h 1864576"/>
              <a:gd name="connsiteX2883" fmla="*/ 594097 w 1656655"/>
              <a:gd name="connsiteY2883" fmla="*/ 355686 h 1864576"/>
              <a:gd name="connsiteX2884" fmla="*/ 598364 w 1656655"/>
              <a:gd name="connsiteY2884" fmla="*/ 353737 h 1864576"/>
              <a:gd name="connsiteX2885" fmla="*/ 602440 w 1656655"/>
              <a:gd name="connsiteY2885" fmla="*/ 351788 h 1864576"/>
              <a:gd name="connsiteX2886" fmla="*/ 568288 w 1656655"/>
              <a:gd name="connsiteY2886" fmla="*/ 340679 h 1864576"/>
              <a:gd name="connsiteX2887" fmla="*/ 561104 w 1656655"/>
              <a:gd name="connsiteY2887" fmla="*/ 339315 h 1864576"/>
              <a:gd name="connsiteX2888" fmla="*/ 562269 w 1656655"/>
              <a:gd name="connsiteY2888" fmla="*/ 347891 h 1864576"/>
              <a:gd name="connsiteX2889" fmla="*/ 563630 w 1656655"/>
              <a:gd name="connsiteY2889" fmla="*/ 345747 h 1864576"/>
              <a:gd name="connsiteX2890" fmla="*/ 567124 w 1656655"/>
              <a:gd name="connsiteY2890" fmla="*/ 341654 h 1864576"/>
              <a:gd name="connsiteX2891" fmla="*/ 568288 w 1656655"/>
              <a:gd name="connsiteY2891" fmla="*/ 340679 h 1864576"/>
              <a:gd name="connsiteX2892" fmla="*/ 665318 w 1656655"/>
              <a:gd name="connsiteY2892" fmla="*/ 337366 h 1864576"/>
              <a:gd name="connsiteX2893" fmla="*/ 665122 w 1656655"/>
              <a:gd name="connsiteY2893" fmla="*/ 337756 h 1864576"/>
              <a:gd name="connsiteX2894" fmla="*/ 663762 w 1656655"/>
              <a:gd name="connsiteY2894" fmla="*/ 339705 h 1864576"/>
              <a:gd name="connsiteX2895" fmla="*/ 659108 w 1656655"/>
              <a:gd name="connsiteY2895" fmla="*/ 346331 h 1864576"/>
              <a:gd name="connsiteX2896" fmla="*/ 656001 w 1656655"/>
              <a:gd name="connsiteY2896" fmla="*/ 350814 h 1864576"/>
              <a:gd name="connsiteX2897" fmla="*/ 654449 w 1656655"/>
              <a:gd name="connsiteY2897" fmla="*/ 352958 h 1864576"/>
              <a:gd name="connsiteX2898" fmla="*/ 647075 w 1656655"/>
              <a:gd name="connsiteY2898" fmla="*/ 364067 h 1864576"/>
              <a:gd name="connsiteX2899" fmla="*/ 641447 w 1656655"/>
              <a:gd name="connsiteY2899" fmla="*/ 373227 h 1864576"/>
              <a:gd name="connsiteX2900" fmla="*/ 644745 w 1656655"/>
              <a:gd name="connsiteY2900" fmla="*/ 370693 h 1864576"/>
              <a:gd name="connsiteX2901" fmla="*/ 649018 w 1656655"/>
              <a:gd name="connsiteY2901" fmla="*/ 366990 h 1864576"/>
              <a:gd name="connsiteX2902" fmla="*/ 656779 w 1656655"/>
              <a:gd name="connsiteY2902" fmla="*/ 359194 h 1864576"/>
              <a:gd name="connsiteX2903" fmla="*/ 658717 w 1656655"/>
              <a:gd name="connsiteY2903" fmla="*/ 357051 h 1864576"/>
              <a:gd name="connsiteX2904" fmla="*/ 661824 w 1656655"/>
              <a:gd name="connsiteY2904" fmla="*/ 353348 h 1864576"/>
              <a:gd name="connsiteX2905" fmla="*/ 663179 w 1656655"/>
              <a:gd name="connsiteY2905" fmla="*/ 351788 h 1864576"/>
              <a:gd name="connsiteX2906" fmla="*/ 671528 w 1656655"/>
              <a:gd name="connsiteY2906" fmla="*/ 340485 h 1864576"/>
              <a:gd name="connsiteX2907" fmla="*/ 665318 w 1656655"/>
              <a:gd name="connsiteY2907" fmla="*/ 337366 h 1864576"/>
              <a:gd name="connsiteX2908" fmla="*/ 679093 w 1656655"/>
              <a:gd name="connsiteY2908" fmla="*/ 339120 h 1864576"/>
              <a:gd name="connsiteX2909" fmla="*/ 676573 w 1656655"/>
              <a:gd name="connsiteY2909" fmla="*/ 338536 h 1864576"/>
              <a:gd name="connsiteX2910" fmla="*/ 675599 w 1656655"/>
              <a:gd name="connsiteY2910" fmla="*/ 339900 h 1864576"/>
              <a:gd name="connsiteX2911" fmla="*/ 666674 w 1656655"/>
              <a:gd name="connsiteY2911" fmla="*/ 351983 h 1864576"/>
              <a:gd name="connsiteX2912" fmla="*/ 664540 w 1656655"/>
              <a:gd name="connsiteY2912" fmla="*/ 354517 h 1864576"/>
              <a:gd name="connsiteX2913" fmla="*/ 662406 w 1656655"/>
              <a:gd name="connsiteY2913" fmla="*/ 357051 h 1864576"/>
              <a:gd name="connsiteX2914" fmla="*/ 661437 w 1656655"/>
              <a:gd name="connsiteY2914" fmla="*/ 358220 h 1864576"/>
              <a:gd name="connsiteX2915" fmla="*/ 654645 w 1656655"/>
              <a:gd name="connsiteY2915" fmla="*/ 365431 h 1864576"/>
              <a:gd name="connsiteX2916" fmla="*/ 654063 w 1656655"/>
              <a:gd name="connsiteY2916" fmla="*/ 366016 h 1864576"/>
              <a:gd name="connsiteX2917" fmla="*/ 651734 w 1656655"/>
              <a:gd name="connsiteY2917" fmla="*/ 368355 h 1864576"/>
              <a:gd name="connsiteX2918" fmla="*/ 651151 w 1656655"/>
              <a:gd name="connsiteY2918" fmla="*/ 368939 h 1864576"/>
              <a:gd name="connsiteX2919" fmla="*/ 650569 w 1656655"/>
              <a:gd name="connsiteY2919" fmla="*/ 369524 h 1864576"/>
              <a:gd name="connsiteX2920" fmla="*/ 649404 w 1656655"/>
              <a:gd name="connsiteY2920" fmla="*/ 370693 h 1864576"/>
              <a:gd name="connsiteX2921" fmla="*/ 648822 w 1656655"/>
              <a:gd name="connsiteY2921" fmla="*/ 371278 h 1864576"/>
              <a:gd name="connsiteX2922" fmla="*/ 642225 w 1656655"/>
              <a:gd name="connsiteY2922" fmla="*/ 376345 h 1864576"/>
              <a:gd name="connsiteX2923" fmla="*/ 640865 w 1656655"/>
              <a:gd name="connsiteY2923" fmla="*/ 377320 h 1864576"/>
              <a:gd name="connsiteX2924" fmla="*/ 640283 w 1656655"/>
              <a:gd name="connsiteY2924" fmla="*/ 379853 h 1864576"/>
              <a:gd name="connsiteX2925" fmla="*/ 643777 w 1656655"/>
              <a:gd name="connsiteY2925" fmla="*/ 384141 h 1864576"/>
              <a:gd name="connsiteX2926" fmla="*/ 644359 w 1656655"/>
              <a:gd name="connsiteY2926" fmla="*/ 387844 h 1864576"/>
              <a:gd name="connsiteX2927" fmla="*/ 646106 w 1656655"/>
              <a:gd name="connsiteY2927" fmla="*/ 386870 h 1864576"/>
              <a:gd name="connsiteX2928" fmla="*/ 651151 w 1656655"/>
              <a:gd name="connsiteY2928" fmla="*/ 383362 h 1864576"/>
              <a:gd name="connsiteX2929" fmla="*/ 656583 w 1656655"/>
              <a:gd name="connsiteY2929" fmla="*/ 378879 h 1864576"/>
              <a:gd name="connsiteX2930" fmla="*/ 662989 w 1656655"/>
              <a:gd name="connsiteY2930" fmla="*/ 372837 h 1864576"/>
              <a:gd name="connsiteX2931" fmla="*/ 673662 w 1656655"/>
              <a:gd name="connsiteY2931" fmla="*/ 361143 h 1864576"/>
              <a:gd name="connsiteX2932" fmla="*/ 686860 w 1656655"/>
              <a:gd name="connsiteY2932" fmla="*/ 343603 h 1864576"/>
              <a:gd name="connsiteX2933" fmla="*/ 688019 w 1656655"/>
              <a:gd name="connsiteY2933" fmla="*/ 341849 h 1864576"/>
              <a:gd name="connsiteX2934" fmla="*/ 687246 w 1656655"/>
              <a:gd name="connsiteY2934" fmla="*/ 341654 h 1864576"/>
              <a:gd name="connsiteX2935" fmla="*/ 686468 w 1656655"/>
              <a:gd name="connsiteY2935" fmla="*/ 341264 h 1864576"/>
              <a:gd name="connsiteX2936" fmla="*/ 685695 w 1656655"/>
              <a:gd name="connsiteY2936" fmla="*/ 342044 h 1864576"/>
              <a:gd name="connsiteX2937" fmla="*/ 679093 w 1656655"/>
              <a:gd name="connsiteY2937" fmla="*/ 339120 h 1864576"/>
              <a:gd name="connsiteX2938" fmla="*/ 709370 w 1656655"/>
              <a:gd name="connsiteY2938" fmla="*/ 351594 h 1864576"/>
              <a:gd name="connsiteX2939" fmla="*/ 705098 w 1656655"/>
              <a:gd name="connsiteY2939" fmla="*/ 347306 h 1864576"/>
              <a:gd name="connsiteX2940" fmla="*/ 695786 w 1656655"/>
              <a:gd name="connsiteY2940" fmla="*/ 344382 h 1864576"/>
              <a:gd name="connsiteX2941" fmla="*/ 694229 w 1656655"/>
              <a:gd name="connsiteY2941" fmla="*/ 344967 h 1864576"/>
              <a:gd name="connsiteX2942" fmla="*/ 693260 w 1656655"/>
              <a:gd name="connsiteY2942" fmla="*/ 346136 h 1864576"/>
              <a:gd name="connsiteX2943" fmla="*/ 691513 w 1656655"/>
              <a:gd name="connsiteY2943" fmla="*/ 348670 h 1864576"/>
              <a:gd name="connsiteX2944" fmla="*/ 689766 w 1656655"/>
              <a:gd name="connsiteY2944" fmla="*/ 351204 h 1864576"/>
              <a:gd name="connsiteX2945" fmla="*/ 692096 w 1656655"/>
              <a:gd name="connsiteY2945" fmla="*/ 350814 h 1864576"/>
              <a:gd name="connsiteX2946" fmla="*/ 699666 w 1656655"/>
              <a:gd name="connsiteY2946" fmla="*/ 350229 h 1864576"/>
              <a:gd name="connsiteX2947" fmla="*/ 704711 w 1656655"/>
              <a:gd name="connsiteY2947" fmla="*/ 350619 h 1864576"/>
              <a:gd name="connsiteX2948" fmla="*/ 709370 w 1656655"/>
              <a:gd name="connsiteY2948" fmla="*/ 351594 h 1864576"/>
              <a:gd name="connsiteX2949" fmla="*/ 590799 w 1656655"/>
              <a:gd name="connsiteY2949" fmla="*/ 356856 h 1864576"/>
              <a:gd name="connsiteX2950" fmla="*/ 589825 w 1656655"/>
              <a:gd name="connsiteY2950" fmla="*/ 355686 h 1864576"/>
              <a:gd name="connsiteX2951" fmla="*/ 587887 w 1656655"/>
              <a:gd name="connsiteY2951" fmla="*/ 353348 h 1864576"/>
              <a:gd name="connsiteX2952" fmla="*/ 585171 w 1656655"/>
              <a:gd name="connsiteY2952" fmla="*/ 350619 h 1864576"/>
              <a:gd name="connsiteX2953" fmla="*/ 583424 w 1656655"/>
              <a:gd name="connsiteY2953" fmla="*/ 349060 h 1864576"/>
              <a:gd name="connsiteX2954" fmla="*/ 574498 w 1656655"/>
              <a:gd name="connsiteY2954" fmla="*/ 343018 h 1864576"/>
              <a:gd name="connsiteX2955" fmla="*/ 571587 w 1656655"/>
              <a:gd name="connsiteY2955" fmla="*/ 341654 h 1864576"/>
              <a:gd name="connsiteX2956" fmla="*/ 564212 w 1656655"/>
              <a:gd name="connsiteY2956" fmla="*/ 354712 h 1864576"/>
              <a:gd name="connsiteX2957" fmla="*/ 565181 w 1656655"/>
              <a:gd name="connsiteY2957" fmla="*/ 357830 h 1864576"/>
              <a:gd name="connsiteX2958" fmla="*/ 567706 w 1656655"/>
              <a:gd name="connsiteY2958" fmla="*/ 363677 h 1864576"/>
              <a:gd name="connsiteX2959" fmla="*/ 571195 w 1656655"/>
              <a:gd name="connsiteY2959" fmla="*/ 363677 h 1864576"/>
              <a:gd name="connsiteX2960" fmla="*/ 572555 w 1656655"/>
              <a:gd name="connsiteY2960" fmla="*/ 366990 h 1864576"/>
              <a:gd name="connsiteX2961" fmla="*/ 575271 w 1656655"/>
              <a:gd name="connsiteY2961" fmla="*/ 366601 h 1864576"/>
              <a:gd name="connsiteX2962" fmla="*/ 577018 w 1656655"/>
              <a:gd name="connsiteY2962" fmla="*/ 367770 h 1864576"/>
              <a:gd name="connsiteX2963" fmla="*/ 577214 w 1656655"/>
              <a:gd name="connsiteY2963" fmla="*/ 367575 h 1864576"/>
              <a:gd name="connsiteX2964" fmla="*/ 579734 w 1656655"/>
              <a:gd name="connsiteY2964" fmla="*/ 364262 h 1864576"/>
              <a:gd name="connsiteX2965" fmla="*/ 586722 w 1656655"/>
              <a:gd name="connsiteY2965" fmla="*/ 358805 h 1864576"/>
              <a:gd name="connsiteX2966" fmla="*/ 590799 w 1656655"/>
              <a:gd name="connsiteY2966" fmla="*/ 356856 h 1864576"/>
              <a:gd name="connsiteX2967" fmla="*/ 715188 w 1656655"/>
              <a:gd name="connsiteY2967" fmla="*/ 382387 h 1864576"/>
              <a:gd name="connsiteX2968" fmla="*/ 716549 w 1656655"/>
              <a:gd name="connsiteY2968" fmla="*/ 379853 h 1864576"/>
              <a:gd name="connsiteX2969" fmla="*/ 717518 w 1656655"/>
              <a:gd name="connsiteY2969" fmla="*/ 377125 h 1864576"/>
              <a:gd name="connsiteX2970" fmla="*/ 714220 w 1656655"/>
              <a:gd name="connsiteY2970" fmla="*/ 358805 h 1864576"/>
              <a:gd name="connsiteX2971" fmla="*/ 712668 w 1656655"/>
              <a:gd name="connsiteY2971" fmla="*/ 356466 h 1864576"/>
              <a:gd name="connsiteX2972" fmla="*/ 696754 w 1656655"/>
              <a:gd name="connsiteY2972" fmla="*/ 353543 h 1864576"/>
              <a:gd name="connsiteX2973" fmla="*/ 689962 w 1656655"/>
              <a:gd name="connsiteY2973" fmla="*/ 354517 h 1864576"/>
              <a:gd name="connsiteX2974" fmla="*/ 691905 w 1656655"/>
              <a:gd name="connsiteY2974" fmla="*/ 356271 h 1864576"/>
              <a:gd name="connsiteX2975" fmla="*/ 692487 w 1656655"/>
              <a:gd name="connsiteY2975" fmla="*/ 356856 h 1864576"/>
              <a:gd name="connsiteX2976" fmla="*/ 694425 w 1656655"/>
              <a:gd name="connsiteY2976" fmla="*/ 358805 h 1864576"/>
              <a:gd name="connsiteX2977" fmla="*/ 695007 w 1656655"/>
              <a:gd name="connsiteY2977" fmla="*/ 359389 h 1864576"/>
              <a:gd name="connsiteX2978" fmla="*/ 699280 w 1656655"/>
              <a:gd name="connsiteY2978" fmla="*/ 365041 h 1864576"/>
              <a:gd name="connsiteX2979" fmla="*/ 702769 w 1656655"/>
              <a:gd name="connsiteY2979" fmla="*/ 371473 h 1864576"/>
              <a:gd name="connsiteX2980" fmla="*/ 705294 w 1656655"/>
              <a:gd name="connsiteY2980" fmla="*/ 377710 h 1864576"/>
              <a:gd name="connsiteX2981" fmla="*/ 708205 w 1656655"/>
              <a:gd name="connsiteY2981" fmla="*/ 379269 h 1864576"/>
              <a:gd name="connsiteX2982" fmla="*/ 712859 w 1656655"/>
              <a:gd name="connsiteY2982" fmla="*/ 381023 h 1864576"/>
              <a:gd name="connsiteX2983" fmla="*/ 715188 w 1656655"/>
              <a:gd name="connsiteY2983" fmla="*/ 382387 h 1864576"/>
              <a:gd name="connsiteX2984" fmla="*/ 641643 w 1656655"/>
              <a:gd name="connsiteY2984" fmla="*/ 356661 h 1864576"/>
              <a:gd name="connsiteX2985" fmla="*/ 638731 w 1656655"/>
              <a:gd name="connsiteY2985" fmla="*/ 356856 h 1864576"/>
              <a:gd name="connsiteX2986" fmla="*/ 636788 w 1656655"/>
              <a:gd name="connsiteY2986" fmla="*/ 355102 h 1864576"/>
              <a:gd name="connsiteX2987" fmla="*/ 635237 w 1656655"/>
              <a:gd name="connsiteY2987" fmla="*/ 367965 h 1864576"/>
              <a:gd name="connsiteX2988" fmla="*/ 635041 w 1656655"/>
              <a:gd name="connsiteY2988" fmla="*/ 369719 h 1864576"/>
              <a:gd name="connsiteX2989" fmla="*/ 635624 w 1656655"/>
              <a:gd name="connsiteY2989" fmla="*/ 369134 h 1864576"/>
              <a:gd name="connsiteX2990" fmla="*/ 636015 w 1656655"/>
              <a:gd name="connsiteY2990" fmla="*/ 368355 h 1864576"/>
              <a:gd name="connsiteX2991" fmla="*/ 641643 w 1656655"/>
              <a:gd name="connsiteY2991" fmla="*/ 356661 h 1864576"/>
              <a:gd name="connsiteX2992" fmla="*/ 605156 w 1656655"/>
              <a:gd name="connsiteY2992" fmla="*/ 364067 h 1864576"/>
              <a:gd name="connsiteX2993" fmla="*/ 604574 w 1656655"/>
              <a:gd name="connsiteY2993" fmla="*/ 361728 h 1864576"/>
              <a:gd name="connsiteX2994" fmla="*/ 603023 w 1656655"/>
              <a:gd name="connsiteY2994" fmla="*/ 354907 h 1864576"/>
              <a:gd name="connsiteX2995" fmla="*/ 599142 w 1656655"/>
              <a:gd name="connsiteY2995" fmla="*/ 356466 h 1864576"/>
              <a:gd name="connsiteX2996" fmla="*/ 595452 w 1656655"/>
              <a:gd name="connsiteY2996" fmla="*/ 358025 h 1864576"/>
              <a:gd name="connsiteX2997" fmla="*/ 597009 w 1656655"/>
              <a:gd name="connsiteY2997" fmla="*/ 360754 h 1864576"/>
              <a:gd name="connsiteX2998" fmla="*/ 598560 w 1656655"/>
              <a:gd name="connsiteY2998" fmla="*/ 363677 h 1864576"/>
              <a:gd name="connsiteX2999" fmla="*/ 601858 w 1656655"/>
              <a:gd name="connsiteY2999" fmla="*/ 364652 h 1864576"/>
              <a:gd name="connsiteX3000" fmla="*/ 602440 w 1656655"/>
              <a:gd name="connsiteY3000" fmla="*/ 365431 h 1864576"/>
              <a:gd name="connsiteX3001" fmla="*/ 605156 w 1656655"/>
              <a:gd name="connsiteY3001" fmla="*/ 364067 h 1864576"/>
              <a:gd name="connsiteX3002" fmla="*/ 595844 w 1656655"/>
              <a:gd name="connsiteY3002" fmla="*/ 364846 h 1864576"/>
              <a:gd name="connsiteX3003" fmla="*/ 592736 w 1656655"/>
              <a:gd name="connsiteY3003" fmla="*/ 359389 h 1864576"/>
              <a:gd name="connsiteX3004" fmla="*/ 590799 w 1656655"/>
              <a:gd name="connsiteY3004" fmla="*/ 360364 h 1864576"/>
              <a:gd name="connsiteX3005" fmla="*/ 588856 w 1656655"/>
              <a:gd name="connsiteY3005" fmla="*/ 361533 h 1864576"/>
              <a:gd name="connsiteX3006" fmla="*/ 582064 w 1656655"/>
              <a:gd name="connsiteY3006" fmla="*/ 366795 h 1864576"/>
              <a:gd name="connsiteX3007" fmla="*/ 579543 w 1656655"/>
              <a:gd name="connsiteY3007" fmla="*/ 370304 h 1864576"/>
              <a:gd name="connsiteX3008" fmla="*/ 580317 w 1656655"/>
              <a:gd name="connsiteY3008" fmla="*/ 373032 h 1864576"/>
              <a:gd name="connsiteX3009" fmla="*/ 578961 w 1656655"/>
              <a:gd name="connsiteY3009" fmla="*/ 375371 h 1864576"/>
              <a:gd name="connsiteX3010" fmla="*/ 579348 w 1656655"/>
              <a:gd name="connsiteY3010" fmla="*/ 376345 h 1864576"/>
              <a:gd name="connsiteX3011" fmla="*/ 580317 w 1656655"/>
              <a:gd name="connsiteY3011" fmla="*/ 377710 h 1864576"/>
              <a:gd name="connsiteX3012" fmla="*/ 582064 w 1656655"/>
              <a:gd name="connsiteY3012" fmla="*/ 379464 h 1864576"/>
              <a:gd name="connsiteX3013" fmla="*/ 583228 w 1656655"/>
              <a:gd name="connsiteY3013" fmla="*/ 380243 h 1864576"/>
              <a:gd name="connsiteX3014" fmla="*/ 585753 w 1656655"/>
              <a:gd name="connsiteY3014" fmla="*/ 380828 h 1864576"/>
              <a:gd name="connsiteX3015" fmla="*/ 590216 w 1656655"/>
              <a:gd name="connsiteY3015" fmla="*/ 382192 h 1864576"/>
              <a:gd name="connsiteX3016" fmla="*/ 588274 w 1656655"/>
              <a:gd name="connsiteY3016" fmla="*/ 380828 h 1864576"/>
              <a:gd name="connsiteX3017" fmla="*/ 587495 w 1656655"/>
              <a:gd name="connsiteY3017" fmla="*/ 378294 h 1864576"/>
              <a:gd name="connsiteX3018" fmla="*/ 586336 w 1656655"/>
              <a:gd name="connsiteY3018" fmla="*/ 372642 h 1864576"/>
              <a:gd name="connsiteX3019" fmla="*/ 587887 w 1656655"/>
              <a:gd name="connsiteY3019" fmla="*/ 371473 h 1864576"/>
              <a:gd name="connsiteX3020" fmla="*/ 592546 w 1656655"/>
              <a:gd name="connsiteY3020" fmla="*/ 367965 h 1864576"/>
              <a:gd name="connsiteX3021" fmla="*/ 592932 w 1656655"/>
              <a:gd name="connsiteY3021" fmla="*/ 366795 h 1864576"/>
              <a:gd name="connsiteX3022" fmla="*/ 593705 w 1656655"/>
              <a:gd name="connsiteY3022" fmla="*/ 365821 h 1864576"/>
              <a:gd name="connsiteX3023" fmla="*/ 595844 w 1656655"/>
              <a:gd name="connsiteY3023" fmla="*/ 364846 h 1864576"/>
              <a:gd name="connsiteX3024" fmla="*/ 575271 w 1656655"/>
              <a:gd name="connsiteY3024" fmla="*/ 376735 h 1864576"/>
              <a:gd name="connsiteX3025" fmla="*/ 575076 w 1656655"/>
              <a:gd name="connsiteY3025" fmla="*/ 376540 h 1864576"/>
              <a:gd name="connsiteX3026" fmla="*/ 575076 w 1656655"/>
              <a:gd name="connsiteY3026" fmla="*/ 374201 h 1864576"/>
              <a:gd name="connsiteX3027" fmla="*/ 577214 w 1656655"/>
              <a:gd name="connsiteY3027" fmla="*/ 372447 h 1864576"/>
              <a:gd name="connsiteX3028" fmla="*/ 575271 w 1656655"/>
              <a:gd name="connsiteY3028" fmla="*/ 371668 h 1864576"/>
              <a:gd name="connsiteX3029" fmla="*/ 574302 w 1656655"/>
              <a:gd name="connsiteY3029" fmla="*/ 369914 h 1864576"/>
              <a:gd name="connsiteX3030" fmla="*/ 569257 w 1656655"/>
              <a:gd name="connsiteY3030" fmla="*/ 372642 h 1864576"/>
              <a:gd name="connsiteX3031" fmla="*/ 569061 w 1656655"/>
              <a:gd name="connsiteY3031" fmla="*/ 369719 h 1864576"/>
              <a:gd name="connsiteX3032" fmla="*/ 569448 w 1656655"/>
              <a:gd name="connsiteY3032" fmla="*/ 366406 h 1864576"/>
              <a:gd name="connsiteX3033" fmla="*/ 566732 w 1656655"/>
              <a:gd name="connsiteY3033" fmla="*/ 367965 h 1864576"/>
              <a:gd name="connsiteX3034" fmla="*/ 567510 w 1656655"/>
              <a:gd name="connsiteY3034" fmla="*/ 369914 h 1864576"/>
              <a:gd name="connsiteX3035" fmla="*/ 568092 w 1656655"/>
              <a:gd name="connsiteY3035" fmla="*/ 371863 h 1864576"/>
              <a:gd name="connsiteX3036" fmla="*/ 567897 w 1656655"/>
              <a:gd name="connsiteY3036" fmla="*/ 374786 h 1864576"/>
              <a:gd name="connsiteX3037" fmla="*/ 569448 w 1656655"/>
              <a:gd name="connsiteY3037" fmla="*/ 377125 h 1864576"/>
              <a:gd name="connsiteX3038" fmla="*/ 571004 w 1656655"/>
              <a:gd name="connsiteY3038" fmla="*/ 383167 h 1864576"/>
              <a:gd name="connsiteX3039" fmla="*/ 580317 w 1656655"/>
              <a:gd name="connsiteY3039" fmla="*/ 385700 h 1864576"/>
              <a:gd name="connsiteX3040" fmla="*/ 583424 w 1656655"/>
              <a:gd name="connsiteY3040" fmla="*/ 384141 h 1864576"/>
              <a:gd name="connsiteX3041" fmla="*/ 585362 w 1656655"/>
              <a:gd name="connsiteY3041" fmla="*/ 386090 h 1864576"/>
              <a:gd name="connsiteX3042" fmla="*/ 586140 w 1656655"/>
              <a:gd name="connsiteY3042" fmla="*/ 386480 h 1864576"/>
              <a:gd name="connsiteX3043" fmla="*/ 590407 w 1656655"/>
              <a:gd name="connsiteY3043" fmla="*/ 387259 h 1864576"/>
              <a:gd name="connsiteX3044" fmla="*/ 594097 w 1656655"/>
              <a:gd name="connsiteY3044" fmla="*/ 385700 h 1864576"/>
              <a:gd name="connsiteX3045" fmla="*/ 597009 w 1656655"/>
              <a:gd name="connsiteY3045" fmla="*/ 383751 h 1864576"/>
              <a:gd name="connsiteX3046" fmla="*/ 598173 w 1656655"/>
              <a:gd name="connsiteY3046" fmla="*/ 385116 h 1864576"/>
              <a:gd name="connsiteX3047" fmla="*/ 606708 w 1656655"/>
              <a:gd name="connsiteY3047" fmla="*/ 389208 h 1864576"/>
              <a:gd name="connsiteX3048" fmla="*/ 610397 w 1656655"/>
              <a:gd name="connsiteY3048" fmla="*/ 387844 h 1864576"/>
              <a:gd name="connsiteX3049" fmla="*/ 607099 w 1656655"/>
              <a:gd name="connsiteY3049" fmla="*/ 388039 h 1864576"/>
              <a:gd name="connsiteX3050" fmla="*/ 598756 w 1656655"/>
              <a:gd name="connsiteY3050" fmla="*/ 384141 h 1864576"/>
              <a:gd name="connsiteX3051" fmla="*/ 599338 w 1656655"/>
              <a:gd name="connsiteY3051" fmla="*/ 378489 h 1864576"/>
              <a:gd name="connsiteX3052" fmla="*/ 601276 w 1656655"/>
              <a:gd name="connsiteY3052" fmla="*/ 380633 h 1864576"/>
              <a:gd name="connsiteX3053" fmla="*/ 603605 w 1656655"/>
              <a:gd name="connsiteY3053" fmla="*/ 381802 h 1864576"/>
              <a:gd name="connsiteX3054" fmla="*/ 603801 w 1656655"/>
              <a:gd name="connsiteY3054" fmla="*/ 379269 h 1864576"/>
              <a:gd name="connsiteX3055" fmla="*/ 606708 w 1656655"/>
              <a:gd name="connsiteY3055" fmla="*/ 379074 h 1864576"/>
              <a:gd name="connsiteX3056" fmla="*/ 605934 w 1656655"/>
              <a:gd name="connsiteY3056" fmla="*/ 377904 h 1864576"/>
              <a:gd name="connsiteX3057" fmla="*/ 604574 w 1656655"/>
              <a:gd name="connsiteY3057" fmla="*/ 375566 h 1864576"/>
              <a:gd name="connsiteX3058" fmla="*/ 605548 w 1656655"/>
              <a:gd name="connsiteY3058" fmla="*/ 374396 h 1864576"/>
              <a:gd name="connsiteX3059" fmla="*/ 603219 w 1656655"/>
              <a:gd name="connsiteY3059" fmla="*/ 374591 h 1864576"/>
              <a:gd name="connsiteX3060" fmla="*/ 600889 w 1656655"/>
              <a:gd name="connsiteY3060" fmla="*/ 374201 h 1864576"/>
              <a:gd name="connsiteX3061" fmla="*/ 602636 w 1656655"/>
              <a:gd name="connsiteY3061" fmla="*/ 369914 h 1864576"/>
              <a:gd name="connsiteX3062" fmla="*/ 601080 w 1656655"/>
              <a:gd name="connsiteY3062" fmla="*/ 369914 h 1864576"/>
              <a:gd name="connsiteX3063" fmla="*/ 600111 w 1656655"/>
              <a:gd name="connsiteY3063" fmla="*/ 367575 h 1864576"/>
              <a:gd name="connsiteX3064" fmla="*/ 599338 w 1656655"/>
              <a:gd name="connsiteY3064" fmla="*/ 366601 h 1864576"/>
              <a:gd name="connsiteX3065" fmla="*/ 597978 w 1656655"/>
              <a:gd name="connsiteY3065" fmla="*/ 368744 h 1864576"/>
              <a:gd name="connsiteX3066" fmla="*/ 595844 w 1656655"/>
              <a:gd name="connsiteY3066" fmla="*/ 367965 h 1864576"/>
              <a:gd name="connsiteX3067" fmla="*/ 595844 w 1656655"/>
              <a:gd name="connsiteY3067" fmla="*/ 370498 h 1864576"/>
              <a:gd name="connsiteX3068" fmla="*/ 595066 w 1656655"/>
              <a:gd name="connsiteY3068" fmla="*/ 372642 h 1864576"/>
              <a:gd name="connsiteX3069" fmla="*/ 592932 w 1656655"/>
              <a:gd name="connsiteY3069" fmla="*/ 371863 h 1864576"/>
              <a:gd name="connsiteX3070" fmla="*/ 590799 w 1656655"/>
              <a:gd name="connsiteY3070" fmla="*/ 371278 h 1864576"/>
              <a:gd name="connsiteX3071" fmla="*/ 591381 w 1656655"/>
              <a:gd name="connsiteY3071" fmla="*/ 372642 h 1864576"/>
              <a:gd name="connsiteX3072" fmla="*/ 590799 w 1656655"/>
              <a:gd name="connsiteY3072" fmla="*/ 374007 h 1864576"/>
              <a:gd name="connsiteX3073" fmla="*/ 589242 w 1656655"/>
              <a:gd name="connsiteY3073" fmla="*/ 374201 h 1864576"/>
              <a:gd name="connsiteX3074" fmla="*/ 588274 w 1656655"/>
              <a:gd name="connsiteY3074" fmla="*/ 374981 h 1864576"/>
              <a:gd name="connsiteX3075" fmla="*/ 590799 w 1656655"/>
              <a:gd name="connsiteY3075" fmla="*/ 375956 h 1864576"/>
              <a:gd name="connsiteX3076" fmla="*/ 590407 w 1656655"/>
              <a:gd name="connsiteY3076" fmla="*/ 378489 h 1864576"/>
              <a:gd name="connsiteX3077" fmla="*/ 591963 w 1656655"/>
              <a:gd name="connsiteY3077" fmla="*/ 378879 h 1864576"/>
              <a:gd name="connsiteX3078" fmla="*/ 594483 w 1656655"/>
              <a:gd name="connsiteY3078" fmla="*/ 377320 h 1864576"/>
              <a:gd name="connsiteX3079" fmla="*/ 595844 w 1656655"/>
              <a:gd name="connsiteY3079" fmla="*/ 377904 h 1864576"/>
              <a:gd name="connsiteX3080" fmla="*/ 595648 w 1656655"/>
              <a:gd name="connsiteY3080" fmla="*/ 381023 h 1864576"/>
              <a:gd name="connsiteX3081" fmla="*/ 584975 w 1656655"/>
              <a:gd name="connsiteY3081" fmla="*/ 384141 h 1864576"/>
              <a:gd name="connsiteX3082" fmla="*/ 583615 w 1656655"/>
              <a:gd name="connsiteY3082" fmla="*/ 383556 h 1864576"/>
              <a:gd name="connsiteX3083" fmla="*/ 581868 w 1656655"/>
              <a:gd name="connsiteY3083" fmla="*/ 383556 h 1864576"/>
              <a:gd name="connsiteX3084" fmla="*/ 571391 w 1656655"/>
              <a:gd name="connsiteY3084" fmla="*/ 382192 h 1864576"/>
              <a:gd name="connsiteX3085" fmla="*/ 571195 w 1656655"/>
              <a:gd name="connsiteY3085" fmla="*/ 375176 h 1864576"/>
              <a:gd name="connsiteX3086" fmla="*/ 572555 w 1656655"/>
              <a:gd name="connsiteY3086" fmla="*/ 375761 h 1864576"/>
              <a:gd name="connsiteX3087" fmla="*/ 575271 w 1656655"/>
              <a:gd name="connsiteY3087" fmla="*/ 376735 h 1864576"/>
              <a:gd name="connsiteX3088" fmla="*/ 575271 w 1656655"/>
              <a:gd name="connsiteY3088" fmla="*/ 376735 h 1864576"/>
              <a:gd name="connsiteX3089" fmla="*/ 607682 w 1656655"/>
              <a:gd name="connsiteY3089" fmla="*/ 372058 h 1864576"/>
              <a:gd name="connsiteX3090" fmla="*/ 606903 w 1656655"/>
              <a:gd name="connsiteY3090" fmla="*/ 369524 h 1864576"/>
              <a:gd name="connsiteX3091" fmla="*/ 606130 w 1656655"/>
              <a:gd name="connsiteY3091" fmla="*/ 366990 h 1864576"/>
              <a:gd name="connsiteX3092" fmla="*/ 604770 w 1656655"/>
              <a:gd name="connsiteY3092" fmla="*/ 367770 h 1864576"/>
              <a:gd name="connsiteX3093" fmla="*/ 605739 w 1656655"/>
              <a:gd name="connsiteY3093" fmla="*/ 371083 h 1864576"/>
              <a:gd name="connsiteX3094" fmla="*/ 607682 w 1656655"/>
              <a:gd name="connsiteY3094" fmla="*/ 372058 h 1864576"/>
              <a:gd name="connsiteX3095" fmla="*/ 668616 w 1656655"/>
              <a:gd name="connsiteY3095" fmla="*/ 372058 h 1864576"/>
              <a:gd name="connsiteX3096" fmla="*/ 684139 w 1656655"/>
              <a:gd name="connsiteY3096" fmla="*/ 353737 h 1864576"/>
              <a:gd name="connsiteX3097" fmla="*/ 687437 w 1656655"/>
              <a:gd name="connsiteY3097" fmla="*/ 349060 h 1864576"/>
              <a:gd name="connsiteX3098" fmla="*/ 688411 w 1656655"/>
              <a:gd name="connsiteY3098" fmla="*/ 347696 h 1864576"/>
              <a:gd name="connsiteX3099" fmla="*/ 690740 w 1656655"/>
              <a:gd name="connsiteY3099" fmla="*/ 344188 h 1864576"/>
              <a:gd name="connsiteX3100" fmla="*/ 690544 w 1656655"/>
              <a:gd name="connsiteY3100" fmla="*/ 343993 h 1864576"/>
              <a:gd name="connsiteX3101" fmla="*/ 689380 w 1656655"/>
              <a:gd name="connsiteY3101" fmla="*/ 345747 h 1864576"/>
              <a:gd name="connsiteX3102" fmla="*/ 685695 w 1656655"/>
              <a:gd name="connsiteY3102" fmla="*/ 351009 h 1864576"/>
              <a:gd name="connsiteX3103" fmla="*/ 677738 w 1656655"/>
              <a:gd name="connsiteY3103" fmla="*/ 361338 h 1864576"/>
              <a:gd name="connsiteX3104" fmla="*/ 676378 w 1656655"/>
              <a:gd name="connsiteY3104" fmla="*/ 363092 h 1864576"/>
              <a:gd name="connsiteX3105" fmla="*/ 675599 w 1656655"/>
              <a:gd name="connsiteY3105" fmla="*/ 363872 h 1864576"/>
              <a:gd name="connsiteX3106" fmla="*/ 675022 w 1656655"/>
              <a:gd name="connsiteY3106" fmla="*/ 364652 h 1864576"/>
              <a:gd name="connsiteX3107" fmla="*/ 668421 w 1656655"/>
              <a:gd name="connsiteY3107" fmla="*/ 372058 h 1864576"/>
              <a:gd name="connsiteX3108" fmla="*/ 663762 w 1656655"/>
              <a:gd name="connsiteY3108" fmla="*/ 376930 h 1864576"/>
              <a:gd name="connsiteX3109" fmla="*/ 668616 w 1656655"/>
              <a:gd name="connsiteY3109" fmla="*/ 372058 h 1864576"/>
              <a:gd name="connsiteX3110" fmla="*/ 702186 w 1656655"/>
              <a:gd name="connsiteY3110" fmla="*/ 377904 h 1864576"/>
              <a:gd name="connsiteX3111" fmla="*/ 700831 w 1656655"/>
              <a:gd name="connsiteY3111" fmla="*/ 374591 h 1864576"/>
              <a:gd name="connsiteX3112" fmla="*/ 693652 w 1656655"/>
              <a:gd name="connsiteY3112" fmla="*/ 362703 h 1864576"/>
              <a:gd name="connsiteX3113" fmla="*/ 691513 w 1656655"/>
              <a:gd name="connsiteY3113" fmla="*/ 360169 h 1864576"/>
              <a:gd name="connsiteX3114" fmla="*/ 689766 w 1656655"/>
              <a:gd name="connsiteY3114" fmla="*/ 358415 h 1864576"/>
              <a:gd name="connsiteX3115" fmla="*/ 689184 w 1656655"/>
              <a:gd name="connsiteY3115" fmla="*/ 357830 h 1864576"/>
              <a:gd name="connsiteX3116" fmla="*/ 686468 w 1656655"/>
              <a:gd name="connsiteY3116" fmla="*/ 355881 h 1864576"/>
              <a:gd name="connsiteX3117" fmla="*/ 677929 w 1656655"/>
              <a:gd name="connsiteY3117" fmla="*/ 366601 h 1864576"/>
              <a:gd name="connsiteX3118" fmla="*/ 672497 w 1656655"/>
              <a:gd name="connsiteY3118" fmla="*/ 372642 h 1864576"/>
              <a:gd name="connsiteX3119" fmla="*/ 676378 w 1656655"/>
              <a:gd name="connsiteY3119" fmla="*/ 378489 h 1864576"/>
              <a:gd name="connsiteX3120" fmla="*/ 677542 w 1656655"/>
              <a:gd name="connsiteY3120" fmla="*/ 380438 h 1864576"/>
              <a:gd name="connsiteX3121" fmla="*/ 681619 w 1656655"/>
              <a:gd name="connsiteY3121" fmla="*/ 379269 h 1864576"/>
              <a:gd name="connsiteX3122" fmla="*/ 699084 w 1656655"/>
              <a:gd name="connsiteY3122" fmla="*/ 377515 h 1864576"/>
              <a:gd name="connsiteX3123" fmla="*/ 702186 w 1656655"/>
              <a:gd name="connsiteY3123" fmla="*/ 377904 h 1864576"/>
              <a:gd name="connsiteX3124" fmla="*/ 638731 w 1656655"/>
              <a:gd name="connsiteY3124" fmla="*/ 398369 h 1864576"/>
              <a:gd name="connsiteX3125" fmla="*/ 641834 w 1656655"/>
              <a:gd name="connsiteY3125" fmla="*/ 398563 h 1864576"/>
              <a:gd name="connsiteX3126" fmla="*/ 644550 w 1656655"/>
              <a:gd name="connsiteY3126" fmla="*/ 397979 h 1864576"/>
              <a:gd name="connsiteX3127" fmla="*/ 643777 w 1656655"/>
              <a:gd name="connsiteY3127" fmla="*/ 397394 h 1864576"/>
              <a:gd name="connsiteX3128" fmla="*/ 632712 w 1656655"/>
              <a:gd name="connsiteY3128" fmla="*/ 392132 h 1864576"/>
              <a:gd name="connsiteX3129" fmla="*/ 633490 w 1656655"/>
              <a:gd name="connsiteY3129" fmla="*/ 386480 h 1864576"/>
              <a:gd name="connsiteX3130" fmla="*/ 635041 w 1656655"/>
              <a:gd name="connsiteY3130" fmla="*/ 386675 h 1864576"/>
              <a:gd name="connsiteX3131" fmla="*/ 635820 w 1656655"/>
              <a:gd name="connsiteY3131" fmla="*/ 387844 h 1864576"/>
              <a:gd name="connsiteX3132" fmla="*/ 637567 w 1656655"/>
              <a:gd name="connsiteY3132" fmla="*/ 389988 h 1864576"/>
              <a:gd name="connsiteX3133" fmla="*/ 637180 w 1656655"/>
              <a:gd name="connsiteY3133" fmla="*/ 388429 h 1864576"/>
              <a:gd name="connsiteX3134" fmla="*/ 638149 w 1656655"/>
              <a:gd name="connsiteY3134" fmla="*/ 387454 h 1864576"/>
              <a:gd name="connsiteX3135" fmla="*/ 641447 w 1656655"/>
              <a:gd name="connsiteY3135" fmla="*/ 387259 h 1864576"/>
              <a:gd name="connsiteX3136" fmla="*/ 640283 w 1656655"/>
              <a:gd name="connsiteY3136" fmla="*/ 385311 h 1864576"/>
              <a:gd name="connsiteX3137" fmla="*/ 640669 w 1656655"/>
              <a:gd name="connsiteY3137" fmla="*/ 383167 h 1864576"/>
              <a:gd name="connsiteX3138" fmla="*/ 636788 w 1656655"/>
              <a:gd name="connsiteY3138" fmla="*/ 383167 h 1864576"/>
              <a:gd name="connsiteX3139" fmla="*/ 635041 w 1656655"/>
              <a:gd name="connsiteY3139" fmla="*/ 383556 h 1864576"/>
              <a:gd name="connsiteX3140" fmla="*/ 633877 w 1656655"/>
              <a:gd name="connsiteY3140" fmla="*/ 382387 h 1864576"/>
              <a:gd name="connsiteX3141" fmla="*/ 635624 w 1656655"/>
              <a:gd name="connsiteY3141" fmla="*/ 379853 h 1864576"/>
              <a:gd name="connsiteX3142" fmla="*/ 637757 w 1656655"/>
              <a:gd name="connsiteY3142" fmla="*/ 377515 h 1864576"/>
              <a:gd name="connsiteX3143" fmla="*/ 636015 w 1656655"/>
              <a:gd name="connsiteY3143" fmla="*/ 377125 h 1864576"/>
              <a:gd name="connsiteX3144" fmla="*/ 635237 w 1656655"/>
              <a:gd name="connsiteY3144" fmla="*/ 373617 h 1864576"/>
              <a:gd name="connsiteX3145" fmla="*/ 632521 w 1656655"/>
              <a:gd name="connsiteY3145" fmla="*/ 373227 h 1864576"/>
              <a:gd name="connsiteX3146" fmla="*/ 631743 w 1656655"/>
              <a:gd name="connsiteY3146" fmla="*/ 374591 h 1864576"/>
              <a:gd name="connsiteX3147" fmla="*/ 630192 w 1656655"/>
              <a:gd name="connsiteY3147" fmla="*/ 375371 h 1864576"/>
              <a:gd name="connsiteX3148" fmla="*/ 628641 w 1656655"/>
              <a:gd name="connsiteY3148" fmla="*/ 374786 h 1864576"/>
              <a:gd name="connsiteX3149" fmla="*/ 629805 w 1656655"/>
              <a:gd name="connsiteY3149" fmla="*/ 380243 h 1864576"/>
              <a:gd name="connsiteX3150" fmla="*/ 628641 w 1656655"/>
              <a:gd name="connsiteY3150" fmla="*/ 381413 h 1864576"/>
              <a:gd name="connsiteX3151" fmla="*/ 623204 w 1656655"/>
              <a:gd name="connsiteY3151" fmla="*/ 377904 h 1864576"/>
              <a:gd name="connsiteX3152" fmla="*/ 620488 w 1656655"/>
              <a:gd name="connsiteY3152" fmla="*/ 380828 h 1864576"/>
              <a:gd name="connsiteX3153" fmla="*/ 623013 w 1656655"/>
              <a:gd name="connsiteY3153" fmla="*/ 382777 h 1864576"/>
              <a:gd name="connsiteX3154" fmla="*/ 623013 w 1656655"/>
              <a:gd name="connsiteY3154" fmla="*/ 385116 h 1864576"/>
              <a:gd name="connsiteX3155" fmla="*/ 622431 w 1656655"/>
              <a:gd name="connsiteY3155" fmla="*/ 385505 h 1864576"/>
              <a:gd name="connsiteX3156" fmla="*/ 624178 w 1656655"/>
              <a:gd name="connsiteY3156" fmla="*/ 385116 h 1864576"/>
              <a:gd name="connsiteX3157" fmla="*/ 625337 w 1656655"/>
              <a:gd name="connsiteY3157" fmla="*/ 384336 h 1864576"/>
              <a:gd name="connsiteX3158" fmla="*/ 626502 w 1656655"/>
              <a:gd name="connsiteY3158" fmla="*/ 388429 h 1864576"/>
              <a:gd name="connsiteX3159" fmla="*/ 614474 w 1656655"/>
              <a:gd name="connsiteY3159" fmla="*/ 389403 h 1864576"/>
              <a:gd name="connsiteX3160" fmla="*/ 611758 w 1656655"/>
              <a:gd name="connsiteY3160" fmla="*/ 388234 h 1864576"/>
              <a:gd name="connsiteX3161" fmla="*/ 615443 w 1656655"/>
              <a:gd name="connsiteY3161" fmla="*/ 391352 h 1864576"/>
              <a:gd name="connsiteX3162" fmla="*/ 627667 w 1656655"/>
              <a:gd name="connsiteY3162" fmla="*/ 389403 h 1864576"/>
              <a:gd name="connsiteX3163" fmla="*/ 629414 w 1656655"/>
              <a:gd name="connsiteY3163" fmla="*/ 387844 h 1864576"/>
              <a:gd name="connsiteX3164" fmla="*/ 630965 w 1656655"/>
              <a:gd name="connsiteY3164" fmla="*/ 389598 h 1864576"/>
              <a:gd name="connsiteX3165" fmla="*/ 631161 w 1656655"/>
              <a:gd name="connsiteY3165" fmla="*/ 392717 h 1864576"/>
              <a:gd name="connsiteX3166" fmla="*/ 638731 w 1656655"/>
              <a:gd name="connsiteY3166" fmla="*/ 398369 h 1864576"/>
              <a:gd name="connsiteX3167" fmla="*/ 609429 w 1656655"/>
              <a:gd name="connsiteY3167" fmla="*/ 376930 h 1864576"/>
              <a:gd name="connsiteX3168" fmla="*/ 608455 w 1656655"/>
              <a:gd name="connsiteY3168" fmla="*/ 374786 h 1864576"/>
              <a:gd name="connsiteX3169" fmla="*/ 608264 w 1656655"/>
              <a:gd name="connsiteY3169" fmla="*/ 375566 h 1864576"/>
              <a:gd name="connsiteX3170" fmla="*/ 609429 w 1656655"/>
              <a:gd name="connsiteY3170" fmla="*/ 376930 h 1864576"/>
              <a:gd name="connsiteX3171" fmla="*/ 609429 w 1656655"/>
              <a:gd name="connsiteY3171" fmla="*/ 376930 h 1864576"/>
              <a:gd name="connsiteX3172" fmla="*/ 609429 w 1656655"/>
              <a:gd name="connsiteY3172" fmla="*/ 380633 h 1864576"/>
              <a:gd name="connsiteX3173" fmla="*/ 606708 w 1656655"/>
              <a:gd name="connsiteY3173" fmla="*/ 382387 h 1864576"/>
              <a:gd name="connsiteX3174" fmla="*/ 604966 w 1656655"/>
              <a:gd name="connsiteY3174" fmla="*/ 384726 h 1864576"/>
              <a:gd name="connsiteX3175" fmla="*/ 605156 w 1656655"/>
              <a:gd name="connsiteY3175" fmla="*/ 384726 h 1864576"/>
              <a:gd name="connsiteX3176" fmla="*/ 607682 w 1656655"/>
              <a:gd name="connsiteY3176" fmla="*/ 384726 h 1864576"/>
              <a:gd name="connsiteX3177" fmla="*/ 609815 w 1656655"/>
              <a:gd name="connsiteY3177" fmla="*/ 384141 h 1864576"/>
              <a:gd name="connsiteX3178" fmla="*/ 611758 w 1656655"/>
              <a:gd name="connsiteY3178" fmla="*/ 384921 h 1864576"/>
              <a:gd name="connsiteX3179" fmla="*/ 613892 w 1656655"/>
              <a:gd name="connsiteY3179" fmla="*/ 385116 h 1864576"/>
              <a:gd name="connsiteX3180" fmla="*/ 612727 w 1656655"/>
              <a:gd name="connsiteY3180" fmla="*/ 383167 h 1864576"/>
              <a:gd name="connsiteX3181" fmla="*/ 610593 w 1656655"/>
              <a:gd name="connsiteY3181" fmla="*/ 379074 h 1864576"/>
              <a:gd name="connsiteX3182" fmla="*/ 609429 w 1656655"/>
              <a:gd name="connsiteY3182" fmla="*/ 376930 h 1864576"/>
              <a:gd name="connsiteX3183" fmla="*/ 578183 w 1656655"/>
              <a:gd name="connsiteY3183" fmla="*/ 380243 h 1864576"/>
              <a:gd name="connsiteX3184" fmla="*/ 577018 w 1656655"/>
              <a:gd name="connsiteY3184" fmla="*/ 379659 h 1864576"/>
              <a:gd name="connsiteX3185" fmla="*/ 573524 w 1656655"/>
              <a:gd name="connsiteY3185" fmla="*/ 379659 h 1864576"/>
              <a:gd name="connsiteX3186" fmla="*/ 579543 w 1656655"/>
              <a:gd name="connsiteY3186" fmla="*/ 381413 h 1864576"/>
              <a:gd name="connsiteX3187" fmla="*/ 578183 w 1656655"/>
              <a:gd name="connsiteY3187" fmla="*/ 380243 h 1864576"/>
              <a:gd name="connsiteX3188" fmla="*/ 674631 w 1656655"/>
              <a:gd name="connsiteY3188" fmla="*/ 381802 h 1864576"/>
              <a:gd name="connsiteX3189" fmla="*/ 670168 w 1656655"/>
              <a:gd name="connsiteY3189" fmla="*/ 374981 h 1864576"/>
              <a:gd name="connsiteX3190" fmla="*/ 666869 w 1656655"/>
              <a:gd name="connsiteY3190" fmla="*/ 378294 h 1864576"/>
              <a:gd name="connsiteX3191" fmla="*/ 663375 w 1656655"/>
              <a:gd name="connsiteY3191" fmla="*/ 381413 h 1864576"/>
              <a:gd name="connsiteX3192" fmla="*/ 664736 w 1656655"/>
              <a:gd name="connsiteY3192" fmla="*/ 383946 h 1864576"/>
              <a:gd name="connsiteX3193" fmla="*/ 668616 w 1656655"/>
              <a:gd name="connsiteY3193" fmla="*/ 384336 h 1864576"/>
              <a:gd name="connsiteX3194" fmla="*/ 668807 w 1656655"/>
              <a:gd name="connsiteY3194" fmla="*/ 384531 h 1864576"/>
              <a:gd name="connsiteX3195" fmla="*/ 669003 w 1656655"/>
              <a:gd name="connsiteY3195" fmla="*/ 384726 h 1864576"/>
              <a:gd name="connsiteX3196" fmla="*/ 671719 w 1656655"/>
              <a:gd name="connsiteY3196" fmla="*/ 383167 h 1864576"/>
              <a:gd name="connsiteX3197" fmla="*/ 674631 w 1656655"/>
              <a:gd name="connsiteY3197" fmla="*/ 381802 h 1864576"/>
              <a:gd name="connsiteX3198" fmla="*/ 713441 w 1656655"/>
              <a:gd name="connsiteY3198" fmla="*/ 384921 h 1864576"/>
              <a:gd name="connsiteX3199" fmla="*/ 706845 w 1656655"/>
              <a:gd name="connsiteY3199" fmla="*/ 381997 h 1864576"/>
              <a:gd name="connsiteX3200" fmla="*/ 707623 w 1656655"/>
              <a:gd name="connsiteY3200" fmla="*/ 386480 h 1864576"/>
              <a:gd name="connsiteX3201" fmla="*/ 707814 w 1656655"/>
              <a:gd name="connsiteY3201" fmla="*/ 391352 h 1864576"/>
              <a:gd name="connsiteX3202" fmla="*/ 708205 w 1656655"/>
              <a:gd name="connsiteY3202" fmla="*/ 390962 h 1864576"/>
              <a:gd name="connsiteX3203" fmla="*/ 709370 w 1656655"/>
              <a:gd name="connsiteY3203" fmla="*/ 389793 h 1864576"/>
              <a:gd name="connsiteX3204" fmla="*/ 710726 w 1656655"/>
              <a:gd name="connsiteY3204" fmla="*/ 388234 h 1864576"/>
              <a:gd name="connsiteX3205" fmla="*/ 711504 w 1656655"/>
              <a:gd name="connsiteY3205" fmla="*/ 387454 h 1864576"/>
              <a:gd name="connsiteX3206" fmla="*/ 712086 w 1656655"/>
              <a:gd name="connsiteY3206" fmla="*/ 386675 h 1864576"/>
              <a:gd name="connsiteX3207" fmla="*/ 713441 w 1656655"/>
              <a:gd name="connsiteY3207" fmla="*/ 384921 h 1864576"/>
              <a:gd name="connsiteX3208" fmla="*/ 694621 w 1656655"/>
              <a:gd name="connsiteY3208" fmla="*/ 401877 h 1864576"/>
              <a:gd name="connsiteX3209" fmla="*/ 699084 w 1656655"/>
              <a:gd name="connsiteY3209" fmla="*/ 398953 h 1864576"/>
              <a:gd name="connsiteX3210" fmla="*/ 703160 w 1656655"/>
              <a:gd name="connsiteY3210" fmla="*/ 395640 h 1864576"/>
              <a:gd name="connsiteX3211" fmla="*/ 703742 w 1656655"/>
              <a:gd name="connsiteY3211" fmla="*/ 382972 h 1864576"/>
              <a:gd name="connsiteX3212" fmla="*/ 702578 w 1656655"/>
              <a:gd name="connsiteY3212" fmla="*/ 381218 h 1864576"/>
              <a:gd name="connsiteX3213" fmla="*/ 684917 w 1656655"/>
              <a:gd name="connsiteY3213" fmla="*/ 381802 h 1864576"/>
              <a:gd name="connsiteX3214" fmla="*/ 679093 w 1656655"/>
              <a:gd name="connsiteY3214" fmla="*/ 383362 h 1864576"/>
              <a:gd name="connsiteX3215" fmla="*/ 684530 w 1656655"/>
              <a:gd name="connsiteY3215" fmla="*/ 400317 h 1864576"/>
              <a:gd name="connsiteX3216" fmla="*/ 687050 w 1656655"/>
              <a:gd name="connsiteY3216" fmla="*/ 400512 h 1864576"/>
              <a:gd name="connsiteX3217" fmla="*/ 688602 w 1656655"/>
              <a:gd name="connsiteY3217" fmla="*/ 402072 h 1864576"/>
              <a:gd name="connsiteX3218" fmla="*/ 688797 w 1656655"/>
              <a:gd name="connsiteY3218" fmla="*/ 401877 h 1864576"/>
              <a:gd name="connsiteX3219" fmla="*/ 688993 w 1656655"/>
              <a:gd name="connsiteY3219" fmla="*/ 401682 h 1864576"/>
              <a:gd name="connsiteX3220" fmla="*/ 689184 w 1656655"/>
              <a:gd name="connsiteY3220" fmla="*/ 401292 h 1864576"/>
              <a:gd name="connsiteX3221" fmla="*/ 689766 w 1656655"/>
              <a:gd name="connsiteY3221" fmla="*/ 400707 h 1864576"/>
              <a:gd name="connsiteX3222" fmla="*/ 694621 w 1656655"/>
              <a:gd name="connsiteY3222" fmla="*/ 401877 h 1864576"/>
              <a:gd name="connsiteX3223" fmla="*/ 661628 w 1656655"/>
              <a:gd name="connsiteY3223" fmla="*/ 384921 h 1864576"/>
              <a:gd name="connsiteX3224" fmla="*/ 660855 w 1656655"/>
              <a:gd name="connsiteY3224" fmla="*/ 383556 h 1864576"/>
              <a:gd name="connsiteX3225" fmla="*/ 656779 w 1656655"/>
              <a:gd name="connsiteY3225" fmla="*/ 386870 h 1864576"/>
              <a:gd name="connsiteX3226" fmla="*/ 658912 w 1656655"/>
              <a:gd name="connsiteY3226" fmla="*/ 387065 h 1864576"/>
              <a:gd name="connsiteX3227" fmla="*/ 660659 w 1656655"/>
              <a:gd name="connsiteY3227" fmla="*/ 385116 h 1864576"/>
              <a:gd name="connsiteX3228" fmla="*/ 661628 w 1656655"/>
              <a:gd name="connsiteY3228" fmla="*/ 384921 h 1864576"/>
              <a:gd name="connsiteX3229" fmla="*/ 681423 w 1656655"/>
              <a:gd name="connsiteY3229" fmla="*/ 399928 h 1864576"/>
              <a:gd name="connsiteX3230" fmla="*/ 679485 w 1656655"/>
              <a:gd name="connsiteY3230" fmla="*/ 391352 h 1864576"/>
              <a:gd name="connsiteX3231" fmla="*/ 676182 w 1656655"/>
              <a:gd name="connsiteY3231" fmla="*/ 384336 h 1864576"/>
              <a:gd name="connsiteX3232" fmla="*/ 673275 w 1656655"/>
              <a:gd name="connsiteY3232" fmla="*/ 385700 h 1864576"/>
              <a:gd name="connsiteX3233" fmla="*/ 671915 w 1656655"/>
              <a:gd name="connsiteY3233" fmla="*/ 386480 h 1864576"/>
              <a:gd name="connsiteX3234" fmla="*/ 670946 w 1656655"/>
              <a:gd name="connsiteY3234" fmla="*/ 387065 h 1864576"/>
              <a:gd name="connsiteX3235" fmla="*/ 670750 w 1656655"/>
              <a:gd name="connsiteY3235" fmla="*/ 387259 h 1864576"/>
              <a:gd name="connsiteX3236" fmla="*/ 670554 w 1656655"/>
              <a:gd name="connsiteY3236" fmla="*/ 387454 h 1864576"/>
              <a:gd name="connsiteX3237" fmla="*/ 671915 w 1656655"/>
              <a:gd name="connsiteY3237" fmla="*/ 389208 h 1864576"/>
              <a:gd name="connsiteX3238" fmla="*/ 671719 w 1656655"/>
              <a:gd name="connsiteY3238" fmla="*/ 391937 h 1864576"/>
              <a:gd name="connsiteX3239" fmla="*/ 672497 w 1656655"/>
              <a:gd name="connsiteY3239" fmla="*/ 392327 h 1864576"/>
              <a:gd name="connsiteX3240" fmla="*/ 673857 w 1656655"/>
              <a:gd name="connsiteY3240" fmla="*/ 397394 h 1864576"/>
              <a:gd name="connsiteX3241" fmla="*/ 674244 w 1656655"/>
              <a:gd name="connsiteY3241" fmla="*/ 398369 h 1864576"/>
              <a:gd name="connsiteX3242" fmla="*/ 670363 w 1656655"/>
              <a:gd name="connsiteY3242" fmla="*/ 403436 h 1864576"/>
              <a:gd name="connsiteX3243" fmla="*/ 669972 w 1656655"/>
              <a:gd name="connsiteY3243" fmla="*/ 404021 h 1864576"/>
              <a:gd name="connsiteX3244" fmla="*/ 665900 w 1656655"/>
              <a:gd name="connsiteY3244" fmla="*/ 405190 h 1864576"/>
              <a:gd name="connsiteX3245" fmla="*/ 669003 w 1656655"/>
              <a:gd name="connsiteY3245" fmla="*/ 406554 h 1864576"/>
              <a:gd name="connsiteX3246" fmla="*/ 672497 w 1656655"/>
              <a:gd name="connsiteY3246" fmla="*/ 407334 h 1864576"/>
              <a:gd name="connsiteX3247" fmla="*/ 673079 w 1656655"/>
              <a:gd name="connsiteY3247" fmla="*/ 407919 h 1864576"/>
              <a:gd name="connsiteX3248" fmla="*/ 673857 w 1656655"/>
              <a:gd name="connsiteY3248" fmla="*/ 407529 h 1864576"/>
              <a:gd name="connsiteX3249" fmla="*/ 675599 w 1656655"/>
              <a:gd name="connsiteY3249" fmla="*/ 407139 h 1864576"/>
              <a:gd name="connsiteX3250" fmla="*/ 676573 w 1656655"/>
              <a:gd name="connsiteY3250" fmla="*/ 406944 h 1864576"/>
              <a:gd name="connsiteX3251" fmla="*/ 677542 w 1656655"/>
              <a:gd name="connsiteY3251" fmla="*/ 406749 h 1864576"/>
              <a:gd name="connsiteX3252" fmla="*/ 678125 w 1656655"/>
              <a:gd name="connsiteY3252" fmla="*/ 406164 h 1864576"/>
              <a:gd name="connsiteX3253" fmla="*/ 678707 w 1656655"/>
              <a:gd name="connsiteY3253" fmla="*/ 405775 h 1864576"/>
              <a:gd name="connsiteX3254" fmla="*/ 679872 w 1656655"/>
              <a:gd name="connsiteY3254" fmla="*/ 401877 h 1864576"/>
              <a:gd name="connsiteX3255" fmla="*/ 681036 w 1656655"/>
              <a:gd name="connsiteY3255" fmla="*/ 401292 h 1864576"/>
              <a:gd name="connsiteX3256" fmla="*/ 681423 w 1656655"/>
              <a:gd name="connsiteY3256" fmla="*/ 399928 h 1864576"/>
              <a:gd name="connsiteX3257" fmla="*/ 670554 w 1656655"/>
              <a:gd name="connsiteY3257" fmla="*/ 395835 h 1864576"/>
              <a:gd name="connsiteX3258" fmla="*/ 671136 w 1656655"/>
              <a:gd name="connsiteY3258" fmla="*/ 395445 h 1864576"/>
              <a:gd name="connsiteX3259" fmla="*/ 668807 w 1656655"/>
              <a:gd name="connsiteY3259" fmla="*/ 394666 h 1864576"/>
              <a:gd name="connsiteX3260" fmla="*/ 666674 w 1656655"/>
              <a:gd name="connsiteY3260" fmla="*/ 393886 h 1864576"/>
              <a:gd name="connsiteX3261" fmla="*/ 667647 w 1656655"/>
              <a:gd name="connsiteY3261" fmla="*/ 391742 h 1864576"/>
              <a:gd name="connsiteX3262" fmla="*/ 668807 w 1656655"/>
              <a:gd name="connsiteY3262" fmla="*/ 389793 h 1864576"/>
              <a:gd name="connsiteX3263" fmla="*/ 667256 w 1656655"/>
              <a:gd name="connsiteY3263" fmla="*/ 389793 h 1864576"/>
              <a:gd name="connsiteX3264" fmla="*/ 666483 w 1656655"/>
              <a:gd name="connsiteY3264" fmla="*/ 387259 h 1864576"/>
              <a:gd name="connsiteX3265" fmla="*/ 665122 w 1656655"/>
              <a:gd name="connsiteY3265" fmla="*/ 387259 h 1864576"/>
              <a:gd name="connsiteX3266" fmla="*/ 662793 w 1656655"/>
              <a:gd name="connsiteY3266" fmla="*/ 388234 h 1864576"/>
              <a:gd name="connsiteX3267" fmla="*/ 661628 w 1656655"/>
              <a:gd name="connsiteY3267" fmla="*/ 387649 h 1864576"/>
              <a:gd name="connsiteX3268" fmla="*/ 661824 w 1656655"/>
              <a:gd name="connsiteY3268" fmla="*/ 390378 h 1864576"/>
              <a:gd name="connsiteX3269" fmla="*/ 660659 w 1656655"/>
              <a:gd name="connsiteY3269" fmla="*/ 392132 h 1864576"/>
              <a:gd name="connsiteX3270" fmla="*/ 658717 w 1656655"/>
              <a:gd name="connsiteY3270" fmla="*/ 390768 h 1864576"/>
              <a:gd name="connsiteX3271" fmla="*/ 656970 w 1656655"/>
              <a:gd name="connsiteY3271" fmla="*/ 389793 h 1864576"/>
              <a:gd name="connsiteX3272" fmla="*/ 656970 w 1656655"/>
              <a:gd name="connsiteY3272" fmla="*/ 389988 h 1864576"/>
              <a:gd name="connsiteX3273" fmla="*/ 657165 w 1656655"/>
              <a:gd name="connsiteY3273" fmla="*/ 390378 h 1864576"/>
              <a:gd name="connsiteX3274" fmla="*/ 657361 w 1656655"/>
              <a:gd name="connsiteY3274" fmla="*/ 391157 h 1864576"/>
              <a:gd name="connsiteX3275" fmla="*/ 656583 w 1656655"/>
              <a:gd name="connsiteY3275" fmla="*/ 392327 h 1864576"/>
              <a:gd name="connsiteX3276" fmla="*/ 655032 w 1656655"/>
              <a:gd name="connsiteY3276" fmla="*/ 392327 h 1864576"/>
              <a:gd name="connsiteX3277" fmla="*/ 654645 w 1656655"/>
              <a:gd name="connsiteY3277" fmla="*/ 393496 h 1864576"/>
              <a:gd name="connsiteX3278" fmla="*/ 655810 w 1656655"/>
              <a:gd name="connsiteY3278" fmla="*/ 395835 h 1864576"/>
              <a:gd name="connsiteX3279" fmla="*/ 654645 w 1656655"/>
              <a:gd name="connsiteY3279" fmla="*/ 396614 h 1864576"/>
              <a:gd name="connsiteX3280" fmla="*/ 656001 w 1656655"/>
              <a:gd name="connsiteY3280" fmla="*/ 397394 h 1864576"/>
              <a:gd name="connsiteX3281" fmla="*/ 660273 w 1656655"/>
              <a:gd name="connsiteY3281" fmla="*/ 396420 h 1864576"/>
              <a:gd name="connsiteX3282" fmla="*/ 659881 w 1656655"/>
              <a:gd name="connsiteY3282" fmla="*/ 399343 h 1864576"/>
              <a:gd name="connsiteX3283" fmla="*/ 650760 w 1656655"/>
              <a:gd name="connsiteY3283" fmla="*/ 401487 h 1864576"/>
              <a:gd name="connsiteX3284" fmla="*/ 647461 w 1656655"/>
              <a:gd name="connsiteY3284" fmla="*/ 399538 h 1864576"/>
              <a:gd name="connsiteX3285" fmla="*/ 645524 w 1656655"/>
              <a:gd name="connsiteY3285" fmla="*/ 398369 h 1864576"/>
              <a:gd name="connsiteX3286" fmla="*/ 646297 w 1656655"/>
              <a:gd name="connsiteY3286" fmla="*/ 399733 h 1864576"/>
              <a:gd name="connsiteX3287" fmla="*/ 649595 w 1656655"/>
              <a:gd name="connsiteY3287" fmla="*/ 402656 h 1864576"/>
              <a:gd name="connsiteX3288" fmla="*/ 656583 w 1656655"/>
              <a:gd name="connsiteY3288" fmla="*/ 403046 h 1864576"/>
              <a:gd name="connsiteX3289" fmla="*/ 659691 w 1656655"/>
              <a:gd name="connsiteY3289" fmla="*/ 402656 h 1864576"/>
              <a:gd name="connsiteX3290" fmla="*/ 660273 w 1656655"/>
              <a:gd name="connsiteY3290" fmla="*/ 404215 h 1864576"/>
              <a:gd name="connsiteX3291" fmla="*/ 668616 w 1656655"/>
              <a:gd name="connsiteY3291" fmla="*/ 410452 h 1864576"/>
              <a:gd name="connsiteX3292" fmla="*/ 670168 w 1656655"/>
              <a:gd name="connsiteY3292" fmla="*/ 409867 h 1864576"/>
              <a:gd name="connsiteX3293" fmla="*/ 671915 w 1656655"/>
              <a:gd name="connsiteY3293" fmla="*/ 412401 h 1864576"/>
              <a:gd name="connsiteX3294" fmla="*/ 672301 w 1656655"/>
              <a:gd name="connsiteY3294" fmla="*/ 413961 h 1864576"/>
              <a:gd name="connsiteX3295" fmla="*/ 680650 w 1656655"/>
              <a:gd name="connsiteY3295" fmla="*/ 416105 h 1864576"/>
              <a:gd name="connsiteX3296" fmla="*/ 684139 w 1656655"/>
              <a:gd name="connsiteY3296" fmla="*/ 413376 h 1864576"/>
              <a:gd name="connsiteX3297" fmla="*/ 684721 w 1656655"/>
              <a:gd name="connsiteY3297" fmla="*/ 412791 h 1864576"/>
              <a:gd name="connsiteX3298" fmla="*/ 685113 w 1656655"/>
              <a:gd name="connsiteY3298" fmla="*/ 412206 h 1864576"/>
              <a:gd name="connsiteX3299" fmla="*/ 684917 w 1656655"/>
              <a:gd name="connsiteY3299" fmla="*/ 412401 h 1864576"/>
              <a:gd name="connsiteX3300" fmla="*/ 683752 w 1656655"/>
              <a:gd name="connsiteY3300" fmla="*/ 413571 h 1864576"/>
              <a:gd name="connsiteX3301" fmla="*/ 677738 w 1656655"/>
              <a:gd name="connsiteY3301" fmla="*/ 415910 h 1864576"/>
              <a:gd name="connsiteX3302" fmla="*/ 672110 w 1656655"/>
              <a:gd name="connsiteY3302" fmla="*/ 410452 h 1864576"/>
              <a:gd name="connsiteX3303" fmla="*/ 670363 w 1656655"/>
              <a:gd name="connsiteY3303" fmla="*/ 409283 h 1864576"/>
              <a:gd name="connsiteX3304" fmla="*/ 664540 w 1656655"/>
              <a:gd name="connsiteY3304" fmla="*/ 407724 h 1864576"/>
              <a:gd name="connsiteX3305" fmla="*/ 661824 w 1656655"/>
              <a:gd name="connsiteY3305" fmla="*/ 403241 h 1864576"/>
              <a:gd name="connsiteX3306" fmla="*/ 663958 w 1656655"/>
              <a:gd name="connsiteY3306" fmla="*/ 398174 h 1864576"/>
              <a:gd name="connsiteX3307" fmla="*/ 665509 w 1656655"/>
              <a:gd name="connsiteY3307" fmla="*/ 400317 h 1864576"/>
              <a:gd name="connsiteX3308" fmla="*/ 667452 w 1656655"/>
              <a:gd name="connsiteY3308" fmla="*/ 401682 h 1864576"/>
              <a:gd name="connsiteX3309" fmla="*/ 668421 w 1656655"/>
              <a:gd name="connsiteY3309" fmla="*/ 399343 h 1864576"/>
              <a:gd name="connsiteX3310" fmla="*/ 671136 w 1656655"/>
              <a:gd name="connsiteY3310" fmla="*/ 399928 h 1864576"/>
              <a:gd name="connsiteX3311" fmla="*/ 670554 w 1656655"/>
              <a:gd name="connsiteY3311" fmla="*/ 398563 h 1864576"/>
              <a:gd name="connsiteX3312" fmla="*/ 670554 w 1656655"/>
              <a:gd name="connsiteY3312" fmla="*/ 395835 h 1864576"/>
              <a:gd name="connsiteX3313" fmla="*/ 596617 w 1656655"/>
              <a:gd name="connsiteY3313" fmla="*/ 388429 h 1864576"/>
              <a:gd name="connsiteX3314" fmla="*/ 596231 w 1656655"/>
              <a:gd name="connsiteY3314" fmla="*/ 387844 h 1864576"/>
              <a:gd name="connsiteX3315" fmla="*/ 595648 w 1656655"/>
              <a:gd name="connsiteY3315" fmla="*/ 388234 h 1864576"/>
              <a:gd name="connsiteX3316" fmla="*/ 596617 w 1656655"/>
              <a:gd name="connsiteY3316" fmla="*/ 388429 h 1864576"/>
              <a:gd name="connsiteX3317" fmla="*/ 654449 w 1656655"/>
              <a:gd name="connsiteY3317" fmla="*/ 388624 h 1864576"/>
              <a:gd name="connsiteX3318" fmla="*/ 652702 w 1656655"/>
              <a:gd name="connsiteY3318" fmla="*/ 389793 h 1864576"/>
              <a:gd name="connsiteX3319" fmla="*/ 654254 w 1656655"/>
              <a:gd name="connsiteY3319" fmla="*/ 389403 h 1864576"/>
              <a:gd name="connsiteX3320" fmla="*/ 654449 w 1656655"/>
              <a:gd name="connsiteY3320" fmla="*/ 388624 h 1864576"/>
              <a:gd name="connsiteX3321" fmla="*/ 651924 w 1656655"/>
              <a:gd name="connsiteY3321" fmla="*/ 395835 h 1864576"/>
              <a:gd name="connsiteX3322" fmla="*/ 650569 w 1656655"/>
              <a:gd name="connsiteY3322" fmla="*/ 392911 h 1864576"/>
              <a:gd name="connsiteX3323" fmla="*/ 652120 w 1656655"/>
              <a:gd name="connsiteY3323" fmla="*/ 390183 h 1864576"/>
              <a:gd name="connsiteX3324" fmla="*/ 650177 w 1656655"/>
              <a:gd name="connsiteY3324" fmla="*/ 391352 h 1864576"/>
              <a:gd name="connsiteX3325" fmla="*/ 644550 w 1656655"/>
              <a:gd name="connsiteY3325" fmla="*/ 394276 h 1864576"/>
              <a:gd name="connsiteX3326" fmla="*/ 644359 w 1656655"/>
              <a:gd name="connsiteY3326" fmla="*/ 394276 h 1864576"/>
              <a:gd name="connsiteX3327" fmla="*/ 644163 w 1656655"/>
              <a:gd name="connsiteY3327" fmla="*/ 394276 h 1864576"/>
              <a:gd name="connsiteX3328" fmla="*/ 646106 w 1656655"/>
              <a:gd name="connsiteY3328" fmla="*/ 395445 h 1864576"/>
              <a:gd name="connsiteX3329" fmla="*/ 648435 w 1656655"/>
              <a:gd name="connsiteY3329" fmla="*/ 396030 h 1864576"/>
              <a:gd name="connsiteX3330" fmla="*/ 649018 w 1656655"/>
              <a:gd name="connsiteY3330" fmla="*/ 397004 h 1864576"/>
              <a:gd name="connsiteX3331" fmla="*/ 651734 w 1656655"/>
              <a:gd name="connsiteY3331" fmla="*/ 398953 h 1864576"/>
              <a:gd name="connsiteX3332" fmla="*/ 651924 w 1656655"/>
              <a:gd name="connsiteY3332" fmla="*/ 395835 h 1864576"/>
              <a:gd name="connsiteX3333" fmla="*/ 572942 w 1656655"/>
              <a:gd name="connsiteY3333" fmla="*/ 392522 h 1864576"/>
              <a:gd name="connsiteX3334" fmla="*/ 576436 w 1656655"/>
              <a:gd name="connsiteY3334" fmla="*/ 393106 h 1864576"/>
              <a:gd name="connsiteX3335" fmla="*/ 580703 w 1656655"/>
              <a:gd name="connsiteY3335" fmla="*/ 393106 h 1864576"/>
              <a:gd name="connsiteX3336" fmla="*/ 630965 w 1656655"/>
              <a:gd name="connsiteY3336" fmla="*/ 401682 h 1864576"/>
              <a:gd name="connsiteX3337" fmla="*/ 670750 w 1656655"/>
              <a:gd name="connsiteY3337" fmla="*/ 420782 h 1864576"/>
              <a:gd name="connsiteX3338" fmla="*/ 673275 w 1656655"/>
              <a:gd name="connsiteY3338" fmla="*/ 422536 h 1864576"/>
              <a:gd name="connsiteX3339" fmla="*/ 674826 w 1656655"/>
              <a:gd name="connsiteY3339" fmla="*/ 422926 h 1864576"/>
              <a:gd name="connsiteX3340" fmla="*/ 675409 w 1656655"/>
              <a:gd name="connsiteY3340" fmla="*/ 421562 h 1864576"/>
              <a:gd name="connsiteX3341" fmla="*/ 665318 w 1656655"/>
              <a:gd name="connsiteY3341" fmla="*/ 414740 h 1864576"/>
              <a:gd name="connsiteX3342" fmla="*/ 575658 w 1656655"/>
              <a:gd name="connsiteY3342" fmla="*/ 390768 h 1864576"/>
              <a:gd name="connsiteX3343" fmla="*/ 573720 w 1656655"/>
              <a:gd name="connsiteY3343" fmla="*/ 390962 h 1864576"/>
              <a:gd name="connsiteX3344" fmla="*/ 572942 w 1656655"/>
              <a:gd name="connsiteY3344" fmla="*/ 392522 h 1864576"/>
              <a:gd name="connsiteX3345" fmla="*/ 579734 w 1656655"/>
              <a:gd name="connsiteY3345" fmla="*/ 406359 h 1864576"/>
              <a:gd name="connsiteX3346" fmla="*/ 579348 w 1656655"/>
              <a:gd name="connsiteY3346" fmla="*/ 405775 h 1864576"/>
              <a:gd name="connsiteX3347" fmla="*/ 578961 w 1656655"/>
              <a:gd name="connsiteY3347" fmla="*/ 405190 h 1864576"/>
              <a:gd name="connsiteX3348" fmla="*/ 577796 w 1656655"/>
              <a:gd name="connsiteY3348" fmla="*/ 400707 h 1864576"/>
              <a:gd name="connsiteX3349" fmla="*/ 579734 w 1656655"/>
              <a:gd name="connsiteY3349" fmla="*/ 396809 h 1864576"/>
              <a:gd name="connsiteX3350" fmla="*/ 580899 w 1656655"/>
              <a:gd name="connsiteY3350" fmla="*/ 396030 h 1864576"/>
              <a:gd name="connsiteX3351" fmla="*/ 572169 w 1656655"/>
              <a:gd name="connsiteY3351" fmla="*/ 396420 h 1864576"/>
              <a:gd name="connsiteX3352" fmla="*/ 569840 w 1656655"/>
              <a:gd name="connsiteY3352" fmla="*/ 404410 h 1864576"/>
              <a:gd name="connsiteX3353" fmla="*/ 574498 w 1656655"/>
              <a:gd name="connsiteY3353" fmla="*/ 406164 h 1864576"/>
              <a:gd name="connsiteX3354" fmla="*/ 579734 w 1656655"/>
              <a:gd name="connsiteY3354" fmla="*/ 406359 h 1864576"/>
              <a:gd name="connsiteX3355" fmla="*/ 602245 w 1656655"/>
              <a:gd name="connsiteY3355" fmla="*/ 397979 h 1864576"/>
              <a:gd name="connsiteX3356" fmla="*/ 586918 w 1656655"/>
              <a:gd name="connsiteY3356" fmla="*/ 396420 h 1864576"/>
              <a:gd name="connsiteX3357" fmla="*/ 587305 w 1656655"/>
              <a:gd name="connsiteY3357" fmla="*/ 396614 h 1864576"/>
              <a:gd name="connsiteX3358" fmla="*/ 588856 w 1656655"/>
              <a:gd name="connsiteY3358" fmla="*/ 404605 h 1864576"/>
              <a:gd name="connsiteX3359" fmla="*/ 586918 w 1656655"/>
              <a:gd name="connsiteY3359" fmla="*/ 406554 h 1864576"/>
              <a:gd name="connsiteX3360" fmla="*/ 593319 w 1656655"/>
              <a:gd name="connsiteY3360" fmla="*/ 407139 h 1864576"/>
              <a:gd name="connsiteX3361" fmla="*/ 599529 w 1656655"/>
              <a:gd name="connsiteY3361" fmla="*/ 407919 h 1864576"/>
              <a:gd name="connsiteX3362" fmla="*/ 599142 w 1656655"/>
              <a:gd name="connsiteY3362" fmla="*/ 407334 h 1864576"/>
              <a:gd name="connsiteX3363" fmla="*/ 602245 w 1656655"/>
              <a:gd name="connsiteY3363" fmla="*/ 397979 h 1864576"/>
              <a:gd name="connsiteX3364" fmla="*/ 622235 w 1656655"/>
              <a:gd name="connsiteY3364" fmla="*/ 402461 h 1864576"/>
              <a:gd name="connsiteX3365" fmla="*/ 607099 w 1656655"/>
              <a:gd name="connsiteY3365" fmla="*/ 398953 h 1864576"/>
              <a:gd name="connsiteX3366" fmla="*/ 607486 w 1656655"/>
              <a:gd name="connsiteY3366" fmla="*/ 399148 h 1864576"/>
              <a:gd name="connsiteX3367" fmla="*/ 608264 w 1656655"/>
              <a:gd name="connsiteY3367" fmla="*/ 399928 h 1864576"/>
              <a:gd name="connsiteX3368" fmla="*/ 606321 w 1656655"/>
              <a:gd name="connsiteY3368" fmla="*/ 409478 h 1864576"/>
              <a:gd name="connsiteX3369" fmla="*/ 619323 w 1656655"/>
              <a:gd name="connsiteY3369" fmla="*/ 412596 h 1864576"/>
              <a:gd name="connsiteX3370" fmla="*/ 618354 w 1656655"/>
              <a:gd name="connsiteY3370" fmla="*/ 411427 h 1864576"/>
              <a:gd name="connsiteX3371" fmla="*/ 617772 w 1656655"/>
              <a:gd name="connsiteY3371" fmla="*/ 406359 h 1864576"/>
              <a:gd name="connsiteX3372" fmla="*/ 622235 w 1656655"/>
              <a:gd name="connsiteY3372" fmla="*/ 402461 h 1864576"/>
              <a:gd name="connsiteX3373" fmla="*/ 584006 w 1656655"/>
              <a:gd name="connsiteY3373" fmla="*/ 398563 h 1864576"/>
              <a:gd name="connsiteX3374" fmla="*/ 580703 w 1656655"/>
              <a:gd name="connsiteY3374" fmla="*/ 400902 h 1864576"/>
              <a:gd name="connsiteX3375" fmla="*/ 583033 w 1656655"/>
              <a:gd name="connsiteY3375" fmla="*/ 404410 h 1864576"/>
              <a:gd name="connsiteX3376" fmla="*/ 584006 w 1656655"/>
              <a:gd name="connsiteY3376" fmla="*/ 398563 h 1864576"/>
              <a:gd name="connsiteX3377" fmla="*/ 624951 w 1656655"/>
              <a:gd name="connsiteY3377" fmla="*/ 414350 h 1864576"/>
              <a:gd name="connsiteX3378" fmla="*/ 637567 w 1656655"/>
              <a:gd name="connsiteY3378" fmla="*/ 418833 h 1864576"/>
              <a:gd name="connsiteX3379" fmla="*/ 636598 w 1656655"/>
              <a:gd name="connsiteY3379" fmla="*/ 415715 h 1864576"/>
              <a:gd name="connsiteX3380" fmla="*/ 639504 w 1656655"/>
              <a:gd name="connsiteY3380" fmla="*/ 410452 h 1864576"/>
              <a:gd name="connsiteX3381" fmla="*/ 642612 w 1656655"/>
              <a:gd name="connsiteY3381" fmla="*/ 409478 h 1864576"/>
              <a:gd name="connsiteX3382" fmla="*/ 628058 w 1656655"/>
              <a:gd name="connsiteY3382" fmla="*/ 404215 h 1864576"/>
              <a:gd name="connsiteX3383" fmla="*/ 629414 w 1656655"/>
              <a:gd name="connsiteY3383" fmla="*/ 406944 h 1864576"/>
              <a:gd name="connsiteX3384" fmla="*/ 624951 w 1656655"/>
              <a:gd name="connsiteY3384" fmla="*/ 414350 h 1864576"/>
              <a:gd name="connsiteX3385" fmla="*/ 604383 w 1656655"/>
              <a:gd name="connsiteY3385" fmla="*/ 401097 h 1864576"/>
              <a:gd name="connsiteX3386" fmla="*/ 603219 w 1656655"/>
              <a:gd name="connsiteY3386" fmla="*/ 406749 h 1864576"/>
              <a:gd name="connsiteX3387" fmla="*/ 604383 w 1656655"/>
              <a:gd name="connsiteY3387" fmla="*/ 401097 h 1864576"/>
              <a:gd name="connsiteX3388" fmla="*/ 681227 w 1656655"/>
              <a:gd name="connsiteY3388" fmla="*/ 408503 h 1864576"/>
              <a:gd name="connsiteX3389" fmla="*/ 684917 w 1656655"/>
              <a:gd name="connsiteY3389" fmla="*/ 409478 h 1864576"/>
              <a:gd name="connsiteX3390" fmla="*/ 686277 w 1656655"/>
              <a:gd name="connsiteY3390" fmla="*/ 412012 h 1864576"/>
              <a:gd name="connsiteX3391" fmla="*/ 688411 w 1656655"/>
              <a:gd name="connsiteY3391" fmla="*/ 410842 h 1864576"/>
              <a:gd name="connsiteX3392" fmla="*/ 689380 w 1656655"/>
              <a:gd name="connsiteY3392" fmla="*/ 410257 h 1864576"/>
              <a:gd name="connsiteX3393" fmla="*/ 690544 w 1656655"/>
              <a:gd name="connsiteY3393" fmla="*/ 408113 h 1864576"/>
              <a:gd name="connsiteX3394" fmla="*/ 693456 w 1656655"/>
              <a:gd name="connsiteY3394" fmla="*/ 405969 h 1864576"/>
              <a:gd name="connsiteX3395" fmla="*/ 692096 w 1656655"/>
              <a:gd name="connsiteY3395" fmla="*/ 404021 h 1864576"/>
              <a:gd name="connsiteX3396" fmla="*/ 691905 w 1656655"/>
              <a:gd name="connsiteY3396" fmla="*/ 403241 h 1864576"/>
              <a:gd name="connsiteX3397" fmla="*/ 690544 w 1656655"/>
              <a:gd name="connsiteY3397" fmla="*/ 405969 h 1864576"/>
              <a:gd name="connsiteX3398" fmla="*/ 688993 w 1656655"/>
              <a:gd name="connsiteY3398" fmla="*/ 408503 h 1864576"/>
              <a:gd name="connsiteX3399" fmla="*/ 687437 w 1656655"/>
              <a:gd name="connsiteY3399" fmla="*/ 407919 h 1864576"/>
              <a:gd name="connsiteX3400" fmla="*/ 685886 w 1656655"/>
              <a:gd name="connsiteY3400" fmla="*/ 403241 h 1864576"/>
              <a:gd name="connsiteX3401" fmla="*/ 683948 w 1656655"/>
              <a:gd name="connsiteY3401" fmla="*/ 404021 h 1864576"/>
              <a:gd name="connsiteX3402" fmla="*/ 682201 w 1656655"/>
              <a:gd name="connsiteY3402" fmla="*/ 404605 h 1864576"/>
              <a:gd name="connsiteX3403" fmla="*/ 683170 w 1656655"/>
              <a:gd name="connsiteY3403" fmla="*/ 406749 h 1864576"/>
              <a:gd name="connsiteX3404" fmla="*/ 681227 w 1656655"/>
              <a:gd name="connsiteY3404" fmla="*/ 408503 h 1864576"/>
              <a:gd name="connsiteX3405" fmla="*/ 657748 w 1656655"/>
              <a:gd name="connsiteY3405" fmla="*/ 406359 h 1864576"/>
              <a:gd name="connsiteX3406" fmla="*/ 656970 w 1656655"/>
              <a:gd name="connsiteY3406" fmla="*/ 406554 h 1864576"/>
              <a:gd name="connsiteX3407" fmla="*/ 657943 w 1656655"/>
              <a:gd name="connsiteY3407" fmla="*/ 406944 h 1864576"/>
              <a:gd name="connsiteX3408" fmla="*/ 657748 w 1656655"/>
              <a:gd name="connsiteY3408" fmla="*/ 406359 h 1864576"/>
              <a:gd name="connsiteX3409" fmla="*/ 626502 w 1656655"/>
              <a:gd name="connsiteY3409" fmla="*/ 408893 h 1864576"/>
              <a:gd name="connsiteX3410" fmla="*/ 624178 w 1656655"/>
              <a:gd name="connsiteY3410" fmla="*/ 405385 h 1864576"/>
              <a:gd name="connsiteX3411" fmla="*/ 620875 w 1656655"/>
              <a:gd name="connsiteY3411" fmla="*/ 407919 h 1864576"/>
              <a:gd name="connsiteX3412" fmla="*/ 623400 w 1656655"/>
              <a:gd name="connsiteY3412" fmla="*/ 411232 h 1864576"/>
              <a:gd name="connsiteX3413" fmla="*/ 626502 w 1656655"/>
              <a:gd name="connsiteY3413" fmla="*/ 408893 h 1864576"/>
              <a:gd name="connsiteX3414" fmla="*/ 681423 w 1656655"/>
              <a:gd name="connsiteY3414" fmla="*/ 412012 h 1864576"/>
              <a:gd name="connsiteX3415" fmla="*/ 679676 w 1656655"/>
              <a:gd name="connsiteY3415" fmla="*/ 411037 h 1864576"/>
              <a:gd name="connsiteX3416" fmla="*/ 678320 w 1656655"/>
              <a:gd name="connsiteY3416" fmla="*/ 409673 h 1864576"/>
              <a:gd name="connsiteX3417" fmla="*/ 675599 w 1656655"/>
              <a:gd name="connsiteY3417" fmla="*/ 410062 h 1864576"/>
              <a:gd name="connsiteX3418" fmla="*/ 681423 w 1656655"/>
              <a:gd name="connsiteY3418" fmla="*/ 412012 h 1864576"/>
              <a:gd name="connsiteX3419" fmla="*/ 643967 w 1656655"/>
              <a:gd name="connsiteY3419" fmla="*/ 421562 h 1864576"/>
              <a:gd name="connsiteX3420" fmla="*/ 654063 w 1656655"/>
              <a:gd name="connsiteY3420" fmla="*/ 426629 h 1864576"/>
              <a:gd name="connsiteX3421" fmla="*/ 655418 w 1656655"/>
              <a:gd name="connsiteY3421" fmla="*/ 427408 h 1864576"/>
              <a:gd name="connsiteX3422" fmla="*/ 654836 w 1656655"/>
              <a:gd name="connsiteY3422" fmla="*/ 424095 h 1864576"/>
              <a:gd name="connsiteX3423" fmla="*/ 660855 w 1656655"/>
              <a:gd name="connsiteY3423" fmla="*/ 418638 h 1864576"/>
              <a:gd name="connsiteX3424" fmla="*/ 647075 w 1656655"/>
              <a:gd name="connsiteY3424" fmla="*/ 411621 h 1864576"/>
              <a:gd name="connsiteX3425" fmla="*/ 648435 w 1656655"/>
              <a:gd name="connsiteY3425" fmla="*/ 414350 h 1864576"/>
              <a:gd name="connsiteX3426" fmla="*/ 643967 w 1656655"/>
              <a:gd name="connsiteY3426" fmla="*/ 421562 h 1864576"/>
              <a:gd name="connsiteX3427" fmla="*/ 570422 w 1656655"/>
              <a:gd name="connsiteY3427" fmla="*/ 411817 h 1864576"/>
              <a:gd name="connsiteX3428" fmla="*/ 572942 w 1656655"/>
              <a:gd name="connsiteY3428" fmla="*/ 413181 h 1864576"/>
              <a:gd name="connsiteX3429" fmla="*/ 636015 w 1656655"/>
              <a:gd name="connsiteY3429" fmla="*/ 426044 h 1864576"/>
              <a:gd name="connsiteX3430" fmla="*/ 641643 w 1656655"/>
              <a:gd name="connsiteY3430" fmla="*/ 428383 h 1864576"/>
              <a:gd name="connsiteX3431" fmla="*/ 652316 w 1656655"/>
              <a:gd name="connsiteY3431" fmla="*/ 433645 h 1864576"/>
              <a:gd name="connsiteX3432" fmla="*/ 662406 w 1656655"/>
              <a:gd name="connsiteY3432" fmla="*/ 439687 h 1864576"/>
              <a:gd name="connsiteX3433" fmla="*/ 665122 w 1656655"/>
              <a:gd name="connsiteY3433" fmla="*/ 440856 h 1864576"/>
              <a:gd name="connsiteX3434" fmla="*/ 666674 w 1656655"/>
              <a:gd name="connsiteY3434" fmla="*/ 438518 h 1864576"/>
              <a:gd name="connsiteX3435" fmla="*/ 664540 w 1656655"/>
              <a:gd name="connsiteY3435" fmla="*/ 436569 h 1864576"/>
              <a:gd name="connsiteX3436" fmla="*/ 662020 w 1656655"/>
              <a:gd name="connsiteY3436" fmla="*/ 435009 h 1864576"/>
              <a:gd name="connsiteX3437" fmla="*/ 623786 w 1656655"/>
              <a:gd name="connsiteY3437" fmla="*/ 417274 h 1864576"/>
              <a:gd name="connsiteX3438" fmla="*/ 575658 w 1656655"/>
              <a:gd name="connsiteY3438" fmla="*/ 409283 h 1864576"/>
              <a:gd name="connsiteX3439" fmla="*/ 571587 w 1656655"/>
              <a:gd name="connsiteY3439" fmla="*/ 409283 h 1864576"/>
              <a:gd name="connsiteX3440" fmla="*/ 570422 w 1656655"/>
              <a:gd name="connsiteY3440" fmla="*/ 411817 h 1864576"/>
              <a:gd name="connsiteX3441" fmla="*/ 645524 w 1656655"/>
              <a:gd name="connsiteY3441" fmla="*/ 415910 h 1864576"/>
              <a:gd name="connsiteX3442" fmla="*/ 642998 w 1656655"/>
              <a:gd name="connsiteY3442" fmla="*/ 412596 h 1864576"/>
              <a:gd name="connsiteX3443" fmla="*/ 639700 w 1656655"/>
              <a:gd name="connsiteY3443" fmla="*/ 415325 h 1864576"/>
              <a:gd name="connsiteX3444" fmla="*/ 642225 w 1656655"/>
              <a:gd name="connsiteY3444" fmla="*/ 418638 h 1864576"/>
              <a:gd name="connsiteX3445" fmla="*/ 645524 w 1656655"/>
              <a:gd name="connsiteY3445" fmla="*/ 415910 h 1864576"/>
              <a:gd name="connsiteX3446" fmla="*/ 661437 w 1656655"/>
              <a:gd name="connsiteY3446" fmla="*/ 430722 h 1864576"/>
              <a:gd name="connsiteX3447" fmla="*/ 667452 w 1656655"/>
              <a:gd name="connsiteY3447" fmla="*/ 434620 h 1864576"/>
              <a:gd name="connsiteX3448" fmla="*/ 674048 w 1656655"/>
              <a:gd name="connsiteY3448" fmla="*/ 432476 h 1864576"/>
              <a:gd name="connsiteX3449" fmla="*/ 672301 w 1656655"/>
              <a:gd name="connsiteY3449" fmla="*/ 425849 h 1864576"/>
              <a:gd name="connsiteX3450" fmla="*/ 666287 w 1656655"/>
              <a:gd name="connsiteY3450" fmla="*/ 421951 h 1864576"/>
              <a:gd name="connsiteX3451" fmla="*/ 667065 w 1656655"/>
              <a:gd name="connsiteY3451" fmla="*/ 425070 h 1864576"/>
              <a:gd name="connsiteX3452" fmla="*/ 661437 w 1656655"/>
              <a:gd name="connsiteY3452" fmla="*/ 430722 h 1864576"/>
              <a:gd name="connsiteX3453" fmla="*/ 648239 w 1656655"/>
              <a:gd name="connsiteY3453" fmla="*/ 322554 h 1864576"/>
              <a:gd name="connsiteX3454" fmla="*/ 652507 w 1656655"/>
              <a:gd name="connsiteY3454" fmla="*/ 328011 h 1864576"/>
              <a:gd name="connsiteX3455" fmla="*/ 646879 w 1656655"/>
              <a:gd name="connsiteY3455" fmla="*/ 332299 h 1864576"/>
              <a:gd name="connsiteX3456" fmla="*/ 642808 w 1656655"/>
              <a:gd name="connsiteY3456" fmla="*/ 326842 h 1864576"/>
              <a:gd name="connsiteX3457" fmla="*/ 648239 w 1656655"/>
              <a:gd name="connsiteY3457" fmla="*/ 322554 h 1864576"/>
              <a:gd name="connsiteX3458" fmla="*/ 648626 w 1656655"/>
              <a:gd name="connsiteY3458" fmla="*/ 328791 h 1864576"/>
              <a:gd name="connsiteX3459" fmla="*/ 649404 w 1656655"/>
              <a:gd name="connsiteY3459" fmla="*/ 328011 h 1864576"/>
              <a:gd name="connsiteX3460" fmla="*/ 649595 w 1656655"/>
              <a:gd name="connsiteY3460" fmla="*/ 327426 h 1864576"/>
              <a:gd name="connsiteX3461" fmla="*/ 647853 w 1656655"/>
              <a:gd name="connsiteY3461" fmla="*/ 325672 h 1864576"/>
              <a:gd name="connsiteX3462" fmla="*/ 646106 w 1656655"/>
              <a:gd name="connsiteY3462" fmla="*/ 327426 h 1864576"/>
              <a:gd name="connsiteX3463" fmla="*/ 647853 w 1656655"/>
              <a:gd name="connsiteY3463" fmla="*/ 329181 h 1864576"/>
              <a:gd name="connsiteX3464" fmla="*/ 648626 w 1656655"/>
              <a:gd name="connsiteY3464" fmla="*/ 328791 h 1864576"/>
              <a:gd name="connsiteX3465" fmla="*/ 645714 w 1656655"/>
              <a:gd name="connsiteY3465" fmla="*/ 332884 h 1864576"/>
              <a:gd name="connsiteX3466" fmla="*/ 649208 w 1656655"/>
              <a:gd name="connsiteY3466" fmla="*/ 338146 h 1864576"/>
              <a:gd name="connsiteX3467" fmla="*/ 643967 w 1656655"/>
              <a:gd name="connsiteY3467" fmla="*/ 341654 h 1864576"/>
              <a:gd name="connsiteX3468" fmla="*/ 640669 w 1656655"/>
              <a:gd name="connsiteY3468" fmla="*/ 336392 h 1864576"/>
              <a:gd name="connsiteX3469" fmla="*/ 645714 w 1656655"/>
              <a:gd name="connsiteY3469" fmla="*/ 332884 h 1864576"/>
              <a:gd name="connsiteX3470" fmla="*/ 644359 w 1656655"/>
              <a:gd name="connsiteY3470" fmla="*/ 336002 h 1864576"/>
              <a:gd name="connsiteX3471" fmla="*/ 644163 w 1656655"/>
              <a:gd name="connsiteY3471" fmla="*/ 336197 h 1864576"/>
              <a:gd name="connsiteX3472" fmla="*/ 643581 w 1656655"/>
              <a:gd name="connsiteY3472" fmla="*/ 337366 h 1864576"/>
              <a:gd name="connsiteX3473" fmla="*/ 644941 w 1656655"/>
              <a:gd name="connsiteY3473" fmla="*/ 338730 h 1864576"/>
              <a:gd name="connsiteX3474" fmla="*/ 646297 w 1656655"/>
              <a:gd name="connsiteY3474" fmla="*/ 337366 h 1864576"/>
              <a:gd name="connsiteX3475" fmla="*/ 644941 w 1656655"/>
              <a:gd name="connsiteY3475" fmla="*/ 336002 h 1864576"/>
              <a:gd name="connsiteX3476" fmla="*/ 644359 w 1656655"/>
              <a:gd name="connsiteY3476" fmla="*/ 336002 h 1864576"/>
              <a:gd name="connsiteX3477" fmla="*/ 678707 w 1656655"/>
              <a:gd name="connsiteY3477" fmla="*/ 342433 h 1864576"/>
              <a:gd name="connsiteX3478" fmla="*/ 682392 w 1656655"/>
              <a:gd name="connsiteY3478" fmla="*/ 346916 h 1864576"/>
              <a:gd name="connsiteX3479" fmla="*/ 677929 w 1656655"/>
              <a:gd name="connsiteY3479" fmla="*/ 350619 h 1864576"/>
              <a:gd name="connsiteX3480" fmla="*/ 674244 w 1656655"/>
              <a:gd name="connsiteY3480" fmla="*/ 346136 h 1864576"/>
              <a:gd name="connsiteX3481" fmla="*/ 678707 w 1656655"/>
              <a:gd name="connsiteY3481" fmla="*/ 342433 h 1864576"/>
              <a:gd name="connsiteX3482" fmla="*/ 677738 w 1656655"/>
              <a:gd name="connsiteY3482" fmla="*/ 347306 h 1864576"/>
              <a:gd name="connsiteX3483" fmla="*/ 678320 w 1656655"/>
              <a:gd name="connsiteY3483" fmla="*/ 347501 h 1864576"/>
              <a:gd name="connsiteX3484" fmla="*/ 679289 w 1656655"/>
              <a:gd name="connsiteY3484" fmla="*/ 346526 h 1864576"/>
              <a:gd name="connsiteX3485" fmla="*/ 678320 w 1656655"/>
              <a:gd name="connsiteY3485" fmla="*/ 345552 h 1864576"/>
              <a:gd name="connsiteX3486" fmla="*/ 677346 w 1656655"/>
              <a:gd name="connsiteY3486" fmla="*/ 346526 h 1864576"/>
              <a:gd name="connsiteX3487" fmla="*/ 677738 w 1656655"/>
              <a:gd name="connsiteY3487" fmla="*/ 347306 h 1864576"/>
              <a:gd name="connsiteX3488" fmla="*/ 615639 w 1656655"/>
              <a:gd name="connsiteY3488" fmla="*/ 327037 h 1864576"/>
              <a:gd name="connsiteX3489" fmla="*/ 610980 w 1656655"/>
              <a:gd name="connsiteY3489" fmla="*/ 330545 h 1864576"/>
              <a:gd name="connsiteX3490" fmla="*/ 607486 w 1656655"/>
              <a:gd name="connsiteY3490" fmla="*/ 325867 h 1864576"/>
              <a:gd name="connsiteX3491" fmla="*/ 612144 w 1656655"/>
              <a:gd name="connsiteY3491" fmla="*/ 322359 h 1864576"/>
              <a:gd name="connsiteX3492" fmla="*/ 615639 w 1656655"/>
              <a:gd name="connsiteY3492" fmla="*/ 327037 h 1864576"/>
              <a:gd name="connsiteX3493" fmla="*/ 608068 w 1656655"/>
              <a:gd name="connsiteY3493" fmla="*/ 336002 h 1864576"/>
              <a:gd name="connsiteX3494" fmla="*/ 611562 w 1656655"/>
              <a:gd name="connsiteY3494" fmla="*/ 331519 h 1864576"/>
              <a:gd name="connsiteX3495" fmla="*/ 616221 w 1656655"/>
              <a:gd name="connsiteY3495" fmla="*/ 335027 h 1864576"/>
              <a:gd name="connsiteX3496" fmla="*/ 612727 w 1656655"/>
              <a:gd name="connsiteY3496" fmla="*/ 339510 h 1864576"/>
              <a:gd name="connsiteX3497" fmla="*/ 608068 w 1656655"/>
              <a:gd name="connsiteY3497" fmla="*/ 336002 h 1864576"/>
              <a:gd name="connsiteX3498" fmla="*/ 611949 w 1656655"/>
              <a:gd name="connsiteY3498" fmla="*/ 334638 h 1864576"/>
              <a:gd name="connsiteX3499" fmla="*/ 611176 w 1656655"/>
              <a:gd name="connsiteY3499" fmla="*/ 335612 h 1864576"/>
              <a:gd name="connsiteX3500" fmla="*/ 611176 w 1656655"/>
              <a:gd name="connsiteY3500" fmla="*/ 336002 h 1864576"/>
              <a:gd name="connsiteX3501" fmla="*/ 611366 w 1656655"/>
              <a:gd name="connsiteY3501" fmla="*/ 336392 h 1864576"/>
              <a:gd name="connsiteX3502" fmla="*/ 611949 w 1656655"/>
              <a:gd name="connsiteY3502" fmla="*/ 336587 h 1864576"/>
              <a:gd name="connsiteX3503" fmla="*/ 612918 w 1656655"/>
              <a:gd name="connsiteY3503" fmla="*/ 335612 h 1864576"/>
              <a:gd name="connsiteX3504" fmla="*/ 611949 w 1656655"/>
              <a:gd name="connsiteY3504" fmla="*/ 334638 h 1864576"/>
              <a:gd name="connsiteX3505" fmla="*/ 611949 w 1656655"/>
              <a:gd name="connsiteY3505" fmla="*/ 334638 h 1864576"/>
              <a:gd name="connsiteX3506" fmla="*/ 673466 w 1656655"/>
              <a:gd name="connsiteY3506" fmla="*/ 349840 h 1864576"/>
              <a:gd name="connsiteX3507" fmla="*/ 676960 w 1656655"/>
              <a:gd name="connsiteY3507" fmla="*/ 354517 h 1864576"/>
              <a:gd name="connsiteX3508" fmla="*/ 672301 w 1656655"/>
              <a:gd name="connsiteY3508" fmla="*/ 358025 h 1864576"/>
              <a:gd name="connsiteX3509" fmla="*/ 668807 w 1656655"/>
              <a:gd name="connsiteY3509" fmla="*/ 353348 h 1864576"/>
              <a:gd name="connsiteX3510" fmla="*/ 673466 w 1656655"/>
              <a:gd name="connsiteY3510" fmla="*/ 349840 h 1864576"/>
              <a:gd name="connsiteX3511" fmla="*/ 617190 w 1656655"/>
              <a:gd name="connsiteY3511" fmla="*/ 345357 h 1864576"/>
              <a:gd name="connsiteX3512" fmla="*/ 612531 w 1656655"/>
              <a:gd name="connsiteY3512" fmla="*/ 348865 h 1864576"/>
              <a:gd name="connsiteX3513" fmla="*/ 609037 w 1656655"/>
              <a:gd name="connsiteY3513" fmla="*/ 344188 h 1864576"/>
              <a:gd name="connsiteX3514" fmla="*/ 613696 w 1656655"/>
              <a:gd name="connsiteY3514" fmla="*/ 340679 h 1864576"/>
              <a:gd name="connsiteX3515" fmla="*/ 617190 w 1656655"/>
              <a:gd name="connsiteY3515" fmla="*/ 345357 h 1864576"/>
              <a:gd name="connsiteX3516" fmla="*/ 668034 w 1656655"/>
              <a:gd name="connsiteY3516" fmla="*/ 356856 h 1864576"/>
              <a:gd name="connsiteX3517" fmla="*/ 671332 w 1656655"/>
              <a:gd name="connsiteY3517" fmla="*/ 361533 h 1864576"/>
              <a:gd name="connsiteX3518" fmla="*/ 666483 w 1656655"/>
              <a:gd name="connsiteY3518" fmla="*/ 364846 h 1864576"/>
              <a:gd name="connsiteX3519" fmla="*/ 663179 w 1656655"/>
              <a:gd name="connsiteY3519" fmla="*/ 360169 h 1864576"/>
              <a:gd name="connsiteX3520" fmla="*/ 668034 w 1656655"/>
              <a:gd name="connsiteY3520" fmla="*/ 356856 h 1864576"/>
              <a:gd name="connsiteX3521" fmla="*/ 610593 w 1656655"/>
              <a:gd name="connsiteY3521" fmla="*/ 354322 h 1864576"/>
              <a:gd name="connsiteX3522" fmla="*/ 614082 w 1656655"/>
              <a:gd name="connsiteY3522" fmla="*/ 349840 h 1864576"/>
              <a:gd name="connsiteX3523" fmla="*/ 618545 w 1656655"/>
              <a:gd name="connsiteY3523" fmla="*/ 353348 h 1864576"/>
              <a:gd name="connsiteX3524" fmla="*/ 615056 w 1656655"/>
              <a:gd name="connsiteY3524" fmla="*/ 358025 h 1864576"/>
              <a:gd name="connsiteX3525" fmla="*/ 610593 w 1656655"/>
              <a:gd name="connsiteY3525" fmla="*/ 354322 h 1864576"/>
              <a:gd name="connsiteX3526" fmla="*/ 661437 w 1656655"/>
              <a:gd name="connsiteY3526" fmla="*/ 363677 h 1864576"/>
              <a:gd name="connsiteX3527" fmla="*/ 665122 w 1656655"/>
              <a:gd name="connsiteY3527" fmla="*/ 368160 h 1864576"/>
              <a:gd name="connsiteX3528" fmla="*/ 660659 w 1656655"/>
              <a:gd name="connsiteY3528" fmla="*/ 371863 h 1864576"/>
              <a:gd name="connsiteX3529" fmla="*/ 657165 w 1656655"/>
              <a:gd name="connsiteY3529" fmla="*/ 367380 h 1864576"/>
              <a:gd name="connsiteX3530" fmla="*/ 661437 w 1656655"/>
              <a:gd name="connsiteY3530" fmla="*/ 363677 h 1864576"/>
              <a:gd name="connsiteX3531" fmla="*/ 654836 w 1656655"/>
              <a:gd name="connsiteY3531" fmla="*/ 369914 h 1864576"/>
              <a:gd name="connsiteX3532" fmla="*/ 658330 w 1656655"/>
              <a:gd name="connsiteY3532" fmla="*/ 374396 h 1864576"/>
              <a:gd name="connsiteX3533" fmla="*/ 653867 w 1656655"/>
              <a:gd name="connsiteY3533" fmla="*/ 377904 h 1864576"/>
              <a:gd name="connsiteX3534" fmla="*/ 650373 w 1656655"/>
              <a:gd name="connsiteY3534" fmla="*/ 373422 h 1864576"/>
              <a:gd name="connsiteX3535" fmla="*/ 654836 w 1656655"/>
              <a:gd name="connsiteY3535" fmla="*/ 369914 h 1864576"/>
              <a:gd name="connsiteX3536" fmla="*/ 654449 w 1656655"/>
              <a:gd name="connsiteY3536" fmla="*/ 374786 h 1864576"/>
              <a:gd name="connsiteX3537" fmla="*/ 654645 w 1656655"/>
              <a:gd name="connsiteY3537" fmla="*/ 374786 h 1864576"/>
              <a:gd name="connsiteX3538" fmla="*/ 655228 w 1656655"/>
              <a:gd name="connsiteY3538" fmla="*/ 373812 h 1864576"/>
              <a:gd name="connsiteX3539" fmla="*/ 654254 w 1656655"/>
              <a:gd name="connsiteY3539" fmla="*/ 372837 h 1864576"/>
              <a:gd name="connsiteX3540" fmla="*/ 653285 w 1656655"/>
              <a:gd name="connsiteY3540" fmla="*/ 373812 h 1864576"/>
              <a:gd name="connsiteX3541" fmla="*/ 654449 w 1656655"/>
              <a:gd name="connsiteY3541" fmla="*/ 374786 h 1864576"/>
              <a:gd name="connsiteX3542" fmla="*/ 620684 w 1656655"/>
              <a:gd name="connsiteY3542" fmla="*/ 362898 h 1864576"/>
              <a:gd name="connsiteX3543" fmla="*/ 616412 w 1656655"/>
              <a:gd name="connsiteY3543" fmla="*/ 366601 h 1864576"/>
              <a:gd name="connsiteX3544" fmla="*/ 612727 w 1656655"/>
              <a:gd name="connsiteY3544" fmla="*/ 362313 h 1864576"/>
              <a:gd name="connsiteX3545" fmla="*/ 617190 w 1656655"/>
              <a:gd name="connsiteY3545" fmla="*/ 358610 h 1864576"/>
              <a:gd name="connsiteX3546" fmla="*/ 620684 w 1656655"/>
              <a:gd name="connsiteY3546" fmla="*/ 362898 h 1864576"/>
              <a:gd name="connsiteX3547" fmla="*/ 617386 w 1656655"/>
              <a:gd name="connsiteY3547" fmla="*/ 363287 h 1864576"/>
              <a:gd name="connsiteX3548" fmla="*/ 617576 w 1656655"/>
              <a:gd name="connsiteY3548" fmla="*/ 363092 h 1864576"/>
              <a:gd name="connsiteX3549" fmla="*/ 617576 w 1656655"/>
              <a:gd name="connsiteY3549" fmla="*/ 362703 h 1864576"/>
              <a:gd name="connsiteX3550" fmla="*/ 616607 w 1656655"/>
              <a:gd name="connsiteY3550" fmla="*/ 361728 h 1864576"/>
              <a:gd name="connsiteX3551" fmla="*/ 615639 w 1656655"/>
              <a:gd name="connsiteY3551" fmla="*/ 362508 h 1864576"/>
              <a:gd name="connsiteX3552" fmla="*/ 616607 w 1656655"/>
              <a:gd name="connsiteY3552" fmla="*/ 363482 h 1864576"/>
              <a:gd name="connsiteX3553" fmla="*/ 617386 w 1656655"/>
              <a:gd name="connsiteY3553" fmla="*/ 363287 h 1864576"/>
              <a:gd name="connsiteX3554" fmla="*/ 615639 w 1656655"/>
              <a:gd name="connsiteY3554" fmla="*/ 372253 h 1864576"/>
              <a:gd name="connsiteX3555" fmla="*/ 618741 w 1656655"/>
              <a:gd name="connsiteY3555" fmla="*/ 367380 h 1864576"/>
              <a:gd name="connsiteX3556" fmla="*/ 623400 w 1656655"/>
              <a:gd name="connsiteY3556" fmla="*/ 370498 h 1864576"/>
              <a:gd name="connsiteX3557" fmla="*/ 620101 w 1656655"/>
              <a:gd name="connsiteY3557" fmla="*/ 375371 h 1864576"/>
              <a:gd name="connsiteX3558" fmla="*/ 615639 w 1656655"/>
              <a:gd name="connsiteY3558" fmla="*/ 372253 h 1864576"/>
              <a:gd name="connsiteX3559" fmla="*/ 647853 w 1656655"/>
              <a:gd name="connsiteY3559" fmla="*/ 375761 h 1864576"/>
              <a:gd name="connsiteX3560" fmla="*/ 651151 w 1656655"/>
              <a:gd name="connsiteY3560" fmla="*/ 380438 h 1864576"/>
              <a:gd name="connsiteX3561" fmla="*/ 646492 w 1656655"/>
              <a:gd name="connsiteY3561" fmla="*/ 383751 h 1864576"/>
              <a:gd name="connsiteX3562" fmla="*/ 643194 w 1656655"/>
              <a:gd name="connsiteY3562" fmla="*/ 379074 h 1864576"/>
              <a:gd name="connsiteX3563" fmla="*/ 647853 w 1656655"/>
              <a:gd name="connsiteY3563" fmla="*/ 375761 h 1864576"/>
              <a:gd name="connsiteX3564" fmla="*/ 642808 w 1656655"/>
              <a:gd name="connsiteY3564" fmla="*/ 342044 h 1864576"/>
              <a:gd name="connsiteX3565" fmla="*/ 646106 w 1656655"/>
              <a:gd name="connsiteY3565" fmla="*/ 346526 h 1864576"/>
              <a:gd name="connsiteX3566" fmla="*/ 641643 w 1656655"/>
              <a:gd name="connsiteY3566" fmla="*/ 349840 h 1864576"/>
              <a:gd name="connsiteX3567" fmla="*/ 638340 w 1656655"/>
              <a:gd name="connsiteY3567" fmla="*/ 345357 h 1864576"/>
              <a:gd name="connsiteX3568" fmla="*/ 642808 w 1656655"/>
              <a:gd name="connsiteY3568" fmla="*/ 342044 h 1864576"/>
              <a:gd name="connsiteX3569" fmla="*/ 642225 w 1656655"/>
              <a:gd name="connsiteY3569" fmla="*/ 345162 h 1864576"/>
              <a:gd name="connsiteX3570" fmla="*/ 641447 w 1656655"/>
              <a:gd name="connsiteY3570" fmla="*/ 345942 h 1864576"/>
              <a:gd name="connsiteX3571" fmla="*/ 642225 w 1656655"/>
              <a:gd name="connsiteY3571" fmla="*/ 346721 h 1864576"/>
              <a:gd name="connsiteX3572" fmla="*/ 642998 w 1656655"/>
              <a:gd name="connsiteY3572" fmla="*/ 345942 h 1864576"/>
              <a:gd name="connsiteX3573" fmla="*/ 642225 w 1656655"/>
              <a:gd name="connsiteY3573" fmla="*/ 345162 h 1864576"/>
              <a:gd name="connsiteX3574" fmla="*/ 639896 w 1656655"/>
              <a:gd name="connsiteY3574" fmla="*/ 353543 h 1864576"/>
              <a:gd name="connsiteX3575" fmla="*/ 639504 w 1656655"/>
              <a:gd name="connsiteY3575" fmla="*/ 353932 h 1864576"/>
              <a:gd name="connsiteX3576" fmla="*/ 639896 w 1656655"/>
              <a:gd name="connsiteY3576" fmla="*/ 354322 h 1864576"/>
              <a:gd name="connsiteX3577" fmla="*/ 640283 w 1656655"/>
              <a:gd name="connsiteY3577" fmla="*/ 353932 h 1864576"/>
              <a:gd name="connsiteX3578" fmla="*/ 639896 w 1656655"/>
              <a:gd name="connsiteY3578" fmla="*/ 353543 h 1864576"/>
              <a:gd name="connsiteX3579" fmla="*/ 619519 w 1656655"/>
              <a:gd name="connsiteY3579" fmla="*/ 370498 h 1864576"/>
              <a:gd name="connsiteX3580" fmla="*/ 618545 w 1656655"/>
              <a:gd name="connsiteY3580" fmla="*/ 371473 h 1864576"/>
              <a:gd name="connsiteX3581" fmla="*/ 619519 w 1656655"/>
              <a:gd name="connsiteY3581" fmla="*/ 372447 h 1864576"/>
              <a:gd name="connsiteX3582" fmla="*/ 620488 w 1656655"/>
              <a:gd name="connsiteY3582" fmla="*/ 371473 h 1864576"/>
              <a:gd name="connsiteX3583" fmla="*/ 619519 w 1656655"/>
              <a:gd name="connsiteY3583" fmla="*/ 370498 h 1864576"/>
              <a:gd name="connsiteX3584" fmla="*/ 614665 w 1656655"/>
              <a:gd name="connsiteY3584" fmla="*/ 352763 h 1864576"/>
              <a:gd name="connsiteX3585" fmla="*/ 613696 w 1656655"/>
              <a:gd name="connsiteY3585" fmla="*/ 353737 h 1864576"/>
              <a:gd name="connsiteX3586" fmla="*/ 614665 w 1656655"/>
              <a:gd name="connsiteY3586" fmla="*/ 354712 h 1864576"/>
              <a:gd name="connsiteX3587" fmla="*/ 615639 w 1656655"/>
              <a:gd name="connsiteY3587" fmla="*/ 353737 h 1864576"/>
              <a:gd name="connsiteX3588" fmla="*/ 614665 w 1656655"/>
              <a:gd name="connsiteY3588" fmla="*/ 352763 h 1864576"/>
              <a:gd name="connsiteX3589" fmla="*/ 613113 w 1656655"/>
              <a:gd name="connsiteY3589" fmla="*/ 343798 h 1864576"/>
              <a:gd name="connsiteX3590" fmla="*/ 612144 w 1656655"/>
              <a:gd name="connsiteY3590" fmla="*/ 344772 h 1864576"/>
              <a:gd name="connsiteX3591" fmla="*/ 613113 w 1656655"/>
              <a:gd name="connsiteY3591" fmla="*/ 345747 h 1864576"/>
              <a:gd name="connsiteX3592" fmla="*/ 614082 w 1656655"/>
              <a:gd name="connsiteY3592" fmla="*/ 344772 h 1864576"/>
              <a:gd name="connsiteX3593" fmla="*/ 613113 w 1656655"/>
              <a:gd name="connsiteY3593" fmla="*/ 343798 h 1864576"/>
              <a:gd name="connsiteX3594" fmla="*/ 611758 w 1656655"/>
              <a:gd name="connsiteY3594" fmla="*/ 325478 h 1864576"/>
              <a:gd name="connsiteX3595" fmla="*/ 610784 w 1656655"/>
              <a:gd name="connsiteY3595" fmla="*/ 326452 h 1864576"/>
              <a:gd name="connsiteX3596" fmla="*/ 611758 w 1656655"/>
              <a:gd name="connsiteY3596" fmla="*/ 327426 h 1864576"/>
              <a:gd name="connsiteX3597" fmla="*/ 612727 w 1656655"/>
              <a:gd name="connsiteY3597" fmla="*/ 326452 h 1864576"/>
              <a:gd name="connsiteX3598" fmla="*/ 611758 w 1656655"/>
              <a:gd name="connsiteY3598" fmla="*/ 325478 h 1864576"/>
              <a:gd name="connsiteX3599" fmla="*/ 683170 w 1656655"/>
              <a:gd name="connsiteY3599" fmla="*/ 337756 h 1864576"/>
              <a:gd name="connsiteX3600" fmla="*/ 682201 w 1656655"/>
              <a:gd name="connsiteY3600" fmla="*/ 338730 h 1864576"/>
              <a:gd name="connsiteX3601" fmla="*/ 683170 w 1656655"/>
              <a:gd name="connsiteY3601" fmla="*/ 339705 h 1864576"/>
              <a:gd name="connsiteX3602" fmla="*/ 684139 w 1656655"/>
              <a:gd name="connsiteY3602" fmla="*/ 338730 h 1864576"/>
              <a:gd name="connsiteX3603" fmla="*/ 683170 w 1656655"/>
              <a:gd name="connsiteY3603" fmla="*/ 337756 h 1864576"/>
              <a:gd name="connsiteX3604" fmla="*/ 672883 w 1656655"/>
              <a:gd name="connsiteY3604" fmla="*/ 352763 h 1864576"/>
              <a:gd name="connsiteX3605" fmla="*/ 671915 w 1656655"/>
              <a:gd name="connsiteY3605" fmla="*/ 353737 h 1864576"/>
              <a:gd name="connsiteX3606" fmla="*/ 672883 w 1656655"/>
              <a:gd name="connsiteY3606" fmla="*/ 354712 h 1864576"/>
              <a:gd name="connsiteX3607" fmla="*/ 673857 w 1656655"/>
              <a:gd name="connsiteY3607" fmla="*/ 353737 h 1864576"/>
              <a:gd name="connsiteX3608" fmla="*/ 672883 w 1656655"/>
              <a:gd name="connsiteY3608" fmla="*/ 352763 h 1864576"/>
              <a:gd name="connsiteX3609" fmla="*/ 667256 w 1656655"/>
              <a:gd name="connsiteY3609" fmla="*/ 359974 h 1864576"/>
              <a:gd name="connsiteX3610" fmla="*/ 666287 w 1656655"/>
              <a:gd name="connsiteY3610" fmla="*/ 360949 h 1864576"/>
              <a:gd name="connsiteX3611" fmla="*/ 667256 w 1656655"/>
              <a:gd name="connsiteY3611" fmla="*/ 361923 h 1864576"/>
              <a:gd name="connsiteX3612" fmla="*/ 668230 w 1656655"/>
              <a:gd name="connsiteY3612" fmla="*/ 360949 h 1864576"/>
              <a:gd name="connsiteX3613" fmla="*/ 667256 w 1656655"/>
              <a:gd name="connsiteY3613" fmla="*/ 359974 h 1864576"/>
              <a:gd name="connsiteX3614" fmla="*/ 661046 w 1656655"/>
              <a:gd name="connsiteY3614" fmla="*/ 366601 h 1864576"/>
              <a:gd name="connsiteX3615" fmla="*/ 660077 w 1656655"/>
              <a:gd name="connsiteY3615" fmla="*/ 367575 h 1864576"/>
              <a:gd name="connsiteX3616" fmla="*/ 661046 w 1656655"/>
              <a:gd name="connsiteY3616" fmla="*/ 368549 h 1864576"/>
              <a:gd name="connsiteX3617" fmla="*/ 662020 w 1656655"/>
              <a:gd name="connsiteY3617" fmla="*/ 367575 h 1864576"/>
              <a:gd name="connsiteX3618" fmla="*/ 661046 w 1656655"/>
              <a:gd name="connsiteY3618" fmla="*/ 366601 h 1864576"/>
              <a:gd name="connsiteX3619" fmla="*/ 647271 w 1656655"/>
              <a:gd name="connsiteY3619" fmla="*/ 378684 h 1864576"/>
              <a:gd name="connsiteX3620" fmla="*/ 646297 w 1656655"/>
              <a:gd name="connsiteY3620" fmla="*/ 379659 h 1864576"/>
              <a:gd name="connsiteX3621" fmla="*/ 647271 w 1656655"/>
              <a:gd name="connsiteY3621" fmla="*/ 380633 h 1864576"/>
              <a:gd name="connsiteX3622" fmla="*/ 648239 w 1656655"/>
              <a:gd name="connsiteY3622" fmla="*/ 379659 h 1864576"/>
              <a:gd name="connsiteX3623" fmla="*/ 647271 w 1656655"/>
              <a:gd name="connsiteY3623" fmla="*/ 378684 h 1864576"/>
              <a:gd name="connsiteX3624" fmla="*/ 611562 w 1656655"/>
              <a:gd name="connsiteY3624" fmla="*/ 316512 h 1864576"/>
              <a:gd name="connsiteX3625" fmla="*/ 610593 w 1656655"/>
              <a:gd name="connsiteY3625" fmla="*/ 317487 h 1864576"/>
              <a:gd name="connsiteX3626" fmla="*/ 611562 w 1656655"/>
              <a:gd name="connsiteY3626" fmla="*/ 318461 h 1864576"/>
              <a:gd name="connsiteX3627" fmla="*/ 612531 w 1656655"/>
              <a:gd name="connsiteY3627" fmla="*/ 317487 h 1864576"/>
              <a:gd name="connsiteX3628" fmla="*/ 611562 w 1656655"/>
              <a:gd name="connsiteY3628" fmla="*/ 316512 h 1864576"/>
              <a:gd name="connsiteX3629" fmla="*/ 663762 w 1656655"/>
              <a:gd name="connsiteY3629" fmla="*/ 425265 h 1864576"/>
              <a:gd name="connsiteX3630" fmla="*/ 657943 w 1656655"/>
              <a:gd name="connsiteY3630" fmla="*/ 424290 h 1864576"/>
              <a:gd name="connsiteX3631" fmla="*/ 660464 w 1656655"/>
              <a:gd name="connsiteY3631" fmla="*/ 427603 h 1864576"/>
              <a:gd name="connsiteX3632" fmla="*/ 663762 w 1656655"/>
              <a:gd name="connsiteY3632" fmla="*/ 425265 h 1864576"/>
              <a:gd name="connsiteX3633" fmla="*/ 1088950 w 1656655"/>
              <a:gd name="connsiteY3633" fmla="*/ 409478 h 1864576"/>
              <a:gd name="connsiteX3634" fmla="*/ 1088759 w 1656655"/>
              <a:gd name="connsiteY3634" fmla="*/ 409088 h 1864576"/>
              <a:gd name="connsiteX3635" fmla="*/ 1088373 w 1656655"/>
              <a:gd name="connsiteY3635" fmla="*/ 408503 h 1864576"/>
              <a:gd name="connsiteX3636" fmla="*/ 1087981 w 1656655"/>
              <a:gd name="connsiteY3636" fmla="*/ 407919 h 1864576"/>
              <a:gd name="connsiteX3637" fmla="*/ 1088759 w 1656655"/>
              <a:gd name="connsiteY3637" fmla="*/ 407334 h 1864576"/>
              <a:gd name="connsiteX3638" fmla="*/ 1089533 w 1656655"/>
              <a:gd name="connsiteY3638" fmla="*/ 406554 h 1864576"/>
              <a:gd name="connsiteX3639" fmla="*/ 1091280 w 1656655"/>
              <a:gd name="connsiteY3639" fmla="*/ 400123 h 1864576"/>
              <a:gd name="connsiteX3640" fmla="*/ 1086430 w 1656655"/>
              <a:gd name="connsiteY3640" fmla="*/ 393691 h 1864576"/>
              <a:gd name="connsiteX3641" fmla="*/ 1086626 w 1656655"/>
              <a:gd name="connsiteY3641" fmla="*/ 390768 h 1864576"/>
              <a:gd name="connsiteX3642" fmla="*/ 1086043 w 1656655"/>
              <a:gd name="connsiteY3642" fmla="*/ 389598 h 1864576"/>
              <a:gd name="connsiteX3643" fmla="*/ 1085265 w 1656655"/>
              <a:gd name="connsiteY3643" fmla="*/ 388624 h 1864576"/>
              <a:gd name="connsiteX3644" fmla="*/ 1087399 w 1656655"/>
              <a:gd name="connsiteY3644" fmla="*/ 385895 h 1864576"/>
              <a:gd name="connsiteX3645" fmla="*/ 1089146 w 1656655"/>
              <a:gd name="connsiteY3645" fmla="*/ 382387 h 1864576"/>
              <a:gd name="connsiteX3646" fmla="*/ 1090115 w 1656655"/>
              <a:gd name="connsiteY3646" fmla="*/ 378294 h 1864576"/>
              <a:gd name="connsiteX3647" fmla="*/ 1090697 w 1656655"/>
              <a:gd name="connsiteY3647" fmla="*/ 376930 h 1864576"/>
              <a:gd name="connsiteX3648" fmla="*/ 1091671 w 1656655"/>
              <a:gd name="connsiteY3648" fmla="*/ 372642 h 1864576"/>
              <a:gd name="connsiteX3649" fmla="*/ 1094583 w 1656655"/>
              <a:gd name="connsiteY3649" fmla="*/ 365626 h 1864576"/>
              <a:gd name="connsiteX3650" fmla="*/ 1095552 w 1656655"/>
              <a:gd name="connsiteY3650" fmla="*/ 364067 h 1864576"/>
              <a:gd name="connsiteX3651" fmla="*/ 1095160 w 1656655"/>
              <a:gd name="connsiteY3651" fmla="*/ 362118 h 1864576"/>
              <a:gd name="connsiteX3652" fmla="*/ 1094969 w 1656655"/>
              <a:gd name="connsiteY3652" fmla="*/ 361923 h 1864576"/>
              <a:gd name="connsiteX3653" fmla="*/ 1096521 w 1656655"/>
              <a:gd name="connsiteY3653" fmla="*/ 359779 h 1864576"/>
              <a:gd name="connsiteX3654" fmla="*/ 1124272 w 1656655"/>
              <a:gd name="connsiteY3654" fmla="*/ 300530 h 1864576"/>
              <a:gd name="connsiteX3655" fmla="*/ 1132033 w 1656655"/>
              <a:gd name="connsiteY3655" fmla="*/ 262331 h 1864576"/>
              <a:gd name="connsiteX3656" fmla="*/ 1192777 w 1656655"/>
              <a:gd name="connsiteY3656" fmla="*/ 215946 h 1864576"/>
              <a:gd name="connsiteX3657" fmla="*/ 1246528 w 1656655"/>
              <a:gd name="connsiteY3657" fmla="*/ 240113 h 1864576"/>
              <a:gd name="connsiteX3658" fmla="*/ 1245173 w 1656655"/>
              <a:gd name="connsiteY3658" fmla="*/ 278117 h 1864576"/>
              <a:gd name="connsiteX3659" fmla="*/ 1200925 w 1656655"/>
              <a:gd name="connsiteY3659" fmla="*/ 267203 h 1864576"/>
              <a:gd name="connsiteX3660" fmla="*/ 1169489 w 1656655"/>
              <a:gd name="connsiteY3660" fmla="*/ 291565 h 1864576"/>
              <a:gd name="connsiteX3661" fmla="*/ 1164443 w 1656655"/>
              <a:gd name="connsiteY3661" fmla="*/ 328596 h 1864576"/>
              <a:gd name="connsiteX3662" fmla="*/ 1100015 w 1656655"/>
              <a:gd name="connsiteY3662" fmla="*/ 409478 h 1864576"/>
              <a:gd name="connsiteX3663" fmla="*/ 1088950 w 1656655"/>
              <a:gd name="connsiteY3663" fmla="*/ 409478 h 1864576"/>
              <a:gd name="connsiteX3664" fmla="*/ 1084101 w 1656655"/>
              <a:gd name="connsiteY3664" fmla="*/ 416299 h 1864576"/>
              <a:gd name="connsiteX3665" fmla="*/ 1084487 w 1656655"/>
              <a:gd name="connsiteY3665" fmla="*/ 416299 h 1864576"/>
              <a:gd name="connsiteX3666" fmla="*/ 1121943 w 1656655"/>
              <a:gd name="connsiteY3666" fmla="*/ 426239 h 1864576"/>
              <a:gd name="connsiteX3667" fmla="*/ 1125633 w 1656655"/>
              <a:gd name="connsiteY3667" fmla="*/ 452160 h 1864576"/>
              <a:gd name="connsiteX3668" fmla="*/ 1123885 w 1656655"/>
              <a:gd name="connsiteY3668" fmla="*/ 450991 h 1864576"/>
              <a:gd name="connsiteX3669" fmla="*/ 1105838 w 1656655"/>
              <a:gd name="connsiteY3669" fmla="*/ 439492 h 1864576"/>
              <a:gd name="connsiteX3670" fmla="*/ 1038111 w 1656655"/>
              <a:gd name="connsiteY3670" fmla="*/ 456058 h 1864576"/>
              <a:gd name="connsiteX3671" fmla="*/ 930212 w 1656655"/>
              <a:gd name="connsiteY3671" fmla="*/ 448652 h 1864576"/>
              <a:gd name="connsiteX3672" fmla="*/ 1064110 w 1656655"/>
              <a:gd name="connsiteY3672" fmla="*/ 419223 h 1864576"/>
              <a:gd name="connsiteX3673" fmla="*/ 1084101 w 1656655"/>
              <a:gd name="connsiteY3673" fmla="*/ 416299 h 1864576"/>
              <a:gd name="connsiteX3674" fmla="*/ 954470 w 1656655"/>
              <a:gd name="connsiteY3674" fmla="*/ 400512 h 1864576"/>
              <a:gd name="connsiteX3675" fmla="*/ 956799 w 1656655"/>
              <a:gd name="connsiteY3675" fmla="*/ 402266 h 1864576"/>
              <a:gd name="connsiteX3676" fmla="*/ 956990 w 1656655"/>
              <a:gd name="connsiteY3676" fmla="*/ 402461 h 1864576"/>
              <a:gd name="connsiteX3677" fmla="*/ 957186 w 1656655"/>
              <a:gd name="connsiteY3677" fmla="*/ 402656 h 1864576"/>
              <a:gd name="connsiteX3678" fmla="*/ 955825 w 1656655"/>
              <a:gd name="connsiteY3678" fmla="*/ 404021 h 1864576"/>
              <a:gd name="connsiteX3679" fmla="*/ 955825 w 1656655"/>
              <a:gd name="connsiteY3679" fmla="*/ 405385 h 1864576"/>
              <a:gd name="connsiteX3680" fmla="*/ 956217 w 1656655"/>
              <a:gd name="connsiteY3680" fmla="*/ 405775 h 1864576"/>
              <a:gd name="connsiteX3681" fmla="*/ 963004 w 1656655"/>
              <a:gd name="connsiteY3681" fmla="*/ 409478 h 1864576"/>
              <a:gd name="connsiteX3682" fmla="*/ 964169 w 1656655"/>
              <a:gd name="connsiteY3682" fmla="*/ 410452 h 1864576"/>
              <a:gd name="connsiteX3683" fmla="*/ 964169 w 1656655"/>
              <a:gd name="connsiteY3683" fmla="*/ 410647 h 1864576"/>
              <a:gd name="connsiteX3684" fmla="*/ 964365 w 1656655"/>
              <a:gd name="connsiteY3684" fmla="*/ 411427 h 1864576"/>
              <a:gd name="connsiteX3685" fmla="*/ 964751 w 1656655"/>
              <a:gd name="connsiteY3685" fmla="*/ 412012 h 1864576"/>
              <a:gd name="connsiteX3686" fmla="*/ 966307 w 1656655"/>
              <a:gd name="connsiteY3686" fmla="*/ 413181 h 1864576"/>
              <a:gd name="connsiteX3687" fmla="*/ 967472 w 1656655"/>
              <a:gd name="connsiteY3687" fmla="*/ 413376 h 1864576"/>
              <a:gd name="connsiteX3688" fmla="*/ 967859 w 1656655"/>
              <a:gd name="connsiteY3688" fmla="*/ 413571 h 1864576"/>
              <a:gd name="connsiteX3689" fmla="*/ 970770 w 1656655"/>
              <a:gd name="connsiteY3689" fmla="*/ 416494 h 1864576"/>
              <a:gd name="connsiteX3690" fmla="*/ 977949 w 1656655"/>
              <a:gd name="connsiteY3690" fmla="*/ 420002 h 1864576"/>
              <a:gd name="connsiteX3691" fmla="*/ 978145 w 1656655"/>
              <a:gd name="connsiteY3691" fmla="*/ 423121 h 1864576"/>
              <a:gd name="connsiteX3692" fmla="*/ 978918 w 1656655"/>
              <a:gd name="connsiteY3692" fmla="*/ 424095 h 1864576"/>
              <a:gd name="connsiteX3693" fmla="*/ 979310 w 1656655"/>
              <a:gd name="connsiteY3693" fmla="*/ 424485 h 1864576"/>
              <a:gd name="connsiteX3694" fmla="*/ 977949 w 1656655"/>
              <a:gd name="connsiteY3694" fmla="*/ 428578 h 1864576"/>
              <a:gd name="connsiteX3695" fmla="*/ 978727 w 1656655"/>
              <a:gd name="connsiteY3695" fmla="*/ 432476 h 1864576"/>
              <a:gd name="connsiteX3696" fmla="*/ 981057 w 1656655"/>
              <a:gd name="connsiteY3696" fmla="*/ 434815 h 1864576"/>
              <a:gd name="connsiteX3697" fmla="*/ 985128 w 1656655"/>
              <a:gd name="connsiteY3697" fmla="*/ 436179 h 1864576"/>
              <a:gd name="connsiteX3698" fmla="*/ 985710 w 1656655"/>
              <a:gd name="connsiteY3698" fmla="*/ 439492 h 1864576"/>
              <a:gd name="connsiteX3699" fmla="*/ 933701 w 1656655"/>
              <a:gd name="connsiteY3699" fmla="*/ 441636 h 1864576"/>
              <a:gd name="connsiteX3700" fmla="*/ 867139 w 1656655"/>
              <a:gd name="connsiteY3700" fmla="*/ 387454 h 1864576"/>
              <a:gd name="connsiteX3701" fmla="*/ 837836 w 1656655"/>
              <a:gd name="connsiteY3701" fmla="*/ 295853 h 1864576"/>
              <a:gd name="connsiteX3702" fmla="*/ 850838 w 1656655"/>
              <a:gd name="connsiteY3702" fmla="*/ 296632 h 1864576"/>
              <a:gd name="connsiteX3703" fmla="*/ 851034 w 1656655"/>
              <a:gd name="connsiteY3703" fmla="*/ 296632 h 1864576"/>
              <a:gd name="connsiteX3704" fmla="*/ 851225 w 1656655"/>
              <a:gd name="connsiteY3704" fmla="*/ 296632 h 1864576"/>
              <a:gd name="connsiteX3705" fmla="*/ 851421 w 1656655"/>
              <a:gd name="connsiteY3705" fmla="*/ 296632 h 1864576"/>
              <a:gd name="connsiteX3706" fmla="*/ 856466 w 1656655"/>
              <a:gd name="connsiteY3706" fmla="*/ 297022 h 1864576"/>
              <a:gd name="connsiteX3707" fmla="*/ 857048 w 1656655"/>
              <a:gd name="connsiteY3707" fmla="*/ 297022 h 1864576"/>
              <a:gd name="connsiteX3708" fmla="*/ 859960 w 1656655"/>
              <a:gd name="connsiteY3708" fmla="*/ 297217 h 1864576"/>
              <a:gd name="connsiteX3709" fmla="*/ 886160 w 1656655"/>
              <a:gd name="connsiteY3709" fmla="*/ 300920 h 1864576"/>
              <a:gd name="connsiteX3710" fmla="*/ 938747 w 1656655"/>
              <a:gd name="connsiteY3710" fmla="*/ 389014 h 1864576"/>
              <a:gd name="connsiteX3711" fmla="*/ 950780 w 1656655"/>
              <a:gd name="connsiteY3711" fmla="*/ 397394 h 1864576"/>
              <a:gd name="connsiteX3712" fmla="*/ 952527 w 1656655"/>
              <a:gd name="connsiteY3712" fmla="*/ 398369 h 1864576"/>
              <a:gd name="connsiteX3713" fmla="*/ 954470 w 1656655"/>
              <a:gd name="connsiteY3713" fmla="*/ 400512 h 1864576"/>
              <a:gd name="connsiteX3714" fmla="*/ 936422 w 1656655"/>
              <a:gd name="connsiteY3714" fmla="*/ 378879 h 1864576"/>
              <a:gd name="connsiteX3715" fmla="*/ 938360 w 1656655"/>
              <a:gd name="connsiteY3715" fmla="*/ 383167 h 1864576"/>
              <a:gd name="connsiteX3716" fmla="*/ 939721 w 1656655"/>
              <a:gd name="connsiteY3716" fmla="*/ 385311 h 1864576"/>
              <a:gd name="connsiteX3717" fmla="*/ 937195 w 1656655"/>
              <a:gd name="connsiteY3717" fmla="*/ 383751 h 1864576"/>
              <a:gd name="connsiteX3718" fmla="*/ 896442 w 1656655"/>
              <a:gd name="connsiteY3718" fmla="*/ 323139 h 1864576"/>
              <a:gd name="connsiteX3719" fmla="*/ 930599 w 1656655"/>
              <a:gd name="connsiteY3719" fmla="*/ 308522 h 1864576"/>
              <a:gd name="connsiteX3720" fmla="*/ 932346 w 1656655"/>
              <a:gd name="connsiteY3720" fmla="*/ 301700 h 1864576"/>
              <a:gd name="connsiteX3721" fmla="*/ 930986 w 1656655"/>
              <a:gd name="connsiteY3721" fmla="*/ 297802 h 1864576"/>
              <a:gd name="connsiteX3722" fmla="*/ 933119 w 1656655"/>
              <a:gd name="connsiteY3722" fmla="*/ 297022 h 1864576"/>
              <a:gd name="connsiteX3723" fmla="*/ 940885 w 1656655"/>
              <a:gd name="connsiteY3723" fmla="*/ 277143 h 1864576"/>
              <a:gd name="connsiteX3724" fmla="*/ 935840 w 1656655"/>
              <a:gd name="connsiteY3724" fmla="*/ 271296 h 1864576"/>
              <a:gd name="connsiteX3725" fmla="*/ 937974 w 1656655"/>
              <a:gd name="connsiteY3725" fmla="*/ 263110 h 1864576"/>
              <a:gd name="connsiteX3726" fmla="*/ 937391 w 1656655"/>
              <a:gd name="connsiteY3726" fmla="*/ 261746 h 1864576"/>
              <a:gd name="connsiteX3727" fmla="*/ 936613 w 1656655"/>
              <a:gd name="connsiteY3727" fmla="*/ 260577 h 1864576"/>
              <a:gd name="connsiteX3728" fmla="*/ 952723 w 1656655"/>
              <a:gd name="connsiteY3728" fmla="*/ 242062 h 1864576"/>
              <a:gd name="connsiteX3729" fmla="*/ 956990 w 1656655"/>
              <a:gd name="connsiteY3729" fmla="*/ 238554 h 1864576"/>
              <a:gd name="connsiteX3730" fmla="*/ 958155 w 1656655"/>
              <a:gd name="connsiteY3730" fmla="*/ 234266 h 1864576"/>
              <a:gd name="connsiteX3731" fmla="*/ 958737 w 1656655"/>
              <a:gd name="connsiteY3731" fmla="*/ 232122 h 1864576"/>
              <a:gd name="connsiteX3732" fmla="*/ 970188 w 1656655"/>
              <a:gd name="connsiteY3732" fmla="*/ 219844 h 1864576"/>
              <a:gd name="connsiteX3733" fmla="*/ 966112 w 1656655"/>
              <a:gd name="connsiteY3733" fmla="*/ 214971 h 1864576"/>
              <a:gd name="connsiteX3734" fmla="*/ 967276 w 1656655"/>
              <a:gd name="connsiteY3734" fmla="*/ 213412 h 1864576"/>
              <a:gd name="connsiteX3735" fmla="*/ 970575 w 1656655"/>
              <a:gd name="connsiteY3735" fmla="*/ 208929 h 1864576"/>
              <a:gd name="connsiteX3736" fmla="*/ 992312 w 1656655"/>
              <a:gd name="connsiteY3736" fmla="*/ 150265 h 1864576"/>
              <a:gd name="connsiteX3737" fmla="*/ 933119 w 1656655"/>
              <a:gd name="connsiteY3737" fmla="*/ 99982 h 1864576"/>
              <a:gd name="connsiteX3738" fmla="*/ 926909 w 1656655"/>
              <a:gd name="connsiteY3738" fmla="*/ 101931 h 1864576"/>
              <a:gd name="connsiteX3739" fmla="*/ 922060 w 1656655"/>
              <a:gd name="connsiteY3739" fmla="*/ 105244 h 1864576"/>
              <a:gd name="connsiteX3740" fmla="*/ 918375 w 1656655"/>
              <a:gd name="connsiteY3740" fmla="*/ 103685 h 1864576"/>
              <a:gd name="connsiteX3741" fmla="*/ 912165 w 1656655"/>
              <a:gd name="connsiteY3741" fmla="*/ 101151 h 1864576"/>
              <a:gd name="connsiteX3742" fmla="*/ 894112 w 1656655"/>
              <a:gd name="connsiteY3742" fmla="*/ 94914 h 1864576"/>
              <a:gd name="connsiteX3743" fmla="*/ 890814 w 1656655"/>
              <a:gd name="connsiteY3743" fmla="*/ 100372 h 1864576"/>
              <a:gd name="connsiteX3744" fmla="*/ 890428 w 1656655"/>
              <a:gd name="connsiteY3744" fmla="*/ 101151 h 1864576"/>
              <a:gd name="connsiteX3745" fmla="*/ 884604 w 1656655"/>
              <a:gd name="connsiteY3745" fmla="*/ 102320 h 1864576"/>
              <a:gd name="connsiteX3746" fmla="*/ 883053 w 1656655"/>
              <a:gd name="connsiteY3746" fmla="*/ 107778 h 1864576"/>
              <a:gd name="connsiteX3747" fmla="*/ 867721 w 1656655"/>
              <a:gd name="connsiteY3747" fmla="*/ 105439 h 1864576"/>
              <a:gd name="connsiteX3748" fmla="*/ 865588 w 1656655"/>
              <a:gd name="connsiteY3748" fmla="*/ 104660 h 1864576"/>
              <a:gd name="connsiteX3749" fmla="*/ 859960 w 1656655"/>
              <a:gd name="connsiteY3749" fmla="*/ 95499 h 1864576"/>
              <a:gd name="connsiteX3750" fmla="*/ 858213 w 1656655"/>
              <a:gd name="connsiteY3750" fmla="*/ 94330 h 1864576"/>
              <a:gd name="connsiteX3751" fmla="*/ 851225 w 1656655"/>
              <a:gd name="connsiteY3751" fmla="*/ 92576 h 1864576"/>
              <a:gd name="connsiteX3752" fmla="*/ 850065 w 1656655"/>
              <a:gd name="connsiteY3752" fmla="*/ 89847 h 1864576"/>
              <a:gd name="connsiteX3753" fmla="*/ 841717 w 1656655"/>
              <a:gd name="connsiteY3753" fmla="*/ 86339 h 1864576"/>
              <a:gd name="connsiteX3754" fmla="*/ 851225 w 1656655"/>
              <a:gd name="connsiteY3754" fmla="*/ 67824 h 1864576"/>
              <a:gd name="connsiteX3755" fmla="*/ 838419 w 1656655"/>
              <a:gd name="connsiteY3755" fmla="*/ 47165 h 1864576"/>
              <a:gd name="connsiteX3756" fmla="*/ 837063 w 1656655"/>
              <a:gd name="connsiteY3756" fmla="*/ 43852 h 1864576"/>
              <a:gd name="connsiteX3757" fmla="*/ 836089 w 1656655"/>
              <a:gd name="connsiteY3757" fmla="*/ 35471 h 1864576"/>
              <a:gd name="connsiteX3758" fmla="*/ 850838 w 1656655"/>
              <a:gd name="connsiteY3758" fmla="*/ 38979 h 1864576"/>
              <a:gd name="connsiteX3759" fmla="*/ 854332 w 1656655"/>
              <a:gd name="connsiteY3759" fmla="*/ 39954 h 1864576"/>
              <a:gd name="connsiteX3760" fmla="*/ 855497 w 1656655"/>
              <a:gd name="connsiteY3760" fmla="*/ 36446 h 1864576"/>
              <a:gd name="connsiteX3761" fmla="*/ 855497 w 1656655"/>
              <a:gd name="connsiteY3761" fmla="*/ 17930 h 1864576"/>
              <a:gd name="connsiteX3762" fmla="*/ 854137 w 1656655"/>
              <a:gd name="connsiteY3762" fmla="*/ 14812 h 1864576"/>
              <a:gd name="connsiteX3763" fmla="*/ 836089 w 1656655"/>
              <a:gd name="connsiteY3763" fmla="*/ 19490 h 1864576"/>
              <a:gd name="connsiteX3764" fmla="*/ 837836 w 1656655"/>
              <a:gd name="connsiteY3764" fmla="*/ 8381 h 1864576"/>
              <a:gd name="connsiteX3765" fmla="*/ 839970 w 1656655"/>
              <a:gd name="connsiteY3765" fmla="*/ 4093 h 1864576"/>
              <a:gd name="connsiteX3766" fmla="*/ 840748 w 1656655"/>
              <a:gd name="connsiteY3766" fmla="*/ 1754 h 1864576"/>
              <a:gd name="connsiteX3767" fmla="*/ 839387 w 1656655"/>
              <a:gd name="connsiteY3767" fmla="*/ 0 h 1864576"/>
              <a:gd name="connsiteX3768" fmla="*/ 816877 w 1656655"/>
              <a:gd name="connsiteY3768" fmla="*/ 0 h 1864576"/>
              <a:gd name="connsiteX3769" fmla="*/ 815522 w 1656655"/>
              <a:gd name="connsiteY3769" fmla="*/ 1949 h 1864576"/>
              <a:gd name="connsiteX3770" fmla="*/ 818433 w 1656655"/>
              <a:gd name="connsiteY3770" fmla="*/ 8575 h 1864576"/>
              <a:gd name="connsiteX3771" fmla="*/ 820175 w 1656655"/>
              <a:gd name="connsiteY3771" fmla="*/ 19490 h 1864576"/>
              <a:gd name="connsiteX3772" fmla="*/ 805431 w 1656655"/>
              <a:gd name="connsiteY3772" fmla="*/ 15982 h 1864576"/>
              <a:gd name="connsiteX3773" fmla="*/ 802128 w 1656655"/>
              <a:gd name="connsiteY3773" fmla="*/ 15007 h 1864576"/>
              <a:gd name="connsiteX3774" fmla="*/ 800772 w 1656655"/>
              <a:gd name="connsiteY3774" fmla="*/ 18320 h 1864576"/>
              <a:gd name="connsiteX3775" fmla="*/ 800772 w 1656655"/>
              <a:gd name="connsiteY3775" fmla="*/ 36446 h 1864576"/>
              <a:gd name="connsiteX3776" fmla="*/ 801937 w 1656655"/>
              <a:gd name="connsiteY3776" fmla="*/ 39759 h 1864576"/>
              <a:gd name="connsiteX3777" fmla="*/ 805431 w 1656655"/>
              <a:gd name="connsiteY3777" fmla="*/ 38784 h 1864576"/>
              <a:gd name="connsiteX3778" fmla="*/ 820175 w 1656655"/>
              <a:gd name="connsiteY3778" fmla="*/ 35276 h 1864576"/>
              <a:gd name="connsiteX3779" fmla="*/ 819206 w 1656655"/>
              <a:gd name="connsiteY3779" fmla="*/ 43657 h 1864576"/>
              <a:gd name="connsiteX3780" fmla="*/ 818042 w 1656655"/>
              <a:gd name="connsiteY3780" fmla="*/ 46970 h 1864576"/>
              <a:gd name="connsiteX3781" fmla="*/ 805235 w 1656655"/>
              <a:gd name="connsiteY3781" fmla="*/ 67629 h 1864576"/>
              <a:gd name="connsiteX3782" fmla="*/ 814743 w 1656655"/>
              <a:gd name="connsiteY3782" fmla="*/ 86144 h 1864576"/>
              <a:gd name="connsiteX3783" fmla="*/ 806400 w 1656655"/>
              <a:gd name="connsiteY3783" fmla="*/ 89652 h 1864576"/>
              <a:gd name="connsiteX3784" fmla="*/ 805235 w 1656655"/>
              <a:gd name="connsiteY3784" fmla="*/ 92381 h 1864576"/>
              <a:gd name="connsiteX3785" fmla="*/ 800381 w 1656655"/>
              <a:gd name="connsiteY3785" fmla="*/ 93550 h 1864576"/>
              <a:gd name="connsiteX3786" fmla="*/ 796309 w 1656655"/>
              <a:gd name="connsiteY3786" fmla="*/ 95304 h 1864576"/>
              <a:gd name="connsiteX3787" fmla="*/ 791846 w 1656655"/>
              <a:gd name="connsiteY3787" fmla="*/ 102516 h 1864576"/>
              <a:gd name="connsiteX3788" fmla="*/ 789708 w 1656655"/>
              <a:gd name="connsiteY3788" fmla="*/ 104855 h 1864576"/>
              <a:gd name="connsiteX3789" fmla="*/ 773217 w 1656655"/>
              <a:gd name="connsiteY3789" fmla="*/ 107388 h 1864576"/>
              <a:gd name="connsiteX3790" fmla="*/ 771660 w 1656655"/>
              <a:gd name="connsiteY3790" fmla="*/ 101931 h 1864576"/>
              <a:gd name="connsiteX3791" fmla="*/ 765842 w 1656655"/>
              <a:gd name="connsiteY3791" fmla="*/ 100761 h 1864576"/>
              <a:gd name="connsiteX3792" fmla="*/ 765450 w 1656655"/>
              <a:gd name="connsiteY3792" fmla="*/ 99787 h 1864576"/>
              <a:gd name="connsiteX3793" fmla="*/ 754973 w 1656655"/>
              <a:gd name="connsiteY3793" fmla="*/ 91796 h 1864576"/>
              <a:gd name="connsiteX3794" fmla="*/ 744105 w 1656655"/>
              <a:gd name="connsiteY3794" fmla="*/ 100761 h 1864576"/>
              <a:gd name="connsiteX3795" fmla="*/ 739642 w 1656655"/>
              <a:gd name="connsiteY3795" fmla="*/ 100761 h 1864576"/>
              <a:gd name="connsiteX3796" fmla="*/ 737895 w 1656655"/>
              <a:gd name="connsiteY3796" fmla="*/ 103295 h 1864576"/>
              <a:gd name="connsiteX3797" fmla="*/ 734210 w 1656655"/>
              <a:gd name="connsiteY3797" fmla="*/ 104855 h 1864576"/>
              <a:gd name="connsiteX3798" fmla="*/ 729355 w 1656655"/>
              <a:gd name="connsiteY3798" fmla="*/ 101541 h 1864576"/>
              <a:gd name="connsiteX3799" fmla="*/ 708788 w 1656655"/>
              <a:gd name="connsiteY3799" fmla="*/ 101346 h 1864576"/>
              <a:gd name="connsiteX3800" fmla="*/ 677929 w 1656655"/>
              <a:gd name="connsiteY3800" fmla="*/ 123565 h 1864576"/>
              <a:gd name="connsiteX3801" fmla="*/ 664736 w 1656655"/>
              <a:gd name="connsiteY3801" fmla="*/ 146952 h 1864576"/>
              <a:gd name="connsiteX3802" fmla="*/ 688215 w 1656655"/>
              <a:gd name="connsiteY3802" fmla="*/ 211463 h 1864576"/>
              <a:gd name="connsiteX3803" fmla="*/ 690544 w 1656655"/>
              <a:gd name="connsiteY3803" fmla="*/ 214387 h 1864576"/>
              <a:gd name="connsiteX3804" fmla="*/ 686664 w 1656655"/>
              <a:gd name="connsiteY3804" fmla="*/ 215751 h 1864576"/>
              <a:gd name="connsiteX3805" fmla="*/ 689184 w 1656655"/>
              <a:gd name="connsiteY3805" fmla="*/ 221598 h 1864576"/>
              <a:gd name="connsiteX3806" fmla="*/ 691905 w 1656655"/>
              <a:gd name="connsiteY3806" fmla="*/ 224131 h 1864576"/>
              <a:gd name="connsiteX3807" fmla="*/ 697919 w 1656655"/>
              <a:gd name="connsiteY3807" fmla="*/ 231342 h 1864576"/>
              <a:gd name="connsiteX3808" fmla="*/ 698501 w 1656655"/>
              <a:gd name="connsiteY3808" fmla="*/ 233291 h 1864576"/>
              <a:gd name="connsiteX3809" fmla="*/ 702382 w 1656655"/>
              <a:gd name="connsiteY3809" fmla="*/ 240113 h 1864576"/>
              <a:gd name="connsiteX3810" fmla="*/ 703933 w 1656655"/>
              <a:gd name="connsiteY3810" fmla="*/ 241282 h 1864576"/>
              <a:gd name="connsiteX3811" fmla="*/ 704711 w 1656655"/>
              <a:gd name="connsiteY3811" fmla="*/ 243036 h 1864576"/>
              <a:gd name="connsiteX3812" fmla="*/ 713833 w 1656655"/>
              <a:gd name="connsiteY3812" fmla="*/ 255120 h 1864576"/>
              <a:gd name="connsiteX3813" fmla="*/ 720043 w 1656655"/>
              <a:gd name="connsiteY3813" fmla="*/ 259407 h 1864576"/>
              <a:gd name="connsiteX3814" fmla="*/ 718682 w 1656655"/>
              <a:gd name="connsiteY3814" fmla="*/ 261746 h 1864576"/>
              <a:gd name="connsiteX3815" fmla="*/ 719265 w 1656655"/>
              <a:gd name="connsiteY3815" fmla="*/ 267788 h 1864576"/>
              <a:gd name="connsiteX3816" fmla="*/ 720816 w 1656655"/>
              <a:gd name="connsiteY3816" fmla="*/ 269932 h 1864576"/>
              <a:gd name="connsiteX3817" fmla="*/ 717909 w 1656655"/>
              <a:gd name="connsiteY3817" fmla="*/ 272465 h 1864576"/>
              <a:gd name="connsiteX3818" fmla="*/ 715771 w 1656655"/>
              <a:gd name="connsiteY3818" fmla="*/ 275779 h 1864576"/>
              <a:gd name="connsiteX3819" fmla="*/ 718878 w 1656655"/>
              <a:gd name="connsiteY3819" fmla="*/ 292345 h 1864576"/>
              <a:gd name="connsiteX3820" fmla="*/ 719651 w 1656655"/>
              <a:gd name="connsiteY3820" fmla="*/ 293124 h 1864576"/>
              <a:gd name="connsiteX3821" fmla="*/ 725279 w 1656655"/>
              <a:gd name="connsiteY3821" fmla="*/ 296243 h 1864576"/>
              <a:gd name="connsiteX3822" fmla="*/ 725671 w 1656655"/>
              <a:gd name="connsiteY3822" fmla="*/ 296438 h 1864576"/>
              <a:gd name="connsiteX3823" fmla="*/ 724310 w 1656655"/>
              <a:gd name="connsiteY3823" fmla="*/ 302284 h 1864576"/>
              <a:gd name="connsiteX3824" fmla="*/ 760214 w 1656655"/>
              <a:gd name="connsiteY3824" fmla="*/ 321775 h 1864576"/>
              <a:gd name="connsiteX3825" fmla="*/ 718682 w 1656655"/>
              <a:gd name="connsiteY3825" fmla="*/ 381802 h 1864576"/>
              <a:gd name="connsiteX3826" fmla="*/ 720625 w 1656655"/>
              <a:gd name="connsiteY3826" fmla="*/ 377515 h 1864576"/>
              <a:gd name="connsiteX3827" fmla="*/ 721208 w 1656655"/>
              <a:gd name="connsiteY3827" fmla="*/ 366601 h 1864576"/>
              <a:gd name="connsiteX3828" fmla="*/ 715771 w 1656655"/>
              <a:gd name="connsiteY3828" fmla="*/ 352958 h 1864576"/>
              <a:gd name="connsiteX3829" fmla="*/ 711308 w 1656655"/>
              <a:gd name="connsiteY3829" fmla="*/ 346916 h 1864576"/>
              <a:gd name="connsiteX3830" fmla="*/ 707814 w 1656655"/>
              <a:gd name="connsiteY3830" fmla="*/ 343603 h 1864576"/>
              <a:gd name="connsiteX3831" fmla="*/ 698501 w 1656655"/>
              <a:gd name="connsiteY3831" fmla="*/ 339510 h 1864576"/>
              <a:gd name="connsiteX3832" fmla="*/ 695007 w 1656655"/>
              <a:gd name="connsiteY3832" fmla="*/ 339900 h 1864576"/>
              <a:gd name="connsiteX3833" fmla="*/ 693652 w 1656655"/>
              <a:gd name="connsiteY3833" fmla="*/ 340290 h 1864576"/>
              <a:gd name="connsiteX3834" fmla="*/ 692487 w 1656655"/>
              <a:gd name="connsiteY3834" fmla="*/ 339510 h 1864576"/>
              <a:gd name="connsiteX3835" fmla="*/ 691709 w 1656655"/>
              <a:gd name="connsiteY3835" fmla="*/ 337756 h 1864576"/>
              <a:gd name="connsiteX3836" fmla="*/ 689766 w 1656655"/>
              <a:gd name="connsiteY3836" fmla="*/ 337171 h 1864576"/>
              <a:gd name="connsiteX3837" fmla="*/ 689576 w 1656655"/>
              <a:gd name="connsiteY3837" fmla="*/ 336002 h 1864576"/>
              <a:gd name="connsiteX3838" fmla="*/ 688411 w 1656655"/>
              <a:gd name="connsiteY3838" fmla="*/ 333273 h 1864576"/>
              <a:gd name="connsiteX3839" fmla="*/ 679485 w 1656655"/>
              <a:gd name="connsiteY3839" fmla="*/ 332299 h 1864576"/>
              <a:gd name="connsiteX3840" fmla="*/ 678320 w 1656655"/>
              <a:gd name="connsiteY3840" fmla="*/ 333663 h 1864576"/>
              <a:gd name="connsiteX3841" fmla="*/ 674440 w 1656655"/>
              <a:gd name="connsiteY3841" fmla="*/ 334638 h 1864576"/>
              <a:gd name="connsiteX3842" fmla="*/ 673662 w 1656655"/>
              <a:gd name="connsiteY3842" fmla="*/ 335807 h 1864576"/>
              <a:gd name="connsiteX3843" fmla="*/ 669585 w 1656655"/>
              <a:gd name="connsiteY3843" fmla="*/ 333858 h 1864576"/>
              <a:gd name="connsiteX3844" fmla="*/ 666674 w 1656655"/>
              <a:gd name="connsiteY3844" fmla="*/ 332494 h 1864576"/>
              <a:gd name="connsiteX3845" fmla="*/ 666287 w 1656655"/>
              <a:gd name="connsiteY3845" fmla="*/ 332104 h 1864576"/>
              <a:gd name="connsiteX3846" fmla="*/ 665509 w 1656655"/>
              <a:gd name="connsiteY3846" fmla="*/ 329181 h 1864576"/>
              <a:gd name="connsiteX3847" fmla="*/ 663179 w 1656655"/>
              <a:gd name="connsiteY3847" fmla="*/ 325478 h 1864576"/>
              <a:gd name="connsiteX3848" fmla="*/ 661242 w 1656655"/>
              <a:gd name="connsiteY3848" fmla="*/ 324308 h 1864576"/>
              <a:gd name="connsiteX3849" fmla="*/ 660077 w 1656655"/>
              <a:gd name="connsiteY3849" fmla="*/ 321775 h 1864576"/>
              <a:gd name="connsiteX3850" fmla="*/ 657943 w 1656655"/>
              <a:gd name="connsiteY3850" fmla="*/ 320215 h 1864576"/>
              <a:gd name="connsiteX3851" fmla="*/ 659299 w 1656655"/>
              <a:gd name="connsiteY3851" fmla="*/ 319436 h 1864576"/>
              <a:gd name="connsiteX3852" fmla="*/ 662793 w 1656655"/>
              <a:gd name="connsiteY3852" fmla="*/ 302284 h 1864576"/>
              <a:gd name="connsiteX3853" fmla="*/ 661242 w 1656655"/>
              <a:gd name="connsiteY3853" fmla="*/ 299361 h 1864576"/>
              <a:gd name="connsiteX3854" fmla="*/ 661824 w 1656655"/>
              <a:gd name="connsiteY3854" fmla="*/ 295268 h 1864576"/>
              <a:gd name="connsiteX3855" fmla="*/ 665318 w 1656655"/>
              <a:gd name="connsiteY3855" fmla="*/ 296827 h 1864576"/>
              <a:gd name="connsiteX3856" fmla="*/ 669781 w 1656655"/>
              <a:gd name="connsiteY3856" fmla="*/ 299946 h 1864576"/>
              <a:gd name="connsiteX3857" fmla="*/ 670946 w 1656655"/>
              <a:gd name="connsiteY3857" fmla="*/ 298581 h 1864576"/>
              <a:gd name="connsiteX3858" fmla="*/ 672110 w 1656655"/>
              <a:gd name="connsiteY3858" fmla="*/ 294489 h 1864576"/>
              <a:gd name="connsiteX3859" fmla="*/ 673275 w 1656655"/>
              <a:gd name="connsiteY3859" fmla="*/ 290396 h 1864576"/>
              <a:gd name="connsiteX3860" fmla="*/ 673275 w 1656655"/>
              <a:gd name="connsiteY3860" fmla="*/ 286693 h 1864576"/>
              <a:gd name="connsiteX3861" fmla="*/ 668807 w 1656655"/>
              <a:gd name="connsiteY3861" fmla="*/ 287083 h 1864576"/>
              <a:gd name="connsiteX3862" fmla="*/ 664153 w 1656655"/>
              <a:gd name="connsiteY3862" fmla="*/ 286498 h 1864576"/>
              <a:gd name="connsiteX3863" fmla="*/ 666674 w 1656655"/>
              <a:gd name="connsiteY3863" fmla="*/ 281820 h 1864576"/>
              <a:gd name="connsiteX3864" fmla="*/ 668421 w 1656655"/>
              <a:gd name="connsiteY3864" fmla="*/ 279871 h 1864576"/>
              <a:gd name="connsiteX3865" fmla="*/ 668230 w 1656655"/>
              <a:gd name="connsiteY3865" fmla="*/ 277338 h 1864576"/>
              <a:gd name="connsiteX3866" fmla="*/ 662793 w 1656655"/>
              <a:gd name="connsiteY3866" fmla="*/ 275584 h 1864576"/>
              <a:gd name="connsiteX3867" fmla="*/ 657165 w 1656655"/>
              <a:gd name="connsiteY3867" fmla="*/ 273830 h 1864576"/>
              <a:gd name="connsiteX3868" fmla="*/ 656583 w 1656655"/>
              <a:gd name="connsiteY3868" fmla="*/ 273830 h 1864576"/>
              <a:gd name="connsiteX3869" fmla="*/ 655418 w 1656655"/>
              <a:gd name="connsiteY3869" fmla="*/ 275779 h 1864576"/>
              <a:gd name="connsiteX3870" fmla="*/ 655810 w 1656655"/>
              <a:gd name="connsiteY3870" fmla="*/ 278312 h 1864576"/>
              <a:gd name="connsiteX3871" fmla="*/ 655418 w 1656655"/>
              <a:gd name="connsiteY3871" fmla="*/ 283769 h 1864576"/>
              <a:gd name="connsiteX3872" fmla="*/ 651151 w 1656655"/>
              <a:gd name="connsiteY3872" fmla="*/ 281626 h 1864576"/>
              <a:gd name="connsiteX3873" fmla="*/ 650373 w 1656655"/>
              <a:gd name="connsiteY3873" fmla="*/ 281041 h 1864576"/>
              <a:gd name="connsiteX3874" fmla="*/ 647271 w 1656655"/>
              <a:gd name="connsiteY3874" fmla="*/ 279092 h 1864576"/>
              <a:gd name="connsiteX3875" fmla="*/ 646106 w 1656655"/>
              <a:gd name="connsiteY3875" fmla="*/ 280456 h 1864576"/>
              <a:gd name="connsiteX3876" fmla="*/ 643777 w 1656655"/>
              <a:gd name="connsiteY3876" fmla="*/ 288447 h 1864576"/>
              <a:gd name="connsiteX3877" fmla="*/ 643777 w 1656655"/>
              <a:gd name="connsiteY3877" fmla="*/ 292345 h 1864576"/>
              <a:gd name="connsiteX3878" fmla="*/ 645910 w 1656655"/>
              <a:gd name="connsiteY3878" fmla="*/ 292345 h 1864576"/>
              <a:gd name="connsiteX3879" fmla="*/ 648239 w 1656655"/>
              <a:gd name="connsiteY3879" fmla="*/ 291955 h 1864576"/>
              <a:gd name="connsiteX3880" fmla="*/ 652898 w 1656655"/>
              <a:gd name="connsiteY3880" fmla="*/ 292540 h 1864576"/>
              <a:gd name="connsiteX3881" fmla="*/ 651538 w 1656655"/>
              <a:gd name="connsiteY3881" fmla="*/ 295658 h 1864576"/>
              <a:gd name="connsiteX3882" fmla="*/ 648822 w 1656655"/>
              <a:gd name="connsiteY3882" fmla="*/ 297607 h 1864576"/>
              <a:gd name="connsiteX3883" fmla="*/ 643390 w 1656655"/>
              <a:gd name="connsiteY3883" fmla="*/ 301505 h 1864576"/>
              <a:gd name="connsiteX3884" fmla="*/ 640865 w 1656655"/>
              <a:gd name="connsiteY3884" fmla="*/ 308326 h 1864576"/>
              <a:gd name="connsiteX3885" fmla="*/ 641834 w 1656655"/>
              <a:gd name="connsiteY3885" fmla="*/ 314174 h 1864576"/>
              <a:gd name="connsiteX3886" fmla="*/ 642612 w 1656655"/>
              <a:gd name="connsiteY3886" fmla="*/ 315733 h 1864576"/>
              <a:gd name="connsiteX3887" fmla="*/ 637567 w 1656655"/>
              <a:gd name="connsiteY3887" fmla="*/ 317487 h 1864576"/>
              <a:gd name="connsiteX3888" fmla="*/ 634851 w 1656655"/>
              <a:gd name="connsiteY3888" fmla="*/ 317292 h 1864576"/>
              <a:gd name="connsiteX3889" fmla="*/ 631357 w 1656655"/>
              <a:gd name="connsiteY3889" fmla="*/ 319046 h 1864576"/>
              <a:gd name="connsiteX3890" fmla="*/ 629223 w 1656655"/>
              <a:gd name="connsiteY3890" fmla="*/ 320995 h 1864576"/>
              <a:gd name="connsiteX3891" fmla="*/ 628249 w 1656655"/>
              <a:gd name="connsiteY3891" fmla="*/ 321190 h 1864576"/>
              <a:gd name="connsiteX3892" fmla="*/ 620875 w 1656655"/>
              <a:gd name="connsiteY3892" fmla="*/ 320215 h 1864576"/>
              <a:gd name="connsiteX3893" fmla="*/ 620488 w 1656655"/>
              <a:gd name="connsiteY3893" fmla="*/ 316902 h 1864576"/>
              <a:gd name="connsiteX3894" fmla="*/ 617968 w 1656655"/>
              <a:gd name="connsiteY3894" fmla="*/ 315733 h 1864576"/>
              <a:gd name="connsiteX3895" fmla="*/ 607872 w 1656655"/>
              <a:gd name="connsiteY3895" fmla="*/ 310860 h 1864576"/>
              <a:gd name="connsiteX3896" fmla="*/ 606708 w 1656655"/>
              <a:gd name="connsiteY3896" fmla="*/ 312225 h 1864576"/>
              <a:gd name="connsiteX3897" fmla="*/ 603023 w 1656655"/>
              <a:gd name="connsiteY3897" fmla="*/ 312614 h 1864576"/>
              <a:gd name="connsiteX3898" fmla="*/ 601858 w 1656655"/>
              <a:gd name="connsiteY3898" fmla="*/ 312809 h 1864576"/>
              <a:gd name="connsiteX3899" fmla="*/ 599725 w 1656655"/>
              <a:gd name="connsiteY3899" fmla="*/ 310276 h 1864576"/>
              <a:gd name="connsiteX3900" fmla="*/ 567124 w 1656655"/>
              <a:gd name="connsiteY3900" fmla="*/ 316902 h 1864576"/>
              <a:gd name="connsiteX3901" fmla="*/ 563434 w 1656655"/>
              <a:gd name="connsiteY3901" fmla="*/ 320410 h 1864576"/>
              <a:gd name="connsiteX3902" fmla="*/ 559749 w 1656655"/>
              <a:gd name="connsiteY3902" fmla="*/ 326257 h 1864576"/>
              <a:gd name="connsiteX3903" fmla="*/ 558775 w 1656655"/>
              <a:gd name="connsiteY3903" fmla="*/ 329960 h 1864576"/>
              <a:gd name="connsiteX3904" fmla="*/ 558193 w 1656655"/>
              <a:gd name="connsiteY3904" fmla="*/ 334248 h 1864576"/>
              <a:gd name="connsiteX3905" fmla="*/ 558193 w 1656655"/>
              <a:gd name="connsiteY3905" fmla="*/ 336781 h 1864576"/>
              <a:gd name="connsiteX3906" fmla="*/ 558388 w 1656655"/>
              <a:gd name="connsiteY3906" fmla="*/ 340095 h 1864576"/>
              <a:gd name="connsiteX3907" fmla="*/ 559940 w 1656655"/>
              <a:gd name="connsiteY3907" fmla="*/ 349060 h 1864576"/>
              <a:gd name="connsiteX3908" fmla="*/ 555868 w 1656655"/>
              <a:gd name="connsiteY3908" fmla="*/ 344382 h 1864576"/>
              <a:gd name="connsiteX3909" fmla="*/ 503081 w 1656655"/>
              <a:gd name="connsiteY3909" fmla="*/ 220428 h 1864576"/>
              <a:gd name="connsiteX3910" fmla="*/ 430502 w 1656655"/>
              <a:gd name="connsiteY3910" fmla="*/ 212632 h 1864576"/>
              <a:gd name="connsiteX3911" fmla="*/ 401005 w 1656655"/>
              <a:gd name="connsiteY3911" fmla="*/ 248298 h 1864576"/>
              <a:gd name="connsiteX3912" fmla="*/ 402751 w 1656655"/>
              <a:gd name="connsiteY3912" fmla="*/ 269152 h 1864576"/>
              <a:gd name="connsiteX3913" fmla="*/ 371701 w 1656655"/>
              <a:gd name="connsiteY3913" fmla="*/ 286108 h 1864576"/>
              <a:gd name="connsiteX3914" fmla="*/ 353072 w 1656655"/>
              <a:gd name="connsiteY3914" fmla="*/ 308326 h 1864576"/>
              <a:gd name="connsiteX3915" fmla="*/ 361610 w 1656655"/>
              <a:gd name="connsiteY3915" fmla="*/ 312225 h 1864576"/>
              <a:gd name="connsiteX3916" fmla="*/ 377523 w 1656655"/>
              <a:gd name="connsiteY3916" fmla="*/ 310665 h 1864576"/>
              <a:gd name="connsiteX3917" fmla="*/ 370925 w 1656655"/>
              <a:gd name="connsiteY3917" fmla="*/ 321580 h 1864576"/>
              <a:gd name="connsiteX3918" fmla="*/ 366850 w 1656655"/>
              <a:gd name="connsiteY3918" fmla="*/ 334053 h 1864576"/>
              <a:gd name="connsiteX3919" fmla="*/ 370343 w 1656655"/>
              <a:gd name="connsiteY3919" fmla="*/ 352568 h 1864576"/>
              <a:gd name="connsiteX3920" fmla="*/ 389943 w 1656655"/>
              <a:gd name="connsiteY3920" fmla="*/ 336002 h 1864576"/>
              <a:gd name="connsiteX3921" fmla="*/ 447191 w 1656655"/>
              <a:gd name="connsiteY3921" fmla="*/ 305987 h 1864576"/>
              <a:gd name="connsiteX3922" fmla="*/ 447191 w 1656655"/>
              <a:gd name="connsiteY3922" fmla="*/ 280846 h 1864576"/>
              <a:gd name="connsiteX3923" fmla="*/ 449132 w 1656655"/>
              <a:gd name="connsiteY3923" fmla="*/ 271101 h 1864576"/>
              <a:gd name="connsiteX3924" fmla="*/ 482123 w 1656655"/>
              <a:gd name="connsiteY3924" fmla="*/ 293319 h 1864576"/>
              <a:gd name="connsiteX3925" fmla="*/ 499200 w 1656655"/>
              <a:gd name="connsiteY3925" fmla="*/ 363872 h 1864576"/>
              <a:gd name="connsiteX3926" fmla="*/ 546937 w 1656655"/>
              <a:gd name="connsiteY3926" fmla="*/ 410062 h 1864576"/>
              <a:gd name="connsiteX3927" fmla="*/ 530446 w 1656655"/>
              <a:gd name="connsiteY3927" fmla="*/ 419613 h 1864576"/>
              <a:gd name="connsiteX3928" fmla="*/ 499782 w 1656655"/>
              <a:gd name="connsiteY3928" fmla="*/ 425070 h 1864576"/>
              <a:gd name="connsiteX3929" fmla="*/ 446997 w 1656655"/>
              <a:gd name="connsiteY3929" fmla="*/ 472429 h 1864576"/>
              <a:gd name="connsiteX3930" fmla="*/ 451849 w 1656655"/>
              <a:gd name="connsiteY3930" fmla="*/ 486462 h 1864576"/>
              <a:gd name="connsiteX3931" fmla="*/ 463493 w 1656655"/>
              <a:gd name="connsiteY3931" fmla="*/ 479446 h 1864576"/>
              <a:gd name="connsiteX3932" fmla="*/ 487362 w 1656655"/>
              <a:gd name="connsiteY3932" fmla="*/ 479446 h 1864576"/>
              <a:gd name="connsiteX3933" fmla="*/ 508127 w 1656655"/>
              <a:gd name="connsiteY3933" fmla="*/ 499715 h 1864576"/>
              <a:gd name="connsiteX3934" fmla="*/ 509874 w 1656655"/>
              <a:gd name="connsiteY3934" fmla="*/ 503611 h 1864576"/>
              <a:gd name="connsiteX3935" fmla="*/ 516470 w 1656655"/>
              <a:gd name="connsiteY3935" fmla="*/ 506536 h 1864576"/>
              <a:gd name="connsiteX3936" fmla="*/ 527921 w 1656655"/>
              <a:gd name="connsiteY3936" fmla="*/ 506536 h 1864576"/>
              <a:gd name="connsiteX3937" fmla="*/ 547520 w 1656655"/>
              <a:gd name="connsiteY3937" fmla="*/ 517453 h 1864576"/>
              <a:gd name="connsiteX3938" fmla="*/ 464075 w 1656655"/>
              <a:gd name="connsiteY3938" fmla="*/ 505174 h 1864576"/>
              <a:gd name="connsiteX3939" fmla="*/ 419634 w 1656655"/>
              <a:gd name="connsiteY3939" fmla="*/ 476522 h 1864576"/>
              <a:gd name="connsiteX3940" fmla="*/ 415559 w 1656655"/>
              <a:gd name="connsiteY3940" fmla="*/ 478081 h 1864576"/>
              <a:gd name="connsiteX3941" fmla="*/ 464269 w 1656655"/>
              <a:gd name="connsiteY3941" fmla="*/ 537913 h 1864576"/>
              <a:gd name="connsiteX3942" fmla="*/ 489303 w 1656655"/>
              <a:gd name="connsiteY3942" fmla="*/ 542009 h 1864576"/>
              <a:gd name="connsiteX3943" fmla="*/ 484645 w 1656655"/>
              <a:gd name="connsiteY3943" fmla="*/ 553895 h 1864576"/>
              <a:gd name="connsiteX3944" fmla="*/ 489885 w 1656655"/>
              <a:gd name="connsiteY3944" fmla="*/ 558378 h 1864576"/>
              <a:gd name="connsiteX3945" fmla="*/ 497453 w 1656655"/>
              <a:gd name="connsiteY3945" fmla="*/ 556820 h 1864576"/>
              <a:gd name="connsiteX3946" fmla="*/ 525396 w 1656655"/>
              <a:gd name="connsiteY3946" fmla="*/ 559157 h 1864576"/>
              <a:gd name="connsiteX3947" fmla="*/ 554704 w 1656655"/>
              <a:gd name="connsiteY3947" fmla="*/ 576506 h 1864576"/>
              <a:gd name="connsiteX3948" fmla="*/ 557806 w 1656655"/>
              <a:gd name="connsiteY3948" fmla="*/ 579039 h 1864576"/>
              <a:gd name="connsiteX3949" fmla="*/ 562656 w 1656655"/>
              <a:gd name="connsiteY3949" fmla="*/ 585276 h 1864576"/>
              <a:gd name="connsiteX3950" fmla="*/ 578183 w 1656655"/>
              <a:gd name="connsiteY3950" fmla="*/ 588980 h 1864576"/>
              <a:gd name="connsiteX3951" fmla="*/ 592154 w 1656655"/>
              <a:gd name="connsiteY3951" fmla="*/ 596579 h 1864576"/>
              <a:gd name="connsiteX3952" fmla="*/ 611366 w 1656655"/>
              <a:gd name="connsiteY3952" fmla="*/ 605545 h 1864576"/>
              <a:gd name="connsiteX3953" fmla="*/ 615056 w 1656655"/>
              <a:gd name="connsiteY3953" fmla="*/ 607299 h 1864576"/>
              <a:gd name="connsiteX3954" fmla="*/ 638535 w 1656655"/>
              <a:gd name="connsiteY3954" fmla="*/ 656215 h 1864576"/>
              <a:gd name="connsiteX3955" fmla="*/ 640669 w 1656655"/>
              <a:gd name="connsiteY3955" fmla="*/ 707669 h 1864576"/>
              <a:gd name="connsiteX3956" fmla="*/ 632521 w 1656655"/>
              <a:gd name="connsiteY3956" fmla="*/ 726964 h 1864576"/>
              <a:gd name="connsiteX3957" fmla="*/ 632712 w 1656655"/>
              <a:gd name="connsiteY3957" fmla="*/ 733980 h 1864576"/>
              <a:gd name="connsiteX3958" fmla="*/ 641643 w 1656655"/>
              <a:gd name="connsiteY3958" fmla="*/ 733593 h 1864576"/>
              <a:gd name="connsiteX3959" fmla="*/ 596617 w 1656655"/>
              <a:gd name="connsiteY3959" fmla="*/ 794787 h 1864576"/>
              <a:gd name="connsiteX3960" fmla="*/ 570030 w 1656655"/>
              <a:gd name="connsiteY3960" fmla="*/ 815252 h 1864576"/>
              <a:gd name="connsiteX3961" fmla="*/ 549267 w 1656655"/>
              <a:gd name="connsiteY3961" fmla="*/ 840783 h 1864576"/>
              <a:gd name="connsiteX3962" fmla="*/ 509874 w 1656655"/>
              <a:gd name="connsiteY3962" fmla="*/ 822856 h 1864576"/>
              <a:gd name="connsiteX3963" fmla="*/ 448744 w 1656655"/>
              <a:gd name="connsiteY3963" fmla="*/ 776272 h 1864576"/>
              <a:gd name="connsiteX3964" fmla="*/ 445445 w 1656655"/>
              <a:gd name="connsiteY3964" fmla="*/ 776081 h 1864576"/>
              <a:gd name="connsiteX3965" fmla="*/ 443504 w 1656655"/>
              <a:gd name="connsiteY3965" fmla="*/ 774518 h 1864576"/>
              <a:gd name="connsiteX3966" fmla="*/ 434771 w 1656655"/>
              <a:gd name="connsiteY3966" fmla="*/ 726381 h 1864576"/>
              <a:gd name="connsiteX3967" fmla="*/ 470673 w 1656655"/>
              <a:gd name="connsiteY3967" fmla="*/ 671031 h 1864576"/>
              <a:gd name="connsiteX3968" fmla="*/ 442922 w 1656655"/>
              <a:gd name="connsiteY3968" fmla="*/ 609440 h 1864576"/>
              <a:gd name="connsiteX3969" fmla="*/ 387032 w 1656655"/>
              <a:gd name="connsiteY3969" fmla="*/ 525444 h 1864576"/>
              <a:gd name="connsiteX3970" fmla="*/ 381211 w 1656655"/>
              <a:gd name="connsiteY3970" fmla="*/ 522519 h 1864576"/>
              <a:gd name="connsiteX3971" fmla="*/ 377911 w 1656655"/>
              <a:gd name="connsiteY3971" fmla="*/ 529731 h 1864576"/>
              <a:gd name="connsiteX3972" fmla="*/ 372866 w 1656655"/>
              <a:gd name="connsiteY3972" fmla="*/ 532068 h 1864576"/>
              <a:gd name="connsiteX3973" fmla="*/ 365297 w 1656655"/>
              <a:gd name="connsiteY3973" fmla="*/ 518232 h 1864576"/>
              <a:gd name="connsiteX3974" fmla="*/ 324156 w 1656655"/>
              <a:gd name="connsiteY3974" fmla="*/ 439882 h 1864576"/>
              <a:gd name="connsiteX3975" fmla="*/ 314647 w 1656655"/>
              <a:gd name="connsiteY3975" fmla="*/ 374396 h 1864576"/>
              <a:gd name="connsiteX3976" fmla="*/ 308243 w 1656655"/>
              <a:gd name="connsiteY3976" fmla="*/ 370888 h 1864576"/>
              <a:gd name="connsiteX3977" fmla="*/ 306691 w 1656655"/>
              <a:gd name="connsiteY3977" fmla="*/ 367770 h 1864576"/>
              <a:gd name="connsiteX3978" fmla="*/ 289808 w 1656655"/>
              <a:gd name="connsiteY3978" fmla="*/ 256874 h 1864576"/>
              <a:gd name="connsiteX3979" fmla="*/ 284762 w 1656655"/>
              <a:gd name="connsiteY3979" fmla="*/ 190219 h 1864576"/>
              <a:gd name="connsiteX3980" fmla="*/ 290584 w 1656655"/>
              <a:gd name="connsiteY3980" fmla="*/ 169365 h 1864576"/>
              <a:gd name="connsiteX3981" fmla="*/ 285732 w 1656655"/>
              <a:gd name="connsiteY3981" fmla="*/ 166831 h 1864576"/>
              <a:gd name="connsiteX3982" fmla="*/ 279910 w 1656655"/>
              <a:gd name="connsiteY3982" fmla="*/ 169950 h 1864576"/>
              <a:gd name="connsiteX3983" fmla="*/ 271372 w 1656655"/>
              <a:gd name="connsiteY3983" fmla="*/ 175602 h 1864576"/>
              <a:gd name="connsiteX3984" fmla="*/ 250025 w 1656655"/>
              <a:gd name="connsiteY3984" fmla="*/ 198210 h 1864576"/>
              <a:gd name="connsiteX3985" fmla="*/ 234112 w 1656655"/>
              <a:gd name="connsiteY3985" fmla="*/ 225496 h 1864576"/>
              <a:gd name="connsiteX3986" fmla="*/ 219946 w 1656655"/>
              <a:gd name="connsiteY3986" fmla="*/ 269542 h 1864576"/>
              <a:gd name="connsiteX3987" fmla="*/ 217423 w 1656655"/>
              <a:gd name="connsiteY3987" fmla="*/ 282015 h 1864576"/>
              <a:gd name="connsiteX3988" fmla="*/ 215288 w 1656655"/>
              <a:gd name="connsiteY3988" fmla="*/ 294099 h 1864576"/>
              <a:gd name="connsiteX3989" fmla="*/ 212571 w 1656655"/>
              <a:gd name="connsiteY3989" fmla="*/ 320605 h 1864576"/>
              <a:gd name="connsiteX3990" fmla="*/ 189478 w 1656655"/>
              <a:gd name="connsiteY3990" fmla="*/ 288642 h 1864576"/>
              <a:gd name="connsiteX3991" fmla="*/ 174341 w 1656655"/>
              <a:gd name="connsiteY3991" fmla="*/ 257069 h 1864576"/>
              <a:gd name="connsiteX3992" fmla="*/ 166967 w 1656655"/>
              <a:gd name="connsiteY3992" fmla="*/ 256289 h 1864576"/>
              <a:gd name="connsiteX3993" fmla="*/ 152218 w 1656655"/>
              <a:gd name="connsiteY3993" fmla="*/ 409673 h 1864576"/>
              <a:gd name="connsiteX3994" fmla="*/ 98657 w 1656655"/>
              <a:gd name="connsiteY3994" fmla="*/ 353932 h 1864576"/>
              <a:gd name="connsiteX3995" fmla="*/ 94000 w 1656655"/>
              <a:gd name="connsiteY3995" fmla="*/ 346916 h 1864576"/>
              <a:gd name="connsiteX3996" fmla="*/ 89730 w 1656655"/>
              <a:gd name="connsiteY3996" fmla="*/ 350619 h 1864576"/>
              <a:gd name="connsiteX3997" fmla="*/ 102344 w 1656655"/>
              <a:gd name="connsiteY3997" fmla="*/ 519207 h 1864576"/>
              <a:gd name="connsiteX3998" fmla="*/ 41797 w 1656655"/>
              <a:gd name="connsiteY3998" fmla="*/ 468531 h 1864576"/>
              <a:gd name="connsiteX3999" fmla="*/ 33064 w 1656655"/>
              <a:gd name="connsiteY3999" fmla="*/ 471845 h 1864576"/>
              <a:gd name="connsiteX4000" fmla="*/ 84490 w 1656655"/>
              <a:gd name="connsiteY4000" fmla="*/ 644133 h 1864576"/>
              <a:gd name="connsiteX4001" fmla="*/ 84685 w 1656655"/>
              <a:gd name="connsiteY4001" fmla="*/ 651149 h 1864576"/>
              <a:gd name="connsiteX4002" fmla="*/ 103897 w 1656655"/>
              <a:gd name="connsiteY4002" fmla="*/ 710595 h 1864576"/>
              <a:gd name="connsiteX4003" fmla="*/ 7642 w 1656655"/>
              <a:gd name="connsiteY4003" fmla="*/ 669277 h 1864576"/>
              <a:gd name="connsiteX4004" fmla="*/ 1820 w 1656655"/>
              <a:gd name="connsiteY4004" fmla="*/ 667523 h 1864576"/>
              <a:gd name="connsiteX4005" fmla="*/ 656 w 1656655"/>
              <a:gd name="connsiteY4005" fmla="*/ 677263 h 1864576"/>
              <a:gd name="connsiteX4006" fmla="*/ 69548 w 1656655"/>
              <a:gd name="connsiteY4006" fmla="*/ 798687 h 1864576"/>
              <a:gd name="connsiteX4007" fmla="*/ 12106 w 1656655"/>
              <a:gd name="connsiteY4007" fmla="*/ 806095 h 1864576"/>
              <a:gd name="connsiteX4008" fmla="*/ 10553 w 1656655"/>
              <a:gd name="connsiteY4008" fmla="*/ 818564 h 1864576"/>
              <a:gd name="connsiteX4009" fmla="*/ 120586 w 1656655"/>
              <a:gd name="connsiteY4009" fmla="*/ 915235 h 1864576"/>
              <a:gd name="connsiteX4010" fmla="*/ 56740 w 1656655"/>
              <a:gd name="connsiteY4010" fmla="*/ 911727 h 1864576"/>
              <a:gd name="connsiteX4011" fmla="*/ 47425 w 1656655"/>
              <a:gd name="connsiteY4011" fmla="*/ 929072 h 1864576"/>
              <a:gd name="connsiteX4012" fmla="*/ 236441 w 1656655"/>
              <a:gd name="connsiteY4012" fmla="*/ 1009369 h 1864576"/>
              <a:gd name="connsiteX4013" fmla="*/ 222468 w 1656655"/>
              <a:gd name="connsiteY4013" fmla="*/ 1138196 h 1864576"/>
              <a:gd name="connsiteX4014" fmla="*/ 229066 w 1656655"/>
              <a:gd name="connsiteY4014" fmla="*/ 1139171 h 1864576"/>
              <a:gd name="connsiteX4015" fmla="*/ 284374 w 1656655"/>
              <a:gd name="connsiteY4015" fmla="*/ 1096295 h 1864576"/>
              <a:gd name="connsiteX4016" fmla="*/ 277776 w 1656655"/>
              <a:gd name="connsiteY4016" fmla="*/ 1164506 h 1864576"/>
              <a:gd name="connsiteX4017" fmla="*/ 285538 w 1656655"/>
              <a:gd name="connsiteY4017" fmla="*/ 1169768 h 1864576"/>
              <a:gd name="connsiteX4018" fmla="*/ 339293 w 1656655"/>
              <a:gd name="connsiteY4018" fmla="*/ 1137025 h 1864576"/>
              <a:gd name="connsiteX4019" fmla="*/ 342010 w 1656655"/>
              <a:gd name="connsiteY4019" fmla="*/ 1184584 h 1864576"/>
              <a:gd name="connsiteX4020" fmla="*/ 354236 w 1656655"/>
              <a:gd name="connsiteY4020" fmla="*/ 1190821 h 1864576"/>
              <a:gd name="connsiteX4021" fmla="*/ 401393 w 1656655"/>
              <a:gd name="connsiteY4021" fmla="*/ 1167039 h 1864576"/>
              <a:gd name="connsiteX4022" fmla="*/ 409543 w 1656655"/>
              <a:gd name="connsiteY4022" fmla="*/ 1202707 h 1864576"/>
              <a:gd name="connsiteX4023" fmla="*/ 420605 w 1656655"/>
              <a:gd name="connsiteY4023" fmla="*/ 1208361 h 1864576"/>
              <a:gd name="connsiteX4024" fmla="*/ 470479 w 1656655"/>
              <a:gd name="connsiteY4024" fmla="*/ 1170939 h 1864576"/>
              <a:gd name="connsiteX4025" fmla="*/ 479988 w 1656655"/>
              <a:gd name="connsiteY4025" fmla="*/ 1220051 h 1864576"/>
              <a:gd name="connsiteX4026" fmla="*/ 493378 w 1656655"/>
              <a:gd name="connsiteY4026" fmla="*/ 1220443 h 1864576"/>
              <a:gd name="connsiteX4027" fmla="*/ 538790 w 1656655"/>
              <a:gd name="connsiteY4027" fmla="*/ 1187117 h 1864576"/>
              <a:gd name="connsiteX4028" fmla="*/ 553539 w 1656655"/>
              <a:gd name="connsiteY4028" fmla="*/ 1216739 h 1864576"/>
              <a:gd name="connsiteX4029" fmla="*/ 518413 w 1656655"/>
              <a:gd name="connsiteY4029" fmla="*/ 1226097 h 1864576"/>
              <a:gd name="connsiteX4030" fmla="*/ 463104 w 1656655"/>
              <a:gd name="connsiteY4030" fmla="*/ 1301519 h 1864576"/>
              <a:gd name="connsiteX4031" fmla="*/ 470673 w 1656655"/>
              <a:gd name="connsiteY4031" fmla="*/ 1369931 h 1864576"/>
              <a:gd name="connsiteX4032" fmla="*/ 477853 w 1656655"/>
              <a:gd name="connsiteY4032" fmla="*/ 1382596 h 1864576"/>
              <a:gd name="connsiteX4033" fmla="*/ 484063 w 1656655"/>
              <a:gd name="connsiteY4033" fmla="*/ 1406765 h 1864576"/>
              <a:gd name="connsiteX4034" fmla="*/ 488138 w 1656655"/>
              <a:gd name="connsiteY4034" fmla="*/ 1408715 h 1864576"/>
              <a:gd name="connsiteX4035" fmla="*/ 521711 w 1656655"/>
              <a:gd name="connsiteY4035" fmla="*/ 1388446 h 1864576"/>
              <a:gd name="connsiteX4036" fmla="*/ 557806 w 1656655"/>
              <a:gd name="connsiteY4036" fmla="*/ 1443795 h 1864576"/>
              <a:gd name="connsiteX4037" fmla="*/ 575854 w 1656655"/>
              <a:gd name="connsiteY4037" fmla="*/ 1470884 h 1864576"/>
              <a:gd name="connsiteX4038" fmla="*/ 586918 w 1656655"/>
              <a:gd name="connsiteY4038" fmla="*/ 1472442 h 1864576"/>
              <a:gd name="connsiteX4039" fmla="*/ 609429 w 1656655"/>
              <a:gd name="connsiteY4039" fmla="*/ 1437166 h 1864576"/>
              <a:gd name="connsiteX4040" fmla="*/ 636206 w 1656655"/>
              <a:gd name="connsiteY4040" fmla="*/ 1473613 h 1864576"/>
              <a:gd name="connsiteX4041" fmla="*/ 657361 w 1656655"/>
              <a:gd name="connsiteY4041" fmla="*/ 1460164 h 1864576"/>
              <a:gd name="connsiteX4042" fmla="*/ 651734 w 1656655"/>
              <a:gd name="connsiteY4042" fmla="*/ 1507331 h 1864576"/>
              <a:gd name="connsiteX4043" fmla="*/ 530446 w 1656655"/>
              <a:gd name="connsiteY4043" fmla="*/ 1730291 h 1864576"/>
              <a:gd name="connsiteX4044" fmla="*/ 524427 w 1656655"/>
              <a:gd name="connsiteY4044" fmla="*/ 1742569 h 1864576"/>
              <a:gd name="connsiteX4045" fmla="*/ 549849 w 1656655"/>
              <a:gd name="connsiteY4045" fmla="*/ 1747445 h 1864576"/>
              <a:gd name="connsiteX4046" fmla="*/ 612727 w 1656655"/>
              <a:gd name="connsiteY4046" fmla="*/ 1725612 h 1864576"/>
              <a:gd name="connsiteX4047" fmla="*/ 604770 w 1656655"/>
              <a:gd name="connsiteY4047" fmla="*/ 1770634 h 1864576"/>
              <a:gd name="connsiteX4048" fmla="*/ 622235 w 1656655"/>
              <a:gd name="connsiteY4048" fmla="*/ 1779213 h 1864576"/>
              <a:gd name="connsiteX4049" fmla="*/ 672110 w 1656655"/>
              <a:gd name="connsiteY4049" fmla="*/ 1753486 h 1864576"/>
              <a:gd name="connsiteX4050" fmla="*/ 664344 w 1656655"/>
              <a:gd name="connsiteY4050" fmla="*/ 1804548 h 1864576"/>
              <a:gd name="connsiteX4051" fmla="*/ 676182 w 1656655"/>
              <a:gd name="connsiteY4051" fmla="*/ 1810393 h 1864576"/>
              <a:gd name="connsiteX4052" fmla="*/ 756138 w 1656655"/>
              <a:gd name="connsiteY4052" fmla="*/ 1775313 h 1864576"/>
              <a:gd name="connsiteX4053" fmla="*/ 828328 w 1656655"/>
              <a:gd name="connsiteY4053" fmla="*/ 1864576 h 1864576"/>
              <a:gd name="connsiteX4054" fmla="*/ 900518 w 1656655"/>
              <a:gd name="connsiteY4054" fmla="*/ 1775313 h 1864576"/>
              <a:gd name="connsiteX4055" fmla="*/ 980474 w 1656655"/>
              <a:gd name="connsiteY4055" fmla="*/ 1810393 h 1864576"/>
              <a:gd name="connsiteX4056" fmla="*/ 992312 w 1656655"/>
              <a:gd name="connsiteY4056" fmla="*/ 1804548 h 1864576"/>
              <a:gd name="connsiteX4057" fmla="*/ 984546 w 1656655"/>
              <a:gd name="connsiteY4057" fmla="*/ 1753486 h 1864576"/>
              <a:gd name="connsiteX4058" fmla="*/ 1034421 w 1656655"/>
              <a:gd name="connsiteY4058" fmla="*/ 1779213 h 1864576"/>
              <a:gd name="connsiteX4059" fmla="*/ 1051886 w 1656655"/>
              <a:gd name="connsiteY4059" fmla="*/ 1770634 h 1864576"/>
              <a:gd name="connsiteX4060" fmla="*/ 1043929 w 1656655"/>
              <a:gd name="connsiteY4060" fmla="*/ 1725612 h 1864576"/>
              <a:gd name="connsiteX4061" fmla="*/ 1106807 w 1656655"/>
              <a:gd name="connsiteY4061" fmla="*/ 1747445 h 1864576"/>
              <a:gd name="connsiteX4062" fmla="*/ 1132229 w 1656655"/>
              <a:gd name="connsiteY4062" fmla="*/ 1742569 h 1864576"/>
              <a:gd name="connsiteX4063" fmla="*/ 1126215 w 1656655"/>
              <a:gd name="connsiteY4063" fmla="*/ 1730291 h 1864576"/>
              <a:gd name="connsiteX4064" fmla="*/ 1004923 w 1656655"/>
              <a:gd name="connsiteY4064" fmla="*/ 1507331 h 1864576"/>
              <a:gd name="connsiteX4065" fmla="*/ 999295 w 1656655"/>
              <a:gd name="connsiteY4065" fmla="*/ 1460164 h 1864576"/>
              <a:gd name="connsiteX4066" fmla="*/ 1020450 w 1656655"/>
              <a:gd name="connsiteY4066" fmla="*/ 1473613 h 1864576"/>
              <a:gd name="connsiteX4067" fmla="*/ 1047228 w 1656655"/>
              <a:gd name="connsiteY4067" fmla="*/ 1437166 h 1864576"/>
              <a:gd name="connsiteX4068" fmla="*/ 1069738 w 1656655"/>
              <a:gd name="connsiteY4068" fmla="*/ 1472442 h 1864576"/>
              <a:gd name="connsiteX4069" fmla="*/ 1080802 w 1656655"/>
              <a:gd name="connsiteY4069" fmla="*/ 1470884 h 1864576"/>
              <a:gd name="connsiteX4070" fmla="*/ 1098850 w 1656655"/>
              <a:gd name="connsiteY4070" fmla="*/ 1443795 h 1864576"/>
              <a:gd name="connsiteX4071" fmla="*/ 1134945 w 1656655"/>
              <a:gd name="connsiteY4071" fmla="*/ 1388446 h 1864576"/>
              <a:gd name="connsiteX4072" fmla="*/ 1168520 w 1656655"/>
              <a:gd name="connsiteY4072" fmla="*/ 1408715 h 1864576"/>
              <a:gd name="connsiteX4073" fmla="*/ 1172591 w 1656655"/>
              <a:gd name="connsiteY4073" fmla="*/ 1406765 h 1864576"/>
              <a:gd name="connsiteX4074" fmla="*/ 1178801 w 1656655"/>
              <a:gd name="connsiteY4074" fmla="*/ 1382596 h 1864576"/>
              <a:gd name="connsiteX4075" fmla="*/ 1185985 w 1656655"/>
              <a:gd name="connsiteY4075" fmla="*/ 1369931 h 1864576"/>
              <a:gd name="connsiteX4076" fmla="*/ 1193550 w 1656655"/>
              <a:gd name="connsiteY4076" fmla="*/ 1301519 h 1864576"/>
              <a:gd name="connsiteX4077" fmla="*/ 1138243 w 1656655"/>
              <a:gd name="connsiteY4077" fmla="*/ 1226097 h 1864576"/>
              <a:gd name="connsiteX4078" fmla="*/ 1103117 w 1656655"/>
              <a:gd name="connsiteY4078" fmla="*/ 1216739 h 1864576"/>
              <a:gd name="connsiteX4079" fmla="*/ 1117866 w 1656655"/>
              <a:gd name="connsiteY4079" fmla="*/ 1187117 h 1864576"/>
              <a:gd name="connsiteX4080" fmla="*/ 1163279 w 1656655"/>
              <a:gd name="connsiteY4080" fmla="*/ 1220443 h 1864576"/>
              <a:gd name="connsiteX4081" fmla="*/ 1176668 w 1656655"/>
              <a:gd name="connsiteY4081" fmla="*/ 1220051 h 1864576"/>
              <a:gd name="connsiteX4082" fmla="*/ 1186176 w 1656655"/>
              <a:gd name="connsiteY4082" fmla="*/ 1170939 h 1864576"/>
              <a:gd name="connsiteX4083" fmla="*/ 1236051 w 1656655"/>
              <a:gd name="connsiteY4083" fmla="*/ 1208361 h 1864576"/>
              <a:gd name="connsiteX4084" fmla="*/ 1247111 w 1656655"/>
              <a:gd name="connsiteY4084" fmla="*/ 1202707 h 1864576"/>
              <a:gd name="connsiteX4085" fmla="*/ 1255263 w 1656655"/>
              <a:gd name="connsiteY4085" fmla="*/ 1167039 h 1864576"/>
              <a:gd name="connsiteX4086" fmla="*/ 1302418 w 1656655"/>
              <a:gd name="connsiteY4086" fmla="*/ 1190821 h 1864576"/>
              <a:gd name="connsiteX4087" fmla="*/ 1314647 w 1656655"/>
              <a:gd name="connsiteY4087" fmla="*/ 1184584 h 1864576"/>
              <a:gd name="connsiteX4088" fmla="*/ 1317363 w 1656655"/>
              <a:gd name="connsiteY4088" fmla="*/ 1137025 h 1864576"/>
              <a:gd name="connsiteX4089" fmla="*/ 1371119 w 1656655"/>
              <a:gd name="connsiteY4089" fmla="*/ 1169768 h 1864576"/>
              <a:gd name="connsiteX4090" fmla="*/ 1378880 w 1656655"/>
              <a:gd name="connsiteY4090" fmla="*/ 1164506 h 1864576"/>
              <a:gd name="connsiteX4091" fmla="*/ 1372284 w 1656655"/>
              <a:gd name="connsiteY4091" fmla="*/ 1096295 h 1864576"/>
              <a:gd name="connsiteX4092" fmla="*/ 1427591 w 1656655"/>
              <a:gd name="connsiteY4092" fmla="*/ 1139171 h 1864576"/>
              <a:gd name="connsiteX4093" fmla="*/ 1434187 w 1656655"/>
              <a:gd name="connsiteY4093" fmla="*/ 1138196 h 1864576"/>
              <a:gd name="connsiteX4094" fmla="*/ 1420216 w 1656655"/>
              <a:gd name="connsiteY4094" fmla="*/ 1009369 h 1864576"/>
              <a:gd name="connsiteX4095" fmla="*/ 1609231 w 1656655"/>
              <a:gd name="connsiteY4095" fmla="*/ 929072 h 1864576"/>
              <a:gd name="connsiteX4096" fmla="*/ 1599918 w 1656655"/>
              <a:gd name="connsiteY4096" fmla="*/ 911727 h 1864576"/>
              <a:gd name="connsiteX4097" fmla="*/ 1536072 w 1656655"/>
              <a:gd name="connsiteY4097" fmla="*/ 915235 h 1864576"/>
              <a:gd name="connsiteX4098" fmla="*/ 1646104 w 1656655"/>
              <a:gd name="connsiteY4098" fmla="*/ 818564 h 1864576"/>
              <a:gd name="connsiteX4099" fmla="*/ 1644552 w 1656655"/>
              <a:gd name="connsiteY4099" fmla="*/ 806095 h 1864576"/>
              <a:gd name="connsiteX4100" fmla="*/ 1587107 w 1656655"/>
              <a:gd name="connsiteY4100" fmla="*/ 798687 h 1864576"/>
              <a:gd name="connsiteX4101" fmla="*/ 1655998 w 1656655"/>
              <a:gd name="connsiteY4101" fmla="*/ 677263 h 1864576"/>
              <a:gd name="connsiteX4102" fmla="*/ 1654834 w 1656655"/>
              <a:gd name="connsiteY4102" fmla="*/ 667523 h 1864576"/>
              <a:gd name="connsiteX4103" fmla="*/ 1649015 w 1656655"/>
              <a:gd name="connsiteY4103" fmla="*/ 669277 h 1864576"/>
              <a:gd name="connsiteX4104" fmla="*/ 1552759 w 1656655"/>
              <a:gd name="connsiteY4104" fmla="*/ 710595 h 1864576"/>
              <a:gd name="connsiteX4105" fmla="*/ 1571971 w 1656655"/>
              <a:gd name="connsiteY4105" fmla="*/ 651149 h 1864576"/>
              <a:gd name="connsiteX4106" fmla="*/ 1572167 w 1656655"/>
              <a:gd name="connsiteY4106" fmla="*/ 644133 h 1864576"/>
              <a:gd name="connsiteX4107" fmla="*/ 1623593 w 1656655"/>
              <a:gd name="connsiteY4107" fmla="*/ 471845 h 1864576"/>
              <a:gd name="connsiteX4108" fmla="*/ 1614858 w 1656655"/>
              <a:gd name="connsiteY4108" fmla="*/ 468531 h 1864576"/>
              <a:gd name="connsiteX4109" fmla="*/ 1554310 w 1656655"/>
              <a:gd name="connsiteY4109" fmla="*/ 519207 h 1864576"/>
              <a:gd name="connsiteX4110" fmla="*/ 1566926 w 1656655"/>
              <a:gd name="connsiteY4110" fmla="*/ 350619 h 1864576"/>
              <a:gd name="connsiteX4111" fmla="*/ 1562658 w 1656655"/>
              <a:gd name="connsiteY4111" fmla="*/ 346916 h 1864576"/>
              <a:gd name="connsiteX4112" fmla="*/ 1558000 w 1656655"/>
              <a:gd name="connsiteY4112" fmla="*/ 353932 h 1864576"/>
              <a:gd name="connsiteX4113" fmla="*/ 1504439 w 1656655"/>
              <a:gd name="connsiteY4113" fmla="*/ 409673 h 1864576"/>
              <a:gd name="connsiteX4114" fmla="*/ 1489690 w 1656655"/>
              <a:gd name="connsiteY4114" fmla="*/ 256289 h 1864576"/>
              <a:gd name="connsiteX4115" fmla="*/ 1482316 w 1656655"/>
              <a:gd name="connsiteY4115" fmla="*/ 257069 h 1864576"/>
              <a:gd name="connsiteX4116" fmla="*/ 1467180 w 1656655"/>
              <a:gd name="connsiteY4116" fmla="*/ 288642 h 1864576"/>
              <a:gd name="connsiteX4117" fmla="*/ 1444087 w 1656655"/>
              <a:gd name="connsiteY4117" fmla="*/ 320605 h 1864576"/>
              <a:gd name="connsiteX4118" fmla="*/ 1441366 w 1656655"/>
              <a:gd name="connsiteY4118" fmla="*/ 294099 h 1864576"/>
              <a:gd name="connsiteX4119" fmla="*/ 1439233 w 1656655"/>
              <a:gd name="connsiteY4119" fmla="*/ 282015 h 1864576"/>
              <a:gd name="connsiteX4120" fmla="*/ 1436712 w 1656655"/>
              <a:gd name="connsiteY4120" fmla="*/ 269542 h 1864576"/>
              <a:gd name="connsiteX4121" fmla="*/ 1422545 w 1656655"/>
              <a:gd name="connsiteY4121" fmla="*/ 225496 h 1864576"/>
              <a:gd name="connsiteX4122" fmla="*/ 1406632 w 1656655"/>
              <a:gd name="connsiteY4122" fmla="*/ 198210 h 1864576"/>
              <a:gd name="connsiteX4123" fmla="*/ 1385286 w 1656655"/>
              <a:gd name="connsiteY4123" fmla="*/ 175602 h 1864576"/>
              <a:gd name="connsiteX4124" fmla="*/ 1376747 w 1656655"/>
              <a:gd name="connsiteY4124" fmla="*/ 169950 h 1864576"/>
              <a:gd name="connsiteX4125" fmla="*/ 1370923 w 1656655"/>
              <a:gd name="connsiteY4125" fmla="*/ 166831 h 1864576"/>
              <a:gd name="connsiteX4126" fmla="*/ 1366074 w 1656655"/>
              <a:gd name="connsiteY4126" fmla="*/ 169365 h 1864576"/>
              <a:gd name="connsiteX4127" fmla="*/ 1371892 w 1656655"/>
              <a:gd name="connsiteY4127" fmla="*/ 190219 h 1864576"/>
              <a:gd name="connsiteX4128" fmla="*/ 1366847 w 1656655"/>
              <a:gd name="connsiteY4128" fmla="*/ 256874 h 1864576"/>
              <a:gd name="connsiteX4129" fmla="*/ 1349964 w 1656655"/>
              <a:gd name="connsiteY4129" fmla="*/ 367770 h 1864576"/>
              <a:gd name="connsiteX4130" fmla="*/ 1348413 w 1656655"/>
              <a:gd name="connsiteY4130" fmla="*/ 370888 h 1864576"/>
              <a:gd name="connsiteX4131" fmla="*/ 1342007 w 1656655"/>
              <a:gd name="connsiteY4131" fmla="*/ 374396 h 1864576"/>
              <a:gd name="connsiteX4132" fmla="*/ 1332499 w 1656655"/>
              <a:gd name="connsiteY4132" fmla="*/ 439882 h 1864576"/>
              <a:gd name="connsiteX4133" fmla="*/ 1291358 w 1656655"/>
              <a:gd name="connsiteY4133" fmla="*/ 518232 h 1864576"/>
              <a:gd name="connsiteX4134" fmla="*/ 1283788 w 1656655"/>
              <a:gd name="connsiteY4134" fmla="*/ 532068 h 1864576"/>
              <a:gd name="connsiteX4135" fmla="*/ 1278743 w 1656655"/>
              <a:gd name="connsiteY4135" fmla="*/ 529731 h 1864576"/>
              <a:gd name="connsiteX4136" fmla="*/ 1275444 w 1656655"/>
              <a:gd name="connsiteY4136" fmla="*/ 522519 h 1864576"/>
              <a:gd name="connsiteX4137" fmla="*/ 1269626 w 1656655"/>
              <a:gd name="connsiteY4137" fmla="*/ 525444 h 1864576"/>
              <a:gd name="connsiteX4138" fmla="*/ 1213737 w 1656655"/>
              <a:gd name="connsiteY4138" fmla="*/ 609440 h 1864576"/>
              <a:gd name="connsiteX4139" fmla="*/ 1185985 w 1656655"/>
              <a:gd name="connsiteY4139" fmla="*/ 671031 h 1864576"/>
              <a:gd name="connsiteX4140" fmla="*/ 1221884 w 1656655"/>
              <a:gd name="connsiteY4140" fmla="*/ 726381 h 1864576"/>
              <a:gd name="connsiteX4141" fmla="*/ 1213154 w 1656655"/>
              <a:gd name="connsiteY4141" fmla="*/ 774518 h 1864576"/>
              <a:gd name="connsiteX4142" fmla="*/ 1211211 w 1656655"/>
              <a:gd name="connsiteY4142" fmla="*/ 776081 h 1864576"/>
              <a:gd name="connsiteX4143" fmla="*/ 1207913 w 1656655"/>
              <a:gd name="connsiteY4143" fmla="*/ 776272 h 1864576"/>
              <a:gd name="connsiteX4144" fmla="*/ 1146783 w 1656655"/>
              <a:gd name="connsiteY4144" fmla="*/ 822856 h 1864576"/>
              <a:gd name="connsiteX4145" fmla="*/ 1107389 w 1656655"/>
              <a:gd name="connsiteY4145" fmla="*/ 840783 h 1864576"/>
              <a:gd name="connsiteX4146" fmla="*/ 1086626 w 1656655"/>
              <a:gd name="connsiteY4146" fmla="*/ 815252 h 1864576"/>
              <a:gd name="connsiteX4147" fmla="*/ 1060039 w 1656655"/>
              <a:gd name="connsiteY4147" fmla="*/ 794787 h 1864576"/>
              <a:gd name="connsiteX4148" fmla="*/ 1015013 w 1656655"/>
              <a:gd name="connsiteY4148" fmla="*/ 733593 h 1864576"/>
              <a:gd name="connsiteX4149" fmla="*/ 1023944 w 1656655"/>
              <a:gd name="connsiteY4149" fmla="*/ 733980 h 1864576"/>
              <a:gd name="connsiteX4150" fmla="*/ 1024135 w 1656655"/>
              <a:gd name="connsiteY4150" fmla="*/ 726964 h 1864576"/>
              <a:gd name="connsiteX4151" fmla="*/ 1015987 w 1656655"/>
              <a:gd name="connsiteY4151" fmla="*/ 707669 h 1864576"/>
              <a:gd name="connsiteX4152" fmla="*/ 1018121 w 1656655"/>
              <a:gd name="connsiteY4152" fmla="*/ 656215 h 1864576"/>
              <a:gd name="connsiteX4153" fmla="*/ 1041600 w 1656655"/>
              <a:gd name="connsiteY4153" fmla="*/ 607299 h 1864576"/>
              <a:gd name="connsiteX4154" fmla="*/ 1045290 w 1656655"/>
              <a:gd name="connsiteY4154" fmla="*/ 605545 h 1864576"/>
              <a:gd name="connsiteX4155" fmla="*/ 1064502 w 1656655"/>
              <a:gd name="connsiteY4155" fmla="*/ 596579 h 1864576"/>
              <a:gd name="connsiteX4156" fmla="*/ 1078473 w 1656655"/>
              <a:gd name="connsiteY4156" fmla="*/ 588980 h 1864576"/>
              <a:gd name="connsiteX4157" fmla="*/ 1094000 w 1656655"/>
              <a:gd name="connsiteY4157" fmla="*/ 585276 h 1864576"/>
              <a:gd name="connsiteX4158" fmla="*/ 1098850 w 1656655"/>
              <a:gd name="connsiteY4158" fmla="*/ 579039 h 1864576"/>
              <a:gd name="connsiteX4159" fmla="*/ 1101952 w 1656655"/>
              <a:gd name="connsiteY4159" fmla="*/ 576506 h 1864576"/>
              <a:gd name="connsiteX4160" fmla="*/ 1131260 w 1656655"/>
              <a:gd name="connsiteY4160" fmla="*/ 559157 h 1864576"/>
              <a:gd name="connsiteX4161" fmla="*/ 1159202 w 1656655"/>
              <a:gd name="connsiteY4161" fmla="*/ 556820 h 1864576"/>
              <a:gd name="connsiteX4162" fmla="*/ 1166773 w 1656655"/>
              <a:gd name="connsiteY4162" fmla="*/ 558378 h 1864576"/>
              <a:gd name="connsiteX4163" fmla="*/ 1172009 w 1656655"/>
              <a:gd name="connsiteY4163" fmla="*/ 553895 h 1864576"/>
              <a:gd name="connsiteX4164" fmla="*/ 1167355 w 1656655"/>
              <a:gd name="connsiteY4164" fmla="*/ 542009 h 1864576"/>
              <a:gd name="connsiteX4165" fmla="*/ 1192386 w 1656655"/>
              <a:gd name="connsiteY4165" fmla="*/ 537913 h 1864576"/>
              <a:gd name="connsiteX4166" fmla="*/ 1241096 w 1656655"/>
              <a:gd name="connsiteY4166" fmla="*/ 478081 h 1864576"/>
              <a:gd name="connsiteX4167" fmla="*/ 1237020 w 1656655"/>
              <a:gd name="connsiteY4167" fmla="*/ 476522 h 1864576"/>
              <a:gd name="connsiteX4168" fmla="*/ 1192582 w 1656655"/>
              <a:gd name="connsiteY4168" fmla="*/ 505174 h 1864576"/>
              <a:gd name="connsiteX4169" fmla="*/ 1109136 w 1656655"/>
              <a:gd name="connsiteY4169" fmla="*/ 517453 h 1864576"/>
              <a:gd name="connsiteX4170" fmla="*/ 1128735 w 1656655"/>
              <a:gd name="connsiteY4170" fmla="*/ 506536 h 1864576"/>
              <a:gd name="connsiteX4171" fmla="*/ 1140186 w 1656655"/>
              <a:gd name="connsiteY4171" fmla="*/ 506536 h 1864576"/>
              <a:gd name="connsiteX4172" fmla="*/ 1146783 w 1656655"/>
              <a:gd name="connsiteY4172" fmla="*/ 503611 h 1864576"/>
              <a:gd name="connsiteX4173" fmla="*/ 1148530 w 1656655"/>
              <a:gd name="connsiteY4173" fmla="*/ 499715 h 1864576"/>
              <a:gd name="connsiteX4174" fmla="*/ 1169293 w 1656655"/>
              <a:gd name="connsiteY4174" fmla="*/ 479446 h 1864576"/>
              <a:gd name="connsiteX4175" fmla="*/ 1193164 w 1656655"/>
              <a:gd name="connsiteY4175" fmla="*/ 479446 h 1864576"/>
              <a:gd name="connsiteX4176" fmla="*/ 1204806 w 1656655"/>
              <a:gd name="connsiteY4176" fmla="*/ 486462 h 1864576"/>
              <a:gd name="connsiteX4177" fmla="*/ 1209660 w 1656655"/>
              <a:gd name="connsiteY4177" fmla="*/ 472429 h 1864576"/>
              <a:gd name="connsiteX4178" fmla="*/ 1156873 w 1656655"/>
              <a:gd name="connsiteY4178" fmla="*/ 425070 h 1864576"/>
              <a:gd name="connsiteX4179" fmla="*/ 1126215 w 1656655"/>
              <a:gd name="connsiteY4179" fmla="*/ 419613 h 1864576"/>
              <a:gd name="connsiteX4180" fmla="*/ 1109719 w 1656655"/>
              <a:gd name="connsiteY4180" fmla="*/ 410062 h 1864576"/>
              <a:gd name="connsiteX4181" fmla="*/ 1157455 w 1656655"/>
              <a:gd name="connsiteY4181" fmla="*/ 363872 h 1864576"/>
              <a:gd name="connsiteX4182" fmla="*/ 1174534 w 1656655"/>
              <a:gd name="connsiteY4182" fmla="*/ 293319 h 1864576"/>
              <a:gd name="connsiteX4183" fmla="*/ 1207522 w 1656655"/>
              <a:gd name="connsiteY4183" fmla="*/ 271101 h 1864576"/>
              <a:gd name="connsiteX4184" fmla="*/ 1209464 w 1656655"/>
              <a:gd name="connsiteY4184" fmla="*/ 280846 h 1864576"/>
              <a:gd name="connsiteX4185" fmla="*/ 1209464 w 1656655"/>
              <a:gd name="connsiteY4185" fmla="*/ 305987 h 1864576"/>
              <a:gd name="connsiteX4186" fmla="*/ 1266714 w 1656655"/>
              <a:gd name="connsiteY4186" fmla="*/ 336002 h 1864576"/>
              <a:gd name="connsiteX4187" fmla="*/ 1286313 w 1656655"/>
              <a:gd name="connsiteY4187" fmla="*/ 352568 h 1864576"/>
              <a:gd name="connsiteX4188" fmla="*/ 1289807 w 1656655"/>
              <a:gd name="connsiteY4188" fmla="*/ 334053 h 1864576"/>
              <a:gd name="connsiteX4189" fmla="*/ 1285731 w 1656655"/>
              <a:gd name="connsiteY4189" fmla="*/ 321580 h 1864576"/>
              <a:gd name="connsiteX4190" fmla="*/ 1279134 w 1656655"/>
              <a:gd name="connsiteY4190" fmla="*/ 310665 h 1864576"/>
              <a:gd name="connsiteX4191" fmla="*/ 1295048 w 1656655"/>
              <a:gd name="connsiteY4191" fmla="*/ 312225 h 1864576"/>
              <a:gd name="connsiteX4192" fmla="*/ 1303583 w 1656655"/>
              <a:gd name="connsiteY4192" fmla="*/ 308326 h 1864576"/>
              <a:gd name="connsiteX4193" fmla="*/ 1284953 w 1656655"/>
              <a:gd name="connsiteY4193" fmla="*/ 286108 h 1864576"/>
              <a:gd name="connsiteX4194" fmla="*/ 1253903 w 1656655"/>
              <a:gd name="connsiteY4194" fmla="*/ 269152 h 1864576"/>
              <a:gd name="connsiteX4195" fmla="*/ 1255650 w 1656655"/>
              <a:gd name="connsiteY4195" fmla="*/ 248298 h 1864576"/>
              <a:gd name="connsiteX4196" fmla="*/ 1226156 w 1656655"/>
              <a:gd name="connsiteY4196" fmla="*/ 212632 h 1864576"/>
              <a:gd name="connsiteX4197" fmla="*/ 1153575 w 1656655"/>
              <a:gd name="connsiteY4197" fmla="*/ 220428 h 1864576"/>
              <a:gd name="connsiteX4198" fmla="*/ 1097685 w 1656655"/>
              <a:gd name="connsiteY4198" fmla="*/ 347891 h 1864576"/>
              <a:gd name="connsiteX4199" fmla="*/ 1097685 w 1656655"/>
              <a:gd name="connsiteY4199" fmla="*/ 347696 h 1864576"/>
              <a:gd name="connsiteX4200" fmla="*/ 1097489 w 1656655"/>
              <a:gd name="connsiteY4200" fmla="*/ 348085 h 1864576"/>
              <a:gd name="connsiteX4201" fmla="*/ 1098850 w 1656655"/>
              <a:gd name="connsiteY4201" fmla="*/ 339900 h 1864576"/>
              <a:gd name="connsiteX4202" fmla="*/ 1099046 w 1656655"/>
              <a:gd name="connsiteY4202" fmla="*/ 336587 h 1864576"/>
              <a:gd name="connsiteX4203" fmla="*/ 1099046 w 1656655"/>
              <a:gd name="connsiteY4203" fmla="*/ 334053 h 1864576"/>
              <a:gd name="connsiteX4204" fmla="*/ 1098463 w 1656655"/>
              <a:gd name="connsiteY4204" fmla="*/ 329765 h 1864576"/>
              <a:gd name="connsiteX4205" fmla="*/ 1097489 w 1656655"/>
              <a:gd name="connsiteY4205" fmla="*/ 326062 h 1864576"/>
              <a:gd name="connsiteX4206" fmla="*/ 1093805 w 1656655"/>
              <a:gd name="connsiteY4206" fmla="*/ 320215 h 1864576"/>
              <a:gd name="connsiteX4207" fmla="*/ 1090115 w 1656655"/>
              <a:gd name="connsiteY4207" fmla="*/ 316707 h 1864576"/>
              <a:gd name="connsiteX4208" fmla="*/ 1057514 w 1656655"/>
              <a:gd name="connsiteY4208" fmla="*/ 310081 h 1864576"/>
              <a:gd name="connsiteX4209" fmla="*/ 1055380 w 1656655"/>
              <a:gd name="connsiteY4209" fmla="*/ 312614 h 1864576"/>
              <a:gd name="connsiteX4210" fmla="*/ 1054216 w 1656655"/>
              <a:gd name="connsiteY4210" fmla="*/ 312420 h 1864576"/>
              <a:gd name="connsiteX4211" fmla="*/ 1050531 w 1656655"/>
              <a:gd name="connsiteY4211" fmla="*/ 312030 h 1864576"/>
              <a:gd name="connsiteX4212" fmla="*/ 1049366 w 1656655"/>
              <a:gd name="connsiteY4212" fmla="*/ 310665 h 1864576"/>
              <a:gd name="connsiteX4213" fmla="*/ 1039271 w 1656655"/>
              <a:gd name="connsiteY4213" fmla="*/ 315538 h 1864576"/>
              <a:gd name="connsiteX4214" fmla="*/ 1036750 w 1656655"/>
              <a:gd name="connsiteY4214" fmla="*/ 316707 h 1864576"/>
              <a:gd name="connsiteX4215" fmla="*/ 1036364 w 1656655"/>
              <a:gd name="connsiteY4215" fmla="*/ 320020 h 1864576"/>
              <a:gd name="connsiteX4216" fmla="*/ 1028989 w 1656655"/>
              <a:gd name="connsiteY4216" fmla="*/ 320995 h 1864576"/>
              <a:gd name="connsiteX4217" fmla="*/ 1028015 w 1656655"/>
              <a:gd name="connsiteY4217" fmla="*/ 320800 h 1864576"/>
              <a:gd name="connsiteX4218" fmla="*/ 1025882 w 1656655"/>
              <a:gd name="connsiteY4218" fmla="*/ 318851 h 1864576"/>
              <a:gd name="connsiteX4219" fmla="*/ 1022388 w 1656655"/>
              <a:gd name="connsiteY4219" fmla="*/ 317097 h 1864576"/>
              <a:gd name="connsiteX4220" fmla="*/ 1019868 w 1656655"/>
              <a:gd name="connsiteY4220" fmla="*/ 317292 h 1864576"/>
              <a:gd name="connsiteX4221" fmla="*/ 1014822 w 1656655"/>
              <a:gd name="connsiteY4221" fmla="*/ 315538 h 1864576"/>
              <a:gd name="connsiteX4222" fmla="*/ 1015595 w 1656655"/>
              <a:gd name="connsiteY4222" fmla="*/ 313979 h 1864576"/>
              <a:gd name="connsiteX4223" fmla="*/ 1016569 w 1656655"/>
              <a:gd name="connsiteY4223" fmla="*/ 308131 h 1864576"/>
              <a:gd name="connsiteX4224" fmla="*/ 1014044 w 1656655"/>
              <a:gd name="connsiteY4224" fmla="*/ 301310 h 1864576"/>
              <a:gd name="connsiteX4225" fmla="*/ 1008612 w 1656655"/>
              <a:gd name="connsiteY4225" fmla="*/ 297412 h 1864576"/>
              <a:gd name="connsiteX4226" fmla="*/ 1005896 w 1656655"/>
              <a:gd name="connsiteY4226" fmla="*/ 295463 h 1864576"/>
              <a:gd name="connsiteX4227" fmla="*/ 1004536 w 1656655"/>
              <a:gd name="connsiteY4227" fmla="*/ 292345 h 1864576"/>
              <a:gd name="connsiteX4228" fmla="*/ 1009195 w 1656655"/>
              <a:gd name="connsiteY4228" fmla="*/ 291760 h 1864576"/>
              <a:gd name="connsiteX4229" fmla="*/ 1011524 w 1656655"/>
              <a:gd name="connsiteY4229" fmla="*/ 292150 h 1864576"/>
              <a:gd name="connsiteX4230" fmla="*/ 1013658 w 1656655"/>
              <a:gd name="connsiteY4230" fmla="*/ 292150 h 1864576"/>
              <a:gd name="connsiteX4231" fmla="*/ 1013658 w 1656655"/>
              <a:gd name="connsiteY4231" fmla="*/ 288252 h 1864576"/>
              <a:gd name="connsiteX4232" fmla="*/ 1011328 w 1656655"/>
              <a:gd name="connsiteY4232" fmla="*/ 280261 h 1864576"/>
              <a:gd name="connsiteX4233" fmla="*/ 1010164 w 1656655"/>
              <a:gd name="connsiteY4233" fmla="*/ 278897 h 1864576"/>
              <a:gd name="connsiteX4234" fmla="*/ 1007056 w 1656655"/>
              <a:gd name="connsiteY4234" fmla="*/ 280846 h 1864576"/>
              <a:gd name="connsiteX4235" fmla="*/ 1006283 w 1656655"/>
              <a:gd name="connsiteY4235" fmla="*/ 281431 h 1864576"/>
              <a:gd name="connsiteX4236" fmla="*/ 1002011 w 1656655"/>
              <a:gd name="connsiteY4236" fmla="*/ 283574 h 1864576"/>
              <a:gd name="connsiteX4237" fmla="*/ 1001429 w 1656655"/>
              <a:gd name="connsiteY4237" fmla="*/ 278117 h 1864576"/>
              <a:gd name="connsiteX4238" fmla="*/ 1002011 w 1656655"/>
              <a:gd name="connsiteY4238" fmla="*/ 275584 h 1864576"/>
              <a:gd name="connsiteX4239" fmla="*/ 1000846 w 1656655"/>
              <a:gd name="connsiteY4239" fmla="*/ 273635 h 1864576"/>
              <a:gd name="connsiteX4240" fmla="*/ 1000269 w 1656655"/>
              <a:gd name="connsiteY4240" fmla="*/ 273635 h 1864576"/>
              <a:gd name="connsiteX4241" fmla="*/ 994636 w 1656655"/>
              <a:gd name="connsiteY4241" fmla="*/ 275389 h 1864576"/>
              <a:gd name="connsiteX4242" fmla="*/ 989204 w 1656655"/>
              <a:gd name="connsiteY4242" fmla="*/ 277143 h 1864576"/>
              <a:gd name="connsiteX4243" fmla="*/ 989009 w 1656655"/>
              <a:gd name="connsiteY4243" fmla="*/ 279677 h 1864576"/>
              <a:gd name="connsiteX4244" fmla="*/ 990756 w 1656655"/>
              <a:gd name="connsiteY4244" fmla="*/ 281626 h 1864576"/>
              <a:gd name="connsiteX4245" fmla="*/ 993281 w 1656655"/>
              <a:gd name="connsiteY4245" fmla="*/ 286303 h 1864576"/>
              <a:gd name="connsiteX4246" fmla="*/ 988622 w 1656655"/>
              <a:gd name="connsiteY4246" fmla="*/ 286888 h 1864576"/>
              <a:gd name="connsiteX4247" fmla="*/ 984355 w 1656655"/>
              <a:gd name="connsiteY4247" fmla="*/ 286498 h 1864576"/>
              <a:gd name="connsiteX4248" fmla="*/ 984355 w 1656655"/>
              <a:gd name="connsiteY4248" fmla="*/ 290201 h 1864576"/>
              <a:gd name="connsiteX4249" fmla="*/ 985520 w 1656655"/>
              <a:gd name="connsiteY4249" fmla="*/ 294294 h 1864576"/>
              <a:gd name="connsiteX4250" fmla="*/ 986684 w 1656655"/>
              <a:gd name="connsiteY4250" fmla="*/ 298387 h 1864576"/>
              <a:gd name="connsiteX4251" fmla="*/ 987849 w 1656655"/>
              <a:gd name="connsiteY4251" fmla="*/ 299751 h 1864576"/>
              <a:gd name="connsiteX4252" fmla="*/ 992312 w 1656655"/>
              <a:gd name="connsiteY4252" fmla="*/ 296632 h 1864576"/>
              <a:gd name="connsiteX4253" fmla="*/ 995801 w 1656655"/>
              <a:gd name="connsiteY4253" fmla="*/ 295073 h 1864576"/>
              <a:gd name="connsiteX4254" fmla="*/ 996383 w 1656655"/>
              <a:gd name="connsiteY4254" fmla="*/ 299166 h 1864576"/>
              <a:gd name="connsiteX4255" fmla="*/ 994832 w 1656655"/>
              <a:gd name="connsiteY4255" fmla="*/ 302090 h 1864576"/>
              <a:gd name="connsiteX4256" fmla="*/ 998326 w 1656655"/>
              <a:gd name="connsiteY4256" fmla="*/ 319241 h 1864576"/>
              <a:gd name="connsiteX4257" fmla="*/ 999687 w 1656655"/>
              <a:gd name="connsiteY4257" fmla="*/ 320020 h 1864576"/>
              <a:gd name="connsiteX4258" fmla="*/ 997548 w 1656655"/>
              <a:gd name="connsiteY4258" fmla="*/ 321580 h 1864576"/>
              <a:gd name="connsiteX4259" fmla="*/ 996383 w 1656655"/>
              <a:gd name="connsiteY4259" fmla="*/ 324113 h 1864576"/>
              <a:gd name="connsiteX4260" fmla="*/ 994445 w 1656655"/>
              <a:gd name="connsiteY4260" fmla="*/ 325283 h 1864576"/>
              <a:gd name="connsiteX4261" fmla="*/ 992116 w 1656655"/>
              <a:gd name="connsiteY4261" fmla="*/ 328986 h 1864576"/>
              <a:gd name="connsiteX4262" fmla="*/ 991338 w 1656655"/>
              <a:gd name="connsiteY4262" fmla="*/ 331909 h 1864576"/>
              <a:gd name="connsiteX4263" fmla="*/ 990951 w 1656655"/>
              <a:gd name="connsiteY4263" fmla="*/ 332299 h 1864576"/>
              <a:gd name="connsiteX4264" fmla="*/ 988040 w 1656655"/>
              <a:gd name="connsiteY4264" fmla="*/ 333663 h 1864576"/>
              <a:gd name="connsiteX4265" fmla="*/ 983963 w 1656655"/>
              <a:gd name="connsiteY4265" fmla="*/ 335612 h 1864576"/>
              <a:gd name="connsiteX4266" fmla="*/ 983190 w 1656655"/>
              <a:gd name="connsiteY4266" fmla="*/ 334443 h 1864576"/>
              <a:gd name="connsiteX4267" fmla="*/ 979310 w 1656655"/>
              <a:gd name="connsiteY4267" fmla="*/ 333468 h 1864576"/>
              <a:gd name="connsiteX4268" fmla="*/ 978145 w 1656655"/>
              <a:gd name="connsiteY4268" fmla="*/ 332104 h 1864576"/>
              <a:gd name="connsiteX4269" fmla="*/ 969219 w 1656655"/>
              <a:gd name="connsiteY4269" fmla="*/ 333078 h 1864576"/>
              <a:gd name="connsiteX4270" fmla="*/ 968054 w 1656655"/>
              <a:gd name="connsiteY4270" fmla="*/ 335807 h 1864576"/>
              <a:gd name="connsiteX4271" fmla="*/ 967859 w 1656655"/>
              <a:gd name="connsiteY4271" fmla="*/ 336976 h 1864576"/>
              <a:gd name="connsiteX4272" fmla="*/ 965916 w 1656655"/>
              <a:gd name="connsiteY4272" fmla="*/ 337561 h 1864576"/>
              <a:gd name="connsiteX4273" fmla="*/ 965143 w 1656655"/>
              <a:gd name="connsiteY4273" fmla="*/ 339315 h 1864576"/>
              <a:gd name="connsiteX4274" fmla="*/ 963978 w 1656655"/>
              <a:gd name="connsiteY4274" fmla="*/ 340095 h 1864576"/>
              <a:gd name="connsiteX4275" fmla="*/ 962618 w 1656655"/>
              <a:gd name="connsiteY4275" fmla="*/ 339705 h 1864576"/>
              <a:gd name="connsiteX4276" fmla="*/ 959319 w 1656655"/>
              <a:gd name="connsiteY4276" fmla="*/ 339315 h 1864576"/>
              <a:gd name="connsiteX4277" fmla="*/ 950007 w 1656655"/>
              <a:gd name="connsiteY4277" fmla="*/ 343408 h 1864576"/>
              <a:gd name="connsiteX4278" fmla="*/ 946513 w 1656655"/>
              <a:gd name="connsiteY4278" fmla="*/ 346721 h 1864576"/>
              <a:gd name="connsiteX4279" fmla="*/ 942050 w 1656655"/>
              <a:gd name="connsiteY4279" fmla="*/ 352763 h 1864576"/>
              <a:gd name="connsiteX4280" fmla="*/ 936613 w 1656655"/>
              <a:gd name="connsiteY4280" fmla="*/ 366406 h 1864576"/>
              <a:gd name="connsiteX4281" fmla="*/ 936422 w 1656655"/>
              <a:gd name="connsiteY4281" fmla="*/ 378879 h 1864576"/>
              <a:gd name="connsiteX4282" fmla="*/ 992312 w 1656655"/>
              <a:gd name="connsiteY4282" fmla="*/ 281236 h 1864576"/>
              <a:gd name="connsiteX4283" fmla="*/ 992698 w 1656655"/>
              <a:gd name="connsiteY4283" fmla="*/ 281041 h 1864576"/>
              <a:gd name="connsiteX4284" fmla="*/ 993085 w 1656655"/>
              <a:gd name="connsiteY4284" fmla="*/ 281041 h 1864576"/>
              <a:gd name="connsiteX4285" fmla="*/ 997744 w 1656655"/>
              <a:gd name="connsiteY4285" fmla="*/ 279677 h 1864576"/>
              <a:gd name="connsiteX4286" fmla="*/ 998713 w 1656655"/>
              <a:gd name="connsiteY4286" fmla="*/ 287472 h 1864576"/>
              <a:gd name="connsiteX4287" fmla="*/ 1000073 w 1656655"/>
              <a:gd name="connsiteY4287" fmla="*/ 289032 h 1864576"/>
              <a:gd name="connsiteX4288" fmla="*/ 1006670 w 1656655"/>
              <a:gd name="connsiteY4288" fmla="*/ 286498 h 1864576"/>
              <a:gd name="connsiteX4289" fmla="*/ 1008417 w 1656655"/>
              <a:gd name="connsiteY4289" fmla="*/ 285329 h 1864576"/>
              <a:gd name="connsiteX4290" fmla="*/ 1009968 w 1656655"/>
              <a:gd name="connsiteY4290" fmla="*/ 290786 h 1864576"/>
              <a:gd name="connsiteX4291" fmla="*/ 1007638 w 1656655"/>
              <a:gd name="connsiteY4291" fmla="*/ 290591 h 1864576"/>
              <a:gd name="connsiteX4292" fmla="*/ 1001624 w 1656655"/>
              <a:gd name="connsiteY4292" fmla="*/ 291760 h 1864576"/>
              <a:gd name="connsiteX4293" fmla="*/ 1001238 w 1656655"/>
              <a:gd name="connsiteY4293" fmla="*/ 295268 h 1864576"/>
              <a:gd name="connsiteX4294" fmla="*/ 1001820 w 1656655"/>
              <a:gd name="connsiteY4294" fmla="*/ 297022 h 1864576"/>
              <a:gd name="connsiteX4295" fmla="*/ 1002593 w 1656655"/>
              <a:gd name="connsiteY4295" fmla="*/ 298581 h 1864576"/>
              <a:gd name="connsiteX4296" fmla="*/ 999104 w 1656655"/>
              <a:gd name="connsiteY4296" fmla="*/ 299556 h 1864576"/>
              <a:gd name="connsiteX4297" fmla="*/ 998326 w 1656655"/>
              <a:gd name="connsiteY4297" fmla="*/ 295268 h 1864576"/>
              <a:gd name="connsiteX4298" fmla="*/ 995414 w 1656655"/>
              <a:gd name="connsiteY4298" fmla="*/ 293514 h 1864576"/>
              <a:gd name="connsiteX4299" fmla="*/ 991730 w 1656655"/>
              <a:gd name="connsiteY4299" fmla="*/ 294878 h 1864576"/>
              <a:gd name="connsiteX4300" fmla="*/ 990173 w 1656655"/>
              <a:gd name="connsiteY4300" fmla="*/ 295853 h 1864576"/>
              <a:gd name="connsiteX4301" fmla="*/ 989400 w 1656655"/>
              <a:gd name="connsiteY4301" fmla="*/ 296438 h 1864576"/>
              <a:gd name="connsiteX4302" fmla="*/ 988622 w 1656655"/>
              <a:gd name="connsiteY4302" fmla="*/ 297022 h 1864576"/>
              <a:gd name="connsiteX4303" fmla="*/ 987071 w 1656655"/>
              <a:gd name="connsiteY4303" fmla="*/ 291565 h 1864576"/>
              <a:gd name="connsiteX4304" fmla="*/ 994832 w 1656655"/>
              <a:gd name="connsiteY4304" fmla="*/ 290591 h 1864576"/>
              <a:gd name="connsiteX4305" fmla="*/ 996383 w 1656655"/>
              <a:gd name="connsiteY4305" fmla="*/ 289226 h 1864576"/>
              <a:gd name="connsiteX4306" fmla="*/ 995028 w 1656655"/>
              <a:gd name="connsiteY4306" fmla="*/ 284549 h 1864576"/>
              <a:gd name="connsiteX4307" fmla="*/ 993863 w 1656655"/>
              <a:gd name="connsiteY4307" fmla="*/ 282600 h 1864576"/>
              <a:gd name="connsiteX4308" fmla="*/ 992312 w 1656655"/>
              <a:gd name="connsiteY4308" fmla="*/ 281236 h 1864576"/>
              <a:gd name="connsiteX4309" fmla="*/ 1003371 w 1656655"/>
              <a:gd name="connsiteY4309" fmla="*/ 301895 h 1864576"/>
              <a:gd name="connsiteX4310" fmla="*/ 1013075 w 1656655"/>
              <a:gd name="connsiteY4310" fmla="*/ 310081 h 1864576"/>
              <a:gd name="connsiteX4311" fmla="*/ 1004923 w 1656655"/>
              <a:gd name="connsiteY4311" fmla="*/ 319826 h 1864576"/>
              <a:gd name="connsiteX4312" fmla="*/ 995219 w 1656655"/>
              <a:gd name="connsiteY4312" fmla="*/ 311640 h 1864576"/>
              <a:gd name="connsiteX4313" fmla="*/ 1003371 w 1656655"/>
              <a:gd name="connsiteY4313" fmla="*/ 301895 h 1864576"/>
              <a:gd name="connsiteX4314" fmla="*/ 1057127 w 1656655"/>
              <a:gd name="connsiteY4314" fmla="*/ 316902 h 1864576"/>
              <a:gd name="connsiteX4315" fmla="*/ 1058679 w 1656655"/>
              <a:gd name="connsiteY4315" fmla="*/ 314758 h 1864576"/>
              <a:gd name="connsiteX4316" fmla="*/ 1067218 w 1656655"/>
              <a:gd name="connsiteY4316" fmla="*/ 312420 h 1864576"/>
              <a:gd name="connsiteX4317" fmla="*/ 1073428 w 1656655"/>
              <a:gd name="connsiteY4317" fmla="*/ 313589 h 1864576"/>
              <a:gd name="connsiteX4318" fmla="*/ 1060426 w 1656655"/>
              <a:gd name="connsiteY4318" fmla="*/ 320800 h 1864576"/>
              <a:gd name="connsiteX4319" fmla="*/ 1058483 w 1656655"/>
              <a:gd name="connsiteY4319" fmla="*/ 322359 h 1864576"/>
              <a:gd name="connsiteX4320" fmla="*/ 1056741 w 1656655"/>
              <a:gd name="connsiteY4320" fmla="*/ 323918 h 1864576"/>
              <a:gd name="connsiteX4321" fmla="*/ 1057127 w 1656655"/>
              <a:gd name="connsiteY4321" fmla="*/ 316902 h 1864576"/>
              <a:gd name="connsiteX4322" fmla="*/ 1048784 w 1656655"/>
              <a:gd name="connsiteY4322" fmla="*/ 361728 h 1864576"/>
              <a:gd name="connsiteX4323" fmla="*/ 1049753 w 1656655"/>
              <a:gd name="connsiteY4323" fmla="*/ 356661 h 1864576"/>
              <a:gd name="connsiteX4324" fmla="*/ 1053247 w 1656655"/>
              <a:gd name="connsiteY4324" fmla="*/ 329375 h 1864576"/>
              <a:gd name="connsiteX4325" fmla="*/ 1053633 w 1656655"/>
              <a:gd name="connsiteY4325" fmla="*/ 318266 h 1864576"/>
              <a:gd name="connsiteX4326" fmla="*/ 1054020 w 1656655"/>
              <a:gd name="connsiteY4326" fmla="*/ 317877 h 1864576"/>
              <a:gd name="connsiteX4327" fmla="*/ 1053829 w 1656655"/>
              <a:gd name="connsiteY4327" fmla="*/ 323723 h 1864576"/>
              <a:gd name="connsiteX4328" fmla="*/ 1053438 w 1656655"/>
              <a:gd name="connsiteY4328" fmla="*/ 329570 h 1864576"/>
              <a:gd name="connsiteX4329" fmla="*/ 1050722 w 1656655"/>
              <a:gd name="connsiteY4329" fmla="*/ 351594 h 1864576"/>
              <a:gd name="connsiteX4330" fmla="*/ 1050531 w 1656655"/>
              <a:gd name="connsiteY4330" fmla="*/ 352958 h 1864576"/>
              <a:gd name="connsiteX4331" fmla="*/ 1048784 w 1656655"/>
              <a:gd name="connsiteY4331" fmla="*/ 361728 h 1864576"/>
              <a:gd name="connsiteX4332" fmla="*/ 1021223 w 1656655"/>
              <a:gd name="connsiteY4332" fmla="*/ 322164 h 1864576"/>
              <a:gd name="connsiteX4333" fmla="*/ 1022001 w 1656655"/>
              <a:gd name="connsiteY4333" fmla="*/ 345357 h 1864576"/>
              <a:gd name="connsiteX4334" fmla="*/ 1020836 w 1656655"/>
              <a:gd name="connsiteY4334" fmla="*/ 333858 h 1864576"/>
              <a:gd name="connsiteX4335" fmla="*/ 1019672 w 1656655"/>
              <a:gd name="connsiteY4335" fmla="*/ 322359 h 1864576"/>
              <a:gd name="connsiteX4336" fmla="*/ 1021223 w 1656655"/>
              <a:gd name="connsiteY4336" fmla="*/ 322164 h 1864576"/>
              <a:gd name="connsiteX4337" fmla="*/ 1048975 w 1656655"/>
              <a:gd name="connsiteY4337" fmla="*/ 317682 h 1864576"/>
              <a:gd name="connsiteX4338" fmla="*/ 1050722 w 1656655"/>
              <a:gd name="connsiteY4338" fmla="*/ 317292 h 1864576"/>
              <a:gd name="connsiteX4339" fmla="*/ 1040827 w 1656655"/>
              <a:gd name="connsiteY4339" fmla="*/ 376540 h 1864576"/>
              <a:gd name="connsiteX4340" fmla="*/ 1039271 w 1656655"/>
              <a:gd name="connsiteY4340" fmla="*/ 379659 h 1864576"/>
              <a:gd name="connsiteX4341" fmla="*/ 1039080 w 1656655"/>
              <a:gd name="connsiteY4341" fmla="*/ 379464 h 1864576"/>
              <a:gd name="connsiteX4342" fmla="*/ 1039080 w 1656655"/>
              <a:gd name="connsiteY4342" fmla="*/ 379269 h 1864576"/>
              <a:gd name="connsiteX4343" fmla="*/ 1036750 w 1656655"/>
              <a:gd name="connsiteY4343" fmla="*/ 376930 h 1864576"/>
              <a:gd name="connsiteX4344" fmla="*/ 1036364 w 1656655"/>
              <a:gd name="connsiteY4344" fmla="*/ 375761 h 1864576"/>
              <a:gd name="connsiteX4345" fmla="*/ 1031509 w 1656655"/>
              <a:gd name="connsiteY4345" fmla="*/ 374981 h 1864576"/>
              <a:gd name="connsiteX4346" fmla="*/ 1031319 w 1656655"/>
              <a:gd name="connsiteY4346" fmla="*/ 373617 h 1864576"/>
              <a:gd name="connsiteX4347" fmla="*/ 1031896 w 1656655"/>
              <a:gd name="connsiteY4347" fmla="*/ 369719 h 1864576"/>
              <a:gd name="connsiteX4348" fmla="*/ 1039080 w 1656655"/>
              <a:gd name="connsiteY4348" fmla="*/ 332689 h 1864576"/>
              <a:gd name="connsiteX4349" fmla="*/ 1039466 w 1656655"/>
              <a:gd name="connsiteY4349" fmla="*/ 320995 h 1864576"/>
              <a:gd name="connsiteX4350" fmla="*/ 1039662 w 1656655"/>
              <a:gd name="connsiteY4350" fmla="*/ 320215 h 1864576"/>
              <a:gd name="connsiteX4351" fmla="*/ 1041796 w 1656655"/>
              <a:gd name="connsiteY4351" fmla="*/ 319436 h 1864576"/>
              <a:gd name="connsiteX4352" fmla="*/ 1043738 w 1656655"/>
              <a:gd name="connsiteY4352" fmla="*/ 320800 h 1864576"/>
              <a:gd name="connsiteX4353" fmla="*/ 1048975 w 1656655"/>
              <a:gd name="connsiteY4353" fmla="*/ 317682 h 1864576"/>
              <a:gd name="connsiteX4354" fmla="*/ 999104 w 1656655"/>
              <a:gd name="connsiteY4354" fmla="*/ 325867 h 1864576"/>
              <a:gd name="connsiteX4355" fmla="*/ 1002593 w 1656655"/>
              <a:gd name="connsiteY4355" fmla="*/ 323529 h 1864576"/>
              <a:gd name="connsiteX4356" fmla="*/ 1004923 w 1656655"/>
              <a:gd name="connsiteY4356" fmla="*/ 322944 h 1864576"/>
              <a:gd name="connsiteX4357" fmla="*/ 1011328 w 1656655"/>
              <a:gd name="connsiteY4357" fmla="*/ 320800 h 1864576"/>
              <a:gd name="connsiteX4358" fmla="*/ 1016569 w 1656655"/>
              <a:gd name="connsiteY4358" fmla="*/ 320800 h 1864576"/>
              <a:gd name="connsiteX4359" fmla="*/ 1018899 w 1656655"/>
              <a:gd name="connsiteY4359" fmla="*/ 343993 h 1864576"/>
              <a:gd name="connsiteX4360" fmla="*/ 1019285 w 1656655"/>
              <a:gd name="connsiteY4360" fmla="*/ 347891 h 1864576"/>
              <a:gd name="connsiteX4361" fmla="*/ 1019672 w 1656655"/>
              <a:gd name="connsiteY4361" fmla="*/ 351788 h 1864576"/>
              <a:gd name="connsiteX4362" fmla="*/ 1018121 w 1656655"/>
              <a:gd name="connsiteY4362" fmla="*/ 350619 h 1864576"/>
              <a:gd name="connsiteX4363" fmla="*/ 1013658 w 1656655"/>
              <a:gd name="connsiteY4363" fmla="*/ 353543 h 1864576"/>
              <a:gd name="connsiteX4364" fmla="*/ 1012689 w 1656655"/>
              <a:gd name="connsiteY4364" fmla="*/ 351788 h 1864576"/>
              <a:gd name="connsiteX4365" fmla="*/ 1011715 w 1656655"/>
              <a:gd name="connsiteY4365" fmla="*/ 350034 h 1864576"/>
              <a:gd name="connsiteX4366" fmla="*/ 1004536 w 1656655"/>
              <a:gd name="connsiteY4366" fmla="*/ 336197 h 1864576"/>
              <a:gd name="connsiteX4367" fmla="*/ 1002789 w 1656655"/>
              <a:gd name="connsiteY4367" fmla="*/ 332689 h 1864576"/>
              <a:gd name="connsiteX4368" fmla="*/ 1000073 w 1656655"/>
              <a:gd name="connsiteY4368" fmla="*/ 327426 h 1864576"/>
              <a:gd name="connsiteX4369" fmla="*/ 999104 w 1656655"/>
              <a:gd name="connsiteY4369" fmla="*/ 325867 h 1864576"/>
              <a:gd name="connsiteX4370" fmla="*/ 1025299 w 1656655"/>
              <a:gd name="connsiteY4370" fmla="*/ 348865 h 1864576"/>
              <a:gd name="connsiteX4371" fmla="*/ 1024331 w 1656655"/>
              <a:gd name="connsiteY4371" fmla="*/ 324113 h 1864576"/>
              <a:gd name="connsiteX4372" fmla="*/ 1025299 w 1656655"/>
              <a:gd name="connsiteY4372" fmla="*/ 324893 h 1864576"/>
              <a:gd name="connsiteX4373" fmla="*/ 1025882 w 1656655"/>
              <a:gd name="connsiteY4373" fmla="*/ 326062 h 1864576"/>
              <a:gd name="connsiteX4374" fmla="*/ 1025686 w 1656655"/>
              <a:gd name="connsiteY4374" fmla="*/ 329375 h 1864576"/>
              <a:gd name="connsiteX4375" fmla="*/ 1025299 w 1656655"/>
              <a:gd name="connsiteY4375" fmla="*/ 348865 h 1864576"/>
              <a:gd name="connsiteX4376" fmla="*/ 1028598 w 1656655"/>
              <a:gd name="connsiteY4376" fmla="*/ 368939 h 1864576"/>
              <a:gd name="connsiteX4377" fmla="*/ 1028407 w 1656655"/>
              <a:gd name="connsiteY4377" fmla="*/ 343408 h 1864576"/>
              <a:gd name="connsiteX4378" fmla="*/ 1028793 w 1656655"/>
              <a:gd name="connsiteY4378" fmla="*/ 330740 h 1864576"/>
              <a:gd name="connsiteX4379" fmla="*/ 1028989 w 1656655"/>
              <a:gd name="connsiteY4379" fmla="*/ 326062 h 1864576"/>
              <a:gd name="connsiteX4380" fmla="*/ 1030345 w 1656655"/>
              <a:gd name="connsiteY4380" fmla="*/ 325672 h 1864576"/>
              <a:gd name="connsiteX4381" fmla="*/ 1035972 w 1656655"/>
              <a:gd name="connsiteY4381" fmla="*/ 324893 h 1864576"/>
              <a:gd name="connsiteX4382" fmla="*/ 1031705 w 1656655"/>
              <a:gd name="connsiteY4382" fmla="*/ 359000 h 1864576"/>
              <a:gd name="connsiteX4383" fmla="*/ 1028598 w 1656655"/>
              <a:gd name="connsiteY4383" fmla="*/ 368939 h 1864576"/>
              <a:gd name="connsiteX4384" fmla="*/ 1058874 w 1656655"/>
              <a:gd name="connsiteY4384" fmla="*/ 326842 h 1864576"/>
              <a:gd name="connsiteX4385" fmla="*/ 1062173 w 1656655"/>
              <a:gd name="connsiteY4385" fmla="*/ 323723 h 1864576"/>
              <a:gd name="connsiteX4386" fmla="*/ 1074206 w 1656655"/>
              <a:gd name="connsiteY4386" fmla="*/ 316902 h 1864576"/>
              <a:gd name="connsiteX4387" fmla="*/ 1077695 w 1656655"/>
              <a:gd name="connsiteY4387" fmla="*/ 316123 h 1864576"/>
              <a:gd name="connsiteX4388" fmla="*/ 1080998 w 1656655"/>
              <a:gd name="connsiteY4388" fmla="*/ 316902 h 1864576"/>
              <a:gd name="connsiteX4389" fmla="*/ 1090115 w 1656655"/>
              <a:gd name="connsiteY4389" fmla="*/ 323723 h 1864576"/>
              <a:gd name="connsiteX4390" fmla="*/ 1091671 w 1656655"/>
              <a:gd name="connsiteY4390" fmla="*/ 325478 h 1864576"/>
              <a:gd name="connsiteX4391" fmla="*/ 1092640 w 1656655"/>
              <a:gd name="connsiteY4391" fmla="*/ 326647 h 1864576"/>
              <a:gd name="connsiteX4392" fmla="*/ 1095552 w 1656655"/>
              <a:gd name="connsiteY4392" fmla="*/ 336392 h 1864576"/>
              <a:gd name="connsiteX4393" fmla="*/ 1089924 w 1656655"/>
              <a:gd name="connsiteY4393" fmla="*/ 337171 h 1864576"/>
              <a:gd name="connsiteX4394" fmla="*/ 1083518 w 1656655"/>
              <a:gd name="connsiteY4394" fmla="*/ 336781 h 1864576"/>
              <a:gd name="connsiteX4395" fmla="*/ 1058874 w 1656655"/>
              <a:gd name="connsiteY4395" fmla="*/ 326842 h 1864576"/>
              <a:gd name="connsiteX4396" fmla="*/ 997161 w 1656655"/>
              <a:gd name="connsiteY4396" fmla="*/ 328986 h 1864576"/>
              <a:gd name="connsiteX4397" fmla="*/ 1002402 w 1656655"/>
              <a:gd name="connsiteY4397" fmla="*/ 339120 h 1864576"/>
              <a:gd name="connsiteX4398" fmla="*/ 1004923 w 1656655"/>
              <a:gd name="connsiteY4398" fmla="*/ 344188 h 1864576"/>
              <a:gd name="connsiteX4399" fmla="*/ 1007448 w 1656655"/>
              <a:gd name="connsiteY4399" fmla="*/ 349255 h 1864576"/>
              <a:gd name="connsiteX4400" fmla="*/ 1004536 w 1656655"/>
              <a:gd name="connsiteY4400" fmla="*/ 344382 h 1864576"/>
              <a:gd name="connsiteX4401" fmla="*/ 996383 w 1656655"/>
              <a:gd name="connsiteY4401" fmla="*/ 331130 h 1864576"/>
              <a:gd name="connsiteX4402" fmla="*/ 995610 w 1656655"/>
              <a:gd name="connsiteY4402" fmla="*/ 329960 h 1864576"/>
              <a:gd name="connsiteX4403" fmla="*/ 997161 w 1656655"/>
              <a:gd name="connsiteY4403" fmla="*/ 328986 h 1864576"/>
              <a:gd name="connsiteX4404" fmla="*/ 1006479 w 1656655"/>
              <a:gd name="connsiteY4404" fmla="*/ 353737 h 1864576"/>
              <a:gd name="connsiteX4405" fmla="*/ 1006479 w 1656655"/>
              <a:gd name="connsiteY4405" fmla="*/ 353737 h 1864576"/>
              <a:gd name="connsiteX4406" fmla="*/ 999687 w 1656655"/>
              <a:gd name="connsiteY4406" fmla="*/ 343603 h 1864576"/>
              <a:gd name="connsiteX4407" fmla="*/ 997939 w 1656655"/>
              <a:gd name="connsiteY4407" fmla="*/ 341069 h 1864576"/>
              <a:gd name="connsiteX4408" fmla="*/ 994445 w 1656655"/>
              <a:gd name="connsiteY4408" fmla="*/ 336002 h 1864576"/>
              <a:gd name="connsiteX4409" fmla="*/ 993863 w 1656655"/>
              <a:gd name="connsiteY4409" fmla="*/ 334638 h 1864576"/>
              <a:gd name="connsiteX4410" fmla="*/ 994445 w 1656655"/>
              <a:gd name="connsiteY4410" fmla="*/ 332884 h 1864576"/>
              <a:gd name="connsiteX4411" fmla="*/ 995219 w 1656655"/>
              <a:gd name="connsiteY4411" fmla="*/ 334248 h 1864576"/>
              <a:gd name="connsiteX4412" fmla="*/ 997548 w 1656655"/>
              <a:gd name="connsiteY4412" fmla="*/ 338146 h 1864576"/>
              <a:gd name="connsiteX4413" fmla="*/ 1000655 w 1656655"/>
              <a:gd name="connsiteY4413" fmla="*/ 343408 h 1864576"/>
              <a:gd name="connsiteX4414" fmla="*/ 1006479 w 1656655"/>
              <a:gd name="connsiteY4414" fmla="*/ 353737 h 1864576"/>
              <a:gd name="connsiteX4415" fmla="*/ 1054216 w 1656655"/>
              <a:gd name="connsiteY4415" fmla="*/ 351788 h 1864576"/>
              <a:gd name="connsiteX4416" fmla="*/ 1054994 w 1656655"/>
              <a:gd name="connsiteY4416" fmla="*/ 346526 h 1864576"/>
              <a:gd name="connsiteX4417" fmla="*/ 1055767 w 1656655"/>
              <a:gd name="connsiteY4417" fmla="*/ 341069 h 1864576"/>
              <a:gd name="connsiteX4418" fmla="*/ 1056741 w 1656655"/>
              <a:gd name="connsiteY4418" fmla="*/ 329960 h 1864576"/>
              <a:gd name="connsiteX4419" fmla="*/ 1076726 w 1656655"/>
              <a:gd name="connsiteY4419" fmla="*/ 336392 h 1864576"/>
              <a:gd name="connsiteX4420" fmla="*/ 1081967 w 1656655"/>
              <a:gd name="connsiteY4420" fmla="*/ 339900 h 1864576"/>
              <a:gd name="connsiteX4421" fmla="*/ 1079055 w 1656655"/>
              <a:gd name="connsiteY4421" fmla="*/ 341459 h 1864576"/>
              <a:gd name="connsiteX4422" fmla="*/ 1071294 w 1656655"/>
              <a:gd name="connsiteY4422" fmla="*/ 346721 h 1864576"/>
              <a:gd name="connsiteX4423" fmla="*/ 1067800 w 1656655"/>
              <a:gd name="connsiteY4423" fmla="*/ 349840 h 1864576"/>
              <a:gd name="connsiteX4424" fmla="*/ 1067218 w 1656655"/>
              <a:gd name="connsiteY4424" fmla="*/ 350424 h 1864576"/>
              <a:gd name="connsiteX4425" fmla="*/ 1063528 w 1656655"/>
              <a:gd name="connsiteY4425" fmla="*/ 354517 h 1864576"/>
              <a:gd name="connsiteX4426" fmla="*/ 1062559 w 1656655"/>
              <a:gd name="connsiteY4426" fmla="*/ 355686 h 1864576"/>
              <a:gd name="connsiteX4427" fmla="*/ 1058292 w 1656655"/>
              <a:gd name="connsiteY4427" fmla="*/ 353737 h 1864576"/>
              <a:gd name="connsiteX4428" fmla="*/ 1054216 w 1656655"/>
              <a:gd name="connsiteY4428" fmla="*/ 351788 h 1864576"/>
              <a:gd name="connsiteX4429" fmla="*/ 1088177 w 1656655"/>
              <a:gd name="connsiteY4429" fmla="*/ 340679 h 1864576"/>
              <a:gd name="connsiteX4430" fmla="*/ 1095356 w 1656655"/>
              <a:gd name="connsiteY4430" fmla="*/ 339315 h 1864576"/>
              <a:gd name="connsiteX4431" fmla="*/ 1094191 w 1656655"/>
              <a:gd name="connsiteY4431" fmla="*/ 347891 h 1864576"/>
              <a:gd name="connsiteX4432" fmla="*/ 1092836 w 1656655"/>
              <a:gd name="connsiteY4432" fmla="*/ 345747 h 1864576"/>
              <a:gd name="connsiteX4433" fmla="*/ 1089342 w 1656655"/>
              <a:gd name="connsiteY4433" fmla="*/ 341654 h 1864576"/>
              <a:gd name="connsiteX4434" fmla="*/ 1088177 w 1656655"/>
              <a:gd name="connsiteY4434" fmla="*/ 340679 h 1864576"/>
              <a:gd name="connsiteX4435" fmla="*/ 991338 w 1656655"/>
              <a:gd name="connsiteY4435" fmla="*/ 337366 h 1864576"/>
              <a:gd name="connsiteX4436" fmla="*/ 991534 w 1656655"/>
              <a:gd name="connsiteY4436" fmla="*/ 337756 h 1864576"/>
              <a:gd name="connsiteX4437" fmla="*/ 992894 w 1656655"/>
              <a:gd name="connsiteY4437" fmla="*/ 339705 h 1864576"/>
              <a:gd name="connsiteX4438" fmla="*/ 997548 w 1656655"/>
              <a:gd name="connsiteY4438" fmla="*/ 346331 h 1864576"/>
              <a:gd name="connsiteX4439" fmla="*/ 1000655 w 1656655"/>
              <a:gd name="connsiteY4439" fmla="*/ 350814 h 1864576"/>
              <a:gd name="connsiteX4440" fmla="*/ 1002207 w 1656655"/>
              <a:gd name="connsiteY4440" fmla="*/ 352958 h 1864576"/>
              <a:gd name="connsiteX4441" fmla="*/ 1009581 w 1656655"/>
              <a:gd name="connsiteY4441" fmla="*/ 364067 h 1864576"/>
              <a:gd name="connsiteX4442" fmla="*/ 1015209 w 1656655"/>
              <a:gd name="connsiteY4442" fmla="*/ 373227 h 1864576"/>
              <a:gd name="connsiteX4443" fmla="*/ 1011911 w 1656655"/>
              <a:gd name="connsiteY4443" fmla="*/ 370693 h 1864576"/>
              <a:gd name="connsiteX4444" fmla="*/ 1007638 w 1656655"/>
              <a:gd name="connsiteY4444" fmla="*/ 366990 h 1864576"/>
              <a:gd name="connsiteX4445" fmla="*/ 999877 w 1656655"/>
              <a:gd name="connsiteY4445" fmla="*/ 359194 h 1864576"/>
              <a:gd name="connsiteX4446" fmla="*/ 997939 w 1656655"/>
              <a:gd name="connsiteY4446" fmla="*/ 357051 h 1864576"/>
              <a:gd name="connsiteX4447" fmla="*/ 994832 w 1656655"/>
              <a:gd name="connsiteY4447" fmla="*/ 353348 h 1864576"/>
              <a:gd name="connsiteX4448" fmla="*/ 993477 w 1656655"/>
              <a:gd name="connsiteY4448" fmla="*/ 351788 h 1864576"/>
              <a:gd name="connsiteX4449" fmla="*/ 985128 w 1656655"/>
              <a:gd name="connsiteY4449" fmla="*/ 340485 h 1864576"/>
              <a:gd name="connsiteX4450" fmla="*/ 991338 w 1656655"/>
              <a:gd name="connsiteY4450" fmla="*/ 337366 h 1864576"/>
              <a:gd name="connsiteX4451" fmla="*/ 977367 w 1656655"/>
              <a:gd name="connsiteY4451" fmla="*/ 339120 h 1864576"/>
              <a:gd name="connsiteX4452" fmla="*/ 979892 w 1656655"/>
              <a:gd name="connsiteY4452" fmla="*/ 338536 h 1864576"/>
              <a:gd name="connsiteX4453" fmla="*/ 980861 w 1656655"/>
              <a:gd name="connsiteY4453" fmla="*/ 339900 h 1864576"/>
              <a:gd name="connsiteX4454" fmla="*/ 989787 w 1656655"/>
              <a:gd name="connsiteY4454" fmla="*/ 351983 h 1864576"/>
              <a:gd name="connsiteX4455" fmla="*/ 991920 w 1656655"/>
              <a:gd name="connsiteY4455" fmla="*/ 354517 h 1864576"/>
              <a:gd name="connsiteX4456" fmla="*/ 994054 w 1656655"/>
              <a:gd name="connsiteY4456" fmla="*/ 357051 h 1864576"/>
              <a:gd name="connsiteX4457" fmla="*/ 995028 w 1656655"/>
              <a:gd name="connsiteY4457" fmla="*/ 358220 h 1864576"/>
              <a:gd name="connsiteX4458" fmla="*/ 1001820 w 1656655"/>
              <a:gd name="connsiteY4458" fmla="*/ 365431 h 1864576"/>
              <a:gd name="connsiteX4459" fmla="*/ 1002402 w 1656655"/>
              <a:gd name="connsiteY4459" fmla="*/ 366016 h 1864576"/>
              <a:gd name="connsiteX4460" fmla="*/ 1004732 w 1656655"/>
              <a:gd name="connsiteY4460" fmla="*/ 368355 h 1864576"/>
              <a:gd name="connsiteX4461" fmla="*/ 1005314 w 1656655"/>
              <a:gd name="connsiteY4461" fmla="*/ 368939 h 1864576"/>
              <a:gd name="connsiteX4462" fmla="*/ 1005896 w 1656655"/>
              <a:gd name="connsiteY4462" fmla="*/ 369524 h 1864576"/>
              <a:gd name="connsiteX4463" fmla="*/ 1007056 w 1656655"/>
              <a:gd name="connsiteY4463" fmla="*/ 370693 h 1864576"/>
              <a:gd name="connsiteX4464" fmla="*/ 1007638 w 1656655"/>
              <a:gd name="connsiteY4464" fmla="*/ 371278 h 1864576"/>
              <a:gd name="connsiteX4465" fmla="*/ 1014240 w 1656655"/>
              <a:gd name="connsiteY4465" fmla="*/ 376345 h 1864576"/>
              <a:gd name="connsiteX4466" fmla="*/ 1015595 w 1656655"/>
              <a:gd name="connsiteY4466" fmla="*/ 377320 h 1864576"/>
              <a:gd name="connsiteX4467" fmla="*/ 1016178 w 1656655"/>
              <a:gd name="connsiteY4467" fmla="*/ 379853 h 1864576"/>
              <a:gd name="connsiteX4468" fmla="*/ 1012689 w 1656655"/>
              <a:gd name="connsiteY4468" fmla="*/ 384141 h 1864576"/>
              <a:gd name="connsiteX4469" fmla="*/ 1012106 w 1656655"/>
              <a:gd name="connsiteY4469" fmla="*/ 387844 h 1864576"/>
              <a:gd name="connsiteX4470" fmla="*/ 1010359 w 1656655"/>
              <a:gd name="connsiteY4470" fmla="*/ 386870 h 1864576"/>
              <a:gd name="connsiteX4471" fmla="*/ 1005314 w 1656655"/>
              <a:gd name="connsiteY4471" fmla="*/ 383362 h 1864576"/>
              <a:gd name="connsiteX4472" fmla="*/ 999877 w 1656655"/>
              <a:gd name="connsiteY4472" fmla="*/ 378879 h 1864576"/>
              <a:gd name="connsiteX4473" fmla="*/ 993477 w 1656655"/>
              <a:gd name="connsiteY4473" fmla="*/ 372837 h 1864576"/>
              <a:gd name="connsiteX4474" fmla="*/ 982799 w 1656655"/>
              <a:gd name="connsiteY4474" fmla="*/ 361143 h 1864576"/>
              <a:gd name="connsiteX4475" fmla="*/ 969606 w 1656655"/>
              <a:gd name="connsiteY4475" fmla="*/ 343603 h 1864576"/>
              <a:gd name="connsiteX4476" fmla="*/ 968441 w 1656655"/>
              <a:gd name="connsiteY4476" fmla="*/ 341849 h 1864576"/>
              <a:gd name="connsiteX4477" fmla="*/ 969219 w 1656655"/>
              <a:gd name="connsiteY4477" fmla="*/ 341654 h 1864576"/>
              <a:gd name="connsiteX4478" fmla="*/ 969992 w 1656655"/>
              <a:gd name="connsiteY4478" fmla="*/ 341264 h 1864576"/>
              <a:gd name="connsiteX4479" fmla="*/ 970770 w 1656655"/>
              <a:gd name="connsiteY4479" fmla="*/ 342044 h 1864576"/>
              <a:gd name="connsiteX4480" fmla="*/ 977367 w 1656655"/>
              <a:gd name="connsiteY4480" fmla="*/ 339120 h 1864576"/>
              <a:gd name="connsiteX4481" fmla="*/ 947286 w 1656655"/>
              <a:gd name="connsiteY4481" fmla="*/ 351594 h 1864576"/>
              <a:gd name="connsiteX4482" fmla="*/ 951558 w 1656655"/>
              <a:gd name="connsiteY4482" fmla="*/ 347306 h 1864576"/>
              <a:gd name="connsiteX4483" fmla="*/ 960871 w 1656655"/>
              <a:gd name="connsiteY4483" fmla="*/ 344382 h 1864576"/>
              <a:gd name="connsiteX4484" fmla="*/ 962427 w 1656655"/>
              <a:gd name="connsiteY4484" fmla="*/ 344967 h 1864576"/>
              <a:gd name="connsiteX4485" fmla="*/ 963396 w 1656655"/>
              <a:gd name="connsiteY4485" fmla="*/ 346136 h 1864576"/>
              <a:gd name="connsiteX4486" fmla="*/ 965143 w 1656655"/>
              <a:gd name="connsiteY4486" fmla="*/ 348670 h 1864576"/>
              <a:gd name="connsiteX4487" fmla="*/ 966890 w 1656655"/>
              <a:gd name="connsiteY4487" fmla="*/ 351204 h 1864576"/>
              <a:gd name="connsiteX4488" fmla="*/ 964560 w 1656655"/>
              <a:gd name="connsiteY4488" fmla="*/ 350814 h 1864576"/>
              <a:gd name="connsiteX4489" fmla="*/ 956990 w 1656655"/>
              <a:gd name="connsiteY4489" fmla="*/ 350229 h 1864576"/>
              <a:gd name="connsiteX4490" fmla="*/ 951945 w 1656655"/>
              <a:gd name="connsiteY4490" fmla="*/ 350619 h 1864576"/>
              <a:gd name="connsiteX4491" fmla="*/ 947286 w 1656655"/>
              <a:gd name="connsiteY4491" fmla="*/ 351594 h 1864576"/>
              <a:gd name="connsiteX4492" fmla="*/ 1065667 w 1656655"/>
              <a:gd name="connsiteY4492" fmla="*/ 356856 h 1864576"/>
              <a:gd name="connsiteX4493" fmla="*/ 1066636 w 1656655"/>
              <a:gd name="connsiteY4493" fmla="*/ 355686 h 1864576"/>
              <a:gd name="connsiteX4494" fmla="*/ 1068578 w 1656655"/>
              <a:gd name="connsiteY4494" fmla="*/ 353348 h 1864576"/>
              <a:gd name="connsiteX4495" fmla="*/ 1071294 w 1656655"/>
              <a:gd name="connsiteY4495" fmla="*/ 350619 h 1864576"/>
              <a:gd name="connsiteX4496" fmla="*/ 1073041 w 1656655"/>
              <a:gd name="connsiteY4496" fmla="*/ 349060 h 1864576"/>
              <a:gd name="connsiteX4497" fmla="*/ 1081967 w 1656655"/>
              <a:gd name="connsiteY4497" fmla="*/ 343018 h 1864576"/>
              <a:gd name="connsiteX4498" fmla="*/ 1084879 w 1656655"/>
              <a:gd name="connsiteY4498" fmla="*/ 341654 h 1864576"/>
              <a:gd name="connsiteX4499" fmla="*/ 1092253 w 1656655"/>
              <a:gd name="connsiteY4499" fmla="*/ 354712 h 1864576"/>
              <a:gd name="connsiteX4500" fmla="*/ 1091280 w 1656655"/>
              <a:gd name="connsiteY4500" fmla="*/ 357830 h 1864576"/>
              <a:gd name="connsiteX4501" fmla="*/ 1088759 w 1656655"/>
              <a:gd name="connsiteY4501" fmla="*/ 363677 h 1864576"/>
              <a:gd name="connsiteX4502" fmla="*/ 1085265 w 1656655"/>
              <a:gd name="connsiteY4502" fmla="*/ 363677 h 1864576"/>
              <a:gd name="connsiteX4503" fmla="*/ 1083905 w 1656655"/>
              <a:gd name="connsiteY4503" fmla="*/ 366990 h 1864576"/>
              <a:gd name="connsiteX4504" fmla="*/ 1081189 w 1656655"/>
              <a:gd name="connsiteY4504" fmla="*/ 366601 h 1864576"/>
              <a:gd name="connsiteX4505" fmla="*/ 1079442 w 1656655"/>
              <a:gd name="connsiteY4505" fmla="*/ 367770 h 1864576"/>
              <a:gd name="connsiteX4506" fmla="*/ 1079251 w 1656655"/>
              <a:gd name="connsiteY4506" fmla="*/ 367575 h 1864576"/>
              <a:gd name="connsiteX4507" fmla="*/ 1076726 w 1656655"/>
              <a:gd name="connsiteY4507" fmla="*/ 364262 h 1864576"/>
              <a:gd name="connsiteX4508" fmla="*/ 1069738 w 1656655"/>
              <a:gd name="connsiteY4508" fmla="*/ 358805 h 1864576"/>
              <a:gd name="connsiteX4509" fmla="*/ 1065667 w 1656655"/>
              <a:gd name="connsiteY4509" fmla="*/ 356856 h 1864576"/>
              <a:gd name="connsiteX4510" fmla="*/ 941468 w 1656655"/>
              <a:gd name="connsiteY4510" fmla="*/ 382387 h 1864576"/>
              <a:gd name="connsiteX4511" fmla="*/ 940107 w 1656655"/>
              <a:gd name="connsiteY4511" fmla="*/ 379853 h 1864576"/>
              <a:gd name="connsiteX4512" fmla="*/ 939138 w 1656655"/>
              <a:gd name="connsiteY4512" fmla="*/ 377125 h 1864576"/>
              <a:gd name="connsiteX4513" fmla="*/ 942436 w 1656655"/>
              <a:gd name="connsiteY4513" fmla="*/ 358805 h 1864576"/>
              <a:gd name="connsiteX4514" fmla="*/ 943988 w 1656655"/>
              <a:gd name="connsiteY4514" fmla="*/ 356466 h 1864576"/>
              <a:gd name="connsiteX4515" fmla="*/ 959902 w 1656655"/>
              <a:gd name="connsiteY4515" fmla="*/ 353543 h 1864576"/>
              <a:gd name="connsiteX4516" fmla="*/ 966694 w 1656655"/>
              <a:gd name="connsiteY4516" fmla="*/ 354517 h 1864576"/>
              <a:gd name="connsiteX4517" fmla="*/ 964751 w 1656655"/>
              <a:gd name="connsiteY4517" fmla="*/ 356271 h 1864576"/>
              <a:gd name="connsiteX4518" fmla="*/ 964169 w 1656655"/>
              <a:gd name="connsiteY4518" fmla="*/ 356856 h 1864576"/>
              <a:gd name="connsiteX4519" fmla="*/ 962231 w 1656655"/>
              <a:gd name="connsiteY4519" fmla="*/ 358805 h 1864576"/>
              <a:gd name="connsiteX4520" fmla="*/ 961649 w 1656655"/>
              <a:gd name="connsiteY4520" fmla="*/ 359389 h 1864576"/>
              <a:gd name="connsiteX4521" fmla="*/ 957376 w 1656655"/>
              <a:gd name="connsiteY4521" fmla="*/ 365041 h 1864576"/>
              <a:gd name="connsiteX4522" fmla="*/ 953888 w 1656655"/>
              <a:gd name="connsiteY4522" fmla="*/ 371473 h 1864576"/>
              <a:gd name="connsiteX4523" fmla="*/ 951362 w 1656655"/>
              <a:gd name="connsiteY4523" fmla="*/ 377710 h 1864576"/>
              <a:gd name="connsiteX4524" fmla="*/ 948451 w 1656655"/>
              <a:gd name="connsiteY4524" fmla="*/ 379269 h 1864576"/>
              <a:gd name="connsiteX4525" fmla="*/ 943797 w 1656655"/>
              <a:gd name="connsiteY4525" fmla="*/ 381023 h 1864576"/>
              <a:gd name="connsiteX4526" fmla="*/ 941468 w 1656655"/>
              <a:gd name="connsiteY4526" fmla="*/ 382387 h 1864576"/>
              <a:gd name="connsiteX4527" fmla="*/ 1015013 w 1656655"/>
              <a:gd name="connsiteY4527" fmla="*/ 356661 h 1864576"/>
              <a:gd name="connsiteX4528" fmla="*/ 1017925 w 1656655"/>
              <a:gd name="connsiteY4528" fmla="*/ 356856 h 1864576"/>
              <a:gd name="connsiteX4529" fmla="*/ 1019868 w 1656655"/>
              <a:gd name="connsiteY4529" fmla="*/ 355102 h 1864576"/>
              <a:gd name="connsiteX4530" fmla="*/ 1021419 w 1656655"/>
              <a:gd name="connsiteY4530" fmla="*/ 367965 h 1864576"/>
              <a:gd name="connsiteX4531" fmla="*/ 1021615 w 1656655"/>
              <a:gd name="connsiteY4531" fmla="*/ 369719 h 1864576"/>
              <a:gd name="connsiteX4532" fmla="*/ 1021032 w 1656655"/>
              <a:gd name="connsiteY4532" fmla="*/ 369134 h 1864576"/>
              <a:gd name="connsiteX4533" fmla="*/ 1020641 w 1656655"/>
              <a:gd name="connsiteY4533" fmla="*/ 368355 h 1864576"/>
              <a:gd name="connsiteX4534" fmla="*/ 1015013 w 1656655"/>
              <a:gd name="connsiteY4534" fmla="*/ 356661 h 1864576"/>
              <a:gd name="connsiteX4535" fmla="*/ 1051500 w 1656655"/>
              <a:gd name="connsiteY4535" fmla="*/ 364067 h 1864576"/>
              <a:gd name="connsiteX4536" fmla="*/ 1052082 w 1656655"/>
              <a:gd name="connsiteY4536" fmla="*/ 361728 h 1864576"/>
              <a:gd name="connsiteX4537" fmla="*/ 1053633 w 1656655"/>
              <a:gd name="connsiteY4537" fmla="*/ 354907 h 1864576"/>
              <a:gd name="connsiteX4538" fmla="*/ 1057514 w 1656655"/>
              <a:gd name="connsiteY4538" fmla="*/ 356466 h 1864576"/>
              <a:gd name="connsiteX4539" fmla="*/ 1061204 w 1656655"/>
              <a:gd name="connsiteY4539" fmla="*/ 358025 h 1864576"/>
              <a:gd name="connsiteX4540" fmla="*/ 1059647 w 1656655"/>
              <a:gd name="connsiteY4540" fmla="*/ 360754 h 1864576"/>
              <a:gd name="connsiteX4541" fmla="*/ 1058096 w 1656655"/>
              <a:gd name="connsiteY4541" fmla="*/ 363677 h 1864576"/>
              <a:gd name="connsiteX4542" fmla="*/ 1054798 w 1656655"/>
              <a:gd name="connsiteY4542" fmla="*/ 364652 h 1864576"/>
              <a:gd name="connsiteX4543" fmla="*/ 1054216 w 1656655"/>
              <a:gd name="connsiteY4543" fmla="*/ 365431 h 1864576"/>
              <a:gd name="connsiteX4544" fmla="*/ 1051500 w 1656655"/>
              <a:gd name="connsiteY4544" fmla="*/ 364067 h 1864576"/>
              <a:gd name="connsiteX4545" fmla="*/ 1060621 w 1656655"/>
              <a:gd name="connsiteY4545" fmla="*/ 364846 h 1864576"/>
              <a:gd name="connsiteX4546" fmla="*/ 1063724 w 1656655"/>
              <a:gd name="connsiteY4546" fmla="*/ 359389 h 1864576"/>
              <a:gd name="connsiteX4547" fmla="*/ 1065667 w 1656655"/>
              <a:gd name="connsiteY4547" fmla="*/ 360364 h 1864576"/>
              <a:gd name="connsiteX4548" fmla="*/ 1067604 w 1656655"/>
              <a:gd name="connsiteY4548" fmla="*/ 361533 h 1864576"/>
              <a:gd name="connsiteX4549" fmla="*/ 1074397 w 1656655"/>
              <a:gd name="connsiteY4549" fmla="*/ 366795 h 1864576"/>
              <a:gd name="connsiteX4550" fmla="*/ 1076922 w 1656655"/>
              <a:gd name="connsiteY4550" fmla="*/ 370304 h 1864576"/>
              <a:gd name="connsiteX4551" fmla="*/ 1076144 w 1656655"/>
              <a:gd name="connsiteY4551" fmla="*/ 373032 h 1864576"/>
              <a:gd name="connsiteX4552" fmla="*/ 1077504 w 1656655"/>
              <a:gd name="connsiteY4552" fmla="*/ 375371 h 1864576"/>
              <a:gd name="connsiteX4553" fmla="*/ 1077113 w 1656655"/>
              <a:gd name="connsiteY4553" fmla="*/ 376345 h 1864576"/>
              <a:gd name="connsiteX4554" fmla="*/ 1076144 w 1656655"/>
              <a:gd name="connsiteY4554" fmla="*/ 377710 h 1864576"/>
              <a:gd name="connsiteX4555" fmla="*/ 1074397 w 1656655"/>
              <a:gd name="connsiteY4555" fmla="*/ 379464 h 1864576"/>
              <a:gd name="connsiteX4556" fmla="*/ 1073232 w 1656655"/>
              <a:gd name="connsiteY4556" fmla="*/ 380243 h 1864576"/>
              <a:gd name="connsiteX4557" fmla="*/ 1070712 w 1656655"/>
              <a:gd name="connsiteY4557" fmla="*/ 380828 h 1864576"/>
              <a:gd name="connsiteX4558" fmla="*/ 1066249 w 1656655"/>
              <a:gd name="connsiteY4558" fmla="*/ 382192 h 1864576"/>
              <a:gd name="connsiteX4559" fmla="*/ 1068187 w 1656655"/>
              <a:gd name="connsiteY4559" fmla="*/ 380828 h 1864576"/>
              <a:gd name="connsiteX4560" fmla="*/ 1068965 w 1656655"/>
              <a:gd name="connsiteY4560" fmla="*/ 378294 h 1864576"/>
              <a:gd name="connsiteX4561" fmla="*/ 1070130 w 1656655"/>
              <a:gd name="connsiteY4561" fmla="*/ 372642 h 1864576"/>
              <a:gd name="connsiteX4562" fmla="*/ 1068578 w 1656655"/>
              <a:gd name="connsiteY4562" fmla="*/ 371473 h 1864576"/>
              <a:gd name="connsiteX4563" fmla="*/ 1063920 w 1656655"/>
              <a:gd name="connsiteY4563" fmla="*/ 367965 h 1864576"/>
              <a:gd name="connsiteX4564" fmla="*/ 1063528 w 1656655"/>
              <a:gd name="connsiteY4564" fmla="*/ 366795 h 1864576"/>
              <a:gd name="connsiteX4565" fmla="*/ 1062755 w 1656655"/>
              <a:gd name="connsiteY4565" fmla="*/ 365821 h 1864576"/>
              <a:gd name="connsiteX4566" fmla="*/ 1060621 w 1656655"/>
              <a:gd name="connsiteY4566" fmla="*/ 364846 h 1864576"/>
              <a:gd name="connsiteX4567" fmla="*/ 1081189 w 1656655"/>
              <a:gd name="connsiteY4567" fmla="*/ 376735 h 1864576"/>
              <a:gd name="connsiteX4568" fmla="*/ 1081385 w 1656655"/>
              <a:gd name="connsiteY4568" fmla="*/ 376540 h 1864576"/>
              <a:gd name="connsiteX4569" fmla="*/ 1081385 w 1656655"/>
              <a:gd name="connsiteY4569" fmla="*/ 374201 h 1864576"/>
              <a:gd name="connsiteX4570" fmla="*/ 1079251 w 1656655"/>
              <a:gd name="connsiteY4570" fmla="*/ 372447 h 1864576"/>
              <a:gd name="connsiteX4571" fmla="*/ 1081189 w 1656655"/>
              <a:gd name="connsiteY4571" fmla="*/ 371668 h 1864576"/>
              <a:gd name="connsiteX4572" fmla="*/ 1082158 w 1656655"/>
              <a:gd name="connsiteY4572" fmla="*/ 369914 h 1864576"/>
              <a:gd name="connsiteX4573" fmla="*/ 1087208 w 1656655"/>
              <a:gd name="connsiteY4573" fmla="*/ 372642 h 1864576"/>
              <a:gd name="connsiteX4574" fmla="*/ 1087399 w 1656655"/>
              <a:gd name="connsiteY4574" fmla="*/ 369719 h 1864576"/>
              <a:gd name="connsiteX4575" fmla="*/ 1087012 w 1656655"/>
              <a:gd name="connsiteY4575" fmla="*/ 366406 h 1864576"/>
              <a:gd name="connsiteX4576" fmla="*/ 1089728 w 1656655"/>
              <a:gd name="connsiteY4576" fmla="*/ 367965 h 1864576"/>
              <a:gd name="connsiteX4577" fmla="*/ 1088950 w 1656655"/>
              <a:gd name="connsiteY4577" fmla="*/ 369914 h 1864576"/>
              <a:gd name="connsiteX4578" fmla="*/ 1088373 w 1656655"/>
              <a:gd name="connsiteY4578" fmla="*/ 371863 h 1864576"/>
              <a:gd name="connsiteX4579" fmla="*/ 1088564 w 1656655"/>
              <a:gd name="connsiteY4579" fmla="*/ 374786 h 1864576"/>
              <a:gd name="connsiteX4580" fmla="*/ 1087012 w 1656655"/>
              <a:gd name="connsiteY4580" fmla="*/ 377125 h 1864576"/>
              <a:gd name="connsiteX4581" fmla="*/ 1085461 w 1656655"/>
              <a:gd name="connsiteY4581" fmla="*/ 383167 h 1864576"/>
              <a:gd name="connsiteX4582" fmla="*/ 1076144 w 1656655"/>
              <a:gd name="connsiteY4582" fmla="*/ 385700 h 1864576"/>
              <a:gd name="connsiteX4583" fmla="*/ 1073041 w 1656655"/>
              <a:gd name="connsiteY4583" fmla="*/ 384141 h 1864576"/>
              <a:gd name="connsiteX4584" fmla="*/ 1071098 w 1656655"/>
              <a:gd name="connsiteY4584" fmla="*/ 386090 h 1864576"/>
              <a:gd name="connsiteX4585" fmla="*/ 1070320 w 1656655"/>
              <a:gd name="connsiteY4585" fmla="*/ 386480 h 1864576"/>
              <a:gd name="connsiteX4586" fmla="*/ 1066053 w 1656655"/>
              <a:gd name="connsiteY4586" fmla="*/ 387259 h 1864576"/>
              <a:gd name="connsiteX4587" fmla="*/ 1062368 w 1656655"/>
              <a:gd name="connsiteY4587" fmla="*/ 385700 h 1864576"/>
              <a:gd name="connsiteX4588" fmla="*/ 1059457 w 1656655"/>
              <a:gd name="connsiteY4588" fmla="*/ 383751 h 1864576"/>
              <a:gd name="connsiteX4589" fmla="*/ 1058292 w 1656655"/>
              <a:gd name="connsiteY4589" fmla="*/ 385116 h 1864576"/>
              <a:gd name="connsiteX4590" fmla="*/ 1049753 w 1656655"/>
              <a:gd name="connsiteY4590" fmla="*/ 389208 h 1864576"/>
              <a:gd name="connsiteX4591" fmla="*/ 1046063 w 1656655"/>
              <a:gd name="connsiteY4591" fmla="*/ 387844 h 1864576"/>
              <a:gd name="connsiteX4592" fmla="*/ 1049366 w 1656655"/>
              <a:gd name="connsiteY4592" fmla="*/ 388039 h 1864576"/>
              <a:gd name="connsiteX4593" fmla="*/ 1057710 w 1656655"/>
              <a:gd name="connsiteY4593" fmla="*/ 384141 h 1864576"/>
              <a:gd name="connsiteX4594" fmla="*/ 1057127 w 1656655"/>
              <a:gd name="connsiteY4594" fmla="*/ 378489 h 1864576"/>
              <a:gd name="connsiteX4595" fmla="*/ 1055184 w 1656655"/>
              <a:gd name="connsiteY4595" fmla="*/ 380633 h 1864576"/>
              <a:gd name="connsiteX4596" fmla="*/ 1052855 w 1656655"/>
              <a:gd name="connsiteY4596" fmla="*/ 381802 h 1864576"/>
              <a:gd name="connsiteX4597" fmla="*/ 1052664 w 1656655"/>
              <a:gd name="connsiteY4597" fmla="*/ 379269 h 1864576"/>
              <a:gd name="connsiteX4598" fmla="*/ 1049753 w 1656655"/>
              <a:gd name="connsiteY4598" fmla="*/ 379074 h 1864576"/>
              <a:gd name="connsiteX4599" fmla="*/ 1050531 w 1656655"/>
              <a:gd name="connsiteY4599" fmla="*/ 377904 h 1864576"/>
              <a:gd name="connsiteX4600" fmla="*/ 1051886 w 1656655"/>
              <a:gd name="connsiteY4600" fmla="*/ 375566 h 1864576"/>
              <a:gd name="connsiteX4601" fmla="*/ 1050917 w 1656655"/>
              <a:gd name="connsiteY4601" fmla="*/ 374396 h 1864576"/>
              <a:gd name="connsiteX4602" fmla="*/ 1053247 w 1656655"/>
              <a:gd name="connsiteY4602" fmla="*/ 374591 h 1864576"/>
              <a:gd name="connsiteX4603" fmla="*/ 1055576 w 1656655"/>
              <a:gd name="connsiteY4603" fmla="*/ 374201 h 1864576"/>
              <a:gd name="connsiteX4604" fmla="*/ 1053829 w 1656655"/>
              <a:gd name="connsiteY4604" fmla="*/ 369914 h 1864576"/>
              <a:gd name="connsiteX4605" fmla="*/ 1055380 w 1656655"/>
              <a:gd name="connsiteY4605" fmla="*/ 369914 h 1864576"/>
              <a:gd name="connsiteX4606" fmla="*/ 1056158 w 1656655"/>
              <a:gd name="connsiteY4606" fmla="*/ 367575 h 1864576"/>
              <a:gd name="connsiteX4607" fmla="*/ 1056932 w 1656655"/>
              <a:gd name="connsiteY4607" fmla="*/ 366601 h 1864576"/>
              <a:gd name="connsiteX4608" fmla="*/ 1058292 w 1656655"/>
              <a:gd name="connsiteY4608" fmla="*/ 368744 h 1864576"/>
              <a:gd name="connsiteX4609" fmla="*/ 1060426 w 1656655"/>
              <a:gd name="connsiteY4609" fmla="*/ 367965 h 1864576"/>
              <a:gd name="connsiteX4610" fmla="*/ 1060426 w 1656655"/>
              <a:gd name="connsiteY4610" fmla="*/ 370498 h 1864576"/>
              <a:gd name="connsiteX4611" fmla="*/ 1061204 w 1656655"/>
              <a:gd name="connsiteY4611" fmla="*/ 372642 h 1864576"/>
              <a:gd name="connsiteX4612" fmla="*/ 1063337 w 1656655"/>
              <a:gd name="connsiteY4612" fmla="*/ 371863 h 1864576"/>
              <a:gd name="connsiteX4613" fmla="*/ 1065471 w 1656655"/>
              <a:gd name="connsiteY4613" fmla="*/ 371278 h 1864576"/>
              <a:gd name="connsiteX4614" fmla="*/ 1064888 w 1656655"/>
              <a:gd name="connsiteY4614" fmla="*/ 372642 h 1864576"/>
              <a:gd name="connsiteX4615" fmla="*/ 1065471 w 1656655"/>
              <a:gd name="connsiteY4615" fmla="*/ 374007 h 1864576"/>
              <a:gd name="connsiteX4616" fmla="*/ 1067218 w 1656655"/>
              <a:gd name="connsiteY4616" fmla="*/ 374201 h 1864576"/>
              <a:gd name="connsiteX4617" fmla="*/ 1068187 w 1656655"/>
              <a:gd name="connsiteY4617" fmla="*/ 374981 h 1864576"/>
              <a:gd name="connsiteX4618" fmla="*/ 1065667 w 1656655"/>
              <a:gd name="connsiteY4618" fmla="*/ 375956 h 1864576"/>
              <a:gd name="connsiteX4619" fmla="*/ 1066053 w 1656655"/>
              <a:gd name="connsiteY4619" fmla="*/ 378489 h 1864576"/>
              <a:gd name="connsiteX4620" fmla="*/ 1064502 w 1656655"/>
              <a:gd name="connsiteY4620" fmla="*/ 378879 h 1864576"/>
              <a:gd name="connsiteX4621" fmla="*/ 1061977 w 1656655"/>
              <a:gd name="connsiteY4621" fmla="*/ 377320 h 1864576"/>
              <a:gd name="connsiteX4622" fmla="*/ 1060621 w 1656655"/>
              <a:gd name="connsiteY4622" fmla="*/ 377904 h 1864576"/>
              <a:gd name="connsiteX4623" fmla="*/ 1060812 w 1656655"/>
              <a:gd name="connsiteY4623" fmla="*/ 381023 h 1864576"/>
              <a:gd name="connsiteX4624" fmla="*/ 1071485 w 1656655"/>
              <a:gd name="connsiteY4624" fmla="*/ 384141 h 1864576"/>
              <a:gd name="connsiteX4625" fmla="*/ 1072845 w 1656655"/>
              <a:gd name="connsiteY4625" fmla="*/ 383556 h 1864576"/>
              <a:gd name="connsiteX4626" fmla="*/ 1074592 w 1656655"/>
              <a:gd name="connsiteY4626" fmla="*/ 383556 h 1864576"/>
              <a:gd name="connsiteX4627" fmla="*/ 1085070 w 1656655"/>
              <a:gd name="connsiteY4627" fmla="*/ 382192 h 1864576"/>
              <a:gd name="connsiteX4628" fmla="*/ 1085265 w 1656655"/>
              <a:gd name="connsiteY4628" fmla="*/ 375176 h 1864576"/>
              <a:gd name="connsiteX4629" fmla="*/ 1083905 w 1656655"/>
              <a:gd name="connsiteY4629" fmla="*/ 375761 h 1864576"/>
              <a:gd name="connsiteX4630" fmla="*/ 1081189 w 1656655"/>
              <a:gd name="connsiteY4630" fmla="*/ 376735 h 1864576"/>
              <a:gd name="connsiteX4631" fmla="*/ 1048975 w 1656655"/>
              <a:gd name="connsiteY4631" fmla="*/ 372058 h 1864576"/>
              <a:gd name="connsiteX4632" fmla="*/ 1049753 w 1656655"/>
              <a:gd name="connsiteY4632" fmla="*/ 369524 h 1864576"/>
              <a:gd name="connsiteX4633" fmla="*/ 1050531 w 1656655"/>
              <a:gd name="connsiteY4633" fmla="*/ 366990 h 1864576"/>
              <a:gd name="connsiteX4634" fmla="*/ 1051886 w 1656655"/>
              <a:gd name="connsiteY4634" fmla="*/ 367770 h 1864576"/>
              <a:gd name="connsiteX4635" fmla="*/ 1050917 w 1656655"/>
              <a:gd name="connsiteY4635" fmla="*/ 371083 h 1864576"/>
              <a:gd name="connsiteX4636" fmla="*/ 1048975 w 1656655"/>
              <a:gd name="connsiteY4636" fmla="*/ 372058 h 1864576"/>
              <a:gd name="connsiteX4637" fmla="*/ 987849 w 1656655"/>
              <a:gd name="connsiteY4637" fmla="*/ 372058 h 1864576"/>
              <a:gd name="connsiteX4638" fmla="*/ 972322 w 1656655"/>
              <a:gd name="connsiteY4638" fmla="*/ 353737 h 1864576"/>
              <a:gd name="connsiteX4639" fmla="*/ 969023 w 1656655"/>
              <a:gd name="connsiteY4639" fmla="*/ 349060 h 1864576"/>
              <a:gd name="connsiteX4640" fmla="*/ 968054 w 1656655"/>
              <a:gd name="connsiteY4640" fmla="*/ 347696 h 1864576"/>
              <a:gd name="connsiteX4641" fmla="*/ 965725 w 1656655"/>
              <a:gd name="connsiteY4641" fmla="*/ 344188 h 1864576"/>
              <a:gd name="connsiteX4642" fmla="*/ 965916 w 1656655"/>
              <a:gd name="connsiteY4642" fmla="*/ 343993 h 1864576"/>
              <a:gd name="connsiteX4643" fmla="*/ 967081 w 1656655"/>
              <a:gd name="connsiteY4643" fmla="*/ 345747 h 1864576"/>
              <a:gd name="connsiteX4644" fmla="*/ 970770 w 1656655"/>
              <a:gd name="connsiteY4644" fmla="*/ 351009 h 1864576"/>
              <a:gd name="connsiteX4645" fmla="*/ 978727 w 1656655"/>
              <a:gd name="connsiteY4645" fmla="*/ 361338 h 1864576"/>
              <a:gd name="connsiteX4646" fmla="*/ 980083 w 1656655"/>
              <a:gd name="connsiteY4646" fmla="*/ 363092 h 1864576"/>
              <a:gd name="connsiteX4647" fmla="*/ 980665 w 1656655"/>
              <a:gd name="connsiteY4647" fmla="*/ 363872 h 1864576"/>
              <a:gd name="connsiteX4648" fmla="*/ 981247 w 1656655"/>
              <a:gd name="connsiteY4648" fmla="*/ 364652 h 1864576"/>
              <a:gd name="connsiteX4649" fmla="*/ 987849 w 1656655"/>
              <a:gd name="connsiteY4649" fmla="*/ 372058 h 1864576"/>
              <a:gd name="connsiteX4650" fmla="*/ 992503 w 1656655"/>
              <a:gd name="connsiteY4650" fmla="*/ 376930 h 1864576"/>
              <a:gd name="connsiteX4651" fmla="*/ 987849 w 1656655"/>
              <a:gd name="connsiteY4651" fmla="*/ 372058 h 1864576"/>
              <a:gd name="connsiteX4652" fmla="*/ 954274 w 1656655"/>
              <a:gd name="connsiteY4652" fmla="*/ 377904 h 1864576"/>
              <a:gd name="connsiteX4653" fmla="*/ 955634 w 1656655"/>
              <a:gd name="connsiteY4653" fmla="*/ 374591 h 1864576"/>
              <a:gd name="connsiteX4654" fmla="*/ 962618 w 1656655"/>
              <a:gd name="connsiteY4654" fmla="*/ 362703 h 1864576"/>
              <a:gd name="connsiteX4655" fmla="*/ 964751 w 1656655"/>
              <a:gd name="connsiteY4655" fmla="*/ 360169 h 1864576"/>
              <a:gd name="connsiteX4656" fmla="*/ 966498 w 1656655"/>
              <a:gd name="connsiteY4656" fmla="*/ 358415 h 1864576"/>
              <a:gd name="connsiteX4657" fmla="*/ 967081 w 1656655"/>
              <a:gd name="connsiteY4657" fmla="*/ 357830 h 1864576"/>
              <a:gd name="connsiteX4658" fmla="*/ 969796 w 1656655"/>
              <a:gd name="connsiteY4658" fmla="*/ 355881 h 1864576"/>
              <a:gd name="connsiteX4659" fmla="*/ 978336 w 1656655"/>
              <a:gd name="connsiteY4659" fmla="*/ 366601 h 1864576"/>
              <a:gd name="connsiteX4660" fmla="*/ 983773 w 1656655"/>
              <a:gd name="connsiteY4660" fmla="*/ 372642 h 1864576"/>
              <a:gd name="connsiteX4661" fmla="*/ 979892 w 1656655"/>
              <a:gd name="connsiteY4661" fmla="*/ 378489 h 1864576"/>
              <a:gd name="connsiteX4662" fmla="*/ 978727 w 1656655"/>
              <a:gd name="connsiteY4662" fmla="*/ 380438 h 1864576"/>
              <a:gd name="connsiteX4663" fmla="*/ 974651 w 1656655"/>
              <a:gd name="connsiteY4663" fmla="*/ 379269 h 1864576"/>
              <a:gd name="connsiteX4664" fmla="*/ 957186 w 1656655"/>
              <a:gd name="connsiteY4664" fmla="*/ 377515 h 1864576"/>
              <a:gd name="connsiteX4665" fmla="*/ 954274 w 1656655"/>
              <a:gd name="connsiteY4665" fmla="*/ 377904 h 1864576"/>
              <a:gd name="connsiteX4666" fmla="*/ 1017734 w 1656655"/>
              <a:gd name="connsiteY4666" fmla="*/ 398369 h 1864576"/>
              <a:gd name="connsiteX4667" fmla="*/ 1014627 w 1656655"/>
              <a:gd name="connsiteY4667" fmla="*/ 398563 h 1864576"/>
              <a:gd name="connsiteX4668" fmla="*/ 1011911 w 1656655"/>
              <a:gd name="connsiteY4668" fmla="*/ 397979 h 1864576"/>
              <a:gd name="connsiteX4669" fmla="*/ 1012689 w 1656655"/>
              <a:gd name="connsiteY4669" fmla="*/ 397394 h 1864576"/>
              <a:gd name="connsiteX4670" fmla="*/ 1023748 w 1656655"/>
              <a:gd name="connsiteY4670" fmla="*/ 392132 h 1864576"/>
              <a:gd name="connsiteX4671" fmla="*/ 1022970 w 1656655"/>
              <a:gd name="connsiteY4671" fmla="*/ 386480 h 1864576"/>
              <a:gd name="connsiteX4672" fmla="*/ 1021419 w 1656655"/>
              <a:gd name="connsiteY4672" fmla="*/ 386675 h 1864576"/>
              <a:gd name="connsiteX4673" fmla="*/ 1020641 w 1656655"/>
              <a:gd name="connsiteY4673" fmla="*/ 387844 h 1864576"/>
              <a:gd name="connsiteX4674" fmla="*/ 1018899 w 1656655"/>
              <a:gd name="connsiteY4674" fmla="*/ 389988 h 1864576"/>
              <a:gd name="connsiteX4675" fmla="*/ 1019285 w 1656655"/>
              <a:gd name="connsiteY4675" fmla="*/ 388429 h 1864576"/>
              <a:gd name="connsiteX4676" fmla="*/ 1018316 w 1656655"/>
              <a:gd name="connsiteY4676" fmla="*/ 387454 h 1864576"/>
              <a:gd name="connsiteX4677" fmla="*/ 1015013 w 1656655"/>
              <a:gd name="connsiteY4677" fmla="*/ 387259 h 1864576"/>
              <a:gd name="connsiteX4678" fmla="*/ 1016178 w 1656655"/>
              <a:gd name="connsiteY4678" fmla="*/ 385311 h 1864576"/>
              <a:gd name="connsiteX4679" fmla="*/ 1015791 w 1656655"/>
              <a:gd name="connsiteY4679" fmla="*/ 383167 h 1864576"/>
              <a:gd name="connsiteX4680" fmla="*/ 1019672 w 1656655"/>
              <a:gd name="connsiteY4680" fmla="*/ 383167 h 1864576"/>
              <a:gd name="connsiteX4681" fmla="*/ 1021419 w 1656655"/>
              <a:gd name="connsiteY4681" fmla="*/ 383556 h 1864576"/>
              <a:gd name="connsiteX4682" fmla="*/ 1022584 w 1656655"/>
              <a:gd name="connsiteY4682" fmla="*/ 382387 h 1864576"/>
              <a:gd name="connsiteX4683" fmla="*/ 1020836 w 1656655"/>
              <a:gd name="connsiteY4683" fmla="*/ 379853 h 1864576"/>
              <a:gd name="connsiteX4684" fmla="*/ 1018703 w 1656655"/>
              <a:gd name="connsiteY4684" fmla="*/ 377515 h 1864576"/>
              <a:gd name="connsiteX4685" fmla="*/ 1020450 w 1656655"/>
              <a:gd name="connsiteY4685" fmla="*/ 377125 h 1864576"/>
              <a:gd name="connsiteX4686" fmla="*/ 1021223 w 1656655"/>
              <a:gd name="connsiteY4686" fmla="*/ 373617 h 1864576"/>
              <a:gd name="connsiteX4687" fmla="*/ 1023944 w 1656655"/>
              <a:gd name="connsiteY4687" fmla="*/ 373227 h 1864576"/>
              <a:gd name="connsiteX4688" fmla="*/ 1024717 w 1656655"/>
              <a:gd name="connsiteY4688" fmla="*/ 374591 h 1864576"/>
              <a:gd name="connsiteX4689" fmla="*/ 1026268 w 1656655"/>
              <a:gd name="connsiteY4689" fmla="*/ 375371 h 1864576"/>
              <a:gd name="connsiteX4690" fmla="*/ 1027825 w 1656655"/>
              <a:gd name="connsiteY4690" fmla="*/ 374786 h 1864576"/>
              <a:gd name="connsiteX4691" fmla="*/ 1026660 w 1656655"/>
              <a:gd name="connsiteY4691" fmla="*/ 380243 h 1864576"/>
              <a:gd name="connsiteX4692" fmla="*/ 1027825 w 1656655"/>
              <a:gd name="connsiteY4692" fmla="*/ 381413 h 1864576"/>
              <a:gd name="connsiteX4693" fmla="*/ 1033256 w 1656655"/>
              <a:gd name="connsiteY4693" fmla="*/ 377904 h 1864576"/>
              <a:gd name="connsiteX4694" fmla="*/ 1035972 w 1656655"/>
              <a:gd name="connsiteY4694" fmla="*/ 380828 h 1864576"/>
              <a:gd name="connsiteX4695" fmla="*/ 1033452 w 1656655"/>
              <a:gd name="connsiteY4695" fmla="*/ 382777 h 1864576"/>
              <a:gd name="connsiteX4696" fmla="*/ 1033452 w 1656655"/>
              <a:gd name="connsiteY4696" fmla="*/ 385116 h 1864576"/>
              <a:gd name="connsiteX4697" fmla="*/ 1034034 w 1656655"/>
              <a:gd name="connsiteY4697" fmla="*/ 385505 h 1864576"/>
              <a:gd name="connsiteX4698" fmla="*/ 1032288 w 1656655"/>
              <a:gd name="connsiteY4698" fmla="*/ 385116 h 1864576"/>
              <a:gd name="connsiteX4699" fmla="*/ 1031123 w 1656655"/>
              <a:gd name="connsiteY4699" fmla="*/ 384336 h 1864576"/>
              <a:gd name="connsiteX4700" fmla="*/ 1029958 w 1656655"/>
              <a:gd name="connsiteY4700" fmla="*/ 388429 h 1864576"/>
              <a:gd name="connsiteX4701" fmla="*/ 1041991 w 1656655"/>
              <a:gd name="connsiteY4701" fmla="*/ 389403 h 1864576"/>
              <a:gd name="connsiteX4702" fmla="*/ 1044707 w 1656655"/>
              <a:gd name="connsiteY4702" fmla="*/ 388234 h 1864576"/>
              <a:gd name="connsiteX4703" fmla="*/ 1041018 w 1656655"/>
              <a:gd name="connsiteY4703" fmla="*/ 391352 h 1864576"/>
              <a:gd name="connsiteX4704" fmla="*/ 1028793 w 1656655"/>
              <a:gd name="connsiteY4704" fmla="*/ 389403 h 1864576"/>
              <a:gd name="connsiteX4705" fmla="*/ 1027046 w 1656655"/>
              <a:gd name="connsiteY4705" fmla="*/ 387844 h 1864576"/>
              <a:gd name="connsiteX4706" fmla="*/ 1025495 w 1656655"/>
              <a:gd name="connsiteY4706" fmla="*/ 389598 h 1864576"/>
              <a:gd name="connsiteX4707" fmla="*/ 1025299 w 1656655"/>
              <a:gd name="connsiteY4707" fmla="*/ 392717 h 1864576"/>
              <a:gd name="connsiteX4708" fmla="*/ 1017734 w 1656655"/>
              <a:gd name="connsiteY4708" fmla="*/ 398369 h 1864576"/>
              <a:gd name="connsiteX4709" fmla="*/ 1047037 w 1656655"/>
              <a:gd name="connsiteY4709" fmla="*/ 376930 h 1864576"/>
              <a:gd name="connsiteX4710" fmla="*/ 1048006 w 1656655"/>
              <a:gd name="connsiteY4710" fmla="*/ 374786 h 1864576"/>
              <a:gd name="connsiteX4711" fmla="*/ 1048201 w 1656655"/>
              <a:gd name="connsiteY4711" fmla="*/ 375566 h 1864576"/>
              <a:gd name="connsiteX4712" fmla="*/ 1047037 w 1656655"/>
              <a:gd name="connsiteY4712" fmla="*/ 376930 h 1864576"/>
              <a:gd name="connsiteX4713" fmla="*/ 1047037 w 1656655"/>
              <a:gd name="connsiteY4713" fmla="*/ 376930 h 1864576"/>
              <a:gd name="connsiteX4714" fmla="*/ 1047037 w 1656655"/>
              <a:gd name="connsiteY4714" fmla="*/ 380633 h 1864576"/>
              <a:gd name="connsiteX4715" fmla="*/ 1049753 w 1656655"/>
              <a:gd name="connsiteY4715" fmla="*/ 382387 h 1864576"/>
              <a:gd name="connsiteX4716" fmla="*/ 1051500 w 1656655"/>
              <a:gd name="connsiteY4716" fmla="*/ 384726 h 1864576"/>
              <a:gd name="connsiteX4717" fmla="*/ 1051304 w 1656655"/>
              <a:gd name="connsiteY4717" fmla="*/ 384726 h 1864576"/>
              <a:gd name="connsiteX4718" fmla="*/ 1048784 w 1656655"/>
              <a:gd name="connsiteY4718" fmla="*/ 384726 h 1864576"/>
              <a:gd name="connsiteX4719" fmla="*/ 1046645 w 1656655"/>
              <a:gd name="connsiteY4719" fmla="*/ 384141 h 1864576"/>
              <a:gd name="connsiteX4720" fmla="*/ 1044707 w 1656655"/>
              <a:gd name="connsiteY4720" fmla="*/ 384921 h 1864576"/>
              <a:gd name="connsiteX4721" fmla="*/ 1042574 w 1656655"/>
              <a:gd name="connsiteY4721" fmla="*/ 385116 h 1864576"/>
              <a:gd name="connsiteX4722" fmla="*/ 1043738 w 1656655"/>
              <a:gd name="connsiteY4722" fmla="*/ 383167 h 1864576"/>
              <a:gd name="connsiteX4723" fmla="*/ 1045872 w 1656655"/>
              <a:gd name="connsiteY4723" fmla="*/ 379074 h 1864576"/>
              <a:gd name="connsiteX4724" fmla="*/ 1047037 w 1656655"/>
              <a:gd name="connsiteY4724" fmla="*/ 376930 h 1864576"/>
              <a:gd name="connsiteX4725" fmla="*/ 1078473 w 1656655"/>
              <a:gd name="connsiteY4725" fmla="*/ 380243 h 1864576"/>
              <a:gd name="connsiteX4726" fmla="*/ 1079638 w 1656655"/>
              <a:gd name="connsiteY4726" fmla="*/ 379659 h 1864576"/>
              <a:gd name="connsiteX4727" fmla="*/ 1083132 w 1656655"/>
              <a:gd name="connsiteY4727" fmla="*/ 379659 h 1864576"/>
              <a:gd name="connsiteX4728" fmla="*/ 1077113 w 1656655"/>
              <a:gd name="connsiteY4728" fmla="*/ 381413 h 1864576"/>
              <a:gd name="connsiteX4729" fmla="*/ 1078473 w 1656655"/>
              <a:gd name="connsiteY4729" fmla="*/ 380243 h 1864576"/>
              <a:gd name="connsiteX4730" fmla="*/ 982026 w 1656655"/>
              <a:gd name="connsiteY4730" fmla="*/ 381802 h 1864576"/>
              <a:gd name="connsiteX4731" fmla="*/ 986489 w 1656655"/>
              <a:gd name="connsiteY4731" fmla="*/ 374981 h 1864576"/>
              <a:gd name="connsiteX4732" fmla="*/ 989787 w 1656655"/>
              <a:gd name="connsiteY4732" fmla="*/ 378294 h 1864576"/>
              <a:gd name="connsiteX4733" fmla="*/ 993281 w 1656655"/>
              <a:gd name="connsiteY4733" fmla="*/ 381413 h 1864576"/>
              <a:gd name="connsiteX4734" fmla="*/ 991920 w 1656655"/>
              <a:gd name="connsiteY4734" fmla="*/ 383946 h 1864576"/>
              <a:gd name="connsiteX4735" fmla="*/ 988040 w 1656655"/>
              <a:gd name="connsiteY4735" fmla="*/ 384336 h 1864576"/>
              <a:gd name="connsiteX4736" fmla="*/ 987849 w 1656655"/>
              <a:gd name="connsiteY4736" fmla="*/ 384531 h 1864576"/>
              <a:gd name="connsiteX4737" fmla="*/ 987653 w 1656655"/>
              <a:gd name="connsiteY4737" fmla="*/ 384726 h 1864576"/>
              <a:gd name="connsiteX4738" fmla="*/ 984937 w 1656655"/>
              <a:gd name="connsiteY4738" fmla="*/ 383167 h 1864576"/>
              <a:gd name="connsiteX4739" fmla="*/ 982026 w 1656655"/>
              <a:gd name="connsiteY4739" fmla="*/ 381802 h 1864576"/>
              <a:gd name="connsiteX4740" fmla="*/ 943215 w 1656655"/>
              <a:gd name="connsiteY4740" fmla="*/ 384921 h 1864576"/>
              <a:gd name="connsiteX4741" fmla="*/ 949811 w 1656655"/>
              <a:gd name="connsiteY4741" fmla="*/ 381997 h 1864576"/>
              <a:gd name="connsiteX4742" fmla="*/ 949033 w 1656655"/>
              <a:gd name="connsiteY4742" fmla="*/ 386480 h 1864576"/>
              <a:gd name="connsiteX4743" fmla="*/ 948842 w 1656655"/>
              <a:gd name="connsiteY4743" fmla="*/ 391352 h 1864576"/>
              <a:gd name="connsiteX4744" fmla="*/ 948451 w 1656655"/>
              <a:gd name="connsiteY4744" fmla="*/ 390962 h 1864576"/>
              <a:gd name="connsiteX4745" fmla="*/ 947286 w 1656655"/>
              <a:gd name="connsiteY4745" fmla="*/ 389793 h 1864576"/>
              <a:gd name="connsiteX4746" fmla="*/ 945931 w 1656655"/>
              <a:gd name="connsiteY4746" fmla="*/ 388234 h 1864576"/>
              <a:gd name="connsiteX4747" fmla="*/ 945152 w 1656655"/>
              <a:gd name="connsiteY4747" fmla="*/ 387454 h 1864576"/>
              <a:gd name="connsiteX4748" fmla="*/ 944570 w 1656655"/>
              <a:gd name="connsiteY4748" fmla="*/ 386675 h 1864576"/>
              <a:gd name="connsiteX4749" fmla="*/ 943215 w 1656655"/>
              <a:gd name="connsiteY4749" fmla="*/ 384921 h 1864576"/>
              <a:gd name="connsiteX4750" fmla="*/ 962035 w 1656655"/>
              <a:gd name="connsiteY4750" fmla="*/ 401877 h 1864576"/>
              <a:gd name="connsiteX4751" fmla="*/ 957572 w 1656655"/>
              <a:gd name="connsiteY4751" fmla="*/ 398953 h 1864576"/>
              <a:gd name="connsiteX4752" fmla="*/ 953496 w 1656655"/>
              <a:gd name="connsiteY4752" fmla="*/ 395640 h 1864576"/>
              <a:gd name="connsiteX4753" fmla="*/ 952914 w 1656655"/>
              <a:gd name="connsiteY4753" fmla="*/ 382972 h 1864576"/>
              <a:gd name="connsiteX4754" fmla="*/ 954078 w 1656655"/>
              <a:gd name="connsiteY4754" fmla="*/ 381218 h 1864576"/>
              <a:gd name="connsiteX4755" fmla="*/ 971739 w 1656655"/>
              <a:gd name="connsiteY4755" fmla="*/ 381802 h 1864576"/>
              <a:gd name="connsiteX4756" fmla="*/ 977563 w 1656655"/>
              <a:gd name="connsiteY4756" fmla="*/ 383362 h 1864576"/>
              <a:gd name="connsiteX4757" fmla="*/ 972126 w 1656655"/>
              <a:gd name="connsiteY4757" fmla="*/ 400317 h 1864576"/>
              <a:gd name="connsiteX4758" fmla="*/ 969606 w 1656655"/>
              <a:gd name="connsiteY4758" fmla="*/ 400512 h 1864576"/>
              <a:gd name="connsiteX4759" fmla="*/ 968054 w 1656655"/>
              <a:gd name="connsiteY4759" fmla="*/ 402072 h 1864576"/>
              <a:gd name="connsiteX4760" fmla="*/ 967859 w 1656655"/>
              <a:gd name="connsiteY4760" fmla="*/ 401877 h 1864576"/>
              <a:gd name="connsiteX4761" fmla="*/ 967663 w 1656655"/>
              <a:gd name="connsiteY4761" fmla="*/ 401682 h 1864576"/>
              <a:gd name="connsiteX4762" fmla="*/ 967472 w 1656655"/>
              <a:gd name="connsiteY4762" fmla="*/ 401292 h 1864576"/>
              <a:gd name="connsiteX4763" fmla="*/ 966890 w 1656655"/>
              <a:gd name="connsiteY4763" fmla="*/ 400707 h 1864576"/>
              <a:gd name="connsiteX4764" fmla="*/ 962035 w 1656655"/>
              <a:gd name="connsiteY4764" fmla="*/ 401877 h 1864576"/>
              <a:gd name="connsiteX4765" fmla="*/ 994832 w 1656655"/>
              <a:gd name="connsiteY4765" fmla="*/ 384921 h 1864576"/>
              <a:gd name="connsiteX4766" fmla="*/ 995610 w 1656655"/>
              <a:gd name="connsiteY4766" fmla="*/ 383556 h 1864576"/>
              <a:gd name="connsiteX4767" fmla="*/ 999687 w 1656655"/>
              <a:gd name="connsiteY4767" fmla="*/ 386870 h 1864576"/>
              <a:gd name="connsiteX4768" fmla="*/ 997548 w 1656655"/>
              <a:gd name="connsiteY4768" fmla="*/ 387065 h 1864576"/>
              <a:gd name="connsiteX4769" fmla="*/ 995801 w 1656655"/>
              <a:gd name="connsiteY4769" fmla="*/ 385116 h 1864576"/>
              <a:gd name="connsiteX4770" fmla="*/ 994832 w 1656655"/>
              <a:gd name="connsiteY4770" fmla="*/ 384921 h 1864576"/>
              <a:gd name="connsiteX4771" fmla="*/ 994832 w 1656655"/>
              <a:gd name="connsiteY4771" fmla="*/ 384921 h 1864576"/>
              <a:gd name="connsiteX4772" fmla="*/ 975233 w 1656655"/>
              <a:gd name="connsiteY4772" fmla="*/ 399928 h 1864576"/>
              <a:gd name="connsiteX4773" fmla="*/ 977171 w 1656655"/>
              <a:gd name="connsiteY4773" fmla="*/ 391352 h 1864576"/>
              <a:gd name="connsiteX4774" fmla="*/ 980474 w 1656655"/>
              <a:gd name="connsiteY4774" fmla="*/ 384336 h 1864576"/>
              <a:gd name="connsiteX4775" fmla="*/ 983381 w 1656655"/>
              <a:gd name="connsiteY4775" fmla="*/ 385700 h 1864576"/>
              <a:gd name="connsiteX4776" fmla="*/ 984741 w 1656655"/>
              <a:gd name="connsiteY4776" fmla="*/ 386480 h 1864576"/>
              <a:gd name="connsiteX4777" fmla="*/ 985710 w 1656655"/>
              <a:gd name="connsiteY4777" fmla="*/ 387065 h 1864576"/>
              <a:gd name="connsiteX4778" fmla="*/ 985906 w 1656655"/>
              <a:gd name="connsiteY4778" fmla="*/ 387259 h 1864576"/>
              <a:gd name="connsiteX4779" fmla="*/ 986102 w 1656655"/>
              <a:gd name="connsiteY4779" fmla="*/ 387454 h 1864576"/>
              <a:gd name="connsiteX4780" fmla="*/ 984741 w 1656655"/>
              <a:gd name="connsiteY4780" fmla="*/ 389208 h 1864576"/>
              <a:gd name="connsiteX4781" fmla="*/ 984937 w 1656655"/>
              <a:gd name="connsiteY4781" fmla="*/ 391937 h 1864576"/>
              <a:gd name="connsiteX4782" fmla="*/ 984159 w 1656655"/>
              <a:gd name="connsiteY4782" fmla="*/ 392327 h 1864576"/>
              <a:gd name="connsiteX4783" fmla="*/ 982799 w 1656655"/>
              <a:gd name="connsiteY4783" fmla="*/ 397394 h 1864576"/>
              <a:gd name="connsiteX4784" fmla="*/ 982412 w 1656655"/>
              <a:gd name="connsiteY4784" fmla="*/ 398369 h 1864576"/>
              <a:gd name="connsiteX4785" fmla="*/ 986293 w 1656655"/>
              <a:gd name="connsiteY4785" fmla="*/ 403436 h 1864576"/>
              <a:gd name="connsiteX4786" fmla="*/ 986684 w 1656655"/>
              <a:gd name="connsiteY4786" fmla="*/ 404021 h 1864576"/>
              <a:gd name="connsiteX4787" fmla="*/ 990756 w 1656655"/>
              <a:gd name="connsiteY4787" fmla="*/ 405190 h 1864576"/>
              <a:gd name="connsiteX4788" fmla="*/ 987653 w 1656655"/>
              <a:gd name="connsiteY4788" fmla="*/ 406554 h 1864576"/>
              <a:gd name="connsiteX4789" fmla="*/ 984159 w 1656655"/>
              <a:gd name="connsiteY4789" fmla="*/ 407334 h 1864576"/>
              <a:gd name="connsiteX4790" fmla="*/ 983577 w 1656655"/>
              <a:gd name="connsiteY4790" fmla="*/ 407919 h 1864576"/>
              <a:gd name="connsiteX4791" fmla="*/ 982799 w 1656655"/>
              <a:gd name="connsiteY4791" fmla="*/ 407529 h 1864576"/>
              <a:gd name="connsiteX4792" fmla="*/ 981057 w 1656655"/>
              <a:gd name="connsiteY4792" fmla="*/ 407139 h 1864576"/>
              <a:gd name="connsiteX4793" fmla="*/ 980083 w 1656655"/>
              <a:gd name="connsiteY4793" fmla="*/ 406944 h 1864576"/>
              <a:gd name="connsiteX4794" fmla="*/ 979114 w 1656655"/>
              <a:gd name="connsiteY4794" fmla="*/ 406749 h 1864576"/>
              <a:gd name="connsiteX4795" fmla="*/ 978531 w 1656655"/>
              <a:gd name="connsiteY4795" fmla="*/ 406164 h 1864576"/>
              <a:gd name="connsiteX4796" fmla="*/ 977949 w 1656655"/>
              <a:gd name="connsiteY4796" fmla="*/ 405775 h 1864576"/>
              <a:gd name="connsiteX4797" fmla="*/ 976785 w 1656655"/>
              <a:gd name="connsiteY4797" fmla="*/ 401877 h 1864576"/>
              <a:gd name="connsiteX4798" fmla="*/ 975620 w 1656655"/>
              <a:gd name="connsiteY4798" fmla="*/ 401292 h 1864576"/>
              <a:gd name="connsiteX4799" fmla="*/ 975233 w 1656655"/>
              <a:gd name="connsiteY4799" fmla="*/ 399928 h 1864576"/>
              <a:gd name="connsiteX4800" fmla="*/ 985906 w 1656655"/>
              <a:gd name="connsiteY4800" fmla="*/ 395835 h 1864576"/>
              <a:gd name="connsiteX4801" fmla="*/ 985324 w 1656655"/>
              <a:gd name="connsiteY4801" fmla="*/ 395445 h 1864576"/>
              <a:gd name="connsiteX4802" fmla="*/ 987653 w 1656655"/>
              <a:gd name="connsiteY4802" fmla="*/ 394666 h 1864576"/>
              <a:gd name="connsiteX4803" fmla="*/ 989787 w 1656655"/>
              <a:gd name="connsiteY4803" fmla="*/ 393886 h 1864576"/>
              <a:gd name="connsiteX4804" fmla="*/ 988818 w 1656655"/>
              <a:gd name="connsiteY4804" fmla="*/ 391742 h 1864576"/>
              <a:gd name="connsiteX4805" fmla="*/ 987653 w 1656655"/>
              <a:gd name="connsiteY4805" fmla="*/ 389793 h 1864576"/>
              <a:gd name="connsiteX4806" fmla="*/ 989204 w 1656655"/>
              <a:gd name="connsiteY4806" fmla="*/ 389793 h 1864576"/>
              <a:gd name="connsiteX4807" fmla="*/ 989983 w 1656655"/>
              <a:gd name="connsiteY4807" fmla="*/ 387259 h 1864576"/>
              <a:gd name="connsiteX4808" fmla="*/ 991338 w 1656655"/>
              <a:gd name="connsiteY4808" fmla="*/ 387259 h 1864576"/>
              <a:gd name="connsiteX4809" fmla="*/ 993667 w 1656655"/>
              <a:gd name="connsiteY4809" fmla="*/ 388234 h 1864576"/>
              <a:gd name="connsiteX4810" fmla="*/ 994832 w 1656655"/>
              <a:gd name="connsiteY4810" fmla="*/ 387649 h 1864576"/>
              <a:gd name="connsiteX4811" fmla="*/ 994636 w 1656655"/>
              <a:gd name="connsiteY4811" fmla="*/ 390378 h 1864576"/>
              <a:gd name="connsiteX4812" fmla="*/ 995801 w 1656655"/>
              <a:gd name="connsiteY4812" fmla="*/ 392132 h 1864576"/>
              <a:gd name="connsiteX4813" fmla="*/ 997744 w 1656655"/>
              <a:gd name="connsiteY4813" fmla="*/ 390768 h 1864576"/>
              <a:gd name="connsiteX4814" fmla="*/ 999491 w 1656655"/>
              <a:gd name="connsiteY4814" fmla="*/ 389793 h 1864576"/>
              <a:gd name="connsiteX4815" fmla="*/ 999491 w 1656655"/>
              <a:gd name="connsiteY4815" fmla="*/ 389988 h 1864576"/>
              <a:gd name="connsiteX4816" fmla="*/ 999295 w 1656655"/>
              <a:gd name="connsiteY4816" fmla="*/ 390378 h 1864576"/>
              <a:gd name="connsiteX4817" fmla="*/ 999104 w 1656655"/>
              <a:gd name="connsiteY4817" fmla="*/ 391157 h 1864576"/>
              <a:gd name="connsiteX4818" fmla="*/ 999877 w 1656655"/>
              <a:gd name="connsiteY4818" fmla="*/ 392327 h 1864576"/>
              <a:gd name="connsiteX4819" fmla="*/ 1001429 w 1656655"/>
              <a:gd name="connsiteY4819" fmla="*/ 392327 h 1864576"/>
              <a:gd name="connsiteX4820" fmla="*/ 1001820 w 1656655"/>
              <a:gd name="connsiteY4820" fmla="*/ 393496 h 1864576"/>
              <a:gd name="connsiteX4821" fmla="*/ 1000655 w 1656655"/>
              <a:gd name="connsiteY4821" fmla="*/ 395835 h 1864576"/>
              <a:gd name="connsiteX4822" fmla="*/ 1001820 w 1656655"/>
              <a:gd name="connsiteY4822" fmla="*/ 396614 h 1864576"/>
              <a:gd name="connsiteX4823" fmla="*/ 1000460 w 1656655"/>
              <a:gd name="connsiteY4823" fmla="*/ 397394 h 1864576"/>
              <a:gd name="connsiteX4824" fmla="*/ 996192 w 1656655"/>
              <a:gd name="connsiteY4824" fmla="*/ 396420 h 1864576"/>
              <a:gd name="connsiteX4825" fmla="*/ 996579 w 1656655"/>
              <a:gd name="connsiteY4825" fmla="*/ 399343 h 1864576"/>
              <a:gd name="connsiteX4826" fmla="*/ 1005701 w 1656655"/>
              <a:gd name="connsiteY4826" fmla="*/ 401487 h 1864576"/>
              <a:gd name="connsiteX4827" fmla="*/ 1008999 w 1656655"/>
              <a:gd name="connsiteY4827" fmla="*/ 399538 h 1864576"/>
              <a:gd name="connsiteX4828" fmla="*/ 1010942 w 1656655"/>
              <a:gd name="connsiteY4828" fmla="*/ 398369 h 1864576"/>
              <a:gd name="connsiteX4829" fmla="*/ 1010164 w 1656655"/>
              <a:gd name="connsiteY4829" fmla="*/ 399733 h 1864576"/>
              <a:gd name="connsiteX4830" fmla="*/ 1006865 w 1656655"/>
              <a:gd name="connsiteY4830" fmla="*/ 402656 h 1864576"/>
              <a:gd name="connsiteX4831" fmla="*/ 999877 w 1656655"/>
              <a:gd name="connsiteY4831" fmla="*/ 403046 h 1864576"/>
              <a:gd name="connsiteX4832" fmla="*/ 996775 w 1656655"/>
              <a:gd name="connsiteY4832" fmla="*/ 402656 h 1864576"/>
              <a:gd name="connsiteX4833" fmla="*/ 996192 w 1656655"/>
              <a:gd name="connsiteY4833" fmla="*/ 404215 h 1864576"/>
              <a:gd name="connsiteX4834" fmla="*/ 987849 w 1656655"/>
              <a:gd name="connsiteY4834" fmla="*/ 410452 h 1864576"/>
              <a:gd name="connsiteX4835" fmla="*/ 986293 w 1656655"/>
              <a:gd name="connsiteY4835" fmla="*/ 409867 h 1864576"/>
              <a:gd name="connsiteX4836" fmla="*/ 984546 w 1656655"/>
              <a:gd name="connsiteY4836" fmla="*/ 412401 h 1864576"/>
              <a:gd name="connsiteX4837" fmla="*/ 984159 w 1656655"/>
              <a:gd name="connsiteY4837" fmla="*/ 413961 h 1864576"/>
              <a:gd name="connsiteX4838" fmla="*/ 975816 w 1656655"/>
              <a:gd name="connsiteY4838" fmla="*/ 416105 h 1864576"/>
              <a:gd name="connsiteX4839" fmla="*/ 972322 w 1656655"/>
              <a:gd name="connsiteY4839" fmla="*/ 413376 h 1864576"/>
              <a:gd name="connsiteX4840" fmla="*/ 971739 w 1656655"/>
              <a:gd name="connsiteY4840" fmla="*/ 412791 h 1864576"/>
              <a:gd name="connsiteX4841" fmla="*/ 971353 w 1656655"/>
              <a:gd name="connsiteY4841" fmla="*/ 412206 h 1864576"/>
              <a:gd name="connsiteX4842" fmla="*/ 971543 w 1656655"/>
              <a:gd name="connsiteY4842" fmla="*/ 412401 h 1864576"/>
              <a:gd name="connsiteX4843" fmla="*/ 972708 w 1656655"/>
              <a:gd name="connsiteY4843" fmla="*/ 413571 h 1864576"/>
              <a:gd name="connsiteX4844" fmla="*/ 978727 w 1656655"/>
              <a:gd name="connsiteY4844" fmla="*/ 415910 h 1864576"/>
              <a:gd name="connsiteX4845" fmla="*/ 984355 w 1656655"/>
              <a:gd name="connsiteY4845" fmla="*/ 410452 h 1864576"/>
              <a:gd name="connsiteX4846" fmla="*/ 986102 w 1656655"/>
              <a:gd name="connsiteY4846" fmla="*/ 409283 h 1864576"/>
              <a:gd name="connsiteX4847" fmla="*/ 991920 w 1656655"/>
              <a:gd name="connsiteY4847" fmla="*/ 407724 h 1864576"/>
              <a:gd name="connsiteX4848" fmla="*/ 994636 w 1656655"/>
              <a:gd name="connsiteY4848" fmla="*/ 403241 h 1864576"/>
              <a:gd name="connsiteX4849" fmla="*/ 992503 w 1656655"/>
              <a:gd name="connsiteY4849" fmla="*/ 398174 h 1864576"/>
              <a:gd name="connsiteX4850" fmla="*/ 990951 w 1656655"/>
              <a:gd name="connsiteY4850" fmla="*/ 400317 h 1864576"/>
              <a:gd name="connsiteX4851" fmla="*/ 989009 w 1656655"/>
              <a:gd name="connsiteY4851" fmla="*/ 401682 h 1864576"/>
              <a:gd name="connsiteX4852" fmla="*/ 988040 w 1656655"/>
              <a:gd name="connsiteY4852" fmla="*/ 399343 h 1864576"/>
              <a:gd name="connsiteX4853" fmla="*/ 985324 w 1656655"/>
              <a:gd name="connsiteY4853" fmla="*/ 399928 h 1864576"/>
              <a:gd name="connsiteX4854" fmla="*/ 985906 w 1656655"/>
              <a:gd name="connsiteY4854" fmla="*/ 398563 h 1864576"/>
              <a:gd name="connsiteX4855" fmla="*/ 985906 w 1656655"/>
              <a:gd name="connsiteY4855" fmla="*/ 395835 h 1864576"/>
              <a:gd name="connsiteX4856" fmla="*/ 1059843 w 1656655"/>
              <a:gd name="connsiteY4856" fmla="*/ 388429 h 1864576"/>
              <a:gd name="connsiteX4857" fmla="*/ 1060230 w 1656655"/>
              <a:gd name="connsiteY4857" fmla="*/ 387844 h 1864576"/>
              <a:gd name="connsiteX4858" fmla="*/ 1060812 w 1656655"/>
              <a:gd name="connsiteY4858" fmla="*/ 388234 h 1864576"/>
              <a:gd name="connsiteX4859" fmla="*/ 1059843 w 1656655"/>
              <a:gd name="connsiteY4859" fmla="*/ 388429 h 1864576"/>
              <a:gd name="connsiteX4860" fmla="*/ 1002011 w 1656655"/>
              <a:gd name="connsiteY4860" fmla="*/ 388624 h 1864576"/>
              <a:gd name="connsiteX4861" fmla="*/ 1003758 w 1656655"/>
              <a:gd name="connsiteY4861" fmla="*/ 389793 h 1864576"/>
              <a:gd name="connsiteX4862" fmla="*/ 1002207 w 1656655"/>
              <a:gd name="connsiteY4862" fmla="*/ 389403 h 1864576"/>
              <a:gd name="connsiteX4863" fmla="*/ 1002011 w 1656655"/>
              <a:gd name="connsiteY4863" fmla="*/ 388624 h 1864576"/>
              <a:gd name="connsiteX4864" fmla="*/ 1004536 w 1656655"/>
              <a:gd name="connsiteY4864" fmla="*/ 395835 h 1864576"/>
              <a:gd name="connsiteX4865" fmla="*/ 1005896 w 1656655"/>
              <a:gd name="connsiteY4865" fmla="*/ 392911 h 1864576"/>
              <a:gd name="connsiteX4866" fmla="*/ 1004340 w 1656655"/>
              <a:gd name="connsiteY4866" fmla="*/ 390183 h 1864576"/>
              <a:gd name="connsiteX4867" fmla="*/ 1006283 w 1656655"/>
              <a:gd name="connsiteY4867" fmla="*/ 391352 h 1864576"/>
              <a:gd name="connsiteX4868" fmla="*/ 1011911 w 1656655"/>
              <a:gd name="connsiteY4868" fmla="*/ 394276 h 1864576"/>
              <a:gd name="connsiteX4869" fmla="*/ 1012106 w 1656655"/>
              <a:gd name="connsiteY4869" fmla="*/ 394276 h 1864576"/>
              <a:gd name="connsiteX4870" fmla="*/ 1012297 w 1656655"/>
              <a:gd name="connsiteY4870" fmla="*/ 394276 h 1864576"/>
              <a:gd name="connsiteX4871" fmla="*/ 1010359 w 1656655"/>
              <a:gd name="connsiteY4871" fmla="*/ 395445 h 1864576"/>
              <a:gd name="connsiteX4872" fmla="*/ 1008030 w 1656655"/>
              <a:gd name="connsiteY4872" fmla="*/ 396030 h 1864576"/>
              <a:gd name="connsiteX4873" fmla="*/ 1007448 w 1656655"/>
              <a:gd name="connsiteY4873" fmla="*/ 397004 h 1864576"/>
              <a:gd name="connsiteX4874" fmla="*/ 1004732 w 1656655"/>
              <a:gd name="connsiteY4874" fmla="*/ 398953 h 1864576"/>
              <a:gd name="connsiteX4875" fmla="*/ 1004536 w 1656655"/>
              <a:gd name="connsiteY4875" fmla="*/ 395835 h 1864576"/>
              <a:gd name="connsiteX4876" fmla="*/ 1083518 w 1656655"/>
              <a:gd name="connsiteY4876" fmla="*/ 392522 h 1864576"/>
              <a:gd name="connsiteX4877" fmla="*/ 1080024 w 1656655"/>
              <a:gd name="connsiteY4877" fmla="*/ 393106 h 1864576"/>
              <a:gd name="connsiteX4878" fmla="*/ 1075757 w 1656655"/>
              <a:gd name="connsiteY4878" fmla="*/ 393106 h 1864576"/>
              <a:gd name="connsiteX4879" fmla="*/ 1025495 w 1656655"/>
              <a:gd name="connsiteY4879" fmla="*/ 401682 h 1864576"/>
              <a:gd name="connsiteX4880" fmla="*/ 985710 w 1656655"/>
              <a:gd name="connsiteY4880" fmla="*/ 420782 h 1864576"/>
              <a:gd name="connsiteX4881" fmla="*/ 983190 w 1656655"/>
              <a:gd name="connsiteY4881" fmla="*/ 422536 h 1864576"/>
              <a:gd name="connsiteX4882" fmla="*/ 981639 w 1656655"/>
              <a:gd name="connsiteY4882" fmla="*/ 422926 h 1864576"/>
              <a:gd name="connsiteX4883" fmla="*/ 981057 w 1656655"/>
              <a:gd name="connsiteY4883" fmla="*/ 421562 h 1864576"/>
              <a:gd name="connsiteX4884" fmla="*/ 990951 w 1656655"/>
              <a:gd name="connsiteY4884" fmla="*/ 414740 h 1864576"/>
              <a:gd name="connsiteX4885" fmla="*/ 1080607 w 1656655"/>
              <a:gd name="connsiteY4885" fmla="*/ 390768 h 1864576"/>
              <a:gd name="connsiteX4886" fmla="*/ 1082549 w 1656655"/>
              <a:gd name="connsiteY4886" fmla="*/ 390962 h 1864576"/>
              <a:gd name="connsiteX4887" fmla="*/ 1083518 w 1656655"/>
              <a:gd name="connsiteY4887" fmla="*/ 392522 h 1864576"/>
              <a:gd name="connsiteX4888" fmla="*/ 1076726 w 1656655"/>
              <a:gd name="connsiteY4888" fmla="*/ 406359 h 1864576"/>
              <a:gd name="connsiteX4889" fmla="*/ 1077113 w 1656655"/>
              <a:gd name="connsiteY4889" fmla="*/ 405775 h 1864576"/>
              <a:gd name="connsiteX4890" fmla="*/ 1077504 w 1656655"/>
              <a:gd name="connsiteY4890" fmla="*/ 405190 h 1864576"/>
              <a:gd name="connsiteX4891" fmla="*/ 1078669 w 1656655"/>
              <a:gd name="connsiteY4891" fmla="*/ 400707 h 1864576"/>
              <a:gd name="connsiteX4892" fmla="*/ 1076726 w 1656655"/>
              <a:gd name="connsiteY4892" fmla="*/ 396809 h 1864576"/>
              <a:gd name="connsiteX4893" fmla="*/ 1075561 w 1656655"/>
              <a:gd name="connsiteY4893" fmla="*/ 396030 h 1864576"/>
              <a:gd name="connsiteX4894" fmla="*/ 1084297 w 1656655"/>
              <a:gd name="connsiteY4894" fmla="*/ 396420 h 1864576"/>
              <a:gd name="connsiteX4895" fmla="*/ 1086626 w 1656655"/>
              <a:gd name="connsiteY4895" fmla="*/ 404410 h 1864576"/>
              <a:gd name="connsiteX4896" fmla="*/ 1081967 w 1656655"/>
              <a:gd name="connsiteY4896" fmla="*/ 406164 h 1864576"/>
              <a:gd name="connsiteX4897" fmla="*/ 1076726 w 1656655"/>
              <a:gd name="connsiteY4897" fmla="*/ 406359 h 1864576"/>
              <a:gd name="connsiteX4898" fmla="*/ 1054216 w 1656655"/>
              <a:gd name="connsiteY4898" fmla="*/ 397979 h 1864576"/>
              <a:gd name="connsiteX4899" fmla="*/ 1069547 w 1656655"/>
              <a:gd name="connsiteY4899" fmla="*/ 396420 h 1864576"/>
              <a:gd name="connsiteX4900" fmla="*/ 1069161 w 1656655"/>
              <a:gd name="connsiteY4900" fmla="*/ 396614 h 1864576"/>
              <a:gd name="connsiteX4901" fmla="*/ 1067604 w 1656655"/>
              <a:gd name="connsiteY4901" fmla="*/ 404605 h 1864576"/>
              <a:gd name="connsiteX4902" fmla="*/ 1069547 w 1656655"/>
              <a:gd name="connsiteY4902" fmla="*/ 406554 h 1864576"/>
              <a:gd name="connsiteX4903" fmla="*/ 1063141 w 1656655"/>
              <a:gd name="connsiteY4903" fmla="*/ 407139 h 1864576"/>
              <a:gd name="connsiteX4904" fmla="*/ 1056932 w 1656655"/>
              <a:gd name="connsiteY4904" fmla="*/ 407919 h 1864576"/>
              <a:gd name="connsiteX4905" fmla="*/ 1057323 w 1656655"/>
              <a:gd name="connsiteY4905" fmla="*/ 407334 h 1864576"/>
              <a:gd name="connsiteX4906" fmla="*/ 1054216 w 1656655"/>
              <a:gd name="connsiteY4906" fmla="*/ 397979 h 1864576"/>
              <a:gd name="connsiteX4907" fmla="*/ 1034225 w 1656655"/>
              <a:gd name="connsiteY4907" fmla="*/ 402461 h 1864576"/>
              <a:gd name="connsiteX4908" fmla="*/ 1049366 w 1656655"/>
              <a:gd name="connsiteY4908" fmla="*/ 398953 h 1864576"/>
              <a:gd name="connsiteX4909" fmla="*/ 1048975 w 1656655"/>
              <a:gd name="connsiteY4909" fmla="*/ 399148 h 1864576"/>
              <a:gd name="connsiteX4910" fmla="*/ 1048201 w 1656655"/>
              <a:gd name="connsiteY4910" fmla="*/ 399928 h 1864576"/>
              <a:gd name="connsiteX4911" fmla="*/ 1050139 w 1656655"/>
              <a:gd name="connsiteY4911" fmla="*/ 409478 h 1864576"/>
              <a:gd name="connsiteX4912" fmla="*/ 1037137 w 1656655"/>
              <a:gd name="connsiteY4912" fmla="*/ 412596 h 1864576"/>
              <a:gd name="connsiteX4913" fmla="*/ 1038111 w 1656655"/>
              <a:gd name="connsiteY4913" fmla="*/ 411427 h 1864576"/>
              <a:gd name="connsiteX4914" fmla="*/ 1038688 w 1656655"/>
              <a:gd name="connsiteY4914" fmla="*/ 406359 h 1864576"/>
              <a:gd name="connsiteX4915" fmla="*/ 1034225 w 1656655"/>
              <a:gd name="connsiteY4915" fmla="*/ 402461 h 1864576"/>
              <a:gd name="connsiteX4916" fmla="*/ 1072459 w 1656655"/>
              <a:gd name="connsiteY4916" fmla="*/ 398563 h 1864576"/>
              <a:gd name="connsiteX4917" fmla="*/ 1075757 w 1656655"/>
              <a:gd name="connsiteY4917" fmla="*/ 400902 h 1864576"/>
              <a:gd name="connsiteX4918" fmla="*/ 1073428 w 1656655"/>
              <a:gd name="connsiteY4918" fmla="*/ 404410 h 1864576"/>
              <a:gd name="connsiteX4919" fmla="*/ 1072459 w 1656655"/>
              <a:gd name="connsiteY4919" fmla="*/ 398563 h 1864576"/>
              <a:gd name="connsiteX4920" fmla="*/ 1031705 w 1656655"/>
              <a:gd name="connsiteY4920" fmla="*/ 414350 h 1864576"/>
              <a:gd name="connsiteX4921" fmla="*/ 1019089 w 1656655"/>
              <a:gd name="connsiteY4921" fmla="*/ 418833 h 1864576"/>
              <a:gd name="connsiteX4922" fmla="*/ 1020058 w 1656655"/>
              <a:gd name="connsiteY4922" fmla="*/ 415715 h 1864576"/>
              <a:gd name="connsiteX4923" fmla="*/ 1017152 w 1656655"/>
              <a:gd name="connsiteY4923" fmla="*/ 410452 h 1864576"/>
              <a:gd name="connsiteX4924" fmla="*/ 1014044 w 1656655"/>
              <a:gd name="connsiteY4924" fmla="*/ 409478 h 1864576"/>
              <a:gd name="connsiteX4925" fmla="*/ 1028598 w 1656655"/>
              <a:gd name="connsiteY4925" fmla="*/ 404215 h 1864576"/>
              <a:gd name="connsiteX4926" fmla="*/ 1027242 w 1656655"/>
              <a:gd name="connsiteY4926" fmla="*/ 406944 h 1864576"/>
              <a:gd name="connsiteX4927" fmla="*/ 1031705 w 1656655"/>
              <a:gd name="connsiteY4927" fmla="*/ 414350 h 1864576"/>
              <a:gd name="connsiteX4928" fmla="*/ 1052082 w 1656655"/>
              <a:gd name="connsiteY4928" fmla="*/ 401097 h 1864576"/>
              <a:gd name="connsiteX4929" fmla="*/ 1053247 w 1656655"/>
              <a:gd name="connsiteY4929" fmla="*/ 406749 h 1864576"/>
              <a:gd name="connsiteX4930" fmla="*/ 1052082 w 1656655"/>
              <a:gd name="connsiteY4930" fmla="*/ 401097 h 1864576"/>
              <a:gd name="connsiteX4931" fmla="*/ 975429 w 1656655"/>
              <a:gd name="connsiteY4931" fmla="*/ 408503 h 1864576"/>
              <a:gd name="connsiteX4932" fmla="*/ 971739 w 1656655"/>
              <a:gd name="connsiteY4932" fmla="*/ 409478 h 1864576"/>
              <a:gd name="connsiteX4933" fmla="*/ 970379 w 1656655"/>
              <a:gd name="connsiteY4933" fmla="*/ 412012 h 1864576"/>
              <a:gd name="connsiteX4934" fmla="*/ 968245 w 1656655"/>
              <a:gd name="connsiteY4934" fmla="*/ 410842 h 1864576"/>
              <a:gd name="connsiteX4935" fmla="*/ 967276 w 1656655"/>
              <a:gd name="connsiteY4935" fmla="*/ 410257 h 1864576"/>
              <a:gd name="connsiteX4936" fmla="*/ 966112 w 1656655"/>
              <a:gd name="connsiteY4936" fmla="*/ 408113 h 1864576"/>
              <a:gd name="connsiteX4937" fmla="*/ 963200 w 1656655"/>
              <a:gd name="connsiteY4937" fmla="*/ 405969 h 1864576"/>
              <a:gd name="connsiteX4938" fmla="*/ 964560 w 1656655"/>
              <a:gd name="connsiteY4938" fmla="*/ 404021 h 1864576"/>
              <a:gd name="connsiteX4939" fmla="*/ 964751 w 1656655"/>
              <a:gd name="connsiteY4939" fmla="*/ 403241 h 1864576"/>
              <a:gd name="connsiteX4940" fmla="*/ 966112 w 1656655"/>
              <a:gd name="connsiteY4940" fmla="*/ 405969 h 1864576"/>
              <a:gd name="connsiteX4941" fmla="*/ 967663 w 1656655"/>
              <a:gd name="connsiteY4941" fmla="*/ 408503 h 1864576"/>
              <a:gd name="connsiteX4942" fmla="*/ 969219 w 1656655"/>
              <a:gd name="connsiteY4942" fmla="*/ 407919 h 1864576"/>
              <a:gd name="connsiteX4943" fmla="*/ 970770 w 1656655"/>
              <a:gd name="connsiteY4943" fmla="*/ 403241 h 1864576"/>
              <a:gd name="connsiteX4944" fmla="*/ 972708 w 1656655"/>
              <a:gd name="connsiteY4944" fmla="*/ 404021 h 1864576"/>
              <a:gd name="connsiteX4945" fmla="*/ 974455 w 1656655"/>
              <a:gd name="connsiteY4945" fmla="*/ 404605 h 1864576"/>
              <a:gd name="connsiteX4946" fmla="*/ 973486 w 1656655"/>
              <a:gd name="connsiteY4946" fmla="*/ 406749 h 1864576"/>
              <a:gd name="connsiteX4947" fmla="*/ 975429 w 1656655"/>
              <a:gd name="connsiteY4947" fmla="*/ 408503 h 1864576"/>
              <a:gd name="connsiteX4948" fmla="*/ 998908 w 1656655"/>
              <a:gd name="connsiteY4948" fmla="*/ 406359 h 1864576"/>
              <a:gd name="connsiteX4949" fmla="*/ 999687 w 1656655"/>
              <a:gd name="connsiteY4949" fmla="*/ 406554 h 1864576"/>
              <a:gd name="connsiteX4950" fmla="*/ 998713 w 1656655"/>
              <a:gd name="connsiteY4950" fmla="*/ 406944 h 1864576"/>
              <a:gd name="connsiteX4951" fmla="*/ 998908 w 1656655"/>
              <a:gd name="connsiteY4951" fmla="*/ 406359 h 1864576"/>
              <a:gd name="connsiteX4952" fmla="*/ 1029958 w 1656655"/>
              <a:gd name="connsiteY4952" fmla="*/ 408893 h 1864576"/>
              <a:gd name="connsiteX4953" fmla="*/ 1032288 w 1656655"/>
              <a:gd name="connsiteY4953" fmla="*/ 405385 h 1864576"/>
              <a:gd name="connsiteX4954" fmla="*/ 1035586 w 1656655"/>
              <a:gd name="connsiteY4954" fmla="*/ 407919 h 1864576"/>
              <a:gd name="connsiteX4955" fmla="*/ 1033061 w 1656655"/>
              <a:gd name="connsiteY4955" fmla="*/ 411232 h 1864576"/>
              <a:gd name="connsiteX4956" fmla="*/ 1029958 w 1656655"/>
              <a:gd name="connsiteY4956" fmla="*/ 408893 h 1864576"/>
              <a:gd name="connsiteX4957" fmla="*/ 975233 w 1656655"/>
              <a:gd name="connsiteY4957" fmla="*/ 412012 h 1864576"/>
              <a:gd name="connsiteX4958" fmla="*/ 976980 w 1656655"/>
              <a:gd name="connsiteY4958" fmla="*/ 411037 h 1864576"/>
              <a:gd name="connsiteX4959" fmla="*/ 978336 w 1656655"/>
              <a:gd name="connsiteY4959" fmla="*/ 409673 h 1864576"/>
              <a:gd name="connsiteX4960" fmla="*/ 981057 w 1656655"/>
              <a:gd name="connsiteY4960" fmla="*/ 410062 h 1864576"/>
              <a:gd name="connsiteX4961" fmla="*/ 975233 w 1656655"/>
              <a:gd name="connsiteY4961" fmla="*/ 412012 h 1864576"/>
              <a:gd name="connsiteX4962" fmla="*/ 1012689 w 1656655"/>
              <a:gd name="connsiteY4962" fmla="*/ 421562 h 1864576"/>
              <a:gd name="connsiteX4963" fmla="*/ 1012689 w 1656655"/>
              <a:gd name="connsiteY4963" fmla="*/ 421562 h 1864576"/>
              <a:gd name="connsiteX4964" fmla="*/ 1002593 w 1656655"/>
              <a:gd name="connsiteY4964" fmla="*/ 426629 h 1864576"/>
              <a:gd name="connsiteX4965" fmla="*/ 1001238 w 1656655"/>
              <a:gd name="connsiteY4965" fmla="*/ 427408 h 1864576"/>
              <a:gd name="connsiteX4966" fmla="*/ 1001820 w 1656655"/>
              <a:gd name="connsiteY4966" fmla="*/ 424095 h 1864576"/>
              <a:gd name="connsiteX4967" fmla="*/ 995801 w 1656655"/>
              <a:gd name="connsiteY4967" fmla="*/ 418638 h 1864576"/>
              <a:gd name="connsiteX4968" fmla="*/ 1009581 w 1656655"/>
              <a:gd name="connsiteY4968" fmla="*/ 411621 h 1864576"/>
              <a:gd name="connsiteX4969" fmla="*/ 1008221 w 1656655"/>
              <a:gd name="connsiteY4969" fmla="*/ 414350 h 1864576"/>
              <a:gd name="connsiteX4970" fmla="*/ 1012689 w 1656655"/>
              <a:gd name="connsiteY4970" fmla="*/ 421562 h 1864576"/>
              <a:gd name="connsiteX4971" fmla="*/ 1086043 w 1656655"/>
              <a:gd name="connsiteY4971" fmla="*/ 411817 h 1864576"/>
              <a:gd name="connsiteX4972" fmla="*/ 1083518 w 1656655"/>
              <a:gd name="connsiteY4972" fmla="*/ 413181 h 1864576"/>
              <a:gd name="connsiteX4973" fmla="*/ 1020450 w 1656655"/>
              <a:gd name="connsiteY4973" fmla="*/ 426044 h 1864576"/>
              <a:gd name="connsiteX4974" fmla="*/ 1014822 w 1656655"/>
              <a:gd name="connsiteY4974" fmla="*/ 428383 h 1864576"/>
              <a:gd name="connsiteX4975" fmla="*/ 1004149 w 1656655"/>
              <a:gd name="connsiteY4975" fmla="*/ 433645 h 1864576"/>
              <a:gd name="connsiteX4976" fmla="*/ 994054 w 1656655"/>
              <a:gd name="connsiteY4976" fmla="*/ 439687 h 1864576"/>
              <a:gd name="connsiteX4977" fmla="*/ 991338 w 1656655"/>
              <a:gd name="connsiteY4977" fmla="*/ 440856 h 1864576"/>
              <a:gd name="connsiteX4978" fmla="*/ 989787 w 1656655"/>
              <a:gd name="connsiteY4978" fmla="*/ 438518 h 1864576"/>
              <a:gd name="connsiteX4979" fmla="*/ 991920 w 1656655"/>
              <a:gd name="connsiteY4979" fmla="*/ 436569 h 1864576"/>
              <a:gd name="connsiteX4980" fmla="*/ 994445 w 1656655"/>
              <a:gd name="connsiteY4980" fmla="*/ 435009 h 1864576"/>
              <a:gd name="connsiteX4981" fmla="*/ 1032674 w 1656655"/>
              <a:gd name="connsiteY4981" fmla="*/ 417274 h 1864576"/>
              <a:gd name="connsiteX4982" fmla="*/ 1080802 w 1656655"/>
              <a:gd name="connsiteY4982" fmla="*/ 409283 h 1864576"/>
              <a:gd name="connsiteX4983" fmla="*/ 1084879 w 1656655"/>
              <a:gd name="connsiteY4983" fmla="*/ 409283 h 1864576"/>
              <a:gd name="connsiteX4984" fmla="*/ 1086043 w 1656655"/>
              <a:gd name="connsiteY4984" fmla="*/ 411817 h 1864576"/>
              <a:gd name="connsiteX4985" fmla="*/ 1010942 w 1656655"/>
              <a:gd name="connsiteY4985" fmla="*/ 415910 h 1864576"/>
              <a:gd name="connsiteX4986" fmla="*/ 1013462 w 1656655"/>
              <a:gd name="connsiteY4986" fmla="*/ 412596 h 1864576"/>
              <a:gd name="connsiteX4987" fmla="*/ 1016760 w 1656655"/>
              <a:gd name="connsiteY4987" fmla="*/ 415325 h 1864576"/>
              <a:gd name="connsiteX4988" fmla="*/ 1014240 w 1656655"/>
              <a:gd name="connsiteY4988" fmla="*/ 418638 h 1864576"/>
              <a:gd name="connsiteX4989" fmla="*/ 1010942 w 1656655"/>
              <a:gd name="connsiteY4989" fmla="*/ 415910 h 1864576"/>
              <a:gd name="connsiteX4990" fmla="*/ 995219 w 1656655"/>
              <a:gd name="connsiteY4990" fmla="*/ 430722 h 1864576"/>
              <a:gd name="connsiteX4991" fmla="*/ 989204 w 1656655"/>
              <a:gd name="connsiteY4991" fmla="*/ 434620 h 1864576"/>
              <a:gd name="connsiteX4992" fmla="*/ 982608 w 1656655"/>
              <a:gd name="connsiteY4992" fmla="*/ 432476 h 1864576"/>
              <a:gd name="connsiteX4993" fmla="*/ 984355 w 1656655"/>
              <a:gd name="connsiteY4993" fmla="*/ 425849 h 1864576"/>
              <a:gd name="connsiteX4994" fmla="*/ 990173 w 1656655"/>
              <a:gd name="connsiteY4994" fmla="*/ 421951 h 1864576"/>
              <a:gd name="connsiteX4995" fmla="*/ 989400 w 1656655"/>
              <a:gd name="connsiteY4995" fmla="*/ 425070 h 1864576"/>
              <a:gd name="connsiteX4996" fmla="*/ 995219 w 1656655"/>
              <a:gd name="connsiteY4996" fmla="*/ 430722 h 1864576"/>
              <a:gd name="connsiteX4997" fmla="*/ 1008221 w 1656655"/>
              <a:gd name="connsiteY4997" fmla="*/ 322554 h 1864576"/>
              <a:gd name="connsiteX4998" fmla="*/ 1003954 w 1656655"/>
              <a:gd name="connsiteY4998" fmla="*/ 328011 h 1864576"/>
              <a:gd name="connsiteX4999" fmla="*/ 1009581 w 1656655"/>
              <a:gd name="connsiteY4999" fmla="*/ 332299 h 1864576"/>
              <a:gd name="connsiteX5000" fmla="*/ 1013658 w 1656655"/>
              <a:gd name="connsiteY5000" fmla="*/ 326842 h 1864576"/>
              <a:gd name="connsiteX5001" fmla="*/ 1008221 w 1656655"/>
              <a:gd name="connsiteY5001" fmla="*/ 322554 h 1864576"/>
              <a:gd name="connsiteX5002" fmla="*/ 1007834 w 1656655"/>
              <a:gd name="connsiteY5002" fmla="*/ 328791 h 1864576"/>
              <a:gd name="connsiteX5003" fmla="*/ 1007056 w 1656655"/>
              <a:gd name="connsiteY5003" fmla="*/ 328011 h 1864576"/>
              <a:gd name="connsiteX5004" fmla="*/ 1006865 w 1656655"/>
              <a:gd name="connsiteY5004" fmla="*/ 327426 h 1864576"/>
              <a:gd name="connsiteX5005" fmla="*/ 1008612 w 1656655"/>
              <a:gd name="connsiteY5005" fmla="*/ 325672 h 1864576"/>
              <a:gd name="connsiteX5006" fmla="*/ 1010359 w 1656655"/>
              <a:gd name="connsiteY5006" fmla="*/ 327426 h 1864576"/>
              <a:gd name="connsiteX5007" fmla="*/ 1008612 w 1656655"/>
              <a:gd name="connsiteY5007" fmla="*/ 329181 h 1864576"/>
              <a:gd name="connsiteX5008" fmla="*/ 1007834 w 1656655"/>
              <a:gd name="connsiteY5008" fmla="*/ 328791 h 1864576"/>
              <a:gd name="connsiteX5009" fmla="*/ 1010942 w 1656655"/>
              <a:gd name="connsiteY5009" fmla="*/ 332884 h 1864576"/>
              <a:gd name="connsiteX5010" fmla="*/ 1007448 w 1656655"/>
              <a:gd name="connsiteY5010" fmla="*/ 338146 h 1864576"/>
              <a:gd name="connsiteX5011" fmla="*/ 1012689 w 1656655"/>
              <a:gd name="connsiteY5011" fmla="*/ 341654 h 1864576"/>
              <a:gd name="connsiteX5012" fmla="*/ 1015987 w 1656655"/>
              <a:gd name="connsiteY5012" fmla="*/ 336392 h 1864576"/>
              <a:gd name="connsiteX5013" fmla="*/ 1010942 w 1656655"/>
              <a:gd name="connsiteY5013" fmla="*/ 332884 h 1864576"/>
              <a:gd name="connsiteX5014" fmla="*/ 1012297 w 1656655"/>
              <a:gd name="connsiteY5014" fmla="*/ 336002 h 1864576"/>
              <a:gd name="connsiteX5015" fmla="*/ 1012493 w 1656655"/>
              <a:gd name="connsiteY5015" fmla="*/ 336197 h 1864576"/>
              <a:gd name="connsiteX5016" fmla="*/ 1013075 w 1656655"/>
              <a:gd name="connsiteY5016" fmla="*/ 337366 h 1864576"/>
              <a:gd name="connsiteX5017" fmla="*/ 1011715 w 1656655"/>
              <a:gd name="connsiteY5017" fmla="*/ 338730 h 1864576"/>
              <a:gd name="connsiteX5018" fmla="*/ 1010359 w 1656655"/>
              <a:gd name="connsiteY5018" fmla="*/ 337366 h 1864576"/>
              <a:gd name="connsiteX5019" fmla="*/ 1011715 w 1656655"/>
              <a:gd name="connsiteY5019" fmla="*/ 336002 h 1864576"/>
              <a:gd name="connsiteX5020" fmla="*/ 1012297 w 1656655"/>
              <a:gd name="connsiteY5020" fmla="*/ 336002 h 1864576"/>
              <a:gd name="connsiteX5021" fmla="*/ 977753 w 1656655"/>
              <a:gd name="connsiteY5021" fmla="*/ 342433 h 1864576"/>
              <a:gd name="connsiteX5022" fmla="*/ 974069 w 1656655"/>
              <a:gd name="connsiteY5022" fmla="*/ 346916 h 1864576"/>
              <a:gd name="connsiteX5023" fmla="*/ 978531 w 1656655"/>
              <a:gd name="connsiteY5023" fmla="*/ 350619 h 1864576"/>
              <a:gd name="connsiteX5024" fmla="*/ 982216 w 1656655"/>
              <a:gd name="connsiteY5024" fmla="*/ 346136 h 1864576"/>
              <a:gd name="connsiteX5025" fmla="*/ 977753 w 1656655"/>
              <a:gd name="connsiteY5025" fmla="*/ 342433 h 1864576"/>
              <a:gd name="connsiteX5026" fmla="*/ 978727 w 1656655"/>
              <a:gd name="connsiteY5026" fmla="*/ 347306 h 1864576"/>
              <a:gd name="connsiteX5027" fmla="*/ 978145 w 1656655"/>
              <a:gd name="connsiteY5027" fmla="*/ 347501 h 1864576"/>
              <a:gd name="connsiteX5028" fmla="*/ 977171 w 1656655"/>
              <a:gd name="connsiteY5028" fmla="*/ 346526 h 1864576"/>
              <a:gd name="connsiteX5029" fmla="*/ 978145 w 1656655"/>
              <a:gd name="connsiteY5029" fmla="*/ 345552 h 1864576"/>
              <a:gd name="connsiteX5030" fmla="*/ 979114 w 1656655"/>
              <a:gd name="connsiteY5030" fmla="*/ 346526 h 1864576"/>
              <a:gd name="connsiteX5031" fmla="*/ 978727 w 1656655"/>
              <a:gd name="connsiteY5031" fmla="*/ 347306 h 1864576"/>
              <a:gd name="connsiteX5032" fmla="*/ 1040827 w 1656655"/>
              <a:gd name="connsiteY5032" fmla="*/ 327037 h 1864576"/>
              <a:gd name="connsiteX5033" fmla="*/ 1045480 w 1656655"/>
              <a:gd name="connsiteY5033" fmla="*/ 330545 h 1864576"/>
              <a:gd name="connsiteX5034" fmla="*/ 1048975 w 1656655"/>
              <a:gd name="connsiteY5034" fmla="*/ 325867 h 1864576"/>
              <a:gd name="connsiteX5035" fmla="*/ 1044316 w 1656655"/>
              <a:gd name="connsiteY5035" fmla="*/ 322359 h 1864576"/>
              <a:gd name="connsiteX5036" fmla="*/ 1040827 w 1656655"/>
              <a:gd name="connsiteY5036" fmla="*/ 327037 h 1864576"/>
              <a:gd name="connsiteX5037" fmla="*/ 1048392 w 1656655"/>
              <a:gd name="connsiteY5037" fmla="*/ 336002 h 1864576"/>
              <a:gd name="connsiteX5038" fmla="*/ 1044898 w 1656655"/>
              <a:gd name="connsiteY5038" fmla="*/ 331519 h 1864576"/>
              <a:gd name="connsiteX5039" fmla="*/ 1040244 w 1656655"/>
              <a:gd name="connsiteY5039" fmla="*/ 335027 h 1864576"/>
              <a:gd name="connsiteX5040" fmla="*/ 1043738 w 1656655"/>
              <a:gd name="connsiteY5040" fmla="*/ 339510 h 1864576"/>
              <a:gd name="connsiteX5041" fmla="*/ 1048392 w 1656655"/>
              <a:gd name="connsiteY5041" fmla="*/ 336002 h 1864576"/>
              <a:gd name="connsiteX5042" fmla="*/ 1044512 w 1656655"/>
              <a:gd name="connsiteY5042" fmla="*/ 334638 h 1864576"/>
              <a:gd name="connsiteX5043" fmla="*/ 1045290 w 1656655"/>
              <a:gd name="connsiteY5043" fmla="*/ 335612 h 1864576"/>
              <a:gd name="connsiteX5044" fmla="*/ 1045290 w 1656655"/>
              <a:gd name="connsiteY5044" fmla="*/ 336002 h 1864576"/>
              <a:gd name="connsiteX5045" fmla="*/ 1045094 w 1656655"/>
              <a:gd name="connsiteY5045" fmla="*/ 336392 h 1864576"/>
              <a:gd name="connsiteX5046" fmla="*/ 1044512 w 1656655"/>
              <a:gd name="connsiteY5046" fmla="*/ 336587 h 1864576"/>
              <a:gd name="connsiteX5047" fmla="*/ 1043543 w 1656655"/>
              <a:gd name="connsiteY5047" fmla="*/ 335612 h 1864576"/>
              <a:gd name="connsiteX5048" fmla="*/ 1044512 w 1656655"/>
              <a:gd name="connsiteY5048" fmla="*/ 334638 h 1864576"/>
              <a:gd name="connsiteX5049" fmla="*/ 982994 w 1656655"/>
              <a:gd name="connsiteY5049" fmla="*/ 349840 h 1864576"/>
              <a:gd name="connsiteX5050" fmla="*/ 979500 w 1656655"/>
              <a:gd name="connsiteY5050" fmla="*/ 354517 h 1864576"/>
              <a:gd name="connsiteX5051" fmla="*/ 984159 w 1656655"/>
              <a:gd name="connsiteY5051" fmla="*/ 358025 h 1864576"/>
              <a:gd name="connsiteX5052" fmla="*/ 987653 w 1656655"/>
              <a:gd name="connsiteY5052" fmla="*/ 353348 h 1864576"/>
              <a:gd name="connsiteX5053" fmla="*/ 982994 w 1656655"/>
              <a:gd name="connsiteY5053" fmla="*/ 349840 h 1864576"/>
              <a:gd name="connsiteX5054" fmla="*/ 1039466 w 1656655"/>
              <a:gd name="connsiteY5054" fmla="*/ 345357 h 1864576"/>
              <a:gd name="connsiteX5055" fmla="*/ 1044125 w 1656655"/>
              <a:gd name="connsiteY5055" fmla="*/ 348865 h 1864576"/>
              <a:gd name="connsiteX5056" fmla="*/ 1047619 w 1656655"/>
              <a:gd name="connsiteY5056" fmla="*/ 344188 h 1864576"/>
              <a:gd name="connsiteX5057" fmla="*/ 1042960 w 1656655"/>
              <a:gd name="connsiteY5057" fmla="*/ 340679 h 1864576"/>
              <a:gd name="connsiteX5058" fmla="*/ 1039466 w 1656655"/>
              <a:gd name="connsiteY5058" fmla="*/ 345357 h 1864576"/>
              <a:gd name="connsiteX5059" fmla="*/ 988622 w 1656655"/>
              <a:gd name="connsiteY5059" fmla="*/ 356856 h 1864576"/>
              <a:gd name="connsiteX5060" fmla="*/ 985324 w 1656655"/>
              <a:gd name="connsiteY5060" fmla="*/ 361533 h 1864576"/>
              <a:gd name="connsiteX5061" fmla="*/ 990173 w 1656655"/>
              <a:gd name="connsiteY5061" fmla="*/ 364846 h 1864576"/>
              <a:gd name="connsiteX5062" fmla="*/ 993477 w 1656655"/>
              <a:gd name="connsiteY5062" fmla="*/ 360169 h 1864576"/>
              <a:gd name="connsiteX5063" fmla="*/ 988622 w 1656655"/>
              <a:gd name="connsiteY5063" fmla="*/ 356856 h 1864576"/>
              <a:gd name="connsiteX5064" fmla="*/ 1046063 w 1656655"/>
              <a:gd name="connsiteY5064" fmla="*/ 354322 h 1864576"/>
              <a:gd name="connsiteX5065" fmla="*/ 1042574 w 1656655"/>
              <a:gd name="connsiteY5065" fmla="*/ 349840 h 1864576"/>
              <a:gd name="connsiteX5066" fmla="*/ 1038111 w 1656655"/>
              <a:gd name="connsiteY5066" fmla="*/ 353348 h 1864576"/>
              <a:gd name="connsiteX5067" fmla="*/ 1041600 w 1656655"/>
              <a:gd name="connsiteY5067" fmla="*/ 358025 h 1864576"/>
              <a:gd name="connsiteX5068" fmla="*/ 1046063 w 1656655"/>
              <a:gd name="connsiteY5068" fmla="*/ 354322 h 1864576"/>
              <a:gd name="connsiteX5069" fmla="*/ 995219 w 1656655"/>
              <a:gd name="connsiteY5069" fmla="*/ 363677 h 1864576"/>
              <a:gd name="connsiteX5070" fmla="*/ 991534 w 1656655"/>
              <a:gd name="connsiteY5070" fmla="*/ 368160 h 1864576"/>
              <a:gd name="connsiteX5071" fmla="*/ 995997 w 1656655"/>
              <a:gd name="connsiteY5071" fmla="*/ 371863 h 1864576"/>
              <a:gd name="connsiteX5072" fmla="*/ 999491 w 1656655"/>
              <a:gd name="connsiteY5072" fmla="*/ 367380 h 1864576"/>
              <a:gd name="connsiteX5073" fmla="*/ 995219 w 1656655"/>
              <a:gd name="connsiteY5073" fmla="*/ 363677 h 1864576"/>
              <a:gd name="connsiteX5074" fmla="*/ 1001624 w 1656655"/>
              <a:gd name="connsiteY5074" fmla="*/ 369914 h 1864576"/>
              <a:gd name="connsiteX5075" fmla="*/ 998130 w 1656655"/>
              <a:gd name="connsiteY5075" fmla="*/ 374396 h 1864576"/>
              <a:gd name="connsiteX5076" fmla="*/ 1002593 w 1656655"/>
              <a:gd name="connsiteY5076" fmla="*/ 377904 h 1864576"/>
              <a:gd name="connsiteX5077" fmla="*/ 1006087 w 1656655"/>
              <a:gd name="connsiteY5077" fmla="*/ 373422 h 1864576"/>
              <a:gd name="connsiteX5078" fmla="*/ 1001624 w 1656655"/>
              <a:gd name="connsiteY5078" fmla="*/ 369914 h 1864576"/>
              <a:gd name="connsiteX5079" fmla="*/ 1002011 w 1656655"/>
              <a:gd name="connsiteY5079" fmla="*/ 374786 h 1864576"/>
              <a:gd name="connsiteX5080" fmla="*/ 1001820 w 1656655"/>
              <a:gd name="connsiteY5080" fmla="*/ 374786 h 1864576"/>
              <a:gd name="connsiteX5081" fmla="*/ 1001238 w 1656655"/>
              <a:gd name="connsiteY5081" fmla="*/ 373812 h 1864576"/>
              <a:gd name="connsiteX5082" fmla="*/ 1002207 w 1656655"/>
              <a:gd name="connsiteY5082" fmla="*/ 372837 h 1864576"/>
              <a:gd name="connsiteX5083" fmla="*/ 1003175 w 1656655"/>
              <a:gd name="connsiteY5083" fmla="*/ 373812 h 1864576"/>
              <a:gd name="connsiteX5084" fmla="*/ 1002011 w 1656655"/>
              <a:gd name="connsiteY5084" fmla="*/ 374786 h 1864576"/>
              <a:gd name="connsiteX5085" fmla="*/ 1035782 w 1656655"/>
              <a:gd name="connsiteY5085" fmla="*/ 362898 h 1864576"/>
              <a:gd name="connsiteX5086" fmla="*/ 1040049 w 1656655"/>
              <a:gd name="connsiteY5086" fmla="*/ 366601 h 1864576"/>
              <a:gd name="connsiteX5087" fmla="*/ 1043738 w 1656655"/>
              <a:gd name="connsiteY5087" fmla="*/ 362313 h 1864576"/>
              <a:gd name="connsiteX5088" fmla="*/ 1039271 w 1656655"/>
              <a:gd name="connsiteY5088" fmla="*/ 358610 h 1864576"/>
              <a:gd name="connsiteX5089" fmla="*/ 1035782 w 1656655"/>
              <a:gd name="connsiteY5089" fmla="*/ 362898 h 1864576"/>
              <a:gd name="connsiteX5090" fmla="*/ 1039080 w 1656655"/>
              <a:gd name="connsiteY5090" fmla="*/ 363287 h 1864576"/>
              <a:gd name="connsiteX5091" fmla="*/ 1038884 w 1656655"/>
              <a:gd name="connsiteY5091" fmla="*/ 363092 h 1864576"/>
              <a:gd name="connsiteX5092" fmla="*/ 1038884 w 1656655"/>
              <a:gd name="connsiteY5092" fmla="*/ 362703 h 1864576"/>
              <a:gd name="connsiteX5093" fmla="*/ 1039853 w 1656655"/>
              <a:gd name="connsiteY5093" fmla="*/ 361728 h 1864576"/>
              <a:gd name="connsiteX5094" fmla="*/ 1040827 w 1656655"/>
              <a:gd name="connsiteY5094" fmla="*/ 362508 h 1864576"/>
              <a:gd name="connsiteX5095" fmla="*/ 1039853 w 1656655"/>
              <a:gd name="connsiteY5095" fmla="*/ 363482 h 1864576"/>
              <a:gd name="connsiteX5096" fmla="*/ 1039080 w 1656655"/>
              <a:gd name="connsiteY5096" fmla="*/ 363287 h 1864576"/>
              <a:gd name="connsiteX5097" fmla="*/ 1041018 w 1656655"/>
              <a:gd name="connsiteY5097" fmla="*/ 372253 h 1864576"/>
              <a:gd name="connsiteX5098" fmla="*/ 1037915 w 1656655"/>
              <a:gd name="connsiteY5098" fmla="*/ 367380 h 1864576"/>
              <a:gd name="connsiteX5099" fmla="*/ 1033256 w 1656655"/>
              <a:gd name="connsiteY5099" fmla="*/ 370498 h 1864576"/>
              <a:gd name="connsiteX5100" fmla="*/ 1036555 w 1656655"/>
              <a:gd name="connsiteY5100" fmla="*/ 375371 h 1864576"/>
              <a:gd name="connsiteX5101" fmla="*/ 1041018 w 1656655"/>
              <a:gd name="connsiteY5101" fmla="*/ 372253 h 1864576"/>
              <a:gd name="connsiteX5102" fmla="*/ 1008612 w 1656655"/>
              <a:gd name="connsiteY5102" fmla="*/ 375761 h 1864576"/>
              <a:gd name="connsiteX5103" fmla="*/ 1005314 w 1656655"/>
              <a:gd name="connsiteY5103" fmla="*/ 380438 h 1864576"/>
              <a:gd name="connsiteX5104" fmla="*/ 1009968 w 1656655"/>
              <a:gd name="connsiteY5104" fmla="*/ 383751 h 1864576"/>
              <a:gd name="connsiteX5105" fmla="*/ 1013266 w 1656655"/>
              <a:gd name="connsiteY5105" fmla="*/ 379074 h 1864576"/>
              <a:gd name="connsiteX5106" fmla="*/ 1008612 w 1656655"/>
              <a:gd name="connsiteY5106" fmla="*/ 375761 h 1864576"/>
              <a:gd name="connsiteX5107" fmla="*/ 1013848 w 1656655"/>
              <a:gd name="connsiteY5107" fmla="*/ 342044 h 1864576"/>
              <a:gd name="connsiteX5108" fmla="*/ 1010550 w 1656655"/>
              <a:gd name="connsiteY5108" fmla="*/ 346526 h 1864576"/>
              <a:gd name="connsiteX5109" fmla="*/ 1015013 w 1656655"/>
              <a:gd name="connsiteY5109" fmla="*/ 349840 h 1864576"/>
              <a:gd name="connsiteX5110" fmla="*/ 1018316 w 1656655"/>
              <a:gd name="connsiteY5110" fmla="*/ 345357 h 1864576"/>
              <a:gd name="connsiteX5111" fmla="*/ 1013848 w 1656655"/>
              <a:gd name="connsiteY5111" fmla="*/ 342044 h 1864576"/>
              <a:gd name="connsiteX5112" fmla="*/ 1014431 w 1656655"/>
              <a:gd name="connsiteY5112" fmla="*/ 345162 h 1864576"/>
              <a:gd name="connsiteX5113" fmla="*/ 1015209 w 1656655"/>
              <a:gd name="connsiteY5113" fmla="*/ 345942 h 1864576"/>
              <a:gd name="connsiteX5114" fmla="*/ 1014431 w 1656655"/>
              <a:gd name="connsiteY5114" fmla="*/ 346721 h 1864576"/>
              <a:gd name="connsiteX5115" fmla="*/ 1013658 w 1656655"/>
              <a:gd name="connsiteY5115" fmla="*/ 345942 h 1864576"/>
              <a:gd name="connsiteX5116" fmla="*/ 1014431 w 1656655"/>
              <a:gd name="connsiteY5116" fmla="*/ 345162 h 1864576"/>
              <a:gd name="connsiteX5117" fmla="*/ 1016760 w 1656655"/>
              <a:gd name="connsiteY5117" fmla="*/ 353543 h 1864576"/>
              <a:gd name="connsiteX5118" fmla="*/ 1017152 w 1656655"/>
              <a:gd name="connsiteY5118" fmla="*/ 353932 h 1864576"/>
              <a:gd name="connsiteX5119" fmla="*/ 1016760 w 1656655"/>
              <a:gd name="connsiteY5119" fmla="*/ 354322 h 1864576"/>
              <a:gd name="connsiteX5120" fmla="*/ 1016374 w 1656655"/>
              <a:gd name="connsiteY5120" fmla="*/ 353932 h 1864576"/>
              <a:gd name="connsiteX5121" fmla="*/ 1016760 w 1656655"/>
              <a:gd name="connsiteY5121" fmla="*/ 353543 h 1864576"/>
              <a:gd name="connsiteX5122" fmla="*/ 1037137 w 1656655"/>
              <a:gd name="connsiteY5122" fmla="*/ 370498 h 1864576"/>
              <a:gd name="connsiteX5123" fmla="*/ 1038111 w 1656655"/>
              <a:gd name="connsiteY5123" fmla="*/ 371473 h 1864576"/>
              <a:gd name="connsiteX5124" fmla="*/ 1037137 w 1656655"/>
              <a:gd name="connsiteY5124" fmla="*/ 372447 h 1864576"/>
              <a:gd name="connsiteX5125" fmla="*/ 1036168 w 1656655"/>
              <a:gd name="connsiteY5125" fmla="*/ 371473 h 1864576"/>
              <a:gd name="connsiteX5126" fmla="*/ 1037137 w 1656655"/>
              <a:gd name="connsiteY5126" fmla="*/ 370498 h 1864576"/>
              <a:gd name="connsiteX5127" fmla="*/ 1041991 w 1656655"/>
              <a:gd name="connsiteY5127" fmla="*/ 352763 h 1864576"/>
              <a:gd name="connsiteX5128" fmla="*/ 1042960 w 1656655"/>
              <a:gd name="connsiteY5128" fmla="*/ 353737 h 1864576"/>
              <a:gd name="connsiteX5129" fmla="*/ 1041991 w 1656655"/>
              <a:gd name="connsiteY5129" fmla="*/ 354712 h 1864576"/>
              <a:gd name="connsiteX5130" fmla="*/ 1041018 w 1656655"/>
              <a:gd name="connsiteY5130" fmla="*/ 353737 h 1864576"/>
              <a:gd name="connsiteX5131" fmla="*/ 1041991 w 1656655"/>
              <a:gd name="connsiteY5131" fmla="*/ 352763 h 1864576"/>
              <a:gd name="connsiteX5132" fmla="*/ 1043543 w 1656655"/>
              <a:gd name="connsiteY5132" fmla="*/ 343798 h 1864576"/>
              <a:gd name="connsiteX5133" fmla="*/ 1044512 w 1656655"/>
              <a:gd name="connsiteY5133" fmla="*/ 344772 h 1864576"/>
              <a:gd name="connsiteX5134" fmla="*/ 1043543 w 1656655"/>
              <a:gd name="connsiteY5134" fmla="*/ 345747 h 1864576"/>
              <a:gd name="connsiteX5135" fmla="*/ 1042574 w 1656655"/>
              <a:gd name="connsiteY5135" fmla="*/ 344772 h 1864576"/>
              <a:gd name="connsiteX5136" fmla="*/ 1043543 w 1656655"/>
              <a:gd name="connsiteY5136" fmla="*/ 343798 h 1864576"/>
              <a:gd name="connsiteX5137" fmla="*/ 1044898 w 1656655"/>
              <a:gd name="connsiteY5137" fmla="*/ 325478 h 1864576"/>
              <a:gd name="connsiteX5138" fmla="*/ 1045872 w 1656655"/>
              <a:gd name="connsiteY5138" fmla="*/ 326452 h 1864576"/>
              <a:gd name="connsiteX5139" fmla="*/ 1044898 w 1656655"/>
              <a:gd name="connsiteY5139" fmla="*/ 327426 h 1864576"/>
              <a:gd name="connsiteX5140" fmla="*/ 1043929 w 1656655"/>
              <a:gd name="connsiteY5140" fmla="*/ 326452 h 1864576"/>
              <a:gd name="connsiteX5141" fmla="*/ 1044898 w 1656655"/>
              <a:gd name="connsiteY5141" fmla="*/ 325478 h 1864576"/>
              <a:gd name="connsiteX5142" fmla="*/ 973290 w 1656655"/>
              <a:gd name="connsiteY5142" fmla="*/ 337756 h 1864576"/>
              <a:gd name="connsiteX5143" fmla="*/ 974264 w 1656655"/>
              <a:gd name="connsiteY5143" fmla="*/ 338730 h 1864576"/>
              <a:gd name="connsiteX5144" fmla="*/ 973290 w 1656655"/>
              <a:gd name="connsiteY5144" fmla="*/ 339705 h 1864576"/>
              <a:gd name="connsiteX5145" fmla="*/ 972322 w 1656655"/>
              <a:gd name="connsiteY5145" fmla="*/ 338730 h 1864576"/>
              <a:gd name="connsiteX5146" fmla="*/ 973290 w 1656655"/>
              <a:gd name="connsiteY5146" fmla="*/ 337756 h 1864576"/>
              <a:gd name="connsiteX5147" fmla="*/ 983577 w 1656655"/>
              <a:gd name="connsiteY5147" fmla="*/ 352763 h 1864576"/>
              <a:gd name="connsiteX5148" fmla="*/ 984546 w 1656655"/>
              <a:gd name="connsiteY5148" fmla="*/ 353737 h 1864576"/>
              <a:gd name="connsiteX5149" fmla="*/ 983577 w 1656655"/>
              <a:gd name="connsiteY5149" fmla="*/ 354712 h 1864576"/>
              <a:gd name="connsiteX5150" fmla="*/ 982608 w 1656655"/>
              <a:gd name="connsiteY5150" fmla="*/ 353737 h 1864576"/>
              <a:gd name="connsiteX5151" fmla="*/ 983577 w 1656655"/>
              <a:gd name="connsiteY5151" fmla="*/ 352763 h 1864576"/>
              <a:gd name="connsiteX5152" fmla="*/ 989400 w 1656655"/>
              <a:gd name="connsiteY5152" fmla="*/ 359974 h 1864576"/>
              <a:gd name="connsiteX5153" fmla="*/ 990369 w 1656655"/>
              <a:gd name="connsiteY5153" fmla="*/ 360949 h 1864576"/>
              <a:gd name="connsiteX5154" fmla="*/ 989400 w 1656655"/>
              <a:gd name="connsiteY5154" fmla="*/ 361923 h 1864576"/>
              <a:gd name="connsiteX5155" fmla="*/ 988431 w 1656655"/>
              <a:gd name="connsiteY5155" fmla="*/ 360949 h 1864576"/>
              <a:gd name="connsiteX5156" fmla="*/ 989400 w 1656655"/>
              <a:gd name="connsiteY5156" fmla="*/ 359974 h 1864576"/>
              <a:gd name="connsiteX5157" fmla="*/ 995610 w 1656655"/>
              <a:gd name="connsiteY5157" fmla="*/ 366601 h 1864576"/>
              <a:gd name="connsiteX5158" fmla="*/ 996579 w 1656655"/>
              <a:gd name="connsiteY5158" fmla="*/ 367575 h 1864576"/>
              <a:gd name="connsiteX5159" fmla="*/ 995610 w 1656655"/>
              <a:gd name="connsiteY5159" fmla="*/ 368549 h 1864576"/>
              <a:gd name="connsiteX5160" fmla="*/ 994636 w 1656655"/>
              <a:gd name="connsiteY5160" fmla="*/ 367575 h 1864576"/>
              <a:gd name="connsiteX5161" fmla="*/ 995610 w 1656655"/>
              <a:gd name="connsiteY5161" fmla="*/ 366601 h 1864576"/>
              <a:gd name="connsiteX5162" fmla="*/ 1009195 w 1656655"/>
              <a:gd name="connsiteY5162" fmla="*/ 378684 h 1864576"/>
              <a:gd name="connsiteX5163" fmla="*/ 1010164 w 1656655"/>
              <a:gd name="connsiteY5163" fmla="*/ 379659 h 1864576"/>
              <a:gd name="connsiteX5164" fmla="*/ 1009195 w 1656655"/>
              <a:gd name="connsiteY5164" fmla="*/ 380633 h 1864576"/>
              <a:gd name="connsiteX5165" fmla="*/ 1008221 w 1656655"/>
              <a:gd name="connsiteY5165" fmla="*/ 379659 h 1864576"/>
              <a:gd name="connsiteX5166" fmla="*/ 1009195 w 1656655"/>
              <a:gd name="connsiteY5166" fmla="*/ 378684 h 1864576"/>
              <a:gd name="connsiteX5167" fmla="*/ 1045094 w 1656655"/>
              <a:gd name="connsiteY5167" fmla="*/ 316512 h 1864576"/>
              <a:gd name="connsiteX5168" fmla="*/ 1046063 w 1656655"/>
              <a:gd name="connsiteY5168" fmla="*/ 317487 h 1864576"/>
              <a:gd name="connsiteX5169" fmla="*/ 1045094 w 1656655"/>
              <a:gd name="connsiteY5169" fmla="*/ 318461 h 1864576"/>
              <a:gd name="connsiteX5170" fmla="*/ 1044125 w 1656655"/>
              <a:gd name="connsiteY5170" fmla="*/ 317487 h 1864576"/>
              <a:gd name="connsiteX5171" fmla="*/ 1045094 w 1656655"/>
              <a:gd name="connsiteY5171" fmla="*/ 316512 h 1864576"/>
              <a:gd name="connsiteX5172" fmla="*/ 992698 w 1656655"/>
              <a:gd name="connsiteY5172" fmla="*/ 425265 h 1864576"/>
              <a:gd name="connsiteX5173" fmla="*/ 998522 w 1656655"/>
              <a:gd name="connsiteY5173" fmla="*/ 424290 h 1864576"/>
              <a:gd name="connsiteX5174" fmla="*/ 995997 w 1656655"/>
              <a:gd name="connsiteY5174" fmla="*/ 427603 h 1864576"/>
              <a:gd name="connsiteX5175" fmla="*/ 992698 w 1656655"/>
              <a:gd name="connsiteY5175" fmla="*/ 425265 h 1864576"/>
              <a:gd name="connsiteX5176" fmla="*/ 827941 w 1656655"/>
              <a:gd name="connsiteY5176" fmla="*/ 839421 h 1864576"/>
              <a:gd name="connsiteX5177" fmla="*/ 812414 w 1656655"/>
              <a:gd name="connsiteY5177" fmla="*/ 827726 h 1864576"/>
              <a:gd name="connsiteX5178" fmla="*/ 750315 w 1656655"/>
              <a:gd name="connsiteY5178" fmla="*/ 818760 h 1864576"/>
              <a:gd name="connsiteX5179" fmla="*/ 761570 w 1656655"/>
              <a:gd name="connsiteY5179" fmla="*/ 868847 h 1864576"/>
              <a:gd name="connsiteX5180" fmla="*/ 813579 w 1656655"/>
              <a:gd name="connsiteY5180" fmla="*/ 851111 h 1864576"/>
              <a:gd name="connsiteX5181" fmla="*/ 815130 w 1656655"/>
              <a:gd name="connsiteY5181" fmla="*/ 848774 h 1864576"/>
              <a:gd name="connsiteX5182" fmla="*/ 827941 w 1656655"/>
              <a:gd name="connsiteY5182" fmla="*/ 842341 h 1864576"/>
              <a:gd name="connsiteX5183" fmla="*/ 840748 w 1656655"/>
              <a:gd name="connsiteY5183" fmla="*/ 848774 h 1864576"/>
              <a:gd name="connsiteX5184" fmla="*/ 842299 w 1656655"/>
              <a:gd name="connsiteY5184" fmla="*/ 851111 h 1864576"/>
              <a:gd name="connsiteX5185" fmla="*/ 894308 w 1656655"/>
              <a:gd name="connsiteY5185" fmla="*/ 868847 h 1864576"/>
              <a:gd name="connsiteX5186" fmla="*/ 905563 w 1656655"/>
              <a:gd name="connsiteY5186" fmla="*/ 818760 h 1864576"/>
              <a:gd name="connsiteX5187" fmla="*/ 843464 w 1656655"/>
              <a:gd name="connsiteY5187" fmla="*/ 827726 h 1864576"/>
              <a:gd name="connsiteX5188" fmla="*/ 827941 w 1656655"/>
              <a:gd name="connsiteY5188" fmla="*/ 839421 h 1864576"/>
              <a:gd name="connsiteX5189" fmla="*/ 694621 w 1656655"/>
              <a:gd name="connsiteY5189" fmla="*/ 1166652 h 1864576"/>
              <a:gd name="connsiteX5190" fmla="*/ 667647 w 1656655"/>
              <a:gd name="connsiteY5190" fmla="*/ 1031784 h 1864576"/>
              <a:gd name="connsiteX5191" fmla="*/ 670554 w 1656655"/>
              <a:gd name="connsiteY5191" fmla="*/ 1165481 h 1864576"/>
              <a:gd name="connsiteX5192" fmla="*/ 694621 w 1656655"/>
              <a:gd name="connsiteY5192" fmla="*/ 1166652 h 1864576"/>
              <a:gd name="connsiteX5193" fmla="*/ 650373 w 1656655"/>
              <a:gd name="connsiteY5193" fmla="*/ 1027688 h 1864576"/>
              <a:gd name="connsiteX5194" fmla="*/ 624951 w 1656655"/>
              <a:gd name="connsiteY5194" fmla="*/ 1166652 h 1864576"/>
              <a:gd name="connsiteX5195" fmla="*/ 648044 w 1656655"/>
              <a:gd name="connsiteY5195" fmla="*/ 1165677 h 1864576"/>
              <a:gd name="connsiteX5196" fmla="*/ 650373 w 1656655"/>
              <a:gd name="connsiteY5196" fmla="*/ 1027688 h 1864576"/>
              <a:gd name="connsiteX5197" fmla="*/ 961453 w 1656655"/>
              <a:gd name="connsiteY5197" fmla="*/ 1166652 h 1864576"/>
              <a:gd name="connsiteX5198" fmla="*/ 988431 w 1656655"/>
              <a:gd name="connsiteY5198" fmla="*/ 1031784 h 1864576"/>
              <a:gd name="connsiteX5199" fmla="*/ 985520 w 1656655"/>
              <a:gd name="connsiteY5199" fmla="*/ 1165481 h 1864576"/>
              <a:gd name="connsiteX5200" fmla="*/ 961453 w 1656655"/>
              <a:gd name="connsiteY5200" fmla="*/ 1166652 h 1864576"/>
              <a:gd name="connsiteX5201" fmla="*/ 1005505 w 1656655"/>
              <a:gd name="connsiteY5201" fmla="*/ 1027688 h 1864576"/>
              <a:gd name="connsiteX5202" fmla="*/ 1030927 w 1656655"/>
              <a:gd name="connsiteY5202" fmla="*/ 1166652 h 1864576"/>
              <a:gd name="connsiteX5203" fmla="*/ 1007834 w 1656655"/>
              <a:gd name="connsiteY5203" fmla="*/ 1165677 h 1864576"/>
              <a:gd name="connsiteX5204" fmla="*/ 1005505 w 1656655"/>
              <a:gd name="connsiteY5204" fmla="*/ 1027688 h 1864576"/>
              <a:gd name="connsiteX5205" fmla="*/ 804457 w 1656655"/>
              <a:gd name="connsiteY5205" fmla="*/ 1272676 h 1864576"/>
              <a:gd name="connsiteX5206" fmla="*/ 803684 w 1656655"/>
              <a:gd name="connsiteY5206" fmla="*/ 1272676 h 1864576"/>
              <a:gd name="connsiteX5207" fmla="*/ 803684 w 1656655"/>
              <a:gd name="connsiteY5207" fmla="*/ 1305027 h 1864576"/>
              <a:gd name="connsiteX5208" fmla="*/ 804457 w 1656655"/>
              <a:gd name="connsiteY5208" fmla="*/ 1305027 h 1864576"/>
              <a:gd name="connsiteX5209" fmla="*/ 804457 w 1656655"/>
              <a:gd name="connsiteY5209" fmla="*/ 1272676 h 1864576"/>
              <a:gd name="connsiteX5210" fmla="*/ 851617 w 1656655"/>
              <a:gd name="connsiteY5210" fmla="*/ 1272676 h 1864576"/>
              <a:gd name="connsiteX5211" fmla="*/ 852390 w 1656655"/>
              <a:gd name="connsiteY5211" fmla="*/ 1272676 h 1864576"/>
              <a:gd name="connsiteX5212" fmla="*/ 852390 w 1656655"/>
              <a:gd name="connsiteY5212" fmla="*/ 1305027 h 1864576"/>
              <a:gd name="connsiteX5213" fmla="*/ 851617 w 1656655"/>
              <a:gd name="connsiteY5213" fmla="*/ 1305027 h 1864576"/>
              <a:gd name="connsiteX5214" fmla="*/ 851617 w 1656655"/>
              <a:gd name="connsiteY5214" fmla="*/ 1272676 h 1864576"/>
              <a:gd name="connsiteX5215" fmla="*/ 907310 w 1656655"/>
              <a:gd name="connsiteY5215" fmla="*/ 1289824 h 1864576"/>
              <a:gd name="connsiteX5216" fmla="*/ 898189 w 1656655"/>
              <a:gd name="connsiteY5216" fmla="*/ 1302102 h 1864576"/>
              <a:gd name="connsiteX5217" fmla="*/ 908088 w 1656655"/>
              <a:gd name="connsiteY5217" fmla="*/ 1316722 h 1864576"/>
              <a:gd name="connsiteX5218" fmla="*/ 860156 w 1656655"/>
              <a:gd name="connsiteY5218" fmla="*/ 1316722 h 1864576"/>
              <a:gd name="connsiteX5219" fmla="*/ 860156 w 1656655"/>
              <a:gd name="connsiteY5219" fmla="*/ 1256890 h 1864576"/>
              <a:gd name="connsiteX5220" fmla="*/ 908088 w 1656655"/>
              <a:gd name="connsiteY5220" fmla="*/ 1256890 h 1864576"/>
              <a:gd name="connsiteX5221" fmla="*/ 904981 w 1656655"/>
              <a:gd name="connsiteY5221" fmla="*/ 1262539 h 1864576"/>
              <a:gd name="connsiteX5222" fmla="*/ 897998 w 1656655"/>
              <a:gd name="connsiteY5222" fmla="*/ 1274038 h 1864576"/>
              <a:gd name="connsiteX5223" fmla="*/ 902461 w 1656655"/>
              <a:gd name="connsiteY5223" fmla="*/ 1283587 h 1864576"/>
              <a:gd name="connsiteX5224" fmla="*/ 907115 w 1656655"/>
              <a:gd name="connsiteY5224" fmla="*/ 1286316 h 1864576"/>
              <a:gd name="connsiteX5225" fmla="*/ 907893 w 1656655"/>
              <a:gd name="connsiteY5225" fmla="*/ 1286708 h 1864576"/>
              <a:gd name="connsiteX5226" fmla="*/ 908088 w 1656655"/>
              <a:gd name="connsiteY5226" fmla="*/ 1287487 h 1864576"/>
              <a:gd name="connsiteX5227" fmla="*/ 907310 w 1656655"/>
              <a:gd name="connsiteY5227" fmla="*/ 1289824 h 1864576"/>
              <a:gd name="connsiteX5228" fmla="*/ 748568 w 1656655"/>
              <a:gd name="connsiteY5228" fmla="*/ 1289824 h 1864576"/>
              <a:gd name="connsiteX5229" fmla="*/ 757689 w 1656655"/>
              <a:gd name="connsiteY5229" fmla="*/ 1302102 h 1864576"/>
              <a:gd name="connsiteX5230" fmla="*/ 747794 w 1656655"/>
              <a:gd name="connsiteY5230" fmla="*/ 1316722 h 1864576"/>
              <a:gd name="connsiteX5231" fmla="*/ 795727 w 1656655"/>
              <a:gd name="connsiteY5231" fmla="*/ 1316722 h 1864576"/>
              <a:gd name="connsiteX5232" fmla="*/ 795727 w 1656655"/>
              <a:gd name="connsiteY5232" fmla="*/ 1256890 h 1864576"/>
              <a:gd name="connsiteX5233" fmla="*/ 747794 w 1656655"/>
              <a:gd name="connsiteY5233" fmla="*/ 1256890 h 1864576"/>
              <a:gd name="connsiteX5234" fmla="*/ 750897 w 1656655"/>
              <a:gd name="connsiteY5234" fmla="*/ 1262539 h 1864576"/>
              <a:gd name="connsiteX5235" fmla="*/ 757885 w 1656655"/>
              <a:gd name="connsiteY5235" fmla="*/ 1274038 h 1864576"/>
              <a:gd name="connsiteX5236" fmla="*/ 753422 w 1656655"/>
              <a:gd name="connsiteY5236" fmla="*/ 1283587 h 1864576"/>
              <a:gd name="connsiteX5237" fmla="*/ 748763 w 1656655"/>
              <a:gd name="connsiteY5237" fmla="*/ 1286316 h 1864576"/>
              <a:gd name="connsiteX5238" fmla="*/ 747985 w 1656655"/>
              <a:gd name="connsiteY5238" fmla="*/ 1286708 h 1864576"/>
              <a:gd name="connsiteX5239" fmla="*/ 747794 w 1656655"/>
              <a:gd name="connsiteY5239" fmla="*/ 1287487 h 1864576"/>
              <a:gd name="connsiteX5240" fmla="*/ 748568 w 1656655"/>
              <a:gd name="connsiteY5240" fmla="*/ 1289824 h 1864576"/>
              <a:gd name="connsiteX5241" fmla="*/ 827163 w 1656655"/>
              <a:gd name="connsiteY5241" fmla="*/ 1180101 h 1864576"/>
              <a:gd name="connsiteX5242" fmla="*/ 811445 w 1656655"/>
              <a:gd name="connsiteY5242" fmla="*/ 1178930 h 1864576"/>
              <a:gd name="connsiteX5243" fmla="*/ 811445 w 1656655"/>
              <a:gd name="connsiteY5243" fmla="*/ 1332508 h 1864576"/>
              <a:gd name="connsiteX5244" fmla="*/ 817269 w 1656655"/>
              <a:gd name="connsiteY5244" fmla="*/ 1336991 h 1864576"/>
              <a:gd name="connsiteX5245" fmla="*/ 827941 w 1656655"/>
              <a:gd name="connsiteY5245" fmla="*/ 1338745 h 1864576"/>
              <a:gd name="connsiteX5246" fmla="*/ 838614 w 1656655"/>
              <a:gd name="connsiteY5246" fmla="*/ 1336991 h 1864576"/>
              <a:gd name="connsiteX5247" fmla="*/ 844433 w 1656655"/>
              <a:gd name="connsiteY5247" fmla="*/ 1332508 h 1864576"/>
              <a:gd name="connsiteX5248" fmla="*/ 844433 w 1656655"/>
              <a:gd name="connsiteY5248" fmla="*/ 1179126 h 1864576"/>
              <a:gd name="connsiteX5249" fmla="*/ 828715 w 1656655"/>
              <a:gd name="connsiteY5249" fmla="*/ 1180292 h 1864576"/>
              <a:gd name="connsiteX5250" fmla="*/ 827163 w 1656655"/>
              <a:gd name="connsiteY5250" fmla="*/ 1180292 h 1864576"/>
              <a:gd name="connsiteX5251" fmla="*/ 827163 w 1656655"/>
              <a:gd name="connsiteY5251" fmla="*/ 1180101 h 1864576"/>
              <a:gd name="connsiteX5252" fmla="*/ 827941 w 1656655"/>
              <a:gd name="connsiteY5252" fmla="*/ 949537 h 1864576"/>
              <a:gd name="connsiteX5253" fmla="*/ 813775 w 1656655"/>
              <a:gd name="connsiteY5253" fmla="*/ 949537 h 1864576"/>
              <a:gd name="connsiteX5254" fmla="*/ 811445 w 1656655"/>
              <a:gd name="connsiteY5254" fmla="*/ 954603 h 1864576"/>
              <a:gd name="connsiteX5255" fmla="*/ 827163 w 1656655"/>
              <a:gd name="connsiteY5255" fmla="*/ 953437 h 1864576"/>
              <a:gd name="connsiteX5256" fmla="*/ 827941 w 1656655"/>
              <a:gd name="connsiteY5256" fmla="*/ 953437 h 1864576"/>
              <a:gd name="connsiteX5257" fmla="*/ 828715 w 1656655"/>
              <a:gd name="connsiteY5257" fmla="*/ 953437 h 1864576"/>
              <a:gd name="connsiteX5258" fmla="*/ 844433 w 1656655"/>
              <a:gd name="connsiteY5258" fmla="*/ 954603 h 1864576"/>
              <a:gd name="connsiteX5259" fmla="*/ 842108 w 1656655"/>
              <a:gd name="connsiteY5259" fmla="*/ 949537 h 1864576"/>
              <a:gd name="connsiteX5260" fmla="*/ 827941 w 1656655"/>
              <a:gd name="connsiteY5260" fmla="*/ 949537 h 1864576"/>
              <a:gd name="connsiteX5261" fmla="*/ 733432 w 1656655"/>
              <a:gd name="connsiteY5261" fmla="*/ 1188871 h 1864576"/>
              <a:gd name="connsiteX5262" fmla="*/ 585944 w 1656655"/>
              <a:gd name="connsiteY5262" fmla="*/ 1188871 h 1864576"/>
              <a:gd name="connsiteX5263" fmla="*/ 658330 w 1656655"/>
              <a:gd name="connsiteY5263" fmla="*/ 1224534 h 1864576"/>
              <a:gd name="connsiteX5264" fmla="*/ 733432 w 1656655"/>
              <a:gd name="connsiteY5264" fmla="*/ 1188871 h 1864576"/>
              <a:gd name="connsiteX5265" fmla="*/ 647657 w 1656655"/>
              <a:gd name="connsiteY5265" fmla="*/ 1188675 h 1864576"/>
              <a:gd name="connsiteX5266" fmla="*/ 584393 w 1656655"/>
              <a:gd name="connsiteY5266" fmla="*/ 1181267 h 1864576"/>
              <a:gd name="connsiteX5267" fmla="*/ 648044 w 1656655"/>
              <a:gd name="connsiteY5267" fmla="*/ 1173864 h 1864576"/>
              <a:gd name="connsiteX5268" fmla="*/ 647657 w 1656655"/>
              <a:gd name="connsiteY5268" fmla="*/ 1188675 h 1864576"/>
              <a:gd name="connsiteX5269" fmla="*/ 671528 w 1656655"/>
              <a:gd name="connsiteY5269" fmla="*/ 1188675 h 1864576"/>
              <a:gd name="connsiteX5270" fmla="*/ 736730 w 1656655"/>
              <a:gd name="connsiteY5270" fmla="*/ 1181267 h 1864576"/>
              <a:gd name="connsiteX5271" fmla="*/ 671136 w 1656655"/>
              <a:gd name="connsiteY5271" fmla="*/ 1173864 h 1864576"/>
              <a:gd name="connsiteX5272" fmla="*/ 671528 w 1656655"/>
              <a:gd name="connsiteY5272" fmla="*/ 1188675 h 1864576"/>
              <a:gd name="connsiteX5273" fmla="*/ 664540 w 1656655"/>
              <a:gd name="connsiteY5273" fmla="*/ 950316 h 1864576"/>
              <a:gd name="connsiteX5274" fmla="*/ 703742 w 1656655"/>
              <a:gd name="connsiteY5274" fmla="*/ 1167627 h 1864576"/>
              <a:gd name="connsiteX5275" fmla="*/ 701413 w 1656655"/>
              <a:gd name="connsiteY5275" fmla="*/ 1167431 h 1864576"/>
              <a:gd name="connsiteX5276" fmla="*/ 667647 w 1656655"/>
              <a:gd name="connsiteY5276" fmla="*/ 999041 h 1864576"/>
              <a:gd name="connsiteX5277" fmla="*/ 664540 w 1656655"/>
              <a:gd name="connsiteY5277" fmla="*/ 950316 h 1864576"/>
              <a:gd name="connsiteX5278" fmla="*/ 653867 w 1656655"/>
              <a:gd name="connsiteY5278" fmla="*/ 950316 h 1864576"/>
              <a:gd name="connsiteX5279" fmla="*/ 614665 w 1656655"/>
              <a:gd name="connsiteY5279" fmla="*/ 1167823 h 1864576"/>
              <a:gd name="connsiteX5280" fmla="*/ 616994 w 1656655"/>
              <a:gd name="connsiteY5280" fmla="*/ 1167431 h 1864576"/>
              <a:gd name="connsiteX5281" fmla="*/ 650955 w 1656655"/>
              <a:gd name="connsiteY5281" fmla="*/ 997674 h 1864576"/>
              <a:gd name="connsiteX5282" fmla="*/ 653867 w 1656655"/>
              <a:gd name="connsiteY5282" fmla="*/ 950316 h 1864576"/>
              <a:gd name="connsiteX5283" fmla="*/ 654645 w 1656655"/>
              <a:gd name="connsiteY5283" fmla="*/ 1188675 h 1864576"/>
              <a:gd name="connsiteX5284" fmla="*/ 664927 w 1656655"/>
              <a:gd name="connsiteY5284" fmla="*/ 1188675 h 1864576"/>
              <a:gd name="connsiteX5285" fmla="*/ 659495 w 1656655"/>
              <a:gd name="connsiteY5285" fmla="*/ 930243 h 1864576"/>
              <a:gd name="connsiteX5286" fmla="*/ 654645 w 1656655"/>
              <a:gd name="connsiteY5286" fmla="*/ 1188675 h 1864576"/>
              <a:gd name="connsiteX5287" fmla="*/ 991534 w 1656655"/>
              <a:gd name="connsiteY5287" fmla="*/ 950316 h 1864576"/>
              <a:gd name="connsiteX5288" fmla="*/ 952331 w 1656655"/>
              <a:gd name="connsiteY5288" fmla="*/ 1167627 h 1864576"/>
              <a:gd name="connsiteX5289" fmla="*/ 954661 w 1656655"/>
              <a:gd name="connsiteY5289" fmla="*/ 1167431 h 1864576"/>
              <a:gd name="connsiteX5290" fmla="*/ 988431 w 1656655"/>
              <a:gd name="connsiteY5290" fmla="*/ 999041 h 1864576"/>
              <a:gd name="connsiteX5291" fmla="*/ 991534 w 1656655"/>
              <a:gd name="connsiteY5291" fmla="*/ 950316 h 1864576"/>
              <a:gd name="connsiteX5292" fmla="*/ 984546 w 1656655"/>
              <a:gd name="connsiteY5292" fmla="*/ 1188675 h 1864576"/>
              <a:gd name="connsiteX5293" fmla="*/ 919344 w 1656655"/>
              <a:gd name="connsiteY5293" fmla="*/ 1181267 h 1864576"/>
              <a:gd name="connsiteX5294" fmla="*/ 984937 w 1656655"/>
              <a:gd name="connsiteY5294" fmla="*/ 1173864 h 1864576"/>
              <a:gd name="connsiteX5295" fmla="*/ 984546 w 1656655"/>
              <a:gd name="connsiteY5295" fmla="*/ 1188675 h 1864576"/>
              <a:gd name="connsiteX5296" fmla="*/ 1008417 w 1656655"/>
              <a:gd name="connsiteY5296" fmla="*/ 1188675 h 1864576"/>
              <a:gd name="connsiteX5297" fmla="*/ 1071681 w 1656655"/>
              <a:gd name="connsiteY5297" fmla="*/ 1181267 h 1864576"/>
              <a:gd name="connsiteX5298" fmla="*/ 1008030 w 1656655"/>
              <a:gd name="connsiteY5298" fmla="*/ 1173864 h 1864576"/>
              <a:gd name="connsiteX5299" fmla="*/ 1008417 w 1656655"/>
              <a:gd name="connsiteY5299" fmla="*/ 1188675 h 1864576"/>
              <a:gd name="connsiteX5300" fmla="*/ 1002207 w 1656655"/>
              <a:gd name="connsiteY5300" fmla="*/ 950316 h 1864576"/>
              <a:gd name="connsiteX5301" fmla="*/ 1041409 w 1656655"/>
              <a:gd name="connsiteY5301" fmla="*/ 1167823 h 1864576"/>
              <a:gd name="connsiteX5302" fmla="*/ 1039080 w 1656655"/>
              <a:gd name="connsiteY5302" fmla="*/ 1167431 h 1864576"/>
              <a:gd name="connsiteX5303" fmla="*/ 1005118 w 1656655"/>
              <a:gd name="connsiteY5303" fmla="*/ 997674 h 1864576"/>
              <a:gd name="connsiteX5304" fmla="*/ 1002207 w 1656655"/>
              <a:gd name="connsiteY5304" fmla="*/ 950316 h 1864576"/>
              <a:gd name="connsiteX5305" fmla="*/ 1001429 w 1656655"/>
              <a:gd name="connsiteY5305" fmla="*/ 1188675 h 1864576"/>
              <a:gd name="connsiteX5306" fmla="*/ 991147 w 1656655"/>
              <a:gd name="connsiteY5306" fmla="*/ 1188675 h 1864576"/>
              <a:gd name="connsiteX5307" fmla="*/ 996579 w 1656655"/>
              <a:gd name="connsiteY5307" fmla="*/ 930243 h 1864576"/>
              <a:gd name="connsiteX5308" fmla="*/ 1001429 w 1656655"/>
              <a:gd name="connsiteY5308" fmla="*/ 1188675 h 1864576"/>
              <a:gd name="connsiteX5309" fmla="*/ 922642 w 1656655"/>
              <a:gd name="connsiteY5309" fmla="*/ 1188871 h 1864576"/>
              <a:gd name="connsiteX5310" fmla="*/ 1070130 w 1656655"/>
              <a:gd name="connsiteY5310" fmla="*/ 1188871 h 1864576"/>
              <a:gd name="connsiteX5311" fmla="*/ 997744 w 1656655"/>
              <a:gd name="connsiteY5311" fmla="*/ 1224534 h 1864576"/>
              <a:gd name="connsiteX5312" fmla="*/ 922642 w 1656655"/>
              <a:gd name="connsiteY5312" fmla="*/ 1188871 h 1864576"/>
              <a:gd name="connsiteX5313" fmla="*/ 827941 w 1656655"/>
              <a:gd name="connsiteY5313" fmla="*/ 849357 h 1864576"/>
              <a:gd name="connsiteX5314" fmla="*/ 818820 w 1656655"/>
              <a:gd name="connsiteY5314" fmla="*/ 858519 h 1864576"/>
              <a:gd name="connsiteX5315" fmla="*/ 827941 w 1656655"/>
              <a:gd name="connsiteY5315" fmla="*/ 867681 h 1864576"/>
              <a:gd name="connsiteX5316" fmla="*/ 837063 w 1656655"/>
              <a:gd name="connsiteY5316" fmla="*/ 858519 h 1864576"/>
              <a:gd name="connsiteX5317" fmla="*/ 827941 w 1656655"/>
              <a:gd name="connsiteY5317" fmla="*/ 849357 h 1864576"/>
              <a:gd name="connsiteX5318" fmla="*/ 827941 w 1656655"/>
              <a:gd name="connsiteY5318" fmla="*/ 813890 h 1864576"/>
              <a:gd name="connsiteX5319" fmla="*/ 818820 w 1656655"/>
              <a:gd name="connsiteY5319" fmla="*/ 823047 h 1864576"/>
              <a:gd name="connsiteX5320" fmla="*/ 827941 w 1656655"/>
              <a:gd name="connsiteY5320" fmla="*/ 832209 h 1864576"/>
              <a:gd name="connsiteX5321" fmla="*/ 837063 w 1656655"/>
              <a:gd name="connsiteY5321" fmla="*/ 823047 h 1864576"/>
              <a:gd name="connsiteX5322" fmla="*/ 827941 w 1656655"/>
              <a:gd name="connsiteY5322" fmla="*/ 813890 h 1864576"/>
              <a:gd name="connsiteX5323" fmla="*/ 817459 w 1656655"/>
              <a:gd name="connsiteY5323" fmla="*/ 796933 h 1864576"/>
              <a:gd name="connsiteX5324" fmla="*/ 814357 w 1656655"/>
              <a:gd name="connsiteY5324" fmla="*/ 797908 h 1864576"/>
              <a:gd name="connsiteX5325" fmla="*/ 810863 w 1656655"/>
              <a:gd name="connsiteY5325" fmla="*/ 799074 h 1864576"/>
              <a:gd name="connsiteX5326" fmla="*/ 816295 w 1656655"/>
              <a:gd name="connsiteY5326" fmla="*/ 801999 h 1864576"/>
              <a:gd name="connsiteX5327" fmla="*/ 817459 w 1656655"/>
              <a:gd name="connsiteY5327" fmla="*/ 796933 h 1864576"/>
              <a:gd name="connsiteX5328" fmla="*/ 838614 w 1656655"/>
              <a:gd name="connsiteY5328" fmla="*/ 796933 h 1864576"/>
              <a:gd name="connsiteX5329" fmla="*/ 841717 w 1656655"/>
              <a:gd name="connsiteY5329" fmla="*/ 797908 h 1864576"/>
              <a:gd name="connsiteX5330" fmla="*/ 845211 w 1656655"/>
              <a:gd name="connsiteY5330" fmla="*/ 799074 h 1864576"/>
              <a:gd name="connsiteX5331" fmla="*/ 839779 w 1656655"/>
              <a:gd name="connsiteY5331" fmla="*/ 801999 h 1864576"/>
              <a:gd name="connsiteX5332" fmla="*/ 838614 w 1656655"/>
              <a:gd name="connsiteY5332" fmla="*/ 796933 h 1864576"/>
              <a:gd name="connsiteX5333" fmla="*/ 827941 w 1656655"/>
              <a:gd name="connsiteY5333" fmla="*/ 780951 h 1864576"/>
              <a:gd name="connsiteX5334" fmla="*/ 815522 w 1656655"/>
              <a:gd name="connsiteY5334" fmla="*/ 781730 h 1864576"/>
              <a:gd name="connsiteX5335" fmla="*/ 807565 w 1656655"/>
              <a:gd name="connsiteY5335" fmla="*/ 785821 h 1864576"/>
              <a:gd name="connsiteX5336" fmla="*/ 804071 w 1656655"/>
              <a:gd name="connsiteY5336" fmla="*/ 794983 h 1864576"/>
              <a:gd name="connsiteX5337" fmla="*/ 808534 w 1656655"/>
              <a:gd name="connsiteY5337" fmla="*/ 797908 h 1864576"/>
              <a:gd name="connsiteX5338" fmla="*/ 819402 w 1656655"/>
              <a:gd name="connsiteY5338" fmla="*/ 782122 h 1864576"/>
              <a:gd name="connsiteX5339" fmla="*/ 827746 w 1656655"/>
              <a:gd name="connsiteY5339" fmla="*/ 781343 h 1864576"/>
              <a:gd name="connsiteX5340" fmla="*/ 836089 w 1656655"/>
              <a:gd name="connsiteY5340" fmla="*/ 782122 h 1864576"/>
              <a:gd name="connsiteX5341" fmla="*/ 846958 w 1656655"/>
              <a:gd name="connsiteY5341" fmla="*/ 797908 h 1864576"/>
              <a:gd name="connsiteX5342" fmla="*/ 851421 w 1656655"/>
              <a:gd name="connsiteY5342" fmla="*/ 794983 h 1864576"/>
              <a:gd name="connsiteX5343" fmla="*/ 847927 w 1656655"/>
              <a:gd name="connsiteY5343" fmla="*/ 785821 h 1864576"/>
              <a:gd name="connsiteX5344" fmla="*/ 839970 w 1656655"/>
              <a:gd name="connsiteY5344" fmla="*/ 781730 h 1864576"/>
              <a:gd name="connsiteX5345" fmla="*/ 827941 w 1656655"/>
              <a:gd name="connsiteY5345" fmla="*/ 780951 h 1864576"/>
              <a:gd name="connsiteX5346" fmla="*/ 827941 w 1656655"/>
              <a:gd name="connsiteY5346" fmla="*/ 788163 h 1864576"/>
              <a:gd name="connsiteX5347" fmla="*/ 819206 w 1656655"/>
              <a:gd name="connsiteY5347" fmla="*/ 790304 h 1864576"/>
              <a:gd name="connsiteX5348" fmla="*/ 819984 w 1656655"/>
              <a:gd name="connsiteY5348" fmla="*/ 791279 h 1864576"/>
              <a:gd name="connsiteX5349" fmla="*/ 822505 w 1656655"/>
              <a:gd name="connsiteY5349" fmla="*/ 807457 h 1864576"/>
              <a:gd name="connsiteX5350" fmla="*/ 827941 w 1656655"/>
              <a:gd name="connsiteY5350" fmla="*/ 806482 h 1864576"/>
              <a:gd name="connsiteX5351" fmla="*/ 833373 w 1656655"/>
              <a:gd name="connsiteY5351" fmla="*/ 807457 h 1864576"/>
              <a:gd name="connsiteX5352" fmla="*/ 835898 w 1656655"/>
              <a:gd name="connsiteY5352" fmla="*/ 791279 h 1864576"/>
              <a:gd name="connsiteX5353" fmla="*/ 836672 w 1656655"/>
              <a:gd name="connsiteY5353" fmla="*/ 790304 h 1864576"/>
              <a:gd name="connsiteX5354" fmla="*/ 827941 w 1656655"/>
              <a:gd name="connsiteY5354" fmla="*/ 788163 h 1864576"/>
              <a:gd name="connsiteX5355" fmla="*/ 827941 w 1656655"/>
              <a:gd name="connsiteY5355" fmla="*/ 874893 h 1864576"/>
              <a:gd name="connsiteX5356" fmla="*/ 827550 w 1656655"/>
              <a:gd name="connsiteY5356" fmla="*/ 874893 h 1864576"/>
              <a:gd name="connsiteX5357" fmla="*/ 819789 w 1656655"/>
              <a:gd name="connsiteY5357" fmla="*/ 872943 h 1864576"/>
              <a:gd name="connsiteX5358" fmla="*/ 817655 w 1656655"/>
              <a:gd name="connsiteY5358" fmla="*/ 873526 h 1864576"/>
              <a:gd name="connsiteX5359" fmla="*/ 807173 w 1656655"/>
              <a:gd name="connsiteY5359" fmla="*/ 881321 h 1864576"/>
              <a:gd name="connsiteX5360" fmla="*/ 806400 w 1656655"/>
              <a:gd name="connsiteY5360" fmla="*/ 882879 h 1864576"/>
              <a:gd name="connsiteX5361" fmla="*/ 807755 w 1656655"/>
              <a:gd name="connsiteY5361" fmla="*/ 884638 h 1864576"/>
              <a:gd name="connsiteX5362" fmla="*/ 816877 w 1656655"/>
              <a:gd name="connsiteY5362" fmla="*/ 892237 h 1864576"/>
              <a:gd name="connsiteX5363" fmla="*/ 822700 w 1656655"/>
              <a:gd name="connsiteY5363" fmla="*/ 889900 h 1864576"/>
              <a:gd name="connsiteX5364" fmla="*/ 828132 w 1656655"/>
              <a:gd name="connsiteY5364" fmla="*/ 885608 h 1864576"/>
              <a:gd name="connsiteX5365" fmla="*/ 833569 w 1656655"/>
              <a:gd name="connsiteY5365" fmla="*/ 889900 h 1864576"/>
              <a:gd name="connsiteX5366" fmla="*/ 839387 w 1656655"/>
              <a:gd name="connsiteY5366" fmla="*/ 892237 h 1864576"/>
              <a:gd name="connsiteX5367" fmla="*/ 848509 w 1656655"/>
              <a:gd name="connsiteY5367" fmla="*/ 884638 h 1864576"/>
              <a:gd name="connsiteX5368" fmla="*/ 849870 w 1656655"/>
              <a:gd name="connsiteY5368" fmla="*/ 882879 h 1864576"/>
              <a:gd name="connsiteX5369" fmla="*/ 849091 w 1656655"/>
              <a:gd name="connsiteY5369" fmla="*/ 881321 h 1864576"/>
              <a:gd name="connsiteX5370" fmla="*/ 838614 w 1656655"/>
              <a:gd name="connsiteY5370" fmla="*/ 873526 h 1864576"/>
              <a:gd name="connsiteX5371" fmla="*/ 836481 w 1656655"/>
              <a:gd name="connsiteY5371" fmla="*/ 872943 h 1864576"/>
              <a:gd name="connsiteX5372" fmla="*/ 828715 w 1656655"/>
              <a:gd name="connsiteY5372" fmla="*/ 874893 h 1864576"/>
              <a:gd name="connsiteX5373" fmla="*/ 827941 w 1656655"/>
              <a:gd name="connsiteY5373" fmla="*/ 874893 h 1864576"/>
              <a:gd name="connsiteX5374" fmla="*/ 810085 w 1656655"/>
              <a:gd name="connsiteY5374" fmla="*/ 904907 h 1864576"/>
              <a:gd name="connsiteX5375" fmla="*/ 806982 w 1656655"/>
              <a:gd name="connsiteY5375" fmla="*/ 892624 h 1864576"/>
              <a:gd name="connsiteX5376" fmla="*/ 782529 w 1656655"/>
              <a:gd name="connsiteY5376" fmla="*/ 896720 h 1864576"/>
              <a:gd name="connsiteX5377" fmla="*/ 805039 w 1656655"/>
              <a:gd name="connsiteY5377" fmla="*/ 902565 h 1864576"/>
              <a:gd name="connsiteX5378" fmla="*/ 806786 w 1656655"/>
              <a:gd name="connsiteY5378" fmla="*/ 904711 h 1864576"/>
              <a:gd name="connsiteX5379" fmla="*/ 810085 w 1656655"/>
              <a:gd name="connsiteY5379" fmla="*/ 904907 h 1864576"/>
              <a:gd name="connsiteX5380" fmla="*/ 813383 w 1656655"/>
              <a:gd name="connsiteY5380" fmla="*/ 811357 h 1864576"/>
              <a:gd name="connsiteX5381" fmla="*/ 785441 w 1656655"/>
              <a:gd name="connsiteY5381" fmla="*/ 796350 h 1864576"/>
              <a:gd name="connsiteX5382" fmla="*/ 718878 w 1656655"/>
              <a:gd name="connsiteY5382" fmla="*/ 820127 h 1864576"/>
              <a:gd name="connsiteX5383" fmla="*/ 730329 w 1656655"/>
              <a:gd name="connsiteY5383" fmla="*/ 870993 h 1864576"/>
              <a:gd name="connsiteX5384" fmla="*/ 765260 w 1656655"/>
              <a:gd name="connsiteY5384" fmla="*/ 883271 h 1864576"/>
              <a:gd name="connsiteX5385" fmla="*/ 797474 w 1656655"/>
              <a:gd name="connsiteY5385" fmla="*/ 878009 h 1864576"/>
              <a:gd name="connsiteX5386" fmla="*/ 812996 w 1656655"/>
              <a:gd name="connsiteY5386" fmla="*/ 865927 h 1864576"/>
              <a:gd name="connsiteX5387" fmla="*/ 790682 w 1656655"/>
              <a:gd name="connsiteY5387" fmla="*/ 876451 h 1864576"/>
              <a:gd name="connsiteX5388" fmla="*/ 743718 w 1656655"/>
              <a:gd name="connsiteY5388" fmla="*/ 866902 h 1864576"/>
              <a:gd name="connsiteX5389" fmla="*/ 739838 w 1656655"/>
              <a:gd name="connsiteY5389" fmla="*/ 818956 h 1864576"/>
              <a:gd name="connsiteX5390" fmla="*/ 784858 w 1656655"/>
              <a:gd name="connsiteY5390" fmla="*/ 801999 h 1864576"/>
              <a:gd name="connsiteX5391" fmla="*/ 810863 w 1656655"/>
              <a:gd name="connsiteY5391" fmla="*/ 812327 h 1864576"/>
              <a:gd name="connsiteX5392" fmla="*/ 813383 w 1656655"/>
              <a:gd name="connsiteY5392" fmla="*/ 811357 h 1864576"/>
              <a:gd name="connsiteX5393" fmla="*/ 845793 w 1656655"/>
              <a:gd name="connsiteY5393" fmla="*/ 904907 h 1864576"/>
              <a:gd name="connsiteX5394" fmla="*/ 848901 w 1656655"/>
              <a:gd name="connsiteY5394" fmla="*/ 892624 h 1864576"/>
              <a:gd name="connsiteX5395" fmla="*/ 873349 w 1656655"/>
              <a:gd name="connsiteY5395" fmla="*/ 896720 h 1864576"/>
              <a:gd name="connsiteX5396" fmla="*/ 850838 w 1656655"/>
              <a:gd name="connsiteY5396" fmla="*/ 902565 h 1864576"/>
              <a:gd name="connsiteX5397" fmla="*/ 849091 w 1656655"/>
              <a:gd name="connsiteY5397" fmla="*/ 904711 h 1864576"/>
              <a:gd name="connsiteX5398" fmla="*/ 845793 w 1656655"/>
              <a:gd name="connsiteY5398" fmla="*/ 904907 h 1864576"/>
              <a:gd name="connsiteX5399" fmla="*/ 842691 w 1656655"/>
              <a:gd name="connsiteY5399" fmla="*/ 811357 h 1864576"/>
              <a:gd name="connsiteX5400" fmla="*/ 870633 w 1656655"/>
              <a:gd name="connsiteY5400" fmla="*/ 796350 h 1864576"/>
              <a:gd name="connsiteX5401" fmla="*/ 937195 w 1656655"/>
              <a:gd name="connsiteY5401" fmla="*/ 820127 h 1864576"/>
              <a:gd name="connsiteX5402" fmla="*/ 925744 w 1656655"/>
              <a:gd name="connsiteY5402" fmla="*/ 870993 h 1864576"/>
              <a:gd name="connsiteX5403" fmla="*/ 890814 w 1656655"/>
              <a:gd name="connsiteY5403" fmla="*/ 883271 h 1864576"/>
              <a:gd name="connsiteX5404" fmla="*/ 858600 w 1656655"/>
              <a:gd name="connsiteY5404" fmla="*/ 878009 h 1864576"/>
              <a:gd name="connsiteX5405" fmla="*/ 843077 w 1656655"/>
              <a:gd name="connsiteY5405" fmla="*/ 865927 h 1864576"/>
              <a:gd name="connsiteX5406" fmla="*/ 865392 w 1656655"/>
              <a:gd name="connsiteY5406" fmla="*/ 876451 h 1864576"/>
              <a:gd name="connsiteX5407" fmla="*/ 912356 w 1656655"/>
              <a:gd name="connsiteY5407" fmla="*/ 866902 h 1864576"/>
              <a:gd name="connsiteX5408" fmla="*/ 916236 w 1656655"/>
              <a:gd name="connsiteY5408" fmla="*/ 818956 h 1864576"/>
              <a:gd name="connsiteX5409" fmla="*/ 871215 w 1656655"/>
              <a:gd name="connsiteY5409" fmla="*/ 801999 h 1864576"/>
              <a:gd name="connsiteX5410" fmla="*/ 845211 w 1656655"/>
              <a:gd name="connsiteY5410" fmla="*/ 812327 h 1864576"/>
              <a:gd name="connsiteX5411" fmla="*/ 842691 w 1656655"/>
              <a:gd name="connsiteY5411" fmla="*/ 811357 h 1864576"/>
              <a:gd name="connsiteX5412" fmla="*/ 827941 w 1656655"/>
              <a:gd name="connsiteY5412" fmla="*/ 895162 h 1864576"/>
              <a:gd name="connsiteX5413" fmla="*/ 806786 w 1656655"/>
              <a:gd name="connsiteY5413" fmla="*/ 920301 h 1864576"/>
              <a:gd name="connsiteX5414" fmla="*/ 797474 w 1656655"/>
              <a:gd name="connsiteY5414" fmla="*/ 917185 h 1864576"/>
              <a:gd name="connsiteX5415" fmla="*/ 695976 w 1656655"/>
              <a:gd name="connsiteY5415" fmla="*/ 926343 h 1864576"/>
              <a:gd name="connsiteX5416" fmla="*/ 681619 w 1656655"/>
              <a:gd name="connsiteY5416" fmla="*/ 924981 h 1864576"/>
              <a:gd name="connsiteX5417" fmla="*/ 673466 w 1656655"/>
              <a:gd name="connsiteY5417" fmla="*/ 919718 h 1864576"/>
              <a:gd name="connsiteX5418" fmla="*/ 631547 w 1656655"/>
              <a:gd name="connsiteY5418" fmla="*/ 915235 h 1864576"/>
              <a:gd name="connsiteX5419" fmla="*/ 629805 w 1656655"/>
              <a:gd name="connsiteY5419" fmla="*/ 940767 h 1864576"/>
              <a:gd name="connsiteX5420" fmla="*/ 648435 w 1656655"/>
              <a:gd name="connsiteY5420" fmla="*/ 941742 h 1864576"/>
              <a:gd name="connsiteX5421" fmla="*/ 659299 w 1656655"/>
              <a:gd name="connsiteY5421" fmla="*/ 923227 h 1864576"/>
              <a:gd name="connsiteX5422" fmla="*/ 668616 w 1656655"/>
              <a:gd name="connsiteY5422" fmla="*/ 933751 h 1864576"/>
              <a:gd name="connsiteX5423" fmla="*/ 668616 w 1656655"/>
              <a:gd name="connsiteY5423" fmla="*/ 941546 h 1864576"/>
              <a:gd name="connsiteX5424" fmla="*/ 827941 w 1656655"/>
              <a:gd name="connsiteY5424" fmla="*/ 941546 h 1864576"/>
              <a:gd name="connsiteX5425" fmla="*/ 987267 w 1656655"/>
              <a:gd name="connsiteY5425" fmla="*/ 941546 h 1864576"/>
              <a:gd name="connsiteX5426" fmla="*/ 987267 w 1656655"/>
              <a:gd name="connsiteY5426" fmla="*/ 933751 h 1864576"/>
              <a:gd name="connsiteX5427" fmla="*/ 996579 w 1656655"/>
              <a:gd name="connsiteY5427" fmla="*/ 923227 h 1864576"/>
              <a:gd name="connsiteX5428" fmla="*/ 1007448 w 1656655"/>
              <a:gd name="connsiteY5428" fmla="*/ 941742 h 1864576"/>
              <a:gd name="connsiteX5429" fmla="*/ 1026078 w 1656655"/>
              <a:gd name="connsiteY5429" fmla="*/ 940767 h 1864576"/>
              <a:gd name="connsiteX5430" fmla="*/ 1024331 w 1656655"/>
              <a:gd name="connsiteY5430" fmla="*/ 915235 h 1864576"/>
              <a:gd name="connsiteX5431" fmla="*/ 982412 w 1656655"/>
              <a:gd name="connsiteY5431" fmla="*/ 919718 h 1864576"/>
              <a:gd name="connsiteX5432" fmla="*/ 974264 w 1656655"/>
              <a:gd name="connsiteY5432" fmla="*/ 924981 h 1864576"/>
              <a:gd name="connsiteX5433" fmla="*/ 959902 w 1656655"/>
              <a:gd name="connsiteY5433" fmla="*/ 926343 h 1864576"/>
              <a:gd name="connsiteX5434" fmla="*/ 858409 w 1656655"/>
              <a:gd name="connsiteY5434" fmla="*/ 917185 h 1864576"/>
              <a:gd name="connsiteX5435" fmla="*/ 849091 w 1656655"/>
              <a:gd name="connsiteY5435" fmla="*/ 920301 h 1864576"/>
              <a:gd name="connsiteX5436" fmla="*/ 827941 w 1656655"/>
              <a:gd name="connsiteY5436" fmla="*/ 895162 h 1864576"/>
              <a:gd name="connsiteX5437" fmla="*/ 827941 w 1656655"/>
              <a:gd name="connsiteY5437" fmla="*/ 960644 h 1864576"/>
              <a:gd name="connsiteX5438" fmla="*/ 933701 w 1656655"/>
              <a:gd name="connsiteY5438" fmla="*/ 1066864 h 1864576"/>
              <a:gd name="connsiteX5439" fmla="*/ 827941 w 1656655"/>
              <a:gd name="connsiteY5439" fmla="*/ 1173085 h 1864576"/>
              <a:gd name="connsiteX5440" fmla="*/ 722177 w 1656655"/>
              <a:gd name="connsiteY5440" fmla="*/ 1066864 h 1864576"/>
              <a:gd name="connsiteX5441" fmla="*/ 827941 w 1656655"/>
              <a:gd name="connsiteY5441" fmla="*/ 960644 h 1864576"/>
              <a:gd name="connsiteX5442" fmla="*/ 827941 w 1656655"/>
              <a:gd name="connsiteY5442" fmla="*/ 1345565 h 1864576"/>
              <a:gd name="connsiteX5443" fmla="*/ 815712 w 1656655"/>
              <a:gd name="connsiteY5443" fmla="*/ 1344008 h 1864576"/>
              <a:gd name="connsiteX5444" fmla="*/ 807369 w 1656655"/>
              <a:gd name="connsiteY5444" fmla="*/ 1340499 h 1864576"/>
              <a:gd name="connsiteX5445" fmla="*/ 804457 w 1656655"/>
              <a:gd name="connsiteY5445" fmla="*/ 1312822 h 1864576"/>
              <a:gd name="connsiteX5446" fmla="*/ 803684 w 1656655"/>
              <a:gd name="connsiteY5446" fmla="*/ 1312822 h 1864576"/>
              <a:gd name="connsiteX5447" fmla="*/ 802710 w 1656655"/>
              <a:gd name="connsiteY5447" fmla="*/ 1322959 h 1864576"/>
              <a:gd name="connsiteX5448" fmla="*/ 796892 w 1656655"/>
              <a:gd name="connsiteY5448" fmla="*/ 1325100 h 1864576"/>
              <a:gd name="connsiteX5449" fmla="*/ 744105 w 1656655"/>
              <a:gd name="connsiteY5449" fmla="*/ 1324909 h 1864576"/>
              <a:gd name="connsiteX5450" fmla="*/ 740224 w 1656655"/>
              <a:gd name="connsiteY5450" fmla="*/ 1321205 h 1864576"/>
              <a:gd name="connsiteX5451" fmla="*/ 740224 w 1656655"/>
              <a:gd name="connsiteY5451" fmla="*/ 1314968 h 1864576"/>
              <a:gd name="connsiteX5452" fmla="*/ 750510 w 1656655"/>
              <a:gd name="connsiteY5452" fmla="*/ 1303077 h 1864576"/>
              <a:gd name="connsiteX5453" fmla="*/ 741193 w 1656655"/>
              <a:gd name="connsiteY5453" fmla="*/ 1292749 h 1864576"/>
              <a:gd name="connsiteX5454" fmla="*/ 746630 w 1656655"/>
              <a:gd name="connsiteY5454" fmla="*/ 1279300 h 1864576"/>
              <a:gd name="connsiteX5455" fmla="*/ 745074 w 1656655"/>
              <a:gd name="connsiteY5455" fmla="*/ 1267414 h 1864576"/>
              <a:gd name="connsiteX5456" fmla="*/ 740224 w 1656655"/>
              <a:gd name="connsiteY5456" fmla="*/ 1256498 h 1864576"/>
              <a:gd name="connsiteX5457" fmla="*/ 743136 w 1656655"/>
              <a:gd name="connsiteY5457" fmla="*/ 1249482 h 1864576"/>
              <a:gd name="connsiteX5458" fmla="*/ 799803 w 1656655"/>
              <a:gd name="connsiteY5458" fmla="*/ 1249482 h 1864576"/>
              <a:gd name="connsiteX5459" fmla="*/ 803875 w 1656655"/>
              <a:gd name="connsiteY5459" fmla="*/ 1254357 h 1864576"/>
              <a:gd name="connsiteX5460" fmla="*/ 804457 w 1656655"/>
              <a:gd name="connsiteY5460" fmla="*/ 1263710 h 1864576"/>
              <a:gd name="connsiteX5461" fmla="*/ 804457 w 1656655"/>
              <a:gd name="connsiteY5461" fmla="*/ 1177759 h 1864576"/>
              <a:gd name="connsiteX5462" fmla="*/ 714220 w 1656655"/>
              <a:gd name="connsiteY5462" fmla="*/ 1066668 h 1864576"/>
              <a:gd name="connsiteX5463" fmla="*/ 804071 w 1656655"/>
              <a:gd name="connsiteY5463" fmla="*/ 955774 h 1864576"/>
              <a:gd name="connsiteX5464" fmla="*/ 804266 w 1656655"/>
              <a:gd name="connsiteY5464" fmla="*/ 949341 h 1864576"/>
              <a:gd name="connsiteX5465" fmla="*/ 674048 w 1656655"/>
              <a:gd name="connsiteY5465" fmla="*/ 949341 h 1864576"/>
              <a:gd name="connsiteX5466" fmla="*/ 672497 w 1656655"/>
              <a:gd name="connsiteY5466" fmla="*/ 954020 h 1864576"/>
              <a:gd name="connsiteX5467" fmla="*/ 711699 w 1656655"/>
              <a:gd name="connsiteY5467" fmla="*/ 1168210 h 1864576"/>
              <a:gd name="connsiteX5468" fmla="*/ 719651 w 1656655"/>
              <a:gd name="connsiteY5468" fmla="*/ 1169381 h 1864576"/>
              <a:gd name="connsiteX5469" fmla="*/ 745074 w 1656655"/>
              <a:gd name="connsiteY5469" fmla="*/ 1180292 h 1864576"/>
              <a:gd name="connsiteX5470" fmla="*/ 744687 w 1656655"/>
              <a:gd name="connsiteY5470" fmla="*/ 1182830 h 1864576"/>
              <a:gd name="connsiteX5471" fmla="*/ 657165 w 1656655"/>
              <a:gd name="connsiteY5471" fmla="*/ 1230384 h 1864576"/>
              <a:gd name="connsiteX5472" fmla="*/ 577987 w 1656655"/>
              <a:gd name="connsiteY5472" fmla="*/ 1187700 h 1864576"/>
              <a:gd name="connsiteX5473" fmla="*/ 574498 w 1656655"/>
              <a:gd name="connsiteY5473" fmla="*/ 1180101 h 1864576"/>
              <a:gd name="connsiteX5474" fmla="*/ 606708 w 1656655"/>
              <a:gd name="connsiteY5474" fmla="*/ 1168406 h 1864576"/>
              <a:gd name="connsiteX5475" fmla="*/ 608846 w 1656655"/>
              <a:gd name="connsiteY5475" fmla="*/ 1165677 h 1864576"/>
              <a:gd name="connsiteX5476" fmla="*/ 646688 w 1656655"/>
              <a:gd name="connsiteY5476" fmla="*/ 961423 h 1864576"/>
              <a:gd name="connsiteX5477" fmla="*/ 647853 w 1656655"/>
              <a:gd name="connsiteY5477" fmla="*/ 952653 h 1864576"/>
              <a:gd name="connsiteX5478" fmla="*/ 643581 w 1656655"/>
              <a:gd name="connsiteY5478" fmla="*/ 949929 h 1864576"/>
              <a:gd name="connsiteX5479" fmla="*/ 612144 w 1656655"/>
              <a:gd name="connsiteY5479" fmla="*/ 931414 h 1864576"/>
              <a:gd name="connsiteX5480" fmla="*/ 631939 w 1656655"/>
              <a:gd name="connsiteY5480" fmla="*/ 906852 h 1864576"/>
              <a:gd name="connsiteX5481" fmla="*/ 684335 w 1656655"/>
              <a:gd name="connsiteY5481" fmla="*/ 917572 h 1864576"/>
              <a:gd name="connsiteX5482" fmla="*/ 695394 w 1656655"/>
              <a:gd name="connsiteY5482" fmla="*/ 917964 h 1864576"/>
              <a:gd name="connsiteX5483" fmla="*/ 801159 w 1656655"/>
              <a:gd name="connsiteY5483" fmla="*/ 909973 h 1864576"/>
              <a:gd name="connsiteX5484" fmla="*/ 793980 w 1656655"/>
              <a:gd name="connsiteY5484" fmla="*/ 904515 h 1864576"/>
              <a:gd name="connsiteX5485" fmla="*/ 780009 w 1656655"/>
              <a:gd name="connsiteY5485" fmla="*/ 904319 h 1864576"/>
              <a:gd name="connsiteX5486" fmla="*/ 774768 w 1656655"/>
              <a:gd name="connsiteY5486" fmla="*/ 901786 h 1864576"/>
              <a:gd name="connsiteX5487" fmla="*/ 775933 w 1656655"/>
              <a:gd name="connsiteY5487" fmla="*/ 891066 h 1864576"/>
              <a:gd name="connsiteX5488" fmla="*/ 719265 w 1656655"/>
              <a:gd name="connsiteY5488" fmla="*/ 871189 h 1864576"/>
              <a:gd name="connsiteX5489" fmla="*/ 712859 w 1656655"/>
              <a:gd name="connsiteY5489" fmla="*/ 815835 h 1864576"/>
              <a:gd name="connsiteX5490" fmla="*/ 734792 w 1656655"/>
              <a:gd name="connsiteY5490" fmla="*/ 796350 h 1864576"/>
              <a:gd name="connsiteX5491" fmla="*/ 797082 w 1656655"/>
              <a:gd name="connsiteY5491" fmla="*/ 792646 h 1864576"/>
              <a:gd name="connsiteX5492" fmla="*/ 820567 w 1656655"/>
              <a:gd name="connsiteY5492" fmla="*/ 773739 h 1864576"/>
              <a:gd name="connsiteX5493" fmla="*/ 827550 w 1656655"/>
              <a:gd name="connsiteY5493" fmla="*/ 773739 h 1864576"/>
              <a:gd name="connsiteX5494" fmla="*/ 834538 w 1656655"/>
              <a:gd name="connsiteY5494" fmla="*/ 773739 h 1864576"/>
              <a:gd name="connsiteX5495" fmla="*/ 858017 w 1656655"/>
              <a:gd name="connsiteY5495" fmla="*/ 792646 h 1864576"/>
              <a:gd name="connsiteX5496" fmla="*/ 920313 w 1656655"/>
              <a:gd name="connsiteY5496" fmla="*/ 796350 h 1864576"/>
              <a:gd name="connsiteX5497" fmla="*/ 942241 w 1656655"/>
              <a:gd name="connsiteY5497" fmla="*/ 815835 h 1864576"/>
              <a:gd name="connsiteX5498" fmla="*/ 935840 w 1656655"/>
              <a:gd name="connsiteY5498" fmla="*/ 871189 h 1864576"/>
              <a:gd name="connsiteX5499" fmla="*/ 879172 w 1656655"/>
              <a:gd name="connsiteY5499" fmla="*/ 891066 h 1864576"/>
              <a:gd name="connsiteX5500" fmla="*/ 880337 w 1656655"/>
              <a:gd name="connsiteY5500" fmla="*/ 901786 h 1864576"/>
              <a:gd name="connsiteX5501" fmla="*/ 875096 w 1656655"/>
              <a:gd name="connsiteY5501" fmla="*/ 904319 h 1864576"/>
              <a:gd name="connsiteX5502" fmla="*/ 861125 w 1656655"/>
              <a:gd name="connsiteY5502" fmla="*/ 904515 h 1864576"/>
              <a:gd name="connsiteX5503" fmla="*/ 853946 w 1656655"/>
              <a:gd name="connsiteY5503" fmla="*/ 909973 h 1864576"/>
              <a:gd name="connsiteX5504" fmla="*/ 959706 w 1656655"/>
              <a:gd name="connsiteY5504" fmla="*/ 917964 h 1864576"/>
              <a:gd name="connsiteX5505" fmla="*/ 970770 w 1656655"/>
              <a:gd name="connsiteY5505" fmla="*/ 917572 h 1864576"/>
              <a:gd name="connsiteX5506" fmla="*/ 1023166 w 1656655"/>
              <a:gd name="connsiteY5506" fmla="*/ 906852 h 1864576"/>
              <a:gd name="connsiteX5507" fmla="*/ 1042960 w 1656655"/>
              <a:gd name="connsiteY5507" fmla="*/ 931414 h 1864576"/>
              <a:gd name="connsiteX5508" fmla="*/ 1011524 w 1656655"/>
              <a:gd name="connsiteY5508" fmla="*/ 949929 h 1864576"/>
              <a:gd name="connsiteX5509" fmla="*/ 1007252 w 1656655"/>
              <a:gd name="connsiteY5509" fmla="*/ 952653 h 1864576"/>
              <a:gd name="connsiteX5510" fmla="*/ 1008417 w 1656655"/>
              <a:gd name="connsiteY5510" fmla="*/ 961423 h 1864576"/>
              <a:gd name="connsiteX5511" fmla="*/ 1046259 w 1656655"/>
              <a:gd name="connsiteY5511" fmla="*/ 1165677 h 1864576"/>
              <a:gd name="connsiteX5512" fmla="*/ 1048392 w 1656655"/>
              <a:gd name="connsiteY5512" fmla="*/ 1168406 h 1864576"/>
              <a:gd name="connsiteX5513" fmla="*/ 1080607 w 1656655"/>
              <a:gd name="connsiteY5513" fmla="*/ 1180101 h 1864576"/>
              <a:gd name="connsiteX5514" fmla="*/ 1077113 w 1656655"/>
              <a:gd name="connsiteY5514" fmla="*/ 1187700 h 1864576"/>
              <a:gd name="connsiteX5515" fmla="*/ 997939 w 1656655"/>
              <a:gd name="connsiteY5515" fmla="*/ 1230384 h 1864576"/>
              <a:gd name="connsiteX5516" fmla="*/ 910418 w 1656655"/>
              <a:gd name="connsiteY5516" fmla="*/ 1182830 h 1864576"/>
              <a:gd name="connsiteX5517" fmla="*/ 910026 w 1656655"/>
              <a:gd name="connsiteY5517" fmla="*/ 1180292 h 1864576"/>
              <a:gd name="connsiteX5518" fmla="*/ 935448 w 1656655"/>
              <a:gd name="connsiteY5518" fmla="*/ 1169381 h 1864576"/>
              <a:gd name="connsiteX5519" fmla="*/ 943405 w 1656655"/>
              <a:gd name="connsiteY5519" fmla="*/ 1168210 h 1864576"/>
              <a:gd name="connsiteX5520" fmla="*/ 982608 w 1656655"/>
              <a:gd name="connsiteY5520" fmla="*/ 954020 h 1864576"/>
              <a:gd name="connsiteX5521" fmla="*/ 981057 w 1656655"/>
              <a:gd name="connsiteY5521" fmla="*/ 949341 h 1864576"/>
              <a:gd name="connsiteX5522" fmla="*/ 850838 w 1656655"/>
              <a:gd name="connsiteY5522" fmla="*/ 949341 h 1864576"/>
              <a:gd name="connsiteX5523" fmla="*/ 851034 w 1656655"/>
              <a:gd name="connsiteY5523" fmla="*/ 955774 h 1864576"/>
              <a:gd name="connsiteX5524" fmla="*/ 940885 w 1656655"/>
              <a:gd name="connsiteY5524" fmla="*/ 1066668 h 1864576"/>
              <a:gd name="connsiteX5525" fmla="*/ 850648 w 1656655"/>
              <a:gd name="connsiteY5525" fmla="*/ 1177759 h 1864576"/>
              <a:gd name="connsiteX5526" fmla="*/ 850648 w 1656655"/>
              <a:gd name="connsiteY5526" fmla="*/ 1263710 h 1864576"/>
              <a:gd name="connsiteX5527" fmla="*/ 851225 w 1656655"/>
              <a:gd name="connsiteY5527" fmla="*/ 1254357 h 1864576"/>
              <a:gd name="connsiteX5528" fmla="*/ 855301 w 1656655"/>
              <a:gd name="connsiteY5528" fmla="*/ 1249482 h 1864576"/>
              <a:gd name="connsiteX5529" fmla="*/ 911969 w 1656655"/>
              <a:gd name="connsiteY5529" fmla="*/ 1249482 h 1864576"/>
              <a:gd name="connsiteX5530" fmla="*/ 914881 w 1656655"/>
              <a:gd name="connsiteY5530" fmla="*/ 1256498 h 1864576"/>
              <a:gd name="connsiteX5531" fmla="*/ 910026 w 1656655"/>
              <a:gd name="connsiteY5531" fmla="*/ 1267414 h 1864576"/>
              <a:gd name="connsiteX5532" fmla="*/ 908475 w 1656655"/>
              <a:gd name="connsiteY5532" fmla="*/ 1279300 h 1864576"/>
              <a:gd name="connsiteX5533" fmla="*/ 913907 w 1656655"/>
              <a:gd name="connsiteY5533" fmla="*/ 1292749 h 1864576"/>
              <a:gd name="connsiteX5534" fmla="*/ 904594 w 1656655"/>
              <a:gd name="connsiteY5534" fmla="*/ 1303077 h 1864576"/>
              <a:gd name="connsiteX5535" fmla="*/ 914881 w 1656655"/>
              <a:gd name="connsiteY5535" fmla="*/ 1314968 h 1864576"/>
              <a:gd name="connsiteX5536" fmla="*/ 914881 w 1656655"/>
              <a:gd name="connsiteY5536" fmla="*/ 1321205 h 1864576"/>
              <a:gd name="connsiteX5537" fmla="*/ 911000 w 1656655"/>
              <a:gd name="connsiteY5537" fmla="*/ 1324909 h 1864576"/>
              <a:gd name="connsiteX5538" fmla="*/ 858213 w 1656655"/>
              <a:gd name="connsiteY5538" fmla="*/ 1325100 h 1864576"/>
              <a:gd name="connsiteX5539" fmla="*/ 852390 w 1656655"/>
              <a:gd name="connsiteY5539" fmla="*/ 1322959 h 1864576"/>
              <a:gd name="connsiteX5540" fmla="*/ 851421 w 1656655"/>
              <a:gd name="connsiteY5540" fmla="*/ 1312822 h 1864576"/>
              <a:gd name="connsiteX5541" fmla="*/ 850648 w 1656655"/>
              <a:gd name="connsiteY5541" fmla="*/ 1312822 h 1864576"/>
              <a:gd name="connsiteX5542" fmla="*/ 847736 w 1656655"/>
              <a:gd name="connsiteY5542" fmla="*/ 1340499 h 1864576"/>
              <a:gd name="connsiteX5543" fmla="*/ 839387 w 1656655"/>
              <a:gd name="connsiteY5543" fmla="*/ 1344008 h 1864576"/>
              <a:gd name="connsiteX5544" fmla="*/ 827941 w 1656655"/>
              <a:gd name="connsiteY5544" fmla="*/ 1345565 h 1864576"/>
              <a:gd name="connsiteX5545" fmla="*/ 763899 w 1656655"/>
              <a:gd name="connsiteY5545" fmla="*/ 1120655 h 1864576"/>
              <a:gd name="connsiteX5546" fmla="*/ 763899 w 1656655"/>
              <a:gd name="connsiteY5546" fmla="*/ 1121630 h 1864576"/>
              <a:gd name="connsiteX5547" fmla="*/ 764095 w 1656655"/>
              <a:gd name="connsiteY5547" fmla="*/ 1122605 h 1864576"/>
              <a:gd name="connsiteX5548" fmla="*/ 768362 w 1656655"/>
              <a:gd name="connsiteY5548" fmla="*/ 1125334 h 1864576"/>
              <a:gd name="connsiteX5549" fmla="*/ 768558 w 1656655"/>
              <a:gd name="connsiteY5549" fmla="*/ 1121434 h 1864576"/>
              <a:gd name="connsiteX5550" fmla="*/ 771078 w 1656655"/>
              <a:gd name="connsiteY5550" fmla="*/ 1119293 h 1864576"/>
              <a:gd name="connsiteX5551" fmla="*/ 772825 w 1656655"/>
              <a:gd name="connsiteY5551" fmla="*/ 1112277 h 1864576"/>
              <a:gd name="connsiteX5552" fmla="*/ 773990 w 1656655"/>
              <a:gd name="connsiteY5552" fmla="*/ 1111106 h 1864576"/>
              <a:gd name="connsiteX5553" fmla="*/ 776123 w 1656655"/>
              <a:gd name="connsiteY5553" fmla="*/ 1106231 h 1864576"/>
              <a:gd name="connsiteX5554" fmla="*/ 776901 w 1656655"/>
              <a:gd name="connsiteY5554" fmla="*/ 1102336 h 1864576"/>
              <a:gd name="connsiteX5555" fmla="*/ 780200 w 1656655"/>
              <a:gd name="connsiteY5555" fmla="*/ 1098436 h 1864576"/>
              <a:gd name="connsiteX5556" fmla="*/ 783498 w 1656655"/>
              <a:gd name="connsiteY5556" fmla="*/ 1094541 h 1864576"/>
              <a:gd name="connsiteX5557" fmla="*/ 784472 w 1656655"/>
              <a:gd name="connsiteY5557" fmla="*/ 1090837 h 1864576"/>
              <a:gd name="connsiteX5558" fmla="*/ 784663 w 1656655"/>
              <a:gd name="connsiteY5558" fmla="*/ 1088691 h 1864576"/>
              <a:gd name="connsiteX5559" fmla="*/ 788352 w 1656655"/>
              <a:gd name="connsiteY5559" fmla="*/ 1085183 h 1864576"/>
              <a:gd name="connsiteX5560" fmla="*/ 791455 w 1656655"/>
              <a:gd name="connsiteY5560" fmla="*/ 1083625 h 1864576"/>
              <a:gd name="connsiteX5561" fmla="*/ 790290 w 1656655"/>
              <a:gd name="connsiteY5561" fmla="*/ 1086741 h 1864576"/>
              <a:gd name="connsiteX5562" fmla="*/ 789321 w 1656655"/>
              <a:gd name="connsiteY5562" fmla="*/ 1090058 h 1864576"/>
              <a:gd name="connsiteX5563" fmla="*/ 785827 w 1656655"/>
              <a:gd name="connsiteY5563" fmla="*/ 1099607 h 1864576"/>
              <a:gd name="connsiteX5564" fmla="*/ 784663 w 1656655"/>
              <a:gd name="connsiteY5564" fmla="*/ 1100582 h 1864576"/>
              <a:gd name="connsiteX5565" fmla="*/ 783307 w 1656655"/>
              <a:gd name="connsiteY5565" fmla="*/ 1101361 h 1864576"/>
              <a:gd name="connsiteX5566" fmla="*/ 779427 w 1656655"/>
              <a:gd name="connsiteY5566" fmla="*/ 1106040 h 1864576"/>
              <a:gd name="connsiteX5567" fmla="*/ 778844 w 1656655"/>
              <a:gd name="connsiteY5567" fmla="*/ 1107598 h 1864576"/>
              <a:gd name="connsiteX5568" fmla="*/ 776123 w 1656655"/>
              <a:gd name="connsiteY5568" fmla="*/ 1111302 h 1864576"/>
              <a:gd name="connsiteX5569" fmla="*/ 773021 w 1656655"/>
              <a:gd name="connsiteY5569" fmla="*/ 1116755 h 1864576"/>
              <a:gd name="connsiteX5570" fmla="*/ 771078 w 1656655"/>
              <a:gd name="connsiteY5570" fmla="*/ 1121434 h 1864576"/>
              <a:gd name="connsiteX5571" fmla="*/ 770109 w 1656655"/>
              <a:gd name="connsiteY5571" fmla="*/ 1122605 h 1864576"/>
              <a:gd name="connsiteX5572" fmla="*/ 768944 w 1656655"/>
              <a:gd name="connsiteY5572" fmla="*/ 1125722 h 1864576"/>
              <a:gd name="connsiteX5573" fmla="*/ 768749 w 1656655"/>
              <a:gd name="connsiteY5573" fmla="*/ 1127672 h 1864576"/>
              <a:gd name="connsiteX5574" fmla="*/ 768558 w 1656655"/>
              <a:gd name="connsiteY5574" fmla="*/ 1129426 h 1864576"/>
              <a:gd name="connsiteX5575" fmla="*/ 768362 w 1656655"/>
              <a:gd name="connsiteY5575" fmla="*/ 1133517 h 1864576"/>
              <a:gd name="connsiteX5576" fmla="*/ 767589 w 1656655"/>
              <a:gd name="connsiteY5576" fmla="*/ 1137025 h 1864576"/>
              <a:gd name="connsiteX5577" fmla="*/ 768362 w 1656655"/>
              <a:gd name="connsiteY5577" fmla="*/ 1140538 h 1864576"/>
              <a:gd name="connsiteX5578" fmla="*/ 771274 w 1656655"/>
              <a:gd name="connsiteY5578" fmla="*/ 1141900 h 1864576"/>
              <a:gd name="connsiteX5579" fmla="*/ 774185 w 1656655"/>
              <a:gd name="connsiteY5579" fmla="*/ 1143458 h 1864576"/>
              <a:gd name="connsiteX5580" fmla="*/ 775933 w 1656655"/>
              <a:gd name="connsiteY5580" fmla="*/ 1143262 h 1864576"/>
              <a:gd name="connsiteX5581" fmla="*/ 776515 w 1656655"/>
              <a:gd name="connsiteY5581" fmla="*/ 1141704 h 1864576"/>
              <a:gd name="connsiteX5582" fmla="*/ 776706 w 1656655"/>
              <a:gd name="connsiteY5582" fmla="*/ 1133713 h 1864576"/>
              <a:gd name="connsiteX5583" fmla="*/ 775541 w 1656655"/>
              <a:gd name="connsiteY5583" fmla="*/ 1126501 h 1864576"/>
              <a:gd name="connsiteX5584" fmla="*/ 776901 w 1656655"/>
              <a:gd name="connsiteY5584" fmla="*/ 1123580 h 1864576"/>
              <a:gd name="connsiteX5585" fmla="*/ 780978 w 1656655"/>
              <a:gd name="connsiteY5585" fmla="*/ 1116951 h 1864576"/>
              <a:gd name="connsiteX5586" fmla="*/ 781947 w 1656655"/>
              <a:gd name="connsiteY5586" fmla="*/ 1115785 h 1864576"/>
              <a:gd name="connsiteX5587" fmla="*/ 784663 w 1656655"/>
              <a:gd name="connsiteY5587" fmla="*/ 1112081 h 1864576"/>
              <a:gd name="connsiteX5588" fmla="*/ 785637 w 1656655"/>
              <a:gd name="connsiteY5588" fmla="*/ 1110910 h 1864576"/>
              <a:gd name="connsiteX5589" fmla="*/ 780591 w 1656655"/>
              <a:gd name="connsiteY5589" fmla="*/ 1121238 h 1864576"/>
              <a:gd name="connsiteX5590" fmla="*/ 779231 w 1656655"/>
              <a:gd name="connsiteY5590" fmla="*/ 1123776 h 1864576"/>
              <a:gd name="connsiteX5591" fmla="*/ 777870 w 1656655"/>
              <a:gd name="connsiteY5591" fmla="*/ 1126309 h 1864576"/>
              <a:gd name="connsiteX5592" fmla="*/ 777288 w 1656655"/>
              <a:gd name="connsiteY5592" fmla="*/ 1129426 h 1864576"/>
              <a:gd name="connsiteX5593" fmla="*/ 777680 w 1656655"/>
              <a:gd name="connsiteY5593" fmla="*/ 1132738 h 1864576"/>
              <a:gd name="connsiteX5594" fmla="*/ 778262 w 1656655"/>
              <a:gd name="connsiteY5594" fmla="*/ 1135859 h 1864576"/>
              <a:gd name="connsiteX5595" fmla="*/ 777680 w 1656655"/>
              <a:gd name="connsiteY5595" fmla="*/ 1138975 h 1864576"/>
              <a:gd name="connsiteX5596" fmla="*/ 778262 w 1656655"/>
              <a:gd name="connsiteY5596" fmla="*/ 1141900 h 1864576"/>
              <a:gd name="connsiteX5597" fmla="*/ 786219 w 1656655"/>
              <a:gd name="connsiteY5597" fmla="*/ 1142483 h 1864576"/>
              <a:gd name="connsiteX5598" fmla="*/ 786605 w 1656655"/>
              <a:gd name="connsiteY5598" fmla="*/ 1139171 h 1864576"/>
              <a:gd name="connsiteX5599" fmla="*/ 785827 w 1656655"/>
              <a:gd name="connsiteY5599" fmla="*/ 1136246 h 1864576"/>
              <a:gd name="connsiteX5600" fmla="*/ 789517 w 1656655"/>
              <a:gd name="connsiteY5600" fmla="*/ 1135663 h 1864576"/>
              <a:gd name="connsiteX5601" fmla="*/ 794171 w 1656655"/>
              <a:gd name="connsiteY5601" fmla="*/ 1133909 h 1864576"/>
              <a:gd name="connsiteX5602" fmla="*/ 798639 w 1656655"/>
              <a:gd name="connsiteY5602" fmla="*/ 1132155 h 1864576"/>
              <a:gd name="connsiteX5603" fmla="*/ 800381 w 1656655"/>
              <a:gd name="connsiteY5603" fmla="*/ 1134884 h 1864576"/>
              <a:gd name="connsiteX5604" fmla="*/ 801545 w 1656655"/>
              <a:gd name="connsiteY5604" fmla="*/ 1138196 h 1864576"/>
              <a:gd name="connsiteX5605" fmla="*/ 802710 w 1656655"/>
              <a:gd name="connsiteY5605" fmla="*/ 1139367 h 1864576"/>
              <a:gd name="connsiteX5606" fmla="*/ 805431 w 1656655"/>
              <a:gd name="connsiteY5606" fmla="*/ 1143262 h 1864576"/>
              <a:gd name="connsiteX5607" fmla="*/ 806982 w 1656655"/>
              <a:gd name="connsiteY5607" fmla="*/ 1144629 h 1864576"/>
              <a:gd name="connsiteX5608" fmla="*/ 807565 w 1656655"/>
              <a:gd name="connsiteY5608" fmla="*/ 1145212 h 1864576"/>
              <a:gd name="connsiteX5609" fmla="*/ 810085 w 1656655"/>
              <a:gd name="connsiteY5609" fmla="*/ 1146579 h 1864576"/>
              <a:gd name="connsiteX5610" fmla="*/ 813579 w 1656655"/>
              <a:gd name="connsiteY5610" fmla="*/ 1148720 h 1864576"/>
              <a:gd name="connsiteX5611" fmla="*/ 817269 w 1656655"/>
              <a:gd name="connsiteY5611" fmla="*/ 1149499 h 1864576"/>
              <a:gd name="connsiteX5612" fmla="*/ 824643 w 1656655"/>
              <a:gd name="connsiteY5612" fmla="*/ 1149499 h 1864576"/>
              <a:gd name="connsiteX5613" fmla="*/ 826194 w 1656655"/>
              <a:gd name="connsiteY5613" fmla="*/ 1147941 h 1864576"/>
              <a:gd name="connsiteX5614" fmla="*/ 827941 w 1656655"/>
              <a:gd name="connsiteY5614" fmla="*/ 1146383 h 1864576"/>
              <a:gd name="connsiteX5615" fmla="*/ 830271 w 1656655"/>
              <a:gd name="connsiteY5615" fmla="*/ 1145604 h 1864576"/>
              <a:gd name="connsiteX5616" fmla="*/ 833956 w 1656655"/>
              <a:gd name="connsiteY5616" fmla="*/ 1142875 h 1864576"/>
              <a:gd name="connsiteX5617" fmla="*/ 834925 w 1656655"/>
              <a:gd name="connsiteY5617" fmla="*/ 1140538 h 1864576"/>
              <a:gd name="connsiteX5618" fmla="*/ 835120 w 1656655"/>
              <a:gd name="connsiteY5618" fmla="*/ 1139171 h 1864576"/>
              <a:gd name="connsiteX5619" fmla="*/ 836672 w 1656655"/>
              <a:gd name="connsiteY5619" fmla="*/ 1137417 h 1864576"/>
              <a:gd name="connsiteX5620" fmla="*/ 837640 w 1656655"/>
              <a:gd name="connsiteY5620" fmla="*/ 1136638 h 1864576"/>
              <a:gd name="connsiteX5621" fmla="*/ 839583 w 1656655"/>
              <a:gd name="connsiteY5621" fmla="*/ 1137025 h 1864576"/>
              <a:gd name="connsiteX5622" fmla="*/ 840166 w 1656655"/>
              <a:gd name="connsiteY5622" fmla="*/ 1141121 h 1864576"/>
              <a:gd name="connsiteX5623" fmla="*/ 840944 w 1656655"/>
              <a:gd name="connsiteY5623" fmla="*/ 1142679 h 1864576"/>
              <a:gd name="connsiteX5624" fmla="*/ 842691 w 1656655"/>
              <a:gd name="connsiteY5624" fmla="*/ 1142679 h 1864576"/>
              <a:gd name="connsiteX5625" fmla="*/ 842108 w 1656655"/>
              <a:gd name="connsiteY5625" fmla="*/ 1143850 h 1864576"/>
              <a:gd name="connsiteX5626" fmla="*/ 843464 w 1656655"/>
              <a:gd name="connsiteY5626" fmla="*/ 1145604 h 1864576"/>
              <a:gd name="connsiteX5627" fmla="*/ 844824 w 1656655"/>
              <a:gd name="connsiteY5627" fmla="*/ 1145212 h 1864576"/>
              <a:gd name="connsiteX5628" fmla="*/ 847927 w 1656655"/>
              <a:gd name="connsiteY5628" fmla="*/ 1144629 h 1864576"/>
              <a:gd name="connsiteX5629" fmla="*/ 848509 w 1656655"/>
              <a:gd name="connsiteY5629" fmla="*/ 1143654 h 1864576"/>
              <a:gd name="connsiteX5630" fmla="*/ 850838 w 1656655"/>
              <a:gd name="connsiteY5630" fmla="*/ 1144433 h 1864576"/>
              <a:gd name="connsiteX5631" fmla="*/ 852585 w 1656655"/>
              <a:gd name="connsiteY5631" fmla="*/ 1142679 h 1864576"/>
              <a:gd name="connsiteX5632" fmla="*/ 851421 w 1656655"/>
              <a:gd name="connsiteY5632" fmla="*/ 1137809 h 1864576"/>
              <a:gd name="connsiteX5633" fmla="*/ 853168 w 1656655"/>
              <a:gd name="connsiteY5633" fmla="*/ 1138392 h 1864576"/>
              <a:gd name="connsiteX5634" fmla="*/ 857048 w 1656655"/>
              <a:gd name="connsiteY5634" fmla="*/ 1139367 h 1864576"/>
              <a:gd name="connsiteX5635" fmla="*/ 859182 w 1656655"/>
              <a:gd name="connsiteY5635" fmla="*/ 1139563 h 1864576"/>
              <a:gd name="connsiteX5636" fmla="*/ 863841 w 1656655"/>
              <a:gd name="connsiteY5636" fmla="*/ 1139754 h 1864576"/>
              <a:gd name="connsiteX5637" fmla="*/ 865974 w 1656655"/>
              <a:gd name="connsiteY5637" fmla="*/ 1139563 h 1864576"/>
              <a:gd name="connsiteX5638" fmla="*/ 867531 w 1656655"/>
              <a:gd name="connsiteY5638" fmla="*/ 1138779 h 1864576"/>
              <a:gd name="connsiteX5639" fmla="*/ 868499 w 1656655"/>
              <a:gd name="connsiteY5639" fmla="*/ 1144433 h 1864576"/>
              <a:gd name="connsiteX5640" fmla="*/ 867917 w 1656655"/>
              <a:gd name="connsiteY5640" fmla="*/ 1146187 h 1864576"/>
              <a:gd name="connsiteX5641" fmla="*/ 870437 w 1656655"/>
              <a:gd name="connsiteY5641" fmla="*/ 1147162 h 1864576"/>
              <a:gd name="connsiteX5642" fmla="*/ 872380 w 1656655"/>
              <a:gd name="connsiteY5642" fmla="*/ 1144629 h 1864576"/>
              <a:gd name="connsiteX5643" fmla="*/ 873158 w 1656655"/>
              <a:gd name="connsiteY5643" fmla="*/ 1138588 h 1864576"/>
              <a:gd name="connsiteX5644" fmla="*/ 872962 w 1656655"/>
              <a:gd name="connsiteY5644" fmla="*/ 1136442 h 1864576"/>
              <a:gd name="connsiteX5645" fmla="*/ 874905 w 1656655"/>
              <a:gd name="connsiteY5645" fmla="*/ 1131763 h 1864576"/>
              <a:gd name="connsiteX5646" fmla="*/ 876065 w 1656655"/>
              <a:gd name="connsiteY5646" fmla="*/ 1130596 h 1864576"/>
              <a:gd name="connsiteX5647" fmla="*/ 878203 w 1656655"/>
              <a:gd name="connsiteY5647" fmla="*/ 1132547 h 1864576"/>
              <a:gd name="connsiteX5648" fmla="*/ 881115 w 1656655"/>
              <a:gd name="connsiteY5648" fmla="*/ 1133713 h 1864576"/>
              <a:gd name="connsiteX5649" fmla="*/ 883249 w 1656655"/>
              <a:gd name="connsiteY5649" fmla="*/ 1131959 h 1864576"/>
              <a:gd name="connsiteX5650" fmla="*/ 883439 w 1656655"/>
              <a:gd name="connsiteY5650" fmla="*/ 1126309 h 1864576"/>
              <a:gd name="connsiteX5651" fmla="*/ 883053 w 1656655"/>
              <a:gd name="connsiteY5651" fmla="*/ 1124555 h 1864576"/>
              <a:gd name="connsiteX5652" fmla="*/ 882275 w 1656655"/>
              <a:gd name="connsiteY5652" fmla="*/ 1121238 h 1864576"/>
              <a:gd name="connsiteX5653" fmla="*/ 879755 w 1656655"/>
              <a:gd name="connsiteY5653" fmla="*/ 1115589 h 1864576"/>
              <a:gd name="connsiteX5654" fmla="*/ 877039 w 1656655"/>
              <a:gd name="connsiteY5654" fmla="*/ 1110131 h 1864576"/>
              <a:gd name="connsiteX5655" fmla="*/ 876456 w 1656655"/>
              <a:gd name="connsiteY5655" fmla="*/ 1108769 h 1864576"/>
              <a:gd name="connsiteX5656" fmla="*/ 875678 w 1656655"/>
              <a:gd name="connsiteY5656" fmla="*/ 1105452 h 1864576"/>
              <a:gd name="connsiteX5657" fmla="*/ 874323 w 1656655"/>
              <a:gd name="connsiteY5657" fmla="*/ 1103698 h 1864576"/>
              <a:gd name="connsiteX5658" fmla="*/ 871798 w 1656655"/>
              <a:gd name="connsiteY5658" fmla="*/ 1100969 h 1864576"/>
              <a:gd name="connsiteX5659" fmla="*/ 869468 w 1656655"/>
              <a:gd name="connsiteY5659" fmla="*/ 1099215 h 1864576"/>
              <a:gd name="connsiteX5660" fmla="*/ 868113 w 1656655"/>
              <a:gd name="connsiteY5660" fmla="*/ 1098436 h 1864576"/>
              <a:gd name="connsiteX5661" fmla="*/ 866557 w 1656655"/>
              <a:gd name="connsiteY5661" fmla="*/ 1095903 h 1864576"/>
              <a:gd name="connsiteX5662" fmla="*/ 869664 w 1656655"/>
              <a:gd name="connsiteY5662" fmla="*/ 1095707 h 1864576"/>
              <a:gd name="connsiteX5663" fmla="*/ 873545 w 1656655"/>
              <a:gd name="connsiteY5663" fmla="*/ 1094541 h 1864576"/>
              <a:gd name="connsiteX5664" fmla="*/ 874709 w 1656655"/>
              <a:gd name="connsiteY5664" fmla="*/ 1094732 h 1864576"/>
              <a:gd name="connsiteX5665" fmla="*/ 878394 w 1656655"/>
              <a:gd name="connsiteY5665" fmla="*/ 1097853 h 1864576"/>
              <a:gd name="connsiteX5666" fmla="*/ 879172 w 1656655"/>
              <a:gd name="connsiteY5666" fmla="*/ 1098828 h 1864576"/>
              <a:gd name="connsiteX5667" fmla="*/ 881306 w 1656655"/>
              <a:gd name="connsiteY5667" fmla="*/ 1101944 h 1864576"/>
              <a:gd name="connsiteX5668" fmla="*/ 884604 w 1656655"/>
              <a:gd name="connsiteY5668" fmla="*/ 1107010 h 1864576"/>
              <a:gd name="connsiteX5669" fmla="*/ 884604 w 1656655"/>
              <a:gd name="connsiteY5669" fmla="*/ 1110523 h 1864576"/>
              <a:gd name="connsiteX5670" fmla="*/ 884218 w 1656655"/>
              <a:gd name="connsiteY5670" fmla="*/ 1113443 h 1864576"/>
              <a:gd name="connsiteX5671" fmla="*/ 887516 w 1656655"/>
              <a:gd name="connsiteY5671" fmla="*/ 1116951 h 1864576"/>
              <a:gd name="connsiteX5672" fmla="*/ 890041 w 1656655"/>
              <a:gd name="connsiteY5672" fmla="*/ 1117926 h 1864576"/>
              <a:gd name="connsiteX5673" fmla="*/ 891396 w 1656655"/>
              <a:gd name="connsiteY5673" fmla="*/ 1117730 h 1864576"/>
              <a:gd name="connsiteX5674" fmla="*/ 892175 w 1656655"/>
              <a:gd name="connsiteY5674" fmla="*/ 1116755 h 1864576"/>
              <a:gd name="connsiteX5675" fmla="*/ 892175 w 1656655"/>
              <a:gd name="connsiteY5675" fmla="*/ 1111885 h 1864576"/>
              <a:gd name="connsiteX5676" fmla="*/ 891592 w 1656655"/>
              <a:gd name="connsiteY5676" fmla="*/ 1109548 h 1864576"/>
              <a:gd name="connsiteX5677" fmla="*/ 891010 w 1656655"/>
              <a:gd name="connsiteY5677" fmla="*/ 1107206 h 1864576"/>
              <a:gd name="connsiteX5678" fmla="*/ 890232 w 1656655"/>
              <a:gd name="connsiteY5678" fmla="*/ 1105065 h 1864576"/>
              <a:gd name="connsiteX5679" fmla="*/ 888876 w 1656655"/>
              <a:gd name="connsiteY5679" fmla="*/ 1102140 h 1864576"/>
              <a:gd name="connsiteX5680" fmla="*/ 886160 w 1656655"/>
              <a:gd name="connsiteY5680" fmla="*/ 1097657 h 1864576"/>
              <a:gd name="connsiteX5681" fmla="*/ 883053 w 1656655"/>
              <a:gd name="connsiteY5681" fmla="*/ 1092199 h 1864576"/>
              <a:gd name="connsiteX5682" fmla="*/ 880533 w 1656655"/>
              <a:gd name="connsiteY5682" fmla="*/ 1089083 h 1864576"/>
              <a:gd name="connsiteX5683" fmla="*/ 871020 w 1656655"/>
              <a:gd name="connsiteY5683" fmla="*/ 1087329 h 1864576"/>
              <a:gd name="connsiteX5684" fmla="*/ 870633 w 1656655"/>
              <a:gd name="connsiteY5684" fmla="*/ 1081871 h 1864576"/>
              <a:gd name="connsiteX5685" fmla="*/ 870246 w 1656655"/>
              <a:gd name="connsiteY5685" fmla="*/ 1076413 h 1864576"/>
              <a:gd name="connsiteX5686" fmla="*/ 869664 w 1656655"/>
              <a:gd name="connsiteY5686" fmla="*/ 1071347 h 1864576"/>
              <a:gd name="connsiteX5687" fmla="*/ 869278 w 1656655"/>
              <a:gd name="connsiteY5687" fmla="*/ 1068422 h 1864576"/>
              <a:gd name="connsiteX5688" fmla="*/ 868499 w 1656655"/>
              <a:gd name="connsiteY5688" fmla="*/ 1067643 h 1864576"/>
              <a:gd name="connsiteX5689" fmla="*/ 868499 w 1656655"/>
              <a:gd name="connsiteY5689" fmla="*/ 1067060 h 1864576"/>
              <a:gd name="connsiteX5690" fmla="*/ 870246 w 1656655"/>
              <a:gd name="connsiteY5690" fmla="*/ 1067643 h 1864576"/>
              <a:gd name="connsiteX5691" fmla="*/ 870829 w 1656655"/>
              <a:gd name="connsiteY5691" fmla="*/ 1068035 h 1864576"/>
              <a:gd name="connsiteX5692" fmla="*/ 871020 w 1656655"/>
              <a:gd name="connsiteY5692" fmla="*/ 1070176 h 1864576"/>
              <a:gd name="connsiteX5693" fmla="*/ 871798 w 1656655"/>
              <a:gd name="connsiteY5693" fmla="*/ 1071734 h 1864576"/>
              <a:gd name="connsiteX5694" fmla="*/ 873545 w 1656655"/>
              <a:gd name="connsiteY5694" fmla="*/ 1072322 h 1864576"/>
              <a:gd name="connsiteX5695" fmla="*/ 879559 w 1656655"/>
              <a:gd name="connsiteY5695" fmla="*/ 1070955 h 1864576"/>
              <a:gd name="connsiteX5696" fmla="*/ 880724 w 1656655"/>
              <a:gd name="connsiteY5696" fmla="*/ 1068618 h 1864576"/>
              <a:gd name="connsiteX5697" fmla="*/ 883249 w 1656655"/>
              <a:gd name="connsiteY5697" fmla="*/ 1066281 h 1864576"/>
              <a:gd name="connsiteX5698" fmla="*/ 886743 w 1656655"/>
              <a:gd name="connsiteY5698" fmla="*/ 1062577 h 1864576"/>
              <a:gd name="connsiteX5699" fmla="*/ 890232 w 1656655"/>
              <a:gd name="connsiteY5699" fmla="*/ 1061406 h 1864576"/>
              <a:gd name="connsiteX5700" fmla="*/ 890232 w 1656655"/>
              <a:gd name="connsiteY5700" fmla="*/ 1059652 h 1864576"/>
              <a:gd name="connsiteX5701" fmla="*/ 891396 w 1656655"/>
              <a:gd name="connsiteY5701" fmla="*/ 1058873 h 1864576"/>
              <a:gd name="connsiteX5702" fmla="*/ 892175 w 1656655"/>
              <a:gd name="connsiteY5702" fmla="*/ 1057702 h 1864576"/>
              <a:gd name="connsiteX5703" fmla="*/ 892175 w 1656655"/>
              <a:gd name="connsiteY5703" fmla="*/ 1057119 h 1864576"/>
              <a:gd name="connsiteX5704" fmla="*/ 891788 w 1656655"/>
              <a:gd name="connsiteY5704" fmla="*/ 1056536 h 1864576"/>
              <a:gd name="connsiteX5705" fmla="*/ 890041 w 1656655"/>
              <a:gd name="connsiteY5705" fmla="*/ 1055561 h 1864576"/>
              <a:gd name="connsiteX5706" fmla="*/ 887712 w 1656655"/>
              <a:gd name="connsiteY5706" fmla="*/ 1054003 h 1864576"/>
              <a:gd name="connsiteX5707" fmla="*/ 886351 w 1656655"/>
              <a:gd name="connsiteY5707" fmla="*/ 1051661 h 1864576"/>
              <a:gd name="connsiteX5708" fmla="*/ 885965 w 1656655"/>
              <a:gd name="connsiteY5708" fmla="*/ 1051078 h 1864576"/>
              <a:gd name="connsiteX5709" fmla="*/ 882275 w 1656655"/>
              <a:gd name="connsiteY5709" fmla="*/ 1046399 h 1864576"/>
              <a:gd name="connsiteX5710" fmla="*/ 878590 w 1656655"/>
              <a:gd name="connsiteY5710" fmla="*/ 1042695 h 1864576"/>
              <a:gd name="connsiteX5711" fmla="*/ 867335 w 1656655"/>
              <a:gd name="connsiteY5711" fmla="*/ 1037242 h 1864576"/>
              <a:gd name="connsiteX5712" fmla="*/ 860542 w 1656655"/>
              <a:gd name="connsiteY5712" fmla="*/ 1036654 h 1864576"/>
              <a:gd name="connsiteX5713" fmla="*/ 853946 w 1656655"/>
              <a:gd name="connsiteY5713" fmla="*/ 1037433 h 1864576"/>
              <a:gd name="connsiteX5714" fmla="*/ 853364 w 1656655"/>
              <a:gd name="connsiteY5714" fmla="*/ 1030809 h 1864576"/>
              <a:gd name="connsiteX5715" fmla="*/ 850648 w 1656655"/>
              <a:gd name="connsiteY5715" fmla="*/ 1025547 h 1864576"/>
              <a:gd name="connsiteX5716" fmla="*/ 850065 w 1656655"/>
              <a:gd name="connsiteY5716" fmla="*/ 1024180 h 1864576"/>
              <a:gd name="connsiteX5717" fmla="*/ 848509 w 1656655"/>
              <a:gd name="connsiteY5717" fmla="*/ 1019893 h 1864576"/>
              <a:gd name="connsiteX5718" fmla="*/ 845211 w 1656655"/>
              <a:gd name="connsiteY5718" fmla="*/ 1015219 h 1864576"/>
              <a:gd name="connsiteX5719" fmla="*/ 847154 w 1656655"/>
              <a:gd name="connsiteY5719" fmla="*/ 1014244 h 1864576"/>
              <a:gd name="connsiteX5720" fmla="*/ 848318 w 1656655"/>
              <a:gd name="connsiteY5720" fmla="*/ 1014048 h 1864576"/>
              <a:gd name="connsiteX5721" fmla="*/ 851807 w 1656655"/>
              <a:gd name="connsiteY5721" fmla="*/ 1005082 h 1864576"/>
              <a:gd name="connsiteX5722" fmla="*/ 851034 w 1656655"/>
              <a:gd name="connsiteY5722" fmla="*/ 1003132 h 1864576"/>
              <a:gd name="connsiteX5723" fmla="*/ 845989 w 1656655"/>
              <a:gd name="connsiteY5723" fmla="*/ 999624 h 1864576"/>
              <a:gd name="connsiteX5724" fmla="*/ 839001 w 1656655"/>
              <a:gd name="connsiteY5724" fmla="*/ 1000403 h 1864576"/>
              <a:gd name="connsiteX5725" fmla="*/ 837450 w 1656655"/>
              <a:gd name="connsiteY5725" fmla="*/ 1001574 h 1864576"/>
              <a:gd name="connsiteX5726" fmla="*/ 836481 w 1656655"/>
              <a:gd name="connsiteY5726" fmla="*/ 1006057 h 1864576"/>
              <a:gd name="connsiteX5727" fmla="*/ 831626 w 1656655"/>
              <a:gd name="connsiteY5727" fmla="*/ 1006057 h 1864576"/>
              <a:gd name="connsiteX5728" fmla="*/ 827746 w 1656655"/>
              <a:gd name="connsiteY5728" fmla="*/ 1005278 h 1864576"/>
              <a:gd name="connsiteX5729" fmla="*/ 826194 w 1656655"/>
              <a:gd name="connsiteY5729" fmla="*/ 1005278 h 1864576"/>
              <a:gd name="connsiteX5730" fmla="*/ 821149 w 1656655"/>
              <a:gd name="connsiteY5730" fmla="*/ 1003911 h 1864576"/>
              <a:gd name="connsiteX5731" fmla="*/ 818433 w 1656655"/>
              <a:gd name="connsiteY5731" fmla="*/ 1003524 h 1864576"/>
              <a:gd name="connsiteX5732" fmla="*/ 817269 w 1656655"/>
              <a:gd name="connsiteY5732" fmla="*/ 1003132 h 1864576"/>
              <a:gd name="connsiteX5733" fmla="*/ 815908 w 1656655"/>
              <a:gd name="connsiteY5733" fmla="*/ 1003132 h 1864576"/>
              <a:gd name="connsiteX5734" fmla="*/ 815130 w 1656655"/>
              <a:gd name="connsiteY5734" fmla="*/ 1002353 h 1864576"/>
              <a:gd name="connsiteX5735" fmla="*/ 814357 w 1656655"/>
              <a:gd name="connsiteY5735" fmla="*/ 1001574 h 1864576"/>
              <a:gd name="connsiteX5736" fmla="*/ 810863 w 1656655"/>
              <a:gd name="connsiteY5736" fmla="*/ 997870 h 1864576"/>
              <a:gd name="connsiteX5737" fmla="*/ 810281 w 1656655"/>
              <a:gd name="connsiteY5737" fmla="*/ 997091 h 1864576"/>
              <a:gd name="connsiteX5738" fmla="*/ 810085 w 1656655"/>
              <a:gd name="connsiteY5738" fmla="*/ 992025 h 1864576"/>
              <a:gd name="connsiteX5739" fmla="*/ 808729 w 1656655"/>
              <a:gd name="connsiteY5739" fmla="*/ 990467 h 1864576"/>
              <a:gd name="connsiteX5740" fmla="*/ 806400 w 1656655"/>
              <a:gd name="connsiteY5740" fmla="*/ 989879 h 1864576"/>
              <a:gd name="connsiteX5741" fmla="*/ 804457 w 1656655"/>
              <a:gd name="connsiteY5741" fmla="*/ 986763 h 1864576"/>
              <a:gd name="connsiteX5742" fmla="*/ 803488 w 1656655"/>
              <a:gd name="connsiteY5742" fmla="*/ 985205 h 1864576"/>
              <a:gd name="connsiteX5743" fmla="*/ 802128 w 1656655"/>
              <a:gd name="connsiteY5743" fmla="*/ 984034 h 1864576"/>
              <a:gd name="connsiteX5744" fmla="*/ 799412 w 1656655"/>
              <a:gd name="connsiteY5744" fmla="*/ 984034 h 1864576"/>
              <a:gd name="connsiteX5745" fmla="*/ 798056 w 1656655"/>
              <a:gd name="connsiteY5745" fmla="*/ 985396 h 1864576"/>
              <a:gd name="connsiteX5746" fmla="*/ 799608 w 1656655"/>
              <a:gd name="connsiteY5746" fmla="*/ 989296 h 1864576"/>
              <a:gd name="connsiteX5747" fmla="*/ 799994 w 1656655"/>
              <a:gd name="connsiteY5747" fmla="*/ 991246 h 1864576"/>
              <a:gd name="connsiteX5748" fmla="*/ 802710 w 1656655"/>
              <a:gd name="connsiteY5748" fmla="*/ 998262 h 1864576"/>
              <a:gd name="connsiteX5749" fmla="*/ 804849 w 1656655"/>
              <a:gd name="connsiteY5749" fmla="*/ 998845 h 1864576"/>
              <a:gd name="connsiteX5750" fmla="*/ 811249 w 1656655"/>
              <a:gd name="connsiteY5750" fmla="*/ 1011319 h 1864576"/>
              <a:gd name="connsiteX5751" fmla="*/ 809698 w 1656655"/>
              <a:gd name="connsiteY5751" fmla="*/ 1012490 h 1864576"/>
              <a:gd name="connsiteX5752" fmla="*/ 807755 w 1656655"/>
              <a:gd name="connsiteY5752" fmla="*/ 1013269 h 1864576"/>
              <a:gd name="connsiteX5753" fmla="*/ 801355 w 1656655"/>
              <a:gd name="connsiteY5753" fmla="*/ 1013269 h 1864576"/>
              <a:gd name="connsiteX5754" fmla="*/ 800381 w 1656655"/>
              <a:gd name="connsiteY5754" fmla="*/ 1013656 h 1864576"/>
              <a:gd name="connsiteX5755" fmla="*/ 799025 w 1656655"/>
              <a:gd name="connsiteY5755" fmla="*/ 1013656 h 1864576"/>
              <a:gd name="connsiteX5756" fmla="*/ 795727 w 1656655"/>
              <a:gd name="connsiteY5756" fmla="*/ 1015802 h 1864576"/>
              <a:gd name="connsiteX5757" fmla="*/ 795145 w 1656655"/>
              <a:gd name="connsiteY5757" fmla="*/ 1016581 h 1864576"/>
              <a:gd name="connsiteX5758" fmla="*/ 792037 w 1656655"/>
              <a:gd name="connsiteY5758" fmla="*/ 1017556 h 1864576"/>
              <a:gd name="connsiteX5759" fmla="*/ 788352 w 1656655"/>
              <a:gd name="connsiteY5759" fmla="*/ 1018139 h 1864576"/>
              <a:gd name="connsiteX5760" fmla="*/ 787188 w 1656655"/>
              <a:gd name="connsiteY5760" fmla="*/ 1019697 h 1864576"/>
              <a:gd name="connsiteX5761" fmla="*/ 784472 w 1656655"/>
              <a:gd name="connsiteY5761" fmla="*/ 1020089 h 1864576"/>
              <a:gd name="connsiteX5762" fmla="*/ 782529 w 1656655"/>
              <a:gd name="connsiteY5762" fmla="*/ 1021451 h 1864576"/>
              <a:gd name="connsiteX5763" fmla="*/ 780591 w 1656655"/>
              <a:gd name="connsiteY5763" fmla="*/ 1022622 h 1864576"/>
              <a:gd name="connsiteX5764" fmla="*/ 779231 w 1656655"/>
              <a:gd name="connsiteY5764" fmla="*/ 1024376 h 1864576"/>
              <a:gd name="connsiteX5765" fmla="*/ 777680 w 1656655"/>
              <a:gd name="connsiteY5765" fmla="*/ 1025934 h 1864576"/>
              <a:gd name="connsiteX5766" fmla="*/ 772825 w 1656655"/>
              <a:gd name="connsiteY5766" fmla="*/ 1028859 h 1864576"/>
              <a:gd name="connsiteX5767" fmla="*/ 769527 w 1656655"/>
              <a:gd name="connsiteY5767" fmla="*/ 1030030 h 1864576"/>
              <a:gd name="connsiteX5768" fmla="*/ 772439 w 1656655"/>
              <a:gd name="connsiteY5768" fmla="*/ 1033734 h 1864576"/>
              <a:gd name="connsiteX5769" fmla="*/ 777484 w 1656655"/>
              <a:gd name="connsiteY5769" fmla="*/ 1032563 h 1864576"/>
              <a:gd name="connsiteX5770" fmla="*/ 778648 w 1656655"/>
              <a:gd name="connsiteY5770" fmla="*/ 1032563 h 1864576"/>
              <a:gd name="connsiteX5771" fmla="*/ 779617 w 1656655"/>
              <a:gd name="connsiteY5771" fmla="*/ 1033146 h 1864576"/>
              <a:gd name="connsiteX5772" fmla="*/ 783307 w 1656655"/>
              <a:gd name="connsiteY5772" fmla="*/ 1034317 h 1864576"/>
              <a:gd name="connsiteX5773" fmla="*/ 784472 w 1656655"/>
              <a:gd name="connsiteY5773" fmla="*/ 1034704 h 1864576"/>
              <a:gd name="connsiteX5774" fmla="*/ 786992 w 1656655"/>
              <a:gd name="connsiteY5774" fmla="*/ 1034317 h 1864576"/>
              <a:gd name="connsiteX5775" fmla="*/ 789517 w 1656655"/>
              <a:gd name="connsiteY5775" fmla="*/ 1033734 h 1864576"/>
              <a:gd name="connsiteX5776" fmla="*/ 795918 w 1656655"/>
              <a:gd name="connsiteY5776" fmla="*/ 1030809 h 1864576"/>
              <a:gd name="connsiteX5777" fmla="*/ 805039 w 1656655"/>
              <a:gd name="connsiteY5777" fmla="*/ 1034121 h 1864576"/>
              <a:gd name="connsiteX5778" fmla="*/ 807951 w 1656655"/>
              <a:gd name="connsiteY5778" fmla="*/ 1034513 h 1864576"/>
              <a:gd name="connsiteX5779" fmla="*/ 810476 w 1656655"/>
              <a:gd name="connsiteY5779" fmla="*/ 1033925 h 1864576"/>
              <a:gd name="connsiteX5780" fmla="*/ 816490 w 1656655"/>
              <a:gd name="connsiteY5780" fmla="*/ 1033538 h 1864576"/>
              <a:gd name="connsiteX5781" fmla="*/ 822314 w 1656655"/>
              <a:gd name="connsiteY5781" fmla="*/ 1033146 h 1864576"/>
              <a:gd name="connsiteX5782" fmla="*/ 823865 w 1656655"/>
              <a:gd name="connsiteY5782" fmla="*/ 1036267 h 1864576"/>
              <a:gd name="connsiteX5783" fmla="*/ 824252 w 1656655"/>
              <a:gd name="connsiteY5783" fmla="*/ 1038021 h 1864576"/>
              <a:gd name="connsiteX5784" fmla="*/ 823865 w 1656655"/>
              <a:gd name="connsiteY5784" fmla="*/ 1039775 h 1864576"/>
              <a:gd name="connsiteX5785" fmla="*/ 822700 w 1656655"/>
              <a:gd name="connsiteY5785" fmla="*/ 1047957 h 1864576"/>
              <a:gd name="connsiteX5786" fmla="*/ 822700 w 1656655"/>
              <a:gd name="connsiteY5786" fmla="*/ 1050299 h 1864576"/>
              <a:gd name="connsiteX5787" fmla="*/ 822700 w 1656655"/>
              <a:gd name="connsiteY5787" fmla="*/ 1052440 h 1864576"/>
              <a:gd name="connsiteX5788" fmla="*/ 822314 w 1656655"/>
              <a:gd name="connsiteY5788" fmla="*/ 1053219 h 1864576"/>
              <a:gd name="connsiteX5789" fmla="*/ 821732 w 1656655"/>
              <a:gd name="connsiteY5789" fmla="*/ 1056144 h 1864576"/>
              <a:gd name="connsiteX5790" fmla="*/ 821149 w 1656655"/>
              <a:gd name="connsiteY5790" fmla="*/ 1059848 h 1864576"/>
              <a:gd name="connsiteX5791" fmla="*/ 822896 w 1656655"/>
              <a:gd name="connsiteY5791" fmla="*/ 1062577 h 1864576"/>
              <a:gd name="connsiteX5792" fmla="*/ 819206 w 1656655"/>
              <a:gd name="connsiteY5792" fmla="*/ 1062577 h 1864576"/>
              <a:gd name="connsiteX5793" fmla="*/ 796892 w 1656655"/>
              <a:gd name="connsiteY5793" fmla="*/ 1073684 h 1864576"/>
              <a:gd name="connsiteX5794" fmla="*/ 794949 w 1656655"/>
              <a:gd name="connsiteY5794" fmla="*/ 1075438 h 1864576"/>
              <a:gd name="connsiteX5795" fmla="*/ 780978 w 1656655"/>
              <a:gd name="connsiteY5795" fmla="*/ 1080117 h 1864576"/>
              <a:gd name="connsiteX5796" fmla="*/ 773603 w 1656655"/>
              <a:gd name="connsiteY5796" fmla="*/ 1087716 h 1864576"/>
              <a:gd name="connsiteX5797" fmla="*/ 773217 w 1656655"/>
              <a:gd name="connsiteY5797" fmla="*/ 1091033 h 1864576"/>
              <a:gd name="connsiteX5798" fmla="*/ 771274 w 1656655"/>
              <a:gd name="connsiteY5798" fmla="*/ 1092787 h 1864576"/>
              <a:gd name="connsiteX5799" fmla="*/ 768558 w 1656655"/>
              <a:gd name="connsiteY5799" fmla="*/ 1097270 h 1864576"/>
              <a:gd name="connsiteX5800" fmla="*/ 767589 w 1656655"/>
              <a:gd name="connsiteY5800" fmla="*/ 1107206 h 1864576"/>
              <a:gd name="connsiteX5801" fmla="*/ 766229 w 1656655"/>
              <a:gd name="connsiteY5801" fmla="*/ 1109548 h 1864576"/>
              <a:gd name="connsiteX5802" fmla="*/ 766229 w 1656655"/>
              <a:gd name="connsiteY5802" fmla="*/ 1116172 h 1864576"/>
              <a:gd name="connsiteX5803" fmla="*/ 763899 w 1656655"/>
              <a:gd name="connsiteY5803" fmla="*/ 1119293 h 1864576"/>
              <a:gd name="connsiteX5804" fmla="*/ 763899 w 1656655"/>
              <a:gd name="connsiteY5804" fmla="*/ 1120655 h 1864576"/>
              <a:gd name="connsiteX5805" fmla="*/ 805622 w 1656655"/>
              <a:gd name="connsiteY5805" fmla="*/ 995920 h 1864576"/>
              <a:gd name="connsiteX5806" fmla="*/ 803292 w 1656655"/>
              <a:gd name="connsiteY5806" fmla="*/ 994362 h 1864576"/>
              <a:gd name="connsiteX5807" fmla="*/ 805235 w 1656655"/>
              <a:gd name="connsiteY5807" fmla="*/ 994945 h 1864576"/>
              <a:gd name="connsiteX5808" fmla="*/ 805622 w 1656655"/>
              <a:gd name="connsiteY5808" fmla="*/ 995920 h 1864576"/>
              <a:gd name="connsiteX5809" fmla="*/ 839970 w 1656655"/>
              <a:gd name="connsiteY5809" fmla="*/ 1005082 h 1864576"/>
              <a:gd name="connsiteX5810" fmla="*/ 840361 w 1656655"/>
              <a:gd name="connsiteY5810" fmla="*/ 1003524 h 1864576"/>
              <a:gd name="connsiteX5811" fmla="*/ 848705 w 1656655"/>
              <a:gd name="connsiteY5811" fmla="*/ 1004886 h 1864576"/>
              <a:gd name="connsiteX5812" fmla="*/ 849091 w 1656655"/>
              <a:gd name="connsiteY5812" fmla="*/ 1006444 h 1864576"/>
              <a:gd name="connsiteX5813" fmla="*/ 847540 w 1656655"/>
              <a:gd name="connsiteY5813" fmla="*/ 1005474 h 1864576"/>
              <a:gd name="connsiteX5814" fmla="*/ 845793 w 1656655"/>
              <a:gd name="connsiteY5814" fmla="*/ 1004690 h 1864576"/>
              <a:gd name="connsiteX5815" fmla="*/ 844628 w 1656655"/>
              <a:gd name="connsiteY5815" fmla="*/ 1003524 h 1864576"/>
              <a:gd name="connsiteX5816" fmla="*/ 843273 w 1656655"/>
              <a:gd name="connsiteY5816" fmla="*/ 1006640 h 1864576"/>
              <a:gd name="connsiteX5817" fmla="*/ 843855 w 1656655"/>
              <a:gd name="connsiteY5817" fmla="*/ 1007228 h 1864576"/>
              <a:gd name="connsiteX5818" fmla="*/ 844628 w 1656655"/>
              <a:gd name="connsiteY5818" fmla="*/ 1010540 h 1864576"/>
              <a:gd name="connsiteX5819" fmla="*/ 843660 w 1656655"/>
              <a:gd name="connsiteY5819" fmla="*/ 1009761 h 1864576"/>
              <a:gd name="connsiteX5820" fmla="*/ 842108 w 1656655"/>
              <a:gd name="connsiteY5820" fmla="*/ 1009952 h 1864576"/>
              <a:gd name="connsiteX5821" fmla="*/ 840748 w 1656655"/>
              <a:gd name="connsiteY5821" fmla="*/ 1010344 h 1864576"/>
              <a:gd name="connsiteX5822" fmla="*/ 840166 w 1656655"/>
              <a:gd name="connsiteY5822" fmla="*/ 1011515 h 1864576"/>
              <a:gd name="connsiteX5823" fmla="*/ 840361 w 1656655"/>
              <a:gd name="connsiteY5823" fmla="*/ 1008786 h 1864576"/>
              <a:gd name="connsiteX5824" fmla="*/ 841134 w 1656655"/>
              <a:gd name="connsiteY5824" fmla="*/ 1007811 h 1864576"/>
              <a:gd name="connsiteX5825" fmla="*/ 842108 w 1656655"/>
              <a:gd name="connsiteY5825" fmla="*/ 1007228 h 1864576"/>
              <a:gd name="connsiteX5826" fmla="*/ 842108 w 1656655"/>
              <a:gd name="connsiteY5826" fmla="*/ 1004886 h 1864576"/>
              <a:gd name="connsiteX5827" fmla="*/ 840944 w 1656655"/>
              <a:gd name="connsiteY5827" fmla="*/ 1004499 h 1864576"/>
              <a:gd name="connsiteX5828" fmla="*/ 839970 w 1656655"/>
              <a:gd name="connsiteY5828" fmla="*/ 1005082 h 1864576"/>
              <a:gd name="connsiteX5829" fmla="*/ 817459 w 1656655"/>
              <a:gd name="connsiteY5829" fmla="*/ 1006640 h 1864576"/>
              <a:gd name="connsiteX5830" fmla="*/ 819402 w 1656655"/>
              <a:gd name="connsiteY5830" fmla="*/ 1007032 h 1864576"/>
              <a:gd name="connsiteX5831" fmla="*/ 821536 w 1656655"/>
              <a:gd name="connsiteY5831" fmla="*/ 1007228 h 1864576"/>
              <a:gd name="connsiteX5832" fmla="*/ 825416 w 1656655"/>
              <a:gd name="connsiteY5832" fmla="*/ 1008394 h 1864576"/>
              <a:gd name="connsiteX5833" fmla="*/ 825612 w 1656655"/>
              <a:gd name="connsiteY5833" fmla="*/ 1010540 h 1864576"/>
              <a:gd name="connsiteX5834" fmla="*/ 830075 w 1656655"/>
              <a:gd name="connsiteY5834" fmla="*/ 1016189 h 1864576"/>
              <a:gd name="connsiteX5835" fmla="*/ 830462 w 1656655"/>
              <a:gd name="connsiteY5835" fmla="*/ 1018139 h 1864576"/>
              <a:gd name="connsiteX5836" fmla="*/ 832404 w 1656655"/>
              <a:gd name="connsiteY5836" fmla="*/ 1021064 h 1864576"/>
              <a:gd name="connsiteX5837" fmla="*/ 832791 w 1656655"/>
              <a:gd name="connsiteY5837" fmla="*/ 1022039 h 1864576"/>
              <a:gd name="connsiteX5838" fmla="*/ 832209 w 1656655"/>
              <a:gd name="connsiteY5838" fmla="*/ 1037629 h 1864576"/>
              <a:gd name="connsiteX5839" fmla="*/ 832595 w 1656655"/>
              <a:gd name="connsiteY5839" fmla="*/ 1039775 h 1864576"/>
              <a:gd name="connsiteX5840" fmla="*/ 832209 w 1656655"/>
              <a:gd name="connsiteY5840" fmla="*/ 1040554 h 1864576"/>
              <a:gd name="connsiteX5841" fmla="*/ 831240 w 1656655"/>
              <a:gd name="connsiteY5841" fmla="*/ 1038800 h 1864576"/>
              <a:gd name="connsiteX5842" fmla="*/ 830271 w 1656655"/>
              <a:gd name="connsiteY5842" fmla="*/ 1037046 h 1864576"/>
              <a:gd name="connsiteX5843" fmla="*/ 828328 w 1656655"/>
              <a:gd name="connsiteY5843" fmla="*/ 1033342 h 1864576"/>
              <a:gd name="connsiteX5844" fmla="*/ 828132 w 1656655"/>
              <a:gd name="connsiteY5844" fmla="*/ 1032171 h 1864576"/>
              <a:gd name="connsiteX5845" fmla="*/ 827746 w 1656655"/>
              <a:gd name="connsiteY5845" fmla="*/ 1028276 h 1864576"/>
              <a:gd name="connsiteX5846" fmla="*/ 826968 w 1656655"/>
              <a:gd name="connsiteY5846" fmla="*/ 1026326 h 1864576"/>
              <a:gd name="connsiteX5847" fmla="*/ 825416 w 1656655"/>
              <a:gd name="connsiteY5847" fmla="*/ 1019697 h 1864576"/>
              <a:gd name="connsiteX5848" fmla="*/ 825030 w 1656655"/>
              <a:gd name="connsiteY5848" fmla="*/ 1017360 h 1864576"/>
              <a:gd name="connsiteX5849" fmla="*/ 824252 w 1656655"/>
              <a:gd name="connsiteY5849" fmla="*/ 1015410 h 1864576"/>
              <a:gd name="connsiteX5850" fmla="*/ 821536 w 1656655"/>
              <a:gd name="connsiteY5850" fmla="*/ 1012490 h 1864576"/>
              <a:gd name="connsiteX5851" fmla="*/ 817269 w 1656655"/>
              <a:gd name="connsiteY5851" fmla="*/ 1011319 h 1864576"/>
              <a:gd name="connsiteX5852" fmla="*/ 817459 w 1656655"/>
              <a:gd name="connsiteY5852" fmla="*/ 1006640 h 1864576"/>
              <a:gd name="connsiteX5853" fmla="*/ 835120 w 1656655"/>
              <a:gd name="connsiteY5853" fmla="*/ 1036654 h 1864576"/>
              <a:gd name="connsiteX5854" fmla="*/ 835507 w 1656655"/>
              <a:gd name="connsiteY5854" fmla="*/ 1027884 h 1864576"/>
              <a:gd name="connsiteX5855" fmla="*/ 835703 w 1656655"/>
              <a:gd name="connsiteY5855" fmla="*/ 1023597 h 1864576"/>
              <a:gd name="connsiteX5856" fmla="*/ 835120 w 1656655"/>
              <a:gd name="connsiteY5856" fmla="*/ 1019893 h 1864576"/>
              <a:gd name="connsiteX5857" fmla="*/ 833373 w 1656655"/>
              <a:gd name="connsiteY5857" fmla="*/ 1017164 h 1864576"/>
              <a:gd name="connsiteX5858" fmla="*/ 832987 w 1656655"/>
              <a:gd name="connsiteY5858" fmla="*/ 1015219 h 1864576"/>
              <a:gd name="connsiteX5859" fmla="*/ 829688 w 1656655"/>
              <a:gd name="connsiteY5859" fmla="*/ 1011902 h 1864576"/>
              <a:gd name="connsiteX5860" fmla="*/ 828524 w 1656655"/>
              <a:gd name="connsiteY5860" fmla="*/ 1008590 h 1864576"/>
              <a:gd name="connsiteX5861" fmla="*/ 832791 w 1656655"/>
              <a:gd name="connsiteY5861" fmla="*/ 1009565 h 1864576"/>
              <a:gd name="connsiteX5862" fmla="*/ 837254 w 1656655"/>
              <a:gd name="connsiteY5862" fmla="*/ 1009565 h 1864576"/>
              <a:gd name="connsiteX5863" fmla="*/ 838419 w 1656655"/>
              <a:gd name="connsiteY5863" fmla="*/ 1013656 h 1864576"/>
              <a:gd name="connsiteX5864" fmla="*/ 839387 w 1656655"/>
              <a:gd name="connsiteY5864" fmla="*/ 1014435 h 1864576"/>
              <a:gd name="connsiteX5865" fmla="*/ 839001 w 1656655"/>
              <a:gd name="connsiteY5865" fmla="*/ 1015606 h 1864576"/>
              <a:gd name="connsiteX5866" fmla="*/ 837836 w 1656655"/>
              <a:gd name="connsiteY5866" fmla="*/ 1015219 h 1864576"/>
              <a:gd name="connsiteX5867" fmla="*/ 835898 w 1656655"/>
              <a:gd name="connsiteY5867" fmla="*/ 1012490 h 1864576"/>
              <a:gd name="connsiteX5868" fmla="*/ 832791 w 1656655"/>
              <a:gd name="connsiteY5868" fmla="*/ 1012681 h 1864576"/>
              <a:gd name="connsiteX5869" fmla="*/ 834734 w 1656655"/>
              <a:gd name="connsiteY5869" fmla="*/ 1017164 h 1864576"/>
              <a:gd name="connsiteX5870" fmla="*/ 838223 w 1656655"/>
              <a:gd name="connsiteY5870" fmla="*/ 1018531 h 1864576"/>
              <a:gd name="connsiteX5871" fmla="*/ 839387 w 1656655"/>
              <a:gd name="connsiteY5871" fmla="*/ 1018139 h 1864576"/>
              <a:gd name="connsiteX5872" fmla="*/ 839970 w 1656655"/>
              <a:gd name="connsiteY5872" fmla="*/ 1021843 h 1864576"/>
              <a:gd name="connsiteX5873" fmla="*/ 839970 w 1656655"/>
              <a:gd name="connsiteY5873" fmla="*/ 1023014 h 1864576"/>
              <a:gd name="connsiteX5874" fmla="*/ 837640 w 1656655"/>
              <a:gd name="connsiteY5874" fmla="*/ 1034317 h 1864576"/>
              <a:gd name="connsiteX5875" fmla="*/ 837450 w 1656655"/>
              <a:gd name="connsiteY5875" fmla="*/ 1036850 h 1864576"/>
              <a:gd name="connsiteX5876" fmla="*/ 835120 w 1656655"/>
              <a:gd name="connsiteY5876" fmla="*/ 1036654 h 1864576"/>
              <a:gd name="connsiteX5877" fmla="*/ 822314 w 1656655"/>
              <a:gd name="connsiteY5877" fmla="*/ 1021843 h 1864576"/>
              <a:gd name="connsiteX5878" fmla="*/ 822314 w 1656655"/>
              <a:gd name="connsiteY5878" fmla="*/ 1021843 h 1864576"/>
              <a:gd name="connsiteX5879" fmla="*/ 819593 w 1656655"/>
              <a:gd name="connsiteY5879" fmla="*/ 1016581 h 1864576"/>
              <a:gd name="connsiteX5880" fmla="*/ 818820 w 1656655"/>
              <a:gd name="connsiteY5880" fmla="*/ 1014827 h 1864576"/>
              <a:gd name="connsiteX5881" fmla="*/ 819789 w 1656655"/>
              <a:gd name="connsiteY5881" fmla="*/ 1015219 h 1864576"/>
              <a:gd name="connsiteX5882" fmla="*/ 820953 w 1656655"/>
              <a:gd name="connsiteY5882" fmla="*/ 1016581 h 1864576"/>
              <a:gd name="connsiteX5883" fmla="*/ 821536 w 1656655"/>
              <a:gd name="connsiteY5883" fmla="*/ 1017360 h 1864576"/>
              <a:gd name="connsiteX5884" fmla="*/ 822314 w 1656655"/>
              <a:gd name="connsiteY5884" fmla="*/ 1021843 h 1864576"/>
              <a:gd name="connsiteX5885" fmla="*/ 841134 w 1656655"/>
              <a:gd name="connsiteY5885" fmla="*/ 1044841 h 1864576"/>
              <a:gd name="connsiteX5886" fmla="*/ 839001 w 1656655"/>
              <a:gd name="connsiteY5886" fmla="*/ 1043866 h 1864576"/>
              <a:gd name="connsiteX5887" fmla="*/ 839197 w 1656655"/>
              <a:gd name="connsiteY5887" fmla="*/ 1043866 h 1864576"/>
              <a:gd name="connsiteX5888" fmla="*/ 840166 w 1656655"/>
              <a:gd name="connsiteY5888" fmla="*/ 1043670 h 1864576"/>
              <a:gd name="connsiteX5889" fmla="*/ 840944 w 1656655"/>
              <a:gd name="connsiteY5889" fmla="*/ 1043087 h 1864576"/>
              <a:gd name="connsiteX5890" fmla="*/ 842882 w 1656655"/>
              <a:gd name="connsiteY5890" fmla="*/ 1043283 h 1864576"/>
              <a:gd name="connsiteX5891" fmla="*/ 844242 w 1656655"/>
              <a:gd name="connsiteY5891" fmla="*/ 1042308 h 1864576"/>
              <a:gd name="connsiteX5892" fmla="*/ 845989 w 1656655"/>
              <a:gd name="connsiteY5892" fmla="*/ 1039187 h 1864576"/>
              <a:gd name="connsiteX5893" fmla="*/ 846571 w 1656655"/>
              <a:gd name="connsiteY5893" fmla="*/ 1035488 h 1864576"/>
              <a:gd name="connsiteX5894" fmla="*/ 843855 w 1656655"/>
              <a:gd name="connsiteY5894" fmla="*/ 1026130 h 1864576"/>
              <a:gd name="connsiteX5895" fmla="*/ 843273 w 1656655"/>
              <a:gd name="connsiteY5895" fmla="*/ 1024180 h 1864576"/>
              <a:gd name="connsiteX5896" fmla="*/ 841717 w 1656655"/>
              <a:gd name="connsiteY5896" fmla="*/ 1016189 h 1864576"/>
              <a:gd name="connsiteX5897" fmla="*/ 843273 w 1656655"/>
              <a:gd name="connsiteY5897" fmla="*/ 1017752 h 1864576"/>
              <a:gd name="connsiteX5898" fmla="*/ 846762 w 1656655"/>
              <a:gd name="connsiteY5898" fmla="*/ 1023989 h 1864576"/>
              <a:gd name="connsiteX5899" fmla="*/ 848705 w 1656655"/>
              <a:gd name="connsiteY5899" fmla="*/ 1028472 h 1864576"/>
              <a:gd name="connsiteX5900" fmla="*/ 850838 w 1656655"/>
              <a:gd name="connsiteY5900" fmla="*/ 1032759 h 1864576"/>
              <a:gd name="connsiteX5901" fmla="*/ 847540 w 1656655"/>
              <a:gd name="connsiteY5901" fmla="*/ 1041333 h 1864576"/>
              <a:gd name="connsiteX5902" fmla="*/ 845407 w 1656655"/>
              <a:gd name="connsiteY5902" fmla="*/ 1042504 h 1864576"/>
              <a:gd name="connsiteX5903" fmla="*/ 841134 w 1656655"/>
              <a:gd name="connsiteY5903" fmla="*/ 1044841 h 1864576"/>
              <a:gd name="connsiteX5904" fmla="*/ 804653 w 1656655"/>
              <a:gd name="connsiteY5904" fmla="*/ 1016385 h 1864576"/>
              <a:gd name="connsiteX5905" fmla="*/ 807369 w 1656655"/>
              <a:gd name="connsiteY5905" fmla="*/ 1016581 h 1864576"/>
              <a:gd name="connsiteX5906" fmla="*/ 810667 w 1656655"/>
              <a:gd name="connsiteY5906" fmla="*/ 1016189 h 1864576"/>
              <a:gd name="connsiteX5907" fmla="*/ 811445 w 1656655"/>
              <a:gd name="connsiteY5907" fmla="*/ 1015606 h 1864576"/>
              <a:gd name="connsiteX5908" fmla="*/ 813192 w 1656655"/>
              <a:gd name="connsiteY5908" fmla="*/ 1014435 h 1864576"/>
              <a:gd name="connsiteX5909" fmla="*/ 821340 w 1656655"/>
              <a:gd name="connsiteY5909" fmla="*/ 1030417 h 1864576"/>
              <a:gd name="connsiteX5910" fmla="*/ 814939 w 1656655"/>
              <a:gd name="connsiteY5910" fmla="*/ 1030809 h 1864576"/>
              <a:gd name="connsiteX5911" fmla="*/ 811832 w 1656655"/>
              <a:gd name="connsiteY5911" fmla="*/ 1031005 h 1864576"/>
              <a:gd name="connsiteX5912" fmla="*/ 808920 w 1656655"/>
              <a:gd name="connsiteY5912" fmla="*/ 1031588 h 1864576"/>
              <a:gd name="connsiteX5913" fmla="*/ 808147 w 1656655"/>
              <a:gd name="connsiteY5913" fmla="*/ 1031784 h 1864576"/>
              <a:gd name="connsiteX5914" fmla="*/ 806013 w 1656655"/>
              <a:gd name="connsiteY5914" fmla="*/ 1031392 h 1864576"/>
              <a:gd name="connsiteX5915" fmla="*/ 798829 w 1656655"/>
              <a:gd name="connsiteY5915" fmla="*/ 1028472 h 1864576"/>
              <a:gd name="connsiteX5916" fmla="*/ 793593 w 1656655"/>
              <a:gd name="connsiteY5916" fmla="*/ 1029055 h 1864576"/>
              <a:gd name="connsiteX5917" fmla="*/ 791846 w 1656655"/>
              <a:gd name="connsiteY5917" fmla="*/ 1030613 h 1864576"/>
              <a:gd name="connsiteX5918" fmla="*/ 788935 w 1656655"/>
              <a:gd name="connsiteY5918" fmla="*/ 1031005 h 1864576"/>
              <a:gd name="connsiteX5919" fmla="*/ 786410 w 1656655"/>
              <a:gd name="connsiteY5919" fmla="*/ 1031784 h 1864576"/>
              <a:gd name="connsiteX5920" fmla="*/ 785054 w 1656655"/>
              <a:gd name="connsiteY5920" fmla="*/ 1031588 h 1864576"/>
              <a:gd name="connsiteX5921" fmla="*/ 783694 w 1656655"/>
              <a:gd name="connsiteY5921" fmla="*/ 1031196 h 1864576"/>
              <a:gd name="connsiteX5922" fmla="*/ 778648 w 1656655"/>
              <a:gd name="connsiteY5922" fmla="*/ 1029442 h 1864576"/>
              <a:gd name="connsiteX5923" fmla="*/ 780591 w 1656655"/>
              <a:gd name="connsiteY5923" fmla="*/ 1028663 h 1864576"/>
              <a:gd name="connsiteX5924" fmla="*/ 782725 w 1656655"/>
              <a:gd name="connsiteY5924" fmla="*/ 1025743 h 1864576"/>
              <a:gd name="connsiteX5925" fmla="*/ 785827 w 1656655"/>
              <a:gd name="connsiteY5925" fmla="*/ 1023793 h 1864576"/>
              <a:gd name="connsiteX5926" fmla="*/ 787961 w 1656655"/>
              <a:gd name="connsiteY5926" fmla="*/ 1023401 h 1864576"/>
              <a:gd name="connsiteX5927" fmla="*/ 790099 w 1656655"/>
              <a:gd name="connsiteY5927" fmla="*/ 1022818 h 1864576"/>
              <a:gd name="connsiteX5928" fmla="*/ 791264 w 1656655"/>
              <a:gd name="connsiteY5928" fmla="*/ 1021451 h 1864576"/>
              <a:gd name="connsiteX5929" fmla="*/ 794949 w 1656655"/>
              <a:gd name="connsiteY5929" fmla="*/ 1020285 h 1864576"/>
              <a:gd name="connsiteX5930" fmla="*/ 798247 w 1656655"/>
              <a:gd name="connsiteY5930" fmla="*/ 1018918 h 1864576"/>
              <a:gd name="connsiteX5931" fmla="*/ 799221 w 1656655"/>
              <a:gd name="connsiteY5931" fmla="*/ 1017556 h 1864576"/>
              <a:gd name="connsiteX5932" fmla="*/ 800963 w 1656655"/>
              <a:gd name="connsiteY5932" fmla="*/ 1017164 h 1864576"/>
              <a:gd name="connsiteX5933" fmla="*/ 804653 w 1656655"/>
              <a:gd name="connsiteY5933" fmla="*/ 1016385 h 1864576"/>
              <a:gd name="connsiteX5934" fmla="*/ 839583 w 1656655"/>
              <a:gd name="connsiteY5934" fmla="*/ 1039187 h 1864576"/>
              <a:gd name="connsiteX5935" fmla="*/ 839970 w 1656655"/>
              <a:gd name="connsiteY5935" fmla="*/ 1033146 h 1864576"/>
              <a:gd name="connsiteX5936" fmla="*/ 840361 w 1656655"/>
              <a:gd name="connsiteY5936" fmla="*/ 1030417 h 1864576"/>
              <a:gd name="connsiteX5937" fmla="*/ 840944 w 1656655"/>
              <a:gd name="connsiteY5937" fmla="*/ 1027884 h 1864576"/>
              <a:gd name="connsiteX5938" fmla="*/ 841717 w 1656655"/>
              <a:gd name="connsiteY5938" fmla="*/ 1031005 h 1864576"/>
              <a:gd name="connsiteX5939" fmla="*/ 842691 w 1656655"/>
              <a:gd name="connsiteY5939" fmla="*/ 1034121 h 1864576"/>
              <a:gd name="connsiteX5940" fmla="*/ 843273 w 1656655"/>
              <a:gd name="connsiteY5940" fmla="*/ 1035679 h 1864576"/>
              <a:gd name="connsiteX5941" fmla="*/ 843273 w 1656655"/>
              <a:gd name="connsiteY5941" fmla="*/ 1037242 h 1864576"/>
              <a:gd name="connsiteX5942" fmla="*/ 841913 w 1656655"/>
              <a:gd name="connsiteY5942" fmla="*/ 1039966 h 1864576"/>
              <a:gd name="connsiteX5943" fmla="*/ 839583 w 1656655"/>
              <a:gd name="connsiteY5943" fmla="*/ 1039187 h 1864576"/>
              <a:gd name="connsiteX5944" fmla="*/ 852585 w 1656655"/>
              <a:gd name="connsiteY5944" fmla="*/ 1041529 h 1864576"/>
              <a:gd name="connsiteX5945" fmla="*/ 866948 w 1656655"/>
              <a:gd name="connsiteY5945" fmla="*/ 1040554 h 1864576"/>
              <a:gd name="connsiteX5946" fmla="*/ 872962 w 1656655"/>
              <a:gd name="connsiteY5946" fmla="*/ 1042695 h 1864576"/>
              <a:gd name="connsiteX5947" fmla="*/ 875483 w 1656655"/>
              <a:gd name="connsiteY5947" fmla="*/ 1044258 h 1864576"/>
              <a:gd name="connsiteX5948" fmla="*/ 877621 w 1656655"/>
              <a:gd name="connsiteY5948" fmla="*/ 1046012 h 1864576"/>
              <a:gd name="connsiteX5949" fmla="*/ 875292 w 1656655"/>
              <a:gd name="connsiteY5949" fmla="*/ 1046595 h 1864576"/>
              <a:gd name="connsiteX5950" fmla="*/ 873931 w 1656655"/>
              <a:gd name="connsiteY5950" fmla="*/ 1044841 h 1864576"/>
              <a:gd name="connsiteX5951" fmla="*/ 871411 w 1656655"/>
              <a:gd name="connsiteY5951" fmla="*/ 1045233 h 1864576"/>
              <a:gd name="connsiteX5952" fmla="*/ 870246 w 1656655"/>
              <a:gd name="connsiteY5952" fmla="*/ 1043283 h 1864576"/>
              <a:gd name="connsiteX5953" fmla="*/ 867917 w 1656655"/>
              <a:gd name="connsiteY5953" fmla="*/ 1043670 h 1864576"/>
              <a:gd name="connsiteX5954" fmla="*/ 867917 w 1656655"/>
              <a:gd name="connsiteY5954" fmla="*/ 1043283 h 1864576"/>
              <a:gd name="connsiteX5955" fmla="*/ 867531 w 1656655"/>
              <a:gd name="connsiteY5955" fmla="*/ 1042504 h 1864576"/>
              <a:gd name="connsiteX5956" fmla="*/ 864037 w 1656655"/>
              <a:gd name="connsiteY5956" fmla="*/ 1042695 h 1864576"/>
              <a:gd name="connsiteX5957" fmla="*/ 860347 w 1656655"/>
              <a:gd name="connsiteY5957" fmla="*/ 1041720 h 1864576"/>
              <a:gd name="connsiteX5958" fmla="*/ 859960 w 1656655"/>
              <a:gd name="connsiteY5958" fmla="*/ 1041137 h 1864576"/>
              <a:gd name="connsiteX5959" fmla="*/ 857048 w 1656655"/>
              <a:gd name="connsiteY5959" fmla="*/ 1041529 h 1864576"/>
              <a:gd name="connsiteX5960" fmla="*/ 856270 w 1656655"/>
              <a:gd name="connsiteY5960" fmla="*/ 1042308 h 1864576"/>
              <a:gd name="connsiteX5961" fmla="*/ 853750 w 1656655"/>
              <a:gd name="connsiteY5961" fmla="*/ 1041916 h 1864576"/>
              <a:gd name="connsiteX5962" fmla="*/ 853364 w 1656655"/>
              <a:gd name="connsiteY5962" fmla="*/ 1041529 h 1864576"/>
              <a:gd name="connsiteX5963" fmla="*/ 852585 w 1656655"/>
              <a:gd name="connsiteY5963" fmla="*/ 1041529 h 1864576"/>
              <a:gd name="connsiteX5964" fmla="*/ 841717 w 1656655"/>
              <a:gd name="connsiteY5964" fmla="*/ 1060240 h 1864576"/>
              <a:gd name="connsiteX5965" fmla="*/ 837063 w 1656655"/>
              <a:gd name="connsiteY5965" fmla="*/ 1051274 h 1864576"/>
              <a:gd name="connsiteX5966" fmla="*/ 832595 w 1656655"/>
              <a:gd name="connsiteY5966" fmla="*/ 1042308 h 1864576"/>
              <a:gd name="connsiteX5967" fmla="*/ 835120 w 1656655"/>
              <a:gd name="connsiteY5967" fmla="*/ 1042695 h 1864576"/>
              <a:gd name="connsiteX5968" fmla="*/ 835703 w 1656655"/>
              <a:gd name="connsiteY5968" fmla="*/ 1044645 h 1864576"/>
              <a:gd name="connsiteX5969" fmla="*/ 836672 w 1656655"/>
              <a:gd name="connsiteY5969" fmla="*/ 1046012 h 1864576"/>
              <a:gd name="connsiteX5970" fmla="*/ 838614 w 1656655"/>
              <a:gd name="connsiteY5970" fmla="*/ 1047570 h 1864576"/>
              <a:gd name="connsiteX5971" fmla="*/ 839197 w 1656655"/>
              <a:gd name="connsiteY5971" fmla="*/ 1048153 h 1864576"/>
              <a:gd name="connsiteX5972" fmla="*/ 838805 w 1656655"/>
              <a:gd name="connsiteY5972" fmla="*/ 1051465 h 1864576"/>
              <a:gd name="connsiteX5973" fmla="*/ 841717 w 1656655"/>
              <a:gd name="connsiteY5973" fmla="*/ 1060240 h 1864576"/>
              <a:gd name="connsiteX5974" fmla="*/ 843273 w 1656655"/>
              <a:gd name="connsiteY5974" fmla="*/ 1047957 h 1864576"/>
              <a:gd name="connsiteX5975" fmla="*/ 847540 w 1656655"/>
              <a:gd name="connsiteY5975" fmla="*/ 1045233 h 1864576"/>
              <a:gd name="connsiteX5976" fmla="*/ 849091 w 1656655"/>
              <a:gd name="connsiteY5976" fmla="*/ 1044062 h 1864576"/>
              <a:gd name="connsiteX5977" fmla="*/ 849870 w 1656655"/>
              <a:gd name="connsiteY5977" fmla="*/ 1043479 h 1864576"/>
              <a:gd name="connsiteX5978" fmla="*/ 848123 w 1656655"/>
              <a:gd name="connsiteY5978" fmla="*/ 1047957 h 1864576"/>
              <a:gd name="connsiteX5979" fmla="*/ 851034 w 1656655"/>
              <a:gd name="connsiteY5979" fmla="*/ 1049128 h 1864576"/>
              <a:gd name="connsiteX5980" fmla="*/ 851617 w 1656655"/>
              <a:gd name="connsiteY5980" fmla="*/ 1049907 h 1864576"/>
              <a:gd name="connsiteX5981" fmla="*/ 854719 w 1656655"/>
              <a:gd name="connsiteY5981" fmla="*/ 1049128 h 1864576"/>
              <a:gd name="connsiteX5982" fmla="*/ 856270 w 1656655"/>
              <a:gd name="connsiteY5982" fmla="*/ 1049128 h 1864576"/>
              <a:gd name="connsiteX5983" fmla="*/ 857435 w 1656655"/>
              <a:gd name="connsiteY5983" fmla="*/ 1048545 h 1864576"/>
              <a:gd name="connsiteX5984" fmla="*/ 861321 w 1656655"/>
              <a:gd name="connsiteY5984" fmla="*/ 1048153 h 1864576"/>
              <a:gd name="connsiteX5985" fmla="*/ 861511 w 1656655"/>
              <a:gd name="connsiteY5985" fmla="*/ 1048545 h 1864576"/>
              <a:gd name="connsiteX5986" fmla="*/ 861707 w 1656655"/>
              <a:gd name="connsiteY5986" fmla="*/ 1048932 h 1864576"/>
              <a:gd name="connsiteX5987" fmla="*/ 864227 w 1656655"/>
              <a:gd name="connsiteY5987" fmla="*/ 1049324 h 1864576"/>
              <a:gd name="connsiteX5988" fmla="*/ 864619 w 1656655"/>
              <a:gd name="connsiteY5988" fmla="*/ 1050103 h 1864576"/>
              <a:gd name="connsiteX5989" fmla="*/ 867335 w 1656655"/>
              <a:gd name="connsiteY5989" fmla="*/ 1050495 h 1864576"/>
              <a:gd name="connsiteX5990" fmla="*/ 867721 w 1656655"/>
              <a:gd name="connsiteY5990" fmla="*/ 1051274 h 1864576"/>
              <a:gd name="connsiteX5991" fmla="*/ 877229 w 1656655"/>
              <a:gd name="connsiteY5991" fmla="*/ 1049128 h 1864576"/>
              <a:gd name="connsiteX5992" fmla="*/ 880141 w 1656655"/>
              <a:gd name="connsiteY5992" fmla="*/ 1050882 h 1864576"/>
              <a:gd name="connsiteX5993" fmla="*/ 877425 w 1656655"/>
              <a:gd name="connsiteY5993" fmla="*/ 1050882 h 1864576"/>
              <a:gd name="connsiteX5994" fmla="*/ 872962 w 1656655"/>
              <a:gd name="connsiteY5994" fmla="*/ 1052249 h 1864576"/>
              <a:gd name="connsiteX5995" fmla="*/ 871798 w 1656655"/>
              <a:gd name="connsiteY5995" fmla="*/ 1054194 h 1864576"/>
              <a:gd name="connsiteX5996" fmla="*/ 870633 w 1656655"/>
              <a:gd name="connsiteY5996" fmla="*/ 1055948 h 1864576"/>
              <a:gd name="connsiteX5997" fmla="*/ 867139 w 1656655"/>
              <a:gd name="connsiteY5997" fmla="*/ 1058290 h 1864576"/>
              <a:gd name="connsiteX5998" fmla="*/ 865201 w 1656655"/>
              <a:gd name="connsiteY5998" fmla="*/ 1061994 h 1864576"/>
              <a:gd name="connsiteX5999" fmla="*/ 863645 w 1656655"/>
              <a:gd name="connsiteY5999" fmla="*/ 1061210 h 1864576"/>
              <a:gd name="connsiteX6000" fmla="*/ 845597 w 1656655"/>
              <a:gd name="connsiteY6000" fmla="*/ 1049711 h 1864576"/>
              <a:gd name="connsiteX6001" fmla="*/ 843273 w 1656655"/>
              <a:gd name="connsiteY6001" fmla="*/ 1047957 h 1864576"/>
              <a:gd name="connsiteX6002" fmla="*/ 827163 w 1656655"/>
              <a:gd name="connsiteY6002" fmla="*/ 1041916 h 1864576"/>
              <a:gd name="connsiteX6003" fmla="*/ 828524 w 1656655"/>
              <a:gd name="connsiteY6003" fmla="*/ 1044449 h 1864576"/>
              <a:gd name="connsiteX6004" fmla="*/ 829879 w 1656655"/>
              <a:gd name="connsiteY6004" fmla="*/ 1046987 h 1864576"/>
              <a:gd name="connsiteX6005" fmla="*/ 832404 w 1656655"/>
              <a:gd name="connsiteY6005" fmla="*/ 1052053 h 1864576"/>
              <a:gd name="connsiteX6006" fmla="*/ 840166 w 1656655"/>
              <a:gd name="connsiteY6006" fmla="*/ 1067060 h 1864576"/>
              <a:gd name="connsiteX6007" fmla="*/ 840361 w 1656655"/>
              <a:gd name="connsiteY6007" fmla="*/ 1068422 h 1864576"/>
              <a:gd name="connsiteX6008" fmla="*/ 839970 w 1656655"/>
              <a:gd name="connsiteY6008" fmla="*/ 1069980 h 1864576"/>
              <a:gd name="connsiteX6009" fmla="*/ 839197 w 1656655"/>
              <a:gd name="connsiteY6009" fmla="*/ 1073101 h 1864576"/>
              <a:gd name="connsiteX6010" fmla="*/ 836285 w 1656655"/>
              <a:gd name="connsiteY6010" fmla="*/ 1085379 h 1864576"/>
              <a:gd name="connsiteX6011" fmla="*/ 834342 w 1656655"/>
              <a:gd name="connsiteY6011" fmla="*/ 1078755 h 1864576"/>
              <a:gd name="connsiteX6012" fmla="*/ 833956 w 1656655"/>
              <a:gd name="connsiteY6012" fmla="*/ 1062773 h 1864576"/>
              <a:gd name="connsiteX6013" fmla="*/ 834342 w 1656655"/>
              <a:gd name="connsiteY6013" fmla="*/ 1059652 h 1864576"/>
              <a:gd name="connsiteX6014" fmla="*/ 832791 w 1656655"/>
              <a:gd name="connsiteY6014" fmla="*/ 1059069 h 1864576"/>
              <a:gd name="connsiteX6015" fmla="*/ 830462 w 1656655"/>
              <a:gd name="connsiteY6015" fmla="*/ 1056144 h 1864576"/>
              <a:gd name="connsiteX6016" fmla="*/ 828328 w 1656655"/>
              <a:gd name="connsiteY6016" fmla="*/ 1048153 h 1864576"/>
              <a:gd name="connsiteX6017" fmla="*/ 826777 w 1656655"/>
              <a:gd name="connsiteY6017" fmla="*/ 1044645 h 1864576"/>
              <a:gd name="connsiteX6018" fmla="*/ 827163 w 1656655"/>
              <a:gd name="connsiteY6018" fmla="*/ 1041916 h 1864576"/>
              <a:gd name="connsiteX6019" fmla="*/ 865005 w 1656655"/>
              <a:gd name="connsiteY6019" fmla="*/ 1068618 h 1864576"/>
              <a:gd name="connsiteX6020" fmla="*/ 863258 w 1656655"/>
              <a:gd name="connsiteY6020" fmla="*/ 1069980 h 1864576"/>
              <a:gd name="connsiteX6021" fmla="*/ 848123 w 1656655"/>
              <a:gd name="connsiteY6021" fmla="*/ 1073101 h 1864576"/>
              <a:gd name="connsiteX6022" fmla="*/ 846762 w 1656655"/>
              <a:gd name="connsiteY6022" fmla="*/ 1070568 h 1864576"/>
              <a:gd name="connsiteX6023" fmla="*/ 845407 w 1656655"/>
              <a:gd name="connsiteY6023" fmla="*/ 1068035 h 1864576"/>
              <a:gd name="connsiteX6024" fmla="*/ 844824 w 1656655"/>
              <a:gd name="connsiteY6024" fmla="*/ 1062381 h 1864576"/>
              <a:gd name="connsiteX6025" fmla="*/ 844046 w 1656655"/>
              <a:gd name="connsiteY6025" fmla="*/ 1057898 h 1864576"/>
              <a:gd name="connsiteX6026" fmla="*/ 843464 w 1656655"/>
              <a:gd name="connsiteY6026" fmla="*/ 1056536 h 1864576"/>
              <a:gd name="connsiteX6027" fmla="*/ 841717 w 1656655"/>
              <a:gd name="connsiteY6027" fmla="*/ 1050686 h 1864576"/>
              <a:gd name="connsiteX6028" fmla="*/ 844628 w 1656655"/>
              <a:gd name="connsiteY6028" fmla="*/ 1052832 h 1864576"/>
              <a:gd name="connsiteX6029" fmla="*/ 847540 w 1656655"/>
              <a:gd name="connsiteY6029" fmla="*/ 1054782 h 1864576"/>
              <a:gd name="connsiteX6030" fmla="*/ 853364 w 1656655"/>
              <a:gd name="connsiteY6030" fmla="*/ 1058486 h 1864576"/>
              <a:gd name="connsiteX6031" fmla="*/ 865392 w 1656655"/>
              <a:gd name="connsiteY6031" fmla="*/ 1065693 h 1864576"/>
              <a:gd name="connsiteX6032" fmla="*/ 865201 w 1656655"/>
              <a:gd name="connsiteY6032" fmla="*/ 1067256 h 1864576"/>
              <a:gd name="connsiteX6033" fmla="*/ 865201 w 1656655"/>
              <a:gd name="connsiteY6033" fmla="*/ 1068035 h 1864576"/>
              <a:gd name="connsiteX6034" fmla="*/ 865005 w 1656655"/>
              <a:gd name="connsiteY6034" fmla="*/ 1068618 h 1864576"/>
              <a:gd name="connsiteX6035" fmla="*/ 874709 w 1656655"/>
              <a:gd name="connsiteY6035" fmla="*/ 1056923 h 1864576"/>
              <a:gd name="connsiteX6036" fmla="*/ 874905 w 1656655"/>
              <a:gd name="connsiteY6036" fmla="*/ 1055365 h 1864576"/>
              <a:gd name="connsiteX6037" fmla="*/ 875874 w 1656655"/>
              <a:gd name="connsiteY6037" fmla="*/ 1054586 h 1864576"/>
              <a:gd name="connsiteX6038" fmla="*/ 878786 w 1656655"/>
              <a:gd name="connsiteY6038" fmla="*/ 1054003 h 1864576"/>
              <a:gd name="connsiteX6039" fmla="*/ 880337 w 1656655"/>
              <a:gd name="connsiteY6039" fmla="*/ 1054390 h 1864576"/>
              <a:gd name="connsiteX6040" fmla="*/ 884218 w 1656655"/>
              <a:gd name="connsiteY6040" fmla="*/ 1054194 h 1864576"/>
              <a:gd name="connsiteX6041" fmla="*/ 885186 w 1656655"/>
              <a:gd name="connsiteY6041" fmla="*/ 1056340 h 1864576"/>
              <a:gd name="connsiteX6042" fmla="*/ 886933 w 1656655"/>
              <a:gd name="connsiteY6042" fmla="*/ 1057702 h 1864576"/>
              <a:gd name="connsiteX6043" fmla="*/ 885769 w 1656655"/>
              <a:gd name="connsiteY6043" fmla="*/ 1058486 h 1864576"/>
              <a:gd name="connsiteX6044" fmla="*/ 884996 w 1656655"/>
              <a:gd name="connsiteY6044" fmla="*/ 1059652 h 1864576"/>
              <a:gd name="connsiteX6045" fmla="*/ 884218 w 1656655"/>
              <a:gd name="connsiteY6045" fmla="*/ 1060823 h 1864576"/>
              <a:gd name="connsiteX6046" fmla="*/ 883249 w 1656655"/>
              <a:gd name="connsiteY6046" fmla="*/ 1061798 h 1864576"/>
              <a:gd name="connsiteX6047" fmla="*/ 883439 w 1656655"/>
              <a:gd name="connsiteY6047" fmla="*/ 1059848 h 1864576"/>
              <a:gd name="connsiteX6048" fmla="*/ 882666 w 1656655"/>
              <a:gd name="connsiteY6048" fmla="*/ 1058677 h 1864576"/>
              <a:gd name="connsiteX6049" fmla="*/ 881115 w 1656655"/>
              <a:gd name="connsiteY6049" fmla="*/ 1058873 h 1864576"/>
              <a:gd name="connsiteX6050" fmla="*/ 880533 w 1656655"/>
              <a:gd name="connsiteY6050" fmla="*/ 1059265 h 1864576"/>
              <a:gd name="connsiteX6051" fmla="*/ 879755 w 1656655"/>
              <a:gd name="connsiteY6051" fmla="*/ 1059456 h 1864576"/>
              <a:gd name="connsiteX6052" fmla="*/ 878977 w 1656655"/>
              <a:gd name="connsiteY6052" fmla="*/ 1060627 h 1864576"/>
              <a:gd name="connsiteX6053" fmla="*/ 878590 w 1656655"/>
              <a:gd name="connsiteY6053" fmla="*/ 1062185 h 1864576"/>
              <a:gd name="connsiteX6054" fmla="*/ 880724 w 1656655"/>
              <a:gd name="connsiteY6054" fmla="*/ 1064135 h 1864576"/>
              <a:gd name="connsiteX6055" fmla="*/ 878977 w 1656655"/>
              <a:gd name="connsiteY6055" fmla="*/ 1065693 h 1864576"/>
              <a:gd name="connsiteX6056" fmla="*/ 877621 w 1656655"/>
              <a:gd name="connsiteY6056" fmla="*/ 1067447 h 1864576"/>
              <a:gd name="connsiteX6057" fmla="*/ 877229 w 1656655"/>
              <a:gd name="connsiteY6057" fmla="*/ 1066668 h 1864576"/>
              <a:gd name="connsiteX6058" fmla="*/ 874514 w 1656655"/>
              <a:gd name="connsiteY6058" fmla="*/ 1066085 h 1864576"/>
              <a:gd name="connsiteX6059" fmla="*/ 876456 w 1656655"/>
              <a:gd name="connsiteY6059" fmla="*/ 1061406 h 1864576"/>
              <a:gd name="connsiteX6060" fmla="*/ 876065 w 1656655"/>
              <a:gd name="connsiteY6060" fmla="*/ 1058486 h 1864576"/>
              <a:gd name="connsiteX6061" fmla="*/ 874709 w 1656655"/>
              <a:gd name="connsiteY6061" fmla="*/ 1056923 h 1864576"/>
              <a:gd name="connsiteX6062" fmla="*/ 817851 w 1656655"/>
              <a:gd name="connsiteY6062" fmla="*/ 1073101 h 1864576"/>
              <a:gd name="connsiteX6063" fmla="*/ 817851 w 1656655"/>
              <a:gd name="connsiteY6063" fmla="*/ 1073101 h 1864576"/>
              <a:gd name="connsiteX6064" fmla="*/ 817655 w 1656655"/>
              <a:gd name="connsiteY6064" fmla="*/ 1072905 h 1864576"/>
              <a:gd name="connsiteX6065" fmla="*/ 819984 w 1656655"/>
              <a:gd name="connsiteY6065" fmla="*/ 1071734 h 1864576"/>
              <a:gd name="connsiteX6066" fmla="*/ 821149 w 1656655"/>
              <a:gd name="connsiteY6066" fmla="*/ 1069593 h 1864576"/>
              <a:gd name="connsiteX6067" fmla="*/ 824447 w 1656655"/>
              <a:gd name="connsiteY6067" fmla="*/ 1067643 h 1864576"/>
              <a:gd name="connsiteX6068" fmla="*/ 827550 w 1656655"/>
              <a:gd name="connsiteY6068" fmla="*/ 1065502 h 1864576"/>
              <a:gd name="connsiteX6069" fmla="*/ 827550 w 1656655"/>
              <a:gd name="connsiteY6069" fmla="*/ 1063552 h 1864576"/>
              <a:gd name="connsiteX6070" fmla="*/ 825416 w 1656655"/>
              <a:gd name="connsiteY6070" fmla="*/ 1060431 h 1864576"/>
              <a:gd name="connsiteX6071" fmla="*/ 824643 w 1656655"/>
              <a:gd name="connsiteY6071" fmla="*/ 1059265 h 1864576"/>
              <a:gd name="connsiteX6072" fmla="*/ 824834 w 1656655"/>
              <a:gd name="connsiteY6072" fmla="*/ 1058677 h 1864576"/>
              <a:gd name="connsiteX6073" fmla="*/ 828328 w 1656655"/>
              <a:gd name="connsiteY6073" fmla="*/ 1061602 h 1864576"/>
              <a:gd name="connsiteX6074" fmla="*/ 830075 w 1656655"/>
              <a:gd name="connsiteY6074" fmla="*/ 1062185 h 1864576"/>
              <a:gd name="connsiteX6075" fmla="*/ 830271 w 1656655"/>
              <a:gd name="connsiteY6075" fmla="*/ 1062773 h 1864576"/>
              <a:gd name="connsiteX6076" fmla="*/ 830271 w 1656655"/>
              <a:gd name="connsiteY6076" fmla="*/ 1064527 h 1864576"/>
              <a:gd name="connsiteX6077" fmla="*/ 829493 w 1656655"/>
              <a:gd name="connsiteY6077" fmla="*/ 1070372 h 1864576"/>
              <a:gd name="connsiteX6078" fmla="*/ 829688 w 1656655"/>
              <a:gd name="connsiteY6078" fmla="*/ 1073297 h 1864576"/>
              <a:gd name="connsiteX6079" fmla="*/ 828715 w 1656655"/>
              <a:gd name="connsiteY6079" fmla="*/ 1072709 h 1864576"/>
              <a:gd name="connsiteX6080" fmla="*/ 826581 w 1656655"/>
              <a:gd name="connsiteY6080" fmla="*/ 1073684 h 1864576"/>
              <a:gd name="connsiteX6081" fmla="*/ 826194 w 1656655"/>
              <a:gd name="connsiteY6081" fmla="*/ 1074076 h 1864576"/>
              <a:gd name="connsiteX6082" fmla="*/ 825803 w 1656655"/>
              <a:gd name="connsiteY6082" fmla="*/ 1074463 h 1864576"/>
              <a:gd name="connsiteX6083" fmla="*/ 824061 w 1656655"/>
              <a:gd name="connsiteY6083" fmla="*/ 1075830 h 1864576"/>
              <a:gd name="connsiteX6084" fmla="*/ 822118 w 1656655"/>
              <a:gd name="connsiteY6084" fmla="*/ 1077192 h 1864576"/>
              <a:gd name="connsiteX6085" fmla="*/ 820953 w 1656655"/>
              <a:gd name="connsiteY6085" fmla="*/ 1076217 h 1864576"/>
              <a:gd name="connsiteX6086" fmla="*/ 817851 w 1656655"/>
              <a:gd name="connsiteY6086" fmla="*/ 1073101 h 1864576"/>
              <a:gd name="connsiteX6087" fmla="*/ 868499 w 1656655"/>
              <a:gd name="connsiteY6087" fmla="*/ 1061406 h 1864576"/>
              <a:gd name="connsiteX6088" fmla="*/ 872184 w 1656655"/>
              <a:gd name="connsiteY6088" fmla="*/ 1059069 h 1864576"/>
              <a:gd name="connsiteX6089" fmla="*/ 872576 w 1656655"/>
              <a:gd name="connsiteY6089" fmla="*/ 1061210 h 1864576"/>
              <a:gd name="connsiteX6090" fmla="*/ 872576 w 1656655"/>
              <a:gd name="connsiteY6090" fmla="*/ 1062577 h 1864576"/>
              <a:gd name="connsiteX6091" fmla="*/ 871602 w 1656655"/>
              <a:gd name="connsiteY6091" fmla="*/ 1064914 h 1864576"/>
              <a:gd name="connsiteX6092" fmla="*/ 868499 w 1656655"/>
              <a:gd name="connsiteY6092" fmla="*/ 1063748 h 1864576"/>
              <a:gd name="connsiteX6093" fmla="*/ 868499 w 1656655"/>
              <a:gd name="connsiteY6093" fmla="*/ 1061406 h 1864576"/>
              <a:gd name="connsiteX6094" fmla="*/ 781947 w 1656655"/>
              <a:gd name="connsiteY6094" fmla="*/ 1083429 h 1864576"/>
              <a:gd name="connsiteX6095" fmla="*/ 797665 w 1656655"/>
              <a:gd name="connsiteY6095" fmla="*/ 1077971 h 1864576"/>
              <a:gd name="connsiteX6096" fmla="*/ 800190 w 1656655"/>
              <a:gd name="connsiteY6096" fmla="*/ 1075247 h 1864576"/>
              <a:gd name="connsiteX6097" fmla="*/ 800963 w 1656655"/>
              <a:gd name="connsiteY6097" fmla="*/ 1074272 h 1864576"/>
              <a:gd name="connsiteX6098" fmla="*/ 804849 w 1656655"/>
              <a:gd name="connsiteY6098" fmla="*/ 1071151 h 1864576"/>
              <a:gd name="connsiteX6099" fmla="*/ 820758 w 1656655"/>
              <a:gd name="connsiteY6099" fmla="*/ 1066085 h 1864576"/>
              <a:gd name="connsiteX6100" fmla="*/ 818820 w 1656655"/>
              <a:gd name="connsiteY6100" fmla="*/ 1067256 h 1864576"/>
              <a:gd name="connsiteX6101" fmla="*/ 817655 w 1656655"/>
              <a:gd name="connsiteY6101" fmla="*/ 1069397 h 1864576"/>
              <a:gd name="connsiteX6102" fmla="*/ 814161 w 1656655"/>
              <a:gd name="connsiteY6102" fmla="*/ 1070955 h 1864576"/>
              <a:gd name="connsiteX6103" fmla="*/ 813775 w 1656655"/>
              <a:gd name="connsiteY6103" fmla="*/ 1073880 h 1864576"/>
              <a:gd name="connsiteX6104" fmla="*/ 818433 w 1656655"/>
              <a:gd name="connsiteY6104" fmla="*/ 1077971 h 1864576"/>
              <a:gd name="connsiteX6105" fmla="*/ 819011 w 1656655"/>
              <a:gd name="connsiteY6105" fmla="*/ 1078559 h 1864576"/>
              <a:gd name="connsiteX6106" fmla="*/ 816490 w 1656655"/>
              <a:gd name="connsiteY6106" fmla="*/ 1079921 h 1864576"/>
              <a:gd name="connsiteX6107" fmla="*/ 808147 w 1656655"/>
              <a:gd name="connsiteY6107" fmla="*/ 1083042 h 1864576"/>
              <a:gd name="connsiteX6108" fmla="*/ 801545 w 1656655"/>
              <a:gd name="connsiteY6108" fmla="*/ 1084017 h 1864576"/>
              <a:gd name="connsiteX6109" fmla="*/ 794562 w 1656655"/>
              <a:gd name="connsiteY6109" fmla="*/ 1083429 h 1864576"/>
              <a:gd name="connsiteX6110" fmla="*/ 794562 w 1656655"/>
              <a:gd name="connsiteY6110" fmla="*/ 1080313 h 1864576"/>
              <a:gd name="connsiteX6111" fmla="*/ 791264 w 1656655"/>
              <a:gd name="connsiteY6111" fmla="*/ 1080509 h 1864576"/>
              <a:gd name="connsiteX6112" fmla="*/ 785637 w 1656655"/>
              <a:gd name="connsiteY6112" fmla="*/ 1083233 h 1864576"/>
              <a:gd name="connsiteX6113" fmla="*/ 781560 w 1656655"/>
              <a:gd name="connsiteY6113" fmla="*/ 1087329 h 1864576"/>
              <a:gd name="connsiteX6114" fmla="*/ 780978 w 1656655"/>
              <a:gd name="connsiteY6114" fmla="*/ 1090641 h 1864576"/>
              <a:gd name="connsiteX6115" fmla="*/ 780009 w 1656655"/>
              <a:gd name="connsiteY6115" fmla="*/ 1093762 h 1864576"/>
              <a:gd name="connsiteX6116" fmla="*/ 778066 w 1656655"/>
              <a:gd name="connsiteY6116" fmla="*/ 1095903 h 1864576"/>
              <a:gd name="connsiteX6117" fmla="*/ 775541 w 1656655"/>
              <a:gd name="connsiteY6117" fmla="*/ 1097657 h 1864576"/>
              <a:gd name="connsiteX6118" fmla="*/ 773217 w 1656655"/>
              <a:gd name="connsiteY6118" fmla="*/ 1103502 h 1864576"/>
              <a:gd name="connsiteX6119" fmla="*/ 772825 w 1656655"/>
              <a:gd name="connsiteY6119" fmla="*/ 1105256 h 1864576"/>
              <a:gd name="connsiteX6120" fmla="*/ 772634 w 1656655"/>
              <a:gd name="connsiteY6120" fmla="*/ 1107010 h 1864576"/>
              <a:gd name="connsiteX6121" fmla="*/ 770691 w 1656655"/>
              <a:gd name="connsiteY6121" fmla="*/ 1109156 h 1864576"/>
              <a:gd name="connsiteX6122" fmla="*/ 769140 w 1656655"/>
              <a:gd name="connsiteY6122" fmla="*/ 1111885 h 1864576"/>
              <a:gd name="connsiteX6123" fmla="*/ 769527 w 1656655"/>
              <a:gd name="connsiteY6123" fmla="*/ 1115393 h 1864576"/>
              <a:gd name="connsiteX6124" fmla="*/ 768944 w 1656655"/>
              <a:gd name="connsiteY6124" fmla="*/ 1113247 h 1864576"/>
              <a:gd name="connsiteX6125" fmla="*/ 769140 w 1656655"/>
              <a:gd name="connsiteY6125" fmla="*/ 1110910 h 1864576"/>
              <a:gd name="connsiteX6126" fmla="*/ 769913 w 1656655"/>
              <a:gd name="connsiteY6126" fmla="*/ 1109156 h 1864576"/>
              <a:gd name="connsiteX6127" fmla="*/ 771470 w 1656655"/>
              <a:gd name="connsiteY6127" fmla="*/ 1098436 h 1864576"/>
              <a:gd name="connsiteX6128" fmla="*/ 773217 w 1656655"/>
              <a:gd name="connsiteY6128" fmla="*/ 1095124 h 1864576"/>
              <a:gd name="connsiteX6129" fmla="*/ 774768 w 1656655"/>
              <a:gd name="connsiteY6129" fmla="*/ 1094149 h 1864576"/>
              <a:gd name="connsiteX6130" fmla="*/ 775933 w 1656655"/>
              <a:gd name="connsiteY6130" fmla="*/ 1092787 h 1864576"/>
              <a:gd name="connsiteX6131" fmla="*/ 777484 w 1656655"/>
              <a:gd name="connsiteY6131" fmla="*/ 1086550 h 1864576"/>
              <a:gd name="connsiteX6132" fmla="*/ 778453 w 1656655"/>
              <a:gd name="connsiteY6132" fmla="*/ 1085183 h 1864576"/>
              <a:gd name="connsiteX6133" fmla="*/ 778066 w 1656655"/>
              <a:gd name="connsiteY6133" fmla="*/ 1086741 h 1864576"/>
              <a:gd name="connsiteX6134" fmla="*/ 777870 w 1656655"/>
              <a:gd name="connsiteY6134" fmla="*/ 1088495 h 1864576"/>
              <a:gd name="connsiteX6135" fmla="*/ 776123 w 1656655"/>
              <a:gd name="connsiteY6135" fmla="*/ 1092978 h 1864576"/>
              <a:gd name="connsiteX6136" fmla="*/ 777097 w 1656655"/>
              <a:gd name="connsiteY6136" fmla="*/ 1095516 h 1864576"/>
              <a:gd name="connsiteX6137" fmla="*/ 780395 w 1656655"/>
              <a:gd name="connsiteY6137" fmla="*/ 1092591 h 1864576"/>
              <a:gd name="connsiteX6138" fmla="*/ 781174 w 1656655"/>
              <a:gd name="connsiteY6138" fmla="*/ 1089083 h 1864576"/>
              <a:gd name="connsiteX6139" fmla="*/ 781364 w 1656655"/>
              <a:gd name="connsiteY6139" fmla="*/ 1087133 h 1864576"/>
              <a:gd name="connsiteX6140" fmla="*/ 781947 w 1656655"/>
              <a:gd name="connsiteY6140" fmla="*/ 1085771 h 1864576"/>
              <a:gd name="connsiteX6141" fmla="*/ 782529 w 1656655"/>
              <a:gd name="connsiteY6141" fmla="*/ 1084208 h 1864576"/>
              <a:gd name="connsiteX6142" fmla="*/ 782142 w 1656655"/>
              <a:gd name="connsiteY6142" fmla="*/ 1083429 h 1864576"/>
              <a:gd name="connsiteX6143" fmla="*/ 781947 w 1656655"/>
              <a:gd name="connsiteY6143" fmla="*/ 1083429 h 1864576"/>
              <a:gd name="connsiteX6144" fmla="*/ 863645 w 1656655"/>
              <a:gd name="connsiteY6144" fmla="*/ 1073297 h 1864576"/>
              <a:gd name="connsiteX6145" fmla="*/ 865201 w 1656655"/>
              <a:gd name="connsiteY6145" fmla="*/ 1072322 h 1864576"/>
              <a:gd name="connsiteX6146" fmla="*/ 864619 w 1656655"/>
              <a:gd name="connsiteY6146" fmla="*/ 1073684 h 1864576"/>
              <a:gd name="connsiteX6147" fmla="*/ 863645 w 1656655"/>
              <a:gd name="connsiteY6147" fmla="*/ 1073297 h 1864576"/>
              <a:gd name="connsiteX6148" fmla="*/ 850256 w 1656655"/>
              <a:gd name="connsiteY6148" fmla="*/ 1076217 h 1864576"/>
              <a:gd name="connsiteX6149" fmla="*/ 858991 w 1656655"/>
              <a:gd name="connsiteY6149" fmla="*/ 1075247 h 1864576"/>
              <a:gd name="connsiteX6150" fmla="*/ 860156 w 1656655"/>
              <a:gd name="connsiteY6150" fmla="*/ 1074855 h 1864576"/>
              <a:gd name="connsiteX6151" fmla="*/ 861321 w 1656655"/>
              <a:gd name="connsiteY6151" fmla="*/ 1074463 h 1864576"/>
              <a:gd name="connsiteX6152" fmla="*/ 859182 w 1656655"/>
              <a:gd name="connsiteY6152" fmla="*/ 1076217 h 1864576"/>
              <a:gd name="connsiteX6153" fmla="*/ 857435 w 1656655"/>
              <a:gd name="connsiteY6153" fmla="*/ 1075830 h 1864576"/>
              <a:gd name="connsiteX6154" fmla="*/ 855497 w 1656655"/>
              <a:gd name="connsiteY6154" fmla="*/ 1076026 h 1864576"/>
              <a:gd name="connsiteX6155" fmla="*/ 853750 w 1656655"/>
              <a:gd name="connsiteY6155" fmla="*/ 1076609 h 1864576"/>
              <a:gd name="connsiteX6156" fmla="*/ 853364 w 1656655"/>
              <a:gd name="connsiteY6156" fmla="*/ 1078363 h 1864576"/>
              <a:gd name="connsiteX6157" fmla="*/ 852972 w 1656655"/>
              <a:gd name="connsiteY6157" fmla="*/ 1077388 h 1864576"/>
              <a:gd name="connsiteX6158" fmla="*/ 850452 w 1656655"/>
              <a:gd name="connsiteY6158" fmla="*/ 1076217 h 1864576"/>
              <a:gd name="connsiteX6159" fmla="*/ 850256 w 1656655"/>
              <a:gd name="connsiteY6159" fmla="*/ 1076217 h 1864576"/>
              <a:gd name="connsiteX6160" fmla="*/ 850256 w 1656655"/>
              <a:gd name="connsiteY6160" fmla="*/ 1076217 h 1864576"/>
              <a:gd name="connsiteX6161" fmla="*/ 858409 w 1656655"/>
              <a:gd name="connsiteY6161" fmla="*/ 1093370 h 1864576"/>
              <a:gd name="connsiteX6162" fmla="*/ 856466 w 1656655"/>
              <a:gd name="connsiteY6162" fmla="*/ 1089666 h 1864576"/>
              <a:gd name="connsiteX6163" fmla="*/ 854528 w 1656655"/>
              <a:gd name="connsiteY6163" fmla="*/ 1085962 h 1864576"/>
              <a:gd name="connsiteX6164" fmla="*/ 852585 w 1656655"/>
              <a:gd name="connsiteY6164" fmla="*/ 1082263 h 1864576"/>
              <a:gd name="connsiteX6165" fmla="*/ 855111 w 1656655"/>
              <a:gd name="connsiteY6165" fmla="*/ 1082650 h 1864576"/>
              <a:gd name="connsiteX6166" fmla="*/ 856853 w 1656655"/>
              <a:gd name="connsiteY6166" fmla="*/ 1081288 h 1864576"/>
              <a:gd name="connsiteX6167" fmla="*/ 858600 w 1656655"/>
              <a:gd name="connsiteY6167" fmla="*/ 1082650 h 1864576"/>
              <a:gd name="connsiteX6168" fmla="*/ 861125 w 1656655"/>
              <a:gd name="connsiteY6168" fmla="*/ 1082263 h 1864576"/>
              <a:gd name="connsiteX6169" fmla="*/ 862289 w 1656655"/>
              <a:gd name="connsiteY6169" fmla="*/ 1079142 h 1864576"/>
              <a:gd name="connsiteX6170" fmla="*/ 862289 w 1656655"/>
              <a:gd name="connsiteY6170" fmla="*/ 1078167 h 1864576"/>
              <a:gd name="connsiteX6171" fmla="*/ 862289 w 1656655"/>
              <a:gd name="connsiteY6171" fmla="*/ 1077971 h 1864576"/>
              <a:gd name="connsiteX6172" fmla="*/ 862676 w 1656655"/>
              <a:gd name="connsiteY6172" fmla="*/ 1079725 h 1864576"/>
              <a:gd name="connsiteX6173" fmla="*/ 867335 w 1656655"/>
              <a:gd name="connsiteY6173" fmla="*/ 1080117 h 1864576"/>
              <a:gd name="connsiteX6174" fmla="*/ 868113 w 1656655"/>
              <a:gd name="connsiteY6174" fmla="*/ 1089279 h 1864576"/>
              <a:gd name="connsiteX6175" fmla="*/ 865974 w 1656655"/>
              <a:gd name="connsiteY6175" fmla="*/ 1089666 h 1864576"/>
              <a:gd name="connsiteX6176" fmla="*/ 865784 w 1656655"/>
              <a:gd name="connsiteY6176" fmla="*/ 1091616 h 1864576"/>
              <a:gd name="connsiteX6177" fmla="*/ 864619 w 1656655"/>
              <a:gd name="connsiteY6177" fmla="*/ 1091812 h 1864576"/>
              <a:gd name="connsiteX6178" fmla="*/ 863454 w 1656655"/>
              <a:gd name="connsiteY6178" fmla="*/ 1092003 h 1864576"/>
              <a:gd name="connsiteX6179" fmla="*/ 862289 w 1656655"/>
              <a:gd name="connsiteY6179" fmla="*/ 1093566 h 1864576"/>
              <a:gd name="connsiteX6180" fmla="*/ 860347 w 1656655"/>
              <a:gd name="connsiteY6180" fmla="*/ 1097270 h 1864576"/>
              <a:gd name="connsiteX6181" fmla="*/ 860156 w 1656655"/>
              <a:gd name="connsiteY6181" fmla="*/ 1097074 h 1864576"/>
              <a:gd name="connsiteX6182" fmla="*/ 859182 w 1656655"/>
              <a:gd name="connsiteY6182" fmla="*/ 1095320 h 1864576"/>
              <a:gd name="connsiteX6183" fmla="*/ 858409 w 1656655"/>
              <a:gd name="connsiteY6183" fmla="*/ 1093370 h 1864576"/>
              <a:gd name="connsiteX6184" fmla="*/ 842691 w 1656655"/>
              <a:gd name="connsiteY6184" fmla="*/ 1072322 h 1864576"/>
              <a:gd name="connsiteX6185" fmla="*/ 843077 w 1656655"/>
              <a:gd name="connsiteY6185" fmla="*/ 1072905 h 1864576"/>
              <a:gd name="connsiteX6186" fmla="*/ 843273 w 1656655"/>
              <a:gd name="connsiteY6186" fmla="*/ 1073488 h 1864576"/>
              <a:gd name="connsiteX6187" fmla="*/ 851421 w 1656655"/>
              <a:gd name="connsiteY6187" fmla="*/ 1089666 h 1864576"/>
              <a:gd name="connsiteX6188" fmla="*/ 849870 w 1656655"/>
              <a:gd name="connsiteY6188" fmla="*/ 1090445 h 1864576"/>
              <a:gd name="connsiteX6189" fmla="*/ 849674 w 1656655"/>
              <a:gd name="connsiteY6189" fmla="*/ 1092395 h 1864576"/>
              <a:gd name="connsiteX6190" fmla="*/ 850256 w 1656655"/>
              <a:gd name="connsiteY6190" fmla="*/ 1096295 h 1864576"/>
              <a:gd name="connsiteX6191" fmla="*/ 844628 w 1656655"/>
              <a:gd name="connsiteY6191" fmla="*/ 1093953 h 1864576"/>
              <a:gd name="connsiteX6192" fmla="*/ 842882 w 1656655"/>
              <a:gd name="connsiteY6192" fmla="*/ 1089279 h 1864576"/>
              <a:gd name="connsiteX6193" fmla="*/ 842108 w 1656655"/>
              <a:gd name="connsiteY6193" fmla="*/ 1088495 h 1864576"/>
              <a:gd name="connsiteX6194" fmla="*/ 840552 w 1656655"/>
              <a:gd name="connsiteY6194" fmla="*/ 1086937 h 1864576"/>
              <a:gd name="connsiteX6195" fmla="*/ 839779 w 1656655"/>
              <a:gd name="connsiteY6195" fmla="*/ 1086158 h 1864576"/>
              <a:gd name="connsiteX6196" fmla="*/ 842691 w 1656655"/>
              <a:gd name="connsiteY6196" fmla="*/ 1072322 h 1864576"/>
              <a:gd name="connsiteX6197" fmla="*/ 800381 w 1656655"/>
              <a:gd name="connsiteY6197" fmla="*/ 1087133 h 1864576"/>
              <a:gd name="connsiteX6198" fmla="*/ 825612 w 1656655"/>
              <a:gd name="connsiteY6198" fmla="*/ 1078167 h 1864576"/>
              <a:gd name="connsiteX6199" fmla="*/ 828328 w 1656655"/>
              <a:gd name="connsiteY6199" fmla="*/ 1076026 h 1864576"/>
              <a:gd name="connsiteX6200" fmla="*/ 829106 w 1656655"/>
              <a:gd name="connsiteY6200" fmla="*/ 1076609 h 1864576"/>
              <a:gd name="connsiteX6201" fmla="*/ 831626 w 1656655"/>
              <a:gd name="connsiteY6201" fmla="*/ 1080117 h 1864576"/>
              <a:gd name="connsiteX6202" fmla="*/ 832209 w 1656655"/>
              <a:gd name="connsiteY6202" fmla="*/ 1081871 h 1864576"/>
              <a:gd name="connsiteX6203" fmla="*/ 833178 w 1656655"/>
              <a:gd name="connsiteY6203" fmla="*/ 1085771 h 1864576"/>
              <a:gd name="connsiteX6204" fmla="*/ 832791 w 1656655"/>
              <a:gd name="connsiteY6204" fmla="*/ 1086550 h 1864576"/>
              <a:gd name="connsiteX6205" fmla="*/ 831626 w 1656655"/>
              <a:gd name="connsiteY6205" fmla="*/ 1088887 h 1864576"/>
              <a:gd name="connsiteX6206" fmla="*/ 829688 w 1656655"/>
              <a:gd name="connsiteY6206" fmla="*/ 1088495 h 1864576"/>
              <a:gd name="connsiteX6207" fmla="*/ 826385 w 1656655"/>
              <a:gd name="connsiteY6207" fmla="*/ 1088304 h 1864576"/>
              <a:gd name="connsiteX6208" fmla="*/ 825416 w 1656655"/>
              <a:gd name="connsiteY6208" fmla="*/ 1088495 h 1864576"/>
              <a:gd name="connsiteX6209" fmla="*/ 823479 w 1656655"/>
              <a:gd name="connsiteY6209" fmla="*/ 1088887 h 1864576"/>
              <a:gd name="connsiteX6210" fmla="*/ 820175 w 1656655"/>
              <a:gd name="connsiteY6210" fmla="*/ 1090249 h 1864576"/>
              <a:gd name="connsiteX6211" fmla="*/ 819593 w 1656655"/>
              <a:gd name="connsiteY6211" fmla="*/ 1090837 h 1864576"/>
              <a:gd name="connsiteX6212" fmla="*/ 818042 w 1656655"/>
              <a:gd name="connsiteY6212" fmla="*/ 1092787 h 1864576"/>
              <a:gd name="connsiteX6213" fmla="*/ 801159 w 1656655"/>
              <a:gd name="connsiteY6213" fmla="*/ 1099215 h 1864576"/>
              <a:gd name="connsiteX6214" fmla="*/ 798639 w 1656655"/>
              <a:gd name="connsiteY6214" fmla="*/ 1099607 h 1864576"/>
              <a:gd name="connsiteX6215" fmla="*/ 796500 w 1656655"/>
              <a:gd name="connsiteY6215" fmla="*/ 1100582 h 1864576"/>
              <a:gd name="connsiteX6216" fmla="*/ 795531 w 1656655"/>
              <a:gd name="connsiteY6216" fmla="*/ 1100969 h 1864576"/>
              <a:gd name="connsiteX6217" fmla="*/ 794367 w 1656655"/>
              <a:gd name="connsiteY6217" fmla="*/ 1101361 h 1864576"/>
              <a:gd name="connsiteX6218" fmla="*/ 793398 w 1656655"/>
              <a:gd name="connsiteY6218" fmla="*/ 1101944 h 1864576"/>
              <a:gd name="connsiteX6219" fmla="*/ 791264 w 1656655"/>
              <a:gd name="connsiteY6219" fmla="*/ 1102919 h 1864576"/>
              <a:gd name="connsiteX6220" fmla="*/ 788543 w 1656655"/>
              <a:gd name="connsiteY6220" fmla="*/ 1104673 h 1864576"/>
              <a:gd name="connsiteX6221" fmla="*/ 785245 w 1656655"/>
              <a:gd name="connsiteY6221" fmla="*/ 1107206 h 1864576"/>
              <a:gd name="connsiteX6222" fmla="*/ 782725 w 1656655"/>
              <a:gd name="connsiteY6222" fmla="*/ 1109935 h 1864576"/>
              <a:gd name="connsiteX6223" fmla="*/ 782333 w 1656655"/>
              <a:gd name="connsiteY6223" fmla="*/ 1110327 h 1864576"/>
              <a:gd name="connsiteX6224" fmla="*/ 779813 w 1656655"/>
              <a:gd name="connsiteY6224" fmla="*/ 1113835 h 1864576"/>
              <a:gd name="connsiteX6225" fmla="*/ 775154 w 1656655"/>
              <a:gd name="connsiteY6225" fmla="*/ 1121047 h 1864576"/>
              <a:gd name="connsiteX6226" fmla="*/ 775541 w 1656655"/>
              <a:gd name="connsiteY6226" fmla="*/ 1119876 h 1864576"/>
              <a:gd name="connsiteX6227" fmla="*/ 775933 w 1656655"/>
              <a:gd name="connsiteY6227" fmla="*/ 1118705 h 1864576"/>
              <a:gd name="connsiteX6228" fmla="*/ 779427 w 1656655"/>
              <a:gd name="connsiteY6228" fmla="*/ 1112860 h 1864576"/>
              <a:gd name="connsiteX6229" fmla="*/ 782333 w 1656655"/>
              <a:gd name="connsiteY6229" fmla="*/ 1108377 h 1864576"/>
              <a:gd name="connsiteX6230" fmla="*/ 783307 w 1656655"/>
              <a:gd name="connsiteY6230" fmla="*/ 1106040 h 1864576"/>
              <a:gd name="connsiteX6231" fmla="*/ 785245 w 1656655"/>
              <a:gd name="connsiteY6231" fmla="*/ 1104477 h 1864576"/>
              <a:gd name="connsiteX6232" fmla="*/ 787379 w 1656655"/>
              <a:gd name="connsiteY6232" fmla="*/ 1103115 h 1864576"/>
              <a:gd name="connsiteX6233" fmla="*/ 793202 w 1656655"/>
              <a:gd name="connsiteY6233" fmla="*/ 1088887 h 1864576"/>
              <a:gd name="connsiteX6234" fmla="*/ 793980 w 1656655"/>
              <a:gd name="connsiteY6234" fmla="*/ 1086354 h 1864576"/>
              <a:gd name="connsiteX6235" fmla="*/ 800381 w 1656655"/>
              <a:gd name="connsiteY6235" fmla="*/ 1087133 h 1864576"/>
              <a:gd name="connsiteX6236" fmla="*/ 834538 w 1656655"/>
              <a:gd name="connsiteY6236" fmla="*/ 1090058 h 1864576"/>
              <a:gd name="connsiteX6237" fmla="*/ 835316 w 1656655"/>
              <a:gd name="connsiteY6237" fmla="*/ 1088304 h 1864576"/>
              <a:gd name="connsiteX6238" fmla="*/ 836089 w 1656655"/>
              <a:gd name="connsiteY6238" fmla="*/ 1086550 h 1864576"/>
              <a:gd name="connsiteX6239" fmla="*/ 836285 w 1656655"/>
              <a:gd name="connsiteY6239" fmla="*/ 1086937 h 1864576"/>
              <a:gd name="connsiteX6240" fmla="*/ 838223 w 1656655"/>
              <a:gd name="connsiteY6240" fmla="*/ 1088887 h 1864576"/>
              <a:gd name="connsiteX6241" fmla="*/ 838614 w 1656655"/>
              <a:gd name="connsiteY6241" fmla="*/ 1089279 h 1864576"/>
              <a:gd name="connsiteX6242" fmla="*/ 840944 w 1656655"/>
              <a:gd name="connsiteY6242" fmla="*/ 1092199 h 1864576"/>
              <a:gd name="connsiteX6243" fmla="*/ 839387 w 1656655"/>
              <a:gd name="connsiteY6243" fmla="*/ 1091616 h 1864576"/>
              <a:gd name="connsiteX6244" fmla="*/ 834538 w 1656655"/>
              <a:gd name="connsiteY6244" fmla="*/ 1090058 h 1864576"/>
              <a:gd name="connsiteX6245" fmla="*/ 870051 w 1656655"/>
              <a:gd name="connsiteY6245" fmla="*/ 1092787 h 1864576"/>
              <a:gd name="connsiteX6246" fmla="*/ 871993 w 1656655"/>
              <a:gd name="connsiteY6246" fmla="*/ 1090641 h 1864576"/>
              <a:gd name="connsiteX6247" fmla="*/ 877425 w 1656655"/>
              <a:gd name="connsiteY6247" fmla="*/ 1091033 h 1864576"/>
              <a:gd name="connsiteX6248" fmla="*/ 879368 w 1656655"/>
              <a:gd name="connsiteY6248" fmla="*/ 1092003 h 1864576"/>
              <a:gd name="connsiteX6249" fmla="*/ 880533 w 1656655"/>
              <a:gd name="connsiteY6249" fmla="*/ 1093762 h 1864576"/>
              <a:gd name="connsiteX6250" fmla="*/ 882666 w 1656655"/>
              <a:gd name="connsiteY6250" fmla="*/ 1097461 h 1864576"/>
              <a:gd name="connsiteX6251" fmla="*/ 884604 w 1656655"/>
              <a:gd name="connsiteY6251" fmla="*/ 1101361 h 1864576"/>
              <a:gd name="connsiteX6252" fmla="*/ 883439 w 1656655"/>
              <a:gd name="connsiteY6252" fmla="*/ 1099411 h 1864576"/>
              <a:gd name="connsiteX6253" fmla="*/ 880724 w 1656655"/>
              <a:gd name="connsiteY6253" fmla="*/ 1095707 h 1864576"/>
              <a:gd name="connsiteX6254" fmla="*/ 879950 w 1656655"/>
              <a:gd name="connsiteY6254" fmla="*/ 1094732 h 1864576"/>
              <a:gd name="connsiteX6255" fmla="*/ 879172 w 1656655"/>
              <a:gd name="connsiteY6255" fmla="*/ 1093953 h 1864576"/>
              <a:gd name="connsiteX6256" fmla="*/ 874905 w 1656655"/>
              <a:gd name="connsiteY6256" fmla="*/ 1091616 h 1864576"/>
              <a:gd name="connsiteX6257" fmla="*/ 872380 w 1656655"/>
              <a:gd name="connsiteY6257" fmla="*/ 1091812 h 1864576"/>
              <a:gd name="connsiteX6258" fmla="*/ 870051 w 1656655"/>
              <a:gd name="connsiteY6258" fmla="*/ 1092787 h 1864576"/>
              <a:gd name="connsiteX6259" fmla="*/ 855111 w 1656655"/>
              <a:gd name="connsiteY6259" fmla="*/ 1096878 h 1864576"/>
              <a:gd name="connsiteX6260" fmla="*/ 852585 w 1656655"/>
              <a:gd name="connsiteY6260" fmla="*/ 1092199 h 1864576"/>
              <a:gd name="connsiteX6261" fmla="*/ 852781 w 1656655"/>
              <a:gd name="connsiteY6261" fmla="*/ 1092395 h 1864576"/>
              <a:gd name="connsiteX6262" fmla="*/ 852781 w 1656655"/>
              <a:gd name="connsiteY6262" fmla="*/ 1092591 h 1864576"/>
              <a:gd name="connsiteX6263" fmla="*/ 855111 w 1656655"/>
              <a:gd name="connsiteY6263" fmla="*/ 1096878 h 1864576"/>
              <a:gd name="connsiteX6264" fmla="*/ 786605 w 1656655"/>
              <a:gd name="connsiteY6264" fmla="*/ 1117147 h 1864576"/>
              <a:gd name="connsiteX6265" fmla="*/ 788157 w 1656655"/>
              <a:gd name="connsiteY6265" fmla="*/ 1114031 h 1864576"/>
              <a:gd name="connsiteX6266" fmla="*/ 788739 w 1656655"/>
              <a:gd name="connsiteY6266" fmla="*/ 1113056 h 1864576"/>
              <a:gd name="connsiteX6267" fmla="*/ 790290 w 1656655"/>
              <a:gd name="connsiteY6267" fmla="*/ 1111493 h 1864576"/>
              <a:gd name="connsiteX6268" fmla="*/ 793784 w 1656655"/>
              <a:gd name="connsiteY6268" fmla="*/ 1108769 h 1864576"/>
              <a:gd name="connsiteX6269" fmla="*/ 796114 w 1656655"/>
              <a:gd name="connsiteY6269" fmla="*/ 1105065 h 1864576"/>
              <a:gd name="connsiteX6270" fmla="*/ 796696 w 1656655"/>
              <a:gd name="connsiteY6270" fmla="*/ 1104090 h 1864576"/>
              <a:gd name="connsiteX6271" fmla="*/ 799803 w 1656655"/>
              <a:gd name="connsiteY6271" fmla="*/ 1102723 h 1864576"/>
              <a:gd name="connsiteX6272" fmla="*/ 802710 w 1656655"/>
              <a:gd name="connsiteY6272" fmla="*/ 1102532 h 1864576"/>
              <a:gd name="connsiteX6273" fmla="*/ 814743 w 1656655"/>
              <a:gd name="connsiteY6273" fmla="*/ 1099215 h 1864576"/>
              <a:gd name="connsiteX6274" fmla="*/ 816686 w 1656655"/>
              <a:gd name="connsiteY6274" fmla="*/ 1098049 h 1864576"/>
              <a:gd name="connsiteX6275" fmla="*/ 814939 w 1656655"/>
              <a:gd name="connsiteY6275" fmla="*/ 1099411 h 1864576"/>
              <a:gd name="connsiteX6276" fmla="*/ 809116 w 1656655"/>
              <a:gd name="connsiteY6276" fmla="*/ 1102723 h 1864576"/>
              <a:gd name="connsiteX6277" fmla="*/ 804653 w 1656655"/>
              <a:gd name="connsiteY6277" fmla="*/ 1104477 h 1864576"/>
              <a:gd name="connsiteX6278" fmla="*/ 802519 w 1656655"/>
              <a:gd name="connsiteY6278" fmla="*/ 1105256 h 1864576"/>
              <a:gd name="connsiteX6279" fmla="*/ 796309 w 1656655"/>
              <a:gd name="connsiteY6279" fmla="*/ 1108181 h 1864576"/>
              <a:gd name="connsiteX6280" fmla="*/ 794367 w 1656655"/>
              <a:gd name="connsiteY6280" fmla="*/ 1109156 h 1864576"/>
              <a:gd name="connsiteX6281" fmla="*/ 790486 w 1656655"/>
              <a:gd name="connsiteY6281" fmla="*/ 1113056 h 1864576"/>
              <a:gd name="connsiteX6282" fmla="*/ 787770 w 1656655"/>
              <a:gd name="connsiteY6282" fmla="*/ 1116368 h 1864576"/>
              <a:gd name="connsiteX6283" fmla="*/ 786605 w 1656655"/>
              <a:gd name="connsiteY6283" fmla="*/ 1117147 h 1864576"/>
              <a:gd name="connsiteX6284" fmla="*/ 861707 w 1656655"/>
              <a:gd name="connsiteY6284" fmla="*/ 1099994 h 1864576"/>
              <a:gd name="connsiteX6285" fmla="*/ 863454 w 1656655"/>
              <a:gd name="connsiteY6285" fmla="*/ 1097657 h 1864576"/>
              <a:gd name="connsiteX6286" fmla="*/ 864810 w 1656655"/>
              <a:gd name="connsiteY6286" fmla="*/ 1099803 h 1864576"/>
              <a:gd name="connsiteX6287" fmla="*/ 866366 w 1656655"/>
              <a:gd name="connsiteY6287" fmla="*/ 1101557 h 1864576"/>
              <a:gd name="connsiteX6288" fmla="*/ 867531 w 1656655"/>
              <a:gd name="connsiteY6288" fmla="*/ 1102140 h 1864576"/>
              <a:gd name="connsiteX6289" fmla="*/ 869082 w 1656655"/>
              <a:gd name="connsiteY6289" fmla="*/ 1103311 h 1864576"/>
              <a:gd name="connsiteX6290" fmla="*/ 871215 w 1656655"/>
              <a:gd name="connsiteY6290" fmla="*/ 1105648 h 1864576"/>
              <a:gd name="connsiteX6291" fmla="*/ 872576 w 1656655"/>
              <a:gd name="connsiteY6291" fmla="*/ 1107794 h 1864576"/>
              <a:gd name="connsiteX6292" fmla="*/ 872962 w 1656655"/>
              <a:gd name="connsiteY6292" fmla="*/ 1109156 h 1864576"/>
              <a:gd name="connsiteX6293" fmla="*/ 875096 w 1656655"/>
              <a:gd name="connsiteY6293" fmla="*/ 1114031 h 1864576"/>
              <a:gd name="connsiteX6294" fmla="*/ 874709 w 1656655"/>
              <a:gd name="connsiteY6294" fmla="*/ 1113639 h 1864576"/>
              <a:gd name="connsiteX6295" fmla="*/ 870829 w 1656655"/>
              <a:gd name="connsiteY6295" fmla="*/ 1108181 h 1864576"/>
              <a:gd name="connsiteX6296" fmla="*/ 869468 w 1656655"/>
              <a:gd name="connsiteY6296" fmla="*/ 1106623 h 1864576"/>
              <a:gd name="connsiteX6297" fmla="*/ 869082 w 1656655"/>
              <a:gd name="connsiteY6297" fmla="*/ 1106231 h 1864576"/>
              <a:gd name="connsiteX6298" fmla="*/ 867139 w 1656655"/>
              <a:gd name="connsiteY6298" fmla="*/ 1104673 h 1864576"/>
              <a:gd name="connsiteX6299" fmla="*/ 863063 w 1656655"/>
              <a:gd name="connsiteY6299" fmla="*/ 1102919 h 1864576"/>
              <a:gd name="connsiteX6300" fmla="*/ 861707 w 1656655"/>
              <a:gd name="connsiteY6300" fmla="*/ 1099994 h 1864576"/>
              <a:gd name="connsiteX6301" fmla="*/ 784472 w 1656655"/>
              <a:gd name="connsiteY6301" fmla="*/ 1130009 h 1864576"/>
              <a:gd name="connsiteX6302" fmla="*/ 784663 w 1656655"/>
              <a:gd name="connsiteY6302" fmla="*/ 1128451 h 1864576"/>
              <a:gd name="connsiteX6303" fmla="*/ 785827 w 1656655"/>
              <a:gd name="connsiteY6303" fmla="*/ 1124555 h 1864576"/>
              <a:gd name="connsiteX6304" fmla="*/ 788157 w 1656655"/>
              <a:gd name="connsiteY6304" fmla="*/ 1120072 h 1864576"/>
              <a:gd name="connsiteX6305" fmla="*/ 792815 w 1656655"/>
              <a:gd name="connsiteY6305" fmla="*/ 1114614 h 1864576"/>
              <a:gd name="connsiteX6306" fmla="*/ 793593 w 1656655"/>
              <a:gd name="connsiteY6306" fmla="*/ 1113639 h 1864576"/>
              <a:gd name="connsiteX6307" fmla="*/ 793980 w 1656655"/>
              <a:gd name="connsiteY6307" fmla="*/ 1113247 h 1864576"/>
              <a:gd name="connsiteX6308" fmla="*/ 796500 w 1656655"/>
              <a:gd name="connsiteY6308" fmla="*/ 1111493 h 1864576"/>
              <a:gd name="connsiteX6309" fmla="*/ 803488 w 1656655"/>
              <a:gd name="connsiteY6309" fmla="*/ 1108181 h 1864576"/>
              <a:gd name="connsiteX6310" fmla="*/ 806013 w 1656655"/>
              <a:gd name="connsiteY6310" fmla="*/ 1107206 h 1864576"/>
              <a:gd name="connsiteX6311" fmla="*/ 817269 w 1656655"/>
              <a:gd name="connsiteY6311" fmla="*/ 1101557 h 1864576"/>
              <a:gd name="connsiteX6312" fmla="*/ 821149 w 1656655"/>
              <a:gd name="connsiteY6312" fmla="*/ 1098632 h 1864576"/>
              <a:gd name="connsiteX6313" fmla="*/ 822505 w 1656655"/>
              <a:gd name="connsiteY6313" fmla="*/ 1097270 h 1864576"/>
              <a:gd name="connsiteX6314" fmla="*/ 825999 w 1656655"/>
              <a:gd name="connsiteY6314" fmla="*/ 1093174 h 1864576"/>
              <a:gd name="connsiteX6315" fmla="*/ 827163 w 1656655"/>
              <a:gd name="connsiteY6315" fmla="*/ 1091812 h 1864576"/>
              <a:gd name="connsiteX6316" fmla="*/ 833373 w 1656655"/>
              <a:gd name="connsiteY6316" fmla="*/ 1093370 h 1864576"/>
              <a:gd name="connsiteX6317" fmla="*/ 835898 w 1656655"/>
              <a:gd name="connsiteY6317" fmla="*/ 1094345 h 1864576"/>
              <a:gd name="connsiteX6318" fmla="*/ 840361 w 1656655"/>
              <a:gd name="connsiteY6318" fmla="*/ 1098436 h 1864576"/>
              <a:gd name="connsiteX6319" fmla="*/ 840748 w 1656655"/>
              <a:gd name="connsiteY6319" fmla="*/ 1099607 h 1864576"/>
              <a:gd name="connsiteX6320" fmla="*/ 843077 w 1656655"/>
              <a:gd name="connsiteY6320" fmla="*/ 1099607 h 1864576"/>
              <a:gd name="connsiteX6321" fmla="*/ 844046 w 1656655"/>
              <a:gd name="connsiteY6321" fmla="*/ 1097270 h 1864576"/>
              <a:gd name="connsiteX6322" fmla="*/ 850838 w 1656655"/>
              <a:gd name="connsiteY6322" fmla="*/ 1099994 h 1864576"/>
              <a:gd name="connsiteX6323" fmla="*/ 853168 w 1656655"/>
              <a:gd name="connsiteY6323" fmla="*/ 1100582 h 1864576"/>
              <a:gd name="connsiteX6324" fmla="*/ 854528 w 1656655"/>
              <a:gd name="connsiteY6324" fmla="*/ 1100386 h 1864576"/>
              <a:gd name="connsiteX6325" fmla="*/ 855693 w 1656655"/>
              <a:gd name="connsiteY6325" fmla="*/ 1100778 h 1864576"/>
              <a:gd name="connsiteX6326" fmla="*/ 856466 w 1656655"/>
              <a:gd name="connsiteY6326" fmla="*/ 1101557 h 1864576"/>
              <a:gd name="connsiteX6327" fmla="*/ 858600 w 1656655"/>
              <a:gd name="connsiteY6327" fmla="*/ 1104090 h 1864576"/>
              <a:gd name="connsiteX6328" fmla="*/ 861903 w 1656655"/>
              <a:gd name="connsiteY6328" fmla="*/ 1110327 h 1864576"/>
              <a:gd name="connsiteX6329" fmla="*/ 864037 w 1656655"/>
              <a:gd name="connsiteY6329" fmla="*/ 1114418 h 1864576"/>
              <a:gd name="connsiteX6330" fmla="*/ 865201 w 1656655"/>
              <a:gd name="connsiteY6330" fmla="*/ 1116564 h 1864576"/>
              <a:gd name="connsiteX6331" fmla="*/ 865588 w 1656655"/>
              <a:gd name="connsiteY6331" fmla="*/ 1117730 h 1864576"/>
              <a:gd name="connsiteX6332" fmla="*/ 865392 w 1656655"/>
              <a:gd name="connsiteY6332" fmla="*/ 1125334 h 1864576"/>
              <a:gd name="connsiteX6333" fmla="*/ 865392 w 1656655"/>
              <a:gd name="connsiteY6333" fmla="*/ 1131180 h 1864576"/>
              <a:gd name="connsiteX6334" fmla="*/ 865005 w 1656655"/>
              <a:gd name="connsiteY6334" fmla="*/ 1132351 h 1864576"/>
              <a:gd name="connsiteX6335" fmla="*/ 864227 w 1656655"/>
              <a:gd name="connsiteY6335" fmla="*/ 1133130 h 1864576"/>
              <a:gd name="connsiteX6336" fmla="*/ 862872 w 1656655"/>
              <a:gd name="connsiteY6336" fmla="*/ 1133130 h 1864576"/>
              <a:gd name="connsiteX6337" fmla="*/ 858600 w 1656655"/>
              <a:gd name="connsiteY6337" fmla="*/ 1129622 h 1864576"/>
              <a:gd name="connsiteX6338" fmla="*/ 855693 w 1656655"/>
              <a:gd name="connsiteY6338" fmla="*/ 1126309 h 1864576"/>
              <a:gd name="connsiteX6339" fmla="*/ 855111 w 1656655"/>
              <a:gd name="connsiteY6339" fmla="*/ 1125138 h 1864576"/>
              <a:gd name="connsiteX6340" fmla="*/ 854528 w 1656655"/>
              <a:gd name="connsiteY6340" fmla="*/ 1122605 h 1864576"/>
              <a:gd name="connsiteX6341" fmla="*/ 854719 w 1656655"/>
              <a:gd name="connsiteY6341" fmla="*/ 1121434 h 1864576"/>
              <a:gd name="connsiteX6342" fmla="*/ 858409 w 1656655"/>
              <a:gd name="connsiteY6342" fmla="*/ 1111689 h 1864576"/>
              <a:gd name="connsiteX6343" fmla="*/ 857435 w 1656655"/>
              <a:gd name="connsiteY6343" fmla="*/ 1111106 h 1864576"/>
              <a:gd name="connsiteX6344" fmla="*/ 854528 w 1656655"/>
              <a:gd name="connsiteY6344" fmla="*/ 1110910 h 1864576"/>
              <a:gd name="connsiteX6345" fmla="*/ 854137 w 1656655"/>
              <a:gd name="connsiteY6345" fmla="*/ 1110131 h 1864576"/>
              <a:gd name="connsiteX6346" fmla="*/ 853554 w 1656655"/>
              <a:gd name="connsiteY6346" fmla="*/ 1109548 h 1864576"/>
              <a:gd name="connsiteX6347" fmla="*/ 852003 w 1656655"/>
              <a:gd name="connsiteY6347" fmla="*/ 1109156 h 1864576"/>
              <a:gd name="connsiteX6348" fmla="*/ 847154 w 1656655"/>
              <a:gd name="connsiteY6348" fmla="*/ 1105844 h 1864576"/>
              <a:gd name="connsiteX6349" fmla="*/ 845597 w 1656655"/>
              <a:gd name="connsiteY6349" fmla="*/ 1105844 h 1864576"/>
              <a:gd name="connsiteX6350" fmla="*/ 844628 w 1656655"/>
              <a:gd name="connsiteY6350" fmla="*/ 1106819 h 1864576"/>
              <a:gd name="connsiteX6351" fmla="*/ 842299 w 1656655"/>
              <a:gd name="connsiteY6351" fmla="*/ 1105844 h 1864576"/>
              <a:gd name="connsiteX6352" fmla="*/ 836285 w 1656655"/>
              <a:gd name="connsiteY6352" fmla="*/ 1105648 h 1864576"/>
              <a:gd name="connsiteX6353" fmla="*/ 833760 w 1656655"/>
              <a:gd name="connsiteY6353" fmla="*/ 1106427 h 1864576"/>
              <a:gd name="connsiteX6354" fmla="*/ 830271 w 1656655"/>
              <a:gd name="connsiteY6354" fmla="*/ 1108181 h 1864576"/>
              <a:gd name="connsiteX6355" fmla="*/ 828328 w 1656655"/>
              <a:gd name="connsiteY6355" fmla="*/ 1109548 h 1864576"/>
              <a:gd name="connsiteX6356" fmla="*/ 825416 w 1656655"/>
              <a:gd name="connsiteY6356" fmla="*/ 1111689 h 1864576"/>
              <a:gd name="connsiteX6357" fmla="*/ 822896 w 1656655"/>
              <a:gd name="connsiteY6357" fmla="*/ 1115976 h 1864576"/>
              <a:gd name="connsiteX6358" fmla="*/ 822314 w 1656655"/>
              <a:gd name="connsiteY6358" fmla="*/ 1125530 h 1864576"/>
              <a:gd name="connsiteX6359" fmla="*/ 822118 w 1656655"/>
              <a:gd name="connsiteY6359" fmla="*/ 1128647 h 1864576"/>
              <a:gd name="connsiteX6360" fmla="*/ 821536 w 1656655"/>
              <a:gd name="connsiteY6360" fmla="*/ 1131376 h 1864576"/>
              <a:gd name="connsiteX6361" fmla="*/ 819402 w 1656655"/>
              <a:gd name="connsiteY6361" fmla="*/ 1136055 h 1864576"/>
              <a:gd name="connsiteX6362" fmla="*/ 819011 w 1656655"/>
              <a:gd name="connsiteY6362" fmla="*/ 1136638 h 1864576"/>
              <a:gd name="connsiteX6363" fmla="*/ 815908 w 1656655"/>
              <a:gd name="connsiteY6363" fmla="*/ 1137809 h 1864576"/>
              <a:gd name="connsiteX6364" fmla="*/ 814548 w 1656655"/>
              <a:gd name="connsiteY6364" fmla="*/ 1137809 h 1864576"/>
              <a:gd name="connsiteX6365" fmla="*/ 809698 w 1656655"/>
              <a:gd name="connsiteY6365" fmla="*/ 1135663 h 1864576"/>
              <a:gd name="connsiteX6366" fmla="*/ 808147 w 1656655"/>
              <a:gd name="connsiteY6366" fmla="*/ 1133909 h 1864576"/>
              <a:gd name="connsiteX6367" fmla="*/ 805622 w 1656655"/>
              <a:gd name="connsiteY6367" fmla="*/ 1129622 h 1864576"/>
              <a:gd name="connsiteX6368" fmla="*/ 803102 w 1656655"/>
              <a:gd name="connsiteY6368" fmla="*/ 1127088 h 1864576"/>
              <a:gd name="connsiteX6369" fmla="*/ 799608 w 1656655"/>
              <a:gd name="connsiteY6369" fmla="*/ 1125334 h 1864576"/>
              <a:gd name="connsiteX6370" fmla="*/ 796696 w 1656655"/>
              <a:gd name="connsiteY6370" fmla="*/ 1125138 h 1864576"/>
              <a:gd name="connsiteX6371" fmla="*/ 795145 w 1656655"/>
              <a:gd name="connsiteY6371" fmla="*/ 1125334 h 1864576"/>
              <a:gd name="connsiteX6372" fmla="*/ 791651 w 1656655"/>
              <a:gd name="connsiteY6372" fmla="*/ 1126892 h 1864576"/>
              <a:gd name="connsiteX6373" fmla="*/ 790099 w 1656655"/>
              <a:gd name="connsiteY6373" fmla="*/ 1127867 h 1864576"/>
              <a:gd name="connsiteX6374" fmla="*/ 788157 w 1656655"/>
              <a:gd name="connsiteY6374" fmla="*/ 1130205 h 1864576"/>
              <a:gd name="connsiteX6375" fmla="*/ 786023 w 1656655"/>
              <a:gd name="connsiteY6375" fmla="*/ 1130205 h 1864576"/>
              <a:gd name="connsiteX6376" fmla="*/ 784472 w 1656655"/>
              <a:gd name="connsiteY6376" fmla="*/ 1130009 h 1864576"/>
              <a:gd name="connsiteX6377" fmla="*/ 869468 w 1656655"/>
              <a:gd name="connsiteY6377" fmla="*/ 1115393 h 1864576"/>
              <a:gd name="connsiteX6378" fmla="*/ 867335 w 1656655"/>
              <a:gd name="connsiteY6378" fmla="*/ 1111106 h 1864576"/>
              <a:gd name="connsiteX6379" fmla="*/ 866170 w 1656655"/>
              <a:gd name="connsiteY6379" fmla="*/ 1108960 h 1864576"/>
              <a:gd name="connsiteX6380" fmla="*/ 865201 w 1656655"/>
              <a:gd name="connsiteY6380" fmla="*/ 1106819 h 1864576"/>
              <a:gd name="connsiteX6381" fmla="*/ 866752 w 1656655"/>
              <a:gd name="connsiteY6381" fmla="*/ 1107985 h 1864576"/>
              <a:gd name="connsiteX6382" fmla="*/ 869855 w 1656655"/>
              <a:gd name="connsiteY6382" fmla="*/ 1111689 h 1864576"/>
              <a:gd name="connsiteX6383" fmla="*/ 870437 w 1656655"/>
              <a:gd name="connsiteY6383" fmla="*/ 1112468 h 1864576"/>
              <a:gd name="connsiteX6384" fmla="*/ 870246 w 1656655"/>
              <a:gd name="connsiteY6384" fmla="*/ 1113247 h 1864576"/>
              <a:gd name="connsiteX6385" fmla="*/ 870051 w 1656655"/>
              <a:gd name="connsiteY6385" fmla="*/ 1114031 h 1864576"/>
              <a:gd name="connsiteX6386" fmla="*/ 869468 w 1656655"/>
              <a:gd name="connsiteY6386" fmla="*/ 1115393 h 1864576"/>
              <a:gd name="connsiteX6387" fmla="*/ 829297 w 1656655"/>
              <a:gd name="connsiteY6387" fmla="*/ 1112081 h 1864576"/>
              <a:gd name="connsiteX6388" fmla="*/ 830075 w 1656655"/>
              <a:gd name="connsiteY6388" fmla="*/ 1111493 h 1864576"/>
              <a:gd name="connsiteX6389" fmla="*/ 832595 w 1656655"/>
              <a:gd name="connsiteY6389" fmla="*/ 1109935 h 1864576"/>
              <a:gd name="connsiteX6390" fmla="*/ 836285 w 1656655"/>
              <a:gd name="connsiteY6390" fmla="*/ 1108181 h 1864576"/>
              <a:gd name="connsiteX6391" fmla="*/ 835898 w 1656655"/>
              <a:gd name="connsiteY6391" fmla="*/ 1109548 h 1864576"/>
              <a:gd name="connsiteX6392" fmla="*/ 836285 w 1656655"/>
              <a:gd name="connsiteY6392" fmla="*/ 1110910 h 1864576"/>
              <a:gd name="connsiteX6393" fmla="*/ 836285 w 1656655"/>
              <a:gd name="connsiteY6393" fmla="*/ 1112468 h 1864576"/>
              <a:gd name="connsiteX6394" fmla="*/ 836089 w 1656655"/>
              <a:gd name="connsiteY6394" fmla="*/ 1114031 h 1864576"/>
              <a:gd name="connsiteX6395" fmla="*/ 835703 w 1656655"/>
              <a:gd name="connsiteY6395" fmla="*/ 1113639 h 1864576"/>
              <a:gd name="connsiteX6396" fmla="*/ 834538 w 1656655"/>
              <a:gd name="connsiteY6396" fmla="*/ 1111885 h 1864576"/>
              <a:gd name="connsiteX6397" fmla="*/ 832209 w 1656655"/>
              <a:gd name="connsiteY6397" fmla="*/ 1112664 h 1864576"/>
              <a:gd name="connsiteX6398" fmla="*/ 832404 w 1656655"/>
              <a:gd name="connsiteY6398" fmla="*/ 1114031 h 1864576"/>
              <a:gd name="connsiteX6399" fmla="*/ 833760 w 1656655"/>
              <a:gd name="connsiteY6399" fmla="*/ 1116368 h 1864576"/>
              <a:gd name="connsiteX6400" fmla="*/ 834925 w 1656655"/>
              <a:gd name="connsiteY6400" fmla="*/ 1116951 h 1864576"/>
              <a:gd name="connsiteX6401" fmla="*/ 833178 w 1656655"/>
              <a:gd name="connsiteY6401" fmla="*/ 1117926 h 1864576"/>
              <a:gd name="connsiteX6402" fmla="*/ 833373 w 1656655"/>
              <a:gd name="connsiteY6402" fmla="*/ 1120072 h 1864576"/>
              <a:gd name="connsiteX6403" fmla="*/ 835507 w 1656655"/>
              <a:gd name="connsiteY6403" fmla="*/ 1123384 h 1864576"/>
              <a:gd name="connsiteX6404" fmla="*/ 839001 w 1656655"/>
              <a:gd name="connsiteY6404" fmla="*/ 1130793 h 1864576"/>
              <a:gd name="connsiteX6405" fmla="*/ 836285 w 1656655"/>
              <a:gd name="connsiteY6405" fmla="*/ 1132738 h 1864576"/>
              <a:gd name="connsiteX6406" fmla="*/ 835703 w 1656655"/>
              <a:gd name="connsiteY6406" fmla="*/ 1134492 h 1864576"/>
              <a:gd name="connsiteX6407" fmla="*/ 834342 w 1656655"/>
              <a:gd name="connsiteY6407" fmla="*/ 1135467 h 1864576"/>
              <a:gd name="connsiteX6408" fmla="*/ 833373 w 1656655"/>
              <a:gd name="connsiteY6408" fmla="*/ 1134492 h 1864576"/>
              <a:gd name="connsiteX6409" fmla="*/ 832404 w 1656655"/>
              <a:gd name="connsiteY6409" fmla="*/ 1133517 h 1864576"/>
              <a:gd name="connsiteX6410" fmla="*/ 830075 w 1656655"/>
              <a:gd name="connsiteY6410" fmla="*/ 1131959 h 1864576"/>
              <a:gd name="connsiteX6411" fmla="*/ 829106 w 1656655"/>
              <a:gd name="connsiteY6411" fmla="*/ 1129426 h 1864576"/>
              <a:gd name="connsiteX6412" fmla="*/ 827941 w 1656655"/>
              <a:gd name="connsiteY6412" fmla="*/ 1127672 h 1864576"/>
              <a:gd name="connsiteX6413" fmla="*/ 827550 w 1656655"/>
              <a:gd name="connsiteY6413" fmla="*/ 1127088 h 1864576"/>
              <a:gd name="connsiteX6414" fmla="*/ 829493 w 1656655"/>
              <a:gd name="connsiteY6414" fmla="*/ 1128063 h 1864576"/>
              <a:gd name="connsiteX6415" fmla="*/ 831044 w 1656655"/>
              <a:gd name="connsiteY6415" fmla="*/ 1125334 h 1864576"/>
              <a:gd name="connsiteX6416" fmla="*/ 830075 w 1656655"/>
              <a:gd name="connsiteY6416" fmla="*/ 1124747 h 1864576"/>
              <a:gd name="connsiteX6417" fmla="*/ 828328 w 1656655"/>
              <a:gd name="connsiteY6417" fmla="*/ 1122409 h 1864576"/>
              <a:gd name="connsiteX6418" fmla="*/ 826385 w 1656655"/>
              <a:gd name="connsiteY6418" fmla="*/ 1122993 h 1864576"/>
              <a:gd name="connsiteX6419" fmla="*/ 826581 w 1656655"/>
              <a:gd name="connsiteY6419" fmla="*/ 1125138 h 1864576"/>
              <a:gd name="connsiteX6420" fmla="*/ 827550 w 1656655"/>
              <a:gd name="connsiteY6420" fmla="*/ 1127088 h 1864576"/>
              <a:gd name="connsiteX6421" fmla="*/ 825612 w 1656655"/>
              <a:gd name="connsiteY6421" fmla="*/ 1127088 h 1864576"/>
              <a:gd name="connsiteX6422" fmla="*/ 825803 w 1656655"/>
              <a:gd name="connsiteY6422" fmla="*/ 1119680 h 1864576"/>
              <a:gd name="connsiteX6423" fmla="*/ 827941 w 1656655"/>
              <a:gd name="connsiteY6423" fmla="*/ 1122018 h 1864576"/>
              <a:gd name="connsiteX6424" fmla="*/ 829688 w 1656655"/>
              <a:gd name="connsiteY6424" fmla="*/ 1122409 h 1864576"/>
              <a:gd name="connsiteX6425" fmla="*/ 830657 w 1656655"/>
              <a:gd name="connsiteY6425" fmla="*/ 1121238 h 1864576"/>
              <a:gd name="connsiteX6426" fmla="*/ 829297 w 1656655"/>
              <a:gd name="connsiteY6426" fmla="*/ 1119293 h 1864576"/>
              <a:gd name="connsiteX6427" fmla="*/ 826385 w 1656655"/>
              <a:gd name="connsiteY6427" fmla="*/ 1116755 h 1864576"/>
              <a:gd name="connsiteX6428" fmla="*/ 827163 w 1656655"/>
              <a:gd name="connsiteY6428" fmla="*/ 1115393 h 1864576"/>
              <a:gd name="connsiteX6429" fmla="*/ 827746 w 1656655"/>
              <a:gd name="connsiteY6429" fmla="*/ 1116564 h 1864576"/>
              <a:gd name="connsiteX6430" fmla="*/ 828910 w 1656655"/>
              <a:gd name="connsiteY6430" fmla="*/ 1117343 h 1864576"/>
              <a:gd name="connsiteX6431" fmla="*/ 831626 w 1656655"/>
              <a:gd name="connsiteY6431" fmla="*/ 1117343 h 1864576"/>
              <a:gd name="connsiteX6432" fmla="*/ 831044 w 1656655"/>
              <a:gd name="connsiteY6432" fmla="*/ 1114810 h 1864576"/>
              <a:gd name="connsiteX6433" fmla="*/ 830075 w 1656655"/>
              <a:gd name="connsiteY6433" fmla="*/ 1114031 h 1864576"/>
              <a:gd name="connsiteX6434" fmla="*/ 829297 w 1656655"/>
              <a:gd name="connsiteY6434" fmla="*/ 1112081 h 1864576"/>
              <a:gd name="connsiteX6435" fmla="*/ 841330 w 1656655"/>
              <a:gd name="connsiteY6435" fmla="*/ 1111106 h 1864576"/>
              <a:gd name="connsiteX6436" fmla="*/ 845015 w 1656655"/>
              <a:gd name="connsiteY6436" fmla="*/ 1111106 h 1864576"/>
              <a:gd name="connsiteX6437" fmla="*/ 844433 w 1656655"/>
              <a:gd name="connsiteY6437" fmla="*/ 1115001 h 1864576"/>
              <a:gd name="connsiteX6438" fmla="*/ 843855 w 1656655"/>
              <a:gd name="connsiteY6438" fmla="*/ 1118901 h 1864576"/>
              <a:gd name="connsiteX6439" fmla="*/ 843273 w 1656655"/>
              <a:gd name="connsiteY6439" fmla="*/ 1116951 h 1864576"/>
              <a:gd name="connsiteX6440" fmla="*/ 841913 w 1656655"/>
              <a:gd name="connsiteY6440" fmla="*/ 1113056 h 1864576"/>
              <a:gd name="connsiteX6441" fmla="*/ 841330 w 1656655"/>
              <a:gd name="connsiteY6441" fmla="*/ 1111106 h 1864576"/>
              <a:gd name="connsiteX6442" fmla="*/ 848318 w 1656655"/>
              <a:gd name="connsiteY6442" fmla="*/ 1110327 h 1864576"/>
              <a:gd name="connsiteX6443" fmla="*/ 850065 w 1656655"/>
              <a:gd name="connsiteY6443" fmla="*/ 1110910 h 1864576"/>
              <a:gd name="connsiteX6444" fmla="*/ 851807 w 1656655"/>
              <a:gd name="connsiteY6444" fmla="*/ 1111493 h 1864576"/>
              <a:gd name="connsiteX6445" fmla="*/ 846762 w 1656655"/>
              <a:gd name="connsiteY6445" fmla="*/ 1120655 h 1864576"/>
              <a:gd name="connsiteX6446" fmla="*/ 848318 w 1656655"/>
              <a:gd name="connsiteY6446" fmla="*/ 1110327 h 1864576"/>
              <a:gd name="connsiteX6447" fmla="*/ 847927 w 1656655"/>
              <a:gd name="connsiteY6447" fmla="*/ 1125530 h 1864576"/>
              <a:gd name="connsiteX6448" fmla="*/ 853364 w 1656655"/>
              <a:gd name="connsiteY6448" fmla="*/ 1115393 h 1864576"/>
              <a:gd name="connsiteX6449" fmla="*/ 853946 w 1656655"/>
              <a:gd name="connsiteY6449" fmla="*/ 1114418 h 1864576"/>
              <a:gd name="connsiteX6450" fmla="*/ 854528 w 1656655"/>
              <a:gd name="connsiteY6450" fmla="*/ 1113443 h 1864576"/>
              <a:gd name="connsiteX6451" fmla="*/ 855301 w 1656655"/>
              <a:gd name="connsiteY6451" fmla="*/ 1113443 h 1864576"/>
              <a:gd name="connsiteX6452" fmla="*/ 852003 w 1656655"/>
              <a:gd name="connsiteY6452" fmla="*/ 1119876 h 1864576"/>
              <a:gd name="connsiteX6453" fmla="*/ 846571 w 1656655"/>
              <a:gd name="connsiteY6453" fmla="*/ 1129038 h 1864576"/>
              <a:gd name="connsiteX6454" fmla="*/ 845793 w 1656655"/>
              <a:gd name="connsiteY6454" fmla="*/ 1129817 h 1864576"/>
              <a:gd name="connsiteX6455" fmla="*/ 847927 w 1656655"/>
              <a:gd name="connsiteY6455" fmla="*/ 1125530 h 1864576"/>
              <a:gd name="connsiteX6456" fmla="*/ 887325 w 1656655"/>
              <a:gd name="connsiteY6456" fmla="*/ 1113835 h 1864576"/>
              <a:gd name="connsiteX6457" fmla="*/ 887712 w 1656655"/>
              <a:gd name="connsiteY6457" fmla="*/ 1111689 h 1864576"/>
              <a:gd name="connsiteX6458" fmla="*/ 888485 w 1656655"/>
              <a:gd name="connsiteY6458" fmla="*/ 1109935 h 1864576"/>
              <a:gd name="connsiteX6459" fmla="*/ 889067 w 1656655"/>
              <a:gd name="connsiteY6459" fmla="*/ 1114418 h 1864576"/>
              <a:gd name="connsiteX6460" fmla="*/ 887325 w 1656655"/>
              <a:gd name="connsiteY6460" fmla="*/ 1113835 h 1864576"/>
              <a:gd name="connsiteX6461" fmla="*/ 868695 w 1656655"/>
              <a:gd name="connsiteY6461" fmla="*/ 1120263 h 1864576"/>
              <a:gd name="connsiteX6462" fmla="*/ 870829 w 1656655"/>
              <a:gd name="connsiteY6462" fmla="*/ 1120851 h 1864576"/>
              <a:gd name="connsiteX6463" fmla="*/ 871993 w 1656655"/>
              <a:gd name="connsiteY6463" fmla="*/ 1118705 h 1864576"/>
              <a:gd name="connsiteX6464" fmla="*/ 872184 w 1656655"/>
              <a:gd name="connsiteY6464" fmla="*/ 1121434 h 1864576"/>
              <a:gd name="connsiteX6465" fmla="*/ 871020 w 1656655"/>
              <a:gd name="connsiteY6465" fmla="*/ 1121047 h 1864576"/>
              <a:gd name="connsiteX6466" fmla="*/ 869468 w 1656655"/>
              <a:gd name="connsiteY6466" fmla="*/ 1122605 h 1864576"/>
              <a:gd name="connsiteX6467" fmla="*/ 869082 w 1656655"/>
              <a:gd name="connsiteY6467" fmla="*/ 1122993 h 1864576"/>
              <a:gd name="connsiteX6468" fmla="*/ 868886 w 1656655"/>
              <a:gd name="connsiteY6468" fmla="*/ 1123580 h 1864576"/>
              <a:gd name="connsiteX6469" fmla="*/ 868695 w 1656655"/>
              <a:gd name="connsiteY6469" fmla="*/ 1120263 h 1864576"/>
              <a:gd name="connsiteX6470" fmla="*/ 836867 w 1656655"/>
              <a:gd name="connsiteY6470" fmla="*/ 1119484 h 1864576"/>
              <a:gd name="connsiteX6471" fmla="*/ 838223 w 1656655"/>
              <a:gd name="connsiteY6471" fmla="*/ 1118901 h 1864576"/>
              <a:gd name="connsiteX6472" fmla="*/ 839387 w 1656655"/>
              <a:gd name="connsiteY6472" fmla="*/ 1114614 h 1864576"/>
              <a:gd name="connsiteX6473" fmla="*/ 841717 w 1656655"/>
              <a:gd name="connsiteY6473" fmla="*/ 1122801 h 1864576"/>
              <a:gd name="connsiteX6474" fmla="*/ 842495 w 1656655"/>
              <a:gd name="connsiteY6474" fmla="*/ 1127476 h 1864576"/>
              <a:gd name="connsiteX6475" fmla="*/ 842691 w 1656655"/>
              <a:gd name="connsiteY6475" fmla="*/ 1130009 h 1864576"/>
              <a:gd name="connsiteX6476" fmla="*/ 844242 w 1656655"/>
              <a:gd name="connsiteY6476" fmla="*/ 1130984 h 1864576"/>
              <a:gd name="connsiteX6477" fmla="*/ 843273 w 1656655"/>
              <a:gd name="connsiteY6477" fmla="*/ 1133713 h 1864576"/>
              <a:gd name="connsiteX6478" fmla="*/ 844046 w 1656655"/>
              <a:gd name="connsiteY6478" fmla="*/ 1136834 h 1864576"/>
              <a:gd name="connsiteX6479" fmla="*/ 848123 w 1656655"/>
              <a:gd name="connsiteY6479" fmla="*/ 1138588 h 1864576"/>
              <a:gd name="connsiteX6480" fmla="*/ 848509 w 1656655"/>
              <a:gd name="connsiteY6480" fmla="*/ 1139171 h 1864576"/>
              <a:gd name="connsiteX6481" fmla="*/ 848705 w 1656655"/>
              <a:gd name="connsiteY6481" fmla="*/ 1139950 h 1864576"/>
              <a:gd name="connsiteX6482" fmla="*/ 846762 w 1656655"/>
              <a:gd name="connsiteY6482" fmla="*/ 1139950 h 1864576"/>
              <a:gd name="connsiteX6483" fmla="*/ 845015 w 1656655"/>
              <a:gd name="connsiteY6483" fmla="*/ 1140729 h 1864576"/>
              <a:gd name="connsiteX6484" fmla="*/ 844242 w 1656655"/>
              <a:gd name="connsiteY6484" fmla="*/ 1139950 h 1864576"/>
              <a:gd name="connsiteX6485" fmla="*/ 843077 w 1656655"/>
              <a:gd name="connsiteY6485" fmla="*/ 1139754 h 1864576"/>
              <a:gd name="connsiteX6486" fmla="*/ 842691 w 1656655"/>
              <a:gd name="connsiteY6486" fmla="*/ 1137025 h 1864576"/>
              <a:gd name="connsiteX6487" fmla="*/ 841717 w 1656655"/>
              <a:gd name="connsiteY6487" fmla="*/ 1134884 h 1864576"/>
              <a:gd name="connsiteX6488" fmla="*/ 842691 w 1656655"/>
              <a:gd name="connsiteY6488" fmla="*/ 1133130 h 1864576"/>
              <a:gd name="connsiteX6489" fmla="*/ 838032 w 1656655"/>
              <a:gd name="connsiteY6489" fmla="*/ 1121434 h 1864576"/>
              <a:gd name="connsiteX6490" fmla="*/ 836867 w 1656655"/>
              <a:gd name="connsiteY6490" fmla="*/ 1119484 h 1864576"/>
              <a:gd name="connsiteX6491" fmla="*/ 878394 w 1656655"/>
              <a:gd name="connsiteY6491" fmla="*/ 1121047 h 1864576"/>
              <a:gd name="connsiteX6492" fmla="*/ 879172 w 1656655"/>
              <a:gd name="connsiteY6492" fmla="*/ 1122993 h 1864576"/>
              <a:gd name="connsiteX6493" fmla="*/ 878590 w 1656655"/>
              <a:gd name="connsiteY6493" fmla="*/ 1122993 h 1864576"/>
              <a:gd name="connsiteX6494" fmla="*/ 878394 w 1656655"/>
              <a:gd name="connsiteY6494" fmla="*/ 1121047 h 1864576"/>
              <a:gd name="connsiteX6495" fmla="*/ 868499 w 1656655"/>
              <a:gd name="connsiteY6495" fmla="*/ 1129426 h 1864576"/>
              <a:gd name="connsiteX6496" fmla="*/ 871020 w 1656655"/>
              <a:gd name="connsiteY6496" fmla="*/ 1129426 h 1864576"/>
              <a:gd name="connsiteX6497" fmla="*/ 872767 w 1656655"/>
              <a:gd name="connsiteY6497" fmla="*/ 1127867 h 1864576"/>
              <a:gd name="connsiteX6498" fmla="*/ 873349 w 1656655"/>
              <a:gd name="connsiteY6498" fmla="*/ 1125138 h 1864576"/>
              <a:gd name="connsiteX6499" fmla="*/ 872767 w 1656655"/>
              <a:gd name="connsiteY6499" fmla="*/ 1122605 h 1864576"/>
              <a:gd name="connsiteX6500" fmla="*/ 873741 w 1656655"/>
              <a:gd name="connsiteY6500" fmla="*/ 1123384 h 1864576"/>
              <a:gd name="connsiteX6501" fmla="*/ 874323 w 1656655"/>
              <a:gd name="connsiteY6501" fmla="*/ 1124555 h 1864576"/>
              <a:gd name="connsiteX6502" fmla="*/ 872767 w 1656655"/>
              <a:gd name="connsiteY6502" fmla="*/ 1129622 h 1864576"/>
              <a:gd name="connsiteX6503" fmla="*/ 871411 w 1656655"/>
              <a:gd name="connsiteY6503" fmla="*/ 1131763 h 1864576"/>
              <a:gd name="connsiteX6504" fmla="*/ 869664 w 1656655"/>
              <a:gd name="connsiteY6504" fmla="*/ 1131571 h 1864576"/>
              <a:gd name="connsiteX6505" fmla="*/ 867531 w 1656655"/>
              <a:gd name="connsiteY6505" fmla="*/ 1135859 h 1864576"/>
              <a:gd name="connsiteX6506" fmla="*/ 864810 w 1656655"/>
              <a:gd name="connsiteY6506" fmla="*/ 1137025 h 1864576"/>
              <a:gd name="connsiteX6507" fmla="*/ 860929 w 1656655"/>
              <a:gd name="connsiteY6507" fmla="*/ 1137025 h 1864576"/>
              <a:gd name="connsiteX6508" fmla="*/ 854332 w 1656655"/>
              <a:gd name="connsiteY6508" fmla="*/ 1135859 h 1864576"/>
              <a:gd name="connsiteX6509" fmla="*/ 854719 w 1656655"/>
              <a:gd name="connsiteY6509" fmla="*/ 1135467 h 1864576"/>
              <a:gd name="connsiteX6510" fmla="*/ 856270 w 1656655"/>
              <a:gd name="connsiteY6510" fmla="*/ 1133130 h 1864576"/>
              <a:gd name="connsiteX6511" fmla="*/ 856662 w 1656655"/>
              <a:gd name="connsiteY6511" fmla="*/ 1131959 h 1864576"/>
              <a:gd name="connsiteX6512" fmla="*/ 857244 w 1656655"/>
              <a:gd name="connsiteY6512" fmla="*/ 1132547 h 1864576"/>
              <a:gd name="connsiteX6513" fmla="*/ 861321 w 1656655"/>
              <a:gd name="connsiteY6513" fmla="*/ 1135663 h 1864576"/>
              <a:gd name="connsiteX6514" fmla="*/ 863645 w 1656655"/>
              <a:gd name="connsiteY6514" fmla="*/ 1135859 h 1864576"/>
              <a:gd name="connsiteX6515" fmla="*/ 865974 w 1656655"/>
              <a:gd name="connsiteY6515" fmla="*/ 1135467 h 1864576"/>
              <a:gd name="connsiteX6516" fmla="*/ 867335 w 1656655"/>
              <a:gd name="connsiteY6516" fmla="*/ 1133909 h 1864576"/>
              <a:gd name="connsiteX6517" fmla="*/ 868304 w 1656655"/>
              <a:gd name="connsiteY6517" fmla="*/ 1132155 h 1864576"/>
              <a:gd name="connsiteX6518" fmla="*/ 868499 w 1656655"/>
              <a:gd name="connsiteY6518" fmla="*/ 1129426 h 1864576"/>
              <a:gd name="connsiteX6519" fmla="*/ 783694 w 1656655"/>
              <a:gd name="connsiteY6519" fmla="*/ 1140925 h 1864576"/>
              <a:gd name="connsiteX6520" fmla="*/ 780978 w 1656655"/>
              <a:gd name="connsiteY6520" fmla="*/ 1139950 h 1864576"/>
              <a:gd name="connsiteX6521" fmla="*/ 781751 w 1656655"/>
              <a:gd name="connsiteY6521" fmla="*/ 1136442 h 1864576"/>
              <a:gd name="connsiteX6522" fmla="*/ 780782 w 1656655"/>
              <a:gd name="connsiteY6522" fmla="*/ 1131763 h 1864576"/>
              <a:gd name="connsiteX6523" fmla="*/ 780591 w 1656655"/>
              <a:gd name="connsiteY6523" fmla="*/ 1129230 h 1864576"/>
              <a:gd name="connsiteX6524" fmla="*/ 782529 w 1656655"/>
              <a:gd name="connsiteY6524" fmla="*/ 1125334 h 1864576"/>
              <a:gd name="connsiteX6525" fmla="*/ 781560 w 1656655"/>
              <a:gd name="connsiteY6525" fmla="*/ 1129038 h 1864576"/>
              <a:gd name="connsiteX6526" fmla="*/ 781947 w 1656655"/>
              <a:gd name="connsiteY6526" fmla="*/ 1133517 h 1864576"/>
              <a:gd name="connsiteX6527" fmla="*/ 782916 w 1656655"/>
              <a:gd name="connsiteY6527" fmla="*/ 1137221 h 1864576"/>
              <a:gd name="connsiteX6528" fmla="*/ 783694 w 1656655"/>
              <a:gd name="connsiteY6528" fmla="*/ 1140925 h 1864576"/>
              <a:gd name="connsiteX6529" fmla="*/ 770691 w 1656655"/>
              <a:gd name="connsiteY6529" fmla="*/ 1138779 h 1864576"/>
              <a:gd name="connsiteX6530" fmla="*/ 771274 w 1656655"/>
              <a:gd name="connsiteY6530" fmla="*/ 1135467 h 1864576"/>
              <a:gd name="connsiteX6531" fmla="*/ 771660 w 1656655"/>
              <a:gd name="connsiteY6531" fmla="*/ 1133713 h 1864576"/>
              <a:gd name="connsiteX6532" fmla="*/ 771660 w 1656655"/>
              <a:gd name="connsiteY6532" fmla="*/ 1131763 h 1864576"/>
              <a:gd name="connsiteX6533" fmla="*/ 772052 w 1656655"/>
              <a:gd name="connsiteY6533" fmla="*/ 1128255 h 1864576"/>
              <a:gd name="connsiteX6534" fmla="*/ 773021 w 1656655"/>
              <a:gd name="connsiteY6534" fmla="*/ 1125138 h 1864576"/>
              <a:gd name="connsiteX6535" fmla="*/ 772634 w 1656655"/>
              <a:gd name="connsiteY6535" fmla="*/ 1126892 h 1864576"/>
              <a:gd name="connsiteX6536" fmla="*/ 773021 w 1656655"/>
              <a:gd name="connsiteY6536" fmla="*/ 1132738 h 1864576"/>
              <a:gd name="connsiteX6537" fmla="*/ 773990 w 1656655"/>
              <a:gd name="connsiteY6537" fmla="*/ 1136055 h 1864576"/>
              <a:gd name="connsiteX6538" fmla="*/ 773990 w 1656655"/>
              <a:gd name="connsiteY6538" fmla="*/ 1140146 h 1864576"/>
              <a:gd name="connsiteX6539" fmla="*/ 770691 w 1656655"/>
              <a:gd name="connsiteY6539" fmla="*/ 1138779 h 1864576"/>
              <a:gd name="connsiteX6540" fmla="*/ 868695 w 1656655"/>
              <a:gd name="connsiteY6540" fmla="*/ 1123968 h 1864576"/>
              <a:gd name="connsiteX6541" fmla="*/ 868886 w 1656655"/>
              <a:gd name="connsiteY6541" fmla="*/ 1125530 h 1864576"/>
              <a:gd name="connsiteX6542" fmla="*/ 868499 w 1656655"/>
              <a:gd name="connsiteY6542" fmla="*/ 1126113 h 1864576"/>
              <a:gd name="connsiteX6543" fmla="*/ 868695 w 1656655"/>
              <a:gd name="connsiteY6543" fmla="*/ 1123968 h 1864576"/>
              <a:gd name="connsiteX6544" fmla="*/ 789708 w 1656655"/>
              <a:gd name="connsiteY6544" fmla="*/ 1132738 h 1864576"/>
              <a:gd name="connsiteX6545" fmla="*/ 791846 w 1656655"/>
              <a:gd name="connsiteY6545" fmla="*/ 1130793 h 1864576"/>
              <a:gd name="connsiteX6546" fmla="*/ 792815 w 1656655"/>
              <a:gd name="connsiteY6546" fmla="*/ 1129622 h 1864576"/>
              <a:gd name="connsiteX6547" fmla="*/ 795531 w 1656655"/>
              <a:gd name="connsiteY6547" fmla="*/ 1128255 h 1864576"/>
              <a:gd name="connsiteX6548" fmla="*/ 797082 w 1656655"/>
              <a:gd name="connsiteY6548" fmla="*/ 1127867 h 1864576"/>
              <a:gd name="connsiteX6549" fmla="*/ 800190 w 1656655"/>
              <a:gd name="connsiteY6549" fmla="*/ 1128451 h 1864576"/>
              <a:gd name="connsiteX6550" fmla="*/ 799803 w 1656655"/>
              <a:gd name="connsiteY6550" fmla="*/ 1129230 h 1864576"/>
              <a:gd name="connsiteX6551" fmla="*/ 798247 w 1656655"/>
              <a:gd name="connsiteY6551" fmla="*/ 1129038 h 1864576"/>
              <a:gd name="connsiteX6552" fmla="*/ 794367 w 1656655"/>
              <a:gd name="connsiteY6552" fmla="*/ 1130401 h 1864576"/>
              <a:gd name="connsiteX6553" fmla="*/ 792037 w 1656655"/>
              <a:gd name="connsiteY6553" fmla="*/ 1131571 h 1864576"/>
              <a:gd name="connsiteX6554" fmla="*/ 789708 w 1656655"/>
              <a:gd name="connsiteY6554" fmla="*/ 1132738 h 1864576"/>
              <a:gd name="connsiteX6555" fmla="*/ 880337 w 1656655"/>
              <a:gd name="connsiteY6555" fmla="*/ 1130596 h 1864576"/>
              <a:gd name="connsiteX6556" fmla="*/ 878394 w 1656655"/>
              <a:gd name="connsiteY6556" fmla="*/ 1128842 h 1864576"/>
              <a:gd name="connsiteX6557" fmla="*/ 879950 w 1656655"/>
              <a:gd name="connsiteY6557" fmla="*/ 1127672 h 1864576"/>
              <a:gd name="connsiteX6558" fmla="*/ 880533 w 1656655"/>
              <a:gd name="connsiteY6558" fmla="*/ 1127284 h 1864576"/>
              <a:gd name="connsiteX6559" fmla="*/ 880337 w 1656655"/>
              <a:gd name="connsiteY6559" fmla="*/ 1130596 h 1864576"/>
              <a:gd name="connsiteX6560" fmla="*/ 852003 w 1656655"/>
              <a:gd name="connsiteY6560" fmla="*/ 1135080 h 1864576"/>
              <a:gd name="connsiteX6561" fmla="*/ 849091 w 1656655"/>
              <a:gd name="connsiteY6561" fmla="*/ 1133517 h 1864576"/>
              <a:gd name="connsiteX6562" fmla="*/ 848509 w 1656655"/>
              <a:gd name="connsiteY6562" fmla="*/ 1133130 h 1864576"/>
              <a:gd name="connsiteX6563" fmla="*/ 848123 w 1656655"/>
              <a:gd name="connsiteY6563" fmla="*/ 1132547 h 1864576"/>
              <a:gd name="connsiteX6564" fmla="*/ 848901 w 1656655"/>
              <a:gd name="connsiteY6564" fmla="*/ 1131180 h 1864576"/>
              <a:gd name="connsiteX6565" fmla="*/ 851421 w 1656655"/>
              <a:gd name="connsiteY6565" fmla="*/ 1127088 h 1864576"/>
              <a:gd name="connsiteX6566" fmla="*/ 852199 w 1656655"/>
              <a:gd name="connsiteY6566" fmla="*/ 1125722 h 1864576"/>
              <a:gd name="connsiteX6567" fmla="*/ 852781 w 1656655"/>
              <a:gd name="connsiteY6567" fmla="*/ 1127284 h 1864576"/>
              <a:gd name="connsiteX6568" fmla="*/ 855497 w 1656655"/>
              <a:gd name="connsiteY6568" fmla="*/ 1130596 h 1864576"/>
              <a:gd name="connsiteX6569" fmla="*/ 854137 w 1656655"/>
              <a:gd name="connsiteY6569" fmla="*/ 1131180 h 1864576"/>
              <a:gd name="connsiteX6570" fmla="*/ 852585 w 1656655"/>
              <a:gd name="connsiteY6570" fmla="*/ 1133713 h 1864576"/>
              <a:gd name="connsiteX6571" fmla="*/ 852003 w 1656655"/>
              <a:gd name="connsiteY6571" fmla="*/ 1135080 h 1864576"/>
              <a:gd name="connsiteX6572" fmla="*/ 802906 w 1656655"/>
              <a:gd name="connsiteY6572" fmla="*/ 1133130 h 1864576"/>
              <a:gd name="connsiteX6573" fmla="*/ 802906 w 1656655"/>
              <a:gd name="connsiteY6573" fmla="*/ 1130401 h 1864576"/>
              <a:gd name="connsiteX6574" fmla="*/ 803488 w 1656655"/>
              <a:gd name="connsiteY6574" fmla="*/ 1130984 h 1864576"/>
              <a:gd name="connsiteX6575" fmla="*/ 804849 w 1656655"/>
              <a:gd name="connsiteY6575" fmla="*/ 1133130 h 1864576"/>
              <a:gd name="connsiteX6576" fmla="*/ 804071 w 1656655"/>
              <a:gd name="connsiteY6576" fmla="*/ 1133517 h 1864576"/>
              <a:gd name="connsiteX6577" fmla="*/ 803488 w 1656655"/>
              <a:gd name="connsiteY6577" fmla="*/ 1134301 h 1864576"/>
              <a:gd name="connsiteX6578" fmla="*/ 803292 w 1656655"/>
              <a:gd name="connsiteY6578" fmla="*/ 1133713 h 1864576"/>
              <a:gd name="connsiteX6579" fmla="*/ 802906 w 1656655"/>
              <a:gd name="connsiteY6579" fmla="*/ 1133130 h 1864576"/>
              <a:gd name="connsiteX6580" fmla="*/ 822118 w 1656655"/>
              <a:gd name="connsiteY6580" fmla="*/ 1137809 h 1864576"/>
              <a:gd name="connsiteX6581" fmla="*/ 823087 w 1656655"/>
              <a:gd name="connsiteY6581" fmla="*/ 1135859 h 1864576"/>
              <a:gd name="connsiteX6582" fmla="*/ 824061 w 1656655"/>
              <a:gd name="connsiteY6582" fmla="*/ 1133909 h 1864576"/>
              <a:gd name="connsiteX6583" fmla="*/ 825416 w 1656655"/>
              <a:gd name="connsiteY6583" fmla="*/ 1129426 h 1864576"/>
              <a:gd name="connsiteX6584" fmla="*/ 826777 w 1656655"/>
              <a:gd name="connsiteY6584" fmla="*/ 1131571 h 1864576"/>
              <a:gd name="connsiteX6585" fmla="*/ 829297 w 1656655"/>
              <a:gd name="connsiteY6585" fmla="*/ 1132351 h 1864576"/>
              <a:gd name="connsiteX6586" fmla="*/ 829297 w 1656655"/>
              <a:gd name="connsiteY6586" fmla="*/ 1134105 h 1864576"/>
              <a:gd name="connsiteX6587" fmla="*/ 831240 w 1656655"/>
              <a:gd name="connsiteY6587" fmla="*/ 1136834 h 1864576"/>
              <a:gd name="connsiteX6588" fmla="*/ 832791 w 1656655"/>
              <a:gd name="connsiteY6588" fmla="*/ 1137613 h 1864576"/>
              <a:gd name="connsiteX6589" fmla="*/ 831626 w 1656655"/>
              <a:gd name="connsiteY6589" fmla="*/ 1141121 h 1864576"/>
              <a:gd name="connsiteX6590" fmla="*/ 831240 w 1656655"/>
              <a:gd name="connsiteY6590" fmla="*/ 1141900 h 1864576"/>
              <a:gd name="connsiteX6591" fmla="*/ 829879 w 1656655"/>
              <a:gd name="connsiteY6591" fmla="*/ 1142875 h 1864576"/>
              <a:gd name="connsiteX6592" fmla="*/ 828910 w 1656655"/>
              <a:gd name="connsiteY6592" fmla="*/ 1143071 h 1864576"/>
              <a:gd name="connsiteX6593" fmla="*/ 825803 w 1656655"/>
              <a:gd name="connsiteY6593" fmla="*/ 1144629 h 1864576"/>
              <a:gd name="connsiteX6594" fmla="*/ 823479 w 1656655"/>
              <a:gd name="connsiteY6594" fmla="*/ 1146966 h 1864576"/>
              <a:gd name="connsiteX6595" fmla="*/ 817851 w 1656655"/>
              <a:gd name="connsiteY6595" fmla="*/ 1146966 h 1864576"/>
              <a:gd name="connsiteX6596" fmla="*/ 813579 w 1656655"/>
              <a:gd name="connsiteY6596" fmla="*/ 1145800 h 1864576"/>
              <a:gd name="connsiteX6597" fmla="*/ 814548 w 1656655"/>
              <a:gd name="connsiteY6597" fmla="*/ 1144825 h 1864576"/>
              <a:gd name="connsiteX6598" fmla="*/ 815712 w 1656655"/>
              <a:gd name="connsiteY6598" fmla="*/ 1145991 h 1864576"/>
              <a:gd name="connsiteX6599" fmla="*/ 818624 w 1656655"/>
              <a:gd name="connsiteY6599" fmla="*/ 1145408 h 1864576"/>
              <a:gd name="connsiteX6600" fmla="*/ 818042 w 1656655"/>
              <a:gd name="connsiteY6600" fmla="*/ 1143654 h 1864576"/>
              <a:gd name="connsiteX6601" fmla="*/ 818433 w 1656655"/>
              <a:gd name="connsiteY6601" fmla="*/ 1142483 h 1864576"/>
              <a:gd name="connsiteX6602" fmla="*/ 819206 w 1656655"/>
              <a:gd name="connsiteY6602" fmla="*/ 1144046 h 1864576"/>
              <a:gd name="connsiteX6603" fmla="*/ 820371 w 1656655"/>
              <a:gd name="connsiteY6603" fmla="*/ 1145016 h 1864576"/>
              <a:gd name="connsiteX6604" fmla="*/ 821922 w 1656655"/>
              <a:gd name="connsiteY6604" fmla="*/ 1145604 h 1864576"/>
              <a:gd name="connsiteX6605" fmla="*/ 823283 w 1656655"/>
              <a:gd name="connsiteY6605" fmla="*/ 1143071 h 1864576"/>
              <a:gd name="connsiteX6606" fmla="*/ 821922 w 1656655"/>
              <a:gd name="connsiteY6606" fmla="*/ 1142292 h 1864576"/>
              <a:gd name="connsiteX6607" fmla="*/ 821149 w 1656655"/>
              <a:gd name="connsiteY6607" fmla="*/ 1140925 h 1864576"/>
              <a:gd name="connsiteX6608" fmla="*/ 820175 w 1656655"/>
              <a:gd name="connsiteY6608" fmla="*/ 1139754 h 1864576"/>
              <a:gd name="connsiteX6609" fmla="*/ 821732 w 1656655"/>
              <a:gd name="connsiteY6609" fmla="*/ 1139171 h 1864576"/>
              <a:gd name="connsiteX6610" fmla="*/ 822314 w 1656655"/>
              <a:gd name="connsiteY6610" fmla="*/ 1141121 h 1864576"/>
              <a:gd name="connsiteX6611" fmla="*/ 823283 w 1656655"/>
              <a:gd name="connsiteY6611" fmla="*/ 1142679 h 1864576"/>
              <a:gd name="connsiteX6612" fmla="*/ 825030 w 1656655"/>
              <a:gd name="connsiteY6612" fmla="*/ 1143654 h 1864576"/>
              <a:gd name="connsiteX6613" fmla="*/ 826581 w 1656655"/>
              <a:gd name="connsiteY6613" fmla="*/ 1140925 h 1864576"/>
              <a:gd name="connsiteX6614" fmla="*/ 825030 w 1656655"/>
              <a:gd name="connsiteY6614" fmla="*/ 1139754 h 1864576"/>
              <a:gd name="connsiteX6615" fmla="*/ 822118 w 1656655"/>
              <a:gd name="connsiteY6615" fmla="*/ 1137809 h 1864576"/>
              <a:gd name="connsiteX6616" fmla="*/ 785441 w 1656655"/>
              <a:gd name="connsiteY6616" fmla="*/ 1132934 h 1864576"/>
              <a:gd name="connsiteX6617" fmla="*/ 789321 w 1656655"/>
              <a:gd name="connsiteY6617" fmla="*/ 1132738 h 1864576"/>
              <a:gd name="connsiteX6618" fmla="*/ 785827 w 1656655"/>
              <a:gd name="connsiteY6618" fmla="*/ 1133326 h 1864576"/>
              <a:gd name="connsiteX6619" fmla="*/ 785441 w 1656655"/>
              <a:gd name="connsiteY6619" fmla="*/ 1132934 h 1864576"/>
              <a:gd name="connsiteX6620" fmla="*/ 806982 w 1656655"/>
              <a:gd name="connsiteY6620" fmla="*/ 1139367 h 1864576"/>
              <a:gd name="connsiteX6621" fmla="*/ 806204 w 1656655"/>
              <a:gd name="connsiteY6621" fmla="*/ 1138392 h 1864576"/>
              <a:gd name="connsiteX6622" fmla="*/ 806786 w 1656655"/>
              <a:gd name="connsiteY6622" fmla="*/ 1136442 h 1864576"/>
              <a:gd name="connsiteX6623" fmla="*/ 807951 w 1656655"/>
              <a:gd name="connsiteY6623" fmla="*/ 1137613 h 1864576"/>
              <a:gd name="connsiteX6624" fmla="*/ 806982 w 1656655"/>
              <a:gd name="connsiteY6624" fmla="*/ 1139367 h 1864576"/>
              <a:gd name="connsiteX6625" fmla="*/ 810667 w 1656655"/>
              <a:gd name="connsiteY6625" fmla="*/ 1142096 h 1864576"/>
              <a:gd name="connsiteX6626" fmla="*/ 810281 w 1656655"/>
              <a:gd name="connsiteY6626" fmla="*/ 1139950 h 1864576"/>
              <a:gd name="connsiteX6627" fmla="*/ 810667 w 1656655"/>
              <a:gd name="connsiteY6627" fmla="*/ 1139171 h 1864576"/>
              <a:gd name="connsiteX6628" fmla="*/ 812414 w 1656655"/>
              <a:gd name="connsiteY6628" fmla="*/ 1139950 h 1864576"/>
              <a:gd name="connsiteX6629" fmla="*/ 811445 w 1656655"/>
              <a:gd name="connsiteY6629" fmla="*/ 1140925 h 1864576"/>
              <a:gd name="connsiteX6630" fmla="*/ 810667 w 1656655"/>
              <a:gd name="connsiteY6630" fmla="*/ 1142096 h 1864576"/>
              <a:gd name="connsiteX6631" fmla="*/ 816104 w 1656655"/>
              <a:gd name="connsiteY6631" fmla="*/ 1140729 h 1864576"/>
              <a:gd name="connsiteX6632" fmla="*/ 818042 w 1656655"/>
              <a:gd name="connsiteY6632" fmla="*/ 1139950 h 1864576"/>
              <a:gd name="connsiteX6633" fmla="*/ 817851 w 1656655"/>
              <a:gd name="connsiteY6633" fmla="*/ 1141121 h 1864576"/>
              <a:gd name="connsiteX6634" fmla="*/ 816104 w 1656655"/>
              <a:gd name="connsiteY6634" fmla="*/ 1140729 h 1864576"/>
              <a:gd name="connsiteX6635" fmla="*/ 816104 w 1656655"/>
              <a:gd name="connsiteY6635" fmla="*/ 1140729 h 1864576"/>
              <a:gd name="connsiteX6636" fmla="*/ 815130 w 1656655"/>
              <a:gd name="connsiteY6636" fmla="*/ 1141704 h 1864576"/>
              <a:gd name="connsiteX6637" fmla="*/ 814548 w 1656655"/>
              <a:gd name="connsiteY6637" fmla="*/ 1143071 h 1864576"/>
              <a:gd name="connsiteX6638" fmla="*/ 813965 w 1656655"/>
              <a:gd name="connsiteY6638" fmla="*/ 1142483 h 1864576"/>
              <a:gd name="connsiteX6639" fmla="*/ 814357 w 1656655"/>
              <a:gd name="connsiteY6639" fmla="*/ 1141317 h 1864576"/>
              <a:gd name="connsiteX6640" fmla="*/ 813965 w 1656655"/>
              <a:gd name="connsiteY6640" fmla="*/ 1140342 h 1864576"/>
              <a:gd name="connsiteX6641" fmla="*/ 816104 w 1656655"/>
              <a:gd name="connsiteY6641" fmla="*/ 1140729 h 1864576"/>
              <a:gd name="connsiteX6642" fmla="*/ 825221 w 1656655"/>
              <a:gd name="connsiteY6642" fmla="*/ 1132934 h 1864576"/>
              <a:gd name="connsiteX6643" fmla="*/ 824061 w 1656655"/>
              <a:gd name="connsiteY6643" fmla="*/ 1135271 h 1864576"/>
              <a:gd name="connsiteX6644" fmla="*/ 825221 w 1656655"/>
              <a:gd name="connsiteY6644" fmla="*/ 1137809 h 1864576"/>
              <a:gd name="connsiteX6645" fmla="*/ 826968 w 1656655"/>
              <a:gd name="connsiteY6645" fmla="*/ 1139754 h 1864576"/>
              <a:gd name="connsiteX6646" fmla="*/ 829688 w 1656655"/>
              <a:gd name="connsiteY6646" fmla="*/ 1140729 h 1864576"/>
              <a:gd name="connsiteX6647" fmla="*/ 830657 w 1656655"/>
              <a:gd name="connsiteY6647" fmla="*/ 1138392 h 1864576"/>
              <a:gd name="connsiteX6648" fmla="*/ 828328 w 1656655"/>
              <a:gd name="connsiteY6648" fmla="*/ 1137025 h 1864576"/>
              <a:gd name="connsiteX6649" fmla="*/ 827550 w 1656655"/>
              <a:gd name="connsiteY6649" fmla="*/ 1135859 h 1864576"/>
              <a:gd name="connsiteX6650" fmla="*/ 826194 w 1656655"/>
              <a:gd name="connsiteY6650" fmla="*/ 1133326 h 1864576"/>
              <a:gd name="connsiteX6651" fmla="*/ 825221 w 1656655"/>
              <a:gd name="connsiteY6651" fmla="*/ 1132934 h 1864576"/>
              <a:gd name="connsiteX6652" fmla="*/ 831626 w 1656655"/>
              <a:gd name="connsiteY6652" fmla="*/ 1120851 h 1864576"/>
              <a:gd name="connsiteX6653" fmla="*/ 830462 w 1656655"/>
              <a:gd name="connsiteY6653" fmla="*/ 1122605 h 1864576"/>
              <a:gd name="connsiteX6654" fmla="*/ 831436 w 1656655"/>
              <a:gd name="connsiteY6654" fmla="*/ 1124555 h 1864576"/>
              <a:gd name="connsiteX6655" fmla="*/ 832791 w 1656655"/>
              <a:gd name="connsiteY6655" fmla="*/ 1125917 h 1864576"/>
              <a:gd name="connsiteX6656" fmla="*/ 834925 w 1656655"/>
              <a:gd name="connsiteY6656" fmla="*/ 1126501 h 1864576"/>
              <a:gd name="connsiteX6657" fmla="*/ 835898 w 1656655"/>
              <a:gd name="connsiteY6657" fmla="*/ 1124747 h 1864576"/>
              <a:gd name="connsiteX6658" fmla="*/ 834538 w 1656655"/>
              <a:gd name="connsiteY6658" fmla="*/ 1123188 h 1864576"/>
              <a:gd name="connsiteX6659" fmla="*/ 833956 w 1656655"/>
              <a:gd name="connsiteY6659" fmla="*/ 1122409 h 1864576"/>
              <a:gd name="connsiteX6660" fmla="*/ 831626 w 1656655"/>
              <a:gd name="connsiteY6660" fmla="*/ 1120851 h 1864576"/>
              <a:gd name="connsiteX6661" fmla="*/ 832209 w 1656655"/>
              <a:gd name="connsiteY6661" fmla="*/ 1127088 h 1864576"/>
              <a:gd name="connsiteX6662" fmla="*/ 830853 w 1656655"/>
              <a:gd name="connsiteY6662" fmla="*/ 1128647 h 1864576"/>
              <a:gd name="connsiteX6663" fmla="*/ 831626 w 1656655"/>
              <a:gd name="connsiteY6663" fmla="*/ 1130596 h 1864576"/>
              <a:gd name="connsiteX6664" fmla="*/ 832987 w 1656655"/>
              <a:gd name="connsiteY6664" fmla="*/ 1132155 h 1864576"/>
              <a:gd name="connsiteX6665" fmla="*/ 835120 w 1656655"/>
              <a:gd name="connsiteY6665" fmla="*/ 1132738 h 1864576"/>
              <a:gd name="connsiteX6666" fmla="*/ 836285 w 1656655"/>
              <a:gd name="connsiteY6666" fmla="*/ 1131180 h 1864576"/>
              <a:gd name="connsiteX6667" fmla="*/ 834925 w 1656655"/>
              <a:gd name="connsiteY6667" fmla="*/ 1129622 h 1864576"/>
              <a:gd name="connsiteX6668" fmla="*/ 834342 w 1656655"/>
              <a:gd name="connsiteY6668" fmla="*/ 1128842 h 1864576"/>
              <a:gd name="connsiteX6669" fmla="*/ 832209 w 1656655"/>
              <a:gd name="connsiteY6669" fmla="*/ 1127088 h 1864576"/>
              <a:gd name="connsiteX6670" fmla="*/ 810667 w 1656655"/>
              <a:gd name="connsiteY6670" fmla="*/ 1142096 h 1864576"/>
              <a:gd name="connsiteX6671" fmla="*/ 810476 w 1656655"/>
              <a:gd name="connsiteY6671" fmla="*/ 1142875 h 1864576"/>
              <a:gd name="connsiteX6672" fmla="*/ 810667 w 1656655"/>
              <a:gd name="connsiteY6672" fmla="*/ 1143654 h 1864576"/>
              <a:gd name="connsiteX6673" fmla="*/ 809502 w 1656655"/>
              <a:gd name="connsiteY6673" fmla="*/ 1142875 h 1864576"/>
              <a:gd name="connsiteX6674" fmla="*/ 810281 w 1656655"/>
              <a:gd name="connsiteY6674" fmla="*/ 1142679 h 1864576"/>
              <a:gd name="connsiteX6675" fmla="*/ 810667 w 1656655"/>
              <a:gd name="connsiteY6675" fmla="*/ 1142096 h 1864576"/>
              <a:gd name="connsiteX6676" fmla="*/ 819789 w 1656655"/>
              <a:gd name="connsiteY6676" fmla="*/ 283769 h 1864576"/>
              <a:gd name="connsiteX6677" fmla="*/ 924193 w 1656655"/>
              <a:gd name="connsiteY6677" fmla="*/ 297997 h 1864576"/>
              <a:gd name="connsiteX6678" fmla="*/ 928074 w 1656655"/>
              <a:gd name="connsiteY6678" fmla="*/ 301505 h 1864576"/>
              <a:gd name="connsiteX6679" fmla="*/ 926136 w 1656655"/>
              <a:gd name="connsiteY6679" fmla="*/ 306767 h 1864576"/>
              <a:gd name="connsiteX6680" fmla="*/ 920117 w 1656655"/>
              <a:gd name="connsiteY6680" fmla="*/ 306767 h 1864576"/>
              <a:gd name="connsiteX6681" fmla="*/ 737312 w 1656655"/>
              <a:gd name="connsiteY6681" fmla="*/ 306377 h 1864576"/>
              <a:gd name="connsiteX6682" fmla="*/ 731298 w 1656655"/>
              <a:gd name="connsiteY6682" fmla="*/ 307352 h 1864576"/>
              <a:gd name="connsiteX6683" fmla="*/ 730329 w 1656655"/>
              <a:gd name="connsiteY6683" fmla="*/ 298387 h 1864576"/>
              <a:gd name="connsiteX6684" fmla="*/ 765842 w 1656655"/>
              <a:gd name="connsiteY6684" fmla="*/ 289421 h 1864576"/>
              <a:gd name="connsiteX6685" fmla="*/ 819789 w 1656655"/>
              <a:gd name="connsiteY6685" fmla="*/ 283769 h 1864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</a:cxnLst>
            <a:rect l="l" t="t" r="r" b="b"/>
            <a:pathLst>
              <a:path w="1656655" h="1864576">
                <a:moveTo>
                  <a:pt x="676960" y="1342057"/>
                </a:moveTo>
                <a:cubicBezTo>
                  <a:pt x="681619" y="1347319"/>
                  <a:pt x="688797" y="1350632"/>
                  <a:pt x="695786" y="1351416"/>
                </a:cubicBezTo>
                <a:cubicBezTo>
                  <a:pt x="697723" y="1352386"/>
                  <a:pt x="699666" y="1353170"/>
                  <a:pt x="701604" y="1354140"/>
                </a:cubicBezTo>
                <a:cubicBezTo>
                  <a:pt x="691513" y="1366031"/>
                  <a:pt x="672497" y="1389029"/>
                  <a:pt x="656196" y="1390587"/>
                </a:cubicBezTo>
                <a:cubicBezTo>
                  <a:pt x="650955" y="1391170"/>
                  <a:pt x="647657" y="1387858"/>
                  <a:pt x="640283" y="1384742"/>
                </a:cubicBezTo>
                <a:cubicBezTo>
                  <a:pt x="638731" y="1384154"/>
                  <a:pt x="637757" y="1383571"/>
                  <a:pt x="636598" y="1382988"/>
                </a:cubicBezTo>
                <a:cubicBezTo>
                  <a:pt x="629414" y="1378505"/>
                  <a:pt x="626502" y="1369931"/>
                  <a:pt x="628832" y="1367202"/>
                </a:cubicBezTo>
                <a:cubicBezTo>
                  <a:pt x="642998" y="1356090"/>
                  <a:pt x="653089" y="1348491"/>
                  <a:pt x="665705" y="1335433"/>
                </a:cubicBezTo>
                <a:cubicBezTo>
                  <a:pt x="669389" y="1337574"/>
                  <a:pt x="673275" y="1339917"/>
                  <a:pt x="676960" y="1342057"/>
                </a:cubicBezTo>
                <a:close/>
                <a:moveTo>
                  <a:pt x="704907" y="1327829"/>
                </a:moveTo>
                <a:cubicBezTo>
                  <a:pt x="704907" y="1324713"/>
                  <a:pt x="705876" y="1313797"/>
                  <a:pt x="702382" y="1316526"/>
                </a:cubicBezTo>
                <a:cubicBezTo>
                  <a:pt x="697141" y="1320426"/>
                  <a:pt x="693647" y="1324713"/>
                  <a:pt x="686081" y="1328608"/>
                </a:cubicBezTo>
                <a:cubicBezTo>
                  <a:pt x="684917" y="1329196"/>
                  <a:pt x="683366" y="1329779"/>
                  <a:pt x="682005" y="1330362"/>
                </a:cubicBezTo>
                <a:cubicBezTo>
                  <a:pt x="678511" y="1331925"/>
                  <a:pt x="678903" y="1332901"/>
                  <a:pt x="680258" y="1335433"/>
                </a:cubicBezTo>
                <a:cubicBezTo>
                  <a:pt x="683752" y="1341861"/>
                  <a:pt x="693070" y="1345179"/>
                  <a:pt x="700248" y="1345179"/>
                </a:cubicBezTo>
                <a:cubicBezTo>
                  <a:pt x="700635" y="1345179"/>
                  <a:pt x="700831" y="1345179"/>
                  <a:pt x="701217" y="1344983"/>
                </a:cubicBezTo>
                <a:cubicBezTo>
                  <a:pt x="695786" y="1342450"/>
                  <a:pt x="690544" y="1339917"/>
                  <a:pt x="685303" y="1337188"/>
                </a:cubicBezTo>
                <a:cubicBezTo>
                  <a:pt x="690544" y="1339917"/>
                  <a:pt x="695786" y="1342640"/>
                  <a:pt x="701217" y="1344983"/>
                </a:cubicBezTo>
                <a:cubicBezTo>
                  <a:pt x="704325" y="1343229"/>
                  <a:pt x="704907" y="1331141"/>
                  <a:pt x="704907" y="1327829"/>
                </a:cubicBezTo>
                <a:close/>
                <a:moveTo>
                  <a:pt x="638149" y="1316722"/>
                </a:moveTo>
                <a:cubicBezTo>
                  <a:pt x="642030" y="1322959"/>
                  <a:pt x="650955" y="1329583"/>
                  <a:pt x="658134" y="1330754"/>
                </a:cubicBezTo>
                <a:lnTo>
                  <a:pt x="659299" y="1331533"/>
                </a:lnTo>
                <a:cubicBezTo>
                  <a:pt x="654063" y="1338942"/>
                  <a:pt x="634073" y="1353557"/>
                  <a:pt x="627476" y="1358040"/>
                </a:cubicBezTo>
                <a:cubicBezTo>
                  <a:pt x="619128" y="1363885"/>
                  <a:pt x="611562" y="1367393"/>
                  <a:pt x="604187" y="1366810"/>
                </a:cubicBezTo>
                <a:cubicBezTo>
                  <a:pt x="593901" y="1366031"/>
                  <a:pt x="581677" y="1355507"/>
                  <a:pt x="581677" y="1344204"/>
                </a:cubicBezTo>
                <a:cubicBezTo>
                  <a:pt x="581677" y="1341861"/>
                  <a:pt x="583615" y="1341475"/>
                  <a:pt x="586140" y="1340107"/>
                </a:cubicBezTo>
                <a:cubicBezTo>
                  <a:pt x="604383" y="1330950"/>
                  <a:pt x="614278" y="1324713"/>
                  <a:pt x="630388" y="1310485"/>
                </a:cubicBezTo>
                <a:cubicBezTo>
                  <a:pt x="632908" y="1312626"/>
                  <a:pt x="635433" y="1314772"/>
                  <a:pt x="638149" y="1316722"/>
                </a:cubicBezTo>
                <a:close/>
                <a:moveTo>
                  <a:pt x="667647" y="1303856"/>
                </a:moveTo>
                <a:cubicBezTo>
                  <a:pt x="667647" y="1297428"/>
                  <a:pt x="666869" y="1294503"/>
                  <a:pt x="666483" y="1291970"/>
                </a:cubicBezTo>
                <a:cubicBezTo>
                  <a:pt x="665900" y="1289045"/>
                  <a:pt x="666674" y="1286316"/>
                  <a:pt x="663179" y="1289824"/>
                </a:cubicBezTo>
                <a:cubicBezTo>
                  <a:pt x="661437" y="1291774"/>
                  <a:pt x="659108" y="1294699"/>
                  <a:pt x="654063" y="1298986"/>
                </a:cubicBezTo>
                <a:cubicBezTo>
                  <a:pt x="651924" y="1300740"/>
                  <a:pt x="642416" y="1308148"/>
                  <a:pt x="641643" y="1309314"/>
                </a:cubicBezTo>
                <a:lnTo>
                  <a:pt x="641643" y="1309510"/>
                </a:lnTo>
                <a:cubicBezTo>
                  <a:pt x="643581" y="1317109"/>
                  <a:pt x="654836" y="1324321"/>
                  <a:pt x="659881" y="1324517"/>
                </a:cubicBezTo>
                <a:cubicBezTo>
                  <a:pt x="660659" y="1324517"/>
                  <a:pt x="661242" y="1324517"/>
                  <a:pt x="662020" y="1323934"/>
                </a:cubicBezTo>
                <a:cubicBezTo>
                  <a:pt x="658526" y="1321592"/>
                  <a:pt x="655032" y="1319255"/>
                  <a:pt x="651538" y="1316918"/>
                </a:cubicBezTo>
                <a:cubicBezTo>
                  <a:pt x="655032" y="1319255"/>
                  <a:pt x="658330" y="1321592"/>
                  <a:pt x="662020" y="1323934"/>
                </a:cubicBezTo>
                <a:cubicBezTo>
                  <a:pt x="665509" y="1320813"/>
                  <a:pt x="667647" y="1307173"/>
                  <a:pt x="667647" y="1303856"/>
                </a:cubicBezTo>
                <a:close/>
                <a:moveTo>
                  <a:pt x="603605" y="1285929"/>
                </a:moveTo>
                <a:cubicBezTo>
                  <a:pt x="606321" y="1292166"/>
                  <a:pt x="611758" y="1298207"/>
                  <a:pt x="617576" y="1301715"/>
                </a:cubicBezTo>
                <a:cubicBezTo>
                  <a:pt x="619906" y="1303273"/>
                  <a:pt x="622431" y="1304640"/>
                  <a:pt x="624369" y="1305610"/>
                </a:cubicBezTo>
                <a:cubicBezTo>
                  <a:pt x="618159" y="1315747"/>
                  <a:pt x="577214" y="1342057"/>
                  <a:pt x="561883" y="1338942"/>
                </a:cubicBezTo>
                <a:cubicBezTo>
                  <a:pt x="557028" y="1337966"/>
                  <a:pt x="552179" y="1336795"/>
                  <a:pt x="548102" y="1332312"/>
                </a:cubicBezTo>
                <a:cubicBezTo>
                  <a:pt x="542670" y="1326271"/>
                  <a:pt x="539563" y="1320230"/>
                  <a:pt x="538594" y="1311847"/>
                </a:cubicBezTo>
                <a:cubicBezTo>
                  <a:pt x="536656" y="1290799"/>
                  <a:pt x="554894" y="1254161"/>
                  <a:pt x="570030" y="1245778"/>
                </a:cubicBezTo>
                <a:cubicBezTo>
                  <a:pt x="575854" y="1254161"/>
                  <a:pt x="582064" y="1262152"/>
                  <a:pt x="588660" y="1269751"/>
                </a:cubicBezTo>
                <a:cubicBezTo>
                  <a:pt x="584589" y="1270334"/>
                  <a:pt x="581285" y="1271701"/>
                  <a:pt x="578379" y="1273842"/>
                </a:cubicBezTo>
                <a:cubicBezTo>
                  <a:pt x="574302" y="1276767"/>
                  <a:pt x="574107" y="1278325"/>
                  <a:pt x="568479" y="1280471"/>
                </a:cubicBezTo>
                <a:cubicBezTo>
                  <a:pt x="563238" y="1283004"/>
                  <a:pt x="549463" y="1293920"/>
                  <a:pt x="554704" y="1300157"/>
                </a:cubicBezTo>
                <a:cubicBezTo>
                  <a:pt x="557028" y="1301519"/>
                  <a:pt x="560136" y="1291191"/>
                  <a:pt x="574302" y="1286512"/>
                </a:cubicBezTo>
                <a:cubicBezTo>
                  <a:pt x="578379" y="1284954"/>
                  <a:pt x="586913" y="1273842"/>
                  <a:pt x="596035" y="1278134"/>
                </a:cubicBezTo>
                <a:cubicBezTo>
                  <a:pt x="600111" y="1280858"/>
                  <a:pt x="602245" y="1283396"/>
                  <a:pt x="603605" y="1285929"/>
                </a:cubicBezTo>
                <a:close/>
                <a:moveTo>
                  <a:pt x="634073" y="1267022"/>
                </a:moveTo>
                <a:cubicBezTo>
                  <a:pt x="628832" y="1273063"/>
                  <a:pt x="622622" y="1280858"/>
                  <a:pt x="610011" y="1281250"/>
                </a:cubicBezTo>
                <a:lnTo>
                  <a:pt x="609815" y="1281250"/>
                </a:lnTo>
                <a:cubicBezTo>
                  <a:pt x="611176" y="1286125"/>
                  <a:pt x="619323" y="1297036"/>
                  <a:pt x="627476" y="1297815"/>
                </a:cubicBezTo>
                <a:lnTo>
                  <a:pt x="627476" y="1297619"/>
                </a:lnTo>
                <a:cubicBezTo>
                  <a:pt x="624564" y="1295086"/>
                  <a:pt x="621848" y="1292749"/>
                  <a:pt x="619128" y="1290216"/>
                </a:cubicBezTo>
                <a:cubicBezTo>
                  <a:pt x="621848" y="1292749"/>
                  <a:pt x="624564" y="1295282"/>
                  <a:pt x="627476" y="1297619"/>
                </a:cubicBezTo>
                <a:cubicBezTo>
                  <a:pt x="632130" y="1288070"/>
                  <a:pt x="634073" y="1279300"/>
                  <a:pt x="634073" y="1267022"/>
                </a:cubicBezTo>
                <a:close/>
                <a:moveTo>
                  <a:pt x="978918" y="1342057"/>
                </a:moveTo>
                <a:cubicBezTo>
                  <a:pt x="974264" y="1347319"/>
                  <a:pt x="967081" y="1350632"/>
                  <a:pt x="960097" y="1351416"/>
                </a:cubicBezTo>
                <a:cubicBezTo>
                  <a:pt x="958155" y="1352386"/>
                  <a:pt x="956217" y="1353170"/>
                  <a:pt x="954274" y="1354140"/>
                </a:cubicBezTo>
                <a:cubicBezTo>
                  <a:pt x="964365" y="1366031"/>
                  <a:pt x="983381" y="1389029"/>
                  <a:pt x="999687" y="1390587"/>
                </a:cubicBezTo>
                <a:cubicBezTo>
                  <a:pt x="1004923" y="1391170"/>
                  <a:pt x="1008221" y="1387858"/>
                  <a:pt x="1015595" y="1384742"/>
                </a:cubicBezTo>
                <a:cubicBezTo>
                  <a:pt x="1017152" y="1384154"/>
                  <a:pt x="1018121" y="1383571"/>
                  <a:pt x="1019285" y="1382988"/>
                </a:cubicBezTo>
                <a:cubicBezTo>
                  <a:pt x="1026464" y="1378505"/>
                  <a:pt x="1029376" y="1369931"/>
                  <a:pt x="1027046" y="1367202"/>
                </a:cubicBezTo>
                <a:cubicBezTo>
                  <a:pt x="1012879" y="1356090"/>
                  <a:pt x="1002789" y="1348491"/>
                  <a:pt x="990173" y="1335433"/>
                </a:cubicBezTo>
                <a:cubicBezTo>
                  <a:pt x="986684" y="1337574"/>
                  <a:pt x="982799" y="1339917"/>
                  <a:pt x="978918" y="1342057"/>
                </a:cubicBezTo>
                <a:close/>
                <a:moveTo>
                  <a:pt x="951167" y="1327829"/>
                </a:moveTo>
                <a:cubicBezTo>
                  <a:pt x="951167" y="1324713"/>
                  <a:pt x="950198" y="1313797"/>
                  <a:pt x="953692" y="1316526"/>
                </a:cubicBezTo>
                <a:cubicBezTo>
                  <a:pt x="958933" y="1320426"/>
                  <a:pt x="962427" y="1324713"/>
                  <a:pt x="969992" y="1328608"/>
                </a:cubicBezTo>
                <a:cubicBezTo>
                  <a:pt x="971157" y="1329196"/>
                  <a:pt x="972708" y="1329779"/>
                  <a:pt x="974069" y="1330362"/>
                </a:cubicBezTo>
                <a:cubicBezTo>
                  <a:pt x="977563" y="1331925"/>
                  <a:pt x="977171" y="1332901"/>
                  <a:pt x="975816" y="1335433"/>
                </a:cubicBezTo>
                <a:cubicBezTo>
                  <a:pt x="972322" y="1341861"/>
                  <a:pt x="963009" y="1345179"/>
                  <a:pt x="955825" y="1345179"/>
                </a:cubicBezTo>
                <a:cubicBezTo>
                  <a:pt x="955439" y="1345179"/>
                  <a:pt x="955243" y="1345179"/>
                  <a:pt x="955052" y="1344983"/>
                </a:cubicBezTo>
                <a:cubicBezTo>
                  <a:pt x="960484" y="1342450"/>
                  <a:pt x="965725" y="1339917"/>
                  <a:pt x="970961" y="1337188"/>
                </a:cubicBezTo>
                <a:cubicBezTo>
                  <a:pt x="965725" y="1339917"/>
                  <a:pt x="960484" y="1342640"/>
                  <a:pt x="955052" y="1344983"/>
                </a:cubicBezTo>
                <a:cubicBezTo>
                  <a:pt x="951749" y="1343229"/>
                  <a:pt x="951167" y="1331141"/>
                  <a:pt x="951167" y="1327829"/>
                </a:cubicBezTo>
                <a:close/>
                <a:moveTo>
                  <a:pt x="1017925" y="1316722"/>
                </a:moveTo>
                <a:cubicBezTo>
                  <a:pt x="1014044" y="1322959"/>
                  <a:pt x="1005118" y="1329583"/>
                  <a:pt x="997939" y="1330754"/>
                </a:cubicBezTo>
                <a:lnTo>
                  <a:pt x="996775" y="1331533"/>
                </a:lnTo>
                <a:cubicBezTo>
                  <a:pt x="1002011" y="1338942"/>
                  <a:pt x="1022001" y="1353557"/>
                  <a:pt x="1028598" y="1358040"/>
                </a:cubicBezTo>
                <a:cubicBezTo>
                  <a:pt x="1036946" y="1363885"/>
                  <a:pt x="1044512" y="1367393"/>
                  <a:pt x="1051886" y="1366810"/>
                </a:cubicBezTo>
                <a:cubicBezTo>
                  <a:pt x="1062173" y="1366031"/>
                  <a:pt x="1074397" y="1355507"/>
                  <a:pt x="1074397" y="1344204"/>
                </a:cubicBezTo>
                <a:cubicBezTo>
                  <a:pt x="1074397" y="1341861"/>
                  <a:pt x="1072459" y="1341475"/>
                  <a:pt x="1069934" y="1340107"/>
                </a:cubicBezTo>
                <a:cubicBezTo>
                  <a:pt x="1051690" y="1330950"/>
                  <a:pt x="1041796" y="1324713"/>
                  <a:pt x="1025686" y="1310485"/>
                </a:cubicBezTo>
                <a:cubicBezTo>
                  <a:pt x="1023166" y="1312626"/>
                  <a:pt x="1020450" y="1314772"/>
                  <a:pt x="1017925" y="1316722"/>
                </a:cubicBezTo>
                <a:close/>
                <a:moveTo>
                  <a:pt x="988431" y="1303856"/>
                </a:moveTo>
                <a:cubicBezTo>
                  <a:pt x="988431" y="1297428"/>
                  <a:pt x="989204" y="1294503"/>
                  <a:pt x="989591" y="1291970"/>
                </a:cubicBezTo>
                <a:cubicBezTo>
                  <a:pt x="990173" y="1289045"/>
                  <a:pt x="989400" y="1286316"/>
                  <a:pt x="992894" y="1289824"/>
                </a:cubicBezTo>
                <a:cubicBezTo>
                  <a:pt x="994636" y="1291774"/>
                  <a:pt x="996966" y="1294699"/>
                  <a:pt x="1002011" y="1298986"/>
                </a:cubicBezTo>
                <a:cubicBezTo>
                  <a:pt x="1004149" y="1300740"/>
                  <a:pt x="1013658" y="1308148"/>
                  <a:pt x="1014431" y="1309314"/>
                </a:cubicBezTo>
                <a:lnTo>
                  <a:pt x="1014431" y="1309510"/>
                </a:lnTo>
                <a:cubicBezTo>
                  <a:pt x="1012493" y="1317109"/>
                  <a:pt x="1001238" y="1324321"/>
                  <a:pt x="996192" y="1324517"/>
                </a:cubicBezTo>
                <a:cubicBezTo>
                  <a:pt x="995414" y="1324517"/>
                  <a:pt x="994832" y="1324517"/>
                  <a:pt x="994054" y="1323934"/>
                </a:cubicBezTo>
                <a:cubicBezTo>
                  <a:pt x="997548" y="1321592"/>
                  <a:pt x="1001042" y="1319255"/>
                  <a:pt x="1004536" y="1316918"/>
                </a:cubicBezTo>
                <a:cubicBezTo>
                  <a:pt x="1001042" y="1319255"/>
                  <a:pt x="997548" y="1321592"/>
                  <a:pt x="994054" y="1323934"/>
                </a:cubicBezTo>
                <a:cubicBezTo>
                  <a:pt x="990565" y="1320813"/>
                  <a:pt x="988431" y="1307173"/>
                  <a:pt x="988431" y="1303856"/>
                </a:cubicBezTo>
                <a:close/>
                <a:moveTo>
                  <a:pt x="1052273" y="1285929"/>
                </a:moveTo>
                <a:cubicBezTo>
                  <a:pt x="1049557" y="1292166"/>
                  <a:pt x="1044125" y="1298207"/>
                  <a:pt x="1038302" y="1301715"/>
                </a:cubicBezTo>
                <a:cubicBezTo>
                  <a:pt x="1035972" y="1303273"/>
                  <a:pt x="1033452" y="1304640"/>
                  <a:pt x="1031509" y="1305610"/>
                </a:cubicBezTo>
                <a:cubicBezTo>
                  <a:pt x="1037719" y="1315747"/>
                  <a:pt x="1078669" y="1342057"/>
                  <a:pt x="1094000" y="1338942"/>
                </a:cubicBezTo>
                <a:cubicBezTo>
                  <a:pt x="1098850" y="1337966"/>
                  <a:pt x="1103699" y="1336795"/>
                  <a:pt x="1107776" y="1332312"/>
                </a:cubicBezTo>
                <a:cubicBezTo>
                  <a:pt x="1113213" y="1326271"/>
                  <a:pt x="1116315" y="1320230"/>
                  <a:pt x="1117284" y="1311847"/>
                </a:cubicBezTo>
                <a:cubicBezTo>
                  <a:pt x="1119227" y="1290799"/>
                  <a:pt x="1100984" y="1254161"/>
                  <a:pt x="1085848" y="1245778"/>
                </a:cubicBezTo>
                <a:cubicBezTo>
                  <a:pt x="1080024" y="1254161"/>
                  <a:pt x="1073814" y="1262152"/>
                  <a:pt x="1067218" y="1269751"/>
                </a:cubicBezTo>
                <a:cubicBezTo>
                  <a:pt x="1071294" y="1270334"/>
                  <a:pt x="1074592" y="1271701"/>
                  <a:pt x="1077504" y="1273842"/>
                </a:cubicBezTo>
                <a:cubicBezTo>
                  <a:pt x="1081581" y="1276767"/>
                  <a:pt x="1081771" y="1278325"/>
                  <a:pt x="1087399" y="1280471"/>
                </a:cubicBezTo>
                <a:cubicBezTo>
                  <a:pt x="1092640" y="1283004"/>
                  <a:pt x="1106420" y="1293920"/>
                  <a:pt x="1101179" y="1300157"/>
                </a:cubicBezTo>
                <a:cubicBezTo>
                  <a:pt x="1098850" y="1301519"/>
                  <a:pt x="1095742" y="1291191"/>
                  <a:pt x="1081581" y="1286512"/>
                </a:cubicBezTo>
                <a:cubicBezTo>
                  <a:pt x="1077504" y="1284954"/>
                  <a:pt x="1068965" y="1273842"/>
                  <a:pt x="1059843" y="1278134"/>
                </a:cubicBezTo>
                <a:cubicBezTo>
                  <a:pt x="1055963" y="1280858"/>
                  <a:pt x="1053829" y="1283396"/>
                  <a:pt x="1052273" y="1285929"/>
                </a:cubicBezTo>
                <a:close/>
                <a:moveTo>
                  <a:pt x="1022001" y="1267022"/>
                </a:moveTo>
                <a:cubicBezTo>
                  <a:pt x="1027242" y="1273063"/>
                  <a:pt x="1033452" y="1280858"/>
                  <a:pt x="1046063" y="1281250"/>
                </a:cubicBezTo>
                <a:lnTo>
                  <a:pt x="1046259" y="1281250"/>
                </a:lnTo>
                <a:cubicBezTo>
                  <a:pt x="1044898" y="1286125"/>
                  <a:pt x="1036750" y="1297036"/>
                  <a:pt x="1028598" y="1297815"/>
                </a:cubicBezTo>
                <a:lnTo>
                  <a:pt x="1028598" y="1297619"/>
                </a:lnTo>
                <a:cubicBezTo>
                  <a:pt x="1031509" y="1295086"/>
                  <a:pt x="1034225" y="1292749"/>
                  <a:pt x="1036946" y="1290216"/>
                </a:cubicBezTo>
                <a:cubicBezTo>
                  <a:pt x="1034225" y="1292749"/>
                  <a:pt x="1031509" y="1295282"/>
                  <a:pt x="1028598" y="1297619"/>
                </a:cubicBezTo>
                <a:cubicBezTo>
                  <a:pt x="1023944" y="1288070"/>
                  <a:pt x="1022001" y="1279300"/>
                  <a:pt x="1022001" y="1267022"/>
                </a:cubicBezTo>
                <a:close/>
                <a:moveTo>
                  <a:pt x="827941" y="1372655"/>
                </a:moveTo>
                <a:cubicBezTo>
                  <a:pt x="869468" y="1372655"/>
                  <a:pt x="910418" y="1364277"/>
                  <a:pt x="948646" y="1347712"/>
                </a:cubicBezTo>
                <a:cubicBezTo>
                  <a:pt x="944957" y="1342253"/>
                  <a:pt x="944570" y="1332901"/>
                  <a:pt x="944570" y="1327829"/>
                </a:cubicBezTo>
                <a:cubicBezTo>
                  <a:pt x="944570" y="1321984"/>
                  <a:pt x="943215" y="1312626"/>
                  <a:pt x="950007" y="1310093"/>
                </a:cubicBezTo>
                <a:cubicBezTo>
                  <a:pt x="952527" y="1309118"/>
                  <a:pt x="955243" y="1309902"/>
                  <a:pt x="957376" y="1311264"/>
                </a:cubicBezTo>
                <a:cubicBezTo>
                  <a:pt x="962813" y="1315355"/>
                  <a:pt x="966498" y="1319647"/>
                  <a:pt x="972708" y="1322763"/>
                </a:cubicBezTo>
                <a:cubicBezTo>
                  <a:pt x="976202" y="1324517"/>
                  <a:pt x="979310" y="1324909"/>
                  <a:pt x="982026" y="1328608"/>
                </a:cubicBezTo>
                <a:cubicBezTo>
                  <a:pt x="982412" y="1329000"/>
                  <a:pt x="982608" y="1329779"/>
                  <a:pt x="982994" y="1330171"/>
                </a:cubicBezTo>
                <a:cubicBezTo>
                  <a:pt x="984741" y="1329196"/>
                  <a:pt x="986489" y="1328025"/>
                  <a:pt x="988235" y="1327050"/>
                </a:cubicBezTo>
                <a:cubicBezTo>
                  <a:pt x="983963" y="1321401"/>
                  <a:pt x="981830" y="1309314"/>
                  <a:pt x="981830" y="1303665"/>
                </a:cubicBezTo>
                <a:cubicBezTo>
                  <a:pt x="981830" y="1298986"/>
                  <a:pt x="982216" y="1295086"/>
                  <a:pt x="982994" y="1290603"/>
                </a:cubicBezTo>
                <a:cubicBezTo>
                  <a:pt x="983577" y="1287291"/>
                  <a:pt x="983381" y="1284371"/>
                  <a:pt x="987071" y="1282421"/>
                </a:cubicBezTo>
                <a:cubicBezTo>
                  <a:pt x="990756" y="1280471"/>
                  <a:pt x="994445" y="1282612"/>
                  <a:pt x="997161" y="1285341"/>
                </a:cubicBezTo>
                <a:cubicBezTo>
                  <a:pt x="1000073" y="1288462"/>
                  <a:pt x="1002207" y="1291191"/>
                  <a:pt x="1005701" y="1293920"/>
                </a:cubicBezTo>
                <a:cubicBezTo>
                  <a:pt x="1008803" y="1296453"/>
                  <a:pt x="1016956" y="1302298"/>
                  <a:pt x="1019285" y="1305419"/>
                </a:cubicBezTo>
                <a:cubicBezTo>
                  <a:pt x="1020836" y="1304248"/>
                  <a:pt x="1022388" y="1302886"/>
                  <a:pt x="1023748" y="1301715"/>
                </a:cubicBezTo>
                <a:cubicBezTo>
                  <a:pt x="1023552" y="1301519"/>
                  <a:pt x="1023552" y="1301132"/>
                  <a:pt x="1023362" y="1300936"/>
                </a:cubicBezTo>
                <a:cubicBezTo>
                  <a:pt x="1018316" y="1289824"/>
                  <a:pt x="1016178" y="1279888"/>
                  <a:pt x="1016178" y="1267414"/>
                </a:cubicBezTo>
                <a:cubicBezTo>
                  <a:pt x="1016178" y="1261564"/>
                  <a:pt x="1023552" y="1258644"/>
                  <a:pt x="1027433" y="1263127"/>
                </a:cubicBezTo>
                <a:cubicBezTo>
                  <a:pt x="1033256" y="1269751"/>
                  <a:pt x="1037719" y="1275013"/>
                  <a:pt x="1047037" y="1275209"/>
                </a:cubicBezTo>
                <a:cubicBezTo>
                  <a:pt x="1048392" y="1275209"/>
                  <a:pt x="1049557" y="1275596"/>
                  <a:pt x="1050531" y="1276380"/>
                </a:cubicBezTo>
                <a:cubicBezTo>
                  <a:pt x="1104864" y="1218885"/>
                  <a:pt x="1134749" y="1143262"/>
                  <a:pt x="1134749" y="1064135"/>
                </a:cubicBezTo>
                <a:cubicBezTo>
                  <a:pt x="1134749" y="1061406"/>
                  <a:pt x="1134749" y="1058873"/>
                  <a:pt x="1134558" y="1056144"/>
                </a:cubicBezTo>
                <a:cubicBezTo>
                  <a:pt x="1134558" y="1053415"/>
                  <a:pt x="1134363" y="1050882"/>
                  <a:pt x="1134167" y="1048153"/>
                </a:cubicBezTo>
                <a:cubicBezTo>
                  <a:pt x="1133976" y="1045424"/>
                  <a:pt x="1133780" y="1042891"/>
                  <a:pt x="1133584" y="1040358"/>
                </a:cubicBezTo>
                <a:cubicBezTo>
                  <a:pt x="1133394" y="1037825"/>
                  <a:pt x="1133198" y="1035096"/>
                  <a:pt x="1132811" y="1032563"/>
                </a:cubicBezTo>
                <a:cubicBezTo>
                  <a:pt x="1132616" y="1030030"/>
                  <a:pt x="1132229" y="1027301"/>
                  <a:pt x="1131843" y="1024768"/>
                </a:cubicBezTo>
                <a:cubicBezTo>
                  <a:pt x="1131451" y="1022235"/>
                  <a:pt x="1131064" y="1019697"/>
                  <a:pt x="1130678" y="1017164"/>
                </a:cubicBezTo>
                <a:cubicBezTo>
                  <a:pt x="1130286" y="1014631"/>
                  <a:pt x="1129900" y="1012098"/>
                  <a:pt x="1129513" y="1009565"/>
                </a:cubicBezTo>
                <a:cubicBezTo>
                  <a:pt x="1129122" y="1007032"/>
                  <a:pt x="1128539" y="1004499"/>
                  <a:pt x="1128153" y="1001966"/>
                </a:cubicBezTo>
                <a:cubicBezTo>
                  <a:pt x="1127570" y="999428"/>
                  <a:pt x="1127184" y="996895"/>
                  <a:pt x="1126601" y="994558"/>
                </a:cubicBezTo>
                <a:cubicBezTo>
                  <a:pt x="1126019" y="992025"/>
                  <a:pt x="1125437" y="989683"/>
                  <a:pt x="1124854" y="987150"/>
                </a:cubicBezTo>
                <a:cubicBezTo>
                  <a:pt x="1124272" y="984617"/>
                  <a:pt x="1123494" y="982280"/>
                  <a:pt x="1122912" y="979747"/>
                </a:cubicBezTo>
                <a:cubicBezTo>
                  <a:pt x="1122139" y="977214"/>
                  <a:pt x="1121556" y="974872"/>
                  <a:pt x="1120778" y="972535"/>
                </a:cubicBezTo>
                <a:cubicBezTo>
                  <a:pt x="1120000" y="970198"/>
                  <a:pt x="1119227" y="967660"/>
                  <a:pt x="1118449" y="965323"/>
                </a:cubicBezTo>
                <a:cubicBezTo>
                  <a:pt x="1117676" y="962986"/>
                  <a:pt x="1116897" y="960644"/>
                  <a:pt x="1115929" y="958111"/>
                </a:cubicBezTo>
                <a:cubicBezTo>
                  <a:pt x="1115150" y="955774"/>
                  <a:pt x="1114182" y="953437"/>
                  <a:pt x="1113213" y="951095"/>
                </a:cubicBezTo>
                <a:cubicBezTo>
                  <a:pt x="1112239" y="948758"/>
                  <a:pt x="1111270" y="946416"/>
                  <a:pt x="1110301" y="944079"/>
                </a:cubicBezTo>
                <a:cubicBezTo>
                  <a:pt x="1109327" y="941742"/>
                  <a:pt x="1108358" y="939400"/>
                  <a:pt x="1107389" y="937259"/>
                </a:cubicBezTo>
                <a:cubicBezTo>
                  <a:pt x="1106420" y="934922"/>
                  <a:pt x="1105256" y="932776"/>
                  <a:pt x="1104282" y="930439"/>
                </a:cubicBezTo>
                <a:cubicBezTo>
                  <a:pt x="1103117" y="928097"/>
                  <a:pt x="1102148" y="925956"/>
                  <a:pt x="1100984" y="923810"/>
                </a:cubicBezTo>
                <a:cubicBezTo>
                  <a:pt x="1099819" y="921668"/>
                  <a:pt x="1098654" y="919326"/>
                  <a:pt x="1097489" y="917185"/>
                </a:cubicBezTo>
                <a:cubicBezTo>
                  <a:pt x="1096325" y="915039"/>
                  <a:pt x="1095160" y="912893"/>
                  <a:pt x="1093805" y="910752"/>
                </a:cubicBezTo>
                <a:cubicBezTo>
                  <a:pt x="1092640" y="908606"/>
                  <a:pt x="1091280" y="906465"/>
                  <a:pt x="1090115" y="904319"/>
                </a:cubicBezTo>
                <a:cubicBezTo>
                  <a:pt x="1088759" y="902178"/>
                  <a:pt x="1087595" y="900032"/>
                  <a:pt x="1086234" y="898082"/>
                </a:cubicBezTo>
                <a:cubicBezTo>
                  <a:pt x="1084879" y="895941"/>
                  <a:pt x="1083518" y="893991"/>
                  <a:pt x="1082158" y="891845"/>
                </a:cubicBezTo>
                <a:cubicBezTo>
                  <a:pt x="1080802" y="889704"/>
                  <a:pt x="1079442" y="887754"/>
                  <a:pt x="1077891" y="885804"/>
                </a:cubicBezTo>
                <a:cubicBezTo>
                  <a:pt x="1076530" y="883854"/>
                  <a:pt x="1074979" y="881713"/>
                  <a:pt x="1073624" y="879763"/>
                </a:cubicBezTo>
                <a:cubicBezTo>
                  <a:pt x="1072067" y="877813"/>
                  <a:pt x="1070712" y="875863"/>
                  <a:pt x="1069161" y="873918"/>
                </a:cubicBezTo>
                <a:cubicBezTo>
                  <a:pt x="1067604" y="871968"/>
                  <a:pt x="1066053" y="870018"/>
                  <a:pt x="1064502" y="868068"/>
                </a:cubicBezTo>
                <a:cubicBezTo>
                  <a:pt x="1062951" y="866118"/>
                  <a:pt x="1061394" y="864364"/>
                  <a:pt x="1059647" y="862419"/>
                </a:cubicBezTo>
                <a:cubicBezTo>
                  <a:pt x="1058096" y="860469"/>
                  <a:pt x="1056349" y="858715"/>
                  <a:pt x="1054798" y="856961"/>
                </a:cubicBezTo>
                <a:cubicBezTo>
                  <a:pt x="1053051" y="855207"/>
                  <a:pt x="1051500" y="853257"/>
                  <a:pt x="1049753" y="851503"/>
                </a:cubicBezTo>
                <a:cubicBezTo>
                  <a:pt x="928656" y="724044"/>
                  <a:pt x="726444" y="724044"/>
                  <a:pt x="605352" y="851503"/>
                </a:cubicBezTo>
                <a:cubicBezTo>
                  <a:pt x="603605" y="853257"/>
                  <a:pt x="602054" y="855011"/>
                  <a:pt x="600307" y="856961"/>
                </a:cubicBezTo>
                <a:cubicBezTo>
                  <a:pt x="598560" y="858715"/>
                  <a:pt x="597009" y="860665"/>
                  <a:pt x="595452" y="862419"/>
                </a:cubicBezTo>
                <a:cubicBezTo>
                  <a:pt x="593901" y="864364"/>
                  <a:pt x="592350" y="866118"/>
                  <a:pt x="590603" y="868068"/>
                </a:cubicBezTo>
                <a:cubicBezTo>
                  <a:pt x="589052" y="870018"/>
                  <a:pt x="587495" y="871968"/>
                  <a:pt x="585944" y="873918"/>
                </a:cubicBezTo>
                <a:cubicBezTo>
                  <a:pt x="584393" y="875863"/>
                  <a:pt x="582842" y="877813"/>
                  <a:pt x="581481" y="879763"/>
                </a:cubicBezTo>
                <a:cubicBezTo>
                  <a:pt x="579930" y="881713"/>
                  <a:pt x="578570" y="883663"/>
                  <a:pt x="577214" y="885804"/>
                </a:cubicBezTo>
                <a:cubicBezTo>
                  <a:pt x="575854" y="887754"/>
                  <a:pt x="574302" y="889900"/>
                  <a:pt x="572942" y="891845"/>
                </a:cubicBezTo>
                <a:cubicBezTo>
                  <a:pt x="571587" y="893991"/>
                  <a:pt x="570226" y="895941"/>
                  <a:pt x="568866" y="898082"/>
                </a:cubicBezTo>
                <a:cubicBezTo>
                  <a:pt x="567510" y="900228"/>
                  <a:pt x="566150" y="902369"/>
                  <a:pt x="564985" y="904319"/>
                </a:cubicBezTo>
                <a:cubicBezTo>
                  <a:pt x="563630" y="906465"/>
                  <a:pt x="562465" y="908606"/>
                  <a:pt x="561300" y="910752"/>
                </a:cubicBezTo>
                <a:cubicBezTo>
                  <a:pt x="560136" y="912893"/>
                  <a:pt x="558775" y="915039"/>
                  <a:pt x="557610" y="917185"/>
                </a:cubicBezTo>
                <a:cubicBezTo>
                  <a:pt x="556446" y="919326"/>
                  <a:pt x="555286" y="921668"/>
                  <a:pt x="554121" y="923810"/>
                </a:cubicBezTo>
                <a:cubicBezTo>
                  <a:pt x="552957" y="925956"/>
                  <a:pt x="551792" y="928293"/>
                  <a:pt x="550818" y="930439"/>
                </a:cubicBezTo>
                <a:cubicBezTo>
                  <a:pt x="549658" y="932776"/>
                  <a:pt x="548684" y="934922"/>
                  <a:pt x="547716" y="937259"/>
                </a:cubicBezTo>
                <a:cubicBezTo>
                  <a:pt x="546747" y="939596"/>
                  <a:pt x="545773" y="941742"/>
                  <a:pt x="544804" y="944079"/>
                </a:cubicBezTo>
                <a:cubicBezTo>
                  <a:pt x="543835" y="946416"/>
                  <a:pt x="542861" y="948758"/>
                  <a:pt x="541892" y="951095"/>
                </a:cubicBezTo>
                <a:cubicBezTo>
                  <a:pt x="540923" y="953437"/>
                  <a:pt x="540145" y="955774"/>
                  <a:pt x="539176" y="958111"/>
                </a:cubicBezTo>
                <a:cubicBezTo>
                  <a:pt x="538398" y="960453"/>
                  <a:pt x="537429" y="962790"/>
                  <a:pt x="536656" y="965323"/>
                </a:cubicBezTo>
                <a:cubicBezTo>
                  <a:pt x="535878" y="967660"/>
                  <a:pt x="535100" y="970198"/>
                  <a:pt x="534327" y="972535"/>
                </a:cubicBezTo>
                <a:cubicBezTo>
                  <a:pt x="533549" y="974872"/>
                  <a:pt x="532771" y="977405"/>
                  <a:pt x="532188" y="979747"/>
                </a:cubicBezTo>
                <a:cubicBezTo>
                  <a:pt x="531415" y="982280"/>
                  <a:pt x="530833" y="984617"/>
                  <a:pt x="530250" y="987150"/>
                </a:cubicBezTo>
                <a:cubicBezTo>
                  <a:pt x="529668" y="989683"/>
                  <a:pt x="529086" y="992025"/>
                  <a:pt x="528503" y="994558"/>
                </a:cubicBezTo>
                <a:cubicBezTo>
                  <a:pt x="527921" y="997091"/>
                  <a:pt x="527339" y="999624"/>
                  <a:pt x="526952" y="1001966"/>
                </a:cubicBezTo>
                <a:cubicBezTo>
                  <a:pt x="526370" y="1004499"/>
                  <a:pt x="525978" y="1007032"/>
                  <a:pt x="525592" y="1009565"/>
                </a:cubicBezTo>
                <a:cubicBezTo>
                  <a:pt x="525205" y="1012098"/>
                  <a:pt x="524814" y="1014631"/>
                  <a:pt x="524427" y="1017164"/>
                </a:cubicBezTo>
                <a:cubicBezTo>
                  <a:pt x="524040" y="1019697"/>
                  <a:pt x="523654" y="1022235"/>
                  <a:pt x="523262" y="1024768"/>
                </a:cubicBezTo>
                <a:cubicBezTo>
                  <a:pt x="522876" y="1027301"/>
                  <a:pt x="522680" y="1029834"/>
                  <a:pt x="522293" y="1032563"/>
                </a:cubicBezTo>
                <a:cubicBezTo>
                  <a:pt x="522098" y="1035096"/>
                  <a:pt x="521711" y="1037825"/>
                  <a:pt x="521515" y="1040358"/>
                </a:cubicBezTo>
                <a:cubicBezTo>
                  <a:pt x="521325" y="1042891"/>
                  <a:pt x="521129" y="1045620"/>
                  <a:pt x="520933" y="1048153"/>
                </a:cubicBezTo>
                <a:cubicBezTo>
                  <a:pt x="520742" y="1050686"/>
                  <a:pt x="520742" y="1053415"/>
                  <a:pt x="520546" y="1056144"/>
                </a:cubicBezTo>
                <a:cubicBezTo>
                  <a:pt x="520546" y="1058873"/>
                  <a:pt x="520351" y="1061406"/>
                  <a:pt x="520351" y="1064135"/>
                </a:cubicBezTo>
                <a:cubicBezTo>
                  <a:pt x="520351" y="1143458"/>
                  <a:pt x="550432" y="1218885"/>
                  <a:pt x="604574" y="1276380"/>
                </a:cubicBezTo>
                <a:cubicBezTo>
                  <a:pt x="605548" y="1275596"/>
                  <a:pt x="606903" y="1275209"/>
                  <a:pt x="608068" y="1275209"/>
                </a:cubicBezTo>
                <a:cubicBezTo>
                  <a:pt x="617576" y="1275013"/>
                  <a:pt x="622039" y="1269751"/>
                  <a:pt x="627667" y="1263127"/>
                </a:cubicBezTo>
                <a:cubicBezTo>
                  <a:pt x="631547" y="1258644"/>
                  <a:pt x="638922" y="1261373"/>
                  <a:pt x="638922" y="1267414"/>
                </a:cubicBezTo>
                <a:cubicBezTo>
                  <a:pt x="638922" y="1279692"/>
                  <a:pt x="636788" y="1289824"/>
                  <a:pt x="631743" y="1300936"/>
                </a:cubicBezTo>
                <a:cubicBezTo>
                  <a:pt x="631743" y="1301132"/>
                  <a:pt x="631547" y="1301323"/>
                  <a:pt x="631357" y="1301715"/>
                </a:cubicBezTo>
                <a:cubicBezTo>
                  <a:pt x="632908" y="1302886"/>
                  <a:pt x="634459" y="1304248"/>
                  <a:pt x="635820" y="1305419"/>
                </a:cubicBezTo>
                <a:cubicBezTo>
                  <a:pt x="638149" y="1302298"/>
                  <a:pt x="646297" y="1296453"/>
                  <a:pt x="649404" y="1293920"/>
                </a:cubicBezTo>
                <a:cubicBezTo>
                  <a:pt x="652898" y="1291191"/>
                  <a:pt x="655032" y="1288462"/>
                  <a:pt x="657943" y="1285341"/>
                </a:cubicBezTo>
                <a:cubicBezTo>
                  <a:pt x="660464" y="1282612"/>
                  <a:pt x="664153" y="1280471"/>
                  <a:pt x="668034" y="1282421"/>
                </a:cubicBezTo>
                <a:cubicBezTo>
                  <a:pt x="671915" y="1284371"/>
                  <a:pt x="671528" y="1287291"/>
                  <a:pt x="672110" y="1290603"/>
                </a:cubicBezTo>
                <a:cubicBezTo>
                  <a:pt x="672883" y="1295086"/>
                  <a:pt x="673275" y="1298986"/>
                  <a:pt x="673275" y="1303665"/>
                </a:cubicBezTo>
                <a:cubicBezTo>
                  <a:pt x="673275" y="1309510"/>
                  <a:pt x="671136" y="1321401"/>
                  <a:pt x="666869" y="1327050"/>
                </a:cubicBezTo>
                <a:cubicBezTo>
                  <a:pt x="668616" y="1328025"/>
                  <a:pt x="670363" y="1329196"/>
                  <a:pt x="672110" y="1330171"/>
                </a:cubicBezTo>
                <a:cubicBezTo>
                  <a:pt x="672301" y="1329583"/>
                  <a:pt x="672693" y="1329000"/>
                  <a:pt x="673079" y="1328608"/>
                </a:cubicBezTo>
                <a:cubicBezTo>
                  <a:pt x="675795" y="1324909"/>
                  <a:pt x="678903" y="1324517"/>
                  <a:pt x="682392" y="1322763"/>
                </a:cubicBezTo>
                <a:cubicBezTo>
                  <a:pt x="688602" y="1319647"/>
                  <a:pt x="692291" y="1315164"/>
                  <a:pt x="697723" y="1311264"/>
                </a:cubicBezTo>
                <a:cubicBezTo>
                  <a:pt x="699862" y="1309706"/>
                  <a:pt x="702578" y="1309118"/>
                  <a:pt x="705098" y="1310093"/>
                </a:cubicBezTo>
                <a:cubicBezTo>
                  <a:pt x="711890" y="1312626"/>
                  <a:pt x="710535" y="1321984"/>
                  <a:pt x="710535" y="1327829"/>
                </a:cubicBezTo>
                <a:cubicBezTo>
                  <a:pt x="710535" y="1332901"/>
                  <a:pt x="709952" y="1342450"/>
                  <a:pt x="706458" y="1347712"/>
                </a:cubicBezTo>
                <a:cubicBezTo>
                  <a:pt x="745465" y="1364277"/>
                  <a:pt x="786410" y="1372655"/>
                  <a:pt x="827941" y="1372655"/>
                </a:cubicBezTo>
                <a:close/>
                <a:moveTo>
                  <a:pt x="580899" y="1456269"/>
                </a:moveTo>
                <a:cubicBezTo>
                  <a:pt x="574689" y="1439312"/>
                  <a:pt x="570226" y="1432492"/>
                  <a:pt x="562073" y="1420405"/>
                </a:cubicBezTo>
                <a:cubicBezTo>
                  <a:pt x="548880" y="1400724"/>
                  <a:pt x="539372" y="1379676"/>
                  <a:pt x="539372" y="1355507"/>
                </a:cubicBezTo>
                <a:cubicBezTo>
                  <a:pt x="537816" y="1357844"/>
                  <a:pt x="536460" y="1362719"/>
                  <a:pt x="535682" y="1365639"/>
                </a:cubicBezTo>
                <a:cubicBezTo>
                  <a:pt x="534518" y="1368956"/>
                  <a:pt x="532966" y="1372655"/>
                  <a:pt x="529282" y="1378505"/>
                </a:cubicBezTo>
                <a:cubicBezTo>
                  <a:pt x="526174" y="1383375"/>
                  <a:pt x="526561" y="1387858"/>
                  <a:pt x="529472" y="1397603"/>
                </a:cubicBezTo>
                <a:cubicBezTo>
                  <a:pt x="533162" y="1410469"/>
                  <a:pt x="542088" y="1422355"/>
                  <a:pt x="551400" y="1431904"/>
                </a:cubicBezTo>
                <a:cubicBezTo>
                  <a:pt x="562073" y="1442624"/>
                  <a:pt x="578379" y="1454902"/>
                  <a:pt x="581868" y="1469909"/>
                </a:cubicBezTo>
                <a:cubicBezTo>
                  <a:pt x="608264" y="1460752"/>
                  <a:pt x="612727" y="1394291"/>
                  <a:pt x="600693" y="1374605"/>
                </a:cubicBezTo>
                <a:cubicBezTo>
                  <a:pt x="588078" y="1371685"/>
                  <a:pt x="575658" y="1363885"/>
                  <a:pt x="572360" y="1347123"/>
                </a:cubicBezTo>
                <a:cubicBezTo>
                  <a:pt x="562656" y="1347908"/>
                  <a:pt x="557028" y="1347908"/>
                  <a:pt x="548102" y="1343229"/>
                </a:cubicBezTo>
                <a:cubicBezTo>
                  <a:pt x="546164" y="1350441"/>
                  <a:pt x="545000" y="1367393"/>
                  <a:pt x="551792" y="1385717"/>
                </a:cubicBezTo>
                <a:cubicBezTo>
                  <a:pt x="555673" y="1396241"/>
                  <a:pt x="561300" y="1406765"/>
                  <a:pt x="566150" y="1414952"/>
                </a:cubicBezTo>
                <a:cubicBezTo>
                  <a:pt x="572751" y="1426059"/>
                  <a:pt x="580899" y="1439312"/>
                  <a:pt x="580899" y="1456269"/>
                </a:cubicBezTo>
                <a:close/>
                <a:moveTo>
                  <a:pt x="495513" y="1380646"/>
                </a:moveTo>
                <a:cubicBezTo>
                  <a:pt x="498618" y="1359402"/>
                  <a:pt x="497065" y="1348491"/>
                  <a:pt x="495319" y="1338942"/>
                </a:cubicBezTo>
                <a:cubicBezTo>
                  <a:pt x="491826" y="1319838"/>
                  <a:pt x="489303" y="1301323"/>
                  <a:pt x="497453" y="1280275"/>
                </a:cubicBezTo>
                <a:cubicBezTo>
                  <a:pt x="505024" y="1259810"/>
                  <a:pt x="528308" y="1233304"/>
                  <a:pt x="556641" y="1228630"/>
                </a:cubicBezTo>
                <a:lnTo>
                  <a:pt x="556641" y="1227851"/>
                </a:lnTo>
                <a:cubicBezTo>
                  <a:pt x="542088" y="1227851"/>
                  <a:pt x="528699" y="1232525"/>
                  <a:pt x="515888" y="1238958"/>
                </a:cubicBezTo>
                <a:cubicBezTo>
                  <a:pt x="495513" y="1248899"/>
                  <a:pt x="481928" y="1265268"/>
                  <a:pt x="474360" y="1287879"/>
                </a:cubicBezTo>
                <a:cubicBezTo>
                  <a:pt x="464657" y="1316918"/>
                  <a:pt x="464657" y="1350828"/>
                  <a:pt x="481928" y="1376947"/>
                </a:cubicBezTo>
                <a:cubicBezTo>
                  <a:pt x="485616" y="1382596"/>
                  <a:pt x="490661" y="1393316"/>
                  <a:pt x="490661" y="1402086"/>
                </a:cubicBezTo>
                <a:cubicBezTo>
                  <a:pt x="495707" y="1401699"/>
                  <a:pt x="506380" y="1393708"/>
                  <a:pt x="509678" y="1390391"/>
                </a:cubicBezTo>
                <a:cubicBezTo>
                  <a:pt x="526561" y="1374022"/>
                  <a:pt x="538398" y="1345958"/>
                  <a:pt x="533549" y="1322763"/>
                </a:cubicBezTo>
                <a:cubicBezTo>
                  <a:pt x="524040" y="1299182"/>
                  <a:pt x="546747" y="1251819"/>
                  <a:pt x="564016" y="1236812"/>
                </a:cubicBezTo>
                <a:lnTo>
                  <a:pt x="562465" y="1234475"/>
                </a:lnTo>
                <a:cubicBezTo>
                  <a:pt x="551014" y="1233500"/>
                  <a:pt x="529282" y="1245778"/>
                  <a:pt x="517052" y="1260981"/>
                </a:cubicBezTo>
                <a:cubicBezTo>
                  <a:pt x="507740" y="1272284"/>
                  <a:pt x="501140" y="1285929"/>
                  <a:pt x="498812" y="1303665"/>
                </a:cubicBezTo>
                <a:cubicBezTo>
                  <a:pt x="497065" y="1317305"/>
                  <a:pt x="501335" y="1333679"/>
                  <a:pt x="501723" y="1348295"/>
                </a:cubicBezTo>
                <a:cubicBezTo>
                  <a:pt x="502112" y="1359598"/>
                  <a:pt x="499588" y="1369539"/>
                  <a:pt x="496289" y="1379088"/>
                </a:cubicBezTo>
                <a:cubicBezTo>
                  <a:pt x="495707" y="1380259"/>
                  <a:pt x="495901" y="1379867"/>
                  <a:pt x="495513" y="1380646"/>
                </a:cubicBezTo>
                <a:close/>
                <a:moveTo>
                  <a:pt x="752644" y="1519217"/>
                </a:moveTo>
                <a:cubicBezTo>
                  <a:pt x="725475" y="1477704"/>
                  <a:pt x="708979" y="1422551"/>
                  <a:pt x="708788" y="1359211"/>
                </a:cubicBezTo>
                <a:cubicBezTo>
                  <a:pt x="704516" y="1360377"/>
                  <a:pt x="702578" y="1365056"/>
                  <a:pt x="701604" y="1370514"/>
                </a:cubicBezTo>
                <a:cubicBezTo>
                  <a:pt x="691127" y="1426838"/>
                  <a:pt x="706458" y="1506160"/>
                  <a:pt x="757885" y="1538321"/>
                </a:cubicBezTo>
                <a:cubicBezTo>
                  <a:pt x="769527" y="1545724"/>
                  <a:pt x="770691" y="1547287"/>
                  <a:pt x="773217" y="1533250"/>
                </a:cubicBezTo>
                <a:cubicBezTo>
                  <a:pt x="777484" y="1509864"/>
                  <a:pt x="773217" y="1469713"/>
                  <a:pt x="763121" y="1455681"/>
                </a:cubicBezTo>
                <a:cubicBezTo>
                  <a:pt x="744491" y="1429567"/>
                  <a:pt x="735565" y="1397799"/>
                  <a:pt x="733432" y="1366031"/>
                </a:cubicBezTo>
                <a:cubicBezTo>
                  <a:pt x="728969" y="1364669"/>
                  <a:pt x="724506" y="1363106"/>
                  <a:pt x="720043" y="1361548"/>
                </a:cubicBezTo>
                <a:cubicBezTo>
                  <a:pt x="721981" y="1420405"/>
                  <a:pt x="735565" y="1480046"/>
                  <a:pt x="752644" y="1519217"/>
                </a:cubicBezTo>
                <a:close/>
                <a:moveTo>
                  <a:pt x="903234" y="1519217"/>
                </a:moveTo>
                <a:cubicBezTo>
                  <a:pt x="930403" y="1477704"/>
                  <a:pt x="946899" y="1422551"/>
                  <a:pt x="947095" y="1359211"/>
                </a:cubicBezTo>
                <a:cubicBezTo>
                  <a:pt x="951362" y="1360377"/>
                  <a:pt x="953305" y="1365056"/>
                  <a:pt x="954274" y="1370514"/>
                </a:cubicBezTo>
                <a:cubicBezTo>
                  <a:pt x="964751" y="1426838"/>
                  <a:pt x="949425" y="1506160"/>
                  <a:pt x="897998" y="1538321"/>
                </a:cubicBezTo>
                <a:cubicBezTo>
                  <a:pt x="886351" y="1545724"/>
                  <a:pt x="885186" y="1547287"/>
                  <a:pt x="882666" y="1533250"/>
                </a:cubicBezTo>
                <a:cubicBezTo>
                  <a:pt x="878394" y="1509864"/>
                  <a:pt x="882666" y="1469713"/>
                  <a:pt x="892757" y="1455681"/>
                </a:cubicBezTo>
                <a:cubicBezTo>
                  <a:pt x="911387" y="1429567"/>
                  <a:pt x="920313" y="1397799"/>
                  <a:pt x="922446" y="1366031"/>
                </a:cubicBezTo>
                <a:cubicBezTo>
                  <a:pt x="926909" y="1364669"/>
                  <a:pt x="931377" y="1363106"/>
                  <a:pt x="935840" y="1361548"/>
                </a:cubicBezTo>
                <a:cubicBezTo>
                  <a:pt x="934093" y="1420405"/>
                  <a:pt x="920508" y="1480046"/>
                  <a:pt x="903234" y="1519217"/>
                </a:cubicBezTo>
                <a:close/>
                <a:moveTo>
                  <a:pt x="1075175" y="1456269"/>
                </a:moveTo>
                <a:cubicBezTo>
                  <a:pt x="1081385" y="1439312"/>
                  <a:pt x="1085848" y="1432492"/>
                  <a:pt x="1094000" y="1420405"/>
                </a:cubicBezTo>
                <a:cubicBezTo>
                  <a:pt x="1107193" y="1400724"/>
                  <a:pt x="1116702" y="1379676"/>
                  <a:pt x="1116702" y="1355507"/>
                </a:cubicBezTo>
                <a:cubicBezTo>
                  <a:pt x="1118258" y="1357844"/>
                  <a:pt x="1119613" y="1362719"/>
                  <a:pt x="1120391" y="1365639"/>
                </a:cubicBezTo>
                <a:cubicBezTo>
                  <a:pt x="1121556" y="1368956"/>
                  <a:pt x="1123107" y="1372655"/>
                  <a:pt x="1126792" y="1378505"/>
                </a:cubicBezTo>
                <a:cubicBezTo>
                  <a:pt x="1129900" y="1383375"/>
                  <a:pt x="1129513" y="1387858"/>
                  <a:pt x="1126601" y="1397603"/>
                </a:cubicBezTo>
                <a:cubicBezTo>
                  <a:pt x="1122912" y="1410469"/>
                  <a:pt x="1113986" y="1422355"/>
                  <a:pt x="1104673" y="1431904"/>
                </a:cubicBezTo>
                <a:cubicBezTo>
                  <a:pt x="1094000" y="1442624"/>
                  <a:pt x="1077695" y="1454902"/>
                  <a:pt x="1074206" y="1469909"/>
                </a:cubicBezTo>
                <a:cubicBezTo>
                  <a:pt x="1047810" y="1460752"/>
                  <a:pt x="1043347" y="1394291"/>
                  <a:pt x="1055380" y="1374605"/>
                </a:cubicBezTo>
                <a:cubicBezTo>
                  <a:pt x="1067996" y="1371685"/>
                  <a:pt x="1080416" y="1363885"/>
                  <a:pt x="1083714" y="1347123"/>
                </a:cubicBezTo>
                <a:cubicBezTo>
                  <a:pt x="1093418" y="1347908"/>
                  <a:pt x="1099046" y="1347908"/>
                  <a:pt x="1107972" y="1343229"/>
                </a:cubicBezTo>
                <a:cubicBezTo>
                  <a:pt x="1109909" y="1350441"/>
                  <a:pt x="1111074" y="1367393"/>
                  <a:pt x="1104282" y="1385717"/>
                </a:cubicBezTo>
                <a:cubicBezTo>
                  <a:pt x="1100401" y="1396241"/>
                  <a:pt x="1094774" y="1406765"/>
                  <a:pt x="1089924" y="1414952"/>
                </a:cubicBezTo>
                <a:cubicBezTo>
                  <a:pt x="1083132" y="1426059"/>
                  <a:pt x="1075175" y="1439312"/>
                  <a:pt x="1075175" y="1456269"/>
                </a:cubicBezTo>
                <a:close/>
                <a:moveTo>
                  <a:pt x="1160563" y="1380646"/>
                </a:moveTo>
                <a:cubicBezTo>
                  <a:pt x="1157455" y="1359402"/>
                  <a:pt x="1159007" y="1348491"/>
                  <a:pt x="1160754" y="1338942"/>
                </a:cubicBezTo>
                <a:cubicBezTo>
                  <a:pt x="1164248" y="1319838"/>
                  <a:pt x="1166773" y="1301323"/>
                  <a:pt x="1158620" y="1280275"/>
                </a:cubicBezTo>
                <a:cubicBezTo>
                  <a:pt x="1151050" y="1259810"/>
                  <a:pt x="1127766" y="1233304"/>
                  <a:pt x="1099432" y="1228630"/>
                </a:cubicBezTo>
                <a:lnTo>
                  <a:pt x="1099432" y="1227851"/>
                </a:lnTo>
                <a:cubicBezTo>
                  <a:pt x="1113986" y="1227851"/>
                  <a:pt x="1127375" y="1232525"/>
                  <a:pt x="1140186" y="1238958"/>
                </a:cubicBezTo>
                <a:cubicBezTo>
                  <a:pt x="1160563" y="1248899"/>
                  <a:pt x="1174147" y="1265268"/>
                  <a:pt x="1181713" y="1287879"/>
                </a:cubicBezTo>
                <a:cubicBezTo>
                  <a:pt x="1191417" y="1316918"/>
                  <a:pt x="1191417" y="1350828"/>
                  <a:pt x="1174147" y="1376947"/>
                </a:cubicBezTo>
                <a:cubicBezTo>
                  <a:pt x="1170458" y="1382596"/>
                  <a:pt x="1165412" y="1393316"/>
                  <a:pt x="1165412" y="1402086"/>
                </a:cubicBezTo>
                <a:cubicBezTo>
                  <a:pt x="1160367" y="1401699"/>
                  <a:pt x="1149694" y="1393708"/>
                  <a:pt x="1146396" y="1390391"/>
                </a:cubicBezTo>
                <a:cubicBezTo>
                  <a:pt x="1129513" y="1374022"/>
                  <a:pt x="1117676" y="1345958"/>
                  <a:pt x="1122525" y="1322763"/>
                </a:cubicBezTo>
                <a:cubicBezTo>
                  <a:pt x="1132033" y="1299182"/>
                  <a:pt x="1109327" y="1251819"/>
                  <a:pt x="1092058" y="1236812"/>
                </a:cubicBezTo>
                <a:lnTo>
                  <a:pt x="1093609" y="1234475"/>
                </a:lnTo>
                <a:cubicBezTo>
                  <a:pt x="1105060" y="1233500"/>
                  <a:pt x="1126792" y="1245778"/>
                  <a:pt x="1139021" y="1260981"/>
                </a:cubicBezTo>
                <a:cubicBezTo>
                  <a:pt x="1148334" y="1272284"/>
                  <a:pt x="1154935" y="1285929"/>
                  <a:pt x="1157265" y="1303665"/>
                </a:cubicBezTo>
                <a:cubicBezTo>
                  <a:pt x="1159007" y="1317305"/>
                  <a:pt x="1154740" y="1333679"/>
                  <a:pt x="1154353" y="1348295"/>
                </a:cubicBezTo>
                <a:cubicBezTo>
                  <a:pt x="1153961" y="1359598"/>
                  <a:pt x="1156486" y="1369539"/>
                  <a:pt x="1159785" y="1379088"/>
                </a:cubicBezTo>
                <a:cubicBezTo>
                  <a:pt x="1160171" y="1380259"/>
                  <a:pt x="1160171" y="1379867"/>
                  <a:pt x="1160563" y="1380646"/>
                </a:cubicBezTo>
                <a:close/>
                <a:moveTo>
                  <a:pt x="827941" y="1858731"/>
                </a:moveTo>
                <a:lnTo>
                  <a:pt x="828715" y="1858731"/>
                </a:lnTo>
                <a:cubicBezTo>
                  <a:pt x="833956" y="1858731"/>
                  <a:pt x="848901" y="1850544"/>
                  <a:pt x="852390" y="1847815"/>
                </a:cubicBezTo>
                <a:cubicBezTo>
                  <a:pt x="875483" y="1830662"/>
                  <a:pt x="889459" y="1803769"/>
                  <a:pt x="892370" y="1775313"/>
                </a:cubicBezTo>
                <a:cubicBezTo>
                  <a:pt x="892757" y="1769855"/>
                  <a:pt x="893726" y="1770051"/>
                  <a:pt x="888294" y="1763427"/>
                </a:cubicBezTo>
                <a:cubicBezTo>
                  <a:pt x="870051" y="1739649"/>
                  <a:pt x="860929" y="1709047"/>
                  <a:pt x="860929" y="1679033"/>
                </a:cubicBezTo>
                <a:cubicBezTo>
                  <a:pt x="847154" y="1677867"/>
                  <a:pt x="839970" y="1666172"/>
                  <a:pt x="835120" y="1653115"/>
                </a:cubicBezTo>
                <a:cubicBezTo>
                  <a:pt x="835120" y="1717626"/>
                  <a:pt x="830462" y="1783304"/>
                  <a:pt x="828910" y="1847036"/>
                </a:cubicBezTo>
                <a:lnTo>
                  <a:pt x="828132" y="1847036"/>
                </a:lnTo>
                <a:lnTo>
                  <a:pt x="828132" y="1845865"/>
                </a:lnTo>
                <a:lnTo>
                  <a:pt x="828132" y="1847036"/>
                </a:lnTo>
                <a:lnTo>
                  <a:pt x="827359" y="1847036"/>
                </a:lnTo>
                <a:cubicBezTo>
                  <a:pt x="825803" y="1783500"/>
                  <a:pt x="821149" y="1717626"/>
                  <a:pt x="821149" y="1653115"/>
                </a:cubicBezTo>
                <a:cubicBezTo>
                  <a:pt x="816104" y="1666172"/>
                  <a:pt x="809116" y="1678058"/>
                  <a:pt x="795335" y="1679033"/>
                </a:cubicBezTo>
                <a:cubicBezTo>
                  <a:pt x="795335" y="1709047"/>
                  <a:pt x="786023" y="1739453"/>
                  <a:pt x="767976" y="1763427"/>
                </a:cubicBezTo>
                <a:cubicBezTo>
                  <a:pt x="762539" y="1770051"/>
                  <a:pt x="763703" y="1769855"/>
                  <a:pt x="763899" y="1775313"/>
                </a:cubicBezTo>
                <a:cubicBezTo>
                  <a:pt x="766811" y="1803769"/>
                  <a:pt x="780782" y="1830662"/>
                  <a:pt x="803875" y="1847815"/>
                </a:cubicBezTo>
                <a:cubicBezTo>
                  <a:pt x="807369" y="1850544"/>
                  <a:pt x="822314" y="1858731"/>
                  <a:pt x="827550" y="1858731"/>
                </a:cubicBezTo>
                <a:lnTo>
                  <a:pt x="827941" y="1858731"/>
                </a:lnTo>
                <a:close/>
                <a:moveTo>
                  <a:pt x="827941" y="1578859"/>
                </a:moveTo>
                <a:cubicBezTo>
                  <a:pt x="832209" y="1579246"/>
                  <a:pt x="844824" y="1570868"/>
                  <a:pt x="848123" y="1567747"/>
                </a:cubicBezTo>
                <a:cubicBezTo>
                  <a:pt x="858213" y="1558394"/>
                  <a:pt x="862676" y="1552157"/>
                  <a:pt x="866366" y="1543583"/>
                </a:cubicBezTo>
                <a:cubicBezTo>
                  <a:pt x="877621" y="1516297"/>
                  <a:pt x="870246" y="1504798"/>
                  <a:pt x="875874" y="1478292"/>
                </a:cubicBezTo>
                <a:cubicBezTo>
                  <a:pt x="867335" y="1486087"/>
                  <a:pt x="850643" y="1499144"/>
                  <a:pt x="837450" y="1500315"/>
                </a:cubicBezTo>
                <a:cubicBezTo>
                  <a:pt x="837450" y="1505773"/>
                  <a:pt x="836481" y="1509085"/>
                  <a:pt x="835898" y="1514347"/>
                </a:cubicBezTo>
                <a:cubicBezTo>
                  <a:pt x="835316" y="1519805"/>
                  <a:pt x="831822" y="1549624"/>
                  <a:pt x="828132" y="1553715"/>
                </a:cubicBezTo>
                <a:cubicBezTo>
                  <a:pt x="824447" y="1549428"/>
                  <a:pt x="820953" y="1519805"/>
                  <a:pt x="820371" y="1514347"/>
                </a:cubicBezTo>
                <a:cubicBezTo>
                  <a:pt x="819789" y="1509085"/>
                  <a:pt x="818820" y="1505773"/>
                  <a:pt x="818820" y="1500315"/>
                </a:cubicBezTo>
                <a:cubicBezTo>
                  <a:pt x="805622" y="1499144"/>
                  <a:pt x="788935" y="1486087"/>
                  <a:pt x="780395" y="1478292"/>
                </a:cubicBezTo>
                <a:cubicBezTo>
                  <a:pt x="786219" y="1504798"/>
                  <a:pt x="778844" y="1516297"/>
                  <a:pt x="789904" y="1543583"/>
                </a:cubicBezTo>
                <a:cubicBezTo>
                  <a:pt x="793398" y="1552157"/>
                  <a:pt x="798056" y="1558394"/>
                  <a:pt x="808147" y="1567747"/>
                </a:cubicBezTo>
                <a:cubicBezTo>
                  <a:pt x="811059" y="1570868"/>
                  <a:pt x="823865" y="1579246"/>
                  <a:pt x="827941" y="1578859"/>
                </a:cubicBezTo>
                <a:close/>
                <a:moveTo>
                  <a:pt x="827941" y="1404815"/>
                </a:moveTo>
                <a:lnTo>
                  <a:pt x="827941" y="1405011"/>
                </a:lnTo>
                <a:lnTo>
                  <a:pt x="832404" y="1380646"/>
                </a:lnTo>
                <a:cubicBezTo>
                  <a:pt x="829493" y="1380646"/>
                  <a:pt x="826581" y="1380646"/>
                  <a:pt x="823479" y="1380646"/>
                </a:cubicBezTo>
                <a:lnTo>
                  <a:pt x="827941" y="1405011"/>
                </a:lnTo>
                <a:lnTo>
                  <a:pt x="827941" y="1404815"/>
                </a:lnTo>
                <a:close/>
                <a:moveTo>
                  <a:pt x="689184" y="1417676"/>
                </a:moveTo>
                <a:cubicBezTo>
                  <a:pt x="688797" y="1421380"/>
                  <a:pt x="685695" y="1423330"/>
                  <a:pt x="684917" y="1431517"/>
                </a:cubicBezTo>
                <a:cubicBezTo>
                  <a:pt x="668807" y="1632062"/>
                  <a:pt x="578765" y="1713143"/>
                  <a:pt x="565567" y="1721521"/>
                </a:cubicBezTo>
                <a:cubicBezTo>
                  <a:pt x="622039" y="1664418"/>
                  <a:pt x="663571" y="1553132"/>
                  <a:pt x="674244" y="1444574"/>
                </a:cubicBezTo>
                <a:cubicBezTo>
                  <a:pt x="672110" y="1446132"/>
                  <a:pt x="670750" y="1449057"/>
                  <a:pt x="668807" y="1451007"/>
                </a:cubicBezTo>
                <a:cubicBezTo>
                  <a:pt x="666869" y="1453148"/>
                  <a:pt x="665900" y="1457048"/>
                  <a:pt x="665509" y="1461139"/>
                </a:cubicBezTo>
                <a:cubicBezTo>
                  <a:pt x="655228" y="1551765"/>
                  <a:pt x="624951" y="1624267"/>
                  <a:pt x="574302" y="1691899"/>
                </a:cubicBezTo>
                <a:cubicBezTo>
                  <a:pt x="563630" y="1706127"/>
                  <a:pt x="551792" y="1720350"/>
                  <a:pt x="539176" y="1734387"/>
                </a:cubicBezTo>
                <a:cubicBezTo>
                  <a:pt x="533744" y="1740428"/>
                  <a:pt x="536265" y="1742765"/>
                  <a:pt x="544608" y="1742569"/>
                </a:cubicBezTo>
                <a:cubicBezTo>
                  <a:pt x="622431" y="1741404"/>
                  <a:pt x="663762" y="1666755"/>
                  <a:pt x="690349" y="1598736"/>
                </a:cubicBezTo>
                <a:cubicBezTo>
                  <a:pt x="693070" y="1591916"/>
                  <a:pt x="701800" y="1598153"/>
                  <a:pt x="710921" y="1585679"/>
                </a:cubicBezTo>
                <a:cubicBezTo>
                  <a:pt x="722563" y="1569893"/>
                  <a:pt x="724310" y="1552549"/>
                  <a:pt x="727026" y="1533250"/>
                </a:cubicBezTo>
                <a:cubicBezTo>
                  <a:pt x="728773" y="1520192"/>
                  <a:pt x="726057" y="1522142"/>
                  <a:pt x="717909" y="1510643"/>
                </a:cubicBezTo>
                <a:cubicBezTo>
                  <a:pt x="702382" y="1490766"/>
                  <a:pt x="692487" y="1458023"/>
                  <a:pt x="689184" y="1417676"/>
                </a:cubicBezTo>
                <a:close/>
                <a:moveTo>
                  <a:pt x="684530" y="1796557"/>
                </a:moveTo>
                <a:cubicBezTo>
                  <a:pt x="697141" y="1771418"/>
                  <a:pt x="773407" y="1688582"/>
                  <a:pt x="780200" y="1542025"/>
                </a:cubicBezTo>
                <a:cubicBezTo>
                  <a:pt x="778648" y="1549041"/>
                  <a:pt x="776901" y="1554107"/>
                  <a:pt x="772439" y="1554690"/>
                </a:cubicBezTo>
                <a:cubicBezTo>
                  <a:pt x="769140" y="1585679"/>
                  <a:pt x="754778" y="1642782"/>
                  <a:pt x="735565" y="1655452"/>
                </a:cubicBezTo>
                <a:cubicBezTo>
                  <a:pt x="730716" y="1659156"/>
                  <a:pt x="728386" y="1660322"/>
                  <a:pt x="720043" y="1660322"/>
                </a:cubicBezTo>
                <a:cubicBezTo>
                  <a:pt x="719069" y="1697357"/>
                  <a:pt x="708396" y="1717234"/>
                  <a:pt x="687829" y="1740036"/>
                </a:cubicBezTo>
                <a:cubicBezTo>
                  <a:pt x="678903" y="1749978"/>
                  <a:pt x="674048" y="1780379"/>
                  <a:pt x="671915" y="1794024"/>
                </a:cubicBezTo>
                <a:cubicBezTo>
                  <a:pt x="670168" y="1805719"/>
                  <a:pt x="672301" y="1805910"/>
                  <a:pt x="681809" y="1804744"/>
                </a:cubicBezTo>
                <a:cubicBezTo>
                  <a:pt x="742553" y="1796557"/>
                  <a:pt x="785637" y="1747445"/>
                  <a:pt x="787574" y="1686441"/>
                </a:cubicBezTo>
                <a:cubicBezTo>
                  <a:pt x="787966" y="1677867"/>
                  <a:pt x="785637" y="1673967"/>
                  <a:pt x="789125" y="1672213"/>
                </a:cubicBezTo>
                <a:cubicBezTo>
                  <a:pt x="795918" y="1670655"/>
                  <a:pt x="800577" y="1672796"/>
                  <a:pt x="808338" y="1661493"/>
                </a:cubicBezTo>
                <a:cubicBezTo>
                  <a:pt x="820758" y="1643174"/>
                  <a:pt x="822118" y="1606727"/>
                  <a:pt x="822118" y="1585483"/>
                </a:cubicBezTo>
                <a:cubicBezTo>
                  <a:pt x="807755" y="1582367"/>
                  <a:pt x="795145" y="1568335"/>
                  <a:pt x="790682" y="1561902"/>
                </a:cubicBezTo>
                <a:cubicBezTo>
                  <a:pt x="778844" y="1657402"/>
                  <a:pt x="745852" y="1727366"/>
                  <a:pt x="684530" y="1796557"/>
                </a:cubicBezTo>
                <a:close/>
                <a:moveTo>
                  <a:pt x="625533" y="1757190"/>
                </a:moveTo>
                <a:cubicBezTo>
                  <a:pt x="647657" y="1732045"/>
                  <a:pt x="688797" y="1681762"/>
                  <a:pt x="715771" y="1592499"/>
                </a:cubicBezTo>
                <a:cubicBezTo>
                  <a:pt x="712086" y="1596399"/>
                  <a:pt x="708979" y="1599711"/>
                  <a:pt x="699666" y="1602244"/>
                </a:cubicBezTo>
                <a:cubicBezTo>
                  <a:pt x="695976" y="1603219"/>
                  <a:pt x="696754" y="1604194"/>
                  <a:pt x="695590" y="1607506"/>
                </a:cubicBezTo>
                <a:cubicBezTo>
                  <a:pt x="685695" y="1636937"/>
                  <a:pt x="656387" y="1688582"/>
                  <a:pt x="629996" y="1713530"/>
                </a:cubicBezTo>
                <a:cubicBezTo>
                  <a:pt x="623204" y="1718792"/>
                  <a:pt x="625147" y="1717817"/>
                  <a:pt x="622431" y="1724054"/>
                </a:cubicBezTo>
                <a:cubicBezTo>
                  <a:pt x="617576" y="1737699"/>
                  <a:pt x="611949" y="1752903"/>
                  <a:pt x="611366" y="1767518"/>
                </a:cubicBezTo>
                <a:cubicBezTo>
                  <a:pt x="610980" y="1778042"/>
                  <a:pt x="613309" y="1776288"/>
                  <a:pt x="621266" y="1773755"/>
                </a:cubicBezTo>
                <a:cubicBezTo>
                  <a:pt x="664344" y="1760109"/>
                  <a:pt x="711699" y="1713143"/>
                  <a:pt x="711699" y="1667343"/>
                </a:cubicBezTo>
                <a:cubicBezTo>
                  <a:pt x="711699" y="1663247"/>
                  <a:pt x="711308" y="1660518"/>
                  <a:pt x="711117" y="1657598"/>
                </a:cubicBezTo>
                <a:cubicBezTo>
                  <a:pt x="710921" y="1655452"/>
                  <a:pt x="710339" y="1654281"/>
                  <a:pt x="712086" y="1652919"/>
                </a:cubicBezTo>
                <a:cubicBezTo>
                  <a:pt x="716745" y="1649411"/>
                  <a:pt x="716353" y="1653698"/>
                  <a:pt x="722563" y="1653115"/>
                </a:cubicBezTo>
                <a:cubicBezTo>
                  <a:pt x="748568" y="1650190"/>
                  <a:pt x="760987" y="1573793"/>
                  <a:pt x="762735" y="1556640"/>
                </a:cubicBezTo>
                <a:cubicBezTo>
                  <a:pt x="763121" y="1552157"/>
                  <a:pt x="762930" y="1550795"/>
                  <a:pt x="761570" y="1550011"/>
                </a:cubicBezTo>
                <a:cubicBezTo>
                  <a:pt x="755360" y="1546503"/>
                  <a:pt x="750510" y="1543970"/>
                  <a:pt x="744687" y="1539683"/>
                </a:cubicBezTo>
                <a:cubicBezTo>
                  <a:pt x="732849" y="1603415"/>
                  <a:pt x="666287" y="1736920"/>
                  <a:pt x="625533" y="1757190"/>
                </a:cubicBezTo>
                <a:close/>
                <a:moveTo>
                  <a:pt x="802128" y="1467180"/>
                </a:moveTo>
                <a:cubicBezTo>
                  <a:pt x="799025" y="1465039"/>
                  <a:pt x="790873" y="1451198"/>
                  <a:pt x="788352" y="1446328"/>
                </a:cubicBezTo>
                <a:cubicBezTo>
                  <a:pt x="781169" y="1432683"/>
                  <a:pt x="776706" y="1422747"/>
                  <a:pt x="770887" y="1408715"/>
                </a:cubicBezTo>
                <a:cubicBezTo>
                  <a:pt x="766033" y="1397216"/>
                  <a:pt x="762735" y="1384742"/>
                  <a:pt x="758467" y="1373047"/>
                </a:cubicBezTo>
                <a:cubicBezTo>
                  <a:pt x="752840" y="1371876"/>
                  <a:pt x="747403" y="1370318"/>
                  <a:pt x="741971" y="1368760"/>
                </a:cubicBezTo>
                <a:cubicBezTo>
                  <a:pt x="744491" y="1392145"/>
                  <a:pt x="748568" y="1415143"/>
                  <a:pt x="761183" y="1438141"/>
                </a:cubicBezTo>
                <a:cubicBezTo>
                  <a:pt x="773021" y="1459385"/>
                  <a:pt x="792620" y="1483554"/>
                  <a:pt x="816490" y="1492128"/>
                </a:cubicBezTo>
                <a:cubicBezTo>
                  <a:pt x="825416" y="1495440"/>
                  <a:pt x="823087" y="1493103"/>
                  <a:pt x="823087" y="1483750"/>
                </a:cubicBezTo>
                <a:cubicBezTo>
                  <a:pt x="823283" y="1444378"/>
                  <a:pt x="824061" y="1423330"/>
                  <a:pt x="814548" y="1380455"/>
                </a:cubicBezTo>
                <a:cubicBezTo>
                  <a:pt x="799803" y="1379867"/>
                  <a:pt x="785441" y="1378309"/>
                  <a:pt x="771274" y="1375580"/>
                </a:cubicBezTo>
                <a:cubicBezTo>
                  <a:pt x="774964" y="1411635"/>
                  <a:pt x="794176" y="1450419"/>
                  <a:pt x="802128" y="1467180"/>
                </a:cubicBezTo>
                <a:close/>
                <a:moveTo>
                  <a:pt x="691513" y="1377334"/>
                </a:moveTo>
                <a:cubicBezTo>
                  <a:pt x="684530" y="1382792"/>
                  <a:pt x="673466" y="1399749"/>
                  <a:pt x="646879" y="1397020"/>
                </a:cubicBezTo>
                <a:cubicBezTo>
                  <a:pt x="642998" y="1424692"/>
                  <a:pt x="637567" y="1443403"/>
                  <a:pt x="637371" y="1461727"/>
                </a:cubicBezTo>
                <a:cubicBezTo>
                  <a:pt x="631547" y="1454319"/>
                  <a:pt x="637371" y="1400915"/>
                  <a:pt x="637371" y="1393899"/>
                </a:cubicBezTo>
                <a:cubicBezTo>
                  <a:pt x="628641" y="1390004"/>
                  <a:pt x="620875" y="1380842"/>
                  <a:pt x="620875" y="1372655"/>
                </a:cubicBezTo>
                <a:cubicBezTo>
                  <a:pt x="617190" y="1374022"/>
                  <a:pt x="614278" y="1374605"/>
                  <a:pt x="609815" y="1374997"/>
                </a:cubicBezTo>
                <a:cubicBezTo>
                  <a:pt x="609815" y="1383375"/>
                  <a:pt x="613696" y="1393316"/>
                  <a:pt x="613696" y="1411248"/>
                </a:cubicBezTo>
                <a:cubicBezTo>
                  <a:pt x="613696" y="1429763"/>
                  <a:pt x="611176" y="1430346"/>
                  <a:pt x="618354" y="1445157"/>
                </a:cubicBezTo>
                <a:cubicBezTo>
                  <a:pt x="620292" y="1449253"/>
                  <a:pt x="624760" y="1456269"/>
                  <a:pt x="629414" y="1461335"/>
                </a:cubicBezTo>
                <a:cubicBezTo>
                  <a:pt x="636402" y="1469130"/>
                  <a:pt x="637180" y="1467572"/>
                  <a:pt x="644359" y="1461918"/>
                </a:cubicBezTo>
                <a:cubicBezTo>
                  <a:pt x="655418" y="1453344"/>
                  <a:pt x="665900" y="1442237"/>
                  <a:pt x="672883" y="1430542"/>
                </a:cubicBezTo>
                <a:cubicBezTo>
                  <a:pt x="681619" y="1414756"/>
                  <a:pt x="691709" y="1396045"/>
                  <a:pt x="691513" y="1377334"/>
                </a:cubicBezTo>
                <a:close/>
                <a:moveTo>
                  <a:pt x="966890" y="1417676"/>
                </a:moveTo>
                <a:cubicBezTo>
                  <a:pt x="967276" y="1421380"/>
                  <a:pt x="970379" y="1423330"/>
                  <a:pt x="971157" y="1431517"/>
                </a:cubicBezTo>
                <a:cubicBezTo>
                  <a:pt x="987267" y="1632062"/>
                  <a:pt x="1077308" y="1713143"/>
                  <a:pt x="1090506" y="1721521"/>
                </a:cubicBezTo>
                <a:cubicBezTo>
                  <a:pt x="1034034" y="1664418"/>
                  <a:pt x="992503" y="1553132"/>
                  <a:pt x="981830" y="1444574"/>
                </a:cubicBezTo>
                <a:cubicBezTo>
                  <a:pt x="983963" y="1446132"/>
                  <a:pt x="985324" y="1449057"/>
                  <a:pt x="987267" y="1451007"/>
                </a:cubicBezTo>
                <a:cubicBezTo>
                  <a:pt x="989204" y="1453148"/>
                  <a:pt x="990173" y="1457048"/>
                  <a:pt x="990565" y="1461139"/>
                </a:cubicBezTo>
                <a:cubicBezTo>
                  <a:pt x="1000851" y="1551765"/>
                  <a:pt x="1031123" y="1624267"/>
                  <a:pt x="1081771" y="1691899"/>
                </a:cubicBezTo>
                <a:cubicBezTo>
                  <a:pt x="1092444" y="1706127"/>
                  <a:pt x="1104282" y="1720350"/>
                  <a:pt x="1116897" y="1734387"/>
                </a:cubicBezTo>
                <a:cubicBezTo>
                  <a:pt x="1122329" y="1740428"/>
                  <a:pt x="1119809" y="1742765"/>
                  <a:pt x="1111466" y="1742569"/>
                </a:cubicBezTo>
                <a:cubicBezTo>
                  <a:pt x="1033643" y="1741404"/>
                  <a:pt x="992312" y="1666755"/>
                  <a:pt x="965725" y="1598736"/>
                </a:cubicBezTo>
                <a:cubicBezTo>
                  <a:pt x="963009" y="1591916"/>
                  <a:pt x="954274" y="1598153"/>
                  <a:pt x="945152" y="1585679"/>
                </a:cubicBezTo>
                <a:cubicBezTo>
                  <a:pt x="933511" y="1569893"/>
                  <a:pt x="931764" y="1552549"/>
                  <a:pt x="929048" y="1533250"/>
                </a:cubicBezTo>
                <a:cubicBezTo>
                  <a:pt x="927301" y="1520192"/>
                  <a:pt x="930017" y="1522142"/>
                  <a:pt x="938169" y="1510643"/>
                </a:cubicBezTo>
                <a:cubicBezTo>
                  <a:pt x="953692" y="1490766"/>
                  <a:pt x="963396" y="1458023"/>
                  <a:pt x="966890" y="1417676"/>
                </a:cubicBezTo>
                <a:close/>
                <a:moveTo>
                  <a:pt x="971543" y="1796557"/>
                </a:moveTo>
                <a:cubicBezTo>
                  <a:pt x="958933" y="1771418"/>
                  <a:pt x="882666" y="1688582"/>
                  <a:pt x="875874" y="1542025"/>
                </a:cubicBezTo>
                <a:cubicBezTo>
                  <a:pt x="877425" y="1549041"/>
                  <a:pt x="879172" y="1554107"/>
                  <a:pt x="883635" y="1554690"/>
                </a:cubicBezTo>
                <a:cubicBezTo>
                  <a:pt x="886933" y="1585679"/>
                  <a:pt x="901296" y="1642782"/>
                  <a:pt x="920508" y="1655452"/>
                </a:cubicBezTo>
                <a:cubicBezTo>
                  <a:pt x="925358" y="1659156"/>
                  <a:pt x="927687" y="1660322"/>
                  <a:pt x="936031" y="1660322"/>
                </a:cubicBezTo>
                <a:cubicBezTo>
                  <a:pt x="937005" y="1697357"/>
                  <a:pt x="947678" y="1717234"/>
                  <a:pt x="968245" y="1740036"/>
                </a:cubicBezTo>
                <a:cubicBezTo>
                  <a:pt x="977171" y="1749978"/>
                  <a:pt x="982026" y="1780379"/>
                  <a:pt x="984159" y="1794024"/>
                </a:cubicBezTo>
                <a:cubicBezTo>
                  <a:pt x="985906" y="1805719"/>
                  <a:pt x="983773" y="1805910"/>
                  <a:pt x="974264" y="1804744"/>
                </a:cubicBezTo>
                <a:cubicBezTo>
                  <a:pt x="913520" y="1796557"/>
                  <a:pt x="870437" y="1747445"/>
                  <a:pt x="868499" y="1686441"/>
                </a:cubicBezTo>
                <a:cubicBezTo>
                  <a:pt x="868113" y="1677867"/>
                  <a:pt x="870437" y="1673967"/>
                  <a:pt x="866948" y="1672213"/>
                </a:cubicBezTo>
                <a:cubicBezTo>
                  <a:pt x="860156" y="1670655"/>
                  <a:pt x="855497" y="1672796"/>
                  <a:pt x="847736" y="1661493"/>
                </a:cubicBezTo>
                <a:cubicBezTo>
                  <a:pt x="835316" y="1643174"/>
                  <a:pt x="833956" y="1606727"/>
                  <a:pt x="833956" y="1585483"/>
                </a:cubicBezTo>
                <a:cubicBezTo>
                  <a:pt x="848318" y="1582367"/>
                  <a:pt x="860929" y="1568335"/>
                  <a:pt x="865392" y="1561902"/>
                </a:cubicBezTo>
                <a:cubicBezTo>
                  <a:pt x="877229" y="1657402"/>
                  <a:pt x="910222" y="1727366"/>
                  <a:pt x="971543" y="1796557"/>
                </a:cubicBezTo>
                <a:close/>
                <a:moveTo>
                  <a:pt x="1030345" y="1757190"/>
                </a:moveTo>
                <a:cubicBezTo>
                  <a:pt x="1008221" y="1732045"/>
                  <a:pt x="967081" y="1681762"/>
                  <a:pt x="940107" y="1592499"/>
                </a:cubicBezTo>
                <a:cubicBezTo>
                  <a:pt x="943797" y="1596399"/>
                  <a:pt x="946899" y="1599711"/>
                  <a:pt x="956217" y="1602244"/>
                </a:cubicBezTo>
                <a:cubicBezTo>
                  <a:pt x="959902" y="1603219"/>
                  <a:pt x="959124" y="1604194"/>
                  <a:pt x="960288" y="1607506"/>
                </a:cubicBezTo>
                <a:cubicBezTo>
                  <a:pt x="970188" y="1636937"/>
                  <a:pt x="999491" y="1688582"/>
                  <a:pt x="1025882" y="1713530"/>
                </a:cubicBezTo>
                <a:cubicBezTo>
                  <a:pt x="1032674" y="1718792"/>
                  <a:pt x="1030736" y="1717817"/>
                  <a:pt x="1033452" y="1724054"/>
                </a:cubicBezTo>
                <a:cubicBezTo>
                  <a:pt x="1038302" y="1737699"/>
                  <a:pt x="1043929" y="1752903"/>
                  <a:pt x="1044512" y="1767518"/>
                </a:cubicBezTo>
                <a:cubicBezTo>
                  <a:pt x="1044898" y="1778042"/>
                  <a:pt x="1042574" y="1776288"/>
                  <a:pt x="1034617" y="1773755"/>
                </a:cubicBezTo>
                <a:cubicBezTo>
                  <a:pt x="991534" y="1760109"/>
                  <a:pt x="944184" y="1713143"/>
                  <a:pt x="944184" y="1667343"/>
                </a:cubicBezTo>
                <a:cubicBezTo>
                  <a:pt x="944184" y="1663247"/>
                  <a:pt x="944570" y="1660518"/>
                  <a:pt x="944766" y="1657598"/>
                </a:cubicBezTo>
                <a:cubicBezTo>
                  <a:pt x="944957" y="1655452"/>
                  <a:pt x="945539" y="1654281"/>
                  <a:pt x="943797" y="1652919"/>
                </a:cubicBezTo>
                <a:cubicBezTo>
                  <a:pt x="939138" y="1649411"/>
                  <a:pt x="939525" y="1653698"/>
                  <a:pt x="933315" y="1653115"/>
                </a:cubicBezTo>
                <a:cubicBezTo>
                  <a:pt x="907310" y="1650190"/>
                  <a:pt x="894890" y="1573793"/>
                  <a:pt x="893143" y="1556640"/>
                </a:cubicBezTo>
                <a:cubicBezTo>
                  <a:pt x="892757" y="1552157"/>
                  <a:pt x="892953" y="1550795"/>
                  <a:pt x="894308" y="1550011"/>
                </a:cubicBezTo>
                <a:cubicBezTo>
                  <a:pt x="900518" y="1546503"/>
                  <a:pt x="905373" y="1543970"/>
                  <a:pt x="911191" y="1539683"/>
                </a:cubicBezTo>
                <a:cubicBezTo>
                  <a:pt x="923029" y="1603415"/>
                  <a:pt x="989787" y="1736920"/>
                  <a:pt x="1030345" y="1757190"/>
                </a:cubicBezTo>
                <a:close/>
                <a:moveTo>
                  <a:pt x="853946" y="1467180"/>
                </a:moveTo>
                <a:cubicBezTo>
                  <a:pt x="857048" y="1465039"/>
                  <a:pt x="865201" y="1451198"/>
                  <a:pt x="867721" y="1446328"/>
                </a:cubicBezTo>
                <a:cubicBezTo>
                  <a:pt x="874905" y="1432683"/>
                  <a:pt x="879368" y="1422747"/>
                  <a:pt x="885186" y="1408715"/>
                </a:cubicBezTo>
                <a:cubicBezTo>
                  <a:pt x="890041" y="1397216"/>
                  <a:pt x="893339" y="1384742"/>
                  <a:pt x="897606" y="1373047"/>
                </a:cubicBezTo>
                <a:cubicBezTo>
                  <a:pt x="903234" y="1371876"/>
                  <a:pt x="908671" y="1370318"/>
                  <a:pt x="914103" y="1368760"/>
                </a:cubicBezTo>
                <a:cubicBezTo>
                  <a:pt x="911583" y="1392145"/>
                  <a:pt x="907506" y="1415143"/>
                  <a:pt x="894890" y="1438141"/>
                </a:cubicBezTo>
                <a:cubicBezTo>
                  <a:pt x="883053" y="1459385"/>
                  <a:pt x="863454" y="1483554"/>
                  <a:pt x="839583" y="1492128"/>
                </a:cubicBezTo>
                <a:cubicBezTo>
                  <a:pt x="830657" y="1495440"/>
                  <a:pt x="832987" y="1493103"/>
                  <a:pt x="832987" y="1483750"/>
                </a:cubicBezTo>
                <a:cubicBezTo>
                  <a:pt x="832791" y="1444378"/>
                  <a:pt x="832013" y="1423330"/>
                  <a:pt x="841526" y="1380455"/>
                </a:cubicBezTo>
                <a:cubicBezTo>
                  <a:pt x="856275" y="1379867"/>
                  <a:pt x="870633" y="1378309"/>
                  <a:pt x="884800" y="1375580"/>
                </a:cubicBezTo>
                <a:cubicBezTo>
                  <a:pt x="881115" y="1411635"/>
                  <a:pt x="861707" y="1450419"/>
                  <a:pt x="853946" y="1467180"/>
                </a:cubicBezTo>
                <a:close/>
                <a:moveTo>
                  <a:pt x="964560" y="1377334"/>
                </a:moveTo>
                <a:cubicBezTo>
                  <a:pt x="971543" y="1382792"/>
                  <a:pt x="982608" y="1399749"/>
                  <a:pt x="1009195" y="1397020"/>
                </a:cubicBezTo>
                <a:cubicBezTo>
                  <a:pt x="1013075" y="1424692"/>
                  <a:pt x="1018507" y="1443403"/>
                  <a:pt x="1018703" y="1461727"/>
                </a:cubicBezTo>
                <a:cubicBezTo>
                  <a:pt x="1024526" y="1454319"/>
                  <a:pt x="1018703" y="1400915"/>
                  <a:pt x="1018703" y="1393899"/>
                </a:cubicBezTo>
                <a:cubicBezTo>
                  <a:pt x="1027433" y="1390004"/>
                  <a:pt x="1035199" y="1380842"/>
                  <a:pt x="1035199" y="1372655"/>
                </a:cubicBezTo>
                <a:cubicBezTo>
                  <a:pt x="1038884" y="1374022"/>
                  <a:pt x="1041796" y="1374605"/>
                  <a:pt x="1046259" y="1374997"/>
                </a:cubicBezTo>
                <a:cubicBezTo>
                  <a:pt x="1046259" y="1383375"/>
                  <a:pt x="1042378" y="1393316"/>
                  <a:pt x="1042378" y="1411248"/>
                </a:cubicBezTo>
                <a:cubicBezTo>
                  <a:pt x="1042378" y="1429763"/>
                  <a:pt x="1044898" y="1430346"/>
                  <a:pt x="1037719" y="1445157"/>
                </a:cubicBezTo>
                <a:cubicBezTo>
                  <a:pt x="1035782" y="1449253"/>
                  <a:pt x="1031319" y="1456269"/>
                  <a:pt x="1026660" y="1461335"/>
                </a:cubicBezTo>
                <a:cubicBezTo>
                  <a:pt x="1019672" y="1469130"/>
                  <a:pt x="1018899" y="1467572"/>
                  <a:pt x="1011715" y="1461918"/>
                </a:cubicBezTo>
                <a:cubicBezTo>
                  <a:pt x="1000655" y="1453344"/>
                  <a:pt x="990173" y="1442237"/>
                  <a:pt x="983190" y="1430542"/>
                </a:cubicBezTo>
                <a:cubicBezTo>
                  <a:pt x="974455" y="1414756"/>
                  <a:pt x="964169" y="1396045"/>
                  <a:pt x="964560" y="1377334"/>
                </a:cubicBezTo>
                <a:close/>
                <a:moveTo>
                  <a:pt x="1066636" y="857348"/>
                </a:moveTo>
                <a:cubicBezTo>
                  <a:pt x="1077504" y="857740"/>
                  <a:pt x="1083323" y="856961"/>
                  <a:pt x="1090893" y="855011"/>
                </a:cubicBezTo>
                <a:cubicBezTo>
                  <a:pt x="1092058" y="868847"/>
                  <a:pt x="1102535" y="886392"/>
                  <a:pt x="1109909" y="897499"/>
                </a:cubicBezTo>
                <a:cubicBezTo>
                  <a:pt x="1116315" y="907048"/>
                  <a:pt x="1116119" y="921473"/>
                  <a:pt x="1113790" y="930630"/>
                </a:cubicBezTo>
                <a:cubicBezTo>
                  <a:pt x="1101370" y="903932"/>
                  <a:pt x="1085461" y="879371"/>
                  <a:pt x="1066636" y="857348"/>
                </a:cubicBezTo>
                <a:close/>
                <a:moveTo>
                  <a:pt x="1236633" y="920498"/>
                </a:moveTo>
                <a:cubicBezTo>
                  <a:pt x="1224600" y="920498"/>
                  <a:pt x="1210433" y="908802"/>
                  <a:pt x="1203059" y="901399"/>
                </a:cubicBezTo>
                <a:cubicBezTo>
                  <a:pt x="1196266" y="894770"/>
                  <a:pt x="1193746" y="892820"/>
                  <a:pt x="1187341" y="884050"/>
                </a:cubicBezTo>
                <a:cubicBezTo>
                  <a:pt x="1179384" y="873330"/>
                  <a:pt x="1175503" y="867485"/>
                  <a:pt x="1166190" y="857348"/>
                </a:cubicBezTo>
                <a:cubicBezTo>
                  <a:pt x="1162310" y="853061"/>
                  <a:pt x="1150277" y="840200"/>
                  <a:pt x="1144845" y="840200"/>
                </a:cubicBezTo>
                <a:cubicBezTo>
                  <a:pt x="1144845" y="840200"/>
                  <a:pt x="1152606" y="846437"/>
                  <a:pt x="1157265" y="852282"/>
                </a:cubicBezTo>
                <a:cubicBezTo>
                  <a:pt x="1165608" y="862610"/>
                  <a:pt x="1173565" y="876059"/>
                  <a:pt x="1176281" y="881909"/>
                </a:cubicBezTo>
                <a:cubicBezTo>
                  <a:pt x="1182878" y="896328"/>
                  <a:pt x="1181326" y="909194"/>
                  <a:pt x="1178028" y="916989"/>
                </a:cubicBezTo>
                <a:cubicBezTo>
                  <a:pt x="1175116" y="924392"/>
                  <a:pt x="1173565" y="923227"/>
                  <a:pt x="1165995" y="922448"/>
                </a:cubicBezTo>
                <a:cubicBezTo>
                  <a:pt x="1151441" y="921080"/>
                  <a:pt x="1139408" y="915818"/>
                  <a:pt x="1127766" y="906073"/>
                </a:cubicBezTo>
                <a:cubicBezTo>
                  <a:pt x="1115537" y="895745"/>
                  <a:pt x="1098463" y="868656"/>
                  <a:pt x="1098463" y="852674"/>
                </a:cubicBezTo>
                <a:cubicBezTo>
                  <a:pt x="1115346" y="849166"/>
                  <a:pt x="1133198" y="847216"/>
                  <a:pt x="1146200" y="834350"/>
                </a:cubicBezTo>
                <a:cubicBezTo>
                  <a:pt x="1160171" y="820318"/>
                  <a:pt x="1163861" y="813498"/>
                  <a:pt x="1177636" y="799662"/>
                </a:cubicBezTo>
                <a:cubicBezTo>
                  <a:pt x="1190252" y="786992"/>
                  <a:pt x="1210433" y="782122"/>
                  <a:pt x="1227316" y="787188"/>
                </a:cubicBezTo>
                <a:cubicBezTo>
                  <a:pt x="1252934" y="794787"/>
                  <a:pt x="1268266" y="806874"/>
                  <a:pt x="1283788" y="828309"/>
                </a:cubicBezTo>
                <a:cubicBezTo>
                  <a:pt x="1286700" y="832209"/>
                  <a:pt x="1304165" y="868460"/>
                  <a:pt x="1296404" y="868460"/>
                </a:cubicBezTo>
                <a:cubicBezTo>
                  <a:pt x="1272729" y="868460"/>
                  <a:pt x="1260504" y="866118"/>
                  <a:pt x="1238571" y="858715"/>
                </a:cubicBezTo>
                <a:cubicBezTo>
                  <a:pt x="1232753" y="856182"/>
                  <a:pt x="1231202" y="849749"/>
                  <a:pt x="1223827" y="840396"/>
                </a:cubicBezTo>
                <a:cubicBezTo>
                  <a:pt x="1214123" y="828701"/>
                  <a:pt x="1197627" y="810186"/>
                  <a:pt x="1184238" y="802974"/>
                </a:cubicBezTo>
                <a:cubicBezTo>
                  <a:pt x="1203450" y="821685"/>
                  <a:pt x="1216452" y="836888"/>
                  <a:pt x="1226543" y="853257"/>
                </a:cubicBezTo>
                <a:cubicBezTo>
                  <a:pt x="1241679" y="877617"/>
                  <a:pt x="1242457" y="913285"/>
                  <a:pt x="1236633" y="920498"/>
                </a:cubicBezTo>
                <a:close/>
                <a:moveTo>
                  <a:pt x="1230037" y="702407"/>
                </a:moveTo>
                <a:cubicBezTo>
                  <a:pt x="1230037" y="710790"/>
                  <a:pt x="1230424" y="694416"/>
                  <a:pt x="1236438" y="678630"/>
                </a:cubicBezTo>
                <a:cubicBezTo>
                  <a:pt x="1241483" y="665377"/>
                  <a:pt x="1251769" y="653099"/>
                  <a:pt x="1262056" y="645500"/>
                </a:cubicBezTo>
                <a:cubicBezTo>
                  <a:pt x="1271760" y="638288"/>
                  <a:pt x="1283597" y="633805"/>
                  <a:pt x="1295626" y="631659"/>
                </a:cubicBezTo>
                <a:cubicBezTo>
                  <a:pt x="1304165" y="630101"/>
                  <a:pt x="1313096" y="627372"/>
                  <a:pt x="1320470" y="623472"/>
                </a:cubicBezTo>
                <a:cubicBezTo>
                  <a:pt x="1324737" y="621331"/>
                  <a:pt x="1327649" y="618019"/>
                  <a:pt x="1326871" y="626789"/>
                </a:cubicBezTo>
                <a:cubicBezTo>
                  <a:pt x="1324155" y="653682"/>
                  <a:pt x="1316976" y="669664"/>
                  <a:pt x="1300480" y="690908"/>
                </a:cubicBezTo>
                <a:cubicBezTo>
                  <a:pt x="1286509" y="709031"/>
                  <a:pt x="1258948" y="710981"/>
                  <a:pt x="1237602" y="736513"/>
                </a:cubicBezTo>
                <a:cubicBezTo>
                  <a:pt x="1221688" y="755420"/>
                  <a:pt x="1234108" y="743529"/>
                  <a:pt x="1244395" y="734372"/>
                </a:cubicBezTo>
                <a:cubicBezTo>
                  <a:pt x="1267101" y="714489"/>
                  <a:pt x="1313096" y="699678"/>
                  <a:pt x="1343172" y="705332"/>
                </a:cubicBezTo>
                <a:cubicBezTo>
                  <a:pt x="1346279" y="705915"/>
                  <a:pt x="1345310" y="707473"/>
                  <a:pt x="1344532" y="710398"/>
                </a:cubicBezTo>
                <a:cubicBezTo>
                  <a:pt x="1339291" y="727552"/>
                  <a:pt x="1322795" y="763215"/>
                  <a:pt x="1300093" y="759707"/>
                </a:cubicBezTo>
                <a:cubicBezTo>
                  <a:pt x="1294852" y="758928"/>
                  <a:pt x="1289225" y="758345"/>
                  <a:pt x="1283597" y="758149"/>
                </a:cubicBezTo>
                <a:cubicBezTo>
                  <a:pt x="1275254" y="757953"/>
                  <a:pt x="1241875" y="759707"/>
                  <a:pt x="1230037" y="768090"/>
                </a:cubicBezTo>
                <a:cubicBezTo>
                  <a:pt x="1242844" y="764386"/>
                  <a:pt x="1267488" y="760099"/>
                  <a:pt x="1298733" y="764969"/>
                </a:cubicBezTo>
                <a:cubicBezTo>
                  <a:pt x="1318141" y="767894"/>
                  <a:pt x="1335797" y="779001"/>
                  <a:pt x="1337935" y="788942"/>
                </a:cubicBezTo>
                <a:cubicBezTo>
                  <a:pt x="1335024" y="798687"/>
                  <a:pt x="1307855" y="811357"/>
                  <a:pt x="1289225" y="811744"/>
                </a:cubicBezTo>
                <a:cubicBezTo>
                  <a:pt x="1279907" y="811744"/>
                  <a:pt x="1281268" y="811940"/>
                  <a:pt x="1274089" y="804924"/>
                </a:cubicBezTo>
                <a:cubicBezTo>
                  <a:pt x="1269234" y="800049"/>
                  <a:pt x="1262834" y="795762"/>
                  <a:pt x="1257010" y="792058"/>
                </a:cubicBezTo>
                <a:lnTo>
                  <a:pt x="1247502" y="786605"/>
                </a:lnTo>
                <a:cubicBezTo>
                  <a:pt x="1263998" y="789525"/>
                  <a:pt x="1291745" y="796154"/>
                  <a:pt x="1307659" y="794787"/>
                </a:cubicBezTo>
                <a:cubicBezTo>
                  <a:pt x="1311735" y="794400"/>
                  <a:pt x="1319692" y="793425"/>
                  <a:pt x="1312318" y="789334"/>
                </a:cubicBezTo>
                <a:cubicBezTo>
                  <a:pt x="1303196" y="784263"/>
                  <a:pt x="1278938" y="783484"/>
                  <a:pt x="1274089" y="783484"/>
                </a:cubicBezTo>
                <a:cubicBezTo>
                  <a:pt x="1268652" y="783484"/>
                  <a:pt x="1247693" y="784263"/>
                  <a:pt x="1244590" y="785630"/>
                </a:cubicBezTo>
                <a:cubicBezTo>
                  <a:pt x="1237602" y="781343"/>
                  <a:pt x="1227708" y="778222"/>
                  <a:pt x="1219941" y="777247"/>
                </a:cubicBezTo>
                <a:cubicBezTo>
                  <a:pt x="1219555" y="759511"/>
                  <a:pt x="1224409" y="741775"/>
                  <a:pt x="1230228" y="725210"/>
                </a:cubicBezTo>
                <a:cubicBezTo>
                  <a:pt x="1214510" y="717807"/>
                  <a:pt x="1203254" y="709227"/>
                  <a:pt x="1197431" y="698507"/>
                </a:cubicBezTo>
                <a:cubicBezTo>
                  <a:pt x="1188892" y="682917"/>
                  <a:pt x="1188892" y="663040"/>
                  <a:pt x="1198209" y="644133"/>
                </a:cubicBezTo>
                <a:cubicBezTo>
                  <a:pt x="1215288" y="609636"/>
                  <a:pt x="1250800" y="587030"/>
                  <a:pt x="1271950" y="535968"/>
                </a:cubicBezTo>
                <a:cubicBezTo>
                  <a:pt x="1275058" y="538109"/>
                  <a:pt x="1279521" y="551166"/>
                  <a:pt x="1280490" y="555649"/>
                </a:cubicBezTo>
                <a:cubicBezTo>
                  <a:pt x="1282433" y="565007"/>
                  <a:pt x="1284370" y="574556"/>
                  <a:pt x="1284370" y="585472"/>
                </a:cubicBezTo>
                <a:cubicBezTo>
                  <a:pt x="1284370" y="598725"/>
                  <a:pt x="1281072" y="612169"/>
                  <a:pt x="1278160" y="622502"/>
                </a:cubicBezTo>
                <a:cubicBezTo>
                  <a:pt x="1275836" y="630684"/>
                  <a:pt x="1274671" y="629322"/>
                  <a:pt x="1267488" y="633026"/>
                </a:cubicBezTo>
                <a:cubicBezTo>
                  <a:pt x="1251769" y="641017"/>
                  <a:pt x="1238576" y="657386"/>
                  <a:pt x="1232944" y="673951"/>
                </a:cubicBezTo>
                <a:cubicBezTo>
                  <a:pt x="1230037" y="683113"/>
                  <a:pt x="1230037" y="692275"/>
                  <a:pt x="1230037" y="702407"/>
                </a:cubicBezTo>
                <a:close/>
                <a:moveTo>
                  <a:pt x="1417887" y="647058"/>
                </a:moveTo>
                <a:cubicBezTo>
                  <a:pt x="1405271" y="660894"/>
                  <a:pt x="1362579" y="693833"/>
                  <a:pt x="1352097" y="700849"/>
                </a:cubicBezTo>
                <a:cubicBezTo>
                  <a:pt x="1328422" y="695195"/>
                  <a:pt x="1317559" y="696949"/>
                  <a:pt x="1301258" y="699678"/>
                </a:cubicBezTo>
                <a:cubicBezTo>
                  <a:pt x="1318332" y="688958"/>
                  <a:pt x="1334246" y="677072"/>
                  <a:pt x="1348995" y="663623"/>
                </a:cubicBezTo>
                <a:cubicBezTo>
                  <a:pt x="1356952" y="656411"/>
                  <a:pt x="1373057" y="635559"/>
                  <a:pt x="1378102" y="633026"/>
                </a:cubicBezTo>
                <a:cubicBezTo>
                  <a:pt x="1388388" y="624839"/>
                  <a:pt x="1414975" y="623472"/>
                  <a:pt x="1432054" y="627176"/>
                </a:cubicBezTo>
                <a:cubicBezTo>
                  <a:pt x="1432054" y="647254"/>
                  <a:pt x="1421185" y="667910"/>
                  <a:pt x="1410316" y="684284"/>
                </a:cubicBezTo>
                <a:cubicBezTo>
                  <a:pt x="1394016" y="709036"/>
                  <a:pt x="1364131" y="730668"/>
                  <a:pt x="1337935" y="744700"/>
                </a:cubicBezTo>
                <a:cubicBezTo>
                  <a:pt x="1344728" y="733980"/>
                  <a:pt x="1348026" y="724038"/>
                  <a:pt x="1351711" y="713514"/>
                </a:cubicBezTo>
                <a:cubicBezTo>
                  <a:pt x="1352293" y="711956"/>
                  <a:pt x="1353458" y="711374"/>
                  <a:pt x="1362966" y="703769"/>
                </a:cubicBezTo>
                <a:cubicBezTo>
                  <a:pt x="1365295" y="701824"/>
                  <a:pt x="1366656" y="700457"/>
                  <a:pt x="1368985" y="698703"/>
                </a:cubicBezTo>
                <a:cubicBezTo>
                  <a:pt x="1381987" y="688375"/>
                  <a:pt x="1410708" y="660894"/>
                  <a:pt x="1417887" y="647058"/>
                </a:cubicBezTo>
                <a:close/>
                <a:moveTo>
                  <a:pt x="1427395" y="733593"/>
                </a:moveTo>
                <a:cubicBezTo>
                  <a:pt x="1408183" y="749183"/>
                  <a:pt x="1375968" y="767306"/>
                  <a:pt x="1342589" y="780172"/>
                </a:cubicBezTo>
                <a:cubicBezTo>
                  <a:pt x="1337353" y="774327"/>
                  <a:pt x="1327649" y="766527"/>
                  <a:pt x="1318332" y="764386"/>
                </a:cubicBezTo>
                <a:cubicBezTo>
                  <a:pt x="1318528" y="764190"/>
                  <a:pt x="1339873" y="752108"/>
                  <a:pt x="1356174" y="742363"/>
                </a:cubicBezTo>
                <a:cubicBezTo>
                  <a:pt x="1366264" y="736322"/>
                  <a:pt x="1376937" y="727552"/>
                  <a:pt x="1386641" y="722677"/>
                </a:cubicBezTo>
                <a:cubicBezTo>
                  <a:pt x="1403720" y="713906"/>
                  <a:pt x="1425066" y="711760"/>
                  <a:pt x="1442340" y="720923"/>
                </a:cubicBezTo>
                <a:cubicBezTo>
                  <a:pt x="1441948" y="737684"/>
                  <a:pt x="1401973" y="773352"/>
                  <a:pt x="1388971" y="781343"/>
                </a:cubicBezTo>
                <a:cubicBezTo>
                  <a:pt x="1378684" y="787384"/>
                  <a:pt x="1346083" y="802582"/>
                  <a:pt x="1334050" y="803753"/>
                </a:cubicBezTo>
                <a:cubicBezTo>
                  <a:pt x="1344919" y="794204"/>
                  <a:pt x="1348026" y="788550"/>
                  <a:pt x="1348799" y="787771"/>
                </a:cubicBezTo>
                <a:cubicBezTo>
                  <a:pt x="1361801" y="780559"/>
                  <a:pt x="1423319" y="750741"/>
                  <a:pt x="1427395" y="733593"/>
                </a:cubicBezTo>
                <a:close/>
                <a:moveTo>
                  <a:pt x="1289998" y="823439"/>
                </a:moveTo>
                <a:cubicBezTo>
                  <a:pt x="1320465" y="816227"/>
                  <a:pt x="1337353" y="811161"/>
                  <a:pt x="1367238" y="800049"/>
                </a:cubicBezTo>
                <a:cubicBezTo>
                  <a:pt x="1380823" y="796541"/>
                  <a:pt x="1413620" y="803557"/>
                  <a:pt x="1430502" y="813111"/>
                </a:cubicBezTo>
                <a:cubicBezTo>
                  <a:pt x="1445829" y="821881"/>
                  <a:pt x="1446411" y="827530"/>
                  <a:pt x="1433801" y="839421"/>
                </a:cubicBezTo>
                <a:cubicBezTo>
                  <a:pt x="1407410" y="864364"/>
                  <a:pt x="1342007" y="867485"/>
                  <a:pt x="1306494" y="867485"/>
                </a:cubicBezTo>
                <a:cubicBezTo>
                  <a:pt x="1306108" y="862806"/>
                  <a:pt x="1302227" y="850141"/>
                  <a:pt x="1301062" y="844683"/>
                </a:cubicBezTo>
                <a:cubicBezTo>
                  <a:pt x="1335993" y="846633"/>
                  <a:pt x="1397314" y="847216"/>
                  <a:pt x="1428946" y="832792"/>
                </a:cubicBezTo>
                <a:cubicBezTo>
                  <a:pt x="1387033" y="837275"/>
                  <a:pt x="1342981" y="838833"/>
                  <a:pt x="1296404" y="834350"/>
                </a:cubicBezTo>
                <a:cubicBezTo>
                  <a:pt x="1294074" y="830259"/>
                  <a:pt x="1292719" y="827530"/>
                  <a:pt x="1289998" y="823439"/>
                </a:cubicBezTo>
                <a:close/>
                <a:moveTo>
                  <a:pt x="1243039" y="870018"/>
                </a:moveTo>
                <a:cubicBezTo>
                  <a:pt x="1246724" y="870018"/>
                  <a:pt x="1249053" y="871772"/>
                  <a:pt x="1253712" y="872747"/>
                </a:cubicBezTo>
                <a:cubicBezTo>
                  <a:pt x="1259726" y="873918"/>
                  <a:pt x="1271368" y="876451"/>
                  <a:pt x="1277578" y="876451"/>
                </a:cubicBezTo>
                <a:cubicBezTo>
                  <a:pt x="1291358" y="876255"/>
                  <a:pt x="1286700" y="875863"/>
                  <a:pt x="1294657" y="879959"/>
                </a:cubicBezTo>
                <a:cubicBezTo>
                  <a:pt x="1319692" y="893212"/>
                  <a:pt x="1381792" y="917376"/>
                  <a:pt x="1403137" y="932384"/>
                </a:cubicBezTo>
                <a:cubicBezTo>
                  <a:pt x="1392269" y="911727"/>
                  <a:pt x="1325320" y="882100"/>
                  <a:pt x="1310571" y="875672"/>
                </a:cubicBezTo>
                <a:cubicBezTo>
                  <a:pt x="1324351" y="875084"/>
                  <a:pt x="1338126" y="874305"/>
                  <a:pt x="1351907" y="873722"/>
                </a:cubicBezTo>
                <a:cubicBezTo>
                  <a:pt x="1353654" y="873722"/>
                  <a:pt x="1354818" y="873722"/>
                  <a:pt x="1355983" y="874305"/>
                </a:cubicBezTo>
                <a:cubicBezTo>
                  <a:pt x="1369176" y="880934"/>
                  <a:pt x="1388584" y="892237"/>
                  <a:pt x="1396928" y="903153"/>
                </a:cubicBezTo>
                <a:cubicBezTo>
                  <a:pt x="1402751" y="910556"/>
                  <a:pt x="1412259" y="924006"/>
                  <a:pt x="1409543" y="934334"/>
                </a:cubicBezTo>
                <a:cubicBezTo>
                  <a:pt x="1407600" y="942129"/>
                  <a:pt x="1390718" y="941742"/>
                  <a:pt x="1384312" y="941742"/>
                </a:cubicBezTo>
                <a:cubicBezTo>
                  <a:pt x="1353262" y="941742"/>
                  <a:pt x="1268266" y="896524"/>
                  <a:pt x="1243039" y="870018"/>
                </a:cubicBezTo>
                <a:close/>
                <a:moveTo>
                  <a:pt x="1248471" y="886583"/>
                </a:moveTo>
                <a:cubicBezTo>
                  <a:pt x="1271177" y="902565"/>
                  <a:pt x="1302227" y="921080"/>
                  <a:pt x="1327453" y="934138"/>
                </a:cubicBezTo>
                <a:cubicBezTo>
                  <a:pt x="1338126" y="943104"/>
                  <a:pt x="1350742" y="976430"/>
                  <a:pt x="1352680" y="992025"/>
                </a:cubicBezTo>
                <a:cubicBezTo>
                  <a:pt x="1353844" y="1001378"/>
                  <a:pt x="1352293" y="1008198"/>
                  <a:pt x="1340456" y="1006253"/>
                </a:cubicBezTo>
                <a:cubicBezTo>
                  <a:pt x="1300480" y="1000212"/>
                  <a:pt x="1245173" y="955578"/>
                  <a:pt x="1224409" y="926539"/>
                </a:cubicBezTo>
                <a:cubicBezTo>
                  <a:pt x="1231006" y="927710"/>
                  <a:pt x="1242261" y="934334"/>
                  <a:pt x="1245946" y="916793"/>
                </a:cubicBezTo>
                <a:cubicBezTo>
                  <a:pt x="1246724" y="913481"/>
                  <a:pt x="1247693" y="909194"/>
                  <a:pt x="1247889" y="906073"/>
                </a:cubicBezTo>
                <a:cubicBezTo>
                  <a:pt x="1279134" y="927121"/>
                  <a:pt x="1316781" y="957724"/>
                  <a:pt x="1335797" y="986371"/>
                </a:cubicBezTo>
                <a:cubicBezTo>
                  <a:pt x="1327649" y="957332"/>
                  <a:pt x="1261278" y="901590"/>
                  <a:pt x="1247889" y="890287"/>
                </a:cubicBezTo>
                <a:cubicBezTo>
                  <a:pt x="1246528" y="889900"/>
                  <a:pt x="1246338" y="885221"/>
                  <a:pt x="1248471" y="886583"/>
                </a:cubicBezTo>
                <a:close/>
                <a:moveTo>
                  <a:pt x="1273893" y="1053028"/>
                </a:moveTo>
                <a:cubicBezTo>
                  <a:pt x="1268461" y="1066281"/>
                  <a:pt x="1259144" y="1061602"/>
                  <a:pt x="1249053" y="1055169"/>
                </a:cubicBezTo>
                <a:cubicBezTo>
                  <a:pt x="1214705" y="1033146"/>
                  <a:pt x="1167355" y="958307"/>
                  <a:pt x="1158234" y="929851"/>
                </a:cubicBezTo>
                <a:cubicBezTo>
                  <a:pt x="1170262" y="932580"/>
                  <a:pt x="1178219" y="934334"/>
                  <a:pt x="1184820" y="923613"/>
                </a:cubicBezTo>
                <a:cubicBezTo>
                  <a:pt x="1198596" y="936676"/>
                  <a:pt x="1237798" y="984617"/>
                  <a:pt x="1263220" y="1049711"/>
                </a:cubicBezTo>
                <a:cubicBezTo>
                  <a:pt x="1261087" y="996895"/>
                  <a:pt x="1192582" y="916989"/>
                  <a:pt x="1188701" y="908606"/>
                </a:cubicBezTo>
                <a:cubicBezTo>
                  <a:pt x="1188505" y="907048"/>
                  <a:pt x="1188701" y="903344"/>
                  <a:pt x="1188701" y="901399"/>
                </a:cubicBezTo>
                <a:cubicBezTo>
                  <a:pt x="1194911" y="907631"/>
                  <a:pt x="1205780" y="921473"/>
                  <a:pt x="1213154" y="928685"/>
                </a:cubicBezTo>
                <a:cubicBezTo>
                  <a:pt x="1226930" y="942521"/>
                  <a:pt x="1239736" y="955578"/>
                  <a:pt x="1254099" y="968635"/>
                </a:cubicBezTo>
                <a:cubicBezTo>
                  <a:pt x="1270982" y="981888"/>
                  <a:pt x="1282628" y="1031784"/>
                  <a:pt x="1273893" y="1053028"/>
                </a:cubicBezTo>
                <a:close/>
                <a:moveTo>
                  <a:pt x="1127957" y="967273"/>
                </a:moveTo>
                <a:cubicBezTo>
                  <a:pt x="1133394" y="975460"/>
                  <a:pt x="1160949" y="1011123"/>
                  <a:pt x="1180940" y="1060823"/>
                </a:cubicBezTo>
                <a:cubicBezTo>
                  <a:pt x="1173369" y="1017556"/>
                  <a:pt x="1138826" y="954995"/>
                  <a:pt x="1123690" y="932776"/>
                </a:cubicBezTo>
                <a:cubicBezTo>
                  <a:pt x="1124468" y="930439"/>
                  <a:pt x="1124854" y="919718"/>
                  <a:pt x="1124468" y="915235"/>
                </a:cubicBezTo>
                <a:cubicBezTo>
                  <a:pt x="1133394" y="922448"/>
                  <a:pt x="1140377" y="924392"/>
                  <a:pt x="1143680" y="925956"/>
                </a:cubicBezTo>
                <a:cubicBezTo>
                  <a:pt x="1146396" y="928489"/>
                  <a:pt x="1174730" y="981305"/>
                  <a:pt x="1186567" y="1011123"/>
                </a:cubicBezTo>
                <a:cubicBezTo>
                  <a:pt x="1193942" y="1029834"/>
                  <a:pt x="1198209" y="1054194"/>
                  <a:pt x="1190639" y="1073297"/>
                </a:cubicBezTo>
                <a:cubicBezTo>
                  <a:pt x="1187923" y="1080117"/>
                  <a:pt x="1185011" y="1078946"/>
                  <a:pt x="1177250" y="1073488"/>
                </a:cubicBezTo>
                <a:cubicBezTo>
                  <a:pt x="1168520" y="1066281"/>
                  <a:pt x="1148143" y="1049907"/>
                  <a:pt x="1141933" y="1039775"/>
                </a:cubicBezTo>
                <a:cubicBezTo>
                  <a:pt x="1140186" y="1014244"/>
                  <a:pt x="1135332" y="990271"/>
                  <a:pt x="1127957" y="967273"/>
                </a:cubicBezTo>
                <a:close/>
                <a:moveTo>
                  <a:pt x="1435156" y="1003132"/>
                </a:moveTo>
                <a:cubicBezTo>
                  <a:pt x="1412455" y="1003132"/>
                  <a:pt x="1415171" y="1005082"/>
                  <a:pt x="1411094" y="998066"/>
                </a:cubicBezTo>
                <a:cubicBezTo>
                  <a:pt x="1408569" y="993779"/>
                  <a:pt x="1402751" y="983838"/>
                  <a:pt x="1399839" y="978772"/>
                </a:cubicBezTo>
                <a:cubicBezTo>
                  <a:pt x="1430502" y="975651"/>
                  <a:pt x="1455533" y="972535"/>
                  <a:pt x="1483089" y="967660"/>
                </a:cubicBezTo>
                <a:cubicBezTo>
                  <a:pt x="1495122" y="965519"/>
                  <a:pt x="1537236" y="956553"/>
                  <a:pt x="1544219" y="953628"/>
                </a:cubicBezTo>
                <a:cubicBezTo>
                  <a:pt x="1502497" y="961232"/>
                  <a:pt x="1434965" y="970198"/>
                  <a:pt x="1393629" y="970198"/>
                </a:cubicBezTo>
                <a:cubicBezTo>
                  <a:pt x="1391300" y="966690"/>
                  <a:pt x="1381405" y="951683"/>
                  <a:pt x="1379462" y="950512"/>
                </a:cubicBezTo>
                <a:cubicBezTo>
                  <a:pt x="1389362" y="953045"/>
                  <a:pt x="1405467" y="951487"/>
                  <a:pt x="1411290" y="948758"/>
                </a:cubicBezTo>
                <a:cubicBezTo>
                  <a:pt x="1438846" y="946225"/>
                  <a:pt x="1471251" y="941154"/>
                  <a:pt x="1493571" y="933555"/>
                </a:cubicBezTo>
                <a:cubicBezTo>
                  <a:pt x="1508124" y="928685"/>
                  <a:pt x="1571775" y="917768"/>
                  <a:pt x="1597006" y="920884"/>
                </a:cubicBezTo>
                <a:cubicBezTo>
                  <a:pt x="1604381" y="921859"/>
                  <a:pt x="1603603" y="926146"/>
                  <a:pt x="1597589" y="934530"/>
                </a:cubicBezTo>
                <a:cubicBezTo>
                  <a:pt x="1561880" y="983059"/>
                  <a:pt x="1492020" y="1001574"/>
                  <a:pt x="1435156" y="1003132"/>
                </a:cubicBezTo>
                <a:close/>
                <a:moveTo>
                  <a:pt x="1341425" y="939988"/>
                </a:moveTo>
                <a:cubicBezTo>
                  <a:pt x="1346666" y="941938"/>
                  <a:pt x="1363162" y="947587"/>
                  <a:pt x="1366656" y="948954"/>
                </a:cubicBezTo>
                <a:cubicBezTo>
                  <a:pt x="1393629" y="981109"/>
                  <a:pt x="1416918" y="1016973"/>
                  <a:pt x="1428560" y="1057702"/>
                </a:cubicBezTo>
                <a:cubicBezTo>
                  <a:pt x="1433218" y="1073880"/>
                  <a:pt x="1436321" y="1098240"/>
                  <a:pt x="1433218" y="1117343"/>
                </a:cubicBezTo>
                <a:cubicBezTo>
                  <a:pt x="1430693" y="1133517"/>
                  <a:pt x="1430889" y="1134301"/>
                  <a:pt x="1420020" y="1125917"/>
                </a:cubicBezTo>
                <a:cubicBezTo>
                  <a:pt x="1406632" y="1115589"/>
                  <a:pt x="1383730" y="1096295"/>
                  <a:pt x="1370150" y="1086550"/>
                </a:cubicBezTo>
                <a:cubicBezTo>
                  <a:pt x="1367625" y="1083821"/>
                  <a:pt x="1369176" y="1085962"/>
                  <a:pt x="1368207" y="1082263"/>
                </a:cubicBezTo>
                <a:cubicBezTo>
                  <a:pt x="1361801" y="1059265"/>
                  <a:pt x="1358117" y="1034900"/>
                  <a:pt x="1346861" y="1013465"/>
                </a:cubicBezTo>
                <a:cubicBezTo>
                  <a:pt x="1355983" y="1014244"/>
                  <a:pt x="1357339" y="1007228"/>
                  <a:pt x="1357339" y="1003911"/>
                </a:cubicBezTo>
                <a:cubicBezTo>
                  <a:pt x="1357339" y="1003132"/>
                  <a:pt x="1359864" y="1007811"/>
                  <a:pt x="1361801" y="1010540"/>
                </a:cubicBezTo>
                <a:cubicBezTo>
                  <a:pt x="1373639" y="1026522"/>
                  <a:pt x="1406245" y="1079142"/>
                  <a:pt x="1415171" y="1097074"/>
                </a:cubicBezTo>
                <a:cubicBezTo>
                  <a:pt x="1416526" y="1099803"/>
                  <a:pt x="1420603" y="1109739"/>
                  <a:pt x="1422545" y="1111689"/>
                </a:cubicBezTo>
                <a:cubicBezTo>
                  <a:pt x="1422350" y="1101944"/>
                  <a:pt x="1404884" y="1065693"/>
                  <a:pt x="1400035" y="1056340"/>
                </a:cubicBezTo>
                <a:cubicBezTo>
                  <a:pt x="1392078" y="1040554"/>
                  <a:pt x="1375195" y="1012490"/>
                  <a:pt x="1365295" y="997483"/>
                </a:cubicBezTo>
                <a:cubicBezTo>
                  <a:pt x="1356952" y="984813"/>
                  <a:pt x="1359281" y="988517"/>
                  <a:pt x="1354623" y="973118"/>
                </a:cubicBezTo>
                <a:cubicBezTo>
                  <a:pt x="1351520" y="962207"/>
                  <a:pt x="1347634" y="950708"/>
                  <a:pt x="1341425" y="939988"/>
                </a:cubicBezTo>
                <a:close/>
                <a:moveTo>
                  <a:pt x="1283015" y="992221"/>
                </a:moveTo>
                <a:cubicBezTo>
                  <a:pt x="1291163" y="996508"/>
                  <a:pt x="1313096" y="1012294"/>
                  <a:pt x="1338709" y="1013465"/>
                </a:cubicBezTo>
                <a:cubicBezTo>
                  <a:pt x="1354427" y="1043283"/>
                  <a:pt x="1369954" y="1119484"/>
                  <a:pt x="1370732" y="1152032"/>
                </a:cubicBezTo>
                <a:cubicBezTo>
                  <a:pt x="1370923" y="1160023"/>
                  <a:pt x="1370923" y="1163923"/>
                  <a:pt x="1365682" y="1161777"/>
                </a:cubicBezTo>
                <a:cubicBezTo>
                  <a:pt x="1351324" y="1156324"/>
                  <a:pt x="1324933" y="1136055"/>
                  <a:pt x="1316976" y="1128255"/>
                </a:cubicBezTo>
                <a:cubicBezTo>
                  <a:pt x="1313096" y="1099607"/>
                  <a:pt x="1308046" y="1065110"/>
                  <a:pt x="1289416" y="1024376"/>
                </a:cubicBezTo>
                <a:cubicBezTo>
                  <a:pt x="1310957" y="1052636"/>
                  <a:pt x="1345501" y="1108960"/>
                  <a:pt x="1356174" y="1138588"/>
                </a:cubicBezTo>
                <a:cubicBezTo>
                  <a:pt x="1356174" y="1125334"/>
                  <a:pt x="1340842" y="1092591"/>
                  <a:pt x="1334050" y="1078946"/>
                </a:cubicBezTo>
                <a:cubicBezTo>
                  <a:pt x="1318332" y="1048545"/>
                  <a:pt x="1298733" y="1021260"/>
                  <a:pt x="1283015" y="992221"/>
                </a:cubicBezTo>
                <a:close/>
                <a:moveTo>
                  <a:pt x="1219364" y="1040162"/>
                </a:moveTo>
                <a:cubicBezTo>
                  <a:pt x="1227125" y="1048349"/>
                  <a:pt x="1238963" y="1059069"/>
                  <a:pt x="1243230" y="1061210"/>
                </a:cubicBezTo>
                <a:cubicBezTo>
                  <a:pt x="1265550" y="1086158"/>
                  <a:pt x="1290194" y="1145016"/>
                  <a:pt x="1297764" y="1167823"/>
                </a:cubicBezTo>
                <a:cubicBezTo>
                  <a:pt x="1292523" y="1130205"/>
                  <a:pt x="1274280" y="1098436"/>
                  <a:pt x="1260113" y="1068618"/>
                </a:cubicBezTo>
                <a:cubicBezTo>
                  <a:pt x="1272342" y="1071543"/>
                  <a:pt x="1279325" y="1062964"/>
                  <a:pt x="1283015" y="1052249"/>
                </a:cubicBezTo>
                <a:cubicBezTo>
                  <a:pt x="1283788" y="1049907"/>
                  <a:pt x="1284953" y="1042891"/>
                  <a:pt x="1285148" y="1040162"/>
                </a:cubicBezTo>
                <a:cubicBezTo>
                  <a:pt x="1300093" y="1057315"/>
                  <a:pt x="1312318" y="1144237"/>
                  <a:pt x="1309019" y="1166652"/>
                </a:cubicBezTo>
                <a:cubicBezTo>
                  <a:pt x="1306303" y="1186142"/>
                  <a:pt x="1309988" y="1189846"/>
                  <a:pt x="1290389" y="1181463"/>
                </a:cubicBezTo>
                <a:cubicBezTo>
                  <a:pt x="1276223" y="1175422"/>
                  <a:pt x="1259144" y="1164506"/>
                  <a:pt x="1255068" y="1157103"/>
                </a:cubicBezTo>
                <a:cubicBezTo>
                  <a:pt x="1253712" y="1154761"/>
                  <a:pt x="1251965" y="1138588"/>
                  <a:pt x="1251187" y="1134105"/>
                </a:cubicBezTo>
                <a:cubicBezTo>
                  <a:pt x="1247306" y="1110327"/>
                  <a:pt x="1231588" y="1058481"/>
                  <a:pt x="1219364" y="1040162"/>
                </a:cubicBezTo>
                <a:close/>
                <a:moveTo>
                  <a:pt x="1233335" y="1094345"/>
                </a:moveTo>
                <a:cubicBezTo>
                  <a:pt x="1242648" y="1121434"/>
                  <a:pt x="1253321" y="1167431"/>
                  <a:pt x="1242065" y="1197641"/>
                </a:cubicBezTo>
                <a:cubicBezTo>
                  <a:pt x="1239154" y="1205240"/>
                  <a:pt x="1238963" y="1204657"/>
                  <a:pt x="1231202" y="1200370"/>
                </a:cubicBezTo>
                <a:cubicBezTo>
                  <a:pt x="1218973" y="1193545"/>
                  <a:pt x="1194133" y="1172110"/>
                  <a:pt x="1185985" y="1159244"/>
                </a:cubicBezTo>
                <a:cubicBezTo>
                  <a:pt x="1184238" y="1132738"/>
                  <a:pt x="1176668" y="1095124"/>
                  <a:pt x="1169489" y="1077192"/>
                </a:cubicBezTo>
                <a:cubicBezTo>
                  <a:pt x="1171818" y="1078755"/>
                  <a:pt x="1184625" y="1087133"/>
                  <a:pt x="1187341" y="1087912"/>
                </a:cubicBezTo>
                <a:cubicBezTo>
                  <a:pt x="1191417" y="1089083"/>
                  <a:pt x="1191030" y="1086937"/>
                  <a:pt x="1193942" y="1085183"/>
                </a:cubicBezTo>
                <a:cubicBezTo>
                  <a:pt x="1206166" y="1108960"/>
                  <a:pt x="1231202" y="1164506"/>
                  <a:pt x="1235469" y="1192379"/>
                </a:cubicBezTo>
                <a:cubicBezTo>
                  <a:pt x="1235469" y="1156128"/>
                  <a:pt x="1214705" y="1109352"/>
                  <a:pt x="1199760" y="1075438"/>
                </a:cubicBezTo>
                <a:cubicBezTo>
                  <a:pt x="1204806" y="1062773"/>
                  <a:pt x="1203059" y="1035875"/>
                  <a:pt x="1200343" y="1023793"/>
                </a:cubicBezTo>
                <a:cubicBezTo>
                  <a:pt x="1205584" y="1027884"/>
                  <a:pt x="1230037" y="1085183"/>
                  <a:pt x="1233335" y="1094345"/>
                </a:cubicBezTo>
                <a:close/>
                <a:moveTo>
                  <a:pt x="1171818" y="1115001"/>
                </a:moveTo>
                <a:cubicBezTo>
                  <a:pt x="1178610" y="1144046"/>
                  <a:pt x="1181130" y="1175030"/>
                  <a:pt x="1175894" y="1204461"/>
                </a:cubicBezTo>
                <a:cubicBezTo>
                  <a:pt x="1173756" y="1216935"/>
                  <a:pt x="1168128" y="1217910"/>
                  <a:pt x="1155518" y="1212452"/>
                </a:cubicBezTo>
                <a:cubicBezTo>
                  <a:pt x="1143484" y="1207190"/>
                  <a:pt x="1129122" y="1192575"/>
                  <a:pt x="1120391" y="1182242"/>
                </a:cubicBezTo>
                <a:cubicBezTo>
                  <a:pt x="1127375" y="1165094"/>
                  <a:pt x="1132811" y="1147162"/>
                  <a:pt x="1136496" y="1128451"/>
                </a:cubicBezTo>
                <a:cubicBezTo>
                  <a:pt x="1145036" y="1141704"/>
                  <a:pt x="1159398" y="1174060"/>
                  <a:pt x="1169293" y="1206411"/>
                </a:cubicBezTo>
                <a:cubicBezTo>
                  <a:pt x="1166381" y="1172693"/>
                  <a:pt x="1146004" y="1120263"/>
                  <a:pt x="1139990" y="1108769"/>
                </a:cubicBezTo>
                <a:cubicBezTo>
                  <a:pt x="1142706" y="1090058"/>
                  <a:pt x="1143484" y="1071543"/>
                  <a:pt x="1142902" y="1052636"/>
                </a:cubicBezTo>
                <a:cubicBezTo>
                  <a:pt x="1155126" y="1061994"/>
                  <a:pt x="1169685" y="1106623"/>
                  <a:pt x="1171818" y="1115001"/>
                </a:cubicBezTo>
                <a:close/>
                <a:moveTo>
                  <a:pt x="1594481" y="740021"/>
                </a:moveTo>
                <a:cubicBezTo>
                  <a:pt x="1573522" y="765748"/>
                  <a:pt x="1487943" y="821293"/>
                  <a:pt x="1450101" y="830651"/>
                </a:cubicBezTo>
                <a:cubicBezTo>
                  <a:pt x="1453595" y="824022"/>
                  <a:pt x="1447576" y="817202"/>
                  <a:pt x="1446221" y="815644"/>
                </a:cubicBezTo>
                <a:cubicBezTo>
                  <a:pt x="1484645" y="795179"/>
                  <a:pt x="1503857" y="771985"/>
                  <a:pt x="1534129" y="736905"/>
                </a:cubicBezTo>
                <a:cubicBezTo>
                  <a:pt x="1544997" y="726964"/>
                  <a:pt x="1558190" y="716832"/>
                  <a:pt x="1572357" y="709815"/>
                </a:cubicBezTo>
                <a:cubicBezTo>
                  <a:pt x="1594677" y="698703"/>
                  <a:pt x="1615054" y="702603"/>
                  <a:pt x="1642414" y="684475"/>
                </a:cubicBezTo>
                <a:cubicBezTo>
                  <a:pt x="1648433" y="680384"/>
                  <a:pt x="1645326" y="686621"/>
                  <a:pt x="1643388" y="692466"/>
                </a:cubicBezTo>
                <a:cubicBezTo>
                  <a:pt x="1622233" y="756782"/>
                  <a:pt x="1573914" y="811357"/>
                  <a:pt x="1508707" y="847603"/>
                </a:cubicBezTo>
                <a:cubicBezTo>
                  <a:pt x="1477075" y="865148"/>
                  <a:pt x="1448741" y="874501"/>
                  <a:pt x="1413620" y="882688"/>
                </a:cubicBezTo>
                <a:cubicBezTo>
                  <a:pt x="1401782" y="885417"/>
                  <a:pt x="1391882" y="887171"/>
                  <a:pt x="1389749" y="885804"/>
                </a:cubicBezTo>
                <a:lnTo>
                  <a:pt x="1375195" y="875280"/>
                </a:lnTo>
                <a:cubicBezTo>
                  <a:pt x="1372284" y="873526"/>
                  <a:pt x="1372866" y="873526"/>
                  <a:pt x="1370150" y="871772"/>
                </a:cubicBezTo>
                <a:cubicBezTo>
                  <a:pt x="1433801" y="867485"/>
                  <a:pt x="1570224" y="785821"/>
                  <a:pt x="1594481" y="740021"/>
                </a:cubicBezTo>
                <a:close/>
                <a:moveTo>
                  <a:pt x="1561494" y="647058"/>
                </a:moveTo>
                <a:cubicBezTo>
                  <a:pt x="1561494" y="656803"/>
                  <a:pt x="1573718" y="659532"/>
                  <a:pt x="1555670" y="692466"/>
                </a:cubicBezTo>
                <a:cubicBezTo>
                  <a:pt x="1539756" y="721898"/>
                  <a:pt x="1481538" y="794008"/>
                  <a:pt x="1442144" y="809407"/>
                </a:cubicBezTo>
                <a:cubicBezTo>
                  <a:pt x="1438846" y="810769"/>
                  <a:pt x="1438068" y="809211"/>
                  <a:pt x="1435548" y="807261"/>
                </a:cubicBezTo>
                <a:cubicBezTo>
                  <a:pt x="1430111" y="803557"/>
                  <a:pt x="1414202" y="795958"/>
                  <a:pt x="1406049" y="795958"/>
                </a:cubicBezTo>
                <a:cubicBezTo>
                  <a:pt x="1476492" y="739046"/>
                  <a:pt x="1556057" y="659919"/>
                  <a:pt x="1597393" y="524856"/>
                </a:cubicBezTo>
                <a:cubicBezTo>
                  <a:pt x="1547713" y="641600"/>
                  <a:pt x="1499198" y="702799"/>
                  <a:pt x="1404106" y="783097"/>
                </a:cubicBezTo>
                <a:cubicBezTo>
                  <a:pt x="1393825" y="791671"/>
                  <a:pt x="1395567" y="792842"/>
                  <a:pt x="1383147" y="792842"/>
                </a:cubicBezTo>
                <a:lnTo>
                  <a:pt x="1395181" y="785238"/>
                </a:lnTo>
                <a:cubicBezTo>
                  <a:pt x="1411677" y="775689"/>
                  <a:pt x="1447576" y="739830"/>
                  <a:pt x="1461743" y="724431"/>
                </a:cubicBezTo>
                <a:cubicBezTo>
                  <a:pt x="1480182" y="704161"/>
                  <a:pt x="1492406" y="689154"/>
                  <a:pt x="1507351" y="667131"/>
                </a:cubicBezTo>
                <a:cubicBezTo>
                  <a:pt x="1518797" y="647254"/>
                  <a:pt x="1531217" y="618994"/>
                  <a:pt x="1521709" y="596187"/>
                </a:cubicBezTo>
                <a:cubicBezTo>
                  <a:pt x="1519575" y="591121"/>
                  <a:pt x="1519380" y="590734"/>
                  <a:pt x="1522678" y="586251"/>
                </a:cubicBezTo>
                <a:cubicBezTo>
                  <a:pt x="1525785" y="581964"/>
                  <a:pt x="1528305" y="577285"/>
                  <a:pt x="1531026" y="572606"/>
                </a:cubicBezTo>
                <a:cubicBezTo>
                  <a:pt x="1560716" y="513552"/>
                  <a:pt x="1556639" y="529143"/>
                  <a:pt x="1602825" y="491724"/>
                </a:cubicBezTo>
                <a:cubicBezTo>
                  <a:pt x="1611946" y="484318"/>
                  <a:pt x="1615245" y="474183"/>
                  <a:pt x="1614472" y="490165"/>
                </a:cubicBezTo>
                <a:cubicBezTo>
                  <a:pt x="1612142" y="542984"/>
                  <a:pt x="1599336" y="586638"/>
                  <a:pt x="1572940" y="631076"/>
                </a:cubicBezTo>
                <a:cubicBezTo>
                  <a:pt x="1571584" y="633217"/>
                  <a:pt x="1561494" y="646470"/>
                  <a:pt x="1561494" y="647058"/>
                </a:cubicBezTo>
                <a:close/>
                <a:moveTo>
                  <a:pt x="1581871" y="849553"/>
                </a:moveTo>
                <a:cubicBezTo>
                  <a:pt x="1556253" y="870214"/>
                  <a:pt x="1414779" y="910948"/>
                  <a:pt x="1406632" y="901982"/>
                </a:cubicBezTo>
                <a:cubicBezTo>
                  <a:pt x="1405080" y="901399"/>
                  <a:pt x="1400226" y="895162"/>
                  <a:pt x="1399257" y="893599"/>
                </a:cubicBezTo>
                <a:cubicBezTo>
                  <a:pt x="1454178" y="880346"/>
                  <a:pt x="1477461" y="875084"/>
                  <a:pt x="1528697" y="845658"/>
                </a:cubicBezTo>
                <a:cubicBezTo>
                  <a:pt x="1536845" y="840200"/>
                  <a:pt x="1576434" y="810186"/>
                  <a:pt x="1576629" y="810186"/>
                </a:cubicBezTo>
                <a:cubicBezTo>
                  <a:pt x="1591183" y="805899"/>
                  <a:pt x="1616992" y="806095"/>
                  <a:pt x="1632519" y="810573"/>
                </a:cubicBezTo>
                <a:cubicBezTo>
                  <a:pt x="1643388" y="813694"/>
                  <a:pt x="1639894" y="816227"/>
                  <a:pt x="1633880" y="824414"/>
                </a:cubicBezTo>
                <a:cubicBezTo>
                  <a:pt x="1585555" y="890091"/>
                  <a:pt x="1502883" y="933947"/>
                  <a:pt x="1417304" y="939400"/>
                </a:cubicBezTo>
                <a:cubicBezTo>
                  <a:pt x="1421185" y="926343"/>
                  <a:pt x="1414779" y="917768"/>
                  <a:pt x="1412646" y="910948"/>
                </a:cubicBezTo>
                <a:cubicBezTo>
                  <a:pt x="1456311" y="909973"/>
                  <a:pt x="1567894" y="868656"/>
                  <a:pt x="1581871" y="849553"/>
                </a:cubicBezTo>
                <a:close/>
                <a:moveTo>
                  <a:pt x="1511232" y="591900"/>
                </a:moveTo>
                <a:cubicBezTo>
                  <a:pt x="1511232" y="595996"/>
                  <a:pt x="1523456" y="605741"/>
                  <a:pt x="1514143" y="634971"/>
                </a:cubicBezTo>
                <a:cubicBezTo>
                  <a:pt x="1507351" y="660698"/>
                  <a:pt x="1467180" y="710595"/>
                  <a:pt x="1450101" y="724235"/>
                </a:cubicBezTo>
                <a:cubicBezTo>
                  <a:pt x="1450879" y="722677"/>
                  <a:pt x="1451652" y="721898"/>
                  <a:pt x="1451652" y="719561"/>
                </a:cubicBezTo>
                <a:cubicBezTo>
                  <a:pt x="1451652" y="714299"/>
                  <a:pt x="1434965" y="709031"/>
                  <a:pt x="1428946" y="708448"/>
                </a:cubicBezTo>
                <a:cubicBezTo>
                  <a:pt x="1479600" y="641208"/>
                  <a:pt x="1525785" y="496791"/>
                  <a:pt x="1516081" y="501274"/>
                </a:cubicBezTo>
                <a:cubicBezTo>
                  <a:pt x="1513170" y="531676"/>
                  <a:pt x="1448936" y="674539"/>
                  <a:pt x="1416918" y="708061"/>
                </a:cubicBezTo>
                <a:cubicBezTo>
                  <a:pt x="1414589" y="708252"/>
                  <a:pt x="1407987" y="707473"/>
                  <a:pt x="1400422" y="709227"/>
                </a:cubicBezTo>
                <a:cubicBezTo>
                  <a:pt x="1402169" y="708061"/>
                  <a:pt x="1403137" y="707473"/>
                  <a:pt x="1404689" y="706111"/>
                </a:cubicBezTo>
                <a:cubicBezTo>
                  <a:pt x="1433991" y="680580"/>
                  <a:pt x="1462325" y="622693"/>
                  <a:pt x="1475719" y="577868"/>
                </a:cubicBezTo>
                <a:cubicBezTo>
                  <a:pt x="1478626" y="568319"/>
                  <a:pt x="1492020" y="523881"/>
                  <a:pt x="1476106" y="520182"/>
                </a:cubicBezTo>
                <a:cubicBezTo>
                  <a:pt x="1488912" y="489775"/>
                  <a:pt x="1497065" y="454109"/>
                  <a:pt x="1499781" y="441246"/>
                </a:cubicBezTo>
                <a:cubicBezTo>
                  <a:pt x="1506769" y="406554"/>
                  <a:pt x="1537236" y="393691"/>
                  <a:pt x="1553341" y="373227"/>
                </a:cubicBezTo>
                <a:cubicBezTo>
                  <a:pt x="1555284" y="370693"/>
                  <a:pt x="1560520" y="361923"/>
                  <a:pt x="1561102" y="368744"/>
                </a:cubicBezTo>
                <a:cubicBezTo>
                  <a:pt x="1564014" y="411037"/>
                  <a:pt x="1562658" y="442610"/>
                  <a:pt x="1555475" y="484123"/>
                </a:cubicBezTo>
                <a:cubicBezTo>
                  <a:pt x="1551207" y="506928"/>
                  <a:pt x="1530444" y="567344"/>
                  <a:pt x="1511232" y="591900"/>
                </a:cubicBezTo>
                <a:close/>
                <a:moveTo>
                  <a:pt x="859574" y="749183"/>
                </a:moveTo>
                <a:cubicBezTo>
                  <a:pt x="867917" y="746258"/>
                  <a:pt x="881306" y="738076"/>
                  <a:pt x="890623" y="728914"/>
                </a:cubicBezTo>
                <a:cubicBezTo>
                  <a:pt x="886933" y="737292"/>
                  <a:pt x="884218" y="744700"/>
                  <a:pt x="881306" y="752108"/>
                </a:cubicBezTo>
                <a:cubicBezTo>
                  <a:pt x="874323" y="750937"/>
                  <a:pt x="866948" y="749962"/>
                  <a:pt x="859574" y="749183"/>
                </a:cubicBezTo>
                <a:close/>
                <a:moveTo>
                  <a:pt x="898580" y="736905"/>
                </a:moveTo>
                <a:cubicBezTo>
                  <a:pt x="898580" y="747037"/>
                  <a:pt x="901100" y="753470"/>
                  <a:pt x="902461" y="756591"/>
                </a:cubicBezTo>
                <a:cubicBezTo>
                  <a:pt x="897024" y="755224"/>
                  <a:pt x="891788" y="754053"/>
                  <a:pt x="886160" y="753083"/>
                </a:cubicBezTo>
                <a:cubicBezTo>
                  <a:pt x="889067" y="750354"/>
                  <a:pt x="894695" y="742750"/>
                  <a:pt x="898580" y="736905"/>
                </a:cubicBezTo>
                <a:close/>
                <a:moveTo>
                  <a:pt x="935448" y="730472"/>
                </a:moveTo>
                <a:cubicBezTo>
                  <a:pt x="941272" y="723652"/>
                  <a:pt x="960680" y="680967"/>
                  <a:pt x="966112" y="667523"/>
                </a:cubicBezTo>
                <a:cubicBezTo>
                  <a:pt x="966307" y="679213"/>
                  <a:pt x="970961" y="692079"/>
                  <a:pt x="973486" y="696949"/>
                </a:cubicBezTo>
                <a:cubicBezTo>
                  <a:pt x="973873" y="699482"/>
                  <a:pt x="964947" y="719365"/>
                  <a:pt x="963004" y="722873"/>
                </a:cubicBezTo>
                <a:lnTo>
                  <a:pt x="956799" y="734759"/>
                </a:lnTo>
                <a:cubicBezTo>
                  <a:pt x="954470" y="738855"/>
                  <a:pt x="952527" y="742946"/>
                  <a:pt x="950007" y="746650"/>
                </a:cubicBezTo>
                <a:cubicBezTo>
                  <a:pt x="948842" y="748404"/>
                  <a:pt x="947482" y="749962"/>
                  <a:pt x="946317" y="751520"/>
                </a:cubicBezTo>
                <a:cubicBezTo>
                  <a:pt x="944184" y="754445"/>
                  <a:pt x="936422" y="763798"/>
                  <a:pt x="933119" y="765552"/>
                </a:cubicBezTo>
                <a:cubicBezTo>
                  <a:pt x="926327" y="763019"/>
                  <a:pt x="919344" y="760878"/>
                  <a:pt x="912356" y="758928"/>
                </a:cubicBezTo>
                <a:cubicBezTo>
                  <a:pt x="904790" y="740021"/>
                  <a:pt x="901879" y="724823"/>
                  <a:pt x="911191" y="697341"/>
                </a:cubicBezTo>
                <a:cubicBezTo>
                  <a:pt x="911773" y="695587"/>
                  <a:pt x="912938" y="694029"/>
                  <a:pt x="914298" y="692662"/>
                </a:cubicBezTo>
                <a:cubicBezTo>
                  <a:pt x="920117" y="686425"/>
                  <a:pt x="943019" y="667327"/>
                  <a:pt x="951945" y="656411"/>
                </a:cubicBezTo>
                <a:cubicBezTo>
                  <a:pt x="948064" y="673564"/>
                  <a:pt x="938360" y="711760"/>
                  <a:pt x="935448" y="730472"/>
                </a:cubicBezTo>
                <a:close/>
                <a:moveTo>
                  <a:pt x="989591" y="675318"/>
                </a:moveTo>
                <a:cubicBezTo>
                  <a:pt x="992312" y="662648"/>
                  <a:pt x="993085" y="660115"/>
                  <a:pt x="993863" y="656803"/>
                </a:cubicBezTo>
                <a:cubicBezTo>
                  <a:pt x="999491" y="637313"/>
                  <a:pt x="1007834" y="618602"/>
                  <a:pt x="1014240" y="611003"/>
                </a:cubicBezTo>
                <a:cubicBezTo>
                  <a:pt x="1019089" y="611586"/>
                  <a:pt x="1025686" y="611973"/>
                  <a:pt x="1030927" y="610219"/>
                </a:cubicBezTo>
                <a:cubicBezTo>
                  <a:pt x="1005314" y="647837"/>
                  <a:pt x="994832" y="700457"/>
                  <a:pt x="1016760" y="729889"/>
                </a:cubicBezTo>
                <a:cubicBezTo>
                  <a:pt x="1012493" y="729497"/>
                  <a:pt x="999295" y="719365"/>
                  <a:pt x="995610" y="715661"/>
                </a:cubicBezTo>
                <a:cubicBezTo>
                  <a:pt x="971739" y="691687"/>
                  <a:pt x="967472" y="646666"/>
                  <a:pt x="977949" y="615677"/>
                </a:cubicBezTo>
                <a:cubicBezTo>
                  <a:pt x="980665" y="607686"/>
                  <a:pt x="976398" y="610219"/>
                  <a:pt x="991730" y="604178"/>
                </a:cubicBezTo>
                <a:cubicBezTo>
                  <a:pt x="994445" y="603203"/>
                  <a:pt x="996579" y="601841"/>
                  <a:pt x="999104" y="601258"/>
                </a:cubicBezTo>
                <a:cubicBezTo>
                  <a:pt x="999295" y="604374"/>
                  <a:pt x="1002593" y="607299"/>
                  <a:pt x="1003567" y="607495"/>
                </a:cubicBezTo>
                <a:cubicBezTo>
                  <a:pt x="989591" y="636338"/>
                  <a:pt x="989591" y="664985"/>
                  <a:pt x="989591" y="675318"/>
                </a:cubicBezTo>
                <a:close/>
                <a:moveTo>
                  <a:pt x="969219" y="730472"/>
                </a:moveTo>
                <a:cubicBezTo>
                  <a:pt x="970770" y="736322"/>
                  <a:pt x="983963" y="768090"/>
                  <a:pt x="999104" y="772181"/>
                </a:cubicBezTo>
                <a:cubicBezTo>
                  <a:pt x="992503" y="758536"/>
                  <a:pt x="981639" y="742946"/>
                  <a:pt x="981830" y="713128"/>
                </a:cubicBezTo>
                <a:cubicBezTo>
                  <a:pt x="985324" y="715464"/>
                  <a:pt x="986102" y="717997"/>
                  <a:pt x="989400" y="721315"/>
                </a:cubicBezTo>
                <a:cubicBezTo>
                  <a:pt x="990951" y="722873"/>
                  <a:pt x="993085" y="724627"/>
                  <a:pt x="994832" y="726185"/>
                </a:cubicBezTo>
                <a:cubicBezTo>
                  <a:pt x="1003758" y="733980"/>
                  <a:pt x="1001820" y="727552"/>
                  <a:pt x="1005314" y="736905"/>
                </a:cubicBezTo>
                <a:cubicBezTo>
                  <a:pt x="1013658" y="762240"/>
                  <a:pt x="1028793" y="778614"/>
                  <a:pt x="1042378" y="792646"/>
                </a:cubicBezTo>
                <a:cubicBezTo>
                  <a:pt x="1008999" y="805507"/>
                  <a:pt x="962618" y="786605"/>
                  <a:pt x="958737" y="749766"/>
                </a:cubicBezTo>
                <a:cubicBezTo>
                  <a:pt x="964365" y="740996"/>
                  <a:pt x="967859" y="733201"/>
                  <a:pt x="969219" y="730472"/>
                </a:cubicBezTo>
                <a:close/>
                <a:moveTo>
                  <a:pt x="1006087" y="802974"/>
                </a:moveTo>
                <a:cubicBezTo>
                  <a:pt x="1006283" y="802974"/>
                  <a:pt x="1020450" y="805311"/>
                  <a:pt x="1028211" y="803753"/>
                </a:cubicBezTo>
                <a:cubicBezTo>
                  <a:pt x="1044898" y="821489"/>
                  <a:pt x="1065084" y="833767"/>
                  <a:pt x="1087595" y="842341"/>
                </a:cubicBezTo>
                <a:cubicBezTo>
                  <a:pt x="1086626" y="839808"/>
                  <a:pt x="1088368" y="841562"/>
                  <a:pt x="1081967" y="837863"/>
                </a:cubicBezTo>
                <a:cubicBezTo>
                  <a:pt x="1067414" y="829088"/>
                  <a:pt x="1051304" y="815448"/>
                  <a:pt x="1042182" y="801416"/>
                </a:cubicBezTo>
                <a:cubicBezTo>
                  <a:pt x="1046259" y="801416"/>
                  <a:pt x="1047037" y="800049"/>
                  <a:pt x="1048588" y="800049"/>
                </a:cubicBezTo>
                <a:cubicBezTo>
                  <a:pt x="1057127" y="804924"/>
                  <a:pt x="1087399" y="824022"/>
                  <a:pt x="1098654" y="844095"/>
                </a:cubicBezTo>
                <a:cubicBezTo>
                  <a:pt x="1093027" y="847216"/>
                  <a:pt x="1080024" y="850528"/>
                  <a:pt x="1071294" y="850528"/>
                </a:cubicBezTo>
                <a:cubicBezTo>
                  <a:pt x="1065471" y="850528"/>
                  <a:pt x="1061204" y="849357"/>
                  <a:pt x="1058096" y="847995"/>
                </a:cubicBezTo>
                <a:cubicBezTo>
                  <a:pt x="1041991" y="830651"/>
                  <a:pt x="1024913" y="816031"/>
                  <a:pt x="1006087" y="802974"/>
                </a:cubicBezTo>
                <a:close/>
                <a:moveTo>
                  <a:pt x="951167" y="758149"/>
                </a:moveTo>
                <a:cubicBezTo>
                  <a:pt x="953109" y="764582"/>
                  <a:pt x="958350" y="772960"/>
                  <a:pt x="961844" y="777639"/>
                </a:cubicBezTo>
                <a:cubicBezTo>
                  <a:pt x="955243" y="774518"/>
                  <a:pt x="948451" y="771598"/>
                  <a:pt x="941468" y="768869"/>
                </a:cubicBezTo>
                <a:cubicBezTo>
                  <a:pt x="944374" y="766919"/>
                  <a:pt x="949033" y="761265"/>
                  <a:pt x="951167" y="758149"/>
                </a:cubicBezTo>
                <a:close/>
                <a:moveTo>
                  <a:pt x="832791" y="728914"/>
                </a:moveTo>
                <a:cubicBezTo>
                  <a:pt x="833956" y="729889"/>
                  <a:pt x="842108" y="747429"/>
                  <a:pt x="842299" y="747821"/>
                </a:cubicBezTo>
                <a:cubicBezTo>
                  <a:pt x="839001" y="747821"/>
                  <a:pt x="835703" y="747625"/>
                  <a:pt x="832404" y="747625"/>
                </a:cubicBezTo>
                <a:cubicBezTo>
                  <a:pt x="832013" y="746454"/>
                  <a:pt x="832791" y="742363"/>
                  <a:pt x="832791" y="728914"/>
                </a:cubicBezTo>
                <a:close/>
                <a:moveTo>
                  <a:pt x="802324" y="722481"/>
                </a:moveTo>
                <a:cubicBezTo>
                  <a:pt x="799412" y="710790"/>
                  <a:pt x="792429" y="697537"/>
                  <a:pt x="787379" y="689350"/>
                </a:cubicBezTo>
                <a:cubicBezTo>
                  <a:pt x="782529" y="681359"/>
                  <a:pt x="778453" y="681746"/>
                  <a:pt x="770496" y="674730"/>
                </a:cubicBezTo>
                <a:cubicBezTo>
                  <a:pt x="768362" y="672976"/>
                  <a:pt x="765646" y="670443"/>
                  <a:pt x="763703" y="669081"/>
                </a:cubicBezTo>
                <a:cubicBezTo>
                  <a:pt x="763703" y="701628"/>
                  <a:pt x="748568" y="695974"/>
                  <a:pt x="767007" y="718586"/>
                </a:cubicBezTo>
                <a:cubicBezTo>
                  <a:pt x="773407" y="726381"/>
                  <a:pt x="795727" y="742167"/>
                  <a:pt x="806204" y="744700"/>
                </a:cubicBezTo>
                <a:cubicBezTo>
                  <a:pt x="821732" y="724235"/>
                  <a:pt x="827550" y="682530"/>
                  <a:pt x="810281" y="662648"/>
                </a:cubicBezTo>
                <a:cubicBezTo>
                  <a:pt x="810281" y="682138"/>
                  <a:pt x="800772" y="687596"/>
                  <a:pt x="801937" y="695195"/>
                </a:cubicBezTo>
                <a:cubicBezTo>
                  <a:pt x="804071" y="710202"/>
                  <a:pt x="805235" y="710006"/>
                  <a:pt x="805431" y="723848"/>
                </a:cubicBezTo>
                <a:cubicBezTo>
                  <a:pt x="805431" y="736126"/>
                  <a:pt x="803684" y="727939"/>
                  <a:pt x="802324" y="722481"/>
                </a:cubicBezTo>
                <a:close/>
                <a:moveTo>
                  <a:pt x="796309" y="749183"/>
                </a:moveTo>
                <a:cubicBezTo>
                  <a:pt x="787966" y="746258"/>
                  <a:pt x="774572" y="738076"/>
                  <a:pt x="765260" y="728914"/>
                </a:cubicBezTo>
                <a:cubicBezTo>
                  <a:pt x="768944" y="737292"/>
                  <a:pt x="771660" y="744700"/>
                  <a:pt x="774572" y="752108"/>
                </a:cubicBezTo>
                <a:cubicBezTo>
                  <a:pt x="781751" y="750937"/>
                  <a:pt x="788935" y="749962"/>
                  <a:pt x="796309" y="749183"/>
                </a:cubicBezTo>
                <a:close/>
                <a:moveTo>
                  <a:pt x="757493" y="736905"/>
                </a:moveTo>
                <a:cubicBezTo>
                  <a:pt x="757493" y="747037"/>
                  <a:pt x="754973" y="753470"/>
                  <a:pt x="753613" y="756591"/>
                </a:cubicBezTo>
                <a:cubicBezTo>
                  <a:pt x="759050" y="755224"/>
                  <a:pt x="764286" y="754053"/>
                  <a:pt x="769913" y="753083"/>
                </a:cubicBezTo>
                <a:cubicBezTo>
                  <a:pt x="767007" y="750354"/>
                  <a:pt x="761183" y="742750"/>
                  <a:pt x="757493" y="736905"/>
                </a:cubicBezTo>
                <a:close/>
                <a:moveTo>
                  <a:pt x="720625" y="730472"/>
                </a:moveTo>
                <a:cubicBezTo>
                  <a:pt x="714802" y="723652"/>
                  <a:pt x="695394" y="680967"/>
                  <a:pt x="689962" y="667523"/>
                </a:cubicBezTo>
                <a:cubicBezTo>
                  <a:pt x="689766" y="679213"/>
                  <a:pt x="685113" y="692079"/>
                  <a:pt x="682587" y="696949"/>
                </a:cubicBezTo>
                <a:cubicBezTo>
                  <a:pt x="682201" y="699482"/>
                  <a:pt x="691127" y="719365"/>
                  <a:pt x="693070" y="722873"/>
                </a:cubicBezTo>
                <a:lnTo>
                  <a:pt x="699280" y="734759"/>
                </a:lnTo>
                <a:cubicBezTo>
                  <a:pt x="701604" y="738855"/>
                  <a:pt x="703547" y="742946"/>
                  <a:pt x="706072" y="746650"/>
                </a:cubicBezTo>
                <a:cubicBezTo>
                  <a:pt x="707232" y="748404"/>
                  <a:pt x="708592" y="749962"/>
                  <a:pt x="709757" y="751520"/>
                </a:cubicBezTo>
                <a:cubicBezTo>
                  <a:pt x="711890" y="754445"/>
                  <a:pt x="719651" y="763798"/>
                  <a:pt x="722955" y="765552"/>
                </a:cubicBezTo>
                <a:cubicBezTo>
                  <a:pt x="729747" y="763019"/>
                  <a:pt x="736730" y="760878"/>
                  <a:pt x="743718" y="758928"/>
                </a:cubicBezTo>
                <a:cubicBezTo>
                  <a:pt x="751283" y="740021"/>
                  <a:pt x="754195" y="724823"/>
                  <a:pt x="744883" y="697341"/>
                </a:cubicBezTo>
                <a:cubicBezTo>
                  <a:pt x="744300" y="695587"/>
                  <a:pt x="743136" y="694029"/>
                  <a:pt x="741775" y="692662"/>
                </a:cubicBezTo>
                <a:cubicBezTo>
                  <a:pt x="735957" y="686425"/>
                  <a:pt x="713055" y="667327"/>
                  <a:pt x="704129" y="656411"/>
                </a:cubicBezTo>
                <a:cubicBezTo>
                  <a:pt x="708010" y="673564"/>
                  <a:pt x="717714" y="711760"/>
                  <a:pt x="720625" y="730472"/>
                </a:cubicBezTo>
                <a:close/>
                <a:moveTo>
                  <a:pt x="666483" y="675318"/>
                </a:moveTo>
                <a:cubicBezTo>
                  <a:pt x="663762" y="662648"/>
                  <a:pt x="662989" y="660115"/>
                  <a:pt x="662211" y="656803"/>
                </a:cubicBezTo>
                <a:cubicBezTo>
                  <a:pt x="656583" y="637313"/>
                  <a:pt x="648239" y="618602"/>
                  <a:pt x="641834" y="611003"/>
                </a:cubicBezTo>
                <a:cubicBezTo>
                  <a:pt x="636984" y="611586"/>
                  <a:pt x="630388" y="611973"/>
                  <a:pt x="625147" y="610219"/>
                </a:cubicBezTo>
                <a:cubicBezTo>
                  <a:pt x="650760" y="647837"/>
                  <a:pt x="661242" y="700457"/>
                  <a:pt x="639314" y="729889"/>
                </a:cubicBezTo>
                <a:cubicBezTo>
                  <a:pt x="643581" y="729497"/>
                  <a:pt x="656779" y="719365"/>
                  <a:pt x="660464" y="715661"/>
                </a:cubicBezTo>
                <a:cubicBezTo>
                  <a:pt x="684335" y="691687"/>
                  <a:pt x="688602" y="646666"/>
                  <a:pt x="678125" y="615677"/>
                </a:cubicBezTo>
                <a:cubicBezTo>
                  <a:pt x="675409" y="607686"/>
                  <a:pt x="679676" y="610219"/>
                  <a:pt x="664344" y="604178"/>
                </a:cubicBezTo>
                <a:cubicBezTo>
                  <a:pt x="661628" y="603203"/>
                  <a:pt x="659495" y="601841"/>
                  <a:pt x="656970" y="601258"/>
                </a:cubicBezTo>
                <a:cubicBezTo>
                  <a:pt x="656779" y="604374"/>
                  <a:pt x="653481" y="607299"/>
                  <a:pt x="652507" y="607495"/>
                </a:cubicBezTo>
                <a:cubicBezTo>
                  <a:pt x="666483" y="636338"/>
                  <a:pt x="666483" y="664985"/>
                  <a:pt x="666483" y="675318"/>
                </a:cubicBezTo>
                <a:close/>
                <a:moveTo>
                  <a:pt x="686860" y="730472"/>
                </a:moveTo>
                <a:cubicBezTo>
                  <a:pt x="685303" y="736322"/>
                  <a:pt x="672110" y="768090"/>
                  <a:pt x="656970" y="772181"/>
                </a:cubicBezTo>
                <a:cubicBezTo>
                  <a:pt x="663571" y="758536"/>
                  <a:pt x="674440" y="742946"/>
                  <a:pt x="674244" y="713128"/>
                </a:cubicBezTo>
                <a:cubicBezTo>
                  <a:pt x="670750" y="715464"/>
                  <a:pt x="669972" y="717997"/>
                  <a:pt x="666674" y="721315"/>
                </a:cubicBezTo>
                <a:cubicBezTo>
                  <a:pt x="665122" y="722873"/>
                  <a:pt x="662989" y="724627"/>
                  <a:pt x="661242" y="726185"/>
                </a:cubicBezTo>
                <a:cubicBezTo>
                  <a:pt x="652316" y="733980"/>
                  <a:pt x="654254" y="727552"/>
                  <a:pt x="650760" y="736905"/>
                </a:cubicBezTo>
                <a:cubicBezTo>
                  <a:pt x="642416" y="762240"/>
                  <a:pt x="627280" y="778614"/>
                  <a:pt x="613696" y="792646"/>
                </a:cubicBezTo>
                <a:cubicBezTo>
                  <a:pt x="647075" y="805507"/>
                  <a:pt x="693456" y="786605"/>
                  <a:pt x="697337" y="749766"/>
                </a:cubicBezTo>
                <a:cubicBezTo>
                  <a:pt x="691709" y="740996"/>
                  <a:pt x="688215" y="733201"/>
                  <a:pt x="686860" y="730472"/>
                </a:cubicBezTo>
                <a:close/>
                <a:moveTo>
                  <a:pt x="649987" y="802974"/>
                </a:moveTo>
                <a:cubicBezTo>
                  <a:pt x="649791" y="802974"/>
                  <a:pt x="635624" y="805311"/>
                  <a:pt x="627863" y="803753"/>
                </a:cubicBezTo>
                <a:cubicBezTo>
                  <a:pt x="611176" y="821489"/>
                  <a:pt x="590989" y="833767"/>
                  <a:pt x="568479" y="842341"/>
                </a:cubicBezTo>
                <a:cubicBezTo>
                  <a:pt x="569448" y="839808"/>
                  <a:pt x="567706" y="841562"/>
                  <a:pt x="574107" y="837863"/>
                </a:cubicBezTo>
                <a:cubicBezTo>
                  <a:pt x="588660" y="829088"/>
                  <a:pt x="604770" y="815448"/>
                  <a:pt x="613892" y="801416"/>
                </a:cubicBezTo>
                <a:cubicBezTo>
                  <a:pt x="609815" y="801416"/>
                  <a:pt x="609037" y="800049"/>
                  <a:pt x="607486" y="800049"/>
                </a:cubicBezTo>
                <a:cubicBezTo>
                  <a:pt x="598946" y="804924"/>
                  <a:pt x="568675" y="824022"/>
                  <a:pt x="557420" y="844095"/>
                </a:cubicBezTo>
                <a:cubicBezTo>
                  <a:pt x="563047" y="847216"/>
                  <a:pt x="576049" y="850528"/>
                  <a:pt x="584780" y="850528"/>
                </a:cubicBezTo>
                <a:cubicBezTo>
                  <a:pt x="590603" y="850528"/>
                  <a:pt x="594870" y="849357"/>
                  <a:pt x="597978" y="847995"/>
                </a:cubicBezTo>
                <a:cubicBezTo>
                  <a:pt x="614082" y="830651"/>
                  <a:pt x="631161" y="816031"/>
                  <a:pt x="649987" y="802974"/>
                </a:cubicBezTo>
                <a:close/>
                <a:moveTo>
                  <a:pt x="704907" y="758149"/>
                </a:moveTo>
                <a:cubicBezTo>
                  <a:pt x="702964" y="764582"/>
                  <a:pt x="697723" y="772960"/>
                  <a:pt x="694229" y="777639"/>
                </a:cubicBezTo>
                <a:cubicBezTo>
                  <a:pt x="700831" y="774518"/>
                  <a:pt x="707623" y="771598"/>
                  <a:pt x="714606" y="768869"/>
                </a:cubicBezTo>
                <a:cubicBezTo>
                  <a:pt x="711699" y="766919"/>
                  <a:pt x="707041" y="761265"/>
                  <a:pt x="704907" y="758149"/>
                </a:cubicBezTo>
                <a:close/>
                <a:moveTo>
                  <a:pt x="823283" y="728914"/>
                </a:moveTo>
                <a:cubicBezTo>
                  <a:pt x="822118" y="729889"/>
                  <a:pt x="813965" y="747429"/>
                  <a:pt x="813775" y="747821"/>
                </a:cubicBezTo>
                <a:cubicBezTo>
                  <a:pt x="817073" y="747821"/>
                  <a:pt x="820371" y="747625"/>
                  <a:pt x="823669" y="747625"/>
                </a:cubicBezTo>
                <a:cubicBezTo>
                  <a:pt x="824061" y="746454"/>
                  <a:pt x="823283" y="742363"/>
                  <a:pt x="823283" y="728914"/>
                </a:cubicBezTo>
                <a:close/>
                <a:moveTo>
                  <a:pt x="853554" y="722481"/>
                </a:moveTo>
                <a:cubicBezTo>
                  <a:pt x="856466" y="710790"/>
                  <a:pt x="863454" y="697537"/>
                  <a:pt x="868499" y="689350"/>
                </a:cubicBezTo>
                <a:cubicBezTo>
                  <a:pt x="873349" y="681359"/>
                  <a:pt x="877425" y="681746"/>
                  <a:pt x="885382" y="674730"/>
                </a:cubicBezTo>
                <a:cubicBezTo>
                  <a:pt x="887516" y="672976"/>
                  <a:pt x="890232" y="670443"/>
                  <a:pt x="892175" y="669081"/>
                </a:cubicBezTo>
                <a:cubicBezTo>
                  <a:pt x="892175" y="701628"/>
                  <a:pt x="907310" y="695974"/>
                  <a:pt x="888876" y="718586"/>
                </a:cubicBezTo>
                <a:cubicBezTo>
                  <a:pt x="882471" y="726381"/>
                  <a:pt x="860156" y="742167"/>
                  <a:pt x="849674" y="744700"/>
                </a:cubicBezTo>
                <a:cubicBezTo>
                  <a:pt x="834151" y="724235"/>
                  <a:pt x="828328" y="682530"/>
                  <a:pt x="845597" y="662648"/>
                </a:cubicBezTo>
                <a:cubicBezTo>
                  <a:pt x="845597" y="682138"/>
                  <a:pt x="855111" y="687596"/>
                  <a:pt x="853946" y="695195"/>
                </a:cubicBezTo>
                <a:cubicBezTo>
                  <a:pt x="851807" y="710202"/>
                  <a:pt x="850643" y="710006"/>
                  <a:pt x="850452" y="723848"/>
                </a:cubicBezTo>
                <a:cubicBezTo>
                  <a:pt x="850643" y="736126"/>
                  <a:pt x="852199" y="727939"/>
                  <a:pt x="853554" y="722481"/>
                </a:cubicBezTo>
                <a:close/>
                <a:moveTo>
                  <a:pt x="682974" y="578451"/>
                </a:moveTo>
                <a:cubicBezTo>
                  <a:pt x="665318" y="555845"/>
                  <a:pt x="628445" y="528756"/>
                  <a:pt x="599915" y="520961"/>
                </a:cubicBezTo>
                <a:cubicBezTo>
                  <a:pt x="616025" y="520961"/>
                  <a:pt x="629414" y="523494"/>
                  <a:pt x="642225" y="530510"/>
                </a:cubicBezTo>
                <a:cubicBezTo>
                  <a:pt x="665509" y="543567"/>
                  <a:pt x="673466" y="557016"/>
                  <a:pt x="682974" y="578451"/>
                </a:cubicBezTo>
                <a:close/>
                <a:moveTo>
                  <a:pt x="628058" y="590342"/>
                </a:moveTo>
                <a:cubicBezTo>
                  <a:pt x="610593" y="588784"/>
                  <a:pt x="596813" y="572219"/>
                  <a:pt x="598946" y="570656"/>
                </a:cubicBezTo>
                <a:cubicBezTo>
                  <a:pt x="600111" y="569098"/>
                  <a:pt x="627084" y="576506"/>
                  <a:pt x="628058" y="590342"/>
                </a:cubicBezTo>
                <a:close/>
                <a:moveTo>
                  <a:pt x="725279" y="552533"/>
                </a:moveTo>
                <a:cubicBezTo>
                  <a:pt x="723924" y="551950"/>
                  <a:pt x="701995" y="515110"/>
                  <a:pt x="670554" y="504199"/>
                </a:cubicBezTo>
                <a:cubicBezTo>
                  <a:pt x="666674" y="502248"/>
                  <a:pt x="663179" y="502248"/>
                  <a:pt x="660855" y="498935"/>
                </a:cubicBezTo>
                <a:cubicBezTo>
                  <a:pt x="675599" y="498935"/>
                  <a:pt x="689184" y="503028"/>
                  <a:pt x="700053" y="511019"/>
                </a:cubicBezTo>
                <a:cubicBezTo>
                  <a:pt x="719265" y="524856"/>
                  <a:pt x="725475" y="547658"/>
                  <a:pt x="725279" y="552533"/>
                </a:cubicBezTo>
                <a:close/>
                <a:moveTo>
                  <a:pt x="441564" y="272855"/>
                </a:moveTo>
                <a:cubicBezTo>
                  <a:pt x="433995" y="272855"/>
                  <a:pt x="414007" y="276948"/>
                  <a:pt x="412648" y="289226"/>
                </a:cubicBezTo>
                <a:cubicBezTo>
                  <a:pt x="411678" y="297412"/>
                  <a:pt x="435354" y="303259"/>
                  <a:pt x="441176" y="311835"/>
                </a:cubicBezTo>
                <a:cubicBezTo>
                  <a:pt x="440982" y="305013"/>
                  <a:pt x="441176" y="276363"/>
                  <a:pt x="441564" y="272855"/>
                </a:cubicBezTo>
                <a:close/>
                <a:moveTo>
                  <a:pt x="372672" y="345357"/>
                </a:moveTo>
                <a:cubicBezTo>
                  <a:pt x="391108" y="324308"/>
                  <a:pt x="397900" y="329960"/>
                  <a:pt x="421575" y="328986"/>
                </a:cubicBezTo>
                <a:cubicBezTo>
                  <a:pt x="429532" y="328596"/>
                  <a:pt x="436712" y="327037"/>
                  <a:pt x="439041" y="320800"/>
                </a:cubicBezTo>
                <a:cubicBezTo>
                  <a:pt x="439817" y="318461"/>
                  <a:pt x="439623" y="317487"/>
                  <a:pt x="436712" y="314563"/>
                </a:cubicBezTo>
                <a:cubicBezTo>
                  <a:pt x="430114" y="308131"/>
                  <a:pt x="416724" y="303259"/>
                  <a:pt x="410708" y="296632"/>
                </a:cubicBezTo>
                <a:cubicBezTo>
                  <a:pt x="407021" y="292540"/>
                  <a:pt x="405468" y="285913"/>
                  <a:pt x="404110" y="277533"/>
                </a:cubicBezTo>
                <a:cubicBezTo>
                  <a:pt x="394212" y="282015"/>
                  <a:pt x="363939" y="296827"/>
                  <a:pt x="361610" y="307157"/>
                </a:cubicBezTo>
                <a:cubicBezTo>
                  <a:pt x="368208" y="304038"/>
                  <a:pt x="379464" y="302284"/>
                  <a:pt x="383345" y="308131"/>
                </a:cubicBezTo>
                <a:cubicBezTo>
                  <a:pt x="388197" y="315928"/>
                  <a:pt x="372672" y="324893"/>
                  <a:pt x="372672" y="345357"/>
                </a:cubicBezTo>
                <a:close/>
                <a:moveTo>
                  <a:pt x="587305" y="536551"/>
                </a:moveTo>
                <a:cubicBezTo>
                  <a:pt x="593901" y="558574"/>
                  <a:pt x="592546" y="573189"/>
                  <a:pt x="585753" y="585663"/>
                </a:cubicBezTo>
                <a:cubicBezTo>
                  <a:pt x="598756" y="592488"/>
                  <a:pt x="606708" y="600087"/>
                  <a:pt x="621457" y="603203"/>
                </a:cubicBezTo>
                <a:cubicBezTo>
                  <a:pt x="630579" y="605153"/>
                  <a:pt x="641251" y="605545"/>
                  <a:pt x="647075" y="601645"/>
                </a:cubicBezTo>
                <a:cubicBezTo>
                  <a:pt x="649791" y="599695"/>
                  <a:pt x="649208" y="598725"/>
                  <a:pt x="648822" y="595408"/>
                </a:cubicBezTo>
                <a:cubicBezTo>
                  <a:pt x="644941" y="567927"/>
                  <a:pt x="606708" y="542396"/>
                  <a:pt x="587305" y="536551"/>
                </a:cubicBezTo>
                <a:close/>
                <a:moveTo>
                  <a:pt x="557420" y="477692"/>
                </a:moveTo>
                <a:cubicBezTo>
                  <a:pt x="567124" y="488801"/>
                  <a:pt x="582259" y="487241"/>
                  <a:pt x="592546" y="481979"/>
                </a:cubicBezTo>
                <a:cubicBezTo>
                  <a:pt x="600693" y="477886"/>
                  <a:pt x="610784" y="465803"/>
                  <a:pt x="618159" y="464244"/>
                </a:cubicBezTo>
                <a:cubicBezTo>
                  <a:pt x="611176" y="462100"/>
                  <a:pt x="598560" y="457617"/>
                  <a:pt x="594097" y="455473"/>
                </a:cubicBezTo>
                <a:cubicBezTo>
                  <a:pt x="595262" y="457812"/>
                  <a:pt x="596035" y="456448"/>
                  <a:pt x="596035" y="463269"/>
                </a:cubicBezTo>
                <a:cubicBezTo>
                  <a:pt x="596035" y="470091"/>
                  <a:pt x="582259" y="482759"/>
                  <a:pt x="572942" y="482759"/>
                </a:cubicBezTo>
                <a:cubicBezTo>
                  <a:pt x="563434" y="482564"/>
                  <a:pt x="561496" y="480615"/>
                  <a:pt x="557420" y="477692"/>
                </a:cubicBezTo>
                <a:close/>
                <a:moveTo>
                  <a:pt x="511811" y="538109"/>
                </a:moveTo>
                <a:cubicBezTo>
                  <a:pt x="533162" y="538109"/>
                  <a:pt x="544804" y="539280"/>
                  <a:pt x="562073" y="548633"/>
                </a:cubicBezTo>
                <a:cubicBezTo>
                  <a:pt x="562073" y="545713"/>
                  <a:pt x="560914" y="541230"/>
                  <a:pt x="559940" y="538888"/>
                </a:cubicBezTo>
                <a:cubicBezTo>
                  <a:pt x="558388" y="535189"/>
                  <a:pt x="557610" y="531676"/>
                  <a:pt x="554312" y="529731"/>
                </a:cubicBezTo>
                <a:cubicBezTo>
                  <a:pt x="543057" y="523494"/>
                  <a:pt x="532580" y="520569"/>
                  <a:pt x="522680" y="519011"/>
                </a:cubicBezTo>
                <a:cubicBezTo>
                  <a:pt x="489691" y="513749"/>
                  <a:pt x="461164" y="524469"/>
                  <a:pt x="423322" y="490750"/>
                </a:cubicBezTo>
                <a:cubicBezTo>
                  <a:pt x="425651" y="504586"/>
                  <a:pt x="432831" y="515503"/>
                  <a:pt x="443116" y="523494"/>
                </a:cubicBezTo>
                <a:cubicBezTo>
                  <a:pt x="456507" y="534797"/>
                  <a:pt x="495319" y="539476"/>
                  <a:pt x="511811" y="538109"/>
                </a:cubicBezTo>
                <a:close/>
                <a:moveTo>
                  <a:pt x="570422" y="584884"/>
                </a:moveTo>
                <a:cubicBezTo>
                  <a:pt x="580317" y="584688"/>
                  <a:pt x="583811" y="573385"/>
                  <a:pt x="583615" y="561499"/>
                </a:cubicBezTo>
                <a:cubicBezTo>
                  <a:pt x="583615" y="534797"/>
                  <a:pt x="565181" y="511798"/>
                  <a:pt x="548880" y="492309"/>
                </a:cubicBezTo>
                <a:cubicBezTo>
                  <a:pt x="532966" y="475353"/>
                  <a:pt x="513558" y="453330"/>
                  <a:pt x="526174" y="426239"/>
                </a:cubicBezTo>
                <a:cubicBezTo>
                  <a:pt x="521907" y="422731"/>
                  <a:pt x="516862" y="422341"/>
                  <a:pt x="512589" y="423511"/>
                </a:cubicBezTo>
                <a:cubicBezTo>
                  <a:pt x="508322" y="424680"/>
                  <a:pt x="505993" y="427603"/>
                  <a:pt x="505024" y="431111"/>
                </a:cubicBezTo>
                <a:cubicBezTo>
                  <a:pt x="502695" y="440466"/>
                  <a:pt x="507158" y="447678"/>
                  <a:pt x="510456" y="452940"/>
                </a:cubicBezTo>
                <a:cubicBezTo>
                  <a:pt x="513558" y="457812"/>
                  <a:pt x="512785" y="458007"/>
                  <a:pt x="511811" y="458592"/>
                </a:cubicBezTo>
                <a:cubicBezTo>
                  <a:pt x="504828" y="459566"/>
                  <a:pt x="496677" y="444559"/>
                  <a:pt x="497647" y="433645"/>
                </a:cubicBezTo>
                <a:cubicBezTo>
                  <a:pt x="485033" y="433645"/>
                  <a:pt x="473390" y="439297"/>
                  <a:pt x="466598" y="445534"/>
                </a:cubicBezTo>
                <a:cubicBezTo>
                  <a:pt x="459612" y="451965"/>
                  <a:pt x="453207" y="465218"/>
                  <a:pt x="453401" y="480420"/>
                </a:cubicBezTo>
                <a:cubicBezTo>
                  <a:pt x="469703" y="466582"/>
                  <a:pt x="501917" y="469311"/>
                  <a:pt x="515697" y="502054"/>
                </a:cubicBezTo>
                <a:cubicBezTo>
                  <a:pt x="519768" y="501079"/>
                  <a:pt x="524623" y="501079"/>
                  <a:pt x="529864" y="502054"/>
                </a:cubicBezTo>
                <a:cubicBezTo>
                  <a:pt x="536656" y="503224"/>
                  <a:pt x="545773" y="508290"/>
                  <a:pt x="550818" y="512773"/>
                </a:cubicBezTo>
                <a:cubicBezTo>
                  <a:pt x="567897" y="528364"/>
                  <a:pt x="581095" y="573385"/>
                  <a:pt x="568092" y="569681"/>
                </a:cubicBezTo>
                <a:cubicBezTo>
                  <a:pt x="567124" y="569490"/>
                  <a:pt x="554704" y="551362"/>
                  <a:pt x="529864" y="546296"/>
                </a:cubicBezTo>
                <a:cubicBezTo>
                  <a:pt x="514336" y="543175"/>
                  <a:pt x="497065" y="543371"/>
                  <a:pt x="492407" y="553508"/>
                </a:cubicBezTo>
                <a:cubicBezTo>
                  <a:pt x="498035" y="551166"/>
                  <a:pt x="513950" y="548050"/>
                  <a:pt x="538012" y="558770"/>
                </a:cubicBezTo>
                <a:cubicBezTo>
                  <a:pt x="544026" y="561499"/>
                  <a:pt x="552957" y="567344"/>
                  <a:pt x="558584" y="572410"/>
                </a:cubicBezTo>
                <a:cubicBezTo>
                  <a:pt x="565567" y="579235"/>
                  <a:pt x="568866" y="585276"/>
                  <a:pt x="570422" y="584884"/>
                </a:cubicBezTo>
                <a:close/>
                <a:moveTo>
                  <a:pt x="564985" y="444754"/>
                </a:moveTo>
                <a:cubicBezTo>
                  <a:pt x="552179" y="443390"/>
                  <a:pt x="541701" y="448652"/>
                  <a:pt x="537239" y="456448"/>
                </a:cubicBezTo>
                <a:cubicBezTo>
                  <a:pt x="545190" y="460736"/>
                  <a:pt x="547520" y="464634"/>
                  <a:pt x="551596" y="471065"/>
                </a:cubicBezTo>
                <a:cubicBezTo>
                  <a:pt x="550236" y="468726"/>
                  <a:pt x="549463" y="468726"/>
                  <a:pt x="549463" y="463074"/>
                </a:cubicBezTo>
                <a:cubicBezTo>
                  <a:pt x="549463" y="457422"/>
                  <a:pt x="556059" y="447483"/>
                  <a:pt x="564985" y="444754"/>
                </a:cubicBezTo>
                <a:close/>
                <a:moveTo>
                  <a:pt x="565959" y="450016"/>
                </a:moveTo>
                <a:lnTo>
                  <a:pt x="565567" y="450016"/>
                </a:lnTo>
                <a:cubicBezTo>
                  <a:pt x="559940" y="451965"/>
                  <a:pt x="556059" y="455668"/>
                  <a:pt x="556059" y="462100"/>
                </a:cubicBezTo>
                <a:cubicBezTo>
                  <a:pt x="556059" y="468726"/>
                  <a:pt x="563434" y="475938"/>
                  <a:pt x="572555" y="476327"/>
                </a:cubicBezTo>
                <a:cubicBezTo>
                  <a:pt x="581677" y="476717"/>
                  <a:pt x="589052" y="469311"/>
                  <a:pt x="589052" y="463269"/>
                </a:cubicBezTo>
                <a:cubicBezTo>
                  <a:pt x="589052" y="457228"/>
                  <a:pt x="586140" y="454304"/>
                  <a:pt x="581868" y="451770"/>
                </a:cubicBezTo>
                <a:cubicBezTo>
                  <a:pt x="580126" y="455084"/>
                  <a:pt x="579543" y="458202"/>
                  <a:pt x="579543" y="463464"/>
                </a:cubicBezTo>
                <a:cubicBezTo>
                  <a:pt x="579543" y="468142"/>
                  <a:pt x="580512" y="479056"/>
                  <a:pt x="571777" y="471260"/>
                </a:cubicBezTo>
                <a:cubicBezTo>
                  <a:pt x="565567" y="465608"/>
                  <a:pt x="562465" y="458202"/>
                  <a:pt x="565959" y="450016"/>
                </a:cubicBezTo>
                <a:close/>
                <a:moveTo>
                  <a:pt x="725861" y="448652"/>
                </a:moveTo>
                <a:cubicBezTo>
                  <a:pt x="683366" y="466972"/>
                  <a:pt x="636788" y="428383"/>
                  <a:pt x="591963" y="419223"/>
                </a:cubicBezTo>
                <a:cubicBezTo>
                  <a:pt x="568479" y="414545"/>
                  <a:pt x="545000" y="414350"/>
                  <a:pt x="534327" y="426239"/>
                </a:cubicBezTo>
                <a:cubicBezTo>
                  <a:pt x="529086" y="432086"/>
                  <a:pt x="527339" y="440856"/>
                  <a:pt x="530637" y="452160"/>
                </a:cubicBezTo>
                <a:cubicBezTo>
                  <a:pt x="530833" y="452745"/>
                  <a:pt x="531997" y="451770"/>
                  <a:pt x="532384" y="450991"/>
                </a:cubicBezTo>
                <a:cubicBezTo>
                  <a:pt x="535491" y="445339"/>
                  <a:pt x="544222" y="441051"/>
                  <a:pt x="550432" y="439492"/>
                </a:cubicBezTo>
                <a:cubicBezTo>
                  <a:pt x="571587" y="434035"/>
                  <a:pt x="593705" y="449042"/>
                  <a:pt x="618159" y="456058"/>
                </a:cubicBezTo>
                <a:cubicBezTo>
                  <a:pt x="650760" y="466193"/>
                  <a:pt x="705294" y="483733"/>
                  <a:pt x="725861" y="448652"/>
                </a:cubicBezTo>
                <a:close/>
                <a:moveTo>
                  <a:pt x="740611" y="590538"/>
                </a:moveTo>
                <a:cubicBezTo>
                  <a:pt x="744883" y="574164"/>
                  <a:pt x="746238" y="557599"/>
                  <a:pt x="741584" y="543371"/>
                </a:cubicBezTo>
                <a:cubicBezTo>
                  <a:pt x="738477" y="533626"/>
                  <a:pt x="731685" y="523298"/>
                  <a:pt x="724702" y="516085"/>
                </a:cubicBezTo>
                <a:cubicBezTo>
                  <a:pt x="707814" y="499520"/>
                  <a:pt x="693260" y="490750"/>
                  <a:pt x="673466" y="478276"/>
                </a:cubicBezTo>
                <a:cubicBezTo>
                  <a:pt x="666287" y="473794"/>
                  <a:pt x="658717" y="476717"/>
                  <a:pt x="641834" y="471455"/>
                </a:cubicBezTo>
                <a:cubicBezTo>
                  <a:pt x="638535" y="470286"/>
                  <a:pt x="630192" y="468337"/>
                  <a:pt x="625920" y="468337"/>
                </a:cubicBezTo>
                <a:cubicBezTo>
                  <a:pt x="620101" y="468337"/>
                  <a:pt x="608068" y="476522"/>
                  <a:pt x="607682" y="481200"/>
                </a:cubicBezTo>
                <a:cubicBezTo>
                  <a:pt x="611758" y="481589"/>
                  <a:pt x="626894" y="488216"/>
                  <a:pt x="629996" y="489580"/>
                </a:cubicBezTo>
                <a:cubicBezTo>
                  <a:pt x="643385" y="496207"/>
                  <a:pt x="653089" y="501079"/>
                  <a:pt x="665122" y="511019"/>
                </a:cubicBezTo>
                <a:lnTo>
                  <a:pt x="679872" y="524660"/>
                </a:lnTo>
                <a:cubicBezTo>
                  <a:pt x="688993" y="534601"/>
                  <a:pt x="687633" y="533043"/>
                  <a:pt x="694812" y="543959"/>
                </a:cubicBezTo>
                <a:cubicBezTo>
                  <a:pt x="700831" y="554287"/>
                  <a:pt x="721594" y="555845"/>
                  <a:pt x="740611" y="590538"/>
                </a:cubicBezTo>
                <a:close/>
                <a:moveTo>
                  <a:pt x="717327" y="610028"/>
                </a:moveTo>
                <a:cubicBezTo>
                  <a:pt x="735761" y="629905"/>
                  <a:pt x="736148" y="648812"/>
                  <a:pt x="741584" y="659723"/>
                </a:cubicBezTo>
                <a:cubicBezTo>
                  <a:pt x="730912" y="653486"/>
                  <a:pt x="728582" y="630880"/>
                  <a:pt x="709952" y="612948"/>
                </a:cubicBezTo>
                <a:cubicBezTo>
                  <a:pt x="702382" y="612948"/>
                  <a:pt x="690931" y="612757"/>
                  <a:pt x="686664" y="611782"/>
                </a:cubicBezTo>
                <a:cubicBezTo>
                  <a:pt x="689380" y="623281"/>
                  <a:pt x="695786" y="632247"/>
                  <a:pt x="702382" y="640821"/>
                </a:cubicBezTo>
                <a:cubicBezTo>
                  <a:pt x="714220" y="655828"/>
                  <a:pt x="727608" y="670247"/>
                  <a:pt x="741584" y="683309"/>
                </a:cubicBezTo>
                <a:cubicBezTo>
                  <a:pt x="748181" y="689546"/>
                  <a:pt x="751283" y="691300"/>
                  <a:pt x="752840" y="689933"/>
                </a:cubicBezTo>
                <a:cubicBezTo>
                  <a:pt x="758854" y="683892"/>
                  <a:pt x="750119" y="633026"/>
                  <a:pt x="743718" y="615094"/>
                </a:cubicBezTo>
                <a:cubicBezTo>
                  <a:pt x="735179" y="591704"/>
                  <a:pt x="721208" y="571435"/>
                  <a:pt x="706072" y="564228"/>
                </a:cubicBezTo>
                <a:cubicBezTo>
                  <a:pt x="711308" y="574752"/>
                  <a:pt x="717327" y="587417"/>
                  <a:pt x="717327" y="610028"/>
                </a:cubicBezTo>
                <a:close/>
                <a:moveTo>
                  <a:pt x="709561" y="603595"/>
                </a:moveTo>
                <a:cubicBezTo>
                  <a:pt x="709561" y="580014"/>
                  <a:pt x="689576" y="544346"/>
                  <a:pt x="674244" y="528560"/>
                </a:cubicBezTo>
                <a:cubicBezTo>
                  <a:pt x="654063" y="507898"/>
                  <a:pt x="626116" y="489385"/>
                  <a:pt x="601472" y="486657"/>
                </a:cubicBezTo>
                <a:cubicBezTo>
                  <a:pt x="598364" y="486267"/>
                  <a:pt x="598173" y="486072"/>
                  <a:pt x="595066" y="487436"/>
                </a:cubicBezTo>
                <a:cubicBezTo>
                  <a:pt x="582064" y="493283"/>
                  <a:pt x="568675" y="494453"/>
                  <a:pt x="557028" y="484708"/>
                </a:cubicBezTo>
                <a:cubicBezTo>
                  <a:pt x="552374" y="481395"/>
                  <a:pt x="536460" y="457227"/>
                  <a:pt x="534327" y="461905"/>
                </a:cubicBezTo>
                <a:cubicBezTo>
                  <a:pt x="534909" y="466388"/>
                  <a:pt x="551400" y="484708"/>
                  <a:pt x="554894" y="488411"/>
                </a:cubicBezTo>
                <a:cubicBezTo>
                  <a:pt x="564212" y="498350"/>
                  <a:pt x="574498" y="510240"/>
                  <a:pt x="580899" y="521740"/>
                </a:cubicBezTo>
                <a:cubicBezTo>
                  <a:pt x="582259" y="524273"/>
                  <a:pt x="581868" y="524469"/>
                  <a:pt x="584780" y="525831"/>
                </a:cubicBezTo>
                <a:cubicBezTo>
                  <a:pt x="600111" y="532651"/>
                  <a:pt x="608455" y="535968"/>
                  <a:pt x="623595" y="547658"/>
                </a:cubicBezTo>
                <a:cubicBezTo>
                  <a:pt x="643194" y="562861"/>
                  <a:pt x="649791" y="574360"/>
                  <a:pt x="656970" y="590925"/>
                </a:cubicBezTo>
                <a:cubicBezTo>
                  <a:pt x="665900" y="600087"/>
                  <a:pt x="702186" y="609440"/>
                  <a:pt x="709561" y="603595"/>
                </a:cubicBezTo>
                <a:close/>
                <a:moveTo>
                  <a:pt x="745269" y="599891"/>
                </a:moveTo>
                <a:cubicBezTo>
                  <a:pt x="755360" y="621331"/>
                  <a:pt x="754778" y="623085"/>
                  <a:pt x="758854" y="642379"/>
                </a:cubicBezTo>
                <a:cubicBezTo>
                  <a:pt x="759632" y="646279"/>
                  <a:pt x="761379" y="654853"/>
                  <a:pt x="763513" y="657386"/>
                </a:cubicBezTo>
                <a:cubicBezTo>
                  <a:pt x="767780" y="662648"/>
                  <a:pt x="778453" y="672001"/>
                  <a:pt x="784276" y="675901"/>
                </a:cubicBezTo>
                <a:cubicBezTo>
                  <a:pt x="787770" y="678238"/>
                  <a:pt x="794171" y="682334"/>
                  <a:pt x="798056" y="682530"/>
                </a:cubicBezTo>
                <a:cubicBezTo>
                  <a:pt x="818624" y="634192"/>
                  <a:pt x="770109" y="566957"/>
                  <a:pt x="749928" y="547854"/>
                </a:cubicBezTo>
                <a:cubicBezTo>
                  <a:pt x="753809" y="567927"/>
                  <a:pt x="750315" y="576506"/>
                  <a:pt x="750701" y="580401"/>
                </a:cubicBezTo>
                <a:cubicBezTo>
                  <a:pt x="751093" y="583326"/>
                  <a:pt x="753613" y="586638"/>
                  <a:pt x="756720" y="592096"/>
                </a:cubicBezTo>
                <a:cubicBezTo>
                  <a:pt x="766615" y="608661"/>
                  <a:pt x="773603" y="620748"/>
                  <a:pt x="776901" y="640042"/>
                </a:cubicBezTo>
                <a:cubicBezTo>
                  <a:pt x="778648" y="649978"/>
                  <a:pt x="778262" y="655049"/>
                  <a:pt x="776123" y="648812"/>
                </a:cubicBezTo>
                <a:cubicBezTo>
                  <a:pt x="770109" y="631076"/>
                  <a:pt x="760214" y="606711"/>
                  <a:pt x="747599" y="594825"/>
                </a:cubicBezTo>
                <a:cubicBezTo>
                  <a:pt x="747212" y="594242"/>
                  <a:pt x="745074" y="599695"/>
                  <a:pt x="745269" y="599891"/>
                </a:cubicBezTo>
                <a:close/>
                <a:moveTo>
                  <a:pt x="973100" y="578451"/>
                </a:moveTo>
                <a:cubicBezTo>
                  <a:pt x="990756" y="555845"/>
                  <a:pt x="1027629" y="528756"/>
                  <a:pt x="1056158" y="520961"/>
                </a:cubicBezTo>
                <a:cubicBezTo>
                  <a:pt x="1040049" y="520961"/>
                  <a:pt x="1026660" y="523494"/>
                  <a:pt x="1013848" y="530510"/>
                </a:cubicBezTo>
                <a:cubicBezTo>
                  <a:pt x="990369" y="543567"/>
                  <a:pt x="982608" y="557016"/>
                  <a:pt x="973100" y="578451"/>
                </a:cubicBezTo>
                <a:close/>
                <a:moveTo>
                  <a:pt x="1224992" y="686425"/>
                </a:moveTo>
                <a:cubicBezTo>
                  <a:pt x="1229645" y="662648"/>
                  <a:pt x="1230037" y="650174"/>
                  <a:pt x="1244590" y="630684"/>
                </a:cubicBezTo>
                <a:cubicBezTo>
                  <a:pt x="1257593" y="613536"/>
                  <a:pt x="1271368" y="599112"/>
                  <a:pt x="1271368" y="576114"/>
                </a:cubicBezTo>
                <a:cubicBezTo>
                  <a:pt x="1271368" y="573189"/>
                  <a:pt x="1271564" y="575918"/>
                  <a:pt x="1270595" y="573777"/>
                </a:cubicBezTo>
                <a:cubicBezTo>
                  <a:pt x="1268070" y="575727"/>
                  <a:pt x="1270013" y="573581"/>
                  <a:pt x="1269044" y="576114"/>
                </a:cubicBezTo>
                <a:cubicBezTo>
                  <a:pt x="1257593" y="603012"/>
                  <a:pt x="1244395" y="613536"/>
                  <a:pt x="1233335" y="630493"/>
                </a:cubicBezTo>
                <a:cubicBezTo>
                  <a:pt x="1222853" y="646470"/>
                  <a:pt x="1223245" y="667910"/>
                  <a:pt x="1224992" y="686425"/>
                </a:cubicBezTo>
                <a:close/>
                <a:moveTo>
                  <a:pt x="1028015" y="590342"/>
                </a:moveTo>
                <a:cubicBezTo>
                  <a:pt x="1045480" y="588784"/>
                  <a:pt x="1059261" y="572219"/>
                  <a:pt x="1057127" y="570656"/>
                </a:cubicBezTo>
                <a:cubicBezTo>
                  <a:pt x="1055963" y="569098"/>
                  <a:pt x="1028989" y="576506"/>
                  <a:pt x="1028015" y="590342"/>
                </a:cubicBezTo>
                <a:close/>
                <a:moveTo>
                  <a:pt x="930795" y="552533"/>
                </a:moveTo>
                <a:cubicBezTo>
                  <a:pt x="932150" y="551950"/>
                  <a:pt x="954078" y="515110"/>
                  <a:pt x="985520" y="504199"/>
                </a:cubicBezTo>
                <a:cubicBezTo>
                  <a:pt x="989400" y="502248"/>
                  <a:pt x="992894" y="502248"/>
                  <a:pt x="995219" y="498935"/>
                </a:cubicBezTo>
                <a:cubicBezTo>
                  <a:pt x="980474" y="498935"/>
                  <a:pt x="966890" y="503028"/>
                  <a:pt x="956021" y="511019"/>
                </a:cubicBezTo>
                <a:cubicBezTo>
                  <a:pt x="936809" y="524856"/>
                  <a:pt x="930599" y="547658"/>
                  <a:pt x="930795" y="552533"/>
                </a:cubicBezTo>
                <a:close/>
                <a:moveTo>
                  <a:pt x="1214510" y="272855"/>
                </a:moveTo>
                <a:cubicBezTo>
                  <a:pt x="1222080" y="272855"/>
                  <a:pt x="1242065" y="276948"/>
                  <a:pt x="1243426" y="289226"/>
                </a:cubicBezTo>
                <a:cubicBezTo>
                  <a:pt x="1244395" y="297412"/>
                  <a:pt x="1220720" y="303259"/>
                  <a:pt x="1214896" y="311835"/>
                </a:cubicBezTo>
                <a:cubicBezTo>
                  <a:pt x="1214896" y="305013"/>
                  <a:pt x="1214896" y="276363"/>
                  <a:pt x="1214510" y="272855"/>
                </a:cubicBezTo>
                <a:close/>
                <a:moveTo>
                  <a:pt x="1283206" y="345357"/>
                </a:moveTo>
                <a:cubicBezTo>
                  <a:pt x="1264772" y="324308"/>
                  <a:pt x="1257979" y="329960"/>
                  <a:pt x="1234304" y="328986"/>
                </a:cubicBezTo>
                <a:cubicBezTo>
                  <a:pt x="1226347" y="328596"/>
                  <a:pt x="1219168" y="327037"/>
                  <a:pt x="1216839" y="320800"/>
                </a:cubicBezTo>
                <a:cubicBezTo>
                  <a:pt x="1216061" y="318461"/>
                  <a:pt x="1216257" y="317487"/>
                  <a:pt x="1219168" y="314563"/>
                </a:cubicBezTo>
                <a:cubicBezTo>
                  <a:pt x="1225765" y="308131"/>
                  <a:pt x="1239154" y="303259"/>
                  <a:pt x="1245173" y="296632"/>
                </a:cubicBezTo>
                <a:cubicBezTo>
                  <a:pt x="1248858" y="292540"/>
                  <a:pt x="1250414" y="285913"/>
                  <a:pt x="1251769" y="277533"/>
                </a:cubicBezTo>
                <a:cubicBezTo>
                  <a:pt x="1261669" y="282015"/>
                  <a:pt x="1291941" y="296827"/>
                  <a:pt x="1294270" y="307157"/>
                </a:cubicBezTo>
                <a:cubicBezTo>
                  <a:pt x="1287674" y="304038"/>
                  <a:pt x="1276413" y="302284"/>
                  <a:pt x="1272533" y="308131"/>
                </a:cubicBezTo>
                <a:cubicBezTo>
                  <a:pt x="1267683" y="315928"/>
                  <a:pt x="1283206" y="324893"/>
                  <a:pt x="1283206" y="345357"/>
                </a:cubicBezTo>
                <a:close/>
                <a:moveTo>
                  <a:pt x="1375582" y="181254"/>
                </a:moveTo>
                <a:cubicBezTo>
                  <a:pt x="1412063" y="206396"/>
                  <a:pt x="1432250" y="263110"/>
                  <a:pt x="1434383" y="328011"/>
                </a:cubicBezTo>
                <a:cubicBezTo>
                  <a:pt x="1436321" y="389208"/>
                  <a:pt x="1427591" y="448652"/>
                  <a:pt x="1414197" y="502443"/>
                </a:cubicBezTo>
                <a:cubicBezTo>
                  <a:pt x="1413424" y="505561"/>
                  <a:pt x="1408961" y="522127"/>
                  <a:pt x="1408183" y="525444"/>
                </a:cubicBezTo>
                <a:cubicBezTo>
                  <a:pt x="1404884" y="507898"/>
                  <a:pt x="1401004" y="506340"/>
                  <a:pt x="1397123" y="507898"/>
                </a:cubicBezTo>
                <a:cubicBezTo>
                  <a:pt x="1385286" y="512970"/>
                  <a:pt x="1377520" y="516865"/>
                  <a:pt x="1365878" y="527389"/>
                </a:cubicBezTo>
                <a:cubicBezTo>
                  <a:pt x="1392269" y="468921"/>
                  <a:pt x="1406049" y="347696"/>
                  <a:pt x="1395959" y="300141"/>
                </a:cubicBezTo>
                <a:cubicBezTo>
                  <a:pt x="1397314" y="336587"/>
                  <a:pt x="1383539" y="414935"/>
                  <a:pt x="1376937" y="438518"/>
                </a:cubicBezTo>
                <a:cubicBezTo>
                  <a:pt x="1371701" y="408893"/>
                  <a:pt x="1364909" y="396420"/>
                  <a:pt x="1356174" y="381997"/>
                </a:cubicBezTo>
                <a:cubicBezTo>
                  <a:pt x="1357148" y="284354"/>
                  <a:pt x="1392465" y="232317"/>
                  <a:pt x="1375582" y="181254"/>
                </a:cubicBezTo>
                <a:close/>
                <a:moveTo>
                  <a:pt x="1068769" y="536551"/>
                </a:moveTo>
                <a:cubicBezTo>
                  <a:pt x="1062173" y="558574"/>
                  <a:pt x="1063528" y="573189"/>
                  <a:pt x="1070320" y="585663"/>
                </a:cubicBezTo>
                <a:cubicBezTo>
                  <a:pt x="1057318" y="592488"/>
                  <a:pt x="1049366" y="600087"/>
                  <a:pt x="1034617" y="603203"/>
                </a:cubicBezTo>
                <a:cubicBezTo>
                  <a:pt x="1025299" y="605153"/>
                  <a:pt x="1014822" y="605545"/>
                  <a:pt x="1008999" y="601645"/>
                </a:cubicBezTo>
                <a:cubicBezTo>
                  <a:pt x="1006283" y="599695"/>
                  <a:pt x="1006865" y="598725"/>
                  <a:pt x="1007252" y="595408"/>
                </a:cubicBezTo>
                <a:cubicBezTo>
                  <a:pt x="1011132" y="567927"/>
                  <a:pt x="1049366" y="542396"/>
                  <a:pt x="1068769" y="536551"/>
                </a:cubicBezTo>
                <a:close/>
                <a:moveTo>
                  <a:pt x="1098654" y="477692"/>
                </a:moveTo>
                <a:cubicBezTo>
                  <a:pt x="1088950" y="488801"/>
                  <a:pt x="1073814" y="487241"/>
                  <a:pt x="1063528" y="481979"/>
                </a:cubicBezTo>
                <a:cubicBezTo>
                  <a:pt x="1055380" y="477886"/>
                  <a:pt x="1045290" y="465803"/>
                  <a:pt x="1037915" y="464244"/>
                </a:cubicBezTo>
                <a:cubicBezTo>
                  <a:pt x="1044898" y="462100"/>
                  <a:pt x="1057514" y="457617"/>
                  <a:pt x="1061977" y="455473"/>
                </a:cubicBezTo>
                <a:cubicBezTo>
                  <a:pt x="1060812" y="457812"/>
                  <a:pt x="1060039" y="456448"/>
                  <a:pt x="1060039" y="463269"/>
                </a:cubicBezTo>
                <a:cubicBezTo>
                  <a:pt x="1060039" y="470091"/>
                  <a:pt x="1073814" y="482759"/>
                  <a:pt x="1083132" y="482759"/>
                </a:cubicBezTo>
                <a:cubicBezTo>
                  <a:pt x="1092640" y="482564"/>
                  <a:pt x="1094578" y="480615"/>
                  <a:pt x="1098654" y="477692"/>
                </a:cubicBezTo>
                <a:close/>
                <a:moveTo>
                  <a:pt x="1144262" y="538109"/>
                </a:moveTo>
                <a:cubicBezTo>
                  <a:pt x="1122912" y="538109"/>
                  <a:pt x="1111270" y="539280"/>
                  <a:pt x="1094000" y="548633"/>
                </a:cubicBezTo>
                <a:cubicBezTo>
                  <a:pt x="1094000" y="545713"/>
                  <a:pt x="1095160" y="541230"/>
                  <a:pt x="1096134" y="538888"/>
                </a:cubicBezTo>
                <a:cubicBezTo>
                  <a:pt x="1097685" y="535189"/>
                  <a:pt x="1098463" y="531676"/>
                  <a:pt x="1101762" y="529731"/>
                </a:cubicBezTo>
                <a:cubicBezTo>
                  <a:pt x="1113017" y="523494"/>
                  <a:pt x="1123494" y="520569"/>
                  <a:pt x="1133394" y="519011"/>
                </a:cubicBezTo>
                <a:cubicBezTo>
                  <a:pt x="1166381" y="513749"/>
                  <a:pt x="1194911" y="524469"/>
                  <a:pt x="1232753" y="490750"/>
                </a:cubicBezTo>
                <a:cubicBezTo>
                  <a:pt x="1230424" y="504586"/>
                  <a:pt x="1223245" y="515503"/>
                  <a:pt x="1212958" y="523494"/>
                </a:cubicBezTo>
                <a:cubicBezTo>
                  <a:pt x="1199570" y="534797"/>
                  <a:pt x="1160754" y="539476"/>
                  <a:pt x="1144262" y="538109"/>
                </a:cubicBezTo>
                <a:close/>
                <a:moveTo>
                  <a:pt x="1085652" y="584884"/>
                </a:moveTo>
                <a:cubicBezTo>
                  <a:pt x="1075757" y="584688"/>
                  <a:pt x="1072263" y="573385"/>
                  <a:pt x="1072459" y="561499"/>
                </a:cubicBezTo>
                <a:cubicBezTo>
                  <a:pt x="1072459" y="534797"/>
                  <a:pt x="1090893" y="511798"/>
                  <a:pt x="1107193" y="492309"/>
                </a:cubicBezTo>
                <a:cubicBezTo>
                  <a:pt x="1123107" y="475353"/>
                  <a:pt x="1142515" y="453330"/>
                  <a:pt x="1129900" y="426239"/>
                </a:cubicBezTo>
                <a:cubicBezTo>
                  <a:pt x="1134167" y="422731"/>
                  <a:pt x="1139212" y="422341"/>
                  <a:pt x="1143484" y="423511"/>
                </a:cubicBezTo>
                <a:cubicBezTo>
                  <a:pt x="1147561" y="424680"/>
                  <a:pt x="1150081" y="427603"/>
                  <a:pt x="1151050" y="431111"/>
                </a:cubicBezTo>
                <a:cubicBezTo>
                  <a:pt x="1153379" y="440466"/>
                  <a:pt x="1148916" y="447678"/>
                  <a:pt x="1145618" y="452940"/>
                </a:cubicBezTo>
                <a:cubicBezTo>
                  <a:pt x="1142515" y="457812"/>
                  <a:pt x="1143288" y="458007"/>
                  <a:pt x="1144262" y="458592"/>
                </a:cubicBezTo>
                <a:cubicBezTo>
                  <a:pt x="1151245" y="459566"/>
                  <a:pt x="1159398" y="444559"/>
                  <a:pt x="1158424" y="433645"/>
                </a:cubicBezTo>
                <a:cubicBezTo>
                  <a:pt x="1171040" y="433645"/>
                  <a:pt x="1182682" y="439297"/>
                  <a:pt x="1189474" y="445534"/>
                </a:cubicBezTo>
                <a:cubicBezTo>
                  <a:pt x="1196462" y="451965"/>
                  <a:pt x="1202868" y="465218"/>
                  <a:pt x="1202672" y="480420"/>
                </a:cubicBezTo>
                <a:cubicBezTo>
                  <a:pt x="1186372" y="466582"/>
                  <a:pt x="1154157" y="469311"/>
                  <a:pt x="1140377" y="502054"/>
                </a:cubicBezTo>
                <a:cubicBezTo>
                  <a:pt x="1136305" y="501079"/>
                  <a:pt x="1131451" y="501079"/>
                  <a:pt x="1126215" y="502054"/>
                </a:cubicBezTo>
                <a:cubicBezTo>
                  <a:pt x="1119423" y="503224"/>
                  <a:pt x="1110301" y="508290"/>
                  <a:pt x="1105256" y="512773"/>
                </a:cubicBezTo>
                <a:cubicBezTo>
                  <a:pt x="1088177" y="528364"/>
                  <a:pt x="1074979" y="573385"/>
                  <a:pt x="1087981" y="569681"/>
                </a:cubicBezTo>
                <a:cubicBezTo>
                  <a:pt x="1088950" y="569490"/>
                  <a:pt x="1101370" y="551362"/>
                  <a:pt x="1126215" y="546296"/>
                </a:cubicBezTo>
                <a:cubicBezTo>
                  <a:pt x="1141737" y="543175"/>
                  <a:pt x="1159007" y="543371"/>
                  <a:pt x="1163665" y="553508"/>
                </a:cubicBezTo>
                <a:cubicBezTo>
                  <a:pt x="1158038" y="551166"/>
                  <a:pt x="1142124" y="548050"/>
                  <a:pt x="1118062" y="558770"/>
                </a:cubicBezTo>
                <a:cubicBezTo>
                  <a:pt x="1112048" y="561499"/>
                  <a:pt x="1103117" y="567344"/>
                  <a:pt x="1097489" y="572410"/>
                </a:cubicBezTo>
                <a:cubicBezTo>
                  <a:pt x="1090311" y="579235"/>
                  <a:pt x="1087208" y="585276"/>
                  <a:pt x="1085652" y="584884"/>
                </a:cubicBezTo>
                <a:close/>
                <a:moveTo>
                  <a:pt x="1091089" y="444754"/>
                </a:moveTo>
                <a:cubicBezTo>
                  <a:pt x="1103895" y="443390"/>
                  <a:pt x="1114372" y="448652"/>
                  <a:pt x="1118840" y="456448"/>
                </a:cubicBezTo>
                <a:cubicBezTo>
                  <a:pt x="1110883" y="460736"/>
                  <a:pt x="1108554" y="464634"/>
                  <a:pt x="1104478" y="471065"/>
                </a:cubicBezTo>
                <a:cubicBezTo>
                  <a:pt x="1105838" y="468726"/>
                  <a:pt x="1106611" y="468726"/>
                  <a:pt x="1106611" y="463074"/>
                </a:cubicBezTo>
                <a:cubicBezTo>
                  <a:pt x="1106420" y="457422"/>
                  <a:pt x="1100015" y="447483"/>
                  <a:pt x="1091089" y="444754"/>
                </a:cubicBezTo>
                <a:close/>
                <a:moveTo>
                  <a:pt x="1089924" y="450016"/>
                </a:moveTo>
                <a:lnTo>
                  <a:pt x="1090311" y="450016"/>
                </a:lnTo>
                <a:cubicBezTo>
                  <a:pt x="1095938" y="451965"/>
                  <a:pt x="1099819" y="455668"/>
                  <a:pt x="1099819" y="462100"/>
                </a:cubicBezTo>
                <a:cubicBezTo>
                  <a:pt x="1099819" y="468726"/>
                  <a:pt x="1092444" y="475938"/>
                  <a:pt x="1083323" y="476327"/>
                </a:cubicBezTo>
                <a:cubicBezTo>
                  <a:pt x="1074206" y="476717"/>
                  <a:pt x="1066831" y="469311"/>
                  <a:pt x="1066831" y="463269"/>
                </a:cubicBezTo>
                <a:cubicBezTo>
                  <a:pt x="1066831" y="457228"/>
                  <a:pt x="1069738" y="454304"/>
                  <a:pt x="1074010" y="451770"/>
                </a:cubicBezTo>
                <a:cubicBezTo>
                  <a:pt x="1075757" y="455084"/>
                  <a:pt x="1076340" y="458202"/>
                  <a:pt x="1076340" y="463464"/>
                </a:cubicBezTo>
                <a:cubicBezTo>
                  <a:pt x="1076340" y="468142"/>
                  <a:pt x="1075371" y="479056"/>
                  <a:pt x="1084101" y="471260"/>
                </a:cubicBezTo>
                <a:cubicBezTo>
                  <a:pt x="1090506" y="465608"/>
                  <a:pt x="1093609" y="458202"/>
                  <a:pt x="1089924" y="450016"/>
                </a:cubicBezTo>
                <a:close/>
                <a:moveTo>
                  <a:pt x="915267" y="590538"/>
                </a:moveTo>
                <a:cubicBezTo>
                  <a:pt x="911000" y="574164"/>
                  <a:pt x="909640" y="557599"/>
                  <a:pt x="914298" y="543371"/>
                </a:cubicBezTo>
                <a:cubicBezTo>
                  <a:pt x="917401" y="533626"/>
                  <a:pt x="924193" y="523298"/>
                  <a:pt x="931181" y="516085"/>
                </a:cubicBezTo>
                <a:cubicBezTo>
                  <a:pt x="948064" y="499520"/>
                  <a:pt x="962618" y="490750"/>
                  <a:pt x="982412" y="478276"/>
                </a:cubicBezTo>
                <a:cubicBezTo>
                  <a:pt x="989591" y="473794"/>
                  <a:pt x="997161" y="476717"/>
                  <a:pt x="1014044" y="471455"/>
                </a:cubicBezTo>
                <a:cubicBezTo>
                  <a:pt x="1017342" y="470286"/>
                  <a:pt x="1025686" y="468337"/>
                  <a:pt x="1029958" y="468337"/>
                </a:cubicBezTo>
                <a:cubicBezTo>
                  <a:pt x="1035782" y="468337"/>
                  <a:pt x="1047810" y="476522"/>
                  <a:pt x="1048201" y="481200"/>
                </a:cubicBezTo>
                <a:cubicBezTo>
                  <a:pt x="1044125" y="481589"/>
                  <a:pt x="1028989" y="488216"/>
                  <a:pt x="1025882" y="489580"/>
                </a:cubicBezTo>
                <a:cubicBezTo>
                  <a:pt x="1012493" y="496207"/>
                  <a:pt x="1002789" y="501079"/>
                  <a:pt x="990756" y="511019"/>
                </a:cubicBezTo>
                <a:lnTo>
                  <a:pt x="976006" y="524660"/>
                </a:lnTo>
                <a:cubicBezTo>
                  <a:pt x="966890" y="534601"/>
                  <a:pt x="968245" y="533043"/>
                  <a:pt x="961066" y="543959"/>
                </a:cubicBezTo>
                <a:cubicBezTo>
                  <a:pt x="955243" y="554287"/>
                  <a:pt x="934480" y="555845"/>
                  <a:pt x="915267" y="590538"/>
                </a:cubicBezTo>
                <a:close/>
                <a:moveTo>
                  <a:pt x="938556" y="610028"/>
                </a:moveTo>
                <a:cubicBezTo>
                  <a:pt x="920117" y="629905"/>
                  <a:pt x="919730" y="648812"/>
                  <a:pt x="914298" y="659723"/>
                </a:cubicBezTo>
                <a:cubicBezTo>
                  <a:pt x="924971" y="653486"/>
                  <a:pt x="927301" y="630880"/>
                  <a:pt x="945931" y="612948"/>
                </a:cubicBezTo>
                <a:cubicBezTo>
                  <a:pt x="953496" y="612948"/>
                  <a:pt x="964947" y="612757"/>
                  <a:pt x="969219" y="611782"/>
                </a:cubicBezTo>
                <a:cubicBezTo>
                  <a:pt x="966498" y="623281"/>
                  <a:pt x="960097" y="632247"/>
                  <a:pt x="953496" y="640821"/>
                </a:cubicBezTo>
                <a:cubicBezTo>
                  <a:pt x="941658" y="655828"/>
                  <a:pt x="928270" y="670247"/>
                  <a:pt x="914298" y="683309"/>
                </a:cubicBezTo>
                <a:cubicBezTo>
                  <a:pt x="907697" y="689546"/>
                  <a:pt x="904594" y="691300"/>
                  <a:pt x="903043" y="689933"/>
                </a:cubicBezTo>
                <a:cubicBezTo>
                  <a:pt x="897024" y="683892"/>
                  <a:pt x="905759" y="633026"/>
                  <a:pt x="912165" y="615094"/>
                </a:cubicBezTo>
                <a:cubicBezTo>
                  <a:pt x="920699" y="591704"/>
                  <a:pt x="934675" y="571435"/>
                  <a:pt x="949811" y="564228"/>
                </a:cubicBezTo>
                <a:cubicBezTo>
                  <a:pt x="944766" y="574752"/>
                  <a:pt x="938747" y="587417"/>
                  <a:pt x="938556" y="610028"/>
                </a:cubicBezTo>
                <a:close/>
                <a:moveTo>
                  <a:pt x="946513" y="603595"/>
                </a:moveTo>
                <a:cubicBezTo>
                  <a:pt x="946513" y="580014"/>
                  <a:pt x="966498" y="544346"/>
                  <a:pt x="981830" y="528560"/>
                </a:cubicBezTo>
                <a:cubicBezTo>
                  <a:pt x="1002011" y="507898"/>
                  <a:pt x="1029958" y="489385"/>
                  <a:pt x="1054602" y="486657"/>
                </a:cubicBezTo>
                <a:cubicBezTo>
                  <a:pt x="1057710" y="486267"/>
                  <a:pt x="1057900" y="486072"/>
                  <a:pt x="1061008" y="487436"/>
                </a:cubicBezTo>
                <a:cubicBezTo>
                  <a:pt x="1074010" y="493283"/>
                  <a:pt x="1087399" y="494453"/>
                  <a:pt x="1099046" y="484708"/>
                </a:cubicBezTo>
                <a:cubicBezTo>
                  <a:pt x="1103699" y="481395"/>
                  <a:pt x="1119613" y="457227"/>
                  <a:pt x="1121747" y="461905"/>
                </a:cubicBezTo>
                <a:cubicBezTo>
                  <a:pt x="1121165" y="466388"/>
                  <a:pt x="1104673" y="484708"/>
                  <a:pt x="1101179" y="488411"/>
                </a:cubicBezTo>
                <a:cubicBezTo>
                  <a:pt x="1091862" y="498350"/>
                  <a:pt x="1081581" y="510240"/>
                  <a:pt x="1075175" y="521740"/>
                </a:cubicBezTo>
                <a:cubicBezTo>
                  <a:pt x="1073814" y="524273"/>
                  <a:pt x="1074206" y="524469"/>
                  <a:pt x="1071294" y="525831"/>
                </a:cubicBezTo>
                <a:cubicBezTo>
                  <a:pt x="1055963" y="532651"/>
                  <a:pt x="1047619" y="535968"/>
                  <a:pt x="1032478" y="547658"/>
                </a:cubicBezTo>
                <a:cubicBezTo>
                  <a:pt x="1012879" y="562861"/>
                  <a:pt x="1006283" y="574360"/>
                  <a:pt x="999104" y="590925"/>
                </a:cubicBezTo>
                <a:cubicBezTo>
                  <a:pt x="990173" y="600087"/>
                  <a:pt x="953888" y="609440"/>
                  <a:pt x="946513" y="603595"/>
                </a:cubicBezTo>
                <a:close/>
                <a:moveTo>
                  <a:pt x="910804" y="599891"/>
                </a:moveTo>
                <a:cubicBezTo>
                  <a:pt x="900714" y="621331"/>
                  <a:pt x="901296" y="623085"/>
                  <a:pt x="897220" y="642379"/>
                </a:cubicBezTo>
                <a:cubicBezTo>
                  <a:pt x="896442" y="646279"/>
                  <a:pt x="894695" y="654853"/>
                  <a:pt x="892561" y="657386"/>
                </a:cubicBezTo>
                <a:cubicBezTo>
                  <a:pt x="888294" y="662648"/>
                  <a:pt x="877621" y="672001"/>
                  <a:pt x="871798" y="675901"/>
                </a:cubicBezTo>
                <a:cubicBezTo>
                  <a:pt x="868304" y="678238"/>
                  <a:pt x="861903" y="682334"/>
                  <a:pt x="858017" y="682530"/>
                </a:cubicBezTo>
                <a:cubicBezTo>
                  <a:pt x="837450" y="634192"/>
                  <a:pt x="885965" y="566957"/>
                  <a:pt x="906146" y="547854"/>
                </a:cubicBezTo>
                <a:cubicBezTo>
                  <a:pt x="902265" y="567927"/>
                  <a:pt x="905759" y="576506"/>
                  <a:pt x="905373" y="580401"/>
                </a:cubicBezTo>
                <a:cubicBezTo>
                  <a:pt x="904981" y="583326"/>
                  <a:pt x="902461" y="586638"/>
                  <a:pt x="899353" y="592096"/>
                </a:cubicBezTo>
                <a:cubicBezTo>
                  <a:pt x="889459" y="608661"/>
                  <a:pt x="882471" y="620748"/>
                  <a:pt x="879172" y="640042"/>
                </a:cubicBezTo>
                <a:cubicBezTo>
                  <a:pt x="877425" y="649978"/>
                  <a:pt x="877812" y="655049"/>
                  <a:pt x="879950" y="648812"/>
                </a:cubicBezTo>
                <a:cubicBezTo>
                  <a:pt x="885965" y="631076"/>
                  <a:pt x="895859" y="606711"/>
                  <a:pt x="908475" y="594825"/>
                </a:cubicBezTo>
                <a:cubicBezTo>
                  <a:pt x="908862" y="594242"/>
                  <a:pt x="911000" y="599695"/>
                  <a:pt x="910804" y="599891"/>
                </a:cubicBezTo>
                <a:close/>
                <a:moveTo>
                  <a:pt x="1291554" y="574556"/>
                </a:moveTo>
                <a:cubicBezTo>
                  <a:pt x="1291554" y="564811"/>
                  <a:pt x="1286895" y="550196"/>
                  <a:pt x="1286895" y="549412"/>
                </a:cubicBezTo>
                <a:cubicBezTo>
                  <a:pt x="1286895" y="535968"/>
                  <a:pt x="1325516" y="473014"/>
                  <a:pt x="1333277" y="456448"/>
                </a:cubicBezTo>
                <a:cubicBezTo>
                  <a:pt x="1342785" y="435789"/>
                  <a:pt x="1349773" y="410647"/>
                  <a:pt x="1349773" y="387844"/>
                </a:cubicBezTo>
                <a:cubicBezTo>
                  <a:pt x="1369568" y="409283"/>
                  <a:pt x="1377133" y="468921"/>
                  <a:pt x="1366847" y="499910"/>
                </a:cubicBezTo>
                <a:cubicBezTo>
                  <a:pt x="1361028" y="529339"/>
                  <a:pt x="1322991" y="603791"/>
                  <a:pt x="1287091" y="625035"/>
                </a:cubicBezTo>
                <a:cubicBezTo>
                  <a:pt x="1289807" y="617627"/>
                  <a:pt x="1291941" y="603987"/>
                  <a:pt x="1292910" y="594046"/>
                </a:cubicBezTo>
                <a:cubicBezTo>
                  <a:pt x="1310766" y="567344"/>
                  <a:pt x="1351324" y="512191"/>
                  <a:pt x="1351324" y="463659"/>
                </a:cubicBezTo>
                <a:cubicBezTo>
                  <a:pt x="1343950" y="502636"/>
                  <a:pt x="1307659" y="557795"/>
                  <a:pt x="1291554" y="574556"/>
                </a:cubicBezTo>
                <a:close/>
                <a:moveTo>
                  <a:pt x="1317363" y="678238"/>
                </a:moveTo>
                <a:cubicBezTo>
                  <a:pt x="1325124" y="667910"/>
                  <a:pt x="1328618" y="655828"/>
                  <a:pt x="1332112" y="643354"/>
                </a:cubicBezTo>
                <a:cubicBezTo>
                  <a:pt x="1342589" y="631272"/>
                  <a:pt x="1385090" y="577868"/>
                  <a:pt x="1392078" y="539863"/>
                </a:cubicBezTo>
                <a:cubicBezTo>
                  <a:pt x="1382956" y="559745"/>
                  <a:pt x="1347248" y="618406"/>
                  <a:pt x="1333468" y="625422"/>
                </a:cubicBezTo>
                <a:cubicBezTo>
                  <a:pt x="1333277" y="619185"/>
                  <a:pt x="1333277" y="612169"/>
                  <a:pt x="1329783" y="606907"/>
                </a:cubicBezTo>
                <a:cubicBezTo>
                  <a:pt x="1324155" y="612948"/>
                  <a:pt x="1322604" y="617823"/>
                  <a:pt x="1302418" y="623472"/>
                </a:cubicBezTo>
                <a:cubicBezTo>
                  <a:pt x="1318141" y="609053"/>
                  <a:pt x="1331143" y="589171"/>
                  <a:pt x="1343950" y="570269"/>
                </a:cubicBezTo>
                <a:cubicBezTo>
                  <a:pt x="1351711" y="558966"/>
                  <a:pt x="1357534" y="547271"/>
                  <a:pt x="1365878" y="538109"/>
                </a:cubicBezTo>
                <a:cubicBezTo>
                  <a:pt x="1373448" y="529731"/>
                  <a:pt x="1383539" y="523102"/>
                  <a:pt x="1392660" y="518428"/>
                </a:cubicBezTo>
                <a:cubicBezTo>
                  <a:pt x="1394794" y="517453"/>
                  <a:pt x="1397896" y="515306"/>
                  <a:pt x="1399257" y="517644"/>
                </a:cubicBezTo>
                <a:cubicBezTo>
                  <a:pt x="1406827" y="530706"/>
                  <a:pt x="1399643" y="556237"/>
                  <a:pt x="1398092" y="561107"/>
                </a:cubicBezTo>
                <a:cubicBezTo>
                  <a:pt x="1381987" y="607495"/>
                  <a:pt x="1356756" y="655240"/>
                  <a:pt x="1317363" y="678238"/>
                </a:cubicBezTo>
                <a:close/>
                <a:moveTo>
                  <a:pt x="1435548" y="652903"/>
                </a:moveTo>
                <a:cubicBezTo>
                  <a:pt x="1438264" y="645304"/>
                  <a:pt x="1440593" y="628151"/>
                  <a:pt x="1439815" y="621718"/>
                </a:cubicBezTo>
                <a:cubicBezTo>
                  <a:pt x="1428173" y="615486"/>
                  <a:pt x="1412842" y="616652"/>
                  <a:pt x="1402169" y="617823"/>
                </a:cubicBezTo>
                <a:cubicBezTo>
                  <a:pt x="1430889" y="563253"/>
                  <a:pt x="1464850" y="446313"/>
                  <a:pt x="1464850" y="385311"/>
                </a:cubicBezTo>
                <a:lnTo>
                  <a:pt x="1464072" y="385311"/>
                </a:lnTo>
                <a:cubicBezTo>
                  <a:pt x="1464072" y="434230"/>
                  <a:pt x="1408569" y="602816"/>
                  <a:pt x="1380240" y="622110"/>
                </a:cubicBezTo>
                <a:cubicBezTo>
                  <a:pt x="1407214" y="567927"/>
                  <a:pt x="1443505" y="451381"/>
                  <a:pt x="1442726" y="344967"/>
                </a:cubicBezTo>
                <a:cubicBezTo>
                  <a:pt x="1442726" y="334248"/>
                  <a:pt x="1456311" y="310081"/>
                  <a:pt x="1465623" y="299946"/>
                </a:cubicBezTo>
                <a:cubicBezTo>
                  <a:pt x="1474359" y="290396"/>
                  <a:pt x="1481347" y="285329"/>
                  <a:pt x="1485227" y="271686"/>
                </a:cubicBezTo>
                <a:cubicBezTo>
                  <a:pt x="1513170" y="348085"/>
                  <a:pt x="1498229" y="446313"/>
                  <a:pt x="1466984" y="519398"/>
                </a:cubicBezTo>
                <a:cubicBezTo>
                  <a:pt x="1466402" y="520961"/>
                  <a:pt x="1466597" y="523494"/>
                  <a:pt x="1468149" y="524469"/>
                </a:cubicBezTo>
                <a:cubicBezTo>
                  <a:pt x="1468731" y="524856"/>
                  <a:pt x="1469509" y="525052"/>
                  <a:pt x="1470478" y="525444"/>
                </a:cubicBezTo>
                <a:cubicBezTo>
                  <a:pt x="1474359" y="527002"/>
                  <a:pt x="1475719" y="530897"/>
                  <a:pt x="1475910" y="534993"/>
                </a:cubicBezTo>
                <a:cubicBezTo>
                  <a:pt x="1476884" y="554674"/>
                  <a:pt x="1449132" y="633217"/>
                  <a:pt x="1435548" y="652903"/>
                </a:cubicBezTo>
                <a:close/>
                <a:moveTo>
                  <a:pt x="382181" y="1053028"/>
                </a:moveTo>
                <a:cubicBezTo>
                  <a:pt x="387614" y="1066281"/>
                  <a:pt x="396929" y="1061602"/>
                  <a:pt x="407021" y="1055169"/>
                </a:cubicBezTo>
                <a:cubicBezTo>
                  <a:pt x="441369" y="1033146"/>
                  <a:pt x="488721" y="958307"/>
                  <a:pt x="497841" y="929851"/>
                </a:cubicBezTo>
                <a:cubicBezTo>
                  <a:pt x="485809" y="932580"/>
                  <a:pt x="477853" y="934334"/>
                  <a:pt x="471255" y="923613"/>
                </a:cubicBezTo>
                <a:cubicBezTo>
                  <a:pt x="457477" y="936676"/>
                  <a:pt x="418277" y="984617"/>
                  <a:pt x="392854" y="1049711"/>
                </a:cubicBezTo>
                <a:cubicBezTo>
                  <a:pt x="394989" y="996895"/>
                  <a:pt x="463493" y="916989"/>
                  <a:pt x="467374" y="908606"/>
                </a:cubicBezTo>
                <a:cubicBezTo>
                  <a:pt x="467568" y="907048"/>
                  <a:pt x="467374" y="903344"/>
                  <a:pt x="467374" y="901399"/>
                </a:cubicBezTo>
                <a:cubicBezTo>
                  <a:pt x="461164" y="907631"/>
                  <a:pt x="450296" y="921473"/>
                  <a:pt x="442922" y="928685"/>
                </a:cubicBezTo>
                <a:cubicBezTo>
                  <a:pt x="429144" y="942521"/>
                  <a:pt x="416336" y="955578"/>
                  <a:pt x="401975" y="968635"/>
                </a:cubicBezTo>
                <a:cubicBezTo>
                  <a:pt x="385092" y="981888"/>
                  <a:pt x="373448" y="1031784"/>
                  <a:pt x="382181" y="1053028"/>
                </a:cubicBezTo>
                <a:close/>
                <a:moveTo>
                  <a:pt x="436518" y="1040162"/>
                </a:moveTo>
                <a:cubicBezTo>
                  <a:pt x="428756" y="1048349"/>
                  <a:pt x="416918" y="1059069"/>
                  <a:pt x="412648" y="1061210"/>
                </a:cubicBezTo>
                <a:cubicBezTo>
                  <a:pt x="390331" y="1086158"/>
                  <a:pt x="365686" y="1145016"/>
                  <a:pt x="358117" y="1167823"/>
                </a:cubicBezTo>
                <a:cubicBezTo>
                  <a:pt x="363357" y="1130205"/>
                  <a:pt x="381599" y="1098436"/>
                  <a:pt x="395765" y="1068618"/>
                </a:cubicBezTo>
                <a:cubicBezTo>
                  <a:pt x="383539" y="1071543"/>
                  <a:pt x="376553" y="1062964"/>
                  <a:pt x="372866" y="1052249"/>
                </a:cubicBezTo>
                <a:cubicBezTo>
                  <a:pt x="372089" y="1049907"/>
                  <a:pt x="370925" y="1042891"/>
                  <a:pt x="370731" y="1040162"/>
                </a:cubicBezTo>
                <a:cubicBezTo>
                  <a:pt x="355788" y="1057315"/>
                  <a:pt x="343562" y="1144237"/>
                  <a:pt x="346862" y="1166652"/>
                </a:cubicBezTo>
                <a:cubicBezTo>
                  <a:pt x="349579" y="1186142"/>
                  <a:pt x="345891" y="1189846"/>
                  <a:pt x="365491" y="1181463"/>
                </a:cubicBezTo>
                <a:cubicBezTo>
                  <a:pt x="379658" y="1175422"/>
                  <a:pt x="396735" y="1164506"/>
                  <a:pt x="400811" y="1157103"/>
                </a:cubicBezTo>
                <a:cubicBezTo>
                  <a:pt x="402169" y="1154761"/>
                  <a:pt x="403916" y="1138588"/>
                  <a:pt x="404692" y="1134105"/>
                </a:cubicBezTo>
                <a:cubicBezTo>
                  <a:pt x="408573" y="1110327"/>
                  <a:pt x="424292" y="1058481"/>
                  <a:pt x="436518" y="1040162"/>
                </a:cubicBezTo>
                <a:close/>
                <a:moveTo>
                  <a:pt x="422740" y="1094345"/>
                </a:moveTo>
                <a:cubicBezTo>
                  <a:pt x="413425" y="1121434"/>
                  <a:pt x="402752" y="1167431"/>
                  <a:pt x="414007" y="1197641"/>
                </a:cubicBezTo>
                <a:cubicBezTo>
                  <a:pt x="416918" y="1205240"/>
                  <a:pt x="417112" y="1204657"/>
                  <a:pt x="424875" y="1200370"/>
                </a:cubicBezTo>
                <a:cubicBezTo>
                  <a:pt x="437100" y="1193545"/>
                  <a:pt x="461940" y="1172110"/>
                  <a:pt x="470091" y="1159244"/>
                </a:cubicBezTo>
                <a:cubicBezTo>
                  <a:pt x="471837" y="1132738"/>
                  <a:pt x="479406" y="1095124"/>
                  <a:pt x="486586" y="1077192"/>
                </a:cubicBezTo>
                <a:cubicBezTo>
                  <a:pt x="484257" y="1078755"/>
                  <a:pt x="471449" y="1087133"/>
                  <a:pt x="468732" y="1087912"/>
                </a:cubicBezTo>
                <a:cubicBezTo>
                  <a:pt x="464657" y="1089083"/>
                  <a:pt x="465045" y="1086937"/>
                  <a:pt x="462134" y="1085183"/>
                </a:cubicBezTo>
                <a:cubicBezTo>
                  <a:pt x="449908" y="1108960"/>
                  <a:pt x="424874" y="1164506"/>
                  <a:pt x="420605" y="1192379"/>
                </a:cubicBezTo>
                <a:cubicBezTo>
                  <a:pt x="420605" y="1156128"/>
                  <a:pt x="441369" y="1109352"/>
                  <a:pt x="456312" y="1075438"/>
                </a:cubicBezTo>
                <a:cubicBezTo>
                  <a:pt x="451267" y="1062773"/>
                  <a:pt x="453013" y="1035875"/>
                  <a:pt x="455730" y="1023793"/>
                </a:cubicBezTo>
                <a:cubicBezTo>
                  <a:pt x="450490" y="1027884"/>
                  <a:pt x="425845" y="1085183"/>
                  <a:pt x="422740" y="1094345"/>
                </a:cubicBezTo>
                <a:close/>
                <a:moveTo>
                  <a:pt x="484257" y="1115001"/>
                </a:moveTo>
                <a:cubicBezTo>
                  <a:pt x="477465" y="1144046"/>
                  <a:pt x="474942" y="1175030"/>
                  <a:pt x="480182" y="1204461"/>
                </a:cubicBezTo>
                <a:cubicBezTo>
                  <a:pt x="482316" y="1216935"/>
                  <a:pt x="487944" y="1217910"/>
                  <a:pt x="500558" y="1212452"/>
                </a:cubicBezTo>
                <a:cubicBezTo>
                  <a:pt x="512589" y="1207190"/>
                  <a:pt x="526952" y="1192575"/>
                  <a:pt x="535682" y="1182242"/>
                </a:cubicBezTo>
                <a:cubicBezTo>
                  <a:pt x="528699" y="1165094"/>
                  <a:pt x="523262" y="1147162"/>
                  <a:pt x="519578" y="1128451"/>
                </a:cubicBezTo>
                <a:cubicBezTo>
                  <a:pt x="511038" y="1141704"/>
                  <a:pt x="496677" y="1174060"/>
                  <a:pt x="486780" y="1206411"/>
                </a:cubicBezTo>
                <a:cubicBezTo>
                  <a:pt x="489691" y="1172693"/>
                  <a:pt x="510069" y="1120263"/>
                  <a:pt x="516084" y="1108769"/>
                </a:cubicBezTo>
                <a:cubicBezTo>
                  <a:pt x="513368" y="1090058"/>
                  <a:pt x="512589" y="1071543"/>
                  <a:pt x="513172" y="1052636"/>
                </a:cubicBezTo>
                <a:cubicBezTo>
                  <a:pt x="500947" y="1061994"/>
                  <a:pt x="486198" y="1106623"/>
                  <a:pt x="484257" y="1115001"/>
                </a:cubicBezTo>
                <a:close/>
                <a:moveTo>
                  <a:pt x="373060" y="992221"/>
                </a:moveTo>
                <a:cubicBezTo>
                  <a:pt x="364909" y="996508"/>
                  <a:pt x="342981" y="1012294"/>
                  <a:pt x="317364" y="1013465"/>
                </a:cubicBezTo>
                <a:cubicBezTo>
                  <a:pt x="301645" y="1043283"/>
                  <a:pt x="286121" y="1119484"/>
                  <a:pt x="285344" y="1152032"/>
                </a:cubicBezTo>
                <a:cubicBezTo>
                  <a:pt x="285150" y="1160023"/>
                  <a:pt x="285150" y="1163923"/>
                  <a:pt x="290390" y="1161777"/>
                </a:cubicBezTo>
                <a:cubicBezTo>
                  <a:pt x="304750" y="1156324"/>
                  <a:pt x="331142" y="1136055"/>
                  <a:pt x="339099" y="1128255"/>
                </a:cubicBezTo>
                <a:cubicBezTo>
                  <a:pt x="342981" y="1099607"/>
                  <a:pt x="348026" y="1065110"/>
                  <a:pt x="366656" y="1024376"/>
                </a:cubicBezTo>
                <a:cubicBezTo>
                  <a:pt x="345115" y="1052636"/>
                  <a:pt x="310572" y="1108960"/>
                  <a:pt x="299899" y="1138588"/>
                </a:cubicBezTo>
                <a:cubicBezTo>
                  <a:pt x="299899" y="1125334"/>
                  <a:pt x="315424" y="1092591"/>
                  <a:pt x="322216" y="1078946"/>
                </a:cubicBezTo>
                <a:cubicBezTo>
                  <a:pt x="337547" y="1048545"/>
                  <a:pt x="357341" y="1021260"/>
                  <a:pt x="373060" y="992221"/>
                </a:cubicBezTo>
                <a:close/>
                <a:moveTo>
                  <a:pt x="314453" y="939988"/>
                </a:moveTo>
                <a:cubicBezTo>
                  <a:pt x="309214" y="941938"/>
                  <a:pt x="292719" y="947587"/>
                  <a:pt x="289226" y="948954"/>
                </a:cubicBezTo>
                <a:cubicBezTo>
                  <a:pt x="262251" y="981109"/>
                  <a:pt x="238964" y="1016973"/>
                  <a:pt x="227320" y="1057702"/>
                </a:cubicBezTo>
                <a:cubicBezTo>
                  <a:pt x="222662" y="1073880"/>
                  <a:pt x="219557" y="1098240"/>
                  <a:pt x="222662" y="1117343"/>
                </a:cubicBezTo>
                <a:cubicBezTo>
                  <a:pt x="225185" y="1133517"/>
                  <a:pt x="224991" y="1134301"/>
                  <a:pt x="235859" y="1125917"/>
                </a:cubicBezTo>
                <a:cubicBezTo>
                  <a:pt x="249249" y="1115589"/>
                  <a:pt x="272148" y="1096295"/>
                  <a:pt x="285732" y="1086550"/>
                </a:cubicBezTo>
                <a:cubicBezTo>
                  <a:pt x="288255" y="1083821"/>
                  <a:pt x="286702" y="1085962"/>
                  <a:pt x="287673" y="1082263"/>
                </a:cubicBezTo>
                <a:cubicBezTo>
                  <a:pt x="294077" y="1059265"/>
                  <a:pt x="297764" y="1034900"/>
                  <a:pt x="309020" y="1013465"/>
                </a:cubicBezTo>
                <a:cubicBezTo>
                  <a:pt x="299898" y="1014244"/>
                  <a:pt x="298540" y="1007228"/>
                  <a:pt x="298540" y="1003911"/>
                </a:cubicBezTo>
                <a:cubicBezTo>
                  <a:pt x="298540" y="1003132"/>
                  <a:pt x="296017" y="1007811"/>
                  <a:pt x="294077" y="1010540"/>
                </a:cubicBezTo>
                <a:cubicBezTo>
                  <a:pt x="282239" y="1026522"/>
                  <a:pt x="249637" y="1079142"/>
                  <a:pt x="240710" y="1097074"/>
                </a:cubicBezTo>
                <a:cubicBezTo>
                  <a:pt x="239352" y="1099803"/>
                  <a:pt x="235276" y="1109739"/>
                  <a:pt x="233335" y="1111689"/>
                </a:cubicBezTo>
                <a:cubicBezTo>
                  <a:pt x="233530" y="1101944"/>
                  <a:pt x="250995" y="1065693"/>
                  <a:pt x="255847" y="1056340"/>
                </a:cubicBezTo>
                <a:cubicBezTo>
                  <a:pt x="263803" y="1040554"/>
                  <a:pt x="280687" y="1012490"/>
                  <a:pt x="290584" y="997483"/>
                </a:cubicBezTo>
                <a:cubicBezTo>
                  <a:pt x="298929" y="984813"/>
                  <a:pt x="296600" y="988517"/>
                  <a:pt x="301257" y="973118"/>
                </a:cubicBezTo>
                <a:cubicBezTo>
                  <a:pt x="304362" y="962207"/>
                  <a:pt x="308437" y="950708"/>
                  <a:pt x="314453" y="939988"/>
                </a:cubicBezTo>
                <a:close/>
                <a:moveTo>
                  <a:pt x="589438" y="857348"/>
                </a:moveTo>
                <a:cubicBezTo>
                  <a:pt x="578765" y="857740"/>
                  <a:pt x="572751" y="856961"/>
                  <a:pt x="565181" y="855011"/>
                </a:cubicBezTo>
                <a:cubicBezTo>
                  <a:pt x="564016" y="868847"/>
                  <a:pt x="553539" y="886392"/>
                  <a:pt x="546164" y="897499"/>
                </a:cubicBezTo>
                <a:cubicBezTo>
                  <a:pt x="539759" y="907048"/>
                  <a:pt x="539954" y="921473"/>
                  <a:pt x="542284" y="930630"/>
                </a:cubicBezTo>
                <a:cubicBezTo>
                  <a:pt x="554704" y="903932"/>
                  <a:pt x="570613" y="879371"/>
                  <a:pt x="589438" y="857348"/>
                </a:cubicBezTo>
                <a:close/>
                <a:moveTo>
                  <a:pt x="419246" y="920498"/>
                </a:moveTo>
                <a:cubicBezTo>
                  <a:pt x="431278" y="920498"/>
                  <a:pt x="445445" y="908802"/>
                  <a:pt x="452819" y="901399"/>
                </a:cubicBezTo>
                <a:cubicBezTo>
                  <a:pt x="459612" y="894770"/>
                  <a:pt x="462134" y="892820"/>
                  <a:pt x="468538" y="884050"/>
                </a:cubicBezTo>
                <a:cubicBezTo>
                  <a:pt x="476495" y="873330"/>
                  <a:pt x="480376" y="867485"/>
                  <a:pt x="489691" y="857348"/>
                </a:cubicBezTo>
                <a:cubicBezTo>
                  <a:pt x="493572" y="853061"/>
                  <a:pt x="505606" y="840200"/>
                  <a:pt x="511038" y="840200"/>
                </a:cubicBezTo>
                <a:cubicBezTo>
                  <a:pt x="511038" y="840200"/>
                  <a:pt x="503277" y="846437"/>
                  <a:pt x="498618" y="852282"/>
                </a:cubicBezTo>
                <a:cubicBezTo>
                  <a:pt x="490273" y="862610"/>
                  <a:pt x="482316" y="876059"/>
                  <a:pt x="479599" y="881909"/>
                </a:cubicBezTo>
                <a:cubicBezTo>
                  <a:pt x="473001" y="896328"/>
                  <a:pt x="474554" y="909194"/>
                  <a:pt x="477853" y="916989"/>
                </a:cubicBezTo>
                <a:cubicBezTo>
                  <a:pt x="480764" y="924392"/>
                  <a:pt x="482316" y="923227"/>
                  <a:pt x="489885" y="922448"/>
                </a:cubicBezTo>
                <a:cubicBezTo>
                  <a:pt x="504442" y="921080"/>
                  <a:pt x="516470" y="915818"/>
                  <a:pt x="528117" y="906073"/>
                </a:cubicBezTo>
                <a:cubicBezTo>
                  <a:pt x="540341" y="895745"/>
                  <a:pt x="557420" y="868656"/>
                  <a:pt x="557420" y="852674"/>
                </a:cubicBezTo>
                <a:cubicBezTo>
                  <a:pt x="540537" y="849166"/>
                  <a:pt x="522680" y="847216"/>
                  <a:pt x="509678" y="834350"/>
                </a:cubicBezTo>
                <a:cubicBezTo>
                  <a:pt x="495707" y="820318"/>
                  <a:pt x="492020" y="813498"/>
                  <a:pt x="478241" y="799662"/>
                </a:cubicBezTo>
                <a:cubicBezTo>
                  <a:pt x="465627" y="786992"/>
                  <a:pt x="445445" y="782122"/>
                  <a:pt x="428561" y="787188"/>
                </a:cubicBezTo>
                <a:cubicBezTo>
                  <a:pt x="402945" y="794787"/>
                  <a:pt x="387614" y="806874"/>
                  <a:pt x="372089" y="828309"/>
                </a:cubicBezTo>
                <a:cubicBezTo>
                  <a:pt x="369179" y="832209"/>
                  <a:pt x="351713" y="868460"/>
                  <a:pt x="359475" y="868460"/>
                </a:cubicBezTo>
                <a:cubicBezTo>
                  <a:pt x="383151" y="868460"/>
                  <a:pt x="395377" y="866118"/>
                  <a:pt x="417306" y="858715"/>
                </a:cubicBezTo>
                <a:cubicBezTo>
                  <a:pt x="423128" y="856182"/>
                  <a:pt x="424680" y="849749"/>
                  <a:pt x="432054" y="840396"/>
                </a:cubicBezTo>
                <a:cubicBezTo>
                  <a:pt x="441757" y="828701"/>
                  <a:pt x="458253" y="810186"/>
                  <a:pt x="471643" y="802974"/>
                </a:cubicBezTo>
                <a:cubicBezTo>
                  <a:pt x="452431" y="821685"/>
                  <a:pt x="439429" y="836888"/>
                  <a:pt x="429337" y="853257"/>
                </a:cubicBezTo>
                <a:cubicBezTo>
                  <a:pt x="414395" y="877617"/>
                  <a:pt x="413619" y="913285"/>
                  <a:pt x="419246" y="920498"/>
                </a:cubicBezTo>
                <a:close/>
                <a:moveTo>
                  <a:pt x="528117" y="967273"/>
                </a:moveTo>
                <a:cubicBezTo>
                  <a:pt x="522680" y="975460"/>
                  <a:pt x="495125" y="1011123"/>
                  <a:pt x="475136" y="1060823"/>
                </a:cubicBezTo>
                <a:cubicBezTo>
                  <a:pt x="482705" y="1017556"/>
                  <a:pt x="517248" y="954995"/>
                  <a:pt x="532384" y="932776"/>
                </a:cubicBezTo>
                <a:cubicBezTo>
                  <a:pt x="531606" y="930439"/>
                  <a:pt x="531219" y="919718"/>
                  <a:pt x="531606" y="915235"/>
                </a:cubicBezTo>
                <a:cubicBezTo>
                  <a:pt x="522680" y="922448"/>
                  <a:pt x="515697" y="924392"/>
                  <a:pt x="512394" y="925956"/>
                </a:cubicBezTo>
                <a:cubicBezTo>
                  <a:pt x="509678" y="928489"/>
                  <a:pt x="481346" y="981305"/>
                  <a:pt x="469508" y="1011123"/>
                </a:cubicBezTo>
                <a:cubicBezTo>
                  <a:pt x="462134" y="1029834"/>
                  <a:pt x="457865" y="1054194"/>
                  <a:pt x="465434" y="1073297"/>
                </a:cubicBezTo>
                <a:cubicBezTo>
                  <a:pt x="468150" y="1080117"/>
                  <a:pt x="471061" y="1078946"/>
                  <a:pt x="478823" y="1073488"/>
                </a:cubicBezTo>
                <a:cubicBezTo>
                  <a:pt x="487556" y="1066281"/>
                  <a:pt x="507931" y="1049907"/>
                  <a:pt x="514141" y="1039775"/>
                </a:cubicBezTo>
                <a:cubicBezTo>
                  <a:pt x="515888" y="1014244"/>
                  <a:pt x="520742" y="990271"/>
                  <a:pt x="528117" y="967273"/>
                </a:cubicBezTo>
                <a:close/>
                <a:moveTo>
                  <a:pt x="407603" y="886583"/>
                </a:moveTo>
                <a:cubicBezTo>
                  <a:pt x="384897" y="902565"/>
                  <a:pt x="353848" y="921080"/>
                  <a:pt x="328620" y="934138"/>
                </a:cubicBezTo>
                <a:cubicBezTo>
                  <a:pt x="317946" y="943104"/>
                  <a:pt x="305333" y="976430"/>
                  <a:pt x="303392" y="992025"/>
                </a:cubicBezTo>
                <a:cubicBezTo>
                  <a:pt x="302228" y="1001378"/>
                  <a:pt x="303780" y="1008198"/>
                  <a:pt x="315618" y="1006253"/>
                </a:cubicBezTo>
                <a:cubicBezTo>
                  <a:pt x="355594" y="1000212"/>
                  <a:pt x="410902" y="955578"/>
                  <a:pt x="431666" y="926539"/>
                </a:cubicBezTo>
                <a:cubicBezTo>
                  <a:pt x="425068" y="927710"/>
                  <a:pt x="413813" y="934334"/>
                  <a:pt x="410126" y="916793"/>
                </a:cubicBezTo>
                <a:cubicBezTo>
                  <a:pt x="409350" y="913481"/>
                  <a:pt x="408379" y="909194"/>
                  <a:pt x="408185" y="906073"/>
                </a:cubicBezTo>
                <a:cubicBezTo>
                  <a:pt x="376941" y="927121"/>
                  <a:pt x="339293" y="957724"/>
                  <a:pt x="320275" y="986371"/>
                </a:cubicBezTo>
                <a:cubicBezTo>
                  <a:pt x="328426" y="957332"/>
                  <a:pt x="394795" y="901590"/>
                  <a:pt x="408185" y="890287"/>
                </a:cubicBezTo>
                <a:cubicBezTo>
                  <a:pt x="409543" y="889900"/>
                  <a:pt x="409738" y="885221"/>
                  <a:pt x="407603" y="886583"/>
                </a:cubicBezTo>
                <a:close/>
                <a:moveTo>
                  <a:pt x="413036" y="870018"/>
                </a:moveTo>
                <a:cubicBezTo>
                  <a:pt x="409350" y="870018"/>
                  <a:pt x="407021" y="871772"/>
                  <a:pt x="402363" y="872747"/>
                </a:cubicBezTo>
                <a:cubicBezTo>
                  <a:pt x="396347" y="873918"/>
                  <a:pt x="384704" y="876451"/>
                  <a:pt x="378494" y="876451"/>
                </a:cubicBezTo>
                <a:cubicBezTo>
                  <a:pt x="364715" y="876255"/>
                  <a:pt x="369373" y="875863"/>
                  <a:pt x="361416" y="879959"/>
                </a:cubicBezTo>
                <a:cubicBezTo>
                  <a:pt x="336382" y="893212"/>
                  <a:pt x="274283" y="917376"/>
                  <a:pt x="252936" y="932384"/>
                </a:cubicBezTo>
                <a:cubicBezTo>
                  <a:pt x="263803" y="911727"/>
                  <a:pt x="330754" y="882100"/>
                  <a:pt x="345503" y="875672"/>
                </a:cubicBezTo>
                <a:cubicBezTo>
                  <a:pt x="331725" y="875084"/>
                  <a:pt x="317946" y="874305"/>
                  <a:pt x="304168" y="873722"/>
                </a:cubicBezTo>
                <a:cubicBezTo>
                  <a:pt x="302422" y="873722"/>
                  <a:pt x="301257" y="873722"/>
                  <a:pt x="300093" y="874305"/>
                </a:cubicBezTo>
                <a:cubicBezTo>
                  <a:pt x="286897" y="880934"/>
                  <a:pt x="267491" y="892237"/>
                  <a:pt x="259146" y="903153"/>
                </a:cubicBezTo>
                <a:cubicBezTo>
                  <a:pt x="253324" y="910556"/>
                  <a:pt x="243815" y="924006"/>
                  <a:pt x="246532" y="934334"/>
                </a:cubicBezTo>
                <a:cubicBezTo>
                  <a:pt x="248472" y="942129"/>
                  <a:pt x="265356" y="941742"/>
                  <a:pt x="271760" y="941742"/>
                </a:cubicBezTo>
                <a:cubicBezTo>
                  <a:pt x="302810" y="941742"/>
                  <a:pt x="387809" y="896524"/>
                  <a:pt x="413036" y="870018"/>
                </a:cubicBezTo>
                <a:close/>
                <a:moveTo>
                  <a:pt x="366074" y="823439"/>
                </a:moveTo>
                <a:cubicBezTo>
                  <a:pt x="335606" y="816227"/>
                  <a:pt x="318723" y="811161"/>
                  <a:pt x="288837" y="800049"/>
                </a:cubicBezTo>
                <a:cubicBezTo>
                  <a:pt x="275253" y="796541"/>
                  <a:pt x="242457" y="803557"/>
                  <a:pt x="225573" y="813111"/>
                </a:cubicBezTo>
                <a:cubicBezTo>
                  <a:pt x="210242" y="821881"/>
                  <a:pt x="209660" y="827530"/>
                  <a:pt x="222274" y="839421"/>
                </a:cubicBezTo>
                <a:cubicBezTo>
                  <a:pt x="248667" y="864364"/>
                  <a:pt x="314065" y="867485"/>
                  <a:pt x="349579" y="867485"/>
                </a:cubicBezTo>
                <a:cubicBezTo>
                  <a:pt x="349967" y="862806"/>
                  <a:pt x="353848" y="850141"/>
                  <a:pt x="355012" y="844683"/>
                </a:cubicBezTo>
                <a:cubicBezTo>
                  <a:pt x="320081" y="846633"/>
                  <a:pt x="258758" y="847216"/>
                  <a:pt x="227126" y="832792"/>
                </a:cubicBezTo>
                <a:cubicBezTo>
                  <a:pt x="269043" y="837275"/>
                  <a:pt x="313095" y="838833"/>
                  <a:pt x="359670" y="834350"/>
                </a:cubicBezTo>
                <a:cubicBezTo>
                  <a:pt x="361998" y="830259"/>
                  <a:pt x="363357" y="827530"/>
                  <a:pt x="366074" y="823439"/>
                </a:cubicBezTo>
                <a:close/>
                <a:moveTo>
                  <a:pt x="61591" y="740021"/>
                </a:moveTo>
                <a:cubicBezTo>
                  <a:pt x="82550" y="765748"/>
                  <a:pt x="168131" y="821293"/>
                  <a:pt x="205973" y="830651"/>
                </a:cubicBezTo>
                <a:cubicBezTo>
                  <a:pt x="202480" y="824022"/>
                  <a:pt x="208496" y="817202"/>
                  <a:pt x="209854" y="815644"/>
                </a:cubicBezTo>
                <a:cubicBezTo>
                  <a:pt x="171430" y="795179"/>
                  <a:pt x="152218" y="771985"/>
                  <a:pt x="121944" y="736905"/>
                </a:cubicBezTo>
                <a:cubicBezTo>
                  <a:pt x="111077" y="726964"/>
                  <a:pt x="97881" y="716832"/>
                  <a:pt x="83714" y="709815"/>
                </a:cubicBezTo>
                <a:cubicBezTo>
                  <a:pt x="61397" y="698703"/>
                  <a:pt x="41021" y="702603"/>
                  <a:pt x="13658" y="684475"/>
                </a:cubicBezTo>
                <a:cubicBezTo>
                  <a:pt x="7642" y="680384"/>
                  <a:pt x="10747" y="686621"/>
                  <a:pt x="12688" y="692466"/>
                </a:cubicBezTo>
                <a:cubicBezTo>
                  <a:pt x="33841" y="756782"/>
                  <a:pt x="82162" y="811357"/>
                  <a:pt x="147367" y="847603"/>
                </a:cubicBezTo>
                <a:cubicBezTo>
                  <a:pt x="178999" y="865148"/>
                  <a:pt x="207332" y="874501"/>
                  <a:pt x="242457" y="882688"/>
                </a:cubicBezTo>
                <a:cubicBezTo>
                  <a:pt x="254294" y="885417"/>
                  <a:pt x="264191" y="887171"/>
                  <a:pt x="266326" y="885804"/>
                </a:cubicBezTo>
                <a:lnTo>
                  <a:pt x="280881" y="875280"/>
                </a:lnTo>
                <a:cubicBezTo>
                  <a:pt x="283792" y="873526"/>
                  <a:pt x="283209" y="873526"/>
                  <a:pt x="285926" y="871772"/>
                </a:cubicBezTo>
                <a:cubicBezTo>
                  <a:pt x="222274" y="867485"/>
                  <a:pt x="85849" y="785821"/>
                  <a:pt x="61591" y="740021"/>
                </a:cubicBezTo>
                <a:close/>
                <a:moveTo>
                  <a:pt x="74205" y="849553"/>
                </a:moveTo>
                <a:cubicBezTo>
                  <a:pt x="99822" y="870214"/>
                  <a:pt x="241292" y="910948"/>
                  <a:pt x="249443" y="901982"/>
                </a:cubicBezTo>
                <a:cubicBezTo>
                  <a:pt x="250995" y="901399"/>
                  <a:pt x="255847" y="895162"/>
                  <a:pt x="256817" y="893599"/>
                </a:cubicBezTo>
                <a:cubicBezTo>
                  <a:pt x="201898" y="880346"/>
                  <a:pt x="178610" y="875084"/>
                  <a:pt x="127378" y="845658"/>
                </a:cubicBezTo>
                <a:cubicBezTo>
                  <a:pt x="119228" y="840200"/>
                  <a:pt x="79639" y="810186"/>
                  <a:pt x="79445" y="810186"/>
                </a:cubicBezTo>
                <a:cubicBezTo>
                  <a:pt x="64890" y="805899"/>
                  <a:pt x="39080" y="806095"/>
                  <a:pt x="23555" y="810573"/>
                </a:cubicBezTo>
                <a:cubicBezTo>
                  <a:pt x="12688" y="813694"/>
                  <a:pt x="16181" y="816227"/>
                  <a:pt x="22197" y="824414"/>
                </a:cubicBezTo>
                <a:cubicBezTo>
                  <a:pt x="70518" y="890091"/>
                  <a:pt x="153188" y="933947"/>
                  <a:pt x="238769" y="939400"/>
                </a:cubicBezTo>
                <a:cubicBezTo>
                  <a:pt x="234888" y="926343"/>
                  <a:pt x="241292" y="917768"/>
                  <a:pt x="243427" y="910948"/>
                </a:cubicBezTo>
                <a:cubicBezTo>
                  <a:pt x="199569" y="909973"/>
                  <a:pt x="88178" y="868656"/>
                  <a:pt x="74205" y="849553"/>
                </a:cubicBezTo>
                <a:close/>
                <a:moveTo>
                  <a:pt x="220916" y="1003132"/>
                </a:moveTo>
                <a:cubicBezTo>
                  <a:pt x="243621" y="1003132"/>
                  <a:pt x="240904" y="1005082"/>
                  <a:pt x="244979" y="998066"/>
                </a:cubicBezTo>
                <a:cubicBezTo>
                  <a:pt x="247502" y="993779"/>
                  <a:pt x="253324" y="983838"/>
                  <a:pt x="256235" y="978772"/>
                </a:cubicBezTo>
                <a:cubicBezTo>
                  <a:pt x="225573" y="975651"/>
                  <a:pt x="200539" y="972535"/>
                  <a:pt x="172983" y="967660"/>
                </a:cubicBezTo>
                <a:cubicBezTo>
                  <a:pt x="160951" y="965519"/>
                  <a:pt x="118839" y="956553"/>
                  <a:pt x="111853" y="953628"/>
                </a:cubicBezTo>
                <a:cubicBezTo>
                  <a:pt x="153577" y="961232"/>
                  <a:pt x="221110" y="970198"/>
                  <a:pt x="262445" y="970198"/>
                </a:cubicBezTo>
                <a:cubicBezTo>
                  <a:pt x="264774" y="966690"/>
                  <a:pt x="274671" y="951683"/>
                  <a:pt x="276611" y="950512"/>
                </a:cubicBezTo>
                <a:cubicBezTo>
                  <a:pt x="266714" y="953045"/>
                  <a:pt x="250607" y="951487"/>
                  <a:pt x="244785" y="948758"/>
                </a:cubicBezTo>
                <a:cubicBezTo>
                  <a:pt x="217229" y="946225"/>
                  <a:pt x="184821" y="941154"/>
                  <a:pt x="162503" y="933555"/>
                </a:cubicBezTo>
                <a:cubicBezTo>
                  <a:pt x="147949" y="928685"/>
                  <a:pt x="84297" y="917768"/>
                  <a:pt x="59068" y="920884"/>
                </a:cubicBezTo>
                <a:cubicBezTo>
                  <a:pt x="51694" y="921859"/>
                  <a:pt x="52470" y="926146"/>
                  <a:pt x="58486" y="934530"/>
                </a:cubicBezTo>
                <a:cubicBezTo>
                  <a:pt x="94193" y="983059"/>
                  <a:pt x="164056" y="1001574"/>
                  <a:pt x="220916" y="1003132"/>
                </a:cubicBezTo>
                <a:close/>
                <a:moveTo>
                  <a:pt x="144843" y="591900"/>
                </a:moveTo>
                <a:cubicBezTo>
                  <a:pt x="144843" y="595996"/>
                  <a:pt x="132618" y="605741"/>
                  <a:pt x="141933" y="634971"/>
                </a:cubicBezTo>
                <a:cubicBezTo>
                  <a:pt x="148725" y="660698"/>
                  <a:pt x="188895" y="710595"/>
                  <a:pt x="205973" y="724235"/>
                </a:cubicBezTo>
                <a:cubicBezTo>
                  <a:pt x="205197" y="722677"/>
                  <a:pt x="204421" y="721898"/>
                  <a:pt x="204421" y="719561"/>
                </a:cubicBezTo>
                <a:cubicBezTo>
                  <a:pt x="204421" y="714299"/>
                  <a:pt x="221110" y="709031"/>
                  <a:pt x="227126" y="708448"/>
                </a:cubicBezTo>
                <a:cubicBezTo>
                  <a:pt x="176476" y="641208"/>
                  <a:pt x="130289" y="496791"/>
                  <a:pt x="139992" y="501274"/>
                </a:cubicBezTo>
                <a:cubicBezTo>
                  <a:pt x="142903" y="531676"/>
                  <a:pt x="207137" y="674539"/>
                  <a:pt x="239157" y="708061"/>
                </a:cubicBezTo>
                <a:cubicBezTo>
                  <a:pt x="241486" y="708252"/>
                  <a:pt x="248084" y="707473"/>
                  <a:pt x="255653" y="709227"/>
                </a:cubicBezTo>
                <a:cubicBezTo>
                  <a:pt x="253906" y="708061"/>
                  <a:pt x="252936" y="707473"/>
                  <a:pt x="251383" y="706111"/>
                </a:cubicBezTo>
                <a:cubicBezTo>
                  <a:pt x="222080" y="680580"/>
                  <a:pt x="193747" y="622693"/>
                  <a:pt x="180357" y="577868"/>
                </a:cubicBezTo>
                <a:cubicBezTo>
                  <a:pt x="177446" y="568319"/>
                  <a:pt x="164056" y="523881"/>
                  <a:pt x="179969" y="520182"/>
                </a:cubicBezTo>
                <a:cubicBezTo>
                  <a:pt x="167161" y="489775"/>
                  <a:pt x="159010" y="454109"/>
                  <a:pt x="156293" y="441246"/>
                </a:cubicBezTo>
                <a:cubicBezTo>
                  <a:pt x="149307" y="406554"/>
                  <a:pt x="118839" y="393691"/>
                  <a:pt x="102732" y="373227"/>
                </a:cubicBezTo>
                <a:cubicBezTo>
                  <a:pt x="100792" y="370693"/>
                  <a:pt x="95552" y="361923"/>
                  <a:pt x="94970" y="368744"/>
                </a:cubicBezTo>
                <a:cubicBezTo>
                  <a:pt x="92059" y="411037"/>
                  <a:pt x="93417" y="442610"/>
                  <a:pt x="100598" y="484123"/>
                </a:cubicBezTo>
                <a:cubicBezTo>
                  <a:pt x="104867" y="506928"/>
                  <a:pt x="125632" y="567344"/>
                  <a:pt x="144843" y="591900"/>
                </a:cubicBezTo>
                <a:close/>
                <a:moveTo>
                  <a:pt x="228678" y="733593"/>
                </a:moveTo>
                <a:cubicBezTo>
                  <a:pt x="247890" y="749183"/>
                  <a:pt x="280104" y="767306"/>
                  <a:pt x="313483" y="780172"/>
                </a:cubicBezTo>
                <a:cubicBezTo>
                  <a:pt x="318723" y="774327"/>
                  <a:pt x="328426" y="766527"/>
                  <a:pt x="337741" y="764386"/>
                </a:cubicBezTo>
                <a:cubicBezTo>
                  <a:pt x="337547" y="764190"/>
                  <a:pt x="316200" y="752108"/>
                  <a:pt x="299899" y="742363"/>
                </a:cubicBezTo>
                <a:cubicBezTo>
                  <a:pt x="289807" y="736322"/>
                  <a:pt x="279135" y="727552"/>
                  <a:pt x="269431" y="722677"/>
                </a:cubicBezTo>
                <a:cubicBezTo>
                  <a:pt x="252354" y="713906"/>
                  <a:pt x="231007" y="711760"/>
                  <a:pt x="213735" y="720923"/>
                </a:cubicBezTo>
                <a:cubicBezTo>
                  <a:pt x="214124" y="737684"/>
                  <a:pt x="254100" y="773352"/>
                  <a:pt x="267102" y="781343"/>
                </a:cubicBezTo>
                <a:cubicBezTo>
                  <a:pt x="277387" y="787384"/>
                  <a:pt x="309990" y="802582"/>
                  <a:pt x="322022" y="803753"/>
                </a:cubicBezTo>
                <a:cubicBezTo>
                  <a:pt x="311154" y="794204"/>
                  <a:pt x="308050" y="788550"/>
                  <a:pt x="307273" y="787771"/>
                </a:cubicBezTo>
                <a:cubicBezTo>
                  <a:pt x="294271" y="780559"/>
                  <a:pt x="232754" y="750741"/>
                  <a:pt x="228678" y="733593"/>
                </a:cubicBezTo>
                <a:close/>
                <a:moveTo>
                  <a:pt x="238187" y="647058"/>
                </a:moveTo>
                <a:cubicBezTo>
                  <a:pt x="250801" y="660894"/>
                  <a:pt x="293495" y="693833"/>
                  <a:pt x="303974" y="700849"/>
                </a:cubicBezTo>
                <a:cubicBezTo>
                  <a:pt x="327649" y="695195"/>
                  <a:pt x="338517" y="696949"/>
                  <a:pt x="354818" y="699678"/>
                </a:cubicBezTo>
                <a:cubicBezTo>
                  <a:pt x="337741" y="688958"/>
                  <a:pt x="321828" y="677072"/>
                  <a:pt x="307079" y="663623"/>
                </a:cubicBezTo>
                <a:cubicBezTo>
                  <a:pt x="299122" y="656411"/>
                  <a:pt x="283015" y="635559"/>
                  <a:pt x="277970" y="633026"/>
                </a:cubicBezTo>
                <a:cubicBezTo>
                  <a:pt x="267685" y="624839"/>
                  <a:pt x="241098" y="623472"/>
                  <a:pt x="224021" y="627176"/>
                </a:cubicBezTo>
                <a:cubicBezTo>
                  <a:pt x="224021" y="647254"/>
                  <a:pt x="234888" y="667910"/>
                  <a:pt x="245755" y="684284"/>
                </a:cubicBezTo>
                <a:cubicBezTo>
                  <a:pt x="262057" y="709036"/>
                  <a:pt x="291942" y="730668"/>
                  <a:pt x="318141" y="744700"/>
                </a:cubicBezTo>
                <a:cubicBezTo>
                  <a:pt x="311348" y="733980"/>
                  <a:pt x="308050" y="724038"/>
                  <a:pt x="304362" y="713514"/>
                </a:cubicBezTo>
                <a:cubicBezTo>
                  <a:pt x="303780" y="711956"/>
                  <a:pt x="302616" y="711374"/>
                  <a:pt x="293107" y="703769"/>
                </a:cubicBezTo>
                <a:cubicBezTo>
                  <a:pt x="290778" y="701824"/>
                  <a:pt x="289419" y="700457"/>
                  <a:pt x="287091" y="698703"/>
                </a:cubicBezTo>
                <a:cubicBezTo>
                  <a:pt x="274089" y="688375"/>
                  <a:pt x="245367" y="660894"/>
                  <a:pt x="238187" y="647058"/>
                </a:cubicBezTo>
                <a:close/>
                <a:moveTo>
                  <a:pt x="338711" y="678238"/>
                </a:moveTo>
                <a:cubicBezTo>
                  <a:pt x="330949" y="667910"/>
                  <a:pt x="327456" y="655828"/>
                  <a:pt x="323963" y="643354"/>
                </a:cubicBezTo>
                <a:cubicBezTo>
                  <a:pt x="313483" y="631272"/>
                  <a:pt x="270984" y="577868"/>
                  <a:pt x="263997" y="539863"/>
                </a:cubicBezTo>
                <a:cubicBezTo>
                  <a:pt x="273118" y="559745"/>
                  <a:pt x="308825" y="618406"/>
                  <a:pt x="322604" y="625422"/>
                </a:cubicBezTo>
                <a:cubicBezTo>
                  <a:pt x="322798" y="619185"/>
                  <a:pt x="322798" y="612169"/>
                  <a:pt x="326291" y="606907"/>
                </a:cubicBezTo>
                <a:cubicBezTo>
                  <a:pt x="331919" y="612948"/>
                  <a:pt x="333471" y="617823"/>
                  <a:pt x="353654" y="623472"/>
                </a:cubicBezTo>
                <a:cubicBezTo>
                  <a:pt x="337935" y="609053"/>
                  <a:pt x="324933" y="589171"/>
                  <a:pt x="312125" y="570269"/>
                </a:cubicBezTo>
                <a:cubicBezTo>
                  <a:pt x="304362" y="558966"/>
                  <a:pt x="298540" y="547271"/>
                  <a:pt x="290196" y="538109"/>
                </a:cubicBezTo>
                <a:cubicBezTo>
                  <a:pt x="282628" y="529731"/>
                  <a:pt x="272536" y="523102"/>
                  <a:pt x="263415" y="518428"/>
                </a:cubicBezTo>
                <a:cubicBezTo>
                  <a:pt x="261280" y="517453"/>
                  <a:pt x="258176" y="515306"/>
                  <a:pt x="256817" y="517644"/>
                </a:cubicBezTo>
                <a:cubicBezTo>
                  <a:pt x="249249" y="530706"/>
                  <a:pt x="256429" y="556237"/>
                  <a:pt x="257982" y="561107"/>
                </a:cubicBezTo>
                <a:cubicBezTo>
                  <a:pt x="274089" y="607495"/>
                  <a:pt x="299122" y="655240"/>
                  <a:pt x="338711" y="678238"/>
                </a:cubicBezTo>
                <a:close/>
                <a:moveTo>
                  <a:pt x="220334" y="652903"/>
                </a:moveTo>
                <a:cubicBezTo>
                  <a:pt x="217617" y="645304"/>
                  <a:pt x="215288" y="628151"/>
                  <a:pt x="216064" y="621718"/>
                </a:cubicBezTo>
                <a:cubicBezTo>
                  <a:pt x="227708" y="615486"/>
                  <a:pt x="243038" y="616652"/>
                  <a:pt x="253712" y="617823"/>
                </a:cubicBezTo>
                <a:cubicBezTo>
                  <a:pt x="224991" y="563253"/>
                  <a:pt x="191031" y="446313"/>
                  <a:pt x="191031" y="385311"/>
                </a:cubicBezTo>
                <a:lnTo>
                  <a:pt x="191807" y="385311"/>
                </a:lnTo>
                <a:cubicBezTo>
                  <a:pt x="191807" y="434230"/>
                  <a:pt x="247308" y="602816"/>
                  <a:pt x="275641" y="622110"/>
                </a:cubicBezTo>
                <a:cubicBezTo>
                  <a:pt x="248667" y="567927"/>
                  <a:pt x="212377" y="451381"/>
                  <a:pt x="213153" y="344967"/>
                </a:cubicBezTo>
                <a:cubicBezTo>
                  <a:pt x="213153" y="334248"/>
                  <a:pt x="199569" y="310081"/>
                  <a:pt x="190254" y="299946"/>
                </a:cubicBezTo>
                <a:cubicBezTo>
                  <a:pt x="181521" y="290396"/>
                  <a:pt x="174535" y="285329"/>
                  <a:pt x="170654" y="271686"/>
                </a:cubicBezTo>
                <a:cubicBezTo>
                  <a:pt x="142709" y="348085"/>
                  <a:pt x="157652" y="446313"/>
                  <a:pt x="188896" y="519398"/>
                </a:cubicBezTo>
                <a:cubicBezTo>
                  <a:pt x="189478" y="520961"/>
                  <a:pt x="189284" y="523494"/>
                  <a:pt x="187731" y="524469"/>
                </a:cubicBezTo>
                <a:cubicBezTo>
                  <a:pt x="187149" y="524856"/>
                  <a:pt x="186373" y="525052"/>
                  <a:pt x="185402" y="525444"/>
                </a:cubicBezTo>
                <a:cubicBezTo>
                  <a:pt x="181521" y="527002"/>
                  <a:pt x="180163" y="530897"/>
                  <a:pt x="179969" y="534993"/>
                </a:cubicBezTo>
                <a:cubicBezTo>
                  <a:pt x="179192" y="554674"/>
                  <a:pt x="206943" y="633217"/>
                  <a:pt x="220334" y="652903"/>
                </a:cubicBezTo>
                <a:close/>
                <a:moveTo>
                  <a:pt x="280492" y="181254"/>
                </a:moveTo>
                <a:cubicBezTo>
                  <a:pt x="244009" y="206396"/>
                  <a:pt x="223827" y="263110"/>
                  <a:pt x="221692" y="328011"/>
                </a:cubicBezTo>
                <a:cubicBezTo>
                  <a:pt x="219751" y="389208"/>
                  <a:pt x="228484" y="448652"/>
                  <a:pt x="241874" y="502443"/>
                </a:cubicBezTo>
                <a:cubicBezTo>
                  <a:pt x="242650" y="505561"/>
                  <a:pt x="247114" y="522127"/>
                  <a:pt x="247890" y="525444"/>
                </a:cubicBezTo>
                <a:cubicBezTo>
                  <a:pt x="251189" y="507898"/>
                  <a:pt x="255071" y="506340"/>
                  <a:pt x="258952" y="507898"/>
                </a:cubicBezTo>
                <a:cubicBezTo>
                  <a:pt x="270789" y="512970"/>
                  <a:pt x="278552" y="516865"/>
                  <a:pt x="290196" y="527389"/>
                </a:cubicBezTo>
                <a:cubicBezTo>
                  <a:pt x="263803" y="468921"/>
                  <a:pt x="250025" y="347696"/>
                  <a:pt x="260116" y="300141"/>
                </a:cubicBezTo>
                <a:cubicBezTo>
                  <a:pt x="258758" y="336587"/>
                  <a:pt x="272536" y="414935"/>
                  <a:pt x="279135" y="438518"/>
                </a:cubicBezTo>
                <a:cubicBezTo>
                  <a:pt x="284374" y="408893"/>
                  <a:pt x="291166" y="396420"/>
                  <a:pt x="299899" y="381997"/>
                </a:cubicBezTo>
                <a:cubicBezTo>
                  <a:pt x="298929" y="284354"/>
                  <a:pt x="263609" y="232317"/>
                  <a:pt x="280492" y="181254"/>
                </a:cubicBezTo>
                <a:close/>
                <a:moveTo>
                  <a:pt x="364327" y="574556"/>
                </a:moveTo>
                <a:cubicBezTo>
                  <a:pt x="364327" y="564811"/>
                  <a:pt x="368984" y="550196"/>
                  <a:pt x="368984" y="549412"/>
                </a:cubicBezTo>
                <a:cubicBezTo>
                  <a:pt x="368984" y="535968"/>
                  <a:pt x="330366" y="473014"/>
                  <a:pt x="322604" y="456448"/>
                </a:cubicBezTo>
                <a:cubicBezTo>
                  <a:pt x="313095" y="435789"/>
                  <a:pt x="306109" y="410647"/>
                  <a:pt x="306109" y="387844"/>
                </a:cubicBezTo>
                <a:cubicBezTo>
                  <a:pt x="286314" y="409283"/>
                  <a:pt x="278746" y="468921"/>
                  <a:pt x="289031" y="499910"/>
                </a:cubicBezTo>
                <a:cubicBezTo>
                  <a:pt x="294853" y="529339"/>
                  <a:pt x="332889" y="603791"/>
                  <a:pt x="368791" y="625035"/>
                </a:cubicBezTo>
                <a:cubicBezTo>
                  <a:pt x="366074" y="617627"/>
                  <a:pt x="363939" y="603987"/>
                  <a:pt x="362969" y="594046"/>
                </a:cubicBezTo>
                <a:cubicBezTo>
                  <a:pt x="345115" y="567344"/>
                  <a:pt x="304556" y="512191"/>
                  <a:pt x="304556" y="463659"/>
                </a:cubicBezTo>
                <a:cubicBezTo>
                  <a:pt x="312125" y="502636"/>
                  <a:pt x="348414" y="557795"/>
                  <a:pt x="364327" y="574556"/>
                </a:cubicBezTo>
                <a:close/>
                <a:moveTo>
                  <a:pt x="94582" y="647058"/>
                </a:moveTo>
                <a:cubicBezTo>
                  <a:pt x="94582" y="656803"/>
                  <a:pt x="82356" y="659532"/>
                  <a:pt x="100403" y="692466"/>
                </a:cubicBezTo>
                <a:cubicBezTo>
                  <a:pt x="116317" y="721898"/>
                  <a:pt x="174535" y="794008"/>
                  <a:pt x="213930" y="809407"/>
                </a:cubicBezTo>
                <a:cubicBezTo>
                  <a:pt x="217228" y="810769"/>
                  <a:pt x="218005" y="809211"/>
                  <a:pt x="220528" y="807261"/>
                </a:cubicBezTo>
                <a:cubicBezTo>
                  <a:pt x="225961" y="803557"/>
                  <a:pt x="241874" y="795958"/>
                  <a:pt x="250025" y="795958"/>
                </a:cubicBezTo>
                <a:cubicBezTo>
                  <a:pt x="179581" y="739046"/>
                  <a:pt x="100015" y="659919"/>
                  <a:pt x="58680" y="524856"/>
                </a:cubicBezTo>
                <a:cubicBezTo>
                  <a:pt x="108360" y="641600"/>
                  <a:pt x="156876" y="702799"/>
                  <a:pt x="251966" y="783097"/>
                </a:cubicBezTo>
                <a:cubicBezTo>
                  <a:pt x="262251" y="791671"/>
                  <a:pt x="260504" y="792842"/>
                  <a:pt x="272924" y="792842"/>
                </a:cubicBezTo>
                <a:lnTo>
                  <a:pt x="260893" y="785238"/>
                </a:lnTo>
                <a:cubicBezTo>
                  <a:pt x="244397" y="775689"/>
                  <a:pt x="208496" y="739830"/>
                  <a:pt x="194329" y="724431"/>
                </a:cubicBezTo>
                <a:cubicBezTo>
                  <a:pt x="175894" y="704161"/>
                  <a:pt x="163668" y="689154"/>
                  <a:pt x="148725" y="667131"/>
                </a:cubicBezTo>
                <a:cubicBezTo>
                  <a:pt x="137275" y="647254"/>
                  <a:pt x="124855" y="618994"/>
                  <a:pt x="134364" y="596187"/>
                </a:cubicBezTo>
                <a:cubicBezTo>
                  <a:pt x="136499" y="591121"/>
                  <a:pt x="136693" y="590734"/>
                  <a:pt x="133394" y="586251"/>
                </a:cubicBezTo>
                <a:cubicBezTo>
                  <a:pt x="130289" y="581964"/>
                  <a:pt x="127766" y="577285"/>
                  <a:pt x="125049" y="572606"/>
                </a:cubicBezTo>
                <a:cubicBezTo>
                  <a:pt x="95358" y="513552"/>
                  <a:pt x="99434" y="529143"/>
                  <a:pt x="53247" y="491724"/>
                </a:cubicBezTo>
                <a:cubicBezTo>
                  <a:pt x="44126" y="484318"/>
                  <a:pt x="40827" y="474183"/>
                  <a:pt x="41603" y="490165"/>
                </a:cubicBezTo>
                <a:cubicBezTo>
                  <a:pt x="43932" y="542984"/>
                  <a:pt x="56740" y="586638"/>
                  <a:pt x="83132" y="631076"/>
                </a:cubicBezTo>
                <a:cubicBezTo>
                  <a:pt x="84490" y="633217"/>
                  <a:pt x="94582" y="646470"/>
                  <a:pt x="94582" y="647058"/>
                </a:cubicBezTo>
                <a:close/>
                <a:moveTo>
                  <a:pt x="425844" y="702407"/>
                </a:moveTo>
                <a:cubicBezTo>
                  <a:pt x="425844" y="710790"/>
                  <a:pt x="425651" y="694416"/>
                  <a:pt x="419441" y="678630"/>
                </a:cubicBezTo>
                <a:cubicBezTo>
                  <a:pt x="414395" y="665377"/>
                  <a:pt x="404110" y="653099"/>
                  <a:pt x="393825" y="645500"/>
                </a:cubicBezTo>
                <a:cubicBezTo>
                  <a:pt x="384121" y="638288"/>
                  <a:pt x="372284" y="633805"/>
                  <a:pt x="360252" y="631659"/>
                </a:cubicBezTo>
                <a:cubicBezTo>
                  <a:pt x="351713" y="630101"/>
                  <a:pt x="342786" y="627372"/>
                  <a:pt x="335412" y="623472"/>
                </a:cubicBezTo>
                <a:cubicBezTo>
                  <a:pt x="331143" y="621331"/>
                  <a:pt x="328232" y="618019"/>
                  <a:pt x="329008" y="626789"/>
                </a:cubicBezTo>
                <a:cubicBezTo>
                  <a:pt x="331725" y="653682"/>
                  <a:pt x="338905" y="669664"/>
                  <a:pt x="355400" y="690908"/>
                </a:cubicBezTo>
                <a:cubicBezTo>
                  <a:pt x="369373" y="709031"/>
                  <a:pt x="396929" y="710981"/>
                  <a:pt x="418276" y="736513"/>
                </a:cubicBezTo>
                <a:cubicBezTo>
                  <a:pt x="434189" y="755420"/>
                  <a:pt x="421770" y="743529"/>
                  <a:pt x="411484" y="734372"/>
                </a:cubicBezTo>
                <a:cubicBezTo>
                  <a:pt x="388779" y="714489"/>
                  <a:pt x="342786" y="699678"/>
                  <a:pt x="312707" y="705332"/>
                </a:cubicBezTo>
                <a:cubicBezTo>
                  <a:pt x="309602" y="705915"/>
                  <a:pt x="310572" y="707473"/>
                  <a:pt x="311348" y="710398"/>
                </a:cubicBezTo>
                <a:cubicBezTo>
                  <a:pt x="316588" y="727552"/>
                  <a:pt x="333083" y="763215"/>
                  <a:pt x="355788" y="759707"/>
                </a:cubicBezTo>
                <a:cubicBezTo>
                  <a:pt x="361028" y="758928"/>
                  <a:pt x="366656" y="758345"/>
                  <a:pt x="372284" y="758149"/>
                </a:cubicBezTo>
                <a:cubicBezTo>
                  <a:pt x="380628" y="757953"/>
                  <a:pt x="414007" y="759707"/>
                  <a:pt x="425844" y="768090"/>
                </a:cubicBezTo>
                <a:cubicBezTo>
                  <a:pt x="413036" y="764386"/>
                  <a:pt x="388391" y="760099"/>
                  <a:pt x="357147" y="764969"/>
                </a:cubicBezTo>
                <a:cubicBezTo>
                  <a:pt x="337741" y="767894"/>
                  <a:pt x="320081" y="779001"/>
                  <a:pt x="317946" y="788942"/>
                </a:cubicBezTo>
                <a:cubicBezTo>
                  <a:pt x="320858" y="798687"/>
                  <a:pt x="348026" y="811357"/>
                  <a:pt x="366656" y="811744"/>
                </a:cubicBezTo>
                <a:cubicBezTo>
                  <a:pt x="375971" y="811744"/>
                  <a:pt x="374612" y="811940"/>
                  <a:pt x="381792" y="804924"/>
                </a:cubicBezTo>
                <a:cubicBezTo>
                  <a:pt x="386644" y="800049"/>
                  <a:pt x="393048" y="795762"/>
                  <a:pt x="398870" y="792058"/>
                </a:cubicBezTo>
                <a:lnTo>
                  <a:pt x="408379" y="786605"/>
                </a:lnTo>
                <a:cubicBezTo>
                  <a:pt x="391884" y="789525"/>
                  <a:pt x="364133" y="796154"/>
                  <a:pt x="348220" y="794787"/>
                </a:cubicBezTo>
                <a:cubicBezTo>
                  <a:pt x="344145" y="794400"/>
                  <a:pt x="336188" y="793425"/>
                  <a:pt x="343562" y="789334"/>
                </a:cubicBezTo>
                <a:cubicBezTo>
                  <a:pt x="352684" y="784263"/>
                  <a:pt x="376941" y="783484"/>
                  <a:pt x="381792" y="783484"/>
                </a:cubicBezTo>
                <a:cubicBezTo>
                  <a:pt x="387226" y="783484"/>
                  <a:pt x="408185" y="784263"/>
                  <a:pt x="411290" y="785630"/>
                </a:cubicBezTo>
                <a:cubicBezTo>
                  <a:pt x="418277" y="781343"/>
                  <a:pt x="428173" y="778222"/>
                  <a:pt x="435936" y="777247"/>
                </a:cubicBezTo>
                <a:cubicBezTo>
                  <a:pt x="436324" y="759511"/>
                  <a:pt x="431473" y="741775"/>
                  <a:pt x="425651" y="725210"/>
                </a:cubicBezTo>
                <a:cubicBezTo>
                  <a:pt x="441370" y="717807"/>
                  <a:pt x="452625" y="709227"/>
                  <a:pt x="458447" y="698507"/>
                </a:cubicBezTo>
                <a:cubicBezTo>
                  <a:pt x="466986" y="682917"/>
                  <a:pt x="466986" y="663040"/>
                  <a:pt x="457671" y="644133"/>
                </a:cubicBezTo>
                <a:cubicBezTo>
                  <a:pt x="440593" y="609636"/>
                  <a:pt x="405080" y="587030"/>
                  <a:pt x="383928" y="535968"/>
                </a:cubicBezTo>
                <a:cubicBezTo>
                  <a:pt x="380823" y="538109"/>
                  <a:pt x="376359" y="551166"/>
                  <a:pt x="375389" y="555649"/>
                </a:cubicBezTo>
                <a:cubicBezTo>
                  <a:pt x="373448" y="565007"/>
                  <a:pt x="371508" y="574556"/>
                  <a:pt x="371508" y="585472"/>
                </a:cubicBezTo>
                <a:cubicBezTo>
                  <a:pt x="371508" y="598725"/>
                  <a:pt x="374806" y="612169"/>
                  <a:pt x="377718" y="622502"/>
                </a:cubicBezTo>
                <a:cubicBezTo>
                  <a:pt x="380046" y="630684"/>
                  <a:pt x="381211" y="629322"/>
                  <a:pt x="388391" y="633026"/>
                </a:cubicBezTo>
                <a:cubicBezTo>
                  <a:pt x="404110" y="641017"/>
                  <a:pt x="417306" y="657386"/>
                  <a:pt x="422934" y="673951"/>
                </a:cubicBezTo>
                <a:cubicBezTo>
                  <a:pt x="426039" y="683113"/>
                  <a:pt x="425844" y="692275"/>
                  <a:pt x="425844" y="702407"/>
                </a:cubicBezTo>
                <a:close/>
                <a:moveTo>
                  <a:pt x="827941" y="694029"/>
                </a:moveTo>
                <a:cubicBezTo>
                  <a:pt x="830853" y="671031"/>
                  <a:pt x="837640" y="660311"/>
                  <a:pt x="844433" y="653682"/>
                </a:cubicBezTo>
                <a:cubicBezTo>
                  <a:pt x="852972" y="604766"/>
                  <a:pt x="870437" y="573973"/>
                  <a:pt x="907893" y="535576"/>
                </a:cubicBezTo>
                <a:cubicBezTo>
                  <a:pt x="909444" y="533435"/>
                  <a:pt x="915463" y="524660"/>
                  <a:pt x="917401" y="522127"/>
                </a:cubicBezTo>
                <a:cubicBezTo>
                  <a:pt x="931377" y="503028"/>
                  <a:pt x="947868" y="493088"/>
                  <a:pt x="971935" y="476717"/>
                </a:cubicBezTo>
                <a:cubicBezTo>
                  <a:pt x="958541" y="476522"/>
                  <a:pt x="939138" y="474963"/>
                  <a:pt x="925167" y="453135"/>
                </a:cubicBezTo>
                <a:cubicBezTo>
                  <a:pt x="923807" y="450991"/>
                  <a:pt x="921282" y="446898"/>
                  <a:pt x="920117" y="445534"/>
                </a:cubicBezTo>
                <a:cubicBezTo>
                  <a:pt x="917210" y="442610"/>
                  <a:pt x="911583" y="439102"/>
                  <a:pt x="908475" y="436763"/>
                </a:cubicBezTo>
                <a:cubicBezTo>
                  <a:pt x="872962" y="411621"/>
                  <a:pt x="849674" y="380633"/>
                  <a:pt x="838032" y="338146"/>
                </a:cubicBezTo>
                <a:cubicBezTo>
                  <a:pt x="837645" y="336197"/>
                  <a:pt x="836285" y="331714"/>
                  <a:pt x="835316" y="327621"/>
                </a:cubicBezTo>
                <a:cubicBezTo>
                  <a:pt x="834925" y="325867"/>
                  <a:pt x="834538" y="325088"/>
                  <a:pt x="832791" y="325088"/>
                </a:cubicBezTo>
                <a:lnTo>
                  <a:pt x="823283" y="325088"/>
                </a:lnTo>
                <a:cubicBezTo>
                  <a:pt x="821536" y="325088"/>
                  <a:pt x="821149" y="325867"/>
                  <a:pt x="820758" y="327621"/>
                </a:cubicBezTo>
                <a:cubicBezTo>
                  <a:pt x="810085" y="373227"/>
                  <a:pt x="787383" y="408893"/>
                  <a:pt x="747794" y="436958"/>
                </a:cubicBezTo>
                <a:cubicBezTo>
                  <a:pt x="744687" y="439297"/>
                  <a:pt x="739059" y="442805"/>
                  <a:pt x="736148" y="445729"/>
                </a:cubicBezTo>
                <a:cubicBezTo>
                  <a:pt x="734792" y="447093"/>
                  <a:pt x="732463" y="451186"/>
                  <a:pt x="731102" y="453330"/>
                </a:cubicBezTo>
                <a:cubicBezTo>
                  <a:pt x="717131" y="475158"/>
                  <a:pt x="697723" y="476717"/>
                  <a:pt x="684335" y="476912"/>
                </a:cubicBezTo>
                <a:cubicBezTo>
                  <a:pt x="708396" y="493283"/>
                  <a:pt x="725088" y="503224"/>
                  <a:pt x="738864" y="522323"/>
                </a:cubicBezTo>
                <a:cubicBezTo>
                  <a:pt x="740611" y="524856"/>
                  <a:pt x="746630" y="533626"/>
                  <a:pt x="748377" y="535772"/>
                </a:cubicBezTo>
                <a:cubicBezTo>
                  <a:pt x="785827" y="574360"/>
                  <a:pt x="803102" y="604957"/>
                  <a:pt x="811832" y="653878"/>
                </a:cubicBezTo>
                <a:cubicBezTo>
                  <a:pt x="818433" y="660311"/>
                  <a:pt x="825030" y="671031"/>
                  <a:pt x="827941" y="694029"/>
                </a:cubicBezTo>
                <a:close/>
                <a:moveTo>
                  <a:pt x="427980" y="906269"/>
                </a:moveTo>
                <a:cubicBezTo>
                  <a:pt x="427980" y="894966"/>
                  <a:pt x="436130" y="881713"/>
                  <a:pt x="442340" y="872747"/>
                </a:cubicBezTo>
                <a:cubicBezTo>
                  <a:pt x="445251" y="868656"/>
                  <a:pt x="477853" y="828505"/>
                  <a:pt x="480570" y="831430"/>
                </a:cubicBezTo>
                <a:cubicBezTo>
                  <a:pt x="484063" y="834742"/>
                  <a:pt x="430308" y="904515"/>
                  <a:pt x="427980" y="906269"/>
                </a:cubicBezTo>
                <a:close/>
                <a:moveTo>
                  <a:pt x="375389" y="857348"/>
                </a:moveTo>
                <a:cubicBezTo>
                  <a:pt x="381793" y="843904"/>
                  <a:pt x="390719" y="837275"/>
                  <a:pt x="403528" y="828897"/>
                </a:cubicBezTo>
                <a:cubicBezTo>
                  <a:pt x="410320" y="824414"/>
                  <a:pt x="434578" y="809603"/>
                  <a:pt x="441370" y="809407"/>
                </a:cubicBezTo>
                <a:cubicBezTo>
                  <a:pt x="436518" y="816619"/>
                  <a:pt x="401975" y="842929"/>
                  <a:pt x="394795" y="847603"/>
                </a:cubicBezTo>
                <a:cubicBezTo>
                  <a:pt x="389361" y="851111"/>
                  <a:pt x="381793" y="857157"/>
                  <a:pt x="375389" y="857348"/>
                </a:cubicBezTo>
                <a:close/>
                <a:moveTo>
                  <a:pt x="431084" y="686425"/>
                </a:moveTo>
                <a:cubicBezTo>
                  <a:pt x="426427" y="662648"/>
                  <a:pt x="426039" y="650174"/>
                  <a:pt x="411484" y="630684"/>
                </a:cubicBezTo>
                <a:cubicBezTo>
                  <a:pt x="398482" y="613536"/>
                  <a:pt x="384704" y="599112"/>
                  <a:pt x="384704" y="576114"/>
                </a:cubicBezTo>
                <a:cubicBezTo>
                  <a:pt x="384704" y="573189"/>
                  <a:pt x="384509" y="575918"/>
                  <a:pt x="385480" y="573777"/>
                </a:cubicBezTo>
                <a:cubicBezTo>
                  <a:pt x="388002" y="575727"/>
                  <a:pt x="386062" y="573581"/>
                  <a:pt x="387032" y="576114"/>
                </a:cubicBezTo>
                <a:cubicBezTo>
                  <a:pt x="398482" y="603012"/>
                  <a:pt x="411678" y="613536"/>
                  <a:pt x="422740" y="630493"/>
                </a:cubicBezTo>
                <a:cubicBezTo>
                  <a:pt x="433219" y="646470"/>
                  <a:pt x="432831" y="667910"/>
                  <a:pt x="431084" y="686425"/>
                </a:cubicBezTo>
                <a:close/>
                <a:moveTo>
                  <a:pt x="407603" y="705332"/>
                </a:moveTo>
                <a:cubicBezTo>
                  <a:pt x="400423" y="701824"/>
                  <a:pt x="383733" y="687596"/>
                  <a:pt x="377523" y="681942"/>
                </a:cubicBezTo>
                <a:cubicBezTo>
                  <a:pt x="370537" y="675509"/>
                  <a:pt x="363745" y="669081"/>
                  <a:pt x="358311" y="661090"/>
                </a:cubicBezTo>
                <a:cubicBezTo>
                  <a:pt x="355594" y="656994"/>
                  <a:pt x="351325" y="647641"/>
                  <a:pt x="358311" y="653099"/>
                </a:cubicBezTo>
                <a:cubicBezTo>
                  <a:pt x="371701" y="663427"/>
                  <a:pt x="386450" y="674926"/>
                  <a:pt x="397317" y="688179"/>
                </a:cubicBezTo>
                <a:cubicBezTo>
                  <a:pt x="400229" y="691883"/>
                  <a:pt x="407215" y="700070"/>
                  <a:pt x="407603" y="705332"/>
                </a:cubicBezTo>
                <a:close/>
                <a:moveTo>
                  <a:pt x="400423" y="755807"/>
                </a:moveTo>
                <a:lnTo>
                  <a:pt x="384898" y="750158"/>
                </a:lnTo>
                <a:cubicBezTo>
                  <a:pt x="376553" y="746650"/>
                  <a:pt x="360640" y="740609"/>
                  <a:pt x="353848" y="736322"/>
                </a:cubicBezTo>
                <a:cubicBezTo>
                  <a:pt x="351131" y="734759"/>
                  <a:pt x="334830" y="725798"/>
                  <a:pt x="348414" y="727939"/>
                </a:cubicBezTo>
                <a:cubicBezTo>
                  <a:pt x="361028" y="729889"/>
                  <a:pt x="379658" y="738076"/>
                  <a:pt x="389943" y="744313"/>
                </a:cubicBezTo>
                <a:cubicBezTo>
                  <a:pt x="392078" y="745675"/>
                  <a:pt x="394407" y="747429"/>
                  <a:pt x="396347" y="748987"/>
                </a:cubicBezTo>
                <a:cubicBezTo>
                  <a:pt x="398288" y="750545"/>
                  <a:pt x="400229" y="752691"/>
                  <a:pt x="400423" y="755807"/>
                </a:cubicBezTo>
                <a:close/>
                <a:moveTo>
                  <a:pt x="490661" y="909385"/>
                </a:moveTo>
                <a:cubicBezTo>
                  <a:pt x="491049" y="888729"/>
                  <a:pt x="504050" y="878788"/>
                  <a:pt x="518026" y="867485"/>
                </a:cubicBezTo>
                <a:cubicBezTo>
                  <a:pt x="522680" y="863585"/>
                  <a:pt x="526174" y="858132"/>
                  <a:pt x="527535" y="853453"/>
                </a:cubicBezTo>
                <a:cubicBezTo>
                  <a:pt x="528308" y="865339"/>
                  <a:pt x="523072" y="870410"/>
                  <a:pt x="517248" y="875672"/>
                </a:cubicBezTo>
                <a:cubicBezTo>
                  <a:pt x="500946" y="889900"/>
                  <a:pt x="499782" y="888925"/>
                  <a:pt x="490661" y="909385"/>
                </a:cubicBezTo>
                <a:close/>
                <a:moveTo>
                  <a:pt x="1228094" y="906269"/>
                </a:moveTo>
                <a:cubicBezTo>
                  <a:pt x="1228094" y="894966"/>
                  <a:pt x="1219946" y="881713"/>
                  <a:pt x="1213737" y="872747"/>
                </a:cubicBezTo>
                <a:cubicBezTo>
                  <a:pt x="1210825" y="868656"/>
                  <a:pt x="1178219" y="828505"/>
                  <a:pt x="1175503" y="831430"/>
                </a:cubicBezTo>
                <a:cubicBezTo>
                  <a:pt x="1172009" y="834742"/>
                  <a:pt x="1225574" y="904515"/>
                  <a:pt x="1228094" y="906269"/>
                </a:cubicBezTo>
                <a:close/>
                <a:moveTo>
                  <a:pt x="1280686" y="857348"/>
                </a:moveTo>
                <a:cubicBezTo>
                  <a:pt x="1274280" y="843904"/>
                  <a:pt x="1265354" y="837275"/>
                  <a:pt x="1252547" y="828897"/>
                </a:cubicBezTo>
                <a:cubicBezTo>
                  <a:pt x="1245755" y="824414"/>
                  <a:pt x="1221498" y="809603"/>
                  <a:pt x="1214705" y="809407"/>
                </a:cubicBezTo>
                <a:cubicBezTo>
                  <a:pt x="1219555" y="816619"/>
                  <a:pt x="1254099" y="842929"/>
                  <a:pt x="1261278" y="847603"/>
                </a:cubicBezTo>
                <a:cubicBezTo>
                  <a:pt x="1266519" y="851111"/>
                  <a:pt x="1274280" y="857157"/>
                  <a:pt x="1280686" y="857348"/>
                </a:cubicBezTo>
                <a:close/>
                <a:moveTo>
                  <a:pt x="1248471" y="705332"/>
                </a:moveTo>
                <a:cubicBezTo>
                  <a:pt x="1255650" y="701824"/>
                  <a:pt x="1272342" y="687596"/>
                  <a:pt x="1278552" y="681942"/>
                </a:cubicBezTo>
                <a:cubicBezTo>
                  <a:pt x="1285535" y="675509"/>
                  <a:pt x="1292327" y="669081"/>
                  <a:pt x="1297764" y="661090"/>
                </a:cubicBezTo>
                <a:cubicBezTo>
                  <a:pt x="1300480" y="656994"/>
                  <a:pt x="1304747" y="647641"/>
                  <a:pt x="1297764" y="653099"/>
                </a:cubicBezTo>
                <a:cubicBezTo>
                  <a:pt x="1284370" y="663427"/>
                  <a:pt x="1269626" y="674926"/>
                  <a:pt x="1258757" y="688179"/>
                </a:cubicBezTo>
                <a:cubicBezTo>
                  <a:pt x="1255846" y="691883"/>
                  <a:pt x="1248858" y="700070"/>
                  <a:pt x="1248471" y="705332"/>
                </a:cubicBezTo>
                <a:close/>
                <a:moveTo>
                  <a:pt x="1255459" y="755807"/>
                </a:moveTo>
                <a:lnTo>
                  <a:pt x="1270982" y="750158"/>
                </a:lnTo>
                <a:cubicBezTo>
                  <a:pt x="1279325" y="746650"/>
                  <a:pt x="1295239" y="740609"/>
                  <a:pt x="1302031" y="736322"/>
                </a:cubicBezTo>
                <a:cubicBezTo>
                  <a:pt x="1304747" y="734759"/>
                  <a:pt x="1321048" y="725798"/>
                  <a:pt x="1307463" y="727939"/>
                </a:cubicBezTo>
                <a:cubicBezTo>
                  <a:pt x="1294852" y="729889"/>
                  <a:pt x="1276223" y="738076"/>
                  <a:pt x="1265936" y="744313"/>
                </a:cubicBezTo>
                <a:cubicBezTo>
                  <a:pt x="1263803" y="745675"/>
                  <a:pt x="1261473" y="747429"/>
                  <a:pt x="1259531" y="748987"/>
                </a:cubicBezTo>
                <a:cubicBezTo>
                  <a:pt x="1257784" y="750545"/>
                  <a:pt x="1255846" y="752691"/>
                  <a:pt x="1255459" y="755807"/>
                </a:cubicBezTo>
                <a:close/>
                <a:moveTo>
                  <a:pt x="1165412" y="909385"/>
                </a:moveTo>
                <a:cubicBezTo>
                  <a:pt x="1165026" y="888729"/>
                  <a:pt x="1152024" y="878788"/>
                  <a:pt x="1138052" y="867485"/>
                </a:cubicBezTo>
                <a:cubicBezTo>
                  <a:pt x="1133394" y="863585"/>
                  <a:pt x="1129900" y="858132"/>
                  <a:pt x="1128539" y="853453"/>
                </a:cubicBezTo>
                <a:cubicBezTo>
                  <a:pt x="1127766" y="865339"/>
                  <a:pt x="1133002" y="870410"/>
                  <a:pt x="1138826" y="875672"/>
                </a:cubicBezTo>
                <a:cubicBezTo>
                  <a:pt x="1154935" y="889900"/>
                  <a:pt x="1156291" y="888925"/>
                  <a:pt x="1165412" y="909385"/>
                </a:cubicBezTo>
                <a:close/>
                <a:moveTo>
                  <a:pt x="892757" y="304039"/>
                </a:moveTo>
                <a:cubicBezTo>
                  <a:pt x="899163" y="305403"/>
                  <a:pt x="905373" y="306767"/>
                  <a:pt x="911583" y="308522"/>
                </a:cubicBezTo>
                <a:lnTo>
                  <a:pt x="918179" y="310276"/>
                </a:lnTo>
                <a:cubicBezTo>
                  <a:pt x="918761" y="310471"/>
                  <a:pt x="919344" y="310665"/>
                  <a:pt x="919730" y="310860"/>
                </a:cubicBezTo>
                <a:cubicBezTo>
                  <a:pt x="914489" y="314174"/>
                  <a:pt x="900131" y="316902"/>
                  <a:pt x="895473" y="317877"/>
                </a:cubicBezTo>
                <a:cubicBezTo>
                  <a:pt x="894695" y="315148"/>
                  <a:pt x="893143" y="307157"/>
                  <a:pt x="892757" y="304039"/>
                </a:cubicBezTo>
                <a:close/>
                <a:moveTo>
                  <a:pt x="737895" y="310276"/>
                </a:moveTo>
                <a:cubicBezTo>
                  <a:pt x="746238" y="307937"/>
                  <a:pt x="754778" y="305793"/>
                  <a:pt x="763317" y="304039"/>
                </a:cubicBezTo>
                <a:cubicBezTo>
                  <a:pt x="762930" y="307157"/>
                  <a:pt x="761379" y="315148"/>
                  <a:pt x="760601" y="318071"/>
                </a:cubicBezTo>
                <a:cubicBezTo>
                  <a:pt x="755942" y="316902"/>
                  <a:pt x="741584" y="314174"/>
                  <a:pt x="736343" y="311055"/>
                </a:cubicBezTo>
                <a:cubicBezTo>
                  <a:pt x="736730" y="310860"/>
                  <a:pt x="737312" y="310471"/>
                  <a:pt x="737895" y="310276"/>
                </a:cubicBezTo>
                <a:close/>
                <a:moveTo>
                  <a:pt x="805818" y="96474"/>
                </a:moveTo>
                <a:cubicBezTo>
                  <a:pt x="806013" y="98423"/>
                  <a:pt x="809116" y="113625"/>
                  <a:pt x="809502" y="115964"/>
                </a:cubicBezTo>
                <a:cubicBezTo>
                  <a:pt x="812610" y="132335"/>
                  <a:pt x="815522" y="148511"/>
                  <a:pt x="818624" y="164883"/>
                </a:cubicBezTo>
                <a:cubicBezTo>
                  <a:pt x="819016" y="166637"/>
                  <a:pt x="820175" y="173263"/>
                  <a:pt x="820175" y="174432"/>
                </a:cubicBezTo>
                <a:cubicBezTo>
                  <a:pt x="818624" y="168001"/>
                  <a:pt x="817073" y="161374"/>
                  <a:pt x="815326" y="154943"/>
                </a:cubicBezTo>
                <a:cubicBezTo>
                  <a:pt x="812223" y="142469"/>
                  <a:pt x="808729" y="128827"/>
                  <a:pt x="805431" y="116548"/>
                </a:cubicBezTo>
                <a:lnTo>
                  <a:pt x="800381" y="97448"/>
                </a:lnTo>
                <a:lnTo>
                  <a:pt x="805818" y="96474"/>
                </a:lnTo>
                <a:close/>
                <a:moveTo>
                  <a:pt x="835898" y="174627"/>
                </a:moveTo>
                <a:cubicBezTo>
                  <a:pt x="836089" y="172289"/>
                  <a:pt x="842495" y="137597"/>
                  <a:pt x="842882" y="135453"/>
                </a:cubicBezTo>
                <a:cubicBezTo>
                  <a:pt x="844628" y="125708"/>
                  <a:pt x="846571" y="115964"/>
                  <a:pt x="848509" y="106219"/>
                </a:cubicBezTo>
                <a:cubicBezTo>
                  <a:pt x="849091" y="103101"/>
                  <a:pt x="850060" y="99592"/>
                  <a:pt x="850452" y="96474"/>
                </a:cubicBezTo>
                <a:lnTo>
                  <a:pt x="855693" y="97643"/>
                </a:lnTo>
                <a:cubicBezTo>
                  <a:pt x="855497" y="99007"/>
                  <a:pt x="854719" y="101151"/>
                  <a:pt x="854332" y="102516"/>
                </a:cubicBezTo>
                <a:lnTo>
                  <a:pt x="850452" y="116743"/>
                </a:lnTo>
                <a:cubicBezTo>
                  <a:pt x="845989" y="134284"/>
                  <a:pt x="841330" y="151824"/>
                  <a:pt x="837063" y="169560"/>
                </a:cubicBezTo>
                <a:cubicBezTo>
                  <a:pt x="836672" y="170924"/>
                  <a:pt x="835898" y="173458"/>
                  <a:pt x="835898" y="174627"/>
                </a:cubicBezTo>
                <a:close/>
                <a:moveTo>
                  <a:pt x="694621" y="113625"/>
                </a:moveTo>
                <a:cubicBezTo>
                  <a:pt x="695590" y="112456"/>
                  <a:pt x="700053" y="109922"/>
                  <a:pt x="701800" y="108947"/>
                </a:cubicBezTo>
                <a:cubicBezTo>
                  <a:pt x="706845" y="106024"/>
                  <a:pt x="713833" y="103490"/>
                  <a:pt x="720043" y="103685"/>
                </a:cubicBezTo>
                <a:cubicBezTo>
                  <a:pt x="724119" y="103880"/>
                  <a:pt x="726253" y="104855"/>
                  <a:pt x="729165" y="106219"/>
                </a:cubicBezTo>
                <a:cubicBezTo>
                  <a:pt x="728773" y="106609"/>
                  <a:pt x="725671" y="107583"/>
                  <a:pt x="725088" y="107778"/>
                </a:cubicBezTo>
                <a:cubicBezTo>
                  <a:pt x="721208" y="109142"/>
                  <a:pt x="717327" y="110896"/>
                  <a:pt x="713637" y="112845"/>
                </a:cubicBezTo>
                <a:cubicBezTo>
                  <a:pt x="708396" y="115574"/>
                  <a:pt x="711308" y="114794"/>
                  <a:pt x="705294" y="114015"/>
                </a:cubicBezTo>
                <a:cubicBezTo>
                  <a:pt x="701413" y="113625"/>
                  <a:pt x="698501" y="113625"/>
                  <a:pt x="694621" y="113625"/>
                </a:cubicBezTo>
                <a:close/>
                <a:moveTo>
                  <a:pt x="926909" y="106219"/>
                </a:moveTo>
                <a:cubicBezTo>
                  <a:pt x="930017" y="104660"/>
                  <a:pt x="931959" y="103685"/>
                  <a:pt x="936031" y="103685"/>
                </a:cubicBezTo>
                <a:cubicBezTo>
                  <a:pt x="942050" y="103490"/>
                  <a:pt x="949229" y="106024"/>
                  <a:pt x="954274" y="108947"/>
                </a:cubicBezTo>
                <a:cubicBezTo>
                  <a:pt x="955825" y="109922"/>
                  <a:pt x="960484" y="112456"/>
                  <a:pt x="961453" y="113625"/>
                </a:cubicBezTo>
                <a:cubicBezTo>
                  <a:pt x="957572" y="113625"/>
                  <a:pt x="954661" y="113625"/>
                  <a:pt x="950780" y="114015"/>
                </a:cubicBezTo>
                <a:cubicBezTo>
                  <a:pt x="944379" y="114794"/>
                  <a:pt x="947482" y="115574"/>
                  <a:pt x="942436" y="112845"/>
                </a:cubicBezTo>
                <a:cubicBezTo>
                  <a:pt x="938164" y="110507"/>
                  <a:pt x="933511" y="108558"/>
                  <a:pt x="928852" y="106998"/>
                </a:cubicBezTo>
                <a:lnTo>
                  <a:pt x="926909" y="106219"/>
                </a:lnTo>
                <a:close/>
                <a:moveTo>
                  <a:pt x="820175" y="195091"/>
                </a:moveTo>
                <a:cubicBezTo>
                  <a:pt x="819789" y="194507"/>
                  <a:pt x="819016" y="189829"/>
                  <a:pt x="818624" y="188660"/>
                </a:cubicBezTo>
                <a:cubicBezTo>
                  <a:pt x="817269" y="183008"/>
                  <a:pt x="815326" y="175992"/>
                  <a:pt x="813579" y="170340"/>
                </a:cubicBezTo>
                <a:cubicBezTo>
                  <a:pt x="807369" y="149876"/>
                  <a:pt x="800772" y="128827"/>
                  <a:pt x="793784" y="108558"/>
                </a:cubicBezTo>
                <a:cubicBezTo>
                  <a:pt x="793202" y="106998"/>
                  <a:pt x="793202" y="107193"/>
                  <a:pt x="793980" y="106024"/>
                </a:cubicBezTo>
                <a:lnTo>
                  <a:pt x="796892" y="101346"/>
                </a:lnTo>
                <a:cubicBezTo>
                  <a:pt x="797278" y="101931"/>
                  <a:pt x="802324" y="121811"/>
                  <a:pt x="803102" y="124344"/>
                </a:cubicBezTo>
                <a:cubicBezTo>
                  <a:pt x="807369" y="140131"/>
                  <a:pt x="810863" y="155333"/>
                  <a:pt x="814939" y="170924"/>
                </a:cubicBezTo>
                <a:cubicBezTo>
                  <a:pt x="816490" y="176771"/>
                  <a:pt x="817851" y="182813"/>
                  <a:pt x="819011" y="188660"/>
                </a:cubicBezTo>
                <a:cubicBezTo>
                  <a:pt x="819593" y="190219"/>
                  <a:pt x="820758" y="193922"/>
                  <a:pt x="820175" y="195091"/>
                </a:cubicBezTo>
                <a:close/>
                <a:moveTo>
                  <a:pt x="835898" y="195091"/>
                </a:moveTo>
                <a:cubicBezTo>
                  <a:pt x="835316" y="194507"/>
                  <a:pt x="835703" y="193337"/>
                  <a:pt x="835898" y="192168"/>
                </a:cubicBezTo>
                <a:lnTo>
                  <a:pt x="837836" y="183008"/>
                </a:lnTo>
                <a:cubicBezTo>
                  <a:pt x="840361" y="171509"/>
                  <a:pt x="843464" y="159036"/>
                  <a:pt x="846376" y="147732"/>
                </a:cubicBezTo>
                <a:cubicBezTo>
                  <a:pt x="848318" y="139936"/>
                  <a:pt x="850256" y="132140"/>
                  <a:pt x="852390" y="124344"/>
                </a:cubicBezTo>
                <a:cubicBezTo>
                  <a:pt x="853364" y="120446"/>
                  <a:pt x="854528" y="116548"/>
                  <a:pt x="855497" y="112845"/>
                </a:cubicBezTo>
                <a:cubicBezTo>
                  <a:pt x="855884" y="111286"/>
                  <a:pt x="858213" y="101931"/>
                  <a:pt x="858600" y="101346"/>
                </a:cubicBezTo>
                <a:cubicBezTo>
                  <a:pt x="858795" y="101541"/>
                  <a:pt x="859960" y="103295"/>
                  <a:pt x="860156" y="103685"/>
                </a:cubicBezTo>
                <a:cubicBezTo>
                  <a:pt x="862485" y="107583"/>
                  <a:pt x="862485" y="106609"/>
                  <a:pt x="861707" y="108753"/>
                </a:cubicBezTo>
                <a:cubicBezTo>
                  <a:pt x="861321" y="109727"/>
                  <a:pt x="861125" y="110701"/>
                  <a:pt x="860738" y="111676"/>
                </a:cubicBezTo>
                <a:cubicBezTo>
                  <a:pt x="856853" y="123370"/>
                  <a:pt x="853168" y="134869"/>
                  <a:pt x="849287" y="146757"/>
                </a:cubicBezTo>
                <a:cubicBezTo>
                  <a:pt x="845989" y="156697"/>
                  <a:pt x="841134" y="172483"/>
                  <a:pt x="838614" y="182618"/>
                </a:cubicBezTo>
                <a:cubicBezTo>
                  <a:pt x="837836" y="186711"/>
                  <a:pt x="836867" y="190609"/>
                  <a:pt x="835898" y="195091"/>
                </a:cubicBezTo>
                <a:close/>
                <a:moveTo>
                  <a:pt x="784080" y="209124"/>
                </a:moveTo>
                <a:cubicBezTo>
                  <a:pt x="783307" y="207955"/>
                  <a:pt x="782333" y="206980"/>
                  <a:pt x="781560" y="205811"/>
                </a:cubicBezTo>
                <a:cubicBezTo>
                  <a:pt x="778262" y="201133"/>
                  <a:pt x="775154" y="196650"/>
                  <a:pt x="772052" y="191583"/>
                </a:cubicBezTo>
                <a:cubicBezTo>
                  <a:pt x="770305" y="188855"/>
                  <a:pt x="762930" y="175992"/>
                  <a:pt x="761961" y="173263"/>
                </a:cubicBezTo>
                <a:cubicBezTo>
                  <a:pt x="761766" y="172678"/>
                  <a:pt x="761766" y="172873"/>
                  <a:pt x="761379" y="172289"/>
                </a:cubicBezTo>
                <a:cubicBezTo>
                  <a:pt x="760797" y="171509"/>
                  <a:pt x="756138" y="161374"/>
                  <a:pt x="755556" y="160205"/>
                </a:cubicBezTo>
                <a:cubicBezTo>
                  <a:pt x="753031" y="154748"/>
                  <a:pt x="750701" y="149291"/>
                  <a:pt x="748377" y="143639"/>
                </a:cubicBezTo>
                <a:cubicBezTo>
                  <a:pt x="746047" y="137987"/>
                  <a:pt x="743909" y="132335"/>
                  <a:pt x="741775" y="126488"/>
                </a:cubicBezTo>
                <a:cubicBezTo>
                  <a:pt x="741193" y="124929"/>
                  <a:pt x="736148" y="110117"/>
                  <a:pt x="735957" y="108558"/>
                </a:cubicBezTo>
                <a:lnTo>
                  <a:pt x="738673" y="107388"/>
                </a:lnTo>
                <a:cubicBezTo>
                  <a:pt x="739059" y="109337"/>
                  <a:pt x="743718" y="123175"/>
                  <a:pt x="744491" y="125319"/>
                </a:cubicBezTo>
                <a:cubicBezTo>
                  <a:pt x="749732" y="140715"/>
                  <a:pt x="758467" y="161179"/>
                  <a:pt x="765646" y="175017"/>
                </a:cubicBezTo>
                <a:cubicBezTo>
                  <a:pt x="768362" y="180279"/>
                  <a:pt x="771078" y="185347"/>
                  <a:pt x="773990" y="190219"/>
                </a:cubicBezTo>
                <a:cubicBezTo>
                  <a:pt x="778648" y="198405"/>
                  <a:pt x="786992" y="210878"/>
                  <a:pt x="793593" y="217895"/>
                </a:cubicBezTo>
                <a:cubicBezTo>
                  <a:pt x="794367" y="218869"/>
                  <a:pt x="795531" y="220233"/>
                  <a:pt x="796309" y="221013"/>
                </a:cubicBezTo>
                <a:cubicBezTo>
                  <a:pt x="797665" y="222377"/>
                  <a:pt x="799221" y="224131"/>
                  <a:pt x="800772" y="225496"/>
                </a:cubicBezTo>
                <a:cubicBezTo>
                  <a:pt x="801159" y="225690"/>
                  <a:pt x="801159" y="225885"/>
                  <a:pt x="801545" y="226275"/>
                </a:cubicBezTo>
                <a:lnTo>
                  <a:pt x="805431" y="229588"/>
                </a:lnTo>
                <a:cubicBezTo>
                  <a:pt x="803875" y="229004"/>
                  <a:pt x="798829" y="224911"/>
                  <a:pt x="797474" y="223936"/>
                </a:cubicBezTo>
                <a:cubicBezTo>
                  <a:pt x="797082" y="223547"/>
                  <a:pt x="797082" y="223547"/>
                  <a:pt x="796696" y="223157"/>
                </a:cubicBezTo>
                <a:cubicBezTo>
                  <a:pt x="793784" y="220623"/>
                  <a:pt x="786801" y="212632"/>
                  <a:pt x="784080" y="209124"/>
                </a:cubicBezTo>
                <a:close/>
                <a:moveTo>
                  <a:pt x="850452" y="229588"/>
                </a:moveTo>
                <a:cubicBezTo>
                  <a:pt x="850838" y="229004"/>
                  <a:pt x="851617" y="228614"/>
                  <a:pt x="852003" y="228224"/>
                </a:cubicBezTo>
                <a:lnTo>
                  <a:pt x="859574" y="221013"/>
                </a:lnTo>
                <a:cubicBezTo>
                  <a:pt x="861707" y="219064"/>
                  <a:pt x="868304" y="210683"/>
                  <a:pt x="870246" y="207955"/>
                </a:cubicBezTo>
                <a:cubicBezTo>
                  <a:pt x="872767" y="204251"/>
                  <a:pt x="875096" y="201328"/>
                  <a:pt x="877425" y="197430"/>
                </a:cubicBezTo>
                <a:cubicBezTo>
                  <a:pt x="888294" y="179889"/>
                  <a:pt x="897220" y="161569"/>
                  <a:pt x="904981" y="142275"/>
                </a:cubicBezTo>
                <a:cubicBezTo>
                  <a:pt x="908475" y="133699"/>
                  <a:pt x="913134" y="120836"/>
                  <a:pt x="915850" y="111871"/>
                </a:cubicBezTo>
                <a:cubicBezTo>
                  <a:pt x="916236" y="110507"/>
                  <a:pt x="917014" y="108558"/>
                  <a:pt x="917210" y="107193"/>
                </a:cubicBezTo>
                <a:lnTo>
                  <a:pt x="919926" y="108363"/>
                </a:lnTo>
                <a:cubicBezTo>
                  <a:pt x="919730" y="109727"/>
                  <a:pt x="917597" y="115964"/>
                  <a:pt x="917014" y="117523"/>
                </a:cubicBezTo>
                <a:cubicBezTo>
                  <a:pt x="911387" y="134674"/>
                  <a:pt x="904208" y="152019"/>
                  <a:pt x="896442" y="168391"/>
                </a:cubicBezTo>
                <a:cubicBezTo>
                  <a:pt x="895859" y="169560"/>
                  <a:pt x="895086" y="171509"/>
                  <a:pt x="894308" y="172289"/>
                </a:cubicBezTo>
                <a:cubicBezTo>
                  <a:pt x="891010" y="178915"/>
                  <a:pt x="887516" y="185152"/>
                  <a:pt x="883635" y="191583"/>
                </a:cubicBezTo>
                <a:cubicBezTo>
                  <a:pt x="877039" y="202302"/>
                  <a:pt x="871602" y="209904"/>
                  <a:pt x="863258" y="218869"/>
                </a:cubicBezTo>
                <a:cubicBezTo>
                  <a:pt x="861511" y="220818"/>
                  <a:pt x="859764" y="222182"/>
                  <a:pt x="857827" y="223936"/>
                </a:cubicBezTo>
                <a:cubicBezTo>
                  <a:pt x="856853" y="225301"/>
                  <a:pt x="852199" y="229004"/>
                  <a:pt x="850452" y="229588"/>
                </a:cubicBezTo>
                <a:close/>
                <a:moveTo>
                  <a:pt x="790099" y="109142"/>
                </a:moveTo>
                <a:cubicBezTo>
                  <a:pt x="791068" y="112650"/>
                  <a:pt x="792429" y="116159"/>
                  <a:pt x="793593" y="119667"/>
                </a:cubicBezTo>
                <a:cubicBezTo>
                  <a:pt x="800577" y="140715"/>
                  <a:pt x="807755" y="162739"/>
                  <a:pt x="813579" y="184177"/>
                </a:cubicBezTo>
                <a:cubicBezTo>
                  <a:pt x="814161" y="186321"/>
                  <a:pt x="816104" y="193727"/>
                  <a:pt x="816104" y="195481"/>
                </a:cubicBezTo>
                <a:cubicBezTo>
                  <a:pt x="815712" y="195091"/>
                  <a:pt x="814743" y="193922"/>
                  <a:pt x="814357" y="193337"/>
                </a:cubicBezTo>
                <a:cubicBezTo>
                  <a:pt x="805622" y="182228"/>
                  <a:pt x="798247" y="169365"/>
                  <a:pt x="792233" y="156697"/>
                </a:cubicBezTo>
                <a:cubicBezTo>
                  <a:pt x="788739" y="149486"/>
                  <a:pt x="785637" y="142275"/>
                  <a:pt x="782529" y="134674"/>
                </a:cubicBezTo>
                <a:cubicBezTo>
                  <a:pt x="781169" y="130971"/>
                  <a:pt x="775154" y="115379"/>
                  <a:pt x="774185" y="111481"/>
                </a:cubicBezTo>
                <a:lnTo>
                  <a:pt x="790099" y="109142"/>
                </a:lnTo>
                <a:close/>
                <a:moveTo>
                  <a:pt x="839970" y="195481"/>
                </a:moveTo>
                <a:cubicBezTo>
                  <a:pt x="839970" y="193532"/>
                  <a:pt x="841913" y="186321"/>
                  <a:pt x="842495" y="184177"/>
                </a:cubicBezTo>
                <a:cubicBezTo>
                  <a:pt x="843464" y="180474"/>
                  <a:pt x="844433" y="176771"/>
                  <a:pt x="845597" y="173068"/>
                </a:cubicBezTo>
                <a:cubicBezTo>
                  <a:pt x="851034" y="153384"/>
                  <a:pt x="857827" y="133894"/>
                  <a:pt x="864227" y="114405"/>
                </a:cubicBezTo>
                <a:cubicBezTo>
                  <a:pt x="864810" y="112845"/>
                  <a:pt x="865588" y="110702"/>
                  <a:pt x="865974" y="109142"/>
                </a:cubicBezTo>
                <a:lnTo>
                  <a:pt x="881888" y="111676"/>
                </a:lnTo>
                <a:cubicBezTo>
                  <a:pt x="881502" y="113625"/>
                  <a:pt x="880533" y="115769"/>
                  <a:pt x="879950" y="117718"/>
                </a:cubicBezTo>
                <a:cubicBezTo>
                  <a:pt x="872184" y="140131"/>
                  <a:pt x="862676" y="162154"/>
                  <a:pt x="849870" y="182228"/>
                </a:cubicBezTo>
                <a:cubicBezTo>
                  <a:pt x="848705" y="183787"/>
                  <a:pt x="841526" y="194312"/>
                  <a:pt x="839970" y="195481"/>
                </a:cubicBezTo>
                <a:close/>
                <a:moveTo>
                  <a:pt x="715967" y="116159"/>
                </a:moveTo>
                <a:cubicBezTo>
                  <a:pt x="716549" y="115769"/>
                  <a:pt x="718878" y="114599"/>
                  <a:pt x="719651" y="114210"/>
                </a:cubicBezTo>
                <a:cubicBezTo>
                  <a:pt x="723341" y="112456"/>
                  <a:pt x="728191" y="110312"/>
                  <a:pt x="732071" y="109532"/>
                </a:cubicBezTo>
                <a:cubicBezTo>
                  <a:pt x="732654" y="112650"/>
                  <a:pt x="736926" y="123760"/>
                  <a:pt x="736926" y="124929"/>
                </a:cubicBezTo>
                <a:cubicBezTo>
                  <a:pt x="734792" y="123760"/>
                  <a:pt x="715967" y="116159"/>
                  <a:pt x="715967" y="116159"/>
                </a:cubicBezTo>
                <a:close/>
                <a:moveTo>
                  <a:pt x="918957" y="125124"/>
                </a:moveTo>
                <a:cubicBezTo>
                  <a:pt x="919148" y="124149"/>
                  <a:pt x="923224" y="112845"/>
                  <a:pt x="923807" y="109727"/>
                </a:cubicBezTo>
                <a:cubicBezTo>
                  <a:pt x="926327" y="110117"/>
                  <a:pt x="930212" y="111676"/>
                  <a:pt x="932346" y="112650"/>
                </a:cubicBezTo>
                <a:cubicBezTo>
                  <a:pt x="933701" y="113235"/>
                  <a:pt x="939138" y="115574"/>
                  <a:pt x="939911" y="116353"/>
                </a:cubicBezTo>
                <a:cubicBezTo>
                  <a:pt x="939525" y="116743"/>
                  <a:pt x="935062" y="117913"/>
                  <a:pt x="934284" y="118302"/>
                </a:cubicBezTo>
                <a:cubicBezTo>
                  <a:pt x="928852" y="120056"/>
                  <a:pt x="924002" y="122395"/>
                  <a:pt x="918957" y="125124"/>
                </a:cubicBezTo>
                <a:close/>
                <a:moveTo>
                  <a:pt x="671719" y="139741"/>
                </a:moveTo>
                <a:cubicBezTo>
                  <a:pt x="672110" y="138766"/>
                  <a:pt x="673662" y="136233"/>
                  <a:pt x="674244" y="135258"/>
                </a:cubicBezTo>
                <a:cubicBezTo>
                  <a:pt x="677542" y="130191"/>
                  <a:pt x="679289" y="128047"/>
                  <a:pt x="683366" y="123565"/>
                </a:cubicBezTo>
                <a:cubicBezTo>
                  <a:pt x="684721" y="122200"/>
                  <a:pt x="687437" y="119277"/>
                  <a:pt x="688993" y="118692"/>
                </a:cubicBezTo>
                <a:cubicBezTo>
                  <a:pt x="694038" y="117133"/>
                  <a:pt x="699666" y="117523"/>
                  <a:pt x="704711" y="118108"/>
                </a:cubicBezTo>
                <a:cubicBezTo>
                  <a:pt x="704516" y="118302"/>
                  <a:pt x="704516" y="118497"/>
                  <a:pt x="704129" y="118497"/>
                </a:cubicBezTo>
                <a:cubicBezTo>
                  <a:pt x="697337" y="122980"/>
                  <a:pt x="691323" y="127657"/>
                  <a:pt x="685499" y="133309"/>
                </a:cubicBezTo>
                <a:cubicBezTo>
                  <a:pt x="684335" y="134479"/>
                  <a:pt x="683366" y="135453"/>
                  <a:pt x="682201" y="136623"/>
                </a:cubicBezTo>
                <a:cubicBezTo>
                  <a:pt x="681227" y="137597"/>
                  <a:pt x="681423" y="137792"/>
                  <a:pt x="680067" y="137987"/>
                </a:cubicBezTo>
                <a:cubicBezTo>
                  <a:pt x="676182" y="138377"/>
                  <a:pt x="674631" y="139156"/>
                  <a:pt x="671719" y="139741"/>
                </a:cubicBezTo>
                <a:close/>
                <a:moveTo>
                  <a:pt x="979114" y="131166"/>
                </a:moveTo>
                <a:cubicBezTo>
                  <a:pt x="980279" y="132725"/>
                  <a:pt x="983773" y="137987"/>
                  <a:pt x="984355" y="139741"/>
                </a:cubicBezTo>
                <a:cubicBezTo>
                  <a:pt x="982994" y="139546"/>
                  <a:pt x="981057" y="138766"/>
                  <a:pt x="978727" y="138377"/>
                </a:cubicBezTo>
                <a:cubicBezTo>
                  <a:pt x="977753" y="138182"/>
                  <a:pt x="976785" y="137987"/>
                  <a:pt x="975620" y="137987"/>
                </a:cubicBezTo>
                <a:cubicBezTo>
                  <a:pt x="974847" y="137987"/>
                  <a:pt x="974847" y="137987"/>
                  <a:pt x="974455" y="137402"/>
                </a:cubicBezTo>
                <a:lnTo>
                  <a:pt x="968441" y="131360"/>
                </a:lnTo>
                <a:cubicBezTo>
                  <a:pt x="968054" y="131166"/>
                  <a:pt x="967859" y="130776"/>
                  <a:pt x="967663" y="130581"/>
                </a:cubicBezTo>
                <a:cubicBezTo>
                  <a:pt x="964947" y="128242"/>
                  <a:pt x="962035" y="125708"/>
                  <a:pt x="959124" y="123565"/>
                </a:cubicBezTo>
                <a:lnTo>
                  <a:pt x="951362" y="117913"/>
                </a:lnTo>
                <a:cubicBezTo>
                  <a:pt x="956408" y="117328"/>
                  <a:pt x="962427" y="117133"/>
                  <a:pt x="967276" y="118692"/>
                </a:cubicBezTo>
                <a:cubicBezTo>
                  <a:pt x="969796" y="119472"/>
                  <a:pt x="977367" y="128632"/>
                  <a:pt x="979114" y="131166"/>
                </a:cubicBezTo>
                <a:close/>
                <a:moveTo>
                  <a:pt x="687050" y="137597"/>
                </a:moveTo>
                <a:cubicBezTo>
                  <a:pt x="691709" y="131945"/>
                  <a:pt x="702186" y="124539"/>
                  <a:pt x="708592" y="120446"/>
                </a:cubicBezTo>
                <a:cubicBezTo>
                  <a:pt x="710535" y="119277"/>
                  <a:pt x="710535" y="118887"/>
                  <a:pt x="711890" y="119277"/>
                </a:cubicBezTo>
                <a:cubicBezTo>
                  <a:pt x="719265" y="121226"/>
                  <a:pt x="726253" y="123565"/>
                  <a:pt x="732849" y="127073"/>
                </a:cubicBezTo>
                <a:cubicBezTo>
                  <a:pt x="733818" y="127657"/>
                  <a:pt x="734983" y="128242"/>
                  <a:pt x="735957" y="128632"/>
                </a:cubicBezTo>
                <a:cubicBezTo>
                  <a:pt x="735375" y="129022"/>
                  <a:pt x="733628" y="129606"/>
                  <a:pt x="732849" y="129801"/>
                </a:cubicBezTo>
                <a:cubicBezTo>
                  <a:pt x="726444" y="132335"/>
                  <a:pt x="719847" y="136428"/>
                  <a:pt x="714415" y="140715"/>
                </a:cubicBezTo>
                <a:cubicBezTo>
                  <a:pt x="712473" y="142275"/>
                  <a:pt x="712859" y="142275"/>
                  <a:pt x="711890" y="141885"/>
                </a:cubicBezTo>
                <a:cubicBezTo>
                  <a:pt x="704325" y="139351"/>
                  <a:pt x="694812" y="137597"/>
                  <a:pt x="687050" y="137597"/>
                </a:cubicBezTo>
                <a:close/>
                <a:moveTo>
                  <a:pt x="920313" y="128827"/>
                </a:moveTo>
                <a:cubicBezTo>
                  <a:pt x="921282" y="128437"/>
                  <a:pt x="922446" y="127657"/>
                  <a:pt x="923420" y="127073"/>
                </a:cubicBezTo>
                <a:cubicBezTo>
                  <a:pt x="930212" y="123565"/>
                  <a:pt x="937005" y="121031"/>
                  <a:pt x="944570" y="119277"/>
                </a:cubicBezTo>
                <a:cubicBezTo>
                  <a:pt x="945539" y="119082"/>
                  <a:pt x="945539" y="119082"/>
                  <a:pt x="946317" y="119667"/>
                </a:cubicBezTo>
                <a:cubicBezTo>
                  <a:pt x="951945" y="123175"/>
                  <a:pt x="958155" y="127657"/>
                  <a:pt x="963004" y="131945"/>
                </a:cubicBezTo>
                <a:cubicBezTo>
                  <a:pt x="964751" y="133504"/>
                  <a:pt x="967859" y="136233"/>
                  <a:pt x="969219" y="137792"/>
                </a:cubicBezTo>
                <a:cubicBezTo>
                  <a:pt x="961844" y="137792"/>
                  <a:pt x="954470" y="139156"/>
                  <a:pt x="947482" y="141300"/>
                </a:cubicBezTo>
                <a:cubicBezTo>
                  <a:pt x="943797" y="142469"/>
                  <a:pt x="943988" y="142859"/>
                  <a:pt x="943019" y="141885"/>
                </a:cubicBezTo>
                <a:cubicBezTo>
                  <a:pt x="937587" y="137402"/>
                  <a:pt x="930212" y="132725"/>
                  <a:pt x="923420" y="130191"/>
                </a:cubicBezTo>
                <a:cubicBezTo>
                  <a:pt x="922446" y="129606"/>
                  <a:pt x="920895" y="129411"/>
                  <a:pt x="920313" y="128827"/>
                </a:cubicBezTo>
                <a:close/>
                <a:moveTo>
                  <a:pt x="667256" y="157866"/>
                </a:moveTo>
                <a:cubicBezTo>
                  <a:pt x="667065" y="153968"/>
                  <a:pt x="667647" y="150070"/>
                  <a:pt x="668616" y="146757"/>
                </a:cubicBezTo>
                <a:cubicBezTo>
                  <a:pt x="669003" y="145783"/>
                  <a:pt x="668807" y="145198"/>
                  <a:pt x="669781" y="144808"/>
                </a:cubicBezTo>
                <a:cubicBezTo>
                  <a:pt x="671528" y="144029"/>
                  <a:pt x="675017" y="142859"/>
                  <a:pt x="676764" y="142664"/>
                </a:cubicBezTo>
                <a:cubicBezTo>
                  <a:pt x="676573" y="143054"/>
                  <a:pt x="675795" y="144029"/>
                  <a:pt x="675409" y="144613"/>
                </a:cubicBezTo>
                <a:cubicBezTo>
                  <a:pt x="673466" y="147147"/>
                  <a:pt x="670750" y="151045"/>
                  <a:pt x="669199" y="153968"/>
                </a:cubicBezTo>
                <a:cubicBezTo>
                  <a:pt x="668812" y="154553"/>
                  <a:pt x="667647" y="157282"/>
                  <a:pt x="667256" y="157866"/>
                </a:cubicBezTo>
                <a:close/>
                <a:moveTo>
                  <a:pt x="988818" y="157866"/>
                </a:moveTo>
                <a:cubicBezTo>
                  <a:pt x="988426" y="157282"/>
                  <a:pt x="987267" y="154553"/>
                  <a:pt x="986684" y="153579"/>
                </a:cubicBezTo>
                <a:cubicBezTo>
                  <a:pt x="984741" y="149681"/>
                  <a:pt x="981830" y="145978"/>
                  <a:pt x="979114" y="142470"/>
                </a:cubicBezTo>
                <a:cubicBezTo>
                  <a:pt x="980665" y="142664"/>
                  <a:pt x="982412" y="143249"/>
                  <a:pt x="983773" y="143639"/>
                </a:cubicBezTo>
                <a:cubicBezTo>
                  <a:pt x="986684" y="144613"/>
                  <a:pt x="986684" y="144613"/>
                  <a:pt x="987071" y="145978"/>
                </a:cubicBezTo>
                <a:cubicBezTo>
                  <a:pt x="988622" y="150655"/>
                  <a:pt x="988818" y="153189"/>
                  <a:pt x="988818" y="157866"/>
                </a:cubicBezTo>
                <a:close/>
                <a:moveTo>
                  <a:pt x="716936" y="143834"/>
                </a:moveTo>
                <a:cubicBezTo>
                  <a:pt x="717714" y="143249"/>
                  <a:pt x="718682" y="142664"/>
                  <a:pt x="719461" y="141885"/>
                </a:cubicBezTo>
                <a:cubicBezTo>
                  <a:pt x="721790" y="140131"/>
                  <a:pt x="724892" y="138377"/>
                  <a:pt x="727418" y="136818"/>
                </a:cubicBezTo>
                <a:cubicBezTo>
                  <a:pt x="729938" y="135453"/>
                  <a:pt x="736539" y="132140"/>
                  <a:pt x="739642" y="131750"/>
                </a:cubicBezTo>
                <a:cubicBezTo>
                  <a:pt x="741584" y="136818"/>
                  <a:pt x="743522" y="142080"/>
                  <a:pt x="745656" y="147147"/>
                </a:cubicBezTo>
                <a:cubicBezTo>
                  <a:pt x="746238" y="148706"/>
                  <a:pt x="747212" y="150655"/>
                  <a:pt x="747794" y="152214"/>
                </a:cubicBezTo>
                <a:cubicBezTo>
                  <a:pt x="744491" y="153384"/>
                  <a:pt x="741584" y="155527"/>
                  <a:pt x="739642" y="156307"/>
                </a:cubicBezTo>
                <a:cubicBezTo>
                  <a:pt x="738673" y="155722"/>
                  <a:pt x="737895" y="155138"/>
                  <a:pt x="736926" y="154553"/>
                </a:cubicBezTo>
                <a:cubicBezTo>
                  <a:pt x="732463" y="151630"/>
                  <a:pt x="727608" y="148706"/>
                  <a:pt x="722955" y="146562"/>
                </a:cubicBezTo>
                <a:cubicBezTo>
                  <a:pt x="721981" y="146173"/>
                  <a:pt x="717327" y="144224"/>
                  <a:pt x="716936" y="143834"/>
                </a:cubicBezTo>
                <a:close/>
                <a:moveTo>
                  <a:pt x="908279" y="152409"/>
                </a:moveTo>
                <a:cubicBezTo>
                  <a:pt x="908671" y="150850"/>
                  <a:pt x="909640" y="148901"/>
                  <a:pt x="910418" y="147342"/>
                </a:cubicBezTo>
                <a:cubicBezTo>
                  <a:pt x="912551" y="142275"/>
                  <a:pt x="914489" y="137207"/>
                  <a:pt x="916432" y="131945"/>
                </a:cubicBezTo>
                <a:cubicBezTo>
                  <a:pt x="919730" y="132335"/>
                  <a:pt x="926136" y="135453"/>
                  <a:pt x="928656" y="137012"/>
                </a:cubicBezTo>
                <a:cubicBezTo>
                  <a:pt x="934284" y="140326"/>
                  <a:pt x="934480" y="140715"/>
                  <a:pt x="939138" y="143834"/>
                </a:cubicBezTo>
                <a:cubicBezTo>
                  <a:pt x="938556" y="144224"/>
                  <a:pt x="936809" y="144808"/>
                  <a:pt x="936031" y="145198"/>
                </a:cubicBezTo>
                <a:cubicBezTo>
                  <a:pt x="930212" y="147732"/>
                  <a:pt x="924193" y="151045"/>
                  <a:pt x="918957" y="154553"/>
                </a:cubicBezTo>
                <a:cubicBezTo>
                  <a:pt x="917983" y="155138"/>
                  <a:pt x="917210" y="155722"/>
                  <a:pt x="916432" y="156307"/>
                </a:cubicBezTo>
                <a:cubicBezTo>
                  <a:pt x="914489" y="155722"/>
                  <a:pt x="911773" y="153579"/>
                  <a:pt x="908279" y="152409"/>
                </a:cubicBezTo>
                <a:close/>
                <a:moveTo>
                  <a:pt x="669003" y="168586"/>
                </a:moveTo>
                <a:cubicBezTo>
                  <a:pt x="668421" y="163518"/>
                  <a:pt x="672693" y="155333"/>
                  <a:pt x="674826" y="152214"/>
                </a:cubicBezTo>
                <a:cubicBezTo>
                  <a:pt x="677156" y="148901"/>
                  <a:pt x="678320" y="147147"/>
                  <a:pt x="680840" y="144224"/>
                </a:cubicBezTo>
                <a:cubicBezTo>
                  <a:pt x="682201" y="142469"/>
                  <a:pt x="682587" y="141885"/>
                  <a:pt x="683752" y="141885"/>
                </a:cubicBezTo>
                <a:cubicBezTo>
                  <a:pt x="692096" y="141495"/>
                  <a:pt x="701413" y="143054"/>
                  <a:pt x="708788" y="145588"/>
                </a:cubicBezTo>
                <a:cubicBezTo>
                  <a:pt x="708396" y="146173"/>
                  <a:pt x="708010" y="146367"/>
                  <a:pt x="707427" y="146757"/>
                </a:cubicBezTo>
                <a:cubicBezTo>
                  <a:pt x="706845" y="147147"/>
                  <a:pt x="706649" y="147537"/>
                  <a:pt x="706263" y="147927"/>
                </a:cubicBezTo>
                <a:cubicBezTo>
                  <a:pt x="704907" y="149291"/>
                  <a:pt x="701217" y="152799"/>
                  <a:pt x="700053" y="154358"/>
                </a:cubicBezTo>
                <a:lnTo>
                  <a:pt x="690158" y="166831"/>
                </a:lnTo>
                <a:cubicBezTo>
                  <a:pt x="683556" y="166637"/>
                  <a:pt x="679485" y="166442"/>
                  <a:pt x="672693" y="168001"/>
                </a:cubicBezTo>
                <a:cubicBezTo>
                  <a:pt x="671915" y="167806"/>
                  <a:pt x="669585" y="168586"/>
                  <a:pt x="669003" y="168586"/>
                </a:cubicBezTo>
                <a:close/>
                <a:moveTo>
                  <a:pt x="947095" y="145393"/>
                </a:moveTo>
                <a:cubicBezTo>
                  <a:pt x="954078" y="143054"/>
                  <a:pt x="962618" y="141495"/>
                  <a:pt x="969992" y="141690"/>
                </a:cubicBezTo>
                <a:cubicBezTo>
                  <a:pt x="972904" y="141690"/>
                  <a:pt x="972708" y="141495"/>
                  <a:pt x="973682" y="142470"/>
                </a:cubicBezTo>
                <a:cubicBezTo>
                  <a:pt x="977949" y="147147"/>
                  <a:pt x="987849" y="160205"/>
                  <a:pt x="986875" y="168586"/>
                </a:cubicBezTo>
                <a:cubicBezTo>
                  <a:pt x="986293" y="168586"/>
                  <a:pt x="983190" y="167806"/>
                  <a:pt x="982216" y="167611"/>
                </a:cubicBezTo>
                <a:cubicBezTo>
                  <a:pt x="980474" y="167221"/>
                  <a:pt x="978727" y="167026"/>
                  <a:pt x="977171" y="166831"/>
                </a:cubicBezTo>
                <a:cubicBezTo>
                  <a:pt x="973100" y="166442"/>
                  <a:pt x="969796" y="166637"/>
                  <a:pt x="965916" y="166637"/>
                </a:cubicBezTo>
                <a:cubicBezTo>
                  <a:pt x="965529" y="166247"/>
                  <a:pt x="965143" y="165662"/>
                  <a:pt x="964751" y="165077"/>
                </a:cubicBezTo>
                <a:lnTo>
                  <a:pt x="961649" y="160790"/>
                </a:lnTo>
                <a:cubicBezTo>
                  <a:pt x="959319" y="157671"/>
                  <a:pt x="957959" y="156502"/>
                  <a:pt x="955825" y="153968"/>
                </a:cubicBezTo>
                <a:cubicBezTo>
                  <a:pt x="955439" y="153384"/>
                  <a:pt x="955052" y="153189"/>
                  <a:pt x="954661" y="152799"/>
                </a:cubicBezTo>
                <a:cubicBezTo>
                  <a:pt x="953888" y="151824"/>
                  <a:pt x="953109" y="151045"/>
                  <a:pt x="952140" y="150265"/>
                </a:cubicBezTo>
                <a:lnTo>
                  <a:pt x="948260" y="146562"/>
                </a:lnTo>
                <a:cubicBezTo>
                  <a:pt x="948064" y="146173"/>
                  <a:pt x="947482" y="145783"/>
                  <a:pt x="947095" y="145393"/>
                </a:cubicBezTo>
                <a:close/>
                <a:moveTo>
                  <a:pt x="694812" y="167026"/>
                </a:moveTo>
                <a:cubicBezTo>
                  <a:pt x="695394" y="165467"/>
                  <a:pt x="700248" y="159815"/>
                  <a:pt x="701800" y="158061"/>
                </a:cubicBezTo>
                <a:cubicBezTo>
                  <a:pt x="703933" y="155528"/>
                  <a:pt x="705680" y="153773"/>
                  <a:pt x="708205" y="151435"/>
                </a:cubicBezTo>
                <a:cubicBezTo>
                  <a:pt x="708592" y="151045"/>
                  <a:pt x="708979" y="150655"/>
                  <a:pt x="709370" y="150265"/>
                </a:cubicBezTo>
                <a:cubicBezTo>
                  <a:pt x="709952" y="149876"/>
                  <a:pt x="713055" y="146952"/>
                  <a:pt x="713251" y="146952"/>
                </a:cubicBezTo>
                <a:cubicBezTo>
                  <a:pt x="715188" y="147537"/>
                  <a:pt x="717518" y="148706"/>
                  <a:pt x="719461" y="149486"/>
                </a:cubicBezTo>
                <a:cubicBezTo>
                  <a:pt x="722955" y="151045"/>
                  <a:pt x="727418" y="153579"/>
                  <a:pt x="730716" y="155528"/>
                </a:cubicBezTo>
                <a:cubicBezTo>
                  <a:pt x="731881" y="156307"/>
                  <a:pt x="735179" y="158256"/>
                  <a:pt x="735957" y="159036"/>
                </a:cubicBezTo>
                <a:cubicBezTo>
                  <a:pt x="735565" y="159620"/>
                  <a:pt x="734210" y="160205"/>
                  <a:pt x="733628" y="160790"/>
                </a:cubicBezTo>
                <a:cubicBezTo>
                  <a:pt x="731489" y="162349"/>
                  <a:pt x="726835" y="166052"/>
                  <a:pt x="724892" y="168001"/>
                </a:cubicBezTo>
                <a:cubicBezTo>
                  <a:pt x="722759" y="169950"/>
                  <a:pt x="720816" y="171704"/>
                  <a:pt x="718878" y="173848"/>
                </a:cubicBezTo>
                <a:cubicBezTo>
                  <a:pt x="717131" y="173458"/>
                  <a:pt x="714998" y="172483"/>
                  <a:pt x="713251" y="171704"/>
                </a:cubicBezTo>
                <a:cubicBezTo>
                  <a:pt x="709561" y="170340"/>
                  <a:pt x="705294" y="169170"/>
                  <a:pt x="701217" y="168391"/>
                </a:cubicBezTo>
                <a:cubicBezTo>
                  <a:pt x="700248" y="168001"/>
                  <a:pt x="695394" y="167221"/>
                  <a:pt x="694812" y="167026"/>
                </a:cubicBezTo>
                <a:close/>
                <a:moveTo>
                  <a:pt x="920117" y="158841"/>
                </a:moveTo>
                <a:cubicBezTo>
                  <a:pt x="920699" y="158256"/>
                  <a:pt x="921864" y="157476"/>
                  <a:pt x="922642" y="157087"/>
                </a:cubicBezTo>
                <a:cubicBezTo>
                  <a:pt x="925167" y="155528"/>
                  <a:pt x="928270" y="153579"/>
                  <a:pt x="930795" y="152409"/>
                </a:cubicBezTo>
                <a:cubicBezTo>
                  <a:pt x="932150" y="151630"/>
                  <a:pt x="941658" y="146952"/>
                  <a:pt x="942632" y="147147"/>
                </a:cubicBezTo>
                <a:cubicBezTo>
                  <a:pt x="943215" y="147342"/>
                  <a:pt x="943601" y="147927"/>
                  <a:pt x="943988" y="148316"/>
                </a:cubicBezTo>
                <a:lnTo>
                  <a:pt x="946513" y="150655"/>
                </a:lnTo>
                <a:cubicBezTo>
                  <a:pt x="947868" y="151824"/>
                  <a:pt x="953692" y="157866"/>
                  <a:pt x="954856" y="159231"/>
                </a:cubicBezTo>
                <a:cubicBezTo>
                  <a:pt x="955243" y="159620"/>
                  <a:pt x="955634" y="160205"/>
                  <a:pt x="956021" y="160595"/>
                </a:cubicBezTo>
                <a:cubicBezTo>
                  <a:pt x="957186" y="161959"/>
                  <a:pt x="960871" y="166247"/>
                  <a:pt x="961262" y="167416"/>
                </a:cubicBezTo>
                <a:cubicBezTo>
                  <a:pt x="960680" y="167611"/>
                  <a:pt x="955825" y="168391"/>
                  <a:pt x="954661" y="168586"/>
                </a:cubicBezTo>
                <a:cubicBezTo>
                  <a:pt x="950780" y="169365"/>
                  <a:pt x="946513" y="170534"/>
                  <a:pt x="942823" y="171899"/>
                </a:cubicBezTo>
                <a:cubicBezTo>
                  <a:pt x="941076" y="172483"/>
                  <a:pt x="938942" y="173458"/>
                  <a:pt x="937391" y="173848"/>
                </a:cubicBezTo>
                <a:lnTo>
                  <a:pt x="929238" y="166052"/>
                </a:lnTo>
                <a:cubicBezTo>
                  <a:pt x="927883" y="164688"/>
                  <a:pt x="924389" y="161959"/>
                  <a:pt x="922642" y="160790"/>
                </a:cubicBezTo>
                <a:cubicBezTo>
                  <a:pt x="921673" y="160010"/>
                  <a:pt x="920508" y="159231"/>
                  <a:pt x="920117" y="158841"/>
                </a:cubicBezTo>
                <a:close/>
                <a:moveTo>
                  <a:pt x="743136" y="159231"/>
                </a:moveTo>
                <a:cubicBezTo>
                  <a:pt x="743718" y="158451"/>
                  <a:pt x="748377" y="156307"/>
                  <a:pt x="749346" y="156112"/>
                </a:cubicBezTo>
                <a:lnTo>
                  <a:pt x="754587" y="167221"/>
                </a:lnTo>
                <a:cubicBezTo>
                  <a:pt x="754973" y="168001"/>
                  <a:pt x="756138" y="170145"/>
                  <a:pt x="756138" y="170729"/>
                </a:cubicBezTo>
                <a:cubicBezTo>
                  <a:pt x="754587" y="169170"/>
                  <a:pt x="753031" y="167806"/>
                  <a:pt x="751479" y="166247"/>
                </a:cubicBezTo>
                <a:cubicBezTo>
                  <a:pt x="751093" y="166052"/>
                  <a:pt x="751093" y="165662"/>
                  <a:pt x="750701" y="165467"/>
                </a:cubicBezTo>
                <a:cubicBezTo>
                  <a:pt x="748763" y="163713"/>
                  <a:pt x="745269" y="160595"/>
                  <a:pt x="743136" y="159231"/>
                </a:cubicBezTo>
                <a:close/>
                <a:moveTo>
                  <a:pt x="899936" y="170729"/>
                </a:moveTo>
                <a:cubicBezTo>
                  <a:pt x="899936" y="170534"/>
                  <a:pt x="906532" y="156307"/>
                  <a:pt x="906728" y="156112"/>
                </a:cubicBezTo>
                <a:cubicBezTo>
                  <a:pt x="907506" y="156307"/>
                  <a:pt x="912356" y="158256"/>
                  <a:pt x="912938" y="159231"/>
                </a:cubicBezTo>
                <a:cubicBezTo>
                  <a:pt x="911191" y="160400"/>
                  <a:pt x="906924" y="163908"/>
                  <a:pt x="905373" y="165467"/>
                </a:cubicBezTo>
                <a:lnTo>
                  <a:pt x="903043" y="167611"/>
                </a:lnTo>
                <a:cubicBezTo>
                  <a:pt x="902847" y="167806"/>
                  <a:pt x="902652" y="168196"/>
                  <a:pt x="902265" y="168391"/>
                </a:cubicBezTo>
                <a:cubicBezTo>
                  <a:pt x="901879" y="168586"/>
                  <a:pt x="899936" y="170534"/>
                  <a:pt x="899936" y="170729"/>
                </a:cubicBezTo>
                <a:close/>
                <a:moveTo>
                  <a:pt x="976589" y="192168"/>
                </a:moveTo>
                <a:cubicBezTo>
                  <a:pt x="976006" y="185541"/>
                  <a:pt x="972904" y="178720"/>
                  <a:pt x="969606" y="172873"/>
                </a:cubicBezTo>
                <a:cubicBezTo>
                  <a:pt x="969219" y="172094"/>
                  <a:pt x="968441" y="171119"/>
                  <a:pt x="968245" y="170534"/>
                </a:cubicBezTo>
                <a:cubicBezTo>
                  <a:pt x="972126" y="170534"/>
                  <a:pt x="974651" y="170534"/>
                  <a:pt x="978727" y="170924"/>
                </a:cubicBezTo>
                <a:cubicBezTo>
                  <a:pt x="980279" y="171119"/>
                  <a:pt x="984741" y="171899"/>
                  <a:pt x="985710" y="172483"/>
                </a:cubicBezTo>
                <a:cubicBezTo>
                  <a:pt x="985128" y="175992"/>
                  <a:pt x="978145" y="190609"/>
                  <a:pt x="976589" y="192168"/>
                </a:cubicBezTo>
                <a:close/>
                <a:moveTo>
                  <a:pt x="670363" y="172483"/>
                </a:moveTo>
                <a:cubicBezTo>
                  <a:pt x="671332" y="171704"/>
                  <a:pt x="676764" y="170924"/>
                  <a:pt x="678320" y="170924"/>
                </a:cubicBezTo>
                <a:cubicBezTo>
                  <a:pt x="681423" y="170534"/>
                  <a:pt x="684530" y="170534"/>
                  <a:pt x="687633" y="170534"/>
                </a:cubicBezTo>
                <a:cubicBezTo>
                  <a:pt x="687442" y="171119"/>
                  <a:pt x="686664" y="172483"/>
                  <a:pt x="686277" y="173068"/>
                </a:cubicBezTo>
                <a:cubicBezTo>
                  <a:pt x="683948" y="177356"/>
                  <a:pt x="682005" y="181449"/>
                  <a:pt x="680650" y="186126"/>
                </a:cubicBezTo>
                <a:cubicBezTo>
                  <a:pt x="680454" y="187101"/>
                  <a:pt x="679485" y="192168"/>
                  <a:pt x="679289" y="192168"/>
                </a:cubicBezTo>
                <a:cubicBezTo>
                  <a:pt x="678511" y="190609"/>
                  <a:pt x="677542" y="189050"/>
                  <a:pt x="676764" y="187490"/>
                </a:cubicBezTo>
                <a:cubicBezTo>
                  <a:pt x="675213" y="184567"/>
                  <a:pt x="673466" y="180669"/>
                  <a:pt x="672301" y="177746"/>
                </a:cubicBezTo>
                <a:cubicBezTo>
                  <a:pt x="671719" y="176381"/>
                  <a:pt x="670554" y="173848"/>
                  <a:pt x="670363" y="172483"/>
                </a:cubicBezTo>
                <a:close/>
                <a:moveTo>
                  <a:pt x="722759" y="175212"/>
                </a:moveTo>
                <a:cubicBezTo>
                  <a:pt x="723145" y="174432"/>
                  <a:pt x="727608" y="170340"/>
                  <a:pt x="728582" y="169560"/>
                </a:cubicBezTo>
                <a:cubicBezTo>
                  <a:pt x="730716" y="167806"/>
                  <a:pt x="732463" y="166247"/>
                  <a:pt x="734792" y="164493"/>
                </a:cubicBezTo>
                <a:cubicBezTo>
                  <a:pt x="735565" y="163908"/>
                  <a:pt x="738477" y="161764"/>
                  <a:pt x="739255" y="161374"/>
                </a:cubicBezTo>
                <a:cubicBezTo>
                  <a:pt x="742358" y="163518"/>
                  <a:pt x="745465" y="166442"/>
                  <a:pt x="748377" y="168975"/>
                </a:cubicBezTo>
                <a:cubicBezTo>
                  <a:pt x="749732" y="170340"/>
                  <a:pt x="754195" y="174432"/>
                  <a:pt x="754587" y="175407"/>
                </a:cubicBezTo>
                <a:cubicBezTo>
                  <a:pt x="754004" y="175992"/>
                  <a:pt x="753422" y="176381"/>
                  <a:pt x="752840" y="176771"/>
                </a:cubicBezTo>
                <a:cubicBezTo>
                  <a:pt x="751479" y="177746"/>
                  <a:pt x="742167" y="185736"/>
                  <a:pt x="741775" y="186516"/>
                </a:cubicBezTo>
                <a:cubicBezTo>
                  <a:pt x="741193" y="186321"/>
                  <a:pt x="740028" y="185347"/>
                  <a:pt x="739446" y="184957"/>
                </a:cubicBezTo>
                <a:cubicBezTo>
                  <a:pt x="736730" y="182618"/>
                  <a:pt x="725671" y="175992"/>
                  <a:pt x="722759" y="175212"/>
                </a:cubicBezTo>
                <a:close/>
                <a:moveTo>
                  <a:pt x="901100" y="175212"/>
                </a:moveTo>
                <a:cubicBezTo>
                  <a:pt x="901487" y="174822"/>
                  <a:pt x="902265" y="173848"/>
                  <a:pt x="902847" y="173263"/>
                </a:cubicBezTo>
                <a:lnTo>
                  <a:pt x="912551" y="164493"/>
                </a:lnTo>
                <a:cubicBezTo>
                  <a:pt x="913907" y="163323"/>
                  <a:pt x="915267" y="162349"/>
                  <a:pt x="916628" y="161179"/>
                </a:cubicBezTo>
                <a:cubicBezTo>
                  <a:pt x="917401" y="161569"/>
                  <a:pt x="920313" y="163713"/>
                  <a:pt x="921091" y="164298"/>
                </a:cubicBezTo>
                <a:cubicBezTo>
                  <a:pt x="923611" y="166247"/>
                  <a:pt x="925940" y="168196"/>
                  <a:pt x="928465" y="170340"/>
                </a:cubicBezTo>
                <a:cubicBezTo>
                  <a:pt x="929048" y="170924"/>
                  <a:pt x="932928" y="174432"/>
                  <a:pt x="933315" y="175017"/>
                </a:cubicBezTo>
                <a:cubicBezTo>
                  <a:pt x="930599" y="175602"/>
                  <a:pt x="921282" y="181449"/>
                  <a:pt x="918566" y="183203"/>
                </a:cubicBezTo>
                <a:cubicBezTo>
                  <a:pt x="917792" y="183787"/>
                  <a:pt x="917014" y="184372"/>
                  <a:pt x="916236" y="184762"/>
                </a:cubicBezTo>
                <a:cubicBezTo>
                  <a:pt x="915654" y="185152"/>
                  <a:pt x="914685" y="186126"/>
                  <a:pt x="913907" y="186321"/>
                </a:cubicBezTo>
                <a:cubicBezTo>
                  <a:pt x="913520" y="185541"/>
                  <a:pt x="905373" y="178720"/>
                  <a:pt x="904399" y="177941"/>
                </a:cubicBezTo>
                <a:cubicBezTo>
                  <a:pt x="903816" y="177551"/>
                  <a:pt x="903430" y="177161"/>
                  <a:pt x="902652" y="176576"/>
                </a:cubicBezTo>
                <a:cubicBezTo>
                  <a:pt x="902069" y="176186"/>
                  <a:pt x="901487" y="175797"/>
                  <a:pt x="901100" y="175212"/>
                </a:cubicBezTo>
                <a:close/>
                <a:moveTo>
                  <a:pt x="683752" y="198599"/>
                </a:moveTo>
                <a:cubicBezTo>
                  <a:pt x="682974" y="192558"/>
                  <a:pt x="683556" y="188855"/>
                  <a:pt x="685886" y="182813"/>
                </a:cubicBezTo>
                <a:cubicBezTo>
                  <a:pt x="686468" y="181254"/>
                  <a:pt x="690931" y="172094"/>
                  <a:pt x="692291" y="170729"/>
                </a:cubicBezTo>
                <a:cubicBezTo>
                  <a:pt x="696172" y="170924"/>
                  <a:pt x="701217" y="172094"/>
                  <a:pt x="704907" y="172873"/>
                </a:cubicBezTo>
                <a:cubicBezTo>
                  <a:pt x="706649" y="173263"/>
                  <a:pt x="714998" y="175797"/>
                  <a:pt x="715771" y="176381"/>
                </a:cubicBezTo>
                <a:cubicBezTo>
                  <a:pt x="714998" y="177161"/>
                  <a:pt x="714415" y="178135"/>
                  <a:pt x="713637" y="178915"/>
                </a:cubicBezTo>
                <a:cubicBezTo>
                  <a:pt x="711117" y="181449"/>
                  <a:pt x="705680" y="189050"/>
                  <a:pt x="703742" y="191973"/>
                </a:cubicBezTo>
                <a:cubicBezTo>
                  <a:pt x="703160" y="192947"/>
                  <a:pt x="702578" y="193727"/>
                  <a:pt x="701995" y="194896"/>
                </a:cubicBezTo>
                <a:cubicBezTo>
                  <a:pt x="701413" y="195871"/>
                  <a:pt x="701022" y="196845"/>
                  <a:pt x="700248" y="197820"/>
                </a:cubicBezTo>
                <a:cubicBezTo>
                  <a:pt x="692487" y="197625"/>
                  <a:pt x="692291" y="197430"/>
                  <a:pt x="683752" y="198599"/>
                </a:cubicBezTo>
                <a:close/>
                <a:moveTo>
                  <a:pt x="940107" y="176576"/>
                </a:moveTo>
                <a:cubicBezTo>
                  <a:pt x="940885" y="175797"/>
                  <a:pt x="949425" y="173458"/>
                  <a:pt x="951167" y="172873"/>
                </a:cubicBezTo>
                <a:cubicBezTo>
                  <a:pt x="954856" y="171899"/>
                  <a:pt x="959706" y="170924"/>
                  <a:pt x="963586" y="170729"/>
                </a:cubicBezTo>
                <a:cubicBezTo>
                  <a:pt x="965143" y="172094"/>
                  <a:pt x="969219" y="181059"/>
                  <a:pt x="969992" y="183008"/>
                </a:cubicBezTo>
                <a:cubicBezTo>
                  <a:pt x="972322" y="189050"/>
                  <a:pt x="972904" y="192558"/>
                  <a:pt x="972126" y="198599"/>
                </a:cubicBezTo>
                <a:cubicBezTo>
                  <a:pt x="969219" y="198210"/>
                  <a:pt x="966890" y="197820"/>
                  <a:pt x="963978" y="197625"/>
                </a:cubicBezTo>
                <a:cubicBezTo>
                  <a:pt x="961262" y="197625"/>
                  <a:pt x="956217" y="198015"/>
                  <a:pt x="955439" y="198015"/>
                </a:cubicBezTo>
                <a:cubicBezTo>
                  <a:pt x="954856" y="197040"/>
                  <a:pt x="954274" y="196066"/>
                  <a:pt x="953692" y="195091"/>
                </a:cubicBezTo>
                <a:cubicBezTo>
                  <a:pt x="950393" y="189244"/>
                  <a:pt x="944766" y="181644"/>
                  <a:pt x="940107" y="176576"/>
                </a:cubicBezTo>
                <a:close/>
                <a:moveTo>
                  <a:pt x="745269" y="189050"/>
                </a:moveTo>
                <a:cubicBezTo>
                  <a:pt x="745852" y="188270"/>
                  <a:pt x="757107" y="178720"/>
                  <a:pt x="757885" y="178330"/>
                </a:cubicBezTo>
                <a:cubicBezTo>
                  <a:pt x="758272" y="178915"/>
                  <a:pt x="758854" y="179695"/>
                  <a:pt x="759436" y="180279"/>
                </a:cubicBezTo>
                <a:cubicBezTo>
                  <a:pt x="762930" y="184372"/>
                  <a:pt x="766811" y="190219"/>
                  <a:pt x="769527" y="194896"/>
                </a:cubicBezTo>
                <a:lnTo>
                  <a:pt x="766811" y="197430"/>
                </a:lnTo>
                <a:cubicBezTo>
                  <a:pt x="765842" y="198405"/>
                  <a:pt x="764868" y="199769"/>
                  <a:pt x="764482" y="200159"/>
                </a:cubicBezTo>
                <a:cubicBezTo>
                  <a:pt x="763513" y="199184"/>
                  <a:pt x="762544" y="198210"/>
                  <a:pt x="760601" y="197820"/>
                </a:cubicBezTo>
                <a:cubicBezTo>
                  <a:pt x="758658" y="197430"/>
                  <a:pt x="756911" y="198015"/>
                  <a:pt x="755751" y="198989"/>
                </a:cubicBezTo>
                <a:cubicBezTo>
                  <a:pt x="755360" y="198794"/>
                  <a:pt x="755360" y="198599"/>
                  <a:pt x="755169" y="198405"/>
                </a:cubicBezTo>
                <a:cubicBezTo>
                  <a:pt x="754973" y="198210"/>
                  <a:pt x="754778" y="198015"/>
                  <a:pt x="754587" y="197820"/>
                </a:cubicBezTo>
                <a:lnTo>
                  <a:pt x="753422" y="196456"/>
                </a:lnTo>
                <a:cubicBezTo>
                  <a:pt x="750510" y="193922"/>
                  <a:pt x="747985" y="191193"/>
                  <a:pt x="745269" y="189050"/>
                </a:cubicBezTo>
                <a:close/>
                <a:moveTo>
                  <a:pt x="886547" y="194896"/>
                </a:moveTo>
                <a:cubicBezTo>
                  <a:pt x="889845" y="188855"/>
                  <a:pt x="893922" y="183787"/>
                  <a:pt x="898189" y="178330"/>
                </a:cubicBezTo>
                <a:cubicBezTo>
                  <a:pt x="899163" y="178720"/>
                  <a:pt x="910222" y="188270"/>
                  <a:pt x="910804" y="189050"/>
                </a:cubicBezTo>
                <a:cubicBezTo>
                  <a:pt x="906924" y="192168"/>
                  <a:pt x="903626" y="195481"/>
                  <a:pt x="900327" y="198989"/>
                </a:cubicBezTo>
                <a:cubicBezTo>
                  <a:pt x="899163" y="198210"/>
                  <a:pt x="897416" y="197430"/>
                  <a:pt x="895473" y="197820"/>
                </a:cubicBezTo>
                <a:cubicBezTo>
                  <a:pt x="893535" y="198210"/>
                  <a:pt x="892561" y="199379"/>
                  <a:pt x="891592" y="200159"/>
                </a:cubicBezTo>
                <a:cubicBezTo>
                  <a:pt x="891206" y="199769"/>
                  <a:pt x="890232" y="198210"/>
                  <a:pt x="889263" y="197430"/>
                </a:cubicBezTo>
                <a:lnTo>
                  <a:pt x="886547" y="194896"/>
                </a:lnTo>
                <a:close/>
                <a:moveTo>
                  <a:pt x="704711" y="198599"/>
                </a:moveTo>
                <a:cubicBezTo>
                  <a:pt x="705876" y="195481"/>
                  <a:pt x="713251" y="185736"/>
                  <a:pt x="715580" y="182813"/>
                </a:cubicBezTo>
                <a:lnTo>
                  <a:pt x="718682" y="179305"/>
                </a:lnTo>
                <a:cubicBezTo>
                  <a:pt x="719069" y="178915"/>
                  <a:pt x="719461" y="178525"/>
                  <a:pt x="719847" y="178330"/>
                </a:cubicBezTo>
                <a:cubicBezTo>
                  <a:pt x="723537" y="179695"/>
                  <a:pt x="731102" y="183982"/>
                  <a:pt x="734596" y="186321"/>
                </a:cubicBezTo>
                <a:lnTo>
                  <a:pt x="739059" y="189439"/>
                </a:lnTo>
                <a:lnTo>
                  <a:pt x="732654" y="196066"/>
                </a:lnTo>
                <a:cubicBezTo>
                  <a:pt x="732267" y="196456"/>
                  <a:pt x="732267" y="196650"/>
                  <a:pt x="731881" y="197040"/>
                </a:cubicBezTo>
                <a:cubicBezTo>
                  <a:pt x="730134" y="198794"/>
                  <a:pt x="725475" y="205226"/>
                  <a:pt x="725475" y="205226"/>
                </a:cubicBezTo>
                <a:cubicBezTo>
                  <a:pt x="722759" y="203862"/>
                  <a:pt x="718878" y="202497"/>
                  <a:pt x="715771" y="201523"/>
                </a:cubicBezTo>
                <a:cubicBezTo>
                  <a:pt x="714024" y="200938"/>
                  <a:pt x="712282" y="200353"/>
                  <a:pt x="710339" y="199964"/>
                </a:cubicBezTo>
                <a:cubicBezTo>
                  <a:pt x="709174" y="199574"/>
                  <a:pt x="705294" y="198989"/>
                  <a:pt x="704711" y="198599"/>
                </a:cubicBezTo>
                <a:close/>
                <a:moveTo>
                  <a:pt x="917014" y="189244"/>
                </a:moveTo>
                <a:cubicBezTo>
                  <a:pt x="918566" y="187295"/>
                  <a:pt x="932346" y="179500"/>
                  <a:pt x="936031" y="178135"/>
                </a:cubicBezTo>
                <a:cubicBezTo>
                  <a:pt x="938747" y="180279"/>
                  <a:pt x="950007" y="195286"/>
                  <a:pt x="951167" y="198405"/>
                </a:cubicBezTo>
                <a:cubicBezTo>
                  <a:pt x="950584" y="198599"/>
                  <a:pt x="946513" y="199379"/>
                  <a:pt x="945539" y="199574"/>
                </a:cubicBezTo>
                <a:cubicBezTo>
                  <a:pt x="941076" y="200743"/>
                  <a:pt x="934480" y="202887"/>
                  <a:pt x="930599" y="204837"/>
                </a:cubicBezTo>
                <a:lnTo>
                  <a:pt x="925744" y="198599"/>
                </a:lnTo>
                <a:cubicBezTo>
                  <a:pt x="925167" y="198015"/>
                  <a:pt x="924776" y="197235"/>
                  <a:pt x="924193" y="196650"/>
                </a:cubicBezTo>
                <a:lnTo>
                  <a:pt x="921477" y="193727"/>
                </a:lnTo>
                <a:cubicBezTo>
                  <a:pt x="921091" y="193337"/>
                  <a:pt x="920895" y="193142"/>
                  <a:pt x="920508" y="192753"/>
                </a:cubicBezTo>
                <a:lnTo>
                  <a:pt x="917014" y="189244"/>
                </a:lnTo>
                <a:close/>
                <a:moveTo>
                  <a:pt x="685886" y="202302"/>
                </a:moveTo>
                <a:cubicBezTo>
                  <a:pt x="689766" y="201913"/>
                  <a:pt x="694621" y="201133"/>
                  <a:pt x="698697" y="201913"/>
                </a:cubicBezTo>
                <a:cubicBezTo>
                  <a:pt x="696950" y="206591"/>
                  <a:pt x="695786" y="208735"/>
                  <a:pt x="695203" y="214387"/>
                </a:cubicBezTo>
                <a:cubicBezTo>
                  <a:pt x="694229" y="213802"/>
                  <a:pt x="686468" y="203862"/>
                  <a:pt x="685886" y="202302"/>
                </a:cubicBezTo>
                <a:close/>
                <a:moveTo>
                  <a:pt x="957376" y="201913"/>
                </a:moveTo>
                <a:cubicBezTo>
                  <a:pt x="961649" y="201133"/>
                  <a:pt x="965916" y="201913"/>
                  <a:pt x="970188" y="202302"/>
                </a:cubicBezTo>
                <a:cubicBezTo>
                  <a:pt x="969606" y="203862"/>
                  <a:pt x="961844" y="213802"/>
                  <a:pt x="960871" y="214581"/>
                </a:cubicBezTo>
                <a:cubicBezTo>
                  <a:pt x="960680" y="212048"/>
                  <a:pt x="960288" y="210099"/>
                  <a:pt x="959515" y="207760"/>
                </a:cubicBezTo>
                <a:cubicBezTo>
                  <a:pt x="958933" y="205616"/>
                  <a:pt x="958155" y="203862"/>
                  <a:pt x="957376" y="201913"/>
                </a:cubicBezTo>
                <a:close/>
                <a:moveTo>
                  <a:pt x="728969" y="206980"/>
                </a:moveTo>
                <a:cubicBezTo>
                  <a:pt x="729355" y="205811"/>
                  <a:pt x="731102" y="203862"/>
                  <a:pt x="732071" y="202887"/>
                </a:cubicBezTo>
                <a:cubicBezTo>
                  <a:pt x="733236" y="201328"/>
                  <a:pt x="737508" y="196456"/>
                  <a:pt x="738673" y="195286"/>
                </a:cubicBezTo>
                <a:lnTo>
                  <a:pt x="742167" y="191778"/>
                </a:lnTo>
                <a:cubicBezTo>
                  <a:pt x="742940" y="192168"/>
                  <a:pt x="744491" y="193532"/>
                  <a:pt x="745269" y="194312"/>
                </a:cubicBezTo>
                <a:cubicBezTo>
                  <a:pt x="746630" y="195286"/>
                  <a:pt x="752840" y="201523"/>
                  <a:pt x="753422" y="202692"/>
                </a:cubicBezTo>
                <a:cubicBezTo>
                  <a:pt x="750701" y="202887"/>
                  <a:pt x="749732" y="203277"/>
                  <a:pt x="748377" y="205031"/>
                </a:cubicBezTo>
                <a:cubicBezTo>
                  <a:pt x="747212" y="206591"/>
                  <a:pt x="747016" y="208735"/>
                  <a:pt x="747403" y="210878"/>
                </a:cubicBezTo>
                <a:cubicBezTo>
                  <a:pt x="745269" y="211073"/>
                  <a:pt x="742940" y="211268"/>
                  <a:pt x="741584" y="213022"/>
                </a:cubicBezTo>
                <a:cubicBezTo>
                  <a:pt x="741193" y="213412"/>
                  <a:pt x="740806" y="214192"/>
                  <a:pt x="740420" y="214581"/>
                </a:cubicBezTo>
                <a:lnTo>
                  <a:pt x="737508" y="212632"/>
                </a:lnTo>
                <a:cubicBezTo>
                  <a:pt x="735761" y="211268"/>
                  <a:pt x="733628" y="210099"/>
                  <a:pt x="731685" y="208929"/>
                </a:cubicBezTo>
                <a:cubicBezTo>
                  <a:pt x="731298" y="208150"/>
                  <a:pt x="729551" y="207370"/>
                  <a:pt x="728969" y="206980"/>
                </a:cubicBezTo>
                <a:close/>
                <a:moveTo>
                  <a:pt x="902461" y="202692"/>
                </a:moveTo>
                <a:cubicBezTo>
                  <a:pt x="902652" y="202108"/>
                  <a:pt x="903430" y="201718"/>
                  <a:pt x="903816" y="201133"/>
                </a:cubicBezTo>
                <a:cubicBezTo>
                  <a:pt x="905373" y="199184"/>
                  <a:pt x="908279" y="196650"/>
                  <a:pt x="910222" y="194896"/>
                </a:cubicBezTo>
                <a:cubicBezTo>
                  <a:pt x="911000" y="194117"/>
                  <a:pt x="913134" y="192168"/>
                  <a:pt x="913907" y="191778"/>
                </a:cubicBezTo>
                <a:lnTo>
                  <a:pt x="915654" y="193532"/>
                </a:lnTo>
                <a:cubicBezTo>
                  <a:pt x="916236" y="194117"/>
                  <a:pt x="916819" y="194702"/>
                  <a:pt x="917401" y="195286"/>
                </a:cubicBezTo>
                <a:cubicBezTo>
                  <a:pt x="918566" y="196261"/>
                  <a:pt x="919730" y="197820"/>
                  <a:pt x="920699" y="198989"/>
                </a:cubicBezTo>
                <a:cubicBezTo>
                  <a:pt x="921673" y="199964"/>
                  <a:pt x="926327" y="205616"/>
                  <a:pt x="926909" y="206980"/>
                </a:cubicBezTo>
                <a:cubicBezTo>
                  <a:pt x="926327" y="207370"/>
                  <a:pt x="924585" y="208345"/>
                  <a:pt x="923807" y="208735"/>
                </a:cubicBezTo>
                <a:cubicBezTo>
                  <a:pt x="920895" y="210489"/>
                  <a:pt x="918179" y="212438"/>
                  <a:pt x="915267" y="214387"/>
                </a:cubicBezTo>
                <a:cubicBezTo>
                  <a:pt x="914881" y="213997"/>
                  <a:pt x="914489" y="213217"/>
                  <a:pt x="914103" y="212827"/>
                </a:cubicBezTo>
                <a:cubicBezTo>
                  <a:pt x="912551" y="211073"/>
                  <a:pt x="910418" y="210878"/>
                  <a:pt x="908279" y="210683"/>
                </a:cubicBezTo>
                <a:cubicBezTo>
                  <a:pt x="908671" y="208540"/>
                  <a:pt x="908475" y="206396"/>
                  <a:pt x="907310" y="204837"/>
                </a:cubicBezTo>
                <a:cubicBezTo>
                  <a:pt x="906341" y="203277"/>
                  <a:pt x="905177" y="202887"/>
                  <a:pt x="902461" y="202692"/>
                </a:cubicBezTo>
                <a:close/>
                <a:moveTo>
                  <a:pt x="767589" y="202887"/>
                </a:moveTo>
                <a:cubicBezTo>
                  <a:pt x="768171" y="201523"/>
                  <a:pt x="770691" y="199184"/>
                  <a:pt x="771660" y="198405"/>
                </a:cubicBezTo>
                <a:cubicBezTo>
                  <a:pt x="772052" y="198989"/>
                  <a:pt x="772439" y="199574"/>
                  <a:pt x="772825" y="200159"/>
                </a:cubicBezTo>
                <a:cubicBezTo>
                  <a:pt x="775350" y="204057"/>
                  <a:pt x="777870" y="207760"/>
                  <a:pt x="780782" y="211463"/>
                </a:cubicBezTo>
                <a:lnTo>
                  <a:pt x="785827" y="217505"/>
                </a:lnTo>
                <a:cubicBezTo>
                  <a:pt x="786605" y="218479"/>
                  <a:pt x="787574" y="219454"/>
                  <a:pt x="788352" y="220428"/>
                </a:cubicBezTo>
                <a:cubicBezTo>
                  <a:pt x="789125" y="221403"/>
                  <a:pt x="790873" y="222767"/>
                  <a:pt x="791068" y="223352"/>
                </a:cubicBezTo>
                <a:cubicBezTo>
                  <a:pt x="789517" y="224131"/>
                  <a:pt x="788739" y="223741"/>
                  <a:pt x="787188" y="225496"/>
                </a:cubicBezTo>
                <a:cubicBezTo>
                  <a:pt x="786992" y="225690"/>
                  <a:pt x="786605" y="226275"/>
                  <a:pt x="786410" y="226665"/>
                </a:cubicBezTo>
                <a:cubicBezTo>
                  <a:pt x="784858" y="229588"/>
                  <a:pt x="786023" y="231537"/>
                  <a:pt x="786605" y="233096"/>
                </a:cubicBezTo>
                <a:cubicBezTo>
                  <a:pt x="785054" y="233681"/>
                  <a:pt x="784663" y="234266"/>
                  <a:pt x="781947" y="235045"/>
                </a:cubicBezTo>
                <a:cubicBezTo>
                  <a:pt x="780200" y="235435"/>
                  <a:pt x="777680" y="235630"/>
                  <a:pt x="775933" y="235240"/>
                </a:cubicBezTo>
                <a:cubicBezTo>
                  <a:pt x="777097" y="234461"/>
                  <a:pt x="781174" y="233486"/>
                  <a:pt x="780395" y="228029"/>
                </a:cubicBezTo>
                <a:cubicBezTo>
                  <a:pt x="782916" y="227639"/>
                  <a:pt x="785054" y="224911"/>
                  <a:pt x="784663" y="221793"/>
                </a:cubicBezTo>
                <a:cubicBezTo>
                  <a:pt x="784472" y="219064"/>
                  <a:pt x="782142" y="216530"/>
                  <a:pt x="779813" y="216141"/>
                </a:cubicBezTo>
                <a:cubicBezTo>
                  <a:pt x="780009" y="213412"/>
                  <a:pt x="779427" y="212048"/>
                  <a:pt x="777870" y="210683"/>
                </a:cubicBezTo>
                <a:cubicBezTo>
                  <a:pt x="776515" y="209319"/>
                  <a:pt x="774572" y="209124"/>
                  <a:pt x="772243" y="209319"/>
                </a:cubicBezTo>
                <a:cubicBezTo>
                  <a:pt x="772243" y="205811"/>
                  <a:pt x="770496" y="203472"/>
                  <a:pt x="767589" y="202887"/>
                </a:cubicBezTo>
                <a:close/>
                <a:moveTo>
                  <a:pt x="871602" y="215946"/>
                </a:moveTo>
                <a:cubicBezTo>
                  <a:pt x="871993" y="215556"/>
                  <a:pt x="872380" y="214971"/>
                  <a:pt x="872767" y="214387"/>
                </a:cubicBezTo>
                <a:cubicBezTo>
                  <a:pt x="877039" y="209319"/>
                  <a:pt x="880533" y="203862"/>
                  <a:pt x="884413" y="198405"/>
                </a:cubicBezTo>
                <a:cubicBezTo>
                  <a:pt x="885382" y="199184"/>
                  <a:pt x="887907" y="201523"/>
                  <a:pt x="888485" y="202887"/>
                </a:cubicBezTo>
                <a:cubicBezTo>
                  <a:pt x="885769" y="203472"/>
                  <a:pt x="883831" y="205811"/>
                  <a:pt x="884022" y="209124"/>
                </a:cubicBezTo>
                <a:cubicBezTo>
                  <a:pt x="881692" y="208929"/>
                  <a:pt x="879755" y="209124"/>
                  <a:pt x="878394" y="210489"/>
                </a:cubicBezTo>
                <a:cubicBezTo>
                  <a:pt x="876647" y="212048"/>
                  <a:pt x="876456" y="212827"/>
                  <a:pt x="876456" y="215751"/>
                </a:cubicBezTo>
                <a:cubicBezTo>
                  <a:pt x="875874" y="216141"/>
                  <a:pt x="875292" y="216141"/>
                  <a:pt x="874514" y="216725"/>
                </a:cubicBezTo>
                <a:cubicBezTo>
                  <a:pt x="871411" y="218674"/>
                  <a:pt x="870437" y="223157"/>
                  <a:pt x="872767" y="225885"/>
                </a:cubicBezTo>
                <a:cubicBezTo>
                  <a:pt x="873741" y="227055"/>
                  <a:pt x="874323" y="227250"/>
                  <a:pt x="875874" y="228029"/>
                </a:cubicBezTo>
                <a:cubicBezTo>
                  <a:pt x="875292" y="230758"/>
                  <a:pt x="876456" y="232902"/>
                  <a:pt x="878394" y="234266"/>
                </a:cubicBezTo>
                <a:cubicBezTo>
                  <a:pt x="878977" y="234656"/>
                  <a:pt x="879755" y="234851"/>
                  <a:pt x="880337" y="235240"/>
                </a:cubicBezTo>
                <a:cubicBezTo>
                  <a:pt x="878786" y="235630"/>
                  <a:pt x="876065" y="235435"/>
                  <a:pt x="874323" y="235045"/>
                </a:cubicBezTo>
                <a:cubicBezTo>
                  <a:pt x="871411" y="234461"/>
                  <a:pt x="871215" y="233681"/>
                  <a:pt x="869664" y="233291"/>
                </a:cubicBezTo>
                <a:cubicBezTo>
                  <a:pt x="870051" y="232122"/>
                  <a:pt x="870633" y="231537"/>
                  <a:pt x="870633" y="229978"/>
                </a:cubicBezTo>
                <a:cubicBezTo>
                  <a:pt x="870633" y="227834"/>
                  <a:pt x="869664" y="225885"/>
                  <a:pt x="867917" y="224716"/>
                </a:cubicBezTo>
                <a:cubicBezTo>
                  <a:pt x="866366" y="223741"/>
                  <a:pt x="865588" y="223936"/>
                  <a:pt x="865201" y="223547"/>
                </a:cubicBezTo>
                <a:lnTo>
                  <a:pt x="871602" y="215946"/>
                </a:lnTo>
                <a:close/>
                <a:moveTo>
                  <a:pt x="808534" y="210099"/>
                </a:moveTo>
                <a:cubicBezTo>
                  <a:pt x="812414" y="208929"/>
                  <a:pt x="816490" y="211073"/>
                  <a:pt x="818624" y="213022"/>
                </a:cubicBezTo>
                <a:cubicBezTo>
                  <a:pt x="821149" y="215166"/>
                  <a:pt x="822505" y="213217"/>
                  <a:pt x="822505" y="211853"/>
                </a:cubicBezTo>
                <a:cubicBezTo>
                  <a:pt x="822314" y="210294"/>
                  <a:pt x="817851" y="206591"/>
                  <a:pt x="817459" y="203277"/>
                </a:cubicBezTo>
                <a:cubicBezTo>
                  <a:pt x="816877" y="199769"/>
                  <a:pt x="820175" y="201913"/>
                  <a:pt x="821732" y="201523"/>
                </a:cubicBezTo>
                <a:cubicBezTo>
                  <a:pt x="823479" y="200938"/>
                  <a:pt x="822896" y="198599"/>
                  <a:pt x="823865" y="196845"/>
                </a:cubicBezTo>
                <a:cubicBezTo>
                  <a:pt x="824447" y="195871"/>
                  <a:pt x="826194" y="194312"/>
                  <a:pt x="827941" y="194312"/>
                </a:cubicBezTo>
                <a:cubicBezTo>
                  <a:pt x="829688" y="194312"/>
                  <a:pt x="831430" y="196066"/>
                  <a:pt x="832013" y="197040"/>
                </a:cubicBezTo>
                <a:cubicBezTo>
                  <a:pt x="832987" y="198599"/>
                  <a:pt x="832404" y="201133"/>
                  <a:pt x="834342" y="201718"/>
                </a:cubicBezTo>
                <a:cubicBezTo>
                  <a:pt x="835703" y="202108"/>
                  <a:pt x="839197" y="200159"/>
                  <a:pt x="838614" y="203667"/>
                </a:cubicBezTo>
                <a:cubicBezTo>
                  <a:pt x="838032" y="206201"/>
                  <a:pt x="836285" y="208345"/>
                  <a:pt x="834734" y="210099"/>
                </a:cubicBezTo>
                <a:cubicBezTo>
                  <a:pt x="834342" y="210489"/>
                  <a:pt x="833569" y="211463"/>
                  <a:pt x="833373" y="212243"/>
                </a:cubicBezTo>
                <a:cubicBezTo>
                  <a:pt x="833373" y="213217"/>
                  <a:pt x="833956" y="214192"/>
                  <a:pt x="834734" y="214387"/>
                </a:cubicBezTo>
                <a:cubicBezTo>
                  <a:pt x="836089" y="214776"/>
                  <a:pt x="836481" y="213997"/>
                  <a:pt x="837254" y="213412"/>
                </a:cubicBezTo>
                <a:cubicBezTo>
                  <a:pt x="838805" y="212048"/>
                  <a:pt x="844046" y="208929"/>
                  <a:pt x="847154" y="210489"/>
                </a:cubicBezTo>
                <a:cubicBezTo>
                  <a:pt x="847154" y="211268"/>
                  <a:pt x="847154" y="211268"/>
                  <a:pt x="846762" y="211853"/>
                </a:cubicBezTo>
                <a:cubicBezTo>
                  <a:pt x="845793" y="213802"/>
                  <a:pt x="846762" y="214387"/>
                  <a:pt x="848318" y="215361"/>
                </a:cubicBezTo>
                <a:cubicBezTo>
                  <a:pt x="849870" y="216335"/>
                  <a:pt x="851807" y="218284"/>
                  <a:pt x="849674" y="219844"/>
                </a:cubicBezTo>
                <a:cubicBezTo>
                  <a:pt x="847736" y="221403"/>
                  <a:pt x="844824" y="220428"/>
                  <a:pt x="843660" y="221598"/>
                </a:cubicBezTo>
                <a:cubicBezTo>
                  <a:pt x="842882" y="222377"/>
                  <a:pt x="843077" y="223741"/>
                  <a:pt x="843855" y="224521"/>
                </a:cubicBezTo>
                <a:cubicBezTo>
                  <a:pt x="844433" y="225106"/>
                  <a:pt x="845407" y="225690"/>
                  <a:pt x="845211" y="226665"/>
                </a:cubicBezTo>
                <a:cubicBezTo>
                  <a:pt x="842299" y="227445"/>
                  <a:pt x="839970" y="225301"/>
                  <a:pt x="838419" y="223547"/>
                </a:cubicBezTo>
                <a:cubicBezTo>
                  <a:pt x="837836" y="222767"/>
                  <a:pt x="837640" y="222182"/>
                  <a:pt x="836672" y="221987"/>
                </a:cubicBezTo>
                <a:cubicBezTo>
                  <a:pt x="835507" y="221598"/>
                  <a:pt x="834734" y="222377"/>
                  <a:pt x="834342" y="222962"/>
                </a:cubicBezTo>
                <a:cubicBezTo>
                  <a:pt x="833956" y="223741"/>
                  <a:pt x="834151" y="225106"/>
                  <a:pt x="834151" y="226080"/>
                </a:cubicBezTo>
                <a:cubicBezTo>
                  <a:pt x="835507" y="236800"/>
                  <a:pt x="849091" y="239333"/>
                  <a:pt x="858017" y="236215"/>
                </a:cubicBezTo>
                <a:cubicBezTo>
                  <a:pt x="858600" y="236020"/>
                  <a:pt x="859960" y="235240"/>
                  <a:pt x="860347" y="235240"/>
                </a:cubicBezTo>
                <a:cubicBezTo>
                  <a:pt x="860738" y="235240"/>
                  <a:pt x="861903" y="236020"/>
                  <a:pt x="862872" y="236020"/>
                </a:cubicBezTo>
                <a:cubicBezTo>
                  <a:pt x="864423" y="236215"/>
                  <a:pt x="865005" y="235825"/>
                  <a:pt x="865974" y="235825"/>
                </a:cubicBezTo>
                <a:cubicBezTo>
                  <a:pt x="866366" y="235825"/>
                  <a:pt x="867531" y="236799"/>
                  <a:pt x="867917" y="236994"/>
                </a:cubicBezTo>
                <a:cubicBezTo>
                  <a:pt x="876065" y="241672"/>
                  <a:pt x="889263" y="239528"/>
                  <a:pt x="891206" y="229004"/>
                </a:cubicBezTo>
                <a:cubicBezTo>
                  <a:pt x="893922" y="230173"/>
                  <a:pt x="894112" y="230173"/>
                  <a:pt x="897024" y="229393"/>
                </a:cubicBezTo>
                <a:cubicBezTo>
                  <a:pt x="896833" y="240308"/>
                  <a:pt x="904208" y="245375"/>
                  <a:pt x="913716" y="243621"/>
                </a:cubicBezTo>
                <a:cubicBezTo>
                  <a:pt x="915850" y="243231"/>
                  <a:pt x="916628" y="242451"/>
                  <a:pt x="917597" y="243036"/>
                </a:cubicBezTo>
                <a:cubicBezTo>
                  <a:pt x="918761" y="243816"/>
                  <a:pt x="920117" y="244011"/>
                  <a:pt x="921673" y="244011"/>
                </a:cubicBezTo>
                <a:cubicBezTo>
                  <a:pt x="922642" y="247519"/>
                  <a:pt x="926718" y="250637"/>
                  <a:pt x="930212" y="251417"/>
                </a:cubicBezTo>
                <a:cubicBezTo>
                  <a:pt x="935258" y="252391"/>
                  <a:pt x="939329" y="249273"/>
                  <a:pt x="941468" y="247129"/>
                </a:cubicBezTo>
                <a:cubicBezTo>
                  <a:pt x="942823" y="245570"/>
                  <a:pt x="948064" y="239333"/>
                  <a:pt x="946121" y="237189"/>
                </a:cubicBezTo>
                <a:cubicBezTo>
                  <a:pt x="945348" y="236215"/>
                  <a:pt x="944184" y="236605"/>
                  <a:pt x="943019" y="236994"/>
                </a:cubicBezTo>
                <a:cubicBezTo>
                  <a:pt x="940689" y="237579"/>
                  <a:pt x="935644" y="237969"/>
                  <a:pt x="934093" y="236020"/>
                </a:cubicBezTo>
                <a:cubicBezTo>
                  <a:pt x="933701" y="235630"/>
                  <a:pt x="934284" y="235045"/>
                  <a:pt x="934675" y="235045"/>
                </a:cubicBezTo>
                <a:cubicBezTo>
                  <a:pt x="935258" y="234851"/>
                  <a:pt x="935840" y="235240"/>
                  <a:pt x="936613" y="234851"/>
                </a:cubicBezTo>
                <a:cubicBezTo>
                  <a:pt x="937391" y="234461"/>
                  <a:pt x="937974" y="233681"/>
                  <a:pt x="937778" y="232512"/>
                </a:cubicBezTo>
                <a:cubicBezTo>
                  <a:pt x="937587" y="231537"/>
                  <a:pt x="936809" y="231148"/>
                  <a:pt x="936227" y="230758"/>
                </a:cubicBezTo>
                <a:cubicBezTo>
                  <a:pt x="933701" y="228614"/>
                  <a:pt x="933315" y="225301"/>
                  <a:pt x="937974" y="225690"/>
                </a:cubicBezTo>
                <a:cubicBezTo>
                  <a:pt x="939138" y="225885"/>
                  <a:pt x="939911" y="225885"/>
                  <a:pt x="940689" y="225106"/>
                </a:cubicBezTo>
                <a:cubicBezTo>
                  <a:pt x="941272" y="224326"/>
                  <a:pt x="941076" y="223352"/>
                  <a:pt x="941658" y="222572"/>
                </a:cubicBezTo>
                <a:cubicBezTo>
                  <a:pt x="944570" y="223157"/>
                  <a:pt x="946317" y="227055"/>
                  <a:pt x="947482" y="229588"/>
                </a:cubicBezTo>
                <a:cubicBezTo>
                  <a:pt x="948260" y="231342"/>
                  <a:pt x="949615" y="231537"/>
                  <a:pt x="949615" y="231537"/>
                </a:cubicBezTo>
                <a:cubicBezTo>
                  <a:pt x="949615" y="231537"/>
                  <a:pt x="949615" y="231537"/>
                  <a:pt x="949811" y="231537"/>
                </a:cubicBezTo>
                <a:cubicBezTo>
                  <a:pt x="947286" y="232512"/>
                  <a:pt x="945931" y="237384"/>
                  <a:pt x="948646" y="240308"/>
                </a:cubicBezTo>
                <a:cubicBezTo>
                  <a:pt x="948064" y="242841"/>
                  <a:pt x="945539" y="246544"/>
                  <a:pt x="944374" y="248298"/>
                </a:cubicBezTo>
                <a:cubicBezTo>
                  <a:pt x="937778" y="257848"/>
                  <a:pt x="926327" y="260772"/>
                  <a:pt x="920699" y="249273"/>
                </a:cubicBezTo>
                <a:cubicBezTo>
                  <a:pt x="920508" y="248688"/>
                  <a:pt x="920117" y="247714"/>
                  <a:pt x="919730" y="247129"/>
                </a:cubicBezTo>
                <a:cubicBezTo>
                  <a:pt x="918179" y="244790"/>
                  <a:pt x="916236" y="247324"/>
                  <a:pt x="915850" y="247519"/>
                </a:cubicBezTo>
                <a:cubicBezTo>
                  <a:pt x="911387" y="251222"/>
                  <a:pt x="901487" y="249663"/>
                  <a:pt x="897606" y="245570"/>
                </a:cubicBezTo>
                <a:cubicBezTo>
                  <a:pt x="896055" y="243816"/>
                  <a:pt x="894695" y="242257"/>
                  <a:pt x="893922" y="239918"/>
                </a:cubicBezTo>
                <a:cubicBezTo>
                  <a:pt x="892561" y="235630"/>
                  <a:pt x="889649" y="239528"/>
                  <a:pt x="888876" y="240308"/>
                </a:cubicBezTo>
                <a:cubicBezTo>
                  <a:pt x="885382" y="243426"/>
                  <a:pt x="879755" y="244790"/>
                  <a:pt x="874905" y="244206"/>
                </a:cubicBezTo>
                <a:cubicBezTo>
                  <a:pt x="871411" y="243816"/>
                  <a:pt x="866752" y="241672"/>
                  <a:pt x="864619" y="239138"/>
                </a:cubicBezTo>
                <a:cubicBezTo>
                  <a:pt x="862485" y="236605"/>
                  <a:pt x="861321" y="238748"/>
                  <a:pt x="858795" y="239918"/>
                </a:cubicBezTo>
                <a:cubicBezTo>
                  <a:pt x="850643" y="243816"/>
                  <a:pt x="837063" y="242841"/>
                  <a:pt x="831822" y="234656"/>
                </a:cubicBezTo>
                <a:cubicBezTo>
                  <a:pt x="829106" y="230563"/>
                  <a:pt x="830462" y="226665"/>
                  <a:pt x="827550" y="226665"/>
                </a:cubicBezTo>
                <a:cubicBezTo>
                  <a:pt x="824834" y="226665"/>
                  <a:pt x="826194" y="230368"/>
                  <a:pt x="823283" y="234656"/>
                </a:cubicBezTo>
                <a:cubicBezTo>
                  <a:pt x="817655" y="243231"/>
                  <a:pt x="801937" y="244011"/>
                  <a:pt x="794171" y="238554"/>
                </a:cubicBezTo>
                <a:cubicBezTo>
                  <a:pt x="791455" y="236799"/>
                  <a:pt x="791264" y="238554"/>
                  <a:pt x="788739" y="240503"/>
                </a:cubicBezTo>
                <a:cubicBezTo>
                  <a:pt x="783307" y="244595"/>
                  <a:pt x="776123" y="245375"/>
                  <a:pt x="769913" y="242451"/>
                </a:cubicBezTo>
                <a:cubicBezTo>
                  <a:pt x="764677" y="239918"/>
                  <a:pt x="764677" y="237189"/>
                  <a:pt x="762348" y="238164"/>
                </a:cubicBezTo>
                <a:cubicBezTo>
                  <a:pt x="761570" y="238554"/>
                  <a:pt x="761379" y="239138"/>
                  <a:pt x="760987" y="239918"/>
                </a:cubicBezTo>
                <a:cubicBezTo>
                  <a:pt x="757493" y="250052"/>
                  <a:pt x="743914" y="251612"/>
                  <a:pt x="739059" y="247324"/>
                </a:cubicBezTo>
                <a:cubicBezTo>
                  <a:pt x="738477" y="246739"/>
                  <a:pt x="738281" y="246155"/>
                  <a:pt x="737122" y="246155"/>
                </a:cubicBezTo>
                <a:cubicBezTo>
                  <a:pt x="735179" y="245960"/>
                  <a:pt x="734983" y="247909"/>
                  <a:pt x="734210" y="249273"/>
                </a:cubicBezTo>
                <a:cubicBezTo>
                  <a:pt x="730912" y="255899"/>
                  <a:pt x="724310" y="259212"/>
                  <a:pt x="716745" y="254145"/>
                </a:cubicBezTo>
                <a:cubicBezTo>
                  <a:pt x="714415" y="252586"/>
                  <a:pt x="712277" y="250247"/>
                  <a:pt x="710726" y="248103"/>
                </a:cubicBezTo>
                <a:cubicBezTo>
                  <a:pt x="709561" y="246349"/>
                  <a:pt x="707041" y="242451"/>
                  <a:pt x="706458" y="240113"/>
                </a:cubicBezTo>
                <a:cubicBezTo>
                  <a:pt x="708592" y="237969"/>
                  <a:pt x="708592" y="234071"/>
                  <a:pt x="706263" y="231927"/>
                </a:cubicBezTo>
                <a:lnTo>
                  <a:pt x="705490" y="231148"/>
                </a:lnTo>
                <a:cubicBezTo>
                  <a:pt x="707041" y="231148"/>
                  <a:pt x="707232" y="230368"/>
                  <a:pt x="707814" y="229199"/>
                </a:cubicBezTo>
                <a:cubicBezTo>
                  <a:pt x="708979" y="226860"/>
                  <a:pt x="710726" y="222962"/>
                  <a:pt x="713441" y="222377"/>
                </a:cubicBezTo>
                <a:cubicBezTo>
                  <a:pt x="714024" y="223157"/>
                  <a:pt x="713637" y="224131"/>
                  <a:pt x="714415" y="224911"/>
                </a:cubicBezTo>
                <a:cubicBezTo>
                  <a:pt x="715188" y="225690"/>
                  <a:pt x="715967" y="225496"/>
                  <a:pt x="717131" y="225301"/>
                </a:cubicBezTo>
                <a:cubicBezTo>
                  <a:pt x="721790" y="224911"/>
                  <a:pt x="721012" y="228419"/>
                  <a:pt x="718682" y="230368"/>
                </a:cubicBezTo>
                <a:cubicBezTo>
                  <a:pt x="718100" y="230953"/>
                  <a:pt x="717327" y="231342"/>
                  <a:pt x="717131" y="232317"/>
                </a:cubicBezTo>
                <a:cubicBezTo>
                  <a:pt x="716936" y="233486"/>
                  <a:pt x="717518" y="234266"/>
                  <a:pt x="718296" y="234461"/>
                </a:cubicBezTo>
                <a:cubicBezTo>
                  <a:pt x="719461" y="234851"/>
                  <a:pt x="720234" y="234071"/>
                  <a:pt x="720816" y="235240"/>
                </a:cubicBezTo>
                <a:cubicBezTo>
                  <a:pt x="720234" y="236799"/>
                  <a:pt x="717131" y="237384"/>
                  <a:pt x="714998" y="237189"/>
                </a:cubicBezTo>
                <a:cubicBezTo>
                  <a:pt x="713833" y="237189"/>
                  <a:pt x="712668" y="236799"/>
                  <a:pt x="711699" y="236605"/>
                </a:cubicBezTo>
                <a:cubicBezTo>
                  <a:pt x="710535" y="236215"/>
                  <a:pt x="709561" y="236020"/>
                  <a:pt x="708788" y="236994"/>
                </a:cubicBezTo>
                <a:cubicBezTo>
                  <a:pt x="707041" y="239138"/>
                  <a:pt x="712277" y="245375"/>
                  <a:pt x="713637" y="246934"/>
                </a:cubicBezTo>
                <a:cubicBezTo>
                  <a:pt x="717714" y="251222"/>
                  <a:pt x="724892" y="253561"/>
                  <a:pt x="730134" y="248493"/>
                </a:cubicBezTo>
                <a:cubicBezTo>
                  <a:pt x="730716" y="247909"/>
                  <a:pt x="731489" y="246934"/>
                  <a:pt x="732071" y="246349"/>
                </a:cubicBezTo>
                <a:cubicBezTo>
                  <a:pt x="732654" y="245570"/>
                  <a:pt x="732849" y="244790"/>
                  <a:pt x="733432" y="243816"/>
                </a:cubicBezTo>
                <a:cubicBezTo>
                  <a:pt x="735375" y="243621"/>
                  <a:pt x="735957" y="243816"/>
                  <a:pt x="737699" y="242646"/>
                </a:cubicBezTo>
                <a:cubicBezTo>
                  <a:pt x="738477" y="242257"/>
                  <a:pt x="738673" y="242646"/>
                  <a:pt x="739642" y="242841"/>
                </a:cubicBezTo>
                <a:cubicBezTo>
                  <a:pt x="743332" y="244011"/>
                  <a:pt x="747403" y="244011"/>
                  <a:pt x="750897" y="242646"/>
                </a:cubicBezTo>
                <a:cubicBezTo>
                  <a:pt x="756334" y="240308"/>
                  <a:pt x="758467" y="235045"/>
                  <a:pt x="758272" y="229199"/>
                </a:cubicBezTo>
                <a:cubicBezTo>
                  <a:pt x="761183" y="229783"/>
                  <a:pt x="761379" y="229783"/>
                  <a:pt x="764095" y="228809"/>
                </a:cubicBezTo>
                <a:cubicBezTo>
                  <a:pt x="765260" y="236410"/>
                  <a:pt x="773021" y="239918"/>
                  <a:pt x="780009" y="239138"/>
                </a:cubicBezTo>
                <a:cubicBezTo>
                  <a:pt x="782725" y="238943"/>
                  <a:pt x="785245" y="237969"/>
                  <a:pt x="787574" y="236605"/>
                </a:cubicBezTo>
                <a:cubicBezTo>
                  <a:pt x="788157" y="236215"/>
                  <a:pt x="788935" y="235435"/>
                  <a:pt x="789708" y="235630"/>
                </a:cubicBezTo>
                <a:cubicBezTo>
                  <a:pt x="790873" y="235825"/>
                  <a:pt x="791455" y="236020"/>
                  <a:pt x="792815" y="235825"/>
                </a:cubicBezTo>
                <a:cubicBezTo>
                  <a:pt x="793593" y="235630"/>
                  <a:pt x="794753" y="235045"/>
                  <a:pt x="795145" y="235045"/>
                </a:cubicBezTo>
                <a:cubicBezTo>
                  <a:pt x="795335" y="235045"/>
                  <a:pt x="796892" y="235825"/>
                  <a:pt x="797474" y="236020"/>
                </a:cubicBezTo>
                <a:cubicBezTo>
                  <a:pt x="804849" y="238554"/>
                  <a:pt x="815130" y="237384"/>
                  <a:pt x="819402" y="230563"/>
                </a:cubicBezTo>
                <a:cubicBezTo>
                  <a:pt x="820371" y="229199"/>
                  <a:pt x="821922" y="224521"/>
                  <a:pt x="820953" y="222572"/>
                </a:cubicBezTo>
                <a:cubicBezTo>
                  <a:pt x="820567" y="221987"/>
                  <a:pt x="819593" y="221403"/>
                  <a:pt x="818624" y="221793"/>
                </a:cubicBezTo>
                <a:cubicBezTo>
                  <a:pt x="817269" y="222182"/>
                  <a:pt x="814939" y="227834"/>
                  <a:pt x="810281" y="226470"/>
                </a:cubicBezTo>
                <a:cubicBezTo>
                  <a:pt x="810085" y="225885"/>
                  <a:pt x="810281" y="225301"/>
                  <a:pt x="810667" y="224911"/>
                </a:cubicBezTo>
                <a:cubicBezTo>
                  <a:pt x="810863" y="224716"/>
                  <a:pt x="813579" y="222962"/>
                  <a:pt x="811641" y="221208"/>
                </a:cubicBezTo>
                <a:cubicBezTo>
                  <a:pt x="810667" y="220233"/>
                  <a:pt x="807755" y="221013"/>
                  <a:pt x="805818" y="219454"/>
                </a:cubicBezTo>
                <a:cubicBezTo>
                  <a:pt x="803684" y="217700"/>
                  <a:pt x="805622" y="215751"/>
                  <a:pt x="807173" y="214971"/>
                </a:cubicBezTo>
                <a:cubicBezTo>
                  <a:pt x="807951" y="214387"/>
                  <a:pt x="808920" y="214192"/>
                  <a:pt x="809116" y="213022"/>
                </a:cubicBezTo>
                <a:cubicBezTo>
                  <a:pt x="809502" y="212048"/>
                  <a:pt x="808729" y="211268"/>
                  <a:pt x="808534" y="210099"/>
                </a:cubicBezTo>
                <a:close/>
                <a:moveTo>
                  <a:pt x="699084" y="215556"/>
                </a:moveTo>
                <a:cubicBezTo>
                  <a:pt x="699084" y="212048"/>
                  <a:pt x="701022" y="205031"/>
                  <a:pt x="702769" y="202497"/>
                </a:cubicBezTo>
                <a:cubicBezTo>
                  <a:pt x="706263" y="202302"/>
                  <a:pt x="721594" y="207175"/>
                  <a:pt x="723145" y="208735"/>
                </a:cubicBezTo>
                <a:cubicBezTo>
                  <a:pt x="721594" y="211268"/>
                  <a:pt x="719847" y="214971"/>
                  <a:pt x="719069" y="217895"/>
                </a:cubicBezTo>
                <a:cubicBezTo>
                  <a:pt x="718878" y="218479"/>
                  <a:pt x="718296" y="220818"/>
                  <a:pt x="718100" y="221208"/>
                </a:cubicBezTo>
                <a:cubicBezTo>
                  <a:pt x="717327" y="220038"/>
                  <a:pt x="717518" y="219649"/>
                  <a:pt x="716353" y="218869"/>
                </a:cubicBezTo>
                <a:cubicBezTo>
                  <a:pt x="715384" y="218284"/>
                  <a:pt x="714415" y="218090"/>
                  <a:pt x="713251" y="218479"/>
                </a:cubicBezTo>
                <a:cubicBezTo>
                  <a:pt x="710726" y="219064"/>
                  <a:pt x="709757" y="220623"/>
                  <a:pt x="708396" y="221598"/>
                </a:cubicBezTo>
                <a:cubicBezTo>
                  <a:pt x="707814" y="220233"/>
                  <a:pt x="708010" y="217895"/>
                  <a:pt x="705490" y="215946"/>
                </a:cubicBezTo>
                <a:cubicBezTo>
                  <a:pt x="701995" y="212827"/>
                  <a:pt x="699857" y="215361"/>
                  <a:pt x="699084" y="215556"/>
                </a:cubicBezTo>
                <a:close/>
                <a:moveTo>
                  <a:pt x="932928" y="208540"/>
                </a:moveTo>
                <a:cubicBezTo>
                  <a:pt x="933897" y="207760"/>
                  <a:pt x="940689" y="205421"/>
                  <a:pt x="942436" y="204837"/>
                </a:cubicBezTo>
                <a:cubicBezTo>
                  <a:pt x="945539" y="203862"/>
                  <a:pt x="950007" y="202692"/>
                  <a:pt x="953305" y="202302"/>
                </a:cubicBezTo>
                <a:cubicBezTo>
                  <a:pt x="953692" y="203667"/>
                  <a:pt x="954856" y="205811"/>
                  <a:pt x="955634" y="208345"/>
                </a:cubicBezTo>
                <a:cubicBezTo>
                  <a:pt x="956408" y="210489"/>
                  <a:pt x="956990" y="213022"/>
                  <a:pt x="956799" y="215556"/>
                </a:cubicBezTo>
                <a:cubicBezTo>
                  <a:pt x="956217" y="215361"/>
                  <a:pt x="956021" y="214971"/>
                  <a:pt x="955439" y="214776"/>
                </a:cubicBezTo>
                <a:cubicBezTo>
                  <a:pt x="954856" y="214581"/>
                  <a:pt x="954274" y="214387"/>
                  <a:pt x="953692" y="214387"/>
                </a:cubicBezTo>
                <a:cubicBezTo>
                  <a:pt x="948842" y="214776"/>
                  <a:pt x="948260" y="220623"/>
                  <a:pt x="947868" y="221403"/>
                </a:cubicBezTo>
                <a:cubicBezTo>
                  <a:pt x="946704" y="220623"/>
                  <a:pt x="945539" y="218869"/>
                  <a:pt x="942823" y="218284"/>
                </a:cubicBezTo>
                <a:cubicBezTo>
                  <a:pt x="939329" y="217505"/>
                  <a:pt x="938556" y="220428"/>
                  <a:pt x="937974" y="221208"/>
                </a:cubicBezTo>
                <a:lnTo>
                  <a:pt x="937587" y="220428"/>
                </a:lnTo>
                <a:cubicBezTo>
                  <a:pt x="936809" y="216335"/>
                  <a:pt x="935062" y="212048"/>
                  <a:pt x="932928" y="208540"/>
                </a:cubicBezTo>
                <a:close/>
                <a:moveTo>
                  <a:pt x="756138" y="227250"/>
                </a:moveTo>
                <a:cubicBezTo>
                  <a:pt x="755169" y="227834"/>
                  <a:pt x="755169" y="227639"/>
                  <a:pt x="754778" y="228614"/>
                </a:cubicBezTo>
                <a:cubicBezTo>
                  <a:pt x="754391" y="229199"/>
                  <a:pt x="754195" y="229783"/>
                  <a:pt x="753809" y="230368"/>
                </a:cubicBezTo>
                <a:cubicBezTo>
                  <a:pt x="750701" y="234266"/>
                  <a:pt x="746630" y="232317"/>
                  <a:pt x="747599" y="230368"/>
                </a:cubicBezTo>
                <a:cubicBezTo>
                  <a:pt x="747794" y="229783"/>
                  <a:pt x="748568" y="229588"/>
                  <a:pt x="748377" y="228419"/>
                </a:cubicBezTo>
                <a:cubicBezTo>
                  <a:pt x="748181" y="227639"/>
                  <a:pt x="747794" y="227055"/>
                  <a:pt x="747212" y="226860"/>
                </a:cubicBezTo>
                <a:cubicBezTo>
                  <a:pt x="745852" y="226275"/>
                  <a:pt x="744300" y="227834"/>
                  <a:pt x="742553" y="226860"/>
                </a:cubicBezTo>
                <a:cubicBezTo>
                  <a:pt x="741193" y="226275"/>
                  <a:pt x="741389" y="224131"/>
                  <a:pt x="742553" y="223157"/>
                </a:cubicBezTo>
                <a:cubicBezTo>
                  <a:pt x="743909" y="221987"/>
                  <a:pt x="745656" y="223157"/>
                  <a:pt x="746630" y="221598"/>
                </a:cubicBezTo>
                <a:cubicBezTo>
                  <a:pt x="747794" y="219649"/>
                  <a:pt x="745852" y="218869"/>
                  <a:pt x="745074" y="218284"/>
                </a:cubicBezTo>
                <a:cubicBezTo>
                  <a:pt x="743914" y="216920"/>
                  <a:pt x="744687" y="215361"/>
                  <a:pt x="746238" y="214971"/>
                </a:cubicBezTo>
                <a:cubicBezTo>
                  <a:pt x="749346" y="214192"/>
                  <a:pt x="751093" y="216920"/>
                  <a:pt x="752840" y="216725"/>
                </a:cubicBezTo>
                <a:cubicBezTo>
                  <a:pt x="754195" y="216530"/>
                  <a:pt x="755169" y="214971"/>
                  <a:pt x="754195" y="213412"/>
                </a:cubicBezTo>
                <a:cubicBezTo>
                  <a:pt x="753809" y="213022"/>
                  <a:pt x="753613" y="212827"/>
                  <a:pt x="752840" y="212048"/>
                </a:cubicBezTo>
                <a:cubicBezTo>
                  <a:pt x="752062" y="211073"/>
                  <a:pt x="751283" y="209319"/>
                  <a:pt x="751866" y="207760"/>
                </a:cubicBezTo>
                <a:cubicBezTo>
                  <a:pt x="752062" y="207175"/>
                  <a:pt x="752644" y="206591"/>
                  <a:pt x="753422" y="206786"/>
                </a:cubicBezTo>
                <a:cubicBezTo>
                  <a:pt x="753809" y="206786"/>
                  <a:pt x="755942" y="208929"/>
                  <a:pt x="757107" y="206786"/>
                </a:cubicBezTo>
                <a:cubicBezTo>
                  <a:pt x="757493" y="206005"/>
                  <a:pt x="757303" y="205226"/>
                  <a:pt x="757493" y="204446"/>
                </a:cubicBezTo>
                <a:cubicBezTo>
                  <a:pt x="757493" y="202887"/>
                  <a:pt x="758467" y="201328"/>
                  <a:pt x="760214" y="201913"/>
                </a:cubicBezTo>
                <a:cubicBezTo>
                  <a:pt x="761766" y="202302"/>
                  <a:pt x="761961" y="203667"/>
                  <a:pt x="762152" y="205616"/>
                </a:cubicBezTo>
                <a:cubicBezTo>
                  <a:pt x="762348" y="207370"/>
                  <a:pt x="763899" y="208150"/>
                  <a:pt x="765260" y="207175"/>
                </a:cubicBezTo>
                <a:cubicBezTo>
                  <a:pt x="766811" y="206396"/>
                  <a:pt x="768362" y="206980"/>
                  <a:pt x="768362" y="208929"/>
                </a:cubicBezTo>
                <a:cubicBezTo>
                  <a:pt x="768171" y="211853"/>
                  <a:pt x="765842" y="213022"/>
                  <a:pt x="766033" y="214971"/>
                </a:cubicBezTo>
                <a:cubicBezTo>
                  <a:pt x="766229" y="215751"/>
                  <a:pt x="766615" y="216141"/>
                  <a:pt x="767197" y="216530"/>
                </a:cubicBezTo>
                <a:cubicBezTo>
                  <a:pt x="768558" y="217115"/>
                  <a:pt x="769527" y="215751"/>
                  <a:pt x="770496" y="214776"/>
                </a:cubicBezTo>
                <a:cubicBezTo>
                  <a:pt x="773217" y="211853"/>
                  <a:pt x="777870" y="213607"/>
                  <a:pt x="775154" y="216530"/>
                </a:cubicBezTo>
                <a:cubicBezTo>
                  <a:pt x="774185" y="217700"/>
                  <a:pt x="774572" y="219649"/>
                  <a:pt x="776123" y="220038"/>
                </a:cubicBezTo>
                <a:cubicBezTo>
                  <a:pt x="776901" y="220233"/>
                  <a:pt x="777484" y="219844"/>
                  <a:pt x="778453" y="219844"/>
                </a:cubicBezTo>
                <a:cubicBezTo>
                  <a:pt x="780200" y="219844"/>
                  <a:pt x="781174" y="221598"/>
                  <a:pt x="780782" y="222962"/>
                </a:cubicBezTo>
                <a:cubicBezTo>
                  <a:pt x="780200" y="225301"/>
                  <a:pt x="776123" y="223547"/>
                  <a:pt x="775154" y="225496"/>
                </a:cubicBezTo>
                <a:cubicBezTo>
                  <a:pt x="774185" y="227639"/>
                  <a:pt x="776515" y="228029"/>
                  <a:pt x="776515" y="229199"/>
                </a:cubicBezTo>
                <a:cubicBezTo>
                  <a:pt x="776515" y="231342"/>
                  <a:pt x="773021" y="232512"/>
                  <a:pt x="769723" y="229004"/>
                </a:cubicBezTo>
                <a:cubicBezTo>
                  <a:pt x="767976" y="227250"/>
                  <a:pt x="769331" y="228029"/>
                  <a:pt x="767007" y="226275"/>
                </a:cubicBezTo>
                <a:cubicBezTo>
                  <a:pt x="770305" y="217505"/>
                  <a:pt x="758467" y="213802"/>
                  <a:pt x="755556" y="220818"/>
                </a:cubicBezTo>
                <a:cubicBezTo>
                  <a:pt x="754004" y="223936"/>
                  <a:pt x="755556" y="225690"/>
                  <a:pt x="756138" y="227250"/>
                </a:cubicBezTo>
                <a:close/>
                <a:moveTo>
                  <a:pt x="889067" y="226080"/>
                </a:moveTo>
                <a:cubicBezTo>
                  <a:pt x="888098" y="226860"/>
                  <a:pt x="888876" y="225885"/>
                  <a:pt x="887516" y="227445"/>
                </a:cubicBezTo>
                <a:cubicBezTo>
                  <a:pt x="882666" y="233486"/>
                  <a:pt x="879172" y="230758"/>
                  <a:pt x="879559" y="228809"/>
                </a:cubicBezTo>
                <a:cubicBezTo>
                  <a:pt x="879755" y="227834"/>
                  <a:pt x="881888" y="227250"/>
                  <a:pt x="880919" y="225106"/>
                </a:cubicBezTo>
                <a:cubicBezTo>
                  <a:pt x="880141" y="223547"/>
                  <a:pt x="878394" y="224521"/>
                  <a:pt x="876647" y="223741"/>
                </a:cubicBezTo>
                <a:cubicBezTo>
                  <a:pt x="874709" y="222962"/>
                  <a:pt x="875292" y="221208"/>
                  <a:pt x="876065" y="220233"/>
                </a:cubicBezTo>
                <a:cubicBezTo>
                  <a:pt x="877425" y="218479"/>
                  <a:pt x="878977" y="220038"/>
                  <a:pt x="880337" y="219649"/>
                </a:cubicBezTo>
                <a:cubicBezTo>
                  <a:pt x="881888" y="219064"/>
                  <a:pt x="881888" y="217310"/>
                  <a:pt x="880919" y="216141"/>
                </a:cubicBezTo>
                <a:cubicBezTo>
                  <a:pt x="878394" y="213217"/>
                  <a:pt x="882666" y="211268"/>
                  <a:pt x="885769" y="214581"/>
                </a:cubicBezTo>
                <a:cubicBezTo>
                  <a:pt x="886743" y="215556"/>
                  <a:pt x="887712" y="216920"/>
                  <a:pt x="889263" y="216141"/>
                </a:cubicBezTo>
                <a:cubicBezTo>
                  <a:pt x="892175" y="214386"/>
                  <a:pt x="887712" y="211658"/>
                  <a:pt x="887907" y="208345"/>
                </a:cubicBezTo>
                <a:cubicBezTo>
                  <a:pt x="887907" y="207565"/>
                  <a:pt x="888485" y="206980"/>
                  <a:pt x="889067" y="206786"/>
                </a:cubicBezTo>
                <a:cubicBezTo>
                  <a:pt x="890041" y="206396"/>
                  <a:pt x="890428" y="206786"/>
                  <a:pt x="891206" y="207175"/>
                </a:cubicBezTo>
                <a:cubicBezTo>
                  <a:pt x="892757" y="207955"/>
                  <a:pt x="894112" y="206786"/>
                  <a:pt x="894112" y="205226"/>
                </a:cubicBezTo>
                <a:cubicBezTo>
                  <a:pt x="894112" y="203472"/>
                  <a:pt x="894695" y="202108"/>
                  <a:pt x="896251" y="201913"/>
                </a:cubicBezTo>
                <a:cubicBezTo>
                  <a:pt x="899745" y="201133"/>
                  <a:pt x="898385" y="206005"/>
                  <a:pt x="899353" y="207175"/>
                </a:cubicBezTo>
                <a:cubicBezTo>
                  <a:pt x="899745" y="207565"/>
                  <a:pt x="900518" y="207955"/>
                  <a:pt x="901296" y="207760"/>
                </a:cubicBezTo>
                <a:cubicBezTo>
                  <a:pt x="901683" y="207565"/>
                  <a:pt x="904012" y="205616"/>
                  <a:pt x="904594" y="208150"/>
                </a:cubicBezTo>
                <a:cubicBezTo>
                  <a:pt x="905563" y="212048"/>
                  <a:pt x="900327" y="213412"/>
                  <a:pt x="902069" y="215946"/>
                </a:cubicBezTo>
                <a:cubicBezTo>
                  <a:pt x="903234" y="217505"/>
                  <a:pt x="904594" y="216725"/>
                  <a:pt x="905759" y="215946"/>
                </a:cubicBezTo>
                <a:cubicBezTo>
                  <a:pt x="910418" y="213217"/>
                  <a:pt x="913134" y="216530"/>
                  <a:pt x="911191" y="218479"/>
                </a:cubicBezTo>
                <a:cubicBezTo>
                  <a:pt x="911000" y="218674"/>
                  <a:pt x="908475" y="220038"/>
                  <a:pt x="910026" y="221987"/>
                </a:cubicBezTo>
                <a:cubicBezTo>
                  <a:pt x="911000" y="223352"/>
                  <a:pt x="912747" y="222182"/>
                  <a:pt x="913907" y="223547"/>
                </a:cubicBezTo>
                <a:cubicBezTo>
                  <a:pt x="914881" y="224521"/>
                  <a:pt x="915072" y="226665"/>
                  <a:pt x="913520" y="227250"/>
                </a:cubicBezTo>
                <a:cubicBezTo>
                  <a:pt x="911773" y="228029"/>
                  <a:pt x="910222" y="226470"/>
                  <a:pt x="908862" y="227250"/>
                </a:cubicBezTo>
                <a:cubicBezTo>
                  <a:pt x="908279" y="227444"/>
                  <a:pt x="907697" y="228029"/>
                  <a:pt x="907697" y="229004"/>
                </a:cubicBezTo>
                <a:cubicBezTo>
                  <a:pt x="907697" y="230173"/>
                  <a:pt x="908279" y="230173"/>
                  <a:pt x="908475" y="230953"/>
                </a:cubicBezTo>
                <a:cubicBezTo>
                  <a:pt x="908862" y="232707"/>
                  <a:pt x="904981" y="234656"/>
                  <a:pt x="902069" y="230563"/>
                </a:cubicBezTo>
                <a:cubicBezTo>
                  <a:pt x="900714" y="228614"/>
                  <a:pt x="901100" y="228419"/>
                  <a:pt x="899745" y="227639"/>
                </a:cubicBezTo>
                <a:cubicBezTo>
                  <a:pt x="900322" y="226275"/>
                  <a:pt x="902069" y="224326"/>
                  <a:pt x="900518" y="221013"/>
                </a:cubicBezTo>
                <a:cubicBezTo>
                  <a:pt x="897416" y="213607"/>
                  <a:pt x="885965" y="217310"/>
                  <a:pt x="889067" y="226080"/>
                </a:cubicBezTo>
                <a:close/>
                <a:moveTo>
                  <a:pt x="691127" y="218674"/>
                </a:moveTo>
                <a:cubicBezTo>
                  <a:pt x="693260" y="218479"/>
                  <a:pt x="694812" y="219454"/>
                  <a:pt x="695976" y="221208"/>
                </a:cubicBezTo>
                <a:cubicBezTo>
                  <a:pt x="696368" y="221793"/>
                  <a:pt x="696559" y="222377"/>
                  <a:pt x="696950" y="222572"/>
                </a:cubicBezTo>
                <a:cubicBezTo>
                  <a:pt x="699857" y="224521"/>
                  <a:pt x="700248" y="219454"/>
                  <a:pt x="702186" y="218284"/>
                </a:cubicBezTo>
                <a:cubicBezTo>
                  <a:pt x="704129" y="219064"/>
                  <a:pt x="704325" y="222182"/>
                  <a:pt x="704325" y="224716"/>
                </a:cubicBezTo>
                <a:cubicBezTo>
                  <a:pt x="704325" y="227445"/>
                  <a:pt x="703742" y="229004"/>
                  <a:pt x="704711" y="230368"/>
                </a:cubicBezTo>
                <a:cubicBezTo>
                  <a:pt x="702964" y="230173"/>
                  <a:pt x="702964" y="229978"/>
                  <a:pt x="701217" y="230368"/>
                </a:cubicBezTo>
                <a:cubicBezTo>
                  <a:pt x="699666" y="228224"/>
                  <a:pt x="697141" y="224716"/>
                  <a:pt x="695203" y="222767"/>
                </a:cubicBezTo>
                <a:lnTo>
                  <a:pt x="691127" y="218674"/>
                </a:lnTo>
                <a:close/>
                <a:moveTo>
                  <a:pt x="951362" y="230368"/>
                </a:moveTo>
                <a:cubicBezTo>
                  <a:pt x="952140" y="229004"/>
                  <a:pt x="951945" y="229004"/>
                  <a:pt x="951749" y="227250"/>
                </a:cubicBezTo>
                <a:cubicBezTo>
                  <a:pt x="951558" y="224716"/>
                  <a:pt x="951362" y="219454"/>
                  <a:pt x="953888" y="218479"/>
                </a:cubicBezTo>
                <a:cubicBezTo>
                  <a:pt x="955825" y="219649"/>
                  <a:pt x="956021" y="224716"/>
                  <a:pt x="959124" y="222767"/>
                </a:cubicBezTo>
                <a:cubicBezTo>
                  <a:pt x="959706" y="222377"/>
                  <a:pt x="959902" y="221793"/>
                  <a:pt x="960288" y="221208"/>
                </a:cubicBezTo>
                <a:cubicBezTo>
                  <a:pt x="961453" y="219649"/>
                  <a:pt x="963009" y="218674"/>
                  <a:pt x="965143" y="218674"/>
                </a:cubicBezTo>
                <a:lnTo>
                  <a:pt x="961844" y="221987"/>
                </a:lnTo>
                <a:cubicBezTo>
                  <a:pt x="959515" y="224131"/>
                  <a:pt x="956794" y="227444"/>
                  <a:pt x="955052" y="230173"/>
                </a:cubicBezTo>
                <a:cubicBezTo>
                  <a:pt x="953305" y="229978"/>
                  <a:pt x="953109" y="229978"/>
                  <a:pt x="951362" y="230368"/>
                </a:cubicBezTo>
                <a:close/>
                <a:moveTo>
                  <a:pt x="722177" y="221793"/>
                </a:moveTo>
                <a:cubicBezTo>
                  <a:pt x="722955" y="218284"/>
                  <a:pt x="724892" y="213022"/>
                  <a:pt x="726835" y="210294"/>
                </a:cubicBezTo>
                <a:cubicBezTo>
                  <a:pt x="728191" y="210683"/>
                  <a:pt x="732849" y="213607"/>
                  <a:pt x="734014" y="214581"/>
                </a:cubicBezTo>
                <a:cubicBezTo>
                  <a:pt x="736539" y="216335"/>
                  <a:pt x="738090" y="217505"/>
                  <a:pt x="740420" y="219454"/>
                </a:cubicBezTo>
                <a:cubicBezTo>
                  <a:pt x="740224" y="219844"/>
                  <a:pt x="740028" y="219844"/>
                  <a:pt x="739642" y="220038"/>
                </a:cubicBezTo>
                <a:cubicBezTo>
                  <a:pt x="735375" y="223936"/>
                  <a:pt x="737122" y="230758"/>
                  <a:pt x="743332" y="230953"/>
                </a:cubicBezTo>
                <a:cubicBezTo>
                  <a:pt x="743718" y="233096"/>
                  <a:pt x="744687" y="234656"/>
                  <a:pt x="746630" y="235825"/>
                </a:cubicBezTo>
                <a:cubicBezTo>
                  <a:pt x="749346" y="237189"/>
                  <a:pt x="750701" y="236410"/>
                  <a:pt x="753226" y="235630"/>
                </a:cubicBezTo>
                <a:cubicBezTo>
                  <a:pt x="752644" y="237189"/>
                  <a:pt x="750510" y="238748"/>
                  <a:pt x="748181" y="239333"/>
                </a:cubicBezTo>
                <a:cubicBezTo>
                  <a:pt x="745074" y="240113"/>
                  <a:pt x="743522" y="239528"/>
                  <a:pt x="740611" y="238943"/>
                </a:cubicBezTo>
                <a:cubicBezTo>
                  <a:pt x="741193" y="235240"/>
                  <a:pt x="739642" y="231927"/>
                  <a:pt x="735761" y="231148"/>
                </a:cubicBezTo>
                <a:cubicBezTo>
                  <a:pt x="733818" y="230758"/>
                  <a:pt x="731881" y="231342"/>
                  <a:pt x="730716" y="232317"/>
                </a:cubicBezTo>
                <a:cubicBezTo>
                  <a:pt x="728969" y="233681"/>
                  <a:pt x="728773" y="235045"/>
                  <a:pt x="728191" y="236020"/>
                </a:cubicBezTo>
                <a:cubicBezTo>
                  <a:pt x="727608" y="235825"/>
                  <a:pt x="727026" y="235435"/>
                  <a:pt x="726444" y="235240"/>
                </a:cubicBezTo>
                <a:cubicBezTo>
                  <a:pt x="725475" y="234851"/>
                  <a:pt x="725475" y="235045"/>
                  <a:pt x="725279" y="234071"/>
                </a:cubicBezTo>
                <a:cubicBezTo>
                  <a:pt x="724892" y="232902"/>
                  <a:pt x="724119" y="231927"/>
                  <a:pt x="723145" y="231537"/>
                </a:cubicBezTo>
                <a:cubicBezTo>
                  <a:pt x="723537" y="230368"/>
                  <a:pt x="725279" y="228809"/>
                  <a:pt x="724702" y="225885"/>
                </a:cubicBezTo>
                <a:cubicBezTo>
                  <a:pt x="724506" y="224521"/>
                  <a:pt x="723728" y="223352"/>
                  <a:pt x="722563" y="222572"/>
                </a:cubicBezTo>
                <a:cubicBezTo>
                  <a:pt x="722759" y="222377"/>
                  <a:pt x="722372" y="222182"/>
                  <a:pt x="722177" y="221793"/>
                </a:cubicBezTo>
                <a:close/>
                <a:moveTo>
                  <a:pt x="915654" y="219454"/>
                </a:moveTo>
                <a:cubicBezTo>
                  <a:pt x="916628" y="218674"/>
                  <a:pt x="917792" y="217700"/>
                  <a:pt x="918761" y="216920"/>
                </a:cubicBezTo>
                <a:cubicBezTo>
                  <a:pt x="920895" y="215361"/>
                  <a:pt x="927301" y="210878"/>
                  <a:pt x="929238" y="210489"/>
                </a:cubicBezTo>
                <a:cubicBezTo>
                  <a:pt x="930986" y="212827"/>
                  <a:pt x="933315" y="218674"/>
                  <a:pt x="933897" y="221987"/>
                </a:cubicBezTo>
                <a:cubicBezTo>
                  <a:pt x="931377" y="223741"/>
                  <a:pt x="930017" y="225885"/>
                  <a:pt x="931181" y="229199"/>
                </a:cubicBezTo>
                <a:cubicBezTo>
                  <a:pt x="931568" y="230173"/>
                  <a:pt x="932150" y="230953"/>
                  <a:pt x="932346" y="231732"/>
                </a:cubicBezTo>
                <a:cubicBezTo>
                  <a:pt x="931377" y="232122"/>
                  <a:pt x="930599" y="233096"/>
                  <a:pt x="930212" y="234461"/>
                </a:cubicBezTo>
                <a:cubicBezTo>
                  <a:pt x="930017" y="235240"/>
                  <a:pt x="929821" y="235045"/>
                  <a:pt x="929048" y="235435"/>
                </a:cubicBezTo>
                <a:cubicBezTo>
                  <a:pt x="928465" y="235630"/>
                  <a:pt x="928074" y="236020"/>
                  <a:pt x="927491" y="236215"/>
                </a:cubicBezTo>
                <a:cubicBezTo>
                  <a:pt x="927105" y="235435"/>
                  <a:pt x="926909" y="234656"/>
                  <a:pt x="926523" y="233876"/>
                </a:cubicBezTo>
                <a:cubicBezTo>
                  <a:pt x="922838" y="228809"/>
                  <a:pt x="913907" y="230953"/>
                  <a:pt x="915072" y="238943"/>
                </a:cubicBezTo>
                <a:cubicBezTo>
                  <a:pt x="912356" y="239528"/>
                  <a:pt x="910609" y="240113"/>
                  <a:pt x="907506" y="239333"/>
                </a:cubicBezTo>
                <a:cubicBezTo>
                  <a:pt x="905373" y="238748"/>
                  <a:pt x="903234" y="237384"/>
                  <a:pt x="902652" y="235825"/>
                </a:cubicBezTo>
                <a:cubicBezTo>
                  <a:pt x="905177" y="236605"/>
                  <a:pt x="906728" y="237189"/>
                  <a:pt x="909444" y="235825"/>
                </a:cubicBezTo>
                <a:cubicBezTo>
                  <a:pt x="911583" y="234851"/>
                  <a:pt x="912356" y="233291"/>
                  <a:pt x="912747" y="231148"/>
                </a:cubicBezTo>
                <a:cubicBezTo>
                  <a:pt x="915850" y="230953"/>
                  <a:pt x="917983" y="229199"/>
                  <a:pt x="918566" y="226470"/>
                </a:cubicBezTo>
                <a:cubicBezTo>
                  <a:pt x="919344" y="221987"/>
                  <a:pt x="915850" y="219844"/>
                  <a:pt x="915654" y="219454"/>
                </a:cubicBezTo>
                <a:close/>
                <a:moveTo>
                  <a:pt x="804653" y="223352"/>
                </a:moveTo>
                <a:cubicBezTo>
                  <a:pt x="805431" y="223547"/>
                  <a:pt x="806013" y="224131"/>
                  <a:pt x="806982" y="224326"/>
                </a:cubicBezTo>
                <a:lnTo>
                  <a:pt x="806786" y="225301"/>
                </a:lnTo>
                <a:lnTo>
                  <a:pt x="804653" y="223352"/>
                </a:lnTo>
                <a:close/>
                <a:moveTo>
                  <a:pt x="849091" y="224326"/>
                </a:moveTo>
                <a:cubicBezTo>
                  <a:pt x="850065" y="224131"/>
                  <a:pt x="850643" y="223741"/>
                  <a:pt x="851421" y="223352"/>
                </a:cubicBezTo>
                <a:cubicBezTo>
                  <a:pt x="851034" y="223741"/>
                  <a:pt x="849870" y="224911"/>
                  <a:pt x="849287" y="225301"/>
                </a:cubicBezTo>
                <a:lnTo>
                  <a:pt x="849091" y="224326"/>
                </a:lnTo>
                <a:close/>
                <a:moveTo>
                  <a:pt x="760797" y="221013"/>
                </a:moveTo>
                <a:cubicBezTo>
                  <a:pt x="763703" y="220233"/>
                  <a:pt x="764868" y="224716"/>
                  <a:pt x="761961" y="225496"/>
                </a:cubicBezTo>
                <a:cubicBezTo>
                  <a:pt x="758854" y="226275"/>
                  <a:pt x="757493" y="221793"/>
                  <a:pt x="760797" y="221013"/>
                </a:cubicBezTo>
                <a:close/>
                <a:moveTo>
                  <a:pt x="894308" y="221013"/>
                </a:moveTo>
                <a:cubicBezTo>
                  <a:pt x="897220" y="220233"/>
                  <a:pt x="898385" y="224716"/>
                  <a:pt x="895473" y="225496"/>
                </a:cubicBezTo>
                <a:cubicBezTo>
                  <a:pt x="892370" y="226275"/>
                  <a:pt x="891206" y="221793"/>
                  <a:pt x="894308" y="221013"/>
                </a:cubicBezTo>
                <a:close/>
                <a:moveTo>
                  <a:pt x="863454" y="227250"/>
                </a:moveTo>
                <a:cubicBezTo>
                  <a:pt x="866366" y="226275"/>
                  <a:pt x="867531" y="230953"/>
                  <a:pt x="864810" y="231732"/>
                </a:cubicBezTo>
                <a:cubicBezTo>
                  <a:pt x="862094" y="232707"/>
                  <a:pt x="860347" y="228224"/>
                  <a:pt x="863454" y="227250"/>
                </a:cubicBezTo>
                <a:close/>
                <a:moveTo>
                  <a:pt x="791264" y="227250"/>
                </a:moveTo>
                <a:cubicBezTo>
                  <a:pt x="794171" y="226275"/>
                  <a:pt x="795531" y="230758"/>
                  <a:pt x="792620" y="231732"/>
                </a:cubicBezTo>
                <a:cubicBezTo>
                  <a:pt x="789708" y="232707"/>
                  <a:pt x="787961" y="228419"/>
                  <a:pt x="791264" y="227250"/>
                </a:cubicBezTo>
                <a:close/>
                <a:moveTo>
                  <a:pt x="798247" y="229588"/>
                </a:moveTo>
                <a:lnTo>
                  <a:pt x="803102" y="233096"/>
                </a:lnTo>
                <a:cubicBezTo>
                  <a:pt x="800963" y="232902"/>
                  <a:pt x="799608" y="232317"/>
                  <a:pt x="797861" y="231732"/>
                </a:cubicBezTo>
                <a:lnTo>
                  <a:pt x="798247" y="229588"/>
                </a:lnTo>
                <a:close/>
                <a:moveTo>
                  <a:pt x="852972" y="232902"/>
                </a:moveTo>
                <a:lnTo>
                  <a:pt x="857827" y="229393"/>
                </a:lnTo>
                <a:lnTo>
                  <a:pt x="858213" y="231537"/>
                </a:lnTo>
                <a:cubicBezTo>
                  <a:pt x="856466" y="232122"/>
                  <a:pt x="855111" y="232707"/>
                  <a:pt x="852972" y="232902"/>
                </a:cubicBezTo>
                <a:close/>
                <a:moveTo>
                  <a:pt x="702578" y="234071"/>
                </a:moveTo>
                <a:cubicBezTo>
                  <a:pt x="703160" y="234071"/>
                  <a:pt x="704129" y="234461"/>
                  <a:pt x="704516" y="234851"/>
                </a:cubicBezTo>
                <a:cubicBezTo>
                  <a:pt x="705490" y="236215"/>
                  <a:pt x="704516" y="238943"/>
                  <a:pt x="702769" y="236020"/>
                </a:cubicBezTo>
                <a:cubicBezTo>
                  <a:pt x="702382" y="235435"/>
                  <a:pt x="701604" y="234071"/>
                  <a:pt x="702578" y="234071"/>
                </a:cubicBezTo>
                <a:close/>
                <a:moveTo>
                  <a:pt x="951749" y="237189"/>
                </a:moveTo>
                <a:cubicBezTo>
                  <a:pt x="951362" y="236994"/>
                  <a:pt x="950976" y="235630"/>
                  <a:pt x="951558" y="234851"/>
                </a:cubicBezTo>
                <a:cubicBezTo>
                  <a:pt x="951945" y="234266"/>
                  <a:pt x="953109" y="233876"/>
                  <a:pt x="953692" y="234071"/>
                </a:cubicBezTo>
                <a:cubicBezTo>
                  <a:pt x="954661" y="234461"/>
                  <a:pt x="952914" y="237774"/>
                  <a:pt x="951749" y="237189"/>
                </a:cubicBezTo>
                <a:close/>
                <a:moveTo>
                  <a:pt x="734014" y="235240"/>
                </a:moveTo>
                <a:cubicBezTo>
                  <a:pt x="737122" y="234266"/>
                  <a:pt x="738281" y="238943"/>
                  <a:pt x="735375" y="239723"/>
                </a:cubicBezTo>
                <a:cubicBezTo>
                  <a:pt x="732463" y="240503"/>
                  <a:pt x="731102" y="236020"/>
                  <a:pt x="734014" y="235240"/>
                </a:cubicBezTo>
                <a:close/>
                <a:moveTo>
                  <a:pt x="920699" y="235045"/>
                </a:moveTo>
                <a:cubicBezTo>
                  <a:pt x="923611" y="234266"/>
                  <a:pt x="924776" y="238943"/>
                  <a:pt x="921864" y="239528"/>
                </a:cubicBezTo>
                <a:cubicBezTo>
                  <a:pt x="918957" y="240503"/>
                  <a:pt x="917597" y="235825"/>
                  <a:pt x="920699" y="235045"/>
                </a:cubicBezTo>
                <a:close/>
                <a:moveTo>
                  <a:pt x="826194" y="237969"/>
                </a:moveTo>
                <a:cubicBezTo>
                  <a:pt x="826385" y="237579"/>
                  <a:pt x="827746" y="235630"/>
                  <a:pt x="827941" y="235435"/>
                </a:cubicBezTo>
                <a:lnTo>
                  <a:pt x="829688" y="237969"/>
                </a:lnTo>
                <a:cubicBezTo>
                  <a:pt x="828715" y="239138"/>
                  <a:pt x="827359" y="238943"/>
                  <a:pt x="826194" y="237969"/>
                </a:cubicBezTo>
                <a:close/>
                <a:moveTo>
                  <a:pt x="714802" y="241087"/>
                </a:moveTo>
                <a:cubicBezTo>
                  <a:pt x="718682" y="240892"/>
                  <a:pt x="720816" y="241282"/>
                  <a:pt x="723537" y="238943"/>
                </a:cubicBezTo>
                <a:cubicBezTo>
                  <a:pt x="724310" y="238359"/>
                  <a:pt x="724119" y="238554"/>
                  <a:pt x="725279" y="238943"/>
                </a:cubicBezTo>
                <a:cubicBezTo>
                  <a:pt x="726253" y="239333"/>
                  <a:pt x="729165" y="240697"/>
                  <a:pt x="729747" y="241282"/>
                </a:cubicBezTo>
                <a:cubicBezTo>
                  <a:pt x="730134" y="241477"/>
                  <a:pt x="730134" y="241672"/>
                  <a:pt x="730329" y="241867"/>
                </a:cubicBezTo>
                <a:cubicBezTo>
                  <a:pt x="730134" y="244011"/>
                  <a:pt x="726444" y="247909"/>
                  <a:pt x="722177" y="247129"/>
                </a:cubicBezTo>
                <a:cubicBezTo>
                  <a:pt x="719265" y="246544"/>
                  <a:pt x="715967" y="243426"/>
                  <a:pt x="714802" y="241087"/>
                </a:cubicBezTo>
                <a:close/>
                <a:moveTo>
                  <a:pt x="925554" y="241867"/>
                </a:moveTo>
                <a:cubicBezTo>
                  <a:pt x="926136" y="241477"/>
                  <a:pt x="925940" y="241477"/>
                  <a:pt x="926327" y="241282"/>
                </a:cubicBezTo>
                <a:cubicBezTo>
                  <a:pt x="926718" y="240892"/>
                  <a:pt x="930017" y="239333"/>
                  <a:pt x="930795" y="239138"/>
                </a:cubicBezTo>
                <a:cubicBezTo>
                  <a:pt x="931954" y="238554"/>
                  <a:pt x="931568" y="238554"/>
                  <a:pt x="932537" y="239333"/>
                </a:cubicBezTo>
                <a:cubicBezTo>
                  <a:pt x="933511" y="240113"/>
                  <a:pt x="934675" y="240697"/>
                  <a:pt x="936227" y="241087"/>
                </a:cubicBezTo>
                <a:cubicBezTo>
                  <a:pt x="938169" y="241477"/>
                  <a:pt x="939329" y="241282"/>
                  <a:pt x="941272" y="241282"/>
                </a:cubicBezTo>
                <a:cubicBezTo>
                  <a:pt x="940689" y="242257"/>
                  <a:pt x="939138" y="244206"/>
                  <a:pt x="938169" y="244985"/>
                </a:cubicBezTo>
                <a:cubicBezTo>
                  <a:pt x="931568" y="250442"/>
                  <a:pt x="926136" y="244790"/>
                  <a:pt x="925554" y="241867"/>
                </a:cubicBezTo>
                <a:close/>
                <a:moveTo>
                  <a:pt x="793202" y="242257"/>
                </a:moveTo>
                <a:lnTo>
                  <a:pt x="794171" y="242841"/>
                </a:lnTo>
                <a:lnTo>
                  <a:pt x="792233" y="243036"/>
                </a:lnTo>
                <a:lnTo>
                  <a:pt x="793202" y="242257"/>
                </a:lnTo>
                <a:close/>
                <a:moveTo>
                  <a:pt x="862676" y="242257"/>
                </a:moveTo>
                <a:lnTo>
                  <a:pt x="863645" y="243036"/>
                </a:lnTo>
                <a:lnTo>
                  <a:pt x="861707" y="242841"/>
                </a:lnTo>
                <a:lnTo>
                  <a:pt x="862676" y="242257"/>
                </a:lnTo>
                <a:close/>
                <a:moveTo>
                  <a:pt x="761183" y="247909"/>
                </a:moveTo>
                <a:cubicBezTo>
                  <a:pt x="761379" y="247519"/>
                  <a:pt x="761766" y="247324"/>
                  <a:pt x="762152" y="246739"/>
                </a:cubicBezTo>
                <a:cubicBezTo>
                  <a:pt x="763121" y="245765"/>
                  <a:pt x="764095" y="243816"/>
                  <a:pt x="764482" y="243426"/>
                </a:cubicBezTo>
                <a:cubicBezTo>
                  <a:pt x="764868" y="243621"/>
                  <a:pt x="765260" y="244011"/>
                  <a:pt x="765646" y="244206"/>
                </a:cubicBezTo>
                <a:cubicBezTo>
                  <a:pt x="767393" y="245375"/>
                  <a:pt x="767393" y="245180"/>
                  <a:pt x="768749" y="245960"/>
                </a:cubicBezTo>
                <a:cubicBezTo>
                  <a:pt x="769140" y="246154"/>
                  <a:pt x="769140" y="246349"/>
                  <a:pt x="769331" y="246349"/>
                </a:cubicBezTo>
                <a:lnTo>
                  <a:pt x="761183" y="247909"/>
                </a:lnTo>
                <a:close/>
                <a:moveTo>
                  <a:pt x="886743" y="246349"/>
                </a:moveTo>
                <a:cubicBezTo>
                  <a:pt x="887129" y="245960"/>
                  <a:pt x="887516" y="245765"/>
                  <a:pt x="888098" y="245570"/>
                </a:cubicBezTo>
                <a:cubicBezTo>
                  <a:pt x="889845" y="244790"/>
                  <a:pt x="891206" y="243621"/>
                  <a:pt x="891592" y="243426"/>
                </a:cubicBezTo>
                <a:cubicBezTo>
                  <a:pt x="891979" y="243816"/>
                  <a:pt x="892757" y="245180"/>
                  <a:pt x="893143" y="245765"/>
                </a:cubicBezTo>
                <a:lnTo>
                  <a:pt x="894890" y="247909"/>
                </a:lnTo>
                <a:lnTo>
                  <a:pt x="886743" y="246349"/>
                </a:lnTo>
                <a:close/>
                <a:moveTo>
                  <a:pt x="821340" y="245375"/>
                </a:moveTo>
                <a:cubicBezTo>
                  <a:pt x="859378" y="244595"/>
                  <a:pt x="897416" y="250442"/>
                  <a:pt x="930599" y="261746"/>
                </a:cubicBezTo>
                <a:cubicBezTo>
                  <a:pt x="931568" y="262136"/>
                  <a:pt x="932732" y="262331"/>
                  <a:pt x="933315" y="263110"/>
                </a:cubicBezTo>
                <a:cubicBezTo>
                  <a:pt x="935448" y="265254"/>
                  <a:pt x="933897" y="269737"/>
                  <a:pt x="929238" y="268373"/>
                </a:cubicBezTo>
                <a:cubicBezTo>
                  <a:pt x="881115" y="252391"/>
                  <a:pt x="825999" y="248688"/>
                  <a:pt x="775933" y="256679"/>
                </a:cubicBezTo>
                <a:cubicBezTo>
                  <a:pt x="762930" y="258823"/>
                  <a:pt x="749928" y="261551"/>
                  <a:pt x="737312" y="265254"/>
                </a:cubicBezTo>
                <a:cubicBezTo>
                  <a:pt x="735565" y="265839"/>
                  <a:pt x="726057" y="268762"/>
                  <a:pt x="725279" y="268762"/>
                </a:cubicBezTo>
                <a:cubicBezTo>
                  <a:pt x="723145" y="268957"/>
                  <a:pt x="721398" y="266813"/>
                  <a:pt x="722177" y="264280"/>
                </a:cubicBezTo>
                <a:cubicBezTo>
                  <a:pt x="722759" y="262331"/>
                  <a:pt x="725088" y="261941"/>
                  <a:pt x="727026" y="261356"/>
                </a:cubicBezTo>
                <a:cubicBezTo>
                  <a:pt x="757493" y="251027"/>
                  <a:pt x="789125" y="245960"/>
                  <a:pt x="821340" y="245375"/>
                </a:cubicBezTo>
                <a:close/>
                <a:moveTo>
                  <a:pt x="736730" y="253950"/>
                </a:moveTo>
                <a:cubicBezTo>
                  <a:pt x="737312" y="252976"/>
                  <a:pt x="737895" y="252196"/>
                  <a:pt x="738281" y="251222"/>
                </a:cubicBezTo>
                <a:cubicBezTo>
                  <a:pt x="738864" y="251417"/>
                  <a:pt x="739255" y="251806"/>
                  <a:pt x="739838" y="252001"/>
                </a:cubicBezTo>
                <a:cubicBezTo>
                  <a:pt x="740420" y="252196"/>
                  <a:pt x="741002" y="252391"/>
                  <a:pt x="741389" y="252586"/>
                </a:cubicBezTo>
                <a:lnTo>
                  <a:pt x="736730" y="253950"/>
                </a:lnTo>
                <a:close/>
                <a:moveTo>
                  <a:pt x="917792" y="251222"/>
                </a:moveTo>
                <a:cubicBezTo>
                  <a:pt x="918179" y="252196"/>
                  <a:pt x="918761" y="252976"/>
                  <a:pt x="919344" y="253950"/>
                </a:cubicBezTo>
                <a:lnTo>
                  <a:pt x="914685" y="252586"/>
                </a:lnTo>
                <a:lnTo>
                  <a:pt x="917792" y="251222"/>
                </a:lnTo>
                <a:close/>
                <a:moveTo>
                  <a:pt x="750119" y="288642"/>
                </a:moveTo>
                <a:cubicBezTo>
                  <a:pt x="748763" y="288642"/>
                  <a:pt x="734401" y="292929"/>
                  <a:pt x="732071" y="293514"/>
                </a:cubicBezTo>
                <a:cubicBezTo>
                  <a:pt x="726253" y="295268"/>
                  <a:pt x="719847" y="291565"/>
                  <a:pt x="718487" y="284744"/>
                </a:cubicBezTo>
                <a:cubicBezTo>
                  <a:pt x="717714" y="280846"/>
                  <a:pt x="719069" y="277922"/>
                  <a:pt x="720816" y="275779"/>
                </a:cubicBezTo>
                <a:cubicBezTo>
                  <a:pt x="722563" y="273635"/>
                  <a:pt x="725671" y="272465"/>
                  <a:pt x="728191" y="271686"/>
                </a:cubicBezTo>
                <a:cubicBezTo>
                  <a:pt x="759436" y="261356"/>
                  <a:pt x="794171" y="256289"/>
                  <a:pt x="827941" y="256289"/>
                </a:cubicBezTo>
                <a:cubicBezTo>
                  <a:pt x="861511" y="256289"/>
                  <a:pt x="896833" y="261551"/>
                  <a:pt x="927883" y="271881"/>
                </a:cubicBezTo>
                <a:cubicBezTo>
                  <a:pt x="930599" y="272660"/>
                  <a:pt x="933511" y="273830"/>
                  <a:pt x="935258" y="276168"/>
                </a:cubicBezTo>
                <a:cubicBezTo>
                  <a:pt x="942050" y="285134"/>
                  <a:pt x="933511" y="296632"/>
                  <a:pt x="924002" y="293709"/>
                </a:cubicBezTo>
                <a:cubicBezTo>
                  <a:pt x="921282" y="292929"/>
                  <a:pt x="907697" y="288837"/>
                  <a:pt x="905955" y="288837"/>
                </a:cubicBezTo>
                <a:cubicBezTo>
                  <a:pt x="907893" y="288642"/>
                  <a:pt x="908671" y="289032"/>
                  <a:pt x="910804" y="288252"/>
                </a:cubicBezTo>
                <a:cubicBezTo>
                  <a:pt x="921091" y="284939"/>
                  <a:pt x="920699" y="269737"/>
                  <a:pt x="909835" y="267203"/>
                </a:cubicBezTo>
                <a:cubicBezTo>
                  <a:pt x="903430" y="265644"/>
                  <a:pt x="898385" y="270127"/>
                  <a:pt x="897024" y="274804"/>
                </a:cubicBezTo>
                <a:cubicBezTo>
                  <a:pt x="896251" y="277728"/>
                  <a:pt x="896833" y="281236"/>
                  <a:pt x="898189" y="283380"/>
                </a:cubicBezTo>
                <a:cubicBezTo>
                  <a:pt x="899353" y="285134"/>
                  <a:pt x="902265" y="287862"/>
                  <a:pt x="903816" y="288057"/>
                </a:cubicBezTo>
                <a:cubicBezTo>
                  <a:pt x="902847" y="288057"/>
                  <a:pt x="900714" y="287472"/>
                  <a:pt x="899549" y="287083"/>
                </a:cubicBezTo>
                <a:cubicBezTo>
                  <a:pt x="892561" y="285523"/>
                  <a:pt x="884604" y="284159"/>
                  <a:pt x="877621" y="282990"/>
                </a:cubicBezTo>
                <a:cubicBezTo>
                  <a:pt x="876261" y="282795"/>
                  <a:pt x="869082" y="282015"/>
                  <a:pt x="868499" y="281626"/>
                </a:cubicBezTo>
                <a:cubicBezTo>
                  <a:pt x="871993" y="281041"/>
                  <a:pt x="873741" y="280261"/>
                  <a:pt x="875678" y="278312"/>
                </a:cubicBezTo>
                <a:cubicBezTo>
                  <a:pt x="882084" y="271686"/>
                  <a:pt x="878008" y="260772"/>
                  <a:pt x="869082" y="259797"/>
                </a:cubicBezTo>
                <a:cubicBezTo>
                  <a:pt x="859574" y="258628"/>
                  <a:pt x="853750" y="269542"/>
                  <a:pt x="859182" y="277143"/>
                </a:cubicBezTo>
                <a:cubicBezTo>
                  <a:pt x="861125" y="279677"/>
                  <a:pt x="862676" y="280261"/>
                  <a:pt x="865392" y="281236"/>
                </a:cubicBezTo>
                <a:cubicBezTo>
                  <a:pt x="864037" y="281236"/>
                  <a:pt x="862094" y="281041"/>
                  <a:pt x="860738" y="280846"/>
                </a:cubicBezTo>
                <a:cubicBezTo>
                  <a:pt x="840361" y="278897"/>
                  <a:pt x="819984" y="278702"/>
                  <a:pt x="799608" y="280456"/>
                </a:cubicBezTo>
                <a:lnTo>
                  <a:pt x="790682" y="281236"/>
                </a:lnTo>
                <a:cubicBezTo>
                  <a:pt x="792233" y="280651"/>
                  <a:pt x="793011" y="280456"/>
                  <a:pt x="794367" y="279482"/>
                </a:cubicBezTo>
                <a:cubicBezTo>
                  <a:pt x="797665" y="277143"/>
                  <a:pt x="799608" y="272855"/>
                  <a:pt x="798829" y="268373"/>
                </a:cubicBezTo>
                <a:cubicBezTo>
                  <a:pt x="797861" y="263305"/>
                  <a:pt x="793011" y="258823"/>
                  <a:pt x="786801" y="259797"/>
                </a:cubicBezTo>
                <a:cubicBezTo>
                  <a:pt x="776123" y="261356"/>
                  <a:pt x="773799" y="275974"/>
                  <a:pt x="783889" y="280651"/>
                </a:cubicBezTo>
                <a:cubicBezTo>
                  <a:pt x="785441" y="281431"/>
                  <a:pt x="786605" y="281236"/>
                  <a:pt x="787961" y="281626"/>
                </a:cubicBezTo>
                <a:cubicBezTo>
                  <a:pt x="776123" y="282795"/>
                  <a:pt x="764286" y="285329"/>
                  <a:pt x="752644" y="287667"/>
                </a:cubicBezTo>
                <a:cubicBezTo>
                  <a:pt x="754973" y="286303"/>
                  <a:pt x="756720" y="285523"/>
                  <a:pt x="758272" y="282795"/>
                </a:cubicBezTo>
                <a:cubicBezTo>
                  <a:pt x="762735" y="274999"/>
                  <a:pt x="755751" y="264280"/>
                  <a:pt x="746047" y="267008"/>
                </a:cubicBezTo>
                <a:cubicBezTo>
                  <a:pt x="736926" y="269542"/>
                  <a:pt x="735375" y="281236"/>
                  <a:pt x="742167" y="286108"/>
                </a:cubicBezTo>
                <a:cubicBezTo>
                  <a:pt x="745269" y="288837"/>
                  <a:pt x="746821" y="288447"/>
                  <a:pt x="750119" y="288642"/>
                </a:cubicBezTo>
                <a:close/>
                <a:moveTo>
                  <a:pt x="786801" y="264085"/>
                </a:moveTo>
                <a:cubicBezTo>
                  <a:pt x="790873" y="263305"/>
                  <a:pt x="794171" y="266229"/>
                  <a:pt x="794753" y="269542"/>
                </a:cubicBezTo>
                <a:cubicBezTo>
                  <a:pt x="795531" y="273635"/>
                  <a:pt x="792620" y="276948"/>
                  <a:pt x="789321" y="277533"/>
                </a:cubicBezTo>
                <a:cubicBezTo>
                  <a:pt x="785245" y="278312"/>
                  <a:pt x="781947" y="275389"/>
                  <a:pt x="781364" y="272076"/>
                </a:cubicBezTo>
                <a:cubicBezTo>
                  <a:pt x="780395" y="267983"/>
                  <a:pt x="783498" y="264864"/>
                  <a:pt x="786801" y="264085"/>
                </a:cubicBezTo>
                <a:close/>
                <a:moveTo>
                  <a:pt x="866948" y="264085"/>
                </a:moveTo>
                <a:cubicBezTo>
                  <a:pt x="871020" y="263500"/>
                  <a:pt x="874323" y="266424"/>
                  <a:pt x="874709" y="269932"/>
                </a:cubicBezTo>
                <a:cubicBezTo>
                  <a:pt x="875292" y="274025"/>
                  <a:pt x="872380" y="277338"/>
                  <a:pt x="868695" y="277728"/>
                </a:cubicBezTo>
                <a:cubicBezTo>
                  <a:pt x="864619" y="278312"/>
                  <a:pt x="861511" y="275194"/>
                  <a:pt x="861125" y="271881"/>
                </a:cubicBezTo>
                <a:cubicBezTo>
                  <a:pt x="860542" y="267788"/>
                  <a:pt x="863645" y="264670"/>
                  <a:pt x="866948" y="264085"/>
                </a:cubicBezTo>
                <a:close/>
                <a:moveTo>
                  <a:pt x="906146" y="271101"/>
                </a:moveTo>
                <a:cubicBezTo>
                  <a:pt x="910222" y="270322"/>
                  <a:pt x="913520" y="273245"/>
                  <a:pt x="914103" y="276558"/>
                </a:cubicBezTo>
                <a:cubicBezTo>
                  <a:pt x="914881" y="280651"/>
                  <a:pt x="911969" y="284159"/>
                  <a:pt x="908671" y="284744"/>
                </a:cubicBezTo>
                <a:cubicBezTo>
                  <a:pt x="899936" y="286108"/>
                  <a:pt x="897024" y="273050"/>
                  <a:pt x="906146" y="271101"/>
                </a:cubicBezTo>
                <a:close/>
                <a:moveTo>
                  <a:pt x="747403" y="271101"/>
                </a:moveTo>
                <a:cubicBezTo>
                  <a:pt x="751479" y="270322"/>
                  <a:pt x="754778" y="273245"/>
                  <a:pt x="755360" y="276558"/>
                </a:cubicBezTo>
                <a:cubicBezTo>
                  <a:pt x="756138" y="280846"/>
                  <a:pt x="753226" y="283964"/>
                  <a:pt x="749732" y="284549"/>
                </a:cubicBezTo>
                <a:cubicBezTo>
                  <a:pt x="745656" y="285329"/>
                  <a:pt x="742358" y="282405"/>
                  <a:pt x="741775" y="279092"/>
                </a:cubicBezTo>
                <a:cubicBezTo>
                  <a:pt x="741002" y="274804"/>
                  <a:pt x="744105" y="271686"/>
                  <a:pt x="747403" y="271101"/>
                </a:cubicBezTo>
                <a:close/>
                <a:moveTo>
                  <a:pt x="827163" y="257069"/>
                </a:moveTo>
                <a:cubicBezTo>
                  <a:pt x="821536" y="257653"/>
                  <a:pt x="816686" y="262526"/>
                  <a:pt x="817269" y="268957"/>
                </a:cubicBezTo>
                <a:cubicBezTo>
                  <a:pt x="817851" y="274609"/>
                  <a:pt x="822896" y="279287"/>
                  <a:pt x="829106" y="278702"/>
                </a:cubicBezTo>
                <a:cubicBezTo>
                  <a:pt x="834734" y="278117"/>
                  <a:pt x="839387" y="273050"/>
                  <a:pt x="838805" y="266813"/>
                </a:cubicBezTo>
                <a:cubicBezTo>
                  <a:pt x="838223" y="261356"/>
                  <a:pt x="833373" y="256484"/>
                  <a:pt x="827163" y="257069"/>
                </a:cubicBezTo>
                <a:close/>
                <a:moveTo>
                  <a:pt x="834734" y="268762"/>
                </a:moveTo>
                <a:cubicBezTo>
                  <a:pt x="834151" y="272271"/>
                  <a:pt x="831044" y="275389"/>
                  <a:pt x="826968" y="274804"/>
                </a:cubicBezTo>
                <a:cubicBezTo>
                  <a:pt x="823479" y="274414"/>
                  <a:pt x="820567" y="271101"/>
                  <a:pt x="821149" y="267008"/>
                </a:cubicBezTo>
                <a:cubicBezTo>
                  <a:pt x="821536" y="263500"/>
                  <a:pt x="824834" y="260577"/>
                  <a:pt x="828910" y="261161"/>
                </a:cubicBezTo>
                <a:cubicBezTo>
                  <a:pt x="832404" y="261551"/>
                  <a:pt x="835316" y="264864"/>
                  <a:pt x="834734" y="268762"/>
                </a:cubicBezTo>
                <a:close/>
                <a:moveTo>
                  <a:pt x="826194" y="212048"/>
                </a:moveTo>
                <a:cubicBezTo>
                  <a:pt x="823283" y="212827"/>
                  <a:pt x="820567" y="215751"/>
                  <a:pt x="821536" y="219649"/>
                </a:cubicBezTo>
                <a:cubicBezTo>
                  <a:pt x="822118" y="222572"/>
                  <a:pt x="825221" y="225301"/>
                  <a:pt x="829106" y="224326"/>
                </a:cubicBezTo>
                <a:cubicBezTo>
                  <a:pt x="832013" y="223547"/>
                  <a:pt x="834734" y="220623"/>
                  <a:pt x="833956" y="216725"/>
                </a:cubicBezTo>
                <a:cubicBezTo>
                  <a:pt x="833178" y="213802"/>
                  <a:pt x="829879" y="211073"/>
                  <a:pt x="826194" y="212048"/>
                </a:cubicBezTo>
                <a:close/>
                <a:moveTo>
                  <a:pt x="827163" y="215946"/>
                </a:moveTo>
                <a:cubicBezTo>
                  <a:pt x="830075" y="215166"/>
                  <a:pt x="831240" y="219649"/>
                  <a:pt x="828328" y="220428"/>
                </a:cubicBezTo>
                <a:cubicBezTo>
                  <a:pt x="825416" y="221403"/>
                  <a:pt x="823865" y="216920"/>
                  <a:pt x="827163" y="215946"/>
                </a:cubicBezTo>
                <a:close/>
                <a:moveTo>
                  <a:pt x="825221" y="297802"/>
                </a:moveTo>
                <a:lnTo>
                  <a:pt x="825999" y="297802"/>
                </a:lnTo>
                <a:cubicBezTo>
                  <a:pt x="822118" y="297802"/>
                  <a:pt x="822700" y="297997"/>
                  <a:pt x="822896" y="303454"/>
                </a:cubicBezTo>
                <a:cubicBezTo>
                  <a:pt x="822896" y="309691"/>
                  <a:pt x="822314" y="315538"/>
                  <a:pt x="822314" y="319241"/>
                </a:cubicBezTo>
                <a:cubicBezTo>
                  <a:pt x="824643" y="319241"/>
                  <a:pt x="826581" y="319241"/>
                  <a:pt x="828132" y="319436"/>
                </a:cubicBezTo>
                <a:cubicBezTo>
                  <a:pt x="829688" y="319436"/>
                  <a:pt x="831430" y="319241"/>
                  <a:pt x="833956" y="319241"/>
                </a:cubicBezTo>
                <a:cubicBezTo>
                  <a:pt x="833956" y="315538"/>
                  <a:pt x="833373" y="309691"/>
                  <a:pt x="833373" y="303454"/>
                </a:cubicBezTo>
                <a:cubicBezTo>
                  <a:pt x="833569" y="297997"/>
                  <a:pt x="833956" y="297802"/>
                  <a:pt x="830271" y="297802"/>
                </a:cubicBezTo>
                <a:lnTo>
                  <a:pt x="831626" y="297802"/>
                </a:lnTo>
                <a:cubicBezTo>
                  <a:pt x="829297" y="297802"/>
                  <a:pt x="827359" y="297802"/>
                  <a:pt x="825221" y="297802"/>
                </a:cubicBezTo>
                <a:close/>
                <a:moveTo>
                  <a:pt x="832013" y="173068"/>
                </a:moveTo>
                <a:cubicBezTo>
                  <a:pt x="830075" y="175797"/>
                  <a:pt x="825999" y="175797"/>
                  <a:pt x="824061" y="173068"/>
                </a:cubicBezTo>
                <a:cubicBezTo>
                  <a:pt x="824252" y="175602"/>
                  <a:pt x="825030" y="178720"/>
                  <a:pt x="825416" y="181449"/>
                </a:cubicBezTo>
                <a:cubicBezTo>
                  <a:pt x="825803" y="184372"/>
                  <a:pt x="826385" y="187295"/>
                  <a:pt x="826581" y="190219"/>
                </a:cubicBezTo>
                <a:cubicBezTo>
                  <a:pt x="827163" y="190219"/>
                  <a:pt x="827359" y="190219"/>
                  <a:pt x="827941" y="190219"/>
                </a:cubicBezTo>
                <a:cubicBezTo>
                  <a:pt x="828524" y="190219"/>
                  <a:pt x="828715" y="190414"/>
                  <a:pt x="829297" y="190219"/>
                </a:cubicBezTo>
                <a:cubicBezTo>
                  <a:pt x="829688" y="187295"/>
                  <a:pt x="830075" y="184372"/>
                  <a:pt x="830462" y="181449"/>
                </a:cubicBezTo>
                <a:cubicBezTo>
                  <a:pt x="831044" y="178720"/>
                  <a:pt x="831626" y="175602"/>
                  <a:pt x="832013" y="173068"/>
                </a:cubicBezTo>
                <a:close/>
                <a:moveTo>
                  <a:pt x="827941" y="133115"/>
                </a:moveTo>
                <a:cubicBezTo>
                  <a:pt x="831626" y="133115"/>
                  <a:pt x="834734" y="136038"/>
                  <a:pt x="834734" y="139936"/>
                </a:cubicBezTo>
                <a:cubicBezTo>
                  <a:pt x="834734" y="143639"/>
                  <a:pt x="831822" y="146757"/>
                  <a:pt x="827941" y="146757"/>
                </a:cubicBezTo>
                <a:cubicBezTo>
                  <a:pt x="824252" y="146757"/>
                  <a:pt x="821149" y="143834"/>
                  <a:pt x="821149" y="139936"/>
                </a:cubicBezTo>
                <a:cubicBezTo>
                  <a:pt x="821340" y="136233"/>
                  <a:pt x="824252" y="133115"/>
                  <a:pt x="827941" y="133115"/>
                </a:cubicBezTo>
                <a:close/>
                <a:moveTo>
                  <a:pt x="827941" y="137207"/>
                </a:moveTo>
                <a:cubicBezTo>
                  <a:pt x="831626" y="137207"/>
                  <a:pt x="831626" y="142664"/>
                  <a:pt x="827941" y="142664"/>
                </a:cubicBezTo>
                <a:cubicBezTo>
                  <a:pt x="824447" y="142664"/>
                  <a:pt x="824447" y="137207"/>
                  <a:pt x="827941" y="137207"/>
                </a:cubicBezTo>
                <a:close/>
                <a:moveTo>
                  <a:pt x="827941" y="150070"/>
                </a:moveTo>
                <a:cubicBezTo>
                  <a:pt x="831044" y="150070"/>
                  <a:pt x="833569" y="152604"/>
                  <a:pt x="833569" y="155722"/>
                </a:cubicBezTo>
                <a:cubicBezTo>
                  <a:pt x="833569" y="158841"/>
                  <a:pt x="831044" y="161374"/>
                  <a:pt x="827941" y="161374"/>
                </a:cubicBezTo>
                <a:cubicBezTo>
                  <a:pt x="824834" y="161374"/>
                  <a:pt x="822314" y="158841"/>
                  <a:pt x="822314" y="155722"/>
                </a:cubicBezTo>
                <a:cubicBezTo>
                  <a:pt x="822314" y="152604"/>
                  <a:pt x="824834" y="150070"/>
                  <a:pt x="827941" y="150070"/>
                </a:cubicBezTo>
                <a:close/>
                <a:moveTo>
                  <a:pt x="827941" y="154163"/>
                </a:moveTo>
                <a:cubicBezTo>
                  <a:pt x="830271" y="154163"/>
                  <a:pt x="830271" y="157476"/>
                  <a:pt x="827941" y="157476"/>
                </a:cubicBezTo>
                <a:cubicBezTo>
                  <a:pt x="825803" y="157476"/>
                  <a:pt x="825803" y="154163"/>
                  <a:pt x="827941" y="154163"/>
                </a:cubicBezTo>
                <a:close/>
                <a:moveTo>
                  <a:pt x="827941" y="114210"/>
                </a:moveTo>
                <a:cubicBezTo>
                  <a:pt x="832209" y="114210"/>
                  <a:pt x="835703" y="117718"/>
                  <a:pt x="835703" y="122005"/>
                </a:cubicBezTo>
                <a:cubicBezTo>
                  <a:pt x="835703" y="126293"/>
                  <a:pt x="832209" y="129801"/>
                  <a:pt x="827941" y="129801"/>
                </a:cubicBezTo>
                <a:cubicBezTo>
                  <a:pt x="823669" y="129801"/>
                  <a:pt x="820175" y="126293"/>
                  <a:pt x="820175" y="122005"/>
                </a:cubicBezTo>
                <a:cubicBezTo>
                  <a:pt x="820371" y="117718"/>
                  <a:pt x="823669" y="114210"/>
                  <a:pt x="827941" y="114210"/>
                </a:cubicBezTo>
                <a:close/>
                <a:moveTo>
                  <a:pt x="827941" y="118302"/>
                </a:moveTo>
                <a:cubicBezTo>
                  <a:pt x="829879" y="118302"/>
                  <a:pt x="831626" y="119862"/>
                  <a:pt x="831626" y="122005"/>
                </a:cubicBezTo>
                <a:cubicBezTo>
                  <a:pt x="831626" y="123954"/>
                  <a:pt x="830075" y="125708"/>
                  <a:pt x="827941" y="125708"/>
                </a:cubicBezTo>
                <a:cubicBezTo>
                  <a:pt x="825999" y="125708"/>
                  <a:pt x="824252" y="124149"/>
                  <a:pt x="824252" y="122005"/>
                </a:cubicBezTo>
                <a:cubicBezTo>
                  <a:pt x="824447" y="119862"/>
                  <a:pt x="825999" y="118302"/>
                  <a:pt x="827941" y="118302"/>
                </a:cubicBezTo>
                <a:close/>
                <a:moveTo>
                  <a:pt x="827941" y="92771"/>
                </a:moveTo>
                <a:cubicBezTo>
                  <a:pt x="832791" y="92771"/>
                  <a:pt x="836481" y="96669"/>
                  <a:pt x="836481" y="101346"/>
                </a:cubicBezTo>
                <a:cubicBezTo>
                  <a:pt x="836481" y="106219"/>
                  <a:pt x="832595" y="109922"/>
                  <a:pt x="827941" y="109922"/>
                </a:cubicBezTo>
                <a:cubicBezTo>
                  <a:pt x="823087" y="109922"/>
                  <a:pt x="819402" y="106024"/>
                  <a:pt x="819402" y="101346"/>
                </a:cubicBezTo>
                <a:cubicBezTo>
                  <a:pt x="819402" y="96669"/>
                  <a:pt x="823283" y="92771"/>
                  <a:pt x="827941" y="92771"/>
                </a:cubicBezTo>
                <a:close/>
                <a:moveTo>
                  <a:pt x="827941" y="96669"/>
                </a:moveTo>
                <a:cubicBezTo>
                  <a:pt x="830462" y="96669"/>
                  <a:pt x="832595" y="98812"/>
                  <a:pt x="832595" y="101346"/>
                </a:cubicBezTo>
                <a:cubicBezTo>
                  <a:pt x="832595" y="103880"/>
                  <a:pt x="830462" y="106024"/>
                  <a:pt x="827941" y="106024"/>
                </a:cubicBezTo>
                <a:cubicBezTo>
                  <a:pt x="825416" y="106024"/>
                  <a:pt x="823283" y="103880"/>
                  <a:pt x="823283" y="101346"/>
                </a:cubicBezTo>
                <a:cubicBezTo>
                  <a:pt x="823283" y="98812"/>
                  <a:pt x="825416" y="96669"/>
                  <a:pt x="827941" y="96669"/>
                </a:cubicBezTo>
                <a:close/>
                <a:moveTo>
                  <a:pt x="835898" y="89262"/>
                </a:moveTo>
                <a:cubicBezTo>
                  <a:pt x="830853" y="91017"/>
                  <a:pt x="825221" y="91211"/>
                  <a:pt x="820175" y="89262"/>
                </a:cubicBezTo>
                <a:cubicBezTo>
                  <a:pt x="819789" y="89262"/>
                  <a:pt x="819206" y="89457"/>
                  <a:pt x="817851" y="89652"/>
                </a:cubicBezTo>
                <a:cubicBezTo>
                  <a:pt x="814357" y="90237"/>
                  <a:pt x="812028" y="91211"/>
                  <a:pt x="809116" y="92381"/>
                </a:cubicBezTo>
                <a:cubicBezTo>
                  <a:pt x="809502" y="95304"/>
                  <a:pt x="810281" y="99007"/>
                  <a:pt x="810863" y="101931"/>
                </a:cubicBezTo>
                <a:cubicBezTo>
                  <a:pt x="813965" y="117913"/>
                  <a:pt x="816877" y="133699"/>
                  <a:pt x="819789" y="149681"/>
                </a:cubicBezTo>
                <a:cubicBezTo>
                  <a:pt x="820953" y="156112"/>
                  <a:pt x="822314" y="162739"/>
                  <a:pt x="823283" y="168975"/>
                </a:cubicBezTo>
                <a:cubicBezTo>
                  <a:pt x="824447" y="164298"/>
                  <a:pt x="831044" y="164298"/>
                  <a:pt x="832404" y="168975"/>
                </a:cubicBezTo>
                <a:cubicBezTo>
                  <a:pt x="832987" y="166637"/>
                  <a:pt x="835507" y="151435"/>
                  <a:pt x="835898" y="150070"/>
                </a:cubicBezTo>
                <a:cubicBezTo>
                  <a:pt x="838805" y="134089"/>
                  <a:pt x="841913" y="118108"/>
                  <a:pt x="845015" y="102126"/>
                </a:cubicBezTo>
                <a:cubicBezTo>
                  <a:pt x="845597" y="99007"/>
                  <a:pt x="846376" y="95499"/>
                  <a:pt x="846762" y="92381"/>
                </a:cubicBezTo>
                <a:cubicBezTo>
                  <a:pt x="844433" y="91406"/>
                  <a:pt x="838805" y="89457"/>
                  <a:pt x="835898" y="89262"/>
                </a:cubicBezTo>
                <a:close/>
                <a:moveTo>
                  <a:pt x="827941" y="44631"/>
                </a:moveTo>
                <a:cubicBezTo>
                  <a:pt x="829688" y="44631"/>
                  <a:pt x="831430" y="44826"/>
                  <a:pt x="832987" y="45216"/>
                </a:cubicBezTo>
                <a:cubicBezTo>
                  <a:pt x="832404" y="42293"/>
                  <a:pt x="831822" y="40344"/>
                  <a:pt x="831822" y="37030"/>
                </a:cubicBezTo>
                <a:cubicBezTo>
                  <a:pt x="831626" y="31768"/>
                  <a:pt x="831822" y="31378"/>
                  <a:pt x="835507" y="31183"/>
                </a:cubicBezTo>
                <a:cubicBezTo>
                  <a:pt x="843077" y="30989"/>
                  <a:pt x="845211" y="32158"/>
                  <a:pt x="851225" y="34497"/>
                </a:cubicBezTo>
                <a:lnTo>
                  <a:pt x="851225" y="19879"/>
                </a:lnTo>
                <a:cubicBezTo>
                  <a:pt x="848123" y="20854"/>
                  <a:pt x="847736" y="21828"/>
                  <a:pt x="842882" y="22803"/>
                </a:cubicBezTo>
                <a:cubicBezTo>
                  <a:pt x="840748" y="23193"/>
                  <a:pt x="833956" y="23972"/>
                  <a:pt x="832595" y="22608"/>
                </a:cubicBezTo>
                <a:cubicBezTo>
                  <a:pt x="831240" y="21439"/>
                  <a:pt x="832013" y="14422"/>
                  <a:pt x="832404" y="12279"/>
                </a:cubicBezTo>
                <a:cubicBezTo>
                  <a:pt x="833178" y="7991"/>
                  <a:pt x="833956" y="7406"/>
                  <a:pt x="835316" y="3898"/>
                </a:cubicBezTo>
                <a:lnTo>
                  <a:pt x="820758" y="3898"/>
                </a:lnTo>
                <a:cubicBezTo>
                  <a:pt x="822118" y="7406"/>
                  <a:pt x="822896" y="7991"/>
                  <a:pt x="823669" y="12279"/>
                </a:cubicBezTo>
                <a:cubicBezTo>
                  <a:pt x="824061" y="14422"/>
                  <a:pt x="824834" y="21244"/>
                  <a:pt x="823479" y="22608"/>
                </a:cubicBezTo>
                <a:cubicBezTo>
                  <a:pt x="822118" y="23972"/>
                  <a:pt x="815326" y="23193"/>
                  <a:pt x="813192" y="22803"/>
                </a:cubicBezTo>
                <a:cubicBezTo>
                  <a:pt x="808338" y="21828"/>
                  <a:pt x="807951" y="21049"/>
                  <a:pt x="804849" y="19879"/>
                </a:cubicBezTo>
                <a:lnTo>
                  <a:pt x="804849" y="34497"/>
                </a:lnTo>
                <a:cubicBezTo>
                  <a:pt x="810863" y="32158"/>
                  <a:pt x="812996" y="30989"/>
                  <a:pt x="820371" y="31183"/>
                </a:cubicBezTo>
                <a:cubicBezTo>
                  <a:pt x="824061" y="31378"/>
                  <a:pt x="824252" y="31573"/>
                  <a:pt x="824252" y="36835"/>
                </a:cubicBezTo>
                <a:cubicBezTo>
                  <a:pt x="824252" y="40344"/>
                  <a:pt x="823669" y="42098"/>
                  <a:pt x="823087" y="45021"/>
                </a:cubicBezTo>
                <a:cubicBezTo>
                  <a:pt x="824643" y="44826"/>
                  <a:pt x="826194" y="44631"/>
                  <a:pt x="827941" y="44631"/>
                </a:cubicBezTo>
                <a:close/>
                <a:moveTo>
                  <a:pt x="827941" y="48724"/>
                </a:moveTo>
                <a:cubicBezTo>
                  <a:pt x="838419" y="48724"/>
                  <a:pt x="846762" y="57300"/>
                  <a:pt x="846762" y="67629"/>
                </a:cubicBezTo>
                <a:cubicBezTo>
                  <a:pt x="846762" y="78153"/>
                  <a:pt x="838223" y="86534"/>
                  <a:pt x="827941" y="86534"/>
                </a:cubicBezTo>
                <a:cubicBezTo>
                  <a:pt x="817655" y="86534"/>
                  <a:pt x="809116" y="77959"/>
                  <a:pt x="809116" y="67629"/>
                </a:cubicBezTo>
                <a:cubicBezTo>
                  <a:pt x="809116" y="57105"/>
                  <a:pt x="817655" y="48724"/>
                  <a:pt x="827941" y="48724"/>
                </a:cubicBezTo>
                <a:close/>
                <a:moveTo>
                  <a:pt x="827941" y="169170"/>
                </a:moveTo>
                <a:cubicBezTo>
                  <a:pt x="829493" y="169170"/>
                  <a:pt x="829493" y="171509"/>
                  <a:pt x="827941" y="171509"/>
                </a:cubicBezTo>
                <a:cubicBezTo>
                  <a:pt x="826385" y="171509"/>
                  <a:pt x="826385" y="169170"/>
                  <a:pt x="827941" y="169170"/>
                </a:cubicBezTo>
                <a:close/>
                <a:moveTo>
                  <a:pt x="747403" y="103880"/>
                </a:moveTo>
                <a:cubicBezTo>
                  <a:pt x="747985" y="107388"/>
                  <a:pt x="750897" y="109922"/>
                  <a:pt x="754587" y="109922"/>
                </a:cubicBezTo>
                <a:cubicBezTo>
                  <a:pt x="758272" y="109922"/>
                  <a:pt x="761183" y="107193"/>
                  <a:pt x="761766" y="103685"/>
                </a:cubicBezTo>
                <a:cubicBezTo>
                  <a:pt x="762348" y="104465"/>
                  <a:pt x="762735" y="104855"/>
                  <a:pt x="764286" y="104855"/>
                </a:cubicBezTo>
                <a:lnTo>
                  <a:pt x="768171" y="104855"/>
                </a:lnTo>
                <a:cubicBezTo>
                  <a:pt x="770887" y="113820"/>
                  <a:pt x="773799" y="122395"/>
                  <a:pt x="777097" y="131166"/>
                </a:cubicBezTo>
                <a:cubicBezTo>
                  <a:pt x="783111" y="147147"/>
                  <a:pt x="791068" y="164298"/>
                  <a:pt x="799803" y="178720"/>
                </a:cubicBezTo>
                <a:cubicBezTo>
                  <a:pt x="804653" y="186711"/>
                  <a:pt x="807755" y="190999"/>
                  <a:pt x="813383" y="198015"/>
                </a:cubicBezTo>
                <a:cubicBezTo>
                  <a:pt x="813775" y="198405"/>
                  <a:pt x="814161" y="198794"/>
                  <a:pt x="814357" y="199184"/>
                </a:cubicBezTo>
                <a:cubicBezTo>
                  <a:pt x="812996" y="202302"/>
                  <a:pt x="813579" y="202692"/>
                  <a:pt x="814357" y="206005"/>
                </a:cubicBezTo>
                <a:cubicBezTo>
                  <a:pt x="812028" y="205616"/>
                  <a:pt x="809312" y="205226"/>
                  <a:pt x="807173" y="206396"/>
                </a:cubicBezTo>
                <a:cubicBezTo>
                  <a:pt x="804266" y="207760"/>
                  <a:pt x="804653" y="210099"/>
                  <a:pt x="805039" y="212048"/>
                </a:cubicBezTo>
                <a:cubicBezTo>
                  <a:pt x="803875" y="212632"/>
                  <a:pt x="802519" y="214192"/>
                  <a:pt x="801937" y="215556"/>
                </a:cubicBezTo>
                <a:cubicBezTo>
                  <a:pt x="800963" y="217895"/>
                  <a:pt x="801545" y="219064"/>
                  <a:pt x="802324" y="221013"/>
                </a:cubicBezTo>
                <a:cubicBezTo>
                  <a:pt x="801355" y="220623"/>
                  <a:pt x="798829" y="217700"/>
                  <a:pt x="798056" y="216725"/>
                </a:cubicBezTo>
                <a:cubicBezTo>
                  <a:pt x="796892" y="215556"/>
                  <a:pt x="792815" y="210683"/>
                  <a:pt x="791846" y="209319"/>
                </a:cubicBezTo>
                <a:cubicBezTo>
                  <a:pt x="784080" y="199379"/>
                  <a:pt x="780591" y="192947"/>
                  <a:pt x="774572" y="182618"/>
                </a:cubicBezTo>
                <a:cubicBezTo>
                  <a:pt x="772243" y="178720"/>
                  <a:pt x="769140" y="172289"/>
                  <a:pt x="767007" y="168196"/>
                </a:cubicBezTo>
                <a:cubicBezTo>
                  <a:pt x="760405" y="154748"/>
                  <a:pt x="752448" y="136233"/>
                  <a:pt x="747599" y="121421"/>
                </a:cubicBezTo>
                <a:cubicBezTo>
                  <a:pt x="747016" y="119862"/>
                  <a:pt x="742553" y="106219"/>
                  <a:pt x="742358" y="104855"/>
                </a:cubicBezTo>
                <a:cubicBezTo>
                  <a:pt x="745852" y="105050"/>
                  <a:pt x="745852" y="105439"/>
                  <a:pt x="747403" y="103880"/>
                </a:cubicBezTo>
                <a:close/>
                <a:moveTo>
                  <a:pt x="759436" y="113235"/>
                </a:moveTo>
                <a:cubicBezTo>
                  <a:pt x="755556" y="113235"/>
                  <a:pt x="752448" y="116353"/>
                  <a:pt x="752448" y="120251"/>
                </a:cubicBezTo>
                <a:cubicBezTo>
                  <a:pt x="752448" y="124149"/>
                  <a:pt x="755556" y="127268"/>
                  <a:pt x="759436" y="127268"/>
                </a:cubicBezTo>
                <a:cubicBezTo>
                  <a:pt x="763317" y="127268"/>
                  <a:pt x="766424" y="124149"/>
                  <a:pt x="766424" y="120251"/>
                </a:cubicBezTo>
                <a:cubicBezTo>
                  <a:pt x="766424" y="116353"/>
                  <a:pt x="763317" y="113235"/>
                  <a:pt x="759436" y="113235"/>
                </a:cubicBezTo>
                <a:close/>
                <a:moveTo>
                  <a:pt x="765646" y="130191"/>
                </a:moveTo>
                <a:cubicBezTo>
                  <a:pt x="761766" y="130191"/>
                  <a:pt x="758658" y="133309"/>
                  <a:pt x="758658" y="137207"/>
                </a:cubicBezTo>
                <a:cubicBezTo>
                  <a:pt x="758658" y="141105"/>
                  <a:pt x="761766" y="144224"/>
                  <a:pt x="765646" y="144224"/>
                </a:cubicBezTo>
                <a:cubicBezTo>
                  <a:pt x="769527" y="144224"/>
                  <a:pt x="772634" y="141105"/>
                  <a:pt x="772634" y="137207"/>
                </a:cubicBezTo>
                <a:cubicBezTo>
                  <a:pt x="772439" y="133309"/>
                  <a:pt x="769331" y="130191"/>
                  <a:pt x="765646" y="130191"/>
                </a:cubicBezTo>
                <a:close/>
                <a:moveTo>
                  <a:pt x="772439" y="146757"/>
                </a:moveTo>
                <a:cubicBezTo>
                  <a:pt x="768558" y="146757"/>
                  <a:pt x="765450" y="149876"/>
                  <a:pt x="765450" y="153773"/>
                </a:cubicBezTo>
                <a:cubicBezTo>
                  <a:pt x="765450" y="157671"/>
                  <a:pt x="768558" y="160790"/>
                  <a:pt x="772439" y="160790"/>
                </a:cubicBezTo>
                <a:cubicBezTo>
                  <a:pt x="776319" y="160790"/>
                  <a:pt x="779427" y="157671"/>
                  <a:pt x="779427" y="153773"/>
                </a:cubicBezTo>
                <a:cubicBezTo>
                  <a:pt x="779231" y="149876"/>
                  <a:pt x="776123" y="146757"/>
                  <a:pt x="772439" y="146757"/>
                </a:cubicBezTo>
                <a:close/>
                <a:moveTo>
                  <a:pt x="780395" y="163128"/>
                </a:moveTo>
                <a:cubicBezTo>
                  <a:pt x="776515" y="163128"/>
                  <a:pt x="773407" y="166247"/>
                  <a:pt x="773407" y="170145"/>
                </a:cubicBezTo>
                <a:cubicBezTo>
                  <a:pt x="773407" y="174043"/>
                  <a:pt x="776515" y="177161"/>
                  <a:pt x="780395" y="177161"/>
                </a:cubicBezTo>
                <a:cubicBezTo>
                  <a:pt x="784276" y="177161"/>
                  <a:pt x="787379" y="174043"/>
                  <a:pt x="787379" y="170145"/>
                </a:cubicBezTo>
                <a:cubicBezTo>
                  <a:pt x="787379" y="166247"/>
                  <a:pt x="784276" y="163128"/>
                  <a:pt x="780395" y="163128"/>
                </a:cubicBezTo>
                <a:close/>
                <a:moveTo>
                  <a:pt x="789321" y="178720"/>
                </a:moveTo>
                <a:cubicBezTo>
                  <a:pt x="785441" y="178720"/>
                  <a:pt x="782333" y="181838"/>
                  <a:pt x="782333" y="185736"/>
                </a:cubicBezTo>
                <a:cubicBezTo>
                  <a:pt x="782333" y="189634"/>
                  <a:pt x="785441" y="192753"/>
                  <a:pt x="789321" y="192753"/>
                </a:cubicBezTo>
                <a:cubicBezTo>
                  <a:pt x="793202" y="192753"/>
                  <a:pt x="796309" y="189634"/>
                  <a:pt x="796309" y="185736"/>
                </a:cubicBezTo>
                <a:cubicBezTo>
                  <a:pt x="796309" y="181838"/>
                  <a:pt x="793202" y="178720"/>
                  <a:pt x="789321" y="178720"/>
                </a:cubicBezTo>
                <a:close/>
                <a:moveTo>
                  <a:pt x="799412" y="193532"/>
                </a:moveTo>
                <a:cubicBezTo>
                  <a:pt x="795531" y="193532"/>
                  <a:pt x="792429" y="196650"/>
                  <a:pt x="792429" y="200548"/>
                </a:cubicBezTo>
                <a:cubicBezTo>
                  <a:pt x="792429" y="204446"/>
                  <a:pt x="795531" y="207565"/>
                  <a:pt x="799412" y="207565"/>
                </a:cubicBezTo>
                <a:cubicBezTo>
                  <a:pt x="803292" y="207565"/>
                  <a:pt x="806400" y="204446"/>
                  <a:pt x="806400" y="200548"/>
                </a:cubicBezTo>
                <a:cubicBezTo>
                  <a:pt x="806400" y="196650"/>
                  <a:pt x="803292" y="193532"/>
                  <a:pt x="799412" y="193532"/>
                </a:cubicBezTo>
                <a:close/>
                <a:moveTo>
                  <a:pt x="856662" y="193532"/>
                </a:moveTo>
                <a:cubicBezTo>
                  <a:pt x="860542" y="193532"/>
                  <a:pt x="863645" y="196650"/>
                  <a:pt x="863645" y="200548"/>
                </a:cubicBezTo>
                <a:cubicBezTo>
                  <a:pt x="863645" y="204446"/>
                  <a:pt x="860542" y="207565"/>
                  <a:pt x="856662" y="207565"/>
                </a:cubicBezTo>
                <a:cubicBezTo>
                  <a:pt x="852781" y="207565"/>
                  <a:pt x="849674" y="204446"/>
                  <a:pt x="849674" y="200548"/>
                </a:cubicBezTo>
                <a:cubicBezTo>
                  <a:pt x="849674" y="196650"/>
                  <a:pt x="852781" y="193532"/>
                  <a:pt x="856662" y="193532"/>
                </a:cubicBezTo>
                <a:close/>
                <a:moveTo>
                  <a:pt x="866752" y="178720"/>
                </a:moveTo>
                <a:cubicBezTo>
                  <a:pt x="870633" y="178720"/>
                  <a:pt x="873741" y="181838"/>
                  <a:pt x="873741" y="185736"/>
                </a:cubicBezTo>
                <a:cubicBezTo>
                  <a:pt x="873741" y="189634"/>
                  <a:pt x="870633" y="192753"/>
                  <a:pt x="866752" y="192753"/>
                </a:cubicBezTo>
                <a:cubicBezTo>
                  <a:pt x="862872" y="192753"/>
                  <a:pt x="859764" y="189634"/>
                  <a:pt x="859764" y="185736"/>
                </a:cubicBezTo>
                <a:cubicBezTo>
                  <a:pt x="859764" y="181838"/>
                  <a:pt x="862872" y="178720"/>
                  <a:pt x="866752" y="178720"/>
                </a:cubicBezTo>
                <a:close/>
                <a:moveTo>
                  <a:pt x="875678" y="163128"/>
                </a:moveTo>
                <a:cubicBezTo>
                  <a:pt x="879559" y="163128"/>
                  <a:pt x="882666" y="166247"/>
                  <a:pt x="882666" y="170145"/>
                </a:cubicBezTo>
                <a:cubicBezTo>
                  <a:pt x="882666" y="174043"/>
                  <a:pt x="879559" y="177161"/>
                  <a:pt x="875678" y="177161"/>
                </a:cubicBezTo>
                <a:cubicBezTo>
                  <a:pt x="871798" y="177161"/>
                  <a:pt x="868695" y="174043"/>
                  <a:pt x="868695" y="170145"/>
                </a:cubicBezTo>
                <a:cubicBezTo>
                  <a:pt x="868886" y="166247"/>
                  <a:pt x="871798" y="163128"/>
                  <a:pt x="875678" y="163128"/>
                </a:cubicBezTo>
                <a:close/>
                <a:moveTo>
                  <a:pt x="883635" y="146757"/>
                </a:moveTo>
                <a:cubicBezTo>
                  <a:pt x="887516" y="146757"/>
                  <a:pt x="890623" y="149876"/>
                  <a:pt x="890623" y="153773"/>
                </a:cubicBezTo>
                <a:cubicBezTo>
                  <a:pt x="890623" y="157671"/>
                  <a:pt x="887516" y="160790"/>
                  <a:pt x="883635" y="160790"/>
                </a:cubicBezTo>
                <a:cubicBezTo>
                  <a:pt x="879755" y="160790"/>
                  <a:pt x="876647" y="157671"/>
                  <a:pt x="876647" y="153773"/>
                </a:cubicBezTo>
                <a:cubicBezTo>
                  <a:pt x="876843" y="149876"/>
                  <a:pt x="879950" y="146757"/>
                  <a:pt x="883635" y="146757"/>
                </a:cubicBezTo>
                <a:close/>
                <a:moveTo>
                  <a:pt x="890428" y="130191"/>
                </a:moveTo>
                <a:cubicBezTo>
                  <a:pt x="894308" y="130191"/>
                  <a:pt x="897416" y="133309"/>
                  <a:pt x="897416" y="137207"/>
                </a:cubicBezTo>
                <a:cubicBezTo>
                  <a:pt x="897416" y="141105"/>
                  <a:pt x="894308" y="144224"/>
                  <a:pt x="890428" y="144224"/>
                </a:cubicBezTo>
                <a:cubicBezTo>
                  <a:pt x="886547" y="144224"/>
                  <a:pt x="883439" y="141105"/>
                  <a:pt x="883439" y="137207"/>
                </a:cubicBezTo>
                <a:cubicBezTo>
                  <a:pt x="883635" y="133309"/>
                  <a:pt x="886743" y="130191"/>
                  <a:pt x="890428" y="130191"/>
                </a:cubicBezTo>
                <a:close/>
                <a:moveTo>
                  <a:pt x="896637" y="113235"/>
                </a:moveTo>
                <a:cubicBezTo>
                  <a:pt x="900518" y="113235"/>
                  <a:pt x="903626" y="116353"/>
                  <a:pt x="903626" y="120251"/>
                </a:cubicBezTo>
                <a:cubicBezTo>
                  <a:pt x="903626" y="124149"/>
                  <a:pt x="900518" y="127268"/>
                  <a:pt x="896637" y="127268"/>
                </a:cubicBezTo>
                <a:cubicBezTo>
                  <a:pt x="892757" y="127268"/>
                  <a:pt x="889649" y="124149"/>
                  <a:pt x="889649" y="120251"/>
                </a:cubicBezTo>
                <a:cubicBezTo>
                  <a:pt x="889649" y="116353"/>
                  <a:pt x="892757" y="113235"/>
                  <a:pt x="896637" y="113235"/>
                </a:cubicBezTo>
                <a:close/>
                <a:moveTo>
                  <a:pt x="908671" y="103880"/>
                </a:moveTo>
                <a:cubicBezTo>
                  <a:pt x="908088" y="107388"/>
                  <a:pt x="905177" y="109922"/>
                  <a:pt x="901487" y="109922"/>
                </a:cubicBezTo>
                <a:cubicBezTo>
                  <a:pt x="897998" y="109922"/>
                  <a:pt x="894890" y="107193"/>
                  <a:pt x="894308" y="103685"/>
                </a:cubicBezTo>
                <a:lnTo>
                  <a:pt x="893339" y="104465"/>
                </a:lnTo>
                <a:cubicBezTo>
                  <a:pt x="892561" y="104855"/>
                  <a:pt x="888876" y="104660"/>
                  <a:pt x="887907" y="104660"/>
                </a:cubicBezTo>
                <a:lnTo>
                  <a:pt x="883635" y="117913"/>
                </a:lnTo>
                <a:cubicBezTo>
                  <a:pt x="879368" y="130581"/>
                  <a:pt x="874323" y="143444"/>
                  <a:pt x="868499" y="155528"/>
                </a:cubicBezTo>
                <a:cubicBezTo>
                  <a:pt x="862289" y="168586"/>
                  <a:pt x="853168" y="185541"/>
                  <a:pt x="843660" y="196650"/>
                </a:cubicBezTo>
                <a:lnTo>
                  <a:pt x="841717" y="199184"/>
                </a:lnTo>
                <a:cubicBezTo>
                  <a:pt x="843077" y="202497"/>
                  <a:pt x="842495" y="202692"/>
                  <a:pt x="841717" y="206005"/>
                </a:cubicBezTo>
                <a:cubicBezTo>
                  <a:pt x="844824" y="205421"/>
                  <a:pt x="849483" y="205031"/>
                  <a:pt x="850838" y="208345"/>
                </a:cubicBezTo>
                <a:cubicBezTo>
                  <a:pt x="851421" y="209709"/>
                  <a:pt x="851034" y="210489"/>
                  <a:pt x="850838" y="211853"/>
                </a:cubicBezTo>
                <a:cubicBezTo>
                  <a:pt x="852003" y="212438"/>
                  <a:pt x="853364" y="213997"/>
                  <a:pt x="853946" y="215361"/>
                </a:cubicBezTo>
                <a:cubicBezTo>
                  <a:pt x="854915" y="217700"/>
                  <a:pt x="854332" y="218869"/>
                  <a:pt x="853554" y="220818"/>
                </a:cubicBezTo>
                <a:cubicBezTo>
                  <a:pt x="855111" y="220038"/>
                  <a:pt x="862872" y="210878"/>
                  <a:pt x="864037" y="209319"/>
                </a:cubicBezTo>
                <a:cubicBezTo>
                  <a:pt x="867721" y="204446"/>
                  <a:pt x="869855" y="201328"/>
                  <a:pt x="873158" y="196456"/>
                </a:cubicBezTo>
                <a:cubicBezTo>
                  <a:pt x="878203" y="189050"/>
                  <a:pt x="884996" y="176576"/>
                  <a:pt x="888876" y="168196"/>
                </a:cubicBezTo>
                <a:cubicBezTo>
                  <a:pt x="898580" y="148316"/>
                  <a:pt x="905563" y="129996"/>
                  <a:pt x="912165" y="109142"/>
                </a:cubicBezTo>
                <a:cubicBezTo>
                  <a:pt x="912551" y="108168"/>
                  <a:pt x="913325" y="105829"/>
                  <a:pt x="913325" y="104855"/>
                </a:cubicBezTo>
                <a:cubicBezTo>
                  <a:pt x="908862" y="104855"/>
                  <a:pt x="910222" y="105244"/>
                  <a:pt x="908671" y="103880"/>
                </a:cubicBezTo>
                <a:close/>
                <a:moveTo>
                  <a:pt x="789321" y="182618"/>
                </a:moveTo>
                <a:cubicBezTo>
                  <a:pt x="785441" y="182618"/>
                  <a:pt x="785441" y="188660"/>
                  <a:pt x="789321" y="188660"/>
                </a:cubicBezTo>
                <a:cubicBezTo>
                  <a:pt x="793202" y="188660"/>
                  <a:pt x="793202" y="182618"/>
                  <a:pt x="789321" y="182618"/>
                </a:cubicBezTo>
                <a:close/>
                <a:moveTo>
                  <a:pt x="780395" y="167026"/>
                </a:moveTo>
                <a:cubicBezTo>
                  <a:pt x="776515" y="167026"/>
                  <a:pt x="776515" y="173068"/>
                  <a:pt x="780395" y="173068"/>
                </a:cubicBezTo>
                <a:cubicBezTo>
                  <a:pt x="784276" y="173068"/>
                  <a:pt x="784276" y="167026"/>
                  <a:pt x="780395" y="167026"/>
                </a:cubicBezTo>
                <a:close/>
                <a:moveTo>
                  <a:pt x="772439" y="150850"/>
                </a:moveTo>
                <a:cubicBezTo>
                  <a:pt x="768558" y="150850"/>
                  <a:pt x="768558" y="156892"/>
                  <a:pt x="772439" y="156892"/>
                </a:cubicBezTo>
                <a:cubicBezTo>
                  <a:pt x="776319" y="156697"/>
                  <a:pt x="776319" y="150850"/>
                  <a:pt x="772439" y="150850"/>
                </a:cubicBezTo>
                <a:close/>
                <a:moveTo>
                  <a:pt x="765646" y="134284"/>
                </a:moveTo>
                <a:cubicBezTo>
                  <a:pt x="761766" y="134284"/>
                  <a:pt x="761766" y="140326"/>
                  <a:pt x="765646" y="140326"/>
                </a:cubicBezTo>
                <a:cubicBezTo>
                  <a:pt x="769527" y="140131"/>
                  <a:pt x="769527" y="134284"/>
                  <a:pt x="765646" y="134284"/>
                </a:cubicBezTo>
                <a:close/>
                <a:moveTo>
                  <a:pt x="759436" y="117133"/>
                </a:moveTo>
                <a:cubicBezTo>
                  <a:pt x="755556" y="117133"/>
                  <a:pt x="755556" y="123175"/>
                  <a:pt x="759436" y="123175"/>
                </a:cubicBezTo>
                <a:cubicBezTo>
                  <a:pt x="763513" y="123175"/>
                  <a:pt x="763513" y="117133"/>
                  <a:pt x="759436" y="117133"/>
                </a:cubicBezTo>
                <a:close/>
                <a:moveTo>
                  <a:pt x="754587" y="99787"/>
                </a:moveTo>
                <a:cubicBezTo>
                  <a:pt x="750701" y="99787"/>
                  <a:pt x="750701" y="105829"/>
                  <a:pt x="754587" y="105829"/>
                </a:cubicBezTo>
                <a:cubicBezTo>
                  <a:pt x="758467" y="105829"/>
                  <a:pt x="758467" y="99787"/>
                  <a:pt x="754587" y="99787"/>
                </a:cubicBezTo>
                <a:close/>
                <a:moveTo>
                  <a:pt x="799412" y="197625"/>
                </a:moveTo>
                <a:cubicBezTo>
                  <a:pt x="795727" y="197625"/>
                  <a:pt x="795727" y="203472"/>
                  <a:pt x="799412" y="203472"/>
                </a:cubicBezTo>
                <a:cubicBezTo>
                  <a:pt x="803292" y="203472"/>
                  <a:pt x="803292" y="197625"/>
                  <a:pt x="799412" y="197625"/>
                </a:cubicBezTo>
                <a:close/>
                <a:moveTo>
                  <a:pt x="866752" y="182618"/>
                </a:moveTo>
                <a:cubicBezTo>
                  <a:pt x="870633" y="182618"/>
                  <a:pt x="870633" y="188660"/>
                  <a:pt x="866752" y="188660"/>
                </a:cubicBezTo>
                <a:cubicBezTo>
                  <a:pt x="862872" y="188660"/>
                  <a:pt x="862872" y="182618"/>
                  <a:pt x="866752" y="182618"/>
                </a:cubicBezTo>
                <a:close/>
                <a:moveTo>
                  <a:pt x="875678" y="167026"/>
                </a:moveTo>
                <a:cubicBezTo>
                  <a:pt x="879559" y="167026"/>
                  <a:pt x="879559" y="173068"/>
                  <a:pt x="875678" y="173068"/>
                </a:cubicBezTo>
                <a:cubicBezTo>
                  <a:pt x="871798" y="173068"/>
                  <a:pt x="871798" y="167026"/>
                  <a:pt x="875678" y="167026"/>
                </a:cubicBezTo>
                <a:close/>
                <a:moveTo>
                  <a:pt x="883635" y="150850"/>
                </a:moveTo>
                <a:cubicBezTo>
                  <a:pt x="887516" y="150850"/>
                  <a:pt x="887516" y="156892"/>
                  <a:pt x="883635" y="156892"/>
                </a:cubicBezTo>
                <a:cubicBezTo>
                  <a:pt x="879755" y="156697"/>
                  <a:pt x="879755" y="150850"/>
                  <a:pt x="883635" y="150850"/>
                </a:cubicBezTo>
                <a:close/>
                <a:moveTo>
                  <a:pt x="890428" y="134284"/>
                </a:moveTo>
                <a:cubicBezTo>
                  <a:pt x="894308" y="134284"/>
                  <a:pt x="894308" y="140326"/>
                  <a:pt x="890428" y="140326"/>
                </a:cubicBezTo>
                <a:cubicBezTo>
                  <a:pt x="886547" y="140131"/>
                  <a:pt x="886547" y="134284"/>
                  <a:pt x="890428" y="134284"/>
                </a:cubicBezTo>
                <a:close/>
                <a:moveTo>
                  <a:pt x="896637" y="117133"/>
                </a:moveTo>
                <a:cubicBezTo>
                  <a:pt x="900518" y="117133"/>
                  <a:pt x="900518" y="123175"/>
                  <a:pt x="896637" y="123175"/>
                </a:cubicBezTo>
                <a:cubicBezTo>
                  <a:pt x="892561" y="123175"/>
                  <a:pt x="892561" y="117133"/>
                  <a:pt x="896637" y="117133"/>
                </a:cubicBezTo>
                <a:close/>
                <a:moveTo>
                  <a:pt x="901487" y="99787"/>
                </a:moveTo>
                <a:cubicBezTo>
                  <a:pt x="905373" y="99787"/>
                  <a:pt x="905373" y="105829"/>
                  <a:pt x="901487" y="105829"/>
                </a:cubicBezTo>
                <a:cubicBezTo>
                  <a:pt x="897606" y="105829"/>
                  <a:pt x="897606" y="99787"/>
                  <a:pt x="901487" y="99787"/>
                </a:cubicBezTo>
                <a:close/>
                <a:moveTo>
                  <a:pt x="856662" y="197625"/>
                </a:moveTo>
                <a:cubicBezTo>
                  <a:pt x="860347" y="197625"/>
                  <a:pt x="860347" y="203472"/>
                  <a:pt x="856662" y="203472"/>
                </a:cubicBezTo>
                <a:cubicBezTo>
                  <a:pt x="852781" y="203472"/>
                  <a:pt x="852781" y="197625"/>
                  <a:pt x="856662" y="197625"/>
                </a:cubicBezTo>
                <a:close/>
                <a:moveTo>
                  <a:pt x="567510" y="409673"/>
                </a:moveTo>
                <a:cubicBezTo>
                  <a:pt x="567897" y="408893"/>
                  <a:pt x="568092" y="408308"/>
                  <a:pt x="568479" y="407919"/>
                </a:cubicBezTo>
                <a:cubicBezTo>
                  <a:pt x="568092" y="407529"/>
                  <a:pt x="567510" y="407139"/>
                  <a:pt x="567124" y="406554"/>
                </a:cubicBezTo>
                <a:cubicBezTo>
                  <a:pt x="565763" y="404605"/>
                  <a:pt x="564985" y="402851"/>
                  <a:pt x="565377" y="400123"/>
                </a:cubicBezTo>
                <a:cubicBezTo>
                  <a:pt x="565763" y="397004"/>
                  <a:pt x="567706" y="394860"/>
                  <a:pt x="570226" y="393691"/>
                </a:cubicBezTo>
                <a:cubicBezTo>
                  <a:pt x="569840" y="392522"/>
                  <a:pt x="569644" y="392132"/>
                  <a:pt x="570030" y="390768"/>
                </a:cubicBezTo>
                <a:cubicBezTo>
                  <a:pt x="570226" y="390378"/>
                  <a:pt x="570422" y="389793"/>
                  <a:pt x="570613" y="389598"/>
                </a:cubicBezTo>
                <a:cubicBezTo>
                  <a:pt x="570808" y="389208"/>
                  <a:pt x="571195" y="389014"/>
                  <a:pt x="571391" y="388624"/>
                </a:cubicBezTo>
                <a:cubicBezTo>
                  <a:pt x="570613" y="387454"/>
                  <a:pt x="570030" y="387259"/>
                  <a:pt x="569257" y="385895"/>
                </a:cubicBezTo>
                <a:cubicBezTo>
                  <a:pt x="568479" y="384921"/>
                  <a:pt x="568092" y="383751"/>
                  <a:pt x="567510" y="382387"/>
                </a:cubicBezTo>
                <a:cubicBezTo>
                  <a:pt x="567124" y="381023"/>
                  <a:pt x="566732" y="379853"/>
                  <a:pt x="566541" y="378294"/>
                </a:cubicBezTo>
                <a:cubicBezTo>
                  <a:pt x="566345" y="377125"/>
                  <a:pt x="566541" y="377710"/>
                  <a:pt x="565959" y="376930"/>
                </a:cubicBezTo>
                <a:cubicBezTo>
                  <a:pt x="564794" y="375761"/>
                  <a:pt x="564403" y="374201"/>
                  <a:pt x="564985" y="372642"/>
                </a:cubicBezTo>
                <a:cubicBezTo>
                  <a:pt x="565377" y="371668"/>
                  <a:pt x="562656" y="366795"/>
                  <a:pt x="562073" y="365626"/>
                </a:cubicBezTo>
                <a:cubicBezTo>
                  <a:pt x="561687" y="365041"/>
                  <a:pt x="561496" y="364457"/>
                  <a:pt x="561104" y="364067"/>
                </a:cubicBezTo>
                <a:cubicBezTo>
                  <a:pt x="560718" y="363287"/>
                  <a:pt x="560914" y="362703"/>
                  <a:pt x="561300" y="362313"/>
                </a:cubicBezTo>
                <a:cubicBezTo>
                  <a:pt x="560914" y="361533"/>
                  <a:pt x="560331" y="360754"/>
                  <a:pt x="559553" y="359974"/>
                </a:cubicBezTo>
                <a:cubicBezTo>
                  <a:pt x="544026" y="342823"/>
                  <a:pt x="537816" y="331519"/>
                  <a:pt x="531802" y="300725"/>
                </a:cubicBezTo>
                <a:cubicBezTo>
                  <a:pt x="529086" y="287083"/>
                  <a:pt x="527339" y="273635"/>
                  <a:pt x="524040" y="262526"/>
                </a:cubicBezTo>
                <a:cubicBezTo>
                  <a:pt x="517052" y="237969"/>
                  <a:pt x="499394" y="220038"/>
                  <a:pt x="463298" y="216141"/>
                </a:cubicBezTo>
                <a:cubicBezTo>
                  <a:pt x="441564" y="213802"/>
                  <a:pt x="419246" y="221013"/>
                  <a:pt x="409543" y="240308"/>
                </a:cubicBezTo>
                <a:cubicBezTo>
                  <a:pt x="404886" y="249273"/>
                  <a:pt x="408379" y="268178"/>
                  <a:pt x="410902" y="278312"/>
                </a:cubicBezTo>
                <a:cubicBezTo>
                  <a:pt x="422351" y="267398"/>
                  <a:pt x="440011" y="264670"/>
                  <a:pt x="455148" y="267398"/>
                </a:cubicBezTo>
                <a:cubicBezTo>
                  <a:pt x="469703" y="269932"/>
                  <a:pt x="481346" y="277338"/>
                  <a:pt x="486586" y="291760"/>
                </a:cubicBezTo>
                <a:cubicBezTo>
                  <a:pt x="490467" y="302479"/>
                  <a:pt x="488721" y="313784"/>
                  <a:pt x="491632" y="328791"/>
                </a:cubicBezTo>
                <a:cubicBezTo>
                  <a:pt x="499200" y="368744"/>
                  <a:pt x="523654" y="389208"/>
                  <a:pt x="556059" y="409673"/>
                </a:cubicBezTo>
                <a:cubicBezTo>
                  <a:pt x="559167" y="409283"/>
                  <a:pt x="562269" y="409283"/>
                  <a:pt x="564403" y="409283"/>
                </a:cubicBezTo>
                <a:cubicBezTo>
                  <a:pt x="565377" y="409478"/>
                  <a:pt x="566541" y="409673"/>
                  <a:pt x="567510" y="409673"/>
                </a:cubicBezTo>
                <a:close/>
                <a:moveTo>
                  <a:pt x="699666" y="402461"/>
                </a:moveTo>
                <a:cubicBezTo>
                  <a:pt x="699470" y="402461"/>
                  <a:pt x="699470" y="402461"/>
                  <a:pt x="699666" y="402461"/>
                </a:cubicBezTo>
                <a:cubicBezTo>
                  <a:pt x="699862" y="403046"/>
                  <a:pt x="700635" y="403436"/>
                  <a:pt x="700831" y="403826"/>
                </a:cubicBezTo>
                <a:cubicBezTo>
                  <a:pt x="701217" y="404605"/>
                  <a:pt x="700831" y="405385"/>
                  <a:pt x="700439" y="405775"/>
                </a:cubicBezTo>
                <a:cubicBezTo>
                  <a:pt x="700053" y="405969"/>
                  <a:pt x="695976" y="407919"/>
                  <a:pt x="693652" y="409478"/>
                </a:cubicBezTo>
                <a:cubicBezTo>
                  <a:pt x="693070" y="410062"/>
                  <a:pt x="692487" y="410257"/>
                  <a:pt x="692291" y="410842"/>
                </a:cubicBezTo>
                <a:cubicBezTo>
                  <a:pt x="692096" y="411621"/>
                  <a:pt x="691709" y="412206"/>
                  <a:pt x="691323" y="412596"/>
                </a:cubicBezTo>
                <a:cubicBezTo>
                  <a:pt x="690931" y="412986"/>
                  <a:pt x="690544" y="413376"/>
                  <a:pt x="689766" y="413766"/>
                </a:cubicBezTo>
                <a:cubicBezTo>
                  <a:pt x="689380" y="413961"/>
                  <a:pt x="689184" y="413961"/>
                  <a:pt x="688602" y="413961"/>
                </a:cubicBezTo>
                <a:cubicBezTo>
                  <a:pt x="688215" y="413961"/>
                  <a:pt x="688411" y="413961"/>
                  <a:pt x="688215" y="414156"/>
                </a:cubicBezTo>
                <a:cubicBezTo>
                  <a:pt x="686860" y="415715"/>
                  <a:pt x="686860" y="415715"/>
                  <a:pt x="685303" y="417079"/>
                </a:cubicBezTo>
                <a:cubicBezTo>
                  <a:pt x="683366" y="418638"/>
                  <a:pt x="680650" y="420002"/>
                  <a:pt x="678125" y="420587"/>
                </a:cubicBezTo>
                <a:cubicBezTo>
                  <a:pt x="678511" y="422536"/>
                  <a:pt x="678125" y="423705"/>
                  <a:pt x="676764" y="425070"/>
                </a:cubicBezTo>
                <a:cubicBezTo>
                  <a:pt x="676573" y="425265"/>
                  <a:pt x="676378" y="425265"/>
                  <a:pt x="676378" y="425460"/>
                </a:cubicBezTo>
                <a:cubicBezTo>
                  <a:pt x="677156" y="426824"/>
                  <a:pt x="677542" y="427603"/>
                  <a:pt x="677738" y="429552"/>
                </a:cubicBezTo>
                <a:cubicBezTo>
                  <a:pt x="677929" y="432476"/>
                  <a:pt x="676378" y="435204"/>
                  <a:pt x="674048" y="436763"/>
                </a:cubicBezTo>
                <a:cubicBezTo>
                  <a:pt x="672883" y="437543"/>
                  <a:pt x="671719" y="437933"/>
                  <a:pt x="669972" y="438128"/>
                </a:cubicBezTo>
                <a:cubicBezTo>
                  <a:pt x="670168" y="439492"/>
                  <a:pt x="669781" y="440661"/>
                  <a:pt x="669199" y="441636"/>
                </a:cubicBezTo>
                <a:cubicBezTo>
                  <a:pt x="686664" y="448847"/>
                  <a:pt x="704516" y="449821"/>
                  <a:pt x="721208" y="443780"/>
                </a:cubicBezTo>
                <a:cubicBezTo>
                  <a:pt x="772439" y="425265"/>
                  <a:pt x="820758" y="355881"/>
                  <a:pt x="817073" y="297997"/>
                </a:cubicBezTo>
                <a:cubicBezTo>
                  <a:pt x="810085" y="298192"/>
                  <a:pt x="801741" y="298776"/>
                  <a:pt x="794949" y="299556"/>
                </a:cubicBezTo>
                <a:cubicBezTo>
                  <a:pt x="785245" y="300530"/>
                  <a:pt x="773990" y="302284"/>
                  <a:pt x="768749" y="303259"/>
                </a:cubicBezTo>
                <a:cubicBezTo>
                  <a:pt x="764868" y="330935"/>
                  <a:pt x="758658" y="371473"/>
                  <a:pt x="716162" y="391352"/>
                </a:cubicBezTo>
                <a:cubicBezTo>
                  <a:pt x="711504" y="393691"/>
                  <a:pt x="707232" y="397784"/>
                  <a:pt x="702769" y="400512"/>
                </a:cubicBezTo>
                <a:cubicBezTo>
                  <a:pt x="702186" y="400707"/>
                  <a:pt x="700248" y="401877"/>
                  <a:pt x="699666" y="402461"/>
                </a:cubicBezTo>
                <a:close/>
                <a:moveTo>
                  <a:pt x="664344" y="281236"/>
                </a:moveTo>
                <a:cubicBezTo>
                  <a:pt x="664153" y="281041"/>
                  <a:pt x="664153" y="281041"/>
                  <a:pt x="663958" y="281041"/>
                </a:cubicBezTo>
                <a:cubicBezTo>
                  <a:pt x="663762" y="281041"/>
                  <a:pt x="663762" y="281041"/>
                  <a:pt x="663571" y="281041"/>
                </a:cubicBezTo>
                <a:cubicBezTo>
                  <a:pt x="662211" y="280651"/>
                  <a:pt x="659881" y="279871"/>
                  <a:pt x="658717" y="279677"/>
                </a:cubicBezTo>
                <a:cubicBezTo>
                  <a:pt x="658912" y="282795"/>
                  <a:pt x="658912" y="284549"/>
                  <a:pt x="657748" y="287472"/>
                </a:cubicBezTo>
                <a:cubicBezTo>
                  <a:pt x="657552" y="288252"/>
                  <a:pt x="657165" y="288837"/>
                  <a:pt x="656387" y="289032"/>
                </a:cubicBezTo>
                <a:cubicBezTo>
                  <a:pt x="655032" y="289226"/>
                  <a:pt x="651342" y="287667"/>
                  <a:pt x="649791" y="286498"/>
                </a:cubicBezTo>
                <a:lnTo>
                  <a:pt x="648044" y="285329"/>
                </a:lnTo>
                <a:lnTo>
                  <a:pt x="646492" y="290786"/>
                </a:lnTo>
                <a:cubicBezTo>
                  <a:pt x="647271" y="290786"/>
                  <a:pt x="648044" y="290591"/>
                  <a:pt x="648822" y="290591"/>
                </a:cubicBezTo>
                <a:cubicBezTo>
                  <a:pt x="650760" y="290591"/>
                  <a:pt x="653285" y="291175"/>
                  <a:pt x="654836" y="291760"/>
                </a:cubicBezTo>
                <a:cubicBezTo>
                  <a:pt x="656196" y="292345"/>
                  <a:pt x="655810" y="293904"/>
                  <a:pt x="655228" y="295268"/>
                </a:cubicBezTo>
                <a:cubicBezTo>
                  <a:pt x="655032" y="295853"/>
                  <a:pt x="654836" y="296438"/>
                  <a:pt x="654645" y="297022"/>
                </a:cubicBezTo>
                <a:cubicBezTo>
                  <a:pt x="654449" y="297412"/>
                  <a:pt x="653867" y="298387"/>
                  <a:pt x="653867" y="298581"/>
                </a:cubicBezTo>
                <a:cubicBezTo>
                  <a:pt x="655228" y="298776"/>
                  <a:pt x="656196" y="299166"/>
                  <a:pt x="657361" y="299556"/>
                </a:cubicBezTo>
                <a:cubicBezTo>
                  <a:pt x="657748" y="297607"/>
                  <a:pt x="657552" y="297412"/>
                  <a:pt x="658134" y="295268"/>
                </a:cubicBezTo>
                <a:cubicBezTo>
                  <a:pt x="658717" y="293514"/>
                  <a:pt x="658912" y="292929"/>
                  <a:pt x="661046" y="293514"/>
                </a:cubicBezTo>
                <a:cubicBezTo>
                  <a:pt x="662406" y="293904"/>
                  <a:pt x="663571" y="294294"/>
                  <a:pt x="664736" y="294878"/>
                </a:cubicBezTo>
                <a:cubicBezTo>
                  <a:pt x="665318" y="295073"/>
                  <a:pt x="665900" y="295463"/>
                  <a:pt x="666287" y="295853"/>
                </a:cubicBezTo>
                <a:cubicBezTo>
                  <a:pt x="666483" y="296048"/>
                  <a:pt x="666674" y="296243"/>
                  <a:pt x="667065" y="296438"/>
                </a:cubicBezTo>
                <a:cubicBezTo>
                  <a:pt x="667256" y="296632"/>
                  <a:pt x="667452" y="296827"/>
                  <a:pt x="667838" y="297022"/>
                </a:cubicBezTo>
                <a:cubicBezTo>
                  <a:pt x="668034" y="296632"/>
                  <a:pt x="669389" y="291760"/>
                  <a:pt x="669389" y="291565"/>
                </a:cubicBezTo>
                <a:cubicBezTo>
                  <a:pt x="666287" y="291760"/>
                  <a:pt x="664540" y="291760"/>
                  <a:pt x="661628" y="290591"/>
                </a:cubicBezTo>
                <a:cubicBezTo>
                  <a:pt x="660855" y="290396"/>
                  <a:pt x="660273" y="290006"/>
                  <a:pt x="660077" y="289226"/>
                </a:cubicBezTo>
                <a:cubicBezTo>
                  <a:pt x="659881" y="288252"/>
                  <a:pt x="661046" y="285329"/>
                  <a:pt x="661437" y="284549"/>
                </a:cubicBezTo>
                <a:cubicBezTo>
                  <a:pt x="661824" y="283769"/>
                  <a:pt x="662020" y="283185"/>
                  <a:pt x="662597" y="282600"/>
                </a:cubicBezTo>
                <a:cubicBezTo>
                  <a:pt x="663571" y="282210"/>
                  <a:pt x="663958" y="281820"/>
                  <a:pt x="664344" y="281236"/>
                </a:cubicBezTo>
                <a:close/>
                <a:moveTo>
                  <a:pt x="653285" y="301895"/>
                </a:moveTo>
                <a:cubicBezTo>
                  <a:pt x="648044" y="301505"/>
                  <a:pt x="644163" y="305403"/>
                  <a:pt x="643581" y="310081"/>
                </a:cubicBezTo>
                <a:cubicBezTo>
                  <a:pt x="643194" y="315343"/>
                  <a:pt x="647075" y="319436"/>
                  <a:pt x="651734" y="319826"/>
                </a:cubicBezTo>
                <a:cubicBezTo>
                  <a:pt x="656970" y="320215"/>
                  <a:pt x="661046" y="316317"/>
                  <a:pt x="661437" y="311640"/>
                </a:cubicBezTo>
                <a:cubicBezTo>
                  <a:pt x="662020" y="306377"/>
                  <a:pt x="657943" y="302284"/>
                  <a:pt x="653285" y="301895"/>
                </a:cubicBezTo>
                <a:close/>
                <a:moveTo>
                  <a:pt x="599338" y="316902"/>
                </a:moveTo>
                <a:cubicBezTo>
                  <a:pt x="599338" y="316317"/>
                  <a:pt x="597978" y="315148"/>
                  <a:pt x="597782" y="314758"/>
                </a:cubicBezTo>
                <a:cubicBezTo>
                  <a:pt x="595262" y="312809"/>
                  <a:pt x="592546" y="312225"/>
                  <a:pt x="589242" y="312420"/>
                </a:cubicBezTo>
                <a:cubicBezTo>
                  <a:pt x="588078" y="312420"/>
                  <a:pt x="584006" y="313004"/>
                  <a:pt x="583033" y="313589"/>
                </a:cubicBezTo>
                <a:cubicBezTo>
                  <a:pt x="587109" y="314563"/>
                  <a:pt x="592546" y="318071"/>
                  <a:pt x="596035" y="320800"/>
                </a:cubicBezTo>
                <a:cubicBezTo>
                  <a:pt x="596617" y="321385"/>
                  <a:pt x="597199" y="321775"/>
                  <a:pt x="597978" y="322359"/>
                </a:cubicBezTo>
                <a:lnTo>
                  <a:pt x="599725" y="323918"/>
                </a:lnTo>
                <a:lnTo>
                  <a:pt x="599338" y="316902"/>
                </a:lnTo>
                <a:close/>
                <a:moveTo>
                  <a:pt x="607682" y="361728"/>
                </a:moveTo>
                <a:cubicBezTo>
                  <a:pt x="607682" y="361533"/>
                  <a:pt x="606708" y="357440"/>
                  <a:pt x="606708" y="356661"/>
                </a:cubicBezTo>
                <a:cubicBezTo>
                  <a:pt x="604770" y="347111"/>
                  <a:pt x="603801" y="339120"/>
                  <a:pt x="603219" y="329375"/>
                </a:cubicBezTo>
                <a:cubicBezTo>
                  <a:pt x="603023" y="325478"/>
                  <a:pt x="602827" y="321969"/>
                  <a:pt x="602827" y="318266"/>
                </a:cubicBezTo>
                <a:cubicBezTo>
                  <a:pt x="602827" y="317487"/>
                  <a:pt x="602440" y="317682"/>
                  <a:pt x="602440" y="317877"/>
                </a:cubicBezTo>
                <a:lnTo>
                  <a:pt x="602636" y="323723"/>
                </a:lnTo>
                <a:cubicBezTo>
                  <a:pt x="602636" y="325672"/>
                  <a:pt x="602827" y="327621"/>
                  <a:pt x="603023" y="329570"/>
                </a:cubicBezTo>
                <a:cubicBezTo>
                  <a:pt x="603409" y="334638"/>
                  <a:pt x="604574" y="346331"/>
                  <a:pt x="605739" y="351594"/>
                </a:cubicBezTo>
                <a:cubicBezTo>
                  <a:pt x="605934" y="352568"/>
                  <a:pt x="605739" y="351594"/>
                  <a:pt x="605934" y="352958"/>
                </a:cubicBezTo>
                <a:lnTo>
                  <a:pt x="607682" y="361728"/>
                </a:lnTo>
                <a:close/>
                <a:moveTo>
                  <a:pt x="635433" y="322164"/>
                </a:moveTo>
                <a:lnTo>
                  <a:pt x="634655" y="345357"/>
                </a:lnTo>
                <a:cubicBezTo>
                  <a:pt x="635237" y="341654"/>
                  <a:pt x="635433" y="337561"/>
                  <a:pt x="635820" y="333858"/>
                </a:cubicBezTo>
                <a:cubicBezTo>
                  <a:pt x="636206" y="329960"/>
                  <a:pt x="636598" y="326062"/>
                  <a:pt x="636984" y="322359"/>
                </a:cubicBezTo>
                <a:lnTo>
                  <a:pt x="635433" y="322164"/>
                </a:lnTo>
                <a:close/>
                <a:moveTo>
                  <a:pt x="607682" y="317682"/>
                </a:moveTo>
                <a:cubicBezTo>
                  <a:pt x="606903" y="317682"/>
                  <a:pt x="606708" y="317487"/>
                  <a:pt x="605934" y="317292"/>
                </a:cubicBezTo>
                <a:cubicBezTo>
                  <a:pt x="605934" y="334638"/>
                  <a:pt x="608650" y="360169"/>
                  <a:pt x="615829" y="376540"/>
                </a:cubicBezTo>
                <a:lnTo>
                  <a:pt x="617386" y="379659"/>
                </a:lnTo>
                <a:cubicBezTo>
                  <a:pt x="617386" y="379659"/>
                  <a:pt x="617386" y="379659"/>
                  <a:pt x="617576" y="379464"/>
                </a:cubicBezTo>
                <a:cubicBezTo>
                  <a:pt x="617576" y="379464"/>
                  <a:pt x="617576" y="379464"/>
                  <a:pt x="617576" y="379269"/>
                </a:cubicBezTo>
                <a:cubicBezTo>
                  <a:pt x="618545" y="377320"/>
                  <a:pt x="619710" y="377515"/>
                  <a:pt x="619906" y="376930"/>
                </a:cubicBezTo>
                <a:cubicBezTo>
                  <a:pt x="620101" y="376540"/>
                  <a:pt x="619906" y="376150"/>
                  <a:pt x="620292" y="375761"/>
                </a:cubicBezTo>
                <a:cubicBezTo>
                  <a:pt x="621266" y="374007"/>
                  <a:pt x="623204" y="374396"/>
                  <a:pt x="625147" y="374981"/>
                </a:cubicBezTo>
                <a:cubicBezTo>
                  <a:pt x="625147" y="374396"/>
                  <a:pt x="625147" y="374007"/>
                  <a:pt x="625337" y="373617"/>
                </a:cubicBezTo>
                <a:cubicBezTo>
                  <a:pt x="626116" y="371668"/>
                  <a:pt x="626502" y="374007"/>
                  <a:pt x="624760" y="369719"/>
                </a:cubicBezTo>
                <a:cubicBezTo>
                  <a:pt x="620488" y="358415"/>
                  <a:pt x="618354" y="344772"/>
                  <a:pt x="617576" y="332689"/>
                </a:cubicBezTo>
                <a:cubicBezTo>
                  <a:pt x="617386" y="329181"/>
                  <a:pt x="617190" y="324503"/>
                  <a:pt x="617190" y="320995"/>
                </a:cubicBezTo>
                <a:cubicBezTo>
                  <a:pt x="617190" y="320605"/>
                  <a:pt x="617386" y="320410"/>
                  <a:pt x="616994" y="320215"/>
                </a:cubicBezTo>
                <a:cubicBezTo>
                  <a:pt x="616025" y="319826"/>
                  <a:pt x="615829" y="320020"/>
                  <a:pt x="614860" y="319436"/>
                </a:cubicBezTo>
                <a:cubicBezTo>
                  <a:pt x="614474" y="320020"/>
                  <a:pt x="613892" y="320410"/>
                  <a:pt x="612918" y="320800"/>
                </a:cubicBezTo>
                <a:cubicBezTo>
                  <a:pt x="610593" y="321969"/>
                  <a:pt x="607872" y="320410"/>
                  <a:pt x="607682" y="317682"/>
                </a:cubicBezTo>
                <a:close/>
                <a:moveTo>
                  <a:pt x="657552" y="325867"/>
                </a:moveTo>
                <a:cubicBezTo>
                  <a:pt x="656779" y="325088"/>
                  <a:pt x="655228" y="324113"/>
                  <a:pt x="654063" y="323529"/>
                </a:cubicBezTo>
                <a:cubicBezTo>
                  <a:pt x="652898" y="322944"/>
                  <a:pt x="653285" y="323139"/>
                  <a:pt x="651734" y="322944"/>
                </a:cubicBezTo>
                <a:cubicBezTo>
                  <a:pt x="648044" y="322749"/>
                  <a:pt x="646106" y="320800"/>
                  <a:pt x="645328" y="320800"/>
                </a:cubicBezTo>
                <a:cubicBezTo>
                  <a:pt x="644359" y="320605"/>
                  <a:pt x="641061" y="320410"/>
                  <a:pt x="640087" y="320800"/>
                </a:cubicBezTo>
                <a:cubicBezTo>
                  <a:pt x="639314" y="328401"/>
                  <a:pt x="638535" y="336392"/>
                  <a:pt x="637757" y="343993"/>
                </a:cubicBezTo>
                <a:cubicBezTo>
                  <a:pt x="637567" y="345162"/>
                  <a:pt x="637567" y="346526"/>
                  <a:pt x="637371" y="347891"/>
                </a:cubicBezTo>
                <a:cubicBezTo>
                  <a:pt x="637180" y="348865"/>
                  <a:pt x="636984" y="350814"/>
                  <a:pt x="636984" y="351788"/>
                </a:cubicBezTo>
                <a:cubicBezTo>
                  <a:pt x="637371" y="351399"/>
                  <a:pt x="637757" y="351009"/>
                  <a:pt x="638535" y="350619"/>
                </a:cubicBezTo>
                <a:cubicBezTo>
                  <a:pt x="640478" y="350034"/>
                  <a:pt x="642612" y="351009"/>
                  <a:pt x="642998" y="353543"/>
                </a:cubicBezTo>
                <a:cubicBezTo>
                  <a:pt x="643194" y="353153"/>
                  <a:pt x="643777" y="352373"/>
                  <a:pt x="643967" y="351788"/>
                </a:cubicBezTo>
                <a:cubicBezTo>
                  <a:pt x="644163" y="351204"/>
                  <a:pt x="644550" y="350619"/>
                  <a:pt x="644745" y="350034"/>
                </a:cubicBezTo>
                <a:lnTo>
                  <a:pt x="651924" y="336197"/>
                </a:lnTo>
                <a:cubicBezTo>
                  <a:pt x="652507" y="335027"/>
                  <a:pt x="653089" y="333858"/>
                  <a:pt x="653671" y="332689"/>
                </a:cubicBezTo>
                <a:cubicBezTo>
                  <a:pt x="654449" y="331130"/>
                  <a:pt x="655614" y="329181"/>
                  <a:pt x="656387" y="327426"/>
                </a:cubicBezTo>
                <a:cubicBezTo>
                  <a:pt x="656970" y="327037"/>
                  <a:pt x="657361" y="326257"/>
                  <a:pt x="657552" y="325867"/>
                </a:cubicBezTo>
                <a:close/>
                <a:moveTo>
                  <a:pt x="631357" y="348865"/>
                </a:moveTo>
                <a:cubicBezTo>
                  <a:pt x="631547" y="348085"/>
                  <a:pt x="632130" y="325283"/>
                  <a:pt x="632130" y="324113"/>
                </a:cubicBezTo>
                <a:cubicBezTo>
                  <a:pt x="631939" y="324308"/>
                  <a:pt x="631357" y="324698"/>
                  <a:pt x="631161" y="324893"/>
                </a:cubicBezTo>
                <a:cubicBezTo>
                  <a:pt x="630774" y="325283"/>
                  <a:pt x="630579" y="325283"/>
                  <a:pt x="630579" y="326062"/>
                </a:cubicBezTo>
                <a:cubicBezTo>
                  <a:pt x="630579" y="327037"/>
                  <a:pt x="630579" y="328206"/>
                  <a:pt x="630774" y="329375"/>
                </a:cubicBezTo>
                <a:lnTo>
                  <a:pt x="631357" y="348865"/>
                </a:lnTo>
                <a:close/>
                <a:moveTo>
                  <a:pt x="628058" y="368939"/>
                </a:moveTo>
                <a:cubicBezTo>
                  <a:pt x="628641" y="366406"/>
                  <a:pt x="628249" y="345552"/>
                  <a:pt x="628249" y="343408"/>
                </a:cubicBezTo>
                <a:cubicBezTo>
                  <a:pt x="628249" y="339120"/>
                  <a:pt x="628058" y="335027"/>
                  <a:pt x="627863" y="330740"/>
                </a:cubicBezTo>
                <a:lnTo>
                  <a:pt x="627667" y="326062"/>
                </a:lnTo>
                <a:cubicBezTo>
                  <a:pt x="627667" y="325867"/>
                  <a:pt x="626698" y="325867"/>
                  <a:pt x="626311" y="325672"/>
                </a:cubicBezTo>
                <a:cubicBezTo>
                  <a:pt x="625337" y="325478"/>
                  <a:pt x="621266" y="324893"/>
                  <a:pt x="620684" y="324893"/>
                </a:cubicBezTo>
                <a:cubicBezTo>
                  <a:pt x="620875" y="335612"/>
                  <a:pt x="622431" y="348670"/>
                  <a:pt x="624951" y="359000"/>
                </a:cubicBezTo>
                <a:cubicBezTo>
                  <a:pt x="625337" y="360754"/>
                  <a:pt x="627280" y="367575"/>
                  <a:pt x="628058" y="368939"/>
                </a:cubicBezTo>
                <a:close/>
                <a:moveTo>
                  <a:pt x="597591" y="326842"/>
                </a:moveTo>
                <a:cubicBezTo>
                  <a:pt x="597395" y="326452"/>
                  <a:pt x="594679" y="324113"/>
                  <a:pt x="594288" y="323723"/>
                </a:cubicBezTo>
                <a:cubicBezTo>
                  <a:pt x="590989" y="320995"/>
                  <a:pt x="586527" y="318266"/>
                  <a:pt x="582259" y="316902"/>
                </a:cubicBezTo>
                <a:cubicBezTo>
                  <a:pt x="581095" y="316512"/>
                  <a:pt x="579930" y="316317"/>
                  <a:pt x="578765" y="316123"/>
                </a:cubicBezTo>
                <a:cubicBezTo>
                  <a:pt x="577018" y="315928"/>
                  <a:pt x="576823" y="316317"/>
                  <a:pt x="575467" y="316902"/>
                </a:cubicBezTo>
                <a:cubicBezTo>
                  <a:pt x="571777" y="319046"/>
                  <a:pt x="569257" y="320800"/>
                  <a:pt x="566345" y="323723"/>
                </a:cubicBezTo>
                <a:cubicBezTo>
                  <a:pt x="565763" y="324308"/>
                  <a:pt x="565377" y="324698"/>
                  <a:pt x="564794" y="325478"/>
                </a:cubicBezTo>
                <a:cubicBezTo>
                  <a:pt x="564403" y="325867"/>
                  <a:pt x="564212" y="326257"/>
                  <a:pt x="563820" y="326647"/>
                </a:cubicBezTo>
                <a:cubicBezTo>
                  <a:pt x="561883" y="329570"/>
                  <a:pt x="561104" y="332884"/>
                  <a:pt x="560914" y="336392"/>
                </a:cubicBezTo>
                <a:cubicBezTo>
                  <a:pt x="562851" y="336392"/>
                  <a:pt x="564598" y="336781"/>
                  <a:pt x="566541" y="337171"/>
                </a:cubicBezTo>
                <a:cubicBezTo>
                  <a:pt x="572360" y="338536"/>
                  <a:pt x="569644" y="339315"/>
                  <a:pt x="572942" y="336781"/>
                </a:cubicBezTo>
                <a:cubicBezTo>
                  <a:pt x="580126" y="331909"/>
                  <a:pt x="588660" y="327426"/>
                  <a:pt x="597591" y="326842"/>
                </a:cubicBezTo>
                <a:close/>
                <a:moveTo>
                  <a:pt x="659495" y="328986"/>
                </a:moveTo>
                <a:cubicBezTo>
                  <a:pt x="659299" y="329375"/>
                  <a:pt x="654645" y="338536"/>
                  <a:pt x="654254" y="339120"/>
                </a:cubicBezTo>
                <a:cubicBezTo>
                  <a:pt x="653285" y="340874"/>
                  <a:pt x="652507" y="342433"/>
                  <a:pt x="651734" y="344188"/>
                </a:cubicBezTo>
                <a:lnTo>
                  <a:pt x="649208" y="349255"/>
                </a:lnTo>
                <a:cubicBezTo>
                  <a:pt x="649600" y="348865"/>
                  <a:pt x="651924" y="344967"/>
                  <a:pt x="652120" y="344382"/>
                </a:cubicBezTo>
                <a:lnTo>
                  <a:pt x="660273" y="331130"/>
                </a:lnTo>
                <a:cubicBezTo>
                  <a:pt x="660464" y="330740"/>
                  <a:pt x="660855" y="330155"/>
                  <a:pt x="661046" y="329960"/>
                </a:cubicBezTo>
                <a:lnTo>
                  <a:pt x="659495" y="328986"/>
                </a:lnTo>
                <a:close/>
                <a:moveTo>
                  <a:pt x="650177" y="353737"/>
                </a:moveTo>
                <a:cubicBezTo>
                  <a:pt x="650177" y="353543"/>
                  <a:pt x="650177" y="353543"/>
                  <a:pt x="650177" y="353737"/>
                </a:cubicBezTo>
                <a:lnTo>
                  <a:pt x="656970" y="343603"/>
                </a:lnTo>
                <a:cubicBezTo>
                  <a:pt x="657552" y="342823"/>
                  <a:pt x="658134" y="341849"/>
                  <a:pt x="658717" y="341069"/>
                </a:cubicBezTo>
                <a:lnTo>
                  <a:pt x="662211" y="336002"/>
                </a:lnTo>
                <a:cubicBezTo>
                  <a:pt x="662597" y="335417"/>
                  <a:pt x="662989" y="335027"/>
                  <a:pt x="662989" y="334638"/>
                </a:cubicBezTo>
                <a:cubicBezTo>
                  <a:pt x="662989" y="334443"/>
                  <a:pt x="662602" y="333273"/>
                  <a:pt x="662406" y="332884"/>
                </a:cubicBezTo>
                <a:cubicBezTo>
                  <a:pt x="662211" y="333273"/>
                  <a:pt x="661824" y="333858"/>
                  <a:pt x="661628" y="334248"/>
                </a:cubicBezTo>
                <a:lnTo>
                  <a:pt x="659299" y="338146"/>
                </a:lnTo>
                <a:cubicBezTo>
                  <a:pt x="658134" y="339900"/>
                  <a:pt x="657165" y="341654"/>
                  <a:pt x="656196" y="343408"/>
                </a:cubicBezTo>
                <a:cubicBezTo>
                  <a:pt x="656001" y="343798"/>
                  <a:pt x="650177" y="353153"/>
                  <a:pt x="650177" y="353737"/>
                </a:cubicBezTo>
                <a:close/>
                <a:moveTo>
                  <a:pt x="602440" y="351788"/>
                </a:moveTo>
                <a:cubicBezTo>
                  <a:pt x="602245" y="350034"/>
                  <a:pt x="601858" y="348280"/>
                  <a:pt x="601662" y="346526"/>
                </a:cubicBezTo>
                <a:cubicBezTo>
                  <a:pt x="601472" y="344772"/>
                  <a:pt x="601080" y="343018"/>
                  <a:pt x="600889" y="341069"/>
                </a:cubicBezTo>
                <a:cubicBezTo>
                  <a:pt x="600498" y="337366"/>
                  <a:pt x="600111" y="333663"/>
                  <a:pt x="599915" y="329960"/>
                </a:cubicBezTo>
                <a:cubicBezTo>
                  <a:pt x="592932" y="329960"/>
                  <a:pt x="585558" y="333078"/>
                  <a:pt x="579930" y="336392"/>
                </a:cubicBezTo>
                <a:cubicBezTo>
                  <a:pt x="578961" y="336976"/>
                  <a:pt x="575658" y="339120"/>
                  <a:pt x="574689" y="339900"/>
                </a:cubicBezTo>
                <a:lnTo>
                  <a:pt x="577601" y="341459"/>
                </a:lnTo>
                <a:cubicBezTo>
                  <a:pt x="580317" y="343018"/>
                  <a:pt x="583033" y="344967"/>
                  <a:pt x="585362" y="346721"/>
                </a:cubicBezTo>
                <a:cubicBezTo>
                  <a:pt x="585944" y="347306"/>
                  <a:pt x="588274" y="349255"/>
                  <a:pt x="588856" y="349840"/>
                </a:cubicBezTo>
                <a:cubicBezTo>
                  <a:pt x="589052" y="350034"/>
                  <a:pt x="589242" y="350229"/>
                  <a:pt x="589438" y="350424"/>
                </a:cubicBezTo>
                <a:cubicBezTo>
                  <a:pt x="590799" y="351594"/>
                  <a:pt x="591963" y="352958"/>
                  <a:pt x="593128" y="354517"/>
                </a:cubicBezTo>
                <a:lnTo>
                  <a:pt x="594097" y="355686"/>
                </a:lnTo>
                <a:lnTo>
                  <a:pt x="598364" y="353737"/>
                </a:lnTo>
                <a:cubicBezTo>
                  <a:pt x="598946" y="353153"/>
                  <a:pt x="601662" y="351983"/>
                  <a:pt x="602440" y="351788"/>
                </a:cubicBezTo>
                <a:close/>
                <a:moveTo>
                  <a:pt x="568288" y="340679"/>
                </a:moveTo>
                <a:cubicBezTo>
                  <a:pt x="567510" y="340095"/>
                  <a:pt x="562656" y="339315"/>
                  <a:pt x="561104" y="339315"/>
                </a:cubicBezTo>
                <a:cubicBezTo>
                  <a:pt x="561104" y="342239"/>
                  <a:pt x="561687" y="345357"/>
                  <a:pt x="562269" y="347891"/>
                </a:cubicBezTo>
                <a:lnTo>
                  <a:pt x="563630" y="345747"/>
                </a:lnTo>
                <a:cubicBezTo>
                  <a:pt x="564598" y="344382"/>
                  <a:pt x="565763" y="342823"/>
                  <a:pt x="567124" y="341654"/>
                </a:cubicBezTo>
                <a:lnTo>
                  <a:pt x="568288" y="340679"/>
                </a:lnTo>
                <a:close/>
                <a:moveTo>
                  <a:pt x="665318" y="337366"/>
                </a:moveTo>
                <a:cubicBezTo>
                  <a:pt x="665122" y="337561"/>
                  <a:pt x="665122" y="337561"/>
                  <a:pt x="665122" y="337756"/>
                </a:cubicBezTo>
                <a:lnTo>
                  <a:pt x="663762" y="339705"/>
                </a:lnTo>
                <a:cubicBezTo>
                  <a:pt x="662211" y="341849"/>
                  <a:pt x="660659" y="344188"/>
                  <a:pt x="659108" y="346331"/>
                </a:cubicBezTo>
                <a:lnTo>
                  <a:pt x="656001" y="350814"/>
                </a:lnTo>
                <a:cubicBezTo>
                  <a:pt x="655614" y="351594"/>
                  <a:pt x="655032" y="352373"/>
                  <a:pt x="654449" y="352958"/>
                </a:cubicBezTo>
                <a:cubicBezTo>
                  <a:pt x="651924" y="356466"/>
                  <a:pt x="649208" y="360559"/>
                  <a:pt x="647075" y="364067"/>
                </a:cubicBezTo>
                <a:cubicBezTo>
                  <a:pt x="646688" y="364846"/>
                  <a:pt x="641643" y="372642"/>
                  <a:pt x="641447" y="373227"/>
                </a:cubicBezTo>
                <a:lnTo>
                  <a:pt x="644745" y="370693"/>
                </a:lnTo>
                <a:lnTo>
                  <a:pt x="649018" y="366990"/>
                </a:lnTo>
                <a:cubicBezTo>
                  <a:pt x="650760" y="365431"/>
                  <a:pt x="654836" y="361338"/>
                  <a:pt x="656779" y="359194"/>
                </a:cubicBezTo>
                <a:lnTo>
                  <a:pt x="658717" y="357051"/>
                </a:lnTo>
                <a:cubicBezTo>
                  <a:pt x="659299" y="356466"/>
                  <a:pt x="661242" y="354127"/>
                  <a:pt x="661824" y="353348"/>
                </a:cubicBezTo>
                <a:lnTo>
                  <a:pt x="663179" y="351788"/>
                </a:lnTo>
                <a:cubicBezTo>
                  <a:pt x="663958" y="350814"/>
                  <a:pt x="671136" y="341459"/>
                  <a:pt x="671528" y="340485"/>
                </a:cubicBezTo>
                <a:lnTo>
                  <a:pt x="665318" y="337366"/>
                </a:lnTo>
                <a:close/>
                <a:moveTo>
                  <a:pt x="679093" y="339120"/>
                </a:moveTo>
                <a:cubicBezTo>
                  <a:pt x="678125" y="339120"/>
                  <a:pt x="677346" y="338730"/>
                  <a:pt x="676573" y="338536"/>
                </a:cubicBezTo>
                <a:cubicBezTo>
                  <a:pt x="676182" y="338925"/>
                  <a:pt x="675991" y="339510"/>
                  <a:pt x="675599" y="339900"/>
                </a:cubicBezTo>
                <a:cubicBezTo>
                  <a:pt x="672693" y="344382"/>
                  <a:pt x="669972" y="347891"/>
                  <a:pt x="666674" y="351983"/>
                </a:cubicBezTo>
                <a:cubicBezTo>
                  <a:pt x="666091" y="352958"/>
                  <a:pt x="665318" y="353737"/>
                  <a:pt x="664540" y="354517"/>
                </a:cubicBezTo>
                <a:lnTo>
                  <a:pt x="662406" y="357051"/>
                </a:lnTo>
                <a:cubicBezTo>
                  <a:pt x="662020" y="357440"/>
                  <a:pt x="661628" y="357830"/>
                  <a:pt x="661437" y="358220"/>
                </a:cubicBezTo>
                <a:lnTo>
                  <a:pt x="654645" y="365431"/>
                </a:lnTo>
                <a:cubicBezTo>
                  <a:pt x="654449" y="365626"/>
                  <a:pt x="654254" y="365821"/>
                  <a:pt x="654063" y="366016"/>
                </a:cubicBezTo>
                <a:lnTo>
                  <a:pt x="651734" y="368355"/>
                </a:lnTo>
                <a:cubicBezTo>
                  <a:pt x="651538" y="368549"/>
                  <a:pt x="651342" y="368744"/>
                  <a:pt x="651151" y="368939"/>
                </a:cubicBezTo>
                <a:cubicBezTo>
                  <a:pt x="650955" y="369329"/>
                  <a:pt x="650760" y="369329"/>
                  <a:pt x="650569" y="369524"/>
                </a:cubicBezTo>
                <a:lnTo>
                  <a:pt x="649404" y="370693"/>
                </a:lnTo>
                <a:cubicBezTo>
                  <a:pt x="649208" y="370888"/>
                  <a:pt x="649018" y="371083"/>
                  <a:pt x="648822" y="371278"/>
                </a:cubicBezTo>
                <a:lnTo>
                  <a:pt x="642225" y="376345"/>
                </a:lnTo>
                <a:cubicBezTo>
                  <a:pt x="641834" y="376540"/>
                  <a:pt x="641251" y="376930"/>
                  <a:pt x="640865" y="377320"/>
                </a:cubicBezTo>
                <a:cubicBezTo>
                  <a:pt x="640865" y="379464"/>
                  <a:pt x="640669" y="378684"/>
                  <a:pt x="640283" y="379853"/>
                </a:cubicBezTo>
                <a:cubicBezTo>
                  <a:pt x="642612" y="380243"/>
                  <a:pt x="644745" y="381802"/>
                  <a:pt x="643777" y="384141"/>
                </a:cubicBezTo>
                <a:cubicBezTo>
                  <a:pt x="643385" y="385116"/>
                  <a:pt x="644745" y="385116"/>
                  <a:pt x="644359" y="387844"/>
                </a:cubicBezTo>
                <a:cubicBezTo>
                  <a:pt x="644745" y="387649"/>
                  <a:pt x="645714" y="387065"/>
                  <a:pt x="646106" y="386870"/>
                </a:cubicBezTo>
                <a:cubicBezTo>
                  <a:pt x="647853" y="385700"/>
                  <a:pt x="649404" y="384726"/>
                  <a:pt x="651151" y="383362"/>
                </a:cubicBezTo>
                <a:cubicBezTo>
                  <a:pt x="652898" y="381997"/>
                  <a:pt x="654836" y="380438"/>
                  <a:pt x="656583" y="378879"/>
                </a:cubicBezTo>
                <a:cubicBezTo>
                  <a:pt x="658717" y="376930"/>
                  <a:pt x="660855" y="374981"/>
                  <a:pt x="662989" y="372837"/>
                </a:cubicBezTo>
                <a:cubicBezTo>
                  <a:pt x="666869" y="368939"/>
                  <a:pt x="670168" y="365236"/>
                  <a:pt x="673662" y="361143"/>
                </a:cubicBezTo>
                <a:cubicBezTo>
                  <a:pt x="678125" y="355881"/>
                  <a:pt x="682974" y="349255"/>
                  <a:pt x="686860" y="343603"/>
                </a:cubicBezTo>
                <a:cubicBezTo>
                  <a:pt x="687246" y="343213"/>
                  <a:pt x="687633" y="342433"/>
                  <a:pt x="688019" y="341849"/>
                </a:cubicBezTo>
                <a:cubicBezTo>
                  <a:pt x="687633" y="341849"/>
                  <a:pt x="687437" y="341654"/>
                  <a:pt x="687246" y="341654"/>
                </a:cubicBezTo>
                <a:cubicBezTo>
                  <a:pt x="686860" y="341459"/>
                  <a:pt x="686860" y="341459"/>
                  <a:pt x="686468" y="341264"/>
                </a:cubicBezTo>
                <a:cubicBezTo>
                  <a:pt x="686081" y="341459"/>
                  <a:pt x="686081" y="341849"/>
                  <a:pt x="685695" y="342044"/>
                </a:cubicBezTo>
                <a:cubicBezTo>
                  <a:pt x="683366" y="343603"/>
                  <a:pt x="679676" y="342628"/>
                  <a:pt x="679093" y="339120"/>
                </a:cubicBezTo>
                <a:close/>
                <a:moveTo>
                  <a:pt x="709370" y="351594"/>
                </a:moveTo>
                <a:cubicBezTo>
                  <a:pt x="708788" y="350619"/>
                  <a:pt x="706072" y="348085"/>
                  <a:pt x="705098" y="347306"/>
                </a:cubicBezTo>
                <a:cubicBezTo>
                  <a:pt x="702578" y="345357"/>
                  <a:pt x="699084" y="343603"/>
                  <a:pt x="695786" y="344382"/>
                </a:cubicBezTo>
                <a:cubicBezTo>
                  <a:pt x="695203" y="344577"/>
                  <a:pt x="694621" y="344772"/>
                  <a:pt x="694229" y="344967"/>
                </a:cubicBezTo>
                <a:cubicBezTo>
                  <a:pt x="693843" y="345162"/>
                  <a:pt x="693647" y="345747"/>
                  <a:pt x="693260" y="346136"/>
                </a:cubicBezTo>
                <a:cubicBezTo>
                  <a:pt x="692678" y="346916"/>
                  <a:pt x="692096" y="347891"/>
                  <a:pt x="691513" y="348670"/>
                </a:cubicBezTo>
                <a:lnTo>
                  <a:pt x="689766" y="351204"/>
                </a:lnTo>
                <a:cubicBezTo>
                  <a:pt x="690544" y="351204"/>
                  <a:pt x="691323" y="351009"/>
                  <a:pt x="692096" y="350814"/>
                </a:cubicBezTo>
                <a:cubicBezTo>
                  <a:pt x="694621" y="350424"/>
                  <a:pt x="697141" y="350229"/>
                  <a:pt x="699666" y="350229"/>
                </a:cubicBezTo>
                <a:cubicBezTo>
                  <a:pt x="701413" y="350229"/>
                  <a:pt x="703160" y="350424"/>
                  <a:pt x="704711" y="350619"/>
                </a:cubicBezTo>
                <a:cubicBezTo>
                  <a:pt x="707041" y="351009"/>
                  <a:pt x="707623" y="351204"/>
                  <a:pt x="709370" y="351594"/>
                </a:cubicBezTo>
                <a:close/>
                <a:moveTo>
                  <a:pt x="590799" y="356856"/>
                </a:moveTo>
                <a:cubicBezTo>
                  <a:pt x="590603" y="356466"/>
                  <a:pt x="590216" y="356076"/>
                  <a:pt x="589825" y="355686"/>
                </a:cubicBezTo>
                <a:lnTo>
                  <a:pt x="587887" y="353348"/>
                </a:lnTo>
                <a:cubicBezTo>
                  <a:pt x="586918" y="352568"/>
                  <a:pt x="586336" y="351594"/>
                  <a:pt x="585171" y="350619"/>
                </a:cubicBezTo>
                <a:lnTo>
                  <a:pt x="583424" y="349060"/>
                </a:lnTo>
                <a:cubicBezTo>
                  <a:pt x="580126" y="346526"/>
                  <a:pt x="578183" y="344967"/>
                  <a:pt x="574498" y="343018"/>
                </a:cubicBezTo>
                <a:cubicBezTo>
                  <a:pt x="573720" y="342628"/>
                  <a:pt x="572360" y="341849"/>
                  <a:pt x="571587" y="341654"/>
                </a:cubicBezTo>
                <a:cubicBezTo>
                  <a:pt x="569061" y="343798"/>
                  <a:pt x="562656" y="350034"/>
                  <a:pt x="564212" y="354712"/>
                </a:cubicBezTo>
                <a:cubicBezTo>
                  <a:pt x="564598" y="355881"/>
                  <a:pt x="564985" y="356661"/>
                  <a:pt x="565181" y="357830"/>
                </a:cubicBezTo>
                <a:cubicBezTo>
                  <a:pt x="565567" y="358805"/>
                  <a:pt x="567124" y="363287"/>
                  <a:pt x="567706" y="363677"/>
                </a:cubicBezTo>
                <a:cubicBezTo>
                  <a:pt x="568283" y="363482"/>
                  <a:pt x="569644" y="362313"/>
                  <a:pt x="571195" y="363677"/>
                </a:cubicBezTo>
                <a:cubicBezTo>
                  <a:pt x="572169" y="364457"/>
                  <a:pt x="572555" y="365236"/>
                  <a:pt x="572555" y="366990"/>
                </a:cubicBezTo>
                <a:cubicBezTo>
                  <a:pt x="573524" y="366795"/>
                  <a:pt x="574107" y="366406"/>
                  <a:pt x="575271" y="366601"/>
                </a:cubicBezTo>
                <a:cubicBezTo>
                  <a:pt x="576240" y="366795"/>
                  <a:pt x="576632" y="367185"/>
                  <a:pt x="577018" y="367770"/>
                </a:cubicBezTo>
                <a:lnTo>
                  <a:pt x="577214" y="367575"/>
                </a:lnTo>
                <a:cubicBezTo>
                  <a:pt x="578183" y="366211"/>
                  <a:pt x="578570" y="365821"/>
                  <a:pt x="579734" y="364262"/>
                </a:cubicBezTo>
                <a:cubicBezTo>
                  <a:pt x="581677" y="362313"/>
                  <a:pt x="584393" y="360169"/>
                  <a:pt x="586722" y="358805"/>
                </a:cubicBezTo>
                <a:lnTo>
                  <a:pt x="590799" y="356856"/>
                </a:lnTo>
                <a:close/>
                <a:moveTo>
                  <a:pt x="715188" y="382387"/>
                </a:moveTo>
                <a:cubicBezTo>
                  <a:pt x="715580" y="381997"/>
                  <a:pt x="716353" y="380633"/>
                  <a:pt x="716549" y="379853"/>
                </a:cubicBezTo>
                <a:cubicBezTo>
                  <a:pt x="716936" y="378879"/>
                  <a:pt x="717327" y="378099"/>
                  <a:pt x="717518" y="377125"/>
                </a:cubicBezTo>
                <a:cubicBezTo>
                  <a:pt x="719265" y="371083"/>
                  <a:pt x="716745" y="364067"/>
                  <a:pt x="714220" y="358805"/>
                </a:cubicBezTo>
                <a:cubicBezTo>
                  <a:pt x="713833" y="358220"/>
                  <a:pt x="713251" y="356856"/>
                  <a:pt x="712668" y="356466"/>
                </a:cubicBezTo>
                <a:cubicBezTo>
                  <a:pt x="708592" y="353737"/>
                  <a:pt x="701604" y="353153"/>
                  <a:pt x="696754" y="353543"/>
                </a:cubicBezTo>
                <a:cubicBezTo>
                  <a:pt x="695590" y="353543"/>
                  <a:pt x="690740" y="354127"/>
                  <a:pt x="689962" y="354517"/>
                </a:cubicBezTo>
                <a:cubicBezTo>
                  <a:pt x="690349" y="354907"/>
                  <a:pt x="691513" y="355881"/>
                  <a:pt x="691905" y="356271"/>
                </a:cubicBezTo>
                <a:cubicBezTo>
                  <a:pt x="692096" y="356466"/>
                  <a:pt x="692291" y="356661"/>
                  <a:pt x="692487" y="356856"/>
                </a:cubicBezTo>
                <a:lnTo>
                  <a:pt x="694425" y="358805"/>
                </a:lnTo>
                <a:cubicBezTo>
                  <a:pt x="694621" y="359000"/>
                  <a:pt x="694812" y="359194"/>
                  <a:pt x="695007" y="359389"/>
                </a:cubicBezTo>
                <a:cubicBezTo>
                  <a:pt x="696368" y="361143"/>
                  <a:pt x="697919" y="363092"/>
                  <a:pt x="699280" y="365041"/>
                </a:cubicBezTo>
                <a:cubicBezTo>
                  <a:pt x="700635" y="366990"/>
                  <a:pt x="701800" y="369134"/>
                  <a:pt x="702769" y="371473"/>
                </a:cubicBezTo>
                <a:cubicBezTo>
                  <a:pt x="703742" y="373422"/>
                  <a:pt x="704711" y="375761"/>
                  <a:pt x="705294" y="377710"/>
                </a:cubicBezTo>
                <a:cubicBezTo>
                  <a:pt x="705680" y="379074"/>
                  <a:pt x="705294" y="378294"/>
                  <a:pt x="708205" y="379269"/>
                </a:cubicBezTo>
                <a:cubicBezTo>
                  <a:pt x="709952" y="379853"/>
                  <a:pt x="711308" y="380438"/>
                  <a:pt x="712859" y="381023"/>
                </a:cubicBezTo>
                <a:lnTo>
                  <a:pt x="715188" y="382387"/>
                </a:lnTo>
                <a:close/>
                <a:moveTo>
                  <a:pt x="641643" y="356661"/>
                </a:moveTo>
                <a:cubicBezTo>
                  <a:pt x="640478" y="357051"/>
                  <a:pt x="639896" y="357440"/>
                  <a:pt x="638731" y="356856"/>
                </a:cubicBezTo>
                <a:cubicBezTo>
                  <a:pt x="637567" y="356466"/>
                  <a:pt x="637371" y="355686"/>
                  <a:pt x="636788" y="355102"/>
                </a:cubicBezTo>
                <a:cubicBezTo>
                  <a:pt x="636402" y="358805"/>
                  <a:pt x="635820" y="364067"/>
                  <a:pt x="635237" y="367965"/>
                </a:cubicBezTo>
                <a:cubicBezTo>
                  <a:pt x="635237" y="368160"/>
                  <a:pt x="634851" y="369524"/>
                  <a:pt x="635041" y="369719"/>
                </a:cubicBezTo>
                <a:cubicBezTo>
                  <a:pt x="635433" y="370109"/>
                  <a:pt x="635433" y="369329"/>
                  <a:pt x="635624" y="369134"/>
                </a:cubicBezTo>
                <a:cubicBezTo>
                  <a:pt x="635820" y="368939"/>
                  <a:pt x="635820" y="368549"/>
                  <a:pt x="636015" y="368355"/>
                </a:cubicBezTo>
                <a:lnTo>
                  <a:pt x="641643" y="356661"/>
                </a:lnTo>
                <a:close/>
                <a:moveTo>
                  <a:pt x="605156" y="364067"/>
                </a:moveTo>
                <a:cubicBezTo>
                  <a:pt x="605156" y="363287"/>
                  <a:pt x="604770" y="362508"/>
                  <a:pt x="604574" y="361728"/>
                </a:cubicBezTo>
                <a:cubicBezTo>
                  <a:pt x="604187" y="359974"/>
                  <a:pt x="603219" y="356466"/>
                  <a:pt x="603023" y="354907"/>
                </a:cubicBezTo>
                <a:cubicBezTo>
                  <a:pt x="601858" y="355297"/>
                  <a:pt x="600307" y="356076"/>
                  <a:pt x="599142" y="356466"/>
                </a:cubicBezTo>
                <a:cubicBezTo>
                  <a:pt x="597978" y="357051"/>
                  <a:pt x="596617" y="357635"/>
                  <a:pt x="595452" y="358025"/>
                </a:cubicBezTo>
                <a:lnTo>
                  <a:pt x="597009" y="360754"/>
                </a:lnTo>
                <a:cubicBezTo>
                  <a:pt x="597395" y="361338"/>
                  <a:pt x="598173" y="362897"/>
                  <a:pt x="598560" y="363677"/>
                </a:cubicBezTo>
                <a:cubicBezTo>
                  <a:pt x="599915" y="363482"/>
                  <a:pt x="601080" y="363677"/>
                  <a:pt x="601858" y="364652"/>
                </a:cubicBezTo>
                <a:lnTo>
                  <a:pt x="602440" y="365431"/>
                </a:lnTo>
                <a:cubicBezTo>
                  <a:pt x="603219" y="365041"/>
                  <a:pt x="604383" y="364262"/>
                  <a:pt x="605156" y="364067"/>
                </a:cubicBezTo>
                <a:close/>
                <a:moveTo>
                  <a:pt x="595844" y="364846"/>
                </a:moveTo>
                <a:cubicBezTo>
                  <a:pt x="595452" y="363482"/>
                  <a:pt x="593515" y="360754"/>
                  <a:pt x="592736" y="359389"/>
                </a:cubicBezTo>
                <a:cubicBezTo>
                  <a:pt x="592350" y="359584"/>
                  <a:pt x="591185" y="360169"/>
                  <a:pt x="590799" y="360364"/>
                </a:cubicBezTo>
                <a:cubicBezTo>
                  <a:pt x="590216" y="360754"/>
                  <a:pt x="589634" y="361143"/>
                  <a:pt x="588856" y="361533"/>
                </a:cubicBezTo>
                <a:cubicBezTo>
                  <a:pt x="586722" y="362703"/>
                  <a:pt x="583615" y="365041"/>
                  <a:pt x="582064" y="366795"/>
                </a:cubicBezTo>
                <a:cubicBezTo>
                  <a:pt x="581481" y="367380"/>
                  <a:pt x="579734" y="369329"/>
                  <a:pt x="579543" y="370304"/>
                </a:cubicBezTo>
                <a:cubicBezTo>
                  <a:pt x="580126" y="371083"/>
                  <a:pt x="580512" y="371863"/>
                  <a:pt x="580317" y="373032"/>
                </a:cubicBezTo>
                <a:cubicBezTo>
                  <a:pt x="580126" y="374396"/>
                  <a:pt x="579348" y="374786"/>
                  <a:pt x="578961" y="375371"/>
                </a:cubicBezTo>
                <a:cubicBezTo>
                  <a:pt x="578961" y="375761"/>
                  <a:pt x="579152" y="375956"/>
                  <a:pt x="579348" y="376345"/>
                </a:cubicBezTo>
                <a:cubicBezTo>
                  <a:pt x="579543" y="377515"/>
                  <a:pt x="579152" y="376735"/>
                  <a:pt x="580317" y="377710"/>
                </a:cubicBezTo>
                <a:cubicBezTo>
                  <a:pt x="580708" y="378099"/>
                  <a:pt x="581868" y="379074"/>
                  <a:pt x="582064" y="379464"/>
                </a:cubicBezTo>
                <a:cubicBezTo>
                  <a:pt x="582259" y="379659"/>
                  <a:pt x="582259" y="380828"/>
                  <a:pt x="583228" y="380243"/>
                </a:cubicBezTo>
                <a:cubicBezTo>
                  <a:pt x="584589" y="379464"/>
                  <a:pt x="584975" y="380243"/>
                  <a:pt x="585753" y="380828"/>
                </a:cubicBezTo>
                <a:cubicBezTo>
                  <a:pt x="586918" y="381607"/>
                  <a:pt x="588469" y="382387"/>
                  <a:pt x="590216" y="382192"/>
                </a:cubicBezTo>
                <a:cubicBezTo>
                  <a:pt x="589438" y="381802"/>
                  <a:pt x="589052" y="381802"/>
                  <a:pt x="588274" y="380828"/>
                </a:cubicBezTo>
                <a:cubicBezTo>
                  <a:pt x="587691" y="380048"/>
                  <a:pt x="587495" y="379464"/>
                  <a:pt x="587495" y="378294"/>
                </a:cubicBezTo>
                <a:cubicBezTo>
                  <a:pt x="585753" y="377710"/>
                  <a:pt x="584393" y="374786"/>
                  <a:pt x="586336" y="372642"/>
                </a:cubicBezTo>
                <a:cubicBezTo>
                  <a:pt x="587109" y="371863"/>
                  <a:pt x="587495" y="371863"/>
                  <a:pt x="587887" y="371473"/>
                </a:cubicBezTo>
                <a:cubicBezTo>
                  <a:pt x="587887" y="368939"/>
                  <a:pt x="590021" y="367575"/>
                  <a:pt x="592546" y="367965"/>
                </a:cubicBezTo>
                <a:cubicBezTo>
                  <a:pt x="592736" y="367575"/>
                  <a:pt x="592736" y="367185"/>
                  <a:pt x="592932" y="366795"/>
                </a:cubicBezTo>
                <a:cubicBezTo>
                  <a:pt x="593128" y="366406"/>
                  <a:pt x="593319" y="366211"/>
                  <a:pt x="593705" y="365821"/>
                </a:cubicBezTo>
                <a:cubicBezTo>
                  <a:pt x="594097" y="365236"/>
                  <a:pt x="594870" y="365041"/>
                  <a:pt x="595844" y="364846"/>
                </a:cubicBezTo>
                <a:close/>
                <a:moveTo>
                  <a:pt x="575271" y="376735"/>
                </a:moveTo>
                <a:lnTo>
                  <a:pt x="575076" y="376540"/>
                </a:lnTo>
                <a:cubicBezTo>
                  <a:pt x="574302" y="375956"/>
                  <a:pt x="574302" y="374981"/>
                  <a:pt x="575076" y="374201"/>
                </a:cubicBezTo>
                <a:cubicBezTo>
                  <a:pt x="575658" y="373617"/>
                  <a:pt x="577018" y="373617"/>
                  <a:pt x="577214" y="372447"/>
                </a:cubicBezTo>
                <a:cubicBezTo>
                  <a:pt x="576436" y="371668"/>
                  <a:pt x="576049" y="372058"/>
                  <a:pt x="575271" y="371668"/>
                </a:cubicBezTo>
                <a:cubicBezTo>
                  <a:pt x="574689" y="371473"/>
                  <a:pt x="574302" y="370888"/>
                  <a:pt x="574302" y="369914"/>
                </a:cubicBezTo>
                <a:cubicBezTo>
                  <a:pt x="571973" y="370498"/>
                  <a:pt x="571195" y="374007"/>
                  <a:pt x="569257" y="372642"/>
                </a:cubicBezTo>
                <a:cubicBezTo>
                  <a:pt x="568092" y="371863"/>
                  <a:pt x="568675" y="370888"/>
                  <a:pt x="569061" y="369719"/>
                </a:cubicBezTo>
                <a:cubicBezTo>
                  <a:pt x="569257" y="369134"/>
                  <a:pt x="570030" y="366990"/>
                  <a:pt x="569448" y="366406"/>
                </a:cubicBezTo>
                <a:cubicBezTo>
                  <a:pt x="568288" y="367380"/>
                  <a:pt x="568479" y="368160"/>
                  <a:pt x="566732" y="367965"/>
                </a:cubicBezTo>
                <a:cubicBezTo>
                  <a:pt x="566928" y="368549"/>
                  <a:pt x="567314" y="369329"/>
                  <a:pt x="567510" y="369914"/>
                </a:cubicBezTo>
                <a:cubicBezTo>
                  <a:pt x="567706" y="370498"/>
                  <a:pt x="567897" y="371278"/>
                  <a:pt x="568092" y="371863"/>
                </a:cubicBezTo>
                <a:cubicBezTo>
                  <a:pt x="568866" y="373812"/>
                  <a:pt x="567314" y="373617"/>
                  <a:pt x="567897" y="374786"/>
                </a:cubicBezTo>
                <a:cubicBezTo>
                  <a:pt x="568283" y="375566"/>
                  <a:pt x="569061" y="374591"/>
                  <a:pt x="569448" y="377125"/>
                </a:cubicBezTo>
                <a:cubicBezTo>
                  <a:pt x="569644" y="379269"/>
                  <a:pt x="570030" y="381218"/>
                  <a:pt x="571004" y="383167"/>
                </a:cubicBezTo>
                <a:cubicBezTo>
                  <a:pt x="572942" y="387259"/>
                  <a:pt x="577018" y="389208"/>
                  <a:pt x="580317" y="385700"/>
                </a:cubicBezTo>
                <a:cubicBezTo>
                  <a:pt x="581285" y="384726"/>
                  <a:pt x="582064" y="383362"/>
                  <a:pt x="583424" y="384141"/>
                </a:cubicBezTo>
                <a:cubicBezTo>
                  <a:pt x="584006" y="384531"/>
                  <a:pt x="584006" y="385310"/>
                  <a:pt x="585362" y="386090"/>
                </a:cubicBezTo>
                <a:cubicBezTo>
                  <a:pt x="585558" y="386285"/>
                  <a:pt x="585944" y="386480"/>
                  <a:pt x="586140" y="386480"/>
                </a:cubicBezTo>
                <a:cubicBezTo>
                  <a:pt x="587305" y="387065"/>
                  <a:pt x="588856" y="387259"/>
                  <a:pt x="590407" y="387259"/>
                </a:cubicBezTo>
                <a:cubicBezTo>
                  <a:pt x="591963" y="387065"/>
                  <a:pt x="593319" y="386480"/>
                  <a:pt x="594097" y="385700"/>
                </a:cubicBezTo>
                <a:cubicBezTo>
                  <a:pt x="595262" y="384531"/>
                  <a:pt x="595648" y="383362"/>
                  <a:pt x="597009" y="383751"/>
                </a:cubicBezTo>
                <a:cubicBezTo>
                  <a:pt x="597782" y="383946"/>
                  <a:pt x="597782" y="384531"/>
                  <a:pt x="598173" y="385116"/>
                </a:cubicBezTo>
                <a:cubicBezTo>
                  <a:pt x="599725" y="387844"/>
                  <a:pt x="603409" y="389598"/>
                  <a:pt x="606708" y="389208"/>
                </a:cubicBezTo>
                <a:cubicBezTo>
                  <a:pt x="608650" y="389014"/>
                  <a:pt x="609037" y="388429"/>
                  <a:pt x="610397" y="387844"/>
                </a:cubicBezTo>
                <a:cubicBezTo>
                  <a:pt x="609037" y="387065"/>
                  <a:pt x="609619" y="387844"/>
                  <a:pt x="607099" y="388039"/>
                </a:cubicBezTo>
                <a:cubicBezTo>
                  <a:pt x="603801" y="388234"/>
                  <a:pt x="600307" y="386870"/>
                  <a:pt x="598756" y="384141"/>
                </a:cubicBezTo>
                <a:cubicBezTo>
                  <a:pt x="597782" y="382582"/>
                  <a:pt x="597009" y="378489"/>
                  <a:pt x="599338" y="378489"/>
                </a:cubicBezTo>
                <a:cubicBezTo>
                  <a:pt x="600693" y="378489"/>
                  <a:pt x="600693" y="379659"/>
                  <a:pt x="601276" y="380633"/>
                </a:cubicBezTo>
                <a:cubicBezTo>
                  <a:pt x="601662" y="381413"/>
                  <a:pt x="602827" y="382777"/>
                  <a:pt x="603605" y="381802"/>
                </a:cubicBezTo>
                <a:cubicBezTo>
                  <a:pt x="603605" y="381802"/>
                  <a:pt x="602440" y="380243"/>
                  <a:pt x="603801" y="379269"/>
                </a:cubicBezTo>
                <a:cubicBezTo>
                  <a:pt x="604966" y="378489"/>
                  <a:pt x="605934" y="379659"/>
                  <a:pt x="606708" y="379074"/>
                </a:cubicBezTo>
                <a:cubicBezTo>
                  <a:pt x="606903" y="378489"/>
                  <a:pt x="606517" y="378099"/>
                  <a:pt x="605934" y="377904"/>
                </a:cubicBezTo>
                <a:cubicBezTo>
                  <a:pt x="604187" y="377710"/>
                  <a:pt x="603992" y="376345"/>
                  <a:pt x="604574" y="375566"/>
                </a:cubicBezTo>
                <a:cubicBezTo>
                  <a:pt x="604966" y="374981"/>
                  <a:pt x="605548" y="374981"/>
                  <a:pt x="605548" y="374396"/>
                </a:cubicBezTo>
                <a:cubicBezTo>
                  <a:pt x="604966" y="373617"/>
                  <a:pt x="603801" y="374201"/>
                  <a:pt x="603219" y="374591"/>
                </a:cubicBezTo>
                <a:cubicBezTo>
                  <a:pt x="602245" y="375176"/>
                  <a:pt x="601472" y="374981"/>
                  <a:pt x="600889" y="374201"/>
                </a:cubicBezTo>
                <a:cubicBezTo>
                  <a:pt x="599529" y="372058"/>
                  <a:pt x="603219" y="371473"/>
                  <a:pt x="602636" y="369914"/>
                </a:cubicBezTo>
                <a:cubicBezTo>
                  <a:pt x="602054" y="369719"/>
                  <a:pt x="601858" y="370109"/>
                  <a:pt x="601080" y="369914"/>
                </a:cubicBezTo>
                <a:cubicBezTo>
                  <a:pt x="599529" y="369329"/>
                  <a:pt x="600111" y="367770"/>
                  <a:pt x="600111" y="367575"/>
                </a:cubicBezTo>
                <a:cubicBezTo>
                  <a:pt x="600111" y="366990"/>
                  <a:pt x="599920" y="366406"/>
                  <a:pt x="599338" y="366601"/>
                </a:cubicBezTo>
                <a:cubicBezTo>
                  <a:pt x="598560" y="366990"/>
                  <a:pt x="598946" y="368160"/>
                  <a:pt x="597978" y="368744"/>
                </a:cubicBezTo>
                <a:cubicBezTo>
                  <a:pt x="597009" y="369329"/>
                  <a:pt x="596231" y="368744"/>
                  <a:pt x="595844" y="367965"/>
                </a:cubicBezTo>
                <a:cubicBezTo>
                  <a:pt x="594870" y="368355"/>
                  <a:pt x="595452" y="369914"/>
                  <a:pt x="595844" y="370498"/>
                </a:cubicBezTo>
                <a:cubicBezTo>
                  <a:pt x="596426" y="371473"/>
                  <a:pt x="595844" y="372447"/>
                  <a:pt x="595066" y="372642"/>
                </a:cubicBezTo>
                <a:cubicBezTo>
                  <a:pt x="593901" y="373227"/>
                  <a:pt x="593319" y="372253"/>
                  <a:pt x="592932" y="371863"/>
                </a:cubicBezTo>
                <a:cubicBezTo>
                  <a:pt x="592546" y="371473"/>
                  <a:pt x="591381" y="370498"/>
                  <a:pt x="590799" y="371278"/>
                </a:cubicBezTo>
                <a:cubicBezTo>
                  <a:pt x="590799" y="371863"/>
                  <a:pt x="591381" y="371863"/>
                  <a:pt x="591381" y="372642"/>
                </a:cubicBezTo>
                <a:cubicBezTo>
                  <a:pt x="591381" y="373227"/>
                  <a:pt x="591185" y="373812"/>
                  <a:pt x="590799" y="374007"/>
                </a:cubicBezTo>
                <a:cubicBezTo>
                  <a:pt x="590407" y="374396"/>
                  <a:pt x="589825" y="374396"/>
                  <a:pt x="589242" y="374201"/>
                </a:cubicBezTo>
                <a:cubicBezTo>
                  <a:pt x="588660" y="374007"/>
                  <a:pt x="588078" y="374396"/>
                  <a:pt x="588274" y="374981"/>
                </a:cubicBezTo>
                <a:cubicBezTo>
                  <a:pt x="589052" y="375566"/>
                  <a:pt x="590216" y="374981"/>
                  <a:pt x="590799" y="375956"/>
                </a:cubicBezTo>
                <a:cubicBezTo>
                  <a:pt x="591768" y="377320"/>
                  <a:pt x="590407" y="378099"/>
                  <a:pt x="590407" y="378489"/>
                </a:cubicBezTo>
                <a:cubicBezTo>
                  <a:pt x="590603" y="378879"/>
                  <a:pt x="591381" y="379074"/>
                  <a:pt x="591963" y="378879"/>
                </a:cubicBezTo>
                <a:cubicBezTo>
                  <a:pt x="593128" y="378489"/>
                  <a:pt x="593515" y="377320"/>
                  <a:pt x="594483" y="377320"/>
                </a:cubicBezTo>
                <a:cubicBezTo>
                  <a:pt x="595066" y="377125"/>
                  <a:pt x="595648" y="377515"/>
                  <a:pt x="595844" y="377904"/>
                </a:cubicBezTo>
                <a:cubicBezTo>
                  <a:pt x="596617" y="378684"/>
                  <a:pt x="596035" y="380048"/>
                  <a:pt x="595648" y="381023"/>
                </a:cubicBezTo>
                <a:cubicBezTo>
                  <a:pt x="593901" y="385505"/>
                  <a:pt x="589052" y="386480"/>
                  <a:pt x="584975" y="384141"/>
                </a:cubicBezTo>
                <a:cubicBezTo>
                  <a:pt x="584197" y="383751"/>
                  <a:pt x="584197" y="383556"/>
                  <a:pt x="583615" y="383556"/>
                </a:cubicBezTo>
                <a:cubicBezTo>
                  <a:pt x="582842" y="383751"/>
                  <a:pt x="582646" y="383556"/>
                  <a:pt x="581868" y="383556"/>
                </a:cubicBezTo>
                <a:cubicBezTo>
                  <a:pt x="578765" y="386870"/>
                  <a:pt x="574107" y="386675"/>
                  <a:pt x="571391" y="382192"/>
                </a:cubicBezTo>
                <a:cubicBezTo>
                  <a:pt x="570613" y="381023"/>
                  <a:pt x="568092" y="375371"/>
                  <a:pt x="571195" y="375176"/>
                </a:cubicBezTo>
                <a:cubicBezTo>
                  <a:pt x="571777" y="375176"/>
                  <a:pt x="572169" y="375371"/>
                  <a:pt x="572555" y="375761"/>
                </a:cubicBezTo>
                <a:cubicBezTo>
                  <a:pt x="573138" y="376345"/>
                  <a:pt x="574107" y="376735"/>
                  <a:pt x="575271" y="376735"/>
                </a:cubicBezTo>
                <a:cubicBezTo>
                  <a:pt x="575271" y="376735"/>
                  <a:pt x="575467" y="376735"/>
                  <a:pt x="575271" y="376735"/>
                </a:cubicBezTo>
                <a:close/>
                <a:moveTo>
                  <a:pt x="607682" y="372058"/>
                </a:moveTo>
                <a:cubicBezTo>
                  <a:pt x="607486" y="371278"/>
                  <a:pt x="607099" y="370304"/>
                  <a:pt x="606903" y="369524"/>
                </a:cubicBezTo>
                <a:cubicBezTo>
                  <a:pt x="606708" y="368744"/>
                  <a:pt x="606321" y="367770"/>
                  <a:pt x="606130" y="366990"/>
                </a:cubicBezTo>
                <a:cubicBezTo>
                  <a:pt x="605739" y="367185"/>
                  <a:pt x="604966" y="367575"/>
                  <a:pt x="604770" y="367770"/>
                </a:cubicBezTo>
                <a:cubicBezTo>
                  <a:pt x="605548" y="368355"/>
                  <a:pt x="605934" y="369524"/>
                  <a:pt x="605739" y="371083"/>
                </a:cubicBezTo>
                <a:cubicBezTo>
                  <a:pt x="606708" y="371473"/>
                  <a:pt x="606903" y="371668"/>
                  <a:pt x="607682" y="372058"/>
                </a:cubicBezTo>
                <a:close/>
                <a:moveTo>
                  <a:pt x="668616" y="372058"/>
                </a:moveTo>
                <a:cubicBezTo>
                  <a:pt x="674244" y="366406"/>
                  <a:pt x="679289" y="360364"/>
                  <a:pt x="684139" y="353737"/>
                </a:cubicBezTo>
                <a:cubicBezTo>
                  <a:pt x="685303" y="352178"/>
                  <a:pt x="686468" y="350619"/>
                  <a:pt x="687437" y="349060"/>
                </a:cubicBezTo>
                <a:lnTo>
                  <a:pt x="688411" y="347696"/>
                </a:lnTo>
                <a:cubicBezTo>
                  <a:pt x="689184" y="346526"/>
                  <a:pt x="690158" y="345357"/>
                  <a:pt x="690740" y="344188"/>
                </a:cubicBezTo>
                <a:lnTo>
                  <a:pt x="690544" y="343993"/>
                </a:lnTo>
                <a:cubicBezTo>
                  <a:pt x="690158" y="344382"/>
                  <a:pt x="689576" y="345357"/>
                  <a:pt x="689380" y="345747"/>
                </a:cubicBezTo>
                <a:lnTo>
                  <a:pt x="685695" y="351009"/>
                </a:lnTo>
                <a:cubicBezTo>
                  <a:pt x="683366" y="354127"/>
                  <a:pt x="680258" y="358220"/>
                  <a:pt x="677738" y="361338"/>
                </a:cubicBezTo>
                <a:cubicBezTo>
                  <a:pt x="677346" y="361923"/>
                  <a:pt x="676764" y="362508"/>
                  <a:pt x="676378" y="363092"/>
                </a:cubicBezTo>
                <a:cubicBezTo>
                  <a:pt x="676182" y="363287"/>
                  <a:pt x="675991" y="363677"/>
                  <a:pt x="675599" y="363872"/>
                </a:cubicBezTo>
                <a:cubicBezTo>
                  <a:pt x="675409" y="364067"/>
                  <a:pt x="675213" y="364457"/>
                  <a:pt x="675022" y="364652"/>
                </a:cubicBezTo>
                <a:cubicBezTo>
                  <a:pt x="672883" y="367185"/>
                  <a:pt x="670554" y="369719"/>
                  <a:pt x="668421" y="372058"/>
                </a:cubicBezTo>
                <a:cubicBezTo>
                  <a:pt x="666869" y="373812"/>
                  <a:pt x="665318" y="375371"/>
                  <a:pt x="663762" y="376930"/>
                </a:cubicBezTo>
                <a:cubicBezTo>
                  <a:pt x="665122" y="375371"/>
                  <a:pt x="666869" y="373812"/>
                  <a:pt x="668616" y="372058"/>
                </a:cubicBezTo>
                <a:close/>
                <a:moveTo>
                  <a:pt x="702186" y="377904"/>
                </a:moveTo>
                <a:cubicBezTo>
                  <a:pt x="701800" y="376735"/>
                  <a:pt x="701413" y="375761"/>
                  <a:pt x="700831" y="374591"/>
                </a:cubicBezTo>
                <a:cubicBezTo>
                  <a:pt x="698888" y="370109"/>
                  <a:pt x="696754" y="366406"/>
                  <a:pt x="693652" y="362703"/>
                </a:cubicBezTo>
                <a:cubicBezTo>
                  <a:pt x="692874" y="361728"/>
                  <a:pt x="692096" y="360949"/>
                  <a:pt x="691513" y="360169"/>
                </a:cubicBezTo>
                <a:cubicBezTo>
                  <a:pt x="690740" y="359194"/>
                  <a:pt x="690349" y="359000"/>
                  <a:pt x="689766" y="358415"/>
                </a:cubicBezTo>
                <a:cubicBezTo>
                  <a:pt x="689576" y="358220"/>
                  <a:pt x="689380" y="358025"/>
                  <a:pt x="689184" y="357830"/>
                </a:cubicBezTo>
                <a:cubicBezTo>
                  <a:pt x="688602" y="357440"/>
                  <a:pt x="687050" y="356076"/>
                  <a:pt x="686468" y="355881"/>
                </a:cubicBezTo>
                <a:cubicBezTo>
                  <a:pt x="686468" y="355881"/>
                  <a:pt x="679485" y="364846"/>
                  <a:pt x="677929" y="366601"/>
                </a:cubicBezTo>
                <a:lnTo>
                  <a:pt x="672497" y="372642"/>
                </a:lnTo>
                <a:lnTo>
                  <a:pt x="676378" y="378489"/>
                </a:lnTo>
                <a:cubicBezTo>
                  <a:pt x="676764" y="379074"/>
                  <a:pt x="677346" y="380048"/>
                  <a:pt x="677542" y="380438"/>
                </a:cubicBezTo>
                <a:lnTo>
                  <a:pt x="681619" y="379269"/>
                </a:lnTo>
                <a:cubicBezTo>
                  <a:pt x="687050" y="377710"/>
                  <a:pt x="693260" y="377125"/>
                  <a:pt x="699084" y="377515"/>
                </a:cubicBezTo>
                <a:cubicBezTo>
                  <a:pt x="699666" y="377710"/>
                  <a:pt x="701604" y="377904"/>
                  <a:pt x="702186" y="377904"/>
                </a:cubicBezTo>
                <a:close/>
                <a:moveTo>
                  <a:pt x="638731" y="398369"/>
                </a:moveTo>
                <a:cubicBezTo>
                  <a:pt x="639700" y="398563"/>
                  <a:pt x="640865" y="398758"/>
                  <a:pt x="641834" y="398563"/>
                </a:cubicBezTo>
                <a:cubicBezTo>
                  <a:pt x="643385" y="398563"/>
                  <a:pt x="643581" y="398174"/>
                  <a:pt x="644550" y="397979"/>
                </a:cubicBezTo>
                <a:cubicBezTo>
                  <a:pt x="644359" y="397784"/>
                  <a:pt x="644163" y="397394"/>
                  <a:pt x="643777" y="397394"/>
                </a:cubicBezTo>
                <a:cubicBezTo>
                  <a:pt x="638731" y="397784"/>
                  <a:pt x="634268" y="395640"/>
                  <a:pt x="632712" y="392132"/>
                </a:cubicBezTo>
                <a:cubicBezTo>
                  <a:pt x="631939" y="390573"/>
                  <a:pt x="631743" y="387065"/>
                  <a:pt x="633490" y="386480"/>
                </a:cubicBezTo>
                <a:cubicBezTo>
                  <a:pt x="634073" y="386285"/>
                  <a:pt x="634655" y="386480"/>
                  <a:pt x="635041" y="386675"/>
                </a:cubicBezTo>
                <a:cubicBezTo>
                  <a:pt x="635433" y="386870"/>
                  <a:pt x="635624" y="387259"/>
                  <a:pt x="635820" y="387844"/>
                </a:cubicBezTo>
                <a:cubicBezTo>
                  <a:pt x="636206" y="388624"/>
                  <a:pt x="636788" y="389793"/>
                  <a:pt x="637567" y="389988"/>
                </a:cubicBezTo>
                <a:cubicBezTo>
                  <a:pt x="637371" y="389598"/>
                  <a:pt x="636984" y="389014"/>
                  <a:pt x="637180" y="388429"/>
                </a:cubicBezTo>
                <a:cubicBezTo>
                  <a:pt x="637371" y="388039"/>
                  <a:pt x="637757" y="387649"/>
                  <a:pt x="638149" y="387454"/>
                </a:cubicBezTo>
                <a:cubicBezTo>
                  <a:pt x="639118" y="387065"/>
                  <a:pt x="640669" y="388234"/>
                  <a:pt x="641447" y="387259"/>
                </a:cubicBezTo>
                <a:cubicBezTo>
                  <a:pt x="641643" y="386285"/>
                  <a:pt x="640669" y="385895"/>
                  <a:pt x="640283" y="385311"/>
                </a:cubicBezTo>
                <a:cubicBezTo>
                  <a:pt x="639504" y="384141"/>
                  <a:pt x="640669" y="383362"/>
                  <a:pt x="640669" y="383167"/>
                </a:cubicBezTo>
                <a:cubicBezTo>
                  <a:pt x="639700" y="382582"/>
                  <a:pt x="637757" y="382972"/>
                  <a:pt x="636788" y="383167"/>
                </a:cubicBezTo>
                <a:cubicBezTo>
                  <a:pt x="636206" y="383362"/>
                  <a:pt x="635624" y="383751"/>
                  <a:pt x="635041" y="383556"/>
                </a:cubicBezTo>
                <a:cubicBezTo>
                  <a:pt x="634459" y="383362"/>
                  <a:pt x="634073" y="382972"/>
                  <a:pt x="633877" y="382387"/>
                </a:cubicBezTo>
                <a:cubicBezTo>
                  <a:pt x="633490" y="381023"/>
                  <a:pt x="634851" y="380438"/>
                  <a:pt x="635624" y="379853"/>
                </a:cubicBezTo>
                <a:cubicBezTo>
                  <a:pt x="636206" y="379464"/>
                  <a:pt x="637567" y="378489"/>
                  <a:pt x="637757" y="377515"/>
                </a:cubicBezTo>
                <a:cubicBezTo>
                  <a:pt x="637175" y="377320"/>
                  <a:pt x="636598" y="377515"/>
                  <a:pt x="636015" y="377125"/>
                </a:cubicBezTo>
                <a:cubicBezTo>
                  <a:pt x="634655" y="376150"/>
                  <a:pt x="636015" y="375176"/>
                  <a:pt x="635237" y="373617"/>
                </a:cubicBezTo>
                <a:cubicBezTo>
                  <a:pt x="634459" y="372252"/>
                  <a:pt x="633294" y="372447"/>
                  <a:pt x="632521" y="373227"/>
                </a:cubicBezTo>
                <a:cubicBezTo>
                  <a:pt x="631939" y="373617"/>
                  <a:pt x="631939" y="374007"/>
                  <a:pt x="631743" y="374591"/>
                </a:cubicBezTo>
                <a:cubicBezTo>
                  <a:pt x="631547" y="374981"/>
                  <a:pt x="630965" y="375371"/>
                  <a:pt x="630192" y="375371"/>
                </a:cubicBezTo>
                <a:cubicBezTo>
                  <a:pt x="629414" y="375371"/>
                  <a:pt x="629223" y="374786"/>
                  <a:pt x="628641" y="374786"/>
                </a:cubicBezTo>
                <a:cubicBezTo>
                  <a:pt x="628249" y="376930"/>
                  <a:pt x="630192" y="379074"/>
                  <a:pt x="629805" y="380243"/>
                </a:cubicBezTo>
                <a:cubicBezTo>
                  <a:pt x="629610" y="380828"/>
                  <a:pt x="629223" y="381218"/>
                  <a:pt x="628641" y="381413"/>
                </a:cubicBezTo>
                <a:cubicBezTo>
                  <a:pt x="626502" y="381997"/>
                  <a:pt x="626502" y="378294"/>
                  <a:pt x="623204" y="377904"/>
                </a:cubicBezTo>
                <a:cubicBezTo>
                  <a:pt x="623595" y="380828"/>
                  <a:pt x="621070" y="379464"/>
                  <a:pt x="620488" y="380828"/>
                </a:cubicBezTo>
                <a:cubicBezTo>
                  <a:pt x="620488" y="381997"/>
                  <a:pt x="622431" y="381997"/>
                  <a:pt x="623013" y="382777"/>
                </a:cubicBezTo>
                <a:cubicBezTo>
                  <a:pt x="623595" y="383362"/>
                  <a:pt x="623595" y="384336"/>
                  <a:pt x="623013" y="385116"/>
                </a:cubicBezTo>
                <a:lnTo>
                  <a:pt x="622431" y="385505"/>
                </a:lnTo>
                <a:cubicBezTo>
                  <a:pt x="623204" y="385505"/>
                  <a:pt x="623595" y="385505"/>
                  <a:pt x="624178" y="385116"/>
                </a:cubicBezTo>
                <a:cubicBezTo>
                  <a:pt x="624755" y="384921"/>
                  <a:pt x="624951" y="384531"/>
                  <a:pt x="625337" y="384336"/>
                </a:cubicBezTo>
                <a:cubicBezTo>
                  <a:pt x="626698" y="383556"/>
                  <a:pt x="629223" y="384921"/>
                  <a:pt x="626502" y="388429"/>
                </a:cubicBezTo>
                <a:cubicBezTo>
                  <a:pt x="623786" y="392132"/>
                  <a:pt x="618159" y="391547"/>
                  <a:pt x="614474" y="389403"/>
                </a:cubicBezTo>
                <a:cubicBezTo>
                  <a:pt x="612335" y="388234"/>
                  <a:pt x="613309" y="388039"/>
                  <a:pt x="611758" y="388234"/>
                </a:cubicBezTo>
                <a:cubicBezTo>
                  <a:pt x="612531" y="389014"/>
                  <a:pt x="612727" y="389793"/>
                  <a:pt x="615443" y="391352"/>
                </a:cubicBezTo>
                <a:cubicBezTo>
                  <a:pt x="619323" y="393301"/>
                  <a:pt x="625147" y="393691"/>
                  <a:pt x="627667" y="389403"/>
                </a:cubicBezTo>
                <a:cubicBezTo>
                  <a:pt x="628058" y="388624"/>
                  <a:pt x="628249" y="387844"/>
                  <a:pt x="629414" y="387844"/>
                </a:cubicBezTo>
                <a:cubicBezTo>
                  <a:pt x="630388" y="387844"/>
                  <a:pt x="631161" y="388624"/>
                  <a:pt x="630965" y="389598"/>
                </a:cubicBezTo>
                <a:cubicBezTo>
                  <a:pt x="630774" y="390768"/>
                  <a:pt x="630774" y="391547"/>
                  <a:pt x="631161" y="392717"/>
                </a:cubicBezTo>
                <a:cubicBezTo>
                  <a:pt x="632130" y="395835"/>
                  <a:pt x="635624" y="397784"/>
                  <a:pt x="638731" y="398369"/>
                </a:cubicBezTo>
                <a:close/>
                <a:moveTo>
                  <a:pt x="609429" y="376930"/>
                </a:moveTo>
                <a:cubicBezTo>
                  <a:pt x="609429" y="376540"/>
                  <a:pt x="608650" y="374981"/>
                  <a:pt x="608455" y="374786"/>
                </a:cubicBezTo>
                <a:lnTo>
                  <a:pt x="608264" y="375566"/>
                </a:lnTo>
                <a:cubicBezTo>
                  <a:pt x="608455" y="375761"/>
                  <a:pt x="608846" y="376150"/>
                  <a:pt x="609429" y="376930"/>
                </a:cubicBezTo>
                <a:close/>
                <a:moveTo>
                  <a:pt x="609429" y="376930"/>
                </a:moveTo>
                <a:cubicBezTo>
                  <a:pt x="609619" y="378099"/>
                  <a:pt x="610202" y="378879"/>
                  <a:pt x="609429" y="380633"/>
                </a:cubicBezTo>
                <a:cubicBezTo>
                  <a:pt x="608650" y="381997"/>
                  <a:pt x="607682" y="381997"/>
                  <a:pt x="606708" y="382387"/>
                </a:cubicBezTo>
                <a:cubicBezTo>
                  <a:pt x="606517" y="383362"/>
                  <a:pt x="605739" y="384336"/>
                  <a:pt x="604966" y="384726"/>
                </a:cubicBezTo>
                <a:cubicBezTo>
                  <a:pt x="604966" y="384726"/>
                  <a:pt x="604966" y="384726"/>
                  <a:pt x="605156" y="384726"/>
                </a:cubicBezTo>
                <a:cubicBezTo>
                  <a:pt x="605739" y="384921"/>
                  <a:pt x="607099" y="384921"/>
                  <a:pt x="607682" y="384726"/>
                </a:cubicBezTo>
                <a:cubicBezTo>
                  <a:pt x="608846" y="384531"/>
                  <a:pt x="609429" y="384141"/>
                  <a:pt x="609815" y="384141"/>
                </a:cubicBezTo>
                <a:cubicBezTo>
                  <a:pt x="611176" y="383946"/>
                  <a:pt x="610980" y="385116"/>
                  <a:pt x="611758" y="384921"/>
                </a:cubicBezTo>
                <a:cubicBezTo>
                  <a:pt x="612727" y="384726"/>
                  <a:pt x="612340" y="384141"/>
                  <a:pt x="613892" y="385116"/>
                </a:cubicBezTo>
                <a:cubicBezTo>
                  <a:pt x="613500" y="384531"/>
                  <a:pt x="613113" y="383751"/>
                  <a:pt x="612727" y="383167"/>
                </a:cubicBezTo>
                <a:lnTo>
                  <a:pt x="610593" y="379074"/>
                </a:lnTo>
                <a:cubicBezTo>
                  <a:pt x="610202" y="378489"/>
                  <a:pt x="609815" y="377320"/>
                  <a:pt x="609429" y="376930"/>
                </a:cubicBezTo>
                <a:close/>
                <a:moveTo>
                  <a:pt x="578183" y="380243"/>
                </a:moveTo>
                <a:cubicBezTo>
                  <a:pt x="577405" y="379659"/>
                  <a:pt x="577601" y="379464"/>
                  <a:pt x="577018" y="379659"/>
                </a:cubicBezTo>
                <a:cubicBezTo>
                  <a:pt x="575467" y="380243"/>
                  <a:pt x="574885" y="379853"/>
                  <a:pt x="573524" y="379659"/>
                </a:cubicBezTo>
                <a:cubicBezTo>
                  <a:pt x="575076" y="383556"/>
                  <a:pt x="578379" y="382972"/>
                  <a:pt x="579543" y="381413"/>
                </a:cubicBezTo>
                <a:lnTo>
                  <a:pt x="578183" y="380243"/>
                </a:lnTo>
                <a:close/>
                <a:moveTo>
                  <a:pt x="674631" y="381802"/>
                </a:moveTo>
                <a:cubicBezTo>
                  <a:pt x="674440" y="381023"/>
                  <a:pt x="670554" y="375566"/>
                  <a:pt x="670168" y="374981"/>
                </a:cubicBezTo>
                <a:cubicBezTo>
                  <a:pt x="669003" y="376150"/>
                  <a:pt x="668034" y="377125"/>
                  <a:pt x="666869" y="378294"/>
                </a:cubicBezTo>
                <a:lnTo>
                  <a:pt x="663375" y="381413"/>
                </a:lnTo>
                <a:lnTo>
                  <a:pt x="664736" y="383946"/>
                </a:lnTo>
                <a:cubicBezTo>
                  <a:pt x="666091" y="383556"/>
                  <a:pt x="667256" y="383362"/>
                  <a:pt x="668616" y="384336"/>
                </a:cubicBezTo>
                <a:cubicBezTo>
                  <a:pt x="668807" y="384336"/>
                  <a:pt x="668807" y="384531"/>
                  <a:pt x="668807" y="384531"/>
                </a:cubicBezTo>
                <a:lnTo>
                  <a:pt x="669003" y="384726"/>
                </a:lnTo>
                <a:cubicBezTo>
                  <a:pt x="669972" y="384141"/>
                  <a:pt x="670750" y="383751"/>
                  <a:pt x="671719" y="383167"/>
                </a:cubicBezTo>
                <a:cubicBezTo>
                  <a:pt x="672497" y="382582"/>
                  <a:pt x="673662" y="381997"/>
                  <a:pt x="674631" y="381802"/>
                </a:cubicBezTo>
                <a:close/>
                <a:moveTo>
                  <a:pt x="713441" y="384921"/>
                </a:moveTo>
                <a:cubicBezTo>
                  <a:pt x="712859" y="384336"/>
                  <a:pt x="708205" y="382387"/>
                  <a:pt x="706845" y="381997"/>
                </a:cubicBezTo>
                <a:cubicBezTo>
                  <a:pt x="707041" y="383362"/>
                  <a:pt x="707427" y="384921"/>
                  <a:pt x="707623" y="386480"/>
                </a:cubicBezTo>
                <a:cubicBezTo>
                  <a:pt x="707814" y="388234"/>
                  <a:pt x="707814" y="389598"/>
                  <a:pt x="707814" y="391352"/>
                </a:cubicBezTo>
                <a:cubicBezTo>
                  <a:pt x="708010" y="391157"/>
                  <a:pt x="708010" y="391157"/>
                  <a:pt x="708205" y="390962"/>
                </a:cubicBezTo>
                <a:lnTo>
                  <a:pt x="709370" y="389793"/>
                </a:lnTo>
                <a:cubicBezTo>
                  <a:pt x="709757" y="389403"/>
                  <a:pt x="710535" y="388624"/>
                  <a:pt x="710726" y="388234"/>
                </a:cubicBezTo>
                <a:cubicBezTo>
                  <a:pt x="710921" y="388039"/>
                  <a:pt x="711308" y="387649"/>
                  <a:pt x="711504" y="387454"/>
                </a:cubicBezTo>
                <a:cubicBezTo>
                  <a:pt x="711699" y="387065"/>
                  <a:pt x="711890" y="386870"/>
                  <a:pt x="712086" y="386675"/>
                </a:cubicBezTo>
                <a:cubicBezTo>
                  <a:pt x="712473" y="386090"/>
                  <a:pt x="713055" y="385505"/>
                  <a:pt x="713441" y="384921"/>
                </a:cubicBezTo>
                <a:close/>
                <a:moveTo>
                  <a:pt x="694621" y="401877"/>
                </a:moveTo>
                <a:cubicBezTo>
                  <a:pt x="695394" y="401682"/>
                  <a:pt x="698501" y="399343"/>
                  <a:pt x="699084" y="398953"/>
                </a:cubicBezTo>
                <a:cubicBezTo>
                  <a:pt x="699857" y="398369"/>
                  <a:pt x="702578" y="396420"/>
                  <a:pt x="703160" y="395640"/>
                </a:cubicBezTo>
                <a:cubicBezTo>
                  <a:pt x="705294" y="392717"/>
                  <a:pt x="704516" y="386675"/>
                  <a:pt x="703742" y="382972"/>
                </a:cubicBezTo>
                <a:cubicBezTo>
                  <a:pt x="703351" y="381023"/>
                  <a:pt x="703351" y="381218"/>
                  <a:pt x="702578" y="381218"/>
                </a:cubicBezTo>
                <a:cubicBezTo>
                  <a:pt x="696754" y="380243"/>
                  <a:pt x="690544" y="380438"/>
                  <a:pt x="684917" y="381802"/>
                </a:cubicBezTo>
                <a:cubicBezTo>
                  <a:pt x="683752" y="381997"/>
                  <a:pt x="680067" y="382972"/>
                  <a:pt x="679093" y="383362"/>
                </a:cubicBezTo>
                <a:cubicBezTo>
                  <a:pt x="681809" y="388624"/>
                  <a:pt x="684530" y="393886"/>
                  <a:pt x="684530" y="400317"/>
                </a:cubicBezTo>
                <a:cubicBezTo>
                  <a:pt x="685499" y="399928"/>
                  <a:pt x="686081" y="399928"/>
                  <a:pt x="687050" y="400512"/>
                </a:cubicBezTo>
                <a:cubicBezTo>
                  <a:pt x="687633" y="400902"/>
                  <a:pt x="688411" y="401487"/>
                  <a:pt x="688602" y="402072"/>
                </a:cubicBezTo>
                <a:lnTo>
                  <a:pt x="688797" y="401877"/>
                </a:lnTo>
                <a:cubicBezTo>
                  <a:pt x="688797" y="401877"/>
                  <a:pt x="688797" y="401682"/>
                  <a:pt x="688993" y="401682"/>
                </a:cubicBezTo>
                <a:cubicBezTo>
                  <a:pt x="688993" y="401487"/>
                  <a:pt x="689184" y="401487"/>
                  <a:pt x="689184" y="401292"/>
                </a:cubicBezTo>
                <a:cubicBezTo>
                  <a:pt x="689380" y="401097"/>
                  <a:pt x="689576" y="400902"/>
                  <a:pt x="689766" y="400707"/>
                </a:cubicBezTo>
                <a:cubicBezTo>
                  <a:pt x="691323" y="399538"/>
                  <a:pt x="693843" y="399538"/>
                  <a:pt x="694621" y="401877"/>
                </a:cubicBezTo>
                <a:close/>
                <a:moveTo>
                  <a:pt x="661628" y="384921"/>
                </a:moveTo>
                <a:cubicBezTo>
                  <a:pt x="661437" y="384531"/>
                  <a:pt x="661242" y="383751"/>
                  <a:pt x="660855" y="383556"/>
                </a:cubicBezTo>
                <a:lnTo>
                  <a:pt x="656779" y="386870"/>
                </a:lnTo>
                <a:cubicBezTo>
                  <a:pt x="657748" y="386675"/>
                  <a:pt x="657943" y="386870"/>
                  <a:pt x="658912" y="387065"/>
                </a:cubicBezTo>
                <a:cubicBezTo>
                  <a:pt x="659108" y="386870"/>
                  <a:pt x="659495" y="385700"/>
                  <a:pt x="660659" y="385116"/>
                </a:cubicBezTo>
                <a:lnTo>
                  <a:pt x="661628" y="384921"/>
                </a:lnTo>
                <a:close/>
                <a:moveTo>
                  <a:pt x="681423" y="399928"/>
                </a:moveTo>
                <a:cubicBezTo>
                  <a:pt x="681619" y="397199"/>
                  <a:pt x="680454" y="393691"/>
                  <a:pt x="679485" y="391352"/>
                </a:cubicBezTo>
                <a:cubicBezTo>
                  <a:pt x="678903" y="389988"/>
                  <a:pt x="676960" y="385505"/>
                  <a:pt x="676182" y="384336"/>
                </a:cubicBezTo>
                <a:cubicBezTo>
                  <a:pt x="675409" y="384531"/>
                  <a:pt x="673857" y="385311"/>
                  <a:pt x="673275" y="385700"/>
                </a:cubicBezTo>
                <a:cubicBezTo>
                  <a:pt x="672883" y="385895"/>
                  <a:pt x="672301" y="386090"/>
                  <a:pt x="671915" y="386480"/>
                </a:cubicBezTo>
                <a:lnTo>
                  <a:pt x="670946" y="387065"/>
                </a:lnTo>
                <a:cubicBezTo>
                  <a:pt x="670946" y="387065"/>
                  <a:pt x="670750" y="387065"/>
                  <a:pt x="670750" y="387259"/>
                </a:cubicBezTo>
                <a:cubicBezTo>
                  <a:pt x="670554" y="387454"/>
                  <a:pt x="670750" y="387259"/>
                  <a:pt x="670554" y="387454"/>
                </a:cubicBezTo>
                <a:cubicBezTo>
                  <a:pt x="671136" y="387649"/>
                  <a:pt x="671719" y="388429"/>
                  <a:pt x="671915" y="389208"/>
                </a:cubicBezTo>
                <a:cubicBezTo>
                  <a:pt x="672301" y="390183"/>
                  <a:pt x="672110" y="390962"/>
                  <a:pt x="671719" y="391937"/>
                </a:cubicBezTo>
                <a:cubicBezTo>
                  <a:pt x="671915" y="392132"/>
                  <a:pt x="672110" y="392132"/>
                  <a:pt x="672497" y="392327"/>
                </a:cubicBezTo>
                <a:cubicBezTo>
                  <a:pt x="674631" y="393691"/>
                  <a:pt x="674826" y="396225"/>
                  <a:pt x="673857" y="397394"/>
                </a:cubicBezTo>
                <a:cubicBezTo>
                  <a:pt x="674048" y="397784"/>
                  <a:pt x="674244" y="397979"/>
                  <a:pt x="674244" y="398369"/>
                </a:cubicBezTo>
                <a:cubicBezTo>
                  <a:pt x="675213" y="400707"/>
                  <a:pt x="674048" y="403631"/>
                  <a:pt x="670363" y="403436"/>
                </a:cubicBezTo>
                <a:lnTo>
                  <a:pt x="669972" y="404021"/>
                </a:lnTo>
                <a:cubicBezTo>
                  <a:pt x="668807" y="405385"/>
                  <a:pt x="667647" y="405385"/>
                  <a:pt x="665900" y="405190"/>
                </a:cubicBezTo>
                <a:cubicBezTo>
                  <a:pt x="666674" y="405775"/>
                  <a:pt x="667838" y="406359"/>
                  <a:pt x="669003" y="406554"/>
                </a:cubicBezTo>
                <a:cubicBezTo>
                  <a:pt x="670554" y="406749"/>
                  <a:pt x="671915" y="405969"/>
                  <a:pt x="672497" y="407334"/>
                </a:cubicBezTo>
                <a:cubicBezTo>
                  <a:pt x="672693" y="407724"/>
                  <a:pt x="672693" y="407919"/>
                  <a:pt x="673079" y="407919"/>
                </a:cubicBezTo>
                <a:cubicBezTo>
                  <a:pt x="673466" y="407919"/>
                  <a:pt x="673466" y="407724"/>
                  <a:pt x="673857" y="407529"/>
                </a:cubicBezTo>
                <a:cubicBezTo>
                  <a:pt x="674244" y="407334"/>
                  <a:pt x="675213" y="407139"/>
                  <a:pt x="675599" y="407139"/>
                </a:cubicBezTo>
                <a:cubicBezTo>
                  <a:pt x="675991" y="407139"/>
                  <a:pt x="676182" y="407139"/>
                  <a:pt x="676573" y="406944"/>
                </a:cubicBezTo>
                <a:cubicBezTo>
                  <a:pt x="676764" y="406944"/>
                  <a:pt x="677346" y="406944"/>
                  <a:pt x="677542" y="406749"/>
                </a:cubicBezTo>
                <a:cubicBezTo>
                  <a:pt x="677738" y="406749"/>
                  <a:pt x="677929" y="406359"/>
                  <a:pt x="678125" y="406164"/>
                </a:cubicBezTo>
                <a:cubicBezTo>
                  <a:pt x="678320" y="405969"/>
                  <a:pt x="678511" y="405969"/>
                  <a:pt x="678707" y="405775"/>
                </a:cubicBezTo>
                <a:cubicBezTo>
                  <a:pt x="678511" y="404410"/>
                  <a:pt x="678320" y="402851"/>
                  <a:pt x="679872" y="401877"/>
                </a:cubicBezTo>
                <a:cubicBezTo>
                  <a:pt x="680258" y="401682"/>
                  <a:pt x="680650" y="401487"/>
                  <a:pt x="681036" y="401292"/>
                </a:cubicBezTo>
                <a:lnTo>
                  <a:pt x="681423" y="399928"/>
                </a:lnTo>
                <a:close/>
                <a:moveTo>
                  <a:pt x="670554" y="395835"/>
                </a:moveTo>
                <a:cubicBezTo>
                  <a:pt x="670946" y="395640"/>
                  <a:pt x="671136" y="395835"/>
                  <a:pt x="671136" y="395445"/>
                </a:cubicBezTo>
                <a:cubicBezTo>
                  <a:pt x="671332" y="394471"/>
                  <a:pt x="669585" y="394666"/>
                  <a:pt x="668807" y="394666"/>
                </a:cubicBezTo>
                <a:cubicBezTo>
                  <a:pt x="667838" y="394860"/>
                  <a:pt x="666869" y="394665"/>
                  <a:pt x="666674" y="393886"/>
                </a:cubicBezTo>
                <a:cubicBezTo>
                  <a:pt x="666287" y="392717"/>
                  <a:pt x="666869" y="392132"/>
                  <a:pt x="667647" y="391742"/>
                </a:cubicBezTo>
                <a:cubicBezTo>
                  <a:pt x="668230" y="391352"/>
                  <a:pt x="669199" y="390768"/>
                  <a:pt x="668807" y="389793"/>
                </a:cubicBezTo>
                <a:cubicBezTo>
                  <a:pt x="668230" y="389793"/>
                  <a:pt x="668034" y="390183"/>
                  <a:pt x="667256" y="389793"/>
                </a:cubicBezTo>
                <a:cubicBezTo>
                  <a:pt x="665900" y="389208"/>
                  <a:pt x="666483" y="387649"/>
                  <a:pt x="666483" y="387259"/>
                </a:cubicBezTo>
                <a:cubicBezTo>
                  <a:pt x="666869" y="385895"/>
                  <a:pt x="665509" y="385895"/>
                  <a:pt x="665122" y="387259"/>
                </a:cubicBezTo>
                <a:cubicBezTo>
                  <a:pt x="664736" y="388429"/>
                  <a:pt x="663762" y="388624"/>
                  <a:pt x="662793" y="388234"/>
                </a:cubicBezTo>
                <a:cubicBezTo>
                  <a:pt x="662211" y="388039"/>
                  <a:pt x="662406" y="387454"/>
                  <a:pt x="661628" y="387649"/>
                </a:cubicBezTo>
                <a:cubicBezTo>
                  <a:pt x="661242" y="388624"/>
                  <a:pt x="661628" y="389403"/>
                  <a:pt x="661824" y="390378"/>
                </a:cubicBezTo>
                <a:cubicBezTo>
                  <a:pt x="662020" y="391352"/>
                  <a:pt x="661437" y="392132"/>
                  <a:pt x="660659" y="392132"/>
                </a:cubicBezTo>
                <a:cubicBezTo>
                  <a:pt x="659299" y="392327"/>
                  <a:pt x="659108" y="391352"/>
                  <a:pt x="658717" y="390768"/>
                </a:cubicBezTo>
                <a:cubicBezTo>
                  <a:pt x="658134" y="389598"/>
                  <a:pt x="656970" y="388819"/>
                  <a:pt x="656970" y="389793"/>
                </a:cubicBezTo>
                <a:cubicBezTo>
                  <a:pt x="656970" y="389988"/>
                  <a:pt x="656970" y="389793"/>
                  <a:pt x="656970" y="389988"/>
                </a:cubicBezTo>
                <a:cubicBezTo>
                  <a:pt x="656970" y="390183"/>
                  <a:pt x="657165" y="390183"/>
                  <a:pt x="657165" y="390378"/>
                </a:cubicBezTo>
                <a:cubicBezTo>
                  <a:pt x="657361" y="390573"/>
                  <a:pt x="657361" y="390962"/>
                  <a:pt x="657361" y="391157"/>
                </a:cubicBezTo>
                <a:cubicBezTo>
                  <a:pt x="657361" y="391742"/>
                  <a:pt x="656970" y="392132"/>
                  <a:pt x="656583" y="392327"/>
                </a:cubicBezTo>
                <a:cubicBezTo>
                  <a:pt x="656001" y="392522"/>
                  <a:pt x="655418" y="392522"/>
                  <a:pt x="655032" y="392327"/>
                </a:cubicBezTo>
                <a:cubicBezTo>
                  <a:pt x="653867" y="391547"/>
                  <a:pt x="652898" y="392911"/>
                  <a:pt x="654645" y="393496"/>
                </a:cubicBezTo>
                <a:cubicBezTo>
                  <a:pt x="656001" y="393886"/>
                  <a:pt x="656196" y="394860"/>
                  <a:pt x="655810" y="395835"/>
                </a:cubicBezTo>
                <a:cubicBezTo>
                  <a:pt x="655614" y="396420"/>
                  <a:pt x="655228" y="396420"/>
                  <a:pt x="654645" y="396614"/>
                </a:cubicBezTo>
                <a:cubicBezTo>
                  <a:pt x="654645" y="397394"/>
                  <a:pt x="655418" y="397394"/>
                  <a:pt x="656001" y="397394"/>
                </a:cubicBezTo>
                <a:cubicBezTo>
                  <a:pt x="657748" y="397004"/>
                  <a:pt x="658912" y="395055"/>
                  <a:pt x="660273" y="396420"/>
                </a:cubicBezTo>
                <a:cubicBezTo>
                  <a:pt x="661242" y="397394"/>
                  <a:pt x="660464" y="398563"/>
                  <a:pt x="659881" y="399343"/>
                </a:cubicBezTo>
                <a:cubicBezTo>
                  <a:pt x="657748" y="402266"/>
                  <a:pt x="654063" y="402656"/>
                  <a:pt x="650760" y="401487"/>
                </a:cubicBezTo>
                <a:cubicBezTo>
                  <a:pt x="649791" y="401097"/>
                  <a:pt x="648239" y="400123"/>
                  <a:pt x="647461" y="399538"/>
                </a:cubicBezTo>
                <a:cubicBezTo>
                  <a:pt x="646492" y="398563"/>
                  <a:pt x="646688" y="398369"/>
                  <a:pt x="645524" y="398369"/>
                </a:cubicBezTo>
                <a:cubicBezTo>
                  <a:pt x="645714" y="398758"/>
                  <a:pt x="646106" y="399343"/>
                  <a:pt x="646297" y="399733"/>
                </a:cubicBezTo>
                <a:cubicBezTo>
                  <a:pt x="647075" y="400902"/>
                  <a:pt x="648239" y="402072"/>
                  <a:pt x="649595" y="402656"/>
                </a:cubicBezTo>
                <a:cubicBezTo>
                  <a:pt x="651538" y="403631"/>
                  <a:pt x="654449" y="403826"/>
                  <a:pt x="656583" y="403046"/>
                </a:cubicBezTo>
                <a:cubicBezTo>
                  <a:pt x="657552" y="402656"/>
                  <a:pt x="658526" y="401682"/>
                  <a:pt x="659691" y="402656"/>
                </a:cubicBezTo>
                <a:cubicBezTo>
                  <a:pt x="660273" y="403241"/>
                  <a:pt x="660077" y="403436"/>
                  <a:pt x="660273" y="404215"/>
                </a:cubicBezTo>
                <a:cubicBezTo>
                  <a:pt x="660659" y="408503"/>
                  <a:pt x="665318" y="411232"/>
                  <a:pt x="668616" y="410452"/>
                </a:cubicBezTo>
                <a:cubicBezTo>
                  <a:pt x="669199" y="410257"/>
                  <a:pt x="669781" y="409867"/>
                  <a:pt x="670168" y="409867"/>
                </a:cubicBezTo>
                <a:cubicBezTo>
                  <a:pt x="671915" y="409867"/>
                  <a:pt x="671719" y="411621"/>
                  <a:pt x="671915" y="412401"/>
                </a:cubicBezTo>
                <a:cubicBezTo>
                  <a:pt x="671915" y="412986"/>
                  <a:pt x="672110" y="413571"/>
                  <a:pt x="672301" y="413961"/>
                </a:cubicBezTo>
                <a:cubicBezTo>
                  <a:pt x="673857" y="417859"/>
                  <a:pt x="677542" y="417664"/>
                  <a:pt x="680650" y="416105"/>
                </a:cubicBezTo>
                <a:cubicBezTo>
                  <a:pt x="682201" y="415325"/>
                  <a:pt x="683170" y="414545"/>
                  <a:pt x="684139" y="413376"/>
                </a:cubicBezTo>
                <a:cubicBezTo>
                  <a:pt x="684335" y="413181"/>
                  <a:pt x="684530" y="413181"/>
                  <a:pt x="684721" y="412791"/>
                </a:cubicBezTo>
                <a:cubicBezTo>
                  <a:pt x="684917" y="412596"/>
                  <a:pt x="685113" y="412402"/>
                  <a:pt x="685113" y="412206"/>
                </a:cubicBezTo>
                <a:cubicBezTo>
                  <a:pt x="684917" y="412402"/>
                  <a:pt x="685113" y="412206"/>
                  <a:pt x="684917" y="412401"/>
                </a:cubicBezTo>
                <a:cubicBezTo>
                  <a:pt x="684530" y="412596"/>
                  <a:pt x="684530" y="412986"/>
                  <a:pt x="683752" y="413571"/>
                </a:cubicBezTo>
                <a:cubicBezTo>
                  <a:pt x="682201" y="414935"/>
                  <a:pt x="680067" y="415910"/>
                  <a:pt x="677738" y="415910"/>
                </a:cubicBezTo>
                <a:cubicBezTo>
                  <a:pt x="674826" y="415715"/>
                  <a:pt x="672301" y="413376"/>
                  <a:pt x="672110" y="410452"/>
                </a:cubicBezTo>
                <a:cubicBezTo>
                  <a:pt x="671332" y="410257"/>
                  <a:pt x="670554" y="409673"/>
                  <a:pt x="670363" y="409283"/>
                </a:cubicBezTo>
                <a:cubicBezTo>
                  <a:pt x="667838" y="409283"/>
                  <a:pt x="666287" y="408893"/>
                  <a:pt x="664540" y="407724"/>
                </a:cubicBezTo>
                <a:cubicBezTo>
                  <a:pt x="663179" y="406944"/>
                  <a:pt x="662020" y="405385"/>
                  <a:pt x="661824" y="403241"/>
                </a:cubicBezTo>
                <a:cubicBezTo>
                  <a:pt x="661628" y="402072"/>
                  <a:pt x="661628" y="397784"/>
                  <a:pt x="663958" y="398174"/>
                </a:cubicBezTo>
                <a:cubicBezTo>
                  <a:pt x="665318" y="398369"/>
                  <a:pt x="665318" y="399733"/>
                  <a:pt x="665509" y="400317"/>
                </a:cubicBezTo>
                <a:cubicBezTo>
                  <a:pt x="665705" y="401097"/>
                  <a:pt x="666483" y="402072"/>
                  <a:pt x="667452" y="401682"/>
                </a:cubicBezTo>
                <a:cubicBezTo>
                  <a:pt x="667452" y="401487"/>
                  <a:pt x="666869" y="399928"/>
                  <a:pt x="668421" y="399343"/>
                </a:cubicBezTo>
                <a:cubicBezTo>
                  <a:pt x="669781" y="398953"/>
                  <a:pt x="669972" y="400123"/>
                  <a:pt x="671136" y="399928"/>
                </a:cubicBezTo>
                <a:cubicBezTo>
                  <a:pt x="671528" y="399343"/>
                  <a:pt x="671136" y="398758"/>
                  <a:pt x="670554" y="398563"/>
                </a:cubicBezTo>
                <a:cubicBezTo>
                  <a:pt x="669003" y="398369"/>
                  <a:pt x="669389" y="396420"/>
                  <a:pt x="670554" y="395835"/>
                </a:cubicBezTo>
                <a:close/>
                <a:moveTo>
                  <a:pt x="596617" y="388429"/>
                </a:moveTo>
                <a:cubicBezTo>
                  <a:pt x="596426" y="388234"/>
                  <a:pt x="596426" y="388234"/>
                  <a:pt x="596231" y="387844"/>
                </a:cubicBezTo>
                <a:cubicBezTo>
                  <a:pt x="596035" y="388039"/>
                  <a:pt x="595844" y="388039"/>
                  <a:pt x="595648" y="388234"/>
                </a:cubicBezTo>
                <a:lnTo>
                  <a:pt x="596617" y="388429"/>
                </a:lnTo>
                <a:close/>
                <a:moveTo>
                  <a:pt x="654449" y="388624"/>
                </a:moveTo>
                <a:lnTo>
                  <a:pt x="652702" y="389793"/>
                </a:lnTo>
                <a:cubicBezTo>
                  <a:pt x="653285" y="389598"/>
                  <a:pt x="653481" y="389403"/>
                  <a:pt x="654254" y="389403"/>
                </a:cubicBezTo>
                <a:lnTo>
                  <a:pt x="654449" y="388624"/>
                </a:lnTo>
                <a:close/>
                <a:moveTo>
                  <a:pt x="651924" y="395835"/>
                </a:moveTo>
                <a:cubicBezTo>
                  <a:pt x="651151" y="395445"/>
                  <a:pt x="650569" y="394081"/>
                  <a:pt x="650569" y="392911"/>
                </a:cubicBezTo>
                <a:cubicBezTo>
                  <a:pt x="650760" y="391352"/>
                  <a:pt x="651538" y="390962"/>
                  <a:pt x="652120" y="390183"/>
                </a:cubicBezTo>
                <a:cubicBezTo>
                  <a:pt x="651538" y="390378"/>
                  <a:pt x="650760" y="390962"/>
                  <a:pt x="650177" y="391352"/>
                </a:cubicBezTo>
                <a:cubicBezTo>
                  <a:pt x="647657" y="392717"/>
                  <a:pt x="646879" y="393106"/>
                  <a:pt x="644550" y="394276"/>
                </a:cubicBezTo>
                <a:cubicBezTo>
                  <a:pt x="644359" y="394276"/>
                  <a:pt x="644550" y="394276"/>
                  <a:pt x="644359" y="394276"/>
                </a:cubicBezTo>
                <a:lnTo>
                  <a:pt x="644163" y="394276"/>
                </a:lnTo>
                <a:cubicBezTo>
                  <a:pt x="645714" y="394081"/>
                  <a:pt x="645714" y="395055"/>
                  <a:pt x="646106" y="395445"/>
                </a:cubicBezTo>
                <a:cubicBezTo>
                  <a:pt x="646688" y="395835"/>
                  <a:pt x="647657" y="395055"/>
                  <a:pt x="648435" y="396030"/>
                </a:cubicBezTo>
                <a:cubicBezTo>
                  <a:pt x="648626" y="396420"/>
                  <a:pt x="648822" y="396614"/>
                  <a:pt x="649018" y="397004"/>
                </a:cubicBezTo>
                <a:cubicBezTo>
                  <a:pt x="649791" y="397784"/>
                  <a:pt x="650760" y="398563"/>
                  <a:pt x="651734" y="398953"/>
                </a:cubicBezTo>
                <a:cubicBezTo>
                  <a:pt x="651734" y="397199"/>
                  <a:pt x="651734" y="397589"/>
                  <a:pt x="651924" y="395835"/>
                </a:cubicBezTo>
                <a:close/>
                <a:moveTo>
                  <a:pt x="572942" y="392522"/>
                </a:moveTo>
                <a:cubicBezTo>
                  <a:pt x="573334" y="393496"/>
                  <a:pt x="575076" y="393106"/>
                  <a:pt x="576436" y="393106"/>
                </a:cubicBezTo>
                <a:cubicBezTo>
                  <a:pt x="577796" y="393106"/>
                  <a:pt x="579152" y="393106"/>
                  <a:pt x="580703" y="393106"/>
                </a:cubicBezTo>
                <a:cubicBezTo>
                  <a:pt x="598560" y="393496"/>
                  <a:pt x="614082" y="396420"/>
                  <a:pt x="630965" y="401682"/>
                </a:cubicBezTo>
                <a:cubicBezTo>
                  <a:pt x="644941" y="406164"/>
                  <a:pt x="658717" y="412791"/>
                  <a:pt x="670750" y="420782"/>
                </a:cubicBezTo>
                <a:cubicBezTo>
                  <a:pt x="671528" y="421367"/>
                  <a:pt x="672497" y="421951"/>
                  <a:pt x="673275" y="422536"/>
                </a:cubicBezTo>
                <a:cubicBezTo>
                  <a:pt x="673662" y="422731"/>
                  <a:pt x="674244" y="423121"/>
                  <a:pt x="674826" y="422926"/>
                </a:cubicBezTo>
                <a:cubicBezTo>
                  <a:pt x="675213" y="422731"/>
                  <a:pt x="675599" y="422146"/>
                  <a:pt x="675409" y="421562"/>
                </a:cubicBezTo>
                <a:cubicBezTo>
                  <a:pt x="675017" y="420782"/>
                  <a:pt x="666091" y="415130"/>
                  <a:pt x="665318" y="414740"/>
                </a:cubicBezTo>
                <a:cubicBezTo>
                  <a:pt x="639314" y="398953"/>
                  <a:pt x="606321" y="389793"/>
                  <a:pt x="575658" y="390768"/>
                </a:cubicBezTo>
                <a:cubicBezTo>
                  <a:pt x="575271" y="390768"/>
                  <a:pt x="574107" y="390768"/>
                  <a:pt x="573720" y="390962"/>
                </a:cubicBezTo>
                <a:cubicBezTo>
                  <a:pt x="573138" y="391157"/>
                  <a:pt x="572751" y="391742"/>
                  <a:pt x="572942" y="392522"/>
                </a:cubicBezTo>
                <a:close/>
                <a:moveTo>
                  <a:pt x="579734" y="406359"/>
                </a:moveTo>
                <a:lnTo>
                  <a:pt x="579348" y="405775"/>
                </a:lnTo>
                <a:cubicBezTo>
                  <a:pt x="579152" y="405580"/>
                  <a:pt x="579152" y="405580"/>
                  <a:pt x="578961" y="405190"/>
                </a:cubicBezTo>
                <a:cubicBezTo>
                  <a:pt x="577987" y="404020"/>
                  <a:pt x="577601" y="402461"/>
                  <a:pt x="577796" y="400707"/>
                </a:cubicBezTo>
                <a:cubicBezTo>
                  <a:pt x="577987" y="398953"/>
                  <a:pt x="578765" y="397979"/>
                  <a:pt x="579734" y="396809"/>
                </a:cubicBezTo>
                <a:cubicBezTo>
                  <a:pt x="580126" y="396420"/>
                  <a:pt x="580512" y="396225"/>
                  <a:pt x="580899" y="396030"/>
                </a:cubicBezTo>
                <a:cubicBezTo>
                  <a:pt x="578570" y="396030"/>
                  <a:pt x="573916" y="395835"/>
                  <a:pt x="572169" y="396420"/>
                </a:cubicBezTo>
                <a:cubicBezTo>
                  <a:pt x="568288" y="397589"/>
                  <a:pt x="567706" y="402072"/>
                  <a:pt x="569840" y="404410"/>
                </a:cubicBezTo>
                <a:cubicBezTo>
                  <a:pt x="571004" y="405775"/>
                  <a:pt x="571973" y="406164"/>
                  <a:pt x="574498" y="406164"/>
                </a:cubicBezTo>
                <a:lnTo>
                  <a:pt x="579734" y="406359"/>
                </a:lnTo>
                <a:close/>
                <a:moveTo>
                  <a:pt x="602245" y="397979"/>
                </a:moveTo>
                <a:cubicBezTo>
                  <a:pt x="598756" y="397394"/>
                  <a:pt x="590216" y="396420"/>
                  <a:pt x="586918" y="396420"/>
                </a:cubicBezTo>
                <a:lnTo>
                  <a:pt x="587305" y="396614"/>
                </a:lnTo>
                <a:cubicBezTo>
                  <a:pt x="589825" y="398369"/>
                  <a:pt x="590603" y="401877"/>
                  <a:pt x="588856" y="404605"/>
                </a:cubicBezTo>
                <a:cubicBezTo>
                  <a:pt x="588274" y="405580"/>
                  <a:pt x="587691" y="405969"/>
                  <a:pt x="586918" y="406554"/>
                </a:cubicBezTo>
                <a:cubicBezTo>
                  <a:pt x="589052" y="406749"/>
                  <a:pt x="591185" y="406944"/>
                  <a:pt x="593319" y="407139"/>
                </a:cubicBezTo>
                <a:cubicBezTo>
                  <a:pt x="595452" y="407334"/>
                  <a:pt x="597591" y="407724"/>
                  <a:pt x="599529" y="407919"/>
                </a:cubicBezTo>
                <a:cubicBezTo>
                  <a:pt x="599338" y="407724"/>
                  <a:pt x="599333" y="407529"/>
                  <a:pt x="599142" y="407334"/>
                </a:cubicBezTo>
                <a:cubicBezTo>
                  <a:pt x="596426" y="404215"/>
                  <a:pt x="597978" y="399343"/>
                  <a:pt x="602245" y="397979"/>
                </a:cubicBezTo>
                <a:close/>
                <a:moveTo>
                  <a:pt x="622235" y="402461"/>
                </a:moveTo>
                <a:cubicBezTo>
                  <a:pt x="620101" y="401682"/>
                  <a:pt x="609815" y="399343"/>
                  <a:pt x="607099" y="398953"/>
                </a:cubicBezTo>
                <a:cubicBezTo>
                  <a:pt x="607290" y="399148"/>
                  <a:pt x="607290" y="399148"/>
                  <a:pt x="607486" y="399148"/>
                </a:cubicBezTo>
                <a:lnTo>
                  <a:pt x="608264" y="399928"/>
                </a:lnTo>
                <a:cubicBezTo>
                  <a:pt x="610593" y="402461"/>
                  <a:pt x="610397" y="407334"/>
                  <a:pt x="606321" y="409478"/>
                </a:cubicBezTo>
                <a:lnTo>
                  <a:pt x="619323" y="412596"/>
                </a:lnTo>
                <a:cubicBezTo>
                  <a:pt x="619128" y="412206"/>
                  <a:pt x="618741" y="412012"/>
                  <a:pt x="618354" y="411427"/>
                </a:cubicBezTo>
                <a:cubicBezTo>
                  <a:pt x="617386" y="409867"/>
                  <a:pt x="617190" y="407919"/>
                  <a:pt x="617772" y="406359"/>
                </a:cubicBezTo>
                <a:cubicBezTo>
                  <a:pt x="619128" y="403046"/>
                  <a:pt x="621653" y="402851"/>
                  <a:pt x="622235" y="402461"/>
                </a:cubicBezTo>
                <a:close/>
                <a:moveTo>
                  <a:pt x="584006" y="398563"/>
                </a:moveTo>
                <a:cubicBezTo>
                  <a:pt x="582259" y="398174"/>
                  <a:pt x="580899" y="399538"/>
                  <a:pt x="580703" y="400902"/>
                </a:cubicBezTo>
                <a:cubicBezTo>
                  <a:pt x="580317" y="402656"/>
                  <a:pt x="581677" y="404021"/>
                  <a:pt x="583033" y="404410"/>
                </a:cubicBezTo>
                <a:cubicBezTo>
                  <a:pt x="586918" y="405190"/>
                  <a:pt x="588078" y="399343"/>
                  <a:pt x="584006" y="398563"/>
                </a:cubicBezTo>
                <a:close/>
                <a:moveTo>
                  <a:pt x="624951" y="414350"/>
                </a:moveTo>
                <a:lnTo>
                  <a:pt x="637567" y="418833"/>
                </a:lnTo>
                <a:cubicBezTo>
                  <a:pt x="637180" y="417664"/>
                  <a:pt x="636598" y="417274"/>
                  <a:pt x="636598" y="415715"/>
                </a:cubicBezTo>
                <a:cubicBezTo>
                  <a:pt x="636598" y="413571"/>
                  <a:pt x="637757" y="411621"/>
                  <a:pt x="639504" y="410452"/>
                </a:cubicBezTo>
                <a:cubicBezTo>
                  <a:pt x="640669" y="409673"/>
                  <a:pt x="641251" y="409867"/>
                  <a:pt x="642612" y="409478"/>
                </a:cubicBezTo>
                <a:cubicBezTo>
                  <a:pt x="640865" y="408698"/>
                  <a:pt x="629805" y="404410"/>
                  <a:pt x="628058" y="404215"/>
                </a:cubicBezTo>
                <a:cubicBezTo>
                  <a:pt x="628641" y="404995"/>
                  <a:pt x="629223" y="405580"/>
                  <a:pt x="629414" y="406944"/>
                </a:cubicBezTo>
                <a:cubicBezTo>
                  <a:pt x="630388" y="410062"/>
                  <a:pt x="628445" y="413571"/>
                  <a:pt x="624951" y="414350"/>
                </a:cubicBezTo>
                <a:close/>
                <a:moveTo>
                  <a:pt x="604383" y="401097"/>
                </a:moveTo>
                <a:cubicBezTo>
                  <a:pt x="600693" y="400317"/>
                  <a:pt x="599338" y="405969"/>
                  <a:pt x="603219" y="406749"/>
                </a:cubicBezTo>
                <a:cubicBezTo>
                  <a:pt x="606903" y="407724"/>
                  <a:pt x="608264" y="401877"/>
                  <a:pt x="604383" y="401097"/>
                </a:cubicBezTo>
                <a:close/>
                <a:moveTo>
                  <a:pt x="681227" y="408503"/>
                </a:moveTo>
                <a:cubicBezTo>
                  <a:pt x="682392" y="409283"/>
                  <a:pt x="683366" y="409283"/>
                  <a:pt x="684917" y="409478"/>
                </a:cubicBezTo>
                <a:cubicBezTo>
                  <a:pt x="686468" y="409478"/>
                  <a:pt x="687050" y="410842"/>
                  <a:pt x="686277" y="412012"/>
                </a:cubicBezTo>
                <a:cubicBezTo>
                  <a:pt x="686860" y="411427"/>
                  <a:pt x="687050" y="410647"/>
                  <a:pt x="688411" y="410842"/>
                </a:cubicBezTo>
                <a:cubicBezTo>
                  <a:pt x="688797" y="410842"/>
                  <a:pt x="689184" y="410647"/>
                  <a:pt x="689380" y="410257"/>
                </a:cubicBezTo>
                <a:cubicBezTo>
                  <a:pt x="689766" y="409088"/>
                  <a:pt x="688797" y="409673"/>
                  <a:pt x="690544" y="408113"/>
                </a:cubicBezTo>
                <a:cubicBezTo>
                  <a:pt x="691323" y="407529"/>
                  <a:pt x="692678" y="406359"/>
                  <a:pt x="693456" y="405969"/>
                </a:cubicBezTo>
                <a:cubicBezTo>
                  <a:pt x="692874" y="405580"/>
                  <a:pt x="692291" y="405775"/>
                  <a:pt x="692096" y="404021"/>
                </a:cubicBezTo>
                <a:lnTo>
                  <a:pt x="691905" y="403241"/>
                </a:lnTo>
                <a:cubicBezTo>
                  <a:pt x="691323" y="403631"/>
                  <a:pt x="690740" y="404995"/>
                  <a:pt x="690544" y="405969"/>
                </a:cubicBezTo>
                <a:cubicBezTo>
                  <a:pt x="690158" y="407139"/>
                  <a:pt x="690158" y="408308"/>
                  <a:pt x="688993" y="408503"/>
                </a:cubicBezTo>
                <a:cubicBezTo>
                  <a:pt x="688411" y="408698"/>
                  <a:pt x="687829" y="408308"/>
                  <a:pt x="687437" y="407919"/>
                </a:cubicBezTo>
                <a:cubicBezTo>
                  <a:pt x="686664" y="407139"/>
                  <a:pt x="686860" y="404020"/>
                  <a:pt x="685886" y="403241"/>
                </a:cubicBezTo>
                <a:cubicBezTo>
                  <a:pt x="685499" y="403631"/>
                  <a:pt x="685113" y="404410"/>
                  <a:pt x="683948" y="404021"/>
                </a:cubicBezTo>
                <a:cubicBezTo>
                  <a:pt x="683366" y="403826"/>
                  <a:pt x="681809" y="402851"/>
                  <a:pt x="682201" y="404605"/>
                </a:cubicBezTo>
                <a:cubicBezTo>
                  <a:pt x="682392" y="405385"/>
                  <a:pt x="683170" y="405969"/>
                  <a:pt x="683170" y="406749"/>
                </a:cubicBezTo>
                <a:cubicBezTo>
                  <a:pt x="682974" y="407919"/>
                  <a:pt x="682201" y="408503"/>
                  <a:pt x="681227" y="408503"/>
                </a:cubicBezTo>
                <a:close/>
                <a:moveTo>
                  <a:pt x="657748" y="406359"/>
                </a:moveTo>
                <a:lnTo>
                  <a:pt x="656970" y="406554"/>
                </a:lnTo>
                <a:lnTo>
                  <a:pt x="657943" y="406944"/>
                </a:lnTo>
                <a:lnTo>
                  <a:pt x="657748" y="406359"/>
                </a:lnTo>
                <a:close/>
                <a:moveTo>
                  <a:pt x="626502" y="408893"/>
                </a:moveTo>
                <a:cubicBezTo>
                  <a:pt x="626894" y="407139"/>
                  <a:pt x="625533" y="405775"/>
                  <a:pt x="624178" y="405385"/>
                </a:cubicBezTo>
                <a:cubicBezTo>
                  <a:pt x="622431" y="405190"/>
                  <a:pt x="621070" y="406359"/>
                  <a:pt x="620875" y="407919"/>
                </a:cubicBezTo>
                <a:cubicBezTo>
                  <a:pt x="620684" y="409673"/>
                  <a:pt x="621848" y="411037"/>
                  <a:pt x="623400" y="411232"/>
                </a:cubicBezTo>
                <a:cubicBezTo>
                  <a:pt x="624951" y="411427"/>
                  <a:pt x="626311" y="410257"/>
                  <a:pt x="626502" y="408893"/>
                </a:cubicBezTo>
                <a:close/>
                <a:moveTo>
                  <a:pt x="681423" y="412012"/>
                </a:moveTo>
                <a:cubicBezTo>
                  <a:pt x="680650" y="411621"/>
                  <a:pt x="680258" y="411621"/>
                  <a:pt x="679676" y="411037"/>
                </a:cubicBezTo>
                <a:cubicBezTo>
                  <a:pt x="678707" y="410257"/>
                  <a:pt x="678511" y="409867"/>
                  <a:pt x="678320" y="409673"/>
                </a:cubicBezTo>
                <a:lnTo>
                  <a:pt x="675599" y="410062"/>
                </a:lnTo>
                <a:cubicBezTo>
                  <a:pt x="675795" y="413376"/>
                  <a:pt x="679289" y="413766"/>
                  <a:pt x="681423" y="412012"/>
                </a:cubicBezTo>
                <a:close/>
                <a:moveTo>
                  <a:pt x="643967" y="421562"/>
                </a:moveTo>
                <a:lnTo>
                  <a:pt x="654063" y="426629"/>
                </a:lnTo>
                <a:cubicBezTo>
                  <a:pt x="654449" y="426824"/>
                  <a:pt x="655032" y="427214"/>
                  <a:pt x="655418" y="427408"/>
                </a:cubicBezTo>
                <a:cubicBezTo>
                  <a:pt x="655032" y="426239"/>
                  <a:pt x="654836" y="425654"/>
                  <a:pt x="654836" y="424095"/>
                </a:cubicBezTo>
                <a:cubicBezTo>
                  <a:pt x="655228" y="421172"/>
                  <a:pt x="657552" y="418833"/>
                  <a:pt x="660855" y="418638"/>
                </a:cubicBezTo>
                <a:cubicBezTo>
                  <a:pt x="660273" y="418053"/>
                  <a:pt x="648626" y="412012"/>
                  <a:pt x="647075" y="411621"/>
                </a:cubicBezTo>
                <a:cubicBezTo>
                  <a:pt x="647657" y="412402"/>
                  <a:pt x="648044" y="412986"/>
                  <a:pt x="648435" y="414350"/>
                </a:cubicBezTo>
                <a:cubicBezTo>
                  <a:pt x="649404" y="417469"/>
                  <a:pt x="647075" y="420977"/>
                  <a:pt x="643967" y="421562"/>
                </a:cubicBezTo>
                <a:close/>
                <a:moveTo>
                  <a:pt x="570422" y="411817"/>
                </a:moveTo>
                <a:cubicBezTo>
                  <a:pt x="570808" y="412986"/>
                  <a:pt x="571587" y="413181"/>
                  <a:pt x="572942" y="413181"/>
                </a:cubicBezTo>
                <a:cubicBezTo>
                  <a:pt x="594679" y="413181"/>
                  <a:pt x="616221" y="418053"/>
                  <a:pt x="636015" y="426044"/>
                </a:cubicBezTo>
                <a:cubicBezTo>
                  <a:pt x="637953" y="426824"/>
                  <a:pt x="639896" y="427603"/>
                  <a:pt x="641643" y="428383"/>
                </a:cubicBezTo>
                <a:cubicBezTo>
                  <a:pt x="645328" y="430137"/>
                  <a:pt x="648822" y="431696"/>
                  <a:pt x="652316" y="433645"/>
                </a:cubicBezTo>
                <a:cubicBezTo>
                  <a:pt x="656196" y="435789"/>
                  <a:pt x="658717" y="437348"/>
                  <a:pt x="662406" y="439687"/>
                </a:cubicBezTo>
                <a:cubicBezTo>
                  <a:pt x="662989" y="440077"/>
                  <a:pt x="664153" y="441051"/>
                  <a:pt x="665122" y="440856"/>
                </a:cubicBezTo>
                <a:cubicBezTo>
                  <a:pt x="666091" y="440661"/>
                  <a:pt x="667065" y="439687"/>
                  <a:pt x="666674" y="438518"/>
                </a:cubicBezTo>
                <a:cubicBezTo>
                  <a:pt x="666483" y="437543"/>
                  <a:pt x="665705" y="437348"/>
                  <a:pt x="664540" y="436569"/>
                </a:cubicBezTo>
                <a:cubicBezTo>
                  <a:pt x="663762" y="435984"/>
                  <a:pt x="662989" y="435594"/>
                  <a:pt x="662020" y="435009"/>
                </a:cubicBezTo>
                <a:cubicBezTo>
                  <a:pt x="649987" y="427603"/>
                  <a:pt x="637371" y="421562"/>
                  <a:pt x="623786" y="417274"/>
                </a:cubicBezTo>
                <a:cubicBezTo>
                  <a:pt x="607872" y="412401"/>
                  <a:pt x="592546" y="409478"/>
                  <a:pt x="575658" y="409283"/>
                </a:cubicBezTo>
                <a:cubicBezTo>
                  <a:pt x="574302" y="409283"/>
                  <a:pt x="572942" y="409283"/>
                  <a:pt x="571587" y="409283"/>
                </a:cubicBezTo>
                <a:cubicBezTo>
                  <a:pt x="571004" y="409478"/>
                  <a:pt x="570226" y="410647"/>
                  <a:pt x="570422" y="411817"/>
                </a:cubicBezTo>
                <a:close/>
                <a:moveTo>
                  <a:pt x="645524" y="415910"/>
                </a:moveTo>
                <a:cubicBezTo>
                  <a:pt x="645714" y="414156"/>
                  <a:pt x="644359" y="412791"/>
                  <a:pt x="642998" y="412596"/>
                </a:cubicBezTo>
                <a:cubicBezTo>
                  <a:pt x="641251" y="412402"/>
                  <a:pt x="639896" y="413766"/>
                  <a:pt x="639700" y="415325"/>
                </a:cubicBezTo>
                <a:cubicBezTo>
                  <a:pt x="639504" y="417079"/>
                  <a:pt x="640865" y="418443"/>
                  <a:pt x="642225" y="418638"/>
                </a:cubicBezTo>
                <a:cubicBezTo>
                  <a:pt x="643967" y="418638"/>
                  <a:pt x="645524" y="417469"/>
                  <a:pt x="645524" y="415910"/>
                </a:cubicBezTo>
                <a:close/>
                <a:moveTo>
                  <a:pt x="661437" y="430722"/>
                </a:moveTo>
                <a:lnTo>
                  <a:pt x="667452" y="434620"/>
                </a:lnTo>
                <a:cubicBezTo>
                  <a:pt x="669781" y="435789"/>
                  <a:pt x="672693" y="434815"/>
                  <a:pt x="674048" y="432476"/>
                </a:cubicBezTo>
                <a:cubicBezTo>
                  <a:pt x="675599" y="429552"/>
                  <a:pt x="674048" y="427019"/>
                  <a:pt x="672301" y="425849"/>
                </a:cubicBezTo>
                <a:cubicBezTo>
                  <a:pt x="671528" y="425265"/>
                  <a:pt x="667256" y="422341"/>
                  <a:pt x="666287" y="421951"/>
                </a:cubicBezTo>
                <a:cubicBezTo>
                  <a:pt x="666674" y="422926"/>
                  <a:pt x="667065" y="423511"/>
                  <a:pt x="667065" y="425070"/>
                </a:cubicBezTo>
                <a:cubicBezTo>
                  <a:pt x="666869" y="427798"/>
                  <a:pt x="664736" y="430332"/>
                  <a:pt x="661437" y="430722"/>
                </a:cubicBezTo>
                <a:close/>
                <a:moveTo>
                  <a:pt x="648239" y="322554"/>
                </a:moveTo>
                <a:cubicBezTo>
                  <a:pt x="650760" y="322944"/>
                  <a:pt x="652898" y="325088"/>
                  <a:pt x="652507" y="328011"/>
                </a:cubicBezTo>
                <a:cubicBezTo>
                  <a:pt x="652120" y="330545"/>
                  <a:pt x="649987" y="332689"/>
                  <a:pt x="646879" y="332299"/>
                </a:cubicBezTo>
                <a:cubicBezTo>
                  <a:pt x="644359" y="331909"/>
                  <a:pt x="642416" y="329765"/>
                  <a:pt x="642808" y="326842"/>
                </a:cubicBezTo>
                <a:cubicBezTo>
                  <a:pt x="643194" y="324308"/>
                  <a:pt x="645524" y="321969"/>
                  <a:pt x="648239" y="322554"/>
                </a:cubicBezTo>
                <a:close/>
                <a:moveTo>
                  <a:pt x="648626" y="328791"/>
                </a:moveTo>
                <a:cubicBezTo>
                  <a:pt x="649018" y="328596"/>
                  <a:pt x="649208" y="328401"/>
                  <a:pt x="649404" y="328011"/>
                </a:cubicBezTo>
                <a:cubicBezTo>
                  <a:pt x="649404" y="327816"/>
                  <a:pt x="649595" y="327621"/>
                  <a:pt x="649595" y="327426"/>
                </a:cubicBezTo>
                <a:cubicBezTo>
                  <a:pt x="649595" y="326452"/>
                  <a:pt x="648822" y="325672"/>
                  <a:pt x="647853" y="325672"/>
                </a:cubicBezTo>
                <a:cubicBezTo>
                  <a:pt x="646879" y="325672"/>
                  <a:pt x="646106" y="326452"/>
                  <a:pt x="646106" y="327426"/>
                </a:cubicBezTo>
                <a:cubicBezTo>
                  <a:pt x="646106" y="328401"/>
                  <a:pt x="646879" y="329181"/>
                  <a:pt x="647853" y="329181"/>
                </a:cubicBezTo>
                <a:cubicBezTo>
                  <a:pt x="648044" y="329181"/>
                  <a:pt x="648435" y="328986"/>
                  <a:pt x="648626" y="328791"/>
                </a:cubicBezTo>
                <a:close/>
                <a:moveTo>
                  <a:pt x="645714" y="332884"/>
                </a:moveTo>
                <a:cubicBezTo>
                  <a:pt x="647853" y="333273"/>
                  <a:pt x="649791" y="335417"/>
                  <a:pt x="649208" y="338146"/>
                </a:cubicBezTo>
                <a:cubicBezTo>
                  <a:pt x="648822" y="340290"/>
                  <a:pt x="646688" y="342239"/>
                  <a:pt x="643967" y="341654"/>
                </a:cubicBezTo>
                <a:cubicBezTo>
                  <a:pt x="641834" y="341264"/>
                  <a:pt x="640087" y="339120"/>
                  <a:pt x="640669" y="336392"/>
                </a:cubicBezTo>
                <a:cubicBezTo>
                  <a:pt x="640865" y="334248"/>
                  <a:pt x="642998" y="332299"/>
                  <a:pt x="645714" y="332884"/>
                </a:cubicBezTo>
                <a:close/>
                <a:moveTo>
                  <a:pt x="644359" y="336002"/>
                </a:moveTo>
                <a:lnTo>
                  <a:pt x="644163" y="336197"/>
                </a:lnTo>
                <a:cubicBezTo>
                  <a:pt x="643777" y="336392"/>
                  <a:pt x="643581" y="336781"/>
                  <a:pt x="643581" y="337366"/>
                </a:cubicBezTo>
                <a:cubicBezTo>
                  <a:pt x="643581" y="338146"/>
                  <a:pt x="644163" y="338730"/>
                  <a:pt x="644941" y="338730"/>
                </a:cubicBezTo>
                <a:cubicBezTo>
                  <a:pt x="645714" y="338730"/>
                  <a:pt x="646297" y="338146"/>
                  <a:pt x="646297" y="337366"/>
                </a:cubicBezTo>
                <a:cubicBezTo>
                  <a:pt x="646297" y="336587"/>
                  <a:pt x="645714" y="336002"/>
                  <a:pt x="644941" y="336002"/>
                </a:cubicBezTo>
                <a:cubicBezTo>
                  <a:pt x="644550" y="336002"/>
                  <a:pt x="644359" y="336002"/>
                  <a:pt x="644359" y="336002"/>
                </a:cubicBezTo>
                <a:close/>
                <a:moveTo>
                  <a:pt x="678707" y="342433"/>
                </a:moveTo>
                <a:cubicBezTo>
                  <a:pt x="680840" y="342628"/>
                  <a:pt x="682587" y="344577"/>
                  <a:pt x="682392" y="346916"/>
                </a:cubicBezTo>
                <a:cubicBezTo>
                  <a:pt x="682201" y="349060"/>
                  <a:pt x="680258" y="350814"/>
                  <a:pt x="677929" y="350619"/>
                </a:cubicBezTo>
                <a:cubicBezTo>
                  <a:pt x="675795" y="350424"/>
                  <a:pt x="674048" y="348475"/>
                  <a:pt x="674244" y="346136"/>
                </a:cubicBezTo>
                <a:cubicBezTo>
                  <a:pt x="674440" y="343993"/>
                  <a:pt x="676378" y="342044"/>
                  <a:pt x="678707" y="342433"/>
                </a:cubicBezTo>
                <a:close/>
                <a:moveTo>
                  <a:pt x="677738" y="347306"/>
                </a:moveTo>
                <a:cubicBezTo>
                  <a:pt x="677929" y="347501"/>
                  <a:pt x="678125" y="347501"/>
                  <a:pt x="678320" y="347501"/>
                </a:cubicBezTo>
                <a:cubicBezTo>
                  <a:pt x="678903" y="347501"/>
                  <a:pt x="679289" y="347111"/>
                  <a:pt x="679289" y="346526"/>
                </a:cubicBezTo>
                <a:cubicBezTo>
                  <a:pt x="679289" y="345942"/>
                  <a:pt x="678903" y="345552"/>
                  <a:pt x="678320" y="345552"/>
                </a:cubicBezTo>
                <a:cubicBezTo>
                  <a:pt x="677738" y="345552"/>
                  <a:pt x="677346" y="345942"/>
                  <a:pt x="677346" y="346526"/>
                </a:cubicBezTo>
                <a:cubicBezTo>
                  <a:pt x="677346" y="346721"/>
                  <a:pt x="677542" y="347111"/>
                  <a:pt x="677738" y="347306"/>
                </a:cubicBezTo>
                <a:close/>
                <a:moveTo>
                  <a:pt x="615639" y="327037"/>
                </a:moveTo>
                <a:cubicBezTo>
                  <a:pt x="615247" y="328986"/>
                  <a:pt x="613500" y="330740"/>
                  <a:pt x="610980" y="330545"/>
                </a:cubicBezTo>
                <a:cubicBezTo>
                  <a:pt x="608846" y="330350"/>
                  <a:pt x="607099" y="328401"/>
                  <a:pt x="607486" y="325867"/>
                </a:cubicBezTo>
                <a:cubicBezTo>
                  <a:pt x="607682" y="323723"/>
                  <a:pt x="609619" y="321969"/>
                  <a:pt x="612144" y="322359"/>
                </a:cubicBezTo>
                <a:cubicBezTo>
                  <a:pt x="614278" y="322749"/>
                  <a:pt x="616025" y="324698"/>
                  <a:pt x="615639" y="327037"/>
                </a:cubicBezTo>
                <a:close/>
                <a:moveTo>
                  <a:pt x="608068" y="336002"/>
                </a:moveTo>
                <a:cubicBezTo>
                  <a:pt x="607682" y="333663"/>
                  <a:pt x="609619" y="331714"/>
                  <a:pt x="611562" y="331519"/>
                </a:cubicBezTo>
                <a:cubicBezTo>
                  <a:pt x="613892" y="331129"/>
                  <a:pt x="615829" y="333078"/>
                  <a:pt x="616221" y="335027"/>
                </a:cubicBezTo>
                <a:cubicBezTo>
                  <a:pt x="616412" y="337561"/>
                  <a:pt x="614665" y="339315"/>
                  <a:pt x="612727" y="339510"/>
                </a:cubicBezTo>
                <a:cubicBezTo>
                  <a:pt x="610202" y="339900"/>
                  <a:pt x="608264" y="338146"/>
                  <a:pt x="608068" y="336002"/>
                </a:cubicBezTo>
                <a:close/>
                <a:moveTo>
                  <a:pt x="611949" y="334638"/>
                </a:moveTo>
                <a:cubicBezTo>
                  <a:pt x="611366" y="334833"/>
                  <a:pt x="611176" y="335222"/>
                  <a:pt x="611176" y="335612"/>
                </a:cubicBezTo>
                <a:cubicBezTo>
                  <a:pt x="611176" y="335807"/>
                  <a:pt x="611176" y="335807"/>
                  <a:pt x="611176" y="336002"/>
                </a:cubicBezTo>
                <a:cubicBezTo>
                  <a:pt x="611176" y="336197"/>
                  <a:pt x="611366" y="336197"/>
                  <a:pt x="611366" y="336392"/>
                </a:cubicBezTo>
                <a:cubicBezTo>
                  <a:pt x="611562" y="336587"/>
                  <a:pt x="611758" y="336587"/>
                  <a:pt x="611949" y="336587"/>
                </a:cubicBezTo>
                <a:cubicBezTo>
                  <a:pt x="612531" y="336587"/>
                  <a:pt x="612918" y="336197"/>
                  <a:pt x="612918" y="335612"/>
                </a:cubicBezTo>
                <a:cubicBezTo>
                  <a:pt x="613113" y="335027"/>
                  <a:pt x="612727" y="334638"/>
                  <a:pt x="611949" y="334638"/>
                </a:cubicBezTo>
                <a:cubicBezTo>
                  <a:pt x="611949" y="334638"/>
                  <a:pt x="612144" y="334638"/>
                  <a:pt x="611949" y="334638"/>
                </a:cubicBezTo>
                <a:close/>
                <a:moveTo>
                  <a:pt x="673466" y="349840"/>
                </a:moveTo>
                <a:cubicBezTo>
                  <a:pt x="675599" y="350034"/>
                  <a:pt x="677346" y="351983"/>
                  <a:pt x="676960" y="354517"/>
                </a:cubicBezTo>
                <a:cubicBezTo>
                  <a:pt x="676764" y="356661"/>
                  <a:pt x="674826" y="358415"/>
                  <a:pt x="672301" y="358025"/>
                </a:cubicBezTo>
                <a:cubicBezTo>
                  <a:pt x="670363" y="357830"/>
                  <a:pt x="668421" y="355881"/>
                  <a:pt x="668807" y="353348"/>
                </a:cubicBezTo>
                <a:cubicBezTo>
                  <a:pt x="669199" y="351204"/>
                  <a:pt x="671136" y="349450"/>
                  <a:pt x="673466" y="349840"/>
                </a:cubicBezTo>
                <a:close/>
                <a:moveTo>
                  <a:pt x="617190" y="345357"/>
                </a:moveTo>
                <a:cubicBezTo>
                  <a:pt x="616994" y="347306"/>
                  <a:pt x="615056" y="349060"/>
                  <a:pt x="612531" y="348865"/>
                </a:cubicBezTo>
                <a:cubicBezTo>
                  <a:pt x="610397" y="348670"/>
                  <a:pt x="608650" y="346721"/>
                  <a:pt x="609037" y="344188"/>
                </a:cubicBezTo>
                <a:cubicBezTo>
                  <a:pt x="609233" y="342044"/>
                  <a:pt x="611176" y="340290"/>
                  <a:pt x="613696" y="340679"/>
                </a:cubicBezTo>
                <a:cubicBezTo>
                  <a:pt x="615639" y="340874"/>
                  <a:pt x="617386" y="342823"/>
                  <a:pt x="617190" y="345357"/>
                </a:cubicBezTo>
                <a:close/>
                <a:moveTo>
                  <a:pt x="668034" y="356856"/>
                </a:moveTo>
                <a:cubicBezTo>
                  <a:pt x="669972" y="357246"/>
                  <a:pt x="671719" y="359194"/>
                  <a:pt x="671332" y="361533"/>
                </a:cubicBezTo>
                <a:cubicBezTo>
                  <a:pt x="670946" y="363482"/>
                  <a:pt x="669003" y="365236"/>
                  <a:pt x="666483" y="364846"/>
                </a:cubicBezTo>
                <a:cubicBezTo>
                  <a:pt x="664540" y="364457"/>
                  <a:pt x="662793" y="362508"/>
                  <a:pt x="663179" y="360169"/>
                </a:cubicBezTo>
                <a:cubicBezTo>
                  <a:pt x="663571" y="358220"/>
                  <a:pt x="665509" y="356466"/>
                  <a:pt x="668034" y="356856"/>
                </a:cubicBezTo>
                <a:close/>
                <a:moveTo>
                  <a:pt x="610593" y="354322"/>
                </a:moveTo>
                <a:cubicBezTo>
                  <a:pt x="610202" y="351983"/>
                  <a:pt x="612144" y="350034"/>
                  <a:pt x="614082" y="349840"/>
                </a:cubicBezTo>
                <a:cubicBezTo>
                  <a:pt x="616412" y="349450"/>
                  <a:pt x="618354" y="351204"/>
                  <a:pt x="618545" y="353348"/>
                </a:cubicBezTo>
                <a:cubicBezTo>
                  <a:pt x="618937" y="355881"/>
                  <a:pt x="617190" y="357635"/>
                  <a:pt x="615056" y="358025"/>
                </a:cubicBezTo>
                <a:cubicBezTo>
                  <a:pt x="612727" y="358025"/>
                  <a:pt x="610784" y="356271"/>
                  <a:pt x="610593" y="354322"/>
                </a:cubicBezTo>
                <a:close/>
                <a:moveTo>
                  <a:pt x="661437" y="363677"/>
                </a:moveTo>
                <a:cubicBezTo>
                  <a:pt x="663571" y="363872"/>
                  <a:pt x="665318" y="365821"/>
                  <a:pt x="665122" y="368160"/>
                </a:cubicBezTo>
                <a:cubicBezTo>
                  <a:pt x="664927" y="370304"/>
                  <a:pt x="662989" y="372058"/>
                  <a:pt x="660659" y="371863"/>
                </a:cubicBezTo>
                <a:cubicBezTo>
                  <a:pt x="658526" y="371668"/>
                  <a:pt x="656779" y="369719"/>
                  <a:pt x="657165" y="367380"/>
                </a:cubicBezTo>
                <a:cubicBezTo>
                  <a:pt x="657165" y="365041"/>
                  <a:pt x="659108" y="363287"/>
                  <a:pt x="661437" y="363677"/>
                </a:cubicBezTo>
                <a:close/>
                <a:moveTo>
                  <a:pt x="654836" y="369914"/>
                </a:moveTo>
                <a:cubicBezTo>
                  <a:pt x="656970" y="370109"/>
                  <a:pt x="658717" y="372058"/>
                  <a:pt x="658330" y="374396"/>
                </a:cubicBezTo>
                <a:cubicBezTo>
                  <a:pt x="658134" y="376540"/>
                  <a:pt x="656196" y="378294"/>
                  <a:pt x="653867" y="377904"/>
                </a:cubicBezTo>
                <a:cubicBezTo>
                  <a:pt x="651734" y="377710"/>
                  <a:pt x="649987" y="375761"/>
                  <a:pt x="650373" y="373422"/>
                </a:cubicBezTo>
                <a:cubicBezTo>
                  <a:pt x="650569" y="371473"/>
                  <a:pt x="652507" y="369524"/>
                  <a:pt x="654836" y="369914"/>
                </a:cubicBezTo>
                <a:close/>
                <a:moveTo>
                  <a:pt x="654449" y="374786"/>
                </a:moveTo>
                <a:lnTo>
                  <a:pt x="654645" y="374786"/>
                </a:lnTo>
                <a:cubicBezTo>
                  <a:pt x="655032" y="374591"/>
                  <a:pt x="655228" y="374396"/>
                  <a:pt x="655228" y="373812"/>
                </a:cubicBezTo>
                <a:cubicBezTo>
                  <a:pt x="655228" y="373227"/>
                  <a:pt x="654836" y="372837"/>
                  <a:pt x="654254" y="372837"/>
                </a:cubicBezTo>
                <a:cubicBezTo>
                  <a:pt x="653671" y="372837"/>
                  <a:pt x="653285" y="373227"/>
                  <a:pt x="653285" y="373812"/>
                </a:cubicBezTo>
                <a:cubicBezTo>
                  <a:pt x="653481" y="374396"/>
                  <a:pt x="653867" y="374786"/>
                  <a:pt x="654449" y="374786"/>
                </a:cubicBezTo>
                <a:close/>
                <a:moveTo>
                  <a:pt x="620684" y="362898"/>
                </a:moveTo>
                <a:cubicBezTo>
                  <a:pt x="620488" y="365041"/>
                  <a:pt x="618741" y="366795"/>
                  <a:pt x="616412" y="366601"/>
                </a:cubicBezTo>
                <a:cubicBezTo>
                  <a:pt x="614278" y="366406"/>
                  <a:pt x="612531" y="364652"/>
                  <a:pt x="612727" y="362313"/>
                </a:cubicBezTo>
                <a:cubicBezTo>
                  <a:pt x="612918" y="360169"/>
                  <a:pt x="614665" y="358415"/>
                  <a:pt x="617190" y="358610"/>
                </a:cubicBezTo>
                <a:cubicBezTo>
                  <a:pt x="619128" y="358805"/>
                  <a:pt x="620875" y="360559"/>
                  <a:pt x="620684" y="362898"/>
                </a:cubicBezTo>
                <a:close/>
                <a:moveTo>
                  <a:pt x="617386" y="363287"/>
                </a:moveTo>
                <a:lnTo>
                  <a:pt x="617576" y="363092"/>
                </a:lnTo>
                <a:cubicBezTo>
                  <a:pt x="617576" y="362898"/>
                  <a:pt x="617576" y="362897"/>
                  <a:pt x="617576" y="362703"/>
                </a:cubicBezTo>
                <a:cubicBezTo>
                  <a:pt x="617576" y="362118"/>
                  <a:pt x="617190" y="361728"/>
                  <a:pt x="616607" y="361728"/>
                </a:cubicBezTo>
                <a:cubicBezTo>
                  <a:pt x="616221" y="361728"/>
                  <a:pt x="615829" y="362118"/>
                  <a:pt x="615639" y="362508"/>
                </a:cubicBezTo>
                <a:cubicBezTo>
                  <a:pt x="615639" y="363092"/>
                  <a:pt x="616025" y="363482"/>
                  <a:pt x="616607" y="363482"/>
                </a:cubicBezTo>
                <a:cubicBezTo>
                  <a:pt x="616994" y="363482"/>
                  <a:pt x="617190" y="363482"/>
                  <a:pt x="617386" y="363287"/>
                </a:cubicBezTo>
                <a:close/>
                <a:moveTo>
                  <a:pt x="615639" y="372253"/>
                </a:moveTo>
                <a:cubicBezTo>
                  <a:pt x="615056" y="369914"/>
                  <a:pt x="616803" y="367770"/>
                  <a:pt x="618741" y="367380"/>
                </a:cubicBezTo>
                <a:cubicBezTo>
                  <a:pt x="621070" y="366990"/>
                  <a:pt x="623013" y="368549"/>
                  <a:pt x="623400" y="370498"/>
                </a:cubicBezTo>
                <a:cubicBezTo>
                  <a:pt x="623982" y="373032"/>
                  <a:pt x="622235" y="374981"/>
                  <a:pt x="620101" y="375371"/>
                </a:cubicBezTo>
                <a:cubicBezTo>
                  <a:pt x="617772" y="375761"/>
                  <a:pt x="616025" y="374007"/>
                  <a:pt x="615639" y="372253"/>
                </a:cubicBezTo>
                <a:close/>
                <a:moveTo>
                  <a:pt x="647853" y="375761"/>
                </a:moveTo>
                <a:cubicBezTo>
                  <a:pt x="649791" y="376150"/>
                  <a:pt x="651538" y="377904"/>
                  <a:pt x="651151" y="380438"/>
                </a:cubicBezTo>
                <a:cubicBezTo>
                  <a:pt x="650760" y="382387"/>
                  <a:pt x="649018" y="384141"/>
                  <a:pt x="646492" y="383751"/>
                </a:cubicBezTo>
                <a:cubicBezTo>
                  <a:pt x="644550" y="383362"/>
                  <a:pt x="642808" y="381607"/>
                  <a:pt x="643194" y="379074"/>
                </a:cubicBezTo>
                <a:cubicBezTo>
                  <a:pt x="643581" y="377125"/>
                  <a:pt x="645524" y="375371"/>
                  <a:pt x="647853" y="375761"/>
                </a:cubicBezTo>
                <a:close/>
                <a:moveTo>
                  <a:pt x="642808" y="342044"/>
                </a:moveTo>
                <a:cubicBezTo>
                  <a:pt x="644745" y="342433"/>
                  <a:pt x="646492" y="344188"/>
                  <a:pt x="646106" y="346526"/>
                </a:cubicBezTo>
                <a:cubicBezTo>
                  <a:pt x="645910" y="348475"/>
                  <a:pt x="643967" y="350229"/>
                  <a:pt x="641643" y="349840"/>
                </a:cubicBezTo>
                <a:cubicBezTo>
                  <a:pt x="639700" y="349450"/>
                  <a:pt x="637953" y="347696"/>
                  <a:pt x="638340" y="345357"/>
                </a:cubicBezTo>
                <a:cubicBezTo>
                  <a:pt x="638535" y="343408"/>
                  <a:pt x="640478" y="341849"/>
                  <a:pt x="642808" y="342044"/>
                </a:cubicBezTo>
                <a:close/>
                <a:moveTo>
                  <a:pt x="642225" y="345162"/>
                </a:moveTo>
                <a:cubicBezTo>
                  <a:pt x="641834" y="345162"/>
                  <a:pt x="641447" y="345552"/>
                  <a:pt x="641447" y="345942"/>
                </a:cubicBezTo>
                <a:cubicBezTo>
                  <a:pt x="641447" y="346331"/>
                  <a:pt x="641834" y="346721"/>
                  <a:pt x="642225" y="346721"/>
                </a:cubicBezTo>
                <a:cubicBezTo>
                  <a:pt x="642612" y="346721"/>
                  <a:pt x="642998" y="346331"/>
                  <a:pt x="642998" y="345942"/>
                </a:cubicBezTo>
                <a:cubicBezTo>
                  <a:pt x="642998" y="345552"/>
                  <a:pt x="642612" y="345162"/>
                  <a:pt x="642225" y="345162"/>
                </a:cubicBezTo>
                <a:close/>
                <a:moveTo>
                  <a:pt x="639896" y="353543"/>
                </a:moveTo>
                <a:cubicBezTo>
                  <a:pt x="639700" y="353543"/>
                  <a:pt x="639504" y="353737"/>
                  <a:pt x="639504" y="353932"/>
                </a:cubicBezTo>
                <a:cubicBezTo>
                  <a:pt x="639504" y="354127"/>
                  <a:pt x="639700" y="354322"/>
                  <a:pt x="639896" y="354322"/>
                </a:cubicBezTo>
                <a:cubicBezTo>
                  <a:pt x="640087" y="354322"/>
                  <a:pt x="640283" y="354127"/>
                  <a:pt x="640283" y="353932"/>
                </a:cubicBezTo>
                <a:cubicBezTo>
                  <a:pt x="640087" y="353543"/>
                  <a:pt x="640087" y="353543"/>
                  <a:pt x="639896" y="353543"/>
                </a:cubicBezTo>
                <a:close/>
                <a:moveTo>
                  <a:pt x="619519" y="370498"/>
                </a:moveTo>
                <a:cubicBezTo>
                  <a:pt x="618937" y="370498"/>
                  <a:pt x="618545" y="370888"/>
                  <a:pt x="618545" y="371473"/>
                </a:cubicBezTo>
                <a:cubicBezTo>
                  <a:pt x="618545" y="372058"/>
                  <a:pt x="618937" y="372447"/>
                  <a:pt x="619519" y="372447"/>
                </a:cubicBezTo>
                <a:cubicBezTo>
                  <a:pt x="620101" y="372447"/>
                  <a:pt x="620488" y="372058"/>
                  <a:pt x="620488" y="371473"/>
                </a:cubicBezTo>
                <a:cubicBezTo>
                  <a:pt x="620488" y="370888"/>
                  <a:pt x="620101" y="370498"/>
                  <a:pt x="619519" y="370498"/>
                </a:cubicBezTo>
                <a:close/>
                <a:moveTo>
                  <a:pt x="614665" y="352763"/>
                </a:moveTo>
                <a:cubicBezTo>
                  <a:pt x="614082" y="352763"/>
                  <a:pt x="613696" y="353153"/>
                  <a:pt x="613696" y="353737"/>
                </a:cubicBezTo>
                <a:cubicBezTo>
                  <a:pt x="613696" y="354322"/>
                  <a:pt x="614082" y="354712"/>
                  <a:pt x="614665" y="354712"/>
                </a:cubicBezTo>
                <a:cubicBezTo>
                  <a:pt x="615247" y="354712"/>
                  <a:pt x="615639" y="354322"/>
                  <a:pt x="615639" y="353737"/>
                </a:cubicBezTo>
                <a:cubicBezTo>
                  <a:pt x="615443" y="353153"/>
                  <a:pt x="615056" y="352763"/>
                  <a:pt x="614665" y="352763"/>
                </a:cubicBezTo>
                <a:close/>
                <a:moveTo>
                  <a:pt x="613113" y="343798"/>
                </a:moveTo>
                <a:cubicBezTo>
                  <a:pt x="612531" y="343798"/>
                  <a:pt x="612144" y="344188"/>
                  <a:pt x="612144" y="344772"/>
                </a:cubicBezTo>
                <a:cubicBezTo>
                  <a:pt x="612144" y="345357"/>
                  <a:pt x="612531" y="345747"/>
                  <a:pt x="613113" y="345747"/>
                </a:cubicBezTo>
                <a:cubicBezTo>
                  <a:pt x="613696" y="345747"/>
                  <a:pt x="614082" y="345357"/>
                  <a:pt x="614082" y="344772"/>
                </a:cubicBezTo>
                <a:cubicBezTo>
                  <a:pt x="614082" y="344188"/>
                  <a:pt x="613696" y="343798"/>
                  <a:pt x="613113" y="343798"/>
                </a:cubicBezTo>
                <a:close/>
                <a:moveTo>
                  <a:pt x="611758" y="325478"/>
                </a:moveTo>
                <a:cubicBezTo>
                  <a:pt x="611176" y="325478"/>
                  <a:pt x="610784" y="325867"/>
                  <a:pt x="610784" y="326452"/>
                </a:cubicBezTo>
                <a:cubicBezTo>
                  <a:pt x="610784" y="327037"/>
                  <a:pt x="611176" y="327426"/>
                  <a:pt x="611758" y="327426"/>
                </a:cubicBezTo>
                <a:cubicBezTo>
                  <a:pt x="612335" y="327426"/>
                  <a:pt x="612727" y="327037"/>
                  <a:pt x="612727" y="326452"/>
                </a:cubicBezTo>
                <a:cubicBezTo>
                  <a:pt x="612727" y="325867"/>
                  <a:pt x="612144" y="325478"/>
                  <a:pt x="611758" y="325478"/>
                </a:cubicBezTo>
                <a:close/>
                <a:moveTo>
                  <a:pt x="683170" y="337756"/>
                </a:moveTo>
                <a:cubicBezTo>
                  <a:pt x="682587" y="337756"/>
                  <a:pt x="682201" y="338146"/>
                  <a:pt x="682201" y="338730"/>
                </a:cubicBezTo>
                <a:cubicBezTo>
                  <a:pt x="682201" y="339315"/>
                  <a:pt x="682587" y="339705"/>
                  <a:pt x="683170" y="339705"/>
                </a:cubicBezTo>
                <a:cubicBezTo>
                  <a:pt x="683752" y="339705"/>
                  <a:pt x="684139" y="339315"/>
                  <a:pt x="684139" y="338730"/>
                </a:cubicBezTo>
                <a:cubicBezTo>
                  <a:pt x="684335" y="338146"/>
                  <a:pt x="683752" y="337756"/>
                  <a:pt x="683170" y="337756"/>
                </a:cubicBezTo>
                <a:close/>
                <a:moveTo>
                  <a:pt x="672883" y="352763"/>
                </a:moveTo>
                <a:cubicBezTo>
                  <a:pt x="672301" y="352763"/>
                  <a:pt x="671915" y="353153"/>
                  <a:pt x="671915" y="353737"/>
                </a:cubicBezTo>
                <a:cubicBezTo>
                  <a:pt x="671915" y="354322"/>
                  <a:pt x="672301" y="354712"/>
                  <a:pt x="672883" y="354712"/>
                </a:cubicBezTo>
                <a:cubicBezTo>
                  <a:pt x="673466" y="354712"/>
                  <a:pt x="673857" y="354322"/>
                  <a:pt x="673857" y="353737"/>
                </a:cubicBezTo>
                <a:cubicBezTo>
                  <a:pt x="674048" y="353348"/>
                  <a:pt x="673466" y="352763"/>
                  <a:pt x="672883" y="352763"/>
                </a:cubicBezTo>
                <a:close/>
                <a:moveTo>
                  <a:pt x="667256" y="359974"/>
                </a:moveTo>
                <a:cubicBezTo>
                  <a:pt x="666674" y="359974"/>
                  <a:pt x="666287" y="360364"/>
                  <a:pt x="666287" y="360949"/>
                </a:cubicBezTo>
                <a:cubicBezTo>
                  <a:pt x="666287" y="361533"/>
                  <a:pt x="666674" y="361923"/>
                  <a:pt x="667256" y="361923"/>
                </a:cubicBezTo>
                <a:cubicBezTo>
                  <a:pt x="667838" y="361923"/>
                  <a:pt x="668230" y="361533"/>
                  <a:pt x="668230" y="360949"/>
                </a:cubicBezTo>
                <a:cubicBezTo>
                  <a:pt x="668230" y="360364"/>
                  <a:pt x="667838" y="359974"/>
                  <a:pt x="667256" y="359974"/>
                </a:cubicBezTo>
                <a:close/>
                <a:moveTo>
                  <a:pt x="661046" y="366601"/>
                </a:moveTo>
                <a:cubicBezTo>
                  <a:pt x="660464" y="366601"/>
                  <a:pt x="660077" y="366990"/>
                  <a:pt x="660077" y="367575"/>
                </a:cubicBezTo>
                <a:cubicBezTo>
                  <a:pt x="660077" y="368160"/>
                  <a:pt x="660464" y="368549"/>
                  <a:pt x="661046" y="368549"/>
                </a:cubicBezTo>
                <a:cubicBezTo>
                  <a:pt x="661628" y="368549"/>
                  <a:pt x="662020" y="368160"/>
                  <a:pt x="662020" y="367575"/>
                </a:cubicBezTo>
                <a:cubicBezTo>
                  <a:pt x="662020" y="366990"/>
                  <a:pt x="661628" y="366601"/>
                  <a:pt x="661046" y="366601"/>
                </a:cubicBezTo>
                <a:close/>
                <a:moveTo>
                  <a:pt x="647271" y="378684"/>
                </a:moveTo>
                <a:cubicBezTo>
                  <a:pt x="646688" y="378684"/>
                  <a:pt x="646297" y="379074"/>
                  <a:pt x="646297" y="379659"/>
                </a:cubicBezTo>
                <a:cubicBezTo>
                  <a:pt x="646297" y="380243"/>
                  <a:pt x="646688" y="380633"/>
                  <a:pt x="647271" y="380633"/>
                </a:cubicBezTo>
                <a:cubicBezTo>
                  <a:pt x="647853" y="380633"/>
                  <a:pt x="648239" y="380243"/>
                  <a:pt x="648239" y="379659"/>
                </a:cubicBezTo>
                <a:cubicBezTo>
                  <a:pt x="648239" y="379074"/>
                  <a:pt x="647853" y="378684"/>
                  <a:pt x="647271" y="378684"/>
                </a:cubicBezTo>
                <a:close/>
                <a:moveTo>
                  <a:pt x="611562" y="316512"/>
                </a:moveTo>
                <a:cubicBezTo>
                  <a:pt x="610980" y="316512"/>
                  <a:pt x="610593" y="316902"/>
                  <a:pt x="610593" y="317487"/>
                </a:cubicBezTo>
                <a:cubicBezTo>
                  <a:pt x="610593" y="318071"/>
                  <a:pt x="610980" y="318461"/>
                  <a:pt x="611562" y="318461"/>
                </a:cubicBezTo>
                <a:cubicBezTo>
                  <a:pt x="612144" y="318461"/>
                  <a:pt x="612531" y="318071"/>
                  <a:pt x="612531" y="317487"/>
                </a:cubicBezTo>
                <a:cubicBezTo>
                  <a:pt x="612531" y="316902"/>
                  <a:pt x="612144" y="316512"/>
                  <a:pt x="611562" y="316512"/>
                </a:cubicBezTo>
                <a:close/>
                <a:moveTo>
                  <a:pt x="663762" y="425265"/>
                </a:moveTo>
                <a:cubicBezTo>
                  <a:pt x="664344" y="421367"/>
                  <a:pt x="658526" y="420392"/>
                  <a:pt x="657943" y="424290"/>
                </a:cubicBezTo>
                <a:cubicBezTo>
                  <a:pt x="657748" y="426044"/>
                  <a:pt x="658912" y="427408"/>
                  <a:pt x="660464" y="427603"/>
                </a:cubicBezTo>
                <a:cubicBezTo>
                  <a:pt x="662211" y="427798"/>
                  <a:pt x="663571" y="426629"/>
                  <a:pt x="663762" y="425265"/>
                </a:cubicBezTo>
                <a:close/>
                <a:moveTo>
                  <a:pt x="1088950" y="409478"/>
                </a:moveTo>
                <a:cubicBezTo>
                  <a:pt x="1088950" y="409283"/>
                  <a:pt x="1088950" y="409283"/>
                  <a:pt x="1088759" y="409088"/>
                </a:cubicBezTo>
                <a:cubicBezTo>
                  <a:pt x="1088564" y="408893"/>
                  <a:pt x="1088564" y="408698"/>
                  <a:pt x="1088373" y="408503"/>
                </a:cubicBezTo>
                <a:cubicBezTo>
                  <a:pt x="1088177" y="408308"/>
                  <a:pt x="1087981" y="408113"/>
                  <a:pt x="1087981" y="407919"/>
                </a:cubicBezTo>
                <a:cubicBezTo>
                  <a:pt x="1088177" y="407724"/>
                  <a:pt x="1088368" y="407529"/>
                  <a:pt x="1088759" y="407334"/>
                </a:cubicBezTo>
                <a:cubicBezTo>
                  <a:pt x="1088950" y="407139"/>
                  <a:pt x="1089146" y="406944"/>
                  <a:pt x="1089533" y="406554"/>
                </a:cubicBezTo>
                <a:cubicBezTo>
                  <a:pt x="1090893" y="404605"/>
                  <a:pt x="1091671" y="402851"/>
                  <a:pt x="1091280" y="400123"/>
                </a:cubicBezTo>
                <a:cubicBezTo>
                  <a:pt x="1090893" y="397004"/>
                  <a:pt x="1088950" y="394860"/>
                  <a:pt x="1086430" y="393691"/>
                </a:cubicBezTo>
                <a:cubicBezTo>
                  <a:pt x="1086817" y="392522"/>
                  <a:pt x="1087012" y="392132"/>
                  <a:pt x="1086626" y="390768"/>
                </a:cubicBezTo>
                <a:cubicBezTo>
                  <a:pt x="1086430" y="390378"/>
                  <a:pt x="1086234" y="389793"/>
                  <a:pt x="1086043" y="389598"/>
                </a:cubicBezTo>
                <a:cubicBezTo>
                  <a:pt x="1085848" y="389208"/>
                  <a:pt x="1085461" y="389014"/>
                  <a:pt x="1085265" y="388624"/>
                </a:cubicBezTo>
                <a:cubicBezTo>
                  <a:pt x="1086043" y="387454"/>
                  <a:pt x="1086626" y="387259"/>
                  <a:pt x="1087399" y="385895"/>
                </a:cubicBezTo>
                <a:cubicBezTo>
                  <a:pt x="1088177" y="384921"/>
                  <a:pt x="1088564" y="383751"/>
                  <a:pt x="1089146" y="382387"/>
                </a:cubicBezTo>
                <a:cubicBezTo>
                  <a:pt x="1089533" y="381023"/>
                  <a:pt x="1089924" y="379853"/>
                  <a:pt x="1090115" y="378294"/>
                </a:cubicBezTo>
                <a:cubicBezTo>
                  <a:pt x="1090311" y="377125"/>
                  <a:pt x="1090115" y="377710"/>
                  <a:pt x="1090697" y="376930"/>
                </a:cubicBezTo>
                <a:cubicBezTo>
                  <a:pt x="1091862" y="375761"/>
                  <a:pt x="1092253" y="374201"/>
                  <a:pt x="1091671" y="372642"/>
                </a:cubicBezTo>
                <a:cubicBezTo>
                  <a:pt x="1091280" y="371668"/>
                  <a:pt x="1094000" y="366795"/>
                  <a:pt x="1094583" y="365626"/>
                </a:cubicBezTo>
                <a:cubicBezTo>
                  <a:pt x="1094774" y="365041"/>
                  <a:pt x="1095160" y="364457"/>
                  <a:pt x="1095552" y="364067"/>
                </a:cubicBezTo>
                <a:cubicBezTo>
                  <a:pt x="1095938" y="363287"/>
                  <a:pt x="1095552" y="362508"/>
                  <a:pt x="1095160" y="362118"/>
                </a:cubicBezTo>
                <a:lnTo>
                  <a:pt x="1094969" y="361923"/>
                </a:lnTo>
                <a:cubicBezTo>
                  <a:pt x="1095356" y="361338"/>
                  <a:pt x="1095938" y="360559"/>
                  <a:pt x="1096521" y="359779"/>
                </a:cubicBezTo>
                <a:cubicBezTo>
                  <a:pt x="1112048" y="342628"/>
                  <a:pt x="1118258" y="331324"/>
                  <a:pt x="1124272" y="300530"/>
                </a:cubicBezTo>
                <a:cubicBezTo>
                  <a:pt x="1126988" y="286888"/>
                  <a:pt x="1128735" y="273440"/>
                  <a:pt x="1132033" y="262331"/>
                </a:cubicBezTo>
                <a:cubicBezTo>
                  <a:pt x="1139021" y="237774"/>
                  <a:pt x="1156682" y="219844"/>
                  <a:pt x="1192777" y="215946"/>
                </a:cubicBezTo>
                <a:cubicBezTo>
                  <a:pt x="1214510" y="213607"/>
                  <a:pt x="1236829" y="220818"/>
                  <a:pt x="1246528" y="240113"/>
                </a:cubicBezTo>
                <a:cubicBezTo>
                  <a:pt x="1251187" y="249078"/>
                  <a:pt x="1247693" y="267983"/>
                  <a:pt x="1245173" y="278117"/>
                </a:cubicBezTo>
                <a:cubicBezTo>
                  <a:pt x="1233722" y="267203"/>
                  <a:pt x="1216061" y="264475"/>
                  <a:pt x="1200925" y="267203"/>
                </a:cubicBezTo>
                <a:cubicBezTo>
                  <a:pt x="1186372" y="269737"/>
                  <a:pt x="1174730" y="277143"/>
                  <a:pt x="1169489" y="291565"/>
                </a:cubicBezTo>
                <a:cubicBezTo>
                  <a:pt x="1165608" y="302284"/>
                  <a:pt x="1167355" y="313589"/>
                  <a:pt x="1164443" y="328596"/>
                </a:cubicBezTo>
                <a:cubicBezTo>
                  <a:pt x="1156873" y="368549"/>
                  <a:pt x="1132425" y="389014"/>
                  <a:pt x="1100015" y="409478"/>
                </a:cubicBezTo>
                <a:cubicBezTo>
                  <a:pt x="1094969" y="409283"/>
                  <a:pt x="1089924" y="409673"/>
                  <a:pt x="1088950" y="409478"/>
                </a:cubicBezTo>
                <a:close/>
                <a:moveTo>
                  <a:pt x="1084101" y="416299"/>
                </a:moveTo>
                <a:lnTo>
                  <a:pt x="1084487" y="416299"/>
                </a:lnTo>
                <a:cubicBezTo>
                  <a:pt x="1100401" y="415325"/>
                  <a:pt x="1114372" y="417664"/>
                  <a:pt x="1121943" y="426239"/>
                </a:cubicBezTo>
                <a:cubicBezTo>
                  <a:pt x="1127184" y="432086"/>
                  <a:pt x="1128931" y="440856"/>
                  <a:pt x="1125633" y="452160"/>
                </a:cubicBezTo>
                <a:cubicBezTo>
                  <a:pt x="1125437" y="452745"/>
                  <a:pt x="1124272" y="451770"/>
                  <a:pt x="1123885" y="450991"/>
                </a:cubicBezTo>
                <a:cubicBezTo>
                  <a:pt x="1120778" y="445339"/>
                  <a:pt x="1112048" y="441051"/>
                  <a:pt x="1105838" y="439492"/>
                </a:cubicBezTo>
                <a:cubicBezTo>
                  <a:pt x="1084683" y="434035"/>
                  <a:pt x="1062559" y="449042"/>
                  <a:pt x="1038111" y="456058"/>
                </a:cubicBezTo>
                <a:cubicBezTo>
                  <a:pt x="1005505" y="466193"/>
                  <a:pt x="950976" y="483733"/>
                  <a:pt x="930212" y="448652"/>
                </a:cubicBezTo>
                <a:cubicBezTo>
                  <a:pt x="972708" y="466972"/>
                  <a:pt x="1019285" y="428383"/>
                  <a:pt x="1064110" y="419223"/>
                </a:cubicBezTo>
                <a:cubicBezTo>
                  <a:pt x="1070903" y="417664"/>
                  <a:pt x="1077504" y="416689"/>
                  <a:pt x="1084101" y="416299"/>
                </a:cubicBezTo>
                <a:close/>
                <a:moveTo>
                  <a:pt x="954470" y="400512"/>
                </a:moveTo>
                <a:cubicBezTo>
                  <a:pt x="955243" y="401097"/>
                  <a:pt x="956021" y="401682"/>
                  <a:pt x="956799" y="402266"/>
                </a:cubicBezTo>
                <a:cubicBezTo>
                  <a:pt x="956799" y="402266"/>
                  <a:pt x="956990" y="402266"/>
                  <a:pt x="956990" y="402461"/>
                </a:cubicBezTo>
                <a:cubicBezTo>
                  <a:pt x="956990" y="402461"/>
                  <a:pt x="956990" y="402461"/>
                  <a:pt x="957186" y="402656"/>
                </a:cubicBezTo>
                <a:cubicBezTo>
                  <a:pt x="956794" y="403046"/>
                  <a:pt x="956217" y="403436"/>
                  <a:pt x="955825" y="404021"/>
                </a:cubicBezTo>
                <a:cubicBezTo>
                  <a:pt x="955634" y="404605"/>
                  <a:pt x="955634" y="404995"/>
                  <a:pt x="955825" y="405385"/>
                </a:cubicBezTo>
                <a:cubicBezTo>
                  <a:pt x="956021" y="405580"/>
                  <a:pt x="956021" y="405775"/>
                  <a:pt x="956217" y="405775"/>
                </a:cubicBezTo>
                <a:cubicBezTo>
                  <a:pt x="956603" y="405969"/>
                  <a:pt x="960680" y="407919"/>
                  <a:pt x="963004" y="409478"/>
                </a:cubicBezTo>
                <a:cubicBezTo>
                  <a:pt x="963586" y="409867"/>
                  <a:pt x="963978" y="410062"/>
                  <a:pt x="964169" y="410452"/>
                </a:cubicBezTo>
                <a:lnTo>
                  <a:pt x="964169" y="410647"/>
                </a:lnTo>
                <a:cubicBezTo>
                  <a:pt x="964169" y="410842"/>
                  <a:pt x="964365" y="411232"/>
                  <a:pt x="964365" y="411427"/>
                </a:cubicBezTo>
                <a:cubicBezTo>
                  <a:pt x="964560" y="411621"/>
                  <a:pt x="964560" y="411817"/>
                  <a:pt x="964751" y="412012"/>
                </a:cubicBezTo>
                <a:cubicBezTo>
                  <a:pt x="965143" y="412402"/>
                  <a:pt x="965529" y="412791"/>
                  <a:pt x="966307" y="413181"/>
                </a:cubicBezTo>
                <a:cubicBezTo>
                  <a:pt x="966694" y="413376"/>
                  <a:pt x="966890" y="413376"/>
                  <a:pt x="967472" y="413376"/>
                </a:cubicBezTo>
                <a:cubicBezTo>
                  <a:pt x="967859" y="413376"/>
                  <a:pt x="967663" y="413376"/>
                  <a:pt x="967859" y="413571"/>
                </a:cubicBezTo>
                <a:cubicBezTo>
                  <a:pt x="969214" y="415130"/>
                  <a:pt x="969214" y="415130"/>
                  <a:pt x="970770" y="416494"/>
                </a:cubicBezTo>
                <a:cubicBezTo>
                  <a:pt x="972708" y="418053"/>
                  <a:pt x="975429" y="419418"/>
                  <a:pt x="977949" y="420002"/>
                </a:cubicBezTo>
                <a:cubicBezTo>
                  <a:pt x="977753" y="421367"/>
                  <a:pt x="977753" y="422146"/>
                  <a:pt x="978145" y="423121"/>
                </a:cubicBezTo>
                <a:cubicBezTo>
                  <a:pt x="978336" y="423511"/>
                  <a:pt x="978727" y="423705"/>
                  <a:pt x="978918" y="424095"/>
                </a:cubicBezTo>
                <a:cubicBezTo>
                  <a:pt x="979114" y="424290"/>
                  <a:pt x="979310" y="424290"/>
                  <a:pt x="979310" y="424485"/>
                </a:cubicBezTo>
                <a:cubicBezTo>
                  <a:pt x="978531" y="425849"/>
                  <a:pt x="978145" y="426629"/>
                  <a:pt x="977949" y="428578"/>
                </a:cubicBezTo>
                <a:cubicBezTo>
                  <a:pt x="977949" y="429942"/>
                  <a:pt x="978145" y="431306"/>
                  <a:pt x="978727" y="432476"/>
                </a:cubicBezTo>
                <a:cubicBezTo>
                  <a:pt x="979310" y="433450"/>
                  <a:pt x="980083" y="434230"/>
                  <a:pt x="981057" y="434815"/>
                </a:cubicBezTo>
                <a:cubicBezTo>
                  <a:pt x="982216" y="435594"/>
                  <a:pt x="983381" y="435984"/>
                  <a:pt x="985128" y="436179"/>
                </a:cubicBezTo>
                <a:cubicBezTo>
                  <a:pt x="984937" y="437348"/>
                  <a:pt x="985128" y="438518"/>
                  <a:pt x="985710" y="439492"/>
                </a:cubicBezTo>
                <a:cubicBezTo>
                  <a:pt x="968245" y="446703"/>
                  <a:pt x="950393" y="447678"/>
                  <a:pt x="933701" y="441636"/>
                </a:cubicBezTo>
                <a:cubicBezTo>
                  <a:pt x="909253" y="432671"/>
                  <a:pt x="884996" y="412791"/>
                  <a:pt x="867139" y="387454"/>
                </a:cubicBezTo>
                <a:cubicBezTo>
                  <a:pt x="847736" y="359974"/>
                  <a:pt x="835703" y="325867"/>
                  <a:pt x="837836" y="295853"/>
                </a:cubicBezTo>
                <a:cubicBezTo>
                  <a:pt x="841913" y="296048"/>
                  <a:pt x="846376" y="296243"/>
                  <a:pt x="850838" y="296632"/>
                </a:cubicBezTo>
                <a:lnTo>
                  <a:pt x="851034" y="296632"/>
                </a:lnTo>
                <a:lnTo>
                  <a:pt x="851225" y="296632"/>
                </a:lnTo>
                <a:lnTo>
                  <a:pt x="851421" y="296632"/>
                </a:lnTo>
                <a:cubicBezTo>
                  <a:pt x="853168" y="296827"/>
                  <a:pt x="854915" y="296827"/>
                  <a:pt x="856466" y="297022"/>
                </a:cubicBezTo>
                <a:lnTo>
                  <a:pt x="857048" y="297022"/>
                </a:lnTo>
                <a:cubicBezTo>
                  <a:pt x="858017" y="297022"/>
                  <a:pt x="858991" y="297217"/>
                  <a:pt x="859960" y="297217"/>
                </a:cubicBezTo>
                <a:cubicBezTo>
                  <a:pt x="869664" y="298192"/>
                  <a:pt x="880919" y="299946"/>
                  <a:pt x="886160" y="300920"/>
                </a:cubicBezTo>
                <a:cubicBezTo>
                  <a:pt x="890041" y="328596"/>
                  <a:pt x="896251" y="369134"/>
                  <a:pt x="938747" y="389014"/>
                </a:cubicBezTo>
                <a:cubicBezTo>
                  <a:pt x="943019" y="391157"/>
                  <a:pt x="946899" y="394860"/>
                  <a:pt x="950780" y="397394"/>
                </a:cubicBezTo>
                <a:cubicBezTo>
                  <a:pt x="951362" y="397784"/>
                  <a:pt x="951945" y="397979"/>
                  <a:pt x="952527" y="398369"/>
                </a:cubicBezTo>
                <a:lnTo>
                  <a:pt x="954470" y="400512"/>
                </a:lnTo>
                <a:close/>
                <a:moveTo>
                  <a:pt x="936422" y="378879"/>
                </a:moveTo>
                <a:cubicBezTo>
                  <a:pt x="937005" y="380438"/>
                  <a:pt x="937587" y="381802"/>
                  <a:pt x="938360" y="383167"/>
                </a:cubicBezTo>
                <a:cubicBezTo>
                  <a:pt x="938747" y="383946"/>
                  <a:pt x="939138" y="384531"/>
                  <a:pt x="939721" y="385311"/>
                </a:cubicBezTo>
                <a:cubicBezTo>
                  <a:pt x="938942" y="384921"/>
                  <a:pt x="938169" y="384336"/>
                  <a:pt x="937195" y="383751"/>
                </a:cubicBezTo>
                <a:cubicBezTo>
                  <a:pt x="904790" y="366601"/>
                  <a:pt x="898771" y="333663"/>
                  <a:pt x="896442" y="323139"/>
                </a:cubicBezTo>
                <a:cubicBezTo>
                  <a:pt x="901296" y="321969"/>
                  <a:pt x="923420" y="319046"/>
                  <a:pt x="930599" y="308522"/>
                </a:cubicBezTo>
                <a:cubicBezTo>
                  <a:pt x="932537" y="305793"/>
                  <a:pt x="932537" y="303064"/>
                  <a:pt x="932346" y="301700"/>
                </a:cubicBezTo>
                <a:cubicBezTo>
                  <a:pt x="932150" y="300336"/>
                  <a:pt x="931568" y="298971"/>
                  <a:pt x="930986" y="297802"/>
                </a:cubicBezTo>
                <a:cubicBezTo>
                  <a:pt x="931377" y="297607"/>
                  <a:pt x="932150" y="297412"/>
                  <a:pt x="933119" y="297022"/>
                </a:cubicBezTo>
                <a:cubicBezTo>
                  <a:pt x="940494" y="293904"/>
                  <a:pt x="944184" y="284354"/>
                  <a:pt x="940885" y="277143"/>
                </a:cubicBezTo>
                <a:cubicBezTo>
                  <a:pt x="939911" y="274999"/>
                  <a:pt x="937974" y="272271"/>
                  <a:pt x="935840" y="271296"/>
                </a:cubicBezTo>
                <a:cubicBezTo>
                  <a:pt x="936227" y="270711"/>
                  <a:pt x="939721" y="267788"/>
                  <a:pt x="937974" y="263110"/>
                </a:cubicBezTo>
                <a:cubicBezTo>
                  <a:pt x="937778" y="262721"/>
                  <a:pt x="937587" y="262331"/>
                  <a:pt x="937391" y="261746"/>
                </a:cubicBezTo>
                <a:cubicBezTo>
                  <a:pt x="937195" y="261356"/>
                  <a:pt x="936809" y="260967"/>
                  <a:pt x="936613" y="260577"/>
                </a:cubicBezTo>
                <a:cubicBezTo>
                  <a:pt x="939138" y="258043"/>
                  <a:pt x="946899" y="256094"/>
                  <a:pt x="952723" y="242062"/>
                </a:cubicBezTo>
                <a:cubicBezTo>
                  <a:pt x="953305" y="240503"/>
                  <a:pt x="955052" y="241672"/>
                  <a:pt x="956990" y="238554"/>
                </a:cubicBezTo>
                <a:cubicBezTo>
                  <a:pt x="957572" y="237384"/>
                  <a:pt x="958155" y="236020"/>
                  <a:pt x="958155" y="234266"/>
                </a:cubicBezTo>
                <a:cubicBezTo>
                  <a:pt x="958155" y="232902"/>
                  <a:pt x="958155" y="233096"/>
                  <a:pt x="958737" y="232122"/>
                </a:cubicBezTo>
                <a:cubicBezTo>
                  <a:pt x="961453" y="228029"/>
                  <a:pt x="966498" y="222962"/>
                  <a:pt x="970188" y="219844"/>
                </a:cubicBezTo>
                <a:cubicBezTo>
                  <a:pt x="972708" y="217700"/>
                  <a:pt x="969410" y="215361"/>
                  <a:pt x="966112" y="214971"/>
                </a:cubicBezTo>
                <a:cubicBezTo>
                  <a:pt x="966498" y="214387"/>
                  <a:pt x="966890" y="213802"/>
                  <a:pt x="967276" y="213412"/>
                </a:cubicBezTo>
                <a:lnTo>
                  <a:pt x="970575" y="208929"/>
                </a:lnTo>
                <a:cubicBezTo>
                  <a:pt x="981443" y="193922"/>
                  <a:pt x="995610" y="169755"/>
                  <a:pt x="992312" y="150265"/>
                </a:cubicBezTo>
                <a:cubicBezTo>
                  <a:pt x="988431" y="127463"/>
                  <a:pt x="956217" y="96669"/>
                  <a:pt x="933119" y="99982"/>
                </a:cubicBezTo>
                <a:cubicBezTo>
                  <a:pt x="930795" y="100372"/>
                  <a:pt x="928852" y="100956"/>
                  <a:pt x="926909" y="101931"/>
                </a:cubicBezTo>
                <a:cubicBezTo>
                  <a:pt x="925554" y="102516"/>
                  <a:pt x="922642" y="104270"/>
                  <a:pt x="922060" y="105244"/>
                </a:cubicBezTo>
                <a:lnTo>
                  <a:pt x="918375" y="103685"/>
                </a:lnTo>
                <a:cubicBezTo>
                  <a:pt x="918375" y="100372"/>
                  <a:pt x="915850" y="101346"/>
                  <a:pt x="912165" y="101151"/>
                </a:cubicBezTo>
                <a:cubicBezTo>
                  <a:pt x="911191" y="94135"/>
                  <a:pt x="902069" y="88678"/>
                  <a:pt x="894112" y="94914"/>
                </a:cubicBezTo>
                <a:cubicBezTo>
                  <a:pt x="892561" y="96084"/>
                  <a:pt x="891396" y="98423"/>
                  <a:pt x="890814" y="100372"/>
                </a:cubicBezTo>
                <a:cubicBezTo>
                  <a:pt x="890623" y="100761"/>
                  <a:pt x="890814" y="100956"/>
                  <a:pt x="890428" y="101151"/>
                </a:cubicBezTo>
                <a:cubicBezTo>
                  <a:pt x="888485" y="101151"/>
                  <a:pt x="885382" y="100566"/>
                  <a:pt x="884604" y="102320"/>
                </a:cubicBezTo>
                <a:lnTo>
                  <a:pt x="883053" y="107778"/>
                </a:lnTo>
                <a:cubicBezTo>
                  <a:pt x="878786" y="107388"/>
                  <a:pt x="872380" y="106024"/>
                  <a:pt x="867721" y="105439"/>
                </a:cubicBezTo>
                <a:cubicBezTo>
                  <a:pt x="865974" y="105244"/>
                  <a:pt x="865974" y="105439"/>
                  <a:pt x="865588" y="104660"/>
                </a:cubicBezTo>
                <a:lnTo>
                  <a:pt x="859960" y="95499"/>
                </a:lnTo>
                <a:cubicBezTo>
                  <a:pt x="859378" y="94720"/>
                  <a:pt x="859182" y="94525"/>
                  <a:pt x="858213" y="94330"/>
                </a:cubicBezTo>
                <a:cubicBezTo>
                  <a:pt x="856853" y="93940"/>
                  <a:pt x="852003" y="92965"/>
                  <a:pt x="851225" y="92576"/>
                </a:cubicBezTo>
                <a:cubicBezTo>
                  <a:pt x="851421" y="90627"/>
                  <a:pt x="851034" y="90627"/>
                  <a:pt x="850065" y="89847"/>
                </a:cubicBezTo>
                <a:cubicBezTo>
                  <a:pt x="846762" y="87508"/>
                  <a:pt x="843077" y="86924"/>
                  <a:pt x="841717" y="86339"/>
                </a:cubicBezTo>
                <a:cubicBezTo>
                  <a:pt x="847344" y="82246"/>
                  <a:pt x="851225" y="76010"/>
                  <a:pt x="851225" y="67824"/>
                </a:cubicBezTo>
                <a:cubicBezTo>
                  <a:pt x="851225" y="59443"/>
                  <a:pt x="845989" y="50868"/>
                  <a:pt x="838419" y="47165"/>
                </a:cubicBezTo>
                <a:cubicBezTo>
                  <a:pt x="838032" y="46775"/>
                  <a:pt x="837836" y="45801"/>
                  <a:pt x="837063" y="43852"/>
                </a:cubicBezTo>
                <a:cubicBezTo>
                  <a:pt x="836285" y="41318"/>
                  <a:pt x="836089" y="38200"/>
                  <a:pt x="836089" y="35471"/>
                </a:cubicBezTo>
                <a:cubicBezTo>
                  <a:pt x="841526" y="34887"/>
                  <a:pt x="846958" y="36835"/>
                  <a:pt x="850838" y="38979"/>
                </a:cubicBezTo>
                <a:cubicBezTo>
                  <a:pt x="851807" y="39564"/>
                  <a:pt x="853168" y="40538"/>
                  <a:pt x="854332" y="39954"/>
                </a:cubicBezTo>
                <a:cubicBezTo>
                  <a:pt x="855497" y="39369"/>
                  <a:pt x="855497" y="38005"/>
                  <a:pt x="855497" y="36446"/>
                </a:cubicBezTo>
                <a:lnTo>
                  <a:pt x="855497" y="17930"/>
                </a:lnTo>
                <a:cubicBezTo>
                  <a:pt x="855497" y="16371"/>
                  <a:pt x="855497" y="15202"/>
                  <a:pt x="854137" y="14812"/>
                </a:cubicBezTo>
                <a:cubicBezTo>
                  <a:pt x="852003" y="14033"/>
                  <a:pt x="846376" y="20269"/>
                  <a:pt x="836089" y="19490"/>
                </a:cubicBezTo>
                <a:cubicBezTo>
                  <a:pt x="835507" y="16176"/>
                  <a:pt x="836867" y="11109"/>
                  <a:pt x="837836" y="8381"/>
                </a:cubicBezTo>
                <a:cubicBezTo>
                  <a:pt x="838419" y="6821"/>
                  <a:pt x="839197" y="5457"/>
                  <a:pt x="839970" y="4093"/>
                </a:cubicBezTo>
                <a:cubicBezTo>
                  <a:pt x="840361" y="3508"/>
                  <a:pt x="840944" y="2729"/>
                  <a:pt x="840748" y="1754"/>
                </a:cubicBezTo>
                <a:cubicBezTo>
                  <a:pt x="840552" y="780"/>
                  <a:pt x="839970" y="390"/>
                  <a:pt x="839387" y="0"/>
                </a:cubicBezTo>
                <a:lnTo>
                  <a:pt x="816877" y="0"/>
                </a:lnTo>
                <a:cubicBezTo>
                  <a:pt x="816295" y="585"/>
                  <a:pt x="815522" y="780"/>
                  <a:pt x="815522" y="1949"/>
                </a:cubicBezTo>
                <a:cubicBezTo>
                  <a:pt x="815522" y="2923"/>
                  <a:pt x="817655" y="6237"/>
                  <a:pt x="818433" y="8575"/>
                </a:cubicBezTo>
                <a:cubicBezTo>
                  <a:pt x="819402" y="11304"/>
                  <a:pt x="820567" y="16371"/>
                  <a:pt x="820175" y="19490"/>
                </a:cubicBezTo>
                <a:cubicBezTo>
                  <a:pt x="814548" y="20074"/>
                  <a:pt x="809502" y="17930"/>
                  <a:pt x="805431" y="15982"/>
                </a:cubicBezTo>
                <a:cubicBezTo>
                  <a:pt x="804457" y="15592"/>
                  <a:pt x="803292" y="14422"/>
                  <a:pt x="802128" y="15007"/>
                </a:cubicBezTo>
                <a:cubicBezTo>
                  <a:pt x="800772" y="15592"/>
                  <a:pt x="800772" y="16566"/>
                  <a:pt x="800772" y="18320"/>
                </a:cubicBezTo>
                <a:lnTo>
                  <a:pt x="800772" y="36446"/>
                </a:lnTo>
                <a:cubicBezTo>
                  <a:pt x="800772" y="38005"/>
                  <a:pt x="800772" y="39369"/>
                  <a:pt x="801937" y="39759"/>
                </a:cubicBezTo>
                <a:cubicBezTo>
                  <a:pt x="803292" y="40344"/>
                  <a:pt x="804457" y="39174"/>
                  <a:pt x="805431" y="38784"/>
                </a:cubicBezTo>
                <a:cubicBezTo>
                  <a:pt x="809312" y="36641"/>
                  <a:pt x="814743" y="34497"/>
                  <a:pt x="820175" y="35276"/>
                </a:cubicBezTo>
                <a:cubicBezTo>
                  <a:pt x="820371" y="38200"/>
                  <a:pt x="819984" y="41123"/>
                  <a:pt x="819206" y="43657"/>
                </a:cubicBezTo>
                <a:cubicBezTo>
                  <a:pt x="818624" y="45606"/>
                  <a:pt x="818433" y="46385"/>
                  <a:pt x="818042" y="46970"/>
                </a:cubicBezTo>
                <a:cubicBezTo>
                  <a:pt x="810476" y="50673"/>
                  <a:pt x="805235" y="59249"/>
                  <a:pt x="805235" y="67629"/>
                </a:cubicBezTo>
                <a:cubicBezTo>
                  <a:pt x="805235" y="76010"/>
                  <a:pt x="808920" y="82051"/>
                  <a:pt x="814743" y="86144"/>
                </a:cubicBezTo>
                <a:cubicBezTo>
                  <a:pt x="813579" y="86729"/>
                  <a:pt x="809502" y="87119"/>
                  <a:pt x="806400" y="89652"/>
                </a:cubicBezTo>
                <a:cubicBezTo>
                  <a:pt x="805431" y="90432"/>
                  <a:pt x="805039" y="90627"/>
                  <a:pt x="805235" y="92381"/>
                </a:cubicBezTo>
                <a:cubicBezTo>
                  <a:pt x="804266" y="92771"/>
                  <a:pt x="801545" y="93355"/>
                  <a:pt x="800381" y="93550"/>
                </a:cubicBezTo>
                <a:cubicBezTo>
                  <a:pt x="798056" y="94135"/>
                  <a:pt x="797278" y="93940"/>
                  <a:pt x="796309" y="95304"/>
                </a:cubicBezTo>
                <a:cubicBezTo>
                  <a:pt x="794949" y="97643"/>
                  <a:pt x="793202" y="100177"/>
                  <a:pt x="791846" y="102516"/>
                </a:cubicBezTo>
                <a:cubicBezTo>
                  <a:pt x="790486" y="104660"/>
                  <a:pt x="790873" y="104660"/>
                  <a:pt x="789708" y="104855"/>
                </a:cubicBezTo>
                <a:cubicBezTo>
                  <a:pt x="784663" y="105634"/>
                  <a:pt x="777680" y="106998"/>
                  <a:pt x="773217" y="107388"/>
                </a:cubicBezTo>
                <a:cubicBezTo>
                  <a:pt x="773021" y="106414"/>
                  <a:pt x="771856" y="102516"/>
                  <a:pt x="771660" y="101931"/>
                </a:cubicBezTo>
                <a:cubicBezTo>
                  <a:pt x="770887" y="100177"/>
                  <a:pt x="767780" y="100761"/>
                  <a:pt x="765842" y="100761"/>
                </a:cubicBezTo>
                <a:cubicBezTo>
                  <a:pt x="765450" y="100761"/>
                  <a:pt x="765450" y="100177"/>
                  <a:pt x="765450" y="99787"/>
                </a:cubicBezTo>
                <a:cubicBezTo>
                  <a:pt x="764286" y="95109"/>
                  <a:pt x="760019" y="91796"/>
                  <a:pt x="754973" y="91796"/>
                </a:cubicBezTo>
                <a:cubicBezTo>
                  <a:pt x="749346" y="91796"/>
                  <a:pt x="744883" y="95889"/>
                  <a:pt x="744105" y="100761"/>
                </a:cubicBezTo>
                <a:cubicBezTo>
                  <a:pt x="742749" y="100761"/>
                  <a:pt x="741002" y="100566"/>
                  <a:pt x="739642" y="100761"/>
                </a:cubicBezTo>
                <a:cubicBezTo>
                  <a:pt x="738281" y="100956"/>
                  <a:pt x="737895" y="101736"/>
                  <a:pt x="737895" y="103295"/>
                </a:cubicBezTo>
                <a:lnTo>
                  <a:pt x="734210" y="104855"/>
                </a:lnTo>
                <a:cubicBezTo>
                  <a:pt x="733628" y="104075"/>
                  <a:pt x="730716" y="102126"/>
                  <a:pt x="729355" y="101541"/>
                </a:cubicBezTo>
                <a:cubicBezTo>
                  <a:pt x="722759" y="98423"/>
                  <a:pt x="715580" y="99202"/>
                  <a:pt x="708788" y="101346"/>
                </a:cubicBezTo>
                <a:cubicBezTo>
                  <a:pt x="696754" y="105439"/>
                  <a:pt x="686277" y="114210"/>
                  <a:pt x="677929" y="123565"/>
                </a:cubicBezTo>
                <a:cubicBezTo>
                  <a:pt x="672693" y="129217"/>
                  <a:pt x="666674" y="139156"/>
                  <a:pt x="664736" y="146952"/>
                </a:cubicBezTo>
                <a:cubicBezTo>
                  <a:pt x="659108" y="168001"/>
                  <a:pt x="675991" y="195676"/>
                  <a:pt x="688215" y="211463"/>
                </a:cubicBezTo>
                <a:lnTo>
                  <a:pt x="690544" y="214387"/>
                </a:lnTo>
                <a:cubicBezTo>
                  <a:pt x="689184" y="214581"/>
                  <a:pt x="687633" y="215166"/>
                  <a:pt x="686664" y="215751"/>
                </a:cubicBezTo>
                <a:cubicBezTo>
                  <a:pt x="683752" y="217700"/>
                  <a:pt x="687633" y="219844"/>
                  <a:pt x="689184" y="221598"/>
                </a:cubicBezTo>
                <a:cubicBezTo>
                  <a:pt x="690158" y="222572"/>
                  <a:pt x="690931" y="223157"/>
                  <a:pt x="691905" y="224131"/>
                </a:cubicBezTo>
                <a:cubicBezTo>
                  <a:pt x="694229" y="226665"/>
                  <a:pt x="695976" y="228614"/>
                  <a:pt x="697919" y="231342"/>
                </a:cubicBezTo>
                <a:cubicBezTo>
                  <a:pt x="698501" y="232122"/>
                  <a:pt x="698697" y="232122"/>
                  <a:pt x="698501" y="233291"/>
                </a:cubicBezTo>
                <a:cubicBezTo>
                  <a:pt x="698306" y="236020"/>
                  <a:pt x="699862" y="238943"/>
                  <a:pt x="702382" y="240113"/>
                </a:cubicBezTo>
                <a:cubicBezTo>
                  <a:pt x="703351" y="240503"/>
                  <a:pt x="703547" y="240113"/>
                  <a:pt x="703933" y="241282"/>
                </a:cubicBezTo>
                <a:cubicBezTo>
                  <a:pt x="704129" y="241867"/>
                  <a:pt x="704516" y="242451"/>
                  <a:pt x="704711" y="243036"/>
                </a:cubicBezTo>
                <a:cubicBezTo>
                  <a:pt x="707232" y="248103"/>
                  <a:pt x="709561" y="251612"/>
                  <a:pt x="713833" y="255120"/>
                </a:cubicBezTo>
                <a:cubicBezTo>
                  <a:pt x="715580" y="256484"/>
                  <a:pt x="719265" y="258823"/>
                  <a:pt x="720043" y="259407"/>
                </a:cubicBezTo>
                <a:cubicBezTo>
                  <a:pt x="719651" y="259992"/>
                  <a:pt x="719265" y="260187"/>
                  <a:pt x="718682" y="261746"/>
                </a:cubicBezTo>
                <a:cubicBezTo>
                  <a:pt x="717909" y="263695"/>
                  <a:pt x="718296" y="266034"/>
                  <a:pt x="719265" y="267788"/>
                </a:cubicBezTo>
                <a:cubicBezTo>
                  <a:pt x="720043" y="269152"/>
                  <a:pt x="720625" y="269347"/>
                  <a:pt x="720816" y="269932"/>
                </a:cubicBezTo>
                <a:cubicBezTo>
                  <a:pt x="720043" y="270322"/>
                  <a:pt x="718492" y="271881"/>
                  <a:pt x="717909" y="272465"/>
                </a:cubicBezTo>
                <a:cubicBezTo>
                  <a:pt x="717131" y="273440"/>
                  <a:pt x="716353" y="274609"/>
                  <a:pt x="715771" y="275779"/>
                </a:cubicBezTo>
                <a:cubicBezTo>
                  <a:pt x="713251" y="281236"/>
                  <a:pt x="714802" y="288642"/>
                  <a:pt x="718878" y="292345"/>
                </a:cubicBezTo>
                <a:cubicBezTo>
                  <a:pt x="719265" y="292540"/>
                  <a:pt x="719265" y="292735"/>
                  <a:pt x="719651" y="293124"/>
                </a:cubicBezTo>
                <a:cubicBezTo>
                  <a:pt x="721398" y="294878"/>
                  <a:pt x="723537" y="295658"/>
                  <a:pt x="725279" y="296243"/>
                </a:cubicBezTo>
                <a:cubicBezTo>
                  <a:pt x="725475" y="296243"/>
                  <a:pt x="725475" y="296438"/>
                  <a:pt x="725671" y="296438"/>
                </a:cubicBezTo>
                <a:cubicBezTo>
                  <a:pt x="724506" y="298387"/>
                  <a:pt x="723924" y="300335"/>
                  <a:pt x="724310" y="302284"/>
                </a:cubicBezTo>
                <a:cubicBezTo>
                  <a:pt x="725475" y="315733"/>
                  <a:pt x="750119" y="319631"/>
                  <a:pt x="760214" y="321775"/>
                </a:cubicBezTo>
                <a:cubicBezTo>
                  <a:pt x="750701" y="371863"/>
                  <a:pt x="718682" y="381802"/>
                  <a:pt x="718682" y="381802"/>
                </a:cubicBezTo>
                <a:cubicBezTo>
                  <a:pt x="719461" y="380438"/>
                  <a:pt x="720043" y="379074"/>
                  <a:pt x="720625" y="377515"/>
                </a:cubicBezTo>
                <a:cubicBezTo>
                  <a:pt x="721981" y="373812"/>
                  <a:pt x="721981" y="370304"/>
                  <a:pt x="721208" y="366601"/>
                </a:cubicBezTo>
                <a:cubicBezTo>
                  <a:pt x="720234" y="361923"/>
                  <a:pt x="718100" y="356856"/>
                  <a:pt x="715771" y="352958"/>
                </a:cubicBezTo>
                <a:cubicBezTo>
                  <a:pt x="714998" y="351788"/>
                  <a:pt x="712473" y="347891"/>
                  <a:pt x="711308" y="346916"/>
                </a:cubicBezTo>
                <a:lnTo>
                  <a:pt x="707814" y="343603"/>
                </a:lnTo>
                <a:cubicBezTo>
                  <a:pt x="705098" y="341459"/>
                  <a:pt x="702186" y="339705"/>
                  <a:pt x="698501" y="339510"/>
                </a:cubicBezTo>
                <a:cubicBezTo>
                  <a:pt x="697337" y="339510"/>
                  <a:pt x="696172" y="339510"/>
                  <a:pt x="695007" y="339900"/>
                </a:cubicBezTo>
                <a:cubicBezTo>
                  <a:pt x="694621" y="340095"/>
                  <a:pt x="693843" y="340290"/>
                  <a:pt x="693652" y="340290"/>
                </a:cubicBezTo>
                <a:cubicBezTo>
                  <a:pt x="693260" y="340290"/>
                  <a:pt x="692874" y="339705"/>
                  <a:pt x="692487" y="339510"/>
                </a:cubicBezTo>
                <a:cubicBezTo>
                  <a:pt x="692487" y="338730"/>
                  <a:pt x="692291" y="338146"/>
                  <a:pt x="691709" y="337756"/>
                </a:cubicBezTo>
                <a:cubicBezTo>
                  <a:pt x="691127" y="337561"/>
                  <a:pt x="690349" y="337366"/>
                  <a:pt x="689766" y="337171"/>
                </a:cubicBezTo>
                <a:cubicBezTo>
                  <a:pt x="689576" y="336976"/>
                  <a:pt x="689766" y="336392"/>
                  <a:pt x="689576" y="336002"/>
                </a:cubicBezTo>
                <a:cubicBezTo>
                  <a:pt x="689380" y="335027"/>
                  <a:pt x="688993" y="334053"/>
                  <a:pt x="688411" y="333273"/>
                </a:cubicBezTo>
                <a:cubicBezTo>
                  <a:pt x="686277" y="330350"/>
                  <a:pt x="682005" y="329960"/>
                  <a:pt x="679485" y="332299"/>
                </a:cubicBezTo>
                <a:cubicBezTo>
                  <a:pt x="678903" y="332689"/>
                  <a:pt x="678320" y="333663"/>
                  <a:pt x="678320" y="333663"/>
                </a:cubicBezTo>
                <a:cubicBezTo>
                  <a:pt x="676182" y="333078"/>
                  <a:pt x="675795" y="332494"/>
                  <a:pt x="674440" y="334638"/>
                </a:cubicBezTo>
                <a:cubicBezTo>
                  <a:pt x="674244" y="335027"/>
                  <a:pt x="673857" y="335417"/>
                  <a:pt x="673662" y="335807"/>
                </a:cubicBezTo>
                <a:cubicBezTo>
                  <a:pt x="673275" y="335612"/>
                  <a:pt x="670363" y="334248"/>
                  <a:pt x="669585" y="333858"/>
                </a:cubicBezTo>
                <a:lnTo>
                  <a:pt x="666674" y="332494"/>
                </a:lnTo>
                <a:cubicBezTo>
                  <a:pt x="666287" y="332299"/>
                  <a:pt x="666483" y="332494"/>
                  <a:pt x="666287" y="332104"/>
                </a:cubicBezTo>
                <a:lnTo>
                  <a:pt x="665509" y="329181"/>
                </a:lnTo>
                <a:cubicBezTo>
                  <a:pt x="664736" y="326062"/>
                  <a:pt x="665122" y="326647"/>
                  <a:pt x="663179" y="325478"/>
                </a:cubicBezTo>
                <a:cubicBezTo>
                  <a:pt x="662597" y="325088"/>
                  <a:pt x="661824" y="324698"/>
                  <a:pt x="661242" y="324308"/>
                </a:cubicBezTo>
                <a:cubicBezTo>
                  <a:pt x="661437" y="323139"/>
                  <a:pt x="660855" y="322554"/>
                  <a:pt x="660077" y="321775"/>
                </a:cubicBezTo>
                <a:cubicBezTo>
                  <a:pt x="659299" y="320995"/>
                  <a:pt x="658330" y="320410"/>
                  <a:pt x="657943" y="320215"/>
                </a:cubicBezTo>
                <a:cubicBezTo>
                  <a:pt x="658134" y="320020"/>
                  <a:pt x="659108" y="319631"/>
                  <a:pt x="659299" y="319436"/>
                </a:cubicBezTo>
                <a:cubicBezTo>
                  <a:pt x="665122" y="315928"/>
                  <a:pt x="666869" y="307937"/>
                  <a:pt x="662793" y="302284"/>
                </a:cubicBezTo>
                <a:cubicBezTo>
                  <a:pt x="661242" y="300141"/>
                  <a:pt x="661242" y="301115"/>
                  <a:pt x="661242" y="299361"/>
                </a:cubicBezTo>
                <a:cubicBezTo>
                  <a:pt x="661242" y="298387"/>
                  <a:pt x="661437" y="296243"/>
                  <a:pt x="661824" y="295268"/>
                </a:cubicBezTo>
                <a:cubicBezTo>
                  <a:pt x="662793" y="295463"/>
                  <a:pt x="664736" y="296438"/>
                  <a:pt x="665318" y="296827"/>
                </a:cubicBezTo>
                <a:cubicBezTo>
                  <a:pt x="667838" y="298581"/>
                  <a:pt x="668421" y="300335"/>
                  <a:pt x="669781" y="299946"/>
                </a:cubicBezTo>
                <a:cubicBezTo>
                  <a:pt x="670554" y="299751"/>
                  <a:pt x="670750" y="299166"/>
                  <a:pt x="670946" y="298581"/>
                </a:cubicBezTo>
                <a:cubicBezTo>
                  <a:pt x="671332" y="297217"/>
                  <a:pt x="671719" y="295853"/>
                  <a:pt x="672110" y="294489"/>
                </a:cubicBezTo>
                <a:cubicBezTo>
                  <a:pt x="672497" y="293124"/>
                  <a:pt x="672883" y="291760"/>
                  <a:pt x="673275" y="290396"/>
                </a:cubicBezTo>
                <a:cubicBezTo>
                  <a:pt x="673662" y="289032"/>
                  <a:pt x="674440" y="287472"/>
                  <a:pt x="673275" y="286693"/>
                </a:cubicBezTo>
                <a:cubicBezTo>
                  <a:pt x="672497" y="286108"/>
                  <a:pt x="670750" y="286888"/>
                  <a:pt x="668807" y="287083"/>
                </a:cubicBezTo>
                <a:cubicBezTo>
                  <a:pt x="667256" y="287277"/>
                  <a:pt x="665509" y="286888"/>
                  <a:pt x="664153" y="286498"/>
                </a:cubicBezTo>
                <a:cubicBezTo>
                  <a:pt x="664540" y="284744"/>
                  <a:pt x="665705" y="282795"/>
                  <a:pt x="666674" y="281820"/>
                </a:cubicBezTo>
                <a:lnTo>
                  <a:pt x="668421" y="279871"/>
                </a:lnTo>
                <a:cubicBezTo>
                  <a:pt x="669199" y="279092"/>
                  <a:pt x="669003" y="277922"/>
                  <a:pt x="668230" y="277338"/>
                </a:cubicBezTo>
                <a:cubicBezTo>
                  <a:pt x="667838" y="277143"/>
                  <a:pt x="663571" y="275974"/>
                  <a:pt x="662793" y="275584"/>
                </a:cubicBezTo>
                <a:lnTo>
                  <a:pt x="657165" y="273830"/>
                </a:lnTo>
                <a:lnTo>
                  <a:pt x="656583" y="273830"/>
                </a:lnTo>
                <a:cubicBezTo>
                  <a:pt x="656196" y="274025"/>
                  <a:pt x="655228" y="274414"/>
                  <a:pt x="655418" y="275779"/>
                </a:cubicBezTo>
                <a:cubicBezTo>
                  <a:pt x="655614" y="276558"/>
                  <a:pt x="655810" y="277338"/>
                  <a:pt x="655810" y="278312"/>
                </a:cubicBezTo>
                <a:cubicBezTo>
                  <a:pt x="656001" y="280261"/>
                  <a:pt x="655805" y="281820"/>
                  <a:pt x="655418" y="283769"/>
                </a:cubicBezTo>
                <a:cubicBezTo>
                  <a:pt x="653867" y="283380"/>
                  <a:pt x="652316" y="282600"/>
                  <a:pt x="651151" y="281626"/>
                </a:cubicBezTo>
                <a:cubicBezTo>
                  <a:pt x="650955" y="281431"/>
                  <a:pt x="650760" y="281236"/>
                  <a:pt x="650373" y="281041"/>
                </a:cubicBezTo>
                <a:cubicBezTo>
                  <a:pt x="649208" y="280066"/>
                  <a:pt x="648626" y="278702"/>
                  <a:pt x="647271" y="279092"/>
                </a:cubicBezTo>
                <a:cubicBezTo>
                  <a:pt x="646492" y="279287"/>
                  <a:pt x="646297" y="279871"/>
                  <a:pt x="646106" y="280456"/>
                </a:cubicBezTo>
                <a:lnTo>
                  <a:pt x="643777" y="288447"/>
                </a:lnTo>
                <a:cubicBezTo>
                  <a:pt x="643385" y="289811"/>
                  <a:pt x="642612" y="291370"/>
                  <a:pt x="643777" y="292345"/>
                </a:cubicBezTo>
                <a:cubicBezTo>
                  <a:pt x="644359" y="292735"/>
                  <a:pt x="645132" y="292540"/>
                  <a:pt x="645910" y="292345"/>
                </a:cubicBezTo>
                <a:cubicBezTo>
                  <a:pt x="646688" y="292150"/>
                  <a:pt x="647461" y="292150"/>
                  <a:pt x="648239" y="291955"/>
                </a:cubicBezTo>
                <a:cubicBezTo>
                  <a:pt x="649404" y="291955"/>
                  <a:pt x="651924" y="292150"/>
                  <a:pt x="652898" y="292540"/>
                </a:cubicBezTo>
                <a:cubicBezTo>
                  <a:pt x="652507" y="293904"/>
                  <a:pt x="652120" y="294684"/>
                  <a:pt x="651538" y="295658"/>
                </a:cubicBezTo>
                <a:cubicBezTo>
                  <a:pt x="650373" y="297607"/>
                  <a:pt x="650373" y="296827"/>
                  <a:pt x="648822" y="297607"/>
                </a:cubicBezTo>
                <a:cubicBezTo>
                  <a:pt x="646492" y="298387"/>
                  <a:pt x="644550" y="299946"/>
                  <a:pt x="643390" y="301505"/>
                </a:cubicBezTo>
                <a:cubicBezTo>
                  <a:pt x="642030" y="303259"/>
                  <a:pt x="641061" y="305403"/>
                  <a:pt x="640865" y="308326"/>
                </a:cubicBezTo>
                <a:cubicBezTo>
                  <a:pt x="640669" y="310276"/>
                  <a:pt x="641061" y="312420"/>
                  <a:pt x="641834" y="314174"/>
                </a:cubicBezTo>
                <a:lnTo>
                  <a:pt x="642612" y="315733"/>
                </a:lnTo>
                <a:cubicBezTo>
                  <a:pt x="641061" y="315928"/>
                  <a:pt x="638340" y="315733"/>
                  <a:pt x="637567" y="317487"/>
                </a:cubicBezTo>
                <a:cubicBezTo>
                  <a:pt x="636788" y="317487"/>
                  <a:pt x="635820" y="317487"/>
                  <a:pt x="634851" y="317292"/>
                </a:cubicBezTo>
                <a:cubicBezTo>
                  <a:pt x="632908" y="317097"/>
                  <a:pt x="633294" y="317487"/>
                  <a:pt x="631357" y="319046"/>
                </a:cubicBezTo>
                <a:lnTo>
                  <a:pt x="629223" y="320995"/>
                </a:lnTo>
                <a:cubicBezTo>
                  <a:pt x="628832" y="321385"/>
                  <a:pt x="628832" y="321385"/>
                  <a:pt x="628249" y="321190"/>
                </a:cubicBezTo>
                <a:cubicBezTo>
                  <a:pt x="626116" y="320800"/>
                  <a:pt x="622817" y="320410"/>
                  <a:pt x="620875" y="320215"/>
                </a:cubicBezTo>
                <a:cubicBezTo>
                  <a:pt x="620875" y="319241"/>
                  <a:pt x="621070" y="317682"/>
                  <a:pt x="620488" y="316902"/>
                </a:cubicBezTo>
                <a:cubicBezTo>
                  <a:pt x="619906" y="316123"/>
                  <a:pt x="618937" y="316317"/>
                  <a:pt x="617968" y="315733"/>
                </a:cubicBezTo>
                <a:cubicBezTo>
                  <a:pt x="617968" y="310081"/>
                  <a:pt x="611758" y="307742"/>
                  <a:pt x="607872" y="310860"/>
                </a:cubicBezTo>
                <a:cubicBezTo>
                  <a:pt x="607486" y="311055"/>
                  <a:pt x="606903" y="311835"/>
                  <a:pt x="606708" y="312225"/>
                </a:cubicBezTo>
                <a:cubicBezTo>
                  <a:pt x="605156" y="312030"/>
                  <a:pt x="604187" y="310860"/>
                  <a:pt x="603023" y="312614"/>
                </a:cubicBezTo>
                <a:lnTo>
                  <a:pt x="601858" y="312809"/>
                </a:lnTo>
                <a:cubicBezTo>
                  <a:pt x="601276" y="312225"/>
                  <a:pt x="601080" y="311640"/>
                  <a:pt x="599725" y="310276"/>
                </a:cubicBezTo>
                <a:cubicBezTo>
                  <a:pt x="591185" y="303259"/>
                  <a:pt x="574689" y="310471"/>
                  <a:pt x="567124" y="316902"/>
                </a:cubicBezTo>
                <a:cubicBezTo>
                  <a:pt x="565763" y="318071"/>
                  <a:pt x="564598" y="319046"/>
                  <a:pt x="563434" y="320410"/>
                </a:cubicBezTo>
                <a:cubicBezTo>
                  <a:pt x="562078" y="321969"/>
                  <a:pt x="560718" y="323918"/>
                  <a:pt x="559749" y="326257"/>
                </a:cubicBezTo>
                <a:cubicBezTo>
                  <a:pt x="559357" y="327426"/>
                  <a:pt x="558971" y="328596"/>
                  <a:pt x="558775" y="329960"/>
                </a:cubicBezTo>
                <a:cubicBezTo>
                  <a:pt x="558584" y="330935"/>
                  <a:pt x="558388" y="334053"/>
                  <a:pt x="558193" y="334248"/>
                </a:cubicBezTo>
                <a:lnTo>
                  <a:pt x="558193" y="336781"/>
                </a:lnTo>
                <a:cubicBezTo>
                  <a:pt x="558388" y="337171"/>
                  <a:pt x="558388" y="339510"/>
                  <a:pt x="558388" y="340095"/>
                </a:cubicBezTo>
                <a:cubicBezTo>
                  <a:pt x="558775" y="343018"/>
                  <a:pt x="559357" y="346136"/>
                  <a:pt x="559940" y="349060"/>
                </a:cubicBezTo>
                <a:cubicBezTo>
                  <a:pt x="558775" y="347696"/>
                  <a:pt x="557028" y="345942"/>
                  <a:pt x="555868" y="344382"/>
                </a:cubicBezTo>
                <a:cubicBezTo>
                  <a:pt x="526952" y="307742"/>
                  <a:pt x="546551" y="248493"/>
                  <a:pt x="503081" y="220428"/>
                </a:cubicBezTo>
                <a:cubicBezTo>
                  <a:pt x="482511" y="207175"/>
                  <a:pt x="453402" y="203667"/>
                  <a:pt x="430502" y="212632"/>
                </a:cubicBezTo>
                <a:cubicBezTo>
                  <a:pt x="417306" y="217895"/>
                  <a:pt x="399646" y="232902"/>
                  <a:pt x="401005" y="248298"/>
                </a:cubicBezTo>
                <a:cubicBezTo>
                  <a:pt x="401199" y="254535"/>
                  <a:pt x="401975" y="265059"/>
                  <a:pt x="402751" y="269152"/>
                </a:cubicBezTo>
                <a:cubicBezTo>
                  <a:pt x="390719" y="275584"/>
                  <a:pt x="383733" y="277728"/>
                  <a:pt x="371701" y="286108"/>
                </a:cubicBezTo>
                <a:cubicBezTo>
                  <a:pt x="366462" y="289616"/>
                  <a:pt x="354042" y="302090"/>
                  <a:pt x="353072" y="308326"/>
                </a:cubicBezTo>
                <a:cubicBezTo>
                  <a:pt x="351519" y="317097"/>
                  <a:pt x="356953" y="314563"/>
                  <a:pt x="361610" y="312225"/>
                </a:cubicBezTo>
                <a:cubicBezTo>
                  <a:pt x="363939" y="311055"/>
                  <a:pt x="379852" y="305987"/>
                  <a:pt x="377523" y="310665"/>
                </a:cubicBezTo>
                <a:cubicBezTo>
                  <a:pt x="376941" y="312030"/>
                  <a:pt x="373836" y="315343"/>
                  <a:pt x="370925" y="321580"/>
                </a:cubicBezTo>
                <a:cubicBezTo>
                  <a:pt x="368984" y="325867"/>
                  <a:pt x="367820" y="328986"/>
                  <a:pt x="366850" y="334053"/>
                </a:cubicBezTo>
                <a:cubicBezTo>
                  <a:pt x="365880" y="339315"/>
                  <a:pt x="364522" y="350424"/>
                  <a:pt x="370343" y="352568"/>
                </a:cubicBezTo>
                <a:cubicBezTo>
                  <a:pt x="374225" y="353932"/>
                  <a:pt x="379464" y="341459"/>
                  <a:pt x="389943" y="336002"/>
                </a:cubicBezTo>
                <a:cubicBezTo>
                  <a:pt x="408573" y="326257"/>
                  <a:pt x="447191" y="347696"/>
                  <a:pt x="447191" y="305987"/>
                </a:cubicBezTo>
                <a:cubicBezTo>
                  <a:pt x="447191" y="297607"/>
                  <a:pt x="447191" y="289226"/>
                  <a:pt x="447191" y="280846"/>
                </a:cubicBezTo>
                <a:cubicBezTo>
                  <a:pt x="446997" y="271491"/>
                  <a:pt x="446997" y="270906"/>
                  <a:pt x="449132" y="271101"/>
                </a:cubicBezTo>
                <a:cubicBezTo>
                  <a:pt x="465433" y="270906"/>
                  <a:pt x="479600" y="280651"/>
                  <a:pt x="482123" y="293319"/>
                </a:cubicBezTo>
                <a:cubicBezTo>
                  <a:pt x="486974" y="317877"/>
                  <a:pt x="481928" y="332689"/>
                  <a:pt x="499200" y="363872"/>
                </a:cubicBezTo>
                <a:cubicBezTo>
                  <a:pt x="509678" y="382582"/>
                  <a:pt x="526174" y="397589"/>
                  <a:pt x="546937" y="410062"/>
                </a:cubicBezTo>
                <a:cubicBezTo>
                  <a:pt x="539759" y="412596"/>
                  <a:pt x="536656" y="415325"/>
                  <a:pt x="530446" y="419613"/>
                </a:cubicBezTo>
                <a:cubicBezTo>
                  <a:pt x="521129" y="412012"/>
                  <a:pt x="505215" y="412012"/>
                  <a:pt x="499782" y="425070"/>
                </a:cubicBezTo>
                <a:cubicBezTo>
                  <a:pt x="469896" y="425070"/>
                  <a:pt x="449714" y="442805"/>
                  <a:pt x="446997" y="472429"/>
                </a:cubicBezTo>
                <a:cubicBezTo>
                  <a:pt x="446221" y="480225"/>
                  <a:pt x="447580" y="486462"/>
                  <a:pt x="451849" y="486462"/>
                </a:cubicBezTo>
                <a:cubicBezTo>
                  <a:pt x="454372" y="486462"/>
                  <a:pt x="457283" y="481979"/>
                  <a:pt x="463493" y="479446"/>
                </a:cubicBezTo>
                <a:cubicBezTo>
                  <a:pt x="470867" y="476327"/>
                  <a:pt x="480376" y="476717"/>
                  <a:pt x="487362" y="479446"/>
                </a:cubicBezTo>
                <a:cubicBezTo>
                  <a:pt x="496483" y="482954"/>
                  <a:pt x="505024" y="492114"/>
                  <a:pt x="508127" y="499715"/>
                </a:cubicBezTo>
                <a:cubicBezTo>
                  <a:pt x="508709" y="501079"/>
                  <a:pt x="508905" y="502248"/>
                  <a:pt x="509874" y="503611"/>
                </a:cubicBezTo>
                <a:cubicBezTo>
                  <a:pt x="511621" y="505953"/>
                  <a:pt x="514336" y="506732"/>
                  <a:pt x="516470" y="506536"/>
                </a:cubicBezTo>
                <a:cubicBezTo>
                  <a:pt x="520160" y="506340"/>
                  <a:pt x="523654" y="505757"/>
                  <a:pt x="527921" y="506536"/>
                </a:cubicBezTo>
                <a:cubicBezTo>
                  <a:pt x="532966" y="507315"/>
                  <a:pt x="544026" y="511216"/>
                  <a:pt x="547520" y="517453"/>
                </a:cubicBezTo>
                <a:cubicBezTo>
                  <a:pt x="519382" y="504003"/>
                  <a:pt x="493766" y="513749"/>
                  <a:pt x="464075" y="505174"/>
                </a:cubicBezTo>
                <a:cubicBezTo>
                  <a:pt x="442922" y="497766"/>
                  <a:pt x="435547" y="492893"/>
                  <a:pt x="419634" y="476522"/>
                </a:cubicBezTo>
                <a:cubicBezTo>
                  <a:pt x="417888" y="475937"/>
                  <a:pt x="415559" y="477302"/>
                  <a:pt x="415559" y="478081"/>
                </a:cubicBezTo>
                <a:cubicBezTo>
                  <a:pt x="415559" y="509069"/>
                  <a:pt x="434578" y="531485"/>
                  <a:pt x="464269" y="537913"/>
                </a:cubicBezTo>
                <a:cubicBezTo>
                  <a:pt x="472225" y="539667"/>
                  <a:pt x="481152" y="541230"/>
                  <a:pt x="489303" y="542009"/>
                </a:cubicBezTo>
                <a:cubicBezTo>
                  <a:pt x="488138" y="544150"/>
                  <a:pt x="484451" y="551754"/>
                  <a:pt x="484645" y="553895"/>
                </a:cubicBezTo>
                <a:cubicBezTo>
                  <a:pt x="485033" y="556428"/>
                  <a:pt x="487362" y="558378"/>
                  <a:pt x="489885" y="558378"/>
                </a:cubicBezTo>
                <a:cubicBezTo>
                  <a:pt x="492214" y="558378"/>
                  <a:pt x="494931" y="557403"/>
                  <a:pt x="497453" y="556820"/>
                </a:cubicBezTo>
                <a:cubicBezTo>
                  <a:pt x="506575" y="554287"/>
                  <a:pt x="516470" y="556237"/>
                  <a:pt x="525396" y="559157"/>
                </a:cubicBezTo>
                <a:cubicBezTo>
                  <a:pt x="536265" y="562665"/>
                  <a:pt x="543835" y="568123"/>
                  <a:pt x="554704" y="576506"/>
                </a:cubicBezTo>
                <a:cubicBezTo>
                  <a:pt x="556255" y="577672"/>
                  <a:pt x="556255" y="577672"/>
                  <a:pt x="557806" y="579039"/>
                </a:cubicBezTo>
                <a:cubicBezTo>
                  <a:pt x="559940" y="580989"/>
                  <a:pt x="561104" y="583130"/>
                  <a:pt x="562656" y="585276"/>
                </a:cubicBezTo>
                <a:cubicBezTo>
                  <a:pt x="567314" y="591900"/>
                  <a:pt x="571777" y="589563"/>
                  <a:pt x="578183" y="588980"/>
                </a:cubicBezTo>
                <a:cubicBezTo>
                  <a:pt x="582259" y="588588"/>
                  <a:pt x="588856" y="594433"/>
                  <a:pt x="592154" y="596579"/>
                </a:cubicBezTo>
                <a:cubicBezTo>
                  <a:pt x="597782" y="600283"/>
                  <a:pt x="604966" y="603399"/>
                  <a:pt x="611366" y="605545"/>
                </a:cubicBezTo>
                <a:cubicBezTo>
                  <a:pt x="613113" y="606128"/>
                  <a:pt x="613696" y="606128"/>
                  <a:pt x="615056" y="607299"/>
                </a:cubicBezTo>
                <a:cubicBezTo>
                  <a:pt x="623013" y="614702"/>
                  <a:pt x="636402" y="649199"/>
                  <a:pt x="638535" y="656215"/>
                </a:cubicBezTo>
                <a:cubicBezTo>
                  <a:pt x="643581" y="673368"/>
                  <a:pt x="645524" y="691491"/>
                  <a:pt x="640669" y="707669"/>
                </a:cubicBezTo>
                <a:cubicBezTo>
                  <a:pt x="638340" y="714685"/>
                  <a:pt x="636598" y="720726"/>
                  <a:pt x="632521" y="726964"/>
                </a:cubicBezTo>
                <a:cubicBezTo>
                  <a:pt x="631161" y="729110"/>
                  <a:pt x="629027" y="731447"/>
                  <a:pt x="632712" y="733980"/>
                </a:cubicBezTo>
                <a:cubicBezTo>
                  <a:pt x="634851" y="735347"/>
                  <a:pt x="637953" y="734568"/>
                  <a:pt x="641643" y="733593"/>
                </a:cubicBezTo>
                <a:cubicBezTo>
                  <a:pt x="637371" y="752495"/>
                  <a:pt x="613500" y="783680"/>
                  <a:pt x="596617" y="794787"/>
                </a:cubicBezTo>
                <a:cubicBezTo>
                  <a:pt x="587305" y="800828"/>
                  <a:pt x="578379" y="808040"/>
                  <a:pt x="570030" y="815252"/>
                </a:cubicBezTo>
                <a:cubicBezTo>
                  <a:pt x="560718" y="823826"/>
                  <a:pt x="555090" y="829480"/>
                  <a:pt x="549267" y="840783"/>
                </a:cubicBezTo>
                <a:cubicBezTo>
                  <a:pt x="533549" y="840396"/>
                  <a:pt x="520742" y="833963"/>
                  <a:pt x="509874" y="822856"/>
                </a:cubicBezTo>
                <a:cubicBezTo>
                  <a:pt x="489497" y="802195"/>
                  <a:pt x="481152" y="780368"/>
                  <a:pt x="448744" y="776272"/>
                </a:cubicBezTo>
                <a:cubicBezTo>
                  <a:pt x="447191" y="776081"/>
                  <a:pt x="446027" y="776081"/>
                  <a:pt x="445445" y="776081"/>
                </a:cubicBezTo>
                <a:cubicBezTo>
                  <a:pt x="444086" y="776081"/>
                  <a:pt x="443698" y="775885"/>
                  <a:pt x="443504" y="774518"/>
                </a:cubicBezTo>
                <a:cubicBezTo>
                  <a:pt x="442340" y="758928"/>
                  <a:pt x="438653" y="739634"/>
                  <a:pt x="434771" y="726381"/>
                </a:cubicBezTo>
                <a:cubicBezTo>
                  <a:pt x="458835" y="715464"/>
                  <a:pt x="470673" y="694220"/>
                  <a:pt x="470673" y="671031"/>
                </a:cubicBezTo>
                <a:cubicBezTo>
                  <a:pt x="470673" y="644525"/>
                  <a:pt x="458059" y="628734"/>
                  <a:pt x="442922" y="609440"/>
                </a:cubicBezTo>
                <a:cubicBezTo>
                  <a:pt x="423128" y="584105"/>
                  <a:pt x="399452" y="555845"/>
                  <a:pt x="387032" y="525444"/>
                </a:cubicBezTo>
                <a:cubicBezTo>
                  <a:pt x="385868" y="522715"/>
                  <a:pt x="384704" y="517060"/>
                  <a:pt x="381211" y="522519"/>
                </a:cubicBezTo>
                <a:cubicBezTo>
                  <a:pt x="379852" y="524660"/>
                  <a:pt x="378687" y="527977"/>
                  <a:pt x="377911" y="529731"/>
                </a:cubicBezTo>
                <a:cubicBezTo>
                  <a:pt x="376747" y="532264"/>
                  <a:pt x="375777" y="535380"/>
                  <a:pt x="372866" y="532068"/>
                </a:cubicBezTo>
                <a:cubicBezTo>
                  <a:pt x="370149" y="528560"/>
                  <a:pt x="366462" y="520373"/>
                  <a:pt x="365297" y="518232"/>
                </a:cubicBezTo>
                <a:cubicBezTo>
                  <a:pt x="352489" y="491724"/>
                  <a:pt x="333859" y="466583"/>
                  <a:pt x="324156" y="439882"/>
                </a:cubicBezTo>
                <a:cubicBezTo>
                  <a:pt x="316588" y="419223"/>
                  <a:pt x="313483" y="397979"/>
                  <a:pt x="314647" y="374396"/>
                </a:cubicBezTo>
                <a:cubicBezTo>
                  <a:pt x="315230" y="368549"/>
                  <a:pt x="313871" y="365821"/>
                  <a:pt x="308243" y="370888"/>
                </a:cubicBezTo>
                <a:cubicBezTo>
                  <a:pt x="306691" y="372447"/>
                  <a:pt x="306691" y="369134"/>
                  <a:pt x="306691" y="367770"/>
                </a:cubicBezTo>
                <a:cubicBezTo>
                  <a:pt x="305527" y="329570"/>
                  <a:pt x="297570" y="294099"/>
                  <a:pt x="289808" y="256874"/>
                </a:cubicBezTo>
                <a:cubicBezTo>
                  <a:pt x="285538" y="235630"/>
                  <a:pt x="281269" y="211463"/>
                  <a:pt x="284762" y="190219"/>
                </a:cubicBezTo>
                <a:cubicBezTo>
                  <a:pt x="285926" y="183008"/>
                  <a:pt x="290778" y="173458"/>
                  <a:pt x="290584" y="169365"/>
                </a:cubicBezTo>
                <a:cubicBezTo>
                  <a:pt x="290390" y="166442"/>
                  <a:pt x="288449" y="166247"/>
                  <a:pt x="285732" y="166831"/>
                </a:cubicBezTo>
                <a:cubicBezTo>
                  <a:pt x="283792" y="167221"/>
                  <a:pt x="282627" y="168586"/>
                  <a:pt x="279910" y="169950"/>
                </a:cubicBezTo>
                <a:lnTo>
                  <a:pt x="271372" y="175602"/>
                </a:lnTo>
                <a:cubicBezTo>
                  <a:pt x="263221" y="182033"/>
                  <a:pt x="255847" y="189634"/>
                  <a:pt x="250025" y="198210"/>
                </a:cubicBezTo>
                <a:cubicBezTo>
                  <a:pt x="243621" y="207370"/>
                  <a:pt x="238964" y="215751"/>
                  <a:pt x="234112" y="225496"/>
                </a:cubicBezTo>
                <a:cubicBezTo>
                  <a:pt x="227514" y="238943"/>
                  <a:pt x="222856" y="254730"/>
                  <a:pt x="219946" y="269542"/>
                </a:cubicBezTo>
                <a:lnTo>
                  <a:pt x="217423" y="282015"/>
                </a:lnTo>
                <a:cubicBezTo>
                  <a:pt x="216646" y="286303"/>
                  <a:pt x="215870" y="289421"/>
                  <a:pt x="215288" y="294099"/>
                </a:cubicBezTo>
                <a:cubicBezTo>
                  <a:pt x="214706" y="298776"/>
                  <a:pt x="213541" y="318656"/>
                  <a:pt x="212571" y="320605"/>
                </a:cubicBezTo>
                <a:cubicBezTo>
                  <a:pt x="203062" y="300335"/>
                  <a:pt x="196464" y="295463"/>
                  <a:pt x="189478" y="288642"/>
                </a:cubicBezTo>
                <a:cubicBezTo>
                  <a:pt x="177446" y="276753"/>
                  <a:pt x="179192" y="272465"/>
                  <a:pt x="174341" y="257069"/>
                </a:cubicBezTo>
                <a:cubicBezTo>
                  <a:pt x="172594" y="251612"/>
                  <a:pt x="168907" y="251612"/>
                  <a:pt x="166967" y="256289"/>
                </a:cubicBezTo>
                <a:cubicBezTo>
                  <a:pt x="149307" y="298971"/>
                  <a:pt x="142903" y="365236"/>
                  <a:pt x="152218" y="409673"/>
                </a:cubicBezTo>
                <a:cubicBezTo>
                  <a:pt x="137857" y="386285"/>
                  <a:pt x="111465" y="378489"/>
                  <a:pt x="98657" y="353932"/>
                </a:cubicBezTo>
                <a:cubicBezTo>
                  <a:pt x="97298" y="351204"/>
                  <a:pt x="96522" y="347306"/>
                  <a:pt x="94000" y="346916"/>
                </a:cubicBezTo>
                <a:cubicBezTo>
                  <a:pt x="92059" y="346916"/>
                  <a:pt x="90507" y="347501"/>
                  <a:pt x="89730" y="350619"/>
                </a:cubicBezTo>
                <a:cubicBezTo>
                  <a:pt x="84879" y="371863"/>
                  <a:pt x="77699" y="454304"/>
                  <a:pt x="102344" y="519207"/>
                </a:cubicBezTo>
                <a:cubicBezTo>
                  <a:pt x="85655" y="500105"/>
                  <a:pt x="61980" y="494648"/>
                  <a:pt x="41797" y="468531"/>
                </a:cubicBezTo>
                <a:cubicBezTo>
                  <a:pt x="37140" y="462685"/>
                  <a:pt x="33064" y="464634"/>
                  <a:pt x="33064" y="471845"/>
                </a:cubicBezTo>
                <a:cubicBezTo>
                  <a:pt x="31512" y="534405"/>
                  <a:pt x="48783" y="597554"/>
                  <a:pt x="84490" y="644133"/>
                </a:cubicBezTo>
                <a:cubicBezTo>
                  <a:pt x="86431" y="646862"/>
                  <a:pt x="85655" y="647641"/>
                  <a:pt x="84685" y="651149"/>
                </a:cubicBezTo>
                <a:cubicBezTo>
                  <a:pt x="78863" y="669664"/>
                  <a:pt x="92835" y="695974"/>
                  <a:pt x="103897" y="710595"/>
                </a:cubicBezTo>
                <a:cubicBezTo>
                  <a:pt x="69160" y="683500"/>
                  <a:pt x="52665" y="701432"/>
                  <a:pt x="7642" y="669277"/>
                </a:cubicBezTo>
                <a:cubicBezTo>
                  <a:pt x="5314" y="667523"/>
                  <a:pt x="2985" y="667131"/>
                  <a:pt x="1820" y="667523"/>
                </a:cubicBezTo>
                <a:cubicBezTo>
                  <a:pt x="-896" y="668493"/>
                  <a:pt x="74" y="674539"/>
                  <a:pt x="656" y="677263"/>
                </a:cubicBezTo>
                <a:cubicBezTo>
                  <a:pt x="9583" y="718586"/>
                  <a:pt x="35005" y="762632"/>
                  <a:pt x="69548" y="798687"/>
                </a:cubicBezTo>
                <a:cubicBezTo>
                  <a:pt x="59845" y="797129"/>
                  <a:pt x="28019" y="797129"/>
                  <a:pt x="12106" y="806095"/>
                </a:cubicBezTo>
                <a:cubicBezTo>
                  <a:pt x="6478" y="809211"/>
                  <a:pt x="7254" y="813111"/>
                  <a:pt x="10553" y="818564"/>
                </a:cubicBezTo>
                <a:cubicBezTo>
                  <a:pt x="34423" y="856569"/>
                  <a:pt x="75176" y="893599"/>
                  <a:pt x="120586" y="915235"/>
                </a:cubicBezTo>
                <a:cubicBezTo>
                  <a:pt x="112241" y="912702"/>
                  <a:pt x="80997" y="907631"/>
                  <a:pt x="56740" y="911727"/>
                </a:cubicBezTo>
                <a:cubicBezTo>
                  <a:pt x="41797" y="914260"/>
                  <a:pt x="40633" y="916406"/>
                  <a:pt x="47425" y="929072"/>
                </a:cubicBezTo>
                <a:cubicBezTo>
                  <a:pt x="80609" y="990075"/>
                  <a:pt x="175699" y="1010736"/>
                  <a:pt x="236441" y="1009369"/>
                </a:cubicBezTo>
                <a:cubicBezTo>
                  <a:pt x="215094" y="1048349"/>
                  <a:pt x="206555" y="1107985"/>
                  <a:pt x="222468" y="1138196"/>
                </a:cubicBezTo>
                <a:cubicBezTo>
                  <a:pt x="224603" y="1141508"/>
                  <a:pt x="226349" y="1141121"/>
                  <a:pt x="229066" y="1139171"/>
                </a:cubicBezTo>
                <a:cubicBezTo>
                  <a:pt x="248472" y="1125530"/>
                  <a:pt x="274865" y="1102723"/>
                  <a:pt x="284374" y="1096295"/>
                </a:cubicBezTo>
                <a:cubicBezTo>
                  <a:pt x="280687" y="1115001"/>
                  <a:pt x="276806" y="1141121"/>
                  <a:pt x="277776" y="1164506"/>
                </a:cubicBezTo>
                <a:cubicBezTo>
                  <a:pt x="277970" y="1170547"/>
                  <a:pt x="278358" y="1172306"/>
                  <a:pt x="285538" y="1169768"/>
                </a:cubicBezTo>
                <a:cubicBezTo>
                  <a:pt x="301451" y="1164119"/>
                  <a:pt x="326485" y="1146579"/>
                  <a:pt x="339293" y="1137025"/>
                </a:cubicBezTo>
                <a:cubicBezTo>
                  <a:pt x="338517" y="1148524"/>
                  <a:pt x="338323" y="1170743"/>
                  <a:pt x="342010" y="1184584"/>
                </a:cubicBezTo>
                <a:cubicBezTo>
                  <a:pt x="344727" y="1194520"/>
                  <a:pt x="345115" y="1193354"/>
                  <a:pt x="354236" y="1190821"/>
                </a:cubicBezTo>
                <a:cubicBezTo>
                  <a:pt x="373060" y="1185554"/>
                  <a:pt x="390720" y="1175226"/>
                  <a:pt x="401393" y="1167039"/>
                </a:cubicBezTo>
                <a:cubicBezTo>
                  <a:pt x="402169" y="1175814"/>
                  <a:pt x="404110" y="1191791"/>
                  <a:pt x="409543" y="1202707"/>
                </a:cubicBezTo>
                <a:cubicBezTo>
                  <a:pt x="413036" y="1209919"/>
                  <a:pt x="413619" y="1211090"/>
                  <a:pt x="420605" y="1208361"/>
                </a:cubicBezTo>
                <a:cubicBezTo>
                  <a:pt x="441952" y="1199978"/>
                  <a:pt x="465045" y="1175814"/>
                  <a:pt x="470479" y="1170939"/>
                </a:cubicBezTo>
                <a:cubicBezTo>
                  <a:pt x="470479" y="1180880"/>
                  <a:pt x="472225" y="1214789"/>
                  <a:pt x="479988" y="1220051"/>
                </a:cubicBezTo>
                <a:cubicBezTo>
                  <a:pt x="482705" y="1221805"/>
                  <a:pt x="487750" y="1221805"/>
                  <a:pt x="493378" y="1220443"/>
                </a:cubicBezTo>
                <a:cubicBezTo>
                  <a:pt x="509487" y="1216543"/>
                  <a:pt x="528308" y="1199003"/>
                  <a:pt x="538790" y="1187117"/>
                </a:cubicBezTo>
                <a:cubicBezTo>
                  <a:pt x="543253" y="1197249"/>
                  <a:pt x="548102" y="1207190"/>
                  <a:pt x="553539" y="1216739"/>
                </a:cubicBezTo>
                <a:cubicBezTo>
                  <a:pt x="541892" y="1217322"/>
                  <a:pt x="526174" y="1222393"/>
                  <a:pt x="518413" y="1226097"/>
                </a:cubicBezTo>
                <a:cubicBezTo>
                  <a:pt x="486780" y="1240516"/>
                  <a:pt x="468926" y="1269364"/>
                  <a:pt x="463104" y="1301519"/>
                </a:cubicBezTo>
                <a:cubicBezTo>
                  <a:pt x="459223" y="1323155"/>
                  <a:pt x="459611" y="1350245"/>
                  <a:pt x="470673" y="1369931"/>
                </a:cubicBezTo>
                <a:cubicBezTo>
                  <a:pt x="473001" y="1374022"/>
                  <a:pt x="475524" y="1377922"/>
                  <a:pt x="477853" y="1382596"/>
                </a:cubicBezTo>
                <a:cubicBezTo>
                  <a:pt x="484645" y="1395462"/>
                  <a:pt x="483093" y="1403257"/>
                  <a:pt x="484063" y="1406765"/>
                </a:cubicBezTo>
                <a:cubicBezTo>
                  <a:pt x="484645" y="1409102"/>
                  <a:pt x="486198" y="1408715"/>
                  <a:pt x="488138" y="1408715"/>
                </a:cubicBezTo>
                <a:cubicBezTo>
                  <a:pt x="501917" y="1407740"/>
                  <a:pt x="516470" y="1393316"/>
                  <a:pt x="521711" y="1388446"/>
                </a:cubicBezTo>
                <a:cubicBezTo>
                  <a:pt x="527725" y="1419239"/>
                  <a:pt x="542475" y="1429371"/>
                  <a:pt x="557806" y="1443795"/>
                </a:cubicBezTo>
                <a:cubicBezTo>
                  <a:pt x="563820" y="1449057"/>
                  <a:pt x="575271" y="1458802"/>
                  <a:pt x="575854" y="1470884"/>
                </a:cubicBezTo>
                <a:cubicBezTo>
                  <a:pt x="575467" y="1479850"/>
                  <a:pt x="582842" y="1475171"/>
                  <a:pt x="586918" y="1472442"/>
                </a:cubicBezTo>
                <a:cubicBezTo>
                  <a:pt x="596426" y="1466401"/>
                  <a:pt x="607682" y="1450228"/>
                  <a:pt x="609429" y="1437166"/>
                </a:cubicBezTo>
                <a:cubicBezTo>
                  <a:pt x="612531" y="1452173"/>
                  <a:pt x="623786" y="1465235"/>
                  <a:pt x="636206" y="1473613"/>
                </a:cubicBezTo>
                <a:cubicBezTo>
                  <a:pt x="638149" y="1475367"/>
                  <a:pt x="654063" y="1463089"/>
                  <a:pt x="657361" y="1460164"/>
                </a:cubicBezTo>
                <a:cubicBezTo>
                  <a:pt x="657361" y="1477317"/>
                  <a:pt x="654645" y="1490178"/>
                  <a:pt x="651734" y="1507331"/>
                </a:cubicBezTo>
                <a:cubicBezTo>
                  <a:pt x="618550" y="1643370"/>
                  <a:pt x="558388" y="1697940"/>
                  <a:pt x="530446" y="1730291"/>
                </a:cubicBezTo>
                <a:cubicBezTo>
                  <a:pt x="528117" y="1733020"/>
                  <a:pt x="522098" y="1738674"/>
                  <a:pt x="524427" y="1742569"/>
                </a:cubicBezTo>
                <a:cubicBezTo>
                  <a:pt x="527535" y="1747641"/>
                  <a:pt x="544417" y="1747641"/>
                  <a:pt x="549849" y="1747445"/>
                </a:cubicBezTo>
                <a:cubicBezTo>
                  <a:pt x="574885" y="1746469"/>
                  <a:pt x="598946" y="1735357"/>
                  <a:pt x="612727" y="1725612"/>
                </a:cubicBezTo>
                <a:cubicBezTo>
                  <a:pt x="609233" y="1740619"/>
                  <a:pt x="605352" y="1754657"/>
                  <a:pt x="604770" y="1770634"/>
                </a:cubicBezTo>
                <a:cubicBezTo>
                  <a:pt x="603801" y="1784671"/>
                  <a:pt x="611366" y="1783108"/>
                  <a:pt x="622235" y="1779213"/>
                </a:cubicBezTo>
                <a:cubicBezTo>
                  <a:pt x="634655" y="1774730"/>
                  <a:pt x="659299" y="1763035"/>
                  <a:pt x="672110" y="1753486"/>
                </a:cubicBezTo>
                <a:cubicBezTo>
                  <a:pt x="666674" y="1767910"/>
                  <a:pt x="663179" y="1785837"/>
                  <a:pt x="664344" y="1804548"/>
                </a:cubicBezTo>
                <a:cubicBezTo>
                  <a:pt x="664736" y="1810202"/>
                  <a:pt x="667647" y="1811368"/>
                  <a:pt x="676182" y="1810393"/>
                </a:cubicBezTo>
                <a:cubicBezTo>
                  <a:pt x="705490" y="1807277"/>
                  <a:pt x="734210" y="1795386"/>
                  <a:pt x="756138" y="1775313"/>
                </a:cubicBezTo>
                <a:cubicBezTo>
                  <a:pt x="761183" y="1818580"/>
                  <a:pt x="787188" y="1856002"/>
                  <a:pt x="828328" y="1864576"/>
                </a:cubicBezTo>
                <a:cubicBezTo>
                  <a:pt x="869664" y="1856002"/>
                  <a:pt x="895473" y="1818580"/>
                  <a:pt x="900518" y="1775313"/>
                </a:cubicBezTo>
                <a:cubicBezTo>
                  <a:pt x="922446" y="1795386"/>
                  <a:pt x="951167" y="1807277"/>
                  <a:pt x="980474" y="1810393"/>
                </a:cubicBezTo>
                <a:cubicBezTo>
                  <a:pt x="989009" y="1811368"/>
                  <a:pt x="991920" y="1810202"/>
                  <a:pt x="992312" y="1804548"/>
                </a:cubicBezTo>
                <a:cubicBezTo>
                  <a:pt x="993281" y="1785641"/>
                  <a:pt x="989787" y="1767910"/>
                  <a:pt x="984546" y="1753486"/>
                </a:cubicBezTo>
                <a:cubicBezTo>
                  <a:pt x="997548" y="1763035"/>
                  <a:pt x="1022001" y="1774730"/>
                  <a:pt x="1034421" y="1779213"/>
                </a:cubicBezTo>
                <a:cubicBezTo>
                  <a:pt x="1045290" y="1783108"/>
                  <a:pt x="1052664" y="1784862"/>
                  <a:pt x="1051886" y="1770634"/>
                </a:cubicBezTo>
                <a:cubicBezTo>
                  <a:pt x="1051304" y="1754657"/>
                  <a:pt x="1047423" y="1740619"/>
                  <a:pt x="1043929" y="1725612"/>
                </a:cubicBezTo>
                <a:cubicBezTo>
                  <a:pt x="1057710" y="1735357"/>
                  <a:pt x="1081771" y="1746666"/>
                  <a:pt x="1106807" y="1747445"/>
                </a:cubicBezTo>
                <a:cubicBezTo>
                  <a:pt x="1112239" y="1747641"/>
                  <a:pt x="1129122" y="1747641"/>
                  <a:pt x="1132229" y="1742569"/>
                </a:cubicBezTo>
                <a:cubicBezTo>
                  <a:pt x="1134558" y="1738674"/>
                  <a:pt x="1128735" y="1733020"/>
                  <a:pt x="1126215" y="1730291"/>
                </a:cubicBezTo>
                <a:cubicBezTo>
                  <a:pt x="1098268" y="1697940"/>
                  <a:pt x="1038111" y="1643370"/>
                  <a:pt x="1004923" y="1507331"/>
                </a:cubicBezTo>
                <a:cubicBezTo>
                  <a:pt x="1002011" y="1490178"/>
                  <a:pt x="999295" y="1477317"/>
                  <a:pt x="999295" y="1460164"/>
                </a:cubicBezTo>
                <a:cubicBezTo>
                  <a:pt x="1002593" y="1463089"/>
                  <a:pt x="1018507" y="1475367"/>
                  <a:pt x="1020450" y="1473613"/>
                </a:cubicBezTo>
                <a:cubicBezTo>
                  <a:pt x="1032870" y="1465235"/>
                  <a:pt x="1044125" y="1452173"/>
                  <a:pt x="1047228" y="1437166"/>
                </a:cubicBezTo>
                <a:cubicBezTo>
                  <a:pt x="1048975" y="1450228"/>
                  <a:pt x="1060230" y="1466401"/>
                  <a:pt x="1069738" y="1472442"/>
                </a:cubicBezTo>
                <a:cubicBezTo>
                  <a:pt x="1073814" y="1474980"/>
                  <a:pt x="1081189" y="1479850"/>
                  <a:pt x="1080802" y="1470884"/>
                </a:cubicBezTo>
                <a:cubicBezTo>
                  <a:pt x="1081189" y="1458802"/>
                  <a:pt x="1092836" y="1449057"/>
                  <a:pt x="1098850" y="1443795"/>
                </a:cubicBezTo>
                <a:cubicBezTo>
                  <a:pt x="1114182" y="1429371"/>
                  <a:pt x="1128931" y="1419430"/>
                  <a:pt x="1134945" y="1388446"/>
                </a:cubicBezTo>
                <a:cubicBezTo>
                  <a:pt x="1140186" y="1393316"/>
                  <a:pt x="1154740" y="1407740"/>
                  <a:pt x="1168520" y="1408715"/>
                </a:cubicBezTo>
                <a:cubicBezTo>
                  <a:pt x="1170458" y="1408906"/>
                  <a:pt x="1172009" y="1409102"/>
                  <a:pt x="1172591" y="1406765"/>
                </a:cubicBezTo>
                <a:cubicBezTo>
                  <a:pt x="1173369" y="1403257"/>
                  <a:pt x="1171818" y="1395462"/>
                  <a:pt x="1178801" y="1382596"/>
                </a:cubicBezTo>
                <a:cubicBezTo>
                  <a:pt x="1181326" y="1377922"/>
                  <a:pt x="1183846" y="1373826"/>
                  <a:pt x="1185985" y="1369931"/>
                </a:cubicBezTo>
                <a:cubicBezTo>
                  <a:pt x="1197044" y="1350245"/>
                  <a:pt x="1197240" y="1323155"/>
                  <a:pt x="1193550" y="1301519"/>
                </a:cubicBezTo>
                <a:cubicBezTo>
                  <a:pt x="1187923" y="1269364"/>
                  <a:pt x="1170071" y="1240516"/>
                  <a:pt x="1138243" y="1226097"/>
                </a:cubicBezTo>
                <a:cubicBezTo>
                  <a:pt x="1130482" y="1222589"/>
                  <a:pt x="1114764" y="1217322"/>
                  <a:pt x="1103117" y="1216739"/>
                </a:cubicBezTo>
                <a:cubicBezTo>
                  <a:pt x="1108554" y="1206994"/>
                  <a:pt x="1113403" y="1197249"/>
                  <a:pt x="1117866" y="1187117"/>
                </a:cubicBezTo>
                <a:cubicBezTo>
                  <a:pt x="1128348" y="1199003"/>
                  <a:pt x="1147169" y="1216543"/>
                  <a:pt x="1163279" y="1220443"/>
                </a:cubicBezTo>
                <a:cubicBezTo>
                  <a:pt x="1168906" y="1221805"/>
                  <a:pt x="1173952" y="1221805"/>
                  <a:pt x="1176668" y="1220051"/>
                </a:cubicBezTo>
                <a:cubicBezTo>
                  <a:pt x="1184625" y="1214985"/>
                  <a:pt x="1186176" y="1180880"/>
                  <a:pt x="1186176" y="1170939"/>
                </a:cubicBezTo>
                <a:cubicBezTo>
                  <a:pt x="1191613" y="1176005"/>
                  <a:pt x="1214705" y="1200174"/>
                  <a:pt x="1236051" y="1208361"/>
                </a:cubicBezTo>
                <a:cubicBezTo>
                  <a:pt x="1243039" y="1211090"/>
                  <a:pt x="1243426" y="1209919"/>
                  <a:pt x="1247111" y="1202707"/>
                </a:cubicBezTo>
                <a:cubicBezTo>
                  <a:pt x="1252547" y="1191791"/>
                  <a:pt x="1254485" y="1175814"/>
                  <a:pt x="1255263" y="1167039"/>
                </a:cubicBezTo>
                <a:cubicBezTo>
                  <a:pt x="1265740" y="1175422"/>
                  <a:pt x="1283401" y="1185750"/>
                  <a:pt x="1302418" y="1190821"/>
                </a:cubicBezTo>
                <a:cubicBezTo>
                  <a:pt x="1311539" y="1193354"/>
                  <a:pt x="1311931" y="1194520"/>
                  <a:pt x="1314647" y="1184584"/>
                </a:cubicBezTo>
                <a:cubicBezTo>
                  <a:pt x="1318332" y="1170743"/>
                  <a:pt x="1318141" y="1148524"/>
                  <a:pt x="1317363" y="1137025"/>
                </a:cubicBezTo>
                <a:cubicBezTo>
                  <a:pt x="1330169" y="1146579"/>
                  <a:pt x="1355205" y="1163923"/>
                  <a:pt x="1371119" y="1169768"/>
                </a:cubicBezTo>
                <a:cubicBezTo>
                  <a:pt x="1378298" y="1172306"/>
                  <a:pt x="1378493" y="1170547"/>
                  <a:pt x="1378880" y="1164506"/>
                </a:cubicBezTo>
                <a:cubicBezTo>
                  <a:pt x="1379849" y="1140925"/>
                  <a:pt x="1375968" y="1115001"/>
                  <a:pt x="1372284" y="1096295"/>
                </a:cubicBezTo>
                <a:cubicBezTo>
                  <a:pt x="1381792" y="1102723"/>
                  <a:pt x="1408379" y="1125530"/>
                  <a:pt x="1427591" y="1139171"/>
                </a:cubicBezTo>
                <a:cubicBezTo>
                  <a:pt x="1430307" y="1141121"/>
                  <a:pt x="1432054" y="1141508"/>
                  <a:pt x="1434187" y="1138196"/>
                </a:cubicBezTo>
                <a:cubicBezTo>
                  <a:pt x="1449905" y="1107985"/>
                  <a:pt x="1441562" y="1048349"/>
                  <a:pt x="1420216" y="1009369"/>
                </a:cubicBezTo>
                <a:cubicBezTo>
                  <a:pt x="1480955" y="1010736"/>
                  <a:pt x="1576047" y="990075"/>
                  <a:pt x="1609231" y="929072"/>
                </a:cubicBezTo>
                <a:cubicBezTo>
                  <a:pt x="1616219" y="916406"/>
                  <a:pt x="1614858" y="914260"/>
                  <a:pt x="1599918" y="911727"/>
                </a:cubicBezTo>
                <a:cubicBezTo>
                  <a:pt x="1575661" y="907440"/>
                  <a:pt x="1544415" y="912702"/>
                  <a:pt x="1536072" y="915235"/>
                </a:cubicBezTo>
                <a:cubicBezTo>
                  <a:pt x="1581479" y="893599"/>
                  <a:pt x="1622233" y="856569"/>
                  <a:pt x="1646104" y="818564"/>
                </a:cubicBezTo>
                <a:cubicBezTo>
                  <a:pt x="1649402" y="813111"/>
                  <a:pt x="1650180" y="809211"/>
                  <a:pt x="1644552" y="806095"/>
                </a:cubicBezTo>
                <a:cubicBezTo>
                  <a:pt x="1628639" y="797129"/>
                  <a:pt x="1596811" y="796933"/>
                  <a:pt x="1587107" y="798687"/>
                </a:cubicBezTo>
                <a:cubicBezTo>
                  <a:pt x="1621650" y="762632"/>
                  <a:pt x="1647073" y="718586"/>
                  <a:pt x="1655998" y="677263"/>
                </a:cubicBezTo>
                <a:cubicBezTo>
                  <a:pt x="1656581" y="674343"/>
                  <a:pt x="1657555" y="668493"/>
                  <a:pt x="1654834" y="667523"/>
                </a:cubicBezTo>
                <a:cubicBezTo>
                  <a:pt x="1653478" y="666935"/>
                  <a:pt x="1651345" y="667523"/>
                  <a:pt x="1649015" y="669277"/>
                </a:cubicBezTo>
                <a:cubicBezTo>
                  <a:pt x="1603799" y="701236"/>
                  <a:pt x="1587498" y="683500"/>
                  <a:pt x="1552759" y="710595"/>
                </a:cubicBezTo>
                <a:cubicBezTo>
                  <a:pt x="1563823" y="695974"/>
                  <a:pt x="1577794" y="669664"/>
                  <a:pt x="1571971" y="651149"/>
                </a:cubicBezTo>
                <a:cubicBezTo>
                  <a:pt x="1570806" y="647641"/>
                  <a:pt x="1570224" y="646862"/>
                  <a:pt x="1572167" y="644133"/>
                </a:cubicBezTo>
                <a:cubicBezTo>
                  <a:pt x="1607875" y="597554"/>
                  <a:pt x="1625144" y="534214"/>
                  <a:pt x="1623593" y="471845"/>
                </a:cubicBezTo>
                <a:cubicBezTo>
                  <a:pt x="1623397" y="464634"/>
                  <a:pt x="1619321" y="462685"/>
                  <a:pt x="1614858" y="468531"/>
                </a:cubicBezTo>
                <a:cubicBezTo>
                  <a:pt x="1594677" y="494453"/>
                  <a:pt x="1571002" y="500105"/>
                  <a:pt x="1554310" y="519207"/>
                </a:cubicBezTo>
                <a:cubicBezTo>
                  <a:pt x="1578959" y="454499"/>
                  <a:pt x="1571775" y="371863"/>
                  <a:pt x="1566926" y="350619"/>
                </a:cubicBezTo>
                <a:cubicBezTo>
                  <a:pt x="1566147" y="347306"/>
                  <a:pt x="1564596" y="346916"/>
                  <a:pt x="1562658" y="346916"/>
                </a:cubicBezTo>
                <a:cubicBezTo>
                  <a:pt x="1559938" y="347306"/>
                  <a:pt x="1559355" y="351204"/>
                  <a:pt x="1558000" y="353932"/>
                </a:cubicBezTo>
                <a:cubicBezTo>
                  <a:pt x="1545193" y="378489"/>
                  <a:pt x="1518797" y="386090"/>
                  <a:pt x="1504439" y="409673"/>
                </a:cubicBezTo>
                <a:cubicBezTo>
                  <a:pt x="1513752" y="365431"/>
                  <a:pt x="1507351" y="298971"/>
                  <a:pt x="1489690" y="256289"/>
                </a:cubicBezTo>
                <a:cubicBezTo>
                  <a:pt x="1487747" y="251612"/>
                  <a:pt x="1484063" y="251612"/>
                  <a:pt x="1482316" y="257069"/>
                </a:cubicBezTo>
                <a:cubicBezTo>
                  <a:pt x="1477461" y="272271"/>
                  <a:pt x="1479208" y="276558"/>
                  <a:pt x="1467180" y="288642"/>
                </a:cubicBezTo>
                <a:cubicBezTo>
                  <a:pt x="1460192" y="295463"/>
                  <a:pt x="1453595" y="300530"/>
                  <a:pt x="1444087" y="320605"/>
                </a:cubicBezTo>
                <a:cubicBezTo>
                  <a:pt x="1443113" y="318656"/>
                  <a:pt x="1442144" y="298776"/>
                  <a:pt x="1441366" y="294099"/>
                </a:cubicBezTo>
                <a:cubicBezTo>
                  <a:pt x="1440784" y="289616"/>
                  <a:pt x="1440011" y="286498"/>
                  <a:pt x="1439233" y="282015"/>
                </a:cubicBezTo>
                <a:lnTo>
                  <a:pt x="1436712" y="269542"/>
                </a:lnTo>
                <a:cubicBezTo>
                  <a:pt x="1433801" y="254730"/>
                  <a:pt x="1429142" y="238748"/>
                  <a:pt x="1422545" y="225496"/>
                </a:cubicBezTo>
                <a:cubicBezTo>
                  <a:pt x="1417691" y="215751"/>
                  <a:pt x="1413037" y="207370"/>
                  <a:pt x="1406632" y="198210"/>
                </a:cubicBezTo>
                <a:cubicBezTo>
                  <a:pt x="1400808" y="189634"/>
                  <a:pt x="1393433" y="182033"/>
                  <a:pt x="1385286" y="175602"/>
                </a:cubicBezTo>
                <a:lnTo>
                  <a:pt x="1376747" y="169950"/>
                </a:lnTo>
                <a:cubicBezTo>
                  <a:pt x="1374031" y="168391"/>
                  <a:pt x="1372670" y="167221"/>
                  <a:pt x="1370923" y="166831"/>
                </a:cubicBezTo>
                <a:cubicBezTo>
                  <a:pt x="1368207" y="166247"/>
                  <a:pt x="1366264" y="166442"/>
                  <a:pt x="1366074" y="169365"/>
                </a:cubicBezTo>
                <a:cubicBezTo>
                  <a:pt x="1365878" y="173263"/>
                  <a:pt x="1370727" y="183008"/>
                  <a:pt x="1371892" y="190219"/>
                </a:cubicBezTo>
                <a:cubicBezTo>
                  <a:pt x="1375582" y="211463"/>
                  <a:pt x="1371119" y="235630"/>
                  <a:pt x="1366847" y="256874"/>
                </a:cubicBezTo>
                <a:cubicBezTo>
                  <a:pt x="1359086" y="294099"/>
                  <a:pt x="1350938" y="329570"/>
                  <a:pt x="1349964" y="367770"/>
                </a:cubicBezTo>
                <a:cubicBezTo>
                  <a:pt x="1349964" y="369134"/>
                  <a:pt x="1349964" y="372447"/>
                  <a:pt x="1348413" y="370888"/>
                </a:cubicBezTo>
                <a:cubicBezTo>
                  <a:pt x="1342981" y="365821"/>
                  <a:pt x="1341425" y="368549"/>
                  <a:pt x="1342007" y="374396"/>
                </a:cubicBezTo>
                <a:cubicBezTo>
                  <a:pt x="1343172" y="397979"/>
                  <a:pt x="1340069" y="419223"/>
                  <a:pt x="1332499" y="439882"/>
                </a:cubicBezTo>
                <a:cubicBezTo>
                  <a:pt x="1322795" y="466583"/>
                  <a:pt x="1304165" y="491724"/>
                  <a:pt x="1291358" y="518232"/>
                </a:cubicBezTo>
                <a:cubicBezTo>
                  <a:pt x="1290389" y="520373"/>
                  <a:pt x="1286509" y="528560"/>
                  <a:pt x="1283788" y="532068"/>
                </a:cubicBezTo>
                <a:cubicBezTo>
                  <a:pt x="1281072" y="535576"/>
                  <a:pt x="1279907" y="532264"/>
                  <a:pt x="1278743" y="529731"/>
                </a:cubicBezTo>
                <a:cubicBezTo>
                  <a:pt x="1277970" y="527977"/>
                  <a:pt x="1276805" y="524660"/>
                  <a:pt x="1275444" y="522519"/>
                </a:cubicBezTo>
                <a:cubicBezTo>
                  <a:pt x="1271950" y="517060"/>
                  <a:pt x="1270786" y="522715"/>
                  <a:pt x="1269626" y="525444"/>
                </a:cubicBezTo>
                <a:cubicBezTo>
                  <a:pt x="1257010" y="555649"/>
                  <a:pt x="1233335" y="584105"/>
                  <a:pt x="1213737" y="609440"/>
                </a:cubicBezTo>
                <a:cubicBezTo>
                  <a:pt x="1198596" y="628930"/>
                  <a:pt x="1185985" y="644716"/>
                  <a:pt x="1185985" y="671031"/>
                </a:cubicBezTo>
                <a:cubicBezTo>
                  <a:pt x="1185985" y="694220"/>
                  <a:pt x="1197823" y="715464"/>
                  <a:pt x="1221884" y="726381"/>
                </a:cubicBezTo>
                <a:cubicBezTo>
                  <a:pt x="1218004" y="739634"/>
                  <a:pt x="1214314" y="758928"/>
                  <a:pt x="1213154" y="774518"/>
                </a:cubicBezTo>
                <a:cubicBezTo>
                  <a:pt x="1212958" y="775885"/>
                  <a:pt x="1212572" y="776081"/>
                  <a:pt x="1211211" y="776081"/>
                </a:cubicBezTo>
                <a:cubicBezTo>
                  <a:pt x="1210629" y="776081"/>
                  <a:pt x="1209464" y="776081"/>
                  <a:pt x="1207913" y="776272"/>
                </a:cubicBezTo>
                <a:cubicBezTo>
                  <a:pt x="1175503" y="780368"/>
                  <a:pt x="1167159" y="802195"/>
                  <a:pt x="1146783" y="822856"/>
                </a:cubicBezTo>
                <a:cubicBezTo>
                  <a:pt x="1135914" y="833963"/>
                  <a:pt x="1123107" y="840396"/>
                  <a:pt x="1107389" y="840783"/>
                </a:cubicBezTo>
                <a:cubicBezTo>
                  <a:pt x="1101370" y="829480"/>
                  <a:pt x="1095938" y="823635"/>
                  <a:pt x="1086626" y="815252"/>
                </a:cubicBezTo>
                <a:cubicBezTo>
                  <a:pt x="1078087" y="808040"/>
                  <a:pt x="1069351" y="800828"/>
                  <a:pt x="1060039" y="794787"/>
                </a:cubicBezTo>
                <a:cubicBezTo>
                  <a:pt x="1043156" y="783680"/>
                  <a:pt x="1019285" y="752495"/>
                  <a:pt x="1015013" y="733593"/>
                </a:cubicBezTo>
                <a:cubicBezTo>
                  <a:pt x="1018507" y="734568"/>
                  <a:pt x="1021805" y="735347"/>
                  <a:pt x="1023944" y="733980"/>
                </a:cubicBezTo>
                <a:cubicBezTo>
                  <a:pt x="1027433" y="731447"/>
                  <a:pt x="1025495" y="729306"/>
                  <a:pt x="1024135" y="726964"/>
                </a:cubicBezTo>
                <a:cubicBezTo>
                  <a:pt x="1020058" y="720530"/>
                  <a:pt x="1018121" y="714685"/>
                  <a:pt x="1015987" y="707669"/>
                </a:cubicBezTo>
                <a:cubicBezTo>
                  <a:pt x="1010942" y="691491"/>
                  <a:pt x="1013075" y="673368"/>
                  <a:pt x="1018121" y="656215"/>
                </a:cubicBezTo>
                <a:cubicBezTo>
                  <a:pt x="1020254" y="649199"/>
                  <a:pt x="1033643" y="614702"/>
                  <a:pt x="1041600" y="607299"/>
                </a:cubicBezTo>
                <a:cubicBezTo>
                  <a:pt x="1042960" y="606128"/>
                  <a:pt x="1043543" y="606128"/>
                  <a:pt x="1045290" y="605545"/>
                </a:cubicBezTo>
                <a:cubicBezTo>
                  <a:pt x="1051690" y="603399"/>
                  <a:pt x="1058874" y="600087"/>
                  <a:pt x="1064502" y="596579"/>
                </a:cubicBezTo>
                <a:cubicBezTo>
                  <a:pt x="1067996" y="594433"/>
                  <a:pt x="1074397" y="588588"/>
                  <a:pt x="1078473" y="588980"/>
                </a:cubicBezTo>
                <a:cubicBezTo>
                  <a:pt x="1084879" y="589563"/>
                  <a:pt x="1089342" y="591900"/>
                  <a:pt x="1094000" y="585276"/>
                </a:cubicBezTo>
                <a:cubicBezTo>
                  <a:pt x="1095552" y="583130"/>
                  <a:pt x="1096716" y="580989"/>
                  <a:pt x="1098850" y="579039"/>
                </a:cubicBezTo>
                <a:cubicBezTo>
                  <a:pt x="1100401" y="577672"/>
                  <a:pt x="1100401" y="577868"/>
                  <a:pt x="1101952" y="576506"/>
                </a:cubicBezTo>
                <a:cubicBezTo>
                  <a:pt x="1112821" y="568123"/>
                  <a:pt x="1120391" y="562665"/>
                  <a:pt x="1131260" y="559157"/>
                </a:cubicBezTo>
                <a:cubicBezTo>
                  <a:pt x="1140186" y="556237"/>
                  <a:pt x="1150081" y="554483"/>
                  <a:pt x="1159202" y="556820"/>
                </a:cubicBezTo>
                <a:cubicBezTo>
                  <a:pt x="1161728" y="557599"/>
                  <a:pt x="1164443" y="558378"/>
                  <a:pt x="1166773" y="558378"/>
                </a:cubicBezTo>
                <a:cubicBezTo>
                  <a:pt x="1169293" y="558378"/>
                  <a:pt x="1171622" y="556624"/>
                  <a:pt x="1172009" y="553895"/>
                </a:cubicBezTo>
                <a:cubicBezTo>
                  <a:pt x="1172400" y="551754"/>
                  <a:pt x="1168711" y="544150"/>
                  <a:pt x="1167355" y="542009"/>
                </a:cubicBezTo>
                <a:cubicBezTo>
                  <a:pt x="1175503" y="541421"/>
                  <a:pt x="1184238" y="539667"/>
                  <a:pt x="1192386" y="537913"/>
                </a:cubicBezTo>
                <a:cubicBezTo>
                  <a:pt x="1222080" y="531485"/>
                  <a:pt x="1241096" y="509069"/>
                  <a:pt x="1241096" y="478081"/>
                </a:cubicBezTo>
                <a:cubicBezTo>
                  <a:pt x="1241096" y="477107"/>
                  <a:pt x="1238767" y="475937"/>
                  <a:pt x="1237020" y="476522"/>
                </a:cubicBezTo>
                <a:cubicBezTo>
                  <a:pt x="1221106" y="493088"/>
                  <a:pt x="1213731" y="497766"/>
                  <a:pt x="1192582" y="505174"/>
                </a:cubicBezTo>
                <a:cubicBezTo>
                  <a:pt x="1162892" y="513749"/>
                  <a:pt x="1137274" y="504003"/>
                  <a:pt x="1109136" y="517453"/>
                </a:cubicBezTo>
                <a:cubicBezTo>
                  <a:pt x="1112630" y="511216"/>
                  <a:pt x="1123690" y="507315"/>
                  <a:pt x="1128735" y="506536"/>
                </a:cubicBezTo>
                <a:cubicBezTo>
                  <a:pt x="1133002" y="505757"/>
                  <a:pt x="1136496" y="506340"/>
                  <a:pt x="1140186" y="506536"/>
                </a:cubicBezTo>
                <a:cubicBezTo>
                  <a:pt x="1142515" y="506732"/>
                  <a:pt x="1145036" y="505953"/>
                  <a:pt x="1146783" y="503611"/>
                </a:cubicBezTo>
                <a:cubicBezTo>
                  <a:pt x="1147751" y="502443"/>
                  <a:pt x="1147947" y="501079"/>
                  <a:pt x="1148530" y="499715"/>
                </a:cubicBezTo>
                <a:cubicBezTo>
                  <a:pt x="1151632" y="492114"/>
                  <a:pt x="1160171" y="482954"/>
                  <a:pt x="1169293" y="479446"/>
                </a:cubicBezTo>
                <a:cubicBezTo>
                  <a:pt x="1176281" y="476717"/>
                  <a:pt x="1185789" y="476327"/>
                  <a:pt x="1193164" y="479446"/>
                </a:cubicBezTo>
                <a:cubicBezTo>
                  <a:pt x="1199374" y="481979"/>
                  <a:pt x="1202286" y="486462"/>
                  <a:pt x="1204806" y="486462"/>
                </a:cubicBezTo>
                <a:cubicBezTo>
                  <a:pt x="1209269" y="486462"/>
                  <a:pt x="1210433" y="480225"/>
                  <a:pt x="1209660" y="472429"/>
                </a:cubicBezTo>
                <a:cubicBezTo>
                  <a:pt x="1206944" y="442610"/>
                  <a:pt x="1186758" y="425070"/>
                  <a:pt x="1156873" y="425070"/>
                </a:cubicBezTo>
                <a:cubicBezTo>
                  <a:pt x="1151441" y="412012"/>
                  <a:pt x="1135527" y="412012"/>
                  <a:pt x="1126215" y="419613"/>
                </a:cubicBezTo>
                <a:cubicBezTo>
                  <a:pt x="1120005" y="415520"/>
                  <a:pt x="1116897" y="412791"/>
                  <a:pt x="1109719" y="410062"/>
                </a:cubicBezTo>
                <a:cubicBezTo>
                  <a:pt x="1130482" y="397589"/>
                  <a:pt x="1146978" y="382582"/>
                  <a:pt x="1157455" y="363872"/>
                </a:cubicBezTo>
                <a:cubicBezTo>
                  <a:pt x="1174730" y="332689"/>
                  <a:pt x="1169680" y="317877"/>
                  <a:pt x="1174534" y="293319"/>
                </a:cubicBezTo>
                <a:cubicBezTo>
                  <a:pt x="1177054" y="280456"/>
                  <a:pt x="1191030" y="270906"/>
                  <a:pt x="1207522" y="271101"/>
                </a:cubicBezTo>
                <a:cubicBezTo>
                  <a:pt x="1209660" y="270906"/>
                  <a:pt x="1209660" y="271491"/>
                  <a:pt x="1209464" y="280846"/>
                </a:cubicBezTo>
                <a:cubicBezTo>
                  <a:pt x="1209464" y="289226"/>
                  <a:pt x="1209464" y="297607"/>
                  <a:pt x="1209464" y="305987"/>
                </a:cubicBezTo>
                <a:cubicBezTo>
                  <a:pt x="1209464" y="347501"/>
                  <a:pt x="1248085" y="326257"/>
                  <a:pt x="1266714" y="336002"/>
                </a:cubicBezTo>
                <a:cubicBezTo>
                  <a:pt x="1277191" y="341459"/>
                  <a:pt x="1282433" y="353932"/>
                  <a:pt x="1286313" y="352568"/>
                </a:cubicBezTo>
                <a:cubicBezTo>
                  <a:pt x="1292137" y="350424"/>
                  <a:pt x="1290776" y="339315"/>
                  <a:pt x="1289807" y="334053"/>
                </a:cubicBezTo>
                <a:cubicBezTo>
                  <a:pt x="1288833" y="328986"/>
                  <a:pt x="1287674" y="325867"/>
                  <a:pt x="1285731" y="321580"/>
                </a:cubicBezTo>
                <a:cubicBezTo>
                  <a:pt x="1282819" y="315343"/>
                  <a:pt x="1279907" y="312030"/>
                  <a:pt x="1279134" y="310665"/>
                </a:cubicBezTo>
                <a:cubicBezTo>
                  <a:pt x="1276996" y="305793"/>
                  <a:pt x="1292719" y="311055"/>
                  <a:pt x="1295048" y="312225"/>
                </a:cubicBezTo>
                <a:cubicBezTo>
                  <a:pt x="1299898" y="314563"/>
                  <a:pt x="1305139" y="317292"/>
                  <a:pt x="1303583" y="308326"/>
                </a:cubicBezTo>
                <a:cubicBezTo>
                  <a:pt x="1302418" y="302090"/>
                  <a:pt x="1290194" y="289616"/>
                  <a:pt x="1284953" y="286108"/>
                </a:cubicBezTo>
                <a:cubicBezTo>
                  <a:pt x="1272924" y="277728"/>
                  <a:pt x="1265936" y="275584"/>
                  <a:pt x="1253903" y="269152"/>
                </a:cubicBezTo>
                <a:cubicBezTo>
                  <a:pt x="1254681" y="265059"/>
                  <a:pt x="1255459" y="254730"/>
                  <a:pt x="1255650" y="248298"/>
                </a:cubicBezTo>
                <a:cubicBezTo>
                  <a:pt x="1257010" y="232902"/>
                  <a:pt x="1239349" y="217700"/>
                  <a:pt x="1226156" y="212632"/>
                </a:cubicBezTo>
                <a:cubicBezTo>
                  <a:pt x="1203254" y="203667"/>
                  <a:pt x="1174147" y="207175"/>
                  <a:pt x="1153575" y="220428"/>
                </a:cubicBezTo>
                <a:cubicBezTo>
                  <a:pt x="1108745" y="249468"/>
                  <a:pt x="1131064" y="312030"/>
                  <a:pt x="1097685" y="347891"/>
                </a:cubicBezTo>
                <a:lnTo>
                  <a:pt x="1097685" y="347696"/>
                </a:lnTo>
                <a:lnTo>
                  <a:pt x="1097489" y="348085"/>
                </a:lnTo>
                <a:cubicBezTo>
                  <a:pt x="1098072" y="345357"/>
                  <a:pt x="1098654" y="342628"/>
                  <a:pt x="1098850" y="339900"/>
                </a:cubicBezTo>
                <a:cubicBezTo>
                  <a:pt x="1098850" y="339315"/>
                  <a:pt x="1099046" y="336976"/>
                  <a:pt x="1099046" y="336587"/>
                </a:cubicBezTo>
                <a:lnTo>
                  <a:pt x="1099046" y="334053"/>
                </a:lnTo>
                <a:cubicBezTo>
                  <a:pt x="1099046" y="333858"/>
                  <a:pt x="1098654" y="330935"/>
                  <a:pt x="1098463" y="329765"/>
                </a:cubicBezTo>
                <a:cubicBezTo>
                  <a:pt x="1098268" y="328401"/>
                  <a:pt x="1097881" y="327232"/>
                  <a:pt x="1097489" y="326062"/>
                </a:cubicBezTo>
                <a:cubicBezTo>
                  <a:pt x="1096521" y="323723"/>
                  <a:pt x="1095160" y="321775"/>
                  <a:pt x="1093805" y="320215"/>
                </a:cubicBezTo>
                <a:cubicBezTo>
                  <a:pt x="1092640" y="318851"/>
                  <a:pt x="1091475" y="317877"/>
                  <a:pt x="1090115" y="316707"/>
                </a:cubicBezTo>
                <a:cubicBezTo>
                  <a:pt x="1082549" y="310276"/>
                  <a:pt x="1066053" y="303064"/>
                  <a:pt x="1057514" y="310081"/>
                </a:cubicBezTo>
                <a:cubicBezTo>
                  <a:pt x="1055963" y="311250"/>
                  <a:pt x="1055767" y="312030"/>
                  <a:pt x="1055380" y="312614"/>
                </a:cubicBezTo>
                <a:lnTo>
                  <a:pt x="1054216" y="312420"/>
                </a:lnTo>
                <a:cubicBezTo>
                  <a:pt x="1053247" y="310665"/>
                  <a:pt x="1052273" y="311640"/>
                  <a:pt x="1050531" y="312030"/>
                </a:cubicBezTo>
                <a:cubicBezTo>
                  <a:pt x="1050335" y="311640"/>
                  <a:pt x="1049753" y="310860"/>
                  <a:pt x="1049366" y="310665"/>
                </a:cubicBezTo>
                <a:cubicBezTo>
                  <a:pt x="1045480" y="307352"/>
                  <a:pt x="1039271" y="309886"/>
                  <a:pt x="1039271" y="315538"/>
                </a:cubicBezTo>
                <a:cubicBezTo>
                  <a:pt x="1038302" y="315928"/>
                  <a:pt x="1037529" y="315928"/>
                  <a:pt x="1036750" y="316707"/>
                </a:cubicBezTo>
                <a:cubicBezTo>
                  <a:pt x="1036168" y="317292"/>
                  <a:pt x="1036364" y="319046"/>
                  <a:pt x="1036364" y="320020"/>
                </a:cubicBezTo>
                <a:cubicBezTo>
                  <a:pt x="1034421" y="320215"/>
                  <a:pt x="1031123" y="320605"/>
                  <a:pt x="1028989" y="320995"/>
                </a:cubicBezTo>
                <a:cubicBezTo>
                  <a:pt x="1028407" y="320995"/>
                  <a:pt x="1028407" y="321190"/>
                  <a:pt x="1028015" y="320800"/>
                </a:cubicBezTo>
                <a:lnTo>
                  <a:pt x="1025882" y="318851"/>
                </a:lnTo>
                <a:cubicBezTo>
                  <a:pt x="1023748" y="317097"/>
                  <a:pt x="1024135" y="316902"/>
                  <a:pt x="1022388" y="317097"/>
                </a:cubicBezTo>
                <a:cubicBezTo>
                  <a:pt x="1021419" y="317097"/>
                  <a:pt x="1020641" y="317292"/>
                  <a:pt x="1019868" y="317292"/>
                </a:cubicBezTo>
                <a:cubicBezTo>
                  <a:pt x="1019089" y="315538"/>
                  <a:pt x="1016569" y="315733"/>
                  <a:pt x="1014822" y="315538"/>
                </a:cubicBezTo>
                <a:lnTo>
                  <a:pt x="1015595" y="313979"/>
                </a:lnTo>
                <a:cubicBezTo>
                  <a:pt x="1016374" y="312225"/>
                  <a:pt x="1016760" y="310081"/>
                  <a:pt x="1016569" y="308131"/>
                </a:cubicBezTo>
                <a:cubicBezTo>
                  <a:pt x="1016374" y="305403"/>
                  <a:pt x="1015209" y="303064"/>
                  <a:pt x="1014044" y="301310"/>
                </a:cubicBezTo>
                <a:cubicBezTo>
                  <a:pt x="1012879" y="299751"/>
                  <a:pt x="1010942" y="298387"/>
                  <a:pt x="1008612" y="297412"/>
                </a:cubicBezTo>
                <a:cubicBezTo>
                  <a:pt x="1006865" y="296827"/>
                  <a:pt x="1006865" y="297412"/>
                  <a:pt x="1005896" y="295463"/>
                </a:cubicBezTo>
                <a:cubicBezTo>
                  <a:pt x="1005314" y="294294"/>
                  <a:pt x="1004923" y="293514"/>
                  <a:pt x="1004536" y="292345"/>
                </a:cubicBezTo>
                <a:cubicBezTo>
                  <a:pt x="1005314" y="291760"/>
                  <a:pt x="1008030" y="291760"/>
                  <a:pt x="1009195" y="291760"/>
                </a:cubicBezTo>
                <a:cubicBezTo>
                  <a:pt x="1009968" y="291760"/>
                  <a:pt x="1010746" y="291955"/>
                  <a:pt x="1011524" y="292150"/>
                </a:cubicBezTo>
                <a:cubicBezTo>
                  <a:pt x="1012297" y="292345"/>
                  <a:pt x="1013075" y="292540"/>
                  <a:pt x="1013658" y="292150"/>
                </a:cubicBezTo>
                <a:cubicBezTo>
                  <a:pt x="1015013" y="291370"/>
                  <a:pt x="1014044" y="289616"/>
                  <a:pt x="1013658" y="288252"/>
                </a:cubicBezTo>
                <a:lnTo>
                  <a:pt x="1011328" y="280261"/>
                </a:lnTo>
                <a:cubicBezTo>
                  <a:pt x="1011132" y="279482"/>
                  <a:pt x="1010942" y="279092"/>
                  <a:pt x="1010164" y="278897"/>
                </a:cubicBezTo>
                <a:cubicBezTo>
                  <a:pt x="1008803" y="278507"/>
                  <a:pt x="1008221" y="279871"/>
                  <a:pt x="1007056" y="280846"/>
                </a:cubicBezTo>
                <a:cubicBezTo>
                  <a:pt x="1006865" y="281041"/>
                  <a:pt x="1006670" y="281236"/>
                  <a:pt x="1006283" y="281431"/>
                </a:cubicBezTo>
                <a:cubicBezTo>
                  <a:pt x="1005118" y="282405"/>
                  <a:pt x="1003567" y="283185"/>
                  <a:pt x="1002011" y="283574"/>
                </a:cubicBezTo>
                <a:cubicBezTo>
                  <a:pt x="1001429" y="281820"/>
                  <a:pt x="1001238" y="280261"/>
                  <a:pt x="1001429" y="278117"/>
                </a:cubicBezTo>
                <a:cubicBezTo>
                  <a:pt x="1001624" y="277143"/>
                  <a:pt x="1001820" y="276363"/>
                  <a:pt x="1002011" y="275584"/>
                </a:cubicBezTo>
                <a:cubicBezTo>
                  <a:pt x="1002207" y="274219"/>
                  <a:pt x="1001238" y="274025"/>
                  <a:pt x="1000846" y="273635"/>
                </a:cubicBezTo>
                <a:lnTo>
                  <a:pt x="1000269" y="273635"/>
                </a:lnTo>
                <a:lnTo>
                  <a:pt x="994636" y="275389"/>
                </a:lnTo>
                <a:cubicBezTo>
                  <a:pt x="993863" y="275584"/>
                  <a:pt x="989591" y="276753"/>
                  <a:pt x="989204" y="277143"/>
                </a:cubicBezTo>
                <a:cubicBezTo>
                  <a:pt x="988426" y="277533"/>
                  <a:pt x="988235" y="278897"/>
                  <a:pt x="989009" y="279677"/>
                </a:cubicBezTo>
                <a:lnTo>
                  <a:pt x="990756" y="281626"/>
                </a:lnTo>
                <a:cubicBezTo>
                  <a:pt x="991534" y="282600"/>
                  <a:pt x="992894" y="284744"/>
                  <a:pt x="993281" y="286303"/>
                </a:cubicBezTo>
                <a:cubicBezTo>
                  <a:pt x="991920" y="286693"/>
                  <a:pt x="990173" y="286888"/>
                  <a:pt x="988622" y="286888"/>
                </a:cubicBezTo>
                <a:cubicBezTo>
                  <a:pt x="986684" y="286693"/>
                  <a:pt x="985128" y="285913"/>
                  <a:pt x="984355" y="286498"/>
                </a:cubicBezTo>
                <a:cubicBezTo>
                  <a:pt x="982994" y="287277"/>
                  <a:pt x="983963" y="288837"/>
                  <a:pt x="984355" y="290201"/>
                </a:cubicBezTo>
                <a:cubicBezTo>
                  <a:pt x="984741" y="291565"/>
                  <a:pt x="985128" y="292929"/>
                  <a:pt x="985520" y="294294"/>
                </a:cubicBezTo>
                <a:cubicBezTo>
                  <a:pt x="985906" y="295658"/>
                  <a:pt x="986293" y="297022"/>
                  <a:pt x="986684" y="298387"/>
                </a:cubicBezTo>
                <a:cubicBezTo>
                  <a:pt x="986875" y="299166"/>
                  <a:pt x="987071" y="299556"/>
                  <a:pt x="987849" y="299751"/>
                </a:cubicBezTo>
                <a:cubicBezTo>
                  <a:pt x="989400" y="300141"/>
                  <a:pt x="989787" y="298387"/>
                  <a:pt x="992312" y="296632"/>
                </a:cubicBezTo>
                <a:cubicBezTo>
                  <a:pt x="992894" y="296243"/>
                  <a:pt x="995028" y="295073"/>
                  <a:pt x="995801" y="295073"/>
                </a:cubicBezTo>
                <a:cubicBezTo>
                  <a:pt x="996192" y="295853"/>
                  <a:pt x="996383" y="297997"/>
                  <a:pt x="996383" y="299166"/>
                </a:cubicBezTo>
                <a:cubicBezTo>
                  <a:pt x="996383" y="300920"/>
                  <a:pt x="996192" y="299946"/>
                  <a:pt x="994832" y="302090"/>
                </a:cubicBezTo>
                <a:cubicBezTo>
                  <a:pt x="990756" y="307742"/>
                  <a:pt x="992698" y="315733"/>
                  <a:pt x="998326" y="319241"/>
                </a:cubicBezTo>
                <a:cubicBezTo>
                  <a:pt x="998713" y="319436"/>
                  <a:pt x="999491" y="319826"/>
                  <a:pt x="999687" y="320020"/>
                </a:cubicBezTo>
                <a:cubicBezTo>
                  <a:pt x="999295" y="320410"/>
                  <a:pt x="998326" y="320995"/>
                  <a:pt x="997548" y="321580"/>
                </a:cubicBezTo>
                <a:cubicBezTo>
                  <a:pt x="996775" y="322359"/>
                  <a:pt x="996192" y="322944"/>
                  <a:pt x="996383" y="324113"/>
                </a:cubicBezTo>
                <a:cubicBezTo>
                  <a:pt x="995801" y="324308"/>
                  <a:pt x="995028" y="324893"/>
                  <a:pt x="994445" y="325283"/>
                </a:cubicBezTo>
                <a:cubicBezTo>
                  <a:pt x="992503" y="326452"/>
                  <a:pt x="992894" y="326062"/>
                  <a:pt x="992116" y="328986"/>
                </a:cubicBezTo>
                <a:lnTo>
                  <a:pt x="991338" y="331909"/>
                </a:lnTo>
                <a:cubicBezTo>
                  <a:pt x="991338" y="332299"/>
                  <a:pt x="991338" y="332104"/>
                  <a:pt x="990951" y="332299"/>
                </a:cubicBezTo>
                <a:lnTo>
                  <a:pt x="988040" y="333663"/>
                </a:lnTo>
                <a:cubicBezTo>
                  <a:pt x="987267" y="334053"/>
                  <a:pt x="984355" y="335417"/>
                  <a:pt x="983963" y="335612"/>
                </a:cubicBezTo>
                <a:cubicBezTo>
                  <a:pt x="983773" y="335222"/>
                  <a:pt x="983381" y="334833"/>
                  <a:pt x="983190" y="334443"/>
                </a:cubicBezTo>
                <a:cubicBezTo>
                  <a:pt x="981830" y="332299"/>
                  <a:pt x="981639" y="333078"/>
                  <a:pt x="979310" y="333468"/>
                </a:cubicBezTo>
                <a:cubicBezTo>
                  <a:pt x="979114" y="333468"/>
                  <a:pt x="978727" y="332494"/>
                  <a:pt x="978145" y="332104"/>
                </a:cubicBezTo>
                <a:cubicBezTo>
                  <a:pt x="975620" y="329765"/>
                  <a:pt x="971353" y="330155"/>
                  <a:pt x="969219" y="333078"/>
                </a:cubicBezTo>
                <a:cubicBezTo>
                  <a:pt x="968637" y="333858"/>
                  <a:pt x="968245" y="334833"/>
                  <a:pt x="968054" y="335807"/>
                </a:cubicBezTo>
                <a:cubicBezTo>
                  <a:pt x="968054" y="336197"/>
                  <a:pt x="968054" y="336587"/>
                  <a:pt x="967859" y="336976"/>
                </a:cubicBezTo>
                <a:cubicBezTo>
                  <a:pt x="967276" y="337366"/>
                  <a:pt x="966498" y="337366"/>
                  <a:pt x="965916" y="337561"/>
                </a:cubicBezTo>
                <a:cubicBezTo>
                  <a:pt x="965333" y="337951"/>
                  <a:pt x="965143" y="338536"/>
                  <a:pt x="965143" y="339315"/>
                </a:cubicBezTo>
                <a:cubicBezTo>
                  <a:pt x="964751" y="339510"/>
                  <a:pt x="964365" y="340095"/>
                  <a:pt x="963978" y="340095"/>
                </a:cubicBezTo>
                <a:cubicBezTo>
                  <a:pt x="963586" y="340095"/>
                  <a:pt x="963009" y="339705"/>
                  <a:pt x="962618" y="339705"/>
                </a:cubicBezTo>
                <a:cubicBezTo>
                  <a:pt x="961649" y="339510"/>
                  <a:pt x="960288" y="339315"/>
                  <a:pt x="959319" y="339315"/>
                </a:cubicBezTo>
                <a:cubicBezTo>
                  <a:pt x="955634" y="339510"/>
                  <a:pt x="952723" y="341264"/>
                  <a:pt x="950007" y="343408"/>
                </a:cubicBezTo>
                <a:lnTo>
                  <a:pt x="946513" y="346721"/>
                </a:lnTo>
                <a:cubicBezTo>
                  <a:pt x="945348" y="347696"/>
                  <a:pt x="942823" y="351594"/>
                  <a:pt x="942050" y="352763"/>
                </a:cubicBezTo>
                <a:cubicBezTo>
                  <a:pt x="939525" y="356661"/>
                  <a:pt x="937391" y="361728"/>
                  <a:pt x="936613" y="366406"/>
                </a:cubicBezTo>
                <a:cubicBezTo>
                  <a:pt x="935062" y="371863"/>
                  <a:pt x="935062" y="375371"/>
                  <a:pt x="936422" y="378879"/>
                </a:cubicBezTo>
                <a:close/>
                <a:moveTo>
                  <a:pt x="992312" y="281236"/>
                </a:moveTo>
                <a:cubicBezTo>
                  <a:pt x="992503" y="281041"/>
                  <a:pt x="992503" y="281041"/>
                  <a:pt x="992698" y="281041"/>
                </a:cubicBezTo>
                <a:cubicBezTo>
                  <a:pt x="992894" y="281041"/>
                  <a:pt x="992894" y="281041"/>
                  <a:pt x="993085" y="281041"/>
                </a:cubicBezTo>
                <a:cubicBezTo>
                  <a:pt x="994445" y="280651"/>
                  <a:pt x="996775" y="279871"/>
                  <a:pt x="997744" y="279677"/>
                </a:cubicBezTo>
                <a:cubicBezTo>
                  <a:pt x="997548" y="282795"/>
                  <a:pt x="997548" y="284549"/>
                  <a:pt x="998713" y="287472"/>
                </a:cubicBezTo>
                <a:cubicBezTo>
                  <a:pt x="998908" y="288252"/>
                  <a:pt x="999295" y="288837"/>
                  <a:pt x="1000073" y="289032"/>
                </a:cubicBezTo>
                <a:cubicBezTo>
                  <a:pt x="1001429" y="289226"/>
                  <a:pt x="1005118" y="287667"/>
                  <a:pt x="1006670" y="286498"/>
                </a:cubicBezTo>
                <a:lnTo>
                  <a:pt x="1008417" y="285329"/>
                </a:lnTo>
                <a:lnTo>
                  <a:pt x="1009968" y="290786"/>
                </a:lnTo>
                <a:cubicBezTo>
                  <a:pt x="1009195" y="290786"/>
                  <a:pt x="1008417" y="290591"/>
                  <a:pt x="1007638" y="290591"/>
                </a:cubicBezTo>
                <a:cubicBezTo>
                  <a:pt x="1005701" y="290591"/>
                  <a:pt x="1003175" y="291175"/>
                  <a:pt x="1001624" y="291760"/>
                </a:cubicBezTo>
                <a:cubicBezTo>
                  <a:pt x="1000269" y="292345"/>
                  <a:pt x="1000846" y="293904"/>
                  <a:pt x="1001238" y="295268"/>
                </a:cubicBezTo>
                <a:cubicBezTo>
                  <a:pt x="1001429" y="295853"/>
                  <a:pt x="1001624" y="296438"/>
                  <a:pt x="1001820" y="297022"/>
                </a:cubicBezTo>
                <a:cubicBezTo>
                  <a:pt x="1002011" y="297412"/>
                  <a:pt x="1002593" y="298387"/>
                  <a:pt x="1002593" y="298581"/>
                </a:cubicBezTo>
                <a:cubicBezTo>
                  <a:pt x="1001238" y="298776"/>
                  <a:pt x="1000269" y="299166"/>
                  <a:pt x="999104" y="299556"/>
                </a:cubicBezTo>
                <a:cubicBezTo>
                  <a:pt x="998713" y="297607"/>
                  <a:pt x="998908" y="297412"/>
                  <a:pt x="998326" y="295268"/>
                </a:cubicBezTo>
                <a:cubicBezTo>
                  <a:pt x="997744" y="293514"/>
                  <a:pt x="997548" y="292929"/>
                  <a:pt x="995414" y="293514"/>
                </a:cubicBezTo>
                <a:cubicBezTo>
                  <a:pt x="994059" y="293904"/>
                  <a:pt x="992894" y="294294"/>
                  <a:pt x="991730" y="294878"/>
                </a:cubicBezTo>
                <a:cubicBezTo>
                  <a:pt x="991147" y="295073"/>
                  <a:pt x="990565" y="295463"/>
                  <a:pt x="990173" y="295853"/>
                </a:cubicBezTo>
                <a:cubicBezTo>
                  <a:pt x="989983" y="296048"/>
                  <a:pt x="989787" y="296243"/>
                  <a:pt x="989400" y="296438"/>
                </a:cubicBezTo>
                <a:cubicBezTo>
                  <a:pt x="989204" y="296632"/>
                  <a:pt x="989009" y="296827"/>
                  <a:pt x="988622" y="297022"/>
                </a:cubicBezTo>
                <a:cubicBezTo>
                  <a:pt x="988431" y="296632"/>
                  <a:pt x="987071" y="291760"/>
                  <a:pt x="987071" y="291565"/>
                </a:cubicBezTo>
                <a:cubicBezTo>
                  <a:pt x="990173" y="291760"/>
                  <a:pt x="991920" y="291760"/>
                  <a:pt x="994832" y="290591"/>
                </a:cubicBezTo>
                <a:cubicBezTo>
                  <a:pt x="995610" y="290396"/>
                  <a:pt x="996192" y="290006"/>
                  <a:pt x="996383" y="289226"/>
                </a:cubicBezTo>
                <a:cubicBezTo>
                  <a:pt x="996579" y="288252"/>
                  <a:pt x="995414" y="285329"/>
                  <a:pt x="995028" y="284549"/>
                </a:cubicBezTo>
                <a:cubicBezTo>
                  <a:pt x="994636" y="283769"/>
                  <a:pt x="994445" y="283185"/>
                  <a:pt x="993863" y="282600"/>
                </a:cubicBezTo>
                <a:cubicBezTo>
                  <a:pt x="992894" y="282210"/>
                  <a:pt x="992503" y="281820"/>
                  <a:pt x="992312" y="281236"/>
                </a:cubicBezTo>
                <a:close/>
                <a:moveTo>
                  <a:pt x="1003371" y="301895"/>
                </a:moveTo>
                <a:cubicBezTo>
                  <a:pt x="1008612" y="301505"/>
                  <a:pt x="1012493" y="305403"/>
                  <a:pt x="1013075" y="310081"/>
                </a:cubicBezTo>
                <a:cubicBezTo>
                  <a:pt x="1013462" y="315343"/>
                  <a:pt x="1009581" y="319436"/>
                  <a:pt x="1004923" y="319826"/>
                </a:cubicBezTo>
                <a:cubicBezTo>
                  <a:pt x="999687" y="320215"/>
                  <a:pt x="995610" y="316317"/>
                  <a:pt x="995219" y="311640"/>
                </a:cubicBezTo>
                <a:cubicBezTo>
                  <a:pt x="994641" y="306377"/>
                  <a:pt x="998522" y="302284"/>
                  <a:pt x="1003371" y="301895"/>
                </a:cubicBezTo>
                <a:close/>
                <a:moveTo>
                  <a:pt x="1057127" y="316902"/>
                </a:moveTo>
                <a:cubicBezTo>
                  <a:pt x="1057127" y="316317"/>
                  <a:pt x="1058483" y="315148"/>
                  <a:pt x="1058679" y="314758"/>
                </a:cubicBezTo>
                <a:cubicBezTo>
                  <a:pt x="1061204" y="312809"/>
                  <a:pt x="1063920" y="312225"/>
                  <a:pt x="1067218" y="312420"/>
                </a:cubicBezTo>
                <a:cubicBezTo>
                  <a:pt x="1068383" y="312420"/>
                  <a:pt x="1072459" y="313004"/>
                  <a:pt x="1073428" y="313589"/>
                </a:cubicBezTo>
                <a:cubicBezTo>
                  <a:pt x="1069351" y="314563"/>
                  <a:pt x="1063920" y="318071"/>
                  <a:pt x="1060426" y="320800"/>
                </a:cubicBezTo>
                <a:cubicBezTo>
                  <a:pt x="1059843" y="321385"/>
                  <a:pt x="1059261" y="321775"/>
                  <a:pt x="1058483" y="322359"/>
                </a:cubicBezTo>
                <a:lnTo>
                  <a:pt x="1056741" y="323918"/>
                </a:lnTo>
                <a:lnTo>
                  <a:pt x="1057127" y="316902"/>
                </a:lnTo>
                <a:close/>
                <a:moveTo>
                  <a:pt x="1048784" y="361728"/>
                </a:moveTo>
                <a:cubicBezTo>
                  <a:pt x="1048784" y="361533"/>
                  <a:pt x="1049753" y="357440"/>
                  <a:pt x="1049753" y="356661"/>
                </a:cubicBezTo>
                <a:cubicBezTo>
                  <a:pt x="1051500" y="347111"/>
                  <a:pt x="1052664" y="339120"/>
                  <a:pt x="1053247" y="329375"/>
                </a:cubicBezTo>
                <a:cubicBezTo>
                  <a:pt x="1053438" y="325478"/>
                  <a:pt x="1053633" y="321969"/>
                  <a:pt x="1053633" y="318266"/>
                </a:cubicBezTo>
                <a:cubicBezTo>
                  <a:pt x="1053633" y="317487"/>
                  <a:pt x="1054020" y="317682"/>
                  <a:pt x="1054020" y="317877"/>
                </a:cubicBezTo>
                <a:lnTo>
                  <a:pt x="1053829" y="323723"/>
                </a:lnTo>
                <a:cubicBezTo>
                  <a:pt x="1053829" y="325672"/>
                  <a:pt x="1053633" y="327621"/>
                  <a:pt x="1053438" y="329570"/>
                </a:cubicBezTo>
                <a:cubicBezTo>
                  <a:pt x="1053051" y="334638"/>
                  <a:pt x="1051886" y="346331"/>
                  <a:pt x="1050722" y="351594"/>
                </a:cubicBezTo>
                <a:cubicBezTo>
                  <a:pt x="1050531" y="352568"/>
                  <a:pt x="1050722" y="351594"/>
                  <a:pt x="1050531" y="352958"/>
                </a:cubicBezTo>
                <a:lnTo>
                  <a:pt x="1048784" y="361728"/>
                </a:lnTo>
                <a:close/>
                <a:moveTo>
                  <a:pt x="1021223" y="322164"/>
                </a:moveTo>
                <a:lnTo>
                  <a:pt x="1022001" y="345357"/>
                </a:lnTo>
                <a:cubicBezTo>
                  <a:pt x="1021419" y="341654"/>
                  <a:pt x="1021223" y="337561"/>
                  <a:pt x="1020836" y="333858"/>
                </a:cubicBezTo>
                <a:cubicBezTo>
                  <a:pt x="1020450" y="329960"/>
                  <a:pt x="1020058" y="326062"/>
                  <a:pt x="1019672" y="322359"/>
                </a:cubicBezTo>
                <a:lnTo>
                  <a:pt x="1021223" y="322164"/>
                </a:lnTo>
                <a:close/>
                <a:moveTo>
                  <a:pt x="1048975" y="317682"/>
                </a:moveTo>
                <a:cubicBezTo>
                  <a:pt x="1049753" y="317682"/>
                  <a:pt x="1049948" y="317487"/>
                  <a:pt x="1050722" y="317292"/>
                </a:cubicBezTo>
                <a:cubicBezTo>
                  <a:pt x="1050722" y="334638"/>
                  <a:pt x="1048006" y="360169"/>
                  <a:pt x="1040827" y="376540"/>
                </a:cubicBezTo>
                <a:lnTo>
                  <a:pt x="1039271" y="379659"/>
                </a:lnTo>
                <a:cubicBezTo>
                  <a:pt x="1039271" y="379659"/>
                  <a:pt x="1039271" y="379659"/>
                  <a:pt x="1039080" y="379464"/>
                </a:cubicBezTo>
                <a:cubicBezTo>
                  <a:pt x="1039080" y="379464"/>
                  <a:pt x="1039080" y="379464"/>
                  <a:pt x="1039080" y="379269"/>
                </a:cubicBezTo>
                <a:cubicBezTo>
                  <a:pt x="1038111" y="377320"/>
                  <a:pt x="1036946" y="377515"/>
                  <a:pt x="1036750" y="376930"/>
                </a:cubicBezTo>
                <a:cubicBezTo>
                  <a:pt x="1036555" y="376540"/>
                  <a:pt x="1036750" y="376150"/>
                  <a:pt x="1036364" y="375761"/>
                </a:cubicBezTo>
                <a:cubicBezTo>
                  <a:pt x="1035390" y="374007"/>
                  <a:pt x="1033452" y="374396"/>
                  <a:pt x="1031509" y="374981"/>
                </a:cubicBezTo>
                <a:cubicBezTo>
                  <a:pt x="1031509" y="374396"/>
                  <a:pt x="1031509" y="374007"/>
                  <a:pt x="1031319" y="373617"/>
                </a:cubicBezTo>
                <a:cubicBezTo>
                  <a:pt x="1030540" y="371668"/>
                  <a:pt x="1030154" y="374007"/>
                  <a:pt x="1031896" y="369719"/>
                </a:cubicBezTo>
                <a:cubicBezTo>
                  <a:pt x="1036168" y="358415"/>
                  <a:pt x="1038111" y="344772"/>
                  <a:pt x="1039080" y="332689"/>
                </a:cubicBezTo>
                <a:cubicBezTo>
                  <a:pt x="1039271" y="329181"/>
                  <a:pt x="1039466" y="324503"/>
                  <a:pt x="1039466" y="320995"/>
                </a:cubicBezTo>
                <a:cubicBezTo>
                  <a:pt x="1039466" y="320605"/>
                  <a:pt x="1039271" y="320410"/>
                  <a:pt x="1039662" y="320215"/>
                </a:cubicBezTo>
                <a:cubicBezTo>
                  <a:pt x="1040631" y="319826"/>
                  <a:pt x="1040827" y="320020"/>
                  <a:pt x="1041796" y="319436"/>
                </a:cubicBezTo>
                <a:cubicBezTo>
                  <a:pt x="1042182" y="320020"/>
                  <a:pt x="1042765" y="320410"/>
                  <a:pt x="1043738" y="320800"/>
                </a:cubicBezTo>
                <a:cubicBezTo>
                  <a:pt x="1045872" y="321969"/>
                  <a:pt x="1048588" y="320410"/>
                  <a:pt x="1048975" y="317682"/>
                </a:cubicBezTo>
                <a:close/>
                <a:moveTo>
                  <a:pt x="999104" y="325867"/>
                </a:moveTo>
                <a:cubicBezTo>
                  <a:pt x="999877" y="325088"/>
                  <a:pt x="1001429" y="324113"/>
                  <a:pt x="1002593" y="323529"/>
                </a:cubicBezTo>
                <a:cubicBezTo>
                  <a:pt x="1003758" y="322944"/>
                  <a:pt x="1003371" y="323139"/>
                  <a:pt x="1004923" y="322944"/>
                </a:cubicBezTo>
                <a:cubicBezTo>
                  <a:pt x="1008612" y="322749"/>
                  <a:pt x="1010550" y="320800"/>
                  <a:pt x="1011328" y="320800"/>
                </a:cubicBezTo>
                <a:cubicBezTo>
                  <a:pt x="1012297" y="320605"/>
                  <a:pt x="1015595" y="320410"/>
                  <a:pt x="1016569" y="320800"/>
                </a:cubicBezTo>
                <a:cubicBezTo>
                  <a:pt x="1017342" y="328401"/>
                  <a:pt x="1018121" y="336392"/>
                  <a:pt x="1018899" y="343993"/>
                </a:cubicBezTo>
                <a:cubicBezTo>
                  <a:pt x="1019089" y="345162"/>
                  <a:pt x="1019089" y="346526"/>
                  <a:pt x="1019285" y="347891"/>
                </a:cubicBezTo>
                <a:cubicBezTo>
                  <a:pt x="1019476" y="348865"/>
                  <a:pt x="1019672" y="350814"/>
                  <a:pt x="1019672" y="351788"/>
                </a:cubicBezTo>
                <a:cubicBezTo>
                  <a:pt x="1019285" y="351399"/>
                  <a:pt x="1018899" y="351009"/>
                  <a:pt x="1018121" y="350619"/>
                </a:cubicBezTo>
                <a:cubicBezTo>
                  <a:pt x="1016178" y="350034"/>
                  <a:pt x="1014044" y="351009"/>
                  <a:pt x="1013658" y="353543"/>
                </a:cubicBezTo>
                <a:cubicBezTo>
                  <a:pt x="1013462" y="353153"/>
                  <a:pt x="1012879" y="352373"/>
                  <a:pt x="1012689" y="351788"/>
                </a:cubicBezTo>
                <a:cubicBezTo>
                  <a:pt x="1012493" y="351204"/>
                  <a:pt x="1012106" y="350619"/>
                  <a:pt x="1011715" y="350034"/>
                </a:cubicBezTo>
                <a:lnTo>
                  <a:pt x="1004536" y="336197"/>
                </a:lnTo>
                <a:cubicBezTo>
                  <a:pt x="1003954" y="335027"/>
                  <a:pt x="1003371" y="333858"/>
                  <a:pt x="1002789" y="332689"/>
                </a:cubicBezTo>
                <a:cubicBezTo>
                  <a:pt x="1002011" y="331130"/>
                  <a:pt x="1000851" y="329181"/>
                  <a:pt x="1000073" y="327426"/>
                </a:cubicBezTo>
                <a:cubicBezTo>
                  <a:pt x="999687" y="327037"/>
                  <a:pt x="999295" y="326257"/>
                  <a:pt x="999104" y="325867"/>
                </a:cubicBezTo>
                <a:close/>
                <a:moveTo>
                  <a:pt x="1025299" y="348865"/>
                </a:moveTo>
                <a:cubicBezTo>
                  <a:pt x="1025109" y="348085"/>
                  <a:pt x="1024526" y="325283"/>
                  <a:pt x="1024331" y="324113"/>
                </a:cubicBezTo>
                <a:cubicBezTo>
                  <a:pt x="1024526" y="324308"/>
                  <a:pt x="1025109" y="324698"/>
                  <a:pt x="1025299" y="324893"/>
                </a:cubicBezTo>
                <a:cubicBezTo>
                  <a:pt x="1025691" y="325283"/>
                  <a:pt x="1025882" y="325283"/>
                  <a:pt x="1025882" y="326062"/>
                </a:cubicBezTo>
                <a:cubicBezTo>
                  <a:pt x="1025882" y="327037"/>
                  <a:pt x="1025882" y="328206"/>
                  <a:pt x="1025686" y="329375"/>
                </a:cubicBezTo>
                <a:lnTo>
                  <a:pt x="1025299" y="348865"/>
                </a:lnTo>
                <a:close/>
                <a:moveTo>
                  <a:pt x="1028598" y="368939"/>
                </a:moveTo>
                <a:cubicBezTo>
                  <a:pt x="1028015" y="366406"/>
                  <a:pt x="1028407" y="345552"/>
                  <a:pt x="1028407" y="343408"/>
                </a:cubicBezTo>
                <a:cubicBezTo>
                  <a:pt x="1028407" y="339120"/>
                  <a:pt x="1028598" y="335027"/>
                  <a:pt x="1028793" y="330740"/>
                </a:cubicBezTo>
                <a:lnTo>
                  <a:pt x="1028989" y="326062"/>
                </a:lnTo>
                <a:cubicBezTo>
                  <a:pt x="1028989" y="325867"/>
                  <a:pt x="1029958" y="325867"/>
                  <a:pt x="1030345" y="325672"/>
                </a:cubicBezTo>
                <a:cubicBezTo>
                  <a:pt x="1031319" y="325478"/>
                  <a:pt x="1035390" y="324893"/>
                  <a:pt x="1035972" y="324893"/>
                </a:cubicBezTo>
                <a:cubicBezTo>
                  <a:pt x="1035782" y="335612"/>
                  <a:pt x="1034225" y="348670"/>
                  <a:pt x="1031705" y="359000"/>
                </a:cubicBezTo>
                <a:cubicBezTo>
                  <a:pt x="1031319" y="360754"/>
                  <a:pt x="1029376" y="367575"/>
                  <a:pt x="1028598" y="368939"/>
                </a:cubicBezTo>
                <a:close/>
                <a:moveTo>
                  <a:pt x="1058874" y="326842"/>
                </a:moveTo>
                <a:cubicBezTo>
                  <a:pt x="1059065" y="326452"/>
                  <a:pt x="1061786" y="324113"/>
                  <a:pt x="1062173" y="323723"/>
                </a:cubicBezTo>
                <a:cubicBezTo>
                  <a:pt x="1065471" y="320995"/>
                  <a:pt x="1069934" y="318266"/>
                  <a:pt x="1074206" y="316902"/>
                </a:cubicBezTo>
                <a:cubicBezTo>
                  <a:pt x="1075371" y="316512"/>
                  <a:pt x="1076530" y="316317"/>
                  <a:pt x="1077695" y="316123"/>
                </a:cubicBezTo>
                <a:cubicBezTo>
                  <a:pt x="1079442" y="315928"/>
                  <a:pt x="1079638" y="316317"/>
                  <a:pt x="1080998" y="316902"/>
                </a:cubicBezTo>
                <a:cubicBezTo>
                  <a:pt x="1084683" y="319046"/>
                  <a:pt x="1087208" y="320800"/>
                  <a:pt x="1090115" y="323723"/>
                </a:cubicBezTo>
                <a:cubicBezTo>
                  <a:pt x="1090697" y="324308"/>
                  <a:pt x="1091089" y="324698"/>
                  <a:pt x="1091671" y="325478"/>
                </a:cubicBezTo>
                <a:cubicBezTo>
                  <a:pt x="1092058" y="325867"/>
                  <a:pt x="1092253" y="326257"/>
                  <a:pt x="1092640" y="326647"/>
                </a:cubicBezTo>
                <a:cubicBezTo>
                  <a:pt x="1094583" y="329570"/>
                  <a:pt x="1095356" y="332884"/>
                  <a:pt x="1095552" y="336392"/>
                </a:cubicBezTo>
                <a:cubicBezTo>
                  <a:pt x="1093609" y="336392"/>
                  <a:pt x="1091862" y="336781"/>
                  <a:pt x="1089924" y="337171"/>
                </a:cubicBezTo>
                <a:cubicBezTo>
                  <a:pt x="1084101" y="338536"/>
                  <a:pt x="1086817" y="339315"/>
                  <a:pt x="1083518" y="336781"/>
                </a:cubicBezTo>
                <a:cubicBezTo>
                  <a:pt x="1076530" y="331909"/>
                  <a:pt x="1067800" y="327426"/>
                  <a:pt x="1058874" y="326842"/>
                </a:cubicBezTo>
                <a:close/>
                <a:moveTo>
                  <a:pt x="997161" y="328986"/>
                </a:moveTo>
                <a:cubicBezTo>
                  <a:pt x="997357" y="329375"/>
                  <a:pt x="1002011" y="338536"/>
                  <a:pt x="1002402" y="339120"/>
                </a:cubicBezTo>
                <a:cubicBezTo>
                  <a:pt x="1003371" y="340874"/>
                  <a:pt x="1004149" y="342433"/>
                  <a:pt x="1004923" y="344188"/>
                </a:cubicBezTo>
                <a:lnTo>
                  <a:pt x="1007448" y="349255"/>
                </a:lnTo>
                <a:cubicBezTo>
                  <a:pt x="1007056" y="348865"/>
                  <a:pt x="1004732" y="344967"/>
                  <a:pt x="1004536" y="344382"/>
                </a:cubicBezTo>
                <a:lnTo>
                  <a:pt x="996383" y="331130"/>
                </a:lnTo>
                <a:cubicBezTo>
                  <a:pt x="996192" y="330740"/>
                  <a:pt x="995801" y="330155"/>
                  <a:pt x="995610" y="329960"/>
                </a:cubicBezTo>
                <a:lnTo>
                  <a:pt x="997161" y="328986"/>
                </a:lnTo>
                <a:close/>
                <a:moveTo>
                  <a:pt x="1006479" y="353737"/>
                </a:moveTo>
                <a:cubicBezTo>
                  <a:pt x="1006283" y="353543"/>
                  <a:pt x="1006479" y="353543"/>
                  <a:pt x="1006479" y="353737"/>
                </a:cubicBezTo>
                <a:lnTo>
                  <a:pt x="999687" y="343603"/>
                </a:lnTo>
                <a:cubicBezTo>
                  <a:pt x="999104" y="342823"/>
                  <a:pt x="998522" y="341849"/>
                  <a:pt x="997939" y="341069"/>
                </a:cubicBezTo>
                <a:lnTo>
                  <a:pt x="994445" y="336002"/>
                </a:lnTo>
                <a:cubicBezTo>
                  <a:pt x="994059" y="335417"/>
                  <a:pt x="993667" y="335027"/>
                  <a:pt x="993863" y="334638"/>
                </a:cubicBezTo>
                <a:cubicBezTo>
                  <a:pt x="993863" y="334443"/>
                  <a:pt x="994250" y="333273"/>
                  <a:pt x="994445" y="332884"/>
                </a:cubicBezTo>
                <a:cubicBezTo>
                  <a:pt x="994636" y="333273"/>
                  <a:pt x="995028" y="333858"/>
                  <a:pt x="995219" y="334248"/>
                </a:cubicBezTo>
                <a:lnTo>
                  <a:pt x="997548" y="338146"/>
                </a:lnTo>
                <a:cubicBezTo>
                  <a:pt x="998522" y="339900"/>
                  <a:pt x="999687" y="341654"/>
                  <a:pt x="1000655" y="343408"/>
                </a:cubicBezTo>
                <a:cubicBezTo>
                  <a:pt x="1000655" y="343798"/>
                  <a:pt x="1006479" y="353153"/>
                  <a:pt x="1006479" y="353737"/>
                </a:cubicBezTo>
                <a:close/>
                <a:moveTo>
                  <a:pt x="1054216" y="351788"/>
                </a:moveTo>
                <a:cubicBezTo>
                  <a:pt x="1054411" y="350034"/>
                  <a:pt x="1054798" y="348280"/>
                  <a:pt x="1054994" y="346526"/>
                </a:cubicBezTo>
                <a:cubicBezTo>
                  <a:pt x="1055184" y="344772"/>
                  <a:pt x="1055576" y="343018"/>
                  <a:pt x="1055767" y="341069"/>
                </a:cubicBezTo>
                <a:cubicBezTo>
                  <a:pt x="1056158" y="337366"/>
                  <a:pt x="1056545" y="333663"/>
                  <a:pt x="1056741" y="329960"/>
                </a:cubicBezTo>
                <a:cubicBezTo>
                  <a:pt x="1063724" y="329960"/>
                  <a:pt x="1071098" y="333078"/>
                  <a:pt x="1076726" y="336392"/>
                </a:cubicBezTo>
                <a:cubicBezTo>
                  <a:pt x="1077695" y="336976"/>
                  <a:pt x="1080998" y="339120"/>
                  <a:pt x="1081967" y="339900"/>
                </a:cubicBezTo>
                <a:lnTo>
                  <a:pt x="1079055" y="341459"/>
                </a:lnTo>
                <a:cubicBezTo>
                  <a:pt x="1076340" y="343018"/>
                  <a:pt x="1073624" y="344967"/>
                  <a:pt x="1071294" y="346721"/>
                </a:cubicBezTo>
                <a:cubicBezTo>
                  <a:pt x="1070712" y="347306"/>
                  <a:pt x="1068383" y="349255"/>
                  <a:pt x="1067800" y="349840"/>
                </a:cubicBezTo>
                <a:cubicBezTo>
                  <a:pt x="1067604" y="350034"/>
                  <a:pt x="1067414" y="350229"/>
                  <a:pt x="1067218" y="350424"/>
                </a:cubicBezTo>
                <a:cubicBezTo>
                  <a:pt x="1065857" y="351594"/>
                  <a:pt x="1064693" y="352958"/>
                  <a:pt x="1063528" y="354517"/>
                </a:cubicBezTo>
                <a:lnTo>
                  <a:pt x="1062559" y="355686"/>
                </a:lnTo>
                <a:lnTo>
                  <a:pt x="1058292" y="353737"/>
                </a:lnTo>
                <a:cubicBezTo>
                  <a:pt x="1057710" y="353153"/>
                  <a:pt x="1054994" y="351983"/>
                  <a:pt x="1054216" y="351788"/>
                </a:cubicBezTo>
                <a:close/>
                <a:moveTo>
                  <a:pt x="1088177" y="340679"/>
                </a:moveTo>
                <a:cubicBezTo>
                  <a:pt x="1088950" y="340095"/>
                  <a:pt x="1093805" y="339315"/>
                  <a:pt x="1095356" y="339315"/>
                </a:cubicBezTo>
                <a:cubicBezTo>
                  <a:pt x="1095356" y="342239"/>
                  <a:pt x="1094774" y="345357"/>
                  <a:pt x="1094191" y="347891"/>
                </a:cubicBezTo>
                <a:lnTo>
                  <a:pt x="1092836" y="345747"/>
                </a:lnTo>
                <a:cubicBezTo>
                  <a:pt x="1091862" y="344382"/>
                  <a:pt x="1090697" y="342823"/>
                  <a:pt x="1089342" y="341654"/>
                </a:cubicBezTo>
                <a:lnTo>
                  <a:pt x="1088177" y="340679"/>
                </a:lnTo>
                <a:close/>
                <a:moveTo>
                  <a:pt x="991338" y="337366"/>
                </a:moveTo>
                <a:cubicBezTo>
                  <a:pt x="991534" y="337561"/>
                  <a:pt x="991534" y="337561"/>
                  <a:pt x="991534" y="337756"/>
                </a:cubicBezTo>
                <a:lnTo>
                  <a:pt x="992894" y="339705"/>
                </a:lnTo>
                <a:cubicBezTo>
                  <a:pt x="994445" y="341849"/>
                  <a:pt x="995997" y="344188"/>
                  <a:pt x="997548" y="346331"/>
                </a:cubicBezTo>
                <a:lnTo>
                  <a:pt x="1000655" y="350814"/>
                </a:lnTo>
                <a:cubicBezTo>
                  <a:pt x="1001042" y="351594"/>
                  <a:pt x="1001624" y="352373"/>
                  <a:pt x="1002207" y="352958"/>
                </a:cubicBezTo>
                <a:cubicBezTo>
                  <a:pt x="1004732" y="356466"/>
                  <a:pt x="1007448" y="360559"/>
                  <a:pt x="1009581" y="364067"/>
                </a:cubicBezTo>
                <a:cubicBezTo>
                  <a:pt x="1009968" y="364846"/>
                  <a:pt x="1015013" y="372642"/>
                  <a:pt x="1015209" y="373227"/>
                </a:cubicBezTo>
                <a:lnTo>
                  <a:pt x="1011911" y="370693"/>
                </a:lnTo>
                <a:lnTo>
                  <a:pt x="1007638" y="366990"/>
                </a:lnTo>
                <a:cubicBezTo>
                  <a:pt x="1005896" y="365431"/>
                  <a:pt x="1001820" y="361338"/>
                  <a:pt x="999877" y="359194"/>
                </a:cubicBezTo>
                <a:lnTo>
                  <a:pt x="997939" y="357051"/>
                </a:lnTo>
                <a:cubicBezTo>
                  <a:pt x="997357" y="356466"/>
                  <a:pt x="995414" y="354127"/>
                  <a:pt x="994832" y="353348"/>
                </a:cubicBezTo>
                <a:lnTo>
                  <a:pt x="993477" y="351788"/>
                </a:lnTo>
                <a:cubicBezTo>
                  <a:pt x="992698" y="350814"/>
                  <a:pt x="985520" y="341459"/>
                  <a:pt x="985128" y="340485"/>
                </a:cubicBezTo>
                <a:lnTo>
                  <a:pt x="991338" y="337366"/>
                </a:lnTo>
                <a:close/>
                <a:moveTo>
                  <a:pt x="977367" y="339120"/>
                </a:moveTo>
                <a:cubicBezTo>
                  <a:pt x="978336" y="339120"/>
                  <a:pt x="979114" y="338730"/>
                  <a:pt x="979892" y="338536"/>
                </a:cubicBezTo>
                <a:cubicBezTo>
                  <a:pt x="980279" y="338925"/>
                  <a:pt x="980474" y="339510"/>
                  <a:pt x="980861" y="339900"/>
                </a:cubicBezTo>
                <a:cubicBezTo>
                  <a:pt x="983773" y="344382"/>
                  <a:pt x="986489" y="347891"/>
                  <a:pt x="989787" y="351983"/>
                </a:cubicBezTo>
                <a:cubicBezTo>
                  <a:pt x="990369" y="352958"/>
                  <a:pt x="991147" y="353737"/>
                  <a:pt x="991920" y="354517"/>
                </a:cubicBezTo>
                <a:lnTo>
                  <a:pt x="994054" y="357051"/>
                </a:lnTo>
                <a:cubicBezTo>
                  <a:pt x="994445" y="357440"/>
                  <a:pt x="994832" y="357830"/>
                  <a:pt x="995028" y="358220"/>
                </a:cubicBezTo>
                <a:lnTo>
                  <a:pt x="1001820" y="365431"/>
                </a:lnTo>
                <a:cubicBezTo>
                  <a:pt x="1002011" y="365626"/>
                  <a:pt x="1002207" y="365821"/>
                  <a:pt x="1002402" y="366016"/>
                </a:cubicBezTo>
                <a:lnTo>
                  <a:pt x="1004732" y="368355"/>
                </a:lnTo>
                <a:cubicBezTo>
                  <a:pt x="1004923" y="368549"/>
                  <a:pt x="1005118" y="368744"/>
                  <a:pt x="1005314" y="368939"/>
                </a:cubicBezTo>
                <a:cubicBezTo>
                  <a:pt x="1005505" y="369329"/>
                  <a:pt x="1005701" y="369329"/>
                  <a:pt x="1005896" y="369524"/>
                </a:cubicBezTo>
                <a:lnTo>
                  <a:pt x="1007056" y="370693"/>
                </a:lnTo>
                <a:cubicBezTo>
                  <a:pt x="1007252" y="370888"/>
                  <a:pt x="1007448" y="371083"/>
                  <a:pt x="1007638" y="371278"/>
                </a:cubicBezTo>
                <a:lnTo>
                  <a:pt x="1014240" y="376345"/>
                </a:lnTo>
                <a:cubicBezTo>
                  <a:pt x="1014627" y="376540"/>
                  <a:pt x="1015209" y="376930"/>
                  <a:pt x="1015595" y="377320"/>
                </a:cubicBezTo>
                <a:cubicBezTo>
                  <a:pt x="1015595" y="379464"/>
                  <a:pt x="1015791" y="378684"/>
                  <a:pt x="1016178" y="379853"/>
                </a:cubicBezTo>
                <a:cubicBezTo>
                  <a:pt x="1013848" y="380243"/>
                  <a:pt x="1011715" y="381802"/>
                  <a:pt x="1012689" y="384141"/>
                </a:cubicBezTo>
                <a:cubicBezTo>
                  <a:pt x="1013075" y="385116"/>
                  <a:pt x="1011715" y="385116"/>
                  <a:pt x="1012106" y="387844"/>
                </a:cubicBezTo>
                <a:cubicBezTo>
                  <a:pt x="1011715" y="387649"/>
                  <a:pt x="1010746" y="387065"/>
                  <a:pt x="1010359" y="386870"/>
                </a:cubicBezTo>
                <a:cubicBezTo>
                  <a:pt x="1008612" y="385700"/>
                  <a:pt x="1007056" y="384726"/>
                  <a:pt x="1005314" y="383362"/>
                </a:cubicBezTo>
                <a:cubicBezTo>
                  <a:pt x="1003567" y="381997"/>
                  <a:pt x="1001624" y="380438"/>
                  <a:pt x="999877" y="378879"/>
                </a:cubicBezTo>
                <a:cubicBezTo>
                  <a:pt x="997744" y="376930"/>
                  <a:pt x="995610" y="374981"/>
                  <a:pt x="993477" y="372837"/>
                </a:cubicBezTo>
                <a:cubicBezTo>
                  <a:pt x="989591" y="368939"/>
                  <a:pt x="986293" y="365236"/>
                  <a:pt x="982799" y="361143"/>
                </a:cubicBezTo>
                <a:cubicBezTo>
                  <a:pt x="978336" y="355881"/>
                  <a:pt x="973486" y="349255"/>
                  <a:pt x="969606" y="343603"/>
                </a:cubicBezTo>
                <a:cubicBezTo>
                  <a:pt x="969219" y="343213"/>
                  <a:pt x="968828" y="342433"/>
                  <a:pt x="968441" y="341849"/>
                </a:cubicBezTo>
                <a:cubicBezTo>
                  <a:pt x="968828" y="341849"/>
                  <a:pt x="969023" y="341654"/>
                  <a:pt x="969219" y="341654"/>
                </a:cubicBezTo>
                <a:cubicBezTo>
                  <a:pt x="969606" y="341459"/>
                  <a:pt x="969606" y="341459"/>
                  <a:pt x="969992" y="341264"/>
                </a:cubicBezTo>
                <a:cubicBezTo>
                  <a:pt x="970379" y="341459"/>
                  <a:pt x="970379" y="341849"/>
                  <a:pt x="970770" y="342044"/>
                </a:cubicBezTo>
                <a:cubicBezTo>
                  <a:pt x="973290" y="343603"/>
                  <a:pt x="976980" y="342628"/>
                  <a:pt x="977367" y="339120"/>
                </a:cubicBezTo>
                <a:close/>
                <a:moveTo>
                  <a:pt x="947286" y="351594"/>
                </a:moveTo>
                <a:cubicBezTo>
                  <a:pt x="947868" y="350619"/>
                  <a:pt x="950589" y="348085"/>
                  <a:pt x="951558" y="347306"/>
                </a:cubicBezTo>
                <a:cubicBezTo>
                  <a:pt x="954078" y="345357"/>
                  <a:pt x="957572" y="343603"/>
                  <a:pt x="960871" y="344382"/>
                </a:cubicBezTo>
                <a:cubicBezTo>
                  <a:pt x="961453" y="344577"/>
                  <a:pt x="962035" y="344772"/>
                  <a:pt x="962427" y="344967"/>
                </a:cubicBezTo>
                <a:cubicBezTo>
                  <a:pt x="962813" y="345162"/>
                  <a:pt x="963009" y="345747"/>
                  <a:pt x="963396" y="346136"/>
                </a:cubicBezTo>
                <a:cubicBezTo>
                  <a:pt x="963978" y="346916"/>
                  <a:pt x="964560" y="347891"/>
                  <a:pt x="965143" y="348670"/>
                </a:cubicBezTo>
                <a:lnTo>
                  <a:pt x="966890" y="351204"/>
                </a:lnTo>
                <a:cubicBezTo>
                  <a:pt x="966112" y="351204"/>
                  <a:pt x="965333" y="351009"/>
                  <a:pt x="964560" y="350814"/>
                </a:cubicBezTo>
                <a:cubicBezTo>
                  <a:pt x="962035" y="350424"/>
                  <a:pt x="959515" y="350229"/>
                  <a:pt x="956990" y="350229"/>
                </a:cubicBezTo>
                <a:cubicBezTo>
                  <a:pt x="955243" y="350229"/>
                  <a:pt x="953496" y="350424"/>
                  <a:pt x="951945" y="350619"/>
                </a:cubicBezTo>
                <a:cubicBezTo>
                  <a:pt x="949615" y="351009"/>
                  <a:pt x="949033" y="351204"/>
                  <a:pt x="947286" y="351594"/>
                </a:cubicBezTo>
                <a:close/>
                <a:moveTo>
                  <a:pt x="1065667" y="356856"/>
                </a:moveTo>
                <a:cubicBezTo>
                  <a:pt x="1065857" y="356466"/>
                  <a:pt x="1066249" y="356076"/>
                  <a:pt x="1066636" y="355686"/>
                </a:cubicBezTo>
                <a:lnTo>
                  <a:pt x="1068578" y="353348"/>
                </a:lnTo>
                <a:cubicBezTo>
                  <a:pt x="1069547" y="352568"/>
                  <a:pt x="1070130" y="351594"/>
                  <a:pt x="1071294" y="350619"/>
                </a:cubicBezTo>
                <a:lnTo>
                  <a:pt x="1073041" y="349060"/>
                </a:lnTo>
                <a:cubicBezTo>
                  <a:pt x="1076340" y="346526"/>
                  <a:pt x="1078277" y="344967"/>
                  <a:pt x="1081967" y="343018"/>
                </a:cubicBezTo>
                <a:cubicBezTo>
                  <a:pt x="1082740" y="342628"/>
                  <a:pt x="1084101" y="341849"/>
                  <a:pt x="1084879" y="341654"/>
                </a:cubicBezTo>
                <a:cubicBezTo>
                  <a:pt x="1087399" y="343798"/>
                  <a:pt x="1093805" y="350034"/>
                  <a:pt x="1092253" y="354712"/>
                </a:cubicBezTo>
                <a:cubicBezTo>
                  <a:pt x="1091862" y="355881"/>
                  <a:pt x="1091475" y="356661"/>
                  <a:pt x="1091280" y="357830"/>
                </a:cubicBezTo>
                <a:cubicBezTo>
                  <a:pt x="1090893" y="358805"/>
                  <a:pt x="1089342" y="363287"/>
                  <a:pt x="1088759" y="363677"/>
                </a:cubicBezTo>
                <a:cubicBezTo>
                  <a:pt x="1088177" y="363482"/>
                  <a:pt x="1086817" y="362313"/>
                  <a:pt x="1085265" y="363677"/>
                </a:cubicBezTo>
                <a:cubicBezTo>
                  <a:pt x="1084297" y="364457"/>
                  <a:pt x="1083905" y="365236"/>
                  <a:pt x="1083905" y="366990"/>
                </a:cubicBezTo>
                <a:cubicBezTo>
                  <a:pt x="1082936" y="366795"/>
                  <a:pt x="1082354" y="366406"/>
                  <a:pt x="1081189" y="366601"/>
                </a:cubicBezTo>
                <a:cubicBezTo>
                  <a:pt x="1080220" y="366795"/>
                  <a:pt x="1079834" y="367185"/>
                  <a:pt x="1079442" y="367770"/>
                </a:cubicBezTo>
                <a:lnTo>
                  <a:pt x="1079251" y="367575"/>
                </a:lnTo>
                <a:cubicBezTo>
                  <a:pt x="1078277" y="366211"/>
                  <a:pt x="1077891" y="365821"/>
                  <a:pt x="1076726" y="364262"/>
                </a:cubicBezTo>
                <a:cubicBezTo>
                  <a:pt x="1074788" y="362313"/>
                  <a:pt x="1072067" y="360169"/>
                  <a:pt x="1069738" y="358805"/>
                </a:cubicBezTo>
                <a:lnTo>
                  <a:pt x="1065667" y="356856"/>
                </a:lnTo>
                <a:close/>
                <a:moveTo>
                  <a:pt x="941468" y="382387"/>
                </a:moveTo>
                <a:cubicBezTo>
                  <a:pt x="941076" y="381997"/>
                  <a:pt x="940494" y="380633"/>
                  <a:pt x="940107" y="379853"/>
                </a:cubicBezTo>
                <a:cubicBezTo>
                  <a:pt x="939721" y="378879"/>
                  <a:pt x="939329" y="378099"/>
                  <a:pt x="939138" y="377125"/>
                </a:cubicBezTo>
                <a:cubicBezTo>
                  <a:pt x="937391" y="371083"/>
                  <a:pt x="939911" y="364067"/>
                  <a:pt x="942436" y="358805"/>
                </a:cubicBezTo>
                <a:cubicBezTo>
                  <a:pt x="942823" y="358220"/>
                  <a:pt x="943405" y="356856"/>
                  <a:pt x="943988" y="356466"/>
                </a:cubicBezTo>
                <a:cubicBezTo>
                  <a:pt x="948064" y="353737"/>
                  <a:pt x="955052" y="353153"/>
                  <a:pt x="959902" y="353543"/>
                </a:cubicBezTo>
                <a:cubicBezTo>
                  <a:pt x="961066" y="353543"/>
                  <a:pt x="965916" y="354127"/>
                  <a:pt x="966694" y="354517"/>
                </a:cubicBezTo>
                <a:cubicBezTo>
                  <a:pt x="966307" y="354907"/>
                  <a:pt x="965143" y="355881"/>
                  <a:pt x="964751" y="356271"/>
                </a:cubicBezTo>
                <a:cubicBezTo>
                  <a:pt x="964560" y="356466"/>
                  <a:pt x="964365" y="356661"/>
                  <a:pt x="964169" y="356856"/>
                </a:cubicBezTo>
                <a:lnTo>
                  <a:pt x="962231" y="358805"/>
                </a:lnTo>
                <a:cubicBezTo>
                  <a:pt x="962035" y="359000"/>
                  <a:pt x="961844" y="359194"/>
                  <a:pt x="961649" y="359389"/>
                </a:cubicBezTo>
                <a:cubicBezTo>
                  <a:pt x="960288" y="361143"/>
                  <a:pt x="958737" y="363092"/>
                  <a:pt x="957376" y="365041"/>
                </a:cubicBezTo>
                <a:cubicBezTo>
                  <a:pt x="956021" y="366990"/>
                  <a:pt x="954856" y="369134"/>
                  <a:pt x="953888" y="371473"/>
                </a:cubicBezTo>
                <a:cubicBezTo>
                  <a:pt x="952914" y="373422"/>
                  <a:pt x="951945" y="375761"/>
                  <a:pt x="951362" y="377710"/>
                </a:cubicBezTo>
                <a:cubicBezTo>
                  <a:pt x="950976" y="379074"/>
                  <a:pt x="951362" y="378294"/>
                  <a:pt x="948451" y="379269"/>
                </a:cubicBezTo>
                <a:cubicBezTo>
                  <a:pt x="946704" y="379853"/>
                  <a:pt x="945348" y="380438"/>
                  <a:pt x="943797" y="381023"/>
                </a:cubicBezTo>
                <a:lnTo>
                  <a:pt x="941468" y="382387"/>
                </a:lnTo>
                <a:close/>
                <a:moveTo>
                  <a:pt x="1015013" y="356661"/>
                </a:moveTo>
                <a:cubicBezTo>
                  <a:pt x="1016178" y="357051"/>
                  <a:pt x="1016760" y="357440"/>
                  <a:pt x="1017925" y="356856"/>
                </a:cubicBezTo>
                <a:cubicBezTo>
                  <a:pt x="1019089" y="356466"/>
                  <a:pt x="1019285" y="355686"/>
                  <a:pt x="1019868" y="355102"/>
                </a:cubicBezTo>
                <a:cubicBezTo>
                  <a:pt x="1020254" y="358805"/>
                  <a:pt x="1020836" y="364067"/>
                  <a:pt x="1021419" y="367965"/>
                </a:cubicBezTo>
                <a:cubicBezTo>
                  <a:pt x="1021419" y="368160"/>
                  <a:pt x="1021805" y="369524"/>
                  <a:pt x="1021615" y="369719"/>
                </a:cubicBezTo>
                <a:cubicBezTo>
                  <a:pt x="1021223" y="370109"/>
                  <a:pt x="1021223" y="369329"/>
                  <a:pt x="1021032" y="369134"/>
                </a:cubicBezTo>
                <a:cubicBezTo>
                  <a:pt x="1020836" y="368939"/>
                  <a:pt x="1020836" y="368549"/>
                  <a:pt x="1020641" y="368355"/>
                </a:cubicBezTo>
                <a:lnTo>
                  <a:pt x="1015013" y="356661"/>
                </a:lnTo>
                <a:close/>
                <a:moveTo>
                  <a:pt x="1051500" y="364067"/>
                </a:moveTo>
                <a:cubicBezTo>
                  <a:pt x="1051690" y="363287"/>
                  <a:pt x="1051886" y="362508"/>
                  <a:pt x="1052082" y="361728"/>
                </a:cubicBezTo>
                <a:cubicBezTo>
                  <a:pt x="1052469" y="359974"/>
                  <a:pt x="1053438" y="356466"/>
                  <a:pt x="1053633" y="354907"/>
                </a:cubicBezTo>
                <a:cubicBezTo>
                  <a:pt x="1054798" y="355297"/>
                  <a:pt x="1056349" y="356076"/>
                  <a:pt x="1057514" y="356466"/>
                </a:cubicBezTo>
                <a:cubicBezTo>
                  <a:pt x="1058679" y="357051"/>
                  <a:pt x="1060039" y="357635"/>
                  <a:pt x="1061204" y="358025"/>
                </a:cubicBezTo>
                <a:lnTo>
                  <a:pt x="1059647" y="360754"/>
                </a:lnTo>
                <a:cubicBezTo>
                  <a:pt x="1059261" y="361338"/>
                  <a:pt x="1058292" y="362897"/>
                  <a:pt x="1058096" y="363677"/>
                </a:cubicBezTo>
                <a:cubicBezTo>
                  <a:pt x="1056736" y="363482"/>
                  <a:pt x="1055576" y="363677"/>
                  <a:pt x="1054798" y="364652"/>
                </a:cubicBezTo>
                <a:lnTo>
                  <a:pt x="1054216" y="365431"/>
                </a:lnTo>
                <a:cubicBezTo>
                  <a:pt x="1053438" y="365041"/>
                  <a:pt x="1052273" y="364262"/>
                  <a:pt x="1051500" y="364067"/>
                </a:cubicBezTo>
                <a:close/>
                <a:moveTo>
                  <a:pt x="1060621" y="364846"/>
                </a:moveTo>
                <a:cubicBezTo>
                  <a:pt x="1061008" y="363482"/>
                  <a:pt x="1062951" y="360754"/>
                  <a:pt x="1063724" y="359389"/>
                </a:cubicBezTo>
                <a:cubicBezTo>
                  <a:pt x="1064110" y="359584"/>
                  <a:pt x="1065275" y="360169"/>
                  <a:pt x="1065667" y="360364"/>
                </a:cubicBezTo>
                <a:cubicBezTo>
                  <a:pt x="1066249" y="360754"/>
                  <a:pt x="1066831" y="361143"/>
                  <a:pt x="1067604" y="361533"/>
                </a:cubicBezTo>
                <a:cubicBezTo>
                  <a:pt x="1069738" y="362703"/>
                  <a:pt x="1072845" y="365041"/>
                  <a:pt x="1074397" y="366795"/>
                </a:cubicBezTo>
                <a:cubicBezTo>
                  <a:pt x="1074979" y="367380"/>
                  <a:pt x="1076726" y="369329"/>
                  <a:pt x="1076922" y="370304"/>
                </a:cubicBezTo>
                <a:cubicBezTo>
                  <a:pt x="1076340" y="371083"/>
                  <a:pt x="1075948" y="371863"/>
                  <a:pt x="1076144" y="373032"/>
                </a:cubicBezTo>
                <a:cubicBezTo>
                  <a:pt x="1076340" y="374396"/>
                  <a:pt x="1077113" y="374786"/>
                  <a:pt x="1077504" y="375371"/>
                </a:cubicBezTo>
                <a:cubicBezTo>
                  <a:pt x="1077504" y="375761"/>
                  <a:pt x="1077308" y="375956"/>
                  <a:pt x="1077113" y="376345"/>
                </a:cubicBezTo>
                <a:cubicBezTo>
                  <a:pt x="1076922" y="377515"/>
                  <a:pt x="1077308" y="376735"/>
                  <a:pt x="1076144" y="377710"/>
                </a:cubicBezTo>
                <a:cubicBezTo>
                  <a:pt x="1075757" y="378099"/>
                  <a:pt x="1074592" y="379074"/>
                  <a:pt x="1074397" y="379464"/>
                </a:cubicBezTo>
                <a:cubicBezTo>
                  <a:pt x="1074206" y="379659"/>
                  <a:pt x="1074206" y="380828"/>
                  <a:pt x="1073232" y="380243"/>
                </a:cubicBezTo>
                <a:cubicBezTo>
                  <a:pt x="1071877" y="379464"/>
                  <a:pt x="1071485" y="380243"/>
                  <a:pt x="1070712" y="380828"/>
                </a:cubicBezTo>
                <a:cubicBezTo>
                  <a:pt x="1069547" y="381607"/>
                  <a:pt x="1067996" y="382387"/>
                  <a:pt x="1066249" y="382192"/>
                </a:cubicBezTo>
                <a:cubicBezTo>
                  <a:pt x="1067022" y="381802"/>
                  <a:pt x="1067414" y="381802"/>
                  <a:pt x="1068187" y="380828"/>
                </a:cubicBezTo>
                <a:cubicBezTo>
                  <a:pt x="1068769" y="380048"/>
                  <a:pt x="1068965" y="379464"/>
                  <a:pt x="1068965" y="378294"/>
                </a:cubicBezTo>
                <a:cubicBezTo>
                  <a:pt x="1070712" y="377710"/>
                  <a:pt x="1072067" y="374786"/>
                  <a:pt x="1070130" y="372642"/>
                </a:cubicBezTo>
                <a:cubicBezTo>
                  <a:pt x="1069351" y="371863"/>
                  <a:pt x="1068965" y="371863"/>
                  <a:pt x="1068578" y="371473"/>
                </a:cubicBezTo>
                <a:cubicBezTo>
                  <a:pt x="1068578" y="368939"/>
                  <a:pt x="1066440" y="367575"/>
                  <a:pt x="1063920" y="367965"/>
                </a:cubicBezTo>
                <a:cubicBezTo>
                  <a:pt x="1063724" y="367575"/>
                  <a:pt x="1063724" y="367185"/>
                  <a:pt x="1063528" y="366795"/>
                </a:cubicBezTo>
                <a:cubicBezTo>
                  <a:pt x="1063337" y="366406"/>
                  <a:pt x="1063141" y="366211"/>
                  <a:pt x="1062755" y="365821"/>
                </a:cubicBezTo>
                <a:cubicBezTo>
                  <a:pt x="1062559" y="365236"/>
                  <a:pt x="1061786" y="365041"/>
                  <a:pt x="1060621" y="364846"/>
                </a:cubicBezTo>
                <a:close/>
                <a:moveTo>
                  <a:pt x="1081189" y="376735"/>
                </a:moveTo>
                <a:lnTo>
                  <a:pt x="1081385" y="376540"/>
                </a:lnTo>
                <a:cubicBezTo>
                  <a:pt x="1082158" y="375956"/>
                  <a:pt x="1082158" y="374981"/>
                  <a:pt x="1081385" y="374201"/>
                </a:cubicBezTo>
                <a:cubicBezTo>
                  <a:pt x="1080802" y="373617"/>
                  <a:pt x="1079442" y="373617"/>
                  <a:pt x="1079251" y="372447"/>
                </a:cubicBezTo>
                <a:cubicBezTo>
                  <a:pt x="1080024" y="371668"/>
                  <a:pt x="1080416" y="372058"/>
                  <a:pt x="1081189" y="371668"/>
                </a:cubicBezTo>
                <a:cubicBezTo>
                  <a:pt x="1081771" y="371473"/>
                  <a:pt x="1082158" y="370888"/>
                  <a:pt x="1082158" y="369914"/>
                </a:cubicBezTo>
                <a:cubicBezTo>
                  <a:pt x="1084487" y="370498"/>
                  <a:pt x="1085265" y="374007"/>
                  <a:pt x="1087208" y="372642"/>
                </a:cubicBezTo>
                <a:cubicBezTo>
                  <a:pt x="1088368" y="371863"/>
                  <a:pt x="1087791" y="370888"/>
                  <a:pt x="1087399" y="369719"/>
                </a:cubicBezTo>
                <a:cubicBezTo>
                  <a:pt x="1087208" y="369134"/>
                  <a:pt x="1086430" y="366990"/>
                  <a:pt x="1087012" y="366406"/>
                </a:cubicBezTo>
                <a:cubicBezTo>
                  <a:pt x="1088177" y="367380"/>
                  <a:pt x="1087981" y="368160"/>
                  <a:pt x="1089728" y="367965"/>
                </a:cubicBezTo>
                <a:cubicBezTo>
                  <a:pt x="1089533" y="368549"/>
                  <a:pt x="1089146" y="369329"/>
                  <a:pt x="1088950" y="369914"/>
                </a:cubicBezTo>
                <a:cubicBezTo>
                  <a:pt x="1088759" y="370498"/>
                  <a:pt x="1088564" y="371278"/>
                  <a:pt x="1088373" y="371863"/>
                </a:cubicBezTo>
                <a:cubicBezTo>
                  <a:pt x="1087595" y="373812"/>
                  <a:pt x="1089146" y="373617"/>
                  <a:pt x="1088564" y="374786"/>
                </a:cubicBezTo>
                <a:cubicBezTo>
                  <a:pt x="1088177" y="375566"/>
                  <a:pt x="1087399" y="374591"/>
                  <a:pt x="1087012" y="377125"/>
                </a:cubicBezTo>
                <a:cubicBezTo>
                  <a:pt x="1086817" y="379269"/>
                  <a:pt x="1086430" y="381218"/>
                  <a:pt x="1085461" y="383167"/>
                </a:cubicBezTo>
                <a:cubicBezTo>
                  <a:pt x="1083518" y="387259"/>
                  <a:pt x="1079442" y="389208"/>
                  <a:pt x="1076144" y="385700"/>
                </a:cubicBezTo>
                <a:cubicBezTo>
                  <a:pt x="1075175" y="384726"/>
                  <a:pt x="1074397" y="383362"/>
                  <a:pt x="1073041" y="384141"/>
                </a:cubicBezTo>
                <a:cubicBezTo>
                  <a:pt x="1072459" y="384531"/>
                  <a:pt x="1072459" y="385310"/>
                  <a:pt x="1071098" y="386090"/>
                </a:cubicBezTo>
                <a:cubicBezTo>
                  <a:pt x="1070903" y="386285"/>
                  <a:pt x="1070516" y="386480"/>
                  <a:pt x="1070320" y="386480"/>
                </a:cubicBezTo>
                <a:cubicBezTo>
                  <a:pt x="1069161" y="387065"/>
                  <a:pt x="1067604" y="387259"/>
                  <a:pt x="1066053" y="387259"/>
                </a:cubicBezTo>
                <a:cubicBezTo>
                  <a:pt x="1064502" y="387065"/>
                  <a:pt x="1063141" y="386480"/>
                  <a:pt x="1062368" y="385700"/>
                </a:cubicBezTo>
                <a:cubicBezTo>
                  <a:pt x="1061204" y="384531"/>
                  <a:pt x="1060812" y="383362"/>
                  <a:pt x="1059457" y="383751"/>
                </a:cubicBezTo>
                <a:cubicBezTo>
                  <a:pt x="1058679" y="383946"/>
                  <a:pt x="1058679" y="384531"/>
                  <a:pt x="1058292" y="385116"/>
                </a:cubicBezTo>
                <a:cubicBezTo>
                  <a:pt x="1056741" y="387844"/>
                  <a:pt x="1053051" y="389598"/>
                  <a:pt x="1049753" y="389208"/>
                </a:cubicBezTo>
                <a:cubicBezTo>
                  <a:pt x="1047810" y="389014"/>
                  <a:pt x="1047423" y="388429"/>
                  <a:pt x="1046063" y="387844"/>
                </a:cubicBezTo>
                <a:cubicBezTo>
                  <a:pt x="1047423" y="387065"/>
                  <a:pt x="1046841" y="387844"/>
                  <a:pt x="1049366" y="388039"/>
                </a:cubicBezTo>
                <a:cubicBezTo>
                  <a:pt x="1052664" y="388234"/>
                  <a:pt x="1056158" y="386870"/>
                  <a:pt x="1057710" y="384141"/>
                </a:cubicBezTo>
                <a:cubicBezTo>
                  <a:pt x="1058679" y="382582"/>
                  <a:pt x="1059457" y="378489"/>
                  <a:pt x="1057127" y="378489"/>
                </a:cubicBezTo>
                <a:cubicBezTo>
                  <a:pt x="1055767" y="378489"/>
                  <a:pt x="1055767" y="379659"/>
                  <a:pt x="1055184" y="380633"/>
                </a:cubicBezTo>
                <a:cubicBezTo>
                  <a:pt x="1054798" y="381413"/>
                  <a:pt x="1053633" y="382777"/>
                  <a:pt x="1052855" y="381802"/>
                </a:cubicBezTo>
                <a:cubicBezTo>
                  <a:pt x="1052855" y="381802"/>
                  <a:pt x="1053829" y="380243"/>
                  <a:pt x="1052664" y="379269"/>
                </a:cubicBezTo>
                <a:cubicBezTo>
                  <a:pt x="1051500" y="378489"/>
                  <a:pt x="1050531" y="379659"/>
                  <a:pt x="1049753" y="379074"/>
                </a:cubicBezTo>
                <a:cubicBezTo>
                  <a:pt x="1049557" y="378489"/>
                  <a:pt x="1049948" y="378099"/>
                  <a:pt x="1050531" y="377904"/>
                </a:cubicBezTo>
                <a:cubicBezTo>
                  <a:pt x="1052273" y="377710"/>
                  <a:pt x="1052469" y="376345"/>
                  <a:pt x="1051886" y="375566"/>
                </a:cubicBezTo>
                <a:cubicBezTo>
                  <a:pt x="1051500" y="374981"/>
                  <a:pt x="1050917" y="374981"/>
                  <a:pt x="1050917" y="374396"/>
                </a:cubicBezTo>
                <a:cubicBezTo>
                  <a:pt x="1051500" y="373617"/>
                  <a:pt x="1052664" y="374201"/>
                  <a:pt x="1053247" y="374591"/>
                </a:cubicBezTo>
                <a:cubicBezTo>
                  <a:pt x="1054216" y="375176"/>
                  <a:pt x="1054994" y="374981"/>
                  <a:pt x="1055576" y="374201"/>
                </a:cubicBezTo>
                <a:cubicBezTo>
                  <a:pt x="1056932" y="372058"/>
                  <a:pt x="1053247" y="371473"/>
                  <a:pt x="1053829" y="369914"/>
                </a:cubicBezTo>
                <a:cubicBezTo>
                  <a:pt x="1054411" y="369719"/>
                  <a:pt x="1054602" y="370109"/>
                  <a:pt x="1055380" y="369914"/>
                </a:cubicBezTo>
                <a:cubicBezTo>
                  <a:pt x="1056932" y="369329"/>
                  <a:pt x="1056349" y="367770"/>
                  <a:pt x="1056158" y="367575"/>
                </a:cubicBezTo>
                <a:cubicBezTo>
                  <a:pt x="1056158" y="366990"/>
                  <a:pt x="1056349" y="366406"/>
                  <a:pt x="1056932" y="366601"/>
                </a:cubicBezTo>
                <a:cubicBezTo>
                  <a:pt x="1057710" y="366990"/>
                  <a:pt x="1057323" y="368160"/>
                  <a:pt x="1058292" y="368744"/>
                </a:cubicBezTo>
                <a:cubicBezTo>
                  <a:pt x="1059261" y="369329"/>
                  <a:pt x="1060039" y="368744"/>
                  <a:pt x="1060426" y="367965"/>
                </a:cubicBezTo>
                <a:cubicBezTo>
                  <a:pt x="1061394" y="368355"/>
                  <a:pt x="1060812" y="369914"/>
                  <a:pt x="1060426" y="370498"/>
                </a:cubicBezTo>
                <a:cubicBezTo>
                  <a:pt x="1059843" y="371473"/>
                  <a:pt x="1060426" y="372447"/>
                  <a:pt x="1061204" y="372642"/>
                </a:cubicBezTo>
                <a:cubicBezTo>
                  <a:pt x="1062368" y="373227"/>
                  <a:pt x="1062951" y="372253"/>
                  <a:pt x="1063337" y="371863"/>
                </a:cubicBezTo>
                <a:cubicBezTo>
                  <a:pt x="1063724" y="371473"/>
                  <a:pt x="1064888" y="370498"/>
                  <a:pt x="1065471" y="371278"/>
                </a:cubicBezTo>
                <a:cubicBezTo>
                  <a:pt x="1065471" y="371863"/>
                  <a:pt x="1064888" y="371863"/>
                  <a:pt x="1064888" y="372642"/>
                </a:cubicBezTo>
                <a:cubicBezTo>
                  <a:pt x="1064888" y="373227"/>
                  <a:pt x="1065084" y="373812"/>
                  <a:pt x="1065471" y="374007"/>
                </a:cubicBezTo>
                <a:cubicBezTo>
                  <a:pt x="1065857" y="374396"/>
                  <a:pt x="1066440" y="374396"/>
                  <a:pt x="1067218" y="374201"/>
                </a:cubicBezTo>
                <a:cubicBezTo>
                  <a:pt x="1067800" y="374007"/>
                  <a:pt x="1068383" y="374396"/>
                  <a:pt x="1068187" y="374981"/>
                </a:cubicBezTo>
                <a:cubicBezTo>
                  <a:pt x="1067414" y="375566"/>
                  <a:pt x="1066249" y="374981"/>
                  <a:pt x="1065667" y="375956"/>
                </a:cubicBezTo>
                <a:cubicBezTo>
                  <a:pt x="1064693" y="377320"/>
                  <a:pt x="1066053" y="378099"/>
                  <a:pt x="1066053" y="378489"/>
                </a:cubicBezTo>
                <a:cubicBezTo>
                  <a:pt x="1065857" y="378879"/>
                  <a:pt x="1065084" y="379074"/>
                  <a:pt x="1064502" y="378879"/>
                </a:cubicBezTo>
                <a:cubicBezTo>
                  <a:pt x="1063337" y="378489"/>
                  <a:pt x="1062946" y="377320"/>
                  <a:pt x="1061977" y="377320"/>
                </a:cubicBezTo>
                <a:cubicBezTo>
                  <a:pt x="1061394" y="377125"/>
                  <a:pt x="1060812" y="377515"/>
                  <a:pt x="1060621" y="377904"/>
                </a:cubicBezTo>
                <a:cubicBezTo>
                  <a:pt x="1059843" y="378684"/>
                  <a:pt x="1060426" y="380048"/>
                  <a:pt x="1060812" y="381023"/>
                </a:cubicBezTo>
                <a:cubicBezTo>
                  <a:pt x="1062559" y="385505"/>
                  <a:pt x="1067414" y="386480"/>
                  <a:pt x="1071485" y="384141"/>
                </a:cubicBezTo>
                <a:cubicBezTo>
                  <a:pt x="1072263" y="383751"/>
                  <a:pt x="1072263" y="383556"/>
                  <a:pt x="1072845" y="383556"/>
                </a:cubicBezTo>
                <a:cubicBezTo>
                  <a:pt x="1073624" y="383751"/>
                  <a:pt x="1073814" y="383556"/>
                  <a:pt x="1074592" y="383556"/>
                </a:cubicBezTo>
                <a:cubicBezTo>
                  <a:pt x="1077695" y="386870"/>
                  <a:pt x="1082354" y="386675"/>
                  <a:pt x="1085070" y="382192"/>
                </a:cubicBezTo>
                <a:cubicBezTo>
                  <a:pt x="1085848" y="381023"/>
                  <a:pt x="1088368" y="375371"/>
                  <a:pt x="1085265" y="375176"/>
                </a:cubicBezTo>
                <a:cubicBezTo>
                  <a:pt x="1084683" y="375176"/>
                  <a:pt x="1084297" y="375371"/>
                  <a:pt x="1083905" y="375761"/>
                </a:cubicBezTo>
                <a:cubicBezTo>
                  <a:pt x="1083323" y="376345"/>
                  <a:pt x="1082354" y="376735"/>
                  <a:pt x="1081189" y="376735"/>
                </a:cubicBezTo>
                <a:close/>
                <a:moveTo>
                  <a:pt x="1048975" y="372058"/>
                </a:moveTo>
                <a:cubicBezTo>
                  <a:pt x="1049170" y="371278"/>
                  <a:pt x="1049557" y="370304"/>
                  <a:pt x="1049753" y="369524"/>
                </a:cubicBezTo>
                <a:cubicBezTo>
                  <a:pt x="1049948" y="368744"/>
                  <a:pt x="1050335" y="367770"/>
                  <a:pt x="1050531" y="366990"/>
                </a:cubicBezTo>
                <a:cubicBezTo>
                  <a:pt x="1050917" y="367185"/>
                  <a:pt x="1051690" y="367575"/>
                  <a:pt x="1051886" y="367770"/>
                </a:cubicBezTo>
                <a:cubicBezTo>
                  <a:pt x="1051108" y="368355"/>
                  <a:pt x="1050722" y="369524"/>
                  <a:pt x="1050917" y="371083"/>
                </a:cubicBezTo>
                <a:cubicBezTo>
                  <a:pt x="1049948" y="371473"/>
                  <a:pt x="1049557" y="371668"/>
                  <a:pt x="1048975" y="372058"/>
                </a:cubicBezTo>
                <a:close/>
                <a:moveTo>
                  <a:pt x="987849" y="372058"/>
                </a:moveTo>
                <a:cubicBezTo>
                  <a:pt x="982216" y="366406"/>
                  <a:pt x="977171" y="360364"/>
                  <a:pt x="972322" y="353737"/>
                </a:cubicBezTo>
                <a:cubicBezTo>
                  <a:pt x="971157" y="352178"/>
                  <a:pt x="969992" y="350619"/>
                  <a:pt x="969023" y="349060"/>
                </a:cubicBezTo>
                <a:lnTo>
                  <a:pt x="968054" y="347696"/>
                </a:lnTo>
                <a:cubicBezTo>
                  <a:pt x="967276" y="346526"/>
                  <a:pt x="966307" y="345357"/>
                  <a:pt x="965725" y="344188"/>
                </a:cubicBezTo>
                <a:lnTo>
                  <a:pt x="965916" y="343993"/>
                </a:lnTo>
                <a:cubicBezTo>
                  <a:pt x="966307" y="344382"/>
                  <a:pt x="966890" y="345357"/>
                  <a:pt x="967081" y="345747"/>
                </a:cubicBezTo>
                <a:lnTo>
                  <a:pt x="970770" y="351009"/>
                </a:lnTo>
                <a:cubicBezTo>
                  <a:pt x="973100" y="354127"/>
                  <a:pt x="976202" y="358220"/>
                  <a:pt x="978727" y="361338"/>
                </a:cubicBezTo>
                <a:cubicBezTo>
                  <a:pt x="979114" y="361923"/>
                  <a:pt x="979696" y="362508"/>
                  <a:pt x="980083" y="363092"/>
                </a:cubicBezTo>
                <a:cubicBezTo>
                  <a:pt x="980279" y="363287"/>
                  <a:pt x="980474" y="363677"/>
                  <a:pt x="980665" y="363872"/>
                </a:cubicBezTo>
                <a:cubicBezTo>
                  <a:pt x="980861" y="364067"/>
                  <a:pt x="981057" y="364457"/>
                  <a:pt x="981247" y="364652"/>
                </a:cubicBezTo>
                <a:cubicBezTo>
                  <a:pt x="983381" y="367185"/>
                  <a:pt x="985710" y="369719"/>
                  <a:pt x="987849" y="372058"/>
                </a:cubicBezTo>
                <a:cubicBezTo>
                  <a:pt x="989400" y="373812"/>
                  <a:pt x="990951" y="375371"/>
                  <a:pt x="992503" y="376930"/>
                </a:cubicBezTo>
                <a:cubicBezTo>
                  <a:pt x="991338" y="375371"/>
                  <a:pt x="989591" y="373812"/>
                  <a:pt x="987849" y="372058"/>
                </a:cubicBezTo>
                <a:close/>
                <a:moveTo>
                  <a:pt x="954274" y="377904"/>
                </a:moveTo>
                <a:cubicBezTo>
                  <a:pt x="954661" y="376735"/>
                  <a:pt x="955052" y="375761"/>
                  <a:pt x="955634" y="374591"/>
                </a:cubicBezTo>
                <a:cubicBezTo>
                  <a:pt x="957572" y="370109"/>
                  <a:pt x="959706" y="366406"/>
                  <a:pt x="962618" y="362703"/>
                </a:cubicBezTo>
                <a:cubicBezTo>
                  <a:pt x="963396" y="361728"/>
                  <a:pt x="964169" y="360949"/>
                  <a:pt x="964751" y="360169"/>
                </a:cubicBezTo>
                <a:cubicBezTo>
                  <a:pt x="965529" y="359194"/>
                  <a:pt x="965916" y="359000"/>
                  <a:pt x="966498" y="358415"/>
                </a:cubicBezTo>
                <a:cubicBezTo>
                  <a:pt x="966694" y="358220"/>
                  <a:pt x="966890" y="358025"/>
                  <a:pt x="967081" y="357830"/>
                </a:cubicBezTo>
                <a:cubicBezTo>
                  <a:pt x="967663" y="357440"/>
                  <a:pt x="969214" y="356076"/>
                  <a:pt x="969796" y="355881"/>
                </a:cubicBezTo>
                <a:cubicBezTo>
                  <a:pt x="969796" y="355881"/>
                  <a:pt x="976785" y="364846"/>
                  <a:pt x="978336" y="366601"/>
                </a:cubicBezTo>
                <a:lnTo>
                  <a:pt x="983773" y="372642"/>
                </a:lnTo>
                <a:lnTo>
                  <a:pt x="979892" y="378489"/>
                </a:lnTo>
                <a:cubicBezTo>
                  <a:pt x="979500" y="379074"/>
                  <a:pt x="978918" y="380048"/>
                  <a:pt x="978727" y="380438"/>
                </a:cubicBezTo>
                <a:lnTo>
                  <a:pt x="974651" y="379269"/>
                </a:lnTo>
                <a:cubicBezTo>
                  <a:pt x="969214" y="377710"/>
                  <a:pt x="963004" y="377125"/>
                  <a:pt x="957186" y="377515"/>
                </a:cubicBezTo>
                <a:cubicBezTo>
                  <a:pt x="956990" y="377710"/>
                  <a:pt x="954856" y="377904"/>
                  <a:pt x="954274" y="377904"/>
                </a:cubicBezTo>
                <a:close/>
                <a:moveTo>
                  <a:pt x="1017734" y="398369"/>
                </a:moveTo>
                <a:cubicBezTo>
                  <a:pt x="1016760" y="398563"/>
                  <a:pt x="1015595" y="398758"/>
                  <a:pt x="1014627" y="398563"/>
                </a:cubicBezTo>
                <a:cubicBezTo>
                  <a:pt x="1013075" y="398563"/>
                  <a:pt x="1012879" y="398174"/>
                  <a:pt x="1011911" y="397979"/>
                </a:cubicBezTo>
                <a:cubicBezTo>
                  <a:pt x="1012106" y="397784"/>
                  <a:pt x="1012297" y="397394"/>
                  <a:pt x="1012689" y="397394"/>
                </a:cubicBezTo>
                <a:cubicBezTo>
                  <a:pt x="1017734" y="397784"/>
                  <a:pt x="1022197" y="395640"/>
                  <a:pt x="1023748" y="392132"/>
                </a:cubicBezTo>
                <a:cubicBezTo>
                  <a:pt x="1024526" y="390573"/>
                  <a:pt x="1024717" y="387065"/>
                  <a:pt x="1022970" y="386480"/>
                </a:cubicBezTo>
                <a:cubicBezTo>
                  <a:pt x="1022388" y="386285"/>
                  <a:pt x="1021805" y="386480"/>
                  <a:pt x="1021419" y="386675"/>
                </a:cubicBezTo>
                <a:cubicBezTo>
                  <a:pt x="1021032" y="386870"/>
                  <a:pt x="1020836" y="387259"/>
                  <a:pt x="1020641" y="387844"/>
                </a:cubicBezTo>
                <a:cubicBezTo>
                  <a:pt x="1020254" y="388624"/>
                  <a:pt x="1019672" y="389793"/>
                  <a:pt x="1018899" y="389988"/>
                </a:cubicBezTo>
                <a:cubicBezTo>
                  <a:pt x="1019089" y="389598"/>
                  <a:pt x="1019476" y="389014"/>
                  <a:pt x="1019285" y="388429"/>
                </a:cubicBezTo>
                <a:cubicBezTo>
                  <a:pt x="1019089" y="388039"/>
                  <a:pt x="1018703" y="387649"/>
                  <a:pt x="1018316" y="387454"/>
                </a:cubicBezTo>
                <a:cubicBezTo>
                  <a:pt x="1017342" y="387065"/>
                  <a:pt x="1015791" y="388234"/>
                  <a:pt x="1015013" y="387259"/>
                </a:cubicBezTo>
                <a:cubicBezTo>
                  <a:pt x="1014822" y="386285"/>
                  <a:pt x="1015791" y="385895"/>
                  <a:pt x="1016178" y="385311"/>
                </a:cubicBezTo>
                <a:cubicBezTo>
                  <a:pt x="1016956" y="384141"/>
                  <a:pt x="1015791" y="383362"/>
                  <a:pt x="1015791" y="383167"/>
                </a:cubicBezTo>
                <a:cubicBezTo>
                  <a:pt x="1016760" y="382582"/>
                  <a:pt x="1018703" y="382972"/>
                  <a:pt x="1019672" y="383167"/>
                </a:cubicBezTo>
                <a:cubicBezTo>
                  <a:pt x="1020254" y="383362"/>
                  <a:pt x="1020836" y="383751"/>
                  <a:pt x="1021419" y="383556"/>
                </a:cubicBezTo>
                <a:cubicBezTo>
                  <a:pt x="1022001" y="383362"/>
                  <a:pt x="1022388" y="382972"/>
                  <a:pt x="1022584" y="382387"/>
                </a:cubicBezTo>
                <a:cubicBezTo>
                  <a:pt x="1022970" y="381023"/>
                  <a:pt x="1021615" y="380438"/>
                  <a:pt x="1020836" y="379853"/>
                </a:cubicBezTo>
                <a:cubicBezTo>
                  <a:pt x="1020254" y="379464"/>
                  <a:pt x="1018899" y="378489"/>
                  <a:pt x="1018703" y="377515"/>
                </a:cubicBezTo>
                <a:cubicBezTo>
                  <a:pt x="1019285" y="377320"/>
                  <a:pt x="1019868" y="377515"/>
                  <a:pt x="1020450" y="377125"/>
                </a:cubicBezTo>
                <a:cubicBezTo>
                  <a:pt x="1021805" y="376150"/>
                  <a:pt x="1020450" y="375176"/>
                  <a:pt x="1021223" y="373617"/>
                </a:cubicBezTo>
                <a:cubicBezTo>
                  <a:pt x="1022001" y="372252"/>
                  <a:pt x="1023166" y="372447"/>
                  <a:pt x="1023944" y="373227"/>
                </a:cubicBezTo>
                <a:cubicBezTo>
                  <a:pt x="1024526" y="373617"/>
                  <a:pt x="1024526" y="374007"/>
                  <a:pt x="1024717" y="374591"/>
                </a:cubicBezTo>
                <a:cubicBezTo>
                  <a:pt x="1024913" y="374981"/>
                  <a:pt x="1025495" y="375371"/>
                  <a:pt x="1026268" y="375371"/>
                </a:cubicBezTo>
                <a:cubicBezTo>
                  <a:pt x="1027046" y="375371"/>
                  <a:pt x="1027242" y="374786"/>
                  <a:pt x="1027825" y="374786"/>
                </a:cubicBezTo>
                <a:cubicBezTo>
                  <a:pt x="1028211" y="376930"/>
                  <a:pt x="1026268" y="379074"/>
                  <a:pt x="1026660" y="380243"/>
                </a:cubicBezTo>
                <a:cubicBezTo>
                  <a:pt x="1026851" y="380828"/>
                  <a:pt x="1027242" y="381218"/>
                  <a:pt x="1027825" y="381413"/>
                </a:cubicBezTo>
                <a:cubicBezTo>
                  <a:pt x="1029958" y="381997"/>
                  <a:pt x="1029958" y="378294"/>
                  <a:pt x="1033256" y="377904"/>
                </a:cubicBezTo>
                <a:cubicBezTo>
                  <a:pt x="1032870" y="380828"/>
                  <a:pt x="1035390" y="379464"/>
                  <a:pt x="1035972" y="380828"/>
                </a:cubicBezTo>
                <a:cubicBezTo>
                  <a:pt x="1035972" y="381997"/>
                  <a:pt x="1034034" y="381997"/>
                  <a:pt x="1033452" y="382777"/>
                </a:cubicBezTo>
                <a:cubicBezTo>
                  <a:pt x="1032870" y="383362"/>
                  <a:pt x="1032870" y="384336"/>
                  <a:pt x="1033452" y="385116"/>
                </a:cubicBezTo>
                <a:lnTo>
                  <a:pt x="1034034" y="385505"/>
                </a:lnTo>
                <a:cubicBezTo>
                  <a:pt x="1033256" y="385505"/>
                  <a:pt x="1032870" y="385505"/>
                  <a:pt x="1032288" y="385116"/>
                </a:cubicBezTo>
                <a:cubicBezTo>
                  <a:pt x="1031705" y="384921"/>
                  <a:pt x="1031509" y="384531"/>
                  <a:pt x="1031123" y="384336"/>
                </a:cubicBezTo>
                <a:cubicBezTo>
                  <a:pt x="1029762" y="383556"/>
                  <a:pt x="1027242" y="384921"/>
                  <a:pt x="1029958" y="388429"/>
                </a:cubicBezTo>
                <a:cubicBezTo>
                  <a:pt x="1032674" y="392132"/>
                  <a:pt x="1038302" y="391547"/>
                  <a:pt x="1041991" y="389403"/>
                </a:cubicBezTo>
                <a:cubicBezTo>
                  <a:pt x="1044125" y="388234"/>
                  <a:pt x="1043156" y="388039"/>
                  <a:pt x="1044707" y="388234"/>
                </a:cubicBezTo>
                <a:cubicBezTo>
                  <a:pt x="1043929" y="389014"/>
                  <a:pt x="1043738" y="389793"/>
                  <a:pt x="1041018" y="391352"/>
                </a:cubicBezTo>
                <a:cubicBezTo>
                  <a:pt x="1037137" y="393301"/>
                  <a:pt x="1031319" y="393691"/>
                  <a:pt x="1028793" y="389403"/>
                </a:cubicBezTo>
                <a:cubicBezTo>
                  <a:pt x="1028407" y="388624"/>
                  <a:pt x="1028211" y="387844"/>
                  <a:pt x="1027046" y="387844"/>
                </a:cubicBezTo>
                <a:cubicBezTo>
                  <a:pt x="1026078" y="387844"/>
                  <a:pt x="1025299" y="388624"/>
                  <a:pt x="1025495" y="389598"/>
                </a:cubicBezTo>
                <a:cubicBezTo>
                  <a:pt x="1025691" y="390768"/>
                  <a:pt x="1025691" y="391547"/>
                  <a:pt x="1025299" y="392717"/>
                </a:cubicBezTo>
                <a:cubicBezTo>
                  <a:pt x="1024526" y="395835"/>
                  <a:pt x="1021032" y="397784"/>
                  <a:pt x="1017734" y="398369"/>
                </a:cubicBezTo>
                <a:close/>
                <a:moveTo>
                  <a:pt x="1047037" y="376930"/>
                </a:moveTo>
                <a:cubicBezTo>
                  <a:pt x="1047037" y="376540"/>
                  <a:pt x="1047810" y="374981"/>
                  <a:pt x="1048006" y="374786"/>
                </a:cubicBezTo>
                <a:lnTo>
                  <a:pt x="1048201" y="375566"/>
                </a:lnTo>
                <a:cubicBezTo>
                  <a:pt x="1048006" y="375761"/>
                  <a:pt x="1047619" y="376150"/>
                  <a:pt x="1047037" y="376930"/>
                </a:cubicBezTo>
                <a:close/>
                <a:moveTo>
                  <a:pt x="1047037" y="376930"/>
                </a:moveTo>
                <a:cubicBezTo>
                  <a:pt x="1046841" y="378099"/>
                  <a:pt x="1046259" y="378879"/>
                  <a:pt x="1047037" y="380633"/>
                </a:cubicBezTo>
                <a:cubicBezTo>
                  <a:pt x="1047810" y="381997"/>
                  <a:pt x="1048784" y="381997"/>
                  <a:pt x="1049753" y="382387"/>
                </a:cubicBezTo>
                <a:cubicBezTo>
                  <a:pt x="1049948" y="383362"/>
                  <a:pt x="1050722" y="384336"/>
                  <a:pt x="1051500" y="384726"/>
                </a:cubicBezTo>
                <a:cubicBezTo>
                  <a:pt x="1051500" y="384726"/>
                  <a:pt x="1051500" y="384726"/>
                  <a:pt x="1051304" y="384726"/>
                </a:cubicBezTo>
                <a:cubicBezTo>
                  <a:pt x="1050722" y="384921"/>
                  <a:pt x="1049366" y="384921"/>
                  <a:pt x="1048784" y="384726"/>
                </a:cubicBezTo>
                <a:cubicBezTo>
                  <a:pt x="1047619" y="384531"/>
                  <a:pt x="1047037" y="384141"/>
                  <a:pt x="1046645" y="384141"/>
                </a:cubicBezTo>
                <a:cubicBezTo>
                  <a:pt x="1045290" y="383946"/>
                  <a:pt x="1045480" y="385116"/>
                  <a:pt x="1044707" y="384921"/>
                </a:cubicBezTo>
                <a:cubicBezTo>
                  <a:pt x="1043738" y="384726"/>
                  <a:pt x="1044125" y="384141"/>
                  <a:pt x="1042574" y="385116"/>
                </a:cubicBezTo>
                <a:cubicBezTo>
                  <a:pt x="1042960" y="384531"/>
                  <a:pt x="1043347" y="383751"/>
                  <a:pt x="1043738" y="383167"/>
                </a:cubicBezTo>
                <a:lnTo>
                  <a:pt x="1045872" y="379074"/>
                </a:lnTo>
                <a:cubicBezTo>
                  <a:pt x="1046259" y="378489"/>
                  <a:pt x="1046841" y="377320"/>
                  <a:pt x="1047037" y="376930"/>
                </a:cubicBezTo>
                <a:close/>
                <a:moveTo>
                  <a:pt x="1078473" y="380243"/>
                </a:moveTo>
                <a:cubicBezTo>
                  <a:pt x="1079251" y="379659"/>
                  <a:pt x="1079055" y="379464"/>
                  <a:pt x="1079638" y="379659"/>
                </a:cubicBezTo>
                <a:cubicBezTo>
                  <a:pt x="1081189" y="380243"/>
                  <a:pt x="1081771" y="379853"/>
                  <a:pt x="1083132" y="379659"/>
                </a:cubicBezTo>
                <a:cubicBezTo>
                  <a:pt x="1081581" y="383556"/>
                  <a:pt x="1078277" y="382972"/>
                  <a:pt x="1077113" y="381413"/>
                </a:cubicBezTo>
                <a:lnTo>
                  <a:pt x="1078473" y="380243"/>
                </a:lnTo>
                <a:close/>
                <a:moveTo>
                  <a:pt x="982026" y="381802"/>
                </a:moveTo>
                <a:cubicBezTo>
                  <a:pt x="982216" y="381023"/>
                  <a:pt x="985906" y="375566"/>
                  <a:pt x="986489" y="374981"/>
                </a:cubicBezTo>
                <a:cubicBezTo>
                  <a:pt x="987653" y="376150"/>
                  <a:pt x="988622" y="377125"/>
                  <a:pt x="989787" y="378294"/>
                </a:cubicBezTo>
                <a:lnTo>
                  <a:pt x="993281" y="381413"/>
                </a:lnTo>
                <a:lnTo>
                  <a:pt x="991920" y="383946"/>
                </a:lnTo>
                <a:cubicBezTo>
                  <a:pt x="990565" y="383556"/>
                  <a:pt x="989400" y="383362"/>
                  <a:pt x="988040" y="384336"/>
                </a:cubicBezTo>
                <a:cubicBezTo>
                  <a:pt x="987849" y="384336"/>
                  <a:pt x="987849" y="384531"/>
                  <a:pt x="987849" y="384531"/>
                </a:cubicBezTo>
                <a:lnTo>
                  <a:pt x="987653" y="384726"/>
                </a:lnTo>
                <a:cubicBezTo>
                  <a:pt x="986684" y="384141"/>
                  <a:pt x="985906" y="383751"/>
                  <a:pt x="984937" y="383167"/>
                </a:cubicBezTo>
                <a:cubicBezTo>
                  <a:pt x="984159" y="382582"/>
                  <a:pt x="982799" y="381997"/>
                  <a:pt x="982026" y="381802"/>
                </a:cubicBezTo>
                <a:close/>
                <a:moveTo>
                  <a:pt x="943215" y="384921"/>
                </a:moveTo>
                <a:cubicBezTo>
                  <a:pt x="943797" y="384336"/>
                  <a:pt x="948451" y="382387"/>
                  <a:pt x="949811" y="381997"/>
                </a:cubicBezTo>
                <a:cubicBezTo>
                  <a:pt x="949615" y="383362"/>
                  <a:pt x="949229" y="384921"/>
                  <a:pt x="949033" y="386480"/>
                </a:cubicBezTo>
                <a:cubicBezTo>
                  <a:pt x="948842" y="388234"/>
                  <a:pt x="948842" y="389598"/>
                  <a:pt x="948842" y="391352"/>
                </a:cubicBezTo>
                <a:cubicBezTo>
                  <a:pt x="948646" y="391157"/>
                  <a:pt x="948646" y="391157"/>
                  <a:pt x="948451" y="390962"/>
                </a:cubicBezTo>
                <a:lnTo>
                  <a:pt x="947286" y="389793"/>
                </a:lnTo>
                <a:cubicBezTo>
                  <a:pt x="946899" y="389403"/>
                  <a:pt x="946121" y="388624"/>
                  <a:pt x="945931" y="388234"/>
                </a:cubicBezTo>
                <a:cubicBezTo>
                  <a:pt x="945735" y="388039"/>
                  <a:pt x="945348" y="387649"/>
                  <a:pt x="945152" y="387454"/>
                </a:cubicBezTo>
                <a:cubicBezTo>
                  <a:pt x="944957" y="387065"/>
                  <a:pt x="944766" y="386870"/>
                  <a:pt x="944570" y="386675"/>
                </a:cubicBezTo>
                <a:cubicBezTo>
                  <a:pt x="943988" y="386090"/>
                  <a:pt x="943601" y="385505"/>
                  <a:pt x="943215" y="384921"/>
                </a:cubicBezTo>
                <a:close/>
                <a:moveTo>
                  <a:pt x="962035" y="401877"/>
                </a:moveTo>
                <a:cubicBezTo>
                  <a:pt x="961262" y="401682"/>
                  <a:pt x="958155" y="399343"/>
                  <a:pt x="957572" y="398953"/>
                </a:cubicBezTo>
                <a:cubicBezTo>
                  <a:pt x="956799" y="398369"/>
                  <a:pt x="954078" y="396420"/>
                  <a:pt x="953496" y="395640"/>
                </a:cubicBezTo>
                <a:cubicBezTo>
                  <a:pt x="951362" y="392717"/>
                  <a:pt x="952140" y="386675"/>
                  <a:pt x="952914" y="382972"/>
                </a:cubicBezTo>
                <a:cubicBezTo>
                  <a:pt x="953305" y="381023"/>
                  <a:pt x="953305" y="381218"/>
                  <a:pt x="954078" y="381218"/>
                </a:cubicBezTo>
                <a:cubicBezTo>
                  <a:pt x="959902" y="380243"/>
                  <a:pt x="966112" y="380438"/>
                  <a:pt x="971739" y="381802"/>
                </a:cubicBezTo>
                <a:cubicBezTo>
                  <a:pt x="972904" y="381997"/>
                  <a:pt x="976589" y="382972"/>
                  <a:pt x="977563" y="383362"/>
                </a:cubicBezTo>
                <a:cubicBezTo>
                  <a:pt x="974847" y="388624"/>
                  <a:pt x="972126" y="393886"/>
                  <a:pt x="972126" y="400317"/>
                </a:cubicBezTo>
                <a:cubicBezTo>
                  <a:pt x="971157" y="399928"/>
                  <a:pt x="970575" y="399928"/>
                  <a:pt x="969606" y="400512"/>
                </a:cubicBezTo>
                <a:cubicBezTo>
                  <a:pt x="969023" y="400902"/>
                  <a:pt x="968245" y="401487"/>
                  <a:pt x="968054" y="402072"/>
                </a:cubicBezTo>
                <a:lnTo>
                  <a:pt x="967859" y="401877"/>
                </a:lnTo>
                <a:cubicBezTo>
                  <a:pt x="967859" y="401877"/>
                  <a:pt x="967859" y="401682"/>
                  <a:pt x="967663" y="401682"/>
                </a:cubicBezTo>
                <a:cubicBezTo>
                  <a:pt x="967663" y="401487"/>
                  <a:pt x="967472" y="401487"/>
                  <a:pt x="967472" y="401292"/>
                </a:cubicBezTo>
                <a:cubicBezTo>
                  <a:pt x="967276" y="401097"/>
                  <a:pt x="967081" y="400902"/>
                  <a:pt x="966890" y="400707"/>
                </a:cubicBezTo>
                <a:cubicBezTo>
                  <a:pt x="965333" y="399538"/>
                  <a:pt x="962618" y="399538"/>
                  <a:pt x="962035" y="401877"/>
                </a:cubicBezTo>
                <a:close/>
                <a:moveTo>
                  <a:pt x="994832" y="384921"/>
                </a:moveTo>
                <a:cubicBezTo>
                  <a:pt x="995028" y="384531"/>
                  <a:pt x="995219" y="383751"/>
                  <a:pt x="995610" y="383556"/>
                </a:cubicBezTo>
                <a:lnTo>
                  <a:pt x="999687" y="386870"/>
                </a:lnTo>
                <a:cubicBezTo>
                  <a:pt x="998713" y="386675"/>
                  <a:pt x="998522" y="386870"/>
                  <a:pt x="997548" y="387065"/>
                </a:cubicBezTo>
                <a:cubicBezTo>
                  <a:pt x="997357" y="386870"/>
                  <a:pt x="996966" y="385700"/>
                  <a:pt x="995801" y="385116"/>
                </a:cubicBezTo>
                <a:lnTo>
                  <a:pt x="994832" y="384921"/>
                </a:lnTo>
                <a:cubicBezTo>
                  <a:pt x="994832" y="384921"/>
                  <a:pt x="995028" y="384921"/>
                  <a:pt x="994832" y="384921"/>
                </a:cubicBezTo>
                <a:close/>
                <a:moveTo>
                  <a:pt x="975233" y="399928"/>
                </a:moveTo>
                <a:cubicBezTo>
                  <a:pt x="975037" y="397199"/>
                  <a:pt x="976202" y="393691"/>
                  <a:pt x="977171" y="391352"/>
                </a:cubicBezTo>
                <a:cubicBezTo>
                  <a:pt x="977563" y="389988"/>
                  <a:pt x="979696" y="385505"/>
                  <a:pt x="980474" y="384336"/>
                </a:cubicBezTo>
                <a:cubicBezTo>
                  <a:pt x="981247" y="384531"/>
                  <a:pt x="982799" y="385311"/>
                  <a:pt x="983381" y="385700"/>
                </a:cubicBezTo>
                <a:cubicBezTo>
                  <a:pt x="983773" y="385895"/>
                  <a:pt x="984355" y="386090"/>
                  <a:pt x="984741" y="386480"/>
                </a:cubicBezTo>
                <a:lnTo>
                  <a:pt x="985710" y="387065"/>
                </a:lnTo>
                <a:cubicBezTo>
                  <a:pt x="985710" y="387065"/>
                  <a:pt x="985906" y="387065"/>
                  <a:pt x="985906" y="387259"/>
                </a:cubicBezTo>
                <a:cubicBezTo>
                  <a:pt x="986102" y="387454"/>
                  <a:pt x="985906" y="387259"/>
                  <a:pt x="986102" y="387454"/>
                </a:cubicBezTo>
                <a:cubicBezTo>
                  <a:pt x="985520" y="387649"/>
                  <a:pt x="984937" y="388429"/>
                  <a:pt x="984741" y="389208"/>
                </a:cubicBezTo>
                <a:cubicBezTo>
                  <a:pt x="984355" y="390183"/>
                  <a:pt x="984546" y="390962"/>
                  <a:pt x="984937" y="391937"/>
                </a:cubicBezTo>
                <a:cubicBezTo>
                  <a:pt x="984741" y="392132"/>
                  <a:pt x="984546" y="392132"/>
                  <a:pt x="984159" y="392327"/>
                </a:cubicBezTo>
                <a:cubicBezTo>
                  <a:pt x="982026" y="393691"/>
                  <a:pt x="981830" y="396225"/>
                  <a:pt x="982799" y="397394"/>
                </a:cubicBezTo>
                <a:cubicBezTo>
                  <a:pt x="982608" y="397784"/>
                  <a:pt x="982412" y="397979"/>
                  <a:pt x="982412" y="398369"/>
                </a:cubicBezTo>
                <a:cubicBezTo>
                  <a:pt x="981639" y="400707"/>
                  <a:pt x="982608" y="403631"/>
                  <a:pt x="986293" y="403436"/>
                </a:cubicBezTo>
                <a:lnTo>
                  <a:pt x="986684" y="404021"/>
                </a:lnTo>
                <a:cubicBezTo>
                  <a:pt x="987849" y="405385"/>
                  <a:pt x="989009" y="405385"/>
                  <a:pt x="990756" y="405190"/>
                </a:cubicBezTo>
                <a:cubicBezTo>
                  <a:pt x="989983" y="405775"/>
                  <a:pt x="988818" y="406359"/>
                  <a:pt x="987653" y="406554"/>
                </a:cubicBezTo>
                <a:cubicBezTo>
                  <a:pt x="986102" y="406749"/>
                  <a:pt x="984741" y="405969"/>
                  <a:pt x="984159" y="407334"/>
                </a:cubicBezTo>
                <a:cubicBezTo>
                  <a:pt x="983963" y="407724"/>
                  <a:pt x="983963" y="407919"/>
                  <a:pt x="983577" y="407919"/>
                </a:cubicBezTo>
                <a:cubicBezTo>
                  <a:pt x="983190" y="407919"/>
                  <a:pt x="983190" y="407724"/>
                  <a:pt x="982799" y="407529"/>
                </a:cubicBezTo>
                <a:cubicBezTo>
                  <a:pt x="982412" y="407334"/>
                  <a:pt x="981443" y="407139"/>
                  <a:pt x="981057" y="407139"/>
                </a:cubicBezTo>
                <a:cubicBezTo>
                  <a:pt x="980665" y="407139"/>
                  <a:pt x="980474" y="407139"/>
                  <a:pt x="980083" y="406944"/>
                </a:cubicBezTo>
                <a:cubicBezTo>
                  <a:pt x="979892" y="406944"/>
                  <a:pt x="979310" y="406944"/>
                  <a:pt x="979114" y="406749"/>
                </a:cubicBezTo>
                <a:cubicBezTo>
                  <a:pt x="978918" y="406749"/>
                  <a:pt x="978727" y="406359"/>
                  <a:pt x="978531" y="406164"/>
                </a:cubicBezTo>
                <a:cubicBezTo>
                  <a:pt x="978336" y="405969"/>
                  <a:pt x="978145" y="405969"/>
                  <a:pt x="977949" y="405775"/>
                </a:cubicBezTo>
                <a:cubicBezTo>
                  <a:pt x="978145" y="404410"/>
                  <a:pt x="978336" y="402851"/>
                  <a:pt x="976785" y="401877"/>
                </a:cubicBezTo>
                <a:cubicBezTo>
                  <a:pt x="976398" y="401682"/>
                  <a:pt x="976006" y="401487"/>
                  <a:pt x="975620" y="401292"/>
                </a:cubicBezTo>
                <a:lnTo>
                  <a:pt x="975233" y="399928"/>
                </a:lnTo>
                <a:close/>
                <a:moveTo>
                  <a:pt x="985906" y="395835"/>
                </a:moveTo>
                <a:cubicBezTo>
                  <a:pt x="985520" y="395640"/>
                  <a:pt x="985324" y="395835"/>
                  <a:pt x="985324" y="395445"/>
                </a:cubicBezTo>
                <a:cubicBezTo>
                  <a:pt x="985128" y="394471"/>
                  <a:pt x="986875" y="394666"/>
                  <a:pt x="987653" y="394666"/>
                </a:cubicBezTo>
                <a:cubicBezTo>
                  <a:pt x="988622" y="394860"/>
                  <a:pt x="989591" y="394665"/>
                  <a:pt x="989787" y="393886"/>
                </a:cubicBezTo>
                <a:cubicBezTo>
                  <a:pt x="990173" y="392717"/>
                  <a:pt x="989591" y="392132"/>
                  <a:pt x="988818" y="391742"/>
                </a:cubicBezTo>
                <a:cubicBezTo>
                  <a:pt x="988235" y="391352"/>
                  <a:pt x="987267" y="390768"/>
                  <a:pt x="987653" y="389793"/>
                </a:cubicBezTo>
                <a:cubicBezTo>
                  <a:pt x="988235" y="389793"/>
                  <a:pt x="988426" y="390183"/>
                  <a:pt x="989204" y="389793"/>
                </a:cubicBezTo>
                <a:cubicBezTo>
                  <a:pt x="990565" y="389208"/>
                  <a:pt x="989983" y="387649"/>
                  <a:pt x="989983" y="387259"/>
                </a:cubicBezTo>
                <a:cubicBezTo>
                  <a:pt x="989591" y="385895"/>
                  <a:pt x="990951" y="385895"/>
                  <a:pt x="991338" y="387259"/>
                </a:cubicBezTo>
                <a:cubicBezTo>
                  <a:pt x="991730" y="388429"/>
                  <a:pt x="992698" y="388624"/>
                  <a:pt x="993667" y="388234"/>
                </a:cubicBezTo>
                <a:cubicBezTo>
                  <a:pt x="994250" y="388039"/>
                  <a:pt x="994059" y="387454"/>
                  <a:pt x="994832" y="387649"/>
                </a:cubicBezTo>
                <a:cubicBezTo>
                  <a:pt x="995219" y="388624"/>
                  <a:pt x="994832" y="389403"/>
                  <a:pt x="994636" y="390378"/>
                </a:cubicBezTo>
                <a:cubicBezTo>
                  <a:pt x="994445" y="391352"/>
                  <a:pt x="995028" y="392132"/>
                  <a:pt x="995801" y="392132"/>
                </a:cubicBezTo>
                <a:cubicBezTo>
                  <a:pt x="997161" y="392327"/>
                  <a:pt x="997357" y="391352"/>
                  <a:pt x="997744" y="390768"/>
                </a:cubicBezTo>
                <a:cubicBezTo>
                  <a:pt x="998326" y="389598"/>
                  <a:pt x="999491" y="388819"/>
                  <a:pt x="999491" y="389793"/>
                </a:cubicBezTo>
                <a:cubicBezTo>
                  <a:pt x="999491" y="389988"/>
                  <a:pt x="999491" y="389793"/>
                  <a:pt x="999491" y="389988"/>
                </a:cubicBezTo>
                <a:cubicBezTo>
                  <a:pt x="999491" y="390183"/>
                  <a:pt x="999295" y="390183"/>
                  <a:pt x="999295" y="390378"/>
                </a:cubicBezTo>
                <a:cubicBezTo>
                  <a:pt x="999104" y="390573"/>
                  <a:pt x="999104" y="390962"/>
                  <a:pt x="999104" y="391157"/>
                </a:cubicBezTo>
                <a:cubicBezTo>
                  <a:pt x="999104" y="391742"/>
                  <a:pt x="999491" y="392132"/>
                  <a:pt x="999877" y="392327"/>
                </a:cubicBezTo>
                <a:cubicBezTo>
                  <a:pt x="1000460" y="392522"/>
                  <a:pt x="1001042" y="392522"/>
                  <a:pt x="1001429" y="392327"/>
                </a:cubicBezTo>
                <a:cubicBezTo>
                  <a:pt x="1002593" y="391547"/>
                  <a:pt x="1003567" y="392911"/>
                  <a:pt x="1001820" y="393496"/>
                </a:cubicBezTo>
                <a:cubicBezTo>
                  <a:pt x="1000460" y="393886"/>
                  <a:pt x="1000269" y="394860"/>
                  <a:pt x="1000655" y="395835"/>
                </a:cubicBezTo>
                <a:cubicBezTo>
                  <a:pt x="1000846" y="396420"/>
                  <a:pt x="1001238" y="396420"/>
                  <a:pt x="1001820" y="396614"/>
                </a:cubicBezTo>
                <a:cubicBezTo>
                  <a:pt x="1001820" y="397394"/>
                  <a:pt x="1001042" y="397394"/>
                  <a:pt x="1000460" y="397394"/>
                </a:cubicBezTo>
                <a:cubicBezTo>
                  <a:pt x="998713" y="397004"/>
                  <a:pt x="997548" y="395055"/>
                  <a:pt x="996192" y="396420"/>
                </a:cubicBezTo>
                <a:cubicBezTo>
                  <a:pt x="995219" y="397394"/>
                  <a:pt x="995997" y="398563"/>
                  <a:pt x="996579" y="399343"/>
                </a:cubicBezTo>
                <a:cubicBezTo>
                  <a:pt x="998713" y="402266"/>
                  <a:pt x="1002402" y="402656"/>
                  <a:pt x="1005701" y="401487"/>
                </a:cubicBezTo>
                <a:cubicBezTo>
                  <a:pt x="1006670" y="401097"/>
                  <a:pt x="1008221" y="400123"/>
                  <a:pt x="1008999" y="399538"/>
                </a:cubicBezTo>
                <a:cubicBezTo>
                  <a:pt x="1009968" y="398563"/>
                  <a:pt x="1009777" y="398369"/>
                  <a:pt x="1010942" y="398369"/>
                </a:cubicBezTo>
                <a:cubicBezTo>
                  <a:pt x="1010746" y="398758"/>
                  <a:pt x="1010359" y="399343"/>
                  <a:pt x="1010164" y="399733"/>
                </a:cubicBezTo>
                <a:cubicBezTo>
                  <a:pt x="1009385" y="400902"/>
                  <a:pt x="1008221" y="402072"/>
                  <a:pt x="1006865" y="402656"/>
                </a:cubicBezTo>
                <a:cubicBezTo>
                  <a:pt x="1004923" y="403631"/>
                  <a:pt x="1002011" y="403826"/>
                  <a:pt x="999877" y="403046"/>
                </a:cubicBezTo>
                <a:cubicBezTo>
                  <a:pt x="998908" y="402656"/>
                  <a:pt x="997939" y="401682"/>
                  <a:pt x="996775" y="402656"/>
                </a:cubicBezTo>
                <a:cubicBezTo>
                  <a:pt x="996192" y="403241"/>
                  <a:pt x="996383" y="403436"/>
                  <a:pt x="996192" y="404215"/>
                </a:cubicBezTo>
                <a:cubicBezTo>
                  <a:pt x="995801" y="408503"/>
                  <a:pt x="991147" y="411232"/>
                  <a:pt x="987849" y="410452"/>
                </a:cubicBezTo>
                <a:cubicBezTo>
                  <a:pt x="987267" y="410257"/>
                  <a:pt x="986684" y="409867"/>
                  <a:pt x="986293" y="409867"/>
                </a:cubicBezTo>
                <a:cubicBezTo>
                  <a:pt x="984546" y="409867"/>
                  <a:pt x="984741" y="411621"/>
                  <a:pt x="984546" y="412401"/>
                </a:cubicBezTo>
                <a:cubicBezTo>
                  <a:pt x="984355" y="412986"/>
                  <a:pt x="984355" y="413571"/>
                  <a:pt x="984159" y="413961"/>
                </a:cubicBezTo>
                <a:cubicBezTo>
                  <a:pt x="982608" y="417859"/>
                  <a:pt x="978918" y="417664"/>
                  <a:pt x="975816" y="416105"/>
                </a:cubicBezTo>
                <a:cubicBezTo>
                  <a:pt x="974264" y="415325"/>
                  <a:pt x="973290" y="414545"/>
                  <a:pt x="972322" y="413376"/>
                </a:cubicBezTo>
                <a:cubicBezTo>
                  <a:pt x="972126" y="413181"/>
                  <a:pt x="971935" y="413181"/>
                  <a:pt x="971739" y="412791"/>
                </a:cubicBezTo>
                <a:cubicBezTo>
                  <a:pt x="971543" y="412596"/>
                  <a:pt x="971353" y="412402"/>
                  <a:pt x="971353" y="412206"/>
                </a:cubicBezTo>
                <a:cubicBezTo>
                  <a:pt x="971543" y="412402"/>
                  <a:pt x="971353" y="412206"/>
                  <a:pt x="971543" y="412401"/>
                </a:cubicBezTo>
                <a:cubicBezTo>
                  <a:pt x="971935" y="412596"/>
                  <a:pt x="971935" y="412986"/>
                  <a:pt x="972708" y="413571"/>
                </a:cubicBezTo>
                <a:cubicBezTo>
                  <a:pt x="974264" y="414935"/>
                  <a:pt x="976398" y="415910"/>
                  <a:pt x="978727" y="415910"/>
                </a:cubicBezTo>
                <a:cubicBezTo>
                  <a:pt x="981639" y="415715"/>
                  <a:pt x="984159" y="413376"/>
                  <a:pt x="984355" y="410452"/>
                </a:cubicBezTo>
                <a:cubicBezTo>
                  <a:pt x="985128" y="410257"/>
                  <a:pt x="985906" y="409673"/>
                  <a:pt x="986102" y="409283"/>
                </a:cubicBezTo>
                <a:cubicBezTo>
                  <a:pt x="988622" y="409283"/>
                  <a:pt x="990173" y="408893"/>
                  <a:pt x="991920" y="407724"/>
                </a:cubicBezTo>
                <a:cubicBezTo>
                  <a:pt x="993281" y="406944"/>
                  <a:pt x="994445" y="405385"/>
                  <a:pt x="994636" y="403241"/>
                </a:cubicBezTo>
                <a:cubicBezTo>
                  <a:pt x="994832" y="402072"/>
                  <a:pt x="994832" y="397784"/>
                  <a:pt x="992503" y="398174"/>
                </a:cubicBezTo>
                <a:cubicBezTo>
                  <a:pt x="991147" y="398369"/>
                  <a:pt x="991147" y="399733"/>
                  <a:pt x="990951" y="400317"/>
                </a:cubicBezTo>
                <a:cubicBezTo>
                  <a:pt x="990756" y="401097"/>
                  <a:pt x="989983" y="402072"/>
                  <a:pt x="989009" y="401682"/>
                </a:cubicBezTo>
                <a:cubicBezTo>
                  <a:pt x="989009" y="401487"/>
                  <a:pt x="989591" y="399928"/>
                  <a:pt x="988040" y="399343"/>
                </a:cubicBezTo>
                <a:cubicBezTo>
                  <a:pt x="986684" y="398953"/>
                  <a:pt x="986489" y="400123"/>
                  <a:pt x="985324" y="399928"/>
                </a:cubicBezTo>
                <a:cubicBezTo>
                  <a:pt x="984937" y="399343"/>
                  <a:pt x="985324" y="398758"/>
                  <a:pt x="985906" y="398563"/>
                </a:cubicBezTo>
                <a:cubicBezTo>
                  <a:pt x="987457" y="398369"/>
                  <a:pt x="987267" y="396420"/>
                  <a:pt x="985906" y="395835"/>
                </a:cubicBezTo>
                <a:close/>
                <a:moveTo>
                  <a:pt x="1059843" y="388429"/>
                </a:moveTo>
                <a:cubicBezTo>
                  <a:pt x="1060039" y="388234"/>
                  <a:pt x="1060039" y="388234"/>
                  <a:pt x="1060230" y="387844"/>
                </a:cubicBezTo>
                <a:cubicBezTo>
                  <a:pt x="1060426" y="388039"/>
                  <a:pt x="1060621" y="388039"/>
                  <a:pt x="1060812" y="388234"/>
                </a:cubicBezTo>
                <a:lnTo>
                  <a:pt x="1059843" y="388429"/>
                </a:lnTo>
                <a:close/>
                <a:moveTo>
                  <a:pt x="1002011" y="388624"/>
                </a:moveTo>
                <a:lnTo>
                  <a:pt x="1003758" y="389793"/>
                </a:lnTo>
                <a:cubicBezTo>
                  <a:pt x="1003175" y="389598"/>
                  <a:pt x="1002985" y="389403"/>
                  <a:pt x="1002207" y="389403"/>
                </a:cubicBezTo>
                <a:lnTo>
                  <a:pt x="1002011" y="388624"/>
                </a:lnTo>
                <a:close/>
                <a:moveTo>
                  <a:pt x="1004536" y="395835"/>
                </a:moveTo>
                <a:cubicBezTo>
                  <a:pt x="1005314" y="395445"/>
                  <a:pt x="1005896" y="394081"/>
                  <a:pt x="1005896" y="392911"/>
                </a:cubicBezTo>
                <a:cubicBezTo>
                  <a:pt x="1005701" y="391352"/>
                  <a:pt x="1004923" y="390962"/>
                  <a:pt x="1004340" y="390183"/>
                </a:cubicBezTo>
                <a:cubicBezTo>
                  <a:pt x="1004923" y="390378"/>
                  <a:pt x="1005701" y="390962"/>
                  <a:pt x="1006283" y="391352"/>
                </a:cubicBezTo>
                <a:cubicBezTo>
                  <a:pt x="1008803" y="392717"/>
                  <a:pt x="1009581" y="393106"/>
                  <a:pt x="1011911" y="394276"/>
                </a:cubicBezTo>
                <a:cubicBezTo>
                  <a:pt x="1012106" y="394276"/>
                  <a:pt x="1011911" y="394276"/>
                  <a:pt x="1012106" y="394276"/>
                </a:cubicBezTo>
                <a:lnTo>
                  <a:pt x="1012297" y="394276"/>
                </a:lnTo>
                <a:cubicBezTo>
                  <a:pt x="1010746" y="394081"/>
                  <a:pt x="1010746" y="395055"/>
                  <a:pt x="1010359" y="395445"/>
                </a:cubicBezTo>
                <a:cubicBezTo>
                  <a:pt x="1009777" y="395835"/>
                  <a:pt x="1008803" y="395055"/>
                  <a:pt x="1008030" y="396030"/>
                </a:cubicBezTo>
                <a:cubicBezTo>
                  <a:pt x="1007834" y="396420"/>
                  <a:pt x="1007638" y="396614"/>
                  <a:pt x="1007448" y="397004"/>
                </a:cubicBezTo>
                <a:cubicBezTo>
                  <a:pt x="1006670" y="397784"/>
                  <a:pt x="1005701" y="398563"/>
                  <a:pt x="1004732" y="398953"/>
                </a:cubicBezTo>
                <a:cubicBezTo>
                  <a:pt x="1004923" y="397199"/>
                  <a:pt x="1004923" y="397589"/>
                  <a:pt x="1004536" y="395835"/>
                </a:cubicBezTo>
                <a:close/>
                <a:moveTo>
                  <a:pt x="1083518" y="392522"/>
                </a:moveTo>
                <a:cubicBezTo>
                  <a:pt x="1083132" y="393496"/>
                  <a:pt x="1081385" y="393106"/>
                  <a:pt x="1080024" y="393106"/>
                </a:cubicBezTo>
                <a:cubicBezTo>
                  <a:pt x="1078669" y="393106"/>
                  <a:pt x="1077113" y="393106"/>
                  <a:pt x="1075757" y="393106"/>
                </a:cubicBezTo>
                <a:cubicBezTo>
                  <a:pt x="1057900" y="393496"/>
                  <a:pt x="1042378" y="396420"/>
                  <a:pt x="1025495" y="401682"/>
                </a:cubicBezTo>
                <a:cubicBezTo>
                  <a:pt x="1011524" y="406164"/>
                  <a:pt x="997744" y="412791"/>
                  <a:pt x="985710" y="420782"/>
                </a:cubicBezTo>
                <a:cubicBezTo>
                  <a:pt x="984741" y="421367"/>
                  <a:pt x="983963" y="421951"/>
                  <a:pt x="983190" y="422536"/>
                </a:cubicBezTo>
                <a:cubicBezTo>
                  <a:pt x="982799" y="422731"/>
                  <a:pt x="982221" y="423121"/>
                  <a:pt x="981639" y="422926"/>
                </a:cubicBezTo>
                <a:cubicBezTo>
                  <a:pt x="981247" y="422731"/>
                  <a:pt x="980861" y="422146"/>
                  <a:pt x="981057" y="421562"/>
                </a:cubicBezTo>
                <a:cubicBezTo>
                  <a:pt x="981443" y="420782"/>
                  <a:pt x="990369" y="415130"/>
                  <a:pt x="990951" y="414740"/>
                </a:cubicBezTo>
                <a:cubicBezTo>
                  <a:pt x="1016956" y="398953"/>
                  <a:pt x="1049948" y="389793"/>
                  <a:pt x="1080607" y="390768"/>
                </a:cubicBezTo>
                <a:cubicBezTo>
                  <a:pt x="1080998" y="390768"/>
                  <a:pt x="1082163" y="390768"/>
                  <a:pt x="1082549" y="390962"/>
                </a:cubicBezTo>
                <a:cubicBezTo>
                  <a:pt x="1083518" y="391157"/>
                  <a:pt x="1083714" y="391742"/>
                  <a:pt x="1083518" y="392522"/>
                </a:cubicBezTo>
                <a:close/>
                <a:moveTo>
                  <a:pt x="1076726" y="406359"/>
                </a:moveTo>
                <a:lnTo>
                  <a:pt x="1077113" y="405775"/>
                </a:lnTo>
                <a:cubicBezTo>
                  <a:pt x="1077308" y="405580"/>
                  <a:pt x="1077308" y="405580"/>
                  <a:pt x="1077504" y="405190"/>
                </a:cubicBezTo>
                <a:cubicBezTo>
                  <a:pt x="1078473" y="404020"/>
                  <a:pt x="1078860" y="402461"/>
                  <a:pt x="1078669" y="400707"/>
                </a:cubicBezTo>
                <a:cubicBezTo>
                  <a:pt x="1078473" y="398953"/>
                  <a:pt x="1077695" y="397979"/>
                  <a:pt x="1076726" y="396809"/>
                </a:cubicBezTo>
                <a:cubicBezTo>
                  <a:pt x="1076340" y="396420"/>
                  <a:pt x="1075948" y="396225"/>
                  <a:pt x="1075561" y="396030"/>
                </a:cubicBezTo>
                <a:cubicBezTo>
                  <a:pt x="1077891" y="396030"/>
                  <a:pt x="1082549" y="395835"/>
                  <a:pt x="1084297" y="396420"/>
                </a:cubicBezTo>
                <a:cubicBezTo>
                  <a:pt x="1088177" y="397589"/>
                  <a:pt x="1088759" y="402072"/>
                  <a:pt x="1086626" y="404410"/>
                </a:cubicBezTo>
                <a:cubicBezTo>
                  <a:pt x="1085461" y="405775"/>
                  <a:pt x="1084487" y="406164"/>
                  <a:pt x="1081967" y="406164"/>
                </a:cubicBezTo>
                <a:lnTo>
                  <a:pt x="1076726" y="406359"/>
                </a:lnTo>
                <a:close/>
                <a:moveTo>
                  <a:pt x="1054216" y="397979"/>
                </a:moveTo>
                <a:cubicBezTo>
                  <a:pt x="1057710" y="397394"/>
                  <a:pt x="1066249" y="396420"/>
                  <a:pt x="1069547" y="396420"/>
                </a:cubicBezTo>
                <a:lnTo>
                  <a:pt x="1069161" y="396614"/>
                </a:lnTo>
                <a:cubicBezTo>
                  <a:pt x="1066636" y="398369"/>
                  <a:pt x="1065857" y="401877"/>
                  <a:pt x="1067604" y="404605"/>
                </a:cubicBezTo>
                <a:cubicBezTo>
                  <a:pt x="1068187" y="405580"/>
                  <a:pt x="1068769" y="405969"/>
                  <a:pt x="1069547" y="406554"/>
                </a:cubicBezTo>
                <a:cubicBezTo>
                  <a:pt x="1067414" y="406749"/>
                  <a:pt x="1065275" y="406944"/>
                  <a:pt x="1063141" y="407139"/>
                </a:cubicBezTo>
                <a:cubicBezTo>
                  <a:pt x="1061008" y="407334"/>
                  <a:pt x="1058874" y="407724"/>
                  <a:pt x="1056932" y="407919"/>
                </a:cubicBezTo>
                <a:cubicBezTo>
                  <a:pt x="1057127" y="407724"/>
                  <a:pt x="1057323" y="407529"/>
                  <a:pt x="1057323" y="407334"/>
                </a:cubicBezTo>
                <a:cubicBezTo>
                  <a:pt x="1060039" y="404215"/>
                  <a:pt x="1058679" y="399343"/>
                  <a:pt x="1054216" y="397979"/>
                </a:cubicBezTo>
                <a:close/>
                <a:moveTo>
                  <a:pt x="1034225" y="402461"/>
                </a:moveTo>
                <a:cubicBezTo>
                  <a:pt x="1036364" y="401682"/>
                  <a:pt x="1046645" y="399343"/>
                  <a:pt x="1049366" y="398953"/>
                </a:cubicBezTo>
                <a:cubicBezTo>
                  <a:pt x="1049170" y="399148"/>
                  <a:pt x="1049170" y="399148"/>
                  <a:pt x="1048975" y="399148"/>
                </a:cubicBezTo>
                <a:lnTo>
                  <a:pt x="1048201" y="399928"/>
                </a:lnTo>
                <a:cubicBezTo>
                  <a:pt x="1045872" y="402461"/>
                  <a:pt x="1046063" y="407334"/>
                  <a:pt x="1050139" y="409478"/>
                </a:cubicBezTo>
                <a:lnTo>
                  <a:pt x="1037137" y="412596"/>
                </a:lnTo>
                <a:cubicBezTo>
                  <a:pt x="1037333" y="412206"/>
                  <a:pt x="1037719" y="412012"/>
                  <a:pt x="1038111" y="411427"/>
                </a:cubicBezTo>
                <a:cubicBezTo>
                  <a:pt x="1039080" y="409867"/>
                  <a:pt x="1039271" y="407919"/>
                  <a:pt x="1038688" y="406359"/>
                </a:cubicBezTo>
                <a:cubicBezTo>
                  <a:pt x="1037529" y="403046"/>
                  <a:pt x="1035003" y="402851"/>
                  <a:pt x="1034225" y="402461"/>
                </a:cubicBezTo>
                <a:close/>
                <a:moveTo>
                  <a:pt x="1072459" y="398563"/>
                </a:moveTo>
                <a:cubicBezTo>
                  <a:pt x="1074206" y="398174"/>
                  <a:pt x="1075561" y="399538"/>
                  <a:pt x="1075757" y="400902"/>
                </a:cubicBezTo>
                <a:cubicBezTo>
                  <a:pt x="1076144" y="402656"/>
                  <a:pt x="1074788" y="404021"/>
                  <a:pt x="1073428" y="404410"/>
                </a:cubicBezTo>
                <a:cubicBezTo>
                  <a:pt x="1069738" y="405190"/>
                  <a:pt x="1068578" y="399343"/>
                  <a:pt x="1072459" y="398563"/>
                </a:cubicBezTo>
                <a:close/>
                <a:moveTo>
                  <a:pt x="1031705" y="414350"/>
                </a:moveTo>
                <a:lnTo>
                  <a:pt x="1019089" y="418833"/>
                </a:lnTo>
                <a:cubicBezTo>
                  <a:pt x="1019476" y="417664"/>
                  <a:pt x="1020058" y="417274"/>
                  <a:pt x="1020058" y="415715"/>
                </a:cubicBezTo>
                <a:cubicBezTo>
                  <a:pt x="1020058" y="413571"/>
                  <a:pt x="1018899" y="411621"/>
                  <a:pt x="1017152" y="410452"/>
                </a:cubicBezTo>
                <a:cubicBezTo>
                  <a:pt x="1015987" y="409673"/>
                  <a:pt x="1015405" y="409867"/>
                  <a:pt x="1014044" y="409478"/>
                </a:cubicBezTo>
                <a:cubicBezTo>
                  <a:pt x="1015791" y="408698"/>
                  <a:pt x="1026851" y="404410"/>
                  <a:pt x="1028598" y="404215"/>
                </a:cubicBezTo>
                <a:cubicBezTo>
                  <a:pt x="1028015" y="404995"/>
                  <a:pt x="1027433" y="405580"/>
                  <a:pt x="1027242" y="406944"/>
                </a:cubicBezTo>
                <a:cubicBezTo>
                  <a:pt x="1026268" y="410062"/>
                  <a:pt x="1028211" y="413571"/>
                  <a:pt x="1031705" y="414350"/>
                </a:cubicBezTo>
                <a:close/>
                <a:moveTo>
                  <a:pt x="1052082" y="401097"/>
                </a:moveTo>
                <a:cubicBezTo>
                  <a:pt x="1055767" y="400317"/>
                  <a:pt x="1057127" y="405969"/>
                  <a:pt x="1053247" y="406749"/>
                </a:cubicBezTo>
                <a:cubicBezTo>
                  <a:pt x="1049557" y="407724"/>
                  <a:pt x="1048392" y="401877"/>
                  <a:pt x="1052082" y="401097"/>
                </a:cubicBezTo>
                <a:close/>
                <a:moveTo>
                  <a:pt x="975429" y="408503"/>
                </a:moveTo>
                <a:cubicBezTo>
                  <a:pt x="974264" y="409283"/>
                  <a:pt x="973290" y="409283"/>
                  <a:pt x="971739" y="409478"/>
                </a:cubicBezTo>
                <a:cubicBezTo>
                  <a:pt x="970188" y="409478"/>
                  <a:pt x="969606" y="410842"/>
                  <a:pt x="970379" y="412012"/>
                </a:cubicBezTo>
                <a:cubicBezTo>
                  <a:pt x="969796" y="411427"/>
                  <a:pt x="969606" y="410647"/>
                  <a:pt x="968245" y="410842"/>
                </a:cubicBezTo>
                <a:cubicBezTo>
                  <a:pt x="967859" y="410842"/>
                  <a:pt x="967472" y="410647"/>
                  <a:pt x="967276" y="410257"/>
                </a:cubicBezTo>
                <a:cubicBezTo>
                  <a:pt x="966890" y="409088"/>
                  <a:pt x="967859" y="409673"/>
                  <a:pt x="966112" y="408113"/>
                </a:cubicBezTo>
                <a:cubicBezTo>
                  <a:pt x="965333" y="407529"/>
                  <a:pt x="963978" y="406359"/>
                  <a:pt x="963200" y="405969"/>
                </a:cubicBezTo>
                <a:cubicBezTo>
                  <a:pt x="963782" y="405580"/>
                  <a:pt x="964365" y="405775"/>
                  <a:pt x="964560" y="404021"/>
                </a:cubicBezTo>
                <a:lnTo>
                  <a:pt x="964751" y="403241"/>
                </a:lnTo>
                <a:cubicBezTo>
                  <a:pt x="965333" y="403631"/>
                  <a:pt x="965916" y="404995"/>
                  <a:pt x="966112" y="405969"/>
                </a:cubicBezTo>
                <a:cubicBezTo>
                  <a:pt x="966498" y="407139"/>
                  <a:pt x="966498" y="408308"/>
                  <a:pt x="967663" y="408503"/>
                </a:cubicBezTo>
                <a:cubicBezTo>
                  <a:pt x="968245" y="408698"/>
                  <a:pt x="968828" y="408308"/>
                  <a:pt x="969219" y="407919"/>
                </a:cubicBezTo>
                <a:cubicBezTo>
                  <a:pt x="969992" y="407139"/>
                  <a:pt x="969796" y="404020"/>
                  <a:pt x="970770" y="403241"/>
                </a:cubicBezTo>
                <a:cubicBezTo>
                  <a:pt x="971157" y="403631"/>
                  <a:pt x="971543" y="404410"/>
                  <a:pt x="972708" y="404021"/>
                </a:cubicBezTo>
                <a:cubicBezTo>
                  <a:pt x="973290" y="403826"/>
                  <a:pt x="974847" y="402851"/>
                  <a:pt x="974455" y="404605"/>
                </a:cubicBezTo>
                <a:cubicBezTo>
                  <a:pt x="974264" y="405385"/>
                  <a:pt x="973486" y="405969"/>
                  <a:pt x="973486" y="406749"/>
                </a:cubicBezTo>
                <a:cubicBezTo>
                  <a:pt x="973682" y="407919"/>
                  <a:pt x="974264" y="408503"/>
                  <a:pt x="975429" y="408503"/>
                </a:cubicBezTo>
                <a:close/>
                <a:moveTo>
                  <a:pt x="998908" y="406359"/>
                </a:moveTo>
                <a:lnTo>
                  <a:pt x="999687" y="406554"/>
                </a:lnTo>
                <a:lnTo>
                  <a:pt x="998713" y="406944"/>
                </a:lnTo>
                <a:lnTo>
                  <a:pt x="998908" y="406359"/>
                </a:lnTo>
                <a:close/>
                <a:moveTo>
                  <a:pt x="1029958" y="408893"/>
                </a:moveTo>
                <a:cubicBezTo>
                  <a:pt x="1029572" y="407139"/>
                  <a:pt x="1030927" y="405775"/>
                  <a:pt x="1032288" y="405385"/>
                </a:cubicBezTo>
                <a:cubicBezTo>
                  <a:pt x="1034034" y="405190"/>
                  <a:pt x="1035390" y="406359"/>
                  <a:pt x="1035586" y="407919"/>
                </a:cubicBezTo>
                <a:cubicBezTo>
                  <a:pt x="1035782" y="409673"/>
                  <a:pt x="1034617" y="411037"/>
                  <a:pt x="1033061" y="411232"/>
                </a:cubicBezTo>
                <a:cubicBezTo>
                  <a:pt x="1031509" y="411427"/>
                  <a:pt x="1030345" y="410257"/>
                  <a:pt x="1029958" y="408893"/>
                </a:cubicBezTo>
                <a:close/>
                <a:moveTo>
                  <a:pt x="975233" y="412012"/>
                </a:moveTo>
                <a:cubicBezTo>
                  <a:pt x="976006" y="411621"/>
                  <a:pt x="976398" y="411621"/>
                  <a:pt x="976980" y="411037"/>
                </a:cubicBezTo>
                <a:cubicBezTo>
                  <a:pt x="977949" y="410257"/>
                  <a:pt x="978145" y="409867"/>
                  <a:pt x="978336" y="409673"/>
                </a:cubicBezTo>
                <a:lnTo>
                  <a:pt x="981057" y="410062"/>
                </a:lnTo>
                <a:cubicBezTo>
                  <a:pt x="980665" y="413376"/>
                  <a:pt x="977367" y="413766"/>
                  <a:pt x="975233" y="412012"/>
                </a:cubicBezTo>
                <a:close/>
                <a:moveTo>
                  <a:pt x="1012689" y="421562"/>
                </a:moveTo>
                <a:cubicBezTo>
                  <a:pt x="1012493" y="421562"/>
                  <a:pt x="1012493" y="421562"/>
                  <a:pt x="1012689" y="421562"/>
                </a:cubicBezTo>
                <a:lnTo>
                  <a:pt x="1002593" y="426629"/>
                </a:lnTo>
                <a:cubicBezTo>
                  <a:pt x="1002207" y="426824"/>
                  <a:pt x="1001624" y="427214"/>
                  <a:pt x="1001238" y="427408"/>
                </a:cubicBezTo>
                <a:cubicBezTo>
                  <a:pt x="1001624" y="426239"/>
                  <a:pt x="1001820" y="425654"/>
                  <a:pt x="1001820" y="424095"/>
                </a:cubicBezTo>
                <a:cubicBezTo>
                  <a:pt x="1001429" y="421172"/>
                  <a:pt x="999104" y="418833"/>
                  <a:pt x="995801" y="418638"/>
                </a:cubicBezTo>
                <a:cubicBezTo>
                  <a:pt x="996383" y="418053"/>
                  <a:pt x="1008030" y="412012"/>
                  <a:pt x="1009581" y="411621"/>
                </a:cubicBezTo>
                <a:cubicBezTo>
                  <a:pt x="1008999" y="412402"/>
                  <a:pt x="1008612" y="412986"/>
                  <a:pt x="1008221" y="414350"/>
                </a:cubicBezTo>
                <a:cubicBezTo>
                  <a:pt x="1007252" y="417469"/>
                  <a:pt x="1009385" y="420977"/>
                  <a:pt x="1012689" y="421562"/>
                </a:cubicBezTo>
                <a:close/>
                <a:moveTo>
                  <a:pt x="1086043" y="411817"/>
                </a:moveTo>
                <a:cubicBezTo>
                  <a:pt x="1085652" y="412986"/>
                  <a:pt x="1084879" y="413181"/>
                  <a:pt x="1083518" y="413181"/>
                </a:cubicBezTo>
                <a:cubicBezTo>
                  <a:pt x="1061786" y="413181"/>
                  <a:pt x="1040244" y="418053"/>
                  <a:pt x="1020450" y="426044"/>
                </a:cubicBezTo>
                <a:cubicBezTo>
                  <a:pt x="1018507" y="426824"/>
                  <a:pt x="1016569" y="427603"/>
                  <a:pt x="1014822" y="428383"/>
                </a:cubicBezTo>
                <a:cubicBezTo>
                  <a:pt x="1011132" y="430137"/>
                  <a:pt x="1007638" y="431696"/>
                  <a:pt x="1004149" y="433645"/>
                </a:cubicBezTo>
                <a:cubicBezTo>
                  <a:pt x="1000269" y="435789"/>
                  <a:pt x="997744" y="437348"/>
                  <a:pt x="994054" y="439687"/>
                </a:cubicBezTo>
                <a:cubicBezTo>
                  <a:pt x="993477" y="440077"/>
                  <a:pt x="992312" y="441051"/>
                  <a:pt x="991338" y="440856"/>
                </a:cubicBezTo>
                <a:cubicBezTo>
                  <a:pt x="990369" y="440661"/>
                  <a:pt x="989400" y="439687"/>
                  <a:pt x="989787" y="438518"/>
                </a:cubicBezTo>
                <a:cubicBezTo>
                  <a:pt x="989983" y="437543"/>
                  <a:pt x="990756" y="437348"/>
                  <a:pt x="991920" y="436569"/>
                </a:cubicBezTo>
                <a:cubicBezTo>
                  <a:pt x="992698" y="435984"/>
                  <a:pt x="993477" y="435594"/>
                  <a:pt x="994445" y="435009"/>
                </a:cubicBezTo>
                <a:cubicBezTo>
                  <a:pt x="1006479" y="427603"/>
                  <a:pt x="1019089" y="421562"/>
                  <a:pt x="1032674" y="417274"/>
                </a:cubicBezTo>
                <a:cubicBezTo>
                  <a:pt x="1048588" y="412401"/>
                  <a:pt x="1063920" y="409478"/>
                  <a:pt x="1080802" y="409283"/>
                </a:cubicBezTo>
                <a:cubicBezTo>
                  <a:pt x="1082163" y="409283"/>
                  <a:pt x="1083518" y="409283"/>
                  <a:pt x="1084879" y="409283"/>
                </a:cubicBezTo>
                <a:cubicBezTo>
                  <a:pt x="1085652" y="409478"/>
                  <a:pt x="1086430" y="410647"/>
                  <a:pt x="1086043" y="411817"/>
                </a:cubicBezTo>
                <a:close/>
                <a:moveTo>
                  <a:pt x="1010942" y="415910"/>
                </a:moveTo>
                <a:cubicBezTo>
                  <a:pt x="1010746" y="414156"/>
                  <a:pt x="1012106" y="412791"/>
                  <a:pt x="1013462" y="412596"/>
                </a:cubicBezTo>
                <a:cubicBezTo>
                  <a:pt x="1015209" y="412402"/>
                  <a:pt x="1016569" y="413766"/>
                  <a:pt x="1016760" y="415325"/>
                </a:cubicBezTo>
                <a:cubicBezTo>
                  <a:pt x="1016956" y="417079"/>
                  <a:pt x="1015595" y="418443"/>
                  <a:pt x="1014240" y="418638"/>
                </a:cubicBezTo>
                <a:cubicBezTo>
                  <a:pt x="1012493" y="418638"/>
                  <a:pt x="1011132" y="417469"/>
                  <a:pt x="1010942" y="415910"/>
                </a:cubicBezTo>
                <a:close/>
                <a:moveTo>
                  <a:pt x="995219" y="430722"/>
                </a:moveTo>
                <a:lnTo>
                  <a:pt x="989204" y="434620"/>
                </a:lnTo>
                <a:cubicBezTo>
                  <a:pt x="986875" y="435789"/>
                  <a:pt x="983963" y="434815"/>
                  <a:pt x="982608" y="432476"/>
                </a:cubicBezTo>
                <a:cubicBezTo>
                  <a:pt x="981057" y="429552"/>
                  <a:pt x="982608" y="427019"/>
                  <a:pt x="984355" y="425849"/>
                </a:cubicBezTo>
                <a:cubicBezTo>
                  <a:pt x="985128" y="425265"/>
                  <a:pt x="989400" y="422341"/>
                  <a:pt x="990173" y="421951"/>
                </a:cubicBezTo>
                <a:cubicBezTo>
                  <a:pt x="989787" y="422926"/>
                  <a:pt x="989400" y="423511"/>
                  <a:pt x="989400" y="425070"/>
                </a:cubicBezTo>
                <a:cubicBezTo>
                  <a:pt x="989787" y="427798"/>
                  <a:pt x="991920" y="430332"/>
                  <a:pt x="995219" y="430722"/>
                </a:cubicBezTo>
                <a:close/>
                <a:moveTo>
                  <a:pt x="1008221" y="322554"/>
                </a:moveTo>
                <a:cubicBezTo>
                  <a:pt x="1005701" y="322944"/>
                  <a:pt x="1003567" y="325088"/>
                  <a:pt x="1003954" y="328011"/>
                </a:cubicBezTo>
                <a:cubicBezTo>
                  <a:pt x="1004340" y="330545"/>
                  <a:pt x="1006479" y="332689"/>
                  <a:pt x="1009581" y="332299"/>
                </a:cubicBezTo>
                <a:cubicBezTo>
                  <a:pt x="1012106" y="331909"/>
                  <a:pt x="1014044" y="329765"/>
                  <a:pt x="1013658" y="326842"/>
                </a:cubicBezTo>
                <a:cubicBezTo>
                  <a:pt x="1013462" y="324308"/>
                  <a:pt x="1011132" y="321969"/>
                  <a:pt x="1008221" y="322554"/>
                </a:cubicBezTo>
                <a:close/>
                <a:moveTo>
                  <a:pt x="1007834" y="328791"/>
                </a:moveTo>
                <a:cubicBezTo>
                  <a:pt x="1007448" y="328596"/>
                  <a:pt x="1007252" y="328401"/>
                  <a:pt x="1007056" y="328011"/>
                </a:cubicBezTo>
                <a:cubicBezTo>
                  <a:pt x="1007056" y="327816"/>
                  <a:pt x="1006865" y="327621"/>
                  <a:pt x="1006865" y="327426"/>
                </a:cubicBezTo>
                <a:cubicBezTo>
                  <a:pt x="1006865" y="326452"/>
                  <a:pt x="1007638" y="325672"/>
                  <a:pt x="1008612" y="325672"/>
                </a:cubicBezTo>
                <a:cubicBezTo>
                  <a:pt x="1009581" y="325672"/>
                  <a:pt x="1010359" y="326452"/>
                  <a:pt x="1010359" y="327426"/>
                </a:cubicBezTo>
                <a:cubicBezTo>
                  <a:pt x="1010359" y="328401"/>
                  <a:pt x="1009581" y="329181"/>
                  <a:pt x="1008612" y="329181"/>
                </a:cubicBezTo>
                <a:cubicBezTo>
                  <a:pt x="1008612" y="329181"/>
                  <a:pt x="1008221" y="328986"/>
                  <a:pt x="1007834" y="328791"/>
                </a:cubicBezTo>
                <a:close/>
                <a:moveTo>
                  <a:pt x="1010942" y="332884"/>
                </a:moveTo>
                <a:cubicBezTo>
                  <a:pt x="1008803" y="333273"/>
                  <a:pt x="1006865" y="335417"/>
                  <a:pt x="1007448" y="338146"/>
                </a:cubicBezTo>
                <a:cubicBezTo>
                  <a:pt x="1007834" y="340290"/>
                  <a:pt x="1009968" y="342239"/>
                  <a:pt x="1012689" y="341654"/>
                </a:cubicBezTo>
                <a:cubicBezTo>
                  <a:pt x="1014822" y="341264"/>
                  <a:pt x="1016569" y="339120"/>
                  <a:pt x="1015987" y="336392"/>
                </a:cubicBezTo>
                <a:cubicBezTo>
                  <a:pt x="1015791" y="334248"/>
                  <a:pt x="1013658" y="332299"/>
                  <a:pt x="1010942" y="332884"/>
                </a:cubicBezTo>
                <a:close/>
                <a:moveTo>
                  <a:pt x="1012297" y="336002"/>
                </a:moveTo>
                <a:lnTo>
                  <a:pt x="1012493" y="336197"/>
                </a:lnTo>
                <a:cubicBezTo>
                  <a:pt x="1012879" y="336392"/>
                  <a:pt x="1013075" y="336781"/>
                  <a:pt x="1013075" y="337366"/>
                </a:cubicBezTo>
                <a:cubicBezTo>
                  <a:pt x="1013075" y="338146"/>
                  <a:pt x="1012493" y="338730"/>
                  <a:pt x="1011715" y="338730"/>
                </a:cubicBezTo>
                <a:cubicBezTo>
                  <a:pt x="1010942" y="338730"/>
                  <a:pt x="1010359" y="338146"/>
                  <a:pt x="1010359" y="337366"/>
                </a:cubicBezTo>
                <a:cubicBezTo>
                  <a:pt x="1010359" y="336587"/>
                  <a:pt x="1010942" y="336002"/>
                  <a:pt x="1011715" y="336002"/>
                </a:cubicBezTo>
                <a:cubicBezTo>
                  <a:pt x="1011911" y="336002"/>
                  <a:pt x="1012106" y="336002"/>
                  <a:pt x="1012297" y="336002"/>
                </a:cubicBezTo>
                <a:close/>
                <a:moveTo>
                  <a:pt x="977753" y="342433"/>
                </a:moveTo>
                <a:cubicBezTo>
                  <a:pt x="975620" y="342628"/>
                  <a:pt x="973873" y="344577"/>
                  <a:pt x="974069" y="346916"/>
                </a:cubicBezTo>
                <a:cubicBezTo>
                  <a:pt x="974264" y="349060"/>
                  <a:pt x="976202" y="350814"/>
                  <a:pt x="978531" y="350619"/>
                </a:cubicBezTo>
                <a:cubicBezTo>
                  <a:pt x="980665" y="350424"/>
                  <a:pt x="982412" y="348475"/>
                  <a:pt x="982216" y="346136"/>
                </a:cubicBezTo>
                <a:cubicBezTo>
                  <a:pt x="982026" y="343993"/>
                  <a:pt x="980279" y="342044"/>
                  <a:pt x="977753" y="342433"/>
                </a:cubicBezTo>
                <a:close/>
                <a:moveTo>
                  <a:pt x="978727" y="347306"/>
                </a:moveTo>
                <a:cubicBezTo>
                  <a:pt x="978531" y="347501"/>
                  <a:pt x="978336" y="347501"/>
                  <a:pt x="978145" y="347501"/>
                </a:cubicBezTo>
                <a:cubicBezTo>
                  <a:pt x="977563" y="347501"/>
                  <a:pt x="977171" y="347111"/>
                  <a:pt x="977171" y="346526"/>
                </a:cubicBezTo>
                <a:cubicBezTo>
                  <a:pt x="977171" y="345942"/>
                  <a:pt x="977563" y="345552"/>
                  <a:pt x="978145" y="345552"/>
                </a:cubicBezTo>
                <a:cubicBezTo>
                  <a:pt x="978727" y="345552"/>
                  <a:pt x="979114" y="345942"/>
                  <a:pt x="979114" y="346526"/>
                </a:cubicBezTo>
                <a:cubicBezTo>
                  <a:pt x="979114" y="346721"/>
                  <a:pt x="979114" y="347111"/>
                  <a:pt x="978727" y="347306"/>
                </a:cubicBezTo>
                <a:close/>
                <a:moveTo>
                  <a:pt x="1040827" y="327037"/>
                </a:moveTo>
                <a:cubicBezTo>
                  <a:pt x="1041213" y="328986"/>
                  <a:pt x="1042960" y="330740"/>
                  <a:pt x="1045480" y="330545"/>
                </a:cubicBezTo>
                <a:cubicBezTo>
                  <a:pt x="1047619" y="330350"/>
                  <a:pt x="1049366" y="328401"/>
                  <a:pt x="1048975" y="325867"/>
                </a:cubicBezTo>
                <a:cubicBezTo>
                  <a:pt x="1048784" y="323723"/>
                  <a:pt x="1046841" y="321969"/>
                  <a:pt x="1044316" y="322359"/>
                </a:cubicBezTo>
                <a:cubicBezTo>
                  <a:pt x="1042182" y="322749"/>
                  <a:pt x="1040435" y="324698"/>
                  <a:pt x="1040827" y="327037"/>
                </a:cubicBezTo>
                <a:close/>
                <a:moveTo>
                  <a:pt x="1048392" y="336002"/>
                </a:moveTo>
                <a:cubicBezTo>
                  <a:pt x="1048784" y="333663"/>
                  <a:pt x="1046841" y="331714"/>
                  <a:pt x="1044898" y="331519"/>
                </a:cubicBezTo>
                <a:cubicBezTo>
                  <a:pt x="1042574" y="331129"/>
                  <a:pt x="1040631" y="333078"/>
                  <a:pt x="1040244" y="335027"/>
                </a:cubicBezTo>
                <a:cubicBezTo>
                  <a:pt x="1040049" y="337561"/>
                  <a:pt x="1041796" y="339315"/>
                  <a:pt x="1043738" y="339510"/>
                </a:cubicBezTo>
                <a:cubicBezTo>
                  <a:pt x="1046454" y="339900"/>
                  <a:pt x="1048201" y="338146"/>
                  <a:pt x="1048392" y="336002"/>
                </a:cubicBezTo>
                <a:close/>
                <a:moveTo>
                  <a:pt x="1044512" y="334638"/>
                </a:moveTo>
                <a:cubicBezTo>
                  <a:pt x="1045094" y="334833"/>
                  <a:pt x="1045290" y="335222"/>
                  <a:pt x="1045290" y="335612"/>
                </a:cubicBezTo>
                <a:cubicBezTo>
                  <a:pt x="1045290" y="335807"/>
                  <a:pt x="1045290" y="335807"/>
                  <a:pt x="1045290" y="336002"/>
                </a:cubicBezTo>
                <a:cubicBezTo>
                  <a:pt x="1045290" y="336197"/>
                  <a:pt x="1045094" y="336197"/>
                  <a:pt x="1045094" y="336392"/>
                </a:cubicBezTo>
                <a:cubicBezTo>
                  <a:pt x="1044898" y="336587"/>
                  <a:pt x="1044707" y="336587"/>
                  <a:pt x="1044512" y="336587"/>
                </a:cubicBezTo>
                <a:cubicBezTo>
                  <a:pt x="1043929" y="336587"/>
                  <a:pt x="1043543" y="336197"/>
                  <a:pt x="1043543" y="335612"/>
                </a:cubicBezTo>
                <a:cubicBezTo>
                  <a:pt x="1043543" y="335027"/>
                  <a:pt x="1043929" y="334638"/>
                  <a:pt x="1044512" y="334638"/>
                </a:cubicBezTo>
                <a:close/>
                <a:moveTo>
                  <a:pt x="982994" y="349840"/>
                </a:moveTo>
                <a:cubicBezTo>
                  <a:pt x="980861" y="350034"/>
                  <a:pt x="979114" y="351983"/>
                  <a:pt x="979500" y="354517"/>
                </a:cubicBezTo>
                <a:cubicBezTo>
                  <a:pt x="979696" y="356661"/>
                  <a:pt x="981639" y="358415"/>
                  <a:pt x="984159" y="358025"/>
                </a:cubicBezTo>
                <a:cubicBezTo>
                  <a:pt x="986102" y="357830"/>
                  <a:pt x="988040" y="355881"/>
                  <a:pt x="987653" y="353348"/>
                </a:cubicBezTo>
                <a:cubicBezTo>
                  <a:pt x="987267" y="351204"/>
                  <a:pt x="985520" y="349450"/>
                  <a:pt x="982994" y="349840"/>
                </a:cubicBezTo>
                <a:close/>
                <a:moveTo>
                  <a:pt x="1039466" y="345357"/>
                </a:moveTo>
                <a:cubicBezTo>
                  <a:pt x="1039662" y="347306"/>
                  <a:pt x="1041600" y="349060"/>
                  <a:pt x="1044125" y="348865"/>
                </a:cubicBezTo>
                <a:cubicBezTo>
                  <a:pt x="1046259" y="348670"/>
                  <a:pt x="1048006" y="346721"/>
                  <a:pt x="1047619" y="344188"/>
                </a:cubicBezTo>
                <a:cubicBezTo>
                  <a:pt x="1047423" y="342044"/>
                  <a:pt x="1045480" y="340290"/>
                  <a:pt x="1042960" y="340679"/>
                </a:cubicBezTo>
                <a:cubicBezTo>
                  <a:pt x="1040827" y="340874"/>
                  <a:pt x="1039080" y="342823"/>
                  <a:pt x="1039466" y="345357"/>
                </a:cubicBezTo>
                <a:close/>
                <a:moveTo>
                  <a:pt x="988622" y="356856"/>
                </a:moveTo>
                <a:cubicBezTo>
                  <a:pt x="986684" y="357246"/>
                  <a:pt x="984937" y="359194"/>
                  <a:pt x="985324" y="361533"/>
                </a:cubicBezTo>
                <a:cubicBezTo>
                  <a:pt x="985710" y="363482"/>
                  <a:pt x="987653" y="365236"/>
                  <a:pt x="990173" y="364846"/>
                </a:cubicBezTo>
                <a:cubicBezTo>
                  <a:pt x="992116" y="364457"/>
                  <a:pt x="993863" y="362508"/>
                  <a:pt x="993477" y="360169"/>
                </a:cubicBezTo>
                <a:cubicBezTo>
                  <a:pt x="993085" y="358220"/>
                  <a:pt x="991147" y="356466"/>
                  <a:pt x="988622" y="356856"/>
                </a:cubicBezTo>
                <a:close/>
                <a:moveTo>
                  <a:pt x="1046063" y="354322"/>
                </a:moveTo>
                <a:cubicBezTo>
                  <a:pt x="1046454" y="351983"/>
                  <a:pt x="1044512" y="350034"/>
                  <a:pt x="1042574" y="349840"/>
                </a:cubicBezTo>
                <a:cubicBezTo>
                  <a:pt x="1040244" y="349450"/>
                  <a:pt x="1038302" y="351204"/>
                  <a:pt x="1038111" y="353348"/>
                </a:cubicBezTo>
                <a:cubicBezTo>
                  <a:pt x="1037719" y="355881"/>
                  <a:pt x="1039466" y="357635"/>
                  <a:pt x="1041600" y="358025"/>
                </a:cubicBezTo>
                <a:cubicBezTo>
                  <a:pt x="1043929" y="358025"/>
                  <a:pt x="1045676" y="356271"/>
                  <a:pt x="1046063" y="354322"/>
                </a:cubicBezTo>
                <a:close/>
                <a:moveTo>
                  <a:pt x="995219" y="363677"/>
                </a:moveTo>
                <a:cubicBezTo>
                  <a:pt x="993085" y="363872"/>
                  <a:pt x="991338" y="365821"/>
                  <a:pt x="991534" y="368160"/>
                </a:cubicBezTo>
                <a:cubicBezTo>
                  <a:pt x="991730" y="370304"/>
                  <a:pt x="993667" y="372058"/>
                  <a:pt x="995997" y="371863"/>
                </a:cubicBezTo>
                <a:cubicBezTo>
                  <a:pt x="998130" y="371668"/>
                  <a:pt x="999877" y="369719"/>
                  <a:pt x="999491" y="367380"/>
                </a:cubicBezTo>
                <a:cubicBezTo>
                  <a:pt x="999295" y="365041"/>
                  <a:pt x="997548" y="363287"/>
                  <a:pt x="995219" y="363677"/>
                </a:cubicBezTo>
                <a:close/>
                <a:moveTo>
                  <a:pt x="1001624" y="369914"/>
                </a:moveTo>
                <a:cubicBezTo>
                  <a:pt x="999491" y="370109"/>
                  <a:pt x="997744" y="372058"/>
                  <a:pt x="998130" y="374396"/>
                </a:cubicBezTo>
                <a:cubicBezTo>
                  <a:pt x="998326" y="376540"/>
                  <a:pt x="1000269" y="378294"/>
                  <a:pt x="1002593" y="377904"/>
                </a:cubicBezTo>
                <a:cubicBezTo>
                  <a:pt x="1004732" y="377710"/>
                  <a:pt x="1006479" y="375761"/>
                  <a:pt x="1006087" y="373422"/>
                </a:cubicBezTo>
                <a:cubicBezTo>
                  <a:pt x="1005896" y="371473"/>
                  <a:pt x="1003954" y="369524"/>
                  <a:pt x="1001624" y="369914"/>
                </a:cubicBezTo>
                <a:close/>
                <a:moveTo>
                  <a:pt x="1002011" y="374786"/>
                </a:moveTo>
                <a:lnTo>
                  <a:pt x="1001820" y="374786"/>
                </a:lnTo>
                <a:cubicBezTo>
                  <a:pt x="1001429" y="374591"/>
                  <a:pt x="1001238" y="374396"/>
                  <a:pt x="1001238" y="373812"/>
                </a:cubicBezTo>
                <a:cubicBezTo>
                  <a:pt x="1001238" y="373227"/>
                  <a:pt x="1001624" y="372837"/>
                  <a:pt x="1002207" y="372837"/>
                </a:cubicBezTo>
                <a:cubicBezTo>
                  <a:pt x="1002789" y="372837"/>
                  <a:pt x="1003175" y="373227"/>
                  <a:pt x="1003175" y="373812"/>
                </a:cubicBezTo>
                <a:cubicBezTo>
                  <a:pt x="1003175" y="374396"/>
                  <a:pt x="1002593" y="374786"/>
                  <a:pt x="1002011" y="374786"/>
                </a:cubicBezTo>
                <a:close/>
                <a:moveTo>
                  <a:pt x="1035782" y="362898"/>
                </a:moveTo>
                <a:cubicBezTo>
                  <a:pt x="1035972" y="365041"/>
                  <a:pt x="1037719" y="366795"/>
                  <a:pt x="1040049" y="366601"/>
                </a:cubicBezTo>
                <a:cubicBezTo>
                  <a:pt x="1042182" y="366406"/>
                  <a:pt x="1043929" y="364652"/>
                  <a:pt x="1043738" y="362313"/>
                </a:cubicBezTo>
                <a:cubicBezTo>
                  <a:pt x="1043543" y="360169"/>
                  <a:pt x="1041796" y="358415"/>
                  <a:pt x="1039271" y="358610"/>
                </a:cubicBezTo>
                <a:cubicBezTo>
                  <a:pt x="1037333" y="358805"/>
                  <a:pt x="1035586" y="360559"/>
                  <a:pt x="1035782" y="362898"/>
                </a:cubicBezTo>
                <a:close/>
                <a:moveTo>
                  <a:pt x="1039080" y="363287"/>
                </a:moveTo>
                <a:lnTo>
                  <a:pt x="1038884" y="363092"/>
                </a:lnTo>
                <a:cubicBezTo>
                  <a:pt x="1038884" y="362898"/>
                  <a:pt x="1038884" y="362897"/>
                  <a:pt x="1038884" y="362703"/>
                </a:cubicBezTo>
                <a:cubicBezTo>
                  <a:pt x="1038884" y="362118"/>
                  <a:pt x="1039271" y="361728"/>
                  <a:pt x="1039853" y="361728"/>
                </a:cubicBezTo>
                <a:cubicBezTo>
                  <a:pt x="1040244" y="361728"/>
                  <a:pt x="1040631" y="362118"/>
                  <a:pt x="1040827" y="362508"/>
                </a:cubicBezTo>
                <a:cubicBezTo>
                  <a:pt x="1040827" y="363092"/>
                  <a:pt x="1040435" y="363482"/>
                  <a:pt x="1039853" y="363482"/>
                </a:cubicBezTo>
                <a:cubicBezTo>
                  <a:pt x="1039662" y="363482"/>
                  <a:pt x="1039271" y="363482"/>
                  <a:pt x="1039080" y="363287"/>
                </a:cubicBezTo>
                <a:close/>
                <a:moveTo>
                  <a:pt x="1041018" y="372253"/>
                </a:moveTo>
                <a:cubicBezTo>
                  <a:pt x="1041600" y="369914"/>
                  <a:pt x="1039853" y="367770"/>
                  <a:pt x="1037915" y="367380"/>
                </a:cubicBezTo>
                <a:cubicBezTo>
                  <a:pt x="1035390" y="366990"/>
                  <a:pt x="1033643" y="368549"/>
                  <a:pt x="1033256" y="370498"/>
                </a:cubicBezTo>
                <a:cubicBezTo>
                  <a:pt x="1032674" y="373032"/>
                  <a:pt x="1034421" y="374981"/>
                  <a:pt x="1036555" y="375371"/>
                </a:cubicBezTo>
                <a:cubicBezTo>
                  <a:pt x="1038688" y="375761"/>
                  <a:pt x="1040631" y="374007"/>
                  <a:pt x="1041018" y="372253"/>
                </a:cubicBezTo>
                <a:close/>
                <a:moveTo>
                  <a:pt x="1008612" y="375761"/>
                </a:moveTo>
                <a:cubicBezTo>
                  <a:pt x="1006670" y="376150"/>
                  <a:pt x="1004923" y="377904"/>
                  <a:pt x="1005314" y="380438"/>
                </a:cubicBezTo>
                <a:cubicBezTo>
                  <a:pt x="1005701" y="382387"/>
                  <a:pt x="1007448" y="384141"/>
                  <a:pt x="1009968" y="383751"/>
                </a:cubicBezTo>
                <a:cubicBezTo>
                  <a:pt x="1011911" y="383362"/>
                  <a:pt x="1013658" y="381607"/>
                  <a:pt x="1013266" y="379074"/>
                </a:cubicBezTo>
                <a:cubicBezTo>
                  <a:pt x="1012879" y="377125"/>
                  <a:pt x="1011132" y="375371"/>
                  <a:pt x="1008612" y="375761"/>
                </a:cubicBezTo>
                <a:close/>
                <a:moveTo>
                  <a:pt x="1013848" y="342044"/>
                </a:moveTo>
                <a:cubicBezTo>
                  <a:pt x="1011911" y="342433"/>
                  <a:pt x="1010164" y="344188"/>
                  <a:pt x="1010550" y="346526"/>
                </a:cubicBezTo>
                <a:cubicBezTo>
                  <a:pt x="1010942" y="348475"/>
                  <a:pt x="1012689" y="350229"/>
                  <a:pt x="1015013" y="349840"/>
                </a:cubicBezTo>
                <a:cubicBezTo>
                  <a:pt x="1016956" y="349450"/>
                  <a:pt x="1018703" y="347696"/>
                  <a:pt x="1018316" y="345357"/>
                </a:cubicBezTo>
                <a:cubicBezTo>
                  <a:pt x="1017925" y="343408"/>
                  <a:pt x="1016178" y="341849"/>
                  <a:pt x="1013848" y="342044"/>
                </a:cubicBezTo>
                <a:close/>
                <a:moveTo>
                  <a:pt x="1014431" y="345162"/>
                </a:moveTo>
                <a:cubicBezTo>
                  <a:pt x="1014822" y="345162"/>
                  <a:pt x="1015209" y="345552"/>
                  <a:pt x="1015209" y="345942"/>
                </a:cubicBezTo>
                <a:cubicBezTo>
                  <a:pt x="1015209" y="346331"/>
                  <a:pt x="1014822" y="346721"/>
                  <a:pt x="1014431" y="346721"/>
                </a:cubicBezTo>
                <a:cubicBezTo>
                  <a:pt x="1014044" y="346721"/>
                  <a:pt x="1013658" y="346331"/>
                  <a:pt x="1013658" y="345942"/>
                </a:cubicBezTo>
                <a:cubicBezTo>
                  <a:pt x="1013658" y="345552"/>
                  <a:pt x="1013848" y="345162"/>
                  <a:pt x="1014431" y="345162"/>
                </a:cubicBezTo>
                <a:close/>
                <a:moveTo>
                  <a:pt x="1016760" y="353543"/>
                </a:moveTo>
                <a:cubicBezTo>
                  <a:pt x="1016956" y="353543"/>
                  <a:pt x="1017152" y="353737"/>
                  <a:pt x="1017152" y="353932"/>
                </a:cubicBezTo>
                <a:cubicBezTo>
                  <a:pt x="1017152" y="354127"/>
                  <a:pt x="1016956" y="354322"/>
                  <a:pt x="1016760" y="354322"/>
                </a:cubicBezTo>
                <a:cubicBezTo>
                  <a:pt x="1016569" y="354322"/>
                  <a:pt x="1016374" y="354127"/>
                  <a:pt x="1016374" y="353932"/>
                </a:cubicBezTo>
                <a:cubicBezTo>
                  <a:pt x="1016374" y="353543"/>
                  <a:pt x="1016569" y="353543"/>
                  <a:pt x="1016760" y="353543"/>
                </a:cubicBezTo>
                <a:close/>
                <a:moveTo>
                  <a:pt x="1037137" y="370498"/>
                </a:moveTo>
                <a:cubicBezTo>
                  <a:pt x="1037719" y="370498"/>
                  <a:pt x="1038111" y="370888"/>
                  <a:pt x="1038111" y="371473"/>
                </a:cubicBezTo>
                <a:cubicBezTo>
                  <a:pt x="1038111" y="372058"/>
                  <a:pt x="1037719" y="372447"/>
                  <a:pt x="1037137" y="372447"/>
                </a:cubicBezTo>
                <a:cubicBezTo>
                  <a:pt x="1036555" y="372447"/>
                  <a:pt x="1036168" y="372058"/>
                  <a:pt x="1036168" y="371473"/>
                </a:cubicBezTo>
                <a:cubicBezTo>
                  <a:pt x="1036168" y="370888"/>
                  <a:pt x="1036555" y="370498"/>
                  <a:pt x="1037137" y="370498"/>
                </a:cubicBezTo>
                <a:close/>
                <a:moveTo>
                  <a:pt x="1041991" y="352763"/>
                </a:moveTo>
                <a:cubicBezTo>
                  <a:pt x="1042574" y="352763"/>
                  <a:pt x="1042960" y="353153"/>
                  <a:pt x="1042960" y="353737"/>
                </a:cubicBezTo>
                <a:cubicBezTo>
                  <a:pt x="1042960" y="354322"/>
                  <a:pt x="1042574" y="354712"/>
                  <a:pt x="1041991" y="354712"/>
                </a:cubicBezTo>
                <a:cubicBezTo>
                  <a:pt x="1041409" y="354712"/>
                  <a:pt x="1041018" y="354322"/>
                  <a:pt x="1041018" y="353737"/>
                </a:cubicBezTo>
                <a:cubicBezTo>
                  <a:pt x="1041018" y="353153"/>
                  <a:pt x="1041409" y="352763"/>
                  <a:pt x="1041991" y="352763"/>
                </a:cubicBezTo>
                <a:close/>
                <a:moveTo>
                  <a:pt x="1043543" y="343798"/>
                </a:moveTo>
                <a:cubicBezTo>
                  <a:pt x="1044125" y="343798"/>
                  <a:pt x="1044512" y="344188"/>
                  <a:pt x="1044512" y="344772"/>
                </a:cubicBezTo>
                <a:cubicBezTo>
                  <a:pt x="1044512" y="345357"/>
                  <a:pt x="1044125" y="345747"/>
                  <a:pt x="1043543" y="345747"/>
                </a:cubicBezTo>
                <a:cubicBezTo>
                  <a:pt x="1042960" y="345747"/>
                  <a:pt x="1042574" y="345357"/>
                  <a:pt x="1042574" y="344772"/>
                </a:cubicBezTo>
                <a:cubicBezTo>
                  <a:pt x="1042574" y="344188"/>
                  <a:pt x="1042960" y="343798"/>
                  <a:pt x="1043543" y="343798"/>
                </a:cubicBezTo>
                <a:close/>
                <a:moveTo>
                  <a:pt x="1044898" y="325478"/>
                </a:moveTo>
                <a:cubicBezTo>
                  <a:pt x="1045480" y="325478"/>
                  <a:pt x="1045872" y="325867"/>
                  <a:pt x="1045872" y="326452"/>
                </a:cubicBezTo>
                <a:cubicBezTo>
                  <a:pt x="1045872" y="327037"/>
                  <a:pt x="1045480" y="327426"/>
                  <a:pt x="1044898" y="327426"/>
                </a:cubicBezTo>
                <a:cubicBezTo>
                  <a:pt x="1044321" y="327426"/>
                  <a:pt x="1043929" y="327037"/>
                  <a:pt x="1043929" y="326452"/>
                </a:cubicBezTo>
                <a:cubicBezTo>
                  <a:pt x="1043929" y="325867"/>
                  <a:pt x="1044321" y="325478"/>
                  <a:pt x="1044898" y="325478"/>
                </a:cubicBezTo>
                <a:close/>
                <a:moveTo>
                  <a:pt x="973290" y="337756"/>
                </a:moveTo>
                <a:cubicBezTo>
                  <a:pt x="973873" y="337756"/>
                  <a:pt x="974264" y="338146"/>
                  <a:pt x="974264" y="338730"/>
                </a:cubicBezTo>
                <a:cubicBezTo>
                  <a:pt x="974264" y="339315"/>
                  <a:pt x="973873" y="339705"/>
                  <a:pt x="973290" y="339705"/>
                </a:cubicBezTo>
                <a:cubicBezTo>
                  <a:pt x="972708" y="339705"/>
                  <a:pt x="972322" y="339315"/>
                  <a:pt x="972322" y="338730"/>
                </a:cubicBezTo>
                <a:cubicBezTo>
                  <a:pt x="972322" y="338146"/>
                  <a:pt x="972708" y="337756"/>
                  <a:pt x="973290" y="337756"/>
                </a:cubicBezTo>
                <a:close/>
                <a:moveTo>
                  <a:pt x="983577" y="352763"/>
                </a:moveTo>
                <a:cubicBezTo>
                  <a:pt x="984159" y="352763"/>
                  <a:pt x="984546" y="353153"/>
                  <a:pt x="984546" y="353737"/>
                </a:cubicBezTo>
                <a:cubicBezTo>
                  <a:pt x="984546" y="354322"/>
                  <a:pt x="984159" y="354712"/>
                  <a:pt x="983577" y="354712"/>
                </a:cubicBezTo>
                <a:cubicBezTo>
                  <a:pt x="982994" y="354712"/>
                  <a:pt x="982608" y="354322"/>
                  <a:pt x="982608" y="353737"/>
                </a:cubicBezTo>
                <a:cubicBezTo>
                  <a:pt x="982608" y="353348"/>
                  <a:pt x="982994" y="352763"/>
                  <a:pt x="983577" y="352763"/>
                </a:cubicBezTo>
                <a:close/>
                <a:moveTo>
                  <a:pt x="989400" y="359974"/>
                </a:moveTo>
                <a:cubicBezTo>
                  <a:pt x="989983" y="359974"/>
                  <a:pt x="990369" y="360364"/>
                  <a:pt x="990369" y="360949"/>
                </a:cubicBezTo>
                <a:cubicBezTo>
                  <a:pt x="990369" y="361533"/>
                  <a:pt x="989983" y="361923"/>
                  <a:pt x="989400" y="361923"/>
                </a:cubicBezTo>
                <a:cubicBezTo>
                  <a:pt x="988818" y="361923"/>
                  <a:pt x="988431" y="361533"/>
                  <a:pt x="988431" y="360949"/>
                </a:cubicBezTo>
                <a:cubicBezTo>
                  <a:pt x="988431" y="360364"/>
                  <a:pt x="988818" y="359974"/>
                  <a:pt x="989400" y="359974"/>
                </a:cubicBezTo>
                <a:close/>
                <a:moveTo>
                  <a:pt x="995610" y="366601"/>
                </a:moveTo>
                <a:cubicBezTo>
                  <a:pt x="996192" y="366601"/>
                  <a:pt x="996579" y="366990"/>
                  <a:pt x="996579" y="367575"/>
                </a:cubicBezTo>
                <a:cubicBezTo>
                  <a:pt x="996579" y="368160"/>
                  <a:pt x="996192" y="368549"/>
                  <a:pt x="995610" y="368549"/>
                </a:cubicBezTo>
                <a:cubicBezTo>
                  <a:pt x="995028" y="368549"/>
                  <a:pt x="994636" y="368160"/>
                  <a:pt x="994636" y="367575"/>
                </a:cubicBezTo>
                <a:cubicBezTo>
                  <a:pt x="994636" y="366990"/>
                  <a:pt x="995028" y="366601"/>
                  <a:pt x="995610" y="366601"/>
                </a:cubicBezTo>
                <a:close/>
                <a:moveTo>
                  <a:pt x="1009195" y="378684"/>
                </a:moveTo>
                <a:cubicBezTo>
                  <a:pt x="1009777" y="378684"/>
                  <a:pt x="1010164" y="379074"/>
                  <a:pt x="1010164" y="379659"/>
                </a:cubicBezTo>
                <a:cubicBezTo>
                  <a:pt x="1010164" y="380243"/>
                  <a:pt x="1009777" y="380633"/>
                  <a:pt x="1009195" y="380633"/>
                </a:cubicBezTo>
                <a:cubicBezTo>
                  <a:pt x="1008612" y="380633"/>
                  <a:pt x="1008221" y="380243"/>
                  <a:pt x="1008221" y="379659"/>
                </a:cubicBezTo>
                <a:cubicBezTo>
                  <a:pt x="1008221" y="379074"/>
                  <a:pt x="1008803" y="378684"/>
                  <a:pt x="1009195" y="378684"/>
                </a:cubicBezTo>
                <a:close/>
                <a:moveTo>
                  <a:pt x="1045094" y="316512"/>
                </a:moveTo>
                <a:cubicBezTo>
                  <a:pt x="1045676" y="316512"/>
                  <a:pt x="1046063" y="316902"/>
                  <a:pt x="1046063" y="317487"/>
                </a:cubicBezTo>
                <a:cubicBezTo>
                  <a:pt x="1046063" y="318071"/>
                  <a:pt x="1045676" y="318461"/>
                  <a:pt x="1045094" y="318461"/>
                </a:cubicBezTo>
                <a:cubicBezTo>
                  <a:pt x="1044512" y="318461"/>
                  <a:pt x="1044125" y="318071"/>
                  <a:pt x="1044125" y="317487"/>
                </a:cubicBezTo>
                <a:cubicBezTo>
                  <a:pt x="1044125" y="316902"/>
                  <a:pt x="1044512" y="316512"/>
                  <a:pt x="1045094" y="316512"/>
                </a:cubicBezTo>
                <a:close/>
                <a:moveTo>
                  <a:pt x="992698" y="425265"/>
                </a:moveTo>
                <a:cubicBezTo>
                  <a:pt x="992116" y="421367"/>
                  <a:pt x="997939" y="420392"/>
                  <a:pt x="998522" y="424290"/>
                </a:cubicBezTo>
                <a:cubicBezTo>
                  <a:pt x="998713" y="426044"/>
                  <a:pt x="997548" y="427408"/>
                  <a:pt x="995997" y="427603"/>
                </a:cubicBezTo>
                <a:cubicBezTo>
                  <a:pt x="994445" y="427798"/>
                  <a:pt x="993085" y="426629"/>
                  <a:pt x="992698" y="425265"/>
                </a:cubicBezTo>
                <a:close/>
                <a:moveTo>
                  <a:pt x="827941" y="839421"/>
                </a:moveTo>
                <a:cubicBezTo>
                  <a:pt x="820758" y="839421"/>
                  <a:pt x="814548" y="834546"/>
                  <a:pt x="812414" y="827726"/>
                </a:cubicBezTo>
                <a:cubicBezTo>
                  <a:pt x="805235" y="804145"/>
                  <a:pt x="767007" y="806095"/>
                  <a:pt x="750315" y="818760"/>
                </a:cubicBezTo>
                <a:cubicBezTo>
                  <a:pt x="734792" y="830455"/>
                  <a:pt x="735179" y="861444"/>
                  <a:pt x="761570" y="868847"/>
                </a:cubicBezTo>
                <a:cubicBezTo>
                  <a:pt x="780200" y="874109"/>
                  <a:pt x="804266" y="869822"/>
                  <a:pt x="813579" y="851111"/>
                </a:cubicBezTo>
                <a:cubicBezTo>
                  <a:pt x="814161" y="850332"/>
                  <a:pt x="814548" y="849553"/>
                  <a:pt x="815130" y="848774"/>
                </a:cubicBezTo>
                <a:cubicBezTo>
                  <a:pt x="818042" y="844683"/>
                  <a:pt x="823087" y="842341"/>
                  <a:pt x="827941" y="842341"/>
                </a:cubicBezTo>
                <a:cubicBezTo>
                  <a:pt x="832791" y="842341"/>
                  <a:pt x="837836" y="844683"/>
                  <a:pt x="840748" y="848774"/>
                </a:cubicBezTo>
                <a:cubicBezTo>
                  <a:pt x="841330" y="849553"/>
                  <a:pt x="841717" y="850332"/>
                  <a:pt x="842299" y="851111"/>
                </a:cubicBezTo>
                <a:cubicBezTo>
                  <a:pt x="851617" y="869822"/>
                  <a:pt x="875678" y="874109"/>
                  <a:pt x="894308" y="868847"/>
                </a:cubicBezTo>
                <a:cubicBezTo>
                  <a:pt x="920699" y="861444"/>
                  <a:pt x="921091" y="830455"/>
                  <a:pt x="905563" y="818760"/>
                </a:cubicBezTo>
                <a:cubicBezTo>
                  <a:pt x="888876" y="806095"/>
                  <a:pt x="850643" y="804145"/>
                  <a:pt x="843464" y="827726"/>
                </a:cubicBezTo>
                <a:cubicBezTo>
                  <a:pt x="841526" y="834742"/>
                  <a:pt x="835120" y="839421"/>
                  <a:pt x="827941" y="839421"/>
                </a:cubicBezTo>
                <a:close/>
                <a:moveTo>
                  <a:pt x="694621" y="1166652"/>
                </a:moveTo>
                <a:lnTo>
                  <a:pt x="667647" y="1031784"/>
                </a:lnTo>
                <a:lnTo>
                  <a:pt x="670554" y="1165481"/>
                </a:lnTo>
                <a:cubicBezTo>
                  <a:pt x="679093" y="1165677"/>
                  <a:pt x="687050" y="1166069"/>
                  <a:pt x="694621" y="1166652"/>
                </a:cubicBezTo>
                <a:close/>
                <a:moveTo>
                  <a:pt x="650373" y="1027688"/>
                </a:moveTo>
                <a:lnTo>
                  <a:pt x="624951" y="1166652"/>
                </a:lnTo>
                <a:cubicBezTo>
                  <a:pt x="631357" y="1166069"/>
                  <a:pt x="641061" y="1165873"/>
                  <a:pt x="648044" y="1165677"/>
                </a:cubicBezTo>
                <a:lnTo>
                  <a:pt x="650373" y="1027688"/>
                </a:lnTo>
                <a:close/>
                <a:moveTo>
                  <a:pt x="961453" y="1166652"/>
                </a:moveTo>
                <a:lnTo>
                  <a:pt x="988431" y="1031784"/>
                </a:lnTo>
                <a:lnTo>
                  <a:pt x="985520" y="1165481"/>
                </a:lnTo>
                <a:cubicBezTo>
                  <a:pt x="976980" y="1165677"/>
                  <a:pt x="968828" y="1166069"/>
                  <a:pt x="961453" y="1166652"/>
                </a:cubicBezTo>
                <a:close/>
                <a:moveTo>
                  <a:pt x="1005505" y="1027688"/>
                </a:moveTo>
                <a:lnTo>
                  <a:pt x="1030927" y="1166652"/>
                </a:lnTo>
                <a:cubicBezTo>
                  <a:pt x="1024526" y="1166069"/>
                  <a:pt x="1014822" y="1165873"/>
                  <a:pt x="1007834" y="1165677"/>
                </a:cubicBezTo>
                <a:lnTo>
                  <a:pt x="1005505" y="1027688"/>
                </a:lnTo>
                <a:close/>
                <a:moveTo>
                  <a:pt x="804457" y="1272676"/>
                </a:moveTo>
                <a:lnTo>
                  <a:pt x="803684" y="1272676"/>
                </a:lnTo>
                <a:lnTo>
                  <a:pt x="803684" y="1305027"/>
                </a:lnTo>
                <a:lnTo>
                  <a:pt x="804457" y="1305027"/>
                </a:lnTo>
                <a:lnTo>
                  <a:pt x="804457" y="1272676"/>
                </a:lnTo>
                <a:close/>
                <a:moveTo>
                  <a:pt x="851617" y="1272676"/>
                </a:moveTo>
                <a:lnTo>
                  <a:pt x="852390" y="1272676"/>
                </a:lnTo>
                <a:lnTo>
                  <a:pt x="852390" y="1305027"/>
                </a:lnTo>
                <a:lnTo>
                  <a:pt x="851617" y="1305027"/>
                </a:lnTo>
                <a:lnTo>
                  <a:pt x="851617" y="1272676"/>
                </a:lnTo>
                <a:close/>
                <a:moveTo>
                  <a:pt x="907310" y="1289824"/>
                </a:moveTo>
                <a:cubicBezTo>
                  <a:pt x="901879" y="1292357"/>
                  <a:pt x="898580" y="1297036"/>
                  <a:pt x="898189" y="1302102"/>
                </a:cubicBezTo>
                <a:cubicBezTo>
                  <a:pt x="897416" y="1309902"/>
                  <a:pt x="901879" y="1314576"/>
                  <a:pt x="908088" y="1316722"/>
                </a:cubicBezTo>
                <a:lnTo>
                  <a:pt x="860156" y="1316722"/>
                </a:lnTo>
                <a:lnTo>
                  <a:pt x="860156" y="1256890"/>
                </a:lnTo>
                <a:lnTo>
                  <a:pt x="908088" y="1256890"/>
                </a:lnTo>
                <a:cubicBezTo>
                  <a:pt x="908088" y="1262343"/>
                  <a:pt x="907893" y="1260589"/>
                  <a:pt x="904981" y="1262539"/>
                </a:cubicBezTo>
                <a:cubicBezTo>
                  <a:pt x="901296" y="1264881"/>
                  <a:pt x="897802" y="1269555"/>
                  <a:pt x="897998" y="1274038"/>
                </a:cubicBezTo>
                <a:cubicBezTo>
                  <a:pt x="898189" y="1278325"/>
                  <a:pt x="899745" y="1281250"/>
                  <a:pt x="902461" y="1283587"/>
                </a:cubicBezTo>
                <a:cubicBezTo>
                  <a:pt x="904012" y="1284954"/>
                  <a:pt x="905177" y="1285733"/>
                  <a:pt x="907115" y="1286316"/>
                </a:cubicBezTo>
                <a:cubicBezTo>
                  <a:pt x="907310" y="1286512"/>
                  <a:pt x="907697" y="1286512"/>
                  <a:pt x="907893" y="1286708"/>
                </a:cubicBezTo>
                <a:cubicBezTo>
                  <a:pt x="908088" y="1286904"/>
                  <a:pt x="908088" y="1287291"/>
                  <a:pt x="908088" y="1287487"/>
                </a:cubicBezTo>
                <a:cubicBezTo>
                  <a:pt x="907893" y="1289045"/>
                  <a:pt x="908475" y="1289241"/>
                  <a:pt x="907310" y="1289824"/>
                </a:cubicBezTo>
                <a:close/>
                <a:moveTo>
                  <a:pt x="748568" y="1289824"/>
                </a:moveTo>
                <a:cubicBezTo>
                  <a:pt x="754004" y="1292357"/>
                  <a:pt x="757303" y="1297036"/>
                  <a:pt x="757689" y="1302102"/>
                </a:cubicBezTo>
                <a:cubicBezTo>
                  <a:pt x="758467" y="1309902"/>
                  <a:pt x="754004" y="1314576"/>
                  <a:pt x="747794" y="1316722"/>
                </a:cubicBezTo>
                <a:lnTo>
                  <a:pt x="795727" y="1316722"/>
                </a:lnTo>
                <a:lnTo>
                  <a:pt x="795727" y="1256890"/>
                </a:lnTo>
                <a:lnTo>
                  <a:pt x="747794" y="1256890"/>
                </a:lnTo>
                <a:cubicBezTo>
                  <a:pt x="747794" y="1262343"/>
                  <a:pt x="747985" y="1260589"/>
                  <a:pt x="750897" y="1262539"/>
                </a:cubicBezTo>
                <a:cubicBezTo>
                  <a:pt x="754587" y="1264881"/>
                  <a:pt x="758076" y="1269555"/>
                  <a:pt x="757885" y="1274038"/>
                </a:cubicBezTo>
                <a:cubicBezTo>
                  <a:pt x="757689" y="1278325"/>
                  <a:pt x="756138" y="1281250"/>
                  <a:pt x="753422" y="1283587"/>
                </a:cubicBezTo>
                <a:cubicBezTo>
                  <a:pt x="751866" y="1284954"/>
                  <a:pt x="750701" y="1285733"/>
                  <a:pt x="748763" y="1286316"/>
                </a:cubicBezTo>
                <a:cubicBezTo>
                  <a:pt x="748568" y="1286512"/>
                  <a:pt x="748181" y="1286512"/>
                  <a:pt x="747985" y="1286708"/>
                </a:cubicBezTo>
                <a:cubicBezTo>
                  <a:pt x="747794" y="1286904"/>
                  <a:pt x="747794" y="1287291"/>
                  <a:pt x="747794" y="1287487"/>
                </a:cubicBezTo>
                <a:cubicBezTo>
                  <a:pt x="748181" y="1289045"/>
                  <a:pt x="747599" y="1289241"/>
                  <a:pt x="748568" y="1289824"/>
                </a:cubicBezTo>
                <a:close/>
                <a:moveTo>
                  <a:pt x="827163" y="1180101"/>
                </a:moveTo>
                <a:cubicBezTo>
                  <a:pt x="821922" y="1180101"/>
                  <a:pt x="816686" y="1179709"/>
                  <a:pt x="811445" y="1178930"/>
                </a:cubicBezTo>
                <a:lnTo>
                  <a:pt x="811445" y="1332508"/>
                </a:lnTo>
                <a:cubicBezTo>
                  <a:pt x="811445" y="1335237"/>
                  <a:pt x="814743" y="1336016"/>
                  <a:pt x="817269" y="1336991"/>
                </a:cubicBezTo>
                <a:cubicBezTo>
                  <a:pt x="820758" y="1338163"/>
                  <a:pt x="824447" y="1338745"/>
                  <a:pt x="827941" y="1338745"/>
                </a:cubicBezTo>
                <a:cubicBezTo>
                  <a:pt x="831430" y="1338745"/>
                  <a:pt x="835316" y="1338353"/>
                  <a:pt x="838614" y="1336991"/>
                </a:cubicBezTo>
                <a:cubicBezTo>
                  <a:pt x="841134" y="1336016"/>
                  <a:pt x="844433" y="1335433"/>
                  <a:pt x="844433" y="1332508"/>
                </a:cubicBezTo>
                <a:lnTo>
                  <a:pt x="844433" y="1179126"/>
                </a:lnTo>
                <a:cubicBezTo>
                  <a:pt x="839387" y="1179905"/>
                  <a:pt x="834151" y="1180292"/>
                  <a:pt x="828715" y="1180292"/>
                </a:cubicBezTo>
                <a:lnTo>
                  <a:pt x="827163" y="1180292"/>
                </a:lnTo>
                <a:lnTo>
                  <a:pt x="827163" y="1180101"/>
                </a:lnTo>
                <a:close/>
                <a:moveTo>
                  <a:pt x="827941" y="949537"/>
                </a:moveTo>
                <a:lnTo>
                  <a:pt x="813775" y="949537"/>
                </a:lnTo>
                <a:cubicBezTo>
                  <a:pt x="811059" y="949537"/>
                  <a:pt x="811249" y="951095"/>
                  <a:pt x="811445" y="954603"/>
                </a:cubicBezTo>
                <a:cubicBezTo>
                  <a:pt x="816490" y="953824"/>
                  <a:pt x="821732" y="953437"/>
                  <a:pt x="827163" y="953437"/>
                </a:cubicBezTo>
                <a:lnTo>
                  <a:pt x="827941" y="953437"/>
                </a:lnTo>
                <a:lnTo>
                  <a:pt x="828715" y="953437"/>
                </a:lnTo>
                <a:cubicBezTo>
                  <a:pt x="833956" y="953437"/>
                  <a:pt x="839197" y="953824"/>
                  <a:pt x="844433" y="954603"/>
                </a:cubicBezTo>
                <a:cubicBezTo>
                  <a:pt x="844433" y="951095"/>
                  <a:pt x="844824" y="949537"/>
                  <a:pt x="842108" y="949537"/>
                </a:cubicBezTo>
                <a:lnTo>
                  <a:pt x="827941" y="949537"/>
                </a:lnTo>
                <a:close/>
                <a:moveTo>
                  <a:pt x="733432" y="1188871"/>
                </a:moveTo>
                <a:cubicBezTo>
                  <a:pt x="696368" y="1198028"/>
                  <a:pt x="628249" y="1197249"/>
                  <a:pt x="585944" y="1188871"/>
                </a:cubicBezTo>
                <a:cubicBezTo>
                  <a:pt x="601662" y="1210502"/>
                  <a:pt x="631547" y="1224534"/>
                  <a:pt x="658330" y="1224534"/>
                </a:cubicBezTo>
                <a:cubicBezTo>
                  <a:pt x="688797" y="1224534"/>
                  <a:pt x="720625" y="1210698"/>
                  <a:pt x="733432" y="1188871"/>
                </a:cubicBezTo>
                <a:close/>
                <a:moveTo>
                  <a:pt x="647657" y="1188675"/>
                </a:moveTo>
                <a:cubicBezTo>
                  <a:pt x="642808" y="1189067"/>
                  <a:pt x="583424" y="1186921"/>
                  <a:pt x="584393" y="1181267"/>
                </a:cubicBezTo>
                <a:cubicBezTo>
                  <a:pt x="584780" y="1176593"/>
                  <a:pt x="622622" y="1173864"/>
                  <a:pt x="648044" y="1173864"/>
                </a:cubicBezTo>
                <a:cubicBezTo>
                  <a:pt x="647853" y="1178151"/>
                  <a:pt x="647853" y="1183800"/>
                  <a:pt x="647657" y="1188675"/>
                </a:cubicBezTo>
                <a:close/>
                <a:moveTo>
                  <a:pt x="671528" y="1188675"/>
                </a:moveTo>
                <a:cubicBezTo>
                  <a:pt x="676378" y="1189067"/>
                  <a:pt x="737699" y="1186921"/>
                  <a:pt x="736730" y="1181267"/>
                </a:cubicBezTo>
                <a:cubicBezTo>
                  <a:pt x="736343" y="1176593"/>
                  <a:pt x="696559" y="1173864"/>
                  <a:pt x="671136" y="1173864"/>
                </a:cubicBezTo>
                <a:cubicBezTo>
                  <a:pt x="671136" y="1178151"/>
                  <a:pt x="671332" y="1183800"/>
                  <a:pt x="671528" y="1188675"/>
                </a:cubicBezTo>
                <a:close/>
                <a:moveTo>
                  <a:pt x="664540" y="950316"/>
                </a:moveTo>
                <a:lnTo>
                  <a:pt x="703742" y="1167627"/>
                </a:lnTo>
                <a:cubicBezTo>
                  <a:pt x="702964" y="1167627"/>
                  <a:pt x="702186" y="1167431"/>
                  <a:pt x="701413" y="1167431"/>
                </a:cubicBezTo>
                <a:lnTo>
                  <a:pt x="667647" y="999041"/>
                </a:lnTo>
                <a:lnTo>
                  <a:pt x="664540" y="950316"/>
                </a:lnTo>
                <a:close/>
                <a:moveTo>
                  <a:pt x="653867" y="950316"/>
                </a:moveTo>
                <a:lnTo>
                  <a:pt x="614665" y="1167823"/>
                </a:lnTo>
                <a:lnTo>
                  <a:pt x="616994" y="1167431"/>
                </a:lnTo>
                <a:lnTo>
                  <a:pt x="650955" y="997674"/>
                </a:lnTo>
                <a:lnTo>
                  <a:pt x="653867" y="950316"/>
                </a:lnTo>
                <a:close/>
                <a:moveTo>
                  <a:pt x="654645" y="1188675"/>
                </a:moveTo>
                <a:lnTo>
                  <a:pt x="664927" y="1188675"/>
                </a:lnTo>
                <a:lnTo>
                  <a:pt x="659495" y="930243"/>
                </a:lnTo>
                <a:lnTo>
                  <a:pt x="654645" y="1188675"/>
                </a:lnTo>
                <a:close/>
                <a:moveTo>
                  <a:pt x="991534" y="950316"/>
                </a:moveTo>
                <a:lnTo>
                  <a:pt x="952331" y="1167627"/>
                </a:lnTo>
                <a:cubicBezTo>
                  <a:pt x="953109" y="1167627"/>
                  <a:pt x="953888" y="1167431"/>
                  <a:pt x="954661" y="1167431"/>
                </a:cubicBezTo>
                <a:lnTo>
                  <a:pt x="988431" y="999041"/>
                </a:lnTo>
                <a:lnTo>
                  <a:pt x="991534" y="950316"/>
                </a:lnTo>
                <a:close/>
                <a:moveTo>
                  <a:pt x="984546" y="1188675"/>
                </a:moveTo>
                <a:cubicBezTo>
                  <a:pt x="979696" y="1189067"/>
                  <a:pt x="918375" y="1186921"/>
                  <a:pt x="919344" y="1181267"/>
                </a:cubicBezTo>
                <a:cubicBezTo>
                  <a:pt x="919730" y="1176593"/>
                  <a:pt x="959515" y="1173864"/>
                  <a:pt x="984937" y="1173864"/>
                </a:cubicBezTo>
                <a:cubicBezTo>
                  <a:pt x="984741" y="1178151"/>
                  <a:pt x="984741" y="1183800"/>
                  <a:pt x="984546" y="1188675"/>
                </a:cubicBezTo>
                <a:close/>
                <a:moveTo>
                  <a:pt x="1008417" y="1188675"/>
                </a:moveTo>
                <a:cubicBezTo>
                  <a:pt x="1013266" y="1189067"/>
                  <a:pt x="1072650" y="1186921"/>
                  <a:pt x="1071681" y="1181267"/>
                </a:cubicBezTo>
                <a:cubicBezTo>
                  <a:pt x="1071294" y="1176593"/>
                  <a:pt x="1033452" y="1173864"/>
                  <a:pt x="1008030" y="1173864"/>
                </a:cubicBezTo>
                <a:cubicBezTo>
                  <a:pt x="1008221" y="1178151"/>
                  <a:pt x="1008221" y="1183800"/>
                  <a:pt x="1008417" y="1188675"/>
                </a:cubicBezTo>
                <a:close/>
                <a:moveTo>
                  <a:pt x="1002207" y="950316"/>
                </a:moveTo>
                <a:lnTo>
                  <a:pt x="1041409" y="1167823"/>
                </a:lnTo>
                <a:lnTo>
                  <a:pt x="1039080" y="1167431"/>
                </a:lnTo>
                <a:lnTo>
                  <a:pt x="1005118" y="997674"/>
                </a:lnTo>
                <a:lnTo>
                  <a:pt x="1002207" y="950316"/>
                </a:lnTo>
                <a:close/>
                <a:moveTo>
                  <a:pt x="1001429" y="1188675"/>
                </a:moveTo>
                <a:lnTo>
                  <a:pt x="991147" y="1188675"/>
                </a:lnTo>
                <a:lnTo>
                  <a:pt x="996579" y="930243"/>
                </a:lnTo>
                <a:lnTo>
                  <a:pt x="1001429" y="1188675"/>
                </a:lnTo>
                <a:close/>
                <a:moveTo>
                  <a:pt x="922642" y="1188871"/>
                </a:moveTo>
                <a:cubicBezTo>
                  <a:pt x="959706" y="1198028"/>
                  <a:pt x="1027825" y="1197249"/>
                  <a:pt x="1070130" y="1188871"/>
                </a:cubicBezTo>
                <a:cubicBezTo>
                  <a:pt x="1054411" y="1210502"/>
                  <a:pt x="1024526" y="1224534"/>
                  <a:pt x="997744" y="1224534"/>
                </a:cubicBezTo>
                <a:cubicBezTo>
                  <a:pt x="967081" y="1224534"/>
                  <a:pt x="935448" y="1210698"/>
                  <a:pt x="922642" y="1188871"/>
                </a:cubicBezTo>
                <a:close/>
                <a:moveTo>
                  <a:pt x="827941" y="849357"/>
                </a:moveTo>
                <a:cubicBezTo>
                  <a:pt x="822896" y="849357"/>
                  <a:pt x="818820" y="853453"/>
                  <a:pt x="818820" y="858519"/>
                </a:cubicBezTo>
                <a:cubicBezTo>
                  <a:pt x="818820" y="863585"/>
                  <a:pt x="822896" y="867681"/>
                  <a:pt x="827941" y="867681"/>
                </a:cubicBezTo>
                <a:cubicBezTo>
                  <a:pt x="832987" y="867681"/>
                  <a:pt x="837063" y="863585"/>
                  <a:pt x="837063" y="858519"/>
                </a:cubicBezTo>
                <a:cubicBezTo>
                  <a:pt x="837063" y="853453"/>
                  <a:pt x="832987" y="849357"/>
                  <a:pt x="827941" y="849357"/>
                </a:cubicBezTo>
                <a:close/>
                <a:moveTo>
                  <a:pt x="827941" y="813890"/>
                </a:moveTo>
                <a:cubicBezTo>
                  <a:pt x="822896" y="813890"/>
                  <a:pt x="818820" y="817981"/>
                  <a:pt x="818820" y="823047"/>
                </a:cubicBezTo>
                <a:cubicBezTo>
                  <a:pt x="818820" y="828118"/>
                  <a:pt x="822896" y="832209"/>
                  <a:pt x="827941" y="832209"/>
                </a:cubicBezTo>
                <a:cubicBezTo>
                  <a:pt x="832987" y="832209"/>
                  <a:pt x="837063" y="828118"/>
                  <a:pt x="837063" y="823047"/>
                </a:cubicBezTo>
                <a:cubicBezTo>
                  <a:pt x="837063" y="818177"/>
                  <a:pt x="832987" y="813890"/>
                  <a:pt x="827941" y="813890"/>
                </a:cubicBezTo>
                <a:close/>
                <a:moveTo>
                  <a:pt x="817459" y="796933"/>
                </a:moveTo>
                <a:cubicBezTo>
                  <a:pt x="816490" y="796350"/>
                  <a:pt x="815130" y="796541"/>
                  <a:pt x="814357" y="797908"/>
                </a:cubicBezTo>
                <a:cubicBezTo>
                  <a:pt x="813965" y="798491"/>
                  <a:pt x="813383" y="799074"/>
                  <a:pt x="810863" y="799074"/>
                </a:cubicBezTo>
                <a:cubicBezTo>
                  <a:pt x="812028" y="800637"/>
                  <a:pt x="814161" y="802391"/>
                  <a:pt x="816295" y="801999"/>
                </a:cubicBezTo>
                <a:cubicBezTo>
                  <a:pt x="819011" y="801612"/>
                  <a:pt x="819789" y="798104"/>
                  <a:pt x="817459" y="796933"/>
                </a:cubicBezTo>
                <a:close/>
                <a:moveTo>
                  <a:pt x="838614" y="796933"/>
                </a:moveTo>
                <a:cubicBezTo>
                  <a:pt x="839583" y="796350"/>
                  <a:pt x="840944" y="796541"/>
                  <a:pt x="841717" y="797908"/>
                </a:cubicBezTo>
                <a:cubicBezTo>
                  <a:pt x="842108" y="798491"/>
                  <a:pt x="842691" y="799074"/>
                  <a:pt x="845211" y="799074"/>
                </a:cubicBezTo>
                <a:cubicBezTo>
                  <a:pt x="844046" y="800637"/>
                  <a:pt x="841913" y="802391"/>
                  <a:pt x="839779" y="801999"/>
                </a:cubicBezTo>
                <a:cubicBezTo>
                  <a:pt x="837063" y="801612"/>
                  <a:pt x="836285" y="798104"/>
                  <a:pt x="838614" y="796933"/>
                </a:cubicBezTo>
                <a:close/>
                <a:moveTo>
                  <a:pt x="827941" y="780951"/>
                </a:moveTo>
                <a:cubicBezTo>
                  <a:pt x="825416" y="780951"/>
                  <a:pt x="820175" y="780559"/>
                  <a:pt x="815522" y="781730"/>
                </a:cubicBezTo>
                <a:cubicBezTo>
                  <a:pt x="812028" y="782509"/>
                  <a:pt x="808920" y="784459"/>
                  <a:pt x="807565" y="785821"/>
                </a:cubicBezTo>
                <a:cubicBezTo>
                  <a:pt x="805431" y="788163"/>
                  <a:pt x="804071" y="790892"/>
                  <a:pt x="804071" y="794983"/>
                </a:cubicBezTo>
                <a:lnTo>
                  <a:pt x="808534" y="797908"/>
                </a:lnTo>
                <a:cubicBezTo>
                  <a:pt x="806204" y="787188"/>
                  <a:pt x="813383" y="783097"/>
                  <a:pt x="819402" y="782122"/>
                </a:cubicBezTo>
                <a:cubicBezTo>
                  <a:pt x="822314" y="781730"/>
                  <a:pt x="825226" y="781343"/>
                  <a:pt x="827746" y="781343"/>
                </a:cubicBezTo>
                <a:cubicBezTo>
                  <a:pt x="830271" y="781343"/>
                  <a:pt x="833373" y="781730"/>
                  <a:pt x="836089" y="782122"/>
                </a:cubicBezTo>
                <a:cubicBezTo>
                  <a:pt x="842299" y="783097"/>
                  <a:pt x="849287" y="787188"/>
                  <a:pt x="846958" y="797908"/>
                </a:cubicBezTo>
                <a:lnTo>
                  <a:pt x="851421" y="794983"/>
                </a:lnTo>
                <a:cubicBezTo>
                  <a:pt x="851421" y="790892"/>
                  <a:pt x="850065" y="787967"/>
                  <a:pt x="847927" y="785821"/>
                </a:cubicBezTo>
                <a:cubicBezTo>
                  <a:pt x="846571" y="784263"/>
                  <a:pt x="843464" y="782509"/>
                  <a:pt x="839970" y="781730"/>
                </a:cubicBezTo>
                <a:cubicBezTo>
                  <a:pt x="835898" y="780559"/>
                  <a:pt x="830462" y="780951"/>
                  <a:pt x="827941" y="780951"/>
                </a:cubicBezTo>
                <a:close/>
                <a:moveTo>
                  <a:pt x="827941" y="788163"/>
                </a:moveTo>
                <a:cubicBezTo>
                  <a:pt x="823669" y="788163"/>
                  <a:pt x="819206" y="788942"/>
                  <a:pt x="819206" y="790304"/>
                </a:cubicBezTo>
                <a:cubicBezTo>
                  <a:pt x="819206" y="790696"/>
                  <a:pt x="819402" y="791279"/>
                  <a:pt x="819984" y="791279"/>
                </a:cubicBezTo>
                <a:cubicBezTo>
                  <a:pt x="830271" y="794596"/>
                  <a:pt x="823087" y="806482"/>
                  <a:pt x="822505" y="807457"/>
                </a:cubicBezTo>
                <a:cubicBezTo>
                  <a:pt x="824252" y="806874"/>
                  <a:pt x="825999" y="806482"/>
                  <a:pt x="827941" y="806482"/>
                </a:cubicBezTo>
                <a:cubicBezTo>
                  <a:pt x="829879" y="806482"/>
                  <a:pt x="831626" y="806874"/>
                  <a:pt x="833373" y="807457"/>
                </a:cubicBezTo>
                <a:cubicBezTo>
                  <a:pt x="832791" y="806482"/>
                  <a:pt x="825612" y="794596"/>
                  <a:pt x="835898" y="791279"/>
                </a:cubicBezTo>
                <a:cubicBezTo>
                  <a:pt x="836481" y="791088"/>
                  <a:pt x="836867" y="790696"/>
                  <a:pt x="836672" y="790304"/>
                </a:cubicBezTo>
                <a:cubicBezTo>
                  <a:pt x="836672" y="788942"/>
                  <a:pt x="832404" y="788163"/>
                  <a:pt x="827941" y="788163"/>
                </a:cubicBezTo>
                <a:close/>
                <a:moveTo>
                  <a:pt x="827941" y="874893"/>
                </a:moveTo>
                <a:lnTo>
                  <a:pt x="827550" y="874893"/>
                </a:lnTo>
                <a:cubicBezTo>
                  <a:pt x="824834" y="874893"/>
                  <a:pt x="822118" y="874109"/>
                  <a:pt x="819789" y="872943"/>
                </a:cubicBezTo>
                <a:cubicBezTo>
                  <a:pt x="819016" y="872747"/>
                  <a:pt x="818433" y="872943"/>
                  <a:pt x="817655" y="873526"/>
                </a:cubicBezTo>
                <a:cubicBezTo>
                  <a:pt x="815712" y="875280"/>
                  <a:pt x="810667" y="879763"/>
                  <a:pt x="807173" y="881321"/>
                </a:cubicBezTo>
                <a:cubicBezTo>
                  <a:pt x="806204" y="881713"/>
                  <a:pt x="806400" y="882492"/>
                  <a:pt x="806400" y="882879"/>
                </a:cubicBezTo>
                <a:cubicBezTo>
                  <a:pt x="806400" y="883663"/>
                  <a:pt x="806591" y="884050"/>
                  <a:pt x="807755" y="884638"/>
                </a:cubicBezTo>
                <a:cubicBezTo>
                  <a:pt x="811641" y="886196"/>
                  <a:pt x="813965" y="889704"/>
                  <a:pt x="816877" y="892237"/>
                </a:cubicBezTo>
                <a:cubicBezTo>
                  <a:pt x="819593" y="894770"/>
                  <a:pt x="820758" y="892433"/>
                  <a:pt x="822700" y="889900"/>
                </a:cubicBezTo>
                <a:cubicBezTo>
                  <a:pt x="824447" y="887362"/>
                  <a:pt x="825999" y="885417"/>
                  <a:pt x="828132" y="885608"/>
                </a:cubicBezTo>
                <a:cubicBezTo>
                  <a:pt x="830271" y="885417"/>
                  <a:pt x="831626" y="887362"/>
                  <a:pt x="833569" y="889900"/>
                </a:cubicBezTo>
                <a:cubicBezTo>
                  <a:pt x="835507" y="892624"/>
                  <a:pt x="836672" y="894770"/>
                  <a:pt x="839387" y="892237"/>
                </a:cubicBezTo>
                <a:cubicBezTo>
                  <a:pt x="842299" y="889704"/>
                  <a:pt x="844433" y="886196"/>
                  <a:pt x="848509" y="884638"/>
                </a:cubicBezTo>
                <a:cubicBezTo>
                  <a:pt x="849674" y="884246"/>
                  <a:pt x="849870" y="883663"/>
                  <a:pt x="849870" y="882879"/>
                </a:cubicBezTo>
                <a:cubicBezTo>
                  <a:pt x="849870" y="882296"/>
                  <a:pt x="850065" y="881713"/>
                  <a:pt x="849091" y="881321"/>
                </a:cubicBezTo>
                <a:cubicBezTo>
                  <a:pt x="845597" y="879763"/>
                  <a:pt x="840552" y="875280"/>
                  <a:pt x="838614" y="873526"/>
                </a:cubicBezTo>
                <a:cubicBezTo>
                  <a:pt x="837836" y="872747"/>
                  <a:pt x="837254" y="872747"/>
                  <a:pt x="836481" y="872943"/>
                </a:cubicBezTo>
                <a:cubicBezTo>
                  <a:pt x="834151" y="874109"/>
                  <a:pt x="831626" y="874893"/>
                  <a:pt x="828715" y="874893"/>
                </a:cubicBezTo>
                <a:lnTo>
                  <a:pt x="827941" y="874893"/>
                </a:lnTo>
                <a:close/>
                <a:moveTo>
                  <a:pt x="810085" y="904907"/>
                </a:moveTo>
                <a:cubicBezTo>
                  <a:pt x="815130" y="900615"/>
                  <a:pt x="812414" y="896524"/>
                  <a:pt x="806982" y="892624"/>
                </a:cubicBezTo>
                <a:cubicBezTo>
                  <a:pt x="797665" y="886196"/>
                  <a:pt x="784276" y="889116"/>
                  <a:pt x="782529" y="896720"/>
                </a:cubicBezTo>
                <a:cubicBezTo>
                  <a:pt x="791455" y="895162"/>
                  <a:pt x="797474" y="894770"/>
                  <a:pt x="805039" y="902565"/>
                </a:cubicBezTo>
                <a:cubicBezTo>
                  <a:pt x="806204" y="903736"/>
                  <a:pt x="806400" y="904319"/>
                  <a:pt x="806786" y="904711"/>
                </a:cubicBezTo>
                <a:cubicBezTo>
                  <a:pt x="808147" y="906661"/>
                  <a:pt x="808729" y="906269"/>
                  <a:pt x="810085" y="904907"/>
                </a:cubicBezTo>
                <a:close/>
                <a:moveTo>
                  <a:pt x="813383" y="811357"/>
                </a:moveTo>
                <a:cubicBezTo>
                  <a:pt x="807951" y="805120"/>
                  <a:pt x="793398" y="797712"/>
                  <a:pt x="785441" y="796350"/>
                </a:cubicBezTo>
                <a:cubicBezTo>
                  <a:pt x="761183" y="792450"/>
                  <a:pt x="731881" y="798295"/>
                  <a:pt x="718878" y="820127"/>
                </a:cubicBezTo>
                <a:cubicBezTo>
                  <a:pt x="708205" y="838054"/>
                  <a:pt x="713441" y="858132"/>
                  <a:pt x="730329" y="870993"/>
                </a:cubicBezTo>
                <a:cubicBezTo>
                  <a:pt x="740028" y="878401"/>
                  <a:pt x="752448" y="882492"/>
                  <a:pt x="765260" y="883271"/>
                </a:cubicBezTo>
                <a:cubicBezTo>
                  <a:pt x="776319" y="884050"/>
                  <a:pt x="787770" y="882296"/>
                  <a:pt x="797474" y="878009"/>
                </a:cubicBezTo>
                <a:cubicBezTo>
                  <a:pt x="801937" y="876059"/>
                  <a:pt x="812414" y="871189"/>
                  <a:pt x="812996" y="865927"/>
                </a:cubicBezTo>
                <a:cubicBezTo>
                  <a:pt x="808534" y="868847"/>
                  <a:pt x="799608" y="874893"/>
                  <a:pt x="790682" y="876451"/>
                </a:cubicBezTo>
                <a:cubicBezTo>
                  <a:pt x="774964" y="879371"/>
                  <a:pt x="756138" y="878009"/>
                  <a:pt x="743718" y="866902"/>
                </a:cubicBezTo>
                <a:cubicBezTo>
                  <a:pt x="730520" y="855011"/>
                  <a:pt x="729355" y="832792"/>
                  <a:pt x="739838" y="818956"/>
                </a:cubicBezTo>
                <a:cubicBezTo>
                  <a:pt x="750315" y="805120"/>
                  <a:pt x="768171" y="800049"/>
                  <a:pt x="784858" y="801999"/>
                </a:cubicBezTo>
                <a:cubicBezTo>
                  <a:pt x="793398" y="802974"/>
                  <a:pt x="805039" y="805703"/>
                  <a:pt x="810863" y="812327"/>
                </a:cubicBezTo>
                <a:cubicBezTo>
                  <a:pt x="812223" y="814277"/>
                  <a:pt x="814939" y="813498"/>
                  <a:pt x="813383" y="811357"/>
                </a:cubicBezTo>
                <a:close/>
                <a:moveTo>
                  <a:pt x="845793" y="904907"/>
                </a:moveTo>
                <a:cubicBezTo>
                  <a:pt x="840748" y="900615"/>
                  <a:pt x="843464" y="896524"/>
                  <a:pt x="848901" y="892624"/>
                </a:cubicBezTo>
                <a:cubicBezTo>
                  <a:pt x="858213" y="886196"/>
                  <a:pt x="871602" y="889116"/>
                  <a:pt x="873349" y="896720"/>
                </a:cubicBezTo>
                <a:cubicBezTo>
                  <a:pt x="864423" y="895162"/>
                  <a:pt x="858409" y="894770"/>
                  <a:pt x="850838" y="902565"/>
                </a:cubicBezTo>
                <a:cubicBezTo>
                  <a:pt x="849674" y="903736"/>
                  <a:pt x="849483" y="904319"/>
                  <a:pt x="849091" y="904711"/>
                </a:cubicBezTo>
                <a:cubicBezTo>
                  <a:pt x="847927" y="906661"/>
                  <a:pt x="847344" y="906269"/>
                  <a:pt x="845793" y="904907"/>
                </a:cubicBezTo>
                <a:close/>
                <a:moveTo>
                  <a:pt x="842691" y="811357"/>
                </a:moveTo>
                <a:cubicBezTo>
                  <a:pt x="848123" y="805120"/>
                  <a:pt x="862676" y="797712"/>
                  <a:pt x="870633" y="796350"/>
                </a:cubicBezTo>
                <a:cubicBezTo>
                  <a:pt x="894890" y="792450"/>
                  <a:pt x="924193" y="798295"/>
                  <a:pt x="937195" y="820127"/>
                </a:cubicBezTo>
                <a:cubicBezTo>
                  <a:pt x="947868" y="838054"/>
                  <a:pt x="942632" y="858132"/>
                  <a:pt x="925744" y="870993"/>
                </a:cubicBezTo>
                <a:cubicBezTo>
                  <a:pt x="916045" y="878401"/>
                  <a:pt x="903626" y="882492"/>
                  <a:pt x="890814" y="883271"/>
                </a:cubicBezTo>
                <a:cubicBezTo>
                  <a:pt x="879755" y="884050"/>
                  <a:pt x="868304" y="882296"/>
                  <a:pt x="858600" y="878009"/>
                </a:cubicBezTo>
                <a:cubicBezTo>
                  <a:pt x="854137" y="876059"/>
                  <a:pt x="843660" y="871189"/>
                  <a:pt x="843077" y="865927"/>
                </a:cubicBezTo>
                <a:cubicBezTo>
                  <a:pt x="847540" y="868847"/>
                  <a:pt x="856466" y="874893"/>
                  <a:pt x="865392" y="876451"/>
                </a:cubicBezTo>
                <a:cubicBezTo>
                  <a:pt x="881115" y="879371"/>
                  <a:pt x="899936" y="878009"/>
                  <a:pt x="912356" y="866902"/>
                </a:cubicBezTo>
                <a:cubicBezTo>
                  <a:pt x="925554" y="855011"/>
                  <a:pt x="926718" y="832792"/>
                  <a:pt x="916236" y="818956"/>
                </a:cubicBezTo>
                <a:cubicBezTo>
                  <a:pt x="905759" y="805120"/>
                  <a:pt x="887907" y="800049"/>
                  <a:pt x="871215" y="801999"/>
                </a:cubicBezTo>
                <a:cubicBezTo>
                  <a:pt x="862676" y="802974"/>
                  <a:pt x="851034" y="805703"/>
                  <a:pt x="845211" y="812327"/>
                </a:cubicBezTo>
                <a:cubicBezTo>
                  <a:pt x="843660" y="814277"/>
                  <a:pt x="840944" y="813498"/>
                  <a:pt x="842691" y="811357"/>
                </a:cubicBezTo>
                <a:close/>
                <a:moveTo>
                  <a:pt x="827941" y="895162"/>
                </a:moveTo>
                <a:cubicBezTo>
                  <a:pt x="824643" y="897695"/>
                  <a:pt x="809116" y="920301"/>
                  <a:pt x="806786" y="920301"/>
                </a:cubicBezTo>
                <a:cubicBezTo>
                  <a:pt x="803292" y="920301"/>
                  <a:pt x="800577" y="917964"/>
                  <a:pt x="797474" y="917185"/>
                </a:cubicBezTo>
                <a:cubicBezTo>
                  <a:pt x="768362" y="908606"/>
                  <a:pt x="723537" y="910752"/>
                  <a:pt x="695976" y="926343"/>
                </a:cubicBezTo>
                <a:cubicBezTo>
                  <a:pt x="688993" y="930243"/>
                  <a:pt x="691513" y="932384"/>
                  <a:pt x="681619" y="924981"/>
                </a:cubicBezTo>
                <a:cubicBezTo>
                  <a:pt x="678903" y="922834"/>
                  <a:pt x="676182" y="921277"/>
                  <a:pt x="673466" y="919718"/>
                </a:cubicBezTo>
                <a:cubicBezTo>
                  <a:pt x="654254" y="908606"/>
                  <a:pt x="640087" y="910169"/>
                  <a:pt x="631547" y="915235"/>
                </a:cubicBezTo>
                <a:cubicBezTo>
                  <a:pt x="620488" y="921668"/>
                  <a:pt x="615443" y="936088"/>
                  <a:pt x="629805" y="940767"/>
                </a:cubicBezTo>
                <a:cubicBezTo>
                  <a:pt x="635820" y="942129"/>
                  <a:pt x="641643" y="941742"/>
                  <a:pt x="648435" y="941742"/>
                </a:cubicBezTo>
                <a:cubicBezTo>
                  <a:pt x="653867" y="941742"/>
                  <a:pt x="646492" y="924392"/>
                  <a:pt x="659299" y="923227"/>
                </a:cubicBezTo>
                <a:cubicBezTo>
                  <a:pt x="664153" y="922834"/>
                  <a:pt x="669003" y="927710"/>
                  <a:pt x="668616" y="933751"/>
                </a:cubicBezTo>
                <a:lnTo>
                  <a:pt x="668616" y="941546"/>
                </a:lnTo>
                <a:lnTo>
                  <a:pt x="827941" y="941546"/>
                </a:lnTo>
                <a:lnTo>
                  <a:pt x="987267" y="941546"/>
                </a:lnTo>
                <a:lnTo>
                  <a:pt x="987267" y="933751"/>
                </a:lnTo>
                <a:cubicBezTo>
                  <a:pt x="986875" y="927514"/>
                  <a:pt x="991730" y="922638"/>
                  <a:pt x="996579" y="923227"/>
                </a:cubicBezTo>
                <a:cubicBezTo>
                  <a:pt x="1009385" y="924392"/>
                  <a:pt x="1002011" y="941742"/>
                  <a:pt x="1007448" y="941742"/>
                </a:cubicBezTo>
                <a:cubicBezTo>
                  <a:pt x="1014240" y="941742"/>
                  <a:pt x="1020058" y="942129"/>
                  <a:pt x="1026078" y="940767"/>
                </a:cubicBezTo>
                <a:cubicBezTo>
                  <a:pt x="1040435" y="936088"/>
                  <a:pt x="1035199" y="921859"/>
                  <a:pt x="1024331" y="915235"/>
                </a:cubicBezTo>
                <a:cubicBezTo>
                  <a:pt x="1015791" y="910169"/>
                  <a:pt x="1001624" y="908606"/>
                  <a:pt x="982412" y="919718"/>
                </a:cubicBezTo>
                <a:cubicBezTo>
                  <a:pt x="979696" y="921277"/>
                  <a:pt x="976980" y="922834"/>
                  <a:pt x="974264" y="924981"/>
                </a:cubicBezTo>
                <a:cubicBezTo>
                  <a:pt x="964365" y="932580"/>
                  <a:pt x="967081" y="930439"/>
                  <a:pt x="959902" y="926343"/>
                </a:cubicBezTo>
                <a:cubicBezTo>
                  <a:pt x="932346" y="910752"/>
                  <a:pt x="887325" y="908802"/>
                  <a:pt x="858409" y="917185"/>
                </a:cubicBezTo>
                <a:cubicBezTo>
                  <a:pt x="855301" y="918160"/>
                  <a:pt x="852390" y="920301"/>
                  <a:pt x="849091" y="920301"/>
                </a:cubicBezTo>
                <a:cubicBezTo>
                  <a:pt x="846762" y="920498"/>
                  <a:pt x="831430" y="897695"/>
                  <a:pt x="827941" y="895162"/>
                </a:cubicBezTo>
                <a:close/>
                <a:moveTo>
                  <a:pt x="827941" y="960644"/>
                </a:moveTo>
                <a:cubicBezTo>
                  <a:pt x="886351" y="960644"/>
                  <a:pt x="933701" y="1008198"/>
                  <a:pt x="933701" y="1066864"/>
                </a:cubicBezTo>
                <a:cubicBezTo>
                  <a:pt x="933701" y="1125530"/>
                  <a:pt x="886351" y="1173085"/>
                  <a:pt x="827941" y="1173085"/>
                </a:cubicBezTo>
                <a:cubicBezTo>
                  <a:pt x="769527" y="1173085"/>
                  <a:pt x="722177" y="1125530"/>
                  <a:pt x="722177" y="1066864"/>
                </a:cubicBezTo>
                <a:cubicBezTo>
                  <a:pt x="722177" y="1008394"/>
                  <a:pt x="769527" y="960644"/>
                  <a:pt x="827941" y="960644"/>
                </a:cubicBezTo>
                <a:close/>
                <a:moveTo>
                  <a:pt x="827941" y="1345565"/>
                </a:moveTo>
                <a:cubicBezTo>
                  <a:pt x="823865" y="1345565"/>
                  <a:pt x="819789" y="1344983"/>
                  <a:pt x="815712" y="1344008"/>
                </a:cubicBezTo>
                <a:cubicBezTo>
                  <a:pt x="812414" y="1343229"/>
                  <a:pt x="809894" y="1342057"/>
                  <a:pt x="807369" y="1340499"/>
                </a:cubicBezTo>
                <a:cubicBezTo>
                  <a:pt x="803684" y="1337574"/>
                  <a:pt x="804266" y="1339328"/>
                  <a:pt x="804457" y="1312822"/>
                </a:cubicBezTo>
                <a:lnTo>
                  <a:pt x="803684" y="1312822"/>
                </a:lnTo>
                <a:cubicBezTo>
                  <a:pt x="803488" y="1316139"/>
                  <a:pt x="803684" y="1320426"/>
                  <a:pt x="802710" y="1322959"/>
                </a:cubicBezTo>
                <a:cubicBezTo>
                  <a:pt x="801741" y="1325296"/>
                  <a:pt x="799025" y="1325100"/>
                  <a:pt x="796892" y="1325100"/>
                </a:cubicBezTo>
                <a:cubicBezTo>
                  <a:pt x="788739" y="1325688"/>
                  <a:pt x="754973" y="1326271"/>
                  <a:pt x="744105" y="1324909"/>
                </a:cubicBezTo>
                <a:cubicBezTo>
                  <a:pt x="740806" y="1324517"/>
                  <a:pt x="740420" y="1324713"/>
                  <a:pt x="740224" y="1321205"/>
                </a:cubicBezTo>
                <a:cubicBezTo>
                  <a:pt x="740028" y="1319255"/>
                  <a:pt x="740224" y="1316722"/>
                  <a:pt x="740224" y="1314968"/>
                </a:cubicBezTo>
                <a:cubicBezTo>
                  <a:pt x="740224" y="1304640"/>
                  <a:pt x="750510" y="1312435"/>
                  <a:pt x="750510" y="1303077"/>
                </a:cubicBezTo>
                <a:cubicBezTo>
                  <a:pt x="750510" y="1294503"/>
                  <a:pt x="741193" y="1298403"/>
                  <a:pt x="741193" y="1292749"/>
                </a:cubicBezTo>
                <a:cubicBezTo>
                  <a:pt x="741193" y="1279888"/>
                  <a:pt x="739446" y="1282617"/>
                  <a:pt x="746630" y="1279300"/>
                </a:cubicBezTo>
                <a:cubicBezTo>
                  <a:pt x="753031" y="1276571"/>
                  <a:pt x="750897" y="1269364"/>
                  <a:pt x="745074" y="1267414"/>
                </a:cubicBezTo>
                <a:cubicBezTo>
                  <a:pt x="739255" y="1265464"/>
                  <a:pt x="740224" y="1262152"/>
                  <a:pt x="740224" y="1256498"/>
                </a:cubicBezTo>
                <a:cubicBezTo>
                  <a:pt x="740224" y="1250849"/>
                  <a:pt x="740028" y="1249482"/>
                  <a:pt x="743136" y="1249482"/>
                </a:cubicBezTo>
                <a:lnTo>
                  <a:pt x="799803" y="1249482"/>
                </a:lnTo>
                <a:cubicBezTo>
                  <a:pt x="802710" y="1249482"/>
                  <a:pt x="803684" y="1252015"/>
                  <a:pt x="803875" y="1254357"/>
                </a:cubicBezTo>
                <a:lnTo>
                  <a:pt x="804457" y="1263710"/>
                </a:lnTo>
                <a:cubicBezTo>
                  <a:pt x="804457" y="1257081"/>
                  <a:pt x="805235" y="1191012"/>
                  <a:pt x="804457" y="1177759"/>
                </a:cubicBezTo>
                <a:cubicBezTo>
                  <a:pt x="753031" y="1167235"/>
                  <a:pt x="714220" y="1121434"/>
                  <a:pt x="714220" y="1066668"/>
                </a:cubicBezTo>
                <a:cubicBezTo>
                  <a:pt x="714220" y="1011902"/>
                  <a:pt x="752840" y="966298"/>
                  <a:pt x="804071" y="955774"/>
                </a:cubicBezTo>
                <a:cubicBezTo>
                  <a:pt x="804457" y="954407"/>
                  <a:pt x="804266" y="952462"/>
                  <a:pt x="804266" y="949341"/>
                </a:cubicBezTo>
                <a:lnTo>
                  <a:pt x="674048" y="949341"/>
                </a:lnTo>
                <a:cubicBezTo>
                  <a:pt x="670946" y="949341"/>
                  <a:pt x="671915" y="951291"/>
                  <a:pt x="672497" y="954020"/>
                </a:cubicBezTo>
                <a:cubicBezTo>
                  <a:pt x="680454" y="999041"/>
                  <a:pt x="711117" y="1167627"/>
                  <a:pt x="711699" y="1168210"/>
                </a:cubicBezTo>
                <a:cubicBezTo>
                  <a:pt x="714802" y="1168602"/>
                  <a:pt x="717327" y="1169185"/>
                  <a:pt x="719651" y="1169381"/>
                </a:cubicBezTo>
                <a:cubicBezTo>
                  <a:pt x="736343" y="1172306"/>
                  <a:pt x="744687" y="1176005"/>
                  <a:pt x="745074" y="1180292"/>
                </a:cubicBezTo>
                <a:cubicBezTo>
                  <a:pt x="745074" y="1181076"/>
                  <a:pt x="744883" y="1181855"/>
                  <a:pt x="744687" y="1182830"/>
                </a:cubicBezTo>
                <a:cubicBezTo>
                  <a:pt x="735565" y="1209140"/>
                  <a:pt x="696950" y="1230771"/>
                  <a:pt x="657165" y="1230384"/>
                </a:cubicBezTo>
                <a:cubicBezTo>
                  <a:pt x="619710" y="1229992"/>
                  <a:pt x="593515" y="1209723"/>
                  <a:pt x="577987" y="1187700"/>
                </a:cubicBezTo>
                <a:cubicBezTo>
                  <a:pt x="575854" y="1184775"/>
                  <a:pt x="574107" y="1182438"/>
                  <a:pt x="574498" y="1180101"/>
                </a:cubicBezTo>
                <a:cubicBezTo>
                  <a:pt x="575467" y="1173085"/>
                  <a:pt x="599725" y="1169577"/>
                  <a:pt x="606708" y="1168406"/>
                </a:cubicBezTo>
                <a:cubicBezTo>
                  <a:pt x="608264" y="1168014"/>
                  <a:pt x="608650" y="1167627"/>
                  <a:pt x="608846" y="1165677"/>
                </a:cubicBezTo>
                <a:cubicBezTo>
                  <a:pt x="621070" y="1097461"/>
                  <a:pt x="633686" y="1029442"/>
                  <a:pt x="646688" y="961423"/>
                </a:cubicBezTo>
                <a:cubicBezTo>
                  <a:pt x="647271" y="958503"/>
                  <a:pt x="647657" y="955578"/>
                  <a:pt x="647853" y="952653"/>
                </a:cubicBezTo>
                <a:cubicBezTo>
                  <a:pt x="648044" y="950120"/>
                  <a:pt x="645910" y="949733"/>
                  <a:pt x="643581" y="949929"/>
                </a:cubicBezTo>
                <a:cubicBezTo>
                  <a:pt x="631357" y="950512"/>
                  <a:pt x="614278" y="947200"/>
                  <a:pt x="612144" y="931414"/>
                </a:cubicBezTo>
                <a:cubicBezTo>
                  <a:pt x="610784" y="922056"/>
                  <a:pt x="618159" y="911923"/>
                  <a:pt x="631939" y="906852"/>
                </a:cubicBezTo>
                <a:cubicBezTo>
                  <a:pt x="651151" y="899836"/>
                  <a:pt x="668421" y="905686"/>
                  <a:pt x="684335" y="917572"/>
                </a:cubicBezTo>
                <a:cubicBezTo>
                  <a:pt x="689962" y="921859"/>
                  <a:pt x="687633" y="921668"/>
                  <a:pt x="695394" y="917964"/>
                </a:cubicBezTo>
                <a:cubicBezTo>
                  <a:pt x="737122" y="896524"/>
                  <a:pt x="780395" y="905490"/>
                  <a:pt x="801159" y="909973"/>
                </a:cubicBezTo>
                <a:cubicBezTo>
                  <a:pt x="801545" y="907631"/>
                  <a:pt x="796114" y="904907"/>
                  <a:pt x="793980" y="904515"/>
                </a:cubicBezTo>
                <a:cubicBezTo>
                  <a:pt x="789517" y="903344"/>
                  <a:pt x="784858" y="904123"/>
                  <a:pt x="780009" y="904319"/>
                </a:cubicBezTo>
                <a:cubicBezTo>
                  <a:pt x="777288" y="904515"/>
                  <a:pt x="775933" y="904907"/>
                  <a:pt x="774768" y="901786"/>
                </a:cubicBezTo>
                <a:cubicBezTo>
                  <a:pt x="773990" y="899449"/>
                  <a:pt x="774185" y="895941"/>
                  <a:pt x="775933" y="891066"/>
                </a:cubicBezTo>
                <a:cubicBezTo>
                  <a:pt x="754778" y="891066"/>
                  <a:pt x="733432" y="886000"/>
                  <a:pt x="719265" y="871189"/>
                </a:cubicBezTo>
                <a:cubicBezTo>
                  <a:pt x="704129" y="855403"/>
                  <a:pt x="700439" y="834938"/>
                  <a:pt x="712859" y="815835"/>
                </a:cubicBezTo>
                <a:cubicBezTo>
                  <a:pt x="718296" y="807457"/>
                  <a:pt x="726057" y="800637"/>
                  <a:pt x="734792" y="796350"/>
                </a:cubicBezTo>
                <a:cubicBezTo>
                  <a:pt x="762735" y="782705"/>
                  <a:pt x="787770" y="789525"/>
                  <a:pt x="797082" y="792646"/>
                </a:cubicBezTo>
                <a:cubicBezTo>
                  <a:pt x="797082" y="780368"/>
                  <a:pt x="810085" y="773739"/>
                  <a:pt x="820567" y="773739"/>
                </a:cubicBezTo>
                <a:cubicBezTo>
                  <a:pt x="822896" y="773739"/>
                  <a:pt x="825226" y="773739"/>
                  <a:pt x="827550" y="773739"/>
                </a:cubicBezTo>
                <a:cubicBezTo>
                  <a:pt x="829879" y="773739"/>
                  <a:pt x="832209" y="773739"/>
                  <a:pt x="834538" y="773739"/>
                </a:cubicBezTo>
                <a:cubicBezTo>
                  <a:pt x="845211" y="773739"/>
                  <a:pt x="858017" y="780368"/>
                  <a:pt x="858017" y="792646"/>
                </a:cubicBezTo>
                <a:cubicBezTo>
                  <a:pt x="867335" y="789525"/>
                  <a:pt x="892175" y="782705"/>
                  <a:pt x="920313" y="796350"/>
                </a:cubicBezTo>
                <a:cubicBezTo>
                  <a:pt x="929048" y="800637"/>
                  <a:pt x="936809" y="807457"/>
                  <a:pt x="942241" y="815835"/>
                </a:cubicBezTo>
                <a:cubicBezTo>
                  <a:pt x="954661" y="834938"/>
                  <a:pt x="950976" y="855403"/>
                  <a:pt x="935840" y="871189"/>
                </a:cubicBezTo>
                <a:cubicBezTo>
                  <a:pt x="921673" y="886000"/>
                  <a:pt x="900518" y="891066"/>
                  <a:pt x="879172" y="891066"/>
                </a:cubicBezTo>
                <a:cubicBezTo>
                  <a:pt x="880919" y="896132"/>
                  <a:pt x="881115" y="899640"/>
                  <a:pt x="880337" y="901786"/>
                </a:cubicBezTo>
                <a:cubicBezTo>
                  <a:pt x="879368" y="904907"/>
                  <a:pt x="877812" y="904515"/>
                  <a:pt x="875096" y="904319"/>
                </a:cubicBezTo>
                <a:cubicBezTo>
                  <a:pt x="870246" y="903932"/>
                  <a:pt x="865588" y="903344"/>
                  <a:pt x="861125" y="904515"/>
                </a:cubicBezTo>
                <a:cubicBezTo>
                  <a:pt x="859182" y="905098"/>
                  <a:pt x="853750" y="907631"/>
                  <a:pt x="853946" y="909973"/>
                </a:cubicBezTo>
                <a:cubicBezTo>
                  <a:pt x="874709" y="905294"/>
                  <a:pt x="917983" y="896524"/>
                  <a:pt x="959706" y="917964"/>
                </a:cubicBezTo>
                <a:cubicBezTo>
                  <a:pt x="967663" y="921668"/>
                  <a:pt x="965333" y="921859"/>
                  <a:pt x="970770" y="917572"/>
                </a:cubicBezTo>
                <a:cubicBezTo>
                  <a:pt x="986684" y="905490"/>
                  <a:pt x="1003954" y="899836"/>
                  <a:pt x="1023166" y="906852"/>
                </a:cubicBezTo>
                <a:cubicBezTo>
                  <a:pt x="1036946" y="911923"/>
                  <a:pt x="1044321" y="922056"/>
                  <a:pt x="1042960" y="931414"/>
                </a:cubicBezTo>
                <a:cubicBezTo>
                  <a:pt x="1040827" y="947200"/>
                  <a:pt x="1023748" y="950708"/>
                  <a:pt x="1011524" y="949929"/>
                </a:cubicBezTo>
                <a:cubicBezTo>
                  <a:pt x="1009195" y="949733"/>
                  <a:pt x="1007056" y="950120"/>
                  <a:pt x="1007252" y="952653"/>
                </a:cubicBezTo>
                <a:cubicBezTo>
                  <a:pt x="1007448" y="955382"/>
                  <a:pt x="1007834" y="958307"/>
                  <a:pt x="1008417" y="961423"/>
                </a:cubicBezTo>
                <a:cubicBezTo>
                  <a:pt x="1021419" y="1029442"/>
                  <a:pt x="1034034" y="1097657"/>
                  <a:pt x="1046259" y="1165677"/>
                </a:cubicBezTo>
                <a:cubicBezTo>
                  <a:pt x="1046645" y="1167627"/>
                  <a:pt x="1047037" y="1168014"/>
                  <a:pt x="1048392" y="1168406"/>
                </a:cubicBezTo>
                <a:cubicBezTo>
                  <a:pt x="1055380" y="1169577"/>
                  <a:pt x="1079638" y="1173085"/>
                  <a:pt x="1080607" y="1180101"/>
                </a:cubicBezTo>
                <a:cubicBezTo>
                  <a:pt x="1080998" y="1182438"/>
                  <a:pt x="1079055" y="1184775"/>
                  <a:pt x="1077113" y="1187700"/>
                </a:cubicBezTo>
                <a:cubicBezTo>
                  <a:pt x="1061590" y="1209723"/>
                  <a:pt x="1035390" y="1229992"/>
                  <a:pt x="997939" y="1230384"/>
                </a:cubicBezTo>
                <a:cubicBezTo>
                  <a:pt x="958155" y="1230771"/>
                  <a:pt x="919344" y="1209140"/>
                  <a:pt x="910418" y="1182830"/>
                </a:cubicBezTo>
                <a:cubicBezTo>
                  <a:pt x="910026" y="1182046"/>
                  <a:pt x="910026" y="1181076"/>
                  <a:pt x="910026" y="1180292"/>
                </a:cubicBezTo>
                <a:cubicBezTo>
                  <a:pt x="910222" y="1176005"/>
                  <a:pt x="918761" y="1172306"/>
                  <a:pt x="935448" y="1169381"/>
                </a:cubicBezTo>
                <a:cubicBezTo>
                  <a:pt x="937778" y="1169185"/>
                  <a:pt x="940303" y="1168602"/>
                  <a:pt x="943405" y="1168210"/>
                </a:cubicBezTo>
                <a:cubicBezTo>
                  <a:pt x="943988" y="1167431"/>
                  <a:pt x="974651" y="999041"/>
                  <a:pt x="982608" y="954020"/>
                </a:cubicBezTo>
                <a:cubicBezTo>
                  <a:pt x="983190" y="951291"/>
                  <a:pt x="984159" y="949341"/>
                  <a:pt x="981057" y="949341"/>
                </a:cubicBezTo>
                <a:lnTo>
                  <a:pt x="850838" y="949341"/>
                </a:lnTo>
                <a:cubicBezTo>
                  <a:pt x="850838" y="952462"/>
                  <a:pt x="850643" y="954407"/>
                  <a:pt x="851034" y="955774"/>
                </a:cubicBezTo>
                <a:cubicBezTo>
                  <a:pt x="902265" y="966494"/>
                  <a:pt x="940885" y="1012098"/>
                  <a:pt x="940885" y="1066668"/>
                </a:cubicBezTo>
                <a:cubicBezTo>
                  <a:pt x="940885" y="1121434"/>
                  <a:pt x="902069" y="1167235"/>
                  <a:pt x="850648" y="1177759"/>
                </a:cubicBezTo>
                <a:cubicBezTo>
                  <a:pt x="849870" y="1191012"/>
                  <a:pt x="850648" y="1257081"/>
                  <a:pt x="850648" y="1263710"/>
                </a:cubicBezTo>
                <a:lnTo>
                  <a:pt x="851225" y="1254357"/>
                </a:lnTo>
                <a:cubicBezTo>
                  <a:pt x="851421" y="1252015"/>
                  <a:pt x="852390" y="1249482"/>
                  <a:pt x="855301" y="1249482"/>
                </a:cubicBezTo>
                <a:lnTo>
                  <a:pt x="911969" y="1249482"/>
                </a:lnTo>
                <a:cubicBezTo>
                  <a:pt x="915072" y="1249482"/>
                  <a:pt x="914881" y="1250849"/>
                  <a:pt x="914881" y="1256498"/>
                </a:cubicBezTo>
                <a:cubicBezTo>
                  <a:pt x="914881" y="1262152"/>
                  <a:pt x="915850" y="1265464"/>
                  <a:pt x="910026" y="1267414"/>
                </a:cubicBezTo>
                <a:cubicBezTo>
                  <a:pt x="904208" y="1269364"/>
                  <a:pt x="902069" y="1276571"/>
                  <a:pt x="908475" y="1279300"/>
                </a:cubicBezTo>
                <a:cubicBezTo>
                  <a:pt x="915654" y="1282421"/>
                  <a:pt x="913907" y="1279692"/>
                  <a:pt x="913907" y="1292749"/>
                </a:cubicBezTo>
                <a:cubicBezTo>
                  <a:pt x="913907" y="1298207"/>
                  <a:pt x="904594" y="1294307"/>
                  <a:pt x="904594" y="1303077"/>
                </a:cubicBezTo>
                <a:cubicBezTo>
                  <a:pt x="904594" y="1312435"/>
                  <a:pt x="914881" y="1304640"/>
                  <a:pt x="914881" y="1314968"/>
                </a:cubicBezTo>
                <a:cubicBezTo>
                  <a:pt x="914881" y="1316722"/>
                  <a:pt x="915072" y="1319059"/>
                  <a:pt x="914881" y="1321205"/>
                </a:cubicBezTo>
                <a:cubicBezTo>
                  <a:pt x="914685" y="1324517"/>
                  <a:pt x="914298" y="1324517"/>
                  <a:pt x="911000" y="1324909"/>
                </a:cubicBezTo>
                <a:cubicBezTo>
                  <a:pt x="899936" y="1326271"/>
                  <a:pt x="866366" y="1325688"/>
                  <a:pt x="858213" y="1325100"/>
                </a:cubicBezTo>
                <a:cubicBezTo>
                  <a:pt x="856080" y="1324909"/>
                  <a:pt x="853364" y="1325100"/>
                  <a:pt x="852390" y="1322959"/>
                </a:cubicBezTo>
                <a:cubicBezTo>
                  <a:pt x="851421" y="1320426"/>
                  <a:pt x="851617" y="1316139"/>
                  <a:pt x="851421" y="1312822"/>
                </a:cubicBezTo>
                <a:lnTo>
                  <a:pt x="850648" y="1312822"/>
                </a:lnTo>
                <a:cubicBezTo>
                  <a:pt x="850648" y="1339328"/>
                  <a:pt x="851225" y="1337574"/>
                  <a:pt x="847736" y="1340499"/>
                </a:cubicBezTo>
                <a:cubicBezTo>
                  <a:pt x="845211" y="1342057"/>
                  <a:pt x="842691" y="1343032"/>
                  <a:pt x="839387" y="1344008"/>
                </a:cubicBezTo>
                <a:cubicBezTo>
                  <a:pt x="836285" y="1344983"/>
                  <a:pt x="832013" y="1345565"/>
                  <a:pt x="827941" y="1345565"/>
                </a:cubicBezTo>
                <a:close/>
                <a:moveTo>
                  <a:pt x="763899" y="1120655"/>
                </a:moveTo>
                <a:lnTo>
                  <a:pt x="763899" y="1121630"/>
                </a:lnTo>
                <a:cubicBezTo>
                  <a:pt x="763899" y="1121826"/>
                  <a:pt x="764095" y="1122409"/>
                  <a:pt x="764095" y="1122605"/>
                </a:cubicBezTo>
                <a:cubicBezTo>
                  <a:pt x="764482" y="1124163"/>
                  <a:pt x="766811" y="1127476"/>
                  <a:pt x="768362" y="1125334"/>
                </a:cubicBezTo>
                <a:cubicBezTo>
                  <a:pt x="769331" y="1124163"/>
                  <a:pt x="767780" y="1123188"/>
                  <a:pt x="768558" y="1121434"/>
                </a:cubicBezTo>
                <a:cubicBezTo>
                  <a:pt x="768944" y="1120459"/>
                  <a:pt x="770109" y="1120263"/>
                  <a:pt x="771078" y="1119293"/>
                </a:cubicBezTo>
                <a:cubicBezTo>
                  <a:pt x="772825" y="1117730"/>
                  <a:pt x="773603" y="1115393"/>
                  <a:pt x="772825" y="1112277"/>
                </a:cubicBezTo>
                <a:cubicBezTo>
                  <a:pt x="772634" y="1111302"/>
                  <a:pt x="773603" y="1111493"/>
                  <a:pt x="773990" y="1111106"/>
                </a:cubicBezTo>
                <a:cubicBezTo>
                  <a:pt x="775541" y="1110327"/>
                  <a:pt x="775933" y="1107794"/>
                  <a:pt x="776123" y="1106231"/>
                </a:cubicBezTo>
                <a:cubicBezTo>
                  <a:pt x="776319" y="1104286"/>
                  <a:pt x="776515" y="1104090"/>
                  <a:pt x="776901" y="1102336"/>
                </a:cubicBezTo>
                <a:cubicBezTo>
                  <a:pt x="777680" y="1099215"/>
                  <a:pt x="778262" y="1099803"/>
                  <a:pt x="780200" y="1098436"/>
                </a:cubicBezTo>
                <a:cubicBezTo>
                  <a:pt x="781364" y="1097657"/>
                  <a:pt x="782725" y="1096099"/>
                  <a:pt x="783498" y="1094541"/>
                </a:cubicBezTo>
                <a:cubicBezTo>
                  <a:pt x="784080" y="1093370"/>
                  <a:pt x="784472" y="1092199"/>
                  <a:pt x="784472" y="1090837"/>
                </a:cubicBezTo>
                <a:cubicBezTo>
                  <a:pt x="784663" y="1089470"/>
                  <a:pt x="784276" y="1089279"/>
                  <a:pt x="784663" y="1088691"/>
                </a:cubicBezTo>
                <a:cubicBezTo>
                  <a:pt x="785637" y="1087329"/>
                  <a:pt x="786801" y="1086158"/>
                  <a:pt x="788352" y="1085183"/>
                </a:cubicBezTo>
                <a:cubicBezTo>
                  <a:pt x="788739" y="1084796"/>
                  <a:pt x="790873" y="1083625"/>
                  <a:pt x="791455" y="1083625"/>
                </a:cubicBezTo>
                <a:cubicBezTo>
                  <a:pt x="791068" y="1084600"/>
                  <a:pt x="790682" y="1085771"/>
                  <a:pt x="790290" y="1086741"/>
                </a:cubicBezTo>
                <a:cubicBezTo>
                  <a:pt x="789904" y="1087716"/>
                  <a:pt x="789708" y="1088887"/>
                  <a:pt x="789321" y="1090058"/>
                </a:cubicBezTo>
                <a:cubicBezTo>
                  <a:pt x="788543" y="1092591"/>
                  <a:pt x="787383" y="1097461"/>
                  <a:pt x="785827" y="1099607"/>
                </a:cubicBezTo>
                <a:cubicBezTo>
                  <a:pt x="785441" y="1100190"/>
                  <a:pt x="785441" y="1100190"/>
                  <a:pt x="784663" y="1100582"/>
                </a:cubicBezTo>
                <a:cubicBezTo>
                  <a:pt x="784276" y="1100778"/>
                  <a:pt x="783694" y="1101165"/>
                  <a:pt x="783307" y="1101361"/>
                </a:cubicBezTo>
                <a:cubicBezTo>
                  <a:pt x="781364" y="1102532"/>
                  <a:pt x="780009" y="1103698"/>
                  <a:pt x="779427" y="1106040"/>
                </a:cubicBezTo>
                <a:cubicBezTo>
                  <a:pt x="779035" y="1107010"/>
                  <a:pt x="779427" y="1106427"/>
                  <a:pt x="778844" y="1107598"/>
                </a:cubicBezTo>
                <a:cubicBezTo>
                  <a:pt x="777680" y="1109739"/>
                  <a:pt x="777097" y="1109935"/>
                  <a:pt x="776123" y="1111302"/>
                </a:cubicBezTo>
                <a:cubicBezTo>
                  <a:pt x="774964" y="1112860"/>
                  <a:pt x="773799" y="1114810"/>
                  <a:pt x="773021" y="1116755"/>
                </a:cubicBezTo>
                <a:cubicBezTo>
                  <a:pt x="772439" y="1118122"/>
                  <a:pt x="771856" y="1120072"/>
                  <a:pt x="771078" y="1121434"/>
                </a:cubicBezTo>
                <a:cubicBezTo>
                  <a:pt x="770691" y="1122213"/>
                  <a:pt x="770496" y="1122213"/>
                  <a:pt x="770109" y="1122605"/>
                </a:cubicBezTo>
                <a:cubicBezTo>
                  <a:pt x="769527" y="1123384"/>
                  <a:pt x="769140" y="1124555"/>
                  <a:pt x="768944" y="1125722"/>
                </a:cubicBezTo>
                <a:cubicBezTo>
                  <a:pt x="768749" y="1126309"/>
                  <a:pt x="768749" y="1126892"/>
                  <a:pt x="768749" y="1127672"/>
                </a:cubicBezTo>
                <a:cubicBezTo>
                  <a:pt x="768749" y="1128255"/>
                  <a:pt x="768558" y="1128842"/>
                  <a:pt x="768558" y="1129426"/>
                </a:cubicBezTo>
                <a:cubicBezTo>
                  <a:pt x="768362" y="1131180"/>
                  <a:pt x="768558" y="1132738"/>
                  <a:pt x="768362" y="1133517"/>
                </a:cubicBezTo>
                <a:cubicBezTo>
                  <a:pt x="768171" y="1134688"/>
                  <a:pt x="767780" y="1135859"/>
                  <a:pt x="767589" y="1137025"/>
                </a:cubicBezTo>
                <a:cubicBezTo>
                  <a:pt x="767393" y="1138196"/>
                  <a:pt x="767589" y="1139950"/>
                  <a:pt x="768362" y="1140538"/>
                </a:cubicBezTo>
                <a:lnTo>
                  <a:pt x="771274" y="1141900"/>
                </a:lnTo>
                <a:cubicBezTo>
                  <a:pt x="772243" y="1142292"/>
                  <a:pt x="773217" y="1142875"/>
                  <a:pt x="774185" y="1143458"/>
                </a:cubicBezTo>
                <a:cubicBezTo>
                  <a:pt x="774768" y="1143654"/>
                  <a:pt x="775541" y="1143458"/>
                  <a:pt x="775933" y="1143262"/>
                </a:cubicBezTo>
                <a:cubicBezTo>
                  <a:pt x="776319" y="1142875"/>
                  <a:pt x="776515" y="1142483"/>
                  <a:pt x="776515" y="1141704"/>
                </a:cubicBezTo>
                <a:cubicBezTo>
                  <a:pt x="777097" y="1139367"/>
                  <a:pt x="777097" y="1136246"/>
                  <a:pt x="776706" y="1133713"/>
                </a:cubicBezTo>
                <a:cubicBezTo>
                  <a:pt x="776515" y="1132738"/>
                  <a:pt x="774768" y="1130596"/>
                  <a:pt x="775541" y="1126501"/>
                </a:cubicBezTo>
                <a:cubicBezTo>
                  <a:pt x="775933" y="1125138"/>
                  <a:pt x="776123" y="1124555"/>
                  <a:pt x="776901" y="1123580"/>
                </a:cubicBezTo>
                <a:cubicBezTo>
                  <a:pt x="777870" y="1122213"/>
                  <a:pt x="780200" y="1117926"/>
                  <a:pt x="780978" y="1116951"/>
                </a:cubicBezTo>
                <a:cubicBezTo>
                  <a:pt x="781174" y="1116564"/>
                  <a:pt x="781560" y="1116172"/>
                  <a:pt x="781947" y="1115785"/>
                </a:cubicBezTo>
                <a:lnTo>
                  <a:pt x="784663" y="1112081"/>
                </a:lnTo>
                <a:cubicBezTo>
                  <a:pt x="784858" y="1111689"/>
                  <a:pt x="785245" y="1111106"/>
                  <a:pt x="785637" y="1110910"/>
                </a:cubicBezTo>
                <a:cubicBezTo>
                  <a:pt x="785054" y="1112468"/>
                  <a:pt x="781364" y="1119680"/>
                  <a:pt x="780591" y="1121238"/>
                </a:cubicBezTo>
                <a:cubicBezTo>
                  <a:pt x="780200" y="1122018"/>
                  <a:pt x="779617" y="1122801"/>
                  <a:pt x="779231" y="1123776"/>
                </a:cubicBezTo>
                <a:cubicBezTo>
                  <a:pt x="778844" y="1124555"/>
                  <a:pt x="778453" y="1125334"/>
                  <a:pt x="777870" y="1126309"/>
                </a:cubicBezTo>
                <a:cubicBezTo>
                  <a:pt x="777097" y="1127672"/>
                  <a:pt x="777097" y="1127476"/>
                  <a:pt x="777288" y="1129426"/>
                </a:cubicBezTo>
                <a:cubicBezTo>
                  <a:pt x="777484" y="1130596"/>
                  <a:pt x="777484" y="1131571"/>
                  <a:pt x="777680" y="1132738"/>
                </a:cubicBezTo>
                <a:cubicBezTo>
                  <a:pt x="778066" y="1133909"/>
                  <a:pt x="778453" y="1134884"/>
                  <a:pt x="778262" y="1135859"/>
                </a:cubicBezTo>
                <a:cubicBezTo>
                  <a:pt x="778066" y="1136834"/>
                  <a:pt x="777870" y="1138000"/>
                  <a:pt x="777680" y="1138975"/>
                </a:cubicBezTo>
                <a:cubicBezTo>
                  <a:pt x="777288" y="1140538"/>
                  <a:pt x="777288" y="1140729"/>
                  <a:pt x="778262" y="1141900"/>
                </a:cubicBezTo>
                <a:cubicBezTo>
                  <a:pt x="780978" y="1145408"/>
                  <a:pt x="785441" y="1143654"/>
                  <a:pt x="786219" y="1142483"/>
                </a:cubicBezTo>
                <a:cubicBezTo>
                  <a:pt x="786801" y="1141704"/>
                  <a:pt x="786801" y="1140342"/>
                  <a:pt x="786605" y="1139171"/>
                </a:cubicBezTo>
                <a:cubicBezTo>
                  <a:pt x="786410" y="1138000"/>
                  <a:pt x="786023" y="1137221"/>
                  <a:pt x="785827" y="1136246"/>
                </a:cubicBezTo>
                <a:cubicBezTo>
                  <a:pt x="786992" y="1136055"/>
                  <a:pt x="788157" y="1135859"/>
                  <a:pt x="789517" y="1135663"/>
                </a:cubicBezTo>
                <a:cubicBezTo>
                  <a:pt x="792429" y="1135271"/>
                  <a:pt x="791651" y="1135467"/>
                  <a:pt x="794171" y="1133909"/>
                </a:cubicBezTo>
                <a:cubicBezTo>
                  <a:pt x="794753" y="1133517"/>
                  <a:pt x="798056" y="1132351"/>
                  <a:pt x="798639" y="1132155"/>
                </a:cubicBezTo>
                <a:cubicBezTo>
                  <a:pt x="799608" y="1133713"/>
                  <a:pt x="799412" y="1132738"/>
                  <a:pt x="800381" y="1134884"/>
                </a:cubicBezTo>
                <a:cubicBezTo>
                  <a:pt x="800772" y="1135663"/>
                  <a:pt x="801355" y="1137809"/>
                  <a:pt x="801545" y="1138196"/>
                </a:cubicBezTo>
                <a:cubicBezTo>
                  <a:pt x="801741" y="1138588"/>
                  <a:pt x="802519" y="1138975"/>
                  <a:pt x="802710" y="1139367"/>
                </a:cubicBezTo>
                <a:cubicBezTo>
                  <a:pt x="804849" y="1141121"/>
                  <a:pt x="804457" y="1141317"/>
                  <a:pt x="805431" y="1143262"/>
                </a:cubicBezTo>
                <a:cubicBezTo>
                  <a:pt x="805622" y="1143654"/>
                  <a:pt x="806596" y="1144237"/>
                  <a:pt x="806982" y="1144629"/>
                </a:cubicBezTo>
                <a:lnTo>
                  <a:pt x="807565" y="1145212"/>
                </a:lnTo>
                <a:cubicBezTo>
                  <a:pt x="808338" y="1145991"/>
                  <a:pt x="809116" y="1145991"/>
                  <a:pt x="810085" y="1146579"/>
                </a:cubicBezTo>
                <a:cubicBezTo>
                  <a:pt x="811249" y="1147162"/>
                  <a:pt x="811832" y="1147941"/>
                  <a:pt x="813579" y="1148720"/>
                </a:cubicBezTo>
                <a:cubicBezTo>
                  <a:pt x="814357" y="1149112"/>
                  <a:pt x="816686" y="1149112"/>
                  <a:pt x="817269" y="1149499"/>
                </a:cubicBezTo>
                <a:lnTo>
                  <a:pt x="824643" y="1149499"/>
                </a:lnTo>
                <a:cubicBezTo>
                  <a:pt x="825803" y="1148916"/>
                  <a:pt x="825221" y="1149499"/>
                  <a:pt x="826194" y="1147941"/>
                </a:cubicBezTo>
                <a:cubicBezTo>
                  <a:pt x="826968" y="1146770"/>
                  <a:pt x="826581" y="1147162"/>
                  <a:pt x="827941" y="1146383"/>
                </a:cubicBezTo>
                <a:cubicBezTo>
                  <a:pt x="829297" y="1145604"/>
                  <a:pt x="828910" y="1145800"/>
                  <a:pt x="830271" y="1145604"/>
                </a:cubicBezTo>
                <a:cubicBezTo>
                  <a:pt x="832595" y="1145212"/>
                  <a:pt x="832013" y="1145604"/>
                  <a:pt x="833956" y="1142875"/>
                </a:cubicBezTo>
                <a:cubicBezTo>
                  <a:pt x="834734" y="1141900"/>
                  <a:pt x="834538" y="1141900"/>
                  <a:pt x="834925" y="1140538"/>
                </a:cubicBezTo>
                <a:cubicBezTo>
                  <a:pt x="834925" y="1140146"/>
                  <a:pt x="835120" y="1139563"/>
                  <a:pt x="835120" y="1139171"/>
                </a:cubicBezTo>
                <a:lnTo>
                  <a:pt x="836672" y="1137417"/>
                </a:lnTo>
                <a:cubicBezTo>
                  <a:pt x="836867" y="1137221"/>
                  <a:pt x="837254" y="1136834"/>
                  <a:pt x="837640" y="1136638"/>
                </a:cubicBezTo>
                <a:cubicBezTo>
                  <a:pt x="838419" y="1136834"/>
                  <a:pt x="838614" y="1137025"/>
                  <a:pt x="839583" y="1137025"/>
                </a:cubicBezTo>
                <a:cubicBezTo>
                  <a:pt x="839779" y="1137417"/>
                  <a:pt x="839970" y="1140538"/>
                  <a:pt x="840166" y="1141121"/>
                </a:cubicBezTo>
                <a:cubicBezTo>
                  <a:pt x="840166" y="1141900"/>
                  <a:pt x="840361" y="1142483"/>
                  <a:pt x="840944" y="1142679"/>
                </a:cubicBezTo>
                <a:cubicBezTo>
                  <a:pt x="841717" y="1143071"/>
                  <a:pt x="842108" y="1142875"/>
                  <a:pt x="842691" y="1142679"/>
                </a:cubicBezTo>
                <a:cubicBezTo>
                  <a:pt x="842691" y="1143071"/>
                  <a:pt x="842299" y="1143262"/>
                  <a:pt x="842108" y="1143850"/>
                </a:cubicBezTo>
                <a:cubicBezTo>
                  <a:pt x="841913" y="1144825"/>
                  <a:pt x="842691" y="1145604"/>
                  <a:pt x="843464" y="1145604"/>
                </a:cubicBezTo>
                <a:cubicBezTo>
                  <a:pt x="844046" y="1145604"/>
                  <a:pt x="844433" y="1145408"/>
                  <a:pt x="844824" y="1145212"/>
                </a:cubicBezTo>
                <a:cubicBezTo>
                  <a:pt x="845407" y="1145991"/>
                  <a:pt x="846958" y="1145991"/>
                  <a:pt x="847927" y="1144629"/>
                </a:cubicBezTo>
                <a:cubicBezTo>
                  <a:pt x="848123" y="1144237"/>
                  <a:pt x="848318" y="1143850"/>
                  <a:pt x="848509" y="1143654"/>
                </a:cubicBezTo>
                <a:cubicBezTo>
                  <a:pt x="849091" y="1144046"/>
                  <a:pt x="849674" y="1145016"/>
                  <a:pt x="850838" y="1144433"/>
                </a:cubicBezTo>
                <a:cubicBezTo>
                  <a:pt x="851225" y="1144237"/>
                  <a:pt x="852390" y="1143071"/>
                  <a:pt x="852585" y="1142679"/>
                </a:cubicBezTo>
                <a:cubicBezTo>
                  <a:pt x="853946" y="1141121"/>
                  <a:pt x="851807" y="1139754"/>
                  <a:pt x="851421" y="1137809"/>
                </a:cubicBezTo>
                <a:cubicBezTo>
                  <a:pt x="852003" y="1138000"/>
                  <a:pt x="852585" y="1138196"/>
                  <a:pt x="853168" y="1138392"/>
                </a:cubicBezTo>
                <a:lnTo>
                  <a:pt x="857048" y="1139367"/>
                </a:lnTo>
                <a:cubicBezTo>
                  <a:pt x="857631" y="1139563"/>
                  <a:pt x="858600" y="1139563"/>
                  <a:pt x="859182" y="1139563"/>
                </a:cubicBezTo>
                <a:cubicBezTo>
                  <a:pt x="860738" y="1139754"/>
                  <a:pt x="862094" y="1139754"/>
                  <a:pt x="863841" y="1139754"/>
                </a:cubicBezTo>
                <a:cubicBezTo>
                  <a:pt x="864619" y="1139754"/>
                  <a:pt x="865392" y="1139950"/>
                  <a:pt x="865974" y="1139563"/>
                </a:cubicBezTo>
                <a:cubicBezTo>
                  <a:pt x="866366" y="1139367"/>
                  <a:pt x="867139" y="1138975"/>
                  <a:pt x="867531" y="1138779"/>
                </a:cubicBezTo>
                <a:cubicBezTo>
                  <a:pt x="867721" y="1140538"/>
                  <a:pt x="868695" y="1142679"/>
                  <a:pt x="868499" y="1144433"/>
                </a:cubicBezTo>
                <a:cubicBezTo>
                  <a:pt x="868304" y="1145016"/>
                  <a:pt x="867917" y="1145212"/>
                  <a:pt x="867917" y="1146187"/>
                </a:cubicBezTo>
                <a:cubicBezTo>
                  <a:pt x="867917" y="1147162"/>
                  <a:pt x="869082" y="1148137"/>
                  <a:pt x="870437" y="1147162"/>
                </a:cubicBezTo>
                <a:cubicBezTo>
                  <a:pt x="871411" y="1146579"/>
                  <a:pt x="871993" y="1145800"/>
                  <a:pt x="872380" y="1144629"/>
                </a:cubicBezTo>
                <a:cubicBezTo>
                  <a:pt x="872962" y="1142875"/>
                  <a:pt x="873158" y="1140538"/>
                  <a:pt x="873158" y="1138588"/>
                </a:cubicBezTo>
                <a:cubicBezTo>
                  <a:pt x="873158" y="1137809"/>
                  <a:pt x="872962" y="1137025"/>
                  <a:pt x="872962" y="1136442"/>
                </a:cubicBezTo>
                <a:cubicBezTo>
                  <a:pt x="872962" y="1134884"/>
                  <a:pt x="874127" y="1132934"/>
                  <a:pt x="874905" y="1131763"/>
                </a:cubicBezTo>
                <a:lnTo>
                  <a:pt x="876065" y="1130596"/>
                </a:lnTo>
                <a:cubicBezTo>
                  <a:pt x="876647" y="1131180"/>
                  <a:pt x="876647" y="1131571"/>
                  <a:pt x="878203" y="1132547"/>
                </a:cubicBezTo>
                <a:cubicBezTo>
                  <a:pt x="879172" y="1133130"/>
                  <a:pt x="880141" y="1133326"/>
                  <a:pt x="881115" y="1133713"/>
                </a:cubicBezTo>
                <a:cubicBezTo>
                  <a:pt x="882666" y="1134105"/>
                  <a:pt x="883053" y="1133130"/>
                  <a:pt x="883249" y="1131959"/>
                </a:cubicBezTo>
                <a:cubicBezTo>
                  <a:pt x="883635" y="1130205"/>
                  <a:pt x="883831" y="1128063"/>
                  <a:pt x="883439" y="1126309"/>
                </a:cubicBezTo>
                <a:cubicBezTo>
                  <a:pt x="883249" y="1125722"/>
                  <a:pt x="883053" y="1125138"/>
                  <a:pt x="883053" y="1124555"/>
                </a:cubicBezTo>
                <a:cubicBezTo>
                  <a:pt x="882857" y="1122605"/>
                  <a:pt x="883053" y="1122993"/>
                  <a:pt x="882275" y="1121238"/>
                </a:cubicBezTo>
                <a:cubicBezTo>
                  <a:pt x="881502" y="1119293"/>
                  <a:pt x="880533" y="1117343"/>
                  <a:pt x="879755" y="1115589"/>
                </a:cubicBezTo>
                <a:cubicBezTo>
                  <a:pt x="878977" y="1114031"/>
                  <a:pt x="877812" y="1111885"/>
                  <a:pt x="877039" y="1110131"/>
                </a:cubicBezTo>
                <a:cubicBezTo>
                  <a:pt x="876843" y="1109739"/>
                  <a:pt x="876647" y="1109156"/>
                  <a:pt x="876456" y="1108769"/>
                </a:cubicBezTo>
                <a:cubicBezTo>
                  <a:pt x="876065" y="1107985"/>
                  <a:pt x="875874" y="1106427"/>
                  <a:pt x="875678" y="1105452"/>
                </a:cubicBezTo>
                <a:cubicBezTo>
                  <a:pt x="875483" y="1104869"/>
                  <a:pt x="874905" y="1104090"/>
                  <a:pt x="874323" y="1103698"/>
                </a:cubicBezTo>
                <a:lnTo>
                  <a:pt x="871798" y="1100969"/>
                </a:lnTo>
                <a:cubicBezTo>
                  <a:pt x="870633" y="1099607"/>
                  <a:pt x="871020" y="1099994"/>
                  <a:pt x="869468" y="1099215"/>
                </a:cubicBezTo>
                <a:cubicBezTo>
                  <a:pt x="869273" y="1099024"/>
                  <a:pt x="868304" y="1098632"/>
                  <a:pt x="868113" y="1098436"/>
                </a:cubicBezTo>
                <a:cubicBezTo>
                  <a:pt x="867917" y="1098240"/>
                  <a:pt x="866557" y="1096099"/>
                  <a:pt x="866557" y="1095903"/>
                </a:cubicBezTo>
                <a:cubicBezTo>
                  <a:pt x="867721" y="1095903"/>
                  <a:pt x="867917" y="1096099"/>
                  <a:pt x="869664" y="1095707"/>
                </a:cubicBezTo>
                <a:cubicBezTo>
                  <a:pt x="871020" y="1095516"/>
                  <a:pt x="872380" y="1095124"/>
                  <a:pt x="873545" y="1094541"/>
                </a:cubicBezTo>
                <a:cubicBezTo>
                  <a:pt x="874127" y="1094345"/>
                  <a:pt x="874127" y="1094345"/>
                  <a:pt x="874709" y="1094732"/>
                </a:cubicBezTo>
                <a:cubicBezTo>
                  <a:pt x="876843" y="1095707"/>
                  <a:pt x="876843" y="1095903"/>
                  <a:pt x="878394" y="1097853"/>
                </a:cubicBezTo>
                <a:cubicBezTo>
                  <a:pt x="878590" y="1098240"/>
                  <a:pt x="878977" y="1098436"/>
                  <a:pt x="879172" y="1098828"/>
                </a:cubicBezTo>
                <a:cubicBezTo>
                  <a:pt x="880337" y="1100190"/>
                  <a:pt x="880337" y="1100386"/>
                  <a:pt x="881306" y="1101944"/>
                </a:cubicBezTo>
                <a:cubicBezTo>
                  <a:pt x="882275" y="1103502"/>
                  <a:pt x="883635" y="1105648"/>
                  <a:pt x="884604" y="1107010"/>
                </a:cubicBezTo>
                <a:cubicBezTo>
                  <a:pt x="885578" y="1108573"/>
                  <a:pt x="885578" y="1107985"/>
                  <a:pt x="884604" y="1110523"/>
                </a:cubicBezTo>
                <a:cubicBezTo>
                  <a:pt x="884218" y="1111302"/>
                  <a:pt x="884218" y="1112664"/>
                  <a:pt x="884218" y="1113443"/>
                </a:cubicBezTo>
                <a:cubicBezTo>
                  <a:pt x="884022" y="1116172"/>
                  <a:pt x="884604" y="1115785"/>
                  <a:pt x="887516" y="1116951"/>
                </a:cubicBezTo>
                <a:cubicBezTo>
                  <a:pt x="888294" y="1117147"/>
                  <a:pt x="889263" y="1117539"/>
                  <a:pt x="890041" y="1117926"/>
                </a:cubicBezTo>
                <a:cubicBezTo>
                  <a:pt x="890428" y="1118122"/>
                  <a:pt x="891010" y="1117926"/>
                  <a:pt x="891396" y="1117730"/>
                </a:cubicBezTo>
                <a:cubicBezTo>
                  <a:pt x="891788" y="1117539"/>
                  <a:pt x="891788" y="1117147"/>
                  <a:pt x="892175" y="1116755"/>
                </a:cubicBezTo>
                <a:lnTo>
                  <a:pt x="892175" y="1111885"/>
                </a:lnTo>
                <a:cubicBezTo>
                  <a:pt x="891979" y="1111493"/>
                  <a:pt x="891788" y="1110131"/>
                  <a:pt x="891592" y="1109548"/>
                </a:cubicBezTo>
                <a:cubicBezTo>
                  <a:pt x="891396" y="1108769"/>
                  <a:pt x="891206" y="1107985"/>
                  <a:pt x="891010" y="1107206"/>
                </a:cubicBezTo>
                <a:cubicBezTo>
                  <a:pt x="890814" y="1106427"/>
                  <a:pt x="890623" y="1105844"/>
                  <a:pt x="890232" y="1105065"/>
                </a:cubicBezTo>
                <a:cubicBezTo>
                  <a:pt x="889649" y="1103311"/>
                  <a:pt x="889845" y="1103502"/>
                  <a:pt x="888876" y="1102140"/>
                </a:cubicBezTo>
                <a:cubicBezTo>
                  <a:pt x="887325" y="1099994"/>
                  <a:pt x="887325" y="1100190"/>
                  <a:pt x="886160" y="1097657"/>
                </a:cubicBezTo>
                <a:cubicBezTo>
                  <a:pt x="885186" y="1095320"/>
                  <a:pt x="884413" y="1094541"/>
                  <a:pt x="883053" y="1092199"/>
                </a:cubicBezTo>
                <a:cubicBezTo>
                  <a:pt x="882084" y="1090445"/>
                  <a:pt x="882275" y="1090249"/>
                  <a:pt x="880533" y="1089083"/>
                </a:cubicBezTo>
                <a:cubicBezTo>
                  <a:pt x="877621" y="1086937"/>
                  <a:pt x="874905" y="1087716"/>
                  <a:pt x="871020" y="1087329"/>
                </a:cubicBezTo>
                <a:cubicBezTo>
                  <a:pt x="870829" y="1085771"/>
                  <a:pt x="870633" y="1083625"/>
                  <a:pt x="870633" y="1081871"/>
                </a:cubicBezTo>
                <a:cubicBezTo>
                  <a:pt x="870437" y="1080117"/>
                  <a:pt x="870437" y="1078167"/>
                  <a:pt x="870246" y="1076413"/>
                </a:cubicBezTo>
                <a:cubicBezTo>
                  <a:pt x="870051" y="1074659"/>
                  <a:pt x="869468" y="1072518"/>
                  <a:pt x="869664" y="1071347"/>
                </a:cubicBezTo>
                <a:cubicBezTo>
                  <a:pt x="869855" y="1070176"/>
                  <a:pt x="870246" y="1069201"/>
                  <a:pt x="869278" y="1068422"/>
                </a:cubicBezTo>
                <a:cubicBezTo>
                  <a:pt x="868695" y="1068035"/>
                  <a:pt x="869082" y="1068618"/>
                  <a:pt x="868499" y="1067643"/>
                </a:cubicBezTo>
                <a:cubicBezTo>
                  <a:pt x="868304" y="1067447"/>
                  <a:pt x="868304" y="1067447"/>
                  <a:pt x="868499" y="1067060"/>
                </a:cubicBezTo>
                <a:cubicBezTo>
                  <a:pt x="868695" y="1067060"/>
                  <a:pt x="869855" y="1067643"/>
                  <a:pt x="870246" y="1067643"/>
                </a:cubicBezTo>
                <a:cubicBezTo>
                  <a:pt x="870633" y="1067839"/>
                  <a:pt x="870633" y="1067839"/>
                  <a:pt x="870829" y="1068035"/>
                </a:cubicBezTo>
                <a:cubicBezTo>
                  <a:pt x="870829" y="1069010"/>
                  <a:pt x="870829" y="1069397"/>
                  <a:pt x="871020" y="1070176"/>
                </a:cubicBezTo>
                <a:cubicBezTo>
                  <a:pt x="871215" y="1070568"/>
                  <a:pt x="871602" y="1071347"/>
                  <a:pt x="871798" y="1071734"/>
                </a:cubicBezTo>
                <a:cubicBezTo>
                  <a:pt x="872184" y="1072126"/>
                  <a:pt x="872767" y="1072322"/>
                  <a:pt x="873545" y="1072322"/>
                </a:cubicBezTo>
                <a:cubicBezTo>
                  <a:pt x="878394" y="1073101"/>
                  <a:pt x="877229" y="1073101"/>
                  <a:pt x="879559" y="1070955"/>
                </a:cubicBezTo>
                <a:cubicBezTo>
                  <a:pt x="879950" y="1070568"/>
                  <a:pt x="880337" y="1069201"/>
                  <a:pt x="880724" y="1068618"/>
                </a:cubicBezTo>
                <a:cubicBezTo>
                  <a:pt x="880919" y="1068422"/>
                  <a:pt x="882857" y="1066668"/>
                  <a:pt x="883249" y="1066281"/>
                </a:cubicBezTo>
                <a:lnTo>
                  <a:pt x="886743" y="1062577"/>
                </a:lnTo>
                <a:cubicBezTo>
                  <a:pt x="887325" y="1061994"/>
                  <a:pt x="889649" y="1062577"/>
                  <a:pt x="890232" y="1061406"/>
                </a:cubicBezTo>
                <a:cubicBezTo>
                  <a:pt x="890623" y="1060627"/>
                  <a:pt x="890428" y="1060240"/>
                  <a:pt x="890232" y="1059652"/>
                </a:cubicBezTo>
                <a:cubicBezTo>
                  <a:pt x="890428" y="1059456"/>
                  <a:pt x="891206" y="1059069"/>
                  <a:pt x="891396" y="1058873"/>
                </a:cubicBezTo>
                <a:cubicBezTo>
                  <a:pt x="891979" y="1058481"/>
                  <a:pt x="891979" y="1058290"/>
                  <a:pt x="892175" y="1057702"/>
                </a:cubicBezTo>
                <a:lnTo>
                  <a:pt x="892175" y="1057119"/>
                </a:lnTo>
                <a:cubicBezTo>
                  <a:pt x="891979" y="1056923"/>
                  <a:pt x="891979" y="1056727"/>
                  <a:pt x="891788" y="1056536"/>
                </a:cubicBezTo>
                <a:cubicBezTo>
                  <a:pt x="891396" y="1056144"/>
                  <a:pt x="890623" y="1055757"/>
                  <a:pt x="890041" y="1055561"/>
                </a:cubicBezTo>
                <a:cubicBezTo>
                  <a:pt x="889263" y="1055169"/>
                  <a:pt x="888098" y="1054586"/>
                  <a:pt x="887712" y="1054003"/>
                </a:cubicBezTo>
                <a:cubicBezTo>
                  <a:pt x="887325" y="1053219"/>
                  <a:pt x="886933" y="1052053"/>
                  <a:pt x="886351" y="1051661"/>
                </a:cubicBezTo>
                <a:cubicBezTo>
                  <a:pt x="886160" y="1051465"/>
                  <a:pt x="886160" y="1051274"/>
                  <a:pt x="885965" y="1051078"/>
                </a:cubicBezTo>
                <a:cubicBezTo>
                  <a:pt x="884218" y="1049128"/>
                  <a:pt x="883831" y="1047957"/>
                  <a:pt x="882275" y="1046399"/>
                </a:cubicBezTo>
                <a:cubicBezTo>
                  <a:pt x="881115" y="1045037"/>
                  <a:pt x="879950" y="1043866"/>
                  <a:pt x="878590" y="1042695"/>
                </a:cubicBezTo>
                <a:cubicBezTo>
                  <a:pt x="875483" y="1040162"/>
                  <a:pt x="871993" y="1038212"/>
                  <a:pt x="867335" y="1037242"/>
                </a:cubicBezTo>
                <a:cubicBezTo>
                  <a:pt x="865201" y="1036850"/>
                  <a:pt x="862872" y="1036654"/>
                  <a:pt x="860542" y="1036654"/>
                </a:cubicBezTo>
                <a:cubicBezTo>
                  <a:pt x="857244" y="1036850"/>
                  <a:pt x="856853" y="1037046"/>
                  <a:pt x="853946" y="1037433"/>
                </a:cubicBezTo>
                <a:cubicBezTo>
                  <a:pt x="854528" y="1034704"/>
                  <a:pt x="854332" y="1033146"/>
                  <a:pt x="853364" y="1030809"/>
                </a:cubicBezTo>
                <a:cubicBezTo>
                  <a:pt x="852585" y="1028859"/>
                  <a:pt x="851617" y="1027301"/>
                  <a:pt x="850648" y="1025547"/>
                </a:cubicBezTo>
                <a:cubicBezTo>
                  <a:pt x="850452" y="1025155"/>
                  <a:pt x="850256" y="1024572"/>
                  <a:pt x="850065" y="1024180"/>
                </a:cubicBezTo>
                <a:cubicBezTo>
                  <a:pt x="849483" y="1022622"/>
                  <a:pt x="849483" y="1022235"/>
                  <a:pt x="848509" y="1019893"/>
                </a:cubicBezTo>
                <a:cubicBezTo>
                  <a:pt x="847344" y="1017360"/>
                  <a:pt x="845597" y="1015802"/>
                  <a:pt x="845211" y="1015219"/>
                </a:cubicBezTo>
                <a:cubicBezTo>
                  <a:pt x="845989" y="1015023"/>
                  <a:pt x="846571" y="1014631"/>
                  <a:pt x="847154" y="1014244"/>
                </a:cubicBezTo>
                <a:cubicBezTo>
                  <a:pt x="847540" y="1014048"/>
                  <a:pt x="847736" y="1014048"/>
                  <a:pt x="848318" y="1014048"/>
                </a:cubicBezTo>
                <a:cubicBezTo>
                  <a:pt x="852003" y="1013269"/>
                  <a:pt x="852199" y="1008394"/>
                  <a:pt x="851807" y="1005082"/>
                </a:cubicBezTo>
                <a:cubicBezTo>
                  <a:pt x="851807" y="1003911"/>
                  <a:pt x="851617" y="1003720"/>
                  <a:pt x="851034" y="1003132"/>
                </a:cubicBezTo>
                <a:cubicBezTo>
                  <a:pt x="849870" y="1001574"/>
                  <a:pt x="848123" y="1000212"/>
                  <a:pt x="845989" y="999624"/>
                </a:cubicBezTo>
                <a:cubicBezTo>
                  <a:pt x="843660" y="999041"/>
                  <a:pt x="841134" y="999237"/>
                  <a:pt x="839001" y="1000403"/>
                </a:cubicBezTo>
                <a:cubicBezTo>
                  <a:pt x="838419" y="1000795"/>
                  <a:pt x="837836" y="1001182"/>
                  <a:pt x="837450" y="1001574"/>
                </a:cubicBezTo>
                <a:cubicBezTo>
                  <a:pt x="836089" y="1003328"/>
                  <a:pt x="836481" y="1003524"/>
                  <a:pt x="836481" y="1006057"/>
                </a:cubicBezTo>
                <a:cubicBezTo>
                  <a:pt x="834734" y="1007419"/>
                  <a:pt x="833178" y="1006640"/>
                  <a:pt x="831626" y="1006057"/>
                </a:cubicBezTo>
                <a:cubicBezTo>
                  <a:pt x="830462" y="1005665"/>
                  <a:pt x="828910" y="1005278"/>
                  <a:pt x="827746" y="1005278"/>
                </a:cubicBezTo>
                <a:cubicBezTo>
                  <a:pt x="827359" y="1005278"/>
                  <a:pt x="826581" y="1005474"/>
                  <a:pt x="826194" y="1005278"/>
                </a:cubicBezTo>
                <a:cubicBezTo>
                  <a:pt x="824643" y="1004886"/>
                  <a:pt x="822700" y="1004107"/>
                  <a:pt x="821149" y="1003911"/>
                </a:cubicBezTo>
                <a:cubicBezTo>
                  <a:pt x="820175" y="1003720"/>
                  <a:pt x="819402" y="1003720"/>
                  <a:pt x="818433" y="1003524"/>
                </a:cubicBezTo>
                <a:cubicBezTo>
                  <a:pt x="818042" y="1003328"/>
                  <a:pt x="817655" y="1003328"/>
                  <a:pt x="817269" y="1003132"/>
                </a:cubicBezTo>
                <a:cubicBezTo>
                  <a:pt x="816490" y="1002936"/>
                  <a:pt x="816490" y="1003132"/>
                  <a:pt x="815908" y="1003132"/>
                </a:cubicBezTo>
                <a:cubicBezTo>
                  <a:pt x="815712" y="1002936"/>
                  <a:pt x="815326" y="1002549"/>
                  <a:pt x="815130" y="1002353"/>
                </a:cubicBezTo>
                <a:cubicBezTo>
                  <a:pt x="814939" y="1002157"/>
                  <a:pt x="814743" y="1001966"/>
                  <a:pt x="814357" y="1001574"/>
                </a:cubicBezTo>
                <a:lnTo>
                  <a:pt x="810863" y="997870"/>
                </a:lnTo>
                <a:cubicBezTo>
                  <a:pt x="810667" y="997674"/>
                  <a:pt x="810281" y="997287"/>
                  <a:pt x="810281" y="997091"/>
                </a:cubicBezTo>
                <a:cubicBezTo>
                  <a:pt x="810085" y="996704"/>
                  <a:pt x="811059" y="994166"/>
                  <a:pt x="810085" y="992025"/>
                </a:cubicBezTo>
                <a:cubicBezTo>
                  <a:pt x="809894" y="991437"/>
                  <a:pt x="809312" y="990854"/>
                  <a:pt x="808729" y="990467"/>
                </a:cubicBezTo>
                <a:cubicBezTo>
                  <a:pt x="807951" y="990075"/>
                  <a:pt x="807369" y="989879"/>
                  <a:pt x="806400" y="989879"/>
                </a:cubicBezTo>
                <a:lnTo>
                  <a:pt x="804457" y="986763"/>
                </a:lnTo>
                <a:cubicBezTo>
                  <a:pt x="804071" y="986175"/>
                  <a:pt x="803875" y="985788"/>
                  <a:pt x="803488" y="985205"/>
                </a:cubicBezTo>
                <a:cubicBezTo>
                  <a:pt x="802710" y="984034"/>
                  <a:pt x="803102" y="984421"/>
                  <a:pt x="802128" y="984034"/>
                </a:cubicBezTo>
                <a:lnTo>
                  <a:pt x="799412" y="984034"/>
                </a:lnTo>
                <a:cubicBezTo>
                  <a:pt x="799025" y="984230"/>
                  <a:pt x="798247" y="984421"/>
                  <a:pt x="798056" y="985396"/>
                </a:cubicBezTo>
                <a:cubicBezTo>
                  <a:pt x="798056" y="986175"/>
                  <a:pt x="799221" y="988321"/>
                  <a:pt x="799608" y="989296"/>
                </a:cubicBezTo>
                <a:cubicBezTo>
                  <a:pt x="800190" y="990658"/>
                  <a:pt x="800381" y="990467"/>
                  <a:pt x="799994" y="991246"/>
                </a:cubicBezTo>
                <a:cubicBezTo>
                  <a:pt x="798829" y="994166"/>
                  <a:pt x="799608" y="996895"/>
                  <a:pt x="802710" y="998262"/>
                </a:cubicBezTo>
                <a:cubicBezTo>
                  <a:pt x="803102" y="998458"/>
                  <a:pt x="804653" y="998845"/>
                  <a:pt x="804849" y="998845"/>
                </a:cubicBezTo>
                <a:cubicBezTo>
                  <a:pt x="804849" y="998845"/>
                  <a:pt x="811059" y="1010927"/>
                  <a:pt x="811249" y="1011319"/>
                </a:cubicBezTo>
                <a:lnTo>
                  <a:pt x="809698" y="1012490"/>
                </a:lnTo>
                <a:cubicBezTo>
                  <a:pt x="808338" y="1013465"/>
                  <a:pt x="808729" y="1013465"/>
                  <a:pt x="807755" y="1013269"/>
                </a:cubicBezTo>
                <a:cubicBezTo>
                  <a:pt x="805818" y="1013073"/>
                  <a:pt x="803292" y="1012877"/>
                  <a:pt x="801355" y="1013269"/>
                </a:cubicBezTo>
                <a:cubicBezTo>
                  <a:pt x="800963" y="1013269"/>
                  <a:pt x="800577" y="1013465"/>
                  <a:pt x="800381" y="1013656"/>
                </a:cubicBezTo>
                <a:cubicBezTo>
                  <a:pt x="799994" y="1013656"/>
                  <a:pt x="799608" y="1013656"/>
                  <a:pt x="799025" y="1013656"/>
                </a:cubicBezTo>
                <a:cubicBezTo>
                  <a:pt x="797665" y="1013852"/>
                  <a:pt x="796500" y="1014827"/>
                  <a:pt x="795727" y="1015802"/>
                </a:cubicBezTo>
                <a:cubicBezTo>
                  <a:pt x="795531" y="1015998"/>
                  <a:pt x="795335" y="1016385"/>
                  <a:pt x="795145" y="1016581"/>
                </a:cubicBezTo>
                <a:cubicBezTo>
                  <a:pt x="794562" y="1016777"/>
                  <a:pt x="794562" y="1016189"/>
                  <a:pt x="792037" y="1017556"/>
                </a:cubicBezTo>
                <a:cubicBezTo>
                  <a:pt x="791068" y="1018139"/>
                  <a:pt x="789708" y="1017360"/>
                  <a:pt x="788352" y="1018139"/>
                </a:cubicBezTo>
                <a:cubicBezTo>
                  <a:pt x="787379" y="1018727"/>
                  <a:pt x="787383" y="1019310"/>
                  <a:pt x="787188" y="1019697"/>
                </a:cubicBezTo>
                <a:cubicBezTo>
                  <a:pt x="786219" y="1019893"/>
                  <a:pt x="785441" y="1019697"/>
                  <a:pt x="784472" y="1020089"/>
                </a:cubicBezTo>
                <a:cubicBezTo>
                  <a:pt x="783498" y="1020481"/>
                  <a:pt x="783307" y="1021064"/>
                  <a:pt x="782529" y="1021451"/>
                </a:cubicBezTo>
                <a:cubicBezTo>
                  <a:pt x="781751" y="1021843"/>
                  <a:pt x="781169" y="1022039"/>
                  <a:pt x="780591" y="1022622"/>
                </a:cubicBezTo>
                <a:cubicBezTo>
                  <a:pt x="780009" y="1023014"/>
                  <a:pt x="779617" y="1023597"/>
                  <a:pt x="779231" y="1024376"/>
                </a:cubicBezTo>
                <a:cubicBezTo>
                  <a:pt x="778648" y="1025743"/>
                  <a:pt x="779231" y="1025351"/>
                  <a:pt x="777680" y="1025934"/>
                </a:cubicBezTo>
                <a:cubicBezTo>
                  <a:pt x="775933" y="1026522"/>
                  <a:pt x="773990" y="1027688"/>
                  <a:pt x="772825" y="1028859"/>
                </a:cubicBezTo>
                <a:cubicBezTo>
                  <a:pt x="770887" y="1031005"/>
                  <a:pt x="770887" y="1029834"/>
                  <a:pt x="769527" y="1030030"/>
                </a:cubicBezTo>
                <a:cubicBezTo>
                  <a:pt x="767589" y="1030226"/>
                  <a:pt x="767007" y="1033734"/>
                  <a:pt x="772439" y="1033734"/>
                </a:cubicBezTo>
                <a:cubicBezTo>
                  <a:pt x="774185" y="1033734"/>
                  <a:pt x="775933" y="1033146"/>
                  <a:pt x="777484" y="1032563"/>
                </a:cubicBezTo>
                <a:cubicBezTo>
                  <a:pt x="778066" y="1032367"/>
                  <a:pt x="778066" y="1032171"/>
                  <a:pt x="778648" y="1032563"/>
                </a:cubicBezTo>
                <a:cubicBezTo>
                  <a:pt x="779035" y="1032759"/>
                  <a:pt x="779427" y="1032950"/>
                  <a:pt x="779617" y="1033146"/>
                </a:cubicBezTo>
                <a:cubicBezTo>
                  <a:pt x="781364" y="1033925"/>
                  <a:pt x="781751" y="1033734"/>
                  <a:pt x="783307" y="1034317"/>
                </a:cubicBezTo>
                <a:cubicBezTo>
                  <a:pt x="783694" y="1034513"/>
                  <a:pt x="783889" y="1034704"/>
                  <a:pt x="784472" y="1034704"/>
                </a:cubicBezTo>
                <a:cubicBezTo>
                  <a:pt x="785441" y="1034900"/>
                  <a:pt x="786219" y="1034704"/>
                  <a:pt x="786992" y="1034317"/>
                </a:cubicBezTo>
                <a:cubicBezTo>
                  <a:pt x="788157" y="1033734"/>
                  <a:pt x="788157" y="1033734"/>
                  <a:pt x="789517" y="1033734"/>
                </a:cubicBezTo>
                <a:cubicBezTo>
                  <a:pt x="793784" y="1033734"/>
                  <a:pt x="793980" y="1030613"/>
                  <a:pt x="795918" y="1030809"/>
                </a:cubicBezTo>
                <a:cubicBezTo>
                  <a:pt x="798829" y="1031196"/>
                  <a:pt x="801741" y="1033146"/>
                  <a:pt x="805039" y="1034121"/>
                </a:cubicBezTo>
                <a:cubicBezTo>
                  <a:pt x="806013" y="1034317"/>
                  <a:pt x="806786" y="1034513"/>
                  <a:pt x="807951" y="1034513"/>
                </a:cubicBezTo>
                <a:cubicBezTo>
                  <a:pt x="810281" y="1034513"/>
                  <a:pt x="809312" y="1033925"/>
                  <a:pt x="810476" y="1033925"/>
                </a:cubicBezTo>
                <a:cubicBezTo>
                  <a:pt x="812414" y="1033925"/>
                  <a:pt x="814357" y="1033734"/>
                  <a:pt x="816490" y="1033538"/>
                </a:cubicBezTo>
                <a:cubicBezTo>
                  <a:pt x="818433" y="1033342"/>
                  <a:pt x="820567" y="1033342"/>
                  <a:pt x="822314" y="1033146"/>
                </a:cubicBezTo>
                <a:lnTo>
                  <a:pt x="823865" y="1036267"/>
                </a:lnTo>
                <a:cubicBezTo>
                  <a:pt x="824447" y="1037433"/>
                  <a:pt x="824447" y="1037046"/>
                  <a:pt x="824252" y="1038021"/>
                </a:cubicBezTo>
                <a:cubicBezTo>
                  <a:pt x="824061" y="1038604"/>
                  <a:pt x="823865" y="1039187"/>
                  <a:pt x="823865" y="1039775"/>
                </a:cubicBezTo>
                <a:cubicBezTo>
                  <a:pt x="823283" y="1042504"/>
                  <a:pt x="822896" y="1045037"/>
                  <a:pt x="822700" y="1047957"/>
                </a:cubicBezTo>
                <a:cubicBezTo>
                  <a:pt x="822700" y="1048741"/>
                  <a:pt x="822700" y="1049520"/>
                  <a:pt x="822700" y="1050299"/>
                </a:cubicBezTo>
                <a:cubicBezTo>
                  <a:pt x="822700" y="1050686"/>
                  <a:pt x="822896" y="1052249"/>
                  <a:pt x="822700" y="1052440"/>
                </a:cubicBezTo>
                <a:cubicBezTo>
                  <a:pt x="822700" y="1052636"/>
                  <a:pt x="822314" y="1052832"/>
                  <a:pt x="822314" y="1053219"/>
                </a:cubicBezTo>
                <a:lnTo>
                  <a:pt x="821732" y="1056144"/>
                </a:lnTo>
                <a:cubicBezTo>
                  <a:pt x="821536" y="1057119"/>
                  <a:pt x="820758" y="1058873"/>
                  <a:pt x="821149" y="1059848"/>
                </a:cubicBezTo>
                <a:cubicBezTo>
                  <a:pt x="821536" y="1060627"/>
                  <a:pt x="822700" y="1061994"/>
                  <a:pt x="822896" y="1062577"/>
                </a:cubicBezTo>
                <a:cubicBezTo>
                  <a:pt x="821732" y="1062577"/>
                  <a:pt x="820371" y="1062577"/>
                  <a:pt x="819206" y="1062577"/>
                </a:cubicBezTo>
                <a:cubicBezTo>
                  <a:pt x="812223" y="1062964"/>
                  <a:pt x="800577" y="1067643"/>
                  <a:pt x="796892" y="1073684"/>
                </a:cubicBezTo>
                <a:cubicBezTo>
                  <a:pt x="796114" y="1075051"/>
                  <a:pt x="796696" y="1074855"/>
                  <a:pt x="794949" y="1075438"/>
                </a:cubicBezTo>
                <a:cubicBezTo>
                  <a:pt x="790873" y="1077192"/>
                  <a:pt x="785637" y="1078167"/>
                  <a:pt x="780978" y="1080117"/>
                </a:cubicBezTo>
                <a:cubicBezTo>
                  <a:pt x="777680" y="1081479"/>
                  <a:pt x="773990" y="1083625"/>
                  <a:pt x="773603" y="1087716"/>
                </a:cubicBezTo>
                <a:cubicBezTo>
                  <a:pt x="773407" y="1089083"/>
                  <a:pt x="773799" y="1089666"/>
                  <a:pt x="773217" y="1091033"/>
                </a:cubicBezTo>
                <a:cubicBezTo>
                  <a:pt x="772634" y="1092199"/>
                  <a:pt x="771856" y="1092395"/>
                  <a:pt x="771274" y="1092787"/>
                </a:cubicBezTo>
                <a:cubicBezTo>
                  <a:pt x="770109" y="1093566"/>
                  <a:pt x="768944" y="1095903"/>
                  <a:pt x="768558" y="1097270"/>
                </a:cubicBezTo>
                <a:cubicBezTo>
                  <a:pt x="767393" y="1101361"/>
                  <a:pt x="768754" y="1104286"/>
                  <a:pt x="767589" y="1107206"/>
                </a:cubicBezTo>
                <a:cubicBezTo>
                  <a:pt x="767007" y="1108377"/>
                  <a:pt x="766811" y="1107598"/>
                  <a:pt x="766229" y="1109548"/>
                </a:cubicBezTo>
                <a:cubicBezTo>
                  <a:pt x="765260" y="1113443"/>
                  <a:pt x="766229" y="1115001"/>
                  <a:pt x="766229" y="1116172"/>
                </a:cubicBezTo>
                <a:cubicBezTo>
                  <a:pt x="766229" y="1117343"/>
                  <a:pt x="764868" y="1117147"/>
                  <a:pt x="763899" y="1119293"/>
                </a:cubicBezTo>
                <a:cubicBezTo>
                  <a:pt x="764095" y="1119680"/>
                  <a:pt x="764095" y="1120263"/>
                  <a:pt x="763899" y="1120655"/>
                </a:cubicBezTo>
                <a:close/>
                <a:moveTo>
                  <a:pt x="805622" y="995920"/>
                </a:moveTo>
                <a:cubicBezTo>
                  <a:pt x="804653" y="995729"/>
                  <a:pt x="803292" y="995337"/>
                  <a:pt x="803292" y="994362"/>
                </a:cubicBezTo>
                <a:cubicBezTo>
                  <a:pt x="804071" y="994945"/>
                  <a:pt x="804266" y="994945"/>
                  <a:pt x="805235" y="994945"/>
                </a:cubicBezTo>
                <a:lnTo>
                  <a:pt x="805622" y="995920"/>
                </a:lnTo>
                <a:close/>
                <a:moveTo>
                  <a:pt x="839970" y="1005082"/>
                </a:moveTo>
                <a:cubicBezTo>
                  <a:pt x="839970" y="1004107"/>
                  <a:pt x="839970" y="1004107"/>
                  <a:pt x="840361" y="1003524"/>
                </a:cubicBezTo>
                <a:cubicBezTo>
                  <a:pt x="842299" y="1001966"/>
                  <a:pt x="846571" y="1002157"/>
                  <a:pt x="848705" y="1004886"/>
                </a:cubicBezTo>
                <a:cubicBezTo>
                  <a:pt x="849091" y="1005278"/>
                  <a:pt x="849091" y="1005861"/>
                  <a:pt x="849091" y="1006444"/>
                </a:cubicBezTo>
                <a:cubicBezTo>
                  <a:pt x="848509" y="1006444"/>
                  <a:pt x="847927" y="1005861"/>
                  <a:pt x="847540" y="1005474"/>
                </a:cubicBezTo>
                <a:cubicBezTo>
                  <a:pt x="846762" y="1004499"/>
                  <a:pt x="846180" y="1004886"/>
                  <a:pt x="845793" y="1004690"/>
                </a:cubicBezTo>
                <a:cubicBezTo>
                  <a:pt x="845407" y="1004107"/>
                  <a:pt x="845407" y="1003720"/>
                  <a:pt x="844628" y="1003524"/>
                </a:cubicBezTo>
                <a:cubicBezTo>
                  <a:pt x="843464" y="1003132"/>
                  <a:pt x="841526" y="1004499"/>
                  <a:pt x="843273" y="1006640"/>
                </a:cubicBezTo>
                <a:cubicBezTo>
                  <a:pt x="843464" y="1006836"/>
                  <a:pt x="843660" y="1007032"/>
                  <a:pt x="843855" y="1007228"/>
                </a:cubicBezTo>
                <a:cubicBezTo>
                  <a:pt x="843077" y="1008982"/>
                  <a:pt x="844628" y="1009565"/>
                  <a:pt x="844628" y="1010540"/>
                </a:cubicBezTo>
                <a:cubicBezTo>
                  <a:pt x="844433" y="1010148"/>
                  <a:pt x="844046" y="1009952"/>
                  <a:pt x="843660" y="1009761"/>
                </a:cubicBezTo>
                <a:cubicBezTo>
                  <a:pt x="842882" y="1009565"/>
                  <a:pt x="842691" y="1009761"/>
                  <a:pt x="842108" y="1009952"/>
                </a:cubicBezTo>
                <a:cubicBezTo>
                  <a:pt x="841526" y="1010148"/>
                  <a:pt x="841330" y="1009761"/>
                  <a:pt x="840748" y="1010344"/>
                </a:cubicBezTo>
                <a:cubicBezTo>
                  <a:pt x="840361" y="1010736"/>
                  <a:pt x="840361" y="1010927"/>
                  <a:pt x="840166" y="1011515"/>
                </a:cubicBezTo>
                <a:cubicBezTo>
                  <a:pt x="839779" y="1009952"/>
                  <a:pt x="839970" y="1009761"/>
                  <a:pt x="840361" y="1008786"/>
                </a:cubicBezTo>
                <a:cubicBezTo>
                  <a:pt x="840552" y="1008007"/>
                  <a:pt x="840552" y="1008198"/>
                  <a:pt x="841134" y="1007811"/>
                </a:cubicBezTo>
                <a:cubicBezTo>
                  <a:pt x="841526" y="1007615"/>
                  <a:pt x="841913" y="1007419"/>
                  <a:pt x="842108" y="1007228"/>
                </a:cubicBezTo>
                <a:cubicBezTo>
                  <a:pt x="842691" y="1006640"/>
                  <a:pt x="842882" y="1005665"/>
                  <a:pt x="842108" y="1004886"/>
                </a:cubicBezTo>
                <a:cubicBezTo>
                  <a:pt x="841913" y="1004690"/>
                  <a:pt x="841330" y="1004499"/>
                  <a:pt x="840944" y="1004499"/>
                </a:cubicBezTo>
                <a:cubicBezTo>
                  <a:pt x="840552" y="1004690"/>
                  <a:pt x="840361" y="1004886"/>
                  <a:pt x="839970" y="1005082"/>
                </a:cubicBezTo>
                <a:close/>
                <a:moveTo>
                  <a:pt x="817459" y="1006640"/>
                </a:moveTo>
                <a:cubicBezTo>
                  <a:pt x="817851" y="1006640"/>
                  <a:pt x="818820" y="1007032"/>
                  <a:pt x="819402" y="1007032"/>
                </a:cubicBezTo>
                <a:cubicBezTo>
                  <a:pt x="820175" y="1007032"/>
                  <a:pt x="820953" y="1007228"/>
                  <a:pt x="821536" y="1007228"/>
                </a:cubicBezTo>
                <a:cubicBezTo>
                  <a:pt x="821922" y="1007228"/>
                  <a:pt x="825226" y="1008198"/>
                  <a:pt x="825416" y="1008394"/>
                </a:cubicBezTo>
                <a:cubicBezTo>
                  <a:pt x="825226" y="1009369"/>
                  <a:pt x="825226" y="1009565"/>
                  <a:pt x="825612" y="1010540"/>
                </a:cubicBezTo>
                <a:cubicBezTo>
                  <a:pt x="826968" y="1015606"/>
                  <a:pt x="829688" y="1015219"/>
                  <a:pt x="830075" y="1016189"/>
                </a:cubicBezTo>
                <a:cubicBezTo>
                  <a:pt x="830271" y="1016777"/>
                  <a:pt x="829688" y="1017164"/>
                  <a:pt x="830462" y="1018139"/>
                </a:cubicBezTo>
                <a:cubicBezTo>
                  <a:pt x="831240" y="1019114"/>
                  <a:pt x="831822" y="1020089"/>
                  <a:pt x="832404" y="1021064"/>
                </a:cubicBezTo>
                <a:cubicBezTo>
                  <a:pt x="832595" y="1021451"/>
                  <a:pt x="832791" y="1021451"/>
                  <a:pt x="832791" y="1022039"/>
                </a:cubicBezTo>
                <a:lnTo>
                  <a:pt x="832209" y="1037629"/>
                </a:lnTo>
                <a:cubicBezTo>
                  <a:pt x="832209" y="1038604"/>
                  <a:pt x="832013" y="1038996"/>
                  <a:pt x="832595" y="1039775"/>
                </a:cubicBezTo>
                <a:cubicBezTo>
                  <a:pt x="832404" y="1040162"/>
                  <a:pt x="832404" y="1040162"/>
                  <a:pt x="832209" y="1040554"/>
                </a:cubicBezTo>
                <a:cubicBezTo>
                  <a:pt x="832013" y="1040358"/>
                  <a:pt x="831436" y="1039187"/>
                  <a:pt x="831240" y="1038800"/>
                </a:cubicBezTo>
                <a:cubicBezTo>
                  <a:pt x="831044" y="1038212"/>
                  <a:pt x="830657" y="1037629"/>
                  <a:pt x="830271" y="1037046"/>
                </a:cubicBezTo>
                <a:cubicBezTo>
                  <a:pt x="829688" y="1035875"/>
                  <a:pt x="829106" y="1034513"/>
                  <a:pt x="828328" y="1033342"/>
                </a:cubicBezTo>
                <a:cubicBezTo>
                  <a:pt x="827941" y="1032563"/>
                  <a:pt x="828132" y="1032950"/>
                  <a:pt x="828132" y="1032171"/>
                </a:cubicBezTo>
                <a:lnTo>
                  <a:pt x="827746" y="1028276"/>
                </a:lnTo>
                <a:cubicBezTo>
                  <a:pt x="827550" y="1026909"/>
                  <a:pt x="827359" y="1027105"/>
                  <a:pt x="826968" y="1026326"/>
                </a:cubicBezTo>
                <a:cubicBezTo>
                  <a:pt x="825803" y="1024180"/>
                  <a:pt x="825803" y="1022039"/>
                  <a:pt x="825416" y="1019697"/>
                </a:cubicBezTo>
                <a:cubicBezTo>
                  <a:pt x="825226" y="1018918"/>
                  <a:pt x="825030" y="1018139"/>
                  <a:pt x="825030" y="1017360"/>
                </a:cubicBezTo>
                <a:cubicBezTo>
                  <a:pt x="824834" y="1016385"/>
                  <a:pt x="824834" y="1015802"/>
                  <a:pt x="824252" y="1015410"/>
                </a:cubicBezTo>
                <a:lnTo>
                  <a:pt x="821536" y="1012490"/>
                </a:lnTo>
                <a:cubicBezTo>
                  <a:pt x="820758" y="1011706"/>
                  <a:pt x="818042" y="1011711"/>
                  <a:pt x="817269" y="1011319"/>
                </a:cubicBezTo>
                <a:lnTo>
                  <a:pt x="817459" y="1006640"/>
                </a:lnTo>
                <a:close/>
                <a:moveTo>
                  <a:pt x="835120" y="1036654"/>
                </a:moveTo>
                <a:cubicBezTo>
                  <a:pt x="835120" y="1033734"/>
                  <a:pt x="835316" y="1030809"/>
                  <a:pt x="835507" y="1027884"/>
                </a:cubicBezTo>
                <a:cubicBezTo>
                  <a:pt x="835507" y="1026522"/>
                  <a:pt x="835703" y="1024959"/>
                  <a:pt x="835703" y="1023597"/>
                </a:cubicBezTo>
                <a:cubicBezTo>
                  <a:pt x="835703" y="1021260"/>
                  <a:pt x="836089" y="1021260"/>
                  <a:pt x="835120" y="1019893"/>
                </a:cubicBezTo>
                <a:cubicBezTo>
                  <a:pt x="834538" y="1018918"/>
                  <a:pt x="833956" y="1018139"/>
                  <a:pt x="833373" y="1017164"/>
                </a:cubicBezTo>
                <a:cubicBezTo>
                  <a:pt x="833178" y="1016777"/>
                  <a:pt x="833373" y="1016385"/>
                  <a:pt x="832987" y="1015219"/>
                </a:cubicBezTo>
                <a:cubicBezTo>
                  <a:pt x="832209" y="1012877"/>
                  <a:pt x="830462" y="1013269"/>
                  <a:pt x="829688" y="1011902"/>
                </a:cubicBezTo>
                <a:cubicBezTo>
                  <a:pt x="829106" y="1010927"/>
                  <a:pt x="828715" y="1009761"/>
                  <a:pt x="828524" y="1008590"/>
                </a:cubicBezTo>
                <a:cubicBezTo>
                  <a:pt x="829688" y="1008590"/>
                  <a:pt x="831822" y="1009369"/>
                  <a:pt x="832791" y="1009565"/>
                </a:cubicBezTo>
                <a:cubicBezTo>
                  <a:pt x="834538" y="1010148"/>
                  <a:pt x="835316" y="1010148"/>
                  <a:pt x="837254" y="1009565"/>
                </a:cubicBezTo>
                <a:cubicBezTo>
                  <a:pt x="837254" y="1010927"/>
                  <a:pt x="837450" y="1012681"/>
                  <a:pt x="838419" y="1013656"/>
                </a:cubicBezTo>
                <a:cubicBezTo>
                  <a:pt x="839001" y="1014244"/>
                  <a:pt x="838805" y="1013852"/>
                  <a:pt x="839387" y="1014435"/>
                </a:cubicBezTo>
                <a:cubicBezTo>
                  <a:pt x="839197" y="1014827"/>
                  <a:pt x="839001" y="1015023"/>
                  <a:pt x="839001" y="1015606"/>
                </a:cubicBezTo>
                <a:cubicBezTo>
                  <a:pt x="838419" y="1015410"/>
                  <a:pt x="838614" y="1015219"/>
                  <a:pt x="837836" y="1015219"/>
                </a:cubicBezTo>
                <a:cubicBezTo>
                  <a:pt x="836672" y="1015219"/>
                  <a:pt x="836089" y="1013465"/>
                  <a:pt x="835898" y="1012490"/>
                </a:cubicBezTo>
                <a:cubicBezTo>
                  <a:pt x="835507" y="1010148"/>
                  <a:pt x="832595" y="1010736"/>
                  <a:pt x="832791" y="1012681"/>
                </a:cubicBezTo>
                <a:cubicBezTo>
                  <a:pt x="832987" y="1014435"/>
                  <a:pt x="833956" y="1016189"/>
                  <a:pt x="834734" y="1017164"/>
                </a:cubicBezTo>
                <a:cubicBezTo>
                  <a:pt x="835507" y="1018139"/>
                  <a:pt x="836867" y="1018727"/>
                  <a:pt x="838223" y="1018531"/>
                </a:cubicBezTo>
                <a:cubicBezTo>
                  <a:pt x="838805" y="1018531"/>
                  <a:pt x="839001" y="1018335"/>
                  <a:pt x="839387" y="1018139"/>
                </a:cubicBezTo>
                <a:cubicBezTo>
                  <a:pt x="839387" y="1019310"/>
                  <a:pt x="839583" y="1020672"/>
                  <a:pt x="839970" y="1021843"/>
                </a:cubicBezTo>
                <a:cubicBezTo>
                  <a:pt x="840166" y="1022426"/>
                  <a:pt x="839970" y="1022426"/>
                  <a:pt x="839970" y="1023014"/>
                </a:cubicBezTo>
                <a:cubicBezTo>
                  <a:pt x="838805" y="1026718"/>
                  <a:pt x="838032" y="1030613"/>
                  <a:pt x="837640" y="1034317"/>
                </a:cubicBezTo>
                <a:cubicBezTo>
                  <a:pt x="837640" y="1035096"/>
                  <a:pt x="837645" y="1036071"/>
                  <a:pt x="837450" y="1036850"/>
                </a:cubicBezTo>
                <a:cubicBezTo>
                  <a:pt x="836089" y="1036850"/>
                  <a:pt x="835703" y="1036654"/>
                  <a:pt x="835120" y="1036654"/>
                </a:cubicBezTo>
                <a:close/>
                <a:moveTo>
                  <a:pt x="822314" y="1021843"/>
                </a:moveTo>
                <a:cubicBezTo>
                  <a:pt x="822118" y="1021843"/>
                  <a:pt x="822314" y="1021843"/>
                  <a:pt x="822314" y="1021843"/>
                </a:cubicBezTo>
                <a:lnTo>
                  <a:pt x="819593" y="1016581"/>
                </a:lnTo>
                <a:cubicBezTo>
                  <a:pt x="819402" y="1016189"/>
                  <a:pt x="818820" y="1015410"/>
                  <a:pt x="818820" y="1014827"/>
                </a:cubicBezTo>
                <a:cubicBezTo>
                  <a:pt x="819206" y="1014827"/>
                  <a:pt x="819593" y="1014827"/>
                  <a:pt x="819789" y="1015219"/>
                </a:cubicBezTo>
                <a:lnTo>
                  <a:pt x="820953" y="1016581"/>
                </a:lnTo>
                <a:cubicBezTo>
                  <a:pt x="821149" y="1016777"/>
                  <a:pt x="821536" y="1017164"/>
                  <a:pt x="821536" y="1017360"/>
                </a:cubicBezTo>
                <a:cubicBezTo>
                  <a:pt x="821732" y="1017943"/>
                  <a:pt x="822314" y="1021064"/>
                  <a:pt x="822314" y="1021843"/>
                </a:cubicBezTo>
                <a:close/>
                <a:moveTo>
                  <a:pt x="841134" y="1044841"/>
                </a:moveTo>
                <a:cubicBezTo>
                  <a:pt x="839779" y="1044645"/>
                  <a:pt x="839779" y="1044449"/>
                  <a:pt x="839001" y="1043866"/>
                </a:cubicBezTo>
                <a:cubicBezTo>
                  <a:pt x="839001" y="1043866"/>
                  <a:pt x="839001" y="1043866"/>
                  <a:pt x="839197" y="1043866"/>
                </a:cubicBezTo>
                <a:lnTo>
                  <a:pt x="840166" y="1043670"/>
                </a:lnTo>
                <a:cubicBezTo>
                  <a:pt x="840552" y="1043474"/>
                  <a:pt x="840748" y="1043283"/>
                  <a:pt x="840944" y="1043087"/>
                </a:cubicBezTo>
                <a:cubicBezTo>
                  <a:pt x="841717" y="1043283"/>
                  <a:pt x="842108" y="1043670"/>
                  <a:pt x="842882" y="1043283"/>
                </a:cubicBezTo>
                <a:cubicBezTo>
                  <a:pt x="843464" y="1043087"/>
                  <a:pt x="843855" y="1042504"/>
                  <a:pt x="844242" y="1042308"/>
                </a:cubicBezTo>
                <a:cubicBezTo>
                  <a:pt x="844824" y="1041333"/>
                  <a:pt x="845407" y="1040358"/>
                  <a:pt x="845989" y="1039187"/>
                </a:cubicBezTo>
                <a:cubicBezTo>
                  <a:pt x="846958" y="1037046"/>
                  <a:pt x="847154" y="1037046"/>
                  <a:pt x="846571" y="1035488"/>
                </a:cubicBezTo>
                <a:cubicBezTo>
                  <a:pt x="845407" y="1031980"/>
                  <a:pt x="844824" y="1029638"/>
                  <a:pt x="843855" y="1026130"/>
                </a:cubicBezTo>
                <a:cubicBezTo>
                  <a:pt x="843660" y="1025547"/>
                  <a:pt x="843464" y="1024768"/>
                  <a:pt x="843273" y="1024180"/>
                </a:cubicBezTo>
                <a:cubicBezTo>
                  <a:pt x="842108" y="1021647"/>
                  <a:pt x="841717" y="1018918"/>
                  <a:pt x="841717" y="1016189"/>
                </a:cubicBezTo>
                <a:cubicBezTo>
                  <a:pt x="841913" y="1016385"/>
                  <a:pt x="843077" y="1017556"/>
                  <a:pt x="843273" y="1017752"/>
                </a:cubicBezTo>
                <a:cubicBezTo>
                  <a:pt x="844628" y="1019506"/>
                  <a:pt x="846180" y="1021451"/>
                  <a:pt x="846762" y="1023989"/>
                </a:cubicBezTo>
                <a:cubicBezTo>
                  <a:pt x="847154" y="1025547"/>
                  <a:pt x="847927" y="1027301"/>
                  <a:pt x="848705" y="1028472"/>
                </a:cubicBezTo>
                <a:cubicBezTo>
                  <a:pt x="849483" y="1029834"/>
                  <a:pt x="850256" y="1031392"/>
                  <a:pt x="850838" y="1032759"/>
                </a:cubicBezTo>
                <a:cubicBezTo>
                  <a:pt x="852585" y="1037046"/>
                  <a:pt x="849870" y="1039966"/>
                  <a:pt x="847540" y="1041333"/>
                </a:cubicBezTo>
                <a:cubicBezTo>
                  <a:pt x="846958" y="1041720"/>
                  <a:pt x="845793" y="1042308"/>
                  <a:pt x="845407" y="1042504"/>
                </a:cubicBezTo>
                <a:cubicBezTo>
                  <a:pt x="845015" y="1043087"/>
                  <a:pt x="844824" y="1045037"/>
                  <a:pt x="841134" y="1044841"/>
                </a:cubicBezTo>
                <a:close/>
                <a:moveTo>
                  <a:pt x="804653" y="1016385"/>
                </a:moveTo>
                <a:cubicBezTo>
                  <a:pt x="805622" y="1016385"/>
                  <a:pt x="806400" y="1016385"/>
                  <a:pt x="807369" y="1016581"/>
                </a:cubicBezTo>
                <a:cubicBezTo>
                  <a:pt x="809698" y="1016777"/>
                  <a:pt x="809312" y="1016973"/>
                  <a:pt x="810667" y="1016189"/>
                </a:cubicBezTo>
                <a:cubicBezTo>
                  <a:pt x="811059" y="1015998"/>
                  <a:pt x="811249" y="1015802"/>
                  <a:pt x="811445" y="1015606"/>
                </a:cubicBezTo>
                <a:cubicBezTo>
                  <a:pt x="811832" y="1015410"/>
                  <a:pt x="812801" y="1014631"/>
                  <a:pt x="813192" y="1014435"/>
                </a:cubicBezTo>
                <a:lnTo>
                  <a:pt x="821340" y="1030417"/>
                </a:lnTo>
                <a:cubicBezTo>
                  <a:pt x="819206" y="1030417"/>
                  <a:pt x="817073" y="1030613"/>
                  <a:pt x="814939" y="1030809"/>
                </a:cubicBezTo>
                <a:cubicBezTo>
                  <a:pt x="813965" y="1030809"/>
                  <a:pt x="812806" y="1031005"/>
                  <a:pt x="811832" y="1031005"/>
                </a:cubicBezTo>
                <a:cubicBezTo>
                  <a:pt x="810667" y="1031005"/>
                  <a:pt x="809698" y="1031005"/>
                  <a:pt x="808920" y="1031588"/>
                </a:cubicBezTo>
                <a:cubicBezTo>
                  <a:pt x="808729" y="1031784"/>
                  <a:pt x="808534" y="1031784"/>
                  <a:pt x="808147" y="1031784"/>
                </a:cubicBezTo>
                <a:cubicBezTo>
                  <a:pt x="807173" y="1031784"/>
                  <a:pt x="806786" y="1031588"/>
                  <a:pt x="806013" y="1031392"/>
                </a:cubicBezTo>
                <a:cubicBezTo>
                  <a:pt x="803684" y="1030613"/>
                  <a:pt x="801355" y="1029251"/>
                  <a:pt x="798829" y="1028472"/>
                </a:cubicBezTo>
                <a:cubicBezTo>
                  <a:pt x="796500" y="1027884"/>
                  <a:pt x="795335" y="1027884"/>
                  <a:pt x="793593" y="1029055"/>
                </a:cubicBezTo>
                <a:cubicBezTo>
                  <a:pt x="793011" y="1029638"/>
                  <a:pt x="792429" y="1030226"/>
                  <a:pt x="791846" y="1030613"/>
                </a:cubicBezTo>
                <a:cubicBezTo>
                  <a:pt x="791068" y="1031196"/>
                  <a:pt x="790099" y="1031005"/>
                  <a:pt x="788935" y="1031005"/>
                </a:cubicBezTo>
                <a:cubicBezTo>
                  <a:pt x="787961" y="1031005"/>
                  <a:pt x="787188" y="1031392"/>
                  <a:pt x="786410" y="1031784"/>
                </a:cubicBezTo>
                <a:cubicBezTo>
                  <a:pt x="785827" y="1031980"/>
                  <a:pt x="785637" y="1031784"/>
                  <a:pt x="785054" y="1031588"/>
                </a:cubicBezTo>
                <a:cubicBezTo>
                  <a:pt x="784663" y="1031392"/>
                  <a:pt x="784080" y="1031392"/>
                  <a:pt x="783694" y="1031196"/>
                </a:cubicBezTo>
                <a:cubicBezTo>
                  <a:pt x="780782" y="1030417"/>
                  <a:pt x="781364" y="1029834"/>
                  <a:pt x="778648" y="1029442"/>
                </a:cubicBezTo>
                <a:cubicBezTo>
                  <a:pt x="779035" y="1029251"/>
                  <a:pt x="780009" y="1028859"/>
                  <a:pt x="780591" y="1028663"/>
                </a:cubicBezTo>
                <a:cubicBezTo>
                  <a:pt x="782529" y="1028080"/>
                  <a:pt x="781947" y="1027301"/>
                  <a:pt x="782725" y="1025743"/>
                </a:cubicBezTo>
                <a:cubicBezTo>
                  <a:pt x="783111" y="1025155"/>
                  <a:pt x="784663" y="1024959"/>
                  <a:pt x="785827" y="1023793"/>
                </a:cubicBezTo>
                <a:cubicBezTo>
                  <a:pt x="786410" y="1023401"/>
                  <a:pt x="786992" y="1023401"/>
                  <a:pt x="787961" y="1023401"/>
                </a:cubicBezTo>
                <a:cubicBezTo>
                  <a:pt x="788739" y="1023401"/>
                  <a:pt x="789321" y="1023205"/>
                  <a:pt x="790099" y="1022818"/>
                </a:cubicBezTo>
                <a:cubicBezTo>
                  <a:pt x="790873" y="1022426"/>
                  <a:pt x="790873" y="1022235"/>
                  <a:pt x="791264" y="1021451"/>
                </a:cubicBezTo>
                <a:cubicBezTo>
                  <a:pt x="793784" y="1021260"/>
                  <a:pt x="793011" y="1021260"/>
                  <a:pt x="794949" y="1020285"/>
                </a:cubicBezTo>
                <a:cubicBezTo>
                  <a:pt x="795918" y="1019893"/>
                  <a:pt x="797278" y="1020481"/>
                  <a:pt x="798247" y="1018918"/>
                </a:cubicBezTo>
                <a:cubicBezTo>
                  <a:pt x="798829" y="1018139"/>
                  <a:pt x="798247" y="1018531"/>
                  <a:pt x="799221" y="1017556"/>
                </a:cubicBezTo>
                <a:cubicBezTo>
                  <a:pt x="799994" y="1016777"/>
                  <a:pt x="800577" y="1017164"/>
                  <a:pt x="800963" y="1017164"/>
                </a:cubicBezTo>
                <a:cubicBezTo>
                  <a:pt x="801545" y="1017164"/>
                  <a:pt x="801545" y="1016385"/>
                  <a:pt x="804653" y="1016385"/>
                </a:cubicBezTo>
                <a:close/>
                <a:moveTo>
                  <a:pt x="839583" y="1039187"/>
                </a:moveTo>
                <a:cubicBezTo>
                  <a:pt x="839779" y="1037242"/>
                  <a:pt x="839779" y="1035292"/>
                  <a:pt x="839970" y="1033146"/>
                </a:cubicBezTo>
                <a:cubicBezTo>
                  <a:pt x="840166" y="1032171"/>
                  <a:pt x="840166" y="1031196"/>
                  <a:pt x="840361" y="1030417"/>
                </a:cubicBezTo>
                <a:cubicBezTo>
                  <a:pt x="840552" y="1029834"/>
                  <a:pt x="840748" y="1028472"/>
                  <a:pt x="840944" y="1027884"/>
                </a:cubicBezTo>
                <a:cubicBezTo>
                  <a:pt x="841330" y="1028859"/>
                  <a:pt x="841526" y="1030030"/>
                  <a:pt x="841717" y="1031005"/>
                </a:cubicBezTo>
                <a:cubicBezTo>
                  <a:pt x="841913" y="1031980"/>
                  <a:pt x="842299" y="1033146"/>
                  <a:pt x="842691" y="1034121"/>
                </a:cubicBezTo>
                <a:cubicBezTo>
                  <a:pt x="842882" y="1034704"/>
                  <a:pt x="843077" y="1035096"/>
                  <a:pt x="843273" y="1035679"/>
                </a:cubicBezTo>
                <a:cubicBezTo>
                  <a:pt x="843660" y="1036654"/>
                  <a:pt x="843464" y="1036458"/>
                  <a:pt x="843273" y="1037242"/>
                </a:cubicBezTo>
                <a:cubicBezTo>
                  <a:pt x="842882" y="1038212"/>
                  <a:pt x="842299" y="1039187"/>
                  <a:pt x="841913" y="1039966"/>
                </a:cubicBezTo>
                <a:lnTo>
                  <a:pt x="839583" y="1039187"/>
                </a:lnTo>
                <a:close/>
                <a:moveTo>
                  <a:pt x="852585" y="1041529"/>
                </a:moveTo>
                <a:cubicBezTo>
                  <a:pt x="857244" y="1040162"/>
                  <a:pt x="861707" y="1039579"/>
                  <a:pt x="866948" y="1040554"/>
                </a:cubicBezTo>
                <a:cubicBezTo>
                  <a:pt x="869082" y="1040941"/>
                  <a:pt x="871215" y="1041720"/>
                  <a:pt x="872962" y="1042695"/>
                </a:cubicBezTo>
                <a:cubicBezTo>
                  <a:pt x="873931" y="1043283"/>
                  <a:pt x="874709" y="1043670"/>
                  <a:pt x="875483" y="1044258"/>
                </a:cubicBezTo>
                <a:cubicBezTo>
                  <a:pt x="875874" y="1044449"/>
                  <a:pt x="877621" y="1045816"/>
                  <a:pt x="877621" y="1046012"/>
                </a:cubicBezTo>
                <a:cubicBezTo>
                  <a:pt x="876647" y="1046012"/>
                  <a:pt x="876065" y="1046399"/>
                  <a:pt x="875292" y="1046595"/>
                </a:cubicBezTo>
                <a:cubicBezTo>
                  <a:pt x="875292" y="1045620"/>
                  <a:pt x="874709" y="1045037"/>
                  <a:pt x="873931" y="1044841"/>
                </a:cubicBezTo>
                <a:cubicBezTo>
                  <a:pt x="872767" y="1044449"/>
                  <a:pt x="872184" y="1045037"/>
                  <a:pt x="871411" y="1045233"/>
                </a:cubicBezTo>
                <a:cubicBezTo>
                  <a:pt x="871411" y="1044258"/>
                  <a:pt x="871020" y="1043670"/>
                  <a:pt x="870246" y="1043283"/>
                </a:cubicBezTo>
                <a:cubicBezTo>
                  <a:pt x="869278" y="1042891"/>
                  <a:pt x="868499" y="1043474"/>
                  <a:pt x="867917" y="1043670"/>
                </a:cubicBezTo>
                <a:lnTo>
                  <a:pt x="867917" y="1043283"/>
                </a:lnTo>
                <a:cubicBezTo>
                  <a:pt x="867917" y="1042891"/>
                  <a:pt x="867721" y="1042695"/>
                  <a:pt x="867531" y="1042504"/>
                </a:cubicBezTo>
                <a:cubicBezTo>
                  <a:pt x="866366" y="1041333"/>
                  <a:pt x="864810" y="1042308"/>
                  <a:pt x="864037" y="1042695"/>
                </a:cubicBezTo>
                <a:cubicBezTo>
                  <a:pt x="864037" y="1040750"/>
                  <a:pt x="862094" y="1040162"/>
                  <a:pt x="860347" y="1041720"/>
                </a:cubicBezTo>
                <a:cubicBezTo>
                  <a:pt x="860156" y="1041529"/>
                  <a:pt x="860156" y="1041333"/>
                  <a:pt x="859960" y="1041137"/>
                </a:cubicBezTo>
                <a:cubicBezTo>
                  <a:pt x="858991" y="1040162"/>
                  <a:pt x="857827" y="1040750"/>
                  <a:pt x="857048" y="1041529"/>
                </a:cubicBezTo>
                <a:lnTo>
                  <a:pt x="856270" y="1042308"/>
                </a:lnTo>
                <a:cubicBezTo>
                  <a:pt x="855497" y="1041333"/>
                  <a:pt x="854915" y="1041137"/>
                  <a:pt x="853750" y="1041916"/>
                </a:cubicBezTo>
                <a:cubicBezTo>
                  <a:pt x="853554" y="1041720"/>
                  <a:pt x="853554" y="1041720"/>
                  <a:pt x="853364" y="1041529"/>
                </a:cubicBezTo>
                <a:cubicBezTo>
                  <a:pt x="852781" y="1041720"/>
                  <a:pt x="852585" y="1041720"/>
                  <a:pt x="852585" y="1041529"/>
                </a:cubicBezTo>
                <a:close/>
                <a:moveTo>
                  <a:pt x="841717" y="1060240"/>
                </a:moveTo>
                <a:cubicBezTo>
                  <a:pt x="841526" y="1060044"/>
                  <a:pt x="837450" y="1051857"/>
                  <a:pt x="837063" y="1051274"/>
                </a:cubicBezTo>
                <a:cubicBezTo>
                  <a:pt x="836672" y="1050495"/>
                  <a:pt x="832987" y="1042891"/>
                  <a:pt x="832595" y="1042308"/>
                </a:cubicBezTo>
                <a:cubicBezTo>
                  <a:pt x="833373" y="1042504"/>
                  <a:pt x="834151" y="1042504"/>
                  <a:pt x="835120" y="1042695"/>
                </a:cubicBezTo>
                <a:cubicBezTo>
                  <a:pt x="835120" y="1043283"/>
                  <a:pt x="835507" y="1044062"/>
                  <a:pt x="835703" y="1044645"/>
                </a:cubicBezTo>
                <a:cubicBezTo>
                  <a:pt x="835898" y="1045424"/>
                  <a:pt x="836089" y="1045620"/>
                  <a:pt x="836672" y="1046012"/>
                </a:cubicBezTo>
                <a:cubicBezTo>
                  <a:pt x="837836" y="1046791"/>
                  <a:pt x="838032" y="1046791"/>
                  <a:pt x="838614" y="1047570"/>
                </a:cubicBezTo>
                <a:cubicBezTo>
                  <a:pt x="838805" y="1047766"/>
                  <a:pt x="839001" y="1047957"/>
                  <a:pt x="839197" y="1048153"/>
                </a:cubicBezTo>
                <a:cubicBezTo>
                  <a:pt x="838419" y="1048932"/>
                  <a:pt x="838614" y="1050103"/>
                  <a:pt x="838805" y="1051465"/>
                </a:cubicBezTo>
                <a:cubicBezTo>
                  <a:pt x="839387" y="1057119"/>
                  <a:pt x="841330" y="1058094"/>
                  <a:pt x="841717" y="1060240"/>
                </a:cubicBezTo>
                <a:close/>
                <a:moveTo>
                  <a:pt x="843273" y="1047957"/>
                </a:moveTo>
                <a:cubicBezTo>
                  <a:pt x="843660" y="1047766"/>
                  <a:pt x="845989" y="1047766"/>
                  <a:pt x="847540" y="1045233"/>
                </a:cubicBezTo>
                <a:cubicBezTo>
                  <a:pt x="847927" y="1044449"/>
                  <a:pt x="847927" y="1044841"/>
                  <a:pt x="849091" y="1044062"/>
                </a:cubicBezTo>
                <a:cubicBezTo>
                  <a:pt x="849287" y="1043866"/>
                  <a:pt x="849674" y="1043670"/>
                  <a:pt x="849870" y="1043479"/>
                </a:cubicBezTo>
                <a:cubicBezTo>
                  <a:pt x="849674" y="1044449"/>
                  <a:pt x="848509" y="1046791"/>
                  <a:pt x="848123" y="1047957"/>
                </a:cubicBezTo>
                <a:cubicBezTo>
                  <a:pt x="847540" y="1049711"/>
                  <a:pt x="849870" y="1051078"/>
                  <a:pt x="851034" y="1049128"/>
                </a:cubicBezTo>
                <a:cubicBezTo>
                  <a:pt x="851421" y="1049520"/>
                  <a:pt x="851225" y="1049711"/>
                  <a:pt x="851617" y="1049907"/>
                </a:cubicBezTo>
                <a:cubicBezTo>
                  <a:pt x="852781" y="1050686"/>
                  <a:pt x="854137" y="1049907"/>
                  <a:pt x="854719" y="1049128"/>
                </a:cubicBezTo>
                <a:cubicBezTo>
                  <a:pt x="855301" y="1049324"/>
                  <a:pt x="855497" y="1049324"/>
                  <a:pt x="856270" y="1049128"/>
                </a:cubicBezTo>
                <a:cubicBezTo>
                  <a:pt x="856853" y="1048932"/>
                  <a:pt x="857048" y="1048741"/>
                  <a:pt x="857435" y="1048545"/>
                </a:cubicBezTo>
                <a:cubicBezTo>
                  <a:pt x="858600" y="1049907"/>
                  <a:pt x="860347" y="1048545"/>
                  <a:pt x="861321" y="1048153"/>
                </a:cubicBezTo>
                <a:lnTo>
                  <a:pt x="861511" y="1048545"/>
                </a:lnTo>
                <a:cubicBezTo>
                  <a:pt x="861511" y="1048741"/>
                  <a:pt x="861707" y="1048741"/>
                  <a:pt x="861707" y="1048932"/>
                </a:cubicBezTo>
                <a:cubicBezTo>
                  <a:pt x="862485" y="1049711"/>
                  <a:pt x="863258" y="1049520"/>
                  <a:pt x="864227" y="1049324"/>
                </a:cubicBezTo>
                <a:cubicBezTo>
                  <a:pt x="864423" y="1049711"/>
                  <a:pt x="864423" y="1049711"/>
                  <a:pt x="864619" y="1050103"/>
                </a:cubicBezTo>
                <a:cubicBezTo>
                  <a:pt x="865392" y="1050882"/>
                  <a:pt x="866557" y="1050686"/>
                  <a:pt x="867335" y="1050495"/>
                </a:cubicBezTo>
                <a:cubicBezTo>
                  <a:pt x="867531" y="1050686"/>
                  <a:pt x="867531" y="1051078"/>
                  <a:pt x="867721" y="1051274"/>
                </a:cubicBezTo>
                <a:cubicBezTo>
                  <a:pt x="869468" y="1053611"/>
                  <a:pt x="875483" y="1049128"/>
                  <a:pt x="877229" y="1049128"/>
                </a:cubicBezTo>
                <a:cubicBezTo>
                  <a:pt x="878008" y="1049128"/>
                  <a:pt x="879950" y="1050495"/>
                  <a:pt x="880141" y="1050882"/>
                </a:cubicBezTo>
                <a:lnTo>
                  <a:pt x="877425" y="1050882"/>
                </a:lnTo>
                <a:cubicBezTo>
                  <a:pt x="876843" y="1050882"/>
                  <a:pt x="873545" y="1052053"/>
                  <a:pt x="872962" y="1052249"/>
                </a:cubicBezTo>
                <a:cubicBezTo>
                  <a:pt x="872184" y="1052636"/>
                  <a:pt x="872184" y="1053219"/>
                  <a:pt x="871798" y="1054194"/>
                </a:cubicBezTo>
                <a:cubicBezTo>
                  <a:pt x="871411" y="1055561"/>
                  <a:pt x="871798" y="1055365"/>
                  <a:pt x="870633" y="1055948"/>
                </a:cubicBezTo>
                <a:cubicBezTo>
                  <a:pt x="869468" y="1056727"/>
                  <a:pt x="868304" y="1057511"/>
                  <a:pt x="867139" y="1058290"/>
                </a:cubicBezTo>
                <a:cubicBezTo>
                  <a:pt x="864619" y="1059848"/>
                  <a:pt x="865005" y="1059652"/>
                  <a:pt x="865201" y="1061994"/>
                </a:cubicBezTo>
                <a:cubicBezTo>
                  <a:pt x="864810" y="1061798"/>
                  <a:pt x="864037" y="1061406"/>
                  <a:pt x="863645" y="1061210"/>
                </a:cubicBezTo>
                <a:cubicBezTo>
                  <a:pt x="857435" y="1057511"/>
                  <a:pt x="851617" y="1054194"/>
                  <a:pt x="845597" y="1049711"/>
                </a:cubicBezTo>
                <a:lnTo>
                  <a:pt x="843273" y="1047957"/>
                </a:lnTo>
                <a:close/>
                <a:moveTo>
                  <a:pt x="827163" y="1041916"/>
                </a:moveTo>
                <a:cubicBezTo>
                  <a:pt x="827550" y="1042504"/>
                  <a:pt x="828132" y="1043670"/>
                  <a:pt x="828524" y="1044449"/>
                </a:cubicBezTo>
                <a:cubicBezTo>
                  <a:pt x="828910" y="1045233"/>
                  <a:pt x="829297" y="1046203"/>
                  <a:pt x="829879" y="1046987"/>
                </a:cubicBezTo>
                <a:cubicBezTo>
                  <a:pt x="830657" y="1048741"/>
                  <a:pt x="831626" y="1050299"/>
                  <a:pt x="832404" y="1052053"/>
                </a:cubicBezTo>
                <a:cubicBezTo>
                  <a:pt x="834925" y="1057119"/>
                  <a:pt x="837450" y="1062185"/>
                  <a:pt x="840166" y="1067060"/>
                </a:cubicBezTo>
                <a:cubicBezTo>
                  <a:pt x="840552" y="1067643"/>
                  <a:pt x="840552" y="1067643"/>
                  <a:pt x="840361" y="1068422"/>
                </a:cubicBezTo>
                <a:cubicBezTo>
                  <a:pt x="840166" y="1069010"/>
                  <a:pt x="840166" y="1069397"/>
                  <a:pt x="839970" y="1069980"/>
                </a:cubicBezTo>
                <a:cubicBezTo>
                  <a:pt x="839779" y="1070955"/>
                  <a:pt x="839583" y="1071930"/>
                  <a:pt x="839197" y="1073101"/>
                </a:cubicBezTo>
                <a:lnTo>
                  <a:pt x="836285" y="1085379"/>
                </a:lnTo>
                <a:cubicBezTo>
                  <a:pt x="835898" y="1082846"/>
                  <a:pt x="835120" y="1080896"/>
                  <a:pt x="834342" y="1078755"/>
                </a:cubicBezTo>
                <a:cubicBezTo>
                  <a:pt x="832404" y="1073297"/>
                  <a:pt x="831822" y="1068422"/>
                  <a:pt x="833956" y="1062773"/>
                </a:cubicBezTo>
                <a:cubicBezTo>
                  <a:pt x="834342" y="1061798"/>
                  <a:pt x="835120" y="1060823"/>
                  <a:pt x="834342" y="1059652"/>
                </a:cubicBezTo>
                <a:cubicBezTo>
                  <a:pt x="833956" y="1059265"/>
                  <a:pt x="833373" y="1059265"/>
                  <a:pt x="832791" y="1059069"/>
                </a:cubicBezTo>
                <a:cubicBezTo>
                  <a:pt x="831240" y="1056923"/>
                  <a:pt x="831436" y="1057511"/>
                  <a:pt x="830462" y="1056144"/>
                </a:cubicBezTo>
                <a:cubicBezTo>
                  <a:pt x="828910" y="1054003"/>
                  <a:pt x="828328" y="1050882"/>
                  <a:pt x="828328" y="1048153"/>
                </a:cubicBezTo>
                <a:cubicBezTo>
                  <a:pt x="828328" y="1046791"/>
                  <a:pt x="828910" y="1044645"/>
                  <a:pt x="826777" y="1044645"/>
                </a:cubicBezTo>
                <a:lnTo>
                  <a:pt x="827163" y="1041916"/>
                </a:lnTo>
                <a:close/>
                <a:moveTo>
                  <a:pt x="865005" y="1068618"/>
                </a:moveTo>
                <a:cubicBezTo>
                  <a:pt x="864423" y="1069010"/>
                  <a:pt x="863841" y="1069593"/>
                  <a:pt x="863258" y="1069980"/>
                </a:cubicBezTo>
                <a:cubicBezTo>
                  <a:pt x="858600" y="1073101"/>
                  <a:pt x="853750" y="1073488"/>
                  <a:pt x="848123" y="1073101"/>
                </a:cubicBezTo>
                <a:cubicBezTo>
                  <a:pt x="847736" y="1072709"/>
                  <a:pt x="847154" y="1071151"/>
                  <a:pt x="846762" y="1070568"/>
                </a:cubicBezTo>
                <a:cubicBezTo>
                  <a:pt x="846376" y="1069789"/>
                  <a:pt x="845989" y="1068814"/>
                  <a:pt x="845407" y="1068035"/>
                </a:cubicBezTo>
                <a:cubicBezTo>
                  <a:pt x="843660" y="1064718"/>
                  <a:pt x="843855" y="1066085"/>
                  <a:pt x="844824" y="1062381"/>
                </a:cubicBezTo>
                <a:cubicBezTo>
                  <a:pt x="845407" y="1060240"/>
                  <a:pt x="845015" y="1060431"/>
                  <a:pt x="844046" y="1057898"/>
                </a:cubicBezTo>
                <a:cubicBezTo>
                  <a:pt x="843855" y="1057315"/>
                  <a:pt x="843660" y="1057119"/>
                  <a:pt x="843464" y="1056536"/>
                </a:cubicBezTo>
                <a:cubicBezTo>
                  <a:pt x="842495" y="1054973"/>
                  <a:pt x="841913" y="1052832"/>
                  <a:pt x="841717" y="1050686"/>
                </a:cubicBezTo>
                <a:lnTo>
                  <a:pt x="844628" y="1052832"/>
                </a:lnTo>
                <a:cubicBezTo>
                  <a:pt x="845597" y="1053415"/>
                  <a:pt x="846571" y="1054194"/>
                  <a:pt x="847540" y="1054782"/>
                </a:cubicBezTo>
                <a:cubicBezTo>
                  <a:pt x="849483" y="1056144"/>
                  <a:pt x="851421" y="1057315"/>
                  <a:pt x="853364" y="1058486"/>
                </a:cubicBezTo>
                <a:cubicBezTo>
                  <a:pt x="854332" y="1059069"/>
                  <a:pt x="864810" y="1065502"/>
                  <a:pt x="865392" y="1065693"/>
                </a:cubicBezTo>
                <a:cubicBezTo>
                  <a:pt x="865392" y="1066281"/>
                  <a:pt x="865392" y="1066668"/>
                  <a:pt x="865201" y="1067256"/>
                </a:cubicBezTo>
                <a:cubicBezTo>
                  <a:pt x="865201" y="1067447"/>
                  <a:pt x="865201" y="1067839"/>
                  <a:pt x="865201" y="1068035"/>
                </a:cubicBezTo>
                <a:cubicBezTo>
                  <a:pt x="865201" y="1068422"/>
                  <a:pt x="865201" y="1068422"/>
                  <a:pt x="865005" y="1068618"/>
                </a:cubicBezTo>
                <a:close/>
                <a:moveTo>
                  <a:pt x="874709" y="1056923"/>
                </a:moveTo>
                <a:cubicBezTo>
                  <a:pt x="874514" y="1056340"/>
                  <a:pt x="874709" y="1055948"/>
                  <a:pt x="874905" y="1055365"/>
                </a:cubicBezTo>
                <a:cubicBezTo>
                  <a:pt x="875096" y="1054782"/>
                  <a:pt x="874905" y="1054973"/>
                  <a:pt x="875874" y="1054586"/>
                </a:cubicBezTo>
                <a:cubicBezTo>
                  <a:pt x="877621" y="1054003"/>
                  <a:pt x="877229" y="1054003"/>
                  <a:pt x="878786" y="1054003"/>
                </a:cubicBezTo>
                <a:cubicBezTo>
                  <a:pt x="879755" y="1054003"/>
                  <a:pt x="879559" y="1054003"/>
                  <a:pt x="880337" y="1054390"/>
                </a:cubicBezTo>
                <a:cubicBezTo>
                  <a:pt x="882471" y="1055365"/>
                  <a:pt x="881888" y="1055169"/>
                  <a:pt x="884218" y="1054194"/>
                </a:cubicBezTo>
                <a:cubicBezTo>
                  <a:pt x="884604" y="1054782"/>
                  <a:pt x="884996" y="1055757"/>
                  <a:pt x="885186" y="1056340"/>
                </a:cubicBezTo>
                <a:cubicBezTo>
                  <a:pt x="885578" y="1057119"/>
                  <a:pt x="886351" y="1057315"/>
                  <a:pt x="886933" y="1057702"/>
                </a:cubicBezTo>
                <a:cubicBezTo>
                  <a:pt x="886743" y="1057898"/>
                  <a:pt x="885965" y="1058290"/>
                  <a:pt x="885769" y="1058486"/>
                </a:cubicBezTo>
                <a:cubicBezTo>
                  <a:pt x="885382" y="1058677"/>
                  <a:pt x="885186" y="1059069"/>
                  <a:pt x="884996" y="1059652"/>
                </a:cubicBezTo>
                <a:cubicBezTo>
                  <a:pt x="884413" y="1060431"/>
                  <a:pt x="884800" y="1060044"/>
                  <a:pt x="884218" y="1060823"/>
                </a:cubicBezTo>
                <a:lnTo>
                  <a:pt x="883249" y="1061798"/>
                </a:lnTo>
                <a:cubicBezTo>
                  <a:pt x="883249" y="1061210"/>
                  <a:pt x="883439" y="1060431"/>
                  <a:pt x="883439" y="1059848"/>
                </a:cubicBezTo>
                <a:cubicBezTo>
                  <a:pt x="883439" y="1059265"/>
                  <a:pt x="883053" y="1058873"/>
                  <a:pt x="882666" y="1058677"/>
                </a:cubicBezTo>
                <a:cubicBezTo>
                  <a:pt x="882084" y="1058481"/>
                  <a:pt x="881502" y="1058481"/>
                  <a:pt x="881115" y="1058873"/>
                </a:cubicBezTo>
                <a:cubicBezTo>
                  <a:pt x="880919" y="1059069"/>
                  <a:pt x="880724" y="1059265"/>
                  <a:pt x="880533" y="1059265"/>
                </a:cubicBezTo>
                <a:cubicBezTo>
                  <a:pt x="880337" y="1059456"/>
                  <a:pt x="880141" y="1059265"/>
                  <a:pt x="879755" y="1059456"/>
                </a:cubicBezTo>
                <a:cubicBezTo>
                  <a:pt x="879368" y="1059652"/>
                  <a:pt x="879172" y="1060044"/>
                  <a:pt x="878977" y="1060627"/>
                </a:cubicBezTo>
                <a:cubicBezTo>
                  <a:pt x="878977" y="1061019"/>
                  <a:pt x="878786" y="1061798"/>
                  <a:pt x="878590" y="1062185"/>
                </a:cubicBezTo>
                <a:cubicBezTo>
                  <a:pt x="878590" y="1063160"/>
                  <a:pt x="879559" y="1064135"/>
                  <a:pt x="880724" y="1064135"/>
                </a:cubicBezTo>
                <a:lnTo>
                  <a:pt x="878977" y="1065693"/>
                </a:lnTo>
                <a:cubicBezTo>
                  <a:pt x="878203" y="1066472"/>
                  <a:pt x="878008" y="1066472"/>
                  <a:pt x="877621" y="1067447"/>
                </a:cubicBezTo>
                <a:cubicBezTo>
                  <a:pt x="877425" y="1067256"/>
                  <a:pt x="877425" y="1066864"/>
                  <a:pt x="877229" y="1066668"/>
                </a:cubicBezTo>
                <a:cubicBezTo>
                  <a:pt x="876647" y="1065889"/>
                  <a:pt x="875483" y="1066085"/>
                  <a:pt x="874514" y="1066085"/>
                </a:cubicBezTo>
                <a:cubicBezTo>
                  <a:pt x="874905" y="1065110"/>
                  <a:pt x="876647" y="1062185"/>
                  <a:pt x="876456" y="1061406"/>
                </a:cubicBezTo>
                <a:cubicBezTo>
                  <a:pt x="876456" y="1060431"/>
                  <a:pt x="876261" y="1059456"/>
                  <a:pt x="876065" y="1058486"/>
                </a:cubicBezTo>
                <a:cubicBezTo>
                  <a:pt x="876261" y="1057702"/>
                  <a:pt x="875874" y="1057119"/>
                  <a:pt x="874709" y="1056923"/>
                </a:cubicBezTo>
                <a:close/>
                <a:moveTo>
                  <a:pt x="817851" y="1073101"/>
                </a:moveTo>
                <a:cubicBezTo>
                  <a:pt x="817851" y="1072905"/>
                  <a:pt x="817851" y="1072905"/>
                  <a:pt x="817851" y="1073101"/>
                </a:cubicBezTo>
                <a:cubicBezTo>
                  <a:pt x="817655" y="1072905"/>
                  <a:pt x="817655" y="1072905"/>
                  <a:pt x="817655" y="1072905"/>
                </a:cubicBezTo>
                <a:cubicBezTo>
                  <a:pt x="818042" y="1072709"/>
                  <a:pt x="819593" y="1071930"/>
                  <a:pt x="819984" y="1071734"/>
                </a:cubicBezTo>
                <a:cubicBezTo>
                  <a:pt x="820953" y="1071347"/>
                  <a:pt x="821149" y="1070955"/>
                  <a:pt x="821149" y="1069593"/>
                </a:cubicBezTo>
                <a:cubicBezTo>
                  <a:pt x="821536" y="1069397"/>
                  <a:pt x="823865" y="1068035"/>
                  <a:pt x="824447" y="1067643"/>
                </a:cubicBezTo>
                <a:cubicBezTo>
                  <a:pt x="825226" y="1067256"/>
                  <a:pt x="827163" y="1066085"/>
                  <a:pt x="827550" y="1065502"/>
                </a:cubicBezTo>
                <a:cubicBezTo>
                  <a:pt x="828132" y="1064718"/>
                  <a:pt x="827941" y="1064135"/>
                  <a:pt x="827550" y="1063552"/>
                </a:cubicBezTo>
                <a:lnTo>
                  <a:pt x="825416" y="1060431"/>
                </a:lnTo>
                <a:cubicBezTo>
                  <a:pt x="825226" y="1060044"/>
                  <a:pt x="824643" y="1059456"/>
                  <a:pt x="824643" y="1059265"/>
                </a:cubicBezTo>
                <a:lnTo>
                  <a:pt x="824834" y="1058677"/>
                </a:lnTo>
                <a:cubicBezTo>
                  <a:pt x="825416" y="1059848"/>
                  <a:pt x="826968" y="1061210"/>
                  <a:pt x="828328" y="1061602"/>
                </a:cubicBezTo>
                <a:cubicBezTo>
                  <a:pt x="829297" y="1061994"/>
                  <a:pt x="829879" y="1061798"/>
                  <a:pt x="830075" y="1062185"/>
                </a:cubicBezTo>
                <a:lnTo>
                  <a:pt x="830271" y="1062773"/>
                </a:lnTo>
                <a:cubicBezTo>
                  <a:pt x="830657" y="1063748"/>
                  <a:pt x="830853" y="1062773"/>
                  <a:pt x="830271" y="1064527"/>
                </a:cubicBezTo>
                <a:cubicBezTo>
                  <a:pt x="829688" y="1066281"/>
                  <a:pt x="829493" y="1068422"/>
                  <a:pt x="829493" y="1070372"/>
                </a:cubicBezTo>
                <a:cubicBezTo>
                  <a:pt x="829493" y="1071347"/>
                  <a:pt x="829688" y="1072322"/>
                  <a:pt x="829688" y="1073297"/>
                </a:cubicBezTo>
                <a:cubicBezTo>
                  <a:pt x="829297" y="1073101"/>
                  <a:pt x="829297" y="1072905"/>
                  <a:pt x="828715" y="1072709"/>
                </a:cubicBezTo>
                <a:cubicBezTo>
                  <a:pt x="827550" y="1072322"/>
                  <a:pt x="827163" y="1073101"/>
                  <a:pt x="826581" y="1073684"/>
                </a:cubicBezTo>
                <a:cubicBezTo>
                  <a:pt x="826385" y="1073880"/>
                  <a:pt x="826385" y="1073880"/>
                  <a:pt x="826194" y="1074076"/>
                </a:cubicBezTo>
                <a:cubicBezTo>
                  <a:pt x="825999" y="1074272"/>
                  <a:pt x="825999" y="1074272"/>
                  <a:pt x="825803" y="1074463"/>
                </a:cubicBezTo>
                <a:cubicBezTo>
                  <a:pt x="825226" y="1075051"/>
                  <a:pt x="824643" y="1075438"/>
                  <a:pt x="824061" y="1075830"/>
                </a:cubicBezTo>
                <a:cubicBezTo>
                  <a:pt x="823669" y="1076026"/>
                  <a:pt x="822505" y="1077001"/>
                  <a:pt x="822118" y="1077192"/>
                </a:cubicBezTo>
                <a:cubicBezTo>
                  <a:pt x="822118" y="1077001"/>
                  <a:pt x="821149" y="1076413"/>
                  <a:pt x="820953" y="1076217"/>
                </a:cubicBezTo>
                <a:cubicBezTo>
                  <a:pt x="819984" y="1074855"/>
                  <a:pt x="819016" y="1073880"/>
                  <a:pt x="817851" y="1073101"/>
                </a:cubicBezTo>
                <a:close/>
                <a:moveTo>
                  <a:pt x="868499" y="1061406"/>
                </a:moveTo>
                <a:cubicBezTo>
                  <a:pt x="868886" y="1061210"/>
                  <a:pt x="871602" y="1059265"/>
                  <a:pt x="872184" y="1059069"/>
                </a:cubicBezTo>
                <a:cubicBezTo>
                  <a:pt x="872380" y="1059652"/>
                  <a:pt x="872576" y="1060823"/>
                  <a:pt x="872576" y="1061210"/>
                </a:cubicBezTo>
                <a:lnTo>
                  <a:pt x="872576" y="1062577"/>
                </a:lnTo>
                <a:cubicBezTo>
                  <a:pt x="872576" y="1063160"/>
                  <a:pt x="871798" y="1064331"/>
                  <a:pt x="871602" y="1064914"/>
                </a:cubicBezTo>
                <a:lnTo>
                  <a:pt x="868499" y="1063748"/>
                </a:lnTo>
                <a:lnTo>
                  <a:pt x="868499" y="1061406"/>
                </a:lnTo>
                <a:close/>
                <a:moveTo>
                  <a:pt x="781947" y="1083429"/>
                </a:moveTo>
                <a:cubicBezTo>
                  <a:pt x="784276" y="1081871"/>
                  <a:pt x="794171" y="1079725"/>
                  <a:pt x="797665" y="1077971"/>
                </a:cubicBezTo>
                <a:cubicBezTo>
                  <a:pt x="799994" y="1076805"/>
                  <a:pt x="798829" y="1077192"/>
                  <a:pt x="800190" y="1075247"/>
                </a:cubicBezTo>
                <a:cubicBezTo>
                  <a:pt x="800386" y="1074855"/>
                  <a:pt x="800772" y="1074463"/>
                  <a:pt x="800963" y="1074272"/>
                </a:cubicBezTo>
                <a:cubicBezTo>
                  <a:pt x="802128" y="1073101"/>
                  <a:pt x="803292" y="1072126"/>
                  <a:pt x="804849" y="1071151"/>
                </a:cubicBezTo>
                <a:cubicBezTo>
                  <a:pt x="808920" y="1068618"/>
                  <a:pt x="815908" y="1065889"/>
                  <a:pt x="820758" y="1066085"/>
                </a:cubicBezTo>
                <a:lnTo>
                  <a:pt x="818820" y="1067256"/>
                </a:lnTo>
                <a:cubicBezTo>
                  <a:pt x="818042" y="1067643"/>
                  <a:pt x="817459" y="1068035"/>
                  <a:pt x="817655" y="1069397"/>
                </a:cubicBezTo>
                <a:lnTo>
                  <a:pt x="814161" y="1070955"/>
                </a:lnTo>
                <a:cubicBezTo>
                  <a:pt x="812610" y="1071543"/>
                  <a:pt x="812610" y="1073101"/>
                  <a:pt x="813775" y="1073880"/>
                </a:cubicBezTo>
                <a:lnTo>
                  <a:pt x="818433" y="1077971"/>
                </a:lnTo>
                <a:cubicBezTo>
                  <a:pt x="818624" y="1078167"/>
                  <a:pt x="819011" y="1078363"/>
                  <a:pt x="819011" y="1078559"/>
                </a:cubicBezTo>
                <a:cubicBezTo>
                  <a:pt x="818624" y="1078946"/>
                  <a:pt x="817073" y="1079725"/>
                  <a:pt x="816490" y="1079921"/>
                </a:cubicBezTo>
                <a:cubicBezTo>
                  <a:pt x="813965" y="1081092"/>
                  <a:pt x="811059" y="1082263"/>
                  <a:pt x="808147" y="1083042"/>
                </a:cubicBezTo>
                <a:cubicBezTo>
                  <a:pt x="806013" y="1083625"/>
                  <a:pt x="803875" y="1084017"/>
                  <a:pt x="801545" y="1084017"/>
                </a:cubicBezTo>
                <a:cubicBezTo>
                  <a:pt x="799803" y="1084208"/>
                  <a:pt x="796114" y="1084017"/>
                  <a:pt x="794562" y="1083429"/>
                </a:cubicBezTo>
                <a:cubicBezTo>
                  <a:pt x="794753" y="1082263"/>
                  <a:pt x="795531" y="1081288"/>
                  <a:pt x="794562" y="1080313"/>
                </a:cubicBezTo>
                <a:cubicBezTo>
                  <a:pt x="793784" y="1079534"/>
                  <a:pt x="792233" y="1080117"/>
                  <a:pt x="791264" y="1080509"/>
                </a:cubicBezTo>
                <a:cubicBezTo>
                  <a:pt x="789125" y="1081092"/>
                  <a:pt x="787188" y="1082067"/>
                  <a:pt x="785637" y="1083233"/>
                </a:cubicBezTo>
                <a:cubicBezTo>
                  <a:pt x="783694" y="1084600"/>
                  <a:pt x="782916" y="1085575"/>
                  <a:pt x="781560" y="1087329"/>
                </a:cubicBezTo>
                <a:cubicBezTo>
                  <a:pt x="780395" y="1088887"/>
                  <a:pt x="780978" y="1088887"/>
                  <a:pt x="780978" y="1090641"/>
                </a:cubicBezTo>
                <a:cubicBezTo>
                  <a:pt x="780978" y="1091812"/>
                  <a:pt x="780591" y="1092978"/>
                  <a:pt x="780009" y="1093762"/>
                </a:cubicBezTo>
                <a:cubicBezTo>
                  <a:pt x="779617" y="1094541"/>
                  <a:pt x="778648" y="1095516"/>
                  <a:pt x="778066" y="1095903"/>
                </a:cubicBezTo>
                <a:cubicBezTo>
                  <a:pt x="776901" y="1096486"/>
                  <a:pt x="776515" y="1096682"/>
                  <a:pt x="775541" y="1097657"/>
                </a:cubicBezTo>
                <a:cubicBezTo>
                  <a:pt x="773990" y="1099215"/>
                  <a:pt x="773799" y="1100969"/>
                  <a:pt x="773217" y="1103502"/>
                </a:cubicBezTo>
                <a:cubicBezTo>
                  <a:pt x="773021" y="1104090"/>
                  <a:pt x="773021" y="1104477"/>
                  <a:pt x="772825" y="1105256"/>
                </a:cubicBezTo>
                <a:cubicBezTo>
                  <a:pt x="772825" y="1105844"/>
                  <a:pt x="772634" y="1106427"/>
                  <a:pt x="772634" y="1107010"/>
                </a:cubicBezTo>
                <a:cubicBezTo>
                  <a:pt x="772243" y="1109156"/>
                  <a:pt x="772243" y="1107794"/>
                  <a:pt x="770691" y="1109156"/>
                </a:cubicBezTo>
                <a:cubicBezTo>
                  <a:pt x="770109" y="1109739"/>
                  <a:pt x="769140" y="1110910"/>
                  <a:pt x="769140" y="1111885"/>
                </a:cubicBezTo>
                <a:cubicBezTo>
                  <a:pt x="769140" y="1112860"/>
                  <a:pt x="769723" y="1113056"/>
                  <a:pt x="769527" y="1115393"/>
                </a:cubicBezTo>
                <a:cubicBezTo>
                  <a:pt x="769331" y="1115197"/>
                  <a:pt x="769140" y="1113835"/>
                  <a:pt x="768944" y="1113247"/>
                </a:cubicBezTo>
                <a:cubicBezTo>
                  <a:pt x="768944" y="1112468"/>
                  <a:pt x="768944" y="1111689"/>
                  <a:pt x="769140" y="1110910"/>
                </a:cubicBezTo>
                <a:cubicBezTo>
                  <a:pt x="769331" y="1109739"/>
                  <a:pt x="769527" y="1109935"/>
                  <a:pt x="769913" y="1109156"/>
                </a:cubicBezTo>
                <a:cubicBezTo>
                  <a:pt x="772052" y="1105844"/>
                  <a:pt x="770691" y="1101361"/>
                  <a:pt x="771470" y="1098436"/>
                </a:cubicBezTo>
                <a:cubicBezTo>
                  <a:pt x="771856" y="1097270"/>
                  <a:pt x="772439" y="1095707"/>
                  <a:pt x="773217" y="1095124"/>
                </a:cubicBezTo>
                <a:cubicBezTo>
                  <a:pt x="773799" y="1094732"/>
                  <a:pt x="773990" y="1094732"/>
                  <a:pt x="774768" y="1094149"/>
                </a:cubicBezTo>
                <a:cubicBezTo>
                  <a:pt x="775154" y="1093762"/>
                  <a:pt x="775541" y="1093370"/>
                  <a:pt x="775933" y="1092787"/>
                </a:cubicBezTo>
                <a:cubicBezTo>
                  <a:pt x="777680" y="1090058"/>
                  <a:pt x="776515" y="1088304"/>
                  <a:pt x="777484" y="1086550"/>
                </a:cubicBezTo>
                <a:cubicBezTo>
                  <a:pt x="778066" y="1085575"/>
                  <a:pt x="778453" y="1085379"/>
                  <a:pt x="778453" y="1085183"/>
                </a:cubicBezTo>
                <a:cubicBezTo>
                  <a:pt x="778453" y="1085575"/>
                  <a:pt x="778066" y="1086354"/>
                  <a:pt x="778066" y="1086741"/>
                </a:cubicBezTo>
                <a:cubicBezTo>
                  <a:pt x="777870" y="1087329"/>
                  <a:pt x="777870" y="1087912"/>
                  <a:pt x="777870" y="1088495"/>
                </a:cubicBezTo>
                <a:cubicBezTo>
                  <a:pt x="777484" y="1091420"/>
                  <a:pt x="777870" y="1091033"/>
                  <a:pt x="776123" y="1092978"/>
                </a:cubicBezTo>
                <a:cubicBezTo>
                  <a:pt x="775350" y="1093762"/>
                  <a:pt x="775737" y="1095320"/>
                  <a:pt x="777097" y="1095516"/>
                </a:cubicBezTo>
                <a:cubicBezTo>
                  <a:pt x="778453" y="1095707"/>
                  <a:pt x="779813" y="1093762"/>
                  <a:pt x="780395" y="1092591"/>
                </a:cubicBezTo>
                <a:cubicBezTo>
                  <a:pt x="780978" y="1091224"/>
                  <a:pt x="780978" y="1090641"/>
                  <a:pt x="781174" y="1089083"/>
                </a:cubicBezTo>
                <a:cubicBezTo>
                  <a:pt x="781174" y="1088495"/>
                  <a:pt x="781364" y="1087912"/>
                  <a:pt x="781364" y="1087133"/>
                </a:cubicBezTo>
                <a:cubicBezTo>
                  <a:pt x="781560" y="1086158"/>
                  <a:pt x="781560" y="1085962"/>
                  <a:pt x="781947" y="1085771"/>
                </a:cubicBezTo>
                <a:cubicBezTo>
                  <a:pt x="782333" y="1085575"/>
                  <a:pt x="782725" y="1084987"/>
                  <a:pt x="782529" y="1084208"/>
                </a:cubicBezTo>
                <a:cubicBezTo>
                  <a:pt x="782529" y="1084017"/>
                  <a:pt x="782333" y="1083625"/>
                  <a:pt x="782142" y="1083429"/>
                </a:cubicBezTo>
                <a:cubicBezTo>
                  <a:pt x="782333" y="1083625"/>
                  <a:pt x="782142" y="1083625"/>
                  <a:pt x="781947" y="1083429"/>
                </a:cubicBezTo>
                <a:close/>
                <a:moveTo>
                  <a:pt x="863645" y="1073297"/>
                </a:moveTo>
                <a:cubicBezTo>
                  <a:pt x="864037" y="1073101"/>
                  <a:pt x="865005" y="1072518"/>
                  <a:pt x="865201" y="1072322"/>
                </a:cubicBezTo>
                <a:cubicBezTo>
                  <a:pt x="865201" y="1072709"/>
                  <a:pt x="864810" y="1072709"/>
                  <a:pt x="864619" y="1073684"/>
                </a:cubicBezTo>
                <a:cubicBezTo>
                  <a:pt x="864227" y="1073488"/>
                  <a:pt x="864227" y="1073488"/>
                  <a:pt x="863645" y="1073297"/>
                </a:cubicBezTo>
                <a:close/>
                <a:moveTo>
                  <a:pt x="850256" y="1076217"/>
                </a:moveTo>
                <a:cubicBezTo>
                  <a:pt x="853946" y="1076217"/>
                  <a:pt x="855497" y="1076217"/>
                  <a:pt x="858991" y="1075247"/>
                </a:cubicBezTo>
                <a:cubicBezTo>
                  <a:pt x="859378" y="1075051"/>
                  <a:pt x="859764" y="1075051"/>
                  <a:pt x="860156" y="1074855"/>
                </a:cubicBezTo>
                <a:cubicBezTo>
                  <a:pt x="860542" y="1074659"/>
                  <a:pt x="860929" y="1074463"/>
                  <a:pt x="861321" y="1074463"/>
                </a:cubicBezTo>
                <a:cubicBezTo>
                  <a:pt x="860542" y="1075051"/>
                  <a:pt x="859574" y="1075438"/>
                  <a:pt x="859182" y="1076217"/>
                </a:cubicBezTo>
                <a:cubicBezTo>
                  <a:pt x="858409" y="1075830"/>
                  <a:pt x="858409" y="1075830"/>
                  <a:pt x="857435" y="1075830"/>
                </a:cubicBezTo>
                <a:cubicBezTo>
                  <a:pt x="856858" y="1075830"/>
                  <a:pt x="856275" y="1076026"/>
                  <a:pt x="855497" y="1076026"/>
                </a:cubicBezTo>
                <a:cubicBezTo>
                  <a:pt x="854719" y="1076217"/>
                  <a:pt x="854332" y="1076217"/>
                  <a:pt x="853750" y="1076609"/>
                </a:cubicBezTo>
                <a:cubicBezTo>
                  <a:pt x="853168" y="1077192"/>
                  <a:pt x="853364" y="1077584"/>
                  <a:pt x="853364" y="1078363"/>
                </a:cubicBezTo>
                <a:cubicBezTo>
                  <a:pt x="853168" y="1077971"/>
                  <a:pt x="853168" y="1077780"/>
                  <a:pt x="852972" y="1077388"/>
                </a:cubicBezTo>
                <a:cubicBezTo>
                  <a:pt x="852585" y="1076609"/>
                  <a:pt x="851421" y="1076609"/>
                  <a:pt x="850452" y="1076217"/>
                </a:cubicBezTo>
                <a:lnTo>
                  <a:pt x="850256" y="1076217"/>
                </a:lnTo>
                <a:lnTo>
                  <a:pt x="850256" y="1076217"/>
                </a:lnTo>
                <a:close/>
                <a:moveTo>
                  <a:pt x="858409" y="1093370"/>
                </a:moveTo>
                <a:cubicBezTo>
                  <a:pt x="857827" y="1092008"/>
                  <a:pt x="857244" y="1090837"/>
                  <a:pt x="856466" y="1089666"/>
                </a:cubicBezTo>
                <a:cubicBezTo>
                  <a:pt x="855884" y="1088495"/>
                  <a:pt x="855111" y="1087133"/>
                  <a:pt x="854528" y="1085962"/>
                </a:cubicBezTo>
                <a:cubicBezTo>
                  <a:pt x="854137" y="1085379"/>
                  <a:pt x="852781" y="1082650"/>
                  <a:pt x="852585" y="1082263"/>
                </a:cubicBezTo>
                <a:cubicBezTo>
                  <a:pt x="853364" y="1082263"/>
                  <a:pt x="854332" y="1082454"/>
                  <a:pt x="855111" y="1082650"/>
                </a:cubicBezTo>
                <a:cubicBezTo>
                  <a:pt x="856466" y="1082650"/>
                  <a:pt x="856662" y="1081675"/>
                  <a:pt x="856853" y="1081288"/>
                </a:cubicBezTo>
                <a:cubicBezTo>
                  <a:pt x="857048" y="1082067"/>
                  <a:pt x="857631" y="1082650"/>
                  <a:pt x="858600" y="1082650"/>
                </a:cubicBezTo>
                <a:cubicBezTo>
                  <a:pt x="859182" y="1082650"/>
                  <a:pt x="860542" y="1082454"/>
                  <a:pt x="861125" y="1082263"/>
                </a:cubicBezTo>
                <a:cubicBezTo>
                  <a:pt x="862676" y="1081871"/>
                  <a:pt x="862289" y="1080313"/>
                  <a:pt x="862289" y="1079142"/>
                </a:cubicBezTo>
                <a:lnTo>
                  <a:pt x="862289" y="1078167"/>
                </a:lnTo>
                <a:cubicBezTo>
                  <a:pt x="862289" y="1077780"/>
                  <a:pt x="862289" y="1078167"/>
                  <a:pt x="862289" y="1077971"/>
                </a:cubicBezTo>
                <a:cubicBezTo>
                  <a:pt x="862485" y="1078167"/>
                  <a:pt x="862485" y="1079142"/>
                  <a:pt x="862676" y="1079725"/>
                </a:cubicBezTo>
                <a:cubicBezTo>
                  <a:pt x="863454" y="1081675"/>
                  <a:pt x="866170" y="1079921"/>
                  <a:pt x="867335" y="1080117"/>
                </a:cubicBezTo>
                <a:lnTo>
                  <a:pt x="868113" y="1089279"/>
                </a:lnTo>
                <a:cubicBezTo>
                  <a:pt x="867139" y="1089279"/>
                  <a:pt x="866366" y="1089083"/>
                  <a:pt x="865974" y="1089666"/>
                </a:cubicBezTo>
                <a:cubicBezTo>
                  <a:pt x="865392" y="1090254"/>
                  <a:pt x="865588" y="1090837"/>
                  <a:pt x="865784" y="1091616"/>
                </a:cubicBezTo>
                <a:cubicBezTo>
                  <a:pt x="865392" y="1091616"/>
                  <a:pt x="865005" y="1091812"/>
                  <a:pt x="864619" y="1091812"/>
                </a:cubicBezTo>
                <a:cubicBezTo>
                  <a:pt x="864227" y="1091812"/>
                  <a:pt x="863841" y="1091812"/>
                  <a:pt x="863454" y="1092003"/>
                </a:cubicBezTo>
                <a:cubicBezTo>
                  <a:pt x="862872" y="1092395"/>
                  <a:pt x="862676" y="1092787"/>
                  <a:pt x="862289" y="1093566"/>
                </a:cubicBezTo>
                <a:lnTo>
                  <a:pt x="860347" y="1097270"/>
                </a:lnTo>
                <a:cubicBezTo>
                  <a:pt x="860347" y="1097270"/>
                  <a:pt x="860347" y="1097270"/>
                  <a:pt x="860156" y="1097074"/>
                </a:cubicBezTo>
                <a:lnTo>
                  <a:pt x="859182" y="1095320"/>
                </a:lnTo>
                <a:cubicBezTo>
                  <a:pt x="858991" y="1094541"/>
                  <a:pt x="858600" y="1093953"/>
                  <a:pt x="858409" y="1093370"/>
                </a:cubicBezTo>
                <a:close/>
                <a:moveTo>
                  <a:pt x="842691" y="1072322"/>
                </a:moveTo>
                <a:lnTo>
                  <a:pt x="843077" y="1072905"/>
                </a:lnTo>
                <a:cubicBezTo>
                  <a:pt x="843077" y="1073101"/>
                  <a:pt x="843273" y="1073297"/>
                  <a:pt x="843273" y="1073488"/>
                </a:cubicBezTo>
                <a:lnTo>
                  <a:pt x="851421" y="1089666"/>
                </a:lnTo>
                <a:cubicBezTo>
                  <a:pt x="850643" y="1089666"/>
                  <a:pt x="850065" y="1089862"/>
                  <a:pt x="849870" y="1090445"/>
                </a:cubicBezTo>
                <a:cubicBezTo>
                  <a:pt x="849483" y="1091033"/>
                  <a:pt x="849483" y="1091616"/>
                  <a:pt x="849674" y="1092395"/>
                </a:cubicBezTo>
                <a:cubicBezTo>
                  <a:pt x="849674" y="1093953"/>
                  <a:pt x="849870" y="1094928"/>
                  <a:pt x="850256" y="1096295"/>
                </a:cubicBezTo>
                <a:lnTo>
                  <a:pt x="844628" y="1093953"/>
                </a:lnTo>
                <a:cubicBezTo>
                  <a:pt x="844433" y="1091616"/>
                  <a:pt x="844046" y="1090641"/>
                  <a:pt x="842882" y="1089279"/>
                </a:cubicBezTo>
                <a:cubicBezTo>
                  <a:pt x="842691" y="1089083"/>
                  <a:pt x="842299" y="1088691"/>
                  <a:pt x="842108" y="1088495"/>
                </a:cubicBezTo>
                <a:cubicBezTo>
                  <a:pt x="841526" y="1088108"/>
                  <a:pt x="840944" y="1087525"/>
                  <a:pt x="840552" y="1086937"/>
                </a:cubicBezTo>
                <a:cubicBezTo>
                  <a:pt x="840361" y="1086741"/>
                  <a:pt x="839970" y="1086354"/>
                  <a:pt x="839779" y="1086158"/>
                </a:cubicBezTo>
                <a:lnTo>
                  <a:pt x="842691" y="1072322"/>
                </a:lnTo>
                <a:close/>
                <a:moveTo>
                  <a:pt x="800381" y="1087133"/>
                </a:moveTo>
                <a:cubicBezTo>
                  <a:pt x="809116" y="1087133"/>
                  <a:pt x="819016" y="1083233"/>
                  <a:pt x="825612" y="1078167"/>
                </a:cubicBezTo>
                <a:lnTo>
                  <a:pt x="828328" y="1076026"/>
                </a:lnTo>
                <a:cubicBezTo>
                  <a:pt x="828524" y="1076217"/>
                  <a:pt x="828715" y="1076413"/>
                  <a:pt x="829106" y="1076609"/>
                </a:cubicBezTo>
                <a:cubicBezTo>
                  <a:pt x="831430" y="1078363"/>
                  <a:pt x="830853" y="1077971"/>
                  <a:pt x="831626" y="1080117"/>
                </a:cubicBezTo>
                <a:cubicBezTo>
                  <a:pt x="831822" y="1080700"/>
                  <a:pt x="832013" y="1081288"/>
                  <a:pt x="832209" y="1081871"/>
                </a:cubicBezTo>
                <a:cubicBezTo>
                  <a:pt x="832595" y="1082846"/>
                  <a:pt x="833178" y="1084796"/>
                  <a:pt x="833178" y="1085771"/>
                </a:cubicBezTo>
                <a:cubicBezTo>
                  <a:pt x="833178" y="1086158"/>
                  <a:pt x="832987" y="1086354"/>
                  <a:pt x="832791" y="1086550"/>
                </a:cubicBezTo>
                <a:cubicBezTo>
                  <a:pt x="832404" y="1087329"/>
                  <a:pt x="831822" y="1088108"/>
                  <a:pt x="831626" y="1088887"/>
                </a:cubicBezTo>
                <a:cubicBezTo>
                  <a:pt x="830853" y="1088691"/>
                  <a:pt x="830462" y="1088495"/>
                  <a:pt x="829688" y="1088495"/>
                </a:cubicBezTo>
                <a:cubicBezTo>
                  <a:pt x="828132" y="1088304"/>
                  <a:pt x="827163" y="1088495"/>
                  <a:pt x="826385" y="1088304"/>
                </a:cubicBezTo>
                <a:cubicBezTo>
                  <a:pt x="825803" y="1088304"/>
                  <a:pt x="825803" y="1088304"/>
                  <a:pt x="825416" y="1088495"/>
                </a:cubicBezTo>
                <a:cubicBezTo>
                  <a:pt x="824643" y="1088691"/>
                  <a:pt x="824061" y="1088691"/>
                  <a:pt x="823479" y="1088887"/>
                </a:cubicBezTo>
                <a:cubicBezTo>
                  <a:pt x="822505" y="1089083"/>
                  <a:pt x="820758" y="1089666"/>
                  <a:pt x="820175" y="1090249"/>
                </a:cubicBezTo>
                <a:cubicBezTo>
                  <a:pt x="819984" y="1090445"/>
                  <a:pt x="819789" y="1090641"/>
                  <a:pt x="819593" y="1090837"/>
                </a:cubicBezTo>
                <a:cubicBezTo>
                  <a:pt x="819016" y="1091616"/>
                  <a:pt x="818624" y="1092008"/>
                  <a:pt x="818042" y="1092787"/>
                </a:cubicBezTo>
                <a:cubicBezTo>
                  <a:pt x="813965" y="1096878"/>
                  <a:pt x="807565" y="1099215"/>
                  <a:pt x="801159" y="1099215"/>
                </a:cubicBezTo>
                <a:cubicBezTo>
                  <a:pt x="799608" y="1099215"/>
                  <a:pt x="799994" y="1099215"/>
                  <a:pt x="798639" y="1099607"/>
                </a:cubicBezTo>
                <a:cubicBezTo>
                  <a:pt x="797861" y="1099803"/>
                  <a:pt x="797278" y="1100190"/>
                  <a:pt x="796500" y="1100582"/>
                </a:cubicBezTo>
                <a:cubicBezTo>
                  <a:pt x="796114" y="1100778"/>
                  <a:pt x="795727" y="1100969"/>
                  <a:pt x="795531" y="1100969"/>
                </a:cubicBezTo>
                <a:cubicBezTo>
                  <a:pt x="795145" y="1101165"/>
                  <a:pt x="794753" y="1100969"/>
                  <a:pt x="794367" y="1101361"/>
                </a:cubicBezTo>
                <a:cubicBezTo>
                  <a:pt x="793980" y="1101557"/>
                  <a:pt x="793980" y="1101748"/>
                  <a:pt x="793398" y="1101944"/>
                </a:cubicBezTo>
                <a:cubicBezTo>
                  <a:pt x="793011" y="1102140"/>
                  <a:pt x="791651" y="1102532"/>
                  <a:pt x="791264" y="1102919"/>
                </a:cubicBezTo>
                <a:lnTo>
                  <a:pt x="788543" y="1104673"/>
                </a:lnTo>
                <a:cubicBezTo>
                  <a:pt x="786605" y="1106040"/>
                  <a:pt x="786605" y="1105648"/>
                  <a:pt x="785245" y="1107206"/>
                </a:cubicBezTo>
                <a:lnTo>
                  <a:pt x="782725" y="1109935"/>
                </a:lnTo>
                <a:cubicBezTo>
                  <a:pt x="782529" y="1110131"/>
                  <a:pt x="782529" y="1110131"/>
                  <a:pt x="782333" y="1110327"/>
                </a:cubicBezTo>
                <a:lnTo>
                  <a:pt x="779813" y="1113835"/>
                </a:lnTo>
                <a:cubicBezTo>
                  <a:pt x="777870" y="1116368"/>
                  <a:pt x="776901" y="1118318"/>
                  <a:pt x="775154" y="1121047"/>
                </a:cubicBezTo>
                <a:cubicBezTo>
                  <a:pt x="775350" y="1120655"/>
                  <a:pt x="775541" y="1120263"/>
                  <a:pt x="775541" y="1119876"/>
                </a:cubicBezTo>
                <a:cubicBezTo>
                  <a:pt x="775737" y="1119484"/>
                  <a:pt x="775737" y="1119097"/>
                  <a:pt x="775933" y="1118705"/>
                </a:cubicBezTo>
                <a:cubicBezTo>
                  <a:pt x="776515" y="1117147"/>
                  <a:pt x="778262" y="1114222"/>
                  <a:pt x="779427" y="1112860"/>
                </a:cubicBezTo>
                <a:cubicBezTo>
                  <a:pt x="780200" y="1112081"/>
                  <a:pt x="782142" y="1109156"/>
                  <a:pt x="782333" y="1108377"/>
                </a:cubicBezTo>
                <a:cubicBezTo>
                  <a:pt x="782725" y="1107206"/>
                  <a:pt x="782529" y="1106819"/>
                  <a:pt x="783307" y="1106040"/>
                </a:cubicBezTo>
                <a:cubicBezTo>
                  <a:pt x="783889" y="1105256"/>
                  <a:pt x="784276" y="1105065"/>
                  <a:pt x="785245" y="1104477"/>
                </a:cubicBezTo>
                <a:lnTo>
                  <a:pt x="787379" y="1103115"/>
                </a:lnTo>
                <a:cubicBezTo>
                  <a:pt x="790290" y="1100969"/>
                  <a:pt x="792037" y="1092591"/>
                  <a:pt x="793202" y="1088887"/>
                </a:cubicBezTo>
                <a:cubicBezTo>
                  <a:pt x="793398" y="1088108"/>
                  <a:pt x="793980" y="1087133"/>
                  <a:pt x="793980" y="1086354"/>
                </a:cubicBezTo>
                <a:cubicBezTo>
                  <a:pt x="796114" y="1086937"/>
                  <a:pt x="798056" y="1087133"/>
                  <a:pt x="800381" y="1087133"/>
                </a:cubicBezTo>
                <a:close/>
                <a:moveTo>
                  <a:pt x="834538" y="1090058"/>
                </a:moveTo>
                <a:cubicBezTo>
                  <a:pt x="834538" y="1089470"/>
                  <a:pt x="835120" y="1088691"/>
                  <a:pt x="835316" y="1088304"/>
                </a:cubicBezTo>
                <a:cubicBezTo>
                  <a:pt x="836089" y="1087133"/>
                  <a:pt x="835898" y="1087133"/>
                  <a:pt x="836089" y="1086550"/>
                </a:cubicBezTo>
                <a:cubicBezTo>
                  <a:pt x="836285" y="1086741"/>
                  <a:pt x="836285" y="1086741"/>
                  <a:pt x="836285" y="1086937"/>
                </a:cubicBezTo>
                <a:cubicBezTo>
                  <a:pt x="836672" y="1087329"/>
                  <a:pt x="837645" y="1088495"/>
                  <a:pt x="838223" y="1088887"/>
                </a:cubicBezTo>
                <a:cubicBezTo>
                  <a:pt x="838419" y="1089083"/>
                  <a:pt x="838419" y="1089083"/>
                  <a:pt x="838614" y="1089279"/>
                </a:cubicBezTo>
                <a:cubicBezTo>
                  <a:pt x="839583" y="1090445"/>
                  <a:pt x="840748" y="1090837"/>
                  <a:pt x="840944" y="1092199"/>
                </a:cubicBezTo>
                <a:cubicBezTo>
                  <a:pt x="840552" y="1092008"/>
                  <a:pt x="839779" y="1091812"/>
                  <a:pt x="839387" y="1091616"/>
                </a:cubicBezTo>
                <a:cubicBezTo>
                  <a:pt x="838032" y="1091033"/>
                  <a:pt x="836089" y="1090641"/>
                  <a:pt x="834538" y="1090058"/>
                </a:cubicBezTo>
                <a:close/>
                <a:moveTo>
                  <a:pt x="870051" y="1092787"/>
                </a:moveTo>
                <a:cubicBezTo>
                  <a:pt x="872184" y="1091812"/>
                  <a:pt x="871798" y="1091420"/>
                  <a:pt x="871993" y="1090641"/>
                </a:cubicBezTo>
                <a:cubicBezTo>
                  <a:pt x="872962" y="1090641"/>
                  <a:pt x="876843" y="1090837"/>
                  <a:pt x="877425" y="1091033"/>
                </a:cubicBezTo>
                <a:cubicBezTo>
                  <a:pt x="878203" y="1091224"/>
                  <a:pt x="878786" y="1091616"/>
                  <a:pt x="879368" y="1092003"/>
                </a:cubicBezTo>
                <a:cubicBezTo>
                  <a:pt x="879755" y="1092395"/>
                  <a:pt x="880141" y="1093174"/>
                  <a:pt x="880533" y="1093762"/>
                </a:cubicBezTo>
                <a:cubicBezTo>
                  <a:pt x="881306" y="1094928"/>
                  <a:pt x="882084" y="1096295"/>
                  <a:pt x="882666" y="1097461"/>
                </a:cubicBezTo>
                <a:lnTo>
                  <a:pt x="884604" y="1101361"/>
                </a:lnTo>
                <a:lnTo>
                  <a:pt x="883439" y="1099411"/>
                </a:lnTo>
                <a:cubicBezTo>
                  <a:pt x="881888" y="1097074"/>
                  <a:pt x="882084" y="1097657"/>
                  <a:pt x="880724" y="1095707"/>
                </a:cubicBezTo>
                <a:cubicBezTo>
                  <a:pt x="880533" y="1095320"/>
                  <a:pt x="880141" y="1095124"/>
                  <a:pt x="879950" y="1094732"/>
                </a:cubicBezTo>
                <a:cubicBezTo>
                  <a:pt x="879755" y="1094345"/>
                  <a:pt x="879559" y="1094149"/>
                  <a:pt x="879172" y="1093953"/>
                </a:cubicBezTo>
                <a:cubicBezTo>
                  <a:pt x="878203" y="1092978"/>
                  <a:pt x="876456" y="1092199"/>
                  <a:pt x="874905" y="1091616"/>
                </a:cubicBezTo>
                <a:cubicBezTo>
                  <a:pt x="873545" y="1091033"/>
                  <a:pt x="873545" y="1091420"/>
                  <a:pt x="872380" y="1091812"/>
                </a:cubicBezTo>
                <a:cubicBezTo>
                  <a:pt x="871798" y="1092199"/>
                  <a:pt x="870437" y="1092787"/>
                  <a:pt x="870051" y="1092787"/>
                </a:cubicBezTo>
                <a:close/>
                <a:moveTo>
                  <a:pt x="855111" y="1096878"/>
                </a:moveTo>
                <a:cubicBezTo>
                  <a:pt x="853364" y="1096682"/>
                  <a:pt x="852585" y="1094149"/>
                  <a:pt x="852585" y="1092199"/>
                </a:cubicBezTo>
                <a:cubicBezTo>
                  <a:pt x="852585" y="1092199"/>
                  <a:pt x="852585" y="1092199"/>
                  <a:pt x="852781" y="1092395"/>
                </a:cubicBezTo>
                <a:lnTo>
                  <a:pt x="852781" y="1092591"/>
                </a:lnTo>
                <a:cubicBezTo>
                  <a:pt x="853364" y="1093370"/>
                  <a:pt x="855111" y="1096486"/>
                  <a:pt x="855111" y="1096878"/>
                </a:cubicBezTo>
                <a:close/>
                <a:moveTo>
                  <a:pt x="786605" y="1117147"/>
                </a:moveTo>
                <a:cubicBezTo>
                  <a:pt x="786801" y="1116755"/>
                  <a:pt x="787770" y="1114614"/>
                  <a:pt x="788157" y="1114031"/>
                </a:cubicBezTo>
                <a:cubicBezTo>
                  <a:pt x="788352" y="1113443"/>
                  <a:pt x="788352" y="1113443"/>
                  <a:pt x="788739" y="1113056"/>
                </a:cubicBezTo>
                <a:lnTo>
                  <a:pt x="790290" y="1111493"/>
                </a:lnTo>
                <a:cubicBezTo>
                  <a:pt x="791455" y="1110131"/>
                  <a:pt x="792620" y="1109739"/>
                  <a:pt x="793784" y="1108769"/>
                </a:cubicBezTo>
                <a:cubicBezTo>
                  <a:pt x="794753" y="1107794"/>
                  <a:pt x="795727" y="1106427"/>
                  <a:pt x="796114" y="1105065"/>
                </a:cubicBezTo>
                <a:cubicBezTo>
                  <a:pt x="796500" y="1104090"/>
                  <a:pt x="796114" y="1104286"/>
                  <a:pt x="796696" y="1104090"/>
                </a:cubicBezTo>
                <a:lnTo>
                  <a:pt x="799803" y="1102723"/>
                </a:lnTo>
                <a:cubicBezTo>
                  <a:pt x="800577" y="1102336"/>
                  <a:pt x="801741" y="1102532"/>
                  <a:pt x="802710" y="1102532"/>
                </a:cubicBezTo>
                <a:cubicBezTo>
                  <a:pt x="806591" y="1102336"/>
                  <a:pt x="811249" y="1101165"/>
                  <a:pt x="814743" y="1099215"/>
                </a:cubicBezTo>
                <a:lnTo>
                  <a:pt x="816686" y="1098049"/>
                </a:lnTo>
                <a:cubicBezTo>
                  <a:pt x="816490" y="1098436"/>
                  <a:pt x="815326" y="1099024"/>
                  <a:pt x="814939" y="1099411"/>
                </a:cubicBezTo>
                <a:cubicBezTo>
                  <a:pt x="812996" y="1100582"/>
                  <a:pt x="811059" y="1101748"/>
                  <a:pt x="809116" y="1102723"/>
                </a:cubicBezTo>
                <a:cubicBezTo>
                  <a:pt x="807755" y="1103311"/>
                  <a:pt x="806204" y="1103894"/>
                  <a:pt x="804653" y="1104477"/>
                </a:cubicBezTo>
                <a:cubicBezTo>
                  <a:pt x="803875" y="1104673"/>
                  <a:pt x="803292" y="1104869"/>
                  <a:pt x="802519" y="1105256"/>
                </a:cubicBezTo>
                <a:lnTo>
                  <a:pt x="796309" y="1108181"/>
                </a:lnTo>
                <a:cubicBezTo>
                  <a:pt x="795531" y="1108573"/>
                  <a:pt x="794753" y="1108769"/>
                  <a:pt x="794367" y="1109156"/>
                </a:cubicBezTo>
                <a:cubicBezTo>
                  <a:pt x="792233" y="1110910"/>
                  <a:pt x="792233" y="1110714"/>
                  <a:pt x="790486" y="1113056"/>
                </a:cubicBezTo>
                <a:lnTo>
                  <a:pt x="787770" y="1116368"/>
                </a:lnTo>
                <a:cubicBezTo>
                  <a:pt x="786992" y="1116564"/>
                  <a:pt x="786801" y="1116951"/>
                  <a:pt x="786605" y="1117147"/>
                </a:cubicBezTo>
                <a:close/>
                <a:moveTo>
                  <a:pt x="861707" y="1099994"/>
                </a:moveTo>
                <a:cubicBezTo>
                  <a:pt x="863063" y="1099215"/>
                  <a:pt x="862676" y="1098632"/>
                  <a:pt x="863454" y="1097657"/>
                </a:cubicBezTo>
                <a:cubicBezTo>
                  <a:pt x="863841" y="1098436"/>
                  <a:pt x="864227" y="1099215"/>
                  <a:pt x="864810" y="1099803"/>
                </a:cubicBezTo>
                <a:cubicBezTo>
                  <a:pt x="865588" y="1100969"/>
                  <a:pt x="865392" y="1100969"/>
                  <a:pt x="866366" y="1101557"/>
                </a:cubicBezTo>
                <a:cubicBezTo>
                  <a:pt x="866752" y="1101748"/>
                  <a:pt x="867139" y="1101944"/>
                  <a:pt x="867531" y="1102140"/>
                </a:cubicBezTo>
                <a:cubicBezTo>
                  <a:pt x="868499" y="1102723"/>
                  <a:pt x="868304" y="1102532"/>
                  <a:pt x="869082" y="1103311"/>
                </a:cubicBezTo>
                <a:lnTo>
                  <a:pt x="871215" y="1105648"/>
                </a:lnTo>
                <a:cubicBezTo>
                  <a:pt x="872380" y="1106819"/>
                  <a:pt x="872184" y="1106427"/>
                  <a:pt x="872576" y="1107794"/>
                </a:cubicBezTo>
                <a:cubicBezTo>
                  <a:pt x="872767" y="1108181"/>
                  <a:pt x="872767" y="1108769"/>
                  <a:pt x="872962" y="1109156"/>
                </a:cubicBezTo>
                <a:cubicBezTo>
                  <a:pt x="873349" y="1110523"/>
                  <a:pt x="874905" y="1113056"/>
                  <a:pt x="875096" y="1114031"/>
                </a:cubicBezTo>
                <a:lnTo>
                  <a:pt x="874709" y="1113639"/>
                </a:lnTo>
                <a:cubicBezTo>
                  <a:pt x="872767" y="1110327"/>
                  <a:pt x="873158" y="1111106"/>
                  <a:pt x="870829" y="1108181"/>
                </a:cubicBezTo>
                <a:lnTo>
                  <a:pt x="869468" y="1106623"/>
                </a:lnTo>
                <a:cubicBezTo>
                  <a:pt x="869273" y="1106427"/>
                  <a:pt x="869278" y="1106427"/>
                  <a:pt x="869082" y="1106231"/>
                </a:cubicBezTo>
                <a:lnTo>
                  <a:pt x="867139" y="1104673"/>
                </a:lnTo>
                <a:cubicBezTo>
                  <a:pt x="865201" y="1103115"/>
                  <a:pt x="865974" y="1103311"/>
                  <a:pt x="863063" y="1102919"/>
                </a:cubicBezTo>
                <a:cubicBezTo>
                  <a:pt x="862676" y="1102140"/>
                  <a:pt x="862094" y="1100778"/>
                  <a:pt x="861707" y="1099994"/>
                </a:cubicBezTo>
                <a:close/>
                <a:moveTo>
                  <a:pt x="784472" y="1130009"/>
                </a:moveTo>
                <a:cubicBezTo>
                  <a:pt x="784472" y="1129230"/>
                  <a:pt x="784472" y="1129230"/>
                  <a:pt x="784663" y="1128451"/>
                </a:cubicBezTo>
                <a:cubicBezTo>
                  <a:pt x="785054" y="1127284"/>
                  <a:pt x="785441" y="1125722"/>
                  <a:pt x="785827" y="1124555"/>
                </a:cubicBezTo>
                <a:cubicBezTo>
                  <a:pt x="786605" y="1122993"/>
                  <a:pt x="787383" y="1121434"/>
                  <a:pt x="788157" y="1120072"/>
                </a:cubicBezTo>
                <a:cubicBezTo>
                  <a:pt x="788352" y="1119680"/>
                  <a:pt x="792233" y="1115197"/>
                  <a:pt x="792815" y="1114614"/>
                </a:cubicBezTo>
                <a:lnTo>
                  <a:pt x="793593" y="1113639"/>
                </a:lnTo>
                <a:cubicBezTo>
                  <a:pt x="793784" y="1113443"/>
                  <a:pt x="793784" y="1113443"/>
                  <a:pt x="793980" y="1113247"/>
                </a:cubicBezTo>
                <a:cubicBezTo>
                  <a:pt x="794562" y="1112664"/>
                  <a:pt x="795531" y="1111885"/>
                  <a:pt x="796500" y="1111493"/>
                </a:cubicBezTo>
                <a:cubicBezTo>
                  <a:pt x="798829" y="1110523"/>
                  <a:pt x="801159" y="1109352"/>
                  <a:pt x="803488" y="1108181"/>
                </a:cubicBezTo>
                <a:cubicBezTo>
                  <a:pt x="804266" y="1107794"/>
                  <a:pt x="805039" y="1107598"/>
                  <a:pt x="806013" y="1107206"/>
                </a:cubicBezTo>
                <a:cubicBezTo>
                  <a:pt x="809894" y="1105844"/>
                  <a:pt x="813965" y="1103894"/>
                  <a:pt x="817269" y="1101557"/>
                </a:cubicBezTo>
                <a:cubicBezTo>
                  <a:pt x="818624" y="1100582"/>
                  <a:pt x="819789" y="1099607"/>
                  <a:pt x="821149" y="1098632"/>
                </a:cubicBezTo>
                <a:cubicBezTo>
                  <a:pt x="821536" y="1098240"/>
                  <a:pt x="822118" y="1097853"/>
                  <a:pt x="822505" y="1097270"/>
                </a:cubicBezTo>
                <a:cubicBezTo>
                  <a:pt x="823865" y="1096099"/>
                  <a:pt x="825030" y="1094732"/>
                  <a:pt x="825999" y="1093174"/>
                </a:cubicBezTo>
                <a:cubicBezTo>
                  <a:pt x="826581" y="1092395"/>
                  <a:pt x="826777" y="1091812"/>
                  <a:pt x="827163" y="1091812"/>
                </a:cubicBezTo>
                <a:cubicBezTo>
                  <a:pt x="829106" y="1091812"/>
                  <a:pt x="831626" y="1092395"/>
                  <a:pt x="833373" y="1093370"/>
                </a:cubicBezTo>
                <a:cubicBezTo>
                  <a:pt x="834151" y="1093762"/>
                  <a:pt x="835120" y="1093953"/>
                  <a:pt x="835898" y="1094345"/>
                </a:cubicBezTo>
                <a:cubicBezTo>
                  <a:pt x="837836" y="1095124"/>
                  <a:pt x="839779" y="1096295"/>
                  <a:pt x="840361" y="1098436"/>
                </a:cubicBezTo>
                <a:cubicBezTo>
                  <a:pt x="840552" y="1099024"/>
                  <a:pt x="840361" y="1099215"/>
                  <a:pt x="840748" y="1099607"/>
                </a:cubicBezTo>
                <a:cubicBezTo>
                  <a:pt x="841330" y="1100386"/>
                  <a:pt x="842495" y="1100386"/>
                  <a:pt x="843077" y="1099607"/>
                </a:cubicBezTo>
                <a:cubicBezTo>
                  <a:pt x="843660" y="1099024"/>
                  <a:pt x="843660" y="1097853"/>
                  <a:pt x="844046" y="1097270"/>
                </a:cubicBezTo>
                <a:cubicBezTo>
                  <a:pt x="844628" y="1097461"/>
                  <a:pt x="849674" y="1099607"/>
                  <a:pt x="850838" y="1099994"/>
                </a:cubicBezTo>
                <a:cubicBezTo>
                  <a:pt x="851421" y="1100190"/>
                  <a:pt x="852390" y="1100778"/>
                  <a:pt x="853168" y="1100582"/>
                </a:cubicBezTo>
                <a:cubicBezTo>
                  <a:pt x="853554" y="1100582"/>
                  <a:pt x="854137" y="1100386"/>
                  <a:pt x="854528" y="1100386"/>
                </a:cubicBezTo>
                <a:cubicBezTo>
                  <a:pt x="854719" y="1100386"/>
                  <a:pt x="855497" y="1100778"/>
                  <a:pt x="855693" y="1100778"/>
                </a:cubicBezTo>
                <a:lnTo>
                  <a:pt x="856466" y="1101557"/>
                </a:lnTo>
                <a:cubicBezTo>
                  <a:pt x="857048" y="1102140"/>
                  <a:pt x="858213" y="1103502"/>
                  <a:pt x="858600" y="1104090"/>
                </a:cubicBezTo>
                <a:cubicBezTo>
                  <a:pt x="858991" y="1104673"/>
                  <a:pt x="861707" y="1109935"/>
                  <a:pt x="861903" y="1110327"/>
                </a:cubicBezTo>
                <a:cubicBezTo>
                  <a:pt x="862676" y="1111689"/>
                  <a:pt x="863258" y="1113056"/>
                  <a:pt x="864037" y="1114418"/>
                </a:cubicBezTo>
                <a:cubicBezTo>
                  <a:pt x="864423" y="1115197"/>
                  <a:pt x="864810" y="1115785"/>
                  <a:pt x="865201" y="1116564"/>
                </a:cubicBezTo>
                <a:cubicBezTo>
                  <a:pt x="865588" y="1117147"/>
                  <a:pt x="865588" y="1117147"/>
                  <a:pt x="865588" y="1117730"/>
                </a:cubicBezTo>
                <a:cubicBezTo>
                  <a:pt x="865588" y="1120263"/>
                  <a:pt x="865588" y="1122801"/>
                  <a:pt x="865392" y="1125334"/>
                </a:cubicBezTo>
                <a:cubicBezTo>
                  <a:pt x="865201" y="1128451"/>
                  <a:pt x="865201" y="1128063"/>
                  <a:pt x="865392" y="1131180"/>
                </a:cubicBezTo>
                <a:cubicBezTo>
                  <a:pt x="865392" y="1131959"/>
                  <a:pt x="865392" y="1131763"/>
                  <a:pt x="865005" y="1132351"/>
                </a:cubicBezTo>
                <a:cubicBezTo>
                  <a:pt x="864810" y="1132738"/>
                  <a:pt x="864619" y="1132934"/>
                  <a:pt x="864227" y="1133130"/>
                </a:cubicBezTo>
                <a:cubicBezTo>
                  <a:pt x="863841" y="1133130"/>
                  <a:pt x="863258" y="1133326"/>
                  <a:pt x="862872" y="1133130"/>
                </a:cubicBezTo>
                <a:cubicBezTo>
                  <a:pt x="860542" y="1131763"/>
                  <a:pt x="860542" y="1131571"/>
                  <a:pt x="858600" y="1129622"/>
                </a:cubicBezTo>
                <a:cubicBezTo>
                  <a:pt x="857631" y="1128647"/>
                  <a:pt x="856662" y="1127284"/>
                  <a:pt x="855693" y="1126309"/>
                </a:cubicBezTo>
                <a:cubicBezTo>
                  <a:pt x="855301" y="1125917"/>
                  <a:pt x="855301" y="1125917"/>
                  <a:pt x="855111" y="1125138"/>
                </a:cubicBezTo>
                <a:cubicBezTo>
                  <a:pt x="854915" y="1124359"/>
                  <a:pt x="854719" y="1123384"/>
                  <a:pt x="854528" y="1122605"/>
                </a:cubicBezTo>
                <a:cubicBezTo>
                  <a:pt x="854332" y="1121826"/>
                  <a:pt x="854332" y="1122018"/>
                  <a:pt x="854719" y="1121434"/>
                </a:cubicBezTo>
                <a:cubicBezTo>
                  <a:pt x="855693" y="1119680"/>
                  <a:pt x="859764" y="1113639"/>
                  <a:pt x="858409" y="1111689"/>
                </a:cubicBezTo>
                <a:cubicBezTo>
                  <a:pt x="858213" y="1111493"/>
                  <a:pt x="857827" y="1111106"/>
                  <a:pt x="857435" y="1111106"/>
                </a:cubicBezTo>
                <a:cubicBezTo>
                  <a:pt x="856858" y="1110910"/>
                  <a:pt x="855301" y="1110910"/>
                  <a:pt x="854528" y="1110910"/>
                </a:cubicBezTo>
                <a:cubicBezTo>
                  <a:pt x="854332" y="1110714"/>
                  <a:pt x="854332" y="1110327"/>
                  <a:pt x="854137" y="1110131"/>
                </a:cubicBezTo>
                <a:cubicBezTo>
                  <a:pt x="853946" y="1109935"/>
                  <a:pt x="853750" y="1109739"/>
                  <a:pt x="853554" y="1109548"/>
                </a:cubicBezTo>
                <a:cubicBezTo>
                  <a:pt x="853168" y="1109352"/>
                  <a:pt x="852390" y="1109156"/>
                  <a:pt x="852003" y="1109156"/>
                </a:cubicBezTo>
                <a:cubicBezTo>
                  <a:pt x="846571" y="1107598"/>
                  <a:pt x="848705" y="1106819"/>
                  <a:pt x="847154" y="1105844"/>
                </a:cubicBezTo>
                <a:cubicBezTo>
                  <a:pt x="846762" y="1105648"/>
                  <a:pt x="845989" y="1105648"/>
                  <a:pt x="845597" y="1105844"/>
                </a:cubicBezTo>
                <a:cubicBezTo>
                  <a:pt x="845211" y="1106040"/>
                  <a:pt x="844824" y="1106623"/>
                  <a:pt x="844628" y="1106819"/>
                </a:cubicBezTo>
                <a:cubicBezTo>
                  <a:pt x="843464" y="1106231"/>
                  <a:pt x="844242" y="1106231"/>
                  <a:pt x="842299" y="1105844"/>
                </a:cubicBezTo>
                <a:cubicBezTo>
                  <a:pt x="838805" y="1105065"/>
                  <a:pt x="839779" y="1105256"/>
                  <a:pt x="836285" y="1105648"/>
                </a:cubicBezTo>
                <a:cubicBezTo>
                  <a:pt x="834925" y="1105844"/>
                  <a:pt x="834734" y="1106040"/>
                  <a:pt x="833760" y="1106427"/>
                </a:cubicBezTo>
                <a:cubicBezTo>
                  <a:pt x="832404" y="1107015"/>
                  <a:pt x="831626" y="1107402"/>
                  <a:pt x="830271" y="1108181"/>
                </a:cubicBezTo>
                <a:lnTo>
                  <a:pt x="828328" y="1109548"/>
                </a:lnTo>
                <a:cubicBezTo>
                  <a:pt x="826968" y="1110327"/>
                  <a:pt x="826385" y="1110327"/>
                  <a:pt x="825416" y="1111689"/>
                </a:cubicBezTo>
                <a:cubicBezTo>
                  <a:pt x="824061" y="1113639"/>
                  <a:pt x="823865" y="1114031"/>
                  <a:pt x="822896" y="1115976"/>
                </a:cubicBezTo>
                <a:cubicBezTo>
                  <a:pt x="822118" y="1117343"/>
                  <a:pt x="822314" y="1123776"/>
                  <a:pt x="822314" y="1125530"/>
                </a:cubicBezTo>
                <a:cubicBezTo>
                  <a:pt x="822314" y="1126501"/>
                  <a:pt x="822118" y="1127672"/>
                  <a:pt x="822118" y="1128647"/>
                </a:cubicBezTo>
                <a:cubicBezTo>
                  <a:pt x="821922" y="1130205"/>
                  <a:pt x="822118" y="1130009"/>
                  <a:pt x="821536" y="1131376"/>
                </a:cubicBezTo>
                <a:cubicBezTo>
                  <a:pt x="820371" y="1134688"/>
                  <a:pt x="820953" y="1133326"/>
                  <a:pt x="819402" y="1136055"/>
                </a:cubicBezTo>
                <a:cubicBezTo>
                  <a:pt x="819402" y="1136246"/>
                  <a:pt x="819206" y="1136442"/>
                  <a:pt x="819011" y="1136638"/>
                </a:cubicBezTo>
                <a:cubicBezTo>
                  <a:pt x="818820" y="1137025"/>
                  <a:pt x="816490" y="1137613"/>
                  <a:pt x="815908" y="1137809"/>
                </a:cubicBezTo>
                <a:cubicBezTo>
                  <a:pt x="815130" y="1138000"/>
                  <a:pt x="815326" y="1138000"/>
                  <a:pt x="814548" y="1137809"/>
                </a:cubicBezTo>
                <a:cubicBezTo>
                  <a:pt x="812028" y="1137025"/>
                  <a:pt x="812028" y="1137025"/>
                  <a:pt x="809698" y="1135663"/>
                </a:cubicBezTo>
                <a:cubicBezTo>
                  <a:pt x="808729" y="1135080"/>
                  <a:pt x="808920" y="1135080"/>
                  <a:pt x="808147" y="1133909"/>
                </a:cubicBezTo>
                <a:cubicBezTo>
                  <a:pt x="807565" y="1132934"/>
                  <a:pt x="806400" y="1130401"/>
                  <a:pt x="805622" y="1129622"/>
                </a:cubicBezTo>
                <a:cubicBezTo>
                  <a:pt x="804849" y="1128842"/>
                  <a:pt x="804071" y="1127476"/>
                  <a:pt x="803102" y="1127088"/>
                </a:cubicBezTo>
                <a:lnTo>
                  <a:pt x="799608" y="1125334"/>
                </a:lnTo>
                <a:cubicBezTo>
                  <a:pt x="798639" y="1124747"/>
                  <a:pt x="798056" y="1124942"/>
                  <a:pt x="796696" y="1125138"/>
                </a:cubicBezTo>
                <a:cubicBezTo>
                  <a:pt x="796114" y="1125138"/>
                  <a:pt x="795531" y="1125334"/>
                  <a:pt x="795145" y="1125334"/>
                </a:cubicBezTo>
                <a:cubicBezTo>
                  <a:pt x="794367" y="1125334"/>
                  <a:pt x="792429" y="1126501"/>
                  <a:pt x="791651" y="1126892"/>
                </a:cubicBezTo>
                <a:cubicBezTo>
                  <a:pt x="790873" y="1127284"/>
                  <a:pt x="790682" y="1127284"/>
                  <a:pt x="790099" y="1127867"/>
                </a:cubicBezTo>
                <a:lnTo>
                  <a:pt x="788157" y="1130205"/>
                </a:lnTo>
                <a:cubicBezTo>
                  <a:pt x="787383" y="1130205"/>
                  <a:pt x="786605" y="1130205"/>
                  <a:pt x="786023" y="1130205"/>
                </a:cubicBezTo>
                <a:cubicBezTo>
                  <a:pt x="785827" y="1129622"/>
                  <a:pt x="785054" y="1130009"/>
                  <a:pt x="784472" y="1130009"/>
                </a:cubicBezTo>
                <a:close/>
                <a:moveTo>
                  <a:pt x="869468" y="1115393"/>
                </a:moveTo>
                <a:lnTo>
                  <a:pt x="867335" y="1111106"/>
                </a:lnTo>
                <a:cubicBezTo>
                  <a:pt x="866948" y="1110327"/>
                  <a:pt x="866557" y="1109739"/>
                  <a:pt x="866170" y="1108960"/>
                </a:cubicBezTo>
                <a:cubicBezTo>
                  <a:pt x="865974" y="1108377"/>
                  <a:pt x="865392" y="1107402"/>
                  <a:pt x="865201" y="1106819"/>
                </a:cubicBezTo>
                <a:lnTo>
                  <a:pt x="866752" y="1107985"/>
                </a:lnTo>
                <a:cubicBezTo>
                  <a:pt x="867335" y="1108573"/>
                  <a:pt x="869082" y="1110714"/>
                  <a:pt x="869855" y="1111689"/>
                </a:cubicBezTo>
                <a:cubicBezTo>
                  <a:pt x="870051" y="1111885"/>
                  <a:pt x="870246" y="1112277"/>
                  <a:pt x="870437" y="1112468"/>
                </a:cubicBezTo>
                <a:cubicBezTo>
                  <a:pt x="870437" y="1112664"/>
                  <a:pt x="870246" y="1112860"/>
                  <a:pt x="870246" y="1113247"/>
                </a:cubicBezTo>
                <a:cubicBezTo>
                  <a:pt x="870246" y="1113443"/>
                  <a:pt x="870051" y="1113639"/>
                  <a:pt x="870051" y="1114031"/>
                </a:cubicBezTo>
                <a:cubicBezTo>
                  <a:pt x="869855" y="1114222"/>
                  <a:pt x="869664" y="1115197"/>
                  <a:pt x="869468" y="1115393"/>
                </a:cubicBezTo>
                <a:close/>
                <a:moveTo>
                  <a:pt x="829297" y="1112081"/>
                </a:moveTo>
                <a:cubicBezTo>
                  <a:pt x="829493" y="1111885"/>
                  <a:pt x="829879" y="1111689"/>
                  <a:pt x="830075" y="1111493"/>
                </a:cubicBezTo>
                <a:lnTo>
                  <a:pt x="832595" y="1109935"/>
                </a:lnTo>
                <a:cubicBezTo>
                  <a:pt x="832987" y="1109739"/>
                  <a:pt x="835898" y="1108181"/>
                  <a:pt x="836285" y="1108181"/>
                </a:cubicBezTo>
                <a:cubicBezTo>
                  <a:pt x="836089" y="1108377"/>
                  <a:pt x="835898" y="1108960"/>
                  <a:pt x="835898" y="1109548"/>
                </a:cubicBezTo>
                <a:cubicBezTo>
                  <a:pt x="835898" y="1109935"/>
                  <a:pt x="836285" y="1110523"/>
                  <a:pt x="836285" y="1110910"/>
                </a:cubicBezTo>
                <a:cubicBezTo>
                  <a:pt x="836481" y="1111689"/>
                  <a:pt x="836481" y="1111689"/>
                  <a:pt x="836285" y="1112468"/>
                </a:cubicBezTo>
                <a:cubicBezTo>
                  <a:pt x="836285" y="1112860"/>
                  <a:pt x="836089" y="1113639"/>
                  <a:pt x="836089" y="1114031"/>
                </a:cubicBezTo>
                <a:cubicBezTo>
                  <a:pt x="835703" y="1113835"/>
                  <a:pt x="835898" y="1113835"/>
                  <a:pt x="835703" y="1113639"/>
                </a:cubicBezTo>
                <a:cubicBezTo>
                  <a:pt x="835507" y="1113056"/>
                  <a:pt x="835120" y="1112277"/>
                  <a:pt x="834538" y="1111885"/>
                </a:cubicBezTo>
                <a:cubicBezTo>
                  <a:pt x="833569" y="1111302"/>
                  <a:pt x="832404" y="1111689"/>
                  <a:pt x="832209" y="1112664"/>
                </a:cubicBezTo>
                <a:cubicBezTo>
                  <a:pt x="832013" y="1113247"/>
                  <a:pt x="832209" y="1113639"/>
                  <a:pt x="832404" y="1114031"/>
                </a:cubicBezTo>
                <a:cubicBezTo>
                  <a:pt x="832791" y="1114614"/>
                  <a:pt x="833373" y="1115976"/>
                  <a:pt x="833760" y="1116368"/>
                </a:cubicBezTo>
                <a:cubicBezTo>
                  <a:pt x="834151" y="1116564"/>
                  <a:pt x="834538" y="1116755"/>
                  <a:pt x="834925" y="1116951"/>
                </a:cubicBezTo>
                <a:cubicBezTo>
                  <a:pt x="834151" y="1117147"/>
                  <a:pt x="833569" y="1117343"/>
                  <a:pt x="833178" y="1117926"/>
                </a:cubicBezTo>
                <a:cubicBezTo>
                  <a:pt x="832595" y="1118705"/>
                  <a:pt x="832987" y="1119484"/>
                  <a:pt x="833373" y="1120072"/>
                </a:cubicBezTo>
                <a:cubicBezTo>
                  <a:pt x="834151" y="1121238"/>
                  <a:pt x="834734" y="1122213"/>
                  <a:pt x="835507" y="1123384"/>
                </a:cubicBezTo>
                <a:cubicBezTo>
                  <a:pt x="836481" y="1124747"/>
                  <a:pt x="838805" y="1129230"/>
                  <a:pt x="839001" y="1130793"/>
                </a:cubicBezTo>
                <a:cubicBezTo>
                  <a:pt x="838223" y="1131376"/>
                  <a:pt x="836481" y="1130984"/>
                  <a:pt x="836285" y="1132738"/>
                </a:cubicBezTo>
                <a:cubicBezTo>
                  <a:pt x="836089" y="1133909"/>
                  <a:pt x="836285" y="1134105"/>
                  <a:pt x="835703" y="1134492"/>
                </a:cubicBezTo>
                <a:cubicBezTo>
                  <a:pt x="835316" y="1134884"/>
                  <a:pt x="834925" y="1135271"/>
                  <a:pt x="834342" y="1135467"/>
                </a:cubicBezTo>
                <a:cubicBezTo>
                  <a:pt x="834151" y="1134884"/>
                  <a:pt x="833760" y="1134688"/>
                  <a:pt x="833373" y="1134492"/>
                </a:cubicBezTo>
                <a:cubicBezTo>
                  <a:pt x="832595" y="1134105"/>
                  <a:pt x="832791" y="1134301"/>
                  <a:pt x="832404" y="1133517"/>
                </a:cubicBezTo>
                <a:cubicBezTo>
                  <a:pt x="831822" y="1132547"/>
                  <a:pt x="831626" y="1131571"/>
                  <a:pt x="830075" y="1131959"/>
                </a:cubicBezTo>
                <a:cubicBezTo>
                  <a:pt x="830462" y="1130793"/>
                  <a:pt x="830462" y="1130205"/>
                  <a:pt x="829106" y="1129426"/>
                </a:cubicBezTo>
                <a:cubicBezTo>
                  <a:pt x="828328" y="1129038"/>
                  <a:pt x="828524" y="1128842"/>
                  <a:pt x="827941" y="1127672"/>
                </a:cubicBezTo>
                <a:cubicBezTo>
                  <a:pt x="827746" y="1127284"/>
                  <a:pt x="827746" y="1127284"/>
                  <a:pt x="827550" y="1127088"/>
                </a:cubicBezTo>
                <a:cubicBezTo>
                  <a:pt x="827941" y="1127284"/>
                  <a:pt x="828910" y="1127867"/>
                  <a:pt x="829493" y="1128063"/>
                </a:cubicBezTo>
                <a:cubicBezTo>
                  <a:pt x="831240" y="1128647"/>
                  <a:pt x="832404" y="1126501"/>
                  <a:pt x="831044" y="1125334"/>
                </a:cubicBezTo>
                <a:cubicBezTo>
                  <a:pt x="830853" y="1125138"/>
                  <a:pt x="830462" y="1124942"/>
                  <a:pt x="830075" y="1124747"/>
                </a:cubicBezTo>
                <a:cubicBezTo>
                  <a:pt x="829493" y="1124359"/>
                  <a:pt x="829297" y="1122801"/>
                  <a:pt x="828328" y="1122409"/>
                </a:cubicBezTo>
                <a:cubicBezTo>
                  <a:pt x="827550" y="1122018"/>
                  <a:pt x="826777" y="1122605"/>
                  <a:pt x="826385" y="1122993"/>
                </a:cubicBezTo>
                <a:cubicBezTo>
                  <a:pt x="825803" y="1123776"/>
                  <a:pt x="826385" y="1124555"/>
                  <a:pt x="826581" y="1125138"/>
                </a:cubicBezTo>
                <a:lnTo>
                  <a:pt x="827550" y="1127088"/>
                </a:lnTo>
                <a:cubicBezTo>
                  <a:pt x="826385" y="1126501"/>
                  <a:pt x="826581" y="1126697"/>
                  <a:pt x="825612" y="1127088"/>
                </a:cubicBezTo>
                <a:cubicBezTo>
                  <a:pt x="825803" y="1124555"/>
                  <a:pt x="825612" y="1122018"/>
                  <a:pt x="825803" y="1119680"/>
                </a:cubicBezTo>
                <a:cubicBezTo>
                  <a:pt x="826777" y="1121047"/>
                  <a:pt x="825803" y="1120851"/>
                  <a:pt x="827941" y="1122018"/>
                </a:cubicBezTo>
                <a:cubicBezTo>
                  <a:pt x="828524" y="1122213"/>
                  <a:pt x="828910" y="1122605"/>
                  <a:pt x="829688" y="1122409"/>
                </a:cubicBezTo>
                <a:cubicBezTo>
                  <a:pt x="830075" y="1122213"/>
                  <a:pt x="830657" y="1121826"/>
                  <a:pt x="830657" y="1121238"/>
                </a:cubicBezTo>
                <a:cubicBezTo>
                  <a:pt x="830853" y="1120072"/>
                  <a:pt x="829879" y="1119680"/>
                  <a:pt x="829297" y="1119293"/>
                </a:cubicBezTo>
                <a:cubicBezTo>
                  <a:pt x="828328" y="1118705"/>
                  <a:pt x="828715" y="1116368"/>
                  <a:pt x="826385" y="1116755"/>
                </a:cubicBezTo>
                <a:lnTo>
                  <a:pt x="827163" y="1115393"/>
                </a:lnTo>
                <a:cubicBezTo>
                  <a:pt x="827359" y="1115785"/>
                  <a:pt x="827746" y="1116368"/>
                  <a:pt x="827746" y="1116564"/>
                </a:cubicBezTo>
                <a:cubicBezTo>
                  <a:pt x="827941" y="1116951"/>
                  <a:pt x="828524" y="1117147"/>
                  <a:pt x="828910" y="1117343"/>
                </a:cubicBezTo>
                <a:cubicBezTo>
                  <a:pt x="829688" y="1117730"/>
                  <a:pt x="830657" y="1118318"/>
                  <a:pt x="831626" y="1117343"/>
                </a:cubicBezTo>
                <a:cubicBezTo>
                  <a:pt x="832209" y="1116564"/>
                  <a:pt x="832209" y="1115393"/>
                  <a:pt x="831044" y="1114810"/>
                </a:cubicBezTo>
                <a:cubicBezTo>
                  <a:pt x="830075" y="1114418"/>
                  <a:pt x="830271" y="1114614"/>
                  <a:pt x="830075" y="1114031"/>
                </a:cubicBezTo>
                <a:cubicBezTo>
                  <a:pt x="829688" y="1112860"/>
                  <a:pt x="829493" y="1112468"/>
                  <a:pt x="829297" y="1112081"/>
                </a:cubicBezTo>
                <a:close/>
                <a:moveTo>
                  <a:pt x="841330" y="1111106"/>
                </a:moveTo>
                <a:cubicBezTo>
                  <a:pt x="842882" y="1111106"/>
                  <a:pt x="843660" y="1111493"/>
                  <a:pt x="845015" y="1111106"/>
                </a:cubicBezTo>
                <a:cubicBezTo>
                  <a:pt x="844824" y="1112468"/>
                  <a:pt x="844628" y="1113835"/>
                  <a:pt x="844433" y="1115001"/>
                </a:cubicBezTo>
                <a:cubicBezTo>
                  <a:pt x="844242" y="1115785"/>
                  <a:pt x="844046" y="1118318"/>
                  <a:pt x="843855" y="1118901"/>
                </a:cubicBezTo>
                <a:cubicBezTo>
                  <a:pt x="843660" y="1118318"/>
                  <a:pt x="843464" y="1117539"/>
                  <a:pt x="843273" y="1116951"/>
                </a:cubicBezTo>
                <a:lnTo>
                  <a:pt x="841913" y="1113056"/>
                </a:lnTo>
                <a:cubicBezTo>
                  <a:pt x="841717" y="1112468"/>
                  <a:pt x="841526" y="1111689"/>
                  <a:pt x="841330" y="1111106"/>
                </a:cubicBezTo>
                <a:close/>
                <a:moveTo>
                  <a:pt x="848318" y="1110327"/>
                </a:moveTo>
                <a:cubicBezTo>
                  <a:pt x="848509" y="1110327"/>
                  <a:pt x="849674" y="1110910"/>
                  <a:pt x="850065" y="1110910"/>
                </a:cubicBezTo>
                <a:cubicBezTo>
                  <a:pt x="850452" y="1111106"/>
                  <a:pt x="851421" y="1111302"/>
                  <a:pt x="851807" y="1111493"/>
                </a:cubicBezTo>
                <a:lnTo>
                  <a:pt x="846762" y="1120655"/>
                </a:lnTo>
                <a:lnTo>
                  <a:pt x="848318" y="1110327"/>
                </a:lnTo>
                <a:close/>
                <a:moveTo>
                  <a:pt x="847927" y="1125530"/>
                </a:moveTo>
                <a:cubicBezTo>
                  <a:pt x="849483" y="1122409"/>
                  <a:pt x="851617" y="1118509"/>
                  <a:pt x="853364" y="1115393"/>
                </a:cubicBezTo>
                <a:cubicBezTo>
                  <a:pt x="853554" y="1115001"/>
                  <a:pt x="853750" y="1114614"/>
                  <a:pt x="853946" y="1114418"/>
                </a:cubicBezTo>
                <a:cubicBezTo>
                  <a:pt x="854137" y="1114031"/>
                  <a:pt x="854332" y="1113835"/>
                  <a:pt x="854528" y="1113443"/>
                </a:cubicBezTo>
                <a:lnTo>
                  <a:pt x="855301" y="1113443"/>
                </a:lnTo>
                <a:cubicBezTo>
                  <a:pt x="855301" y="1114222"/>
                  <a:pt x="852585" y="1118705"/>
                  <a:pt x="852003" y="1119876"/>
                </a:cubicBezTo>
                <a:cubicBezTo>
                  <a:pt x="850065" y="1122993"/>
                  <a:pt x="848705" y="1125917"/>
                  <a:pt x="846571" y="1129038"/>
                </a:cubicBezTo>
                <a:cubicBezTo>
                  <a:pt x="846376" y="1129230"/>
                  <a:pt x="846180" y="1129817"/>
                  <a:pt x="845793" y="1129817"/>
                </a:cubicBezTo>
                <a:lnTo>
                  <a:pt x="847927" y="1125530"/>
                </a:lnTo>
                <a:close/>
                <a:moveTo>
                  <a:pt x="887325" y="1113835"/>
                </a:moveTo>
                <a:cubicBezTo>
                  <a:pt x="887325" y="1113056"/>
                  <a:pt x="887325" y="1112277"/>
                  <a:pt x="887712" y="1111689"/>
                </a:cubicBezTo>
                <a:cubicBezTo>
                  <a:pt x="887907" y="1111302"/>
                  <a:pt x="888294" y="1110327"/>
                  <a:pt x="888485" y="1109935"/>
                </a:cubicBezTo>
                <a:cubicBezTo>
                  <a:pt x="889067" y="1112664"/>
                  <a:pt x="889067" y="1111302"/>
                  <a:pt x="889067" y="1114418"/>
                </a:cubicBezTo>
                <a:lnTo>
                  <a:pt x="887325" y="1113835"/>
                </a:lnTo>
                <a:close/>
                <a:moveTo>
                  <a:pt x="868695" y="1120263"/>
                </a:moveTo>
                <a:cubicBezTo>
                  <a:pt x="869082" y="1120655"/>
                  <a:pt x="869664" y="1121434"/>
                  <a:pt x="870829" y="1120851"/>
                </a:cubicBezTo>
                <a:cubicBezTo>
                  <a:pt x="871602" y="1120263"/>
                  <a:pt x="871411" y="1119680"/>
                  <a:pt x="871993" y="1118705"/>
                </a:cubicBezTo>
                <a:cubicBezTo>
                  <a:pt x="871993" y="1119876"/>
                  <a:pt x="871798" y="1120263"/>
                  <a:pt x="872184" y="1121434"/>
                </a:cubicBezTo>
                <a:cubicBezTo>
                  <a:pt x="871798" y="1121238"/>
                  <a:pt x="871602" y="1121047"/>
                  <a:pt x="871020" y="1121047"/>
                </a:cubicBezTo>
                <a:cubicBezTo>
                  <a:pt x="869664" y="1121047"/>
                  <a:pt x="869664" y="1122213"/>
                  <a:pt x="869468" y="1122605"/>
                </a:cubicBezTo>
                <a:cubicBezTo>
                  <a:pt x="869468" y="1122801"/>
                  <a:pt x="869278" y="1122801"/>
                  <a:pt x="869082" y="1122993"/>
                </a:cubicBezTo>
                <a:cubicBezTo>
                  <a:pt x="868886" y="1123188"/>
                  <a:pt x="868886" y="1123384"/>
                  <a:pt x="868886" y="1123580"/>
                </a:cubicBezTo>
                <a:lnTo>
                  <a:pt x="868695" y="1120263"/>
                </a:lnTo>
                <a:close/>
                <a:moveTo>
                  <a:pt x="836867" y="1119484"/>
                </a:moveTo>
                <a:cubicBezTo>
                  <a:pt x="837063" y="1119293"/>
                  <a:pt x="837836" y="1119097"/>
                  <a:pt x="838223" y="1118901"/>
                </a:cubicBezTo>
                <a:cubicBezTo>
                  <a:pt x="839197" y="1118122"/>
                  <a:pt x="839001" y="1115589"/>
                  <a:pt x="839387" y="1114614"/>
                </a:cubicBezTo>
                <a:cubicBezTo>
                  <a:pt x="840361" y="1117147"/>
                  <a:pt x="841134" y="1120072"/>
                  <a:pt x="841717" y="1122801"/>
                </a:cubicBezTo>
                <a:cubicBezTo>
                  <a:pt x="842108" y="1124359"/>
                  <a:pt x="842299" y="1125917"/>
                  <a:pt x="842495" y="1127476"/>
                </a:cubicBezTo>
                <a:cubicBezTo>
                  <a:pt x="842495" y="1128255"/>
                  <a:pt x="842299" y="1129426"/>
                  <a:pt x="842691" y="1130009"/>
                </a:cubicBezTo>
                <a:cubicBezTo>
                  <a:pt x="842882" y="1130596"/>
                  <a:pt x="843464" y="1130984"/>
                  <a:pt x="844242" y="1130984"/>
                </a:cubicBezTo>
                <a:cubicBezTo>
                  <a:pt x="844046" y="1131763"/>
                  <a:pt x="842882" y="1131763"/>
                  <a:pt x="843273" y="1133713"/>
                </a:cubicBezTo>
                <a:cubicBezTo>
                  <a:pt x="843464" y="1135080"/>
                  <a:pt x="843464" y="1136246"/>
                  <a:pt x="844046" y="1136834"/>
                </a:cubicBezTo>
                <a:cubicBezTo>
                  <a:pt x="844433" y="1137221"/>
                  <a:pt x="847344" y="1138392"/>
                  <a:pt x="848123" y="1138588"/>
                </a:cubicBezTo>
                <a:cubicBezTo>
                  <a:pt x="848509" y="1138779"/>
                  <a:pt x="848509" y="1138779"/>
                  <a:pt x="848509" y="1139171"/>
                </a:cubicBezTo>
                <a:cubicBezTo>
                  <a:pt x="848509" y="1139367"/>
                  <a:pt x="848705" y="1139754"/>
                  <a:pt x="848705" y="1139950"/>
                </a:cubicBezTo>
                <a:cubicBezTo>
                  <a:pt x="847154" y="1139171"/>
                  <a:pt x="847540" y="1139950"/>
                  <a:pt x="846762" y="1139950"/>
                </a:cubicBezTo>
                <a:cubicBezTo>
                  <a:pt x="845597" y="1139950"/>
                  <a:pt x="845597" y="1140146"/>
                  <a:pt x="845015" y="1140729"/>
                </a:cubicBezTo>
                <a:cubicBezTo>
                  <a:pt x="844824" y="1140538"/>
                  <a:pt x="844433" y="1140146"/>
                  <a:pt x="844242" y="1139950"/>
                </a:cubicBezTo>
                <a:cubicBezTo>
                  <a:pt x="843855" y="1139754"/>
                  <a:pt x="843464" y="1139563"/>
                  <a:pt x="843077" y="1139754"/>
                </a:cubicBezTo>
                <a:cubicBezTo>
                  <a:pt x="843077" y="1138779"/>
                  <a:pt x="842882" y="1137809"/>
                  <a:pt x="842691" y="1137025"/>
                </a:cubicBezTo>
                <a:cubicBezTo>
                  <a:pt x="842495" y="1136055"/>
                  <a:pt x="842495" y="1135271"/>
                  <a:pt x="841717" y="1134884"/>
                </a:cubicBezTo>
                <a:cubicBezTo>
                  <a:pt x="842108" y="1134492"/>
                  <a:pt x="842495" y="1134301"/>
                  <a:pt x="842691" y="1133130"/>
                </a:cubicBezTo>
                <a:cubicBezTo>
                  <a:pt x="842882" y="1130205"/>
                  <a:pt x="839583" y="1123968"/>
                  <a:pt x="838032" y="1121434"/>
                </a:cubicBezTo>
                <a:cubicBezTo>
                  <a:pt x="837450" y="1120655"/>
                  <a:pt x="837063" y="1120072"/>
                  <a:pt x="836867" y="1119484"/>
                </a:cubicBezTo>
                <a:close/>
                <a:moveTo>
                  <a:pt x="878394" y="1121047"/>
                </a:moveTo>
                <a:cubicBezTo>
                  <a:pt x="878590" y="1121630"/>
                  <a:pt x="878977" y="1122409"/>
                  <a:pt x="879172" y="1122993"/>
                </a:cubicBezTo>
                <a:lnTo>
                  <a:pt x="878590" y="1122993"/>
                </a:lnTo>
                <a:cubicBezTo>
                  <a:pt x="878590" y="1122213"/>
                  <a:pt x="878394" y="1121630"/>
                  <a:pt x="878394" y="1121047"/>
                </a:cubicBezTo>
                <a:close/>
                <a:moveTo>
                  <a:pt x="868499" y="1129426"/>
                </a:moveTo>
                <a:cubicBezTo>
                  <a:pt x="869468" y="1130009"/>
                  <a:pt x="870051" y="1129817"/>
                  <a:pt x="871020" y="1129426"/>
                </a:cubicBezTo>
                <a:cubicBezTo>
                  <a:pt x="871798" y="1129038"/>
                  <a:pt x="872380" y="1128647"/>
                  <a:pt x="872767" y="1127867"/>
                </a:cubicBezTo>
                <a:cubicBezTo>
                  <a:pt x="873158" y="1127088"/>
                  <a:pt x="873545" y="1126113"/>
                  <a:pt x="873349" y="1125138"/>
                </a:cubicBezTo>
                <a:cubicBezTo>
                  <a:pt x="873349" y="1124163"/>
                  <a:pt x="872767" y="1122993"/>
                  <a:pt x="872767" y="1122605"/>
                </a:cubicBezTo>
                <a:cubicBezTo>
                  <a:pt x="873158" y="1122993"/>
                  <a:pt x="873349" y="1122801"/>
                  <a:pt x="873741" y="1123384"/>
                </a:cubicBezTo>
                <a:cubicBezTo>
                  <a:pt x="873931" y="1123776"/>
                  <a:pt x="874127" y="1124163"/>
                  <a:pt x="874323" y="1124555"/>
                </a:cubicBezTo>
                <a:cubicBezTo>
                  <a:pt x="875096" y="1126501"/>
                  <a:pt x="874127" y="1128451"/>
                  <a:pt x="872767" y="1129622"/>
                </a:cubicBezTo>
                <a:cubicBezTo>
                  <a:pt x="872380" y="1129817"/>
                  <a:pt x="871411" y="1131180"/>
                  <a:pt x="871411" y="1131763"/>
                </a:cubicBezTo>
                <a:cubicBezTo>
                  <a:pt x="871020" y="1131571"/>
                  <a:pt x="870437" y="1131180"/>
                  <a:pt x="869664" y="1131571"/>
                </a:cubicBezTo>
                <a:cubicBezTo>
                  <a:pt x="868499" y="1132155"/>
                  <a:pt x="867721" y="1134688"/>
                  <a:pt x="867531" y="1135859"/>
                </a:cubicBezTo>
                <a:cubicBezTo>
                  <a:pt x="865974" y="1136055"/>
                  <a:pt x="865588" y="1136638"/>
                  <a:pt x="864810" y="1137025"/>
                </a:cubicBezTo>
                <a:cubicBezTo>
                  <a:pt x="864423" y="1137221"/>
                  <a:pt x="861511" y="1137025"/>
                  <a:pt x="860929" y="1137025"/>
                </a:cubicBezTo>
                <a:cubicBezTo>
                  <a:pt x="859182" y="1137025"/>
                  <a:pt x="855884" y="1136442"/>
                  <a:pt x="854332" y="1135859"/>
                </a:cubicBezTo>
                <a:cubicBezTo>
                  <a:pt x="854528" y="1135663"/>
                  <a:pt x="854528" y="1135663"/>
                  <a:pt x="854719" y="1135467"/>
                </a:cubicBezTo>
                <a:lnTo>
                  <a:pt x="856270" y="1133130"/>
                </a:lnTo>
                <a:cubicBezTo>
                  <a:pt x="856662" y="1132738"/>
                  <a:pt x="856662" y="1132738"/>
                  <a:pt x="856662" y="1131959"/>
                </a:cubicBezTo>
                <a:cubicBezTo>
                  <a:pt x="856853" y="1132155"/>
                  <a:pt x="857048" y="1132351"/>
                  <a:pt x="857244" y="1132547"/>
                </a:cubicBezTo>
                <a:cubicBezTo>
                  <a:pt x="858991" y="1134301"/>
                  <a:pt x="859182" y="1134105"/>
                  <a:pt x="861321" y="1135663"/>
                </a:cubicBezTo>
                <a:cubicBezTo>
                  <a:pt x="862289" y="1136246"/>
                  <a:pt x="862485" y="1136055"/>
                  <a:pt x="863645" y="1135859"/>
                </a:cubicBezTo>
                <a:cubicBezTo>
                  <a:pt x="864423" y="1135859"/>
                  <a:pt x="865588" y="1135663"/>
                  <a:pt x="865974" y="1135467"/>
                </a:cubicBezTo>
                <a:cubicBezTo>
                  <a:pt x="866366" y="1135080"/>
                  <a:pt x="866948" y="1134301"/>
                  <a:pt x="867335" y="1133909"/>
                </a:cubicBezTo>
                <a:cubicBezTo>
                  <a:pt x="867721" y="1133517"/>
                  <a:pt x="868304" y="1132738"/>
                  <a:pt x="868304" y="1132155"/>
                </a:cubicBezTo>
                <a:cubicBezTo>
                  <a:pt x="868695" y="1131376"/>
                  <a:pt x="868499" y="1130205"/>
                  <a:pt x="868499" y="1129426"/>
                </a:cubicBezTo>
                <a:close/>
                <a:moveTo>
                  <a:pt x="783694" y="1140925"/>
                </a:moveTo>
                <a:cubicBezTo>
                  <a:pt x="782725" y="1141508"/>
                  <a:pt x="780591" y="1141317"/>
                  <a:pt x="780978" y="1139950"/>
                </a:cubicBezTo>
                <a:lnTo>
                  <a:pt x="781751" y="1136442"/>
                </a:lnTo>
                <a:cubicBezTo>
                  <a:pt x="782142" y="1134884"/>
                  <a:pt x="781174" y="1133713"/>
                  <a:pt x="780782" y="1131763"/>
                </a:cubicBezTo>
                <a:cubicBezTo>
                  <a:pt x="780591" y="1131180"/>
                  <a:pt x="780591" y="1129817"/>
                  <a:pt x="780591" y="1129230"/>
                </a:cubicBezTo>
                <a:cubicBezTo>
                  <a:pt x="780591" y="1128647"/>
                  <a:pt x="782333" y="1125530"/>
                  <a:pt x="782529" y="1125334"/>
                </a:cubicBezTo>
                <a:cubicBezTo>
                  <a:pt x="782333" y="1126501"/>
                  <a:pt x="781560" y="1128063"/>
                  <a:pt x="781560" y="1129038"/>
                </a:cubicBezTo>
                <a:cubicBezTo>
                  <a:pt x="781560" y="1130793"/>
                  <a:pt x="781364" y="1131763"/>
                  <a:pt x="781947" y="1133517"/>
                </a:cubicBezTo>
                <a:cubicBezTo>
                  <a:pt x="782142" y="1134492"/>
                  <a:pt x="782529" y="1136442"/>
                  <a:pt x="782916" y="1137221"/>
                </a:cubicBezTo>
                <a:cubicBezTo>
                  <a:pt x="783111" y="1138196"/>
                  <a:pt x="783694" y="1139563"/>
                  <a:pt x="783694" y="1140925"/>
                </a:cubicBezTo>
                <a:close/>
                <a:moveTo>
                  <a:pt x="770691" y="1138779"/>
                </a:moveTo>
                <a:cubicBezTo>
                  <a:pt x="770691" y="1137417"/>
                  <a:pt x="771078" y="1136638"/>
                  <a:pt x="771274" y="1135467"/>
                </a:cubicBezTo>
                <a:cubicBezTo>
                  <a:pt x="771274" y="1134884"/>
                  <a:pt x="771470" y="1134301"/>
                  <a:pt x="771660" y="1133713"/>
                </a:cubicBezTo>
                <a:cubicBezTo>
                  <a:pt x="771660" y="1133130"/>
                  <a:pt x="771470" y="1132547"/>
                  <a:pt x="771660" y="1131763"/>
                </a:cubicBezTo>
                <a:cubicBezTo>
                  <a:pt x="771660" y="1130596"/>
                  <a:pt x="772052" y="1129426"/>
                  <a:pt x="772052" y="1128255"/>
                </a:cubicBezTo>
                <a:cubicBezTo>
                  <a:pt x="772052" y="1127284"/>
                  <a:pt x="772439" y="1125722"/>
                  <a:pt x="773021" y="1125138"/>
                </a:cubicBezTo>
                <a:cubicBezTo>
                  <a:pt x="773021" y="1125722"/>
                  <a:pt x="772634" y="1126309"/>
                  <a:pt x="772634" y="1126892"/>
                </a:cubicBezTo>
                <a:cubicBezTo>
                  <a:pt x="772243" y="1128842"/>
                  <a:pt x="772439" y="1130793"/>
                  <a:pt x="773021" y="1132738"/>
                </a:cubicBezTo>
                <a:cubicBezTo>
                  <a:pt x="773603" y="1134492"/>
                  <a:pt x="773799" y="1134301"/>
                  <a:pt x="773990" y="1136055"/>
                </a:cubicBezTo>
                <a:cubicBezTo>
                  <a:pt x="773990" y="1137221"/>
                  <a:pt x="774185" y="1139171"/>
                  <a:pt x="773990" y="1140146"/>
                </a:cubicBezTo>
                <a:cubicBezTo>
                  <a:pt x="773217" y="1140146"/>
                  <a:pt x="771078" y="1139171"/>
                  <a:pt x="770691" y="1138779"/>
                </a:cubicBezTo>
                <a:close/>
                <a:moveTo>
                  <a:pt x="868695" y="1123968"/>
                </a:moveTo>
                <a:lnTo>
                  <a:pt x="868886" y="1125530"/>
                </a:lnTo>
                <a:lnTo>
                  <a:pt x="868499" y="1126113"/>
                </a:lnTo>
                <a:lnTo>
                  <a:pt x="868695" y="1123968"/>
                </a:lnTo>
                <a:close/>
                <a:moveTo>
                  <a:pt x="789708" y="1132738"/>
                </a:moveTo>
                <a:cubicBezTo>
                  <a:pt x="790873" y="1132155"/>
                  <a:pt x="790873" y="1131763"/>
                  <a:pt x="791846" y="1130793"/>
                </a:cubicBezTo>
                <a:cubicBezTo>
                  <a:pt x="792233" y="1130401"/>
                  <a:pt x="792429" y="1130009"/>
                  <a:pt x="792815" y="1129622"/>
                </a:cubicBezTo>
                <a:cubicBezTo>
                  <a:pt x="793202" y="1129230"/>
                  <a:pt x="794949" y="1128451"/>
                  <a:pt x="795531" y="1128255"/>
                </a:cubicBezTo>
                <a:cubicBezTo>
                  <a:pt x="796114" y="1127867"/>
                  <a:pt x="796309" y="1127867"/>
                  <a:pt x="797082" y="1127867"/>
                </a:cubicBezTo>
                <a:cubicBezTo>
                  <a:pt x="799608" y="1127672"/>
                  <a:pt x="798247" y="1127672"/>
                  <a:pt x="800190" y="1128451"/>
                </a:cubicBezTo>
                <a:lnTo>
                  <a:pt x="799803" y="1129230"/>
                </a:lnTo>
                <a:cubicBezTo>
                  <a:pt x="799221" y="1129038"/>
                  <a:pt x="799025" y="1128842"/>
                  <a:pt x="798247" y="1129038"/>
                </a:cubicBezTo>
                <a:lnTo>
                  <a:pt x="794367" y="1130401"/>
                </a:lnTo>
                <a:cubicBezTo>
                  <a:pt x="793011" y="1130984"/>
                  <a:pt x="793011" y="1130793"/>
                  <a:pt x="792037" y="1131571"/>
                </a:cubicBezTo>
                <a:cubicBezTo>
                  <a:pt x="791068" y="1132547"/>
                  <a:pt x="790873" y="1132738"/>
                  <a:pt x="789708" y="1132738"/>
                </a:cubicBezTo>
                <a:close/>
                <a:moveTo>
                  <a:pt x="880337" y="1130596"/>
                </a:moveTo>
                <a:cubicBezTo>
                  <a:pt x="879559" y="1130401"/>
                  <a:pt x="878394" y="1129622"/>
                  <a:pt x="878394" y="1128842"/>
                </a:cubicBezTo>
                <a:cubicBezTo>
                  <a:pt x="878203" y="1128255"/>
                  <a:pt x="879368" y="1127867"/>
                  <a:pt x="879950" y="1127672"/>
                </a:cubicBezTo>
                <a:cubicBezTo>
                  <a:pt x="880141" y="1127476"/>
                  <a:pt x="880337" y="1127476"/>
                  <a:pt x="880533" y="1127284"/>
                </a:cubicBezTo>
                <a:cubicBezTo>
                  <a:pt x="880533" y="1128451"/>
                  <a:pt x="880337" y="1129426"/>
                  <a:pt x="880337" y="1130596"/>
                </a:cubicBezTo>
                <a:close/>
                <a:moveTo>
                  <a:pt x="852003" y="1135080"/>
                </a:moveTo>
                <a:cubicBezTo>
                  <a:pt x="850452" y="1134492"/>
                  <a:pt x="850452" y="1134492"/>
                  <a:pt x="849091" y="1133517"/>
                </a:cubicBezTo>
                <a:cubicBezTo>
                  <a:pt x="848901" y="1133326"/>
                  <a:pt x="848705" y="1133326"/>
                  <a:pt x="848509" y="1133130"/>
                </a:cubicBezTo>
                <a:cubicBezTo>
                  <a:pt x="848318" y="1132934"/>
                  <a:pt x="848123" y="1132934"/>
                  <a:pt x="848123" y="1132547"/>
                </a:cubicBezTo>
                <a:cubicBezTo>
                  <a:pt x="847927" y="1132155"/>
                  <a:pt x="848509" y="1131763"/>
                  <a:pt x="848901" y="1131180"/>
                </a:cubicBezTo>
                <a:lnTo>
                  <a:pt x="851421" y="1127088"/>
                </a:lnTo>
                <a:cubicBezTo>
                  <a:pt x="851617" y="1126697"/>
                  <a:pt x="852003" y="1126113"/>
                  <a:pt x="852199" y="1125722"/>
                </a:cubicBezTo>
                <a:cubicBezTo>
                  <a:pt x="852390" y="1126309"/>
                  <a:pt x="852390" y="1126892"/>
                  <a:pt x="852781" y="1127284"/>
                </a:cubicBezTo>
                <a:lnTo>
                  <a:pt x="855497" y="1130596"/>
                </a:lnTo>
                <a:cubicBezTo>
                  <a:pt x="854719" y="1130596"/>
                  <a:pt x="854332" y="1130793"/>
                  <a:pt x="854137" y="1131180"/>
                </a:cubicBezTo>
                <a:lnTo>
                  <a:pt x="852585" y="1133713"/>
                </a:lnTo>
                <a:cubicBezTo>
                  <a:pt x="852003" y="1134105"/>
                  <a:pt x="852003" y="1134301"/>
                  <a:pt x="852003" y="1135080"/>
                </a:cubicBezTo>
                <a:close/>
                <a:moveTo>
                  <a:pt x="802906" y="1133130"/>
                </a:moveTo>
                <a:cubicBezTo>
                  <a:pt x="804457" y="1131571"/>
                  <a:pt x="802906" y="1130793"/>
                  <a:pt x="802906" y="1130401"/>
                </a:cubicBezTo>
                <a:cubicBezTo>
                  <a:pt x="803102" y="1130401"/>
                  <a:pt x="803102" y="1130596"/>
                  <a:pt x="803488" y="1130984"/>
                </a:cubicBezTo>
                <a:cubicBezTo>
                  <a:pt x="803875" y="1131571"/>
                  <a:pt x="804653" y="1132547"/>
                  <a:pt x="804849" y="1133130"/>
                </a:cubicBezTo>
                <a:cubicBezTo>
                  <a:pt x="804457" y="1133326"/>
                  <a:pt x="804266" y="1133326"/>
                  <a:pt x="804071" y="1133517"/>
                </a:cubicBezTo>
                <a:cubicBezTo>
                  <a:pt x="803875" y="1133713"/>
                  <a:pt x="803875" y="1133909"/>
                  <a:pt x="803488" y="1134301"/>
                </a:cubicBezTo>
                <a:lnTo>
                  <a:pt x="803292" y="1133713"/>
                </a:lnTo>
                <a:cubicBezTo>
                  <a:pt x="802906" y="1133517"/>
                  <a:pt x="802906" y="1133326"/>
                  <a:pt x="802906" y="1133130"/>
                </a:cubicBezTo>
                <a:close/>
                <a:moveTo>
                  <a:pt x="822118" y="1137809"/>
                </a:moveTo>
                <a:cubicBezTo>
                  <a:pt x="822314" y="1137417"/>
                  <a:pt x="822896" y="1136442"/>
                  <a:pt x="823087" y="1135859"/>
                </a:cubicBezTo>
                <a:cubicBezTo>
                  <a:pt x="823479" y="1135271"/>
                  <a:pt x="823865" y="1134688"/>
                  <a:pt x="824061" y="1133909"/>
                </a:cubicBezTo>
                <a:cubicBezTo>
                  <a:pt x="824447" y="1132547"/>
                  <a:pt x="825226" y="1130793"/>
                  <a:pt x="825416" y="1129426"/>
                </a:cubicBezTo>
                <a:cubicBezTo>
                  <a:pt x="825803" y="1130009"/>
                  <a:pt x="825803" y="1130984"/>
                  <a:pt x="826777" y="1131571"/>
                </a:cubicBezTo>
                <a:cubicBezTo>
                  <a:pt x="827550" y="1131959"/>
                  <a:pt x="828328" y="1132547"/>
                  <a:pt x="829297" y="1132351"/>
                </a:cubicBezTo>
                <a:cubicBezTo>
                  <a:pt x="828910" y="1133130"/>
                  <a:pt x="828910" y="1133326"/>
                  <a:pt x="829297" y="1134105"/>
                </a:cubicBezTo>
                <a:cubicBezTo>
                  <a:pt x="830075" y="1135467"/>
                  <a:pt x="830075" y="1136246"/>
                  <a:pt x="831240" y="1136834"/>
                </a:cubicBezTo>
                <a:lnTo>
                  <a:pt x="832791" y="1137613"/>
                </a:lnTo>
                <a:cubicBezTo>
                  <a:pt x="832013" y="1138000"/>
                  <a:pt x="832013" y="1140146"/>
                  <a:pt x="831626" y="1141121"/>
                </a:cubicBezTo>
                <a:cubicBezTo>
                  <a:pt x="831626" y="1141317"/>
                  <a:pt x="831240" y="1141704"/>
                  <a:pt x="831240" y="1141900"/>
                </a:cubicBezTo>
                <a:cubicBezTo>
                  <a:pt x="830462" y="1142875"/>
                  <a:pt x="830853" y="1142679"/>
                  <a:pt x="829879" y="1142875"/>
                </a:cubicBezTo>
                <a:cubicBezTo>
                  <a:pt x="829493" y="1142875"/>
                  <a:pt x="829297" y="1142875"/>
                  <a:pt x="828910" y="1143071"/>
                </a:cubicBezTo>
                <a:cubicBezTo>
                  <a:pt x="827941" y="1143262"/>
                  <a:pt x="826777" y="1144046"/>
                  <a:pt x="825803" y="1144629"/>
                </a:cubicBezTo>
                <a:cubicBezTo>
                  <a:pt x="823865" y="1145800"/>
                  <a:pt x="824643" y="1145604"/>
                  <a:pt x="823479" y="1146966"/>
                </a:cubicBezTo>
                <a:cubicBezTo>
                  <a:pt x="821732" y="1146966"/>
                  <a:pt x="819789" y="1146966"/>
                  <a:pt x="817851" y="1146966"/>
                </a:cubicBezTo>
                <a:cubicBezTo>
                  <a:pt x="817073" y="1146966"/>
                  <a:pt x="814357" y="1146383"/>
                  <a:pt x="813579" y="1145800"/>
                </a:cubicBezTo>
                <a:cubicBezTo>
                  <a:pt x="814357" y="1145408"/>
                  <a:pt x="814161" y="1145604"/>
                  <a:pt x="814548" y="1144825"/>
                </a:cubicBezTo>
                <a:cubicBezTo>
                  <a:pt x="814939" y="1145408"/>
                  <a:pt x="815326" y="1145604"/>
                  <a:pt x="815712" y="1145991"/>
                </a:cubicBezTo>
                <a:cubicBezTo>
                  <a:pt x="816877" y="1147162"/>
                  <a:pt x="818238" y="1146383"/>
                  <a:pt x="818624" y="1145408"/>
                </a:cubicBezTo>
                <a:cubicBezTo>
                  <a:pt x="818820" y="1144433"/>
                  <a:pt x="818238" y="1144237"/>
                  <a:pt x="818042" y="1143654"/>
                </a:cubicBezTo>
                <a:cubicBezTo>
                  <a:pt x="818238" y="1143071"/>
                  <a:pt x="818238" y="1143071"/>
                  <a:pt x="818433" y="1142483"/>
                </a:cubicBezTo>
                <a:cubicBezTo>
                  <a:pt x="818624" y="1142875"/>
                  <a:pt x="819011" y="1143458"/>
                  <a:pt x="819206" y="1144046"/>
                </a:cubicBezTo>
                <a:cubicBezTo>
                  <a:pt x="819593" y="1144629"/>
                  <a:pt x="819789" y="1144825"/>
                  <a:pt x="820371" y="1145016"/>
                </a:cubicBezTo>
                <a:cubicBezTo>
                  <a:pt x="820758" y="1145212"/>
                  <a:pt x="821536" y="1145604"/>
                  <a:pt x="821922" y="1145604"/>
                </a:cubicBezTo>
                <a:cubicBezTo>
                  <a:pt x="823283" y="1145604"/>
                  <a:pt x="823865" y="1144046"/>
                  <a:pt x="823283" y="1143071"/>
                </a:cubicBezTo>
                <a:cubicBezTo>
                  <a:pt x="822896" y="1142483"/>
                  <a:pt x="822505" y="1142483"/>
                  <a:pt x="821922" y="1142292"/>
                </a:cubicBezTo>
                <a:cubicBezTo>
                  <a:pt x="821536" y="1142096"/>
                  <a:pt x="821340" y="1141317"/>
                  <a:pt x="821149" y="1140925"/>
                </a:cubicBezTo>
                <a:cubicBezTo>
                  <a:pt x="820758" y="1139950"/>
                  <a:pt x="820567" y="1140146"/>
                  <a:pt x="820175" y="1139754"/>
                </a:cubicBezTo>
                <a:cubicBezTo>
                  <a:pt x="820758" y="1139563"/>
                  <a:pt x="821149" y="1139367"/>
                  <a:pt x="821732" y="1139171"/>
                </a:cubicBezTo>
                <a:cubicBezTo>
                  <a:pt x="821732" y="1139950"/>
                  <a:pt x="822118" y="1140538"/>
                  <a:pt x="822314" y="1141121"/>
                </a:cubicBezTo>
                <a:cubicBezTo>
                  <a:pt x="822700" y="1141704"/>
                  <a:pt x="822896" y="1142292"/>
                  <a:pt x="823283" y="1142679"/>
                </a:cubicBezTo>
                <a:cubicBezTo>
                  <a:pt x="823479" y="1142875"/>
                  <a:pt x="824834" y="1143458"/>
                  <a:pt x="825030" y="1143654"/>
                </a:cubicBezTo>
                <a:cubicBezTo>
                  <a:pt x="826581" y="1144046"/>
                  <a:pt x="827746" y="1142292"/>
                  <a:pt x="826581" y="1140925"/>
                </a:cubicBezTo>
                <a:cubicBezTo>
                  <a:pt x="825803" y="1140146"/>
                  <a:pt x="825612" y="1140729"/>
                  <a:pt x="825030" y="1139754"/>
                </a:cubicBezTo>
                <a:cubicBezTo>
                  <a:pt x="824447" y="1138392"/>
                  <a:pt x="823865" y="1136834"/>
                  <a:pt x="822118" y="1137809"/>
                </a:cubicBezTo>
                <a:close/>
                <a:moveTo>
                  <a:pt x="785441" y="1132934"/>
                </a:moveTo>
                <a:cubicBezTo>
                  <a:pt x="786605" y="1132547"/>
                  <a:pt x="787961" y="1132738"/>
                  <a:pt x="789321" y="1132738"/>
                </a:cubicBezTo>
                <a:lnTo>
                  <a:pt x="785827" y="1133326"/>
                </a:lnTo>
                <a:lnTo>
                  <a:pt x="785441" y="1132934"/>
                </a:lnTo>
                <a:close/>
                <a:moveTo>
                  <a:pt x="806982" y="1139367"/>
                </a:moveTo>
                <a:cubicBezTo>
                  <a:pt x="806786" y="1139171"/>
                  <a:pt x="806400" y="1138588"/>
                  <a:pt x="806204" y="1138392"/>
                </a:cubicBezTo>
                <a:cubicBezTo>
                  <a:pt x="806786" y="1137613"/>
                  <a:pt x="806982" y="1137809"/>
                  <a:pt x="806786" y="1136442"/>
                </a:cubicBezTo>
                <a:cubicBezTo>
                  <a:pt x="807369" y="1137417"/>
                  <a:pt x="807565" y="1137417"/>
                  <a:pt x="807951" y="1137613"/>
                </a:cubicBezTo>
                <a:cubicBezTo>
                  <a:pt x="807565" y="1138196"/>
                  <a:pt x="807173" y="1138784"/>
                  <a:pt x="806982" y="1139367"/>
                </a:cubicBezTo>
                <a:close/>
                <a:moveTo>
                  <a:pt x="810667" y="1142096"/>
                </a:moveTo>
                <a:cubicBezTo>
                  <a:pt x="811059" y="1140538"/>
                  <a:pt x="810667" y="1140925"/>
                  <a:pt x="810281" y="1139950"/>
                </a:cubicBezTo>
                <a:cubicBezTo>
                  <a:pt x="810476" y="1139563"/>
                  <a:pt x="810476" y="1139563"/>
                  <a:pt x="810667" y="1139171"/>
                </a:cubicBezTo>
                <a:cubicBezTo>
                  <a:pt x="811249" y="1139367"/>
                  <a:pt x="811249" y="1139563"/>
                  <a:pt x="812414" y="1139950"/>
                </a:cubicBezTo>
                <a:cubicBezTo>
                  <a:pt x="811832" y="1140342"/>
                  <a:pt x="811832" y="1140146"/>
                  <a:pt x="811445" y="1140925"/>
                </a:cubicBezTo>
                <a:cubicBezTo>
                  <a:pt x="811059" y="1141317"/>
                  <a:pt x="810863" y="1141704"/>
                  <a:pt x="810667" y="1142096"/>
                </a:cubicBezTo>
                <a:close/>
                <a:moveTo>
                  <a:pt x="816104" y="1140729"/>
                </a:moveTo>
                <a:lnTo>
                  <a:pt x="818042" y="1139950"/>
                </a:lnTo>
                <a:cubicBezTo>
                  <a:pt x="817851" y="1140538"/>
                  <a:pt x="817851" y="1140538"/>
                  <a:pt x="817851" y="1141121"/>
                </a:cubicBezTo>
                <a:cubicBezTo>
                  <a:pt x="817459" y="1140729"/>
                  <a:pt x="816877" y="1140729"/>
                  <a:pt x="816104" y="1140729"/>
                </a:cubicBezTo>
                <a:close/>
                <a:moveTo>
                  <a:pt x="816104" y="1140729"/>
                </a:moveTo>
                <a:cubicBezTo>
                  <a:pt x="815522" y="1141121"/>
                  <a:pt x="815326" y="1141121"/>
                  <a:pt x="815130" y="1141704"/>
                </a:cubicBezTo>
                <a:cubicBezTo>
                  <a:pt x="814939" y="1142096"/>
                  <a:pt x="814743" y="1142679"/>
                  <a:pt x="814548" y="1143071"/>
                </a:cubicBezTo>
                <a:cubicBezTo>
                  <a:pt x="814357" y="1142679"/>
                  <a:pt x="814161" y="1142679"/>
                  <a:pt x="813965" y="1142483"/>
                </a:cubicBezTo>
                <a:cubicBezTo>
                  <a:pt x="814161" y="1142096"/>
                  <a:pt x="814357" y="1141900"/>
                  <a:pt x="814357" y="1141317"/>
                </a:cubicBezTo>
                <a:cubicBezTo>
                  <a:pt x="814357" y="1140925"/>
                  <a:pt x="814161" y="1140538"/>
                  <a:pt x="813965" y="1140342"/>
                </a:cubicBezTo>
                <a:cubicBezTo>
                  <a:pt x="814743" y="1140538"/>
                  <a:pt x="814939" y="1141121"/>
                  <a:pt x="816104" y="1140729"/>
                </a:cubicBezTo>
                <a:close/>
                <a:moveTo>
                  <a:pt x="825221" y="1132934"/>
                </a:moveTo>
                <a:cubicBezTo>
                  <a:pt x="824252" y="1133130"/>
                  <a:pt x="823669" y="1134105"/>
                  <a:pt x="824061" y="1135271"/>
                </a:cubicBezTo>
                <a:cubicBezTo>
                  <a:pt x="824447" y="1136055"/>
                  <a:pt x="824834" y="1137025"/>
                  <a:pt x="825221" y="1137809"/>
                </a:cubicBezTo>
                <a:cubicBezTo>
                  <a:pt x="825803" y="1139171"/>
                  <a:pt x="825803" y="1139171"/>
                  <a:pt x="826968" y="1139754"/>
                </a:cubicBezTo>
                <a:cubicBezTo>
                  <a:pt x="827550" y="1140146"/>
                  <a:pt x="828910" y="1140925"/>
                  <a:pt x="829688" y="1140729"/>
                </a:cubicBezTo>
                <a:cubicBezTo>
                  <a:pt x="830657" y="1140538"/>
                  <a:pt x="831240" y="1139563"/>
                  <a:pt x="830657" y="1138392"/>
                </a:cubicBezTo>
                <a:cubicBezTo>
                  <a:pt x="830271" y="1137809"/>
                  <a:pt x="829106" y="1137221"/>
                  <a:pt x="828328" y="1137025"/>
                </a:cubicBezTo>
                <a:cubicBezTo>
                  <a:pt x="827941" y="1136834"/>
                  <a:pt x="827941" y="1136638"/>
                  <a:pt x="827550" y="1135859"/>
                </a:cubicBezTo>
                <a:cubicBezTo>
                  <a:pt x="827359" y="1135271"/>
                  <a:pt x="826581" y="1133713"/>
                  <a:pt x="826194" y="1133326"/>
                </a:cubicBezTo>
                <a:cubicBezTo>
                  <a:pt x="826385" y="1133130"/>
                  <a:pt x="825803" y="1132934"/>
                  <a:pt x="825221" y="1132934"/>
                </a:cubicBezTo>
                <a:close/>
                <a:moveTo>
                  <a:pt x="831626" y="1120851"/>
                </a:moveTo>
                <a:cubicBezTo>
                  <a:pt x="831044" y="1121047"/>
                  <a:pt x="830462" y="1121630"/>
                  <a:pt x="830462" y="1122605"/>
                </a:cubicBezTo>
                <a:cubicBezTo>
                  <a:pt x="830462" y="1122993"/>
                  <a:pt x="831044" y="1124163"/>
                  <a:pt x="831436" y="1124555"/>
                </a:cubicBezTo>
                <a:cubicBezTo>
                  <a:pt x="831822" y="1125334"/>
                  <a:pt x="832013" y="1125530"/>
                  <a:pt x="832791" y="1125917"/>
                </a:cubicBezTo>
                <a:cubicBezTo>
                  <a:pt x="833373" y="1126309"/>
                  <a:pt x="834151" y="1126697"/>
                  <a:pt x="834925" y="1126501"/>
                </a:cubicBezTo>
                <a:cubicBezTo>
                  <a:pt x="835507" y="1126309"/>
                  <a:pt x="836089" y="1125722"/>
                  <a:pt x="835898" y="1124747"/>
                </a:cubicBezTo>
                <a:cubicBezTo>
                  <a:pt x="835898" y="1123968"/>
                  <a:pt x="835120" y="1123580"/>
                  <a:pt x="834538" y="1123188"/>
                </a:cubicBezTo>
                <a:cubicBezTo>
                  <a:pt x="834151" y="1122993"/>
                  <a:pt x="834151" y="1122801"/>
                  <a:pt x="833956" y="1122409"/>
                </a:cubicBezTo>
                <a:cubicBezTo>
                  <a:pt x="833569" y="1121826"/>
                  <a:pt x="832987" y="1120459"/>
                  <a:pt x="831626" y="1120851"/>
                </a:cubicBezTo>
                <a:close/>
                <a:moveTo>
                  <a:pt x="832209" y="1127088"/>
                </a:moveTo>
                <a:cubicBezTo>
                  <a:pt x="831436" y="1127284"/>
                  <a:pt x="830853" y="1127867"/>
                  <a:pt x="830853" y="1128647"/>
                </a:cubicBezTo>
                <a:cubicBezTo>
                  <a:pt x="830853" y="1129230"/>
                  <a:pt x="831436" y="1130205"/>
                  <a:pt x="831626" y="1130596"/>
                </a:cubicBezTo>
                <a:cubicBezTo>
                  <a:pt x="832013" y="1131376"/>
                  <a:pt x="832209" y="1131763"/>
                  <a:pt x="832987" y="1132155"/>
                </a:cubicBezTo>
                <a:cubicBezTo>
                  <a:pt x="833569" y="1132351"/>
                  <a:pt x="834342" y="1132934"/>
                  <a:pt x="835120" y="1132738"/>
                </a:cubicBezTo>
                <a:cubicBezTo>
                  <a:pt x="835703" y="1132547"/>
                  <a:pt x="836285" y="1131959"/>
                  <a:pt x="836285" y="1131180"/>
                </a:cubicBezTo>
                <a:cubicBezTo>
                  <a:pt x="836285" y="1130205"/>
                  <a:pt x="835703" y="1130009"/>
                  <a:pt x="834925" y="1129622"/>
                </a:cubicBezTo>
                <a:cubicBezTo>
                  <a:pt x="834342" y="1129426"/>
                  <a:pt x="834538" y="1129426"/>
                  <a:pt x="834342" y="1128842"/>
                </a:cubicBezTo>
                <a:cubicBezTo>
                  <a:pt x="833956" y="1128063"/>
                  <a:pt x="833569" y="1126892"/>
                  <a:pt x="832209" y="1127088"/>
                </a:cubicBezTo>
                <a:close/>
                <a:moveTo>
                  <a:pt x="810667" y="1142096"/>
                </a:moveTo>
                <a:cubicBezTo>
                  <a:pt x="810667" y="1142292"/>
                  <a:pt x="810476" y="1142483"/>
                  <a:pt x="810476" y="1142875"/>
                </a:cubicBezTo>
                <a:cubicBezTo>
                  <a:pt x="810476" y="1143262"/>
                  <a:pt x="810476" y="1143262"/>
                  <a:pt x="810667" y="1143654"/>
                </a:cubicBezTo>
                <a:cubicBezTo>
                  <a:pt x="810281" y="1143458"/>
                  <a:pt x="809698" y="1143262"/>
                  <a:pt x="809502" y="1142875"/>
                </a:cubicBezTo>
                <a:cubicBezTo>
                  <a:pt x="809894" y="1142875"/>
                  <a:pt x="809894" y="1142679"/>
                  <a:pt x="810281" y="1142679"/>
                </a:cubicBezTo>
                <a:cubicBezTo>
                  <a:pt x="810476" y="1142292"/>
                  <a:pt x="810476" y="1142292"/>
                  <a:pt x="810667" y="1142096"/>
                </a:cubicBezTo>
                <a:close/>
                <a:moveTo>
                  <a:pt x="819789" y="283769"/>
                </a:moveTo>
                <a:cubicBezTo>
                  <a:pt x="855884" y="282795"/>
                  <a:pt x="891979" y="287862"/>
                  <a:pt x="924193" y="297997"/>
                </a:cubicBezTo>
                <a:cubicBezTo>
                  <a:pt x="925940" y="298581"/>
                  <a:pt x="927491" y="298971"/>
                  <a:pt x="928074" y="301505"/>
                </a:cubicBezTo>
                <a:cubicBezTo>
                  <a:pt x="928656" y="303844"/>
                  <a:pt x="927491" y="305987"/>
                  <a:pt x="926136" y="306767"/>
                </a:cubicBezTo>
                <a:cubicBezTo>
                  <a:pt x="924193" y="308131"/>
                  <a:pt x="922255" y="307547"/>
                  <a:pt x="920117" y="306767"/>
                </a:cubicBezTo>
                <a:cubicBezTo>
                  <a:pt x="862872" y="289421"/>
                  <a:pt x="794753" y="289811"/>
                  <a:pt x="737312" y="306377"/>
                </a:cubicBezTo>
                <a:cubicBezTo>
                  <a:pt x="735565" y="306962"/>
                  <a:pt x="733236" y="307937"/>
                  <a:pt x="731298" y="307352"/>
                </a:cubicBezTo>
                <a:cubicBezTo>
                  <a:pt x="726639" y="306182"/>
                  <a:pt x="727026" y="299556"/>
                  <a:pt x="730329" y="298387"/>
                </a:cubicBezTo>
                <a:cubicBezTo>
                  <a:pt x="738673" y="295268"/>
                  <a:pt x="757303" y="290981"/>
                  <a:pt x="765842" y="289421"/>
                </a:cubicBezTo>
                <a:cubicBezTo>
                  <a:pt x="783694" y="286108"/>
                  <a:pt x="801355" y="284159"/>
                  <a:pt x="819789" y="283769"/>
                </a:cubicBezTo>
                <a:close/>
              </a:path>
            </a:pathLst>
          </a:custGeom>
          <a:solidFill>
            <a:schemeClr val="bg1"/>
          </a:solidFill>
          <a:ln w="317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  <p:grpSp>
        <p:nvGrpSpPr>
          <p:cNvPr id="30" name="Group 38"/>
          <p:cNvGrpSpPr/>
          <p:nvPr/>
        </p:nvGrpSpPr>
        <p:grpSpPr>
          <a:xfrm>
            <a:off x="11159769" y="1428698"/>
            <a:ext cx="771724" cy="771724"/>
            <a:chOff x="0" y="0"/>
            <a:chExt cx="812800" cy="812800"/>
          </a:xfrm>
        </p:grpSpPr>
        <p:sp>
          <p:nvSpPr>
            <p:cNvPr id="31" name="Freeform 39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000000">
                <a:alpha val="0"/>
              </a:srgbClr>
            </a:solidFill>
            <a:ln w="47625" cap="sq">
              <a:solidFill>
                <a:schemeClr val="bg2">
                  <a:lumMod val="50000"/>
                  <a:alpha val="40000"/>
                </a:schemeClr>
              </a:solidFill>
              <a:prstDash val="solid"/>
              <a:miter/>
            </a:ln>
          </p:spPr>
        </p:sp>
        <p:sp>
          <p:nvSpPr>
            <p:cNvPr id="32" name="TextBox 40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659"/>
                </a:lnSpc>
              </a:pPr>
              <a:endParaRPr/>
            </a:p>
          </p:txBody>
        </p:sp>
      </p:grpSp>
      <p:sp>
        <p:nvSpPr>
          <p:cNvPr id="33" name="Прямоугольник 32"/>
          <p:cNvSpPr/>
          <p:nvPr/>
        </p:nvSpPr>
        <p:spPr>
          <a:xfrm>
            <a:off x="718647" y="2018903"/>
            <a:ext cx="10986660" cy="364715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pPr algn="just">
              <a:spcAft>
                <a:spcPts val="0"/>
              </a:spcAft>
            </a:pPr>
            <a:r>
              <a:rPr lang="ru-RU" i="1" dirty="0">
                <a:latin typeface="Open Sans "/>
                <a:ea typeface="Times New Roman" panose="02020603050405020304" pitchFamily="18" charset="0"/>
              </a:rPr>
              <a:t> </a:t>
            </a:r>
            <a:r>
              <a:rPr lang="ru-RU" sz="1400" b="1" i="1" dirty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устав</a:t>
            </a:r>
            <a:r>
              <a:rPr lang="ru-RU" sz="14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 государственного (муниципального) учреждения, </a:t>
            </a:r>
            <a:r>
              <a:rPr lang="ru-RU" sz="1400" i="1" dirty="0" smtClean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…(</a:t>
            </a:r>
            <a:r>
              <a:rPr lang="ru-RU" sz="1400" i="1" strike="sngStrike" dirty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учредительными </a:t>
            </a:r>
            <a:r>
              <a:rPr lang="ru-RU" sz="1400" i="1" strike="sngStrike" dirty="0" smtClean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документами</a:t>
            </a:r>
            <a:r>
              <a:rPr lang="ru-RU" sz="1400" i="1" dirty="0" smtClean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  </a:t>
            </a:r>
            <a:r>
              <a:rPr lang="ru-RU" sz="1400" b="1" i="1" dirty="0" smtClean="0">
                <a:latin typeface="Open Sans "/>
                <a:ea typeface="Times New Roman" panose="02020603050405020304" pitchFamily="18" charset="0"/>
              </a:rPr>
              <a:t>с </a:t>
            </a:r>
            <a:r>
              <a:rPr lang="ru-RU" sz="1400" b="1" i="1" dirty="0">
                <a:latin typeface="Open Sans "/>
                <a:ea typeface="Times New Roman" panose="02020603050405020304" pitchFamily="18" charset="0"/>
              </a:rPr>
              <a:t>3 марта 2026  </a:t>
            </a:r>
            <a:r>
              <a:rPr lang="ru-RU" sz="1400" b="1" i="1" dirty="0" smtClean="0">
                <a:latin typeface="Open Sans "/>
                <a:ea typeface="Times New Roman" panose="02020603050405020304" pitchFamily="18" charset="0"/>
              </a:rPr>
              <a:t>).</a:t>
            </a:r>
            <a:endParaRPr lang="ru-RU" sz="1400" b="1" i="1" dirty="0">
              <a:latin typeface="Open Sans "/>
              <a:ea typeface="Times New Roman" panose="02020603050405020304" pitchFamily="18" charset="0"/>
            </a:endParaRPr>
          </a:p>
          <a:p>
            <a:pPr>
              <a:spcBef>
                <a:spcPts val="600"/>
              </a:spcBef>
            </a:pPr>
            <a:r>
              <a:rPr lang="ru-RU" sz="14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 </a:t>
            </a:r>
            <a:r>
              <a:rPr lang="ru-RU" sz="1400" b="1" i="1" dirty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информация </a:t>
            </a:r>
            <a:r>
              <a:rPr lang="ru-RU" sz="14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о государственной регистрации …</a:t>
            </a:r>
          </a:p>
          <a:p>
            <a:pPr>
              <a:spcBef>
                <a:spcPts val="600"/>
              </a:spcBef>
            </a:pPr>
            <a:r>
              <a:rPr lang="ru-RU" sz="14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 решение </a:t>
            </a:r>
            <a:r>
              <a:rPr lang="ru-RU" sz="1400" i="1" strike="sngStrike" dirty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учредителя</a:t>
            </a:r>
            <a:r>
              <a:rPr lang="ru-RU" sz="14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 о создании государственного (муниципального) учреждения</a:t>
            </a:r>
          </a:p>
          <a:p>
            <a:pPr>
              <a:spcBef>
                <a:spcPts val="600"/>
              </a:spcBef>
            </a:pPr>
            <a:r>
              <a:rPr lang="ru-RU" sz="14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 </a:t>
            </a:r>
            <a:r>
              <a:rPr lang="ru-RU" sz="1400" i="1" strike="sngStrike" dirty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решение учредителя о назначении руководителя</a:t>
            </a:r>
          </a:p>
          <a:p>
            <a:pPr>
              <a:spcBef>
                <a:spcPts val="600"/>
              </a:spcBef>
            </a:pPr>
            <a:r>
              <a:rPr lang="ru-RU" sz="14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 </a:t>
            </a:r>
            <a:r>
              <a:rPr lang="ru-RU" sz="1400" i="1" strike="sngStrike" dirty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решения органа, осуществляющего функции и полномочия учредителя </a:t>
            </a:r>
            <a:r>
              <a:rPr lang="ru-RU" sz="1400" i="1" strike="sngStrike" dirty="0" smtClean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автономного</a:t>
            </a:r>
            <a:r>
              <a:rPr lang="ru-RU" sz="1400" i="1" strike="sngStrike" dirty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 </a:t>
            </a:r>
            <a:r>
              <a:rPr lang="ru-RU" sz="1400" i="1" strike="sngStrike" dirty="0" smtClean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учреждения</a:t>
            </a:r>
            <a:r>
              <a:rPr lang="ru-RU" sz="1400" i="1" strike="sngStrike" dirty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…</a:t>
            </a:r>
          </a:p>
          <a:p>
            <a:pPr>
              <a:spcBef>
                <a:spcPts val="600"/>
              </a:spcBef>
            </a:pPr>
            <a:r>
              <a:rPr lang="ru-RU" sz="14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 </a:t>
            </a:r>
            <a:r>
              <a:rPr lang="ru-RU" sz="1400" b="1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план ФХД </a:t>
            </a:r>
            <a:r>
              <a:rPr lang="ru-RU" sz="14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государственного (муниципального) учреждения, составляемый и утверждаемый </a:t>
            </a:r>
            <a:br>
              <a:rPr lang="ru-RU" sz="14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</a:br>
            <a:r>
              <a:rPr lang="ru-RU" sz="14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 в порядке </a:t>
            </a:r>
            <a:r>
              <a:rPr lang="ru-RU" sz="1400" b="1" i="1" dirty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и по форме</a:t>
            </a:r>
            <a:r>
              <a:rPr lang="ru-RU" sz="14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, которые установлены соответствующим </a:t>
            </a:r>
            <a:r>
              <a:rPr lang="ru-RU" sz="1400" b="1" i="1" dirty="0">
                <a:solidFill>
                  <a:schemeClr val="accent3">
                    <a:lumMod val="75000"/>
                  </a:schemeClr>
                </a:solidFill>
                <a:latin typeface="Open Sans "/>
                <a:ea typeface="Times New Roman" panose="02020603050405020304" pitchFamily="18" charset="0"/>
              </a:rPr>
              <a:t>финансовым органом</a:t>
            </a:r>
            <a:r>
              <a:rPr lang="ru-RU" sz="1400" i="1" dirty="0">
                <a:solidFill>
                  <a:schemeClr val="accent3">
                    <a:lumMod val="75000"/>
                  </a:schemeClr>
                </a:solidFill>
                <a:latin typeface="Open Sans "/>
                <a:ea typeface="Times New Roman" panose="02020603050405020304" pitchFamily="18" charset="0"/>
              </a:rPr>
              <a:t>….</a:t>
            </a:r>
          </a:p>
          <a:p>
            <a:pPr>
              <a:spcBef>
                <a:spcPts val="600"/>
              </a:spcBef>
            </a:pPr>
            <a:r>
              <a:rPr lang="ru-RU" sz="1400" b="1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 </a:t>
            </a:r>
            <a:r>
              <a:rPr lang="ru-RU" sz="1400" b="1" i="1" dirty="0" smtClean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НОВОЕ!</a:t>
            </a:r>
            <a:r>
              <a:rPr lang="ru-RU" sz="1400" b="1" i="1" dirty="0" smtClean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 </a:t>
            </a:r>
            <a:r>
              <a:rPr lang="ru-RU" sz="1400" b="1" i="1" u="sng" dirty="0" smtClean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отчет </a:t>
            </a:r>
            <a:r>
              <a:rPr lang="ru-RU" sz="1400" b="1" i="1" u="sng" dirty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о выполнении государственного (муниципального) задания</a:t>
            </a:r>
            <a:r>
              <a:rPr lang="ru-RU" sz="1400" i="1" u="sng" dirty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 </a:t>
            </a:r>
            <a:r>
              <a:rPr lang="ru-RU" sz="1400" i="1" dirty="0" smtClean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…- </a:t>
            </a:r>
            <a:r>
              <a:rPr lang="ru-RU" sz="1400" b="1" i="1" dirty="0" smtClean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с 1 сентября 2026 года</a:t>
            </a:r>
            <a:r>
              <a:rPr lang="ru-RU" sz="1400" i="1" dirty="0" smtClean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!</a:t>
            </a:r>
            <a:endParaRPr lang="ru-RU" sz="1400" i="1" dirty="0">
              <a:solidFill>
                <a:srgbClr val="3C3C50"/>
              </a:solidFill>
              <a:latin typeface="Open Sans "/>
              <a:ea typeface="Times New Roman" panose="02020603050405020304" pitchFamily="18" charset="0"/>
            </a:endParaRPr>
          </a:p>
          <a:p>
            <a:pPr>
              <a:spcBef>
                <a:spcPts val="600"/>
              </a:spcBef>
            </a:pPr>
            <a:r>
              <a:rPr lang="ru-RU" sz="14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 отчет о результатах деятельности …, составляемый и утверждаемый в порядке </a:t>
            </a:r>
            <a:r>
              <a:rPr lang="ru-RU" sz="1400" b="1" i="1" dirty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и по форме</a:t>
            </a:r>
            <a:r>
              <a:rPr lang="ru-RU" sz="14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, которые установлены соответствующим </a:t>
            </a:r>
            <a:r>
              <a:rPr lang="ru-RU" sz="1400" b="1" i="1" dirty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финансовым органом</a:t>
            </a:r>
            <a:r>
              <a:rPr lang="ru-RU" sz="14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…</a:t>
            </a:r>
          </a:p>
          <a:p>
            <a:pPr>
              <a:spcBef>
                <a:spcPts val="600"/>
              </a:spcBef>
            </a:pPr>
            <a:r>
              <a:rPr lang="ru-RU" sz="1400" i="1" strike="sngStrike" dirty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сведения о проведенных в отношении государственного (муниципального) учреждения контрольных мероприятиях и их результатах</a:t>
            </a:r>
          </a:p>
          <a:p>
            <a:pPr>
              <a:spcBef>
                <a:spcPts val="600"/>
              </a:spcBef>
            </a:pPr>
            <a:r>
              <a:rPr lang="ru-RU" sz="1400" b="1" i="1" dirty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иная</a:t>
            </a:r>
            <a:r>
              <a:rPr lang="ru-RU" sz="1400" b="1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 </a:t>
            </a:r>
            <a:r>
              <a:rPr lang="ru-RU" sz="1400" b="1" i="1" dirty="0">
                <a:solidFill>
                  <a:srgbClr val="FF0000"/>
                </a:solidFill>
                <a:latin typeface="Open Sans "/>
                <a:ea typeface="Times New Roman" panose="02020603050405020304" pitchFamily="18" charset="0"/>
              </a:rPr>
              <a:t>информация</a:t>
            </a:r>
            <a:r>
              <a:rPr lang="ru-RU" sz="1400" b="1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, размещение которой на официальном сайте предусмотрено Правительством </a:t>
            </a:r>
            <a:r>
              <a:rPr lang="ru-RU" sz="1400" b="1" i="1" dirty="0" smtClean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 РФ</a:t>
            </a:r>
            <a:endParaRPr lang="ru-RU" sz="1400" i="1" dirty="0">
              <a:latin typeface="Open Sans "/>
            </a:endParaRPr>
          </a:p>
        </p:txBody>
      </p:sp>
      <p:sp>
        <p:nvSpPr>
          <p:cNvPr id="34" name="Freeform 35"/>
          <p:cNvSpPr/>
          <p:nvPr/>
        </p:nvSpPr>
        <p:spPr>
          <a:xfrm>
            <a:off x="330711" y="2050415"/>
            <a:ext cx="216000" cy="216000"/>
          </a:xfrm>
          <a:custGeom>
            <a:avLst/>
            <a:gdLst/>
            <a:ahLst/>
            <a:cxnLst/>
            <a:rect l="l" t="t" r="r" b="b"/>
            <a:pathLst>
              <a:path w="812800" h="812800">
                <a:moveTo>
                  <a:pt x="406400" y="0"/>
                </a:moveTo>
                <a:cubicBezTo>
                  <a:pt x="181951" y="0"/>
                  <a:pt x="0" y="181951"/>
                  <a:pt x="0" y="406400"/>
                </a:cubicBezTo>
                <a:cubicBezTo>
                  <a:pt x="0" y="630849"/>
                  <a:pt x="181951" y="812800"/>
                  <a:pt x="406400" y="812800"/>
                </a:cubicBezTo>
                <a:cubicBezTo>
                  <a:pt x="630849" y="812800"/>
                  <a:pt x="812800" y="630849"/>
                  <a:pt x="812800" y="406400"/>
                </a:cubicBezTo>
                <a:cubicBezTo>
                  <a:pt x="812800" y="181951"/>
                  <a:pt x="630849" y="0"/>
                  <a:pt x="406400" y="0"/>
                </a:cubicBezTo>
                <a:close/>
              </a:path>
            </a:pathLst>
          </a:custGeom>
          <a:solidFill>
            <a:srgbClr val="7DA2A9"/>
          </a:solidFill>
          <a:ln w="47625" cap="sq">
            <a:solidFill>
              <a:srgbClr val="FFFFFF"/>
            </a:solidFill>
            <a:prstDash val="solid"/>
            <a:miter/>
          </a:ln>
        </p:spPr>
      </p:sp>
      <p:sp>
        <p:nvSpPr>
          <p:cNvPr id="35" name="Freeform 35"/>
          <p:cNvSpPr/>
          <p:nvPr/>
        </p:nvSpPr>
        <p:spPr>
          <a:xfrm>
            <a:off x="330711" y="2402857"/>
            <a:ext cx="216000" cy="216000"/>
          </a:xfrm>
          <a:custGeom>
            <a:avLst/>
            <a:gdLst/>
            <a:ahLst/>
            <a:cxnLst/>
            <a:rect l="l" t="t" r="r" b="b"/>
            <a:pathLst>
              <a:path w="812800" h="812800">
                <a:moveTo>
                  <a:pt x="406400" y="0"/>
                </a:moveTo>
                <a:cubicBezTo>
                  <a:pt x="181951" y="0"/>
                  <a:pt x="0" y="181951"/>
                  <a:pt x="0" y="406400"/>
                </a:cubicBezTo>
                <a:cubicBezTo>
                  <a:pt x="0" y="630849"/>
                  <a:pt x="181951" y="812800"/>
                  <a:pt x="406400" y="812800"/>
                </a:cubicBezTo>
                <a:cubicBezTo>
                  <a:pt x="630849" y="812800"/>
                  <a:pt x="812800" y="630849"/>
                  <a:pt x="812800" y="406400"/>
                </a:cubicBezTo>
                <a:cubicBezTo>
                  <a:pt x="812800" y="181951"/>
                  <a:pt x="630849" y="0"/>
                  <a:pt x="406400" y="0"/>
                </a:cubicBezTo>
                <a:close/>
              </a:path>
            </a:pathLst>
          </a:custGeom>
          <a:solidFill>
            <a:srgbClr val="7DA2A9"/>
          </a:solidFill>
          <a:ln w="47625" cap="sq">
            <a:solidFill>
              <a:srgbClr val="FFFFFF"/>
            </a:solidFill>
            <a:prstDash val="solid"/>
            <a:miter/>
          </a:ln>
        </p:spPr>
      </p:sp>
      <p:sp>
        <p:nvSpPr>
          <p:cNvPr id="36" name="Freeform 35"/>
          <p:cNvSpPr/>
          <p:nvPr/>
        </p:nvSpPr>
        <p:spPr>
          <a:xfrm>
            <a:off x="330711" y="2713102"/>
            <a:ext cx="216000" cy="216000"/>
          </a:xfrm>
          <a:custGeom>
            <a:avLst/>
            <a:gdLst/>
            <a:ahLst/>
            <a:cxnLst/>
            <a:rect l="l" t="t" r="r" b="b"/>
            <a:pathLst>
              <a:path w="812800" h="812800">
                <a:moveTo>
                  <a:pt x="406400" y="0"/>
                </a:moveTo>
                <a:cubicBezTo>
                  <a:pt x="181951" y="0"/>
                  <a:pt x="0" y="181951"/>
                  <a:pt x="0" y="406400"/>
                </a:cubicBezTo>
                <a:cubicBezTo>
                  <a:pt x="0" y="630849"/>
                  <a:pt x="181951" y="812800"/>
                  <a:pt x="406400" y="812800"/>
                </a:cubicBezTo>
                <a:cubicBezTo>
                  <a:pt x="630849" y="812800"/>
                  <a:pt x="812800" y="630849"/>
                  <a:pt x="812800" y="406400"/>
                </a:cubicBezTo>
                <a:cubicBezTo>
                  <a:pt x="812800" y="181951"/>
                  <a:pt x="630849" y="0"/>
                  <a:pt x="406400" y="0"/>
                </a:cubicBezTo>
                <a:close/>
              </a:path>
            </a:pathLst>
          </a:custGeom>
          <a:solidFill>
            <a:srgbClr val="FF0000"/>
          </a:solidFill>
          <a:ln w="47625" cap="sq">
            <a:solidFill>
              <a:srgbClr val="FFFFFF"/>
            </a:solidFill>
            <a:prstDash val="solid"/>
            <a:miter/>
          </a:ln>
        </p:spPr>
      </p:sp>
      <p:sp>
        <p:nvSpPr>
          <p:cNvPr id="37" name="Freeform 35"/>
          <p:cNvSpPr/>
          <p:nvPr/>
        </p:nvSpPr>
        <p:spPr>
          <a:xfrm>
            <a:off x="320525" y="3014119"/>
            <a:ext cx="216000" cy="216000"/>
          </a:xfrm>
          <a:custGeom>
            <a:avLst/>
            <a:gdLst/>
            <a:ahLst/>
            <a:cxnLst/>
            <a:rect l="l" t="t" r="r" b="b"/>
            <a:pathLst>
              <a:path w="812800" h="812800">
                <a:moveTo>
                  <a:pt x="406400" y="0"/>
                </a:moveTo>
                <a:cubicBezTo>
                  <a:pt x="181951" y="0"/>
                  <a:pt x="0" y="181951"/>
                  <a:pt x="0" y="406400"/>
                </a:cubicBezTo>
                <a:cubicBezTo>
                  <a:pt x="0" y="630849"/>
                  <a:pt x="181951" y="812800"/>
                  <a:pt x="406400" y="812800"/>
                </a:cubicBezTo>
                <a:cubicBezTo>
                  <a:pt x="630849" y="812800"/>
                  <a:pt x="812800" y="630849"/>
                  <a:pt x="812800" y="406400"/>
                </a:cubicBezTo>
                <a:cubicBezTo>
                  <a:pt x="812800" y="181951"/>
                  <a:pt x="630849" y="0"/>
                  <a:pt x="406400" y="0"/>
                </a:cubicBezTo>
                <a:close/>
              </a:path>
            </a:pathLst>
          </a:custGeom>
          <a:solidFill>
            <a:srgbClr val="FF0000"/>
          </a:solidFill>
          <a:ln w="47625" cap="sq">
            <a:solidFill>
              <a:srgbClr val="FFFFFF"/>
            </a:solidFill>
            <a:prstDash val="solid"/>
            <a:miter/>
          </a:ln>
        </p:spPr>
      </p:sp>
      <p:sp>
        <p:nvSpPr>
          <p:cNvPr id="38" name="Freeform 35"/>
          <p:cNvSpPr/>
          <p:nvPr/>
        </p:nvSpPr>
        <p:spPr>
          <a:xfrm>
            <a:off x="330711" y="3330385"/>
            <a:ext cx="216000" cy="216000"/>
          </a:xfrm>
          <a:custGeom>
            <a:avLst/>
            <a:gdLst/>
            <a:ahLst/>
            <a:cxnLst/>
            <a:rect l="l" t="t" r="r" b="b"/>
            <a:pathLst>
              <a:path w="812800" h="812800">
                <a:moveTo>
                  <a:pt x="406400" y="0"/>
                </a:moveTo>
                <a:cubicBezTo>
                  <a:pt x="181951" y="0"/>
                  <a:pt x="0" y="181951"/>
                  <a:pt x="0" y="406400"/>
                </a:cubicBezTo>
                <a:cubicBezTo>
                  <a:pt x="0" y="630849"/>
                  <a:pt x="181951" y="812800"/>
                  <a:pt x="406400" y="812800"/>
                </a:cubicBezTo>
                <a:cubicBezTo>
                  <a:pt x="630849" y="812800"/>
                  <a:pt x="812800" y="630849"/>
                  <a:pt x="812800" y="406400"/>
                </a:cubicBezTo>
                <a:cubicBezTo>
                  <a:pt x="812800" y="181951"/>
                  <a:pt x="630849" y="0"/>
                  <a:pt x="406400" y="0"/>
                </a:cubicBezTo>
                <a:close/>
              </a:path>
            </a:pathLst>
          </a:custGeom>
          <a:solidFill>
            <a:srgbClr val="FF0000"/>
          </a:solidFill>
          <a:ln w="47625" cap="sq">
            <a:solidFill>
              <a:srgbClr val="FFFFFF"/>
            </a:solidFill>
            <a:prstDash val="solid"/>
            <a:miter/>
          </a:ln>
        </p:spPr>
      </p:sp>
      <p:sp>
        <p:nvSpPr>
          <p:cNvPr id="39" name="Freeform 35"/>
          <p:cNvSpPr/>
          <p:nvPr/>
        </p:nvSpPr>
        <p:spPr>
          <a:xfrm>
            <a:off x="330711" y="3659508"/>
            <a:ext cx="216000" cy="216000"/>
          </a:xfrm>
          <a:custGeom>
            <a:avLst/>
            <a:gdLst/>
            <a:ahLst/>
            <a:cxnLst/>
            <a:rect l="l" t="t" r="r" b="b"/>
            <a:pathLst>
              <a:path w="812800" h="812800">
                <a:moveTo>
                  <a:pt x="406400" y="0"/>
                </a:moveTo>
                <a:cubicBezTo>
                  <a:pt x="181951" y="0"/>
                  <a:pt x="0" y="181951"/>
                  <a:pt x="0" y="406400"/>
                </a:cubicBezTo>
                <a:cubicBezTo>
                  <a:pt x="0" y="630849"/>
                  <a:pt x="181951" y="812800"/>
                  <a:pt x="406400" y="812800"/>
                </a:cubicBezTo>
                <a:cubicBezTo>
                  <a:pt x="630849" y="812800"/>
                  <a:pt x="812800" y="630849"/>
                  <a:pt x="812800" y="406400"/>
                </a:cubicBezTo>
                <a:cubicBezTo>
                  <a:pt x="812800" y="181951"/>
                  <a:pt x="630849" y="0"/>
                  <a:pt x="406400" y="0"/>
                </a:cubicBezTo>
                <a:close/>
              </a:path>
            </a:pathLst>
          </a:custGeom>
          <a:solidFill>
            <a:srgbClr val="FF0000"/>
          </a:solidFill>
          <a:ln w="47625" cap="sq">
            <a:solidFill>
              <a:srgbClr val="FFFFFF"/>
            </a:solidFill>
            <a:prstDash val="solid"/>
            <a:miter/>
          </a:ln>
        </p:spPr>
      </p:sp>
      <p:sp>
        <p:nvSpPr>
          <p:cNvPr id="40" name="Freeform 35"/>
          <p:cNvSpPr/>
          <p:nvPr/>
        </p:nvSpPr>
        <p:spPr>
          <a:xfrm>
            <a:off x="347521" y="4073306"/>
            <a:ext cx="216000" cy="216000"/>
          </a:xfrm>
          <a:custGeom>
            <a:avLst/>
            <a:gdLst/>
            <a:ahLst/>
            <a:cxnLst/>
            <a:rect l="l" t="t" r="r" b="b"/>
            <a:pathLst>
              <a:path w="812800" h="812800">
                <a:moveTo>
                  <a:pt x="406400" y="0"/>
                </a:moveTo>
                <a:cubicBezTo>
                  <a:pt x="181951" y="0"/>
                  <a:pt x="0" y="181951"/>
                  <a:pt x="0" y="406400"/>
                </a:cubicBezTo>
                <a:cubicBezTo>
                  <a:pt x="0" y="630849"/>
                  <a:pt x="181951" y="812800"/>
                  <a:pt x="406400" y="812800"/>
                </a:cubicBezTo>
                <a:cubicBezTo>
                  <a:pt x="630849" y="812800"/>
                  <a:pt x="812800" y="630849"/>
                  <a:pt x="812800" y="406400"/>
                </a:cubicBezTo>
                <a:cubicBezTo>
                  <a:pt x="812800" y="181951"/>
                  <a:pt x="630849" y="0"/>
                  <a:pt x="406400" y="0"/>
                </a:cubicBezTo>
                <a:close/>
              </a:path>
            </a:pathLst>
          </a:custGeom>
          <a:solidFill>
            <a:srgbClr val="FF0000"/>
          </a:solidFill>
          <a:ln w="47625" cap="sq">
            <a:solidFill>
              <a:srgbClr val="FFFFFF"/>
            </a:solidFill>
            <a:prstDash val="solid"/>
            <a:miter/>
          </a:ln>
        </p:spPr>
      </p:sp>
      <p:sp>
        <p:nvSpPr>
          <p:cNvPr id="41" name="Freeform 35"/>
          <p:cNvSpPr/>
          <p:nvPr/>
        </p:nvSpPr>
        <p:spPr>
          <a:xfrm>
            <a:off x="347521" y="4439108"/>
            <a:ext cx="216000" cy="216000"/>
          </a:xfrm>
          <a:custGeom>
            <a:avLst/>
            <a:gdLst/>
            <a:ahLst/>
            <a:cxnLst/>
            <a:rect l="l" t="t" r="r" b="b"/>
            <a:pathLst>
              <a:path w="812800" h="812800">
                <a:moveTo>
                  <a:pt x="406400" y="0"/>
                </a:moveTo>
                <a:cubicBezTo>
                  <a:pt x="181951" y="0"/>
                  <a:pt x="0" y="181951"/>
                  <a:pt x="0" y="406400"/>
                </a:cubicBezTo>
                <a:cubicBezTo>
                  <a:pt x="0" y="630849"/>
                  <a:pt x="181951" y="812800"/>
                  <a:pt x="406400" y="812800"/>
                </a:cubicBezTo>
                <a:cubicBezTo>
                  <a:pt x="630849" y="812800"/>
                  <a:pt x="812800" y="630849"/>
                  <a:pt x="812800" y="406400"/>
                </a:cubicBezTo>
                <a:cubicBezTo>
                  <a:pt x="812800" y="181951"/>
                  <a:pt x="630849" y="0"/>
                  <a:pt x="406400" y="0"/>
                </a:cubicBezTo>
                <a:close/>
              </a:path>
            </a:pathLst>
          </a:custGeom>
          <a:solidFill>
            <a:srgbClr val="7DA2A9"/>
          </a:solidFill>
          <a:ln w="47625" cap="sq">
            <a:solidFill>
              <a:srgbClr val="FFFFFF"/>
            </a:solidFill>
            <a:prstDash val="solid"/>
            <a:miter/>
          </a:ln>
        </p:spPr>
      </p:sp>
      <p:sp>
        <p:nvSpPr>
          <p:cNvPr id="42" name="Freeform 35"/>
          <p:cNvSpPr/>
          <p:nvPr/>
        </p:nvSpPr>
        <p:spPr>
          <a:xfrm>
            <a:off x="317976" y="5343099"/>
            <a:ext cx="216000" cy="216000"/>
          </a:xfrm>
          <a:custGeom>
            <a:avLst/>
            <a:gdLst/>
            <a:ahLst/>
            <a:cxnLst/>
            <a:rect l="l" t="t" r="r" b="b"/>
            <a:pathLst>
              <a:path w="812800" h="812800">
                <a:moveTo>
                  <a:pt x="406400" y="0"/>
                </a:moveTo>
                <a:cubicBezTo>
                  <a:pt x="181951" y="0"/>
                  <a:pt x="0" y="181951"/>
                  <a:pt x="0" y="406400"/>
                </a:cubicBezTo>
                <a:cubicBezTo>
                  <a:pt x="0" y="630849"/>
                  <a:pt x="181951" y="812800"/>
                  <a:pt x="406400" y="812800"/>
                </a:cubicBezTo>
                <a:cubicBezTo>
                  <a:pt x="630849" y="812800"/>
                  <a:pt x="812800" y="630849"/>
                  <a:pt x="812800" y="406400"/>
                </a:cubicBezTo>
                <a:cubicBezTo>
                  <a:pt x="812800" y="181951"/>
                  <a:pt x="630849" y="0"/>
                  <a:pt x="406400" y="0"/>
                </a:cubicBezTo>
                <a:close/>
              </a:path>
            </a:pathLst>
          </a:custGeom>
          <a:solidFill>
            <a:srgbClr val="FF0000"/>
          </a:solidFill>
          <a:ln w="47625" cap="sq">
            <a:solidFill>
              <a:srgbClr val="FFFFFF"/>
            </a:solidFill>
            <a:prstDash val="solid"/>
            <a:miter/>
          </a:ln>
        </p:spPr>
      </p:sp>
      <p:sp>
        <p:nvSpPr>
          <p:cNvPr id="43" name="Freeform 35"/>
          <p:cNvSpPr/>
          <p:nvPr/>
        </p:nvSpPr>
        <p:spPr>
          <a:xfrm>
            <a:off x="330711" y="4875505"/>
            <a:ext cx="216000" cy="216000"/>
          </a:xfrm>
          <a:custGeom>
            <a:avLst/>
            <a:gdLst/>
            <a:ahLst/>
            <a:cxnLst/>
            <a:rect l="l" t="t" r="r" b="b"/>
            <a:pathLst>
              <a:path w="812800" h="812800">
                <a:moveTo>
                  <a:pt x="406400" y="0"/>
                </a:moveTo>
                <a:cubicBezTo>
                  <a:pt x="181951" y="0"/>
                  <a:pt x="0" y="181951"/>
                  <a:pt x="0" y="406400"/>
                </a:cubicBezTo>
                <a:cubicBezTo>
                  <a:pt x="0" y="630849"/>
                  <a:pt x="181951" y="812800"/>
                  <a:pt x="406400" y="812800"/>
                </a:cubicBezTo>
                <a:cubicBezTo>
                  <a:pt x="630849" y="812800"/>
                  <a:pt x="812800" y="630849"/>
                  <a:pt x="812800" y="406400"/>
                </a:cubicBezTo>
                <a:cubicBezTo>
                  <a:pt x="812800" y="181951"/>
                  <a:pt x="630849" y="0"/>
                  <a:pt x="406400" y="0"/>
                </a:cubicBezTo>
                <a:close/>
              </a:path>
            </a:pathLst>
          </a:custGeom>
          <a:solidFill>
            <a:srgbClr val="FF0000"/>
          </a:solidFill>
          <a:ln w="47625" cap="sq">
            <a:solidFill>
              <a:srgbClr val="FFFFFF"/>
            </a:solidFill>
            <a:prstDash val="solid"/>
            <a:miter/>
          </a:ln>
        </p:spPr>
      </p:sp>
    </p:spTree>
    <p:extLst>
      <p:ext uri="{BB962C8B-B14F-4D97-AF65-F5344CB8AC3E}">
        <p14:creationId xmlns:p14="http://schemas.microsoft.com/office/powerpoint/2010/main" val="31835298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ru-RU" dirty="0">
                <a:solidFill>
                  <a:schemeClr val="accent3">
                    <a:lumMod val="75000"/>
                  </a:schemeClr>
                </a:solidFill>
              </a:rPr>
              <a:t>Правовые основания 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1097279" y="395796"/>
            <a:ext cx="9823270" cy="4770537"/>
          </a:xfrm>
          <a:prstGeom prst="rect">
            <a:avLst/>
          </a:prstGeom>
          <a:solidFill>
            <a:schemeClr val="bg2"/>
          </a:solidFill>
          <a:ln w="38100">
            <a:solidFill>
              <a:schemeClr val="accent3">
                <a:lumMod val="75000"/>
              </a:schemeClr>
            </a:solidFill>
          </a:ln>
        </p:spPr>
        <p:txBody>
          <a:bodyPr wrap="square">
            <a:spAutoFit/>
          </a:bodyPr>
          <a:lstStyle/>
          <a:p>
            <a:endParaRPr lang="ru-RU" sz="1600" dirty="0"/>
          </a:p>
          <a:p>
            <a:r>
              <a:rPr lang="ru-RU" sz="1600" b="1" dirty="0" smtClean="0">
                <a:solidFill>
                  <a:schemeClr val="accent3">
                    <a:lumMod val="75000"/>
                  </a:schemeClr>
                </a:solidFill>
              </a:rPr>
              <a:t>Приказы </a:t>
            </a:r>
            <a:r>
              <a:rPr lang="ru-RU" sz="1600" b="1" dirty="0">
                <a:solidFill>
                  <a:schemeClr val="accent3">
                    <a:lumMod val="75000"/>
                  </a:schemeClr>
                </a:solidFill>
              </a:rPr>
              <a:t>Минфина </a:t>
            </a:r>
            <a:r>
              <a:rPr lang="ru-RU" sz="1600" b="1" dirty="0" smtClean="0">
                <a:solidFill>
                  <a:schemeClr val="accent3">
                    <a:lumMod val="75000"/>
                  </a:schemeClr>
                </a:solidFill>
              </a:rPr>
              <a:t>России</a:t>
            </a:r>
            <a:r>
              <a:rPr lang="ru-RU" sz="1600" dirty="0" smtClean="0"/>
              <a:t>: </a:t>
            </a:r>
          </a:p>
          <a:p>
            <a:pPr marL="285750" indent="-285750">
              <a:buFont typeface="Wingdings" panose="05000000000000000000" pitchFamily="2" charset="2"/>
              <a:buChar char="q"/>
            </a:pPr>
            <a:r>
              <a:rPr lang="ru-RU" sz="1600" dirty="0" smtClean="0"/>
              <a:t>от </a:t>
            </a:r>
            <a:r>
              <a:rPr lang="ru-RU" sz="1600" dirty="0"/>
              <a:t>31.08.2018 № </a:t>
            </a:r>
            <a:r>
              <a:rPr lang="ru-RU" sz="1600" b="1" dirty="0"/>
              <a:t>186н</a:t>
            </a:r>
            <a:r>
              <a:rPr lang="ru-RU" sz="1600" dirty="0"/>
              <a:t> (</a:t>
            </a:r>
            <a:r>
              <a:rPr lang="ru-RU" sz="1600" b="1" dirty="0" smtClean="0">
                <a:solidFill>
                  <a:srgbClr val="C00000"/>
                </a:solidFill>
              </a:rPr>
              <a:t>ред. 30.06.2026 </a:t>
            </a:r>
            <a:r>
              <a:rPr lang="ru-RU" sz="1600" b="1" dirty="0">
                <a:solidFill>
                  <a:srgbClr val="C00000"/>
                </a:solidFill>
              </a:rPr>
              <a:t>№ 84н) </a:t>
            </a:r>
            <a:r>
              <a:rPr lang="ru-RU" sz="1600" dirty="0"/>
              <a:t>утверждены </a:t>
            </a:r>
            <a:r>
              <a:rPr lang="ru-RU" sz="1600" b="1" dirty="0"/>
              <a:t>Требования </a:t>
            </a:r>
            <a:r>
              <a:rPr lang="ru-RU" sz="1600" dirty="0"/>
              <a:t>к составлению и утверждению плана </a:t>
            </a:r>
            <a:r>
              <a:rPr lang="ru-RU" sz="1600" dirty="0" smtClean="0"/>
              <a:t>ФХД государственного </a:t>
            </a:r>
            <a:r>
              <a:rPr lang="ru-RU" sz="1600" dirty="0"/>
              <a:t>(муниципального) учреждения, в том числе для </a:t>
            </a:r>
            <a:r>
              <a:rPr lang="ru-RU" sz="1600" dirty="0" smtClean="0"/>
              <a:t>БУАУ федеральных</a:t>
            </a:r>
            <a:r>
              <a:rPr lang="ru-RU" sz="1600" dirty="0"/>
              <a:t>, субъектов </a:t>
            </a:r>
            <a:r>
              <a:rPr lang="ru-RU" sz="1600" dirty="0" smtClean="0"/>
              <a:t>РФ и муниципальных. </a:t>
            </a:r>
            <a:endParaRPr lang="ru-RU" sz="1600" dirty="0"/>
          </a:p>
          <a:p>
            <a:endParaRPr lang="ru-RU" sz="1600" dirty="0" smtClean="0"/>
          </a:p>
          <a:p>
            <a:pPr marL="285750" indent="-285750">
              <a:buFont typeface="Wingdings" panose="05000000000000000000" pitchFamily="2" charset="2"/>
              <a:buChar char="q"/>
            </a:pPr>
            <a:r>
              <a:rPr lang="ru-RU" sz="1600" dirty="0" smtClean="0"/>
              <a:t>От </a:t>
            </a:r>
            <a:r>
              <a:rPr lang="ru-RU" sz="1600" b="1" dirty="0" smtClean="0">
                <a:solidFill>
                  <a:srgbClr val="C00000"/>
                </a:solidFill>
              </a:rPr>
              <a:t>30.06.2026 </a:t>
            </a:r>
            <a:r>
              <a:rPr lang="ru-RU" sz="1600" b="1" dirty="0">
                <a:solidFill>
                  <a:srgbClr val="C00000"/>
                </a:solidFill>
              </a:rPr>
              <a:t>№ 84н  </a:t>
            </a:r>
            <a:r>
              <a:rPr lang="ru-RU" sz="1600" dirty="0" smtClean="0"/>
              <a:t>утвержден новый Порядок </a:t>
            </a:r>
            <a:r>
              <a:rPr lang="ru-RU" sz="1600" dirty="0"/>
              <a:t>составления и ведения П</a:t>
            </a:r>
            <a:r>
              <a:rPr lang="ru-RU" sz="1600" dirty="0" smtClean="0"/>
              <a:t>ФХД </a:t>
            </a:r>
            <a:r>
              <a:rPr lang="ru-RU" sz="1600" b="1" dirty="0"/>
              <a:t>федеральных</a:t>
            </a:r>
            <a:r>
              <a:rPr lang="ru-RU" sz="1600" dirty="0"/>
              <a:t> </a:t>
            </a:r>
            <a:r>
              <a:rPr lang="ru-RU" sz="1600" dirty="0" smtClean="0"/>
              <a:t>БУ АУ</a:t>
            </a:r>
            <a:endParaRPr lang="ru-RU" sz="1600" dirty="0"/>
          </a:p>
          <a:p>
            <a:pPr marL="285750" indent="-285750">
              <a:buFont typeface="Wingdings" panose="05000000000000000000" pitchFamily="2" charset="2"/>
              <a:buChar char="q"/>
            </a:pPr>
            <a:endParaRPr lang="ru-RU" sz="1600" dirty="0"/>
          </a:p>
          <a:p>
            <a:pPr marL="285750" indent="-285750">
              <a:buFont typeface="Wingdings" panose="05000000000000000000" pitchFamily="2" charset="2"/>
              <a:buChar char="q"/>
            </a:pPr>
            <a:r>
              <a:rPr lang="ru-RU" sz="1600" dirty="0" smtClean="0"/>
              <a:t>от </a:t>
            </a:r>
            <a:r>
              <a:rPr lang="ru-RU" sz="1600" b="1" dirty="0"/>
              <a:t>21.11.2024 № 506 </a:t>
            </a:r>
            <a:r>
              <a:rPr lang="ru-RU" sz="1600" dirty="0"/>
              <a:t>введен в эксплуатацию </a:t>
            </a:r>
            <a:r>
              <a:rPr lang="ru-RU" sz="1600" b="1" dirty="0"/>
              <a:t>Модуль бюджетного процесса в части казначейского обслуживания</a:t>
            </a:r>
            <a:r>
              <a:rPr lang="ru-RU" sz="1600" dirty="0"/>
              <a:t>, а также </a:t>
            </a:r>
            <a:r>
              <a:rPr lang="ru-RU" sz="1600" b="1" dirty="0"/>
              <a:t>исполнения бюджетов субъектов </a:t>
            </a:r>
            <a:r>
              <a:rPr lang="ru-RU" sz="1600" dirty="0" smtClean="0"/>
              <a:t>РФ(</a:t>
            </a:r>
            <a:r>
              <a:rPr lang="ru-RU" sz="1600" b="1" dirty="0" smtClean="0"/>
              <a:t>местных </a:t>
            </a:r>
            <a:r>
              <a:rPr lang="ru-RU" sz="1600" b="1" dirty="0"/>
              <a:t>бюджетов</a:t>
            </a:r>
            <a:r>
              <a:rPr lang="ru-RU" sz="1600" b="1" dirty="0" smtClean="0"/>
              <a:t>), </a:t>
            </a:r>
            <a:r>
              <a:rPr lang="ru-RU" sz="1600" b="1" dirty="0"/>
              <a:t>ГВФ </a:t>
            </a:r>
            <a:r>
              <a:rPr lang="ru-RU" sz="1600" dirty="0"/>
              <a:t>Подсистемы управления расходами ГИИС управления общественными финансами "Электронный бюджет</a:t>
            </a:r>
            <a:r>
              <a:rPr lang="ru-RU" sz="1600" dirty="0" smtClean="0"/>
              <a:t>" </a:t>
            </a:r>
          </a:p>
          <a:p>
            <a:endParaRPr lang="ru-RU" sz="1600" dirty="0"/>
          </a:p>
          <a:p>
            <a:r>
              <a:rPr lang="ru-RU" sz="1600" b="1" dirty="0">
                <a:solidFill>
                  <a:schemeClr val="accent3">
                    <a:lumMod val="75000"/>
                  </a:schemeClr>
                </a:solidFill>
              </a:rPr>
              <a:t>Приказ Казначейства России </a:t>
            </a:r>
            <a:r>
              <a:rPr lang="ru-RU" sz="1600" dirty="0"/>
              <a:t>от </a:t>
            </a:r>
            <a:r>
              <a:rPr lang="ru-RU" sz="1600" b="1" dirty="0"/>
              <a:t>26.11.2025 № 21н  </a:t>
            </a:r>
            <a:r>
              <a:rPr lang="ru-RU" sz="1600" dirty="0"/>
              <a:t>"О внесении изменений в Порядок открытия и ведения лицевых счетов ТО ФК, утв. приказом Федерального казначейства от 17.10.2016 № 21н.</a:t>
            </a:r>
          </a:p>
          <a:p>
            <a:endParaRPr lang="ru-RU" sz="1600" dirty="0"/>
          </a:p>
          <a:p>
            <a:r>
              <a:rPr lang="ru-RU" sz="1600" b="1" dirty="0" smtClean="0">
                <a:solidFill>
                  <a:schemeClr val="accent3">
                    <a:lumMod val="75000"/>
                  </a:schemeClr>
                </a:solidFill>
              </a:rPr>
              <a:t>Постановление </a:t>
            </a:r>
            <a:r>
              <a:rPr lang="ru-RU" sz="1600" b="1" dirty="0">
                <a:solidFill>
                  <a:schemeClr val="accent3">
                    <a:lumMod val="75000"/>
                  </a:schemeClr>
                </a:solidFill>
              </a:rPr>
              <a:t>Правительства РФ </a:t>
            </a:r>
            <a:r>
              <a:rPr lang="ru-RU" sz="1600" dirty="0"/>
              <a:t>от 26.06.2015 N </a:t>
            </a:r>
            <a:r>
              <a:rPr lang="ru-RU" sz="1600" b="1" dirty="0"/>
              <a:t>640 </a:t>
            </a:r>
            <a:r>
              <a:rPr lang="ru-RU" sz="1600" dirty="0"/>
              <a:t>(ред. от </a:t>
            </a:r>
            <a:r>
              <a:rPr lang="ru-RU" sz="1600" b="1" dirty="0"/>
              <a:t>10.12.2025 N 2005, от </a:t>
            </a:r>
            <a:r>
              <a:rPr lang="ru-RU" sz="1600" b="1" dirty="0">
                <a:solidFill>
                  <a:srgbClr val="C00000"/>
                </a:solidFill>
              </a:rPr>
              <a:t>17.07.2026 № </a:t>
            </a:r>
            <a:r>
              <a:rPr lang="ru-RU" sz="1600" b="1" dirty="0" smtClean="0">
                <a:solidFill>
                  <a:srgbClr val="C00000"/>
                </a:solidFill>
              </a:rPr>
              <a:t>902</a:t>
            </a:r>
            <a:r>
              <a:rPr lang="ru-RU" sz="1600" b="1" dirty="0" smtClean="0"/>
              <a:t>, </a:t>
            </a:r>
            <a:r>
              <a:rPr lang="ru-RU" sz="1600" b="1" dirty="0"/>
              <a:t>от </a:t>
            </a:r>
            <a:r>
              <a:rPr lang="ru-RU" sz="1600" b="1" dirty="0">
                <a:solidFill>
                  <a:srgbClr val="C00000"/>
                </a:solidFill>
              </a:rPr>
              <a:t>10.08.2026 № 992</a:t>
            </a:r>
            <a:r>
              <a:rPr lang="ru-RU" sz="1600" dirty="0" smtClean="0"/>
              <a:t>) </a:t>
            </a:r>
            <a:r>
              <a:rPr lang="ru-RU" sz="1600" dirty="0"/>
              <a:t>"О порядке формирования государственного задания на оказание государственных услуг (выполнение работ) в отношении федеральных государственных учреждений и финансового обеспечения выполнения государственного задания" (вместе с </a:t>
            </a:r>
            <a:r>
              <a:rPr lang="ru-RU" sz="1600" dirty="0" smtClean="0"/>
              <a:t>Положением) </a:t>
            </a:r>
            <a:endParaRPr lang="ru-RU" sz="1600" dirty="0"/>
          </a:p>
        </p:txBody>
      </p:sp>
    </p:spTree>
    <p:extLst>
      <p:ext uri="{BB962C8B-B14F-4D97-AF65-F5344CB8AC3E}">
        <p14:creationId xmlns:p14="http://schemas.microsoft.com/office/powerpoint/2010/main" val="2460000008"/>
      </p:ext>
    </p:extLst>
  </p:cSld>
  <p:clrMapOvr>
    <a:masterClrMapping/>
  </p:clrMapOvr>
  <p:transition advClick="0"/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План ФХД: ПРАВОВЫЕ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ОСНОВАНИЯ составления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, ведения и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утверждения НА 2027 (2028-2029) 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/>
            </a:r>
            <a:br>
              <a:rPr lang="ru-RU" b="1" dirty="0">
                <a:solidFill>
                  <a:schemeClr val="accent3">
                    <a:lumMod val="75000"/>
                  </a:schemeClr>
                </a:solidFill>
              </a:rPr>
            </a:b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/>
            </a:r>
            <a:br>
              <a:rPr lang="ru-RU" b="1" dirty="0">
                <a:solidFill>
                  <a:schemeClr val="accent3">
                    <a:lumMod val="75000"/>
                  </a:schemeClr>
                </a:solidFill>
              </a:rPr>
            </a:br>
            <a:endParaRPr lang="ru-RU" dirty="0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452033" y="2016125"/>
            <a:ext cx="9742835" cy="3449638"/>
          </a:xfrm>
        </p:spPr>
        <p:txBody>
          <a:bodyPr/>
          <a:lstStyle/>
          <a:p>
            <a:pPr marL="0" indent="0">
              <a:buNone/>
            </a:pPr>
            <a:r>
              <a:rPr lang="ru-RU" dirty="0"/>
              <a:t>1. </a:t>
            </a:r>
            <a:r>
              <a:rPr lang="ru-RU" b="1" dirty="0"/>
              <a:t>Утвердить</a:t>
            </a:r>
            <a:r>
              <a:rPr lang="ru-RU" dirty="0"/>
              <a:t> </a:t>
            </a:r>
            <a:r>
              <a:rPr lang="ru-RU" b="1" dirty="0"/>
              <a:t>Порядок составления, ведения и утверждения плана </a:t>
            </a:r>
            <a:r>
              <a:rPr lang="ru-RU" b="1" dirty="0" smtClean="0"/>
              <a:t>ФХД федерального</a:t>
            </a:r>
            <a:r>
              <a:rPr lang="ru-RU" dirty="0" smtClean="0"/>
              <a:t> БУ АУ согласно </a:t>
            </a:r>
            <a:r>
              <a:rPr lang="ru-RU" b="1" dirty="0"/>
              <a:t>приложению № 1 </a:t>
            </a:r>
            <a:r>
              <a:rPr lang="ru-RU" dirty="0"/>
              <a:t>к </a:t>
            </a:r>
            <a:r>
              <a:rPr lang="ru-RU" dirty="0" smtClean="0"/>
              <a:t>приказу</a:t>
            </a:r>
            <a:r>
              <a:rPr lang="ru-RU" dirty="0"/>
              <a:t>.</a:t>
            </a:r>
          </a:p>
          <a:p>
            <a:pPr marL="0" indent="0">
              <a:buNone/>
            </a:pPr>
            <a:r>
              <a:rPr lang="ru-RU" dirty="0"/>
              <a:t>2. Внести </a:t>
            </a:r>
            <a:r>
              <a:rPr lang="ru-RU" dirty="0" smtClean="0"/>
              <a:t>изменения в </a:t>
            </a:r>
            <a:r>
              <a:rPr lang="ru-RU" b="1" dirty="0"/>
              <a:t>Требования к составлению и утверждению плана </a:t>
            </a:r>
            <a:r>
              <a:rPr lang="ru-RU" dirty="0" smtClean="0"/>
              <a:t>ФХД </a:t>
            </a:r>
            <a:r>
              <a:rPr lang="ru-RU" b="1" dirty="0" smtClean="0"/>
              <a:t>государственного </a:t>
            </a:r>
            <a:r>
              <a:rPr lang="ru-RU" b="1" dirty="0"/>
              <a:t>(муниципального) учреждения</a:t>
            </a:r>
            <a:r>
              <a:rPr lang="ru-RU" dirty="0"/>
              <a:t>, </a:t>
            </a:r>
            <a:r>
              <a:rPr lang="ru-RU" dirty="0" smtClean="0"/>
              <a:t>утв. </a:t>
            </a:r>
            <a:r>
              <a:rPr lang="ru-RU" dirty="0"/>
              <a:t>приказом </a:t>
            </a:r>
            <a:r>
              <a:rPr lang="ru-RU" dirty="0" smtClean="0"/>
              <a:t>Минфина России от 31.08.2018 № 186н - согласно </a:t>
            </a:r>
            <a:r>
              <a:rPr lang="ru-RU" b="1" dirty="0"/>
              <a:t>приложению № 2 </a:t>
            </a:r>
            <a:r>
              <a:rPr lang="ru-RU" dirty="0"/>
              <a:t>к </a:t>
            </a:r>
            <a:r>
              <a:rPr lang="ru-RU" dirty="0" smtClean="0"/>
              <a:t>приказу</a:t>
            </a:r>
            <a:r>
              <a:rPr lang="ru-RU" dirty="0"/>
              <a:t>.</a:t>
            </a:r>
          </a:p>
          <a:p>
            <a:pPr marL="0" indent="0">
              <a:buNone/>
            </a:pPr>
            <a:r>
              <a:rPr lang="ru-RU" b="1" dirty="0"/>
              <a:t>3</a:t>
            </a:r>
            <a:r>
              <a:rPr lang="ru-RU" dirty="0"/>
              <a:t>. </a:t>
            </a:r>
            <a:r>
              <a:rPr lang="ru-RU" b="1" dirty="0"/>
              <a:t>Признать утратившими силу с 1 января 2027 </a:t>
            </a:r>
            <a:r>
              <a:rPr lang="ru-RU" b="1" dirty="0" smtClean="0"/>
              <a:t>года Приказ </a:t>
            </a:r>
            <a:r>
              <a:rPr lang="ru-RU" b="1" dirty="0"/>
              <a:t>Минфина России от 17.08.2020 № </a:t>
            </a:r>
            <a:r>
              <a:rPr lang="ru-RU" b="1" dirty="0" smtClean="0"/>
              <a:t>168Н </a:t>
            </a:r>
            <a:r>
              <a:rPr lang="ru-RU" dirty="0" smtClean="0"/>
              <a:t> </a:t>
            </a:r>
            <a:r>
              <a:rPr lang="ru-RU" b="1" dirty="0" smtClean="0"/>
              <a:t>Порядок </a:t>
            </a:r>
            <a:r>
              <a:rPr lang="ru-RU" b="1" dirty="0"/>
              <a:t>составления и ведения планов </a:t>
            </a:r>
            <a:r>
              <a:rPr lang="ru-RU" b="1" dirty="0" smtClean="0"/>
              <a:t>ФХД федеральных БУ АУ </a:t>
            </a:r>
            <a:r>
              <a:rPr lang="ru-RU" dirty="0" smtClean="0"/>
              <a:t>согласно </a:t>
            </a:r>
            <a:r>
              <a:rPr lang="ru-RU" dirty="0"/>
              <a:t>приложению № 3 </a:t>
            </a:r>
            <a:r>
              <a:rPr lang="ru-RU" dirty="0" smtClean="0"/>
              <a:t>к </a:t>
            </a:r>
            <a:r>
              <a:rPr lang="ru-RU" dirty="0"/>
              <a:t>приказу.</a:t>
            </a:r>
          </a:p>
          <a:p>
            <a:pPr marL="0" indent="0">
              <a:buNone/>
            </a:pPr>
            <a:r>
              <a:rPr lang="ru-RU" dirty="0" smtClean="0"/>
              <a:t>4. </a:t>
            </a:r>
            <a:r>
              <a:rPr lang="ru-RU" b="1" dirty="0"/>
              <a:t>П</a:t>
            </a:r>
            <a:r>
              <a:rPr lang="ru-RU" b="1" dirty="0" smtClean="0"/>
              <a:t>риказ </a:t>
            </a:r>
            <a:r>
              <a:rPr lang="ru-RU" b="1" dirty="0"/>
              <a:t>вступает в силу </a:t>
            </a:r>
            <a:r>
              <a:rPr lang="ru-RU" dirty="0"/>
              <a:t>/</a:t>
            </a:r>
            <a:r>
              <a:rPr lang="ru-RU" dirty="0" smtClean="0"/>
              <a:t>за </a:t>
            </a:r>
            <a:r>
              <a:rPr lang="ru-RU" dirty="0"/>
              <a:t>исключением пункта </a:t>
            </a:r>
            <a:r>
              <a:rPr lang="ru-RU" dirty="0" smtClean="0"/>
              <a:t>3/ и </a:t>
            </a:r>
            <a:r>
              <a:rPr lang="ru-RU" b="1" dirty="0"/>
              <a:t>применяется при составлении плана </a:t>
            </a:r>
            <a:r>
              <a:rPr lang="ru-RU" b="1" dirty="0" smtClean="0"/>
              <a:t>ФХД федерального</a:t>
            </a:r>
            <a:r>
              <a:rPr lang="ru-RU" dirty="0" smtClean="0"/>
              <a:t> </a:t>
            </a:r>
            <a:r>
              <a:rPr lang="ru-RU" b="1" dirty="0" smtClean="0"/>
              <a:t>Б</a:t>
            </a:r>
            <a:r>
              <a:rPr lang="ru-RU" dirty="0" smtClean="0"/>
              <a:t>У АУ </a:t>
            </a:r>
            <a:r>
              <a:rPr lang="ru-RU" b="1" dirty="0" smtClean="0"/>
              <a:t>начиная </a:t>
            </a:r>
            <a:r>
              <a:rPr lang="ru-RU" b="1" dirty="0"/>
              <a:t>с плана на 2027 год и плановый период 2028 и 2029 годов</a:t>
            </a:r>
            <a:r>
              <a:rPr lang="ru-RU" dirty="0"/>
              <a:t>.</a:t>
            </a:r>
          </a:p>
          <a:p>
            <a:endParaRPr lang="ru-RU" dirty="0"/>
          </a:p>
        </p:txBody>
      </p:sp>
      <p:sp>
        <p:nvSpPr>
          <p:cNvPr id="4" name="Блок-схема: память с посл. доступом 3"/>
          <p:cNvSpPr/>
          <p:nvPr/>
        </p:nvSpPr>
        <p:spPr>
          <a:xfrm>
            <a:off x="237187" y="1728025"/>
            <a:ext cx="1146168" cy="576199"/>
          </a:xfrm>
          <a:prstGeom prst="flowChartMagneticTape">
            <a:avLst/>
          </a:prstGeom>
          <a:solidFill>
            <a:schemeClr val="accent3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400" b="1" dirty="0" smtClean="0"/>
              <a:t>НОВЫЙ</a:t>
            </a:r>
            <a:endParaRPr lang="ru-RU" sz="1400" b="1" dirty="0"/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18457" y="3305942"/>
            <a:ext cx="733576" cy="644742"/>
          </a:xfrm>
          <a:prstGeom prst="rect">
            <a:avLst/>
          </a:prstGeom>
        </p:spPr>
      </p:pic>
      <p:pic>
        <p:nvPicPr>
          <p:cNvPr id="8" name="Рисунок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692640" y="430980"/>
            <a:ext cx="1138537" cy="747768"/>
          </a:xfrm>
          <a:prstGeom prst="rect">
            <a:avLst/>
          </a:prstGeom>
        </p:spPr>
      </p:pic>
      <p:sp>
        <p:nvSpPr>
          <p:cNvPr id="5" name="Прямоугольник 4"/>
          <p:cNvSpPr/>
          <p:nvPr/>
        </p:nvSpPr>
        <p:spPr>
          <a:xfrm>
            <a:off x="104503" y="4728754"/>
            <a:ext cx="12087497" cy="1240972"/>
          </a:xfrm>
          <a:prstGeom prst="rect">
            <a:avLst/>
          </a:prstGeom>
          <a:solidFill>
            <a:schemeClr val="accent3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/>
              <a:t>Полная </a:t>
            </a:r>
            <a:r>
              <a:rPr lang="ru-RU" dirty="0" err="1"/>
              <a:t>цифровизация</a:t>
            </a:r>
            <a:r>
              <a:rPr lang="ru-RU" dirty="0"/>
              <a:t> процесса: </a:t>
            </a:r>
            <a:r>
              <a:rPr lang="ru-RU" b="1" dirty="0"/>
              <a:t>электронный</a:t>
            </a:r>
            <a:r>
              <a:rPr lang="ru-RU" dirty="0"/>
              <a:t> формат в ГИИС «Электронный</a:t>
            </a:r>
          </a:p>
          <a:p>
            <a:pPr algn="ctr"/>
            <a:r>
              <a:rPr lang="ru-RU" dirty="0"/>
              <a:t>бюджет» с УКЭП </a:t>
            </a:r>
            <a:r>
              <a:rPr lang="ru-RU" dirty="0" smtClean="0"/>
              <a:t>- основной способ, </a:t>
            </a:r>
            <a:r>
              <a:rPr lang="ru-RU" dirty="0"/>
              <a:t>бумага — исключение (только </a:t>
            </a:r>
            <a:r>
              <a:rPr lang="ru-RU" dirty="0" err="1"/>
              <a:t>гостайна</a:t>
            </a:r>
            <a:r>
              <a:rPr lang="ru-RU" dirty="0"/>
              <a:t>).</a:t>
            </a:r>
          </a:p>
        </p:txBody>
      </p:sp>
    </p:spTree>
    <p:extLst>
      <p:ext uri="{BB962C8B-B14F-4D97-AF65-F5344CB8AC3E}">
        <p14:creationId xmlns:p14="http://schemas.microsoft.com/office/powerpoint/2010/main" val="3676685904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295277" y="360726"/>
            <a:ext cx="9603317" cy="1049337"/>
          </a:xfrm>
        </p:spPr>
        <p:txBody>
          <a:bodyPr>
            <a:normAutofit/>
          </a:bodyPr>
          <a:lstStyle/>
          <a:p>
            <a:r>
              <a:rPr lang="ru-RU" dirty="0"/>
              <a:t>Основные </a:t>
            </a:r>
            <a:r>
              <a:rPr lang="ru-RU" dirty="0" smtClean="0"/>
              <a:t>НОВАЦИИ </a:t>
            </a:r>
            <a:r>
              <a:rPr lang="ru-RU" dirty="0" err="1" smtClean="0"/>
              <a:t>цифровизация</a:t>
            </a:r>
            <a:r>
              <a:rPr lang="ru-RU" dirty="0" smtClean="0"/>
              <a:t> процесса ПЛАНИРОВАНИЯ  </a:t>
            </a:r>
            <a:r>
              <a:rPr lang="ru-RU" dirty="0"/>
              <a:t/>
            </a:r>
            <a:br>
              <a:rPr lang="ru-RU" dirty="0"/>
            </a:br>
            <a:endParaRPr lang="ru-RU" dirty="0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452030" y="1133588"/>
            <a:ext cx="9603317" cy="4810011"/>
          </a:xfrm>
          <a:solidFill>
            <a:schemeClr val="bg2"/>
          </a:solidFill>
        </p:spPr>
        <p:txBody>
          <a:bodyPr/>
          <a:lstStyle/>
          <a:p>
            <a:pPr marL="144000">
              <a:lnSpc>
                <a:spcPct val="150000"/>
              </a:lnSpc>
              <a:spcBef>
                <a:spcPts val="0"/>
              </a:spcBef>
            </a:pPr>
            <a:r>
              <a:rPr lang="ru-RU" dirty="0"/>
              <a:t>1</a:t>
            </a:r>
            <a:r>
              <a:rPr lang="ru-RU" b="1" dirty="0"/>
              <a:t>. </a:t>
            </a:r>
            <a:r>
              <a:rPr lang="ru-RU" b="1" dirty="0">
                <a:solidFill>
                  <a:srgbClr val="C00000"/>
                </a:solidFill>
              </a:rPr>
              <a:t>Полная </a:t>
            </a:r>
            <a:r>
              <a:rPr lang="ru-RU" b="1" dirty="0" err="1">
                <a:solidFill>
                  <a:srgbClr val="C00000"/>
                </a:solidFill>
              </a:rPr>
              <a:t>цифровизация</a:t>
            </a:r>
            <a:r>
              <a:rPr lang="ru-RU" b="1" dirty="0">
                <a:solidFill>
                  <a:srgbClr val="C00000"/>
                </a:solidFill>
              </a:rPr>
              <a:t> процесса: электронный формат в ГИИС «</a:t>
            </a:r>
            <a:r>
              <a:rPr lang="ru-RU" b="1" dirty="0" smtClean="0">
                <a:solidFill>
                  <a:srgbClr val="C00000"/>
                </a:solidFill>
              </a:rPr>
              <a:t>Электронный бюджет</a:t>
            </a:r>
            <a:r>
              <a:rPr lang="ru-RU" b="1" dirty="0">
                <a:solidFill>
                  <a:srgbClr val="C00000"/>
                </a:solidFill>
              </a:rPr>
              <a:t>» с УКЭП становится основным способом, бумага — исключение (только </a:t>
            </a:r>
            <a:r>
              <a:rPr lang="ru-RU" b="1" dirty="0" err="1">
                <a:solidFill>
                  <a:srgbClr val="C00000"/>
                </a:solidFill>
              </a:rPr>
              <a:t>гостайна</a:t>
            </a:r>
            <a:r>
              <a:rPr lang="ru-RU" b="1" dirty="0">
                <a:solidFill>
                  <a:srgbClr val="C00000"/>
                </a:solidFill>
              </a:rPr>
              <a:t>).</a:t>
            </a:r>
          </a:p>
          <a:p>
            <a:pPr marL="144000">
              <a:lnSpc>
                <a:spcPct val="150000"/>
              </a:lnSpc>
              <a:spcBef>
                <a:spcPts val="0"/>
              </a:spcBef>
            </a:pPr>
            <a:r>
              <a:rPr lang="ru-RU" dirty="0"/>
              <a:t>2. </a:t>
            </a:r>
            <a:r>
              <a:rPr lang="ru-RU" b="1" dirty="0"/>
              <a:t>Единый федеральный порядок</a:t>
            </a:r>
            <a:r>
              <a:rPr lang="ru-RU" dirty="0"/>
              <a:t>: Планы </a:t>
            </a:r>
            <a:r>
              <a:rPr lang="ru-RU" dirty="0" smtClean="0"/>
              <a:t>БУ АУ федерального </a:t>
            </a:r>
            <a:r>
              <a:rPr lang="ru-RU" dirty="0"/>
              <a:t>уровня оформляются по унифицированным формам, расчёты — по единой методике и с увязкой к бюджетной классификации.</a:t>
            </a:r>
          </a:p>
          <a:p>
            <a:pPr marL="144000">
              <a:lnSpc>
                <a:spcPct val="150000"/>
              </a:lnSpc>
              <a:spcBef>
                <a:spcPts val="0"/>
              </a:spcBef>
            </a:pPr>
            <a:r>
              <a:rPr lang="ru-RU" dirty="0"/>
              <a:t>3. </a:t>
            </a:r>
            <a:r>
              <a:rPr lang="ru-RU" b="1" dirty="0"/>
              <a:t>Усиление контроля учредителя</a:t>
            </a:r>
            <a:r>
              <a:rPr lang="ru-RU" dirty="0"/>
              <a:t>: сохранены жёсткие сроки рассмотрения (10 и </a:t>
            </a:r>
            <a:r>
              <a:rPr lang="ru-RU" dirty="0" smtClean="0"/>
              <a:t>5 рабочих </a:t>
            </a:r>
            <a:r>
              <a:rPr lang="ru-RU" dirty="0"/>
              <a:t>дней), чёткая процедура отклонения и доработки, а право самоутверждения Плана учреждением ограничено случаями просроченной кредиторской задолженности и привлечения работников к функциям учредителя.</a:t>
            </a:r>
          </a:p>
          <a:p>
            <a:pPr marL="144000">
              <a:lnSpc>
                <a:spcPct val="150000"/>
              </a:lnSpc>
              <a:spcBef>
                <a:spcPts val="0"/>
              </a:spcBef>
            </a:pPr>
            <a:r>
              <a:rPr lang="ru-RU" dirty="0"/>
              <a:t>4. </a:t>
            </a:r>
            <a:r>
              <a:rPr lang="ru-RU" b="1" dirty="0"/>
              <a:t>Повышенные требования к обоснованности</a:t>
            </a:r>
            <a:r>
              <a:rPr lang="ru-RU" dirty="0"/>
              <a:t>: расширенный </a:t>
            </a:r>
            <a:r>
              <a:rPr lang="ru-RU" dirty="0" smtClean="0"/>
              <a:t>перечень детализированных </a:t>
            </a:r>
            <a:r>
              <a:rPr lang="ru-RU" dirty="0"/>
              <a:t>методик расчёта, требование обоснования отклонений </a:t>
            </a:r>
            <a:r>
              <a:rPr lang="ru-RU" b="1" dirty="0"/>
              <a:t>свыше 20% </a:t>
            </a:r>
            <a:r>
              <a:rPr lang="ru-RU" b="1" dirty="0" smtClean="0"/>
              <a:t>и увязка </a:t>
            </a:r>
            <a:r>
              <a:rPr lang="ru-RU" b="1" dirty="0"/>
              <a:t>расходов с планами-графиками закупок</a:t>
            </a:r>
            <a:r>
              <a:rPr lang="ru-RU" dirty="0"/>
              <a:t>.</a:t>
            </a:r>
          </a:p>
          <a:p>
            <a:pPr marL="144000">
              <a:lnSpc>
                <a:spcPct val="150000"/>
              </a:lnSpc>
              <a:spcBef>
                <a:spcPts val="0"/>
              </a:spcBef>
            </a:pPr>
            <a:r>
              <a:rPr lang="ru-RU" dirty="0"/>
              <a:t>5</a:t>
            </a:r>
            <a:r>
              <a:rPr lang="ru-RU" b="1" dirty="0"/>
              <a:t>. Гибкость при исполнении</a:t>
            </a:r>
            <a:r>
              <a:rPr lang="ru-RU" dirty="0"/>
              <a:t>: План можно уточнять в течение года (</a:t>
            </a:r>
            <a:r>
              <a:rPr lang="ru-RU" dirty="0" smtClean="0"/>
              <a:t>изменение объёмов </a:t>
            </a:r>
            <a:r>
              <a:rPr lang="ru-RU" dirty="0"/>
              <a:t>субсидий, остатки средств, возвраты, судебные решения), но с ограничениями </a:t>
            </a:r>
            <a:r>
              <a:rPr lang="ru-RU" b="1" dirty="0"/>
              <a:t>по нижней границе выплат и с обязательной синхронизацией обоснований.</a:t>
            </a:r>
          </a:p>
          <a:p>
            <a:pPr marL="144000">
              <a:lnSpc>
                <a:spcPct val="150000"/>
              </a:lnSpc>
              <a:spcBef>
                <a:spcPts val="0"/>
              </a:spcBef>
            </a:pPr>
            <a:r>
              <a:rPr lang="ru-RU" dirty="0"/>
              <a:t>6. </a:t>
            </a:r>
            <a:r>
              <a:rPr lang="ru-RU" b="1" dirty="0"/>
              <a:t>Переходный период</a:t>
            </a:r>
            <a:r>
              <a:rPr lang="ru-RU" dirty="0"/>
              <a:t>: новый </a:t>
            </a:r>
            <a:r>
              <a:rPr lang="ru-RU" dirty="0" smtClean="0"/>
              <a:t>Порядок </a:t>
            </a:r>
            <a:r>
              <a:rPr lang="ru-RU" dirty="0"/>
              <a:t>применяется с Плана на 2027 год и </a:t>
            </a:r>
            <a:r>
              <a:rPr lang="ru-RU" dirty="0" smtClean="0"/>
              <a:t>планового периода 2028–2029 гг.;  до </a:t>
            </a:r>
            <a:r>
              <a:rPr lang="ru-RU" dirty="0"/>
              <a:t>этого действуют положения приказа № 186н</a:t>
            </a:r>
          </a:p>
          <a:p>
            <a:pPr marL="144000">
              <a:lnSpc>
                <a:spcPct val="100000"/>
              </a:lnSpc>
              <a:spcBef>
                <a:spcPts val="0"/>
              </a:spcBef>
            </a:pP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543617795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Горизонт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планирования </a:t>
            </a:r>
            <a:r>
              <a:rPr lang="ru-RU" dirty="0" smtClean="0">
                <a:solidFill>
                  <a:schemeClr val="accent3">
                    <a:lumMod val="75000"/>
                  </a:schemeClr>
                </a:solidFill>
              </a:rPr>
              <a:t>=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среднесрочный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+ долгосрочный </a:t>
            </a:r>
            <a:r>
              <a:rPr lang="ru-RU" dirty="0">
                <a:solidFill>
                  <a:schemeClr val="accent3">
                    <a:lumMod val="75000"/>
                  </a:schemeClr>
                </a:solidFill>
              </a:rPr>
              <a:t>период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за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пределами планового периода</a:t>
            </a:r>
            <a:r>
              <a:rPr lang="ru-RU" dirty="0"/>
              <a:t/>
            </a:r>
            <a:br>
              <a:rPr lang="ru-RU" dirty="0"/>
            </a:br>
            <a:endParaRPr lang="ru-RU" dirty="0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buFont typeface="Wingdings" panose="05000000000000000000" pitchFamily="2" charset="2"/>
              <a:buChar char="q"/>
            </a:pPr>
            <a:r>
              <a:rPr lang="ru-RU" dirty="0" smtClean="0"/>
              <a:t> Показатели </a:t>
            </a:r>
            <a:r>
              <a:rPr lang="ru-RU" dirty="0"/>
              <a:t>поступлений и выплат </a:t>
            </a:r>
            <a:r>
              <a:rPr lang="ru-RU" b="1" dirty="0"/>
              <a:t>на текущий </a:t>
            </a:r>
            <a:r>
              <a:rPr lang="ru-RU" dirty="0"/>
              <a:t>финансовый год </a:t>
            </a:r>
            <a:r>
              <a:rPr lang="ru-RU" b="1" dirty="0"/>
              <a:t>и плановый период</a:t>
            </a:r>
            <a:r>
              <a:rPr lang="ru-RU" dirty="0"/>
              <a:t>; </a:t>
            </a:r>
            <a:endParaRPr lang="ru-RU" dirty="0" smtClean="0"/>
          </a:p>
          <a:p>
            <a:pPr>
              <a:buFont typeface="Wingdings" panose="05000000000000000000" pitchFamily="2" charset="2"/>
              <a:buChar char="q"/>
            </a:pPr>
            <a:r>
              <a:rPr lang="ru-RU" b="1" dirty="0" smtClean="0"/>
              <a:t> при обязательствах </a:t>
            </a:r>
            <a:r>
              <a:rPr lang="ru-RU" dirty="0"/>
              <a:t>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за пределами планового</a:t>
            </a:r>
            <a:r>
              <a:rPr lang="ru-RU" dirty="0" smtClean="0"/>
              <a:t> периода (в </a:t>
            </a:r>
            <a:r>
              <a:rPr lang="ru-RU" dirty="0"/>
              <a:t>том числе при заключении соглашения о субсидии на срок свыше действия утверждённых ЛБО согласно п. 8 ст. 78.1 БК РФ),</a:t>
            </a:r>
          </a:p>
          <a:p>
            <a:pPr marL="0" indent="0">
              <a:buNone/>
            </a:pPr>
            <a:r>
              <a:rPr lang="ru-RU" dirty="0" smtClean="0"/>
              <a:t>    показатели формируют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на более длительный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период</a:t>
            </a:r>
            <a:r>
              <a:rPr lang="ru-RU" b="1" dirty="0" smtClean="0"/>
              <a:t>.</a:t>
            </a:r>
          </a:p>
          <a:p>
            <a:pPr marL="0" indent="0">
              <a:buNone/>
            </a:pPr>
            <a:endParaRPr lang="ru-RU" b="1" dirty="0" smtClean="0"/>
          </a:p>
          <a:p>
            <a:pPr>
              <a:buFont typeface="Wingdings" panose="05000000000000000000" pitchFamily="2" charset="2"/>
              <a:buChar char="q"/>
            </a:pPr>
            <a:r>
              <a:rPr lang="ru-RU" dirty="0" smtClean="0"/>
              <a:t> Метод</a:t>
            </a:r>
            <a:r>
              <a:rPr lang="ru-RU" b="1" dirty="0" smtClean="0"/>
              <a:t> -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Кассовый</a:t>
            </a:r>
            <a:r>
              <a:rPr lang="ru-RU" b="1" dirty="0"/>
              <a:t>; </a:t>
            </a:r>
            <a:endParaRPr lang="ru-RU" b="1" dirty="0" smtClean="0"/>
          </a:p>
          <a:p>
            <a:pPr>
              <a:buFont typeface="Wingdings" panose="05000000000000000000" pitchFamily="2" charset="2"/>
              <a:buChar char="q"/>
            </a:pPr>
            <a:r>
              <a:rPr lang="ru-RU" dirty="0" smtClean="0"/>
              <a:t> Валюта </a:t>
            </a:r>
            <a:r>
              <a:rPr lang="ru-RU" b="1" dirty="0" smtClean="0"/>
              <a:t>- </a:t>
            </a:r>
            <a:r>
              <a:rPr lang="ru-RU" b="1" dirty="0"/>
              <a:t>рубль. </a:t>
            </a:r>
            <a:endParaRPr lang="ru-RU" b="1" dirty="0" smtClean="0"/>
          </a:p>
          <a:p>
            <a:r>
              <a:rPr lang="ru-RU" dirty="0" smtClean="0"/>
              <a:t>Для </a:t>
            </a:r>
            <a:r>
              <a:rPr lang="ru-RU" dirty="0"/>
              <a:t>учреждений на </a:t>
            </a:r>
            <a:r>
              <a:rPr lang="ru-RU" dirty="0" smtClean="0"/>
              <a:t>территории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иностранных</a:t>
            </a:r>
            <a:r>
              <a:rPr lang="ru-RU" b="1" dirty="0" smtClean="0"/>
              <a:t> </a:t>
            </a:r>
            <a:r>
              <a:rPr lang="ru-RU" b="1" dirty="0"/>
              <a:t>государств </a:t>
            </a:r>
            <a:r>
              <a:rPr lang="ru-RU" b="1" dirty="0" smtClean="0"/>
              <a:t>- </a:t>
            </a:r>
            <a:r>
              <a:rPr lang="ru-RU" b="1" dirty="0"/>
              <a:t>иностранная валюта </a:t>
            </a:r>
            <a:r>
              <a:rPr lang="ru-RU" b="1" dirty="0" smtClean="0"/>
              <a:t>+ рублёвый эквивалент</a:t>
            </a:r>
            <a:endParaRPr lang="ru-RU" b="1" dirty="0"/>
          </a:p>
          <a:p>
            <a:pPr marL="0" indent="0">
              <a:buNone/>
            </a:pPr>
            <a:endParaRPr lang="ru-RU" b="1" dirty="0">
              <a:solidFill>
                <a:srgbClr val="C00000"/>
              </a:solidFill>
            </a:endParaRPr>
          </a:p>
          <a:p>
            <a:pPr marL="0" indent="0">
              <a:buNone/>
            </a:pP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07111711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Ключевые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блоки </a:t>
            </a:r>
            <a:r>
              <a:rPr lang="ru-RU" b="1" dirty="0" err="1" smtClean="0">
                <a:solidFill>
                  <a:schemeClr val="accent3">
                    <a:lumMod val="75000"/>
                  </a:schemeClr>
                </a:solidFill>
              </a:rPr>
              <a:t>Цифровизации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 Порядка составления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, ведения и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утверждения плана </a:t>
            </a:r>
            <a:r>
              <a:rPr lang="ru-RU" b="1" dirty="0" err="1" smtClean="0">
                <a:solidFill>
                  <a:schemeClr val="accent3">
                    <a:lumMod val="75000"/>
                  </a:schemeClr>
                </a:solidFill>
              </a:rPr>
              <a:t>фхд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 (приложение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№ 1</a:t>
            </a:r>
            <a:r>
              <a:rPr lang="ru-RU" dirty="0"/>
              <a:t>)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buFont typeface="Wingdings" panose="05000000000000000000" pitchFamily="2" charset="2"/>
              <a:buChar char="q"/>
            </a:pPr>
            <a:r>
              <a:rPr lang="ru-RU" b="1" dirty="0" smtClean="0"/>
              <a:t> Когда составляется План ФХД </a:t>
            </a:r>
            <a:endParaRPr lang="ru-RU" b="1" dirty="0"/>
          </a:p>
          <a:p>
            <a:r>
              <a:rPr lang="ru-RU" b="1" dirty="0">
                <a:solidFill>
                  <a:srgbClr val="FF0000"/>
                </a:solidFill>
              </a:rPr>
              <a:t>До начала </a:t>
            </a:r>
            <a:r>
              <a:rPr lang="ru-RU" b="1" u="sng" dirty="0">
                <a:solidFill>
                  <a:srgbClr val="FF0000"/>
                </a:solidFill>
              </a:rPr>
              <a:t>очередного</a:t>
            </a:r>
            <a:r>
              <a:rPr lang="ru-RU" b="1" dirty="0">
                <a:solidFill>
                  <a:srgbClr val="FF0000"/>
                </a:solidFill>
              </a:rPr>
              <a:t> </a:t>
            </a:r>
            <a:r>
              <a:rPr lang="ru-RU" dirty="0"/>
              <a:t>финансового года на основе </a:t>
            </a:r>
            <a:r>
              <a:rPr lang="ru-RU" dirty="0" smtClean="0"/>
              <a:t>проекта</a:t>
            </a:r>
            <a:r>
              <a:rPr lang="ru-RU" b="1" u="sng" dirty="0" smtClean="0"/>
              <a:t>: формируются </a:t>
            </a:r>
            <a:r>
              <a:rPr lang="ru-RU" b="1" dirty="0"/>
              <a:t>показатели </a:t>
            </a:r>
            <a:r>
              <a:rPr lang="ru-RU" b="1" dirty="0">
                <a:solidFill>
                  <a:srgbClr val="FF0000"/>
                </a:solidFill>
              </a:rPr>
              <a:t>второго</a:t>
            </a:r>
            <a:r>
              <a:rPr lang="ru-RU" b="1" dirty="0"/>
              <a:t> года </a:t>
            </a:r>
            <a:r>
              <a:rPr lang="ru-RU" dirty="0"/>
              <a:t>планового </a:t>
            </a:r>
            <a:r>
              <a:rPr lang="ru-RU" dirty="0" smtClean="0"/>
              <a:t>периода, </a:t>
            </a:r>
            <a:r>
              <a:rPr lang="ru-RU" b="1" u="sng" dirty="0" smtClean="0"/>
              <a:t>уточняются</a:t>
            </a:r>
            <a:r>
              <a:rPr lang="ru-RU" dirty="0" smtClean="0"/>
              <a:t> </a:t>
            </a:r>
            <a:r>
              <a:rPr lang="ru-RU" dirty="0"/>
              <a:t>показатели </a:t>
            </a:r>
            <a:r>
              <a:rPr lang="ru-RU" b="1" dirty="0">
                <a:solidFill>
                  <a:srgbClr val="FF0000"/>
                </a:solidFill>
              </a:rPr>
              <a:t>очередного</a:t>
            </a:r>
            <a:r>
              <a:rPr lang="ru-RU" b="1" dirty="0"/>
              <a:t> года и </a:t>
            </a:r>
            <a:r>
              <a:rPr lang="ru-RU" b="1" dirty="0">
                <a:solidFill>
                  <a:srgbClr val="FF0000"/>
                </a:solidFill>
              </a:rPr>
              <a:t>первого</a:t>
            </a:r>
            <a:r>
              <a:rPr lang="ru-RU" b="1" dirty="0"/>
              <a:t> года </a:t>
            </a:r>
            <a:r>
              <a:rPr lang="ru-RU" dirty="0" smtClean="0"/>
              <a:t>планового периода</a:t>
            </a:r>
            <a:r>
              <a:rPr lang="ru-RU" dirty="0"/>
              <a:t>. </a:t>
            </a:r>
          </a:p>
          <a:p>
            <a:r>
              <a:rPr lang="ru-RU" dirty="0"/>
              <a:t>Для </a:t>
            </a:r>
            <a:r>
              <a:rPr lang="ru-RU" b="1" dirty="0">
                <a:solidFill>
                  <a:srgbClr val="FF0000"/>
                </a:solidFill>
              </a:rPr>
              <a:t>вновь созданного </a:t>
            </a:r>
            <a:r>
              <a:rPr lang="ru-RU" dirty="0"/>
              <a:t>учреждения — </a:t>
            </a:r>
            <a:r>
              <a:rPr lang="ru-RU" b="1" dirty="0"/>
              <a:t>на текущий год </a:t>
            </a:r>
            <a:r>
              <a:rPr lang="ru-RU" b="1" dirty="0" smtClean="0"/>
              <a:t>и плановый </a:t>
            </a:r>
            <a:r>
              <a:rPr lang="ru-RU" dirty="0" smtClean="0"/>
              <a:t>период.</a:t>
            </a:r>
          </a:p>
          <a:p>
            <a:endParaRPr lang="ru-RU" dirty="0"/>
          </a:p>
          <a:p>
            <a:pPr>
              <a:buFont typeface="Wingdings" panose="05000000000000000000" pitchFamily="2" charset="2"/>
              <a:buChar char="q"/>
            </a:pPr>
            <a:r>
              <a:rPr lang="ru-RU" b="1" dirty="0" smtClean="0">
                <a:solidFill>
                  <a:srgbClr val="C00000"/>
                </a:solidFill>
              </a:rPr>
              <a:t> </a:t>
            </a:r>
            <a:r>
              <a:rPr lang="ru-RU" b="1" dirty="0" err="1" smtClean="0">
                <a:solidFill>
                  <a:srgbClr val="C00000"/>
                </a:solidFill>
              </a:rPr>
              <a:t>Цифровизация</a:t>
            </a:r>
            <a:r>
              <a:rPr lang="ru-RU" b="1" dirty="0" smtClean="0">
                <a:solidFill>
                  <a:srgbClr val="C00000"/>
                </a:solidFill>
              </a:rPr>
              <a:t> процедур ПФХД</a:t>
            </a:r>
            <a:endParaRPr lang="ru-RU" b="1" dirty="0">
              <a:solidFill>
                <a:srgbClr val="C00000"/>
              </a:solidFill>
            </a:endParaRPr>
          </a:p>
          <a:p>
            <a:r>
              <a:rPr lang="ru-RU" b="1" dirty="0"/>
              <a:t>План и сопутствующие документы </a:t>
            </a:r>
            <a:r>
              <a:rPr lang="ru-RU" dirty="0"/>
              <a:t>(не содержащие </a:t>
            </a:r>
            <a:r>
              <a:rPr lang="ru-RU" dirty="0" err="1" smtClean="0"/>
              <a:t>гостайну</a:t>
            </a:r>
            <a:r>
              <a:rPr lang="ru-RU" dirty="0" smtClean="0"/>
              <a:t>) составляются</a:t>
            </a:r>
            <a:r>
              <a:rPr lang="ru-RU" dirty="0"/>
              <a:t>, </a:t>
            </a:r>
            <a:r>
              <a:rPr lang="ru-RU" b="1" dirty="0"/>
              <a:t>ведутся и утверждаются в ГИИС «</a:t>
            </a:r>
            <a:r>
              <a:rPr lang="ru-RU" b="1" dirty="0" smtClean="0"/>
              <a:t>Электронный бюджет</a:t>
            </a:r>
            <a:r>
              <a:rPr lang="ru-RU" dirty="0">
                <a:solidFill>
                  <a:srgbClr val="FF0000"/>
                </a:solidFill>
              </a:rPr>
              <a:t>» в форме электронных </a:t>
            </a:r>
            <a:r>
              <a:rPr lang="ru-RU" dirty="0"/>
              <a:t>документов, </a:t>
            </a:r>
            <a:r>
              <a:rPr lang="ru-RU" dirty="0" smtClean="0"/>
              <a:t>подписываемых  </a:t>
            </a:r>
            <a:r>
              <a:rPr lang="ru-RU" dirty="0" smtClean="0">
                <a:solidFill>
                  <a:srgbClr val="FF0000"/>
                </a:solidFill>
              </a:rPr>
              <a:t>УКЭП</a:t>
            </a:r>
            <a:r>
              <a:rPr lang="ru-RU" dirty="0" smtClean="0"/>
              <a:t> уполномоченного </a:t>
            </a:r>
            <a:r>
              <a:rPr lang="ru-RU" dirty="0"/>
              <a:t>лица; обмен — через информационную </a:t>
            </a:r>
            <a:r>
              <a:rPr lang="ru-RU" dirty="0" smtClean="0"/>
              <a:t>систему.</a:t>
            </a:r>
            <a:endParaRPr lang="ru-RU" dirty="0"/>
          </a:p>
          <a:p>
            <a:endParaRPr lang="ru-RU" dirty="0"/>
          </a:p>
          <a:p>
            <a:pPr marL="0" indent="0">
              <a:buNone/>
            </a:pPr>
            <a:endParaRPr lang="ru-RU" dirty="0" smtClean="0"/>
          </a:p>
        </p:txBody>
      </p:sp>
    </p:spTree>
    <p:extLst>
      <p:ext uri="{BB962C8B-B14F-4D97-AF65-F5344CB8AC3E}">
        <p14:creationId xmlns:p14="http://schemas.microsoft.com/office/powerpoint/2010/main" val="3941332898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Утверждение  Плана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ФХД: НОВАЦИИ ДЛЯ АУ</a:t>
            </a:r>
            <a:endParaRPr lang="ru-RU" b="1" dirty="0">
              <a:solidFill>
                <a:schemeClr val="accent3">
                  <a:lumMod val="75000"/>
                </a:schemeClr>
              </a:solidFill>
            </a:endParaRP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347530" y="1854201"/>
            <a:ext cx="9603317" cy="4110355"/>
          </a:xfrm>
        </p:spPr>
        <p:txBody>
          <a:bodyPr/>
          <a:lstStyle/>
          <a:p>
            <a:pPr>
              <a:buFont typeface="Wingdings" panose="05000000000000000000" pitchFamily="2" charset="2"/>
              <a:buChar char="q"/>
            </a:pPr>
            <a:r>
              <a:rPr lang="ru-RU" b="1" dirty="0" smtClean="0">
                <a:solidFill>
                  <a:srgbClr val="C00000"/>
                </a:solidFill>
              </a:rPr>
              <a:t> Утверждение  Плана БУ - </a:t>
            </a:r>
            <a:r>
              <a:rPr lang="ru-RU" dirty="0" smtClean="0"/>
              <a:t>Уполномоченным </a:t>
            </a:r>
            <a:r>
              <a:rPr lang="ru-RU" dirty="0"/>
              <a:t>лицом органа-учредителя</a:t>
            </a:r>
            <a:r>
              <a:rPr lang="ru-RU" dirty="0" smtClean="0"/>
              <a:t>.</a:t>
            </a:r>
          </a:p>
          <a:p>
            <a:r>
              <a:rPr lang="ru-RU" dirty="0" smtClean="0"/>
              <a:t> Орган-учредитель </a:t>
            </a:r>
            <a:r>
              <a:rPr lang="ru-RU" b="1" dirty="0" smtClean="0"/>
              <a:t>вправе</a:t>
            </a:r>
            <a:r>
              <a:rPr lang="ru-RU" dirty="0" smtClean="0"/>
              <a:t> </a:t>
            </a:r>
            <a:r>
              <a:rPr lang="ru-RU" dirty="0"/>
              <a:t>передать </a:t>
            </a:r>
            <a:r>
              <a:rPr lang="ru-RU" b="1" dirty="0"/>
              <a:t>право</a:t>
            </a:r>
            <a:r>
              <a:rPr lang="ru-RU" dirty="0"/>
              <a:t> утверждения </a:t>
            </a:r>
            <a:r>
              <a:rPr lang="ru-RU" b="1" dirty="0"/>
              <a:t>самому учреждению (актом</a:t>
            </a:r>
            <a:r>
              <a:rPr lang="ru-RU" dirty="0" smtClean="0"/>
              <a:t>), </a:t>
            </a:r>
            <a:r>
              <a:rPr lang="ru-RU" b="1" dirty="0" smtClean="0">
                <a:solidFill>
                  <a:srgbClr val="C00000"/>
                </a:solidFill>
              </a:rPr>
              <a:t>кроме </a:t>
            </a:r>
            <a:r>
              <a:rPr lang="ru-RU" b="1" dirty="0">
                <a:solidFill>
                  <a:srgbClr val="C00000"/>
                </a:solidFill>
              </a:rPr>
              <a:t>случаев</a:t>
            </a:r>
            <a:r>
              <a:rPr lang="ru-RU" dirty="0"/>
              <a:t>: </a:t>
            </a:r>
          </a:p>
          <a:p>
            <a:r>
              <a:rPr lang="ru-RU" b="1" dirty="0" smtClean="0"/>
              <a:t>наличия </a:t>
            </a:r>
            <a:r>
              <a:rPr lang="ru-RU" b="1" dirty="0">
                <a:solidFill>
                  <a:srgbClr val="C00000"/>
                </a:solidFill>
              </a:rPr>
              <a:t>просроченной кредиторской </a:t>
            </a:r>
            <a:r>
              <a:rPr lang="ru-RU" b="1" dirty="0"/>
              <a:t>задолженности на последнюю отчётную дату, предшествующую дате утверждения Плана; </a:t>
            </a:r>
          </a:p>
          <a:p>
            <a:r>
              <a:rPr lang="ru-RU" b="1" dirty="0" smtClean="0"/>
              <a:t>привлечения </a:t>
            </a:r>
            <a:r>
              <a:rPr lang="ru-RU" b="1" dirty="0"/>
              <a:t>работников учреждения к функциям органа-учредителя </a:t>
            </a:r>
            <a:r>
              <a:rPr lang="ru-RU" dirty="0"/>
              <a:t>с оплатой за счёт субсидии на </a:t>
            </a:r>
            <a:r>
              <a:rPr lang="ru-RU" dirty="0" err="1"/>
              <a:t>госзадание</a:t>
            </a:r>
            <a:r>
              <a:rPr lang="ru-RU" dirty="0"/>
              <a:t> и (или) целевых </a:t>
            </a:r>
            <a:r>
              <a:rPr lang="ru-RU" dirty="0" smtClean="0"/>
              <a:t>субсидий.</a:t>
            </a:r>
          </a:p>
          <a:p>
            <a:endParaRPr lang="ru-RU" dirty="0"/>
          </a:p>
          <a:p>
            <a:pPr>
              <a:buFont typeface="Wingdings" panose="05000000000000000000" pitchFamily="2" charset="2"/>
              <a:buChar char="q"/>
            </a:pPr>
            <a:r>
              <a:rPr lang="ru-RU" b="1" dirty="0" smtClean="0">
                <a:solidFill>
                  <a:srgbClr val="C00000"/>
                </a:solidFill>
              </a:rPr>
              <a:t> План АУ </a:t>
            </a:r>
            <a:r>
              <a:rPr lang="ru-RU" dirty="0" smtClean="0"/>
              <a:t>- </a:t>
            </a:r>
            <a:r>
              <a:rPr lang="ru-RU" b="1" dirty="0"/>
              <a:t>Утверждается руководителем </a:t>
            </a:r>
            <a:r>
              <a:rPr lang="ru-RU" dirty="0"/>
              <a:t>учреждения </a:t>
            </a:r>
            <a:r>
              <a:rPr lang="ru-RU" b="1" dirty="0"/>
              <a:t>с </a:t>
            </a:r>
            <a:r>
              <a:rPr lang="ru-RU" b="1" dirty="0" smtClean="0"/>
              <a:t>учетом </a:t>
            </a:r>
            <a:r>
              <a:rPr lang="ru-RU" dirty="0"/>
              <a:t>п. 6 ч. 1 ст. 11 № 174-ФЗ</a:t>
            </a:r>
          </a:p>
          <a:p>
            <a:endParaRPr lang="ru-RU" dirty="0"/>
          </a:p>
          <a:p>
            <a:endParaRPr lang="ru-RU" dirty="0"/>
          </a:p>
          <a:p>
            <a:endParaRPr lang="ru-RU" dirty="0"/>
          </a:p>
        </p:txBody>
      </p:sp>
      <p:sp>
        <p:nvSpPr>
          <p:cNvPr id="4" name="Прямоугольник 3"/>
          <p:cNvSpPr/>
          <p:nvPr/>
        </p:nvSpPr>
        <p:spPr>
          <a:xfrm>
            <a:off x="0" y="4754880"/>
            <a:ext cx="12192000" cy="1515292"/>
          </a:xfrm>
          <a:prstGeom prst="rect">
            <a:avLst/>
          </a:prstGeom>
          <a:solidFill>
            <a:schemeClr val="accent3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dirty="0" smtClean="0"/>
              <a:t>УЧЕСТЬ: </a:t>
            </a:r>
            <a:r>
              <a:rPr lang="ru-RU" sz="1600" dirty="0"/>
              <a:t>Федеральный закон от 26.07.2026 № 270-ФЗ внес изменение - </a:t>
            </a:r>
            <a:r>
              <a:rPr lang="ru-RU" sz="1600" b="1" dirty="0"/>
              <a:t>новые правила состава наблюдательного совета автономного учреждения </a:t>
            </a:r>
            <a:r>
              <a:rPr lang="ru-RU" sz="1600" dirty="0"/>
              <a:t>-  контролирующего органа, который не управляет </a:t>
            </a:r>
            <a:r>
              <a:rPr lang="ru-RU" sz="1600" dirty="0" smtClean="0"/>
              <a:t>АУ напрямую</a:t>
            </a:r>
            <a:r>
              <a:rPr lang="ru-RU" sz="1600" dirty="0"/>
              <a:t>, но рассматривает </a:t>
            </a:r>
            <a:endParaRPr lang="ru-RU" sz="1600" dirty="0" smtClean="0"/>
          </a:p>
          <a:p>
            <a:pPr algn="ctr"/>
            <a:r>
              <a:rPr lang="ru-RU" sz="1600" dirty="0" smtClean="0"/>
              <a:t>ключевые </a:t>
            </a:r>
            <a:r>
              <a:rPr lang="ru-RU" sz="1600" dirty="0"/>
              <a:t>решения: проект плана ФХД., крупные сделки, аудиторские заключения и т.д.  </a:t>
            </a:r>
            <a:endParaRPr lang="ru-RU" sz="1600" dirty="0" smtClean="0"/>
          </a:p>
          <a:p>
            <a:pPr algn="ctr"/>
            <a:r>
              <a:rPr lang="ru-RU" sz="1600" dirty="0" smtClean="0"/>
              <a:t>Размер </a:t>
            </a:r>
            <a:r>
              <a:rPr lang="ru-RU" sz="1600" dirty="0"/>
              <a:t>совета: новые квоты - не менее 7 и не более 15 членов. </a:t>
            </a:r>
            <a:endParaRPr lang="ru-RU" sz="1600" dirty="0" smtClean="0"/>
          </a:p>
          <a:p>
            <a:pPr algn="ctr"/>
            <a:r>
              <a:rPr lang="ru-RU" sz="1600" dirty="0" smtClean="0"/>
              <a:t>Привести </a:t>
            </a:r>
            <a:r>
              <a:rPr lang="ru-RU" sz="1600" dirty="0"/>
              <a:t>устав и внутренние </a:t>
            </a:r>
            <a:r>
              <a:rPr lang="ru-RU" sz="1600" dirty="0" smtClean="0"/>
              <a:t>ЛНА </a:t>
            </a:r>
            <a:r>
              <a:rPr lang="ru-RU" sz="1600" dirty="0"/>
              <a:t>в </a:t>
            </a:r>
            <a:r>
              <a:rPr lang="ru-RU" sz="1600" dirty="0" smtClean="0"/>
              <a:t>соответствие до 26.06.2027</a:t>
            </a:r>
            <a:endParaRPr lang="ru-RU" sz="1600" dirty="0"/>
          </a:p>
        </p:txBody>
      </p:sp>
    </p:spTree>
    <p:extLst>
      <p:ext uri="{BB962C8B-B14F-4D97-AF65-F5344CB8AC3E}">
        <p14:creationId xmlns:p14="http://schemas.microsoft.com/office/powerpoint/2010/main" val="4076688564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b="1" dirty="0" smtClean="0">
                <a:solidFill>
                  <a:srgbClr val="C00000"/>
                </a:solidFill>
              </a:rPr>
              <a:t> важные нюансы планирования</a:t>
            </a:r>
            <a:endParaRPr lang="ru-RU" b="1" dirty="0">
              <a:solidFill>
                <a:srgbClr val="C00000"/>
              </a:solidFill>
            </a:endParaRP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452033" y="2016124"/>
            <a:ext cx="9603317" cy="4045041"/>
          </a:xfrm>
        </p:spPr>
        <p:txBody>
          <a:bodyPr/>
          <a:lstStyle/>
          <a:p>
            <a:r>
              <a:rPr lang="ru-RU" b="1" dirty="0"/>
              <a:t>Срок при изменении объёмов субсидий и </a:t>
            </a:r>
            <a:r>
              <a:rPr lang="ru-RU" b="1" dirty="0" smtClean="0"/>
              <a:t>грантов - не </a:t>
            </a:r>
            <a:r>
              <a:rPr lang="ru-RU" b="1" dirty="0"/>
              <a:t>позднее </a:t>
            </a:r>
            <a:r>
              <a:rPr lang="ru-RU" b="1" dirty="0">
                <a:solidFill>
                  <a:srgbClr val="FF0000"/>
                </a:solidFill>
              </a:rPr>
              <a:t>15 рабочих дней </a:t>
            </a:r>
            <a:r>
              <a:rPr lang="ru-RU" b="1" dirty="0"/>
              <a:t>со дня, следующего за </a:t>
            </a:r>
            <a:r>
              <a:rPr lang="ru-RU" b="1" dirty="0" smtClean="0"/>
              <a:t>днём заключения </a:t>
            </a:r>
            <a:r>
              <a:rPr lang="ru-RU" b="1" dirty="0"/>
              <a:t>соглашения (</a:t>
            </a:r>
            <a:r>
              <a:rPr lang="ru-RU" b="1" dirty="0" err="1"/>
              <a:t>допсоглашения</a:t>
            </a:r>
            <a:r>
              <a:rPr lang="ru-RU" b="1" dirty="0"/>
              <a:t>) о </a:t>
            </a:r>
            <a:r>
              <a:rPr lang="ru-RU" b="1" dirty="0" smtClean="0"/>
              <a:t>предоставлении субсидии.</a:t>
            </a:r>
          </a:p>
          <a:p>
            <a:r>
              <a:rPr lang="ru-RU" b="1" dirty="0" smtClean="0"/>
              <a:t>Срок </a:t>
            </a:r>
            <a:r>
              <a:rPr lang="ru-RU" b="1" dirty="0"/>
              <a:t>внесения </a:t>
            </a:r>
            <a:r>
              <a:rPr lang="ru-RU" b="1" dirty="0" smtClean="0"/>
              <a:t>изменений </a:t>
            </a:r>
            <a:r>
              <a:rPr lang="ru-RU" b="1" u="sng" dirty="0" smtClean="0"/>
              <a:t>на </a:t>
            </a:r>
            <a:r>
              <a:rPr lang="ru-RU" b="1" u="sng" dirty="0"/>
              <a:t>текущий </a:t>
            </a:r>
            <a:r>
              <a:rPr lang="ru-RU" b="1" dirty="0"/>
              <a:t>год — </a:t>
            </a:r>
            <a:r>
              <a:rPr lang="ru-RU" b="1" dirty="0">
                <a:solidFill>
                  <a:srgbClr val="FF0000"/>
                </a:solidFill>
              </a:rPr>
              <a:t>не позднее одного рабочего дня </a:t>
            </a:r>
            <a:r>
              <a:rPr lang="ru-RU" b="1" u="sng" dirty="0">
                <a:solidFill>
                  <a:srgbClr val="C00000"/>
                </a:solidFill>
              </a:rPr>
              <a:t>до </a:t>
            </a:r>
            <a:r>
              <a:rPr lang="ru-RU" b="1" u="sng" dirty="0" smtClean="0">
                <a:solidFill>
                  <a:srgbClr val="C00000"/>
                </a:solidFill>
              </a:rPr>
              <a:t>окончания </a:t>
            </a:r>
            <a:r>
              <a:rPr lang="ru-RU" b="1" dirty="0" smtClean="0">
                <a:solidFill>
                  <a:srgbClr val="C00000"/>
                </a:solidFill>
              </a:rPr>
              <a:t>текущего </a:t>
            </a:r>
            <a:r>
              <a:rPr lang="ru-RU" b="1" dirty="0">
                <a:solidFill>
                  <a:srgbClr val="C00000"/>
                </a:solidFill>
              </a:rPr>
              <a:t>финансового </a:t>
            </a:r>
            <a:r>
              <a:rPr lang="ru-RU" b="1" dirty="0" smtClean="0">
                <a:solidFill>
                  <a:srgbClr val="C00000"/>
                </a:solidFill>
              </a:rPr>
              <a:t>года.</a:t>
            </a:r>
          </a:p>
          <a:p>
            <a:r>
              <a:rPr lang="ru-RU" b="1" dirty="0" smtClean="0"/>
              <a:t>Поступления: </a:t>
            </a:r>
            <a:r>
              <a:rPr lang="ru-RU" dirty="0" smtClean="0"/>
              <a:t>Расчёты </a:t>
            </a:r>
            <a:r>
              <a:rPr lang="ru-RU" dirty="0"/>
              <a:t>доходов с учётом задолженности на начало года </a:t>
            </a:r>
            <a:r>
              <a:rPr lang="ru-RU" dirty="0" smtClean="0"/>
              <a:t>и полученных </a:t>
            </a:r>
            <a:r>
              <a:rPr lang="ru-RU" dirty="0"/>
              <a:t>авансов, а также прочих поступлений (</a:t>
            </a:r>
            <a:r>
              <a:rPr lang="ru-RU" dirty="0" smtClean="0"/>
              <a:t>реализация ценных </a:t>
            </a:r>
            <a:r>
              <a:rPr lang="ru-RU" dirty="0"/>
              <a:t>бумаг, погашение ранее выданных кредитов (займов</a:t>
            </a:r>
            <a:r>
              <a:rPr lang="ru-RU" dirty="0" smtClean="0"/>
              <a:t>), займы</a:t>
            </a:r>
            <a:r>
              <a:rPr lang="ru-RU" dirty="0"/>
              <a:t>). </a:t>
            </a:r>
            <a:endParaRPr lang="ru-RU" dirty="0" smtClean="0"/>
          </a:p>
          <a:p>
            <a:r>
              <a:rPr lang="ru-RU" dirty="0" smtClean="0"/>
              <a:t>При </a:t>
            </a:r>
            <a:r>
              <a:rPr lang="ru-RU" dirty="0"/>
              <a:t>изменении показателей поступлений </a:t>
            </a:r>
            <a:r>
              <a:rPr lang="ru-RU" b="1" u="sng" dirty="0">
                <a:solidFill>
                  <a:srgbClr val="FF0000"/>
                </a:solidFill>
              </a:rPr>
              <a:t>более чем </a:t>
            </a:r>
            <a:r>
              <a:rPr lang="ru-RU" b="1" u="sng" dirty="0" smtClean="0">
                <a:solidFill>
                  <a:srgbClr val="FF0000"/>
                </a:solidFill>
              </a:rPr>
              <a:t>на 20</a:t>
            </a:r>
            <a:r>
              <a:rPr lang="ru-RU" b="1" u="sng" dirty="0">
                <a:solidFill>
                  <a:srgbClr val="FF0000"/>
                </a:solidFill>
              </a:rPr>
              <a:t>% </a:t>
            </a:r>
            <a:r>
              <a:rPr lang="ru-RU" b="1" dirty="0"/>
              <a:t>относительно отчётного года дополнительно </a:t>
            </a:r>
            <a:r>
              <a:rPr lang="ru-RU" b="1" dirty="0" smtClean="0"/>
              <a:t>формируется </a:t>
            </a:r>
            <a:r>
              <a:rPr lang="ru-RU" b="1" dirty="0" smtClean="0">
                <a:solidFill>
                  <a:srgbClr val="FF0000"/>
                </a:solidFill>
              </a:rPr>
              <a:t>информация </a:t>
            </a:r>
            <a:r>
              <a:rPr lang="ru-RU" b="1" dirty="0">
                <a:solidFill>
                  <a:srgbClr val="FF0000"/>
                </a:solidFill>
              </a:rPr>
              <a:t>о </a:t>
            </a:r>
            <a:r>
              <a:rPr lang="ru-RU" b="1" u="sng" dirty="0">
                <a:solidFill>
                  <a:srgbClr val="FF0000"/>
                </a:solidFill>
              </a:rPr>
              <a:t>причинах </a:t>
            </a:r>
            <a:r>
              <a:rPr lang="ru-RU" b="1" u="sng" dirty="0" smtClean="0">
                <a:solidFill>
                  <a:srgbClr val="FF0000"/>
                </a:solidFill>
              </a:rPr>
              <a:t>изменений</a:t>
            </a:r>
            <a:r>
              <a:rPr lang="ru-RU" b="1" dirty="0" smtClean="0">
                <a:solidFill>
                  <a:srgbClr val="FF0000"/>
                </a:solidFill>
              </a:rPr>
              <a:t>.</a:t>
            </a:r>
            <a:endParaRPr lang="ru-RU" b="1" dirty="0" smtClean="0"/>
          </a:p>
          <a:p>
            <a:r>
              <a:rPr lang="ru-RU" b="1" dirty="0" smtClean="0"/>
              <a:t>Возможность</a:t>
            </a:r>
            <a:r>
              <a:rPr lang="ru-RU" dirty="0" smtClean="0"/>
              <a:t> </a:t>
            </a:r>
            <a:r>
              <a:rPr lang="ru-RU" b="1" dirty="0">
                <a:solidFill>
                  <a:srgbClr val="FF0000"/>
                </a:solidFill>
              </a:rPr>
              <a:t>превышения нормативных </a:t>
            </a:r>
            <a:r>
              <a:rPr lang="ru-RU" b="1" dirty="0" smtClean="0">
                <a:solidFill>
                  <a:srgbClr val="FF0000"/>
                </a:solidFill>
              </a:rPr>
              <a:t>затрат</a:t>
            </a:r>
            <a:r>
              <a:rPr lang="ru-RU" dirty="0" smtClean="0"/>
              <a:t>: Расчёты </a:t>
            </a:r>
            <a:r>
              <a:rPr lang="ru-RU" dirty="0"/>
              <a:t>расходов на выполнение </a:t>
            </a:r>
            <a:r>
              <a:rPr lang="ru-RU" dirty="0" err="1"/>
              <a:t>госзадания</a:t>
            </a:r>
            <a:r>
              <a:rPr lang="ru-RU" dirty="0"/>
              <a:t> могут </a:t>
            </a:r>
            <a:r>
              <a:rPr lang="ru-RU" dirty="0" smtClean="0"/>
              <a:t>превышать нормативные </a:t>
            </a:r>
            <a:r>
              <a:rPr lang="ru-RU" dirty="0"/>
              <a:t>затраты в пределах общего объёма субсидии </a:t>
            </a:r>
            <a:r>
              <a:rPr lang="ru-RU" dirty="0" smtClean="0"/>
              <a:t>на </a:t>
            </a:r>
            <a:r>
              <a:rPr lang="ru-RU" dirty="0" err="1" smtClean="0"/>
              <a:t>госзадание</a:t>
            </a:r>
            <a:r>
              <a:rPr lang="ru-RU" dirty="0" smtClean="0"/>
              <a:t>.</a:t>
            </a:r>
          </a:p>
          <a:p>
            <a:r>
              <a:rPr lang="ru-RU" b="1" dirty="0">
                <a:solidFill>
                  <a:srgbClr val="FF0000"/>
                </a:solidFill>
              </a:rPr>
              <a:t>Гранты</a:t>
            </a:r>
            <a:r>
              <a:rPr lang="ru-RU" dirty="0"/>
              <a:t> </a:t>
            </a:r>
            <a:r>
              <a:rPr lang="ru-RU" dirty="0" smtClean="0"/>
              <a:t>рассчитываются </a:t>
            </a:r>
            <a:r>
              <a:rPr lang="ru-RU" b="1" dirty="0"/>
              <a:t>по нормативным правовым </a:t>
            </a:r>
            <a:r>
              <a:rPr lang="ru-RU" b="1" dirty="0" smtClean="0"/>
              <a:t>актам, устанавливающим </a:t>
            </a:r>
            <a:r>
              <a:rPr lang="ru-RU" b="1" dirty="0"/>
              <a:t>выплаты и их </a:t>
            </a:r>
            <a:r>
              <a:rPr lang="ru-RU" b="1" dirty="0" smtClean="0"/>
              <a:t>размер</a:t>
            </a:r>
            <a:r>
              <a:rPr lang="ru-RU" dirty="0" smtClean="0"/>
              <a:t>.</a:t>
            </a:r>
          </a:p>
          <a:p>
            <a:r>
              <a:rPr lang="ru-RU" dirty="0"/>
              <a:t>Если доходы/расходы </a:t>
            </a:r>
            <a:r>
              <a:rPr lang="ru-RU" b="1" dirty="0"/>
              <a:t>не </a:t>
            </a:r>
            <a:r>
              <a:rPr lang="ru-RU" b="1" dirty="0" smtClean="0"/>
              <a:t>планируются </a:t>
            </a:r>
            <a:r>
              <a:rPr lang="ru-RU" dirty="0" smtClean="0"/>
              <a:t>- Обоснования </a:t>
            </a:r>
            <a:r>
              <a:rPr lang="ru-RU" dirty="0"/>
              <a:t>(расчёты) по ним </a:t>
            </a:r>
            <a:r>
              <a:rPr lang="ru-RU" b="1" dirty="0">
                <a:solidFill>
                  <a:srgbClr val="FF0000"/>
                </a:solidFill>
              </a:rPr>
              <a:t>не </a:t>
            </a:r>
            <a:r>
              <a:rPr lang="ru-RU" b="1" dirty="0" smtClean="0">
                <a:solidFill>
                  <a:srgbClr val="FF0000"/>
                </a:solidFill>
              </a:rPr>
              <a:t>формируются.</a:t>
            </a:r>
            <a:endParaRPr lang="ru-RU" b="1" dirty="0">
              <a:solidFill>
                <a:srgbClr val="FF0000"/>
              </a:solidFill>
            </a:endParaRPr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91540584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452033" y="621984"/>
            <a:ext cx="9603317" cy="1049337"/>
          </a:xfrm>
        </p:spPr>
        <p:txBody>
          <a:bodyPr/>
          <a:lstStyle/>
          <a:p>
            <a:r>
              <a:rPr lang="ru-RU" b="1" dirty="0" smtClean="0">
                <a:solidFill>
                  <a:srgbClr val="0070C0"/>
                </a:solidFill>
              </a:rPr>
              <a:t>Изменения формы плана </a:t>
            </a:r>
            <a:r>
              <a:rPr lang="ru-RU" b="1" dirty="0" err="1" smtClean="0">
                <a:solidFill>
                  <a:srgbClr val="0070C0"/>
                </a:solidFill>
              </a:rPr>
              <a:t>фхд</a:t>
            </a:r>
            <a:r>
              <a:rPr lang="ru-RU" b="1" dirty="0" smtClean="0">
                <a:solidFill>
                  <a:srgbClr val="0070C0"/>
                </a:solidFill>
              </a:rPr>
              <a:t> </a:t>
            </a:r>
            <a:endParaRPr lang="ru-RU" b="1" dirty="0">
              <a:solidFill>
                <a:srgbClr val="0070C0"/>
              </a:solidFill>
            </a:endParaRPr>
          </a:p>
        </p:txBody>
      </p:sp>
      <p:graphicFrame>
        <p:nvGraphicFramePr>
          <p:cNvPr id="4" name="Объект 3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46954598"/>
              </p:ext>
            </p:extLst>
          </p:nvPr>
        </p:nvGraphicFramePr>
        <p:xfrm>
          <a:off x="1452033" y="1501505"/>
          <a:ext cx="9403199" cy="3995332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7347877">
                  <a:extLst>
                    <a:ext uri="{9D8B030D-6E8A-4147-A177-3AD203B41FA5}">
                      <a16:colId xmlns:a16="http://schemas.microsoft.com/office/drawing/2014/main" val="3504865408"/>
                    </a:ext>
                  </a:extLst>
                </a:gridCol>
                <a:gridCol w="975590">
                  <a:extLst>
                    <a:ext uri="{9D8B030D-6E8A-4147-A177-3AD203B41FA5}">
                      <a16:colId xmlns:a16="http://schemas.microsoft.com/office/drawing/2014/main" val="3501019586"/>
                    </a:ext>
                  </a:extLst>
                </a:gridCol>
                <a:gridCol w="1079732">
                  <a:extLst>
                    <a:ext uri="{9D8B030D-6E8A-4147-A177-3AD203B41FA5}">
                      <a16:colId xmlns:a16="http://schemas.microsoft.com/office/drawing/2014/main" val="3226781954"/>
                    </a:ext>
                  </a:extLst>
                </a:gridCol>
              </a:tblGrid>
              <a:tr h="320598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после строки 1220 дополнен строками следующего содержания: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строки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  <a:highlight>
                            <a:srgbClr val="00FFFF"/>
                          </a:highlight>
                        </a:rPr>
                        <a:t>КБК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8173311"/>
                  </a:ext>
                </a:extLst>
              </a:tr>
              <a:tr h="641195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</a:rPr>
                        <a:t>доходы от оказания медицинских услуг, предоставляемых застрахованным лицам в рамках базовой, территориальной программы ОМС </a:t>
                      </a:r>
                      <a:endParaRPr lang="ru-RU" sz="1400" b="0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1230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130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4860648"/>
                  </a:ext>
                </a:extLst>
              </a:tr>
              <a:tr h="789353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</a:rPr>
                        <a:t>иные доходы от оказания услуг, работ, компенсаций затрат учреждений (в том числе от оказания медицинских услуг, предоставляемых женщинам в период беременности, женщинам и новорожденным в период родов и в послеродовой период)</a:t>
                      </a:r>
                      <a:endParaRPr lang="ru-RU" sz="1400" b="0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1240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130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5628503"/>
                  </a:ext>
                </a:extLst>
              </a:tr>
              <a:tr h="320598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после строки 1420 дополнен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 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 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2941333"/>
                  </a:ext>
                </a:extLst>
              </a:tr>
              <a:tr h="320598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гранты в форме субсидий из федерального бюджета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1430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>
                          <a:effectLst/>
                        </a:rPr>
                        <a:t>150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0875461"/>
                  </a:ext>
                </a:extLst>
              </a:tr>
              <a:tr h="320598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гранты в форме субсидий из бюджета субъекта Российской Федерации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1440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150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5261765"/>
                  </a:ext>
                </a:extLst>
              </a:tr>
              <a:tr h="320598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гранты в форме субсидий из местного бюджета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>
                          <a:effectLst/>
                        </a:rPr>
                        <a:t>1450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150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1230770"/>
                  </a:ext>
                </a:extLst>
              </a:tr>
              <a:tr h="320598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гранты в форме субсидий из бюджетов государственных внебюджетных фондов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 smtClean="0">
                          <a:effectLst/>
                        </a:rPr>
                        <a:t>1460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 smtClean="0">
                          <a:effectLst/>
                        </a:rPr>
                        <a:t>150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6999950"/>
                  </a:ext>
                </a:extLst>
              </a:tr>
              <a:tr h="320598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из них: гранты в форме субсидий за счет средств фондов ОМС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1461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150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528734"/>
                  </a:ext>
                </a:extLst>
              </a:tr>
              <a:tr h="320598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иные безвозмездные денежные поступления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1470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150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11873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3521141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ru-RU" dirty="0"/>
              <a:t>Учреждение составляет План с учетом планируемых объемов: </a:t>
            </a:r>
            <a:br>
              <a:rPr lang="ru-RU" dirty="0"/>
            </a:br>
            <a:r>
              <a:rPr lang="ru-RU" dirty="0"/>
              <a:t>пункт </a:t>
            </a:r>
            <a:r>
              <a:rPr lang="ru-RU" dirty="0" smtClean="0"/>
              <a:t>16. - для Федеральных </a:t>
            </a:r>
            <a:r>
              <a:rPr lang="ru-RU" dirty="0"/>
              <a:t>и </a:t>
            </a:r>
            <a:r>
              <a:rPr lang="ru-RU" dirty="0" smtClean="0"/>
              <a:t>пункт 9</a:t>
            </a:r>
            <a:r>
              <a:rPr lang="ru-RU" dirty="0"/>
              <a:t>. </a:t>
            </a:r>
            <a:r>
              <a:rPr lang="ru-RU" dirty="0" smtClean="0"/>
              <a:t>– для ГМ </a:t>
            </a:r>
            <a:r>
              <a:rPr lang="ru-RU" dirty="0" err="1" smtClean="0"/>
              <a:t>УчреждениЙ</a:t>
            </a:r>
            <a:r>
              <a:rPr lang="ru-RU" dirty="0" smtClean="0"/>
              <a:t>  </a:t>
            </a:r>
            <a:endParaRPr lang="ru-RU" dirty="0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ru-RU" dirty="0" smtClean="0"/>
              <a:t>а</a:t>
            </a:r>
            <a:r>
              <a:rPr lang="ru-RU" dirty="0"/>
              <a:t>) субсидии на финансовое обеспечение выполнения государственного задания; </a:t>
            </a:r>
          </a:p>
          <a:p>
            <a:r>
              <a:rPr lang="ru-RU" dirty="0"/>
              <a:t>б) субсидий на иные цели, предусмотренных абзацем вторым пункта 1 статьи 78.1 БК РФ (далее - целевая субсидия); </a:t>
            </a:r>
          </a:p>
          <a:p>
            <a:r>
              <a:rPr lang="ru-RU" dirty="0"/>
              <a:t>в) субсидий на осуществление капитальных вложений в объекты капитального строительства федеральной собственности или приобретение объектов недвижимого имущества в федеральную собственность (далее - субсидия на осуществление капитальных вложений); </a:t>
            </a:r>
          </a:p>
          <a:p>
            <a:r>
              <a:rPr lang="ru-RU" dirty="0"/>
              <a:t>г) </a:t>
            </a:r>
            <a:r>
              <a:rPr lang="ru-RU" b="1" dirty="0" smtClean="0">
                <a:solidFill>
                  <a:srgbClr val="C00000"/>
                </a:solidFill>
              </a:rPr>
              <a:t>ГРАНТОВ В ФОРМЕ СУБСИДИЙ, </a:t>
            </a:r>
            <a:r>
              <a:rPr lang="ru-RU" b="1" dirty="0">
                <a:solidFill>
                  <a:srgbClr val="C00000"/>
                </a:solidFill>
              </a:rPr>
              <a:t>предоставляемых </a:t>
            </a:r>
            <a:r>
              <a:rPr lang="ru-RU" b="1" dirty="0" smtClean="0">
                <a:solidFill>
                  <a:srgbClr val="C00000"/>
                </a:solidFill>
              </a:rPr>
              <a:t>ИЗ БЮДЖЕТОВ бюджетной </a:t>
            </a:r>
            <a:r>
              <a:rPr lang="ru-RU" b="1" dirty="0">
                <a:solidFill>
                  <a:srgbClr val="C00000"/>
                </a:solidFill>
              </a:rPr>
              <a:t>системы Российской Федерации (далее - грант в форме субсидии); </a:t>
            </a:r>
          </a:p>
          <a:p>
            <a:r>
              <a:rPr lang="ru-RU" dirty="0"/>
              <a:t>д</a:t>
            </a:r>
            <a:r>
              <a:rPr lang="ru-RU" b="1" dirty="0">
                <a:solidFill>
                  <a:srgbClr val="C00000"/>
                </a:solidFill>
              </a:rPr>
              <a:t>) </a:t>
            </a:r>
            <a:r>
              <a:rPr lang="ru-RU" b="1" dirty="0" smtClean="0">
                <a:solidFill>
                  <a:srgbClr val="C00000"/>
                </a:solidFill>
              </a:rPr>
              <a:t>ГРАНТОВ, </a:t>
            </a:r>
            <a:r>
              <a:rPr lang="ru-RU" b="1" dirty="0">
                <a:solidFill>
                  <a:srgbClr val="C00000"/>
                </a:solidFill>
              </a:rPr>
              <a:t>пожертвований, иных безвозмездных перечислений от физических и юридических лиц</a:t>
            </a:r>
            <a:r>
              <a:rPr lang="ru-RU" dirty="0"/>
              <a:t>; </a:t>
            </a:r>
          </a:p>
          <a:p>
            <a:r>
              <a:rPr lang="ru-RU" dirty="0"/>
              <a:t>е) иных доходов, которые планирует получить учреждение при оказании услуг, выполнении работ за плату </a:t>
            </a:r>
          </a:p>
          <a:p>
            <a:endParaRPr lang="ru-RU" dirty="0"/>
          </a:p>
        </p:txBody>
      </p:sp>
      <p:sp>
        <p:nvSpPr>
          <p:cNvPr id="4" name="Прямоугольник 3"/>
          <p:cNvSpPr/>
          <p:nvPr/>
        </p:nvSpPr>
        <p:spPr>
          <a:xfrm>
            <a:off x="0" y="5826034"/>
            <a:ext cx="12192000" cy="9144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БЫЛО: </a:t>
            </a:r>
            <a:r>
              <a:rPr lang="ru-RU" dirty="0"/>
              <a:t>г) </a:t>
            </a:r>
            <a:r>
              <a:rPr lang="ru-RU" dirty="0" smtClean="0"/>
              <a:t>грантов, в том числе в форме субсидий, </a:t>
            </a:r>
            <a:r>
              <a:rPr lang="ru-RU" dirty="0"/>
              <a:t>предоставляемых из бюджетов бюджетной системы </a:t>
            </a:r>
            <a:r>
              <a:rPr lang="ru-RU" dirty="0" smtClean="0"/>
              <a:t>РФ </a:t>
            </a:r>
            <a:r>
              <a:rPr lang="ru-RU" dirty="0"/>
              <a:t>(далее - грант);</a:t>
            </a:r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5591" y="4126511"/>
            <a:ext cx="769884" cy="7698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041096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000" b="1" dirty="0">
                <a:solidFill>
                  <a:srgbClr val="0070C0"/>
                </a:solidFill>
              </a:rPr>
              <a:t>Новая редакция ПФХД с учетом изменения содержания и/или </a:t>
            </a:r>
            <a:r>
              <a:rPr lang="ru-RU" sz="2000" b="1" dirty="0" smtClean="0">
                <a:solidFill>
                  <a:srgbClr val="0070C0"/>
                </a:solidFill>
              </a:rPr>
              <a:t>кодов КВР</a:t>
            </a:r>
            <a:r>
              <a:rPr lang="ru-RU" dirty="0" smtClean="0">
                <a:solidFill>
                  <a:srgbClr val="0070C0"/>
                </a:solidFill>
              </a:rPr>
              <a:t>: </a:t>
            </a:r>
            <a:endParaRPr lang="ru-RU" dirty="0">
              <a:solidFill>
                <a:srgbClr val="0070C0"/>
              </a:solidFill>
            </a:endParaRPr>
          </a:p>
        </p:txBody>
      </p:sp>
      <p:graphicFrame>
        <p:nvGraphicFramePr>
          <p:cNvPr id="4" name="Объект 3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503727611"/>
              </p:ext>
            </p:extLst>
          </p:nvPr>
        </p:nvGraphicFramePr>
        <p:xfrm>
          <a:off x="1452033" y="1854201"/>
          <a:ext cx="9603316" cy="4092257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899281">
                  <a:extLst>
                    <a:ext uri="{9D8B030D-6E8A-4147-A177-3AD203B41FA5}">
                      <a16:colId xmlns:a16="http://schemas.microsoft.com/office/drawing/2014/main" val="1458564195"/>
                    </a:ext>
                  </a:extLst>
                </a:gridCol>
                <a:gridCol w="3758938">
                  <a:extLst>
                    <a:ext uri="{9D8B030D-6E8A-4147-A177-3AD203B41FA5}">
                      <a16:colId xmlns:a16="http://schemas.microsoft.com/office/drawing/2014/main" val="3758196807"/>
                    </a:ext>
                  </a:extLst>
                </a:gridCol>
                <a:gridCol w="571745">
                  <a:extLst>
                    <a:ext uri="{9D8B030D-6E8A-4147-A177-3AD203B41FA5}">
                      <a16:colId xmlns:a16="http://schemas.microsoft.com/office/drawing/2014/main" val="3165470093"/>
                    </a:ext>
                  </a:extLst>
                </a:gridCol>
                <a:gridCol w="3660174">
                  <a:extLst>
                    <a:ext uri="{9D8B030D-6E8A-4147-A177-3AD203B41FA5}">
                      <a16:colId xmlns:a16="http://schemas.microsoft.com/office/drawing/2014/main" val="3161705440"/>
                    </a:ext>
                  </a:extLst>
                </a:gridCol>
                <a:gridCol w="713178">
                  <a:extLst>
                    <a:ext uri="{9D8B030D-6E8A-4147-A177-3AD203B41FA5}">
                      <a16:colId xmlns:a16="http://schemas.microsoft.com/office/drawing/2014/main" val="110834027"/>
                    </a:ext>
                  </a:extLst>
                </a:gridCol>
              </a:tblGrid>
              <a:tr h="400872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строки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БЫЛО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КВР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СТАЛО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КВР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1848286"/>
                  </a:ext>
                </a:extLst>
              </a:tr>
              <a:tr h="1403051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2230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на премирование физических лиц за достижения в области культуры, искусства, образования, науки и техники, а также на </a:t>
                      </a:r>
                      <a:r>
                        <a:rPr lang="ru-RU" sz="1400" b="1" dirty="0">
                          <a:effectLst/>
                        </a:rPr>
                        <a:t>предоставление грантов </a:t>
                      </a:r>
                      <a:r>
                        <a:rPr lang="ru-RU" sz="1400" dirty="0">
                          <a:solidFill>
                            <a:srgbClr val="C00000"/>
                          </a:solidFill>
                          <a:effectLst/>
                        </a:rPr>
                        <a:t>с целью поддержки проектов в области науки, культуры и искусства</a:t>
                      </a:r>
                      <a:endParaRPr lang="ru-RU" sz="1400" dirty="0">
                        <a:solidFill>
                          <a:srgbClr val="C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>
                          <a:effectLst/>
                        </a:rPr>
                        <a:t> </a:t>
                      </a:r>
                    </a:p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>
                          <a:effectLst/>
                        </a:rPr>
                        <a:t>350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на премирование физических лиц за достижения в области культуры, искусства, образования, спорта, науки и техники и в иных областях, а также на </a:t>
                      </a:r>
                      <a:r>
                        <a:rPr lang="ru-RU" sz="1400" dirty="0">
                          <a:solidFill>
                            <a:srgbClr val="C00000"/>
                          </a:solidFill>
                          <a:effectLst/>
                        </a:rPr>
                        <a:t>предоставление </a:t>
                      </a:r>
                      <a:r>
                        <a:rPr lang="ru-RU" sz="1400" b="1" dirty="0">
                          <a:solidFill>
                            <a:srgbClr val="C00000"/>
                          </a:solidFill>
                          <a:effectLst/>
                        </a:rPr>
                        <a:t>грантов</a:t>
                      </a:r>
                      <a:endParaRPr lang="ru-RU" sz="1400" b="1" dirty="0">
                        <a:solidFill>
                          <a:srgbClr val="C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b="1" dirty="0">
                          <a:effectLst/>
                        </a:rPr>
                        <a:t> </a:t>
                      </a:r>
                    </a:p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b="1" dirty="0">
                          <a:effectLst/>
                        </a:rPr>
                        <a:t>350</a:t>
                      </a:r>
                      <a:endParaRPr lang="ru-RU" sz="14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830570"/>
                  </a:ext>
                </a:extLst>
              </a:tr>
              <a:tr h="601308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2440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solidFill>
                            <a:srgbClr val="C00000"/>
                          </a:solidFill>
                          <a:effectLst/>
                        </a:rPr>
                        <a:t>гранты,</a:t>
                      </a:r>
                      <a:r>
                        <a:rPr lang="ru-RU" sz="1400" dirty="0">
                          <a:effectLst/>
                        </a:rPr>
                        <a:t> предоставляемые другим организациям </a:t>
                      </a:r>
                      <a:r>
                        <a:rPr lang="ru-RU" sz="1400" b="1" dirty="0">
                          <a:solidFill>
                            <a:srgbClr val="C00000"/>
                          </a:solidFill>
                          <a:effectLst/>
                        </a:rPr>
                        <a:t>и физическим </a:t>
                      </a:r>
                      <a:r>
                        <a:rPr lang="ru-RU" sz="1400" dirty="0">
                          <a:effectLst/>
                        </a:rPr>
                        <a:t>лицам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810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solidFill>
                            <a:srgbClr val="C00000"/>
                          </a:solidFill>
                          <a:effectLst/>
                        </a:rPr>
                        <a:t>гранты, предоставляемые юридическим </a:t>
                      </a:r>
                      <a:r>
                        <a:rPr lang="ru-RU" sz="1400" dirty="0">
                          <a:effectLst/>
                        </a:rPr>
                        <a:t>лицам (</a:t>
                      </a:r>
                      <a:r>
                        <a:rPr lang="ru-RU" sz="1400" i="1" dirty="0">
                          <a:solidFill>
                            <a:srgbClr val="C00000"/>
                          </a:solidFill>
                          <a:effectLst/>
                        </a:rPr>
                        <a:t>кроме некоммерческих организаций</a:t>
                      </a:r>
                      <a:r>
                        <a:rPr lang="ru-RU" sz="1400" dirty="0">
                          <a:effectLst/>
                        </a:rPr>
                        <a:t>), </a:t>
                      </a:r>
                      <a:r>
                        <a:rPr lang="ru-RU" sz="1400" dirty="0">
                          <a:solidFill>
                            <a:srgbClr val="C00000"/>
                          </a:solidFill>
                          <a:effectLst/>
                        </a:rPr>
                        <a:t>ИП</a:t>
                      </a:r>
                      <a:endParaRPr lang="ru-RU" sz="1400" dirty="0">
                        <a:solidFill>
                          <a:srgbClr val="C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b="1" dirty="0">
                          <a:effectLst/>
                        </a:rPr>
                        <a:t>814</a:t>
                      </a:r>
                      <a:endParaRPr lang="ru-RU" sz="14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1264243"/>
                  </a:ext>
                </a:extLst>
              </a:tr>
              <a:tr h="801743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2670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-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 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лизинговые платежи по договору финансовой аренды (лизинга), не являющиеся бюджетными инвестициями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b="1" dirty="0">
                          <a:effectLst/>
                        </a:rPr>
                        <a:t>248</a:t>
                      </a:r>
                      <a:endParaRPr lang="ru-RU" sz="14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998191"/>
                  </a:ext>
                </a:extLst>
              </a:tr>
              <a:tr h="801743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2730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-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>
                          <a:effectLst/>
                        </a:rPr>
                        <a:t> </a:t>
                      </a:r>
                      <a:endParaRPr lang="ru-RU" sz="1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dirty="0">
                          <a:effectLst/>
                        </a:rPr>
                        <a:t>приобретение объектов недвижимого имущества по договору финансовой аренды (лизинга)</a:t>
                      </a:r>
                      <a:endParaRPr lang="ru-RU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  <a:tabLst>
                          <a:tab pos="581660" algn="l"/>
                          <a:tab pos="1163320" algn="l"/>
                          <a:tab pos="1744980" algn="l"/>
                          <a:tab pos="2326640" algn="l"/>
                          <a:tab pos="2908300" algn="l"/>
                          <a:tab pos="3489960" algn="l"/>
                          <a:tab pos="4071620" algn="l"/>
                          <a:tab pos="4653280" algn="l"/>
                          <a:tab pos="5234940" algn="l"/>
                          <a:tab pos="5816600" algn="l"/>
                          <a:tab pos="6398260" algn="l"/>
                          <a:tab pos="6979920" algn="l"/>
                          <a:tab pos="7561580" algn="l"/>
                          <a:tab pos="8143240" algn="l"/>
                          <a:tab pos="8724900" algn="l"/>
                          <a:tab pos="9306560" algn="l"/>
                        </a:tabLst>
                      </a:pPr>
                      <a:r>
                        <a:rPr lang="ru-RU" sz="1400" b="1" dirty="0">
                          <a:effectLst/>
                        </a:rPr>
                        <a:t>408</a:t>
                      </a:r>
                      <a:endParaRPr lang="ru-RU" sz="14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5940" marR="65940" marT="0" marB="0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623433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3287519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27"/>
          <p:cNvSpPr/>
          <p:nvPr/>
        </p:nvSpPr>
        <p:spPr>
          <a:xfrm>
            <a:off x="0" y="-63388"/>
            <a:ext cx="12192000" cy="377190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333" dirty="0"/>
          </a:p>
        </p:txBody>
      </p:sp>
      <p:sp>
        <p:nvSpPr>
          <p:cNvPr id="9" name="Заголовок 1"/>
          <p:cNvSpPr txBox="1">
            <a:spLocks/>
          </p:cNvSpPr>
          <p:nvPr/>
        </p:nvSpPr>
        <p:spPr>
          <a:xfrm>
            <a:off x="517236" y="2295338"/>
            <a:ext cx="5748482" cy="113366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0" tIns="0" rIns="0" bIns="0" anchor="b">
            <a:noAutofit/>
          </a:bodyPr>
          <a:lstStyle>
            <a:lvl1pPr marL="0" marR="0" indent="0" algn="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34" b="1" i="0" u="none" strike="noStrike" cap="none" spc="0" baseline="0">
                <a:solidFill>
                  <a:schemeClr val="tx2"/>
                </a:solidFill>
                <a:uFillTx/>
                <a:latin typeface="Arial"/>
                <a:ea typeface="+mn-ea"/>
                <a:cs typeface="Arial"/>
                <a:sym typeface="Helvetica Neue Medium"/>
              </a:defRPr>
            </a:lvl1pPr>
            <a:lvl2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2pPr>
            <a:lvl3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3pPr>
            <a:lvl4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4pPr>
            <a:lvl5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5pPr>
            <a:lvl6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6pPr>
            <a:lvl7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7pPr>
            <a:lvl8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8pPr>
            <a:lvl9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9pPr>
          </a:lstStyle>
          <a:p>
            <a:pPr algn="l" hangingPunct="1"/>
            <a:endParaRPr lang="ru-RU" sz="2800" dirty="0">
              <a:solidFill>
                <a:schemeClr val="bg1"/>
              </a:solidFill>
              <a:latin typeface="Segoe UI Light" panose="020B0502040204020203" pitchFamily="34" charset="0"/>
              <a:ea typeface="Segoe UI Historic" panose="020B0502040204020203" pitchFamily="34" charset="0"/>
              <a:cs typeface="Segoe UI Light" panose="020B0502040204020203" pitchFamily="34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167109" y="511627"/>
            <a:ext cx="7030525" cy="287382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ru-RU" sz="2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</a:p>
          <a:p>
            <a:r>
              <a:rPr lang="ru-RU" sz="2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Переход на Единую бюджетную платформу (ГИИС ЭБ) </a:t>
            </a:r>
            <a:endParaRPr lang="ru-RU" sz="2200" b="1" dirty="0" smtClean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  <a:p>
            <a:endParaRPr lang="ru-RU" sz="2200" b="1" dirty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  <a:p>
            <a:r>
              <a:rPr lang="ru-RU" sz="2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в </a:t>
            </a:r>
            <a:r>
              <a:rPr lang="ru-RU" sz="2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рамках </a:t>
            </a:r>
            <a:r>
              <a:rPr lang="ru-RU" sz="2200" b="1" dirty="0" err="1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импортозамещения</a:t>
            </a:r>
            <a:r>
              <a:rPr lang="ru-RU" sz="2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Автоматизированной системы Федерального казначейства для клиентов, находящихся на полном казначейском обслуживания </a:t>
            </a:r>
            <a:r>
              <a:rPr lang="ru-RU" sz="2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</a:p>
          <a:p>
            <a:endParaRPr lang="ru-RU" sz="2200" b="1" dirty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  <a:p>
            <a:r>
              <a:rPr lang="ru-RU" sz="2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endParaRPr lang="en-US" sz="2200" b="1" dirty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30006F88-FCEE-2415-0317-D3F3E6A15A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68570" y="511627"/>
            <a:ext cx="2383743" cy="1261981"/>
          </a:xfrm>
          <a:prstGeom prst="rect">
            <a:avLst/>
          </a:prstGeom>
        </p:spPr>
      </p:pic>
      <p:sp>
        <p:nvSpPr>
          <p:cNvPr id="3" name="Прямоугольник 2"/>
          <p:cNvSpPr/>
          <p:nvPr/>
        </p:nvSpPr>
        <p:spPr>
          <a:xfrm>
            <a:off x="361186" y="4012382"/>
            <a:ext cx="11094939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* </a:t>
            </a:r>
            <a:r>
              <a:rPr lang="ru-RU" b="1" dirty="0"/>
              <a:t>Модуль бюджетного процесса </a:t>
            </a:r>
            <a:r>
              <a:rPr lang="ru-RU" dirty="0"/>
              <a:t>в части казначейского обслуживания, а также исполнения бюджетов субъектов Российской Федерации (местных бюджетов), государственных внебюджетных фондов Подсистемы управления расходами </a:t>
            </a:r>
            <a:r>
              <a:rPr lang="ru-RU" dirty="0" smtClean="0"/>
              <a:t>ГИИС </a:t>
            </a:r>
            <a:r>
              <a:rPr lang="ru-RU" dirty="0"/>
              <a:t>управления общественными финансами </a:t>
            </a:r>
            <a:r>
              <a:rPr lang="ru-RU" b="1" dirty="0"/>
              <a:t>«Электронный бюджет</a:t>
            </a:r>
            <a:r>
              <a:rPr lang="ru-RU" dirty="0"/>
              <a:t>»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517236" y="6355361"/>
            <a:ext cx="755604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dirty="0" smtClean="0"/>
              <a:t>По данным Управления </a:t>
            </a:r>
            <a:r>
              <a:rPr lang="ru-RU" dirty="0"/>
              <a:t>развития </a:t>
            </a:r>
            <a:r>
              <a:rPr lang="ru-RU" dirty="0" smtClean="0"/>
              <a:t>государственных </a:t>
            </a:r>
            <a:r>
              <a:rPr lang="ru-RU" dirty="0"/>
              <a:t>финансов</a:t>
            </a:r>
          </a:p>
        </p:txBody>
      </p:sp>
      <p:pic>
        <p:nvPicPr>
          <p:cNvPr id="8" name="Рисунок 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91484" y="4935712"/>
            <a:ext cx="1463156" cy="10308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8690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3"/>
          <p:cNvGrpSpPr/>
          <p:nvPr/>
        </p:nvGrpSpPr>
        <p:grpSpPr>
          <a:xfrm>
            <a:off x="-24289" y="90124"/>
            <a:ext cx="12192000" cy="1484954"/>
            <a:chOff x="0" y="0"/>
            <a:chExt cx="4816593" cy="586648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4816592" cy="586648"/>
            </a:xfrm>
            <a:custGeom>
              <a:avLst/>
              <a:gdLst/>
              <a:ahLst/>
              <a:cxnLst/>
              <a:rect l="l" t="t" r="r" b="b"/>
              <a:pathLst>
                <a:path w="4816592" h="586648">
                  <a:moveTo>
                    <a:pt x="0" y="0"/>
                  </a:moveTo>
                  <a:lnTo>
                    <a:pt x="4816592" y="0"/>
                  </a:lnTo>
                  <a:lnTo>
                    <a:pt x="4816592" y="586648"/>
                  </a:lnTo>
                  <a:lnTo>
                    <a:pt x="0" y="586648"/>
                  </a:lnTo>
                  <a:close/>
                </a:path>
              </a:pathLst>
            </a:custGeom>
            <a:solidFill>
              <a:srgbClr val="999DA2">
                <a:alpha val="70000"/>
              </a:srgbClr>
            </a:solidFill>
          </p:spPr>
        </p:sp>
        <p:sp>
          <p:nvSpPr>
            <p:cNvPr id="5" name="TextBox 5"/>
            <p:cNvSpPr txBox="1"/>
            <p:nvPr/>
          </p:nvSpPr>
          <p:spPr>
            <a:xfrm>
              <a:off x="0" y="-38100"/>
              <a:ext cx="4816593" cy="624748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/>
            </a:p>
          </p:txBody>
        </p:sp>
      </p:grpSp>
      <p:sp>
        <p:nvSpPr>
          <p:cNvPr id="26" name="TextBox 14"/>
          <p:cNvSpPr txBox="1"/>
          <p:nvPr/>
        </p:nvSpPr>
        <p:spPr>
          <a:xfrm rot="5400000">
            <a:off x="10197" y="478028"/>
            <a:ext cx="1366658" cy="1511766"/>
          </a:xfrm>
          <a:prstGeom prst="rect">
            <a:avLst/>
          </a:prstGeom>
        </p:spPr>
        <p:txBody>
          <a:bodyPr lIns="33867" tIns="33867" rIns="33867" bIns="33867" rtlCol="0" anchor="ctr"/>
          <a:lstStyle/>
          <a:p>
            <a:pPr algn="ctr">
              <a:lnSpc>
                <a:spcPts val="1773"/>
              </a:lnSpc>
            </a:pPr>
            <a:endParaRPr sz="1200">
              <a:solidFill>
                <a:srgbClr val="F8CBAD"/>
              </a:solidFill>
            </a:endParaRPr>
          </a:p>
        </p:txBody>
      </p:sp>
      <p:grpSp>
        <p:nvGrpSpPr>
          <p:cNvPr id="18" name="Group 18"/>
          <p:cNvGrpSpPr/>
          <p:nvPr/>
        </p:nvGrpSpPr>
        <p:grpSpPr>
          <a:xfrm>
            <a:off x="10776666" y="479777"/>
            <a:ext cx="929430" cy="794281"/>
            <a:chOff x="0" y="0"/>
            <a:chExt cx="812800" cy="812800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000000">
                <a:alpha val="0"/>
              </a:srgbClr>
            </a:solidFill>
            <a:ln w="571500" cap="sq">
              <a:solidFill>
                <a:srgbClr val="0345E4">
                  <a:alpha val="19608"/>
                </a:srgbClr>
              </a:solidFill>
              <a:prstDash val="solid"/>
              <a:miter/>
            </a:ln>
          </p:spPr>
        </p:sp>
        <p:sp>
          <p:nvSpPr>
            <p:cNvPr id="20" name="TextBox 20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/>
            </a:p>
          </p:txBody>
        </p:sp>
      </p:grp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9304562" y="6402649"/>
            <a:ext cx="2743200" cy="365125"/>
          </a:xfrm>
        </p:spPr>
        <p:txBody>
          <a:bodyPr/>
          <a:lstStyle/>
          <a:p>
            <a:fld id="{5C4A6F70-B317-4A4F-98B4-679CD3E73B83}" type="slidenum">
              <a:rPr lang="ru-RU" smtClean="0"/>
              <a:pPr/>
              <a:t>133</a:t>
            </a:fld>
            <a:endParaRPr lang="ru-RU" dirty="0"/>
          </a:p>
        </p:txBody>
      </p:sp>
      <p:sp>
        <p:nvSpPr>
          <p:cNvPr id="27" name="TextBox 21"/>
          <p:cNvSpPr txBox="1"/>
          <p:nvPr/>
        </p:nvSpPr>
        <p:spPr>
          <a:xfrm>
            <a:off x="4258507" y="610080"/>
            <a:ext cx="7446800" cy="384721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3000"/>
              </a:lnSpc>
            </a:pPr>
            <a:r>
              <a:rPr lang="ru-RU" sz="3200" dirty="0" smtClean="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lang="ru-RU" sz="3200" b="1" dirty="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Д</a:t>
            </a:r>
            <a:r>
              <a:rPr lang="ru-RU" sz="3200" b="1" dirty="0" smtClean="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оработки - 2026</a:t>
            </a:r>
            <a:endParaRPr lang="ru-RU" sz="3200" b="1" dirty="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29" name="TextBox 6"/>
          <p:cNvSpPr txBox="1"/>
          <p:nvPr/>
        </p:nvSpPr>
        <p:spPr>
          <a:xfrm>
            <a:off x="845151" y="447548"/>
            <a:ext cx="3413356" cy="6027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4666"/>
              </a:lnSpc>
            </a:pPr>
            <a:r>
              <a:rPr lang="en-US" sz="4400" b="1" spc="66" dirty="0">
                <a:solidFill>
                  <a:srgbClr val="FFFFFF"/>
                </a:solidFill>
                <a:latin typeface="Garet Bold"/>
                <a:ea typeface="Garet Bold"/>
                <a:cs typeface="Garet Bold"/>
                <a:sym typeface="Garet Bold"/>
              </a:rPr>
              <a:t>bus.gov.ru </a:t>
            </a:r>
          </a:p>
        </p:txBody>
      </p:sp>
      <p:sp>
        <p:nvSpPr>
          <p:cNvPr id="30" name="AutoShape 7"/>
          <p:cNvSpPr/>
          <p:nvPr/>
        </p:nvSpPr>
        <p:spPr>
          <a:xfrm>
            <a:off x="4073860" y="294280"/>
            <a:ext cx="0" cy="945074"/>
          </a:xfrm>
          <a:prstGeom prst="line">
            <a:avLst/>
          </a:prstGeom>
          <a:ln w="38100" cap="flat">
            <a:solidFill>
              <a:srgbClr val="FFFFFF"/>
            </a:solidFill>
            <a:prstDash val="solid"/>
            <a:headEnd type="none" w="sm" len="sm"/>
            <a:tailEnd type="none" w="sm" len="sm"/>
          </a:ln>
        </p:spPr>
      </p:sp>
      <p:sp>
        <p:nvSpPr>
          <p:cNvPr id="31" name="Рисунок 3">
            <a:extLst>
              <a:ext uri="{FF2B5EF4-FFF2-40B4-BE49-F238E27FC236}">
                <a16:creationId xmlns:a16="http://schemas.microsoft.com/office/drawing/2014/main" id="{519570A5-16C6-0717-3413-DDE2BDABDB1A}"/>
              </a:ext>
            </a:extLst>
          </p:cNvPr>
          <p:cNvSpPr/>
          <p:nvPr/>
        </p:nvSpPr>
        <p:spPr>
          <a:xfrm>
            <a:off x="-662539" y="0"/>
            <a:ext cx="1325077" cy="1484954"/>
          </a:xfrm>
          <a:custGeom>
            <a:avLst/>
            <a:gdLst>
              <a:gd name="connsiteX0" fmla="*/ 676960 w 1656655"/>
              <a:gd name="connsiteY0" fmla="*/ 1342057 h 1864576"/>
              <a:gd name="connsiteX1" fmla="*/ 695786 w 1656655"/>
              <a:gd name="connsiteY1" fmla="*/ 1351416 h 1864576"/>
              <a:gd name="connsiteX2" fmla="*/ 701604 w 1656655"/>
              <a:gd name="connsiteY2" fmla="*/ 1354140 h 1864576"/>
              <a:gd name="connsiteX3" fmla="*/ 656196 w 1656655"/>
              <a:gd name="connsiteY3" fmla="*/ 1390587 h 1864576"/>
              <a:gd name="connsiteX4" fmla="*/ 640283 w 1656655"/>
              <a:gd name="connsiteY4" fmla="*/ 1384742 h 1864576"/>
              <a:gd name="connsiteX5" fmla="*/ 636598 w 1656655"/>
              <a:gd name="connsiteY5" fmla="*/ 1382988 h 1864576"/>
              <a:gd name="connsiteX6" fmla="*/ 628832 w 1656655"/>
              <a:gd name="connsiteY6" fmla="*/ 1367202 h 1864576"/>
              <a:gd name="connsiteX7" fmla="*/ 665705 w 1656655"/>
              <a:gd name="connsiteY7" fmla="*/ 1335433 h 1864576"/>
              <a:gd name="connsiteX8" fmla="*/ 676960 w 1656655"/>
              <a:gd name="connsiteY8" fmla="*/ 1342057 h 1864576"/>
              <a:gd name="connsiteX9" fmla="*/ 704907 w 1656655"/>
              <a:gd name="connsiteY9" fmla="*/ 1327829 h 1864576"/>
              <a:gd name="connsiteX10" fmla="*/ 702382 w 1656655"/>
              <a:gd name="connsiteY10" fmla="*/ 1316526 h 1864576"/>
              <a:gd name="connsiteX11" fmla="*/ 686081 w 1656655"/>
              <a:gd name="connsiteY11" fmla="*/ 1328608 h 1864576"/>
              <a:gd name="connsiteX12" fmla="*/ 682005 w 1656655"/>
              <a:gd name="connsiteY12" fmla="*/ 1330362 h 1864576"/>
              <a:gd name="connsiteX13" fmla="*/ 680258 w 1656655"/>
              <a:gd name="connsiteY13" fmla="*/ 1335433 h 1864576"/>
              <a:gd name="connsiteX14" fmla="*/ 700248 w 1656655"/>
              <a:gd name="connsiteY14" fmla="*/ 1345179 h 1864576"/>
              <a:gd name="connsiteX15" fmla="*/ 701217 w 1656655"/>
              <a:gd name="connsiteY15" fmla="*/ 1344983 h 1864576"/>
              <a:gd name="connsiteX16" fmla="*/ 685303 w 1656655"/>
              <a:gd name="connsiteY16" fmla="*/ 1337188 h 1864576"/>
              <a:gd name="connsiteX17" fmla="*/ 701217 w 1656655"/>
              <a:gd name="connsiteY17" fmla="*/ 1344983 h 1864576"/>
              <a:gd name="connsiteX18" fmla="*/ 704907 w 1656655"/>
              <a:gd name="connsiteY18" fmla="*/ 1327829 h 1864576"/>
              <a:gd name="connsiteX19" fmla="*/ 638149 w 1656655"/>
              <a:gd name="connsiteY19" fmla="*/ 1316722 h 1864576"/>
              <a:gd name="connsiteX20" fmla="*/ 658134 w 1656655"/>
              <a:gd name="connsiteY20" fmla="*/ 1330754 h 1864576"/>
              <a:gd name="connsiteX21" fmla="*/ 659299 w 1656655"/>
              <a:gd name="connsiteY21" fmla="*/ 1331533 h 1864576"/>
              <a:gd name="connsiteX22" fmla="*/ 627476 w 1656655"/>
              <a:gd name="connsiteY22" fmla="*/ 1358040 h 1864576"/>
              <a:gd name="connsiteX23" fmla="*/ 604187 w 1656655"/>
              <a:gd name="connsiteY23" fmla="*/ 1366810 h 1864576"/>
              <a:gd name="connsiteX24" fmla="*/ 581677 w 1656655"/>
              <a:gd name="connsiteY24" fmla="*/ 1344204 h 1864576"/>
              <a:gd name="connsiteX25" fmla="*/ 586140 w 1656655"/>
              <a:gd name="connsiteY25" fmla="*/ 1340107 h 1864576"/>
              <a:gd name="connsiteX26" fmla="*/ 630388 w 1656655"/>
              <a:gd name="connsiteY26" fmla="*/ 1310485 h 1864576"/>
              <a:gd name="connsiteX27" fmla="*/ 638149 w 1656655"/>
              <a:gd name="connsiteY27" fmla="*/ 1316722 h 1864576"/>
              <a:gd name="connsiteX28" fmla="*/ 667647 w 1656655"/>
              <a:gd name="connsiteY28" fmla="*/ 1303856 h 1864576"/>
              <a:gd name="connsiteX29" fmla="*/ 666483 w 1656655"/>
              <a:gd name="connsiteY29" fmla="*/ 1291970 h 1864576"/>
              <a:gd name="connsiteX30" fmla="*/ 663179 w 1656655"/>
              <a:gd name="connsiteY30" fmla="*/ 1289824 h 1864576"/>
              <a:gd name="connsiteX31" fmla="*/ 654063 w 1656655"/>
              <a:gd name="connsiteY31" fmla="*/ 1298986 h 1864576"/>
              <a:gd name="connsiteX32" fmla="*/ 641643 w 1656655"/>
              <a:gd name="connsiteY32" fmla="*/ 1309314 h 1864576"/>
              <a:gd name="connsiteX33" fmla="*/ 641643 w 1656655"/>
              <a:gd name="connsiteY33" fmla="*/ 1309510 h 1864576"/>
              <a:gd name="connsiteX34" fmla="*/ 659881 w 1656655"/>
              <a:gd name="connsiteY34" fmla="*/ 1324517 h 1864576"/>
              <a:gd name="connsiteX35" fmla="*/ 662020 w 1656655"/>
              <a:gd name="connsiteY35" fmla="*/ 1323934 h 1864576"/>
              <a:gd name="connsiteX36" fmla="*/ 651538 w 1656655"/>
              <a:gd name="connsiteY36" fmla="*/ 1316918 h 1864576"/>
              <a:gd name="connsiteX37" fmla="*/ 662020 w 1656655"/>
              <a:gd name="connsiteY37" fmla="*/ 1323934 h 1864576"/>
              <a:gd name="connsiteX38" fmla="*/ 667647 w 1656655"/>
              <a:gd name="connsiteY38" fmla="*/ 1303856 h 1864576"/>
              <a:gd name="connsiteX39" fmla="*/ 603605 w 1656655"/>
              <a:gd name="connsiteY39" fmla="*/ 1285929 h 1864576"/>
              <a:gd name="connsiteX40" fmla="*/ 617576 w 1656655"/>
              <a:gd name="connsiteY40" fmla="*/ 1301715 h 1864576"/>
              <a:gd name="connsiteX41" fmla="*/ 624369 w 1656655"/>
              <a:gd name="connsiteY41" fmla="*/ 1305610 h 1864576"/>
              <a:gd name="connsiteX42" fmla="*/ 561883 w 1656655"/>
              <a:gd name="connsiteY42" fmla="*/ 1338942 h 1864576"/>
              <a:gd name="connsiteX43" fmla="*/ 548102 w 1656655"/>
              <a:gd name="connsiteY43" fmla="*/ 1332312 h 1864576"/>
              <a:gd name="connsiteX44" fmla="*/ 538594 w 1656655"/>
              <a:gd name="connsiteY44" fmla="*/ 1311847 h 1864576"/>
              <a:gd name="connsiteX45" fmla="*/ 570030 w 1656655"/>
              <a:gd name="connsiteY45" fmla="*/ 1245778 h 1864576"/>
              <a:gd name="connsiteX46" fmla="*/ 588660 w 1656655"/>
              <a:gd name="connsiteY46" fmla="*/ 1269751 h 1864576"/>
              <a:gd name="connsiteX47" fmla="*/ 578379 w 1656655"/>
              <a:gd name="connsiteY47" fmla="*/ 1273842 h 1864576"/>
              <a:gd name="connsiteX48" fmla="*/ 568479 w 1656655"/>
              <a:gd name="connsiteY48" fmla="*/ 1280471 h 1864576"/>
              <a:gd name="connsiteX49" fmla="*/ 554704 w 1656655"/>
              <a:gd name="connsiteY49" fmla="*/ 1300157 h 1864576"/>
              <a:gd name="connsiteX50" fmla="*/ 574302 w 1656655"/>
              <a:gd name="connsiteY50" fmla="*/ 1286512 h 1864576"/>
              <a:gd name="connsiteX51" fmla="*/ 596035 w 1656655"/>
              <a:gd name="connsiteY51" fmla="*/ 1278134 h 1864576"/>
              <a:gd name="connsiteX52" fmla="*/ 603605 w 1656655"/>
              <a:gd name="connsiteY52" fmla="*/ 1285929 h 1864576"/>
              <a:gd name="connsiteX53" fmla="*/ 634073 w 1656655"/>
              <a:gd name="connsiteY53" fmla="*/ 1267022 h 1864576"/>
              <a:gd name="connsiteX54" fmla="*/ 610011 w 1656655"/>
              <a:gd name="connsiteY54" fmla="*/ 1281250 h 1864576"/>
              <a:gd name="connsiteX55" fmla="*/ 609815 w 1656655"/>
              <a:gd name="connsiteY55" fmla="*/ 1281250 h 1864576"/>
              <a:gd name="connsiteX56" fmla="*/ 627476 w 1656655"/>
              <a:gd name="connsiteY56" fmla="*/ 1297815 h 1864576"/>
              <a:gd name="connsiteX57" fmla="*/ 627476 w 1656655"/>
              <a:gd name="connsiteY57" fmla="*/ 1297619 h 1864576"/>
              <a:gd name="connsiteX58" fmla="*/ 619128 w 1656655"/>
              <a:gd name="connsiteY58" fmla="*/ 1290216 h 1864576"/>
              <a:gd name="connsiteX59" fmla="*/ 627476 w 1656655"/>
              <a:gd name="connsiteY59" fmla="*/ 1297619 h 1864576"/>
              <a:gd name="connsiteX60" fmla="*/ 634073 w 1656655"/>
              <a:gd name="connsiteY60" fmla="*/ 1267022 h 1864576"/>
              <a:gd name="connsiteX61" fmla="*/ 978918 w 1656655"/>
              <a:gd name="connsiteY61" fmla="*/ 1342057 h 1864576"/>
              <a:gd name="connsiteX62" fmla="*/ 960097 w 1656655"/>
              <a:gd name="connsiteY62" fmla="*/ 1351416 h 1864576"/>
              <a:gd name="connsiteX63" fmla="*/ 954274 w 1656655"/>
              <a:gd name="connsiteY63" fmla="*/ 1354140 h 1864576"/>
              <a:gd name="connsiteX64" fmla="*/ 999687 w 1656655"/>
              <a:gd name="connsiteY64" fmla="*/ 1390587 h 1864576"/>
              <a:gd name="connsiteX65" fmla="*/ 1015595 w 1656655"/>
              <a:gd name="connsiteY65" fmla="*/ 1384742 h 1864576"/>
              <a:gd name="connsiteX66" fmla="*/ 1019285 w 1656655"/>
              <a:gd name="connsiteY66" fmla="*/ 1382988 h 1864576"/>
              <a:gd name="connsiteX67" fmla="*/ 1027046 w 1656655"/>
              <a:gd name="connsiteY67" fmla="*/ 1367202 h 1864576"/>
              <a:gd name="connsiteX68" fmla="*/ 990173 w 1656655"/>
              <a:gd name="connsiteY68" fmla="*/ 1335433 h 1864576"/>
              <a:gd name="connsiteX69" fmla="*/ 978918 w 1656655"/>
              <a:gd name="connsiteY69" fmla="*/ 1342057 h 1864576"/>
              <a:gd name="connsiteX70" fmla="*/ 951167 w 1656655"/>
              <a:gd name="connsiteY70" fmla="*/ 1327829 h 1864576"/>
              <a:gd name="connsiteX71" fmla="*/ 953692 w 1656655"/>
              <a:gd name="connsiteY71" fmla="*/ 1316526 h 1864576"/>
              <a:gd name="connsiteX72" fmla="*/ 969992 w 1656655"/>
              <a:gd name="connsiteY72" fmla="*/ 1328608 h 1864576"/>
              <a:gd name="connsiteX73" fmla="*/ 974069 w 1656655"/>
              <a:gd name="connsiteY73" fmla="*/ 1330362 h 1864576"/>
              <a:gd name="connsiteX74" fmla="*/ 975816 w 1656655"/>
              <a:gd name="connsiteY74" fmla="*/ 1335433 h 1864576"/>
              <a:gd name="connsiteX75" fmla="*/ 955825 w 1656655"/>
              <a:gd name="connsiteY75" fmla="*/ 1345179 h 1864576"/>
              <a:gd name="connsiteX76" fmla="*/ 955052 w 1656655"/>
              <a:gd name="connsiteY76" fmla="*/ 1344983 h 1864576"/>
              <a:gd name="connsiteX77" fmla="*/ 970961 w 1656655"/>
              <a:gd name="connsiteY77" fmla="*/ 1337188 h 1864576"/>
              <a:gd name="connsiteX78" fmla="*/ 955052 w 1656655"/>
              <a:gd name="connsiteY78" fmla="*/ 1344983 h 1864576"/>
              <a:gd name="connsiteX79" fmla="*/ 951167 w 1656655"/>
              <a:gd name="connsiteY79" fmla="*/ 1327829 h 1864576"/>
              <a:gd name="connsiteX80" fmla="*/ 1017925 w 1656655"/>
              <a:gd name="connsiteY80" fmla="*/ 1316722 h 1864576"/>
              <a:gd name="connsiteX81" fmla="*/ 997939 w 1656655"/>
              <a:gd name="connsiteY81" fmla="*/ 1330754 h 1864576"/>
              <a:gd name="connsiteX82" fmla="*/ 996775 w 1656655"/>
              <a:gd name="connsiteY82" fmla="*/ 1331533 h 1864576"/>
              <a:gd name="connsiteX83" fmla="*/ 1028598 w 1656655"/>
              <a:gd name="connsiteY83" fmla="*/ 1358040 h 1864576"/>
              <a:gd name="connsiteX84" fmla="*/ 1051886 w 1656655"/>
              <a:gd name="connsiteY84" fmla="*/ 1366810 h 1864576"/>
              <a:gd name="connsiteX85" fmla="*/ 1074397 w 1656655"/>
              <a:gd name="connsiteY85" fmla="*/ 1344204 h 1864576"/>
              <a:gd name="connsiteX86" fmla="*/ 1069934 w 1656655"/>
              <a:gd name="connsiteY86" fmla="*/ 1340107 h 1864576"/>
              <a:gd name="connsiteX87" fmla="*/ 1025686 w 1656655"/>
              <a:gd name="connsiteY87" fmla="*/ 1310485 h 1864576"/>
              <a:gd name="connsiteX88" fmla="*/ 1017925 w 1656655"/>
              <a:gd name="connsiteY88" fmla="*/ 1316722 h 1864576"/>
              <a:gd name="connsiteX89" fmla="*/ 988431 w 1656655"/>
              <a:gd name="connsiteY89" fmla="*/ 1303856 h 1864576"/>
              <a:gd name="connsiteX90" fmla="*/ 989591 w 1656655"/>
              <a:gd name="connsiteY90" fmla="*/ 1291970 h 1864576"/>
              <a:gd name="connsiteX91" fmla="*/ 992894 w 1656655"/>
              <a:gd name="connsiteY91" fmla="*/ 1289824 h 1864576"/>
              <a:gd name="connsiteX92" fmla="*/ 1002011 w 1656655"/>
              <a:gd name="connsiteY92" fmla="*/ 1298986 h 1864576"/>
              <a:gd name="connsiteX93" fmla="*/ 1014431 w 1656655"/>
              <a:gd name="connsiteY93" fmla="*/ 1309314 h 1864576"/>
              <a:gd name="connsiteX94" fmla="*/ 1014431 w 1656655"/>
              <a:gd name="connsiteY94" fmla="*/ 1309510 h 1864576"/>
              <a:gd name="connsiteX95" fmla="*/ 996192 w 1656655"/>
              <a:gd name="connsiteY95" fmla="*/ 1324517 h 1864576"/>
              <a:gd name="connsiteX96" fmla="*/ 994054 w 1656655"/>
              <a:gd name="connsiteY96" fmla="*/ 1323934 h 1864576"/>
              <a:gd name="connsiteX97" fmla="*/ 1004536 w 1656655"/>
              <a:gd name="connsiteY97" fmla="*/ 1316918 h 1864576"/>
              <a:gd name="connsiteX98" fmla="*/ 994054 w 1656655"/>
              <a:gd name="connsiteY98" fmla="*/ 1323934 h 1864576"/>
              <a:gd name="connsiteX99" fmla="*/ 988431 w 1656655"/>
              <a:gd name="connsiteY99" fmla="*/ 1303856 h 1864576"/>
              <a:gd name="connsiteX100" fmla="*/ 1052273 w 1656655"/>
              <a:gd name="connsiteY100" fmla="*/ 1285929 h 1864576"/>
              <a:gd name="connsiteX101" fmla="*/ 1038302 w 1656655"/>
              <a:gd name="connsiteY101" fmla="*/ 1301715 h 1864576"/>
              <a:gd name="connsiteX102" fmla="*/ 1031509 w 1656655"/>
              <a:gd name="connsiteY102" fmla="*/ 1305610 h 1864576"/>
              <a:gd name="connsiteX103" fmla="*/ 1094000 w 1656655"/>
              <a:gd name="connsiteY103" fmla="*/ 1338942 h 1864576"/>
              <a:gd name="connsiteX104" fmla="*/ 1107776 w 1656655"/>
              <a:gd name="connsiteY104" fmla="*/ 1332312 h 1864576"/>
              <a:gd name="connsiteX105" fmla="*/ 1117284 w 1656655"/>
              <a:gd name="connsiteY105" fmla="*/ 1311847 h 1864576"/>
              <a:gd name="connsiteX106" fmla="*/ 1085848 w 1656655"/>
              <a:gd name="connsiteY106" fmla="*/ 1245778 h 1864576"/>
              <a:gd name="connsiteX107" fmla="*/ 1067218 w 1656655"/>
              <a:gd name="connsiteY107" fmla="*/ 1269751 h 1864576"/>
              <a:gd name="connsiteX108" fmla="*/ 1077504 w 1656655"/>
              <a:gd name="connsiteY108" fmla="*/ 1273842 h 1864576"/>
              <a:gd name="connsiteX109" fmla="*/ 1087399 w 1656655"/>
              <a:gd name="connsiteY109" fmla="*/ 1280471 h 1864576"/>
              <a:gd name="connsiteX110" fmla="*/ 1101179 w 1656655"/>
              <a:gd name="connsiteY110" fmla="*/ 1300157 h 1864576"/>
              <a:gd name="connsiteX111" fmla="*/ 1081581 w 1656655"/>
              <a:gd name="connsiteY111" fmla="*/ 1286512 h 1864576"/>
              <a:gd name="connsiteX112" fmla="*/ 1059843 w 1656655"/>
              <a:gd name="connsiteY112" fmla="*/ 1278134 h 1864576"/>
              <a:gd name="connsiteX113" fmla="*/ 1052273 w 1656655"/>
              <a:gd name="connsiteY113" fmla="*/ 1285929 h 1864576"/>
              <a:gd name="connsiteX114" fmla="*/ 1022001 w 1656655"/>
              <a:gd name="connsiteY114" fmla="*/ 1267022 h 1864576"/>
              <a:gd name="connsiteX115" fmla="*/ 1046063 w 1656655"/>
              <a:gd name="connsiteY115" fmla="*/ 1281250 h 1864576"/>
              <a:gd name="connsiteX116" fmla="*/ 1046259 w 1656655"/>
              <a:gd name="connsiteY116" fmla="*/ 1281250 h 1864576"/>
              <a:gd name="connsiteX117" fmla="*/ 1028598 w 1656655"/>
              <a:gd name="connsiteY117" fmla="*/ 1297815 h 1864576"/>
              <a:gd name="connsiteX118" fmla="*/ 1028598 w 1656655"/>
              <a:gd name="connsiteY118" fmla="*/ 1297619 h 1864576"/>
              <a:gd name="connsiteX119" fmla="*/ 1036946 w 1656655"/>
              <a:gd name="connsiteY119" fmla="*/ 1290216 h 1864576"/>
              <a:gd name="connsiteX120" fmla="*/ 1028598 w 1656655"/>
              <a:gd name="connsiteY120" fmla="*/ 1297619 h 1864576"/>
              <a:gd name="connsiteX121" fmla="*/ 1022001 w 1656655"/>
              <a:gd name="connsiteY121" fmla="*/ 1267022 h 1864576"/>
              <a:gd name="connsiteX122" fmla="*/ 827941 w 1656655"/>
              <a:gd name="connsiteY122" fmla="*/ 1372655 h 1864576"/>
              <a:gd name="connsiteX123" fmla="*/ 948646 w 1656655"/>
              <a:gd name="connsiteY123" fmla="*/ 1347712 h 1864576"/>
              <a:gd name="connsiteX124" fmla="*/ 944570 w 1656655"/>
              <a:gd name="connsiteY124" fmla="*/ 1327829 h 1864576"/>
              <a:gd name="connsiteX125" fmla="*/ 950007 w 1656655"/>
              <a:gd name="connsiteY125" fmla="*/ 1310093 h 1864576"/>
              <a:gd name="connsiteX126" fmla="*/ 957376 w 1656655"/>
              <a:gd name="connsiteY126" fmla="*/ 1311264 h 1864576"/>
              <a:gd name="connsiteX127" fmla="*/ 972708 w 1656655"/>
              <a:gd name="connsiteY127" fmla="*/ 1322763 h 1864576"/>
              <a:gd name="connsiteX128" fmla="*/ 982026 w 1656655"/>
              <a:gd name="connsiteY128" fmla="*/ 1328608 h 1864576"/>
              <a:gd name="connsiteX129" fmla="*/ 982994 w 1656655"/>
              <a:gd name="connsiteY129" fmla="*/ 1330171 h 1864576"/>
              <a:gd name="connsiteX130" fmla="*/ 988235 w 1656655"/>
              <a:gd name="connsiteY130" fmla="*/ 1327050 h 1864576"/>
              <a:gd name="connsiteX131" fmla="*/ 981830 w 1656655"/>
              <a:gd name="connsiteY131" fmla="*/ 1303665 h 1864576"/>
              <a:gd name="connsiteX132" fmla="*/ 982994 w 1656655"/>
              <a:gd name="connsiteY132" fmla="*/ 1290603 h 1864576"/>
              <a:gd name="connsiteX133" fmla="*/ 987071 w 1656655"/>
              <a:gd name="connsiteY133" fmla="*/ 1282421 h 1864576"/>
              <a:gd name="connsiteX134" fmla="*/ 997161 w 1656655"/>
              <a:gd name="connsiteY134" fmla="*/ 1285341 h 1864576"/>
              <a:gd name="connsiteX135" fmla="*/ 1005701 w 1656655"/>
              <a:gd name="connsiteY135" fmla="*/ 1293920 h 1864576"/>
              <a:gd name="connsiteX136" fmla="*/ 1019285 w 1656655"/>
              <a:gd name="connsiteY136" fmla="*/ 1305419 h 1864576"/>
              <a:gd name="connsiteX137" fmla="*/ 1023748 w 1656655"/>
              <a:gd name="connsiteY137" fmla="*/ 1301715 h 1864576"/>
              <a:gd name="connsiteX138" fmla="*/ 1023362 w 1656655"/>
              <a:gd name="connsiteY138" fmla="*/ 1300936 h 1864576"/>
              <a:gd name="connsiteX139" fmla="*/ 1016178 w 1656655"/>
              <a:gd name="connsiteY139" fmla="*/ 1267414 h 1864576"/>
              <a:gd name="connsiteX140" fmla="*/ 1027433 w 1656655"/>
              <a:gd name="connsiteY140" fmla="*/ 1263127 h 1864576"/>
              <a:gd name="connsiteX141" fmla="*/ 1047037 w 1656655"/>
              <a:gd name="connsiteY141" fmla="*/ 1275209 h 1864576"/>
              <a:gd name="connsiteX142" fmla="*/ 1050531 w 1656655"/>
              <a:gd name="connsiteY142" fmla="*/ 1276380 h 1864576"/>
              <a:gd name="connsiteX143" fmla="*/ 1134749 w 1656655"/>
              <a:gd name="connsiteY143" fmla="*/ 1064135 h 1864576"/>
              <a:gd name="connsiteX144" fmla="*/ 1134558 w 1656655"/>
              <a:gd name="connsiteY144" fmla="*/ 1056144 h 1864576"/>
              <a:gd name="connsiteX145" fmla="*/ 1134167 w 1656655"/>
              <a:gd name="connsiteY145" fmla="*/ 1048153 h 1864576"/>
              <a:gd name="connsiteX146" fmla="*/ 1133584 w 1656655"/>
              <a:gd name="connsiteY146" fmla="*/ 1040358 h 1864576"/>
              <a:gd name="connsiteX147" fmla="*/ 1132811 w 1656655"/>
              <a:gd name="connsiteY147" fmla="*/ 1032563 h 1864576"/>
              <a:gd name="connsiteX148" fmla="*/ 1131843 w 1656655"/>
              <a:gd name="connsiteY148" fmla="*/ 1024768 h 1864576"/>
              <a:gd name="connsiteX149" fmla="*/ 1130678 w 1656655"/>
              <a:gd name="connsiteY149" fmla="*/ 1017164 h 1864576"/>
              <a:gd name="connsiteX150" fmla="*/ 1129513 w 1656655"/>
              <a:gd name="connsiteY150" fmla="*/ 1009565 h 1864576"/>
              <a:gd name="connsiteX151" fmla="*/ 1128153 w 1656655"/>
              <a:gd name="connsiteY151" fmla="*/ 1001966 h 1864576"/>
              <a:gd name="connsiteX152" fmla="*/ 1126601 w 1656655"/>
              <a:gd name="connsiteY152" fmla="*/ 994558 h 1864576"/>
              <a:gd name="connsiteX153" fmla="*/ 1124854 w 1656655"/>
              <a:gd name="connsiteY153" fmla="*/ 987150 h 1864576"/>
              <a:gd name="connsiteX154" fmla="*/ 1122912 w 1656655"/>
              <a:gd name="connsiteY154" fmla="*/ 979747 h 1864576"/>
              <a:gd name="connsiteX155" fmla="*/ 1120778 w 1656655"/>
              <a:gd name="connsiteY155" fmla="*/ 972535 h 1864576"/>
              <a:gd name="connsiteX156" fmla="*/ 1118449 w 1656655"/>
              <a:gd name="connsiteY156" fmla="*/ 965323 h 1864576"/>
              <a:gd name="connsiteX157" fmla="*/ 1115929 w 1656655"/>
              <a:gd name="connsiteY157" fmla="*/ 958111 h 1864576"/>
              <a:gd name="connsiteX158" fmla="*/ 1113213 w 1656655"/>
              <a:gd name="connsiteY158" fmla="*/ 951095 h 1864576"/>
              <a:gd name="connsiteX159" fmla="*/ 1110301 w 1656655"/>
              <a:gd name="connsiteY159" fmla="*/ 944079 h 1864576"/>
              <a:gd name="connsiteX160" fmla="*/ 1107389 w 1656655"/>
              <a:gd name="connsiteY160" fmla="*/ 937259 h 1864576"/>
              <a:gd name="connsiteX161" fmla="*/ 1104282 w 1656655"/>
              <a:gd name="connsiteY161" fmla="*/ 930439 h 1864576"/>
              <a:gd name="connsiteX162" fmla="*/ 1100984 w 1656655"/>
              <a:gd name="connsiteY162" fmla="*/ 923810 h 1864576"/>
              <a:gd name="connsiteX163" fmla="*/ 1097489 w 1656655"/>
              <a:gd name="connsiteY163" fmla="*/ 917185 h 1864576"/>
              <a:gd name="connsiteX164" fmla="*/ 1093805 w 1656655"/>
              <a:gd name="connsiteY164" fmla="*/ 910752 h 1864576"/>
              <a:gd name="connsiteX165" fmla="*/ 1090115 w 1656655"/>
              <a:gd name="connsiteY165" fmla="*/ 904319 h 1864576"/>
              <a:gd name="connsiteX166" fmla="*/ 1086234 w 1656655"/>
              <a:gd name="connsiteY166" fmla="*/ 898082 h 1864576"/>
              <a:gd name="connsiteX167" fmla="*/ 1082158 w 1656655"/>
              <a:gd name="connsiteY167" fmla="*/ 891845 h 1864576"/>
              <a:gd name="connsiteX168" fmla="*/ 1077891 w 1656655"/>
              <a:gd name="connsiteY168" fmla="*/ 885804 h 1864576"/>
              <a:gd name="connsiteX169" fmla="*/ 1073624 w 1656655"/>
              <a:gd name="connsiteY169" fmla="*/ 879763 h 1864576"/>
              <a:gd name="connsiteX170" fmla="*/ 1069161 w 1656655"/>
              <a:gd name="connsiteY170" fmla="*/ 873918 h 1864576"/>
              <a:gd name="connsiteX171" fmla="*/ 1064502 w 1656655"/>
              <a:gd name="connsiteY171" fmla="*/ 868068 h 1864576"/>
              <a:gd name="connsiteX172" fmla="*/ 1059647 w 1656655"/>
              <a:gd name="connsiteY172" fmla="*/ 862419 h 1864576"/>
              <a:gd name="connsiteX173" fmla="*/ 1054798 w 1656655"/>
              <a:gd name="connsiteY173" fmla="*/ 856961 h 1864576"/>
              <a:gd name="connsiteX174" fmla="*/ 1049753 w 1656655"/>
              <a:gd name="connsiteY174" fmla="*/ 851503 h 1864576"/>
              <a:gd name="connsiteX175" fmla="*/ 605352 w 1656655"/>
              <a:gd name="connsiteY175" fmla="*/ 851503 h 1864576"/>
              <a:gd name="connsiteX176" fmla="*/ 600307 w 1656655"/>
              <a:gd name="connsiteY176" fmla="*/ 856961 h 1864576"/>
              <a:gd name="connsiteX177" fmla="*/ 595452 w 1656655"/>
              <a:gd name="connsiteY177" fmla="*/ 862419 h 1864576"/>
              <a:gd name="connsiteX178" fmla="*/ 590603 w 1656655"/>
              <a:gd name="connsiteY178" fmla="*/ 868068 h 1864576"/>
              <a:gd name="connsiteX179" fmla="*/ 585944 w 1656655"/>
              <a:gd name="connsiteY179" fmla="*/ 873918 h 1864576"/>
              <a:gd name="connsiteX180" fmla="*/ 581481 w 1656655"/>
              <a:gd name="connsiteY180" fmla="*/ 879763 h 1864576"/>
              <a:gd name="connsiteX181" fmla="*/ 577214 w 1656655"/>
              <a:gd name="connsiteY181" fmla="*/ 885804 h 1864576"/>
              <a:gd name="connsiteX182" fmla="*/ 572942 w 1656655"/>
              <a:gd name="connsiteY182" fmla="*/ 891845 h 1864576"/>
              <a:gd name="connsiteX183" fmla="*/ 568866 w 1656655"/>
              <a:gd name="connsiteY183" fmla="*/ 898082 h 1864576"/>
              <a:gd name="connsiteX184" fmla="*/ 564985 w 1656655"/>
              <a:gd name="connsiteY184" fmla="*/ 904319 h 1864576"/>
              <a:gd name="connsiteX185" fmla="*/ 561300 w 1656655"/>
              <a:gd name="connsiteY185" fmla="*/ 910752 h 1864576"/>
              <a:gd name="connsiteX186" fmla="*/ 557610 w 1656655"/>
              <a:gd name="connsiteY186" fmla="*/ 917185 h 1864576"/>
              <a:gd name="connsiteX187" fmla="*/ 554121 w 1656655"/>
              <a:gd name="connsiteY187" fmla="*/ 923810 h 1864576"/>
              <a:gd name="connsiteX188" fmla="*/ 550818 w 1656655"/>
              <a:gd name="connsiteY188" fmla="*/ 930439 h 1864576"/>
              <a:gd name="connsiteX189" fmla="*/ 547716 w 1656655"/>
              <a:gd name="connsiteY189" fmla="*/ 937259 h 1864576"/>
              <a:gd name="connsiteX190" fmla="*/ 544804 w 1656655"/>
              <a:gd name="connsiteY190" fmla="*/ 944079 h 1864576"/>
              <a:gd name="connsiteX191" fmla="*/ 541892 w 1656655"/>
              <a:gd name="connsiteY191" fmla="*/ 951095 h 1864576"/>
              <a:gd name="connsiteX192" fmla="*/ 539176 w 1656655"/>
              <a:gd name="connsiteY192" fmla="*/ 958111 h 1864576"/>
              <a:gd name="connsiteX193" fmla="*/ 536656 w 1656655"/>
              <a:gd name="connsiteY193" fmla="*/ 965323 h 1864576"/>
              <a:gd name="connsiteX194" fmla="*/ 534327 w 1656655"/>
              <a:gd name="connsiteY194" fmla="*/ 972535 h 1864576"/>
              <a:gd name="connsiteX195" fmla="*/ 532188 w 1656655"/>
              <a:gd name="connsiteY195" fmla="*/ 979747 h 1864576"/>
              <a:gd name="connsiteX196" fmla="*/ 530250 w 1656655"/>
              <a:gd name="connsiteY196" fmla="*/ 987150 h 1864576"/>
              <a:gd name="connsiteX197" fmla="*/ 528503 w 1656655"/>
              <a:gd name="connsiteY197" fmla="*/ 994558 h 1864576"/>
              <a:gd name="connsiteX198" fmla="*/ 526952 w 1656655"/>
              <a:gd name="connsiteY198" fmla="*/ 1001966 h 1864576"/>
              <a:gd name="connsiteX199" fmla="*/ 525592 w 1656655"/>
              <a:gd name="connsiteY199" fmla="*/ 1009565 h 1864576"/>
              <a:gd name="connsiteX200" fmla="*/ 524427 w 1656655"/>
              <a:gd name="connsiteY200" fmla="*/ 1017164 h 1864576"/>
              <a:gd name="connsiteX201" fmla="*/ 523262 w 1656655"/>
              <a:gd name="connsiteY201" fmla="*/ 1024768 h 1864576"/>
              <a:gd name="connsiteX202" fmla="*/ 522293 w 1656655"/>
              <a:gd name="connsiteY202" fmla="*/ 1032563 h 1864576"/>
              <a:gd name="connsiteX203" fmla="*/ 521515 w 1656655"/>
              <a:gd name="connsiteY203" fmla="*/ 1040358 h 1864576"/>
              <a:gd name="connsiteX204" fmla="*/ 520933 w 1656655"/>
              <a:gd name="connsiteY204" fmla="*/ 1048153 h 1864576"/>
              <a:gd name="connsiteX205" fmla="*/ 520546 w 1656655"/>
              <a:gd name="connsiteY205" fmla="*/ 1056144 h 1864576"/>
              <a:gd name="connsiteX206" fmla="*/ 520351 w 1656655"/>
              <a:gd name="connsiteY206" fmla="*/ 1064135 h 1864576"/>
              <a:gd name="connsiteX207" fmla="*/ 604574 w 1656655"/>
              <a:gd name="connsiteY207" fmla="*/ 1276380 h 1864576"/>
              <a:gd name="connsiteX208" fmla="*/ 608068 w 1656655"/>
              <a:gd name="connsiteY208" fmla="*/ 1275209 h 1864576"/>
              <a:gd name="connsiteX209" fmla="*/ 627667 w 1656655"/>
              <a:gd name="connsiteY209" fmla="*/ 1263127 h 1864576"/>
              <a:gd name="connsiteX210" fmla="*/ 638922 w 1656655"/>
              <a:gd name="connsiteY210" fmla="*/ 1267414 h 1864576"/>
              <a:gd name="connsiteX211" fmla="*/ 631743 w 1656655"/>
              <a:gd name="connsiteY211" fmla="*/ 1300936 h 1864576"/>
              <a:gd name="connsiteX212" fmla="*/ 631357 w 1656655"/>
              <a:gd name="connsiteY212" fmla="*/ 1301715 h 1864576"/>
              <a:gd name="connsiteX213" fmla="*/ 635820 w 1656655"/>
              <a:gd name="connsiteY213" fmla="*/ 1305419 h 1864576"/>
              <a:gd name="connsiteX214" fmla="*/ 649404 w 1656655"/>
              <a:gd name="connsiteY214" fmla="*/ 1293920 h 1864576"/>
              <a:gd name="connsiteX215" fmla="*/ 657943 w 1656655"/>
              <a:gd name="connsiteY215" fmla="*/ 1285341 h 1864576"/>
              <a:gd name="connsiteX216" fmla="*/ 668034 w 1656655"/>
              <a:gd name="connsiteY216" fmla="*/ 1282421 h 1864576"/>
              <a:gd name="connsiteX217" fmla="*/ 672110 w 1656655"/>
              <a:gd name="connsiteY217" fmla="*/ 1290603 h 1864576"/>
              <a:gd name="connsiteX218" fmla="*/ 673275 w 1656655"/>
              <a:gd name="connsiteY218" fmla="*/ 1303665 h 1864576"/>
              <a:gd name="connsiteX219" fmla="*/ 666869 w 1656655"/>
              <a:gd name="connsiteY219" fmla="*/ 1327050 h 1864576"/>
              <a:gd name="connsiteX220" fmla="*/ 672110 w 1656655"/>
              <a:gd name="connsiteY220" fmla="*/ 1330171 h 1864576"/>
              <a:gd name="connsiteX221" fmla="*/ 673079 w 1656655"/>
              <a:gd name="connsiteY221" fmla="*/ 1328608 h 1864576"/>
              <a:gd name="connsiteX222" fmla="*/ 682392 w 1656655"/>
              <a:gd name="connsiteY222" fmla="*/ 1322763 h 1864576"/>
              <a:gd name="connsiteX223" fmla="*/ 697723 w 1656655"/>
              <a:gd name="connsiteY223" fmla="*/ 1311264 h 1864576"/>
              <a:gd name="connsiteX224" fmla="*/ 705098 w 1656655"/>
              <a:gd name="connsiteY224" fmla="*/ 1310093 h 1864576"/>
              <a:gd name="connsiteX225" fmla="*/ 710535 w 1656655"/>
              <a:gd name="connsiteY225" fmla="*/ 1327829 h 1864576"/>
              <a:gd name="connsiteX226" fmla="*/ 706458 w 1656655"/>
              <a:gd name="connsiteY226" fmla="*/ 1347712 h 1864576"/>
              <a:gd name="connsiteX227" fmla="*/ 827941 w 1656655"/>
              <a:gd name="connsiteY227" fmla="*/ 1372655 h 1864576"/>
              <a:gd name="connsiteX228" fmla="*/ 580899 w 1656655"/>
              <a:gd name="connsiteY228" fmla="*/ 1456269 h 1864576"/>
              <a:gd name="connsiteX229" fmla="*/ 562073 w 1656655"/>
              <a:gd name="connsiteY229" fmla="*/ 1420405 h 1864576"/>
              <a:gd name="connsiteX230" fmla="*/ 539372 w 1656655"/>
              <a:gd name="connsiteY230" fmla="*/ 1355507 h 1864576"/>
              <a:gd name="connsiteX231" fmla="*/ 535682 w 1656655"/>
              <a:gd name="connsiteY231" fmla="*/ 1365639 h 1864576"/>
              <a:gd name="connsiteX232" fmla="*/ 529282 w 1656655"/>
              <a:gd name="connsiteY232" fmla="*/ 1378505 h 1864576"/>
              <a:gd name="connsiteX233" fmla="*/ 529472 w 1656655"/>
              <a:gd name="connsiteY233" fmla="*/ 1397603 h 1864576"/>
              <a:gd name="connsiteX234" fmla="*/ 551400 w 1656655"/>
              <a:gd name="connsiteY234" fmla="*/ 1431904 h 1864576"/>
              <a:gd name="connsiteX235" fmla="*/ 581868 w 1656655"/>
              <a:gd name="connsiteY235" fmla="*/ 1469909 h 1864576"/>
              <a:gd name="connsiteX236" fmla="*/ 600693 w 1656655"/>
              <a:gd name="connsiteY236" fmla="*/ 1374605 h 1864576"/>
              <a:gd name="connsiteX237" fmla="*/ 572360 w 1656655"/>
              <a:gd name="connsiteY237" fmla="*/ 1347123 h 1864576"/>
              <a:gd name="connsiteX238" fmla="*/ 548102 w 1656655"/>
              <a:gd name="connsiteY238" fmla="*/ 1343229 h 1864576"/>
              <a:gd name="connsiteX239" fmla="*/ 551792 w 1656655"/>
              <a:gd name="connsiteY239" fmla="*/ 1385717 h 1864576"/>
              <a:gd name="connsiteX240" fmla="*/ 566150 w 1656655"/>
              <a:gd name="connsiteY240" fmla="*/ 1414952 h 1864576"/>
              <a:gd name="connsiteX241" fmla="*/ 580899 w 1656655"/>
              <a:gd name="connsiteY241" fmla="*/ 1456269 h 1864576"/>
              <a:gd name="connsiteX242" fmla="*/ 495513 w 1656655"/>
              <a:gd name="connsiteY242" fmla="*/ 1380646 h 1864576"/>
              <a:gd name="connsiteX243" fmla="*/ 495319 w 1656655"/>
              <a:gd name="connsiteY243" fmla="*/ 1338942 h 1864576"/>
              <a:gd name="connsiteX244" fmla="*/ 497453 w 1656655"/>
              <a:gd name="connsiteY244" fmla="*/ 1280275 h 1864576"/>
              <a:gd name="connsiteX245" fmla="*/ 556641 w 1656655"/>
              <a:gd name="connsiteY245" fmla="*/ 1228630 h 1864576"/>
              <a:gd name="connsiteX246" fmla="*/ 556641 w 1656655"/>
              <a:gd name="connsiteY246" fmla="*/ 1227851 h 1864576"/>
              <a:gd name="connsiteX247" fmla="*/ 515888 w 1656655"/>
              <a:gd name="connsiteY247" fmla="*/ 1238958 h 1864576"/>
              <a:gd name="connsiteX248" fmla="*/ 474360 w 1656655"/>
              <a:gd name="connsiteY248" fmla="*/ 1287879 h 1864576"/>
              <a:gd name="connsiteX249" fmla="*/ 481928 w 1656655"/>
              <a:gd name="connsiteY249" fmla="*/ 1376947 h 1864576"/>
              <a:gd name="connsiteX250" fmla="*/ 490661 w 1656655"/>
              <a:gd name="connsiteY250" fmla="*/ 1402086 h 1864576"/>
              <a:gd name="connsiteX251" fmla="*/ 509678 w 1656655"/>
              <a:gd name="connsiteY251" fmla="*/ 1390391 h 1864576"/>
              <a:gd name="connsiteX252" fmla="*/ 533549 w 1656655"/>
              <a:gd name="connsiteY252" fmla="*/ 1322763 h 1864576"/>
              <a:gd name="connsiteX253" fmla="*/ 564016 w 1656655"/>
              <a:gd name="connsiteY253" fmla="*/ 1236812 h 1864576"/>
              <a:gd name="connsiteX254" fmla="*/ 562465 w 1656655"/>
              <a:gd name="connsiteY254" fmla="*/ 1234475 h 1864576"/>
              <a:gd name="connsiteX255" fmla="*/ 517052 w 1656655"/>
              <a:gd name="connsiteY255" fmla="*/ 1260981 h 1864576"/>
              <a:gd name="connsiteX256" fmla="*/ 498812 w 1656655"/>
              <a:gd name="connsiteY256" fmla="*/ 1303665 h 1864576"/>
              <a:gd name="connsiteX257" fmla="*/ 501723 w 1656655"/>
              <a:gd name="connsiteY257" fmla="*/ 1348295 h 1864576"/>
              <a:gd name="connsiteX258" fmla="*/ 496289 w 1656655"/>
              <a:gd name="connsiteY258" fmla="*/ 1379088 h 1864576"/>
              <a:gd name="connsiteX259" fmla="*/ 495513 w 1656655"/>
              <a:gd name="connsiteY259" fmla="*/ 1380646 h 1864576"/>
              <a:gd name="connsiteX260" fmla="*/ 752644 w 1656655"/>
              <a:gd name="connsiteY260" fmla="*/ 1519217 h 1864576"/>
              <a:gd name="connsiteX261" fmla="*/ 708788 w 1656655"/>
              <a:gd name="connsiteY261" fmla="*/ 1359211 h 1864576"/>
              <a:gd name="connsiteX262" fmla="*/ 701604 w 1656655"/>
              <a:gd name="connsiteY262" fmla="*/ 1370514 h 1864576"/>
              <a:gd name="connsiteX263" fmla="*/ 757885 w 1656655"/>
              <a:gd name="connsiteY263" fmla="*/ 1538321 h 1864576"/>
              <a:gd name="connsiteX264" fmla="*/ 773217 w 1656655"/>
              <a:gd name="connsiteY264" fmla="*/ 1533250 h 1864576"/>
              <a:gd name="connsiteX265" fmla="*/ 763121 w 1656655"/>
              <a:gd name="connsiteY265" fmla="*/ 1455681 h 1864576"/>
              <a:gd name="connsiteX266" fmla="*/ 733432 w 1656655"/>
              <a:gd name="connsiteY266" fmla="*/ 1366031 h 1864576"/>
              <a:gd name="connsiteX267" fmla="*/ 720043 w 1656655"/>
              <a:gd name="connsiteY267" fmla="*/ 1361548 h 1864576"/>
              <a:gd name="connsiteX268" fmla="*/ 752644 w 1656655"/>
              <a:gd name="connsiteY268" fmla="*/ 1519217 h 1864576"/>
              <a:gd name="connsiteX269" fmla="*/ 903234 w 1656655"/>
              <a:gd name="connsiteY269" fmla="*/ 1519217 h 1864576"/>
              <a:gd name="connsiteX270" fmla="*/ 947095 w 1656655"/>
              <a:gd name="connsiteY270" fmla="*/ 1359211 h 1864576"/>
              <a:gd name="connsiteX271" fmla="*/ 954274 w 1656655"/>
              <a:gd name="connsiteY271" fmla="*/ 1370514 h 1864576"/>
              <a:gd name="connsiteX272" fmla="*/ 897998 w 1656655"/>
              <a:gd name="connsiteY272" fmla="*/ 1538321 h 1864576"/>
              <a:gd name="connsiteX273" fmla="*/ 882666 w 1656655"/>
              <a:gd name="connsiteY273" fmla="*/ 1533250 h 1864576"/>
              <a:gd name="connsiteX274" fmla="*/ 892757 w 1656655"/>
              <a:gd name="connsiteY274" fmla="*/ 1455681 h 1864576"/>
              <a:gd name="connsiteX275" fmla="*/ 922446 w 1656655"/>
              <a:gd name="connsiteY275" fmla="*/ 1366031 h 1864576"/>
              <a:gd name="connsiteX276" fmla="*/ 935840 w 1656655"/>
              <a:gd name="connsiteY276" fmla="*/ 1361548 h 1864576"/>
              <a:gd name="connsiteX277" fmla="*/ 903234 w 1656655"/>
              <a:gd name="connsiteY277" fmla="*/ 1519217 h 1864576"/>
              <a:gd name="connsiteX278" fmla="*/ 1075175 w 1656655"/>
              <a:gd name="connsiteY278" fmla="*/ 1456269 h 1864576"/>
              <a:gd name="connsiteX279" fmla="*/ 1094000 w 1656655"/>
              <a:gd name="connsiteY279" fmla="*/ 1420405 h 1864576"/>
              <a:gd name="connsiteX280" fmla="*/ 1116702 w 1656655"/>
              <a:gd name="connsiteY280" fmla="*/ 1355507 h 1864576"/>
              <a:gd name="connsiteX281" fmla="*/ 1120391 w 1656655"/>
              <a:gd name="connsiteY281" fmla="*/ 1365639 h 1864576"/>
              <a:gd name="connsiteX282" fmla="*/ 1126792 w 1656655"/>
              <a:gd name="connsiteY282" fmla="*/ 1378505 h 1864576"/>
              <a:gd name="connsiteX283" fmla="*/ 1126601 w 1656655"/>
              <a:gd name="connsiteY283" fmla="*/ 1397603 h 1864576"/>
              <a:gd name="connsiteX284" fmla="*/ 1104673 w 1656655"/>
              <a:gd name="connsiteY284" fmla="*/ 1431904 h 1864576"/>
              <a:gd name="connsiteX285" fmla="*/ 1074206 w 1656655"/>
              <a:gd name="connsiteY285" fmla="*/ 1469909 h 1864576"/>
              <a:gd name="connsiteX286" fmla="*/ 1055380 w 1656655"/>
              <a:gd name="connsiteY286" fmla="*/ 1374605 h 1864576"/>
              <a:gd name="connsiteX287" fmla="*/ 1083714 w 1656655"/>
              <a:gd name="connsiteY287" fmla="*/ 1347123 h 1864576"/>
              <a:gd name="connsiteX288" fmla="*/ 1107972 w 1656655"/>
              <a:gd name="connsiteY288" fmla="*/ 1343229 h 1864576"/>
              <a:gd name="connsiteX289" fmla="*/ 1104282 w 1656655"/>
              <a:gd name="connsiteY289" fmla="*/ 1385717 h 1864576"/>
              <a:gd name="connsiteX290" fmla="*/ 1089924 w 1656655"/>
              <a:gd name="connsiteY290" fmla="*/ 1414952 h 1864576"/>
              <a:gd name="connsiteX291" fmla="*/ 1075175 w 1656655"/>
              <a:gd name="connsiteY291" fmla="*/ 1456269 h 1864576"/>
              <a:gd name="connsiteX292" fmla="*/ 1160563 w 1656655"/>
              <a:gd name="connsiteY292" fmla="*/ 1380646 h 1864576"/>
              <a:gd name="connsiteX293" fmla="*/ 1160754 w 1656655"/>
              <a:gd name="connsiteY293" fmla="*/ 1338942 h 1864576"/>
              <a:gd name="connsiteX294" fmla="*/ 1158620 w 1656655"/>
              <a:gd name="connsiteY294" fmla="*/ 1280275 h 1864576"/>
              <a:gd name="connsiteX295" fmla="*/ 1099432 w 1656655"/>
              <a:gd name="connsiteY295" fmla="*/ 1228630 h 1864576"/>
              <a:gd name="connsiteX296" fmla="*/ 1099432 w 1656655"/>
              <a:gd name="connsiteY296" fmla="*/ 1227851 h 1864576"/>
              <a:gd name="connsiteX297" fmla="*/ 1140186 w 1656655"/>
              <a:gd name="connsiteY297" fmla="*/ 1238958 h 1864576"/>
              <a:gd name="connsiteX298" fmla="*/ 1181713 w 1656655"/>
              <a:gd name="connsiteY298" fmla="*/ 1287879 h 1864576"/>
              <a:gd name="connsiteX299" fmla="*/ 1174147 w 1656655"/>
              <a:gd name="connsiteY299" fmla="*/ 1376947 h 1864576"/>
              <a:gd name="connsiteX300" fmla="*/ 1165412 w 1656655"/>
              <a:gd name="connsiteY300" fmla="*/ 1402086 h 1864576"/>
              <a:gd name="connsiteX301" fmla="*/ 1146396 w 1656655"/>
              <a:gd name="connsiteY301" fmla="*/ 1390391 h 1864576"/>
              <a:gd name="connsiteX302" fmla="*/ 1122525 w 1656655"/>
              <a:gd name="connsiteY302" fmla="*/ 1322763 h 1864576"/>
              <a:gd name="connsiteX303" fmla="*/ 1092058 w 1656655"/>
              <a:gd name="connsiteY303" fmla="*/ 1236812 h 1864576"/>
              <a:gd name="connsiteX304" fmla="*/ 1093609 w 1656655"/>
              <a:gd name="connsiteY304" fmla="*/ 1234475 h 1864576"/>
              <a:gd name="connsiteX305" fmla="*/ 1139021 w 1656655"/>
              <a:gd name="connsiteY305" fmla="*/ 1260981 h 1864576"/>
              <a:gd name="connsiteX306" fmla="*/ 1157265 w 1656655"/>
              <a:gd name="connsiteY306" fmla="*/ 1303665 h 1864576"/>
              <a:gd name="connsiteX307" fmla="*/ 1154353 w 1656655"/>
              <a:gd name="connsiteY307" fmla="*/ 1348295 h 1864576"/>
              <a:gd name="connsiteX308" fmla="*/ 1159785 w 1656655"/>
              <a:gd name="connsiteY308" fmla="*/ 1379088 h 1864576"/>
              <a:gd name="connsiteX309" fmla="*/ 1160563 w 1656655"/>
              <a:gd name="connsiteY309" fmla="*/ 1380646 h 1864576"/>
              <a:gd name="connsiteX310" fmla="*/ 827941 w 1656655"/>
              <a:gd name="connsiteY310" fmla="*/ 1858731 h 1864576"/>
              <a:gd name="connsiteX311" fmla="*/ 828715 w 1656655"/>
              <a:gd name="connsiteY311" fmla="*/ 1858731 h 1864576"/>
              <a:gd name="connsiteX312" fmla="*/ 852390 w 1656655"/>
              <a:gd name="connsiteY312" fmla="*/ 1847815 h 1864576"/>
              <a:gd name="connsiteX313" fmla="*/ 892370 w 1656655"/>
              <a:gd name="connsiteY313" fmla="*/ 1775313 h 1864576"/>
              <a:gd name="connsiteX314" fmla="*/ 888294 w 1656655"/>
              <a:gd name="connsiteY314" fmla="*/ 1763427 h 1864576"/>
              <a:gd name="connsiteX315" fmla="*/ 860929 w 1656655"/>
              <a:gd name="connsiteY315" fmla="*/ 1679033 h 1864576"/>
              <a:gd name="connsiteX316" fmla="*/ 835120 w 1656655"/>
              <a:gd name="connsiteY316" fmla="*/ 1653115 h 1864576"/>
              <a:gd name="connsiteX317" fmla="*/ 828910 w 1656655"/>
              <a:gd name="connsiteY317" fmla="*/ 1847036 h 1864576"/>
              <a:gd name="connsiteX318" fmla="*/ 828132 w 1656655"/>
              <a:gd name="connsiteY318" fmla="*/ 1847036 h 1864576"/>
              <a:gd name="connsiteX319" fmla="*/ 828132 w 1656655"/>
              <a:gd name="connsiteY319" fmla="*/ 1845865 h 1864576"/>
              <a:gd name="connsiteX320" fmla="*/ 828132 w 1656655"/>
              <a:gd name="connsiteY320" fmla="*/ 1847036 h 1864576"/>
              <a:gd name="connsiteX321" fmla="*/ 827359 w 1656655"/>
              <a:gd name="connsiteY321" fmla="*/ 1847036 h 1864576"/>
              <a:gd name="connsiteX322" fmla="*/ 821149 w 1656655"/>
              <a:gd name="connsiteY322" fmla="*/ 1653115 h 1864576"/>
              <a:gd name="connsiteX323" fmla="*/ 795335 w 1656655"/>
              <a:gd name="connsiteY323" fmla="*/ 1679033 h 1864576"/>
              <a:gd name="connsiteX324" fmla="*/ 767976 w 1656655"/>
              <a:gd name="connsiteY324" fmla="*/ 1763427 h 1864576"/>
              <a:gd name="connsiteX325" fmla="*/ 763899 w 1656655"/>
              <a:gd name="connsiteY325" fmla="*/ 1775313 h 1864576"/>
              <a:gd name="connsiteX326" fmla="*/ 803875 w 1656655"/>
              <a:gd name="connsiteY326" fmla="*/ 1847815 h 1864576"/>
              <a:gd name="connsiteX327" fmla="*/ 827550 w 1656655"/>
              <a:gd name="connsiteY327" fmla="*/ 1858731 h 1864576"/>
              <a:gd name="connsiteX328" fmla="*/ 827941 w 1656655"/>
              <a:gd name="connsiteY328" fmla="*/ 1858731 h 1864576"/>
              <a:gd name="connsiteX329" fmla="*/ 827941 w 1656655"/>
              <a:gd name="connsiteY329" fmla="*/ 1578859 h 1864576"/>
              <a:gd name="connsiteX330" fmla="*/ 848123 w 1656655"/>
              <a:gd name="connsiteY330" fmla="*/ 1567747 h 1864576"/>
              <a:gd name="connsiteX331" fmla="*/ 866366 w 1656655"/>
              <a:gd name="connsiteY331" fmla="*/ 1543583 h 1864576"/>
              <a:gd name="connsiteX332" fmla="*/ 875874 w 1656655"/>
              <a:gd name="connsiteY332" fmla="*/ 1478292 h 1864576"/>
              <a:gd name="connsiteX333" fmla="*/ 837450 w 1656655"/>
              <a:gd name="connsiteY333" fmla="*/ 1500315 h 1864576"/>
              <a:gd name="connsiteX334" fmla="*/ 835898 w 1656655"/>
              <a:gd name="connsiteY334" fmla="*/ 1514347 h 1864576"/>
              <a:gd name="connsiteX335" fmla="*/ 828132 w 1656655"/>
              <a:gd name="connsiteY335" fmla="*/ 1553715 h 1864576"/>
              <a:gd name="connsiteX336" fmla="*/ 820371 w 1656655"/>
              <a:gd name="connsiteY336" fmla="*/ 1514347 h 1864576"/>
              <a:gd name="connsiteX337" fmla="*/ 818820 w 1656655"/>
              <a:gd name="connsiteY337" fmla="*/ 1500315 h 1864576"/>
              <a:gd name="connsiteX338" fmla="*/ 780395 w 1656655"/>
              <a:gd name="connsiteY338" fmla="*/ 1478292 h 1864576"/>
              <a:gd name="connsiteX339" fmla="*/ 789904 w 1656655"/>
              <a:gd name="connsiteY339" fmla="*/ 1543583 h 1864576"/>
              <a:gd name="connsiteX340" fmla="*/ 808147 w 1656655"/>
              <a:gd name="connsiteY340" fmla="*/ 1567747 h 1864576"/>
              <a:gd name="connsiteX341" fmla="*/ 827941 w 1656655"/>
              <a:gd name="connsiteY341" fmla="*/ 1578859 h 1864576"/>
              <a:gd name="connsiteX342" fmla="*/ 827941 w 1656655"/>
              <a:gd name="connsiteY342" fmla="*/ 1404815 h 1864576"/>
              <a:gd name="connsiteX343" fmla="*/ 827941 w 1656655"/>
              <a:gd name="connsiteY343" fmla="*/ 1405011 h 1864576"/>
              <a:gd name="connsiteX344" fmla="*/ 832404 w 1656655"/>
              <a:gd name="connsiteY344" fmla="*/ 1380646 h 1864576"/>
              <a:gd name="connsiteX345" fmla="*/ 823479 w 1656655"/>
              <a:gd name="connsiteY345" fmla="*/ 1380646 h 1864576"/>
              <a:gd name="connsiteX346" fmla="*/ 827941 w 1656655"/>
              <a:gd name="connsiteY346" fmla="*/ 1405011 h 1864576"/>
              <a:gd name="connsiteX347" fmla="*/ 827941 w 1656655"/>
              <a:gd name="connsiteY347" fmla="*/ 1404815 h 1864576"/>
              <a:gd name="connsiteX348" fmla="*/ 689184 w 1656655"/>
              <a:gd name="connsiteY348" fmla="*/ 1417676 h 1864576"/>
              <a:gd name="connsiteX349" fmla="*/ 684917 w 1656655"/>
              <a:gd name="connsiteY349" fmla="*/ 1431517 h 1864576"/>
              <a:gd name="connsiteX350" fmla="*/ 565567 w 1656655"/>
              <a:gd name="connsiteY350" fmla="*/ 1721521 h 1864576"/>
              <a:gd name="connsiteX351" fmla="*/ 674244 w 1656655"/>
              <a:gd name="connsiteY351" fmla="*/ 1444574 h 1864576"/>
              <a:gd name="connsiteX352" fmla="*/ 668807 w 1656655"/>
              <a:gd name="connsiteY352" fmla="*/ 1451007 h 1864576"/>
              <a:gd name="connsiteX353" fmla="*/ 665509 w 1656655"/>
              <a:gd name="connsiteY353" fmla="*/ 1461139 h 1864576"/>
              <a:gd name="connsiteX354" fmla="*/ 574302 w 1656655"/>
              <a:gd name="connsiteY354" fmla="*/ 1691899 h 1864576"/>
              <a:gd name="connsiteX355" fmla="*/ 539176 w 1656655"/>
              <a:gd name="connsiteY355" fmla="*/ 1734387 h 1864576"/>
              <a:gd name="connsiteX356" fmla="*/ 544608 w 1656655"/>
              <a:gd name="connsiteY356" fmla="*/ 1742569 h 1864576"/>
              <a:gd name="connsiteX357" fmla="*/ 690349 w 1656655"/>
              <a:gd name="connsiteY357" fmla="*/ 1598736 h 1864576"/>
              <a:gd name="connsiteX358" fmla="*/ 710921 w 1656655"/>
              <a:gd name="connsiteY358" fmla="*/ 1585679 h 1864576"/>
              <a:gd name="connsiteX359" fmla="*/ 727026 w 1656655"/>
              <a:gd name="connsiteY359" fmla="*/ 1533250 h 1864576"/>
              <a:gd name="connsiteX360" fmla="*/ 717909 w 1656655"/>
              <a:gd name="connsiteY360" fmla="*/ 1510643 h 1864576"/>
              <a:gd name="connsiteX361" fmla="*/ 689184 w 1656655"/>
              <a:gd name="connsiteY361" fmla="*/ 1417676 h 1864576"/>
              <a:gd name="connsiteX362" fmla="*/ 684530 w 1656655"/>
              <a:gd name="connsiteY362" fmla="*/ 1796557 h 1864576"/>
              <a:gd name="connsiteX363" fmla="*/ 780200 w 1656655"/>
              <a:gd name="connsiteY363" fmla="*/ 1542025 h 1864576"/>
              <a:gd name="connsiteX364" fmla="*/ 772439 w 1656655"/>
              <a:gd name="connsiteY364" fmla="*/ 1554690 h 1864576"/>
              <a:gd name="connsiteX365" fmla="*/ 735565 w 1656655"/>
              <a:gd name="connsiteY365" fmla="*/ 1655452 h 1864576"/>
              <a:gd name="connsiteX366" fmla="*/ 720043 w 1656655"/>
              <a:gd name="connsiteY366" fmla="*/ 1660322 h 1864576"/>
              <a:gd name="connsiteX367" fmla="*/ 687829 w 1656655"/>
              <a:gd name="connsiteY367" fmla="*/ 1740036 h 1864576"/>
              <a:gd name="connsiteX368" fmla="*/ 671915 w 1656655"/>
              <a:gd name="connsiteY368" fmla="*/ 1794024 h 1864576"/>
              <a:gd name="connsiteX369" fmla="*/ 681809 w 1656655"/>
              <a:gd name="connsiteY369" fmla="*/ 1804744 h 1864576"/>
              <a:gd name="connsiteX370" fmla="*/ 787574 w 1656655"/>
              <a:gd name="connsiteY370" fmla="*/ 1686441 h 1864576"/>
              <a:gd name="connsiteX371" fmla="*/ 789125 w 1656655"/>
              <a:gd name="connsiteY371" fmla="*/ 1672213 h 1864576"/>
              <a:gd name="connsiteX372" fmla="*/ 808338 w 1656655"/>
              <a:gd name="connsiteY372" fmla="*/ 1661493 h 1864576"/>
              <a:gd name="connsiteX373" fmla="*/ 822118 w 1656655"/>
              <a:gd name="connsiteY373" fmla="*/ 1585483 h 1864576"/>
              <a:gd name="connsiteX374" fmla="*/ 790682 w 1656655"/>
              <a:gd name="connsiteY374" fmla="*/ 1561902 h 1864576"/>
              <a:gd name="connsiteX375" fmla="*/ 684530 w 1656655"/>
              <a:gd name="connsiteY375" fmla="*/ 1796557 h 1864576"/>
              <a:gd name="connsiteX376" fmla="*/ 625533 w 1656655"/>
              <a:gd name="connsiteY376" fmla="*/ 1757190 h 1864576"/>
              <a:gd name="connsiteX377" fmla="*/ 715771 w 1656655"/>
              <a:gd name="connsiteY377" fmla="*/ 1592499 h 1864576"/>
              <a:gd name="connsiteX378" fmla="*/ 699666 w 1656655"/>
              <a:gd name="connsiteY378" fmla="*/ 1602244 h 1864576"/>
              <a:gd name="connsiteX379" fmla="*/ 695590 w 1656655"/>
              <a:gd name="connsiteY379" fmla="*/ 1607506 h 1864576"/>
              <a:gd name="connsiteX380" fmla="*/ 629996 w 1656655"/>
              <a:gd name="connsiteY380" fmla="*/ 1713530 h 1864576"/>
              <a:gd name="connsiteX381" fmla="*/ 622431 w 1656655"/>
              <a:gd name="connsiteY381" fmla="*/ 1724054 h 1864576"/>
              <a:gd name="connsiteX382" fmla="*/ 611366 w 1656655"/>
              <a:gd name="connsiteY382" fmla="*/ 1767518 h 1864576"/>
              <a:gd name="connsiteX383" fmla="*/ 621266 w 1656655"/>
              <a:gd name="connsiteY383" fmla="*/ 1773755 h 1864576"/>
              <a:gd name="connsiteX384" fmla="*/ 711699 w 1656655"/>
              <a:gd name="connsiteY384" fmla="*/ 1667343 h 1864576"/>
              <a:gd name="connsiteX385" fmla="*/ 711117 w 1656655"/>
              <a:gd name="connsiteY385" fmla="*/ 1657598 h 1864576"/>
              <a:gd name="connsiteX386" fmla="*/ 712086 w 1656655"/>
              <a:gd name="connsiteY386" fmla="*/ 1652919 h 1864576"/>
              <a:gd name="connsiteX387" fmla="*/ 722563 w 1656655"/>
              <a:gd name="connsiteY387" fmla="*/ 1653115 h 1864576"/>
              <a:gd name="connsiteX388" fmla="*/ 762735 w 1656655"/>
              <a:gd name="connsiteY388" fmla="*/ 1556640 h 1864576"/>
              <a:gd name="connsiteX389" fmla="*/ 761570 w 1656655"/>
              <a:gd name="connsiteY389" fmla="*/ 1550011 h 1864576"/>
              <a:gd name="connsiteX390" fmla="*/ 744687 w 1656655"/>
              <a:gd name="connsiteY390" fmla="*/ 1539683 h 1864576"/>
              <a:gd name="connsiteX391" fmla="*/ 625533 w 1656655"/>
              <a:gd name="connsiteY391" fmla="*/ 1757190 h 1864576"/>
              <a:gd name="connsiteX392" fmla="*/ 802128 w 1656655"/>
              <a:gd name="connsiteY392" fmla="*/ 1467180 h 1864576"/>
              <a:gd name="connsiteX393" fmla="*/ 788352 w 1656655"/>
              <a:gd name="connsiteY393" fmla="*/ 1446328 h 1864576"/>
              <a:gd name="connsiteX394" fmla="*/ 770887 w 1656655"/>
              <a:gd name="connsiteY394" fmla="*/ 1408715 h 1864576"/>
              <a:gd name="connsiteX395" fmla="*/ 758467 w 1656655"/>
              <a:gd name="connsiteY395" fmla="*/ 1373047 h 1864576"/>
              <a:gd name="connsiteX396" fmla="*/ 741971 w 1656655"/>
              <a:gd name="connsiteY396" fmla="*/ 1368760 h 1864576"/>
              <a:gd name="connsiteX397" fmla="*/ 761183 w 1656655"/>
              <a:gd name="connsiteY397" fmla="*/ 1438141 h 1864576"/>
              <a:gd name="connsiteX398" fmla="*/ 816490 w 1656655"/>
              <a:gd name="connsiteY398" fmla="*/ 1492128 h 1864576"/>
              <a:gd name="connsiteX399" fmla="*/ 823087 w 1656655"/>
              <a:gd name="connsiteY399" fmla="*/ 1483750 h 1864576"/>
              <a:gd name="connsiteX400" fmla="*/ 814548 w 1656655"/>
              <a:gd name="connsiteY400" fmla="*/ 1380455 h 1864576"/>
              <a:gd name="connsiteX401" fmla="*/ 771274 w 1656655"/>
              <a:gd name="connsiteY401" fmla="*/ 1375580 h 1864576"/>
              <a:gd name="connsiteX402" fmla="*/ 802128 w 1656655"/>
              <a:gd name="connsiteY402" fmla="*/ 1467180 h 1864576"/>
              <a:gd name="connsiteX403" fmla="*/ 691513 w 1656655"/>
              <a:gd name="connsiteY403" fmla="*/ 1377334 h 1864576"/>
              <a:gd name="connsiteX404" fmla="*/ 646879 w 1656655"/>
              <a:gd name="connsiteY404" fmla="*/ 1397020 h 1864576"/>
              <a:gd name="connsiteX405" fmla="*/ 637371 w 1656655"/>
              <a:gd name="connsiteY405" fmla="*/ 1461727 h 1864576"/>
              <a:gd name="connsiteX406" fmla="*/ 637371 w 1656655"/>
              <a:gd name="connsiteY406" fmla="*/ 1393899 h 1864576"/>
              <a:gd name="connsiteX407" fmla="*/ 620875 w 1656655"/>
              <a:gd name="connsiteY407" fmla="*/ 1372655 h 1864576"/>
              <a:gd name="connsiteX408" fmla="*/ 609815 w 1656655"/>
              <a:gd name="connsiteY408" fmla="*/ 1374997 h 1864576"/>
              <a:gd name="connsiteX409" fmla="*/ 613696 w 1656655"/>
              <a:gd name="connsiteY409" fmla="*/ 1411248 h 1864576"/>
              <a:gd name="connsiteX410" fmla="*/ 618354 w 1656655"/>
              <a:gd name="connsiteY410" fmla="*/ 1445157 h 1864576"/>
              <a:gd name="connsiteX411" fmla="*/ 629414 w 1656655"/>
              <a:gd name="connsiteY411" fmla="*/ 1461335 h 1864576"/>
              <a:gd name="connsiteX412" fmla="*/ 644359 w 1656655"/>
              <a:gd name="connsiteY412" fmla="*/ 1461918 h 1864576"/>
              <a:gd name="connsiteX413" fmla="*/ 672883 w 1656655"/>
              <a:gd name="connsiteY413" fmla="*/ 1430542 h 1864576"/>
              <a:gd name="connsiteX414" fmla="*/ 691513 w 1656655"/>
              <a:gd name="connsiteY414" fmla="*/ 1377334 h 1864576"/>
              <a:gd name="connsiteX415" fmla="*/ 966890 w 1656655"/>
              <a:gd name="connsiteY415" fmla="*/ 1417676 h 1864576"/>
              <a:gd name="connsiteX416" fmla="*/ 971157 w 1656655"/>
              <a:gd name="connsiteY416" fmla="*/ 1431517 h 1864576"/>
              <a:gd name="connsiteX417" fmla="*/ 1090506 w 1656655"/>
              <a:gd name="connsiteY417" fmla="*/ 1721521 h 1864576"/>
              <a:gd name="connsiteX418" fmla="*/ 981830 w 1656655"/>
              <a:gd name="connsiteY418" fmla="*/ 1444574 h 1864576"/>
              <a:gd name="connsiteX419" fmla="*/ 987267 w 1656655"/>
              <a:gd name="connsiteY419" fmla="*/ 1451007 h 1864576"/>
              <a:gd name="connsiteX420" fmla="*/ 990565 w 1656655"/>
              <a:gd name="connsiteY420" fmla="*/ 1461139 h 1864576"/>
              <a:gd name="connsiteX421" fmla="*/ 1081771 w 1656655"/>
              <a:gd name="connsiteY421" fmla="*/ 1691899 h 1864576"/>
              <a:gd name="connsiteX422" fmla="*/ 1116897 w 1656655"/>
              <a:gd name="connsiteY422" fmla="*/ 1734387 h 1864576"/>
              <a:gd name="connsiteX423" fmla="*/ 1111466 w 1656655"/>
              <a:gd name="connsiteY423" fmla="*/ 1742569 h 1864576"/>
              <a:gd name="connsiteX424" fmla="*/ 965725 w 1656655"/>
              <a:gd name="connsiteY424" fmla="*/ 1598736 h 1864576"/>
              <a:gd name="connsiteX425" fmla="*/ 945152 w 1656655"/>
              <a:gd name="connsiteY425" fmla="*/ 1585679 h 1864576"/>
              <a:gd name="connsiteX426" fmla="*/ 929048 w 1656655"/>
              <a:gd name="connsiteY426" fmla="*/ 1533250 h 1864576"/>
              <a:gd name="connsiteX427" fmla="*/ 938169 w 1656655"/>
              <a:gd name="connsiteY427" fmla="*/ 1510643 h 1864576"/>
              <a:gd name="connsiteX428" fmla="*/ 966890 w 1656655"/>
              <a:gd name="connsiteY428" fmla="*/ 1417676 h 1864576"/>
              <a:gd name="connsiteX429" fmla="*/ 971543 w 1656655"/>
              <a:gd name="connsiteY429" fmla="*/ 1796557 h 1864576"/>
              <a:gd name="connsiteX430" fmla="*/ 875874 w 1656655"/>
              <a:gd name="connsiteY430" fmla="*/ 1542025 h 1864576"/>
              <a:gd name="connsiteX431" fmla="*/ 883635 w 1656655"/>
              <a:gd name="connsiteY431" fmla="*/ 1554690 h 1864576"/>
              <a:gd name="connsiteX432" fmla="*/ 920508 w 1656655"/>
              <a:gd name="connsiteY432" fmla="*/ 1655452 h 1864576"/>
              <a:gd name="connsiteX433" fmla="*/ 936031 w 1656655"/>
              <a:gd name="connsiteY433" fmla="*/ 1660322 h 1864576"/>
              <a:gd name="connsiteX434" fmla="*/ 968245 w 1656655"/>
              <a:gd name="connsiteY434" fmla="*/ 1740036 h 1864576"/>
              <a:gd name="connsiteX435" fmla="*/ 984159 w 1656655"/>
              <a:gd name="connsiteY435" fmla="*/ 1794024 h 1864576"/>
              <a:gd name="connsiteX436" fmla="*/ 974264 w 1656655"/>
              <a:gd name="connsiteY436" fmla="*/ 1804744 h 1864576"/>
              <a:gd name="connsiteX437" fmla="*/ 868499 w 1656655"/>
              <a:gd name="connsiteY437" fmla="*/ 1686441 h 1864576"/>
              <a:gd name="connsiteX438" fmla="*/ 866948 w 1656655"/>
              <a:gd name="connsiteY438" fmla="*/ 1672213 h 1864576"/>
              <a:gd name="connsiteX439" fmla="*/ 847736 w 1656655"/>
              <a:gd name="connsiteY439" fmla="*/ 1661493 h 1864576"/>
              <a:gd name="connsiteX440" fmla="*/ 833956 w 1656655"/>
              <a:gd name="connsiteY440" fmla="*/ 1585483 h 1864576"/>
              <a:gd name="connsiteX441" fmla="*/ 865392 w 1656655"/>
              <a:gd name="connsiteY441" fmla="*/ 1561902 h 1864576"/>
              <a:gd name="connsiteX442" fmla="*/ 971543 w 1656655"/>
              <a:gd name="connsiteY442" fmla="*/ 1796557 h 1864576"/>
              <a:gd name="connsiteX443" fmla="*/ 1030345 w 1656655"/>
              <a:gd name="connsiteY443" fmla="*/ 1757190 h 1864576"/>
              <a:gd name="connsiteX444" fmla="*/ 940107 w 1656655"/>
              <a:gd name="connsiteY444" fmla="*/ 1592499 h 1864576"/>
              <a:gd name="connsiteX445" fmla="*/ 956217 w 1656655"/>
              <a:gd name="connsiteY445" fmla="*/ 1602244 h 1864576"/>
              <a:gd name="connsiteX446" fmla="*/ 960288 w 1656655"/>
              <a:gd name="connsiteY446" fmla="*/ 1607506 h 1864576"/>
              <a:gd name="connsiteX447" fmla="*/ 1025882 w 1656655"/>
              <a:gd name="connsiteY447" fmla="*/ 1713530 h 1864576"/>
              <a:gd name="connsiteX448" fmla="*/ 1033452 w 1656655"/>
              <a:gd name="connsiteY448" fmla="*/ 1724054 h 1864576"/>
              <a:gd name="connsiteX449" fmla="*/ 1044512 w 1656655"/>
              <a:gd name="connsiteY449" fmla="*/ 1767518 h 1864576"/>
              <a:gd name="connsiteX450" fmla="*/ 1034617 w 1656655"/>
              <a:gd name="connsiteY450" fmla="*/ 1773755 h 1864576"/>
              <a:gd name="connsiteX451" fmla="*/ 944184 w 1656655"/>
              <a:gd name="connsiteY451" fmla="*/ 1667343 h 1864576"/>
              <a:gd name="connsiteX452" fmla="*/ 944766 w 1656655"/>
              <a:gd name="connsiteY452" fmla="*/ 1657598 h 1864576"/>
              <a:gd name="connsiteX453" fmla="*/ 943797 w 1656655"/>
              <a:gd name="connsiteY453" fmla="*/ 1652919 h 1864576"/>
              <a:gd name="connsiteX454" fmla="*/ 933315 w 1656655"/>
              <a:gd name="connsiteY454" fmla="*/ 1653115 h 1864576"/>
              <a:gd name="connsiteX455" fmla="*/ 893143 w 1656655"/>
              <a:gd name="connsiteY455" fmla="*/ 1556640 h 1864576"/>
              <a:gd name="connsiteX456" fmla="*/ 894308 w 1656655"/>
              <a:gd name="connsiteY456" fmla="*/ 1550011 h 1864576"/>
              <a:gd name="connsiteX457" fmla="*/ 911191 w 1656655"/>
              <a:gd name="connsiteY457" fmla="*/ 1539683 h 1864576"/>
              <a:gd name="connsiteX458" fmla="*/ 1030345 w 1656655"/>
              <a:gd name="connsiteY458" fmla="*/ 1757190 h 1864576"/>
              <a:gd name="connsiteX459" fmla="*/ 853946 w 1656655"/>
              <a:gd name="connsiteY459" fmla="*/ 1467180 h 1864576"/>
              <a:gd name="connsiteX460" fmla="*/ 867721 w 1656655"/>
              <a:gd name="connsiteY460" fmla="*/ 1446328 h 1864576"/>
              <a:gd name="connsiteX461" fmla="*/ 885186 w 1656655"/>
              <a:gd name="connsiteY461" fmla="*/ 1408715 h 1864576"/>
              <a:gd name="connsiteX462" fmla="*/ 897606 w 1656655"/>
              <a:gd name="connsiteY462" fmla="*/ 1373047 h 1864576"/>
              <a:gd name="connsiteX463" fmla="*/ 914103 w 1656655"/>
              <a:gd name="connsiteY463" fmla="*/ 1368760 h 1864576"/>
              <a:gd name="connsiteX464" fmla="*/ 894890 w 1656655"/>
              <a:gd name="connsiteY464" fmla="*/ 1438141 h 1864576"/>
              <a:gd name="connsiteX465" fmla="*/ 839583 w 1656655"/>
              <a:gd name="connsiteY465" fmla="*/ 1492128 h 1864576"/>
              <a:gd name="connsiteX466" fmla="*/ 832987 w 1656655"/>
              <a:gd name="connsiteY466" fmla="*/ 1483750 h 1864576"/>
              <a:gd name="connsiteX467" fmla="*/ 841526 w 1656655"/>
              <a:gd name="connsiteY467" fmla="*/ 1380455 h 1864576"/>
              <a:gd name="connsiteX468" fmla="*/ 884800 w 1656655"/>
              <a:gd name="connsiteY468" fmla="*/ 1375580 h 1864576"/>
              <a:gd name="connsiteX469" fmla="*/ 853946 w 1656655"/>
              <a:gd name="connsiteY469" fmla="*/ 1467180 h 1864576"/>
              <a:gd name="connsiteX470" fmla="*/ 964560 w 1656655"/>
              <a:gd name="connsiteY470" fmla="*/ 1377334 h 1864576"/>
              <a:gd name="connsiteX471" fmla="*/ 1009195 w 1656655"/>
              <a:gd name="connsiteY471" fmla="*/ 1397020 h 1864576"/>
              <a:gd name="connsiteX472" fmla="*/ 1018703 w 1656655"/>
              <a:gd name="connsiteY472" fmla="*/ 1461727 h 1864576"/>
              <a:gd name="connsiteX473" fmla="*/ 1018703 w 1656655"/>
              <a:gd name="connsiteY473" fmla="*/ 1393899 h 1864576"/>
              <a:gd name="connsiteX474" fmla="*/ 1035199 w 1656655"/>
              <a:gd name="connsiteY474" fmla="*/ 1372655 h 1864576"/>
              <a:gd name="connsiteX475" fmla="*/ 1046259 w 1656655"/>
              <a:gd name="connsiteY475" fmla="*/ 1374997 h 1864576"/>
              <a:gd name="connsiteX476" fmla="*/ 1042378 w 1656655"/>
              <a:gd name="connsiteY476" fmla="*/ 1411248 h 1864576"/>
              <a:gd name="connsiteX477" fmla="*/ 1037719 w 1656655"/>
              <a:gd name="connsiteY477" fmla="*/ 1445157 h 1864576"/>
              <a:gd name="connsiteX478" fmla="*/ 1026660 w 1656655"/>
              <a:gd name="connsiteY478" fmla="*/ 1461335 h 1864576"/>
              <a:gd name="connsiteX479" fmla="*/ 1011715 w 1656655"/>
              <a:gd name="connsiteY479" fmla="*/ 1461918 h 1864576"/>
              <a:gd name="connsiteX480" fmla="*/ 983190 w 1656655"/>
              <a:gd name="connsiteY480" fmla="*/ 1430542 h 1864576"/>
              <a:gd name="connsiteX481" fmla="*/ 964560 w 1656655"/>
              <a:gd name="connsiteY481" fmla="*/ 1377334 h 1864576"/>
              <a:gd name="connsiteX482" fmla="*/ 1066636 w 1656655"/>
              <a:gd name="connsiteY482" fmla="*/ 857348 h 1864576"/>
              <a:gd name="connsiteX483" fmla="*/ 1090893 w 1656655"/>
              <a:gd name="connsiteY483" fmla="*/ 855011 h 1864576"/>
              <a:gd name="connsiteX484" fmla="*/ 1109909 w 1656655"/>
              <a:gd name="connsiteY484" fmla="*/ 897499 h 1864576"/>
              <a:gd name="connsiteX485" fmla="*/ 1113790 w 1656655"/>
              <a:gd name="connsiteY485" fmla="*/ 930630 h 1864576"/>
              <a:gd name="connsiteX486" fmla="*/ 1066636 w 1656655"/>
              <a:gd name="connsiteY486" fmla="*/ 857348 h 1864576"/>
              <a:gd name="connsiteX487" fmla="*/ 1236633 w 1656655"/>
              <a:gd name="connsiteY487" fmla="*/ 920498 h 1864576"/>
              <a:gd name="connsiteX488" fmla="*/ 1203059 w 1656655"/>
              <a:gd name="connsiteY488" fmla="*/ 901399 h 1864576"/>
              <a:gd name="connsiteX489" fmla="*/ 1187341 w 1656655"/>
              <a:gd name="connsiteY489" fmla="*/ 884050 h 1864576"/>
              <a:gd name="connsiteX490" fmla="*/ 1166190 w 1656655"/>
              <a:gd name="connsiteY490" fmla="*/ 857348 h 1864576"/>
              <a:gd name="connsiteX491" fmla="*/ 1144845 w 1656655"/>
              <a:gd name="connsiteY491" fmla="*/ 840200 h 1864576"/>
              <a:gd name="connsiteX492" fmla="*/ 1157265 w 1656655"/>
              <a:gd name="connsiteY492" fmla="*/ 852282 h 1864576"/>
              <a:gd name="connsiteX493" fmla="*/ 1176281 w 1656655"/>
              <a:gd name="connsiteY493" fmla="*/ 881909 h 1864576"/>
              <a:gd name="connsiteX494" fmla="*/ 1178028 w 1656655"/>
              <a:gd name="connsiteY494" fmla="*/ 916989 h 1864576"/>
              <a:gd name="connsiteX495" fmla="*/ 1165995 w 1656655"/>
              <a:gd name="connsiteY495" fmla="*/ 922448 h 1864576"/>
              <a:gd name="connsiteX496" fmla="*/ 1127766 w 1656655"/>
              <a:gd name="connsiteY496" fmla="*/ 906073 h 1864576"/>
              <a:gd name="connsiteX497" fmla="*/ 1098463 w 1656655"/>
              <a:gd name="connsiteY497" fmla="*/ 852674 h 1864576"/>
              <a:gd name="connsiteX498" fmla="*/ 1146200 w 1656655"/>
              <a:gd name="connsiteY498" fmla="*/ 834350 h 1864576"/>
              <a:gd name="connsiteX499" fmla="*/ 1177636 w 1656655"/>
              <a:gd name="connsiteY499" fmla="*/ 799662 h 1864576"/>
              <a:gd name="connsiteX500" fmla="*/ 1227316 w 1656655"/>
              <a:gd name="connsiteY500" fmla="*/ 787188 h 1864576"/>
              <a:gd name="connsiteX501" fmla="*/ 1283788 w 1656655"/>
              <a:gd name="connsiteY501" fmla="*/ 828309 h 1864576"/>
              <a:gd name="connsiteX502" fmla="*/ 1296404 w 1656655"/>
              <a:gd name="connsiteY502" fmla="*/ 868460 h 1864576"/>
              <a:gd name="connsiteX503" fmla="*/ 1238571 w 1656655"/>
              <a:gd name="connsiteY503" fmla="*/ 858715 h 1864576"/>
              <a:gd name="connsiteX504" fmla="*/ 1223827 w 1656655"/>
              <a:gd name="connsiteY504" fmla="*/ 840396 h 1864576"/>
              <a:gd name="connsiteX505" fmla="*/ 1184238 w 1656655"/>
              <a:gd name="connsiteY505" fmla="*/ 802974 h 1864576"/>
              <a:gd name="connsiteX506" fmla="*/ 1226543 w 1656655"/>
              <a:gd name="connsiteY506" fmla="*/ 853257 h 1864576"/>
              <a:gd name="connsiteX507" fmla="*/ 1236633 w 1656655"/>
              <a:gd name="connsiteY507" fmla="*/ 920498 h 1864576"/>
              <a:gd name="connsiteX508" fmla="*/ 1230037 w 1656655"/>
              <a:gd name="connsiteY508" fmla="*/ 702407 h 1864576"/>
              <a:gd name="connsiteX509" fmla="*/ 1236438 w 1656655"/>
              <a:gd name="connsiteY509" fmla="*/ 678630 h 1864576"/>
              <a:gd name="connsiteX510" fmla="*/ 1262056 w 1656655"/>
              <a:gd name="connsiteY510" fmla="*/ 645500 h 1864576"/>
              <a:gd name="connsiteX511" fmla="*/ 1295626 w 1656655"/>
              <a:gd name="connsiteY511" fmla="*/ 631659 h 1864576"/>
              <a:gd name="connsiteX512" fmla="*/ 1320470 w 1656655"/>
              <a:gd name="connsiteY512" fmla="*/ 623472 h 1864576"/>
              <a:gd name="connsiteX513" fmla="*/ 1326871 w 1656655"/>
              <a:gd name="connsiteY513" fmla="*/ 626789 h 1864576"/>
              <a:gd name="connsiteX514" fmla="*/ 1300480 w 1656655"/>
              <a:gd name="connsiteY514" fmla="*/ 690908 h 1864576"/>
              <a:gd name="connsiteX515" fmla="*/ 1237602 w 1656655"/>
              <a:gd name="connsiteY515" fmla="*/ 736513 h 1864576"/>
              <a:gd name="connsiteX516" fmla="*/ 1244395 w 1656655"/>
              <a:gd name="connsiteY516" fmla="*/ 734372 h 1864576"/>
              <a:gd name="connsiteX517" fmla="*/ 1343172 w 1656655"/>
              <a:gd name="connsiteY517" fmla="*/ 705332 h 1864576"/>
              <a:gd name="connsiteX518" fmla="*/ 1344532 w 1656655"/>
              <a:gd name="connsiteY518" fmla="*/ 710398 h 1864576"/>
              <a:gd name="connsiteX519" fmla="*/ 1300093 w 1656655"/>
              <a:gd name="connsiteY519" fmla="*/ 759707 h 1864576"/>
              <a:gd name="connsiteX520" fmla="*/ 1283597 w 1656655"/>
              <a:gd name="connsiteY520" fmla="*/ 758149 h 1864576"/>
              <a:gd name="connsiteX521" fmla="*/ 1230037 w 1656655"/>
              <a:gd name="connsiteY521" fmla="*/ 768090 h 1864576"/>
              <a:gd name="connsiteX522" fmla="*/ 1298733 w 1656655"/>
              <a:gd name="connsiteY522" fmla="*/ 764969 h 1864576"/>
              <a:gd name="connsiteX523" fmla="*/ 1337935 w 1656655"/>
              <a:gd name="connsiteY523" fmla="*/ 788942 h 1864576"/>
              <a:gd name="connsiteX524" fmla="*/ 1289225 w 1656655"/>
              <a:gd name="connsiteY524" fmla="*/ 811744 h 1864576"/>
              <a:gd name="connsiteX525" fmla="*/ 1274089 w 1656655"/>
              <a:gd name="connsiteY525" fmla="*/ 804924 h 1864576"/>
              <a:gd name="connsiteX526" fmla="*/ 1257010 w 1656655"/>
              <a:gd name="connsiteY526" fmla="*/ 792058 h 1864576"/>
              <a:gd name="connsiteX527" fmla="*/ 1247502 w 1656655"/>
              <a:gd name="connsiteY527" fmla="*/ 786605 h 1864576"/>
              <a:gd name="connsiteX528" fmla="*/ 1307659 w 1656655"/>
              <a:gd name="connsiteY528" fmla="*/ 794787 h 1864576"/>
              <a:gd name="connsiteX529" fmla="*/ 1312318 w 1656655"/>
              <a:gd name="connsiteY529" fmla="*/ 789334 h 1864576"/>
              <a:gd name="connsiteX530" fmla="*/ 1274089 w 1656655"/>
              <a:gd name="connsiteY530" fmla="*/ 783484 h 1864576"/>
              <a:gd name="connsiteX531" fmla="*/ 1244590 w 1656655"/>
              <a:gd name="connsiteY531" fmla="*/ 785630 h 1864576"/>
              <a:gd name="connsiteX532" fmla="*/ 1219941 w 1656655"/>
              <a:gd name="connsiteY532" fmla="*/ 777247 h 1864576"/>
              <a:gd name="connsiteX533" fmla="*/ 1230228 w 1656655"/>
              <a:gd name="connsiteY533" fmla="*/ 725210 h 1864576"/>
              <a:gd name="connsiteX534" fmla="*/ 1197431 w 1656655"/>
              <a:gd name="connsiteY534" fmla="*/ 698507 h 1864576"/>
              <a:gd name="connsiteX535" fmla="*/ 1198209 w 1656655"/>
              <a:gd name="connsiteY535" fmla="*/ 644133 h 1864576"/>
              <a:gd name="connsiteX536" fmla="*/ 1271950 w 1656655"/>
              <a:gd name="connsiteY536" fmla="*/ 535968 h 1864576"/>
              <a:gd name="connsiteX537" fmla="*/ 1280490 w 1656655"/>
              <a:gd name="connsiteY537" fmla="*/ 555649 h 1864576"/>
              <a:gd name="connsiteX538" fmla="*/ 1284370 w 1656655"/>
              <a:gd name="connsiteY538" fmla="*/ 585472 h 1864576"/>
              <a:gd name="connsiteX539" fmla="*/ 1278160 w 1656655"/>
              <a:gd name="connsiteY539" fmla="*/ 622502 h 1864576"/>
              <a:gd name="connsiteX540" fmla="*/ 1267488 w 1656655"/>
              <a:gd name="connsiteY540" fmla="*/ 633026 h 1864576"/>
              <a:gd name="connsiteX541" fmla="*/ 1232944 w 1656655"/>
              <a:gd name="connsiteY541" fmla="*/ 673951 h 1864576"/>
              <a:gd name="connsiteX542" fmla="*/ 1230037 w 1656655"/>
              <a:gd name="connsiteY542" fmla="*/ 702407 h 1864576"/>
              <a:gd name="connsiteX543" fmla="*/ 1417887 w 1656655"/>
              <a:gd name="connsiteY543" fmla="*/ 647058 h 1864576"/>
              <a:gd name="connsiteX544" fmla="*/ 1352097 w 1656655"/>
              <a:gd name="connsiteY544" fmla="*/ 700849 h 1864576"/>
              <a:gd name="connsiteX545" fmla="*/ 1301258 w 1656655"/>
              <a:gd name="connsiteY545" fmla="*/ 699678 h 1864576"/>
              <a:gd name="connsiteX546" fmla="*/ 1348995 w 1656655"/>
              <a:gd name="connsiteY546" fmla="*/ 663623 h 1864576"/>
              <a:gd name="connsiteX547" fmla="*/ 1378102 w 1656655"/>
              <a:gd name="connsiteY547" fmla="*/ 633026 h 1864576"/>
              <a:gd name="connsiteX548" fmla="*/ 1432054 w 1656655"/>
              <a:gd name="connsiteY548" fmla="*/ 627176 h 1864576"/>
              <a:gd name="connsiteX549" fmla="*/ 1410316 w 1656655"/>
              <a:gd name="connsiteY549" fmla="*/ 684284 h 1864576"/>
              <a:gd name="connsiteX550" fmla="*/ 1337935 w 1656655"/>
              <a:gd name="connsiteY550" fmla="*/ 744700 h 1864576"/>
              <a:gd name="connsiteX551" fmla="*/ 1351711 w 1656655"/>
              <a:gd name="connsiteY551" fmla="*/ 713514 h 1864576"/>
              <a:gd name="connsiteX552" fmla="*/ 1362966 w 1656655"/>
              <a:gd name="connsiteY552" fmla="*/ 703769 h 1864576"/>
              <a:gd name="connsiteX553" fmla="*/ 1368985 w 1656655"/>
              <a:gd name="connsiteY553" fmla="*/ 698703 h 1864576"/>
              <a:gd name="connsiteX554" fmla="*/ 1417887 w 1656655"/>
              <a:gd name="connsiteY554" fmla="*/ 647058 h 1864576"/>
              <a:gd name="connsiteX555" fmla="*/ 1427395 w 1656655"/>
              <a:gd name="connsiteY555" fmla="*/ 733593 h 1864576"/>
              <a:gd name="connsiteX556" fmla="*/ 1342589 w 1656655"/>
              <a:gd name="connsiteY556" fmla="*/ 780172 h 1864576"/>
              <a:gd name="connsiteX557" fmla="*/ 1318332 w 1656655"/>
              <a:gd name="connsiteY557" fmla="*/ 764386 h 1864576"/>
              <a:gd name="connsiteX558" fmla="*/ 1356174 w 1656655"/>
              <a:gd name="connsiteY558" fmla="*/ 742363 h 1864576"/>
              <a:gd name="connsiteX559" fmla="*/ 1386641 w 1656655"/>
              <a:gd name="connsiteY559" fmla="*/ 722677 h 1864576"/>
              <a:gd name="connsiteX560" fmla="*/ 1442340 w 1656655"/>
              <a:gd name="connsiteY560" fmla="*/ 720923 h 1864576"/>
              <a:gd name="connsiteX561" fmla="*/ 1388971 w 1656655"/>
              <a:gd name="connsiteY561" fmla="*/ 781343 h 1864576"/>
              <a:gd name="connsiteX562" fmla="*/ 1334050 w 1656655"/>
              <a:gd name="connsiteY562" fmla="*/ 803753 h 1864576"/>
              <a:gd name="connsiteX563" fmla="*/ 1348799 w 1656655"/>
              <a:gd name="connsiteY563" fmla="*/ 787771 h 1864576"/>
              <a:gd name="connsiteX564" fmla="*/ 1427395 w 1656655"/>
              <a:gd name="connsiteY564" fmla="*/ 733593 h 1864576"/>
              <a:gd name="connsiteX565" fmla="*/ 1289998 w 1656655"/>
              <a:gd name="connsiteY565" fmla="*/ 823439 h 1864576"/>
              <a:gd name="connsiteX566" fmla="*/ 1367238 w 1656655"/>
              <a:gd name="connsiteY566" fmla="*/ 800049 h 1864576"/>
              <a:gd name="connsiteX567" fmla="*/ 1430502 w 1656655"/>
              <a:gd name="connsiteY567" fmla="*/ 813111 h 1864576"/>
              <a:gd name="connsiteX568" fmla="*/ 1433801 w 1656655"/>
              <a:gd name="connsiteY568" fmla="*/ 839421 h 1864576"/>
              <a:gd name="connsiteX569" fmla="*/ 1306494 w 1656655"/>
              <a:gd name="connsiteY569" fmla="*/ 867485 h 1864576"/>
              <a:gd name="connsiteX570" fmla="*/ 1301062 w 1656655"/>
              <a:gd name="connsiteY570" fmla="*/ 844683 h 1864576"/>
              <a:gd name="connsiteX571" fmla="*/ 1428946 w 1656655"/>
              <a:gd name="connsiteY571" fmla="*/ 832792 h 1864576"/>
              <a:gd name="connsiteX572" fmla="*/ 1296404 w 1656655"/>
              <a:gd name="connsiteY572" fmla="*/ 834350 h 1864576"/>
              <a:gd name="connsiteX573" fmla="*/ 1289998 w 1656655"/>
              <a:gd name="connsiteY573" fmla="*/ 823439 h 1864576"/>
              <a:gd name="connsiteX574" fmla="*/ 1243039 w 1656655"/>
              <a:gd name="connsiteY574" fmla="*/ 870018 h 1864576"/>
              <a:gd name="connsiteX575" fmla="*/ 1253712 w 1656655"/>
              <a:gd name="connsiteY575" fmla="*/ 872747 h 1864576"/>
              <a:gd name="connsiteX576" fmla="*/ 1277578 w 1656655"/>
              <a:gd name="connsiteY576" fmla="*/ 876451 h 1864576"/>
              <a:gd name="connsiteX577" fmla="*/ 1294657 w 1656655"/>
              <a:gd name="connsiteY577" fmla="*/ 879959 h 1864576"/>
              <a:gd name="connsiteX578" fmla="*/ 1403137 w 1656655"/>
              <a:gd name="connsiteY578" fmla="*/ 932384 h 1864576"/>
              <a:gd name="connsiteX579" fmla="*/ 1310571 w 1656655"/>
              <a:gd name="connsiteY579" fmla="*/ 875672 h 1864576"/>
              <a:gd name="connsiteX580" fmla="*/ 1351907 w 1656655"/>
              <a:gd name="connsiteY580" fmla="*/ 873722 h 1864576"/>
              <a:gd name="connsiteX581" fmla="*/ 1355983 w 1656655"/>
              <a:gd name="connsiteY581" fmla="*/ 874305 h 1864576"/>
              <a:gd name="connsiteX582" fmla="*/ 1396928 w 1656655"/>
              <a:gd name="connsiteY582" fmla="*/ 903153 h 1864576"/>
              <a:gd name="connsiteX583" fmla="*/ 1409543 w 1656655"/>
              <a:gd name="connsiteY583" fmla="*/ 934334 h 1864576"/>
              <a:gd name="connsiteX584" fmla="*/ 1384312 w 1656655"/>
              <a:gd name="connsiteY584" fmla="*/ 941742 h 1864576"/>
              <a:gd name="connsiteX585" fmla="*/ 1243039 w 1656655"/>
              <a:gd name="connsiteY585" fmla="*/ 870018 h 1864576"/>
              <a:gd name="connsiteX586" fmla="*/ 1248471 w 1656655"/>
              <a:gd name="connsiteY586" fmla="*/ 886583 h 1864576"/>
              <a:gd name="connsiteX587" fmla="*/ 1327453 w 1656655"/>
              <a:gd name="connsiteY587" fmla="*/ 934138 h 1864576"/>
              <a:gd name="connsiteX588" fmla="*/ 1352680 w 1656655"/>
              <a:gd name="connsiteY588" fmla="*/ 992025 h 1864576"/>
              <a:gd name="connsiteX589" fmla="*/ 1340456 w 1656655"/>
              <a:gd name="connsiteY589" fmla="*/ 1006253 h 1864576"/>
              <a:gd name="connsiteX590" fmla="*/ 1224409 w 1656655"/>
              <a:gd name="connsiteY590" fmla="*/ 926539 h 1864576"/>
              <a:gd name="connsiteX591" fmla="*/ 1245946 w 1656655"/>
              <a:gd name="connsiteY591" fmla="*/ 916793 h 1864576"/>
              <a:gd name="connsiteX592" fmla="*/ 1247889 w 1656655"/>
              <a:gd name="connsiteY592" fmla="*/ 906073 h 1864576"/>
              <a:gd name="connsiteX593" fmla="*/ 1335797 w 1656655"/>
              <a:gd name="connsiteY593" fmla="*/ 986371 h 1864576"/>
              <a:gd name="connsiteX594" fmla="*/ 1247889 w 1656655"/>
              <a:gd name="connsiteY594" fmla="*/ 890287 h 1864576"/>
              <a:gd name="connsiteX595" fmla="*/ 1248471 w 1656655"/>
              <a:gd name="connsiteY595" fmla="*/ 886583 h 1864576"/>
              <a:gd name="connsiteX596" fmla="*/ 1273893 w 1656655"/>
              <a:gd name="connsiteY596" fmla="*/ 1053028 h 1864576"/>
              <a:gd name="connsiteX597" fmla="*/ 1249053 w 1656655"/>
              <a:gd name="connsiteY597" fmla="*/ 1055169 h 1864576"/>
              <a:gd name="connsiteX598" fmla="*/ 1158234 w 1656655"/>
              <a:gd name="connsiteY598" fmla="*/ 929851 h 1864576"/>
              <a:gd name="connsiteX599" fmla="*/ 1184820 w 1656655"/>
              <a:gd name="connsiteY599" fmla="*/ 923613 h 1864576"/>
              <a:gd name="connsiteX600" fmla="*/ 1263220 w 1656655"/>
              <a:gd name="connsiteY600" fmla="*/ 1049711 h 1864576"/>
              <a:gd name="connsiteX601" fmla="*/ 1188701 w 1656655"/>
              <a:gd name="connsiteY601" fmla="*/ 908606 h 1864576"/>
              <a:gd name="connsiteX602" fmla="*/ 1188701 w 1656655"/>
              <a:gd name="connsiteY602" fmla="*/ 901399 h 1864576"/>
              <a:gd name="connsiteX603" fmla="*/ 1213154 w 1656655"/>
              <a:gd name="connsiteY603" fmla="*/ 928685 h 1864576"/>
              <a:gd name="connsiteX604" fmla="*/ 1254099 w 1656655"/>
              <a:gd name="connsiteY604" fmla="*/ 968635 h 1864576"/>
              <a:gd name="connsiteX605" fmla="*/ 1273893 w 1656655"/>
              <a:gd name="connsiteY605" fmla="*/ 1053028 h 1864576"/>
              <a:gd name="connsiteX606" fmla="*/ 1127957 w 1656655"/>
              <a:gd name="connsiteY606" fmla="*/ 967273 h 1864576"/>
              <a:gd name="connsiteX607" fmla="*/ 1180940 w 1656655"/>
              <a:gd name="connsiteY607" fmla="*/ 1060823 h 1864576"/>
              <a:gd name="connsiteX608" fmla="*/ 1123690 w 1656655"/>
              <a:gd name="connsiteY608" fmla="*/ 932776 h 1864576"/>
              <a:gd name="connsiteX609" fmla="*/ 1124468 w 1656655"/>
              <a:gd name="connsiteY609" fmla="*/ 915235 h 1864576"/>
              <a:gd name="connsiteX610" fmla="*/ 1143680 w 1656655"/>
              <a:gd name="connsiteY610" fmla="*/ 925956 h 1864576"/>
              <a:gd name="connsiteX611" fmla="*/ 1186567 w 1656655"/>
              <a:gd name="connsiteY611" fmla="*/ 1011123 h 1864576"/>
              <a:gd name="connsiteX612" fmla="*/ 1190639 w 1656655"/>
              <a:gd name="connsiteY612" fmla="*/ 1073297 h 1864576"/>
              <a:gd name="connsiteX613" fmla="*/ 1177250 w 1656655"/>
              <a:gd name="connsiteY613" fmla="*/ 1073488 h 1864576"/>
              <a:gd name="connsiteX614" fmla="*/ 1141933 w 1656655"/>
              <a:gd name="connsiteY614" fmla="*/ 1039775 h 1864576"/>
              <a:gd name="connsiteX615" fmla="*/ 1127957 w 1656655"/>
              <a:gd name="connsiteY615" fmla="*/ 967273 h 1864576"/>
              <a:gd name="connsiteX616" fmla="*/ 1435156 w 1656655"/>
              <a:gd name="connsiteY616" fmla="*/ 1003132 h 1864576"/>
              <a:gd name="connsiteX617" fmla="*/ 1411094 w 1656655"/>
              <a:gd name="connsiteY617" fmla="*/ 998066 h 1864576"/>
              <a:gd name="connsiteX618" fmla="*/ 1399839 w 1656655"/>
              <a:gd name="connsiteY618" fmla="*/ 978772 h 1864576"/>
              <a:gd name="connsiteX619" fmla="*/ 1483089 w 1656655"/>
              <a:gd name="connsiteY619" fmla="*/ 967660 h 1864576"/>
              <a:gd name="connsiteX620" fmla="*/ 1544219 w 1656655"/>
              <a:gd name="connsiteY620" fmla="*/ 953628 h 1864576"/>
              <a:gd name="connsiteX621" fmla="*/ 1393629 w 1656655"/>
              <a:gd name="connsiteY621" fmla="*/ 970198 h 1864576"/>
              <a:gd name="connsiteX622" fmla="*/ 1379462 w 1656655"/>
              <a:gd name="connsiteY622" fmla="*/ 950512 h 1864576"/>
              <a:gd name="connsiteX623" fmla="*/ 1411290 w 1656655"/>
              <a:gd name="connsiteY623" fmla="*/ 948758 h 1864576"/>
              <a:gd name="connsiteX624" fmla="*/ 1493571 w 1656655"/>
              <a:gd name="connsiteY624" fmla="*/ 933555 h 1864576"/>
              <a:gd name="connsiteX625" fmla="*/ 1597006 w 1656655"/>
              <a:gd name="connsiteY625" fmla="*/ 920884 h 1864576"/>
              <a:gd name="connsiteX626" fmla="*/ 1597589 w 1656655"/>
              <a:gd name="connsiteY626" fmla="*/ 934530 h 1864576"/>
              <a:gd name="connsiteX627" fmla="*/ 1435156 w 1656655"/>
              <a:gd name="connsiteY627" fmla="*/ 1003132 h 1864576"/>
              <a:gd name="connsiteX628" fmla="*/ 1341425 w 1656655"/>
              <a:gd name="connsiteY628" fmla="*/ 939988 h 1864576"/>
              <a:gd name="connsiteX629" fmla="*/ 1366656 w 1656655"/>
              <a:gd name="connsiteY629" fmla="*/ 948954 h 1864576"/>
              <a:gd name="connsiteX630" fmla="*/ 1428560 w 1656655"/>
              <a:gd name="connsiteY630" fmla="*/ 1057702 h 1864576"/>
              <a:gd name="connsiteX631" fmla="*/ 1433218 w 1656655"/>
              <a:gd name="connsiteY631" fmla="*/ 1117343 h 1864576"/>
              <a:gd name="connsiteX632" fmla="*/ 1420020 w 1656655"/>
              <a:gd name="connsiteY632" fmla="*/ 1125917 h 1864576"/>
              <a:gd name="connsiteX633" fmla="*/ 1370150 w 1656655"/>
              <a:gd name="connsiteY633" fmla="*/ 1086550 h 1864576"/>
              <a:gd name="connsiteX634" fmla="*/ 1368207 w 1656655"/>
              <a:gd name="connsiteY634" fmla="*/ 1082263 h 1864576"/>
              <a:gd name="connsiteX635" fmla="*/ 1346861 w 1656655"/>
              <a:gd name="connsiteY635" fmla="*/ 1013465 h 1864576"/>
              <a:gd name="connsiteX636" fmla="*/ 1357339 w 1656655"/>
              <a:gd name="connsiteY636" fmla="*/ 1003911 h 1864576"/>
              <a:gd name="connsiteX637" fmla="*/ 1361801 w 1656655"/>
              <a:gd name="connsiteY637" fmla="*/ 1010540 h 1864576"/>
              <a:gd name="connsiteX638" fmla="*/ 1415171 w 1656655"/>
              <a:gd name="connsiteY638" fmla="*/ 1097074 h 1864576"/>
              <a:gd name="connsiteX639" fmla="*/ 1422545 w 1656655"/>
              <a:gd name="connsiteY639" fmla="*/ 1111689 h 1864576"/>
              <a:gd name="connsiteX640" fmla="*/ 1400035 w 1656655"/>
              <a:gd name="connsiteY640" fmla="*/ 1056340 h 1864576"/>
              <a:gd name="connsiteX641" fmla="*/ 1365295 w 1656655"/>
              <a:gd name="connsiteY641" fmla="*/ 997483 h 1864576"/>
              <a:gd name="connsiteX642" fmla="*/ 1354623 w 1656655"/>
              <a:gd name="connsiteY642" fmla="*/ 973118 h 1864576"/>
              <a:gd name="connsiteX643" fmla="*/ 1341425 w 1656655"/>
              <a:gd name="connsiteY643" fmla="*/ 939988 h 1864576"/>
              <a:gd name="connsiteX644" fmla="*/ 1283015 w 1656655"/>
              <a:gd name="connsiteY644" fmla="*/ 992221 h 1864576"/>
              <a:gd name="connsiteX645" fmla="*/ 1338709 w 1656655"/>
              <a:gd name="connsiteY645" fmla="*/ 1013465 h 1864576"/>
              <a:gd name="connsiteX646" fmla="*/ 1370732 w 1656655"/>
              <a:gd name="connsiteY646" fmla="*/ 1152032 h 1864576"/>
              <a:gd name="connsiteX647" fmla="*/ 1365682 w 1656655"/>
              <a:gd name="connsiteY647" fmla="*/ 1161777 h 1864576"/>
              <a:gd name="connsiteX648" fmla="*/ 1316976 w 1656655"/>
              <a:gd name="connsiteY648" fmla="*/ 1128255 h 1864576"/>
              <a:gd name="connsiteX649" fmla="*/ 1289416 w 1656655"/>
              <a:gd name="connsiteY649" fmla="*/ 1024376 h 1864576"/>
              <a:gd name="connsiteX650" fmla="*/ 1356174 w 1656655"/>
              <a:gd name="connsiteY650" fmla="*/ 1138588 h 1864576"/>
              <a:gd name="connsiteX651" fmla="*/ 1334050 w 1656655"/>
              <a:gd name="connsiteY651" fmla="*/ 1078946 h 1864576"/>
              <a:gd name="connsiteX652" fmla="*/ 1283015 w 1656655"/>
              <a:gd name="connsiteY652" fmla="*/ 992221 h 1864576"/>
              <a:gd name="connsiteX653" fmla="*/ 1219364 w 1656655"/>
              <a:gd name="connsiteY653" fmla="*/ 1040162 h 1864576"/>
              <a:gd name="connsiteX654" fmla="*/ 1243230 w 1656655"/>
              <a:gd name="connsiteY654" fmla="*/ 1061210 h 1864576"/>
              <a:gd name="connsiteX655" fmla="*/ 1297764 w 1656655"/>
              <a:gd name="connsiteY655" fmla="*/ 1167823 h 1864576"/>
              <a:gd name="connsiteX656" fmla="*/ 1260113 w 1656655"/>
              <a:gd name="connsiteY656" fmla="*/ 1068618 h 1864576"/>
              <a:gd name="connsiteX657" fmla="*/ 1283015 w 1656655"/>
              <a:gd name="connsiteY657" fmla="*/ 1052249 h 1864576"/>
              <a:gd name="connsiteX658" fmla="*/ 1285148 w 1656655"/>
              <a:gd name="connsiteY658" fmla="*/ 1040162 h 1864576"/>
              <a:gd name="connsiteX659" fmla="*/ 1309019 w 1656655"/>
              <a:gd name="connsiteY659" fmla="*/ 1166652 h 1864576"/>
              <a:gd name="connsiteX660" fmla="*/ 1290389 w 1656655"/>
              <a:gd name="connsiteY660" fmla="*/ 1181463 h 1864576"/>
              <a:gd name="connsiteX661" fmla="*/ 1255068 w 1656655"/>
              <a:gd name="connsiteY661" fmla="*/ 1157103 h 1864576"/>
              <a:gd name="connsiteX662" fmla="*/ 1251187 w 1656655"/>
              <a:gd name="connsiteY662" fmla="*/ 1134105 h 1864576"/>
              <a:gd name="connsiteX663" fmla="*/ 1219364 w 1656655"/>
              <a:gd name="connsiteY663" fmla="*/ 1040162 h 1864576"/>
              <a:gd name="connsiteX664" fmla="*/ 1233335 w 1656655"/>
              <a:gd name="connsiteY664" fmla="*/ 1094345 h 1864576"/>
              <a:gd name="connsiteX665" fmla="*/ 1242065 w 1656655"/>
              <a:gd name="connsiteY665" fmla="*/ 1197641 h 1864576"/>
              <a:gd name="connsiteX666" fmla="*/ 1231202 w 1656655"/>
              <a:gd name="connsiteY666" fmla="*/ 1200370 h 1864576"/>
              <a:gd name="connsiteX667" fmla="*/ 1185985 w 1656655"/>
              <a:gd name="connsiteY667" fmla="*/ 1159244 h 1864576"/>
              <a:gd name="connsiteX668" fmla="*/ 1169489 w 1656655"/>
              <a:gd name="connsiteY668" fmla="*/ 1077192 h 1864576"/>
              <a:gd name="connsiteX669" fmla="*/ 1187341 w 1656655"/>
              <a:gd name="connsiteY669" fmla="*/ 1087912 h 1864576"/>
              <a:gd name="connsiteX670" fmla="*/ 1193942 w 1656655"/>
              <a:gd name="connsiteY670" fmla="*/ 1085183 h 1864576"/>
              <a:gd name="connsiteX671" fmla="*/ 1235469 w 1656655"/>
              <a:gd name="connsiteY671" fmla="*/ 1192379 h 1864576"/>
              <a:gd name="connsiteX672" fmla="*/ 1199760 w 1656655"/>
              <a:gd name="connsiteY672" fmla="*/ 1075438 h 1864576"/>
              <a:gd name="connsiteX673" fmla="*/ 1200343 w 1656655"/>
              <a:gd name="connsiteY673" fmla="*/ 1023793 h 1864576"/>
              <a:gd name="connsiteX674" fmla="*/ 1233335 w 1656655"/>
              <a:gd name="connsiteY674" fmla="*/ 1094345 h 1864576"/>
              <a:gd name="connsiteX675" fmla="*/ 1171818 w 1656655"/>
              <a:gd name="connsiteY675" fmla="*/ 1115001 h 1864576"/>
              <a:gd name="connsiteX676" fmla="*/ 1175894 w 1656655"/>
              <a:gd name="connsiteY676" fmla="*/ 1204461 h 1864576"/>
              <a:gd name="connsiteX677" fmla="*/ 1155518 w 1656655"/>
              <a:gd name="connsiteY677" fmla="*/ 1212452 h 1864576"/>
              <a:gd name="connsiteX678" fmla="*/ 1120391 w 1656655"/>
              <a:gd name="connsiteY678" fmla="*/ 1182242 h 1864576"/>
              <a:gd name="connsiteX679" fmla="*/ 1136496 w 1656655"/>
              <a:gd name="connsiteY679" fmla="*/ 1128451 h 1864576"/>
              <a:gd name="connsiteX680" fmla="*/ 1169293 w 1656655"/>
              <a:gd name="connsiteY680" fmla="*/ 1206411 h 1864576"/>
              <a:gd name="connsiteX681" fmla="*/ 1139990 w 1656655"/>
              <a:gd name="connsiteY681" fmla="*/ 1108769 h 1864576"/>
              <a:gd name="connsiteX682" fmla="*/ 1142902 w 1656655"/>
              <a:gd name="connsiteY682" fmla="*/ 1052636 h 1864576"/>
              <a:gd name="connsiteX683" fmla="*/ 1171818 w 1656655"/>
              <a:gd name="connsiteY683" fmla="*/ 1115001 h 1864576"/>
              <a:gd name="connsiteX684" fmla="*/ 1594481 w 1656655"/>
              <a:gd name="connsiteY684" fmla="*/ 740021 h 1864576"/>
              <a:gd name="connsiteX685" fmla="*/ 1450101 w 1656655"/>
              <a:gd name="connsiteY685" fmla="*/ 830651 h 1864576"/>
              <a:gd name="connsiteX686" fmla="*/ 1446221 w 1656655"/>
              <a:gd name="connsiteY686" fmla="*/ 815644 h 1864576"/>
              <a:gd name="connsiteX687" fmla="*/ 1534129 w 1656655"/>
              <a:gd name="connsiteY687" fmla="*/ 736905 h 1864576"/>
              <a:gd name="connsiteX688" fmla="*/ 1572357 w 1656655"/>
              <a:gd name="connsiteY688" fmla="*/ 709815 h 1864576"/>
              <a:gd name="connsiteX689" fmla="*/ 1642414 w 1656655"/>
              <a:gd name="connsiteY689" fmla="*/ 684475 h 1864576"/>
              <a:gd name="connsiteX690" fmla="*/ 1643388 w 1656655"/>
              <a:gd name="connsiteY690" fmla="*/ 692466 h 1864576"/>
              <a:gd name="connsiteX691" fmla="*/ 1508707 w 1656655"/>
              <a:gd name="connsiteY691" fmla="*/ 847603 h 1864576"/>
              <a:gd name="connsiteX692" fmla="*/ 1413620 w 1656655"/>
              <a:gd name="connsiteY692" fmla="*/ 882688 h 1864576"/>
              <a:gd name="connsiteX693" fmla="*/ 1389749 w 1656655"/>
              <a:gd name="connsiteY693" fmla="*/ 885804 h 1864576"/>
              <a:gd name="connsiteX694" fmla="*/ 1375195 w 1656655"/>
              <a:gd name="connsiteY694" fmla="*/ 875280 h 1864576"/>
              <a:gd name="connsiteX695" fmla="*/ 1370150 w 1656655"/>
              <a:gd name="connsiteY695" fmla="*/ 871772 h 1864576"/>
              <a:gd name="connsiteX696" fmla="*/ 1594481 w 1656655"/>
              <a:gd name="connsiteY696" fmla="*/ 740021 h 1864576"/>
              <a:gd name="connsiteX697" fmla="*/ 1561494 w 1656655"/>
              <a:gd name="connsiteY697" fmla="*/ 647058 h 1864576"/>
              <a:gd name="connsiteX698" fmla="*/ 1555670 w 1656655"/>
              <a:gd name="connsiteY698" fmla="*/ 692466 h 1864576"/>
              <a:gd name="connsiteX699" fmla="*/ 1442144 w 1656655"/>
              <a:gd name="connsiteY699" fmla="*/ 809407 h 1864576"/>
              <a:gd name="connsiteX700" fmla="*/ 1435548 w 1656655"/>
              <a:gd name="connsiteY700" fmla="*/ 807261 h 1864576"/>
              <a:gd name="connsiteX701" fmla="*/ 1406049 w 1656655"/>
              <a:gd name="connsiteY701" fmla="*/ 795958 h 1864576"/>
              <a:gd name="connsiteX702" fmla="*/ 1597393 w 1656655"/>
              <a:gd name="connsiteY702" fmla="*/ 524856 h 1864576"/>
              <a:gd name="connsiteX703" fmla="*/ 1404106 w 1656655"/>
              <a:gd name="connsiteY703" fmla="*/ 783097 h 1864576"/>
              <a:gd name="connsiteX704" fmla="*/ 1383147 w 1656655"/>
              <a:gd name="connsiteY704" fmla="*/ 792842 h 1864576"/>
              <a:gd name="connsiteX705" fmla="*/ 1395181 w 1656655"/>
              <a:gd name="connsiteY705" fmla="*/ 785238 h 1864576"/>
              <a:gd name="connsiteX706" fmla="*/ 1461743 w 1656655"/>
              <a:gd name="connsiteY706" fmla="*/ 724431 h 1864576"/>
              <a:gd name="connsiteX707" fmla="*/ 1507351 w 1656655"/>
              <a:gd name="connsiteY707" fmla="*/ 667131 h 1864576"/>
              <a:gd name="connsiteX708" fmla="*/ 1521709 w 1656655"/>
              <a:gd name="connsiteY708" fmla="*/ 596187 h 1864576"/>
              <a:gd name="connsiteX709" fmla="*/ 1522678 w 1656655"/>
              <a:gd name="connsiteY709" fmla="*/ 586251 h 1864576"/>
              <a:gd name="connsiteX710" fmla="*/ 1531026 w 1656655"/>
              <a:gd name="connsiteY710" fmla="*/ 572606 h 1864576"/>
              <a:gd name="connsiteX711" fmla="*/ 1602825 w 1656655"/>
              <a:gd name="connsiteY711" fmla="*/ 491724 h 1864576"/>
              <a:gd name="connsiteX712" fmla="*/ 1614472 w 1656655"/>
              <a:gd name="connsiteY712" fmla="*/ 490165 h 1864576"/>
              <a:gd name="connsiteX713" fmla="*/ 1572940 w 1656655"/>
              <a:gd name="connsiteY713" fmla="*/ 631076 h 1864576"/>
              <a:gd name="connsiteX714" fmla="*/ 1561494 w 1656655"/>
              <a:gd name="connsiteY714" fmla="*/ 647058 h 1864576"/>
              <a:gd name="connsiteX715" fmla="*/ 1581871 w 1656655"/>
              <a:gd name="connsiteY715" fmla="*/ 849553 h 1864576"/>
              <a:gd name="connsiteX716" fmla="*/ 1406632 w 1656655"/>
              <a:gd name="connsiteY716" fmla="*/ 901982 h 1864576"/>
              <a:gd name="connsiteX717" fmla="*/ 1399257 w 1656655"/>
              <a:gd name="connsiteY717" fmla="*/ 893599 h 1864576"/>
              <a:gd name="connsiteX718" fmla="*/ 1528697 w 1656655"/>
              <a:gd name="connsiteY718" fmla="*/ 845658 h 1864576"/>
              <a:gd name="connsiteX719" fmla="*/ 1576629 w 1656655"/>
              <a:gd name="connsiteY719" fmla="*/ 810186 h 1864576"/>
              <a:gd name="connsiteX720" fmla="*/ 1632519 w 1656655"/>
              <a:gd name="connsiteY720" fmla="*/ 810573 h 1864576"/>
              <a:gd name="connsiteX721" fmla="*/ 1633880 w 1656655"/>
              <a:gd name="connsiteY721" fmla="*/ 824414 h 1864576"/>
              <a:gd name="connsiteX722" fmla="*/ 1417304 w 1656655"/>
              <a:gd name="connsiteY722" fmla="*/ 939400 h 1864576"/>
              <a:gd name="connsiteX723" fmla="*/ 1412646 w 1656655"/>
              <a:gd name="connsiteY723" fmla="*/ 910948 h 1864576"/>
              <a:gd name="connsiteX724" fmla="*/ 1581871 w 1656655"/>
              <a:gd name="connsiteY724" fmla="*/ 849553 h 1864576"/>
              <a:gd name="connsiteX725" fmla="*/ 1511232 w 1656655"/>
              <a:gd name="connsiteY725" fmla="*/ 591900 h 1864576"/>
              <a:gd name="connsiteX726" fmla="*/ 1514143 w 1656655"/>
              <a:gd name="connsiteY726" fmla="*/ 634971 h 1864576"/>
              <a:gd name="connsiteX727" fmla="*/ 1450101 w 1656655"/>
              <a:gd name="connsiteY727" fmla="*/ 724235 h 1864576"/>
              <a:gd name="connsiteX728" fmla="*/ 1451652 w 1656655"/>
              <a:gd name="connsiteY728" fmla="*/ 719561 h 1864576"/>
              <a:gd name="connsiteX729" fmla="*/ 1428946 w 1656655"/>
              <a:gd name="connsiteY729" fmla="*/ 708448 h 1864576"/>
              <a:gd name="connsiteX730" fmla="*/ 1516081 w 1656655"/>
              <a:gd name="connsiteY730" fmla="*/ 501274 h 1864576"/>
              <a:gd name="connsiteX731" fmla="*/ 1416918 w 1656655"/>
              <a:gd name="connsiteY731" fmla="*/ 708061 h 1864576"/>
              <a:gd name="connsiteX732" fmla="*/ 1400422 w 1656655"/>
              <a:gd name="connsiteY732" fmla="*/ 709227 h 1864576"/>
              <a:gd name="connsiteX733" fmla="*/ 1404689 w 1656655"/>
              <a:gd name="connsiteY733" fmla="*/ 706111 h 1864576"/>
              <a:gd name="connsiteX734" fmla="*/ 1475719 w 1656655"/>
              <a:gd name="connsiteY734" fmla="*/ 577868 h 1864576"/>
              <a:gd name="connsiteX735" fmla="*/ 1476106 w 1656655"/>
              <a:gd name="connsiteY735" fmla="*/ 520182 h 1864576"/>
              <a:gd name="connsiteX736" fmla="*/ 1499781 w 1656655"/>
              <a:gd name="connsiteY736" fmla="*/ 441246 h 1864576"/>
              <a:gd name="connsiteX737" fmla="*/ 1553341 w 1656655"/>
              <a:gd name="connsiteY737" fmla="*/ 373227 h 1864576"/>
              <a:gd name="connsiteX738" fmla="*/ 1561102 w 1656655"/>
              <a:gd name="connsiteY738" fmla="*/ 368744 h 1864576"/>
              <a:gd name="connsiteX739" fmla="*/ 1555475 w 1656655"/>
              <a:gd name="connsiteY739" fmla="*/ 484123 h 1864576"/>
              <a:gd name="connsiteX740" fmla="*/ 1511232 w 1656655"/>
              <a:gd name="connsiteY740" fmla="*/ 591900 h 1864576"/>
              <a:gd name="connsiteX741" fmla="*/ 859574 w 1656655"/>
              <a:gd name="connsiteY741" fmla="*/ 749183 h 1864576"/>
              <a:gd name="connsiteX742" fmla="*/ 890623 w 1656655"/>
              <a:gd name="connsiteY742" fmla="*/ 728914 h 1864576"/>
              <a:gd name="connsiteX743" fmla="*/ 881306 w 1656655"/>
              <a:gd name="connsiteY743" fmla="*/ 752108 h 1864576"/>
              <a:gd name="connsiteX744" fmla="*/ 859574 w 1656655"/>
              <a:gd name="connsiteY744" fmla="*/ 749183 h 1864576"/>
              <a:gd name="connsiteX745" fmla="*/ 898580 w 1656655"/>
              <a:gd name="connsiteY745" fmla="*/ 736905 h 1864576"/>
              <a:gd name="connsiteX746" fmla="*/ 902461 w 1656655"/>
              <a:gd name="connsiteY746" fmla="*/ 756591 h 1864576"/>
              <a:gd name="connsiteX747" fmla="*/ 886160 w 1656655"/>
              <a:gd name="connsiteY747" fmla="*/ 753083 h 1864576"/>
              <a:gd name="connsiteX748" fmla="*/ 898580 w 1656655"/>
              <a:gd name="connsiteY748" fmla="*/ 736905 h 1864576"/>
              <a:gd name="connsiteX749" fmla="*/ 935448 w 1656655"/>
              <a:gd name="connsiteY749" fmla="*/ 730472 h 1864576"/>
              <a:gd name="connsiteX750" fmla="*/ 966112 w 1656655"/>
              <a:gd name="connsiteY750" fmla="*/ 667523 h 1864576"/>
              <a:gd name="connsiteX751" fmla="*/ 973486 w 1656655"/>
              <a:gd name="connsiteY751" fmla="*/ 696949 h 1864576"/>
              <a:gd name="connsiteX752" fmla="*/ 963004 w 1656655"/>
              <a:gd name="connsiteY752" fmla="*/ 722873 h 1864576"/>
              <a:gd name="connsiteX753" fmla="*/ 956799 w 1656655"/>
              <a:gd name="connsiteY753" fmla="*/ 734759 h 1864576"/>
              <a:gd name="connsiteX754" fmla="*/ 950007 w 1656655"/>
              <a:gd name="connsiteY754" fmla="*/ 746650 h 1864576"/>
              <a:gd name="connsiteX755" fmla="*/ 946317 w 1656655"/>
              <a:gd name="connsiteY755" fmla="*/ 751520 h 1864576"/>
              <a:gd name="connsiteX756" fmla="*/ 933119 w 1656655"/>
              <a:gd name="connsiteY756" fmla="*/ 765552 h 1864576"/>
              <a:gd name="connsiteX757" fmla="*/ 912356 w 1656655"/>
              <a:gd name="connsiteY757" fmla="*/ 758928 h 1864576"/>
              <a:gd name="connsiteX758" fmla="*/ 911191 w 1656655"/>
              <a:gd name="connsiteY758" fmla="*/ 697341 h 1864576"/>
              <a:gd name="connsiteX759" fmla="*/ 914298 w 1656655"/>
              <a:gd name="connsiteY759" fmla="*/ 692662 h 1864576"/>
              <a:gd name="connsiteX760" fmla="*/ 951945 w 1656655"/>
              <a:gd name="connsiteY760" fmla="*/ 656411 h 1864576"/>
              <a:gd name="connsiteX761" fmla="*/ 935448 w 1656655"/>
              <a:gd name="connsiteY761" fmla="*/ 730472 h 1864576"/>
              <a:gd name="connsiteX762" fmla="*/ 989591 w 1656655"/>
              <a:gd name="connsiteY762" fmla="*/ 675318 h 1864576"/>
              <a:gd name="connsiteX763" fmla="*/ 993863 w 1656655"/>
              <a:gd name="connsiteY763" fmla="*/ 656803 h 1864576"/>
              <a:gd name="connsiteX764" fmla="*/ 1014240 w 1656655"/>
              <a:gd name="connsiteY764" fmla="*/ 611003 h 1864576"/>
              <a:gd name="connsiteX765" fmla="*/ 1030927 w 1656655"/>
              <a:gd name="connsiteY765" fmla="*/ 610219 h 1864576"/>
              <a:gd name="connsiteX766" fmla="*/ 1016760 w 1656655"/>
              <a:gd name="connsiteY766" fmla="*/ 729889 h 1864576"/>
              <a:gd name="connsiteX767" fmla="*/ 995610 w 1656655"/>
              <a:gd name="connsiteY767" fmla="*/ 715661 h 1864576"/>
              <a:gd name="connsiteX768" fmla="*/ 977949 w 1656655"/>
              <a:gd name="connsiteY768" fmla="*/ 615677 h 1864576"/>
              <a:gd name="connsiteX769" fmla="*/ 991730 w 1656655"/>
              <a:gd name="connsiteY769" fmla="*/ 604178 h 1864576"/>
              <a:gd name="connsiteX770" fmla="*/ 999104 w 1656655"/>
              <a:gd name="connsiteY770" fmla="*/ 601258 h 1864576"/>
              <a:gd name="connsiteX771" fmla="*/ 1003567 w 1656655"/>
              <a:gd name="connsiteY771" fmla="*/ 607495 h 1864576"/>
              <a:gd name="connsiteX772" fmla="*/ 989591 w 1656655"/>
              <a:gd name="connsiteY772" fmla="*/ 675318 h 1864576"/>
              <a:gd name="connsiteX773" fmla="*/ 969219 w 1656655"/>
              <a:gd name="connsiteY773" fmla="*/ 730472 h 1864576"/>
              <a:gd name="connsiteX774" fmla="*/ 999104 w 1656655"/>
              <a:gd name="connsiteY774" fmla="*/ 772181 h 1864576"/>
              <a:gd name="connsiteX775" fmla="*/ 981830 w 1656655"/>
              <a:gd name="connsiteY775" fmla="*/ 713128 h 1864576"/>
              <a:gd name="connsiteX776" fmla="*/ 989400 w 1656655"/>
              <a:gd name="connsiteY776" fmla="*/ 721315 h 1864576"/>
              <a:gd name="connsiteX777" fmla="*/ 994832 w 1656655"/>
              <a:gd name="connsiteY777" fmla="*/ 726185 h 1864576"/>
              <a:gd name="connsiteX778" fmla="*/ 1005314 w 1656655"/>
              <a:gd name="connsiteY778" fmla="*/ 736905 h 1864576"/>
              <a:gd name="connsiteX779" fmla="*/ 1042378 w 1656655"/>
              <a:gd name="connsiteY779" fmla="*/ 792646 h 1864576"/>
              <a:gd name="connsiteX780" fmla="*/ 958737 w 1656655"/>
              <a:gd name="connsiteY780" fmla="*/ 749766 h 1864576"/>
              <a:gd name="connsiteX781" fmla="*/ 969219 w 1656655"/>
              <a:gd name="connsiteY781" fmla="*/ 730472 h 1864576"/>
              <a:gd name="connsiteX782" fmla="*/ 1006087 w 1656655"/>
              <a:gd name="connsiteY782" fmla="*/ 802974 h 1864576"/>
              <a:gd name="connsiteX783" fmla="*/ 1028211 w 1656655"/>
              <a:gd name="connsiteY783" fmla="*/ 803753 h 1864576"/>
              <a:gd name="connsiteX784" fmla="*/ 1087595 w 1656655"/>
              <a:gd name="connsiteY784" fmla="*/ 842341 h 1864576"/>
              <a:gd name="connsiteX785" fmla="*/ 1081967 w 1656655"/>
              <a:gd name="connsiteY785" fmla="*/ 837863 h 1864576"/>
              <a:gd name="connsiteX786" fmla="*/ 1042182 w 1656655"/>
              <a:gd name="connsiteY786" fmla="*/ 801416 h 1864576"/>
              <a:gd name="connsiteX787" fmla="*/ 1048588 w 1656655"/>
              <a:gd name="connsiteY787" fmla="*/ 800049 h 1864576"/>
              <a:gd name="connsiteX788" fmla="*/ 1098654 w 1656655"/>
              <a:gd name="connsiteY788" fmla="*/ 844095 h 1864576"/>
              <a:gd name="connsiteX789" fmla="*/ 1071294 w 1656655"/>
              <a:gd name="connsiteY789" fmla="*/ 850528 h 1864576"/>
              <a:gd name="connsiteX790" fmla="*/ 1058096 w 1656655"/>
              <a:gd name="connsiteY790" fmla="*/ 847995 h 1864576"/>
              <a:gd name="connsiteX791" fmla="*/ 1006087 w 1656655"/>
              <a:gd name="connsiteY791" fmla="*/ 802974 h 1864576"/>
              <a:gd name="connsiteX792" fmla="*/ 951167 w 1656655"/>
              <a:gd name="connsiteY792" fmla="*/ 758149 h 1864576"/>
              <a:gd name="connsiteX793" fmla="*/ 961844 w 1656655"/>
              <a:gd name="connsiteY793" fmla="*/ 777639 h 1864576"/>
              <a:gd name="connsiteX794" fmla="*/ 941468 w 1656655"/>
              <a:gd name="connsiteY794" fmla="*/ 768869 h 1864576"/>
              <a:gd name="connsiteX795" fmla="*/ 951167 w 1656655"/>
              <a:gd name="connsiteY795" fmla="*/ 758149 h 1864576"/>
              <a:gd name="connsiteX796" fmla="*/ 832791 w 1656655"/>
              <a:gd name="connsiteY796" fmla="*/ 728914 h 1864576"/>
              <a:gd name="connsiteX797" fmla="*/ 842299 w 1656655"/>
              <a:gd name="connsiteY797" fmla="*/ 747821 h 1864576"/>
              <a:gd name="connsiteX798" fmla="*/ 832404 w 1656655"/>
              <a:gd name="connsiteY798" fmla="*/ 747625 h 1864576"/>
              <a:gd name="connsiteX799" fmla="*/ 832791 w 1656655"/>
              <a:gd name="connsiteY799" fmla="*/ 728914 h 1864576"/>
              <a:gd name="connsiteX800" fmla="*/ 802324 w 1656655"/>
              <a:gd name="connsiteY800" fmla="*/ 722481 h 1864576"/>
              <a:gd name="connsiteX801" fmla="*/ 787379 w 1656655"/>
              <a:gd name="connsiteY801" fmla="*/ 689350 h 1864576"/>
              <a:gd name="connsiteX802" fmla="*/ 770496 w 1656655"/>
              <a:gd name="connsiteY802" fmla="*/ 674730 h 1864576"/>
              <a:gd name="connsiteX803" fmla="*/ 763703 w 1656655"/>
              <a:gd name="connsiteY803" fmla="*/ 669081 h 1864576"/>
              <a:gd name="connsiteX804" fmla="*/ 767007 w 1656655"/>
              <a:gd name="connsiteY804" fmla="*/ 718586 h 1864576"/>
              <a:gd name="connsiteX805" fmla="*/ 806204 w 1656655"/>
              <a:gd name="connsiteY805" fmla="*/ 744700 h 1864576"/>
              <a:gd name="connsiteX806" fmla="*/ 810281 w 1656655"/>
              <a:gd name="connsiteY806" fmla="*/ 662648 h 1864576"/>
              <a:gd name="connsiteX807" fmla="*/ 801937 w 1656655"/>
              <a:gd name="connsiteY807" fmla="*/ 695195 h 1864576"/>
              <a:gd name="connsiteX808" fmla="*/ 805431 w 1656655"/>
              <a:gd name="connsiteY808" fmla="*/ 723848 h 1864576"/>
              <a:gd name="connsiteX809" fmla="*/ 802324 w 1656655"/>
              <a:gd name="connsiteY809" fmla="*/ 722481 h 1864576"/>
              <a:gd name="connsiteX810" fmla="*/ 796309 w 1656655"/>
              <a:gd name="connsiteY810" fmla="*/ 749183 h 1864576"/>
              <a:gd name="connsiteX811" fmla="*/ 765260 w 1656655"/>
              <a:gd name="connsiteY811" fmla="*/ 728914 h 1864576"/>
              <a:gd name="connsiteX812" fmla="*/ 774572 w 1656655"/>
              <a:gd name="connsiteY812" fmla="*/ 752108 h 1864576"/>
              <a:gd name="connsiteX813" fmla="*/ 796309 w 1656655"/>
              <a:gd name="connsiteY813" fmla="*/ 749183 h 1864576"/>
              <a:gd name="connsiteX814" fmla="*/ 757493 w 1656655"/>
              <a:gd name="connsiteY814" fmla="*/ 736905 h 1864576"/>
              <a:gd name="connsiteX815" fmla="*/ 753613 w 1656655"/>
              <a:gd name="connsiteY815" fmla="*/ 756591 h 1864576"/>
              <a:gd name="connsiteX816" fmla="*/ 769913 w 1656655"/>
              <a:gd name="connsiteY816" fmla="*/ 753083 h 1864576"/>
              <a:gd name="connsiteX817" fmla="*/ 757493 w 1656655"/>
              <a:gd name="connsiteY817" fmla="*/ 736905 h 1864576"/>
              <a:gd name="connsiteX818" fmla="*/ 720625 w 1656655"/>
              <a:gd name="connsiteY818" fmla="*/ 730472 h 1864576"/>
              <a:gd name="connsiteX819" fmla="*/ 689962 w 1656655"/>
              <a:gd name="connsiteY819" fmla="*/ 667523 h 1864576"/>
              <a:gd name="connsiteX820" fmla="*/ 682587 w 1656655"/>
              <a:gd name="connsiteY820" fmla="*/ 696949 h 1864576"/>
              <a:gd name="connsiteX821" fmla="*/ 693070 w 1656655"/>
              <a:gd name="connsiteY821" fmla="*/ 722873 h 1864576"/>
              <a:gd name="connsiteX822" fmla="*/ 699280 w 1656655"/>
              <a:gd name="connsiteY822" fmla="*/ 734759 h 1864576"/>
              <a:gd name="connsiteX823" fmla="*/ 706072 w 1656655"/>
              <a:gd name="connsiteY823" fmla="*/ 746650 h 1864576"/>
              <a:gd name="connsiteX824" fmla="*/ 709757 w 1656655"/>
              <a:gd name="connsiteY824" fmla="*/ 751520 h 1864576"/>
              <a:gd name="connsiteX825" fmla="*/ 722955 w 1656655"/>
              <a:gd name="connsiteY825" fmla="*/ 765552 h 1864576"/>
              <a:gd name="connsiteX826" fmla="*/ 743718 w 1656655"/>
              <a:gd name="connsiteY826" fmla="*/ 758928 h 1864576"/>
              <a:gd name="connsiteX827" fmla="*/ 744883 w 1656655"/>
              <a:gd name="connsiteY827" fmla="*/ 697341 h 1864576"/>
              <a:gd name="connsiteX828" fmla="*/ 741775 w 1656655"/>
              <a:gd name="connsiteY828" fmla="*/ 692662 h 1864576"/>
              <a:gd name="connsiteX829" fmla="*/ 704129 w 1656655"/>
              <a:gd name="connsiteY829" fmla="*/ 656411 h 1864576"/>
              <a:gd name="connsiteX830" fmla="*/ 720625 w 1656655"/>
              <a:gd name="connsiteY830" fmla="*/ 730472 h 1864576"/>
              <a:gd name="connsiteX831" fmla="*/ 666483 w 1656655"/>
              <a:gd name="connsiteY831" fmla="*/ 675318 h 1864576"/>
              <a:gd name="connsiteX832" fmla="*/ 662211 w 1656655"/>
              <a:gd name="connsiteY832" fmla="*/ 656803 h 1864576"/>
              <a:gd name="connsiteX833" fmla="*/ 641834 w 1656655"/>
              <a:gd name="connsiteY833" fmla="*/ 611003 h 1864576"/>
              <a:gd name="connsiteX834" fmla="*/ 625147 w 1656655"/>
              <a:gd name="connsiteY834" fmla="*/ 610219 h 1864576"/>
              <a:gd name="connsiteX835" fmla="*/ 639314 w 1656655"/>
              <a:gd name="connsiteY835" fmla="*/ 729889 h 1864576"/>
              <a:gd name="connsiteX836" fmla="*/ 660464 w 1656655"/>
              <a:gd name="connsiteY836" fmla="*/ 715661 h 1864576"/>
              <a:gd name="connsiteX837" fmla="*/ 678125 w 1656655"/>
              <a:gd name="connsiteY837" fmla="*/ 615677 h 1864576"/>
              <a:gd name="connsiteX838" fmla="*/ 664344 w 1656655"/>
              <a:gd name="connsiteY838" fmla="*/ 604178 h 1864576"/>
              <a:gd name="connsiteX839" fmla="*/ 656970 w 1656655"/>
              <a:gd name="connsiteY839" fmla="*/ 601258 h 1864576"/>
              <a:gd name="connsiteX840" fmla="*/ 652507 w 1656655"/>
              <a:gd name="connsiteY840" fmla="*/ 607495 h 1864576"/>
              <a:gd name="connsiteX841" fmla="*/ 666483 w 1656655"/>
              <a:gd name="connsiteY841" fmla="*/ 675318 h 1864576"/>
              <a:gd name="connsiteX842" fmla="*/ 686860 w 1656655"/>
              <a:gd name="connsiteY842" fmla="*/ 730472 h 1864576"/>
              <a:gd name="connsiteX843" fmla="*/ 656970 w 1656655"/>
              <a:gd name="connsiteY843" fmla="*/ 772181 h 1864576"/>
              <a:gd name="connsiteX844" fmla="*/ 674244 w 1656655"/>
              <a:gd name="connsiteY844" fmla="*/ 713128 h 1864576"/>
              <a:gd name="connsiteX845" fmla="*/ 666674 w 1656655"/>
              <a:gd name="connsiteY845" fmla="*/ 721315 h 1864576"/>
              <a:gd name="connsiteX846" fmla="*/ 661242 w 1656655"/>
              <a:gd name="connsiteY846" fmla="*/ 726185 h 1864576"/>
              <a:gd name="connsiteX847" fmla="*/ 650760 w 1656655"/>
              <a:gd name="connsiteY847" fmla="*/ 736905 h 1864576"/>
              <a:gd name="connsiteX848" fmla="*/ 613696 w 1656655"/>
              <a:gd name="connsiteY848" fmla="*/ 792646 h 1864576"/>
              <a:gd name="connsiteX849" fmla="*/ 697337 w 1656655"/>
              <a:gd name="connsiteY849" fmla="*/ 749766 h 1864576"/>
              <a:gd name="connsiteX850" fmla="*/ 686860 w 1656655"/>
              <a:gd name="connsiteY850" fmla="*/ 730472 h 1864576"/>
              <a:gd name="connsiteX851" fmla="*/ 649987 w 1656655"/>
              <a:gd name="connsiteY851" fmla="*/ 802974 h 1864576"/>
              <a:gd name="connsiteX852" fmla="*/ 627863 w 1656655"/>
              <a:gd name="connsiteY852" fmla="*/ 803753 h 1864576"/>
              <a:gd name="connsiteX853" fmla="*/ 568479 w 1656655"/>
              <a:gd name="connsiteY853" fmla="*/ 842341 h 1864576"/>
              <a:gd name="connsiteX854" fmla="*/ 574107 w 1656655"/>
              <a:gd name="connsiteY854" fmla="*/ 837863 h 1864576"/>
              <a:gd name="connsiteX855" fmla="*/ 613892 w 1656655"/>
              <a:gd name="connsiteY855" fmla="*/ 801416 h 1864576"/>
              <a:gd name="connsiteX856" fmla="*/ 607486 w 1656655"/>
              <a:gd name="connsiteY856" fmla="*/ 800049 h 1864576"/>
              <a:gd name="connsiteX857" fmla="*/ 557420 w 1656655"/>
              <a:gd name="connsiteY857" fmla="*/ 844095 h 1864576"/>
              <a:gd name="connsiteX858" fmla="*/ 584780 w 1656655"/>
              <a:gd name="connsiteY858" fmla="*/ 850528 h 1864576"/>
              <a:gd name="connsiteX859" fmla="*/ 597978 w 1656655"/>
              <a:gd name="connsiteY859" fmla="*/ 847995 h 1864576"/>
              <a:gd name="connsiteX860" fmla="*/ 649987 w 1656655"/>
              <a:gd name="connsiteY860" fmla="*/ 802974 h 1864576"/>
              <a:gd name="connsiteX861" fmla="*/ 704907 w 1656655"/>
              <a:gd name="connsiteY861" fmla="*/ 758149 h 1864576"/>
              <a:gd name="connsiteX862" fmla="*/ 694229 w 1656655"/>
              <a:gd name="connsiteY862" fmla="*/ 777639 h 1864576"/>
              <a:gd name="connsiteX863" fmla="*/ 714606 w 1656655"/>
              <a:gd name="connsiteY863" fmla="*/ 768869 h 1864576"/>
              <a:gd name="connsiteX864" fmla="*/ 704907 w 1656655"/>
              <a:gd name="connsiteY864" fmla="*/ 758149 h 1864576"/>
              <a:gd name="connsiteX865" fmla="*/ 823283 w 1656655"/>
              <a:gd name="connsiteY865" fmla="*/ 728914 h 1864576"/>
              <a:gd name="connsiteX866" fmla="*/ 813775 w 1656655"/>
              <a:gd name="connsiteY866" fmla="*/ 747821 h 1864576"/>
              <a:gd name="connsiteX867" fmla="*/ 823669 w 1656655"/>
              <a:gd name="connsiteY867" fmla="*/ 747625 h 1864576"/>
              <a:gd name="connsiteX868" fmla="*/ 823283 w 1656655"/>
              <a:gd name="connsiteY868" fmla="*/ 728914 h 1864576"/>
              <a:gd name="connsiteX869" fmla="*/ 853554 w 1656655"/>
              <a:gd name="connsiteY869" fmla="*/ 722481 h 1864576"/>
              <a:gd name="connsiteX870" fmla="*/ 868499 w 1656655"/>
              <a:gd name="connsiteY870" fmla="*/ 689350 h 1864576"/>
              <a:gd name="connsiteX871" fmla="*/ 885382 w 1656655"/>
              <a:gd name="connsiteY871" fmla="*/ 674730 h 1864576"/>
              <a:gd name="connsiteX872" fmla="*/ 892175 w 1656655"/>
              <a:gd name="connsiteY872" fmla="*/ 669081 h 1864576"/>
              <a:gd name="connsiteX873" fmla="*/ 888876 w 1656655"/>
              <a:gd name="connsiteY873" fmla="*/ 718586 h 1864576"/>
              <a:gd name="connsiteX874" fmla="*/ 849674 w 1656655"/>
              <a:gd name="connsiteY874" fmla="*/ 744700 h 1864576"/>
              <a:gd name="connsiteX875" fmla="*/ 845597 w 1656655"/>
              <a:gd name="connsiteY875" fmla="*/ 662648 h 1864576"/>
              <a:gd name="connsiteX876" fmla="*/ 853946 w 1656655"/>
              <a:gd name="connsiteY876" fmla="*/ 695195 h 1864576"/>
              <a:gd name="connsiteX877" fmla="*/ 850452 w 1656655"/>
              <a:gd name="connsiteY877" fmla="*/ 723848 h 1864576"/>
              <a:gd name="connsiteX878" fmla="*/ 853554 w 1656655"/>
              <a:gd name="connsiteY878" fmla="*/ 722481 h 1864576"/>
              <a:gd name="connsiteX879" fmla="*/ 682974 w 1656655"/>
              <a:gd name="connsiteY879" fmla="*/ 578451 h 1864576"/>
              <a:gd name="connsiteX880" fmla="*/ 599915 w 1656655"/>
              <a:gd name="connsiteY880" fmla="*/ 520961 h 1864576"/>
              <a:gd name="connsiteX881" fmla="*/ 642225 w 1656655"/>
              <a:gd name="connsiteY881" fmla="*/ 530510 h 1864576"/>
              <a:gd name="connsiteX882" fmla="*/ 682974 w 1656655"/>
              <a:gd name="connsiteY882" fmla="*/ 578451 h 1864576"/>
              <a:gd name="connsiteX883" fmla="*/ 628058 w 1656655"/>
              <a:gd name="connsiteY883" fmla="*/ 590342 h 1864576"/>
              <a:gd name="connsiteX884" fmla="*/ 598946 w 1656655"/>
              <a:gd name="connsiteY884" fmla="*/ 570656 h 1864576"/>
              <a:gd name="connsiteX885" fmla="*/ 628058 w 1656655"/>
              <a:gd name="connsiteY885" fmla="*/ 590342 h 1864576"/>
              <a:gd name="connsiteX886" fmla="*/ 725279 w 1656655"/>
              <a:gd name="connsiteY886" fmla="*/ 552533 h 1864576"/>
              <a:gd name="connsiteX887" fmla="*/ 670554 w 1656655"/>
              <a:gd name="connsiteY887" fmla="*/ 504199 h 1864576"/>
              <a:gd name="connsiteX888" fmla="*/ 660855 w 1656655"/>
              <a:gd name="connsiteY888" fmla="*/ 498935 h 1864576"/>
              <a:gd name="connsiteX889" fmla="*/ 700053 w 1656655"/>
              <a:gd name="connsiteY889" fmla="*/ 511019 h 1864576"/>
              <a:gd name="connsiteX890" fmla="*/ 725279 w 1656655"/>
              <a:gd name="connsiteY890" fmla="*/ 552533 h 1864576"/>
              <a:gd name="connsiteX891" fmla="*/ 441564 w 1656655"/>
              <a:gd name="connsiteY891" fmla="*/ 272855 h 1864576"/>
              <a:gd name="connsiteX892" fmla="*/ 412648 w 1656655"/>
              <a:gd name="connsiteY892" fmla="*/ 289226 h 1864576"/>
              <a:gd name="connsiteX893" fmla="*/ 441176 w 1656655"/>
              <a:gd name="connsiteY893" fmla="*/ 311835 h 1864576"/>
              <a:gd name="connsiteX894" fmla="*/ 441564 w 1656655"/>
              <a:gd name="connsiteY894" fmla="*/ 272855 h 1864576"/>
              <a:gd name="connsiteX895" fmla="*/ 372672 w 1656655"/>
              <a:gd name="connsiteY895" fmla="*/ 345357 h 1864576"/>
              <a:gd name="connsiteX896" fmla="*/ 421575 w 1656655"/>
              <a:gd name="connsiteY896" fmla="*/ 328986 h 1864576"/>
              <a:gd name="connsiteX897" fmla="*/ 439041 w 1656655"/>
              <a:gd name="connsiteY897" fmla="*/ 320800 h 1864576"/>
              <a:gd name="connsiteX898" fmla="*/ 436712 w 1656655"/>
              <a:gd name="connsiteY898" fmla="*/ 314563 h 1864576"/>
              <a:gd name="connsiteX899" fmla="*/ 410708 w 1656655"/>
              <a:gd name="connsiteY899" fmla="*/ 296632 h 1864576"/>
              <a:gd name="connsiteX900" fmla="*/ 404110 w 1656655"/>
              <a:gd name="connsiteY900" fmla="*/ 277533 h 1864576"/>
              <a:gd name="connsiteX901" fmla="*/ 361610 w 1656655"/>
              <a:gd name="connsiteY901" fmla="*/ 307157 h 1864576"/>
              <a:gd name="connsiteX902" fmla="*/ 383345 w 1656655"/>
              <a:gd name="connsiteY902" fmla="*/ 308131 h 1864576"/>
              <a:gd name="connsiteX903" fmla="*/ 372672 w 1656655"/>
              <a:gd name="connsiteY903" fmla="*/ 345357 h 1864576"/>
              <a:gd name="connsiteX904" fmla="*/ 587305 w 1656655"/>
              <a:gd name="connsiteY904" fmla="*/ 536551 h 1864576"/>
              <a:gd name="connsiteX905" fmla="*/ 585753 w 1656655"/>
              <a:gd name="connsiteY905" fmla="*/ 585663 h 1864576"/>
              <a:gd name="connsiteX906" fmla="*/ 621457 w 1656655"/>
              <a:gd name="connsiteY906" fmla="*/ 603203 h 1864576"/>
              <a:gd name="connsiteX907" fmla="*/ 647075 w 1656655"/>
              <a:gd name="connsiteY907" fmla="*/ 601645 h 1864576"/>
              <a:gd name="connsiteX908" fmla="*/ 648822 w 1656655"/>
              <a:gd name="connsiteY908" fmla="*/ 595408 h 1864576"/>
              <a:gd name="connsiteX909" fmla="*/ 587305 w 1656655"/>
              <a:gd name="connsiteY909" fmla="*/ 536551 h 1864576"/>
              <a:gd name="connsiteX910" fmla="*/ 557420 w 1656655"/>
              <a:gd name="connsiteY910" fmla="*/ 477692 h 1864576"/>
              <a:gd name="connsiteX911" fmla="*/ 592546 w 1656655"/>
              <a:gd name="connsiteY911" fmla="*/ 481979 h 1864576"/>
              <a:gd name="connsiteX912" fmla="*/ 618159 w 1656655"/>
              <a:gd name="connsiteY912" fmla="*/ 464244 h 1864576"/>
              <a:gd name="connsiteX913" fmla="*/ 594097 w 1656655"/>
              <a:gd name="connsiteY913" fmla="*/ 455473 h 1864576"/>
              <a:gd name="connsiteX914" fmla="*/ 596035 w 1656655"/>
              <a:gd name="connsiteY914" fmla="*/ 463269 h 1864576"/>
              <a:gd name="connsiteX915" fmla="*/ 572942 w 1656655"/>
              <a:gd name="connsiteY915" fmla="*/ 482759 h 1864576"/>
              <a:gd name="connsiteX916" fmla="*/ 557420 w 1656655"/>
              <a:gd name="connsiteY916" fmla="*/ 477692 h 1864576"/>
              <a:gd name="connsiteX917" fmla="*/ 511811 w 1656655"/>
              <a:gd name="connsiteY917" fmla="*/ 538109 h 1864576"/>
              <a:gd name="connsiteX918" fmla="*/ 562073 w 1656655"/>
              <a:gd name="connsiteY918" fmla="*/ 548633 h 1864576"/>
              <a:gd name="connsiteX919" fmla="*/ 559940 w 1656655"/>
              <a:gd name="connsiteY919" fmla="*/ 538888 h 1864576"/>
              <a:gd name="connsiteX920" fmla="*/ 554312 w 1656655"/>
              <a:gd name="connsiteY920" fmla="*/ 529731 h 1864576"/>
              <a:gd name="connsiteX921" fmla="*/ 522680 w 1656655"/>
              <a:gd name="connsiteY921" fmla="*/ 519011 h 1864576"/>
              <a:gd name="connsiteX922" fmla="*/ 423322 w 1656655"/>
              <a:gd name="connsiteY922" fmla="*/ 490750 h 1864576"/>
              <a:gd name="connsiteX923" fmla="*/ 443116 w 1656655"/>
              <a:gd name="connsiteY923" fmla="*/ 523494 h 1864576"/>
              <a:gd name="connsiteX924" fmla="*/ 511811 w 1656655"/>
              <a:gd name="connsiteY924" fmla="*/ 538109 h 1864576"/>
              <a:gd name="connsiteX925" fmla="*/ 570422 w 1656655"/>
              <a:gd name="connsiteY925" fmla="*/ 584884 h 1864576"/>
              <a:gd name="connsiteX926" fmla="*/ 583615 w 1656655"/>
              <a:gd name="connsiteY926" fmla="*/ 561499 h 1864576"/>
              <a:gd name="connsiteX927" fmla="*/ 548880 w 1656655"/>
              <a:gd name="connsiteY927" fmla="*/ 492309 h 1864576"/>
              <a:gd name="connsiteX928" fmla="*/ 526174 w 1656655"/>
              <a:gd name="connsiteY928" fmla="*/ 426239 h 1864576"/>
              <a:gd name="connsiteX929" fmla="*/ 512589 w 1656655"/>
              <a:gd name="connsiteY929" fmla="*/ 423511 h 1864576"/>
              <a:gd name="connsiteX930" fmla="*/ 505024 w 1656655"/>
              <a:gd name="connsiteY930" fmla="*/ 431111 h 1864576"/>
              <a:gd name="connsiteX931" fmla="*/ 510456 w 1656655"/>
              <a:gd name="connsiteY931" fmla="*/ 452940 h 1864576"/>
              <a:gd name="connsiteX932" fmla="*/ 511811 w 1656655"/>
              <a:gd name="connsiteY932" fmla="*/ 458592 h 1864576"/>
              <a:gd name="connsiteX933" fmla="*/ 497647 w 1656655"/>
              <a:gd name="connsiteY933" fmla="*/ 433645 h 1864576"/>
              <a:gd name="connsiteX934" fmla="*/ 466598 w 1656655"/>
              <a:gd name="connsiteY934" fmla="*/ 445534 h 1864576"/>
              <a:gd name="connsiteX935" fmla="*/ 453401 w 1656655"/>
              <a:gd name="connsiteY935" fmla="*/ 480420 h 1864576"/>
              <a:gd name="connsiteX936" fmla="*/ 515697 w 1656655"/>
              <a:gd name="connsiteY936" fmla="*/ 502054 h 1864576"/>
              <a:gd name="connsiteX937" fmla="*/ 529864 w 1656655"/>
              <a:gd name="connsiteY937" fmla="*/ 502054 h 1864576"/>
              <a:gd name="connsiteX938" fmla="*/ 550818 w 1656655"/>
              <a:gd name="connsiteY938" fmla="*/ 512773 h 1864576"/>
              <a:gd name="connsiteX939" fmla="*/ 568092 w 1656655"/>
              <a:gd name="connsiteY939" fmla="*/ 569681 h 1864576"/>
              <a:gd name="connsiteX940" fmla="*/ 529864 w 1656655"/>
              <a:gd name="connsiteY940" fmla="*/ 546296 h 1864576"/>
              <a:gd name="connsiteX941" fmla="*/ 492407 w 1656655"/>
              <a:gd name="connsiteY941" fmla="*/ 553508 h 1864576"/>
              <a:gd name="connsiteX942" fmla="*/ 538012 w 1656655"/>
              <a:gd name="connsiteY942" fmla="*/ 558770 h 1864576"/>
              <a:gd name="connsiteX943" fmla="*/ 558584 w 1656655"/>
              <a:gd name="connsiteY943" fmla="*/ 572410 h 1864576"/>
              <a:gd name="connsiteX944" fmla="*/ 570422 w 1656655"/>
              <a:gd name="connsiteY944" fmla="*/ 584884 h 1864576"/>
              <a:gd name="connsiteX945" fmla="*/ 564985 w 1656655"/>
              <a:gd name="connsiteY945" fmla="*/ 444754 h 1864576"/>
              <a:gd name="connsiteX946" fmla="*/ 537239 w 1656655"/>
              <a:gd name="connsiteY946" fmla="*/ 456448 h 1864576"/>
              <a:gd name="connsiteX947" fmla="*/ 551596 w 1656655"/>
              <a:gd name="connsiteY947" fmla="*/ 471065 h 1864576"/>
              <a:gd name="connsiteX948" fmla="*/ 549463 w 1656655"/>
              <a:gd name="connsiteY948" fmla="*/ 463074 h 1864576"/>
              <a:gd name="connsiteX949" fmla="*/ 564985 w 1656655"/>
              <a:gd name="connsiteY949" fmla="*/ 444754 h 1864576"/>
              <a:gd name="connsiteX950" fmla="*/ 565959 w 1656655"/>
              <a:gd name="connsiteY950" fmla="*/ 450016 h 1864576"/>
              <a:gd name="connsiteX951" fmla="*/ 565567 w 1656655"/>
              <a:gd name="connsiteY951" fmla="*/ 450016 h 1864576"/>
              <a:gd name="connsiteX952" fmla="*/ 556059 w 1656655"/>
              <a:gd name="connsiteY952" fmla="*/ 462100 h 1864576"/>
              <a:gd name="connsiteX953" fmla="*/ 572555 w 1656655"/>
              <a:gd name="connsiteY953" fmla="*/ 476327 h 1864576"/>
              <a:gd name="connsiteX954" fmla="*/ 589052 w 1656655"/>
              <a:gd name="connsiteY954" fmla="*/ 463269 h 1864576"/>
              <a:gd name="connsiteX955" fmla="*/ 581868 w 1656655"/>
              <a:gd name="connsiteY955" fmla="*/ 451770 h 1864576"/>
              <a:gd name="connsiteX956" fmla="*/ 579543 w 1656655"/>
              <a:gd name="connsiteY956" fmla="*/ 463464 h 1864576"/>
              <a:gd name="connsiteX957" fmla="*/ 571777 w 1656655"/>
              <a:gd name="connsiteY957" fmla="*/ 471260 h 1864576"/>
              <a:gd name="connsiteX958" fmla="*/ 565959 w 1656655"/>
              <a:gd name="connsiteY958" fmla="*/ 450016 h 1864576"/>
              <a:gd name="connsiteX959" fmla="*/ 725861 w 1656655"/>
              <a:gd name="connsiteY959" fmla="*/ 448652 h 1864576"/>
              <a:gd name="connsiteX960" fmla="*/ 591963 w 1656655"/>
              <a:gd name="connsiteY960" fmla="*/ 419223 h 1864576"/>
              <a:gd name="connsiteX961" fmla="*/ 534327 w 1656655"/>
              <a:gd name="connsiteY961" fmla="*/ 426239 h 1864576"/>
              <a:gd name="connsiteX962" fmla="*/ 530637 w 1656655"/>
              <a:gd name="connsiteY962" fmla="*/ 452160 h 1864576"/>
              <a:gd name="connsiteX963" fmla="*/ 532384 w 1656655"/>
              <a:gd name="connsiteY963" fmla="*/ 450991 h 1864576"/>
              <a:gd name="connsiteX964" fmla="*/ 550432 w 1656655"/>
              <a:gd name="connsiteY964" fmla="*/ 439492 h 1864576"/>
              <a:gd name="connsiteX965" fmla="*/ 618159 w 1656655"/>
              <a:gd name="connsiteY965" fmla="*/ 456058 h 1864576"/>
              <a:gd name="connsiteX966" fmla="*/ 725861 w 1656655"/>
              <a:gd name="connsiteY966" fmla="*/ 448652 h 1864576"/>
              <a:gd name="connsiteX967" fmla="*/ 740611 w 1656655"/>
              <a:gd name="connsiteY967" fmla="*/ 590538 h 1864576"/>
              <a:gd name="connsiteX968" fmla="*/ 741584 w 1656655"/>
              <a:gd name="connsiteY968" fmla="*/ 543371 h 1864576"/>
              <a:gd name="connsiteX969" fmla="*/ 724702 w 1656655"/>
              <a:gd name="connsiteY969" fmla="*/ 516085 h 1864576"/>
              <a:gd name="connsiteX970" fmla="*/ 673466 w 1656655"/>
              <a:gd name="connsiteY970" fmla="*/ 478276 h 1864576"/>
              <a:gd name="connsiteX971" fmla="*/ 641834 w 1656655"/>
              <a:gd name="connsiteY971" fmla="*/ 471455 h 1864576"/>
              <a:gd name="connsiteX972" fmla="*/ 625920 w 1656655"/>
              <a:gd name="connsiteY972" fmla="*/ 468337 h 1864576"/>
              <a:gd name="connsiteX973" fmla="*/ 607682 w 1656655"/>
              <a:gd name="connsiteY973" fmla="*/ 481200 h 1864576"/>
              <a:gd name="connsiteX974" fmla="*/ 629996 w 1656655"/>
              <a:gd name="connsiteY974" fmla="*/ 489580 h 1864576"/>
              <a:gd name="connsiteX975" fmla="*/ 665122 w 1656655"/>
              <a:gd name="connsiteY975" fmla="*/ 511019 h 1864576"/>
              <a:gd name="connsiteX976" fmla="*/ 679872 w 1656655"/>
              <a:gd name="connsiteY976" fmla="*/ 524660 h 1864576"/>
              <a:gd name="connsiteX977" fmla="*/ 694812 w 1656655"/>
              <a:gd name="connsiteY977" fmla="*/ 543959 h 1864576"/>
              <a:gd name="connsiteX978" fmla="*/ 740611 w 1656655"/>
              <a:gd name="connsiteY978" fmla="*/ 590538 h 1864576"/>
              <a:gd name="connsiteX979" fmla="*/ 717327 w 1656655"/>
              <a:gd name="connsiteY979" fmla="*/ 610028 h 1864576"/>
              <a:gd name="connsiteX980" fmla="*/ 741584 w 1656655"/>
              <a:gd name="connsiteY980" fmla="*/ 659723 h 1864576"/>
              <a:gd name="connsiteX981" fmla="*/ 709952 w 1656655"/>
              <a:gd name="connsiteY981" fmla="*/ 612948 h 1864576"/>
              <a:gd name="connsiteX982" fmla="*/ 686664 w 1656655"/>
              <a:gd name="connsiteY982" fmla="*/ 611782 h 1864576"/>
              <a:gd name="connsiteX983" fmla="*/ 702382 w 1656655"/>
              <a:gd name="connsiteY983" fmla="*/ 640821 h 1864576"/>
              <a:gd name="connsiteX984" fmla="*/ 741584 w 1656655"/>
              <a:gd name="connsiteY984" fmla="*/ 683309 h 1864576"/>
              <a:gd name="connsiteX985" fmla="*/ 752840 w 1656655"/>
              <a:gd name="connsiteY985" fmla="*/ 689933 h 1864576"/>
              <a:gd name="connsiteX986" fmla="*/ 743718 w 1656655"/>
              <a:gd name="connsiteY986" fmla="*/ 615094 h 1864576"/>
              <a:gd name="connsiteX987" fmla="*/ 706072 w 1656655"/>
              <a:gd name="connsiteY987" fmla="*/ 564228 h 1864576"/>
              <a:gd name="connsiteX988" fmla="*/ 717327 w 1656655"/>
              <a:gd name="connsiteY988" fmla="*/ 610028 h 1864576"/>
              <a:gd name="connsiteX989" fmla="*/ 709561 w 1656655"/>
              <a:gd name="connsiteY989" fmla="*/ 603595 h 1864576"/>
              <a:gd name="connsiteX990" fmla="*/ 674244 w 1656655"/>
              <a:gd name="connsiteY990" fmla="*/ 528560 h 1864576"/>
              <a:gd name="connsiteX991" fmla="*/ 601472 w 1656655"/>
              <a:gd name="connsiteY991" fmla="*/ 486657 h 1864576"/>
              <a:gd name="connsiteX992" fmla="*/ 595066 w 1656655"/>
              <a:gd name="connsiteY992" fmla="*/ 487436 h 1864576"/>
              <a:gd name="connsiteX993" fmla="*/ 557028 w 1656655"/>
              <a:gd name="connsiteY993" fmla="*/ 484708 h 1864576"/>
              <a:gd name="connsiteX994" fmla="*/ 534327 w 1656655"/>
              <a:gd name="connsiteY994" fmla="*/ 461905 h 1864576"/>
              <a:gd name="connsiteX995" fmla="*/ 554894 w 1656655"/>
              <a:gd name="connsiteY995" fmla="*/ 488411 h 1864576"/>
              <a:gd name="connsiteX996" fmla="*/ 580899 w 1656655"/>
              <a:gd name="connsiteY996" fmla="*/ 521740 h 1864576"/>
              <a:gd name="connsiteX997" fmla="*/ 584780 w 1656655"/>
              <a:gd name="connsiteY997" fmla="*/ 525831 h 1864576"/>
              <a:gd name="connsiteX998" fmla="*/ 623595 w 1656655"/>
              <a:gd name="connsiteY998" fmla="*/ 547658 h 1864576"/>
              <a:gd name="connsiteX999" fmla="*/ 656970 w 1656655"/>
              <a:gd name="connsiteY999" fmla="*/ 590925 h 1864576"/>
              <a:gd name="connsiteX1000" fmla="*/ 709561 w 1656655"/>
              <a:gd name="connsiteY1000" fmla="*/ 603595 h 1864576"/>
              <a:gd name="connsiteX1001" fmla="*/ 745269 w 1656655"/>
              <a:gd name="connsiteY1001" fmla="*/ 599891 h 1864576"/>
              <a:gd name="connsiteX1002" fmla="*/ 758854 w 1656655"/>
              <a:gd name="connsiteY1002" fmla="*/ 642379 h 1864576"/>
              <a:gd name="connsiteX1003" fmla="*/ 763513 w 1656655"/>
              <a:gd name="connsiteY1003" fmla="*/ 657386 h 1864576"/>
              <a:gd name="connsiteX1004" fmla="*/ 784276 w 1656655"/>
              <a:gd name="connsiteY1004" fmla="*/ 675901 h 1864576"/>
              <a:gd name="connsiteX1005" fmla="*/ 798056 w 1656655"/>
              <a:gd name="connsiteY1005" fmla="*/ 682530 h 1864576"/>
              <a:gd name="connsiteX1006" fmla="*/ 749928 w 1656655"/>
              <a:gd name="connsiteY1006" fmla="*/ 547854 h 1864576"/>
              <a:gd name="connsiteX1007" fmla="*/ 750701 w 1656655"/>
              <a:gd name="connsiteY1007" fmla="*/ 580401 h 1864576"/>
              <a:gd name="connsiteX1008" fmla="*/ 756720 w 1656655"/>
              <a:gd name="connsiteY1008" fmla="*/ 592096 h 1864576"/>
              <a:gd name="connsiteX1009" fmla="*/ 776901 w 1656655"/>
              <a:gd name="connsiteY1009" fmla="*/ 640042 h 1864576"/>
              <a:gd name="connsiteX1010" fmla="*/ 776123 w 1656655"/>
              <a:gd name="connsiteY1010" fmla="*/ 648812 h 1864576"/>
              <a:gd name="connsiteX1011" fmla="*/ 747599 w 1656655"/>
              <a:gd name="connsiteY1011" fmla="*/ 594825 h 1864576"/>
              <a:gd name="connsiteX1012" fmla="*/ 745269 w 1656655"/>
              <a:gd name="connsiteY1012" fmla="*/ 599891 h 1864576"/>
              <a:gd name="connsiteX1013" fmla="*/ 973100 w 1656655"/>
              <a:gd name="connsiteY1013" fmla="*/ 578451 h 1864576"/>
              <a:gd name="connsiteX1014" fmla="*/ 1056158 w 1656655"/>
              <a:gd name="connsiteY1014" fmla="*/ 520961 h 1864576"/>
              <a:gd name="connsiteX1015" fmla="*/ 1013848 w 1656655"/>
              <a:gd name="connsiteY1015" fmla="*/ 530510 h 1864576"/>
              <a:gd name="connsiteX1016" fmla="*/ 973100 w 1656655"/>
              <a:gd name="connsiteY1016" fmla="*/ 578451 h 1864576"/>
              <a:gd name="connsiteX1017" fmla="*/ 1224992 w 1656655"/>
              <a:gd name="connsiteY1017" fmla="*/ 686425 h 1864576"/>
              <a:gd name="connsiteX1018" fmla="*/ 1244590 w 1656655"/>
              <a:gd name="connsiteY1018" fmla="*/ 630684 h 1864576"/>
              <a:gd name="connsiteX1019" fmla="*/ 1271368 w 1656655"/>
              <a:gd name="connsiteY1019" fmla="*/ 576114 h 1864576"/>
              <a:gd name="connsiteX1020" fmla="*/ 1270595 w 1656655"/>
              <a:gd name="connsiteY1020" fmla="*/ 573777 h 1864576"/>
              <a:gd name="connsiteX1021" fmla="*/ 1269044 w 1656655"/>
              <a:gd name="connsiteY1021" fmla="*/ 576114 h 1864576"/>
              <a:gd name="connsiteX1022" fmla="*/ 1233335 w 1656655"/>
              <a:gd name="connsiteY1022" fmla="*/ 630493 h 1864576"/>
              <a:gd name="connsiteX1023" fmla="*/ 1224992 w 1656655"/>
              <a:gd name="connsiteY1023" fmla="*/ 686425 h 1864576"/>
              <a:gd name="connsiteX1024" fmla="*/ 1028015 w 1656655"/>
              <a:gd name="connsiteY1024" fmla="*/ 590342 h 1864576"/>
              <a:gd name="connsiteX1025" fmla="*/ 1057127 w 1656655"/>
              <a:gd name="connsiteY1025" fmla="*/ 570656 h 1864576"/>
              <a:gd name="connsiteX1026" fmla="*/ 1028015 w 1656655"/>
              <a:gd name="connsiteY1026" fmla="*/ 590342 h 1864576"/>
              <a:gd name="connsiteX1027" fmla="*/ 930795 w 1656655"/>
              <a:gd name="connsiteY1027" fmla="*/ 552533 h 1864576"/>
              <a:gd name="connsiteX1028" fmla="*/ 985520 w 1656655"/>
              <a:gd name="connsiteY1028" fmla="*/ 504199 h 1864576"/>
              <a:gd name="connsiteX1029" fmla="*/ 995219 w 1656655"/>
              <a:gd name="connsiteY1029" fmla="*/ 498935 h 1864576"/>
              <a:gd name="connsiteX1030" fmla="*/ 956021 w 1656655"/>
              <a:gd name="connsiteY1030" fmla="*/ 511019 h 1864576"/>
              <a:gd name="connsiteX1031" fmla="*/ 930795 w 1656655"/>
              <a:gd name="connsiteY1031" fmla="*/ 552533 h 1864576"/>
              <a:gd name="connsiteX1032" fmla="*/ 1214510 w 1656655"/>
              <a:gd name="connsiteY1032" fmla="*/ 272855 h 1864576"/>
              <a:gd name="connsiteX1033" fmla="*/ 1243426 w 1656655"/>
              <a:gd name="connsiteY1033" fmla="*/ 289226 h 1864576"/>
              <a:gd name="connsiteX1034" fmla="*/ 1214896 w 1656655"/>
              <a:gd name="connsiteY1034" fmla="*/ 311835 h 1864576"/>
              <a:gd name="connsiteX1035" fmla="*/ 1214510 w 1656655"/>
              <a:gd name="connsiteY1035" fmla="*/ 272855 h 1864576"/>
              <a:gd name="connsiteX1036" fmla="*/ 1283206 w 1656655"/>
              <a:gd name="connsiteY1036" fmla="*/ 345357 h 1864576"/>
              <a:gd name="connsiteX1037" fmla="*/ 1234304 w 1656655"/>
              <a:gd name="connsiteY1037" fmla="*/ 328986 h 1864576"/>
              <a:gd name="connsiteX1038" fmla="*/ 1216839 w 1656655"/>
              <a:gd name="connsiteY1038" fmla="*/ 320800 h 1864576"/>
              <a:gd name="connsiteX1039" fmla="*/ 1219168 w 1656655"/>
              <a:gd name="connsiteY1039" fmla="*/ 314563 h 1864576"/>
              <a:gd name="connsiteX1040" fmla="*/ 1245173 w 1656655"/>
              <a:gd name="connsiteY1040" fmla="*/ 296632 h 1864576"/>
              <a:gd name="connsiteX1041" fmla="*/ 1251769 w 1656655"/>
              <a:gd name="connsiteY1041" fmla="*/ 277533 h 1864576"/>
              <a:gd name="connsiteX1042" fmla="*/ 1294270 w 1656655"/>
              <a:gd name="connsiteY1042" fmla="*/ 307157 h 1864576"/>
              <a:gd name="connsiteX1043" fmla="*/ 1272533 w 1656655"/>
              <a:gd name="connsiteY1043" fmla="*/ 308131 h 1864576"/>
              <a:gd name="connsiteX1044" fmla="*/ 1283206 w 1656655"/>
              <a:gd name="connsiteY1044" fmla="*/ 345357 h 1864576"/>
              <a:gd name="connsiteX1045" fmla="*/ 1375582 w 1656655"/>
              <a:gd name="connsiteY1045" fmla="*/ 181254 h 1864576"/>
              <a:gd name="connsiteX1046" fmla="*/ 1434383 w 1656655"/>
              <a:gd name="connsiteY1046" fmla="*/ 328011 h 1864576"/>
              <a:gd name="connsiteX1047" fmla="*/ 1414197 w 1656655"/>
              <a:gd name="connsiteY1047" fmla="*/ 502443 h 1864576"/>
              <a:gd name="connsiteX1048" fmla="*/ 1408183 w 1656655"/>
              <a:gd name="connsiteY1048" fmla="*/ 525444 h 1864576"/>
              <a:gd name="connsiteX1049" fmla="*/ 1397123 w 1656655"/>
              <a:gd name="connsiteY1049" fmla="*/ 507898 h 1864576"/>
              <a:gd name="connsiteX1050" fmla="*/ 1365878 w 1656655"/>
              <a:gd name="connsiteY1050" fmla="*/ 527389 h 1864576"/>
              <a:gd name="connsiteX1051" fmla="*/ 1395959 w 1656655"/>
              <a:gd name="connsiteY1051" fmla="*/ 300141 h 1864576"/>
              <a:gd name="connsiteX1052" fmla="*/ 1376937 w 1656655"/>
              <a:gd name="connsiteY1052" fmla="*/ 438518 h 1864576"/>
              <a:gd name="connsiteX1053" fmla="*/ 1356174 w 1656655"/>
              <a:gd name="connsiteY1053" fmla="*/ 381997 h 1864576"/>
              <a:gd name="connsiteX1054" fmla="*/ 1375582 w 1656655"/>
              <a:gd name="connsiteY1054" fmla="*/ 181254 h 1864576"/>
              <a:gd name="connsiteX1055" fmla="*/ 1068769 w 1656655"/>
              <a:gd name="connsiteY1055" fmla="*/ 536551 h 1864576"/>
              <a:gd name="connsiteX1056" fmla="*/ 1070320 w 1656655"/>
              <a:gd name="connsiteY1056" fmla="*/ 585663 h 1864576"/>
              <a:gd name="connsiteX1057" fmla="*/ 1034617 w 1656655"/>
              <a:gd name="connsiteY1057" fmla="*/ 603203 h 1864576"/>
              <a:gd name="connsiteX1058" fmla="*/ 1008999 w 1656655"/>
              <a:gd name="connsiteY1058" fmla="*/ 601645 h 1864576"/>
              <a:gd name="connsiteX1059" fmla="*/ 1007252 w 1656655"/>
              <a:gd name="connsiteY1059" fmla="*/ 595408 h 1864576"/>
              <a:gd name="connsiteX1060" fmla="*/ 1068769 w 1656655"/>
              <a:gd name="connsiteY1060" fmla="*/ 536551 h 1864576"/>
              <a:gd name="connsiteX1061" fmla="*/ 1098654 w 1656655"/>
              <a:gd name="connsiteY1061" fmla="*/ 477692 h 1864576"/>
              <a:gd name="connsiteX1062" fmla="*/ 1063528 w 1656655"/>
              <a:gd name="connsiteY1062" fmla="*/ 481979 h 1864576"/>
              <a:gd name="connsiteX1063" fmla="*/ 1037915 w 1656655"/>
              <a:gd name="connsiteY1063" fmla="*/ 464244 h 1864576"/>
              <a:gd name="connsiteX1064" fmla="*/ 1061977 w 1656655"/>
              <a:gd name="connsiteY1064" fmla="*/ 455473 h 1864576"/>
              <a:gd name="connsiteX1065" fmla="*/ 1060039 w 1656655"/>
              <a:gd name="connsiteY1065" fmla="*/ 463269 h 1864576"/>
              <a:gd name="connsiteX1066" fmla="*/ 1083132 w 1656655"/>
              <a:gd name="connsiteY1066" fmla="*/ 482759 h 1864576"/>
              <a:gd name="connsiteX1067" fmla="*/ 1098654 w 1656655"/>
              <a:gd name="connsiteY1067" fmla="*/ 477692 h 1864576"/>
              <a:gd name="connsiteX1068" fmla="*/ 1144262 w 1656655"/>
              <a:gd name="connsiteY1068" fmla="*/ 538109 h 1864576"/>
              <a:gd name="connsiteX1069" fmla="*/ 1094000 w 1656655"/>
              <a:gd name="connsiteY1069" fmla="*/ 548633 h 1864576"/>
              <a:gd name="connsiteX1070" fmla="*/ 1096134 w 1656655"/>
              <a:gd name="connsiteY1070" fmla="*/ 538888 h 1864576"/>
              <a:gd name="connsiteX1071" fmla="*/ 1101762 w 1656655"/>
              <a:gd name="connsiteY1071" fmla="*/ 529731 h 1864576"/>
              <a:gd name="connsiteX1072" fmla="*/ 1133394 w 1656655"/>
              <a:gd name="connsiteY1072" fmla="*/ 519011 h 1864576"/>
              <a:gd name="connsiteX1073" fmla="*/ 1232753 w 1656655"/>
              <a:gd name="connsiteY1073" fmla="*/ 490750 h 1864576"/>
              <a:gd name="connsiteX1074" fmla="*/ 1212958 w 1656655"/>
              <a:gd name="connsiteY1074" fmla="*/ 523494 h 1864576"/>
              <a:gd name="connsiteX1075" fmla="*/ 1144262 w 1656655"/>
              <a:gd name="connsiteY1075" fmla="*/ 538109 h 1864576"/>
              <a:gd name="connsiteX1076" fmla="*/ 1085652 w 1656655"/>
              <a:gd name="connsiteY1076" fmla="*/ 584884 h 1864576"/>
              <a:gd name="connsiteX1077" fmla="*/ 1072459 w 1656655"/>
              <a:gd name="connsiteY1077" fmla="*/ 561499 h 1864576"/>
              <a:gd name="connsiteX1078" fmla="*/ 1107193 w 1656655"/>
              <a:gd name="connsiteY1078" fmla="*/ 492309 h 1864576"/>
              <a:gd name="connsiteX1079" fmla="*/ 1129900 w 1656655"/>
              <a:gd name="connsiteY1079" fmla="*/ 426239 h 1864576"/>
              <a:gd name="connsiteX1080" fmla="*/ 1143484 w 1656655"/>
              <a:gd name="connsiteY1080" fmla="*/ 423511 h 1864576"/>
              <a:gd name="connsiteX1081" fmla="*/ 1151050 w 1656655"/>
              <a:gd name="connsiteY1081" fmla="*/ 431111 h 1864576"/>
              <a:gd name="connsiteX1082" fmla="*/ 1145618 w 1656655"/>
              <a:gd name="connsiteY1082" fmla="*/ 452940 h 1864576"/>
              <a:gd name="connsiteX1083" fmla="*/ 1144262 w 1656655"/>
              <a:gd name="connsiteY1083" fmla="*/ 458592 h 1864576"/>
              <a:gd name="connsiteX1084" fmla="*/ 1158424 w 1656655"/>
              <a:gd name="connsiteY1084" fmla="*/ 433645 h 1864576"/>
              <a:gd name="connsiteX1085" fmla="*/ 1189474 w 1656655"/>
              <a:gd name="connsiteY1085" fmla="*/ 445534 h 1864576"/>
              <a:gd name="connsiteX1086" fmla="*/ 1202672 w 1656655"/>
              <a:gd name="connsiteY1086" fmla="*/ 480420 h 1864576"/>
              <a:gd name="connsiteX1087" fmla="*/ 1140377 w 1656655"/>
              <a:gd name="connsiteY1087" fmla="*/ 502054 h 1864576"/>
              <a:gd name="connsiteX1088" fmla="*/ 1126215 w 1656655"/>
              <a:gd name="connsiteY1088" fmla="*/ 502054 h 1864576"/>
              <a:gd name="connsiteX1089" fmla="*/ 1105256 w 1656655"/>
              <a:gd name="connsiteY1089" fmla="*/ 512773 h 1864576"/>
              <a:gd name="connsiteX1090" fmla="*/ 1087981 w 1656655"/>
              <a:gd name="connsiteY1090" fmla="*/ 569681 h 1864576"/>
              <a:gd name="connsiteX1091" fmla="*/ 1126215 w 1656655"/>
              <a:gd name="connsiteY1091" fmla="*/ 546296 h 1864576"/>
              <a:gd name="connsiteX1092" fmla="*/ 1163665 w 1656655"/>
              <a:gd name="connsiteY1092" fmla="*/ 553508 h 1864576"/>
              <a:gd name="connsiteX1093" fmla="*/ 1118062 w 1656655"/>
              <a:gd name="connsiteY1093" fmla="*/ 558770 h 1864576"/>
              <a:gd name="connsiteX1094" fmla="*/ 1097489 w 1656655"/>
              <a:gd name="connsiteY1094" fmla="*/ 572410 h 1864576"/>
              <a:gd name="connsiteX1095" fmla="*/ 1085652 w 1656655"/>
              <a:gd name="connsiteY1095" fmla="*/ 584884 h 1864576"/>
              <a:gd name="connsiteX1096" fmla="*/ 1091089 w 1656655"/>
              <a:gd name="connsiteY1096" fmla="*/ 444754 h 1864576"/>
              <a:gd name="connsiteX1097" fmla="*/ 1118840 w 1656655"/>
              <a:gd name="connsiteY1097" fmla="*/ 456448 h 1864576"/>
              <a:gd name="connsiteX1098" fmla="*/ 1104478 w 1656655"/>
              <a:gd name="connsiteY1098" fmla="*/ 471065 h 1864576"/>
              <a:gd name="connsiteX1099" fmla="*/ 1106611 w 1656655"/>
              <a:gd name="connsiteY1099" fmla="*/ 463074 h 1864576"/>
              <a:gd name="connsiteX1100" fmla="*/ 1091089 w 1656655"/>
              <a:gd name="connsiteY1100" fmla="*/ 444754 h 1864576"/>
              <a:gd name="connsiteX1101" fmla="*/ 1089924 w 1656655"/>
              <a:gd name="connsiteY1101" fmla="*/ 450016 h 1864576"/>
              <a:gd name="connsiteX1102" fmla="*/ 1090311 w 1656655"/>
              <a:gd name="connsiteY1102" fmla="*/ 450016 h 1864576"/>
              <a:gd name="connsiteX1103" fmla="*/ 1099819 w 1656655"/>
              <a:gd name="connsiteY1103" fmla="*/ 462100 h 1864576"/>
              <a:gd name="connsiteX1104" fmla="*/ 1083323 w 1656655"/>
              <a:gd name="connsiteY1104" fmla="*/ 476327 h 1864576"/>
              <a:gd name="connsiteX1105" fmla="*/ 1066831 w 1656655"/>
              <a:gd name="connsiteY1105" fmla="*/ 463269 h 1864576"/>
              <a:gd name="connsiteX1106" fmla="*/ 1074010 w 1656655"/>
              <a:gd name="connsiteY1106" fmla="*/ 451770 h 1864576"/>
              <a:gd name="connsiteX1107" fmla="*/ 1076340 w 1656655"/>
              <a:gd name="connsiteY1107" fmla="*/ 463464 h 1864576"/>
              <a:gd name="connsiteX1108" fmla="*/ 1084101 w 1656655"/>
              <a:gd name="connsiteY1108" fmla="*/ 471260 h 1864576"/>
              <a:gd name="connsiteX1109" fmla="*/ 1089924 w 1656655"/>
              <a:gd name="connsiteY1109" fmla="*/ 450016 h 1864576"/>
              <a:gd name="connsiteX1110" fmla="*/ 915267 w 1656655"/>
              <a:gd name="connsiteY1110" fmla="*/ 590538 h 1864576"/>
              <a:gd name="connsiteX1111" fmla="*/ 914298 w 1656655"/>
              <a:gd name="connsiteY1111" fmla="*/ 543371 h 1864576"/>
              <a:gd name="connsiteX1112" fmla="*/ 931181 w 1656655"/>
              <a:gd name="connsiteY1112" fmla="*/ 516085 h 1864576"/>
              <a:gd name="connsiteX1113" fmla="*/ 982412 w 1656655"/>
              <a:gd name="connsiteY1113" fmla="*/ 478276 h 1864576"/>
              <a:gd name="connsiteX1114" fmla="*/ 1014044 w 1656655"/>
              <a:gd name="connsiteY1114" fmla="*/ 471455 h 1864576"/>
              <a:gd name="connsiteX1115" fmla="*/ 1029958 w 1656655"/>
              <a:gd name="connsiteY1115" fmla="*/ 468337 h 1864576"/>
              <a:gd name="connsiteX1116" fmla="*/ 1048201 w 1656655"/>
              <a:gd name="connsiteY1116" fmla="*/ 481200 h 1864576"/>
              <a:gd name="connsiteX1117" fmla="*/ 1025882 w 1656655"/>
              <a:gd name="connsiteY1117" fmla="*/ 489580 h 1864576"/>
              <a:gd name="connsiteX1118" fmla="*/ 990756 w 1656655"/>
              <a:gd name="connsiteY1118" fmla="*/ 511019 h 1864576"/>
              <a:gd name="connsiteX1119" fmla="*/ 976006 w 1656655"/>
              <a:gd name="connsiteY1119" fmla="*/ 524660 h 1864576"/>
              <a:gd name="connsiteX1120" fmla="*/ 961066 w 1656655"/>
              <a:gd name="connsiteY1120" fmla="*/ 543959 h 1864576"/>
              <a:gd name="connsiteX1121" fmla="*/ 915267 w 1656655"/>
              <a:gd name="connsiteY1121" fmla="*/ 590538 h 1864576"/>
              <a:gd name="connsiteX1122" fmla="*/ 938556 w 1656655"/>
              <a:gd name="connsiteY1122" fmla="*/ 610028 h 1864576"/>
              <a:gd name="connsiteX1123" fmla="*/ 914298 w 1656655"/>
              <a:gd name="connsiteY1123" fmla="*/ 659723 h 1864576"/>
              <a:gd name="connsiteX1124" fmla="*/ 945931 w 1656655"/>
              <a:gd name="connsiteY1124" fmla="*/ 612948 h 1864576"/>
              <a:gd name="connsiteX1125" fmla="*/ 969219 w 1656655"/>
              <a:gd name="connsiteY1125" fmla="*/ 611782 h 1864576"/>
              <a:gd name="connsiteX1126" fmla="*/ 953496 w 1656655"/>
              <a:gd name="connsiteY1126" fmla="*/ 640821 h 1864576"/>
              <a:gd name="connsiteX1127" fmla="*/ 914298 w 1656655"/>
              <a:gd name="connsiteY1127" fmla="*/ 683309 h 1864576"/>
              <a:gd name="connsiteX1128" fmla="*/ 903043 w 1656655"/>
              <a:gd name="connsiteY1128" fmla="*/ 689933 h 1864576"/>
              <a:gd name="connsiteX1129" fmla="*/ 912165 w 1656655"/>
              <a:gd name="connsiteY1129" fmla="*/ 615094 h 1864576"/>
              <a:gd name="connsiteX1130" fmla="*/ 949811 w 1656655"/>
              <a:gd name="connsiteY1130" fmla="*/ 564228 h 1864576"/>
              <a:gd name="connsiteX1131" fmla="*/ 938556 w 1656655"/>
              <a:gd name="connsiteY1131" fmla="*/ 610028 h 1864576"/>
              <a:gd name="connsiteX1132" fmla="*/ 946513 w 1656655"/>
              <a:gd name="connsiteY1132" fmla="*/ 603595 h 1864576"/>
              <a:gd name="connsiteX1133" fmla="*/ 981830 w 1656655"/>
              <a:gd name="connsiteY1133" fmla="*/ 528560 h 1864576"/>
              <a:gd name="connsiteX1134" fmla="*/ 1054602 w 1656655"/>
              <a:gd name="connsiteY1134" fmla="*/ 486657 h 1864576"/>
              <a:gd name="connsiteX1135" fmla="*/ 1061008 w 1656655"/>
              <a:gd name="connsiteY1135" fmla="*/ 487436 h 1864576"/>
              <a:gd name="connsiteX1136" fmla="*/ 1099046 w 1656655"/>
              <a:gd name="connsiteY1136" fmla="*/ 484708 h 1864576"/>
              <a:gd name="connsiteX1137" fmla="*/ 1121747 w 1656655"/>
              <a:gd name="connsiteY1137" fmla="*/ 461905 h 1864576"/>
              <a:gd name="connsiteX1138" fmla="*/ 1101179 w 1656655"/>
              <a:gd name="connsiteY1138" fmla="*/ 488411 h 1864576"/>
              <a:gd name="connsiteX1139" fmla="*/ 1075175 w 1656655"/>
              <a:gd name="connsiteY1139" fmla="*/ 521740 h 1864576"/>
              <a:gd name="connsiteX1140" fmla="*/ 1071294 w 1656655"/>
              <a:gd name="connsiteY1140" fmla="*/ 525831 h 1864576"/>
              <a:gd name="connsiteX1141" fmla="*/ 1032478 w 1656655"/>
              <a:gd name="connsiteY1141" fmla="*/ 547658 h 1864576"/>
              <a:gd name="connsiteX1142" fmla="*/ 999104 w 1656655"/>
              <a:gd name="connsiteY1142" fmla="*/ 590925 h 1864576"/>
              <a:gd name="connsiteX1143" fmla="*/ 946513 w 1656655"/>
              <a:gd name="connsiteY1143" fmla="*/ 603595 h 1864576"/>
              <a:gd name="connsiteX1144" fmla="*/ 910804 w 1656655"/>
              <a:gd name="connsiteY1144" fmla="*/ 599891 h 1864576"/>
              <a:gd name="connsiteX1145" fmla="*/ 897220 w 1656655"/>
              <a:gd name="connsiteY1145" fmla="*/ 642379 h 1864576"/>
              <a:gd name="connsiteX1146" fmla="*/ 892561 w 1656655"/>
              <a:gd name="connsiteY1146" fmla="*/ 657386 h 1864576"/>
              <a:gd name="connsiteX1147" fmla="*/ 871798 w 1656655"/>
              <a:gd name="connsiteY1147" fmla="*/ 675901 h 1864576"/>
              <a:gd name="connsiteX1148" fmla="*/ 858017 w 1656655"/>
              <a:gd name="connsiteY1148" fmla="*/ 682530 h 1864576"/>
              <a:gd name="connsiteX1149" fmla="*/ 906146 w 1656655"/>
              <a:gd name="connsiteY1149" fmla="*/ 547854 h 1864576"/>
              <a:gd name="connsiteX1150" fmla="*/ 905373 w 1656655"/>
              <a:gd name="connsiteY1150" fmla="*/ 580401 h 1864576"/>
              <a:gd name="connsiteX1151" fmla="*/ 899353 w 1656655"/>
              <a:gd name="connsiteY1151" fmla="*/ 592096 h 1864576"/>
              <a:gd name="connsiteX1152" fmla="*/ 879172 w 1656655"/>
              <a:gd name="connsiteY1152" fmla="*/ 640042 h 1864576"/>
              <a:gd name="connsiteX1153" fmla="*/ 879950 w 1656655"/>
              <a:gd name="connsiteY1153" fmla="*/ 648812 h 1864576"/>
              <a:gd name="connsiteX1154" fmla="*/ 908475 w 1656655"/>
              <a:gd name="connsiteY1154" fmla="*/ 594825 h 1864576"/>
              <a:gd name="connsiteX1155" fmla="*/ 910804 w 1656655"/>
              <a:gd name="connsiteY1155" fmla="*/ 599891 h 1864576"/>
              <a:gd name="connsiteX1156" fmla="*/ 1291554 w 1656655"/>
              <a:gd name="connsiteY1156" fmla="*/ 574556 h 1864576"/>
              <a:gd name="connsiteX1157" fmla="*/ 1286895 w 1656655"/>
              <a:gd name="connsiteY1157" fmla="*/ 549412 h 1864576"/>
              <a:gd name="connsiteX1158" fmla="*/ 1333277 w 1656655"/>
              <a:gd name="connsiteY1158" fmla="*/ 456448 h 1864576"/>
              <a:gd name="connsiteX1159" fmla="*/ 1349773 w 1656655"/>
              <a:gd name="connsiteY1159" fmla="*/ 387844 h 1864576"/>
              <a:gd name="connsiteX1160" fmla="*/ 1366847 w 1656655"/>
              <a:gd name="connsiteY1160" fmla="*/ 499910 h 1864576"/>
              <a:gd name="connsiteX1161" fmla="*/ 1287091 w 1656655"/>
              <a:gd name="connsiteY1161" fmla="*/ 625035 h 1864576"/>
              <a:gd name="connsiteX1162" fmla="*/ 1292910 w 1656655"/>
              <a:gd name="connsiteY1162" fmla="*/ 594046 h 1864576"/>
              <a:gd name="connsiteX1163" fmla="*/ 1351324 w 1656655"/>
              <a:gd name="connsiteY1163" fmla="*/ 463659 h 1864576"/>
              <a:gd name="connsiteX1164" fmla="*/ 1291554 w 1656655"/>
              <a:gd name="connsiteY1164" fmla="*/ 574556 h 1864576"/>
              <a:gd name="connsiteX1165" fmla="*/ 1317363 w 1656655"/>
              <a:gd name="connsiteY1165" fmla="*/ 678238 h 1864576"/>
              <a:gd name="connsiteX1166" fmla="*/ 1332112 w 1656655"/>
              <a:gd name="connsiteY1166" fmla="*/ 643354 h 1864576"/>
              <a:gd name="connsiteX1167" fmla="*/ 1392078 w 1656655"/>
              <a:gd name="connsiteY1167" fmla="*/ 539863 h 1864576"/>
              <a:gd name="connsiteX1168" fmla="*/ 1333468 w 1656655"/>
              <a:gd name="connsiteY1168" fmla="*/ 625422 h 1864576"/>
              <a:gd name="connsiteX1169" fmla="*/ 1329783 w 1656655"/>
              <a:gd name="connsiteY1169" fmla="*/ 606907 h 1864576"/>
              <a:gd name="connsiteX1170" fmla="*/ 1302418 w 1656655"/>
              <a:gd name="connsiteY1170" fmla="*/ 623472 h 1864576"/>
              <a:gd name="connsiteX1171" fmla="*/ 1343950 w 1656655"/>
              <a:gd name="connsiteY1171" fmla="*/ 570269 h 1864576"/>
              <a:gd name="connsiteX1172" fmla="*/ 1365878 w 1656655"/>
              <a:gd name="connsiteY1172" fmla="*/ 538109 h 1864576"/>
              <a:gd name="connsiteX1173" fmla="*/ 1392660 w 1656655"/>
              <a:gd name="connsiteY1173" fmla="*/ 518428 h 1864576"/>
              <a:gd name="connsiteX1174" fmla="*/ 1399257 w 1656655"/>
              <a:gd name="connsiteY1174" fmla="*/ 517644 h 1864576"/>
              <a:gd name="connsiteX1175" fmla="*/ 1398092 w 1656655"/>
              <a:gd name="connsiteY1175" fmla="*/ 561107 h 1864576"/>
              <a:gd name="connsiteX1176" fmla="*/ 1317363 w 1656655"/>
              <a:gd name="connsiteY1176" fmla="*/ 678238 h 1864576"/>
              <a:gd name="connsiteX1177" fmla="*/ 1435548 w 1656655"/>
              <a:gd name="connsiteY1177" fmla="*/ 652903 h 1864576"/>
              <a:gd name="connsiteX1178" fmla="*/ 1439815 w 1656655"/>
              <a:gd name="connsiteY1178" fmla="*/ 621718 h 1864576"/>
              <a:gd name="connsiteX1179" fmla="*/ 1402169 w 1656655"/>
              <a:gd name="connsiteY1179" fmla="*/ 617823 h 1864576"/>
              <a:gd name="connsiteX1180" fmla="*/ 1464850 w 1656655"/>
              <a:gd name="connsiteY1180" fmla="*/ 385311 h 1864576"/>
              <a:gd name="connsiteX1181" fmla="*/ 1464072 w 1656655"/>
              <a:gd name="connsiteY1181" fmla="*/ 385311 h 1864576"/>
              <a:gd name="connsiteX1182" fmla="*/ 1380240 w 1656655"/>
              <a:gd name="connsiteY1182" fmla="*/ 622110 h 1864576"/>
              <a:gd name="connsiteX1183" fmla="*/ 1442726 w 1656655"/>
              <a:gd name="connsiteY1183" fmla="*/ 344967 h 1864576"/>
              <a:gd name="connsiteX1184" fmla="*/ 1465623 w 1656655"/>
              <a:gd name="connsiteY1184" fmla="*/ 299946 h 1864576"/>
              <a:gd name="connsiteX1185" fmla="*/ 1485227 w 1656655"/>
              <a:gd name="connsiteY1185" fmla="*/ 271686 h 1864576"/>
              <a:gd name="connsiteX1186" fmla="*/ 1466984 w 1656655"/>
              <a:gd name="connsiteY1186" fmla="*/ 519398 h 1864576"/>
              <a:gd name="connsiteX1187" fmla="*/ 1468149 w 1656655"/>
              <a:gd name="connsiteY1187" fmla="*/ 524469 h 1864576"/>
              <a:gd name="connsiteX1188" fmla="*/ 1470478 w 1656655"/>
              <a:gd name="connsiteY1188" fmla="*/ 525444 h 1864576"/>
              <a:gd name="connsiteX1189" fmla="*/ 1475910 w 1656655"/>
              <a:gd name="connsiteY1189" fmla="*/ 534993 h 1864576"/>
              <a:gd name="connsiteX1190" fmla="*/ 1435548 w 1656655"/>
              <a:gd name="connsiteY1190" fmla="*/ 652903 h 1864576"/>
              <a:gd name="connsiteX1191" fmla="*/ 382181 w 1656655"/>
              <a:gd name="connsiteY1191" fmla="*/ 1053028 h 1864576"/>
              <a:gd name="connsiteX1192" fmla="*/ 407021 w 1656655"/>
              <a:gd name="connsiteY1192" fmla="*/ 1055169 h 1864576"/>
              <a:gd name="connsiteX1193" fmla="*/ 497841 w 1656655"/>
              <a:gd name="connsiteY1193" fmla="*/ 929851 h 1864576"/>
              <a:gd name="connsiteX1194" fmla="*/ 471255 w 1656655"/>
              <a:gd name="connsiteY1194" fmla="*/ 923613 h 1864576"/>
              <a:gd name="connsiteX1195" fmla="*/ 392854 w 1656655"/>
              <a:gd name="connsiteY1195" fmla="*/ 1049711 h 1864576"/>
              <a:gd name="connsiteX1196" fmla="*/ 467374 w 1656655"/>
              <a:gd name="connsiteY1196" fmla="*/ 908606 h 1864576"/>
              <a:gd name="connsiteX1197" fmla="*/ 467374 w 1656655"/>
              <a:gd name="connsiteY1197" fmla="*/ 901399 h 1864576"/>
              <a:gd name="connsiteX1198" fmla="*/ 442922 w 1656655"/>
              <a:gd name="connsiteY1198" fmla="*/ 928685 h 1864576"/>
              <a:gd name="connsiteX1199" fmla="*/ 401975 w 1656655"/>
              <a:gd name="connsiteY1199" fmla="*/ 968635 h 1864576"/>
              <a:gd name="connsiteX1200" fmla="*/ 382181 w 1656655"/>
              <a:gd name="connsiteY1200" fmla="*/ 1053028 h 1864576"/>
              <a:gd name="connsiteX1201" fmla="*/ 436518 w 1656655"/>
              <a:gd name="connsiteY1201" fmla="*/ 1040162 h 1864576"/>
              <a:gd name="connsiteX1202" fmla="*/ 412648 w 1656655"/>
              <a:gd name="connsiteY1202" fmla="*/ 1061210 h 1864576"/>
              <a:gd name="connsiteX1203" fmla="*/ 358117 w 1656655"/>
              <a:gd name="connsiteY1203" fmla="*/ 1167823 h 1864576"/>
              <a:gd name="connsiteX1204" fmla="*/ 395765 w 1656655"/>
              <a:gd name="connsiteY1204" fmla="*/ 1068618 h 1864576"/>
              <a:gd name="connsiteX1205" fmla="*/ 372866 w 1656655"/>
              <a:gd name="connsiteY1205" fmla="*/ 1052249 h 1864576"/>
              <a:gd name="connsiteX1206" fmla="*/ 370731 w 1656655"/>
              <a:gd name="connsiteY1206" fmla="*/ 1040162 h 1864576"/>
              <a:gd name="connsiteX1207" fmla="*/ 346862 w 1656655"/>
              <a:gd name="connsiteY1207" fmla="*/ 1166652 h 1864576"/>
              <a:gd name="connsiteX1208" fmla="*/ 365491 w 1656655"/>
              <a:gd name="connsiteY1208" fmla="*/ 1181463 h 1864576"/>
              <a:gd name="connsiteX1209" fmla="*/ 400811 w 1656655"/>
              <a:gd name="connsiteY1209" fmla="*/ 1157103 h 1864576"/>
              <a:gd name="connsiteX1210" fmla="*/ 404692 w 1656655"/>
              <a:gd name="connsiteY1210" fmla="*/ 1134105 h 1864576"/>
              <a:gd name="connsiteX1211" fmla="*/ 436518 w 1656655"/>
              <a:gd name="connsiteY1211" fmla="*/ 1040162 h 1864576"/>
              <a:gd name="connsiteX1212" fmla="*/ 422740 w 1656655"/>
              <a:gd name="connsiteY1212" fmla="*/ 1094345 h 1864576"/>
              <a:gd name="connsiteX1213" fmla="*/ 414007 w 1656655"/>
              <a:gd name="connsiteY1213" fmla="*/ 1197641 h 1864576"/>
              <a:gd name="connsiteX1214" fmla="*/ 424875 w 1656655"/>
              <a:gd name="connsiteY1214" fmla="*/ 1200370 h 1864576"/>
              <a:gd name="connsiteX1215" fmla="*/ 470091 w 1656655"/>
              <a:gd name="connsiteY1215" fmla="*/ 1159244 h 1864576"/>
              <a:gd name="connsiteX1216" fmla="*/ 486586 w 1656655"/>
              <a:gd name="connsiteY1216" fmla="*/ 1077192 h 1864576"/>
              <a:gd name="connsiteX1217" fmla="*/ 468732 w 1656655"/>
              <a:gd name="connsiteY1217" fmla="*/ 1087912 h 1864576"/>
              <a:gd name="connsiteX1218" fmla="*/ 462134 w 1656655"/>
              <a:gd name="connsiteY1218" fmla="*/ 1085183 h 1864576"/>
              <a:gd name="connsiteX1219" fmla="*/ 420605 w 1656655"/>
              <a:gd name="connsiteY1219" fmla="*/ 1192379 h 1864576"/>
              <a:gd name="connsiteX1220" fmla="*/ 456312 w 1656655"/>
              <a:gd name="connsiteY1220" fmla="*/ 1075438 h 1864576"/>
              <a:gd name="connsiteX1221" fmla="*/ 455730 w 1656655"/>
              <a:gd name="connsiteY1221" fmla="*/ 1023793 h 1864576"/>
              <a:gd name="connsiteX1222" fmla="*/ 422740 w 1656655"/>
              <a:gd name="connsiteY1222" fmla="*/ 1094345 h 1864576"/>
              <a:gd name="connsiteX1223" fmla="*/ 484257 w 1656655"/>
              <a:gd name="connsiteY1223" fmla="*/ 1115001 h 1864576"/>
              <a:gd name="connsiteX1224" fmla="*/ 480182 w 1656655"/>
              <a:gd name="connsiteY1224" fmla="*/ 1204461 h 1864576"/>
              <a:gd name="connsiteX1225" fmla="*/ 500558 w 1656655"/>
              <a:gd name="connsiteY1225" fmla="*/ 1212452 h 1864576"/>
              <a:gd name="connsiteX1226" fmla="*/ 535682 w 1656655"/>
              <a:gd name="connsiteY1226" fmla="*/ 1182242 h 1864576"/>
              <a:gd name="connsiteX1227" fmla="*/ 519578 w 1656655"/>
              <a:gd name="connsiteY1227" fmla="*/ 1128451 h 1864576"/>
              <a:gd name="connsiteX1228" fmla="*/ 486780 w 1656655"/>
              <a:gd name="connsiteY1228" fmla="*/ 1206411 h 1864576"/>
              <a:gd name="connsiteX1229" fmla="*/ 516084 w 1656655"/>
              <a:gd name="connsiteY1229" fmla="*/ 1108769 h 1864576"/>
              <a:gd name="connsiteX1230" fmla="*/ 513172 w 1656655"/>
              <a:gd name="connsiteY1230" fmla="*/ 1052636 h 1864576"/>
              <a:gd name="connsiteX1231" fmla="*/ 484257 w 1656655"/>
              <a:gd name="connsiteY1231" fmla="*/ 1115001 h 1864576"/>
              <a:gd name="connsiteX1232" fmla="*/ 373060 w 1656655"/>
              <a:gd name="connsiteY1232" fmla="*/ 992221 h 1864576"/>
              <a:gd name="connsiteX1233" fmla="*/ 317364 w 1656655"/>
              <a:gd name="connsiteY1233" fmla="*/ 1013465 h 1864576"/>
              <a:gd name="connsiteX1234" fmla="*/ 285344 w 1656655"/>
              <a:gd name="connsiteY1234" fmla="*/ 1152032 h 1864576"/>
              <a:gd name="connsiteX1235" fmla="*/ 290390 w 1656655"/>
              <a:gd name="connsiteY1235" fmla="*/ 1161777 h 1864576"/>
              <a:gd name="connsiteX1236" fmla="*/ 339099 w 1656655"/>
              <a:gd name="connsiteY1236" fmla="*/ 1128255 h 1864576"/>
              <a:gd name="connsiteX1237" fmla="*/ 366656 w 1656655"/>
              <a:gd name="connsiteY1237" fmla="*/ 1024376 h 1864576"/>
              <a:gd name="connsiteX1238" fmla="*/ 299899 w 1656655"/>
              <a:gd name="connsiteY1238" fmla="*/ 1138588 h 1864576"/>
              <a:gd name="connsiteX1239" fmla="*/ 322216 w 1656655"/>
              <a:gd name="connsiteY1239" fmla="*/ 1078946 h 1864576"/>
              <a:gd name="connsiteX1240" fmla="*/ 373060 w 1656655"/>
              <a:gd name="connsiteY1240" fmla="*/ 992221 h 1864576"/>
              <a:gd name="connsiteX1241" fmla="*/ 314453 w 1656655"/>
              <a:gd name="connsiteY1241" fmla="*/ 939988 h 1864576"/>
              <a:gd name="connsiteX1242" fmla="*/ 289226 w 1656655"/>
              <a:gd name="connsiteY1242" fmla="*/ 948954 h 1864576"/>
              <a:gd name="connsiteX1243" fmla="*/ 227320 w 1656655"/>
              <a:gd name="connsiteY1243" fmla="*/ 1057702 h 1864576"/>
              <a:gd name="connsiteX1244" fmla="*/ 222662 w 1656655"/>
              <a:gd name="connsiteY1244" fmla="*/ 1117343 h 1864576"/>
              <a:gd name="connsiteX1245" fmla="*/ 235859 w 1656655"/>
              <a:gd name="connsiteY1245" fmla="*/ 1125917 h 1864576"/>
              <a:gd name="connsiteX1246" fmla="*/ 285732 w 1656655"/>
              <a:gd name="connsiteY1246" fmla="*/ 1086550 h 1864576"/>
              <a:gd name="connsiteX1247" fmla="*/ 287673 w 1656655"/>
              <a:gd name="connsiteY1247" fmla="*/ 1082263 h 1864576"/>
              <a:gd name="connsiteX1248" fmla="*/ 309020 w 1656655"/>
              <a:gd name="connsiteY1248" fmla="*/ 1013465 h 1864576"/>
              <a:gd name="connsiteX1249" fmla="*/ 298540 w 1656655"/>
              <a:gd name="connsiteY1249" fmla="*/ 1003911 h 1864576"/>
              <a:gd name="connsiteX1250" fmla="*/ 294077 w 1656655"/>
              <a:gd name="connsiteY1250" fmla="*/ 1010540 h 1864576"/>
              <a:gd name="connsiteX1251" fmla="*/ 240710 w 1656655"/>
              <a:gd name="connsiteY1251" fmla="*/ 1097074 h 1864576"/>
              <a:gd name="connsiteX1252" fmla="*/ 233335 w 1656655"/>
              <a:gd name="connsiteY1252" fmla="*/ 1111689 h 1864576"/>
              <a:gd name="connsiteX1253" fmla="*/ 255847 w 1656655"/>
              <a:gd name="connsiteY1253" fmla="*/ 1056340 h 1864576"/>
              <a:gd name="connsiteX1254" fmla="*/ 290584 w 1656655"/>
              <a:gd name="connsiteY1254" fmla="*/ 997483 h 1864576"/>
              <a:gd name="connsiteX1255" fmla="*/ 301257 w 1656655"/>
              <a:gd name="connsiteY1255" fmla="*/ 973118 h 1864576"/>
              <a:gd name="connsiteX1256" fmla="*/ 314453 w 1656655"/>
              <a:gd name="connsiteY1256" fmla="*/ 939988 h 1864576"/>
              <a:gd name="connsiteX1257" fmla="*/ 589438 w 1656655"/>
              <a:gd name="connsiteY1257" fmla="*/ 857348 h 1864576"/>
              <a:gd name="connsiteX1258" fmla="*/ 565181 w 1656655"/>
              <a:gd name="connsiteY1258" fmla="*/ 855011 h 1864576"/>
              <a:gd name="connsiteX1259" fmla="*/ 546164 w 1656655"/>
              <a:gd name="connsiteY1259" fmla="*/ 897499 h 1864576"/>
              <a:gd name="connsiteX1260" fmla="*/ 542284 w 1656655"/>
              <a:gd name="connsiteY1260" fmla="*/ 930630 h 1864576"/>
              <a:gd name="connsiteX1261" fmla="*/ 589438 w 1656655"/>
              <a:gd name="connsiteY1261" fmla="*/ 857348 h 1864576"/>
              <a:gd name="connsiteX1262" fmla="*/ 419246 w 1656655"/>
              <a:gd name="connsiteY1262" fmla="*/ 920498 h 1864576"/>
              <a:gd name="connsiteX1263" fmla="*/ 452819 w 1656655"/>
              <a:gd name="connsiteY1263" fmla="*/ 901399 h 1864576"/>
              <a:gd name="connsiteX1264" fmla="*/ 468538 w 1656655"/>
              <a:gd name="connsiteY1264" fmla="*/ 884050 h 1864576"/>
              <a:gd name="connsiteX1265" fmla="*/ 489691 w 1656655"/>
              <a:gd name="connsiteY1265" fmla="*/ 857348 h 1864576"/>
              <a:gd name="connsiteX1266" fmla="*/ 511038 w 1656655"/>
              <a:gd name="connsiteY1266" fmla="*/ 840200 h 1864576"/>
              <a:gd name="connsiteX1267" fmla="*/ 498618 w 1656655"/>
              <a:gd name="connsiteY1267" fmla="*/ 852282 h 1864576"/>
              <a:gd name="connsiteX1268" fmla="*/ 479599 w 1656655"/>
              <a:gd name="connsiteY1268" fmla="*/ 881909 h 1864576"/>
              <a:gd name="connsiteX1269" fmla="*/ 477853 w 1656655"/>
              <a:gd name="connsiteY1269" fmla="*/ 916989 h 1864576"/>
              <a:gd name="connsiteX1270" fmla="*/ 489885 w 1656655"/>
              <a:gd name="connsiteY1270" fmla="*/ 922448 h 1864576"/>
              <a:gd name="connsiteX1271" fmla="*/ 528117 w 1656655"/>
              <a:gd name="connsiteY1271" fmla="*/ 906073 h 1864576"/>
              <a:gd name="connsiteX1272" fmla="*/ 557420 w 1656655"/>
              <a:gd name="connsiteY1272" fmla="*/ 852674 h 1864576"/>
              <a:gd name="connsiteX1273" fmla="*/ 509678 w 1656655"/>
              <a:gd name="connsiteY1273" fmla="*/ 834350 h 1864576"/>
              <a:gd name="connsiteX1274" fmla="*/ 478241 w 1656655"/>
              <a:gd name="connsiteY1274" fmla="*/ 799662 h 1864576"/>
              <a:gd name="connsiteX1275" fmla="*/ 428561 w 1656655"/>
              <a:gd name="connsiteY1275" fmla="*/ 787188 h 1864576"/>
              <a:gd name="connsiteX1276" fmla="*/ 372089 w 1656655"/>
              <a:gd name="connsiteY1276" fmla="*/ 828309 h 1864576"/>
              <a:gd name="connsiteX1277" fmla="*/ 359475 w 1656655"/>
              <a:gd name="connsiteY1277" fmla="*/ 868460 h 1864576"/>
              <a:gd name="connsiteX1278" fmla="*/ 417306 w 1656655"/>
              <a:gd name="connsiteY1278" fmla="*/ 858715 h 1864576"/>
              <a:gd name="connsiteX1279" fmla="*/ 432054 w 1656655"/>
              <a:gd name="connsiteY1279" fmla="*/ 840396 h 1864576"/>
              <a:gd name="connsiteX1280" fmla="*/ 471643 w 1656655"/>
              <a:gd name="connsiteY1280" fmla="*/ 802974 h 1864576"/>
              <a:gd name="connsiteX1281" fmla="*/ 429337 w 1656655"/>
              <a:gd name="connsiteY1281" fmla="*/ 853257 h 1864576"/>
              <a:gd name="connsiteX1282" fmla="*/ 419246 w 1656655"/>
              <a:gd name="connsiteY1282" fmla="*/ 920498 h 1864576"/>
              <a:gd name="connsiteX1283" fmla="*/ 528117 w 1656655"/>
              <a:gd name="connsiteY1283" fmla="*/ 967273 h 1864576"/>
              <a:gd name="connsiteX1284" fmla="*/ 475136 w 1656655"/>
              <a:gd name="connsiteY1284" fmla="*/ 1060823 h 1864576"/>
              <a:gd name="connsiteX1285" fmla="*/ 532384 w 1656655"/>
              <a:gd name="connsiteY1285" fmla="*/ 932776 h 1864576"/>
              <a:gd name="connsiteX1286" fmla="*/ 531606 w 1656655"/>
              <a:gd name="connsiteY1286" fmla="*/ 915235 h 1864576"/>
              <a:gd name="connsiteX1287" fmla="*/ 512394 w 1656655"/>
              <a:gd name="connsiteY1287" fmla="*/ 925956 h 1864576"/>
              <a:gd name="connsiteX1288" fmla="*/ 469508 w 1656655"/>
              <a:gd name="connsiteY1288" fmla="*/ 1011123 h 1864576"/>
              <a:gd name="connsiteX1289" fmla="*/ 465434 w 1656655"/>
              <a:gd name="connsiteY1289" fmla="*/ 1073297 h 1864576"/>
              <a:gd name="connsiteX1290" fmla="*/ 478823 w 1656655"/>
              <a:gd name="connsiteY1290" fmla="*/ 1073488 h 1864576"/>
              <a:gd name="connsiteX1291" fmla="*/ 514141 w 1656655"/>
              <a:gd name="connsiteY1291" fmla="*/ 1039775 h 1864576"/>
              <a:gd name="connsiteX1292" fmla="*/ 528117 w 1656655"/>
              <a:gd name="connsiteY1292" fmla="*/ 967273 h 1864576"/>
              <a:gd name="connsiteX1293" fmla="*/ 407603 w 1656655"/>
              <a:gd name="connsiteY1293" fmla="*/ 886583 h 1864576"/>
              <a:gd name="connsiteX1294" fmla="*/ 328620 w 1656655"/>
              <a:gd name="connsiteY1294" fmla="*/ 934138 h 1864576"/>
              <a:gd name="connsiteX1295" fmla="*/ 303392 w 1656655"/>
              <a:gd name="connsiteY1295" fmla="*/ 992025 h 1864576"/>
              <a:gd name="connsiteX1296" fmla="*/ 315618 w 1656655"/>
              <a:gd name="connsiteY1296" fmla="*/ 1006253 h 1864576"/>
              <a:gd name="connsiteX1297" fmla="*/ 431666 w 1656655"/>
              <a:gd name="connsiteY1297" fmla="*/ 926539 h 1864576"/>
              <a:gd name="connsiteX1298" fmla="*/ 410126 w 1656655"/>
              <a:gd name="connsiteY1298" fmla="*/ 916793 h 1864576"/>
              <a:gd name="connsiteX1299" fmla="*/ 408185 w 1656655"/>
              <a:gd name="connsiteY1299" fmla="*/ 906073 h 1864576"/>
              <a:gd name="connsiteX1300" fmla="*/ 320275 w 1656655"/>
              <a:gd name="connsiteY1300" fmla="*/ 986371 h 1864576"/>
              <a:gd name="connsiteX1301" fmla="*/ 408185 w 1656655"/>
              <a:gd name="connsiteY1301" fmla="*/ 890287 h 1864576"/>
              <a:gd name="connsiteX1302" fmla="*/ 407603 w 1656655"/>
              <a:gd name="connsiteY1302" fmla="*/ 886583 h 1864576"/>
              <a:gd name="connsiteX1303" fmla="*/ 413036 w 1656655"/>
              <a:gd name="connsiteY1303" fmla="*/ 870018 h 1864576"/>
              <a:gd name="connsiteX1304" fmla="*/ 402363 w 1656655"/>
              <a:gd name="connsiteY1304" fmla="*/ 872747 h 1864576"/>
              <a:gd name="connsiteX1305" fmla="*/ 378494 w 1656655"/>
              <a:gd name="connsiteY1305" fmla="*/ 876451 h 1864576"/>
              <a:gd name="connsiteX1306" fmla="*/ 361416 w 1656655"/>
              <a:gd name="connsiteY1306" fmla="*/ 879959 h 1864576"/>
              <a:gd name="connsiteX1307" fmla="*/ 252936 w 1656655"/>
              <a:gd name="connsiteY1307" fmla="*/ 932384 h 1864576"/>
              <a:gd name="connsiteX1308" fmla="*/ 345503 w 1656655"/>
              <a:gd name="connsiteY1308" fmla="*/ 875672 h 1864576"/>
              <a:gd name="connsiteX1309" fmla="*/ 304168 w 1656655"/>
              <a:gd name="connsiteY1309" fmla="*/ 873722 h 1864576"/>
              <a:gd name="connsiteX1310" fmla="*/ 300093 w 1656655"/>
              <a:gd name="connsiteY1310" fmla="*/ 874305 h 1864576"/>
              <a:gd name="connsiteX1311" fmla="*/ 259146 w 1656655"/>
              <a:gd name="connsiteY1311" fmla="*/ 903153 h 1864576"/>
              <a:gd name="connsiteX1312" fmla="*/ 246532 w 1656655"/>
              <a:gd name="connsiteY1312" fmla="*/ 934334 h 1864576"/>
              <a:gd name="connsiteX1313" fmla="*/ 271760 w 1656655"/>
              <a:gd name="connsiteY1313" fmla="*/ 941742 h 1864576"/>
              <a:gd name="connsiteX1314" fmla="*/ 413036 w 1656655"/>
              <a:gd name="connsiteY1314" fmla="*/ 870018 h 1864576"/>
              <a:gd name="connsiteX1315" fmla="*/ 366074 w 1656655"/>
              <a:gd name="connsiteY1315" fmla="*/ 823439 h 1864576"/>
              <a:gd name="connsiteX1316" fmla="*/ 288837 w 1656655"/>
              <a:gd name="connsiteY1316" fmla="*/ 800049 h 1864576"/>
              <a:gd name="connsiteX1317" fmla="*/ 225573 w 1656655"/>
              <a:gd name="connsiteY1317" fmla="*/ 813111 h 1864576"/>
              <a:gd name="connsiteX1318" fmla="*/ 222274 w 1656655"/>
              <a:gd name="connsiteY1318" fmla="*/ 839421 h 1864576"/>
              <a:gd name="connsiteX1319" fmla="*/ 349579 w 1656655"/>
              <a:gd name="connsiteY1319" fmla="*/ 867485 h 1864576"/>
              <a:gd name="connsiteX1320" fmla="*/ 355012 w 1656655"/>
              <a:gd name="connsiteY1320" fmla="*/ 844683 h 1864576"/>
              <a:gd name="connsiteX1321" fmla="*/ 227126 w 1656655"/>
              <a:gd name="connsiteY1321" fmla="*/ 832792 h 1864576"/>
              <a:gd name="connsiteX1322" fmla="*/ 359670 w 1656655"/>
              <a:gd name="connsiteY1322" fmla="*/ 834350 h 1864576"/>
              <a:gd name="connsiteX1323" fmla="*/ 366074 w 1656655"/>
              <a:gd name="connsiteY1323" fmla="*/ 823439 h 1864576"/>
              <a:gd name="connsiteX1324" fmla="*/ 61591 w 1656655"/>
              <a:gd name="connsiteY1324" fmla="*/ 740021 h 1864576"/>
              <a:gd name="connsiteX1325" fmla="*/ 205973 w 1656655"/>
              <a:gd name="connsiteY1325" fmla="*/ 830651 h 1864576"/>
              <a:gd name="connsiteX1326" fmla="*/ 209854 w 1656655"/>
              <a:gd name="connsiteY1326" fmla="*/ 815644 h 1864576"/>
              <a:gd name="connsiteX1327" fmla="*/ 121944 w 1656655"/>
              <a:gd name="connsiteY1327" fmla="*/ 736905 h 1864576"/>
              <a:gd name="connsiteX1328" fmla="*/ 83714 w 1656655"/>
              <a:gd name="connsiteY1328" fmla="*/ 709815 h 1864576"/>
              <a:gd name="connsiteX1329" fmla="*/ 13658 w 1656655"/>
              <a:gd name="connsiteY1329" fmla="*/ 684475 h 1864576"/>
              <a:gd name="connsiteX1330" fmla="*/ 12688 w 1656655"/>
              <a:gd name="connsiteY1330" fmla="*/ 692466 h 1864576"/>
              <a:gd name="connsiteX1331" fmla="*/ 147367 w 1656655"/>
              <a:gd name="connsiteY1331" fmla="*/ 847603 h 1864576"/>
              <a:gd name="connsiteX1332" fmla="*/ 242457 w 1656655"/>
              <a:gd name="connsiteY1332" fmla="*/ 882688 h 1864576"/>
              <a:gd name="connsiteX1333" fmla="*/ 266326 w 1656655"/>
              <a:gd name="connsiteY1333" fmla="*/ 885804 h 1864576"/>
              <a:gd name="connsiteX1334" fmla="*/ 280881 w 1656655"/>
              <a:gd name="connsiteY1334" fmla="*/ 875280 h 1864576"/>
              <a:gd name="connsiteX1335" fmla="*/ 285926 w 1656655"/>
              <a:gd name="connsiteY1335" fmla="*/ 871772 h 1864576"/>
              <a:gd name="connsiteX1336" fmla="*/ 61591 w 1656655"/>
              <a:gd name="connsiteY1336" fmla="*/ 740021 h 1864576"/>
              <a:gd name="connsiteX1337" fmla="*/ 74205 w 1656655"/>
              <a:gd name="connsiteY1337" fmla="*/ 849553 h 1864576"/>
              <a:gd name="connsiteX1338" fmla="*/ 249443 w 1656655"/>
              <a:gd name="connsiteY1338" fmla="*/ 901982 h 1864576"/>
              <a:gd name="connsiteX1339" fmla="*/ 256817 w 1656655"/>
              <a:gd name="connsiteY1339" fmla="*/ 893599 h 1864576"/>
              <a:gd name="connsiteX1340" fmla="*/ 127378 w 1656655"/>
              <a:gd name="connsiteY1340" fmla="*/ 845658 h 1864576"/>
              <a:gd name="connsiteX1341" fmla="*/ 79445 w 1656655"/>
              <a:gd name="connsiteY1341" fmla="*/ 810186 h 1864576"/>
              <a:gd name="connsiteX1342" fmla="*/ 23555 w 1656655"/>
              <a:gd name="connsiteY1342" fmla="*/ 810573 h 1864576"/>
              <a:gd name="connsiteX1343" fmla="*/ 22197 w 1656655"/>
              <a:gd name="connsiteY1343" fmla="*/ 824414 h 1864576"/>
              <a:gd name="connsiteX1344" fmla="*/ 238769 w 1656655"/>
              <a:gd name="connsiteY1344" fmla="*/ 939400 h 1864576"/>
              <a:gd name="connsiteX1345" fmla="*/ 243427 w 1656655"/>
              <a:gd name="connsiteY1345" fmla="*/ 910948 h 1864576"/>
              <a:gd name="connsiteX1346" fmla="*/ 74205 w 1656655"/>
              <a:gd name="connsiteY1346" fmla="*/ 849553 h 1864576"/>
              <a:gd name="connsiteX1347" fmla="*/ 220916 w 1656655"/>
              <a:gd name="connsiteY1347" fmla="*/ 1003132 h 1864576"/>
              <a:gd name="connsiteX1348" fmla="*/ 244979 w 1656655"/>
              <a:gd name="connsiteY1348" fmla="*/ 998066 h 1864576"/>
              <a:gd name="connsiteX1349" fmla="*/ 256235 w 1656655"/>
              <a:gd name="connsiteY1349" fmla="*/ 978772 h 1864576"/>
              <a:gd name="connsiteX1350" fmla="*/ 172983 w 1656655"/>
              <a:gd name="connsiteY1350" fmla="*/ 967660 h 1864576"/>
              <a:gd name="connsiteX1351" fmla="*/ 111853 w 1656655"/>
              <a:gd name="connsiteY1351" fmla="*/ 953628 h 1864576"/>
              <a:gd name="connsiteX1352" fmla="*/ 262445 w 1656655"/>
              <a:gd name="connsiteY1352" fmla="*/ 970198 h 1864576"/>
              <a:gd name="connsiteX1353" fmla="*/ 276611 w 1656655"/>
              <a:gd name="connsiteY1353" fmla="*/ 950512 h 1864576"/>
              <a:gd name="connsiteX1354" fmla="*/ 244785 w 1656655"/>
              <a:gd name="connsiteY1354" fmla="*/ 948758 h 1864576"/>
              <a:gd name="connsiteX1355" fmla="*/ 162503 w 1656655"/>
              <a:gd name="connsiteY1355" fmla="*/ 933555 h 1864576"/>
              <a:gd name="connsiteX1356" fmla="*/ 59068 w 1656655"/>
              <a:gd name="connsiteY1356" fmla="*/ 920884 h 1864576"/>
              <a:gd name="connsiteX1357" fmla="*/ 58486 w 1656655"/>
              <a:gd name="connsiteY1357" fmla="*/ 934530 h 1864576"/>
              <a:gd name="connsiteX1358" fmla="*/ 220916 w 1656655"/>
              <a:gd name="connsiteY1358" fmla="*/ 1003132 h 1864576"/>
              <a:gd name="connsiteX1359" fmla="*/ 144843 w 1656655"/>
              <a:gd name="connsiteY1359" fmla="*/ 591900 h 1864576"/>
              <a:gd name="connsiteX1360" fmla="*/ 141933 w 1656655"/>
              <a:gd name="connsiteY1360" fmla="*/ 634971 h 1864576"/>
              <a:gd name="connsiteX1361" fmla="*/ 205973 w 1656655"/>
              <a:gd name="connsiteY1361" fmla="*/ 724235 h 1864576"/>
              <a:gd name="connsiteX1362" fmla="*/ 204421 w 1656655"/>
              <a:gd name="connsiteY1362" fmla="*/ 719561 h 1864576"/>
              <a:gd name="connsiteX1363" fmla="*/ 227126 w 1656655"/>
              <a:gd name="connsiteY1363" fmla="*/ 708448 h 1864576"/>
              <a:gd name="connsiteX1364" fmla="*/ 139992 w 1656655"/>
              <a:gd name="connsiteY1364" fmla="*/ 501274 h 1864576"/>
              <a:gd name="connsiteX1365" fmla="*/ 239157 w 1656655"/>
              <a:gd name="connsiteY1365" fmla="*/ 708061 h 1864576"/>
              <a:gd name="connsiteX1366" fmla="*/ 255653 w 1656655"/>
              <a:gd name="connsiteY1366" fmla="*/ 709227 h 1864576"/>
              <a:gd name="connsiteX1367" fmla="*/ 251383 w 1656655"/>
              <a:gd name="connsiteY1367" fmla="*/ 706111 h 1864576"/>
              <a:gd name="connsiteX1368" fmla="*/ 180357 w 1656655"/>
              <a:gd name="connsiteY1368" fmla="*/ 577868 h 1864576"/>
              <a:gd name="connsiteX1369" fmla="*/ 179969 w 1656655"/>
              <a:gd name="connsiteY1369" fmla="*/ 520182 h 1864576"/>
              <a:gd name="connsiteX1370" fmla="*/ 156293 w 1656655"/>
              <a:gd name="connsiteY1370" fmla="*/ 441246 h 1864576"/>
              <a:gd name="connsiteX1371" fmla="*/ 102732 w 1656655"/>
              <a:gd name="connsiteY1371" fmla="*/ 373227 h 1864576"/>
              <a:gd name="connsiteX1372" fmla="*/ 94970 w 1656655"/>
              <a:gd name="connsiteY1372" fmla="*/ 368744 h 1864576"/>
              <a:gd name="connsiteX1373" fmla="*/ 100598 w 1656655"/>
              <a:gd name="connsiteY1373" fmla="*/ 484123 h 1864576"/>
              <a:gd name="connsiteX1374" fmla="*/ 144843 w 1656655"/>
              <a:gd name="connsiteY1374" fmla="*/ 591900 h 1864576"/>
              <a:gd name="connsiteX1375" fmla="*/ 228678 w 1656655"/>
              <a:gd name="connsiteY1375" fmla="*/ 733593 h 1864576"/>
              <a:gd name="connsiteX1376" fmla="*/ 313483 w 1656655"/>
              <a:gd name="connsiteY1376" fmla="*/ 780172 h 1864576"/>
              <a:gd name="connsiteX1377" fmla="*/ 337741 w 1656655"/>
              <a:gd name="connsiteY1377" fmla="*/ 764386 h 1864576"/>
              <a:gd name="connsiteX1378" fmla="*/ 299899 w 1656655"/>
              <a:gd name="connsiteY1378" fmla="*/ 742363 h 1864576"/>
              <a:gd name="connsiteX1379" fmla="*/ 269431 w 1656655"/>
              <a:gd name="connsiteY1379" fmla="*/ 722677 h 1864576"/>
              <a:gd name="connsiteX1380" fmla="*/ 213735 w 1656655"/>
              <a:gd name="connsiteY1380" fmla="*/ 720923 h 1864576"/>
              <a:gd name="connsiteX1381" fmla="*/ 267102 w 1656655"/>
              <a:gd name="connsiteY1381" fmla="*/ 781343 h 1864576"/>
              <a:gd name="connsiteX1382" fmla="*/ 322022 w 1656655"/>
              <a:gd name="connsiteY1382" fmla="*/ 803753 h 1864576"/>
              <a:gd name="connsiteX1383" fmla="*/ 307273 w 1656655"/>
              <a:gd name="connsiteY1383" fmla="*/ 787771 h 1864576"/>
              <a:gd name="connsiteX1384" fmla="*/ 228678 w 1656655"/>
              <a:gd name="connsiteY1384" fmla="*/ 733593 h 1864576"/>
              <a:gd name="connsiteX1385" fmla="*/ 238187 w 1656655"/>
              <a:gd name="connsiteY1385" fmla="*/ 647058 h 1864576"/>
              <a:gd name="connsiteX1386" fmla="*/ 303974 w 1656655"/>
              <a:gd name="connsiteY1386" fmla="*/ 700849 h 1864576"/>
              <a:gd name="connsiteX1387" fmla="*/ 354818 w 1656655"/>
              <a:gd name="connsiteY1387" fmla="*/ 699678 h 1864576"/>
              <a:gd name="connsiteX1388" fmla="*/ 307079 w 1656655"/>
              <a:gd name="connsiteY1388" fmla="*/ 663623 h 1864576"/>
              <a:gd name="connsiteX1389" fmla="*/ 277970 w 1656655"/>
              <a:gd name="connsiteY1389" fmla="*/ 633026 h 1864576"/>
              <a:gd name="connsiteX1390" fmla="*/ 224021 w 1656655"/>
              <a:gd name="connsiteY1390" fmla="*/ 627176 h 1864576"/>
              <a:gd name="connsiteX1391" fmla="*/ 245755 w 1656655"/>
              <a:gd name="connsiteY1391" fmla="*/ 684284 h 1864576"/>
              <a:gd name="connsiteX1392" fmla="*/ 318141 w 1656655"/>
              <a:gd name="connsiteY1392" fmla="*/ 744700 h 1864576"/>
              <a:gd name="connsiteX1393" fmla="*/ 304362 w 1656655"/>
              <a:gd name="connsiteY1393" fmla="*/ 713514 h 1864576"/>
              <a:gd name="connsiteX1394" fmla="*/ 293107 w 1656655"/>
              <a:gd name="connsiteY1394" fmla="*/ 703769 h 1864576"/>
              <a:gd name="connsiteX1395" fmla="*/ 287091 w 1656655"/>
              <a:gd name="connsiteY1395" fmla="*/ 698703 h 1864576"/>
              <a:gd name="connsiteX1396" fmla="*/ 238187 w 1656655"/>
              <a:gd name="connsiteY1396" fmla="*/ 647058 h 1864576"/>
              <a:gd name="connsiteX1397" fmla="*/ 338711 w 1656655"/>
              <a:gd name="connsiteY1397" fmla="*/ 678238 h 1864576"/>
              <a:gd name="connsiteX1398" fmla="*/ 323963 w 1656655"/>
              <a:gd name="connsiteY1398" fmla="*/ 643354 h 1864576"/>
              <a:gd name="connsiteX1399" fmla="*/ 263997 w 1656655"/>
              <a:gd name="connsiteY1399" fmla="*/ 539863 h 1864576"/>
              <a:gd name="connsiteX1400" fmla="*/ 322604 w 1656655"/>
              <a:gd name="connsiteY1400" fmla="*/ 625422 h 1864576"/>
              <a:gd name="connsiteX1401" fmla="*/ 326291 w 1656655"/>
              <a:gd name="connsiteY1401" fmla="*/ 606907 h 1864576"/>
              <a:gd name="connsiteX1402" fmla="*/ 353654 w 1656655"/>
              <a:gd name="connsiteY1402" fmla="*/ 623472 h 1864576"/>
              <a:gd name="connsiteX1403" fmla="*/ 312125 w 1656655"/>
              <a:gd name="connsiteY1403" fmla="*/ 570269 h 1864576"/>
              <a:gd name="connsiteX1404" fmla="*/ 290196 w 1656655"/>
              <a:gd name="connsiteY1404" fmla="*/ 538109 h 1864576"/>
              <a:gd name="connsiteX1405" fmla="*/ 263415 w 1656655"/>
              <a:gd name="connsiteY1405" fmla="*/ 518428 h 1864576"/>
              <a:gd name="connsiteX1406" fmla="*/ 256817 w 1656655"/>
              <a:gd name="connsiteY1406" fmla="*/ 517644 h 1864576"/>
              <a:gd name="connsiteX1407" fmla="*/ 257982 w 1656655"/>
              <a:gd name="connsiteY1407" fmla="*/ 561107 h 1864576"/>
              <a:gd name="connsiteX1408" fmla="*/ 338711 w 1656655"/>
              <a:gd name="connsiteY1408" fmla="*/ 678238 h 1864576"/>
              <a:gd name="connsiteX1409" fmla="*/ 220334 w 1656655"/>
              <a:gd name="connsiteY1409" fmla="*/ 652903 h 1864576"/>
              <a:gd name="connsiteX1410" fmla="*/ 216064 w 1656655"/>
              <a:gd name="connsiteY1410" fmla="*/ 621718 h 1864576"/>
              <a:gd name="connsiteX1411" fmla="*/ 253712 w 1656655"/>
              <a:gd name="connsiteY1411" fmla="*/ 617823 h 1864576"/>
              <a:gd name="connsiteX1412" fmla="*/ 191031 w 1656655"/>
              <a:gd name="connsiteY1412" fmla="*/ 385311 h 1864576"/>
              <a:gd name="connsiteX1413" fmla="*/ 191807 w 1656655"/>
              <a:gd name="connsiteY1413" fmla="*/ 385311 h 1864576"/>
              <a:gd name="connsiteX1414" fmla="*/ 275641 w 1656655"/>
              <a:gd name="connsiteY1414" fmla="*/ 622110 h 1864576"/>
              <a:gd name="connsiteX1415" fmla="*/ 213153 w 1656655"/>
              <a:gd name="connsiteY1415" fmla="*/ 344967 h 1864576"/>
              <a:gd name="connsiteX1416" fmla="*/ 190254 w 1656655"/>
              <a:gd name="connsiteY1416" fmla="*/ 299946 h 1864576"/>
              <a:gd name="connsiteX1417" fmla="*/ 170654 w 1656655"/>
              <a:gd name="connsiteY1417" fmla="*/ 271686 h 1864576"/>
              <a:gd name="connsiteX1418" fmla="*/ 188896 w 1656655"/>
              <a:gd name="connsiteY1418" fmla="*/ 519398 h 1864576"/>
              <a:gd name="connsiteX1419" fmla="*/ 187731 w 1656655"/>
              <a:gd name="connsiteY1419" fmla="*/ 524469 h 1864576"/>
              <a:gd name="connsiteX1420" fmla="*/ 185402 w 1656655"/>
              <a:gd name="connsiteY1420" fmla="*/ 525444 h 1864576"/>
              <a:gd name="connsiteX1421" fmla="*/ 179969 w 1656655"/>
              <a:gd name="connsiteY1421" fmla="*/ 534993 h 1864576"/>
              <a:gd name="connsiteX1422" fmla="*/ 220334 w 1656655"/>
              <a:gd name="connsiteY1422" fmla="*/ 652903 h 1864576"/>
              <a:gd name="connsiteX1423" fmla="*/ 280492 w 1656655"/>
              <a:gd name="connsiteY1423" fmla="*/ 181254 h 1864576"/>
              <a:gd name="connsiteX1424" fmla="*/ 221692 w 1656655"/>
              <a:gd name="connsiteY1424" fmla="*/ 328011 h 1864576"/>
              <a:gd name="connsiteX1425" fmla="*/ 241874 w 1656655"/>
              <a:gd name="connsiteY1425" fmla="*/ 502443 h 1864576"/>
              <a:gd name="connsiteX1426" fmla="*/ 247890 w 1656655"/>
              <a:gd name="connsiteY1426" fmla="*/ 525444 h 1864576"/>
              <a:gd name="connsiteX1427" fmla="*/ 258952 w 1656655"/>
              <a:gd name="connsiteY1427" fmla="*/ 507898 h 1864576"/>
              <a:gd name="connsiteX1428" fmla="*/ 290196 w 1656655"/>
              <a:gd name="connsiteY1428" fmla="*/ 527389 h 1864576"/>
              <a:gd name="connsiteX1429" fmla="*/ 260116 w 1656655"/>
              <a:gd name="connsiteY1429" fmla="*/ 300141 h 1864576"/>
              <a:gd name="connsiteX1430" fmla="*/ 279135 w 1656655"/>
              <a:gd name="connsiteY1430" fmla="*/ 438518 h 1864576"/>
              <a:gd name="connsiteX1431" fmla="*/ 299899 w 1656655"/>
              <a:gd name="connsiteY1431" fmla="*/ 381997 h 1864576"/>
              <a:gd name="connsiteX1432" fmla="*/ 280492 w 1656655"/>
              <a:gd name="connsiteY1432" fmla="*/ 181254 h 1864576"/>
              <a:gd name="connsiteX1433" fmla="*/ 364327 w 1656655"/>
              <a:gd name="connsiteY1433" fmla="*/ 574556 h 1864576"/>
              <a:gd name="connsiteX1434" fmla="*/ 368984 w 1656655"/>
              <a:gd name="connsiteY1434" fmla="*/ 549412 h 1864576"/>
              <a:gd name="connsiteX1435" fmla="*/ 322604 w 1656655"/>
              <a:gd name="connsiteY1435" fmla="*/ 456448 h 1864576"/>
              <a:gd name="connsiteX1436" fmla="*/ 306109 w 1656655"/>
              <a:gd name="connsiteY1436" fmla="*/ 387844 h 1864576"/>
              <a:gd name="connsiteX1437" fmla="*/ 289031 w 1656655"/>
              <a:gd name="connsiteY1437" fmla="*/ 499910 h 1864576"/>
              <a:gd name="connsiteX1438" fmla="*/ 368791 w 1656655"/>
              <a:gd name="connsiteY1438" fmla="*/ 625035 h 1864576"/>
              <a:gd name="connsiteX1439" fmla="*/ 362969 w 1656655"/>
              <a:gd name="connsiteY1439" fmla="*/ 594046 h 1864576"/>
              <a:gd name="connsiteX1440" fmla="*/ 304556 w 1656655"/>
              <a:gd name="connsiteY1440" fmla="*/ 463659 h 1864576"/>
              <a:gd name="connsiteX1441" fmla="*/ 364327 w 1656655"/>
              <a:gd name="connsiteY1441" fmla="*/ 574556 h 1864576"/>
              <a:gd name="connsiteX1442" fmla="*/ 94582 w 1656655"/>
              <a:gd name="connsiteY1442" fmla="*/ 647058 h 1864576"/>
              <a:gd name="connsiteX1443" fmla="*/ 100403 w 1656655"/>
              <a:gd name="connsiteY1443" fmla="*/ 692466 h 1864576"/>
              <a:gd name="connsiteX1444" fmla="*/ 213930 w 1656655"/>
              <a:gd name="connsiteY1444" fmla="*/ 809407 h 1864576"/>
              <a:gd name="connsiteX1445" fmla="*/ 220528 w 1656655"/>
              <a:gd name="connsiteY1445" fmla="*/ 807261 h 1864576"/>
              <a:gd name="connsiteX1446" fmla="*/ 250025 w 1656655"/>
              <a:gd name="connsiteY1446" fmla="*/ 795958 h 1864576"/>
              <a:gd name="connsiteX1447" fmla="*/ 58680 w 1656655"/>
              <a:gd name="connsiteY1447" fmla="*/ 524856 h 1864576"/>
              <a:gd name="connsiteX1448" fmla="*/ 251966 w 1656655"/>
              <a:gd name="connsiteY1448" fmla="*/ 783097 h 1864576"/>
              <a:gd name="connsiteX1449" fmla="*/ 272924 w 1656655"/>
              <a:gd name="connsiteY1449" fmla="*/ 792842 h 1864576"/>
              <a:gd name="connsiteX1450" fmla="*/ 260893 w 1656655"/>
              <a:gd name="connsiteY1450" fmla="*/ 785238 h 1864576"/>
              <a:gd name="connsiteX1451" fmla="*/ 194329 w 1656655"/>
              <a:gd name="connsiteY1451" fmla="*/ 724431 h 1864576"/>
              <a:gd name="connsiteX1452" fmla="*/ 148725 w 1656655"/>
              <a:gd name="connsiteY1452" fmla="*/ 667131 h 1864576"/>
              <a:gd name="connsiteX1453" fmla="*/ 134364 w 1656655"/>
              <a:gd name="connsiteY1453" fmla="*/ 596187 h 1864576"/>
              <a:gd name="connsiteX1454" fmla="*/ 133394 w 1656655"/>
              <a:gd name="connsiteY1454" fmla="*/ 586251 h 1864576"/>
              <a:gd name="connsiteX1455" fmla="*/ 125049 w 1656655"/>
              <a:gd name="connsiteY1455" fmla="*/ 572606 h 1864576"/>
              <a:gd name="connsiteX1456" fmla="*/ 53247 w 1656655"/>
              <a:gd name="connsiteY1456" fmla="*/ 491724 h 1864576"/>
              <a:gd name="connsiteX1457" fmla="*/ 41603 w 1656655"/>
              <a:gd name="connsiteY1457" fmla="*/ 490165 h 1864576"/>
              <a:gd name="connsiteX1458" fmla="*/ 83132 w 1656655"/>
              <a:gd name="connsiteY1458" fmla="*/ 631076 h 1864576"/>
              <a:gd name="connsiteX1459" fmla="*/ 94582 w 1656655"/>
              <a:gd name="connsiteY1459" fmla="*/ 647058 h 1864576"/>
              <a:gd name="connsiteX1460" fmla="*/ 425844 w 1656655"/>
              <a:gd name="connsiteY1460" fmla="*/ 702407 h 1864576"/>
              <a:gd name="connsiteX1461" fmla="*/ 419441 w 1656655"/>
              <a:gd name="connsiteY1461" fmla="*/ 678630 h 1864576"/>
              <a:gd name="connsiteX1462" fmla="*/ 393825 w 1656655"/>
              <a:gd name="connsiteY1462" fmla="*/ 645500 h 1864576"/>
              <a:gd name="connsiteX1463" fmla="*/ 360252 w 1656655"/>
              <a:gd name="connsiteY1463" fmla="*/ 631659 h 1864576"/>
              <a:gd name="connsiteX1464" fmla="*/ 335412 w 1656655"/>
              <a:gd name="connsiteY1464" fmla="*/ 623472 h 1864576"/>
              <a:gd name="connsiteX1465" fmla="*/ 329008 w 1656655"/>
              <a:gd name="connsiteY1465" fmla="*/ 626789 h 1864576"/>
              <a:gd name="connsiteX1466" fmla="*/ 355400 w 1656655"/>
              <a:gd name="connsiteY1466" fmla="*/ 690908 h 1864576"/>
              <a:gd name="connsiteX1467" fmla="*/ 418276 w 1656655"/>
              <a:gd name="connsiteY1467" fmla="*/ 736513 h 1864576"/>
              <a:gd name="connsiteX1468" fmla="*/ 411484 w 1656655"/>
              <a:gd name="connsiteY1468" fmla="*/ 734372 h 1864576"/>
              <a:gd name="connsiteX1469" fmla="*/ 312707 w 1656655"/>
              <a:gd name="connsiteY1469" fmla="*/ 705332 h 1864576"/>
              <a:gd name="connsiteX1470" fmla="*/ 311348 w 1656655"/>
              <a:gd name="connsiteY1470" fmla="*/ 710398 h 1864576"/>
              <a:gd name="connsiteX1471" fmla="*/ 355788 w 1656655"/>
              <a:gd name="connsiteY1471" fmla="*/ 759707 h 1864576"/>
              <a:gd name="connsiteX1472" fmla="*/ 372284 w 1656655"/>
              <a:gd name="connsiteY1472" fmla="*/ 758149 h 1864576"/>
              <a:gd name="connsiteX1473" fmla="*/ 425844 w 1656655"/>
              <a:gd name="connsiteY1473" fmla="*/ 768090 h 1864576"/>
              <a:gd name="connsiteX1474" fmla="*/ 357147 w 1656655"/>
              <a:gd name="connsiteY1474" fmla="*/ 764969 h 1864576"/>
              <a:gd name="connsiteX1475" fmla="*/ 317946 w 1656655"/>
              <a:gd name="connsiteY1475" fmla="*/ 788942 h 1864576"/>
              <a:gd name="connsiteX1476" fmla="*/ 366656 w 1656655"/>
              <a:gd name="connsiteY1476" fmla="*/ 811744 h 1864576"/>
              <a:gd name="connsiteX1477" fmla="*/ 381792 w 1656655"/>
              <a:gd name="connsiteY1477" fmla="*/ 804924 h 1864576"/>
              <a:gd name="connsiteX1478" fmla="*/ 398870 w 1656655"/>
              <a:gd name="connsiteY1478" fmla="*/ 792058 h 1864576"/>
              <a:gd name="connsiteX1479" fmla="*/ 408379 w 1656655"/>
              <a:gd name="connsiteY1479" fmla="*/ 786605 h 1864576"/>
              <a:gd name="connsiteX1480" fmla="*/ 348220 w 1656655"/>
              <a:gd name="connsiteY1480" fmla="*/ 794787 h 1864576"/>
              <a:gd name="connsiteX1481" fmla="*/ 343562 w 1656655"/>
              <a:gd name="connsiteY1481" fmla="*/ 789334 h 1864576"/>
              <a:gd name="connsiteX1482" fmla="*/ 381792 w 1656655"/>
              <a:gd name="connsiteY1482" fmla="*/ 783484 h 1864576"/>
              <a:gd name="connsiteX1483" fmla="*/ 411290 w 1656655"/>
              <a:gd name="connsiteY1483" fmla="*/ 785630 h 1864576"/>
              <a:gd name="connsiteX1484" fmla="*/ 435936 w 1656655"/>
              <a:gd name="connsiteY1484" fmla="*/ 777247 h 1864576"/>
              <a:gd name="connsiteX1485" fmla="*/ 425651 w 1656655"/>
              <a:gd name="connsiteY1485" fmla="*/ 725210 h 1864576"/>
              <a:gd name="connsiteX1486" fmla="*/ 458447 w 1656655"/>
              <a:gd name="connsiteY1486" fmla="*/ 698507 h 1864576"/>
              <a:gd name="connsiteX1487" fmla="*/ 457671 w 1656655"/>
              <a:gd name="connsiteY1487" fmla="*/ 644133 h 1864576"/>
              <a:gd name="connsiteX1488" fmla="*/ 383928 w 1656655"/>
              <a:gd name="connsiteY1488" fmla="*/ 535968 h 1864576"/>
              <a:gd name="connsiteX1489" fmla="*/ 375389 w 1656655"/>
              <a:gd name="connsiteY1489" fmla="*/ 555649 h 1864576"/>
              <a:gd name="connsiteX1490" fmla="*/ 371508 w 1656655"/>
              <a:gd name="connsiteY1490" fmla="*/ 585472 h 1864576"/>
              <a:gd name="connsiteX1491" fmla="*/ 377718 w 1656655"/>
              <a:gd name="connsiteY1491" fmla="*/ 622502 h 1864576"/>
              <a:gd name="connsiteX1492" fmla="*/ 388391 w 1656655"/>
              <a:gd name="connsiteY1492" fmla="*/ 633026 h 1864576"/>
              <a:gd name="connsiteX1493" fmla="*/ 422934 w 1656655"/>
              <a:gd name="connsiteY1493" fmla="*/ 673951 h 1864576"/>
              <a:gd name="connsiteX1494" fmla="*/ 425844 w 1656655"/>
              <a:gd name="connsiteY1494" fmla="*/ 702407 h 1864576"/>
              <a:gd name="connsiteX1495" fmla="*/ 827941 w 1656655"/>
              <a:gd name="connsiteY1495" fmla="*/ 694029 h 1864576"/>
              <a:gd name="connsiteX1496" fmla="*/ 844433 w 1656655"/>
              <a:gd name="connsiteY1496" fmla="*/ 653682 h 1864576"/>
              <a:gd name="connsiteX1497" fmla="*/ 907893 w 1656655"/>
              <a:gd name="connsiteY1497" fmla="*/ 535576 h 1864576"/>
              <a:gd name="connsiteX1498" fmla="*/ 917401 w 1656655"/>
              <a:gd name="connsiteY1498" fmla="*/ 522127 h 1864576"/>
              <a:gd name="connsiteX1499" fmla="*/ 971935 w 1656655"/>
              <a:gd name="connsiteY1499" fmla="*/ 476717 h 1864576"/>
              <a:gd name="connsiteX1500" fmla="*/ 925167 w 1656655"/>
              <a:gd name="connsiteY1500" fmla="*/ 453135 h 1864576"/>
              <a:gd name="connsiteX1501" fmla="*/ 920117 w 1656655"/>
              <a:gd name="connsiteY1501" fmla="*/ 445534 h 1864576"/>
              <a:gd name="connsiteX1502" fmla="*/ 908475 w 1656655"/>
              <a:gd name="connsiteY1502" fmla="*/ 436763 h 1864576"/>
              <a:gd name="connsiteX1503" fmla="*/ 838032 w 1656655"/>
              <a:gd name="connsiteY1503" fmla="*/ 338146 h 1864576"/>
              <a:gd name="connsiteX1504" fmla="*/ 835316 w 1656655"/>
              <a:gd name="connsiteY1504" fmla="*/ 327621 h 1864576"/>
              <a:gd name="connsiteX1505" fmla="*/ 832791 w 1656655"/>
              <a:gd name="connsiteY1505" fmla="*/ 325088 h 1864576"/>
              <a:gd name="connsiteX1506" fmla="*/ 823283 w 1656655"/>
              <a:gd name="connsiteY1506" fmla="*/ 325088 h 1864576"/>
              <a:gd name="connsiteX1507" fmla="*/ 820758 w 1656655"/>
              <a:gd name="connsiteY1507" fmla="*/ 327621 h 1864576"/>
              <a:gd name="connsiteX1508" fmla="*/ 747794 w 1656655"/>
              <a:gd name="connsiteY1508" fmla="*/ 436958 h 1864576"/>
              <a:gd name="connsiteX1509" fmla="*/ 736148 w 1656655"/>
              <a:gd name="connsiteY1509" fmla="*/ 445729 h 1864576"/>
              <a:gd name="connsiteX1510" fmla="*/ 731102 w 1656655"/>
              <a:gd name="connsiteY1510" fmla="*/ 453330 h 1864576"/>
              <a:gd name="connsiteX1511" fmla="*/ 684335 w 1656655"/>
              <a:gd name="connsiteY1511" fmla="*/ 476912 h 1864576"/>
              <a:gd name="connsiteX1512" fmla="*/ 738864 w 1656655"/>
              <a:gd name="connsiteY1512" fmla="*/ 522323 h 1864576"/>
              <a:gd name="connsiteX1513" fmla="*/ 748377 w 1656655"/>
              <a:gd name="connsiteY1513" fmla="*/ 535772 h 1864576"/>
              <a:gd name="connsiteX1514" fmla="*/ 811832 w 1656655"/>
              <a:gd name="connsiteY1514" fmla="*/ 653878 h 1864576"/>
              <a:gd name="connsiteX1515" fmla="*/ 827941 w 1656655"/>
              <a:gd name="connsiteY1515" fmla="*/ 694029 h 1864576"/>
              <a:gd name="connsiteX1516" fmla="*/ 427980 w 1656655"/>
              <a:gd name="connsiteY1516" fmla="*/ 906269 h 1864576"/>
              <a:gd name="connsiteX1517" fmla="*/ 442340 w 1656655"/>
              <a:gd name="connsiteY1517" fmla="*/ 872747 h 1864576"/>
              <a:gd name="connsiteX1518" fmla="*/ 480570 w 1656655"/>
              <a:gd name="connsiteY1518" fmla="*/ 831430 h 1864576"/>
              <a:gd name="connsiteX1519" fmla="*/ 427980 w 1656655"/>
              <a:gd name="connsiteY1519" fmla="*/ 906269 h 1864576"/>
              <a:gd name="connsiteX1520" fmla="*/ 375389 w 1656655"/>
              <a:gd name="connsiteY1520" fmla="*/ 857348 h 1864576"/>
              <a:gd name="connsiteX1521" fmla="*/ 403528 w 1656655"/>
              <a:gd name="connsiteY1521" fmla="*/ 828897 h 1864576"/>
              <a:gd name="connsiteX1522" fmla="*/ 441370 w 1656655"/>
              <a:gd name="connsiteY1522" fmla="*/ 809407 h 1864576"/>
              <a:gd name="connsiteX1523" fmla="*/ 394795 w 1656655"/>
              <a:gd name="connsiteY1523" fmla="*/ 847603 h 1864576"/>
              <a:gd name="connsiteX1524" fmla="*/ 375389 w 1656655"/>
              <a:gd name="connsiteY1524" fmla="*/ 857348 h 1864576"/>
              <a:gd name="connsiteX1525" fmla="*/ 431084 w 1656655"/>
              <a:gd name="connsiteY1525" fmla="*/ 686425 h 1864576"/>
              <a:gd name="connsiteX1526" fmla="*/ 411484 w 1656655"/>
              <a:gd name="connsiteY1526" fmla="*/ 630684 h 1864576"/>
              <a:gd name="connsiteX1527" fmla="*/ 384704 w 1656655"/>
              <a:gd name="connsiteY1527" fmla="*/ 576114 h 1864576"/>
              <a:gd name="connsiteX1528" fmla="*/ 385480 w 1656655"/>
              <a:gd name="connsiteY1528" fmla="*/ 573777 h 1864576"/>
              <a:gd name="connsiteX1529" fmla="*/ 387032 w 1656655"/>
              <a:gd name="connsiteY1529" fmla="*/ 576114 h 1864576"/>
              <a:gd name="connsiteX1530" fmla="*/ 422740 w 1656655"/>
              <a:gd name="connsiteY1530" fmla="*/ 630493 h 1864576"/>
              <a:gd name="connsiteX1531" fmla="*/ 431084 w 1656655"/>
              <a:gd name="connsiteY1531" fmla="*/ 686425 h 1864576"/>
              <a:gd name="connsiteX1532" fmla="*/ 407603 w 1656655"/>
              <a:gd name="connsiteY1532" fmla="*/ 705332 h 1864576"/>
              <a:gd name="connsiteX1533" fmla="*/ 377523 w 1656655"/>
              <a:gd name="connsiteY1533" fmla="*/ 681942 h 1864576"/>
              <a:gd name="connsiteX1534" fmla="*/ 358311 w 1656655"/>
              <a:gd name="connsiteY1534" fmla="*/ 661090 h 1864576"/>
              <a:gd name="connsiteX1535" fmla="*/ 358311 w 1656655"/>
              <a:gd name="connsiteY1535" fmla="*/ 653099 h 1864576"/>
              <a:gd name="connsiteX1536" fmla="*/ 397317 w 1656655"/>
              <a:gd name="connsiteY1536" fmla="*/ 688179 h 1864576"/>
              <a:gd name="connsiteX1537" fmla="*/ 407603 w 1656655"/>
              <a:gd name="connsiteY1537" fmla="*/ 705332 h 1864576"/>
              <a:gd name="connsiteX1538" fmla="*/ 400423 w 1656655"/>
              <a:gd name="connsiteY1538" fmla="*/ 755807 h 1864576"/>
              <a:gd name="connsiteX1539" fmla="*/ 384898 w 1656655"/>
              <a:gd name="connsiteY1539" fmla="*/ 750158 h 1864576"/>
              <a:gd name="connsiteX1540" fmla="*/ 353848 w 1656655"/>
              <a:gd name="connsiteY1540" fmla="*/ 736322 h 1864576"/>
              <a:gd name="connsiteX1541" fmla="*/ 348414 w 1656655"/>
              <a:gd name="connsiteY1541" fmla="*/ 727939 h 1864576"/>
              <a:gd name="connsiteX1542" fmla="*/ 389943 w 1656655"/>
              <a:gd name="connsiteY1542" fmla="*/ 744313 h 1864576"/>
              <a:gd name="connsiteX1543" fmla="*/ 396347 w 1656655"/>
              <a:gd name="connsiteY1543" fmla="*/ 748987 h 1864576"/>
              <a:gd name="connsiteX1544" fmla="*/ 400423 w 1656655"/>
              <a:gd name="connsiteY1544" fmla="*/ 755807 h 1864576"/>
              <a:gd name="connsiteX1545" fmla="*/ 490661 w 1656655"/>
              <a:gd name="connsiteY1545" fmla="*/ 909385 h 1864576"/>
              <a:gd name="connsiteX1546" fmla="*/ 518026 w 1656655"/>
              <a:gd name="connsiteY1546" fmla="*/ 867485 h 1864576"/>
              <a:gd name="connsiteX1547" fmla="*/ 527535 w 1656655"/>
              <a:gd name="connsiteY1547" fmla="*/ 853453 h 1864576"/>
              <a:gd name="connsiteX1548" fmla="*/ 517248 w 1656655"/>
              <a:gd name="connsiteY1548" fmla="*/ 875672 h 1864576"/>
              <a:gd name="connsiteX1549" fmla="*/ 490661 w 1656655"/>
              <a:gd name="connsiteY1549" fmla="*/ 909385 h 1864576"/>
              <a:gd name="connsiteX1550" fmla="*/ 1228094 w 1656655"/>
              <a:gd name="connsiteY1550" fmla="*/ 906269 h 1864576"/>
              <a:gd name="connsiteX1551" fmla="*/ 1213737 w 1656655"/>
              <a:gd name="connsiteY1551" fmla="*/ 872747 h 1864576"/>
              <a:gd name="connsiteX1552" fmla="*/ 1175503 w 1656655"/>
              <a:gd name="connsiteY1552" fmla="*/ 831430 h 1864576"/>
              <a:gd name="connsiteX1553" fmla="*/ 1228094 w 1656655"/>
              <a:gd name="connsiteY1553" fmla="*/ 906269 h 1864576"/>
              <a:gd name="connsiteX1554" fmla="*/ 1280686 w 1656655"/>
              <a:gd name="connsiteY1554" fmla="*/ 857348 h 1864576"/>
              <a:gd name="connsiteX1555" fmla="*/ 1252547 w 1656655"/>
              <a:gd name="connsiteY1555" fmla="*/ 828897 h 1864576"/>
              <a:gd name="connsiteX1556" fmla="*/ 1214705 w 1656655"/>
              <a:gd name="connsiteY1556" fmla="*/ 809407 h 1864576"/>
              <a:gd name="connsiteX1557" fmla="*/ 1261278 w 1656655"/>
              <a:gd name="connsiteY1557" fmla="*/ 847603 h 1864576"/>
              <a:gd name="connsiteX1558" fmla="*/ 1280686 w 1656655"/>
              <a:gd name="connsiteY1558" fmla="*/ 857348 h 1864576"/>
              <a:gd name="connsiteX1559" fmla="*/ 1248471 w 1656655"/>
              <a:gd name="connsiteY1559" fmla="*/ 705332 h 1864576"/>
              <a:gd name="connsiteX1560" fmla="*/ 1278552 w 1656655"/>
              <a:gd name="connsiteY1560" fmla="*/ 681942 h 1864576"/>
              <a:gd name="connsiteX1561" fmla="*/ 1297764 w 1656655"/>
              <a:gd name="connsiteY1561" fmla="*/ 661090 h 1864576"/>
              <a:gd name="connsiteX1562" fmla="*/ 1297764 w 1656655"/>
              <a:gd name="connsiteY1562" fmla="*/ 653099 h 1864576"/>
              <a:gd name="connsiteX1563" fmla="*/ 1258757 w 1656655"/>
              <a:gd name="connsiteY1563" fmla="*/ 688179 h 1864576"/>
              <a:gd name="connsiteX1564" fmla="*/ 1248471 w 1656655"/>
              <a:gd name="connsiteY1564" fmla="*/ 705332 h 1864576"/>
              <a:gd name="connsiteX1565" fmla="*/ 1255459 w 1656655"/>
              <a:gd name="connsiteY1565" fmla="*/ 755807 h 1864576"/>
              <a:gd name="connsiteX1566" fmla="*/ 1270982 w 1656655"/>
              <a:gd name="connsiteY1566" fmla="*/ 750158 h 1864576"/>
              <a:gd name="connsiteX1567" fmla="*/ 1302031 w 1656655"/>
              <a:gd name="connsiteY1567" fmla="*/ 736322 h 1864576"/>
              <a:gd name="connsiteX1568" fmla="*/ 1307463 w 1656655"/>
              <a:gd name="connsiteY1568" fmla="*/ 727939 h 1864576"/>
              <a:gd name="connsiteX1569" fmla="*/ 1265936 w 1656655"/>
              <a:gd name="connsiteY1569" fmla="*/ 744313 h 1864576"/>
              <a:gd name="connsiteX1570" fmla="*/ 1259531 w 1656655"/>
              <a:gd name="connsiteY1570" fmla="*/ 748987 h 1864576"/>
              <a:gd name="connsiteX1571" fmla="*/ 1255459 w 1656655"/>
              <a:gd name="connsiteY1571" fmla="*/ 755807 h 1864576"/>
              <a:gd name="connsiteX1572" fmla="*/ 1165412 w 1656655"/>
              <a:gd name="connsiteY1572" fmla="*/ 909385 h 1864576"/>
              <a:gd name="connsiteX1573" fmla="*/ 1138052 w 1656655"/>
              <a:gd name="connsiteY1573" fmla="*/ 867485 h 1864576"/>
              <a:gd name="connsiteX1574" fmla="*/ 1128539 w 1656655"/>
              <a:gd name="connsiteY1574" fmla="*/ 853453 h 1864576"/>
              <a:gd name="connsiteX1575" fmla="*/ 1138826 w 1656655"/>
              <a:gd name="connsiteY1575" fmla="*/ 875672 h 1864576"/>
              <a:gd name="connsiteX1576" fmla="*/ 1165412 w 1656655"/>
              <a:gd name="connsiteY1576" fmla="*/ 909385 h 1864576"/>
              <a:gd name="connsiteX1577" fmla="*/ 892757 w 1656655"/>
              <a:gd name="connsiteY1577" fmla="*/ 304039 h 1864576"/>
              <a:gd name="connsiteX1578" fmla="*/ 911583 w 1656655"/>
              <a:gd name="connsiteY1578" fmla="*/ 308522 h 1864576"/>
              <a:gd name="connsiteX1579" fmla="*/ 918179 w 1656655"/>
              <a:gd name="connsiteY1579" fmla="*/ 310276 h 1864576"/>
              <a:gd name="connsiteX1580" fmla="*/ 919730 w 1656655"/>
              <a:gd name="connsiteY1580" fmla="*/ 310860 h 1864576"/>
              <a:gd name="connsiteX1581" fmla="*/ 895473 w 1656655"/>
              <a:gd name="connsiteY1581" fmla="*/ 317877 h 1864576"/>
              <a:gd name="connsiteX1582" fmla="*/ 892757 w 1656655"/>
              <a:gd name="connsiteY1582" fmla="*/ 304039 h 1864576"/>
              <a:gd name="connsiteX1583" fmla="*/ 737895 w 1656655"/>
              <a:gd name="connsiteY1583" fmla="*/ 310276 h 1864576"/>
              <a:gd name="connsiteX1584" fmla="*/ 763317 w 1656655"/>
              <a:gd name="connsiteY1584" fmla="*/ 304039 h 1864576"/>
              <a:gd name="connsiteX1585" fmla="*/ 760601 w 1656655"/>
              <a:gd name="connsiteY1585" fmla="*/ 318071 h 1864576"/>
              <a:gd name="connsiteX1586" fmla="*/ 736343 w 1656655"/>
              <a:gd name="connsiteY1586" fmla="*/ 311055 h 1864576"/>
              <a:gd name="connsiteX1587" fmla="*/ 737895 w 1656655"/>
              <a:gd name="connsiteY1587" fmla="*/ 310276 h 1864576"/>
              <a:gd name="connsiteX1588" fmla="*/ 805818 w 1656655"/>
              <a:gd name="connsiteY1588" fmla="*/ 96474 h 1864576"/>
              <a:gd name="connsiteX1589" fmla="*/ 809502 w 1656655"/>
              <a:gd name="connsiteY1589" fmla="*/ 115964 h 1864576"/>
              <a:gd name="connsiteX1590" fmla="*/ 818624 w 1656655"/>
              <a:gd name="connsiteY1590" fmla="*/ 164883 h 1864576"/>
              <a:gd name="connsiteX1591" fmla="*/ 820175 w 1656655"/>
              <a:gd name="connsiteY1591" fmla="*/ 174432 h 1864576"/>
              <a:gd name="connsiteX1592" fmla="*/ 815326 w 1656655"/>
              <a:gd name="connsiteY1592" fmla="*/ 154943 h 1864576"/>
              <a:gd name="connsiteX1593" fmla="*/ 805431 w 1656655"/>
              <a:gd name="connsiteY1593" fmla="*/ 116548 h 1864576"/>
              <a:gd name="connsiteX1594" fmla="*/ 800381 w 1656655"/>
              <a:gd name="connsiteY1594" fmla="*/ 97448 h 1864576"/>
              <a:gd name="connsiteX1595" fmla="*/ 805818 w 1656655"/>
              <a:gd name="connsiteY1595" fmla="*/ 96474 h 1864576"/>
              <a:gd name="connsiteX1596" fmla="*/ 835898 w 1656655"/>
              <a:gd name="connsiteY1596" fmla="*/ 174627 h 1864576"/>
              <a:gd name="connsiteX1597" fmla="*/ 842882 w 1656655"/>
              <a:gd name="connsiteY1597" fmla="*/ 135453 h 1864576"/>
              <a:gd name="connsiteX1598" fmla="*/ 848509 w 1656655"/>
              <a:gd name="connsiteY1598" fmla="*/ 106219 h 1864576"/>
              <a:gd name="connsiteX1599" fmla="*/ 850452 w 1656655"/>
              <a:gd name="connsiteY1599" fmla="*/ 96474 h 1864576"/>
              <a:gd name="connsiteX1600" fmla="*/ 855693 w 1656655"/>
              <a:gd name="connsiteY1600" fmla="*/ 97643 h 1864576"/>
              <a:gd name="connsiteX1601" fmla="*/ 854332 w 1656655"/>
              <a:gd name="connsiteY1601" fmla="*/ 102516 h 1864576"/>
              <a:gd name="connsiteX1602" fmla="*/ 850452 w 1656655"/>
              <a:gd name="connsiteY1602" fmla="*/ 116743 h 1864576"/>
              <a:gd name="connsiteX1603" fmla="*/ 837063 w 1656655"/>
              <a:gd name="connsiteY1603" fmla="*/ 169560 h 1864576"/>
              <a:gd name="connsiteX1604" fmla="*/ 835898 w 1656655"/>
              <a:gd name="connsiteY1604" fmla="*/ 174627 h 1864576"/>
              <a:gd name="connsiteX1605" fmla="*/ 694621 w 1656655"/>
              <a:gd name="connsiteY1605" fmla="*/ 113625 h 1864576"/>
              <a:gd name="connsiteX1606" fmla="*/ 701800 w 1656655"/>
              <a:gd name="connsiteY1606" fmla="*/ 108947 h 1864576"/>
              <a:gd name="connsiteX1607" fmla="*/ 720043 w 1656655"/>
              <a:gd name="connsiteY1607" fmla="*/ 103685 h 1864576"/>
              <a:gd name="connsiteX1608" fmla="*/ 729165 w 1656655"/>
              <a:gd name="connsiteY1608" fmla="*/ 106219 h 1864576"/>
              <a:gd name="connsiteX1609" fmla="*/ 725088 w 1656655"/>
              <a:gd name="connsiteY1609" fmla="*/ 107778 h 1864576"/>
              <a:gd name="connsiteX1610" fmla="*/ 713637 w 1656655"/>
              <a:gd name="connsiteY1610" fmla="*/ 112845 h 1864576"/>
              <a:gd name="connsiteX1611" fmla="*/ 705294 w 1656655"/>
              <a:gd name="connsiteY1611" fmla="*/ 114015 h 1864576"/>
              <a:gd name="connsiteX1612" fmla="*/ 694621 w 1656655"/>
              <a:gd name="connsiteY1612" fmla="*/ 113625 h 1864576"/>
              <a:gd name="connsiteX1613" fmla="*/ 926909 w 1656655"/>
              <a:gd name="connsiteY1613" fmla="*/ 106219 h 1864576"/>
              <a:gd name="connsiteX1614" fmla="*/ 936031 w 1656655"/>
              <a:gd name="connsiteY1614" fmla="*/ 103685 h 1864576"/>
              <a:gd name="connsiteX1615" fmla="*/ 954274 w 1656655"/>
              <a:gd name="connsiteY1615" fmla="*/ 108947 h 1864576"/>
              <a:gd name="connsiteX1616" fmla="*/ 961453 w 1656655"/>
              <a:gd name="connsiteY1616" fmla="*/ 113625 h 1864576"/>
              <a:gd name="connsiteX1617" fmla="*/ 950780 w 1656655"/>
              <a:gd name="connsiteY1617" fmla="*/ 114015 h 1864576"/>
              <a:gd name="connsiteX1618" fmla="*/ 942436 w 1656655"/>
              <a:gd name="connsiteY1618" fmla="*/ 112845 h 1864576"/>
              <a:gd name="connsiteX1619" fmla="*/ 928852 w 1656655"/>
              <a:gd name="connsiteY1619" fmla="*/ 106998 h 1864576"/>
              <a:gd name="connsiteX1620" fmla="*/ 926909 w 1656655"/>
              <a:gd name="connsiteY1620" fmla="*/ 106219 h 1864576"/>
              <a:gd name="connsiteX1621" fmla="*/ 820175 w 1656655"/>
              <a:gd name="connsiteY1621" fmla="*/ 195091 h 1864576"/>
              <a:gd name="connsiteX1622" fmla="*/ 818624 w 1656655"/>
              <a:gd name="connsiteY1622" fmla="*/ 188660 h 1864576"/>
              <a:gd name="connsiteX1623" fmla="*/ 813579 w 1656655"/>
              <a:gd name="connsiteY1623" fmla="*/ 170340 h 1864576"/>
              <a:gd name="connsiteX1624" fmla="*/ 793784 w 1656655"/>
              <a:gd name="connsiteY1624" fmla="*/ 108558 h 1864576"/>
              <a:gd name="connsiteX1625" fmla="*/ 793980 w 1656655"/>
              <a:gd name="connsiteY1625" fmla="*/ 106024 h 1864576"/>
              <a:gd name="connsiteX1626" fmla="*/ 796892 w 1656655"/>
              <a:gd name="connsiteY1626" fmla="*/ 101346 h 1864576"/>
              <a:gd name="connsiteX1627" fmla="*/ 803102 w 1656655"/>
              <a:gd name="connsiteY1627" fmla="*/ 124344 h 1864576"/>
              <a:gd name="connsiteX1628" fmla="*/ 814939 w 1656655"/>
              <a:gd name="connsiteY1628" fmla="*/ 170924 h 1864576"/>
              <a:gd name="connsiteX1629" fmla="*/ 819011 w 1656655"/>
              <a:gd name="connsiteY1629" fmla="*/ 188660 h 1864576"/>
              <a:gd name="connsiteX1630" fmla="*/ 820175 w 1656655"/>
              <a:gd name="connsiteY1630" fmla="*/ 195091 h 1864576"/>
              <a:gd name="connsiteX1631" fmla="*/ 835898 w 1656655"/>
              <a:gd name="connsiteY1631" fmla="*/ 195091 h 1864576"/>
              <a:gd name="connsiteX1632" fmla="*/ 835898 w 1656655"/>
              <a:gd name="connsiteY1632" fmla="*/ 192168 h 1864576"/>
              <a:gd name="connsiteX1633" fmla="*/ 837836 w 1656655"/>
              <a:gd name="connsiteY1633" fmla="*/ 183008 h 1864576"/>
              <a:gd name="connsiteX1634" fmla="*/ 846376 w 1656655"/>
              <a:gd name="connsiteY1634" fmla="*/ 147732 h 1864576"/>
              <a:gd name="connsiteX1635" fmla="*/ 852390 w 1656655"/>
              <a:gd name="connsiteY1635" fmla="*/ 124344 h 1864576"/>
              <a:gd name="connsiteX1636" fmla="*/ 855497 w 1656655"/>
              <a:gd name="connsiteY1636" fmla="*/ 112845 h 1864576"/>
              <a:gd name="connsiteX1637" fmla="*/ 858600 w 1656655"/>
              <a:gd name="connsiteY1637" fmla="*/ 101346 h 1864576"/>
              <a:gd name="connsiteX1638" fmla="*/ 860156 w 1656655"/>
              <a:gd name="connsiteY1638" fmla="*/ 103685 h 1864576"/>
              <a:gd name="connsiteX1639" fmla="*/ 861707 w 1656655"/>
              <a:gd name="connsiteY1639" fmla="*/ 108753 h 1864576"/>
              <a:gd name="connsiteX1640" fmla="*/ 860738 w 1656655"/>
              <a:gd name="connsiteY1640" fmla="*/ 111676 h 1864576"/>
              <a:gd name="connsiteX1641" fmla="*/ 849287 w 1656655"/>
              <a:gd name="connsiteY1641" fmla="*/ 146757 h 1864576"/>
              <a:gd name="connsiteX1642" fmla="*/ 838614 w 1656655"/>
              <a:gd name="connsiteY1642" fmla="*/ 182618 h 1864576"/>
              <a:gd name="connsiteX1643" fmla="*/ 835898 w 1656655"/>
              <a:gd name="connsiteY1643" fmla="*/ 195091 h 1864576"/>
              <a:gd name="connsiteX1644" fmla="*/ 784080 w 1656655"/>
              <a:gd name="connsiteY1644" fmla="*/ 209124 h 1864576"/>
              <a:gd name="connsiteX1645" fmla="*/ 781560 w 1656655"/>
              <a:gd name="connsiteY1645" fmla="*/ 205811 h 1864576"/>
              <a:gd name="connsiteX1646" fmla="*/ 772052 w 1656655"/>
              <a:gd name="connsiteY1646" fmla="*/ 191583 h 1864576"/>
              <a:gd name="connsiteX1647" fmla="*/ 761961 w 1656655"/>
              <a:gd name="connsiteY1647" fmla="*/ 173263 h 1864576"/>
              <a:gd name="connsiteX1648" fmla="*/ 761379 w 1656655"/>
              <a:gd name="connsiteY1648" fmla="*/ 172289 h 1864576"/>
              <a:gd name="connsiteX1649" fmla="*/ 755556 w 1656655"/>
              <a:gd name="connsiteY1649" fmla="*/ 160205 h 1864576"/>
              <a:gd name="connsiteX1650" fmla="*/ 748377 w 1656655"/>
              <a:gd name="connsiteY1650" fmla="*/ 143639 h 1864576"/>
              <a:gd name="connsiteX1651" fmla="*/ 741775 w 1656655"/>
              <a:gd name="connsiteY1651" fmla="*/ 126488 h 1864576"/>
              <a:gd name="connsiteX1652" fmla="*/ 735957 w 1656655"/>
              <a:gd name="connsiteY1652" fmla="*/ 108558 h 1864576"/>
              <a:gd name="connsiteX1653" fmla="*/ 738673 w 1656655"/>
              <a:gd name="connsiteY1653" fmla="*/ 107388 h 1864576"/>
              <a:gd name="connsiteX1654" fmla="*/ 744491 w 1656655"/>
              <a:gd name="connsiteY1654" fmla="*/ 125319 h 1864576"/>
              <a:gd name="connsiteX1655" fmla="*/ 765646 w 1656655"/>
              <a:gd name="connsiteY1655" fmla="*/ 175017 h 1864576"/>
              <a:gd name="connsiteX1656" fmla="*/ 773990 w 1656655"/>
              <a:gd name="connsiteY1656" fmla="*/ 190219 h 1864576"/>
              <a:gd name="connsiteX1657" fmla="*/ 793593 w 1656655"/>
              <a:gd name="connsiteY1657" fmla="*/ 217895 h 1864576"/>
              <a:gd name="connsiteX1658" fmla="*/ 796309 w 1656655"/>
              <a:gd name="connsiteY1658" fmla="*/ 221013 h 1864576"/>
              <a:gd name="connsiteX1659" fmla="*/ 800772 w 1656655"/>
              <a:gd name="connsiteY1659" fmla="*/ 225496 h 1864576"/>
              <a:gd name="connsiteX1660" fmla="*/ 801545 w 1656655"/>
              <a:gd name="connsiteY1660" fmla="*/ 226275 h 1864576"/>
              <a:gd name="connsiteX1661" fmla="*/ 805431 w 1656655"/>
              <a:gd name="connsiteY1661" fmla="*/ 229588 h 1864576"/>
              <a:gd name="connsiteX1662" fmla="*/ 797474 w 1656655"/>
              <a:gd name="connsiteY1662" fmla="*/ 223936 h 1864576"/>
              <a:gd name="connsiteX1663" fmla="*/ 796696 w 1656655"/>
              <a:gd name="connsiteY1663" fmla="*/ 223157 h 1864576"/>
              <a:gd name="connsiteX1664" fmla="*/ 784080 w 1656655"/>
              <a:gd name="connsiteY1664" fmla="*/ 209124 h 1864576"/>
              <a:gd name="connsiteX1665" fmla="*/ 850452 w 1656655"/>
              <a:gd name="connsiteY1665" fmla="*/ 229588 h 1864576"/>
              <a:gd name="connsiteX1666" fmla="*/ 852003 w 1656655"/>
              <a:gd name="connsiteY1666" fmla="*/ 228224 h 1864576"/>
              <a:gd name="connsiteX1667" fmla="*/ 859574 w 1656655"/>
              <a:gd name="connsiteY1667" fmla="*/ 221013 h 1864576"/>
              <a:gd name="connsiteX1668" fmla="*/ 870246 w 1656655"/>
              <a:gd name="connsiteY1668" fmla="*/ 207955 h 1864576"/>
              <a:gd name="connsiteX1669" fmla="*/ 877425 w 1656655"/>
              <a:gd name="connsiteY1669" fmla="*/ 197430 h 1864576"/>
              <a:gd name="connsiteX1670" fmla="*/ 904981 w 1656655"/>
              <a:gd name="connsiteY1670" fmla="*/ 142275 h 1864576"/>
              <a:gd name="connsiteX1671" fmla="*/ 915850 w 1656655"/>
              <a:gd name="connsiteY1671" fmla="*/ 111871 h 1864576"/>
              <a:gd name="connsiteX1672" fmla="*/ 917210 w 1656655"/>
              <a:gd name="connsiteY1672" fmla="*/ 107193 h 1864576"/>
              <a:gd name="connsiteX1673" fmla="*/ 919926 w 1656655"/>
              <a:gd name="connsiteY1673" fmla="*/ 108363 h 1864576"/>
              <a:gd name="connsiteX1674" fmla="*/ 917014 w 1656655"/>
              <a:gd name="connsiteY1674" fmla="*/ 117523 h 1864576"/>
              <a:gd name="connsiteX1675" fmla="*/ 896442 w 1656655"/>
              <a:gd name="connsiteY1675" fmla="*/ 168391 h 1864576"/>
              <a:gd name="connsiteX1676" fmla="*/ 894308 w 1656655"/>
              <a:gd name="connsiteY1676" fmla="*/ 172289 h 1864576"/>
              <a:gd name="connsiteX1677" fmla="*/ 883635 w 1656655"/>
              <a:gd name="connsiteY1677" fmla="*/ 191583 h 1864576"/>
              <a:gd name="connsiteX1678" fmla="*/ 863258 w 1656655"/>
              <a:gd name="connsiteY1678" fmla="*/ 218869 h 1864576"/>
              <a:gd name="connsiteX1679" fmla="*/ 857827 w 1656655"/>
              <a:gd name="connsiteY1679" fmla="*/ 223936 h 1864576"/>
              <a:gd name="connsiteX1680" fmla="*/ 850452 w 1656655"/>
              <a:gd name="connsiteY1680" fmla="*/ 229588 h 1864576"/>
              <a:gd name="connsiteX1681" fmla="*/ 790099 w 1656655"/>
              <a:gd name="connsiteY1681" fmla="*/ 109142 h 1864576"/>
              <a:gd name="connsiteX1682" fmla="*/ 793593 w 1656655"/>
              <a:gd name="connsiteY1682" fmla="*/ 119667 h 1864576"/>
              <a:gd name="connsiteX1683" fmla="*/ 813579 w 1656655"/>
              <a:gd name="connsiteY1683" fmla="*/ 184177 h 1864576"/>
              <a:gd name="connsiteX1684" fmla="*/ 816104 w 1656655"/>
              <a:gd name="connsiteY1684" fmla="*/ 195481 h 1864576"/>
              <a:gd name="connsiteX1685" fmla="*/ 814357 w 1656655"/>
              <a:gd name="connsiteY1685" fmla="*/ 193337 h 1864576"/>
              <a:gd name="connsiteX1686" fmla="*/ 792233 w 1656655"/>
              <a:gd name="connsiteY1686" fmla="*/ 156697 h 1864576"/>
              <a:gd name="connsiteX1687" fmla="*/ 782529 w 1656655"/>
              <a:gd name="connsiteY1687" fmla="*/ 134674 h 1864576"/>
              <a:gd name="connsiteX1688" fmla="*/ 774185 w 1656655"/>
              <a:gd name="connsiteY1688" fmla="*/ 111481 h 1864576"/>
              <a:gd name="connsiteX1689" fmla="*/ 790099 w 1656655"/>
              <a:gd name="connsiteY1689" fmla="*/ 109142 h 1864576"/>
              <a:gd name="connsiteX1690" fmla="*/ 839970 w 1656655"/>
              <a:gd name="connsiteY1690" fmla="*/ 195481 h 1864576"/>
              <a:gd name="connsiteX1691" fmla="*/ 842495 w 1656655"/>
              <a:gd name="connsiteY1691" fmla="*/ 184177 h 1864576"/>
              <a:gd name="connsiteX1692" fmla="*/ 845597 w 1656655"/>
              <a:gd name="connsiteY1692" fmla="*/ 173068 h 1864576"/>
              <a:gd name="connsiteX1693" fmla="*/ 864227 w 1656655"/>
              <a:gd name="connsiteY1693" fmla="*/ 114405 h 1864576"/>
              <a:gd name="connsiteX1694" fmla="*/ 865974 w 1656655"/>
              <a:gd name="connsiteY1694" fmla="*/ 109142 h 1864576"/>
              <a:gd name="connsiteX1695" fmla="*/ 881888 w 1656655"/>
              <a:gd name="connsiteY1695" fmla="*/ 111676 h 1864576"/>
              <a:gd name="connsiteX1696" fmla="*/ 879950 w 1656655"/>
              <a:gd name="connsiteY1696" fmla="*/ 117718 h 1864576"/>
              <a:gd name="connsiteX1697" fmla="*/ 849870 w 1656655"/>
              <a:gd name="connsiteY1697" fmla="*/ 182228 h 1864576"/>
              <a:gd name="connsiteX1698" fmla="*/ 839970 w 1656655"/>
              <a:gd name="connsiteY1698" fmla="*/ 195481 h 1864576"/>
              <a:gd name="connsiteX1699" fmla="*/ 715967 w 1656655"/>
              <a:gd name="connsiteY1699" fmla="*/ 116159 h 1864576"/>
              <a:gd name="connsiteX1700" fmla="*/ 719651 w 1656655"/>
              <a:gd name="connsiteY1700" fmla="*/ 114210 h 1864576"/>
              <a:gd name="connsiteX1701" fmla="*/ 732071 w 1656655"/>
              <a:gd name="connsiteY1701" fmla="*/ 109532 h 1864576"/>
              <a:gd name="connsiteX1702" fmla="*/ 736926 w 1656655"/>
              <a:gd name="connsiteY1702" fmla="*/ 124929 h 1864576"/>
              <a:gd name="connsiteX1703" fmla="*/ 715967 w 1656655"/>
              <a:gd name="connsiteY1703" fmla="*/ 116159 h 1864576"/>
              <a:gd name="connsiteX1704" fmla="*/ 918957 w 1656655"/>
              <a:gd name="connsiteY1704" fmla="*/ 125124 h 1864576"/>
              <a:gd name="connsiteX1705" fmla="*/ 923807 w 1656655"/>
              <a:gd name="connsiteY1705" fmla="*/ 109727 h 1864576"/>
              <a:gd name="connsiteX1706" fmla="*/ 932346 w 1656655"/>
              <a:gd name="connsiteY1706" fmla="*/ 112650 h 1864576"/>
              <a:gd name="connsiteX1707" fmla="*/ 939911 w 1656655"/>
              <a:gd name="connsiteY1707" fmla="*/ 116353 h 1864576"/>
              <a:gd name="connsiteX1708" fmla="*/ 934284 w 1656655"/>
              <a:gd name="connsiteY1708" fmla="*/ 118302 h 1864576"/>
              <a:gd name="connsiteX1709" fmla="*/ 918957 w 1656655"/>
              <a:gd name="connsiteY1709" fmla="*/ 125124 h 1864576"/>
              <a:gd name="connsiteX1710" fmla="*/ 671719 w 1656655"/>
              <a:gd name="connsiteY1710" fmla="*/ 139741 h 1864576"/>
              <a:gd name="connsiteX1711" fmla="*/ 674244 w 1656655"/>
              <a:gd name="connsiteY1711" fmla="*/ 135258 h 1864576"/>
              <a:gd name="connsiteX1712" fmla="*/ 683366 w 1656655"/>
              <a:gd name="connsiteY1712" fmla="*/ 123565 h 1864576"/>
              <a:gd name="connsiteX1713" fmla="*/ 688993 w 1656655"/>
              <a:gd name="connsiteY1713" fmla="*/ 118692 h 1864576"/>
              <a:gd name="connsiteX1714" fmla="*/ 704711 w 1656655"/>
              <a:gd name="connsiteY1714" fmla="*/ 118108 h 1864576"/>
              <a:gd name="connsiteX1715" fmla="*/ 704129 w 1656655"/>
              <a:gd name="connsiteY1715" fmla="*/ 118497 h 1864576"/>
              <a:gd name="connsiteX1716" fmla="*/ 685499 w 1656655"/>
              <a:gd name="connsiteY1716" fmla="*/ 133309 h 1864576"/>
              <a:gd name="connsiteX1717" fmla="*/ 682201 w 1656655"/>
              <a:gd name="connsiteY1717" fmla="*/ 136623 h 1864576"/>
              <a:gd name="connsiteX1718" fmla="*/ 680067 w 1656655"/>
              <a:gd name="connsiteY1718" fmla="*/ 137987 h 1864576"/>
              <a:gd name="connsiteX1719" fmla="*/ 671719 w 1656655"/>
              <a:gd name="connsiteY1719" fmla="*/ 139741 h 1864576"/>
              <a:gd name="connsiteX1720" fmla="*/ 979114 w 1656655"/>
              <a:gd name="connsiteY1720" fmla="*/ 131166 h 1864576"/>
              <a:gd name="connsiteX1721" fmla="*/ 984355 w 1656655"/>
              <a:gd name="connsiteY1721" fmla="*/ 139741 h 1864576"/>
              <a:gd name="connsiteX1722" fmla="*/ 978727 w 1656655"/>
              <a:gd name="connsiteY1722" fmla="*/ 138377 h 1864576"/>
              <a:gd name="connsiteX1723" fmla="*/ 975620 w 1656655"/>
              <a:gd name="connsiteY1723" fmla="*/ 137987 h 1864576"/>
              <a:gd name="connsiteX1724" fmla="*/ 974455 w 1656655"/>
              <a:gd name="connsiteY1724" fmla="*/ 137402 h 1864576"/>
              <a:gd name="connsiteX1725" fmla="*/ 968441 w 1656655"/>
              <a:gd name="connsiteY1725" fmla="*/ 131360 h 1864576"/>
              <a:gd name="connsiteX1726" fmla="*/ 967663 w 1656655"/>
              <a:gd name="connsiteY1726" fmla="*/ 130581 h 1864576"/>
              <a:gd name="connsiteX1727" fmla="*/ 959124 w 1656655"/>
              <a:gd name="connsiteY1727" fmla="*/ 123565 h 1864576"/>
              <a:gd name="connsiteX1728" fmla="*/ 951362 w 1656655"/>
              <a:gd name="connsiteY1728" fmla="*/ 117913 h 1864576"/>
              <a:gd name="connsiteX1729" fmla="*/ 967276 w 1656655"/>
              <a:gd name="connsiteY1729" fmla="*/ 118692 h 1864576"/>
              <a:gd name="connsiteX1730" fmla="*/ 979114 w 1656655"/>
              <a:gd name="connsiteY1730" fmla="*/ 131166 h 1864576"/>
              <a:gd name="connsiteX1731" fmla="*/ 687050 w 1656655"/>
              <a:gd name="connsiteY1731" fmla="*/ 137597 h 1864576"/>
              <a:gd name="connsiteX1732" fmla="*/ 708592 w 1656655"/>
              <a:gd name="connsiteY1732" fmla="*/ 120446 h 1864576"/>
              <a:gd name="connsiteX1733" fmla="*/ 711890 w 1656655"/>
              <a:gd name="connsiteY1733" fmla="*/ 119277 h 1864576"/>
              <a:gd name="connsiteX1734" fmla="*/ 732849 w 1656655"/>
              <a:gd name="connsiteY1734" fmla="*/ 127073 h 1864576"/>
              <a:gd name="connsiteX1735" fmla="*/ 735957 w 1656655"/>
              <a:gd name="connsiteY1735" fmla="*/ 128632 h 1864576"/>
              <a:gd name="connsiteX1736" fmla="*/ 732849 w 1656655"/>
              <a:gd name="connsiteY1736" fmla="*/ 129801 h 1864576"/>
              <a:gd name="connsiteX1737" fmla="*/ 714415 w 1656655"/>
              <a:gd name="connsiteY1737" fmla="*/ 140715 h 1864576"/>
              <a:gd name="connsiteX1738" fmla="*/ 711890 w 1656655"/>
              <a:gd name="connsiteY1738" fmla="*/ 141885 h 1864576"/>
              <a:gd name="connsiteX1739" fmla="*/ 687050 w 1656655"/>
              <a:gd name="connsiteY1739" fmla="*/ 137597 h 1864576"/>
              <a:gd name="connsiteX1740" fmla="*/ 920313 w 1656655"/>
              <a:gd name="connsiteY1740" fmla="*/ 128827 h 1864576"/>
              <a:gd name="connsiteX1741" fmla="*/ 923420 w 1656655"/>
              <a:gd name="connsiteY1741" fmla="*/ 127073 h 1864576"/>
              <a:gd name="connsiteX1742" fmla="*/ 944570 w 1656655"/>
              <a:gd name="connsiteY1742" fmla="*/ 119277 h 1864576"/>
              <a:gd name="connsiteX1743" fmla="*/ 946317 w 1656655"/>
              <a:gd name="connsiteY1743" fmla="*/ 119667 h 1864576"/>
              <a:gd name="connsiteX1744" fmla="*/ 963004 w 1656655"/>
              <a:gd name="connsiteY1744" fmla="*/ 131945 h 1864576"/>
              <a:gd name="connsiteX1745" fmla="*/ 969219 w 1656655"/>
              <a:gd name="connsiteY1745" fmla="*/ 137792 h 1864576"/>
              <a:gd name="connsiteX1746" fmla="*/ 947482 w 1656655"/>
              <a:gd name="connsiteY1746" fmla="*/ 141300 h 1864576"/>
              <a:gd name="connsiteX1747" fmla="*/ 943019 w 1656655"/>
              <a:gd name="connsiteY1747" fmla="*/ 141885 h 1864576"/>
              <a:gd name="connsiteX1748" fmla="*/ 923420 w 1656655"/>
              <a:gd name="connsiteY1748" fmla="*/ 130191 h 1864576"/>
              <a:gd name="connsiteX1749" fmla="*/ 920313 w 1656655"/>
              <a:gd name="connsiteY1749" fmla="*/ 128827 h 1864576"/>
              <a:gd name="connsiteX1750" fmla="*/ 667256 w 1656655"/>
              <a:gd name="connsiteY1750" fmla="*/ 157866 h 1864576"/>
              <a:gd name="connsiteX1751" fmla="*/ 668616 w 1656655"/>
              <a:gd name="connsiteY1751" fmla="*/ 146757 h 1864576"/>
              <a:gd name="connsiteX1752" fmla="*/ 669781 w 1656655"/>
              <a:gd name="connsiteY1752" fmla="*/ 144808 h 1864576"/>
              <a:gd name="connsiteX1753" fmla="*/ 676764 w 1656655"/>
              <a:gd name="connsiteY1753" fmla="*/ 142664 h 1864576"/>
              <a:gd name="connsiteX1754" fmla="*/ 675409 w 1656655"/>
              <a:gd name="connsiteY1754" fmla="*/ 144613 h 1864576"/>
              <a:gd name="connsiteX1755" fmla="*/ 669199 w 1656655"/>
              <a:gd name="connsiteY1755" fmla="*/ 153968 h 1864576"/>
              <a:gd name="connsiteX1756" fmla="*/ 667256 w 1656655"/>
              <a:gd name="connsiteY1756" fmla="*/ 157866 h 1864576"/>
              <a:gd name="connsiteX1757" fmla="*/ 988818 w 1656655"/>
              <a:gd name="connsiteY1757" fmla="*/ 157866 h 1864576"/>
              <a:gd name="connsiteX1758" fmla="*/ 986684 w 1656655"/>
              <a:gd name="connsiteY1758" fmla="*/ 153579 h 1864576"/>
              <a:gd name="connsiteX1759" fmla="*/ 979114 w 1656655"/>
              <a:gd name="connsiteY1759" fmla="*/ 142470 h 1864576"/>
              <a:gd name="connsiteX1760" fmla="*/ 983773 w 1656655"/>
              <a:gd name="connsiteY1760" fmla="*/ 143639 h 1864576"/>
              <a:gd name="connsiteX1761" fmla="*/ 987071 w 1656655"/>
              <a:gd name="connsiteY1761" fmla="*/ 145978 h 1864576"/>
              <a:gd name="connsiteX1762" fmla="*/ 988818 w 1656655"/>
              <a:gd name="connsiteY1762" fmla="*/ 157866 h 1864576"/>
              <a:gd name="connsiteX1763" fmla="*/ 716936 w 1656655"/>
              <a:gd name="connsiteY1763" fmla="*/ 143834 h 1864576"/>
              <a:gd name="connsiteX1764" fmla="*/ 719461 w 1656655"/>
              <a:gd name="connsiteY1764" fmla="*/ 141885 h 1864576"/>
              <a:gd name="connsiteX1765" fmla="*/ 727418 w 1656655"/>
              <a:gd name="connsiteY1765" fmla="*/ 136818 h 1864576"/>
              <a:gd name="connsiteX1766" fmla="*/ 739642 w 1656655"/>
              <a:gd name="connsiteY1766" fmla="*/ 131750 h 1864576"/>
              <a:gd name="connsiteX1767" fmla="*/ 745656 w 1656655"/>
              <a:gd name="connsiteY1767" fmla="*/ 147147 h 1864576"/>
              <a:gd name="connsiteX1768" fmla="*/ 747794 w 1656655"/>
              <a:gd name="connsiteY1768" fmla="*/ 152214 h 1864576"/>
              <a:gd name="connsiteX1769" fmla="*/ 739642 w 1656655"/>
              <a:gd name="connsiteY1769" fmla="*/ 156307 h 1864576"/>
              <a:gd name="connsiteX1770" fmla="*/ 736926 w 1656655"/>
              <a:gd name="connsiteY1770" fmla="*/ 154553 h 1864576"/>
              <a:gd name="connsiteX1771" fmla="*/ 722955 w 1656655"/>
              <a:gd name="connsiteY1771" fmla="*/ 146562 h 1864576"/>
              <a:gd name="connsiteX1772" fmla="*/ 716936 w 1656655"/>
              <a:gd name="connsiteY1772" fmla="*/ 143834 h 1864576"/>
              <a:gd name="connsiteX1773" fmla="*/ 908279 w 1656655"/>
              <a:gd name="connsiteY1773" fmla="*/ 152409 h 1864576"/>
              <a:gd name="connsiteX1774" fmla="*/ 910418 w 1656655"/>
              <a:gd name="connsiteY1774" fmla="*/ 147342 h 1864576"/>
              <a:gd name="connsiteX1775" fmla="*/ 916432 w 1656655"/>
              <a:gd name="connsiteY1775" fmla="*/ 131945 h 1864576"/>
              <a:gd name="connsiteX1776" fmla="*/ 928656 w 1656655"/>
              <a:gd name="connsiteY1776" fmla="*/ 137012 h 1864576"/>
              <a:gd name="connsiteX1777" fmla="*/ 939138 w 1656655"/>
              <a:gd name="connsiteY1777" fmla="*/ 143834 h 1864576"/>
              <a:gd name="connsiteX1778" fmla="*/ 936031 w 1656655"/>
              <a:gd name="connsiteY1778" fmla="*/ 145198 h 1864576"/>
              <a:gd name="connsiteX1779" fmla="*/ 918957 w 1656655"/>
              <a:gd name="connsiteY1779" fmla="*/ 154553 h 1864576"/>
              <a:gd name="connsiteX1780" fmla="*/ 916432 w 1656655"/>
              <a:gd name="connsiteY1780" fmla="*/ 156307 h 1864576"/>
              <a:gd name="connsiteX1781" fmla="*/ 908279 w 1656655"/>
              <a:gd name="connsiteY1781" fmla="*/ 152409 h 1864576"/>
              <a:gd name="connsiteX1782" fmla="*/ 669003 w 1656655"/>
              <a:gd name="connsiteY1782" fmla="*/ 168586 h 1864576"/>
              <a:gd name="connsiteX1783" fmla="*/ 674826 w 1656655"/>
              <a:gd name="connsiteY1783" fmla="*/ 152214 h 1864576"/>
              <a:gd name="connsiteX1784" fmla="*/ 680840 w 1656655"/>
              <a:gd name="connsiteY1784" fmla="*/ 144224 h 1864576"/>
              <a:gd name="connsiteX1785" fmla="*/ 683752 w 1656655"/>
              <a:gd name="connsiteY1785" fmla="*/ 141885 h 1864576"/>
              <a:gd name="connsiteX1786" fmla="*/ 708788 w 1656655"/>
              <a:gd name="connsiteY1786" fmla="*/ 145588 h 1864576"/>
              <a:gd name="connsiteX1787" fmla="*/ 707427 w 1656655"/>
              <a:gd name="connsiteY1787" fmla="*/ 146757 h 1864576"/>
              <a:gd name="connsiteX1788" fmla="*/ 706263 w 1656655"/>
              <a:gd name="connsiteY1788" fmla="*/ 147927 h 1864576"/>
              <a:gd name="connsiteX1789" fmla="*/ 700053 w 1656655"/>
              <a:gd name="connsiteY1789" fmla="*/ 154358 h 1864576"/>
              <a:gd name="connsiteX1790" fmla="*/ 690158 w 1656655"/>
              <a:gd name="connsiteY1790" fmla="*/ 166831 h 1864576"/>
              <a:gd name="connsiteX1791" fmla="*/ 672693 w 1656655"/>
              <a:gd name="connsiteY1791" fmla="*/ 168001 h 1864576"/>
              <a:gd name="connsiteX1792" fmla="*/ 669003 w 1656655"/>
              <a:gd name="connsiteY1792" fmla="*/ 168586 h 1864576"/>
              <a:gd name="connsiteX1793" fmla="*/ 947095 w 1656655"/>
              <a:gd name="connsiteY1793" fmla="*/ 145393 h 1864576"/>
              <a:gd name="connsiteX1794" fmla="*/ 969992 w 1656655"/>
              <a:gd name="connsiteY1794" fmla="*/ 141690 h 1864576"/>
              <a:gd name="connsiteX1795" fmla="*/ 973682 w 1656655"/>
              <a:gd name="connsiteY1795" fmla="*/ 142470 h 1864576"/>
              <a:gd name="connsiteX1796" fmla="*/ 986875 w 1656655"/>
              <a:gd name="connsiteY1796" fmla="*/ 168586 h 1864576"/>
              <a:gd name="connsiteX1797" fmla="*/ 982216 w 1656655"/>
              <a:gd name="connsiteY1797" fmla="*/ 167611 h 1864576"/>
              <a:gd name="connsiteX1798" fmla="*/ 977171 w 1656655"/>
              <a:gd name="connsiteY1798" fmla="*/ 166831 h 1864576"/>
              <a:gd name="connsiteX1799" fmla="*/ 965916 w 1656655"/>
              <a:gd name="connsiteY1799" fmla="*/ 166637 h 1864576"/>
              <a:gd name="connsiteX1800" fmla="*/ 964751 w 1656655"/>
              <a:gd name="connsiteY1800" fmla="*/ 165077 h 1864576"/>
              <a:gd name="connsiteX1801" fmla="*/ 961649 w 1656655"/>
              <a:gd name="connsiteY1801" fmla="*/ 160790 h 1864576"/>
              <a:gd name="connsiteX1802" fmla="*/ 955825 w 1656655"/>
              <a:gd name="connsiteY1802" fmla="*/ 153968 h 1864576"/>
              <a:gd name="connsiteX1803" fmla="*/ 954661 w 1656655"/>
              <a:gd name="connsiteY1803" fmla="*/ 152799 h 1864576"/>
              <a:gd name="connsiteX1804" fmla="*/ 952140 w 1656655"/>
              <a:gd name="connsiteY1804" fmla="*/ 150265 h 1864576"/>
              <a:gd name="connsiteX1805" fmla="*/ 948260 w 1656655"/>
              <a:gd name="connsiteY1805" fmla="*/ 146562 h 1864576"/>
              <a:gd name="connsiteX1806" fmla="*/ 947095 w 1656655"/>
              <a:gd name="connsiteY1806" fmla="*/ 145393 h 1864576"/>
              <a:gd name="connsiteX1807" fmla="*/ 694812 w 1656655"/>
              <a:gd name="connsiteY1807" fmla="*/ 167026 h 1864576"/>
              <a:gd name="connsiteX1808" fmla="*/ 701800 w 1656655"/>
              <a:gd name="connsiteY1808" fmla="*/ 158061 h 1864576"/>
              <a:gd name="connsiteX1809" fmla="*/ 708205 w 1656655"/>
              <a:gd name="connsiteY1809" fmla="*/ 151435 h 1864576"/>
              <a:gd name="connsiteX1810" fmla="*/ 709370 w 1656655"/>
              <a:gd name="connsiteY1810" fmla="*/ 150265 h 1864576"/>
              <a:gd name="connsiteX1811" fmla="*/ 713251 w 1656655"/>
              <a:gd name="connsiteY1811" fmla="*/ 146952 h 1864576"/>
              <a:gd name="connsiteX1812" fmla="*/ 719461 w 1656655"/>
              <a:gd name="connsiteY1812" fmla="*/ 149486 h 1864576"/>
              <a:gd name="connsiteX1813" fmla="*/ 730716 w 1656655"/>
              <a:gd name="connsiteY1813" fmla="*/ 155528 h 1864576"/>
              <a:gd name="connsiteX1814" fmla="*/ 735957 w 1656655"/>
              <a:gd name="connsiteY1814" fmla="*/ 159036 h 1864576"/>
              <a:gd name="connsiteX1815" fmla="*/ 733628 w 1656655"/>
              <a:gd name="connsiteY1815" fmla="*/ 160790 h 1864576"/>
              <a:gd name="connsiteX1816" fmla="*/ 724892 w 1656655"/>
              <a:gd name="connsiteY1816" fmla="*/ 168001 h 1864576"/>
              <a:gd name="connsiteX1817" fmla="*/ 718878 w 1656655"/>
              <a:gd name="connsiteY1817" fmla="*/ 173848 h 1864576"/>
              <a:gd name="connsiteX1818" fmla="*/ 713251 w 1656655"/>
              <a:gd name="connsiteY1818" fmla="*/ 171704 h 1864576"/>
              <a:gd name="connsiteX1819" fmla="*/ 701217 w 1656655"/>
              <a:gd name="connsiteY1819" fmla="*/ 168391 h 1864576"/>
              <a:gd name="connsiteX1820" fmla="*/ 694812 w 1656655"/>
              <a:gd name="connsiteY1820" fmla="*/ 167026 h 1864576"/>
              <a:gd name="connsiteX1821" fmla="*/ 920117 w 1656655"/>
              <a:gd name="connsiteY1821" fmla="*/ 158841 h 1864576"/>
              <a:gd name="connsiteX1822" fmla="*/ 922642 w 1656655"/>
              <a:gd name="connsiteY1822" fmla="*/ 157087 h 1864576"/>
              <a:gd name="connsiteX1823" fmla="*/ 930795 w 1656655"/>
              <a:gd name="connsiteY1823" fmla="*/ 152409 h 1864576"/>
              <a:gd name="connsiteX1824" fmla="*/ 942632 w 1656655"/>
              <a:gd name="connsiteY1824" fmla="*/ 147147 h 1864576"/>
              <a:gd name="connsiteX1825" fmla="*/ 943988 w 1656655"/>
              <a:gd name="connsiteY1825" fmla="*/ 148316 h 1864576"/>
              <a:gd name="connsiteX1826" fmla="*/ 946513 w 1656655"/>
              <a:gd name="connsiteY1826" fmla="*/ 150655 h 1864576"/>
              <a:gd name="connsiteX1827" fmla="*/ 954856 w 1656655"/>
              <a:gd name="connsiteY1827" fmla="*/ 159231 h 1864576"/>
              <a:gd name="connsiteX1828" fmla="*/ 956021 w 1656655"/>
              <a:gd name="connsiteY1828" fmla="*/ 160595 h 1864576"/>
              <a:gd name="connsiteX1829" fmla="*/ 961262 w 1656655"/>
              <a:gd name="connsiteY1829" fmla="*/ 167416 h 1864576"/>
              <a:gd name="connsiteX1830" fmla="*/ 954661 w 1656655"/>
              <a:gd name="connsiteY1830" fmla="*/ 168586 h 1864576"/>
              <a:gd name="connsiteX1831" fmla="*/ 942823 w 1656655"/>
              <a:gd name="connsiteY1831" fmla="*/ 171899 h 1864576"/>
              <a:gd name="connsiteX1832" fmla="*/ 937391 w 1656655"/>
              <a:gd name="connsiteY1832" fmla="*/ 173848 h 1864576"/>
              <a:gd name="connsiteX1833" fmla="*/ 929238 w 1656655"/>
              <a:gd name="connsiteY1833" fmla="*/ 166052 h 1864576"/>
              <a:gd name="connsiteX1834" fmla="*/ 922642 w 1656655"/>
              <a:gd name="connsiteY1834" fmla="*/ 160790 h 1864576"/>
              <a:gd name="connsiteX1835" fmla="*/ 920117 w 1656655"/>
              <a:gd name="connsiteY1835" fmla="*/ 158841 h 1864576"/>
              <a:gd name="connsiteX1836" fmla="*/ 743136 w 1656655"/>
              <a:gd name="connsiteY1836" fmla="*/ 159231 h 1864576"/>
              <a:gd name="connsiteX1837" fmla="*/ 749346 w 1656655"/>
              <a:gd name="connsiteY1837" fmla="*/ 156112 h 1864576"/>
              <a:gd name="connsiteX1838" fmla="*/ 754587 w 1656655"/>
              <a:gd name="connsiteY1838" fmla="*/ 167221 h 1864576"/>
              <a:gd name="connsiteX1839" fmla="*/ 756138 w 1656655"/>
              <a:gd name="connsiteY1839" fmla="*/ 170729 h 1864576"/>
              <a:gd name="connsiteX1840" fmla="*/ 751479 w 1656655"/>
              <a:gd name="connsiteY1840" fmla="*/ 166247 h 1864576"/>
              <a:gd name="connsiteX1841" fmla="*/ 750701 w 1656655"/>
              <a:gd name="connsiteY1841" fmla="*/ 165467 h 1864576"/>
              <a:gd name="connsiteX1842" fmla="*/ 743136 w 1656655"/>
              <a:gd name="connsiteY1842" fmla="*/ 159231 h 1864576"/>
              <a:gd name="connsiteX1843" fmla="*/ 899936 w 1656655"/>
              <a:gd name="connsiteY1843" fmla="*/ 170729 h 1864576"/>
              <a:gd name="connsiteX1844" fmla="*/ 906728 w 1656655"/>
              <a:gd name="connsiteY1844" fmla="*/ 156112 h 1864576"/>
              <a:gd name="connsiteX1845" fmla="*/ 912938 w 1656655"/>
              <a:gd name="connsiteY1845" fmla="*/ 159231 h 1864576"/>
              <a:gd name="connsiteX1846" fmla="*/ 905373 w 1656655"/>
              <a:gd name="connsiteY1846" fmla="*/ 165467 h 1864576"/>
              <a:gd name="connsiteX1847" fmla="*/ 903043 w 1656655"/>
              <a:gd name="connsiteY1847" fmla="*/ 167611 h 1864576"/>
              <a:gd name="connsiteX1848" fmla="*/ 902265 w 1656655"/>
              <a:gd name="connsiteY1848" fmla="*/ 168391 h 1864576"/>
              <a:gd name="connsiteX1849" fmla="*/ 899936 w 1656655"/>
              <a:gd name="connsiteY1849" fmla="*/ 170729 h 1864576"/>
              <a:gd name="connsiteX1850" fmla="*/ 976589 w 1656655"/>
              <a:gd name="connsiteY1850" fmla="*/ 192168 h 1864576"/>
              <a:gd name="connsiteX1851" fmla="*/ 969606 w 1656655"/>
              <a:gd name="connsiteY1851" fmla="*/ 172873 h 1864576"/>
              <a:gd name="connsiteX1852" fmla="*/ 968245 w 1656655"/>
              <a:gd name="connsiteY1852" fmla="*/ 170534 h 1864576"/>
              <a:gd name="connsiteX1853" fmla="*/ 978727 w 1656655"/>
              <a:gd name="connsiteY1853" fmla="*/ 170924 h 1864576"/>
              <a:gd name="connsiteX1854" fmla="*/ 985710 w 1656655"/>
              <a:gd name="connsiteY1854" fmla="*/ 172483 h 1864576"/>
              <a:gd name="connsiteX1855" fmla="*/ 976589 w 1656655"/>
              <a:gd name="connsiteY1855" fmla="*/ 192168 h 1864576"/>
              <a:gd name="connsiteX1856" fmla="*/ 670363 w 1656655"/>
              <a:gd name="connsiteY1856" fmla="*/ 172483 h 1864576"/>
              <a:gd name="connsiteX1857" fmla="*/ 678320 w 1656655"/>
              <a:gd name="connsiteY1857" fmla="*/ 170924 h 1864576"/>
              <a:gd name="connsiteX1858" fmla="*/ 687633 w 1656655"/>
              <a:gd name="connsiteY1858" fmla="*/ 170534 h 1864576"/>
              <a:gd name="connsiteX1859" fmla="*/ 686277 w 1656655"/>
              <a:gd name="connsiteY1859" fmla="*/ 173068 h 1864576"/>
              <a:gd name="connsiteX1860" fmla="*/ 680650 w 1656655"/>
              <a:gd name="connsiteY1860" fmla="*/ 186126 h 1864576"/>
              <a:gd name="connsiteX1861" fmla="*/ 679289 w 1656655"/>
              <a:gd name="connsiteY1861" fmla="*/ 192168 h 1864576"/>
              <a:gd name="connsiteX1862" fmla="*/ 676764 w 1656655"/>
              <a:gd name="connsiteY1862" fmla="*/ 187490 h 1864576"/>
              <a:gd name="connsiteX1863" fmla="*/ 672301 w 1656655"/>
              <a:gd name="connsiteY1863" fmla="*/ 177746 h 1864576"/>
              <a:gd name="connsiteX1864" fmla="*/ 670363 w 1656655"/>
              <a:gd name="connsiteY1864" fmla="*/ 172483 h 1864576"/>
              <a:gd name="connsiteX1865" fmla="*/ 722759 w 1656655"/>
              <a:gd name="connsiteY1865" fmla="*/ 175212 h 1864576"/>
              <a:gd name="connsiteX1866" fmla="*/ 728582 w 1656655"/>
              <a:gd name="connsiteY1866" fmla="*/ 169560 h 1864576"/>
              <a:gd name="connsiteX1867" fmla="*/ 734792 w 1656655"/>
              <a:gd name="connsiteY1867" fmla="*/ 164493 h 1864576"/>
              <a:gd name="connsiteX1868" fmla="*/ 739255 w 1656655"/>
              <a:gd name="connsiteY1868" fmla="*/ 161374 h 1864576"/>
              <a:gd name="connsiteX1869" fmla="*/ 748377 w 1656655"/>
              <a:gd name="connsiteY1869" fmla="*/ 168975 h 1864576"/>
              <a:gd name="connsiteX1870" fmla="*/ 754587 w 1656655"/>
              <a:gd name="connsiteY1870" fmla="*/ 175407 h 1864576"/>
              <a:gd name="connsiteX1871" fmla="*/ 752840 w 1656655"/>
              <a:gd name="connsiteY1871" fmla="*/ 176771 h 1864576"/>
              <a:gd name="connsiteX1872" fmla="*/ 741775 w 1656655"/>
              <a:gd name="connsiteY1872" fmla="*/ 186516 h 1864576"/>
              <a:gd name="connsiteX1873" fmla="*/ 739446 w 1656655"/>
              <a:gd name="connsiteY1873" fmla="*/ 184957 h 1864576"/>
              <a:gd name="connsiteX1874" fmla="*/ 722759 w 1656655"/>
              <a:gd name="connsiteY1874" fmla="*/ 175212 h 1864576"/>
              <a:gd name="connsiteX1875" fmla="*/ 901100 w 1656655"/>
              <a:gd name="connsiteY1875" fmla="*/ 175212 h 1864576"/>
              <a:gd name="connsiteX1876" fmla="*/ 902847 w 1656655"/>
              <a:gd name="connsiteY1876" fmla="*/ 173263 h 1864576"/>
              <a:gd name="connsiteX1877" fmla="*/ 912551 w 1656655"/>
              <a:gd name="connsiteY1877" fmla="*/ 164493 h 1864576"/>
              <a:gd name="connsiteX1878" fmla="*/ 916628 w 1656655"/>
              <a:gd name="connsiteY1878" fmla="*/ 161179 h 1864576"/>
              <a:gd name="connsiteX1879" fmla="*/ 921091 w 1656655"/>
              <a:gd name="connsiteY1879" fmla="*/ 164298 h 1864576"/>
              <a:gd name="connsiteX1880" fmla="*/ 928465 w 1656655"/>
              <a:gd name="connsiteY1880" fmla="*/ 170340 h 1864576"/>
              <a:gd name="connsiteX1881" fmla="*/ 933315 w 1656655"/>
              <a:gd name="connsiteY1881" fmla="*/ 175017 h 1864576"/>
              <a:gd name="connsiteX1882" fmla="*/ 918566 w 1656655"/>
              <a:gd name="connsiteY1882" fmla="*/ 183203 h 1864576"/>
              <a:gd name="connsiteX1883" fmla="*/ 916236 w 1656655"/>
              <a:gd name="connsiteY1883" fmla="*/ 184762 h 1864576"/>
              <a:gd name="connsiteX1884" fmla="*/ 913907 w 1656655"/>
              <a:gd name="connsiteY1884" fmla="*/ 186321 h 1864576"/>
              <a:gd name="connsiteX1885" fmla="*/ 904399 w 1656655"/>
              <a:gd name="connsiteY1885" fmla="*/ 177941 h 1864576"/>
              <a:gd name="connsiteX1886" fmla="*/ 902652 w 1656655"/>
              <a:gd name="connsiteY1886" fmla="*/ 176576 h 1864576"/>
              <a:gd name="connsiteX1887" fmla="*/ 901100 w 1656655"/>
              <a:gd name="connsiteY1887" fmla="*/ 175212 h 1864576"/>
              <a:gd name="connsiteX1888" fmla="*/ 683752 w 1656655"/>
              <a:gd name="connsiteY1888" fmla="*/ 198599 h 1864576"/>
              <a:gd name="connsiteX1889" fmla="*/ 685886 w 1656655"/>
              <a:gd name="connsiteY1889" fmla="*/ 182813 h 1864576"/>
              <a:gd name="connsiteX1890" fmla="*/ 692291 w 1656655"/>
              <a:gd name="connsiteY1890" fmla="*/ 170729 h 1864576"/>
              <a:gd name="connsiteX1891" fmla="*/ 704907 w 1656655"/>
              <a:gd name="connsiteY1891" fmla="*/ 172873 h 1864576"/>
              <a:gd name="connsiteX1892" fmla="*/ 715771 w 1656655"/>
              <a:gd name="connsiteY1892" fmla="*/ 176381 h 1864576"/>
              <a:gd name="connsiteX1893" fmla="*/ 713637 w 1656655"/>
              <a:gd name="connsiteY1893" fmla="*/ 178915 h 1864576"/>
              <a:gd name="connsiteX1894" fmla="*/ 703742 w 1656655"/>
              <a:gd name="connsiteY1894" fmla="*/ 191973 h 1864576"/>
              <a:gd name="connsiteX1895" fmla="*/ 701995 w 1656655"/>
              <a:gd name="connsiteY1895" fmla="*/ 194896 h 1864576"/>
              <a:gd name="connsiteX1896" fmla="*/ 700248 w 1656655"/>
              <a:gd name="connsiteY1896" fmla="*/ 197820 h 1864576"/>
              <a:gd name="connsiteX1897" fmla="*/ 683752 w 1656655"/>
              <a:gd name="connsiteY1897" fmla="*/ 198599 h 1864576"/>
              <a:gd name="connsiteX1898" fmla="*/ 940107 w 1656655"/>
              <a:gd name="connsiteY1898" fmla="*/ 176576 h 1864576"/>
              <a:gd name="connsiteX1899" fmla="*/ 951167 w 1656655"/>
              <a:gd name="connsiteY1899" fmla="*/ 172873 h 1864576"/>
              <a:gd name="connsiteX1900" fmla="*/ 963586 w 1656655"/>
              <a:gd name="connsiteY1900" fmla="*/ 170729 h 1864576"/>
              <a:gd name="connsiteX1901" fmla="*/ 969992 w 1656655"/>
              <a:gd name="connsiteY1901" fmla="*/ 183008 h 1864576"/>
              <a:gd name="connsiteX1902" fmla="*/ 972126 w 1656655"/>
              <a:gd name="connsiteY1902" fmla="*/ 198599 h 1864576"/>
              <a:gd name="connsiteX1903" fmla="*/ 963978 w 1656655"/>
              <a:gd name="connsiteY1903" fmla="*/ 197625 h 1864576"/>
              <a:gd name="connsiteX1904" fmla="*/ 955439 w 1656655"/>
              <a:gd name="connsiteY1904" fmla="*/ 198015 h 1864576"/>
              <a:gd name="connsiteX1905" fmla="*/ 953692 w 1656655"/>
              <a:gd name="connsiteY1905" fmla="*/ 195091 h 1864576"/>
              <a:gd name="connsiteX1906" fmla="*/ 940107 w 1656655"/>
              <a:gd name="connsiteY1906" fmla="*/ 176576 h 1864576"/>
              <a:gd name="connsiteX1907" fmla="*/ 745269 w 1656655"/>
              <a:gd name="connsiteY1907" fmla="*/ 189050 h 1864576"/>
              <a:gd name="connsiteX1908" fmla="*/ 757885 w 1656655"/>
              <a:gd name="connsiteY1908" fmla="*/ 178330 h 1864576"/>
              <a:gd name="connsiteX1909" fmla="*/ 759436 w 1656655"/>
              <a:gd name="connsiteY1909" fmla="*/ 180279 h 1864576"/>
              <a:gd name="connsiteX1910" fmla="*/ 769527 w 1656655"/>
              <a:gd name="connsiteY1910" fmla="*/ 194896 h 1864576"/>
              <a:gd name="connsiteX1911" fmla="*/ 766811 w 1656655"/>
              <a:gd name="connsiteY1911" fmla="*/ 197430 h 1864576"/>
              <a:gd name="connsiteX1912" fmla="*/ 764482 w 1656655"/>
              <a:gd name="connsiteY1912" fmla="*/ 200159 h 1864576"/>
              <a:gd name="connsiteX1913" fmla="*/ 760601 w 1656655"/>
              <a:gd name="connsiteY1913" fmla="*/ 197820 h 1864576"/>
              <a:gd name="connsiteX1914" fmla="*/ 755751 w 1656655"/>
              <a:gd name="connsiteY1914" fmla="*/ 198989 h 1864576"/>
              <a:gd name="connsiteX1915" fmla="*/ 755169 w 1656655"/>
              <a:gd name="connsiteY1915" fmla="*/ 198405 h 1864576"/>
              <a:gd name="connsiteX1916" fmla="*/ 754587 w 1656655"/>
              <a:gd name="connsiteY1916" fmla="*/ 197820 h 1864576"/>
              <a:gd name="connsiteX1917" fmla="*/ 753422 w 1656655"/>
              <a:gd name="connsiteY1917" fmla="*/ 196456 h 1864576"/>
              <a:gd name="connsiteX1918" fmla="*/ 745269 w 1656655"/>
              <a:gd name="connsiteY1918" fmla="*/ 189050 h 1864576"/>
              <a:gd name="connsiteX1919" fmla="*/ 886547 w 1656655"/>
              <a:gd name="connsiteY1919" fmla="*/ 194896 h 1864576"/>
              <a:gd name="connsiteX1920" fmla="*/ 898189 w 1656655"/>
              <a:gd name="connsiteY1920" fmla="*/ 178330 h 1864576"/>
              <a:gd name="connsiteX1921" fmla="*/ 910804 w 1656655"/>
              <a:gd name="connsiteY1921" fmla="*/ 189050 h 1864576"/>
              <a:gd name="connsiteX1922" fmla="*/ 900327 w 1656655"/>
              <a:gd name="connsiteY1922" fmla="*/ 198989 h 1864576"/>
              <a:gd name="connsiteX1923" fmla="*/ 895473 w 1656655"/>
              <a:gd name="connsiteY1923" fmla="*/ 197820 h 1864576"/>
              <a:gd name="connsiteX1924" fmla="*/ 891592 w 1656655"/>
              <a:gd name="connsiteY1924" fmla="*/ 200159 h 1864576"/>
              <a:gd name="connsiteX1925" fmla="*/ 889263 w 1656655"/>
              <a:gd name="connsiteY1925" fmla="*/ 197430 h 1864576"/>
              <a:gd name="connsiteX1926" fmla="*/ 886547 w 1656655"/>
              <a:gd name="connsiteY1926" fmla="*/ 194896 h 1864576"/>
              <a:gd name="connsiteX1927" fmla="*/ 704711 w 1656655"/>
              <a:gd name="connsiteY1927" fmla="*/ 198599 h 1864576"/>
              <a:gd name="connsiteX1928" fmla="*/ 715580 w 1656655"/>
              <a:gd name="connsiteY1928" fmla="*/ 182813 h 1864576"/>
              <a:gd name="connsiteX1929" fmla="*/ 718682 w 1656655"/>
              <a:gd name="connsiteY1929" fmla="*/ 179305 h 1864576"/>
              <a:gd name="connsiteX1930" fmla="*/ 719847 w 1656655"/>
              <a:gd name="connsiteY1930" fmla="*/ 178330 h 1864576"/>
              <a:gd name="connsiteX1931" fmla="*/ 734596 w 1656655"/>
              <a:gd name="connsiteY1931" fmla="*/ 186321 h 1864576"/>
              <a:gd name="connsiteX1932" fmla="*/ 739059 w 1656655"/>
              <a:gd name="connsiteY1932" fmla="*/ 189439 h 1864576"/>
              <a:gd name="connsiteX1933" fmla="*/ 732654 w 1656655"/>
              <a:gd name="connsiteY1933" fmla="*/ 196066 h 1864576"/>
              <a:gd name="connsiteX1934" fmla="*/ 731881 w 1656655"/>
              <a:gd name="connsiteY1934" fmla="*/ 197040 h 1864576"/>
              <a:gd name="connsiteX1935" fmla="*/ 725475 w 1656655"/>
              <a:gd name="connsiteY1935" fmla="*/ 205226 h 1864576"/>
              <a:gd name="connsiteX1936" fmla="*/ 715771 w 1656655"/>
              <a:gd name="connsiteY1936" fmla="*/ 201523 h 1864576"/>
              <a:gd name="connsiteX1937" fmla="*/ 710339 w 1656655"/>
              <a:gd name="connsiteY1937" fmla="*/ 199964 h 1864576"/>
              <a:gd name="connsiteX1938" fmla="*/ 704711 w 1656655"/>
              <a:gd name="connsiteY1938" fmla="*/ 198599 h 1864576"/>
              <a:gd name="connsiteX1939" fmla="*/ 917014 w 1656655"/>
              <a:gd name="connsiteY1939" fmla="*/ 189244 h 1864576"/>
              <a:gd name="connsiteX1940" fmla="*/ 936031 w 1656655"/>
              <a:gd name="connsiteY1940" fmla="*/ 178135 h 1864576"/>
              <a:gd name="connsiteX1941" fmla="*/ 951167 w 1656655"/>
              <a:gd name="connsiteY1941" fmla="*/ 198405 h 1864576"/>
              <a:gd name="connsiteX1942" fmla="*/ 945539 w 1656655"/>
              <a:gd name="connsiteY1942" fmla="*/ 199574 h 1864576"/>
              <a:gd name="connsiteX1943" fmla="*/ 930599 w 1656655"/>
              <a:gd name="connsiteY1943" fmla="*/ 204837 h 1864576"/>
              <a:gd name="connsiteX1944" fmla="*/ 925744 w 1656655"/>
              <a:gd name="connsiteY1944" fmla="*/ 198599 h 1864576"/>
              <a:gd name="connsiteX1945" fmla="*/ 924193 w 1656655"/>
              <a:gd name="connsiteY1945" fmla="*/ 196650 h 1864576"/>
              <a:gd name="connsiteX1946" fmla="*/ 921477 w 1656655"/>
              <a:gd name="connsiteY1946" fmla="*/ 193727 h 1864576"/>
              <a:gd name="connsiteX1947" fmla="*/ 920508 w 1656655"/>
              <a:gd name="connsiteY1947" fmla="*/ 192753 h 1864576"/>
              <a:gd name="connsiteX1948" fmla="*/ 917014 w 1656655"/>
              <a:gd name="connsiteY1948" fmla="*/ 189244 h 1864576"/>
              <a:gd name="connsiteX1949" fmla="*/ 685886 w 1656655"/>
              <a:gd name="connsiteY1949" fmla="*/ 202302 h 1864576"/>
              <a:gd name="connsiteX1950" fmla="*/ 698697 w 1656655"/>
              <a:gd name="connsiteY1950" fmla="*/ 201913 h 1864576"/>
              <a:gd name="connsiteX1951" fmla="*/ 695203 w 1656655"/>
              <a:gd name="connsiteY1951" fmla="*/ 214387 h 1864576"/>
              <a:gd name="connsiteX1952" fmla="*/ 685886 w 1656655"/>
              <a:gd name="connsiteY1952" fmla="*/ 202302 h 1864576"/>
              <a:gd name="connsiteX1953" fmla="*/ 957376 w 1656655"/>
              <a:gd name="connsiteY1953" fmla="*/ 201913 h 1864576"/>
              <a:gd name="connsiteX1954" fmla="*/ 970188 w 1656655"/>
              <a:gd name="connsiteY1954" fmla="*/ 202302 h 1864576"/>
              <a:gd name="connsiteX1955" fmla="*/ 960871 w 1656655"/>
              <a:gd name="connsiteY1955" fmla="*/ 214581 h 1864576"/>
              <a:gd name="connsiteX1956" fmla="*/ 959515 w 1656655"/>
              <a:gd name="connsiteY1956" fmla="*/ 207760 h 1864576"/>
              <a:gd name="connsiteX1957" fmla="*/ 957376 w 1656655"/>
              <a:gd name="connsiteY1957" fmla="*/ 201913 h 1864576"/>
              <a:gd name="connsiteX1958" fmla="*/ 728969 w 1656655"/>
              <a:gd name="connsiteY1958" fmla="*/ 206980 h 1864576"/>
              <a:gd name="connsiteX1959" fmla="*/ 732071 w 1656655"/>
              <a:gd name="connsiteY1959" fmla="*/ 202887 h 1864576"/>
              <a:gd name="connsiteX1960" fmla="*/ 738673 w 1656655"/>
              <a:gd name="connsiteY1960" fmla="*/ 195286 h 1864576"/>
              <a:gd name="connsiteX1961" fmla="*/ 742167 w 1656655"/>
              <a:gd name="connsiteY1961" fmla="*/ 191778 h 1864576"/>
              <a:gd name="connsiteX1962" fmla="*/ 745269 w 1656655"/>
              <a:gd name="connsiteY1962" fmla="*/ 194312 h 1864576"/>
              <a:gd name="connsiteX1963" fmla="*/ 753422 w 1656655"/>
              <a:gd name="connsiteY1963" fmla="*/ 202692 h 1864576"/>
              <a:gd name="connsiteX1964" fmla="*/ 748377 w 1656655"/>
              <a:gd name="connsiteY1964" fmla="*/ 205031 h 1864576"/>
              <a:gd name="connsiteX1965" fmla="*/ 747403 w 1656655"/>
              <a:gd name="connsiteY1965" fmla="*/ 210878 h 1864576"/>
              <a:gd name="connsiteX1966" fmla="*/ 741584 w 1656655"/>
              <a:gd name="connsiteY1966" fmla="*/ 213022 h 1864576"/>
              <a:gd name="connsiteX1967" fmla="*/ 740420 w 1656655"/>
              <a:gd name="connsiteY1967" fmla="*/ 214581 h 1864576"/>
              <a:gd name="connsiteX1968" fmla="*/ 737508 w 1656655"/>
              <a:gd name="connsiteY1968" fmla="*/ 212632 h 1864576"/>
              <a:gd name="connsiteX1969" fmla="*/ 731685 w 1656655"/>
              <a:gd name="connsiteY1969" fmla="*/ 208929 h 1864576"/>
              <a:gd name="connsiteX1970" fmla="*/ 728969 w 1656655"/>
              <a:gd name="connsiteY1970" fmla="*/ 206980 h 1864576"/>
              <a:gd name="connsiteX1971" fmla="*/ 902461 w 1656655"/>
              <a:gd name="connsiteY1971" fmla="*/ 202692 h 1864576"/>
              <a:gd name="connsiteX1972" fmla="*/ 903816 w 1656655"/>
              <a:gd name="connsiteY1972" fmla="*/ 201133 h 1864576"/>
              <a:gd name="connsiteX1973" fmla="*/ 910222 w 1656655"/>
              <a:gd name="connsiteY1973" fmla="*/ 194896 h 1864576"/>
              <a:gd name="connsiteX1974" fmla="*/ 913907 w 1656655"/>
              <a:gd name="connsiteY1974" fmla="*/ 191778 h 1864576"/>
              <a:gd name="connsiteX1975" fmla="*/ 915654 w 1656655"/>
              <a:gd name="connsiteY1975" fmla="*/ 193532 h 1864576"/>
              <a:gd name="connsiteX1976" fmla="*/ 917401 w 1656655"/>
              <a:gd name="connsiteY1976" fmla="*/ 195286 h 1864576"/>
              <a:gd name="connsiteX1977" fmla="*/ 920699 w 1656655"/>
              <a:gd name="connsiteY1977" fmla="*/ 198989 h 1864576"/>
              <a:gd name="connsiteX1978" fmla="*/ 926909 w 1656655"/>
              <a:gd name="connsiteY1978" fmla="*/ 206980 h 1864576"/>
              <a:gd name="connsiteX1979" fmla="*/ 923807 w 1656655"/>
              <a:gd name="connsiteY1979" fmla="*/ 208735 h 1864576"/>
              <a:gd name="connsiteX1980" fmla="*/ 915267 w 1656655"/>
              <a:gd name="connsiteY1980" fmla="*/ 214387 h 1864576"/>
              <a:gd name="connsiteX1981" fmla="*/ 914103 w 1656655"/>
              <a:gd name="connsiteY1981" fmla="*/ 212827 h 1864576"/>
              <a:gd name="connsiteX1982" fmla="*/ 908279 w 1656655"/>
              <a:gd name="connsiteY1982" fmla="*/ 210683 h 1864576"/>
              <a:gd name="connsiteX1983" fmla="*/ 907310 w 1656655"/>
              <a:gd name="connsiteY1983" fmla="*/ 204837 h 1864576"/>
              <a:gd name="connsiteX1984" fmla="*/ 902461 w 1656655"/>
              <a:gd name="connsiteY1984" fmla="*/ 202692 h 1864576"/>
              <a:gd name="connsiteX1985" fmla="*/ 767589 w 1656655"/>
              <a:gd name="connsiteY1985" fmla="*/ 202887 h 1864576"/>
              <a:gd name="connsiteX1986" fmla="*/ 771660 w 1656655"/>
              <a:gd name="connsiteY1986" fmla="*/ 198405 h 1864576"/>
              <a:gd name="connsiteX1987" fmla="*/ 772825 w 1656655"/>
              <a:gd name="connsiteY1987" fmla="*/ 200159 h 1864576"/>
              <a:gd name="connsiteX1988" fmla="*/ 780782 w 1656655"/>
              <a:gd name="connsiteY1988" fmla="*/ 211463 h 1864576"/>
              <a:gd name="connsiteX1989" fmla="*/ 785827 w 1656655"/>
              <a:gd name="connsiteY1989" fmla="*/ 217505 h 1864576"/>
              <a:gd name="connsiteX1990" fmla="*/ 788352 w 1656655"/>
              <a:gd name="connsiteY1990" fmla="*/ 220428 h 1864576"/>
              <a:gd name="connsiteX1991" fmla="*/ 791068 w 1656655"/>
              <a:gd name="connsiteY1991" fmla="*/ 223352 h 1864576"/>
              <a:gd name="connsiteX1992" fmla="*/ 787188 w 1656655"/>
              <a:gd name="connsiteY1992" fmla="*/ 225496 h 1864576"/>
              <a:gd name="connsiteX1993" fmla="*/ 786410 w 1656655"/>
              <a:gd name="connsiteY1993" fmla="*/ 226665 h 1864576"/>
              <a:gd name="connsiteX1994" fmla="*/ 786605 w 1656655"/>
              <a:gd name="connsiteY1994" fmla="*/ 233096 h 1864576"/>
              <a:gd name="connsiteX1995" fmla="*/ 781947 w 1656655"/>
              <a:gd name="connsiteY1995" fmla="*/ 235045 h 1864576"/>
              <a:gd name="connsiteX1996" fmla="*/ 775933 w 1656655"/>
              <a:gd name="connsiteY1996" fmla="*/ 235240 h 1864576"/>
              <a:gd name="connsiteX1997" fmla="*/ 780395 w 1656655"/>
              <a:gd name="connsiteY1997" fmla="*/ 228029 h 1864576"/>
              <a:gd name="connsiteX1998" fmla="*/ 784663 w 1656655"/>
              <a:gd name="connsiteY1998" fmla="*/ 221793 h 1864576"/>
              <a:gd name="connsiteX1999" fmla="*/ 779813 w 1656655"/>
              <a:gd name="connsiteY1999" fmla="*/ 216141 h 1864576"/>
              <a:gd name="connsiteX2000" fmla="*/ 777870 w 1656655"/>
              <a:gd name="connsiteY2000" fmla="*/ 210683 h 1864576"/>
              <a:gd name="connsiteX2001" fmla="*/ 772243 w 1656655"/>
              <a:gd name="connsiteY2001" fmla="*/ 209319 h 1864576"/>
              <a:gd name="connsiteX2002" fmla="*/ 767589 w 1656655"/>
              <a:gd name="connsiteY2002" fmla="*/ 202887 h 1864576"/>
              <a:gd name="connsiteX2003" fmla="*/ 871602 w 1656655"/>
              <a:gd name="connsiteY2003" fmla="*/ 215946 h 1864576"/>
              <a:gd name="connsiteX2004" fmla="*/ 872767 w 1656655"/>
              <a:gd name="connsiteY2004" fmla="*/ 214387 h 1864576"/>
              <a:gd name="connsiteX2005" fmla="*/ 884413 w 1656655"/>
              <a:gd name="connsiteY2005" fmla="*/ 198405 h 1864576"/>
              <a:gd name="connsiteX2006" fmla="*/ 888485 w 1656655"/>
              <a:gd name="connsiteY2006" fmla="*/ 202887 h 1864576"/>
              <a:gd name="connsiteX2007" fmla="*/ 884022 w 1656655"/>
              <a:gd name="connsiteY2007" fmla="*/ 209124 h 1864576"/>
              <a:gd name="connsiteX2008" fmla="*/ 878394 w 1656655"/>
              <a:gd name="connsiteY2008" fmla="*/ 210489 h 1864576"/>
              <a:gd name="connsiteX2009" fmla="*/ 876456 w 1656655"/>
              <a:gd name="connsiteY2009" fmla="*/ 215751 h 1864576"/>
              <a:gd name="connsiteX2010" fmla="*/ 874514 w 1656655"/>
              <a:gd name="connsiteY2010" fmla="*/ 216725 h 1864576"/>
              <a:gd name="connsiteX2011" fmla="*/ 872767 w 1656655"/>
              <a:gd name="connsiteY2011" fmla="*/ 225885 h 1864576"/>
              <a:gd name="connsiteX2012" fmla="*/ 875874 w 1656655"/>
              <a:gd name="connsiteY2012" fmla="*/ 228029 h 1864576"/>
              <a:gd name="connsiteX2013" fmla="*/ 878394 w 1656655"/>
              <a:gd name="connsiteY2013" fmla="*/ 234266 h 1864576"/>
              <a:gd name="connsiteX2014" fmla="*/ 880337 w 1656655"/>
              <a:gd name="connsiteY2014" fmla="*/ 235240 h 1864576"/>
              <a:gd name="connsiteX2015" fmla="*/ 874323 w 1656655"/>
              <a:gd name="connsiteY2015" fmla="*/ 235045 h 1864576"/>
              <a:gd name="connsiteX2016" fmla="*/ 869664 w 1656655"/>
              <a:gd name="connsiteY2016" fmla="*/ 233291 h 1864576"/>
              <a:gd name="connsiteX2017" fmla="*/ 870633 w 1656655"/>
              <a:gd name="connsiteY2017" fmla="*/ 229978 h 1864576"/>
              <a:gd name="connsiteX2018" fmla="*/ 867917 w 1656655"/>
              <a:gd name="connsiteY2018" fmla="*/ 224716 h 1864576"/>
              <a:gd name="connsiteX2019" fmla="*/ 865201 w 1656655"/>
              <a:gd name="connsiteY2019" fmla="*/ 223547 h 1864576"/>
              <a:gd name="connsiteX2020" fmla="*/ 871602 w 1656655"/>
              <a:gd name="connsiteY2020" fmla="*/ 215946 h 1864576"/>
              <a:gd name="connsiteX2021" fmla="*/ 808534 w 1656655"/>
              <a:gd name="connsiteY2021" fmla="*/ 210099 h 1864576"/>
              <a:gd name="connsiteX2022" fmla="*/ 818624 w 1656655"/>
              <a:gd name="connsiteY2022" fmla="*/ 213022 h 1864576"/>
              <a:gd name="connsiteX2023" fmla="*/ 822505 w 1656655"/>
              <a:gd name="connsiteY2023" fmla="*/ 211853 h 1864576"/>
              <a:gd name="connsiteX2024" fmla="*/ 817459 w 1656655"/>
              <a:gd name="connsiteY2024" fmla="*/ 203277 h 1864576"/>
              <a:gd name="connsiteX2025" fmla="*/ 821732 w 1656655"/>
              <a:gd name="connsiteY2025" fmla="*/ 201523 h 1864576"/>
              <a:gd name="connsiteX2026" fmla="*/ 823865 w 1656655"/>
              <a:gd name="connsiteY2026" fmla="*/ 196845 h 1864576"/>
              <a:gd name="connsiteX2027" fmla="*/ 827941 w 1656655"/>
              <a:gd name="connsiteY2027" fmla="*/ 194312 h 1864576"/>
              <a:gd name="connsiteX2028" fmla="*/ 832013 w 1656655"/>
              <a:gd name="connsiteY2028" fmla="*/ 197040 h 1864576"/>
              <a:gd name="connsiteX2029" fmla="*/ 834342 w 1656655"/>
              <a:gd name="connsiteY2029" fmla="*/ 201718 h 1864576"/>
              <a:gd name="connsiteX2030" fmla="*/ 838614 w 1656655"/>
              <a:gd name="connsiteY2030" fmla="*/ 203667 h 1864576"/>
              <a:gd name="connsiteX2031" fmla="*/ 834734 w 1656655"/>
              <a:gd name="connsiteY2031" fmla="*/ 210099 h 1864576"/>
              <a:gd name="connsiteX2032" fmla="*/ 833373 w 1656655"/>
              <a:gd name="connsiteY2032" fmla="*/ 212243 h 1864576"/>
              <a:gd name="connsiteX2033" fmla="*/ 834734 w 1656655"/>
              <a:gd name="connsiteY2033" fmla="*/ 214387 h 1864576"/>
              <a:gd name="connsiteX2034" fmla="*/ 837254 w 1656655"/>
              <a:gd name="connsiteY2034" fmla="*/ 213412 h 1864576"/>
              <a:gd name="connsiteX2035" fmla="*/ 847154 w 1656655"/>
              <a:gd name="connsiteY2035" fmla="*/ 210489 h 1864576"/>
              <a:gd name="connsiteX2036" fmla="*/ 846762 w 1656655"/>
              <a:gd name="connsiteY2036" fmla="*/ 211853 h 1864576"/>
              <a:gd name="connsiteX2037" fmla="*/ 848318 w 1656655"/>
              <a:gd name="connsiteY2037" fmla="*/ 215361 h 1864576"/>
              <a:gd name="connsiteX2038" fmla="*/ 849674 w 1656655"/>
              <a:gd name="connsiteY2038" fmla="*/ 219844 h 1864576"/>
              <a:gd name="connsiteX2039" fmla="*/ 843660 w 1656655"/>
              <a:gd name="connsiteY2039" fmla="*/ 221598 h 1864576"/>
              <a:gd name="connsiteX2040" fmla="*/ 843855 w 1656655"/>
              <a:gd name="connsiteY2040" fmla="*/ 224521 h 1864576"/>
              <a:gd name="connsiteX2041" fmla="*/ 845211 w 1656655"/>
              <a:gd name="connsiteY2041" fmla="*/ 226665 h 1864576"/>
              <a:gd name="connsiteX2042" fmla="*/ 838419 w 1656655"/>
              <a:gd name="connsiteY2042" fmla="*/ 223547 h 1864576"/>
              <a:gd name="connsiteX2043" fmla="*/ 836672 w 1656655"/>
              <a:gd name="connsiteY2043" fmla="*/ 221987 h 1864576"/>
              <a:gd name="connsiteX2044" fmla="*/ 834342 w 1656655"/>
              <a:gd name="connsiteY2044" fmla="*/ 222962 h 1864576"/>
              <a:gd name="connsiteX2045" fmla="*/ 834151 w 1656655"/>
              <a:gd name="connsiteY2045" fmla="*/ 226080 h 1864576"/>
              <a:gd name="connsiteX2046" fmla="*/ 858017 w 1656655"/>
              <a:gd name="connsiteY2046" fmla="*/ 236215 h 1864576"/>
              <a:gd name="connsiteX2047" fmla="*/ 860347 w 1656655"/>
              <a:gd name="connsiteY2047" fmla="*/ 235240 h 1864576"/>
              <a:gd name="connsiteX2048" fmla="*/ 862872 w 1656655"/>
              <a:gd name="connsiteY2048" fmla="*/ 236020 h 1864576"/>
              <a:gd name="connsiteX2049" fmla="*/ 865974 w 1656655"/>
              <a:gd name="connsiteY2049" fmla="*/ 235825 h 1864576"/>
              <a:gd name="connsiteX2050" fmla="*/ 867917 w 1656655"/>
              <a:gd name="connsiteY2050" fmla="*/ 236994 h 1864576"/>
              <a:gd name="connsiteX2051" fmla="*/ 891206 w 1656655"/>
              <a:gd name="connsiteY2051" fmla="*/ 229004 h 1864576"/>
              <a:gd name="connsiteX2052" fmla="*/ 897024 w 1656655"/>
              <a:gd name="connsiteY2052" fmla="*/ 229393 h 1864576"/>
              <a:gd name="connsiteX2053" fmla="*/ 913716 w 1656655"/>
              <a:gd name="connsiteY2053" fmla="*/ 243621 h 1864576"/>
              <a:gd name="connsiteX2054" fmla="*/ 917597 w 1656655"/>
              <a:gd name="connsiteY2054" fmla="*/ 243036 h 1864576"/>
              <a:gd name="connsiteX2055" fmla="*/ 921673 w 1656655"/>
              <a:gd name="connsiteY2055" fmla="*/ 244011 h 1864576"/>
              <a:gd name="connsiteX2056" fmla="*/ 930212 w 1656655"/>
              <a:gd name="connsiteY2056" fmla="*/ 251417 h 1864576"/>
              <a:gd name="connsiteX2057" fmla="*/ 941468 w 1656655"/>
              <a:gd name="connsiteY2057" fmla="*/ 247129 h 1864576"/>
              <a:gd name="connsiteX2058" fmla="*/ 946121 w 1656655"/>
              <a:gd name="connsiteY2058" fmla="*/ 237189 h 1864576"/>
              <a:gd name="connsiteX2059" fmla="*/ 943019 w 1656655"/>
              <a:gd name="connsiteY2059" fmla="*/ 236994 h 1864576"/>
              <a:gd name="connsiteX2060" fmla="*/ 934093 w 1656655"/>
              <a:gd name="connsiteY2060" fmla="*/ 236020 h 1864576"/>
              <a:gd name="connsiteX2061" fmla="*/ 934675 w 1656655"/>
              <a:gd name="connsiteY2061" fmla="*/ 235045 h 1864576"/>
              <a:gd name="connsiteX2062" fmla="*/ 936613 w 1656655"/>
              <a:gd name="connsiteY2062" fmla="*/ 234851 h 1864576"/>
              <a:gd name="connsiteX2063" fmla="*/ 937778 w 1656655"/>
              <a:gd name="connsiteY2063" fmla="*/ 232512 h 1864576"/>
              <a:gd name="connsiteX2064" fmla="*/ 936227 w 1656655"/>
              <a:gd name="connsiteY2064" fmla="*/ 230758 h 1864576"/>
              <a:gd name="connsiteX2065" fmla="*/ 937974 w 1656655"/>
              <a:gd name="connsiteY2065" fmla="*/ 225690 h 1864576"/>
              <a:gd name="connsiteX2066" fmla="*/ 940689 w 1656655"/>
              <a:gd name="connsiteY2066" fmla="*/ 225106 h 1864576"/>
              <a:gd name="connsiteX2067" fmla="*/ 941658 w 1656655"/>
              <a:gd name="connsiteY2067" fmla="*/ 222572 h 1864576"/>
              <a:gd name="connsiteX2068" fmla="*/ 947482 w 1656655"/>
              <a:gd name="connsiteY2068" fmla="*/ 229588 h 1864576"/>
              <a:gd name="connsiteX2069" fmla="*/ 949615 w 1656655"/>
              <a:gd name="connsiteY2069" fmla="*/ 231537 h 1864576"/>
              <a:gd name="connsiteX2070" fmla="*/ 949811 w 1656655"/>
              <a:gd name="connsiteY2070" fmla="*/ 231537 h 1864576"/>
              <a:gd name="connsiteX2071" fmla="*/ 948646 w 1656655"/>
              <a:gd name="connsiteY2071" fmla="*/ 240308 h 1864576"/>
              <a:gd name="connsiteX2072" fmla="*/ 944374 w 1656655"/>
              <a:gd name="connsiteY2072" fmla="*/ 248298 h 1864576"/>
              <a:gd name="connsiteX2073" fmla="*/ 920699 w 1656655"/>
              <a:gd name="connsiteY2073" fmla="*/ 249273 h 1864576"/>
              <a:gd name="connsiteX2074" fmla="*/ 919730 w 1656655"/>
              <a:gd name="connsiteY2074" fmla="*/ 247129 h 1864576"/>
              <a:gd name="connsiteX2075" fmla="*/ 915850 w 1656655"/>
              <a:gd name="connsiteY2075" fmla="*/ 247519 h 1864576"/>
              <a:gd name="connsiteX2076" fmla="*/ 897606 w 1656655"/>
              <a:gd name="connsiteY2076" fmla="*/ 245570 h 1864576"/>
              <a:gd name="connsiteX2077" fmla="*/ 893922 w 1656655"/>
              <a:gd name="connsiteY2077" fmla="*/ 239918 h 1864576"/>
              <a:gd name="connsiteX2078" fmla="*/ 888876 w 1656655"/>
              <a:gd name="connsiteY2078" fmla="*/ 240308 h 1864576"/>
              <a:gd name="connsiteX2079" fmla="*/ 874905 w 1656655"/>
              <a:gd name="connsiteY2079" fmla="*/ 244206 h 1864576"/>
              <a:gd name="connsiteX2080" fmla="*/ 864619 w 1656655"/>
              <a:gd name="connsiteY2080" fmla="*/ 239138 h 1864576"/>
              <a:gd name="connsiteX2081" fmla="*/ 858795 w 1656655"/>
              <a:gd name="connsiteY2081" fmla="*/ 239918 h 1864576"/>
              <a:gd name="connsiteX2082" fmla="*/ 831822 w 1656655"/>
              <a:gd name="connsiteY2082" fmla="*/ 234656 h 1864576"/>
              <a:gd name="connsiteX2083" fmla="*/ 827550 w 1656655"/>
              <a:gd name="connsiteY2083" fmla="*/ 226665 h 1864576"/>
              <a:gd name="connsiteX2084" fmla="*/ 823283 w 1656655"/>
              <a:gd name="connsiteY2084" fmla="*/ 234656 h 1864576"/>
              <a:gd name="connsiteX2085" fmla="*/ 794171 w 1656655"/>
              <a:gd name="connsiteY2085" fmla="*/ 238554 h 1864576"/>
              <a:gd name="connsiteX2086" fmla="*/ 788739 w 1656655"/>
              <a:gd name="connsiteY2086" fmla="*/ 240503 h 1864576"/>
              <a:gd name="connsiteX2087" fmla="*/ 769913 w 1656655"/>
              <a:gd name="connsiteY2087" fmla="*/ 242451 h 1864576"/>
              <a:gd name="connsiteX2088" fmla="*/ 762348 w 1656655"/>
              <a:gd name="connsiteY2088" fmla="*/ 238164 h 1864576"/>
              <a:gd name="connsiteX2089" fmla="*/ 760987 w 1656655"/>
              <a:gd name="connsiteY2089" fmla="*/ 239918 h 1864576"/>
              <a:gd name="connsiteX2090" fmla="*/ 739059 w 1656655"/>
              <a:gd name="connsiteY2090" fmla="*/ 247324 h 1864576"/>
              <a:gd name="connsiteX2091" fmla="*/ 737122 w 1656655"/>
              <a:gd name="connsiteY2091" fmla="*/ 246155 h 1864576"/>
              <a:gd name="connsiteX2092" fmla="*/ 734210 w 1656655"/>
              <a:gd name="connsiteY2092" fmla="*/ 249273 h 1864576"/>
              <a:gd name="connsiteX2093" fmla="*/ 716745 w 1656655"/>
              <a:gd name="connsiteY2093" fmla="*/ 254145 h 1864576"/>
              <a:gd name="connsiteX2094" fmla="*/ 710726 w 1656655"/>
              <a:gd name="connsiteY2094" fmla="*/ 248103 h 1864576"/>
              <a:gd name="connsiteX2095" fmla="*/ 706458 w 1656655"/>
              <a:gd name="connsiteY2095" fmla="*/ 240113 h 1864576"/>
              <a:gd name="connsiteX2096" fmla="*/ 706263 w 1656655"/>
              <a:gd name="connsiteY2096" fmla="*/ 231927 h 1864576"/>
              <a:gd name="connsiteX2097" fmla="*/ 705490 w 1656655"/>
              <a:gd name="connsiteY2097" fmla="*/ 231148 h 1864576"/>
              <a:gd name="connsiteX2098" fmla="*/ 707814 w 1656655"/>
              <a:gd name="connsiteY2098" fmla="*/ 229199 h 1864576"/>
              <a:gd name="connsiteX2099" fmla="*/ 713441 w 1656655"/>
              <a:gd name="connsiteY2099" fmla="*/ 222377 h 1864576"/>
              <a:gd name="connsiteX2100" fmla="*/ 714415 w 1656655"/>
              <a:gd name="connsiteY2100" fmla="*/ 224911 h 1864576"/>
              <a:gd name="connsiteX2101" fmla="*/ 717131 w 1656655"/>
              <a:gd name="connsiteY2101" fmla="*/ 225301 h 1864576"/>
              <a:gd name="connsiteX2102" fmla="*/ 718682 w 1656655"/>
              <a:gd name="connsiteY2102" fmla="*/ 230368 h 1864576"/>
              <a:gd name="connsiteX2103" fmla="*/ 717131 w 1656655"/>
              <a:gd name="connsiteY2103" fmla="*/ 232317 h 1864576"/>
              <a:gd name="connsiteX2104" fmla="*/ 718296 w 1656655"/>
              <a:gd name="connsiteY2104" fmla="*/ 234461 h 1864576"/>
              <a:gd name="connsiteX2105" fmla="*/ 720816 w 1656655"/>
              <a:gd name="connsiteY2105" fmla="*/ 235240 h 1864576"/>
              <a:gd name="connsiteX2106" fmla="*/ 714998 w 1656655"/>
              <a:gd name="connsiteY2106" fmla="*/ 237189 h 1864576"/>
              <a:gd name="connsiteX2107" fmla="*/ 711699 w 1656655"/>
              <a:gd name="connsiteY2107" fmla="*/ 236605 h 1864576"/>
              <a:gd name="connsiteX2108" fmla="*/ 708788 w 1656655"/>
              <a:gd name="connsiteY2108" fmla="*/ 236994 h 1864576"/>
              <a:gd name="connsiteX2109" fmla="*/ 713637 w 1656655"/>
              <a:gd name="connsiteY2109" fmla="*/ 246934 h 1864576"/>
              <a:gd name="connsiteX2110" fmla="*/ 730134 w 1656655"/>
              <a:gd name="connsiteY2110" fmla="*/ 248493 h 1864576"/>
              <a:gd name="connsiteX2111" fmla="*/ 732071 w 1656655"/>
              <a:gd name="connsiteY2111" fmla="*/ 246349 h 1864576"/>
              <a:gd name="connsiteX2112" fmla="*/ 733432 w 1656655"/>
              <a:gd name="connsiteY2112" fmla="*/ 243816 h 1864576"/>
              <a:gd name="connsiteX2113" fmla="*/ 737699 w 1656655"/>
              <a:gd name="connsiteY2113" fmla="*/ 242646 h 1864576"/>
              <a:gd name="connsiteX2114" fmla="*/ 739642 w 1656655"/>
              <a:gd name="connsiteY2114" fmla="*/ 242841 h 1864576"/>
              <a:gd name="connsiteX2115" fmla="*/ 750897 w 1656655"/>
              <a:gd name="connsiteY2115" fmla="*/ 242646 h 1864576"/>
              <a:gd name="connsiteX2116" fmla="*/ 758272 w 1656655"/>
              <a:gd name="connsiteY2116" fmla="*/ 229199 h 1864576"/>
              <a:gd name="connsiteX2117" fmla="*/ 764095 w 1656655"/>
              <a:gd name="connsiteY2117" fmla="*/ 228809 h 1864576"/>
              <a:gd name="connsiteX2118" fmla="*/ 780009 w 1656655"/>
              <a:gd name="connsiteY2118" fmla="*/ 239138 h 1864576"/>
              <a:gd name="connsiteX2119" fmla="*/ 787574 w 1656655"/>
              <a:gd name="connsiteY2119" fmla="*/ 236605 h 1864576"/>
              <a:gd name="connsiteX2120" fmla="*/ 789708 w 1656655"/>
              <a:gd name="connsiteY2120" fmla="*/ 235630 h 1864576"/>
              <a:gd name="connsiteX2121" fmla="*/ 792815 w 1656655"/>
              <a:gd name="connsiteY2121" fmla="*/ 235825 h 1864576"/>
              <a:gd name="connsiteX2122" fmla="*/ 795145 w 1656655"/>
              <a:gd name="connsiteY2122" fmla="*/ 235045 h 1864576"/>
              <a:gd name="connsiteX2123" fmla="*/ 797474 w 1656655"/>
              <a:gd name="connsiteY2123" fmla="*/ 236020 h 1864576"/>
              <a:gd name="connsiteX2124" fmla="*/ 819402 w 1656655"/>
              <a:gd name="connsiteY2124" fmla="*/ 230563 h 1864576"/>
              <a:gd name="connsiteX2125" fmla="*/ 820953 w 1656655"/>
              <a:gd name="connsiteY2125" fmla="*/ 222572 h 1864576"/>
              <a:gd name="connsiteX2126" fmla="*/ 818624 w 1656655"/>
              <a:gd name="connsiteY2126" fmla="*/ 221793 h 1864576"/>
              <a:gd name="connsiteX2127" fmla="*/ 810281 w 1656655"/>
              <a:gd name="connsiteY2127" fmla="*/ 226470 h 1864576"/>
              <a:gd name="connsiteX2128" fmla="*/ 810667 w 1656655"/>
              <a:gd name="connsiteY2128" fmla="*/ 224911 h 1864576"/>
              <a:gd name="connsiteX2129" fmla="*/ 811641 w 1656655"/>
              <a:gd name="connsiteY2129" fmla="*/ 221208 h 1864576"/>
              <a:gd name="connsiteX2130" fmla="*/ 805818 w 1656655"/>
              <a:gd name="connsiteY2130" fmla="*/ 219454 h 1864576"/>
              <a:gd name="connsiteX2131" fmla="*/ 807173 w 1656655"/>
              <a:gd name="connsiteY2131" fmla="*/ 214971 h 1864576"/>
              <a:gd name="connsiteX2132" fmla="*/ 809116 w 1656655"/>
              <a:gd name="connsiteY2132" fmla="*/ 213022 h 1864576"/>
              <a:gd name="connsiteX2133" fmla="*/ 808534 w 1656655"/>
              <a:gd name="connsiteY2133" fmla="*/ 210099 h 1864576"/>
              <a:gd name="connsiteX2134" fmla="*/ 699084 w 1656655"/>
              <a:gd name="connsiteY2134" fmla="*/ 215556 h 1864576"/>
              <a:gd name="connsiteX2135" fmla="*/ 702769 w 1656655"/>
              <a:gd name="connsiteY2135" fmla="*/ 202497 h 1864576"/>
              <a:gd name="connsiteX2136" fmla="*/ 723145 w 1656655"/>
              <a:gd name="connsiteY2136" fmla="*/ 208735 h 1864576"/>
              <a:gd name="connsiteX2137" fmla="*/ 719069 w 1656655"/>
              <a:gd name="connsiteY2137" fmla="*/ 217895 h 1864576"/>
              <a:gd name="connsiteX2138" fmla="*/ 718100 w 1656655"/>
              <a:gd name="connsiteY2138" fmla="*/ 221208 h 1864576"/>
              <a:gd name="connsiteX2139" fmla="*/ 716353 w 1656655"/>
              <a:gd name="connsiteY2139" fmla="*/ 218869 h 1864576"/>
              <a:gd name="connsiteX2140" fmla="*/ 713251 w 1656655"/>
              <a:gd name="connsiteY2140" fmla="*/ 218479 h 1864576"/>
              <a:gd name="connsiteX2141" fmla="*/ 708396 w 1656655"/>
              <a:gd name="connsiteY2141" fmla="*/ 221598 h 1864576"/>
              <a:gd name="connsiteX2142" fmla="*/ 705490 w 1656655"/>
              <a:gd name="connsiteY2142" fmla="*/ 215946 h 1864576"/>
              <a:gd name="connsiteX2143" fmla="*/ 699084 w 1656655"/>
              <a:gd name="connsiteY2143" fmla="*/ 215556 h 1864576"/>
              <a:gd name="connsiteX2144" fmla="*/ 932928 w 1656655"/>
              <a:gd name="connsiteY2144" fmla="*/ 208540 h 1864576"/>
              <a:gd name="connsiteX2145" fmla="*/ 942436 w 1656655"/>
              <a:gd name="connsiteY2145" fmla="*/ 204837 h 1864576"/>
              <a:gd name="connsiteX2146" fmla="*/ 953305 w 1656655"/>
              <a:gd name="connsiteY2146" fmla="*/ 202302 h 1864576"/>
              <a:gd name="connsiteX2147" fmla="*/ 955634 w 1656655"/>
              <a:gd name="connsiteY2147" fmla="*/ 208345 h 1864576"/>
              <a:gd name="connsiteX2148" fmla="*/ 956799 w 1656655"/>
              <a:gd name="connsiteY2148" fmla="*/ 215556 h 1864576"/>
              <a:gd name="connsiteX2149" fmla="*/ 955439 w 1656655"/>
              <a:gd name="connsiteY2149" fmla="*/ 214776 h 1864576"/>
              <a:gd name="connsiteX2150" fmla="*/ 953692 w 1656655"/>
              <a:gd name="connsiteY2150" fmla="*/ 214387 h 1864576"/>
              <a:gd name="connsiteX2151" fmla="*/ 947868 w 1656655"/>
              <a:gd name="connsiteY2151" fmla="*/ 221403 h 1864576"/>
              <a:gd name="connsiteX2152" fmla="*/ 942823 w 1656655"/>
              <a:gd name="connsiteY2152" fmla="*/ 218284 h 1864576"/>
              <a:gd name="connsiteX2153" fmla="*/ 937974 w 1656655"/>
              <a:gd name="connsiteY2153" fmla="*/ 221208 h 1864576"/>
              <a:gd name="connsiteX2154" fmla="*/ 937587 w 1656655"/>
              <a:gd name="connsiteY2154" fmla="*/ 220428 h 1864576"/>
              <a:gd name="connsiteX2155" fmla="*/ 932928 w 1656655"/>
              <a:gd name="connsiteY2155" fmla="*/ 208540 h 1864576"/>
              <a:gd name="connsiteX2156" fmla="*/ 756138 w 1656655"/>
              <a:gd name="connsiteY2156" fmla="*/ 227250 h 1864576"/>
              <a:gd name="connsiteX2157" fmla="*/ 754778 w 1656655"/>
              <a:gd name="connsiteY2157" fmla="*/ 228614 h 1864576"/>
              <a:gd name="connsiteX2158" fmla="*/ 753809 w 1656655"/>
              <a:gd name="connsiteY2158" fmla="*/ 230368 h 1864576"/>
              <a:gd name="connsiteX2159" fmla="*/ 747599 w 1656655"/>
              <a:gd name="connsiteY2159" fmla="*/ 230368 h 1864576"/>
              <a:gd name="connsiteX2160" fmla="*/ 748377 w 1656655"/>
              <a:gd name="connsiteY2160" fmla="*/ 228419 h 1864576"/>
              <a:gd name="connsiteX2161" fmla="*/ 747212 w 1656655"/>
              <a:gd name="connsiteY2161" fmla="*/ 226860 h 1864576"/>
              <a:gd name="connsiteX2162" fmla="*/ 742553 w 1656655"/>
              <a:gd name="connsiteY2162" fmla="*/ 226860 h 1864576"/>
              <a:gd name="connsiteX2163" fmla="*/ 742553 w 1656655"/>
              <a:gd name="connsiteY2163" fmla="*/ 223157 h 1864576"/>
              <a:gd name="connsiteX2164" fmla="*/ 746630 w 1656655"/>
              <a:gd name="connsiteY2164" fmla="*/ 221598 h 1864576"/>
              <a:gd name="connsiteX2165" fmla="*/ 745074 w 1656655"/>
              <a:gd name="connsiteY2165" fmla="*/ 218284 h 1864576"/>
              <a:gd name="connsiteX2166" fmla="*/ 746238 w 1656655"/>
              <a:gd name="connsiteY2166" fmla="*/ 214971 h 1864576"/>
              <a:gd name="connsiteX2167" fmla="*/ 752840 w 1656655"/>
              <a:gd name="connsiteY2167" fmla="*/ 216725 h 1864576"/>
              <a:gd name="connsiteX2168" fmla="*/ 754195 w 1656655"/>
              <a:gd name="connsiteY2168" fmla="*/ 213412 h 1864576"/>
              <a:gd name="connsiteX2169" fmla="*/ 752840 w 1656655"/>
              <a:gd name="connsiteY2169" fmla="*/ 212048 h 1864576"/>
              <a:gd name="connsiteX2170" fmla="*/ 751866 w 1656655"/>
              <a:gd name="connsiteY2170" fmla="*/ 207760 h 1864576"/>
              <a:gd name="connsiteX2171" fmla="*/ 753422 w 1656655"/>
              <a:gd name="connsiteY2171" fmla="*/ 206786 h 1864576"/>
              <a:gd name="connsiteX2172" fmla="*/ 757107 w 1656655"/>
              <a:gd name="connsiteY2172" fmla="*/ 206786 h 1864576"/>
              <a:gd name="connsiteX2173" fmla="*/ 757493 w 1656655"/>
              <a:gd name="connsiteY2173" fmla="*/ 204446 h 1864576"/>
              <a:gd name="connsiteX2174" fmla="*/ 760214 w 1656655"/>
              <a:gd name="connsiteY2174" fmla="*/ 201913 h 1864576"/>
              <a:gd name="connsiteX2175" fmla="*/ 762152 w 1656655"/>
              <a:gd name="connsiteY2175" fmla="*/ 205616 h 1864576"/>
              <a:gd name="connsiteX2176" fmla="*/ 765260 w 1656655"/>
              <a:gd name="connsiteY2176" fmla="*/ 207175 h 1864576"/>
              <a:gd name="connsiteX2177" fmla="*/ 768362 w 1656655"/>
              <a:gd name="connsiteY2177" fmla="*/ 208929 h 1864576"/>
              <a:gd name="connsiteX2178" fmla="*/ 766033 w 1656655"/>
              <a:gd name="connsiteY2178" fmla="*/ 214971 h 1864576"/>
              <a:gd name="connsiteX2179" fmla="*/ 767197 w 1656655"/>
              <a:gd name="connsiteY2179" fmla="*/ 216530 h 1864576"/>
              <a:gd name="connsiteX2180" fmla="*/ 770496 w 1656655"/>
              <a:gd name="connsiteY2180" fmla="*/ 214776 h 1864576"/>
              <a:gd name="connsiteX2181" fmla="*/ 775154 w 1656655"/>
              <a:gd name="connsiteY2181" fmla="*/ 216530 h 1864576"/>
              <a:gd name="connsiteX2182" fmla="*/ 776123 w 1656655"/>
              <a:gd name="connsiteY2182" fmla="*/ 220038 h 1864576"/>
              <a:gd name="connsiteX2183" fmla="*/ 778453 w 1656655"/>
              <a:gd name="connsiteY2183" fmla="*/ 219844 h 1864576"/>
              <a:gd name="connsiteX2184" fmla="*/ 780782 w 1656655"/>
              <a:gd name="connsiteY2184" fmla="*/ 222962 h 1864576"/>
              <a:gd name="connsiteX2185" fmla="*/ 775154 w 1656655"/>
              <a:gd name="connsiteY2185" fmla="*/ 225496 h 1864576"/>
              <a:gd name="connsiteX2186" fmla="*/ 776515 w 1656655"/>
              <a:gd name="connsiteY2186" fmla="*/ 229199 h 1864576"/>
              <a:gd name="connsiteX2187" fmla="*/ 769723 w 1656655"/>
              <a:gd name="connsiteY2187" fmla="*/ 229004 h 1864576"/>
              <a:gd name="connsiteX2188" fmla="*/ 767007 w 1656655"/>
              <a:gd name="connsiteY2188" fmla="*/ 226275 h 1864576"/>
              <a:gd name="connsiteX2189" fmla="*/ 755556 w 1656655"/>
              <a:gd name="connsiteY2189" fmla="*/ 220818 h 1864576"/>
              <a:gd name="connsiteX2190" fmla="*/ 756138 w 1656655"/>
              <a:gd name="connsiteY2190" fmla="*/ 227250 h 1864576"/>
              <a:gd name="connsiteX2191" fmla="*/ 889067 w 1656655"/>
              <a:gd name="connsiteY2191" fmla="*/ 226080 h 1864576"/>
              <a:gd name="connsiteX2192" fmla="*/ 887516 w 1656655"/>
              <a:gd name="connsiteY2192" fmla="*/ 227445 h 1864576"/>
              <a:gd name="connsiteX2193" fmla="*/ 879559 w 1656655"/>
              <a:gd name="connsiteY2193" fmla="*/ 228809 h 1864576"/>
              <a:gd name="connsiteX2194" fmla="*/ 880919 w 1656655"/>
              <a:gd name="connsiteY2194" fmla="*/ 225106 h 1864576"/>
              <a:gd name="connsiteX2195" fmla="*/ 876647 w 1656655"/>
              <a:gd name="connsiteY2195" fmla="*/ 223741 h 1864576"/>
              <a:gd name="connsiteX2196" fmla="*/ 876065 w 1656655"/>
              <a:gd name="connsiteY2196" fmla="*/ 220233 h 1864576"/>
              <a:gd name="connsiteX2197" fmla="*/ 880337 w 1656655"/>
              <a:gd name="connsiteY2197" fmla="*/ 219649 h 1864576"/>
              <a:gd name="connsiteX2198" fmla="*/ 880919 w 1656655"/>
              <a:gd name="connsiteY2198" fmla="*/ 216141 h 1864576"/>
              <a:gd name="connsiteX2199" fmla="*/ 885769 w 1656655"/>
              <a:gd name="connsiteY2199" fmla="*/ 214581 h 1864576"/>
              <a:gd name="connsiteX2200" fmla="*/ 889263 w 1656655"/>
              <a:gd name="connsiteY2200" fmla="*/ 216141 h 1864576"/>
              <a:gd name="connsiteX2201" fmla="*/ 887907 w 1656655"/>
              <a:gd name="connsiteY2201" fmla="*/ 208345 h 1864576"/>
              <a:gd name="connsiteX2202" fmla="*/ 889067 w 1656655"/>
              <a:gd name="connsiteY2202" fmla="*/ 206786 h 1864576"/>
              <a:gd name="connsiteX2203" fmla="*/ 891206 w 1656655"/>
              <a:gd name="connsiteY2203" fmla="*/ 207175 h 1864576"/>
              <a:gd name="connsiteX2204" fmla="*/ 894112 w 1656655"/>
              <a:gd name="connsiteY2204" fmla="*/ 205226 h 1864576"/>
              <a:gd name="connsiteX2205" fmla="*/ 896251 w 1656655"/>
              <a:gd name="connsiteY2205" fmla="*/ 201913 h 1864576"/>
              <a:gd name="connsiteX2206" fmla="*/ 899353 w 1656655"/>
              <a:gd name="connsiteY2206" fmla="*/ 207175 h 1864576"/>
              <a:gd name="connsiteX2207" fmla="*/ 901296 w 1656655"/>
              <a:gd name="connsiteY2207" fmla="*/ 207760 h 1864576"/>
              <a:gd name="connsiteX2208" fmla="*/ 904594 w 1656655"/>
              <a:gd name="connsiteY2208" fmla="*/ 208150 h 1864576"/>
              <a:gd name="connsiteX2209" fmla="*/ 902069 w 1656655"/>
              <a:gd name="connsiteY2209" fmla="*/ 215946 h 1864576"/>
              <a:gd name="connsiteX2210" fmla="*/ 905759 w 1656655"/>
              <a:gd name="connsiteY2210" fmla="*/ 215946 h 1864576"/>
              <a:gd name="connsiteX2211" fmla="*/ 911191 w 1656655"/>
              <a:gd name="connsiteY2211" fmla="*/ 218479 h 1864576"/>
              <a:gd name="connsiteX2212" fmla="*/ 910026 w 1656655"/>
              <a:gd name="connsiteY2212" fmla="*/ 221987 h 1864576"/>
              <a:gd name="connsiteX2213" fmla="*/ 913907 w 1656655"/>
              <a:gd name="connsiteY2213" fmla="*/ 223547 h 1864576"/>
              <a:gd name="connsiteX2214" fmla="*/ 913520 w 1656655"/>
              <a:gd name="connsiteY2214" fmla="*/ 227250 h 1864576"/>
              <a:gd name="connsiteX2215" fmla="*/ 908862 w 1656655"/>
              <a:gd name="connsiteY2215" fmla="*/ 227250 h 1864576"/>
              <a:gd name="connsiteX2216" fmla="*/ 907697 w 1656655"/>
              <a:gd name="connsiteY2216" fmla="*/ 229004 h 1864576"/>
              <a:gd name="connsiteX2217" fmla="*/ 908475 w 1656655"/>
              <a:gd name="connsiteY2217" fmla="*/ 230953 h 1864576"/>
              <a:gd name="connsiteX2218" fmla="*/ 902069 w 1656655"/>
              <a:gd name="connsiteY2218" fmla="*/ 230563 h 1864576"/>
              <a:gd name="connsiteX2219" fmla="*/ 899745 w 1656655"/>
              <a:gd name="connsiteY2219" fmla="*/ 227639 h 1864576"/>
              <a:gd name="connsiteX2220" fmla="*/ 900518 w 1656655"/>
              <a:gd name="connsiteY2220" fmla="*/ 221013 h 1864576"/>
              <a:gd name="connsiteX2221" fmla="*/ 889067 w 1656655"/>
              <a:gd name="connsiteY2221" fmla="*/ 226080 h 1864576"/>
              <a:gd name="connsiteX2222" fmla="*/ 691127 w 1656655"/>
              <a:gd name="connsiteY2222" fmla="*/ 218674 h 1864576"/>
              <a:gd name="connsiteX2223" fmla="*/ 695976 w 1656655"/>
              <a:gd name="connsiteY2223" fmla="*/ 221208 h 1864576"/>
              <a:gd name="connsiteX2224" fmla="*/ 696950 w 1656655"/>
              <a:gd name="connsiteY2224" fmla="*/ 222572 h 1864576"/>
              <a:gd name="connsiteX2225" fmla="*/ 702186 w 1656655"/>
              <a:gd name="connsiteY2225" fmla="*/ 218284 h 1864576"/>
              <a:gd name="connsiteX2226" fmla="*/ 704325 w 1656655"/>
              <a:gd name="connsiteY2226" fmla="*/ 224716 h 1864576"/>
              <a:gd name="connsiteX2227" fmla="*/ 704711 w 1656655"/>
              <a:gd name="connsiteY2227" fmla="*/ 230368 h 1864576"/>
              <a:gd name="connsiteX2228" fmla="*/ 701217 w 1656655"/>
              <a:gd name="connsiteY2228" fmla="*/ 230368 h 1864576"/>
              <a:gd name="connsiteX2229" fmla="*/ 695203 w 1656655"/>
              <a:gd name="connsiteY2229" fmla="*/ 222767 h 1864576"/>
              <a:gd name="connsiteX2230" fmla="*/ 691127 w 1656655"/>
              <a:gd name="connsiteY2230" fmla="*/ 218674 h 1864576"/>
              <a:gd name="connsiteX2231" fmla="*/ 951362 w 1656655"/>
              <a:gd name="connsiteY2231" fmla="*/ 230368 h 1864576"/>
              <a:gd name="connsiteX2232" fmla="*/ 951749 w 1656655"/>
              <a:gd name="connsiteY2232" fmla="*/ 227250 h 1864576"/>
              <a:gd name="connsiteX2233" fmla="*/ 953888 w 1656655"/>
              <a:gd name="connsiteY2233" fmla="*/ 218479 h 1864576"/>
              <a:gd name="connsiteX2234" fmla="*/ 959124 w 1656655"/>
              <a:gd name="connsiteY2234" fmla="*/ 222767 h 1864576"/>
              <a:gd name="connsiteX2235" fmla="*/ 960288 w 1656655"/>
              <a:gd name="connsiteY2235" fmla="*/ 221208 h 1864576"/>
              <a:gd name="connsiteX2236" fmla="*/ 965143 w 1656655"/>
              <a:gd name="connsiteY2236" fmla="*/ 218674 h 1864576"/>
              <a:gd name="connsiteX2237" fmla="*/ 961844 w 1656655"/>
              <a:gd name="connsiteY2237" fmla="*/ 221987 h 1864576"/>
              <a:gd name="connsiteX2238" fmla="*/ 955052 w 1656655"/>
              <a:gd name="connsiteY2238" fmla="*/ 230173 h 1864576"/>
              <a:gd name="connsiteX2239" fmla="*/ 951362 w 1656655"/>
              <a:gd name="connsiteY2239" fmla="*/ 230368 h 1864576"/>
              <a:gd name="connsiteX2240" fmla="*/ 722177 w 1656655"/>
              <a:gd name="connsiteY2240" fmla="*/ 221793 h 1864576"/>
              <a:gd name="connsiteX2241" fmla="*/ 726835 w 1656655"/>
              <a:gd name="connsiteY2241" fmla="*/ 210294 h 1864576"/>
              <a:gd name="connsiteX2242" fmla="*/ 734014 w 1656655"/>
              <a:gd name="connsiteY2242" fmla="*/ 214581 h 1864576"/>
              <a:gd name="connsiteX2243" fmla="*/ 740420 w 1656655"/>
              <a:gd name="connsiteY2243" fmla="*/ 219454 h 1864576"/>
              <a:gd name="connsiteX2244" fmla="*/ 739642 w 1656655"/>
              <a:gd name="connsiteY2244" fmla="*/ 220038 h 1864576"/>
              <a:gd name="connsiteX2245" fmla="*/ 743332 w 1656655"/>
              <a:gd name="connsiteY2245" fmla="*/ 230953 h 1864576"/>
              <a:gd name="connsiteX2246" fmla="*/ 746630 w 1656655"/>
              <a:gd name="connsiteY2246" fmla="*/ 235825 h 1864576"/>
              <a:gd name="connsiteX2247" fmla="*/ 753226 w 1656655"/>
              <a:gd name="connsiteY2247" fmla="*/ 235630 h 1864576"/>
              <a:gd name="connsiteX2248" fmla="*/ 748181 w 1656655"/>
              <a:gd name="connsiteY2248" fmla="*/ 239333 h 1864576"/>
              <a:gd name="connsiteX2249" fmla="*/ 740611 w 1656655"/>
              <a:gd name="connsiteY2249" fmla="*/ 238943 h 1864576"/>
              <a:gd name="connsiteX2250" fmla="*/ 735761 w 1656655"/>
              <a:gd name="connsiteY2250" fmla="*/ 231148 h 1864576"/>
              <a:gd name="connsiteX2251" fmla="*/ 730716 w 1656655"/>
              <a:gd name="connsiteY2251" fmla="*/ 232317 h 1864576"/>
              <a:gd name="connsiteX2252" fmla="*/ 728191 w 1656655"/>
              <a:gd name="connsiteY2252" fmla="*/ 236020 h 1864576"/>
              <a:gd name="connsiteX2253" fmla="*/ 726444 w 1656655"/>
              <a:gd name="connsiteY2253" fmla="*/ 235240 h 1864576"/>
              <a:gd name="connsiteX2254" fmla="*/ 725279 w 1656655"/>
              <a:gd name="connsiteY2254" fmla="*/ 234071 h 1864576"/>
              <a:gd name="connsiteX2255" fmla="*/ 723145 w 1656655"/>
              <a:gd name="connsiteY2255" fmla="*/ 231537 h 1864576"/>
              <a:gd name="connsiteX2256" fmla="*/ 724702 w 1656655"/>
              <a:gd name="connsiteY2256" fmla="*/ 225885 h 1864576"/>
              <a:gd name="connsiteX2257" fmla="*/ 722563 w 1656655"/>
              <a:gd name="connsiteY2257" fmla="*/ 222572 h 1864576"/>
              <a:gd name="connsiteX2258" fmla="*/ 722177 w 1656655"/>
              <a:gd name="connsiteY2258" fmla="*/ 221793 h 1864576"/>
              <a:gd name="connsiteX2259" fmla="*/ 915654 w 1656655"/>
              <a:gd name="connsiteY2259" fmla="*/ 219454 h 1864576"/>
              <a:gd name="connsiteX2260" fmla="*/ 918761 w 1656655"/>
              <a:gd name="connsiteY2260" fmla="*/ 216920 h 1864576"/>
              <a:gd name="connsiteX2261" fmla="*/ 929238 w 1656655"/>
              <a:gd name="connsiteY2261" fmla="*/ 210489 h 1864576"/>
              <a:gd name="connsiteX2262" fmla="*/ 933897 w 1656655"/>
              <a:gd name="connsiteY2262" fmla="*/ 221987 h 1864576"/>
              <a:gd name="connsiteX2263" fmla="*/ 931181 w 1656655"/>
              <a:gd name="connsiteY2263" fmla="*/ 229199 h 1864576"/>
              <a:gd name="connsiteX2264" fmla="*/ 932346 w 1656655"/>
              <a:gd name="connsiteY2264" fmla="*/ 231732 h 1864576"/>
              <a:gd name="connsiteX2265" fmla="*/ 930212 w 1656655"/>
              <a:gd name="connsiteY2265" fmla="*/ 234461 h 1864576"/>
              <a:gd name="connsiteX2266" fmla="*/ 929048 w 1656655"/>
              <a:gd name="connsiteY2266" fmla="*/ 235435 h 1864576"/>
              <a:gd name="connsiteX2267" fmla="*/ 927491 w 1656655"/>
              <a:gd name="connsiteY2267" fmla="*/ 236215 h 1864576"/>
              <a:gd name="connsiteX2268" fmla="*/ 926523 w 1656655"/>
              <a:gd name="connsiteY2268" fmla="*/ 233876 h 1864576"/>
              <a:gd name="connsiteX2269" fmla="*/ 915072 w 1656655"/>
              <a:gd name="connsiteY2269" fmla="*/ 238943 h 1864576"/>
              <a:gd name="connsiteX2270" fmla="*/ 907506 w 1656655"/>
              <a:gd name="connsiteY2270" fmla="*/ 239333 h 1864576"/>
              <a:gd name="connsiteX2271" fmla="*/ 902652 w 1656655"/>
              <a:gd name="connsiteY2271" fmla="*/ 235825 h 1864576"/>
              <a:gd name="connsiteX2272" fmla="*/ 909444 w 1656655"/>
              <a:gd name="connsiteY2272" fmla="*/ 235825 h 1864576"/>
              <a:gd name="connsiteX2273" fmla="*/ 912747 w 1656655"/>
              <a:gd name="connsiteY2273" fmla="*/ 231148 h 1864576"/>
              <a:gd name="connsiteX2274" fmla="*/ 918566 w 1656655"/>
              <a:gd name="connsiteY2274" fmla="*/ 226470 h 1864576"/>
              <a:gd name="connsiteX2275" fmla="*/ 915654 w 1656655"/>
              <a:gd name="connsiteY2275" fmla="*/ 219454 h 1864576"/>
              <a:gd name="connsiteX2276" fmla="*/ 804653 w 1656655"/>
              <a:gd name="connsiteY2276" fmla="*/ 223352 h 1864576"/>
              <a:gd name="connsiteX2277" fmla="*/ 806982 w 1656655"/>
              <a:gd name="connsiteY2277" fmla="*/ 224326 h 1864576"/>
              <a:gd name="connsiteX2278" fmla="*/ 806786 w 1656655"/>
              <a:gd name="connsiteY2278" fmla="*/ 225301 h 1864576"/>
              <a:gd name="connsiteX2279" fmla="*/ 804653 w 1656655"/>
              <a:gd name="connsiteY2279" fmla="*/ 223352 h 1864576"/>
              <a:gd name="connsiteX2280" fmla="*/ 849091 w 1656655"/>
              <a:gd name="connsiteY2280" fmla="*/ 224326 h 1864576"/>
              <a:gd name="connsiteX2281" fmla="*/ 851421 w 1656655"/>
              <a:gd name="connsiteY2281" fmla="*/ 223352 h 1864576"/>
              <a:gd name="connsiteX2282" fmla="*/ 849287 w 1656655"/>
              <a:gd name="connsiteY2282" fmla="*/ 225301 h 1864576"/>
              <a:gd name="connsiteX2283" fmla="*/ 849091 w 1656655"/>
              <a:gd name="connsiteY2283" fmla="*/ 224326 h 1864576"/>
              <a:gd name="connsiteX2284" fmla="*/ 760797 w 1656655"/>
              <a:gd name="connsiteY2284" fmla="*/ 221013 h 1864576"/>
              <a:gd name="connsiteX2285" fmla="*/ 761961 w 1656655"/>
              <a:gd name="connsiteY2285" fmla="*/ 225496 h 1864576"/>
              <a:gd name="connsiteX2286" fmla="*/ 760797 w 1656655"/>
              <a:gd name="connsiteY2286" fmla="*/ 221013 h 1864576"/>
              <a:gd name="connsiteX2287" fmla="*/ 894308 w 1656655"/>
              <a:gd name="connsiteY2287" fmla="*/ 221013 h 1864576"/>
              <a:gd name="connsiteX2288" fmla="*/ 895473 w 1656655"/>
              <a:gd name="connsiteY2288" fmla="*/ 225496 h 1864576"/>
              <a:gd name="connsiteX2289" fmla="*/ 894308 w 1656655"/>
              <a:gd name="connsiteY2289" fmla="*/ 221013 h 1864576"/>
              <a:gd name="connsiteX2290" fmla="*/ 863454 w 1656655"/>
              <a:gd name="connsiteY2290" fmla="*/ 227250 h 1864576"/>
              <a:gd name="connsiteX2291" fmla="*/ 864810 w 1656655"/>
              <a:gd name="connsiteY2291" fmla="*/ 231732 h 1864576"/>
              <a:gd name="connsiteX2292" fmla="*/ 863454 w 1656655"/>
              <a:gd name="connsiteY2292" fmla="*/ 227250 h 1864576"/>
              <a:gd name="connsiteX2293" fmla="*/ 791264 w 1656655"/>
              <a:gd name="connsiteY2293" fmla="*/ 227250 h 1864576"/>
              <a:gd name="connsiteX2294" fmla="*/ 792620 w 1656655"/>
              <a:gd name="connsiteY2294" fmla="*/ 231732 h 1864576"/>
              <a:gd name="connsiteX2295" fmla="*/ 791264 w 1656655"/>
              <a:gd name="connsiteY2295" fmla="*/ 227250 h 1864576"/>
              <a:gd name="connsiteX2296" fmla="*/ 798247 w 1656655"/>
              <a:gd name="connsiteY2296" fmla="*/ 229588 h 1864576"/>
              <a:gd name="connsiteX2297" fmla="*/ 803102 w 1656655"/>
              <a:gd name="connsiteY2297" fmla="*/ 233096 h 1864576"/>
              <a:gd name="connsiteX2298" fmla="*/ 797861 w 1656655"/>
              <a:gd name="connsiteY2298" fmla="*/ 231732 h 1864576"/>
              <a:gd name="connsiteX2299" fmla="*/ 798247 w 1656655"/>
              <a:gd name="connsiteY2299" fmla="*/ 229588 h 1864576"/>
              <a:gd name="connsiteX2300" fmla="*/ 852972 w 1656655"/>
              <a:gd name="connsiteY2300" fmla="*/ 232902 h 1864576"/>
              <a:gd name="connsiteX2301" fmla="*/ 857827 w 1656655"/>
              <a:gd name="connsiteY2301" fmla="*/ 229393 h 1864576"/>
              <a:gd name="connsiteX2302" fmla="*/ 858213 w 1656655"/>
              <a:gd name="connsiteY2302" fmla="*/ 231537 h 1864576"/>
              <a:gd name="connsiteX2303" fmla="*/ 852972 w 1656655"/>
              <a:gd name="connsiteY2303" fmla="*/ 232902 h 1864576"/>
              <a:gd name="connsiteX2304" fmla="*/ 702578 w 1656655"/>
              <a:gd name="connsiteY2304" fmla="*/ 234071 h 1864576"/>
              <a:gd name="connsiteX2305" fmla="*/ 704516 w 1656655"/>
              <a:gd name="connsiteY2305" fmla="*/ 234851 h 1864576"/>
              <a:gd name="connsiteX2306" fmla="*/ 702769 w 1656655"/>
              <a:gd name="connsiteY2306" fmla="*/ 236020 h 1864576"/>
              <a:gd name="connsiteX2307" fmla="*/ 702578 w 1656655"/>
              <a:gd name="connsiteY2307" fmla="*/ 234071 h 1864576"/>
              <a:gd name="connsiteX2308" fmla="*/ 951749 w 1656655"/>
              <a:gd name="connsiteY2308" fmla="*/ 237189 h 1864576"/>
              <a:gd name="connsiteX2309" fmla="*/ 951558 w 1656655"/>
              <a:gd name="connsiteY2309" fmla="*/ 234851 h 1864576"/>
              <a:gd name="connsiteX2310" fmla="*/ 953692 w 1656655"/>
              <a:gd name="connsiteY2310" fmla="*/ 234071 h 1864576"/>
              <a:gd name="connsiteX2311" fmla="*/ 951749 w 1656655"/>
              <a:gd name="connsiteY2311" fmla="*/ 237189 h 1864576"/>
              <a:gd name="connsiteX2312" fmla="*/ 734014 w 1656655"/>
              <a:gd name="connsiteY2312" fmla="*/ 235240 h 1864576"/>
              <a:gd name="connsiteX2313" fmla="*/ 735375 w 1656655"/>
              <a:gd name="connsiteY2313" fmla="*/ 239723 h 1864576"/>
              <a:gd name="connsiteX2314" fmla="*/ 734014 w 1656655"/>
              <a:gd name="connsiteY2314" fmla="*/ 235240 h 1864576"/>
              <a:gd name="connsiteX2315" fmla="*/ 920699 w 1656655"/>
              <a:gd name="connsiteY2315" fmla="*/ 235045 h 1864576"/>
              <a:gd name="connsiteX2316" fmla="*/ 921864 w 1656655"/>
              <a:gd name="connsiteY2316" fmla="*/ 239528 h 1864576"/>
              <a:gd name="connsiteX2317" fmla="*/ 920699 w 1656655"/>
              <a:gd name="connsiteY2317" fmla="*/ 235045 h 1864576"/>
              <a:gd name="connsiteX2318" fmla="*/ 826194 w 1656655"/>
              <a:gd name="connsiteY2318" fmla="*/ 237969 h 1864576"/>
              <a:gd name="connsiteX2319" fmla="*/ 827941 w 1656655"/>
              <a:gd name="connsiteY2319" fmla="*/ 235435 h 1864576"/>
              <a:gd name="connsiteX2320" fmla="*/ 829688 w 1656655"/>
              <a:gd name="connsiteY2320" fmla="*/ 237969 h 1864576"/>
              <a:gd name="connsiteX2321" fmla="*/ 826194 w 1656655"/>
              <a:gd name="connsiteY2321" fmla="*/ 237969 h 1864576"/>
              <a:gd name="connsiteX2322" fmla="*/ 714802 w 1656655"/>
              <a:gd name="connsiteY2322" fmla="*/ 241087 h 1864576"/>
              <a:gd name="connsiteX2323" fmla="*/ 723537 w 1656655"/>
              <a:gd name="connsiteY2323" fmla="*/ 238943 h 1864576"/>
              <a:gd name="connsiteX2324" fmla="*/ 725279 w 1656655"/>
              <a:gd name="connsiteY2324" fmla="*/ 238943 h 1864576"/>
              <a:gd name="connsiteX2325" fmla="*/ 729747 w 1656655"/>
              <a:gd name="connsiteY2325" fmla="*/ 241282 h 1864576"/>
              <a:gd name="connsiteX2326" fmla="*/ 730329 w 1656655"/>
              <a:gd name="connsiteY2326" fmla="*/ 241867 h 1864576"/>
              <a:gd name="connsiteX2327" fmla="*/ 722177 w 1656655"/>
              <a:gd name="connsiteY2327" fmla="*/ 247129 h 1864576"/>
              <a:gd name="connsiteX2328" fmla="*/ 714802 w 1656655"/>
              <a:gd name="connsiteY2328" fmla="*/ 241087 h 1864576"/>
              <a:gd name="connsiteX2329" fmla="*/ 925554 w 1656655"/>
              <a:gd name="connsiteY2329" fmla="*/ 241867 h 1864576"/>
              <a:gd name="connsiteX2330" fmla="*/ 926327 w 1656655"/>
              <a:gd name="connsiteY2330" fmla="*/ 241282 h 1864576"/>
              <a:gd name="connsiteX2331" fmla="*/ 930795 w 1656655"/>
              <a:gd name="connsiteY2331" fmla="*/ 239138 h 1864576"/>
              <a:gd name="connsiteX2332" fmla="*/ 932537 w 1656655"/>
              <a:gd name="connsiteY2332" fmla="*/ 239333 h 1864576"/>
              <a:gd name="connsiteX2333" fmla="*/ 936227 w 1656655"/>
              <a:gd name="connsiteY2333" fmla="*/ 241087 h 1864576"/>
              <a:gd name="connsiteX2334" fmla="*/ 941272 w 1656655"/>
              <a:gd name="connsiteY2334" fmla="*/ 241282 h 1864576"/>
              <a:gd name="connsiteX2335" fmla="*/ 938169 w 1656655"/>
              <a:gd name="connsiteY2335" fmla="*/ 244985 h 1864576"/>
              <a:gd name="connsiteX2336" fmla="*/ 925554 w 1656655"/>
              <a:gd name="connsiteY2336" fmla="*/ 241867 h 1864576"/>
              <a:gd name="connsiteX2337" fmla="*/ 793202 w 1656655"/>
              <a:gd name="connsiteY2337" fmla="*/ 242257 h 1864576"/>
              <a:gd name="connsiteX2338" fmla="*/ 794171 w 1656655"/>
              <a:gd name="connsiteY2338" fmla="*/ 242841 h 1864576"/>
              <a:gd name="connsiteX2339" fmla="*/ 792233 w 1656655"/>
              <a:gd name="connsiteY2339" fmla="*/ 243036 h 1864576"/>
              <a:gd name="connsiteX2340" fmla="*/ 793202 w 1656655"/>
              <a:gd name="connsiteY2340" fmla="*/ 242257 h 1864576"/>
              <a:gd name="connsiteX2341" fmla="*/ 862676 w 1656655"/>
              <a:gd name="connsiteY2341" fmla="*/ 242257 h 1864576"/>
              <a:gd name="connsiteX2342" fmla="*/ 863645 w 1656655"/>
              <a:gd name="connsiteY2342" fmla="*/ 243036 h 1864576"/>
              <a:gd name="connsiteX2343" fmla="*/ 861707 w 1656655"/>
              <a:gd name="connsiteY2343" fmla="*/ 242841 h 1864576"/>
              <a:gd name="connsiteX2344" fmla="*/ 862676 w 1656655"/>
              <a:gd name="connsiteY2344" fmla="*/ 242257 h 1864576"/>
              <a:gd name="connsiteX2345" fmla="*/ 761183 w 1656655"/>
              <a:gd name="connsiteY2345" fmla="*/ 247909 h 1864576"/>
              <a:gd name="connsiteX2346" fmla="*/ 762152 w 1656655"/>
              <a:gd name="connsiteY2346" fmla="*/ 246739 h 1864576"/>
              <a:gd name="connsiteX2347" fmla="*/ 764482 w 1656655"/>
              <a:gd name="connsiteY2347" fmla="*/ 243426 h 1864576"/>
              <a:gd name="connsiteX2348" fmla="*/ 765646 w 1656655"/>
              <a:gd name="connsiteY2348" fmla="*/ 244206 h 1864576"/>
              <a:gd name="connsiteX2349" fmla="*/ 768749 w 1656655"/>
              <a:gd name="connsiteY2349" fmla="*/ 245960 h 1864576"/>
              <a:gd name="connsiteX2350" fmla="*/ 769331 w 1656655"/>
              <a:gd name="connsiteY2350" fmla="*/ 246349 h 1864576"/>
              <a:gd name="connsiteX2351" fmla="*/ 761183 w 1656655"/>
              <a:gd name="connsiteY2351" fmla="*/ 247909 h 1864576"/>
              <a:gd name="connsiteX2352" fmla="*/ 886743 w 1656655"/>
              <a:gd name="connsiteY2352" fmla="*/ 246349 h 1864576"/>
              <a:gd name="connsiteX2353" fmla="*/ 888098 w 1656655"/>
              <a:gd name="connsiteY2353" fmla="*/ 245570 h 1864576"/>
              <a:gd name="connsiteX2354" fmla="*/ 891592 w 1656655"/>
              <a:gd name="connsiteY2354" fmla="*/ 243426 h 1864576"/>
              <a:gd name="connsiteX2355" fmla="*/ 893143 w 1656655"/>
              <a:gd name="connsiteY2355" fmla="*/ 245765 h 1864576"/>
              <a:gd name="connsiteX2356" fmla="*/ 894890 w 1656655"/>
              <a:gd name="connsiteY2356" fmla="*/ 247909 h 1864576"/>
              <a:gd name="connsiteX2357" fmla="*/ 886743 w 1656655"/>
              <a:gd name="connsiteY2357" fmla="*/ 246349 h 1864576"/>
              <a:gd name="connsiteX2358" fmla="*/ 821340 w 1656655"/>
              <a:gd name="connsiteY2358" fmla="*/ 245375 h 1864576"/>
              <a:gd name="connsiteX2359" fmla="*/ 930599 w 1656655"/>
              <a:gd name="connsiteY2359" fmla="*/ 261746 h 1864576"/>
              <a:gd name="connsiteX2360" fmla="*/ 933315 w 1656655"/>
              <a:gd name="connsiteY2360" fmla="*/ 263110 h 1864576"/>
              <a:gd name="connsiteX2361" fmla="*/ 929238 w 1656655"/>
              <a:gd name="connsiteY2361" fmla="*/ 268373 h 1864576"/>
              <a:gd name="connsiteX2362" fmla="*/ 775933 w 1656655"/>
              <a:gd name="connsiteY2362" fmla="*/ 256679 h 1864576"/>
              <a:gd name="connsiteX2363" fmla="*/ 737312 w 1656655"/>
              <a:gd name="connsiteY2363" fmla="*/ 265254 h 1864576"/>
              <a:gd name="connsiteX2364" fmla="*/ 725279 w 1656655"/>
              <a:gd name="connsiteY2364" fmla="*/ 268762 h 1864576"/>
              <a:gd name="connsiteX2365" fmla="*/ 722177 w 1656655"/>
              <a:gd name="connsiteY2365" fmla="*/ 264280 h 1864576"/>
              <a:gd name="connsiteX2366" fmla="*/ 727026 w 1656655"/>
              <a:gd name="connsiteY2366" fmla="*/ 261356 h 1864576"/>
              <a:gd name="connsiteX2367" fmla="*/ 821340 w 1656655"/>
              <a:gd name="connsiteY2367" fmla="*/ 245375 h 1864576"/>
              <a:gd name="connsiteX2368" fmla="*/ 736730 w 1656655"/>
              <a:gd name="connsiteY2368" fmla="*/ 253950 h 1864576"/>
              <a:gd name="connsiteX2369" fmla="*/ 738281 w 1656655"/>
              <a:gd name="connsiteY2369" fmla="*/ 251222 h 1864576"/>
              <a:gd name="connsiteX2370" fmla="*/ 739838 w 1656655"/>
              <a:gd name="connsiteY2370" fmla="*/ 252001 h 1864576"/>
              <a:gd name="connsiteX2371" fmla="*/ 741389 w 1656655"/>
              <a:gd name="connsiteY2371" fmla="*/ 252586 h 1864576"/>
              <a:gd name="connsiteX2372" fmla="*/ 736730 w 1656655"/>
              <a:gd name="connsiteY2372" fmla="*/ 253950 h 1864576"/>
              <a:gd name="connsiteX2373" fmla="*/ 917792 w 1656655"/>
              <a:gd name="connsiteY2373" fmla="*/ 251222 h 1864576"/>
              <a:gd name="connsiteX2374" fmla="*/ 919344 w 1656655"/>
              <a:gd name="connsiteY2374" fmla="*/ 253950 h 1864576"/>
              <a:gd name="connsiteX2375" fmla="*/ 914685 w 1656655"/>
              <a:gd name="connsiteY2375" fmla="*/ 252586 h 1864576"/>
              <a:gd name="connsiteX2376" fmla="*/ 917792 w 1656655"/>
              <a:gd name="connsiteY2376" fmla="*/ 251222 h 1864576"/>
              <a:gd name="connsiteX2377" fmla="*/ 750119 w 1656655"/>
              <a:gd name="connsiteY2377" fmla="*/ 288642 h 1864576"/>
              <a:gd name="connsiteX2378" fmla="*/ 732071 w 1656655"/>
              <a:gd name="connsiteY2378" fmla="*/ 293514 h 1864576"/>
              <a:gd name="connsiteX2379" fmla="*/ 718487 w 1656655"/>
              <a:gd name="connsiteY2379" fmla="*/ 284744 h 1864576"/>
              <a:gd name="connsiteX2380" fmla="*/ 720816 w 1656655"/>
              <a:gd name="connsiteY2380" fmla="*/ 275779 h 1864576"/>
              <a:gd name="connsiteX2381" fmla="*/ 728191 w 1656655"/>
              <a:gd name="connsiteY2381" fmla="*/ 271686 h 1864576"/>
              <a:gd name="connsiteX2382" fmla="*/ 827941 w 1656655"/>
              <a:gd name="connsiteY2382" fmla="*/ 256289 h 1864576"/>
              <a:gd name="connsiteX2383" fmla="*/ 927883 w 1656655"/>
              <a:gd name="connsiteY2383" fmla="*/ 271881 h 1864576"/>
              <a:gd name="connsiteX2384" fmla="*/ 935258 w 1656655"/>
              <a:gd name="connsiteY2384" fmla="*/ 276168 h 1864576"/>
              <a:gd name="connsiteX2385" fmla="*/ 924002 w 1656655"/>
              <a:gd name="connsiteY2385" fmla="*/ 293709 h 1864576"/>
              <a:gd name="connsiteX2386" fmla="*/ 905955 w 1656655"/>
              <a:gd name="connsiteY2386" fmla="*/ 288837 h 1864576"/>
              <a:gd name="connsiteX2387" fmla="*/ 910804 w 1656655"/>
              <a:gd name="connsiteY2387" fmla="*/ 288252 h 1864576"/>
              <a:gd name="connsiteX2388" fmla="*/ 909835 w 1656655"/>
              <a:gd name="connsiteY2388" fmla="*/ 267203 h 1864576"/>
              <a:gd name="connsiteX2389" fmla="*/ 897024 w 1656655"/>
              <a:gd name="connsiteY2389" fmla="*/ 274804 h 1864576"/>
              <a:gd name="connsiteX2390" fmla="*/ 898189 w 1656655"/>
              <a:gd name="connsiteY2390" fmla="*/ 283380 h 1864576"/>
              <a:gd name="connsiteX2391" fmla="*/ 903816 w 1656655"/>
              <a:gd name="connsiteY2391" fmla="*/ 288057 h 1864576"/>
              <a:gd name="connsiteX2392" fmla="*/ 899549 w 1656655"/>
              <a:gd name="connsiteY2392" fmla="*/ 287083 h 1864576"/>
              <a:gd name="connsiteX2393" fmla="*/ 877621 w 1656655"/>
              <a:gd name="connsiteY2393" fmla="*/ 282990 h 1864576"/>
              <a:gd name="connsiteX2394" fmla="*/ 868499 w 1656655"/>
              <a:gd name="connsiteY2394" fmla="*/ 281626 h 1864576"/>
              <a:gd name="connsiteX2395" fmla="*/ 875678 w 1656655"/>
              <a:gd name="connsiteY2395" fmla="*/ 278312 h 1864576"/>
              <a:gd name="connsiteX2396" fmla="*/ 869082 w 1656655"/>
              <a:gd name="connsiteY2396" fmla="*/ 259797 h 1864576"/>
              <a:gd name="connsiteX2397" fmla="*/ 859182 w 1656655"/>
              <a:gd name="connsiteY2397" fmla="*/ 277143 h 1864576"/>
              <a:gd name="connsiteX2398" fmla="*/ 865392 w 1656655"/>
              <a:gd name="connsiteY2398" fmla="*/ 281236 h 1864576"/>
              <a:gd name="connsiteX2399" fmla="*/ 860738 w 1656655"/>
              <a:gd name="connsiteY2399" fmla="*/ 280846 h 1864576"/>
              <a:gd name="connsiteX2400" fmla="*/ 799608 w 1656655"/>
              <a:gd name="connsiteY2400" fmla="*/ 280456 h 1864576"/>
              <a:gd name="connsiteX2401" fmla="*/ 790682 w 1656655"/>
              <a:gd name="connsiteY2401" fmla="*/ 281236 h 1864576"/>
              <a:gd name="connsiteX2402" fmla="*/ 794367 w 1656655"/>
              <a:gd name="connsiteY2402" fmla="*/ 279482 h 1864576"/>
              <a:gd name="connsiteX2403" fmla="*/ 798829 w 1656655"/>
              <a:gd name="connsiteY2403" fmla="*/ 268373 h 1864576"/>
              <a:gd name="connsiteX2404" fmla="*/ 786801 w 1656655"/>
              <a:gd name="connsiteY2404" fmla="*/ 259797 h 1864576"/>
              <a:gd name="connsiteX2405" fmla="*/ 783889 w 1656655"/>
              <a:gd name="connsiteY2405" fmla="*/ 280651 h 1864576"/>
              <a:gd name="connsiteX2406" fmla="*/ 787961 w 1656655"/>
              <a:gd name="connsiteY2406" fmla="*/ 281626 h 1864576"/>
              <a:gd name="connsiteX2407" fmla="*/ 752644 w 1656655"/>
              <a:gd name="connsiteY2407" fmla="*/ 287667 h 1864576"/>
              <a:gd name="connsiteX2408" fmla="*/ 758272 w 1656655"/>
              <a:gd name="connsiteY2408" fmla="*/ 282795 h 1864576"/>
              <a:gd name="connsiteX2409" fmla="*/ 746047 w 1656655"/>
              <a:gd name="connsiteY2409" fmla="*/ 267008 h 1864576"/>
              <a:gd name="connsiteX2410" fmla="*/ 742167 w 1656655"/>
              <a:gd name="connsiteY2410" fmla="*/ 286108 h 1864576"/>
              <a:gd name="connsiteX2411" fmla="*/ 750119 w 1656655"/>
              <a:gd name="connsiteY2411" fmla="*/ 288642 h 1864576"/>
              <a:gd name="connsiteX2412" fmla="*/ 786801 w 1656655"/>
              <a:gd name="connsiteY2412" fmla="*/ 264085 h 1864576"/>
              <a:gd name="connsiteX2413" fmla="*/ 794753 w 1656655"/>
              <a:gd name="connsiteY2413" fmla="*/ 269542 h 1864576"/>
              <a:gd name="connsiteX2414" fmla="*/ 789321 w 1656655"/>
              <a:gd name="connsiteY2414" fmla="*/ 277533 h 1864576"/>
              <a:gd name="connsiteX2415" fmla="*/ 781364 w 1656655"/>
              <a:gd name="connsiteY2415" fmla="*/ 272076 h 1864576"/>
              <a:gd name="connsiteX2416" fmla="*/ 786801 w 1656655"/>
              <a:gd name="connsiteY2416" fmla="*/ 264085 h 1864576"/>
              <a:gd name="connsiteX2417" fmla="*/ 866948 w 1656655"/>
              <a:gd name="connsiteY2417" fmla="*/ 264085 h 1864576"/>
              <a:gd name="connsiteX2418" fmla="*/ 874709 w 1656655"/>
              <a:gd name="connsiteY2418" fmla="*/ 269932 h 1864576"/>
              <a:gd name="connsiteX2419" fmla="*/ 868695 w 1656655"/>
              <a:gd name="connsiteY2419" fmla="*/ 277728 h 1864576"/>
              <a:gd name="connsiteX2420" fmla="*/ 861125 w 1656655"/>
              <a:gd name="connsiteY2420" fmla="*/ 271881 h 1864576"/>
              <a:gd name="connsiteX2421" fmla="*/ 866948 w 1656655"/>
              <a:gd name="connsiteY2421" fmla="*/ 264085 h 1864576"/>
              <a:gd name="connsiteX2422" fmla="*/ 906146 w 1656655"/>
              <a:gd name="connsiteY2422" fmla="*/ 271101 h 1864576"/>
              <a:gd name="connsiteX2423" fmla="*/ 914103 w 1656655"/>
              <a:gd name="connsiteY2423" fmla="*/ 276558 h 1864576"/>
              <a:gd name="connsiteX2424" fmla="*/ 908671 w 1656655"/>
              <a:gd name="connsiteY2424" fmla="*/ 284744 h 1864576"/>
              <a:gd name="connsiteX2425" fmla="*/ 906146 w 1656655"/>
              <a:gd name="connsiteY2425" fmla="*/ 271101 h 1864576"/>
              <a:gd name="connsiteX2426" fmla="*/ 747403 w 1656655"/>
              <a:gd name="connsiteY2426" fmla="*/ 271101 h 1864576"/>
              <a:gd name="connsiteX2427" fmla="*/ 755360 w 1656655"/>
              <a:gd name="connsiteY2427" fmla="*/ 276558 h 1864576"/>
              <a:gd name="connsiteX2428" fmla="*/ 749732 w 1656655"/>
              <a:gd name="connsiteY2428" fmla="*/ 284549 h 1864576"/>
              <a:gd name="connsiteX2429" fmla="*/ 741775 w 1656655"/>
              <a:gd name="connsiteY2429" fmla="*/ 279092 h 1864576"/>
              <a:gd name="connsiteX2430" fmla="*/ 747403 w 1656655"/>
              <a:gd name="connsiteY2430" fmla="*/ 271101 h 1864576"/>
              <a:gd name="connsiteX2431" fmla="*/ 827163 w 1656655"/>
              <a:gd name="connsiteY2431" fmla="*/ 257069 h 1864576"/>
              <a:gd name="connsiteX2432" fmla="*/ 817269 w 1656655"/>
              <a:gd name="connsiteY2432" fmla="*/ 268957 h 1864576"/>
              <a:gd name="connsiteX2433" fmla="*/ 829106 w 1656655"/>
              <a:gd name="connsiteY2433" fmla="*/ 278702 h 1864576"/>
              <a:gd name="connsiteX2434" fmla="*/ 838805 w 1656655"/>
              <a:gd name="connsiteY2434" fmla="*/ 266813 h 1864576"/>
              <a:gd name="connsiteX2435" fmla="*/ 827163 w 1656655"/>
              <a:gd name="connsiteY2435" fmla="*/ 257069 h 1864576"/>
              <a:gd name="connsiteX2436" fmla="*/ 834734 w 1656655"/>
              <a:gd name="connsiteY2436" fmla="*/ 268762 h 1864576"/>
              <a:gd name="connsiteX2437" fmla="*/ 826968 w 1656655"/>
              <a:gd name="connsiteY2437" fmla="*/ 274804 h 1864576"/>
              <a:gd name="connsiteX2438" fmla="*/ 821149 w 1656655"/>
              <a:gd name="connsiteY2438" fmla="*/ 267008 h 1864576"/>
              <a:gd name="connsiteX2439" fmla="*/ 828910 w 1656655"/>
              <a:gd name="connsiteY2439" fmla="*/ 261161 h 1864576"/>
              <a:gd name="connsiteX2440" fmla="*/ 834734 w 1656655"/>
              <a:gd name="connsiteY2440" fmla="*/ 268762 h 1864576"/>
              <a:gd name="connsiteX2441" fmla="*/ 826194 w 1656655"/>
              <a:gd name="connsiteY2441" fmla="*/ 212048 h 1864576"/>
              <a:gd name="connsiteX2442" fmla="*/ 821536 w 1656655"/>
              <a:gd name="connsiteY2442" fmla="*/ 219649 h 1864576"/>
              <a:gd name="connsiteX2443" fmla="*/ 829106 w 1656655"/>
              <a:gd name="connsiteY2443" fmla="*/ 224326 h 1864576"/>
              <a:gd name="connsiteX2444" fmla="*/ 833956 w 1656655"/>
              <a:gd name="connsiteY2444" fmla="*/ 216725 h 1864576"/>
              <a:gd name="connsiteX2445" fmla="*/ 826194 w 1656655"/>
              <a:gd name="connsiteY2445" fmla="*/ 212048 h 1864576"/>
              <a:gd name="connsiteX2446" fmla="*/ 827163 w 1656655"/>
              <a:gd name="connsiteY2446" fmla="*/ 215946 h 1864576"/>
              <a:gd name="connsiteX2447" fmla="*/ 828328 w 1656655"/>
              <a:gd name="connsiteY2447" fmla="*/ 220428 h 1864576"/>
              <a:gd name="connsiteX2448" fmla="*/ 827163 w 1656655"/>
              <a:gd name="connsiteY2448" fmla="*/ 215946 h 1864576"/>
              <a:gd name="connsiteX2449" fmla="*/ 825221 w 1656655"/>
              <a:gd name="connsiteY2449" fmla="*/ 297802 h 1864576"/>
              <a:gd name="connsiteX2450" fmla="*/ 825999 w 1656655"/>
              <a:gd name="connsiteY2450" fmla="*/ 297802 h 1864576"/>
              <a:gd name="connsiteX2451" fmla="*/ 822896 w 1656655"/>
              <a:gd name="connsiteY2451" fmla="*/ 303454 h 1864576"/>
              <a:gd name="connsiteX2452" fmla="*/ 822314 w 1656655"/>
              <a:gd name="connsiteY2452" fmla="*/ 319241 h 1864576"/>
              <a:gd name="connsiteX2453" fmla="*/ 828132 w 1656655"/>
              <a:gd name="connsiteY2453" fmla="*/ 319436 h 1864576"/>
              <a:gd name="connsiteX2454" fmla="*/ 833956 w 1656655"/>
              <a:gd name="connsiteY2454" fmla="*/ 319241 h 1864576"/>
              <a:gd name="connsiteX2455" fmla="*/ 833373 w 1656655"/>
              <a:gd name="connsiteY2455" fmla="*/ 303454 h 1864576"/>
              <a:gd name="connsiteX2456" fmla="*/ 830271 w 1656655"/>
              <a:gd name="connsiteY2456" fmla="*/ 297802 h 1864576"/>
              <a:gd name="connsiteX2457" fmla="*/ 831626 w 1656655"/>
              <a:gd name="connsiteY2457" fmla="*/ 297802 h 1864576"/>
              <a:gd name="connsiteX2458" fmla="*/ 825221 w 1656655"/>
              <a:gd name="connsiteY2458" fmla="*/ 297802 h 1864576"/>
              <a:gd name="connsiteX2459" fmla="*/ 832013 w 1656655"/>
              <a:gd name="connsiteY2459" fmla="*/ 173068 h 1864576"/>
              <a:gd name="connsiteX2460" fmla="*/ 824061 w 1656655"/>
              <a:gd name="connsiteY2460" fmla="*/ 173068 h 1864576"/>
              <a:gd name="connsiteX2461" fmla="*/ 825416 w 1656655"/>
              <a:gd name="connsiteY2461" fmla="*/ 181449 h 1864576"/>
              <a:gd name="connsiteX2462" fmla="*/ 826581 w 1656655"/>
              <a:gd name="connsiteY2462" fmla="*/ 190219 h 1864576"/>
              <a:gd name="connsiteX2463" fmla="*/ 827941 w 1656655"/>
              <a:gd name="connsiteY2463" fmla="*/ 190219 h 1864576"/>
              <a:gd name="connsiteX2464" fmla="*/ 829297 w 1656655"/>
              <a:gd name="connsiteY2464" fmla="*/ 190219 h 1864576"/>
              <a:gd name="connsiteX2465" fmla="*/ 830462 w 1656655"/>
              <a:gd name="connsiteY2465" fmla="*/ 181449 h 1864576"/>
              <a:gd name="connsiteX2466" fmla="*/ 832013 w 1656655"/>
              <a:gd name="connsiteY2466" fmla="*/ 173068 h 1864576"/>
              <a:gd name="connsiteX2467" fmla="*/ 827941 w 1656655"/>
              <a:gd name="connsiteY2467" fmla="*/ 133115 h 1864576"/>
              <a:gd name="connsiteX2468" fmla="*/ 834734 w 1656655"/>
              <a:gd name="connsiteY2468" fmla="*/ 139936 h 1864576"/>
              <a:gd name="connsiteX2469" fmla="*/ 827941 w 1656655"/>
              <a:gd name="connsiteY2469" fmla="*/ 146757 h 1864576"/>
              <a:gd name="connsiteX2470" fmla="*/ 821149 w 1656655"/>
              <a:gd name="connsiteY2470" fmla="*/ 139936 h 1864576"/>
              <a:gd name="connsiteX2471" fmla="*/ 827941 w 1656655"/>
              <a:gd name="connsiteY2471" fmla="*/ 133115 h 1864576"/>
              <a:gd name="connsiteX2472" fmla="*/ 827941 w 1656655"/>
              <a:gd name="connsiteY2472" fmla="*/ 137207 h 1864576"/>
              <a:gd name="connsiteX2473" fmla="*/ 827941 w 1656655"/>
              <a:gd name="connsiteY2473" fmla="*/ 142664 h 1864576"/>
              <a:gd name="connsiteX2474" fmla="*/ 827941 w 1656655"/>
              <a:gd name="connsiteY2474" fmla="*/ 137207 h 1864576"/>
              <a:gd name="connsiteX2475" fmla="*/ 827941 w 1656655"/>
              <a:gd name="connsiteY2475" fmla="*/ 150070 h 1864576"/>
              <a:gd name="connsiteX2476" fmla="*/ 833569 w 1656655"/>
              <a:gd name="connsiteY2476" fmla="*/ 155722 h 1864576"/>
              <a:gd name="connsiteX2477" fmla="*/ 827941 w 1656655"/>
              <a:gd name="connsiteY2477" fmla="*/ 161374 h 1864576"/>
              <a:gd name="connsiteX2478" fmla="*/ 822314 w 1656655"/>
              <a:gd name="connsiteY2478" fmla="*/ 155722 h 1864576"/>
              <a:gd name="connsiteX2479" fmla="*/ 827941 w 1656655"/>
              <a:gd name="connsiteY2479" fmla="*/ 150070 h 1864576"/>
              <a:gd name="connsiteX2480" fmla="*/ 827941 w 1656655"/>
              <a:gd name="connsiteY2480" fmla="*/ 154163 h 1864576"/>
              <a:gd name="connsiteX2481" fmla="*/ 827941 w 1656655"/>
              <a:gd name="connsiteY2481" fmla="*/ 157476 h 1864576"/>
              <a:gd name="connsiteX2482" fmla="*/ 827941 w 1656655"/>
              <a:gd name="connsiteY2482" fmla="*/ 154163 h 1864576"/>
              <a:gd name="connsiteX2483" fmla="*/ 827941 w 1656655"/>
              <a:gd name="connsiteY2483" fmla="*/ 114210 h 1864576"/>
              <a:gd name="connsiteX2484" fmla="*/ 835703 w 1656655"/>
              <a:gd name="connsiteY2484" fmla="*/ 122005 h 1864576"/>
              <a:gd name="connsiteX2485" fmla="*/ 827941 w 1656655"/>
              <a:gd name="connsiteY2485" fmla="*/ 129801 h 1864576"/>
              <a:gd name="connsiteX2486" fmla="*/ 820175 w 1656655"/>
              <a:gd name="connsiteY2486" fmla="*/ 122005 h 1864576"/>
              <a:gd name="connsiteX2487" fmla="*/ 827941 w 1656655"/>
              <a:gd name="connsiteY2487" fmla="*/ 114210 h 1864576"/>
              <a:gd name="connsiteX2488" fmla="*/ 827941 w 1656655"/>
              <a:gd name="connsiteY2488" fmla="*/ 118302 h 1864576"/>
              <a:gd name="connsiteX2489" fmla="*/ 831626 w 1656655"/>
              <a:gd name="connsiteY2489" fmla="*/ 122005 h 1864576"/>
              <a:gd name="connsiteX2490" fmla="*/ 827941 w 1656655"/>
              <a:gd name="connsiteY2490" fmla="*/ 125708 h 1864576"/>
              <a:gd name="connsiteX2491" fmla="*/ 824252 w 1656655"/>
              <a:gd name="connsiteY2491" fmla="*/ 122005 h 1864576"/>
              <a:gd name="connsiteX2492" fmla="*/ 827941 w 1656655"/>
              <a:gd name="connsiteY2492" fmla="*/ 118302 h 1864576"/>
              <a:gd name="connsiteX2493" fmla="*/ 827941 w 1656655"/>
              <a:gd name="connsiteY2493" fmla="*/ 92771 h 1864576"/>
              <a:gd name="connsiteX2494" fmla="*/ 836481 w 1656655"/>
              <a:gd name="connsiteY2494" fmla="*/ 101346 h 1864576"/>
              <a:gd name="connsiteX2495" fmla="*/ 827941 w 1656655"/>
              <a:gd name="connsiteY2495" fmla="*/ 109922 h 1864576"/>
              <a:gd name="connsiteX2496" fmla="*/ 819402 w 1656655"/>
              <a:gd name="connsiteY2496" fmla="*/ 101346 h 1864576"/>
              <a:gd name="connsiteX2497" fmla="*/ 827941 w 1656655"/>
              <a:gd name="connsiteY2497" fmla="*/ 92771 h 1864576"/>
              <a:gd name="connsiteX2498" fmla="*/ 827941 w 1656655"/>
              <a:gd name="connsiteY2498" fmla="*/ 96669 h 1864576"/>
              <a:gd name="connsiteX2499" fmla="*/ 832595 w 1656655"/>
              <a:gd name="connsiteY2499" fmla="*/ 101346 h 1864576"/>
              <a:gd name="connsiteX2500" fmla="*/ 827941 w 1656655"/>
              <a:gd name="connsiteY2500" fmla="*/ 106024 h 1864576"/>
              <a:gd name="connsiteX2501" fmla="*/ 823283 w 1656655"/>
              <a:gd name="connsiteY2501" fmla="*/ 101346 h 1864576"/>
              <a:gd name="connsiteX2502" fmla="*/ 827941 w 1656655"/>
              <a:gd name="connsiteY2502" fmla="*/ 96669 h 1864576"/>
              <a:gd name="connsiteX2503" fmla="*/ 835898 w 1656655"/>
              <a:gd name="connsiteY2503" fmla="*/ 89262 h 1864576"/>
              <a:gd name="connsiteX2504" fmla="*/ 820175 w 1656655"/>
              <a:gd name="connsiteY2504" fmla="*/ 89262 h 1864576"/>
              <a:gd name="connsiteX2505" fmla="*/ 817851 w 1656655"/>
              <a:gd name="connsiteY2505" fmla="*/ 89652 h 1864576"/>
              <a:gd name="connsiteX2506" fmla="*/ 809116 w 1656655"/>
              <a:gd name="connsiteY2506" fmla="*/ 92381 h 1864576"/>
              <a:gd name="connsiteX2507" fmla="*/ 810863 w 1656655"/>
              <a:gd name="connsiteY2507" fmla="*/ 101931 h 1864576"/>
              <a:gd name="connsiteX2508" fmla="*/ 819789 w 1656655"/>
              <a:gd name="connsiteY2508" fmla="*/ 149681 h 1864576"/>
              <a:gd name="connsiteX2509" fmla="*/ 823283 w 1656655"/>
              <a:gd name="connsiteY2509" fmla="*/ 168975 h 1864576"/>
              <a:gd name="connsiteX2510" fmla="*/ 832404 w 1656655"/>
              <a:gd name="connsiteY2510" fmla="*/ 168975 h 1864576"/>
              <a:gd name="connsiteX2511" fmla="*/ 835898 w 1656655"/>
              <a:gd name="connsiteY2511" fmla="*/ 150070 h 1864576"/>
              <a:gd name="connsiteX2512" fmla="*/ 845015 w 1656655"/>
              <a:gd name="connsiteY2512" fmla="*/ 102126 h 1864576"/>
              <a:gd name="connsiteX2513" fmla="*/ 846762 w 1656655"/>
              <a:gd name="connsiteY2513" fmla="*/ 92381 h 1864576"/>
              <a:gd name="connsiteX2514" fmla="*/ 835898 w 1656655"/>
              <a:gd name="connsiteY2514" fmla="*/ 89262 h 1864576"/>
              <a:gd name="connsiteX2515" fmla="*/ 827941 w 1656655"/>
              <a:gd name="connsiteY2515" fmla="*/ 44631 h 1864576"/>
              <a:gd name="connsiteX2516" fmla="*/ 832987 w 1656655"/>
              <a:gd name="connsiteY2516" fmla="*/ 45216 h 1864576"/>
              <a:gd name="connsiteX2517" fmla="*/ 831822 w 1656655"/>
              <a:gd name="connsiteY2517" fmla="*/ 37030 h 1864576"/>
              <a:gd name="connsiteX2518" fmla="*/ 835507 w 1656655"/>
              <a:gd name="connsiteY2518" fmla="*/ 31183 h 1864576"/>
              <a:gd name="connsiteX2519" fmla="*/ 851225 w 1656655"/>
              <a:gd name="connsiteY2519" fmla="*/ 34497 h 1864576"/>
              <a:gd name="connsiteX2520" fmla="*/ 851225 w 1656655"/>
              <a:gd name="connsiteY2520" fmla="*/ 19879 h 1864576"/>
              <a:gd name="connsiteX2521" fmla="*/ 842882 w 1656655"/>
              <a:gd name="connsiteY2521" fmla="*/ 22803 h 1864576"/>
              <a:gd name="connsiteX2522" fmla="*/ 832595 w 1656655"/>
              <a:gd name="connsiteY2522" fmla="*/ 22608 h 1864576"/>
              <a:gd name="connsiteX2523" fmla="*/ 832404 w 1656655"/>
              <a:gd name="connsiteY2523" fmla="*/ 12279 h 1864576"/>
              <a:gd name="connsiteX2524" fmla="*/ 835316 w 1656655"/>
              <a:gd name="connsiteY2524" fmla="*/ 3898 h 1864576"/>
              <a:gd name="connsiteX2525" fmla="*/ 820758 w 1656655"/>
              <a:gd name="connsiteY2525" fmla="*/ 3898 h 1864576"/>
              <a:gd name="connsiteX2526" fmla="*/ 823669 w 1656655"/>
              <a:gd name="connsiteY2526" fmla="*/ 12279 h 1864576"/>
              <a:gd name="connsiteX2527" fmla="*/ 823479 w 1656655"/>
              <a:gd name="connsiteY2527" fmla="*/ 22608 h 1864576"/>
              <a:gd name="connsiteX2528" fmla="*/ 813192 w 1656655"/>
              <a:gd name="connsiteY2528" fmla="*/ 22803 h 1864576"/>
              <a:gd name="connsiteX2529" fmla="*/ 804849 w 1656655"/>
              <a:gd name="connsiteY2529" fmla="*/ 19879 h 1864576"/>
              <a:gd name="connsiteX2530" fmla="*/ 804849 w 1656655"/>
              <a:gd name="connsiteY2530" fmla="*/ 34497 h 1864576"/>
              <a:gd name="connsiteX2531" fmla="*/ 820371 w 1656655"/>
              <a:gd name="connsiteY2531" fmla="*/ 31183 h 1864576"/>
              <a:gd name="connsiteX2532" fmla="*/ 824252 w 1656655"/>
              <a:gd name="connsiteY2532" fmla="*/ 36835 h 1864576"/>
              <a:gd name="connsiteX2533" fmla="*/ 823087 w 1656655"/>
              <a:gd name="connsiteY2533" fmla="*/ 45021 h 1864576"/>
              <a:gd name="connsiteX2534" fmla="*/ 827941 w 1656655"/>
              <a:gd name="connsiteY2534" fmla="*/ 44631 h 1864576"/>
              <a:gd name="connsiteX2535" fmla="*/ 827941 w 1656655"/>
              <a:gd name="connsiteY2535" fmla="*/ 48724 h 1864576"/>
              <a:gd name="connsiteX2536" fmla="*/ 846762 w 1656655"/>
              <a:gd name="connsiteY2536" fmla="*/ 67629 h 1864576"/>
              <a:gd name="connsiteX2537" fmla="*/ 827941 w 1656655"/>
              <a:gd name="connsiteY2537" fmla="*/ 86534 h 1864576"/>
              <a:gd name="connsiteX2538" fmla="*/ 809116 w 1656655"/>
              <a:gd name="connsiteY2538" fmla="*/ 67629 h 1864576"/>
              <a:gd name="connsiteX2539" fmla="*/ 827941 w 1656655"/>
              <a:gd name="connsiteY2539" fmla="*/ 48724 h 1864576"/>
              <a:gd name="connsiteX2540" fmla="*/ 827941 w 1656655"/>
              <a:gd name="connsiteY2540" fmla="*/ 169170 h 1864576"/>
              <a:gd name="connsiteX2541" fmla="*/ 827941 w 1656655"/>
              <a:gd name="connsiteY2541" fmla="*/ 171509 h 1864576"/>
              <a:gd name="connsiteX2542" fmla="*/ 827941 w 1656655"/>
              <a:gd name="connsiteY2542" fmla="*/ 169170 h 1864576"/>
              <a:gd name="connsiteX2543" fmla="*/ 747403 w 1656655"/>
              <a:gd name="connsiteY2543" fmla="*/ 103880 h 1864576"/>
              <a:gd name="connsiteX2544" fmla="*/ 754587 w 1656655"/>
              <a:gd name="connsiteY2544" fmla="*/ 109922 h 1864576"/>
              <a:gd name="connsiteX2545" fmla="*/ 761766 w 1656655"/>
              <a:gd name="connsiteY2545" fmla="*/ 103685 h 1864576"/>
              <a:gd name="connsiteX2546" fmla="*/ 764286 w 1656655"/>
              <a:gd name="connsiteY2546" fmla="*/ 104855 h 1864576"/>
              <a:gd name="connsiteX2547" fmla="*/ 768171 w 1656655"/>
              <a:gd name="connsiteY2547" fmla="*/ 104855 h 1864576"/>
              <a:gd name="connsiteX2548" fmla="*/ 777097 w 1656655"/>
              <a:gd name="connsiteY2548" fmla="*/ 131166 h 1864576"/>
              <a:gd name="connsiteX2549" fmla="*/ 799803 w 1656655"/>
              <a:gd name="connsiteY2549" fmla="*/ 178720 h 1864576"/>
              <a:gd name="connsiteX2550" fmla="*/ 813383 w 1656655"/>
              <a:gd name="connsiteY2550" fmla="*/ 198015 h 1864576"/>
              <a:gd name="connsiteX2551" fmla="*/ 814357 w 1656655"/>
              <a:gd name="connsiteY2551" fmla="*/ 199184 h 1864576"/>
              <a:gd name="connsiteX2552" fmla="*/ 814357 w 1656655"/>
              <a:gd name="connsiteY2552" fmla="*/ 206005 h 1864576"/>
              <a:gd name="connsiteX2553" fmla="*/ 807173 w 1656655"/>
              <a:gd name="connsiteY2553" fmla="*/ 206396 h 1864576"/>
              <a:gd name="connsiteX2554" fmla="*/ 805039 w 1656655"/>
              <a:gd name="connsiteY2554" fmla="*/ 212048 h 1864576"/>
              <a:gd name="connsiteX2555" fmla="*/ 801937 w 1656655"/>
              <a:gd name="connsiteY2555" fmla="*/ 215556 h 1864576"/>
              <a:gd name="connsiteX2556" fmla="*/ 802324 w 1656655"/>
              <a:gd name="connsiteY2556" fmla="*/ 221013 h 1864576"/>
              <a:gd name="connsiteX2557" fmla="*/ 798056 w 1656655"/>
              <a:gd name="connsiteY2557" fmla="*/ 216725 h 1864576"/>
              <a:gd name="connsiteX2558" fmla="*/ 791846 w 1656655"/>
              <a:gd name="connsiteY2558" fmla="*/ 209319 h 1864576"/>
              <a:gd name="connsiteX2559" fmla="*/ 774572 w 1656655"/>
              <a:gd name="connsiteY2559" fmla="*/ 182618 h 1864576"/>
              <a:gd name="connsiteX2560" fmla="*/ 767007 w 1656655"/>
              <a:gd name="connsiteY2560" fmla="*/ 168196 h 1864576"/>
              <a:gd name="connsiteX2561" fmla="*/ 747599 w 1656655"/>
              <a:gd name="connsiteY2561" fmla="*/ 121421 h 1864576"/>
              <a:gd name="connsiteX2562" fmla="*/ 742358 w 1656655"/>
              <a:gd name="connsiteY2562" fmla="*/ 104855 h 1864576"/>
              <a:gd name="connsiteX2563" fmla="*/ 747403 w 1656655"/>
              <a:gd name="connsiteY2563" fmla="*/ 103880 h 1864576"/>
              <a:gd name="connsiteX2564" fmla="*/ 759436 w 1656655"/>
              <a:gd name="connsiteY2564" fmla="*/ 113235 h 1864576"/>
              <a:gd name="connsiteX2565" fmla="*/ 752448 w 1656655"/>
              <a:gd name="connsiteY2565" fmla="*/ 120251 h 1864576"/>
              <a:gd name="connsiteX2566" fmla="*/ 759436 w 1656655"/>
              <a:gd name="connsiteY2566" fmla="*/ 127268 h 1864576"/>
              <a:gd name="connsiteX2567" fmla="*/ 766424 w 1656655"/>
              <a:gd name="connsiteY2567" fmla="*/ 120251 h 1864576"/>
              <a:gd name="connsiteX2568" fmla="*/ 759436 w 1656655"/>
              <a:gd name="connsiteY2568" fmla="*/ 113235 h 1864576"/>
              <a:gd name="connsiteX2569" fmla="*/ 765646 w 1656655"/>
              <a:gd name="connsiteY2569" fmla="*/ 130191 h 1864576"/>
              <a:gd name="connsiteX2570" fmla="*/ 758658 w 1656655"/>
              <a:gd name="connsiteY2570" fmla="*/ 137207 h 1864576"/>
              <a:gd name="connsiteX2571" fmla="*/ 765646 w 1656655"/>
              <a:gd name="connsiteY2571" fmla="*/ 144224 h 1864576"/>
              <a:gd name="connsiteX2572" fmla="*/ 772634 w 1656655"/>
              <a:gd name="connsiteY2572" fmla="*/ 137207 h 1864576"/>
              <a:gd name="connsiteX2573" fmla="*/ 765646 w 1656655"/>
              <a:gd name="connsiteY2573" fmla="*/ 130191 h 1864576"/>
              <a:gd name="connsiteX2574" fmla="*/ 772439 w 1656655"/>
              <a:gd name="connsiteY2574" fmla="*/ 146757 h 1864576"/>
              <a:gd name="connsiteX2575" fmla="*/ 765450 w 1656655"/>
              <a:gd name="connsiteY2575" fmla="*/ 153773 h 1864576"/>
              <a:gd name="connsiteX2576" fmla="*/ 772439 w 1656655"/>
              <a:gd name="connsiteY2576" fmla="*/ 160790 h 1864576"/>
              <a:gd name="connsiteX2577" fmla="*/ 779427 w 1656655"/>
              <a:gd name="connsiteY2577" fmla="*/ 153773 h 1864576"/>
              <a:gd name="connsiteX2578" fmla="*/ 772439 w 1656655"/>
              <a:gd name="connsiteY2578" fmla="*/ 146757 h 1864576"/>
              <a:gd name="connsiteX2579" fmla="*/ 780395 w 1656655"/>
              <a:gd name="connsiteY2579" fmla="*/ 163128 h 1864576"/>
              <a:gd name="connsiteX2580" fmla="*/ 773407 w 1656655"/>
              <a:gd name="connsiteY2580" fmla="*/ 170145 h 1864576"/>
              <a:gd name="connsiteX2581" fmla="*/ 780395 w 1656655"/>
              <a:gd name="connsiteY2581" fmla="*/ 177161 h 1864576"/>
              <a:gd name="connsiteX2582" fmla="*/ 787379 w 1656655"/>
              <a:gd name="connsiteY2582" fmla="*/ 170145 h 1864576"/>
              <a:gd name="connsiteX2583" fmla="*/ 780395 w 1656655"/>
              <a:gd name="connsiteY2583" fmla="*/ 163128 h 1864576"/>
              <a:gd name="connsiteX2584" fmla="*/ 789321 w 1656655"/>
              <a:gd name="connsiteY2584" fmla="*/ 178720 h 1864576"/>
              <a:gd name="connsiteX2585" fmla="*/ 782333 w 1656655"/>
              <a:gd name="connsiteY2585" fmla="*/ 185736 h 1864576"/>
              <a:gd name="connsiteX2586" fmla="*/ 789321 w 1656655"/>
              <a:gd name="connsiteY2586" fmla="*/ 192753 h 1864576"/>
              <a:gd name="connsiteX2587" fmla="*/ 796309 w 1656655"/>
              <a:gd name="connsiteY2587" fmla="*/ 185736 h 1864576"/>
              <a:gd name="connsiteX2588" fmla="*/ 789321 w 1656655"/>
              <a:gd name="connsiteY2588" fmla="*/ 178720 h 1864576"/>
              <a:gd name="connsiteX2589" fmla="*/ 799412 w 1656655"/>
              <a:gd name="connsiteY2589" fmla="*/ 193532 h 1864576"/>
              <a:gd name="connsiteX2590" fmla="*/ 792429 w 1656655"/>
              <a:gd name="connsiteY2590" fmla="*/ 200548 h 1864576"/>
              <a:gd name="connsiteX2591" fmla="*/ 799412 w 1656655"/>
              <a:gd name="connsiteY2591" fmla="*/ 207565 h 1864576"/>
              <a:gd name="connsiteX2592" fmla="*/ 806400 w 1656655"/>
              <a:gd name="connsiteY2592" fmla="*/ 200548 h 1864576"/>
              <a:gd name="connsiteX2593" fmla="*/ 799412 w 1656655"/>
              <a:gd name="connsiteY2593" fmla="*/ 193532 h 1864576"/>
              <a:gd name="connsiteX2594" fmla="*/ 856662 w 1656655"/>
              <a:gd name="connsiteY2594" fmla="*/ 193532 h 1864576"/>
              <a:gd name="connsiteX2595" fmla="*/ 863645 w 1656655"/>
              <a:gd name="connsiteY2595" fmla="*/ 200548 h 1864576"/>
              <a:gd name="connsiteX2596" fmla="*/ 856662 w 1656655"/>
              <a:gd name="connsiteY2596" fmla="*/ 207565 h 1864576"/>
              <a:gd name="connsiteX2597" fmla="*/ 849674 w 1656655"/>
              <a:gd name="connsiteY2597" fmla="*/ 200548 h 1864576"/>
              <a:gd name="connsiteX2598" fmla="*/ 856662 w 1656655"/>
              <a:gd name="connsiteY2598" fmla="*/ 193532 h 1864576"/>
              <a:gd name="connsiteX2599" fmla="*/ 866752 w 1656655"/>
              <a:gd name="connsiteY2599" fmla="*/ 178720 h 1864576"/>
              <a:gd name="connsiteX2600" fmla="*/ 873741 w 1656655"/>
              <a:gd name="connsiteY2600" fmla="*/ 185736 h 1864576"/>
              <a:gd name="connsiteX2601" fmla="*/ 866752 w 1656655"/>
              <a:gd name="connsiteY2601" fmla="*/ 192753 h 1864576"/>
              <a:gd name="connsiteX2602" fmla="*/ 859764 w 1656655"/>
              <a:gd name="connsiteY2602" fmla="*/ 185736 h 1864576"/>
              <a:gd name="connsiteX2603" fmla="*/ 866752 w 1656655"/>
              <a:gd name="connsiteY2603" fmla="*/ 178720 h 1864576"/>
              <a:gd name="connsiteX2604" fmla="*/ 875678 w 1656655"/>
              <a:gd name="connsiteY2604" fmla="*/ 163128 h 1864576"/>
              <a:gd name="connsiteX2605" fmla="*/ 882666 w 1656655"/>
              <a:gd name="connsiteY2605" fmla="*/ 170145 h 1864576"/>
              <a:gd name="connsiteX2606" fmla="*/ 875678 w 1656655"/>
              <a:gd name="connsiteY2606" fmla="*/ 177161 h 1864576"/>
              <a:gd name="connsiteX2607" fmla="*/ 868695 w 1656655"/>
              <a:gd name="connsiteY2607" fmla="*/ 170145 h 1864576"/>
              <a:gd name="connsiteX2608" fmla="*/ 875678 w 1656655"/>
              <a:gd name="connsiteY2608" fmla="*/ 163128 h 1864576"/>
              <a:gd name="connsiteX2609" fmla="*/ 883635 w 1656655"/>
              <a:gd name="connsiteY2609" fmla="*/ 146757 h 1864576"/>
              <a:gd name="connsiteX2610" fmla="*/ 890623 w 1656655"/>
              <a:gd name="connsiteY2610" fmla="*/ 153773 h 1864576"/>
              <a:gd name="connsiteX2611" fmla="*/ 883635 w 1656655"/>
              <a:gd name="connsiteY2611" fmla="*/ 160790 h 1864576"/>
              <a:gd name="connsiteX2612" fmla="*/ 876647 w 1656655"/>
              <a:gd name="connsiteY2612" fmla="*/ 153773 h 1864576"/>
              <a:gd name="connsiteX2613" fmla="*/ 883635 w 1656655"/>
              <a:gd name="connsiteY2613" fmla="*/ 146757 h 1864576"/>
              <a:gd name="connsiteX2614" fmla="*/ 890428 w 1656655"/>
              <a:gd name="connsiteY2614" fmla="*/ 130191 h 1864576"/>
              <a:gd name="connsiteX2615" fmla="*/ 897416 w 1656655"/>
              <a:gd name="connsiteY2615" fmla="*/ 137207 h 1864576"/>
              <a:gd name="connsiteX2616" fmla="*/ 890428 w 1656655"/>
              <a:gd name="connsiteY2616" fmla="*/ 144224 h 1864576"/>
              <a:gd name="connsiteX2617" fmla="*/ 883439 w 1656655"/>
              <a:gd name="connsiteY2617" fmla="*/ 137207 h 1864576"/>
              <a:gd name="connsiteX2618" fmla="*/ 890428 w 1656655"/>
              <a:gd name="connsiteY2618" fmla="*/ 130191 h 1864576"/>
              <a:gd name="connsiteX2619" fmla="*/ 896637 w 1656655"/>
              <a:gd name="connsiteY2619" fmla="*/ 113235 h 1864576"/>
              <a:gd name="connsiteX2620" fmla="*/ 903626 w 1656655"/>
              <a:gd name="connsiteY2620" fmla="*/ 120251 h 1864576"/>
              <a:gd name="connsiteX2621" fmla="*/ 896637 w 1656655"/>
              <a:gd name="connsiteY2621" fmla="*/ 127268 h 1864576"/>
              <a:gd name="connsiteX2622" fmla="*/ 889649 w 1656655"/>
              <a:gd name="connsiteY2622" fmla="*/ 120251 h 1864576"/>
              <a:gd name="connsiteX2623" fmla="*/ 896637 w 1656655"/>
              <a:gd name="connsiteY2623" fmla="*/ 113235 h 1864576"/>
              <a:gd name="connsiteX2624" fmla="*/ 908671 w 1656655"/>
              <a:gd name="connsiteY2624" fmla="*/ 103880 h 1864576"/>
              <a:gd name="connsiteX2625" fmla="*/ 901487 w 1656655"/>
              <a:gd name="connsiteY2625" fmla="*/ 109922 h 1864576"/>
              <a:gd name="connsiteX2626" fmla="*/ 894308 w 1656655"/>
              <a:gd name="connsiteY2626" fmla="*/ 103685 h 1864576"/>
              <a:gd name="connsiteX2627" fmla="*/ 893339 w 1656655"/>
              <a:gd name="connsiteY2627" fmla="*/ 104465 h 1864576"/>
              <a:gd name="connsiteX2628" fmla="*/ 887907 w 1656655"/>
              <a:gd name="connsiteY2628" fmla="*/ 104660 h 1864576"/>
              <a:gd name="connsiteX2629" fmla="*/ 883635 w 1656655"/>
              <a:gd name="connsiteY2629" fmla="*/ 117913 h 1864576"/>
              <a:gd name="connsiteX2630" fmla="*/ 868499 w 1656655"/>
              <a:gd name="connsiteY2630" fmla="*/ 155528 h 1864576"/>
              <a:gd name="connsiteX2631" fmla="*/ 843660 w 1656655"/>
              <a:gd name="connsiteY2631" fmla="*/ 196650 h 1864576"/>
              <a:gd name="connsiteX2632" fmla="*/ 841717 w 1656655"/>
              <a:gd name="connsiteY2632" fmla="*/ 199184 h 1864576"/>
              <a:gd name="connsiteX2633" fmla="*/ 841717 w 1656655"/>
              <a:gd name="connsiteY2633" fmla="*/ 206005 h 1864576"/>
              <a:gd name="connsiteX2634" fmla="*/ 850838 w 1656655"/>
              <a:gd name="connsiteY2634" fmla="*/ 208345 h 1864576"/>
              <a:gd name="connsiteX2635" fmla="*/ 850838 w 1656655"/>
              <a:gd name="connsiteY2635" fmla="*/ 211853 h 1864576"/>
              <a:gd name="connsiteX2636" fmla="*/ 853946 w 1656655"/>
              <a:gd name="connsiteY2636" fmla="*/ 215361 h 1864576"/>
              <a:gd name="connsiteX2637" fmla="*/ 853554 w 1656655"/>
              <a:gd name="connsiteY2637" fmla="*/ 220818 h 1864576"/>
              <a:gd name="connsiteX2638" fmla="*/ 864037 w 1656655"/>
              <a:gd name="connsiteY2638" fmla="*/ 209319 h 1864576"/>
              <a:gd name="connsiteX2639" fmla="*/ 873158 w 1656655"/>
              <a:gd name="connsiteY2639" fmla="*/ 196456 h 1864576"/>
              <a:gd name="connsiteX2640" fmla="*/ 888876 w 1656655"/>
              <a:gd name="connsiteY2640" fmla="*/ 168196 h 1864576"/>
              <a:gd name="connsiteX2641" fmla="*/ 912165 w 1656655"/>
              <a:gd name="connsiteY2641" fmla="*/ 109142 h 1864576"/>
              <a:gd name="connsiteX2642" fmla="*/ 913325 w 1656655"/>
              <a:gd name="connsiteY2642" fmla="*/ 104855 h 1864576"/>
              <a:gd name="connsiteX2643" fmla="*/ 908671 w 1656655"/>
              <a:gd name="connsiteY2643" fmla="*/ 103880 h 1864576"/>
              <a:gd name="connsiteX2644" fmla="*/ 789321 w 1656655"/>
              <a:gd name="connsiteY2644" fmla="*/ 182618 h 1864576"/>
              <a:gd name="connsiteX2645" fmla="*/ 789321 w 1656655"/>
              <a:gd name="connsiteY2645" fmla="*/ 188660 h 1864576"/>
              <a:gd name="connsiteX2646" fmla="*/ 789321 w 1656655"/>
              <a:gd name="connsiteY2646" fmla="*/ 182618 h 1864576"/>
              <a:gd name="connsiteX2647" fmla="*/ 780395 w 1656655"/>
              <a:gd name="connsiteY2647" fmla="*/ 167026 h 1864576"/>
              <a:gd name="connsiteX2648" fmla="*/ 780395 w 1656655"/>
              <a:gd name="connsiteY2648" fmla="*/ 173068 h 1864576"/>
              <a:gd name="connsiteX2649" fmla="*/ 780395 w 1656655"/>
              <a:gd name="connsiteY2649" fmla="*/ 167026 h 1864576"/>
              <a:gd name="connsiteX2650" fmla="*/ 772439 w 1656655"/>
              <a:gd name="connsiteY2650" fmla="*/ 150850 h 1864576"/>
              <a:gd name="connsiteX2651" fmla="*/ 772439 w 1656655"/>
              <a:gd name="connsiteY2651" fmla="*/ 156892 h 1864576"/>
              <a:gd name="connsiteX2652" fmla="*/ 772439 w 1656655"/>
              <a:gd name="connsiteY2652" fmla="*/ 150850 h 1864576"/>
              <a:gd name="connsiteX2653" fmla="*/ 765646 w 1656655"/>
              <a:gd name="connsiteY2653" fmla="*/ 134284 h 1864576"/>
              <a:gd name="connsiteX2654" fmla="*/ 765646 w 1656655"/>
              <a:gd name="connsiteY2654" fmla="*/ 140326 h 1864576"/>
              <a:gd name="connsiteX2655" fmla="*/ 765646 w 1656655"/>
              <a:gd name="connsiteY2655" fmla="*/ 134284 h 1864576"/>
              <a:gd name="connsiteX2656" fmla="*/ 759436 w 1656655"/>
              <a:gd name="connsiteY2656" fmla="*/ 117133 h 1864576"/>
              <a:gd name="connsiteX2657" fmla="*/ 759436 w 1656655"/>
              <a:gd name="connsiteY2657" fmla="*/ 123175 h 1864576"/>
              <a:gd name="connsiteX2658" fmla="*/ 759436 w 1656655"/>
              <a:gd name="connsiteY2658" fmla="*/ 117133 h 1864576"/>
              <a:gd name="connsiteX2659" fmla="*/ 754587 w 1656655"/>
              <a:gd name="connsiteY2659" fmla="*/ 99787 h 1864576"/>
              <a:gd name="connsiteX2660" fmla="*/ 754587 w 1656655"/>
              <a:gd name="connsiteY2660" fmla="*/ 105829 h 1864576"/>
              <a:gd name="connsiteX2661" fmla="*/ 754587 w 1656655"/>
              <a:gd name="connsiteY2661" fmla="*/ 99787 h 1864576"/>
              <a:gd name="connsiteX2662" fmla="*/ 799412 w 1656655"/>
              <a:gd name="connsiteY2662" fmla="*/ 197625 h 1864576"/>
              <a:gd name="connsiteX2663" fmla="*/ 799412 w 1656655"/>
              <a:gd name="connsiteY2663" fmla="*/ 203472 h 1864576"/>
              <a:gd name="connsiteX2664" fmla="*/ 799412 w 1656655"/>
              <a:gd name="connsiteY2664" fmla="*/ 197625 h 1864576"/>
              <a:gd name="connsiteX2665" fmla="*/ 866752 w 1656655"/>
              <a:gd name="connsiteY2665" fmla="*/ 182618 h 1864576"/>
              <a:gd name="connsiteX2666" fmla="*/ 866752 w 1656655"/>
              <a:gd name="connsiteY2666" fmla="*/ 188660 h 1864576"/>
              <a:gd name="connsiteX2667" fmla="*/ 866752 w 1656655"/>
              <a:gd name="connsiteY2667" fmla="*/ 182618 h 1864576"/>
              <a:gd name="connsiteX2668" fmla="*/ 875678 w 1656655"/>
              <a:gd name="connsiteY2668" fmla="*/ 167026 h 1864576"/>
              <a:gd name="connsiteX2669" fmla="*/ 875678 w 1656655"/>
              <a:gd name="connsiteY2669" fmla="*/ 173068 h 1864576"/>
              <a:gd name="connsiteX2670" fmla="*/ 875678 w 1656655"/>
              <a:gd name="connsiteY2670" fmla="*/ 167026 h 1864576"/>
              <a:gd name="connsiteX2671" fmla="*/ 883635 w 1656655"/>
              <a:gd name="connsiteY2671" fmla="*/ 150850 h 1864576"/>
              <a:gd name="connsiteX2672" fmla="*/ 883635 w 1656655"/>
              <a:gd name="connsiteY2672" fmla="*/ 156892 h 1864576"/>
              <a:gd name="connsiteX2673" fmla="*/ 883635 w 1656655"/>
              <a:gd name="connsiteY2673" fmla="*/ 150850 h 1864576"/>
              <a:gd name="connsiteX2674" fmla="*/ 890428 w 1656655"/>
              <a:gd name="connsiteY2674" fmla="*/ 134284 h 1864576"/>
              <a:gd name="connsiteX2675" fmla="*/ 890428 w 1656655"/>
              <a:gd name="connsiteY2675" fmla="*/ 140326 h 1864576"/>
              <a:gd name="connsiteX2676" fmla="*/ 890428 w 1656655"/>
              <a:gd name="connsiteY2676" fmla="*/ 134284 h 1864576"/>
              <a:gd name="connsiteX2677" fmla="*/ 896637 w 1656655"/>
              <a:gd name="connsiteY2677" fmla="*/ 117133 h 1864576"/>
              <a:gd name="connsiteX2678" fmla="*/ 896637 w 1656655"/>
              <a:gd name="connsiteY2678" fmla="*/ 123175 h 1864576"/>
              <a:gd name="connsiteX2679" fmla="*/ 896637 w 1656655"/>
              <a:gd name="connsiteY2679" fmla="*/ 117133 h 1864576"/>
              <a:gd name="connsiteX2680" fmla="*/ 901487 w 1656655"/>
              <a:gd name="connsiteY2680" fmla="*/ 99787 h 1864576"/>
              <a:gd name="connsiteX2681" fmla="*/ 901487 w 1656655"/>
              <a:gd name="connsiteY2681" fmla="*/ 105829 h 1864576"/>
              <a:gd name="connsiteX2682" fmla="*/ 901487 w 1656655"/>
              <a:gd name="connsiteY2682" fmla="*/ 99787 h 1864576"/>
              <a:gd name="connsiteX2683" fmla="*/ 856662 w 1656655"/>
              <a:gd name="connsiteY2683" fmla="*/ 197625 h 1864576"/>
              <a:gd name="connsiteX2684" fmla="*/ 856662 w 1656655"/>
              <a:gd name="connsiteY2684" fmla="*/ 203472 h 1864576"/>
              <a:gd name="connsiteX2685" fmla="*/ 856662 w 1656655"/>
              <a:gd name="connsiteY2685" fmla="*/ 197625 h 1864576"/>
              <a:gd name="connsiteX2686" fmla="*/ 567510 w 1656655"/>
              <a:gd name="connsiteY2686" fmla="*/ 409673 h 1864576"/>
              <a:gd name="connsiteX2687" fmla="*/ 568479 w 1656655"/>
              <a:gd name="connsiteY2687" fmla="*/ 407919 h 1864576"/>
              <a:gd name="connsiteX2688" fmla="*/ 567124 w 1656655"/>
              <a:gd name="connsiteY2688" fmla="*/ 406554 h 1864576"/>
              <a:gd name="connsiteX2689" fmla="*/ 565377 w 1656655"/>
              <a:gd name="connsiteY2689" fmla="*/ 400123 h 1864576"/>
              <a:gd name="connsiteX2690" fmla="*/ 570226 w 1656655"/>
              <a:gd name="connsiteY2690" fmla="*/ 393691 h 1864576"/>
              <a:gd name="connsiteX2691" fmla="*/ 570030 w 1656655"/>
              <a:gd name="connsiteY2691" fmla="*/ 390768 h 1864576"/>
              <a:gd name="connsiteX2692" fmla="*/ 570613 w 1656655"/>
              <a:gd name="connsiteY2692" fmla="*/ 389598 h 1864576"/>
              <a:gd name="connsiteX2693" fmla="*/ 571391 w 1656655"/>
              <a:gd name="connsiteY2693" fmla="*/ 388624 h 1864576"/>
              <a:gd name="connsiteX2694" fmla="*/ 569257 w 1656655"/>
              <a:gd name="connsiteY2694" fmla="*/ 385895 h 1864576"/>
              <a:gd name="connsiteX2695" fmla="*/ 567510 w 1656655"/>
              <a:gd name="connsiteY2695" fmla="*/ 382387 h 1864576"/>
              <a:gd name="connsiteX2696" fmla="*/ 566541 w 1656655"/>
              <a:gd name="connsiteY2696" fmla="*/ 378294 h 1864576"/>
              <a:gd name="connsiteX2697" fmla="*/ 565959 w 1656655"/>
              <a:gd name="connsiteY2697" fmla="*/ 376930 h 1864576"/>
              <a:gd name="connsiteX2698" fmla="*/ 564985 w 1656655"/>
              <a:gd name="connsiteY2698" fmla="*/ 372642 h 1864576"/>
              <a:gd name="connsiteX2699" fmla="*/ 562073 w 1656655"/>
              <a:gd name="connsiteY2699" fmla="*/ 365626 h 1864576"/>
              <a:gd name="connsiteX2700" fmla="*/ 561104 w 1656655"/>
              <a:gd name="connsiteY2700" fmla="*/ 364067 h 1864576"/>
              <a:gd name="connsiteX2701" fmla="*/ 561300 w 1656655"/>
              <a:gd name="connsiteY2701" fmla="*/ 362313 h 1864576"/>
              <a:gd name="connsiteX2702" fmla="*/ 559553 w 1656655"/>
              <a:gd name="connsiteY2702" fmla="*/ 359974 h 1864576"/>
              <a:gd name="connsiteX2703" fmla="*/ 531802 w 1656655"/>
              <a:gd name="connsiteY2703" fmla="*/ 300725 h 1864576"/>
              <a:gd name="connsiteX2704" fmla="*/ 524040 w 1656655"/>
              <a:gd name="connsiteY2704" fmla="*/ 262526 h 1864576"/>
              <a:gd name="connsiteX2705" fmla="*/ 463298 w 1656655"/>
              <a:gd name="connsiteY2705" fmla="*/ 216141 h 1864576"/>
              <a:gd name="connsiteX2706" fmla="*/ 409543 w 1656655"/>
              <a:gd name="connsiteY2706" fmla="*/ 240308 h 1864576"/>
              <a:gd name="connsiteX2707" fmla="*/ 410902 w 1656655"/>
              <a:gd name="connsiteY2707" fmla="*/ 278312 h 1864576"/>
              <a:gd name="connsiteX2708" fmla="*/ 455148 w 1656655"/>
              <a:gd name="connsiteY2708" fmla="*/ 267398 h 1864576"/>
              <a:gd name="connsiteX2709" fmla="*/ 486586 w 1656655"/>
              <a:gd name="connsiteY2709" fmla="*/ 291760 h 1864576"/>
              <a:gd name="connsiteX2710" fmla="*/ 491632 w 1656655"/>
              <a:gd name="connsiteY2710" fmla="*/ 328791 h 1864576"/>
              <a:gd name="connsiteX2711" fmla="*/ 556059 w 1656655"/>
              <a:gd name="connsiteY2711" fmla="*/ 409673 h 1864576"/>
              <a:gd name="connsiteX2712" fmla="*/ 564403 w 1656655"/>
              <a:gd name="connsiteY2712" fmla="*/ 409283 h 1864576"/>
              <a:gd name="connsiteX2713" fmla="*/ 567510 w 1656655"/>
              <a:gd name="connsiteY2713" fmla="*/ 409673 h 1864576"/>
              <a:gd name="connsiteX2714" fmla="*/ 699666 w 1656655"/>
              <a:gd name="connsiteY2714" fmla="*/ 402461 h 1864576"/>
              <a:gd name="connsiteX2715" fmla="*/ 699666 w 1656655"/>
              <a:gd name="connsiteY2715" fmla="*/ 402461 h 1864576"/>
              <a:gd name="connsiteX2716" fmla="*/ 700831 w 1656655"/>
              <a:gd name="connsiteY2716" fmla="*/ 403826 h 1864576"/>
              <a:gd name="connsiteX2717" fmla="*/ 700439 w 1656655"/>
              <a:gd name="connsiteY2717" fmla="*/ 405775 h 1864576"/>
              <a:gd name="connsiteX2718" fmla="*/ 693652 w 1656655"/>
              <a:gd name="connsiteY2718" fmla="*/ 409478 h 1864576"/>
              <a:gd name="connsiteX2719" fmla="*/ 692291 w 1656655"/>
              <a:gd name="connsiteY2719" fmla="*/ 410842 h 1864576"/>
              <a:gd name="connsiteX2720" fmla="*/ 691323 w 1656655"/>
              <a:gd name="connsiteY2720" fmla="*/ 412596 h 1864576"/>
              <a:gd name="connsiteX2721" fmla="*/ 689766 w 1656655"/>
              <a:gd name="connsiteY2721" fmla="*/ 413766 h 1864576"/>
              <a:gd name="connsiteX2722" fmla="*/ 688602 w 1656655"/>
              <a:gd name="connsiteY2722" fmla="*/ 413961 h 1864576"/>
              <a:gd name="connsiteX2723" fmla="*/ 688215 w 1656655"/>
              <a:gd name="connsiteY2723" fmla="*/ 414156 h 1864576"/>
              <a:gd name="connsiteX2724" fmla="*/ 685303 w 1656655"/>
              <a:gd name="connsiteY2724" fmla="*/ 417079 h 1864576"/>
              <a:gd name="connsiteX2725" fmla="*/ 678125 w 1656655"/>
              <a:gd name="connsiteY2725" fmla="*/ 420587 h 1864576"/>
              <a:gd name="connsiteX2726" fmla="*/ 676764 w 1656655"/>
              <a:gd name="connsiteY2726" fmla="*/ 425070 h 1864576"/>
              <a:gd name="connsiteX2727" fmla="*/ 676378 w 1656655"/>
              <a:gd name="connsiteY2727" fmla="*/ 425460 h 1864576"/>
              <a:gd name="connsiteX2728" fmla="*/ 677738 w 1656655"/>
              <a:gd name="connsiteY2728" fmla="*/ 429552 h 1864576"/>
              <a:gd name="connsiteX2729" fmla="*/ 674048 w 1656655"/>
              <a:gd name="connsiteY2729" fmla="*/ 436763 h 1864576"/>
              <a:gd name="connsiteX2730" fmla="*/ 669972 w 1656655"/>
              <a:gd name="connsiteY2730" fmla="*/ 438128 h 1864576"/>
              <a:gd name="connsiteX2731" fmla="*/ 669199 w 1656655"/>
              <a:gd name="connsiteY2731" fmla="*/ 441636 h 1864576"/>
              <a:gd name="connsiteX2732" fmla="*/ 721208 w 1656655"/>
              <a:gd name="connsiteY2732" fmla="*/ 443780 h 1864576"/>
              <a:gd name="connsiteX2733" fmla="*/ 817073 w 1656655"/>
              <a:gd name="connsiteY2733" fmla="*/ 297997 h 1864576"/>
              <a:gd name="connsiteX2734" fmla="*/ 794949 w 1656655"/>
              <a:gd name="connsiteY2734" fmla="*/ 299556 h 1864576"/>
              <a:gd name="connsiteX2735" fmla="*/ 768749 w 1656655"/>
              <a:gd name="connsiteY2735" fmla="*/ 303259 h 1864576"/>
              <a:gd name="connsiteX2736" fmla="*/ 716162 w 1656655"/>
              <a:gd name="connsiteY2736" fmla="*/ 391352 h 1864576"/>
              <a:gd name="connsiteX2737" fmla="*/ 702769 w 1656655"/>
              <a:gd name="connsiteY2737" fmla="*/ 400512 h 1864576"/>
              <a:gd name="connsiteX2738" fmla="*/ 699666 w 1656655"/>
              <a:gd name="connsiteY2738" fmla="*/ 402461 h 1864576"/>
              <a:gd name="connsiteX2739" fmla="*/ 664344 w 1656655"/>
              <a:gd name="connsiteY2739" fmla="*/ 281236 h 1864576"/>
              <a:gd name="connsiteX2740" fmla="*/ 663958 w 1656655"/>
              <a:gd name="connsiteY2740" fmla="*/ 281041 h 1864576"/>
              <a:gd name="connsiteX2741" fmla="*/ 663571 w 1656655"/>
              <a:gd name="connsiteY2741" fmla="*/ 281041 h 1864576"/>
              <a:gd name="connsiteX2742" fmla="*/ 658717 w 1656655"/>
              <a:gd name="connsiteY2742" fmla="*/ 279677 h 1864576"/>
              <a:gd name="connsiteX2743" fmla="*/ 657748 w 1656655"/>
              <a:gd name="connsiteY2743" fmla="*/ 287472 h 1864576"/>
              <a:gd name="connsiteX2744" fmla="*/ 656387 w 1656655"/>
              <a:gd name="connsiteY2744" fmla="*/ 289032 h 1864576"/>
              <a:gd name="connsiteX2745" fmla="*/ 649791 w 1656655"/>
              <a:gd name="connsiteY2745" fmla="*/ 286498 h 1864576"/>
              <a:gd name="connsiteX2746" fmla="*/ 648044 w 1656655"/>
              <a:gd name="connsiteY2746" fmla="*/ 285329 h 1864576"/>
              <a:gd name="connsiteX2747" fmla="*/ 646492 w 1656655"/>
              <a:gd name="connsiteY2747" fmla="*/ 290786 h 1864576"/>
              <a:gd name="connsiteX2748" fmla="*/ 648822 w 1656655"/>
              <a:gd name="connsiteY2748" fmla="*/ 290591 h 1864576"/>
              <a:gd name="connsiteX2749" fmla="*/ 654836 w 1656655"/>
              <a:gd name="connsiteY2749" fmla="*/ 291760 h 1864576"/>
              <a:gd name="connsiteX2750" fmla="*/ 655228 w 1656655"/>
              <a:gd name="connsiteY2750" fmla="*/ 295268 h 1864576"/>
              <a:gd name="connsiteX2751" fmla="*/ 654645 w 1656655"/>
              <a:gd name="connsiteY2751" fmla="*/ 297022 h 1864576"/>
              <a:gd name="connsiteX2752" fmla="*/ 653867 w 1656655"/>
              <a:gd name="connsiteY2752" fmla="*/ 298581 h 1864576"/>
              <a:gd name="connsiteX2753" fmla="*/ 657361 w 1656655"/>
              <a:gd name="connsiteY2753" fmla="*/ 299556 h 1864576"/>
              <a:gd name="connsiteX2754" fmla="*/ 658134 w 1656655"/>
              <a:gd name="connsiteY2754" fmla="*/ 295268 h 1864576"/>
              <a:gd name="connsiteX2755" fmla="*/ 661046 w 1656655"/>
              <a:gd name="connsiteY2755" fmla="*/ 293514 h 1864576"/>
              <a:gd name="connsiteX2756" fmla="*/ 664736 w 1656655"/>
              <a:gd name="connsiteY2756" fmla="*/ 294878 h 1864576"/>
              <a:gd name="connsiteX2757" fmla="*/ 666287 w 1656655"/>
              <a:gd name="connsiteY2757" fmla="*/ 295853 h 1864576"/>
              <a:gd name="connsiteX2758" fmla="*/ 667065 w 1656655"/>
              <a:gd name="connsiteY2758" fmla="*/ 296438 h 1864576"/>
              <a:gd name="connsiteX2759" fmla="*/ 667838 w 1656655"/>
              <a:gd name="connsiteY2759" fmla="*/ 297022 h 1864576"/>
              <a:gd name="connsiteX2760" fmla="*/ 669389 w 1656655"/>
              <a:gd name="connsiteY2760" fmla="*/ 291565 h 1864576"/>
              <a:gd name="connsiteX2761" fmla="*/ 661628 w 1656655"/>
              <a:gd name="connsiteY2761" fmla="*/ 290591 h 1864576"/>
              <a:gd name="connsiteX2762" fmla="*/ 660077 w 1656655"/>
              <a:gd name="connsiteY2762" fmla="*/ 289226 h 1864576"/>
              <a:gd name="connsiteX2763" fmla="*/ 661437 w 1656655"/>
              <a:gd name="connsiteY2763" fmla="*/ 284549 h 1864576"/>
              <a:gd name="connsiteX2764" fmla="*/ 662597 w 1656655"/>
              <a:gd name="connsiteY2764" fmla="*/ 282600 h 1864576"/>
              <a:gd name="connsiteX2765" fmla="*/ 664344 w 1656655"/>
              <a:gd name="connsiteY2765" fmla="*/ 281236 h 1864576"/>
              <a:gd name="connsiteX2766" fmla="*/ 653285 w 1656655"/>
              <a:gd name="connsiteY2766" fmla="*/ 301895 h 1864576"/>
              <a:gd name="connsiteX2767" fmla="*/ 643581 w 1656655"/>
              <a:gd name="connsiteY2767" fmla="*/ 310081 h 1864576"/>
              <a:gd name="connsiteX2768" fmla="*/ 651734 w 1656655"/>
              <a:gd name="connsiteY2768" fmla="*/ 319826 h 1864576"/>
              <a:gd name="connsiteX2769" fmla="*/ 661437 w 1656655"/>
              <a:gd name="connsiteY2769" fmla="*/ 311640 h 1864576"/>
              <a:gd name="connsiteX2770" fmla="*/ 653285 w 1656655"/>
              <a:gd name="connsiteY2770" fmla="*/ 301895 h 1864576"/>
              <a:gd name="connsiteX2771" fmla="*/ 599338 w 1656655"/>
              <a:gd name="connsiteY2771" fmla="*/ 316902 h 1864576"/>
              <a:gd name="connsiteX2772" fmla="*/ 597782 w 1656655"/>
              <a:gd name="connsiteY2772" fmla="*/ 314758 h 1864576"/>
              <a:gd name="connsiteX2773" fmla="*/ 589242 w 1656655"/>
              <a:gd name="connsiteY2773" fmla="*/ 312420 h 1864576"/>
              <a:gd name="connsiteX2774" fmla="*/ 583033 w 1656655"/>
              <a:gd name="connsiteY2774" fmla="*/ 313589 h 1864576"/>
              <a:gd name="connsiteX2775" fmla="*/ 596035 w 1656655"/>
              <a:gd name="connsiteY2775" fmla="*/ 320800 h 1864576"/>
              <a:gd name="connsiteX2776" fmla="*/ 597978 w 1656655"/>
              <a:gd name="connsiteY2776" fmla="*/ 322359 h 1864576"/>
              <a:gd name="connsiteX2777" fmla="*/ 599725 w 1656655"/>
              <a:gd name="connsiteY2777" fmla="*/ 323918 h 1864576"/>
              <a:gd name="connsiteX2778" fmla="*/ 599338 w 1656655"/>
              <a:gd name="connsiteY2778" fmla="*/ 316902 h 1864576"/>
              <a:gd name="connsiteX2779" fmla="*/ 607682 w 1656655"/>
              <a:gd name="connsiteY2779" fmla="*/ 361728 h 1864576"/>
              <a:gd name="connsiteX2780" fmla="*/ 606708 w 1656655"/>
              <a:gd name="connsiteY2780" fmla="*/ 356661 h 1864576"/>
              <a:gd name="connsiteX2781" fmla="*/ 603219 w 1656655"/>
              <a:gd name="connsiteY2781" fmla="*/ 329375 h 1864576"/>
              <a:gd name="connsiteX2782" fmla="*/ 602827 w 1656655"/>
              <a:gd name="connsiteY2782" fmla="*/ 318266 h 1864576"/>
              <a:gd name="connsiteX2783" fmla="*/ 602440 w 1656655"/>
              <a:gd name="connsiteY2783" fmla="*/ 317877 h 1864576"/>
              <a:gd name="connsiteX2784" fmla="*/ 602636 w 1656655"/>
              <a:gd name="connsiteY2784" fmla="*/ 323723 h 1864576"/>
              <a:gd name="connsiteX2785" fmla="*/ 603023 w 1656655"/>
              <a:gd name="connsiteY2785" fmla="*/ 329570 h 1864576"/>
              <a:gd name="connsiteX2786" fmla="*/ 605739 w 1656655"/>
              <a:gd name="connsiteY2786" fmla="*/ 351594 h 1864576"/>
              <a:gd name="connsiteX2787" fmla="*/ 605934 w 1656655"/>
              <a:gd name="connsiteY2787" fmla="*/ 352958 h 1864576"/>
              <a:gd name="connsiteX2788" fmla="*/ 607682 w 1656655"/>
              <a:gd name="connsiteY2788" fmla="*/ 361728 h 1864576"/>
              <a:gd name="connsiteX2789" fmla="*/ 635433 w 1656655"/>
              <a:gd name="connsiteY2789" fmla="*/ 322164 h 1864576"/>
              <a:gd name="connsiteX2790" fmla="*/ 634655 w 1656655"/>
              <a:gd name="connsiteY2790" fmla="*/ 345357 h 1864576"/>
              <a:gd name="connsiteX2791" fmla="*/ 635820 w 1656655"/>
              <a:gd name="connsiteY2791" fmla="*/ 333858 h 1864576"/>
              <a:gd name="connsiteX2792" fmla="*/ 636984 w 1656655"/>
              <a:gd name="connsiteY2792" fmla="*/ 322359 h 1864576"/>
              <a:gd name="connsiteX2793" fmla="*/ 635433 w 1656655"/>
              <a:gd name="connsiteY2793" fmla="*/ 322164 h 1864576"/>
              <a:gd name="connsiteX2794" fmla="*/ 607682 w 1656655"/>
              <a:gd name="connsiteY2794" fmla="*/ 317682 h 1864576"/>
              <a:gd name="connsiteX2795" fmla="*/ 605934 w 1656655"/>
              <a:gd name="connsiteY2795" fmla="*/ 317292 h 1864576"/>
              <a:gd name="connsiteX2796" fmla="*/ 615829 w 1656655"/>
              <a:gd name="connsiteY2796" fmla="*/ 376540 h 1864576"/>
              <a:gd name="connsiteX2797" fmla="*/ 617386 w 1656655"/>
              <a:gd name="connsiteY2797" fmla="*/ 379659 h 1864576"/>
              <a:gd name="connsiteX2798" fmla="*/ 617576 w 1656655"/>
              <a:gd name="connsiteY2798" fmla="*/ 379464 h 1864576"/>
              <a:gd name="connsiteX2799" fmla="*/ 617576 w 1656655"/>
              <a:gd name="connsiteY2799" fmla="*/ 379269 h 1864576"/>
              <a:gd name="connsiteX2800" fmla="*/ 619906 w 1656655"/>
              <a:gd name="connsiteY2800" fmla="*/ 376930 h 1864576"/>
              <a:gd name="connsiteX2801" fmla="*/ 620292 w 1656655"/>
              <a:gd name="connsiteY2801" fmla="*/ 375761 h 1864576"/>
              <a:gd name="connsiteX2802" fmla="*/ 625147 w 1656655"/>
              <a:gd name="connsiteY2802" fmla="*/ 374981 h 1864576"/>
              <a:gd name="connsiteX2803" fmla="*/ 625337 w 1656655"/>
              <a:gd name="connsiteY2803" fmla="*/ 373617 h 1864576"/>
              <a:gd name="connsiteX2804" fmla="*/ 624760 w 1656655"/>
              <a:gd name="connsiteY2804" fmla="*/ 369719 h 1864576"/>
              <a:gd name="connsiteX2805" fmla="*/ 617576 w 1656655"/>
              <a:gd name="connsiteY2805" fmla="*/ 332689 h 1864576"/>
              <a:gd name="connsiteX2806" fmla="*/ 617190 w 1656655"/>
              <a:gd name="connsiteY2806" fmla="*/ 320995 h 1864576"/>
              <a:gd name="connsiteX2807" fmla="*/ 616994 w 1656655"/>
              <a:gd name="connsiteY2807" fmla="*/ 320215 h 1864576"/>
              <a:gd name="connsiteX2808" fmla="*/ 614860 w 1656655"/>
              <a:gd name="connsiteY2808" fmla="*/ 319436 h 1864576"/>
              <a:gd name="connsiteX2809" fmla="*/ 612918 w 1656655"/>
              <a:gd name="connsiteY2809" fmla="*/ 320800 h 1864576"/>
              <a:gd name="connsiteX2810" fmla="*/ 607682 w 1656655"/>
              <a:gd name="connsiteY2810" fmla="*/ 317682 h 1864576"/>
              <a:gd name="connsiteX2811" fmla="*/ 657552 w 1656655"/>
              <a:gd name="connsiteY2811" fmla="*/ 325867 h 1864576"/>
              <a:gd name="connsiteX2812" fmla="*/ 654063 w 1656655"/>
              <a:gd name="connsiteY2812" fmla="*/ 323529 h 1864576"/>
              <a:gd name="connsiteX2813" fmla="*/ 651734 w 1656655"/>
              <a:gd name="connsiteY2813" fmla="*/ 322944 h 1864576"/>
              <a:gd name="connsiteX2814" fmla="*/ 645328 w 1656655"/>
              <a:gd name="connsiteY2814" fmla="*/ 320800 h 1864576"/>
              <a:gd name="connsiteX2815" fmla="*/ 640087 w 1656655"/>
              <a:gd name="connsiteY2815" fmla="*/ 320800 h 1864576"/>
              <a:gd name="connsiteX2816" fmla="*/ 637757 w 1656655"/>
              <a:gd name="connsiteY2816" fmla="*/ 343993 h 1864576"/>
              <a:gd name="connsiteX2817" fmla="*/ 637371 w 1656655"/>
              <a:gd name="connsiteY2817" fmla="*/ 347891 h 1864576"/>
              <a:gd name="connsiteX2818" fmla="*/ 636984 w 1656655"/>
              <a:gd name="connsiteY2818" fmla="*/ 351788 h 1864576"/>
              <a:gd name="connsiteX2819" fmla="*/ 638535 w 1656655"/>
              <a:gd name="connsiteY2819" fmla="*/ 350619 h 1864576"/>
              <a:gd name="connsiteX2820" fmla="*/ 642998 w 1656655"/>
              <a:gd name="connsiteY2820" fmla="*/ 353543 h 1864576"/>
              <a:gd name="connsiteX2821" fmla="*/ 643967 w 1656655"/>
              <a:gd name="connsiteY2821" fmla="*/ 351788 h 1864576"/>
              <a:gd name="connsiteX2822" fmla="*/ 644745 w 1656655"/>
              <a:gd name="connsiteY2822" fmla="*/ 350034 h 1864576"/>
              <a:gd name="connsiteX2823" fmla="*/ 651924 w 1656655"/>
              <a:gd name="connsiteY2823" fmla="*/ 336197 h 1864576"/>
              <a:gd name="connsiteX2824" fmla="*/ 653671 w 1656655"/>
              <a:gd name="connsiteY2824" fmla="*/ 332689 h 1864576"/>
              <a:gd name="connsiteX2825" fmla="*/ 656387 w 1656655"/>
              <a:gd name="connsiteY2825" fmla="*/ 327426 h 1864576"/>
              <a:gd name="connsiteX2826" fmla="*/ 657552 w 1656655"/>
              <a:gd name="connsiteY2826" fmla="*/ 325867 h 1864576"/>
              <a:gd name="connsiteX2827" fmla="*/ 631357 w 1656655"/>
              <a:gd name="connsiteY2827" fmla="*/ 348865 h 1864576"/>
              <a:gd name="connsiteX2828" fmla="*/ 632130 w 1656655"/>
              <a:gd name="connsiteY2828" fmla="*/ 324113 h 1864576"/>
              <a:gd name="connsiteX2829" fmla="*/ 631161 w 1656655"/>
              <a:gd name="connsiteY2829" fmla="*/ 324893 h 1864576"/>
              <a:gd name="connsiteX2830" fmla="*/ 630579 w 1656655"/>
              <a:gd name="connsiteY2830" fmla="*/ 326062 h 1864576"/>
              <a:gd name="connsiteX2831" fmla="*/ 630774 w 1656655"/>
              <a:gd name="connsiteY2831" fmla="*/ 329375 h 1864576"/>
              <a:gd name="connsiteX2832" fmla="*/ 631357 w 1656655"/>
              <a:gd name="connsiteY2832" fmla="*/ 348865 h 1864576"/>
              <a:gd name="connsiteX2833" fmla="*/ 628058 w 1656655"/>
              <a:gd name="connsiteY2833" fmla="*/ 368939 h 1864576"/>
              <a:gd name="connsiteX2834" fmla="*/ 628249 w 1656655"/>
              <a:gd name="connsiteY2834" fmla="*/ 343408 h 1864576"/>
              <a:gd name="connsiteX2835" fmla="*/ 627863 w 1656655"/>
              <a:gd name="connsiteY2835" fmla="*/ 330740 h 1864576"/>
              <a:gd name="connsiteX2836" fmla="*/ 627667 w 1656655"/>
              <a:gd name="connsiteY2836" fmla="*/ 326062 h 1864576"/>
              <a:gd name="connsiteX2837" fmla="*/ 626311 w 1656655"/>
              <a:gd name="connsiteY2837" fmla="*/ 325672 h 1864576"/>
              <a:gd name="connsiteX2838" fmla="*/ 620684 w 1656655"/>
              <a:gd name="connsiteY2838" fmla="*/ 324893 h 1864576"/>
              <a:gd name="connsiteX2839" fmla="*/ 624951 w 1656655"/>
              <a:gd name="connsiteY2839" fmla="*/ 359000 h 1864576"/>
              <a:gd name="connsiteX2840" fmla="*/ 628058 w 1656655"/>
              <a:gd name="connsiteY2840" fmla="*/ 368939 h 1864576"/>
              <a:gd name="connsiteX2841" fmla="*/ 597591 w 1656655"/>
              <a:gd name="connsiteY2841" fmla="*/ 326842 h 1864576"/>
              <a:gd name="connsiteX2842" fmla="*/ 594288 w 1656655"/>
              <a:gd name="connsiteY2842" fmla="*/ 323723 h 1864576"/>
              <a:gd name="connsiteX2843" fmla="*/ 582259 w 1656655"/>
              <a:gd name="connsiteY2843" fmla="*/ 316902 h 1864576"/>
              <a:gd name="connsiteX2844" fmla="*/ 578765 w 1656655"/>
              <a:gd name="connsiteY2844" fmla="*/ 316123 h 1864576"/>
              <a:gd name="connsiteX2845" fmla="*/ 575467 w 1656655"/>
              <a:gd name="connsiteY2845" fmla="*/ 316902 h 1864576"/>
              <a:gd name="connsiteX2846" fmla="*/ 566345 w 1656655"/>
              <a:gd name="connsiteY2846" fmla="*/ 323723 h 1864576"/>
              <a:gd name="connsiteX2847" fmla="*/ 564794 w 1656655"/>
              <a:gd name="connsiteY2847" fmla="*/ 325478 h 1864576"/>
              <a:gd name="connsiteX2848" fmla="*/ 563820 w 1656655"/>
              <a:gd name="connsiteY2848" fmla="*/ 326647 h 1864576"/>
              <a:gd name="connsiteX2849" fmla="*/ 560914 w 1656655"/>
              <a:gd name="connsiteY2849" fmla="*/ 336392 h 1864576"/>
              <a:gd name="connsiteX2850" fmla="*/ 566541 w 1656655"/>
              <a:gd name="connsiteY2850" fmla="*/ 337171 h 1864576"/>
              <a:gd name="connsiteX2851" fmla="*/ 572942 w 1656655"/>
              <a:gd name="connsiteY2851" fmla="*/ 336781 h 1864576"/>
              <a:gd name="connsiteX2852" fmla="*/ 597591 w 1656655"/>
              <a:gd name="connsiteY2852" fmla="*/ 326842 h 1864576"/>
              <a:gd name="connsiteX2853" fmla="*/ 659495 w 1656655"/>
              <a:gd name="connsiteY2853" fmla="*/ 328986 h 1864576"/>
              <a:gd name="connsiteX2854" fmla="*/ 654254 w 1656655"/>
              <a:gd name="connsiteY2854" fmla="*/ 339120 h 1864576"/>
              <a:gd name="connsiteX2855" fmla="*/ 651734 w 1656655"/>
              <a:gd name="connsiteY2855" fmla="*/ 344188 h 1864576"/>
              <a:gd name="connsiteX2856" fmla="*/ 649208 w 1656655"/>
              <a:gd name="connsiteY2856" fmla="*/ 349255 h 1864576"/>
              <a:gd name="connsiteX2857" fmla="*/ 652120 w 1656655"/>
              <a:gd name="connsiteY2857" fmla="*/ 344382 h 1864576"/>
              <a:gd name="connsiteX2858" fmla="*/ 660273 w 1656655"/>
              <a:gd name="connsiteY2858" fmla="*/ 331130 h 1864576"/>
              <a:gd name="connsiteX2859" fmla="*/ 661046 w 1656655"/>
              <a:gd name="connsiteY2859" fmla="*/ 329960 h 1864576"/>
              <a:gd name="connsiteX2860" fmla="*/ 659495 w 1656655"/>
              <a:gd name="connsiteY2860" fmla="*/ 328986 h 1864576"/>
              <a:gd name="connsiteX2861" fmla="*/ 650177 w 1656655"/>
              <a:gd name="connsiteY2861" fmla="*/ 353737 h 1864576"/>
              <a:gd name="connsiteX2862" fmla="*/ 650177 w 1656655"/>
              <a:gd name="connsiteY2862" fmla="*/ 353737 h 1864576"/>
              <a:gd name="connsiteX2863" fmla="*/ 656970 w 1656655"/>
              <a:gd name="connsiteY2863" fmla="*/ 343603 h 1864576"/>
              <a:gd name="connsiteX2864" fmla="*/ 658717 w 1656655"/>
              <a:gd name="connsiteY2864" fmla="*/ 341069 h 1864576"/>
              <a:gd name="connsiteX2865" fmla="*/ 662211 w 1656655"/>
              <a:gd name="connsiteY2865" fmla="*/ 336002 h 1864576"/>
              <a:gd name="connsiteX2866" fmla="*/ 662989 w 1656655"/>
              <a:gd name="connsiteY2866" fmla="*/ 334638 h 1864576"/>
              <a:gd name="connsiteX2867" fmla="*/ 662406 w 1656655"/>
              <a:gd name="connsiteY2867" fmla="*/ 332884 h 1864576"/>
              <a:gd name="connsiteX2868" fmla="*/ 661628 w 1656655"/>
              <a:gd name="connsiteY2868" fmla="*/ 334248 h 1864576"/>
              <a:gd name="connsiteX2869" fmla="*/ 659299 w 1656655"/>
              <a:gd name="connsiteY2869" fmla="*/ 338146 h 1864576"/>
              <a:gd name="connsiteX2870" fmla="*/ 656196 w 1656655"/>
              <a:gd name="connsiteY2870" fmla="*/ 343408 h 1864576"/>
              <a:gd name="connsiteX2871" fmla="*/ 650177 w 1656655"/>
              <a:gd name="connsiteY2871" fmla="*/ 353737 h 1864576"/>
              <a:gd name="connsiteX2872" fmla="*/ 602440 w 1656655"/>
              <a:gd name="connsiteY2872" fmla="*/ 351788 h 1864576"/>
              <a:gd name="connsiteX2873" fmla="*/ 601662 w 1656655"/>
              <a:gd name="connsiteY2873" fmla="*/ 346526 h 1864576"/>
              <a:gd name="connsiteX2874" fmla="*/ 600889 w 1656655"/>
              <a:gd name="connsiteY2874" fmla="*/ 341069 h 1864576"/>
              <a:gd name="connsiteX2875" fmla="*/ 599915 w 1656655"/>
              <a:gd name="connsiteY2875" fmla="*/ 329960 h 1864576"/>
              <a:gd name="connsiteX2876" fmla="*/ 579930 w 1656655"/>
              <a:gd name="connsiteY2876" fmla="*/ 336392 h 1864576"/>
              <a:gd name="connsiteX2877" fmla="*/ 574689 w 1656655"/>
              <a:gd name="connsiteY2877" fmla="*/ 339900 h 1864576"/>
              <a:gd name="connsiteX2878" fmla="*/ 577601 w 1656655"/>
              <a:gd name="connsiteY2878" fmla="*/ 341459 h 1864576"/>
              <a:gd name="connsiteX2879" fmla="*/ 585362 w 1656655"/>
              <a:gd name="connsiteY2879" fmla="*/ 346721 h 1864576"/>
              <a:gd name="connsiteX2880" fmla="*/ 588856 w 1656655"/>
              <a:gd name="connsiteY2880" fmla="*/ 349840 h 1864576"/>
              <a:gd name="connsiteX2881" fmla="*/ 589438 w 1656655"/>
              <a:gd name="connsiteY2881" fmla="*/ 350424 h 1864576"/>
              <a:gd name="connsiteX2882" fmla="*/ 593128 w 1656655"/>
              <a:gd name="connsiteY2882" fmla="*/ 354517 h 1864576"/>
              <a:gd name="connsiteX2883" fmla="*/ 594097 w 1656655"/>
              <a:gd name="connsiteY2883" fmla="*/ 355686 h 1864576"/>
              <a:gd name="connsiteX2884" fmla="*/ 598364 w 1656655"/>
              <a:gd name="connsiteY2884" fmla="*/ 353737 h 1864576"/>
              <a:gd name="connsiteX2885" fmla="*/ 602440 w 1656655"/>
              <a:gd name="connsiteY2885" fmla="*/ 351788 h 1864576"/>
              <a:gd name="connsiteX2886" fmla="*/ 568288 w 1656655"/>
              <a:gd name="connsiteY2886" fmla="*/ 340679 h 1864576"/>
              <a:gd name="connsiteX2887" fmla="*/ 561104 w 1656655"/>
              <a:gd name="connsiteY2887" fmla="*/ 339315 h 1864576"/>
              <a:gd name="connsiteX2888" fmla="*/ 562269 w 1656655"/>
              <a:gd name="connsiteY2888" fmla="*/ 347891 h 1864576"/>
              <a:gd name="connsiteX2889" fmla="*/ 563630 w 1656655"/>
              <a:gd name="connsiteY2889" fmla="*/ 345747 h 1864576"/>
              <a:gd name="connsiteX2890" fmla="*/ 567124 w 1656655"/>
              <a:gd name="connsiteY2890" fmla="*/ 341654 h 1864576"/>
              <a:gd name="connsiteX2891" fmla="*/ 568288 w 1656655"/>
              <a:gd name="connsiteY2891" fmla="*/ 340679 h 1864576"/>
              <a:gd name="connsiteX2892" fmla="*/ 665318 w 1656655"/>
              <a:gd name="connsiteY2892" fmla="*/ 337366 h 1864576"/>
              <a:gd name="connsiteX2893" fmla="*/ 665122 w 1656655"/>
              <a:gd name="connsiteY2893" fmla="*/ 337756 h 1864576"/>
              <a:gd name="connsiteX2894" fmla="*/ 663762 w 1656655"/>
              <a:gd name="connsiteY2894" fmla="*/ 339705 h 1864576"/>
              <a:gd name="connsiteX2895" fmla="*/ 659108 w 1656655"/>
              <a:gd name="connsiteY2895" fmla="*/ 346331 h 1864576"/>
              <a:gd name="connsiteX2896" fmla="*/ 656001 w 1656655"/>
              <a:gd name="connsiteY2896" fmla="*/ 350814 h 1864576"/>
              <a:gd name="connsiteX2897" fmla="*/ 654449 w 1656655"/>
              <a:gd name="connsiteY2897" fmla="*/ 352958 h 1864576"/>
              <a:gd name="connsiteX2898" fmla="*/ 647075 w 1656655"/>
              <a:gd name="connsiteY2898" fmla="*/ 364067 h 1864576"/>
              <a:gd name="connsiteX2899" fmla="*/ 641447 w 1656655"/>
              <a:gd name="connsiteY2899" fmla="*/ 373227 h 1864576"/>
              <a:gd name="connsiteX2900" fmla="*/ 644745 w 1656655"/>
              <a:gd name="connsiteY2900" fmla="*/ 370693 h 1864576"/>
              <a:gd name="connsiteX2901" fmla="*/ 649018 w 1656655"/>
              <a:gd name="connsiteY2901" fmla="*/ 366990 h 1864576"/>
              <a:gd name="connsiteX2902" fmla="*/ 656779 w 1656655"/>
              <a:gd name="connsiteY2902" fmla="*/ 359194 h 1864576"/>
              <a:gd name="connsiteX2903" fmla="*/ 658717 w 1656655"/>
              <a:gd name="connsiteY2903" fmla="*/ 357051 h 1864576"/>
              <a:gd name="connsiteX2904" fmla="*/ 661824 w 1656655"/>
              <a:gd name="connsiteY2904" fmla="*/ 353348 h 1864576"/>
              <a:gd name="connsiteX2905" fmla="*/ 663179 w 1656655"/>
              <a:gd name="connsiteY2905" fmla="*/ 351788 h 1864576"/>
              <a:gd name="connsiteX2906" fmla="*/ 671528 w 1656655"/>
              <a:gd name="connsiteY2906" fmla="*/ 340485 h 1864576"/>
              <a:gd name="connsiteX2907" fmla="*/ 665318 w 1656655"/>
              <a:gd name="connsiteY2907" fmla="*/ 337366 h 1864576"/>
              <a:gd name="connsiteX2908" fmla="*/ 679093 w 1656655"/>
              <a:gd name="connsiteY2908" fmla="*/ 339120 h 1864576"/>
              <a:gd name="connsiteX2909" fmla="*/ 676573 w 1656655"/>
              <a:gd name="connsiteY2909" fmla="*/ 338536 h 1864576"/>
              <a:gd name="connsiteX2910" fmla="*/ 675599 w 1656655"/>
              <a:gd name="connsiteY2910" fmla="*/ 339900 h 1864576"/>
              <a:gd name="connsiteX2911" fmla="*/ 666674 w 1656655"/>
              <a:gd name="connsiteY2911" fmla="*/ 351983 h 1864576"/>
              <a:gd name="connsiteX2912" fmla="*/ 664540 w 1656655"/>
              <a:gd name="connsiteY2912" fmla="*/ 354517 h 1864576"/>
              <a:gd name="connsiteX2913" fmla="*/ 662406 w 1656655"/>
              <a:gd name="connsiteY2913" fmla="*/ 357051 h 1864576"/>
              <a:gd name="connsiteX2914" fmla="*/ 661437 w 1656655"/>
              <a:gd name="connsiteY2914" fmla="*/ 358220 h 1864576"/>
              <a:gd name="connsiteX2915" fmla="*/ 654645 w 1656655"/>
              <a:gd name="connsiteY2915" fmla="*/ 365431 h 1864576"/>
              <a:gd name="connsiteX2916" fmla="*/ 654063 w 1656655"/>
              <a:gd name="connsiteY2916" fmla="*/ 366016 h 1864576"/>
              <a:gd name="connsiteX2917" fmla="*/ 651734 w 1656655"/>
              <a:gd name="connsiteY2917" fmla="*/ 368355 h 1864576"/>
              <a:gd name="connsiteX2918" fmla="*/ 651151 w 1656655"/>
              <a:gd name="connsiteY2918" fmla="*/ 368939 h 1864576"/>
              <a:gd name="connsiteX2919" fmla="*/ 650569 w 1656655"/>
              <a:gd name="connsiteY2919" fmla="*/ 369524 h 1864576"/>
              <a:gd name="connsiteX2920" fmla="*/ 649404 w 1656655"/>
              <a:gd name="connsiteY2920" fmla="*/ 370693 h 1864576"/>
              <a:gd name="connsiteX2921" fmla="*/ 648822 w 1656655"/>
              <a:gd name="connsiteY2921" fmla="*/ 371278 h 1864576"/>
              <a:gd name="connsiteX2922" fmla="*/ 642225 w 1656655"/>
              <a:gd name="connsiteY2922" fmla="*/ 376345 h 1864576"/>
              <a:gd name="connsiteX2923" fmla="*/ 640865 w 1656655"/>
              <a:gd name="connsiteY2923" fmla="*/ 377320 h 1864576"/>
              <a:gd name="connsiteX2924" fmla="*/ 640283 w 1656655"/>
              <a:gd name="connsiteY2924" fmla="*/ 379853 h 1864576"/>
              <a:gd name="connsiteX2925" fmla="*/ 643777 w 1656655"/>
              <a:gd name="connsiteY2925" fmla="*/ 384141 h 1864576"/>
              <a:gd name="connsiteX2926" fmla="*/ 644359 w 1656655"/>
              <a:gd name="connsiteY2926" fmla="*/ 387844 h 1864576"/>
              <a:gd name="connsiteX2927" fmla="*/ 646106 w 1656655"/>
              <a:gd name="connsiteY2927" fmla="*/ 386870 h 1864576"/>
              <a:gd name="connsiteX2928" fmla="*/ 651151 w 1656655"/>
              <a:gd name="connsiteY2928" fmla="*/ 383362 h 1864576"/>
              <a:gd name="connsiteX2929" fmla="*/ 656583 w 1656655"/>
              <a:gd name="connsiteY2929" fmla="*/ 378879 h 1864576"/>
              <a:gd name="connsiteX2930" fmla="*/ 662989 w 1656655"/>
              <a:gd name="connsiteY2930" fmla="*/ 372837 h 1864576"/>
              <a:gd name="connsiteX2931" fmla="*/ 673662 w 1656655"/>
              <a:gd name="connsiteY2931" fmla="*/ 361143 h 1864576"/>
              <a:gd name="connsiteX2932" fmla="*/ 686860 w 1656655"/>
              <a:gd name="connsiteY2932" fmla="*/ 343603 h 1864576"/>
              <a:gd name="connsiteX2933" fmla="*/ 688019 w 1656655"/>
              <a:gd name="connsiteY2933" fmla="*/ 341849 h 1864576"/>
              <a:gd name="connsiteX2934" fmla="*/ 687246 w 1656655"/>
              <a:gd name="connsiteY2934" fmla="*/ 341654 h 1864576"/>
              <a:gd name="connsiteX2935" fmla="*/ 686468 w 1656655"/>
              <a:gd name="connsiteY2935" fmla="*/ 341264 h 1864576"/>
              <a:gd name="connsiteX2936" fmla="*/ 685695 w 1656655"/>
              <a:gd name="connsiteY2936" fmla="*/ 342044 h 1864576"/>
              <a:gd name="connsiteX2937" fmla="*/ 679093 w 1656655"/>
              <a:gd name="connsiteY2937" fmla="*/ 339120 h 1864576"/>
              <a:gd name="connsiteX2938" fmla="*/ 709370 w 1656655"/>
              <a:gd name="connsiteY2938" fmla="*/ 351594 h 1864576"/>
              <a:gd name="connsiteX2939" fmla="*/ 705098 w 1656655"/>
              <a:gd name="connsiteY2939" fmla="*/ 347306 h 1864576"/>
              <a:gd name="connsiteX2940" fmla="*/ 695786 w 1656655"/>
              <a:gd name="connsiteY2940" fmla="*/ 344382 h 1864576"/>
              <a:gd name="connsiteX2941" fmla="*/ 694229 w 1656655"/>
              <a:gd name="connsiteY2941" fmla="*/ 344967 h 1864576"/>
              <a:gd name="connsiteX2942" fmla="*/ 693260 w 1656655"/>
              <a:gd name="connsiteY2942" fmla="*/ 346136 h 1864576"/>
              <a:gd name="connsiteX2943" fmla="*/ 691513 w 1656655"/>
              <a:gd name="connsiteY2943" fmla="*/ 348670 h 1864576"/>
              <a:gd name="connsiteX2944" fmla="*/ 689766 w 1656655"/>
              <a:gd name="connsiteY2944" fmla="*/ 351204 h 1864576"/>
              <a:gd name="connsiteX2945" fmla="*/ 692096 w 1656655"/>
              <a:gd name="connsiteY2945" fmla="*/ 350814 h 1864576"/>
              <a:gd name="connsiteX2946" fmla="*/ 699666 w 1656655"/>
              <a:gd name="connsiteY2946" fmla="*/ 350229 h 1864576"/>
              <a:gd name="connsiteX2947" fmla="*/ 704711 w 1656655"/>
              <a:gd name="connsiteY2947" fmla="*/ 350619 h 1864576"/>
              <a:gd name="connsiteX2948" fmla="*/ 709370 w 1656655"/>
              <a:gd name="connsiteY2948" fmla="*/ 351594 h 1864576"/>
              <a:gd name="connsiteX2949" fmla="*/ 590799 w 1656655"/>
              <a:gd name="connsiteY2949" fmla="*/ 356856 h 1864576"/>
              <a:gd name="connsiteX2950" fmla="*/ 589825 w 1656655"/>
              <a:gd name="connsiteY2950" fmla="*/ 355686 h 1864576"/>
              <a:gd name="connsiteX2951" fmla="*/ 587887 w 1656655"/>
              <a:gd name="connsiteY2951" fmla="*/ 353348 h 1864576"/>
              <a:gd name="connsiteX2952" fmla="*/ 585171 w 1656655"/>
              <a:gd name="connsiteY2952" fmla="*/ 350619 h 1864576"/>
              <a:gd name="connsiteX2953" fmla="*/ 583424 w 1656655"/>
              <a:gd name="connsiteY2953" fmla="*/ 349060 h 1864576"/>
              <a:gd name="connsiteX2954" fmla="*/ 574498 w 1656655"/>
              <a:gd name="connsiteY2954" fmla="*/ 343018 h 1864576"/>
              <a:gd name="connsiteX2955" fmla="*/ 571587 w 1656655"/>
              <a:gd name="connsiteY2955" fmla="*/ 341654 h 1864576"/>
              <a:gd name="connsiteX2956" fmla="*/ 564212 w 1656655"/>
              <a:gd name="connsiteY2956" fmla="*/ 354712 h 1864576"/>
              <a:gd name="connsiteX2957" fmla="*/ 565181 w 1656655"/>
              <a:gd name="connsiteY2957" fmla="*/ 357830 h 1864576"/>
              <a:gd name="connsiteX2958" fmla="*/ 567706 w 1656655"/>
              <a:gd name="connsiteY2958" fmla="*/ 363677 h 1864576"/>
              <a:gd name="connsiteX2959" fmla="*/ 571195 w 1656655"/>
              <a:gd name="connsiteY2959" fmla="*/ 363677 h 1864576"/>
              <a:gd name="connsiteX2960" fmla="*/ 572555 w 1656655"/>
              <a:gd name="connsiteY2960" fmla="*/ 366990 h 1864576"/>
              <a:gd name="connsiteX2961" fmla="*/ 575271 w 1656655"/>
              <a:gd name="connsiteY2961" fmla="*/ 366601 h 1864576"/>
              <a:gd name="connsiteX2962" fmla="*/ 577018 w 1656655"/>
              <a:gd name="connsiteY2962" fmla="*/ 367770 h 1864576"/>
              <a:gd name="connsiteX2963" fmla="*/ 577214 w 1656655"/>
              <a:gd name="connsiteY2963" fmla="*/ 367575 h 1864576"/>
              <a:gd name="connsiteX2964" fmla="*/ 579734 w 1656655"/>
              <a:gd name="connsiteY2964" fmla="*/ 364262 h 1864576"/>
              <a:gd name="connsiteX2965" fmla="*/ 586722 w 1656655"/>
              <a:gd name="connsiteY2965" fmla="*/ 358805 h 1864576"/>
              <a:gd name="connsiteX2966" fmla="*/ 590799 w 1656655"/>
              <a:gd name="connsiteY2966" fmla="*/ 356856 h 1864576"/>
              <a:gd name="connsiteX2967" fmla="*/ 715188 w 1656655"/>
              <a:gd name="connsiteY2967" fmla="*/ 382387 h 1864576"/>
              <a:gd name="connsiteX2968" fmla="*/ 716549 w 1656655"/>
              <a:gd name="connsiteY2968" fmla="*/ 379853 h 1864576"/>
              <a:gd name="connsiteX2969" fmla="*/ 717518 w 1656655"/>
              <a:gd name="connsiteY2969" fmla="*/ 377125 h 1864576"/>
              <a:gd name="connsiteX2970" fmla="*/ 714220 w 1656655"/>
              <a:gd name="connsiteY2970" fmla="*/ 358805 h 1864576"/>
              <a:gd name="connsiteX2971" fmla="*/ 712668 w 1656655"/>
              <a:gd name="connsiteY2971" fmla="*/ 356466 h 1864576"/>
              <a:gd name="connsiteX2972" fmla="*/ 696754 w 1656655"/>
              <a:gd name="connsiteY2972" fmla="*/ 353543 h 1864576"/>
              <a:gd name="connsiteX2973" fmla="*/ 689962 w 1656655"/>
              <a:gd name="connsiteY2973" fmla="*/ 354517 h 1864576"/>
              <a:gd name="connsiteX2974" fmla="*/ 691905 w 1656655"/>
              <a:gd name="connsiteY2974" fmla="*/ 356271 h 1864576"/>
              <a:gd name="connsiteX2975" fmla="*/ 692487 w 1656655"/>
              <a:gd name="connsiteY2975" fmla="*/ 356856 h 1864576"/>
              <a:gd name="connsiteX2976" fmla="*/ 694425 w 1656655"/>
              <a:gd name="connsiteY2976" fmla="*/ 358805 h 1864576"/>
              <a:gd name="connsiteX2977" fmla="*/ 695007 w 1656655"/>
              <a:gd name="connsiteY2977" fmla="*/ 359389 h 1864576"/>
              <a:gd name="connsiteX2978" fmla="*/ 699280 w 1656655"/>
              <a:gd name="connsiteY2978" fmla="*/ 365041 h 1864576"/>
              <a:gd name="connsiteX2979" fmla="*/ 702769 w 1656655"/>
              <a:gd name="connsiteY2979" fmla="*/ 371473 h 1864576"/>
              <a:gd name="connsiteX2980" fmla="*/ 705294 w 1656655"/>
              <a:gd name="connsiteY2980" fmla="*/ 377710 h 1864576"/>
              <a:gd name="connsiteX2981" fmla="*/ 708205 w 1656655"/>
              <a:gd name="connsiteY2981" fmla="*/ 379269 h 1864576"/>
              <a:gd name="connsiteX2982" fmla="*/ 712859 w 1656655"/>
              <a:gd name="connsiteY2982" fmla="*/ 381023 h 1864576"/>
              <a:gd name="connsiteX2983" fmla="*/ 715188 w 1656655"/>
              <a:gd name="connsiteY2983" fmla="*/ 382387 h 1864576"/>
              <a:gd name="connsiteX2984" fmla="*/ 641643 w 1656655"/>
              <a:gd name="connsiteY2984" fmla="*/ 356661 h 1864576"/>
              <a:gd name="connsiteX2985" fmla="*/ 638731 w 1656655"/>
              <a:gd name="connsiteY2985" fmla="*/ 356856 h 1864576"/>
              <a:gd name="connsiteX2986" fmla="*/ 636788 w 1656655"/>
              <a:gd name="connsiteY2986" fmla="*/ 355102 h 1864576"/>
              <a:gd name="connsiteX2987" fmla="*/ 635237 w 1656655"/>
              <a:gd name="connsiteY2987" fmla="*/ 367965 h 1864576"/>
              <a:gd name="connsiteX2988" fmla="*/ 635041 w 1656655"/>
              <a:gd name="connsiteY2988" fmla="*/ 369719 h 1864576"/>
              <a:gd name="connsiteX2989" fmla="*/ 635624 w 1656655"/>
              <a:gd name="connsiteY2989" fmla="*/ 369134 h 1864576"/>
              <a:gd name="connsiteX2990" fmla="*/ 636015 w 1656655"/>
              <a:gd name="connsiteY2990" fmla="*/ 368355 h 1864576"/>
              <a:gd name="connsiteX2991" fmla="*/ 641643 w 1656655"/>
              <a:gd name="connsiteY2991" fmla="*/ 356661 h 1864576"/>
              <a:gd name="connsiteX2992" fmla="*/ 605156 w 1656655"/>
              <a:gd name="connsiteY2992" fmla="*/ 364067 h 1864576"/>
              <a:gd name="connsiteX2993" fmla="*/ 604574 w 1656655"/>
              <a:gd name="connsiteY2993" fmla="*/ 361728 h 1864576"/>
              <a:gd name="connsiteX2994" fmla="*/ 603023 w 1656655"/>
              <a:gd name="connsiteY2994" fmla="*/ 354907 h 1864576"/>
              <a:gd name="connsiteX2995" fmla="*/ 599142 w 1656655"/>
              <a:gd name="connsiteY2995" fmla="*/ 356466 h 1864576"/>
              <a:gd name="connsiteX2996" fmla="*/ 595452 w 1656655"/>
              <a:gd name="connsiteY2996" fmla="*/ 358025 h 1864576"/>
              <a:gd name="connsiteX2997" fmla="*/ 597009 w 1656655"/>
              <a:gd name="connsiteY2997" fmla="*/ 360754 h 1864576"/>
              <a:gd name="connsiteX2998" fmla="*/ 598560 w 1656655"/>
              <a:gd name="connsiteY2998" fmla="*/ 363677 h 1864576"/>
              <a:gd name="connsiteX2999" fmla="*/ 601858 w 1656655"/>
              <a:gd name="connsiteY2999" fmla="*/ 364652 h 1864576"/>
              <a:gd name="connsiteX3000" fmla="*/ 602440 w 1656655"/>
              <a:gd name="connsiteY3000" fmla="*/ 365431 h 1864576"/>
              <a:gd name="connsiteX3001" fmla="*/ 605156 w 1656655"/>
              <a:gd name="connsiteY3001" fmla="*/ 364067 h 1864576"/>
              <a:gd name="connsiteX3002" fmla="*/ 595844 w 1656655"/>
              <a:gd name="connsiteY3002" fmla="*/ 364846 h 1864576"/>
              <a:gd name="connsiteX3003" fmla="*/ 592736 w 1656655"/>
              <a:gd name="connsiteY3003" fmla="*/ 359389 h 1864576"/>
              <a:gd name="connsiteX3004" fmla="*/ 590799 w 1656655"/>
              <a:gd name="connsiteY3004" fmla="*/ 360364 h 1864576"/>
              <a:gd name="connsiteX3005" fmla="*/ 588856 w 1656655"/>
              <a:gd name="connsiteY3005" fmla="*/ 361533 h 1864576"/>
              <a:gd name="connsiteX3006" fmla="*/ 582064 w 1656655"/>
              <a:gd name="connsiteY3006" fmla="*/ 366795 h 1864576"/>
              <a:gd name="connsiteX3007" fmla="*/ 579543 w 1656655"/>
              <a:gd name="connsiteY3007" fmla="*/ 370304 h 1864576"/>
              <a:gd name="connsiteX3008" fmla="*/ 580317 w 1656655"/>
              <a:gd name="connsiteY3008" fmla="*/ 373032 h 1864576"/>
              <a:gd name="connsiteX3009" fmla="*/ 578961 w 1656655"/>
              <a:gd name="connsiteY3009" fmla="*/ 375371 h 1864576"/>
              <a:gd name="connsiteX3010" fmla="*/ 579348 w 1656655"/>
              <a:gd name="connsiteY3010" fmla="*/ 376345 h 1864576"/>
              <a:gd name="connsiteX3011" fmla="*/ 580317 w 1656655"/>
              <a:gd name="connsiteY3011" fmla="*/ 377710 h 1864576"/>
              <a:gd name="connsiteX3012" fmla="*/ 582064 w 1656655"/>
              <a:gd name="connsiteY3012" fmla="*/ 379464 h 1864576"/>
              <a:gd name="connsiteX3013" fmla="*/ 583228 w 1656655"/>
              <a:gd name="connsiteY3013" fmla="*/ 380243 h 1864576"/>
              <a:gd name="connsiteX3014" fmla="*/ 585753 w 1656655"/>
              <a:gd name="connsiteY3014" fmla="*/ 380828 h 1864576"/>
              <a:gd name="connsiteX3015" fmla="*/ 590216 w 1656655"/>
              <a:gd name="connsiteY3015" fmla="*/ 382192 h 1864576"/>
              <a:gd name="connsiteX3016" fmla="*/ 588274 w 1656655"/>
              <a:gd name="connsiteY3016" fmla="*/ 380828 h 1864576"/>
              <a:gd name="connsiteX3017" fmla="*/ 587495 w 1656655"/>
              <a:gd name="connsiteY3017" fmla="*/ 378294 h 1864576"/>
              <a:gd name="connsiteX3018" fmla="*/ 586336 w 1656655"/>
              <a:gd name="connsiteY3018" fmla="*/ 372642 h 1864576"/>
              <a:gd name="connsiteX3019" fmla="*/ 587887 w 1656655"/>
              <a:gd name="connsiteY3019" fmla="*/ 371473 h 1864576"/>
              <a:gd name="connsiteX3020" fmla="*/ 592546 w 1656655"/>
              <a:gd name="connsiteY3020" fmla="*/ 367965 h 1864576"/>
              <a:gd name="connsiteX3021" fmla="*/ 592932 w 1656655"/>
              <a:gd name="connsiteY3021" fmla="*/ 366795 h 1864576"/>
              <a:gd name="connsiteX3022" fmla="*/ 593705 w 1656655"/>
              <a:gd name="connsiteY3022" fmla="*/ 365821 h 1864576"/>
              <a:gd name="connsiteX3023" fmla="*/ 595844 w 1656655"/>
              <a:gd name="connsiteY3023" fmla="*/ 364846 h 1864576"/>
              <a:gd name="connsiteX3024" fmla="*/ 575271 w 1656655"/>
              <a:gd name="connsiteY3024" fmla="*/ 376735 h 1864576"/>
              <a:gd name="connsiteX3025" fmla="*/ 575076 w 1656655"/>
              <a:gd name="connsiteY3025" fmla="*/ 376540 h 1864576"/>
              <a:gd name="connsiteX3026" fmla="*/ 575076 w 1656655"/>
              <a:gd name="connsiteY3026" fmla="*/ 374201 h 1864576"/>
              <a:gd name="connsiteX3027" fmla="*/ 577214 w 1656655"/>
              <a:gd name="connsiteY3027" fmla="*/ 372447 h 1864576"/>
              <a:gd name="connsiteX3028" fmla="*/ 575271 w 1656655"/>
              <a:gd name="connsiteY3028" fmla="*/ 371668 h 1864576"/>
              <a:gd name="connsiteX3029" fmla="*/ 574302 w 1656655"/>
              <a:gd name="connsiteY3029" fmla="*/ 369914 h 1864576"/>
              <a:gd name="connsiteX3030" fmla="*/ 569257 w 1656655"/>
              <a:gd name="connsiteY3030" fmla="*/ 372642 h 1864576"/>
              <a:gd name="connsiteX3031" fmla="*/ 569061 w 1656655"/>
              <a:gd name="connsiteY3031" fmla="*/ 369719 h 1864576"/>
              <a:gd name="connsiteX3032" fmla="*/ 569448 w 1656655"/>
              <a:gd name="connsiteY3032" fmla="*/ 366406 h 1864576"/>
              <a:gd name="connsiteX3033" fmla="*/ 566732 w 1656655"/>
              <a:gd name="connsiteY3033" fmla="*/ 367965 h 1864576"/>
              <a:gd name="connsiteX3034" fmla="*/ 567510 w 1656655"/>
              <a:gd name="connsiteY3034" fmla="*/ 369914 h 1864576"/>
              <a:gd name="connsiteX3035" fmla="*/ 568092 w 1656655"/>
              <a:gd name="connsiteY3035" fmla="*/ 371863 h 1864576"/>
              <a:gd name="connsiteX3036" fmla="*/ 567897 w 1656655"/>
              <a:gd name="connsiteY3036" fmla="*/ 374786 h 1864576"/>
              <a:gd name="connsiteX3037" fmla="*/ 569448 w 1656655"/>
              <a:gd name="connsiteY3037" fmla="*/ 377125 h 1864576"/>
              <a:gd name="connsiteX3038" fmla="*/ 571004 w 1656655"/>
              <a:gd name="connsiteY3038" fmla="*/ 383167 h 1864576"/>
              <a:gd name="connsiteX3039" fmla="*/ 580317 w 1656655"/>
              <a:gd name="connsiteY3039" fmla="*/ 385700 h 1864576"/>
              <a:gd name="connsiteX3040" fmla="*/ 583424 w 1656655"/>
              <a:gd name="connsiteY3040" fmla="*/ 384141 h 1864576"/>
              <a:gd name="connsiteX3041" fmla="*/ 585362 w 1656655"/>
              <a:gd name="connsiteY3041" fmla="*/ 386090 h 1864576"/>
              <a:gd name="connsiteX3042" fmla="*/ 586140 w 1656655"/>
              <a:gd name="connsiteY3042" fmla="*/ 386480 h 1864576"/>
              <a:gd name="connsiteX3043" fmla="*/ 590407 w 1656655"/>
              <a:gd name="connsiteY3043" fmla="*/ 387259 h 1864576"/>
              <a:gd name="connsiteX3044" fmla="*/ 594097 w 1656655"/>
              <a:gd name="connsiteY3044" fmla="*/ 385700 h 1864576"/>
              <a:gd name="connsiteX3045" fmla="*/ 597009 w 1656655"/>
              <a:gd name="connsiteY3045" fmla="*/ 383751 h 1864576"/>
              <a:gd name="connsiteX3046" fmla="*/ 598173 w 1656655"/>
              <a:gd name="connsiteY3046" fmla="*/ 385116 h 1864576"/>
              <a:gd name="connsiteX3047" fmla="*/ 606708 w 1656655"/>
              <a:gd name="connsiteY3047" fmla="*/ 389208 h 1864576"/>
              <a:gd name="connsiteX3048" fmla="*/ 610397 w 1656655"/>
              <a:gd name="connsiteY3048" fmla="*/ 387844 h 1864576"/>
              <a:gd name="connsiteX3049" fmla="*/ 607099 w 1656655"/>
              <a:gd name="connsiteY3049" fmla="*/ 388039 h 1864576"/>
              <a:gd name="connsiteX3050" fmla="*/ 598756 w 1656655"/>
              <a:gd name="connsiteY3050" fmla="*/ 384141 h 1864576"/>
              <a:gd name="connsiteX3051" fmla="*/ 599338 w 1656655"/>
              <a:gd name="connsiteY3051" fmla="*/ 378489 h 1864576"/>
              <a:gd name="connsiteX3052" fmla="*/ 601276 w 1656655"/>
              <a:gd name="connsiteY3052" fmla="*/ 380633 h 1864576"/>
              <a:gd name="connsiteX3053" fmla="*/ 603605 w 1656655"/>
              <a:gd name="connsiteY3053" fmla="*/ 381802 h 1864576"/>
              <a:gd name="connsiteX3054" fmla="*/ 603801 w 1656655"/>
              <a:gd name="connsiteY3054" fmla="*/ 379269 h 1864576"/>
              <a:gd name="connsiteX3055" fmla="*/ 606708 w 1656655"/>
              <a:gd name="connsiteY3055" fmla="*/ 379074 h 1864576"/>
              <a:gd name="connsiteX3056" fmla="*/ 605934 w 1656655"/>
              <a:gd name="connsiteY3056" fmla="*/ 377904 h 1864576"/>
              <a:gd name="connsiteX3057" fmla="*/ 604574 w 1656655"/>
              <a:gd name="connsiteY3057" fmla="*/ 375566 h 1864576"/>
              <a:gd name="connsiteX3058" fmla="*/ 605548 w 1656655"/>
              <a:gd name="connsiteY3058" fmla="*/ 374396 h 1864576"/>
              <a:gd name="connsiteX3059" fmla="*/ 603219 w 1656655"/>
              <a:gd name="connsiteY3059" fmla="*/ 374591 h 1864576"/>
              <a:gd name="connsiteX3060" fmla="*/ 600889 w 1656655"/>
              <a:gd name="connsiteY3060" fmla="*/ 374201 h 1864576"/>
              <a:gd name="connsiteX3061" fmla="*/ 602636 w 1656655"/>
              <a:gd name="connsiteY3061" fmla="*/ 369914 h 1864576"/>
              <a:gd name="connsiteX3062" fmla="*/ 601080 w 1656655"/>
              <a:gd name="connsiteY3062" fmla="*/ 369914 h 1864576"/>
              <a:gd name="connsiteX3063" fmla="*/ 600111 w 1656655"/>
              <a:gd name="connsiteY3063" fmla="*/ 367575 h 1864576"/>
              <a:gd name="connsiteX3064" fmla="*/ 599338 w 1656655"/>
              <a:gd name="connsiteY3064" fmla="*/ 366601 h 1864576"/>
              <a:gd name="connsiteX3065" fmla="*/ 597978 w 1656655"/>
              <a:gd name="connsiteY3065" fmla="*/ 368744 h 1864576"/>
              <a:gd name="connsiteX3066" fmla="*/ 595844 w 1656655"/>
              <a:gd name="connsiteY3066" fmla="*/ 367965 h 1864576"/>
              <a:gd name="connsiteX3067" fmla="*/ 595844 w 1656655"/>
              <a:gd name="connsiteY3067" fmla="*/ 370498 h 1864576"/>
              <a:gd name="connsiteX3068" fmla="*/ 595066 w 1656655"/>
              <a:gd name="connsiteY3068" fmla="*/ 372642 h 1864576"/>
              <a:gd name="connsiteX3069" fmla="*/ 592932 w 1656655"/>
              <a:gd name="connsiteY3069" fmla="*/ 371863 h 1864576"/>
              <a:gd name="connsiteX3070" fmla="*/ 590799 w 1656655"/>
              <a:gd name="connsiteY3070" fmla="*/ 371278 h 1864576"/>
              <a:gd name="connsiteX3071" fmla="*/ 591381 w 1656655"/>
              <a:gd name="connsiteY3071" fmla="*/ 372642 h 1864576"/>
              <a:gd name="connsiteX3072" fmla="*/ 590799 w 1656655"/>
              <a:gd name="connsiteY3072" fmla="*/ 374007 h 1864576"/>
              <a:gd name="connsiteX3073" fmla="*/ 589242 w 1656655"/>
              <a:gd name="connsiteY3073" fmla="*/ 374201 h 1864576"/>
              <a:gd name="connsiteX3074" fmla="*/ 588274 w 1656655"/>
              <a:gd name="connsiteY3074" fmla="*/ 374981 h 1864576"/>
              <a:gd name="connsiteX3075" fmla="*/ 590799 w 1656655"/>
              <a:gd name="connsiteY3075" fmla="*/ 375956 h 1864576"/>
              <a:gd name="connsiteX3076" fmla="*/ 590407 w 1656655"/>
              <a:gd name="connsiteY3076" fmla="*/ 378489 h 1864576"/>
              <a:gd name="connsiteX3077" fmla="*/ 591963 w 1656655"/>
              <a:gd name="connsiteY3077" fmla="*/ 378879 h 1864576"/>
              <a:gd name="connsiteX3078" fmla="*/ 594483 w 1656655"/>
              <a:gd name="connsiteY3078" fmla="*/ 377320 h 1864576"/>
              <a:gd name="connsiteX3079" fmla="*/ 595844 w 1656655"/>
              <a:gd name="connsiteY3079" fmla="*/ 377904 h 1864576"/>
              <a:gd name="connsiteX3080" fmla="*/ 595648 w 1656655"/>
              <a:gd name="connsiteY3080" fmla="*/ 381023 h 1864576"/>
              <a:gd name="connsiteX3081" fmla="*/ 584975 w 1656655"/>
              <a:gd name="connsiteY3081" fmla="*/ 384141 h 1864576"/>
              <a:gd name="connsiteX3082" fmla="*/ 583615 w 1656655"/>
              <a:gd name="connsiteY3082" fmla="*/ 383556 h 1864576"/>
              <a:gd name="connsiteX3083" fmla="*/ 581868 w 1656655"/>
              <a:gd name="connsiteY3083" fmla="*/ 383556 h 1864576"/>
              <a:gd name="connsiteX3084" fmla="*/ 571391 w 1656655"/>
              <a:gd name="connsiteY3084" fmla="*/ 382192 h 1864576"/>
              <a:gd name="connsiteX3085" fmla="*/ 571195 w 1656655"/>
              <a:gd name="connsiteY3085" fmla="*/ 375176 h 1864576"/>
              <a:gd name="connsiteX3086" fmla="*/ 572555 w 1656655"/>
              <a:gd name="connsiteY3086" fmla="*/ 375761 h 1864576"/>
              <a:gd name="connsiteX3087" fmla="*/ 575271 w 1656655"/>
              <a:gd name="connsiteY3087" fmla="*/ 376735 h 1864576"/>
              <a:gd name="connsiteX3088" fmla="*/ 575271 w 1656655"/>
              <a:gd name="connsiteY3088" fmla="*/ 376735 h 1864576"/>
              <a:gd name="connsiteX3089" fmla="*/ 607682 w 1656655"/>
              <a:gd name="connsiteY3089" fmla="*/ 372058 h 1864576"/>
              <a:gd name="connsiteX3090" fmla="*/ 606903 w 1656655"/>
              <a:gd name="connsiteY3090" fmla="*/ 369524 h 1864576"/>
              <a:gd name="connsiteX3091" fmla="*/ 606130 w 1656655"/>
              <a:gd name="connsiteY3091" fmla="*/ 366990 h 1864576"/>
              <a:gd name="connsiteX3092" fmla="*/ 604770 w 1656655"/>
              <a:gd name="connsiteY3092" fmla="*/ 367770 h 1864576"/>
              <a:gd name="connsiteX3093" fmla="*/ 605739 w 1656655"/>
              <a:gd name="connsiteY3093" fmla="*/ 371083 h 1864576"/>
              <a:gd name="connsiteX3094" fmla="*/ 607682 w 1656655"/>
              <a:gd name="connsiteY3094" fmla="*/ 372058 h 1864576"/>
              <a:gd name="connsiteX3095" fmla="*/ 668616 w 1656655"/>
              <a:gd name="connsiteY3095" fmla="*/ 372058 h 1864576"/>
              <a:gd name="connsiteX3096" fmla="*/ 684139 w 1656655"/>
              <a:gd name="connsiteY3096" fmla="*/ 353737 h 1864576"/>
              <a:gd name="connsiteX3097" fmla="*/ 687437 w 1656655"/>
              <a:gd name="connsiteY3097" fmla="*/ 349060 h 1864576"/>
              <a:gd name="connsiteX3098" fmla="*/ 688411 w 1656655"/>
              <a:gd name="connsiteY3098" fmla="*/ 347696 h 1864576"/>
              <a:gd name="connsiteX3099" fmla="*/ 690740 w 1656655"/>
              <a:gd name="connsiteY3099" fmla="*/ 344188 h 1864576"/>
              <a:gd name="connsiteX3100" fmla="*/ 690544 w 1656655"/>
              <a:gd name="connsiteY3100" fmla="*/ 343993 h 1864576"/>
              <a:gd name="connsiteX3101" fmla="*/ 689380 w 1656655"/>
              <a:gd name="connsiteY3101" fmla="*/ 345747 h 1864576"/>
              <a:gd name="connsiteX3102" fmla="*/ 685695 w 1656655"/>
              <a:gd name="connsiteY3102" fmla="*/ 351009 h 1864576"/>
              <a:gd name="connsiteX3103" fmla="*/ 677738 w 1656655"/>
              <a:gd name="connsiteY3103" fmla="*/ 361338 h 1864576"/>
              <a:gd name="connsiteX3104" fmla="*/ 676378 w 1656655"/>
              <a:gd name="connsiteY3104" fmla="*/ 363092 h 1864576"/>
              <a:gd name="connsiteX3105" fmla="*/ 675599 w 1656655"/>
              <a:gd name="connsiteY3105" fmla="*/ 363872 h 1864576"/>
              <a:gd name="connsiteX3106" fmla="*/ 675022 w 1656655"/>
              <a:gd name="connsiteY3106" fmla="*/ 364652 h 1864576"/>
              <a:gd name="connsiteX3107" fmla="*/ 668421 w 1656655"/>
              <a:gd name="connsiteY3107" fmla="*/ 372058 h 1864576"/>
              <a:gd name="connsiteX3108" fmla="*/ 663762 w 1656655"/>
              <a:gd name="connsiteY3108" fmla="*/ 376930 h 1864576"/>
              <a:gd name="connsiteX3109" fmla="*/ 668616 w 1656655"/>
              <a:gd name="connsiteY3109" fmla="*/ 372058 h 1864576"/>
              <a:gd name="connsiteX3110" fmla="*/ 702186 w 1656655"/>
              <a:gd name="connsiteY3110" fmla="*/ 377904 h 1864576"/>
              <a:gd name="connsiteX3111" fmla="*/ 700831 w 1656655"/>
              <a:gd name="connsiteY3111" fmla="*/ 374591 h 1864576"/>
              <a:gd name="connsiteX3112" fmla="*/ 693652 w 1656655"/>
              <a:gd name="connsiteY3112" fmla="*/ 362703 h 1864576"/>
              <a:gd name="connsiteX3113" fmla="*/ 691513 w 1656655"/>
              <a:gd name="connsiteY3113" fmla="*/ 360169 h 1864576"/>
              <a:gd name="connsiteX3114" fmla="*/ 689766 w 1656655"/>
              <a:gd name="connsiteY3114" fmla="*/ 358415 h 1864576"/>
              <a:gd name="connsiteX3115" fmla="*/ 689184 w 1656655"/>
              <a:gd name="connsiteY3115" fmla="*/ 357830 h 1864576"/>
              <a:gd name="connsiteX3116" fmla="*/ 686468 w 1656655"/>
              <a:gd name="connsiteY3116" fmla="*/ 355881 h 1864576"/>
              <a:gd name="connsiteX3117" fmla="*/ 677929 w 1656655"/>
              <a:gd name="connsiteY3117" fmla="*/ 366601 h 1864576"/>
              <a:gd name="connsiteX3118" fmla="*/ 672497 w 1656655"/>
              <a:gd name="connsiteY3118" fmla="*/ 372642 h 1864576"/>
              <a:gd name="connsiteX3119" fmla="*/ 676378 w 1656655"/>
              <a:gd name="connsiteY3119" fmla="*/ 378489 h 1864576"/>
              <a:gd name="connsiteX3120" fmla="*/ 677542 w 1656655"/>
              <a:gd name="connsiteY3120" fmla="*/ 380438 h 1864576"/>
              <a:gd name="connsiteX3121" fmla="*/ 681619 w 1656655"/>
              <a:gd name="connsiteY3121" fmla="*/ 379269 h 1864576"/>
              <a:gd name="connsiteX3122" fmla="*/ 699084 w 1656655"/>
              <a:gd name="connsiteY3122" fmla="*/ 377515 h 1864576"/>
              <a:gd name="connsiteX3123" fmla="*/ 702186 w 1656655"/>
              <a:gd name="connsiteY3123" fmla="*/ 377904 h 1864576"/>
              <a:gd name="connsiteX3124" fmla="*/ 638731 w 1656655"/>
              <a:gd name="connsiteY3124" fmla="*/ 398369 h 1864576"/>
              <a:gd name="connsiteX3125" fmla="*/ 641834 w 1656655"/>
              <a:gd name="connsiteY3125" fmla="*/ 398563 h 1864576"/>
              <a:gd name="connsiteX3126" fmla="*/ 644550 w 1656655"/>
              <a:gd name="connsiteY3126" fmla="*/ 397979 h 1864576"/>
              <a:gd name="connsiteX3127" fmla="*/ 643777 w 1656655"/>
              <a:gd name="connsiteY3127" fmla="*/ 397394 h 1864576"/>
              <a:gd name="connsiteX3128" fmla="*/ 632712 w 1656655"/>
              <a:gd name="connsiteY3128" fmla="*/ 392132 h 1864576"/>
              <a:gd name="connsiteX3129" fmla="*/ 633490 w 1656655"/>
              <a:gd name="connsiteY3129" fmla="*/ 386480 h 1864576"/>
              <a:gd name="connsiteX3130" fmla="*/ 635041 w 1656655"/>
              <a:gd name="connsiteY3130" fmla="*/ 386675 h 1864576"/>
              <a:gd name="connsiteX3131" fmla="*/ 635820 w 1656655"/>
              <a:gd name="connsiteY3131" fmla="*/ 387844 h 1864576"/>
              <a:gd name="connsiteX3132" fmla="*/ 637567 w 1656655"/>
              <a:gd name="connsiteY3132" fmla="*/ 389988 h 1864576"/>
              <a:gd name="connsiteX3133" fmla="*/ 637180 w 1656655"/>
              <a:gd name="connsiteY3133" fmla="*/ 388429 h 1864576"/>
              <a:gd name="connsiteX3134" fmla="*/ 638149 w 1656655"/>
              <a:gd name="connsiteY3134" fmla="*/ 387454 h 1864576"/>
              <a:gd name="connsiteX3135" fmla="*/ 641447 w 1656655"/>
              <a:gd name="connsiteY3135" fmla="*/ 387259 h 1864576"/>
              <a:gd name="connsiteX3136" fmla="*/ 640283 w 1656655"/>
              <a:gd name="connsiteY3136" fmla="*/ 385311 h 1864576"/>
              <a:gd name="connsiteX3137" fmla="*/ 640669 w 1656655"/>
              <a:gd name="connsiteY3137" fmla="*/ 383167 h 1864576"/>
              <a:gd name="connsiteX3138" fmla="*/ 636788 w 1656655"/>
              <a:gd name="connsiteY3138" fmla="*/ 383167 h 1864576"/>
              <a:gd name="connsiteX3139" fmla="*/ 635041 w 1656655"/>
              <a:gd name="connsiteY3139" fmla="*/ 383556 h 1864576"/>
              <a:gd name="connsiteX3140" fmla="*/ 633877 w 1656655"/>
              <a:gd name="connsiteY3140" fmla="*/ 382387 h 1864576"/>
              <a:gd name="connsiteX3141" fmla="*/ 635624 w 1656655"/>
              <a:gd name="connsiteY3141" fmla="*/ 379853 h 1864576"/>
              <a:gd name="connsiteX3142" fmla="*/ 637757 w 1656655"/>
              <a:gd name="connsiteY3142" fmla="*/ 377515 h 1864576"/>
              <a:gd name="connsiteX3143" fmla="*/ 636015 w 1656655"/>
              <a:gd name="connsiteY3143" fmla="*/ 377125 h 1864576"/>
              <a:gd name="connsiteX3144" fmla="*/ 635237 w 1656655"/>
              <a:gd name="connsiteY3144" fmla="*/ 373617 h 1864576"/>
              <a:gd name="connsiteX3145" fmla="*/ 632521 w 1656655"/>
              <a:gd name="connsiteY3145" fmla="*/ 373227 h 1864576"/>
              <a:gd name="connsiteX3146" fmla="*/ 631743 w 1656655"/>
              <a:gd name="connsiteY3146" fmla="*/ 374591 h 1864576"/>
              <a:gd name="connsiteX3147" fmla="*/ 630192 w 1656655"/>
              <a:gd name="connsiteY3147" fmla="*/ 375371 h 1864576"/>
              <a:gd name="connsiteX3148" fmla="*/ 628641 w 1656655"/>
              <a:gd name="connsiteY3148" fmla="*/ 374786 h 1864576"/>
              <a:gd name="connsiteX3149" fmla="*/ 629805 w 1656655"/>
              <a:gd name="connsiteY3149" fmla="*/ 380243 h 1864576"/>
              <a:gd name="connsiteX3150" fmla="*/ 628641 w 1656655"/>
              <a:gd name="connsiteY3150" fmla="*/ 381413 h 1864576"/>
              <a:gd name="connsiteX3151" fmla="*/ 623204 w 1656655"/>
              <a:gd name="connsiteY3151" fmla="*/ 377904 h 1864576"/>
              <a:gd name="connsiteX3152" fmla="*/ 620488 w 1656655"/>
              <a:gd name="connsiteY3152" fmla="*/ 380828 h 1864576"/>
              <a:gd name="connsiteX3153" fmla="*/ 623013 w 1656655"/>
              <a:gd name="connsiteY3153" fmla="*/ 382777 h 1864576"/>
              <a:gd name="connsiteX3154" fmla="*/ 623013 w 1656655"/>
              <a:gd name="connsiteY3154" fmla="*/ 385116 h 1864576"/>
              <a:gd name="connsiteX3155" fmla="*/ 622431 w 1656655"/>
              <a:gd name="connsiteY3155" fmla="*/ 385505 h 1864576"/>
              <a:gd name="connsiteX3156" fmla="*/ 624178 w 1656655"/>
              <a:gd name="connsiteY3156" fmla="*/ 385116 h 1864576"/>
              <a:gd name="connsiteX3157" fmla="*/ 625337 w 1656655"/>
              <a:gd name="connsiteY3157" fmla="*/ 384336 h 1864576"/>
              <a:gd name="connsiteX3158" fmla="*/ 626502 w 1656655"/>
              <a:gd name="connsiteY3158" fmla="*/ 388429 h 1864576"/>
              <a:gd name="connsiteX3159" fmla="*/ 614474 w 1656655"/>
              <a:gd name="connsiteY3159" fmla="*/ 389403 h 1864576"/>
              <a:gd name="connsiteX3160" fmla="*/ 611758 w 1656655"/>
              <a:gd name="connsiteY3160" fmla="*/ 388234 h 1864576"/>
              <a:gd name="connsiteX3161" fmla="*/ 615443 w 1656655"/>
              <a:gd name="connsiteY3161" fmla="*/ 391352 h 1864576"/>
              <a:gd name="connsiteX3162" fmla="*/ 627667 w 1656655"/>
              <a:gd name="connsiteY3162" fmla="*/ 389403 h 1864576"/>
              <a:gd name="connsiteX3163" fmla="*/ 629414 w 1656655"/>
              <a:gd name="connsiteY3163" fmla="*/ 387844 h 1864576"/>
              <a:gd name="connsiteX3164" fmla="*/ 630965 w 1656655"/>
              <a:gd name="connsiteY3164" fmla="*/ 389598 h 1864576"/>
              <a:gd name="connsiteX3165" fmla="*/ 631161 w 1656655"/>
              <a:gd name="connsiteY3165" fmla="*/ 392717 h 1864576"/>
              <a:gd name="connsiteX3166" fmla="*/ 638731 w 1656655"/>
              <a:gd name="connsiteY3166" fmla="*/ 398369 h 1864576"/>
              <a:gd name="connsiteX3167" fmla="*/ 609429 w 1656655"/>
              <a:gd name="connsiteY3167" fmla="*/ 376930 h 1864576"/>
              <a:gd name="connsiteX3168" fmla="*/ 608455 w 1656655"/>
              <a:gd name="connsiteY3168" fmla="*/ 374786 h 1864576"/>
              <a:gd name="connsiteX3169" fmla="*/ 608264 w 1656655"/>
              <a:gd name="connsiteY3169" fmla="*/ 375566 h 1864576"/>
              <a:gd name="connsiteX3170" fmla="*/ 609429 w 1656655"/>
              <a:gd name="connsiteY3170" fmla="*/ 376930 h 1864576"/>
              <a:gd name="connsiteX3171" fmla="*/ 609429 w 1656655"/>
              <a:gd name="connsiteY3171" fmla="*/ 376930 h 1864576"/>
              <a:gd name="connsiteX3172" fmla="*/ 609429 w 1656655"/>
              <a:gd name="connsiteY3172" fmla="*/ 380633 h 1864576"/>
              <a:gd name="connsiteX3173" fmla="*/ 606708 w 1656655"/>
              <a:gd name="connsiteY3173" fmla="*/ 382387 h 1864576"/>
              <a:gd name="connsiteX3174" fmla="*/ 604966 w 1656655"/>
              <a:gd name="connsiteY3174" fmla="*/ 384726 h 1864576"/>
              <a:gd name="connsiteX3175" fmla="*/ 605156 w 1656655"/>
              <a:gd name="connsiteY3175" fmla="*/ 384726 h 1864576"/>
              <a:gd name="connsiteX3176" fmla="*/ 607682 w 1656655"/>
              <a:gd name="connsiteY3176" fmla="*/ 384726 h 1864576"/>
              <a:gd name="connsiteX3177" fmla="*/ 609815 w 1656655"/>
              <a:gd name="connsiteY3177" fmla="*/ 384141 h 1864576"/>
              <a:gd name="connsiteX3178" fmla="*/ 611758 w 1656655"/>
              <a:gd name="connsiteY3178" fmla="*/ 384921 h 1864576"/>
              <a:gd name="connsiteX3179" fmla="*/ 613892 w 1656655"/>
              <a:gd name="connsiteY3179" fmla="*/ 385116 h 1864576"/>
              <a:gd name="connsiteX3180" fmla="*/ 612727 w 1656655"/>
              <a:gd name="connsiteY3180" fmla="*/ 383167 h 1864576"/>
              <a:gd name="connsiteX3181" fmla="*/ 610593 w 1656655"/>
              <a:gd name="connsiteY3181" fmla="*/ 379074 h 1864576"/>
              <a:gd name="connsiteX3182" fmla="*/ 609429 w 1656655"/>
              <a:gd name="connsiteY3182" fmla="*/ 376930 h 1864576"/>
              <a:gd name="connsiteX3183" fmla="*/ 578183 w 1656655"/>
              <a:gd name="connsiteY3183" fmla="*/ 380243 h 1864576"/>
              <a:gd name="connsiteX3184" fmla="*/ 577018 w 1656655"/>
              <a:gd name="connsiteY3184" fmla="*/ 379659 h 1864576"/>
              <a:gd name="connsiteX3185" fmla="*/ 573524 w 1656655"/>
              <a:gd name="connsiteY3185" fmla="*/ 379659 h 1864576"/>
              <a:gd name="connsiteX3186" fmla="*/ 579543 w 1656655"/>
              <a:gd name="connsiteY3186" fmla="*/ 381413 h 1864576"/>
              <a:gd name="connsiteX3187" fmla="*/ 578183 w 1656655"/>
              <a:gd name="connsiteY3187" fmla="*/ 380243 h 1864576"/>
              <a:gd name="connsiteX3188" fmla="*/ 674631 w 1656655"/>
              <a:gd name="connsiteY3188" fmla="*/ 381802 h 1864576"/>
              <a:gd name="connsiteX3189" fmla="*/ 670168 w 1656655"/>
              <a:gd name="connsiteY3189" fmla="*/ 374981 h 1864576"/>
              <a:gd name="connsiteX3190" fmla="*/ 666869 w 1656655"/>
              <a:gd name="connsiteY3190" fmla="*/ 378294 h 1864576"/>
              <a:gd name="connsiteX3191" fmla="*/ 663375 w 1656655"/>
              <a:gd name="connsiteY3191" fmla="*/ 381413 h 1864576"/>
              <a:gd name="connsiteX3192" fmla="*/ 664736 w 1656655"/>
              <a:gd name="connsiteY3192" fmla="*/ 383946 h 1864576"/>
              <a:gd name="connsiteX3193" fmla="*/ 668616 w 1656655"/>
              <a:gd name="connsiteY3193" fmla="*/ 384336 h 1864576"/>
              <a:gd name="connsiteX3194" fmla="*/ 668807 w 1656655"/>
              <a:gd name="connsiteY3194" fmla="*/ 384531 h 1864576"/>
              <a:gd name="connsiteX3195" fmla="*/ 669003 w 1656655"/>
              <a:gd name="connsiteY3195" fmla="*/ 384726 h 1864576"/>
              <a:gd name="connsiteX3196" fmla="*/ 671719 w 1656655"/>
              <a:gd name="connsiteY3196" fmla="*/ 383167 h 1864576"/>
              <a:gd name="connsiteX3197" fmla="*/ 674631 w 1656655"/>
              <a:gd name="connsiteY3197" fmla="*/ 381802 h 1864576"/>
              <a:gd name="connsiteX3198" fmla="*/ 713441 w 1656655"/>
              <a:gd name="connsiteY3198" fmla="*/ 384921 h 1864576"/>
              <a:gd name="connsiteX3199" fmla="*/ 706845 w 1656655"/>
              <a:gd name="connsiteY3199" fmla="*/ 381997 h 1864576"/>
              <a:gd name="connsiteX3200" fmla="*/ 707623 w 1656655"/>
              <a:gd name="connsiteY3200" fmla="*/ 386480 h 1864576"/>
              <a:gd name="connsiteX3201" fmla="*/ 707814 w 1656655"/>
              <a:gd name="connsiteY3201" fmla="*/ 391352 h 1864576"/>
              <a:gd name="connsiteX3202" fmla="*/ 708205 w 1656655"/>
              <a:gd name="connsiteY3202" fmla="*/ 390962 h 1864576"/>
              <a:gd name="connsiteX3203" fmla="*/ 709370 w 1656655"/>
              <a:gd name="connsiteY3203" fmla="*/ 389793 h 1864576"/>
              <a:gd name="connsiteX3204" fmla="*/ 710726 w 1656655"/>
              <a:gd name="connsiteY3204" fmla="*/ 388234 h 1864576"/>
              <a:gd name="connsiteX3205" fmla="*/ 711504 w 1656655"/>
              <a:gd name="connsiteY3205" fmla="*/ 387454 h 1864576"/>
              <a:gd name="connsiteX3206" fmla="*/ 712086 w 1656655"/>
              <a:gd name="connsiteY3206" fmla="*/ 386675 h 1864576"/>
              <a:gd name="connsiteX3207" fmla="*/ 713441 w 1656655"/>
              <a:gd name="connsiteY3207" fmla="*/ 384921 h 1864576"/>
              <a:gd name="connsiteX3208" fmla="*/ 694621 w 1656655"/>
              <a:gd name="connsiteY3208" fmla="*/ 401877 h 1864576"/>
              <a:gd name="connsiteX3209" fmla="*/ 699084 w 1656655"/>
              <a:gd name="connsiteY3209" fmla="*/ 398953 h 1864576"/>
              <a:gd name="connsiteX3210" fmla="*/ 703160 w 1656655"/>
              <a:gd name="connsiteY3210" fmla="*/ 395640 h 1864576"/>
              <a:gd name="connsiteX3211" fmla="*/ 703742 w 1656655"/>
              <a:gd name="connsiteY3211" fmla="*/ 382972 h 1864576"/>
              <a:gd name="connsiteX3212" fmla="*/ 702578 w 1656655"/>
              <a:gd name="connsiteY3212" fmla="*/ 381218 h 1864576"/>
              <a:gd name="connsiteX3213" fmla="*/ 684917 w 1656655"/>
              <a:gd name="connsiteY3213" fmla="*/ 381802 h 1864576"/>
              <a:gd name="connsiteX3214" fmla="*/ 679093 w 1656655"/>
              <a:gd name="connsiteY3214" fmla="*/ 383362 h 1864576"/>
              <a:gd name="connsiteX3215" fmla="*/ 684530 w 1656655"/>
              <a:gd name="connsiteY3215" fmla="*/ 400317 h 1864576"/>
              <a:gd name="connsiteX3216" fmla="*/ 687050 w 1656655"/>
              <a:gd name="connsiteY3216" fmla="*/ 400512 h 1864576"/>
              <a:gd name="connsiteX3217" fmla="*/ 688602 w 1656655"/>
              <a:gd name="connsiteY3217" fmla="*/ 402072 h 1864576"/>
              <a:gd name="connsiteX3218" fmla="*/ 688797 w 1656655"/>
              <a:gd name="connsiteY3218" fmla="*/ 401877 h 1864576"/>
              <a:gd name="connsiteX3219" fmla="*/ 688993 w 1656655"/>
              <a:gd name="connsiteY3219" fmla="*/ 401682 h 1864576"/>
              <a:gd name="connsiteX3220" fmla="*/ 689184 w 1656655"/>
              <a:gd name="connsiteY3220" fmla="*/ 401292 h 1864576"/>
              <a:gd name="connsiteX3221" fmla="*/ 689766 w 1656655"/>
              <a:gd name="connsiteY3221" fmla="*/ 400707 h 1864576"/>
              <a:gd name="connsiteX3222" fmla="*/ 694621 w 1656655"/>
              <a:gd name="connsiteY3222" fmla="*/ 401877 h 1864576"/>
              <a:gd name="connsiteX3223" fmla="*/ 661628 w 1656655"/>
              <a:gd name="connsiteY3223" fmla="*/ 384921 h 1864576"/>
              <a:gd name="connsiteX3224" fmla="*/ 660855 w 1656655"/>
              <a:gd name="connsiteY3224" fmla="*/ 383556 h 1864576"/>
              <a:gd name="connsiteX3225" fmla="*/ 656779 w 1656655"/>
              <a:gd name="connsiteY3225" fmla="*/ 386870 h 1864576"/>
              <a:gd name="connsiteX3226" fmla="*/ 658912 w 1656655"/>
              <a:gd name="connsiteY3226" fmla="*/ 387065 h 1864576"/>
              <a:gd name="connsiteX3227" fmla="*/ 660659 w 1656655"/>
              <a:gd name="connsiteY3227" fmla="*/ 385116 h 1864576"/>
              <a:gd name="connsiteX3228" fmla="*/ 661628 w 1656655"/>
              <a:gd name="connsiteY3228" fmla="*/ 384921 h 1864576"/>
              <a:gd name="connsiteX3229" fmla="*/ 681423 w 1656655"/>
              <a:gd name="connsiteY3229" fmla="*/ 399928 h 1864576"/>
              <a:gd name="connsiteX3230" fmla="*/ 679485 w 1656655"/>
              <a:gd name="connsiteY3230" fmla="*/ 391352 h 1864576"/>
              <a:gd name="connsiteX3231" fmla="*/ 676182 w 1656655"/>
              <a:gd name="connsiteY3231" fmla="*/ 384336 h 1864576"/>
              <a:gd name="connsiteX3232" fmla="*/ 673275 w 1656655"/>
              <a:gd name="connsiteY3232" fmla="*/ 385700 h 1864576"/>
              <a:gd name="connsiteX3233" fmla="*/ 671915 w 1656655"/>
              <a:gd name="connsiteY3233" fmla="*/ 386480 h 1864576"/>
              <a:gd name="connsiteX3234" fmla="*/ 670946 w 1656655"/>
              <a:gd name="connsiteY3234" fmla="*/ 387065 h 1864576"/>
              <a:gd name="connsiteX3235" fmla="*/ 670750 w 1656655"/>
              <a:gd name="connsiteY3235" fmla="*/ 387259 h 1864576"/>
              <a:gd name="connsiteX3236" fmla="*/ 670554 w 1656655"/>
              <a:gd name="connsiteY3236" fmla="*/ 387454 h 1864576"/>
              <a:gd name="connsiteX3237" fmla="*/ 671915 w 1656655"/>
              <a:gd name="connsiteY3237" fmla="*/ 389208 h 1864576"/>
              <a:gd name="connsiteX3238" fmla="*/ 671719 w 1656655"/>
              <a:gd name="connsiteY3238" fmla="*/ 391937 h 1864576"/>
              <a:gd name="connsiteX3239" fmla="*/ 672497 w 1656655"/>
              <a:gd name="connsiteY3239" fmla="*/ 392327 h 1864576"/>
              <a:gd name="connsiteX3240" fmla="*/ 673857 w 1656655"/>
              <a:gd name="connsiteY3240" fmla="*/ 397394 h 1864576"/>
              <a:gd name="connsiteX3241" fmla="*/ 674244 w 1656655"/>
              <a:gd name="connsiteY3241" fmla="*/ 398369 h 1864576"/>
              <a:gd name="connsiteX3242" fmla="*/ 670363 w 1656655"/>
              <a:gd name="connsiteY3242" fmla="*/ 403436 h 1864576"/>
              <a:gd name="connsiteX3243" fmla="*/ 669972 w 1656655"/>
              <a:gd name="connsiteY3243" fmla="*/ 404021 h 1864576"/>
              <a:gd name="connsiteX3244" fmla="*/ 665900 w 1656655"/>
              <a:gd name="connsiteY3244" fmla="*/ 405190 h 1864576"/>
              <a:gd name="connsiteX3245" fmla="*/ 669003 w 1656655"/>
              <a:gd name="connsiteY3245" fmla="*/ 406554 h 1864576"/>
              <a:gd name="connsiteX3246" fmla="*/ 672497 w 1656655"/>
              <a:gd name="connsiteY3246" fmla="*/ 407334 h 1864576"/>
              <a:gd name="connsiteX3247" fmla="*/ 673079 w 1656655"/>
              <a:gd name="connsiteY3247" fmla="*/ 407919 h 1864576"/>
              <a:gd name="connsiteX3248" fmla="*/ 673857 w 1656655"/>
              <a:gd name="connsiteY3248" fmla="*/ 407529 h 1864576"/>
              <a:gd name="connsiteX3249" fmla="*/ 675599 w 1656655"/>
              <a:gd name="connsiteY3249" fmla="*/ 407139 h 1864576"/>
              <a:gd name="connsiteX3250" fmla="*/ 676573 w 1656655"/>
              <a:gd name="connsiteY3250" fmla="*/ 406944 h 1864576"/>
              <a:gd name="connsiteX3251" fmla="*/ 677542 w 1656655"/>
              <a:gd name="connsiteY3251" fmla="*/ 406749 h 1864576"/>
              <a:gd name="connsiteX3252" fmla="*/ 678125 w 1656655"/>
              <a:gd name="connsiteY3252" fmla="*/ 406164 h 1864576"/>
              <a:gd name="connsiteX3253" fmla="*/ 678707 w 1656655"/>
              <a:gd name="connsiteY3253" fmla="*/ 405775 h 1864576"/>
              <a:gd name="connsiteX3254" fmla="*/ 679872 w 1656655"/>
              <a:gd name="connsiteY3254" fmla="*/ 401877 h 1864576"/>
              <a:gd name="connsiteX3255" fmla="*/ 681036 w 1656655"/>
              <a:gd name="connsiteY3255" fmla="*/ 401292 h 1864576"/>
              <a:gd name="connsiteX3256" fmla="*/ 681423 w 1656655"/>
              <a:gd name="connsiteY3256" fmla="*/ 399928 h 1864576"/>
              <a:gd name="connsiteX3257" fmla="*/ 670554 w 1656655"/>
              <a:gd name="connsiteY3257" fmla="*/ 395835 h 1864576"/>
              <a:gd name="connsiteX3258" fmla="*/ 671136 w 1656655"/>
              <a:gd name="connsiteY3258" fmla="*/ 395445 h 1864576"/>
              <a:gd name="connsiteX3259" fmla="*/ 668807 w 1656655"/>
              <a:gd name="connsiteY3259" fmla="*/ 394666 h 1864576"/>
              <a:gd name="connsiteX3260" fmla="*/ 666674 w 1656655"/>
              <a:gd name="connsiteY3260" fmla="*/ 393886 h 1864576"/>
              <a:gd name="connsiteX3261" fmla="*/ 667647 w 1656655"/>
              <a:gd name="connsiteY3261" fmla="*/ 391742 h 1864576"/>
              <a:gd name="connsiteX3262" fmla="*/ 668807 w 1656655"/>
              <a:gd name="connsiteY3262" fmla="*/ 389793 h 1864576"/>
              <a:gd name="connsiteX3263" fmla="*/ 667256 w 1656655"/>
              <a:gd name="connsiteY3263" fmla="*/ 389793 h 1864576"/>
              <a:gd name="connsiteX3264" fmla="*/ 666483 w 1656655"/>
              <a:gd name="connsiteY3264" fmla="*/ 387259 h 1864576"/>
              <a:gd name="connsiteX3265" fmla="*/ 665122 w 1656655"/>
              <a:gd name="connsiteY3265" fmla="*/ 387259 h 1864576"/>
              <a:gd name="connsiteX3266" fmla="*/ 662793 w 1656655"/>
              <a:gd name="connsiteY3266" fmla="*/ 388234 h 1864576"/>
              <a:gd name="connsiteX3267" fmla="*/ 661628 w 1656655"/>
              <a:gd name="connsiteY3267" fmla="*/ 387649 h 1864576"/>
              <a:gd name="connsiteX3268" fmla="*/ 661824 w 1656655"/>
              <a:gd name="connsiteY3268" fmla="*/ 390378 h 1864576"/>
              <a:gd name="connsiteX3269" fmla="*/ 660659 w 1656655"/>
              <a:gd name="connsiteY3269" fmla="*/ 392132 h 1864576"/>
              <a:gd name="connsiteX3270" fmla="*/ 658717 w 1656655"/>
              <a:gd name="connsiteY3270" fmla="*/ 390768 h 1864576"/>
              <a:gd name="connsiteX3271" fmla="*/ 656970 w 1656655"/>
              <a:gd name="connsiteY3271" fmla="*/ 389793 h 1864576"/>
              <a:gd name="connsiteX3272" fmla="*/ 656970 w 1656655"/>
              <a:gd name="connsiteY3272" fmla="*/ 389988 h 1864576"/>
              <a:gd name="connsiteX3273" fmla="*/ 657165 w 1656655"/>
              <a:gd name="connsiteY3273" fmla="*/ 390378 h 1864576"/>
              <a:gd name="connsiteX3274" fmla="*/ 657361 w 1656655"/>
              <a:gd name="connsiteY3274" fmla="*/ 391157 h 1864576"/>
              <a:gd name="connsiteX3275" fmla="*/ 656583 w 1656655"/>
              <a:gd name="connsiteY3275" fmla="*/ 392327 h 1864576"/>
              <a:gd name="connsiteX3276" fmla="*/ 655032 w 1656655"/>
              <a:gd name="connsiteY3276" fmla="*/ 392327 h 1864576"/>
              <a:gd name="connsiteX3277" fmla="*/ 654645 w 1656655"/>
              <a:gd name="connsiteY3277" fmla="*/ 393496 h 1864576"/>
              <a:gd name="connsiteX3278" fmla="*/ 655810 w 1656655"/>
              <a:gd name="connsiteY3278" fmla="*/ 395835 h 1864576"/>
              <a:gd name="connsiteX3279" fmla="*/ 654645 w 1656655"/>
              <a:gd name="connsiteY3279" fmla="*/ 396614 h 1864576"/>
              <a:gd name="connsiteX3280" fmla="*/ 656001 w 1656655"/>
              <a:gd name="connsiteY3280" fmla="*/ 397394 h 1864576"/>
              <a:gd name="connsiteX3281" fmla="*/ 660273 w 1656655"/>
              <a:gd name="connsiteY3281" fmla="*/ 396420 h 1864576"/>
              <a:gd name="connsiteX3282" fmla="*/ 659881 w 1656655"/>
              <a:gd name="connsiteY3282" fmla="*/ 399343 h 1864576"/>
              <a:gd name="connsiteX3283" fmla="*/ 650760 w 1656655"/>
              <a:gd name="connsiteY3283" fmla="*/ 401487 h 1864576"/>
              <a:gd name="connsiteX3284" fmla="*/ 647461 w 1656655"/>
              <a:gd name="connsiteY3284" fmla="*/ 399538 h 1864576"/>
              <a:gd name="connsiteX3285" fmla="*/ 645524 w 1656655"/>
              <a:gd name="connsiteY3285" fmla="*/ 398369 h 1864576"/>
              <a:gd name="connsiteX3286" fmla="*/ 646297 w 1656655"/>
              <a:gd name="connsiteY3286" fmla="*/ 399733 h 1864576"/>
              <a:gd name="connsiteX3287" fmla="*/ 649595 w 1656655"/>
              <a:gd name="connsiteY3287" fmla="*/ 402656 h 1864576"/>
              <a:gd name="connsiteX3288" fmla="*/ 656583 w 1656655"/>
              <a:gd name="connsiteY3288" fmla="*/ 403046 h 1864576"/>
              <a:gd name="connsiteX3289" fmla="*/ 659691 w 1656655"/>
              <a:gd name="connsiteY3289" fmla="*/ 402656 h 1864576"/>
              <a:gd name="connsiteX3290" fmla="*/ 660273 w 1656655"/>
              <a:gd name="connsiteY3290" fmla="*/ 404215 h 1864576"/>
              <a:gd name="connsiteX3291" fmla="*/ 668616 w 1656655"/>
              <a:gd name="connsiteY3291" fmla="*/ 410452 h 1864576"/>
              <a:gd name="connsiteX3292" fmla="*/ 670168 w 1656655"/>
              <a:gd name="connsiteY3292" fmla="*/ 409867 h 1864576"/>
              <a:gd name="connsiteX3293" fmla="*/ 671915 w 1656655"/>
              <a:gd name="connsiteY3293" fmla="*/ 412401 h 1864576"/>
              <a:gd name="connsiteX3294" fmla="*/ 672301 w 1656655"/>
              <a:gd name="connsiteY3294" fmla="*/ 413961 h 1864576"/>
              <a:gd name="connsiteX3295" fmla="*/ 680650 w 1656655"/>
              <a:gd name="connsiteY3295" fmla="*/ 416105 h 1864576"/>
              <a:gd name="connsiteX3296" fmla="*/ 684139 w 1656655"/>
              <a:gd name="connsiteY3296" fmla="*/ 413376 h 1864576"/>
              <a:gd name="connsiteX3297" fmla="*/ 684721 w 1656655"/>
              <a:gd name="connsiteY3297" fmla="*/ 412791 h 1864576"/>
              <a:gd name="connsiteX3298" fmla="*/ 685113 w 1656655"/>
              <a:gd name="connsiteY3298" fmla="*/ 412206 h 1864576"/>
              <a:gd name="connsiteX3299" fmla="*/ 684917 w 1656655"/>
              <a:gd name="connsiteY3299" fmla="*/ 412401 h 1864576"/>
              <a:gd name="connsiteX3300" fmla="*/ 683752 w 1656655"/>
              <a:gd name="connsiteY3300" fmla="*/ 413571 h 1864576"/>
              <a:gd name="connsiteX3301" fmla="*/ 677738 w 1656655"/>
              <a:gd name="connsiteY3301" fmla="*/ 415910 h 1864576"/>
              <a:gd name="connsiteX3302" fmla="*/ 672110 w 1656655"/>
              <a:gd name="connsiteY3302" fmla="*/ 410452 h 1864576"/>
              <a:gd name="connsiteX3303" fmla="*/ 670363 w 1656655"/>
              <a:gd name="connsiteY3303" fmla="*/ 409283 h 1864576"/>
              <a:gd name="connsiteX3304" fmla="*/ 664540 w 1656655"/>
              <a:gd name="connsiteY3304" fmla="*/ 407724 h 1864576"/>
              <a:gd name="connsiteX3305" fmla="*/ 661824 w 1656655"/>
              <a:gd name="connsiteY3305" fmla="*/ 403241 h 1864576"/>
              <a:gd name="connsiteX3306" fmla="*/ 663958 w 1656655"/>
              <a:gd name="connsiteY3306" fmla="*/ 398174 h 1864576"/>
              <a:gd name="connsiteX3307" fmla="*/ 665509 w 1656655"/>
              <a:gd name="connsiteY3307" fmla="*/ 400317 h 1864576"/>
              <a:gd name="connsiteX3308" fmla="*/ 667452 w 1656655"/>
              <a:gd name="connsiteY3308" fmla="*/ 401682 h 1864576"/>
              <a:gd name="connsiteX3309" fmla="*/ 668421 w 1656655"/>
              <a:gd name="connsiteY3309" fmla="*/ 399343 h 1864576"/>
              <a:gd name="connsiteX3310" fmla="*/ 671136 w 1656655"/>
              <a:gd name="connsiteY3310" fmla="*/ 399928 h 1864576"/>
              <a:gd name="connsiteX3311" fmla="*/ 670554 w 1656655"/>
              <a:gd name="connsiteY3311" fmla="*/ 398563 h 1864576"/>
              <a:gd name="connsiteX3312" fmla="*/ 670554 w 1656655"/>
              <a:gd name="connsiteY3312" fmla="*/ 395835 h 1864576"/>
              <a:gd name="connsiteX3313" fmla="*/ 596617 w 1656655"/>
              <a:gd name="connsiteY3313" fmla="*/ 388429 h 1864576"/>
              <a:gd name="connsiteX3314" fmla="*/ 596231 w 1656655"/>
              <a:gd name="connsiteY3314" fmla="*/ 387844 h 1864576"/>
              <a:gd name="connsiteX3315" fmla="*/ 595648 w 1656655"/>
              <a:gd name="connsiteY3315" fmla="*/ 388234 h 1864576"/>
              <a:gd name="connsiteX3316" fmla="*/ 596617 w 1656655"/>
              <a:gd name="connsiteY3316" fmla="*/ 388429 h 1864576"/>
              <a:gd name="connsiteX3317" fmla="*/ 654449 w 1656655"/>
              <a:gd name="connsiteY3317" fmla="*/ 388624 h 1864576"/>
              <a:gd name="connsiteX3318" fmla="*/ 652702 w 1656655"/>
              <a:gd name="connsiteY3318" fmla="*/ 389793 h 1864576"/>
              <a:gd name="connsiteX3319" fmla="*/ 654254 w 1656655"/>
              <a:gd name="connsiteY3319" fmla="*/ 389403 h 1864576"/>
              <a:gd name="connsiteX3320" fmla="*/ 654449 w 1656655"/>
              <a:gd name="connsiteY3320" fmla="*/ 388624 h 1864576"/>
              <a:gd name="connsiteX3321" fmla="*/ 651924 w 1656655"/>
              <a:gd name="connsiteY3321" fmla="*/ 395835 h 1864576"/>
              <a:gd name="connsiteX3322" fmla="*/ 650569 w 1656655"/>
              <a:gd name="connsiteY3322" fmla="*/ 392911 h 1864576"/>
              <a:gd name="connsiteX3323" fmla="*/ 652120 w 1656655"/>
              <a:gd name="connsiteY3323" fmla="*/ 390183 h 1864576"/>
              <a:gd name="connsiteX3324" fmla="*/ 650177 w 1656655"/>
              <a:gd name="connsiteY3324" fmla="*/ 391352 h 1864576"/>
              <a:gd name="connsiteX3325" fmla="*/ 644550 w 1656655"/>
              <a:gd name="connsiteY3325" fmla="*/ 394276 h 1864576"/>
              <a:gd name="connsiteX3326" fmla="*/ 644359 w 1656655"/>
              <a:gd name="connsiteY3326" fmla="*/ 394276 h 1864576"/>
              <a:gd name="connsiteX3327" fmla="*/ 644163 w 1656655"/>
              <a:gd name="connsiteY3327" fmla="*/ 394276 h 1864576"/>
              <a:gd name="connsiteX3328" fmla="*/ 646106 w 1656655"/>
              <a:gd name="connsiteY3328" fmla="*/ 395445 h 1864576"/>
              <a:gd name="connsiteX3329" fmla="*/ 648435 w 1656655"/>
              <a:gd name="connsiteY3329" fmla="*/ 396030 h 1864576"/>
              <a:gd name="connsiteX3330" fmla="*/ 649018 w 1656655"/>
              <a:gd name="connsiteY3330" fmla="*/ 397004 h 1864576"/>
              <a:gd name="connsiteX3331" fmla="*/ 651734 w 1656655"/>
              <a:gd name="connsiteY3331" fmla="*/ 398953 h 1864576"/>
              <a:gd name="connsiteX3332" fmla="*/ 651924 w 1656655"/>
              <a:gd name="connsiteY3332" fmla="*/ 395835 h 1864576"/>
              <a:gd name="connsiteX3333" fmla="*/ 572942 w 1656655"/>
              <a:gd name="connsiteY3333" fmla="*/ 392522 h 1864576"/>
              <a:gd name="connsiteX3334" fmla="*/ 576436 w 1656655"/>
              <a:gd name="connsiteY3334" fmla="*/ 393106 h 1864576"/>
              <a:gd name="connsiteX3335" fmla="*/ 580703 w 1656655"/>
              <a:gd name="connsiteY3335" fmla="*/ 393106 h 1864576"/>
              <a:gd name="connsiteX3336" fmla="*/ 630965 w 1656655"/>
              <a:gd name="connsiteY3336" fmla="*/ 401682 h 1864576"/>
              <a:gd name="connsiteX3337" fmla="*/ 670750 w 1656655"/>
              <a:gd name="connsiteY3337" fmla="*/ 420782 h 1864576"/>
              <a:gd name="connsiteX3338" fmla="*/ 673275 w 1656655"/>
              <a:gd name="connsiteY3338" fmla="*/ 422536 h 1864576"/>
              <a:gd name="connsiteX3339" fmla="*/ 674826 w 1656655"/>
              <a:gd name="connsiteY3339" fmla="*/ 422926 h 1864576"/>
              <a:gd name="connsiteX3340" fmla="*/ 675409 w 1656655"/>
              <a:gd name="connsiteY3340" fmla="*/ 421562 h 1864576"/>
              <a:gd name="connsiteX3341" fmla="*/ 665318 w 1656655"/>
              <a:gd name="connsiteY3341" fmla="*/ 414740 h 1864576"/>
              <a:gd name="connsiteX3342" fmla="*/ 575658 w 1656655"/>
              <a:gd name="connsiteY3342" fmla="*/ 390768 h 1864576"/>
              <a:gd name="connsiteX3343" fmla="*/ 573720 w 1656655"/>
              <a:gd name="connsiteY3343" fmla="*/ 390962 h 1864576"/>
              <a:gd name="connsiteX3344" fmla="*/ 572942 w 1656655"/>
              <a:gd name="connsiteY3344" fmla="*/ 392522 h 1864576"/>
              <a:gd name="connsiteX3345" fmla="*/ 579734 w 1656655"/>
              <a:gd name="connsiteY3345" fmla="*/ 406359 h 1864576"/>
              <a:gd name="connsiteX3346" fmla="*/ 579348 w 1656655"/>
              <a:gd name="connsiteY3346" fmla="*/ 405775 h 1864576"/>
              <a:gd name="connsiteX3347" fmla="*/ 578961 w 1656655"/>
              <a:gd name="connsiteY3347" fmla="*/ 405190 h 1864576"/>
              <a:gd name="connsiteX3348" fmla="*/ 577796 w 1656655"/>
              <a:gd name="connsiteY3348" fmla="*/ 400707 h 1864576"/>
              <a:gd name="connsiteX3349" fmla="*/ 579734 w 1656655"/>
              <a:gd name="connsiteY3349" fmla="*/ 396809 h 1864576"/>
              <a:gd name="connsiteX3350" fmla="*/ 580899 w 1656655"/>
              <a:gd name="connsiteY3350" fmla="*/ 396030 h 1864576"/>
              <a:gd name="connsiteX3351" fmla="*/ 572169 w 1656655"/>
              <a:gd name="connsiteY3351" fmla="*/ 396420 h 1864576"/>
              <a:gd name="connsiteX3352" fmla="*/ 569840 w 1656655"/>
              <a:gd name="connsiteY3352" fmla="*/ 404410 h 1864576"/>
              <a:gd name="connsiteX3353" fmla="*/ 574498 w 1656655"/>
              <a:gd name="connsiteY3353" fmla="*/ 406164 h 1864576"/>
              <a:gd name="connsiteX3354" fmla="*/ 579734 w 1656655"/>
              <a:gd name="connsiteY3354" fmla="*/ 406359 h 1864576"/>
              <a:gd name="connsiteX3355" fmla="*/ 602245 w 1656655"/>
              <a:gd name="connsiteY3355" fmla="*/ 397979 h 1864576"/>
              <a:gd name="connsiteX3356" fmla="*/ 586918 w 1656655"/>
              <a:gd name="connsiteY3356" fmla="*/ 396420 h 1864576"/>
              <a:gd name="connsiteX3357" fmla="*/ 587305 w 1656655"/>
              <a:gd name="connsiteY3357" fmla="*/ 396614 h 1864576"/>
              <a:gd name="connsiteX3358" fmla="*/ 588856 w 1656655"/>
              <a:gd name="connsiteY3358" fmla="*/ 404605 h 1864576"/>
              <a:gd name="connsiteX3359" fmla="*/ 586918 w 1656655"/>
              <a:gd name="connsiteY3359" fmla="*/ 406554 h 1864576"/>
              <a:gd name="connsiteX3360" fmla="*/ 593319 w 1656655"/>
              <a:gd name="connsiteY3360" fmla="*/ 407139 h 1864576"/>
              <a:gd name="connsiteX3361" fmla="*/ 599529 w 1656655"/>
              <a:gd name="connsiteY3361" fmla="*/ 407919 h 1864576"/>
              <a:gd name="connsiteX3362" fmla="*/ 599142 w 1656655"/>
              <a:gd name="connsiteY3362" fmla="*/ 407334 h 1864576"/>
              <a:gd name="connsiteX3363" fmla="*/ 602245 w 1656655"/>
              <a:gd name="connsiteY3363" fmla="*/ 397979 h 1864576"/>
              <a:gd name="connsiteX3364" fmla="*/ 622235 w 1656655"/>
              <a:gd name="connsiteY3364" fmla="*/ 402461 h 1864576"/>
              <a:gd name="connsiteX3365" fmla="*/ 607099 w 1656655"/>
              <a:gd name="connsiteY3365" fmla="*/ 398953 h 1864576"/>
              <a:gd name="connsiteX3366" fmla="*/ 607486 w 1656655"/>
              <a:gd name="connsiteY3366" fmla="*/ 399148 h 1864576"/>
              <a:gd name="connsiteX3367" fmla="*/ 608264 w 1656655"/>
              <a:gd name="connsiteY3367" fmla="*/ 399928 h 1864576"/>
              <a:gd name="connsiteX3368" fmla="*/ 606321 w 1656655"/>
              <a:gd name="connsiteY3368" fmla="*/ 409478 h 1864576"/>
              <a:gd name="connsiteX3369" fmla="*/ 619323 w 1656655"/>
              <a:gd name="connsiteY3369" fmla="*/ 412596 h 1864576"/>
              <a:gd name="connsiteX3370" fmla="*/ 618354 w 1656655"/>
              <a:gd name="connsiteY3370" fmla="*/ 411427 h 1864576"/>
              <a:gd name="connsiteX3371" fmla="*/ 617772 w 1656655"/>
              <a:gd name="connsiteY3371" fmla="*/ 406359 h 1864576"/>
              <a:gd name="connsiteX3372" fmla="*/ 622235 w 1656655"/>
              <a:gd name="connsiteY3372" fmla="*/ 402461 h 1864576"/>
              <a:gd name="connsiteX3373" fmla="*/ 584006 w 1656655"/>
              <a:gd name="connsiteY3373" fmla="*/ 398563 h 1864576"/>
              <a:gd name="connsiteX3374" fmla="*/ 580703 w 1656655"/>
              <a:gd name="connsiteY3374" fmla="*/ 400902 h 1864576"/>
              <a:gd name="connsiteX3375" fmla="*/ 583033 w 1656655"/>
              <a:gd name="connsiteY3375" fmla="*/ 404410 h 1864576"/>
              <a:gd name="connsiteX3376" fmla="*/ 584006 w 1656655"/>
              <a:gd name="connsiteY3376" fmla="*/ 398563 h 1864576"/>
              <a:gd name="connsiteX3377" fmla="*/ 624951 w 1656655"/>
              <a:gd name="connsiteY3377" fmla="*/ 414350 h 1864576"/>
              <a:gd name="connsiteX3378" fmla="*/ 637567 w 1656655"/>
              <a:gd name="connsiteY3378" fmla="*/ 418833 h 1864576"/>
              <a:gd name="connsiteX3379" fmla="*/ 636598 w 1656655"/>
              <a:gd name="connsiteY3379" fmla="*/ 415715 h 1864576"/>
              <a:gd name="connsiteX3380" fmla="*/ 639504 w 1656655"/>
              <a:gd name="connsiteY3380" fmla="*/ 410452 h 1864576"/>
              <a:gd name="connsiteX3381" fmla="*/ 642612 w 1656655"/>
              <a:gd name="connsiteY3381" fmla="*/ 409478 h 1864576"/>
              <a:gd name="connsiteX3382" fmla="*/ 628058 w 1656655"/>
              <a:gd name="connsiteY3382" fmla="*/ 404215 h 1864576"/>
              <a:gd name="connsiteX3383" fmla="*/ 629414 w 1656655"/>
              <a:gd name="connsiteY3383" fmla="*/ 406944 h 1864576"/>
              <a:gd name="connsiteX3384" fmla="*/ 624951 w 1656655"/>
              <a:gd name="connsiteY3384" fmla="*/ 414350 h 1864576"/>
              <a:gd name="connsiteX3385" fmla="*/ 604383 w 1656655"/>
              <a:gd name="connsiteY3385" fmla="*/ 401097 h 1864576"/>
              <a:gd name="connsiteX3386" fmla="*/ 603219 w 1656655"/>
              <a:gd name="connsiteY3386" fmla="*/ 406749 h 1864576"/>
              <a:gd name="connsiteX3387" fmla="*/ 604383 w 1656655"/>
              <a:gd name="connsiteY3387" fmla="*/ 401097 h 1864576"/>
              <a:gd name="connsiteX3388" fmla="*/ 681227 w 1656655"/>
              <a:gd name="connsiteY3388" fmla="*/ 408503 h 1864576"/>
              <a:gd name="connsiteX3389" fmla="*/ 684917 w 1656655"/>
              <a:gd name="connsiteY3389" fmla="*/ 409478 h 1864576"/>
              <a:gd name="connsiteX3390" fmla="*/ 686277 w 1656655"/>
              <a:gd name="connsiteY3390" fmla="*/ 412012 h 1864576"/>
              <a:gd name="connsiteX3391" fmla="*/ 688411 w 1656655"/>
              <a:gd name="connsiteY3391" fmla="*/ 410842 h 1864576"/>
              <a:gd name="connsiteX3392" fmla="*/ 689380 w 1656655"/>
              <a:gd name="connsiteY3392" fmla="*/ 410257 h 1864576"/>
              <a:gd name="connsiteX3393" fmla="*/ 690544 w 1656655"/>
              <a:gd name="connsiteY3393" fmla="*/ 408113 h 1864576"/>
              <a:gd name="connsiteX3394" fmla="*/ 693456 w 1656655"/>
              <a:gd name="connsiteY3394" fmla="*/ 405969 h 1864576"/>
              <a:gd name="connsiteX3395" fmla="*/ 692096 w 1656655"/>
              <a:gd name="connsiteY3395" fmla="*/ 404021 h 1864576"/>
              <a:gd name="connsiteX3396" fmla="*/ 691905 w 1656655"/>
              <a:gd name="connsiteY3396" fmla="*/ 403241 h 1864576"/>
              <a:gd name="connsiteX3397" fmla="*/ 690544 w 1656655"/>
              <a:gd name="connsiteY3397" fmla="*/ 405969 h 1864576"/>
              <a:gd name="connsiteX3398" fmla="*/ 688993 w 1656655"/>
              <a:gd name="connsiteY3398" fmla="*/ 408503 h 1864576"/>
              <a:gd name="connsiteX3399" fmla="*/ 687437 w 1656655"/>
              <a:gd name="connsiteY3399" fmla="*/ 407919 h 1864576"/>
              <a:gd name="connsiteX3400" fmla="*/ 685886 w 1656655"/>
              <a:gd name="connsiteY3400" fmla="*/ 403241 h 1864576"/>
              <a:gd name="connsiteX3401" fmla="*/ 683948 w 1656655"/>
              <a:gd name="connsiteY3401" fmla="*/ 404021 h 1864576"/>
              <a:gd name="connsiteX3402" fmla="*/ 682201 w 1656655"/>
              <a:gd name="connsiteY3402" fmla="*/ 404605 h 1864576"/>
              <a:gd name="connsiteX3403" fmla="*/ 683170 w 1656655"/>
              <a:gd name="connsiteY3403" fmla="*/ 406749 h 1864576"/>
              <a:gd name="connsiteX3404" fmla="*/ 681227 w 1656655"/>
              <a:gd name="connsiteY3404" fmla="*/ 408503 h 1864576"/>
              <a:gd name="connsiteX3405" fmla="*/ 657748 w 1656655"/>
              <a:gd name="connsiteY3405" fmla="*/ 406359 h 1864576"/>
              <a:gd name="connsiteX3406" fmla="*/ 656970 w 1656655"/>
              <a:gd name="connsiteY3406" fmla="*/ 406554 h 1864576"/>
              <a:gd name="connsiteX3407" fmla="*/ 657943 w 1656655"/>
              <a:gd name="connsiteY3407" fmla="*/ 406944 h 1864576"/>
              <a:gd name="connsiteX3408" fmla="*/ 657748 w 1656655"/>
              <a:gd name="connsiteY3408" fmla="*/ 406359 h 1864576"/>
              <a:gd name="connsiteX3409" fmla="*/ 626502 w 1656655"/>
              <a:gd name="connsiteY3409" fmla="*/ 408893 h 1864576"/>
              <a:gd name="connsiteX3410" fmla="*/ 624178 w 1656655"/>
              <a:gd name="connsiteY3410" fmla="*/ 405385 h 1864576"/>
              <a:gd name="connsiteX3411" fmla="*/ 620875 w 1656655"/>
              <a:gd name="connsiteY3411" fmla="*/ 407919 h 1864576"/>
              <a:gd name="connsiteX3412" fmla="*/ 623400 w 1656655"/>
              <a:gd name="connsiteY3412" fmla="*/ 411232 h 1864576"/>
              <a:gd name="connsiteX3413" fmla="*/ 626502 w 1656655"/>
              <a:gd name="connsiteY3413" fmla="*/ 408893 h 1864576"/>
              <a:gd name="connsiteX3414" fmla="*/ 681423 w 1656655"/>
              <a:gd name="connsiteY3414" fmla="*/ 412012 h 1864576"/>
              <a:gd name="connsiteX3415" fmla="*/ 679676 w 1656655"/>
              <a:gd name="connsiteY3415" fmla="*/ 411037 h 1864576"/>
              <a:gd name="connsiteX3416" fmla="*/ 678320 w 1656655"/>
              <a:gd name="connsiteY3416" fmla="*/ 409673 h 1864576"/>
              <a:gd name="connsiteX3417" fmla="*/ 675599 w 1656655"/>
              <a:gd name="connsiteY3417" fmla="*/ 410062 h 1864576"/>
              <a:gd name="connsiteX3418" fmla="*/ 681423 w 1656655"/>
              <a:gd name="connsiteY3418" fmla="*/ 412012 h 1864576"/>
              <a:gd name="connsiteX3419" fmla="*/ 643967 w 1656655"/>
              <a:gd name="connsiteY3419" fmla="*/ 421562 h 1864576"/>
              <a:gd name="connsiteX3420" fmla="*/ 654063 w 1656655"/>
              <a:gd name="connsiteY3420" fmla="*/ 426629 h 1864576"/>
              <a:gd name="connsiteX3421" fmla="*/ 655418 w 1656655"/>
              <a:gd name="connsiteY3421" fmla="*/ 427408 h 1864576"/>
              <a:gd name="connsiteX3422" fmla="*/ 654836 w 1656655"/>
              <a:gd name="connsiteY3422" fmla="*/ 424095 h 1864576"/>
              <a:gd name="connsiteX3423" fmla="*/ 660855 w 1656655"/>
              <a:gd name="connsiteY3423" fmla="*/ 418638 h 1864576"/>
              <a:gd name="connsiteX3424" fmla="*/ 647075 w 1656655"/>
              <a:gd name="connsiteY3424" fmla="*/ 411621 h 1864576"/>
              <a:gd name="connsiteX3425" fmla="*/ 648435 w 1656655"/>
              <a:gd name="connsiteY3425" fmla="*/ 414350 h 1864576"/>
              <a:gd name="connsiteX3426" fmla="*/ 643967 w 1656655"/>
              <a:gd name="connsiteY3426" fmla="*/ 421562 h 1864576"/>
              <a:gd name="connsiteX3427" fmla="*/ 570422 w 1656655"/>
              <a:gd name="connsiteY3427" fmla="*/ 411817 h 1864576"/>
              <a:gd name="connsiteX3428" fmla="*/ 572942 w 1656655"/>
              <a:gd name="connsiteY3428" fmla="*/ 413181 h 1864576"/>
              <a:gd name="connsiteX3429" fmla="*/ 636015 w 1656655"/>
              <a:gd name="connsiteY3429" fmla="*/ 426044 h 1864576"/>
              <a:gd name="connsiteX3430" fmla="*/ 641643 w 1656655"/>
              <a:gd name="connsiteY3430" fmla="*/ 428383 h 1864576"/>
              <a:gd name="connsiteX3431" fmla="*/ 652316 w 1656655"/>
              <a:gd name="connsiteY3431" fmla="*/ 433645 h 1864576"/>
              <a:gd name="connsiteX3432" fmla="*/ 662406 w 1656655"/>
              <a:gd name="connsiteY3432" fmla="*/ 439687 h 1864576"/>
              <a:gd name="connsiteX3433" fmla="*/ 665122 w 1656655"/>
              <a:gd name="connsiteY3433" fmla="*/ 440856 h 1864576"/>
              <a:gd name="connsiteX3434" fmla="*/ 666674 w 1656655"/>
              <a:gd name="connsiteY3434" fmla="*/ 438518 h 1864576"/>
              <a:gd name="connsiteX3435" fmla="*/ 664540 w 1656655"/>
              <a:gd name="connsiteY3435" fmla="*/ 436569 h 1864576"/>
              <a:gd name="connsiteX3436" fmla="*/ 662020 w 1656655"/>
              <a:gd name="connsiteY3436" fmla="*/ 435009 h 1864576"/>
              <a:gd name="connsiteX3437" fmla="*/ 623786 w 1656655"/>
              <a:gd name="connsiteY3437" fmla="*/ 417274 h 1864576"/>
              <a:gd name="connsiteX3438" fmla="*/ 575658 w 1656655"/>
              <a:gd name="connsiteY3438" fmla="*/ 409283 h 1864576"/>
              <a:gd name="connsiteX3439" fmla="*/ 571587 w 1656655"/>
              <a:gd name="connsiteY3439" fmla="*/ 409283 h 1864576"/>
              <a:gd name="connsiteX3440" fmla="*/ 570422 w 1656655"/>
              <a:gd name="connsiteY3440" fmla="*/ 411817 h 1864576"/>
              <a:gd name="connsiteX3441" fmla="*/ 645524 w 1656655"/>
              <a:gd name="connsiteY3441" fmla="*/ 415910 h 1864576"/>
              <a:gd name="connsiteX3442" fmla="*/ 642998 w 1656655"/>
              <a:gd name="connsiteY3442" fmla="*/ 412596 h 1864576"/>
              <a:gd name="connsiteX3443" fmla="*/ 639700 w 1656655"/>
              <a:gd name="connsiteY3443" fmla="*/ 415325 h 1864576"/>
              <a:gd name="connsiteX3444" fmla="*/ 642225 w 1656655"/>
              <a:gd name="connsiteY3444" fmla="*/ 418638 h 1864576"/>
              <a:gd name="connsiteX3445" fmla="*/ 645524 w 1656655"/>
              <a:gd name="connsiteY3445" fmla="*/ 415910 h 1864576"/>
              <a:gd name="connsiteX3446" fmla="*/ 661437 w 1656655"/>
              <a:gd name="connsiteY3446" fmla="*/ 430722 h 1864576"/>
              <a:gd name="connsiteX3447" fmla="*/ 667452 w 1656655"/>
              <a:gd name="connsiteY3447" fmla="*/ 434620 h 1864576"/>
              <a:gd name="connsiteX3448" fmla="*/ 674048 w 1656655"/>
              <a:gd name="connsiteY3448" fmla="*/ 432476 h 1864576"/>
              <a:gd name="connsiteX3449" fmla="*/ 672301 w 1656655"/>
              <a:gd name="connsiteY3449" fmla="*/ 425849 h 1864576"/>
              <a:gd name="connsiteX3450" fmla="*/ 666287 w 1656655"/>
              <a:gd name="connsiteY3450" fmla="*/ 421951 h 1864576"/>
              <a:gd name="connsiteX3451" fmla="*/ 667065 w 1656655"/>
              <a:gd name="connsiteY3451" fmla="*/ 425070 h 1864576"/>
              <a:gd name="connsiteX3452" fmla="*/ 661437 w 1656655"/>
              <a:gd name="connsiteY3452" fmla="*/ 430722 h 1864576"/>
              <a:gd name="connsiteX3453" fmla="*/ 648239 w 1656655"/>
              <a:gd name="connsiteY3453" fmla="*/ 322554 h 1864576"/>
              <a:gd name="connsiteX3454" fmla="*/ 652507 w 1656655"/>
              <a:gd name="connsiteY3454" fmla="*/ 328011 h 1864576"/>
              <a:gd name="connsiteX3455" fmla="*/ 646879 w 1656655"/>
              <a:gd name="connsiteY3455" fmla="*/ 332299 h 1864576"/>
              <a:gd name="connsiteX3456" fmla="*/ 642808 w 1656655"/>
              <a:gd name="connsiteY3456" fmla="*/ 326842 h 1864576"/>
              <a:gd name="connsiteX3457" fmla="*/ 648239 w 1656655"/>
              <a:gd name="connsiteY3457" fmla="*/ 322554 h 1864576"/>
              <a:gd name="connsiteX3458" fmla="*/ 648626 w 1656655"/>
              <a:gd name="connsiteY3458" fmla="*/ 328791 h 1864576"/>
              <a:gd name="connsiteX3459" fmla="*/ 649404 w 1656655"/>
              <a:gd name="connsiteY3459" fmla="*/ 328011 h 1864576"/>
              <a:gd name="connsiteX3460" fmla="*/ 649595 w 1656655"/>
              <a:gd name="connsiteY3460" fmla="*/ 327426 h 1864576"/>
              <a:gd name="connsiteX3461" fmla="*/ 647853 w 1656655"/>
              <a:gd name="connsiteY3461" fmla="*/ 325672 h 1864576"/>
              <a:gd name="connsiteX3462" fmla="*/ 646106 w 1656655"/>
              <a:gd name="connsiteY3462" fmla="*/ 327426 h 1864576"/>
              <a:gd name="connsiteX3463" fmla="*/ 647853 w 1656655"/>
              <a:gd name="connsiteY3463" fmla="*/ 329181 h 1864576"/>
              <a:gd name="connsiteX3464" fmla="*/ 648626 w 1656655"/>
              <a:gd name="connsiteY3464" fmla="*/ 328791 h 1864576"/>
              <a:gd name="connsiteX3465" fmla="*/ 645714 w 1656655"/>
              <a:gd name="connsiteY3465" fmla="*/ 332884 h 1864576"/>
              <a:gd name="connsiteX3466" fmla="*/ 649208 w 1656655"/>
              <a:gd name="connsiteY3466" fmla="*/ 338146 h 1864576"/>
              <a:gd name="connsiteX3467" fmla="*/ 643967 w 1656655"/>
              <a:gd name="connsiteY3467" fmla="*/ 341654 h 1864576"/>
              <a:gd name="connsiteX3468" fmla="*/ 640669 w 1656655"/>
              <a:gd name="connsiteY3468" fmla="*/ 336392 h 1864576"/>
              <a:gd name="connsiteX3469" fmla="*/ 645714 w 1656655"/>
              <a:gd name="connsiteY3469" fmla="*/ 332884 h 1864576"/>
              <a:gd name="connsiteX3470" fmla="*/ 644359 w 1656655"/>
              <a:gd name="connsiteY3470" fmla="*/ 336002 h 1864576"/>
              <a:gd name="connsiteX3471" fmla="*/ 644163 w 1656655"/>
              <a:gd name="connsiteY3471" fmla="*/ 336197 h 1864576"/>
              <a:gd name="connsiteX3472" fmla="*/ 643581 w 1656655"/>
              <a:gd name="connsiteY3472" fmla="*/ 337366 h 1864576"/>
              <a:gd name="connsiteX3473" fmla="*/ 644941 w 1656655"/>
              <a:gd name="connsiteY3473" fmla="*/ 338730 h 1864576"/>
              <a:gd name="connsiteX3474" fmla="*/ 646297 w 1656655"/>
              <a:gd name="connsiteY3474" fmla="*/ 337366 h 1864576"/>
              <a:gd name="connsiteX3475" fmla="*/ 644941 w 1656655"/>
              <a:gd name="connsiteY3475" fmla="*/ 336002 h 1864576"/>
              <a:gd name="connsiteX3476" fmla="*/ 644359 w 1656655"/>
              <a:gd name="connsiteY3476" fmla="*/ 336002 h 1864576"/>
              <a:gd name="connsiteX3477" fmla="*/ 678707 w 1656655"/>
              <a:gd name="connsiteY3477" fmla="*/ 342433 h 1864576"/>
              <a:gd name="connsiteX3478" fmla="*/ 682392 w 1656655"/>
              <a:gd name="connsiteY3478" fmla="*/ 346916 h 1864576"/>
              <a:gd name="connsiteX3479" fmla="*/ 677929 w 1656655"/>
              <a:gd name="connsiteY3479" fmla="*/ 350619 h 1864576"/>
              <a:gd name="connsiteX3480" fmla="*/ 674244 w 1656655"/>
              <a:gd name="connsiteY3480" fmla="*/ 346136 h 1864576"/>
              <a:gd name="connsiteX3481" fmla="*/ 678707 w 1656655"/>
              <a:gd name="connsiteY3481" fmla="*/ 342433 h 1864576"/>
              <a:gd name="connsiteX3482" fmla="*/ 677738 w 1656655"/>
              <a:gd name="connsiteY3482" fmla="*/ 347306 h 1864576"/>
              <a:gd name="connsiteX3483" fmla="*/ 678320 w 1656655"/>
              <a:gd name="connsiteY3483" fmla="*/ 347501 h 1864576"/>
              <a:gd name="connsiteX3484" fmla="*/ 679289 w 1656655"/>
              <a:gd name="connsiteY3484" fmla="*/ 346526 h 1864576"/>
              <a:gd name="connsiteX3485" fmla="*/ 678320 w 1656655"/>
              <a:gd name="connsiteY3485" fmla="*/ 345552 h 1864576"/>
              <a:gd name="connsiteX3486" fmla="*/ 677346 w 1656655"/>
              <a:gd name="connsiteY3486" fmla="*/ 346526 h 1864576"/>
              <a:gd name="connsiteX3487" fmla="*/ 677738 w 1656655"/>
              <a:gd name="connsiteY3487" fmla="*/ 347306 h 1864576"/>
              <a:gd name="connsiteX3488" fmla="*/ 615639 w 1656655"/>
              <a:gd name="connsiteY3488" fmla="*/ 327037 h 1864576"/>
              <a:gd name="connsiteX3489" fmla="*/ 610980 w 1656655"/>
              <a:gd name="connsiteY3489" fmla="*/ 330545 h 1864576"/>
              <a:gd name="connsiteX3490" fmla="*/ 607486 w 1656655"/>
              <a:gd name="connsiteY3490" fmla="*/ 325867 h 1864576"/>
              <a:gd name="connsiteX3491" fmla="*/ 612144 w 1656655"/>
              <a:gd name="connsiteY3491" fmla="*/ 322359 h 1864576"/>
              <a:gd name="connsiteX3492" fmla="*/ 615639 w 1656655"/>
              <a:gd name="connsiteY3492" fmla="*/ 327037 h 1864576"/>
              <a:gd name="connsiteX3493" fmla="*/ 608068 w 1656655"/>
              <a:gd name="connsiteY3493" fmla="*/ 336002 h 1864576"/>
              <a:gd name="connsiteX3494" fmla="*/ 611562 w 1656655"/>
              <a:gd name="connsiteY3494" fmla="*/ 331519 h 1864576"/>
              <a:gd name="connsiteX3495" fmla="*/ 616221 w 1656655"/>
              <a:gd name="connsiteY3495" fmla="*/ 335027 h 1864576"/>
              <a:gd name="connsiteX3496" fmla="*/ 612727 w 1656655"/>
              <a:gd name="connsiteY3496" fmla="*/ 339510 h 1864576"/>
              <a:gd name="connsiteX3497" fmla="*/ 608068 w 1656655"/>
              <a:gd name="connsiteY3497" fmla="*/ 336002 h 1864576"/>
              <a:gd name="connsiteX3498" fmla="*/ 611949 w 1656655"/>
              <a:gd name="connsiteY3498" fmla="*/ 334638 h 1864576"/>
              <a:gd name="connsiteX3499" fmla="*/ 611176 w 1656655"/>
              <a:gd name="connsiteY3499" fmla="*/ 335612 h 1864576"/>
              <a:gd name="connsiteX3500" fmla="*/ 611176 w 1656655"/>
              <a:gd name="connsiteY3500" fmla="*/ 336002 h 1864576"/>
              <a:gd name="connsiteX3501" fmla="*/ 611366 w 1656655"/>
              <a:gd name="connsiteY3501" fmla="*/ 336392 h 1864576"/>
              <a:gd name="connsiteX3502" fmla="*/ 611949 w 1656655"/>
              <a:gd name="connsiteY3502" fmla="*/ 336587 h 1864576"/>
              <a:gd name="connsiteX3503" fmla="*/ 612918 w 1656655"/>
              <a:gd name="connsiteY3503" fmla="*/ 335612 h 1864576"/>
              <a:gd name="connsiteX3504" fmla="*/ 611949 w 1656655"/>
              <a:gd name="connsiteY3504" fmla="*/ 334638 h 1864576"/>
              <a:gd name="connsiteX3505" fmla="*/ 611949 w 1656655"/>
              <a:gd name="connsiteY3505" fmla="*/ 334638 h 1864576"/>
              <a:gd name="connsiteX3506" fmla="*/ 673466 w 1656655"/>
              <a:gd name="connsiteY3506" fmla="*/ 349840 h 1864576"/>
              <a:gd name="connsiteX3507" fmla="*/ 676960 w 1656655"/>
              <a:gd name="connsiteY3507" fmla="*/ 354517 h 1864576"/>
              <a:gd name="connsiteX3508" fmla="*/ 672301 w 1656655"/>
              <a:gd name="connsiteY3508" fmla="*/ 358025 h 1864576"/>
              <a:gd name="connsiteX3509" fmla="*/ 668807 w 1656655"/>
              <a:gd name="connsiteY3509" fmla="*/ 353348 h 1864576"/>
              <a:gd name="connsiteX3510" fmla="*/ 673466 w 1656655"/>
              <a:gd name="connsiteY3510" fmla="*/ 349840 h 1864576"/>
              <a:gd name="connsiteX3511" fmla="*/ 617190 w 1656655"/>
              <a:gd name="connsiteY3511" fmla="*/ 345357 h 1864576"/>
              <a:gd name="connsiteX3512" fmla="*/ 612531 w 1656655"/>
              <a:gd name="connsiteY3512" fmla="*/ 348865 h 1864576"/>
              <a:gd name="connsiteX3513" fmla="*/ 609037 w 1656655"/>
              <a:gd name="connsiteY3513" fmla="*/ 344188 h 1864576"/>
              <a:gd name="connsiteX3514" fmla="*/ 613696 w 1656655"/>
              <a:gd name="connsiteY3514" fmla="*/ 340679 h 1864576"/>
              <a:gd name="connsiteX3515" fmla="*/ 617190 w 1656655"/>
              <a:gd name="connsiteY3515" fmla="*/ 345357 h 1864576"/>
              <a:gd name="connsiteX3516" fmla="*/ 668034 w 1656655"/>
              <a:gd name="connsiteY3516" fmla="*/ 356856 h 1864576"/>
              <a:gd name="connsiteX3517" fmla="*/ 671332 w 1656655"/>
              <a:gd name="connsiteY3517" fmla="*/ 361533 h 1864576"/>
              <a:gd name="connsiteX3518" fmla="*/ 666483 w 1656655"/>
              <a:gd name="connsiteY3518" fmla="*/ 364846 h 1864576"/>
              <a:gd name="connsiteX3519" fmla="*/ 663179 w 1656655"/>
              <a:gd name="connsiteY3519" fmla="*/ 360169 h 1864576"/>
              <a:gd name="connsiteX3520" fmla="*/ 668034 w 1656655"/>
              <a:gd name="connsiteY3520" fmla="*/ 356856 h 1864576"/>
              <a:gd name="connsiteX3521" fmla="*/ 610593 w 1656655"/>
              <a:gd name="connsiteY3521" fmla="*/ 354322 h 1864576"/>
              <a:gd name="connsiteX3522" fmla="*/ 614082 w 1656655"/>
              <a:gd name="connsiteY3522" fmla="*/ 349840 h 1864576"/>
              <a:gd name="connsiteX3523" fmla="*/ 618545 w 1656655"/>
              <a:gd name="connsiteY3523" fmla="*/ 353348 h 1864576"/>
              <a:gd name="connsiteX3524" fmla="*/ 615056 w 1656655"/>
              <a:gd name="connsiteY3524" fmla="*/ 358025 h 1864576"/>
              <a:gd name="connsiteX3525" fmla="*/ 610593 w 1656655"/>
              <a:gd name="connsiteY3525" fmla="*/ 354322 h 1864576"/>
              <a:gd name="connsiteX3526" fmla="*/ 661437 w 1656655"/>
              <a:gd name="connsiteY3526" fmla="*/ 363677 h 1864576"/>
              <a:gd name="connsiteX3527" fmla="*/ 665122 w 1656655"/>
              <a:gd name="connsiteY3527" fmla="*/ 368160 h 1864576"/>
              <a:gd name="connsiteX3528" fmla="*/ 660659 w 1656655"/>
              <a:gd name="connsiteY3528" fmla="*/ 371863 h 1864576"/>
              <a:gd name="connsiteX3529" fmla="*/ 657165 w 1656655"/>
              <a:gd name="connsiteY3529" fmla="*/ 367380 h 1864576"/>
              <a:gd name="connsiteX3530" fmla="*/ 661437 w 1656655"/>
              <a:gd name="connsiteY3530" fmla="*/ 363677 h 1864576"/>
              <a:gd name="connsiteX3531" fmla="*/ 654836 w 1656655"/>
              <a:gd name="connsiteY3531" fmla="*/ 369914 h 1864576"/>
              <a:gd name="connsiteX3532" fmla="*/ 658330 w 1656655"/>
              <a:gd name="connsiteY3532" fmla="*/ 374396 h 1864576"/>
              <a:gd name="connsiteX3533" fmla="*/ 653867 w 1656655"/>
              <a:gd name="connsiteY3533" fmla="*/ 377904 h 1864576"/>
              <a:gd name="connsiteX3534" fmla="*/ 650373 w 1656655"/>
              <a:gd name="connsiteY3534" fmla="*/ 373422 h 1864576"/>
              <a:gd name="connsiteX3535" fmla="*/ 654836 w 1656655"/>
              <a:gd name="connsiteY3535" fmla="*/ 369914 h 1864576"/>
              <a:gd name="connsiteX3536" fmla="*/ 654449 w 1656655"/>
              <a:gd name="connsiteY3536" fmla="*/ 374786 h 1864576"/>
              <a:gd name="connsiteX3537" fmla="*/ 654645 w 1656655"/>
              <a:gd name="connsiteY3537" fmla="*/ 374786 h 1864576"/>
              <a:gd name="connsiteX3538" fmla="*/ 655228 w 1656655"/>
              <a:gd name="connsiteY3538" fmla="*/ 373812 h 1864576"/>
              <a:gd name="connsiteX3539" fmla="*/ 654254 w 1656655"/>
              <a:gd name="connsiteY3539" fmla="*/ 372837 h 1864576"/>
              <a:gd name="connsiteX3540" fmla="*/ 653285 w 1656655"/>
              <a:gd name="connsiteY3540" fmla="*/ 373812 h 1864576"/>
              <a:gd name="connsiteX3541" fmla="*/ 654449 w 1656655"/>
              <a:gd name="connsiteY3541" fmla="*/ 374786 h 1864576"/>
              <a:gd name="connsiteX3542" fmla="*/ 620684 w 1656655"/>
              <a:gd name="connsiteY3542" fmla="*/ 362898 h 1864576"/>
              <a:gd name="connsiteX3543" fmla="*/ 616412 w 1656655"/>
              <a:gd name="connsiteY3543" fmla="*/ 366601 h 1864576"/>
              <a:gd name="connsiteX3544" fmla="*/ 612727 w 1656655"/>
              <a:gd name="connsiteY3544" fmla="*/ 362313 h 1864576"/>
              <a:gd name="connsiteX3545" fmla="*/ 617190 w 1656655"/>
              <a:gd name="connsiteY3545" fmla="*/ 358610 h 1864576"/>
              <a:gd name="connsiteX3546" fmla="*/ 620684 w 1656655"/>
              <a:gd name="connsiteY3546" fmla="*/ 362898 h 1864576"/>
              <a:gd name="connsiteX3547" fmla="*/ 617386 w 1656655"/>
              <a:gd name="connsiteY3547" fmla="*/ 363287 h 1864576"/>
              <a:gd name="connsiteX3548" fmla="*/ 617576 w 1656655"/>
              <a:gd name="connsiteY3548" fmla="*/ 363092 h 1864576"/>
              <a:gd name="connsiteX3549" fmla="*/ 617576 w 1656655"/>
              <a:gd name="connsiteY3549" fmla="*/ 362703 h 1864576"/>
              <a:gd name="connsiteX3550" fmla="*/ 616607 w 1656655"/>
              <a:gd name="connsiteY3550" fmla="*/ 361728 h 1864576"/>
              <a:gd name="connsiteX3551" fmla="*/ 615639 w 1656655"/>
              <a:gd name="connsiteY3551" fmla="*/ 362508 h 1864576"/>
              <a:gd name="connsiteX3552" fmla="*/ 616607 w 1656655"/>
              <a:gd name="connsiteY3552" fmla="*/ 363482 h 1864576"/>
              <a:gd name="connsiteX3553" fmla="*/ 617386 w 1656655"/>
              <a:gd name="connsiteY3553" fmla="*/ 363287 h 1864576"/>
              <a:gd name="connsiteX3554" fmla="*/ 615639 w 1656655"/>
              <a:gd name="connsiteY3554" fmla="*/ 372253 h 1864576"/>
              <a:gd name="connsiteX3555" fmla="*/ 618741 w 1656655"/>
              <a:gd name="connsiteY3555" fmla="*/ 367380 h 1864576"/>
              <a:gd name="connsiteX3556" fmla="*/ 623400 w 1656655"/>
              <a:gd name="connsiteY3556" fmla="*/ 370498 h 1864576"/>
              <a:gd name="connsiteX3557" fmla="*/ 620101 w 1656655"/>
              <a:gd name="connsiteY3557" fmla="*/ 375371 h 1864576"/>
              <a:gd name="connsiteX3558" fmla="*/ 615639 w 1656655"/>
              <a:gd name="connsiteY3558" fmla="*/ 372253 h 1864576"/>
              <a:gd name="connsiteX3559" fmla="*/ 647853 w 1656655"/>
              <a:gd name="connsiteY3559" fmla="*/ 375761 h 1864576"/>
              <a:gd name="connsiteX3560" fmla="*/ 651151 w 1656655"/>
              <a:gd name="connsiteY3560" fmla="*/ 380438 h 1864576"/>
              <a:gd name="connsiteX3561" fmla="*/ 646492 w 1656655"/>
              <a:gd name="connsiteY3561" fmla="*/ 383751 h 1864576"/>
              <a:gd name="connsiteX3562" fmla="*/ 643194 w 1656655"/>
              <a:gd name="connsiteY3562" fmla="*/ 379074 h 1864576"/>
              <a:gd name="connsiteX3563" fmla="*/ 647853 w 1656655"/>
              <a:gd name="connsiteY3563" fmla="*/ 375761 h 1864576"/>
              <a:gd name="connsiteX3564" fmla="*/ 642808 w 1656655"/>
              <a:gd name="connsiteY3564" fmla="*/ 342044 h 1864576"/>
              <a:gd name="connsiteX3565" fmla="*/ 646106 w 1656655"/>
              <a:gd name="connsiteY3565" fmla="*/ 346526 h 1864576"/>
              <a:gd name="connsiteX3566" fmla="*/ 641643 w 1656655"/>
              <a:gd name="connsiteY3566" fmla="*/ 349840 h 1864576"/>
              <a:gd name="connsiteX3567" fmla="*/ 638340 w 1656655"/>
              <a:gd name="connsiteY3567" fmla="*/ 345357 h 1864576"/>
              <a:gd name="connsiteX3568" fmla="*/ 642808 w 1656655"/>
              <a:gd name="connsiteY3568" fmla="*/ 342044 h 1864576"/>
              <a:gd name="connsiteX3569" fmla="*/ 642225 w 1656655"/>
              <a:gd name="connsiteY3569" fmla="*/ 345162 h 1864576"/>
              <a:gd name="connsiteX3570" fmla="*/ 641447 w 1656655"/>
              <a:gd name="connsiteY3570" fmla="*/ 345942 h 1864576"/>
              <a:gd name="connsiteX3571" fmla="*/ 642225 w 1656655"/>
              <a:gd name="connsiteY3571" fmla="*/ 346721 h 1864576"/>
              <a:gd name="connsiteX3572" fmla="*/ 642998 w 1656655"/>
              <a:gd name="connsiteY3572" fmla="*/ 345942 h 1864576"/>
              <a:gd name="connsiteX3573" fmla="*/ 642225 w 1656655"/>
              <a:gd name="connsiteY3573" fmla="*/ 345162 h 1864576"/>
              <a:gd name="connsiteX3574" fmla="*/ 639896 w 1656655"/>
              <a:gd name="connsiteY3574" fmla="*/ 353543 h 1864576"/>
              <a:gd name="connsiteX3575" fmla="*/ 639504 w 1656655"/>
              <a:gd name="connsiteY3575" fmla="*/ 353932 h 1864576"/>
              <a:gd name="connsiteX3576" fmla="*/ 639896 w 1656655"/>
              <a:gd name="connsiteY3576" fmla="*/ 354322 h 1864576"/>
              <a:gd name="connsiteX3577" fmla="*/ 640283 w 1656655"/>
              <a:gd name="connsiteY3577" fmla="*/ 353932 h 1864576"/>
              <a:gd name="connsiteX3578" fmla="*/ 639896 w 1656655"/>
              <a:gd name="connsiteY3578" fmla="*/ 353543 h 1864576"/>
              <a:gd name="connsiteX3579" fmla="*/ 619519 w 1656655"/>
              <a:gd name="connsiteY3579" fmla="*/ 370498 h 1864576"/>
              <a:gd name="connsiteX3580" fmla="*/ 618545 w 1656655"/>
              <a:gd name="connsiteY3580" fmla="*/ 371473 h 1864576"/>
              <a:gd name="connsiteX3581" fmla="*/ 619519 w 1656655"/>
              <a:gd name="connsiteY3581" fmla="*/ 372447 h 1864576"/>
              <a:gd name="connsiteX3582" fmla="*/ 620488 w 1656655"/>
              <a:gd name="connsiteY3582" fmla="*/ 371473 h 1864576"/>
              <a:gd name="connsiteX3583" fmla="*/ 619519 w 1656655"/>
              <a:gd name="connsiteY3583" fmla="*/ 370498 h 1864576"/>
              <a:gd name="connsiteX3584" fmla="*/ 614665 w 1656655"/>
              <a:gd name="connsiteY3584" fmla="*/ 352763 h 1864576"/>
              <a:gd name="connsiteX3585" fmla="*/ 613696 w 1656655"/>
              <a:gd name="connsiteY3585" fmla="*/ 353737 h 1864576"/>
              <a:gd name="connsiteX3586" fmla="*/ 614665 w 1656655"/>
              <a:gd name="connsiteY3586" fmla="*/ 354712 h 1864576"/>
              <a:gd name="connsiteX3587" fmla="*/ 615639 w 1656655"/>
              <a:gd name="connsiteY3587" fmla="*/ 353737 h 1864576"/>
              <a:gd name="connsiteX3588" fmla="*/ 614665 w 1656655"/>
              <a:gd name="connsiteY3588" fmla="*/ 352763 h 1864576"/>
              <a:gd name="connsiteX3589" fmla="*/ 613113 w 1656655"/>
              <a:gd name="connsiteY3589" fmla="*/ 343798 h 1864576"/>
              <a:gd name="connsiteX3590" fmla="*/ 612144 w 1656655"/>
              <a:gd name="connsiteY3590" fmla="*/ 344772 h 1864576"/>
              <a:gd name="connsiteX3591" fmla="*/ 613113 w 1656655"/>
              <a:gd name="connsiteY3591" fmla="*/ 345747 h 1864576"/>
              <a:gd name="connsiteX3592" fmla="*/ 614082 w 1656655"/>
              <a:gd name="connsiteY3592" fmla="*/ 344772 h 1864576"/>
              <a:gd name="connsiteX3593" fmla="*/ 613113 w 1656655"/>
              <a:gd name="connsiteY3593" fmla="*/ 343798 h 1864576"/>
              <a:gd name="connsiteX3594" fmla="*/ 611758 w 1656655"/>
              <a:gd name="connsiteY3594" fmla="*/ 325478 h 1864576"/>
              <a:gd name="connsiteX3595" fmla="*/ 610784 w 1656655"/>
              <a:gd name="connsiteY3595" fmla="*/ 326452 h 1864576"/>
              <a:gd name="connsiteX3596" fmla="*/ 611758 w 1656655"/>
              <a:gd name="connsiteY3596" fmla="*/ 327426 h 1864576"/>
              <a:gd name="connsiteX3597" fmla="*/ 612727 w 1656655"/>
              <a:gd name="connsiteY3597" fmla="*/ 326452 h 1864576"/>
              <a:gd name="connsiteX3598" fmla="*/ 611758 w 1656655"/>
              <a:gd name="connsiteY3598" fmla="*/ 325478 h 1864576"/>
              <a:gd name="connsiteX3599" fmla="*/ 683170 w 1656655"/>
              <a:gd name="connsiteY3599" fmla="*/ 337756 h 1864576"/>
              <a:gd name="connsiteX3600" fmla="*/ 682201 w 1656655"/>
              <a:gd name="connsiteY3600" fmla="*/ 338730 h 1864576"/>
              <a:gd name="connsiteX3601" fmla="*/ 683170 w 1656655"/>
              <a:gd name="connsiteY3601" fmla="*/ 339705 h 1864576"/>
              <a:gd name="connsiteX3602" fmla="*/ 684139 w 1656655"/>
              <a:gd name="connsiteY3602" fmla="*/ 338730 h 1864576"/>
              <a:gd name="connsiteX3603" fmla="*/ 683170 w 1656655"/>
              <a:gd name="connsiteY3603" fmla="*/ 337756 h 1864576"/>
              <a:gd name="connsiteX3604" fmla="*/ 672883 w 1656655"/>
              <a:gd name="connsiteY3604" fmla="*/ 352763 h 1864576"/>
              <a:gd name="connsiteX3605" fmla="*/ 671915 w 1656655"/>
              <a:gd name="connsiteY3605" fmla="*/ 353737 h 1864576"/>
              <a:gd name="connsiteX3606" fmla="*/ 672883 w 1656655"/>
              <a:gd name="connsiteY3606" fmla="*/ 354712 h 1864576"/>
              <a:gd name="connsiteX3607" fmla="*/ 673857 w 1656655"/>
              <a:gd name="connsiteY3607" fmla="*/ 353737 h 1864576"/>
              <a:gd name="connsiteX3608" fmla="*/ 672883 w 1656655"/>
              <a:gd name="connsiteY3608" fmla="*/ 352763 h 1864576"/>
              <a:gd name="connsiteX3609" fmla="*/ 667256 w 1656655"/>
              <a:gd name="connsiteY3609" fmla="*/ 359974 h 1864576"/>
              <a:gd name="connsiteX3610" fmla="*/ 666287 w 1656655"/>
              <a:gd name="connsiteY3610" fmla="*/ 360949 h 1864576"/>
              <a:gd name="connsiteX3611" fmla="*/ 667256 w 1656655"/>
              <a:gd name="connsiteY3611" fmla="*/ 361923 h 1864576"/>
              <a:gd name="connsiteX3612" fmla="*/ 668230 w 1656655"/>
              <a:gd name="connsiteY3612" fmla="*/ 360949 h 1864576"/>
              <a:gd name="connsiteX3613" fmla="*/ 667256 w 1656655"/>
              <a:gd name="connsiteY3613" fmla="*/ 359974 h 1864576"/>
              <a:gd name="connsiteX3614" fmla="*/ 661046 w 1656655"/>
              <a:gd name="connsiteY3614" fmla="*/ 366601 h 1864576"/>
              <a:gd name="connsiteX3615" fmla="*/ 660077 w 1656655"/>
              <a:gd name="connsiteY3615" fmla="*/ 367575 h 1864576"/>
              <a:gd name="connsiteX3616" fmla="*/ 661046 w 1656655"/>
              <a:gd name="connsiteY3616" fmla="*/ 368549 h 1864576"/>
              <a:gd name="connsiteX3617" fmla="*/ 662020 w 1656655"/>
              <a:gd name="connsiteY3617" fmla="*/ 367575 h 1864576"/>
              <a:gd name="connsiteX3618" fmla="*/ 661046 w 1656655"/>
              <a:gd name="connsiteY3618" fmla="*/ 366601 h 1864576"/>
              <a:gd name="connsiteX3619" fmla="*/ 647271 w 1656655"/>
              <a:gd name="connsiteY3619" fmla="*/ 378684 h 1864576"/>
              <a:gd name="connsiteX3620" fmla="*/ 646297 w 1656655"/>
              <a:gd name="connsiteY3620" fmla="*/ 379659 h 1864576"/>
              <a:gd name="connsiteX3621" fmla="*/ 647271 w 1656655"/>
              <a:gd name="connsiteY3621" fmla="*/ 380633 h 1864576"/>
              <a:gd name="connsiteX3622" fmla="*/ 648239 w 1656655"/>
              <a:gd name="connsiteY3622" fmla="*/ 379659 h 1864576"/>
              <a:gd name="connsiteX3623" fmla="*/ 647271 w 1656655"/>
              <a:gd name="connsiteY3623" fmla="*/ 378684 h 1864576"/>
              <a:gd name="connsiteX3624" fmla="*/ 611562 w 1656655"/>
              <a:gd name="connsiteY3624" fmla="*/ 316512 h 1864576"/>
              <a:gd name="connsiteX3625" fmla="*/ 610593 w 1656655"/>
              <a:gd name="connsiteY3625" fmla="*/ 317487 h 1864576"/>
              <a:gd name="connsiteX3626" fmla="*/ 611562 w 1656655"/>
              <a:gd name="connsiteY3626" fmla="*/ 318461 h 1864576"/>
              <a:gd name="connsiteX3627" fmla="*/ 612531 w 1656655"/>
              <a:gd name="connsiteY3627" fmla="*/ 317487 h 1864576"/>
              <a:gd name="connsiteX3628" fmla="*/ 611562 w 1656655"/>
              <a:gd name="connsiteY3628" fmla="*/ 316512 h 1864576"/>
              <a:gd name="connsiteX3629" fmla="*/ 663762 w 1656655"/>
              <a:gd name="connsiteY3629" fmla="*/ 425265 h 1864576"/>
              <a:gd name="connsiteX3630" fmla="*/ 657943 w 1656655"/>
              <a:gd name="connsiteY3630" fmla="*/ 424290 h 1864576"/>
              <a:gd name="connsiteX3631" fmla="*/ 660464 w 1656655"/>
              <a:gd name="connsiteY3631" fmla="*/ 427603 h 1864576"/>
              <a:gd name="connsiteX3632" fmla="*/ 663762 w 1656655"/>
              <a:gd name="connsiteY3632" fmla="*/ 425265 h 1864576"/>
              <a:gd name="connsiteX3633" fmla="*/ 1088950 w 1656655"/>
              <a:gd name="connsiteY3633" fmla="*/ 409478 h 1864576"/>
              <a:gd name="connsiteX3634" fmla="*/ 1088759 w 1656655"/>
              <a:gd name="connsiteY3634" fmla="*/ 409088 h 1864576"/>
              <a:gd name="connsiteX3635" fmla="*/ 1088373 w 1656655"/>
              <a:gd name="connsiteY3635" fmla="*/ 408503 h 1864576"/>
              <a:gd name="connsiteX3636" fmla="*/ 1087981 w 1656655"/>
              <a:gd name="connsiteY3636" fmla="*/ 407919 h 1864576"/>
              <a:gd name="connsiteX3637" fmla="*/ 1088759 w 1656655"/>
              <a:gd name="connsiteY3637" fmla="*/ 407334 h 1864576"/>
              <a:gd name="connsiteX3638" fmla="*/ 1089533 w 1656655"/>
              <a:gd name="connsiteY3638" fmla="*/ 406554 h 1864576"/>
              <a:gd name="connsiteX3639" fmla="*/ 1091280 w 1656655"/>
              <a:gd name="connsiteY3639" fmla="*/ 400123 h 1864576"/>
              <a:gd name="connsiteX3640" fmla="*/ 1086430 w 1656655"/>
              <a:gd name="connsiteY3640" fmla="*/ 393691 h 1864576"/>
              <a:gd name="connsiteX3641" fmla="*/ 1086626 w 1656655"/>
              <a:gd name="connsiteY3641" fmla="*/ 390768 h 1864576"/>
              <a:gd name="connsiteX3642" fmla="*/ 1086043 w 1656655"/>
              <a:gd name="connsiteY3642" fmla="*/ 389598 h 1864576"/>
              <a:gd name="connsiteX3643" fmla="*/ 1085265 w 1656655"/>
              <a:gd name="connsiteY3643" fmla="*/ 388624 h 1864576"/>
              <a:gd name="connsiteX3644" fmla="*/ 1087399 w 1656655"/>
              <a:gd name="connsiteY3644" fmla="*/ 385895 h 1864576"/>
              <a:gd name="connsiteX3645" fmla="*/ 1089146 w 1656655"/>
              <a:gd name="connsiteY3645" fmla="*/ 382387 h 1864576"/>
              <a:gd name="connsiteX3646" fmla="*/ 1090115 w 1656655"/>
              <a:gd name="connsiteY3646" fmla="*/ 378294 h 1864576"/>
              <a:gd name="connsiteX3647" fmla="*/ 1090697 w 1656655"/>
              <a:gd name="connsiteY3647" fmla="*/ 376930 h 1864576"/>
              <a:gd name="connsiteX3648" fmla="*/ 1091671 w 1656655"/>
              <a:gd name="connsiteY3648" fmla="*/ 372642 h 1864576"/>
              <a:gd name="connsiteX3649" fmla="*/ 1094583 w 1656655"/>
              <a:gd name="connsiteY3649" fmla="*/ 365626 h 1864576"/>
              <a:gd name="connsiteX3650" fmla="*/ 1095552 w 1656655"/>
              <a:gd name="connsiteY3650" fmla="*/ 364067 h 1864576"/>
              <a:gd name="connsiteX3651" fmla="*/ 1095160 w 1656655"/>
              <a:gd name="connsiteY3651" fmla="*/ 362118 h 1864576"/>
              <a:gd name="connsiteX3652" fmla="*/ 1094969 w 1656655"/>
              <a:gd name="connsiteY3652" fmla="*/ 361923 h 1864576"/>
              <a:gd name="connsiteX3653" fmla="*/ 1096521 w 1656655"/>
              <a:gd name="connsiteY3653" fmla="*/ 359779 h 1864576"/>
              <a:gd name="connsiteX3654" fmla="*/ 1124272 w 1656655"/>
              <a:gd name="connsiteY3654" fmla="*/ 300530 h 1864576"/>
              <a:gd name="connsiteX3655" fmla="*/ 1132033 w 1656655"/>
              <a:gd name="connsiteY3655" fmla="*/ 262331 h 1864576"/>
              <a:gd name="connsiteX3656" fmla="*/ 1192777 w 1656655"/>
              <a:gd name="connsiteY3656" fmla="*/ 215946 h 1864576"/>
              <a:gd name="connsiteX3657" fmla="*/ 1246528 w 1656655"/>
              <a:gd name="connsiteY3657" fmla="*/ 240113 h 1864576"/>
              <a:gd name="connsiteX3658" fmla="*/ 1245173 w 1656655"/>
              <a:gd name="connsiteY3658" fmla="*/ 278117 h 1864576"/>
              <a:gd name="connsiteX3659" fmla="*/ 1200925 w 1656655"/>
              <a:gd name="connsiteY3659" fmla="*/ 267203 h 1864576"/>
              <a:gd name="connsiteX3660" fmla="*/ 1169489 w 1656655"/>
              <a:gd name="connsiteY3660" fmla="*/ 291565 h 1864576"/>
              <a:gd name="connsiteX3661" fmla="*/ 1164443 w 1656655"/>
              <a:gd name="connsiteY3661" fmla="*/ 328596 h 1864576"/>
              <a:gd name="connsiteX3662" fmla="*/ 1100015 w 1656655"/>
              <a:gd name="connsiteY3662" fmla="*/ 409478 h 1864576"/>
              <a:gd name="connsiteX3663" fmla="*/ 1088950 w 1656655"/>
              <a:gd name="connsiteY3663" fmla="*/ 409478 h 1864576"/>
              <a:gd name="connsiteX3664" fmla="*/ 1084101 w 1656655"/>
              <a:gd name="connsiteY3664" fmla="*/ 416299 h 1864576"/>
              <a:gd name="connsiteX3665" fmla="*/ 1084487 w 1656655"/>
              <a:gd name="connsiteY3665" fmla="*/ 416299 h 1864576"/>
              <a:gd name="connsiteX3666" fmla="*/ 1121943 w 1656655"/>
              <a:gd name="connsiteY3666" fmla="*/ 426239 h 1864576"/>
              <a:gd name="connsiteX3667" fmla="*/ 1125633 w 1656655"/>
              <a:gd name="connsiteY3667" fmla="*/ 452160 h 1864576"/>
              <a:gd name="connsiteX3668" fmla="*/ 1123885 w 1656655"/>
              <a:gd name="connsiteY3668" fmla="*/ 450991 h 1864576"/>
              <a:gd name="connsiteX3669" fmla="*/ 1105838 w 1656655"/>
              <a:gd name="connsiteY3669" fmla="*/ 439492 h 1864576"/>
              <a:gd name="connsiteX3670" fmla="*/ 1038111 w 1656655"/>
              <a:gd name="connsiteY3670" fmla="*/ 456058 h 1864576"/>
              <a:gd name="connsiteX3671" fmla="*/ 930212 w 1656655"/>
              <a:gd name="connsiteY3671" fmla="*/ 448652 h 1864576"/>
              <a:gd name="connsiteX3672" fmla="*/ 1064110 w 1656655"/>
              <a:gd name="connsiteY3672" fmla="*/ 419223 h 1864576"/>
              <a:gd name="connsiteX3673" fmla="*/ 1084101 w 1656655"/>
              <a:gd name="connsiteY3673" fmla="*/ 416299 h 1864576"/>
              <a:gd name="connsiteX3674" fmla="*/ 954470 w 1656655"/>
              <a:gd name="connsiteY3674" fmla="*/ 400512 h 1864576"/>
              <a:gd name="connsiteX3675" fmla="*/ 956799 w 1656655"/>
              <a:gd name="connsiteY3675" fmla="*/ 402266 h 1864576"/>
              <a:gd name="connsiteX3676" fmla="*/ 956990 w 1656655"/>
              <a:gd name="connsiteY3676" fmla="*/ 402461 h 1864576"/>
              <a:gd name="connsiteX3677" fmla="*/ 957186 w 1656655"/>
              <a:gd name="connsiteY3677" fmla="*/ 402656 h 1864576"/>
              <a:gd name="connsiteX3678" fmla="*/ 955825 w 1656655"/>
              <a:gd name="connsiteY3678" fmla="*/ 404021 h 1864576"/>
              <a:gd name="connsiteX3679" fmla="*/ 955825 w 1656655"/>
              <a:gd name="connsiteY3679" fmla="*/ 405385 h 1864576"/>
              <a:gd name="connsiteX3680" fmla="*/ 956217 w 1656655"/>
              <a:gd name="connsiteY3680" fmla="*/ 405775 h 1864576"/>
              <a:gd name="connsiteX3681" fmla="*/ 963004 w 1656655"/>
              <a:gd name="connsiteY3681" fmla="*/ 409478 h 1864576"/>
              <a:gd name="connsiteX3682" fmla="*/ 964169 w 1656655"/>
              <a:gd name="connsiteY3682" fmla="*/ 410452 h 1864576"/>
              <a:gd name="connsiteX3683" fmla="*/ 964169 w 1656655"/>
              <a:gd name="connsiteY3683" fmla="*/ 410647 h 1864576"/>
              <a:gd name="connsiteX3684" fmla="*/ 964365 w 1656655"/>
              <a:gd name="connsiteY3684" fmla="*/ 411427 h 1864576"/>
              <a:gd name="connsiteX3685" fmla="*/ 964751 w 1656655"/>
              <a:gd name="connsiteY3685" fmla="*/ 412012 h 1864576"/>
              <a:gd name="connsiteX3686" fmla="*/ 966307 w 1656655"/>
              <a:gd name="connsiteY3686" fmla="*/ 413181 h 1864576"/>
              <a:gd name="connsiteX3687" fmla="*/ 967472 w 1656655"/>
              <a:gd name="connsiteY3687" fmla="*/ 413376 h 1864576"/>
              <a:gd name="connsiteX3688" fmla="*/ 967859 w 1656655"/>
              <a:gd name="connsiteY3688" fmla="*/ 413571 h 1864576"/>
              <a:gd name="connsiteX3689" fmla="*/ 970770 w 1656655"/>
              <a:gd name="connsiteY3689" fmla="*/ 416494 h 1864576"/>
              <a:gd name="connsiteX3690" fmla="*/ 977949 w 1656655"/>
              <a:gd name="connsiteY3690" fmla="*/ 420002 h 1864576"/>
              <a:gd name="connsiteX3691" fmla="*/ 978145 w 1656655"/>
              <a:gd name="connsiteY3691" fmla="*/ 423121 h 1864576"/>
              <a:gd name="connsiteX3692" fmla="*/ 978918 w 1656655"/>
              <a:gd name="connsiteY3692" fmla="*/ 424095 h 1864576"/>
              <a:gd name="connsiteX3693" fmla="*/ 979310 w 1656655"/>
              <a:gd name="connsiteY3693" fmla="*/ 424485 h 1864576"/>
              <a:gd name="connsiteX3694" fmla="*/ 977949 w 1656655"/>
              <a:gd name="connsiteY3694" fmla="*/ 428578 h 1864576"/>
              <a:gd name="connsiteX3695" fmla="*/ 978727 w 1656655"/>
              <a:gd name="connsiteY3695" fmla="*/ 432476 h 1864576"/>
              <a:gd name="connsiteX3696" fmla="*/ 981057 w 1656655"/>
              <a:gd name="connsiteY3696" fmla="*/ 434815 h 1864576"/>
              <a:gd name="connsiteX3697" fmla="*/ 985128 w 1656655"/>
              <a:gd name="connsiteY3697" fmla="*/ 436179 h 1864576"/>
              <a:gd name="connsiteX3698" fmla="*/ 985710 w 1656655"/>
              <a:gd name="connsiteY3698" fmla="*/ 439492 h 1864576"/>
              <a:gd name="connsiteX3699" fmla="*/ 933701 w 1656655"/>
              <a:gd name="connsiteY3699" fmla="*/ 441636 h 1864576"/>
              <a:gd name="connsiteX3700" fmla="*/ 867139 w 1656655"/>
              <a:gd name="connsiteY3700" fmla="*/ 387454 h 1864576"/>
              <a:gd name="connsiteX3701" fmla="*/ 837836 w 1656655"/>
              <a:gd name="connsiteY3701" fmla="*/ 295853 h 1864576"/>
              <a:gd name="connsiteX3702" fmla="*/ 850838 w 1656655"/>
              <a:gd name="connsiteY3702" fmla="*/ 296632 h 1864576"/>
              <a:gd name="connsiteX3703" fmla="*/ 851034 w 1656655"/>
              <a:gd name="connsiteY3703" fmla="*/ 296632 h 1864576"/>
              <a:gd name="connsiteX3704" fmla="*/ 851225 w 1656655"/>
              <a:gd name="connsiteY3704" fmla="*/ 296632 h 1864576"/>
              <a:gd name="connsiteX3705" fmla="*/ 851421 w 1656655"/>
              <a:gd name="connsiteY3705" fmla="*/ 296632 h 1864576"/>
              <a:gd name="connsiteX3706" fmla="*/ 856466 w 1656655"/>
              <a:gd name="connsiteY3706" fmla="*/ 297022 h 1864576"/>
              <a:gd name="connsiteX3707" fmla="*/ 857048 w 1656655"/>
              <a:gd name="connsiteY3707" fmla="*/ 297022 h 1864576"/>
              <a:gd name="connsiteX3708" fmla="*/ 859960 w 1656655"/>
              <a:gd name="connsiteY3708" fmla="*/ 297217 h 1864576"/>
              <a:gd name="connsiteX3709" fmla="*/ 886160 w 1656655"/>
              <a:gd name="connsiteY3709" fmla="*/ 300920 h 1864576"/>
              <a:gd name="connsiteX3710" fmla="*/ 938747 w 1656655"/>
              <a:gd name="connsiteY3710" fmla="*/ 389014 h 1864576"/>
              <a:gd name="connsiteX3711" fmla="*/ 950780 w 1656655"/>
              <a:gd name="connsiteY3711" fmla="*/ 397394 h 1864576"/>
              <a:gd name="connsiteX3712" fmla="*/ 952527 w 1656655"/>
              <a:gd name="connsiteY3712" fmla="*/ 398369 h 1864576"/>
              <a:gd name="connsiteX3713" fmla="*/ 954470 w 1656655"/>
              <a:gd name="connsiteY3713" fmla="*/ 400512 h 1864576"/>
              <a:gd name="connsiteX3714" fmla="*/ 936422 w 1656655"/>
              <a:gd name="connsiteY3714" fmla="*/ 378879 h 1864576"/>
              <a:gd name="connsiteX3715" fmla="*/ 938360 w 1656655"/>
              <a:gd name="connsiteY3715" fmla="*/ 383167 h 1864576"/>
              <a:gd name="connsiteX3716" fmla="*/ 939721 w 1656655"/>
              <a:gd name="connsiteY3716" fmla="*/ 385311 h 1864576"/>
              <a:gd name="connsiteX3717" fmla="*/ 937195 w 1656655"/>
              <a:gd name="connsiteY3717" fmla="*/ 383751 h 1864576"/>
              <a:gd name="connsiteX3718" fmla="*/ 896442 w 1656655"/>
              <a:gd name="connsiteY3718" fmla="*/ 323139 h 1864576"/>
              <a:gd name="connsiteX3719" fmla="*/ 930599 w 1656655"/>
              <a:gd name="connsiteY3719" fmla="*/ 308522 h 1864576"/>
              <a:gd name="connsiteX3720" fmla="*/ 932346 w 1656655"/>
              <a:gd name="connsiteY3720" fmla="*/ 301700 h 1864576"/>
              <a:gd name="connsiteX3721" fmla="*/ 930986 w 1656655"/>
              <a:gd name="connsiteY3721" fmla="*/ 297802 h 1864576"/>
              <a:gd name="connsiteX3722" fmla="*/ 933119 w 1656655"/>
              <a:gd name="connsiteY3722" fmla="*/ 297022 h 1864576"/>
              <a:gd name="connsiteX3723" fmla="*/ 940885 w 1656655"/>
              <a:gd name="connsiteY3723" fmla="*/ 277143 h 1864576"/>
              <a:gd name="connsiteX3724" fmla="*/ 935840 w 1656655"/>
              <a:gd name="connsiteY3724" fmla="*/ 271296 h 1864576"/>
              <a:gd name="connsiteX3725" fmla="*/ 937974 w 1656655"/>
              <a:gd name="connsiteY3725" fmla="*/ 263110 h 1864576"/>
              <a:gd name="connsiteX3726" fmla="*/ 937391 w 1656655"/>
              <a:gd name="connsiteY3726" fmla="*/ 261746 h 1864576"/>
              <a:gd name="connsiteX3727" fmla="*/ 936613 w 1656655"/>
              <a:gd name="connsiteY3727" fmla="*/ 260577 h 1864576"/>
              <a:gd name="connsiteX3728" fmla="*/ 952723 w 1656655"/>
              <a:gd name="connsiteY3728" fmla="*/ 242062 h 1864576"/>
              <a:gd name="connsiteX3729" fmla="*/ 956990 w 1656655"/>
              <a:gd name="connsiteY3729" fmla="*/ 238554 h 1864576"/>
              <a:gd name="connsiteX3730" fmla="*/ 958155 w 1656655"/>
              <a:gd name="connsiteY3730" fmla="*/ 234266 h 1864576"/>
              <a:gd name="connsiteX3731" fmla="*/ 958737 w 1656655"/>
              <a:gd name="connsiteY3731" fmla="*/ 232122 h 1864576"/>
              <a:gd name="connsiteX3732" fmla="*/ 970188 w 1656655"/>
              <a:gd name="connsiteY3732" fmla="*/ 219844 h 1864576"/>
              <a:gd name="connsiteX3733" fmla="*/ 966112 w 1656655"/>
              <a:gd name="connsiteY3733" fmla="*/ 214971 h 1864576"/>
              <a:gd name="connsiteX3734" fmla="*/ 967276 w 1656655"/>
              <a:gd name="connsiteY3734" fmla="*/ 213412 h 1864576"/>
              <a:gd name="connsiteX3735" fmla="*/ 970575 w 1656655"/>
              <a:gd name="connsiteY3735" fmla="*/ 208929 h 1864576"/>
              <a:gd name="connsiteX3736" fmla="*/ 992312 w 1656655"/>
              <a:gd name="connsiteY3736" fmla="*/ 150265 h 1864576"/>
              <a:gd name="connsiteX3737" fmla="*/ 933119 w 1656655"/>
              <a:gd name="connsiteY3737" fmla="*/ 99982 h 1864576"/>
              <a:gd name="connsiteX3738" fmla="*/ 926909 w 1656655"/>
              <a:gd name="connsiteY3738" fmla="*/ 101931 h 1864576"/>
              <a:gd name="connsiteX3739" fmla="*/ 922060 w 1656655"/>
              <a:gd name="connsiteY3739" fmla="*/ 105244 h 1864576"/>
              <a:gd name="connsiteX3740" fmla="*/ 918375 w 1656655"/>
              <a:gd name="connsiteY3740" fmla="*/ 103685 h 1864576"/>
              <a:gd name="connsiteX3741" fmla="*/ 912165 w 1656655"/>
              <a:gd name="connsiteY3741" fmla="*/ 101151 h 1864576"/>
              <a:gd name="connsiteX3742" fmla="*/ 894112 w 1656655"/>
              <a:gd name="connsiteY3742" fmla="*/ 94914 h 1864576"/>
              <a:gd name="connsiteX3743" fmla="*/ 890814 w 1656655"/>
              <a:gd name="connsiteY3743" fmla="*/ 100372 h 1864576"/>
              <a:gd name="connsiteX3744" fmla="*/ 890428 w 1656655"/>
              <a:gd name="connsiteY3744" fmla="*/ 101151 h 1864576"/>
              <a:gd name="connsiteX3745" fmla="*/ 884604 w 1656655"/>
              <a:gd name="connsiteY3745" fmla="*/ 102320 h 1864576"/>
              <a:gd name="connsiteX3746" fmla="*/ 883053 w 1656655"/>
              <a:gd name="connsiteY3746" fmla="*/ 107778 h 1864576"/>
              <a:gd name="connsiteX3747" fmla="*/ 867721 w 1656655"/>
              <a:gd name="connsiteY3747" fmla="*/ 105439 h 1864576"/>
              <a:gd name="connsiteX3748" fmla="*/ 865588 w 1656655"/>
              <a:gd name="connsiteY3748" fmla="*/ 104660 h 1864576"/>
              <a:gd name="connsiteX3749" fmla="*/ 859960 w 1656655"/>
              <a:gd name="connsiteY3749" fmla="*/ 95499 h 1864576"/>
              <a:gd name="connsiteX3750" fmla="*/ 858213 w 1656655"/>
              <a:gd name="connsiteY3750" fmla="*/ 94330 h 1864576"/>
              <a:gd name="connsiteX3751" fmla="*/ 851225 w 1656655"/>
              <a:gd name="connsiteY3751" fmla="*/ 92576 h 1864576"/>
              <a:gd name="connsiteX3752" fmla="*/ 850065 w 1656655"/>
              <a:gd name="connsiteY3752" fmla="*/ 89847 h 1864576"/>
              <a:gd name="connsiteX3753" fmla="*/ 841717 w 1656655"/>
              <a:gd name="connsiteY3753" fmla="*/ 86339 h 1864576"/>
              <a:gd name="connsiteX3754" fmla="*/ 851225 w 1656655"/>
              <a:gd name="connsiteY3754" fmla="*/ 67824 h 1864576"/>
              <a:gd name="connsiteX3755" fmla="*/ 838419 w 1656655"/>
              <a:gd name="connsiteY3755" fmla="*/ 47165 h 1864576"/>
              <a:gd name="connsiteX3756" fmla="*/ 837063 w 1656655"/>
              <a:gd name="connsiteY3756" fmla="*/ 43852 h 1864576"/>
              <a:gd name="connsiteX3757" fmla="*/ 836089 w 1656655"/>
              <a:gd name="connsiteY3757" fmla="*/ 35471 h 1864576"/>
              <a:gd name="connsiteX3758" fmla="*/ 850838 w 1656655"/>
              <a:gd name="connsiteY3758" fmla="*/ 38979 h 1864576"/>
              <a:gd name="connsiteX3759" fmla="*/ 854332 w 1656655"/>
              <a:gd name="connsiteY3759" fmla="*/ 39954 h 1864576"/>
              <a:gd name="connsiteX3760" fmla="*/ 855497 w 1656655"/>
              <a:gd name="connsiteY3760" fmla="*/ 36446 h 1864576"/>
              <a:gd name="connsiteX3761" fmla="*/ 855497 w 1656655"/>
              <a:gd name="connsiteY3761" fmla="*/ 17930 h 1864576"/>
              <a:gd name="connsiteX3762" fmla="*/ 854137 w 1656655"/>
              <a:gd name="connsiteY3762" fmla="*/ 14812 h 1864576"/>
              <a:gd name="connsiteX3763" fmla="*/ 836089 w 1656655"/>
              <a:gd name="connsiteY3763" fmla="*/ 19490 h 1864576"/>
              <a:gd name="connsiteX3764" fmla="*/ 837836 w 1656655"/>
              <a:gd name="connsiteY3764" fmla="*/ 8381 h 1864576"/>
              <a:gd name="connsiteX3765" fmla="*/ 839970 w 1656655"/>
              <a:gd name="connsiteY3765" fmla="*/ 4093 h 1864576"/>
              <a:gd name="connsiteX3766" fmla="*/ 840748 w 1656655"/>
              <a:gd name="connsiteY3766" fmla="*/ 1754 h 1864576"/>
              <a:gd name="connsiteX3767" fmla="*/ 839387 w 1656655"/>
              <a:gd name="connsiteY3767" fmla="*/ 0 h 1864576"/>
              <a:gd name="connsiteX3768" fmla="*/ 816877 w 1656655"/>
              <a:gd name="connsiteY3768" fmla="*/ 0 h 1864576"/>
              <a:gd name="connsiteX3769" fmla="*/ 815522 w 1656655"/>
              <a:gd name="connsiteY3769" fmla="*/ 1949 h 1864576"/>
              <a:gd name="connsiteX3770" fmla="*/ 818433 w 1656655"/>
              <a:gd name="connsiteY3770" fmla="*/ 8575 h 1864576"/>
              <a:gd name="connsiteX3771" fmla="*/ 820175 w 1656655"/>
              <a:gd name="connsiteY3771" fmla="*/ 19490 h 1864576"/>
              <a:gd name="connsiteX3772" fmla="*/ 805431 w 1656655"/>
              <a:gd name="connsiteY3772" fmla="*/ 15982 h 1864576"/>
              <a:gd name="connsiteX3773" fmla="*/ 802128 w 1656655"/>
              <a:gd name="connsiteY3773" fmla="*/ 15007 h 1864576"/>
              <a:gd name="connsiteX3774" fmla="*/ 800772 w 1656655"/>
              <a:gd name="connsiteY3774" fmla="*/ 18320 h 1864576"/>
              <a:gd name="connsiteX3775" fmla="*/ 800772 w 1656655"/>
              <a:gd name="connsiteY3775" fmla="*/ 36446 h 1864576"/>
              <a:gd name="connsiteX3776" fmla="*/ 801937 w 1656655"/>
              <a:gd name="connsiteY3776" fmla="*/ 39759 h 1864576"/>
              <a:gd name="connsiteX3777" fmla="*/ 805431 w 1656655"/>
              <a:gd name="connsiteY3777" fmla="*/ 38784 h 1864576"/>
              <a:gd name="connsiteX3778" fmla="*/ 820175 w 1656655"/>
              <a:gd name="connsiteY3778" fmla="*/ 35276 h 1864576"/>
              <a:gd name="connsiteX3779" fmla="*/ 819206 w 1656655"/>
              <a:gd name="connsiteY3779" fmla="*/ 43657 h 1864576"/>
              <a:gd name="connsiteX3780" fmla="*/ 818042 w 1656655"/>
              <a:gd name="connsiteY3780" fmla="*/ 46970 h 1864576"/>
              <a:gd name="connsiteX3781" fmla="*/ 805235 w 1656655"/>
              <a:gd name="connsiteY3781" fmla="*/ 67629 h 1864576"/>
              <a:gd name="connsiteX3782" fmla="*/ 814743 w 1656655"/>
              <a:gd name="connsiteY3782" fmla="*/ 86144 h 1864576"/>
              <a:gd name="connsiteX3783" fmla="*/ 806400 w 1656655"/>
              <a:gd name="connsiteY3783" fmla="*/ 89652 h 1864576"/>
              <a:gd name="connsiteX3784" fmla="*/ 805235 w 1656655"/>
              <a:gd name="connsiteY3784" fmla="*/ 92381 h 1864576"/>
              <a:gd name="connsiteX3785" fmla="*/ 800381 w 1656655"/>
              <a:gd name="connsiteY3785" fmla="*/ 93550 h 1864576"/>
              <a:gd name="connsiteX3786" fmla="*/ 796309 w 1656655"/>
              <a:gd name="connsiteY3786" fmla="*/ 95304 h 1864576"/>
              <a:gd name="connsiteX3787" fmla="*/ 791846 w 1656655"/>
              <a:gd name="connsiteY3787" fmla="*/ 102516 h 1864576"/>
              <a:gd name="connsiteX3788" fmla="*/ 789708 w 1656655"/>
              <a:gd name="connsiteY3788" fmla="*/ 104855 h 1864576"/>
              <a:gd name="connsiteX3789" fmla="*/ 773217 w 1656655"/>
              <a:gd name="connsiteY3789" fmla="*/ 107388 h 1864576"/>
              <a:gd name="connsiteX3790" fmla="*/ 771660 w 1656655"/>
              <a:gd name="connsiteY3790" fmla="*/ 101931 h 1864576"/>
              <a:gd name="connsiteX3791" fmla="*/ 765842 w 1656655"/>
              <a:gd name="connsiteY3791" fmla="*/ 100761 h 1864576"/>
              <a:gd name="connsiteX3792" fmla="*/ 765450 w 1656655"/>
              <a:gd name="connsiteY3792" fmla="*/ 99787 h 1864576"/>
              <a:gd name="connsiteX3793" fmla="*/ 754973 w 1656655"/>
              <a:gd name="connsiteY3793" fmla="*/ 91796 h 1864576"/>
              <a:gd name="connsiteX3794" fmla="*/ 744105 w 1656655"/>
              <a:gd name="connsiteY3794" fmla="*/ 100761 h 1864576"/>
              <a:gd name="connsiteX3795" fmla="*/ 739642 w 1656655"/>
              <a:gd name="connsiteY3795" fmla="*/ 100761 h 1864576"/>
              <a:gd name="connsiteX3796" fmla="*/ 737895 w 1656655"/>
              <a:gd name="connsiteY3796" fmla="*/ 103295 h 1864576"/>
              <a:gd name="connsiteX3797" fmla="*/ 734210 w 1656655"/>
              <a:gd name="connsiteY3797" fmla="*/ 104855 h 1864576"/>
              <a:gd name="connsiteX3798" fmla="*/ 729355 w 1656655"/>
              <a:gd name="connsiteY3798" fmla="*/ 101541 h 1864576"/>
              <a:gd name="connsiteX3799" fmla="*/ 708788 w 1656655"/>
              <a:gd name="connsiteY3799" fmla="*/ 101346 h 1864576"/>
              <a:gd name="connsiteX3800" fmla="*/ 677929 w 1656655"/>
              <a:gd name="connsiteY3800" fmla="*/ 123565 h 1864576"/>
              <a:gd name="connsiteX3801" fmla="*/ 664736 w 1656655"/>
              <a:gd name="connsiteY3801" fmla="*/ 146952 h 1864576"/>
              <a:gd name="connsiteX3802" fmla="*/ 688215 w 1656655"/>
              <a:gd name="connsiteY3802" fmla="*/ 211463 h 1864576"/>
              <a:gd name="connsiteX3803" fmla="*/ 690544 w 1656655"/>
              <a:gd name="connsiteY3803" fmla="*/ 214387 h 1864576"/>
              <a:gd name="connsiteX3804" fmla="*/ 686664 w 1656655"/>
              <a:gd name="connsiteY3804" fmla="*/ 215751 h 1864576"/>
              <a:gd name="connsiteX3805" fmla="*/ 689184 w 1656655"/>
              <a:gd name="connsiteY3805" fmla="*/ 221598 h 1864576"/>
              <a:gd name="connsiteX3806" fmla="*/ 691905 w 1656655"/>
              <a:gd name="connsiteY3806" fmla="*/ 224131 h 1864576"/>
              <a:gd name="connsiteX3807" fmla="*/ 697919 w 1656655"/>
              <a:gd name="connsiteY3807" fmla="*/ 231342 h 1864576"/>
              <a:gd name="connsiteX3808" fmla="*/ 698501 w 1656655"/>
              <a:gd name="connsiteY3808" fmla="*/ 233291 h 1864576"/>
              <a:gd name="connsiteX3809" fmla="*/ 702382 w 1656655"/>
              <a:gd name="connsiteY3809" fmla="*/ 240113 h 1864576"/>
              <a:gd name="connsiteX3810" fmla="*/ 703933 w 1656655"/>
              <a:gd name="connsiteY3810" fmla="*/ 241282 h 1864576"/>
              <a:gd name="connsiteX3811" fmla="*/ 704711 w 1656655"/>
              <a:gd name="connsiteY3811" fmla="*/ 243036 h 1864576"/>
              <a:gd name="connsiteX3812" fmla="*/ 713833 w 1656655"/>
              <a:gd name="connsiteY3812" fmla="*/ 255120 h 1864576"/>
              <a:gd name="connsiteX3813" fmla="*/ 720043 w 1656655"/>
              <a:gd name="connsiteY3813" fmla="*/ 259407 h 1864576"/>
              <a:gd name="connsiteX3814" fmla="*/ 718682 w 1656655"/>
              <a:gd name="connsiteY3814" fmla="*/ 261746 h 1864576"/>
              <a:gd name="connsiteX3815" fmla="*/ 719265 w 1656655"/>
              <a:gd name="connsiteY3815" fmla="*/ 267788 h 1864576"/>
              <a:gd name="connsiteX3816" fmla="*/ 720816 w 1656655"/>
              <a:gd name="connsiteY3816" fmla="*/ 269932 h 1864576"/>
              <a:gd name="connsiteX3817" fmla="*/ 717909 w 1656655"/>
              <a:gd name="connsiteY3817" fmla="*/ 272465 h 1864576"/>
              <a:gd name="connsiteX3818" fmla="*/ 715771 w 1656655"/>
              <a:gd name="connsiteY3818" fmla="*/ 275779 h 1864576"/>
              <a:gd name="connsiteX3819" fmla="*/ 718878 w 1656655"/>
              <a:gd name="connsiteY3819" fmla="*/ 292345 h 1864576"/>
              <a:gd name="connsiteX3820" fmla="*/ 719651 w 1656655"/>
              <a:gd name="connsiteY3820" fmla="*/ 293124 h 1864576"/>
              <a:gd name="connsiteX3821" fmla="*/ 725279 w 1656655"/>
              <a:gd name="connsiteY3821" fmla="*/ 296243 h 1864576"/>
              <a:gd name="connsiteX3822" fmla="*/ 725671 w 1656655"/>
              <a:gd name="connsiteY3822" fmla="*/ 296438 h 1864576"/>
              <a:gd name="connsiteX3823" fmla="*/ 724310 w 1656655"/>
              <a:gd name="connsiteY3823" fmla="*/ 302284 h 1864576"/>
              <a:gd name="connsiteX3824" fmla="*/ 760214 w 1656655"/>
              <a:gd name="connsiteY3824" fmla="*/ 321775 h 1864576"/>
              <a:gd name="connsiteX3825" fmla="*/ 718682 w 1656655"/>
              <a:gd name="connsiteY3825" fmla="*/ 381802 h 1864576"/>
              <a:gd name="connsiteX3826" fmla="*/ 720625 w 1656655"/>
              <a:gd name="connsiteY3826" fmla="*/ 377515 h 1864576"/>
              <a:gd name="connsiteX3827" fmla="*/ 721208 w 1656655"/>
              <a:gd name="connsiteY3827" fmla="*/ 366601 h 1864576"/>
              <a:gd name="connsiteX3828" fmla="*/ 715771 w 1656655"/>
              <a:gd name="connsiteY3828" fmla="*/ 352958 h 1864576"/>
              <a:gd name="connsiteX3829" fmla="*/ 711308 w 1656655"/>
              <a:gd name="connsiteY3829" fmla="*/ 346916 h 1864576"/>
              <a:gd name="connsiteX3830" fmla="*/ 707814 w 1656655"/>
              <a:gd name="connsiteY3830" fmla="*/ 343603 h 1864576"/>
              <a:gd name="connsiteX3831" fmla="*/ 698501 w 1656655"/>
              <a:gd name="connsiteY3831" fmla="*/ 339510 h 1864576"/>
              <a:gd name="connsiteX3832" fmla="*/ 695007 w 1656655"/>
              <a:gd name="connsiteY3832" fmla="*/ 339900 h 1864576"/>
              <a:gd name="connsiteX3833" fmla="*/ 693652 w 1656655"/>
              <a:gd name="connsiteY3833" fmla="*/ 340290 h 1864576"/>
              <a:gd name="connsiteX3834" fmla="*/ 692487 w 1656655"/>
              <a:gd name="connsiteY3834" fmla="*/ 339510 h 1864576"/>
              <a:gd name="connsiteX3835" fmla="*/ 691709 w 1656655"/>
              <a:gd name="connsiteY3835" fmla="*/ 337756 h 1864576"/>
              <a:gd name="connsiteX3836" fmla="*/ 689766 w 1656655"/>
              <a:gd name="connsiteY3836" fmla="*/ 337171 h 1864576"/>
              <a:gd name="connsiteX3837" fmla="*/ 689576 w 1656655"/>
              <a:gd name="connsiteY3837" fmla="*/ 336002 h 1864576"/>
              <a:gd name="connsiteX3838" fmla="*/ 688411 w 1656655"/>
              <a:gd name="connsiteY3838" fmla="*/ 333273 h 1864576"/>
              <a:gd name="connsiteX3839" fmla="*/ 679485 w 1656655"/>
              <a:gd name="connsiteY3839" fmla="*/ 332299 h 1864576"/>
              <a:gd name="connsiteX3840" fmla="*/ 678320 w 1656655"/>
              <a:gd name="connsiteY3840" fmla="*/ 333663 h 1864576"/>
              <a:gd name="connsiteX3841" fmla="*/ 674440 w 1656655"/>
              <a:gd name="connsiteY3841" fmla="*/ 334638 h 1864576"/>
              <a:gd name="connsiteX3842" fmla="*/ 673662 w 1656655"/>
              <a:gd name="connsiteY3842" fmla="*/ 335807 h 1864576"/>
              <a:gd name="connsiteX3843" fmla="*/ 669585 w 1656655"/>
              <a:gd name="connsiteY3843" fmla="*/ 333858 h 1864576"/>
              <a:gd name="connsiteX3844" fmla="*/ 666674 w 1656655"/>
              <a:gd name="connsiteY3844" fmla="*/ 332494 h 1864576"/>
              <a:gd name="connsiteX3845" fmla="*/ 666287 w 1656655"/>
              <a:gd name="connsiteY3845" fmla="*/ 332104 h 1864576"/>
              <a:gd name="connsiteX3846" fmla="*/ 665509 w 1656655"/>
              <a:gd name="connsiteY3846" fmla="*/ 329181 h 1864576"/>
              <a:gd name="connsiteX3847" fmla="*/ 663179 w 1656655"/>
              <a:gd name="connsiteY3847" fmla="*/ 325478 h 1864576"/>
              <a:gd name="connsiteX3848" fmla="*/ 661242 w 1656655"/>
              <a:gd name="connsiteY3848" fmla="*/ 324308 h 1864576"/>
              <a:gd name="connsiteX3849" fmla="*/ 660077 w 1656655"/>
              <a:gd name="connsiteY3849" fmla="*/ 321775 h 1864576"/>
              <a:gd name="connsiteX3850" fmla="*/ 657943 w 1656655"/>
              <a:gd name="connsiteY3850" fmla="*/ 320215 h 1864576"/>
              <a:gd name="connsiteX3851" fmla="*/ 659299 w 1656655"/>
              <a:gd name="connsiteY3851" fmla="*/ 319436 h 1864576"/>
              <a:gd name="connsiteX3852" fmla="*/ 662793 w 1656655"/>
              <a:gd name="connsiteY3852" fmla="*/ 302284 h 1864576"/>
              <a:gd name="connsiteX3853" fmla="*/ 661242 w 1656655"/>
              <a:gd name="connsiteY3853" fmla="*/ 299361 h 1864576"/>
              <a:gd name="connsiteX3854" fmla="*/ 661824 w 1656655"/>
              <a:gd name="connsiteY3854" fmla="*/ 295268 h 1864576"/>
              <a:gd name="connsiteX3855" fmla="*/ 665318 w 1656655"/>
              <a:gd name="connsiteY3855" fmla="*/ 296827 h 1864576"/>
              <a:gd name="connsiteX3856" fmla="*/ 669781 w 1656655"/>
              <a:gd name="connsiteY3856" fmla="*/ 299946 h 1864576"/>
              <a:gd name="connsiteX3857" fmla="*/ 670946 w 1656655"/>
              <a:gd name="connsiteY3857" fmla="*/ 298581 h 1864576"/>
              <a:gd name="connsiteX3858" fmla="*/ 672110 w 1656655"/>
              <a:gd name="connsiteY3858" fmla="*/ 294489 h 1864576"/>
              <a:gd name="connsiteX3859" fmla="*/ 673275 w 1656655"/>
              <a:gd name="connsiteY3859" fmla="*/ 290396 h 1864576"/>
              <a:gd name="connsiteX3860" fmla="*/ 673275 w 1656655"/>
              <a:gd name="connsiteY3860" fmla="*/ 286693 h 1864576"/>
              <a:gd name="connsiteX3861" fmla="*/ 668807 w 1656655"/>
              <a:gd name="connsiteY3861" fmla="*/ 287083 h 1864576"/>
              <a:gd name="connsiteX3862" fmla="*/ 664153 w 1656655"/>
              <a:gd name="connsiteY3862" fmla="*/ 286498 h 1864576"/>
              <a:gd name="connsiteX3863" fmla="*/ 666674 w 1656655"/>
              <a:gd name="connsiteY3863" fmla="*/ 281820 h 1864576"/>
              <a:gd name="connsiteX3864" fmla="*/ 668421 w 1656655"/>
              <a:gd name="connsiteY3864" fmla="*/ 279871 h 1864576"/>
              <a:gd name="connsiteX3865" fmla="*/ 668230 w 1656655"/>
              <a:gd name="connsiteY3865" fmla="*/ 277338 h 1864576"/>
              <a:gd name="connsiteX3866" fmla="*/ 662793 w 1656655"/>
              <a:gd name="connsiteY3866" fmla="*/ 275584 h 1864576"/>
              <a:gd name="connsiteX3867" fmla="*/ 657165 w 1656655"/>
              <a:gd name="connsiteY3867" fmla="*/ 273830 h 1864576"/>
              <a:gd name="connsiteX3868" fmla="*/ 656583 w 1656655"/>
              <a:gd name="connsiteY3868" fmla="*/ 273830 h 1864576"/>
              <a:gd name="connsiteX3869" fmla="*/ 655418 w 1656655"/>
              <a:gd name="connsiteY3869" fmla="*/ 275779 h 1864576"/>
              <a:gd name="connsiteX3870" fmla="*/ 655810 w 1656655"/>
              <a:gd name="connsiteY3870" fmla="*/ 278312 h 1864576"/>
              <a:gd name="connsiteX3871" fmla="*/ 655418 w 1656655"/>
              <a:gd name="connsiteY3871" fmla="*/ 283769 h 1864576"/>
              <a:gd name="connsiteX3872" fmla="*/ 651151 w 1656655"/>
              <a:gd name="connsiteY3872" fmla="*/ 281626 h 1864576"/>
              <a:gd name="connsiteX3873" fmla="*/ 650373 w 1656655"/>
              <a:gd name="connsiteY3873" fmla="*/ 281041 h 1864576"/>
              <a:gd name="connsiteX3874" fmla="*/ 647271 w 1656655"/>
              <a:gd name="connsiteY3874" fmla="*/ 279092 h 1864576"/>
              <a:gd name="connsiteX3875" fmla="*/ 646106 w 1656655"/>
              <a:gd name="connsiteY3875" fmla="*/ 280456 h 1864576"/>
              <a:gd name="connsiteX3876" fmla="*/ 643777 w 1656655"/>
              <a:gd name="connsiteY3876" fmla="*/ 288447 h 1864576"/>
              <a:gd name="connsiteX3877" fmla="*/ 643777 w 1656655"/>
              <a:gd name="connsiteY3877" fmla="*/ 292345 h 1864576"/>
              <a:gd name="connsiteX3878" fmla="*/ 645910 w 1656655"/>
              <a:gd name="connsiteY3878" fmla="*/ 292345 h 1864576"/>
              <a:gd name="connsiteX3879" fmla="*/ 648239 w 1656655"/>
              <a:gd name="connsiteY3879" fmla="*/ 291955 h 1864576"/>
              <a:gd name="connsiteX3880" fmla="*/ 652898 w 1656655"/>
              <a:gd name="connsiteY3880" fmla="*/ 292540 h 1864576"/>
              <a:gd name="connsiteX3881" fmla="*/ 651538 w 1656655"/>
              <a:gd name="connsiteY3881" fmla="*/ 295658 h 1864576"/>
              <a:gd name="connsiteX3882" fmla="*/ 648822 w 1656655"/>
              <a:gd name="connsiteY3882" fmla="*/ 297607 h 1864576"/>
              <a:gd name="connsiteX3883" fmla="*/ 643390 w 1656655"/>
              <a:gd name="connsiteY3883" fmla="*/ 301505 h 1864576"/>
              <a:gd name="connsiteX3884" fmla="*/ 640865 w 1656655"/>
              <a:gd name="connsiteY3884" fmla="*/ 308326 h 1864576"/>
              <a:gd name="connsiteX3885" fmla="*/ 641834 w 1656655"/>
              <a:gd name="connsiteY3885" fmla="*/ 314174 h 1864576"/>
              <a:gd name="connsiteX3886" fmla="*/ 642612 w 1656655"/>
              <a:gd name="connsiteY3886" fmla="*/ 315733 h 1864576"/>
              <a:gd name="connsiteX3887" fmla="*/ 637567 w 1656655"/>
              <a:gd name="connsiteY3887" fmla="*/ 317487 h 1864576"/>
              <a:gd name="connsiteX3888" fmla="*/ 634851 w 1656655"/>
              <a:gd name="connsiteY3888" fmla="*/ 317292 h 1864576"/>
              <a:gd name="connsiteX3889" fmla="*/ 631357 w 1656655"/>
              <a:gd name="connsiteY3889" fmla="*/ 319046 h 1864576"/>
              <a:gd name="connsiteX3890" fmla="*/ 629223 w 1656655"/>
              <a:gd name="connsiteY3890" fmla="*/ 320995 h 1864576"/>
              <a:gd name="connsiteX3891" fmla="*/ 628249 w 1656655"/>
              <a:gd name="connsiteY3891" fmla="*/ 321190 h 1864576"/>
              <a:gd name="connsiteX3892" fmla="*/ 620875 w 1656655"/>
              <a:gd name="connsiteY3892" fmla="*/ 320215 h 1864576"/>
              <a:gd name="connsiteX3893" fmla="*/ 620488 w 1656655"/>
              <a:gd name="connsiteY3893" fmla="*/ 316902 h 1864576"/>
              <a:gd name="connsiteX3894" fmla="*/ 617968 w 1656655"/>
              <a:gd name="connsiteY3894" fmla="*/ 315733 h 1864576"/>
              <a:gd name="connsiteX3895" fmla="*/ 607872 w 1656655"/>
              <a:gd name="connsiteY3895" fmla="*/ 310860 h 1864576"/>
              <a:gd name="connsiteX3896" fmla="*/ 606708 w 1656655"/>
              <a:gd name="connsiteY3896" fmla="*/ 312225 h 1864576"/>
              <a:gd name="connsiteX3897" fmla="*/ 603023 w 1656655"/>
              <a:gd name="connsiteY3897" fmla="*/ 312614 h 1864576"/>
              <a:gd name="connsiteX3898" fmla="*/ 601858 w 1656655"/>
              <a:gd name="connsiteY3898" fmla="*/ 312809 h 1864576"/>
              <a:gd name="connsiteX3899" fmla="*/ 599725 w 1656655"/>
              <a:gd name="connsiteY3899" fmla="*/ 310276 h 1864576"/>
              <a:gd name="connsiteX3900" fmla="*/ 567124 w 1656655"/>
              <a:gd name="connsiteY3900" fmla="*/ 316902 h 1864576"/>
              <a:gd name="connsiteX3901" fmla="*/ 563434 w 1656655"/>
              <a:gd name="connsiteY3901" fmla="*/ 320410 h 1864576"/>
              <a:gd name="connsiteX3902" fmla="*/ 559749 w 1656655"/>
              <a:gd name="connsiteY3902" fmla="*/ 326257 h 1864576"/>
              <a:gd name="connsiteX3903" fmla="*/ 558775 w 1656655"/>
              <a:gd name="connsiteY3903" fmla="*/ 329960 h 1864576"/>
              <a:gd name="connsiteX3904" fmla="*/ 558193 w 1656655"/>
              <a:gd name="connsiteY3904" fmla="*/ 334248 h 1864576"/>
              <a:gd name="connsiteX3905" fmla="*/ 558193 w 1656655"/>
              <a:gd name="connsiteY3905" fmla="*/ 336781 h 1864576"/>
              <a:gd name="connsiteX3906" fmla="*/ 558388 w 1656655"/>
              <a:gd name="connsiteY3906" fmla="*/ 340095 h 1864576"/>
              <a:gd name="connsiteX3907" fmla="*/ 559940 w 1656655"/>
              <a:gd name="connsiteY3907" fmla="*/ 349060 h 1864576"/>
              <a:gd name="connsiteX3908" fmla="*/ 555868 w 1656655"/>
              <a:gd name="connsiteY3908" fmla="*/ 344382 h 1864576"/>
              <a:gd name="connsiteX3909" fmla="*/ 503081 w 1656655"/>
              <a:gd name="connsiteY3909" fmla="*/ 220428 h 1864576"/>
              <a:gd name="connsiteX3910" fmla="*/ 430502 w 1656655"/>
              <a:gd name="connsiteY3910" fmla="*/ 212632 h 1864576"/>
              <a:gd name="connsiteX3911" fmla="*/ 401005 w 1656655"/>
              <a:gd name="connsiteY3911" fmla="*/ 248298 h 1864576"/>
              <a:gd name="connsiteX3912" fmla="*/ 402751 w 1656655"/>
              <a:gd name="connsiteY3912" fmla="*/ 269152 h 1864576"/>
              <a:gd name="connsiteX3913" fmla="*/ 371701 w 1656655"/>
              <a:gd name="connsiteY3913" fmla="*/ 286108 h 1864576"/>
              <a:gd name="connsiteX3914" fmla="*/ 353072 w 1656655"/>
              <a:gd name="connsiteY3914" fmla="*/ 308326 h 1864576"/>
              <a:gd name="connsiteX3915" fmla="*/ 361610 w 1656655"/>
              <a:gd name="connsiteY3915" fmla="*/ 312225 h 1864576"/>
              <a:gd name="connsiteX3916" fmla="*/ 377523 w 1656655"/>
              <a:gd name="connsiteY3916" fmla="*/ 310665 h 1864576"/>
              <a:gd name="connsiteX3917" fmla="*/ 370925 w 1656655"/>
              <a:gd name="connsiteY3917" fmla="*/ 321580 h 1864576"/>
              <a:gd name="connsiteX3918" fmla="*/ 366850 w 1656655"/>
              <a:gd name="connsiteY3918" fmla="*/ 334053 h 1864576"/>
              <a:gd name="connsiteX3919" fmla="*/ 370343 w 1656655"/>
              <a:gd name="connsiteY3919" fmla="*/ 352568 h 1864576"/>
              <a:gd name="connsiteX3920" fmla="*/ 389943 w 1656655"/>
              <a:gd name="connsiteY3920" fmla="*/ 336002 h 1864576"/>
              <a:gd name="connsiteX3921" fmla="*/ 447191 w 1656655"/>
              <a:gd name="connsiteY3921" fmla="*/ 305987 h 1864576"/>
              <a:gd name="connsiteX3922" fmla="*/ 447191 w 1656655"/>
              <a:gd name="connsiteY3922" fmla="*/ 280846 h 1864576"/>
              <a:gd name="connsiteX3923" fmla="*/ 449132 w 1656655"/>
              <a:gd name="connsiteY3923" fmla="*/ 271101 h 1864576"/>
              <a:gd name="connsiteX3924" fmla="*/ 482123 w 1656655"/>
              <a:gd name="connsiteY3924" fmla="*/ 293319 h 1864576"/>
              <a:gd name="connsiteX3925" fmla="*/ 499200 w 1656655"/>
              <a:gd name="connsiteY3925" fmla="*/ 363872 h 1864576"/>
              <a:gd name="connsiteX3926" fmla="*/ 546937 w 1656655"/>
              <a:gd name="connsiteY3926" fmla="*/ 410062 h 1864576"/>
              <a:gd name="connsiteX3927" fmla="*/ 530446 w 1656655"/>
              <a:gd name="connsiteY3927" fmla="*/ 419613 h 1864576"/>
              <a:gd name="connsiteX3928" fmla="*/ 499782 w 1656655"/>
              <a:gd name="connsiteY3928" fmla="*/ 425070 h 1864576"/>
              <a:gd name="connsiteX3929" fmla="*/ 446997 w 1656655"/>
              <a:gd name="connsiteY3929" fmla="*/ 472429 h 1864576"/>
              <a:gd name="connsiteX3930" fmla="*/ 451849 w 1656655"/>
              <a:gd name="connsiteY3930" fmla="*/ 486462 h 1864576"/>
              <a:gd name="connsiteX3931" fmla="*/ 463493 w 1656655"/>
              <a:gd name="connsiteY3931" fmla="*/ 479446 h 1864576"/>
              <a:gd name="connsiteX3932" fmla="*/ 487362 w 1656655"/>
              <a:gd name="connsiteY3932" fmla="*/ 479446 h 1864576"/>
              <a:gd name="connsiteX3933" fmla="*/ 508127 w 1656655"/>
              <a:gd name="connsiteY3933" fmla="*/ 499715 h 1864576"/>
              <a:gd name="connsiteX3934" fmla="*/ 509874 w 1656655"/>
              <a:gd name="connsiteY3934" fmla="*/ 503611 h 1864576"/>
              <a:gd name="connsiteX3935" fmla="*/ 516470 w 1656655"/>
              <a:gd name="connsiteY3935" fmla="*/ 506536 h 1864576"/>
              <a:gd name="connsiteX3936" fmla="*/ 527921 w 1656655"/>
              <a:gd name="connsiteY3936" fmla="*/ 506536 h 1864576"/>
              <a:gd name="connsiteX3937" fmla="*/ 547520 w 1656655"/>
              <a:gd name="connsiteY3937" fmla="*/ 517453 h 1864576"/>
              <a:gd name="connsiteX3938" fmla="*/ 464075 w 1656655"/>
              <a:gd name="connsiteY3938" fmla="*/ 505174 h 1864576"/>
              <a:gd name="connsiteX3939" fmla="*/ 419634 w 1656655"/>
              <a:gd name="connsiteY3939" fmla="*/ 476522 h 1864576"/>
              <a:gd name="connsiteX3940" fmla="*/ 415559 w 1656655"/>
              <a:gd name="connsiteY3940" fmla="*/ 478081 h 1864576"/>
              <a:gd name="connsiteX3941" fmla="*/ 464269 w 1656655"/>
              <a:gd name="connsiteY3941" fmla="*/ 537913 h 1864576"/>
              <a:gd name="connsiteX3942" fmla="*/ 489303 w 1656655"/>
              <a:gd name="connsiteY3942" fmla="*/ 542009 h 1864576"/>
              <a:gd name="connsiteX3943" fmla="*/ 484645 w 1656655"/>
              <a:gd name="connsiteY3943" fmla="*/ 553895 h 1864576"/>
              <a:gd name="connsiteX3944" fmla="*/ 489885 w 1656655"/>
              <a:gd name="connsiteY3944" fmla="*/ 558378 h 1864576"/>
              <a:gd name="connsiteX3945" fmla="*/ 497453 w 1656655"/>
              <a:gd name="connsiteY3945" fmla="*/ 556820 h 1864576"/>
              <a:gd name="connsiteX3946" fmla="*/ 525396 w 1656655"/>
              <a:gd name="connsiteY3946" fmla="*/ 559157 h 1864576"/>
              <a:gd name="connsiteX3947" fmla="*/ 554704 w 1656655"/>
              <a:gd name="connsiteY3947" fmla="*/ 576506 h 1864576"/>
              <a:gd name="connsiteX3948" fmla="*/ 557806 w 1656655"/>
              <a:gd name="connsiteY3948" fmla="*/ 579039 h 1864576"/>
              <a:gd name="connsiteX3949" fmla="*/ 562656 w 1656655"/>
              <a:gd name="connsiteY3949" fmla="*/ 585276 h 1864576"/>
              <a:gd name="connsiteX3950" fmla="*/ 578183 w 1656655"/>
              <a:gd name="connsiteY3950" fmla="*/ 588980 h 1864576"/>
              <a:gd name="connsiteX3951" fmla="*/ 592154 w 1656655"/>
              <a:gd name="connsiteY3951" fmla="*/ 596579 h 1864576"/>
              <a:gd name="connsiteX3952" fmla="*/ 611366 w 1656655"/>
              <a:gd name="connsiteY3952" fmla="*/ 605545 h 1864576"/>
              <a:gd name="connsiteX3953" fmla="*/ 615056 w 1656655"/>
              <a:gd name="connsiteY3953" fmla="*/ 607299 h 1864576"/>
              <a:gd name="connsiteX3954" fmla="*/ 638535 w 1656655"/>
              <a:gd name="connsiteY3954" fmla="*/ 656215 h 1864576"/>
              <a:gd name="connsiteX3955" fmla="*/ 640669 w 1656655"/>
              <a:gd name="connsiteY3955" fmla="*/ 707669 h 1864576"/>
              <a:gd name="connsiteX3956" fmla="*/ 632521 w 1656655"/>
              <a:gd name="connsiteY3956" fmla="*/ 726964 h 1864576"/>
              <a:gd name="connsiteX3957" fmla="*/ 632712 w 1656655"/>
              <a:gd name="connsiteY3957" fmla="*/ 733980 h 1864576"/>
              <a:gd name="connsiteX3958" fmla="*/ 641643 w 1656655"/>
              <a:gd name="connsiteY3958" fmla="*/ 733593 h 1864576"/>
              <a:gd name="connsiteX3959" fmla="*/ 596617 w 1656655"/>
              <a:gd name="connsiteY3959" fmla="*/ 794787 h 1864576"/>
              <a:gd name="connsiteX3960" fmla="*/ 570030 w 1656655"/>
              <a:gd name="connsiteY3960" fmla="*/ 815252 h 1864576"/>
              <a:gd name="connsiteX3961" fmla="*/ 549267 w 1656655"/>
              <a:gd name="connsiteY3961" fmla="*/ 840783 h 1864576"/>
              <a:gd name="connsiteX3962" fmla="*/ 509874 w 1656655"/>
              <a:gd name="connsiteY3962" fmla="*/ 822856 h 1864576"/>
              <a:gd name="connsiteX3963" fmla="*/ 448744 w 1656655"/>
              <a:gd name="connsiteY3963" fmla="*/ 776272 h 1864576"/>
              <a:gd name="connsiteX3964" fmla="*/ 445445 w 1656655"/>
              <a:gd name="connsiteY3964" fmla="*/ 776081 h 1864576"/>
              <a:gd name="connsiteX3965" fmla="*/ 443504 w 1656655"/>
              <a:gd name="connsiteY3965" fmla="*/ 774518 h 1864576"/>
              <a:gd name="connsiteX3966" fmla="*/ 434771 w 1656655"/>
              <a:gd name="connsiteY3966" fmla="*/ 726381 h 1864576"/>
              <a:gd name="connsiteX3967" fmla="*/ 470673 w 1656655"/>
              <a:gd name="connsiteY3967" fmla="*/ 671031 h 1864576"/>
              <a:gd name="connsiteX3968" fmla="*/ 442922 w 1656655"/>
              <a:gd name="connsiteY3968" fmla="*/ 609440 h 1864576"/>
              <a:gd name="connsiteX3969" fmla="*/ 387032 w 1656655"/>
              <a:gd name="connsiteY3969" fmla="*/ 525444 h 1864576"/>
              <a:gd name="connsiteX3970" fmla="*/ 381211 w 1656655"/>
              <a:gd name="connsiteY3970" fmla="*/ 522519 h 1864576"/>
              <a:gd name="connsiteX3971" fmla="*/ 377911 w 1656655"/>
              <a:gd name="connsiteY3971" fmla="*/ 529731 h 1864576"/>
              <a:gd name="connsiteX3972" fmla="*/ 372866 w 1656655"/>
              <a:gd name="connsiteY3972" fmla="*/ 532068 h 1864576"/>
              <a:gd name="connsiteX3973" fmla="*/ 365297 w 1656655"/>
              <a:gd name="connsiteY3973" fmla="*/ 518232 h 1864576"/>
              <a:gd name="connsiteX3974" fmla="*/ 324156 w 1656655"/>
              <a:gd name="connsiteY3974" fmla="*/ 439882 h 1864576"/>
              <a:gd name="connsiteX3975" fmla="*/ 314647 w 1656655"/>
              <a:gd name="connsiteY3975" fmla="*/ 374396 h 1864576"/>
              <a:gd name="connsiteX3976" fmla="*/ 308243 w 1656655"/>
              <a:gd name="connsiteY3976" fmla="*/ 370888 h 1864576"/>
              <a:gd name="connsiteX3977" fmla="*/ 306691 w 1656655"/>
              <a:gd name="connsiteY3977" fmla="*/ 367770 h 1864576"/>
              <a:gd name="connsiteX3978" fmla="*/ 289808 w 1656655"/>
              <a:gd name="connsiteY3978" fmla="*/ 256874 h 1864576"/>
              <a:gd name="connsiteX3979" fmla="*/ 284762 w 1656655"/>
              <a:gd name="connsiteY3979" fmla="*/ 190219 h 1864576"/>
              <a:gd name="connsiteX3980" fmla="*/ 290584 w 1656655"/>
              <a:gd name="connsiteY3980" fmla="*/ 169365 h 1864576"/>
              <a:gd name="connsiteX3981" fmla="*/ 285732 w 1656655"/>
              <a:gd name="connsiteY3981" fmla="*/ 166831 h 1864576"/>
              <a:gd name="connsiteX3982" fmla="*/ 279910 w 1656655"/>
              <a:gd name="connsiteY3982" fmla="*/ 169950 h 1864576"/>
              <a:gd name="connsiteX3983" fmla="*/ 271372 w 1656655"/>
              <a:gd name="connsiteY3983" fmla="*/ 175602 h 1864576"/>
              <a:gd name="connsiteX3984" fmla="*/ 250025 w 1656655"/>
              <a:gd name="connsiteY3984" fmla="*/ 198210 h 1864576"/>
              <a:gd name="connsiteX3985" fmla="*/ 234112 w 1656655"/>
              <a:gd name="connsiteY3985" fmla="*/ 225496 h 1864576"/>
              <a:gd name="connsiteX3986" fmla="*/ 219946 w 1656655"/>
              <a:gd name="connsiteY3986" fmla="*/ 269542 h 1864576"/>
              <a:gd name="connsiteX3987" fmla="*/ 217423 w 1656655"/>
              <a:gd name="connsiteY3987" fmla="*/ 282015 h 1864576"/>
              <a:gd name="connsiteX3988" fmla="*/ 215288 w 1656655"/>
              <a:gd name="connsiteY3988" fmla="*/ 294099 h 1864576"/>
              <a:gd name="connsiteX3989" fmla="*/ 212571 w 1656655"/>
              <a:gd name="connsiteY3989" fmla="*/ 320605 h 1864576"/>
              <a:gd name="connsiteX3990" fmla="*/ 189478 w 1656655"/>
              <a:gd name="connsiteY3990" fmla="*/ 288642 h 1864576"/>
              <a:gd name="connsiteX3991" fmla="*/ 174341 w 1656655"/>
              <a:gd name="connsiteY3991" fmla="*/ 257069 h 1864576"/>
              <a:gd name="connsiteX3992" fmla="*/ 166967 w 1656655"/>
              <a:gd name="connsiteY3992" fmla="*/ 256289 h 1864576"/>
              <a:gd name="connsiteX3993" fmla="*/ 152218 w 1656655"/>
              <a:gd name="connsiteY3993" fmla="*/ 409673 h 1864576"/>
              <a:gd name="connsiteX3994" fmla="*/ 98657 w 1656655"/>
              <a:gd name="connsiteY3994" fmla="*/ 353932 h 1864576"/>
              <a:gd name="connsiteX3995" fmla="*/ 94000 w 1656655"/>
              <a:gd name="connsiteY3995" fmla="*/ 346916 h 1864576"/>
              <a:gd name="connsiteX3996" fmla="*/ 89730 w 1656655"/>
              <a:gd name="connsiteY3996" fmla="*/ 350619 h 1864576"/>
              <a:gd name="connsiteX3997" fmla="*/ 102344 w 1656655"/>
              <a:gd name="connsiteY3997" fmla="*/ 519207 h 1864576"/>
              <a:gd name="connsiteX3998" fmla="*/ 41797 w 1656655"/>
              <a:gd name="connsiteY3998" fmla="*/ 468531 h 1864576"/>
              <a:gd name="connsiteX3999" fmla="*/ 33064 w 1656655"/>
              <a:gd name="connsiteY3999" fmla="*/ 471845 h 1864576"/>
              <a:gd name="connsiteX4000" fmla="*/ 84490 w 1656655"/>
              <a:gd name="connsiteY4000" fmla="*/ 644133 h 1864576"/>
              <a:gd name="connsiteX4001" fmla="*/ 84685 w 1656655"/>
              <a:gd name="connsiteY4001" fmla="*/ 651149 h 1864576"/>
              <a:gd name="connsiteX4002" fmla="*/ 103897 w 1656655"/>
              <a:gd name="connsiteY4002" fmla="*/ 710595 h 1864576"/>
              <a:gd name="connsiteX4003" fmla="*/ 7642 w 1656655"/>
              <a:gd name="connsiteY4003" fmla="*/ 669277 h 1864576"/>
              <a:gd name="connsiteX4004" fmla="*/ 1820 w 1656655"/>
              <a:gd name="connsiteY4004" fmla="*/ 667523 h 1864576"/>
              <a:gd name="connsiteX4005" fmla="*/ 656 w 1656655"/>
              <a:gd name="connsiteY4005" fmla="*/ 677263 h 1864576"/>
              <a:gd name="connsiteX4006" fmla="*/ 69548 w 1656655"/>
              <a:gd name="connsiteY4006" fmla="*/ 798687 h 1864576"/>
              <a:gd name="connsiteX4007" fmla="*/ 12106 w 1656655"/>
              <a:gd name="connsiteY4007" fmla="*/ 806095 h 1864576"/>
              <a:gd name="connsiteX4008" fmla="*/ 10553 w 1656655"/>
              <a:gd name="connsiteY4008" fmla="*/ 818564 h 1864576"/>
              <a:gd name="connsiteX4009" fmla="*/ 120586 w 1656655"/>
              <a:gd name="connsiteY4009" fmla="*/ 915235 h 1864576"/>
              <a:gd name="connsiteX4010" fmla="*/ 56740 w 1656655"/>
              <a:gd name="connsiteY4010" fmla="*/ 911727 h 1864576"/>
              <a:gd name="connsiteX4011" fmla="*/ 47425 w 1656655"/>
              <a:gd name="connsiteY4011" fmla="*/ 929072 h 1864576"/>
              <a:gd name="connsiteX4012" fmla="*/ 236441 w 1656655"/>
              <a:gd name="connsiteY4012" fmla="*/ 1009369 h 1864576"/>
              <a:gd name="connsiteX4013" fmla="*/ 222468 w 1656655"/>
              <a:gd name="connsiteY4013" fmla="*/ 1138196 h 1864576"/>
              <a:gd name="connsiteX4014" fmla="*/ 229066 w 1656655"/>
              <a:gd name="connsiteY4014" fmla="*/ 1139171 h 1864576"/>
              <a:gd name="connsiteX4015" fmla="*/ 284374 w 1656655"/>
              <a:gd name="connsiteY4015" fmla="*/ 1096295 h 1864576"/>
              <a:gd name="connsiteX4016" fmla="*/ 277776 w 1656655"/>
              <a:gd name="connsiteY4016" fmla="*/ 1164506 h 1864576"/>
              <a:gd name="connsiteX4017" fmla="*/ 285538 w 1656655"/>
              <a:gd name="connsiteY4017" fmla="*/ 1169768 h 1864576"/>
              <a:gd name="connsiteX4018" fmla="*/ 339293 w 1656655"/>
              <a:gd name="connsiteY4018" fmla="*/ 1137025 h 1864576"/>
              <a:gd name="connsiteX4019" fmla="*/ 342010 w 1656655"/>
              <a:gd name="connsiteY4019" fmla="*/ 1184584 h 1864576"/>
              <a:gd name="connsiteX4020" fmla="*/ 354236 w 1656655"/>
              <a:gd name="connsiteY4020" fmla="*/ 1190821 h 1864576"/>
              <a:gd name="connsiteX4021" fmla="*/ 401393 w 1656655"/>
              <a:gd name="connsiteY4021" fmla="*/ 1167039 h 1864576"/>
              <a:gd name="connsiteX4022" fmla="*/ 409543 w 1656655"/>
              <a:gd name="connsiteY4022" fmla="*/ 1202707 h 1864576"/>
              <a:gd name="connsiteX4023" fmla="*/ 420605 w 1656655"/>
              <a:gd name="connsiteY4023" fmla="*/ 1208361 h 1864576"/>
              <a:gd name="connsiteX4024" fmla="*/ 470479 w 1656655"/>
              <a:gd name="connsiteY4024" fmla="*/ 1170939 h 1864576"/>
              <a:gd name="connsiteX4025" fmla="*/ 479988 w 1656655"/>
              <a:gd name="connsiteY4025" fmla="*/ 1220051 h 1864576"/>
              <a:gd name="connsiteX4026" fmla="*/ 493378 w 1656655"/>
              <a:gd name="connsiteY4026" fmla="*/ 1220443 h 1864576"/>
              <a:gd name="connsiteX4027" fmla="*/ 538790 w 1656655"/>
              <a:gd name="connsiteY4027" fmla="*/ 1187117 h 1864576"/>
              <a:gd name="connsiteX4028" fmla="*/ 553539 w 1656655"/>
              <a:gd name="connsiteY4028" fmla="*/ 1216739 h 1864576"/>
              <a:gd name="connsiteX4029" fmla="*/ 518413 w 1656655"/>
              <a:gd name="connsiteY4029" fmla="*/ 1226097 h 1864576"/>
              <a:gd name="connsiteX4030" fmla="*/ 463104 w 1656655"/>
              <a:gd name="connsiteY4030" fmla="*/ 1301519 h 1864576"/>
              <a:gd name="connsiteX4031" fmla="*/ 470673 w 1656655"/>
              <a:gd name="connsiteY4031" fmla="*/ 1369931 h 1864576"/>
              <a:gd name="connsiteX4032" fmla="*/ 477853 w 1656655"/>
              <a:gd name="connsiteY4032" fmla="*/ 1382596 h 1864576"/>
              <a:gd name="connsiteX4033" fmla="*/ 484063 w 1656655"/>
              <a:gd name="connsiteY4033" fmla="*/ 1406765 h 1864576"/>
              <a:gd name="connsiteX4034" fmla="*/ 488138 w 1656655"/>
              <a:gd name="connsiteY4034" fmla="*/ 1408715 h 1864576"/>
              <a:gd name="connsiteX4035" fmla="*/ 521711 w 1656655"/>
              <a:gd name="connsiteY4035" fmla="*/ 1388446 h 1864576"/>
              <a:gd name="connsiteX4036" fmla="*/ 557806 w 1656655"/>
              <a:gd name="connsiteY4036" fmla="*/ 1443795 h 1864576"/>
              <a:gd name="connsiteX4037" fmla="*/ 575854 w 1656655"/>
              <a:gd name="connsiteY4037" fmla="*/ 1470884 h 1864576"/>
              <a:gd name="connsiteX4038" fmla="*/ 586918 w 1656655"/>
              <a:gd name="connsiteY4038" fmla="*/ 1472442 h 1864576"/>
              <a:gd name="connsiteX4039" fmla="*/ 609429 w 1656655"/>
              <a:gd name="connsiteY4039" fmla="*/ 1437166 h 1864576"/>
              <a:gd name="connsiteX4040" fmla="*/ 636206 w 1656655"/>
              <a:gd name="connsiteY4040" fmla="*/ 1473613 h 1864576"/>
              <a:gd name="connsiteX4041" fmla="*/ 657361 w 1656655"/>
              <a:gd name="connsiteY4041" fmla="*/ 1460164 h 1864576"/>
              <a:gd name="connsiteX4042" fmla="*/ 651734 w 1656655"/>
              <a:gd name="connsiteY4042" fmla="*/ 1507331 h 1864576"/>
              <a:gd name="connsiteX4043" fmla="*/ 530446 w 1656655"/>
              <a:gd name="connsiteY4043" fmla="*/ 1730291 h 1864576"/>
              <a:gd name="connsiteX4044" fmla="*/ 524427 w 1656655"/>
              <a:gd name="connsiteY4044" fmla="*/ 1742569 h 1864576"/>
              <a:gd name="connsiteX4045" fmla="*/ 549849 w 1656655"/>
              <a:gd name="connsiteY4045" fmla="*/ 1747445 h 1864576"/>
              <a:gd name="connsiteX4046" fmla="*/ 612727 w 1656655"/>
              <a:gd name="connsiteY4046" fmla="*/ 1725612 h 1864576"/>
              <a:gd name="connsiteX4047" fmla="*/ 604770 w 1656655"/>
              <a:gd name="connsiteY4047" fmla="*/ 1770634 h 1864576"/>
              <a:gd name="connsiteX4048" fmla="*/ 622235 w 1656655"/>
              <a:gd name="connsiteY4048" fmla="*/ 1779213 h 1864576"/>
              <a:gd name="connsiteX4049" fmla="*/ 672110 w 1656655"/>
              <a:gd name="connsiteY4049" fmla="*/ 1753486 h 1864576"/>
              <a:gd name="connsiteX4050" fmla="*/ 664344 w 1656655"/>
              <a:gd name="connsiteY4050" fmla="*/ 1804548 h 1864576"/>
              <a:gd name="connsiteX4051" fmla="*/ 676182 w 1656655"/>
              <a:gd name="connsiteY4051" fmla="*/ 1810393 h 1864576"/>
              <a:gd name="connsiteX4052" fmla="*/ 756138 w 1656655"/>
              <a:gd name="connsiteY4052" fmla="*/ 1775313 h 1864576"/>
              <a:gd name="connsiteX4053" fmla="*/ 828328 w 1656655"/>
              <a:gd name="connsiteY4053" fmla="*/ 1864576 h 1864576"/>
              <a:gd name="connsiteX4054" fmla="*/ 900518 w 1656655"/>
              <a:gd name="connsiteY4054" fmla="*/ 1775313 h 1864576"/>
              <a:gd name="connsiteX4055" fmla="*/ 980474 w 1656655"/>
              <a:gd name="connsiteY4055" fmla="*/ 1810393 h 1864576"/>
              <a:gd name="connsiteX4056" fmla="*/ 992312 w 1656655"/>
              <a:gd name="connsiteY4056" fmla="*/ 1804548 h 1864576"/>
              <a:gd name="connsiteX4057" fmla="*/ 984546 w 1656655"/>
              <a:gd name="connsiteY4057" fmla="*/ 1753486 h 1864576"/>
              <a:gd name="connsiteX4058" fmla="*/ 1034421 w 1656655"/>
              <a:gd name="connsiteY4058" fmla="*/ 1779213 h 1864576"/>
              <a:gd name="connsiteX4059" fmla="*/ 1051886 w 1656655"/>
              <a:gd name="connsiteY4059" fmla="*/ 1770634 h 1864576"/>
              <a:gd name="connsiteX4060" fmla="*/ 1043929 w 1656655"/>
              <a:gd name="connsiteY4060" fmla="*/ 1725612 h 1864576"/>
              <a:gd name="connsiteX4061" fmla="*/ 1106807 w 1656655"/>
              <a:gd name="connsiteY4061" fmla="*/ 1747445 h 1864576"/>
              <a:gd name="connsiteX4062" fmla="*/ 1132229 w 1656655"/>
              <a:gd name="connsiteY4062" fmla="*/ 1742569 h 1864576"/>
              <a:gd name="connsiteX4063" fmla="*/ 1126215 w 1656655"/>
              <a:gd name="connsiteY4063" fmla="*/ 1730291 h 1864576"/>
              <a:gd name="connsiteX4064" fmla="*/ 1004923 w 1656655"/>
              <a:gd name="connsiteY4064" fmla="*/ 1507331 h 1864576"/>
              <a:gd name="connsiteX4065" fmla="*/ 999295 w 1656655"/>
              <a:gd name="connsiteY4065" fmla="*/ 1460164 h 1864576"/>
              <a:gd name="connsiteX4066" fmla="*/ 1020450 w 1656655"/>
              <a:gd name="connsiteY4066" fmla="*/ 1473613 h 1864576"/>
              <a:gd name="connsiteX4067" fmla="*/ 1047228 w 1656655"/>
              <a:gd name="connsiteY4067" fmla="*/ 1437166 h 1864576"/>
              <a:gd name="connsiteX4068" fmla="*/ 1069738 w 1656655"/>
              <a:gd name="connsiteY4068" fmla="*/ 1472442 h 1864576"/>
              <a:gd name="connsiteX4069" fmla="*/ 1080802 w 1656655"/>
              <a:gd name="connsiteY4069" fmla="*/ 1470884 h 1864576"/>
              <a:gd name="connsiteX4070" fmla="*/ 1098850 w 1656655"/>
              <a:gd name="connsiteY4070" fmla="*/ 1443795 h 1864576"/>
              <a:gd name="connsiteX4071" fmla="*/ 1134945 w 1656655"/>
              <a:gd name="connsiteY4071" fmla="*/ 1388446 h 1864576"/>
              <a:gd name="connsiteX4072" fmla="*/ 1168520 w 1656655"/>
              <a:gd name="connsiteY4072" fmla="*/ 1408715 h 1864576"/>
              <a:gd name="connsiteX4073" fmla="*/ 1172591 w 1656655"/>
              <a:gd name="connsiteY4073" fmla="*/ 1406765 h 1864576"/>
              <a:gd name="connsiteX4074" fmla="*/ 1178801 w 1656655"/>
              <a:gd name="connsiteY4074" fmla="*/ 1382596 h 1864576"/>
              <a:gd name="connsiteX4075" fmla="*/ 1185985 w 1656655"/>
              <a:gd name="connsiteY4075" fmla="*/ 1369931 h 1864576"/>
              <a:gd name="connsiteX4076" fmla="*/ 1193550 w 1656655"/>
              <a:gd name="connsiteY4076" fmla="*/ 1301519 h 1864576"/>
              <a:gd name="connsiteX4077" fmla="*/ 1138243 w 1656655"/>
              <a:gd name="connsiteY4077" fmla="*/ 1226097 h 1864576"/>
              <a:gd name="connsiteX4078" fmla="*/ 1103117 w 1656655"/>
              <a:gd name="connsiteY4078" fmla="*/ 1216739 h 1864576"/>
              <a:gd name="connsiteX4079" fmla="*/ 1117866 w 1656655"/>
              <a:gd name="connsiteY4079" fmla="*/ 1187117 h 1864576"/>
              <a:gd name="connsiteX4080" fmla="*/ 1163279 w 1656655"/>
              <a:gd name="connsiteY4080" fmla="*/ 1220443 h 1864576"/>
              <a:gd name="connsiteX4081" fmla="*/ 1176668 w 1656655"/>
              <a:gd name="connsiteY4081" fmla="*/ 1220051 h 1864576"/>
              <a:gd name="connsiteX4082" fmla="*/ 1186176 w 1656655"/>
              <a:gd name="connsiteY4082" fmla="*/ 1170939 h 1864576"/>
              <a:gd name="connsiteX4083" fmla="*/ 1236051 w 1656655"/>
              <a:gd name="connsiteY4083" fmla="*/ 1208361 h 1864576"/>
              <a:gd name="connsiteX4084" fmla="*/ 1247111 w 1656655"/>
              <a:gd name="connsiteY4084" fmla="*/ 1202707 h 1864576"/>
              <a:gd name="connsiteX4085" fmla="*/ 1255263 w 1656655"/>
              <a:gd name="connsiteY4085" fmla="*/ 1167039 h 1864576"/>
              <a:gd name="connsiteX4086" fmla="*/ 1302418 w 1656655"/>
              <a:gd name="connsiteY4086" fmla="*/ 1190821 h 1864576"/>
              <a:gd name="connsiteX4087" fmla="*/ 1314647 w 1656655"/>
              <a:gd name="connsiteY4087" fmla="*/ 1184584 h 1864576"/>
              <a:gd name="connsiteX4088" fmla="*/ 1317363 w 1656655"/>
              <a:gd name="connsiteY4088" fmla="*/ 1137025 h 1864576"/>
              <a:gd name="connsiteX4089" fmla="*/ 1371119 w 1656655"/>
              <a:gd name="connsiteY4089" fmla="*/ 1169768 h 1864576"/>
              <a:gd name="connsiteX4090" fmla="*/ 1378880 w 1656655"/>
              <a:gd name="connsiteY4090" fmla="*/ 1164506 h 1864576"/>
              <a:gd name="connsiteX4091" fmla="*/ 1372284 w 1656655"/>
              <a:gd name="connsiteY4091" fmla="*/ 1096295 h 1864576"/>
              <a:gd name="connsiteX4092" fmla="*/ 1427591 w 1656655"/>
              <a:gd name="connsiteY4092" fmla="*/ 1139171 h 1864576"/>
              <a:gd name="connsiteX4093" fmla="*/ 1434187 w 1656655"/>
              <a:gd name="connsiteY4093" fmla="*/ 1138196 h 1864576"/>
              <a:gd name="connsiteX4094" fmla="*/ 1420216 w 1656655"/>
              <a:gd name="connsiteY4094" fmla="*/ 1009369 h 1864576"/>
              <a:gd name="connsiteX4095" fmla="*/ 1609231 w 1656655"/>
              <a:gd name="connsiteY4095" fmla="*/ 929072 h 1864576"/>
              <a:gd name="connsiteX4096" fmla="*/ 1599918 w 1656655"/>
              <a:gd name="connsiteY4096" fmla="*/ 911727 h 1864576"/>
              <a:gd name="connsiteX4097" fmla="*/ 1536072 w 1656655"/>
              <a:gd name="connsiteY4097" fmla="*/ 915235 h 1864576"/>
              <a:gd name="connsiteX4098" fmla="*/ 1646104 w 1656655"/>
              <a:gd name="connsiteY4098" fmla="*/ 818564 h 1864576"/>
              <a:gd name="connsiteX4099" fmla="*/ 1644552 w 1656655"/>
              <a:gd name="connsiteY4099" fmla="*/ 806095 h 1864576"/>
              <a:gd name="connsiteX4100" fmla="*/ 1587107 w 1656655"/>
              <a:gd name="connsiteY4100" fmla="*/ 798687 h 1864576"/>
              <a:gd name="connsiteX4101" fmla="*/ 1655998 w 1656655"/>
              <a:gd name="connsiteY4101" fmla="*/ 677263 h 1864576"/>
              <a:gd name="connsiteX4102" fmla="*/ 1654834 w 1656655"/>
              <a:gd name="connsiteY4102" fmla="*/ 667523 h 1864576"/>
              <a:gd name="connsiteX4103" fmla="*/ 1649015 w 1656655"/>
              <a:gd name="connsiteY4103" fmla="*/ 669277 h 1864576"/>
              <a:gd name="connsiteX4104" fmla="*/ 1552759 w 1656655"/>
              <a:gd name="connsiteY4104" fmla="*/ 710595 h 1864576"/>
              <a:gd name="connsiteX4105" fmla="*/ 1571971 w 1656655"/>
              <a:gd name="connsiteY4105" fmla="*/ 651149 h 1864576"/>
              <a:gd name="connsiteX4106" fmla="*/ 1572167 w 1656655"/>
              <a:gd name="connsiteY4106" fmla="*/ 644133 h 1864576"/>
              <a:gd name="connsiteX4107" fmla="*/ 1623593 w 1656655"/>
              <a:gd name="connsiteY4107" fmla="*/ 471845 h 1864576"/>
              <a:gd name="connsiteX4108" fmla="*/ 1614858 w 1656655"/>
              <a:gd name="connsiteY4108" fmla="*/ 468531 h 1864576"/>
              <a:gd name="connsiteX4109" fmla="*/ 1554310 w 1656655"/>
              <a:gd name="connsiteY4109" fmla="*/ 519207 h 1864576"/>
              <a:gd name="connsiteX4110" fmla="*/ 1566926 w 1656655"/>
              <a:gd name="connsiteY4110" fmla="*/ 350619 h 1864576"/>
              <a:gd name="connsiteX4111" fmla="*/ 1562658 w 1656655"/>
              <a:gd name="connsiteY4111" fmla="*/ 346916 h 1864576"/>
              <a:gd name="connsiteX4112" fmla="*/ 1558000 w 1656655"/>
              <a:gd name="connsiteY4112" fmla="*/ 353932 h 1864576"/>
              <a:gd name="connsiteX4113" fmla="*/ 1504439 w 1656655"/>
              <a:gd name="connsiteY4113" fmla="*/ 409673 h 1864576"/>
              <a:gd name="connsiteX4114" fmla="*/ 1489690 w 1656655"/>
              <a:gd name="connsiteY4114" fmla="*/ 256289 h 1864576"/>
              <a:gd name="connsiteX4115" fmla="*/ 1482316 w 1656655"/>
              <a:gd name="connsiteY4115" fmla="*/ 257069 h 1864576"/>
              <a:gd name="connsiteX4116" fmla="*/ 1467180 w 1656655"/>
              <a:gd name="connsiteY4116" fmla="*/ 288642 h 1864576"/>
              <a:gd name="connsiteX4117" fmla="*/ 1444087 w 1656655"/>
              <a:gd name="connsiteY4117" fmla="*/ 320605 h 1864576"/>
              <a:gd name="connsiteX4118" fmla="*/ 1441366 w 1656655"/>
              <a:gd name="connsiteY4118" fmla="*/ 294099 h 1864576"/>
              <a:gd name="connsiteX4119" fmla="*/ 1439233 w 1656655"/>
              <a:gd name="connsiteY4119" fmla="*/ 282015 h 1864576"/>
              <a:gd name="connsiteX4120" fmla="*/ 1436712 w 1656655"/>
              <a:gd name="connsiteY4120" fmla="*/ 269542 h 1864576"/>
              <a:gd name="connsiteX4121" fmla="*/ 1422545 w 1656655"/>
              <a:gd name="connsiteY4121" fmla="*/ 225496 h 1864576"/>
              <a:gd name="connsiteX4122" fmla="*/ 1406632 w 1656655"/>
              <a:gd name="connsiteY4122" fmla="*/ 198210 h 1864576"/>
              <a:gd name="connsiteX4123" fmla="*/ 1385286 w 1656655"/>
              <a:gd name="connsiteY4123" fmla="*/ 175602 h 1864576"/>
              <a:gd name="connsiteX4124" fmla="*/ 1376747 w 1656655"/>
              <a:gd name="connsiteY4124" fmla="*/ 169950 h 1864576"/>
              <a:gd name="connsiteX4125" fmla="*/ 1370923 w 1656655"/>
              <a:gd name="connsiteY4125" fmla="*/ 166831 h 1864576"/>
              <a:gd name="connsiteX4126" fmla="*/ 1366074 w 1656655"/>
              <a:gd name="connsiteY4126" fmla="*/ 169365 h 1864576"/>
              <a:gd name="connsiteX4127" fmla="*/ 1371892 w 1656655"/>
              <a:gd name="connsiteY4127" fmla="*/ 190219 h 1864576"/>
              <a:gd name="connsiteX4128" fmla="*/ 1366847 w 1656655"/>
              <a:gd name="connsiteY4128" fmla="*/ 256874 h 1864576"/>
              <a:gd name="connsiteX4129" fmla="*/ 1349964 w 1656655"/>
              <a:gd name="connsiteY4129" fmla="*/ 367770 h 1864576"/>
              <a:gd name="connsiteX4130" fmla="*/ 1348413 w 1656655"/>
              <a:gd name="connsiteY4130" fmla="*/ 370888 h 1864576"/>
              <a:gd name="connsiteX4131" fmla="*/ 1342007 w 1656655"/>
              <a:gd name="connsiteY4131" fmla="*/ 374396 h 1864576"/>
              <a:gd name="connsiteX4132" fmla="*/ 1332499 w 1656655"/>
              <a:gd name="connsiteY4132" fmla="*/ 439882 h 1864576"/>
              <a:gd name="connsiteX4133" fmla="*/ 1291358 w 1656655"/>
              <a:gd name="connsiteY4133" fmla="*/ 518232 h 1864576"/>
              <a:gd name="connsiteX4134" fmla="*/ 1283788 w 1656655"/>
              <a:gd name="connsiteY4134" fmla="*/ 532068 h 1864576"/>
              <a:gd name="connsiteX4135" fmla="*/ 1278743 w 1656655"/>
              <a:gd name="connsiteY4135" fmla="*/ 529731 h 1864576"/>
              <a:gd name="connsiteX4136" fmla="*/ 1275444 w 1656655"/>
              <a:gd name="connsiteY4136" fmla="*/ 522519 h 1864576"/>
              <a:gd name="connsiteX4137" fmla="*/ 1269626 w 1656655"/>
              <a:gd name="connsiteY4137" fmla="*/ 525444 h 1864576"/>
              <a:gd name="connsiteX4138" fmla="*/ 1213737 w 1656655"/>
              <a:gd name="connsiteY4138" fmla="*/ 609440 h 1864576"/>
              <a:gd name="connsiteX4139" fmla="*/ 1185985 w 1656655"/>
              <a:gd name="connsiteY4139" fmla="*/ 671031 h 1864576"/>
              <a:gd name="connsiteX4140" fmla="*/ 1221884 w 1656655"/>
              <a:gd name="connsiteY4140" fmla="*/ 726381 h 1864576"/>
              <a:gd name="connsiteX4141" fmla="*/ 1213154 w 1656655"/>
              <a:gd name="connsiteY4141" fmla="*/ 774518 h 1864576"/>
              <a:gd name="connsiteX4142" fmla="*/ 1211211 w 1656655"/>
              <a:gd name="connsiteY4142" fmla="*/ 776081 h 1864576"/>
              <a:gd name="connsiteX4143" fmla="*/ 1207913 w 1656655"/>
              <a:gd name="connsiteY4143" fmla="*/ 776272 h 1864576"/>
              <a:gd name="connsiteX4144" fmla="*/ 1146783 w 1656655"/>
              <a:gd name="connsiteY4144" fmla="*/ 822856 h 1864576"/>
              <a:gd name="connsiteX4145" fmla="*/ 1107389 w 1656655"/>
              <a:gd name="connsiteY4145" fmla="*/ 840783 h 1864576"/>
              <a:gd name="connsiteX4146" fmla="*/ 1086626 w 1656655"/>
              <a:gd name="connsiteY4146" fmla="*/ 815252 h 1864576"/>
              <a:gd name="connsiteX4147" fmla="*/ 1060039 w 1656655"/>
              <a:gd name="connsiteY4147" fmla="*/ 794787 h 1864576"/>
              <a:gd name="connsiteX4148" fmla="*/ 1015013 w 1656655"/>
              <a:gd name="connsiteY4148" fmla="*/ 733593 h 1864576"/>
              <a:gd name="connsiteX4149" fmla="*/ 1023944 w 1656655"/>
              <a:gd name="connsiteY4149" fmla="*/ 733980 h 1864576"/>
              <a:gd name="connsiteX4150" fmla="*/ 1024135 w 1656655"/>
              <a:gd name="connsiteY4150" fmla="*/ 726964 h 1864576"/>
              <a:gd name="connsiteX4151" fmla="*/ 1015987 w 1656655"/>
              <a:gd name="connsiteY4151" fmla="*/ 707669 h 1864576"/>
              <a:gd name="connsiteX4152" fmla="*/ 1018121 w 1656655"/>
              <a:gd name="connsiteY4152" fmla="*/ 656215 h 1864576"/>
              <a:gd name="connsiteX4153" fmla="*/ 1041600 w 1656655"/>
              <a:gd name="connsiteY4153" fmla="*/ 607299 h 1864576"/>
              <a:gd name="connsiteX4154" fmla="*/ 1045290 w 1656655"/>
              <a:gd name="connsiteY4154" fmla="*/ 605545 h 1864576"/>
              <a:gd name="connsiteX4155" fmla="*/ 1064502 w 1656655"/>
              <a:gd name="connsiteY4155" fmla="*/ 596579 h 1864576"/>
              <a:gd name="connsiteX4156" fmla="*/ 1078473 w 1656655"/>
              <a:gd name="connsiteY4156" fmla="*/ 588980 h 1864576"/>
              <a:gd name="connsiteX4157" fmla="*/ 1094000 w 1656655"/>
              <a:gd name="connsiteY4157" fmla="*/ 585276 h 1864576"/>
              <a:gd name="connsiteX4158" fmla="*/ 1098850 w 1656655"/>
              <a:gd name="connsiteY4158" fmla="*/ 579039 h 1864576"/>
              <a:gd name="connsiteX4159" fmla="*/ 1101952 w 1656655"/>
              <a:gd name="connsiteY4159" fmla="*/ 576506 h 1864576"/>
              <a:gd name="connsiteX4160" fmla="*/ 1131260 w 1656655"/>
              <a:gd name="connsiteY4160" fmla="*/ 559157 h 1864576"/>
              <a:gd name="connsiteX4161" fmla="*/ 1159202 w 1656655"/>
              <a:gd name="connsiteY4161" fmla="*/ 556820 h 1864576"/>
              <a:gd name="connsiteX4162" fmla="*/ 1166773 w 1656655"/>
              <a:gd name="connsiteY4162" fmla="*/ 558378 h 1864576"/>
              <a:gd name="connsiteX4163" fmla="*/ 1172009 w 1656655"/>
              <a:gd name="connsiteY4163" fmla="*/ 553895 h 1864576"/>
              <a:gd name="connsiteX4164" fmla="*/ 1167355 w 1656655"/>
              <a:gd name="connsiteY4164" fmla="*/ 542009 h 1864576"/>
              <a:gd name="connsiteX4165" fmla="*/ 1192386 w 1656655"/>
              <a:gd name="connsiteY4165" fmla="*/ 537913 h 1864576"/>
              <a:gd name="connsiteX4166" fmla="*/ 1241096 w 1656655"/>
              <a:gd name="connsiteY4166" fmla="*/ 478081 h 1864576"/>
              <a:gd name="connsiteX4167" fmla="*/ 1237020 w 1656655"/>
              <a:gd name="connsiteY4167" fmla="*/ 476522 h 1864576"/>
              <a:gd name="connsiteX4168" fmla="*/ 1192582 w 1656655"/>
              <a:gd name="connsiteY4168" fmla="*/ 505174 h 1864576"/>
              <a:gd name="connsiteX4169" fmla="*/ 1109136 w 1656655"/>
              <a:gd name="connsiteY4169" fmla="*/ 517453 h 1864576"/>
              <a:gd name="connsiteX4170" fmla="*/ 1128735 w 1656655"/>
              <a:gd name="connsiteY4170" fmla="*/ 506536 h 1864576"/>
              <a:gd name="connsiteX4171" fmla="*/ 1140186 w 1656655"/>
              <a:gd name="connsiteY4171" fmla="*/ 506536 h 1864576"/>
              <a:gd name="connsiteX4172" fmla="*/ 1146783 w 1656655"/>
              <a:gd name="connsiteY4172" fmla="*/ 503611 h 1864576"/>
              <a:gd name="connsiteX4173" fmla="*/ 1148530 w 1656655"/>
              <a:gd name="connsiteY4173" fmla="*/ 499715 h 1864576"/>
              <a:gd name="connsiteX4174" fmla="*/ 1169293 w 1656655"/>
              <a:gd name="connsiteY4174" fmla="*/ 479446 h 1864576"/>
              <a:gd name="connsiteX4175" fmla="*/ 1193164 w 1656655"/>
              <a:gd name="connsiteY4175" fmla="*/ 479446 h 1864576"/>
              <a:gd name="connsiteX4176" fmla="*/ 1204806 w 1656655"/>
              <a:gd name="connsiteY4176" fmla="*/ 486462 h 1864576"/>
              <a:gd name="connsiteX4177" fmla="*/ 1209660 w 1656655"/>
              <a:gd name="connsiteY4177" fmla="*/ 472429 h 1864576"/>
              <a:gd name="connsiteX4178" fmla="*/ 1156873 w 1656655"/>
              <a:gd name="connsiteY4178" fmla="*/ 425070 h 1864576"/>
              <a:gd name="connsiteX4179" fmla="*/ 1126215 w 1656655"/>
              <a:gd name="connsiteY4179" fmla="*/ 419613 h 1864576"/>
              <a:gd name="connsiteX4180" fmla="*/ 1109719 w 1656655"/>
              <a:gd name="connsiteY4180" fmla="*/ 410062 h 1864576"/>
              <a:gd name="connsiteX4181" fmla="*/ 1157455 w 1656655"/>
              <a:gd name="connsiteY4181" fmla="*/ 363872 h 1864576"/>
              <a:gd name="connsiteX4182" fmla="*/ 1174534 w 1656655"/>
              <a:gd name="connsiteY4182" fmla="*/ 293319 h 1864576"/>
              <a:gd name="connsiteX4183" fmla="*/ 1207522 w 1656655"/>
              <a:gd name="connsiteY4183" fmla="*/ 271101 h 1864576"/>
              <a:gd name="connsiteX4184" fmla="*/ 1209464 w 1656655"/>
              <a:gd name="connsiteY4184" fmla="*/ 280846 h 1864576"/>
              <a:gd name="connsiteX4185" fmla="*/ 1209464 w 1656655"/>
              <a:gd name="connsiteY4185" fmla="*/ 305987 h 1864576"/>
              <a:gd name="connsiteX4186" fmla="*/ 1266714 w 1656655"/>
              <a:gd name="connsiteY4186" fmla="*/ 336002 h 1864576"/>
              <a:gd name="connsiteX4187" fmla="*/ 1286313 w 1656655"/>
              <a:gd name="connsiteY4187" fmla="*/ 352568 h 1864576"/>
              <a:gd name="connsiteX4188" fmla="*/ 1289807 w 1656655"/>
              <a:gd name="connsiteY4188" fmla="*/ 334053 h 1864576"/>
              <a:gd name="connsiteX4189" fmla="*/ 1285731 w 1656655"/>
              <a:gd name="connsiteY4189" fmla="*/ 321580 h 1864576"/>
              <a:gd name="connsiteX4190" fmla="*/ 1279134 w 1656655"/>
              <a:gd name="connsiteY4190" fmla="*/ 310665 h 1864576"/>
              <a:gd name="connsiteX4191" fmla="*/ 1295048 w 1656655"/>
              <a:gd name="connsiteY4191" fmla="*/ 312225 h 1864576"/>
              <a:gd name="connsiteX4192" fmla="*/ 1303583 w 1656655"/>
              <a:gd name="connsiteY4192" fmla="*/ 308326 h 1864576"/>
              <a:gd name="connsiteX4193" fmla="*/ 1284953 w 1656655"/>
              <a:gd name="connsiteY4193" fmla="*/ 286108 h 1864576"/>
              <a:gd name="connsiteX4194" fmla="*/ 1253903 w 1656655"/>
              <a:gd name="connsiteY4194" fmla="*/ 269152 h 1864576"/>
              <a:gd name="connsiteX4195" fmla="*/ 1255650 w 1656655"/>
              <a:gd name="connsiteY4195" fmla="*/ 248298 h 1864576"/>
              <a:gd name="connsiteX4196" fmla="*/ 1226156 w 1656655"/>
              <a:gd name="connsiteY4196" fmla="*/ 212632 h 1864576"/>
              <a:gd name="connsiteX4197" fmla="*/ 1153575 w 1656655"/>
              <a:gd name="connsiteY4197" fmla="*/ 220428 h 1864576"/>
              <a:gd name="connsiteX4198" fmla="*/ 1097685 w 1656655"/>
              <a:gd name="connsiteY4198" fmla="*/ 347891 h 1864576"/>
              <a:gd name="connsiteX4199" fmla="*/ 1097685 w 1656655"/>
              <a:gd name="connsiteY4199" fmla="*/ 347696 h 1864576"/>
              <a:gd name="connsiteX4200" fmla="*/ 1097489 w 1656655"/>
              <a:gd name="connsiteY4200" fmla="*/ 348085 h 1864576"/>
              <a:gd name="connsiteX4201" fmla="*/ 1098850 w 1656655"/>
              <a:gd name="connsiteY4201" fmla="*/ 339900 h 1864576"/>
              <a:gd name="connsiteX4202" fmla="*/ 1099046 w 1656655"/>
              <a:gd name="connsiteY4202" fmla="*/ 336587 h 1864576"/>
              <a:gd name="connsiteX4203" fmla="*/ 1099046 w 1656655"/>
              <a:gd name="connsiteY4203" fmla="*/ 334053 h 1864576"/>
              <a:gd name="connsiteX4204" fmla="*/ 1098463 w 1656655"/>
              <a:gd name="connsiteY4204" fmla="*/ 329765 h 1864576"/>
              <a:gd name="connsiteX4205" fmla="*/ 1097489 w 1656655"/>
              <a:gd name="connsiteY4205" fmla="*/ 326062 h 1864576"/>
              <a:gd name="connsiteX4206" fmla="*/ 1093805 w 1656655"/>
              <a:gd name="connsiteY4206" fmla="*/ 320215 h 1864576"/>
              <a:gd name="connsiteX4207" fmla="*/ 1090115 w 1656655"/>
              <a:gd name="connsiteY4207" fmla="*/ 316707 h 1864576"/>
              <a:gd name="connsiteX4208" fmla="*/ 1057514 w 1656655"/>
              <a:gd name="connsiteY4208" fmla="*/ 310081 h 1864576"/>
              <a:gd name="connsiteX4209" fmla="*/ 1055380 w 1656655"/>
              <a:gd name="connsiteY4209" fmla="*/ 312614 h 1864576"/>
              <a:gd name="connsiteX4210" fmla="*/ 1054216 w 1656655"/>
              <a:gd name="connsiteY4210" fmla="*/ 312420 h 1864576"/>
              <a:gd name="connsiteX4211" fmla="*/ 1050531 w 1656655"/>
              <a:gd name="connsiteY4211" fmla="*/ 312030 h 1864576"/>
              <a:gd name="connsiteX4212" fmla="*/ 1049366 w 1656655"/>
              <a:gd name="connsiteY4212" fmla="*/ 310665 h 1864576"/>
              <a:gd name="connsiteX4213" fmla="*/ 1039271 w 1656655"/>
              <a:gd name="connsiteY4213" fmla="*/ 315538 h 1864576"/>
              <a:gd name="connsiteX4214" fmla="*/ 1036750 w 1656655"/>
              <a:gd name="connsiteY4214" fmla="*/ 316707 h 1864576"/>
              <a:gd name="connsiteX4215" fmla="*/ 1036364 w 1656655"/>
              <a:gd name="connsiteY4215" fmla="*/ 320020 h 1864576"/>
              <a:gd name="connsiteX4216" fmla="*/ 1028989 w 1656655"/>
              <a:gd name="connsiteY4216" fmla="*/ 320995 h 1864576"/>
              <a:gd name="connsiteX4217" fmla="*/ 1028015 w 1656655"/>
              <a:gd name="connsiteY4217" fmla="*/ 320800 h 1864576"/>
              <a:gd name="connsiteX4218" fmla="*/ 1025882 w 1656655"/>
              <a:gd name="connsiteY4218" fmla="*/ 318851 h 1864576"/>
              <a:gd name="connsiteX4219" fmla="*/ 1022388 w 1656655"/>
              <a:gd name="connsiteY4219" fmla="*/ 317097 h 1864576"/>
              <a:gd name="connsiteX4220" fmla="*/ 1019868 w 1656655"/>
              <a:gd name="connsiteY4220" fmla="*/ 317292 h 1864576"/>
              <a:gd name="connsiteX4221" fmla="*/ 1014822 w 1656655"/>
              <a:gd name="connsiteY4221" fmla="*/ 315538 h 1864576"/>
              <a:gd name="connsiteX4222" fmla="*/ 1015595 w 1656655"/>
              <a:gd name="connsiteY4222" fmla="*/ 313979 h 1864576"/>
              <a:gd name="connsiteX4223" fmla="*/ 1016569 w 1656655"/>
              <a:gd name="connsiteY4223" fmla="*/ 308131 h 1864576"/>
              <a:gd name="connsiteX4224" fmla="*/ 1014044 w 1656655"/>
              <a:gd name="connsiteY4224" fmla="*/ 301310 h 1864576"/>
              <a:gd name="connsiteX4225" fmla="*/ 1008612 w 1656655"/>
              <a:gd name="connsiteY4225" fmla="*/ 297412 h 1864576"/>
              <a:gd name="connsiteX4226" fmla="*/ 1005896 w 1656655"/>
              <a:gd name="connsiteY4226" fmla="*/ 295463 h 1864576"/>
              <a:gd name="connsiteX4227" fmla="*/ 1004536 w 1656655"/>
              <a:gd name="connsiteY4227" fmla="*/ 292345 h 1864576"/>
              <a:gd name="connsiteX4228" fmla="*/ 1009195 w 1656655"/>
              <a:gd name="connsiteY4228" fmla="*/ 291760 h 1864576"/>
              <a:gd name="connsiteX4229" fmla="*/ 1011524 w 1656655"/>
              <a:gd name="connsiteY4229" fmla="*/ 292150 h 1864576"/>
              <a:gd name="connsiteX4230" fmla="*/ 1013658 w 1656655"/>
              <a:gd name="connsiteY4230" fmla="*/ 292150 h 1864576"/>
              <a:gd name="connsiteX4231" fmla="*/ 1013658 w 1656655"/>
              <a:gd name="connsiteY4231" fmla="*/ 288252 h 1864576"/>
              <a:gd name="connsiteX4232" fmla="*/ 1011328 w 1656655"/>
              <a:gd name="connsiteY4232" fmla="*/ 280261 h 1864576"/>
              <a:gd name="connsiteX4233" fmla="*/ 1010164 w 1656655"/>
              <a:gd name="connsiteY4233" fmla="*/ 278897 h 1864576"/>
              <a:gd name="connsiteX4234" fmla="*/ 1007056 w 1656655"/>
              <a:gd name="connsiteY4234" fmla="*/ 280846 h 1864576"/>
              <a:gd name="connsiteX4235" fmla="*/ 1006283 w 1656655"/>
              <a:gd name="connsiteY4235" fmla="*/ 281431 h 1864576"/>
              <a:gd name="connsiteX4236" fmla="*/ 1002011 w 1656655"/>
              <a:gd name="connsiteY4236" fmla="*/ 283574 h 1864576"/>
              <a:gd name="connsiteX4237" fmla="*/ 1001429 w 1656655"/>
              <a:gd name="connsiteY4237" fmla="*/ 278117 h 1864576"/>
              <a:gd name="connsiteX4238" fmla="*/ 1002011 w 1656655"/>
              <a:gd name="connsiteY4238" fmla="*/ 275584 h 1864576"/>
              <a:gd name="connsiteX4239" fmla="*/ 1000846 w 1656655"/>
              <a:gd name="connsiteY4239" fmla="*/ 273635 h 1864576"/>
              <a:gd name="connsiteX4240" fmla="*/ 1000269 w 1656655"/>
              <a:gd name="connsiteY4240" fmla="*/ 273635 h 1864576"/>
              <a:gd name="connsiteX4241" fmla="*/ 994636 w 1656655"/>
              <a:gd name="connsiteY4241" fmla="*/ 275389 h 1864576"/>
              <a:gd name="connsiteX4242" fmla="*/ 989204 w 1656655"/>
              <a:gd name="connsiteY4242" fmla="*/ 277143 h 1864576"/>
              <a:gd name="connsiteX4243" fmla="*/ 989009 w 1656655"/>
              <a:gd name="connsiteY4243" fmla="*/ 279677 h 1864576"/>
              <a:gd name="connsiteX4244" fmla="*/ 990756 w 1656655"/>
              <a:gd name="connsiteY4244" fmla="*/ 281626 h 1864576"/>
              <a:gd name="connsiteX4245" fmla="*/ 993281 w 1656655"/>
              <a:gd name="connsiteY4245" fmla="*/ 286303 h 1864576"/>
              <a:gd name="connsiteX4246" fmla="*/ 988622 w 1656655"/>
              <a:gd name="connsiteY4246" fmla="*/ 286888 h 1864576"/>
              <a:gd name="connsiteX4247" fmla="*/ 984355 w 1656655"/>
              <a:gd name="connsiteY4247" fmla="*/ 286498 h 1864576"/>
              <a:gd name="connsiteX4248" fmla="*/ 984355 w 1656655"/>
              <a:gd name="connsiteY4248" fmla="*/ 290201 h 1864576"/>
              <a:gd name="connsiteX4249" fmla="*/ 985520 w 1656655"/>
              <a:gd name="connsiteY4249" fmla="*/ 294294 h 1864576"/>
              <a:gd name="connsiteX4250" fmla="*/ 986684 w 1656655"/>
              <a:gd name="connsiteY4250" fmla="*/ 298387 h 1864576"/>
              <a:gd name="connsiteX4251" fmla="*/ 987849 w 1656655"/>
              <a:gd name="connsiteY4251" fmla="*/ 299751 h 1864576"/>
              <a:gd name="connsiteX4252" fmla="*/ 992312 w 1656655"/>
              <a:gd name="connsiteY4252" fmla="*/ 296632 h 1864576"/>
              <a:gd name="connsiteX4253" fmla="*/ 995801 w 1656655"/>
              <a:gd name="connsiteY4253" fmla="*/ 295073 h 1864576"/>
              <a:gd name="connsiteX4254" fmla="*/ 996383 w 1656655"/>
              <a:gd name="connsiteY4254" fmla="*/ 299166 h 1864576"/>
              <a:gd name="connsiteX4255" fmla="*/ 994832 w 1656655"/>
              <a:gd name="connsiteY4255" fmla="*/ 302090 h 1864576"/>
              <a:gd name="connsiteX4256" fmla="*/ 998326 w 1656655"/>
              <a:gd name="connsiteY4256" fmla="*/ 319241 h 1864576"/>
              <a:gd name="connsiteX4257" fmla="*/ 999687 w 1656655"/>
              <a:gd name="connsiteY4257" fmla="*/ 320020 h 1864576"/>
              <a:gd name="connsiteX4258" fmla="*/ 997548 w 1656655"/>
              <a:gd name="connsiteY4258" fmla="*/ 321580 h 1864576"/>
              <a:gd name="connsiteX4259" fmla="*/ 996383 w 1656655"/>
              <a:gd name="connsiteY4259" fmla="*/ 324113 h 1864576"/>
              <a:gd name="connsiteX4260" fmla="*/ 994445 w 1656655"/>
              <a:gd name="connsiteY4260" fmla="*/ 325283 h 1864576"/>
              <a:gd name="connsiteX4261" fmla="*/ 992116 w 1656655"/>
              <a:gd name="connsiteY4261" fmla="*/ 328986 h 1864576"/>
              <a:gd name="connsiteX4262" fmla="*/ 991338 w 1656655"/>
              <a:gd name="connsiteY4262" fmla="*/ 331909 h 1864576"/>
              <a:gd name="connsiteX4263" fmla="*/ 990951 w 1656655"/>
              <a:gd name="connsiteY4263" fmla="*/ 332299 h 1864576"/>
              <a:gd name="connsiteX4264" fmla="*/ 988040 w 1656655"/>
              <a:gd name="connsiteY4264" fmla="*/ 333663 h 1864576"/>
              <a:gd name="connsiteX4265" fmla="*/ 983963 w 1656655"/>
              <a:gd name="connsiteY4265" fmla="*/ 335612 h 1864576"/>
              <a:gd name="connsiteX4266" fmla="*/ 983190 w 1656655"/>
              <a:gd name="connsiteY4266" fmla="*/ 334443 h 1864576"/>
              <a:gd name="connsiteX4267" fmla="*/ 979310 w 1656655"/>
              <a:gd name="connsiteY4267" fmla="*/ 333468 h 1864576"/>
              <a:gd name="connsiteX4268" fmla="*/ 978145 w 1656655"/>
              <a:gd name="connsiteY4268" fmla="*/ 332104 h 1864576"/>
              <a:gd name="connsiteX4269" fmla="*/ 969219 w 1656655"/>
              <a:gd name="connsiteY4269" fmla="*/ 333078 h 1864576"/>
              <a:gd name="connsiteX4270" fmla="*/ 968054 w 1656655"/>
              <a:gd name="connsiteY4270" fmla="*/ 335807 h 1864576"/>
              <a:gd name="connsiteX4271" fmla="*/ 967859 w 1656655"/>
              <a:gd name="connsiteY4271" fmla="*/ 336976 h 1864576"/>
              <a:gd name="connsiteX4272" fmla="*/ 965916 w 1656655"/>
              <a:gd name="connsiteY4272" fmla="*/ 337561 h 1864576"/>
              <a:gd name="connsiteX4273" fmla="*/ 965143 w 1656655"/>
              <a:gd name="connsiteY4273" fmla="*/ 339315 h 1864576"/>
              <a:gd name="connsiteX4274" fmla="*/ 963978 w 1656655"/>
              <a:gd name="connsiteY4274" fmla="*/ 340095 h 1864576"/>
              <a:gd name="connsiteX4275" fmla="*/ 962618 w 1656655"/>
              <a:gd name="connsiteY4275" fmla="*/ 339705 h 1864576"/>
              <a:gd name="connsiteX4276" fmla="*/ 959319 w 1656655"/>
              <a:gd name="connsiteY4276" fmla="*/ 339315 h 1864576"/>
              <a:gd name="connsiteX4277" fmla="*/ 950007 w 1656655"/>
              <a:gd name="connsiteY4277" fmla="*/ 343408 h 1864576"/>
              <a:gd name="connsiteX4278" fmla="*/ 946513 w 1656655"/>
              <a:gd name="connsiteY4278" fmla="*/ 346721 h 1864576"/>
              <a:gd name="connsiteX4279" fmla="*/ 942050 w 1656655"/>
              <a:gd name="connsiteY4279" fmla="*/ 352763 h 1864576"/>
              <a:gd name="connsiteX4280" fmla="*/ 936613 w 1656655"/>
              <a:gd name="connsiteY4280" fmla="*/ 366406 h 1864576"/>
              <a:gd name="connsiteX4281" fmla="*/ 936422 w 1656655"/>
              <a:gd name="connsiteY4281" fmla="*/ 378879 h 1864576"/>
              <a:gd name="connsiteX4282" fmla="*/ 992312 w 1656655"/>
              <a:gd name="connsiteY4282" fmla="*/ 281236 h 1864576"/>
              <a:gd name="connsiteX4283" fmla="*/ 992698 w 1656655"/>
              <a:gd name="connsiteY4283" fmla="*/ 281041 h 1864576"/>
              <a:gd name="connsiteX4284" fmla="*/ 993085 w 1656655"/>
              <a:gd name="connsiteY4284" fmla="*/ 281041 h 1864576"/>
              <a:gd name="connsiteX4285" fmla="*/ 997744 w 1656655"/>
              <a:gd name="connsiteY4285" fmla="*/ 279677 h 1864576"/>
              <a:gd name="connsiteX4286" fmla="*/ 998713 w 1656655"/>
              <a:gd name="connsiteY4286" fmla="*/ 287472 h 1864576"/>
              <a:gd name="connsiteX4287" fmla="*/ 1000073 w 1656655"/>
              <a:gd name="connsiteY4287" fmla="*/ 289032 h 1864576"/>
              <a:gd name="connsiteX4288" fmla="*/ 1006670 w 1656655"/>
              <a:gd name="connsiteY4288" fmla="*/ 286498 h 1864576"/>
              <a:gd name="connsiteX4289" fmla="*/ 1008417 w 1656655"/>
              <a:gd name="connsiteY4289" fmla="*/ 285329 h 1864576"/>
              <a:gd name="connsiteX4290" fmla="*/ 1009968 w 1656655"/>
              <a:gd name="connsiteY4290" fmla="*/ 290786 h 1864576"/>
              <a:gd name="connsiteX4291" fmla="*/ 1007638 w 1656655"/>
              <a:gd name="connsiteY4291" fmla="*/ 290591 h 1864576"/>
              <a:gd name="connsiteX4292" fmla="*/ 1001624 w 1656655"/>
              <a:gd name="connsiteY4292" fmla="*/ 291760 h 1864576"/>
              <a:gd name="connsiteX4293" fmla="*/ 1001238 w 1656655"/>
              <a:gd name="connsiteY4293" fmla="*/ 295268 h 1864576"/>
              <a:gd name="connsiteX4294" fmla="*/ 1001820 w 1656655"/>
              <a:gd name="connsiteY4294" fmla="*/ 297022 h 1864576"/>
              <a:gd name="connsiteX4295" fmla="*/ 1002593 w 1656655"/>
              <a:gd name="connsiteY4295" fmla="*/ 298581 h 1864576"/>
              <a:gd name="connsiteX4296" fmla="*/ 999104 w 1656655"/>
              <a:gd name="connsiteY4296" fmla="*/ 299556 h 1864576"/>
              <a:gd name="connsiteX4297" fmla="*/ 998326 w 1656655"/>
              <a:gd name="connsiteY4297" fmla="*/ 295268 h 1864576"/>
              <a:gd name="connsiteX4298" fmla="*/ 995414 w 1656655"/>
              <a:gd name="connsiteY4298" fmla="*/ 293514 h 1864576"/>
              <a:gd name="connsiteX4299" fmla="*/ 991730 w 1656655"/>
              <a:gd name="connsiteY4299" fmla="*/ 294878 h 1864576"/>
              <a:gd name="connsiteX4300" fmla="*/ 990173 w 1656655"/>
              <a:gd name="connsiteY4300" fmla="*/ 295853 h 1864576"/>
              <a:gd name="connsiteX4301" fmla="*/ 989400 w 1656655"/>
              <a:gd name="connsiteY4301" fmla="*/ 296438 h 1864576"/>
              <a:gd name="connsiteX4302" fmla="*/ 988622 w 1656655"/>
              <a:gd name="connsiteY4302" fmla="*/ 297022 h 1864576"/>
              <a:gd name="connsiteX4303" fmla="*/ 987071 w 1656655"/>
              <a:gd name="connsiteY4303" fmla="*/ 291565 h 1864576"/>
              <a:gd name="connsiteX4304" fmla="*/ 994832 w 1656655"/>
              <a:gd name="connsiteY4304" fmla="*/ 290591 h 1864576"/>
              <a:gd name="connsiteX4305" fmla="*/ 996383 w 1656655"/>
              <a:gd name="connsiteY4305" fmla="*/ 289226 h 1864576"/>
              <a:gd name="connsiteX4306" fmla="*/ 995028 w 1656655"/>
              <a:gd name="connsiteY4306" fmla="*/ 284549 h 1864576"/>
              <a:gd name="connsiteX4307" fmla="*/ 993863 w 1656655"/>
              <a:gd name="connsiteY4307" fmla="*/ 282600 h 1864576"/>
              <a:gd name="connsiteX4308" fmla="*/ 992312 w 1656655"/>
              <a:gd name="connsiteY4308" fmla="*/ 281236 h 1864576"/>
              <a:gd name="connsiteX4309" fmla="*/ 1003371 w 1656655"/>
              <a:gd name="connsiteY4309" fmla="*/ 301895 h 1864576"/>
              <a:gd name="connsiteX4310" fmla="*/ 1013075 w 1656655"/>
              <a:gd name="connsiteY4310" fmla="*/ 310081 h 1864576"/>
              <a:gd name="connsiteX4311" fmla="*/ 1004923 w 1656655"/>
              <a:gd name="connsiteY4311" fmla="*/ 319826 h 1864576"/>
              <a:gd name="connsiteX4312" fmla="*/ 995219 w 1656655"/>
              <a:gd name="connsiteY4312" fmla="*/ 311640 h 1864576"/>
              <a:gd name="connsiteX4313" fmla="*/ 1003371 w 1656655"/>
              <a:gd name="connsiteY4313" fmla="*/ 301895 h 1864576"/>
              <a:gd name="connsiteX4314" fmla="*/ 1057127 w 1656655"/>
              <a:gd name="connsiteY4314" fmla="*/ 316902 h 1864576"/>
              <a:gd name="connsiteX4315" fmla="*/ 1058679 w 1656655"/>
              <a:gd name="connsiteY4315" fmla="*/ 314758 h 1864576"/>
              <a:gd name="connsiteX4316" fmla="*/ 1067218 w 1656655"/>
              <a:gd name="connsiteY4316" fmla="*/ 312420 h 1864576"/>
              <a:gd name="connsiteX4317" fmla="*/ 1073428 w 1656655"/>
              <a:gd name="connsiteY4317" fmla="*/ 313589 h 1864576"/>
              <a:gd name="connsiteX4318" fmla="*/ 1060426 w 1656655"/>
              <a:gd name="connsiteY4318" fmla="*/ 320800 h 1864576"/>
              <a:gd name="connsiteX4319" fmla="*/ 1058483 w 1656655"/>
              <a:gd name="connsiteY4319" fmla="*/ 322359 h 1864576"/>
              <a:gd name="connsiteX4320" fmla="*/ 1056741 w 1656655"/>
              <a:gd name="connsiteY4320" fmla="*/ 323918 h 1864576"/>
              <a:gd name="connsiteX4321" fmla="*/ 1057127 w 1656655"/>
              <a:gd name="connsiteY4321" fmla="*/ 316902 h 1864576"/>
              <a:gd name="connsiteX4322" fmla="*/ 1048784 w 1656655"/>
              <a:gd name="connsiteY4322" fmla="*/ 361728 h 1864576"/>
              <a:gd name="connsiteX4323" fmla="*/ 1049753 w 1656655"/>
              <a:gd name="connsiteY4323" fmla="*/ 356661 h 1864576"/>
              <a:gd name="connsiteX4324" fmla="*/ 1053247 w 1656655"/>
              <a:gd name="connsiteY4324" fmla="*/ 329375 h 1864576"/>
              <a:gd name="connsiteX4325" fmla="*/ 1053633 w 1656655"/>
              <a:gd name="connsiteY4325" fmla="*/ 318266 h 1864576"/>
              <a:gd name="connsiteX4326" fmla="*/ 1054020 w 1656655"/>
              <a:gd name="connsiteY4326" fmla="*/ 317877 h 1864576"/>
              <a:gd name="connsiteX4327" fmla="*/ 1053829 w 1656655"/>
              <a:gd name="connsiteY4327" fmla="*/ 323723 h 1864576"/>
              <a:gd name="connsiteX4328" fmla="*/ 1053438 w 1656655"/>
              <a:gd name="connsiteY4328" fmla="*/ 329570 h 1864576"/>
              <a:gd name="connsiteX4329" fmla="*/ 1050722 w 1656655"/>
              <a:gd name="connsiteY4329" fmla="*/ 351594 h 1864576"/>
              <a:gd name="connsiteX4330" fmla="*/ 1050531 w 1656655"/>
              <a:gd name="connsiteY4330" fmla="*/ 352958 h 1864576"/>
              <a:gd name="connsiteX4331" fmla="*/ 1048784 w 1656655"/>
              <a:gd name="connsiteY4331" fmla="*/ 361728 h 1864576"/>
              <a:gd name="connsiteX4332" fmla="*/ 1021223 w 1656655"/>
              <a:gd name="connsiteY4332" fmla="*/ 322164 h 1864576"/>
              <a:gd name="connsiteX4333" fmla="*/ 1022001 w 1656655"/>
              <a:gd name="connsiteY4333" fmla="*/ 345357 h 1864576"/>
              <a:gd name="connsiteX4334" fmla="*/ 1020836 w 1656655"/>
              <a:gd name="connsiteY4334" fmla="*/ 333858 h 1864576"/>
              <a:gd name="connsiteX4335" fmla="*/ 1019672 w 1656655"/>
              <a:gd name="connsiteY4335" fmla="*/ 322359 h 1864576"/>
              <a:gd name="connsiteX4336" fmla="*/ 1021223 w 1656655"/>
              <a:gd name="connsiteY4336" fmla="*/ 322164 h 1864576"/>
              <a:gd name="connsiteX4337" fmla="*/ 1048975 w 1656655"/>
              <a:gd name="connsiteY4337" fmla="*/ 317682 h 1864576"/>
              <a:gd name="connsiteX4338" fmla="*/ 1050722 w 1656655"/>
              <a:gd name="connsiteY4338" fmla="*/ 317292 h 1864576"/>
              <a:gd name="connsiteX4339" fmla="*/ 1040827 w 1656655"/>
              <a:gd name="connsiteY4339" fmla="*/ 376540 h 1864576"/>
              <a:gd name="connsiteX4340" fmla="*/ 1039271 w 1656655"/>
              <a:gd name="connsiteY4340" fmla="*/ 379659 h 1864576"/>
              <a:gd name="connsiteX4341" fmla="*/ 1039080 w 1656655"/>
              <a:gd name="connsiteY4341" fmla="*/ 379464 h 1864576"/>
              <a:gd name="connsiteX4342" fmla="*/ 1039080 w 1656655"/>
              <a:gd name="connsiteY4342" fmla="*/ 379269 h 1864576"/>
              <a:gd name="connsiteX4343" fmla="*/ 1036750 w 1656655"/>
              <a:gd name="connsiteY4343" fmla="*/ 376930 h 1864576"/>
              <a:gd name="connsiteX4344" fmla="*/ 1036364 w 1656655"/>
              <a:gd name="connsiteY4344" fmla="*/ 375761 h 1864576"/>
              <a:gd name="connsiteX4345" fmla="*/ 1031509 w 1656655"/>
              <a:gd name="connsiteY4345" fmla="*/ 374981 h 1864576"/>
              <a:gd name="connsiteX4346" fmla="*/ 1031319 w 1656655"/>
              <a:gd name="connsiteY4346" fmla="*/ 373617 h 1864576"/>
              <a:gd name="connsiteX4347" fmla="*/ 1031896 w 1656655"/>
              <a:gd name="connsiteY4347" fmla="*/ 369719 h 1864576"/>
              <a:gd name="connsiteX4348" fmla="*/ 1039080 w 1656655"/>
              <a:gd name="connsiteY4348" fmla="*/ 332689 h 1864576"/>
              <a:gd name="connsiteX4349" fmla="*/ 1039466 w 1656655"/>
              <a:gd name="connsiteY4349" fmla="*/ 320995 h 1864576"/>
              <a:gd name="connsiteX4350" fmla="*/ 1039662 w 1656655"/>
              <a:gd name="connsiteY4350" fmla="*/ 320215 h 1864576"/>
              <a:gd name="connsiteX4351" fmla="*/ 1041796 w 1656655"/>
              <a:gd name="connsiteY4351" fmla="*/ 319436 h 1864576"/>
              <a:gd name="connsiteX4352" fmla="*/ 1043738 w 1656655"/>
              <a:gd name="connsiteY4352" fmla="*/ 320800 h 1864576"/>
              <a:gd name="connsiteX4353" fmla="*/ 1048975 w 1656655"/>
              <a:gd name="connsiteY4353" fmla="*/ 317682 h 1864576"/>
              <a:gd name="connsiteX4354" fmla="*/ 999104 w 1656655"/>
              <a:gd name="connsiteY4354" fmla="*/ 325867 h 1864576"/>
              <a:gd name="connsiteX4355" fmla="*/ 1002593 w 1656655"/>
              <a:gd name="connsiteY4355" fmla="*/ 323529 h 1864576"/>
              <a:gd name="connsiteX4356" fmla="*/ 1004923 w 1656655"/>
              <a:gd name="connsiteY4356" fmla="*/ 322944 h 1864576"/>
              <a:gd name="connsiteX4357" fmla="*/ 1011328 w 1656655"/>
              <a:gd name="connsiteY4357" fmla="*/ 320800 h 1864576"/>
              <a:gd name="connsiteX4358" fmla="*/ 1016569 w 1656655"/>
              <a:gd name="connsiteY4358" fmla="*/ 320800 h 1864576"/>
              <a:gd name="connsiteX4359" fmla="*/ 1018899 w 1656655"/>
              <a:gd name="connsiteY4359" fmla="*/ 343993 h 1864576"/>
              <a:gd name="connsiteX4360" fmla="*/ 1019285 w 1656655"/>
              <a:gd name="connsiteY4360" fmla="*/ 347891 h 1864576"/>
              <a:gd name="connsiteX4361" fmla="*/ 1019672 w 1656655"/>
              <a:gd name="connsiteY4361" fmla="*/ 351788 h 1864576"/>
              <a:gd name="connsiteX4362" fmla="*/ 1018121 w 1656655"/>
              <a:gd name="connsiteY4362" fmla="*/ 350619 h 1864576"/>
              <a:gd name="connsiteX4363" fmla="*/ 1013658 w 1656655"/>
              <a:gd name="connsiteY4363" fmla="*/ 353543 h 1864576"/>
              <a:gd name="connsiteX4364" fmla="*/ 1012689 w 1656655"/>
              <a:gd name="connsiteY4364" fmla="*/ 351788 h 1864576"/>
              <a:gd name="connsiteX4365" fmla="*/ 1011715 w 1656655"/>
              <a:gd name="connsiteY4365" fmla="*/ 350034 h 1864576"/>
              <a:gd name="connsiteX4366" fmla="*/ 1004536 w 1656655"/>
              <a:gd name="connsiteY4366" fmla="*/ 336197 h 1864576"/>
              <a:gd name="connsiteX4367" fmla="*/ 1002789 w 1656655"/>
              <a:gd name="connsiteY4367" fmla="*/ 332689 h 1864576"/>
              <a:gd name="connsiteX4368" fmla="*/ 1000073 w 1656655"/>
              <a:gd name="connsiteY4368" fmla="*/ 327426 h 1864576"/>
              <a:gd name="connsiteX4369" fmla="*/ 999104 w 1656655"/>
              <a:gd name="connsiteY4369" fmla="*/ 325867 h 1864576"/>
              <a:gd name="connsiteX4370" fmla="*/ 1025299 w 1656655"/>
              <a:gd name="connsiteY4370" fmla="*/ 348865 h 1864576"/>
              <a:gd name="connsiteX4371" fmla="*/ 1024331 w 1656655"/>
              <a:gd name="connsiteY4371" fmla="*/ 324113 h 1864576"/>
              <a:gd name="connsiteX4372" fmla="*/ 1025299 w 1656655"/>
              <a:gd name="connsiteY4372" fmla="*/ 324893 h 1864576"/>
              <a:gd name="connsiteX4373" fmla="*/ 1025882 w 1656655"/>
              <a:gd name="connsiteY4373" fmla="*/ 326062 h 1864576"/>
              <a:gd name="connsiteX4374" fmla="*/ 1025686 w 1656655"/>
              <a:gd name="connsiteY4374" fmla="*/ 329375 h 1864576"/>
              <a:gd name="connsiteX4375" fmla="*/ 1025299 w 1656655"/>
              <a:gd name="connsiteY4375" fmla="*/ 348865 h 1864576"/>
              <a:gd name="connsiteX4376" fmla="*/ 1028598 w 1656655"/>
              <a:gd name="connsiteY4376" fmla="*/ 368939 h 1864576"/>
              <a:gd name="connsiteX4377" fmla="*/ 1028407 w 1656655"/>
              <a:gd name="connsiteY4377" fmla="*/ 343408 h 1864576"/>
              <a:gd name="connsiteX4378" fmla="*/ 1028793 w 1656655"/>
              <a:gd name="connsiteY4378" fmla="*/ 330740 h 1864576"/>
              <a:gd name="connsiteX4379" fmla="*/ 1028989 w 1656655"/>
              <a:gd name="connsiteY4379" fmla="*/ 326062 h 1864576"/>
              <a:gd name="connsiteX4380" fmla="*/ 1030345 w 1656655"/>
              <a:gd name="connsiteY4380" fmla="*/ 325672 h 1864576"/>
              <a:gd name="connsiteX4381" fmla="*/ 1035972 w 1656655"/>
              <a:gd name="connsiteY4381" fmla="*/ 324893 h 1864576"/>
              <a:gd name="connsiteX4382" fmla="*/ 1031705 w 1656655"/>
              <a:gd name="connsiteY4382" fmla="*/ 359000 h 1864576"/>
              <a:gd name="connsiteX4383" fmla="*/ 1028598 w 1656655"/>
              <a:gd name="connsiteY4383" fmla="*/ 368939 h 1864576"/>
              <a:gd name="connsiteX4384" fmla="*/ 1058874 w 1656655"/>
              <a:gd name="connsiteY4384" fmla="*/ 326842 h 1864576"/>
              <a:gd name="connsiteX4385" fmla="*/ 1062173 w 1656655"/>
              <a:gd name="connsiteY4385" fmla="*/ 323723 h 1864576"/>
              <a:gd name="connsiteX4386" fmla="*/ 1074206 w 1656655"/>
              <a:gd name="connsiteY4386" fmla="*/ 316902 h 1864576"/>
              <a:gd name="connsiteX4387" fmla="*/ 1077695 w 1656655"/>
              <a:gd name="connsiteY4387" fmla="*/ 316123 h 1864576"/>
              <a:gd name="connsiteX4388" fmla="*/ 1080998 w 1656655"/>
              <a:gd name="connsiteY4388" fmla="*/ 316902 h 1864576"/>
              <a:gd name="connsiteX4389" fmla="*/ 1090115 w 1656655"/>
              <a:gd name="connsiteY4389" fmla="*/ 323723 h 1864576"/>
              <a:gd name="connsiteX4390" fmla="*/ 1091671 w 1656655"/>
              <a:gd name="connsiteY4390" fmla="*/ 325478 h 1864576"/>
              <a:gd name="connsiteX4391" fmla="*/ 1092640 w 1656655"/>
              <a:gd name="connsiteY4391" fmla="*/ 326647 h 1864576"/>
              <a:gd name="connsiteX4392" fmla="*/ 1095552 w 1656655"/>
              <a:gd name="connsiteY4392" fmla="*/ 336392 h 1864576"/>
              <a:gd name="connsiteX4393" fmla="*/ 1089924 w 1656655"/>
              <a:gd name="connsiteY4393" fmla="*/ 337171 h 1864576"/>
              <a:gd name="connsiteX4394" fmla="*/ 1083518 w 1656655"/>
              <a:gd name="connsiteY4394" fmla="*/ 336781 h 1864576"/>
              <a:gd name="connsiteX4395" fmla="*/ 1058874 w 1656655"/>
              <a:gd name="connsiteY4395" fmla="*/ 326842 h 1864576"/>
              <a:gd name="connsiteX4396" fmla="*/ 997161 w 1656655"/>
              <a:gd name="connsiteY4396" fmla="*/ 328986 h 1864576"/>
              <a:gd name="connsiteX4397" fmla="*/ 1002402 w 1656655"/>
              <a:gd name="connsiteY4397" fmla="*/ 339120 h 1864576"/>
              <a:gd name="connsiteX4398" fmla="*/ 1004923 w 1656655"/>
              <a:gd name="connsiteY4398" fmla="*/ 344188 h 1864576"/>
              <a:gd name="connsiteX4399" fmla="*/ 1007448 w 1656655"/>
              <a:gd name="connsiteY4399" fmla="*/ 349255 h 1864576"/>
              <a:gd name="connsiteX4400" fmla="*/ 1004536 w 1656655"/>
              <a:gd name="connsiteY4400" fmla="*/ 344382 h 1864576"/>
              <a:gd name="connsiteX4401" fmla="*/ 996383 w 1656655"/>
              <a:gd name="connsiteY4401" fmla="*/ 331130 h 1864576"/>
              <a:gd name="connsiteX4402" fmla="*/ 995610 w 1656655"/>
              <a:gd name="connsiteY4402" fmla="*/ 329960 h 1864576"/>
              <a:gd name="connsiteX4403" fmla="*/ 997161 w 1656655"/>
              <a:gd name="connsiteY4403" fmla="*/ 328986 h 1864576"/>
              <a:gd name="connsiteX4404" fmla="*/ 1006479 w 1656655"/>
              <a:gd name="connsiteY4404" fmla="*/ 353737 h 1864576"/>
              <a:gd name="connsiteX4405" fmla="*/ 1006479 w 1656655"/>
              <a:gd name="connsiteY4405" fmla="*/ 353737 h 1864576"/>
              <a:gd name="connsiteX4406" fmla="*/ 999687 w 1656655"/>
              <a:gd name="connsiteY4406" fmla="*/ 343603 h 1864576"/>
              <a:gd name="connsiteX4407" fmla="*/ 997939 w 1656655"/>
              <a:gd name="connsiteY4407" fmla="*/ 341069 h 1864576"/>
              <a:gd name="connsiteX4408" fmla="*/ 994445 w 1656655"/>
              <a:gd name="connsiteY4408" fmla="*/ 336002 h 1864576"/>
              <a:gd name="connsiteX4409" fmla="*/ 993863 w 1656655"/>
              <a:gd name="connsiteY4409" fmla="*/ 334638 h 1864576"/>
              <a:gd name="connsiteX4410" fmla="*/ 994445 w 1656655"/>
              <a:gd name="connsiteY4410" fmla="*/ 332884 h 1864576"/>
              <a:gd name="connsiteX4411" fmla="*/ 995219 w 1656655"/>
              <a:gd name="connsiteY4411" fmla="*/ 334248 h 1864576"/>
              <a:gd name="connsiteX4412" fmla="*/ 997548 w 1656655"/>
              <a:gd name="connsiteY4412" fmla="*/ 338146 h 1864576"/>
              <a:gd name="connsiteX4413" fmla="*/ 1000655 w 1656655"/>
              <a:gd name="connsiteY4413" fmla="*/ 343408 h 1864576"/>
              <a:gd name="connsiteX4414" fmla="*/ 1006479 w 1656655"/>
              <a:gd name="connsiteY4414" fmla="*/ 353737 h 1864576"/>
              <a:gd name="connsiteX4415" fmla="*/ 1054216 w 1656655"/>
              <a:gd name="connsiteY4415" fmla="*/ 351788 h 1864576"/>
              <a:gd name="connsiteX4416" fmla="*/ 1054994 w 1656655"/>
              <a:gd name="connsiteY4416" fmla="*/ 346526 h 1864576"/>
              <a:gd name="connsiteX4417" fmla="*/ 1055767 w 1656655"/>
              <a:gd name="connsiteY4417" fmla="*/ 341069 h 1864576"/>
              <a:gd name="connsiteX4418" fmla="*/ 1056741 w 1656655"/>
              <a:gd name="connsiteY4418" fmla="*/ 329960 h 1864576"/>
              <a:gd name="connsiteX4419" fmla="*/ 1076726 w 1656655"/>
              <a:gd name="connsiteY4419" fmla="*/ 336392 h 1864576"/>
              <a:gd name="connsiteX4420" fmla="*/ 1081967 w 1656655"/>
              <a:gd name="connsiteY4420" fmla="*/ 339900 h 1864576"/>
              <a:gd name="connsiteX4421" fmla="*/ 1079055 w 1656655"/>
              <a:gd name="connsiteY4421" fmla="*/ 341459 h 1864576"/>
              <a:gd name="connsiteX4422" fmla="*/ 1071294 w 1656655"/>
              <a:gd name="connsiteY4422" fmla="*/ 346721 h 1864576"/>
              <a:gd name="connsiteX4423" fmla="*/ 1067800 w 1656655"/>
              <a:gd name="connsiteY4423" fmla="*/ 349840 h 1864576"/>
              <a:gd name="connsiteX4424" fmla="*/ 1067218 w 1656655"/>
              <a:gd name="connsiteY4424" fmla="*/ 350424 h 1864576"/>
              <a:gd name="connsiteX4425" fmla="*/ 1063528 w 1656655"/>
              <a:gd name="connsiteY4425" fmla="*/ 354517 h 1864576"/>
              <a:gd name="connsiteX4426" fmla="*/ 1062559 w 1656655"/>
              <a:gd name="connsiteY4426" fmla="*/ 355686 h 1864576"/>
              <a:gd name="connsiteX4427" fmla="*/ 1058292 w 1656655"/>
              <a:gd name="connsiteY4427" fmla="*/ 353737 h 1864576"/>
              <a:gd name="connsiteX4428" fmla="*/ 1054216 w 1656655"/>
              <a:gd name="connsiteY4428" fmla="*/ 351788 h 1864576"/>
              <a:gd name="connsiteX4429" fmla="*/ 1088177 w 1656655"/>
              <a:gd name="connsiteY4429" fmla="*/ 340679 h 1864576"/>
              <a:gd name="connsiteX4430" fmla="*/ 1095356 w 1656655"/>
              <a:gd name="connsiteY4430" fmla="*/ 339315 h 1864576"/>
              <a:gd name="connsiteX4431" fmla="*/ 1094191 w 1656655"/>
              <a:gd name="connsiteY4431" fmla="*/ 347891 h 1864576"/>
              <a:gd name="connsiteX4432" fmla="*/ 1092836 w 1656655"/>
              <a:gd name="connsiteY4432" fmla="*/ 345747 h 1864576"/>
              <a:gd name="connsiteX4433" fmla="*/ 1089342 w 1656655"/>
              <a:gd name="connsiteY4433" fmla="*/ 341654 h 1864576"/>
              <a:gd name="connsiteX4434" fmla="*/ 1088177 w 1656655"/>
              <a:gd name="connsiteY4434" fmla="*/ 340679 h 1864576"/>
              <a:gd name="connsiteX4435" fmla="*/ 991338 w 1656655"/>
              <a:gd name="connsiteY4435" fmla="*/ 337366 h 1864576"/>
              <a:gd name="connsiteX4436" fmla="*/ 991534 w 1656655"/>
              <a:gd name="connsiteY4436" fmla="*/ 337756 h 1864576"/>
              <a:gd name="connsiteX4437" fmla="*/ 992894 w 1656655"/>
              <a:gd name="connsiteY4437" fmla="*/ 339705 h 1864576"/>
              <a:gd name="connsiteX4438" fmla="*/ 997548 w 1656655"/>
              <a:gd name="connsiteY4438" fmla="*/ 346331 h 1864576"/>
              <a:gd name="connsiteX4439" fmla="*/ 1000655 w 1656655"/>
              <a:gd name="connsiteY4439" fmla="*/ 350814 h 1864576"/>
              <a:gd name="connsiteX4440" fmla="*/ 1002207 w 1656655"/>
              <a:gd name="connsiteY4440" fmla="*/ 352958 h 1864576"/>
              <a:gd name="connsiteX4441" fmla="*/ 1009581 w 1656655"/>
              <a:gd name="connsiteY4441" fmla="*/ 364067 h 1864576"/>
              <a:gd name="connsiteX4442" fmla="*/ 1015209 w 1656655"/>
              <a:gd name="connsiteY4442" fmla="*/ 373227 h 1864576"/>
              <a:gd name="connsiteX4443" fmla="*/ 1011911 w 1656655"/>
              <a:gd name="connsiteY4443" fmla="*/ 370693 h 1864576"/>
              <a:gd name="connsiteX4444" fmla="*/ 1007638 w 1656655"/>
              <a:gd name="connsiteY4444" fmla="*/ 366990 h 1864576"/>
              <a:gd name="connsiteX4445" fmla="*/ 999877 w 1656655"/>
              <a:gd name="connsiteY4445" fmla="*/ 359194 h 1864576"/>
              <a:gd name="connsiteX4446" fmla="*/ 997939 w 1656655"/>
              <a:gd name="connsiteY4446" fmla="*/ 357051 h 1864576"/>
              <a:gd name="connsiteX4447" fmla="*/ 994832 w 1656655"/>
              <a:gd name="connsiteY4447" fmla="*/ 353348 h 1864576"/>
              <a:gd name="connsiteX4448" fmla="*/ 993477 w 1656655"/>
              <a:gd name="connsiteY4448" fmla="*/ 351788 h 1864576"/>
              <a:gd name="connsiteX4449" fmla="*/ 985128 w 1656655"/>
              <a:gd name="connsiteY4449" fmla="*/ 340485 h 1864576"/>
              <a:gd name="connsiteX4450" fmla="*/ 991338 w 1656655"/>
              <a:gd name="connsiteY4450" fmla="*/ 337366 h 1864576"/>
              <a:gd name="connsiteX4451" fmla="*/ 977367 w 1656655"/>
              <a:gd name="connsiteY4451" fmla="*/ 339120 h 1864576"/>
              <a:gd name="connsiteX4452" fmla="*/ 979892 w 1656655"/>
              <a:gd name="connsiteY4452" fmla="*/ 338536 h 1864576"/>
              <a:gd name="connsiteX4453" fmla="*/ 980861 w 1656655"/>
              <a:gd name="connsiteY4453" fmla="*/ 339900 h 1864576"/>
              <a:gd name="connsiteX4454" fmla="*/ 989787 w 1656655"/>
              <a:gd name="connsiteY4454" fmla="*/ 351983 h 1864576"/>
              <a:gd name="connsiteX4455" fmla="*/ 991920 w 1656655"/>
              <a:gd name="connsiteY4455" fmla="*/ 354517 h 1864576"/>
              <a:gd name="connsiteX4456" fmla="*/ 994054 w 1656655"/>
              <a:gd name="connsiteY4456" fmla="*/ 357051 h 1864576"/>
              <a:gd name="connsiteX4457" fmla="*/ 995028 w 1656655"/>
              <a:gd name="connsiteY4457" fmla="*/ 358220 h 1864576"/>
              <a:gd name="connsiteX4458" fmla="*/ 1001820 w 1656655"/>
              <a:gd name="connsiteY4458" fmla="*/ 365431 h 1864576"/>
              <a:gd name="connsiteX4459" fmla="*/ 1002402 w 1656655"/>
              <a:gd name="connsiteY4459" fmla="*/ 366016 h 1864576"/>
              <a:gd name="connsiteX4460" fmla="*/ 1004732 w 1656655"/>
              <a:gd name="connsiteY4460" fmla="*/ 368355 h 1864576"/>
              <a:gd name="connsiteX4461" fmla="*/ 1005314 w 1656655"/>
              <a:gd name="connsiteY4461" fmla="*/ 368939 h 1864576"/>
              <a:gd name="connsiteX4462" fmla="*/ 1005896 w 1656655"/>
              <a:gd name="connsiteY4462" fmla="*/ 369524 h 1864576"/>
              <a:gd name="connsiteX4463" fmla="*/ 1007056 w 1656655"/>
              <a:gd name="connsiteY4463" fmla="*/ 370693 h 1864576"/>
              <a:gd name="connsiteX4464" fmla="*/ 1007638 w 1656655"/>
              <a:gd name="connsiteY4464" fmla="*/ 371278 h 1864576"/>
              <a:gd name="connsiteX4465" fmla="*/ 1014240 w 1656655"/>
              <a:gd name="connsiteY4465" fmla="*/ 376345 h 1864576"/>
              <a:gd name="connsiteX4466" fmla="*/ 1015595 w 1656655"/>
              <a:gd name="connsiteY4466" fmla="*/ 377320 h 1864576"/>
              <a:gd name="connsiteX4467" fmla="*/ 1016178 w 1656655"/>
              <a:gd name="connsiteY4467" fmla="*/ 379853 h 1864576"/>
              <a:gd name="connsiteX4468" fmla="*/ 1012689 w 1656655"/>
              <a:gd name="connsiteY4468" fmla="*/ 384141 h 1864576"/>
              <a:gd name="connsiteX4469" fmla="*/ 1012106 w 1656655"/>
              <a:gd name="connsiteY4469" fmla="*/ 387844 h 1864576"/>
              <a:gd name="connsiteX4470" fmla="*/ 1010359 w 1656655"/>
              <a:gd name="connsiteY4470" fmla="*/ 386870 h 1864576"/>
              <a:gd name="connsiteX4471" fmla="*/ 1005314 w 1656655"/>
              <a:gd name="connsiteY4471" fmla="*/ 383362 h 1864576"/>
              <a:gd name="connsiteX4472" fmla="*/ 999877 w 1656655"/>
              <a:gd name="connsiteY4472" fmla="*/ 378879 h 1864576"/>
              <a:gd name="connsiteX4473" fmla="*/ 993477 w 1656655"/>
              <a:gd name="connsiteY4473" fmla="*/ 372837 h 1864576"/>
              <a:gd name="connsiteX4474" fmla="*/ 982799 w 1656655"/>
              <a:gd name="connsiteY4474" fmla="*/ 361143 h 1864576"/>
              <a:gd name="connsiteX4475" fmla="*/ 969606 w 1656655"/>
              <a:gd name="connsiteY4475" fmla="*/ 343603 h 1864576"/>
              <a:gd name="connsiteX4476" fmla="*/ 968441 w 1656655"/>
              <a:gd name="connsiteY4476" fmla="*/ 341849 h 1864576"/>
              <a:gd name="connsiteX4477" fmla="*/ 969219 w 1656655"/>
              <a:gd name="connsiteY4477" fmla="*/ 341654 h 1864576"/>
              <a:gd name="connsiteX4478" fmla="*/ 969992 w 1656655"/>
              <a:gd name="connsiteY4478" fmla="*/ 341264 h 1864576"/>
              <a:gd name="connsiteX4479" fmla="*/ 970770 w 1656655"/>
              <a:gd name="connsiteY4479" fmla="*/ 342044 h 1864576"/>
              <a:gd name="connsiteX4480" fmla="*/ 977367 w 1656655"/>
              <a:gd name="connsiteY4480" fmla="*/ 339120 h 1864576"/>
              <a:gd name="connsiteX4481" fmla="*/ 947286 w 1656655"/>
              <a:gd name="connsiteY4481" fmla="*/ 351594 h 1864576"/>
              <a:gd name="connsiteX4482" fmla="*/ 951558 w 1656655"/>
              <a:gd name="connsiteY4482" fmla="*/ 347306 h 1864576"/>
              <a:gd name="connsiteX4483" fmla="*/ 960871 w 1656655"/>
              <a:gd name="connsiteY4483" fmla="*/ 344382 h 1864576"/>
              <a:gd name="connsiteX4484" fmla="*/ 962427 w 1656655"/>
              <a:gd name="connsiteY4484" fmla="*/ 344967 h 1864576"/>
              <a:gd name="connsiteX4485" fmla="*/ 963396 w 1656655"/>
              <a:gd name="connsiteY4485" fmla="*/ 346136 h 1864576"/>
              <a:gd name="connsiteX4486" fmla="*/ 965143 w 1656655"/>
              <a:gd name="connsiteY4486" fmla="*/ 348670 h 1864576"/>
              <a:gd name="connsiteX4487" fmla="*/ 966890 w 1656655"/>
              <a:gd name="connsiteY4487" fmla="*/ 351204 h 1864576"/>
              <a:gd name="connsiteX4488" fmla="*/ 964560 w 1656655"/>
              <a:gd name="connsiteY4488" fmla="*/ 350814 h 1864576"/>
              <a:gd name="connsiteX4489" fmla="*/ 956990 w 1656655"/>
              <a:gd name="connsiteY4489" fmla="*/ 350229 h 1864576"/>
              <a:gd name="connsiteX4490" fmla="*/ 951945 w 1656655"/>
              <a:gd name="connsiteY4490" fmla="*/ 350619 h 1864576"/>
              <a:gd name="connsiteX4491" fmla="*/ 947286 w 1656655"/>
              <a:gd name="connsiteY4491" fmla="*/ 351594 h 1864576"/>
              <a:gd name="connsiteX4492" fmla="*/ 1065667 w 1656655"/>
              <a:gd name="connsiteY4492" fmla="*/ 356856 h 1864576"/>
              <a:gd name="connsiteX4493" fmla="*/ 1066636 w 1656655"/>
              <a:gd name="connsiteY4493" fmla="*/ 355686 h 1864576"/>
              <a:gd name="connsiteX4494" fmla="*/ 1068578 w 1656655"/>
              <a:gd name="connsiteY4494" fmla="*/ 353348 h 1864576"/>
              <a:gd name="connsiteX4495" fmla="*/ 1071294 w 1656655"/>
              <a:gd name="connsiteY4495" fmla="*/ 350619 h 1864576"/>
              <a:gd name="connsiteX4496" fmla="*/ 1073041 w 1656655"/>
              <a:gd name="connsiteY4496" fmla="*/ 349060 h 1864576"/>
              <a:gd name="connsiteX4497" fmla="*/ 1081967 w 1656655"/>
              <a:gd name="connsiteY4497" fmla="*/ 343018 h 1864576"/>
              <a:gd name="connsiteX4498" fmla="*/ 1084879 w 1656655"/>
              <a:gd name="connsiteY4498" fmla="*/ 341654 h 1864576"/>
              <a:gd name="connsiteX4499" fmla="*/ 1092253 w 1656655"/>
              <a:gd name="connsiteY4499" fmla="*/ 354712 h 1864576"/>
              <a:gd name="connsiteX4500" fmla="*/ 1091280 w 1656655"/>
              <a:gd name="connsiteY4500" fmla="*/ 357830 h 1864576"/>
              <a:gd name="connsiteX4501" fmla="*/ 1088759 w 1656655"/>
              <a:gd name="connsiteY4501" fmla="*/ 363677 h 1864576"/>
              <a:gd name="connsiteX4502" fmla="*/ 1085265 w 1656655"/>
              <a:gd name="connsiteY4502" fmla="*/ 363677 h 1864576"/>
              <a:gd name="connsiteX4503" fmla="*/ 1083905 w 1656655"/>
              <a:gd name="connsiteY4503" fmla="*/ 366990 h 1864576"/>
              <a:gd name="connsiteX4504" fmla="*/ 1081189 w 1656655"/>
              <a:gd name="connsiteY4504" fmla="*/ 366601 h 1864576"/>
              <a:gd name="connsiteX4505" fmla="*/ 1079442 w 1656655"/>
              <a:gd name="connsiteY4505" fmla="*/ 367770 h 1864576"/>
              <a:gd name="connsiteX4506" fmla="*/ 1079251 w 1656655"/>
              <a:gd name="connsiteY4506" fmla="*/ 367575 h 1864576"/>
              <a:gd name="connsiteX4507" fmla="*/ 1076726 w 1656655"/>
              <a:gd name="connsiteY4507" fmla="*/ 364262 h 1864576"/>
              <a:gd name="connsiteX4508" fmla="*/ 1069738 w 1656655"/>
              <a:gd name="connsiteY4508" fmla="*/ 358805 h 1864576"/>
              <a:gd name="connsiteX4509" fmla="*/ 1065667 w 1656655"/>
              <a:gd name="connsiteY4509" fmla="*/ 356856 h 1864576"/>
              <a:gd name="connsiteX4510" fmla="*/ 941468 w 1656655"/>
              <a:gd name="connsiteY4510" fmla="*/ 382387 h 1864576"/>
              <a:gd name="connsiteX4511" fmla="*/ 940107 w 1656655"/>
              <a:gd name="connsiteY4511" fmla="*/ 379853 h 1864576"/>
              <a:gd name="connsiteX4512" fmla="*/ 939138 w 1656655"/>
              <a:gd name="connsiteY4512" fmla="*/ 377125 h 1864576"/>
              <a:gd name="connsiteX4513" fmla="*/ 942436 w 1656655"/>
              <a:gd name="connsiteY4513" fmla="*/ 358805 h 1864576"/>
              <a:gd name="connsiteX4514" fmla="*/ 943988 w 1656655"/>
              <a:gd name="connsiteY4514" fmla="*/ 356466 h 1864576"/>
              <a:gd name="connsiteX4515" fmla="*/ 959902 w 1656655"/>
              <a:gd name="connsiteY4515" fmla="*/ 353543 h 1864576"/>
              <a:gd name="connsiteX4516" fmla="*/ 966694 w 1656655"/>
              <a:gd name="connsiteY4516" fmla="*/ 354517 h 1864576"/>
              <a:gd name="connsiteX4517" fmla="*/ 964751 w 1656655"/>
              <a:gd name="connsiteY4517" fmla="*/ 356271 h 1864576"/>
              <a:gd name="connsiteX4518" fmla="*/ 964169 w 1656655"/>
              <a:gd name="connsiteY4518" fmla="*/ 356856 h 1864576"/>
              <a:gd name="connsiteX4519" fmla="*/ 962231 w 1656655"/>
              <a:gd name="connsiteY4519" fmla="*/ 358805 h 1864576"/>
              <a:gd name="connsiteX4520" fmla="*/ 961649 w 1656655"/>
              <a:gd name="connsiteY4520" fmla="*/ 359389 h 1864576"/>
              <a:gd name="connsiteX4521" fmla="*/ 957376 w 1656655"/>
              <a:gd name="connsiteY4521" fmla="*/ 365041 h 1864576"/>
              <a:gd name="connsiteX4522" fmla="*/ 953888 w 1656655"/>
              <a:gd name="connsiteY4522" fmla="*/ 371473 h 1864576"/>
              <a:gd name="connsiteX4523" fmla="*/ 951362 w 1656655"/>
              <a:gd name="connsiteY4523" fmla="*/ 377710 h 1864576"/>
              <a:gd name="connsiteX4524" fmla="*/ 948451 w 1656655"/>
              <a:gd name="connsiteY4524" fmla="*/ 379269 h 1864576"/>
              <a:gd name="connsiteX4525" fmla="*/ 943797 w 1656655"/>
              <a:gd name="connsiteY4525" fmla="*/ 381023 h 1864576"/>
              <a:gd name="connsiteX4526" fmla="*/ 941468 w 1656655"/>
              <a:gd name="connsiteY4526" fmla="*/ 382387 h 1864576"/>
              <a:gd name="connsiteX4527" fmla="*/ 1015013 w 1656655"/>
              <a:gd name="connsiteY4527" fmla="*/ 356661 h 1864576"/>
              <a:gd name="connsiteX4528" fmla="*/ 1017925 w 1656655"/>
              <a:gd name="connsiteY4528" fmla="*/ 356856 h 1864576"/>
              <a:gd name="connsiteX4529" fmla="*/ 1019868 w 1656655"/>
              <a:gd name="connsiteY4529" fmla="*/ 355102 h 1864576"/>
              <a:gd name="connsiteX4530" fmla="*/ 1021419 w 1656655"/>
              <a:gd name="connsiteY4530" fmla="*/ 367965 h 1864576"/>
              <a:gd name="connsiteX4531" fmla="*/ 1021615 w 1656655"/>
              <a:gd name="connsiteY4531" fmla="*/ 369719 h 1864576"/>
              <a:gd name="connsiteX4532" fmla="*/ 1021032 w 1656655"/>
              <a:gd name="connsiteY4532" fmla="*/ 369134 h 1864576"/>
              <a:gd name="connsiteX4533" fmla="*/ 1020641 w 1656655"/>
              <a:gd name="connsiteY4533" fmla="*/ 368355 h 1864576"/>
              <a:gd name="connsiteX4534" fmla="*/ 1015013 w 1656655"/>
              <a:gd name="connsiteY4534" fmla="*/ 356661 h 1864576"/>
              <a:gd name="connsiteX4535" fmla="*/ 1051500 w 1656655"/>
              <a:gd name="connsiteY4535" fmla="*/ 364067 h 1864576"/>
              <a:gd name="connsiteX4536" fmla="*/ 1052082 w 1656655"/>
              <a:gd name="connsiteY4536" fmla="*/ 361728 h 1864576"/>
              <a:gd name="connsiteX4537" fmla="*/ 1053633 w 1656655"/>
              <a:gd name="connsiteY4537" fmla="*/ 354907 h 1864576"/>
              <a:gd name="connsiteX4538" fmla="*/ 1057514 w 1656655"/>
              <a:gd name="connsiteY4538" fmla="*/ 356466 h 1864576"/>
              <a:gd name="connsiteX4539" fmla="*/ 1061204 w 1656655"/>
              <a:gd name="connsiteY4539" fmla="*/ 358025 h 1864576"/>
              <a:gd name="connsiteX4540" fmla="*/ 1059647 w 1656655"/>
              <a:gd name="connsiteY4540" fmla="*/ 360754 h 1864576"/>
              <a:gd name="connsiteX4541" fmla="*/ 1058096 w 1656655"/>
              <a:gd name="connsiteY4541" fmla="*/ 363677 h 1864576"/>
              <a:gd name="connsiteX4542" fmla="*/ 1054798 w 1656655"/>
              <a:gd name="connsiteY4542" fmla="*/ 364652 h 1864576"/>
              <a:gd name="connsiteX4543" fmla="*/ 1054216 w 1656655"/>
              <a:gd name="connsiteY4543" fmla="*/ 365431 h 1864576"/>
              <a:gd name="connsiteX4544" fmla="*/ 1051500 w 1656655"/>
              <a:gd name="connsiteY4544" fmla="*/ 364067 h 1864576"/>
              <a:gd name="connsiteX4545" fmla="*/ 1060621 w 1656655"/>
              <a:gd name="connsiteY4545" fmla="*/ 364846 h 1864576"/>
              <a:gd name="connsiteX4546" fmla="*/ 1063724 w 1656655"/>
              <a:gd name="connsiteY4546" fmla="*/ 359389 h 1864576"/>
              <a:gd name="connsiteX4547" fmla="*/ 1065667 w 1656655"/>
              <a:gd name="connsiteY4547" fmla="*/ 360364 h 1864576"/>
              <a:gd name="connsiteX4548" fmla="*/ 1067604 w 1656655"/>
              <a:gd name="connsiteY4548" fmla="*/ 361533 h 1864576"/>
              <a:gd name="connsiteX4549" fmla="*/ 1074397 w 1656655"/>
              <a:gd name="connsiteY4549" fmla="*/ 366795 h 1864576"/>
              <a:gd name="connsiteX4550" fmla="*/ 1076922 w 1656655"/>
              <a:gd name="connsiteY4550" fmla="*/ 370304 h 1864576"/>
              <a:gd name="connsiteX4551" fmla="*/ 1076144 w 1656655"/>
              <a:gd name="connsiteY4551" fmla="*/ 373032 h 1864576"/>
              <a:gd name="connsiteX4552" fmla="*/ 1077504 w 1656655"/>
              <a:gd name="connsiteY4552" fmla="*/ 375371 h 1864576"/>
              <a:gd name="connsiteX4553" fmla="*/ 1077113 w 1656655"/>
              <a:gd name="connsiteY4553" fmla="*/ 376345 h 1864576"/>
              <a:gd name="connsiteX4554" fmla="*/ 1076144 w 1656655"/>
              <a:gd name="connsiteY4554" fmla="*/ 377710 h 1864576"/>
              <a:gd name="connsiteX4555" fmla="*/ 1074397 w 1656655"/>
              <a:gd name="connsiteY4555" fmla="*/ 379464 h 1864576"/>
              <a:gd name="connsiteX4556" fmla="*/ 1073232 w 1656655"/>
              <a:gd name="connsiteY4556" fmla="*/ 380243 h 1864576"/>
              <a:gd name="connsiteX4557" fmla="*/ 1070712 w 1656655"/>
              <a:gd name="connsiteY4557" fmla="*/ 380828 h 1864576"/>
              <a:gd name="connsiteX4558" fmla="*/ 1066249 w 1656655"/>
              <a:gd name="connsiteY4558" fmla="*/ 382192 h 1864576"/>
              <a:gd name="connsiteX4559" fmla="*/ 1068187 w 1656655"/>
              <a:gd name="connsiteY4559" fmla="*/ 380828 h 1864576"/>
              <a:gd name="connsiteX4560" fmla="*/ 1068965 w 1656655"/>
              <a:gd name="connsiteY4560" fmla="*/ 378294 h 1864576"/>
              <a:gd name="connsiteX4561" fmla="*/ 1070130 w 1656655"/>
              <a:gd name="connsiteY4561" fmla="*/ 372642 h 1864576"/>
              <a:gd name="connsiteX4562" fmla="*/ 1068578 w 1656655"/>
              <a:gd name="connsiteY4562" fmla="*/ 371473 h 1864576"/>
              <a:gd name="connsiteX4563" fmla="*/ 1063920 w 1656655"/>
              <a:gd name="connsiteY4563" fmla="*/ 367965 h 1864576"/>
              <a:gd name="connsiteX4564" fmla="*/ 1063528 w 1656655"/>
              <a:gd name="connsiteY4564" fmla="*/ 366795 h 1864576"/>
              <a:gd name="connsiteX4565" fmla="*/ 1062755 w 1656655"/>
              <a:gd name="connsiteY4565" fmla="*/ 365821 h 1864576"/>
              <a:gd name="connsiteX4566" fmla="*/ 1060621 w 1656655"/>
              <a:gd name="connsiteY4566" fmla="*/ 364846 h 1864576"/>
              <a:gd name="connsiteX4567" fmla="*/ 1081189 w 1656655"/>
              <a:gd name="connsiteY4567" fmla="*/ 376735 h 1864576"/>
              <a:gd name="connsiteX4568" fmla="*/ 1081385 w 1656655"/>
              <a:gd name="connsiteY4568" fmla="*/ 376540 h 1864576"/>
              <a:gd name="connsiteX4569" fmla="*/ 1081385 w 1656655"/>
              <a:gd name="connsiteY4569" fmla="*/ 374201 h 1864576"/>
              <a:gd name="connsiteX4570" fmla="*/ 1079251 w 1656655"/>
              <a:gd name="connsiteY4570" fmla="*/ 372447 h 1864576"/>
              <a:gd name="connsiteX4571" fmla="*/ 1081189 w 1656655"/>
              <a:gd name="connsiteY4571" fmla="*/ 371668 h 1864576"/>
              <a:gd name="connsiteX4572" fmla="*/ 1082158 w 1656655"/>
              <a:gd name="connsiteY4572" fmla="*/ 369914 h 1864576"/>
              <a:gd name="connsiteX4573" fmla="*/ 1087208 w 1656655"/>
              <a:gd name="connsiteY4573" fmla="*/ 372642 h 1864576"/>
              <a:gd name="connsiteX4574" fmla="*/ 1087399 w 1656655"/>
              <a:gd name="connsiteY4574" fmla="*/ 369719 h 1864576"/>
              <a:gd name="connsiteX4575" fmla="*/ 1087012 w 1656655"/>
              <a:gd name="connsiteY4575" fmla="*/ 366406 h 1864576"/>
              <a:gd name="connsiteX4576" fmla="*/ 1089728 w 1656655"/>
              <a:gd name="connsiteY4576" fmla="*/ 367965 h 1864576"/>
              <a:gd name="connsiteX4577" fmla="*/ 1088950 w 1656655"/>
              <a:gd name="connsiteY4577" fmla="*/ 369914 h 1864576"/>
              <a:gd name="connsiteX4578" fmla="*/ 1088373 w 1656655"/>
              <a:gd name="connsiteY4578" fmla="*/ 371863 h 1864576"/>
              <a:gd name="connsiteX4579" fmla="*/ 1088564 w 1656655"/>
              <a:gd name="connsiteY4579" fmla="*/ 374786 h 1864576"/>
              <a:gd name="connsiteX4580" fmla="*/ 1087012 w 1656655"/>
              <a:gd name="connsiteY4580" fmla="*/ 377125 h 1864576"/>
              <a:gd name="connsiteX4581" fmla="*/ 1085461 w 1656655"/>
              <a:gd name="connsiteY4581" fmla="*/ 383167 h 1864576"/>
              <a:gd name="connsiteX4582" fmla="*/ 1076144 w 1656655"/>
              <a:gd name="connsiteY4582" fmla="*/ 385700 h 1864576"/>
              <a:gd name="connsiteX4583" fmla="*/ 1073041 w 1656655"/>
              <a:gd name="connsiteY4583" fmla="*/ 384141 h 1864576"/>
              <a:gd name="connsiteX4584" fmla="*/ 1071098 w 1656655"/>
              <a:gd name="connsiteY4584" fmla="*/ 386090 h 1864576"/>
              <a:gd name="connsiteX4585" fmla="*/ 1070320 w 1656655"/>
              <a:gd name="connsiteY4585" fmla="*/ 386480 h 1864576"/>
              <a:gd name="connsiteX4586" fmla="*/ 1066053 w 1656655"/>
              <a:gd name="connsiteY4586" fmla="*/ 387259 h 1864576"/>
              <a:gd name="connsiteX4587" fmla="*/ 1062368 w 1656655"/>
              <a:gd name="connsiteY4587" fmla="*/ 385700 h 1864576"/>
              <a:gd name="connsiteX4588" fmla="*/ 1059457 w 1656655"/>
              <a:gd name="connsiteY4588" fmla="*/ 383751 h 1864576"/>
              <a:gd name="connsiteX4589" fmla="*/ 1058292 w 1656655"/>
              <a:gd name="connsiteY4589" fmla="*/ 385116 h 1864576"/>
              <a:gd name="connsiteX4590" fmla="*/ 1049753 w 1656655"/>
              <a:gd name="connsiteY4590" fmla="*/ 389208 h 1864576"/>
              <a:gd name="connsiteX4591" fmla="*/ 1046063 w 1656655"/>
              <a:gd name="connsiteY4591" fmla="*/ 387844 h 1864576"/>
              <a:gd name="connsiteX4592" fmla="*/ 1049366 w 1656655"/>
              <a:gd name="connsiteY4592" fmla="*/ 388039 h 1864576"/>
              <a:gd name="connsiteX4593" fmla="*/ 1057710 w 1656655"/>
              <a:gd name="connsiteY4593" fmla="*/ 384141 h 1864576"/>
              <a:gd name="connsiteX4594" fmla="*/ 1057127 w 1656655"/>
              <a:gd name="connsiteY4594" fmla="*/ 378489 h 1864576"/>
              <a:gd name="connsiteX4595" fmla="*/ 1055184 w 1656655"/>
              <a:gd name="connsiteY4595" fmla="*/ 380633 h 1864576"/>
              <a:gd name="connsiteX4596" fmla="*/ 1052855 w 1656655"/>
              <a:gd name="connsiteY4596" fmla="*/ 381802 h 1864576"/>
              <a:gd name="connsiteX4597" fmla="*/ 1052664 w 1656655"/>
              <a:gd name="connsiteY4597" fmla="*/ 379269 h 1864576"/>
              <a:gd name="connsiteX4598" fmla="*/ 1049753 w 1656655"/>
              <a:gd name="connsiteY4598" fmla="*/ 379074 h 1864576"/>
              <a:gd name="connsiteX4599" fmla="*/ 1050531 w 1656655"/>
              <a:gd name="connsiteY4599" fmla="*/ 377904 h 1864576"/>
              <a:gd name="connsiteX4600" fmla="*/ 1051886 w 1656655"/>
              <a:gd name="connsiteY4600" fmla="*/ 375566 h 1864576"/>
              <a:gd name="connsiteX4601" fmla="*/ 1050917 w 1656655"/>
              <a:gd name="connsiteY4601" fmla="*/ 374396 h 1864576"/>
              <a:gd name="connsiteX4602" fmla="*/ 1053247 w 1656655"/>
              <a:gd name="connsiteY4602" fmla="*/ 374591 h 1864576"/>
              <a:gd name="connsiteX4603" fmla="*/ 1055576 w 1656655"/>
              <a:gd name="connsiteY4603" fmla="*/ 374201 h 1864576"/>
              <a:gd name="connsiteX4604" fmla="*/ 1053829 w 1656655"/>
              <a:gd name="connsiteY4604" fmla="*/ 369914 h 1864576"/>
              <a:gd name="connsiteX4605" fmla="*/ 1055380 w 1656655"/>
              <a:gd name="connsiteY4605" fmla="*/ 369914 h 1864576"/>
              <a:gd name="connsiteX4606" fmla="*/ 1056158 w 1656655"/>
              <a:gd name="connsiteY4606" fmla="*/ 367575 h 1864576"/>
              <a:gd name="connsiteX4607" fmla="*/ 1056932 w 1656655"/>
              <a:gd name="connsiteY4607" fmla="*/ 366601 h 1864576"/>
              <a:gd name="connsiteX4608" fmla="*/ 1058292 w 1656655"/>
              <a:gd name="connsiteY4608" fmla="*/ 368744 h 1864576"/>
              <a:gd name="connsiteX4609" fmla="*/ 1060426 w 1656655"/>
              <a:gd name="connsiteY4609" fmla="*/ 367965 h 1864576"/>
              <a:gd name="connsiteX4610" fmla="*/ 1060426 w 1656655"/>
              <a:gd name="connsiteY4610" fmla="*/ 370498 h 1864576"/>
              <a:gd name="connsiteX4611" fmla="*/ 1061204 w 1656655"/>
              <a:gd name="connsiteY4611" fmla="*/ 372642 h 1864576"/>
              <a:gd name="connsiteX4612" fmla="*/ 1063337 w 1656655"/>
              <a:gd name="connsiteY4612" fmla="*/ 371863 h 1864576"/>
              <a:gd name="connsiteX4613" fmla="*/ 1065471 w 1656655"/>
              <a:gd name="connsiteY4613" fmla="*/ 371278 h 1864576"/>
              <a:gd name="connsiteX4614" fmla="*/ 1064888 w 1656655"/>
              <a:gd name="connsiteY4614" fmla="*/ 372642 h 1864576"/>
              <a:gd name="connsiteX4615" fmla="*/ 1065471 w 1656655"/>
              <a:gd name="connsiteY4615" fmla="*/ 374007 h 1864576"/>
              <a:gd name="connsiteX4616" fmla="*/ 1067218 w 1656655"/>
              <a:gd name="connsiteY4616" fmla="*/ 374201 h 1864576"/>
              <a:gd name="connsiteX4617" fmla="*/ 1068187 w 1656655"/>
              <a:gd name="connsiteY4617" fmla="*/ 374981 h 1864576"/>
              <a:gd name="connsiteX4618" fmla="*/ 1065667 w 1656655"/>
              <a:gd name="connsiteY4618" fmla="*/ 375956 h 1864576"/>
              <a:gd name="connsiteX4619" fmla="*/ 1066053 w 1656655"/>
              <a:gd name="connsiteY4619" fmla="*/ 378489 h 1864576"/>
              <a:gd name="connsiteX4620" fmla="*/ 1064502 w 1656655"/>
              <a:gd name="connsiteY4620" fmla="*/ 378879 h 1864576"/>
              <a:gd name="connsiteX4621" fmla="*/ 1061977 w 1656655"/>
              <a:gd name="connsiteY4621" fmla="*/ 377320 h 1864576"/>
              <a:gd name="connsiteX4622" fmla="*/ 1060621 w 1656655"/>
              <a:gd name="connsiteY4622" fmla="*/ 377904 h 1864576"/>
              <a:gd name="connsiteX4623" fmla="*/ 1060812 w 1656655"/>
              <a:gd name="connsiteY4623" fmla="*/ 381023 h 1864576"/>
              <a:gd name="connsiteX4624" fmla="*/ 1071485 w 1656655"/>
              <a:gd name="connsiteY4624" fmla="*/ 384141 h 1864576"/>
              <a:gd name="connsiteX4625" fmla="*/ 1072845 w 1656655"/>
              <a:gd name="connsiteY4625" fmla="*/ 383556 h 1864576"/>
              <a:gd name="connsiteX4626" fmla="*/ 1074592 w 1656655"/>
              <a:gd name="connsiteY4626" fmla="*/ 383556 h 1864576"/>
              <a:gd name="connsiteX4627" fmla="*/ 1085070 w 1656655"/>
              <a:gd name="connsiteY4627" fmla="*/ 382192 h 1864576"/>
              <a:gd name="connsiteX4628" fmla="*/ 1085265 w 1656655"/>
              <a:gd name="connsiteY4628" fmla="*/ 375176 h 1864576"/>
              <a:gd name="connsiteX4629" fmla="*/ 1083905 w 1656655"/>
              <a:gd name="connsiteY4629" fmla="*/ 375761 h 1864576"/>
              <a:gd name="connsiteX4630" fmla="*/ 1081189 w 1656655"/>
              <a:gd name="connsiteY4630" fmla="*/ 376735 h 1864576"/>
              <a:gd name="connsiteX4631" fmla="*/ 1048975 w 1656655"/>
              <a:gd name="connsiteY4631" fmla="*/ 372058 h 1864576"/>
              <a:gd name="connsiteX4632" fmla="*/ 1049753 w 1656655"/>
              <a:gd name="connsiteY4632" fmla="*/ 369524 h 1864576"/>
              <a:gd name="connsiteX4633" fmla="*/ 1050531 w 1656655"/>
              <a:gd name="connsiteY4633" fmla="*/ 366990 h 1864576"/>
              <a:gd name="connsiteX4634" fmla="*/ 1051886 w 1656655"/>
              <a:gd name="connsiteY4634" fmla="*/ 367770 h 1864576"/>
              <a:gd name="connsiteX4635" fmla="*/ 1050917 w 1656655"/>
              <a:gd name="connsiteY4635" fmla="*/ 371083 h 1864576"/>
              <a:gd name="connsiteX4636" fmla="*/ 1048975 w 1656655"/>
              <a:gd name="connsiteY4636" fmla="*/ 372058 h 1864576"/>
              <a:gd name="connsiteX4637" fmla="*/ 987849 w 1656655"/>
              <a:gd name="connsiteY4637" fmla="*/ 372058 h 1864576"/>
              <a:gd name="connsiteX4638" fmla="*/ 972322 w 1656655"/>
              <a:gd name="connsiteY4638" fmla="*/ 353737 h 1864576"/>
              <a:gd name="connsiteX4639" fmla="*/ 969023 w 1656655"/>
              <a:gd name="connsiteY4639" fmla="*/ 349060 h 1864576"/>
              <a:gd name="connsiteX4640" fmla="*/ 968054 w 1656655"/>
              <a:gd name="connsiteY4640" fmla="*/ 347696 h 1864576"/>
              <a:gd name="connsiteX4641" fmla="*/ 965725 w 1656655"/>
              <a:gd name="connsiteY4641" fmla="*/ 344188 h 1864576"/>
              <a:gd name="connsiteX4642" fmla="*/ 965916 w 1656655"/>
              <a:gd name="connsiteY4642" fmla="*/ 343993 h 1864576"/>
              <a:gd name="connsiteX4643" fmla="*/ 967081 w 1656655"/>
              <a:gd name="connsiteY4643" fmla="*/ 345747 h 1864576"/>
              <a:gd name="connsiteX4644" fmla="*/ 970770 w 1656655"/>
              <a:gd name="connsiteY4644" fmla="*/ 351009 h 1864576"/>
              <a:gd name="connsiteX4645" fmla="*/ 978727 w 1656655"/>
              <a:gd name="connsiteY4645" fmla="*/ 361338 h 1864576"/>
              <a:gd name="connsiteX4646" fmla="*/ 980083 w 1656655"/>
              <a:gd name="connsiteY4646" fmla="*/ 363092 h 1864576"/>
              <a:gd name="connsiteX4647" fmla="*/ 980665 w 1656655"/>
              <a:gd name="connsiteY4647" fmla="*/ 363872 h 1864576"/>
              <a:gd name="connsiteX4648" fmla="*/ 981247 w 1656655"/>
              <a:gd name="connsiteY4648" fmla="*/ 364652 h 1864576"/>
              <a:gd name="connsiteX4649" fmla="*/ 987849 w 1656655"/>
              <a:gd name="connsiteY4649" fmla="*/ 372058 h 1864576"/>
              <a:gd name="connsiteX4650" fmla="*/ 992503 w 1656655"/>
              <a:gd name="connsiteY4650" fmla="*/ 376930 h 1864576"/>
              <a:gd name="connsiteX4651" fmla="*/ 987849 w 1656655"/>
              <a:gd name="connsiteY4651" fmla="*/ 372058 h 1864576"/>
              <a:gd name="connsiteX4652" fmla="*/ 954274 w 1656655"/>
              <a:gd name="connsiteY4652" fmla="*/ 377904 h 1864576"/>
              <a:gd name="connsiteX4653" fmla="*/ 955634 w 1656655"/>
              <a:gd name="connsiteY4653" fmla="*/ 374591 h 1864576"/>
              <a:gd name="connsiteX4654" fmla="*/ 962618 w 1656655"/>
              <a:gd name="connsiteY4654" fmla="*/ 362703 h 1864576"/>
              <a:gd name="connsiteX4655" fmla="*/ 964751 w 1656655"/>
              <a:gd name="connsiteY4655" fmla="*/ 360169 h 1864576"/>
              <a:gd name="connsiteX4656" fmla="*/ 966498 w 1656655"/>
              <a:gd name="connsiteY4656" fmla="*/ 358415 h 1864576"/>
              <a:gd name="connsiteX4657" fmla="*/ 967081 w 1656655"/>
              <a:gd name="connsiteY4657" fmla="*/ 357830 h 1864576"/>
              <a:gd name="connsiteX4658" fmla="*/ 969796 w 1656655"/>
              <a:gd name="connsiteY4658" fmla="*/ 355881 h 1864576"/>
              <a:gd name="connsiteX4659" fmla="*/ 978336 w 1656655"/>
              <a:gd name="connsiteY4659" fmla="*/ 366601 h 1864576"/>
              <a:gd name="connsiteX4660" fmla="*/ 983773 w 1656655"/>
              <a:gd name="connsiteY4660" fmla="*/ 372642 h 1864576"/>
              <a:gd name="connsiteX4661" fmla="*/ 979892 w 1656655"/>
              <a:gd name="connsiteY4661" fmla="*/ 378489 h 1864576"/>
              <a:gd name="connsiteX4662" fmla="*/ 978727 w 1656655"/>
              <a:gd name="connsiteY4662" fmla="*/ 380438 h 1864576"/>
              <a:gd name="connsiteX4663" fmla="*/ 974651 w 1656655"/>
              <a:gd name="connsiteY4663" fmla="*/ 379269 h 1864576"/>
              <a:gd name="connsiteX4664" fmla="*/ 957186 w 1656655"/>
              <a:gd name="connsiteY4664" fmla="*/ 377515 h 1864576"/>
              <a:gd name="connsiteX4665" fmla="*/ 954274 w 1656655"/>
              <a:gd name="connsiteY4665" fmla="*/ 377904 h 1864576"/>
              <a:gd name="connsiteX4666" fmla="*/ 1017734 w 1656655"/>
              <a:gd name="connsiteY4666" fmla="*/ 398369 h 1864576"/>
              <a:gd name="connsiteX4667" fmla="*/ 1014627 w 1656655"/>
              <a:gd name="connsiteY4667" fmla="*/ 398563 h 1864576"/>
              <a:gd name="connsiteX4668" fmla="*/ 1011911 w 1656655"/>
              <a:gd name="connsiteY4668" fmla="*/ 397979 h 1864576"/>
              <a:gd name="connsiteX4669" fmla="*/ 1012689 w 1656655"/>
              <a:gd name="connsiteY4669" fmla="*/ 397394 h 1864576"/>
              <a:gd name="connsiteX4670" fmla="*/ 1023748 w 1656655"/>
              <a:gd name="connsiteY4670" fmla="*/ 392132 h 1864576"/>
              <a:gd name="connsiteX4671" fmla="*/ 1022970 w 1656655"/>
              <a:gd name="connsiteY4671" fmla="*/ 386480 h 1864576"/>
              <a:gd name="connsiteX4672" fmla="*/ 1021419 w 1656655"/>
              <a:gd name="connsiteY4672" fmla="*/ 386675 h 1864576"/>
              <a:gd name="connsiteX4673" fmla="*/ 1020641 w 1656655"/>
              <a:gd name="connsiteY4673" fmla="*/ 387844 h 1864576"/>
              <a:gd name="connsiteX4674" fmla="*/ 1018899 w 1656655"/>
              <a:gd name="connsiteY4674" fmla="*/ 389988 h 1864576"/>
              <a:gd name="connsiteX4675" fmla="*/ 1019285 w 1656655"/>
              <a:gd name="connsiteY4675" fmla="*/ 388429 h 1864576"/>
              <a:gd name="connsiteX4676" fmla="*/ 1018316 w 1656655"/>
              <a:gd name="connsiteY4676" fmla="*/ 387454 h 1864576"/>
              <a:gd name="connsiteX4677" fmla="*/ 1015013 w 1656655"/>
              <a:gd name="connsiteY4677" fmla="*/ 387259 h 1864576"/>
              <a:gd name="connsiteX4678" fmla="*/ 1016178 w 1656655"/>
              <a:gd name="connsiteY4678" fmla="*/ 385311 h 1864576"/>
              <a:gd name="connsiteX4679" fmla="*/ 1015791 w 1656655"/>
              <a:gd name="connsiteY4679" fmla="*/ 383167 h 1864576"/>
              <a:gd name="connsiteX4680" fmla="*/ 1019672 w 1656655"/>
              <a:gd name="connsiteY4680" fmla="*/ 383167 h 1864576"/>
              <a:gd name="connsiteX4681" fmla="*/ 1021419 w 1656655"/>
              <a:gd name="connsiteY4681" fmla="*/ 383556 h 1864576"/>
              <a:gd name="connsiteX4682" fmla="*/ 1022584 w 1656655"/>
              <a:gd name="connsiteY4682" fmla="*/ 382387 h 1864576"/>
              <a:gd name="connsiteX4683" fmla="*/ 1020836 w 1656655"/>
              <a:gd name="connsiteY4683" fmla="*/ 379853 h 1864576"/>
              <a:gd name="connsiteX4684" fmla="*/ 1018703 w 1656655"/>
              <a:gd name="connsiteY4684" fmla="*/ 377515 h 1864576"/>
              <a:gd name="connsiteX4685" fmla="*/ 1020450 w 1656655"/>
              <a:gd name="connsiteY4685" fmla="*/ 377125 h 1864576"/>
              <a:gd name="connsiteX4686" fmla="*/ 1021223 w 1656655"/>
              <a:gd name="connsiteY4686" fmla="*/ 373617 h 1864576"/>
              <a:gd name="connsiteX4687" fmla="*/ 1023944 w 1656655"/>
              <a:gd name="connsiteY4687" fmla="*/ 373227 h 1864576"/>
              <a:gd name="connsiteX4688" fmla="*/ 1024717 w 1656655"/>
              <a:gd name="connsiteY4688" fmla="*/ 374591 h 1864576"/>
              <a:gd name="connsiteX4689" fmla="*/ 1026268 w 1656655"/>
              <a:gd name="connsiteY4689" fmla="*/ 375371 h 1864576"/>
              <a:gd name="connsiteX4690" fmla="*/ 1027825 w 1656655"/>
              <a:gd name="connsiteY4690" fmla="*/ 374786 h 1864576"/>
              <a:gd name="connsiteX4691" fmla="*/ 1026660 w 1656655"/>
              <a:gd name="connsiteY4691" fmla="*/ 380243 h 1864576"/>
              <a:gd name="connsiteX4692" fmla="*/ 1027825 w 1656655"/>
              <a:gd name="connsiteY4692" fmla="*/ 381413 h 1864576"/>
              <a:gd name="connsiteX4693" fmla="*/ 1033256 w 1656655"/>
              <a:gd name="connsiteY4693" fmla="*/ 377904 h 1864576"/>
              <a:gd name="connsiteX4694" fmla="*/ 1035972 w 1656655"/>
              <a:gd name="connsiteY4694" fmla="*/ 380828 h 1864576"/>
              <a:gd name="connsiteX4695" fmla="*/ 1033452 w 1656655"/>
              <a:gd name="connsiteY4695" fmla="*/ 382777 h 1864576"/>
              <a:gd name="connsiteX4696" fmla="*/ 1033452 w 1656655"/>
              <a:gd name="connsiteY4696" fmla="*/ 385116 h 1864576"/>
              <a:gd name="connsiteX4697" fmla="*/ 1034034 w 1656655"/>
              <a:gd name="connsiteY4697" fmla="*/ 385505 h 1864576"/>
              <a:gd name="connsiteX4698" fmla="*/ 1032288 w 1656655"/>
              <a:gd name="connsiteY4698" fmla="*/ 385116 h 1864576"/>
              <a:gd name="connsiteX4699" fmla="*/ 1031123 w 1656655"/>
              <a:gd name="connsiteY4699" fmla="*/ 384336 h 1864576"/>
              <a:gd name="connsiteX4700" fmla="*/ 1029958 w 1656655"/>
              <a:gd name="connsiteY4700" fmla="*/ 388429 h 1864576"/>
              <a:gd name="connsiteX4701" fmla="*/ 1041991 w 1656655"/>
              <a:gd name="connsiteY4701" fmla="*/ 389403 h 1864576"/>
              <a:gd name="connsiteX4702" fmla="*/ 1044707 w 1656655"/>
              <a:gd name="connsiteY4702" fmla="*/ 388234 h 1864576"/>
              <a:gd name="connsiteX4703" fmla="*/ 1041018 w 1656655"/>
              <a:gd name="connsiteY4703" fmla="*/ 391352 h 1864576"/>
              <a:gd name="connsiteX4704" fmla="*/ 1028793 w 1656655"/>
              <a:gd name="connsiteY4704" fmla="*/ 389403 h 1864576"/>
              <a:gd name="connsiteX4705" fmla="*/ 1027046 w 1656655"/>
              <a:gd name="connsiteY4705" fmla="*/ 387844 h 1864576"/>
              <a:gd name="connsiteX4706" fmla="*/ 1025495 w 1656655"/>
              <a:gd name="connsiteY4706" fmla="*/ 389598 h 1864576"/>
              <a:gd name="connsiteX4707" fmla="*/ 1025299 w 1656655"/>
              <a:gd name="connsiteY4707" fmla="*/ 392717 h 1864576"/>
              <a:gd name="connsiteX4708" fmla="*/ 1017734 w 1656655"/>
              <a:gd name="connsiteY4708" fmla="*/ 398369 h 1864576"/>
              <a:gd name="connsiteX4709" fmla="*/ 1047037 w 1656655"/>
              <a:gd name="connsiteY4709" fmla="*/ 376930 h 1864576"/>
              <a:gd name="connsiteX4710" fmla="*/ 1048006 w 1656655"/>
              <a:gd name="connsiteY4710" fmla="*/ 374786 h 1864576"/>
              <a:gd name="connsiteX4711" fmla="*/ 1048201 w 1656655"/>
              <a:gd name="connsiteY4711" fmla="*/ 375566 h 1864576"/>
              <a:gd name="connsiteX4712" fmla="*/ 1047037 w 1656655"/>
              <a:gd name="connsiteY4712" fmla="*/ 376930 h 1864576"/>
              <a:gd name="connsiteX4713" fmla="*/ 1047037 w 1656655"/>
              <a:gd name="connsiteY4713" fmla="*/ 376930 h 1864576"/>
              <a:gd name="connsiteX4714" fmla="*/ 1047037 w 1656655"/>
              <a:gd name="connsiteY4714" fmla="*/ 380633 h 1864576"/>
              <a:gd name="connsiteX4715" fmla="*/ 1049753 w 1656655"/>
              <a:gd name="connsiteY4715" fmla="*/ 382387 h 1864576"/>
              <a:gd name="connsiteX4716" fmla="*/ 1051500 w 1656655"/>
              <a:gd name="connsiteY4716" fmla="*/ 384726 h 1864576"/>
              <a:gd name="connsiteX4717" fmla="*/ 1051304 w 1656655"/>
              <a:gd name="connsiteY4717" fmla="*/ 384726 h 1864576"/>
              <a:gd name="connsiteX4718" fmla="*/ 1048784 w 1656655"/>
              <a:gd name="connsiteY4718" fmla="*/ 384726 h 1864576"/>
              <a:gd name="connsiteX4719" fmla="*/ 1046645 w 1656655"/>
              <a:gd name="connsiteY4719" fmla="*/ 384141 h 1864576"/>
              <a:gd name="connsiteX4720" fmla="*/ 1044707 w 1656655"/>
              <a:gd name="connsiteY4720" fmla="*/ 384921 h 1864576"/>
              <a:gd name="connsiteX4721" fmla="*/ 1042574 w 1656655"/>
              <a:gd name="connsiteY4721" fmla="*/ 385116 h 1864576"/>
              <a:gd name="connsiteX4722" fmla="*/ 1043738 w 1656655"/>
              <a:gd name="connsiteY4722" fmla="*/ 383167 h 1864576"/>
              <a:gd name="connsiteX4723" fmla="*/ 1045872 w 1656655"/>
              <a:gd name="connsiteY4723" fmla="*/ 379074 h 1864576"/>
              <a:gd name="connsiteX4724" fmla="*/ 1047037 w 1656655"/>
              <a:gd name="connsiteY4724" fmla="*/ 376930 h 1864576"/>
              <a:gd name="connsiteX4725" fmla="*/ 1078473 w 1656655"/>
              <a:gd name="connsiteY4725" fmla="*/ 380243 h 1864576"/>
              <a:gd name="connsiteX4726" fmla="*/ 1079638 w 1656655"/>
              <a:gd name="connsiteY4726" fmla="*/ 379659 h 1864576"/>
              <a:gd name="connsiteX4727" fmla="*/ 1083132 w 1656655"/>
              <a:gd name="connsiteY4727" fmla="*/ 379659 h 1864576"/>
              <a:gd name="connsiteX4728" fmla="*/ 1077113 w 1656655"/>
              <a:gd name="connsiteY4728" fmla="*/ 381413 h 1864576"/>
              <a:gd name="connsiteX4729" fmla="*/ 1078473 w 1656655"/>
              <a:gd name="connsiteY4729" fmla="*/ 380243 h 1864576"/>
              <a:gd name="connsiteX4730" fmla="*/ 982026 w 1656655"/>
              <a:gd name="connsiteY4730" fmla="*/ 381802 h 1864576"/>
              <a:gd name="connsiteX4731" fmla="*/ 986489 w 1656655"/>
              <a:gd name="connsiteY4731" fmla="*/ 374981 h 1864576"/>
              <a:gd name="connsiteX4732" fmla="*/ 989787 w 1656655"/>
              <a:gd name="connsiteY4732" fmla="*/ 378294 h 1864576"/>
              <a:gd name="connsiteX4733" fmla="*/ 993281 w 1656655"/>
              <a:gd name="connsiteY4733" fmla="*/ 381413 h 1864576"/>
              <a:gd name="connsiteX4734" fmla="*/ 991920 w 1656655"/>
              <a:gd name="connsiteY4734" fmla="*/ 383946 h 1864576"/>
              <a:gd name="connsiteX4735" fmla="*/ 988040 w 1656655"/>
              <a:gd name="connsiteY4735" fmla="*/ 384336 h 1864576"/>
              <a:gd name="connsiteX4736" fmla="*/ 987849 w 1656655"/>
              <a:gd name="connsiteY4736" fmla="*/ 384531 h 1864576"/>
              <a:gd name="connsiteX4737" fmla="*/ 987653 w 1656655"/>
              <a:gd name="connsiteY4737" fmla="*/ 384726 h 1864576"/>
              <a:gd name="connsiteX4738" fmla="*/ 984937 w 1656655"/>
              <a:gd name="connsiteY4738" fmla="*/ 383167 h 1864576"/>
              <a:gd name="connsiteX4739" fmla="*/ 982026 w 1656655"/>
              <a:gd name="connsiteY4739" fmla="*/ 381802 h 1864576"/>
              <a:gd name="connsiteX4740" fmla="*/ 943215 w 1656655"/>
              <a:gd name="connsiteY4740" fmla="*/ 384921 h 1864576"/>
              <a:gd name="connsiteX4741" fmla="*/ 949811 w 1656655"/>
              <a:gd name="connsiteY4741" fmla="*/ 381997 h 1864576"/>
              <a:gd name="connsiteX4742" fmla="*/ 949033 w 1656655"/>
              <a:gd name="connsiteY4742" fmla="*/ 386480 h 1864576"/>
              <a:gd name="connsiteX4743" fmla="*/ 948842 w 1656655"/>
              <a:gd name="connsiteY4743" fmla="*/ 391352 h 1864576"/>
              <a:gd name="connsiteX4744" fmla="*/ 948451 w 1656655"/>
              <a:gd name="connsiteY4744" fmla="*/ 390962 h 1864576"/>
              <a:gd name="connsiteX4745" fmla="*/ 947286 w 1656655"/>
              <a:gd name="connsiteY4745" fmla="*/ 389793 h 1864576"/>
              <a:gd name="connsiteX4746" fmla="*/ 945931 w 1656655"/>
              <a:gd name="connsiteY4746" fmla="*/ 388234 h 1864576"/>
              <a:gd name="connsiteX4747" fmla="*/ 945152 w 1656655"/>
              <a:gd name="connsiteY4747" fmla="*/ 387454 h 1864576"/>
              <a:gd name="connsiteX4748" fmla="*/ 944570 w 1656655"/>
              <a:gd name="connsiteY4748" fmla="*/ 386675 h 1864576"/>
              <a:gd name="connsiteX4749" fmla="*/ 943215 w 1656655"/>
              <a:gd name="connsiteY4749" fmla="*/ 384921 h 1864576"/>
              <a:gd name="connsiteX4750" fmla="*/ 962035 w 1656655"/>
              <a:gd name="connsiteY4750" fmla="*/ 401877 h 1864576"/>
              <a:gd name="connsiteX4751" fmla="*/ 957572 w 1656655"/>
              <a:gd name="connsiteY4751" fmla="*/ 398953 h 1864576"/>
              <a:gd name="connsiteX4752" fmla="*/ 953496 w 1656655"/>
              <a:gd name="connsiteY4752" fmla="*/ 395640 h 1864576"/>
              <a:gd name="connsiteX4753" fmla="*/ 952914 w 1656655"/>
              <a:gd name="connsiteY4753" fmla="*/ 382972 h 1864576"/>
              <a:gd name="connsiteX4754" fmla="*/ 954078 w 1656655"/>
              <a:gd name="connsiteY4754" fmla="*/ 381218 h 1864576"/>
              <a:gd name="connsiteX4755" fmla="*/ 971739 w 1656655"/>
              <a:gd name="connsiteY4755" fmla="*/ 381802 h 1864576"/>
              <a:gd name="connsiteX4756" fmla="*/ 977563 w 1656655"/>
              <a:gd name="connsiteY4756" fmla="*/ 383362 h 1864576"/>
              <a:gd name="connsiteX4757" fmla="*/ 972126 w 1656655"/>
              <a:gd name="connsiteY4757" fmla="*/ 400317 h 1864576"/>
              <a:gd name="connsiteX4758" fmla="*/ 969606 w 1656655"/>
              <a:gd name="connsiteY4758" fmla="*/ 400512 h 1864576"/>
              <a:gd name="connsiteX4759" fmla="*/ 968054 w 1656655"/>
              <a:gd name="connsiteY4759" fmla="*/ 402072 h 1864576"/>
              <a:gd name="connsiteX4760" fmla="*/ 967859 w 1656655"/>
              <a:gd name="connsiteY4760" fmla="*/ 401877 h 1864576"/>
              <a:gd name="connsiteX4761" fmla="*/ 967663 w 1656655"/>
              <a:gd name="connsiteY4761" fmla="*/ 401682 h 1864576"/>
              <a:gd name="connsiteX4762" fmla="*/ 967472 w 1656655"/>
              <a:gd name="connsiteY4762" fmla="*/ 401292 h 1864576"/>
              <a:gd name="connsiteX4763" fmla="*/ 966890 w 1656655"/>
              <a:gd name="connsiteY4763" fmla="*/ 400707 h 1864576"/>
              <a:gd name="connsiteX4764" fmla="*/ 962035 w 1656655"/>
              <a:gd name="connsiteY4764" fmla="*/ 401877 h 1864576"/>
              <a:gd name="connsiteX4765" fmla="*/ 994832 w 1656655"/>
              <a:gd name="connsiteY4765" fmla="*/ 384921 h 1864576"/>
              <a:gd name="connsiteX4766" fmla="*/ 995610 w 1656655"/>
              <a:gd name="connsiteY4766" fmla="*/ 383556 h 1864576"/>
              <a:gd name="connsiteX4767" fmla="*/ 999687 w 1656655"/>
              <a:gd name="connsiteY4767" fmla="*/ 386870 h 1864576"/>
              <a:gd name="connsiteX4768" fmla="*/ 997548 w 1656655"/>
              <a:gd name="connsiteY4768" fmla="*/ 387065 h 1864576"/>
              <a:gd name="connsiteX4769" fmla="*/ 995801 w 1656655"/>
              <a:gd name="connsiteY4769" fmla="*/ 385116 h 1864576"/>
              <a:gd name="connsiteX4770" fmla="*/ 994832 w 1656655"/>
              <a:gd name="connsiteY4770" fmla="*/ 384921 h 1864576"/>
              <a:gd name="connsiteX4771" fmla="*/ 994832 w 1656655"/>
              <a:gd name="connsiteY4771" fmla="*/ 384921 h 1864576"/>
              <a:gd name="connsiteX4772" fmla="*/ 975233 w 1656655"/>
              <a:gd name="connsiteY4772" fmla="*/ 399928 h 1864576"/>
              <a:gd name="connsiteX4773" fmla="*/ 977171 w 1656655"/>
              <a:gd name="connsiteY4773" fmla="*/ 391352 h 1864576"/>
              <a:gd name="connsiteX4774" fmla="*/ 980474 w 1656655"/>
              <a:gd name="connsiteY4774" fmla="*/ 384336 h 1864576"/>
              <a:gd name="connsiteX4775" fmla="*/ 983381 w 1656655"/>
              <a:gd name="connsiteY4775" fmla="*/ 385700 h 1864576"/>
              <a:gd name="connsiteX4776" fmla="*/ 984741 w 1656655"/>
              <a:gd name="connsiteY4776" fmla="*/ 386480 h 1864576"/>
              <a:gd name="connsiteX4777" fmla="*/ 985710 w 1656655"/>
              <a:gd name="connsiteY4777" fmla="*/ 387065 h 1864576"/>
              <a:gd name="connsiteX4778" fmla="*/ 985906 w 1656655"/>
              <a:gd name="connsiteY4778" fmla="*/ 387259 h 1864576"/>
              <a:gd name="connsiteX4779" fmla="*/ 986102 w 1656655"/>
              <a:gd name="connsiteY4779" fmla="*/ 387454 h 1864576"/>
              <a:gd name="connsiteX4780" fmla="*/ 984741 w 1656655"/>
              <a:gd name="connsiteY4780" fmla="*/ 389208 h 1864576"/>
              <a:gd name="connsiteX4781" fmla="*/ 984937 w 1656655"/>
              <a:gd name="connsiteY4781" fmla="*/ 391937 h 1864576"/>
              <a:gd name="connsiteX4782" fmla="*/ 984159 w 1656655"/>
              <a:gd name="connsiteY4782" fmla="*/ 392327 h 1864576"/>
              <a:gd name="connsiteX4783" fmla="*/ 982799 w 1656655"/>
              <a:gd name="connsiteY4783" fmla="*/ 397394 h 1864576"/>
              <a:gd name="connsiteX4784" fmla="*/ 982412 w 1656655"/>
              <a:gd name="connsiteY4784" fmla="*/ 398369 h 1864576"/>
              <a:gd name="connsiteX4785" fmla="*/ 986293 w 1656655"/>
              <a:gd name="connsiteY4785" fmla="*/ 403436 h 1864576"/>
              <a:gd name="connsiteX4786" fmla="*/ 986684 w 1656655"/>
              <a:gd name="connsiteY4786" fmla="*/ 404021 h 1864576"/>
              <a:gd name="connsiteX4787" fmla="*/ 990756 w 1656655"/>
              <a:gd name="connsiteY4787" fmla="*/ 405190 h 1864576"/>
              <a:gd name="connsiteX4788" fmla="*/ 987653 w 1656655"/>
              <a:gd name="connsiteY4788" fmla="*/ 406554 h 1864576"/>
              <a:gd name="connsiteX4789" fmla="*/ 984159 w 1656655"/>
              <a:gd name="connsiteY4789" fmla="*/ 407334 h 1864576"/>
              <a:gd name="connsiteX4790" fmla="*/ 983577 w 1656655"/>
              <a:gd name="connsiteY4790" fmla="*/ 407919 h 1864576"/>
              <a:gd name="connsiteX4791" fmla="*/ 982799 w 1656655"/>
              <a:gd name="connsiteY4791" fmla="*/ 407529 h 1864576"/>
              <a:gd name="connsiteX4792" fmla="*/ 981057 w 1656655"/>
              <a:gd name="connsiteY4792" fmla="*/ 407139 h 1864576"/>
              <a:gd name="connsiteX4793" fmla="*/ 980083 w 1656655"/>
              <a:gd name="connsiteY4793" fmla="*/ 406944 h 1864576"/>
              <a:gd name="connsiteX4794" fmla="*/ 979114 w 1656655"/>
              <a:gd name="connsiteY4794" fmla="*/ 406749 h 1864576"/>
              <a:gd name="connsiteX4795" fmla="*/ 978531 w 1656655"/>
              <a:gd name="connsiteY4795" fmla="*/ 406164 h 1864576"/>
              <a:gd name="connsiteX4796" fmla="*/ 977949 w 1656655"/>
              <a:gd name="connsiteY4796" fmla="*/ 405775 h 1864576"/>
              <a:gd name="connsiteX4797" fmla="*/ 976785 w 1656655"/>
              <a:gd name="connsiteY4797" fmla="*/ 401877 h 1864576"/>
              <a:gd name="connsiteX4798" fmla="*/ 975620 w 1656655"/>
              <a:gd name="connsiteY4798" fmla="*/ 401292 h 1864576"/>
              <a:gd name="connsiteX4799" fmla="*/ 975233 w 1656655"/>
              <a:gd name="connsiteY4799" fmla="*/ 399928 h 1864576"/>
              <a:gd name="connsiteX4800" fmla="*/ 985906 w 1656655"/>
              <a:gd name="connsiteY4800" fmla="*/ 395835 h 1864576"/>
              <a:gd name="connsiteX4801" fmla="*/ 985324 w 1656655"/>
              <a:gd name="connsiteY4801" fmla="*/ 395445 h 1864576"/>
              <a:gd name="connsiteX4802" fmla="*/ 987653 w 1656655"/>
              <a:gd name="connsiteY4802" fmla="*/ 394666 h 1864576"/>
              <a:gd name="connsiteX4803" fmla="*/ 989787 w 1656655"/>
              <a:gd name="connsiteY4803" fmla="*/ 393886 h 1864576"/>
              <a:gd name="connsiteX4804" fmla="*/ 988818 w 1656655"/>
              <a:gd name="connsiteY4804" fmla="*/ 391742 h 1864576"/>
              <a:gd name="connsiteX4805" fmla="*/ 987653 w 1656655"/>
              <a:gd name="connsiteY4805" fmla="*/ 389793 h 1864576"/>
              <a:gd name="connsiteX4806" fmla="*/ 989204 w 1656655"/>
              <a:gd name="connsiteY4806" fmla="*/ 389793 h 1864576"/>
              <a:gd name="connsiteX4807" fmla="*/ 989983 w 1656655"/>
              <a:gd name="connsiteY4807" fmla="*/ 387259 h 1864576"/>
              <a:gd name="connsiteX4808" fmla="*/ 991338 w 1656655"/>
              <a:gd name="connsiteY4808" fmla="*/ 387259 h 1864576"/>
              <a:gd name="connsiteX4809" fmla="*/ 993667 w 1656655"/>
              <a:gd name="connsiteY4809" fmla="*/ 388234 h 1864576"/>
              <a:gd name="connsiteX4810" fmla="*/ 994832 w 1656655"/>
              <a:gd name="connsiteY4810" fmla="*/ 387649 h 1864576"/>
              <a:gd name="connsiteX4811" fmla="*/ 994636 w 1656655"/>
              <a:gd name="connsiteY4811" fmla="*/ 390378 h 1864576"/>
              <a:gd name="connsiteX4812" fmla="*/ 995801 w 1656655"/>
              <a:gd name="connsiteY4812" fmla="*/ 392132 h 1864576"/>
              <a:gd name="connsiteX4813" fmla="*/ 997744 w 1656655"/>
              <a:gd name="connsiteY4813" fmla="*/ 390768 h 1864576"/>
              <a:gd name="connsiteX4814" fmla="*/ 999491 w 1656655"/>
              <a:gd name="connsiteY4814" fmla="*/ 389793 h 1864576"/>
              <a:gd name="connsiteX4815" fmla="*/ 999491 w 1656655"/>
              <a:gd name="connsiteY4815" fmla="*/ 389988 h 1864576"/>
              <a:gd name="connsiteX4816" fmla="*/ 999295 w 1656655"/>
              <a:gd name="connsiteY4816" fmla="*/ 390378 h 1864576"/>
              <a:gd name="connsiteX4817" fmla="*/ 999104 w 1656655"/>
              <a:gd name="connsiteY4817" fmla="*/ 391157 h 1864576"/>
              <a:gd name="connsiteX4818" fmla="*/ 999877 w 1656655"/>
              <a:gd name="connsiteY4818" fmla="*/ 392327 h 1864576"/>
              <a:gd name="connsiteX4819" fmla="*/ 1001429 w 1656655"/>
              <a:gd name="connsiteY4819" fmla="*/ 392327 h 1864576"/>
              <a:gd name="connsiteX4820" fmla="*/ 1001820 w 1656655"/>
              <a:gd name="connsiteY4820" fmla="*/ 393496 h 1864576"/>
              <a:gd name="connsiteX4821" fmla="*/ 1000655 w 1656655"/>
              <a:gd name="connsiteY4821" fmla="*/ 395835 h 1864576"/>
              <a:gd name="connsiteX4822" fmla="*/ 1001820 w 1656655"/>
              <a:gd name="connsiteY4822" fmla="*/ 396614 h 1864576"/>
              <a:gd name="connsiteX4823" fmla="*/ 1000460 w 1656655"/>
              <a:gd name="connsiteY4823" fmla="*/ 397394 h 1864576"/>
              <a:gd name="connsiteX4824" fmla="*/ 996192 w 1656655"/>
              <a:gd name="connsiteY4824" fmla="*/ 396420 h 1864576"/>
              <a:gd name="connsiteX4825" fmla="*/ 996579 w 1656655"/>
              <a:gd name="connsiteY4825" fmla="*/ 399343 h 1864576"/>
              <a:gd name="connsiteX4826" fmla="*/ 1005701 w 1656655"/>
              <a:gd name="connsiteY4826" fmla="*/ 401487 h 1864576"/>
              <a:gd name="connsiteX4827" fmla="*/ 1008999 w 1656655"/>
              <a:gd name="connsiteY4827" fmla="*/ 399538 h 1864576"/>
              <a:gd name="connsiteX4828" fmla="*/ 1010942 w 1656655"/>
              <a:gd name="connsiteY4828" fmla="*/ 398369 h 1864576"/>
              <a:gd name="connsiteX4829" fmla="*/ 1010164 w 1656655"/>
              <a:gd name="connsiteY4829" fmla="*/ 399733 h 1864576"/>
              <a:gd name="connsiteX4830" fmla="*/ 1006865 w 1656655"/>
              <a:gd name="connsiteY4830" fmla="*/ 402656 h 1864576"/>
              <a:gd name="connsiteX4831" fmla="*/ 999877 w 1656655"/>
              <a:gd name="connsiteY4831" fmla="*/ 403046 h 1864576"/>
              <a:gd name="connsiteX4832" fmla="*/ 996775 w 1656655"/>
              <a:gd name="connsiteY4832" fmla="*/ 402656 h 1864576"/>
              <a:gd name="connsiteX4833" fmla="*/ 996192 w 1656655"/>
              <a:gd name="connsiteY4833" fmla="*/ 404215 h 1864576"/>
              <a:gd name="connsiteX4834" fmla="*/ 987849 w 1656655"/>
              <a:gd name="connsiteY4834" fmla="*/ 410452 h 1864576"/>
              <a:gd name="connsiteX4835" fmla="*/ 986293 w 1656655"/>
              <a:gd name="connsiteY4835" fmla="*/ 409867 h 1864576"/>
              <a:gd name="connsiteX4836" fmla="*/ 984546 w 1656655"/>
              <a:gd name="connsiteY4836" fmla="*/ 412401 h 1864576"/>
              <a:gd name="connsiteX4837" fmla="*/ 984159 w 1656655"/>
              <a:gd name="connsiteY4837" fmla="*/ 413961 h 1864576"/>
              <a:gd name="connsiteX4838" fmla="*/ 975816 w 1656655"/>
              <a:gd name="connsiteY4838" fmla="*/ 416105 h 1864576"/>
              <a:gd name="connsiteX4839" fmla="*/ 972322 w 1656655"/>
              <a:gd name="connsiteY4839" fmla="*/ 413376 h 1864576"/>
              <a:gd name="connsiteX4840" fmla="*/ 971739 w 1656655"/>
              <a:gd name="connsiteY4840" fmla="*/ 412791 h 1864576"/>
              <a:gd name="connsiteX4841" fmla="*/ 971353 w 1656655"/>
              <a:gd name="connsiteY4841" fmla="*/ 412206 h 1864576"/>
              <a:gd name="connsiteX4842" fmla="*/ 971543 w 1656655"/>
              <a:gd name="connsiteY4842" fmla="*/ 412401 h 1864576"/>
              <a:gd name="connsiteX4843" fmla="*/ 972708 w 1656655"/>
              <a:gd name="connsiteY4843" fmla="*/ 413571 h 1864576"/>
              <a:gd name="connsiteX4844" fmla="*/ 978727 w 1656655"/>
              <a:gd name="connsiteY4844" fmla="*/ 415910 h 1864576"/>
              <a:gd name="connsiteX4845" fmla="*/ 984355 w 1656655"/>
              <a:gd name="connsiteY4845" fmla="*/ 410452 h 1864576"/>
              <a:gd name="connsiteX4846" fmla="*/ 986102 w 1656655"/>
              <a:gd name="connsiteY4846" fmla="*/ 409283 h 1864576"/>
              <a:gd name="connsiteX4847" fmla="*/ 991920 w 1656655"/>
              <a:gd name="connsiteY4847" fmla="*/ 407724 h 1864576"/>
              <a:gd name="connsiteX4848" fmla="*/ 994636 w 1656655"/>
              <a:gd name="connsiteY4848" fmla="*/ 403241 h 1864576"/>
              <a:gd name="connsiteX4849" fmla="*/ 992503 w 1656655"/>
              <a:gd name="connsiteY4849" fmla="*/ 398174 h 1864576"/>
              <a:gd name="connsiteX4850" fmla="*/ 990951 w 1656655"/>
              <a:gd name="connsiteY4850" fmla="*/ 400317 h 1864576"/>
              <a:gd name="connsiteX4851" fmla="*/ 989009 w 1656655"/>
              <a:gd name="connsiteY4851" fmla="*/ 401682 h 1864576"/>
              <a:gd name="connsiteX4852" fmla="*/ 988040 w 1656655"/>
              <a:gd name="connsiteY4852" fmla="*/ 399343 h 1864576"/>
              <a:gd name="connsiteX4853" fmla="*/ 985324 w 1656655"/>
              <a:gd name="connsiteY4853" fmla="*/ 399928 h 1864576"/>
              <a:gd name="connsiteX4854" fmla="*/ 985906 w 1656655"/>
              <a:gd name="connsiteY4854" fmla="*/ 398563 h 1864576"/>
              <a:gd name="connsiteX4855" fmla="*/ 985906 w 1656655"/>
              <a:gd name="connsiteY4855" fmla="*/ 395835 h 1864576"/>
              <a:gd name="connsiteX4856" fmla="*/ 1059843 w 1656655"/>
              <a:gd name="connsiteY4856" fmla="*/ 388429 h 1864576"/>
              <a:gd name="connsiteX4857" fmla="*/ 1060230 w 1656655"/>
              <a:gd name="connsiteY4857" fmla="*/ 387844 h 1864576"/>
              <a:gd name="connsiteX4858" fmla="*/ 1060812 w 1656655"/>
              <a:gd name="connsiteY4858" fmla="*/ 388234 h 1864576"/>
              <a:gd name="connsiteX4859" fmla="*/ 1059843 w 1656655"/>
              <a:gd name="connsiteY4859" fmla="*/ 388429 h 1864576"/>
              <a:gd name="connsiteX4860" fmla="*/ 1002011 w 1656655"/>
              <a:gd name="connsiteY4860" fmla="*/ 388624 h 1864576"/>
              <a:gd name="connsiteX4861" fmla="*/ 1003758 w 1656655"/>
              <a:gd name="connsiteY4861" fmla="*/ 389793 h 1864576"/>
              <a:gd name="connsiteX4862" fmla="*/ 1002207 w 1656655"/>
              <a:gd name="connsiteY4862" fmla="*/ 389403 h 1864576"/>
              <a:gd name="connsiteX4863" fmla="*/ 1002011 w 1656655"/>
              <a:gd name="connsiteY4863" fmla="*/ 388624 h 1864576"/>
              <a:gd name="connsiteX4864" fmla="*/ 1004536 w 1656655"/>
              <a:gd name="connsiteY4864" fmla="*/ 395835 h 1864576"/>
              <a:gd name="connsiteX4865" fmla="*/ 1005896 w 1656655"/>
              <a:gd name="connsiteY4865" fmla="*/ 392911 h 1864576"/>
              <a:gd name="connsiteX4866" fmla="*/ 1004340 w 1656655"/>
              <a:gd name="connsiteY4866" fmla="*/ 390183 h 1864576"/>
              <a:gd name="connsiteX4867" fmla="*/ 1006283 w 1656655"/>
              <a:gd name="connsiteY4867" fmla="*/ 391352 h 1864576"/>
              <a:gd name="connsiteX4868" fmla="*/ 1011911 w 1656655"/>
              <a:gd name="connsiteY4868" fmla="*/ 394276 h 1864576"/>
              <a:gd name="connsiteX4869" fmla="*/ 1012106 w 1656655"/>
              <a:gd name="connsiteY4869" fmla="*/ 394276 h 1864576"/>
              <a:gd name="connsiteX4870" fmla="*/ 1012297 w 1656655"/>
              <a:gd name="connsiteY4870" fmla="*/ 394276 h 1864576"/>
              <a:gd name="connsiteX4871" fmla="*/ 1010359 w 1656655"/>
              <a:gd name="connsiteY4871" fmla="*/ 395445 h 1864576"/>
              <a:gd name="connsiteX4872" fmla="*/ 1008030 w 1656655"/>
              <a:gd name="connsiteY4872" fmla="*/ 396030 h 1864576"/>
              <a:gd name="connsiteX4873" fmla="*/ 1007448 w 1656655"/>
              <a:gd name="connsiteY4873" fmla="*/ 397004 h 1864576"/>
              <a:gd name="connsiteX4874" fmla="*/ 1004732 w 1656655"/>
              <a:gd name="connsiteY4874" fmla="*/ 398953 h 1864576"/>
              <a:gd name="connsiteX4875" fmla="*/ 1004536 w 1656655"/>
              <a:gd name="connsiteY4875" fmla="*/ 395835 h 1864576"/>
              <a:gd name="connsiteX4876" fmla="*/ 1083518 w 1656655"/>
              <a:gd name="connsiteY4876" fmla="*/ 392522 h 1864576"/>
              <a:gd name="connsiteX4877" fmla="*/ 1080024 w 1656655"/>
              <a:gd name="connsiteY4877" fmla="*/ 393106 h 1864576"/>
              <a:gd name="connsiteX4878" fmla="*/ 1075757 w 1656655"/>
              <a:gd name="connsiteY4878" fmla="*/ 393106 h 1864576"/>
              <a:gd name="connsiteX4879" fmla="*/ 1025495 w 1656655"/>
              <a:gd name="connsiteY4879" fmla="*/ 401682 h 1864576"/>
              <a:gd name="connsiteX4880" fmla="*/ 985710 w 1656655"/>
              <a:gd name="connsiteY4880" fmla="*/ 420782 h 1864576"/>
              <a:gd name="connsiteX4881" fmla="*/ 983190 w 1656655"/>
              <a:gd name="connsiteY4881" fmla="*/ 422536 h 1864576"/>
              <a:gd name="connsiteX4882" fmla="*/ 981639 w 1656655"/>
              <a:gd name="connsiteY4882" fmla="*/ 422926 h 1864576"/>
              <a:gd name="connsiteX4883" fmla="*/ 981057 w 1656655"/>
              <a:gd name="connsiteY4883" fmla="*/ 421562 h 1864576"/>
              <a:gd name="connsiteX4884" fmla="*/ 990951 w 1656655"/>
              <a:gd name="connsiteY4884" fmla="*/ 414740 h 1864576"/>
              <a:gd name="connsiteX4885" fmla="*/ 1080607 w 1656655"/>
              <a:gd name="connsiteY4885" fmla="*/ 390768 h 1864576"/>
              <a:gd name="connsiteX4886" fmla="*/ 1082549 w 1656655"/>
              <a:gd name="connsiteY4886" fmla="*/ 390962 h 1864576"/>
              <a:gd name="connsiteX4887" fmla="*/ 1083518 w 1656655"/>
              <a:gd name="connsiteY4887" fmla="*/ 392522 h 1864576"/>
              <a:gd name="connsiteX4888" fmla="*/ 1076726 w 1656655"/>
              <a:gd name="connsiteY4888" fmla="*/ 406359 h 1864576"/>
              <a:gd name="connsiteX4889" fmla="*/ 1077113 w 1656655"/>
              <a:gd name="connsiteY4889" fmla="*/ 405775 h 1864576"/>
              <a:gd name="connsiteX4890" fmla="*/ 1077504 w 1656655"/>
              <a:gd name="connsiteY4890" fmla="*/ 405190 h 1864576"/>
              <a:gd name="connsiteX4891" fmla="*/ 1078669 w 1656655"/>
              <a:gd name="connsiteY4891" fmla="*/ 400707 h 1864576"/>
              <a:gd name="connsiteX4892" fmla="*/ 1076726 w 1656655"/>
              <a:gd name="connsiteY4892" fmla="*/ 396809 h 1864576"/>
              <a:gd name="connsiteX4893" fmla="*/ 1075561 w 1656655"/>
              <a:gd name="connsiteY4893" fmla="*/ 396030 h 1864576"/>
              <a:gd name="connsiteX4894" fmla="*/ 1084297 w 1656655"/>
              <a:gd name="connsiteY4894" fmla="*/ 396420 h 1864576"/>
              <a:gd name="connsiteX4895" fmla="*/ 1086626 w 1656655"/>
              <a:gd name="connsiteY4895" fmla="*/ 404410 h 1864576"/>
              <a:gd name="connsiteX4896" fmla="*/ 1081967 w 1656655"/>
              <a:gd name="connsiteY4896" fmla="*/ 406164 h 1864576"/>
              <a:gd name="connsiteX4897" fmla="*/ 1076726 w 1656655"/>
              <a:gd name="connsiteY4897" fmla="*/ 406359 h 1864576"/>
              <a:gd name="connsiteX4898" fmla="*/ 1054216 w 1656655"/>
              <a:gd name="connsiteY4898" fmla="*/ 397979 h 1864576"/>
              <a:gd name="connsiteX4899" fmla="*/ 1069547 w 1656655"/>
              <a:gd name="connsiteY4899" fmla="*/ 396420 h 1864576"/>
              <a:gd name="connsiteX4900" fmla="*/ 1069161 w 1656655"/>
              <a:gd name="connsiteY4900" fmla="*/ 396614 h 1864576"/>
              <a:gd name="connsiteX4901" fmla="*/ 1067604 w 1656655"/>
              <a:gd name="connsiteY4901" fmla="*/ 404605 h 1864576"/>
              <a:gd name="connsiteX4902" fmla="*/ 1069547 w 1656655"/>
              <a:gd name="connsiteY4902" fmla="*/ 406554 h 1864576"/>
              <a:gd name="connsiteX4903" fmla="*/ 1063141 w 1656655"/>
              <a:gd name="connsiteY4903" fmla="*/ 407139 h 1864576"/>
              <a:gd name="connsiteX4904" fmla="*/ 1056932 w 1656655"/>
              <a:gd name="connsiteY4904" fmla="*/ 407919 h 1864576"/>
              <a:gd name="connsiteX4905" fmla="*/ 1057323 w 1656655"/>
              <a:gd name="connsiteY4905" fmla="*/ 407334 h 1864576"/>
              <a:gd name="connsiteX4906" fmla="*/ 1054216 w 1656655"/>
              <a:gd name="connsiteY4906" fmla="*/ 397979 h 1864576"/>
              <a:gd name="connsiteX4907" fmla="*/ 1034225 w 1656655"/>
              <a:gd name="connsiteY4907" fmla="*/ 402461 h 1864576"/>
              <a:gd name="connsiteX4908" fmla="*/ 1049366 w 1656655"/>
              <a:gd name="connsiteY4908" fmla="*/ 398953 h 1864576"/>
              <a:gd name="connsiteX4909" fmla="*/ 1048975 w 1656655"/>
              <a:gd name="connsiteY4909" fmla="*/ 399148 h 1864576"/>
              <a:gd name="connsiteX4910" fmla="*/ 1048201 w 1656655"/>
              <a:gd name="connsiteY4910" fmla="*/ 399928 h 1864576"/>
              <a:gd name="connsiteX4911" fmla="*/ 1050139 w 1656655"/>
              <a:gd name="connsiteY4911" fmla="*/ 409478 h 1864576"/>
              <a:gd name="connsiteX4912" fmla="*/ 1037137 w 1656655"/>
              <a:gd name="connsiteY4912" fmla="*/ 412596 h 1864576"/>
              <a:gd name="connsiteX4913" fmla="*/ 1038111 w 1656655"/>
              <a:gd name="connsiteY4913" fmla="*/ 411427 h 1864576"/>
              <a:gd name="connsiteX4914" fmla="*/ 1038688 w 1656655"/>
              <a:gd name="connsiteY4914" fmla="*/ 406359 h 1864576"/>
              <a:gd name="connsiteX4915" fmla="*/ 1034225 w 1656655"/>
              <a:gd name="connsiteY4915" fmla="*/ 402461 h 1864576"/>
              <a:gd name="connsiteX4916" fmla="*/ 1072459 w 1656655"/>
              <a:gd name="connsiteY4916" fmla="*/ 398563 h 1864576"/>
              <a:gd name="connsiteX4917" fmla="*/ 1075757 w 1656655"/>
              <a:gd name="connsiteY4917" fmla="*/ 400902 h 1864576"/>
              <a:gd name="connsiteX4918" fmla="*/ 1073428 w 1656655"/>
              <a:gd name="connsiteY4918" fmla="*/ 404410 h 1864576"/>
              <a:gd name="connsiteX4919" fmla="*/ 1072459 w 1656655"/>
              <a:gd name="connsiteY4919" fmla="*/ 398563 h 1864576"/>
              <a:gd name="connsiteX4920" fmla="*/ 1031705 w 1656655"/>
              <a:gd name="connsiteY4920" fmla="*/ 414350 h 1864576"/>
              <a:gd name="connsiteX4921" fmla="*/ 1019089 w 1656655"/>
              <a:gd name="connsiteY4921" fmla="*/ 418833 h 1864576"/>
              <a:gd name="connsiteX4922" fmla="*/ 1020058 w 1656655"/>
              <a:gd name="connsiteY4922" fmla="*/ 415715 h 1864576"/>
              <a:gd name="connsiteX4923" fmla="*/ 1017152 w 1656655"/>
              <a:gd name="connsiteY4923" fmla="*/ 410452 h 1864576"/>
              <a:gd name="connsiteX4924" fmla="*/ 1014044 w 1656655"/>
              <a:gd name="connsiteY4924" fmla="*/ 409478 h 1864576"/>
              <a:gd name="connsiteX4925" fmla="*/ 1028598 w 1656655"/>
              <a:gd name="connsiteY4925" fmla="*/ 404215 h 1864576"/>
              <a:gd name="connsiteX4926" fmla="*/ 1027242 w 1656655"/>
              <a:gd name="connsiteY4926" fmla="*/ 406944 h 1864576"/>
              <a:gd name="connsiteX4927" fmla="*/ 1031705 w 1656655"/>
              <a:gd name="connsiteY4927" fmla="*/ 414350 h 1864576"/>
              <a:gd name="connsiteX4928" fmla="*/ 1052082 w 1656655"/>
              <a:gd name="connsiteY4928" fmla="*/ 401097 h 1864576"/>
              <a:gd name="connsiteX4929" fmla="*/ 1053247 w 1656655"/>
              <a:gd name="connsiteY4929" fmla="*/ 406749 h 1864576"/>
              <a:gd name="connsiteX4930" fmla="*/ 1052082 w 1656655"/>
              <a:gd name="connsiteY4930" fmla="*/ 401097 h 1864576"/>
              <a:gd name="connsiteX4931" fmla="*/ 975429 w 1656655"/>
              <a:gd name="connsiteY4931" fmla="*/ 408503 h 1864576"/>
              <a:gd name="connsiteX4932" fmla="*/ 971739 w 1656655"/>
              <a:gd name="connsiteY4932" fmla="*/ 409478 h 1864576"/>
              <a:gd name="connsiteX4933" fmla="*/ 970379 w 1656655"/>
              <a:gd name="connsiteY4933" fmla="*/ 412012 h 1864576"/>
              <a:gd name="connsiteX4934" fmla="*/ 968245 w 1656655"/>
              <a:gd name="connsiteY4934" fmla="*/ 410842 h 1864576"/>
              <a:gd name="connsiteX4935" fmla="*/ 967276 w 1656655"/>
              <a:gd name="connsiteY4935" fmla="*/ 410257 h 1864576"/>
              <a:gd name="connsiteX4936" fmla="*/ 966112 w 1656655"/>
              <a:gd name="connsiteY4936" fmla="*/ 408113 h 1864576"/>
              <a:gd name="connsiteX4937" fmla="*/ 963200 w 1656655"/>
              <a:gd name="connsiteY4937" fmla="*/ 405969 h 1864576"/>
              <a:gd name="connsiteX4938" fmla="*/ 964560 w 1656655"/>
              <a:gd name="connsiteY4938" fmla="*/ 404021 h 1864576"/>
              <a:gd name="connsiteX4939" fmla="*/ 964751 w 1656655"/>
              <a:gd name="connsiteY4939" fmla="*/ 403241 h 1864576"/>
              <a:gd name="connsiteX4940" fmla="*/ 966112 w 1656655"/>
              <a:gd name="connsiteY4940" fmla="*/ 405969 h 1864576"/>
              <a:gd name="connsiteX4941" fmla="*/ 967663 w 1656655"/>
              <a:gd name="connsiteY4941" fmla="*/ 408503 h 1864576"/>
              <a:gd name="connsiteX4942" fmla="*/ 969219 w 1656655"/>
              <a:gd name="connsiteY4942" fmla="*/ 407919 h 1864576"/>
              <a:gd name="connsiteX4943" fmla="*/ 970770 w 1656655"/>
              <a:gd name="connsiteY4943" fmla="*/ 403241 h 1864576"/>
              <a:gd name="connsiteX4944" fmla="*/ 972708 w 1656655"/>
              <a:gd name="connsiteY4944" fmla="*/ 404021 h 1864576"/>
              <a:gd name="connsiteX4945" fmla="*/ 974455 w 1656655"/>
              <a:gd name="connsiteY4945" fmla="*/ 404605 h 1864576"/>
              <a:gd name="connsiteX4946" fmla="*/ 973486 w 1656655"/>
              <a:gd name="connsiteY4946" fmla="*/ 406749 h 1864576"/>
              <a:gd name="connsiteX4947" fmla="*/ 975429 w 1656655"/>
              <a:gd name="connsiteY4947" fmla="*/ 408503 h 1864576"/>
              <a:gd name="connsiteX4948" fmla="*/ 998908 w 1656655"/>
              <a:gd name="connsiteY4948" fmla="*/ 406359 h 1864576"/>
              <a:gd name="connsiteX4949" fmla="*/ 999687 w 1656655"/>
              <a:gd name="connsiteY4949" fmla="*/ 406554 h 1864576"/>
              <a:gd name="connsiteX4950" fmla="*/ 998713 w 1656655"/>
              <a:gd name="connsiteY4950" fmla="*/ 406944 h 1864576"/>
              <a:gd name="connsiteX4951" fmla="*/ 998908 w 1656655"/>
              <a:gd name="connsiteY4951" fmla="*/ 406359 h 1864576"/>
              <a:gd name="connsiteX4952" fmla="*/ 1029958 w 1656655"/>
              <a:gd name="connsiteY4952" fmla="*/ 408893 h 1864576"/>
              <a:gd name="connsiteX4953" fmla="*/ 1032288 w 1656655"/>
              <a:gd name="connsiteY4953" fmla="*/ 405385 h 1864576"/>
              <a:gd name="connsiteX4954" fmla="*/ 1035586 w 1656655"/>
              <a:gd name="connsiteY4954" fmla="*/ 407919 h 1864576"/>
              <a:gd name="connsiteX4955" fmla="*/ 1033061 w 1656655"/>
              <a:gd name="connsiteY4955" fmla="*/ 411232 h 1864576"/>
              <a:gd name="connsiteX4956" fmla="*/ 1029958 w 1656655"/>
              <a:gd name="connsiteY4956" fmla="*/ 408893 h 1864576"/>
              <a:gd name="connsiteX4957" fmla="*/ 975233 w 1656655"/>
              <a:gd name="connsiteY4957" fmla="*/ 412012 h 1864576"/>
              <a:gd name="connsiteX4958" fmla="*/ 976980 w 1656655"/>
              <a:gd name="connsiteY4958" fmla="*/ 411037 h 1864576"/>
              <a:gd name="connsiteX4959" fmla="*/ 978336 w 1656655"/>
              <a:gd name="connsiteY4959" fmla="*/ 409673 h 1864576"/>
              <a:gd name="connsiteX4960" fmla="*/ 981057 w 1656655"/>
              <a:gd name="connsiteY4960" fmla="*/ 410062 h 1864576"/>
              <a:gd name="connsiteX4961" fmla="*/ 975233 w 1656655"/>
              <a:gd name="connsiteY4961" fmla="*/ 412012 h 1864576"/>
              <a:gd name="connsiteX4962" fmla="*/ 1012689 w 1656655"/>
              <a:gd name="connsiteY4962" fmla="*/ 421562 h 1864576"/>
              <a:gd name="connsiteX4963" fmla="*/ 1012689 w 1656655"/>
              <a:gd name="connsiteY4963" fmla="*/ 421562 h 1864576"/>
              <a:gd name="connsiteX4964" fmla="*/ 1002593 w 1656655"/>
              <a:gd name="connsiteY4964" fmla="*/ 426629 h 1864576"/>
              <a:gd name="connsiteX4965" fmla="*/ 1001238 w 1656655"/>
              <a:gd name="connsiteY4965" fmla="*/ 427408 h 1864576"/>
              <a:gd name="connsiteX4966" fmla="*/ 1001820 w 1656655"/>
              <a:gd name="connsiteY4966" fmla="*/ 424095 h 1864576"/>
              <a:gd name="connsiteX4967" fmla="*/ 995801 w 1656655"/>
              <a:gd name="connsiteY4967" fmla="*/ 418638 h 1864576"/>
              <a:gd name="connsiteX4968" fmla="*/ 1009581 w 1656655"/>
              <a:gd name="connsiteY4968" fmla="*/ 411621 h 1864576"/>
              <a:gd name="connsiteX4969" fmla="*/ 1008221 w 1656655"/>
              <a:gd name="connsiteY4969" fmla="*/ 414350 h 1864576"/>
              <a:gd name="connsiteX4970" fmla="*/ 1012689 w 1656655"/>
              <a:gd name="connsiteY4970" fmla="*/ 421562 h 1864576"/>
              <a:gd name="connsiteX4971" fmla="*/ 1086043 w 1656655"/>
              <a:gd name="connsiteY4971" fmla="*/ 411817 h 1864576"/>
              <a:gd name="connsiteX4972" fmla="*/ 1083518 w 1656655"/>
              <a:gd name="connsiteY4972" fmla="*/ 413181 h 1864576"/>
              <a:gd name="connsiteX4973" fmla="*/ 1020450 w 1656655"/>
              <a:gd name="connsiteY4973" fmla="*/ 426044 h 1864576"/>
              <a:gd name="connsiteX4974" fmla="*/ 1014822 w 1656655"/>
              <a:gd name="connsiteY4974" fmla="*/ 428383 h 1864576"/>
              <a:gd name="connsiteX4975" fmla="*/ 1004149 w 1656655"/>
              <a:gd name="connsiteY4975" fmla="*/ 433645 h 1864576"/>
              <a:gd name="connsiteX4976" fmla="*/ 994054 w 1656655"/>
              <a:gd name="connsiteY4976" fmla="*/ 439687 h 1864576"/>
              <a:gd name="connsiteX4977" fmla="*/ 991338 w 1656655"/>
              <a:gd name="connsiteY4977" fmla="*/ 440856 h 1864576"/>
              <a:gd name="connsiteX4978" fmla="*/ 989787 w 1656655"/>
              <a:gd name="connsiteY4978" fmla="*/ 438518 h 1864576"/>
              <a:gd name="connsiteX4979" fmla="*/ 991920 w 1656655"/>
              <a:gd name="connsiteY4979" fmla="*/ 436569 h 1864576"/>
              <a:gd name="connsiteX4980" fmla="*/ 994445 w 1656655"/>
              <a:gd name="connsiteY4980" fmla="*/ 435009 h 1864576"/>
              <a:gd name="connsiteX4981" fmla="*/ 1032674 w 1656655"/>
              <a:gd name="connsiteY4981" fmla="*/ 417274 h 1864576"/>
              <a:gd name="connsiteX4982" fmla="*/ 1080802 w 1656655"/>
              <a:gd name="connsiteY4982" fmla="*/ 409283 h 1864576"/>
              <a:gd name="connsiteX4983" fmla="*/ 1084879 w 1656655"/>
              <a:gd name="connsiteY4983" fmla="*/ 409283 h 1864576"/>
              <a:gd name="connsiteX4984" fmla="*/ 1086043 w 1656655"/>
              <a:gd name="connsiteY4984" fmla="*/ 411817 h 1864576"/>
              <a:gd name="connsiteX4985" fmla="*/ 1010942 w 1656655"/>
              <a:gd name="connsiteY4985" fmla="*/ 415910 h 1864576"/>
              <a:gd name="connsiteX4986" fmla="*/ 1013462 w 1656655"/>
              <a:gd name="connsiteY4986" fmla="*/ 412596 h 1864576"/>
              <a:gd name="connsiteX4987" fmla="*/ 1016760 w 1656655"/>
              <a:gd name="connsiteY4987" fmla="*/ 415325 h 1864576"/>
              <a:gd name="connsiteX4988" fmla="*/ 1014240 w 1656655"/>
              <a:gd name="connsiteY4988" fmla="*/ 418638 h 1864576"/>
              <a:gd name="connsiteX4989" fmla="*/ 1010942 w 1656655"/>
              <a:gd name="connsiteY4989" fmla="*/ 415910 h 1864576"/>
              <a:gd name="connsiteX4990" fmla="*/ 995219 w 1656655"/>
              <a:gd name="connsiteY4990" fmla="*/ 430722 h 1864576"/>
              <a:gd name="connsiteX4991" fmla="*/ 989204 w 1656655"/>
              <a:gd name="connsiteY4991" fmla="*/ 434620 h 1864576"/>
              <a:gd name="connsiteX4992" fmla="*/ 982608 w 1656655"/>
              <a:gd name="connsiteY4992" fmla="*/ 432476 h 1864576"/>
              <a:gd name="connsiteX4993" fmla="*/ 984355 w 1656655"/>
              <a:gd name="connsiteY4993" fmla="*/ 425849 h 1864576"/>
              <a:gd name="connsiteX4994" fmla="*/ 990173 w 1656655"/>
              <a:gd name="connsiteY4994" fmla="*/ 421951 h 1864576"/>
              <a:gd name="connsiteX4995" fmla="*/ 989400 w 1656655"/>
              <a:gd name="connsiteY4995" fmla="*/ 425070 h 1864576"/>
              <a:gd name="connsiteX4996" fmla="*/ 995219 w 1656655"/>
              <a:gd name="connsiteY4996" fmla="*/ 430722 h 1864576"/>
              <a:gd name="connsiteX4997" fmla="*/ 1008221 w 1656655"/>
              <a:gd name="connsiteY4997" fmla="*/ 322554 h 1864576"/>
              <a:gd name="connsiteX4998" fmla="*/ 1003954 w 1656655"/>
              <a:gd name="connsiteY4998" fmla="*/ 328011 h 1864576"/>
              <a:gd name="connsiteX4999" fmla="*/ 1009581 w 1656655"/>
              <a:gd name="connsiteY4999" fmla="*/ 332299 h 1864576"/>
              <a:gd name="connsiteX5000" fmla="*/ 1013658 w 1656655"/>
              <a:gd name="connsiteY5000" fmla="*/ 326842 h 1864576"/>
              <a:gd name="connsiteX5001" fmla="*/ 1008221 w 1656655"/>
              <a:gd name="connsiteY5001" fmla="*/ 322554 h 1864576"/>
              <a:gd name="connsiteX5002" fmla="*/ 1007834 w 1656655"/>
              <a:gd name="connsiteY5002" fmla="*/ 328791 h 1864576"/>
              <a:gd name="connsiteX5003" fmla="*/ 1007056 w 1656655"/>
              <a:gd name="connsiteY5003" fmla="*/ 328011 h 1864576"/>
              <a:gd name="connsiteX5004" fmla="*/ 1006865 w 1656655"/>
              <a:gd name="connsiteY5004" fmla="*/ 327426 h 1864576"/>
              <a:gd name="connsiteX5005" fmla="*/ 1008612 w 1656655"/>
              <a:gd name="connsiteY5005" fmla="*/ 325672 h 1864576"/>
              <a:gd name="connsiteX5006" fmla="*/ 1010359 w 1656655"/>
              <a:gd name="connsiteY5006" fmla="*/ 327426 h 1864576"/>
              <a:gd name="connsiteX5007" fmla="*/ 1008612 w 1656655"/>
              <a:gd name="connsiteY5007" fmla="*/ 329181 h 1864576"/>
              <a:gd name="connsiteX5008" fmla="*/ 1007834 w 1656655"/>
              <a:gd name="connsiteY5008" fmla="*/ 328791 h 1864576"/>
              <a:gd name="connsiteX5009" fmla="*/ 1010942 w 1656655"/>
              <a:gd name="connsiteY5009" fmla="*/ 332884 h 1864576"/>
              <a:gd name="connsiteX5010" fmla="*/ 1007448 w 1656655"/>
              <a:gd name="connsiteY5010" fmla="*/ 338146 h 1864576"/>
              <a:gd name="connsiteX5011" fmla="*/ 1012689 w 1656655"/>
              <a:gd name="connsiteY5011" fmla="*/ 341654 h 1864576"/>
              <a:gd name="connsiteX5012" fmla="*/ 1015987 w 1656655"/>
              <a:gd name="connsiteY5012" fmla="*/ 336392 h 1864576"/>
              <a:gd name="connsiteX5013" fmla="*/ 1010942 w 1656655"/>
              <a:gd name="connsiteY5013" fmla="*/ 332884 h 1864576"/>
              <a:gd name="connsiteX5014" fmla="*/ 1012297 w 1656655"/>
              <a:gd name="connsiteY5014" fmla="*/ 336002 h 1864576"/>
              <a:gd name="connsiteX5015" fmla="*/ 1012493 w 1656655"/>
              <a:gd name="connsiteY5015" fmla="*/ 336197 h 1864576"/>
              <a:gd name="connsiteX5016" fmla="*/ 1013075 w 1656655"/>
              <a:gd name="connsiteY5016" fmla="*/ 337366 h 1864576"/>
              <a:gd name="connsiteX5017" fmla="*/ 1011715 w 1656655"/>
              <a:gd name="connsiteY5017" fmla="*/ 338730 h 1864576"/>
              <a:gd name="connsiteX5018" fmla="*/ 1010359 w 1656655"/>
              <a:gd name="connsiteY5018" fmla="*/ 337366 h 1864576"/>
              <a:gd name="connsiteX5019" fmla="*/ 1011715 w 1656655"/>
              <a:gd name="connsiteY5019" fmla="*/ 336002 h 1864576"/>
              <a:gd name="connsiteX5020" fmla="*/ 1012297 w 1656655"/>
              <a:gd name="connsiteY5020" fmla="*/ 336002 h 1864576"/>
              <a:gd name="connsiteX5021" fmla="*/ 977753 w 1656655"/>
              <a:gd name="connsiteY5021" fmla="*/ 342433 h 1864576"/>
              <a:gd name="connsiteX5022" fmla="*/ 974069 w 1656655"/>
              <a:gd name="connsiteY5022" fmla="*/ 346916 h 1864576"/>
              <a:gd name="connsiteX5023" fmla="*/ 978531 w 1656655"/>
              <a:gd name="connsiteY5023" fmla="*/ 350619 h 1864576"/>
              <a:gd name="connsiteX5024" fmla="*/ 982216 w 1656655"/>
              <a:gd name="connsiteY5024" fmla="*/ 346136 h 1864576"/>
              <a:gd name="connsiteX5025" fmla="*/ 977753 w 1656655"/>
              <a:gd name="connsiteY5025" fmla="*/ 342433 h 1864576"/>
              <a:gd name="connsiteX5026" fmla="*/ 978727 w 1656655"/>
              <a:gd name="connsiteY5026" fmla="*/ 347306 h 1864576"/>
              <a:gd name="connsiteX5027" fmla="*/ 978145 w 1656655"/>
              <a:gd name="connsiteY5027" fmla="*/ 347501 h 1864576"/>
              <a:gd name="connsiteX5028" fmla="*/ 977171 w 1656655"/>
              <a:gd name="connsiteY5028" fmla="*/ 346526 h 1864576"/>
              <a:gd name="connsiteX5029" fmla="*/ 978145 w 1656655"/>
              <a:gd name="connsiteY5029" fmla="*/ 345552 h 1864576"/>
              <a:gd name="connsiteX5030" fmla="*/ 979114 w 1656655"/>
              <a:gd name="connsiteY5030" fmla="*/ 346526 h 1864576"/>
              <a:gd name="connsiteX5031" fmla="*/ 978727 w 1656655"/>
              <a:gd name="connsiteY5031" fmla="*/ 347306 h 1864576"/>
              <a:gd name="connsiteX5032" fmla="*/ 1040827 w 1656655"/>
              <a:gd name="connsiteY5032" fmla="*/ 327037 h 1864576"/>
              <a:gd name="connsiteX5033" fmla="*/ 1045480 w 1656655"/>
              <a:gd name="connsiteY5033" fmla="*/ 330545 h 1864576"/>
              <a:gd name="connsiteX5034" fmla="*/ 1048975 w 1656655"/>
              <a:gd name="connsiteY5034" fmla="*/ 325867 h 1864576"/>
              <a:gd name="connsiteX5035" fmla="*/ 1044316 w 1656655"/>
              <a:gd name="connsiteY5035" fmla="*/ 322359 h 1864576"/>
              <a:gd name="connsiteX5036" fmla="*/ 1040827 w 1656655"/>
              <a:gd name="connsiteY5036" fmla="*/ 327037 h 1864576"/>
              <a:gd name="connsiteX5037" fmla="*/ 1048392 w 1656655"/>
              <a:gd name="connsiteY5037" fmla="*/ 336002 h 1864576"/>
              <a:gd name="connsiteX5038" fmla="*/ 1044898 w 1656655"/>
              <a:gd name="connsiteY5038" fmla="*/ 331519 h 1864576"/>
              <a:gd name="connsiteX5039" fmla="*/ 1040244 w 1656655"/>
              <a:gd name="connsiteY5039" fmla="*/ 335027 h 1864576"/>
              <a:gd name="connsiteX5040" fmla="*/ 1043738 w 1656655"/>
              <a:gd name="connsiteY5040" fmla="*/ 339510 h 1864576"/>
              <a:gd name="connsiteX5041" fmla="*/ 1048392 w 1656655"/>
              <a:gd name="connsiteY5041" fmla="*/ 336002 h 1864576"/>
              <a:gd name="connsiteX5042" fmla="*/ 1044512 w 1656655"/>
              <a:gd name="connsiteY5042" fmla="*/ 334638 h 1864576"/>
              <a:gd name="connsiteX5043" fmla="*/ 1045290 w 1656655"/>
              <a:gd name="connsiteY5043" fmla="*/ 335612 h 1864576"/>
              <a:gd name="connsiteX5044" fmla="*/ 1045290 w 1656655"/>
              <a:gd name="connsiteY5044" fmla="*/ 336002 h 1864576"/>
              <a:gd name="connsiteX5045" fmla="*/ 1045094 w 1656655"/>
              <a:gd name="connsiteY5045" fmla="*/ 336392 h 1864576"/>
              <a:gd name="connsiteX5046" fmla="*/ 1044512 w 1656655"/>
              <a:gd name="connsiteY5046" fmla="*/ 336587 h 1864576"/>
              <a:gd name="connsiteX5047" fmla="*/ 1043543 w 1656655"/>
              <a:gd name="connsiteY5047" fmla="*/ 335612 h 1864576"/>
              <a:gd name="connsiteX5048" fmla="*/ 1044512 w 1656655"/>
              <a:gd name="connsiteY5048" fmla="*/ 334638 h 1864576"/>
              <a:gd name="connsiteX5049" fmla="*/ 982994 w 1656655"/>
              <a:gd name="connsiteY5049" fmla="*/ 349840 h 1864576"/>
              <a:gd name="connsiteX5050" fmla="*/ 979500 w 1656655"/>
              <a:gd name="connsiteY5050" fmla="*/ 354517 h 1864576"/>
              <a:gd name="connsiteX5051" fmla="*/ 984159 w 1656655"/>
              <a:gd name="connsiteY5051" fmla="*/ 358025 h 1864576"/>
              <a:gd name="connsiteX5052" fmla="*/ 987653 w 1656655"/>
              <a:gd name="connsiteY5052" fmla="*/ 353348 h 1864576"/>
              <a:gd name="connsiteX5053" fmla="*/ 982994 w 1656655"/>
              <a:gd name="connsiteY5053" fmla="*/ 349840 h 1864576"/>
              <a:gd name="connsiteX5054" fmla="*/ 1039466 w 1656655"/>
              <a:gd name="connsiteY5054" fmla="*/ 345357 h 1864576"/>
              <a:gd name="connsiteX5055" fmla="*/ 1044125 w 1656655"/>
              <a:gd name="connsiteY5055" fmla="*/ 348865 h 1864576"/>
              <a:gd name="connsiteX5056" fmla="*/ 1047619 w 1656655"/>
              <a:gd name="connsiteY5056" fmla="*/ 344188 h 1864576"/>
              <a:gd name="connsiteX5057" fmla="*/ 1042960 w 1656655"/>
              <a:gd name="connsiteY5057" fmla="*/ 340679 h 1864576"/>
              <a:gd name="connsiteX5058" fmla="*/ 1039466 w 1656655"/>
              <a:gd name="connsiteY5058" fmla="*/ 345357 h 1864576"/>
              <a:gd name="connsiteX5059" fmla="*/ 988622 w 1656655"/>
              <a:gd name="connsiteY5059" fmla="*/ 356856 h 1864576"/>
              <a:gd name="connsiteX5060" fmla="*/ 985324 w 1656655"/>
              <a:gd name="connsiteY5060" fmla="*/ 361533 h 1864576"/>
              <a:gd name="connsiteX5061" fmla="*/ 990173 w 1656655"/>
              <a:gd name="connsiteY5061" fmla="*/ 364846 h 1864576"/>
              <a:gd name="connsiteX5062" fmla="*/ 993477 w 1656655"/>
              <a:gd name="connsiteY5062" fmla="*/ 360169 h 1864576"/>
              <a:gd name="connsiteX5063" fmla="*/ 988622 w 1656655"/>
              <a:gd name="connsiteY5063" fmla="*/ 356856 h 1864576"/>
              <a:gd name="connsiteX5064" fmla="*/ 1046063 w 1656655"/>
              <a:gd name="connsiteY5064" fmla="*/ 354322 h 1864576"/>
              <a:gd name="connsiteX5065" fmla="*/ 1042574 w 1656655"/>
              <a:gd name="connsiteY5065" fmla="*/ 349840 h 1864576"/>
              <a:gd name="connsiteX5066" fmla="*/ 1038111 w 1656655"/>
              <a:gd name="connsiteY5066" fmla="*/ 353348 h 1864576"/>
              <a:gd name="connsiteX5067" fmla="*/ 1041600 w 1656655"/>
              <a:gd name="connsiteY5067" fmla="*/ 358025 h 1864576"/>
              <a:gd name="connsiteX5068" fmla="*/ 1046063 w 1656655"/>
              <a:gd name="connsiteY5068" fmla="*/ 354322 h 1864576"/>
              <a:gd name="connsiteX5069" fmla="*/ 995219 w 1656655"/>
              <a:gd name="connsiteY5069" fmla="*/ 363677 h 1864576"/>
              <a:gd name="connsiteX5070" fmla="*/ 991534 w 1656655"/>
              <a:gd name="connsiteY5070" fmla="*/ 368160 h 1864576"/>
              <a:gd name="connsiteX5071" fmla="*/ 995997 w 1656655"/>
              <a:gd name="connsiteY5071" fmla="*/ 371863 h 1864576"/>
              <a:gd name="connsiteX5072" fmla="*/ 999491 w 1656655"/>
              <a:gd name="connsiteY5072" fmla="*/ 367380 h 1864576"/>
              <a:gd name="connsiteX5073" fmla="*/ 995219 w 1656655"/>
              <a:gd name="connsiteY5073" fmla="*/ 363677 h 1864576"/>
              <a:gd name="connsiteX5074" fmla="*/ 1001624 w 1656655"/>
              <a:gd name="connsiteY5074" fmla="*/ 369914 h 1864576"/>
              <a:gd name="connsiteX5075" fmla="*/ 998130 w 1656655"/>
              <a:gd name="connsiteY5075" fmla="*/ 374396 h 1864576"/>
              <a:gd name="connsiteX5076" fmla="*/ 1002593 w 1656655"/>
              <a:gd name="connsiteY5076" fmla="*/ 377904 h 1864576"/>
              <a:gd name="connsiteX5077" fmla="*/ 1006087 w 1656655"/>
              <a:gd name="connsiteY5077" fmla="*/ 373422 h 1864576"/>
              <a:gd name="connsiteX5078" fmla="*/ 1001624 w 1656655"/>
              <a:gd name="connsiteY5078" fmla="*/ 369914 h 1864576"/>
              <a:gd name="connsiteX5079" fmla="*/ 1002011 w 1656655"/>
              <a:gd name="connsiteY5079" fmla="*/ 374786 h 1864576"/>
              <a:gd name="connsiteX5080" fmla="*/ 1001820 w 1656655"/>
              <a:gd name="connsiteY5080" fmla="*/ 374786 h 1864576"/>
              <a:gd name="connsiteX5081" fmla="*/ 1001238 w 1656655"/>
              <a:gd name="connsiteY5081" fmla="*/ 373812 h 1864576"/>
              <a:gd name="connsiteX5082" fmla="*/ 1002207 w 1656655"/>
              <a:gd name="connsiteY5082" fmla="*/ 372837 h 1864576"/>
              <a:gd name="connsiteX5083" fmla="*/ 1003175 w 1656655"/>
              <a:gd name="connsiteY5083" fmla="*/ 373812 h 1864576"/>
              <a:gd name="connsiteX5084" fmla="*/ 1002011 w 1656655"/>
              <a:gd name="connsiteY5084" fmla="*/ 374786 h 1864576"/>
              <a:gd name="connsiteX5085" fmla="*/ 1035782 w 1656655"/>
              <a:gd name="connsiteY5085" fmla="*/ 362898 h 1864576"/>
              <a:gd name="connsiteX5086" fmla="*/ 1040049 w 1656655"/>
              <a:gd name="connsiteY5086" fmla="*/ 366601 h 1864576"/>
              <a:gd name="connsiteX5087" fmla="*/ 1043738 w 1656655"/>
              <a:gd name="connsiteY5087" fmla="*/ 362313 h 1864576"/>
              <a:gd name="connsiteX5088" fmla="*/ 1039271 w 1656655"/>
              <a:gd name="connsiteY5088" fmla="*/ 358610 h 1864576"/>
              <a:gd name="connsiteX5089" fmla="*/ 1035782 w 1656655"/>
              <a:gd name="connsiteY5089" fmla="*/ 362898 h 1864576"/>
              <a:gd name="connsiteX5090" fmla="*/ 1039080 w 1656655"/>
              <a:gd name="connsiteY5090" fmla="*/ 363287 h 1864576"/>
              <a:gd name="connsiteX5091" fmla="*/ 1038884 w 1656655"/>
              <a:gd name="connsiteY5091" fmla="*/ 363092 h 1864576"/>
              <a:gd name="connsiteX5092" fmla="*/ 1038884 w 1656655"/>
              <a:gd name="connsiteY5092" fmla="*/ 362703 h 1864576"/>
              <a:gd name="connsiteX5093" fmla="*/ 1039853 w 1656655"/>
              <a:gd name="connsiteY5093" fmla="*/ 361728 h 1864576"/>
              <a:gd name="connsiteX5094" fmla="*/ 1040827 w 1656655"/>
              <a:gd name="connsiteY5094" fmla="*/ 362508 h 1864576"/>
              <a:gd name="connsiteX5095" fmla="*/ 1039853 w 1656655"/>
              <a:gd name="connsiteY5095" fmla="*/ 363482 h 1864576"/>
              <a:gd name="connsiteX5096" fmla="*/ 1039080 w 1656655"/>
              <a:gd name="connsiteY5096" fmla="*/ 363287 h 1864576"/>
              <a:gd name="connsiteX5097" fmla="*/ 1041018 w 1656655"/>
              <a:gd name="connsiteY5097" fmla="*/ 372253 h 1864576"/>
              <a:gd name="connsiteX5098" fmla="*/ 1037915 w 1656655"/>
              <a:gd name="connsiteY5098" fmla="*/ 367380 h 1864576"/>
              <a:gd name="connsiteX5099" fmla="*/ 1033256 w 1656655"/>
              <a:gd name="connsiteY5099" fmla="*/ 370498 h 1864576"/>
              <a:gd name="connsiteX5100" fmla="*/ 1036555 w 1656655"/>
              <a:gd name="connsiteY5100" fmla="*/ 375371 h 1864576"/>
              <a:gd name="connsiteX5101" fmla="*/ 1041018 w 1656655"/>
              <a:gd name="connsiteY5101" fmla="*/ 372253 h 1864576"/>
              <a:gd name="connsiteX5102" fmla="*/ 1008612 w 1656655"/>
              <a:gd name="connsiteY5102" fmla="*/ 375761 h 1864576"/>
              <a:gd name="connsiteX5103" fmla="*/ 1005314 w 1656655"/>
              <a:gd name="connsiteY5103" fmla="*/ 380438 h 1864576"/>
              <a:gd name="connsiteX5104" fmla="*/ 1009968 w 1656655"/>
              <a:gd name="connsiteY5104" fmla="*/ 383751 h 1864576"/>
              <a:gd name="connsiteX5105" fmla="*/ 1013266 w 1656655"/>
              <a:gd name="connsiteY5105" fmla="*/ 379074 h 1864576"/>
              <a:gd name="connsiteX5106" fmla="*/ 1008612 w 1656655"/>
              <a:gd name="connsiteY5106" fmla="*/ 375761 h 1864576"/>
              <a:gd name="connsiteX5107" fmla="*/ 1013848 w 1656655"/>
              <a:gd name="connsiteY5107" fmla="*/ 342044 h 1864576"/>
              <a:gd name="connsiteX5108" fmla="*/ 1010550 w 1656655"/>
              <a:gd name="connsiteY5108" fmla="*/ 346526 h 1864576"/>
              <a:gd name="connsiteX5109" fmla="*/ 1015013 w 1656655"/>
              <a:gd name="connsiteY5109" fmla="*/ 349840 h 1864576"/>
              <a:gd name="connsiteX5110" fmla="*/ 1018316 w 1656655"/>
              <a:gd name="connsiteY5110" fmla="*/ 345357 h 1864576"/>
              <a:gd name="connsiteX5111" fmla="*/ 1013848 w 1656655"/>
              <a:gd name="connsiteY5111" fmla="*/ 342044 h 1864576"/>
              <a:gd name="connsiteX5112" fmla="*/ 1014431 w 1656655"/>
              <a:gd name="connsiteY5112" fmla="*/ 345162 h 1864576"/>
              <a:gd name="connsiteX5113" fmla="*/ 1015209 w 1656655"/>
              <a:gd name="connsiteY5113" fmla="*/ 345942 h 1864576"/>
              <a:gd name="connsiteX5114" fmla="*/ 1014431 w 1656655"/>
              <a:gd name="connsiteY5114" fmla="*/ 346721 h 1864576"/>
              <a:gd name="connsiteX5115" fmla="*/ 1013658 w 1656655"/>
              <a:gd name="connsiteY5115" fmla="*/ 345942 h 1864576"/>
              <a:gd name="connsiteX5116" fmla="*/ 1014431 w 1656655"/>
              <a:gd name="connsiteY5116" fmla="*/ 345162 h 1864576"/>
              <a:gd name="connsiteX5117" fmla="*/ 1016760 w 1656655"/>
              <a:gd name="connsiteY5117" fmla="*/ 353543 h 1864576"/>
              <a:gd name="connsiteX5118" fmla="*/ 1017152 w 1656655"/>
              <a:gd name="connsiteY5118" fmla="*/ 353932 h 1864576"/>
              <a:gd name="connsiteX5119" fmla="*/ 1016760 w 1656655"/>
              <a:gd name="connsiteY5119" fmla="*/ 354322 h 1864576"/>
              <a:gd name="connsiteX5120" fmla="*/ 1016374 w 1656655"/>
              <a:gd name="connsiteY5120" fmla="*/ 353932 h 1864576"/>
              <a:gd name="connsiteX5121" fmla="*/ 1016760 w 1656655"/>
              <a:gd name="connsiteY5121" fmla="*/ 353543 h 1864576"/>
              <a:gd name="connsiteX5122" fmla="*/ 1037137 w 1656655"/>
              <a:gd name="connsiteY5122" fmla="*/ 370498 h 1864576"/>
              <a:gd name="connsiteX5123" fmla="*/ 1038111 w 1656655"/>
              <a:gd name="connsiteY5123" fmla="*/ 371473 h 1864576"/>
              <a:gd name="connsiteX5124" fmla="*/ 1037137 w 1656655"/>
              <a:gd name="connsiteY5124" fmla="*/ 372447 h 1864576"/>
              <a:gd name="connsiteX5125" fmla="*/ 1036168 w 1656655"/>
              <a:gd name="connsiteY5125" fmla="*/ 371473 h 1864576"/>
              <a:gd name="connsiteX5126" fmla="*/ 1037137 w 1656655"/>
              <a:gd name="connsiteY5126" fmla="*/ 370498 h 1864576"/>
              <a:gd name="connsiteX5127" fmla="*/ 1041991 w 1656655"/>
              <a:gd name="connsiteY5127" fmla="*/ 352763 h 1864576"/>
              <a:gd name="connsiteX5128" fmla="*/ 1042960 w 1656655"/>
              <a:gd name="connsiteY5128" fmla="*/ 353737 h 1864576"/>
              <a:gd name="connsiteX5129" fmla="*/ 1041991 w 1656655"/>
              <a:gd name="connsiteY5129" fmla="*/ 354712 h 1864576"/>
              <a:gd name="connsiteX5130" fmla="*/ 1041018 w 1656655"/>
              <a:gd name="connsiteY5130" fmla="*/ 353737 h 1864576"/>
              <a:gd name="connsiteX5131" fmla="*/ 1041991 w 1656655"/>
              <a:gd name="connsiteY5131" fmla="*/ 352763 h 1864576"/>
              <a:gd name="connsiteX5132" fmla="*/ 1043543 w 1656655"/>
              <a:gd name="connsiteY5132" fmla="*/ 343798 h 1864576"/>
              <a:gd name="connsiteX5133" fmla="*/ 1044512 w 1656655"/>
              <a:gd name="connsiteY5133" fmla="*/ 344772 h 1864576"/>
              <a:gd name="connsiteX5134" fmla="*/ 1043543 w 1656655"/>
              <a:gd name="connsiteY5134" fmla="*/ 345747 h 1864576"/>
              <a:gd name="connsiteX5135" fmla="*/ 1042574 w 1656655"/>
              <a:gd name="connsiteY5135" fmla="*/ 344772 h 1864576"/>
              <a:gd name="connsiteX5136" fmla="*/ 1043543 w 1656655"/>
              <a:gd name="connsiteY5136" fmla="*/ 343798 h 1864576"/>
              <a:gd name="connsiteX5137" fmla="*/ 1044898 w 1656655"/>
              <a:gd name="connsiteY5137" fmla="*/ 325478 h 1864576"/>
              <a:gd name="connsiteX5138" fmla="*/ 1045872 w 1656655"/>
              <a:gd name="connsiteY5138" fmla="*/ 326452 h 1864576"/>
              <a:gd name="connsiteX5139" fmla="*/ 1044898 w 1656655"/>
              <a:gd name="connsiteY5139" fmla="*/ 327426 h 1864576"/>
              <a:gd name="connsiteX5140" fmla="*/ 1043929 w 1656655"/>
              <a:gd name="connsiteY5140" fmla="*/ 326452 h 1864576"/>
              <a:gd name="connsiteX5141" fmla="*/ 1044898 w 1656655"/>
              <a:gd name="connsiteY5141" fmla="*/ 325478 h 1864576"/>
              <a:gd name="connsiteX5142" fmla="*/ 973290 w 1656655"/>
              <a:gd name="connsiteY5142" fmla="*/ 337756 h 1864576"/>
              <a:gd name="connsiteX5143" fmla="*/ 974264 w 1656655"/>
              <a:gd name="connsiteY5143" fmla="*/ 338730 h 1864576"/>
              <a:gd name="connsiteX5144" fmla="*/ 973290 w 1656655"/>
              <a:gd name="connsiteY5144" fmla="*/ 339705 h 1864576"/>
              <a:gd name="connsiteX5145" fmla="*/ 972322 w 1656655"/>
              <a:gd name="connsiteY5145" fmla="*/ 338730 h 1864576"/>
              <a:gd name="connsiteX5146" fmla="*/ 973290 w 1656655"/>
              <a:gd name="connsiteY5146" fmla="*/ 337756 h 1864576"/>
              <a:gd name="connsiteX5147" fmla="*/ 983577 w 1656655"/>
              <a:gd name="connsiteY5147" fmla="*/ 352763 h 1864576"/>
              <a:gd name="connsiteX5148" fmla="*/ 984546 w 1656655"/>
              <a:gd name="connsiteY5148" fmla="*/ 353737 h 1864576"/>
              <a:gd name="connsiteX5149" fmla="*/ 983577 w 1656655"/>
              <a:gd name="connsiteY5149" fmla="*/ 354712 h 1864576"/>
              <a:gd name="connsiteX5150" fmla="*/ 982608 w 1656655"/>
              <a:gd name="connsiteY5150" fmla="*/ 353737 h 1864576"/>
              <a:gd name="connsiteX5151" fmla="*/ 983577 w 1656655"/>
              <a:gd name="connsiteY5151" fmla="*/ 352763 h 1864576"/>
              <a:gd name="connsiteX5152" fmla="*/ 989400 w 1656655"/>
              <a:gd name="connsiteY5152" fmla="*/ 359974 h 1864576"/>
              <a:gd name="connsiteX5153" fmla="*/ 990369 w 1656655"/>
              <a:gd name="connsiteY5153" fmla="*/ 360949 h 1864576"/>
              <a:gd name="connsiteX5154" fmla="*/ 989400 w 1656655"/>
              <a:gd name="connsiteY5154" fmla="*/ 361923 h 1864576"/>
              <a:gd name="connsiteX5155" fmla="*/ 988431 w 1656655"/>
              <a:gd name="connsiteY5155" fmla="*/ 360949 h 1864576"/>
              <a:gd name="connsiteX5156" fmla="*/ 989400 w 1656655"/>
              <a:gd name="connsiteY5156" fmla="*/ 359974 h 1864576"/>
              <a:gd name="connsiteX5157" fmla="*/ 995610 w 1656655"/>
              <a:gd name="connsiteY5157" fmla="*/ 366601 h 1864576"/>
              <a:gd name="connsiteX5158" fmla="*/ 996579 w 1656655"/>
              <a:gd name="connsiteY5158" fmla="*/ 367575 h 1864576"/>
              <a:gd name="connsiteX5159" fmla="*/ 995610 w 1656655"/>
              <a:gd name="connsiteY5159" fmla="*/ 368549 h 1864576"/>
              <a:gd name="connsiteX5160" fmla="*/ 994636 w 1656655"/>
              <a:gd name="connsiteY5160" fmla="*/ 367575 h 1864576"/>
              <a:gd name="connsiteX5161" fmla="*/ 995610 w 1656655"/>
              <a:gd name="connsiteY5161" fmla="*/ 366601 h 1864576"/>
              <a:gd name="connsiteX5162" fmla="*/ 1009195 w 1656655"/>
              <a:gd name="connsiteY5162" fmla="*/ 378684 h 1864576"/>
              <a:gd name="connsiteX5163" fmla="*/ 1010164 w 1656655"/>
              <a:gd name="connsiteY5163" fmla="*/ 379659 h 1864576"/>
              <a:gd name="connsiteX5164" fmla="*/ 1009195 w 1656655"/>
              <a:gd name="connsiteY5164" fmla="*/ 380633 h 1864576"/>
              <a:gd name="connsiteX5165" fmla="*/ 1008221 w 1656655"/>
              <a:gd name="connsiteY5165" fmla="*/ 379659 h 1864576"/>
              <a:gd name="connsiteX5166" fmla="*/ 1009195 w 1656655"/>
              <a:gd name="connsiteY5166" fmla="*/ 378684 h 1864576"/>
              <a:gd name="connsiteX5167" fmla="*/ 1045094 w 1656655"/>
              <a:gd name="connsiteY5167" fmla="*/ 316512 h 1864576"/>
              <a:gd name="connsiteX5168" fmla="*/ 1046063 w 1656655"/>
              <a:gd name="connsiteY5168" fmla="*/ 317487 h 1864576"/>
              <a:gd name="connsiteX5169" fmla="*/ 1045094 w 1656655"/>
              <a:gd name="connsiteY5169" fmla="*/ 318461 h 1864576"/>
              <a:gd name="connsiteX5170" fmla="*/ 1044125 w 1656655"/>
              <a:gd name="connsiteY5170" fmla="*/ 317487 h 1864576"/>
              <a:gd name="connsiteX5171" fmla="*/ 1045094 w 1656655"/>
              <a:gd name="connsiteY5171" fmla="*/ 316512 h 1864576"/>
              <a:gd name="connsiteX5172" fmla="*/ 992698 w 1656655"/>
              <a:gd name="connsiteY5172" fmla="*/ 425265 h 1864576"/>
              <a:gd name="connsiteX5173" fmla="*/ 998522 w 1656655"/>
              <a:gd name="connsiteY5173" fmla="*/ 424290 h 1864576"/>
              <a:gd name="connsiteX5174" fmla="*/ 995997 w 1656655"/>
              <a:gd name="connsiteY5174" fmla="*/ 427603 h 1864576"/>
              <a:gd name="connsiteX5175" fmla="*/ 992698 w 1656655"/>
              <a:gd name="connsiteY5175" fmla="*/ 425265 h 1864576"/>
              <a:gd name="connsiteX5176" fmla="*/ 827941 w 1656655"/>
              <a:gd name="connsiteY5176" fmla="*/ 839421 h 1864576"/>
              <a:gd name="connsiteX5177" fmla="*/ 812414 w 1656655"/>
              <a:gd name="connsiteY5177" fmla="*/ 827726 h 1864576"/>
              <a:gd name="connsiteX5178" fmla="*/ 750315 w 1656655"/>
              <a:gd name="connsiteY5178" fmla="*/ 818760 h 1864576"/>
              <a:gd name="connsiteX5179" fmla="*/ 761570 w 1656655"/>
              <a:gd name="connsiteY5179" fmla="*/ 868847 h 1864576"/>
              <a:gd name="connsiteX5180" fmla="*/ 813579 w 1656655"/>
              <a:gd name="connsiteY5180" fmla="*/ 851111 h 1864576"/>
              <a:gd name="connsiteX5181" fmla="*/ 815130 w 1656655"/>
              <a:gd name="connsiteY5181" fmla="*/ 848774 h 1864576"/>
              <a:gd name="connsiteX5182" fmla="*/ 827941 w 1656655"/>
              <a:gd name="connsiteY5182" fmla="*/ 842341 h 1864576"/>
              <a:gd name="connsiteX5183" fmla="*/ 840748 w 1656655"/>
              <a:gd name="connsiteY5183" fmla="*/ 848774 h 1864576"/>
              <a:gd name="connsiteX5184" fmla="*/ 842299 w 1656655"/>
              <a:gd name="connsiteY5184" fmla="*/ 851111 h 1864576"/>
              <a:gd name="connsiteX5185" fmla="*/ 894308 w 1656655"/>
              <a:gd name="connsiteY5185" fmla="*/ 868847 h 1864576"/>
              <a:gd name="connsiteX5186" fmla="*/ 905563 w 1656655"/>
              <a:gd name="connsiteY5186" fmla="*/ 818760 h 1864576"/>
              <a:gd name="connsiteX5187" fmla="*/ 843464 w 1656655"/>
              <a:gd name="connsiteY5187" fmla="*/ 827726 h 1864576"/>
              <a:gd name="connsiteX5188" fmla="*/ 827941 w 1656655"/>
              <a:gd name="connsiteY5188" fmla="*/ 839421 h 1864576"/>
              <a:gd name="connsiteX5189" fmla="*/ 694621 w 1656655"/>
              <a:gd name="connsiteY5189" fmla="*/ 1166652 h 1864576"/>
              <a:gd name="connsiteX5190" fmla="*/ 667647 w 1656655"/>
              <a:gd name="connsiteY5190" fmla="*/ 1031784 h 1864576"/>
              <a:gd name="connsiteX5191" fmla="*/ 670554 w 1656655"/>
              <a:gd name="connsiteY5191" fmla="*/ 1165481 h 1864576"/>
              <a:gd name="connsiteX5192" fmla="*/ 694621 w 1656655"/>
              <a:gd name="connsiteY5192" fmla="*/ 1166652 h 1864576"/>
              <a:gd name="connsiteX5193" fmla="*/ 650373 w 1656655"/>
              <a:gd name="connsiteY5193" fmla="*/ 1027688 h 1864576"/>
              <a:gd name="connsiteX5194" fmla="*/ 624951 w 1656655"/>
              <a:gd name="connsiteY5194" fmla="*/ 1166652 h 1864576"/>
              <a:gd name="connsiteX5195" fmla="*/ 648044 w 1656655"/>
              <a:gd name="connsiteY5195" fmla="*/ 1165677 h 1864576"/>
              <a:gd name="connsiteX5196" fmla="*/ 650373 w 1656655"/>
              <a:gd name="connsiteY5196" fmla="*/ 1027688 h 1864576"/>
              <a:gd name="connsiteX5197" fmla="*/ 961453 w 1656655"/>
              <a:gd name="connsiteY5197" fmla="*/ 1166652 h 1864576"/>
              <a:gd name="connsiteX5198" fmla="*/ 988431 w 1656655"/>
              <a:gd name="connsiteY5198" fmla="*/ 1031784 h 1864576"/>
              <a:gd name="connsiteX5199" fmla="*/ 985520 w 1656655"/>
              <a:gd name="connsiteY5199" fmla="*/ 1165481 h 1864576"/>
              <a:gd name="connsiteX5200" fmla="*/ 961453 w 1656655"/>
              <a:gd name="connsiteY5200" fmla="*/ 1166652 h 1864576"/>
              <a:gd name="connsiteX5201" fmla="*/ 1005505 w 1656655"/>
              <a:gd name="connsiteY5201" fmla="*/ 1027688 h 1864576"/>
              <a:gd name="connsiteX5202" fmla="*/ 1030927 w 1656655"/>
              <a:gd name="connsiteY5202" fmla="*/ 1166652 h 1864576"/>
              <a:gd name="connsiteX5203" fmla="*/ 1007834 w 1656655"/>
              <a:gd name="connsiteY5203" fmla="*/ 1165677 h 1864576"/>
              <a:gd name="connsiteX5204" fmla="*/ 1005505 w 1656655"/>
              <a:gd name="connsiteY5204" fmla="*/ 1027688 h 1864576"/>
              <a:gd name="connsiteX5205" fmla="*/ 804457 w 1656655"/>
              <a:gd name="connsiteY5205" fmla="*/ 1272676 h 1864576"/>
              <a:gd name="connsiteX5206" fmla="*/ 803684 w 1656655"/>
              <a:gd name="connsiteY5206" fmla="*/ 1272676 h 1864576"/>
              <a:gd name="connsiteX5207" fmla="*/ 803684 w 1656655"/>
              <a:gd name="connsiteY5207" fmla="*/ 1305027 h 1864576"/>
              <a:gd name="connsiteX5208" fmla="*/ 804457 w 1656655"/>
              <a:gd name="connsiteY5208" fmla="*/ 1305027 h 1864576"/>
              <a:gd name="connsiteX5209" fmla="*/ 804457 w 1656655"/>
              <a:gd name="connsiteY5209" fmla="*/ 1272676 h 1864576"/>
              <a:gd name="connsiteX5210" fmla="*/ 851617 w 1656655"/>
              <a:gd name="connsiteY5210" fmla="*/ 1272676 h 1864576"/>
              <a:gd name="connsiteX5211" fmla="*/ 852390 w 1656655"/>
              <a:gd name="connsiteY5211" fmla="*/ 1272676 h 1864576"/>
              <a:gd name="connsiteX5212" fmla="*/ 852390 w 1656655"/>
              <a:gd name="connsiteY5212" fmla="*/ 1305027 h 1864576"/>
              <a:gd name="connsiteX5213" fmla="*/ 851617 w 1656655"/>
              <a:gd name="connsiteY5213" fmla="*/ 1305027 h 1864576"/>
              <a:gd name="connsiteX5214" fmla="*/ 851617 w 1656655"/>
              <a:gd name="connsiteY5214" fmla="*/ 1272676 h 1864576"/>
              <a:gd name="connsiteX5215" fmla="*/ 907310 w 1656655"/>
              <a:gd name="connsiteY5215" fmla="*/ 1289824 h 1864576"/>
              <a:gd name="connsiteX5216" fmla="*/ 898189 w 1656655"/>
              <a:gd name="connsiteY5216" fmla="*/ 1302102 h 1864576"/>
              <a:gd name="connsiteX5217" fmla="*/ 908088 w 1656655"/>
              <a:gd name="connsiteY5217" fmla="*/ 1316722 h 1864576"/>
              <a:gd name="connsiteX5218" fmla="*/ 860156 w 1656655"/>
              <a:gd name="connsiteY5218" fmla="*/ 1316722 h 1864576"/>
              <a:gd name="connsiteX5219" fmla="*/ 860156 w 1656655"/>
              <a:gd name="connsiteY5219" fmla="*/ 1256890 h 1864576"/>
              <a:gd name="connsiteX5220" fmla="*/ 908088 w 1656655"/>
              <a:gd name="connsiteY5220" fmla="*/ 1256890 h 1864576"/>
              <a:gd name="connsiteX5221" fmla="*/ 904981 w 1656655"/>
              <a:gd name="connsiteY5221" fmla="*/ 1262539 h 1864576"/>
              <a:gd name="connsiteX5222" fmla="*/ 897998 w 1656655"/>
              <a:gd name="connsiteY5222" fmla="*/ 1274038 h 1864576"/>
              <a:gd name="connsiteX5223" fmla="*/ 902461 w 1656655"/>
              <a:gd name="connsiteY5223" fmla="*/ 1283587 h 1864576"/>
              <a:gd name="connsiteX5224" fmla="*/ 907115 w 1656655"/>
              <a:gd name="connsiteY5224" fmla="*/ 1286316 h 1864576"/>
              <a:gd name="connsiteX5225" fmla="*/ 907893 w 1656655"/>
              <a:gd name="connsiteY5225" fmla="*/ 1286708 h 1864576"/>
              <a:gd name="connsiteX5226" fmla="*/ 908088 w 1656655"/>
              <a:gd name="connsiteY5226" fmla="*/ 1287487 h 1864576"/>
              <a:gd name="connsiteX5227" fmla="*/ 907310 w 1656655"/>
              <a:gd name="connsiteY5227" fmla="*/ 1289824 h 1864576"/>
              <a:gd name="connsiteX5228" fmla="*/ 748568 w 1656655"/>
              <a:gd name="connsiteY5228" fmla="*/ 1289824 h 1864576"/>
              <a:gd name="connsiteX5229" fmla="*/ 757689 w 1656655"/>
              <a:gd name="connsiteY5229" fmla="*/ 1302102 h 1864576"/>
              <a:gd name="connsiteX5230" fmla="*/ 747794 w 1656655"/>
              <a:gd name="connsiteY5230" fmla="*/ 1316722 h 1864576"/>
              <a:gd name="connsiteX5231" fmla="*/ 795727 w 1656655"/>
              <a:gd name="connsiteY5231" fmla="*/ 1316722 h 1864576"/>
              <a:gd name="connsiteX5232" fmla="*/ 795727 w 1656655"/>
              <a:gd name="connsiteY5232" fmla="*/ 1256890 h 1864576"/>
              <a:gd name="connsiteX5233" fmla="*/ 747794 w 1656655"/>
              <a:gd name="connsiteY5233" fmla="*/ 1256890 h 1864576"/>
              <a:gd name="connsiteX5234" fmla="*/ 750897 w 1656655"/>
              <a:gd name="connsiteY5234" fmla="*/ 1262539 h 1864576"/>
              <a:gd name="connsiteX5235" fmla="*/ 757885 w 1656655"/>
              <a:gd name="connsiteY5235" fmla="*/ 1274038 h 1864576"/>
              <a:gd name="connsiteX5236" fmla="*/ 753422 w 1656655"/>
              <a:gd name="connsiteY5236" fmla="*/ 1283587 h 1864576"/>
              <a:gd name="connsiteX5237" fmla="*/ 748763 w 1656655"/>
              <a:gd name="connsiteY5237" fmla="*/ 1286316 h 1864576"/>
              <a:gd name="connsiteX5238" fmla="*/ 747985 w 1656655"/>
              <a:gd name="connsiteY5238" fmla="*/ 1286708 h 1864576"/>
              <a:gd name="connsiteX5239" fmla="*/ 747794 w 1656655"/>
              <a:gd name="connsiteY5239" fmla="*/ 1287487 h 1864576"/>
              <a:gd name="connsiteX5240" fmla="*/ 748568 w 1656655"/>
              <a:gd name="connsiteY5240" fmla="*/ 1289824 h 1864576"/>
              <a:gd name="connsiteX5241" fmla="*/ 827163 w 1656655"/>
              <a:gd name="connsiteY5241" fmla="*/ 1180101 h 1864576"/>
              <a:gd name="connsiteX5242" fmla="*/ 811445 w 1656655"/>
              <a:gd name="connsiteY5242" fmla="*/ 1178930 h 1864576"/>
              <a:gd name="connsiteX5243" fmla="*/ 811445 w 1656655"/>
              <a:gd name="connsiteY5243" fmla="*/ 1332508 h 1864576"/>
              <a:gd name="connsiteX5244" fmla="*/ 817269 w 1656655"/>
              <a:gd name="connsiteY5244" fmla="*/ 1336991 h 1864576"/>
              <a:gd name="connsiteX5245" fmla="*/ 827941 w 1656655"/>
              <a:gd name="connsiteY5245" fmla="*/ 1338745 h 1864576"/>
              <a:gd name="connsiteX5246" fmla="*/ 838614 w 1656655"/>
              <a:gd name="connsiteY5246" fmla="*/ 1336991 h 1864576"/>
              <a:gd name="connsiteX5247" fmla="*/ 844433 w 1656655"/>
              <a:gd name="connsiteY5247" fmla="*/ 1332508 h 1864576"/>
              <a:gd name="connsiteX5248" fmla="*/ 844433 w 1656655"/>
              <a:gd name="connsiteY5248" fmla="*/ 1179126 h 1864576"/>
              <a:gd name="connsiteX5249" fmla="*/ 828715 w 1656655"/>
              <a:gd name="connsiteY5249" fmla="*/ 1180292 h 1864576"/>
              <a:gd name="connsiteX5250" fmla="*/ 827163 w 1656655"/>
              <a:gd name="connsiteY5250" fmla="*/ 1180292 h 1864576"/>
              <a:gd name="connsiteX5251" fmla="*/ 827163 w 1656655"/>
              <a:gd name="connsiteY5251" fmla="*/ 1180101 h 1864576"/>
              <a:gd name="connsiteX5252" fmla="*/ 827941 w 1656655"/>
              <a:gd name="connsiteY5252" fmla="*/ 949537 h 1864576"/>
              <a:gd name="connsiteX5253" fmla="*/ 813775 w 1656655"/>
              <a:gd name="connsiteY5253" fmla="*/ 949537 h 1864576"/>
              <a:gd name="connsiteX5254" fmla="*/ 811445 w 1656655"/>
              <a:gd name="connsiteY5254" fmla="*/ 954603 h 1864576"/>
              <a:gd name="connsiteX5255" fmla="*/ 827163 w 1656655"/>
              <a:gd name="connsiteY5255" fmla="*/ 953437 h 1864576"/>
              <a:gd name="connsiteX5256" fmla="*/ 827941 w 1656655"/>
              <a:gd name="connsiteY5256" fmla="*/ 953437 h 1864576"/>
              <a:gd name="connsiteX5257" fmla="*/ 828715 w 1656655"/>
              <a:gd name="connsiteY5257" fmla="*/ 953437 h 1864576"/>
              <a:gd name="connsiteX5258" fmla="*/ 844433 w 1656655"/>
              <a:gd name="connsiteY5258" fmla="*/ 954603 h 1864576"/>
              <a:gd name="connsiteX5259" fmla="*/ 842108 w 1656655"/>
              <a:gd name="connsiteY5259" fmla="*/ 949537 h 1864576"/>
              <a:gd name="connsiteX5260" fmla="*/ 827941 w 1656655"/>
              <a:gd name="connsiteY5260" fmla="*/ 949537 h 1864576"/>
              <a:gd name="connsiteX5261" fmla="*/ 733432 w 1656655"/>
              <a:gd name="connsiteY5261" fmla="*/ 1188871 h 1864576"/>
              <a:gd name="connsiteX5262" fmla="*/ 585944 w 1656655"/>
              <a:gd name="connsiteY5262" fmla="*/ 1188871 h 1864576"/>
              <a:gd name="connsiteX5263" fmla="*/ 658330 w 1656655"/>
              <a:gd name="connsiteY5263" fmla="*/ 1224534 h 1864576"/>
              <a:gd name="connsiteX5264" fmla="*/ 733432 w 1656655"/>
              <a:gd name="connsiteY5264" fmla="*/ 1188871 h 1864576"/>
              <a:gd name="connsiteX5265" fmla="*/ 647657 w 1656655"/>
              <a:gd name="connsiteY5265" fmla="*/ 1188675 h 1864576"/>
              <a:gd name="connsiteX5266" fmla="*/ 584393 w 1656655"/>
              <a:gd name="connsiteY5266" fmla="*/ 1181267 h 1864576"/>
              <a:gd name="connsiteX5267" fmla="*/ 648044 w 1656655"/>
              <a:gd name="connsiteY5267" fmla="*/ 1173864 h 1864576"/>
              <a:gd name="connsiteX5268" fmla="*/ 647657 w 1656655"/>
              <a:gd name="connsiteY5268" fmla="*/ 1188675 h 1864576"/>
              <a:gd name="connsiteX5269" fmla="*/ 671528 w 1656655"/>
              <a:gd name="connsiteY5269" fmla="*/ 1188675 h 1864576"/>
              <a:gd name="connsiteX5270" fmla="*/ 736730 w 1656655"/>
              <a:gd name="connsiteY5270" fmla="*/ 1181267 h 1864576"/>
              <a:gd name="connsiteX5271" fmla="*/ 671136 w 1656655"/>
              <a:gd name="connsiteY5271" fmla="*/ 1173864 h 1864576"/>
              <a:gd name="connsiteX5272" fmla="*/ 671528 w 1656655"/>
              <a:gd name="connsiteY5272" fmla="*/ 1188675 h 1864576"/>
              <a:gd name="connsiteX5273" fmla="*/ 664540 w 1656655"/>
              <a:gd name="connsiteY5273" fmla="*/ 950316 h 1864576"/>
              <a:gd name="connsiteX5274" fmla="*/ 703742 w 1656655"/>
              <a:gd name="connsiteY5274" fmla="*/ 1167627 h 1864576"/>
              <a:gd name="connsiteX5275" fmla="*/ 701413 w 1656655"/>
              <a:gd name="connsiteY5275" fmla="*/ 1167431 h 1864576"/>
              <a:gd name="connsiteX5276" fmla="*/ 667647 w 1656655"/>
              <a:gd name="connsiteY5276" fmla="*/ 999041 h 1864576"/>
              <a:gd name="connsiteX5277" fmla="*/ 664540 w 1656655"/>
              <a:gd name="connsiteY5277" fmla="*/ 950316 h 1864576"/>
              <a:gd name="connsiteX5278" fmla="*/ 653867 w 1656655"/>
              <a:gd name="connsiteY5278" fmla="*/ 950316 h 1864576"/>
              <a:gd name="connsiteX5279" fmla="*/ 614665 w 1656655"/>
              <a:gd name="connsiteY5279" fmla="*/ 1167823 h 1864576"/>
              <a:gd name="connsiteX5280" fmla="*/ 616994 w 1656655"/>
              <a:gd name="connsiteY5280" fmla="*/ 1167431 h 1864576"/>
              <a:gd name="connsiteX5281" fmla="*/ 650955 w 1656655"/>
              <a:gd name="connsiteY5281" fmla="*/ 997674 h 1864576"/>
              <a:gd name="connsiteX5282" fmla="*/ 653867 w 1656655"/>
              <a:gd name="connsiteY5282" fmla="*/ 950316 h 1864576"/>
              <a:gd name="connsiteX5283" fmla="*/ 654645 w 1656655"/>
              <a:gd name="connsiteY5283" fmla="*/ 1188675 h 1864576"/>
              <a:gd name="connsiteX5284" fmla="*/ 664927 w 1656655"/>
              <a:gd name="connsiteY5284" fmla="*/ 1188675 h 1864576"/>
              <a:gd name="connsiteX5285" fmla="*/ 659495 w 1656655"/>
              <a:gd name="connsiteY5285" fmla="*/ 930243 h 1864576"/>
              <a:gd name="connsiteX5286" fmla="*/ 654645 w 1656655"/>
              <a:gd name="connsiteY5286" fmla="*/ 1188675 h 1864576"/>
              <a:gd name="connsiteX5287" fmla="*/ 991534 w 1656655"/>
              <a:gd name="connsiteY5287" fmla="*/ 950316 h 1864576"/>
              <a:gd name="connsiteX5288" fmla="*/ 952331 w 1656655"/>
              <a:gd name="connsiteY5288" fmla="*/ 1167627 h 1864576"/>
              <a:gd name="connsiteX5289" fmla="*/ 954661 w 1656655"/>
              <a:gd name="connsiteY5289" fmla="*/ 1167431 h 1864576"/>
              <a:gd name="connsiteX5290" fmla="*/ 988431 w 1656655"/>
              <a:gd name="connsiteY5290" fmla="*/ 999041 h 1864576"/>
              <a:gd name="connsiteX5291" fmla="*/ 991534 w 1656655"/>
              <a:gd name="connsiteY5291" fmla="*/ 950316 h 1864576"/>
              <a:gd name="connsiteX5292" fmla="*/ 984546 w 1656655"/>
              <a:gd name="connsiteY5292" fmla="*/ 1188675 h 1864576"/>
              <a:gd name="connsiteX5293" fmla="*/ 919344 w 1656655"/>
              <a:gd name="connsiteY5293" fmla="*/ 1181267 h 1864576"/>
              <a:gd name="connsiteX5294" fmla="*/ 984937 w 1656655"/>
              <a:gd name="connsiteY5294" fmla="*/ 1173864 h 1864576"/>
              <a:gd name="connsiteX5295" fmla="*/ 984546 w 1656655"/>
              <a:gd name="connsiteY5295" fmla="*/ 1188675 h 1864576"/>
              <a:gd name="connsiteX5296" fmla="*/ 1008417 w 1656655"/>
              <a:gd name="connsiteY5296" fmla="*/ 1188675 h 1864576"/>
              <a:gd name="connsiteX5297" fmla="*/ 1071681 w 1656655"/>
              <a:gd name="connsiteY5297" fmla="*/ 1181267 h 1864576"/>
              <a:gd name="connsiteX5298" fmla="*/ 1008030 w 1656655"/>
              <a:gd name="connsiteY5298" fmla="*/ 1173864 h 1864576"/>
              <a:gd name="connsiteX5299" fmla="*/ 1008417 w 1656655"/>
              <a:gd name="connsiteY5299" fmla="*/ 1188675 h 1864576"/>
              <a:gd name="connsiteX5300" fmla="*/ 1002207 w 1656655"/>
              <a:gd name="connsiteY5300" fmla="*/ 950316 h 1864576"/>
              <a:gd name="connsiteX5301" fmla="*/ 1041409 w 1656655"/>
              <a:gd name="connsiteY5301" fmla="*/ 1167823 h 1864576"/>
              <a:gd name="connsiteX5302" fmla="*/ 1039080 w 1656655"/>
              <a:gd name="connsiteY5302" fmla="*/ 1167431 h 1864576"/>
              <a:gd name="connsiteX5303" fmla="*/ 1005118 w 1656655"/>
              <a:gd name="connsiteY5303" fmla="*/ 997674 h 1864576"/>
              <a:gd name="connsiteX5304" fmla="*/ 1002207 w 1656655"/>
              <a:gd name="connsiteY5304" fmla="*/ 950316 h 1864576"/>
              <a:gd name="connsiteX5305" fmla="*/ 1001429 w 1656655"/>
              <a:gd name="connsiteY5305" fmla="*/ 1188675 h 1864576"/>
              <a:gd name="connsiteX5306" fmla="*/ 991147 w 1656655"/>
              <a:gd name="connsiteY5306" fmla="*/ 1188675 h 1864576"/>
              <a:gd name="connsiteX5307" fmla="*/ 996579 w 1656655"/>
              <a:gd name="connsiteY5307" fmla="*/ 930243 h 1864576"/>
              <a:gd name="connsiteX5308" fmla="*/ 1001429 w 1656655"/>
              <a:gd name="connsiteY5308" fmla="*/ 1188675 h 1864576"/>
              <a:gd name="connsiteX5309" fmla="*/ 922642 w 1656655"/>
              <a:gd name="connsiteY5309" fmla="*/ 1188871 h 1864576"/>
              <a:gd name="connsiteX5310" fmla="*/ 1070130 w 1656655"/>
              <a:gd name="connsiteY5310" fmla="*/ 1188871 h 1864576"/>
              <a:gd name="connsiteX5311" fmla="*/ 997744 w 1656655"/>
              <a:gd name="connsiteY5311" fmla="*/ 1224534 h 1864576"/>
              <a:gd name="connsiteX5312" fmla="*/ 922642 w 1656655"/>
              <a:gd name="connsiteY5312" fmla="*/ 1188871 h 1864576"/>
              <a:gd name="connsiteX5313" fmla="*/ 827941 w 1656655"/>
              <a:gd name="connsiteY5313" fmla="*/ 849357 h 1864576"/>
              <a:gd name="connsiteX5314" fmla="*/ 818820 w 1656655"/>
              <a:gd name="connsiteY5314" fmla="*/ 858519 h 1864576"/>
              <a:gd name="connsiteX5315" fmla="*/ 827941 w 1656655"/>
              <a:gd name="connsiteY5315" fmla="*/ 867681 h 1864576"/>
              <a:gd name="connsiteX5316" fmla="*/ 837063 w 1656655"/>
              <a:gd name="connsiteY5316" fmla="*/ 858519 h 1864576"/>
              <a:gd name="connsiteX5317" fmla="*/ 827941 w 1656655"/>
              <a:gd name="connsiteY5317" fmla="*/ 849357 h 1864576"/>
              <a:gd name="connsiteX5318" fmla="*/ 827941 w 1656655"/>
              <a:gd name="connsiteY5318" fmla="*/ 813890 h 1864576"/>
              <a:gd name="connsiteX5319" fmla="*/ 818820 w 1656655"/>
              <a:gd name="connsiteY5319" fmla="*/ 823047 h 1864576"/>
              <a:gd name="connsiteX5320" fmla="*/ 827941 w 1656655"/>
              <a:gd name="connsiteY5320" fmla="*/ 832209 h 1864576"/>
              <a:gd name="connsiteX5321" fmla="*/ 837063 w 1656655"/>
              <a:gd name="connsiteY5321" fmla="*/ 823047 h 1864576"/>
              <a:gd name="connsiteX5322" fmla="*/ 827941 w 1656655"/>
              <a:gd name="connsiteY5322" fmla="*/ 813890 h 1864576"/>
              <a:gd name="connsiteX5323" fmla="*/ 817459 w 1656655"/>
              <a:gd name="connsiteY5323" fmla="*/ 796933 h 1864576"/>
              <a:gd name="connsiteX5324" fmla="*/ 814357 w 1656655"/>
              <a:gd name="connsiteY5324" fmla="*/ 797908 h 1864576"/>
              <a:gd name="connsiteX5325" fmla="*/ 810863 w 1656655"/>
              <a:gd name="connsiteY5325" fmla="*/ 799074 h 1864576"/>
              <a:gd name="connsiteX5326" fmla="*/ 816295 w 1656655"/>
              <a:gd name="connsiteY5326" fmla="*/ 801999 h 1864576"/>
              <a:gd name="connsiteX5327" fmla="*/ 817459 w 1656655"/>
              <a:gd name="connsiteY5327" fmla="*/ 796933 h 1864576"/>
              <a:gd name="connsiteX5328" fmla="*/ 838614 w 1656655"/>
              <a:gd name="connsiteY5328" fmla="*/ 796933 h 1864576"/>
              <a:gd name="connsiteX5329" fmla="*/ 841717 w 1656655"/>
              <a:gd name="connsiteY5329" fmla="*/ 797908 h 1864576"/>
              <a:gd name="connsiteX5330" fmla="*/ 845211 w 1656655"/>
              <a:gd name="connsiteY5330" fmla="*/ 799074 h 1864576"/>
              <a:gd name="connsiteX5331" fmla="*/ 839779 w 1656655"/>
              <a:gd name="connsiteY5331" fmla="*/ 801999 h 1864576"/>
              <a:gd name="connsiteX5332" fmla="*/ 838614 w 1656655"/>
              <a:gd name="connsiteY5332" fmla="*/ 796933 h 1864576"/>
              <a:gd name="connsiteX5333" fmla="*/ 827941 w 1656655"/>
              <a:gd name="connsiteY5333" fmla="*/ 780951 h 1864576"/>
              <a:gd name="connsiteX5334" fmla="*/ 815522 w 1656655"/>
              <a:gd name="connsiteY5334" fmla="*/ 781730 h 1864576"/>
              <a:gd name="connsiteX5335" fmla="*/ 807565 w 1656655"/>
              <a:gd name="connsiteY5335" fmla="*/ 785821 h 1864576"/>
              <a:gd name="connsiteX5336" fmla="*/ 804071 w 1656655"/>
              <a:gd name="connsiteY5336" fmla="*/ 794983 h 1864576"/>
              <a:gd name="connsiteX5337" fmla="*/ 808534 w 1656655"/>
              <a:gd name="connsiteY5337" fmla="*/ 797908 h 1864576"/>
              <a:gd name="connsiteX5338" fmla="*/ 819402 w 1656655"/>
              <a:gd name="connsiteY5338" fmla="*/ 782122 h 1864576"/>
              <a:gd name="connsiteX5339" fmla="*/ 827746 w 1656655"/>
              <a:gd name="connsiteY5339" fmla="*/ 781343 h 1864576"/>
              <a:gd name="connsiteX5340" fmla="*/ 836089 w 1656655"/>
              <a:gd name="connsiteY5340" fmla="*/ 782122 h 1864576"/>
              <a:gd name="connsiteX5341" fmla="*/ 846958 w 1656655"/>
              <a:gd name="connsiteY5341" fmla="*/ 797908 h 1864576"/>
              <a:gd name="connsiteX5342" fmla="*/ 851421 w 1656655"/>
              <a:gd name="connsiteY5342" fmla="*/ 794983 h 1864576"/>
              <a:gd name="connsiteX5343" fmla="*/ 847927 w 1656655"/>
              <a:gd name="connsiteY5343" fmla="*/ 785821 h 1864576"/>
              <a:gd name="connsiteX5344" fmla="*/ 839970 w 1656655"/>
              <a:gd name="connsiteY5344" fmla="*/ 781730 h 1864576"/>
              <a:gd name="connsiteX5345" fmla="*/ 827941 w 1656655"/>
              <a:gd name="connsiteY5345" fmla="*/ 780951 h 1864576"/>
              <a:gd name="connsiteX5346" fmla="*/ 827941 w 1656655"/>
              <a:gd name="connsiteY5346" fmla="*/ 788163 h 1864576"/>
              <a:gd name="connsiteX5347" fmla="*/ 819206 w 1656655"/>
              <a:gd name="connsiteY5347" fmla="*/ 790304 h 1864576"/>
              <a:gd name="connsiteX5348" fmla="*/ 819984 w 1656655"/>
              <a:gd name="connsiteY5348" fmla="*/ 791279 h 1864576"/>
              <a:gd name="connsiteX5349" fmla="*/ 822505 w 1656655"/>
              <a:gd name="connsiteY5349" fmla="*/ 807457 h 1864576"/>
              <a:gd name="connsiteX5350" fmla="*/ 827941 w 1656655"/>
              <a:gd name="connsiteY5350" fmla="*/ 806482 h 1864576"/>
              <a:gd name="connsiteX5351" fmla="*/ 833373 w 1656655"/>
              <a:gd name="connsiteY5351" fmla="*/ 807457 h 1864576"/>
              <a:gd name="connsiteX5352" fmla="*/ 835898 w 1656655"/>
              <a:gd name="connsiteY5352" fmla="*/ 791279 h 1864576"/>
              <a:gd name="connsiteX5353" fmla="*/ 836672 w 1656655"/>
              <a:gd name="connsiteY5353" fmla="*/ 790304 h 1864576"/>
              <a:gd name="connsiteX5354" fmla="*/ 827941 w 1656655"/>
              <a:gd name="connsiteY5354" fmla="*/ 788163 h 1864576"/>
              <a:gd name="connsiteX5355" fmla="*/ 827941 w 1656655"/>
              <a:gd name="connsiteY5355" fmla="*/ 874893 h 1864576"/>
              <a:gd name="connsiteX5356" fmla="*/ 827550 w 1656655"/>
              <a:gd name="connsiteY5356" fmla="*/ 874893 h 1864576"/>
              <a:gd name="connsiteX5357" fmla="*/ 819789 w 1656655"/>
              <a:gd name="connsiteY5357" fmla="*/ 872943 h 1864576"/>
              <a:gd name="connsiteX5358" fmla="*/ 817655 w 1656655"/>
              <a:gd name="connsiteY5358" fmla="*/ 873526 h 1864576"/>
              <a:gd name="connsiteX5359" fmla="*/ 807173 w 1656655"/>
              <a:gd name="connsiteY5359" fmla="*/ 881321 h 1864576"/>
              <a:gd name="connsiteX5360" fmla="*/ 806400 w 1656655"/>
              <a:gd name="connsiteY5360" fmla="*/ 882879 h 1864576"/>
              <a:gd name="connsiteX5361" fmla="*/ 807755 w 1656655"/>
              <a:gd name="connsiteY5361" fmla="*/ 884638 h 1864576"/>
              <a:gd name="connsiteX5362" fmla="*/ 816877 w 1656655"/>
              <a:gd name="connsiteY5362" fmla="*/ 892237 h 1864576"/>
              <a:gd name="connsiteX5363" fmla="*/ 822700 w 1656655"/>
              <a:gd name="connsiteY5363" fmla="*/ 889900 h 1864576"/>
              <a:gd name="connsiteX5364" fmla="*/ 828132 w 1656655"/>
              <a:gd name="connsiteY5364" fmla="*/ 885608 h 1864576"/>
              <a:gd name="connsiteX5365" fmla="*/ 833569 w 1656655"/>
              <a:gd name="connsiteY5365" fmla="*/ 889900 h 1864576"/>
              <a:gd name="connsiteX5366" fmla="*/ 839387 w 1656655"/>
              <a:gd name="connsiteY5366" fmla="*/ 892237 h 1864576"/>
              <a:gd name="connsiteX5367" fmla="*/ 848509 w 1656655"/>
              <a:gd name="connsiteY5367" fmla="*/ 884638 h 1864576"/>
              <a:gd name="connsiteX5368" fmla="*/ 849870 w 1656655"/>
              <a:gd name="connsiteY5368" fmla="*/ 882879 h 1864576"/>
              <a:gd name="connsiteX5369" fmla="*/ 849091 w 1656655"/>
              <a:gd name="connsiteY5369" fmla="*/ 881321 h 1864576"/>
              <a:gd name="connsiteX5370" fmla="*/ 838614 w 1656655"/>
              <a:gd name="connsiteY5370" fmla="*/ 873526 h 1864576"/>
              <a:gd name="connsiteX5371" fmla="*/ 836481 w 1656655"/>
              <a:gd name="connsiteY5371" fmla="*/ 872943 h 1864576"/>
              <a:gd name="connsiteX5372" fmla="*/ 828715 w 1656655"/>
              <a:gd name="connsiteY5372" fmla="*/ 874893 h 1864576"/>
              <a:gd name="connsiteX5373" fmla="*/ 827941 w 1656655"/>
              <a:gd name="connsiteY5373" fmla="*/ 874893 h 1864576"/>
              <a:gd name="connsiteX5374" fmla="*/ 810085 w 1656655"/>
              <a:gd name="connsiteY5374" fmla="*/ 904907 h 1864576"/>
              <a:gd name="connsiteX5375" fmla="*/ 806982 w 1656655"/>
              <a:gd name="connsiteY5375" fmla="*/ 892624 h 1864576"/>
              <a:gd name="connsiteX5376" fmla="*/ 782529 w 1656655"/>
              <a:gd name="connsiteY5376" fmla="*/ 896720 h 1864576"/>
              <a:gd name="connsiteX5377" fmla="*/ 805039 w 1656655"/>
              <a:gd name="connsiteY5377" fmla="*/ 902565 h 1864576"/>
              <a:gd name="connsiteX5378" fmla="*/ 806786 w 1656655"/>
              <a:gd name="connsiteY5378" fmla="*/ 904711 h 1864576"/>
              <a:gd name="connsiteX5379" fmla="*/ 810085 w 1656655"/>
              <a:gd name="connsiteY5379" fmla="*/ 904907 h 1864576"/>
              <a:gd name="connsiteX5380" fmla="*/ 813383 w 1656655"/>
              <a:gd name="connsiteY5380" fmla="*/ 811357 h 1864576"/>
              <a:gd name="connsiteX5381" fmla="*/ 785441 w 1656655"/>
              <a:gd name="connsiteY5381" fmla="*/ 796350 h 1864576"/>
              <a:gd name="connsiteX5382" fmla="*/ 718878 w 1656655"/>
              <a:gd name="connsiteY5382" fmla="*/ 820127 h 1864576"/>
              <a:gd name="connsiteX5383" fmla="*/ 730329 w 1656655"/>
              <a:gd name="connsiteY5383" fmla="*/ 870993 h 1864576"/>
              <a:gd name="connsiteX5384" fmla="*/ 765260 w 1656655"/>
              <a:gd name="connsiteY5384" fmla="*/ 883271 h 1864576"/>
              <a:gd name="connsiteX5385" fmla="*/ 797474 w 1656655"/>
              <a:gd name="connsiteY5385" fmla="*/ 878009 h 1864576"/>
              <a:gd name="connsiteX5386" fmla="*/ 812996 w 1656655"/>
              <a:gd name="connsiteY5386" fmla="*/ 865927 h 1864576"/>
              <a:gd name="connsiteX5387" fmla="*/ 790682 w 1656655"/>
              <a:gd name="connsiteY5387" fmla="*/ 876451 h 1864576"/>
              <a:gd name="connsiteX5388" fmla="*/ 743718 w 1656655"/>
              <a:gd name="connsiteY5388" fmla="*/ 866902 h 1864576"/>
              <a:gd name="connsiteX5389" fmla="*/ 739838 w 1656655"/>
              <a:gd name="connsiteY5389" fmla="*/ 818956 h 1864576"/>
              <a:gd name="connsiteX5390" fmla="*/ 784858 w 1656655"/>
              <a:gd name="connsiteY5390" fmla="*/ 801999 h 1864576"/>
              <a:gd name="connsiteX5391" fmla="*/ 810863 w 1656655"/>
              <a:gd name="connsiteY5391" fmla="*/ 812327 h 1864576"/>
              <a:gd name="connsiteX5392" fmla="*/ 813383 w 1656655"/>
              <a:gd name="connsiteY5392" fmla="*/ 811357 h 1864576"/>
              <a:gd name="connsiteX5393" fmla="*/ 845793 w 1656655"/>
              <a:gd name="connsiteY5393" fmla="*/ 904907 h 1864576"/>
              <a:gd name="connsiteX5394" fmla="*/ 848901 w 1656655"/>
              <a:gd name="connsiteY5394" fmla="*/ 892624 h 1864576"/>
              <a:gd name="connsiteX5395" fmla="*/ 873349 w 1656655"/>
              <a:gd name="connsiteY5395" fmla="*/ 896720 h 1864576"/>
              <a:gd name="connsiteX5396" fmla="*/ 850838 w 1656655"/>
              <a:gd name="connsiteY5396" fmla="*/ 902565 h 1864576"/>
              <a:gd name="connsiteX5397" fmla="*/ 849091 w 1656655"/>
              <a:gd name="connsiteY5397" fmla="*/ 904711 h 1864576"/>
              <a:gd name="connsiteX5398" fmla="*/ 845793 w 1656655"/>
              <a:gd name="connsiteY5398" fmla="*/ 904907 h 1864576"/>
              <a:gd name="connsiteX5399" fmla="*/ 842691 w 1656655"/>
              <a:gd name="connsiteY5399" fmla="*/ 811357 h 1864576"/>
              <a:gd name="connsiteX5400" fmla="*/ 870633 w 1656655"/>
              <a:gd name="connsiteY5400" fmla="*/ 796350 h 1864576"/>
              <a:gd name="connsiteX5401" fmla="*/ 937195 w 1656655"/>
              <a:gd name="connsiteY5401" fmla="*/ 820127 h 1864576"/>
              <a:gd name="connsiteX5402" fmla="*/ 925744 w 1656655"/>
              <a:gd name="connsiteY5402" fmla="*/ 870993 h 1864576"/>
              <a:gd name="connsiteX5403" fmla="*/ 890814 w 1656655"/>
              <a:gd name="connsiteY5403" fmla="*/ 883271 h 1864576"/>
              <a:gd name="connsiteX5404" fmla="*/ 858600 w 1656655"/>
              <a:gd name="connsiteY5404" fmla="*/ 878009 h 1864576"/>
              <a:gd name="connsiteX5405" fmla="*/ 843077 w 1656655"/>
              <a:gd name="connsiteY5405" fmla="*/ 865927 h 1864576"/>
              <a:gd name="connsiteX5406" fmla="*/ 865392 w 1656655"/>
              <a:gd name="connsiteY5406" fmla="*/ 876451 h 1864576"/>
              <a:gd name="connsiteX5407" fmla="*/ 912356 w 1656655"/>
              <a:gd name="connsiteY5407" fmla="*/ 866902 h 1864576"/>
              <a:gd name="connsiteX5408" fmla="*/ 916236 w 1656655"/>
              <a:gd name="connsiteY5408" fmla="*/ 818956 h 1864576"/>
              <a:gd name="connsiteX5409" fmla="*/ 871215 w 1656655"/>
              <a:gd name="connsiteY5409" fmla="*/ 801999 h 1864576"/>
              <a:gd name="connsiteX5410" fmla="*/ 845211 w 1656655"/>
              <a:gd name="connsiteY5410" fmla="*/ 812327 h 1864576"/>
              <a:gd name="connsiteX5411" fmla="*/ 842691 w 1656655"/>
              <a:gd name="connsiteY5411" fmla="*/ 811357 h 1864576"/>
              <a:gd name="connsiteX5412" fmla="*/ 827941 w 1656655"/>
              <a:gd name="connsiteY5412" fmla="*/ 895162 h 1864576"/>
              <a:gd name="connsiteX5413" fmla="*/ 806786 w 1656655"/>
              <a:gd name="connsiteY5413" fmla="*/ 920301 h 1864576"/>
              <a:gd name="connsiteX5414" fmla="*/ 797474 w 1656655"/>
              <a:gd name="connsiteY5414" fmla="*/ 917185 h 1864576"/>
              <a:gd name="connsiteX5415" fmla="*/ 695976 w 1656655"/>
              <a:gd name="connsiteY5415" fmla="*/ 926343 h 1864576"/>
              <a:gd name="connsiteX5416" fmla="*/ 681619 w 1656655"/>
              <a:gd name="connsiteY5416" fmla="*/ 924981 h 1864576"/>
              <a:gd name="connsiteX5417" fmla="*/ 673466 w 1656655"/>
              <a:gd name="connsiteY5417" fmla="*/ 919718 h 1864576"/>
              <a:gd name="connsiteX5418" fmla="*/ 631547 w 1656655"/>
              <a:gd name="connsiteY5418" fmla="*/ 915235 h 1864576"/>
              <a:gd name="connsiteX5419" fmla="*/ 629805 w 1656655"/>
              <a:gd name="connsiteY5419" fmla="*/ 940767 h 1864576"/>
              <a:gd name="connsiteX5420" fmla="*/ 648435 w 1656655"/>
              <a:gd name="connsiteY5420" fmla="*/ 941742 h 1864576"/>
              <a:gd name="connsiteX5421" fmla="*/ 659299 w 1656655"/>
              <a:gd name="connsiteY5421" fmla="*/ 923227 h 1864576"/>
              <a:gd name="connsiteX5422" fmla="*/ 668616 w 1656655"/>
              <a:gd name="connsiteY5422" fmla="*/ 933751 h 1864576"/>
              <a:gd name="connsiteX5423" fmla="*/ 668616 w 1656655"/>
              <a:gd name="connsiteY5423" fmla="*/ 941546 h 1864576"/>
              <a:gd name="connsiteX5424" fmla="*/ 827941 w 1656655"/>
              <a:gd name="connsiteY5424" fmla="*/ 941546 h 1864576"/>
              <a:gd name="connsiteX5425" fmla="*/ 987267 w 1656655"/>
              <a:gd name="connsiteY5425" fmla="*/ 941546 h 1864576"/>
              <a:gd name="connsiteX5426" fmla="*/ 987267 w 1656655"/>
              <a:gd name="connsiteY5426" fmla="*/ 933751 h 1864576"/>
              <a:gd name="connsiteX5427" fmla="*/ 996579 w 1656655"/>
              <a:gd name="connsiteY5427" fmla="*/ 923227 h 1864576"/>
              <a:gd name="connsiteX5428" fmla="*/ 1007448 w 1656655"/>
              <a:gd name="connsiteY5428" fmla="*/ 941742 h 1864576"/>
              <a:gd name="connsiteX5429" fmla="*/ 1026078 w 1656655"/>
              <a:gd name="connsiteY5429" fmla="*/ 940767 h 1864576"/>
              <a:gd name="connsiteX5430" fmla="*/ 1024331 w 1656655"/>
              <a:gd name="connsiteY5430" fmla="*/ 915235 h 1864576"/>
              <a:gd name="connsiteX5431" fmla="*/ 982412 w 1656655"/>
              <a:gd name="connsiteY5431" fmla="*/ 919718 h 1864576"/>
              <a:gd name="connsiteX5432" fmla="*/ 974264 w 1656655"/>
              <a:gd name="connsiteY5432" fmla="*/ 924981 h 1864576"/>
              <a:gd name="connsiteX5433" fmla="*/ 959902 w 1656655"/>
              <a:gd name="connsiteY5433" fmla="*/ 926343 h 1864576"/>
              <a:gd name="connsiteX5434" fmla="*/ 858409 w 1656655"/>
              <a:gd name="connsiteY5434" fmla="*/ 917185 h 1864576"/>
              <a:gd name="connsiteX5435" fmla="*/ 849091 w 1656655"/>
              <a:gd name="connsiteY5435" fmla="*/ 920301 h 1864576"/>
              <a:gd name="connsiteX5436" fmla="*/ 827941 w 1656655"/>
              <a:gd name="connsiteY5436" fmla="*/ 895162 h 1864576"/>
              <a:gd name="connsiteX5437" fmla="*/ 827941 w 1656655"/>
              <a:gd name="connsiteY5437" fmla="*/ 960644 h 1864576"/>
              <a:gd name="connsiteX5438" fmla="*/ 933701 w 1656655"/>
              <a:gd name="connsiteY5438" fmla="*/ 1066864 h 1864576"/>
              <a:gd name="connsiteX5439" fmla="*/ 827941 w 1656655"/>
              <a:gd name="connsiteY5439" fmla="*/ 1173085 h 1864576"/>
              <a:gd name="connsiteX5440" fmla="*/ 722177 w 1656655"/>
              <a:gd name="connsiteY5440" fmla="*/ 1066864 h 1864576"/>
              <a:gd name="connsiteX5441" fmla="*/ 827941 w 1656655"/>
              <a:gd name="connsiteY5441" fmla="*/ 960644 h 1864576"/>
              <a:gd name="connsiteX5442" fmla="*/ 827941 w 1656655"/>
              <a:gd name="connsiteY5442" fmla="*/ 1345565 h 1864576"/>
              <a:gd name="connsiteX5443" fmla="*/ 815712 w 1656655"/>
              <a:gd name="connsiteY5443" fmla="*/ 1344008 h 1864576"/>
              <a:gd name="connsiteX5444" fmla="*/ 807369 w 1656655"/>
              <a:gd name="connsiteY5444" fmla="*/ 1340499 h 1864576"/>
              <a:gd name="connsiteX5445" fmla="*/ 804457 w 1656655"/>
              <a:gd name="connsiteY5445" fmla="*/ 1312822 h 1864576"/>
              <a:gd name="connsiteX5446" fmla="*/ 803684 w 1656655"/>
              <a:gd name="connsiteY5446" fmla="*/ 1312822 h 1864576"/>
              <a:gd name="connsiteX5447" fmla="*/ 802710 w 1656655"/>
              <a:gd name="connsiteY5447" fmla="*/ 1322959 h 1864576"/>
              <a:gd name="connsiteX5448" fmla="*/ 796892 w 1656655"/>
              <a:gd name="connsiteY5448" fmla="*/ 1325100 h 1864576"/>
              <a:gd name="connsiteX5449" fmla="*/ 744105 w 1656655"/>
              <a:gd name="connsiteY5449" fmla="*/ 1324909 h 1864576"/>
              <a:gd name="connsiteX5450" fmla="*/ 740224 w 1656655"/>
              <a:gd name="connsiteY5450" fmla="*/ 1321205 h 1864576"/>
              <a:gd name="connsiteX5451" fmla="*/ 740224 w 1656655"/>
              <a:gd name="connsiteY5451" fmla="*/ 1314968 h 1864576"/>
              <a:gd name="connsiteX5452" fmla="*/ 750510 w 1656655"/>
              <a:gd name="connsiteY5452" fmla="*/ 1303077 h 1864576"/>
              <a:gd name="connsiteX5453" fmla="*/ 741193 w 1656655"/>
              <a:gd name="connsiteY5453" fmla="*/ 1292749 h 1864576"/>
              <a:gd name="connsiteX5454" fmla="*/ 746630 w 1656655"/>
              <a:gd name="connsiteY5454" fmla="*/ 1279300 h 1864576"/>
              <a:gd name="connsiteX5455" fmla="*/ 745074 w 1656655"/>
              <a:gd name="connsiteY5455" fmla="*/ 1267414 h 1864576"/>
              <a:gd name="connsiteX5456" fmla="*/ 740224 w 1656655"/>
              <a:gd name="connsiteY5456" fmla="*/ 1256498 h 1864576"/>
              <a:gd name="connsiteX5457" fmla="*/ 743136 w 1656655"/>
              <a:gd name="connsiteY5457" fmla="*/ 1249482 h 1864576"/>
              <a:gd name="connsiteX5458" fmla="*/ 799803 w 1656655"/>
              <a:gd name="connsiteY5458" fmla="*/ 1249482 h 1864576"/>
              <a:gd name="connsiteX5459" fmla="*/ 803875 w 1656655"/>
              <a:gd name="connsiteY5459" fmla="*/ 1254357 h 1864576"/>
              <a:gd name="connsiteX5460" fmla="*/ 804457 w 1656655"/>
              <a:gd name="connsiteY5460" fmla="*/ 1263710 h 1864576"/>
              <a:gd name="connsiteX5461" fmla="*/ 804457 w 1656655"/>
              <a:gd name="connsiteY5461" fmla="*/ 1177759 h 1864576"/>
              <a:gd name="connsiteX5462" fmla="*/ 714220 w 1656655"/>
              <a:gd name="connsiteY5462" fmla="*/ 1066668 h 1864576"/>
              <a:gd name="connsiteX5463" fmla="*/ 804071 w 1656655"/>
              <a:gd name="connsiteY5463" fmla="*/ 955774 h 1864576"/>
              <a:gd name="connsiteX5464" fmla="*/ 804266 w 1656655"/>
              <a:gd name="connsiteY5464" fmla="*/ 949341 h 1864576"/>
              <a:gd name="connsiteX5465" fmla="*/ 674048 w 1656655"/>
              <a:gd name="connsiteY5465" fmla="*/ 949341 h 1864576"/>
              <a:gd name="connsiteX5466" fmla="*/ 672497 w 1656655"/>
              <a:gd name="connsiteY5466" fmla="*/ 954020 h 1864576"/>
              <a:gd name="connsiteX5467" fmla="*/ 711699 w 1656655"/>
              <a:gd name="connsiteY5467" fmla="*/ 1168210 h 1864576"/>
              <a:gd name="connsiteX5468" fmla="*/ 719651 w 1656655"/>
              <a:gd name="connsiteY5468" fmla="*/ 1169381 h 1864576"/>
              <a:gd name="connsiteX5469" fmla="*/ 745074 w 1656655"/>
              <a:gd name="connsiteY5469" fmla="*/ 1180292 h 1864576"/>
              <a:gd name="connsiteX5470" fmla="*/ 744687 w 1656655"/>
              <a:gd name="connsiteY5470" fmla="*/ 1182830 h 1864576"/>
              <a:gd name="connsiteX5471" fmla="*/ 657165 w 1656655"/>
              <a:gd name="connsiteY5471" fmla="*/ 1230384 h 1864576"/>
              <a:gd name="connsiteX5472" fmla="*/ 577987 w 1656655"/>
              <a:gd name="connsiteY5472" fmla="*/ 1187700 h 1864576"/>
              <a:gd name="connsiteX5473" fmla="*/ 574498 w 1656655"/>
              <a:gd name="connsiteY5473" fmla="*/ 1180101 h 1864576"/>
              <a:gd name="connsiteX5474" fmla="*/ 606708 w 1656655"/>
              <a:gd name="connsiteY5474" fmla="*/ 1168406 h 1864576"/>
              <a:gd name="connsiteX5475" fmla="*/ 608846 w 1656655"/>
              <a:gd name="connsiteY5475" fmla="*/ 1165677 h 1864576"/>
              <a:gd name="connsiteX5476" fmla="*/ 646688 w 1656655"/>
              <a:gd name="connsiteY5476" fmla="*/ 961423 h 1864576"/>
              <a:gd name="connsiteX5477" fmla="*/ 647853 w 1656655"/>
              <a:gd name="connsiteY5477" fmla="*/ 952653 h 1864576"/>
              <a:gd name="connsiteX5478" fmla="*/ 643581 w 1656655"/>
              <a:gd name="connsiteY5478" fmla="*/ 949929 h 1864576"/>
              <a:gd name="connsiteX5479" fmla="*/ 612144 w 1656655"/>
              <a:gd name="connsiteY5479" fmla="*/ 931414 h 1864576"/>
              <a:gd name="connsiteX5480" fmla="*/ 631939 w 1656655"/>
              <a:gd name="connsiteY5480" fmla="*/ 906852 h 1864576"/>
              <a:gd name="connsiteX5481" fmla="*/ 684335 w 1656655"/>
              <a:gd name="connsiteY5481" fmla="*/ 917572 h 1864576"/>
              <a:gd name="connsiteX5482" fmla="*/ 695394 w 1656655"/>
              <a:gd name="connsiteY5482" fmla="*/ 917964 h 1864576"/>
              <a:gd name="connsiteX5483" fmla="*/ 801159 w 1656655"/>
              <a:gd name="connsiteY5483" fmla="*/ 909973 h 1864576"/>
              <a:gd name="connsiteX5484" fmla="*/ 793980 w 1656655"/>
              <a:gd name="connsiteY5484" fmla="*/ 904515 h 1864576"/>
              <a:gd name="connsiteX5485" fmla="*/ 780009 w 1656655"/>
              <a:gd name="connsiteY5485" fmla="*/ 904319 h 1864576"/>
              <a:gd name="connsiteX5486" fmla="*/ 774768 w 1656655"/>
              <a:gd name="connsiteY5486" fmla="*/ 901786 h 1864576"/>
              <a:gd name="connsiteX5487" fmla="*/ 775933 w 1656655"/>
              <a:gd name="connsiteY5487" fmla="*/ 891066 h 1864576"/>
              <a:gd name="connsiteX5488" fmla="*/ 719265 w 1656655"/>
              <a:gd name="connsiteY5488" fmla="*/ 871189 h 1864576"/>
              <a:gd name="connsiteX5489" fmla="*/ 712859 w 1656655"/>
              <a:gd name="connsiteY5489" fmla="*/ 815835 h 1864576"/>
              <a:gd name="connsiteX5490" fmla="*/ 734792 w 1656655"/>
              <a:gd name="connsiteY5490" fmla="*/ 796350 h 1864576"/>
              <a:gd name="connsiteX5491" fmla="*/ 797082 w 1656655"/>
              <a:gd name="connsiteY5491" fmla="*/ 792646 h 1864576"/>
              <a:gd name="connsiteX5492" fmla="*/ 820567 w 1656655"/>
              <a:gd name="connsiteY5492" fmla="*/ 773739 h 1864576"/>
              <a:gd name="connsiteX5493" fmla="*/ 827550 w 1656655"/>
              <a:gd name="connsiteY5493" fmla="*/ 773739 h 1864576"/>
              <a:gd name="connsiteX5494" fmla="*/ 834538 w 1656655"/>
              <a:gd name="connsiteY5494" fmla="*/ 773739 h 1864576"/>
              <a:gd name="connsiteX5495" fmla="*/ 858017 w 1656655"/>
              <a:gd name="connsiteY5495" fmla="*/ 792646 h 1864576"/>
              <a:gd name="connsiteX5496" fmla="*/ 920313 w 1656655"/>
              <a:gd name="connsiteY5496" fmla="*/ 796350 h 1864576"/>
              <a:gd name="connsiteX5497" fmla="*/ 942241 w 1656655"/>
              <a:gd name="connsiteY5497" fmla="*/ 815835 h 1864576"/>
              <a:gd name="connsiteX5498" fmla="*/ 935840 w 1656655"/>
              <a:gd name="connsiteY5498" fmla="*/ 871189 h 1864576"/>
              <a:gd name="connsiteX5499" fmla="*/ 879172 w 1656655"/>
              <a:gd name="connsiteY5499" fmla="*/ 891066 h 1864576"/>
              <a:gd name="connsiteX5500" fmla="*/ 880337 w 1656655"/>
              <a:gd name="connsiteY5500" fmla="*/ 901786 h 1864576"/>
              <a:gd name="connsiteX5501" fmla="*/ 875096 w 1656655"/>
              <a:gd name="connsiteY5501" fmla="*/ 904319 h 1864576"/>
              <a:gd name="connsiteX5502" fmla="*/ 861125 w 1656655"/>
              <a:gd name="connsiteY5502" fmla="*/ 904515 h 1864576"/>
              <a:gd name="connsiteX5503" fmla="*/ 853946 w 1656655"/>
              <a:gd name="connsiteY5503" fmla="*/ 909973 h 1864576"/>
              <a:gd name="connsiteX5504" fmla="*/ 959706 w 1656655"/>
              <a:gd name="connsiteY5504" fmla="*/ 917964 h 1864576"/>
              <a:gd name="connsiteX5505" fmla="*/ 970770 w 1656655"/>
              <a:gd name="connsiteY5505" fmla="*/ 917572 h 1864576"/>
              <a:gd name="connsiteX5506" fmla="*/ 1023166 w 1656655"/>
              <a:gd name="connsiteY5506" fmla="*/ 906852 h 1864576"/>
              <a:gd name="connsiteX5507" fmla="*/ 1042960 w 1656655"/>
              <a:gd name="connsiteY5507" fmla="*/ 931414 h 1864576"/>
              <a:gd name="connsiteX5508" fmla="*/ 1011524 w 1656655"/>
              <a:gd name="connsiteY5508" fmla="*/ 949929 h 1864576"/>
              <a:gd name="connsiteX5509" fmla="*/ 1007252 w 1656655"/>
              <a:gd name="connsiteY5509" fmla="*/ 952653 h 1864576"/>
              <a:gd name="connsiteX5510" fmla="*/ 1008417 w 1656655"/>
              <a:gd name="connsiteY5510" fmla="*/ 961423 h 1864576"/>
              <a:gd name="connsiteX5511" fmla="*/ 1046259 w 1656655"/>
              <a:gd name="connsiteY5511" fmla="*/ 1165677 h 1864576"/>
              <a:gd name="connsiteX5512" fmla="*/ 1048392 w 1656655"/>
              <a:gd name="connsiteY5512" fmla="*/ 1168406 h 1864576"/>
              <a:gd name="connsiteX5513" fmla="*/ 1080607 w 1656655"/>
              <a:gd name="connsiteY5513" fmla="*/ 1180101 h 1864576"/>
              <a:gd name="connsiteX5514" fmla="*/ 1077113 w 1656655"/>
              <a:gd name="connsiteY5514" fmla="*/ 1187700 h 1864576"/>
              <a:gd name="connsiteX5515" fmla="*/ 997939 w 1656655"/>
              <a:gd name="connsiteY5515" fmla="*/ 1230384 h 1864576"/>
              <a:gd name="connsiteX5516" fmla="*/ 910418 w 1656655"/>
              <a:gd name="connsiteY5516" fmla="*/ 1182830 h 1864576"/>
              <a:gd name="connsiteX5517" fmla="*/ 910026 w 1656655"/>
              <a:gd name="connsiteY5517" fmla="*/ 1180292 h 1864576"/>
              <a:gd name="connsiteX5518" fmla="*/ 935448 w 1656655"/>
              <a:gd name="connsiteY5518" fmla="*/ 1169381 h 1864576"/>
              <a:gd name="connsiteX5519" fmla="*/ 943405 w 1656655"/>
              <a:gd name="connsiteY5519" fmla="*/ 1168210 h 1864576"/>
              <a:gd name="connsiteX5520" fmla="*/ 982608 w 1656655"/>
              <a:gd name="connsiteY5520" fmla="*/ 954020 h 1864576"/>
              <a:gd name="connsiteX5521" fmla="*/ 981057 w 1656655"/>
              <a:gd name="connsiteY5521" fmla="*/ 949341 h 1864576"/>
              <a:gd name="connsiteX5522" fmla="*/ 850838 w 1656655"/>
              <a:gd name="connsiteY5522" fmla="*/ 949341 h 1864576"/>
              <a:gd name="connsiteX5523" fmla="*/ 851034 w 1656655"/>
              <a:gd name="connsiteY5523" fmla="*/ 955774 h 1864576"/>
              <a:gd name="connsiteX5524" fmla="*/ 940885 w 1656655"/>
              <a:gd name="connsiteY5524" fmla="*/ 1066668 h 1864576"/>
              <a:gd name="connsiteX5525" fmla="*/ 850648 w 1656655"/>
              <a:gd name="connsiteY5525" fmla="*/ 1177759 h 1864576"/>
              <a:gd name="connsiteX5526" fmla="*/ 850648 w 1656655"/>
              <a:gd name="connsiteY5526" fmla="*/ 1263710 h 1864576"/>
              <a:gd name="connsiteX5527" fmla="*/ 851225 w 1656655"/>
              <a:gd name="connsiteY5527" fmla="*/ 1254357 h 1864576"/>
              <a:gd name="connsiteX5528" fmla="*/ 855301 w 1656655"/>
              <a:gd name="connsiteY5528" fmla="*/ 1249482 h 1864576"/>
              <a:gd name="connsiteX5529" fmla="*/ 911969 w 1656655"/>
              <a:gd name="connsiteY5529" fmla="*/ 1249482 h 1864576"/>
              <a:gd name="connsiteX5530" fmla="*/ 914881 w 1656655"/>
              <a:gd name="connsiteY5530" fmla="*/ 1256498 h 1864576"/>
              <a:gd name="connsiteX5531" fmla="*/ 910026 w 1656655"/>
              <a:gd name="connsiteY5531" fmla="*/ 1267414 h 1864576"/>
              <a:gd name="connsiteX5532" fmla="*/ 908475 w 1656655"/>
              <a:gd name="connsiteY5532" fmla="*/ 1279300 h 1864576"/>
              <a:gd name="connsiteX5533" fmla="*/ 913907 w 1656655"/>
              <a:gd name="connsiteY5533" fmla="*/ 1292749 h 1864576"/>
              <a:gd name="connsiteX5534" fmla="*/ 904594 w 1656655"/>
              <a:gd name="connsiteY5534" fmla="*/ 1303077 h 1864576"/>
              <a:gd name="connsiteX5535" fmla="*/ 914881 w 1656655"/>
              <a:gd name="connsiteY5535" fmla="*/ 1314968 h 1864576"/>
              <a:gd name="connsiteX5536" fmla="*/ 914881 w 1656655"/>
              <a:gd name="connsiteY5536" fmla="*/ 1321205 h 1864576"/>
              <a:gd name="connsiteX5537" fmla="*/ 911000 w 1656655"/>
              <a:gd name="connsiteY5537" fmla="*/ 1324909 h 1864576"/>
              <a:gd name="connsiteX5538" fmla="*/ 858213 w 1656655"/>
              <a:gd name="connsiteY5538" fmla="*/ 1325100 h 1864576"/>
              <a:gd name="connsiteX5539" fmla="*/ 852390 w 1656655"/>
              <a:gd name="connsiteY5539" fmla="*/ 1322959 h 1864576"/>
              <a:gd name="connsiteX5540" fmla="*/ 851421 w 1656655"/>
              <a:gd name="connsiteY5540" fmla="*/ 1312822 h 1864576"/>
              <a:gd name="connsiteX5541" fmla="*/ 850648 w 1656655"/>
              <a:gd name="connsiteY5541" fmla="*/ 1312822 h 1864576"/>
              <a:gd name="connsiteX5542" fmla="*/ 847736 w 1656655"/>
              <a:gd name="connsiteY5542" fmla="*/ 1340499 h 1864576"/>
              <a:gd name="connsiteX5543" fmla="*/ 839387 w 1656655"/>
              <a:gd name="connsiteY5543" fmla="*/ 1344008 h 1864576"/>
              <a:gd name="connsiteX5544" fmla="*/ 827941 w 1656655"/>
              <a:gd name="connsiteY5544" fmla="*/ 1345565 h 1864576"/>
              <a:gd name="connsiteX5545" fmla="*/ 763899 w 1656655"/>
              <a:gd name="connsiteY5545" fmla="*/ 1120655 h 1864576"/>
              <a:gd name="connsiteX5546" fmla="*/ 763899 w 1656655"/>
              <a:gd name="connsiteY5546" fmla="*/ 1121630 h 1864576"/>
              <a:gd name="connsiteX5547" fmla="*/ 764095 w 1656655"/>
              <a:gd name="connsiteY5547" fmla="*/ 1122605 h 1864576"/>
              <a:gd name="connsiteX5548" fmla="*/ 768362 w 1656655"/>
              <a:gd name="connsiteY5548" fmla="*/ 1125334 h 1864576"/>
              <a:gd name="connsiteX5549" fmla="*/ 768558 w 1656655"/>
              <a:gd name="connsiteY5549" fmla="*/ 1121434 h 1864576"/>
              <a:gd name="connsiteX5550" fmla="*/ 771078 w 1656655"/>
              <a:gd name="connsiteY5550" fmla="*/ 1119293 h 1864576"/>
              <a:gd name="connsiteX5551" fmla="*/ 772825 w 1656655"/>
              <a:gd name="connsiteY5551" fmla="*/ 1112277 h 1864576"/>
              <a:gd name="connsiteX5552" fmla="*/ 773990 w 1656655"/>
              <a:gd name="connsiteY5552" fmla="*/ 1111106 h 1864576"/>
              <a:gd name="connsiteX5553" fmla="*/ 776123 w 1656655"/>
              <a:gd name="connsiteY5553" fmla="*/ 1106231 h 1864576"/>
              <a:gd name="connsiteX5554" fmla="*/ 776901 w 1656655"/>
              <a:gd name="connsiteY5554" fmla="*/ 1102336 h 1864576"/>
              <a:gd name="connsiteX5555" fmla="*/ 780200 w 1656655"/>
              <a:gd name="connsiteY5555" fmla="*/ 1098436 h 1864576"/>
              <a:gd name="connsiteX5556" fmla="*/ 783498 w 1656655"/>
              <a:gd name="connsiteY5556" fmla="*/ 1094541 h 1864576"/>
              <a:gd name="connsiteX5557" fmla="*/ 784472 w 1656655"/>
              <a:gd name="connsiteY5557" fmla="*/ 1090837 h 1864576"/>
              <a:gd name="connsiteX5558" fmla="*/ 784663 w 1656655"/>
              <a:gd name="connsiteY5558" fmla="*/ 1088691 h 1864576"/>
              <a:gd name="connsiteX5559" fmla="*/ 788352 w 1656655"/>
              <a:gd name="connsiteY5559" fmla="*/ 1085183 h 1864576"/>
              <a:gd name="connsiteX5560" fmla="*/ 791455 w 1656655"/>
              <a:gd name="connsiteY5560" fmla="*/ 1083625 h 1864576"/>
              <a:gd name="connsiteX5561" fmla="*/ 790290 w 1656655"/>
              <a:gd name="connsiteY5561" fmla="*/ 1086741 h 1864576"/>
              <a:gd name="connsiteX5562" fmla="*/ 789321 w 1656655"/>
              <a:gd name="connsiteY5562" fmla="*/ 1090058 h 1864576"/>
              <a:gd name="connsiteX5563" fmla="*/ 785827 w 1656655"/>
              <a:gd name="connsiteY5563" fmla="*/ 1099607 h 1864576"/>
              <a:gd name="connsiteX5564" fmla="*/ 784663 w 1656655"/>
              <a:gd name="connsiteY5564" fmla="*/ 1100582 h 1864576"/>
              <a:gd name="connsiteX5565" fmla="*/ 783307 w 1656655"/>
              <a:gd name="connsiteY5565" fmla="*/ 1101361 h 1864576"/>
              <a:gd name="connsiteX5566" fmla="*/ 779427 w 1656655"/>
              <a:gd name="connsiteY5566" fmla="*/ 1106040 h 1864576"/>
              <a:gd name="connsiteX5567" fmla="*/ 778844 w 1656655"/>
              <a:gd name="connsiteY5567" fmla="*/ 1107598 h 1864576"/>
              <a:gd name="connsiteX5568" fmla="*/ 776123 w 1656655"/>
              <a:gd name="connsiteY5568" fmla="*/ 1111302 h 1864576"/>
              <a:gd name="connsiteX5569" fmla="*/ 773021 w 1656655"/>
              <a:gd name="connsiteY5569" fmla="*/ 1116755 h 1864576"/>
              <a:gd name="connsiteX5570" fmla="*/ 771078 w 1656655"/>
              <a:gd name="connsiteY5570" fmla="*/ 1121434 h 1864576"/>
              <a:gd name="connsiteX5571" fmla="*/ 770109 w 1656655"/>
              <a:gd name="connsiteY5571" fmla="*/ 1122605 h 1864576"/>
              <a:gd name="connsiteX5572" fmla="*/ 768944 w 1656655"/>
              <a:gd name="connsiteY5572" fmla="*/ 1125722 h 1864576"/>
              <a:gd name="connsiteX5573" fmla="*/ 768749 w 1656655"/>
              <a:gd name="connsiteY5573" fmla="*/ 1127672 h 1864576"/>
              <a:gd name="connsiteX5574" fmla="*/ 768558 w 1656655"/>
              <a:gd name="connsiteY5574" fmla="*/ 1129426 h 1864576"/>
              <a:gd name="connsiteX5575" fmla="*/ 768362 w 1656655"/>
              <a:gd name="connsiteY5575" fmla="*/ 1133517 h 1864576"/>
              <a:gd name="connsiteX5576" fmla="*/ 767589 w 1656655"/>
              <a:gd name="connsiteY5576" fmla="*/ 1137025 h 1864576"/>
              <a:gd name="connsiteX5577" fmla="*/ 768362 w 1656655"/>
              <a:gd name="connsiteY5577" fmla="*/ 1140538 h 1864576"/>
              <a:gd name="connsiteX5578" fmla="*/ 771274 w 1656655"/>
              <a:gd name="connsiteY5578" fmla="*/ 1141900 h 1864576"/>
              <a:gd name="connsiteX5579" fmla="*/ 774185 w 1656655"/>
              <a:gd name="connsiteY5579" fmla="*/ 1143458 h 1864576"/>
              <a:gd name="connsiteX5580" fmla="*/ 775933 w 1656655"/>
              <a:gd name="connsiteY5580" fmla="*/ 1143262 h 1864576"/>
              <a:gd name="connsiteX5581" fmla="*/ 776515 w 1656655"/>
              <a:gd name="connsiteY5581" fmla="*/ 1141704 h 1864576"/>
              <a:gd name="connsiteX5582" fmla="*/ 776706 w 1656655"/>
              <a:gd name="connsiteY5582" fmla="*/ 1133713 h 1864576"/>
              <a:gd name="connsiteX5583" fmla="*/ 775541 w 1656655"/>
              <a:gd name="connsiteY5583" fmla="*/ 1126501 h 1864576"/>
              <a:gd name="connsiteX5584" fmla="*/ 776901 w 1656655"/>
              <a:gd name="connsiteY5584" fmla="*/ 1123580 h 1864576"/>
              <a:gd name="connsiteX5585" fmla="*/ 780978 w 1656655"/>
              <a:gd name="connsiteY5585" fmla="*/ 1116951 h 1864576"/>
              <a:gd name="connsiteX5586" fmla="*/ 781947 w 1656655"/>
              <a:gd name="connsiteY5586" fmla="*/ 1115785 h 1864576"/>
              <a:gd name="connsiteX5587" fmla="*/ 784663 w 1656655"/>
              <a:gd name="connsiteY5587" fmla="*/ 1112081 h 1864576"/>
              <a:gd name="connsiteX5588" fmla="*/ 785637 w 1656655"/>
              <a:gd name="connsiteY5588" fmla="*/ 1110910 h 1864576"/>
              <a:gd name="connsiteX5589" fmla="*/ 780591 w 1656655"/>
              <a:gd name="connsiteY5589" fmla="*/ 1121238 h 1864576"/>
              <a:gd name="connsiteX5590" fmla="*/ 779231 w 1656655"/>
              <a:gd name="connsiteY5590" fmla="*/ 1123776 h 1864576"/>
              <a:gd name="connsiteX5591" fmla="*/ 777870 w 1656655"/>
              <a:gd name="connsiteY5591" fmla="*/ 1126309 h 1864576"/>
              <a:gd name="connsiteX5592" fmla="*/ 777288 w 1656655"/>
              <a:gd name="connsiteY5592" fmla="*/ 1129426 h 1864576"/>
              <a:gd name="connsiteX5593" fmla="*/ 777680 w 1656655"/>
              <a:gd name="connsiteY5593" fmla="*/ 1132738 h 1864576"/>
              <a:gd name="connsiteX5594" fmla="*/ 778262 w 1656655"/>
              <a:gd name="connsiteY5594" fmla="*/ 1135859 h 1864576"/>
              <a:gd name="connsiteX5595" fmla="*/ 777680 w 1656655"/>
              <a:gd name="connsiteY5595" fmla="*/ 1138975 h 1864576"/>
              <a:gd name="connsiteX5596" fmla="*/ 778262 w 1656655"/>
              <a:gd name="connsiteY5596" fmla="*/ 1141900 h 1864576"/>
              <a:gd name="connsiteX5597" fmla="*/ 786219 w 1656655"/>
              <a:gd name="connsiteY5597" fmla="*/ 1142483 h 1864576"/>
              <a:gd name="connsiteX5598" fmla="*/ 786605 w 1656655"/>
              <a:gd name="connsiteY5598" fmla="*/ 1139171 h 1864576"/>
              <a:gd name="connsiteX5599" fmla="*/ 785827 w 1656655"/>
              <a:gd name="connsiteY5599" fmla="*/ 1136246 h 1864576"/>
              <a:gd name="connsiteX5600" fmla="*/ 789517 w 1656655"/>
              <a:gd name="connsiteY5600" fmla="*/ 1135663 h 1864576"/>
              <a:gd name="connsiteX5601" fmla="*/ 794171 w 1656655"/>
              <a:gd name="connsiteY5601" fmla="*/ 1133909 h 1864576"/>
              <a:gd name="connsiteX5602" fmla="*/ 798639 w 1656655"/>
              <a:gd name="connsiteY5602" fmla="*/ 1132155 h 1864576"/>
              <a:gd name="connsiteX5603" fmla="*/ 800381 w 1656655"/>
              <a:gd name="connsiteY5603" fmla="*/ 1134884 h 1864576"/>
              <a:gd name="connsiteX5604" fmla="*/ 801545 w 1656655"/>
              <a:gd name="connsiteY5604" fmla="*/ 1138196 h 1864576"/>
              <a:gd name="connsiteX5605" fmla="*/ 802710 w 1656655"/>
              <a:gd name="connsiteY5605" fmla="*/ 1139367 h 1864576"/>
              <a:gd name="connsiteX5606" fmla="*/ 805431 w 1656655"/>
              <a:gd name="connsiteY5606" fmla="*/ 1143262 h 1864576"/>
              <a:gd name="connsiteX5607" fmla="*/ 806982 w 1656655"/>
              <a:gd name="connsiteY5607" fmla="*/ 1144629 h 1864576"/>
              <a:gd name="connsiteX5608" fmla="*/ 807565 w 1656655"/>
              <a:gd name="connsiteY5608" fmla="*/ 1145212 h 1864576"/>
              <a:gd name="connsiteX5609" fmla="*/ 810085 w 1656655"/>
              <a:gd name="connsiteY5609" fmla="*/ 1146579 h 1864576"/>
              <a:gd name="connsiteX5610" fmla="*/ 813579 w 1656655"/>
              <a:gd name="connsiteY5610" fmla="*/ 1148720 h 1864576"/>
              <a:gd name="connsiteX5611" fmla="*/ 817269 w 1656655"/>
              <a:gd name="connsiteY5611" fmla="*/ 1149499 h 1864576"/>
              <a:gd name="connsiteX5612" fmla="*/ 824643 w 1656655"/>
              <a:gd name="connsiteY5612" fmla="*/ 1149499 h 1864576"/>
              <a:gd name="connsiteX5613" fmla="*/ 826194 w 1656655"/>
              <a:gd name="connsiteY5613" fmla="*/ 1147941 h 1864576"/>
              <a:gd name="connsiteX5614" fmla="*/ 827941 w 1656655"/>
              <a:gd name="connsiteY5614" fmla="*/ 1146383 h 1864576"/>
              <a:gd name="connsiteX5615" fmla="*/ 830271 w 1656655"/>
              <a:gd name="connsiteY5615" fmla="*/ 1145604 h 1864576"/>
              <a:gd name="connsiteX5616" fmla="*/ 833956 w 1656655"/>
              <a:gd name="connsiteY5616" fmla="*/ 1142875 h 1864576"/>
              <a:gd name="connsiteX5617" fmla="*/ 834925 w 1656655"/>
              <a:gd name="connsiteY5617" fmla="*/ 1140538 h 1864576"/>
              <a:gd name="connsiteX5618" fmla="*/ 835120 w 1656655"/>
              <a:gd name="connsiteY5618" fmla="*/ 1139171 h 1864576"/>
              <a:gd name="connsiteX5619" fmla="*/ 836672 w 1656655"/>
              <a:gd name="connsiteY5619" fmla="*/ 1137417 h 1864576"/>
              <a:gd name="connsiteX5620" fmla="*/ 837640 w 1656655"/>
              <a:gd name="connsiteY5620" fmla="*/ 1136638 h 1864576"/>
              <a:gd name="connsiteX5621" fmla="*/ 839583 w 1656655"/>
              <a:gd name="connsiteY5621" fmla="*/ 1137025 h 1864576"/>
              <a:gd name="connsiteX5622" fmla="*/ 840166 w 1656655"/>
              <a:gd name="connsiteY5622" fmla="*/ 1141121 h 1864576"/>
              <a:gd name="connsiteX5623" fmla="*/ 840944 w 1656655"/>
              <a:gd name="connsiteY5623" fmla="*/ 1142679 h 1864576"/>
              <a:gd name="connsiteX5624" fmla="*/ 842691 w 1656655"/>
              <a:gd name="connsiteY5624" fmla="*/ 1142679 h 1864576"/>
              <a:gd name="connsiteX5625" fmla="*/ 842108 w 1656655"/>
              <a:gd name="connsiteY5625" fmla="*/ 1143850 h 1864576"/>
              <a:gd name="connsiteX5626" fmla="*/ 843464 w 1656655"/>
              <a:gd name="connsiteY5626" fmla="*/ 1145604 h 1864576"/>
              <a:gd name="connsiteX5627" fmla="*/ 844824 w 1656655"/>
              <a:gd name="connsiteY5627" fmla="*/ 1145212 h 1864576"/>
              <a:gd name="connsiteX5628" fmla="*/ 847927 w 1656655"/>
              <a:gd name="connsiteY5628" fmla="*/ 1144629 h 1864576"/>
              <a:gd name="connsiteX5629" fmla="*/ 848509 w 1656655"/>
              <a:gd name="connsiteY5629" fmla="*/ 1143654 h 1864576"/>
              <a:gd name="connsiteX5630" fmla="*/ 850838 w 1656655"/>
              <a:gd name="connsiteY5630" fmla="*/ 1144433 h 1864576"/>
              <a:gd name="connsiteX5631" fmla="*/ 852585 w 1656655"/>
              <a:gd name="connsiteY5631" fmla="*/ 1142679 h 1864576"/>
              <a:gd name="connsiteX5632" fmla="*/ 851421 w 1656655"/>
              <a:gd name="connsiteY5632" fmla="*/ 1137809 h 1864576"/>
              <a:gd name="connsiteX5633" fmla="*/ 853168 w 1656655"/>
              <a:gd name="connsiteY5633" fmla="*/ 1138392 h 1864576"/>
              <a:gd name="connsiteX5634" fmla="*/ 857048 w 1656655"/>
              <a:gd name="connsiteY5634" fmla="*/ 1139367 h 1864576"/>
              <a:gd name="connsiteX5635" fmla="*/ 859182 w 1656655"/>
              <a:gd name="connsiteY5635" fmla="*/ 1139563 h 1864576"/>
              <a:gd name="connsiteX5636" fmla="*/ 863841 w 1656655"/>
              <a:gd name="connsiteY5636" fmla="*/ 1139754 h 1864576"/>
              <a:gd name="connsiteX5637" fmla="*/ 865974 w 1656655"/>
              <a:gd name="connsiteY5637" fmla="*/ 1139563 h 1864576"/>
              <a:gd name="connsiteX5638" fmla="*/ 867531 w 1656655"/>
              <a:gd name="connsiteY5638" fmla="*/ 1138779 h 1864576"/>
              <a:gd name="connsiteX5639" fmla="*/ 868499 w 1656655"/>
              <a:gd name="connsiteY5639" fmla="*/ 1144433 h 1864576"/>
              <a:gd name="connsiteX5640" fmla="*/ 867917 w 1656655"/>
              <a:gd name="connsiteY5640" fmla="*/ 1146187 h 1864576"/>
              <a:gd name="connsiteX5641" fmla="*/ 870437 w 1656655"/>
              <a:gd name="connsiteY5641" fmla="*/ 1147162 h 1864576"/>
              <a:gd name="connsiteX5642" fmla="*/ 872380 w 1656655"/>
              <a:gd name="connsiteY5642" fmla="*/ 1144629 h 1864576"/>
              <a:gd name="connsiteX5643" fmla="*/ 873158 w 1656655"/>
              <a:gd name="connsiteY5643" fmla="*/ 1138588 h 1864576"/>
              <a:gd name="connsiteX5644" fmla="*/ 872962 w 1656655"/>
              <a:gd name="connsiteY5644" fmla="*/ 1136442 h 1864576"/>
              <a:gd name="connsiteX5645" fmla="*/ 874905 w 1656655"/>
              <a:gd name="connsiteY5645" fmla="*/ 1131763 h 1864576"/>
              <a:gd name="connsiteX5646" fmla="*/ 876065 w 1656655"/>
              <a:gd name="connsiteY5646" fmla="*/ 1130596 h 1864576"/>
              <a:gd name="connsiteX5647" fmla="*/ 878203 w 1656655"/>
              <a:gd name="connsiteY5647" fmla="*/ 1132547 h 1864576"/>
              <a:gd name="connsiteX5648" fmla="*/ 881115 w 1656655"/>
              <a:gd name="connsiteY5648" fmla="*/ 1133713 h 1864576"/>
              <a:gd name="connsiteX5649" fmla="*/ 883249 w 1656655"/>
              <a:gd name="connsiteY5649" fmla="*/ 1131959 h 1864576"/>
              <a:gd name="connsiteX5650" fmla="*/ 883439 w 1656655"/>
              <a:gd name="connsiteY5650" fmla="*/ 1126309 h 1864576"/>
              <a:gd name="connsiteX5651" fmla="*/ 883053 w 1656655"/>
              <a:gd name="connsiteY5651" fmla="*/ 1124555 h 1864576"/>
              <a:gd name="connsiteX5652" fmla="*/ 882275 w 1656655"/>
              <a:gd name="connsiteY5652" fmla="*/ 1121238 h 1864576"/>
              <a:gd name="connsiteX5653" fmla="*/ 879755 w 1656655"/>
              <a:gd name="connsiteY5653" fmla="*/ 1115589 h 1864576"/>
              <a:gd name="connsiteX5654" fmla="*/ 877039 w 1656655"/>
              <a:gd name="connsiteY5654" fmla="*/ 1110131 h 1864576"/>
              <a:gd name="connsiteX5655" fmla="*/ 876456 w 1656655"/>
              <a:gd name="connsiteY5655" fmla="*/ 1108769 h 1864576"/>
              <a:gd name="connsiteX5656" fmla="*/ 875678 w 1656655"/>
              <a:gd name="connsiteY5656" fmla="*/ 1105452 h 1864576"/>
              <a:gd name="connsiteX5657" fmla="*/ 874323 w 1656655"/>
              <a:gd name="connsiteY5657" fmla="*/ 1103698 h 1864576"/>
              <a:gd name="connsiteX5658" fmla="*/ 871798 w 1656655"/>
              <a:gd name="connsiteY5658" fmla="*/ 1100969 h 1864576"/>
              <a:gd name="connsiteX5659" fmla="*/ 869468 w 1656655"/>
              <a:gd name="connsiteY5659" fmla="*/ 1099215 h 1864576"/>
              <a:gd name="connsiteX5660" fmla="*/ 868113 w 1656655"/>
              <a:gd name="connsiteY5660" fmla="*/ 1098436 h 1864576"/>
              <a:gd name="connsiteX5661" fmla="*/ 866557 w 1656655"/>
              <a:gd name="connsiteY5661" fmla="*/ 1095903 h 1864576"/>
              <a:gd name="connsiteX5662" fmla="*/ 869664 w 1656655"/>
              <a:gd name="connsiteY5662" fmla="*/ 1095707 h 1864576"/>
              <a:gd name="connsiteX5663" fmla="*/ 873545 w 1656655"/>
              <a:gd name="connsiteY5663" fmla="*/ 1094541 h 1864576"/>
              <a:gd name="connsiteX5664" fmla="*/ 874709 w 1656655"/>
              <a:gd name="connsiteY5664" fmla="*/ 1094732 h 1864576"/>
              <a:gd name="connsiteX5665" fmla="*/ 878394 w 1656655"/>
              <a:gd name="connsiteY5665" fmla="*/ 1097853 h 1864576"/>
              <a:gd name="connsiteX5666" fmla="*/ 879172 w 1656655"/>
              <a:gd name="connsiteY5666" fmla="*/ 1098828 h 1864576"/>
              <a:gd name="connsiteX5667" fmla="*/ 881306 w 1656655"/>
              <a:gd name="connsiteY5667" fmla="*/ 1101944 h 1864576"/>
              <a:gd name="connsiteX5668" fmla="*/ 884604 w 1656655"/>
              <a:gd name="connsiteY5668" fmla="*/ 1107010 h 1864576"/>
              <a:gd name="connsiteX5669" fmla="*/ 884604 w 1656655"/>
              <a:gd name="connsiteY5669" fmla="*/ 1110523 h 1864576"/>
              <a:gd name="connsiteX5670" fmla="*/ 884218 w 1656655"/>
              <a:gd name="connsiteY5670" fmla="*/ 1113443 h 1864576"/>
              <a:gd name="connsiteX5671" fmla="*/ 887516 w 1656655"/>
              <a:gd name="connsiteY5671" fmla="*/ 1116951 h 1864576"/>
              <a:gd name="connsiteX5672" fmla="*/ 890041 w 1656655"/>
              <a:gd name="connsiteY5672" fmla="*/ 1117926 h 1864576"/>
              <a:gd name="connsiteX5673" fmla="*/ 891396 w 1656655"/>
              <a:gd name="connsiteY5673" fmla="*/ 1117730 h 1864576"/>
              <a:gd name="connsiteX5674" fmla="*/ 892175 w 1656655"/>
              <a:gd name="connsiteY5674" fmla="*/ 1116755 h 1864576"/>
              <a:gd name="connsiteX5675" fmla="*/ 892175 w 1656655"/>
              <a:gd name="connsiteY5675" fmla="*/ 1111885 h 1864576"/>
              <a:gd name="connsiteX5676" fmla="*/ 891592 w 1656655"/>
              <a:gd name="connsiteY5676" fmla="*/ 1109548 h 1864576"/>
              <a:gd name="connsiteX5677" fmla="*/ 891010 w 1656655"/>
              <a:gd name="connsiteY5677" fmla="*/ 1107206 h 1864576"/>
              <a:gd name="connsiteX5678" fmla="*/ 890232 w 1656655"/>
              <a:gd name="connsiteY5678" fmla="*/ 1105065 h 1864576"/>
              <a:gd name="connsiteX5679" fmla="*/ 888876 w 1656655"/>
              <a:gd name="connsiteY5679" fmla="*/ 1102140 h 1864576"/>
              <a:gd name="connsiteX5680" fmla="*/ 886160 w 1656655"/>
              <a:gd name="connsiteY5680" fmla="*/ 1097657 h 1864576"/>
              <a:gd name="connsiteX5681" fmla="*/ 883053 w 1656655"/>
              <a:gd name="connsiteY5681" fmla="*/ 1092199 h 1864576"/>
              <a:gd name="connsiteX5682" fmla="*/ 880533 w 1656655"/>
              <a:gd name="connsiteY5682" fmla="*/ 1089083 h 1864576"/>
              <a:gd name="connsiteX5683" fmla="*/ 871020 w 1656655"/>
              <a:gd name="connsiteY5683" fmla="*/ 1087329 h 1864576"/>
              <a:gd name="connsiteX5684" fmla="*/ 870633 w 1656655"/>
              <a:gd name="connsiteY5684" fmla="*/ 1081871 h 1864576"/>
              <a:gd name="connsiteX5685" fmla="*/ 870246 w 1656655"/>
              <a:gd name="connsiteY5685" fmla="*/ 1076413 h 1864576"/>
              <a:gd name="connsiteX5686" fmla="*/ 869664 w 1656655"/>
              <a:gd name="connsiteY5686" fmla="*/ 1071347 h 1864576"/>
              <a:gd name="connsiteX5687" fmla="*/ 869278 w 1656655"/>
              <a:gd name="connsiteY5687" fmla="*/ 1068422 h 1864576"/>
              <a:gd name="connsiteX5688" fmla="*/ 868499 w 1656655"/>
              <a:gd name="connsiteY5688" fmla="*/ 1067643 h 1864576"/>
              <a:gd name="connsiteX5689" fmla="*/ 868499 w 1656655"/>
              <a:gd name="connsiteY5689" fmla="*/ 1067060 h 1864576"/>
              <a:gd name="connsiteX5690" fmla="*/ 870246 w 1656655"/>
              <a:gd name="connsiteY5690" fmla="*/ 1067643 h 1864576"/>
              <a:gd name="connsiteX5691" fmla="*/ 870829 w 1656655"/>
              <a:gd name="connsiteY5691" fmla="*/ 1068035 h 1864576"/>
              <a:gd name="connsiteX5692" fmla="*/ 871020 w 1656655"/>
              <a:gd name="connsiteY5692" fmla="*/ 1070176 h 1864576"/>
              <a:gd name="connsiteX5693" fmla="*/ 871798 w 1656655"/>
              <a:gd name="connsiteY5693" fmla="*/ 1071734 h 1864576"/>
              <a:gd name="connsiteX5694" fmla="*/ 873545 w 1656655"/>
              <a:gd name="connsiteY5694" fmla="*/ 1072322 h 1864576"/>
              <a:gd name="connsiteX5695" fmla="*/ 879559 w 1656655"/>
              <a:gd name="connsiteY5695" fmla="*/ 1070955 h 1864576"/>
              <a:gd name="connsiteX5696" fmla="*/ 880724 w 1656655"/>
              <a:gd name="connsiteY5696" fmla="*/ 1068618 h 1864576"/>
              <a:gd name="connsiteX5697" fmla="*/ 883249 w 1656655"/>
              <a:gd name="connsiteY5697" fmla="*/ 1066281 h 1864576"/>
              <a:gd name="connsiteX5698" fmla="*/ 886743 w 1656655"/>
              <a:gd name="connsiteY5698" fmla="*/ 1062577 h 1864576"/>
              <a:gd name="connsiteX5699" fmla="*/ 890232 w 1656655"/>
              <a:gd name="connsiteY5699" fmla="*/ 1061406 h 1864576"/>
              <a:gd name="connsiteX5700" fmla="*/ 890232 w 1656655"/>
              <a:gd name="connsiteY5700" fmla="*/ 1059652 h 1864576"/>
              <a:gd name="connsiteX5701" fmla="*/ 891396 w 1656655"/>
              <a:gd name="connsiteY5701" fmla="*/ 1058873 h 1864576"/>
              <a:gd name="connsiteX5702" fmla="*/ 892175 w 1656655"/>
              <a:gd name="connsiteY5702" fmla="*/ 1057702 h 1864576"/>
              <a:gd name="connsiteX5703" fmla="*/ 892175 w 1656655"/>
              <a:gd name="connsiteY5703" fmla="*/ 1057119 h 1864576"/>
              <a:gd name="connsiteX5704" fmla="*/ 891788 w 1656655"/>
              <a:gd name="connsiteY5704" fmla="*/ 1056536 h 1864576"/>
              <a:gd name="connsiteX5705" fmla="*/ 890041 w 1656655"/>
              <a:gd name="connsiteY5705" fmla="*/ 1055561 h 1864576"/>
              <a:gd name="connsiteX5706" fmla="*/ 887712 w 1656655"/>
              <a:gd name="connsiteY5706" fmla="*/ 1054003 h 1864576"/>
              <a:gd name="connsiteX5707" fmla="*/ 886351 w 1656655"/>
              <a:gd name="connsiteY5707" fmla="*/ 1051661 h 1864576"/>
              <a:gd name="connsiteX5708" fmla="*/ 885965 w 1656655"/>
              <a:gd name="connsiteY5708" fmla="*/ 1051078 h 1864576"/>
              <a:gd name="connsiteX5709" fmla="*/ 882275 w 1656655"/>
              <a:gd name="connsiteY5709" fmla="*/ 1046399 h 1864576"/>
              <a:gd name="connsiteX5710" fmla="*/ 878590 w 1656655"/>
              <a:gd name="connsiteY5710" fmla="*/ 1042695 h 1864576"/>
              <a:gd name="connsiteX5711" fmla="*/ 867335 w 1656655"/>
              <a:gd name="connsiteY5711" fmla="*/ 1037242 h 1864576"/>
              <a:gd name="connsiteX5712" fmla="*/ 860542 w 1656655"/>
              <a:gd name="connsiteY5712" fmla="*/ 1036654 h 1864576"/>
              <a:gd name="connsiteX5713" fmla="*/ 853946 w 1656655"/>
              <a:gd name="connsiteY5713" fmla="*/ 1037433 h 1864576"/>
              <a:gd name="connsiteX5714" fmla="*/ 853364 w 1656655"/>
              <a:gd name="connsiteY5714" fmla="*/ 1030809 h 1864576"/>
              <a:gd name="connsiteX5715" fmla="*/ 850648 w 1656655"/>
              <a:gd name="connsiteY5715" fmla="*/ 1025547 h 1864576"/>
              <a:gd name="connsiteX5716" fmla="*/ 850065 w 1656655"/>
              <a:gd name="connsiteY5716" fmla="*/ 1024180 h 1864576"/>
              <a:gd name="connsiteX5717" fmla="*/ 848509 w 1656655"/>
              <a:gd name="connsiteY5717" fmla="*/ 1019893 h 1864576"/>
              <a:gd name="connsiteX5718" fmla="*/ 845211 w 1656655"/>
              <a:gd name="connsiteY5718" fmla="*/ 1015219 h 1864576"/>
              <a:gd name="connsiteX5719" fmla="*/ 847154 w 1656655"/>
              <a:gd name="connsiteY5719" fmla="*/ 1014244 h 1864576"/>
              <a:gd name="connsiteX5720" fmla="*/ 848318 w 1656655"/>
              <a:gd name="connsiteY5720" fmla="*/ 1014048 h 1864576"/>
              <a:gd name="connsiteX5721" fmla="*/ 851807 w 1656655"/>
              <a:gd name="connsiteY5721" fmla="*/ 1005082 h 1864576"/>
              <a:gd name="connsiteX5722" fmla="*/ 851034 w 1656655"/>
              <a:gd name="connsiteY5722" fmla="*/ 1003132 h 1864576"/>
              <a:gd name="connsiteX5723" fmla="*/ 845989 w 1656655"/>
              <a:gd name="connsiteY5723" fmla="*/ 999624 h 1864576"/>
              <a:gd name="connsiteX5724" fmla="*/ 839001 w 1656655"/>
              <a:gd name="connsiteY5724" fmla="*/ 1000403 h 1864576"/>
              <a:gd name="connsiteX5725" fmla="*/ 837450 w 1656655"/>
              <a:gd name="connsiteY5725" fmla="*/ 1001574 h 1864576"/>
              <a:gd name="connsiteX5726" fmla="*/ 836481 w 1656655"/>
              <a:gd name="connsiteY5726" fmla="*/ 1006057 h 1864576"/>
              <a:gd name="connsiteX5727" fmla="*/ 831626 w 1656655"/>
              <a:gd name="connsiteY5727" fmla="*/ 1006057 h 1864576"/>
              <a:gd name="connsiteX5728" fmla="*/ 827746 w 1656655"/>
              <a:gd name="connsiteY5728" fmla="*/ 1005278 h 1864576"/>
              <a:gd name="connsiteX5729" fmla="*/ 826194 w 1656655"/>
              <a:gd name="connsiteY5729" fmla="*/ 1005278 h 1864576"/>
              <a:gd name="connsiteX5730" fmla="*/ 821149 w 1656655"/>
              <a:gd name="connsiteY5730" fmla="*/ 1003911 h 1864576"/>
              <a:gd name="connsiteX5731" fmla="*/ 818433 w 1656655"/>
              <a:gd name="connsiteY5731" fmla="*/ 1003524 h 1864576"/>
              <a:gd name="connsiteX5732" fmla="*/ 817269 w 1656655"/>
              <a:gd name="connsiteY5732" fmla="*/ 1003132 h 1864576"/>
              <a:gd name="connsiteX5733" fmla="*/ 815908 w 1656655"/>
              <a:gd name="connsiteY5733" fmla="*/ 1003132 h 1864576"/>
              <a:gd name="connsiteX5734" fmla="*/ 815130 w 1656655"/>
              <a:gd name="connsiteY5734" fmla="*/ 1002353 h 1864576"/>
              <a:gd name="connsiteX5735" fmla="*/ 814357 w 1656655"/>
              <a:gd name="connsiteY5735" fmla="*/ 1001574 h 1864576"/>
              <a:gd name="connsiteX5736" fmla="*/ 810863 w 1656655"/>
              <a:gd name="connsiteY5736" fmla="*/ 997870 h 1864576"/>
              <a:gd name="connsiteX5737" fmla="*/ 810281 w 1656655"/>
              <a:gd name="connsiteY5737" fmla="*/ 997091 h 1864576"/>
              <a:gd name="connsiteX5738" fmla="*/ 810085 w 1656655"/>
              <a:gd name="connsiteY5738" fmla="*/ 992025 h 1864576"/>
              <a:gd name="connsiteX5739" fmla="*/ 808729 w 1656655"/>
              <a:gd name="connsiteY5739" fmla="*/ 990467 h 1864576"/>
              <a:gd name="connsiteX5740" fmla="*/ 806400 w 1656655"/>
              <a:gd name="connsiteY5740" fmla="*/ 989879 h 1864576"/>
              <a:gd name="connsiteX5741" fmla="*/ 804457 w 1656655"/>
              <a:gd name="connsiteY5741" fmla="*/ 986763 h 1864576"/>
              <a:gd name="connsiteX5742" fmla="*/ 803488 w 1656655"/>
              <a:gd name="connsiteY5742" fmla="*/ 985205 h 1864576"/>
              <a:gd name="connsiteX5743" fmla="*/ 802128 w 1656655"/>
              <a:gd name="connsiteY5743" fmla="*/ 984034 h 1864576"/>
              <a:gd name="connsiteX5744" fmla="*/ 799412 w 1656655"/>
              <a:gd name="connsiteY5744" fmla="*/ 984034 h 1864576"/>
              <a:gd name="connsiteX5745" fmla="*/ 798056 w 1656655"/>
              <a:gd name="connsiteY5745" fmla="*/ 985396 h 1864576"/>
              <a:gd name="connsiteX5746" fmla="*/ 799608 w 1656655"/>
              <a:gd name="connsiteY5746" fmla="*/ 989296 h 1864576"/>
              <a:gd name="connsiteX5747" fmla="*/ 799994 w 1656655"/>
              <a:gd name="connsiteY5747" fmla="*/ 991246 h 1864576"/>
              <a:gd name="connsiteX5748" fmla="*/ 802710 w 1656655"/>
              <a:gd name="connsiteY5748" fmla="*/ 998262 h 1864576"/>
              <a:gd name="connsiteX5749" fmla="*/ 804849 w 1656655"/>
              <a:gd name="connsiteY5749" fmla="*/ 998845 h 1864576"/>
              <a:gd name="connsiteX5750" fmla="*/ 811249 w 1656655"/>
              <a:gd name="connsiteY5750" fmla="*/ 1011319 h 1864576"/>
              <a:gd name="connsiteX5751" fmla="*/ 809698 w 1656655"/>
              <a:gd name="connsiteY5751" fmla="*/ 1012490 h 1864576"/>
              <a:gd name="connsiteX5752" fmla="*/ 807755 w 1656655"/>
              <a:gd name="connsiteY5752" fmla="*/ 1013269 h 1864576"/>
              <a:gd name="connsiteX5753" fmla="*/ 801355 w 1656655"/>
              <a:gd name="connsiteY5753" fmla="*/ 1013269 h 1864576"/>
              <a:gd name="connsiteX5754" fmla="*/ 800381 w 1656655"/>
              <a:gd name="connsiteY5754" fmla="*/ 1013656 h 1864576"/>
              <a:gd name="connsiteX5755" fmla="*/ 799025 w 1656655"/>
              <a:gd name="connsiteY5755" fmla="*/ 1013656 h 1864576"/>
              <a:gd name="connsiteX5756" fmla="*/ 795727 w 1656655"/>
              <a:gd name="connsiteY5756" fmla="*/ 1015802 h 1864576"/>
              <a:gd name="connsiteX5757" fmla="*/ 795145 w 1656655"/>
              <a:gd name="connsiteY5757" fmla="*/ 1016581 h 1864576"/>
              <a:gd name="connsiteX5758" fmla="*/ 792037 w 1656655"/>
              <a:gd name="connsiteY5758" fmla="*/ 1017556 h 1864576"/>
              <a:gd name="connsiteX5759" fmla="*/ 788352 w 1656655"/>
              <a:gd name="connsiteY5759" fmla="*/ 1018139 h 1864576"/>
              <a:gd name="connsiteX5760" fmla="*/ 787188 w 1656655"/>
              <a:gd name="connsiteY5760" fmla="*/ 1019697 h 1864576"/>
              <a:gd name="connsiteX5761" fmla="*/ 784472 w 1656655"/>
              <a:gd name="connsiteY5761" fmla="*/ 1020089 h 1864576"/>
              <a:gd name="connsiteX5762" fmla="*/ 782529 w 1656655"/>
              <a:gd name="connsiteY5762" fmla="*/ 1021451 h 1864576"/>
              <a:gd name="connsiteX5763" fmla="*/ 780591 w 1656655"/>
              <a:gd name="connsiteY5763" fmla="*/ 1022622 h 1864576"/>
              <a:gd name="connsiteX5764" fmla="*/ 779231 w 1656655"/>
              <a:gd name="connsiteY5764" fmla="*/ 1024376 h 1864576"/>
              <a:gd name="connsiteX5765" fmla="*/ 777680 w 1656655"/>
              <a:gd name="connsiteY5765" fmla="*/ 1025934 h 1864576"/>
              <a:gd name="connsiteX5766" fmla="*/ 772825 w 1656655"/>
              <a:gd name="connsiteY5766" fmla="*/ 1028859 h 1864576"/>
              <a:gd name="connsiteX5767" fmla="*/ 769527 w 1656655"/>
              <a:gd name="connsiteY5767" fmla="*/ 1030030 h 1864576"/>
              <a:gd name="connsiteX5768" fmla="*/ 772439 w 1656655"/>
              <a:gd name="connsiteY5768" fmla="*/ 1033734 h 1864576"/>
              <a:gd name="connsiteX5769" fmla="*/ 777484 w 1656655"/>
              <a:gd name="connsiteY5769" fmla="*/ 1032563 h 1864576"/>
              <a:gd name="connsiteX5770" fmla="*/ 778648 w 1656655"/>
              <a:gd name="connsiteY5770" fmla="*/ 1032563 h 1864576"/>
              <a:gd name="connsiteX5771" fmla="*/ 779617 w 1656655"/>
              <a:gd name="connsiteY5771" fmla="*/ 1033146 h 1864576"/>
              <a:gd name="connsiteX5772" fmla="*/ 783307 w 1656655"/>
              <a:gd name="connsiteY5772" fmla="*/ 1034317 h 1864576"/>
              <a:gd name="connsiteX5773" fmla="*/ 784472 w 1656655"/>
              <a:gd name="connsiteY5773" fmla="*/ 1034704 h 1864576"/>
              <a:gd name="connsiteX5774" fmla="*/ 786992 w 1656655"/>
              <a:gd name="connsiteY5774" fmla="*/ 1034317 h 1864576"/>
              <a:gd name="connsiteX5775" fmla="*/ 789517 w 1656655"/>
              <a:gd name="connsiteY5775" fmla="*/ 1033734 h 1864576"/>
              <a:gd name="connsiteX5776" fmla="*/ 795918 w 1656655"/>
              <a:gd name="connsiteY5776" fmla="*/ 1030809 h 1864576"/>
              <a:gd name="connsiteX5777" fmla="*/ 805039 w 1656655"/>
              <a:gd name="connsiteY5777" fmla="*/ 1034121 h 1864576"/>
              <a:gd name="connsiteX5778" fmla="*/ 807951 w 1656655"/>
              <a:gd name="connsiteY5778" fmla="*/ 1034513 h 1864576"/>
              <a:gd name="connsiteX5779" fmla="*/ 810476 w 1656655"/>
              <a:gd name="connsiteY5779" fmla="*/ 1033925 h 1864576"/>
              <a:gd name="connsiteX5780" fmla="*/ 816490 w 1656655"/>
              <a:gd name="connsiteY5780" fmla="*/ 1033538 h 1864576"/>
              <a:gd name="connsiteX5781" fmla="*/ 822314 w 1656655"/>
              <a:gd name="connsiteY5781" fmla="*/ 1033146 h 1864576"/>
              <a:gd name="connsiteX5782" fmla="*/ 823865 w 1656655"/>
              <a:gd name="connsiteY5782" fmla="*/ 1036267 h 1864576"/>
              <a:gd name="connsiteX5783" fmla="*/ 824252 w 1656655"/>
              <a:gd name="connsiteY5783" fmla="*/ 1038021 h 1864576"/>
              <a:gd name="connsiteX5784" fmla="*/ 823865 w 1656655"/>
              <a:gd name="connsiteY5784" fmla="*/ 1039775 h 1864576"/>
              <a:gd name="connsiteX5785" fmla="*/ 822700 w 1656655"/>
              <a:gd name="connsiteY5785" fmla="*/ 1047957 h 1864576"/>
              <a:gd name="connsiteX5786" fmla="*/ 822700 w 1656655"/>
              <a:gd name="connsiteY5786" fmla="*/ 1050299 h 1864576"/>
              <a:gd name="connsiteX5787" fmla="*/ 822700 w 1656655"/>
              <a:gd name="connsiteY5787" fmla="*/ 1052440 h 1864576"/>
              <a:gd name="connsiteX5788" fmla="*/ 822314 w 1656655"/>
              <a:gd name="connsiteY5788" fmla="*/ 1053219 h 1864576"/>
              <a:gd name="connsiteX5789" fmla="*/ 821732 w 1656655"/>
              <a:gd name="connsiteY5789" fmla="*/ 1056144 h 1864576"/>
              <a:gd name="connsiteX5790" fmla="*/ 821149 w 1656655"/>
              <a:gd name="connsiteY5790" fmla="*/ 1059848 h 1864576"/>
              <a:gd name="connsiteX5791" fmla="*/ 822896 w 1656655"/>
              <a:gd name="connsiteY5791" fmla="*/ 1062577 h 1864576"/>
              <a:gd name="connsiteX5792" fmla="*/ 819206 w 1656655"/>
              <a:gd name="connsiteY5792" fmla="*/ 1062577 h 1864576"/>
              <a:gd name="connsiteX5793" fmla="*/ 796892 w 1656655"/>
              <a:gd name="connsiteY5793" fmla="*/ 1073684 h 1864576"/>
              <a:gd name="connsiteX5794" fmla="*/ 794949 w 1656655"/>
              <a:gd name="connsiteY5794" fmla="*/ 1075438 h 1864576"/>
              <a:gd name="connsiteX5795" fmla="*/ 780978 w 1656655"/>
              <a:gd name="connsiteY5795" fmla="*/ 1080117 h 1864576"/>
              <a:gd name="connsiteX5796" fmla="*/ 773603 w 1656655"/>
              <a:gd name="connsiteY5796" fmla="*/ 1087716 h 1864576"/>
              <a:gd name="connsiteX5797" fmla="*/ 773217 w 1656655"/>
              <a:gd name="connsiteY5797" fmla="*/ 1091033 h 1864576"/>
              <a:gd name="connsiteX5798" fmla="*/ 771274 w 1656655"/>
              <a:gd name="connsiteY5798" fmla="*/ 1092787 h 1864576"/>
              <a:gd name="connsiteX5799" fmla="*/ 768558 w 1656655"/>
              <a:gd name="connsiteY5799" fmla="*/ 1097270 h 1864576"/>
              <a:gd name="connsiteX5800" fmla="*/ 767589 w 1656655"/>
              <a:gd name="connsiteY5800" fmla="*/ 1107206 h 1864576"/>
              <a:gd name="connsiteX5801" fmla="*/ 766229 w 1656655"/>
              <a:gd name="connsiteY5801" fmla="*/ 1109548 h 1864576"/>
              <a:gd name="connsiteX5802" fmla="*/ 766229 w 1656655"/>
              <a:gd name="connsiteY5802" fmla="*/ 1116172 h 1864576"/>
              <a:gd name="connsiteX5803" fmla="*/ 763899 w 1656655"/>
              <a:gd name="connsiteY5803" fmla="*/ 1119293 h 1864576"/>
              <a:gd name="connsiteX5804" fmla="*/ 763899 w 1656655"/>
              <a:gd name="connsiteY5804" fmla="*/ 1120655 h 1864576"/>
              <a:gd name="connsiteX5805" fmla="*/ 805622 w 1656655"/>
              <a:gd name="connsiteY5805" fmla="*/ 995920 h 1864576"/>
              <a:gd name="connsiteX5806" fmla="*/ 803292 w 1656655"/>
              <a:gd name="connsiteY5806" fmla="*/ 994362 h 1864576"/>
              <a:gd name="connsiteX5807" fmla="*/ 805235 w 1656655"/>
              <a:gd name="connsiteY5807" fmla="*/ 994945 h 1864576"/>
              <a:gd name="connsiteX5808" fmla="*/ 805622 w 1656655"/>
              <a:gd name="connsiteY5808" fmla="*/ 995920 h 1864576"/>
              <a:gd name="connsiteX5809" fmla="*/ 839970 w 1656655"/>
              <a:gd name="connsiteY5809" fmla="*/ 1005082 h 1864576"/>
              <a:gd name="connsiteX5810" fmla="*/ 840361 w 1656655"/>
              <a:gd name="connsiteY5810" fmla="*/ 1003524 h 1864576"/>
              <a:gd name="connsiteX5811" fmla="*/ 848705 w 1656655"/>
              <a:gd name="connsiteY5811" fmla="*/ 1004886 h 1864576"/>
              <a:gd name="connsiteX5812" fmla="*/ 849091 w 1656655"/>
              <a:gd name="connsiteY5812" fmla="*/ 1006444 h 1864576"/>
              <a:gd name="connsiteX5813" fmla="*/ 847540 w 1656655"/>
              <a:gd name="connsiteY5813" fmla="*/ 1005474 h 1864576"/>
              <a:gd name="connsiteX5814" fmla="*/ 845793 w 1656655"/>
              <a:gd name="connsiteY5814" fmla="*/ 1004690 h 1864576"/>
              <a:gd name="connsiteX5815" fmla="*/ 844628 w 1656655"/>
              <a:gd name="connsiteY5815" fmla="*/ 1003524 h 1864576"/>
              <a:gd name="connsiteX5816" fmla="*/ 843273 w 1656655"/>
              <a:gd name="connsiteY5816" fmla="*/ 1006640 h 1864576"/>
              <a:gd name="connsiteX5817" fmla="*/ 843855 w 1656655"/>
              <a:gd name="connsiteY5817" fmla="*/ 1007228 h 1864576"/>
              <a:gd name="connsiteX5818" fmla="*/ 844628 w 1656655"/>
              <a:gd name="connsiteY5818" fmla="*/ 1010540 h 1864576"/>
              <a:gd name="connsiteX5819" fmla="*/ 843660 w 1656655"/>
              <a:gd name="connsiteY5819" fmla="*/ 1009761 h 1864576"/>
              <a:gd name="connsiteX5820" fmla="*/ 842108 w 1656655"/>
              <a:gd name="connsiteY5820" fmla="*/ 1009952 h 1864576"/>
              <a:gd name="connsiteX5821" fmla="*/ 840748 w 1656655"/>
              <a:gd name="connsiteY5821" fmla="*/ 1010344 h 1864576"/>
              <a:gd name="connsiteX5822" fmla="*/ 840166 w 1656655"/>
              <a:gd name="connsiteY5822" fmla="*/ 1011515 h 1864576"/>
              <a:gd name="connsiteX5823" fmla="*/ 840361 w 1656655"/>
              <a:gd name="connsiteY5823" fmla="*/ 1008786 h 1864576"/>
              <a:gd name="connsiteX5824" fmla="*/ 841134 w 1656655"/>
              <a:gd name="connsiteY5824" fmla="*/ 1007811 h 1864576"/>
              <a:gd name="connsiteX5825" fmla="*/ 842108 w 1656655"/>
              <a:gd name="connsiteY5825" fmla="*/ 1007228 h 1864576"/>
              <a:gd name="connsiteX5826" fmla="*/ 842108 w 1656655"/>
              <a:gd name="connsiteY5826" fmla="*/ 1004886 h 1864576"/>
              <a:gd name="connsiteX5827" fmla="*/ 840944 w 1656655"/>
              <a:gd name="connsiteY5827" fmla="*/ 1004499 h 1864576"/>
              <a:gd name="connsiteX5828" fmla="*/ 839970 w 1656655"/>
              <a:gd name="connsiteY5828" fmla="*/ 1005082 h 1864576"/>
              <a:gd name="connsiteX5829" fmla="*/ 817459 w 1656655"/>
              <a:gd name="connsiteY5829" fmla="*/ 1006640 h 1864576"/>
              <a:gd name="connsiteX5830" fmla="*/ 819402 w 1656655"/>
              <a:gd name="connsiteY5830" fmla="*/ 1007032 h 1864576"/>
              <a:gd name="connsiteX5831" fmla="*/ 821536 w 1656655"/>
              <a:gd name="connsiteY5831" fmla="*/ 1007228 h 1864576"/>
              <a:gd name="connsiteX5832" fmla="*/ 825416 w 1656655"/>
              <a:gd name="connsiteY5832" fmla="*/ 1008394 h 1864576"/>
              <a:gd name="connsiteX5833" fmla="*/ 825612 w 1656655"/>
              <a:gd name="connsiteY5833" fmla="*/ 1010540 h 1864576"/>
              <a:gd name="connsiteX5834" fmla="*/ 830075 w 1656655"/>
              <a:gd name="connsiteY5834" fmla="*/ 1016189 h 1864576"/>
              <a:gd name="connsiteX5835" fmla="*/ 830462 w 1656655"/>
              <a:gd name="connsiteY5835" fmla="*/ 1018139 h 1864576"/>
              <a:gd name="connsiteX5836" fmla="*/ 832404 w 1656655"/>
              <a:gd name="connsiteY5836" fmla="*/ 1021064 h 1864576"/>
              <a:gd name="connsiteX5837" fmla="*/ 832791 w 1656655"/>
              <a:gd name="connsiteY5837" fmla="*/ 1022039 h 1864576"/>
              <a:gd name="connsiteX5838" fmla="*/ 832209 w 1656655"/>
              <a:gd name="connsiteY5838" fmla="*/ 1037629 h 1864576"/>
              <a:gd name="connsiteX5839" fmla="*/ 832595 w 1656655"/>
              <a:gd name="connsiteY5839" fmla="*/ 1039775 h 1864576"/>
              <a:gd name="connsiteX5840" fmla="*/ 832209 w 1656655"/>
              <a:gd name="connsiteY5840" fmla="*/ 1040554 h 1864576"/>
              <a:gd name="connsiteX5841" fmla="*/ 831240 w 1656655"/>
              <a:gd name="connsiteY5841" fmla="*/ 1038800 h 1864576"/>
              <a:gd name="connsiteX5842" fmla="*/ 830271 w 1656655"/>
              <a:gd name="connsiteY5842" fmla="*/ 1037046 h 1864576"/>
              <a:gd name="connsiteX5843" fmla="*/ 828328 w 1656655"/>
              <a:gd name="connsiteY5843" fmla="*/ 1033342 h 1864576"/>
              <a:gd name="connsiteX5844" fmla="*/ 828132 w 1656655"/>
              <a:gd name="connsiteY5844" fmla="*/ 1032171 h 1864576"/>
              <a:gd name="connsiteX5845" fmla="*/ 827746 w 1656655"/>
              <a:gd name="connsiteY5845" fmla="*/ 1028276 h 1864576"/>
              <a:gd name="connsiteX5846" fmla="*/ 826968 w 1656655"/>
              <a:gd name="connsiteY5846" fmla="*/ 1026326 h 1864576"/>
              <a:gd name="connsiteX5847" fmla="*/ 825416 w 1656655"/>
              <a:gd name="connsiteY5847" fmla="*/ 1019697 h 1864576"/>
              <a:gd name="connsiteX5848" fmla="*/ 825030 w 1656655"/>
              <a:gd name="connsiteY5848" fmla="*/ 1017360 h 1864576"/>
              <a:gd name="connsiteX5849" fmla="*/ 824252 w 1656655"/>
              <a:gd name="connsiteY5849" fmla="*/ 1015410 h 1864576"/>
              <a:gd name="connsiteX5850" fmla="*/ 821536 w 1656655"/>
              <a:gd name="connsiteY5850" fmla="*/ 1012490 h 1864576"/>
              <a:gd name="connsiteX5851" fmla="*/ 817269 w 1656655"/>
              <a:gd name="connsiteY5851" fmla="*/ 1011319 h 1864576"/>
              <a:gd name="connsiteX5852" fmla="*/ 817459 w 1656655"/>
              <a:gd name="connsiteY5852" fmla="*/ 1006640 h 1864576"/>
              <a:gd name="connsiteX5853" fmla="*/ 835120 w 1656655"/>
              <a:gd name="connsiteY5853" fmla="*/ 1036654 h 1864576"/>
              <a:gd name="connsiteX5854" fmla="*/ 835507 w 1656655"/>
              <a:gd name="connsiteY5854" fmla="*/ 1027884 h 1864576"/>
              <a:gd name="connsiteX5855" fmla="*/ 835703 w 1656655"/>
              <a:gd name="connsiteY5855" fmla="*/ 1023597 h 1864576"/>
              <a:gd name="connsiteX5856" fmla="*/ 835120 w 1656655"/>
              <a:gd name="connsiteY5856" fmla="*/ 1019893 h 1864576"/>
              <a:gd name="connsiteX5857" fmla="*/ 833373 w 1656655"/>
              <a:gd name="connsiteY5857" fmla="*/ 1017164 h 1864576"/>
              <a:gd name="connsiteX5858" fmla="*/ 832987 w 1656655"/>
              <a:gd name="connsiteY5858" fmla="*/ 1015219 h 1864576"/>
              <a:gd name="connsiteX5859" fmla="*/ 829688 w 1656655"/>
              <a:gd name="connsiteY5859" fmla="*/ 1011902 h 1864576"/>
              <a:gd name="connsiteX5860" fmla="*/ 828524 w 1656655"/>
              <a:gd name="connsiteY5860" fmla="*/ 1008590 h 1864576"/>
              <a:gd name="connsiteX5861" fmla="*/ 832791 w 1656655"/>
              <a:gd name="connsiteY5861" fmla="*/ 1009565 h 1864576"/>
              <a:gd name="connsiteX5862" fmla="*/ 837254 w 1656655"/>
              <a:gd name="connsiteY5862" fmla="*/ 1009565 h 1864576"/>
              <a:gd name="connsiteX5863" fmla="*/ 838419 w 1656655"/>
              <a:gd name="connsiteY5863" fmla="*/ 1013656 h 1864576"/>
              <a:gd name="connsiteX5864" fmla="*/ 839387 w 1656655"/>
              <a:gd name="connsiteY5864" fmla="*/ 1014435 h 1864576"/>
              <a:gd name="connsiteX5865" fmla="*/ 839001 w 1656655"/>
              <a:gd name="connsiteY5865" fmla="*/ 1015606 h 1864576"/>
              <a:gd name="connsiteX5866" fmla="*/ 837836 w 1656655"/>
              <a:gd name="connsiteY5866" fmla="*/ 1015219 h 1864576"/>
              <a:gd name="connsiteX5867" fmla="*/ 835898 w 1656655"/>
              <a:gd name="connsiteY5867" fmla="*/ 1012490 h 1864576"/>
              <a:gd name="connsiteX5868" fmla="*/ 832791 w 1656655"/>
              <a:gd name="connsiteY5868" fmla="*/ 1012681 h 1864576"/>
              <a:gd name="connsiteX5869" fmla="*/ 834734 w 1656655"/>
              <a:gd name="connsiteY5869" fmla="*/ 1017164 h 1864576"/>
              <a:gd name="connsiteX5870" fmla="*/ 838223 w 1656655"/>
              <a:gd name="connsiteY5870" fmla="*/ 1018531 h 1864576"/>
              <a:gd name="connsiteX5871" fmla="*/ 839387 w 1656655"/>
              <a:gd name="connsiteY5871" fmla="*/ 1018139 h 1864576"/>
              <a:gd name="connsiteX5872" fmla="*/ 839970 w 1656655"/>
              <a:gd name="connsiteY5872" fmla="*/ 1021843 h 1864576"/>
              <a:gd name="connsiteX5873" fmla="*/ 839970 w 1656655"/>
              <a:gd name="connsiteY5873" fmla="*/ 1023014 h 1864576"/>
              <a:gd name="connsiteX5874" fmla="*/ 837640 w 1656655"/>
              <a:gd name="connsiteY5874" fmla="*/ 1034317 h 1864576"/>
              <a:gd name="connsiteX5875" fmla="*/ 837450 w 1656655"/>
              <a:gd name="connsiteY5875" fmla="*/ 1036850 h 1864576"/>
              <a:gd name="connsiteX5876" fmla="*/ 835120 w 1656655"/>
              <a:gd name="connsiteY5876" fmla="*/ 1036654 h 1864576"/>
              <a:gd name="connsiteX5877" fmla="*/ 822314 w 1656655"/>
              <a:gd name="connsiteY5877" fmla="*/ 1021843 h 1864576"/>
              <a:gd name="connsiteX5878" fmla="*/ 822314 w 1656655"/>
              <a:gd name="connsiteY5878" fmla="*/ 1021843 h 1864576"/>
              <a:gd name="connsiteX5879" fmla="*/ 819593 w 1656655"/>
              <a:gd name="connsiteY5879" fmla="*/ 1016581 h 1864576"/>
              <a:gd name="connsiteX5880" fmla="*/ 818820 w 1656655"/>
              <a:gd name="connsiteY5880" fmla="*/ 1014827 h 1864576"/>
              <a:gd name="connsiteX5881" fmla="*/ 819789 w 1656655"/>
              <a:gd name="connsiteY5881" fmla="*/ 1015219 h 1864576"/>
              <a:gd name="connsiteX5882" fmla="*/ 820953 w 1656655"/>
              <a:gd name="connsiteY5882" fmla="*/ 1016581 h 1864576"/>
              <a:gd name="connsiteX5883" fmla="*/ 821536 w 1656655"/>
              <a:gd name="connsiteY5883" fmla="*/ 1017360 h 1864576"/>
              <a:gd name="connsiteX5884" fmla="*/ 822314 w 1656655"/>
              <a:gd name="connsiteY5884" fmla="*/ 1021843 h 1864576"/>
              <a:gd name="connsiteX5885" fmla="*/ 841134 w 1656655"/>
              <a:gd name="connsiteY5885" fmla="*/ 1044841 h 1864576"/>
              <a:gd name="connsiteX5886" fmla="*/ 839001 w 1656655"/>
              <a:gd name="connsiteY5886" fmla="*/ 1043866 h 1864576"/>
              <a:gd name="connsiteX5887" fmla="*/ 839197 w 1656655"/>
              <a:gd name="connsiteY5887" fmla="*/ 1043866 h 1864576"/>
              <a:gd name="connsiteX5888" fmla="*/ 840166 w 1656655"/>
              <a:gd name="connsiteY5888" fmla="*/ 1043670 h 1864576"/>
              <a:gd name="connsiteX5889" fmla="*/ 840944 w 1656655"/>
              <a:gd name="connsiteY5889" fmla="*/ 1043087 h 1864576"/>
              <a:gd name="connsiteX5890" fmla="*/ 842882 w 1656655"/>
              <a:gd name="connsiteY5890" fmla="*/ 1043283 h 1864576"/>
              <a:gd name="connsiteX5891" fmla="*/ 844242 w 1656655"/>
              <a:gd name="connsiteY5891" fmla="*/ 1042308 h 1864576"/>
              <a:gd name="connsiteX5892" fmla="*/ 845989 w 1656655"/>
              <a:gd name="connsiteY5892" fmla="*/ 1039187 h 1864576"/>
              <a:gd name="connsiteX5893" fmla="*/ 846571 w 1656655"/>
              <a:gd name="connsiteY5893" fmla="*/ 1035488 h 1864576"/>
              <a:gd name="connsiteX5894" fmla="*/ 843855 w 1656655"/>
              <a:gd name="connsiteY5894" fmla="*/ 1026130 h 1864576"/>
              <a:gd name="connsiteX5895" fmla="*/ 843273 w 1656655"/>
              <a:gd name="connsiteY5895" fmla="*/ 1024180 h 1864576"/>
              <a:gd name="connsiteX5896" fmla="*/ 841717 w 1656655"/>
              <a:gd name="connsiteY5896" fmla="*/ 1016189 h 1864576"/>
              <a:gd name="connsiteX5897" fmla="*/ 843273 w 1656655"/>
              <a:gd name="connsiteY5897" fmla="*/ 1017752 h 1864576"/>
              <a:gd name="connsiteX5898" fmla="*/ 846762 w 1656655"/>
              <a:gd name="connsiteY5898" fmla="*/ 1023989 h 1864576"/>
              <a:gd name="connsiteX5899" fmla="*/ 848705 w 1656655"/>
              <a:gd name="connsiteY5899" fmla="*/ 1028472 h 1864576"/>
              <a:gd name="connsiteX5900" fmla="*/ 850838 w 1656655"/>
              <a:gd name="connsiteY5900" fmla="*/ 1032759 h 1864576"/>
              <a:gd name="connsiteX5901" fmla="*/ 847540 w 1656655"/>
              <a:gd name="connsiteY5901" fmla="*/ 1041333 h 1864576"/>
              <a:gd name="connsiteX5902" fmla="*/ 845407 w 1656655"/>
              <a:gd name="connsiteY5902" fmla="*/ 1042504 h 1864576"/>
              <a:gd name="connsiteX5903" fmla="*/ 841134 w 1656655"/>
              <a:gd name="connsiteY5903" fmla="*/ 1044841 h 1864576"/>
              <a:gd name="connsiteX5904" fmla="*/ 804653 w 1656655"/>
              <a:gd name="connsiteY5904" fmla="*/ 1016385 h 1864576"/>
              <a:gd name="connsiteX5905" fmla="*/ 807369 w 1656655"/>
              <a:gd name="connsiteY5905" fmla="*/ 1016581 h 1864576"/>
              <a:gd name="connsiteX5906" fmla="*/ 810667 w 1656655"/>
              <a:gd name="connsiteY5906" fmla="*/ 1016189 h 1864576"/>
              <a:gd name="connsiteX5907" fmla="*/ 811445 w 1656655"/>
              <a:gd name="connsiteY5907" fmla="*/ 1015606 h 1864576"/>
              <a:gd name="connsiteX5908" fmla="*/ 813192 w 1656655"/>
              <a:gd name="connsiteY5908" fmla="*/ 1014435 h 1864576"/>
              <a:gd name="connsiteX5909" fmla="*/ 821340 w 1656655"/>
              <a:gd name="connsiteY5909" fmla="*/ 1030417 h 1864576"/>
              <a:gd name="connsiteX5910" fmla="*/ 814939 w 1656655"/>
              <a:gd name="connsiteY5910" fmla="*/ 1030809 h 1864576"/>
              <a:gd name="connsiteX5911" fmla="*/ 811832 w 1656655"/>
              <a:gd name="connsiteY5911" fmla="*/ 1031005 h 1864576"/>
              <a:gd name="connsiteX5912" fmla="*/ 808920 w 1656655"/>
              <a:gd name="connsiteY5912" fmla="*/ 1031588 h 1864576"/>
              <a:gd name="connsiteX5913" fmla="*/ 808147 w 1656655"/>
              <a:gd name="connsiteY5913" fmla="*/ 1031784 h 1864576"/>
              <a:gd name="connsiteX5914" fmla="*/ 806013 w 1656655"/>
              <a:gd name="connsiteY5914" fmla="*/ 1031392 h 1864576"/>
              <a:gd name="connsiteX5915" fmla="*/ 798829 w 1656655"/>
              <a:gd name="connsiteY5915" fmla="*/ 1028472 h 1864576"/>
              <a:gd name="connsiteX5916" fmla="*/ 793593 w 1656655"/>
              <a:gd name="connsiteY5916" fmla="*/ 1029055 h 1864576"/>
              <a:gd name="connsiteX5917" fmla="*/ 791846 w 1656655"/>
              <a:gd name="connsiteY5917" fmla="*/ 1030613 h 1864576"/>
              <a:gd name="connsiteX5918" fmla="*/ 788935 w 1656655"/>
              <a:gd name="connsiteY5918" fmla="*/ 1031005 h 1864576"/>
              <a:gd name="connsiteX5919" fmla="*/ 786410 w 1656655"/>
              <a:gd name="connsiteY5919" fmla="*/ 1031784 h 1864576"/>
              <a:gd name="connsiteX5920" fmla="*/ 785054 w 1656655"/>
              <a:gd name="connsiteY5920" fmla="*/ 1031588 h 1864576"/>
              <a:gd name="connsiteX5921" fmla="*/ 783694 w 1656655"/>
              <a:gd name="connsiteY5921" fmla="*/ 1031196 h 1864576"/>
              <a:gd name="connsiteX5922" fmla="*/ 778648 w 1656655"/>
              <a:gd name="connsiteY5922" fmla="*/ 1029442 h 1864576"/>
              <a:gd name="connsiteX5923" fmla="*/ 780591 w 1656655"/>
              <a:gd name="connsiteY5923" fmla="*/ 1028663 h 1864576"/>
              <a:gd name="connsiteX5924" fmla="*/ 782725 w 1656655"/>
              <a:gd name="connsiteY5924" fmla="*/ 1025743 h 1864576"/>
              <a:gd name="connsiteX5925" fmla="*/ 785827 w 1656655"/>
              <a:gd name="connsiteY5925" fmla="*/ 1023793 h 1864576"/>
              <a:gd name="connsiteX5926" fmla="*/ 787961 w 1656655"/>
              <a:gd name="connsiteY5926" fmla="*/ 1023401 h 1864576"/>
              <a:gd name="connsiteX5927" fmla="*/ 790099 w 1656655"/>
              <a:gd name="connsiteY5927" fmla="*/ 1022818 h 1864576"/>
              <a:gd name="connsiteX5928" fmla="*/ 791264 w 1656655"/>
              <a:gd name="connsiteY5928" fmla="*/ 1021451 h 1864576"/>
              <a:gd name="connsiteX5929" fmla="*/ 794949 w 1656655"/>
              <a:gd name="connsiteY5929" fmla="*/ 1020285 h 1864576"/>
              <a:gd name="connsiteX5930" fmla="*/ 798247 w 1656655"/>
              <a:gd name="connsiteY5930" fmla="*/ 1018918 h 1864576"/>
              <a:gd name="connsiteX5931" fmla="*/ 799221 w 1656655"/>
              <a:gd name="connsiteY5931" fmla="*/ 1017556 h 1864576"/>
              <a:gd name="connsiteX5932" fmla="*/ 800963 w 1656655"/>
              <a:gd name="connsiteY5932" fmla="*/ 1017164 h 1864576"/>
              <a:gd name="connsiteX5933" fmla="*/ 804653 w 1656655"/>
              <a:gd name="connsiteY5933" fmla="*/ 1016385 h 1864576"/>
              <a:gd name="connsiteX5934" fmla="*/ 839583 w 1656655"/>
              <a:gd name="connsiteY5934" fmla="*/ 1039187 h 1864576"/>
              <a:gd name="connsiteX5935" fmla="*/ 839970 w 1656655"/>
              <a:gd name="connsiteY5935" fmla="*/ 1033146 h 1864576"/>
              <a:gd name="connsiteX5936" fmla="*/ 840361 w 1656655"/>
              <a:gd name="connsiteY5936" fmla="*/ 1030417 h 1864576"/>
              <a:gd name="connsiteX5937" fmla="*/ 840944 w 1656655"/>
              <a:gd name="connsiteY5937" fmla="*/ 1027884 h 1864576"/>
              <a:gd name="connsiteX5938" fmla="*/ 841717 w 1656655"/>
              <a:gd name="connsiteY5938" fmla="*/ 1031005 h 1864576"/>
              <a:gd name="connsiteX5939" fmla="*/ 842691 w 1656655"/>
              <a:gd name="connsiteY5939" fmla="*/ 1034121 h 1864576"/>
              <a:gd name="connsiteX5940" fmla="*/ 843273 w 1656655"/>
              <a:gd name="connsiteY5940" fmla="*/ 1035679 h 1864576"/>
              <a:gd name="connsiteX5941" fmla="*/ 843273 w 1656655"/>
              <a:gd name="connsiteY5941" fmla="*/ 1037242 h 1864576"/>
              <a:gd name="connsiteX5942" fmla="*/ 841913 w 1656655"/>
              <a:gd name="connsiteY5942" fmla="*/ 1039966 h 1864576"/>
              <a:gd name="connsiteX5943" fmla="*/ 839583 w 1656655"/>
              <a:gd name="connsiteY5943" fmla="*/ 1039187 h 1864576"/>
              <a:gd name="connsiteX5944" fmla="*/ 852585 w 1656655"/>
              <a:gd name="connsiteY5944" fmla="*/ 1041529 h 1864576"/>
              <a:gd name="connsiteX5945" fmla="*/ 866948 w 1656655"/>
              <a:gd name="connsiteY5945" fmla="*/ 1040554 h 1864576"/>
              <a:gd name="connsiteX5946" fmla="*/ 872962 w 1656655"/>
              <a:gd name="connsiteY5946" fmla="*/ 1042695 h 1864576"/>
              <a:gd name="connsiteX5947" fmla="*/ 875483 w 1656655"/>
              <a:gd name="connsiteY5947" fmla="*/ 1044258 h 1864576"/>
              <a:gd name="connsiteX5948" fmla="*/ 877621 w 1656655"/>
              <a:gd name="connsiteY5948" fmla="*/ 1046012 h 1864576"/>
              <a:gd name="connsiteX5949" fmla="*/ 875292 w 1656655"/>
              <a:gd name="connsiteY5949" fmla="*/ 1046595 h 1864576"/>
              <a:gd name="connsiteX5950" fmla="*/ 873931 w 1656655"/>
              <a:gd name="connsiteY5950" fmla="*/ 1044841 h 1864576"/>
              <a:gd name="connsiteX5951" fmla="*/ 871411 w 1656655"/>
              <a:gd name="connsiteY5951" fmla="*/ 1045233 h 1864576"/>
              <a:gd name="connsiteX5952" fmla="*/ 870246 w 1656655"/>
              <a:gd name="connsiteY5952" fmla="*/ 1043283 h 1864576"/>
              <a:gd name="connsiteX5953" fmla="*/ 867917 w 1656655"/>
              <a:gd name="connsiteY5953" fmla="*/ 1043670 h 1864576"/>
              <a:gd name="connsiteX5954" fmla="*/ 867917 w 1656655"/>
              <a:gd name="connsiteY5954" fmla="*/ 1043283 h 1864576"/>
              <a:gd name="connsiteX5955" fmla="*/ 867531 w 1656655"/>
              <a:gd name="connsiteY5955" fmla="*/ 1042504 h 1864576"/>
              <a:gd name="connsiteX5956" fmla="*/ 864037 w 1656655"/>
              <a:gd name="connsiteY5956" fmla="*/ 1042695 h 1864576"/>
              <a:gd name="connsiteX5957" fmla="*/ 860347 w 1656655"/>
              <a:gd name="connsiteY5957" fmla="*/ 1041720 h 1864576"/>
              <a:gd name="connsiteX5958" fmla="*/ 859960 w 1656655"/>
              <a:gd name="connsiteY5958" fmla="*/ 1041137 h 1864576"/>
              <a:gd name="connsiteX5959" fmla="*/ 857048 w 1656655"/>
              <a:gd name="connsiteY5959" fmla="*/ 1041529 h 1864576"/>
              <a:gd name="connsiteX5960" fmla="*/ 856270 w 1656655"/>
              <a:gd name="connsiteY5960" fmla="*/ 1042308 h 1864576"/>
              <a:gd name="connsiteX5961" fmla="*/ 853750 w 1656655"/>
              <a:gd name="connsiteY5961" fmla="*/ 1041916 h 1864576"/>
              <a:gd name="connsiteX5962" fmla="*/ 853364 w 1656655"/>
              <a:gd name="connsiteY5962" fmla="*/ 1041529 h 1864576"/>
              <a:gd name="connsiteX5963" fmla="*/ 852585 w 1656655"/>
              <a:gd name="connsiteY5963" fmla="*/ 1041529 h 1864576"/>
              <a:gd name="connsiteX5964" fmla="*/ 841717 w 1656655"/>
              <a:gd name="connsiteY5964" fmla="*/ 1060240 h 1864576"/>
              <a:gd name="connsiteX5965" fmla="*/ 837063 w 1656655"/>
              <a:gd name="connsiteY5965" fmla="*/ 1051274 h 1864576"/>
              <a:gd name="connsiteX5966" fmla="*/ 832595 w 1656655"/>
              <a:gd name="connsiteY5966" fmla="*/ 1042308 h 1864576"/>
              <a:gd name="connsiteX5967" fmla="*/ 835120 w 1656655"/>
              <a:gd name="connsiteY5967" fmla="*/ 1042695 h 1864576"/>
              <a:gd name="connsiteX5968" fmla="*/ 835703 w 1656655"/>
              <a:gd name="connsiteY5968" fmla="*/ 1044645 h 1864576"/>
              <a:gd name="connsiteX5969" fmla="*/ 836672 w 1656655"/>
              <a:gd name="connsiteY5969" fmla="*/ 1046012 h 1864576"/>
              <a:gd name="connsiteX5970" fmla="*/ 838614 w 1656655"/>
              <a:gd name="connsiteY5970" fmla="*/ 1047570 h 1864576"/>
              <a:gd name="connsiteX5971" fmla="*/ 839197 w 1656655"/>
              <a:gd name="connsiteY5971" fmla="*/ 1048153 h 1864576"/>
              <a:gd name="connsiteX5972" fmla="*/ 838805 w 1656655"/>
              <a:gd name="connsiteY5972" fmla="*/ 1051465 h 1864576"/>
              <a:gd name="connsiteX5973" fmla="*/ 841717 w 1656655"/>
              <a:gd name="connsiteY5973" fmla="*/ 1060240 h 1864576"/>
              <a:gd name="connsiteX5974" fmla="*/ 843273 w 1656655"/>
              <a:gd name="connsiteY5974" fmla="*/ 1047957 h 1864576"/>
              <a:gd name="connsiteX5975" fmla="*/ 847540 w 1656655"/>
              <a:gd name="connsiteY5975" fmla="*/ 1045233 h 1864576"/>
              <a:gd name="connsiteX5976" fmla="*/ 849091 w 1656655"/>
              <a:gd name="connsiteY5976" fmla="*/ 1044062 h 1864576"/>
              <a:gd name="connsiteX5977" fmla="*/ 849870 w 1656655"/>
              <a:gd name="connsiteY5977" fmla="*/ 1043479 h 1864576"/>
              <a:gd name="connsiteX5978" fmla="*/ 848123 w 1656655"/>
              <a:gd name="connsiteY5978" fmla="*/ 1047957 h 1864576"/>
              <a:gd name="connsiteX5979" fmla="*/ 851034 w 1656655"/>
              <a:gd name="connsiteY5979" fmla="*/ 1049128 h 1864576"/>
              <a:gd name="connsiteX5980" fmla="*/ 851617 w 1656655"/>
              <a:gd name="connsiteY5980" fmla="*/ 1049907 h 1864576"/>
              <a:gd name="connsiteX5981" fmla="*/ 854719 w 1656655"/>
              <a:gd name="connsiteY5981" fmla="*/ 1049128 h 1864576"/>
              <a:gd name="connsiteX5982" fmla="*/ 856270 w 1656655"/>
              <a:gd name="connsiteY5982" fmla="*/ 1049128 h 1864576"/>
              <a:gd name="connsiteX5983" fmla="*/ 857435 w 1656655"/>
              <a:gd name="connsiteY5983" fmla="*/ 1048545 h 1864576"/>
              <a:gd name="connsiteX5984" fmla="*/ 861321 w 1656655"/>
              <a:gd name="connsiteY5984" fmla="*/ 1048153 h 1864576"/>
              <a:gd name="connsiteX5985" fmla="*/ 861511 w 1656655"/>
              <a:gd name="connsiteY5985" fmla="*/ 1048545 h 1864576"/>
              <a:gd name="connsiteX5986" fmla="*/ 861707 w 1656655"/>
              <a:gd name="connsiteY5986" fmla="*/ 1048932 h 1864576"/>
              <a:gd name="connsiteX5987" fmla="*/ 864227 w 1656655"/>
              <a:gd name="connsiteY5987" fmla="*/ 1049324 h 1864576"/>
              <a:gd name="connsiteX5988" fmla="*/ 864619 w 1656655"/>
              <a:gd name="connsiteY5988" fmla="*/ 1050103 h 1864576"/>
              <a:gd name="connsiteX5989" fmla="*/ 867335 w 1656655"/>
              <a:gd name="connsiteY5989" fmla="*/ 1050495 h 1864576"/>
              <a:gd name="connsiteX5990" fmla="*/ 867721 w 1656655"/>
              <a:gd name="connsiteY5990" fmla="*/ 1051274 h 1864576"/>
              <a:gd name="connsiteX5991" fmla="*/ 877229 w 1656655"/>
              <a:gd name="connsiteY5991" fmla="*/ 1049128 h 1864576"/>
              <a:gd name="connsiteX5992" fmla="*/ 880141 w 1656655"/>
              <a:gd name="connsiteY5992" fmla="*/ 1050882 h 1864576"/>
              <a:gd name="connsiteX5993" fmla="*/ 877425 w 1656655"/>
              <a:gd name="connsiteY5993" fmla="*/ 1050882 h 1864576"/>
              <a:gd name="connsiteX5994" fmla="*/ 872962 w 1656655"/>
              <a:gd name="connsiteY5994" fmla="*/ 1052249 h 1864576"/>
              <a:gd name="connsiteX5995" fmla="*/ 871798 w 1656655"/>
              <a:gd name="connsiteY5995" fmla="*/ 1054194 h 1864576"/>
              <a:gd name="connsiteX5996" fmla="*/ 870633 w 1656655"/>
              <a:gd name="connsiteY5996" fmla="*/ 1055948 h 1864576"/>
              <a:gd name="connsiteX5997" fmla="*/ 867139 w 1656655"/>
              <a:gd name="connsiteY5997" fmla="*/ 1058290 h 1864576"/>
              <a:gd name="connsiteX5998" fmla="*/ 865201 w 1656655"/>
              <a:gd name="connsiteY5998" fmla="*/ 1061994 h 1864576"/>
              <a:gd name="connsiteX5999" fmla="*/ 863645 w 1656655"/>
              <a:gd name="connsiteY5999" fmla="*/ 1061210 h 1864576"/>
              <a:gd name="connsiteX6000" fmla="*/ 845597 w 1656655"/>
              <a:gd name="connsiteY6000" fmla="*/ 1049711 h 1864576"/>
              <a:gd name="connsiteX6001" fmla="*/ 843273 w 1656655"/>
              <a:gd name="connsiteY6001" fmla="*/ 1047957 h 1864576"/>
              <a:gd name="connsiteX6002" fmla="*/ 827163 w 1656655"/>
              <a:gd name="connsiteY6002" fmla="*/ 1041916 h 1864576"/>
              <a:gd name="connsiteX6003" fmla="*/ 828524 w 1656655"/>
              <a:gd name="connsiteY6003" fmla="*/ 1044449 h 1864576"/>
              <a:gd name="connsiteX6004" fmla="*/ 829879 w 1656655"/>
              <a:gd name="connsiteY6004" fmla="*/ 1046987 h 1864576"/>
              <a:gd name="connsiteX6005" fmla="*/ 832404 w 1656655"/>
              <a:gd name="connsiteY6005" fmla="*/ 1052053 h 1864576"/>
              <a:gd name="connsiteX6006" fmla="*/ 840166 w 1656655"/>
              <a:gd name="connsiteY6006" fmla="*/ 1067060 h 1864576"/>
              <a:gd name="connsiteX6007" fmla="*/ 840361 w 1656655"/>
              <a:gd name="connsiteY6007" fmla="*/ 1068422 h 1864576"/>
              <a:gd name="connsiteX6008" fmla="*/ 839970 w 1656655"/>
              <a:gd name="connsiteY6008" fmla="*/ 1069980 h 1864576"/>
              <a:gd name="connsiteX6009" fmla="*/ 839197 w 1656655"/>
              <a:gd name="connsiteY6009" fmla="*/ 1073101 h 1864576"/>
              <a:gd name="connsiteX6010" fmla="*/ 836285 w 1656655"/>
              <a:gd name="connsiteY6010" fmla="*/ 1085379 h 1864576"/>
              <a:gd name="connsiteX6011" fmla="*/ 834342 w 1656655"/>
              <a:gd name="connsiteY6011" fmla="*/ 1078755 h 1864576"/>
              <a:gd name="connsiteX6012" fmla="*/ 833956 w 1656655"/>
              <a:gd name="connsiteY6012" fmla="*/ 1062773 h 1864576"/>
              <a:gd name="connsiteX6013" fmla="*/ 834342 w 1656655"/>
              <a:gd name="connsiteY6013" fmla="*/ 1059652 h 1864576"/>
              <a:gd name="connsiteX6014" fmla="*/ 832791 w 1656655"/>
              <a:gd name="connsiteY6014" fmla="*/ 1059069 h 1864576"/>
              <a:gd name="connsiteX6015" fmla="*/ 830462 w 1656655"/>
              <a:gd name="connsiteY6015" fmla="*/ 1056144 h 1864576"/>
              <a:gd name="connsiteX6016" fmla="*/ 828328 w 1656655"/>
              <a:gd name="connsiteY6016" fmla="*/ 1048153 h 1864576"/>
              <a:gd name="connsiteX6017" fmla="*/ 826777 w 1656655"/>
              <a:gd name="connsiteY6017" fmla="*/ 1044645 h 1864576"/>
              <a:gd name="connsiteX6018" fmla="*/ 827163 w 1656655"/>
              <a:gd name="connsiteY6018" fmla="*/ 1041916 h 1864576"/>
              <a:gd name="connsiteX6019" fmla="*/ 865005 w 1656655"/>
              <a:gd name="connsiteY6019" fmla="*/ 1068618 h 1864576"/>
              <a:gd name="connsiteX6020" fmla="*/ 863258 w 1656655"/>
              <a:gd name="connsiteY6020" fmla="*/ 1069980 h 1864576"/>
              <a:gd name="connsiteX6021" fmla="*/ 848123 w 1656655"/>
              <a:gd name="connsiteY6021" fmla="*/ 1073101 h 1864576"/>
              <a:gd name="connsiteX6022" fmla="*/ 846762 w 1656655"/>
              <a:gd name="connsiteY6022" fmla="*/ 1070568 h 1864576"/>
              <a:gd name="connsiteX6023" fmla="*/ 845407 w 1656655"/>
              <a:gd name="connsiteY6023" fmla="*/ 1068035 h 1864576"/>
              <a:gd name="connsiteX6024" fmla="*/ 844824 w 1656655"/>
              <a:gd name="connsiteY6024" fmla="*/ 1062381 h 1864576"/>
              <a:gd name="connsiteX6025" fmla="*/ 844046 w 1656655"/>
              <a:gd name="connsiteY6025" fmla="*/ 1057898 h 1864576"/>
              <a:gd name="connsiteX6026" fmla="*/ 843464 w 1656655"/>
              <a:gd name="connsiteY6026" fmla="*/ 1056536 h 1864576"/>
              <a:gd name="connsiteX6027" fmla="*/ 841717 w 1656655"/>
              <a:gd name="connsiteY6027" fmla="*/ 1050686 h 1864576"/>
              <a:gd name="connsiteX6028" fmla="*/ 844628 w 1656655"/>
              <a:gd name="connsiteY6028" fmla="*/ 1052832 h 1864576"/>
              <a:gd name="connsiteX6029" fmla="*/ 847540 w 1656655"/>
              <a:gd name="connsiteY6029" fmla="*/ 1054782 h 1864576"/>
              <a:gd name="connsiteX6030" fmla="*/ 853364 w 1656655"/>
              <a:gd name="connsiteY6030" fmla="*/ 1058486 h 1864576"/>
              <a:gd name="connsiteX6031" fmla="*/ 865392 w 1656655"/>
              <a:gd name="connsiteY6031" fmla="*/ 1065693 h 1864576"/>
              <a:gd name="connsiteX6032" fmla="*/ 865201 w 1656655"/>
              <a:gd name="connsiteY6032" fmla="*/ 1067256 h 1864576"/>
              <a:gd name="connsiteX6033" fmla="*/ 865201 w 1656655"/>
              <a:gd name="connsiteY6033" fmla="*/ 1068035 h 1864576"/>
              <a:gd name="connsiteX6034" fmla="*/ 865005 w 1656655"/>
              <a:gd name="connsiteY6034" fmla="*/ 1068618 h 1864576"/>
              <a:gd name="connsiteX6035" fmla="*/ 874709 w 1656655"/>
              <a:gd name="connsiteY6035" fmla="*/ 1056923 h 1864576"/>
              <a:gd name="connsiteX6036" fmla="*/ 874905 w 1656655"/>
              <a:gd name="connsiteY6036" fmla="*/ 1055365 h 1864576"/>
              <a:gd name="connsiteX6037" fmla="*/ 875874 w 1656655"/>
              <a:gd name="connsiteY6037" fmla="*/ 1054586 h 1864576"/>
              <a:gd name="connsiteX6038" fmla="*/ 878786 w 1656655"/>
              <a:gd name="connsiteY6038" fmla="*/ 1054003 h 1864576"/>
              <a:gd name="connsiteX6039" fmla="*/ 880337 w 1656655"/>
              <a:gd name="connsiteY6039" fmla="*/ 1054390 h 1864576"/>
              <a:gd name="connsiteX6040" fmla="*/ 884218 w 1656655"/>
              <a:gd name="connsiteY6040" fmla="*/ 1054194 h 1864576"/>
              <a:gd name="connsiteX6041" fmla="*/ 885186 w 1656655"/>
              <a:gd name="connsiteY6041" fmla="*/ 1056340 h 1864576"/>
              <a:gd name="connsiteX6042" fmla="*/ 886933 w 1656655"/>
              <a:gd name="connsiteY6042" fmla="*/ 1057702 h 1864576"/>
              <a:gd name="connsiteX6043" fmla="*/ 885769 w 1656655"/>
              <a:gd name="connsiteY6043" fmla="*/ 1058486 h 1864576"/>
              <a:gd name="connsiteX6044" fmla="*/ 884996 w 1656655"/>
              <a:gd name="connsiteY6044" fmla="*/ 1059652 h 1864576"/>
              <a:gd name="connsiteX6045" fmla="*/ 884218 w 1656655"/>
              <a:gd name="connsiteY6045" fmla="*/ 1060823 h 1864576"/>
              <a:gd name="connsiteX6046" fmla="*/ 883249 w 1656655"/>
              <a:gd name="connsiteY6046" fmla="*/ 1061798 h 1864576"/>
              <a:gd name="connsiteX6047" fmla="*/ 883439 w 1656655"/>
              <a:gd name="connsiteY6047" fmla="*/ 1059848 h 1864576"/>
              <a:gd name="connsiteX6048" fmla="*/ 882666 w 1656655"/>
              <a:gd name="connsiteY6048" fmla="*/ 1058677 h 1864576"/>
              <a:gd name="connsiteX6049" fmla="*/ 881115 w 1656655"/>
              <a:gd name="connsiteY6049" fmla="*/ 1058873 h 1864576"/>
              <a:gd name="connsiteX6050" fmla="*/ 880533 w 1656655"/>
              <a:gd name="connsiteY6050" fmla="*/ 1059265 h 1864576"/>
              <a:gd name="connsiteX6051" fmla="*/ 879755 w 1656655"/>
              <a:gd name="connsiteY6051" fmla="*/ 1059456 h 1864576"/>
              <a:gd name="connsiteX6052" fmla="*/ 878977 w 1656655"/>
              <a:gd name="connsiteY6052" fmla="*/ 1060627 h 1864576"/>
              <a:gd name="connsiteX6053" fmla="*/ 878590 w 1656655"/>
              <a:gd name="connsiteY6053" fmla="*/ 1062185 h 1864576"/>
              <a:gd name="connsiteX6054" fmla="*/ 880724 w 1656655"/>
              <a:gd name="connsiteY6054" fmla="*/ 1064135 h 1864576"/>
              <a:gd name="connsiteX6055" fmla="*/ 878977 w 1656655"/>
              <a:gd name="connsiteY6055" fmla="*/ 1065693 h 1864576"/>
              <a:gd name="connsiteX6056" fmla="*/ 877621 w 1656655"/>
              <a:gd name="connsiteY6056" fmla="*/ 1067447 h 1864576"/>
              <a:gd name="connsiteX6057" fmla="*/ 877229 w 1656655"/>
              <a:gd name="connsiteY6057" fmla="*/ 1066668 h 1864576"/>
              <a:gd name="connsiteX6058" fmla="*/ 874514 w 1656655"/>
              <a:gd name="connsiteY6058" fmla="*/ 1066085 h 1864576"/>
              <a:gd name="connsiteX6059" fmla="*/ 876456 w 1656655"/>
              <a:gd name="connsiteY6059" fmla="*/ 1061406 h 1864576"/>
              <a:gd name="connsiteX6060" fmla="*/ 876065 w 1656655"/>
              <a:gd name="connsiteY6060" fmla="*/ 1058486 h 1864576"/>
              <a:gd name="connsiteX6061" fmla="*/ 874709 w 1656655"/>
              <a:gd name="connsiteY6061" fmla="*/ 1056923 h 1864576"/>
              <a:gd name="connsiteX6062" fmla="*/ 817851 w 1656655"/>
              <a:gd name="connsiteY6062" fmla="*/ 1073101 h 1864576"/>
              <a:gd name="connsiteX6063" fmla="*/ 817851 w 1656655"/>
              <a:gd name="connsiteY6063" fmla="*/ 1073101 h 1864576"/>
              <a:gd name="connsiteX6064" fmla="*/ 817655 w 1656655"/>
              <a:gd name="connsiteY6064" fmla="*/ 1072905 h 1864576"/>
              <a:gd name="connsiteX6065" fmla="*/ 819984 w 1656655"/>
              <a:gd name="connsiteY6065" fmla="*/ 1071734 h 1864576"/>
              <a:gd name="connsiteX6066" fmla="*/ 821149 w 1656655"/>
              <a:gd name="connsiteY6066" fmla="*/ 1069593 h 1864576"/>
              <a:gd name="connsiteX6067" fmla="*/ 824447 w 1656655"/>
              <a:gd name="connsiteY6067" fmla="*/ 1067643 h 1864576"/>
              <a:gd name="connsiteX6068" fmla="*/ 827550 w 1656655"/>
              <a:gd name="connsiteY6068" fmla="*/ 1065502 h 1864576"/>
              <a:gd name="connsiteX6069" fmla="*/ 827550 w 1656655"/>
              <a:gd name="connsiteY6069" fmla="*/ 1063552 h 1864576"/>
              <a:gd name="connsiteX6070" fmla="*/ 825416 w 1656655"/>
              <a:gd name="connsiteY6070" fmla="*/ 1060431 h 1864576"/>
              <a:gd name="connsiteX6071" fmla="*/ 824643 w 1656655"/>
              <a:gd name="connsiteY6071" fmla="*/ 1059265 h 1864576"/>
              <a:gd name="connsiteX6072" fmla="*/ 824834 w 1656655"/>
              <a:gd name="connsiteY6072" fmla="*/ 1058677 h 1864576"/>
              <a:gd name="connsiteX6073" fmla="*/ 828328 w 1656655"/>
              <a:gd name="connsiteY6073" fmla="*/ 1061602 h 1864576"/>
              <a:gd name="connsiteX6074" fmla="*/ 830075 w 1656655"/>
              <a:gd name="connsiteY6074" fmla="*/ 1062185 h 1864576"/>
              <a:gd name="connsiteX6075" fmla="*/ 830271 w 1656655"/>
              <a:gd name="connsiteY6075" fmla="*/ 1062773 h 1864576"/>
              <a:gd name="connsiteX6076" fmla="*/ 830271 w 1656655"/>
              <a:gd name="connsiteY6076" fmla="*/ 1064527 h 1864576"/>
              <a:gd name="connsiteX6077" fmla="*/ 829493 w 1656655"/>
              <a:gd name="connsiteY6077" fmla="*/ 1070372 h 1864576"/>
              <a:gd name="connsiteX6078" fmla="*/ 829688 w 1656655"/>
              <a:gd name="connsiteY6078" fmla="*/ 1073297 h 1864576"/>
              <a:gd name="connsiteX6079" fmla="*/ 828715 w 1656655"/>
              <a:gd name="connsiteY6079" fmla="*/ 1072709 h 1864576"/>
              <a:gd name="connsiteX6080" fmla="*/ 826581 w 1656655"/>
              <a:gd name="connsiteY6080" fmla="*/ 1073684 h 1864576"/>
              <a:gd name="connsiteX6081" fmla="*/ 826194 w 1656655"/>
              <a:gd name="connsiteY6081" fmla="*/ 1074076 h 1864576"/>
              <a:gd name="connsiteX6082" fmla="*/ 825803 w 1656655"/>
              <a:gd name="connsiteY6082" fmla="*/ 1074463 h 1864576"/>
              <a:gd name="connsiteX6083" fmla="*/ 824061 w 1656655"/>
              <a:gd name="connsiteY6083" fmla="*/ 1075830 h 1864576"/>
              <a:gd name="connsiteX6084" fmla="*/ 822118 w 1656655"/>
              <a:gd name="connsiteY6084" fmla="*/ 1077192 h 1864576"/>
              <a:gd name="connsiteX6085" fmla="*/ 820953 w 1656655"/>
              <a:gd name="connsiteY6085" fmla="*/ 1076217 h 1864576"/>
              <a:gd name="connsiteX6086" fmla="*/ 817851 w 1656655"/>
              <a:gd name="connsiteY6086" fmla="*/ 1073101 h 1864576"/>
              <a:gd name="connsiteX6087" fmla="*/ 868499 w 1656655"/>
              <a:gd name="connsiteY6087" fmla="*/ 1061406 h 1864576"/>
              <a:gd name="connsiteX6088" fmla="*/ 872184 w 1656655"/>
              <a:gd name="connsiteY6088" fmla="*/ 1059069 h 1864576"/>
              <a:gd name="connsiteX6089" fmla="*/ 872576 w 1656655"/>
              <a:gd name="connsiteY6089" fmla="*/ 1061210 h 1864576"/>
              <a:gd name="connsiteX6090" fmla="*/ 872576 w 1656655"/>
              <a:gd name="connsiteY6090" fmla="*/ 1062577 h 1864576"/>
              <a:gd name="connsiteX6091" fmla="*/ 871602 w 1656655"/>
              <a:gd name="connsiteY6091" fmla="*/ 1064914 h 1864576"/>
              <a:gd name="connsiteX6092" fmla="*/ 868499 w 1656655"/>
              <a:gd name="connsiteY6092" fmla="*/ 1063748 h 1864576"/>
              <a:gd name="connsiteX6093" fmla="*/ 868499 w 1656655"/>
              <a:gd name="connsiteY6093" fmla="*/ 1061406 h 1864576"/>
              <a:gd name="connsiteX6094" fmla="*/ 781947 w 1656655"/>
              <a:gd name="connsiteY6094" fmla="*/ 1083429 h 1864576"/>
              <a:gd name="connsiteX6095" fmla="*/ 797665 w 1656655"/>
              <a:gd name="connsiteY6095" fmla="*/ 1077971 h 1864576"/>
              <a:gd name="connsiteX6096" fmla="*/ 800190 w 1656655"/>
              <a:gd name="connsiteY6096" fmla="*/ 1075247 h 1864576"/>
              <a:gd name="connsiteX6097" fmla="*/ 800963 w 1656655"/>
              <a:gd name="connsiteY6097" fmla="*/ 1074272 h 1864576"/>
              <a:gd name="connsiteX6098" fmla="*/ 804849 w 1656655"/>
              <a:gd name="connsiteY6098" fmla="*/ 1071151 h 1864576"/>
              <a:gd name="connsiteX6099" fmla="*/ 820758 w 1656655"/>
              <a:gd name="connsiteY6099" fmla="*/ 1066085 h 1864576"/>
              <a:gd name="connsiteX6100" fmla="*/ 818820 w 1656655"/>
              <a:gd name="connsiteY6100" fmla="*/ 1067256 h 1864576"/>
              <a:gd name="connsiteX6101" fmla="*/ 817655 w 1656655"/>
              <a:gd name="connsiteY6101" fmla="*/ 1069397 h 1864576"/>
              <a:gd name="connsiteX6102" fmla="*/ 814161 w 1656655"/>
              <a:gd name="connsiteY6102" fmla="*/ 1070955 h 1864576"/>
              <a:gd name="connsiteX6103" fmla="*/ 813775 w 1656655"/>
              <a:gd name="connsiteY6103" fmla="*/ 1073880 h 1864576"/>
              <a:gd name="connsiteX6104" fmla="*/ 818433 w 1656655"/>
              <a:gd name="connsiteY6104" fmla="*/ 1077971 h 1864576"/>
              <a:gd name="connsiteX6105" fmla="*/ 819011 w 1656655"/>
              <a:gd name="connsiteY6105" fmla="*/ 1078559 h 1864576"/>
              <a:gd name="connsiteX6106" fmla="*/ 816490 w 1656655"/>
              <a:gd name="connsiteY6106" fmla="*/ 1079921 h 1864576"/>
              <a:gd name="connsiteX6107" fmla="*/ 808147 w 1656655"/>
              <a:gd name="connsiteY6107" fmla="*/ 1083042 h 1864576"/>
              <a:gd name="connsiteX6108" fmla="*/ 801545 w 1656655"/>
              <a:gd name="connsiteY6108" fmla="*/ 1084017 h 1864576"/>
              <a:gd name="connsiteX6109" fmla="*/ 794562 w 1656655"/>
              <a:gd name="connsiteY6109" fmla="*/ 1083429 h 1864576"/>
              <a:gd name="connsiteX6110" fmla="*/ 794562 w 1656655"/>
              <a:gd name="connsiteY6110" fmla="*/ 1080313 h 1864576"/>
              <a:gd name="connsiteX6111" fmla="*/ 791264 w 1656655"/>
              <a:gd name="connsiteY6111" fmla="*/ 1080509 h 1864576"/>
              <a:gd name="connsiteX6112" fmla="*/ 785637 w 1656655"/>
              <a:gd name="connsiteY6112" fmla="*/ 1083233 h 1864576"/>
              <a:gd name="connsiteX6113" fmla="*/ 781560 w 1656655"/>
              <a:gd name="connsiteY6113" fmla="*/ 1087329 h 1864576"/>
              <a:gd name="connsiteX6114" fmla="*/ 780978 w 1656655"/>
              <a:gd name="connsiteY6114" fmla="*/ 1090641 h 1864576"/>
              <a:gd name="connsiteX6115" fmla="*/ 780009 w 1656655"/>
              <a:gd name="connsiteY6115" fmla="*/ 1093762 h 1864576"/>
              <a:gd name="connsiteX6116" fmla="*/ 778066 w 1656655"/>
              <a:gd name="connsiteY6116" fmla="*/ 1095903 h 1864576"/>
              <a:gd name="connsiteX6117" fmla="*/ 775541 w 1656655"/>
              <a:gd name="connsiteY6117" fmla="*/ 1097657 h 1864576"/>
              <a:gd name="connsiteX6118" fmla="*/ 773217 w 1656655"/>
              <a:gd name="connsiteY6118" fmla="*/ 1103502 h 1864576"/>
              <a:gd name="connsiteX6119" fmla="*/ 772825 w 1656655"/>
              <a:gd name="connsiteY6119" fmla="*/ 1105256 h 1864576"/>
              <a:gd name="connsiteX6120" fmla="*/ 772634 w 1656655"/>
              <a:gd name="connsiteY6120" fmla="*/ 1107010 h 1864576"/>
              <a:gd name="connsiteX6121" fmla="*/ 770691 w 1656655"/>
              <a:gd name="connsiteY6121" fmla="*/ 1109156 h 1864576"/>
              <a:gd name="connsiteX6122" fmla="*/ 769140 w 1656655"/>
              <a:gd name="connsiteY6122" fmla="*/ 1111885 h 1864576"/>
              <a:gd name="connsiteX6123" fmla="*/ 769527 w 1656655"/>
              <a:gd name="connsiteY6123" fmla="*/ 1115393 h 1864576"/>
              <a:gd name="connsiteX6124" fmla="*/ 768944 w 1656655"/>
              <a:gd name="connsiteY6124" fmla="*/ 1113247 h 1864576"/>
              <a:gd name="connsiteX6125" fmla="*/ 769140 w 1656655"/>
              <a:gd name="connsiteY6125" fmla="*/ 1110910 h 1864576"/>
              <a:gd name="connsiteX6126" fmla="*/ 769913 w 1656655"/>
              <a:gd name="connsiteY6126" fmla="*/ 1109156 h 1864576"/>
              <a:gd name="connsiteX6127" fmla="*/ 771470 w 1656655"/>
              <a:gd name="connsiteY6127" fmla="*/ 1098436 h 1864576"/>
              <a:gd name="connsiteX6128" fmla="*/ 773217 w 1656655"/>
              <a:gd name="connsiteY6128" fmla="*/ 1095124 h 1864576"/>
              <a:gd name="connsiteX6129" fmla="*/ 774768 w 1656655"/>
              <a:gd name="connsiteY6129" fmla="*/ 1094149 h 1864576"/>
              <a:gd name="connsiteX6130" fmla="*/ 775933 w 1656655"/>
              <a:gd name="connsiteY6130" fmla="*/ 1092787 h 1864576"/>
              <a:gd name="connsiteX6131" fmla="*/ 777484 w 1656655"/>
              <a:gd name="connsiteY6131" fmla="*/ 1086550 h 1864576"/>
              <a:gd name="connsiteX6132" fmla="*/ 778453 w 1656655"/>
              <a:gd name="connsiteY6132" fmla="*/ 1085183 h 1864576"/>
              <a:gd name="connsiteX6133" fmla="*/ 778066 w 1656655"/>
              <a:gd name="connsiteY6133" fmla="*/ 1086741 h 1864576"/>
              <a:gd name="connsiteX6134" fmla="*/ 777870 w 1656655"/>
              <a:gd name="connsiteY6134" fmla="*/ 1088495 h 1864576"/>
              <a:gd name="connsiteX6135" fmla="*/ 776123 w 1656655"/>
              <a:gd name="connsiteY6135" fmla="*/ 1092978 h 1864576"/>
              <a:gd name="connsiteX6136" fmla="*/ 777097 w 1656655"/>
              <a:gd name="connsiteY6136" fmla="*/ 1095516 h 1864576"/>
              <a:gd name="connsiteX6137" fmla="*/ 780395 w 1656655"/>
              <a:gd name="connsiteY6137" fmla="*/ 1092591 h 1864576"/>
              <a:gd name="connsiteX6138" fmla="*/ 781174 w 1656655"/>
              <a:gd name="connsiteY6138" fmla="*/ 1089083 h 1864576"/>
              <a:gd name="connsiteX6139" fmla="*/ 781364 w 1656655"/>
              <a:gd name="connsiteY6139" fmla="*/ 1087133 h 1864576"/>
              <a:gd name="connsiteX6140" fmla="*/ 781947 w 1656655"/>
              <a:gd name="connsiteY6140" fmla="*/ 1085771 h 1864576"/>
              <a:gd name="connsiteX6141" fmla="*/ 782529 w 1656655"/>
              <a:gd name="connsiteY6141" fmla="*/ 1084208 h 1864576"/>
              <a:gd name="connsiteX6142" fmla="*/ 782142 w 1656655"/>
              <a:gd name="connsiteY6142" fmla="*/ 1083429 h 1864576"/>
              <a:gd name="connsiteX6143" fmla="*/ 781947 w 1656655"/>
              <a:gd name="connsiteY6143" fmla="*/ 1083429 h 1864576"/>
              <a:gd name="connsiteX6144" fmla="*/ 863645 w 1656655"/>
              <a:gd name="connsiteY6144" fmla="*/ 1073297 h 1864576"/>
              <a:gd name="connsiteX6145" fmla="*/ 865201 w 1656655"/>
              <a:gd name="connsiteY6145" fmla="*/ 1072322 h 1864576"/>
              <a:gd name="connsiteX6146" fmla="*/ 864619 w 1656655"/>
              <a:gd name="connsiteY6146" fmla="*/ 1073684 h 1864576"/>
              <a:gd name="connsiteX6147" fmla="*/ 863645 w 1656655"/>
              <a:gd name="connsiteY6147" fmla="*/ 1073297 h 1864576"/>
              <a:gd name="connsiteX6148" fmla="*/ 850256 w 1656655"/>
              <a:gd name="connsiteY6148" fmla="*/ 1076217 h 1864576"/>
              <a:gd name="connsiteX6149" fmla="*/ 858991 w 1656655"/>
              <a:gd name="connsiteY6149" fmla="*/ 1075247 h 1864576"/>
              <a:gd name="connsiteX6150" fmla="*/ 860156 w 1656655"/>
              <a:gd name="connsiteY6150" fmla="*/ 1074855 h 1864576"/>
              <a:gd name="connsiteX6151" fmla="*/ 861321 w 1656655"/>
              <a:gd name="connsiteY6151" fmla="*/ 1074463 h 1864576"/>
              <a:gd name="connsiteX6152" fmla="*/ 859182 w 1656655"/>
              <a:gd name="connsiteY6152" fmla="*/ 1076217 h 1864576"/>
              <a:gd name="connsiteX6153" fmla="*/ 857435 w 1656655"/>
              <a:gd name="connsiteY6153" fmla="*/ 1075830 h 1864576"/>
              <a:gd name="connsiteX6154" fmla="*/ 855497 w 1656655"/>
              <a:gd name="connsiteY6154" fmla="*/ 1076026 h 1864576"/>
              <a:gd name="connsiteX6155" fmla="*/ 853750 w 1656655"/>
              <a:gd name="connsiteY6155" fmla="*/ 1076609 h 1864576"/>
              <a:gd name="connsiteX6156" fmla="*/ 853364 w 1656655"/>
              <a:gd name="connsiteY6156" fmla="*/ 1078363 h 1864576"/>
              <a:gd name="connsiteX6157" fmla="*/ 852972 w 1656655"/>
              <a:gd name="connsiteY6157" fmla="*/ 1077388 h 1864576"/>
              <a:gd name="connsiteX6158" fmla="*/ 850452 w 1656655"/>
              <a:gd name="connsiteY6158" fmla="*/ 1076217 h 1864576"/>
              <a:gd name="connsiteX6159" fmla="*/ 850256 w 1656655"/>
              <a:gd name="connsiteY6159" fmla="*/ 1076217 h 1864576"/>
              <a:gd name="connsiteX6160" fmla="*/ 850256 w 1656655"/>
              <a:gd name="connsiteY6160" fmla="*/ 1076217 h 1864576"/>
              <a:gd name="connsiteX6161" fmla="*/ 858409 w 1656655"/>
              <a:gd name="connsiteY6161" fmla="*/ 1093370 h 1864576"/>
              <a:gd name="connsiteX6162" fmla="*/ 856466 w 1656655"/>
              <a:gd name="connsiteY6162" fmla="*/ 1089666 h 1864576"/>
              <a:gd name="connsiteX6163" fmla="*/ 854528 w 1656655"/>
              <a:gd name="connsiteY6163" fmla="*/ 1085962 h 1864576"/>
              <a:gd name="connsiteX6164" fmla="*/ 852585 w 1656655"/>
              <a:gd name="connsiteY6164" fmla="*/ 1082263 h 1864576"/>
              <a:gd name="connsiteX6165" fmla="*/ 855111 w 1656655"/>
              <a:gd name="connsiteY6165" fmla="*/ 1082650 h 1864576"/>
              <a:gd name="connsiteX6166" fmla="*/ 856853 w 1656655"/>
              <a:gd name="connsiteY6166" fmla="*/ 1081288 h 1864576"/>
              <a:gd name="connsiteX6167" fmla="*/ 858600 w 1656655"/>
              <a:gd name="connsiteY6167" fmla="*/ 1082650 h 1864576"/>
              <a:gd name="connsiteX6168" fmla="*/ 861125 w 1656655"/>
              <a:gd name="connsiteY6168" fmla="*/ 1082263 h 1864576"/>
              <a:gd name="connsiteX6169" fmla="*/ 862289 w 1656655"/>
              <a:gd name="connsiteY6169" fmla="*/ 1079142 h 1864576"/>
              <a:gd name="connsiteX6170" fmla="*/ 862289 w 1656655"/>
              <a:gd name="connsiteY6170" fmla="*/ 1078167 h 1864576"/>
              <a:gd name="connsiteX6171" fmla="*/ 862289 w 1656655"/>
              <a:gd name="connsiteY6171" fmla="*/ 1077971 h 1864576"/>
              <a:gd name="connsiteX6172" fmla="*/ 862676 w 1656655"/>
              <a:gd name="connsiteY6172" fmla="*/ 1079725 h 1864576"/>
              <a:gd name="connsiteX6173" fmla="*/ 867335 w 1656655"/>
              <a:gd name="connsiteY6173" fmla="*/ 1080117 h 1864576"/>
              <a:gd name="connsiteX6174" fmla="*/ 868113 w 1656655"/>
              <a:gd name="connsiteY6174" fmla="*/ 1089279 h 1864576"/>
              <a:gd name="connsiteX6175" fmla="*/ 865974 w 1656655"/>
              <a:gd name="connsiteY6175" fmla="*/ 1089666 h 1864576"/>
              <a:gd name="connsiteX6176" fmla="*/ 865784 w 1656655"/>
              <a:gd name="connsiteY6176" fmla="*/ 1091616 h 1864576"/>
              <a:gd name="connsiteX6177" fmla="*/ 864619 w 1656655"/>
              <a:gd name="connsiteY6177" fmla="*/ 1091812 h 1864576"/>
              <a:gd name="connsiteX6178" fmla="*/ 863454 w 1656655"/>
              <a:gd name="connsiteY6178" fmla="*/ 1092003 h 1864576"/>
              <a:gd name="connsiteX6179" fmla="*/ 862289 w 1656655"/>
              <a:gd name="connsiteY6179" fmla="*/ 1093566 h 1864576"/>
              <a:gd name="connsiteX6180" fmla="*/ 860347 w 1656655"/>
              <a:gd name="connsiteY6180" fmla="*/ 1097270 h 1864576"/>
              <a:gd name="connsiteX6181" fmla="*/ 860156 w 1656655"/>
              <a:gd name="connsiteY6181" fmla="*/ 1097074 h 1864576"/>
              <a:gd name="connsiteX6182" fmla="*/ 859182 w 1656655"/>
              <a:gd name="connsiteY6182" fmla="*/ 1095320 h 1864576"/>
              <a:gd name="connsiteX6183" fmla="*/ 858409 w 1656655"/>
              <a:gd name="connsiteY6183" fmla="*/ 1093370 h 1864576"/>
              <a:gd name="connsiteX6184" fmla="*/ 842691 w 1656655"/>
              <a:gd name="connsiteY6184" fmla="*/ 1072322 h 1864576"/>
              <a:gd name="connsiteX6185" fmla="*/ 843077 w 1656655"/>
              <a:gd name="connsiteY6185" fmla="*/ 1072905 h 1864576"/>
              <a:gd name="connsiteX6186" fmla="*/ 843273 w 1656655"/>
              <a:gd name="connsiteY6186" fmla="*/ 1073488 h 1864576"/>
              <a:gd name="connsiteX6187" fmla="*/ 851421 w 1656655"/>
              <a:gd name="connsiteY6187" fmla="*/ 1089666 h 1864576"/>
              <a:gd name="connsiteX6188" fmla="*/ 849870 w 1656655"/>
              <a:gd name="connsiteY6188" fmla="*/ 1090445 h 1864576"/>
              <a:gd name="connsiteX6189" fmla="*/ 849674 w 1656655"/>
              <a:gd name="connsiteY6189" fmla="*/ 1092395 h 1864576"/>
              <a:gd name="connsiteX6190" fmla="*/ 850256 w 1656655"/>
              <a:gd name="connsiteY6190" fmla="*/ 1096295 h 1864576"/>
              <a:gd name="connsiteX6191" fmla="*/ 844628 w 1656655"/>
              <a:gd name="connsiteY6191" fmla="*/ 1093953 h 1864576"/>
              <a:gd name="connsiteX6192" fmla="*/ 842882 w 1656655"/>
              <a:gd name="connsiteY6192" fmla="*/ 1089279 h 1864576"/>
              <a:gd name="connsiteX6193" fmla="*/ 842108 w 1656655"/>
              <a:gd name="connsiteY6193" fmla="*/ 1088495 h 1864576"/>
              <a:gd name="connsiteX6194" fmla="*/ 840552 w 1656655"/>
              <a:gd name="connsiteY6194" fmla="*/ 1086937 h 1864576"/>
              <a:gd name="connsiteX6195" fmla="*/ 839779 w 1656655"/>
              <a:gd name="connsiteY6195" fmla="*/ 1086158 h 1864576"/>
              <a:gd name="connsiteX6196" fmla="*/ 842691 w 1656655"/>
              <a:gd name="connsiteY6196" fmla="*/ 1072322 h 1864576"/>
              <a:gd name="connsiteX6197" fmla="*/ 800381 w 1656655"/>
              <a:gd name="connsiteY6197" fmla="*/ 1087133 h 1864576"/>
              <a:gd name="connsiteX6198" fmla="*/ 825612 w 1656655"/>
              <a:gd name="connsiteY6198" fmla="*/ 1078167 h 1864576"/>
              <a:gd name="connsiteX6199" fmla="*/ 828328 w 1656655"/>
              <a:gd name="connsiteY6199" fmla="*/ 1076026 h 1864576"/>
              <a:gd name="connsiteX6200" fmla="*/ 829106 w 1656655"/>
              <a:gd name="connsiteY6200" fmla="*/ 1076609 h 1864576"/>
              <a:gd name="connsiteX6201" fmla="*/ 831626 w 1656655"/>
              <a:gd name="connsiteY6201" fmla="*/ 1080117 h 1864576"/>
              <a:gd name="connsiteX6202" fmla="*/ 832209 w 1656655"/>
              <a:gd name="connsiteY6202" fmla="*/ 1081871 h 1864576"/>
              <a:gd name="connsiteX6203" fmla="*/ 833178 w 1656655"/>
              <a:gd name="connsiteY6203" fmla="*/ 1085771 h 1864576"/>
              <a:gd name="connsiteX6204" fmla="*/ 832791 w 1656655"/>
              <a:gd name="connsiteY6204" fmla="*/ 1086550 h 1864576"/>
              <a:gd name="connsiteX6205" fmla="*/ 831626 w 1656655"/>
              <a:gd name="connsiteY6205" fmla="*/ 1088887 h 1864576"/>
              <a:gd name="connsiteX6206" fmla="*/ 829688 w 1656655"/>
              <a:gd name="connsiteY6206" fmla="*/ 1088495 h 1864576"/>
              <a:gd name="connsiteX6207" fmla="*/ 826385 w 1656655"/>
              <a:gd name="connsiteY6207" fmla="*/ 1088304 h 1864576"/>
              <a:gd name="connsiteX6208" fmla="*/ 825416 w 1656655"/>
              <a:gd name="connsiteY6208" fmla="*/ 1088495 h 1864576"/>
              <a:gd name="connsiteX6209" fmla="*/ 823479 w 1656655"/>
              <a:gd name="connsiteY6209" fmla="*/ 1088887 h 1864576"/>
              <a:gd name="connsiteX6210" fmla="*/ 820175 w 1656655"/>
              <a:gd name="connsiteY6210" fmla="*/ 1090249 h 1864576"/>
              <a:gd name="connsiteX6211" fmla="*/ 819593 w 1656655"/>
              <a:gd name="connsiteY6211" fmla="*/ 1090837 h 1864576"/>
              <a:gd name="connsiteX6212" fmla="*/ 818042 w 1656655"/>
              <a:gd name="connsiteY6212" fmla="*/ 1092787 h 1864576"/>
              <a:gd name="connsiteX6213" fmla="*/ 801159 w 1656655"/>
              <a:gd name="connsiteY6213" fmla="*/ 1099215 h 1864576"/>
              <a:gd name="connsiteX6214" fmla="*/ 798639 w 1656655"/>
              <a:gd name="connsiteY6214" fmla="*/ 1099607 h 1864576"/>
              <a:gd name="connsiteX6215" fmla="*/ 796500 w 1656655"/>
              <a:gd name="connsiteY6215" fmla="*/ 1100582 h 1864576"/>
              <a:gd name="connsiteX6216" fmla="*/ 795531 w 1656655"/>
              <a:gd name="connsiteY6216" fmla="*/ 1100969 h 1864576"/>
              <a:gd name="connsiteX6217" fmla="*/ 794367 w 1656655"/>
              <a:gd name="connsiteY6217" fmla="*/ 1101361 h 1864576"/>
              <a:gd name="connsiteX6218" fmla="*/ 793398 w 1656655"/>
              <a:gd name="connsiteY6218" fmla="*/ 1101944 h 1864576"/>
              <a:gd name="connsiteX6219" fmla="*/ 791264 w 1656655"/>
              <a:gd name="connsiteY6219" fmla="*/ 1102919 h 1864576"/>
              <a:gd name="connsiteX6220" fmla="*/ 788543 w 1656655"/>
              <a:gd name="connsiteY6220" fmla="*/ 1104673 h 1864576"/>
              <a:gd name="connsiteX6221" fmla="*/ 785245 w 1656655"/>
              <a:gd name="connsiteY6221" fmla="*/ 1107206 h 1864576"/>
              <a:gd name="connsiteX6222" fmla="*/ 782725 w 1656655"/>
              <a:gd name="connsiteY6222" fmla="*/ 1109935 h 1864576"/>
              <a:gd name="connsiteX6223" fmla="*/ 782333 w 1656655"/>
              <a:gd name="connsiteY6223" fmla="*/ 1110327 h 1864576"/>
              <a:gd name="connsiteX6224" fmla="*/ 779813 w 1656655"/>
              <a:gd name="connsiteY6224" fmla="*/ 1113835 h 1864576"/>
              <a:gd name="connsiteX6225" fmla="*/ 775154 w 1656655"/>
              <a:gd name="connsiteY6225" fmla="*/ 1121047 h 1864576"/>
              <a:gd name="connsiteX6226" fmla="*/ 775541 w 1656655"/>
              <a:gd name="connsiteY6226" fmla="*/ 1119876 h 1864576"/>
              <a:gd name="connsiteX6227" fmla="*/ 775933 w 1656655"/>
              <a:gd name="connsiteY6227" fmla="*/ 1118705 h 1864576"/>
              <a:gd name="connsiteX6228" fmla="*/ 779427 w 1656655"/>
              <a:gd name="connsiteY6228" fmla="*/ 1112860 h 1864576"/>
              <a:gd name="connsiteX6229" fmla="*/ 782333 w 1656655"/>
              <a:gd name="connsiteY6229" fmla="*/ 1108377 h 1864576"/>
              <a:gd name="connsiteX6230" fmla="*/ 783307 w 1656655"/>
              <a:gd name="connsiteY6230" fmla="*/ 1106040 h 1864576"/>
              <a:gd name="connsiteX6231" fmla="*/ 785245 w 1656655"/>
              <a:gd name="connsiteY6231" fmla="*/ 1104477 h 1864576"/>
              <a:gd name="connsiteX6232" fmla="*/ 787379 w 1656655"/>
              <a:gd name="connsiteY6232" fmla="*/ 1103115 h 1864576"/>
              <a:gd name="connsiteX6233" fmla="*/ 793202 w 1656655"/>
              <a:gd name="connsiteY6233" fmla="*/ 1088887 h 1864576"/>
              <a:gd name="connsiteX6234" fmla="*/ 793980 w 1656655"/>
              <a:gd name="connsiteY6234" fmla="*/ 1086354 h 1864576"/>
              <a:gd name="connsiteX6235" fmla="*/ 800381 w 1656655"/>
              <a:gd name="connsiteY6235" fmla="*/ 1087133 h 1864576"/>
              <a:gd name="connsiteX6236" fmla="*/ 834538 w 1656655"/>
              <a:gd name="connsiteY6236" fmla="*/ 1090058 h 1864576"/>
              <a:gd name="connsiteX6237" fmla="*/ 835316 w 1656655"/>
              <a:gd name="connsiteY6237" fmla="*/ 1088304 h 1864576"/>
              <a:gd name="connsiteX6238" fmla="*/ 836089 w 1656655"/>
              <a:gd name="connsiteY6238" fmla="*/ 1086550 h 1864576"/>
              <a:gd name="connsiteX6239" fmla="*/ 836285 w 1656655"/>
              <a:gd name="connsiteY6239" fmla="*/ 1086937 h 1864576"/>
              <a:gd name="connsiteX6240" fmla="*/ 838223 w 1656655"/>
              <a:gd name="connsiteY6240" fmla="*/ 1088887 h 1864576"/>
              <a:gd name="connsiteX6241" fmla="*/ 838614 w 1656655"/>
              <a:gd name="connsiteY6241" fmla="*/ 1089279 h 1864576"/>
              <a:gd name="connsiteX6242" fmla="*/ 840944 w 1656655"/>
              <a:gd name="connsiteY6242" fmla="*/ 1092199 h 1864576"/>
              <a:gd name="connsiteX6243" fmla="*/ 839387 w 1656655"/>
              <a:gd name="connsiteY6243" fmla="*/ 1091616 h 1864576"/>
              <a:gd name="connsiteX6244" fmla="*/ 834538 w 1656655"/>
              <a:gd name="connsiteY6244" fmla="*/ 1090058 h 1864576"/>
              <a:gd name="connsiteX6245" fmla="*/ 870051 w 1656655"/>
              <a:gd name="connsiteY6245" fmla="*/ 1092787 h 1864576"/>
              <a:gd name="connsiteX6246" fmla="*/ 871993 w 1656655"/>
              <a:gd name="connsiteY6246" fmla="*/ 1090641 h 1864576"/>
              <a:gd name="connsiteX6247" fmla="*/ 877425 w 1656655"/>
              <a:gd name="connsiteY6247" fmla="*/ 1091033 h 1864576"/>
              <a:gd name="connsiteX6248" fmla="*/ 879368 w 1656655"/>
              <a:gd name="connsiteY6248" fmla="*/ 1092003 h 1864576"/>
              <a:gd name="connsiteX6249" fmla="*/ 880533 w 1656655"/>
              <a:gd name="connsiteY6249" fmla="*/ 1093762 h 1864576"/>
              <a:gd name="connsiteX6250" fmla="*/ 882666 w 1656655"/>
              <a:gd name="connsiteY6250" fmla="*/ 1097461 h 1864576"/>
              <a:gd name="connsiteX6251" fmla="*/ 884604 w 1656655"/>
              <a:gd name="connsiteY6251" fmla="*/ 1101361 h 1864576"/>
              <a:gd name="connsiteX6252" fmla="*/ 883439 w 1656655"/>
              <a:gd name="connsiteY6252" fmla="*/ 1099411 h 1864576"/>
              <a:gd name="connsiteX6253" fmla="*/ 880724 w 1656655"/>
              <a:gd name="connsiteY6253" fmla="*/ 1095707 h 1864576"/>
              <a:gd name="connsiteX6254" fmla="*/ 879950 w 1656655"/>
              <a:gd name="connsiteY6254" fmla="*/ 1094732 h 1864576"/>
              <a:gd name="connsiteX6255" fmla="*/ 879172 w 1656655"/>
              <a:gd name="connsiteY6255" fmla="*/ 1093953 h 1864576"/>
              <a:gd name="connsiteX6256" fmla="*/ 874905 w 1656655"/>
              <a:gd name="connsiteY6256" fmla="*/ 1091616 h 1864576"/>
              <a:gd name="connsiteX6257" fmla="*/ 872380 w 1656655"/>
              <a:gd name="connsiteY6257" fmla="*/ 1091812 h 1864576"/>
              <a:gd name="connsiteX6258" fmla="*/ 870051 w 1656655"/>
              <a:gd name="connsiteY6258" fmla="*/ 1092787 h 1864576"/>
              <a:gd name="connsiteX6259" fmla="*/ 855111 w 1656655"/>
              <a:gd name="connsiteY6259" fmla="*/ 1096878 h 1864576"/>
              <a:gd name="connsiteX6260" fmla="*/ 852585 w 1656655"/>
              <a:gd name="connsiteY6260" fmla="*/ 1092199 h 1864576"/>
              <a:gd name="connsiteX6261" fmla="*/ 852781 w 1656655"/>
              <a:gd name="connsiteY6261" fmla="*/ 1092395 h 1864576"/>
              <a:gd name="connsiteX6262" fmla="*/ 852781 w 1656655"/>
              <a:gd name="connsiteY6262" fmla="*/ 1092591 h 1864576"/>
              <a:gd name="connsiteX6263" fmla="*/ 855111 w 1656655"/>
              <a:gd name="connsiteY6263" fmla="*/ 1096878 h 1864576"/>
              <a:gd name="connsiteX6264" fmla="*/ 786605 w 1656655"/>
              <a:gd name="connsiteY6264" fmla="*/ 1117147 h 1864576"/>
              <a:gd name="connsiteX6265" fmla="*/ 788157 w 1656655"/>
              <a:gd name="connsiteY6265" fmla="*/ 1114031 h 1864576"/>
              <a:gd name="connsiteX6266" fmla="*/ 788739 w 1656655"/>
              <a:gd name="connsiteY6266" fmla="*/ 1113056 h 1864576"/>
              <a:gd name="connsiteX6267" fmla="*/ 790290 w 1656655"/>
              <a:gd name="connsiteY6267" fmla="*/ 1111493 h 1864576"/>
              <a:gd name="connsiteX6268" fmla="*/ 793784 w 1656655"/>
              <a:gd name="connsiteY6268" fmla="*/ 1108769 h 1864576"/>
              <a:gd name="connsiteX6269" fmla="*/ 796114 w 1656655"/>
              <a:gd name="connsiteY6269" fmla="*/ 1105065 h 1864576"/>
              <a:gd name="connsiteX6270" fmla="*/ 796696 w 1656655"/>
              <a:gd name="connsiteY6270" fmla="*/ 1104090 h 1864576"/>
              <a:gd name="connsiteX6271" fmla="*/ 799803 w 1656655"/>
              <a:gd name="connsiteY6271" fmla="*/ 1102723 h 1864576"/>
              <a:gd name="connsiteX6272" fmla="*/ 802710 w 1656655"/>
              <a:gd name="connsiteY6272" fmla="*/ 1102532 h 1864576"/>
              <a:gd name="connsiteX6273" fmla="*/ 814743 w 1656655"/>
              <a:gd name="connsiteY6273" fmla="*/ 1099215 h 1864576"/>
              <a:gd name="connsiteX6274" fmla="*/ 816686 w 1656655"/>
              <a:gd name="connsiteY6274" fmla="*/ 1098049 h 1864576"/>
              <a:gd name="connsiteX6275" fmla="*/ 814939 w 1656655"/>
              <a:gd name="connsiteY6275" fmla="*/ 1099411 h 1864576"/>
              <a:gd name="connsiteX6276" fmla="*/ 809116 w 1656655"/>
              <a:gd name="connsiteY6276" fmla="*/ 1102723 h 1864576"/>
              <a:gd name="connsiteX6277" fmla="*/ 804653 w 1656655"/>
              <a:gd name="connsiteY6277" fmla="*/ 1104477 h 1864576"/>
              <a:gd name="connsiteX6278" fmla="*/ 802519 w 1656655"/>
              <a:gd name="connsiteY6278" fmla="*/ 1105256 h 1864576"/>
              <a:gd name="connsiteX6279" fmla="*/ 796309 w 1656655"/>
              <a:gd name="connsiteY6279" fmla="*/ 1108181 h 1864576"/>
              <a:gd name="connsiteX6280" fmla="*/ 794367 w 1656655"/>
              <a:gd name="connsiteY6280" fmla="*/ 1109156 h 1864576"/>
              <a:gd name="connsiteX6281" fmla="*/ 790486 w 1656655"/>
              <a:gd name="connsiteY6281" fmla="*/ 1113056 h 1864576"/>
              <a:gd name="connsiteX6282" fmla="*/ 787770 w 1656655"/>
              <a:gd name="connsiteY6282" fmla="*/ 1116368 h 1864576"/>
              <a:gd name="connsiteX6283" fmla="*/ 786605 w 1656655"/>
              <a:gd name="connsiteY6283" fmla="*/ 1117147 h 1864576"/>
              <a:gd name="connsiteX6284" fmla="*/ 861707 w 1656655"/>
              <a:gd name="connsiteY6284" fmla="*/ 1099994 h 1864576"/>
              <a:gd name="connsiteX6285" fmla="*/ 863454 w 1656655"/>
              <a:gd name="connsiteY6285" fmla="*/ 1097657 h 1864576"/>
              <a:gd name="connsiteX6286" fmla="*/ 864810 w 1656655"/>
              <a:gd name="connsiteY6286" fmla="*/ 1099803 h 1864576"/>
              <a:gd name="connsiteX6287" fmla="*/ 866366 w 1656655"/>
              <a:gd name="connsiteY6287" fmla="*/ 1101557 h 1864576"/>
              <a:gd name="connsiteX6288" fmla="*/ 867531 w 1656655"/>
              <a:gd name="connsiteY6288" fmla="*/ 1102140 h 1864576"/>
              <a:gd name="connsiteX6289" fmla="*/ 869082 w 1656655"/>
              <a:gd name="connsiteY6289" fmla="*/ 1103311 h 1864576"/>
              <a:gd name="connsiteX6290" fmla="*/ 871215 w 1656655"/>
              <a:gd name="connsiteY6290" fmla="*/ 1105648 h 1864576"/>
              <a:gd name="connsiteX6291" fmla="*/ 872576 w 1656655"/>
              <a:gd name="connsiteY6291" fmla="*/ 1107794 h 1864576"/>
              <a:gd name="connsiteX6292" fmla="*/ 872962 w 1656655"/>
              <a:gd name="connsiteY6292" fmla="*/ 1109156 h 1864576"/>
              <a:gd name="connsiteX6293" fmla="*/ 875096 w 1656655"/>
              <a:gd name="connsiteY6293" fmla="*/ 1114031 h 1864576"/>
              <a:gd name="connsiteX6294" fmla="*/ 874709 w 1656655"/>
              <a:gd name="connsiteY6294" fmla="*/ 1113639 h 1864576"/>
              <a:gd name="connsiteX6295" fmla="*/ 870829 w 1656655"/>
              <a:gd name="connsiteY6295" fmla="*/ 1108181 h 1864576"/>
              <a:gd name="connsiteX6296" fmla="*/ 869468 w 1656655"/>
              <a:gd name="connsiteY6296" fmla="*/ 1106623 h 1864576"/>
              <a:gd name="connsiteX6297" fmla="*/ 869082 w 1656655"/>
              <a:gd name="connsiteY6297" fmla="*/ 1106231 h 1864576"/>
              <a:gd name="connsiteX6298" fmla="*/ 867139 w 1656655"/>
              <a:gd name="connsiteY6298" fmla="*/ 1104673 h 1864576"/>
              <a:gd name="connsiteX6299" fmla="*/ 863063 w 1656655"/>
              <a:gd name="connsiteY6299" fmla="*/ 1102919 h 1864576"/>
              <a:gd name="connsiteX6300" fmla="*/ 861707 w 1656655"/>
              <a:gd name="connsiteY6300" fmla="*/ 1099994 h 1864576"/>
              <a:gd name="connsiteX6301" fmla="*/ 784472 w 1656655"/>
              <a:gd name="connsiteY6301" fmla="*/ 1130009 h 1864576"/>
              <a:gd name="connsiteX6302" fmla="*/ 784663 w 1656655"/>
              <a:gd name="connsiteY6302" fmla="*/ 1128451 h 1864576"/>
              <a:gd name="connsiteX6303" fmla="*/ 785827 w 1656655"/>
              <a:gd name="connsiteY6303" fmla="*/ 1124555 h 1864576"/>
              <a:gd name="connsiteX6304" fmla="*/ 788157 w 1656655"/>
              <a:gd name="connsiteY6304" fmla="*/ 1120072 h 1864576"/>
              <a:gd name="connsiteX6305" fmla="*/ 792815 w 1656655"/>
              <a:gd name="connsiteY6305" fmla="*/ 1114614 h 1864576"/>
              <a:gd name="connsiteX6306" fmla="*/ 793593 w 1656655"/>
              <a:gd name="connsiteY6306" fmla="*/ 1113639 h 1864576"/>
              <a:gd name="connsiteX6307" fmla="*/ 793980 w 1656655"/>
              <a:gd name="connsiteY6307" fmla="*/ 1113247 h 1864576"/>
              <a:gd name="connsiteX6308" fmla="*/ 796500 w 1656655"/>
              <a:gd name="connsiteY6308" fmla="*/ 1111493 h 1864576"/>
              <a:gd name="connsiteX6309" fmla="*/ 803488 w 1656655"/>
              <a:gd name="connsiteY6309" fmla="*/ 1108181 h 1864576"/>
              <a:gd name="connsiteX6310" fmla="*/ 806013 w 1656655"/>
              <a:gd name="connsiteY6310" fmla="*/ 1107206 h 1864576"/>
              <a:gd name="connsiteX6311" fmla="*/ 817269 w 1656655"/>
              <a:gd name="connsiteY6311" fmla="*/ 1101557 h 1864576"/>
              <a:gd name="connsiteX6312" fmla="*/ 821149 w 1656655"/>
              <a:gd name="connsiteY6312" fmla="*/ 1098632 h 1864576"/>
              <a:gd name="connsiteX6313" fmla="*/ 822505 w 1656655"/>
              <a:gd name="connsiteY6313" fmla="*/ 1097270 h 1864576"/>
              <a:gd name="connsiteX6314" fmla="*/ 825999 w 1656655"/>
              <a:gd name="connsiteY6314" fmla="*/ 1093174 h 1864576"/>
              <a:gd name="connsiteX6315" fmla="*/ 827163 w 1656655"/>
              <a:gd name="connsiteY6315" fmla="*/ 1091812 h 1864576"/>
              <a:gd name="connsiteX6316" fmla="*/ 833373 w 1656655"/>
              <a:gd name="connsiteY6316" fmla="*/ 1093370 h 1864576"/>
              <a:gd name="connsiteX6317" fmla="*/ 835898 w 1656655"/>
              <a:gd name="connsiteY6317" fmla="*/ 1094345 h 1864576"/>
              <a:gd name="connsiteX6318" fmla="*/ 840361 w 1656655"/>
              <a:gd name="connsiteY6318" fmla="*/ 1098436 h 1864576"/>
              <a:gd name="connsiteX6319" fmla="*/ 840748 w 1656655"/>
              <a:gd name="connsiteY6319" fmla="*/ 1099607 h 1864576"/>
              <a:gd name="connsiteX6320" fmla="*/ 843077 w 1656655"/>
              <a:gd name="connsiteY6320" fmla="*/ 1099607 h 1864576"/>
              <a:gd name="connsiteX6321" fmla="*/ 844046 w 1656655"/>
              <a:gd name="connsiteY6321" fmla="*/ 1097270 h 1864576"/>
              <a:gd name="connsiteX6322" fmla="*/ 850838 w 1656655"/>
              <a:gd name="connsiteY6322" fmla="*/ 1099994 h 1864576"/>
              <a:gd name="connsiteX6323" fmla="*/ 853168 w 1656655"/>
              <a:gd name="connsiteY6323" fmla="*/ 1100582 h 1864576"/>
              <a:gd name="connsiteX6324" fmla="*/ 854528 w 1656655"/>
              <a:gd name="connsiteY6324" fmla="*/ 1100386 h 1864576"/>
              <a:gd name="connsiteX6325" fmla="*/ 855693 w 1656655"/>
              <a:gd name="connsiteY6325" fmla="*/ 1100778 h 1864576"/>
              <a:gd name="connsiteX6326" fmla="*/ 856466 w 1656655"/>
              <a:gd name="connsiteY6326" fmla="*/ 1101557 h 1864576"/>
              <a:gd name="connsiteX6327" fmla="*/ 858600 w 1656655"/>
              <a:gd name="connsiteY6327" fmla="*/ 1104090 h 1864576"/>
              <a:gd name="connsiteX6328" fmla="*/ 861903 w 1656655"/>
              <a:gd name="connsiteY6328" fmla="*/ 1110327 h 1864576"/>
              <a:gd name="connsiteX6329" fmla="*/ 864037 w 1656655"/>
              <a:gd name="connsiteY6329" fmla="*/ 1114418 h 1864576"/>
              <a:gd name="connsiteX6330" fmla="*/ 865201 w 1656655"/>
              <a:gd name="connsiteY6330" fmla="*/ 1116564 h 1864576"/>
              <a:gd name="connsiteX6331" fmla="*/ 865588 w 1656655"/>
              <a:gd name="connsiteY6331" fmla="*/ 1117730 h 1864576"/>
              <a:gd name="connsiteX6332" fmla="*/ 865392 w 1656655"/>
              <a:gd name="connsiteY6332" fmla="*/ 1125334 h 1864576"/>
              <a:gd name="connsiteX6333" fmla="*/ 865392 w 1656655"/>
              <a:gd name="connsiteY6333" fmla="*/ 1131180 h 1864576"/>
              <a:gd name="connsiteX6334" fmla="*/ 865005 w 1656655"/>
              <a:gd name="connsiteY6334" fmla="*/ 1132351 h 1864576"/>
              <a:gd name="connsiteX6335" fmla="*/ 864227 w 1656655"/>
              <a:gd name="connsiteY6335" fmla="*/ 1133130 h 1864576"/>
              <a:gd name="connsiteX6336" fmla="*/ 862872 w 1656655"/>
              <a:gd name="connsiteY6336" fmla="*/ 1133130 h 1864576"/>
              <a:gd name="connsiteX6337" fmla="*/ 858600 w 1656655"/>
              <a:gd name="connsiteY6337" fmla="*/ 1129622 h 1864576"/>
              <a:gd name="connsiteX6338" fmla="*/ 855693 w 1656655"/>
              <a:gd name="connsiteY6338" fmla="*/ 1126309 h 1864576"/>
              <a:gd name="connsiteX6339" fmla="*/ 855111 w 1656655"/>
              <a:gd name="connsiteY6339" fmla="*/ 1125138 h 1864576"/>
              <a:gd name="connsiteX6340" fmla="*/ 854528 w 1656655"/>
              <a:gd name="connsiteY6340" fmla="*/ 1122605 h 1864576"/>
              <a:gd name="connsiteX6341" fmla="*/ 854719 w 1656655"/>
              <a:gd name="connsiteY6341" fmla="*/ 1121434 h 1864576"/>
              <a:gd name="connsiteX6342" fmla="*/ 858409 w 1656655"/>
              <a:gd name="connsiteY6342" fmla="*/ 1111689 h 1864576"/>
              <a:gd name="connsiteX6343" fmla="*/ 857435 w 1656655"/>
              <a:gd name="connsiteY6343" fmla="*/ 1111106 h 1864576"/>
              <a:gd name="connsiteX6344" fmla="*/ 854528 w 1656655"/>
              <a:gd name="connsiteY6344" fmla="*/ 1110910 h 1864576"/>
              <a:gd name="connsiteX6345" fmla="*/ 854137 w 1656655"/>
              <a:gd name="connsiteY6345" fmla="*/ 1110131 h 1864576"/>
              <a:gd name="connsiteX6346" fmla="*/ 853554 w 1656655"/>
              <a:gd name="connsiteY6346" fmla="*/ 1109548 h 1864576"/>
              <a:gd name="connsiteX6347" fmla="*/ 852003 w 1656655"/>
              <a:gd name="connsiteY6347" fmla="*/ 1109156 h 1864576"/>
              <a:gd name="connsiteX6348" fmla="*/ 847154 w 1656655"/>
              <a:gd name="connsiteY6348" fmla="*/ 1105844 h 1864576"/>
              <a:gd name="connsiteX6349" fmla="*/ 845597 w 1656655"/>
              <a:gd name="connsiteY6349" fmla="*/ 1105844 h 1864576"/>
              <a:gd name="connsiteX6350" fmla="*/ 844628 w 1656655"/>
              <a:gd name="connsiteY6350" fmla="*/ 1106819 h 1864576"/>
              <a:gd name="connsiteX6351" fmla="*/ 842299 w 1656655"/>
              <a:gd name="connsiteY6351" fmla="*/ 1105844 h 1864576"/>
              <a:gd name="connsiteX6352" fmla="*/ 836285 w 1656655"/>
              <a:gd name="connsiteY6352" fmla="*/ 1105648 h 1864576"/>
              <a:gd name="connsiteX6353" fmla="*/ 833760 w 1656655"/>
              <a:gd name="connsiteY6353" fmla="*/ 1106427 h 1864576"/>
              <a:gd name="connsiteX6354" fmla="*/ 830271 w 1656655"/>
              <a:gd name="connsiteY6354" fmla="*/ 1108181 h 1864576"/>
              <a:gd name="connsiteX6355" fmla="*/ 828328 w 1656655"/>
              <a:gd name="connsiteY6355" fmla="*/ 1109548 h 1864576"/>
              <a:gd name="connsiteX6356" fmla="*/ 825416 w 1656655"/>
              <a:gd name="connsiteY6356" fmla="*/ 1111689 h 1864576"/>
              <a:gd name="connsiteX6357" fmla="*/ 822896 w 1656655"/>
              <a:gd name="connsiteY6357" fmla="*/ 1115976 h 1864576"/>
              <a:gd name="connsiteX6358" fmla="*/ 822314 w 1656655"/>
              <a:gd name="connsiteY6358" fmla="*/ 1125530 h 1864576"/>
              <a:gd name="connsiteX6359" fmla="*/ 822118 w 1656655"/>
              <a:gd name="connsiteY6359" fmla="*/ 1128647 h 1864576"/>
              <a:gd name="connsiteX6360" fmla="*/ 821536 w 1656655"/>
              <a:gd name="connsiteY6360" fmla="*/ 1131376 h 1864576"/>
              <a:gd name="connsiteX6361" fmla="*/ 819402 w 1656655"/>
              <a:gd name="connsiteY6361" fmla="*/ 1136055 h 1864576"/>
              <a:gd name="connsiteX6362" fmla="*/ 819011 w 1656655"/>
              <a:gd name="connsiteY6362" fmla="*/ 1136638 h 1864576"/>
              <a:gd name="connsiteX6363" fmla="*/ 815908 w 1656655"/>
              <a:gd name="connsiteY6363" fmla="*/ 1137809 h 1864576"/>
              <a:gd name="connsiteX6364" fmla="*/ 814548 w 1656655"/>
              <a:gd name="connsiteY6364" fmla="*/ 1137809 h 1864576"/>
              <a:gd name="connsiteX6365" fmla="*/ 809698 w 1656655"/>
              <a:gd name="connsiteY6365" fmla="*/ 1135663 h 1864576"/>
              <a:gd name="connsiteX6366" fmla="*/ 808147 w 1656655"/>
              <a:gd name="connsiteY6366" fmla="*/ 1133909 h 1864576"/>
              <a:gd name="connsiteX6367" fmla="*/ 805622 w 1656655"/>
              <a:gd name="connsiteY6367" fmla="*/ 1129622 h 1864576"/>
              <a:gd name="connsiteX6368" fmla="*/ 803102 w 1656655"/>
              <a:gd name="connsiteY6368" fmla="*/ 1127088 h 1864576"/>
              <a:gd name="connsiteX6369" fmla="*/ 799608 w 1656655"/>
              <a:gd name="connsiteY6369" fmla="*/ 1125334 h 1864576"/>
              <a:gd name="connsiteX6370" fmla="*/ 796696 w 1656655"/>
              <a:gd name="connsiteY6370" fmla="*/ 1125138 h 1864576"/>
              <a:gd name="connsiteX6371" fmla="*/ 795145 w 1656655"/>
              <a:gd name="connsiteY6371" fmla="*/ 1125334 h 1864576"/>
              <a:gd name="connsiteX6372" fmla="*/ 791651 w 1656655"/>
              <a:gd name="connsiteY6372" fmla="*/ 1126892 h 1864576"/>
              <a:gd name="connsiteX6373" fmla="*/ 790099 w 1656655"/>
              <a:gd name="connsiteY6373" fmla="*/ 1127867 h 1864576"/>
              <a:gd name="connsiteX6374" fmla="*/ 788157 w 1656655"/>
              <a:gd name="connsiteY6374" fmla="*/ 1130205 h 1864576"/>
              <a:gd name="connsiteX6375" fmla="*/ 786023 w 1656655"/>
              <a:gd name="connsiteY6375" fmla="*/ 1130205 h 1864576"/>
              <a:gd name="connsiteX6376" fmla="*/ 784472 w 1656655"/>
              <a:gd name="connsiteY6376" fmla="*/ 1130009 h 1864576"/>
              <a:gd name="connsiteX6377" fmla="*/ 869468 w 1656655"/>
              <a:gd name="connsiteY6377" fmla="*/ 1115393 h 1864576"/>
              <a:gd name="connsiteX6378" fmla="*/ 867335 w 1656655"/>
              <a:gd name="connsiteY6378" fmla="*/ 1111106 h 1864576"/>
              <a:gd name="connsiteX6379" fmla="*/ 866170 w 1656655"/>
              <a:gd name="connsiteY6379" fmla="*/ 1108960 h 1864576"/>
              <a:gd name="connsiteX6380" fmla="*/ 865201 w 1656655"/>
              <a:gd name="connsiteY6380" fmla="*/ 1106819 h 1864576"/>
              <a:gd name="connsiteX6381" fmla="*/ 866752 w 1656655"/>
              <a:gd name="connsiteY6381" fmla="*/ 1107985 h 1864576"/>
              <a:gd name="connsiteX6382" fmla="*/ 869855 w 1656655"/>
              <a:gd name="connsiteY6382" fmla="*/ 1111689 h 1864576"/>
              <a:gd name="connsiteX6383" fmla="*/ 870437 w 1656655"/>
              <a:gd name="connsiteY6383" fmla="*/ 1112468 h 1864576"/>
              <a:gd name="connsiteX6384" fmla="*/ 870246 w 1656655"/>
              <a:gd name="connsiteY6384" fmla="*/ 1113247 h 1864576"/>
              <a:gd name="connsiteX6385" fmla="*/ 870051 w 1656655"/>
              <a:gd name="connsiteY6385" fmla="*/ 1114031 h 1864576"/>
              <a:gd name="connsiteX6386" fmla="*/ 869468 w 1656655"/>
              <a:gd name="connsiteY6386" fmla="*/ 1115393 h 1864576"/>
              <a:gd name="connsiteX6387" fmla="*/ 829297 w 1656655"/>
              <a:gd name="connsiteY6387" fmla="*/ 1112081 h 1864576"/>
              <a:gd name="connsiteX6388" fmla="*/ 830075 w 1656655"/>
              <a:gd name="connsiteY6388" fmla="*/ 1111493 h 1864576"/>
              <a:gd name="connsiteX6389" fmla="*/ 832595 w 1656655"/>
              <a:gd name="connsiteY6389" fmla="*/ 1109935 h 1864576"/>
              <a:gd name="connsiteX6390" fmla="*/ 836285 w 1656655"/>
              <a:gd name="connsiteY6390" fmla="*/ 1108181 h 1864576"/>
              <a:gd name="connsiteX6391" fmla="*/ 835898 w 1656655"/>
              <a:gd name="connsiteY6391" fmla="*/ 1109548 h 1864576"/>
              <a:gd name="connsiteX6392" fmla="*/ 836285 w 1656655"/>
              <a:gd name="connsiteY6392" fmla="*/ 1110910 h 1864576"/>
              <a:gd name="connsiteX6393" fmla="*/ 836285 w 1656655"/>
              <a:gd name="connsiteY6393" fmla="*/ 1112468 h 1864576"/>
              <a:gd name="connsiteX6394" fmla="*/ 836089 w 1656655"/>
              <a:gd name="connsiteY6394" fmla="*/ 1114031 h 1864576"/>
              <a:gd name="connsiteX6395" fmla="*/ 835703 w 1656655"/>
              <a:gd name="connsiteY6395" fmla="*/ 1113639 h 1864576"/>
              <a:gd name="connsiteX6396" fmla="*/ 834538 w 1656655"/>
              <a:gd name="connsiteY6396" fmla="*/ 1111885 h 1864576"/>
              <a:gd name="connsiteX6397" fmla="*/ 832209 w 1656655"/>
              <a:gd name="connsiteY6397" fmla="*/ 1112664 h 1864576"/>
              <a:gd name="connsiteX6398" fmla="*/ 832404 w 1656655"/>
              <a:gd name="connsiteY6398" fmla="*/ 1114031 h 1864576"/>
              <a:gd name="connsiteX6399" fmla="*/ 833760 w 1656655"/>
              <a:gd name="connsiteY6399" fmla="*/ 1116368 h 1864576"/>
              <a:gd name="connsiteX6400" fmla="*/ 834925 w 1656655"/>
              <a:gd name="connsiteY6400" fmla="*/ 1116951 h 1864576"/>
              <a:gd name="connsiteX6401" fmla="*/ 833178 w 1656655"/>
              <a:gd name="connsiteY6401" fmla="*/ 1117926 h 1864576"/>
              <a:gd name="connsiteX6402" fmla="*/ 833373 w 1656655"/>
              <a:gd name="connsiteY6402" fmla="*/ 1120072 h 1864576"/>
              <a:gd name="connsiteX6403" fmla="*/ 835507 w 1656655"/>
              <a:gd name="connsiteY6403" fmla="*/ 1123384 h 1864576"/>
              <a:gd name="connsiteX6404" fmla="*/ 839001 w 1656655"/>
              <a:gd name="connsiteY6404" fmla="*/ 1130793 h 1864576"/>
              <a:gd name="connsiteX6405" fmla="*/ 836285 w 1656655"/>
              <a:gd name="connsiteY6405" fmla="*/ 1132738 h 1864576"/>
              <a:gd name="connsiteX6406" fmla="*/ 835703 w 1656655"/>
              <a:gd name="connsiteY6406" fmla="*/ 1134492 h 1864576"/>
              <a:gd name="connsiteX6407" fmla="*/ 834342 w 1656655"/>
              <a:gd name="connsiteY6407" fmla="*/ 1135467 h 1864576"/>
              <a:gd name="connsiteX6408" fmla="*/ 833373 w 1656655"/>
              <a:gd name="connsiteY6408" fmla="*/ 1134492 h 1864576"/>
              <a:gd name="connsiteX6409" fmla="*/ 832404 w 1656655"/>
              <a:gd name="connsiteY6409" fmla="*/ 1133517 h 1864576"/>
              <a:gd name="connsiteX6410" fmla="*/ 830075 w 1656655"/>
              <a:gd name="connsiteY6410" fmla="*/ 1131959 h 1864576"/>
              <a:gd name="connsiteX6411" fmla="*/ 829106 w 1656655"/>
              <a:gd name="connsiteY6411" fmla="*/ 1129426 h 1864576"/>
              <a:gd name="connsiteX6412" fmla="*/ 827941 w 1656655"/>
              <a:gd name="connsiteY6412" fmla="*/ 1127672 h 1864576"/>
              <a:gd name="connsiteX6413" fmla="*/ 827550 w 1656655"/>
              <a:gd name="connsiteY6413" fmla="*/ 1127088 h 1864576"/>
              <a:gd name="connsiteX6414" fmla="*/ 829493 w 1656655"/>
              <a:gd name="connsiteY6414" fmla="*/ 1128063 h 1864576"/>
              <a:gd name="connsiteX6415" fmla="*/ 831044 w 1656655"/>
              <a:gd name="connsiteY6415" fmla="*/ 1125334 h 1864576"/>
              <a:gd name="connsiteX6416" fmla="*/ 830075 w 1656655"/>
              <a:gd name="connsiteY6416" fmla="*/ 1124747 h 1864576"/>
              <a:gd name="connsiteX6417" fmla="*/ 828328 w 1656655"/>
              <a:gd name="connsiteY6417" fmla="*/ 1122409 h 1864576"/>
              <a:gd name="connsiteX6418" fmla="*/ 826385 w 1656655"/>
              <a:gd name="connsiteY6418" fmla="*/ 1122993 h 1864576"/>
              <a:gd name="connsiteX6419" fmla="*/ 826581 w 1656655"/>
              <a:gd name="connsiteY6419" fmla="*/ 1125138 h 1864576"/>
              <a:gd name="connsiteX6420" fmla="*/ 827550 w 1656655"/>
              <a:gd name="connsiteY6420" fmla="*/ 1127088 h 1864576"/>
              <a:gd name="connsiteX6421" fmla="*/ 825612 w 1656655"/>
              <a:gd name="connsiteY6421" fmla="*/ 1127088 h 1864576"/>
              <a:gd name="connsiteX6422" fmla="*/ 825803 w 1656655"/>
              <a:gd name="connsiteY6422" fmla="*/ 1119680 h 1864576"/>
              <a:gd name="connsiteX6423" fmla="*/ 827941 w 1656655"/>
              <a:gd name="connsiteY6423" fmla="*/ 1122018 h 1864576"/>
              <a:gd name="connsiteX6424" fmla="*/ 829688 w 1656655"/>
              <a:gd name="connsiteY6424" fmla="*/ 1122409 h 1864576"/>
              <a:gd name="connsiteX6425" fmla="*/ 830657 w 1656655"/>
              <a:gd name="connsiteY6425" fmla="*/ 1121238 h 1864576"/>
              <a:gd name="connsiteX6426" fmla="*/ 829297 w 1656655"/>
              <a:gd name="connsiteY6426" fmla="*/ 1119293 h 1864576"/>
              <a:gd name="connsiteX6427" fmla="*/ 826385 w 1656655"/>
              <a:gd name="connsiteY6427" fmla="*/ 1116755 h 1864576"/>
              <a:gd name="connsiteX6428" fmla="*/ 827163 w 1656655"/>
              <a:gd name="connsiteY6428" fmla="*/ 1115393 h 1864576"/>
              <a:gd name="connsiteX6429" fmla="*/ 827746 w 1656655"/>
              <a:gd name="connsiteY6429" fmla="*/ 1116564 h 1864576"/>
              <a:gd name="connsiteX6430" fmla="*/ 828910 w 1656655"/>
              <a:gd name="connsiteY6430" fmla="*/ 1117343 h 1864576"/>
              <a:gd name="connsiteX6431" fmla="*/ 831626 w 1656655"/>
              <a:gd name="connsiteY6431" fmla="*/ 1117343 h 1864576"/>
              <a:gd name="connsiteX6432" fmla="*/ 831044 w 1656655"/>
              <a:gd name="connsiteY6432" fmla="*/ 1114810 h 1864576"/>
              <a:gd name="connsiteX6433" fmla="*/ 830075 w 1656655"/>
              <a:gd name="connsiteY6433" fmla="*/ 1114031 h 1864576"/>
              <a:gd name="connsiteX6434" fmla="*/ 829297 w 1656655"/>
              <a:gd name="connsiteY6434" fmla="*/ 1112081 h 1864576"/>
              <a:gd name="connsiteX6435" fmla="*/ 841330 w 1656655"/>
              <a:gd name="connsiteY6435" fmla="*/ 1111106 h 1864576"/>
              <a:gd name="connsiteX6436" fmla="*/ 845015 w 1656655"/>
              <a:gd name="connsiteY6436" fmla="*/ 1111106 h 1864576"/>
              <a:gd name="connsiteX6437" fmla="*/ 844433 w 1656655"/>
              <a:gd name="connsiteY6437" fmla="*/ 1115001 h 1864576"/>
              <a:gd name="connsiteX6438" fmla="*/ 843855 w 1656655"/>
              <a:gd name="connsiteY6438" fmla="*/ 1118901 h 1864576"/>
              <a:gd name="connsiteX6439" fmla="*/ 843273 w 1656655"/>
              <a:gd name="connsiteY6439" fmla="*/ 1116951 h 1864576"/>
              <a:gd name="connsiteX6440" fmla="*/ 841913 w 1656655"/>
              <a:gd name="connsiteY6440" fmla="*/ 1113056 h 1864576"/>
              <a:gd name="connsiteX6441" fmla="*/ 841330 w 1656655"/>
              <a:gd name="connsiteY6441" fmla="*/ 1111106 h 1864576"/>
              <a:gd name="connsiteX6442" fmla="*/ 848318 w 1656655"/>
              <a:gd name="connsiteY6442" fmla="*/ 1110327 h 1864576"/>
              <a:gd name="connsiteX6443" fmla="*/ 850065 w 1656655"/>
              <a:gd name="connsiteY6443" fmla="*/ 1110910 h 1864576"/>
              <a:gd name="connsiteX6444" fmla="*/ 851807 w 1656655"/>
              <a:gd name="connsiteY6444" fmla="*/ 1111493 h 1864576"/>
              <a:gd name="connsiteX6445" fmla="*/ 846762 w 1656655"/>
              <a:gd name="connsiteY6445" fmla="*/ 1120655 h 1864576"/>
              <a:gd name="connsiteX6446" fmla="*/ 848318 w 1656655"/>
              <a:gd name="connsiteY6446" fmla="*/ 1110327 h 1864576"/>
              <a:gd name="connsiteX6447" fmla="*/ 847927 w 1656655"/>
              <a:gd name="connsiteY6447" fmla="*/ 1125530 h 1864576"/>
              <a:gd name="connsiteX6448" fmla="*/ 853364 w 1656655"/>
              <a:gd name="connsiteY6448" fmla="*/ 1115393 h 1864576"/>
              <a:gd name="connsiteX6449" fmla="*/ 853946 w 1656655"/>
              <a:gd name="connsiteY6449" fmla="*/ 1114418 h 1864576"/>
              <a:gd name="connsiteX6450" fmla="*/ 854528 w 1656655"/>
              <a:gd name="connsiteY6450" fmla="*/ 1113443 h 1864576"/>
              <a:gd name="connsiteX6451" fmla="*/ 855301 w 1656655"/>
              <a:gd name="connsiteY6451" fmla="*/ 1113443 h 1864576"/>
              <a:gd name="connsiteX6452" fmla="*/ 852003 w 1656655"/>
              <a:gd name="connsiteY6452" fmla="*/ 1119876 h 1864576"/>
              <a:gd name="connsiteX6453" fmla="*/ 846571 w 1656655"/>
              <a:gd name="connsiteY6453" fmla="*/ 1129038 h 1864576"/>
              <a:gd name="connsiteX6454" fmla="*/ 845793 w 1656655"/>
              <a:gd name="connsiteY6454" fmla="*/ 1129817 h 1864576"/>
              <a:gd name="connsiteX6455" fmla="*/ 847927 w 1656655"/>
              <a:gd name="connsiteY6455" fmla="*/ 1125530 h 1864576"/>
              <a:gd name="connsiteX6456" fmla="*/ 887325 w 1656655"/>
              <a:gd name="connsiteY6456" fmla="*/ 1113835 h 1864576"/>
              <a:gd name="connsiteX6457" fmla="*/ 887712 w 1656655"/>
              <a:gd name="connsiteY6457" fmla="*/ 1111689 h 1864576"/>
              <a:gd name="connsiteX6458" fmla="*/ 888485 w 1656655"/>
              <a:gd name="connsiteY6458" fmla="*/ 1109935 h 1864576"/>
              <a:gd name="connsiteX6459" fmla="*/ 889067 w 1656655"/>
              <a:gd name="connsiteY6459" fmla="*/ 1114418 h 1864576"/>
              <a:gd name="connsiteX6460" fmla="*/ 887325 w 1656655"/>
              <a:gd name="connsiteY6460" fmla="*/ 1113835 h 1864576"/>
              <a:gd name="connsiteX6461" fmla="*/ 868695 w 1656655"/>
              <a:gd name="connsiteY6461" fmla="*/ 1120263 h 1864576"/>
              <a:gd name="connsiteX6462" fmla="*/ 870829 w 1656655"/>
              <a:gd name="connsiteY6462" fmla="*/ 1120851 h 1864576"/>
              <a:gd name="connsiteX6463" fmla="*/ 871993 w 1656655"/>
              <a:gd name="connsiteY6463" fmla="*/ 1118705 h 1864576"/>
              <a:gd name="connsiteX6464" fmla="*/ 872184 w 1656655"/>
              <a:gd name="connsiteY6464" fmla="*/ 1121434 h 1864576"/>
              <a:gd name="connsiteX6465" fmla="*/ 871020 w 1656655"/>
              <a:gd name="connsiteY6465" fmla="*/ 1121047 h 1864576"/>
              <a:gd name="connsiteX6466" fmla="*/ 869468 w 1656655"/>
              <a:gd name="connsiteY6466" fmla="*/ 1122605 h 1864576"/>
              <a:gd name="connsiteX6467" fmla="*/ 869082 w 1656655"/>
              <a:gd name="connsiteY6467" fmla="*/ 1122993 h 1864576"/>
              <a:gd name="connsiteX6468" fmla="*/ 868886 w 1656655"/>
              <a:gd name="connsiteY6468" fmla="*/ 1123580 h 1864576"/>
              <a:gd name="connsiteX6469" fmla="*/ 868695 w 1656655"/>
              <a:gd name="connsiteY6469" fmla="*/ 1120263 h 1864576"/>
              <a:gd name="connsiteX6470" fmla="*/ 836867 w 1656655"/>
              <a:gd name="connsiteY6470" fmla="*/ 1119484 h 1864576"/>
              <a:gd name="connsiteX6471" fmla="*/ 838223 w 1656655"/>
              <a:gd name="connsiteY6471" fmla="*/ 1118901 h 1864576"/>
              <a:gd name="connsiteX6472" fmla="*/ 839387 w 1656655"/>
              <a:gd name="connsiteY6472" fmla="*/ 1114614 h 1864576"/>
              <a:gd name="connsiteX6473" fmla="*/ 841717 w 1656655"/>
              <a:gd name="connsiteY6473" fmla="*/ 1122801 h 1864576"/>
              <a:gd name="connsiteX6474" fmla="*/ 842495 w 1656655"/>
              <a:gd name="connsiteY6474" fmla="*/ 1127476 h 1864576"/>
              <a:gd name="connsiteX6475" fmla="*/ 842691 w 1656655"/>
              <a:gd name="connsiteY6475" fmla="*/ 1130009 h 1864576"/>
              <a:gd name="connsiteX6476" fmla="*/ 844242 w 1656655"/>
              <a:gd name="connsiteY6476" fmla="*/ 1130984 h 1864576"/>
              <a:gd name="connsiteX6477" fmla="*/ 843273 w 1656655"/>
              <a:gd name="connsiteY6477" fmla="*/ 1133713 h 1864576"/>
              <a:gd name="connsiteX6478" fmla="*/ 844046 w 1656655"/>
              <a:gd name="connsiteY6478" fmla="*/ 1136834 h 1864576"/>
              <a:gd name="connsiteX6479" fmla="*/ 848123 w 1656655"/>
              <a:gd name="connsiteY6479" fmla="*/ 1138588 h 1864576"/>
              <a:gd name="connsiteX6480" fmla="*/ 848509 w 1656655"/>
              <a:gd name="connsiteY6480" fmla="*/ 1139171 h 1864576"/>
              <a:gd name="connsiteX6481" fmla="*/ 848705 w 1656655"/>
              <a:gd name="connsiteY6481" fmla="*/ 1139950 h 1864576"/>
              <a:gd name="connsiteX6482" fmla="*/ 846762 w 1656655"/>
              <a:gd name="connsiteY6482" fmla="*/ 1139950 h 1864576"/>
              <a:gd name="connsiteX6483" fmla="*/ 845015 w 1656655"/>
              <a:gd name="connsiteY6483" fmla="*/ 1140729 h 1864576"/>
              <a:gd name="connsiteX6484" fmla="*/ 844242 w 1656655"/>
              <a:gd name="connsiteY6484" fmla="*/ 1139950 h 1864576"/>
              <a:gd name="connsiteX6485" fmla="*/ 843077 w 1656655"/>
              <a:gd name="connsiteY6485" fmla="*/ 1139754 h 1864576"/>
              <a:gd name="connsiteX6486" fmla="*/ 842691 w 1656655"/>
              <a:gd name="connsiteY6486" fmla="*/ 1137025 h 1864576"/>
              <a:gd name="connsiteX6487" fmla="*/ 841717 w 1656655"/>
              <a:gd name="connsiteY6487" fmla="*/ 1134884 h 1864576"/>
              <a:gd name="connsiteX6488" fmla="*/ 842691 w 1656655"/>
              <a:gd name="connsiteY6488" fmla="*/ 1133130 h 1864576"/>
              <a:gd name="connsiteX6489" fmla="*/ 838032 w 1656655"/>
              <a:gd name="connsiteY6489" fmla="*/ 1121434 h 1864576"/>
              <a:gd name="connsiteX6490" fmla="*/ 836867 w 1656655"/>
              <a:gd name="connsiteY6490" fmla="*/ 1119484 h 1864576"/>
              <a:gd name="connsiteX6491" fmla="*/ 878394 w 1656655"/>
              <a:gd name="connsiteY6491" fmla="*/ 1121047 h 1864576"/>
              <a:gd name="connsiteX6492" fmla="*/ 879172 w 1656655"/>
              <a:gd name="connsiteY6492" fmla="*/ 1122993 h 1864576"/>
              <a:gd name="connsiteX6493" fmla="*/ 878590 w 1656655"/>
              <a:gd name="connsiteY6493" fmla="*/ 1122993 h 1864576"/>
              <a:gd name="connsiteX6494" fmla="*/ 878394 w 1656655"/>
              <a:gd name="connsiteY6494" fmla="*/ 1121047 h 1864576"/>
              <a:gd name="connsiteX6495" fmla="*/ 868499 w 1656655"/>
              <a:gd name="connsiteY6495" fmla="*/ 1129426 h 1864576"/>
              <a:gd name="connsiteX6496" fmla="*/ 871020 w 1656655"/>
              <a:gd name="connsiteY6496" fmla="*/ 1129426 h 1864576"/>
              <a:gd name="connsiteX6497" fmla="*/ 872767 w 1656655"/>
              <a:gd name="connsiteY6497" fmla="*/ 1127867 h 1864576"/>
              <a:gd name="connsiteX6498" fmla="*/ 873349 w 1656655"/>
              <a:gd name="connsiteY6498" fmla="*/ 1125138 h 1864576"/>
              <a:gd name="connsiteX6499" fmla="*/ 872767 w 1656655"/>
              <a:gd name="connsiteY6499" fmla="*/ 1122605 h 1864576"/>
              <a:gd name="connsiteX6500" fmla="*/ 873741 w 1656655"/>
              <a:gd name="connsiteY6500" fmla="*/ 1123384 h 1864576"/>
              <a:gd name="connsiteX6501" fmla="*/ 874323 w 1656655"/>
              <a:gd name="connsiteY6501" fmla="*/ 1124555 h 1864576"/>
              <a:gd name="connsiteX6502" fmla="*/ 872767 w 1656655"/>
              <a:gd name="connsiteY6502" fmla="*/ 1129622 h 1864576"/>
              <a:gd name="connsiteX6503" fmla="*/ 871411 w 1656655"/>
              <a:gd name="connsiteY6503" fmla="*/ 1131763 h 1864576"/>
              <a:gd name="connsiteX6504" fmla="*/ 869664 w 1656655"/>
              <a:gd name="connsiteY6504" fmla="*/ 1131571 h 1864576"/>
              <a:gd name="connsiteX6505" fmla="*/ 867531 w 1656655"/>
              <a:gd name="connsiteY6505" fmla="*/ 1135859 h 1864576"/>
              <a:gd name="connsiteX6506" fmla="*/ 864810 w 1656655"/>
              <a:gd name="connsiteY6506" fmla="*/ 1137025 h 1864576"/>
              <a:gd name="connsiteX6507" fmla="*/ 860929 w 1656655"/>
              <a:gd name="connsiteY6507" fmla="*/ 1137025 h 1864576"/>
              <a:gd name="connsiteX6508" fmla="*/ 854332 w 1656655"/>
              <a:gd name="connsiteY6508" fmla="*/ 1135859 h 1864576"/>
              <a:gd name="connsiteX6509" fmla="*/ 854719 w 1656655"/>
              <a:gd name="connsiteY6509" fmla="*/ 1135467 h 1864576"/>
              <a:gd name="connsiteX6510" fmla="*/ 856270 w 1656655"/>
              <a:gd name="connsiteY6510" fmla="*/ 1133130 h 1864576"/>
              <a:gd name="connsiteX6511" fmla="*/ 856662 w 1656655"/>
              <a:gd name="connsiteY6511" fmla="*/ 1131959 h 1864576"/>
              <a:gd name="connsiteX6512" fmla="*/ 857244 w 1656655"/>
              <a:gd name="connsiteY6512" fmla="*/ 1132547 h 1864576"/>
              <a:gd name="connsiteX6513" fmla="*/ 861321 w 1656655"/>
              <a:gd name="connsiteY6513" fmla="*/ 1135663 h 1864576"/>
              <a:gd name="connsiteX6514" fmla="*/ 863645 w 1656655"/>
              <a:gd name="connsiteY6514" fmla="*/ 1135859 h 1864576"/>
              <a:gd name="connsiteX6515" fmla="*/ 865974 w 1656655"/>
              <a:gd name="connsiteY6515" fmla="*/ 1135467 h 1864576"/>
              <a:gd name="connsiteX6516" fmla="*/ 867335 w 1656655"/>
              <a:gd name="connsiteY6516" fmla="*/ 1133909 h 1864576"/>
              <a:gd name="connsiteX6517" fmla="*/ 868304 w 1656655"/>
              <a:gd name="connsiteY6517" fmla="*/ 1132155 h 1864576"/>
              <a:gd name="connsiteX6518" fmla="*/ 868499 w 1656655"/>
              <a:gd name="connsiteY6518" fmla="*/ 1129426 h 1864576"/>
              <a:gd name="connsiteX6519" fmla="*/ 783694 w 1656655"/>
              <a:gd name="connsiteY6519" fmla="*/ 1140925 h 1864576"/>
              <a:gd name="connsiteX6520" fmla="*/ 780978 w 1656655"/>
              <a:gd name="connsiteY6520" fmla="*/ 1139950 h 1864576"/>
              <a:gd name="connsiteX6521" fmla="*/ 781751 w 1656655"/>
              <a:gd name="connsiteY6521" fmla="*/ 1136442 h 1864576"/>
              <a:gd name="connsiteX6522" fmla="*/ 780782 w 1656655"/>
              <a:gd name="connsiteY6522" fmla="*/ 1131763 h 1864576"/>
              <a:gd name="connsiteX6523" fmla="*/ 780591 w 1656655"/>
              <a:gd name="connsiteY6523" fmla="*/ 1129230 h 1864576"/>
              <a:gd name="connsiteX6524" fmla="*/ 782529 w 1656655"/>
              <a:gd name="connsiteY6524" fmla="*/ 1125334 h 1864576"/>
              <a:gd name="connsiteX6525" fmla="*/ 781560 w 1656655"/>
              <a:gd name="connsiteY6525" fmla="*/ 1129038 h 1864576"/>
              <a:gd name="connsiteX6526" fmla="*/ 781947 w 1656655"/>
              <a:gd name="connsiteY6526" fmla="*/ 1133517 h 1864576"/>
              <a:gd name="connsiteX6527" fmla="*/ 782916 w 1656655"/>
              <a:gd name="connsiteY6527" fmla="*/ 1137221 h 1864576"/>
              <a:gd name="connsiteX6528" fmla="*/ 783694 w 1656655"/>
              <a:gd name="connsiteY6528" fmla="*/ 1140925 h 1864576"/>
              <a:gd name="connsiteX6529" fmla="*/ 770691 w 1656655"/>
              <a:gd name="connsiteY6529" fmla="*/ 1138779 h 1864576"/>
              <a:gd name="connsiteX6530" fmla="*/ 771274 w 1656655"/>
              <a:gd name="connsiteY6530" fmla="*/ 1135467 h 1864576"/>
              <a:gd name="connsiteX6531" fmla="*/ 771660 w 1656655"/>
              <a:gd name="connsiteY6531" fmla="*/ 1133713 h 1864576"/>
              <a:gd name="connsiteX6532" fmla="*/ 771660 w 1656655"/>
              <a:gd name="connsiteY6532" fmla="*/ 1131763 h 1864576"/>
              <a:gd name="connsiteX6533" fmla="*/ 772052 w 1656655"/>
              <a:gd name="connsiteY6533" fmla="*/ 1128255 h 1864576"/>
              <a:gd name="connsiteX6534" fmla="*/ 773021 w 1656655"/>
              <a:gd name="connsiteY6534" fmla="*/ 1125138 h 1864576"/>
              <a:gd name="connsiteX6535" fmla="*/ 772634 w 1656655"/>
              <a:gd name="connsiteY6535" fmla="*/ 1126892 h 1864576"/>
              <a:gd name="connsiteX6536" fmla="*/ 773021 w 1656655"/>
              <a:gd name="connsiteY6536" fmla="*/ 1132738 h 1864576"/>
              <a:gd name="connsiteX6537" fmla="*/ 773990 w 1656655"/>
              <a:gd name="connsiteY6537" fmla="*/ 1136055 h 1864576"/>
              <a:gd name="connsiteX6538" fmla="*/ 773990 w 1656655"/>
              <a:gd name="connsiteY6538" fmla="*/ 1140146 h 1864576"/>
              <a:gd name="connsiteX6539" fmla="*/ 770691 w 1656655"/>
              <a:gd name="connsiteY6539" fmla="*/ 1138779 h 1864576"/>
              <a:gd name="connsiteX6540" fmla="*/ 868695 w 1656655"/>
              <a:gd name="connsiteY6540" fmla="*/ 1123968 h 1864576"/>
              <a:gd name="connsiteX6541" fmla="*/ 868886 w 1656655"/>
              <a:gd name="connsiteY6541" fmla="*/ 1125530 h 1864576"/>
              <a:gd name="connsiteX6542" fmla="*/ 868499 w 1656655"/>
              <a:gd name="connsiteY6542" fmla="*/ 1126113 h 1864576"/>
              <a:gd name="connsiteX6543" fmla="*/ 868695 w 1656655"/>
              <a:gd name="connsiteY6543" fmla="*/ 1123968 h 1864576"/>
              <a:gd name="connsiteX6544" fmla="*/ 789708 w 1656655"/>
              <a:gd name="connsiteY6544" fmla="*/ 1132738 h 1864576"/>
              <a:gd name="connsiteX6545" fmla="*/ 791846 w 1656655"/>
              <a:gd name="connsiteY6545" fmla="*/ 1130793 h 1864576"/>
              <a:gd name="connsiteX6546" fmla="*/ 792815 w 1656655"/>
              <a:gd name="connsiteY6546" fmla="*/ 1129622 h 1864576"/>
              <a:gd name="connsiteX6547" fmla="*/ 795531 w 1656655"/>
              <a:gd name="connsiteY6547" fmla="*/ 1128255 h 1864576"/>
              <a:gd name="connsiteX6548" fmla="*/ 797082 w 1656655"/>
              <a:gd name="connsiteY6548" fmla="*/ 1127867 h 1864576"/>
              <a:gd name="connsiteX6549" fmla="*/ 800190 w 1656655"/>
              <a:gd name="connsiteY6549" fmla="*/ 1128451 h 1864576"/>
              <a:gd name="connsiteX6550" fmla="*/ 799803 w 1656655"/>
              <a:gd name="connsiteY6550" fmla="*/ 1129230 h 1864576"/>
              <a:gd name="connsiteX6551" fmla="*/ 798247 w 1656655"/>
              <a:gd name="connsiteY6551" fmla="*/ 1129038 h 1864576"/>
              <a:gd name="connsiteX6552" fmla="*/ 794367 w 1656655"/>
              <a:gd name="connsiteY6552" fmla="*/ 1130401 h 1864576"/>
              <a:gd name="connsiteX6553" fmla="*/ 792037 w 1656655"/>
              <a:gd name="connsiteY6553" fmla="*/ 1131571 h 1864576"/>
              <a:gd name="connsiteX6554" fmla="*/ 789708 w 1656655"/>
              <a:gd name="connsiteY6554" fmla="*/ 1132738 h 1864576"/>
              <a:gd name="connsiteX6555" fmla="*/ 880337 w 1656655"/>
              <a:gd name="connsiteY6555" fmla="*/ 1130596 h 1864576"/>
              <a:gd name="connsiteX6556" fmla="*/ 878394 w 1656655"/>
              <a:gd name="connsiteY6556" fmla="*/ 1128842 h 1864576"/>
              <a:gd name="connsiteX6557" fmla="*/ 879950 w 1656655"/>
              <a:gd name="connsiteY6557" fmla="*/ 1127672 h 1864576"/>
              <a:gd name="connsiteX6558" fmla="*/ 880533 w 1656655"/>
              <a:gd name="connsiteY6558" fmla="*/ 1127284 h 1864576"/>
              <a:gd name="connsiteX6559" fmla="*/ 880337 w 1656655"/>
              <a:gd name="connsiteY6559" fmla="*/ 1130596 h 1864576"/>
              <a:gd name="connsiteX6560" fmla="*/ 852003 w 1656655"/>
              <a:gd name="connsiteY6560" fmla="*/ 1135080 h 1864576"/>
              <a:gd name="connsiteX6561" fmla="*/ 849091 w 1656655"/>
              <a:gd name="connsiteY6561" fmla="*/ 1133517 h 1864576"/>
              <a:gd name="connsiteX6562" fmla="*/ 848509 w 1656655"/>
              <a:gd name="connsiteY6562" fmla="*/ 1133130 h 1864576"/>
              <a:gd name="connsiteX6563" fmla="*/ 848123 w 1656655"/>
              <a:gd name="connsiteY6563" fmla="*/ 1132547 h 1864576"/>
              <a:gd name="connsiteX6564" fmla="*/ 848901 w 1656655"/>
              <a:gd name="connsiteY6564" fmla="*/ 1131180 h 1864576"/>
              <a:gd name="connsiteX6565" fmla="*/ 851421 w 1656655"/>
              <a:gd name="connsiteY6565" fmla="*/ 1127088 h 1864576"/>
              <a:gd name="connsiteX6566" fmla="*/ 852199 w 1656655"/>
              <a:gd name="connsiteY6566" fmla="*/ 1125722 h 1864576"/>
              <a:gd name="connsiteX6567" fmla="*/ 852781 w 1656655"/>
              <a:gd name="connsiteY6567" fmla="*/ 1127284 h 1864576"/>
              <a:gd name="connsiteX6568" fmla="*/ 855497 w 1656655"/>
              <a:gd name="connsiteY6568" fmla="*/ 1130596 h 1864576"/>
              <a:gd name="connsiteX6569" fmla="*/ 854137 w 1656655"/>
              <a:gd name="connsiteY6569" fmla="*/ 1131180 h 1864576"/>
              <a:gd name="connsiteX6570" fmla="*/ 852585 w 1656655"/>
              <a:gd name="connsiteY6570" fmla="*/ 1133713 h 1864576"/>
              <a:gd name="connsiteX6571" fmla="*/ 852003 w 1656655"/>
              <a:gd name="connsiteY6571" fmla="*/ 1135080 h 1864576"/>
              <a:gd name="connsiteX6572" fmla="*/ 802906 w 1656655"/>
              <a:gd name="connsiteY6572" fmla="*/ 1133130 h 1864576"/>
              <a:gd name="connsiteX6573" fmla="*/ 802906 w 1656655"/>
              <a:gd name="connsiteY6573" fmla="*/ 1130401 h 1864576"/>
              <a:gd name="connsiteX6574" fmla="*/ 803488 w 1656655"/>
              <a:gd name="connsiteY6574" fmla="*/ 1130984 h 1864576"/>
              <a:gd name="connsiteX6575" fmla="*/ 804849 w 1656655"/>
              <a:gd name="connsiteY6575" fmla="*/ 1133130 h 1864576"/>
              <a:gd name="connsiteX6576" fmla="*/ 804071 w 1656655"/>
              <a:gd name="connsiteY6576" fmla="*/ 1133517 h 1864576"/>
              <a:gd name="connsiteX6577" fmla="*/ 803488 w 1656655"/>
              <a:gd name="connsiteY6577" fmla="*/ 1134301 h 1864576"/>
              <a:gd name="connsiteX6578" fmla="*/ 803292 w 1656655"/>
              <a:gd name="connsiteY6578" fmla="*/ 1133713 h 1864576"/>
              <a:gd name="connsiteX6579" fmla="*/ 802906 w 1656655"/>
              <a:gd name="connsiteY6579" fmla="*/ 1133130 h 1864576"/>
              <a:gd name="connsiteX6580" fmla="*/ 822118 w 1656655"/>
              <a:gd name="connsiteY6580" fmla="*/ 1137809 h 1864576"/>
              <a:gd name="connsiteX6581" fmla="*/ 823087 w 1656655"/>
              <a:gd name="connsiteY6581" fmla="*/ 1135859 h 1864576"/>
              <a:gd name="connsiteX6582" fmla="*/ 824061 w 1656655"/>
              <a:gd name="connsiteY6582" fmla="*/ 1133909 h 1864576"/>
              <a:gd name="connsiteX6583" fmla="*/ 825416 w 1656655"/>
              <a:gd name="connsiteY6583" fmla="*/ 1129426 h 1864576"/>
              <a:gd name="connsiteX6584" fmla="*/ 826777 w 1656655"/>
              <a:gd name="connsiteY6584" fmla="*/ 1131571 h 1864576"/>
              <a:gd name="connsiteX6585" fmla="*/ 829297 w 1656655"/>
              <a:gd name="connsiteY6585" fmla="*/ 1132351 h 1864576"/>
              <a:gd name="connsiteX6586" fmla="*/ 829297 w 1656655"/>
              <a:gd name="connsiteY6586" fmla="*/ 1134105 h 1864576"/>
              <a:gd name="connsiteX6587" fmla="*/ 831240 w 1656655"/>
              <a:gd name="connsiteY6587" fmla="*/ 1136834 h 1864576"/>
              <a:gd name="connsiteX6588" fmla="*/ 832791 w 1656655"/>
              <a:gd name="connsiteY6588" fmla="*/ 1137613 h 1864576"/>
              <a:gd name="connsiteX6589" fmla="*/ 831626 w 1656655"/>
              <a:gd name="connsiteY6589" fmla="*/ 1141121 h 1864576"/>
              <a:gd name="connsiteX6590" fmla="*/ 831240 w 1656655"/>
              <a:gd name="connsiteY6590" fmla="*/ 1141900 h 1864576"/>
              <a:gd name="connsiteX6591" fmla="*/ 829879 w 1656655"/>
              <a:gd name="connsiteY6591" fmla="*/ 1142875 h 1864576"/>
              <a:gd name="connsiteX6592" fmla="*/ 828910 w 1656655"/>
              <a:gd name="connsiteY6592" fmla="*/ 1143071 h 1864576"/>
              <a:gd name="connsiteX6593" fmla="*/ 825803 w 1656655"/>
              <a:gd name="connsiteY6593" fmla="*/ 1144629 h 1864576"/>
              <a:gd name="connsiteX6594" fmla="*/ 823479 w 1656655"/>
              <a:gd name="connsiteY6594" fmla="*/ 1146966 h 1864576"/>
              <a:gd name="connsiteX6595" fmla="*/ 817851 w 1656655"/>
              <a:gd name="connsiteY6595" fmla="*/ 1146966 h 1864576"/>
              <a:gd name="connsiteX6596" fmla="*/ 813579 w 1656655"/>
              <a:gd name="connsiteY6596" fmla="*/ 1145800 h 1864576"/>
              <a:gd name="connsiteX6597" fmla="*/ 814548 w 1656655"/>
              <a:gd name="connsiteY6597" fmla="*/ 1144825 h 1864576"/>
              <a:gd name="connsiteX6598" fmla="*/ 815712 w 1656655"/>
              <a:gd name="connsiteY6598" fmla="*/ 1145991 h 1864576"/>
              <a:gd name="connsiteX6599" fmla="*/ 818624 w 1656655"/>
              <a:gd name="connsiteY6599" fmla="*/ 1145408 h 1864576"/>
              <a:gd name="connsiteX6600" fmla="*/ 818042 w 1656655"/>
              <a:gd name="connsiteY6600" fmla="*/ 1143654 h 1864576"/>
              <a:gd name="connsiteX6601" fmla="*/ 818433 w 1656655"/>
              <a:gd name="connsiteY6601" fmla="*/ 1142483 h 1864576"/>
              <a:gd name="connsiteX6602" fmla="*/ 819206 w 1656655"/>
              <a:gd name="connsiteY6602" fmla="*/ 1144046 h 1864576"/>
              <a:gd name="connsiteX6603" fmla="*/ 820371 w 1656655"/>
              <a:gd name="connsiteY6603" fmla="*/ 1145016 h 1864576"/>
              <a:gd name="connsiteX6604" fmla="*/ 821922 w 1656655"/>
              <a:gd name="connsiteY6604" fmla="*/ 1145604 h 1864576"/>
              <a:gd name="connsiteX6605" fmla="*/ 823283 w 1656655"/>
              <a:gd name="connsiteY6605" fmla="*/ 1143071 h 1864576"/>
              <a:gd name="connsiteX6606" fmla="*/ 821922 w 1656655"/>
              <a:gd name="connsiteY6606" fmla="*/ 1142292 h 1864576"/>
              <a:gd name="connsiteX6607" fmla="*/ 821149 w 1656655"/>
              <a:gd name="connsiteY6607" fmla="*/ 1140925 h 1864576"/>
              <a:gd name="connsiteX6608" fmla="*/ 820175 w 1656655"/>
              <a:gd name="connsiteY6608" fmla="*/ 1139754 h 1864576"/>
              <a:gd name="connsiteX6609" fmla="*/ 821732 w 1656655"/>
              <a:gd name="connsiteY6609" fmla="*/ 1139171 h 1864576"/>
              <a:gd name="connsiteX6610" fmla="*/ 822314 w 1656655"/>
              <a:gd name="connsiteY6610" fmla="*/ 1141121 h 1864576"/>
              <a:gd name="connsiteX6611" fmla="*/ 823283 w 1656655"/>
              <a:gd name="connsiteY6611" fmla="*/ 1142679 h 1864576"/>
              <a:gd name="connsiteX6612" fmla="*/ 825030 w 1656655"/>
              <a:gd name="connsiteY6612" fmla="*/ 1143654 h 1864576"/>
              <a:gd name="connsiteX6613" fmla="*/ 826581 w 1656655"/>
              <a:gd name="connsiteY6613" fmla="*/ 1140925 h 1864576"/>
              <a:gd name="connsiteX6614" fmla="*/ 825030 w 1656655"/>
              <a:gd name="connsiteY6614" fmla="*/ 1139754 h 1864576"/>
              <a:gd name="connsiteX6615" fmla="*/ 822118 w 1656655"/>
              <a:gd name="connsiteY6615" fmla="*/ 1137809 h 1864576"/>
              <a:gd name="connsiteX6616" fmla="*/ 785441 w 1656655"/>
              <a:gd name="connsiteY6616" fmla="*/ 1132934 h 1864576"/>
              <a:gd name="connsiteX6617" fmla="*/ 789321 w 1656655"/>
              <a:gd name="connsiteY6617" fmla="*/ 1132738 h 1864576"/>
              <a:gd name="connsiteX6618" fmla="*/ 785827 w 1656655"/>
              <a:gd name="connsiteY6618" fmla="*/ 1133326 h 1864576"/>
              <a:gd name="connsiteX6619" fmla="*/ 785441 w 1656655"/>
              <a:gd name="connsiteY6619" fmla="*/ 1132934 h 1864576"/>
              <a:gd name="connsiteX6620" fmla="*/ 806982 w 1656655"/>
              <a:gd name="connsiteY6620" fmla="*/ 1139367 h 1864576"/>
              <a:gd name="connsiteX6621" fmla="*/ 806204 w 1656655"/>
              <a:gd name="connsiteY6621" fmla="*/ 1138392 h 1864576"/>
              <a:gd name="connsiteX6622" fmla="*/ 806786 w 1656655"/>
              <a:gd name="connsiteY6622" fmla="*/ 1136442 h 1864576"/>
              <a:gd name="connsiteX6623" fmla="*/ 807951 w 1656655"/>
              <a:gd name="connsiteY6623" fmla="*/ 1137613 h 1864576"/>
              <a:gd name="connsiteX6624" fmla="*/ 806982 w 1656655"/>
              <a:gd name="connsiteY6624" fmla="*/ 1139367 h 1864576"/>
              <a:gd name="connsiteX6625" fmla="*/ 810667 w 1656655"/>
              <a:gd name="connsiteY6625" fmla="*/ 1142096 h 1864576"/>
              <a:gd name="connsiteX6626" fmla="*/ 810281 w 1656655"/>
              <a:gd name="connsiteY6626" fmla="*/ 1139950 h 1864576"/>
              <a:gd name="connsiteX6627" fmla="*/ 810667 w 1656655"/>
              <a:gd name="connsiteY6627" fmla="*/ 1139171 h 1864576"/>
              <a:gd name="connsiteX6628" fmla="*/ 812414 w 1656655"/>
              <a:gd name="connsiteY6628" fmla="*/ 1139950 h 1864576"/>
              <a:gd name="connsiteX6629" fmla="*/ 811445 w 1656655"/>
              <a:gd name="connsiteY6629" fmla="*/ 1140925 h 1864576"/>
              <a:gd name="connsiteX6630" fmla="*/ 810667 w 1656655"/>
              <a:gd name="connsiteY6630" fmla="*/ 1142096 h 1864576"/>
              <a:gd name="connsiteX6631" fmla="*/ 816104 w 1656655"/>
              <a:gd name="connsiteY6631" fmla="*/ 1140729 h 1864576"/>
              <a:gd name="connsiteX6632" fmla="*/ 818042 w 1656655"/>
              <a:gd name="connsiteY6632" fmla="*/ 1139950 h 1864576"/>
              <a:gd name="connsiteX6633" fmla="*/ 817851 w 1656655"/>
              <a:gd name="connsiteY6633" fmla="*/ 1141121 h 1864576"/>
              <a:gd name="connsiteX6634" fmla="*/ 816104 w 1656655"/>
              <a:gd name="connsiteY6634" fmla="*/ 1140729 h 1864576"/>
              <a:gd name="connsiteX6635" fmla="*/ 816104 w 1656655"/>
              <a:gd name="connsiteY6635" fmla="*/ 1140729 h 1864576"/>
              <a:gd name="connsiteX6636" fmla="*/ 815130 w 1656655"/>
              <a:gd name="connsiteY6636" fmla="*/ 1141704 h 1864576"/>
              <a:gd name="connsiteX6637" fmla="*/ 814548 w 1656655"/>
              <a:gd name="connsiteY6637" fmla="*/ 1143071 h 1864576"/>
              <a:gd name="connsiteX6638" fmla="*/ 813965 w 1656655"/>
              <a:gd name="connsiteY6638" fmla="*/ 1142483 h 1864576"/>
              <a:gd name="connsiteX6639" fmla="*/ 814357 w 1656655"/>
              <a:gd name="connsiteY6639" fmla="*/ 1141317 h 1864576"/>
              <a:gd name="connsiteX6640" fmla="*/ 813965 w 1656655"/>
              <a:gd name="connsiteY6640" fmla="*/ 1140342 h 1864576"/>
              <a:gd name="connsiteX6641" fmla="*/ 816104 w 1656655"/>
              <a:gd name="connsiteY6641" fmla="*/ 1140729 h 1864576"/>
              <a:gd name="connsiteX6642" fmla="*/ 825221 w 1656655"/>
              <a:gd name="connsiteY6642" fmla="*/ 1132934 h 1864576"/>
              <a:gd name="connsiteX6643" fmla="*/ 824061 w 1656655"/>
              <a:gd name="connsiteY6643" fmla="*/ 1135271 h 1864576"/>
              <a:gd name="connsiteX6644" fmla="*/ 825221 w 1656655"/>
              <a:gd name="connsiteY6644" fmla="*/ 1137809 h 1864576"/>
              <a:gd name="connsiteX6645" fmla="*/ 826968 w 1656655"/>
              <a:gd name="connsiteY6645" fmla="*/ 1139754 h 1864576"/>
              <a:gd name="connsiteX6646" fmla="*/ 829688 w 1656655"/>
              <a:gd name="connsiteY6646" fmla="*/ 1140729 h 1864576"/>
              <a:gd name="connsiteX6647" fmla="*/ 830657 w 1656655"/>
              <a:gd name="connsiteY6647" fmla="*/ 1138392 h 1864576"/>
              <a:gd name="connsiteX6648" fmla="*/ 828328 w 1656655"/>
              <a:gd name="connsiteY6648" fmla="*/ 1137025 h 1864576"/>
              <a:gd name="connsiteX6649" fmla="*/ 827550 w 1656655"/>
              <a:gd name="connsiteY6649" fmla="*/ 1135859 h 1864576"/>
              <a:gd name="connsiteX6650" fmla="*/ 826194 w 1656655"/>
              <a:gd name="connsiteY6650" fmla="*/ 1133326 h 1864576"/>
              <a:gd name="connsiteX6651" fmla="*/ 825221 w 1656655"/>
              <a:gd name="connsiteY6651" fmla="*/ 1132934 h 1864576"/>
              <a:gd name="connsiteX6652" fmla="*/ 831626 w 1656655"/>
              <a:gd name="connsiteY6652" fmla="*/ 1120851 h 1864576"/>
              <a:gd name="connsiteX6653" fmla="*/ 830462 w 1656655"/>
              <a:gd name="connsiteY6653" fmla="*/ 1122605 h 1864576"/>
              <a:gd name="connsiteX6654" fmla="*/ 831436 w 1656655"/>
              <a:gd name="connsiteY6654" fmla="*/ 1124555 h 1864576"/>
              <a:gd name="connsiteX6655" fmla="*/ 832791 w 1656655"/>
              <a:gd name="connsiteY6655" fmla="*/ 1125917 h 1864576"/>
              <a:gd name="connsiteX6656" fmla="*/ 834925 w 1656655"/>
              <a:gd name="connsiteY6656" fmla="*/ 1126501 h 1864576"/>
              <a:gd name="connsiteX6657" fmla="*/ 835898 w 1656655"/>
              <a:gd name="connsiteY6657" fmla="*/ 1124747 h 1864576"/>
              <a:gd name="connsiteX6658" fmla="*/ 834538 w 1656655"/>
              <a:gd name="connsiteY6658" fmla="*/ 1123188 h 1864576"/>
              <a:gd name="connsiteX6659" fmla="*/ 833956 w 1656655"/>
              <a:gd name="connsiteY6659" fmla="*/ 1122409 h 1864576"/>
              <a:gd name="connsiteX6660" fmla="*/ 831626 w 1656655"/>
              <a:gd name="connsiteY6660" fmla="*/ 1120851 h 1864576"/>
              <a:gd name="connsiteX6661" fmla="*/ 832209 w 1656655"/>
              <a:gd name="connsiteY6661" fmla="*/ 1127088 h 1864576"/>
              <a:gd name="connsiteX6662" fmla="*/ 830853 w 1656655"/>
              <a:gd name="connsiteY6662" fmla="*/ 1128647 h 1864576"/>
              <a:gd name="connsiteX6663" fmla="*/ 831626 w 1656655"/>
              <a:gd name="connsiteY6663" fmla="*/ 1130596 h 1864576"/>
              <a:gd name="connsiteX6664" fmla="*/ 832987 w 1656655"/>
              <a:gd name="connsiteY6664" fmla="*/ 1132155 h 1864576"/>
              <a:gd name="connsiteX6665" fmla="*/ 835120 w 1656655"/>
              <a:gd name="connsiteY6665" fmla="*/ 1132738 h 1864576"/>
              <a:gd name="connsiteX6666" fmla="*/ 836285 w 1656655"/>
              <a:gd name="connsiteY6666" fmla="*/ 1131180 h 1864576"/>
              <a:gd name="connsiteX6667" fmla="*/ 834925 w 1656655"/>
              <a:gd name="connsiteY6667" fmla="*/ 1129622 h 1864576"/>
              <a:gd name="connsiteX6668" fmla="*/ 834342 w 1656655"/>
              <a:gd name="connsiteY6668" fmla="*/ 1128842 h 1864576"/>
              <a:gd name="connsiteX6669" fmla="*/ 832209 w 1656655"/>
              <a:gd name="connsiteY6669" fmla="*/ 1127088 h 1864576"/>
              <a:gd name="connsiteX6670" fmla="*/ 810667 w 1656655"/>
              <a:gd name="connsiteY6670" fmla="*/ 1142096 h 1864576"/>
              <a:gd name="connsiteX6671" fmla="*/ 810476 w 1656655"/>
              <a:gd name="connsiteY6671" fmla="*/ 1142875 h 1864576"/>
              <a:gd name="connsiteX6672" fmla="*/ 810667 w 1656655"/>
              <a:gd name="connsiteY6672" fmla="*/ 1143654 h 1864576"/>
              <a:gd name="connsiteX6673" fmla="*/ 809502 w 1656655"/>
              <a:gd name="connsiteY6673" fmla="*/ 1142875 h 1864576"/>
              <a:gd name="connsiteX6674" fmla="*/ 810281 w 1656655"/>
              <a:gd name="connsiteY6674" fmla="*/ 1142679 h 1864576"/>
              <a:gd name="connsiteX6675" fmla="*/ 810667 w 1656655"/>
              <a:gd name="connsiteY6675" fmla="*/ 1142096 h 1864576"/>
              <a:gd name="connsiteX6676" fmla="*/ 819789 w 1656655"/>
              <a:gd name="connsiteY6676" fmla="*/ 283769 h 1864576"/>
              <a:gd name="connsiteX6677" fmla="*/ 924193 w 1656655"/>
              <a:gd name="connsiteY6677" fmla="*/ 297997 h 1864576"/>
              <a:gd name="connsiteX6678" fmla="*/ 928074 w 1656655"/>
              <a:gd name="connsiteY6678" fmla="*/ 301505 h 1864576"/>
              <a:gd name="connsiteX6679" fmla="*/ 926136 w 1656655"/>
              <a:gd name="connsiteY6679" fmla="*/ 306767 h 1864576"/>
              <a:gd name="connsiteX6680" fmla="*/ 920117 w 1656655"/>
              <a:gd name="connsiteY6680" fmla="*/ 306767 h 1864576"/>
              <a:gd name="connsiteX6681" fmla="*/ 737312 w 1656655"/>
              <a:gd name="connsiteY6681" fmla="*/ 306377 h 1864576"/>
              <a:gd name="connsiteX6682" fmla="*/ 731298 w 1656655"/>
              <a:gd name="connsiteY6682" fmla="*/ 307352 h 1864576"/>
              <a:gd name="connsiteX6683" fmla="*/ 730329 w 1656655"/>
              <a:gd name="connsiteY6683" fmla="*/ 298387 h 1864576"/>
              <a:gd name="connsiteX6684" fmla="*/ 765842 w 1656655"/>
              <a:gd name="connsiteY6684" fmla="*/ 289421 h 1864576"/>
              <a:gd name="connsiteX6685" fmla="*/ 819789 w 1656655"/>
              <a:gd name="connsiteY6685" fmla="*/ 283769 h 1864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</a:cxnLst>
            <a:rect l="l" t="t" r="r" b="b"/>
            <a:pathLst>
              <a:path w="1656655" h="1864576">
                <a:moveTo>
                  <a:pt x="676960" y="1342057"/>
                </a:moveTo>
                <a:cubicBezTo>
                  <a:pt x="681619" y="1347319"/>
                  <a:pt x="688797" y="1350632"/>
                  <a:pt x="695786" y="1351416"/>
                </a:cubicBezTo>
                <a:cubicBezTo>
                  <a:pt x="697723" y="1352386"/>
                  <a:pt x="699666" y="1353170"/>
                  <a:pt x="701604" y="1354140"/>
                </a:cubicBezTo>
                <a:cubicBezTo>
                  <a:pt x="691513" y="1366031"/>
                  <a:pt x="672497" y="1389029"/>
                  <a:pt x="656196" y="1390587"/>
                </a:cubicBezTo>
                <a:cubicBezTo>
                  <a:pt x="650955" y="1391170"/>
                  <a:pt x="647657" y="1387858"/>
                  <a:pt x="640283" y="1384742"/>
                </a:cubicBezTo>
                <a:cubicBezTo>
                  <a:pt x="638731" y="1384154"/>
                  <a:pt x="637757" y="1383571"/>
                  <a:pt x="636598" y="1382988"/>
                </a:cubicBezTo>
                <a:cubicBezTo>
                  <a:pt x="629414" y="1378505"/>
                  <a:pt x="626502" y="1369931"/>
                  <a:pt x="628832" y="1367202"/>
                </a:cubicBezTo>
                <a:cubicBezTo>
                  <a:pt x="642998" y="1356090"/>
                  <a:pt x="653089" y="1348491"/>
                  <a:pt x="665705" y="1335433"/>
                </a:cubicBezTo>
                <a:cubicBezTo>
                  <a:pt x="669389" y="1337574"/>
                  <a:pt x="673275" y="1339917"/>
                  <a:pt x="676960" y="1342057"/>
                </a:cubicBezTo>
                <a:close/>
                <a:moveTo>
                  <a:pt x="704907" y="1327829"/>
                </a:moveTo>
                <a:cubicBezTo>
                  <a:pt x="704907" y="1324713"/>
                  <a:pt x="705876" y="1313797"/>
                  <a:pt x="702382" y="1316526"/>
                </a:cubicBezTo>
                <a:cubicBezTo>
                  <a:pt x="697141" y="1320426"/>
                  <a:pt x="693647" y="1324713"/>
                  <a:pt x="686081" y="1328608"/>
                </a:cubicBezTo>
                <a:cubicBezTo>
                  <a:pt x="684917" y="1329196"/>
                  <a:pt x="683366" y="1329779"/>
                  <a:pt x="682005" y="1330362"/>
                </a:cubicBezTo>
                <a:cubicBezTo>
                  <a:pt x="678511" y="1331925"/>
                  <a:pt x="678903" y="1332901"/>
                  <a:pt x="680258" y="1335433"/>
                </a:cubicBezTo>
                <a:cubicBezTo>
                  <a:pt x="683752" y="1341861"/>
                  <a:pt x="693070" y="1345179"/>
                  <a:pt x="700248" y="1345179"/>
                </a:cubicBezTo>
                <a:cubicBezTo>
                  <a:pt x="700635" y="1345179"/>
                  <a:pt x="700831" y="1345179"/>
                  <a:pt x="701217" y="1344983"/>
                </a:cubicBezTo>
                <a:cubicBezTo>
                  <a:pt x="695786" y="1342450"/>
                  <a:pt x="690544" y="1339917"/>
                  <a:pt x="685303" y="1337188"/>
                </a:cubicBezTo>
                <a:cubicBezTo>
                  <a:pt x="690544" y="1339917"/>
                  <a:pt x="695786" y="1342640"/>
                  <a:pt x="701217" y="1344983"/>
                </a:cubicBezTo>
                <a:cubicBezTo>
                  <a:pt x="704325" y="1343229"/>
                  <a:pt x="704907" y="1331141"/>
                  <a:pt x="704907" y="1327829"/>
                </a:cubicBezTo>
                <a:close/>
                <a:moveTo>
                  <a:pt x="638149" y="1316722"/>
                </a:moveTo>
                <a:cubicBezTo>
                  <a:pt x="642030" y="1322959"/>
                  <a:pt x="650955" y="1329583"/>
                  <a:pt x="658134" y="1330754"/>
                </a:cubicBezTo>
                <a:lnTo>
                  <a:pt x="659299" y="1331533"/>
                </a:lnTo>
                <a:cubicBezTo>
                  <a:pt x="654063" y="1338942"/>
                  <a:pt x="634073" y="1353557"/>
                  <a:pt x="627476" y="1358040"/>
                </a:cubicBezTo>
                <a:cubicBezTo>
                  <a:pt x="619128" y="1363885"/>
                  <a:pt x="611562" y="1367393"/>
                  <a:pt x="604187" y="1366810"/>
                </a:cubicBezTo>
                <a:cubicBezTo>
                  <a:pt x="593901" y="1366031"/>
                  <a:pt x="581677" y="1355507"/>
                  <a:pt x="581677" y="1344204"/>
                </a:cubicBezTo>
                <a:cubicBezTo>
                  <a:pt x="581677" y="1341861"/>
                  <a:pt x="583615" y="1341475"/>
                  <a:pt x="586140" y="1340107"/>
                </a:cubicBezTo>
                <a:cubicBezTo>
                  <a:pt x="604383" y="1330950"/>
                  <a:pt x="614278" y="1324713"/>
                  <a:pt x="630388" y="1310485"/>
                </a:cubicBezTo>
                <a:cubicBezTo>
                  <a:pt x="632908" y="1312626"/>
                  <a:pt x="635433" y="1314772"/>
                  <a:pt x="638149" y="1316722"/>
                </a:cubicBezTo>
                <a:close/>
                <a:moveTo>
                  <a:pt x="667647" y="1303856"/>
                </a:moveTo>
                <a:cubicBezTo>
                  <a:pt x="667647" y="1297428"/>
                  <a:pt x="666869" y="1294503"/>
                  <a:pt x="666483" y="1291970"/>
                </a:cubicBezTo>
                <a:cubicBezTo>
                  <a:pt x="665900" y="1289045"/>
                  <a:pt x="666674" y="1286316"/>
                  <a:pt x="663179" y="1289824"/>
                </a:cubicBezTo>
                <a:cubicBezTo>
                  <a:pt x="661437" y="1291774"/>
                  <a:pt x="659108" y="1294699"/>
                  <a:pt x="654063" y="1298986"/>
                </a:cubicBezTo>
                <a:cubicBezTo>
                  <a:pt x="651924" y="1300740"/>
                  <a:pt x="642416" y="1308148"/>
                  <a:pt x="641643" y="1309314"/>
                </a:cubicBezTo>
                <a:lnTo>
                  <a:pt x="641643" y="1309510"/>
                </a:lnTo>
                <a:cubicBezTo>
                  <a:pt x="643581" y="1317109"/>
                  <a:pt x="654836" y="1324321"/>
                  <a:pt x="659881" y="1324517"/>
                </a:cubicBezTo>
                <a:cubicBezTo>
                  <a:pt x="660659" y="1324517"/>
                  <a:pt x="661242" y="1324517"/>
                  <a:pt x="662020" y="1323934"/>
                </a:cubicBezTo>
                <a:cubicBezTo>
                  <a:pt x="658526" y="1321592"/>
                  <a:pt x="655032" y="1319255"/>
                  <a:pt x="651538" y="1316918"/>
                </a:cubicBezTo>
                <a:cubicBezTo>
                  <a:pt x="655032" y="1319255"/>
                  <a:pt x="658330" y="1321592"/>
                  <a:pt x="662020" y="1323934"/>
                </a:cubicBezTo>
                <a:cubicBezTo>
                  <a:pt x="665509" y="1320813"/>
                  <a:pt x="667647" y="1307173"/>
                  <a:pt x="667647" y="1303856"/>
                </a:cubicBezTo>
                <a:close/>
                <a:moveTo>
                  <a:pt x="603605" y="1285929"/>
                </a:moveTo>
                <a:cubicBezTo>
                  <a:pt x="606321" y="1292166"/>
                  <a:pt x="611758" y="1298207"/>
                  <a:pt x="617576" y="1301715"/>
                </a:cubicBezTo>
                <a:cubicBezTo>
                  <a:pt x="619906" y="1303273"/>
                  <a:pt x="622431" y="1304640"/>
                  <a:pt x="624369" y="1305610"/>
                </a:cubicBezTo>
                <a:cubicBezTo>
                  <a:pt x="618159" y="1315747"/>
                  <a:pt x="577214" y="1342057"/>
                  <a:pt x="561883" y="1338942"/>
                </a:cubicBezTo>
                <a:cubicBezTo>
                  <a:pt x="557028" y="1337966"/>
                  <a:pt x="552179" y="1336795"/>
                  <a:pt x="548102" y="1332312"/>
                </a:cubicBezTo>
                <a:cubicBezTo>
                  <a:pt x="542670" y="1326271"/>
                  <a:pt x="539563" y="1320230"/>
                  <a:pt x="538594" y="1311847"/>
                </a:cubicBezTo>
                <a:cubicBezTo>
                  <a:pt x="536656" y="1290799"/>
                  <a:pt x="554894" y="1254161"/>
                  <a:pt x="570030" y="1245778"/>
                </a:cubicBezTo>
                <a:cubicBezTo>
                  <a:pt x="575854" y="1254161"/>
                  <a:pt x="582064" y="1262152"/>
                  <a:pt x="588660" y="1269751"/>
                </a:cubicBezTo>
                <a:cubicBezTo>
                  <a:pt x="584589" y="1270334"/>
                  <a:pt x="581285" y="1271701"/>
                  <a:pt x="578379" y="1273842"/>
                </a:cubicBezTo>
                <a:cubicBezTo>
                  <a:pt x="574302" y="1276767"/>
                  <a:pt x="574107" y="1278325"/>
                  <a:pt x="568479" y="1280471"/>
                </a:cubicBezTo>
                <a:cubicBezTo>
                  <a:pt x="563238" y="1283004"/>
                  <a:pt x="549463" y="1293920"/>
                  <a:pt x="554704" y="1300157"/>
                </a:cubicBezTo>
                <a:cubicBezTo>
                  <a:pt x="557028" y="1301519"/>
                  <a:pt x="560136" y="1291191"/>
                  <a:pt x="574302" y="1286512"/>
                </a:cubicBezTo>
                <a:cubicBezTo>
                  <a:pt x="578379" y="1284954"/>
                  <a:pt x="586913" y="1273842"/>
                  <a:pt x="596035" y="1278134"/>
                </a:cubicBezTo>
                <a:cubicBezTo>
                  <a:pt x="600111" y="1280858"/>
                  <a:pt x="602245" y="1283396"/>
                  <a:pt x="603605" y="1285929"/>
                </a:cubicBezTo>
                <a:close/>
                <a:moveTo>
                  <a:pt x="634073" y="1267022"/>
                </a:moveTo>
                <a:cubicBezTo>
                  <a:pt x="628832" y="1273063"/>
                  <a:pt x="622622" y="1280858"/>
                  <a:pt x="610011" y="1281250"/>
                </a:cubicBezTo>
                <a:lnTo>
                  <a:pt x="609815" y="1281250"/>
                </a:lnTo>
                <a:cubicBezTo>
                  <a:pt x="611176" y="1286125"/>
                  <a:pt x="619323" y="1297036"/>
                  <a:pt x="627476" y="1297815"/>
                </a:cubicBezTo>
                <a:lnTo>
                  <a:pt x="627476" y="1297619"/>
                </a:lnTo>
                <a:cubicBezTo>
                  <a:pt x="624564" y="1295086"/>
                  <a:pt x="621848" y="1292749"/>
                  <a:pt x="619128" y="1290216"/>
                </a:cubicBezTo>
                <a:cubicBezTo>
                  <a:pt x="621848" y="1292749"/>
                  <a:pt x="624564" y="1295282"/>
                  <a:pt x="627476" y="1297619"/>
                </a:cubicBezTo>
                <a:cubicBezTo>
                  <a:pt x="632130" y="1288070"/>
                  <a:pt x="634073" y="1279300"/>
                  <a:pt x="634073" y="1267022"/>
                </a:cubicBezTo>
                <a:close/>
                <a:moveTo>
                  <a:pt x="978918" y="1342057"/>
                </a:moveTo>
                <a:cubicBezTo>
                  <a:pt x="974264" y="1347319"/>
                  <a:pt x="967081" y="1350632"/>
                  <a:pt x="960097" y="1351416"/>
                </a:cubicBezTo>
                <a:cubicBezTo>
                  <a:pt x="958155" y="1352386"/>
                  <a:pt x="956217" y="1353170"/>
                  <a:pt x="954274" y="1354140"/>
                </a:cubicBezTo>
                <a:cubicBezTo>
                  <a:pt x="964365" y="1366031"/>
                  <a:pt x="983381" y="1389029"/>
                  <a:pt x="999687" y="1390587"/>
                </a:cubicBezTo>
                <a:cubicBezTo>
                  <a:pt x="1004923" y="1391170"/>
                  <a:pt x="1008221" y="1387858"/>
                  <a:pt x="1015595" y="1384742"/>
                </a:cubicBezTo>
                <a:cubicBezTo>
                  <a:pt x="1017152" y="1384154"/>
                  <a:pt x="1018121" y="1383571"/>
                  <a:pt x="1019285" y="1382988"/>
                </a:cubicBezTo>
                <a:cubicBezTo>
                  <a:pt x="1026464" y="1378505"/>
                  <a:pt x="1029376" y="1369931"/>
                  <a:pt x="1027046" y="1367202"/>
                </a:cubicBezTo>
                <a:cubicBezTo>
                  <a:pt x="1012879" y="1356090"/>
                  <a:pt x="1002789" y="1348491"/>
                  <a:pt x="990173" y="1335433"/>
                </a:cubicBezTo>
                <a:cubicBezTo>
                  <a:pt x="986684" y="1337574"/>
                  <a:pt x="982799" y="1339917"/>
                  <a:pt x="978918" y="1342057"/>
                </a:cubicBezTo>
                <a:close/>
                <a:moveTo>
                  <a:pt x="951167" y="1327829"/>
                </a:moveTo>
                <a:cubicBezTo>
                  <a:pt x="951167" y="1324713"/>
                  <a:pt x="950198" y="1313797"/>
                  <a:pt x="953692" y="1316526"/>
                </a:cubicBezTo>
                <a:cubicBezTo>
                  <a:pt x="958933" y="1320426"/>
                  <a:pt x="962427" y="1324713"/>
                  <a:pt x="969992" y="1328608"/>
                </a:cubicBezTo>
                <a:cubicBezTo>
                  <a:pt x="971157" y="1329196"/>
                  <a:pt x="972708" y="1329779"/>
                  <a:pt x="974069" y="1330362"/>
                </a:cubicBezTo>
                <a:cubicBezTo>
                  <a:pt x="977563" y="1331925"/>
                  <a:pt x="977171" y="1332901"/>
                  <a:pt x="975816" y="1335433"/>
                </a:cubicBezTo>
                <a:cubicBezTo>
                  <a:pt x="972322" y="1341861"/>
                  <a:pt x="963009" y="1345179"/>
                  <a:pt x="955825" y="1345179"/>
                </a:cubicBezTo>
                <a:cubicBezTo>
                  <a:pt x="955439" y="1345179"/>
                  <a:pt x="955243" y="1345179"/>
                  <a:pt x="955052" y="1344983"/>
                </a:cubicBezTo>
                <a:cubicBezTo>
                  <a:pt x="960484" y="1342450"/>
                  <a:pt x="965725" y="1339917"/>
                  <a:pt x="970961" y="1337188"/>
                </a:cubicBezTo>
                <a:cubicBezTo>
                  <a:pt x="965725" y="1339917"/>
                  <a:pt x="960484" y="1342640"/>
                  <a:pt x="955052" y="1344983"/>
                </a:cubicBezTo>
                <a:cubicBezTo>
                  <a:pt x="951749" y="1343229"/>
                  <a:pt x="951167" y="1331141"/>
                  <a:pt x="951167" y="1327829"/>
                </a:cubicBezTo>
                <a:close/>
                <a:moveTo>
                  <a:pt x="1017925" y="1316722"/>
                </a:moveTo>
                <a:cubicBezTo>
                  <a:pt x="1014044" y="1322959"/>
                  <a:pt x="1005118" y="1329583"/>
                  <a:pt x="997939" y="1330754"/>
                </a:cubicBezTo>
                <a:lnTo>
                  <a:pt x="996775" y="1331533"/>
                </a:lnTo>
                <a:cubicBezTo>
                  <a:pt x="1002011" y="1338942"/>
                  <a:pt x="1022001" y="1353557"/>
                  <a:pt x="1028598" y="1358040"/>
                </a:cubicBezTo>
                <a:cubicBezTo>
                  <a:pt x="1036946" y="1363885"/>
                  <a:pt x="1044512" y="1367393"/>
                  <a:pt x="1051886" y="1366810"/>
                </a:cubicBezTo>
                <a:cubicBezTo>
                  <a:pt x="1062173" y="1366031"/>
                  <a:pt x="1074397" y="1355507"/>
                  <a:pt x="1074397" y="1344204"/>
                </a:cubicBezTo>
                <a:cubicBezTo>
                  <a:pt x="1074397" y="1341861"/>
                  <a:pt x="1072459" y="1341475"/>
                  <a:pt x="1069934" y="1340107"/>
                </a:cubicBezTo>
                <a:cubicBezTo>
                  <a:pt x="1051690" y="1330950"/>
                  <a:pt x="1041796" y="1324713"/>
                  <a:pt x="1025686" y="1310485"/>
                </a:cubicBezTo>
                <a:cubicBezTo>
                  <a:pt x="1023166" y="1312626"/>
                  <a:pt x="1020450" y="1314772"/>
                  <a:pt x="1017925" y="1316722"/>
                </a:cubicBezTo>
                <a:close/>
                <a:moveTo>
                  <a:pt x="988431" y="1303856"/>
                </a:moveTo>
                <a:cubicBezTo>
                  <a:pt x="988431" y="1297428"/>
                  <a:pt x="989204" y="1294503"/>
                  <a:pt x="989591" y="1291970"/>
                </a:cubicBezTo>
                <a:cubicBezTo>
                  <a:pt x="990173" y="1289045"/>
                  <a:pt x="989400" y="1286316"/>
                  <a:pt x="992894" y="1289824"/>
                </a:cubicBezTo>
                <a:cubicBezTo>
                  <a:pt x="994636" y="1291774"/>
                  <a:pt x="996966" y="1294699"/>
                  <a:pt x="1002011" y="1298986"/>
                </a:cubicBezTo>
                <a:cubicBezTo>
                  <a:pt x="1004149" y="1300740"/>
                  <a:pt x="1013658" y="1308148"/>
                  <a:pt x="1014431" y="1309314"/>
                </a:cubicBezTo>
                <a:lnTo>
                  <a:pt x="1014431" y="1309510"/>
                </a:lnTo>
                <a:cubicBezTo>
                  <a:pt x="1012493" y="1317109"/>
                  <a:pt x="1001238" y="1324321"/>
                  <a:pt x="996192" y="1324517"/>
                </a:cubicBezTo>
                <a:cubicBezTo>
                  <a:pt x="995414" y="1324517"/>
                  <a:pt x="994832" y="1324517"/>
                  <a:pt x="994054" y="1323934"/>
                </a:cubicBezTo>
                <a:cubicBezTo>
                  <a:pt x="997548" y="1321592"/>
                  <a:pt x="1001042" y="1319255"/>
                  <a:pt x="1004536" y="1316918"/>
                </a:cubicBezTo>
                <a:cubicBezTo>
                  <a:pt x="1001042" y="1319255"/>
                  <a:pt x="997548" y="1321592"/>
                  <a:pt x="994054" y="1323934"/>
                </a:cubicBezTo>
                <a:cubicBezTo>
                  <a:pt x="990565" y="1320813"/>
                  <a:pt x="988431" y="1307173"/>
                  <a:pt x="988431" y="1303856"/>
                </a:cubicBezTo>
                <a:close/>
                <a:moveTo>
                  <a:pt x="1052273" y="1285929"/>
                </a:moveTo>
                <a:cubicBezTo>
                  <a:pt x="1049557" y="1292166"/>
                  <a:pt x="1044125" y="1298207"/>
                  <a:pt x="1038302" y="1301715"/>
                </a:cubicBezTo>
                <a:cubicBezTo>
                  <a:pt x="1035972" y="1303273"/>
                  <a:pt x="1033452" y="1304640"/>
                  <a:pt x="1031509" y="1305610"/>
                </a:cubicBezTo>
                <a:cubicBezTo>
                  <a:pt x="1037719" y="1315747"/>
                  <a:pt x="1078669" y="1342057"/>
                  <a:pt x="1094000" y="1338942"/>
                </a:cubicBezTo>
                <a:cubicBezTo>
                  <a:pt x="1098850" y="1337966"/>
                  <a:pt x="1103699" y="1336795"/>
                  <a:pt x="1107776" y="1332312"/>
                </a:cubicBezTo>
                <a:cubicBezTo>
                  <a:pt x="1113213" y="1326271"/>
                  <a:pt x="1116315" y="1320230"/>
                  <a:pt x="1117284" y="1311847"/>
                </a:cubicBezTo>
                <a:cubicBezTo>
                  <a:pt x="1119227" y="1290799"/>
                  <a:pt x="1100984" y="1254161"/>
                  <a:pt x="1085848" y="1245778"/>
                </a:cubicBezTo>
                <a:cubicBezTo>
                  <a:pt x="1080024" y="1254161"/>
                  <a:pt x="1073814" y="1262152"/>
                  <a:pt x="1067218" y="1269751"/>
                </a:cubicBezTo>
                <a:cubicBezTo>
                  <a:pt x="1071294" y="1270334"/>
                  <a:pt x="1074592" y="1271701"/>
                  <a:pt x="1077504" y="1273842"/>
                </a:cubicBezTo>
                <a:cubicBezTo>
                  <a:pt x="1081581" y="1276767"/>
                  <a:pt x="1081771" y="1278325"/>
                  <a:pt x="1087399" y="1280471"/>
                </a:cubicBezTo>
                <a:cubicBezTo>
                  <a:pt x="1092640" y="1283004"/>
                  <a:pt x="1106420" y="1293920"/>
                  <a:pt x="1101179" y="1300157"/>
                </a:cubicBezTo>
                <a:cubicBezTo>
                  <a:pt x="1098850" y="1301519"/>
                  <a:pt x="1095742" y="1291191"/>
                  <a:pt x="1081581" y="1286512"/>
                </a:cubicBezTo>
                <a:cubicBezTo>
                  <a:pt x="1077504" y="1284954"/>
                  <a:pt x="1068965" y="1273842"/>
                  <a:pt x="1059843" y="1278134"/>
                </a:cubicBezTo>
                <a:cubicBezTo>
                  <a:pt x="1055963" y="1280858"/>
                  <a:pt x="1053829" y="1283396"/>
                  <a:pt x="1052273" y="1285929"/>
                </a:cubicBezTo>
                <a:close/>
                <a:moveTo>
                  <a:pt x="1022001" y="1267022"/>
                </a:moveTo>
                <a:cubicBezTo>
                  <a:pt x="1027242" y="1273063"/>
                  <a:pt x="1033452" y="1280858"/>
                  <a:pt x="1046063" y="1281250"/>
                </a:cubicBezTo>
                <a:lnTo>
                  <a:pt x="1046259" y="1281250"/>
                </a:lnTo>
                <a:cubicBezTo>
                  <a:pt x="1044898" y="1286125"/>
                  <a:pt x="1036750" y="1297036"/>
                  <a:pt x="1028598" y="1297815"/>
                </a:cubicBezTo>
                <a:lnTo>
                  <a:pt x="1028598" y="1297619"/>
                </a:lnTo>
                <a:cubicBezTo>
                  <a:pt x="1031509" y="1295086"/>
                  <a:pt x="1034225" y="1292749"/>
                  <a:pt x="1036946" y="1290216"/>
                </a:cubicBezTo>
                <a:cubicBezTo>
                  <a:pt x="1034225" y="1292749"/>
                  <a:pt x="1031509" y="1295282"/>
                  <a:pt x="1028598" y="1297619"/>
                </a:cubicBezTo>
                <a:cubicBezTo>
                  <a:pt x="1023944" y="1288070"/>
                  <a:pt x="1022001" y="1279300"/>
                  <a:pt x="1022001" y="1267022"/>
                </a:cubicBezTo>
                <a:close/>
                <a:moveTo>
                  <a:pt x="827941" y="1372655"/>
                </a:moveTo>
                <a:cubicBezTo>
                  <a:pt x="869468" y="1372655"/>
                  <a:pt x="910418" y="1364277"/>
                  <a:pt x="948646" y="1347712"/>
                </a:cubicBezTo>
                <a:cubicBezTo>
                  <a:pt x="944957" y="1342253"/>
                  <a:pt x="944570" y="1332901"/>
                  <a:pt x="944570" y="1327829"/>
                </a:cubicBezTo>
                <a:cubicBezTo>
                  <a:pt x="944570" y="1321984"/>
                  <a:pt x="943215" y="1312626"/>
                  <a:pt x="950007" y="1310093"/>
                </a:cubicBezTo>
                <a:cubicBezTo>
                  <a:pt x="952527" y="1309118"/>
                  <a:pt x="955243" y="1309902"/>
                  <a:pt x="957376" y="1311264"/>
                </a:cubicBezTo>
                <a:cubicBezTo>
                  <a:pt x="962813" y="1315355"/>
                  <a:pt x="966498" y="1319647"/>
                  <a:pt x="972708" y="1322763"/>
                </a:cubicBezTo>
                <a:cubicBezTo>
                  <a:pt x="976202" y="1324517"/>
                  <a:pt x="979310" y="1324909"/>
                  <a:pt x="982026" y="1328608"/>
                </a:cubicBezTo>
                <a:cubicBezTo>
                  <a:pt x="982412" y="1329000"/>
                  <a:pt x="982608" y="1329779"/>
                  <a:pt x="982994" y="1330171"/>
                </a:cubicBezTo>
                <a:cubicBezTo>
                  <a:pt x="984741" y="1329196"/>
                  <a:pt x="986489" y="1328025"/>
                  <a:pt x="988235" y="1327050"/>
                </a:cubicBezTo>
                <a:cubicBezTo>
                  <a:pt x="983963" y="1321401"/>
                  <a:pt x="981830" y="1309314"/>
                  <a:pt x="981830" y="1303665"/>
                </a:cubicBezTo>
                <a:cubicBezTo>
                  <a:pt x="981830" y="1298986"/>
                  <a:pt x="982216" y="1295086"/>
                  <a:pt x="982994" y="1290603"/>
                </a:cubicBezTo>
                <a:cubicBezTo>
                  <a:pt x="983577" y="1287291"/>
                  <a:pt x="983381" y="1284371"/>
                  <a:pt x="987071" y="1282421"/>
                </a:cubicBezTo>
                <a:cubicBezTo>
                  <a:pt x="990756" y="1280471"/>
                  <a:pt x="994445" y="1282612"/>
                  <a:pt x="997161" y="1285341"/>
                </a:cubicBezTo>
                <a:cubicBezTo>
                  <a:pt x="1000073" y="1288462"/>
                  <a:pt x="1002207" y="1291191"/>
                  <a:pt x="1005701" y="1293920"/>
                </a:cubicBezTo>
                <a:cubicBezTo>
                  <a:pt x="1008803" y="1296453"/>
                  <a:pt x="1016956" y="1302298"/>
                  <a:pt x="1019285" y="1305419"/>
                </a:cubicBezTo>
                <a:cubicBezTo>
                  <a:pt x="1020836" y="1304248"/>
                  <a:pt x="1022388" y="1302886"/>
                  <a:pt x="1023748" y="1301715"/>
                </a:cubicBezTo>
                <a:cubicBezTo>
                  <a:pt x="1023552" y="1301519"/>
                  <a:pt x="1023552" y="1301132"/>
                  <a:pt x="1023362" y="1300936"/>
                </a:cubicBezTo>
                <a:cubicBezTo>
                  <a:pt x="1018316" y="1289824"/>
                  <a:pt x="1016178" y="1279888"/>
                  <a:pt x="1016178" y="1267414"/>
                </a:cubicBezTo>
                <a:cubicBezTo>
                  <a:pt x="1016178" y="1261564"/>
                  <a:pt x="1023552" y="1258644"/>
                  <a:pt x="1027433" y="1263127"/>
                </a:cubicBezTo>
                <a:cubicBezTo>
                  <a:pt x="1033256" y="1269751"/>
                  <a:pt x="1037719" y="1275013"/>
                  <a:pt x="1047037" y="1275209"/>
                </a:cubicBezTo>
                <a:cubicBezTo>
                  <a:pt x="1048392" y="1275209"/>
                  <a:pt x="1049557" y="1275596"/>
                  <a:pt x="1050531" y="1276380"/>
                </a:cubicBezTo>
                <a:cubicBezTo>
                  <a:pt x="1104864" y="1218885"/>
                  <a:pt x="1134749" y="1143262"/>
                  <a:pt x="1134749" y="1064135"/>
                </a:cubicBezTo>
                <a:cubicBezTo>
                  <a:pt x="1134749" y="1061406"/>
                  <a:pt x="1134749" y="1058873"/>
                  <a:pt x="1134558" y="1056144"/>
                </a:cubicBezTo>
                <a:cubicBezTo>
                  <a:pt x="1134558" y="1053415"/>
                  <a:pt x="1134363" y="1050882"/>
                  <a:pt x="1134167" y="1048153"/>
                </a:cubicBezTo>
                <a:cubicBezTo>
                  <a:pt x="1133976" y="1045424"/>
                  <a:pt x="1133780" y="1042891"/>
                  <a:pt x="1133584" y="1040358"/>
                </a:cubicBezTo>
                <a:cubicBezTo>
                  <a:pt x="1133394" y="1037825"/>
                  <a:pt x="1133198" y="1035096"/>
                  <a:pt x="1132811" y="1032563"/>
                </a:cubicBezTo>
                <a:cubicBezTo>
                  <a:pt x="1132616" y="1030030"/>
                  <a:pt x="1132229" y="1027301"/>
                  <a:pt x="1131843" y="1024768"/>
                </a:cubicBezTo>
                <a:cubicBezTo>
                  <a:pt x="1131451" y="1022235"/>
                  <a:pt x="1131064" y="1019697"/>
                  <a:pt x="1130678" y="1017164"/>
                </a:cubicBezTo>
                <a:cubicBezTo>
                  <a:pt x="1130286" y="1014631"/>
                  <a:pt x="1129900" y="1012098"/>
                  <a:pt x="1129513" y="1009565"/>
                </a:cubicBezTo>
                <a:cubicBezTo>
                  <a:pt x="1129122" y="1007032"/>
                  <a:pt x="1128539" y="1004499"/>
                  <a:pt x="1128153" y="1001966"/>
                </a:cubicBezTo>
                <a:cubicBezTo>
                  <a:pt x="1127570" y="999428"/>
                  <a:pt x="1127184" y="996895"/>
                  <a:pt x="1126601" y="994558"/>
                </a:cubicBezTo>
                <a:cubicBezTo>
                  <a:pt x="1126019" y="992025"/>
                  <a:pt x="1125437" y="989683"/>
                  <a:pt x="1124854" y="987150"/>
                </a:cubicBezTo>
                <a:cubicBezTo>
                  <a:pt x="1124272" y="984617"/>
                  <a:pt x="1123494" y="982280"/>
                  <a:pt x="1122912" y="979747"/>
                </a:cubicBezTo>
                <a:cubicBezTo>
                  <a:pt x="1122139" y="977214"/>
                  <a:pt x="1121556" y="974872"/>
                  <a:pt x="1120778" y="972535"/>
                </a:cubicBezTo>
                <a:cubicBezTo>
                  <a:pt x="1120000" y="970198"/>
                  <a:pt x="1119227" y="967660"/>
                  <a:pt x="1118449" y="965323"/>
                </a:cubicBezTo>
                <a:cubicBezTo>
                  <a:pt x="1117676" y="962986"/>
                  <a:pt x="1116897" y="960644"/>
                  <a:pt x="1115929" y="958111"/>
                </a:cubicBezTo>
                <a:cubicBezTo>
                  <a:pt x="1115150" y="955774"/>
                  <a:pt x="1114182" y="953437"/>
                  <a:pt x="1113213" y="951095"/>
                </a:cubicBezTo>
                <a:cubicBezTo>
                  <a:pt x="1112239" y="948758"/>
                  <a:pt x="1111270" y="946416"/>
                  <a:pt x="1110301" y="944079"/>
                </a:cubicBezTo>
                <a:cubicBezTo>
                  <a:pt x="1109327" y="941742"/>
                  <a:pt x="1108358" y="939400"/>
                  <a:pt x="1107389" y="937259"/>
                </a:cubicBezTo>
                <a:cubicBezTo>
                  <a:pt x="1106420" y="934922"/>
                  <a:pt x="1105256" y="932776"/>
                  <a:pt x="1104282" y="930439"/>
                </a:cubicBezTo>
                <a:cubicBezTo>
                  <a:pt x="1103117" y="928097"/>
                  <a:pt x="1102148" y="925956"/>
                  <a:pt x="1100984" y="923810"/>
                </a:cubicBezTo>
                <a:cubicBezTo>
                  <a:pt x="1099819" y="921668"/>
                  <a:pt x="1098654" y="919326"/>
                  <a:pt x="1097489" y="917185"/>
                </a:cubicBezTo>
                <a:cubicBezTo>
                  <a:pt x="1096325" y="915039"/>
                  <a:pt x="1095160" y="912893"/>
                  <a:pt x="1093805" y="910752"/>
                </a:cubicBezTo>
                <a:cubicBezTo>
                  <a:pt x="1092640" y="908606"/>
                  <a:pt x="1091280" y="906465"/>
                  <a:pt x="1090115" y="904319"/>
                </a:cubicBezTo>
                <a:cubicBezTo>
                  <a:pt x="1088759" y="902178"/>
                  <a:pt x="1087595" y="900032"/>
                  <a:pt x="1086234" y="898082"/>
                </a:cubicBezTo>
                <a:cubicBezTo>
                  <a:pt x="1084879" y="895941"/>
                  <a:pt x="1083518" y="893991"/>
                  <a:pt x="1082158" y="891845"/>
                </a:cubicBezTo>
                <a:cubicBezTo>
                  <a:pt x="1080802" y="889704"/>
                  <a:pt x="1079442" y="887754"/>
                  <a:pt x="1077891" y="885804"/>
                </a:cubicBezTo>
                <a:cubicBezTo>
                  <a:pt x="1076530" y="883854"/>
                  <a:pt x="1074979" y="881713"/>
                  <a:pt x="1073624" y="879763"/>
                </a:cubicBezTo>
                <a:cubicBezTo>
                  <a:pt x="1072067" y="877813"/>
                  <a:pt x="1070712" y="875863"/>
                  <a:pt x="1069161" y="873918"/>
                </a:cubicBezTo>
                <a:cubicBezTo>
                  <a:pt x="1067604" y="871968"/>
                  <a:pt x="1066053" y="870018"/>
                  <a:pt x="1064502" y="868068"/>
                </a:cubicBezTo>
                <a:cubicBezTo>
                  <a:pt x="1062951" y="866118"/>
                  <a:pt x="1061394" y="864364"/>
                  <a:pt x="1059647" y="862419"/>
                </a:cubicBezTo>
                <a:cubicBezTo>
                  <a:pt x="1058096" y="860469"/>
                  <a:pt x="1056349" y="858715"/>
                  <a:pt x="1054798" y="856961"/>
                </a:cubicBezTo>
                <a:cubicBezTo>
                  <a:pt x="1053051" y="855207"/>
                  <a:pt x="1051500" y="853257"/>
                  <a:pt x="1049753" y="851503"/>
                </a:cubicBezTo>
                <a:cubicBezTo>
                  <a:pt x="928656" y="724044"/>
                  <a:pt x="726444" y="724044"/>
                  <a:pt x="605352" y="851503"/>
                </a:cubicBezTo>
                <a:cubicBezTo>
                  <a:pt x="603605" y="853257"/>
                  <a:pt x="602054" y="855011"/>
                  <a:pt x="600307" y="856961"/>
                </a:cubicBezTo>
                <a:cubicBezTo>
                  <a:pt x="598560" y="858715"/>
                  <a:pt x="597009" y="860665"/>
                  <a:pt x="595452" y="862419"/>
                </a:cubicBezTo>
                <a:cubicBezTo>
                  <a:pt x="593901" y="864364"/>
                  <a:pt x="592350" y="866118"/>
                  <a:pt x="590603" y="868068"/>
                </a:cubicBezTo>
                <a:cubicBezTo>
                  <a:pt x="589052" y="870018"/>
                  <a:pt x="587495" y="871968"/>
                  <a:pt x="585944" y="873918"/>
                </a:cubicBezTo>
                <a:cubicBezTo>
                  <a:pt x="584393" y="875863"/>
                  <a:pt x="582842" y="877813"/>
                  <a:pt x="581481" y="879763"/>
                </a:cubicBezTo>
                <a:cubicBezTo>
                  <a:pt x="579930" y="881713"/>
                  <a:pt x="578570" y="883663"/>
                  <a:pt x="577214" y="885804"/>
                </a:cubicBezTo>
                <a:cubicBezTo>
                  <a:pt x="575854" y="887754"/>
                  <a:pt x="574302" y="889900"/>
                  <a:pt x="572942" y="891845"/>
                </a:cubicBezTo>
                <a:cubicBezTo>
                  <a:pt x="571587" y="893991"/>
                  <a:pt x="570226" y="895941"/>
                  <a:pt x="568866" y="898082"/>
                </a:cubicBezTo>
                <a:cubicBezTo>
                  <a:pt x="567510" y="900228"/>
                  <a:pt x="566150" y="902369"/>
                  <a:pt x="564985" y="904319"/>
                </a:cubicBezTo>
                <a:cubicBezTo>
                  <a:pt x="563630" y="906465"/>
                  <a:pt x="562465" y="908606"/>
                  <a:pt x="561300" y="910752"/>
                </a:cubicBezTo>
                <a:cubicBezTo>
                  <a:pt x="560136" y="912893"/>
                  <a:pt x="558775" y="915039"/>
                  <a:pt x="557610" y="917185"/>
                </a:cubicBezTo>
                <a:cubicBezTo>
                  <a:pt x="556446" y="919326"/>
                  <a:pt x="555286" y="921668"/>
                  <a:pt x="554121" y="923810"/>
                </a:cubicBezTo>
                <a:cubicBezTo>
                  <a:pt x="552957" y="925956"/>
                  <a:pt x="551792" y="928293"/>
                  <a:pt x="550818" y="930439"/>
                </a:cubicBezTo>
                <a:cubicBezTo>
                  <a:pt x="549658" y="932776"/>
                  <a:pt x="548684" y="934922"/>
                  <a:pt x="547716" y="937259"/>
                </a:cubicBezTo>
                <a:cubicBezTo>
                  <a:pt x="546747" y="939596"/>
                  <a:pt x="545773" y="941742"/>
                  <a:pt x="544804" y="944079"/>
                </a:cubicBezTo>
                <a:cubicBezTo>
                  <a:pt x="543835" y="946416"/>
                  <a:pt x="542861" y="948758"/>
                  <a:pt x="541892" y="951095"/>
                </a:cubicBezTo>
                <a:cubicBezTo>
                  <a:pt x="540923" y="953437"/>
                  <a:pt x="540145" y="955774"/>
                  <a:pt x="539176" y="958111"/>
                </a:cubicBezTo>
                <a:cubicBezTo>
                  <a:pt x="538398" y="960453"/>
                  <a:pt x="537429" y="962790"/>
                  <a:pt x="536656" y="965323"/>
                </a:cubicBezTo>
                <a:cubicBezTo>
                  <a:pt x="535878" y="967660"/>
                  <a:pt x="535100" y="970198"/>
                  <a:pt x="534327" y="972535"/>
                </a:cubicBezTo>
                <a:cubicBezTo>
                  <a:pt x="533549" y="974872"/>
                  <a:pt x="532771" y="977405"/>
                  <a:pt x="532188" y="979747"/>
                </a:cubicBezTo>
                <a:cubicBezTo>
                  <a:pt x="531415" y="982280"/>
                  <a:pt x="530833" y="984617"/>
                  <a:pt x="530250" y="987150"/>
                </a:cubicBezTo>
                <a:cubicBezTo>
                  <a:pt x="529668" y="989683"/>
                  <a:pt x="529086" y="992025"/>
                  <a:pt x="528503" y="994558"/>
                </a:cubicBezTo>
                <a:cubicBezTo>
                  <a:pt x="527921" y="997091"/>
                  <a:pt x="527339" y="999624"/>
                  <a:pt x="526952" y="1001966"/>
                </a:cubicBezTo>
                <a:cubicBezTo>
                  <a:pt x="526370" y="1004499"/>
                  <a:pt x="525978" y="1007032"/>
                  <a:pt x="525592" y="1009565"/>
                </a:cubicBezTo>
                <a:cubicBezTo>
                  <a:pt x="525205" y="1012098"/>
                  <a:pt x="524814" y="1014631"/>
                  <a:pt x="524427" y="1017164"/>
                </a:cubicBezTo>
                <a:cubicBezTo>
                  <a:pt x="524040" y="1019697"/>
                  <a:pt x="523654" y="1022235"/>
                  <a:pt x="523262" y="1024768"/>
                </a:cubicBezTo>
                <a:cubicBezTo>
                  <a:pt x="522876" y="1027301"/>
                  <a:pt x="522680" y="1029834"/>
                  <a:pt x="522293" y="1032563"/>
                </a:cubicBezTo>
                <a:cubicBezTo>
                  <a:pt x="522098" y="1035096"/>
                  <a:pt x="521711" y="1037825"/>
                  <a:pt x="521515" y="1040358"/>
                </a:cubicBezTo>
                <a:cubicBezTo>
                  <a:pt x="521325" y="1042891"/>
                  <a:pt x="521129" y="1045620"/>
                  <a:pt x="520933" y="1048153"/>
                </a:cubicBezTo>
                <a:cubicBezTo>
                  <a:pt x="520742" y="1050686"/>
                  <a:pt x="520742" y="1053415"/>
                  <a:pt x="520546" y="1056144"/>
                </a:cubicBezTo>
                <a:cubicBezTo>
                  <a:pt x="520546" y="1058873"/>
                  <a:pt x="520351" y="1061406"/>
                  <a:pt x="520351" y="1064135"/>
                </a:cubicBezTo>
                <a:cubicBezTo>
                  <a:pt x="520351" y="1143458"/>
                  <a:pt x="550432" y="1218885"/>
                  <a:pt x="604574" y="1276380"/>
                </a:cubicBezTo>
                <a:cubicBezTo>
                  <a:pt x="605548" y="1275596"/>
                  <a:pt x="606903" y="1275209"/>
                  <a:pt x="608068" y="1275209"/>
                </a:cubicBezTo>
                <a:cubicBezTo>
                  <a:pt x="617576" y="1275013"/>
                  <a:pt x="622039" y="1269751"/>
                  <a:pt x="627667" y="1263127"/>
                </a:cubicBezTo>
                <a:cubicBezTo>
                  <a:pt x="631547" y="1258644"/>
                  <a:pt x="638922" y="1261373"/>
                  <a:pt x="638922" y="1267414"/>
                </a:cubicBezTo>
                <a:cubicBezTo>
                  <a:pt x="638922" y="1279692"/>
                  <a:pt x="636788" y="1289824"/>
                  <a:pt x="631743" y="1300936"/>
                </a:cubicBezTo>
                <a:cubicBezTo>
                  <a:pt x="631743" y="1301132"/>
                  <a:pt x="631547" y="1301323"/>
                  <a:pt x="631357" y="1301715"/>
                </a:cubicBezTo>
                <a:cubicBezTo>
                  <a:pt x="632908" y="1302886"/>
                  <a:pt x="634459" y="1304248"/>
                  <a:pt x="635820" y="1305419"/>
                </a:cubicBezTo>
                <a:cubicBezTo>
                  <a:pt x="638149" y="1302298"/>
                  <a:pt x="646297" y="1296453"/>
                  <a:pt x="649404" y="1293920"/>
                </a:cubicBezTo>
                <a:cubicBezTo>
                  <a:pt x="652898" y="1291191"/>
                  <a:pt x="655032" y="1288462"/>
                  <a:pt x="657943" y="1285341"/>
                </a:cubicBezTo>
                <a:cubicBezTo>
                  <a:pt x="660464" y="1282612"/>
                  <a:pt x="664153" y="1280471"/>
                  <a:pt x="668034" y="1282421"/>
                </a:cubicBezTo>
                <a:cubicBezTo>
                  <a:pt x="671915" y="1284371"/>
                  <a:pt x="671528" y="1287291"/>
                  <a:pt x="672110" y="1290603"/>
                </a:cubicBezTo>
                <a:cubicBezTo>
                  <a:pt x="672883" y="1295086"/>
                  <a:pt x="673275" y="1298986"/>
                  <a:pt x="673275" y="1303665"/>
                </a:cubicBezTo>
                <a:cubicBezTo>
                  <a:pt x="673275" y="1309510"/>
                  <a:pt x="671136" y="1321401"/>
                  <a:pt x="666869" y="1327050"/>
                </a:cubicBezTo>
                <a:cubicBezTo>
                  <a:pt x="668616" y="1328025"/>
                  <a:pt x="670363" y="1329196"/>
                  <a:pt x="672110" y="1330171"/>
                </a:cubicBezTo>
                <a:cubicBezTo>
                  <a:pt x="672301" y="1329583"/>
                  <a:pt x="672693" y="1329000"/>
                  <a:pt x="673079" y="1328608"/>
                </a:cubicBezTo>
                <a:cubicBezTo>
                  <a:pt x="675795" y="1324909"/>
                  <a:pt x="678903" y="1324517"/>
                  <a:pt x="682392" y="1322763"/>
                </a:cubicBezTo>
                <a:cubicBezTo>
                  <a:pt x="688602" y="1319647"/>
                  <a:pt x="692291" y="1315164"/>
                  <a:pt x="697723" y="1311264"/>
                </a:cubicBezTo>
                <a:cubicBezTo>
                  <a:pt x="699862" y="1309706"/>
                  <a:pt x="702578" y="1309118"/>
                  <a:pt x="705098" y="1310093"/>
                </a:cubicBezTo>
                <a:cubicBezTo>
                  <a:pt x="711890" y="1312626"/>
                  <a:pt x="710535" y="1321984"/>
                  <a:pt x="710535" y="1327829"/>
                </a:cubicBezTo>
                <a:cubicBezTo>
                  <a:pt x="710535" y="1332901"/>
                  <a:pt x="709952" y="1342450"/>
                  <a:pt x="706458" y="1347712"/>
                </a:cubicBezTo>
                <a:cubicBezTo>
                  <a:pt x="745465" y="1364277"/>
                  <a:pt x="786410" y="1372655"/>
                  <a:pt x="827941" y="1372655"/>
                </a:cubicBezTo>
                <a:close/>
                <a:moveTo>
                  <a:pt x="580899" y="1456269"/>
                </a:moveTo>
                <a:cubicBezTo>
                  <a:pt x="574689" y="1439312"/>
                  <a:pt x="570226" y="1432492"/>
                  <a:pt x="562073" y="1420405"/>
                </a:cubicBezTo>
                <a:cubicBezTo>
                  <a:pt x="548880" y="1400724"/>
                  <a:pt x="539372" y="1379676"/>
                  <a:pt x="539372" y="1355507"/>
                </a:cubicBezTo>
                <a:cubicBezTo>
                  <a:pt x="537816" y="1357844"/>
                  <a:pt x="536460" y="1362719"/>
                  <a:pt x="535682" y="1365639"/>
                </a:cubicBezTo>
                <a:cubicBezTo>
                  <a:pt x="534518" y="1368956"/>
                  <a:pt x="532966" y="1372655"/>
                  <a:pt x="529282" y="1378505"/>
                </a:cubicBezTo>
                <a:cubicBezTo>
                  <a:pt x="526174" y="1383375"/>
                  <a:pt x="526561" y="1387858"/>
                  <a:pt x="529472" y="1397603"/>
                </a:cubicBezTo>
                <a:cubicBezTo>
                  <a:pt x="533162" y="1410469"/>
                  <a:pt x="542088" y="1422355"/>
                  <a:pt x="551400" y="1431904"/>
                </a:cubicBezTo>
                <a:cubicBezTo>
                  <a:pt x="562073" y="1442624"/>
                  <a:pt x="578379" y="1454902"/>
                  <a:pt x="581868" y="1469909"/>
                </a:cubicBezTo>
                <a:cubicBezTo>
                  <a:pt x="608264" y="1460752"/>
                  <a:pt x="612727" y="1394291"/>
                  <a:pt x="600693" y="1374605"/>
                </a:cubicBezTo>
                <a:cubicBezTo>
                  <a:pt x="588078" y="1371685"/>
                  <a:pt x="575658" y="1363885"/>
                  <a:pt x="572360" y="1347123"/>
                </a:cubicBezTo>
                <a:cubicBezTo>
                  <a:pt x="562656" y="1347908"/>
                  <a:pt x="557028" y="1347908"/>
                  <a:pt x="548102" y="1343229"/>
                </a:cubicBezTo>
                <a:cubicBezTo>
                  <a:pt x="546164" y="1350441"/>
                  <a:pt x="545000" y="1367393"/>
                  <a:pt x="551792" y="1385717"/>
                </a:cubicBezTo>
                <a:cubicBezTo>
                  <a:pt x="555673" y="1396241"/>
                  <a:pt x="561300" y="1406765"/>
                  <a:pt x="566150" y="1414952"/>
                </a:cubicBezTo>
                <a:cubicBezTo>
                  <a:pt x="572751" y="1426059"/>
                  <a:pt x="580899" y="1439312"/>
                  <a:pt x="580899" y="1456269"/>
                </a:cubicBezTo>
                <a:close/>
                <a:moveTo>
                  <a:pt x="495513" y="1380646"/>
                </a:moveTo>
                <a:cubicBezTo>
                  <a:pt x="498618" y="1359402"/>
                  <a:pt x="497065" y="1348491"/>
                  <a:pt x="495319" y="1338942"/>
                </a:cubicBezTo>
                <a:cubicBezTo>
                  <a:pt x="491826" y="1319838"/>
                  <a:pt x="489303" y="1301323"/>
                  <a:pt x="497453" y="1280275"/>
                </a:cubicBezTo>
                <a:cubicBezTo>
                  <a:pt x="505024" y="1259810"/>
                  <a:pt x="528308" y="1233304"/>
                  <a:pt x="556641" y="1228630"/>
                </a:cubicBezTo>
                <a:lnTo>
                  <a:pt x="556641" y="1227851"/>
                </a:lnTo>
                <a:cubicBezTo>
                  <a:pt x="542088" y="1227851"/>
                  <a:pt x="528699" y="1232525"/>
                  <a:pt x="515888" y="1238958"/>
                </a:cubicBezTo>
                <a:cubicBezTo>
                  <a:pt x="495513" y="1248899"/>
                  <a:pt x="481928" y="1265268"/>
                  <a:pt x="474360" y="1287879"/>
                </a:cubicBezTo>
                <a:cubicBezTo>
                  <a:pt x="464657" y="1316918"/>
                  <a:pt x="464657" y="1350828"/>
                  <a:pt x="481928" y="1376947"/>
                </a:cubicBezTo>
                <a:cubicBezTo>
                  <a:pt x="485616" y="1382596"/>
                  <a:pt x="490661" y="1393316"/>
                  <a:pt x="490661" y="1402086"/>
                </a:cubicBezTo>
                <a:cubicBezTo>
                  <a:pt x="495707" y="1401699"/>
                  <a:pt x="506380" y="1393708"/>
                  <a:pt x="509678" y="1390391"/>
                </a:cubicBezTo>
                <a:cubicBezTo>
                  <a:pt x="526561" y="1374022"/>
                  <a:pt x="538398" y="1345958"/>
                  <a:pt x="533549" y="1322763"/>
                </a:cubicBezTo>
                <a:cubicBezTo>
                  <a:pt x="524040" y="1299182"/>
                  <a:pt x="546747" y="1251819"/>
                  <a:pt x="564016" y="1236812"/>
                </a:cubicBezTo>
                <a:lnTo>
                  <a:pt x="562465" y="1234475"/>
                </a:lnTo>
                <a:cubicBezTo>
                  <a:pt x="551014" y="1233500"/>
                  <a:pt x="529282" y="1245778"/>
                  <a:pt x="517052" y="1260981"/>
                </a:cubicBezTo>
                <a:cubicBezTo>
                  <a:pt x="507740" y="1272284"/>
                  <a:pt x="501140" y="1285929"/>
                  <a:pt x="498812" y="1303665"/>
                </a:cubicBezTo>
                <a:cubicBezTo>
                  <a:pt x="497065" y="1317305"/>
                  <a:pt x="501335" y="1333679"/>
                  <a:pt x="501723" y="1348295"/>
                </a:cubicBezTo>
                <a:cubicBezTo>
                  <a:pt x="502112" y="1359598"/>
                  <a:pt x="499588" y="1369539"/>
                  <a:pt x="496289" y="1379088"/>
                </a:cubicBezTo>
                <a:cubicBezTo>
                  <a:pt x="495707" y="1380259"/>
                  <a:pt x="495901" y="1379867"/>
                  <a:pt x="495513" y="1380646"/>
                </a:cubicBezTo>
                <a:close/>
                <a:moveTo>
                  <a:pt x="752644" y="1519217"/>
                </a:moveTo>
                <a:cubicBezTo>
                  <a:pt x="725475" y="1477704"/>
                  <a:pt x="708979" y="1422551"/>
                  <a:pt x="708788" y="1359211"/>
                </a:cubicBezTo>
                <a:cubicBezTo>
                  <a:pt x="704516" y="1360377"/>
                  <a:pt x="702578" y="1365056"/>
                  <a:pt x="701604" y="1370514"/>
                </a:cubicBezTo>
                <a:cubicBezTo>
                  <a:pt x="691127" y="1426838"/>
                  <a:pt x="706458" y="1506160"/>
                  <a:pt x="757885" y="1538321"/>
                </a:cubicBezTo>
                <a:cubicBezTo>
                  <a:pt x="769527" y="1545724"/>
                  <a:pt x="770691" y="1547287"/>
                  <a:pt x="773217" y="1533250"/>
                </a:cubicBezTo>
                <a:cubicBezTo>
                  <a:pt x="777484" y="1509864"/>
                  <a:pt x="773217" y="1469713"/>
                  <a:pt x="763121" y="1455681"/>
                </a:cubicBezTo>
                <a:cubicBezTo>
                  <a:pt x="744491" y="1429567"/>
                  <a:pt x="735565" y="1397799"/>
                  <a:pt x="733432" y="1366031"/>
                </a:cubicBezTo>
                <a:cubicBezTo>
                  <a:pt x="728969" y="1364669"/>
                  <a:pt x="724506" y="1363106"/>
                  <a:pt x="720043" y="1361548"/>
                </a:cubicBezTo>
                <a:cubicBezTo>
                  <a:pt x="721981" y="1420405"/>
                  <a:pt x="735565" y="1480046"/>
                  <a:pt x="752644" y="1519217"/>
                </a:cubicBezTo>
                <a:close/>
                <a:moveTo>
                  <a:pt x="903234" y="1519217"/>
                </a:moveTo>
                <a:cubicBezTo>
                  <a:pt x="930403" y="1477704"/>
                  <a:pt x="946899" y="1422551"/>
                  <a:pt x="947095" y="1359211"/>
                </a:cubicBezTo>
                <a:cubicBezTo>
                  <a:pt x="951362" y="1360377"/>
                  <a:pt x="953305" y="1365056"/>
                  <a:pt x="954274" y="1370514"/>
                </a:cubicBezTo>
                <a:cubicBezTo>
                  <a:pt x="964751" y="1426838"/>
                  <a:pt x="949425" y="1506160"/>
                  <a:pt x="897998" y="1538321"/>
                </a:cubicBezTo>
                <a:cubicBezTo>
                  <a:pt x="886351" y="1545724"/>
                  <a:pt x="885186" y="1547287"/>
                  <a:pt x="882666" y="1533250"/>
                </a:cubicBezTo>
                <a:cubicBezTo>
                  <a:pt x="878394" y="1509864"/>
                  <a:pt x="882666" y="1469713"/>
                  <a:pt x="892757" y="1455681"/>
                </a:cubicBezTo>
                <a:cubicBezTo>
                  <a:pt x="911387" y="1429567"/>
                  <a:pt x="920313" y="1397799"/>
                  <a:pt x="922446" y="1366031"/>
                </a:cubicBezTo>
                <a:cubicBezTo>
                  <a:pt x="926909" y="1364669"/>
                  <a:pt x="931377" y="1363106"/>
                  <a:pt x="935840" y="1361548"/>
                </a:cubicBezTo>
                <a:cubicBezTo>
                  <a:pt x="934093" y="1420405"/>
                  <a:pt x="920508" y="1480046"/>
                  <a:pt x="903234" y="1519217"/>
                </a:cubicBezTo>
                <a:close/>
                <a:moveTo>
                  <a:pt x="1075175" y="1456269"/>
                </a:moveTo>
                <a:cubicBezTo>
                  <a:pt x="1081385" y="1439312"/>
                  <a:pt x="1085848" y="1432492"/>
                  <a:pt x="1094000" y="1420405"/>
                </a:cubicBezTo>
                <a:cubicBezTo>
                  <a:pt x="1107193" y="1400724"/>
                  <a:pt x="1116702" y="1379676"/>
                  <a:pt x="1116702" y="1355507"/>
                </a:cubicBezTo>
                <a:cubicBezTo>
                  <a:pt x="1118258" y="1357844"/>
                  <a:pt x="1119613" y="1362719"/>
                  <a:pt x="1120391" y="1365639"/>
                </a:cubicBezTo>
                <a:cubicBezTo>
                  <a:pt x="1121556" y="1368956"/>
                  <a:pt x="1123107" y="1372655"/>
                  <a:pt x="1126792" y="1378505"/>
                </a:cubicBezTo>
                <a:cubicBezTo>
                  <a:pt x="1129900" y="1383375"/>
                  <a:pt x="1129513" y="1387858"/>
                  <a:pt x="1126601" y="1397603"/>
                </a:cubicBezTo>
                <a:cubicBezTo>
                  <a:pt x="1122912" y="1410469"/>
                  <a:pt x="1113986" y="1422355"/>
                  <a:pt x="1104673" y="1431904"/>
                </a:cubicBezTo>
                <a:cubicBezTo>
                  <a:pt x="1094000" y="1442624"/>
                  <a:pt x="1077695" y="1454902"/>
                  <a:pt x="1074206" y="1469909"/>
                </a:cubicBezTo>
                <a:cubicBezTo>
                  <a:pt x="1047810" y="1460752"/>
                  <a:pt x="1043347" y="1394291"/>
                  <a:pt x="1055380" y="1374605"/>
                </a:cubicBezTo>
                <a:cubicBezTo>
                  <a:pt x="1067996" y="1371685"/>
                  <a:pt x="1080416" y="1363885"/>
                  <a:pt x="1083714" y="1347123"/>
                </a:cubicBezTo>
                <a:cubicBezTo>
                  <a:pt x="1093418" y="1347908"/>
                  <a:pt x="1099046" y="1347908"/>
                  <a:pt x="1107972" y="1343229"/>
                </a:cubicBezTo>
                <a:cubicBezTo>
                  <a:pt x="1109909" y="1350441"/>
                  <a:pt x="1111074" y="1367393"/>
                  <a:pt x="1104282" y="1385717"/>
                </a:cubicBezTo>
                <a:cubicBezTo>
                  <a:pt x="1100401" y="1396241"/>
                  <a:pt x="1094774" y="1406765"/>
                  <a:pt x="1089924" y="1414952"/>
                </a:cubicBezTo>
                <a:cubicBezTo>
                  <a:pt x="1083132" y="1426059"/>
                  <a:pt x="1075175" y="1439312"/>
                  <a:pt x="1075175" y="1456269"/>
                </a:cubicBezTo>
                <a:close/>
                <a:moveTo>
                  <a:pt x="1160563" y="1380646"/>
                </a:moveTo>
                <a:cubicBezTo>
                  <a:pt x="1157455" y="1359402"/>
                  <a:pt x="1159007" y="1348491"/>
                  <a:pt x="1160754" y="1338942"/>
                </a:cubicBezTo>
                <a:cubicBezTo>
                  <a:pt x="1164248" y="1319838"/>
                  <a:pt x="1166773" y="1301323"/>
                  <a:pt x="1158620" y="1280275"/>
                </a:cubicBezTo>
                <a:cubicBezTo>
                  <a:pt x="1151050" y="1259810"/>
                  <a:pt x="1127766" y="1233304"/>
                  <a:pt x="1099432" y="1228630"/>
                </a:cubicBezTo>
                <a:lnTo>
                  <a:pt x="1099432" y="1227851"/>
                </a:lnTo>
                <a:cubicBezTo>
                  <a:pt x="1113986" y="1227851"/>
                  <a:pt x="1127375" y="1232525"/>
                  <a:pt x="1140186" y="1238958"/>
                </a:cubicBezTo>
                <a:cubicBezTo>
                  <a:pt x="1160563" y="1248899"/>
                  <a:pt x="1174147" y="1265268"/>
                  <a:pt x="1181713" y="1287879"/>
                </a:cubicBezTo>
                <a:cubicBezTo>
                  <a:pt x="1191417" y="1316918"/>
                  <a:pt x="1191417" y="1350828"/>
                  <a:pt x="1174147" y="1376947"/>
                </a:cubicBezTo>
                <a:cubicBezTo>
                  <a:pt x="1170458" y="1382596"/>
                  <a:pt x="1165412" y="1393316"/>
                  <a:pt x="1165412" y="1402086"/>
                </a:cubicBezTo>
                <a:cubicBezTo>
                  <a:pt x="1160367" y="1401699"/>
                  <a:pt x="1149694" y="1393708"/>
                  <a:pt x="1146396" y="1390391"/>
                </a:cubicBezTo>
                <a:cubicBezTo>
                  <a:pt x="1129513" y="1374022"/>
                  <a:pt x="1117676" y="1345958"/>
                  <a:pt x="1122525" y="1322763"/>
                </a:cubicBezTo>
                <a:cubicBezTo>
                  <a:pt x="1132033" y="1299182"/>
                  <a:pt x="1109327" y="1251819"/>
                  <a:pt x="1092058" y="1236812"/>
                </a:cubicBezTo>
                <a:lnTo>
                  <a:pt x="1093609" y="1234475"/>
                </a:lnTo>
                <a:cubicBezTo>
                  <a:pt x="1105060" y="1233500"/>
                  <a:pt x="1126792" y="1245778"/>
                  <a:pt x="1139021" y="1260981"/>
                </a:cubicBezTo>
                <a:cubicBezTo>
                  <a:pt x="1148334" y="1272284"/>
                  <a:pt x="1154935" y="1285929"/>
                  <a:pt x="1157265" y="1303665"/>
                </a:cubicBezTo>
                <a:cubicBezTo>
                  <a:pt x="1159007" y="1317305"/>
                  <a:pt x="1154740" y="1333679"/>
                  <a:pt x="1154353" y="1348295"/>
                </a:cubicBezTo>
                <a:cubicBezTo>
                  <a:pt x="1153961" y="1359598"/>
                  <a:pt x="1156486" y="1369539"/>
                  <a:pt x="1159785" y="1379088"/>
                </a:cubicBezTo>
                <a:cubicBezTo>
                  <a:pt x="1160171" y="1380259"/>
                  <a:pt x="1160171" y="1379867"/>
                  <a:pt x="1160563" y="1380646"/>
                </a:cubicBezTo>
                <a:close/>
                <a:moveTo>
                  <a:pt x="827941" y="1858731"/>
                </a:moveTo>
                <a:lnTo>
                  <a:pt x="828715" y="1858731"/>
                </a:lnTo>
                <a:cubicBezTo>
                  <a:pt x="833956" y="1858731"/>
                  <a:pt x="848901" y="1850544"/>
                  <a:pt x="852390" y="1847815"/>
                </a:cubicBezTo>
                <a:cubicBezTo>
                  <a:pt x="875483" y="1830662"/>
                  <a:pt x="889459" y="1803769"/>
                  <a:pt x="892370" y="1775313"/>
                </a:cubicBezTo>
                <a:cubicBezTo>
                  <a:pt x="892757" y="1769855"/>
                  <a:pt x="893726" y="1770051"/>
                  <a:pt x="888294" y="1763427"/>
                </a:cubicBezTo>
                <a:cubicBezTo>
                  <a:pt x="870051" y="1739649"/>
                  <a:pt x="860929" y="1709047"/>
                  <a:pt x="860929" y="1679033"/>
                </a:cubicBezTo>
                <a:cubicBezTo>
                  <a:pt x="847154" y="1677867"/>
                  <a:pt x="839970" y="1666172"/>
                  <a:pt x="835120" y="1653115"/>
                </a:cubicBezTo>
                <a:cubicBezTo>
                  <a:pt x="835120" y="1717626"/>
                  <a:pt x="830462" y="1783304"/>
                  <a:pt x="828910" y="1847036"/>
                </a:cubicBezTo>
                <a:lnTo>
                  <a:pt x="828132" y="1847036"/>
                </a:lnTo>
                <a:lnTo>
                  <a:pt x="828132" y="1845865"/>
                </a:lnTo>
                <a:lnTo>
                  <a:pt x="828132" y="1847036"/>
                </a:lnTo>
                <a:lnTo>
                  <a:pt x="827359" y="1847036"/>
                </a:lnTo>
                <a:cubicBezTo>
                  <a:pt x="825803" y="1783500"/>
                  <a:pt x="821149" y="1717626"/>
                  <a:pt x="821149" y="1653115"/>
                </a:cubicBezTo>
                <a:cubicBezTo>
                  <a:pt x="816104" y="1666172"/>
                  <a:pt x="809116" y="1678058"/>
                  <a:pt x="795335" y="1679033"/>
                </a:cubicBezTo>
                <a:cubicBezTo>
                  <a:pt x="795335" y="1709047"/>
                  <a:pt x="786023" y="1739453"/>
                  <a:pt x="767976" y="1763427"/>
                </a:cubicBezTo>
                <a:cubicBezTo>
                  <a:pt x="762539" y="1770051"/>
                  <a:pt x="763703" y="1769855"/>
                  <a:pt x="763899" y="1775313"/>
                </a:cubicBezTo>
                <a:cubicBezTo>
                  <a:pt x="766811" y="1803769"/>
                  <a:pt x="780782" y="1830662"/>
                  <a:pt x="803875" y="1847815"/>
                </a:cubicBezTo>
                <a:cubicBezTo>
                  <a:pt x="807369" y="1850544"/>
                  <a:pt x="822314" y="1858731"/>
                  <a:pt x="827550" y="1858731"/>
                </a:cubicBezTo>
                <a:lnTo>
                  <a:pt x="827941" y="1858731"/>
                </a:lnTo>
                <a:close/>
                <a:moveTo>
                  <a:pt x="827941" y="1578859"/>
                </a:moveTo>
                <a:cubicBezTo>
                  <a:pt x="832209" y="1579246"/>
                  <a:pt x="844824" y="1570868"/>
                  <a:pt x="848123" y="1567747"/>
                </a:cubicBezTo>
                <a:cubicBezTo>
                  <a:pt x="858213" y="1558394"/>
                  <a:pt x="862676" y="1552157"/>
                  <a:pt x="866366" y="1543583"/>
                </a:cubicBezTo>
                <a:cubicBezTo>
                  <a:pt x="877621" y="1516297"/>
                  <a:pt x="870246" y="1504798"/>
                  <a:pt x="875874" y="1478292"/>
                </a:cubicBezTo>
                <a:cubicBezTo>
                  <a:pt x="867335" y="1486087"/>
                  <a:pt x="850643" y="1499144"/>
                  <a:pt x="837450" y="1500315"/>
                </a:cubicBezTo>
                <a:cubicBezTo>
                  <a:pt x="837450" y="1505773"/>
                  <a:pt x="836481" y="1509085"/>
                  <a:pt x="835898" y="1514347"/>
                </a:cubicBezTo>
                <a:cubicBezTo>
                  <a:pt x="835316" y="1519805"/>
                  <a:pt x="831822" y="1549624"/>
                  <a:pt x="828132" y="1553715"/>
                </a:cubicBezTo>
                <a:cubicBezTo>
                  <a:pt x="824447" y="1549428"/>
                  <a:pt x="820953" y="1519805"/>
                  <a:pt x="820371" y="1514347"/>
                </a:cubicBezTo>
                <a:cubicBezTo>
                  <a:pt x="819789" y="1509085"/>
                  <a:pt x="818820" y="1505773"/>
                  <a:pt x="818820" y="1500315"/>
                </a:cubicBezTo>
                <a:cubicBezTo>
                  <a:pt x="805622" y="1499144"/>
                  <a:pt x="788935" y="1486087"/>
                  <a:pt x="780395" y="1478292"/>
                </a:cubicBezTo>
                <a:cubicBezTo>
                  <a:pt x="786219" y="1504798"/>
                  <a:pt x="778844" y="1516297"/>
                  <a:pt x="789904" y="1543583"/>
                </a:cubicBezTo>
                <a:cubicBezTo>
                  <a:pt x="793398" y="1552157"/>
                  <a:pt x="798056" y="1558394"/>
                  <a:pt x="808147" y="1567747"/>
                </a:cubicBezTo>
                <a:cubicBezTo>
                  <a:pt x="811059" y="1570868"/>
                  <a:pt x="823865" y="1579246"/>
                  <a:pt x="827941" y="1578859"/>
                </a:cubicBezTo>
                <a:close/>
                <a:moveTo>
                  <a:pt x="827941" y="1404815"/>
                </a:moveTo>
                <a:lnTo>
                  <a:pt x="827941" y="1405011"/>
                </a:lnTo>
                <a:lnTo>
                  <a:pt x="832404" y="1380646"/>
                </a:lnTo>
                <a:cubicBezTo>
                  <a:pt x="829493" y="1380646"/>
                  <a:pt x="826581" y="1380646"/>
                  <a:pt x="823479" y="1380646"/>
                </a:cubicBezTo>
                <a:lnTo>
                  <a:pt x="827941" y="1405011"/>
                </a:lnTo>
                <a:lnTo>
                  <a:pt x="827941" y="1404815"/>
                </a:lnTo>
                <a:close/>
                <a:moveTo>
                  <a:pt x="689184" y="1417676"/>
                </a:moveTo>
                <a:cubicBezTo>
                  <a:pt x="688797" y="1421380"/>
                  <a:pt x="685695" y="1423330"/>
                  <a:pt x="684917" y="1431517"/>
                </a:cubicBezTo>
                <a:cubicBezTo>
                  <a:pt x="668807" y="1632062"/>
                  <a:pt x="578765" y="1713143"/>
                  <a:pt x="565567" y="1721521"/>
                </a:cubicBezTo>
                <a:cubicBezTo>
                  <a:pt x="622039" y="1664418"/>
                  <a:pt x="663571" y="1553132"/>
                  <a:pt x="674244" y="1444574"/>
                </a:cubicBezTo>
                <a:cubicBezTo>
                  <a:pt x="672110" y="1446132"/>
                  <a:pt x="670750" y="1449057"/>
                  <a:pt x="668807" y="1451007"/>
                </a:cubicBezTo>
                <a:cubicBezTo>
                  <a:pt x="666869" y="1453148"/>
                  <a:pt x="665900" y="1457048"/>
                  <a:pt x="665509" y="1461139"/>
                </a:cubicBezTo>
                <a:cubicBezTo>
                  <a:pt x="655228" y="1551765"/>
                  <a:pt x="624951" y="1624267"/>
                  <a:pt x="574302" y="1691899"/>
                </a:cubicBezTo>
                <a:cubicBezTo>
                  <a:pt x="563630" y="1706127"/>
                  <a:pt x="551792" y="1720350"/>
                  <a:pt x="539176" y="1734387"/>
                </a:cubicBezTo>
                <a:cubicBezTo>
                  <a:pt x="533744" y="1740428"/>
                  <a:pt x="536265" y="1742765"/>
                  <a:pt x="544608" y="1742569"/>
                </a:cubicBezTo>
                <a:cubicBezTo>
                  <a:pt x="622431" y="1741404"/>
                  <a:pt x="663762" y="1666755"/>
                  <a:pt x="690349" y="1598736"/>
                </a:cubicBezTo>
                <a:cubicBezTo>
                  <a:pt x="693070" y="1591916"/>
                  <a:pt x="701800" y="1598153"/>
                  <a:pt x="710921" y="1585679"/>
                </a:cubicBezTo>
                <a:cubicBezTo>
                  <a:pt x="722563" y="1569893"/>
                  <a:pt x="724310" y="1552549"/>
                  <a:pt x="727026" y="1533250"/>
                </a:cubicBezTo>
                <a:cubicBezTo>
                  <a:pt x="728773" y="1520192"/>
                  <a:pt x="726057" y="1522142"/>
                  <a:pt x="717909" y="1510643"/>
                </a:cubicBezTo>
                <a:cubicBezTo>
                  <a:pt x="702382" y="1490766"/>
                  <a:pt x="692487" y="1458023"/>
                  <a:pt x="689184" y="1417676"/>
                </a:cubicBezTo>
                <a:close/>
                <a:moveTo>
                  <a:pt x="684530" y="1796557"/>
                </a:moveTo>
                <a:cubicBezTo>
                  <a:pt x="697141" y="1771418"/>
                  <a:pt x="773407" y="1688582"/>
                  <a:pt x="780200" y="1542025"/>
                </a:cubicBezTo>
                <a:cubicBezTo>
                  <a:pt x="778648" y="1549041"/>
                  <a:pt x="776901" y="1554107"/>
                  <a:pt x="772439" y="1554690"/>
                </a:cubicBezTo>
                <a:cubicBezTo>
                  <a:pt x="769140" y="1585679"/>
                  <a:pt x="754778" y="1642782"/>
                  <a:pt x="735565" y="1655452"/>
                </a:cubicBezTo>
                <a:cubicBezTo>
                  <a:pt x="730716" y="1659156"/>
                  <a:pt x="728386" y="1660322"/>
                  <a:pt x="720043" y="1660322"/>
                </a:cubicBezTo>
                <a:cubicBezTo>
                  <a:pt x="719069" y="1697357"/>
                  <a:pt x="708396" y="1717234"/>
                  <a:pt x="687829" y="1740036"/>
                </a:cubicBezTo>
                <a:cubicBezTo>
                  <a:pt x="678903" y="1749978"/>
                  <a:pt x="674048" y="1780379"/>
                  <a:pt x="671915" y="1794024"/>
                </a:cubicBezTo>
                <a:cubicBezTo>
                  <a:pt x="670168" y="1805719"/>
                  <a:pt x="672301" y="1805910"/>
                  <a:pt x="681809" y="1804744"/>
                </a:cubicBezTo>
                <a:cubicBezTo>
                  <a:pt x="742553" y="1796557"/>
                  <a:pt x="785637" y="1747445"/>
                  <a:pt x="787574" y="1686441"/>
                </a:cubicBezTo>
                <a:cubicBezTo>
                  <a:pt x="787966" y="1677867"/>
                  <a:pt x="785637" y="1673967"/>
                  <a:pt x="789125" y="1672213"/>
                </a:cubicBezTo>
                <a:cubicBezTo>
                  <a:pt x="795918" y="1670655"/>
                  <a:pt x="800577" y="1672796"/>
                  <a:pt x="808338" y="1661493"/>
                </a:cubicBezTo>
                <a:cubicBezTo>
                  <a:pt x="820758" y="1643174"/>
                  <a:pt x="822118" y="1606727"/>
                  <a:pt x="822118" y="1585483"/>
                </a:cubicBezTo>
                <a:cubicBezTo>
                  <a:pt x="807755" y="1582367"/>
                  <a:pt x="795145" y="1568335"/>
                  <a:pt x="790682" y="1561902"/>
                </a:cubicBezTo>
                <a:cubicBezTo>
                  <a:pt x="778844" y="1657402"/>
                  <a:pt x="745852" y="1727366"/>
                  <a:pt x="684530" y="1796557"/>
                </a:cubicBezTo>
                <a:close/>
                <a:moveTo>
                  <a:pt x="625533" y="1757190"/>
                </a:moveTo>
                <a:cubicBezTo>
                  <a:pt x="647657" y="1732045"/>
                  <a:pt x="688797" y="1681762"/>
                  <a:pt x="715771" y="1592499"/>
                </a:cubicBezTo>
                <a:cubicBezTo>
                  <a:pt x="712086" y="1596399"/>
                  <a:pt x="708979" y="1599711"/>
                  <a:pt x="699666" y="1602244"/>
                </a:cubicBezTo>
                <a:cubicBezTo>
                  <a:pt x="695976" y="1603219"/>
                  <a:pt x="696754" y="1604194"/>
                  <a:pt x="695590" y="1607506"/>
                </a:cubicBezTo>
                <a:cubicBezTo>
                  <a:pt x="685695" y="1636937"/>
                  <a:pt x="656387" y="1688582"/>
                  <a:pt x="629996" y="1713530"/>
                </a:cubicBezTo>
                <a:cubicBezTo>
                  <a:pt x="623204" y="1718792"/>
                  <a:pt x="625147" y="1717817"/>
                  <a:pt x="622431" y="1724054"/>
                </a:cubicBezTo>
                <a:cubicBezTo>
                  <a:pt x="617576" y="1737699"/>
                  <a:pt x="611949" y="1752903"/>
                  <a:pt x="611366" y="1767518"/>
                </a:cubicBezTo>
                <a:cubicBezTo>
                  <a:pt x="610980" y="1778042"/>
                  <a:pt x="613309" y="1776288"/>
                  <a:pt x="621266" y="1773755"/>
                </a:cubicBezTo>
                <a:cubicBezTo>
                  <a:pt x="664344" y="1760109"/>
                  <a:pt x="711699" y="1713143"/>
                  <a:pt x="711699" y="1667343"/>
                </a:cubicBezTo>
                <a:cubicBezTo>
                  <a:pt x="711699" y="1663247"/>
                  <a:pt x="711308" y="1660518"/>
                  <a:pt x="711117" y="1657598"/>
                </a:cubicBezTo>
                <a:cubicBezTo>
                  <a:pt x="710921" y="1655452"/>
                  <a:pt x="710339" y="1654281"/>
                  <a:pt x="712086" y="1652919"/>
                </a:cubicBezTo>
                <a:cubicBezTo>
                  <a:pt x="716745" y="1649411"/>
                  <a:pt x="716353" y="1653698"/>
                  <a:pt x="722563" y="1653115"/>
                </a:cubicBezTo>
                <a:cubicBezTo>
                  <a:pt x="748568" y="1650190"/>
                  <a:pt x="760987" y="1573793"/>
                  <a:pt x="762735" y="1556640"/>
                </a:cubicBezTo>
                <a:cubicBezTo>
                  <a:pt x="763121" y="1552157"/>
                  <a:pt x="762930" y="1550795"/>
                  <a:pt x="761570" y="1550011"/>
                </a:cubicBezTo>
                <a:cubicBezTo>
                  <a:pt x="755360" y="1546503"/>
                  <a:pt x="750510" y="1543970"/>
                  <a:pt x="744687" y="1539683"/>
                </a:cubicBezTo>
                <a:cubicBezTo>
                  <a:pt x="732849" y="1603415"/>
                  <a:pt x="666287" y="1736920"/>
                  <a:pt x="625533" y="1757190"/>
                </a:cubicBezTo>
                <a:close/>
                <a:moveTo>
                  <a:pt x="802128" y="1467180"/>
                </a:moveTo>
                <a:cubicBezTo>
                  <a:pt x="799025" y="1465039"/>
                  <a:pt x="790873" y="1451198"/>
                  <a:pt x="788352" y="1446328"/>
                </a:cubicBezTo>
                <a:cubicBezTo>
                  <a:pt x="781169" y="1432683"/>
                  <a:pt x="776706" y="1422747"/>
                  <a:pt x="770887" y="1408715"/>
                </a:cubicBezTo>
                <a:cubicBezTo>
                  <a:pt x="766033" y="1397216"/>
                  <a:pt x="762735" y="1384742"/>
                  <a:pt x="758467" y="1373047"/>
                </a:cubicBezTo>
                <a:cubicBezTo>
                  <a:pt x="752840" y="1371876"/>
                  <a:pt x="747403" y="1370318"/>
                  <a:pt x="741971" y="1368760"/>
                </a:cubicBezTo>
                <a:cubicBezTo>
                  <a:pt x="744491" y="1392145"/>
                  <a:pt x="748568" y="1415143"/>
                  <a:pt x="761183" y="1438141"/>
                </a:cubicBezTo>
                <a:cubicBezTo>
                  <a:pt x="773021" y="1459385"/>
                  <a:pt x="792620" y="1483554"/>
                  <a:pt x="816490" y="1492128"/>
                </a:cubicBezTo>
                <a:cubicBezTo>
                  <a:pt x="825416" y="1495440"/>
                  <a:pt x="823087" y="1493103"/>
                  <a:pt x="823087" y="1483750"/>
                </a:cubicBezTo>
                <a:cubicBezTo>
                  <a:pt x="823283" y="1444378"/>
                  <a:pt x="824061" y="1423330"/>
                  <a:pt x="814548" y="1380455"/>
                </a:cubicBezTo>
                <a:cubicBezTo>
                  <a:pt x="799803" y="1379867"/>
                  <a:pt x="785441" y="1378309"/>
                  <a:pt x="771274" y="1375580"/>
                </a:cubicBezTo>
                <a:cubicBezTo>
                  <a:pt x="774964" y="1411635"/>
                  <a:pt x="794176" y="1450419"/>
                  <a:pt x="802128" y="1467180"/>
                </a:cubicBezTo>
                <a:close/>
                <a:moveTo>
                  <a:pt x="691513" y="1377334"/>
                </a:moveTo>
                <a:cubicBezTo>
                  <a:pt x="684530" y="1382792"/>
                  <a:pt x="673466" y="1399749"/>
                  <a:pt x="646879" y="1397020"/>
                </a:cubicBezTo>
                <a:cubicBezTo>
                  <a:pt x="642998" y="1424692"/>
                  <a:pt x="637567" y="1443403"/>
                  <a:pt x="637371" y="1461727"/>
                </a:cubicBezTo>
                <a:cubicBezTo>
                  <a:pt x="631547" y="1454319"/>
                  <a:pt x="637371" y="1400915"/>
                  <a:pt x="637371" y="1393899"/>
                </a:cubicBezTo>
                <a:cubicBezTo>
                  <a:pt x="628641" y="1390004"/>
                  <a:pt x="620875" y="1380842"/>
                  <a:pt x="620875" y="1372655"/>
                </a:cubicBezTo>
                <a:cubicBezTo>
                  <a:pt x="617190" y="1374022"/>
                  <a:pt x="614278" y="1374605"/>
                  <a:pt x="609815" y="1374997"/>
                </a:cubicBezTo>
                <a:cubicBezTo>
                  <a:pt x="609815" y="1383375"/>
                  <a:pt x="613696" y="1393316"/>
                  <a:pt x="613696" y="1411248"/>
                </a:cubicBezTo>
                <a:cubicBezTo>
                  <a:pt x="613696" y="1429763"/>
                  <a:pt x="611176" y="1430346"/>
                  <a:pt x="618354" y="1445157"/>
                </a:cubicBezTo>
                <a:cubicBezTo>
                  <a:pt x="620292" y="1449253"/>
                  <a:pt x="624760" y="1456269"/>
                  <a:pt x="629414" y="1461335"/>
                </a:cubicBezTo>
                <a:cubicBezTo>
                  <a:pt x="636402" y="1469130"/>
                  <a:pt x="637180" y="1467572"/>
                  <a:pt x="644359" y="1461918"/>
                </a:cubicBezTo>
                <a:cubicBezTo>
                  <a:pt x="655418" y="1453344"/>
                  <a:pt x="665900" y="1442237"/>
                  <a:pt x="672883" y="1430542"/>
                </a:cubicBezTo>
                <a:cubicBezTo>
                  <a:pt x="681619" y="1414756"/>
                  <a:pt x="691709" y="1396045"/>
                  <a:pt x="691513" y="1377334"/>
                </a:cubicBezTo>
                <a:close/>
                <a:moveTo>
                  <a:pt x="966890" y="1417676"/>
                </a:moveTo>
                <a:cubicBezTo>
                  <a:pt x="967276" y="1421380"/>
                  <a:pt x="970379" y="1423330"/>
                  <a:pt x="971157" y="1431517"/>
                </a:cubicBezTo>
                <a:cubicBezTo>
                  <a:pt x="987267" y="1632062"/>
                  <a:pt x="1077308" y="1713143"/>
                  <a:pt x="1090506" y="1721521"/>
                </a:cubicBezTo>
                <a:cubicBezTo>
                  <a:pt x="1034034" y="1664418"/>
                  <a:pt x="992503" y="1553132"/>
                  <a:pt x="981830" y="1444574"/>
                </a:cubicBezTo>
                <a:cubicBezTo>
                  <a:pt x="983963" y="1446132"/>
                  <a:pt x="985324" y="1449057"/>
                  <a:pt x="987267" y="1451007"/>
                </a:cubicBezTo>
                <a:cubicBezTo>
                  <a:pt x="989204" y="1453148"/>
                  <a:pt x="990173" y="1457048"/>
                  <a:pt x="990565" y="1461139"/>
                </a:cubicBezTo>
                <a:cubicBezTo>
                  <a:pt x="1000851" y="1551765"/>
                  <a:pt x="1031123" y="1624267"/>
                  <a:pt x="1081771" y="1691899"/>
                </a:cubicBezTo>
                <a:cubicBezTo>
                  <a:pt x="1092444" y="1706127"/>
                  <a:pt x="1104282" y="1720350"/>
                  <a:pt x="1116897" y="1734387"/>
                </a:cubicBezTo>
                <a:cubicBezTo>
                  <a:pt x="1122329" y="1740428"/>
                  <a:pt x="1119809" y="1742765"/>
                  <a:pt x="1111466" y="1742569"/>
                </a:cubicBezTo>
                <a:cubicBezTo>
                  <a:pt x="1033643" y="1741404"/>
                  <a:pt x="992312" y="1666755"/>
                  <a:pt x="965725" y="1598736"/>
                </a:cubicBezTo>
                <a:cubicBezTo>
                  <a:pt x="963009" y="1591916"/>
                  <a:pt x="954274" y="1598153"/>
                  <a:pt x="945152" y="1585679"/>
                </a:cubicBezTo>
                <a:cubicBezTo>
                  <a:pt x="933511" y="1569893"/>
                  <a:pt x="931764" y="1552549"/>
                  <a:pt x="929048" y="1533250"/>
                </a:cubicBezTo>
                <a:cubicBezTo>
                  <a:pt x="927301" y="1520192"/>
                  <a:pt x="930017" y="1522142"/>
                  <a:pt x="938169" y="1510643"/>
                </a:cubicBezTo>
                <a:cubicBezTo>
                  <a:pt x="953692" y="1490766"/>
                  <a:pt x="963396" y="1458023"/>
                  <a:pt x="966890" y="1417676"/>
                </a:cubicBezTo>
                <a:close/>
                <a:moveTo>
                  <a:pt x="971543" y="1796557"/>
                </a:moveTo>
                <a:cubicBezTo>
                  <a:pt x="958933" y="1771418"/>
                  <a:pt x="882666" y="1688582"/>
                  <a:pt x="875874" y="1542025"/>
                </a:cubicBezTo>
                <a:cubicBezTo>
                  <a:pt x="877425" y="1549041"/>
                  <a:pt x="879172" y="1554107"/>
                  <a:pt x="883635" y="1554690"/>
                </a:cubicBezTo>
                <a:cubicBezTo>
                  <a:pt x="886933" y="1585679"/>
                  <a:pt x="901296" y="1642782"/>
                  <a:pt x="920508" y="1655452"/>
                </a:cubicBezTo>
                <a:cubicBezTo>
                  <a:pt x="925358" y="1659156"/>
                  <a:pt x="927687" y="1660322"/>
                  <a:pt x="936031" y="1660322"/>
                </a:cubicBezTo>
                <a:cubicBezTo>
                  <a:pt x="937005" y="1697357"/>
                  <a:pt x="947678" y="1717234"/>
                  <a:pt x="968245" y="1740036"/>
                </a:cubicBezTo>
                <a:cubicBezTo>
                  <a:pt x="977171" y="1749978"/>
                  <a:pt x="982026" y="1780379"/>
                  <a:pt x="984159" y="1794024"/>
                </a:cubicBezTo>
                <a:cubicBezTo>
                  <a:pt x="985906" y="1805719"/>
                  <a:pt x="983773" y="1805910"/>
                  <a:pt x="974264" y="1804744"/>
                </a:cubicBezTo>
                <a:cubicBezTo>
                  <a:pt x="913520" y="1796557"/>
                  <a:pt x="870437" y="1747445"/>
                  <a:pt x="868499" y="1686441"/>
                </a:cubicBezTo>
                <a:cubicBezTo>
                  <a:pt x="868113" y="1677867"/>
                  <a:pt x="870437" y="1673967"/>
                  <a:pt x="866948" y="1672213"/>
                </a:cubicBezTo>
                <a:cubicBezTo>
                  <a:pt x="860156" y="1670655"/>
                  <a:pt x="855497" y="1672796"/>
                  <a:pt x="847736" y="1661493"/>
                </a:cubicBezTo>
                <a:cubicBezTo>
                  <a:pt x="835316" y="1643174"/>
                  <a:pt x="833956" y="1606727"/>
                  <a:pt x="833956" y="1585483"/>
                </a:cubicBezTo>
                <a:cubicBezTo>
                  <a:pt x="848318" y="1582367"/>
                  <a:pt x="860929" y="1568335"/>
                  <a:pt x="865392" y="1561902"/>
                </a:cubicBezTo>
                <a:cubicBezTo>
                  <a:pt x="877229" y="1657402"/>
                  <a:pt x="910222" y="1727366"/>
                  <a:pt x="971543" y="1796557"/>
                </a:cubicBezTo>
                <a:close/>
                <a:moveTo>
                  <a:pt x="1030345" y="1757190"/>
                </a:moveTo>
                <a:cubicBezTo>
                  <a:pt x="1008221" y="1732045"/>
                  <a:pt x="967081" y="1681762"/>
                  <a:pt x="940107" y="1592499"/>
                </a:cubicBezTo>
                <a:cubicBezTo>
                  <a:pt x="943797" y="1596399"/>
                  <a:pt x="946899" y="1599711"/>
                  <a:pt x="956217" y="1602244"/>
                </a:cubicBezTo>
                <a:cubicBezTo>
                  <a:pt x="959902" y="1603219"/>
                  <a:pt x="959124" y="1604194"/>
                  <a:pt x="960288" y="1607506"/>
                </a:cubicBezTo>
                <a:cubicBezTo>
                  <a:pt x="970188" y="1636937"/>
                  <a:pt x="999491" y="1688582"/>
                  <a:pt x="1025882" y="1713530"/>
                </a:cubicBezTo>
                <a:cubicBezTo>
                  <a:pt x="1032674" y="1718792"/>
                  <a:pt x="1030736" y="1717817"/>
                  <a:pt x="1033452" y="1724054"/>
                </a:cubicBezTo>
                <a:cubicBezTo>
                  <a:pt x="1038302" y="1737699"/>
                  <a:pt x="1043929" y="1752903"/>
                  <a:pt x="1044512" y="1767518"/>
                </a:cubicBezTo>
                <a:cubicBezTo>
                  <a:pt x="1044898" y="1778042"/>
                  <a:pt x="1042574" y="1776288"/>
                  <a:pt x="1034617" y="1773755"/>
                </a:cubicBezTo>
                <a:cubicBezTo>
                  <a:pt x="991534" y="1760109"/>
                  <a:pt x="944184" y="1713143"/>
                  <a:pt x="944184" y="1667343"/>
                </a:cubicBezTo>
                <a:cubicBezTo>
                  <a:pt x="944184" y="1663247"/>
                  <a:pt x="944570" y="1660518"/>
                  <a:pt x="944766" y="1657598"/>
                </a:cubicBezTo>
                <a:cubicBezTo>
                  <a:pt x="944957" y="1655452"/>
                  <a:pt x="945539" y="1654281"/>
                  <a:pt x="943797" y="1652919"/>
                </a:cubicBezTo>
                <a:cubicBezTo>
                  <a:pt x="939138" y="1649411"/>
                  <a:pt x="939525" y="1653698"/>
                  <a:pt x="933315" y="1653115"/>
                </a:cubicBezTo>
                <a:cubicBezTo>
                  <a:pt x="907310" y="1650190"/>
                  <a:pt x="894890" y="1573793"/>
                  <a:pt x="893143" y="1556640"/>
                </a:cubicBezTo>
                <a:cubicBezTo>
                  <a:pt x="892757" y="1552157"/>
                  <a:pt x="892953" y="1550795"/>
                  <a:pt x="894308" y="1550011"/>
                </a:cubicBezTo>
                <a:cubicBezTo>
                  <a:pt x="900518" y="1546503"/>
                  <a:pt x="905373" y="1543970"/>
                  <a:pt x="911191" y="1539683"/>
                </a:cubicBezTo>
                <a:cubicBezTo>
                  <a:pt x="923029" y="1603415"/>
                  <a:pt x="989787" y="1736920"/>
                  <a:pt x="1030345" y="1757190"/>
                </a:cubicBezTo>
                <a:close/>
                <a:moveTo>
                  <a:pt x="853946" y="1467180"/>
                </a:moveTo>
                <a:cubicBezTo>
                  <a:pt x="857048" y="1465039"/>
                  <a:pt x="865201" y="1451198"/>
                  <a:pt x="867721" y="1446328"/>
                </a:cubicBezTo>
                <a:cubicBezTo>
                  <a:pt x="874905" y="1432683"/>
                  <a:pt x="879368" y="1422747"/>
                  <a:pt x="885186" y="1408715"/>
                </a:cubicBezTo>
                <a:cubicBezTo>
                  <a:pt x="890041" y="1397216"/>
                  <a:pt x="893339" y="1384742"/>
                  <a:pt x="897606" y="1373047"/>
                </a:cubicBezTo>
                <a:cubicBezTo>
                  <a:pt x="903234" y="1371876"/>
                  <a:pt x="908671" y="1370318"/>
                  <a:pt x="914103" y="1368760"/>
                </a:cubicBezTo>
                <a:cubicBezTo>
                  <a:pt x="911583" y="1392145"/>
                  <a:pt x="907506" y="1415143"/>
                  <a:pt x="894890" y="1438141"/>
                </a:cubicBezTo>
                <a:cubicBezTo>
                  <a:pt x="883053" y="1459385"/>
                  <a:pt x="863454" y="1483554"/>
                  <a:pt x="839583" y="1492128"/>
                </a:cubicBezTo>
                <a:cubicBezTo>
                  <a:pt x="830657" y="1495440"/>
                  <a:pt x="832987" y="1493103"/>
                  <a:pt x="832987" y="1483750"/>
                </a:cubicBezTo>
                <a:cubicBezTo>
                  <a:pt x="832791" y="1444378"/>
                  <a:pt x="832013" y="1423330"/>
                  <a:pt x="841526" y="1380455"/>
                </a:cubicBezTo>
                <a:cubicBezTo>
                  <a:pt x="856275" y="1379867"/>
                  <a:pt x="870633" y="1378309"/>
                  <a:pt x="884800" y="1375580"/>
                </a:cubicBezTo>
                <a:cubicBezTo>
                  <a:pt x="881115" y="1411635"/>
                  <a:pt x="861707" y="1450419"/>
                  <a:pt x="853946" y="1467180"/>
                </a:cubicBezTo>
                <a:close/>
                <a:moveTo>
                  <a:pt x="964560" y="1377334"/>
                </a:moveTo>
                <a:cubicBezTo>
                  <a:pt x="971543" y="1382792"/>
                  <a:pt x="982608" y="1399749"/>
                  <a:pt x="1009195" y="1397020"/>
                </a:cubicBezTo>
                <a:cubicBezTo>
                  <a:pt x="1013075" y="1424692"/>
                  <a:pt x="1018507" y="1443403"/>
                  <a:pt x="1018703" y="1461727"/>
                </a:cubicBezTo>
                <a:cubicBezTo>
                  <a:pt x="1024526" y="1454319"/>
                  <a:pt x="1018703" y="1400915"/>
                  <a:pt x="1018703" y="1393899"/>
                </a:cubicBezTo>
                <a:cubicBezTo>
                  <a:pt x="1027433" y="1390004"/>
                  <a:pt x="1035199" y="1380842"/>
                  <a:pt x="1035199" y="1372655"/>
                </a:cubicBezTo>
                <a:cubicBezTo>
                  <a:pt x="1038884" y="1374022"/>
                  <a:pt x="1041796" y="1374605"/>
                  <a:pt x="1046259" y="1374997"/>
                </a:cubicBezTo>
                <a:cubicBezTo>
                  <a:pt x="1046259" y="1383375"/>
                  <a:pt x="1042378" y="1393316"/>
                  <a:pt x="1042378" y="1411248"/>
                </a:cubicBezTo>
                <a:cubicBezTo>
                  <a:pt x="1042378" y="1429763"/>
                  <a:pt x="1044898" y="1430346"/>
                  <a:pt x="1037719" y="1445157"/>
                </a:cubicBezTo>
                <a:cubicBezTo>
                  <a:pt x="1035782" y="1449253"/>
                  <a:pt x="1031319" y="1456269"/>
                  <a:pt x="1026660" y="1461335"/>
                </a:cubicBezTo>
                <a:cubicBezTo>
                  <a:pt x="1019672" y="1469130"/>
                  <a:pt x="1018899" y="1467572"/>
                  <a:pt x="1011715" y="1461918"/>
                </a:cubicBezTo>
                <a:cubicBezTo>
                  <a:pt x="1000655" y="1453344"/>
                  <a:pt x="990173" y="1442237"/>
                  <a:pt x="983190" y="1430542"/>
                </a:cubicBezTo>
                <a:cubicBezTo>
                  <a:pt x="974455" y="1414756"/>
                  <a:pt x="964169" y="1396045"/>
                  <a:pt x="964560" y="1377334"/>
                </a:cubicBezTo>
                <a:close/>
                <a:moveTo>
                  <a:pt x="1066636" y="857348"/>
                </a:moveTo>
                <a:cubicBezTo>
                  <a:pt x="1077504" y="857740"/>
                  <a:pt x="1083323" y="856961"/>
                  <a:pt x="1090893" y="855011"/>
                </a:cubicBezTo>
                <a:cubicBezTo>
                  <a:pt x="1092058" y="868847"/>
                  <a:pt x="1102535" y="886392"/>
                  <a:pt x="1109909" y="897499"/>
                </a:cubicBezTo>
                <a:cubicBezTo>
                  <a:pt x="1116315" y="907048"/>
                  <a:pt x="1116119" y="921473"/>
                  <a:pt x="1113790" y="930630"/>
                </a:cubicBezTo>
                <a:cubicBezTo>
                  <a:pt x="1101370" y="903932"/>
                  <a:pt x="1085461" y="879371"/>
                  <a:pt x="1066636" y="857348"/>
                </a:cubicBezTo>
                <a:close/>
                <a:moveTo>
                  <a:pt x="1236633" y="920498"/>
                </a:moveTo>
                <a:cubicBezTo>
                  <a:pt x="1224600" y="920498"/>
                  <a:pt x="1210433" y="908802"/>
                  <a:pt x="1203059" y="901399"/>
                </a:cubicBezTo>
                <a:cubicBezTo>
                  <a:pt x="1196266" y="894770"/>
                  <a:pt x="1193746" y="892820"/>
                  <a:pt x="1187341" y="884050"/>
                </a:cubicBezTo>
                <a:cubicBezTo>
                  <a:pt x="1179384" y="873330"/>
                  <a:pt x="1175503" y="867485"/>
                  <a:pt x="1166190" y="857348"/>
                </a:cubicBezTo>
                <a:cubicBezTo>
                  <a:pt x="1162310" y="853061"/>
                  <a:pt x="1150277" y="840200"/>
                  <a:pt x="1144845" y="840200"/>
                </a:cubicBezTo>
                <a:cubicBezTo>
                  <a:pt x="1144845" y="840200"/>
                  <a:pt x="1152606" y="846437"/>
                  <a:pt x="1157265" y="852282"/>
                </a:cubicBezTo>
                <a:cubicBezTo>
                  <a:pt x="1165608" y="862610"/>
                  <a:pt x="1173565" y="876059"/>
                  <a:pt x="1176281" y="881909"/>
                </a:cubicBezTo>
                <a:cubicBezTo>
                  <a:pt x="1182878" y="896328"/>
                  <a:pt x="1181326" y="909194"/>
                  <a:pt x="1178028" y="916989"/>
                </a:cubicBezTo>
                <a:cubicBezTo>
                  <a:pt x="1175116" y="924392"/>
                  <a:pt x="1173565" y="923227"/>
                  <a:pt x="1165995" y="922448"/>
                </a:cubicBezTo>
                <a:cubicBezTo>
                  <a:pt x="1151441" y="921080"/>
                  <a:pt x="1139408" y="915818"/>
                  <a:pt x="1127766" y="906073"/>
                </a:cubicBezTo>
                <a:cubicBezTo>
                  <a:pt x="1115537" y="895745"/>
                  <a:pt x="1098463" y="868656"/>
                  <a:pt x="1098463" y="852674"/>
                </a:cubicBezTo>
                <a:cubicBezTo>
                  <a:pt x="1115346" y="849166"/>
                  <a:pt x="1133198" y="847216"/>
                  <a:pt x="1146200" y="834350"/>
                </a:cubicBezTo>
                <a:cubicBezTo>
                  <a:pt x="1160171" y="820318"/>
                  <a:pt x="1163861" y="813498"/>
                  <a:pt x="1177636" y="799662"/>
                </a:cubicBezTo>
                <a:cubicBezTo>
                  <a:pt x="1190252" y="786992"/>
                  <a:pt x="1210433" y="782122"/>
                  <a:pt x="1227316" y="787188"/>
                </a:cubicBezTo>
                <a:cubicBezTo>
                  <a:pt x="1252934" y="794787"/>
                  <a:pt x="1268266" y="806874"/>
                  <a:pt x="1283788" y="828309"/>
                </a:cubicBezTo>
                <a:cubicBezTo>
                  <a:pt x="1286700" y="832209"/>
                  <a:pt x="1304165" y="868460"/>
                  <a:pt x="1296404" y="868460"/>
                </a:cubicBezTo>
                <a:cubicBezTo>
                  <a:pt x="1272729" y="868460"/>
                  <a:pt x="1260504" y="866118"/>
                  <a:pt x="1238571" y="858715"/>
                </a:cubicBezTo>
                <a:cubicBezTo>
                  <a:pt x="1232753" y="856182"/>
                  <a:pt x="1231202" y="849749"/>
                  <a:pt x="1223827" y="840396"/>
                </a:cubicBezTo>
                <a:cubicBezTo>
                  <a:pt x="1214123" y="828701"/>
                  <a:pt x="1197627" y="810186"/>
                  <a:pt x="1184238" y="802974"/>
                </a:cubicBezTo>
                <a:cubicBezTo>
                  <a:pt x="1203450" y="821685"/>
                  <a:pt x="1216452" y="836888"/>
                  <a:pt x="1226543" y="853257"/>
                </a:cubicBezTo>
                <a:cubicBezTo>
                  <a:pt x="1241679" y="877617"/>
                  <a:pt x="1242457" y="913285"/>
                  <a:pt x="1236633" y="920498"/>
                </a:cubicBezTo>
                <a:close/>
                <a:moveTo>
                  <a:pt x="1230037" y="702407"/>
                </a:moveTo>
                <a:cubicBezTo>
                  <a:pt x="1230037" y="710790"/>
                  <a:pt x="1230424" y="694416"/>
                  <a:pt x="1236438" y="678630"/>
                </a:cubicBezTo>
                <a:cubicBezTo>
                  <a:pt x="1241483" y="665377"/>
                  <a:pt x="1251769" y="653099"/>
                  <a:pt x="1262056" y="645500"/>
                </a:cubicBezTo>
                <a:cubicBezTo>
                  <a:pt x="1271760" y="638288"/>
                  <a:pt x="1283597" y="633805"/>
                  <a:pt x="1295626" y="631659"/>
                </a:cubicBezTo>
                <a:cubicBezTo>
                  <a:pt x="1304165" y="630101"/>
                  <a:pt x="1313096" y="627372"/>
                  <a:pt x="1320470" y="623472"/>
                </a:cubicBezTo>
                <a:cubicBezTo>
                  <a:pt x="1324737" y="621331"/>
                  <a:pt x="1327649" y="618019"/>
                  <a:pt x="1326871" y="626789"/>
                </a:cubicBezTo>
                <a:cubicBezTo>
                  <a:pt x="1324155" y="653682"/>
                  <a:pt x="1316976" y="669664"/>
                  <a:pt x="1300480" y="690908"/>
                </a:cubicBezTo>
                <a:cubicBezTo>
                  <a:pt x="1286509" y="709031"/>
                  <a:pt x="1258948" y="710981"/>
                  <a:pt x="1237602" y="736513"/>
                </a:cubicBezTo>
                <a:cubicBezTo>
                  <a:pt x="1221688" y="755420"/>
                  <a:pt x="1234108" y="743529"/>
                  <a:pt x="1244395" y="734372"/>
                </a:cubicBezTo>
                <a:cubicBezTo>
                  <a:pt x="1267101" y="714489"/>
                  <a:pt x="1313096" y="699678"/>
                  <a:pt x="1343172" y="705332"/>
                </a:cubicBezTo>
                <a:cubicBezTo>
                  <a:pt x="1346279" y="705915"/>
                  <a:pt x="1345310" y="707473"/>
                  <a:pt x="1344532" y="710398"/>
                </a:cubicBezTo>
                <a:cubicBezTo>
                  <a:pt x="1339291" y="727552"/>
                  <a:pt x="1322795" y="763215"/>
                  <a:pt x="1300093" y="759707"/>
                </a:cubicBezTo>
                <a:cubicBezTo>
                  <a:pt x="1294852" y="758928"/>
                  <a:pt x="1289225" y="758345"/>
                  <a:pt x="1283597" y="758149"/>
                </a:cubicBezTo>
                <a:cubicBezTo>
                  <a:pt x="1275254" y="757953"/>
                  <a:pt x="1241875" y="759707"/>
                  <a:pt x="1230037" y="768090"/>
                </a:cubicBezTo>
                <a:cubicBezTo>
                  <a:pt x="1242844" y="764386"/>
                  <a:pt x="1267488" y="760099"/>
                  <a:pt x="1298733" y="764969"/>
                </a:cubicBezTo>
                <a:cubicBezTo>
                  <a:pt x="1318141" y="767894"/>
                  <a:pt x="1335797" y="779001"/>
                  <a:pt x="1337935" y="788942"/>
                </a:cubicBezTo>
                <a:cubicBezTo>
                  <a:pt x="1335024" y="798687"/>
                  <a:pt x="1307855" y="811357"/>
                  <a:pt x="1289225" y="811744"/>
                </a:cubicBezTo>
                <a:cubicBezTo>
                  <a:pt x="1279907" y="811744"/>
                  <a:pt x="1281268" y="811940"/>
                  <a:pt x="1274089" y="804924"/>
                </a:cubicBezTo>
                <a:cubicBezTo>
                  <a:pt x="1269234" y="800049"/>
                  <a:pt x="1262834" y="795762"/>
                  <a:pt x="1257010" y="792058"/>
                </a:cubicBezTo>
                <a:lnTo>
                  <a:pt x="1247502" y="786605"/>
                </a:lnTo>
                <a:cubicBezTo>
                  <a:pt x="1263998" y="789525"/>
                  <a:pt x="1291745" y="796154"/>
                  <a:pt x="1307659" y="794787"/>
                </a:cubicBezTo>
                <a:cubicBezTo>
                  <a:pt x="1311735" y="794400"/>
                  <a:pt x="1319692" y="793425"/>
                  <a:pt x="1312318" y="789334"/>
                </a:cubicBezTo>
                <a:cubicBezTo>
                  <a:pt x="1303196" y="784263"/>
                  <a:pt x="1278938" y="783484"/>
                  <a:pt x="1274089" y="783484"/>
                </a:cubicBezTo>
                <a:cubicBezTo>
                  <a:pt x="1268652" y="783484"/>
                  <a:pt x="1247693" y="784263"/>
                  <a:pt x="1244590" y="785630"/>
                </a:cubicBezTo>
                <a:cubicBezTo>
                  <a:pt x="1237602" y="781343"/>
                  <a:pt x="1227708" y="778222"/>
                  <a:pt x="1219941" y="777247"/>
                </a:cubicBezTo>
                <a:cubicBezTo>
                  <a:pt x="1219555" y="759511"/>
                  <a:pt x="1224409" y="741775"/>
                  <a:pt x="1230228" y="725210"/>
                </a:cubicBezTo>
                <a:cubicBezTo>
                  <a:pt x="1214510" y="717807"/>
                  <a:pt x="1203254" y="709227"/>
                  <a:pt x="1197431" y="698507"/>
                </a:cubicBezTo>
                <a:cubicBezTo>
                  <a:pt x="1188892" y="682917"/>
                  <a:pt x="1188892" y="663040"/>
                  <a:pt x="1198209" y="644133"/>
                </a:cubicBezTo>
                <a:cubicBezTo>
                  <a:pt x="1215288" y="609636"/>
                  <a:pt x="1250800" y="587030"/>
                  <a:pt x="1271950" y="535968"/>
                </a:cubicBezTo>
                <a:cubicBezTo>
                  <a:pt x="1275058" y="538109"/>
                  <a:pt x="1279521" y="551166"/>
                  <a:pt x="1280490" y="555649"/>
                </a:cubicBezTo>
                <a:cubicBezTo>
                  <a:pt x="1282433" y="565007"/>
                  <a:pt x="1284370" y="574556"/>
                  <a:pt x="1284370" y="585472"/>
                </a:cubicBezTo>
                <a:cubicBezTo>
                  <a:pt x="1284370" y="598725"/>
                  <a:pt x="1281072" y="612169"/>
                  <a:pt x="1278160" y="622502"/>
                </a:cubicBezTo>
                <a:cubicBezTo>
                  <a:pt x="1275836" y="630684"/>
                  <a:pt x="1274671" y="629322"/>
                  <a:pt x="1267488" y="633026"/>
                </a:cubicBezTo>
                <a:cubicBezTo>
                  <a:pt x="1251769" y="641017"/>
                  <a:pt x="1238576" y="657386"/>
                  <a:pt x="1232944" y="673951"/>
                </a:cubicBezTo>
                <a:cubicBezTo>
                  <a:pt x="1230037" y="683113"/>
                  <a:pt x="1230037" y="692275"/>
                  <a:pt x="1230037" y="702407"/>
                </a:cubicBezTo>
                <a:close/>
                <a:moveTo>
                  <a:pt x="1417887" y="647058"/>
                </a:moveTo>
                <a:cubicBezTo>
                  <a:pt x="1405271" y="660894"/>
                  <a:pt x="1362579" y="693833"/>
                  <a:pt x="1352097" y="700849"/>
                </a:cubicBezTo>
                <a:cubicBezTo>
                  <a:pt x="1328422" y="695195"/>
                  <a:pt x="1317559" y="696949"/>
                  <a:pt x="1301258" y="699678"/>
                </a:cubicBezTo>
                <a:cubicBezTo>
                  <a:pt x="1318332" y="688958"/>
                  <a:pt x="1334246" y="677072"/>
                  <a:pt x="1348995" y="663623"/>
                </a:cubicBezTo>
                <a:cubicBezTo>
                  <a:pt x="1356952" y="656411"/>
                  <a:pt x="1373057" y="635559"/>
                  <a:pt x="1378102" y="633026"/>
                </a:cubicBezTo>
                <a:cubicBezTo>
                  <a:pt x="1388388" y="624839"/>
                  <a:pt x="1414975" y="623472"/>
                  <a:pt x="1432054" y="627176"/>
                </a:cubicBezTo>
                <a:cubicBezTo>
                  <a:pt x="1432054" y="647254"/>
                  <a:pt x="1421185" y="667910"/>
                  <a:pt x="1410316" y="684284"/>
                </a:cubicBezTo>
                <a:cubicBezTo>
                  <a:pt x="1394016" y="709036"/>
                  <a:pt x="1364131" y="730668"/>
                  <a:pt x="1337935" y="744700"/>
                </a:cubicBezTo>
                <a:cubicBezTo>
                  <a:pt x="1344728" y="733980"/>
                  <a:pt x="1348026" y="724038"/>
                  <a:pt x="1351711" y="713514"/>
                </a:cubicBezTo>
                <a:cubicBezTo>
                  <a:pt x="1352293" y="711956"/>
                  <a:pt x="1353458" y="711374"/>
                  <a:pt x="1362966" y="703769"/>
                </a:cubicBezTo>
                <a:cubicBezTo>
                  <a:pt x="1365295" y="701824"/>
                  <a:pt x="1366656" y="700457"/>
                  <a:pt x="1368985" y="698703"/>
                </a:cubicBezTo>
                <a:cubicBezTo>
                  <a:pt x="1381987" y="688375"/>
                  <a:pt x="1410708" y="660894"/>
                  <a:pt x="1417887" y="647058"/>
                </a:cubicBezTo>
                <a:close/>
                <a:moveTo>
                  <a:pt x="1427395" y="733593"/>
                </a:moveTo>
                <a:cubicBezTo>
                  <a:pt x="1408183" y="749183"/>
                  <a:pt x="1375968" y="767306"/>
                  <a:pt x="1342589" y="780172"/>
                </a:cubicBezTo>
                <a:cubicBezTo>
                  <a:pt x="1337353" y="774327"/>
                  <a:pt x="1327649" y="766527"/>
                  <a:pt x="1318332" y="764386"/>
                </a:cubicBezTo>
                <a:cubicBezTo>
                  <a:pt x="1318528" y="764190"/>
                  <a:pt x="1339873" y="752108"/>
                  <a:pt x="1356174" y="742363"/>
                </a:cubicBezTo>
                <a:cubicBezTo>
                  <a:pt x="1366264" y="736322"/>
                  <a:pt x="1376937" y="727552"/>
                  <a:pt x="1386641" y="722677"/>
                </a:cubicBezTo>
                <a:cubicBezTo>
                  <a:pt x="1403720" y="713906"/>
                  <a:pt x="1425066" y="711760"/>
                  <a:pt x="1442340" y="720923"/>
                </a:cubicBezTo>
                <a:cubicBezTo>
                  <a:pt x="1441948" y="737684"/>
                  <a:pt x="1401973" y="773352"/>
                  <a:pt x="1388971" y="781343"/>
                </a:cubicBezTo>
                <a:cubicBezTo>
                  <a:pt x="1378684" y="787384"/>
                  <a:pt x="1346083" y="802582"/>
                  <a:pt x="1334050" y="803753"/>
                </a:cubicBezTo>
                <a:cubicBezTo>
                  <a:pt x="1344919" y="794204"/>
                  <a:pt x="1348026" y="788550"/>
                  <a:pt x="1348799" y="787771"/>
                </a:cubicBezTo>
                <a:cubicBezTo>
                  <a:pt x="1361801" y="780559"/>
                  <a:pt x="1423319" y="750741"/>
                  <a:pt x="1427395" y="733593"/>
                </a:cubicBezTo>
                <a:close/>
                <a:moveTo>
                  <a:pt x="1289998" y="823439"/>
                </a:moveTo>
                <a:cubicBezTo>
                  <a:pt x="1320465" y="816227"/>
                  <a:pt x="1337353" y="811161"/>
                  <a:pt x="1367238" y="800049"/>
                </a:cubicBezTo>
                <a:cubicBezTo>
                  <a:pt x="1380823" y="796541"/>
                  <a:pt x="1413620" y="803557"/>
                  <a:pt x="1430502" y="813111"/>
                </a:cubicBezTo>
                <a:cubicBezTo>
                  <a:pt x="1445829" y="821881"/>
                  <a:pt x="1446411" y="827530"/>
                  <a:pt x="1433801" y="839421"/>
                </a:cubicBezTo>
                <a:cubicBezTo>
                  <a:pt x="1407410" y="864364"/>
                  <a:pt x="1342007" y="867485"/>
                  <a:pt x="1306494" y="867485"/>
                </a:cubicBezTo>
                <a:cubicBezTo>
                  <a:pt x="1306108" y="862806"/>
                  <a:pt x="1302227" y="850141"/>
                  <a:pt x="1301062" y="844683"/>
                </a:cubicBezTo>
                <a:cubicBezTo>
                  <a:pt x="1335993" y="846633"/>
                  <a:pt x="1397314" y="847216"/>
                  <a:pt x="1428946" y="832792"/>
                </a:cubicBezTo>
                <a:cubicBezTo>
                  <a:pt x="1387033" y="837275"/>
                  <a:pt x="1342981" y="838833"/>
                  <a:pt x="1296404" y="834350"/>
                </a:cubicBezTo>
                <a:cubicBezTo>
                  <a:pt x="1294074" y="830259"/>
                  <a:pt x="1292719" y="827530"/>
                  <a:pt x="1289998" y="823439"/>
                </a:cubicBezTo>
                <a:close/>
                <a:moveTo>
                  <a:pt x="1243039" y="870018"/>
                </a:moveTo>
                <a:cubicBezTo>
                  <a:pt x="1246724" y="870018"/>
                  <a:pt x="1249053" y="871772"/>
                  <a:pt x="1253712" y="872747"/>
                </a:cubicBezTo>
                <a:cubicBezTo>
                  <a:pt x="1259726" y="873918"/>
                  <a:pt x="1271368" y="876451"/>
                  <a:pt x="1277578" y="876451"/>
                </a:cubicBezTo>
                <a:cubicBezTo>
                  <a:pt x="1291358" y="876255"/>
                  <a:pt x="1286700" y="875863"/>
                  <a:pt x="1294657" y="879959"/>
                </a:cubicBezTo>
                <a:cubicBezTo>
                  <a:pt x="1319692" y="893212"/>
                  <a:pt x="1381792" y="917376"/>
                  <a:pt x="1403137" y="932384"/>
                </a:cubicBezTo>
                <a:cubicBezTo>
                  <a:pt x="1392269" y="911727"/>
                  <a:pt x="1325320" y="882100"/>
                  <a:pt x="1310571" y="875672"/>
                </a:cubicBezTo>
                <a:cubicBezTo>
                  <a:pt x="1324351" y="875084"/>
                  <a:pt x="1338126" y="874305"/>
                  <a:pt x="1351907" y="873722"/>
                </a:cubicBezTo>
                <a:cubicBezTo>
                  <a:pt x="1353654" y="873722"/>
                  <a:pt x="1354818" y="873722"/>
                  <a:pt x="1355983" y="874305"/>
                </a:cubicBezTo>
                <a:cubicBezTo>
                  <a:pt x="1369176" y="880934"/>
                  <a:pt x="1388584" y="892237"/>
                  <a:pt x="1396928" y="903153"/>
                </a:cubicBezTo>
                <a:cubicBezTo>
                  <a:pt x="1402751" y="910556"/>
                  <a:pt x="1412259" y="924006"/>
                  <a:pt x="1409543" y="934334"/>
                </a:cubicBezTo>
                <a:cubicBezTo>
                  <a:pt x="1407600" y="942129"/>
                  <a:pt x="1390718" y="941742"/>
                  <a:pt x="1384312" y="941742"/>
                </a:cubicBezTo>
                <a:cubicBezTo>
                  <a:pt x="1353262" y="941742"/>
                  <a:pt x="1268266" y="896524"/>
                  <a:pt x="1243039" y="870018"/>
                </a:cubicBezTo>
                <a:close/>
                <a:moveTo>
                  <a:pt x="1248471" y="886583"/>
                </a:moveTo>
                <a:cubicBezTo>
                  <a:pt x="1271177" y="902565"/>
                  <a:pt x="1302227" y="921080"/>
                  <a:pt x="1327453" y="934138"/>
                </a:cubicBezTo>
                <a:cubicBezTo>
                  <a:pt x="1338126" y="943104"/>
                  <a:pt x="1350742" y="976430"/>
                  <a:pt x="1352680" y="992025"/>
                </a:cubicBezTo>
                <a:cubicBezTo>
                  <a:pt x="1353844" y="1001378"/>
                  <a:pt x="1352293" y="1008198"/>
                  <a:pt x="1340456" y="1006253"/>
                </a:cubicBezTo>
                <a:cubicBezTo>
                  <a:pt x="1300480" y="1000212"/>
                  <a:pt x="1245173" y="955578"/>
                  <a:pt x="1224409" y="926539"/>
                </a:cubicBezTo>
                <a:cubicBezTo>
                  <a:pt x="1231006" y="927710"/>
                  <a:pt x="1242261" y="934334"/>
                  <a:pt x="1245946" y="916793"/>
                </a:cubicBezTo>
                <a:cubicBezTo>
                  <a:pt x="1246724" y="913481"/>
                  <a:pt x="1247693" y="909194"/>
                  <a:pt x="1247889" y="906073"/>
                </a:cubicBezTo>
                <a:cubicBezTo>
                  <a:pt x="1279134" y="927121"/>
                  <a:pt x="1316781" y="957724"/>
                  <a:pt x="1335797" y="986371"/>
                </a:cubicBezTo>
                <a:cubicBezTo>
                  <a:pt x="1327649" y="957332"/>
                  <a:pt x="1261278" y="901590"/>
                  <a:pt x="1247889" y="890287"/>
                </a:cubicBezTo>
                <a:cubicBezTo>
                  <a:pt x="1246528" y="889900"/>
                  <a:pt x="1246338" y="885221"/>
                  <a:pt x="1248471" y="886583"/>
                </a:cubicBezTo>
                <a:close/>
                <a:moveTo>
                  <a:pt x="1273893" y="1053028"/>
                </a:moveTo>
                <a:cubicBezTo>
                  <a:pt x="1268461" y="1066281"/>
                  <a:pt x="1259144" y="1061602"/>
                  <a:pt x="1249053" y="1055169"/>
                </a:cubicBezTo>
                <a:cubicBezTo>
                  <a:pt x="1214705" y="1033146"/>
                  <a:pt x="1167355" y="958307"/>
                  <a:pt x="1158234" y="929851"/>
                </a:cubicBezTo>
                <a:cubicBezTo>
                  <a:pt x="1170262" y="932580"/>
                  <a:pt x="1178219" y="934334"/>
                  <a:pt x="1184820" y="923613"/>
                </a:cubicBezTo>
                <a:cubicBezTo>
                  <a:pt x="1198596" y="936676"/>
                  <a:pt x="1237798" y="984617"/>
                  <a:pt x="1263220" y="1049711"/>
                </a:cubicBezTo>
                <a:cubicBezTo>
                  <a:pt x="1261087" y="996895"/>
                  <a:pt x="1192582" y="916989"/>
                  <a:pt x="1188701" y="908606"/>
                </a:cubicBezTo>
                <a:cubicBezTo>
                  <a:pt x="1188505" y="907048"/>
                  <a:pt x="1188701" y="903344"/>
                  <a:pt x="1188701" y="901399"/>
                </a:cubicBezTo>
                <a:cubicBezTo>
                  <a:pt x="1194911" y="907631"/>
                  <a:pt x="1205780" y="921473"/>
                  <a:pt x="1213154" y="928685"/>
                </a:cubicBezTo>
                <a:cubicBezTo>
                  <a:pt x="1226930" y="942521"/>
                  <a:pt x="1239736" y="955578"/>
                  <a:pt x="1254099" y="968635"/>
                </a:cubicBezTo>
                <a:cubicBezTo>
                  <a:pt x="1270982" y="981888"/>
                  <a:pt x="1282628" y="1031784"/>
                  <a:pt x="1273893" y="1053028"/>
                </a:cubicBezTo>
                <a:close/>
                <a:moveTo>
                  <a:pt x="1127957" y="967273"/>
                </a:moveTo>
                <a:cubicBezTo>
                  <a:pt x="1133394" y="975460"/>
                  <a:pt x="1160949" y="1011123"/>
                  <a:pt x="1180940" y="1060823"/>
                </a:cubicBezTo>
                <a:cubicBezTo>
                  <a:pt x="1173369" y="1017556"/>
                  <a:pt x="1138826" y="954995"/>
                  <a:pt x="1123690" y="932776"/>
                </a:cubicBezTo>
                <a:cubicBezTo>
                  <a:pt x="1124468" y="930439"/>
                  <a:pt x="1124854" y="919718"/>
                  <a:pt x="1124468" y="915235"/>
                </a:cubicBezTo>
                <a:cubicBezTo>
                  <a:pt x="1133394" y="922448"/>
                  <a:pt x="1140377" y="924392"/>
                  <a:pt x="1143680" y="925956"/>
                </a:cubicBezTo>
                <a:cubicBezTo>
                  <a:pt x="1146396" y="928489"/>
                  <a:pt x="1174730" y="981305"/>
                  <a:pt x="1186567" y="1011123"/>
                </a:cubicBezTo>
                <a:cubicBezTo>
                  <a:pt x="1193942" y="1029834"/>
                  <a:pt x="1198209" y="1054194"/>
                  <a:pt x="1190639" y="1073297"/>
                </a:cubicBezTo>
                <a:cubicBezTo>
                  <a:pt x="1187923" y="1080117"/>
                  <a:pt x="1185011" y="1078946"/>
                  <a:pt x="1177250" y="1073488"/>
                </a:cubicBezTo>
                <a:cubicBezTo>
                  <a:pt x="1168520" y="1066281"/>
                  <a:pt x="1148143" y="1049907"/>
                  <a:pt x="1141933" y="1039775"/>
                </a:cubicBezTo>
                <a:cubicBezTo>
                  <a:pt x="1140186" y="1014244"/>
                  <a:pt x="1135332" y="990271"/>
                  <a:pt x="1127957" y="967273"/>
                </a:cubicBezTo>
                <a:close/>
                <a:moveTo>
                  <a:pt x="1435156" y="1003132"/>
                </a:moveTo>
                <a:cubicBezTo>
                  <a:pt x="1412455" y="1003132"/>
                  <a:pt x="1415171" y="1005082"/>
                  <a:pt x="1411094" y="998066"/>
                </a:cubicBezTo>
                <a:cubicBezTo>
                  <a:pt x="1408569" y="993779"/>
                  <a:pt x="1402751" y="983838"/>
                  <a:pt x="1399839" y="978772"/>
                </a:cubicBezTo>
                <a:cubicBezTo>
                  <a:pt x="1430502" y="975651"/>
                  <a:pt x="1455533" y="972535"/>
                  <a:pt x="1483089" y="967660"/>
                </a:cubicBezTo>
                <a:cubicBezTo>
                  <a:pt x="1495122" y="965519"/>
                  <a:pt x="1537236" y="956553"/>
                  <a:pt x="1544219" y="953628"/>
                </a:cubicBezTo>
                <a:cubicBezTo>
                  <a:pt x="1502497" y="961232"/>
                  <a:pt x="1434965" y="970198"/>
                  <a:pt x="1393629" y="970198"/>
                </a:cubicBezTo>
                <a:cubicBezTo>
                  <a:pt x="1391300" y="966690"/>
                  <a:pt x="1381405" y="951683"/>
                  <a:pt x="1379462" y="950512"/>
                </a:cubicBezTo>
                <a:cubicBezTo>
                  <a:pt x="1389362" y="953045"/>
                  <a:pt x="1405467" y="951487"/>
                  <a:pt x="1411290" y="948758"/>
                </a:cubicBezTo>
                <a:cubicBezTo>
                  <a:pt x="1438846" y="946225"/>
                  <a:pt x="1471251" y="941154"/>
                  <a:pt x="1493571" y="933555"/>
                </a:cubicBezTo>
                <a:cubicBezTo>
                  <a:pt x="1508124" y="928685"/>
                  <a:pt x="1571775" y="917768"/>
                  <a:pt x="1597006" y="920884"/>
                </a:cubicBezTo>
                <a:cubicBezTo>
                  <a:pt x="1604381" y="921859"/>
                  <a:pt x="1603603" y="926146"/>
                  <a:pt x="1597589" y="934530"/>
                </a:cubicBezTo>
                <a:cubicBezTo>
                  <a:pt x="1561880" y="983059"/>
                  <a:pt x="1492020" y="1001574"/>
                  <a:pt x="1435156" y="1003132"/>
                </a:cubicBezTo>
                <a:close/>
                <a:moveTo>
                  <a:pt x="1341425" y="939988"/>
                </a:moveTo>
                <a:cubicBezTo>
                  <a:pt x="1346666" y="941938"/>
                  <a:pt x="1363162" y="947587"/>
                  <a:pt x="1366656" y="948954"/>
                </a:cubicBezTo>
                <a:cubicBezTo>
                  <a:pt x="1393629" y="981109"/>
                  <a:pt x="1416918" y="1016973"/>
                  <a:pt x="1428560" y="1057702"/>
                </a:cubicBezTo>
                <a:cubicBezTo>
                  <a:pt x="1433218" y="1073880"/>
                  <a:pt x="1436321" y="1098240"/>
                  <a:pt x="1433218" y="1117343"/>
                </a:cubicBezTo>
                <a:cubicBezTo>
                  <a:pt x="1430693" y="1133517"/>
                  <a:pt x="1430889" y="1134301"/>
                  <a:pt x="1420020" y="1125917"/>
                </a:cubicBezTo>
                <a:cubicBezTo>
                  <a:pt x="1406632" y="1115589"/>
                  <a:pt x="1383730" y="1096295"/>
                  <a:pt x="1370150" y="1086550"/>
                </a:cubicBezTo>
                <a:cubicBezTo>
                  <a:pt x="1367625" y="1083821"/>
                  <a:pt x="1369176" y="1085962"/>
                  <a:pt x="1368207" y="1082263"/>
                </a:cubicBezTo>
                <a:cubicBezTo>
                  <a:pt x="1361801" y="1059265"/>
                  <a:pt x="1358117" y="1034900"/>
                  <a:pt x="1346861" y="1013465"/>
                </a:cubicBezTo>
                <a:cubicBezTo>
                  <a:pt x="1355983" y="1014244"/>
                  <a:pt x="1357339" y="1007228"/>
                  <a:pt x="1357339" y="1003911"/>
                </a:cubicBezTo>
                <a:cubicBezTo>
                  <a:pt x="1357339" y="1003132"/>
                  <a:pt x="1359864" y="1007811"/>
                  <a:pt x="1361801" y="1010540"/>
                </a:cubicBezTo>
                <a:cubicBezTo>
                  <a:pt x="1373639" y="1026522"/>
                  <a:pt x="1406245" y="1079142"/>
                  <a:pt x="1415171" y="1097074"/>
                </a:cubicBezTo>
                <a:cubicBezTo>
                  <a:pt x="1416526" y="1099803"/>
                  <a:pt x="1420603" y="1109739"/>
                  <a:pt x="1422545" y="1111689"/>
                </a:cubicBezTo>
                <a:cubicBezTo>
                  <a:pt x="1422350" y="1101944"/>
                  <a:pt x="1404884" y="1065693"/>
                  <a:pt x="1400035" y="1056340"/>
                </a:cubicBezTo>
                <a:cubicBezTo>
                  <a:pt x="1392078" y="1040554"/>
                  <a:pt x="1375195" y="1012490"/>
                  <a:pt x="1365295" y="997483"/>
                </a:cubicBezTo>
                <a:cubicBezTo>
                  <a:pt x="1356952" y="984813"/>
                  <a:pt x="1359281" y="988517"/>
                  <a:pt x="1354623" y="973118"/>
                </a:cubicBezTo>
                <a:cubicBezTo>
                  <a:pt x="1351520" y="962207"/>
                  <a:pt x="1347634" y="950708"/>
                  <a:pt x="1341425" y="939988"/>
                </a:cubicBezTo>
                <a:close/>
                <a:moveTo>
                  <a:pt x="1283015" y="992221"/>
                </a:moveTo>
                <a:cubicBezTo>
                  <a:pt x="1291163" y="996508"/>
                  <a:pt x="1313096" y="1012294"/>
                  <a:pt x="1338709" y="1013465"/>
                </a:cubicBezTo>
                <a:cubicBezTo>
                  <a:pt x="1354427" y="1043283"/>
                  <a:pt x="1369954" y="1119484"/>
                  <a:pt x="1370732" y="1152032"/>
                </a:cubicBezTo>
                <a:cubicBezTo>
                  <a:pt x="1370923" y="1160023"/>
                  <a:pt x="1370923" y="1163923"/>
                  <a:pt x="1365682" y="1161777"/>
                </a:cubicBezTo>
                <a:cubicBezTo>
                  <a:pt x="1351324" y="1156324"/>
                  <a:pt x="1324933" y="1136055"/>
                  <a:pt x="1316976" y="1128255"/>
                </a:cubicBezTo>
                <a:cubicBezTo>
                  <a:pt x="1313096" y="1099607"/>
                  <a:pt x="1308046" y="1065110"/>
                  <a:pt x="1289416" y="1024376"/>
                </a:cubicBezTo>
                <a:cubicBezTo>
                  <a:pt x="1310957" y="1052636"/>
                  <a:pt x="1345501" y="1108960"/>
                  <a:pt x="1356174" y="1138588"/>
                </a:cubicBezTo>
                <a:cubicBezTo>
                  <a:pt x="1356174" y="1125334"/>
                  <a:pt x="1340842" y="1092591"/>
                  <a:pt x="1334050" y="1078946"/>
                </a:cubicBezTo>
                <a:cubicBezTo>
                  <a:pt x="1318332" y="1048545"/>
                  <a:pt x="1298733" y="1021260"/>
                  <a:pt x="1283015" y="992221"/>
                </a:cubicBezTo>
                <a:close/>
                <a:moveTo>
                  <a:pt x="1219364" y="1040162"/>
                </a:moveTo>
                <a:cubicBezTo>
                  <a:pt x="1227125" y="1048349"/>
                  <a:pt x="1238963" y="1059069"/>
                  <a:pt x="1243230" y="1061210"/>
                </a:cubicBezTo>
                <a:cubicBezTo>
                  <a:pt x="1265550" y="1086158"/>
                  <a:pt x="1290194" y="1145016"/>
                  <a:pt x="1297764" y="1167823"/>
                </a:cubicBezTo>
                <a:cubicBezTo>
                  <a:pt x="1292523" y="1130205"/>
                  <a:pt x="1274280" y="1098436"/>
                  <a:pt x="1260113" y="1068618"/>
                </a:cubicBezTo>
                <a:cubicBezTo>
                  <a:pt x="1272342" y="1071543"/>
                  <a:pt x="1279325" y="1062964"/>
                  <a:pt x="1283015" y="1052249"/>
                </a:cubicBezTo>
                <a:cubicBezTo>
                  <a:pt x="1283788" y="1049907"/>
                  <a:pt x="1284953" y="1042891"/>
                  <a:pt x="1285148" y="1040162"/>
                </a:cubicBezTo>
                <a:cubicBezTo>
                  <a:pt x="1300093" y="1057315"/>
                  <a:pt x="1312318" y="1144237"/>
                  <a:pt x="1309019" y="1166652"/>
                </a:cubicBezTo>
                <a:cubicBezTo>
                  <a:pt x="1306303" y="1186142"/>
                  <a:pt x="1309988" y="1189846"/>
                  <a:pt x="1290389" y="1181463"/>
                </a:cubicBezTo>
                <a:cubicBezTo>
                  <a:pt x="1276223" y="1175422"/>
                  <a:pt x="1259144" y="1164506"/>
                  <a:pt x="1255068" y="1157103"/>
                </a:cubicBezTo>
                <a:cubicBezTo>
                  <a:pt x="1253712" y="1154761"/>
                  <a:pt x="1251965" y="1138588"/>
                  <a:pt x="1251187" y="1134105"/>
                </a:cubicBezTo>
                <a:cubicBezTo>
                  <a:pt x="1247306" y="1110327"/>
                  <a:pt x="1231588" y="1058481"/>
                  <a:pt x="1219364" y="1040162"/>
                </a:cubicBezTo>
                <a:close/>
                <a:moveTo>
                  <a:pt x="1233335" y="1094345"/>
                </a:moveTo>
                <a:cubicBezTo>
                  <a:pt x="1242648" y="1121434"/>
                  <a:pt x="1253321" y="1167431"/>
                  <a:pt x="1242065" y="1197641"/>
                </a:cubicBezTo>
                <a:cubicBezTo>
                  <a:pt x="1239154" y="1205240"/>
                  <a:pt x="1238963" y="1204657"/>
                  <a:pt x="1231202" y="1200370"/>
                </a:cubicBezTo>
                <a:cubicBezTo>
                  <a:pt x="1218973" y="1193545"/>
                  <a:pt x="1194133" y="1172110"/>
                  <a:pt x="1185985" y="1159244"/>
                </a:cubicBezTo>
                <a:cubicBezTo>
                  <a:pt x="1184238" y="1132738"/>
                  <a:pt x="1176668" y="1095124"/>
                  <a:pt x="1169489" y="1077192"/>
                </a:cubicBezTo>
                <a:cubicBezTo>
                  <a:pt x="1171818" y="1078755"/>
                  <a:pt x="1184625" y="1087133"/>
                  <a:pt x="1187341" y="1087912"/>
                </a:cubicBezTo>
                <a:cubicBezTo>
                  <a:pt x="1191417" y="1089083"/>
                  <a:pt x="1191030" y="1086937"/>
                  <a:pt x="1193942" y="1085183"/>
                </a:cubicBezTo>
                <a:cubicBezTo>
                  <a:pt x="1206166" y="1108960"/>
                  <a:pt x="1231202" y="1164506"/>
                  <a:pt x="1235469" y="1192379"/>
                </a:cubicBezTo>
                <a:cubicBezTo>
                  <a:pt x="1235469" y="1156128"/>
                  <a:pt x="1214705" y="1109352"/>
                  <a:pt x="1199760" y="1075438"/>
                </a:cubicBezTo>
                <a:cubicBezTo>
                  <a:pt x="1204806" y="1062773"/>
                  <a:pt x="1203059" y="1035875"/>
                  <a:pt x="1200343" y="1023793"/>
                </a:cubicBezTo>
                <a:cubicBezTo>
                  <a:pt x="1205584" y="1027884"/>
                  <a:pt x="1230037" y="1085183"/>
                  <a:pt x="1233335" y="1094345"/>
                </a:cubicBezTo>
                <a:close/>
                <a:moveTo>
                  <a:pt x="1171818" y="1115001"/>
                </a:moveTo>
                <a:cubicBezTo>
                  <a:pt x="1178610" y="1144046"/>
                  <a:pt x="1181130" y="1175030"/>
                  <a:pt x="1175894" y="1204461"/>
                </a:cubicBezTo>
                <a:cubicBezTo>
                  <a:pt x="1173756" y="1216935"/>
                  <a:pt x="1168128" y="1217910"/>
                  <a:pt x="1155518" y="1212452"/>
                </a:cubicBezTo>
                <a:cubicBezTo>
                  <a:pt x="1143484" y="1207190"/>
                  <a:pt x="1129122" y="1192575"/>
                  <a:pt x="1120391" y="1182242"/>
                </a:cubicBezTo>
                <a:cubicBezTo>
                  <a:pt x="1127375" y="1165094"/>
                  <a:pt x="1132811" y="1147162"/>
                  <a:pt x="1136496" y="1128451"/>
                </a:cubicBezTo>
                <a:cubicBezTo>
                  <a:pt x="1145036" y="1141704"/>
                  <a:pt x="1159398" y="1174060"/>
                  <a:pt x="1169293" y="1206411"/>
                </a:cubicBezTo>
                <a:cubicBezTo>
                  <a:pt x="1166381" y="1172693"/>
                  <a:pt x="1146004" y="1120263"/>
                  <a:pt x="1139990" y="1108769"/>
                </a:cubicBezTo>
                <a:cubicBezTo>
                  <a:pt x="1142706" y="1090058"/>
                  <a:pt x="1143484" y="1071543"/>
                  <a:pt x="1142902" y="1052636"/>
                </a:cubicBezTo>
                <a:cubicBezTo>
                  <a:pt x="1155126" y="1061994"/>
                  <a:pt x="1169685" y="1106623"/>
                  <a:pt x="1171818" y="1115001"/>
                </a:cubicBezTo>
                <a:close/>
                <a:moveTo>
                  <a:pt x="1594481" y="740021"/>
                </a:moveTo>
                <a:cubicBezTo>
                  <a:pt x="1573522" y="765748"/>
                  <a:pt x="1487943" y="821293"/>
                  <a:pt x="1450101" y="830651"/>
                </a:cubicBezTo>
                <a:cubicBezTo>
                  <a:pt x="1453595" y="824022"/>
                  <a:pt x="1447576" y="817202"/>
                  <a:pt x="1446221" y="815644"/>
                </a:cubicBezTo>
                <a:cubicBezTo>
                  <a:pt x="1484645" y="795179"/>
                  <a:pt x="1503857" y="771985"/>
                  <a:pt x="1534129" y="736905"/>
                </a:cubicBezTo>
                <a:cubicBezTo>
                  <a:pt x="1544997" y="726964"/>
                  <a:pt x="1558190" y="716832"/>
                  <a:pt x="1572357" y="709815"/>
                </a:cubicBezTo>
                <a:cubicBezTo>
                  <a:pt x="1594677" y="698703"/>
                  <a:pt x="1615054" y="702603"/>
                  <a:pt x="1642414" y="684475"/>
                </a:cubicBezTo>
                <a:cubicBezTo>
                  <a:pt x="1648433" y="680384"/>
                  <a:pt x="1645326" y="686621"/>
                  <a:pt x="1643388" y="692466"/>
                </a:cubicBezTo>
                <a:cubicBezTo>
                  <a:pt x="1622233" y="756782"/>
                  <a:pt x="1573914" y="811357"/>
                  <a:pt x="1508707" y="847603"/>
                </a:cubicBezTo>
                <a:cubicBezTo>
                  <a:pt x="1477075" y="865148"/>
                  <a:pt x="1448741" y="874501"/>
                  <a:pt x="1413620" y="882688"/>
                </a:cubicBezTo>
                <a:cubicBezTo>
                  <a:pt x="1401782" y="885417"/>
                  <a:pt x="1391882" y="887171"/>
                  <a:pt x="1389749" y="885804"/>
                </a:cubicBezTo>
                <a:lnTo>
                  <a:pt x="1375195" y="875280"/>
                </a:lnTo>
                <a:cubicBezTo>
                  <a:pt x="1372284" y="873526"/>
                  <a:pt x="1372866" y="873526"/>
                  <a:pt x="1370150" y="871772"/>
                </a:cubicBezTo>
                <a:cubicBezTo>
                  <a:pt x="1433801" y="867485"/>
                  <a:pt x="1570224" y="785821"/>
                  <a:pt x="1594481" y="740021"/>
                </a:cubicBezTo>
                <a:close/>
                <a:moveTo>
                  <a:pt x="1561494" y="647058"/>
                </a:moveTo>
                <a:cubicBezTo>
                  <a:pt x="1561494" y="656803"/>
                  <a:pt x="1573718" y="659532"/>
                  <a:pt x="1555670" y="692466"/>
                </a:cubicBezTo>
                <a:cubicBezTo>
                  <a:pt x="1539756" y="721898"/>
                  <a:pt x="1481538" y="794008"/>
                  <a:pt x="1442144" y="809407"/>
                </a:cubicBezTo>
                <a:cubicBezTo>
                  <a:pt x="1438846" y="810769"/>
                  <a:pt x="1438068" y="809211"/>
                  <a:pt x="1435548" y="807261"/>
                </a:cubicBezTo>
                <a:cubicBezTo>
                  <a:pt x="1430111" y="803557"/>
                  <a:pt x="1414202" y="795958"/>
                  <a:pt x="1406049" y="795958"/>
                </a:cubicBezTo>
                <a:cubicBezTo>
                  <a:pt x="1476492" y="739046"/>
                  <a:pt x="1556057" y="659919"/>
                  <a:pt x="1597393" y="524856"/>
                </a:cubicBezTo>
                <a:cubicBezTo>
                  <a:pt x="1547713" y="641600"/>
                  <a:pt x="1499198" y="702799"/>
                  <a:pt x="1404106" y="783097"/>
                </a:cubicBezTo>
                <a:cubicBezTo>
                  <a:pt x="1393825" y="791671"/>
                  <a:pt x="1395567" y="792842"/>
                  <a:pt x="1383147" y="792842"/>
                </a:cubicBezTo>
                <a:lnTo>
                  <a:pt x="1395181" y="785238"/>
                </a:lnTo>
                <a:cubicBezTo>
                  <a:pt x="1411677" y="775689"/>
                  <a:pt x="1447576" y="739830"/>
                  <a:pt x="1461743" y="724431"/>
                </a:cubicBezTo>
                <a:cubicBezTo>
                  <a:pt x="1480182" y="704161"/>
                  <a:pt x="1492406" y="689154"/>
                  <a:pt x="1507351" y="667131"/>
                </a:cubicBezTo>
                <a:cubicBezTo>
                  <a:pt x="1518797" y="647254"/>
                  <a:pt x="1531217" y="618994"/>
                  <a:pt x="1521709" y="596187"/>
                </a:cubicBezTo>
                <a:cubicBezTo>
                  <a:pt x="1519575" y="591121"/>
                  <a:pt x="1519380" y="590734"/>
                  <a:pt x="1522678" y="586251"/>
                </a:cubicBezTo>
                <a:cubicBezTo>
                  <a:pt x="1525785" y="581964"/>
                  <a:pt x="1528305" y="577285"/>
                  <a:pt x="1531026" y="572606"/>
                </a:cubicBezTo>
                <a:cubicBezTo>
                  <a:pt x="1560716" y="513552"/>
                  <a:pt x="1556639" y="529143"/>
                  <a:pt x="1602825" y="491724"/>
                </a:cubicBezTo>
                <a:cubicBezTo>
                  <a:pt x="1611946" y="484318"/>
                  <a:pt x="1615245" y="474183"/>
                  <a:pt x="1614472" y="490165"/>
                </a:cubicBezTo>
                <a:cubicBezTo>
                  <a:pt x="1612142" y="542984"/>
                  <a:pt x="1599336" y="586638"/>
                  <a:pt x="1572940" y="631076"/>
                </a:cubicBezTo>
                <a:cubicBezTo>
                  <a:pt x="1571584" y="633217"/>
                  <a:pt x="1561494" y="646470"/>
                  <a:pt x="1561494" y="647058"/>
                </a:cubicBezTo>
                <a:close/>
                <a:moveTo>
                  <a:pt x="1581871" y="849553"/>
                </a:moveTo>
                <a:cubicBezTo>
                  <a:pt x="1556253" y="870214"/>
                  <a:pt x="1414779" y="910948"/>
                  <a:pt x="1406632" y="901982"/>
                </a:cubicBezTo>
                <a:cubicBezTo>
                  <a:pt x="1405080" y="901399"/>
                  <a:pt x="1400226" y="895162"/>
                  <a:pt x="1399257" y="893599"/>
                </a:cubicBezTo>
                <a:cubicBezTo>
                  <a:pt x="1454178" y="880346"/>
                  <a:pt x="1477461" y="875084"/>
                  <a:pt x="1528697" y="845658"/>
                </a:cubicBezTo>
                <a:cubicBezTo>
                  <a:pt x="1536845" y="840200"/>
                  <a:pt x="1576434" y="810186"/>
                  <a:pt x="1576629" y="810186"/>
                </a:cubicBezTo>
                <a:cubicBezTo>
                  <a:pt x="1591183" y="805899"/>
                  <a:pt x="1616992" y="806095"/>
                  <a:pt x="1632519" y="810573"/>
                </a:cubicBezTo>
                <a:cubicBezTo>
                  <a:pt x="1643388" y="813694"/>
                  <a:pt x="1639894" y="816227"/>
                  <a:pt x="1633880" y="824414"/>
                </a:cubicBezTo>
                <a:cubicBezTo>
                  <a:pt x="1585555" y="890091"/>
                  <a:pt x="1502883" y="933947"/>
                  <a:pt x="1417304" y="939400"/>
                </a:cubicBezTo>
                <a:cubicBezTo>
                  <a:pt x="1421185" y="926343"/>
                  <a:pt x="1414779" y="917768"/>
                  <a:pt x="1412646" y="910948"/>
                </a:cubicBezTo>
                <a:cubicBezTo>
                  <a:pt x="1456311" y="909973"/>
                  <a:pt x="1567894" y="868656"/>
                  <a:pt x="1581871" y="849553"/>
                </a:cubicBezTo>
                <a:close/>
                <a:moveTo>
                  <a:pt x="1511232" y="591900"/>
                </a:moveTo>
                <a:cubicBezTo>
                  <a:pt x="1511232" y="595996"/>
                  <a:pt x="1523456" y="605741"/>
                  <a:pt x="1514143" y="634971"/>
                </a:cubicBezTo>
                <a:cubicBezTo>
                  <a:pt x="1507351" y="660698"/>
                  <a:pt x="1467180" y="710595"/>
                  <a:pt x="1450101" y="724235"/>
                </a:cubicBezTo>
                <a:cubicBezTo>
                  <a:pt x="1450879" y="722677"/>
                  <a:pt x="1451652" y="721898"/>
                  <a:pt x="1451652" y="719561"/>
                </a:cubicBezTo>
                <a:cubicBezTo>
                  <a:pt x="1451652" y="714299"/>
                  <a:pt x="1434965" y="709031"/>
                  <a:pt x="1428946" y="708448"/>
                </a:cubicBezTo>
                <a:cubicBezTo>
                  <a:pt x="1479600" y="641208"/>
                  <a:pt x="1525785" y="496791"/>
                  <a:pt x="1516081" y="501274"/>
                </a:cubicBezTo>
                <a:cubicBezTo>
                  <a:pt x="1513170" y="531676"/>
                  <a:pt x="1448936" y="674539"/>
                  <a:pt x="1416918" y="708061"/>
                </a:cubicBezTo>
                <a:cubicBezTo>
                  <a:pt x="1414589" y="708252"/>
                  <a:pt x="1407987" y="707473"/>
                  <a:pt x="1400422" y="709227"/>
                </a:cubicBezTo>
                <a:cubicBezTo>
                  <a:pt x="1402169" y="708061"/>
                  <a:pt x="1403137" y="707473"/>
                  <a:pt x="1404689" y="706111"/>
                </a:cubicBezTo>
                <a:cubicBezTo>
                  <a:pt x="1433991" y="680580"/>
                  <a:pt x="1462325" y="622693"/>
                  <a:pt x="1475719" y="577868"/>
                </a:cubicBezTo>
                <a:cubicBezTo>
                  <a:pt x="1478626" y="568319"/>
                  <a:pt x="1492020" y="523881"/>
                  <a:pt x="1476106" y="520182"/>
                </a:cubicBezTo>
                <a:cubicBezTo>
                  <a:pt x="1488912" y="489775"/>
                  <a:pt x="1497065" y="454109"/>
                  <a:pt x="1499781" y="441246"/>
                </a:cubicBezTo>
                <a:cubicBezTo>
                  <a:pt x="1506769" y="406554"/>
                  <a:pt x="1537236" y="393691"/>
                  <a:pt x="1553341" y="373227"/>
                </a:cubicBezTo>
                <a:cubicBezTo>
                  <a:pt x="1555284" y="370693"/>
                  <a:pt x="1560520" y="361923"/>
                  <a:pt x="1561102" y="368744"/>
                </a:cubicBezTo>
                <a:cubicBezTo>
                  <a:pt x="1564014" y="411037"/>
                  <a:pt x="1562658" y="442610"/>
                  <a:pt x="1555475" y="484123"/>
                </a:cubicBezTo>
                <a:cubicBezTo>
                  <a:pt x="1551207" y="506928"/>
                  <a:pt x="1530444" y="567344"/>
                  <a:pt x="1511232" y="591900"/>
                </a:cubicBezTo>
                <a:close/>
                <a:moveTo>
                  <a:pt x="859574" y="749183"/>
                </a:moveTo>
                <a:cubicBezTo>
                  <a:pt x="867917" y="746258"/>
                  <a:pt x="881306" y="738076"/>
                  <a:pt x="890623" y="728914"/>
                </a:cubicBezTo>
                <a:cubicBezTo>
                  <a:pt x="886933" y="737292"/>
                  <a:pt x="884218" y="744700"/>
                  <a:pt x="881306" y="752108"/>
                </a:cubicBezTo>
                <a:cubicBezTo>
                  <a:pt x="874323" y="750937"/>
                  <a:pt x="866948" y="749962"/>
                  <a:pt x="859574" y="749183"/>
                </a:cubicBezTo>
                <a:close/>
                <a:moveTo>
                  <a:pt x="898580" y="736905"/>
                </a:moveTo>
                <a:cubicBezTo>
                  <a:pt x="898580" y="747037"/>
                  <a:pt x="901100" y="753470"/>
                  <a:pt x="902461" y="756591"/>
                </a:cubicBezTo>
                <a:cubicBezTo>
                  <a:pt x="897024" y="755224"/>
                  <a:pt x="891788" y="754053"/>
                  <a:pt x="886160" y="753083"/>
                </a:cubicBezTo>
                <a:cubicBezTo>
                  <a:pt x="889067" y="750354"/>
                  <a:pt x="894695" y="742750"/>
                  <a:pt x="898580" y="736905"/>
                </a:cubicBezTo>
                <a:close/>
                <a:moveTo>
                  <a:pt x="935448" y="730472"/>
                </a:moveTo>
                <a:cubicBezTo>
                  <a:pt x="941272" y="723652"/>
                  <a:pt x="960680" y="680967"/>
                  <a:pt x="966112" y="667523"/>
                </a:cubicBezTo>
                <a:cubicBezTo>
                  <a:pt x="966307" y="679213"/>
                  <a:pt x="970961" y="692079"/>
                  <a:pt x="973486" y="696949"/>
                </a:cubicBezTo>
                <a:cubicBezTo>
                  <a:pt x="973873" y="699482"/>
                  <a:pt x="964947" y="719365"/>
                  <a:pt x="963004" y="722873"/>
                </a:cubicBezTo>
                <a:lnTo>
                  <a:pt x="956799" y="734759"/>
                </a:lnTo>
                <a:cubicBezTo>
                  <a:pt x="954470" y="738855"/>
                  <a:pt x="952527" y="742946"/>
                  <a:pt x="950007" y="746650"/>
                </a:cubicBezTo>
                <a:cubicBezTo>
                  <a:pt x="948842" y="748404"/>
                  <a:pt x="947482" y="749962"/>
                  <a:pt x="946317" y="751520"/>
                </a:cubicBezTo>
                <a:cubicBezTo>
                  <a:pt x="944184" y="754445"/>
                  <a:pt x="936422" y="763798"/>
                  <a:pt x="933119" y="765552"/>
                </a:cubicBezTo>
                <a:cubicBezTo>
                  <a:pt x="926327" y="763019"/>
                  <a:pt x="919344" y="760878"/>
                  <a:pt x="912356" y="758928"/>
                </a:cubicBezTo>
                <a:cubicBezTo>
                  <a:pt x="904790" y="740021"/>
                  <a:pt x="901879" y="724823"/>
                  <a:pt x="911191" y="697341"/>
                </a:cubicBezTo>
                <a:cubicBezTo>
                  <a:pt x="911773" y="695587"/>
                  <a:pt x="912938" y="694029"/>
                  <a:pt x="914298" y="692662"/>
                </a:cubicBezTo>
                <a:cubicBezTo>
                  <a:pt x="920117" y="686425"/>
                  <a:pt x="943019" y="667327"/>
                  <a:pt x="951945" y="656411"/>
                </a:cubicBezTo>
                <a:cubicBezTo>
                  <a:pt x="948064" y="673564"/>
                  <a:pt x="938360" y="711760"/>
                  <a:pt x="935448" y="730472"/>
                </a:cubicBezTo>
                <a:close/>
                <a:moveTo>
                  <a:pt x="989591" y="675318"/>
                </a:moveTo>
                <a:cubicBezTo>
                  <a:pt x="992312" y="662648"/>
                  <a:pt x="993085" y="660115"/>
                  <a:pt x="993863" y="656803"/>
                </a:cubicBezTo>
                <a:cubicBezTo>
                  <a:pt x="999491" y="637313"/>
                  <a:pt x="1007834" y="618602"/>
                  <a:pt x="1014240" y="611003"/>
                </a:cubicBezTo>
                <a:cubicBezTo>
                  <a:pt x="1019089" y="611586"/>
                  <a:pt x="1025686" y="611973"/>
                  <a:pt x="1030927" y="610219"/>
                </a:cubicBezTo>
                <a:cubicBezTo>
                  <a:pt x="1005314" y="647837"/>
                  <a:pt x="994832" y="700457"/>
                  <a:pt x="1016760" y="729889"/>
                </a:cubicBezTo>
                <a:cubicBezTo>
                  <a:pt x="1012493" y="729497"/>
                  <a:pt x="999295" y="719365"/>
                  <a:pt x="995610" y="715661"/>
                </a:cubicBezTo>
                <a:cubicBezTo>
                  <a:pt x="971739" y="691687"/>
                  <a:pt x="967472" y="646666"/>
                  <a:pt x="977949" y="615677"/>
                </a:cubicBezTo>
                <a:cubicBezTo>
                  <a:pt x="980665" y="607686"/>
                  <a:pt x="976398" y="610219"/>
                  <a:pt x="991730" y="604178"/>
                </a:cubicBezTo>
                <a:cubicBezTo>
                  <a:pt x="994445" y="603203"/>
                  <a:pt x="996579" y="601841"/>
                  <a:pt x="999104" y="601258"/>
                </a:cubicBezTo>
                <a:cubicBezTo>
                  <a:pt x="999295" y="604374"/>
                  <a:pt x="1002593" y="607299"/>
                  <a:pt x="1003567" y="607495"/>
                </a:cubicBezTo>
                <a:cubicBezTo>
                  <a:pt x="989591" y="636338"/>
                  <a:pt x="989591" y="664985"/>
                  <a:pt x="989591" y="675318"/>
                </a:cubicBezTo>
                <a:close/>
                <a:moveTo>
                  <a:pt x="969219" y="730472"/>
                </a:moveTo>
                <a:cubicBezTo>
                  <a:pt x="970770" y="736322"/>
                  <a:pt x="983963" y="768090"/>
                  <a:pt x="999104" y="772181"/>
                </a:cubicBezTo>
                <a:cubicBezTo>
                  <a:pt x="992503" y="758536"/>
                  <a:pt x="981639" y="742946"/>
                  <a:pt x="981830" y="713128"/>
                </a:cubicBezTo>
                <a:cubicBezTo>
                  <a:pt x="985324" y="715464"/>
                  <a:pt x="986102" y="717997"/>
                  <a:pt x="989400" y="721315"/>
                </a:cubicBezTo>
                <a:cubicBezTo>
                  <a:pt x="990951" y="722873"/>
                  <a:pt x="993085" y="724627"/>
                  <a:pt x="994832" y="726185"/>
                </a:cubicBezTo>
                <a:cubicBezTo>
                  <a:pt x="1003758" y="733980"/>
                  <a:pt x="1001820" y="727552"/>
                  <a:pt x="1005314" y="736905"/>
                </a:cubicBezTo>
                <a:cubicBezTo>
                  <a:pt x="1013658" y="762240"/>
                  <a:pt x="1028793" y="778614"/>
                  <a:pt x="1042378" y="792646"/>
                </a:cubicBezTo>
                <a:cubicBezTo>
                  <a:pt x="1008999" y="805507"/>
                  <a:pt x="962618" y="786605"/>
                  <a:pt x="958737" y="749766"/>
                </a:cubicBezTo>
                <a:cubicBezTo>
                  <a:pt x="964365" y="740996"/>
                  <a:pt x="967859" y="733201"/>
                  <a:pt x="969219" y="730472"/>
                </a:cubicBezTo>
                <a:close/>
                <a:moveTo>
                  <a:pt x="1006087" y="802974"/>
                </a:moveTo>
                <a:cubicBezTo>
                  <a:pt x="1006283" y="802974"/>
                  <a:pt x="1020450" y="805311"/>
                  <a:pt x="1028211" y="803753"/>
                </a:cubicBezTo>
                <a:cubicBezTo>
                  <a:pt x="1044898" y="821489"/>
                  <a:pt x="1065084" y="833767"/>
                  <a:pt x="1087595" y="842341"/>
                </a:cubicBezTo>
                <a:cubicBezTo>
                  <a:pt x="1086626" y="839808"/>
                  <a:pt x="1088368" y="841562"/>
                  <a:pt x="1081967" y="837863"/>
                </a:cubicBezTo>
                <a:cubicBezTo>
                  <a:pt x="1067414" y="829088"/>
                  <a:pt x="1051304" y="815448"/>
                  <a:pt x="1042182" y="801416"/>
                </a:cubicBezTo>
                <a:cubicBezTo>
                  <a:pt x="1046259" y="801416"/>
                  <a:pt x="1047037" y="800049"/>
                  <a:pt x="1048588" y="800049"/>
                </a:cubicBezTo>
                <a:cubicBezTo>
                  <a:pt x="1057127" y="804924"/>
                  <a:pt x="1087399" y="824022"/>
                  <a:pt x="1098654" y="844095"/>
                </a:cubicBezTo>
                <a:cubicBezTo>
                  <a:pt x="1093027" y="847216"/>
                  <a:pt x="1080024" y="850528"/>
                  <a:pt x="1071294" y="850528"/>
                </a:cubicBezTo>
                <a:cubicBezTo>
                  <a:pt x="1065471" y="850528"/>
                  <a:pt x="1061204" y="849357"/>
                  <a:pt x="1058096" y="847995"/>
                </a:cubicBezTo>
                <a:cubicBezTo>
                  <a:pt x="1041991" y="830651"/>
                  <a:pt x="1024913" y="816031"/>
                  <a:pt x="1006087" y="802974"/>
                </a:cubicBezTo>
                <a:close/>
                <a:moveTo>
                  <a:pt x="951167" y="758149"/>
                </a:moveTo>
                <a:cubicBezTo>
                  <a:pt x="953109" y="764582"/>
                  <a:pt x="958350" y="772960"/>
                  <a:pt x="961844" y="777639"/>
                </a:cubicBezTo>
                <a:cubicBezTo>
                  <a:pt x="955243" y="774518"/>
                  <a:pt x="948451" y="771598"/>
                  <a:pt x="941468" y="768869"/>
                </a:cubicBezTo>
                <a:cubicBezTo>
                  <a:pt x="944374" y="766919"/>
                  <a:pt x="949033" y="761265"/>
                  <a:pt x="951167" y="758149"/>
                </a:cubicBezTo>
                <a:close/>
                <a:moveTo>
                  <a:pt x="832791" y="728914"/>
                </a:moveTo>
                <a:cubicBezTo>
                  <a:pt x="833956" y="729889"/>
                  <a:pt x="842108" y="747429"/>
                  <a:pt x="842299" y="747821"/>
                </a:cubicBezTo>
                <a:cubicBezTo>
                  <a:pt x="839001" y="747821"/>
                  <a:pt x="835703" y="747625"/>
                  <a:pt x="832404" y="747625"/>
                </a:cubicBezTo>
                <a:cubicBezTo>
                  <a:pt x="832013" y="746454"/>
                  <a:pt x="832791" y="742363"/>
                  <a:pt x="832791" y="728914"/>
                </a:cubicBezTo>
                <a:close/>
                <a:moveTo>
                  <a:pt x="802324" y="722481"/>
                </a:moveTo>
                <a:cubicBezTo>
                  <a:pt x="799412" y="710790"/>
                  <a:pt x="792429" y="697537"/>
                  <a:pt x="787379" y="689350"/>
                </a:cubicBezTo>
                <a:cubicBezTo>
                  <a:pt x="782529" y="681359"/>
                  <a:pt x="778453" y="681746"/>
                  <a:pt x="770496" y="674730"/>
                </a:cubicBezTo>
                <a:cubicBezTo>
                  <a:pt x="768362" y="672976"/>
                  <a:pt x="765646" y="670443"/>
                  <a:pt x="763703" y="669081"/>
                </a:cubicBezTo>
                <a:cubicBezTo>
                  <a:pt x="763703" y="701628"/>
                  <a:pt x="748568" y="695974"/>
                  <a:pt x="767007" y="718586"/>
                </a:cubicBezTo>
                <a:cubicBezTo>
                  <a:pt x="773407" y="726381"/>
                  <a:pt x="795727" y="742167"/>
                  <a:pt x="806204" y="744700"/>
                </a:cubicBezTo>
                <a:cubicBezTo>
                  <a:pt x="821732" y="724235"/>
                  <a:pt x="827550" y="682530"/>
                  <a:pt x="810281" y="662648"/>
                </a:cubicBezTo>
                <a:cubicBezTo>
                  <a:pt x="810281" y="682138"/>
                  <a:pt x="800772" y="687596"/>
                  <a:pt x="801937" y="695195"/>
                </a:cubicBezTo>
                <a:cubicBezTo>
                  <a:pt x="804071" y="710202"/>
                  <a:pt x="805235" y="710006"/>
                  <a:pt x="805431" y="723848"/>
                </a:cubicBezTo>
                <a:cubicBezTo>
                  <a:pt x="805431" y="736126"/>
                  <a:pt x="803684" y="727939"/>
                  <a:pt x="802324" y="722481"/>
                </a:cubicBezTo>
                <a:close/>
                <a:moveTo>
                  <a:pt x="796309" y="749183"/>
                </a:moveTo>
                <a:cubicBezTo>
                  <a:pt x="787966" y="746258"/>
                  <a:pt x="774572" y="738076"/>
                  <a:pt x="765260" y="728914"/>
                </a:cubicBezTo>
                <a:cubicBezTo>
                  <a:pt x="768944" y="737292"/>
                  <a:pt x="771660" y="744700"/>
                  <a:pt x="774572" y="752108"/>
                </a:cubicBezTo>
                <a:cubicBezTo>
                  <a:pt x="781751" y="750937"/>
                  <a:pt x="788935" y="749962"/>
                  <a:pt x="796309" y="749183"/>
                </a:cubicBezTo>
                <a:close/>
                <a:moveTo>
                  <a:pt x="757493" y="736905"/>
                </a:moveTo>
                <a:cubicBezTo>
                  <a:pt x="757493" y="747037"/>
                  <a:pt x="754973" y="753470"/>
                  <a:pt x="753613" y="756591"/>
                </a:cubicBezTo>
                <a:cubicBezTo>
                  <a:pt x="759050" y="755224"/>
                  <a:pt x="764286" y="754053"/>
                  <a:pt x="769913" y="753083"/>
                </a:cubicBezTo>
                <a:cubicBezTo>
                  <a:pt x="767007" y="750354"/>
                  <a:pt x="761183" y="742750"/>
                  <a:pt x="757493" y="736905"/>
                </a:cubicBezTo>
                <a:close/>
                <a:moveTo>
                  <a:pt x="720625" y="730472"/>
                </a:moveTo>
                <a:cubicBezTo>
                  <a:pt x="714802" y="723652"/>
                  <a:pt x="695394" y="680967"/>
                  <a:pt x="689962" y="667523"/>
                </a:cubicBezTo>
                <a:cubicBezTo>
                  <a:pt x="689766" y="679213"/>
                  <a:pt x="685113" y="692079"/>
                  <a:pt x="682587" y="696949"/>
                </a:cubicBezTo>
                <a:cubicBezTo>
                  <a:pt x="682201" y="699482"/>
                  <a:pt x="691127" y="719365"/>
                  <a:pt x="693070" y="722873"/>
                </a:cubicBezTo>
                <a:lnTo>
                  <a:pt x="699280" y="734759"/>
                </a:lnTo>
                <a:cubicBezTo>
                  <a:pt x="701604" y="738855"/>
                  <a:pt x="703547" y="742946"/>
                  <a:pt x="706072" y="746650"/>
                </a:cubicBezTo>
                <a:cubicBezTo>
                  <a:pt x="707232" y="748404"/>
                  <a:pt x="708592" y="749962"/>
                  <a:pt x="709757" y="751520"/>
                </a:cubicBezTo>
                <a:cubicBezTo>
                  <a:pt x="711890" y="754445"/>
                  <a:pt x="719651" y="763798"/>
                  <a:pt x="722955" y="765552"/>
                </a:cubicBezTo>
                <a:cubicBezTo>
                  <a:pt x="729747" y="763019"/>
                  <a:pt x="736730" y="760878"/>
                  <a:pt x="743718" y="758928"/>
                </a:cubicBezTo>
                <a:cubicBezTo>
                  <a:pt x="751283" y="740021"/>
                  <a:pt x="754195" y="724823"/>
                  <a:pt x="744883" y="697341"/>
                </a:cubicBezTo>
                <a:cubicBezTo>
                  <a:pt x="744300" y="695587"/>
                  <a:pt x="743136" y="694029"/>
                  <a:pt x="741775" y="692662"/>
                </a:cubicBezTo>
                <a:cubicBezTo>
                  <a:pt x="735957" y="686425"/>
                  <a:pt x="713055" y="667327"/>
                  <a:pt x="704129" y="656411"/>
                </a:cubicBezTo>
                <a:cubicBezTo>
                  <a:pt x="708010" y="673564"/>
                  <a:pt x="717714" y="711760"/>
                  <a:pt x="720625" y="730472"/>
                </a:cubicBezTo>
                <a:close/>
                <a:moveTo>
                  <a:pt x="666483" y="675318"/>
                </a:moveTo>
                <a:cubicBezTo>
                  <a:pt x="663762" y="662648"/>
                  <a:pt x="662989" y="660115"/>
                  <a:pt x="662211" y="656803"/>
                </a:cubicBezTo>
                <a:cubicBezTo>
                  <a:pt x="656583" y="637313"/>
                  <a:pt x="648239" y="618602"/>
                  <a:pt x="641834" y="611003"/>
                </a:cubicBezTo>
                <a:cubicBezTo>
                  <a:pt x="636984" y="611586"/>
                  <a:pt x="630388" y="611973"/>
                  <a:pt x="625147" y="610219"/>
                </a:cubicBezTo>
                <a:cubicBezTo>
                  <a:pt x="650760" y="647837"/>
                  <a:pt x="661242" y="700457"/>
                  <a:pt x="639314" y="729889"/>
                </a:cubicBezTo>
                <a:cubicBezTo>
                  <a:pt x="643581" y="729497"/>
                  <a:pt x="656779" y="719365"/>
                  <a:pt x="660464" y="715661"/>
                </a:cubicBezTo>
                <a:cubicBezTo>
                  <a:pt x="684335" y="691687"/>
                  <a:pt x="688602" y="646666"/>
                  <a:pt x="678125" y="615677"/>
                </a:cubicBezTo>
                <a:cubicBezTo>
                  <a:pt x="675409" y="607686"/>
                  <a:pt x="679676" y="610219"/>
                  <a:pt x="664344" y="604178"/>
                </a:cubicBezTo>
                <a:cubicBezTo>
                  <a:pt x="661628" y="603203"/>
                  <a:pt x="659495" y="601841"/>
                  <a:pt x="656970" y="601258"/>
                </a:cubicBezTo>
                <a:cubicBezTo>
                  <a:pt x="656779" y="604374"/>
                  <a:pt x="653481" y="607299"/>
                  <a:pt x="652507" y="607495"/>
                </a:cubicBezTo>
                <a:cubicBezTo>
                  <a:pt x="666483" y="636338"/>
                  <a:pt x="666483" y="664985"/>
                  <a:pt x="666483" y="675318"/>
                </a:cubicBezTo>
                <a:close/>
                <a:moveTo>
                  <a:pt x="686860" y="730472"/>
                </a:moveTo>
                <a:cubicBezTo>
                  <a:pt x="685303" y="736322"/>
                  <a:pt x="672110" y="768090"/>
                  <a:pt x="656970" y="772181"/>
                </a:cubicBezTo>
                <a:cubicBezTo>
                  <a:pt x="663571" y="758536"/>
                  <a:pt x="674440" y="742946"/>
                  <a:pt x="674244" y="713128"/>
                </a:cubicBezTo>
                <a:cubicBezTo>
                  <a:pt x="670750" y="715464"/>
                  <a:pt x="669972" y="717997"/>
                  <a:pt x="666674" y="721315"/>
                </a:cubicBezTo>
                <a:cubicBezTo>
                  <a:pt x="665122" y="722873"/>
                  <a:pt x="662989" y="724627"/>
                  <a:pt x="661242" y="726185"/>
                </a:cubicBezTo>
                <a:cubicBezTo>
                  <a:pt x="652316" y="733980"/>
                  <a:pt x="654254" y="727552"/>
                  <a:pt x="650760" y="736905"/>
                </a:cubicBezTo>
                <a:cubicBezTo>
                  <a:pt x="642416" y="762240"/>
                  <a:pt x="627280" y="778614"/>
                  <a:pt x="613696" y="792646"/>
                </a:cubicBezTo>
                <a:cubicBezTo>
                  <a:pt x="647075" y="805507"/>
                  <a:pt x="693456" y="786605"/>
                  <a:pt x="697337" y="749766"/>
                </a:cubicBezTo>
                <a:cubicBezTo>
                  <a:pt x="691709" y="740996"/>
                  <a:pt x="688215" y="733201"/>
                  <a:pt x="686860" y="730472"/>
                </a:cubicBezTo>
                <a:close/>
                <a:moveTo>
                  <a:pt x="649987" y="802974"/>
                </a:moveTo>
                <a:cubicBezTo>
                  <a:pt x="649791" y="802974"/>
                  <a:pt x="635624" y="805311"/>
                  <a:pt x="627863" y="803753"/>
                </a:cubicBezTo>
                <a:cubicBezTo>
                  <a:pt x="611176" y="821489"/>
                  <a:pt x="590989" y="833767"/>
                  <a:pt x="568479" y="842341"/>
                </a:cubicBezTo>
                <a:cubicBezTo>
                  <a:pt x="569448" y="839808"/>
                  <a:pt x="567706" y="841562"/>
                  <a:pt x="574107" y="837863"/>
                </a:cubicBezTo>
                <a:cubicBezTo>
                  <a:pt x="588660" y="829088"/>
                  <a:pt x="604770" y="815448"/>
                  <a:pt x="613892" y="801416"/>
                </a:cubicBezTo>
                <a:cubicBezTo>
                  <a:pt x="609815" y="801416"/>
                  <a:pt x="609037" y="800049"/>
                  <a:pt x="607486" y="800049"/>
                </a:cubicBezTo>
                <a:cubicBezTo>
                  <a:pt x="598946" y="804924"/>
                  <a:pt x="568675" y="824022"/>
                  <a:pt x="557420" y="844095"/>
                </a:cubicBezTo>
                <a:cubicBezTo>
                  <a:pt x="563047" y="847216"/>
                  <a:pt x="576049" y="850528"/>
                  <a:pt x="584780" y="850528"/>
                </a:cubicBezTo>
                <a:cubicBezTo>
                  <a:pt x="590603" y="850528"/>
                  <a:pt x="594870" y="849357"/>
                  <a:pt x="597978" y="847995"/>
                </a:cubicBezTo>
                <a:cubicBezTo>
                  <a:pt x="614082" y="830651"/>
                  <a:pt x="631161" y="816031"/>
                  <a:pt x="649987" y="802974"/>
                </a:cubicBezTo>
                <a:close/>
                <a:moveTo>
                  <a:pt x="704907" y="758149"/>
                </a:moveTo>
                <a:cubicBezTo>
                  <a:pt x="702964" y="764582"/>
                  <a:pt x="697723" y="772960"/>
                  <a:pt x="694229" y="777639"/>
                </a:cubicBezTo>
                <a:cubicBezTo>
                  <a:pt x="700831" y="774518"/>
                  <a:pt x="707623" y="771598"/>
                  <a:pt x="714606" y="768869"/>
                </a:cubicBezTo>
                <a:cubicBezTo>
                  <a:pt x="711699" y="766919"/>
                  <a:pt x="707041" y="761265"/>
                  <a:pt x="704907" y="758149"/>
                </a:cubicBezTo>
                <a:close/>
                <a:moveTo>
                  <a:pt x="823283" y="728914"/>
                </a:moveTo>
                <a:cubicBezTo>
                  <a:pt x="822118" y="729889"/>
                  <a:pt x="813965" y="747429"/>
                  <a:pt x="813775" y="747821"/>
                </a:cubicBezTo>
                <a:cubicBezTo>
                  <a:pt x="817073" y="747821"/>
                  <a:pt x="820371" y="747625"/>
                  <a:pt x="823669" y="747625"/>
                </a:cubicBezTo>
                <a:cubicBezTo>
                  <a:pt x="824061" y="746454"/>
                  <a:pt x="823283" y="742363"/>
                  <a:pt x="823283" y="728914"/>
                </a:cubicBezTo>
                <a:close/>
                <a:moveTo>
                  <a:pt x="853554" y="722481"/>
                </a:moveTo>
                <a:cubicBezTo>
                  <a:pt x="856466" y="710790"/>
                  <a:pt x="863454" y="697537"/>
                  <a:pt x="868499" y="689350"/>
                </a:cubicBezTo>
                <a:cubicBezTo>
                  <a:pt x="873349" y="681359"/>
                  <a:pt x="877425" y="681746"/>
                  <a:pt x="885382" y="674730"/>
                </a:cubicBezTo>
                <a:cubicBezTo>
                  <a:pt x="887516" y="672976"/>
                  <a:pt x="890232" y="670443"/>
                  <a:pt x="892175" y="669081"/>
                </a:cubicBezTo>
                <a:cubicBezTo>
                  <a:pt x="892175" y="701628"/>
                  <a:pt x="907310" y="695974"/>
                  <a:pt x="888876" y="718586"/>
                </a:cubicBezTo>
                <a:cubicBezTo>
                  <a:pt x="882471" y="726381"/>
                  <a:pt x="860156" y="742167"/>
                  <a:pt x="849674" y="744700"/>
                </a:cubicBezTo>
                <a:cubicBezTo>
                  <a:pt x="834151" y="724235"/>
                  <a:pt x="828328" y="682530"/>
                  <a:pt x="845597" y="662648"/>
                </a:cubicBezTo>
                <a:cubicBezTo>
                  <a:pt x="845597" y="682138"/>
                  <a:pt x="855111" y="687596"/>
                  <a:pt x="853946" y="695195"/>
                </a:cubicBezTo>
                <a:cubicBezTo>
                  <a:pt x="851807" y="710202"/>
                  <a:pt x="850643" y="710006"/>
                  <a:pt x="850452" y="723848"/>
                </a:cubicBezTo>
                <a:cubicBezTo>
                  <a:pt x="850643" y="736126"/>
                  <a:pt x="852199" y="727939"/>
                  <a:pt x="853554" y="722481"/>
                </a:cubicBezTo>
                <a:close/>
                <a:moveTo>
                  <a:pt x="682974" y="578451"/>
                </a:moveTo>
                <a:cubicBezTo>
                  <a:pt x="665318" y="555845"/>
                  <a:pt x="628445" y="528756"/>
                  <a:pt x="599915" y="520961"/>
                </a:cubicBezTo>
                <a:cubicBezTo>
                  <a:pt x="616025" y="520961"/>
                  <a:pt x="629414" y="523494"/>
                  <a:pt x="642225" y="530510"/>
                </a:cubicBezTo>
                <a:cubicBezTo>
                  <a:pt x="665509" y="543567"/>
                  <a:pt x="673466" y="557016"/>
                  <a:pt x="682974" y="578451"/>
                </a:cubicBezTo>
                <a:close/>
                <a:moveTo>
                  <a:pt x="628058" y="590342"/>
                </a:moveTo>
                <a:cubicBezTo>
                  <a:pt x="610593" y="588784"/>
                  <a:pt x="596813" y="572219"/>
                  <a:pt x="598946" y="570656"/>
                </a:cubicBezTo>
                <a:cubicBezTo>
                  <a:pt x="600111" y="569098"/>
                  <a:pt x="627084" y="576506"/>
                  <a:pt x="628058" y="590342"/>
                </a:cubicBezTo>
                <a:close/>
                <a:moveTo>
                  <a:pt x="725279" y="552533"/>
                </a:moveTo>
                <a:cubicBezTo>
                  <a:pt x="723924" y="551950"/>
                  <a:pt x="701995" y="515110"/>
                  <a:pt x="670554" y="504199"/>
                </a:cubicBezTo>
                <a:cubicBezTo>
                  <a:pt x="666674" y="502248"/>
                  <a:pt x="663179" y="502248"/>
                  <a:pt x="660855" y="498935"/>
                </a:cubicBezTo>
                <a:cubicBezTo>
                  <a:pt x="675599" y="498935"/>
                  <a:pt x="689184" y="503028"/>
                  <a:pt x="700053" y="511019"/>
                </a:cubicBezTo>
                <a:cubicBezTo>
                  <a:pt x="719265" y="524856"/>
                  <a:pt x="725475" y="547658"/>
                  <a:pt x="725279" y="552533"/>
                </a:cubicBezTo>
                <a:close/>
                <a:moveTo>
                  <a:pt x="441564" y="272855"/>
                </a:moveTo>
                <a:cubicBezTo>
                  <a:pt x="433995" y="272855"/>
                  <a:pt x="414007" y="276948"/>
                  <a:pt x="412648" y="289226"/>
                </a:cubicBezTo>
                <a:cubicBezTo>
                  <a:pt x="411678" y="297412"/>
                  <a:pt x="435354" y="303259"/>
                  <a:pt x="441176" y="311835"/>
                </a:cubicBezTo>
                <a:cubicBezTo>
                  <a:pt x="440982" y="305013"/>
                  <a:pt x="441176" y="276363"/>
                  <a:pt x="441564" y="272855"/>
                </a:cubicBezTo>
                <a:close/>
                <a:moveTo>
                  <a:pt x="372672" y="345357"/>
                </a:moveTo>
                <a:cubicBezTo>
                  <a:pt x="391108" y="324308"/>
                  <a:pt x="397900" y="329960"/>
                  <a:pt x="421575" y="328986"/>
                </a:cubicBezTo>
                <a:cubicBezTo>
                  <a:pt x="429532" y="328596"/>
                  <a:pt x="436712" y="327037"/>
                  <a:pt x="439041" y="320800"/>
                </a:cubicBezTo>
                <a:cubicBezTo>
                  <a:pt x="439817" y="318461"/>
                  <a:pt x="439623" y="317487"/>
                  <a:pt x="436712" y="314563"/>
                </a:cubicBezTo>
                <a:cubicBezTo>
                  <a:pt x="430114" y="308131"/>
                  <a:pt x="416724" y="303259"/>
                  <a:pt x="410708" y="296632"/>
                </a:cubicBezTo>
                <a:cubicBezTo>
                  <a:pt x="407021" y="292540"/>
                  <a:pt x="405468" y="285913"/>
                  <a:pt x="404110" y="277533"/>
                </a:cubicBezTo>
                <a:cubicBezTo>
                  <a:pt x="394212" y="282015"/>
                  <a:pt x="363939" y="296827"/>
                  <a:pt x="361610" y="307157"/>
                </a:cubicBezTo>
                <a:cubicBezTo>
                  <a:pt x="368208" y="304038"/>
                  <a:pt x="379464" y="302284"/>
                  <a:pt x="383345" y="308131"/>
                </a:cubicBezTo>
                <a:cubicBezTo>
                  <a:pt x="388197" y="315928"/>
                  <a:pt x="372672" y="324893"/>
                  <a:pt x="372672" y="345357"/>
                </a:cubicBezTo>
                <a:close/>
                <a:moveTo>
                  <a:pt x="587305" y="536551"/>
                </a:moveTo>
                <a:cubicBezTo>
                  <a:pt x="593901" y="558574"/>
                  <a:pt x="592546" y="573189"/>
                  <a:pt x="585753" y="585663"/>
                </a:cubicBezTo>
                <a:cubicBezTo>
                  <a:pt x="598756" y="592488"/>
                  <a:pt x="606708" y="600087"/>
                  <a:pt x="621457" y="603203"/>
                </a:cubicBezTo>
                <a:cubicBezTo>
                  <a:pt x="630579" y="605153"/>
                  <a:pt x="641251" y="605545"/>
                  <a:pt x="647075" y="601645"/>
                </a:cubicBezTo>
                <a:cubicBezTo>
                  <a:pt x="649791" y="599695"/>
                  <a:pt x="649208" y="598725"/>
                  <a:pt x="648822" y="595408"/>
                </a:cubicBezTo>
                <a:cubicBezTo>
                  <a:pt x="644941" y="567927"/>
                  <a:pt x="606708" y="542396"/>
                  <a:pt x="587305" y="536551"/>
                </a:cubicBezTo>
                <a:close/>
                <a:moveTo>
                  <a:pt x="557420" y="477692"/>
                </a:moveTo>
                <a:cubicBezTo>
                  <a:pt x="567124" y="488801"/>
                  <a:pt x="582259" y="487241"/>
                  <a:pt x="592546" y="481979"/>
                </a:cubicBezTo>
                <a:cubicBezTo>
                  <a:pt x="600693" y="477886"/>
                  <a:pt x="610784" y="465803"/>
                  <a:pt x="618159" y="464244"/>
                </a:cubicBezTo>
                <a:cubicBezTo>
                  <a:pt x="611176" y="462100"/>
                  <a:pt x="598560" y="457617"/>
                  <a:pt x="594097" y="455473"/>
                </a:cubicBezTo>
                <a:cubicBezTo>
                  <a:pt x="595262" y="457812"/>
                  <a:pt x="596035" y="456448"/>
                  <a:pt x="596035" y="463269"/>
                </a:cubicBezTo>
                <a:cubicBezTo>
                  <a:pt x="596035" y="470091"/>
                  <a:pt x="582259" y="482759"/>
                  <a:pt x="572942" y="482759"/>
                </a:cubicBezTo>
                <a:cubicBezTo>
                  <a:pt x="563434" y="482564"/>
                  <a:pt x="561496" y="480615"/>
                  <a:pt x="557420" y="477692"/>
                </a:cubicBezTo>
                <a:close/>
                <a:moveTo>
                  <a:pt x="511811" y="538109"/>
                </a:moveTo>
                <a:cubicBezTo>
                  <a:pt x="533162" y="538109"/>
                  <a:pt x="544804" y="539280"/>
                  <a:pt x="562073" y="548633"/>
                </a:cubicBezTo>
                <a:cubicBezTo>
                  <a:pt x="562073" y="545713"/>
                  <a:pt x="560914" y="541230"/>
                  <a:pt x="559940" y="538888"/>
                </a:cubicBezTo>
                <a:cubicBezTo>
                  <a:pt x="558388" y="535189"/>
                  <a:pt x="557610" y="531676"/>
                  <a:pt x="554312" y="529731"/>
                </a:cubicBezTo>
                <a:cubicBezTo>
                  <a:pt x="543057" y="523494"/>
                  <a:pt x="532580" y="520569"/>
                  <a:pt x="522680" y="519011"/>
                </a:cubicBezTo>
                <a:cubicBezTo>
                  <a:pt x="489691" y="513749"/>
                  <a:pt x="461164" y="524469"/>
                  <a:pt x="423322" y="490750"/>
                </a:cubicBezTo>
                <a:cubicBezTo>
                  <a:pt x="425651" y="504586"/>
                  <a:pt x="432831" y="515503"/>
                  <a:pt x="443116" y="523494"/>
                </a:cubicBezTo>
                <a:cubicBezTo>
                  <a:pt x="456507" y="534797"/>
                  <a:pt x="495319" y="539476"/>
                  <a:pt x="511811" y="538109"/>
                </a:cubicBezTo>
                <a:close/>
                <a:moveTo>
                  <a:pt x="570422" y="584884"/>
                </a:moveTo>
                <a:cubicBezTo>
                  <a:pt x="580317" y="584688"/>
                  <a:pt x="583811" y="573385"/>
                  <a:pt x="583615" y="561499"/>
                </a:cubicBezTo>
                <a:cubicBezTo>
                  <a:pt x="583615" y="534797"/>
                  <a:pt x="565181" y="511798"/>
                  <a:pt x="548880" y="492309"/>
                </a:cubicBezTo>
                <a:cubicBezTo>
                  <a:pt x="532966" y="475353"/>
                  <a:pt x="513558" y="453330"/>
                  <a:pt x="526174" y="426239"/>
                </a:cubicBezTo>
                <a:cubicBezTo>
                  <a:pt x="521907" y="422731"/>
                  <a:pt x="516862" y="422341"/>
                  <a:pt x="512589" y="423511"/>
                </a:cubicBezTo>
                <a:cubicBezTo>
                  <a:pt x="508322" y="424680"/>
                  <a:pt x="505993" y="427603"/>
                  <a:pt x="505024" y="431111"/>
                </a:cubicBezTo>
                <a:cubicBezTo>
                  <a:pt x="502695" y="440466"/>
                  <a:pt x="507158" y="447678"/>
                  <a:pt x="510456" y="452940"/>
                </a:cubicBezTo>
                <a:cubicBezTo>
                  <a:pt x="513558" y="457812"/>
                  <a:pt x="512785" y="458007"/>
                  <a:pt x="511811" y="458592"/>
                </a:cubicBezTo>
                <a:cubicBezTo>
                  <a:pt x="504828" y="459566"/>
                  <a:pt x="496677" y="444559"/>
                  <a:pt x="497647" y="433645"/>
                </a:cubicBezTo>
                <a:cubicBezTo>
                  <a:pt x="485033" y="433645"/>
                  <a:pt x="473390" y="439297"/>
                  <a:pt x="466598" y="445534"/>
                </a:cubicBezTo>
                <a:cubicBezTo>
                  <a:pt x="459612" y="451965"/>
                  <a:pt x="453207" y="465218"/>
                  <a:pt x="453401" y="480420"/>
                </a:cubicBezTo>
                <a:cubicBezTo>
                  <a:pt x="469703" y="466582"/>
                  <a:pt x="501917" y="469311"/>
                  <a:pt x="515697" y="502054"/>
                </a:cubicBezTo>
                <a:cubicBezTo>
                  <a:pt x="519768" y="501079"/>
                  <a:pt x="524623" y="501079"/>
                  <a:pt x="529864" y="502054"/>
                </a:cubicBezTo>
                <a:cubicBezTo>
                  <a:pt x="536656" y="503224"/>
                  <a:pt x="545773" y="508290"/>
                  <a:pt x="550818" y="512773"/>
                </a:cubicBezTo>
                <a:cubicBezTo>
                  <a:pt x="567897" y="528364"/>
                  <a:pt x="581095" y="573385"/>
                  <a:pt x="568092" y="569681"/>
                </a:cubicBezTo>
                <a:cubicBezTo>
                  <a:pt x="567124" y="569490"/>
                  <a:pt x="554704" y="551362"/>
                  <a:pt x="529864" y="546296"/>
                </a:cubicBezTo>
                <a:cubicBezTo>
                  <a:pt x="514336" y="543175"/>
                  <a:pt x="497065" y="543371"/>
                  <a:pt x="492407" y="553508"/>
                </a:cubicBezTo>
                <a:cubicBezTo>
                  <a:pt x="498035" y="551166"/>
                  <a:pt x="513950" y="548050"/>
                  <a:pt x="538012" y="558770"/>
                </a:cubicBezTo>
                <a:cubicBezTo>
                  <a:pt x="544026" y="561499"/>
                  <a:pt x="552957" y="567344"/>
                  <a:pt x="558584" y="572410"/>
                </a:cubicBezTo>
                <a:cubicBezTo>
                  <a:pt x="565567" y="579235"/>
                  <a:pt x="568866" y="585276"/>
                  <a:pt x="570422" y="584884"/>
                </a:cubicBezTo>
                <a:close/>
                <a:moveTo>
                  <a:pt x="564985" y="444754"/>
                </a:moveTo>
                <a:cubicBezTo>
                  <a:pt x="552179" y="443390"/>
                  <a:pt x="541701" y="448652"/>
                  <a:pt x="537239" y="456448"/>
                </a:cubicBezTo>
                <a:cubicBezTo>
                  <a:pt x="545190" y="460736"/>
                  <a:pt x="547520" y="464634"/>
                  <a:pt x="551596" y="471065"/>
                </a:cubicBezTo>
                <a:cubicBezTo>
                  <a:pt x="550236" y="468726"/>
                  <a:pt x="549463" y="468726"/>
                  <a:pt x="549463" y="463074"/>
                </a:cubicBezTo>
                <a:cubicBezTo>
                  <a:pt x="549463" y="457422"/>
                  <a:pt x="556059" y="447483"/>
                  <a:pt x="564985" y="444754"/>
                </a:cubicBezTo>
                <a:close/>
                <a:moveTo>
                  <a:pt x="565959" y="450016"/>
                </a:moveTo>
                <a:lnTo>
                  <a:pt x="565567" y="450016"/>
                </a:lnTo>
                <a:cubicBezTo>
                  <a:pt x="559940" y="451965"/>
                  <a:pt x="556059" y="455668"/>
                  <a:pt x="556059" y="462100"/>
                </a:cubicBezTo>
                <a:cubicBezTo>
                  <a:pt x="556059" y="468726"/>
                  <a:pt x="563434" y="475938"/>
                  <a:pt x="572555" y="476327"/>
                </a:cubicBezTo>
                <a:cubicBezTo>
                  <a:pt x="581677" y="476717"/>
                  <a:pt x="589052" y="469311"/>
                  <a:pt x="589052" y="463269"/>
                </a:cubicBezTo>
                <a:cubicBezTo>
                  <a:pt x="589052" y="457228"/>
                  <a:pt x="586140" y="454304"/>
                  <a:pt x="581868" y="451770"/>
                </a:cubicBezTo>
                <a:cubicBezTo>
                  <a:pt x="580126" y="455084"/>
                  <a:pt x="579543" y="458202"/>
                  <a:pt x="579543" y="463464"/>
                </a:cubicBezTo>
                <a:cubicBezTo>
                  <a:pt x="579543" y="468142"/>
                  <a:pt x="580512" y="479056"/>
                  <a:pt x="571777" y="471260"/>
                </a:cubicBezTo>
                <a:cubicBezTo>
                  <a:pt x="565567" y="465608"/>
                  <a:pt x="562465" y="458202"/>
                  <a:pt x="565959" y="450016"/>
                </a:cubicBezTo>
                <a:close/>
                <a:moveTo>
                  <a:pt x="725861" y="448652"/>
                </a:moveTo>
                <a:cubicBezTo>
                  <a:pt x="683366" y="466972"/>
                  <a:pt x="636788" y="428383"/>
                  <a:pt x="591963" y="419223"/>
                </a:cubicBezTo>
                <a:cubicBezTo>
                  <a:pt x="568479" y="414545"/>
                  <a:pt x="545000" y="414350"/>
                  <a:pt x="534327" y="426239"/>
                </a:cubicBezTo>
                <a:cubicBezTo>
                  <a:pt x="529086" y="432086"/>
                  <a:pt x="527339" y="440856"/>
                  <a:pt x="530637" y="452160"/>
                </a:cubicBezTo>
                <a:cubicBezTo>
                  <a:pt x="530833" y="452745"/>
                  <a:pt x="531997" y="451770"/>
                  <a:pt x="532384" y="450991"/>
                </a:cubicBezTo>
                <a:cubicBezTo>
                  <a:pt x="535491" y="445339"/>
                  <a:pt x="544222" y="441051"/>
                  <a:pt x="550432" y="439492"/>
                </a:cubicBezTo>
                <a:cubicBezTo>
                  <a:pt x="571587" y="434035"/>
                  <a:pt x="593705" y="449042"/>
                  <a:pt x="618159" y="456058"/>
                </a:cubicBezTo>
                <a:cubicBezTo>
                  <a:pt x="650760" y="466193"/>
                  <a:pt x="705294" y="483733"/>
                  <a:pt x="725861" y="448652"/>
                </a:cubicBezTo>
                <a:close/>
                <a:moveTo>
                  <a:pt x="740611" y="590538"/>
                </a:moveTo>
                <a:cubicBezTo>
                  <a:pt x="744883" y="574164"/>
                  <a:pt x="746238" y="557599"/>
                  <a:pt x="741584" y="543371"/>
                </a:cubicBezTo>
                <a:cubicBezTo>
                  <a:pt x="738477" y="533626"/>
                  <a:pt x="731685" y="523298"/>
                  <a:pt x="724702" y="516085"/>
                </a:cubicBezTo>
                <a:cubicBezTo>
                  <a:pt x="707814" y="499520"/>
                  <a:pt x="693260" y="490750"/>
                  <a:pt x="673466" y="478276"/>
                </a:cubicBezTo>
                <a:cubicBezTo>
                  <a:pt x="666287" y="473794"/>
                  <a:pt x="658717" y="476717"/>
                  <a:pt x="641834" y="471455"/>
                </a:cubicBezTo>
                <a:cubicBezTo>
                  <a:pt x="638535" y="470286"/>
                  <a:pt x="630192" y="468337"/>
                  <a:pt x="625920" y="468337"/>
                </a:cubicBezTo>
                <a:cubicBezTo>
                  <a:pt x="620101" y="468337"/>
                  <a:pt x="608068" y="476522"/>
                  <a:pt x="607682" y="481200"/>
                </a:cubicBezTo>
                <a:cubicBezTo>
                  <a:pt x="611758" y="481589"/>
                  <a:pt x="626894" y="488216"/>
                  <a:pt x="629996" y="489580"/>
                </a:cubicBezTo>
                <a:cubicBezTo>
                  <a:pt x="643385" y="496207"/>
                  <a:pt x="653089" y="501079"/>
                  <a:pt x="665122" y="511019"/>
                </a:cubicBezTo>
                <a:lnTo>
                  <a:pt x="679872" y="524660"/>
                </a:lnTo>
                <a:cubicBezTo>
                  <a:pt x="688993" y="534601"/>
                  <a:pt x="687633" y="533043"/>
                  <a:pt x="694812" y="543959"/>
                </a:cubicBezTo>
                <a:cubicBezTo>
                  <a:pt x="700831" y="554287"/>
                  <a:pt x="721594" y="555845"/>
                  <a:pt x="740611" y="590538"/>
                </a:cubicBezTo>
                <a:close/>
                <a:moveTo>
                  <a:pt x="717327" y="610028"/>
                </a:moveTo>
                <a:cubicBezTo>
                  <a:pt x="735761" y="629905"/>
                  <a:pt x="736148" y="648812"/>
                  <a:pt x="741584" y="659723"/>
                </a:cubicBezTo>
                <a:cubicBezTo>
                  <a:pt x="730912" y="653486"/>
                  <a:pt x="728582" y="630880"/>
                  <a:pt x="709952" y="612948"/>
                </a:cubicBezTo>
                <a:cubicBezTo>
                  <a:pt x="702382" y="612948"/>
                  <a:pt x="690931" y="612757"/>
                  <a:pt x="686664" y="611782"/>
                </a:cubicBezTo>
                <a:cubicBezTo>
                  <a:pt x="689380" y="623281"/>
                  <a:pt x="695786" y="632247"/>
                  <a:pt x="702382" y="640821"/>
                </a:cubicBezTo>
                <a:cubicBezTo>
                  <a:pt x="714220" y="655828"/>
                  <a:pt x="727608" y="670247"/>
                  <a:pt x="741584" y="683309"/>
                </a:cubicBezTo>
                <a:cubicBezTo>
                  <a:pt x="748181" y="689546"/>
                  <a:pt x="751283" y="691300"/>
                  <a:pt x="752840" y="689933"/>
                </a:cubicBezTo>
                <a:cubicBezTo>
                  <a:pt x="758854" y="683892"/>
                  <a:pt x="750119" y="633026"/>
                  <a:pt x="743718" y="615094"/>
                </a:cubicBezTo>
                <a:cubicBezTo>
                  <a:pt x="735179" y="591704"/>
                  <a:pt x="721208" y="571435"/>
                  <a:pt x="706072" y="564228"/>
                </a:cubicBezTo>
                <a:cubicBezTo>
                  <a:pt x="711308" y="574752"/>
                  <a:pt x="717327" y="587417"/>
                  <a:pt x="717327" y="610028"/>
                </a:cubicBezTo>
                <a:close/>
                <a:moveTo>
                  <a:pt x="709561" y="603595"/>
                </a:moveTo>
                <a:cubicBezTo>
                  <a:pt x="709561" y="580014"/>
                  <a:pt x="689576" y="544346"/>
                  <a:pt x="674244" y="528560"/>
                </a:cubicBezTo>
                <a:cubicBezTo>
                  <a:pt x="654063" y="507898"/>
                  <a:pt x="626116" y="489385"/>
                  <a:pt x="601472" y="486657"/>
                </a:cubicBezTo>
                <a:cubicBezTo>
                  <a:pt x="598364" y="486267"/>
                  <a:pt x="598173" y="486072"/>
                  <a:pt x="595066" y="487436"/>
                </a:cubicBezTo>
                <a:cubicBezTo>
                  <a:pt x="582064" y="493283"/>
                  <a:pt x="568675" y="494453"/>
                  <a:pt x="557028" y="484708"/>
                </a:cubicBezTo>
                <a:cubicBezTo>
                  <a:pt x="552374" y="481395"/>
                  <a:pt x="536460" y="457227"/>
                  <a:pt x="534327" y="461905"/>
                </a:cubicBezTo>
                <a:cubicBezTo>
                  <a:pt x="534909" y="466388"/>
                  <a:pt x="551400" y="484708"/>
                  <a:pt x="554894" y="488411"/>
                </a:cubicBezTo>
                <a:cubicBezTo>
                  <a:pt x="564212" y="498350"/>
                  <a:pt x="574498" y="510240"/>
                  <a:pt x="580899" y="521740"/>
                </a:cubicBezTo>
                <a:cubicBezTo>
                  <a:pt x="582259" y="524273"/>
                  <a:pt x="581868" y="524469"/>
                  <a:pt x="584780" y="525831"/>
                </a:cubicBezTo>
                <a:cubicBezTo>
                  <a:pt x="600111" y="532651"/>
                  <a:pt x="608455" y="535968"/>
                  <a:pt x="623595" y="547658"/>
                </a:cubicBezTo>
                <a:cubicBezTo>
                  <a:pt x="643194" y="562861"/>
                  <a:pt x="649791" y="574360"/>
                  <a:pt x="656970" y="590925"/>
                </a:cubicBezTo>
                <a:cubicBezTo>
                  <a:pt x="665900" y="600087"/>
                  <a:pt x="702186" y="609440"/>
                  <a:pt x="709561" y="603595"/>
                </a:cubicBezTo>
                <a:close/>
                <a:moveTo>
                  <a:pt x="745269" y="599891"/>
                </a:moveTo>
                <a:cubicBezTo>
                  <a:pt x="755360" y="621331"/>
                  <a:pt x="754778" y="623085"/>
                  <a:pt x="758854" y="642379"/>
                </a:cubicBezTo>
                <a:cubicBezTo>
                  <a:pt x="759632" y="646279"/>
                  <a:pt x="761379" y="654853"/>
                  <a:pt x="763513" y="657386"/>
                </a:cubicBezTo>
                <a:cubicBezTo>
                  <a:pt x="767780" y="662648"/>
                  <a:pt x="778453" y="672001"/>
                  <a:pt x="784276" y="675901"/>
                </a:cubicBezTo>
                <a:cubicBezTo>
                  <a:pt x="787770" y="678238"/>
                  <a:pt x="794171" y="682334"/>
                  <a:pt x="798056" y="682530"/>
                </a:cubicBezTo>
                <a:cubicBezTo>
                  <a:pt x="818624" y="634192"/>
                  <a:pt x="770109" y="566957"/>
                  <a:pt x="749928" y="547854"/>
                </a:cubicBezTo>
                <a:cubicBezTo>
                  <a:pt x="753809" y="567927"/>
                  <a:pt x="750315" y="576506"/>
                  <a:pt x="750701" y="580401"/>
                </a:cubicBezTo>
                <a:cubicBezTo>
                  <a:pt x="751093" y="583326"/>
                  <a:pt x="753613" y="586638"/>
                  <a:pt x="756720" y="592096"/>
                </a:cubicBezTo>
                <a:cubicBezTo>
                  <a:pt x="766615" y="608661"/>
                  <a:pt x="773603" y="620748"/>
                  <a:pt x="776901" y="640042"/>
                </a:cubicBezTo>
                <a:cubicBezTo>
                  <a:pt x="778648" y="649978"/>
                  <a:pt x="778262" y="655049"/>
                  <a:pt x="776123" y="648812"/>
                </a:cubicBezTo>
                <a:cubicBezTo>
                  <a:pt x="770109" y="631076"/>
                  <a:pt x="760214" y="606711"/>
                  <a:pt x="747599" y="594825"/>
                </a:cubicBezTo>
                <a:cubicBezTo>
                  <a:pt x="747212" y="594242"/>
                  <a:pt x="745074" y="599695"/>
                  <a:pt x="745269" y="599891"/>
                </a:cubicBezTo>
                <a:close/>
                <a:moveTo>
                  <a:pt x="973100" y="578451"/>
                </a:moveTo>
                <a:cubicBezTo>
                  <a:pt x="990756" y="555845"/>
                  <a:pt x="1027629" y="528756"/>
                  <a:pt x="1056158" y="520961"/>
                </a:cubicBezTo>
                <a:cubicBezTo>
                  <a:pt x="1040049" y="520961"/>
                  <a:pt x="1026660" y="523494"/>
                  <a:pt x="1013848" y="530510"/>
                </a:cubicBezTo>
                <a:cubicBezTo>
                  <a:pt x="990369" y="543567"/>
                  <a:pt x="982608" y="557016"/>
                  <a:pt x="973100" y="578451"/>
                </a:cubicBezTo>
                <a:close/>
                <a:moveTo>
                  <a:pt x="1224992" y="686425"/>
                </a:moveTo>
                <a:cubicBezTo>
                  <a:pt x="1229645" y="662648"/>
                  <a:pt x="1230037" y="650174"/>
                  <a:pt x="1244590" y="630684"/>
                </a:cubicBezTo>
                <a:cubicBezTo>
                  <a:pt x="1257593" y="613536"/>
                  <a:pt x="1271368" y="599112"/>
                  <a:pt x="1271368" y="576114"/>
                </a:cubicBezTo>
                <a:cubicBezTo>
                  <a:pt x="1271368" y="573189"/>
                  <a:pt x="1271564" y="575918"/>
                  <a:pt x="1270595" y="573777"/>
                </a:cubicBezTo>
                <a:cubicBezTo>
                  <a:pt x="1268070" y="575727"/>
                  <a:pt x="1270013" y="573581"/>
                  <a:pt x="1269044" y="576114"/>
                </a:cubicBezTo>
                <a:cubicBezTo>
                  <a:pt x="1257593" y="603012"/>
                  <a:pt x="1244395" y="613536"/>
                  <a:pt x="1233335" y="630493"/>
                </a:cubicBezTo>
                <a:cubicBezTo>
                  <a:pt x="1222853" y="646470"/>
                  <a:pt x="1223245" y="667910"/>
                  <a:pt x="1224992" y="686425"/>
                </a:cubicBezTo>
                <a:close/>
                <a:moveTo>
                  <a:pt x="1028015" y="590342"/>
                </a:moveTo>
                <a:cubicBezTo>
                  <a:pt x="1045480" y="588784"/>
                  <a:pt x="1059261" y="572219"/>
                  <a:pt x="1057127" y="570656"/>
                </a:cubicBezTo>
                <a:cubicBezTo>
                  <a:pt x="1055963" y="569098"/>
                  <a:pt x="1028989" y="576506"/>
                  <a:pt x="1028015" y="590342"/>
                </a:cubicBezTo>
                <a:close/>
                <a:moveTo>
                  <a:pt x="930795" y="552533"/>
                </a:moveTo>
                <a:cubicBezTo>
                  <a:pt x="932150" y="551950"/>
                  <a:pt x="954078" y="515110"/>
                  <a:pt x="985520" y="504199"/>
                </a:cubicBezTo>
                <a:cubicBezTo>
                  <a:pt x="989400" y="502248"/>
                  <a:pt x="992894" y="502248"/>
                  <a:pt x="995219" y="498935"/>
                </a:cubicBezTo>
                <a:cubicBezTo>
                  <a:pt x="980474" y="498935"/>
                  <a:pt x="966890" y="503028"/>
                  <a:pt x="956021" y="511019"/>
                </a:cubicBezTo>
                <a:cubicBezTo>
                  <a:pt x="936809" y="524856"/>
                  <a:pt x="930599" y="547658"/>
                  <a:pt x="930795" y="552533"/>
                </a:cubicBezTo>
                <a:close/>
                <a:moveTo>
                  <a:pt x="1214510" y="272855"/>
                </a:moveTo>
                <a:cubicBezTo>
                  <a:pt x="1222080" y="272855"/>
                  <a:pt x="1242065" y="276948"/>
                  <a:pt x="1243426" y="289226"/>
                </a:cubicBezTo>
                <a:cubicBezTo>
                  <a:pt x="1244395" y="297412"/>
                  <a:pt x="1220720" y="303259"/>
                  <a:pt x="1214896" y="311835"/>
                </a:cubicBezTo>
                <a:cubicBezTo>
                  <a:pt x="1214896" y="305013"/>
                  <a:pt x="1214896" y="276363"/>
                  <a:pt x="1214510" y="272855"/>
                </a:cubicBezTo>
                <a:close/>
                <a:moveTo>
                  <a:pt x="1283206" y="345357"/>
                </a:moveTo>
                <a:cubicBezTo>
                  <a:pt x="1264772" y="324308"/>
                  <a:pt x="1257979" y="329960"/>
                  <a:pt x="1234304" y="328986"/>
                </a:cubicBezTo>
                <a:cubicBezTo>
                  <a:pt x="1226347" y="328596"/>
                  <a:pt x="1219168" y="327037"/>
                  <a:pt x="1216839" y="320800"/>
                </a:cubicBezTo>
                <a:cubicBezTo>
                  <a:pt x="1216061" y="318461"/>
                  <a:pt x="1216257" y="317487"/>
                  <a:pt x="1219168" y="314563"/>
                </a:cubicBezTo>
                <a:cubicBezTo>
                  <a:pt x="1225765" y="308131"/>
                  <a:pt x="1239154" y="303259"/>
                  <a:pt x="1245173" y="296632"/>
                </a:cubicBezTo>
                <a:cubicBezTo>
                  <a:pt x="1248858" y="292540"/>
                  <a:pt x="1250414" y="285913"/>
                  <a:pt x="1251769" y="277533"/>
                </a:cubicBezTo>
                <a:cubicBezTo>
                  <a:pt x="1261669" y="282015"/>
                  <a:pt x="1291941" y="296827"/>
                  <a:pt x="1294270" y="307157"/>
                </a:cubicBezTo>
                <a:cubicBezTo>
                  <a:pt x="1287674" y="304038"/>
                  <a:pt x="1276413" y="302284"/>
                  <a:pt x="1272533" y="308131"/>
                </a:cubicBezTo>
                <a:cubicBezTo>
                  <a:pt x="1267683" y="315928"/>
                  <a:pt x="1283206" y="324893"/>
                  <a:pt x="1283206" y="345357"/>
                </a:cubicBezTo>
                <a:close/>
                <a:moveTo>
                  <a:pt x="1375582" y="181254"/>
                </a:moveTo>
                <a:cubicBezTo>
                  <a:pt x="1412063" y="206396"/>
                  <a:pt x="1432250" y="263110"/>
                  <a:pt x="1434383" y="328011"/>
                </a:cubicBezTo>
                <a:cubicBezTo>
                  <a:pt x="1436321" y="389208"/>
                  <a:pt x="1427591" y="448652"/>
                  <a:pt x="1414197" y="502443"/>
                </a:cubicBezTo>
                <a:cubicBezTo>
                  <a:pt x="1413424" y="505561"/>
                  <a:pt x="1408961" y="522127"/>
                  <a:pt x="1408183" y="525444"/>
                </a:cubicBezTo>
                <a:cubicBezTo>
                  <a:pt x="1404884" y="507898"/>
                  <a:pt x="1401004" y="506340"/>
                  <a:pt x="1397123" y="507898"/>
                </a:cubicBezTo>
                <a:cubicBezTo>
                  <a:pt x="1385286" y="512970"/>
                  <a:pt x="1377520" y="516865"/>
                  <a:pt x="1365878" y="527389"/>
                </a:cubicBezTo>
                <a:cubicBezTo>
                  <a:pt x="1392269" y="468921"/>
                  <a:pt x="1406049" y="347696"/>
                  <a:pt x="1395959" y="300141"/>
                </a:cubicBezTo>
                <a:cubicBezTo>
                  <a:pt x="1397314" y="336587"/>
                  <a:pt x="1383539" y="414935"/>
                  <a:pt x="1376937" y="438518"/>
                </a:cubicBezTo>
                <a:cubicBezTo>
                  <a:pt x="1371701" y="408893"/>
                  <a:pt x="1364909" y="396420"/>
                  <a:pt x="1356174" y="381997"/>
                </a:cubicBezTo>
                <a:cubicBezTo>
                  <a:pt x="1357148" y="284354"/>
                  <a:pt x="1392465" y="232317"/>
                  <a:pt x="1375582" y="181254"/>
                </a:cubicBezTo>
                <a:close/>
                <a:moveTo>
                  <a:pt x="1068769" y="536551"/>
                </a:moveTo>
                <a:cubicBezTo>
                  <a:pt x="1062173" y="558574"/>
                  <a:pt x="1063528" y="573189"/>
                  <a:pt x="1070320" y="585663"/>
                </a:cubicBezTo>
                <a:cubicBezTo>
                  <a:pt x="1057318" y="592488"/>
                  <a:pt x="1049366" y="600087"/>
                  <a:pt x="1034617" y="603203"/>
                </a:cubicBezTo>
                <a:cubicBezTo>
                  <a:pt x="1025299" y="605153"/>
                  <a:pt x="1014822" y="605545"/>
                  <a:pt x="1008999" y="601645"/>
                </a:cubicBezTo>
                <a:cubicBezTo>
                  <a:pt x="1006283" y="599695"/>
                  <a:pt x="1006865" y="598725"/>
                  <a:pt x="1007252" y="595408"/>
                </a:cubicBezTo>
                <a:cubicBezTo>
                  <a:pt x="1011132" y="567927"/>
                  <a:pt x="1049366" y="542396"/>
                  <a:pt x="1068769" y="536551"/>
                </a:cubicBezTo>
                <a:close/>
                <a:moveTo>
                  <a:pt x="1098654" y="477692"/>
                </a:moveTo>
                <a:cubicBezTo>
                  <a:pt x="1088950" y="488801"/>
                  <a:pt x="1073814" y="487241"/>
                  <a:pt x="1063528" y="481979"/>
                </a:cubicBezTo>
                <a:cubicBezTo>
                  <a:pt x="1055380" y="477886"/>
                  <a:pt x="1045290" y="465803"/>
                  <a:pt x="1037915" y="464244"/>
                </a:cubicBezTo>
                <a:cubicBezTo>
                  <a:pt x="1044898" y="462100"/>
                  <a:pt x="1057514" y="457617"/>
                  <a:pt x="1061977" y="455473"/>
                </a:cubicBezTo>
                <a:cubicBezTo>
                  <a:pt x="1060812" y="457812"/>
                  <a:pt x="1060039" y="456448"/>
                  <a:pt x="1060039" y="463269"/>
                </a:cubicBezTo>
                <a:cubicBezTo>
                  <a:pt x="1060039" y="470091"/>
                  <a:pt x="1073814" y="482759"/>
                  <a:pt x="1083132" y="482759"/>
                </a:cubicBezTo>
                <a:cubicBezTo>
                  <a:pt x="1092640" y="482564"/>
                  <a:pt x="1094578" y="480615"/>
                  <a:pt x="1098654" y="477692"/>
                </a:cubicBezTo>
                <a:close/>
                <a:moveTo>
                  <a:pt x="1144262" y="538109"/>
                </a:moveTo>
                <a:cubicBezTo>
                  <a:pt x="1122912" y="538109"/>
                  <a:pt x="1111270" y="539280"/>
                  <a:pt x="1094000" y="548633"/>
                </a:cubicBezTo>
                <a:cubicBezTo>
                  <a:pt x="1094000" y="545713"/>
                  <a:pt x="1095160" y="541230"/>
                  <a:pt x="1096134" y="538888"/>
                </a:cubicBezTo>
                <a:cubicBezTo>
                  <a:pt x="1097685" y="535189"/>
                  <a:pt x="1098463" y="531676"/>
                  <a:pt x="1101762" y="529731"/>
                </a:cubicBezTo>
                <a:cubicBezTo>
                  <a:pt x="1113017" y="523494"/>
                  <a:pt x="1123494" y="520569"/>
                  <a:pt x="1133394" y="519011"/>
                </a:cubicBezTo>
                <a:cubicBezTo>
                  <a:pt x="1166381" y="513749"/>
                  <a:pt x="1194911" y="524469"/>
                  <a:pt x="1232753" y="490750"/>
                </a:cubicBezTo>
                <a:cubicBezTo>
                  <a:pt x="1230424" y="504586"/>
                  <a:pt x="1223245" y="515503"/>
                  <a:pt x="1212958" y="523494"/>
                </a:cubicBezTo>
                <a:cubicBezTo>
                  <a:pt x="1199570" y="534797"/>
                  <a:pt x="1160754" y="539476"/>
                  <a:pt x="1144262" y="538109"/>
                </a:cubicBezTo>
                <a:close/>
                <a:moveTo>
                  <a:pt x="1085652" y="584884"/>
                </a:moveTo>
                <a:cubicBezTo>
                  <a:pt x="1075757" y="584688"/>
                  <a:pt x="1072263" y="573385"/>
                  <a:pt x="1072459" y="561499"/>
                </a:cubicBezTo>
                <a:cubicBezTo>
                  <a:pt x="1072459" y="534797"/>
                  <a:pt x="1090893" y="511798"/>
                  <a:pt x="1107193" y="492309"/>
                </a:cubicBezTo>
                <a:cubicBezTo>
                  <a:pt x="1123107" y="475353"/>
                  <a:pt x="1142515" y="453330"/>
                  <a:pt x="1129900" y="426239"/>
                </a:cubicBezTo>
                <a:cubicBezTo>
                  <a:pt x="1134167" y="422731"/>
                  <a:pt x="1139212" y="422341"/>
                  <a:pt x="1143484" y="423511"/>
                </a:cubicBezTo>
                <a:cubicBezTo>
                  <a:pt x="1147561" y="424680"/>
                  <a:pt x="1150081" y="427603"/>
                  <a:pt x="1151050" y="431111"/>
                </a:cubicBezTo>
                <a:cubicBezTo>
                  <a:pt x="1153379" y="440466"/>
                  <a:pt x="1148916" y="447678"/>
                  <a:pt x="1145618" y="452940"/>
                </a:cubicBezTo>
                <a:cubicBezTo>
                  <a:pt x="1142515" y="457812"/>
                  <a:pt x="1143288" y="458007"/>
                  <a:pt x="1144262" y="458592"/>
                </a:cubicBezTo>
                <a:cubicBezTo>
                  <a:pt x="1151245" y="459566"/>
                  <a:pt x="1159398" y="444559"/>
                  <a:pt x="1158424" y="433645"/>
                </a:cubicBezTo>
                <a:cubicBezTo>
                  <a:pt x="1171040" y="433645"/>
                  <a:pt x="1182682" y="439297"/>
                  <a:pt x="1189474" y="445534"/>
                </a:cubicBezTo>
                <a:cubicBezTo>
                  <a:pt x="1196462" y="451965"/>
                  <a:pt x="1202868" y="465218"/>
                  <a:pt x="1202672" y="480420"/>
                </a:cubicBezTo>
                <a:cubicBezTo>
                  <a:pt x="1186372" y="466582"/>
                  <a:pt x="1154157" y="469311"/>
                  <a:pt x="1140377" y="502054"/>
                </a:cubicBezTo>
                <a:cubicBezTo>
                  <a:pt x="1136305" y="501079"/>
                  <a:pt x="1131451" y="501079"/>
                  <a:pt x="1126215" y="502054"/>
                </a:cubicBezTo>
                <a:cubicBezTo>
                  <a:pt x="1119423" y="503224"/>
                  <a:pt x="1110301" y="508290"/>
                  <a:pt x="1105256" y="512773"/>
                </a:cubicBezTo>
                <a:cubicBezTo>
                  <a:pt x="1088177" y="528364"/>
                  <a:pt x="1074979" y="573385"/>
                  <a:pt x="1087981" y="569681"/>
                </a:cubicBezTo>
                <a:cubicBezTo>
                  <a:pt x="1088950" y="569490"/>
                  <a:pt x="1101370" y="551362"/>
                  <a:pt x="1126215" y="546296"/>
                </a:cubicBezTo>
                <a:cubicBezTo>
                  <a:pt x="1141737" y="543175"/>
                  <a:pt x="1159007" y="543371"/>
                  <a:pt x="1163665" y="553508"/>
                </a:cubicBezTo>
                <a:cubicBezTo>
                  <a:pt x="1158038" y="551166"/>
                  <a:pt x="1142124" y="548050"/>
                  <a:pt x="1118062" y="558770"/>
                </a:cubicBezTo>
                <a:cubicBezTo>
                  <a:pt x="1112048" y="561499"/>
                  <a:pt x="1103117" y="567344"/>
                  <a:pt x="1097489" y="572410"/>
                </a:cubicBezTo>
                <a:cubicBezTo>
                  <a:pt x="1090311" y="579235"/>
                  <a:pt x="1087208" y="585276"/>
                  <a:pt x="1085652" y="584884"/>
                </a:cubicBezTo>
                <a:close/>
                <a:moveTo>
                  <a:pt x="1091089" y="444754"/>
                </a:moveTo>
                <a:cubicBezTo>
                  <a:pt x="1103895" y="443390"/>
                  <a:pt x="1114372" y="448652"/>
                  <a:pt x="1118840" y="456448"/>
                </a:cubicBezTo>
                <a:cubicBezTo>
                  <a:pt x="1110883" y="460736"/>
                  <a:pt x="1108554" y="464634"/>
                  <a:pt x="1104478" y="471065"/>
                </a:cubicBezTo>
                <a:cubicBezTo>
                  <a:pt x="1105838" y="468726"/>
                  <a:pt x="1106611" y="468726"/>
                  <a:pt x="1106611" y="463074"/>
                </a:cubicBezTo>
                <a:cubicBezTo>
                  <a:pt x="1106420" y="457422"/>
                  <a:pt x="1100015" y="447483"/>
                  <a:pt x="1091089" y="444754"/>
                </a:cubicBezTo>
                <a:close/>
                <a:moveTo>
                  <a:pt x="1089924" y="450016"/>
                </a:moveTo>
                <a:lnTo>
                  <a:pt x="1090311" y="450016"/>
                </a:lnTo>
                <a:cubicBezTo>
                  <a:pt x="1095938" y="451965"/>
                  <a:pt x="1099819" y="455668"/>
                  <a:pt x="1099819" y="462100"/>
                </a:cubicBezTo>
                <a:cubicBezTo>
                  <a:pt x="1099819" y="468726"/>
                  <a:pt x="1092444" y="475938"/>
                  <a:pt x="1083323" y="476327"/>
                </a:cubicBezTo>
                <a:cubicBezTo>
                  <a:pt x="1074206" y="476717"/>
                  <a:pt x="1066831" y="469311"/>
                  <a:pt x="1066831" y="463269"/>
                </a:cubicBezTo>
                <a:cubicBezTo>
                  <a:pt x="1066831" y="457228"/>
                  <a:pt x="1069738" y="454304"/>
                  <a:pt x="1074010" y="451770"/>
                </a:cubicBezTo>
                <a:cubicBezTo>
                  <a:pt x="1075757" y="455084"/>
                  <a:pt x="1076340" y="458202"/>
                  <a:pt x="1076340" y="463464"/>
                </a:cubicBezTo>
                <a:cubicBezTo>
                  <a:pt x="1076340" y="468142"/>
                  <a:pt x="1075371" y="479056"/>
                  <a:pt x="1084101" y="471260"/>
                </a:cubicBezTo>
                <a:cubicBezTo>
                  <a:pt x="1090506" y="465608"/>
                  <a:pt x="1093609" y="458202"/>
                  <a:pt x="1089924" y="450016"/>
                </a:cubicBezTo>
                <a:close/>
                <a:moveTo>
                  <a:pt x="915267" y="590538"/>
                </a:moveTo>
                <a:cubicBezTo>
                  <a:pt x="911000" y="574164"/>
                  <a:pt x="909640" y="557599"/>
                  <a:pt x="914298" y="543371"/>
                </a:cubicBezTo>
                <a:cubicBezTo>
                  <a:pt x="917401" y="533626"/>
                  <a:pt x="924193" y="523298"/>
                  <a:pt x="931181" y="516085"/>
                </a:cubicBezTo>
                <a:cubicBezTo>
                  <a:pt x="948064" y="499520"/>
                  <a:pt x="962618" y="490750"/>
                  <a:pt x="982412" y="478276"/>
                </a:cubicBezTo>
                <a:cubicBezTo>
                  <a:pt x="989591" y="473794"/>
                  <a:pt x="997161" y="476717"/>
                  <a:pt x="1014044" y="471455"/>
                </a:cubicBezTo>
                <a:cubicBezTo>
                  <a:pt x="1017342" y="470286"/>
                  <a:pt x="1025686" y="468337"/>
                  <a:pt x="1029958" y="468337"/>
                </a:cubicBezTo>
                <a:cubicBezTo>
                  <a:pt x="1035782" y="468337"/>
                  <a:pt x="1047810" y="476522"/>
                  <a:pt x="1048201" y="481200"/>
                </a:cubicBezTo>
                <a:cubicBezTo>
                  <a:pt x="1044125" y="481589"/>
                  <a:pt x="1028989" y="488216"/>
                  <a:pt x="1025882" y="489580"/>
                </a:cubicBezTo>
                <a:cubicBezTo>
                  <a:pt x="1012493" y="496207"/>
                  <a:pt x="1002789" y="501079"/>
                  <a:pt x="990756" y="511019"/>
                </a:cubicBezTo>
                <a:lnTo>
                  <a:pt x="976006" y="524660"/>
                </a:lnTo>
                <a:cubicBezTo>
                  <a:pt x="966890" y="534601"/>
                  <a:pt x="968245" y="533043"/>
                  <a:pt x="961066" y="543959"/>
                </a:cubicBezTo>
                <a:cubicBezTo>
                  <a:pt x="955243" y="554287"/>
                  <a:pt x="934480" y="555845"/>
                  <a:pt x="915267" y="590538"/>
                </a:cubicBezTo>
                <a:close/>
                <a:moveTo>
                  <a:pt x="938556" y="610028"/>
                </a:moveTo>
                <a:cubicBezTo>
                  <a:pt x="920117" y="629905"/>
                  <a:pt x="919730" y="648812"/>
                  <a:pt x="914298" y="659723"/>
                </a:cubicBezTo>
                <a:cubicBezTo>
                  <a:pt x="924971" y="653486"/>
                  <a:pt x="927301" y="630880"/>
                  <a:pt x="945931" y="612948"/>
                </a:cubicBezTo>
                <a:cubicBezTo>
                  <a:pt x="953496" y="612948"/>
                  <a:pt x="964947" y="612757"/>
                  <a:pt x="969219" y="611782"/>
                </a:cubicBezTo>
                <a:cubicBezTo>
                  <a:pt x="966498" y="623281"/>
                  <a:pt x="960097" y="632247"/>
                  <a:pt x="953496" y="640821"/>
                </a:cubicBezTo>
                <a:cubicBezTo>
                  <a:pt x="941658" y="655828"/>
                  <a:pt x="928270" y="670247"/>
                  <a:pt x="914298" y="683309"/>
                </a:cubicBezTo>
                <a:cubicBezTo>
                  <a:pt x="907697" y="689546"/>
                  <a:pt x="904594" y="691300"/>
                  <a:pt x="903043" y="689933"/>
                </a:cubicBezTo>
                <a:cubicBezTo>
                  <a:pt x="897024" y="683892"/>
                  <a:pt x="905759" y="633026"/>
                  <a:pt x="912165" y="615094"/>
                </a:cubicBezTo>
                <a:cubicBezTo>
                  <a:pt x="920699" y="591704"/>
                  <a:pt x="934675" y="571435"/>
                  <a:pt x="949811" y="564228"/>
                </a:cubicBezTo>
                <a:cubicBezTo>
                  <a:pt x="944766" y="574752"/>
                  <a:pt x="938747" y="587417"/>
                  <a:pt x="938556" y="610028"/>
                </a:cubicBezTo>
                <a:close/>
                <a:moveTo>
                  <a:pt x="946513" y="603595"/>
                </a:moveTo>
                <a:cubicBezTo>
                  <a:pt x="946513" y="580014"/>
                  <a:pt x="966498" y="544346"/>
                  <a:pt x="981830" y="528560"/>
                </a:cubicBezTo>
                <a:cubicBezTo>
                  <a:pt x="1002011" y="507898"/>
                  <a:pt x="1029958" y="489385"/>
                  <a:pt x="1054602" y="486657"/>
                </a:cubicBezTo>
                <a:cubicBezTo>
                  <a:pt x="1057710" y="486267"/>
                  <a:pt x="1057900" y="486072"/>
                  <a:pt x="1061008" y="487436"/>
                </a:cubicBezTo>
                <a:cubicBezTo>
                  <a:pt x="1074010" y="493283"/>
                  <a:pt x="1087399" y="494453"/>
                  <a:pt x="1099046" y="484708"/>
                </a:cubicBezTo>
                <a:cubicBezTo>
                  <a:pt x="1103699" y="481395"/>
                  <a:pt x="1119613" y="457227"/>
                  <a:pt x="1121747" y="461905"/>
                </a:cubicBezTo>
                <a:cubicBezTo>
                  <a:pt x="1121165" y="466388"/>
                  <a:pt x="1104673" y="484708"/>
                  <a:pt x="1101179" y="488411"/>
                </a:cubicBezTo>
                <a:cubicBezTo>
                  <a:pt x="1091862" y="498350"/>
                  <a:pt x="1081581" y="510240"/>
                  <a:pt x="1075175" y="521740"/>
                </a:cubicBezTo>
                <a:cubicBezTo>
                  <a:pt x="1073814" y="524273"/>
                  <a:pt x="1074206" y="524469"/>
                  <a:pt x="1071294" y="525831"/>
                </a:cubicBezTo>
                <a:cubicBezTo>
                  <a:pt x="1055963" y="532651"/>
                  <a:pt x="1047619" y="535968"/>
                  <a:pt x="1032478" y="547658"/>
                </a:cubicBezTo>
                <a:cubicBezTo>
                  <a:pt x="1012879" y="562861"/>
                  <a:pt x="1006283" y="574360"/>
                  <a:pt x="999104" y="590925"/>
                </a:cubicBezTo>
                <a:cubicBezTo>
                  <a:pt x="990173" y="600087"/>
                  <a:pt x="953888" y="609440"/>
                  <a:pt x="946513" y="603595"/>
                </a:cubicBezTo>
                <a:close/>
                <a:moveTo>
                  <a:pt x="910804" y="599891"/>
                </a:moveTo>
                <a:cubicBezTo>
                  <a:pt x="900714" y="621331"/>
                  <a:pt x="901296" y="623085"/>
                  <a:pt x="897220" y="642379"/>
                </a:cubicBezTo>
                <a:cubicBezTo>
                  <a:pt x="896442" y="646279"/>
                  <a:pt x="894695" y="654853"/>
                  <a:pt x="892561" y="657386"/>
                </a:cubicBezTo>
                <a:cubicBezTo>
                  <a:pt x="888294" y="662648"/>
                  <a:pt x="877621" y="672001"/>
                  <a:pt x="871798" y="675901"/>
                </a:cubicBezTo>
                <a:cubicBezTo>
                  <a:pt x="868304" y="678238"/>
                  <a:pt x="861903" y="682334"/>
                  <a:pt x="858017" y="682530"/>
                </a:cubicBezTo>
                <a:cubicBezTo>
                  <a:pt x="837450" y="634192"/>
                  <a:pt x="885965" y="566957"/>
                  <a:pt x="906146" y="547854"/>
                </a:cubicBezTo>
                <a:cubicBezTo>
                  <a:pt x="902265" y="567927"/>
                  <a:pt x="905759" y="576506"/>
                  <a:pt x="905373" y="580401"/>
                </a:cubicBezTo>
                <a:cubicBezTo>
                  <a:pt x="904981" y="583326"/>
                  <a:pt x="902461" y="586638"/>
                  <a:pt x="899353" y="592096"/>
                </a:cubicBezTo>
                <a:cubicBezTo>
                  <a:pt x="889459" y="608661"/>
                  <a:pt x="882471" y="620748"/>
                  <a:pt x="879172" y="640042"/>
                </a:cubicBezTo>
                <a:cubicBezTo>
                  <a:pt x="877425" y="649978"/>
                  <a:pt x="877812" y="655049"/>
                  <a:pt x="879950" y="648812"/>
                </a:cubicBezTo>
                <a:cubicBezTo>
                  <a:pt x="885965" y="631076"/>
                  <a:pt x="895859" y="606711"/>
                  <a:pt x="908475" y="594825"/>
                </a:cubicBezTo>
                <a:cubicBezTo>
                  <a:pt x="908862" y="594242"/>
                  <a:pt x="911000" y="599695"/>
                  <a:pt x="910804" y="599891"/>
                </a:cubicBezTo>
                <a:close/>
                <a:moveTo>
                  <a:pt x="1291554" y="574556"/>
                </a:moveTo>
                <a:cubicBezTo>
                  <a:pt x="1291554" y="564811"/>
                  <a:pt x="1286895" y="550196"/>
                  <a:pt x="1286895" y="549412"/>
                </a:cubicBezTo>
                <a:cubicBezTo>
                  <a:pt x="1286895" y="535968"/>
                  <a:pt x="1325516" y="473014"/>
                  <a:pt x="1333277" y="456448"/>
                </a:cubicBezTo>
                <a:cubicBezTo>
                  <a:pt x="1342785" y="435789"/>
                  <a:pt x="1349773" y="410647"/>
                  <a:pt x="1349773" y="387844"/>
                </a:cubicBezTo>
                <a:cubicBezTo>
                  <a:pt x="1369568" y="409283"/>
                  <a:pt x="1377133" y="468921"/>
                  <a:pt x="1366847" y="499910"/>
                </a:cubicBezTo>
                <a:cubicBezTo>
                  <a:pt x="1361028" y="529339"/>
                  <a:pt x="1322991" y="603791"/>
                  <a:pt x="1287091" y="625035"/>
                </a:cubicBezTo>
                <a:cubicBezTo>
                  <a:pt x="1289807" y="617627"/>
                  <a:pt x="1291941" y="603987"/>
                  <a:pt x="1292910" y="594046"/>
                </a:cubicBezTo>
                <a:cubicBezTo>
                  <a:pt x="1310766" y="567344"/>
                  <a:pt x="1351324" y="512191"/>
                  <a:pt x="1351324" y="463659"/>
                </a:cubicBezTo>
                <a:cubicBezTo>
                  <a:pt x="1343950" y="502636"/>
                  <a:pt x="1307659" y="557795"/>
                  <a:pt x="1291554" y="574556"/>
                </a:cubicBezTo>
                <a:close/>
                <a:moveTo>
                  <a:pt x="1317363" y="678238"/>
                </a:moveTo>
                <a:cubicBezTo>
                  <a:pt x="1325124" y="667910"/>
                  <a:pt x="1328618" y="655828"/>
                  <a:pt x="1332112" y="643354"/>
                </a:cubicBezTo>
                <a:cubicBezTo>
                  <a:pt x="1342589" y="631272"/>
                  <a:pt x="1385090" y="577868"/>
                  <a:pt x="1392078" y="539863"/>
                </a:cubicBezTo>
                <a:cubicBezTo>
                  <a:pt x="1382956" y="559745"/>
                  <a:pt x="1347248" y="618406"/>
                  <a:pt x="1333468" y="625422"/>
                </a:cubicBezTo>
                <a:cubicBezTo>
                  <a:pt x="1333277" y="619185"/>
                  <a:pt x="1333277" y="612169"/>
                  <a:pt x="1329783" y="606907"/>
                </a:cubicBezTo>
                <a:cubicBezTo>
                  <a:pt x="1324155" y="612948"/>
                  <a:pt x="1322604" y="617823"/>
                  <a:pt x="1302418" y="623472"/>
                </a:cubicBezTo>
                <a:cubicBezTo>
                  <a:pt x="1318141" y="609053"/>
                  <a:pt x="1331143" y="589171"/>
                  <a:pt x="1343950" y="570269"/>
                </a:cubicBezTo>
                <a:cubicBezTo>
                  <a:pt x="1351711" y="558966"/>
                  <a:pt x="1357534" y="547271"/>
                  <a:pt x="1365878" y="538109"/>
                </a:cubicBezTo>
                <a:cubicBezTo>
                  <a:pt x="1373448" y="529731"/>
                  <a:pt x="1383539" y="523102"/>
                  <a:pt x="1392660" y="518428"/>
                </a:cubicBezTo>
                <a:cubicBezTo>
                  <a:pt x="1394794" y="517453"/>
                  <a:pt x="1397896" y="515306"/>
                  <a:pt x="1399257" y="517644"/>
                </a:cubicBezTo>
                <a:cubicBezTo>
                  <a:pt x="1406827" y="530706"/>
                  <a:pt x="1399643" y="556237"/>
                  <a:pt x="1398092" y="561107"/>
                </a:cubicBezTo>
                <a:cubicBezTo>
                  <a:pt x="1381987" y="607495"/>
                  <a:pt x="1356756" y="655240"/>
                  <a:pt x="1317363" y="678238"/>
                </a:cubicBezTo>
                <a:close/>
                <a:moveTo>
                  <a:pt x="1435548" y="652903"/>
                </a:moveTo>
                <a:cubicBezTo>
                  <a:pt x="1438264" y="645304"/>
                  <a:pt x="1440593" y="628151"/>
                  <a:pt x="1439815" y="621718"/>
                </a:cubicBezTo>
                <a:cubicBezTo>
                  <a:pt x="1428173" y="615486"/>
                  <a:pt x="1412842" y="616652"/>
                  <a:pt x="1402169" y="617823"/>
                </a:cubicBezTo>
                <a:cubicBezTo>
                  <a:pt x="1430889" y="563253"/>
                  <a:pt x="1464850" y="446313"/>
                  <a:pt x="1464850" y="385311"/>
                </a:cubicBezTo>
                <a:lnTo>
                  <a:pt x="1464072" y="385311"/>
                </a:lnTo>
                <a:cubicBezTo>
                  <a:pt x="1464072" y="434230"/>
                  <a:pt x="1408569" y="602816"/>
                  <a:pt x="1380240" y="622110"/>
                </a:cubicBezTo>
                <a:cubicBezTo>
                  <a:pt x="1407214" y="567927"/>
                  <a:pt x="1443505" y="451381"/>
                  <a:pt x="1442726" y="344967"/>
                </a:cubicBezTo>
                <a:cubicBezTo>
                  <a:pt x="1442726" y="334248"/>
                  <a:pt x="1456311" y="310081"/>
                  <a:pt x="1465623" y="299946"/>
                </a:cubicBezTo>
                <a:cubicBezTo>
                  <a:pt x="1474359" y="290396"/>
                  <a:pt x="1481347" y="285329"/>
                  <a:pt x="1485227" y="271686"/>
                </a:cubicBezTo>
                <a:cubicBezTo>
                  <a:pt x="1513170" y="348085"/>
                  <a:pt x="1498229" y="446313"/>
                  <a:pt x="1466984" y="519398"/>
                </a:cubicBezTo>
                <a:cubicBezTo>
                  <a:pt x="1466402" y="520961"/>
                  <a:pt x="1466597" y="523494"/>
                  <a:pt x="1468149" y="524469"/>
                </a:cubicBezTo>
                <a:cubicBezTo>
                  <a:pt x="1468731" y="524856"/>
                  <a:pt x="1469509" y="525052"/>
                  <a:pt x="1470478" y="525444"/>
                </a:cubicBezTo>
                <a:cubicBezTo>
                  <a:pt x="1474359" y="527002"/>
                  <a:pt x="1475719" y="530897"/>
                  <a:pt x="1475910" y="534993"/>
                </a:cubicBezTo>
                <a:cubicBezTo>
                  <a:pt x="1476884" y="554674"/>
                  <a:pt x="1449132" y="633217"/>
                  <a:pt x="1435548" y="652903"/>
                </a:cubicBezTo>
                <a:close/>
                <a:moveTo>
                  <a:pt x="382181" y="1053028"/>
                </a:moveTo>
                <a:cubicBezTo>
                  <a:pt x="387614" y="1066281"/>
                  <a:pt x="396929" y="1061602"/>
                  <a:pt x="407021" y="1055169"/>
                </a:cubicBezTo>
                <a:cubicBezTo>
                  <a:pt x="441369" y="1033146"/>
                  <a:pt x="488721" y="958307"/>
                  <a:pt x="497841" y="929851"/>
                </a:cubicBezTo>
                <a:cubicBezTo>
                  <a:pt x="485809" y="932580"/>
                  <a:pt x="477853" y="934334"/>
                  <a:pt x="471255" y="923613"/>
                </a:cubicBezTo>
                <a:cubicBezTo>
                  <a:pt x="457477" y="936676"/>
                  <a:pt x="418277" y="984617"/>
                  <a:pt x="392854" y="1049711"/>
                </a:cubicBezTo>
                <a:cubicBezTo>
                  <a:pt x="394989" y="996895"/>
                  <a:pt x="463493" y="916989"/>
                  <a:pt x="467374" y="908606"/>
                </a:cubicBezTo>
                <a:cubicBezTo>
                  <a:pt x="467568" y="907048"/>
                  <a:pt x="467374" y="903344"/>
                  <a:pt x="467374" y="901399"/>
                </a:cubicBezTo>
                <a:cubicBezTo>
                  <a:pt x="461164" y="907631"/>
                  <a:pt x="450296" y="921473"/>
                  <a:pt x="442922" y="928685"/>
                </a:cubicBezTo>
                <a:cubicBezTo>
                  <a:pt x="429144" y="942521"/>
                  <a:pt x="416336" y="955578"/>
                  <a:pt x="401975" y="968635"/>
                </a:cubicBezTo>
                <a:cubicBezTo>
                  <a:pt x="385092" y="981888"/>
                  <a:pt x="373448" y="1031784"/>
                  <a:pt x="382181" y="1053028"/>
                </a:cubicBezTo>
                <a:close/>
                <a:moveTo>
                  <a:pt x="436518" y="1040162"/>
                </a:moveTo>
                <a:cubicBezTo>
                  <a:pt x="428756" y="1048349"/>
                  <a:pt x="416918" y="1059069"/>
                  <a:pt x="412648" y="1061210"/>
                </a:cubicBezTo>
                <a:cubicBezTo>
                  <a:pt x="390331" y="1086158"/>
                  <a:pt x="365686" y="1145016"/>
                  <a:pt x="358117" y="1167823"/>
                </a:cubicBezTo>
                <a:cubicBezTo>
                  <a:pt x="363357" y="1130205"/>
                  <a:pt x="381599" y="1098436"/>
                  <a:pt x="395765" y="1068618"/>
                </a:cubicBezTo>
                <a:cubicBezTo>
                  <a:pt x="383539" y="1071543"/>
                  <a:pt x="376553" y="1062964"/>
                  <a:pt x="372866" y="1052249"/>
                </a:cubicBezTo>
                <a:cubicBezTo>
                  <a:pt x="372089" y="1049907"/>
                  <a:pt x="370925" y="1042891"/>
                  <a:pt x="370731" y="1040162"/>
                </a:cubicBezTo>
                <a:cubicBezTo>
                  <a:pt x="355788" y="1057315"/>
                  <a:pt x="343562" y="1144237"/>
                  <a:pt x="346862" y="1166652"/>
                </a:cubicBezTo>
                <a:cubicBezTo>
                  <a:pt x="349579" y="1186142"/>
                  <a:pt x="345891" y="1189846"/>
                  <a:pt x="365491" y="1181463"/>
                </a:cubicBezTo>
                <a:cubicBezTo>
                  <a:pt x="379658" y="1175422"/>
                  <a:pt x="396735" y="1164506"/>
                  <a:pt x="400811" y="1157103"/>
                </a:cubicBezTo>
                <a:cubicBezTo>
                  <a:pt x="402169" y="1154761"/>
                  <a:pt x="403916" y="1138588"/>
                  <a:pt x="404692" y="1134105"/>
                </a:cubicBezTo>
                <a:cubicBezTo>
                  <a:pt x="408573" y="1110327"/>
                  <a:pt x="424292" y="1058481"/>
                  <a:pt x="436518" y="1040162"/>
                </a:cubicBezTo>
                <a:close/>
                <a:moveTo>
                  <a:pt x="422740" y="1094345"/>
                </a:moveTo>
                <a:cubicBezTo>
                  <a:pt x="413425" y="1121434"/>
                  <a:pt x="402752" y="1167431"/>
                  <a:pt x="414007" y="1197641"/>
                </a:cubicBezTo>
                <a:cubicBezTo>
                  <a:pt x="416918" y="1205240"/>
                  <a:pt x="417112" y="1204657"/>
                  <a:pt x="424875" y="1200370"/>
                </a:cubicBezTo>
                <a:cubicBezTo>
                  <a:pt x="437100" y="1193545"/>
                  <a:pt x="461940" y="1172110"/>
                  <a:pt x="470091" y="1159244"/>
                </a:cubicBezTo>
                <a:cubicBezTo>
                  <a:pt x="471837" y="1132738"/>
                  <a:pt x="479406" y="1095124"/>
                  <a:pt x="486586" y="1077192"/>
                </a:cubicBezTo>
                <a:cubicBezTo>
                  <a:pt x="484257" y="1078755"/>
                  <a:pt x="471449" y="1087133"/>
                  <a:pt x="468732" y="1087912"/>
                </a:cubicBezTo>
                <a:cubicBezTo>
                  <a:pt x="464657" y="1089083"/>
                  <a:pt x="465045" y="1086937"/>
                  <a:pt x="462134" y="1085183"/>
                </a:cubicBezTo>
                <a:cubicBezTo>
                  <a:pt x="449908" y="1108960"/>
                  <a:pt x="424874" y="1164506"/>
                  <a:pt x="420605" y="1192379"/>
                </a:cubicBezTo>
                <a:cubicBezTo>
                  <a:pt x="420605" y="1156128"/>
                  <a:pt x="441369" y="1109352"/>
                  <a:pt x="456312" y="1075438"/>
                </a:cubicBezTo>
                <a:cubicBezTo>
                  <a:pt x="451267" y="1062773"/>
                  <a:pt x="453013" y="1035875"/>
                  <a:pt x="455730" y="1023793"/>
                </a:cubicBezTo>
                <a:cubicBezTo>
                  <a:pt x="450490" y="1027884"/>
                  <a:pt x="425845" y="1085183"/>
                  <a:pt x="422740" y="1094345"/>
                </a:cubicBezTo>
                <a:close/>
                <a:moveTo>
                  <a:pt x="484257" y="1115001"/>
                </a:moveTo>
                <a:cubicBezTo>
                  <a:pt x="477465" y="1144046"/>
                  <a:pt x="474942" y="1175030"/>
                  <a:pt x="480182" y="1204461"/>
                </a:cubicBezTo>
                <a:cubicBezTo>
                  <a:pt x="482316" y="1216935"/>
                  <a:pt x="487944" y="1217910"/>
                  <a:pt x="500558" y="1212452"/>
                </a:cubicBezTo>
                <a:cubicBezTo>
                  <a:pt x="512589" y="1207190"/>
                  <a:pt x="526952" y="1192575"/>
                  <a:pt x="535682" y="1182242"/>
                </a:cubicBezTo>
                <a:cubicBezTo>
                  <a:pt x="528699" y="1165094"/>
                  <a:pt x="523262" y="1147162"/>
                  <a:pt x="519578" y="1128451"/>
                </a:cubicBezTo>
                <a:cubicBezTo>
                  <a:pt x="511038" y="1141704"/>
                  <a:pt x="496677" y="1174060"/>
                  <a:pt x="486780" y="1206411"/>
                </a:cubicBezTo>
                <a:cubicBezTo>
                  <a:pt x="489691" y="1172693"/>
                  <a:pt x="510069" y="1120263"/>
                  <a:pt x="516084" y="1108769"/>
                </a:cubicBezTo>
                <a:cubicBezTo>
                  <a:pt x="513368" y="1090058"/>
                  <a:pt x="512589" y="1071543"/>
                  <a:pt x="513172" y="1052636"/>
                </a:cubicBezTo>
                <a:cubicBezTo>
                  <a:pt x="500947" y="1061994"/>
                  <a:pt x="486198" y="1106623"/>
                  <a:pt x="484257" y="1115001"/>
                </a:cubicBezTo>
                <a:close/>
                <a:moveTo>
                  <a:pt x="373060" y="992221"/>
                </a:moveTo>
                <a:cubicBezTo>
                  <a:pt x="364909" y="996508"/>
                  <a:pt x="342981" y="1012294"/>
                  <a:pt x="317364" y="1013465"/>
                </a:cubicBezTo>
                <a:cubicBezTo>
                  <a:pt x="301645" y="1043283"/>
                  <a:pt x="286121" y="1119484"/>
                  <a:pt x="285344" y="1152032"/>
                </a:cubicBezTo>
                <a:cubicBezTo>
                  <a:pt x="285150" y="1160023"/>
                  <a:pt x="285150" y="1163923"/>
                  <a:pt x="290390" y="1161777"/>
                </a:cubicBezTo>
                <a:cubicBezTo>
                  <a:pt x="304750" y="1156324"/>
                  <a:pt x="331142" y="1136055"/>
                  <a:pt x="339099" y="1128255"/>
                </a:cubicBezTo>
                <a:cubicBezTo>
                  <a:pt x="342981" y="1099607"/>
                  <a:pt x="348026" y="1065110"/>
                  <a:pt x="366656" y="1024376"/>
                </a:cubicBezTo>
                <a:cubicBezTo>
                  <a:pt x="345115" y="1052636"/>
                  <a:pt x="310572" y="1108960"/>
                  <a:pt x="299899" y="1138588"/>
                </a:cubicBezTo>
                <a:cubicBezTo>
                  <a:pt x="299899" y="1125334"/>
                  <a:pt x="315424" y="1092591"/>
                  <a:pt x="322216" y="1078946"/>
                </a:cubicBezTo>
                <a:cubicBezTo>
                  <a:pt x="337547" y="1048545"/>
                  <a:pt x="357341" y="1021260"/>
                  <a:pt x="373060" y="992221"/>
                </a:cubicBezTo>
                <a:close/>
                <a:moveTo>
                  <a:pt x="314453" y="939988"/>
                </a:moveTo>
                <a:cubicBezTo>
                  <a:pt x="309214" y="941938"/>
                  <a:pt x="292719" y="947587"/>
                  <a:pt x="289226" y="948954"/>
                </a:cubicBezTo>
                <a:cubicBezTo>
                  <a:pt x="262251" y="981109"/>
                  <a:pt x="238964" y="1016973"/>
                  <a:pt x="227320" y="1057702"/>
                </a:cubicBezTo>
                <a:cubicBezTo>
                  <a:pt x="222662" y="1073880"/>
                  <a:pt x="219557" y="1098240"/>
                  <a:pt x="222662" y="1117343"/>
                </a:cubicBezTo>
                <a:cubicBezTo>
                  <a:pt x="225185" y="1133517"/>
                  <a:pt x="224991" y="1134301"/>
                  <a:pt x="235859" y="1125917"/>
                </a:cubicBezTo>
                <a:cubicBezTo>
                  <a:pt x="249249" y="1115589"/>
                  <a:pt x="272148" y="1096295"/>
                  <a:pt x="285732" y="1086550"/>
                </a:cubicBezTo>
                <a:cubicBezTo>
                  <a:pt x="288255" y="1083821"/>
                  <a:pt x="286702" y="1085962"/>
                  <a:pt x="287673" y="1082263"/>
                </a:cubicBezTo>
                <a:cubicBezTo>
                  <a:pt x="294077" y="1059265"/>
                  <a:pt x="297764" y="1034900"/>
                  <a:pt x="309020" y="1013465"/>
                </a:cubicBezTo>
                <a:cubicBezTo>
                  <a:pt x="299898" y="1014244"/>
                  <a:pt x="298540" y="1007228"/>
                  <a:pt x="298540" y="1003911"/>
                </a:cubicBezTo>
                <a:cubicBezTo>
                  <a:pt x="298540" y="1003132"/>
                  <a:pt x="296017" y="1007811"/>
                  <a:pt x="294077" y="1010540"/>
                </a:cubicBezTo>
                <a:cubicBezTo>
                  <a:pt x="282239" y="1026522"/>
                  <a:pt x="249637" y="1079142"/>
                  <a:pt x="240710" y="1097074"/>
                </a:cubicBezTo>
                <a:cubicBezTo>
                  <a:pt x="239352" y="1099803"/>
                  <a:pt x="235276" y="1109739"/>
                  <a:pt x="233335" y="1111689"/>
                </a:cubicBezTo>
                <a:cubicBezTo>
                  <a:pt x="233530" y="1101944"/>
                  <a:pt x="250995" y="1065693"/>
                  <a:pt x="255847" y="1056340"/>
                </a:cubicBezTo>
                <a:cubicBezTo>
                  <a:pt x="263803" y="1040554"/>
                  <a:pt x="280687" y="1012490"/>
                  <a:pt x="290584" y="997483"/>
                </a:cubicBezTo>
                <a:cubicBezTo>
                  <a:pt x="298929" y="984813"/>
                  <a:pt x="296600" y="988517"/>
                  <a:pt x="301257" y="973118"/>
                </a:cubicBezTo>
                <a:cubicBezTo>
                  <a:pt x="304362" y="962207"/>
                  <a:pt x="308437" y="950708"/>
                  <a:pt x="314453" y="939988"/>
                </a:cubicBezTo>
                <a:close/>
                <a:moveTo>
                  <a:pt x="589438" y="857348"/>
                </a:moveTo>
                <a:cubicBezTo>
                  <a:pt x="578765" y="857740"/>
                  <a:pt x="572751" y="856961"/>
                  <a:pt x="565181" y="855011"/>
                </a:cubicBezTo>
                <a:cubicBezTo>
                  <a:pt x="564016" y="868847"/>
                  <a:pt x="553539" y="886392"/>
                  <a:pt x="546164" y="897499"/>
                </a:cubicBezTo>
                <a:cubicBezTo>
                  <a:pt x="539759" y="907048"/>
                  <a:pt x="539954" y="921473"/>
                  <a:pt x="542284" y="930630"/>
                </a:cubicBezTo>
                <a:cubicBezTo>
                  <a:pt x="554704" y="903932"/>
                  <a:pt x="570613" y="879371"/>
                  <a:pt x="589438" y="857348"/>
                </a:cubicBezTo>
                <a:close/>
                <a:moveTo>
                  <a:pt x="419246" y="920498"/>
                </a:moveTo>
                <a:cubicBezTo>
                  <a:pt x="431278" y="920498"/>
                  <a:pt x="445445" y="908802"/>
                  <a:pt x="452819" y="901399"/>
                </a:cubicBezTo>
                <a:cubicBezTo>
                  <a:pt x="459612" y="894770"/>
                  <a:pt x="462134" y="892820"/>
                  <a:pt x="468538" y="884050"/>
                </a:cubicBezTo>
                <a:cubicBezTo>
                  <a:pt x="476495" y="873330"/>
                  <a:pt x="480376" y="867485"/>
                  <a:pt x="489691" y="857348"/>
                </a:cubicBezTo>
                <a:cubicBezTo>
                  <a:pt x="493572" y="853061"/>
                  <a:pt x="505606" y="840200"/>
                  <a:pt x="511038" y="840200"/>
                </a:cubicBezTo>
                <a:cubicBezTo>
                  <a:pt x="511038" y="840200"/>
                  <a:pt x="503277" y="846437"/>
                  <a:pt x="498618" y="852282"/>
                </a:cubicBezTo>
                <a:cubicBezTo>
                  <a:pt x="490273" y="862610"/>
                  <a:pt x="482316" y="876059"/>
                  <a:pt x="479599" y="881909"/>
                </a:cubicBezTo>
                <a:cubicBezTo>
                  <a:pt x="473001" y="896328"/>
                  <a:pt x="474554" y="909194"/>
                  <a:pt x="477853" y="916989"/>
                </a:cubicBezTo>
                <a:cubicBezTo>
                  <a:pt x="480764" y="924392"/>
                  <a:pt x="482316" y="923227"/>
                  <a:pt x="489885" y="922448"/>
                </a:cubicBezTo>
                <a:cubicBezTo>
                  <a:pt x="504442" y="921080"/>
                  <a:pt x="516470" y="915818"/>
                  <a:pt x="528117" y="906073"/>
                </a:cubicBezTo>
                <a:cubicBezTo>
                  <a:pt x="540341" y="895745"/>
                  <a:pt x="557420" y="868656"/>
                  <a:pt x="557420" y="852674"/>
                </a:cubicBezTo>
                <a:cubicBezTo>
                  <a:pt x="540537" y="849166"/>
                  <a:pt x="522680" y="847216"/>
                  <a:pt x="509678" y="834350"/>
                </a:cubicBezTo>
                <a:cubicBezTo>
                  <a:pt x="495707" y="820318"/>
                  <a:pt x="492020" y="813498"/>
                  <a:pt x="478241" y="799662"/>
                </a:cubicBezTo>
                <a:cubicBezTo>
                  <a:pt x="465627" y="786992"/>
                  <a:pt x="445445" y="782122"/>
                  <a:pt x="428561" y="787188"/>
                </a:cubicBezTo>
                <a:cubicBezTo>
                  <a:pt x="402945" y="794787"/>
                  <a:pt x="387614" y="806874"/>
                  <a:pt x="372089" y="828309"/>
                </a:cubicBezTo>
                <a:cubicBezTo>
                  <a:pt x="369179" y="832209"/>
                  <a:pt x="351713" y="868460"/>
                  <a:pt x="359475" y="868460"/>
                </a:cubicBezTo>
                <a:cubicBezTo>
                  <a:pt x="383151" y="868460"/>
                  <a:pt x="395377" y="866118"/>
                  <a:pt x="417306" y="858715"/>
                </a:cubicBezTo>
                <a:cubicBezTo>
                  <a:pt x="423128" y="856182"/>
                  <a:pt x="424680" y="849749"/>
                  <a:pt x="432054" y="840396"/>
                </a:cubicBezTo>
                <a:cubicBezTo>
                  <a:pt x="441757" y="828701"/>
                  <a:pt x="458253" y="810186"/>
                  <a:pt x="471643" y="802974"/>
                </a:cubicBezTo>
                <a:cubicBezTo>
                  <a:pt x="452431" y="821685"/>
                  <a:pt x="439429" y="836888"/>
                  <a:pt x="429337" y="853257"/>
                </a:cubicBezTo>
                <a:cubicBezTo>
                  <a:pt x="414395" y="877617"/>
                  <a:pt x="413619" y="913285"/>
                  <a:pt x="419246" y="920498"/>
                </a:cubicBezTo>
                <a:close/>
                <a:moveTo>
                  <a:pt x="528117" y="967273"/>
                </a:moveTo>
                <a:cubicBezTo>
                  <a:pt x="522680" y="975460"/>
                  <a:pt x="495125" y="1011123"/>
                  <a:pt x="475136" y="1060823"/>
                </a:cubicBezTo>
                <a:cubicBezTo>
                  <a:pt x="482705" y="1017556"/>
                  <a:pt x="517248" y="954995"/>
                  <a:pt x="532384" y="932776"/>
                </a:cubicBezTo>
                <a:cubicBezTo>
                  <a:pt x="531606" y="930439"/>
                  <a:pt x="531219" y="919718"/>
                  <a:pt x="531606" y="915235"/>
                </a:cubicBezTo>
                <a:cubicBezTo>
                  <a:pt x="522680" y="922448"/>
                  <a:pt x="515697" y="924392"/>
                  <a:pt x="512394" y="925956"/>
                </a:cubicBezTo>
                <a:cubicBezTo>
                  <a:pt x="509678" y="928489"/>
                  <a:pt x="481346" y="981305"/>
                  <a:pt x="469508" y="1011123"/>
                </a:cubicBezTo>
                <a:cubicBezTo>
                  <a:pt x="462134" y="1029834"/>
                  <a:pt x="457865" y="1054194"/>
                  <a:pt x="465434" y="1073297"/>
                </a:cubicBezTo>
                <a:cubicBezTo>
                  <a:pt x="468150" y="1080117"/>
                  <a:pt x="471061" y="1078946"/>
                  <a:pt x="478823" y="1073488"/>
                </a:cubicBezTo>
                <a:cubicBezTo>
                  <a:pt x="487556" y="1066281"/>
                  <a:pt x="507931" y="1049907"/>
                  <a:pt x="514141" y="1039775"/>
                </a:cubicBezTo>
                <a:cubicBezTo>
                  <a:pt x="515888" y="1014244"/>
                  <a:pt x="520742" y="990271"/>
                  <a:pt x="528117" y="967273"/>
                </a:cubicBezTo>
                <a:close/>
                <a:moveTo>
                  <a:pt x="407603" y="886583"/>
                </a:moveTo>
                <a:cubicBezTo>
                  <a:pt x="384897" y="902565"/>
                  <a:pt x="353848" y="921080"/>
                  <a:pt x="328620" y="934138"/>
                </a:cubicBezTo>
                <a:cubicBezTo>
                  <a:pt x="317946" y="943104"/>
                  <a:pt x="305333" y="976430"/>
                  <a:pt x="303392" y="992025"/>
                </a:cubicBezTo>
                <a:cubicBezTo>
                  <a:pt x="302228" y="1001378"/>
                  <a:pt x="303780" y="1008198"/>
                  <a:pt x="315618" y="1006253"/>
                </a:cubicBezTo>
                <a:cubicBezTo>
                  <a:pt x="355594" y="1000212"/>
                  <a:pt x="410902" y="955578"/>
                  <a:pt x="431666" y="926539"/>
                </a:cubicBezTo>
                <a:cubicBezTo>
                  <a:pt x="425068" y="927710"/>
                  <a:pt x="413813" y="934334"/>
                  <a:pt x="410126" y="916793"/>
                </a:cubicBezTo>
                <a:cubicBezTo>
                  <a:pt x="409350" y="913481"/>
                  <a:pt x="408379" y="909194"/>
                  <a:pt x="408185" y="906073"/>
                </a:cubicBezTo>
                <a:cubicBezTo>
                  <a:pt x="376941" y="927121"/>
                  <a:pt x="339293" y="957724"/>
                  <a:pt x="320275" y="986371"/>
                </a:cubicBezTo>
                <a:cubicBezTo>
                  <a:pt x="328426" y="957332"/>
                  <a:pt x="394795" y="901590"/>
                  <a:pt x="408185" y="890287"/>
                </a:cubicBezTo>
                <a:cubicBezTo>
                  <a:pt x="409543" y="889900"/>
                  <a:pt x="409738" y="885221"/>
                  <a:pt x="407603" y="886583"/>
                </a:cubicBezTo>
                <a:close/>
                <a:moveTo>
                  <a:pt x="413036" y="870018"/>
                </a:moveTo>
                <a:cubicBezTo>
                  <a:pt x="409350" y="870018"/>
                  <a:pt x="407021" y="871772"/>
                  <a:pt x="402363" y="872747"/>
                </a:cubicBezTo>
                <a:cubicBezTo>
                  <a:pt x="396347" y="873918"/>
                  <a:pt x="384704" y="876451"/>
                  <a:pt x="378494" y="876451"/>
                </a:cubicBezTo>
                <a:cubicBezTo>
                  <a:pt x="364715" y="876255"/>
                  <a:pt x="369373" y="875863"/>
                  <a:pt x="361416" y="879959"/>
                </a:cubicBezTo>
                <a:cubicBezTo>
                  <a:pt x="336382" y="893212"/>
                  <a:pt x="274283" y="917376"/>
                  <a:pt x="252936" y="932384"/>
                </a:cubicBezTo>
                <a:cubicBezTo>
                  <a:pt x="263803" y="911727"/>
                  <a:pt x="330754" y="882100"/>
                  <a:pt x="345503" y="875672"/>
                </a:cubicBezTo>
                <a:cubicBezTo>
                  <a:pt x="331725" y="875084"/>
                  <a:pt x="317946" y="874305"/>
                  <a:pt x="304168" y="873722"/>
                </a:cubicBezTo>
                <a:cubicBezTo>
                  <a:pt x="302422" y="873722"/>
                  <a:pt x="301257" y="873722"/>
                  <a:pt x="300093" y="874305"/>
                </a:cubicBezTo>
                <a:cubicBezTo>
                  <a:pt x="286897" y="880934"/>
                  <a:pt x="267491" y="892237"/>
                  <a:pt x="259146" y="903153"/>
                </a:cubicBezTo>
                <a:cubicBezTo>
                  <a:pt x="253324" y="910556"/>
                  <a:pt x="243815" y="924006"/>
                  <a:pt x="246532" y="934334"/>
                </a:cubicBezTo>
                <a:cubicBezTo>
                  <a:pt x="248472" y="942129"/>
                  <a:pt x="265356" y="941742"/>
                  <a:pt x="271760" y="941742"/>
                </a:cubicBezTo>
                <a:cubicBezTo>
                  <a:pt x="302810" y="941742"/>
                  <a:pt x="387809" y="896524"/>
                  <a:pt x="413036" y="870018"/>
                </a:cubicBezTo>
                <a:close/>
                <a:moveTo>
                  <a:pt x="366074" y="823439"/>
                </a:moveTo>
                <a:cubicBezTo>
                  <a:pt x="335606" y="816227"/>
                  <a:pt x="318723" y="811161"/>
                  <a:pt x="288837" y="800049"/>
                </a:cubicBezTo>
                <a:cubicBezTo>
                  <a:pt x="275253" y="796541"/>
                  <a:pt x="242457" y="803557"/>
                  <a:pt x="225573" y="813111"/>
                </a:cubicBezTo>
                <a:cubicBezTo>
                  <a:pt x="210242" y="821881"/>
                  <a:pt x="209660" y="827530"/>
                  <a:pt x="222274" y="839421"/>
                </a:cubicBezTo>
                <a:cubicBezTo>
                  <a:pt x="248667" y="864364"/>
                  <a:pt x="314065" y="867485"/>
                  <a:pt x="349579" y="867485"/>
                </a:cubicBezTo>
                <a:cubicBezTo>
                  <a:pt x="349967" y="862806"/>
                  <a:pt x="353848" y="850141"/>
                  <a:pt x="355012" y="844683"/>
                </a:cubicBezTo>
                <a:cubicBezTo>
                  <a:pt x="320081" y="846633"/>
                  <a:pt x="258758" y="847216"/>
                  <a:pt x="227126" y="832792"/>
                </a:cubicBezTo>
                <a:cubicBezTo>
                  <a:pt x="269043" y="837275"/>
                  <a:pt x="313095" y="838833"/>
                  <a:pt x="359670" y="834350"/>
                </a:cubicBezTo>
                <a:cubicBezTo>
                  <a:pt x="361998" y="830259"/>
                  <a:pt x="363357" y="827530"/>
                  <a:pt x="366074" y="823439"/>
                </a:cubicBezTo>
                <a:close/>
                <a:moveTo>
                  <a:pt x="61591" y="740021"/>
                </a:moveTo>
                <a:cubicBezTo>
                  <a:pt x="82550" y="765748"/>
                  <a:pt x="168131" y="821293"/>
                  <a:pt x="205973" y="830651"/>
                </a:cubicBezTo>
                <a:cubicBezTo>
                  <a:pt x="202480" y="824022"/>
                  <a:pt x="208496" y="817202"/>
                  <a:pt x="209854" y="815644"/>
                </a:cubicBezTo>
                <a:cubicBezTo>
                  <a:pt x="171430" y="795179"/>
                  <a:pt x="152218" y="771985"/>
                  <a:pt x="121944" y="736905"/>
                </a:cubicBezTo>
                <a:cubicBezTo>
                  <a:pt x="111077" y="726964"/>
                  <a:pt x="97881" y="716832"/>
                  <a:pt x="83714" y="709815"/>
                </a:cubicBezTo>
                <a:cubicBezTo>
                  <a:pt x="61397" y="698703"/>
                  <a:pt x="41021" y="702603"/>
                  <a:pt x="13658" y="684475"/>
                </a:cubicBezTo>
                <a:cubicBezTo>
                  <a:pt x="7642" y="680384"/>
                  <a:pt x="10747" y="686621"/>
                  <a:pt x="12688" y="692466"/>
                </a:cubicBezTo>
                <a:cubicBezTo>
                  <a:pt x="33841" y="756782"/>
                  <a:pt x="82162" y="811357"/>
                  <a:pt x="147367" y="847603"/>
                </a:cubicBezTo>
                <a:cubicBezTo>
                  <a:pt x="178999" y="865148"/>
                  <a:pt x="207332" y="874501"/>
                  <a:pt x="242457" y="882688"/>
                </a:cubicBezTo>
                <a:cubicBezTo>
                  <a:pt x="254294" y="885417"/>
                  <a:pt x="264191" y="887171"/>
                  <a:pt x="266326" y="885804"/>
                </a:cubicBezTo>
                <a:lnTo>
                  <a:pt x="280881" y="875280"/>
                </a:lnTo>
                <a:cubicBezTo>
                  <a:pt x="283792" y="873526"/>
                  <a:pt x="283209" y="873526"/>
                  <a:pt x="285926" y="871772"/>
                </a:cubicBezTo>
                <a:cubicBezTo>
                  <a:pt x="222274" y="867485"/>
                  <a:pt x="85849" y="785821"/>
                  <a:pt x="61591" y="740021"/>
                </a:cubicBezTo>
                <a:close/>
                <a:moveTo>
                  <a:pt x="74205" y="849553"/>
                </a:moveTo>
                <a:cubicBezTo>
                  <a:pt x="99822" y="870214"/>
                  <a:pt x="241292" y="910948"/>
                  <a:pt x="249443" y="901982"/>
                </a:cubicBezTo>
                <a:cubicBezTo>
                  <a:pt x="250995" y="901399"/>
                  <a:pt x="255847" y="895162"/>
                  <a:pt x="256817" y="893599"/>
                </a:cubicBezTo>
                <a:cubicBezTo>
                  <a:pt x="201898" y="880346"/>
                  <a:pt x="178610" y="875084"/>
                  <a:pt x="127378" y="845658"/>
                </a:cubicBezTo>
                <a:cubicBezTo>
                  <a:pt x="119228" y="840200"/>
                  <a:pt x="79639" y="810186"/>
                  <a:pt x="79445" y="810186"/>
                </a:cubicBezTo>
                <a:cubicBezTo>
                  <a:pt x="64890" y="805899"/>
                  <a:pt x="39080" y="806095"/>
                  <a:pt x="23555" y="810573"/>
                </a:cubicBezTo>
                <a:cubicBezTo>
                  <a:pt x="12688" y="813694"/>
                  <a:pt x="16181" y="816227"/>
                  <a:pt x="22197" y="824414"/>
                </a:cubicBezTo>
                <a:cubicBezTo>
                  <a:pt x="70518" y="890091"/>
                  <a:pt x="153188" y="933947"/>
                  <a:pt x="238769" y="939400"/>
                </a:cubicBezTo>
                <a:cubicBezTo>
                  <a:pt x="234888" y="926343"/>
                  <a:pt x="241292" y="917768"/>
                  <a:pt x="243427" y="910948"/>
                </a:cubicBezTo>
                <a:cubicBezTo>
                  <a:pt x="199569" y="909973"/>
                  <a:pt x="88178" y="868656"/>
                  <a:pt x="74205" y="849553"/>
                </a:cubicBezTo>
                <a:close/>
                <a:moveTo>
                  <a:pt x="220916" y="1003132"/>
                </a:moveTo>
                <a:cubicBezTo>
                  <a:pt x="243621" y="1003132"/>
                  <a:pt x="240904" y="1005082"/>
                  <a:pt x="244979" y="998066"/>
                </a:cubicBezTo>
                <a:cubicBezTo>
                  <a:pt x="247502" y="993779"/>
                  <a:pt x="253324" y="983838"/>
                  <a:pt x="256235" y="978772"/>
                </a:cubicBezTo>
                <a:cubicBezTo>
                  <a:pt x="225573" y="975651"/>
                  <a:pt x="200539" y="972535"/>
                  <a:pt x="172983" y="967660"/>
                </a:cubicBezTo>
                <a:cubicBezTo>
                  <a:pt x="160951" y="965519"/>
                  <a:pt x="118839" y="956553"/>
                  <a:pt x="111853" y="953628"/>
                </a:cubicBezTo>
                <a:cubicBezTo>
                  <a:pt x="153577" y="961232"/>
                  <a:pt x="221110" y="970198"/>
                  <a:pt x="262445" y="970198"/>
                </a:cubicBezTo>
                <a:cubicBezTo>
                  <a:pt x="264774" y="966690"/>
                  <a:pt x="274671" y="951683"/>
                  <a:pt x="276611" y="950512"/>
                </a:cubicBezTo>
                <a:cubicBezTo>
                  <a:pt x="266714" y="953045"/>
                  <a:pt x="250607" y="951487"/>
                  <a:pt x="244785" y="948758"/>
                </a:cubicBezTo>
                <a:cubicBezTo>
                  <a:pt x="217229" y="946225"/>
                  <a:pt x="184821" y="941154"/>
                  <a:pt x="162503" y="933555"/>
                </a:cubicBezTo>
                <a:cubicBezTo>
                  <a:pt x="147949" y="928685"/>
                  <a:pt x="84297" y="917768"/>
                  <a:pt x="59068" y="920884"/>
                </a:cubicBezTo>
                <a:cubicBezTo>
                  <a:pt x="51694" y="921859"/>
                  <a:pt x="52470" y="926146"/>
                  <a:pt x="58486" y="934530"/>
                </a:cubicBezTo>
                <a:cubicBezTo>
                  <a:pt x="94193" y="983059"/>
                  <a:pt x="164056" y="1001574"/>
                  <a:pt x="220916" y="1003132"/>
                </a:cubicBezTo>
                <a:close/>
                <a:moveTo>
                  <a:pt x="144843" y="591900"/>
                </a:moveTo>
                <a:cubicBezTo>
                  <a:pt x="144843" y="595996"/>
                  <a:pt x="132618" y="605741"/>
                  <a:pt x="141933" y="634971"/>
                </a:cubicBezTo>
                <a:cubicBezTo>
                  <a:pt x="148725" y="660698"/>
                  <a:pt x="188895" y="710595"/>
                  <a:pt x="205973" y="724235"/>
                </a:cubicBezTo>
                <a:cubicBezTo>
                  <a:pt x="205197" y="722677"/>
                  <a:pt x="204421" y="721898"/>
                  <a:pt x="204421" y="719561"/>
                </a:cubicBezTo>
                <a:cubicBezTo>
                  <a:pt x="204421" y="714299"/>
                  <a:pt x="221110" y="709031"/>
                  <a:pt x="227126" y="708448"/>
                </a:cubicBezTo>
                <a:cubicBezTo>
                  <a:pt x="176476" y="641208"/>
                  <a:pt x="130289" y="496791"/>
                  <a:pt x="139992" y="501274"/>
                </a:cubicBezTo>
                <a:cubicBezTo>
                  <a:pt x="142903" y="531676"/>
                  <a:pt x="207137" y="674539"/>
                  <a:pt x="239157" y="708061"/>
                </a:cubicBezTo>
                <a:cubicBezTo>
                  <a:pt x="241486" y="708252"/>
                  <a:pt x="248084" y="707473"/>
                  <a:pt x="255653" y="709227"/>
                </a:cubicBezTo>
                <a:cubicBezTo>
                  <a:pt x="253906" y="708061"/>
                  <a:pt x="252936" y="707473"/>
                  <a:pt x="251383" y="706111"/>
                </a:cubicBezTo>
                <a:cubicBezTo>
                  <a:pt x="222080" y="680580"/>
                  <a:pt x="193747" y="622693"/>
                  <a:pt x="180357" y="577868"/>
                </a:cubicBezTo>
                <a:cubicBezTo>
                  <a:pt x="177446" y="568319"/>
                  <a:pt x="164056" y="523881"/>
                  <a:pt x="179969" y="520182"/>
                </a:cubicBezTo>
                <a:cubicBezTo>
                  <a:pt x="167161" y="489775"/>
                  <a:pt x="159010" y="454109"/>
                  <a:pt x="156293" y="441246"/>
                </a:cubicBezTo>
                <a:cubicBezTo>
                  <a:pt x="149307" y="406554"/>
                  <a:pt x="118839" y="393691"/>
                  <a:pt x="102732" y="373227"/>
                </a:cubicBezTo>
                <a:cubicBezTo>
                  <a:pt x="100792" y="370693"/>
                  <a:pt x="95552" y="361923"/>
                  <a:pt x="94970" y="368744"/>
                </a:cubicBezTo>
                <a:cubicBezTo>
                  <a:pt x="92059" y="411037"/>
                  <a:pt x="93417" y="442610"/>
                  <a:pt x="100598" y="484123"/>
                </a:cubicBezTo>
                <a:cubicBezTo>
                  <a:pt x="104867" y="506928"/>
                  <a:pt x="125632" y="567344"/>
                  <a:pt x="144843" y="591900"/>
                </a:cubicBezTo>
                <a:close/>
                <a:moveTo>
                  <a:pt x="228678" y="733593"/>
                </a:moveTo>
                <a:cubicBezTo>
                  <a:pt x="247890" y="749183"/>
                  <a:pt x="280104" y="767306"/>
                  <a:pt x="313483" y="780172"/>
                </a:cubicBezTo>
                <a:cubicBezTo>
                  <a:pt x="318723" y="774327"/>
                  <a:pt x="328426" y="766527"/>
                  <a:pt x="337741" y="764386"/>
                </a:cubicBezTo>
                <a:cubicBezTo>
                  <a:pt x="337547" y="764190"/>
                  <a:pt x="316200" y="752108"/>
                  <a:pt x="299899" y="742363"/>
                </a:cubicBezTo>
                <a:cubicBezTo>
                  <a:pt x="289807" y="736322"/>
                  <a:pt x="279135" y="727552"/>
                  <a:pt x="269431" y="722677"/>
                </a:cubicBezTo>
                <a:cubicBezTo>
                  <a:pt x="252354" y="713906"/>
                  <a:pt x="231007" y="711760"/>
                  <a:pt x="213735" y="720923"/>
                </a:cubicBezTo>
                <a:cubicBezTo>
                  <a:pt x="214124" y="737684"/>
                  <a:pt x="254100" y="773352"/>
                  <a:pt x="267102" y="781343"/>
                </a:cubicBezTo>
                <a:cubicBezTo>
                  <a:pt x="277387" y="787384"/>
                  <a:pt x="309990" y="802582"/>
                  <a:pt x="322022" y="803753"/>
                </a:cubicBezTo>
                <a:cubicBezTo>
                  <a:pt x="311154" y="794204"/>
                  <a:pt x="308050" y="788550"/>
                  <a:pt x="307273" y="787771"/>
                </a:cubicBezTo>
                <a:cubicBezTo>
                  <a:pt x="294271" y="780559"/>
                  <a:pt x="232754" y="750741"/>
                  <a:pt x="228678" y="733593"/>
                </a:cubicBezTo>
                <a:close/>
                <a:moveTo>
                  <a:pt x="238187" y="647058"/>
                </a:moveTo>
                <a:cubicBezTo>
                  <a:pt x="250801" y="660894"/>
                  <a:pt x="293495" y="693833"/>
                  <a:pt x="303974" y="700849"/>
                </a:cubicBezTo>
                <a:cubicBezTo>
                  <a:pt x="327649" y="695195"/>
                  <a:pt x="338517" y="696949"/>
                  <a:pt x="354818" y="699678"/>
                </a:cubicBezTo>
                <a:cubicBezTo>
                  <a:pt x="337741" y="688958"/>
                  <a:pt x="321828" y="677072"/>
                  <a:pt x="307079" y="663623"/>
                </a:cubicBezTo>
                <a:cubicBezTo>
                  <a:pt x="299122" y="656411"/>
                  <a:pt x="283015" y="635559"/>
                  <a:pt x="277970" y="633026"/>
                </a:cubicBezTo>
                <a:cubicBezTo>
                  <a:pt x="267685" y="624839"/>
                  <a:pt x="241098" y="623472"/>
                  <a:pt x="224021" y="627176"/>
                </a:cubicBezTo>
                <a:cubicBezTo>
                  <a:pt x="224021" y="647254"/>
                  <a:pt x="234888" y="667910"/>
                  <a:pt x="245755" y="684284"/>
                </a:cubicBezTo>
                <a:cubicBezTo>
                  <a:pt x="262057" y="709036"/>
                  <a:pt x="291942" y="730668"/>
                  <a:pt x="318141" y="744700"/>
                </a:cubicBezTo>
                <a:cubicBezTo>
                  <a:pt x="311348" y="733980"/>
                  <a:pt x="308050" y="724038"/>
                  <a:pt x="304362" y="713514"/>
                </a:cubicBezTo>
                <a:cubicBezTo>
                  <a:pt x="303780" y="711956"/>
                  <a:pt x="302616" y="711374"/>
                  <a:pt x="293107" y="703769"/>
                </a:cubicBezTo>
                <a:cubicBezTo>
                  <a:pt x="290778" y="701824"/>
                  <a:pt x="289419" y="700457"/>
                  <a:pt x="287091" y="698703"/>
                </a:cubicBezTo>
                <a:cubicBezTo>
                  <a:pt x="274089" y="688375"/>
                  <a:pt x="245367" y="660894"/>
                  <a:pt x="238187" y="647058"/>
                </a:cubicBezTo>
                <a:close/>
                <a:moveTo>
                  <a:pt x="338711" y="678238"/>
                </a:moveTo>
                <a:cubicBezTo>
                  <a:pt x="330949" y="667910"/>
                  <a:pt x="327456" y="655828"/>
                  <a:pt x="323963" y="643354"/>
                </a:cubicBezTo>
                <a:cubicBezTo>
                  <a:pt x="313483" y="631272"/>
                  <a:pt x="270984" y="577868"/>
                  <a:pt x="263997" y="539863"/>
                </a:cubicBezTo>
                <a:cubicBezTo>
                  <a:pt x="273118" y="559745"/>
                  <a:pt x="308825" y="618406"/>
                  <a:pt x="322604" y="625422"/>
                </a:cubicBezTo>
                <a:cubicBezTo>
                  <a:pt x="322798" y="619185"/>
                  <a:pt x="322798" y="612169"/>
                  <a:pt x="326291" y="606907"/>
                </a:cubicBezTo>
                <a:cubicBezTo>
                  <a:pt x="331919" y="612948"/>
                  <a:pt x="333471" y="617823"/>
                  <a:pt x="353654" y="623472"/>
                </a:cubicBezTo>
                <a:cubicBezTo>
                  <a:pt x="337935" y="609053"/>
                  <a:pt x="324933" y="589171"/>
                  <a:pt x="312125" y="570269"/>
                </a:cubicBezTo>
                <a:cubicBezTo>
                  <a:pt x="304362" y="558966"/>
                  <a:pt x="298540" y="547271"/>
                  <a:pt x="290196" y="538109"/>
                </a:cubicBezTo>
                <a:cubicBezTo>
                  <a:pt x="282628" y="529731"/>
                  <a:pt x="272536" y="523102"/>
                  <a:pt x="263415" y="518428"/>
                </a:cubicBezTo>
                <a:cubicBezTo>
                  <a:pt x="261280" y="517453"/>
                  <a:pt x="258176" y="515306"/>
                  <a:pt x="256817" y="517644"/>
                </a:cubicBezTo>
                <a:cubicBezTo>
                  <a:pt x="249249" y="530706"/>
                  <a:pt x="256429" y="556237"/>
                  <a:pt x="257982" y="561107"/>
                </a:cubicBezTo>
                <a:cubicBezTo>
                  <a:pt x="274089" y="607495"/>
                  <a:pt x="299122" y="655240"/>
                  <a:pt x="338711" y="678238"/>
                </a:cubicBezTo>
                <a:close/>
                <a:moveTo>
                  <a:pt x="220334" y="652903"/>
                </a:moveTo>
                <a:cubicBezTo>
                  <a:pt x="217617" y="645304"/>
                  <a:pt x="215288" y="628151"/>
                  <a:pt x="216064" y="621718"/>
                </a:cubicBezTo>
                <a:cubicBezTo>
                  <a:pt x="227708" y="615486"/>
                  <a:pt x="243038" y="616652"/>
                  <a:pt x="253712" y="617823"/>
                </a:cubicBezTo>
                <a:cubicBezTo>
                  <a:pt x="224991" y="563253"/>
                  <a:pt x="191031" y="446313"/>
                  <a:pt x="191031" y="385311"/>
                </a:cubicBezTo>
                <a:lnTo>
                  <a:pt x="191807" y="385311"/>
                </a:lnTo>
                <a:cubicBezTo>
                  <a:pt x="191807" y="434230"/>
                  <a:pt x="247308" y="602816"/>
                  <a:pt x="275641" y="622110"/>
                </a:cubicBezTo>
                <a:cubicBezTo>
                  <a:pt x="248667" y="567927"/>
                  <a:pt x="212377" y="451381"/>
                  <a:pt x="213153" y="344967"/>
                </a:cubicBezTo>
                <a:cubicBezTo>
                  <a:pt x="213153" y="334248"/>
                  <a:pt x="199569" y="310081"/>
                  <a:pt x="190254" y="299946"/>
                </a:cubicBezTo>
                <a:cubicBezTo>
                  <a:pt x="181521" y="290396"/>
                  <a:pt x="174535" y="285329"/>
                  <a:pt x="170654" y="271686"/>
                </a:cubicBezTo>
                <a:cubicBezTo>
                  <a:pt x="142709" y="348085"/>
                  <a:pt x="157652" y="446313"/>
                  <a:pt x="188896" y="519398"/>
                </a:cubicBezTo>
                <a:cubicBezTo>
                  <a:pt x="189478" y="520961"/>
                  <a:pt x="189284" y="523494"/>
                  <a:pt x="187731" y="524469"/>
                </a:cubicBezTo>
                <a:cubicBezTo>
                  <a:pt x="187149" y="524856"/>
                  <a:pt x="186373" y="525052"/>
                  <a:pt x="185402" y="525444"/>
                </a:cubicBezTo>
                <a:cubicBezTo>
                  <a:pt x="181521" y="527002"/>
                  <a:pt x="180163" y="530897"/>
                  <a:pt x="179969" y="534993"/>
                </a:cubicBezTo>
                <a:cubicBezTo>
                  <a:pt x="179192" y="554674"/>
                  <a:pt x="206943" y="633217"/>
                  <a:pt x="220334" y="652903"/>
                </a:cubicBezTo>
                <a:close/>
                <a:moveTo>
                  <a:pt x="280492" y="181254"/>
                </a:moveTo>
                <a:cubicBezTo>
                  <a:pt x="244009" y="206396"/>
                  <a:pt x="223827" y="263110"/>
                  <a:pt x="221692" y="328011"/>
                </a:cubicBezTo>
                <a:cubicBezTo>
                  <a:pt x="219751" y="389208"/>
                  <a:pt x="228484" y="448652"/>
                  <a:pt x="241874" y="502443"/>
                </a:cubicBezTo>
                <a:cubicBezTo>
                  <a:pt x="242650" y="505561"/>
                  <a:pt x="247114" y="522127"/>
                  <a:pt x="247890" y="525444"/>
                </a:cubicBezTo>
                <a:cubicBezTo>
                  <a:pt x="251189" y="507898"/>
                  <a:pt x="255071" y="506340"/>
                  <a:pt x="258952" y="507898"/>
                </a:cubicBezTo>
                <a:cubicBezTo>
                  <a:pt x="270789" y="512970"/>
                  <a:pt x="278552" y="516865"/>
                  <a:pt x="290196" y="527389"/>
                </a:cubicBezTo>
                <a:cubicBezTo>
                  <a:pt x="263803" y="468921"/>
                  <a:pt x="250025" y="347696"/>
                  <a:pt x="260116" y="300141"/>
                </a:cubicBezTo>
                <a:cubicBezTo>
                  <a:pt x="258758" y="336587"/>
                  <a:pt x="272536" y="414935"/>
                  <a:pt x="279135" y="438518"/>
                </a:cubicBezTo>
                <a:cubicBezTo>
                  <a:pt x="284374" y="408893"/>
                  <a:pt x="291166" y="396420"/>
                  <a:pt x="299899" y="381997"/>
                </a:cubicBezTo>
                <a:cubicBezTo>
                  <a:pt x="298929" y="284354"/>
                  <a:pt x="263609" y="232317"/>
                  <a:pt x="280492" y="181254"/>
                </a:cubicBezTo>
                <a:close/>
                <a:moveTo>
                  <a:pt x="364327" y="574556"/>
                </a:moveTo>
                <a:cubicBezTo>
                  <a:pt x="364327" y="564811"/>
                  <a:pt x="368984" y="550196"/>
                  <a:pt x="368984" y="549412"/>
                </a:cubicBezTo>
                <a:cubicBezTo>
                  <a:pt x="368984" y="535968"/>
                  <a:pt x="330366" y="473014"/>
                  <a:pt x="322604" y="456448"/>
                </a:cubicBezTo>
                <a:cubicBezTo>
                  <a:pt x="313095" y="435789"/>
                  <a:pt x="306109" y="410647"/>
                  <a:pt x="306109" y="387844"/>
                </a:cubicBezTo>
                <a:cubicBezTo>
                  <a:pt x="286314" y="409283"/>
                  <a:pt x="278746" y="468921"/>
                  <a:pt x="289031" y="499910"/>
                </a:cubicBezTo>
                <a:cubicBezTo>
                  <a:pt x="294853" y="529339"/>
                  <a:pt x="332889" y="603791"/>
                  <a:pt x="368791" y="625035"/>
                </a:cubicBezTo>
                <a:cubicBezTo>
                  <a:pt x="366074" y="617627"/>
                  <a:pt x="363939" y="603987"/>
                  <a:pt x="362969" y="594046"/>
                </a:cubicBezTo>
                <a:cubicBezTo>
                  <a:pt x="345115" y="567344"/>
                  <a:pt x="304556" y="512191"/>
                  <a:pt x="304556" y="463659"/>
                </a:cubicBezTo>
                <a:cubicBezTo>
                  <a:pt x="312125" y="502636"/>
                  <a:pt x="348414" y="557795"/>
                  <a:pt x="364327" y="574556"/>
                </a:cubicBezTo>
                <a:close/>
                <a:moveTo>
                  <a:pt x="94582" y="647058"/>
                </a:moveTo>
                <a:cubicBezTo>
                  <a:pt x="94582" y="656803"/>
                  <a:pt x="82356" y="659532"/>
                  <a:pt x="100403" y="692466"/>
                </a:cubicBezTo>
                <a:cubicBezTo>
                  <a:pt x="116317" y="721898"/>
                  <a:pt x="174535" y="794008"/>
                  <a:pt x="213930" y="809407"/>
                </a:cubicBezTo>
                <a:cubicBezTo>
                  <a:pt x="217228" y="810769"/>
                  <a:pt x="218005" y="809211"/>
                  <a:pt x="220528" y="807261"/>
                </a:cubicBezTo>
                <a:cubicBezTo>
                  <a:pt x="225961" y="803557"/>
                  <a:pt x="241874" y="795958"/>
                  <a:pt x="250025" y="795958"/>
                </a:cubicBezTo>
                <a:cubicBezTo>
                  <a:pt x="179581" y="739046"/>
                  <a:pt x="100015" y="659919"/>
                  <a:pt x="58680" y="524856"/>
                </a:cubicBezTo>
                <a:cubicBezTo>
                  <a:pt x="108360" y="641600"/>
                  <a:pt x="156876" y="702799"/>
                  <a:pt x="251966" y="783097"/>
                </a:cubicBezTo>
                <a:cubicBezTo>
                  <a:pt x="262251" y="791671"/>
                  <a:pt x="260504" y="792842"/>
                  <a:pt x="272924" y="792842"/>
                </a:cubicBezTo>
                <a:lnTo>
                  <a:pt x="260893" y="785238"/>
                </a:lnTo>
                <a:cubicBezTo>
                  <a:pt x="244397" y="775689"/>
                  <a:pt x="208496" y="739830"/>
                  <a:pt x="194329" y="724431"/>
                </a:cubicBezTo>
                <a:cubicBezTo>
                  <a:pt x="175894" y="704161"/>
                  <a:pt x="163668" y="689154"/>
                  <a:pt x="148725" y="667131"/>
                </a:cubicBezTo>
                <a:cubicBezTo>
                  <a:pt x="137275" y="647254"/>
                  <a:pt x="124855" y="618994"/>
                  <a:pt x="134364" y="596187"/>
                </a:cubicBezTo>
                <a:cubicBezTo>
                  <a:pt x="136499" y="591121"/>
                  <a:pt x="136693" y="590734"/>
                  <a:pt x="133394" y="586251"/>
                </a:cubicBezTo>
                <a:cubicBezTo>
                  <a:pt x="130289" y="581964"/>
                  <a:pt x="127766" y="577285"/>
                  <a:pt x="125049" y="572606"/>
                </a:cubicBezTo>
                <a:cubicBezTo>
                  <a:pt x="95358" y="513552"/>
                  <a:pt x="99434" y="529143"/>
                  <a:pt x="53247" y="491724"/>
                </a:cubicBezTo>
                <a:cubicBezTo>
                  <a:pt x="44126" y="484318"/>
                  <a:pt x="40827" y="474183"/>
                  <a:pt x="41603" y="490165"/>
                </a:cubicBezTo>
                <a:cubicBezTo>
                  <a:pt x="43932" y="542984"/>
                  <a:pt x="56740" y="586638"/>
                  <a:pt x="83132" y="631076"/>
                </a:cubicBezTo>
                <a:cubicBezTo>
                  <a:pt x="84490" y="633217"/>
                  <a:pt x="94582" y="646470"/>
                  <a:pt x="94582" y="647058"/>
                </a:cubicBezTo>
                <a:close/>
                <a:moveTo>
                  <a:pt x="425844" y="702407"/>
                </a:moveTo>
                <a:cubicBezTo>
                  <a:pt x="425844" y="710790"/>
                  <a:pt x="425651" y="694416"/>
                  <a:pt x="419441" y="678630"/>
                </a:cubicBezTo>
                <a:cubicBezTo>
                  <a:pt x="414395" y="665377"/>
                  <a:pt x="404110" y="653099"/>
                  <a:pt x="393825" y="645500"/>
                </a:cubicBezTo>
                <a:cubicBezTo>
                  <a:pt x="384121" y="638288"/>
                  <a:pt x="372284" y="633805"/>
                  <a:pt x="360252" y="631659"/>
                </a:cubicBezTo>
                <a:cubicBezTo>
                  <a:pt x="351713" y="630101"/>
                  <a:pt x="342786" y="627372"/>
                  <a:pt x="335412" y="623472"/>
                </a:cubicBezTo>
                <a:cubicBezTo>
                  <a:pt x="331143" y="621331"/>
                  <a:pt x="328232" y="618019"/>
                  <a:pt x="329008" y="626789"/>
                </a:cubicBezTo>
                <a:cubicBezTo>
                  <a:pt x="331725" y="653682"/>
                  <a:pt x="338905" y="669664"/>
                  <a:pt x="355400" y="690908"/>
                </a:cubicBezTo>
                <a:cubicBezTo>
                  <a:pt x="369373" y="709031"/>
                  <a:pt x="396929" y="710981"/>
                  <a:pt x="418276" y="736513"/>
                </a:cubicBezTo>
                <a:cubicBezTo>
                  <a:pt x="434189" y="755420"/>
                  <a:pt x="421770" y="743529"/>
                  <a:pt x="411484" y="734372"/>
                </a:cubicBezTo>
                <a:cubicBezTo>
                  <a:pt x="388779" y="714489"/>
                  <a:pt x="342786" y="699678"/>
                  <a:pt x="312707" y="705332"/>
                </a:cubicBezTo>
                <a:cubicBezTo>
                  <a:pt x="309602" y="705915"/>
                  <a:pt x="310572" y="707473"/>
                  <a:pt x="311348" y="710398"/>
                </a:cubicBezTo>
                <a:cubicBezTo>
                  <a:pt x="316588" y="727552"/>
                  <a:pt x="333083" y="763215"/>
                  <a:pt x="355788" y="759707"/>
                </a:cubicBezTo>
                <a:cubicBezTo>
                  <a:pt x="361028" y="758928"/>
                  <a:pt x="366656" y="758345"/>
                  <a:pt x="372284" y="758149"/>
                </a:cubicBezTo>
                <a:cubicBezTo>
                  <a:pt x="380628" y="757953"/>
                  <a:pt x="414007" y="759707"/>
                  <a:pt x="425844" y="768090"/>
                </a:cubicBezTo>
                <a:cubicBezTo>
                  <a:pt x="413036" y="764386"/>
                  <a:pt x="388391" y="760099"/>
                  <a:pt x="357147" y="764969"/>
                </a:cubicBezTo>
                <a:cubicBezTo>
                  <a:pt x="337741" y="767894"/>
                  <a:pt x="320081" y="779001"/>
                  <a:pt x="317946" y="788942"/>
                </a:cubicBezTo>
                <a:cubicBezTo>
                  <a:pt x="320858" y="798687"/>
                  <a:pt x="348026" y="811357"/>
                  <a:pt x="366656" y="811744"/>
                </a:cubicBezTo>
                <a:cubicBezTo>
                  <a:pt x="375971" y="811744"/>
                  <a:pt x="374612" y="811940"/>
                  <a:pt x="381792" y="804924"/>
                </a:cubicBezTo>
                <a:cubicBezTo>
                  <a:pt x="386644" y="800049"/>
                  <a:pt x="393048" y="795762"/>
                  <a:pt x="398870" y="792058"/>
                </a:cubicBezTo>
                <a:lnTo>
                  <a:pt x="408379" y="786605"/>
                </a:lnTo>
                <a:cubicBezTo>
                  <a:pt x="391884" y="789525"/>
                  <a:pt x="364133" y="796154"/>
                  <a:pt x="348220" y="794787"/>
                </a:cubicBezTo>
                <a:cubicBezTo>
                  <a:pt x="344145" y="794400"/>
                  <a:pt x="336188" y="793425"/>
                  <a:pt x="343562" y="789334"/>
                </a:cubicBezTo>
                <a:cubicBezTo>
                  <a:pt x="352684" y="784263"/>
                  <a:pt x="376941" y="783484"/>
                  <a:pt x="381792" y="783484"/>
                </a:cubicBezTo>
                <a:cubicBezTo>
                  <a:pt x="387226" y="783484"/>
                  <a:pt x="408185" y="784263"/>
                  <a:pt x="411290" y="785630"/>
                </a:cubicBezTo>
                <a:cubicBezTo>
                  <a:pt x="418277" y="781343"/>
                  <a:pt x="428173" y="778222"/>
                  <a:pt x="435936" y="777247"/>
                </a:cubicBezTo>
                <a:cubicBezTo>
                  <a:pt x="436324" y="759511"/>
                  <a:pt x="431473" y="741775"/>
                  <a:pt x="425651" y="725210"/>
                </a:cubicBezTo>
                <a:cubicBezTo>
                  <a:pt x="441370" y="717807"/>
                  <a:pt x="452625" y="709227"/>
                  <a:pt x="458447" y="698507"/>
                </a:cubicBezTo>
                <a:cubicBezTo>
                  <a:pt x="466986" y="682917"/>
                  <a:pt x="466986" y="663040"/>
                  <a:pt x="457671" y="644133"/>
                </a:cubicBezTo>
                <a:cubicBezTo>
                  <a:pt x="440593" y="609636"/>
                  <a:pt x="405080" y="587030"/>
                  <a:pt x="383928" y="535968"/>
                </a:cubicBezTo>
                <a:cubicBezTo>
                  <a:pt x="380823" y="538109"/>
                  <a:pt x="376359" y="551166"/>
                  <a:pt x="375389" y="555649"/>
                </a:cubicBezTo>
                <a:cubicBezTo>
                  <a:pt x="373448" y="565007"/>
                  <a:pt x="371508" y="574556"/>
                  <a:pt x="371508" y="585472"/>
                </a:cubicBezTo>
                <a:cubicBezTo>
                  <a:pt x="371508" y="598725"/>
                  <a:pt x="374806" y="612169"/>
                  <a:pt x="377718" y="622502"/>
                </a:cubicBezTo>
                <a:cubicBezTo>
                  <a:pt x="380046" y="630684"/>
                  <a:pt x="381211" y="629322"/>
                  <a:pt x="388391" y="633026"/>
                </a:cubicBezTo>
                <a:cubicBezTo>
                  <a:pt x="404110" y="641017"/>
                  <a:pt x="417306" y="657386"/>
                  <a:pt x="422934" y="673951"/>
                </a:cubicBezTo>
                <a:cubicBezTo>
                  <a:pt x="426039" y="683113"/>
                  <a:pt x="425844" y="692275"/>
                  <a:pt x="425844" y="702407"/>
                </a:cubicBezTo>
                <a:close/>
                <a:moveTo>
                  <a:pt x="827941" y="694029"/>
                </a:moveTo>
                <a:cubicBezTo>
                  <a:pt x="830853" y="671031"/>
                  <a:pt x="837640" y="660311"/>
                  <a:pt x="844433" y="653682"/>
                </a:cubicBezTo>
                <a:cubicBezTo>
                  <a:pt x="852972" y="604766"/>
                  <a:pt x="870437" y="573973"/>
                  <a:pt x="907893" y="535576"/>
                </a:cubicBezTo>
                <a:cubicBezTo>
                  <a:pt x="909444" y="533435"/>
                  <a:pt x="915463" y="524660"/>
                  <a:pt x="917401" y="522127"/>
                </a:cubicBezTo>
                <a:cubicBezTo>
                  <a:pt x="931377" y="503028"/>
                  <a:pt x="947868" y="493088"/>
                  <a:pt x="971935" y="476717"/>
                </a:cubicBezTo>
                <a:cubicBezTo>
                  <a:pt x="958541" y="476522"/>
                  <a:pt x="939138" y="474963"/>
                  <a:pt x="925167" y="453135"/>
                </a:cubicBezTo>
                <a:cubicBezTo>
                  <a:pt x="923807" y="450991"/>
                  <a:pt x="921282" y="446898"/>
                  <a:pt x="920117" y="445534"/>
                </a:cubicBezTo>
                <a:cubicBezTo>
                  <a:pt x="917210" y="442610"/>
                  <a:pt x="911583" y="439102"/>
                  <a:pt x="908475" y="436763"/>
                </a:cubicBezTo>
                <a:cubicBezTo>
                  <a:pt x="872962" y="411621"/>
                  <a:pt x="849674" y="380633"/>
                  <a:pt x="838032" y="338146"/>
                </a:cubicBezTo>
                <a:cubicBezTo>
                  <a:pt x="837645" y="336197"/>
                  <a:pt x="836285" y="331714"/>
                  <a:pt x="835316" y="327621"/>
                </a:cubicBezTo>
                <a:cubicBezTo>
                  <a:pt x="834925" y="325867"/>
                  <a:pt x="834538" y="325088"/>
                  <a:pt x="832791" y="325088"/>
                </a:cubicBezTo>
                <a:lnTo>
                  <a:pt x="823283" y="325088"/>
                </a:lnTo>
                <a:cubicBezTo>
                  <a:pt x="821536" y="325088"/>
                  <a:pt x="821149" y="325867"/>
                  <a:pt x="820758" y="327621"/>
                </a:cubicBezTo>
                <a:cubicBezTo>
                  <a:pt x="810085" y="373227"/>
                  <a:pt x="787383" y="408893"/>
                  <a:pt x="747794" y="436958"/>
                </a:cubicBezTo>
                <a:cubicBezTo>
                  <a:pt x="744687" y="439297"/>
                  <a:pt x="739059" y="442805"/>
                  <a:pt x="736148" y="445729"/>
                </a:cubicBezTo>
                <a:cubicBezTo>
                  <a:pt x="734792" y="447093"/>
                  <a:pt x="732463" y="451186"/>
                  <a:pt x="731102" y="453330"/>
                </a:cubicBezTo>
                <a:cubicBezTo>
                  <a:pt x="717131" y="475158"/>
                  <a:pt x="697723" y="476717"/>
                  <a:pt x="684335" y="476912"/>
                </a:cubicBezTo>
                <a:cubicBezTo>
                  <a:pt x="708396" y="493283"/>
                  <a:pt x="725088" y="503224"/>
                  <a:pt x="738864" y="522323"/>
                </a:cubicBezTo>
                <a:cubicBezTo>
                  <a:pt x="740611" y="524856"/>
                  <a:pt x="746630" y="533626"/>
                  <a:pt x="748377" y="535772"/>
                </a:cubicBezTo>
                <a:cubicBezTo>
                  <a:pt x="785827" y="574360"/>
                  <a:pt x="803102" y="604957"/>
                  <a:pt x="811832" y="653878"/>
                </a:cubicBezTo>
                <a:cubicBezTo>
                  <a:pt x="818433" y="660311"/>
                  <a:pt x="825030" y="671031"/>
                  <a:pt x="827941" y="694029"/>
                </a:cubicBezTo>
                <a:close/>
                <a:moveTo>
                  <a:pt x="427980" y="906269"/>
                </a:moveTo>
                <a:cubicBezTo>
                  <a:pt x="427980" y="894966"/>
                  <a:pt x="436130" y="881713"/>
                  <a:pt x="442340" y="872747"/>
                </a:cubicBezTo>
                <a:cubicBezTo>
                  <a:pt x="445251" y="868656"/>
                  <a:pt x="477853" y="828505"/>
                  <a:pt x="480570" y="831430"/>
                </a:cubicBezTo>
                <a:cubicBezTo>
                  <a:pt x="484063" y="834742"/>
                  <a:pt x="430308" y="904515"/>
                  <a:pt x="427980" y="906269"/>
                </a:cubicBezTo>
                <a:close/>
                <a:moveTo>
                  <a:pt x="375389" y="857348"/>
                </a:moveTo>
                <a:cubicBezTo>
                  <a:pt x="381793" y="843904"/>
                  <a:pt x="390719" y="837275"/>
                  <a:pt x="403528" y="828897"/>
                </a:cubicBezTo>
                <a:cubicBezTo>
                  <a:pt x="410320" y="824414"/>
                  <a:pt x="434578" y="809603"/>
                  <a:pt x="441370" y="809407"/>
                </a:cubicBezTo>
                <a:cubicBezTo>
                  <a:pt x="436518" y="816619"/>
                  <a:pt x="401975" y="842929"/>
                  <a:pt x="394795" y="847603"/>
                </a:cubicBezTo>
                <a:cubicBezTo>
                  <a:pt x="389361" y="851111"/>
                  <a:pt x="381793" y="857157"/>
                  <a:pt x="375389" y="857348"/>
                </a:cubicBezTo>
                <a:close/>
                <a:moveTo>
                  <a:pt x="431084" y="686425"/>
                </a:moveTo>
                <a:cubicBezTo>
                  <a:pt x="426427" y="662648"/>
                  <a:pt x="426039" y="650174"/>
                  <a:pt x="411484" y="630684"/>
                </a:cubicBezTo>
                <a:cubicBezTo>
                  <a:pt x="398482" y="613536"/>
                  <a:pt x="384704" y="599112"/>
                  <a:pt x="384704" y="576114"/>
                </a:cubicBezTo>
                <a:cubicBezTo>
                  <a:pt x="384704" y="573189"/>
                  <a:pt x="384509" y="575918"/>
                  <a:pt x="385480" y="573777"/>
                </a:cubicBezTo>
                <a:cubicBezTo>
                  <a:pt x="388002" y="575727"/>
                  <a:pt x="386062" y="573581"/>
                  <a:pt x="387032" y="576114"/>
                </a:cubicBezTo>
                <a:cubicBezTo>
                  <a:pt x="398482" y="603012"/>
                  <a:pt x="411678" y="613536"/>
                  <a:pt x="422740" y="630493"/>
                </a:cubicBezTo>
                <a:cubicBezTo>
                  <a:pt x="433219" y="646470"/>
                  <a:pt x="432831" y="667910"/>
                  <a:pt x="431084" y="686425"/>
                </a:cubicBezTo>
                <a:close/>
                <a:moveTo>
                  <a:pt x="407603" y="705332"/>
                </a:moveTo>
                <a:cubicBezTo>
                  <a:pt x="400423" y="701824"/>
                  <a:pt x="383733" y="687596"/>
                  <a:pt x="377523" y="681942"/>
                </a:cubicBezTo>
                <a:cubicBezTo>
                  <a:pt x="370537" y="675509"/>
                  <a:pt x="363745" y="669081"/>
                  <a:pt x="358311" y="661090"/>
                </a:cubicBezTo>
                <a:cubicBezTo>
                  <a:pt x="355594" y="656994"/>
                  <a:pt x="351325" y="647641"/>
                  <a:pt x="358311" y="653099"/>
                </a:cubicBezTo>
                <a:cubicBezTo>
                  <a:pt x="371701" y="663427"/>
                  <a:pt x="386450" y="674926"/>
                  <a:pt x="397317" y="688179"/>
                </a:cubicBezTo>
                <a:cubicBezTo>
                  <a:pt x="400229" y="691883"/>
                  <a:pt x="407215" y="700070"/>
                  <a:pt x="407603" y="705332"/>
                </a:cubicBezTo>
                <a:close/>
                <a:moveTo>
                  <a:pt x="400423" y="755807"/>
                </a:moveTo>
                <a:lnTo>
                  <a:pt x="384898" y="750158"/>
                </a:lnTo>
                <a:cubicBezTo>
                  <a:pt x="376553" y="746650"/>
                  <a:pt x="360640" y="740609"/>
                  <a:pt x="353848" y="736322"/>
                </a:cubicBezTo>
                <a:cubicBezTo>
                  <a:pt x="351131" y="734759"/>
                  <a:pt x="334830" y="725798"/>
                  <a:pt x="348414" y="727939"/>
                </a:cubicBezTo>
                <a:cubicBezTo>
                  <a:pt x="361028" y="729889"/>
                  <a:pt x="379658" y="738076"/>
                  <a:pt x="389943" y="744313"/>
                </a:cubicBezTo>
                <a:cubicBezTo>
                  <a:pt x="392078" y="745675"/>
                  <a:pt x="394407" y="747429"/>
                  <a:pt x="396347" y="748987"/>
                </a:cubicBezTo>
                <a:cubicBezTo>
                  <a:pt x="398288" y="750545"/>
                  <a:pt x="400229" y="752691"/>
                  <a:pt x="400423" y="755807"/>
                </a:cubicBezTo>
                <a:close/>
                <a:moveTo>
                  <a:pt x="490661" y="909385"/>
                </a:moveTo>
                <a:cubicBezTo>
                  <a:pt x="491049" y="888729"/>
                  <a:pt x="504050" y="878788"/>
                  <a:pt x="518026" y="867485"/>
                </a:cubicBezTo>
                <a:cubicBezTo>
                  <a:pt x="522680" y="863585"/>
                  <a:pt x="526174" y="858132"/>
                  <a:pt x="527535" y="853453"/>
                </a:cubicBezTo>
                <a:cubicBezTo>
                  <a:pt x="528308" y="865339"/>
                  <a:pt x="523072" y="870410"/>
                  <a:pt x="517248" y="875672"/>
                </a:cubicBezTo>
                <a:cubicBezTo>
                  <a:pt x="500946" y="889900"/>
                  <a:pt x="499782" y="888925"/>
                  <a:pt x="490661" y="909385"/>
                </a:cubicBezTo>
                <a:close/>
                <a:moveTo>
                  <a:pt x="1228094" y="906269"/>
                </a:moveTo>
                <a:cubicBezTo>
                  <a:pt x="1228094" y="894966"/>
                  <a:pt x="1219946" y="881713"/>
                  <a:pt x="1213737" y="872747"/>
                </a:cubicBezTo>
                <a:cubicBezTo>
                  <a:pt x="1210825" y="868656"/>
                  <a:pt x="1178219" y="828505"/>
                  <a:pt x="1175503" y="831430"/>
                </a:cubicBezTo>
                <a:cubicBezTo>
                  <a:pt x="1172009" y="834742"/>
                  <a:pt x="1225574" y="904515"/>
                  <a:pt x="1228094" y="906269"/>
                </a:cubicBezTo>
                <a:close/>
                <a:moveTo>
                  <a:pt x="1280686" y="857348"/>
                </a:moveTo>
                <a:cubicBezTo>
                  <a:pt x="1274280" y="843904"/>
                  <a:pt x="1265354" y="837275"/>
                  <a:pt x="1252547" y="828897"/>
                </a:cubicBezTo>
                <a:cubicBezTo>
                  <a:pt x="1245755" y="824414"/>
                  <a:pt x="1221498" y="809603"/>
                  <a:pt x="1214705" y="809407"/>
                </a:cubicBezTo>
                <a:cubicBezTo>
                  <a:pt x="1219555" y="816619"/>
                  <a:pt x="1254099" y="842929"/>
                  <a:pt x="1261278" y="847603"/>
                </a:cubicBezTo>
                <a:cubicBezTo>
                  <a:pt x="1266519" y="851111"/>
                  <a:pt x="1274280" y="857157"/>
                  <a:pt x="1280686" y="857348"/>
                </a:cubicBezTo>
                <a:close/>
                <a:moveTo>
                  <a:pt x="1248471" y="705332"/>
                </a:moveTo>
                <a:cubicBezTo>
                  <a:pt x="1255650" y="701824"/>
                  <a:pt x="1272342" y="687596"/>
                  <a:pt x="1278552" y="681942"/>
                </a:cubicBezTo>
                <a:cubicBezTo>
                  <a:pt x="1285535" y="675509"/>
                  <a:pt x="1292327" y="669081"/>
                  <a:pt x="1297764" y="661090"/>
                </a:cubicBezTo>
                <a:cubicBezTo>
                  <a:pt x="1300480" y="656994"/>
                  <a:pt x="1304747" y="647641"/>
                  <a:pt x="1297764" y="653099"/>
                </a:cubicBezTo>
                <a:cubicBezTo>
                  <a:pt x="1284370" y="663427"/>
                  <a:pt x="1269626" y="674926"/>
                  <a:pt x="1258757" y="688179"/>
                </a:cubicBezTo>
                <a:cubicBezTo>
                  <a:pt x="1255846" y="691883"/>
                  <a:pt x="1248858" y="700070"/>
                  <a:pt x="1248471" y="705332"/>
                </a:cubicBezTo>
                <a:close/>
                <a:moveTo>
                  <a:pt x="1255459" y="755807"/>
                </a:moveTo>
                <a:lnTo>
                  <a:pt x="1270982" y="750158"/>
                </a:lnTo>
                <a:cubicBezTo>
                  <a:pt x="1279325" y="746650"/>
                  <a:pt x="1295239" y="740609"/>
                  <a:pt x="1302031" y="736322"/>
                </a:cubicBezTo>
                <a:cubicBezTo>
                  <a:pt x="1304747" y="734759"/>
                  <a:pt x="1321048" y="725798"/>
                  <a:pt x="1307463" y="727939"/>
                </a:cubicBezTo>
                <a:cubicBezTo>
                  <a:pt x="1294852" y="729889"/>
                  <a:pt x="1276223" y="738076"/>
                  <a:pt x="1265936" y="744313"/>
                </a:cubicBezTo>
                <a:cubicBezTo>
                  <a:pt x="1263803" y="745675"/>
                  <a:pt x="1261473" y="747429"/>
                  <a:pt x="1259531" y="748987"/>
                </a:cubicBezTo>
                <a:cubicBezTo>
                  <a:pt x="1257784" y="750545"/>
                  <a:pt x="1255846" y="752691"/>
                  <a:pt x="1255459" y="755807"/>
                </a:cubicBezTo>
                <a:close/>
                <a:moveTo>
                  <a:pt x="1165412" y="909385"/>
                </a:moveTo>
                <a:cubicBezTo>
                  <a:pt x="1165026" y="888729"/>
                  <a:pt x="1152024" y="878788"/>
                  <a:pt x="1138052" y="867485"/>
                </a:cubicBezTo>
                <a:cubicBezTo>
                  <a:pt x="1133394" y="863585"/>
                  <a:pt x="1129900" y="858132"/>
                  <a:pt x="1128539" y="853453"/>
                </a:cubicBezTo>
                <a:cubicBezTo>
                  <a:pt x="1127766" y="865339"/>
                  <a:pt x="1133002" y="870410"/>
                  <a:pt x="1138826" y="875672"/>
                </a:cubicBezTo>
                <a:cubicBezTo>
                  <a:pt x="1154935" y="889900"/>
                  <a:pt x="1156291" y="888925"/>
                  <a:pt x="1165412" y="909385"/>
                </a:cubicBezTo>
                <a:close/>
                <a:moveTo>
                  <a:pt x="892757" y="304039"/>
                </a:moveTo>
                <a:cubicBezTo>
                  <a:pt x="899163" y="305403"/>
                  <a:pt x="905373" y="306767"/>
                  <a:pt x="911583" y="308522"/>
                </a:cubicBezTo>
                <a:lnTo>
                  <a:pt x="918179" y="310276"/>
                </a:lnTo>
                <a:cubicBezTo>
                  <a:pt x="918761" y="310471"/>
                  <a:pt x="919344" y="310665"/>
                  <a:pt x="919730" y="310860"/>
                </a:cubicBezTo>
                <a:cubicBezTo>
                  <a:pt x="914489" y="314174"/>
                  <a:pt x="900131" y="316902"/>
                  <a:pt x="895473" y="317877"/>
                </a:cubicBezTo>
                <a:cubicBezTo>
                  <a:pt x="894695" y="315148"/>
                  <a:pt x="893143" y="307157"/>
                  <a:pt x="892757" y="304039"/>
                </a:cubicBezTo>
                <a:close/>
                <a:moveTo>
                  <a:pt x="737895" y="310276"/>
                </a:moveTo>
                <a:cubicBezTo>
                  <a:pt x="746238" y="307937"/>
                  <a:pt x="754778" y="305793"/>
                  <a:pt x="763317" y="304039"/>
                </a:cubicBezTo>
                <a:cubicBezTo>
                  <a:pt x="762930" y="307157"/>
                  <a:pt x="761379" y="315148"/>
                  <a:pt x="760601" y="318071"/>
                </a:cubicBezTo>
                <a:cubicBezTo>
                  <a:pt x="755942" y="316902"/>
                  <a:pt x="741584" y="314174"/>
                  <a:pt x="736343" y="311055"/>
                </a:cubicBezTo>
                <a:cubicBezTo>
                  <a:pt x="736730" y="310860"/>
                  <a:pt x="737312" y="310471"/>
                  <a:pt x="737895" y="310276"/>
                </a:cubicBezTo>
                <a:close/>
                <a:moveTo>
                  <a:pt x="805818" y="96474"/>
                </a:moveTo>
                <a:cubicBezTo>
                  <a:pt x="806013" y="98423"/>
                  <a:pt x="809116" y="113625"/>
                  <a:pt x="809502" y="115964"/>
                </a:cubicBezTo>
                <a:cubicBezTo>
                  <a:pt x="812610" y="132335"/>
                  <a:pt x="815522" y="148511"/>
                  <a:pt x="818624" y="164883"/>
                </a:cubicBezTo>
                <a:cubicBezTo>
                  <a:pt x="819016" y="166637"/>
                  <a:pt x="820175" y="173263"/>
                  <a:pt x="820175" y="174432"/>
                </a:cubicBezTo>
                <a:cubicBezTo>
                  <a:pt x="818624" y="168001"/>
                  <a:pt x="817073" y="161374"/>
                  <a:pt x="815326" y="154943"/>
                </a:cubicBezTo>
                <a:cubicBezTo>
                  <a:pt x="812223" y="142469"/>
                  <a:pt x="808729" y="128827"/>
                  <a:pt x="805431" y="116548"/>
                </a:cubicBezTo>
                <a:lnTo>
                  <a:pt x="800381" y="97448"/>
                </a:lnTo>
                <a:lnTo>
                  <a:pt x="805818" y="96474"/>
                </a:lnTo>
                <a:close/>
                <a:moveTo>
                  <a:pt x="835898" y="174627"/>
                </a:moveTo>
                <a:cubicBezTo>
                  <a:pt x="836089" y="172289"/>
                  <a:pt x="842495" y="137597"/>
                  <a:pt x="842882" y="135453"/>
                </a:cubicBezTo>
                <a:cubicBezTo>
                  <a:pt x="844628" y="125708"/>
                  <a:pt x="846571" y="115964"/>
                  <a:pt x="848509" y="106219"/>
                </a:cubicBezTo>
                <a:cubicBezTo>
                  <a:pt x="849091" y="103101"/>
                  <a:pt x="850060" y="99592"/>
                  <a:pt x="850452" y="96474"/>
                </a:cubicBezTo>
                <a:lnTo>
                  <a:pt x="855693" y="97643"/>
                </a:lnTo>
                <a:cubicBezTo>
                  <a:pt x="855497" y="99007"/>
                  <a:pt x="854719" y="101151"/>
                  <a:pt x="854332" y="102516"/>
                </a:cubicBezTo>
                <a:lnTo>
                  <a:pt x="850452" y="116743"/>
                </a:lnTo>
                <a:cubicBezTo>
                  <a:pt x="845989" y="134284"/>
                  <a:pt x="841330" y="151824"/>
                  <a:pt x="837063" y="169560"/>
                </a:cubicBezTo>
                <a:cubicBezTo>
                  <a:pt x="836672" y="170924"/>
                  <a:pt x="835898" y="173458"/>
                  <a:pt x="835898" y="174627"/>
                </a:cubicBezTo>
                <a:close/>
                <a:moveTo>
                  <a:pt x="694621" y="113625"/>
                </a:moveTo>
                <a:cubicBezTo>
                  <a:pt x="695590" y="112456"/>
                  <a:pt x="700053" y="109922"/>
                  <a:pt x="701800" y="108947"/>
                </a:cubicBezTo>
                <a:cubicBezTo>
                  <a:pt x="706845" y="106024"/>
                  <a:pt x="713833" y="103490"/>
                  <a:pt x="720043" y="103685"/>
                </a:cubicBezTo>
                <a:cubicBezTo>
                  <a:pt x="724119" y="103880"/>
                  <a:pt x="726253" y="104855"/>
                  <a:pt x="729165" y="106219"/>
                </a:cubicBezTo>
                <a:cubicBezTo>
                  <a:pt x="728773" y="106609"/>
                  <a:pt x="725671" y="107583"/>
                  <a:pt x="725088" y="107778"/>
                </a:cubicBezTo>
                <a:cubicBezTo>
                  <a:pt x="721208" y="109142"/>
                  <a:pt x="717327" y="110896"/>
                  <a:pt x="713637" y="112845"/>
                </a:cubicBezTo>
                <a:cubicBezTo>
                  <a:pt x="708396" y="115574"/>
                  <a:pt x="711308" y="114794"/>
                  <a:pt x="705294" y="114015"/>
                </a:cubicBezTo>
                <a:cubicBezTo>
                  <a:pt x="701413" y="113625"/>
                  <a:pt x="698501" y="113625"/>
                  <a:pt x="694621" y="113625"/>
                </a:cubicBezTo>
                <a:close/>
                <a:moveTo>
                  <a:pt x="926909" y="106219"/>
                </a:moveTo>
                <a:cubicBezTo>
                  <a:pt x="930017" y="104660"/>
                  <a:pt x="931959" y="103685"/>
                  <a:pt x="936031" y="103685"/>
                </a:cubicBezTo>
                <a:cubicBezTo>
                  <a:pt x="942050" y="103490"/>
                  <a:pt x="949229" y="106024"/>
                  <a:pt x="954274" y="108947"/>
                </a:cubicBezTo>
                <a:cubicBezTo>
                  <a:pt x="955825" y="109922"/>
                  <a:pt x="960484" y="112456"/>
                  <a:pt x="961453" y="113625"/>
                </a:cubicBezTo>
                <a:cubicBezTo>
                  <a:pt x="957572" y="113625"/>
                  <a:pt x="954661" y="113625"/>
                  <a:pt x="950780" y="114015"/>
                </a:cubicBezTo>
                <a:cubicBezTo>
                  <a:pt x="944379" y="114794"/>
                  <a:pt x="947482" y="115574"/>
                  <a:pt x="942436" y="112845"/>
                </a:cubicBezTo>
                <a:cubicBezTo>
                  <a:pt x="938164" y="110507"/>
                  <a:pt x="933511" y="108558"/>
                  <a:pt x="928852" y="106998"/>
                </a:cubicBezTo>
                <a:lnTo>
                  <a:pt x="926909" y="106219"/>
                </a:lnTo>
                <a:close/>
                <a:moveTo>
                  <a:pt x="820175" y="195091"/>
                </a:moveTo>
                <a:cubicBezTo>
                  <a:pt x="819789" y="194507"/>
                  <a:pt x="819016" y="189829"/>
                  <a:pt x="818624" y="188660"/>
                </a:cubicBezTo>
                <a:cubicBezTo>
                  <a:pt x="817269" y="183008"/>
                  <a:pt x="815326" y="175992"/>
                  <a:pt x="813579" y="170340"/>
                </a:cubicBezTo>
                <a:cubicBezTo>
                  <a:pt x="807369" y="149876"/>
                  <a:pt x="800772" y="128827"/>
                  <a:pt x="793784" y="108558"/>
                </a:cubicBezTo>
                <a:cubicBezTo>
                  <a:pt x="793202" y="106998"/>
                  <a:pt x="793202" y="107193"/>
                  <a:pt x="793980" y="106024"/>
                </a:cubicBezTo>
                <a:lnTo>
                  <a:pt x="796892" y="101346"/>
                </a:lnTo>
                <a:cubicBezTo>
                  <a:pt x="797278" y="101931"/>
                  <a:pt x="802324" y="121811"/>
                  <a:pt x="803102" y="124344"/>
                </a:cubicBezTo>
                <a:cubicBezTo>
                  <a:pt x="807369" y="140131"/>
                  <a:pt x="810863" y="155333"/>
                  <a:pt x="814939" y="170924"/>
                </a:cubicBezTo>
                <a:cubicBezTo>
                  <a:pt x="816490" y="176771"/>
                  <a:pt x="817851" y="182813"/>
                  <a:pt x="819011" y="188660"/>
                </a:cubicBezTo>
                <a:cubicBezTo>
                  <a:pt x="819593" y="190219"/>
                  <a:pt x="820758" y="193922"/>
                  <a:pt x="820175" y="195091"/>
                </a:cubicBezTo>
                <a:close/>
                <a:moveTo>
                  <a:pt x="835898" y="195091"/>
                </a:moveTo>
                <a:cubicBezTo>
                  <a:pt x="835316" y="194507"/>
                  <a:pt x="835703" y="193337"/>
                  <a:pt x="835898" y="192168"/>
                </a:cubicBezTo>
                <a:lnTo>
                  <a:pt x="837836" y="183008"/>
                </a:lnTo>
                <a:cubicBezTo>
                  <a:pt x="840361" y="171509"/>
                  <a:pt x="843464" y="159036"/>
                  <a:pt x="846376" y="147732"/>
                </a:cubicBezTo>
                <a:cubicBezTo>
                  <a:pt x="848318" y="139936"/>
                  <a:pt x="850256" y="132140"/>
                  <a:pt x="852390" y="124344"/>
                </a:cubicBezTo>
                <a:cubicBezTo>
                  <a:pt x="853364" y="120446"/>
                  <a:pt x="854528" y="116548"/>
                  <a:pt x="855497" y="112845"/>
                </a:cubicBezTo>
                <a:cubicBezTo>
                  <a:pt x="855884" y="111286"/>
                  <a:pt x="858213" y="101931"/>
                  <a:pt x="858600" y="101346"/>
                </a:cubicBezTo>
                <a:cubicBezTo>
                  <a:pt x="858795" y="101541"/>
                  <a:pt x="859960" y="103295"/>
                  <a:pt x="860156" y="103685"/>
                </a:cubicBezTo>
                <a:cubicBezTo>
                  <a:pt x="862485" y="107583"/>
                  <a:pt x="862485" y="106609"/>
                  <a:pt x="861707" y="108753"/>
                </a:cubicBezTo>
                <a:cubicBezTo>
                  <a:pt x="861321" y="109727"/>
                  <a:pt x="861125" y="110701"/>
                  <a:pt x="860738" y="111676"/>
                </a:cubicBezTo>
                <a:cubicBezTo>
                  <a:pt x="856853" y="123370"/>
                  <a:pt x="853168" y="134869"/>
                  <a:pt x="849287" y="146757"/>
                </a:cubicBezTo>
                <a:cubicBezTo>
                  <a:pt x="845989" y="156697"/>
                  <a:pt x="841134" y="172483"/>
                  <a:pt x="838614" y="182618"/>
                </a:cubicBezTo>
                <a:cubicBezTo>
                  <a:pt x="837836" y="186711"/>
                  <a:pt x="836867" y="190609"/>
                  <a:pt x="835898" y="195091"/>
                </a:cubicBezTo>
                <a:close/>
                <a:moveTo>
                  <a:pt x="784080" y="209124"/>
                </a:moveTo>
                <a:cubicBezTo>
                  <a:pt x="783307" y="207955"/>
                  <a:pt x="782333" y="206980"/>
                  <a:pt x="781560" y="205811"/>
                </a:cubicBezTo>
                <a:cubicBezTo>
                  <a:pt x="778262" y="201133"/>
                  <a:pt x="775154" y="196650"/>
                  <a:pt x="772052" y="191583"/>
                </a:cubicBezTo>
                <a:cubicBezTo>
                  <a:pt x="770305" y="188855"/>
                  <a:pt x="762930" y="175992"/>
                  <a:pt x="761961" y="173263"/>
                </a:cubicBezTo>
                <a:cubicBezTo>
                  <a:pt x="761766" y="172678"/>
                  <a:pt x="761766" y="172873"/>
                  <a:pt x="761379" y="172289"/>
                </a:cubicBezTo>
                <a:cubicBezTo>
                  <a:pt x="760797" y="171509"/>
                  <a:pt x="756138" y="161374"/>
                  <a:pt x="755556" y="160205"/>
                </a:cubicBezTo>
                <a:cubicBezTo>
                  <a:pt x="753031" y="154748"/>
                  <a:pt x="750701" y="149291"/>
                  <a:pt x="748377" y="143639"/>
                </a:cubicBezTo>
                <a:cubicBezTo>
                  <a:pt x="746047" y="137987"/>
                  <a:pt x="743909" y="132335"/>
                  <a:pt x="741775" y="126488"/>
                </a:cubicBezTo>
                <a:cubicBezTo>
                  <a:pt x="741193" y="124929"/>
                  <a:pt x="736148" y="110117"/>
                  <a:pt x="735957" y="108558"/>
                </a:cubicBezTo>
                <a:lnTo>
                  <a:pt x="738673" y="107388"/>
                </a:lnTo>
                <a:cubicBezTo>
                  <a:pt x="739059" y="109337"/>
                  <a:pt x="743718" y="123175"/>
                  <a:pt x="744491" y="125319"/>
                </a:cubicBezTo>
                <a:cubicBezTo>
                  <a:pt x="749732" y="140715"/>
                  <a:pt x="758467" y="161179"/>
                  <a:pt x="765646" y="175017"/>
                </a:cubicBezTo>
                <a:cubicBezTo>
                  <a:pt x="768362" y="180279"/>
                  <a:pt x="771078" y="185347"/>
                  <a:pt x="773990" y="190219"/>
                </a:cubicBezTo>
                <a:cubicBezTo>
                  <a:pt x="778648" y="198405"/>
                  <a:pt x="786992" y="210878"/>
                  <a:pt x="793593" y="217895"/>
                </a:cubicBezTo>
                <a:cubicBezTo>
                  <a:pt x="794367" y="218869"/>
                  <a:pt x="795531" y="220233"/>
                  <a:pt x="796309" y="221013"/>
                </a:cubicBezTo>
                <a:cubicBezTo>
                  <a:pt x="797665" y="222377"/>
                  <a:pt x="799221" y="224131"/>
                  <a:pt x="800772" y="225496"/>
                </a:cubicBezTo>
                <a:cubicBezTo>
                  <a:pt x="801159" y="225690"/>
                  <a:pt x="801159" y="225885"/>
                  <a:pt x="801545" y="226275"/>
                </a:cubicBezTo>
                <a:lnTo>
                  <a:pt x="805431" y="229588"/>
                </a:lnTo>
                <a:cubicBezTo>
                  <a:pt x="803875" y="229004"/>
                  <a:pt x="798829" y="224911"/>
                  <a:pt x="797474" y="223936"/>
                </a:cubicBezTo>
                <a:cubicBezTo>
                  <a:pt x="797082" y="223547"/>
                  <a:pt x="797082" y="223547"/>
                  <a:pt x="796696" y="223157"/>
                </a:cubicBezTo>
                <a:cubicBezTo>
                  <a:pt x="793784" y="220623"/>
                  <a:pt x="786801" y="212632"/>
                  <a:pt x="784080" y="209124"/>
                </a:cubicBezTo>
                <a:close/>
                <a:moveTo>
                  <a:pt x="850452" y="229588"/>
                </a:moveTo>
                <a:cubicBezTo>
                  <a:pt x="850838" y="229004"/>
                  <a:pt x="851617" y="228614"/>
                  <a:pt x="852003" y="228224"/>
                </a:cubicBezTo>
                <a:lnTo>
                  <a:pt x="859574" y="221013"/>
                </a:lnTo>
                <a:cubicBezTo>
                  <a:pt x="861707" y="219064"/>
                  <a:pt x="868304" y="210683"/>
                  <a:pt x="870246" y="207955"/>
                </a:cubicBezTo>
                <a:cubicBezTo>
                  <a:pt x="872767" y="204251"/>
                  <a:pt x="875096" y="201328"/>
                  <a:pt x="877425" y="197430"/>
                </a:cubicBezTo>
                <a:cubicBezTo>
                  <a:pt x="888294" y="179889"/>
                  <a:pt x="897220" y="161569"/>
                  <a:pt x="904981" y="142275"/>
                </a:cubicBezTo>
                <a:cubicBezTo>
                  <a:pt x="908475" y="133699"/>
                  <a:pt x="913134" y="120836"/>
                  <a:pt x="915850" y="111871"/>
                </a:cubicBezTo>
                <a:cubicBezTo>
                  <a:pt x="916236" y="110507"/>
                  <a:pt x="917014" y="108558"/>
                  <a:pt x="917210" y="107193"/>
                </a:cubicBezTo>
                <a:lnTo>
                  <a:pt x="919926" y="108363"/>
                </a:lnTo>
                <a:cubicBezTo>
                  <a:pt x="919730" y="109727"/>
                  <a:pt x="917597" y="115964"/>
                  <a:pt x="917014" y="117523"/>
                </a:cubicBezTo>
                <a:cubicBezTo>
                  <a:pt x="911387" y="134674"/>
                  <a:pt x="904208" y="152019"/>
                  <a:pt x="896442" y="168391"/>
                </a:cubicBezTo>
                <a:cubicBezTo>
                  <a:pt x="895859" y="169560"/>
                  <a:pt x="895086" y="171509"/>
                  <a:pt x="894308" y="172289"/>
                </a:cubicBezTo>
                <a:cubicBezTo>
                  <a:pt x="891010" y="178915"/>
                  <a:pt x="887516" y="185152"/>
                  <a:pt x="883635" y="191583"/>
                </a:cubicBezTo>
                <a:cubicBezTo>
                  <a:pt x="877039" y="202302"/>
                  <a:pt x="871602" y="209904"/>
                  <a:pt x="863258" y="218869"/>
                </a:cubicBezTo>
                <a:cubicBezTo>
                  <a:pt x="861511" y="220818"/>
                  <a:pt x="859764" y="222182"/>
                  <a:pt x="857827" y="223936"/>
                </a:cubicBezTo>
                <a:cubicBezTo>
                  <a:pt x="856853" y="225301"/>
                  <a:pt x="852199" y="229004"/>
                  <a:pt x="850452" y="229588"/>
                </a:cubicBezTo>
                <a:close/>
                <a:moveTo>
                  <a:pt x="790099" y="109142"/>
                </a:moveTo>
                <a:cubicBezTo>
                  <a:pt x="791068" y="112650"/>
                  <a:pt x="792429" y="116159"/>
                  <a:pt x="793593" y="119667"/>
                </a:cubicBezTo>
                <a:cubicBezTo>
                  <a:pt x="800577" y="140715"/>
                  <a:pt x="807755" y="162739"/>
                  <a:pt x="813579" y="184177"/>
                </a:cubicBezTo>
                <a:cubicBezTo>
                  <a:pt x="814161" y="186321"/>
                  <a:pt x="816104" y="193727"/>
                  <a:pt x="816104" y="195481"/>
                </a:cubicBezTo>
                <a:cubicBezTo>
                  <a:pt x="815712" y="195091"/>
                  <a:pt x="814743" y="193922"/>
                  <a:pt x="814357" y="193337"/>
                </a:cubicBezTo>
                <a:cubicBezTo>
                  <a:pt x="805622" y="182228"/>
                  <a:pt x="798247" y="169365"/>
                  <a:pt x="792233" y="156697"/>
                </a:cubicBezTo>
                <a:cubicBezTo>
                  <a:pt x="788739" y="149486"/>
                  <a:pt x="785637" y="142275"/>
                  <a:pt x="782529" y="134674"/>
                </a:cubicBezTo>
                <a:cubicBezTo>
                  <a:pt x="781169" y="130971"/>
                  <a:pt x="775154" y="115379"/>
                  <a:pt x="774185" y="111481"/>
                </a:cubicBezTo>
                <a:lnTo>
                  <a:pt x="790099" y="109142"/>
                </a:lnTo>
                <a:close/>
                <a:moveTo>
                  <a:pt x="839970" y="195481"/>
                </a:moveTo>
                <a:cubicBezTo>
                  <a:pt x="839970" y="193532"/>
                  <a:pt x="841913" y="186321"/>
                  <a:pt x="842495" y="184177"/>
                </a:cubicBezTo>
                <a:cubicBezTo>
                  <a:pt x="843464" y="180474"/>
                  <a:pt x="844433" y="176771"/>
                  <a:pt x="845597" y="173068"/>
                </a:cubicBezTo>
                <a:cubicBezTo>
                  <a:pt x="851034" y="153384"/>
                  <a:pt x="857827" y="133894"/>
                  <a:pt x="864227" y="114405"/>
                </a:cubicBezTo>
                <a:cubicBezTo>
                  <a:pt x="864810" y="112845"/>
                  <a:pt x="865588" y="110702"/>
                  <a:pt x="865974" y="109142"/>
                </a:cubicBezTo>
                <a:lnTo>
                  <a:pt x="881888" y="111676"/>
                </a:lnTo>
                <a:cubicBezTo>
                  <a:pt x="881502" y="113625"/>
                  <a:pt x="880533" y="115769"/>
                  <a:pt x="879950" y="117718"/>
                </a:cubicBezTo>
                <a:cubicBezTo>
                  <a:pt x="872184" y="140131"/>
                  <a:pt x="862676" y="162154"/>
                  <a:pt x="849870" y="182228"/>
                </a:cubicBezTo>
                <a:cubicBezTo>
                  <a:pt x="848705" y="183787"/>
                  <a:pt x="841526" y="194312"/>
                  <a:pt x="839970" y="195481"/>
                </a:cubicBezTo>
                <a:close/>
                <a:moveTo>
                  <a:pt x="715967" y="116159"/>
                </a:moveTo>
                <a:cubicBezTo>
                  <a:pt x="716549" y="115769"/>
                  <a:pt x="718878" y="114599"/>
                  <a:pt x="719651" y="114210"/>
                </a:cubicBezTo>
                <a:cubicBezTo>
                  <a:pt x="723341" y="112456"/>
                  <a:pt x="728191" y="110312"/>
                  <a:pt x="732071" y="109532"/>
                </a:cubicBezTo>
                <a:cubicBezTo>
                  <a:pt x="732654" y="112650"/>
                  <a:pt x="736926" y="123760"/>
                  <a:pt x="736926" y="124929"/>
                </a:cubicBezTo>
                <a:cubicBezTo>
                  <a:pt x="734792" y="123760"/>
                  <a:pt x="715967" y="116159"/>
                  <a:pt x="715967" y="116159"/>
                </a:cubicBezTo>
                <a:close/>
                <a:moveTo>
                  <a:pt x="918957" y="125124"/>
                </a:moveTo>
                <a:cubicBezTo>
                  <a:pt x="919148" y="124149"/>
                  <a:pt x="923224" y="112845"/>
                  <a:pt x="923807" y="109727"/>
                </a:cubicBezTo>
                <a:cubicBezTo>
                  <a:pt x="926327" y="110117"/>
                  <a:pt x="930212" y="111676"/>
                  <a:pt x="932346" y="112650"/>
                </a:cubicBezTo>
                <a:cubicBezTo>
                  <a:pt x="933701" y="113235"/>
                  <a:pt x="939138" y="115574"/>
                  <a:pt x="939911" y="116353"/>
                </a:cubicBezTo>
                <a:cubicBezTo>
                  <a:pt x="939525" y="116743"/>
                  <a:pt x="935062" y="117913"/>
                  <a:pt x="934284" y="118302"/>
                </a:cubicBezTo>
                <a:cubicBezTo>
                  <a:pt x="928852" y="120056"/>
                  <a:pt x="924002" y="122395"/>
                  <a:pt x="918957" y="125124"/>
                </a:cubicBezTo>
                <a:close/>
                <a:moveTo>
                  <a:pt x="671719" y="139741"/>
                </a:moveTo>
                <a:cubicBezTo>
                  <a:pt x="672110" y="138766"/>
                  <a:pt x="673662" y="136233"/>
                  <a:pt x="674244" y="135258"/>
                </a:cubicBezTo>
                <a:cubicBezTo>
                  <a:pt x="677542" y="130191"/>
                  <a:pt x="679289" y="128047"/>
                  <a:pt x="683366" y="123565"/>
                </a:cubicBezTo>
                <a:cubicBezTo>
                  <a:pt x="684721" y="122200"/>
                  <a:pt x="687437" y="119277"/>
                  <a:pt x="688993" y="118692"/>
                </a:cubicBezTo>
                <a:cubicBezTo>
                  <a:pt x="694038" y="117133"/>
                  <a:pt x="699666" y="117523"/>
                  <a:pt x="704711" y="118108"/>
                </a:cubicBezTo>
                <a:cubicBezTo>
                  <a:pt x="704516" y="118302"/>
                  <a:pt x="704516" y="118497"/>
                  <a:pt x="704129" y="118497"/>
                </a:cubicBezTo>
                <a:cubicBezTo>
                  <a:pt x="697337" y="122980"/>
                  <a:pt x="691323" y="127657"/>
                  <a:pt x="685499" y="133309"/>
                </a:cubicBezTo>
                <a:cubicBezTo>
                  <a:pt x="684335" y="134479"/>
                  <a:pt x="683366" y="135453"/>
                  <a:pt x="682201" y="136623"/>
                </a:cubicBezTo>
                <a:cubicBezTo>
                  <a:pt x="681227" y="137597"/>
                  <a:pt x="681423" y="137792"/>
                  <a:pt x="680067" y="137987"/>
                </a:cubicBezTo>
                <a:cubicBezTo>
                  <a:pt x="676182" y="138377"/>
                  <a:pt x="674631" y="139156"/>
                  <a:pt x="671719" y="139741"/>
                </a:cubicBezTo>
                <a:close/>
                <a:moveTo>
                  <a:pt x="979114" y="131166"/>
                </a:moveTo>
                <a:cubicBezTo>
                  <a:pt x="980279" y="132725"/>
                  <a:pt x="983773" y="137987"/>
                  <a:pt x="984355" y="139741"/>
                </a:cubicBezTo>
                <a:cubicBezTo>
                  <a:pt x="982994" y="139546"/>
                  <a:pt x="981057" y="138766"/>
                  <a:pt x="978727" y="138377"/>
                </a:cubicBezTo>
                <a:cubicBezTo>
                  <a:pt x="977753" y="138182"/>
                  <a:pt x="976785" y="137987"/>
                  <a:pt x="975620" y="137987"/>
                </a:cubicBezTo>
                <a:cubicBezTo>
                  <a:pt x="974847" y="137987"/>
                  <a:pt x="974847" y="137987"/>
                  <a:pt x="974455" y="137402"/>
                </a:cubicBezTo>
                <a:lnTo>
                  <a:pt x="968441" y="131360"/>
                </a:lnTo>
                <a:cubicBezTo>
                  <a:pt x="968054" y="131166"/>
                  <a:pt x="967859" y="130776"/>
                  <a:pt x="967663" y="130581"/>
                </a:cubicBezTo>
                <a:cubicBezTo>
                  <a:pt x="964947" y="128242"/>
                  <a:pt x="962035" y="125708"/>
                  <a:pt x="959124" y="123565"/>
                </a:cubicBezTo>
                <a:lnTo>
                  <a:pt x="951362" y="117913"/>
                </a:lnTo>
                <a:cubicBezTo>
                  <a:pt x="956408" y="117328"/>
                  <a:pt x="962427" y="117133"/>
                  <a:pt x="967276" y="118692"/>
                </a:cubicBezTo>
                <a:cubicBezTo>
                  <a:pt x="969796" y="119472"/>
                  <a:pt x="977367" y="128632"/>
                  <a:pt x="979114" y="131166"/>
                </a:cubicBezTo>
                <a:close/>
                <a:moveTo>
                  <a:pt x="687050" y="137597"/>
                </a:moveTo>
                <a:cubicBezTo>
                  <a:pt x="691709" y="131945"/>
                  <a:pt x="702186" y="124539"/>
                  <a:pt x="708592" y="120446"/>
                </a:cubicBezTo>
                <a:cubicBezTo>
                  <a:pt x="710535" y="119277"/>
                  <a:pt x="710535" y="118887"/>
                  <a:pt x="711890" y="119277"/>
                </a:cubicBezTo>
                <a:cubicBezTo>
                  <a:pt x="719265" y="121226"/>
                  <a:pt x="726253" y="123565"/>
                  <a:pt x="732849" y="127073"/>
                </a:cubicBezTo>
                <a:cubicBezTo>
                  <a:pt x="733818" y="127657"/>
                  <a:pt x="734983" y="128242"/>
                  <a:pt x="735957" y="128632"/>
                </a:cubicBezTo>
                <a:cubicBezTo>
                  <a:pt x="735375" y="129022"/>
                  <a:pt x="733628" y="129606"/>
                  <a:pt x="732849" y="129801"/>
                </a:cubicBezTo>
                <a:cubicBezTo>
                  <a:pt x="726444" y="132335"/>
                  <a:pt x="719847" y="136428"/>
                  <a:pt x="714415" y="140715"/>
                </a:cubicBezTo>
                <a:cubicBezTo>
                  <a:pt x="712473" y="142275"/>
                  <a:pt x="712859" y="142275"/>
                  <a:pt x="711890" y="141885"/>
                </a:cubicBezTo>
                <a:cubicBezTo>
                  <a:pt x="704325" y="139351"/>
                  <a:pt x="694812" y="137597"/>
                  <a:pt x="687050" y="137597"/>
                </a:cubicBezTo>
                <a:close/>
                <a:moveTo>
                  <a:pt x="920313" y="128827"/>
                </a:moveTo>
                <a:cubicBezTo>
                  <a:pt x="921282" y="128437"/>
                  <a:pt x="922446" y="127657"/>
                  <a:pt x="923420" y="127073"/>
                </a:cubicBezTo>
                <a:cubicBezTo>
                  <a:pt x="930212" y="123565"/>
                  <a:pt x="937005" y="121031"/>
                  <a:pt x="944570" y="119277"/>
                </a:cubicBezTo>
                <a:cubicBezTo>
                  <a:pt x="945539" y="119082"/>
                  <a:pt x="945539" y="119082"/>
                  <a:pt x="946317" y="119667"/>
                </a:cubicBezTo>
                <a:cubicBezTo>
                  <a:pt x="951945" y="123175"/>
                  <a:pt x="958155" y="127657"/>
                  <a:pt x="963004" y="131945"/>
                </a:cubicBezTo>
                <a:cubicBezTo>
                  <a:pt x="964751" y="133504"/>
                  <a:pt x="967859" y="136233"/>
                  <a:pt x="969219" y="137792"/>
                </a:cubicBezTo>
                <a:cubicBezTo>
                  <a:pt x="961844" y="137792"/>
                  <a:pt x="954470" y="139156"/>
                  <a:pt x="947482" y="141300"/>
                </a:cubicBezTo>
                <a:cubicBezTo>
                  <a:pt x="943797" y="142469"/>
                  <a:pt x="943988" y="142859"/>
                  <a:pt x="943019" y="141885"/>
                </a:cubicBezTo>
                <a:cubicBezTo>
                  <a:pt x="937587" y="137402"/>
                  <a:pt x="930212" y="132725"/>
                  <a:pt x="923420" y="130191"/>
                </a:cubicBezTo>
                <a:cubicBezTo>
                  <a:pt x="922446" y="129606"/>
                  <a:pt x="920895" y="129411"/>
                  <a:pt x="920313" y="128827"/>
                </a:cubicBezTo>
                <a:close/>
                <a:moveTo>
                  <a:pt x="667256" y="157866"/>
                </a:moveTo>
                <a:cubicBezTo>
                  <a:pt x="667065" y="153968"/>
                  <a:pt x="667647" y="150070"/>
                  <a:pt x="668616" y="146757"/>
                </a:cubicBezTo>
                <a:cubicBezTo>
                  <a:pt x="669003" y="145783"/>
                  <a:pt x="668807" y="145198"/>
                  <a:pt x="669781" y="144808"/>
                </a:cubicBezTo>
                <a:cubicBezTo>
                  <a:pt x="671528" y="144029"/>
                  <a:pt x="675017" y="142859"/>
                  <a:pt x="676764" y="142664"/>
                </a:cubicBezTo>
                <a:cubicBezTo>
                  <a:pt x="676573" y="143054"/>
                  <a:pt x="675795" y="144029"/>
                  <a:pt x="675409" y="144613"/>
                </a:cubicBezTo>
                <a:cubicBezTo>
                  <a:pt x="673466" y="147147"/>
                  <a:pt x="670750" y="151045"/>
                  <a:pt x="669199" y="153968"/>
                </a:cubicBezTo>
                <a:cubicBezTo>
                  <a:pt x="668812" y="154553"/>
                  <a:pt x="667647" y="157282"/>
                  <a:pt x="667256" y="157866"/>
                </a:cubicBezTo>
                <a:close/>
                <a:moveTo>
                  <a:pt x="988818" y="157866"/>
                </a:moveTo>
                <a:cubicBezTo>
                  <a:pt x="988426" y="157282"/>
                  <a:pt x="987267" y="154553"/>
                  <a:pt x="986684" y="153579"/>
                </a:cubicBezTo>
                <a:cubicBezTo>
                  <a:pt x="984741" y="149681"/>
                  <a:pt x="981830" y="145978"/>
                  <a:pt x="979114" y="142470"/>
                </a:cubicBezTo>
                <a:cubicBezTo>
                  <a:pt x="980665" y="142664"/>
                  <a:pt x="982412" y="143249"/>
                  <a:pt x="983773" y="143639"/>
                </a:cubicBezTo>
                <a:cubicBezTo>
                  <a:pt x="986684" y="144613"/>
                  <a:pt x="986684" y="144613"/>
                  <a:pt x="987071" y="145978"/>
                </a:cubicBezTo>
                <a:cubicBezTo>
                  <a:pt x="988622" y="150655"/>
                  <a:pt x="988818" y="153189"/>
                  <a:pt x="988818" y="157866"/>
                </a:cubicBezTo>
                <a:close/>
                <a:moveTo>
                  <a:pt x="716936" y="143834"/>
                </a:moveTo>
                <a:cubicBezTo>
                  <a:pt x="717714" y="143249"/>
                  <a:pt x="718682" y="142664"/>
                  <a:pt x="719461" y="141885"/>
                </a:cubicBezTo>
                <a:cubicBezTo>
                  <a:pt x="721790" y="140131"/>
                  <a:pt x="724892" y="138377"/>
                  <a:pt x="727418" y="136818"/>
                </a:cubicBezTo>
                <a:cubicBezTo>
                  <a:pt x="729938" y="135453"/>
                  <a:pt x="736539" y="132140"/>
                  <a:pt x="739642" y="131750"/>
                </a:cubicBezTo>
                <a:cubicBezTo>
                  <a:pt x="741584" y="136818"/>
                  <a:pt x="743522" y="142080"/>
                  <a:pt x="745656" y="147147"/>
                </a:cubicBezTo>
                <a:cubicBezTo>
                  <a:pt x="746238" y="148706"/>
                  <a:pt x="747212" y="150655"/>
                  <a:pt x="747794" y="152214"/>
                </a:cubicBezTo>
                <a:cubicBezTo>
                  <a:pt x="744491" y="153384"/>
                  <a:pt x="741584" y="155527"/>
                  <a:pt x="739642" y="156307"/>
                </a:cubicBezTo>
                <a:cubicBezTo>
                  <a:pt x="738673" y="155722"/>
                  <a:pt x="737895" y="155138"/>
                  <a:pt x="736926" y="154553"/>
                </a:cubicBezTo>
                <a:cubicBezTo>
                  <a:pt x="732463" y="151630"/>
                  <a:pt x="727608" y="148706"/>
                  <a:pt x="722955" y="146562"/>
                </a:cubicBezTo>
                <a:cubicBezTo>
                  <a:pt x="721981" y="146173"/>
                  <a:pt x="717327" y="144224"/>
                  <a:pt x="716936" y="143834"/>
                </a:cubicBezTo>
                <a:close/>
                <a:moveTo>
                  <a:pt x="908279" y="152409"/>
                </a:moveTo>
                <a:cubicBezTo>
                  <a:pt x="908671" y="150850"/>
                  <a:pt x="909640" y="148901"/>
                  <a:pt x="910418" y="147342"/>
                </a:cubicBezTo>
                <a:cubicBezTo>
                  <a:pt x="912551" y="142275"/>
                  <a:pt x="914489" y="137207"/>
                  <a:pt x="916432" y="131945"/>
                </a:cubicBezTo>
                <a:cubicBezTo>
                  <a:pt x="919730" y="132335"/>
                  <a:pt x="926136" y="135453"/>
                  <a:pt x="928656" y="137012"/>
                </a:cubicBezTo>
                <a:cubicBezTo>
                  <a:pt x="934284" y="140326"/>
                  <a:pt x="934480" y="140715"/>
                  <a:pt x="939138" y="143834"/>
                </a:cubicBezTo>
                <a:cubicBezTo>
                  <a:pt x="938556" y="144224"/>
                  <a:pt x="936809" y="144808"/>
                  <a:pt x="936031" y="145198"/>
                </a:cubicBezTo>
                <a:cubicBezTo>
                  <a:pt x="930212" y="147732"/>
                  <a:pt x="924193" y="151045"/>
                  <a:pt x="918957" y="154553"/>
                </a:cubicBezTo>
                <a:cubicBezTo>
                  <a:pt x="917983" y="155138"/>
                  <a:pt x="917210" y="155722"/>
                  <a:pt x="916432" y="156307"/>
                </a:cubicBezTo>
                <a:cubicBezTo>
                  <a:pt x="914489" y="155722"/>
                  <a:pt x="911773" y="153579"/>
                  <a:pt x="908279" y="152409"/>
                </a:cubicBezTo>
                <a:close/>
                <a:moveTo>
                  <a:pt x="669003" y="168586"/>
                </a:moveTo>
                <a:cubicBezTo>
                  <a:pt x="668421" y="163518"/>
                  <a:pt x="672693" y="155333"/>
                  <a:pt x="674826" y="152214"/>
                </a:cubicBezTo>
                <a:cubicBezTo>
                  <a:pt x="677156" y="148901"/>
                  <a:pt x="678320" y="147147"/>
                  <a:pt x="680840" y="144224"/>
                </a:cubicBezTo>
                <a:cubicBezTo>
                  <a:pt x="682201" y="142469"/>
                  <a:pt x="682587" y="141885"/>
                  <a:pt x="683752" y="141885"/>
                </a:cubicBezTo>
                <a:cubicBezTo>
                  <a:pt x="692096" y="141495"/>
                  <a:pt x="701413" y="143054"/>
                  <a:pt x="708788" y="145588"/>
                </a:cubicBezTo>
                <a:cubicBezTo>
                  <a:pt x="708396" y="146173"/>
                  <a:pt x="708010" y="146367"/>
                  <a:pt x="707427" y="146757"/>
                </a:cubicBezTo>
                <a:cubicBezTo>
                  <a:pt x="706845" y="147147"/>
                  <a:pt x="706649" y="147537"/>
                  <a:pt x="706263" y="147927"/>
                </a:cubicBezTo>
                <a:cubicBezTo>
                  <a:pt x="704907" y="149291"/>
                  <a:pt x="701217" y="152799"/>
                  <a:pt x="700053" y="154358"/>
                </a:cubicBezTo>
                <a:lnTo>
                  <a:pt x="690158" y="166831"/>
                </a:lnTo>
                <a:cubicBezTo>
                  <a:pt x="683556" y="166637"/>
                  <a:pt x="679485" y="166442"/>
                  <a:pt x="672693" y="168001"/>
                </a:cubicBezTo>
                <a:cubicBezTo>
                  <a:pt x="671915" y="167806"/>
                  <a:pt x="669585" y="168586"/>
                  <a:pt x="669003" y="168586"/>
                </a:cubicBezTo>
                <a:close/>
                <a:moveTo>
                  <a:pt x="947095" y="145393"/>
                </a:moveTo>
                <a:cubicBezTo>
                  <a:pt x="954078" y="143054"/>
                  <a:pt x="962618" y="141495"/>
                  <a:pt x="969992" y="141690"/>
                </a:cubicBezTo>
                <a:cubicBezTo>
                  <a:pt x="972904" y="141690"/>
                  <a:pt x="972708" y="141495"/>
                  <a:pt x="973682" y="142470"/>
                </a:cubicBezTo>
                <a:cubicBezTo>
                  <a:pt x="977949" y="147147"/>
                  <a:pt x="987849" y="160205"/>
                  <a:pt x="986875" y="168586"/>
                </a:cubicBezTo>
                <a:cubicBezTo>
                  <a:pt x="986293" y="168586"/>
                  <a:pt x="983190" y="167806"/>
                  <a:pt x="982216" y="167611"/>
                </a:cubicBezTo>
                <a:cubicBezTo>
                  <a:pt x="980474" y="167221"/>
                  <a:pt x="978727" y="167026"/>
                  <a:pt x="977171" y="166831"/>
                </a:cubicBezTo>
                <a:cubicBezTo>
                  <a:pt x="973100" y="166442"/>
                  <a:pt x="969796" y="166637"/>
                  <a:pt x="965916" y="166637"/>
                </a:cubicBezTo>
                <a:cubicBezTo>
                  <a:pt x="965529" y="166247"/>
                  <a:pt x="965143" y="165662"/>
                  <a:pt x="964751" y="165077"/>
                </a:cubicBezTo>
                <a:lnTo>
                  <a:pt x="961649" y="160790"/>
                </a:lnTo>
                <a:cubicBezTo>
                  <a:pt x="959319" y="157671"/>
                  <a:pt x="957959" y="156502"/>
                  <a:pt x="955825" y="153968"/>
                </a:cubicBezTo>
                <a:cubicBezTo>
                  <a:pt x="955439" y="153384"/>
                  <a:pt x="955052" y="153189"/>
                  <a:pt x="954661" y="152799"/>
                </a:cubicBezTo>
                <a:cubicBezTo>
                  <a:pt x="953888" y="151824"/>
                  <a:pt x="953109" y="151045"/>
                  <a:pt x="952140" y="150265"/>
                </a:cubicBezTo>
                <a:lnTo>
                  <a:pt x="948260" y="146562"/>
                </a:lnTo>
                <a:cubicBezTo>
                  <a:pt x="948064" y="146173"/>
                  <a:pt x="947482" y="145783"/>
                  <a:pt x="947095" y="145393"/>
                </a:cubicBezTo>
                <a:close/>
                <a:moveTo>
                  <a:pt x="694812" y="167026"/>
                </a:moveTo>
                <a:cubicBezTo>
                  <a:pt x="695394" y="165467"/>
                  <a:pt x="700248" y="159815"/>
                  <a:pt x="701800" y="158061"/>
                </a:cubicBezTo>
                <a:cubicBezTo>
                  <a:pt x="703933" y="155528"/>
                  <a:pt x="705680" y="153773"/>
                  <a:pt x="708205" y="151435"/>
                </a:cubicBezTo>
                <a:cubicBezTo>
                  <a:pt x="708592" y="151045"/>
                  <a:pt x="708979" y="150655"/>
                  <a:pt x="709370" y="150265"/>
                </a:cubicBezTo>
                <a:cubicBezTo>
                  <a:pt x="709952" y="149876"/>
                  <a:pt x="713055" y="146952"/>
                  <a:pt x="713251" y="146952"/>
                </a:cubicBezTo>
                <a:cubicBezTo>
                  <a:pt x="715188" y="147537"/>
                  <a:pt x="717518" y="148706"/>
                  <a:pt x="719461" y="149486"/>
                </a:cubicBezTo>
                <a:cubicBezTo>
                  <a:pt x="722955" y="151045"/>
                  <a:pt x="727418" y="153579"/>
                  <a:pt x="730716" y="155528"/>
                </a:cubicBezTo>
                <a:cubicBezTo>
                  <a:pt x="731881" y="156307"/>
                  <a:pt x="735179" y="158256"/>
                  <a:pt x="735957" y="159036"/>
                </a:cubicBezTo>
                <a:cubicBezTo>
                  <a:pt x="735565" y="159620"/>
                  <a:pt x="734210" y="160205"/>
                  <a:pt x="733628" y="160790"/>
                </a:cubicBezTo>
                <a:cubicBezTo>
                  <a:pt x="731489" y="162349"/>
                  <a:pt x="726835" y="166052"/>
                  <a:pt x="724892" y="168001"/>
                </a:cubicBezTo>
                <a:cubicBezTo>
                  <a:pt x="722759" y="169950"/>
                  <a:pt x="720816" y="171704"/>
                  <a:pt x="718878" y="173848"/>
                </a:cubicBezTo>
                <a:cubicBezTo>
                  <a:pt x="717131" y="173458"/>
                  <a:pt x="714998" y="172483"/>
                  <a:pt x="713251" y="171704"/>
                </a:cubicBezTo>
                <a:cubicBezTo>
                  <a:pt x="709561" y="170340"/>
                  <a:pt x="705294" y="169170"/>
                  <a:pt x="701217" y="168391"/>
                </a:cubicBezTo>
                <a:cubicBezTo>
                  <a:pt x="700248" y="168001"/>
                  <a:pt x="695394" y="167221"/>
                  <a:pt x="694812" y="167026"/>
                </a:cubicBezTo>
                <a:close/>
                <a:moveTo>
                  <a:pt x="920117" y="158841"/>
                </a:moveTo>
                <a:cubicBezTo>
                  <a:pt x="920699" y="158256"/>
                  <a:pt x="921864" y="157476"/>
                  <a:pt x="922642" y="157087"/>
                </a:cubicBezTo>
                <a:cubicBezTo>
                  <a:pt x="925167" y="155528"/>
                  <a:pt x="928270" y="153579"/>
                  <a:pt x="930795" y="152409"/>
                </a:cubicBezTo>
                <a:cubicBezTo>
                  <a:pt x="932150" y="151630"/>
                  <a:pt x="941658" y="146952"/>
                  <a:pt x="942632" y="147147"/>
                </a:cubicBezTo>
                <a:cubicBezTo>
                  <a:pt x="943215" y="147342"/>
                  <a:pt x="943601" y="147927"/>
                  <a:pt x="943988" y="148316"/>
                </a:cubicBezTo>
                <a:lnTo>
                  <a:pt x="946513" y="150655"/>
                </a:lnTo>
                <a:cubicBezTo>
                  <a:pt x="947868" y="151824"/>
                  <a:pt x="953692" y="157866"/>
                  <a:pt x="954856" y="159231"/>
                </a:cubicBezTo>
                <a:cubicBezTo>
                  <a:pt x="955243" y="159620"/>
                  <a:pt x="955634" y="160205"/>
                  <a:pt x="956021" y="160595"/>
                </a:cubicBezTo>
                <a:cubicBezTo>
                  <a:pt x="957186" y="161959"/>
                  <a:pt x="960871" y="166247"/>
                  <a:pt x="961262" y="167416"/>
                </a:cubicBezTo>
                <a:cubicBezTo>
                  <a:pt x="960680" y="167611"/>
                  <a:pt x="955825" y="168391"/>
                  <a:pt x="954661" y="168586"/>
                </a:cubicBezTo>
                <a:cubicBezTo>
                  <a:pt x="950780" y="169365"/>
                  <a:pt x="946513" y="170534"/>
                  <a:pt x="942823" y="171899"/>
                </a:cubicBezTo>
                <a:cubicBezTo>
                  <a:pt x="941076" y="172483"/>
                  <a:pt x="938942" y="173458"/>
                  <a:pt x="937391" y="173848"/>
                </a:cubicBezTo>
                <a:lnTo>
                  <a:pt x="929238" y="166052"/>
                </a:lnTo>
                <a:cubicBezTo>
                  <a:pt x="927883" y="164688"/>
                  <a:pt x="924389" y="161959"/>
                  <a:pt x="922642" y="160790"/>
                </a:cubicBezTo>
                <a:cubicBezTo>
                  <a:pt x="921673" y="160010"/>
                  <a:pt x="920508" y="159231"/>
                  <a:pt x="920117" y="158841"/>
                </a:cubicBezTo>
                <a:close/>
                <a:moveTo>
                  <a:pt x="743136" y="159231"/>
                </a:moveTo>
                <a:cubicBezTo>
                  <a:pt x="743718" y="158451"/>
                  <a:pt x="748377" y="156307"/>
                  <a:pt x="749346" y="156112"/>
                </a:cubicBezTo>
                <a:lnTo>
                  <a:pt x="754587" y="167221"/>
                </a:lnTo>
                <a:cubicBezTo>
                  <a:pt x="754973" y="168001"/>
                  <a:pt x="756138" y="170145"/>
                  <a:pt x="756138" y="170729"/>
                </a:cubicBezTo>
                <a:cubicBezTo>
                  <a:pt x="754587" y="169170"/>
                  <a:pt x="753031" y="167806"/>
                  <a:pt x="751479" y="166247"/>
                </a:cubicBezTo>
                <a:cubicBezTo>
                  <a:pt x="751093" y="166052"/>
                  <a:pt x="751093" y="165662"/>
                  <a:pt x="750701" y="165467"/>
                </a:cubicBezTo>
                <a:cubicBezTo>
                  <a:pt x="748763" y="163713"/>
                  <a:pt x="745269" y="160595"/>
                  <a:pt x="743136" y="159231"/>
                </a:cubicBezTo>
                <a:close/>
                <a:moveTo>
                  <a:pt x="899936" y="170729"/>
                </a:moveTo>
                <a:cubicBezTo>
                  <a:pt x="899936" y="170534"/>
                  <a:pt x="906532" y="156307"/>
                  <a:pt x="906728" y="156112"/>
                </a:cubicBezTo>
                <a:cubicBezTo>
                  <a:pt x="907506" y="156307"/>
                  <a:pt x="912356" y="158256"/>
                  <a:pt x="912938" y="159231"/>
                </a:cubicBezTo>
                <a:cubicBezTo>
                  <a:pt x="911191" y="160400"/>
                  <a:pt x="906924" y="163908"/>
                  <a:pt x="905373" y="165467"/>
                </a:cubicBezTo>
                <a:lnTo>
                  <a:pt x="903043" y="167611"/>
                </a:lnTo>
                <a:cubicBezTo>
                  <a:pt x="902847" y="167806"/>
                  <a:pt x="902652" y="168196"/>
                  <a:pt x="902265" y="168391"/>
                </a:cubicBezTo>
                <a:cubicBezTo>
                  <a:pt x="901879" y="168586"/>
                  <a:pt x="899936" y="170534"/>
                  <a:pt x="899936" y="170729"/>
                </a:cubicBezTo>
                <a:close/>
                <a:moveTo>
                  <a:pt x="976589" y="192168"/>
                </a:moveTo>
                <a:cubicBezTo>
                  <a:pt x="976006" y="185541"/>
                  <a:pt x="972904" y="178720"/>
                  <a:pt x="969606" y="172873"/>
                </a:cubicBezTo>
                <a:cubicBezTo>
                  <a:pt x="969219" y="172094"/>
                  <a:pt x="968441" y="171119"/>
                  <a:pt x="968245" y="170534"/>
                </a:cubicBezTo>
                <a:cubicBezTo>
                  <a:pt x="972126" y="170534"/>
                  <a:pt x="974651" y="170534"/>
                  <a:pt x="978727" y="170924"/>
                </a:cubicBezTo>
                <a:cubicBezTo>
                  <a:pt x="980279" y="171119"/>
                  <a:pt x="984741" y="171899"/>
                  <a:pt x="985710" y="172483"/>
                </a:cubicBezTo>
                <a:cubicBezTo>
                  <a:pt x="985128" y="175992"/>
                  <a:pt x="978145" y="190609"/>
                  <a:pt x="976589" y="192168"/>
                </a:cubicBezTo>
                <a:close/>
                <a:moveTo>
                  <a:pt x="670363" y="172483"/>
                </a:moveTo>
                <a:cubicBezTo>
                  <a:pt x="671332" y="171704"/>
                  <a:pt x="676764" y="170924"/>
                  <a:pt x="678320" y="170924"/>
                </a:cubicBezTo>
                <a:cubicBezTo>
                  <a:pt x="681423" y="170534"/>
                  <a:pt x="684530" y="170534"/>
                  <a:pt x="687633" y="170534"/>
                </a:cubicBezTo>
                <a:cubicBezTo>
                  <a:pt x="687442" y="171119"/>
                  <a:pt x="686664" y="172483"/>
                  <a:pt x="686277" y="173068"/>
                </a:cubicBezTo>
                <a:cubicBezTo>
                  <a:pt x="683948" y="177356"/>
                  <a:pt x="682005" y="181449"/>
                  <a:pt x="680650" y="186126"/>
                </a:cubicBezTo>
                <a:cubicBezTo>
                  <a:pt x="680454" y="187101"/>
                  <a:pt x="679485" y="192168"/>
                  <a:pt x="679289" y="192168"/>
                </a:cubicBezTo>
                <a:cubicBezTo>
                  <a:pt x="678511" y="190609"/>
                  <a:pt x="677542" y="189050"/>
                  <a:pt x="676764" y="187490"/>
                </a:cubicBezTo>
                <a:cubicBezTo>
                  <a:pt x="675213" y="184567"/>
                  <a:pt x="673466" y="180669"/>
                  <a:pt x="672301" y="177746"/>
                </a:cubicBezTo>
                <a:cubicBezTo>
                  <a:pt x="671719" y="176381"/>
                  <a:pt x="670554" y="173848"/>
                  <a:pt x="670363" y="172483"/>
                </a:cubicBezTo>
                <a:close/>
                <a:moveTo>
                  <a:pt x="722759" y="175212"/>
                </a:moveTo>
                <a:cubicBezTo>
                  <a:pt x="723145" y="174432"/>
                  <a:pt x="727608" y="170340"/>
                  <a:pt x="728582" y="169560"/>
                </a:cubicBezTo>
                <a:cubicBezTo>
                  <a:pt x="730716" y="167806"/>
                  <a:pt x="732463" y="166247"/>
                  <a:pt x="734792" y="164493"/>
                </a:cubicBezTo>
                <a:cubicBezTo>
                  <a:pt x="735565" y="163908"/>
                  <a:pt x="738477" y="161764"/>
                  <a:pt x="739255" y="161374"/>
                </a:cubicBezTo>
                <a:cubicBezTo>
                  <a:pt x="742358" y="163518"/>
                  <a:pt x="745465" y="166442"/>
                  <a:pt x="748377" y="168975"/>
                </a:cubicBezTo>
                <a:cubicBezTo>
                  <a:pt x="749732" y="170340"/>
                  <a:pt x="754195" y="174432"/>
                  <a:pt x="754587" y="175407"/>
                </a:cubicBezTo>
                <a:cubicBezTo>
                  <a:pt x="754004" y="175992"/>
                  <a:pt x="753422" y="176381"/>
                  <a:pt x="752840" y="176771"/>
                </a:cubicBezTo>
                <a:cubicBezTo>
                  <a:pt x="751479" y="177746"/>
                  <a:pt x="742167" y="185736"/>
                  <a:pt x="741775" y="186516"/>
                </a:cubicBezTo>
                <a:cubicBezTo>
                  <a:pt x="741193" y="186321"/>
                  <a:pt x="740028" y="185347"/>
                  <a:pt x="739446" y="184957"/>
                </a:cubicBezTo>
                <a:cubicBezTo>
                  <a:pt x="736730" y="182618"/>
                  <a:pt x="725671" y="175992"/>
                  <a:pt x="722759" y="175212"/>
                </a:cubicBezTo>
                <a:close/>
                <a:moveTo>
                  <a:pt x="901100" y="175212"/>
                </a:moveTo>
                <a:cubicBezTo>
                  <a:pt x="901487" y="174822"/>
                  <a:pt x="902265" y="173848"/>
                  <a:pt x="902847" y="173263"/>
                </a:cubicBezTo>
                <a:lnTo>
                  <a:pt x="912551" y="164493"/>
                </a:lnTo>
                <a:cubicBezTo>
                  <a:pt x="913907" y="163323"/>
                  <a:pt x="915267" y="162349"/>
                  <a:pt x="916628" y="161179"/>
                </a:cubicBezTo>
                <a:cubicBezTo>
                  <a:pt x="917401" y="161569"/>
                  <a:pt x="920313" y="163713"/>
                  <a:pt x="921091" y="164298"/>
                </a:cubicBezTo>
                <a:cubicBezTo>
                  <a:pt x="923611" y="166247"/>
                  <a:pt x="925940" y="168196"/>
                  <a:pt x="928465" y="170340"/>
                </a:cubicBezTo>
                <a:cubicBezTo>
                  <a:pt x="929048" y="170924"/>
                  <a:pt x="932928" y="174432"/>
                  <a:pt x="933315" y="175017"/>
                </a:cubicBezTo>
                <a:cubicBezTo>
                  <a:pt x="930599" y="175602"/>
                  <a:pt x="921282" y="181449"/>
                  <a:pt x="918566" y="183203"/>
                </a:cubicBezTo>
                <a:cubicBezTo>
                  <a:pt x="917792" y="183787"/>
                  <a:pt x="917014" y="184372"/>
                  <a:pt x="916236" y="184762"/>
                </a:cubicBezTo>
                <a:cubicBezTo>
                  <a:pt x="915654" y="185152"/>
                  <a:pt x="914685" y="186126"/>
                  <a:pt x="913907" y="186321"/>
                </a:cubicBezTo>
                <a:cubicBezTo>
                  <a:pt x="913520" y="185541"/>
                  <a:pt x="905373" y="178720"/>
                  <a:pt x="904399" y="177941"/>
                </a:cubicBezTo>
                <a:cubicBezTo>
                  <a:pt x="903816" y="177551"/>
                  <a:pt x="903430" y="177161"/>
                  <a:pt x="902652" y="176576"/>
                </a:cubicBezTo>
                <a:cubicBezTo>
                  <a:pt x="902069" y="176186"/>
                  <a:pt x="901487" y="175797"/>
                  <a:pt x="901100" y="175212"/>
                </a:cubicBezTo>
                <a:close/>
                <a:moveTo>
                  <a:pt x="683752" y="198599"/>
                </a:moveTo>
                <a:cubicBezTo>
                  <a:pt x="682974" y="192558"/>
                  <a:pt x="683556" y="188855"/>
                  <a:pt x="685886" y="182813"/>
                </a:cubicBezTo>
                <a:cubicBezTo>
                  <a:pt x="686468" y="181254"/>
                  <a:pt x="690931" y="172094"/>
                  <a:pt x="692291" y="170729"/>
                </a:cubicBezTo>
                <a:cubicBezTo>
                  <a:pt x="696172" y="170924"/>
                  <a:pt x="701217" y="172094"/>
                  <a:pt x="704907" y="172873"/>
                </a:cubicBezTo>
                <a:cubicBezTo>
                  <a:pt x="706649" y="173263"/>
                  <a:pt x="714998" y="175797"/>
                  <a:pt x="715771" y="176381"/>
                </a:cubicBezTo>
                <a:cubicBezTo>
                  <a:pt x="714998" y="177161"/>
                  <a:pt x="714415" y="178135"/>
                  <a:pt x="713637" y="178915"/>
                </a:cubicBezTo>
                <a:cubicBezTo>
                  <a:pt x="711117" y="181449"/>
                  <a:pt x="705680" y="189050"/>
                  <a:pt x="703742" y="191973"/>
                </a:cubicBezTo>
                <a:cubicBezTo>
                  <a:pt x="703160" y="192947"/>
                  <a:pt x="702578" y="193727"/>
                  <a:pt x="701995" y="194896"/>
                </a:cubicBezTo>
                <a:cubicBezTo>
                  <a:pt x="701413" y="195871"/>
                  <a:pt x="701022" y="196845"/>
                  <a:pt x="700248" y="197820"/>
                </a:cubicBezTo>
                <a:cubicBezTo>
                  <a:pt x="692487" y="197625"/>
                  <a:pt x="692291" y="197430"/>
                  <a:pt x="683752" y="198599"/>
                </a:cubicBezTo>
                <a:close/>
                <a:moveTo>
                  <a:pt x="940107" y="176576"/>
                </a:moveTo>
                <a:cubicBezTo>
                  <a:pt x="940885" y="175797"/>
                  <a:pt x="949425" y="173458"/>
                  <a:pt x="951167" y="172873"/>
                </a:cubicBezTo>
                <a:cubicBezTo>
                  <a:pt x="954856" y="171899"/>
                  <a:pt x="959706" y="170924"/>
                  <a:pt x="963586" y="170729"/>
                </a:cubicBezTo>
                <a:cubicBezTo>
                  <a:pt x="965143" y="172094"/>
                  <a:pt x="969219" y="181059"/>
                  <a:pt x="969992" y="183008"/>
                </a:cubicBezTo>
                <a:cubicBezTo>
                  <a:pt x="972322" y="189050"/>
                  <a:pt x="972904" y="192558"/>
                  <a:pt x="972126" y="198599"/>
                </a:cubicBezTo>
                <a:cubicBezTo>
                  <a:pt x="969219" y="198210"/>
                  <a:pt x="966890" y="197820"/>
                  <a:pt x="963978" y="197625"/>
                </a:cubicBezTo>
                <a:cubicBezTo>
                  <a:pt x="961262" y="197625"/>
                  <a:pt x="956217" y="198015"/>
                  <a:pt x="955439" y="198015"/>
                </a:cubicBezTo>
                <a:cubicBezTo>
                  <a:pt x="954856" y="197040"/>
                  <a:pt x="954274" y="196066"/>
                  <a:pt x="953692" y="195091"/>
                </a:cubicBezTo>
                <a:cubicBezTo>
                  <a:pt x="950393" y="189244"/>
                  <a:pt x="944766" y="181644"/>
                  <a:pt x="940107" y="176576"/>
                </a:cubicBezTo>
                <a:close/>
                <a:moveTo>
                  <a:pt x="745269" y="189050"/>
                </a:moveTo>
                <a:cubicBezTo>
                  <a:pt x="745852" y="188270"/>
                  <a:pt x="757107" y="178720"/>
                  <a:pt x="757885" y="178330"/>
                </a:cubicBezTo>
                <a:cubicBezTo>
                  <a:pt x="758272" y="178915"/>
                  <a:pt x="758854" y="179695"/>
                  <a:pt x="759436" y="180279"/>
                </a:cubicBezTo>
                <a:cubicBezTo>
                  <a:pt x="762930" y="184372"/>
                  <a:pt x="766811" y="190219"/>
                  <a:pt x="769527" y="194896"/>
                </a:cubicBezTo>
                <a:lnTo>
                  <a:pt x="766811" y="197430"/>
                </a:lnTo>
                <a:cubicBezTo>
                  <a:pt x="765842" y="198405"/>
                  <a:pt x="764868" y="199769"/>
                  <a:pt x="764482" y="200159"/>
                </a:cubicBezTo>
                <a:cubicBezTo>
                  <a:pt x="763513" y="199184"/>
                  <a:pt x="762544" y="198210"/>
                  <a:pt x="760601" y="197820"/>
                </a:cubicBezTo>
                <a:cubicBezTo>
                  <a:pt x="758658" y="197430"/>
                  <a:pt x="756911" y="198015"/>
                  <a:pt x="755751" y="198989"/>
                </a:cubicBezTo>
                <a:cubicBezTo>
                  <a:pt x="755360" y="198794"/>
                  <a:pt x="755360" y="198599"/>
                  <a:pt x="755169" y="198405"/>
                </a:cubicBezTo>
                <a:cubicBezTo>
                  <a:pt x="754973" y="198210"/>
                  <a:pt x="754778" y="198015"/>
                  <a:pt x="754587" y="197820"/>
                </a:cubicBezTo>
                <a:lnTo>
                  <a:pt x="753422" y="196456"/>
                </a:lnTo>
                <a:cubicBezTo>
                  <a:pt x="750510" y="193922"/>
                  <a:pt x="747985" y="191193"/>
                  <a:pt x="745269" y="189050"/>
                </a:cubicBezTo>
                <a:close/>
                <a:moveTo>
                  <a:pt x="886547" y="194896"/>
                </a:moveTo>
                <a:cubicBezTo>
                  <a:pt x="889845" y="188855"/>
                  <a:pt x="893922" y="183787"/>
                  <a:pt x="898189" y="178330"/>
                </a:cubicBezTo>
                <a:cubicBezTo>
                  <a:pt x="899163" y="178720"/>
                  <a:pt x="910222" y="188270"/>
                  <a:pt x="910804" y="189050"/>
                </a:cubicBezTo>
                <a:cubicBezTo>
                  <a:pt x="906924" y="192168"/>
                  <a:pt x="903626" y="195481"/>
                  <a:pt x="900327" y="198989"/>
                </a:cubicBezTo>
                <a:cubicBezTo>
                  <a:pt x="899163" y="198210"/>
                  <a:pt x="897416" y="197430"/>
                  <a:pt x="895473" y="197820"/>
                </a:cubicBezTo>
                <a:cubicBezTo>
                  <a:pt x="893535" y="198210"/>
                  <a:pt x="892561" y="199379"/>
                  <a:pt x="891592" y="200159"/>
                </a:cubicBezTo>
                <a:cubicBezTo>
                  <a:pt x="891206" y="199769"/>
                  <a:pt x="890232" y="198210"/>
                  <a:pt x="889263" y="197430"/>
                </a:cubicBezTo>
                <a:lnTo>
                  <a:pt x="886547" y="194896"/>
                </a:lnTo>
                <a:close/>
                <a:moveTo>
                  <a:pt x="704711" y="198599"/>
                </a:moveTo>
                <a:cubicBezTo>
                  <a:pt x="705876" y="195481"/>
                  <a:pt x="713251" y="185736"/>
                  <a:pt x="715580" y="182813"/>
                </a:cubicBezTo>
                <a:lnTo>
                  <a:pt x="718682" y="179305"/>
                </a:lnTo>
                <a:cubicBezTo>
                  <a:pt x="719069" y="178915"/>
                  <a:pt x="719461" y="178525"/>
                  <a:pt x="719847" y="178330"/>
                </a:cubicBezTo>
                <a:cubicBezTo>
                  <a:pt x="723537" y="179695"/>
                  <a:pt x="731102" y="183982"/>
                  <a:pt x="734596" y="186321"/>
                </a:cubicBezTo>
                <a:lnTo>
                  <a:pt x="739059" y="189439"/>
                </a:lnTo>
                <a:lnTo>
                  <a:pt x="732654" y="196066"/>
                </a:lnTo>
                <a:cubicBezTo>
                  <a:pt x="732267" y="196456"/>
                  <a:pt x="732267" y="196650"/>
                  <a:pt x="731881" y="197040"/>
                </a:cubicBezTo>
                <a:cubicBezTo>
                  <a:pt x="730134" y="198794"/>
                  <a:pt x="725475" y="205226"/>
                  <a:pt x="725475" y="205226"/>
                </a:cubicBezTo>
                <a:cubicBezTo>
                  <a:pt x="722759" y="203862"/>
                  <a:pt x="718878" y="202497"/>
                  <a:pt x="715771" y="201523"/>
                </a:cubicBezTo>
                <a:cubicBezTo>
                  <a:pt x="714024" y="200938"/>
                  <a:pt x="712282" y="200353"/>
                  <a:pt x="710339" y="199964"/>
                </a:cubicBezTo>
                <a:cubicBezTo>
                  <a:pt x="709174" y="199574"/>
                  <a:pt x="705294" y="198989"/>
                  <a:pt x="704711" y="198599"/>
                </a:cubicBezTo>
                <a:close/>
                <a:moveTo>
                  <a:pt x="917014" y="189244"/>
                </a:moveTo>
                <a:cubicBezTo>
                  <a:pt x="918566" y="187295"/>
                  <a:pt x="932346" y="179500"/>
                  <a:pt x="936031" y="178135"/>
                </a:cubicBezTo>
                <a:cubicBezTo>
                  <a:pt x="938747" y="180279"/>
                  <a:pt x="950007" y="195286"/>
                  <a:pt x="951167" y="198405"/>
                </a:cubicBezTo>
                <a:cubicBezTo>
                  <a:pt x="950584" y="198599"/>
                  <a:pt x="946513" y="199379"/>
                  <a:pt x="945539" y="199574"/>
                </a:cubicBezTo>
                <a:cubicBezTo>
                  <a:pt x="941076" y="200743"/>
                  <a:pt x="934480" y="202887"/>
                  <a:pt x="930599" y="204837"/>
                </a:cubicBezTo>
                <a:lnTo>
                  <a:pt x="925744" y="198599"/>
                </a:lnTo>
                <a:cubicBezTo>
                  <a:pt x="925167" y="198015"/>
                  <a:pt x="924776" y="197235"/>
                  <a:pt x="924193" y="196650"/>
                </a:cubicBezTo>
                <a:lnTo>
                  <a:pt x="921477" y="193727"/>
                </a:lnTo>
                <a:cubicBezTo>
                  <a:pt x="921091" y="193337"/>
                  <a:pt x="920895" y="193142"/>
                  <a:pt x="920508" y="192753"/>
                </a:cubicBezTo>
                <a:lnTo>
                  <a:pt x="917014" y="189244"/>
                </a:lnTo>
                <a:close/>
                <a:moveTo>
                  <a:pt x="685886" y="202302"/>
                </a:moveTo>
                <a:cubicBezTo>
                  <a:pt x="689766" y="201913"/>
                  <a:pt x="694621" y="201133"/>
                  <a:pt x="698697" y="201913"/>
                </a:cubicBezTo>
                <a:cubicBezTo>
                  <a:pt x="696950" y="206591"/>
                  <a:pt x="695786" y="208735"/>
                  <a:pt x="695203" y="214387"/>
                </a:cubicBezTo>
                <a:cubicBezTo>
                  <a:pt x="694229" y="213802"/>
                  <a:pt x="686468" y="203862"/>
                  <a:pt x="685886" y="202302"/>
                </a:cubicBezTo>
                <a:close/>
                <a:moveTo>
                  <a:pt x="957376" y="201913"/>
                </a:moveTo>
                <a:cubicBezTo>
                  <a:pt x="961649" y="201133"/>
                  <a:pt x="965916" y="201913"/>
                  <a:pt x="970188" y="202302"/>
                </a:cubicBezTo>
                <a:cubicBezTo>
                  <a:pt x="969606" y="203862"/>
                  <a:pt x="961844" y="213802"/>
                  <a:pt x="960871" y="214581"/>
                </a:cubicBezTo>
                <a:cubicBezTo>
                  <a:pt x="960680" y="212048"/>
                  <a:pt x="960288" y="210099"/>
                  <a:pt x="959515" y="207760"/>
                </a:cubicBezTo>
                <a:cubicBezTo>
                  <a:pt x="958933" y="205616"/>
                  <a:pt x="958155" y="203862"/>
                  <a:pt x="957376" y="201913"/>
                </a:cubicBezTo>
                <a:close/>
                <a:moveTo>
                  <a:pt x="728969" y="206980"/>
                </a:moveTo>
                <a:cubicBezTo>
                  <a:pt x="729355" y="205811"/>
                  <a:pt x="731102" y="203862"/>
                  <a:pt x="732071" y="202887"/>
                </a:cubicBezTo>
                <a:cubicBezTo>
                  <a:pt x="733236" y="201328"/>
                  <a:pt x="737508" y="196456"/>
                  <a:pt x="738673" y="195286"/>
                </a:cubicBezTo>
                <a:lnTo>
                  <a:pt x="742167" y="191778"/>
                </a:lnTo>
                <a:cubicBezTo>
                  <a:pt x="742940" y="192168"/>
                  <a:pt x="744491" y="193532"/>
                  <a:pt x="745269" y="194312"/>
                </a:cubicBezTo>
                <a:cubicBezTo>
                  <a:pt x="746630" y="195286"/>
                  <a:pt x="752840" y="201523"/>
                  <a:pt x="753422" y="202692"/>
                </a:cubicBezTo>
                <a:cubicBezTo>
                  <a:pt x="750701" y="202887"/>
                  <a:pt x="749732" y="203277"/>
                  <a:pt x="748377" y="205031"/>
                </a:cubicBezTo>
                <a:cubicBezTo>
                  <a:pt x="747212" y="206591"/>
                  <a:pt x="747016" y="208735"/>
                  <a:pt x="747403" y="210878"/>
                </a:cubicBezTo>
                <a:cubicBezTo>
                  <a:pt x="745269" y="211073"/>
                  <a:pt x="742940" y="211268"/>
                  <a:pt x="741584" y="213022"/>
                </a:cubicBezTo>
                <a:cubicBezTo>
                  <a:pt x="741193" y="213412"/>
                  <a:pt x="740806" y="214192"/>
                  <a:pt x="740420" y="214581"/>
                </a:cubicBezTo>
                <a:lnTo>
                  <a:pt x="737508" y="212632"/>
                </a:lnTo>
                <a:cubicBezTo>
                  <a:pt x="735761" y="211268"/>
                  <a:pt x="733628" y="210099"/>
                  <a:pt x="731685" y="208929"/>
                </a:cubicBezTo>
                <a:cubicBezTo>
                  <a:pt x="731298" y="208150"/>
                  <a:pt x="729551" y="207370"/>
                  <a:pt x="728969" y="206980"/>
                </a:cubicBezTo>
                <a:close/>
                <a:moveTo>
                  <a:pt x="902461" y="202692"/>
                </a:moveTo>
                <a:cubicBezTo>
                  <a:pt x="902652" y="202108"/>
                  <a:pt x="903430" y="201718"/>
                  <a:pt x="903816" y="201133"/>
                </a:cubicBezTo>
                <a:cubicBezTo>
                  <a:pt x="905373" y="199184"/>
                  <a:pt x="908279" y="196650"/>
                  <a:pt x="910222" y="194896"/>
                </a:cubicBezTo>
                <a:cubicBezTo>
                  <a:pt x="911000" y="194117"/>
                  <a:pt x="913134" y="192168"/>
                  <a:pt x="913907" y="191778"/>
                </a:cubicBezTo>
                <a:lnTo>
                  <a:pt x="915654" y="193532"/>
                </a:lnTo>
                <a:cubicBezTo>
                  <a:pt x="916236" y="194117"/>
                  <a:pt x="916819" y="194702"/>
                  <a:pt x="917401" y="195286"/>
                </a:cubicBezTo>
                <a:cubicBezTo>
                  <a:pt x="918566" y="196261"/>
                  <a:pt x="919730" y="197820"/>
                  <a:pt x="920699" y="198989"/>
                </a:cubicBezTo>
                <a:cubicBezTo>
                  <a:pt x="921673" y="199964"/>
                  <a:pt x="926327" y="205616"/>
                  <a:pt x="926909" y="206980"/>
                </a:cubicBezTo>
                <a:cubicBezTo>
                  <a:pt x="926327" y="207370"/>
                  <a:pt x="924585" y="208345"/>
                  <a:pt x="923807" y="208735"/>
                </a:cubicBezTo>
                <a:cubicBezTo>
                  <a:pt x="920895" y="210489"/>
                  <a:pt x="918179" y="212438"/>
                  <a:pt x="915267" y="214387"/>
                </a:cubicBezTo>
                <a:cubicBezTo>
                  <a:pt x="914881" y="213997"/>
                  <a:pt x="914489" y="213217"/>
                  <a:pt x="914103" y="212827"/>
                </a:cubicBezTo>
                <a:cubicBezTo>
                  <a:pt x="912551" y="211073"/>
                  <a:pt x="910418" y="210878"/>
                  <a:pt x="908279" y="210683"/>
                </a:cubicBezTo>
                <a:cubicBezTo>
                  <a:pt x="908671" y="208540"/>
                  <a:pt x="908475" y="206396"/>
                  <a:pt x="907310" y="204837"/>
                </a:cubicBezTo>
                <a:cubicBezTo>
                  <a:pt x="906341" y="203277"/>
                  <a:pt x="905177" y="202887"/>
                  <a:pt x="902461" y="202692"/>
                </a:cubicBezTo>
                <a:close/>
                <a:moveTo>
                  <a:pt x="767589" y="202887"/>
                </a:moveTo>
                <a:cubicBezTo>
                  <a:pt x="768171" y="201523"/>
                  <a:pt x="770691" y="199184"/>
                  <a:pt x="771660" y="198405"/>
                </a:cubicBezTo>
                <a:cubicBezTo>
                  <a:pt x="772052" y="198989"/>
                  <a:pt x="772439" y="199574"/>
                  <a:pt x="772825" y="200159"/>
                </a:cubicBezTo>
                <a:cubicBezTo>
                  <a:pt x="775350" y="204057"/>
                  <a:pt x="777870" y="207760"/>
                  <a:pt x="780782" y="211463"/>
                </a:cubicBezTo>
                <a:lnTo>
                  <a:pt x="785827" y="217505"/>
                </a:lnTo>
                <a:cubicBezTo>
                  <a:pt x="786605" y="218479"/>
                  <a:pt x="787574" y="219454"/>
                  <a:pt x="788352" y="220428"/>
                </a:cubicBezTo>
                <a:cubicBezTo>
                  <a:pt x="789125" y="221403"/>
                  <a:pt x="790873" y="222767"/>
                  <a:pt x="791068" y="223352"/>
                </a:cubicBezTo>
                <a:cubicBezTo>
                  <a:pt x="789517" y="224131"/>
                  <a:pt x="788739" y="223741"/>
                  <a:pt x="787188" y="225496"/>
                </a:cubicBezTo>
                <a:cubicBezTo>
                  <a:pt x="786992" y="225690"/>
                  <a:pt x="786605" y="226275"/>
                  <a:pt x="786410" y="226665"/>
                </a:cubicBezTo>
                <a:cubicBezTo>
                  <a:pt x="784858" y="229588"/>
                  <a:pt x="786023" y="231537"/>
                  <a:pt x="786605" y="233096"/>
                </a:cubicBezTo>
                <a:cubicBezTo>
                  <a:pt x="785054" y="233681"/>
                  <a:pt x="784663" y="234266"/>
                  <a:pt x="781947" y="235045"/>
                </a:cubicBezTo>
                <a:cubicBezTo>
                  <a:pt x="780200" y="235435"/>
                  <a:pt x="777680" y="235630"/>
                  <a:pt x="775933" y="235240"/>
                </a:cubicBezTo>
                <a:cubicBezTo>
                  <a:pt x="777097" y="234461"/>
                  <a:pt x="781174" y="233486"/>
                  <a:pt x="780395" y="228029"/>
                </a:cubicBezTo>
                <a:cubicBezTo>
                  <a:pt x="782916" y="227639"/>
                  <a:pt x="785054" y="224911"/>
                  <a:pt x="784663" y="221793"/>
                </a:cubicBezTo>
                <a:cubicBezTo>
                  <a:pt x="784472" y="219064"/>
                  <a:pt x="782142" y="216530"/>
                  <a:pt x="779813" y="216141"/>
                </a:cubicBezTo>
                <a:cubicBezTo>
                  <a:pt x="780009" y="213412"/>
                  <a:pt x="779427" y="212048"/>
                  <a:pt x="777870" y="210683"/>
                </a:cubicBezTo>
                <a:cubicBezTo>
                  <a:pt x="776515" y="209319"/>
                  <a:pt x="774572" y="209124"/>
                  <a:pt x="772243" y="209319"/>
                </a:cubicBezTo>
                <a:cubicBezTo>
                  <a:pt x="772243" y="205811"/>
                  <a:pt x="770496" y="203472"/>
                  <a:pt x="767589" y="202887"/>
                </a:cubicBezTo>
                <a:close/>
                <a:moveTo>
                  <a:pt x="871602" y="215946"/>
                </a:moveTo>
                <a:cubicBezTo>
                  <a:pt x="871993" y="215556"/>
                  <a:pt x="872380" y="214971"/>
                  <a:pt x="872767" y="214387"/>
                </a:cubicBezTo>
                <a:cubicBezTo>
                  <a:pt x="877039" y="209319"/>
                  <a:pt x="880533" y="203862"/>
                  <a:pt x="884413" y="198405"/>
                </a:cubicBezTo>
                <a:cubicBezTo>
                  <a:pt x="885382" y="199184"/>
                  <a:pt x="887907" y="201523"/>
                  <a:pt x="888485" y="202887"/>
                </a:cubicBezTo>
                <a:cubicBezTo>
                  <a:pt x="885769" y="203472"/>
                  <a:pt x="883831" y="205811"/>
                  <a:pt x="884022" y="209124"/>
                </a:cubicBezTo>
                <a:cubicBezTo>
                  <a:pt x="881692" y="208929"/>
                  <a:pt x="879755" y="209124"/>
                  <a:pt x="878394" y="210489"/>
                </a:cubicBezTo>
                <a:cubicBezTo>
                  <a:pt x="876647" y="212048"/>
                  <a:pt x="876456" y="212827"/>
                  <a:pt x="876456" y="215751"/>
                </a:cubicBezTo>
                <a:cubicBezTo>
                  <a:pt x="875874" y="216141"/>
                  <a:pt x="875292" y="216141"/>
                  <a:pt x="874514" y="216725"/>
                </a:cubicBezTo>
                <a:cubicBezTo>
                  <a:pt x="871411" y="218674"/>
                  <a:pt x="870437" y="223157"/>
                  <a:pt x="872767" y="225885"/>
                </a:cubicBezTo>
                <a:cubicBezTo>
                  <a:pt x="873741" y="227055"/>
                  <a:pt x="874323" y="227250"/>
                  <a:pt x="875874" y="228029"/>
                </a:cubicBezTo>
                <a:cubicBezTo>
                  <a:pt x="875292" y="230758"/>
                  <a:pt x="876456" y="232902"/>
                  <a:pt x="878394" y="234266"/>
                </a:cubicBezTo>
                <a:cubicBezTo>
                  <a:pt x="878977" y="234656"/>
                  <a:pt x="879755" y="234851"/>
                  <a:pt x="880337" y="235240"/>
                </a:cubicBezTo>
                <a:cubicBezTo>
                  <a:pt x="878786" y="235630"/>
                  <a:pt x="876065" y="235435"/>
                  <a:pt x="874323" y="235045"/>
                </a:cubicBezTo>
                <a:cubicBezTo>
                  <a:pt x="871411" y="234461"/>
                  <a:pt x="871215" y="233681"/>
                  <a:pt x="869664" y="233291"/>
                </a:cubicBezTo>
                <a:cubicBezTo>
                  <a:pt x="870051" y="232122"/>
                  <a:pt x="870633" y="231537"/>
                  <a:pt x="870633" y="229978"/>
                </a:cubicBezTo>
                <a:cubicBezTo>
                  <a:pt x="870633" y="227834"/>
                  <a:pt x="869664" y="225885"/>
                  <a:pt x="867917" y="224716"/>
                </a:cubicBezTo>
                <a:cubicBezTo>
                  <a:pt x="866366" y="223741"/>
                  <a:pt x="865588" y="223936"/>
                  <a:pt x="865201" y="223547"/>
                </a:cubicBezTo>
                <a:lnTo>
                  <a:pt x="871602" y="215946"/>
                </a:lnTo>
                <a:close/>
                <a:moveTo>
                  <a:pt x="808534" y="210099"/>
                </a:moveTo>
                <a:cubicBezTo>
                  <a:pt x="812414" y="208929"/>
                  <a:pt x="816490" y="211073"/>
                  <a:pt x="818624" y="213022"/>
                </a:cubicBezTo>
                <a:cubicBezTo>
                  <a:pt x="821149" y="215166"/>
                  <a:pt x="822505" y="213217"/>
                  <a:pt x="822505" y="211853"/>
                </a:cubicBezTo>
                <a:cubicBezTo>
                  <a:pt x="822314" y="210294"/>
                  <a:pt x="817851" y="206591"/>
                  <a:pt x="817459" y="203277"/>
                </a:cubicBezTo>
                <a:cubicBezTo>
                  <a:pt x="816877" y="199769"/>
                  <a:pt x="820175" y="201913"/>
                  <a:pt x="821732" y="201523"/>
                </a:cubicBezTo>
                <a:cubicBezTo>
                  <a:pt x="823479" y="200938"/>
                  <a:pt x="822896" y="198599"/>
                  <a:pt x="823865" y="196845"/>
                </a:cubicBezTo>
                <a:cubicBezTo>
                  <a:pt x="824447" y="195871"/>
                  <a:pt x="826194" y="194312"/>
                  <a:pt x="827941" y="194312"/>
                </a:cubicBezTo>
                <a:cubicBezTo>
                  <a:pt x="829688" y="194312"/>
                  <a:pt x="831430" y="196066"/>
                  <a:pt x="832013" y="197040"/>
                </a:cubicBezTo>
                <a:cubicBezTo>
                  <a:pt x="832987" y="198599"/>
                  <a:pt x="832404" y="201133"/>
                  <a:pt x="834342" y="201718"/>
                </a:cubicBezTo>
                <a:cubicBezTo>
                  <a:pt x="835703" y="202108"/>
                  <a:pt x="839197" y="200159"/>
                  <a:pt x="838614" y="203667"/>
                </a:cubicBezTo>
                <a:cubicBezTo>
                  <a:pt x="838032" y="206201"/>
                  <a:pt x="836285" y="208345"/>
                  <a:pt x="834734" y="210099"/>
                </a:cubicBezTo>
                <a:cubicBezTo>
                  <a:pt x="834342" y="210489"/>
                  <a:pt x="833569" y="211463"/>
                  <a:pt x="833373" y="212243"/>
                </a:cubicBezTo>
                <a:cubicBezTo>
                  <a:pt x="833373" y="213217"/>
                  <a:pt x="833956" y="214192"/>
                  <a:pt x="834734" y="214387"/>
                </a:cubicBezTo>
                <a:cubicBezTo>
                  <a:pt x="836089" y="214776"/>
                  <a:pt x="836481" y="213997"/>
                  <a:pt x="837254" y="213412"/>
                </a:cubicBezTo>
                <a:cubicBezTo>
                  <a:pt x="838805" y="212048"/>
                  <a:pt x="844046" y="208929"/>
                  <a:pt x="847154" y="210489"/>
                </a:cubicBezTo>
                <a:cubicBezTo>
                  <a:pt x="847154" y="211268"/>
                  <a:pt x="847154" y="211268"/>
                  <a:pt x="846762" y="211853"/>
                </a:cubicBezTo>
                <a:cubicBezTo>
                  <a:pt x="845793" y="213802"/>
                  <a:pt x="846762" y="214387"/>
                  <a:pt x="848318" y="215361"/>
                </a:cubicBezTo>
                <a:cubicBezTo>
                  <a:pt x="849870" y="216335"/>
                  <a:pt x="851807" y="218284"/>
                  <a:pt x="849674" y="219844"/>
                </a:cubicBezTo>
                <a:cubicBezTo>
                  <a:pt x="847736" y="221403"/>
                  <a:pt x="844824" y="220428"/>
                  <a:pt x="843660" y="221598"/>
                </a:cubicBezTo>
                <a:cubicBezTo>
                  <a:pt x="842882" y="222377"/>
                  <a:pt x="843077" y="223741"/>
                  <a:pt x="843855" y="224521"/>
                </a:cubicBezTo>
                <a:cubicBezTo>
                  <a:pt x="844433" y="225106"/>
                  <a:pt x="845407" y="225690"/>
                  <a:pt x="845211" y="226665"/>
                </a:cubicBezTo>
                <a:cubicBezTo>
                  <a:pt x="842299" y="227445"/>
                  <a:pt x="839970" y="225301"/>
                  <a:pt x="838419" y="223547"/>
                </a:cubicBezTo>
                <a:cubicBezTo>
                  <a:pt x="837836" y="222767"/>
                  <a:pt x="837640" y="222182"/>
                  <a:pt x="836672" y="221987"/>
                </a:cubicBezTo>
                <a:cubicBezTo>
                  <a:pt x="835507" y="221598"/>
                  <a:pt x="834734" y="222377"/>
                  <a:pt x="834342" y="222962"/>
                </a:cubicBezTo>
                <a:cubicBezTo>
                  <a:pt x="833956" y="223741"/>
                  <a:pt x="834151" y="225106"/>
                  <a:pt x="834151" y="226080"/>
                </a:cubicBezTo>
                <a:cubicBezTo>
                  <a:pt x="835507" y="236800"/>
                  <a:pt x="849091" y="239333"/>
                  <a:pt x="858017" y="236215"/>
                </a:cubicBezTo>
                <a:cubicBezTo>
                  <a:pt x="858600" y="236020"/>
                  <a:pt x="859960" y="235240"/>
                  <a:pt x="860347" y="235240"/>
                </a:cubicBezTo>
                <a:cubicBezTo>
                  <a:pt x="860738" y="235240"/>
                  <a:pt x="861903" y="236020"/>
                  <a:pt x="862872" y="236020"/>
                </a:cubicBezTo>
                <a:cubicBezTo>
                  <a:pt x="864423" y="236215"/>
                  <a:pt x="865005" y="235825"/>
                  <a:pt x="865974" y="235825"/>
                </a:cubicBezTo>
                <a:cubicBezTo>
                  <a:pt x="866366" y="235825"/>
                  <a:pt x="867531" y="236799"/>
                  <a:pt x="867917" y="236994"/>
                </a:cubicBezTo>
                <a:cubicBezTo>
                  <a:pt x="876065" y="241672"/>
                  <a:pt x="889263" y="239528"/>
                  <a:pt x="891206" y="229004"/>
                </a:cubicBezTo>
                <a:cubicBezTo>
                  <a:pt x="893922" y="230173"/>
                  <a:pt x="894112" y="230173"/>
                  <a:pt x="897024" y="229393"/>
                </a:cubicBezTo>
                <a:cubicBezTo>
                  <a:pt x="896833" y="240308"/>
                  <a:pt x="904208" y="245375"/>
                  <a:pt x="913716" y="243621"/>
                </a:cubicBezTo>
                <a:cubicBezTo>
                  <a:pt x="915850" y="243231"/>
                  <a:pt x="916628" y="242451"/>
                  <a:pt x="917597" y="243036"/>
                </a:cubicBezTo>
                <a:cubicBezTo>
                  <a:pt x="918761" y="243816"/>
                  <a:pt x="920117" y="244011"/>
                  <a:pt x="921673" y="244011"/>
                </a:cubicBezTo>
                <a:cubicBezTo>
                  <a:pt x="922642" y="247519"/>
                  <a:pt x="926718" y="250637"/>
                  <a:pt x="930212" y="251417"/>
                </a:cubicBezTo>
                <a:cubicBezTo>
                  <a:pt x="935258" y="252391"/>
                  <a:pt x="939329" y="249273"/>
                  <a:pt x="941468" y="247129"/>
                </a:cubicBezTo>
                <a:cubicBezTo>
                  <a:pt x="942823" y="245570"/>
                  <a:pt x="948064" y="239333"/>
                  <a:pt x="946121" y="237189"/>
                </a:cubicBezTo>
                <a:cubicBezTo>
                  <a:pt x="945348" y="236215"/>
                  <a:pt x="944184" y="236605"/>
                  <a:pt x="943019" y="236994"/>
                </a:cubicBezTo>
                <a:cubicBezTo>
                  <a:pt x="940689" y="237579"/>
                  <a:pt x="935644" y="237969"/>
                  <a:pt x="934093" y="236020"/>
                </a:cubicBezTo>
                <a:cubicBezTo>
                  <a:pt x="933701" y="235630"/>
                  <a:pt x="934284" y="235045"/>
                  <a:pt x="934675" y="235045"/>
                </a:cubicBezTo>
                <a:cubicBezTo>
                  <a:pt x="935258" y="234851"/>
                  <a:pt x="935840" y="235240"/>
                  <a:pt x="936613" y="234851"/>
                </a:cubicBezTo>
                <a:cubicBezTo>
                  <a:pt x="937391" y="234461"/>
                  <a:pt x="937974" y="233681"/>
                  <a:pt x="937778" y="232512"/>
                </a:cubicBezTo>
                <a:cubicBezTo>
                  <a:pt x="937587" y="231537"/>
                  <a:pt x="936809" y="231148"/>
                  <a:pt x="936227" y="230758"/>
                </a:cubicBezTo>
                <a:cubicBezTo>
                  <a:pt x="933701" y="228614"/>
                  <a:pt x="933315" y="225301"/>
                  <a:pt x="937974" y="225690"/>
                </a:cubicBezTo>
                <a:cubicBezTo>
                  <a:pt x="939138" y="225885"/>
                  <a:pt x="939911" y="225885"/>
                  <a:pt x="940689" y="225106"/>
                </a:cubicBezTo>
                <a:cubicBezTo>
                  <a:pt x="941272" y="224326"/>
                  <a:pt x="941076" y="223352"/>
                  <a:pt x="941658" y="222572"/>
                </a:cubicBezTo>
                <a:cubicBezTo>
                  <a:pt x="944570" y="223157"/>
                  <a:pt x="946317" y="227055"/>
                  <a:pt x="947482" y="229588"/>
                </a:cubicBezTo>
                <a:cubicBezTo>
                  <a:pt x="948260" y="231342"/>
                  <a:pt x="949615" y="231537"/>
                  <a:pt x="949615" y="231537"/>
                </a:cubicBezTo>
                <a:cubicBezTo>
                  <a:pt x="949615" y="231537"/>
                  <a:pt x="949615" y="231537"/>
                  <a:pt x="949811" y="231537"/>
                </a:cubicBezTo>
                <a:cubicBezTo>
                  <a:pt x="947286" y="232512"/>
                  <a:pt x="945931" y="237384"/>
                  <a:pt x="948646" y="240308"/>
                </a:cubicBezTo>
                <a:cubicBezTo>
                  <a:pt x="948064" y="242841"/>
                  <a:pt x="945539" y="246544"/>
                  <a:pt x="944374" y="248298"/>
                </a:cubicBezTo>
                <a:cubicBezTo>
                  <a:pt x="937778" y="257848"/>
                  <a:pt x="926327" y="260772"/>
                  <a:pt x="920699" y="249273"/>
                </a:cubicBezTo>
                <a:cubicBezTo>
                  <a:pt x="920508" y="248688"/>
                  <a:pt x="920117" y="247714"/>
                  <a:pt x="919730" y="247129"/>
                </a:cubicBezTo>
                <a:cubicBezTo>
                  <a:pt x="918179" y="244790"/>
                  <a:pt x="916236" y="247324"/>
                  <a:pt x="915850" y="247519"/>
                </a:cubicBezTo>
                <a:cubicBezTo>
                  <a:pt x="911387" y="251222"/>
                  <a:pt x="901487" y="249663"/>
                  <a:pt x="897606" y="245570"/>
                </a:cubicBezTo>
                <a:cubicBezTo>
                  <a:pt x="896055" y="243816"/>
                  <a:pt x="894695" y="242257"/>
                  <a:pt x="893922" y="239918"/>
                </a:cubicBezTo>
                <a:cubicBezTo>
                  <a:pt x="892561" y="235630"/>
                  <a:pt x="889649" y="239528"/>
                  <a:pt x="888876" y="240308"/>
                </a:cubicBezTo>
                <a:cubicBezTo>
                  <a:pt x="885382" y="243426"/>
                  <a:pt x="879755" y="244790"/>
                  <a:pt x="874905" y="244206"/>
                </a:cubicBezTo>
                <a:cubicBezTo>
                  <a:pt x="871411" y="243816"/>
                  <a:pt x="866752" y="241672"/>
                  <a:pt x="864619" y="239138"/>
                </a:cubicBezTo>
                <a:cubicBezTo>
                  <a:pt x="862485" y="236605"/>
                  <a:pt x="861321" y="238748"/>
                  <a:pt x="858795" y="239918"/>
                </a:cubicBezTo>
                <a:cubicBezTo>
                  <a:pt x="850643" y="243816"/>
                  <a:pt x="837063" y="242841"/>
                  <a:pt x="831822" y="234656"/>
                </a:cubicBezTo>
                <a:cubicBezTo>
                  <a:pt x="829106" y="230563"/>
                  <a:pt x="830462" y="226665"/>
                  <a:pt x="827550" y="226665"/>
                </a:cubicBezTo>
                <a:cubicBezTo>
                  <a:pt x="824834" y="226665"/>
                  <a:pt x="826194" y="230368"/>
                  <a:pt x="823283" y="234656"/>
                </a:cubicBezTo>
                <a:cubicBezTo>
                  <a:pt x="817655" y="243231"/>
                  <a:pt x="801937" y="244011"/>
                  <a:pt x="794171" y="238554"/>
                </a:cubicBezTo>
                <a:cubicBezTo>
                  <a:pt x="791455" y="236799"/>
                  <a:pt x="791264" y="238554"/>
                  <a:pt x="788739" y="240503"/>
                </a:cubicBezTo>
                <a:cubicBezTo>
                  <a:pt x="783307" y="244595"/>
                  <a:pt x="776123" y="245375"/>
                  <a:pt x="769913" y="242451"/>
                </a:cubicBezTo>
                <a:cubicBezTo>
                  <a:pt x="764677" y="239918"/>
                  <a:pt x="764677" y="237189"/>
                  <a:pt x="762348" y="238164"/>
                </a:cubicBezTo>
                <a:cubicBezTo>
                  <a:pt x="761570" y="238554"/>
                  <a:pt x="761379" y="239138"/>
                  <a:pt x="760987" y="239918"/>
                </a:cubicBezTo>
                <a:cubicBezTo>
                  <a:pt x="757493" y="250052"/>
                  <a:pt x="743914" y="251612"/>
                  <a:pt x="739059" y="247324"/>
                </a:cubicBezTo>
                <a:cubicBezTo>
                  <a:pt x="738477" y="246739"/>
                  <a:pt x="738281" y="246155"/>
                  <a:pt x="737122" y="246155"/>
                </a:cubicBezTo>
                <a:cubicBezTo>
                  <a:pt x="735179" y="245960"/>
                  <a:pt x="734983" y="247909"/>
                  <a:pt x="734210" y="249273"/>
                </a:cubicBezTo>
                <a:cubicBezTo>
                  <a:pt x="730912" y="255899"/>
                  <a:pt x="724310" y="259212"/>
                  <a:pt x="716745" y="254145"/>
                </a:cubicBezTo>
                <a:cubicBezTo>
                  <a:pt x="714415" y="252586"/>
                  <a:pt x="712277" y="250247"/>
                  <a:pt x="710726" y="248103"/>
                </a:cubicBezTo>
                <a:cubicBezTo>
                  <a:pt x="709561" y="246349"/>
                  <a:pt x="707041" y="242451"/>
                  <a:pt x="706458" y="240113"/>
                </a:cubicBezTo>
                <a:cubicBezTo>
                  <a:pt x="708592" y="237969"/>
                  <a:pt x="708592" y="234071"/>
                  <a:pt x="706263" y="231927"/>
                </a:cubicBezTo>
                <a:lnTo>
                  <a:pt x="705490" y="231148"/>
                </a:lnTo>
                <a:cubicBezTo>
                  <a:pt x="707041" y="231148"/>
                  <a:pt x="707232" y="230368"/>
                  <a:pt x="707814" y="229199"/>
                </a:cubicBezTo>
                <a:cubicBezTo>
                  <a:pt x="708979" y="226860"/>
                  <a:pt x="710726" y="222962"/>
                  <a:pt x="713441" y="222377"/>
                </a:cubicBezTo>
                <a:cubicBezTo>
                  <a:pt x="714024" y="223157"/>
                  <a:pt x="713637" y="224131"/>
                  <a:pt x="714415" y="224911"/>
                </a:cubicBezTo>
                <a:cubicBezTo>
                  <a:pt x="715188" y="225690"/>
                  <a:pt x="715967" y="225496"/>
                  <a:pt x="717131" y="225301"/>
                </a:cubicBezTo>
                <a:cubicBezTo>
                  <a:pt x="721790" y="224911"/>
                  <a:pt x="721012" y="228419"/>
                  <a:pt x="718682" y="230368"/>
                </a:cubicBezTo>
                <a:cubicBezTo>
                  <a:pt x="718100" y="230953"/>
                  <a:pt x="717327" y="231342"/>
                  <a:pt x="717131" y="232317"/>
                </a:cubicBezTo>
                <a:cubicBezTo>
                  <a:pt x="716936" y="233486"/>
                  <a:pt x="717518" y="234266"/>
                  <a:pt x="718296" y="234461"/>
                </a:cubicBezTo>
                <a:cubicBezTo>
                  <a:pt x="719461" y="234851"/>
                  <a:pt x="720234" y="234071"/>
                  <a:pt x="720816" y="235240"/>
                </a:cubicBezTo>
                <a:cubicBezTo>
                  <a:pt x="720234" y="236799"/>
                  <a:pt x="717131" y="237384"/>
                  <a:pt x="714998" y="237189"/>
                </a:cubicBezTo>
                <a:cubicBezTo>
                  <a:pt x="713833" y="237189"/>
                  <a:pt x="712668" y="236799"/>
                  <a:pt x="711699" y="236605"/>
                </a:cubicBezTo>
                <a:cubicBezTo>
                  <a:pt x="710535" y="236215"/>
                  <a:pt x="709561" y="236020"/>
                  <a:pt x="708788" y="236994"/>
                </a:cubicBezTo>
                <a:cubicBezTo>
                  <a:pt x="707041" y="239138"/>
                  <a:pt x="712277" y="245375"/>
                  <a:pt x="713637" y="246934"/>
                </a:cubicBezTo>
                <a:cubicBezTo>
                  <a:pt x="717714" y="251222"/>
                  <a:pt x="724892" y="253561"/>
                  <a:pt x="730134" y="248493"/>
                </a:cubicBezTo>
                <a:cubicBezTo>
                  <a:pt x="730716" y="247909"/>
                  <a:pt x="731489" y="246934"/>
                  <a:pt x="732071" y="246349"/>
                </a:cubicBezTo>
                <a:cubicBezTo>
                  <a:pt x="732654" y="245570"/>
                  <a:pt x="732849" y="244790"/>
                  <a:pt x="733432" y="243816"/>
                </a:cubicBezTo>
                <a:cubicBezTo>
                  <a:pt x="735375" y="243621"/>
                  <a:pt x="735957" y="243816"/>
                  <a:pt x="737699" y="242646"/>
                </a:cubicBezTo>
                <a:cubicBezTo>
                  <a:pt x="738477" y="242257"/>
                  <a:pt x="738673" y="242646"/>
                  <a:pt x="739642" y="242841"/>
                </a:cubicBezTo>
                <a:cubicBezTo>
                  <a:pt x="743332" y="244011"/>
                  <a:pt x="747403" y="244011"/>
                  <a:pt x="750897" y="242646"/>
                </a:cubicBezTo>
                <a:cubicBezTo>
                  <a:pt x="756334" y="240308"/>
                  <a:pt x="758467" y="235045"/>
                  <a:pt x="758272" y="229199"/>
                </a:cubicBezTo>
                <a:cubicBezTo>
                  <a:pt x="761183" y="229783"/>
                  <a:pt x="761379" y="229783"/>
                  <a:pt x="764095" y="228809"/>
                </a:cubicBezTo>
                <a:cubicBezTo>
                  <a:pt x="765260" y="236410"/>
                  <a:pt x="773021" y="239918"/>
                  <a:pt x="780009" y="239138"/>
                </a:cubicBezTo>
                <a:cubicBezTo>
                  <a:pt x="782725" y="238943"/>
                  <a:pt x="785245" y="237969"/>
                  <a:pt x="787574" y="236605"/>
                </a:cubicBezTo>
                <a:cubicBezTo>
                  <a:pt x="788157" y="236215"/>
                  <a:pt x="788935" y="235435"/>
                  <a:pt x="789708" y="235630"/>
                </a:cubicBezTo>
                <a:cubicBezTo>
                  <a:pt x="790873" y="235825"/>
                  <a:pt x="791455" y="236020"/>
                  <a:pt x="792815" y="235825"/>
                </a:cubicBezTo>
                <a:cubicBezTo>
                  <a:pt x="793593" y="235630"/>
                  <a:pt x="794753" y="235045"/>
                  <a:pt x="795145" y="235045"/>
                </a:cubicBezTo>
                <a:cubicBezTo>
                  <a:pt x="795335" y="235045"/>
                  <a:pt x="796892" y="235825"/>
                  <a:pt x="797474" y="236020"/>
                </a:cubicBezTo>
                <a:cubicBezTo>
                  <a:pt x="804849" y="238554"/>
                  <a:pt x="815130" y="237384"/>
                  <a:pt x="819402" y="230563"/>
                </a:cubicBezTo>
                <a:cubicBezTo>
                  <a:pt x="820371" y="229199"/>
                  <a:pt x="821922" y="224521"/>
                  <a:pt x="820953" y="222572"/>
                </a:cubicBezTo>
                <a:cubicBezTo>
                  <a:pt x="820567" y="221987"/>
                  <a:pt x="819593" y="221403"/>
                  <a:pt x="818624" y="221793"/>
                </a:cubicBezTo>
                <a:cubicBezTo>
                  <a:pt x="817269" y="222182"/>
                  <a:pt x="814939" y="227834"/>
                  <a:pt x="810281" y="226470"/>
                </a:cubicBezTo>
                <a:cubicBezTo>
                  <a:pt x="810085" y="225885"/>
                  <a:pt x="810281" y="225301"/>
                  <a:pt x="810667" y="224911"/>
                </a:cubicBezTo>
                <a:cubicBezTo>
                  <a:pt x="810863" y="224716"/>
                  <a:pt x="813579" y="222962"/>
                  <a:pt x="811641" y="221208"/>
                </a:cubicBezTo>
                <a:cubicBezTo>
                  <a:pt x="810667" y="220233"/>
                  <a:pt x="807755" y="221013"/>
                  <a:pt x="805818" y="219454"/>
                </a:cubicBezTo>
                <a:cubicBezTo>
                  <a:pt x="803684" y="217700"/>
                  <a:pt x="805622" y="215751"/>
                  <a:pt x="807173" y="214971"/>
                </a:cubicBezTo>
                <a:cubicBezTo>
                  <a:pt x="807951" y="214387"/>
                  <a:pt x="808920" y="214192"/>
                  <a:pt x="809116" y="213022"/>
                </a:cubicBezTo>
                <a:cubicBezTo>
                  <a:pt x="809502" y="212048"/>
                  <a:pt x="808729" y="211268"/>
                  <a:pt x="808534" y="210099"/>
                </a:cubicBezTo>
                <a:close/>
                <a:moveTo>
                  <a:pt x="699084" y="215556"/>
                </a:moveTo>
                <a:cubicBezTo>
                  <a:pt x="699084" y="212048"/>
                  <a:pt x="701022" y="205031"/>
                  <a:pt x="702769" y="202497"/>
                </a:cubicBezTo>
                <a:cubicBezTo>
                  <a:pt x="706263" y="202302"/>
                  <a:pt x="721594" y="207175"/>
                  <a:pt x="723145" y="208735"/>
                </a:cubicBezTo>
                <a:cubicBezTo>
                  <a:pt x="721594" y="211268"/>
                  <a:pt x="719847" y="214971"/>
                  <a:pt x="719069" y="217895"/>
                </a:cubicBezTo>
                <a:cubicBezTo>
                  <a:pt x="718878" y="218479"/>
                  <a:pt x="718296" y="220818"/>
                  <a:pt x="718100" y="221208"/>
                </a:cubicBezTo>
                <a:cubicBezTo>
                  <a:pt x="717327" y="220038"/>
                  <a:pt x="717518" y="219649"/>
                  <a:pt x="716353" y="218869"/>
                </a:cubicBezTo>
                <a:cubicBezTo>
                  <a:pt x="715384" y="218284"/>
                  <a:pt x="714415" y="218090"/>
                  <a:pt x="713251" y="218479"/>
                </a:cubicBezTo>
                <a:cubicBezTo>
                  <a:pt x="710726" y="219064"/>
                  <a:pt x="709757" y="220623"/>
                  <a:pt x="708396" y="221598"/>
                </a:cubicBezTo>
                <a:cubicBezTo>
                  <a:pt x="707814" y="220233"/>
                  <a:pt x="708010" y="217895"/>
                  <a:pt x="705490" y="215946"/>
                </a:cubicBezTo>
                <a:cubicBezTo>
                  <a:pt x="701995" y="212827"/>
                  <a:pt x="699857" y="215361"/>
                  <a:pt x="699084" y="215556"/>
                </a:cubicBezTo>
                <a:close/>
                <a:moveTo>
                  <a:pt x="932928" y="208540"/>
                </a:moveTo>
                <a:cubicBezTo>
                  <a:pt x="933897" y="207760"/>
                  <a:pt x="940689" y="205421"/>
                  <a:pt x="942436" y="204837"/>
                </a:cubicBezTo>
                <a:cubicBezTo>
                  <a:pt x="945539" y="203862"/>
                  <a:pt x="950007" y="202692"/>
                  <a:pt x="953305" y="202302"/>
                </a:cubicBezTo>
                <a:cubicBezTo>
                  <a:pt x="953692" y="203667"/>
                  <a:pt x="954856" y="205811"/>
                  <a:pt x="955634" y="208345"/>
                </a:cubicBezTo>
                <a:cubicBezTo>
                  <a:pt x="956408" y="210489"/>
                  <a:pt x="956990" y="213022"/>
                  <a:pt x="956799" y="215556"/>
                </a:cubicBezTo>
                <a:cubicBezTo>
                  <a:pt x="956217" y="215361"/>
                  <a:pt x="956021" y="214971"/>
                  <a:pt x="955439" y="214776"/>
                </a:cubicBezTo>
                <a:cubicBezTo>
                  <a:pt x="954856" y="214581"/>
                  <a:pt x="954274" y="214387"/>
                  <a:pt x="953692" y="214387"/>
                </a:cubicBezTo>
                <a:cubicBezTo>
                  <a:pt x="948842" y="214776"/>
                  <a:pt x="948260" y="220623"/>
                  <a:pt x="947868" y="221403"/>
                </a:cubicBezTo>
                <a:cubicBezTo>
                  <a:pt x="946704" y="220623"/>
                  <a:pt x="945539" y="218869"/>
                  <a:pt x="942823" y="218284"/>
                </a:cubicBezTo>
                <a:cubicBezTo>
                  <a:pt x="939329" y="217505"/>
                  <a:pt x="938556" y="220428"/>
                  <a:pt x="937974" y="221208"/>
                </a:cubicBezTo>
                <a:lnTo>
                  <a:pt x="937587" y="220428"/>
                </a:lnTo>
                <a:cubicBezTo>
                  <a:pt x="936809" y="216335"/>
                  <a:pt x="935062" y="212048"/>
                  <a:pt x="932928" y="208540"/>
                </a:cubicBezTo>
                <a:close/>
                <a:moveTo>
                  <a:pt x="756138" y="227250"/>
                </a:moveTo>
                <a:cubicBezTo>
                  <a:pt x="755169" y="227834"/>
                  <a:pt x="755169" y="227639"/>
                  <a:pt x="754778" y="228614"/>
                </a:cubicBezTo>
                <a:cubicBezTo>
                  <a:pt x="754391" y="229199"/>
                  <a:pt x="754195" y="229783"/>
                  <a:pt x="753809" y="230368"/>
                </a:cubicBezTo>
                <a:cubicBezTo>
                  <a:pt x="750701" y="234266"/>
                  <a:pt x="746630" y="232317"/>
                  <a:pt x="747599" y="230368"/>
                </a:cubicBezTo>
                <a:cubicBezTo>
                  <a:pt x="747794" y="229783"/>
                  <a:pt x="748568" y="229588"/>
                  <a:pt x="748377" y="228419"/>
                </a:cubicBezTo>
                <a:cubicBezTo>
                  <a:pt x="748181" y="227639"/>
                  <a:pt x="747794" y="227055"/>
                  <a:pt x="747212" y="226860"/>
                </a:cubicBezTo>
                <a:cubicBezTo>
                  <a:pt x="745852" y="226275"/>
                  <a:pt x="744300" y="227834"/>
                  <a:pt x="742553" y="226860"/>
                </a:cubicBezTo>
                <a:cubicBezTo>
                  <a:pt x="741193" y="226275"/>
                  <a:pt x="741389" y="224131"/>
                  <a:pt x="742553" y="223157"/>
                </a:cubicBezTo>
                <a:cubicBezTo>
                  <a:pt x="743909" y="221987"/>
                  <a:pt x="745656" y="223157"/>
                  <a:pt x="746630" y="221598"/>
                </a:cubicBezTo>
                <a:cubicBezTo>
                  <a:pt x="747794" y="219649"/>
                  <a:pt x="745852" y="218869"/>
                  <a:pt x="745074" y="218284"/>
                </a:cubicBezTo>
                <a:cubicBezTo>
                  <a:pt x="743914" y="216920"/>
                  <a:pt x="744687" y="215361"/>
                  <a:pt x="746238" y="214971"/>
                </a:cubicBezTo>
                <a:cubicBezTo>
                  <a:pt x="749346" y="214192"/>
                  <a:pt x="751093" y="216920"/>
                  <a:pt x="752840" y="216725"/>
                </a:cubicBezTo>
                <a:cubicBezTo>
                  <a:pt x="754195" y="216530"/>
                  <a:pt x="755169" y="214971"/>
                  <a:pt x="754195" y="213412"/>
                </a:cubicBezTo>
                <a:cubicBezTo>
                  <a:pt x="753809" y="213022"/>
                  <a:pt x="753613" y="212827"/>
                  <a:pt x="752840" y="212048"/>
                </a:cubicBezTo>
                <a:cubicBezTo>
                  <a:pt x="752062" y="211073"/>
                  <a:pt x="751283" y="209319"/>
                  <a:pt x="751866" y="207760"/>
                </a:cubicBezTo>
                <a:cubicBezTo>
                  <a:pt x="752062" y="207175"/>
                  <a:pt x="752644" y="206591"/>
                  <a:pt x="753422" y="206786"/>
                </a:cubicBezTo>
                <a:cubicBezTo>
                  <a:pt x="753809" y="206786"/>
                  <a:pt x="755942" y="208929"/>
                  <a:pt x="757107" y="206786"/>
                </a:cubicBezTo>
                <a:cubicBezTo>
                  <a:pt x="757493" y="206005"/>
                  <a:pt x="757303" y="205226"/>
                  <a:pt x="757493" y="204446"/>
                </a:cubicBezTo>
                <a:cubicBezTo>
                  <a:pt x="757493" y="202887"/>
                  <a:pt x="758467" y="201328"/>
                  <a:pt x="760214" y="201913"/>
                </a:cubicBezTo>
                <a:cubicBezTo>
                  <a:pt x="761766" y="202302"/>
                  <a:pt x="761961" y="203667"/>
                  <a:pt x="762152" y="205616"/>
                </a:cubicBezTo>
                <a:cubicBezTo>
                  <a:pt x="762348" y="207370"/>
                  <a:pt x="763899" y="208150"/>
                  <a:pt x="765260" y="207175"/>
                </a:cubicBezTo>
                <a:cubicBezTo>
                  <a:pt x="766811" y="206396"/>
                  <a:pt x="768362" y="206980"/>
                  <a:pt x="768362" y="208929"/>
                </a:cubicBezTo>
                <a:cubicBezTo>
                  <a:pt x="768171" y="211853"/>
                  <a:pt x="765842" y="213022"/>
                  <a:pt x="766033" y="214971"/>
                </a:cubicBezTo>
                <a:cubicBezTo>
                  <a:pt x="766229" y="215751"/>
                  <a:pt x="766615" y="216141"/>
                  <a:pt x="767197" y="216530"/>
                </a:cubicBezTo>
                <a:cubicBezTo>
                  <a:pt x="768558" y="217115"/>
                  <a:pt x="769527" y="215751"/>
                  <a:pt x="770496" y="214776"/>
                </a:cubicBezTo>
                <a:cubicBezTo>
                  <a:pt x="773217" y="211853"/>
                  <a:pt x="777870" y="213607"/>
                  <a:pt x="775154" y="216530"/>
                </a:cubicBezTo>
                <a:cubicBezTo>
                  <a:pt x="774185" y="217700"/>
                  <a:pt x="774572" y="219649"/>
                  <a:pt x="776123" y="220038"/>
                </a:cubicBezTo>
                <a:cubicBezTo>
                  <a:pt x="776901" y="220233"/>
                  <a:pt x="777484" y="219844"/>
                  <a:pt x="778453" y="219844"/>
                </a:cubicBezTo>
                <a:cubicBezTo>
                  <a:pt x="780200" y="219844"/>
                  <a:pt x="781174" y="221598"/>
                  <a:pt x="780782" y="222962"/>
                </a:cubicBezTo>
                <a:cubicBezTo>
                  <a:pt x="780200" y="225301"/>
                  <a:pt x="776123" y="223547"/>
                  <a:pt x="775154" y="225496"/>
                </a:cubicBezTo>
                <a:cubicBezTo>
                  <a:pt x="774185" y="227639"/>
                  <a:pt x="776515" y="228029"/>
                  <a:pt x="776515" y="229199"/>
                </a:cubicBezTo>
                <a:cubicBezTo>
                  <a:pt x="776515" y="231342"/>
                  <a:pt x="773021" y="232512"/>
                  <a:pt x="769723" y="229004"/>
                </a:cubicBezTo>
                <a:cubicBezTo>
                  <a:pt x="767976" y="227250"/>
                  <a:pt x="769331" y="228029"/>
                  <a:pt x="767007" y="226275"/>
                </a:cubicBezTo>
                <a:cubicBezTo>
                  <a:pt x="770305" y="217505"/>
                  <a:pt x="758467" y="213802"/>
                  <a:pt x="755556" y="220818"/>
                </a:cubicBezTo>
                <a:cubicBezTo>
                  <a:pt x="754004" y="223936"/>
                  <a:pt x="755556" y="225690"/>
                  <a:pt x="756138" y="227250"/>
                </a:cubicBezTo>
                <a:close/>
                <a:moveTo>
                  <a:pt x="889067" y="226080"/>
                </a:moveTo>
                <a:cubicBezTo>
                  <a:pt x="888098" y="226860"/>
                  <a:pt x="888876" y="225885"/>
                  <a:pt x="887516" y="227445"/>
                </a:cubicBezTo>
                <a:cubicBezTo>
                  <a:pt x="882666" y="233486"/>
                  <a:pt x="879172" y="230758"/>
                  <a:pt x="879559" y="228809"/>
                </a:cubicBezTo>
                <a:cubicBezTo>
                  <a:pt x="879755" y="227834"/>
                  <a:pt x="881888" y="227250"/>
                  <a:pt x="880919" y="225106"/>
                </a:cubicBezTo>
                <a:cubicBezTo>
                  <a:pt x="880141" y="223547"/>
                  <a:pt x="878394" y="224521"/>
                  <a:pt x="876647" y="223741"/>
                </a:cubicBezTo>
                <a:cubicBezTo>
                  <a:pt x="874709" y="222962"/>
                  <a:pt x="875292" y="221208"/>
                  <a:pt x="876065" y="220233"/>
                </a:cubicBezTo>
                <a:cubicBezTo>
                  <a:pt x="877425" y="218479"/>
                  <a:pt x="878977" y="220038"/>
                  <a:pt x="880337" y="219649"/>
                </a:cubicBezTo>
                <a:cubicBezTo>
                  <a:pt x="881888" y="219064"/>
                  <a:pt x="881888" y="217310"/>
                  <a:pt x="880919" y="216141"/>
                </a:cubicBezTo>
                <a:cubicBezTo>
                  <a:pt x="878394" y="213217"/>
                  <a:pt x="882666" y="211268"/>
                  <a:pt x="885769" y="214581"/>
                </a:cubicBezTo>
                <a:cubicBezTo>
                  <a:pt x="886743" y="215556"/>
                  <a:pt x="887712" y="216920"/>
                  <a:pt x="889263" y="216141"/>
                </a:cubicBezTo>
                <a:cubicBezTo>
                  <a:pt x="892175" y="214386"/>
                  <a:pt x="887712" y="211658"/>
                  <a:pt x="887907" y="208345"/>
                </a:cubicBezTo>
                <a:cubicBezTo>
                  <a:pt x="887907" y="207565"/>
                  <a:pt x="888485" y="206980"/>
                  <a:pt x="889067" y="206786"/>
                </a:cubicBezTo>
                <a:cubicBezTo>
                  <a:pt x="890041" y="206396"/>
                  <a:pt x="890428" y="206786"/>
                  <a:pt x="891206" y="207175"/>
                </a:cubicBezTo>
                <a:cubicBezTo>
                  <a:pt x="892757" y="207955"/>
                  <a:pt x="894112" y="206786"/>
                  <a:pt x="894112" y="205226"/>
                </a:cubicBezTo>
                <a:cubicBezTo>
                  <a:pt x="894112" y="203472"/>
                  <a:pt x="894695" y="202108"/>
                  <a:pt x="896251" y="201913"/>
                </a:cubicBezTo>
                <a:cubicBezTo>
                  <a:pt x="899745" y="201133"/>
                  <a:pt x="898385" y="206005"/>
                  <a:pt x="899353" y="207175"/>
                </a:cubicBezTo>
                <a:cubicBezTo>
                  <a:pt x="899745" y="207565"/>
                  <a:pt x="900518" y="207955"/>
                  <a:pt x="901296" y="207760"/>
                </a:cubicBezTo>
                <a:cubicBezTo>
                  <a:pt x="901683" y="207565"/>
                  <a:pt x="904012" y="205616"/>
                  <a:pt x="904594" y="208150"/>
                </a:cubicBezTo>
                <a:cubicBezTo>
                  <a:pt x="905563" y="212048"/>
                  <a:pt x="900327" y="213412"/>
                  <a:pt x="902069" y="215946"/>
                </a:cubicBezTo>
                <a:cubicBezTo>
                  <a:pt x="903234" y="217505"/>
                  <a:pt x="904594" y="216725"/>
                  <a:pt x="905759" y="215946"/>
                </a:cubicBezTo>
                <a:cubicBezTo>
                  <a:pt x="910418" y="213217"/>
                  <a:pt x="913134" y="216530"/>
                  <a:pt x="911191" y="218479"/>
                </a:cubicBezTo>
                <a:cubicBezTo>
                  <a:pt x="911000" y="218674"/>
                  <a:pt x="908475" y="220038"/>
                  <a:pt x="910026" y="221987"/>
                </a:cubicBezTo>
                <a:cubicBezTo>
                  <a:pt x="911000" y="223352"/>
                  <a:pt x="912747" y="222182"/>
                  <a:pt x="913907" y="223547"/>
                </a:cubicBezTo>
                <a:cubicBezTo>
                  <a:pt x="914881" y="224521"/>
                  <a:pt x="915072" y="226665"/>
                  <a:pt x="913520" y="227250"/>
                </a:cubicBezTo>
                <a:cubicBezTo>
                  <a:pt x="911773" y="228029"/>
                  <a:pt x="910222" y="226470"/>
                  <a:pt x="908862" y="227250"/>
                </a:cubicBezTo>
                <a:cubicBezTo>
                  <a:pt x="908279" y="227444"/>
                  <a:pt x="907697" y="228029"/>
                  <a:pt x="907697" y="229004"/>
                </a:cubicBezTo>
                <a:cubicBezTo>
                  <a:pt x="907697" y="230173"/>
                  <a:pt x="908279" y="230173"/>
                  <a:pt x="908475" y="230953"/>
                </a:cubicBezTo>
                <a:cubicBezTo>
                  <a:pt x="908862" y="232707"/>
                  <a:pt x="904981" y="234656"/>
                  <a:pt x="902069" y="230563"/>
                </a:cubicBezTo>
                <a:cubicBezTo>
                  <a:pt x="900714" y="228614"/>
                  <a:pt x="901100" y="228419"/>
                  <a:pt x="899745" y="227639"/>
                </a:cubicBezTo>
                <a:cubicBezTo>
                  <a:pt x="900322" y="226275"/>
                  <a:pt x="902069" y="224326"/>
                  <a:pt x="900518" y="221013"/>
                </a:cubicBezTo>
                <a:cubicBezTo>
                  <a:pt x="897416" y="213607"/>
                  <a:pt x="885965" y="217310"/>
                  <a:pt x="889067" y="226080"/>
                </a:cubicBezTo>
                <a:close/>
                <a:moveTo>
                  <a:pt x="691127" y="218674"/>
                </a:moveTo>
                <a:cubicBezTo>
                  <a:pt x="693260" y="218479"/>
                  <a:pt x="694812" y="219454"/>
                  <a:pt x="695976" y="221208"/>
                </a:cubicBezTo>
                <a:cubicBezTo>
                  <a:pt x="696368" y="221793"/>
                  <a:pt x="696559" y="222377"/>
                  <a:pt x="696950" y="222572"/>
                </a:cubicBezTo>
                <a:cubicBezTo>
                  <a:pt x="699857" y="224521"/>
                  <a:pt x="700248" y="219454"/>
                  <a:pt x="702186" y="218284"/>
                </a:cubicBezTo>
                <a:cubicBezTo>
                  <a:pt x="704129" y="219064"/>
                  <a:pt x="704325" y="222182"/>
                  <a:pt x="704325" y="224716"/>
                </a:cubicBezTo>
                <a:cubicBezTo>
                  <a:pt x="704325" y="227445"/>
                  <a:pt x="703742" y="229004"/>
                  <a:pt x="704711" y="230368"/>
                </a:cubicBezTo>
                <a:cubicBezTo>
                  <a:pt x="702964" y="230173"/>
                  <a:pt x="702964" y="229978"/>
                  <a:pt x="701217" y="230368"/>
                </a:cubicBezTo>
                <a:cubicBezTo>
                  <a:pt x="699666" y="228224"/>
                  <a:pt x="697141" y="224716"/>
                  <a:pt x="695203" y="222767"/>
                </a:cubicBezTo>
                <a:lnTo>
                  <a:pt x="691127" y="218674"/>
                </a:lnTo>
                <a:close/>
                <a:moveTo>
                  <a:pt x="951362" y="230368"/>
                </a:moveTo>
                <a:cubicBezTo>
                  <a:pt x="952140" y="229004"/>
                  <a:pt x="951945" y="229004"/>
                  <a:pt x="951749" y="227250"/>
                </a:cubicBezTo>
                <a:cubicBezTo>
                  <a:pt x="951558" y="224716"/>
                  <a:pt x="951362" y="219454"/>
                  <a:pt x="953888" y="218479"/>
                </a:cubicBezTo>
                <a:cubicBezTo>
                  <a:pt x="955825" y="219649"/>
                  <a:pt x="956021" y="224716"/>
                  <a:pt x="959124" y="222767"/>
                </a:cubicBezTo>
                <a:cubicBezTo>
                  <a:pt x="959706" y="222377"/>
                  <a:pt x="959902" y="221793"/>
                  <a:pt x="960288" y="221208"/>
                </a:cubicBezTo>
                <a:cubicBezTo>
                  <a:pt x="961453" y="219649"/>
                  <a:pt x="963009" y="218674"/>
                  <a:pt x="965143" y="218674"/>
                </a:cubicBezTo>
                <a:lnTo>
                  <a:pt x="961844" y="221987"/>
                </a:lnTo>
                <a:cubicBezTo>
                  <a:pt x="959515" y="224131"/>
                  <a:pt x="956794" y="227444"/>
                  <a:pt x="955052" y="230173"/>
                </a:cubicBezTo>
                <a:cubicBezTo>
                  <a:pt x="953305" y="229978"/>
                  <a:pt x="953109" y="229978"/>
                  <a:pt x="951362" y="230368"/>
                </a:cubicBezTo>
                <a:close/>
                <a:moveTo>
                  <a:pt x="722177" y="221793"/>
                </a:moveTo>
                <a:cubicBezTo>
                  <a:pt x="722955" y="218284"/>
                  <a:pt x="724892" y="213022"/>
                  <a:pt x="726835" y="210294"/>
                </a:cubicBezTo>
                <a:cubicBezTo>
                  <a:pt x="728191" y="210683"/>
                  <a:pt x="732849" y="213607"/>
                  <a:pt x="734014" y="214581"/>
                </a:cubicBezTo>
                <a:cubicBezTo>
                  <a:pt x="736539" y="216335"/>
                  <a:pt x="738090" y="217505"/>
                  <a:pt x="740420" y="219454"/>
                </a:cubicBezTo>
                <a:cubicBezTo>
                  <a:pt x="740224" y="219844"/>
                  <a:pt x="740028" y="219844"/>
                  <a:pt x="739642" y="220038"/>
                </a:cubicBezTo>
                <a:cubicBezTo>
                  <a:pt x="735375" y="223936"/>
                  <a:pt x="737122" y="230758"/>
                  <a:pt x="743332" y="230953"/>
                </a:cubicBezTo>
                <a:cubicBezTo>
                  <a:pt x="743718" y="233096"/>
                  <a:pt x="744687" y="234656"/>
                  <a:pt x="746630" y="235825"/>
                </a:cubicBezTo>
                <a:cubicBezTo>
                  <a:pt x="749346" y="237189"/>
                  <a:pt x="750701" y="236410"/>
                  <a:pt x="753226" y="235630"/>
                </a:cubicBezTo>
                <a:cubicBezTo>
                  <a:pt x="752644" y="237189"/>
                  <a:pt x="750510" y="238748"/>
                  <a:pt x="748181" y="239333"/>
                </a:cubicBezTo>
                <a:cubicBezTo>
                  <a:pt x="745074" y="240113"/>
                  <a:pt x="743522" y="239528"/>
                  <a:pt x="740611" y="238943"/>
                </a:cubicBezTo>
                <a:cubicBezTo>
                  <a:pt x="741193" y="235240"/>
                  <a:pt x="739642" y="231927"/>
                  <a:pt x="735761" y="231148"/>
                </a:cubicBezTo>
                <a:cubicBezTo>
                  <a:pt x="733818" y="230758"/>
                  <a:pt x="731881" y="231342"/>
                  <a:pt x="730716" y="232317"/>
                </a:cubicBezTo>
                <a:cubicBezTo>
                  <a:pt x="728969" y="233681"/>
                  <a:pt x="728773" y="235045"/>
                  <a:pt x="728191" y="236020"/>
                </a:cubicBezTo>
                <a:cubicBezTo>
                  <a:pt x="727608" y="235825"/>
                  <a:pt x="727026" y="235435"/>
                  <a:pt x="726444" y="235240"/>
                </a:cubicBezTo>
                <a:cubicBezTo>
                  <a:pt x="725475" y="234851"/>
                  <a:pt x="725475" y="235045"/>
                  <a:pt x="725279" y="234071"/>
                </a:cubicBezTo>
                <a:cubicBezTo>
                  <a:pt x="724892" y="232902"/>
                  <a:pt x="724119" y="231927"/>
                  <a:pt x="723145" y="231537"/>
                </a:cubicBezTo>
                <a:cubicBezTo>
                  <a:pt x="723537" y="230368"/>
                  <a:pt x="725279" y="228809"/>
                  <a:pt x="724702" y="225885"/>
                </a:cubicBezTo>
                <a:cubicBezTo>
                  <a:pt x="724506" y="224521"/>
                  <a:pt x="723728" y="223352"/>
                  <a:pt x="722563" y="222572"/>
                </a:cubicBezTo>
                <a:cubicBezTo>
                  <a:pt x="722759" y="222377"/>
                  <a:pt x="722372" y="222182"/>
                  <a:pt x="722177" y="221793"/>
                </a:cubicBezTo>
                <a:close/>
                <a:moveTo>
                  <a:pt x="915654" y="219454"/>
                </a:moveTo>
                <a:cubicBezTo>
                  <a:pt x="916628" y="218674"/>
                  <a:pt x="917792" y="217700"/>
                  <a:pt x="918761" y="216920"/>
                </a:cubicBezTo>
                <a:cubicBezTo>
                  <a:pt x="920895" y="215361"/>
                  <a:pt x="927301" y="210878"/>
                  <a:pt x="929238" y="210489"/>
                </a:cubicBezTo>
                <a:cubicBezTo>
                  <a:pt x="930986" y="212827"/>
                  <a:pt x="933315" y="218674"/>
                  <a:pt x="933897" y="221987"/>
                </a:cubicBezTo>
                <a:cubicBezTo>
                  <a:pt x="931377" y="223741"/>
                  <a:pt x="930017" y="225885"/>
                  <a:pt x="931181" y="229199"/>
                </a:cubicBezTo>
                <a:cubicBezTo>
                  <a:pt x="931568" y="230173"/>
                  <a:pt x="932150" y="230953"/>
                  <a:pt x="932346" y="231732"/>
                </a:cubicBezTo>
                <a:cubicBezTo>
                  <a:pt x="931377" y="232122"/>
                  <a:pt x="930599" y="233096"/>
                  <a:pt x="930212" y="234461"/>
                </a:cubicBezTo>
                <a:cubicBezTo>
                  <a:pt x="930017" y="235240"/>
                  <a:pt x="929821" y="235045"/>
                  <a:pt x="929048" y="235435"/>
                </a:cubicBezTo>
                <a:cubicBezTo>
                  <a:pt x="928465" y="235630"/>
                  <a:pt x="928074" y="236020"/>
                  <a:pt x="927491" y="236215"/>
                </a:cubicBezTo>
                <a:cubicBezTo>
                  <a:pt x="927105" y="235435"/>
                  <a:pt x="926909" y="234656"/>
                  <a:pt x="926523" y="233876"/>
                </a:cubicBezTo>
                <a:cubicBezTo>
                  <a:pt x="922838" y="228809"/>
                  <a:pt x="913907" y="230953"/>
                  <a:pt x="915072" y="238943"/>
                </a:cubicBezTo>
                <a:cubicBezTo>
                  <a:pt x="912356" y="239528"/>
                  <a:pt x="910609" y="240113"/>
                  <a:pt x="907506" y="239333"/>
                </a:cubicBezTo>
                <a:cubicBezTo>
                  <a:pt x="905373" y="238748"/>
                  <a:pt x="903234" y="237384"/>
                  <a:pt x="902652" y="235825"/>
                </a:cubicBezTo>
                <a:cubicBezTo>
                  <a:pt x="905177" y="236605"/>
                  <a:pt x="906728" y="237189"/>
                  <a:pt x="909444" y="235825"/>
                </a:cubicBezTo>
                <a:cubicBezTo>
                  <a:pt x="911583" y="234851"/>
                  <a:pt x="912356" y="233291"/>
                  <a:pt x="912747" y="231148"/>
                </a:cubicBezTo>
                <a:cubicBezTo>
                  <a:pt x="915850" y="230953"/>
                  <a:pt x="917983" y="229199"/>
                  <a:pt x="918566" y="226470"/>
                </a:cubicBezTo>
                <a:cubicBezTo>
                  <a:pt x="919344" y="221987"/>
                  <a:pt x="915850" y="219844"/>
                  <a:pt x="915654" y="219454"/>
                </a:cubicBezTo>
                <a:close/>
                <a:moveTo>
                  <a:pt x="804653" y="223352"/>
                </a:moveTo>
                <a:cubicBezTo>
                  <a:pt x="805431" y="223547"/>
                  <a:pt x="806013" y="224131"/>
                  <a:pt x="806982" y="224326"/>
                </a:cubicBezTo>
                <a:lnTo>
                  <a:pt x="806786" y="225301"/>
                </a:lnTo>
                <a:lnTo>
                  <a:pt x="804653" y="223352"/>
                </a:lnTo>
                <a:close/>
                <a:moveTo>
                  <a:pt x="849091" y="224326"/>
                </a:moveTo>
                <a:cubicBezTo>
                  <a:pt x="850065" y="224131"/>
                  <a:pt x="850643" y="223741"/>
                  <a:pt x="851421" y="223352"/>
                </a:cubicBezTo>
                <a:cubicBezTo>
                  <a:pt x="851034" y="223741"/>
                  <a:pt x="849870" y="224911"/>
                  <a:pt x="849287" y="225301"/>
                </a:cubicBezTo>
                <a:lnTo>
                  <a:pt x="849091" y="224326"/>
                </a:lnTo>
                <a:close/>
                <a:moveTo>
                  <a:pt x="760797" y="221013"/>
                </a:moveTo>
                <a:cubicBezTo>
                  <a:pt x="763703" y="220233"/>
                  <a:pt x="764868" y="224716"/>
                  <a:pt x="761961" y="225496"/>
                </a:cubicBezTo>
                <a:cubicBezTo>
                  <a:pt x="758854" y="226275"/>
                  <a:pt x="757493" y="221793"/>
                  <a:pt x="760797" y="221013"/>
                </a:cubicBezTo>
                <a:close/>
                <a:moveTo>
                  <a:pt x="894308" y="221013"/>
                </a:moveTo>
                <a:cubicBezTo>
                  <a:pt x="897220" y="220233"/>
                  <a:pt x="898385" y="224716"/>
                  <a:pt x="895473" y="225496"/>
                </a:cubicBezTo>
                <a:cubicBezTo>
                  <a:pt x="892370" y="226275"/>
                  <a:pt x="891206" y="221793"/>
                  <a:pt x="894308" y="221013"/>
                </a:cubicBezTo>
                <a:close/>
                <a:moveTo>
                  <a:pt x="863454" y="227250"/>
                </a:moveTo>
                <a:cubicBezTo>
                  <a:pt x="866366" y="226275"/>
                  <a:pt x="867531" y="230953"/>
                  <a:pt x="864810" y="231732"/>
                </a:cubicBezTo>
                <a:cubicBezTo>
                  <a:pt x="862094" y="232707"/>
                  <a:pt x="860347" y="228224"/>
                  <a:pt x="863454" y="227250"/>
                </a:cubicBezTo>
                <a:close/>
                <a:moveTo>
                  <a:pt x="791264" y="227250"/>
                </a:moveTo>
                <a:cubicBezTo>
                  <a:pt x="794171" y="226275"/>
                  <a:pt x="795531" y="230758"/>
                  <a:pt x="792620" y="231732"/>
                </a:cubicBezTo>
                <a:cubicBezTo>
                  <a:pt x="789708" y="232707"/>
                  <a:pt x="787961" y="228419"/>
                  <a:pt x="791264" y="227250"/>
                </a:cubicBezTo>
                <a:close/>
                <a:moveTo>
                  <a:pt x="798247" y="229588"/>
                </a:moveTo>
                <a:lnTo>
                  <a:pt x="803102" y="233096"/>
                </a:lnTo>
                <a:cubicBezTo>
                  <a:pt x="800963" y="232902"/>
                  <a:pt x="799608" y="232317"/>
                  <a:pt x="797861" y="231732"/>
                </a:cubicBezTo>
                <a:lnTo>
                  <a:pt x="798247" y="229588"/>
                </a:lnTo>
                <a:close/>
                <a:moveTo>
                  <a:pt x="852972" y="232902"/>
                </a:moveTo>
                <a:lnTo>
                  <a:pt x="857827" y="229393"/>
                </a:lnTo>
                <a:lnTo>
                  <a:pt x="858213" y="231537"/>
                </a:lnTo>
                <a:cubicBezTo>
                  <a:pt x="856466" y="232122"/>
                  <a:pt x="855111" y="232707"/>
                  <a:pt x="852972" y="232902"/>
                </a:cubicBezTo>
                <a:close/>
                <a:moveTo>
                  <a:pt x="702578" y="234071"/>
                </a:moveTo>
                <a:cubicBezTo>
                  <a:pt x="703160" y="234071"/>
                  <a:pt x="704129" y="234461"/>
                  <a:pt x="704516" y="234851"/>
                </a:cubicBezTo>
                <a:cubicBezTo>
                  <a:pt x="705490" y="236215"/>
                  <a:pt x="704516" y="238943"/>
                  <a:pt x="702769" y="236020"/>
                </a:cubicBezTo>
                <a:cubicBezTo>
                  <a:pt x="702382" y="235435"/>
                  <a:pt x="701604" y="234071"/>
                  <a:pt x="702578" y="234071"/>
                </a:cubicBezTo>
                <a:close/>
                <a:moveTo>
                  <a:pt x="951749" y="237189"/>
                </a:moveTo>
                <a:cubicBezTo>
                  <a:pt x="951362" y="236994"/>
                  <a:pt x="950976" y="235630"/>
                  <a:pt x="951558" y="234851"/>
                </a:cubicBezTo>
                <a:cubicBezTo>
                  <a:pt x="951945" y="234266"/>
                  <a:pt x="953109" y="233876"/>
                  <a:pt x="953692" y="234071"/>
                </a:cubicBezTo>
                <a:cubicBezTo>
                  <a:pt x="954661" y="234461"/>
                  <a:pt x="952914" y="237774"/>
                  <a:pt x="951749" y="237189"/>
                </a:cubicBezTo>
                <a:close/>
                <a:moveTo>
                  <a:pt x="734014" y="235240"/>
                </a:moveTo>
                <a:cubicBezTo>
                  <a:pt x="737122" y="234266"/>
                  <a:pt x="738281" y="238943"/>
                  <a:pt x="735375" y="239723"/>
                </a:cubicBezTo>
                <a:cubicBezTo>
                  <a:pt x="732463" y="240503"/>
                  <a:pt x="731102" y="236020"/>
                  <a:pt x="734014" y="235240"/>
                </a:cubicBezTo>
                <a:close/>
                <a:moveTo>
                  <a:pt x="920699" y="235045"/>
                </a:moveTo>
                <a:cubicBezTo>
                  <a:pt x="923611" y="234266"/>
                  <a:pt x="924776" y="238943"/>
                  <a:pt x="921864" y="239528"/>
                </a:cubicBezTo>
                <a:cubicBezTo>
                  <a:pt x="918957" y="240503"/>
                  <a:pt x="917597" y="235825"/>
                  <a:pt x="920699" y="235045"/>
                </a:cubicBezTo>
                <a:close/>
                <a:moveTo>
                  <a:pt x="826194" y="237969"/>
                </a:moveTo>
                <a:cubicBezTo>
                  <a:pt x="826385" y="237579"/>
                  <a:pt x="827746" y="235630"/>
                  <a:pt x="827941" y="235435"/>
                </a:cubicBezTo>
                <a:lnTo>
                  <a:pt x="829688" y="237969"/>
                </a:lnTo>
                <a:cubicBezTo>
                  <a:pt x="828715" y="239138"/>
                  <a:pt x="827359" y="238943"/>
                  <a:pt x="826194" y="237969"/>
                </a:cubicBezTo>
                <a:close/>
                <a:moveTo>
                  <a:pt x="714802" y="241087"/>
                </a:moveTo>
                <a:cubicBezTo>
                  <a:pt x="718682" y="240892"/>
                  <a:pt x="720816" y="241282"/>
                  <a:pt x="723537" y="238943"/>
                </a:cubicBezTo>
                <a:cubicBezTo>
                  <a:pt x="724310" y="238359"/>
                  <a:pt x="724119" y="238554"/>
                  <a:pt x="725279" y="238943"/>
                </a:cubicBezTo>
                <a:cubicBezTo>
                  <a:pt x="726253" y="239333"/>
                  <a:pt x="729165" y="240697"/>
                  <a:pt x="729747" y="241282"/>
                </a:cubicBezTo>
                <a:cubicBezTo>
                  <a:pt x="730134" y="241477"/>
                  <a:pt x="730134" y="241672"/>
                  <a:pt x="730329" y="241867"/>
                </a:cubicBezTo>
                <a:cubicBezTo>
                  <a:pt x="730134" y="244011"/>
                  <a:pt x="726444" y="247909"/>
                  <a:pt x="722177" y="247129"/>
                </a:cubicBezTo>
                <a:cubicBezTo>
                  <a:pt x="719265" y="246544"/>
                  <a:pt x="715967" y="243426"/>
                  <a:pt x="714802" y="241087"/>
                </a:cubicBezTo>
                <a:close/>
                <a:moveTo>
                  <a:pt x="925554" y="241867"/>
                </a:moveTo>
                <a:cubicBezTo>
                  <a:pt x="926136" y="241477"/>
                  <a:pt x="925940" y="241477"/>
                  <a:pt x="926327" y="241282"/>
                </a:cubicBezTo>
                <a:cubicBezTo>
                  <a:pt x="926718" y="240892"/>
                  <a:pt x="930017" y="239333"/>
                  <a:pt x="930795" y="239138"/>
                </a:cubicBezTo>
                <a:cubicBezTo>
                  <a:pt x="931954" y="238554"/>
                  <a:pt x="931568" y="238554"/>
                  <a:pt x="932537" y="239333"/>
                </a:cubicBezTo>
                <a:cubicBezTo>
                  <a:pt x="933511" y="240113"/>
                  <a:pt x="934675" y="240697"/>
                  <a:pt x="936227" y="241087"/>
                </a:cubicBezTo>
                <a:cubicBezTo>
                  <a:pt x="938169" y="241477"/>
                  <a:pt x="939329" y="241282"/>
                  <a:pt x="941272" y="241282"/>
                </a:cubicBezTo>
                <a:cubicBezTo>
                  <a:pt x="940689" y="242257"/>
                  <a:pt x="939138" y="244206"/>
                  <a:pt x="938169" y="244985"/>
                </a:cubicBezTo>
                <a:cubicBezTo>
                  <a:pt x="931568" y="250442"/>
                  <a:pt x="926136" y="244790"/>
                  <a:pt x="925554" y="241867"/>
                </a:cubicBezTo>
                <a:close/>
                <a:moveTo>
                  <a:pt x="793202" y="242257"/>
                </a:moveTo>
                <a:lnTo>
                  <a:pt x="794171" y="242841"/>
                </a:lnTo>
                <a:lnTo>
                  <a:pt x="792233" y="243036"/>
                </a:lnTo>
                <a:lnTo>
                  <a:pt x="793202" y="242257"/>
                </a:lnTo>
                <a:close/>
                <a:moveTo>
                  <a:pt x="862676" y="242257"/>
                </a:moveTo>
                <a:lnTo>
                  <a:pt x="863645" y="243036"/>
                </a:lnTo>
                <a:lnTo>
                  <a:pt x="861707" y="242841"/>
                </a:lnTo>
                <a:lnTo>
                  <a:pt x="862676" y="242257"/>
                </a:lnTo>
                <a:close/>
                <a:moveTo>
                  <a:pt x="761183" y="247909"/>
                </a:moveTo>
                <a:cubicBezTo>
                  <a:pt x="761379" y="247519"/>
                  <a:pt x="761766" y="247324"/>
                  <a:pt x="762152" y="246739"/>
                </a:cubicBezTo>
                <a:cubicBezTo>
                  <a:pt x="763121" y="245765"/>
                  <a:pt x="764095" y="243816"/>
                  <a:pt x="764482" y="243426"/>
                </a:cubicBezTo>
                <a:cubicBezTo>
                  <a:pt x="764868" y="243621"/>
                  <a:pt x="765260" y="244011"/>
                  <a:pt x="765646" y="244206"/>
                </a:cubicBezTo>
                <a:cubicBezTo>
                  <a:pt x="767393" y="245375"/>
                  <a:pt x="767393" y="245180"/>
                  <a:pt x="768749" y="245960"/>
                </a:cubicBezTo>
                <a:cubicBezTo>
                  <a:pt x="769140" y="246154"/>
                  <a:pt x="769140" y="246349"/>
                  <a:pt x="769331" y="246349"/>
                </a:cubicBezTo>
                <a:lnTo>
                  <a:pt x="761183" y="247909"/>
                </a:lnTo>
                <a:close/>
                <a:moveTo>
                  <a:pt x="886743" y="246349"/>
                </a:moveTo>
                <a:cubicBezTo>
                  <a:pt x="887129" y="245960"/>
                  <a:pt x="887516" y="245765"/>
                  <a:pt x="888098" y="245570"/>
                </a:cubicBezTo>
                <a:cubicBezTo>
                  <a:pt x="889845" y="244790"/>
                  <a:pt x="891206" y="243621"/>
                  <a:pt x="891592" y="243426"/>
                </a:cubicBezTo>
                <a:cubicBezTo>
                  <a:pt x="891979" y="243816"/>
                  <a:pt x="892757" y="245180"/>
                  <a:pt x="893143" y="245765"/>
                </a:cubicBezTo>
                <a:lnTo>
                  <a:pt x="894890" y="247909"/>
                </a:lnTo>
                <a:lnTo>
                  <a:pt x="886743" y="246349"/>
                </a:lnTo>
                <a:close/>
                <a:moveTo>
                  <a:pt x="821340" y="245375"/>
                </a:moveTo>
                <a:cubicBezTo>
                  <a:pt x="859378" y="244595"/>
                  <a:pt x="897416" y="250442"/>
                  <a:pt x="930599" y="261746"/>
                </a:cubicBezTo>
                <a:cubicBezTo>
                  <a:pt x="931568" y="262136"/>
                  <a:pt x="932732" y="262331"/>
                  <a:pt x="933315" y="263110"/>
                </a:cubicBezTo>
                <a:cubicBezTo>
                  <a:pt x="935448" y="265254"/>
                  <a:pt x="933897" y="269737"/>
                  <a:pt x="929238" y="268373"/>
                </a:cubicBezTo>
                <a:cubicBezTo>
                  <a:pt x="881115" y="252391"/>
                  <a:pt x="825999" y="248688"/>
                  <a:pt x="775933" y="256679"/>
                </a:cubicBezTo>
                <a:cubicBezTo>
                  <a:pt x="762930" y="258823"/>
                  <a:pt x="749928" y="261551"/>
                  <a:pt x="737312" y="265254"/>
                </a:cubicBezTo>
                <a:cubicBezTo>
                  <a:pt x="735565" y="265839"/>
                  <a:pt x="726057" y="268762"/>
                  <a:pt x="725279" y="268762"/>
                </a:cubicBezTo>
                <a:cubicBezTo>
                  <a:pt x="723145" y="268957"/>
                  <a:pt x="721398" y="266813"/>
                  <a:pt x="722177" y="264280"/>
                </a:cubicBezTo>
                <a:cubicBezTo>
                  <a:pt x="722759" y="262331"/>
                  <a:pt x="725088" y="261941"/>
                  <a:pt x="727026" y="261356"/>
                </a:cubicBezTo>
                <a:cubicBezTo>
                  <a:pt x="757493" y="251027"/>
                  <a:pt x="789125" y="245960"/>
                  <a:pt x="821340" y="245375"/>
                </a:cubicBezTo>
                <a:close/>
                <a:moveTo>
                  <a:pt x="736730" y="253950"/>
                </a:moveTo>
                <a:cubicBezTo>
                  <a:pt x="737312" y="252976"/>
                  <a:pt x="737895" y="252196"/>
                  <a:pt x="738281" y="251222"/>
                </a:cubicBezTo>
                <a:cubicBezTo>
                  <a:pt x="738864" y="251417"/>
                  <a:pt x="739255" y="251806"/>
                  <a:pt x="739838" y="252001"/>
                </a:cubicBezTo>
                <a:cubicBezTo>
                  <a:pt x="740420" y="252196"/>
                  <a:pt x="741002" y="252391"/>
                  <a:pt x="741389" y="252586"/>
                </a:cubicBezTo>
                <a:lnTo>
                  <a:pt x="736730" y="253950"/>
                </a:lnTo>
                <a:close/>
                <a:moveTo>
                  <a:pt x="917792" y="251222"/>
                </a:moveTo>
                <a:cubicBezTo>
                  <a:pt x="918179" y="252196"/>
                  <a:pt x="918761" y="252976"/>
                  <a:pt x="919344" y="253950"/>
                </a:cubicBezTo>
                <a:lnTo>
                  <a:pt x="914685" y="252586"/>
                </a:lnTo>
                <a:lnTo>
                  <a:pt x="917792" y="251222"/>
                </a:lnTo>
                <a:close/>
                <a:moveTo>
                  <a:pt x="750119" y="288642"/>
                </a:moveTo>
                <a:cubicBezTo>
                  <a:pt x="748763" y="288642"/>
                  <a:pt x="734401" y="292929"/>
                  <a:pt x="732071" y="293514"/>
                </a:cubicBezTo>
                <a:cubicBezTo>
                  <a:pt x="726253" y="295268"/>
                  <a:pt x="719847" y="291565"/>
                  <a:pt x="718487" y="284744"/>
                </a:cubicBezTo>
                <a:cubicBezTo>
                  <a:pt x="717714" y="280846"/>
                  <a:pt x="719069" y="277922"/>
                  <a:pt x="720816" y="275779"/>
                </a:cubicBezTo>
                <a:cubicBezTo>
                  <a:pt x="722563" y="273635"/>
                  <a:pt x="725671" y="272465"/>
                  <a:pt x="728191" y="271686"/>
                </a:cubicBezTo>
                <a:cubicBezTo>
                  <a:pt x="759436" y="261356"/>
                  <a:pt x="794171" y="256289"/>
                  <a:pt x="827941" y="256289"/>
                </a:cubicBezTo>
                <a:cubicBezTo>
                  <a:pt x="861511" y="256289"/>
                  <a:pt x="896833" y="261551"/>
                  <a:pt x="927883" y="271881"/>
                </a:cubicBezTo>
                <a:cubicBezTo>
                  <a:pt x="930599" y="272660"/>
                  <a:pt x="933511" y="273830"/>
                  <a:pt x="935258" y="276168"/>
                </a:cubicBezTo>
                <a:cubicBezTo>
                  <a:pt x="942050" y="285134"/>
                  <a:pt x="933511" y="296632"/>
                  <a:pt x="924002" y="293709"/>
                </a:cubicBezTo>
                <a:cubicBezTo>
                  <a:pt x="921282" y="292929"/>
                  <a:pt x="907697" y="288837"/>
                  <a:pt x="905955" y="288837"/>
                </a:cubicBezTo>
                <a:cubicBezTo>
                  <a:pt x="907893" y="288642"/>
                  <a:pt x="908671" y="289032"/>
                  <a:pt x="910804" y="288252"/>
                </a:cubicBezTo>
                <a:cubicBezTo>
                  <a:pt x="921091" y="284939"/>
                  <a:pt x="920699" y="269737"/>
                  <a:pt x="909835" y="267203"/>
                </a:cubicBezTo>
                <a:cubicBezTo>
                  <a:pt x="903430" y="265644"/>
                  <a:pt x="898385" y="270127"/>
                  <a:pt x="897024" y="274804"/>
                </a:cubicBezTo>
                <a:cubicBezTo>
                  <a:pt x="896251" y="277728"/>
                  <a:pt x="896833" y="281236"/>
                  <a:pt x="898189" y="283380"/>
                </a:cubicBezTo>
                <a:cubicBezTo>
                  <a:pt x="899353" y="285134"/>
                  <a:pt x="902265" y="287862"/>
                  <a:pt x="903816" y="288057"/>
                </a:cubicBezTo>
                <a:cubicBezTo>
                  <a:pt x="902847" y="288057"/>
                  <a:pt x="900714" y="287472"/>
                  <a:pt x="899549" y="287083"/>
                </a:cubicBezTo>
                <a:cubicBezTo>
                  <a:pt x="892561" y="285523"/>
                  <a:pt x="884604" y="284159"/>
                  <a:pt x="877621" y="282990"/>
                </a:cubicBezTo>
                <a:cubicBezTo>
                  <a:pt x="876261" y="282795"/>
                  <a:pt x="869082" y="282015"/>
                  <a:pt x="868499" y="281626"/>
                </a:cubicBezTo>
                <a:cubicBezTo>
                  <a:pt x="871993" y="281041"/>
                  <a:pt x="873741" y="280261"/>
                  <a:pt x="875678" y="278312"/>
                </a:cubicBezTo>
                <a:cubicBezTo>
                  <a:pt x="882084" y="271686"/>
                  <a:pt x="878008" y="260772"/>
                  <a:pt x="869082" y="259797"/>
                </a:cubicBezTo>
                <a:cubicBezTo>
                  <a:pt x="859574" y="258628"/>
                  <a:pt x="853750" y="269542"/>
                  <a:pt x="859182" y="277143"/>
                </a:cubicBezTo>
                <a:cubicBezTo>
                  <a:pt x="861125" y="279677"/>
                  <a:pt x="862676" y="280261"/>
                  <a:pt x="865392" y="281236"/>
                </a:cubicBezTo>
                <a:cubicBezTo>
                  <a:pt x="864037" y="281236"/>
                  <a:pt x="862094" y="281041"/>
                  <a:pt x="860738" y="280846"/>
                </a:cubicBezTo>
                <a:cubicBezTo>
                  <a:pt x="840361" y="278897"/>
                  <a:pt x="819984" y="278702"/>
                  <a:pt x="799608" y="280456"/>
                </a:cubicBezTo>
                <a:lnTo>
                  <a:pt x="790682" y="281236"/>
                </a:lnTo>
                <a:cubicBezTo>
                  <a:pt x="792233" y="280651"/>
                  <a:pt x="793011" y="280456"/>
                  <a:pt x="794367" y="279482"/>
                </a:cubicBezTo>
                <a:cubicBezTo>
                  <a:pt x="797665" y="277143"/>
                  <a:pt x="799608" y="272855"/>
                  <a:pt x="798829" y="268373"/>
                </a:cubicBezTo>
                <a:cubicBezTo>
                  <a:pt x="797861" y="263305"/>
                  <a:pt x="793011" y="258823"/>
                  <a:pt x="786801" y="259797"/>
                </a:cubicBezTo>
                <a:cubicBezTo>
                  <a:pt x="776123" y="261356"/>
                  <a:pt x="773799" y="275974"/>
                  <a:pt x="783889" y="280651"/>
                </a:cubicBezTo>
                <a:cubicBezTo>
                  <a:pt x="785441" y="281431"/>
                  <a:pt x="786605" y="281236"/>
                  <a:pt x="787961" y="281626"/>
                </a:cubicBezTo>
                <a:cubicBezTo>
                  <a:pt x="776123" y="282795"/>
                  <a:pt x="764286" y="285329"/>
                  <a:pt x="752644" y="287667"/>
                </a:cubicBezTo>
                <a:cubicBezTo>
                  <a:pt x="754973" y="286303"/>
                  <a:pt x="756720" y="285523"/>
                  <a:pt x="758272" y="282795"/>
                </a:cubicBezTo>
                <a:cubicBezTo>
                  <a:pt x="762735" y="274999"/>
                  <a:pt x="755751" y="264280"/>
                  <a:pt x="746047" y="267008"/>
                </a:cubicBezTo>
                <a:cubicBezTo>
                  <a:pt x="736926" y="269542"/>
                  <a:pt x="735375" y="281236"/>
                  <a:pt x="742167" y="286108"/>
                </a:cubicBezTo>
                <a:cubicBezTo>
                  <a:pt x="745269" y="288837"/>
                  <a:pt x="746821" y="288447"/>
                  <a:pt x="750119" y="288642"/>
                </a:cubicBezTo>
                <a:close/>
                <a:moveTo>
                  <a:pt x="786801" y="264085"/>
                </a:moveTo>
                <a:cubicBezTo>
                  <a:pt x="790873" y="263305"/>
                  <a:pt x="794171" y="266229"/>
                  <a:pt x="794753" y="269542"/>
                </a:cubicBezTo>
                <a:cubicBezTo>
                  <a:pt x="795531" y="273635"/>
                  <a:pt x="792620" y="276948"/>
                  <a:pt x="789321" y="277533"/>
                </a:cubicBezTo>
                <a:cubicBezTo>
                  <a:pt x="785245" y="278312"/>
                  <a:pt x="781947" y="275389"/>
                  <a:pt x="781364" y="272076"/>
                </a:cubicBezTo>
                <a:cubicBezTo>
                  <a:pt x="780395" y="267983"/>
                  <a:pt x="783498" y="264864"/>
                  <a:pt x="786801" y="264085"/>
                </a:cubicBezTo>
                <a:close/>
                <a:moveTo>
                  <a:pt x="866948" y="264085"/>
                </a:moveTo>
                <a:cubicBezTo>
                  <a:pt x="871020" y="263500"/>
                  <a:pt x="874323" y="266424"/>
                  <a:pt x="874709" y="269932"/>
                </a:cubicBezTo>
                <a:cubicBezTo>
                  <a:pt x="875292" y="274025"/>
                  <a:pt x="872380" y="277338"/>
                  <a:pt x="868695" y="277728"/>
                </a:cubicBezTo>
                <a:cubicBezTo>
                  <a:pt x="864619" y="278312"/>
                  <a:pt x="861511" y="275194"/>
                  <a:pt x="861125" y="271881"/>
                </a:cubicBezTo>
                <a:cubicBezTo>
                  <a:pt x="860542" y="267788"/>
                  <a:pt x="863645" y="264670"/>
                  <a:pt x="866948" y="264085"/>
                </a:cubicBezTo>
                <a:close/>
                <a:moveTo>
                  <a:pt x="906146" y="271101"/>
                </a:moveTo>
                <a:cubicBezTo>
                  <a:pt x="910222" y="270322"/>
                  <a:pt x="913520" y="273245"/>
                  <a:pt x="914103" y="276558"/>
                </a:cubicBezTo>
                <a:cubicBezTo>
                  <a:pt x="914881" y="280651"/>
                  <a:pt x="911969" y="284159"/>
                  <a:pt x="908671" y="284744"/>
                </a:cubicBezTo>
                <a:cubicBezTo>
                  <a:pt x="899936" y="286108"/>
                  <a:pt x="897024" y="273050"/>
                  <a:pt x="906146" y="271101"/>
                </a:cubicBezTo>
                <a:close/>
                <a:moveTo>
                  <a:pt x="747403" y="271101"/>
                </a:moveTo>
                <a:cubicBezTo>
                  <a:pt x="751479" y="270322"/>
                  <a:pt x="754778" y="273245"/>
                  <a:pt x="755360" y="276558"/>
                </a:cubicBezTo>
                <a:cubicBezTo>
                  <a:pt x="756138" y="280846"/>
                  <a:pt x="753226" y="283964"/>
                  <a:pt x="749732" y="284549"/>
                </a:cubicBezTo>
                <a:cubicBezTo>
                  <a:pt x="745656" y="285329"/>
                  <a:pt x="742358" y="282405"/>
                  <a:pt x="741775" y="279092"/>
                </a:cubicBezTo>
                <a:cubicBezTo>
                  <a:pt x="741002" y="274804"/>
                  <a:pt x="744105" y="271686"/>
                  <a:pt x="747403" y="271101"/>
                </a:cubicBezTo>
                <a:close/>
                <a:moveTo>
                  <a:pt x="827163" y="257069"/>
                </a:moveTo>
                <a:cubicBezTo>
                  <a:pt x="821536" y="257653"/>
                  <a:pt x="816686" y="262526"/>
                  <a:pt x="817269" y="268957"/>
                </a:cubicBezTo>
                <a:cubicBezTo>
                  <a:pt x="817851" y="274609"/>
                  <a:pt x="822896" y="279287"/>
                  <a:pt x="829106" y="278702"/>
                </a:cubicBezTo>
                <a:cubicBezTo>
                  <a:pt x="834734" y="278117"/>
                  <a:pt x="839387" y="273050"/>
                  <a:pt x="838805" y="266813"/>
                </a:cubicBezTo>
                <a:cubicBezTo>
                  <a:pt x="838223" y="261356"/>
                  <a:pt x="833373" y="256484"/>
                  <a:pt x="827163" y="257069"/>
                </a:cubicBezTo>
                <a:close/>
                <a:moveTo>
                  <a:pt x="834734" y="268762"/>
                </a:moveTo>
                <a:cubicBezTo>
                  <a:pt x="834151" y="272271"/>
                  <a:pt x="831044" y="275389"/>
                  <a:pt x="826968" y="274804"/>
                </a:cubicBezTo>
                <a:cubicBezTo>
                  <a:pt x="823479" y="274414"/>
                  <a:pt x="820567" y="271101"/>
                  <a:pt x="821149" y="267008"/>
                </a:cubicBezTo>
                <a:cubicBezTo>
                  <a:pt x="821536" y="263500"/>
                  <a:pt x="824834" y="260577"/>
                  <a:pt x="828910" y="261161"/>
                </a:cubicBezTo>
                <a:cubicBezTo>
                  <a:pt x="832404" y="261551"/>
                  <a:pt x="835316" y="264864"/>
                  <a:pt x="834734" y="268762"/>
                </a:cubicBezTo>
                <a:close/>
                <a:moveTo>
                  <a:pt x="826194" y="212048"/>
                </a:moveTo>
                <a:cubicBezTo>
                  <a:pt x="823283" y="212827"/>
                  <a:pt x="820567" y="215751"/>
                  <a:pt x="821536" y="219649"/>
                </a:cubicBezTo>
                <a:cubicBezTo>
                  <a:pt x="822118" y="222572"/>
                  <a:pt x="825221" y="225301"/>
                  <a:pt x="829106" y="224326"/>
                </a:cubicBezTo>
                <a:cubicBezTo>
                  <a:pt x="832013" y="223547"/>
                  <a:pt x="834734" y="220623"/>
                  <a:pt x="833956" y="216725"/>
                </a:cubicBezTo>
                <a:cubicBezTo>
                  <a:pt x="833178" y="213802"/>
                  <a:pt x="829879" y="211073"/>
                  <a:pt x="826194" y="212048"/>
                </a:cubicBezTo>
                <a:close/>
                <a:moveTo>
                  <a:pt x="827163" y="215946"/>
                </a:moveTo>
                <a:cubicBezTo>
                  <a:pt x="830075" y="215166"/>
                  <a:pt x="831240" y="219649"/>
                  <a:pt x="828328" y="220428"/>
                </a:cubicBezTo>
                <a:cubicBezTo>
                  <a:pt x="825416" y="221403"/>
                  <a:pt x="823865" y="216920"/>
                  <a:pt x="827163" y="215946"/>
                </a:cubicBezTo>
                <a:close/>
                <a:moveTo>
                  <a:pt x="825221" y="297802"/>
                </a:moveTo>
                <a:lnTo>
                  <a:pt x="825999" y="297802"/>
                </a:lnTo>
                <a:cubicBezTo>
                  <a:pt x="822118" y="297802"/>
                  <a:pt x="822700" y="297997"/>
                  <a:pt x="822896" y="303454"/>
                </a:cubicBezTo>
                <a:cubicBezTo>
                  <a:pt x="822896" y="309691"/>
                  <a:pt x="822314" y="315538"/>
                  <a:pt x="822314" y="319241"/>
                </a:cubicBezTo>
                <a:cubicBezTo>
                  <a:pt x="824643" y="319241"/>
                  <a:pt x="826581" y="319241"/>
                  <a:pt x="828132" y="319436"/>
                </a:cubicBezTo>
                <a:cubicBezTo>
                  <a:pt x="829688" y="319436"/>
                  <a:pt x="831430" y="319241"/>
                  <a:pt x="833956" y="319241"/>
                </a:cubicBezTo>
                <a:cubicBezTo>
                  <a:pt x="833956" y="315538"/>
                  <a:pt x="833373" y="309691"/>
                  <a:pt x="833373" y="303454"/>
                </a:cubicBezTo>
                <a:cubicBezTo>
                  <a:pt x="833569" y="297997"/>
                  <a:pt x="833956" y="297802"/>
                  <a:pt x="830271" y="297802"/>
                </a:cubicBezTo>
                <a:lnTo>
                  <a:pt x="831626" y="297802"/>
                </a:lnTo>
                <a:cubicBezTo>
                  <a:pt x="829297" y="297802"/>
                  <a:pt x="827359" y="297802"/>
                  <a:pt x="825221" y="297802"/>
                </a:cubicBezTo>
                <a:close/>
                <a:moveTo>
                  <a:pt x="832013" y="173068"/>
                </a:moveTo>
                <a:cubicBezTo>
                  <a:pt x="830075" y="175797"/>
                  <a:pt x="825999" y="175797"/>
                  <a:pt x="824061" y="173068"/>
                </a:cubicBezTo>
                <a:cubicBezTo>
                  <a:pt x="824252" y="175602"/>
                  <a:pt x="825030" y="178720"/>
                  <a:pt x="825416" y="181449"/>
                </a:cubicBezTo>
                <a:cubicBezTo>
                  <a:pt x="825803" y="184372"/>
                  <a:pt x="826385" y="187295"/>
                  <a:pt x="826581" y="190219"/>
                </a:cubicBezTo>
                <a:cubicBezTo>
                  <a:pt x="827163" y="190219"/>
                  <a:pt x="827359" y="190219"/>
                  <a:pt x="827941" y="190219"/>
                </a:cubicBezTo>
                <a:cubicBezTo>
                  <a:pt x="828524" y="190219"/>
                  <a:pt x="828715" y="190414"/>
                  <a:pt x="829297" y="190219"/>
                </a:cubicBezTo>
                <a:cubicBezTo>
                  <a:pt x="829688" y="187295"/>
                  <a:pt x="830075" y="184372"/>
                  <a:pt x="830462" y="181449"/>
                </a:cubicBezTo>
                <a:cubicBezTo>
                  <a:pt x="831044" y="178720"/>
                  <a:pt x="831626" y="175602"/>
                  <a:pt x="832013" y="173068"/>
                </a:cubicBezTo>
                <a:close/>
                <a:moveTo>
                  <a:pt x="827941" y="133115"/>
                </a:moveTo>
                <a:cubicBezTo>
                  <a:pt x="831626" y="133115"/>
                  <a:pt x="834734" y="136038"/>
                  <a:pt x="834734" y="139936"/>
                </a:cubicBezTo>
                <a:cubicBezTo>
                  <a:pt x="834734" y="143639"/>
                  <a:pt x="831822" y="146757"/>
                  <a:pt x="827941" y="146757"/>
                </a:cubicBezTo>
                <a:cubicBezTo>
                  <a:pt x="824252" y="146757"/>
                  <a:pt x="821149" y="143834"/>
                  <a:pt x="821149" y="139936"/>
                </a:cubicBezTo>
                <a:cubicBezTo>
                  <a:pt x="821340" y="136233"/>
                  <a:pt x="824252" y="133115"/>
                  <a:pt x="827941" y="133115"/>
                </a:cubicBezTo>
                <a:close/>
                <a:moveTo>
                  <a:pt x="827941" y="137207"/>
                </a:moveTo>
                <a:cubicBezTo>
                  <a:pt x="831626" y="137207"/>
                  <a:pt x="831626" y="142664"/>
                  <a:pt x="827941" y="142664"/>
                </a:cubicBezTo>
                <a:cubicBezTo>
                  <a:pt x="824447" y="142664"/>
                  <a:pt x="824447" y="137207"/>
                  <a:pt x="827941" y="137207"/>
                </a:cubicBezTo>
                <a:close/>
                <a:moveTo>
                  <a:pt x="827941" y="150070"/>
                </a:moveTo>
                <a:cubicBezTo>
                  <a:pt x="831044" y="150070"/>
                  <a:pt x="833569" y="152604"/>
                  <a:pt x="833569" y="155722"/>
                </a:cubicBezTo>
                <a:cubicBezTo>
                  <a:pt x="833569" y="158841"/>
                  <a:pt x="831044" y="161374"/>
                  <a:pt x="827941" y="161374"/>
                </a:cubicBezTo>
                <a:cubicBezTo>
                  <a:pt x="824834" y="161374"/>
                  <a:pt x="822314" y="158841"/>
                  <a:pt x="822314" y="155722"/>
                </a:cubicBezTo>
                <a:cubicBezTo>
                  <a:pt x="822314" y="152604"/>
                  <a:pt x="824834" y="150070"/>
                  <a:pt x="827941" y="150070"/>
                </a:cubicBezTo>
                <a:close/>
                <a:moveTo>
                  <a:pt x="827941" y="154163"/>
                </a:moveTo>
                <a:cubicBezTo>
                  <a:pt x="830271" y="154163"/>
                  <a:pt x="830271" y="157476"/>
                  <a:pt x="827941" y="157476"/>
                </a:cubicBezTo>
                <a:cubicBezTo>
                  <a:pt x="825803" y="157476"/>
                  <a:pt x="825803" y="154163"/>
                  <a:pt x="827941" y="154163"/>
                </a:cubicBezTo>
                <a:close/>
                <a:moveTo>
                  <a:pt x="827941" y="114210"/>
                </a:moveTo>
                <a:cubicBezTo>
                  <a:pt x="832209" y="114210"/>
                  <a:pt x="835703" y="117718"/>
                  <a:pt x="835703" y="122005"/>
                </a:cubicBezTo>
                <a:cubicBezTo>
                  <a:pt x="835703" y="126293"/>
                  <a:pt x="832209" y="129801"/>
                  <a:pt x="827941" y="129801"/>
                </a:cubicBezTo>
                <a:cubicBezTo>
                  <a:pt x="823669" y="129801"/>
                  <a:pt x="820175" y="126293"/>
                  <a:pt x="820175" y="122005"/>
                </a:cubicBezTo>
                <a:cubicBezTo>
                  <a:pt x="820371" y="117718"/>
                  <a:pt x="823669" y="114210"/>
                  <a:pt x="827941" y="114210"/>
                </a:cubicBezTo>
                <a:close/>
                <a:moveTo>
                  <a:pt x="827941" y="118302"/>
                </a:moveTo>
                <a:cubicBezTo>
                  <a:pt x="829879" y="118302"/>
                  <a:pt x="831626" y="119862"/>
                  <a:pt x="831626" y="122005"/>
                </a:cubicBezTo>
                <a:cubicBezTo>
                  <a:pt x="831626" y="123954"/>
                  <a:pt x="830075" y="125708"/>
                  <a:pt x="827941" y="125708"/>
                </a:cubicBezTo>
                <a:cubicBezTo>
                  <a:pt x="825999" y="125708"/>
                  <a:pt x="824252" y="124149"/>
                  <a:pt x="824252" y="122005"/>
                </a:cubicBezTo>
                <a:cubicBezTo>
                  <a:pt x="824447" y="119862"/>
                  <a:pt x="825999" y="118302"/>
                  <a:pt x="827941" y="118302"/>
                </a:cubicBezTo>
                <a:close/>
                <a:moveTo>
                  <a:pt x="827941" y="92771"/>
                </a:moveTo>
                <a:cubicBezTo>
                  <a:pt x="832791" y="92771"/>
                  <a:pt x="836481" y="96669"/>
                  <a:pt x="836481" y="101346"/>
                </a:cubicBezTo>
                <a:cubicBezTo>
                  <a:pt x="836481" y="106219"/>
                  <a:pt x="832595" y="109922"/>
                  <a:pt x="827941" y="109922"/>
                </a:cubicBezTo>
                <a:cubicBezTo>
                  <a:pt x="823087" y="109922"/>
                  <a:pt x="819402" y="106024"/>
                  <a:pt x="819402" y="101346"/>
                </a:cubicBezTo>
                <a:cubicBezTo>
                  <a:pt x="819402" y="96669"/>
                  <a:pt x="823283" y="92771"/>
                  <a:pt x="827941" y="92771"/>
                </a:cubicBezTo>
                <a:close/>
                <a:moveTo>
                  <a:pt x="827941" y="96669"/>
                </a:moveTo>
                <a:cubicBezTo>
                  <a:pt x="830462" y="96669"/>
                  <a:pt x="832595" y="98812"/>
                  <a:pt x="832595" y="101346"/>
                </a:cubicBezTo>
                <a:cubicBezTo>
                  <a:pt x="832595" y="103880"/>
                  <a:pt x="830462" y="106024"/>
                  <a:pt x="827941" y="106024"/>
                </a:cubicBezTo>
                <a:cubicBezTo>
                  <a:pt x="825416" y="106024"/>
                  <a:pt x="823283" y="103880"/>
                  <a:pt x="823283" y="101346"/>
                </a:cubicBezTo>
                <a:cubicBezTo>
                  <a:pt x="823283" y="98812"/>
                  <a:pt x="825416" y="96669"/>
                  <a:pt x="827941" y="96669"/>
                </a:cubicBezTo>
                <a:close/>
                <a:moveTo>
                  <a:pt x="835898" y="89262"/>
                </a:moveTo>
                <a:cubicBezTo>
                  <a:pt x="830853" y="91017"/>
                  <a:pt x="825221" y="91211"/>
                  <a:pt x="820175" y="89262"/>
                </a:cubicBezTo>
                <a:cubicBezTo>
                  <a:pt x="819789" y="89262"/>
                  <a:pt x="819206" y="89457"/>
                  <a:pt x="817851" y="89652"/>
                </a:cubicBezTo>
                <a:cubicBezTo>
                  <a:pt x="814357" y="90237"/>
                  <a:pt x="812028" y="91211"/>
                  <a:pt x="809116" y="92381"/>
                </a:cubicBezTo>
                <a:cubicBezTo>
                  <a:pt x="809502" y="95304"/>
                  <a:pt x="810281" y="99007"/>
                  <a:pt x="810863" y="101931"/>
                </a:cubicBezTo>
                <a:cubicBezTo>
                  <a:pt x="813965" y="117913"/>
                  <a:pt x="816877" y="133699"/>
                  <a:pt x="819789" y="149681"/>
                </a:cubicBezTo>
                <a:cubicBezTo>
                  <a:pt x="820953" y="156112"/>
                  <a:pt x="822314" y="162739"/>
                  <a:pt x="823283" y="168975"/>
                </a:cubicBezTo>
                <a:cubicBezTo>
                  <a:pt x="824447" y="164298"/>
                  <a:pt x="831044" y="164298"/>
                  <a:pt x="832404" y="168975"/>
                </a:cubicBezTo>
                <a:cubicBezTo>
                  <a:pt x="832987" y="166637"/>
                  <a:pt x="835507" y="151435"/>
                  <a:pt x="835898" y="150070"/>
                </a:cubicBezTo>
                <a:cubicBezTo>
                  <a:pt x="838805" y="134089"/>
                  <a:pt x="841913" y="118108"/>
                  <a:pt x="845015" y="102126"/>
                </a:cubicBezTo>
                <a:cubicBezTo>
                  <a:pt x="845597" y="99007"/>
                  <a:pt x="846376" y="95499"/>
                  <a:pt x="846762" y="92381"/>
                </a:cubicBezTo>
                <a:cubicBezTo>
                  <a:pt x="844433" y="91406"/>
                  <a:pt x="838805" y="89457"/>
                  <a:pt x="835898" y="89262"/>
                </a:cubicBezTo>
                <a:close/>
                <a:moveTo>
                  <a:pt x="827941" y="44631"/>
                </a:moveTo>
                <a:cubicBezTo>
                  <a:pt x="829688" y="44631"/>
                  <a:pt x="831430" y="44826"/>
                  <a:pt x="832987" y="45216"/>
                </a:cubicBezTo>
                <a:cubicBezTo>
                  <a:pt x="832404" y="42293"/>
                  <a:pt x="831822" y="40344"/>
                  <a:pt x="831822" y="37030"/>
                </a:cubicBezTo>
                <a:cubicBezTo>
                  <a:pt x="831626" y="31768"/>
                  <a:pt x="831822" y="31378"/>
                  <a:pt x="835507" y="31183"/>
                </a:cubicBezTo>
                <a:cubicBezTo>
                  <a:pt x="843077" y="30989"/>
                  <a:pt x="845211" y="32158"/>
                  <a:pt x="851225" y="34497"/>
                </a:cubicBezTo>
                <a:lnTo>
                  <a:pt x="851225" y="19879"/>
                </a:lnTo>
                <a:cubicBezTo>
                  <a:pt x="848123" y="20854"/>
                  <a:pt x="847736" y="21828"/>
                  <a:pt x="842882" y="22803"/>
                </a:cubicBezTo>
                <a:cubicBezTo>
                  <a:pt x="840748" y="23193"/>
                  <a:pt x="833956" y="23972"/>
                  <a:pt x="832595" y="22608"/>
                </a:cubicBezTo>
                <a:cubicBezTo>
                  <a:pt x="831240" y="21439"/>
                  <a:pt x="832013" y="14422"/>
                  <a:pt x="832404" y="12279"/>
                </a:cubicBezTo>
                <a:cubicBezTo>
                  <a:pt x="833178" y="7991"/>
                  <a:pt x="833956" y="7406"/>
                  <a:pt x="835316" y="3898"/>
                </a:cubicBezTo>
                <a:lnTo>
                  <a:pt x="820758" y="3898"/>
                </a:lnTo>
                <a:cubicBezTo>
                  <a:pt x="822118" y="7406"/>
                  <a:pt x="822896" y="7991"/>
                  <a:pt x="823669" y="12279"/>
                </a:cubicBezTo>
                <a:cubicBezTo>
                  <a:pt x="824061" y="14422"/>
                  <a:pt x="824834" y="21244"/>
                  <a:pt x="823479" y="22608"/>
                </a:cubicBezTo>
                <a:cubicBezTo>
                  <a:pt x="822118" y="23972"/>
                  <a:pt x="815326" y="23193"/>
                  <a:pt x="813192" y="22803"/>
                </a:cubicBezTo>
                <a:cubicBezTo>
                  <a:pt x="808338" y="21828"/>
                  <a:pt x="807951" y="21049"/>
                  <a:pt x="804849" y="19879"/>
                </a:cubicBezTo>
                <a:lnTo>
                  <a:pt x="804849" y="34497"/>
                </a:lnTo>
                <a:cubicBezTo>
                  <a:pt x="810863" y="32158"/>
                  <a:pt x="812996" y="30989"/>
                  <a:pt x="820371" y="31183"/>
                </a:cubicBezTo>
                <a:cubicBezTo>
                  <a:pt x="824061" y="31378"/>
                  <a:pt x="824252" y="31573"/>
                  <a:pt x="824252" y="36835"/>
                </a:cubicBezTo>
                <a:cubicBezTo>
                  <a:pt x="824252" y="40344"/>
                  <a:pt x="823669" y="42098"/>
                  <a:pt x="823087" y="45021"/>
                </a:cubicBezTo>
                <a:cubicBezTo>
                  <a:pt x="824643" y="44826"/>
                  <a:pt x="826194" y="44631"/>
                  <a:pt x="827941" y="44631"/>
                </a:cubicBezTo>
                <a:close/>
                <a:moveTo>
                  <a:pt x="827941" y="48724"/>
                </a:moveTo>
                <a:cubicBezTo>
                  <a:pt x="838419" y="48724"/>
                  <a:pt x="846762" y="57300"/>
                  <a:pt x="846762" y="67629"/>
                </a:cubicBezTo>
                <a:cubicBezTo>
                  <a:pt x="846762" y="78153"/>
                  <a:pt x="838223" y="86534"/>
                  <a:pt x="827941" y="86534"/>
                </a:cubicBezTo>
                <a:cubicBezTo>
                  <a:pt x="817655" y="86534"/>
                  <a:pt x="809116" y="77959"/>
                  <a:pt x="809116" y="67629"/>
                </a:cubicBezTo>
                <a:cubicBezTo>
                  <a:pt x="809116" y="57105"/>
                  <a:pt x="817655" y="48724"/>
                  <a:pt x="827941" y="48724"/>
                </a:cubicBezTo>
                <a:close/>
                <a:moveTo>
                  <a:pt x="827941" y="169170"/>
                </a:moveTo>
                <a:cubicBezTo>
                  <a:pt x="829493" y="169170"/>
                  <a:pt x="829493" y="171509"/>
                  <a:pt x="827941" y="171509"/>
                </a:cubicBezTo>
                <a:cubicBezTo>
                  <a:pt x="826385" y="171509"/>
                  <a:pt x="826385" y="169170"/>
                  <a:pt x="827941" y="169170"/>
                </a:cubicBezTo>
                <a:close/>
                <a:moveTo>
                  <a:pt x="747403" y="103880"/>
                </a:moveTo>
                <a:cubicBezTo>
                  <a:pt x="747985" y="107388"/>
                  <a:pt x="750897" y="109922"/>
                  <a:pt x="754587" y="109922"/>
                </a:cubicBezTo>
                <a:cubicBezTo>
                  <a:pt x="758272" y="109922"/>
                  <a:pt x="761183" y="107193"/>
                  <a:pt x="761766" y="103685"/>
                </a:cubicBezTo>
                <a:cubicBezTo>
                  <a:pt x="762348" y="104465"/>
                  <a:pt x="762735" y="104855"/>
                  <a:pt x="764286" y="104855"/>
                </a:cubicBezTo>
                <a:lnTo>
                  <a:pt x="768171" y="104855"/>
                </a:lnTo>
                <a:cubicBezTo>
                  <a:pt x="770887" y="113820"/>
                  <a:pt x="773799" y="122395"/>
                  <a:pt x="777097" y="131166"/>
                </a:cubicBezTo>
                <a:cubicBezTo>
                  <a:pt x="783111" y="147147"/>
                  <a:pt x="791068" y="164298"/>
                  <a:pt x="799803" y="178720"/>
                </a:cubicBezTo>
                <a:cubicBezTo>
                  <a:pt x="804653" y="186711"/>
                  <a:pt x="807755" y="190999"/>
                  <a:pt x="813383" y="198015"/>
                </a:cubicBezTo>
                <a:cubicBezTo>
                  <a:pt x="813775" y="198405"/>
                  <a:pt x="814161" y="198794"/>
                  <a:pt x="814357" y="199184"/>
                </a:cubicBezTo>
                <a:cubicBezTo>
                  <a:pt x="812996" y="202302"/>
                  <a:pt x="813579" y="202692"/>
                  <a:pt x="814357" y="206005"/>
                </a:cubicBezTo>
                <a:cubicBezTo>
                  <a:pt x="812028" y="205616"/>
                  <a:pt x="809312" y="205226"/>
                  <a:pt x="807173" y="206396"/>
                </a:cubicBezTo>
                <a:cubicBezTo>
                  <a:pt x="804266" y="207760"/>
                  <a:pt x="804653" y="210099"/>
                  <a:pt x="805039" y="212048"/>
                </a:cubicBezTo>
                <a:cubicBezTo>
                  <a:pt x="803875" y="212632"/>
                  <a:pt x="802519" y="214192"/>
                  <a:pt x="801937" y="215556"/>
                </a:cubicBezTo>
                <a:cubicBezTo>
                  <a:pt x="800963" y="217895"/>
                  <a:pt x="801545" y="219064"/>
                  <a:pt x="802324" y="221013"/>
                </a:cubicBezTo>
                <a:cubicBezTo>
                  <a:pt x="801355" y="220623"/>
                  <a:pt x="798829" y="217700"/>
                  <a:pt x="798056" y="216725"/>
                </a:cubicBezTo>
                <a:cubicBezTo>
                  <a:pt x="796892" y="215556"/>
                  <a:pt x="792815" y="210683"/>
                  <a:pt x="791846" y="209319"/>
                </a:cubicBezTo>
                <a:cubicBezTo>
                  <a:pt x="784080" y="199379"/>
                  <a:pt x="780591" y="192947"/>
                  <a:pt x="774572" y="182618"/>
                </a:cubicBezTo>
                <a:cubicBezTo>
                  <a:pt x="772243" y="178720"/>
                  <a:pt x="769140" y="172289"/>
                  <a:pt x="767007" y="168196"/>
                </a:cubicBezTo>
                <a:cubicBezTo>
                  <a:pt x="760405" y="154748"/>
                  <a:pt x="752448" y="136233"/>
                  <a:pt x="747599" y="121421"/>
                </a:cubicBezTo>
                <a:cubicBezTo>
                  <a:pt x="747016" y="119862"/>
                  <a:pt x="742553" y="106219"/>
                  <a:pt x="742358" y="104855"/>
                </a:cubicBezTo>
                <a:cubicBezTo>
                  <a:pt x="745852" y="105050"/>
                  <a:pt x="745852" y="105439"/>
                  <a:pt x="747403" y="103880"/>
                </a:cubicBezTo>
                <a:close/>
                <a:moveTo>
                  <a:pt x="759436" y="113235"/>
                </a:moveTo>
                <a:cubicBezTo>
                  <a:pt x="755556" y="113235"/>
                  <a:pt x="752448" y="116353"/>
                  <a:pt x="752448" y="120251"/>
                </a:cubicBezTo>
                <a:cubicBezTo>
                  <a:pt x="752448" y="124149"/>
                  <a:pt x="755556" y="127268"/>
                  <a:pt x="759436" y="127268"/>
                </a:cubicBezTo>
                <a:cubicBezTo>
                  <a:pt x="763317" y="127268"/>
                  <a:pt x="766424" y="124149"/>
                  <a:pt x="766424" y="120251"/>
                </a:cubicBezTo>
                <a:cubicBezTo>
                  <a:pt x="766424" y="116353"/>
                  <a:pt x="763317" y="113235"/>
                  <a:pt x="759436" y="113235"/>
                </a:cubicBezTo>
                <a:close/>
                <a:moveTo>
                  <a:pt x="765646" y="130191"/>
                </a:moveTo>
                <a:cubicBezTo>
                  <a:pt x="761766" y="130191"/>
                  <a:pt x="758658" y="133309"/>
                  <a:pt x="758658" y="137207"/>
                </a:cubicBezTo>
                <a:cubicBezTo>
                  <a:pt x="758658" y="141105"/>
                  <a:pt x="761766" y="144224"/>
                  <a:pt x="765646" y="144224"/>
                </a:cubicBezTo>
                <a:cubicBezTo>
                  <a:pt x="769527" y="144224"/>
                  <a:pt x="772634" y="141105"/>
                  <a:pt x="772634" y="137207"/>
                </a:cubicBezTo>
                <a:cubicBezTo>
                  <a:pt x="772439" y="133309"/>
                  <a:pt x="769331" y="130191"/>
                  <a:pt x="765646" y="130191"/>
                </a:cubicBezTo>
                <a:close/>
                <a:moveTo>
                  <a:pt x="772439" y="146757"/>
                </a:moveTo>
                <a:cubicBezTo>
                  <a:pt x="768558" y="146757"/>
                  <a:pt x="765450" y="149876"/>
                  <a:pt x="765450" y="153773"/>
                </a:cubicBezTo>
                <a:cubicBezTo>
                  <a:pt x="765450" y="157671"/>
                  <a:pt x="768558" y="160790"/>
                  <a:pt x="772439" y="160790"/>
                </a:cubicBezTo>
                <a:cubicBezTo>
                  <a:pt x="776319" y="160790"/>
                  <a:pt x="779427" y="157671"/>
                  <a:pt x="779427" y="153773"/>
                </a:cubicBezTo>
                <a:cubicBezTo>
                  <a:pt x="779231" y="149876"/>
                  <a:pt x="776123" y="146757"/>
                  <a:pt x="772439" y="146757"/>
                </a:cubicBezTo>
                <a:close/>
                <a:moveTo>
                  <a:pt x="780395" y="163128"/>
                </a:moveTo>
                <a:cubicBezTo>
                  <a:pt x="776515" y="163128"/>
                  <a:pt x="773407" y="166247"/>
                  <a:pt x="773407" y="170145"/>
                </a:cubicBezTo>
                <a:cubicBezTo>
                  <a:pt x="773407" y="174043"/>
                  <a:pt x="776515" y="177161"/>
                  <a:pt x="780395" y="177161"/>
                </a:cubicBezTo>
                <a:cubicBezTo>
                  <a:pt x="784276" y="177161"/>
                  <a:pt x="787379" y="174043"/>
                  <a:pt x="787379" y="170145"/>
                </a:cubicBezTo>
                <a:cubicBezTo>
                  <a:pt x="787379" y="166247"/>
                  <a:pt x="784276" y="163128"/>
                  <a:pt x="780395" y="163128"/>
                </a:cubicBezTo>
                <a:close/>
                <a:moveTo>
                  <a:pt x="789321" y="178720"/>
                </a:moveTo>
                <a:cubicBezTo>
                  <a:pt x="785441" y="178720"/>
                  <a:pt x="782333" y="181838"/>
                  <a:pt x="782333" y="185736"/>
                </a:cubicBezTo>
                <a:cubicBezTo>
                  <a:pt x="782333" y="189634"/>
                  <a:pt x="785441" y="192753"/>
                  <a:pt x="789321" y="192753"/>
                </a:cubicBezTo>
                <a:cubicBezTo>
                  <a:pt x="793202" y="192753"/>
                  <a:pt x="796309" y="189634"/>
                  <a:pt x="796309" y="185736"/>
                </a:cubicBezTo>
                <a:cubicBezTo>
                  <a:pt x="796309" y="181838"/>
                  <a:pt x="793202" y="178720"/>
                  <a:pt x="789321" y="178720"/>
                </a:cubicBezTo>
                <a:close/>
                <a:moveTo>
                  <a:pt x="799412" y="193532"/>
                </a:moveTo>
                <a:cubicBezTo>
                  <a:pt x="795531" y="193532"/>
                  <a:pt x="792429" y="196650"/>
                  <a:pt x="792429" y="200548"/>
                </a:cubicBezTo>
                <a:cubicBezTo>
                  <a:pt x="792429" y="204446"/>
                  <a:pt x="795531" y="207565"/>
                  <a:pt x="799412" y="207565"/>
                </a:cubicBezTo>
                <a:cubicBezTo>
                  <a:pt x="803292" y="207565"/>
                  <a:pt x="806400" y="204446"/>
                  <a:pt x="806400" y="200548"/>
                </a:cubicBezTo>
                <a:cubicBezTo>
                  <a:pt x="806400" y="196650"/>
                  <a:pt x="803292" y="193532"/>
                  <a:pt x="799412" y="193532"/>
                </a:cubicBezTo>
                <a:close/>
                <a:moveTo>
                  <a:pt x="856662" y="193532"/>
                </a:moveTo>
                <a:cubicBezTo>
                  <a:pt x="860542" y="193532"/>
                  <a:pt x="863645" y="196650"/>
                  <a:pt x="863645" y="200548"/>
                </a:cubicBezTo>
                <a:cubicBezTo>
                  <a:pt x="863645" y="204446"/>
                  <a:pt x="860542" y="207565"/>
                  <a:pt x="856662" y="207565"/>
                </a:cubicBezTo>
                <a:cubicBezTo>
                  <a:pt x="852781" y="207565"/>
                  <a:pt x="849674" y="204446"/>
                  <a:pt x="849674" y="200548"/>
                </a:cubicBezTo>
                <a:cubicBezTo>
                  <a:pt x="849674" y="196650"/>
                  <a:pt x="852781" y="193532"/>
                  <a:pt x="856662" y="193532"/>
                </a:cubicBezTo>
                <a:close/>
                <a:moveTo>
                  <a:pt x="866752" y="178720"/>
                </a:moveTo>
                <a:cubicBezTo>
                  <a:pt x="870633" y="178720"/>
                  <a:pt x="873741" y="181838"/>
                  <a:pt x="873741" y="185736"/>
                </a:cubicBezTo>
                <a:cubicBezTo>
                  <a:pt x="873741" y="189634"/>
                  <a:pt x="870633" y="192753"/>
                  <a:pt x="866752" y="192753"/>
                </a:cubicBezTo>
                <a:cubicBezTo>
                  <a:pt x="862872" y="192753"/>
                  <a:pt x="859764" y="189634"/>
                  <a:pt x="859764" y="185736"/>
                </a:cubicBezTo>
                <a:cubicBezTo>
                  <a:pt x="859764" y="181838"/>
                  <a:pt x="862872" y="178720"/>
                  <a:pt x="866752" y="178720"/>
                </a:cubicBezTo>
                <a:close/>
                <a:moveTo>
                  <a:pt x="875678" y="163128"/>
                </a:moveTo>
                <a:cubicBezTo>
                  <a:pt x="879559" y="163128"/>
                  <a:pt x="882666" y="166247"/>
                  <a:pt x="882666" y="170145"/>
                </a:cubicBezTo>
                <a:cubicBezTo>
                  <a:pt x="882666" y="174043"/>
                  <a:pt x="879559" y="177161"/>
                  <a:pt x="875678" y="177161"/>
                </a:cubicBezTo>
                <a:cubicBezTo>
                  <a:pt x="871798" y="177161"/>
                  <a:pt x="868695" y="174043"/>
                  <a:pt x="868695" y="170145"/>
                </a:cubicBezTo>
                <a:cubicBezTo>
                  <a:pt x="868886" y="166247"/>
                  <a:pt x="871798" y="163128"/>
                  <a:pt x="875678" y="163128"/>
                </a:cubicBezTo>
                <a:close/>
                <a:moveTo>
                  <a:pt x="883635" y="146757"/>
                </a:moveTo>
                <a:cubicBezTo>
                  <a:pt x="887516" y="146757"/>
                  <a:pt x="890623" y="149876"/>
                  <a:pt x="890623" y="153773"/>
                </a:cubicBezTo>
                <a:cubicBezTo>
                  <a:pt x="890623" y="157671"/>
                  <a:pt x="887516" y="160790"/>
                  <a:pt x="883635" y="160790"/>
                </a:cubicBezTo>
                <a:cubicBezTo>
                  <a:pt x="879755" y="160790"/>
                  <a:pt x="876647" y="157671"/>
                  <a:pt x="876647" y="153773"/>
                </a:cubicBezTo>
                <a:cubicBezTo>
                  <a:pt x="876843" y="149876"/>
                  <a:pt x="879950" y="146757"/>
                  <a:pt x="883635" y="146757"/>
                </a:cubicBezTo>
                <a:close/>
                <a:moveTo>
                  <a:pt x="890428" y="130191"/>
                </a:moveTo>
                <a:cubicBezTo>
                  <a:pt x="894308" y="130191"/>
                  <a:pt x="897416" y="133309"/>
                  <a:pt x="897416" y="137207"/>
                </a:cubicBezTo>
                <a:cubicBezTo>
                  <a:pt x="897416" y="141105"/>
                  <a:pt x="894308" y="144224"/>
                  <a:pt x="890428" y="144224"/>
                </a:cubicBezTo>
                <a:cubicBezTo>
                  <a:pt x="886547" y="144224"/>
                  <a:pt x="883439" y="141105"/>
                  <a:pt x="883439" y="137207"/>
                </a:cubicBezTo>
                <a:cubicBezTo>
                  <a:pt x="883635" y="133309"/>
                  <a:pt x="886743" y="130191"/>
                  <a:pt x="890428" y="130191"/>
                </a:cubicBezTo>
                <a:close/>
                <a:moveTo>
                  <a:pt x="896637" y="113235"/>
                </a:moveTo>
                <a:cubicBezTo>
                  <a:pt x="900518" y="113235"/>
                  <a:pt x="903626" y="116353"/>
                  <a:pt x="903626" y="120251"/>
                </a:cubicBezTo>
                <a:cubicBezTo>
                  <a:pt x="903626" y="124149"/>
                  <a:pt x="900518" y="127268"/>
                  <a:pt x="896637" y="127268"/>
                </a:cubicBezTo>
                <a:cubicBezTo>
                  <a:pt x="892757" y="127268"/>
                  <a:pt x="889649" y="124149"/>
                  <a:pt x="889649" y="120251"/>
                </a:cubicBezTo>
                <a:cubicBezTo>
                  <a:pt x="889649" y="116353"/>
                  <a:pt x="892757" y="113235"/>
                  <a:pt x="896637" y="113235"/>
                </a:cubicBezTo>
                <a:close/>
                <a:moveTo>
                  <a:pt x="908671" y="103880"/>
                </a:moveTo>
                <a:cubicBezTo>
                  <a:pt x="908088" y="107388"/>
                  <a:pt x="905177" y="109922"/>
                  <a:pt x="901487" y="109922"/>
                </a:cubicBezTo>
                <a:cubicBezTo>
                  <a:pt x="897998" y="109922"/>
                  <a:pt x="894890" y="107193"/>
                  <a:pt x="894308" y="103685"/>
                </a:cubicBezTo>
                <a:lnTo>
                  <a:pt x="893339" y="104465"/>
                </a:lnTo>
                <a:cubicBezTo>
                  <a:pt x="892561" y="104855"/>
                  <a:pt x="888876" y="104660"/>
                  <a:pt x="887907" y="104660"/>
                </a:cubicBezTo>
                <a:lnTo>
                  <a:pt x="883635" y="117913"/>
                </a:lnTo>
                <a:cubicBezTo>
                  <a:pt x="879368" y="130581"/>
                  <a:pt x="874323" y="143444"/>
                  <a:pt x="868499" y="155528"/>
                </a:cubicBezTo>
                <a:cubicBezTo>
                  <a:pt x="862289" y="168586"/>
                  <a:pt x="853168" y="185541"/>
                  <a:pt x="843660" y="196650"/>
                </a:cubicBezTo>
                <a:lnTo>
                  <a:pt x="841717" y="199184"/>
                </a:lnTo>
                <a:cubicBezTo>
                  <a:pt x="843077" y="202497"/>
                  <a:pt x="842495" y="202692"/>
                  <a:pt x="841717" y="206005"/>
                </a:cubicBezTo>
                <a:cubicBezTo>
                  <a:pt x="844824" y="205421"/>
                  <a:pt x="849483" y="205031"/>
                  <a:pt x="850838" y="208345"/>
                </a:cubicBezTo>
                <a:cubicBezTo>
                  <a:pt x="851421" y="209709"/>
                  <a:pt x="851034" y="210489"/>
                  <a:pt x="850838" y="211853"/>
                </a:cubicBezTo>
                <a:cubicBezTo>
                  <a:pt x="852003" y="212438"/>
                  <a:pt x="853364" y="213997"/>
                  <a:pt x="853946" y="215361"/>
                </a:cubicBezTo>
                <a:cubicBezTo>
                  <a:pt x="854915" y="217700"/>
                  <a:pt x="854332" y="218869"/>
                  <a:pt x="853554" y="220818"/>
                </a:cubicBezTo>
                <a:cubicBezTo>
                  <a:pt x="855111" y="220038"/>
                  <a:pt x="862872" y="210878"/>
                  <a:pt x="864037" y="209319"/>
                </a:cubicBezTo>
                <a:cubicBezTo>
                  <a:pt x="867721" y="204446"/>
                  <a:pt x="869855" y="201328"/>
                  <a:pt x="873158" y="196456"/>
                </a:cubicBezTo>
                <a:cubicBezTo>
                  <a:pt x="878203" y="189050"/>
                  <a:pt x="884996" y="176576"/>
                  <a:pt x="888876" y="168196"/>
                </a:cubicBezTo>
                <a:cubicBezTo>
                  <a:pt x="898580" y="148316"/>
                  <a:pt x="905563" y="129996"/>
                  <a:pt x="912165" y="109142"/>
                </a:cubicBezTo>
                <a:cubicBezTo>
                  <a:pt x="912551" y="108168"/>
                  <a:pt x="913325" y="105829"/>
                  <a:pt x="913325" y="104855"/>
                </a:cubicBezTo>
                <a:cubicBezTo>
                  <a:pt x="908862" y="104855"/>
                  <a:pt x="910222" y="105244"/>
                  <a:pt x="908671" y="103880"/>
                </a:cubicBezTo>
                <a:close/>
                <a:moveTo>
                  <a:pt x="789321" y="182618"/>
                </a:moveTo>
                <a:cubicBezTo>
                  <a:pt x="785441" y="182618"/>
                  <a:pt x="785441" y="188660"/>
                  <a:pt x="789321" y="188660"/>
                </a:cubicBezTo>
                <a:cubicBezTo>
                  <a:pt x="793202" y="188660"/>
                  <a:pt x="793202" y="182618"/>
                  <a:pt x="789321" y="182618"/>
                </a:cubicBezTo>
                <a:close/>
                <a:moveTo>
                  <a:pt x="780395" y="167026"/>
                </a:moveTo>
                <a:cubicBezTo>
                  <a:pt x="776515" y="167026"/>
                  <a:pt x="776515" y="173068"/>
                  <a:pt x="780395" y="173068"/>
                </a:cubicBezTo>
                <a:cubicBezTo>
                  <a:pt x="784276" y="173068"/>
                  <a:pt x="784276" y="167026"/>
                  <a:pt x="780395" y="167026"/>
                </a:cubicBezTo>
                <a:close/>
                <a:moveTo>
                  <a:pt x="772439" y="150850"/>
                </a:moveTo>
                <a:cubicBezTo>
                  <a:pt x="768558" y="150850"/>
                  <a:pt x="768558" y="156892"/>
                  <a:pt x="772439" y="156892"/>
                </a:cubicBezTo>
                <a:cubicBezTo>
                  <a:pt x="776319" y="156697"/>
                  <a:pt x="776319" y="150850"/>
                  <a:pt x="772439" y="150850"/>
                </a:cubicBezTo>
                <a:close/>
                <a:moveTo>
                  <a:pt x="765646" y="134284"/>
                </a:moveTo>
                <a:cubicBezTo>
                  <a:pt x="761766" y="134284"/>
                  <a:pt x="761766" y="140326"/>
                  <a:pt x="765646" y="140326"/>
                </a:cubicBezTo>
                <a:cubicBezTo>
                  <a:pt x="769527" y="140131"/>
                  <a:pt x="769527" y="134284"/>
                  <a:pt x="765646" y="134284"/>
                </a:cubicBezTo>
                <a:close/>
                <a:moveTo>
                  <a:pt x="759436" y="117133"/>
                </a:moveTo>
                <a:cubicBezTo>
                  <a:pt x="755556" y="117133"/>
                  <a:pt x="755556" y="123175"/>
                  <a:pt x="759436" y="123175"/>
                </a:cubicBezTo>
                <a:cubicBezTo>
                  <a:pt x="763513" y="123175"/>
                  <a:pt x="763513" y="117133"/>
                  <a:pt x="759436" y="117133"/>
                </a:cubicBezTo>
                <a:close/>
                <a:moveTo>
                  <a:pt x="754587" y="99787"/>
                </a:moveTo>
                <a:cubicBezTo>
                  <a:pt x="750701" y="99787"/>
                  <a:pt x="750701" y="105829"/>
                  <a:pt x="754587" y="105829"/>
                </a:cubicBezTo>
                <a:cubicBezTo>
                  <a:pt x="758467" y="105829"/>
                  <a:pt x="758467" y="99787"/>
                  <a:pt x="754587" y="99787"/>
                </a:cubicBezTo>
                <a:close/>
                <a:moveTo>
                  <a:pt x="799412" y="197625"/>
                </a:moveTo>
                <a:cubicBezTo>
                  <a:pt x="795727" y="197625"/>
                  <a:pt x="795727" y="203472"/>
                  <a:pt x="799412" y="203472"/>
                </a:cubicBezTo>
                <a:cubicBezTo>
                  <a:pt x="803292" y="203472"/>
                  <a:pt x="803292" y="197625"/>
                  <a:pt x="799412" y="197625"/>
                </a:cubicBezTo>
                <a:close/>
                <a:moveTo>
                  <a:pt x="866752" y="182618"/>
                </a:moveTo>
                <a:cubicBezTo>
                  <a:pt x="870633" y="182618"/>
                  <a:pt x="870633" y="188660"/>
                  <a:pt x="866752" y="188660"/>
                </a:cubicBezTo>
                <a:cubicBezTo>
                  <a:pt x="862872" y="188660"/>
                  <a:pt x="862872" y="182618"/>
                  <a:pt x="866752" y="182618"/>
                </a:cubicBezTo>
                <a:close/>
                <a:moveTo>
                  <a:pt x="875678" y="167026"/>
                </a:moveTo>
                <a:cubicBezTo>
                  <a:pt x="879559" y="167026"/>
                  <a:pt x="879559" y="173068"/>
                  <a:pt x="875678" y="173068"/>
                </a:cubicBezTo>
                <a:cubicBezTo>
                  <a:pt x="871798" y="173068"/>
                  <a:pt x="871798" y="167026"/>
                  <a:pt x="875678" y="167026"/>
                </a:cubicBezTo>
                <a:close/>
                <a:moveTo>
                  <a:pt x="883635" y="150850"/>
                </a:moveTo>
                <a:cubicBezTo>
                  <a:pt x="887516" y="150850"/>
                  <a:pt x="887516" y="156892"/>
                  <a:pt x="883635" y="156892"/>
                </a:cubicBezTo>
                <a:cubicBezTo>
                  <a:pt x="879755" y="156697"/>
                  <a:pt x="879755" y="150850"/>
                  <a:pt x="883635" y="150850"/>
                </a:cubicBezTo>
                <a:close/>
                <a:moveTo>
                  <a:pt x="890428" y="134284"/>
                </a:moveTo>
                <a:cubicBezTo>
                  <a:pt x="894308" y="134284"/>
                  <a:pt x="894308" y="140326"/>
                  <a:pt x="890428" y="140326"/>
                </a:cubicBezTo>
                <a:cubicBezTo>
                  <a:pt x="886547" y="140131"/>
                  <a:pt x="886547" y="134284"/>
                  <a:pt x="890428" y="134284"/>
                </a:cubicBezTo>
                <a:close/>
                <a:moveTo>
                  <a:pt x="896637" y="117133"/>
                </a:moveTo>
                <a:cubicBezTo>
                  <a:pt x="900518" y="117133"/>
                  <a:pt x="900518" y="123175"/>
                  <a:pt x="896637" y="123175"/>
                </a:cubicBezTo>
                <a:cubicBezTo>
                  <a:pt x="892561" y="123175"/>
                  <a:pt x="892561" y="117133"/>
                  <a:pt x="896637" y="117133"/>
                </a:cubicBezTo>
                <a:close/>
                <a:moveTo>
                  <a:pt x="901487" y="99787"/>
                </a:moveTo>
                <a:cubicBezTo>
                  <a:pt x="905373" y="99787"/>
                  <a:pt x="905373" y="105829"/>
                  <a:pt x="901487" y="105829"/>
                </a:cubicBezTo>
                <a:cubicBezTo>
                  <a:pt x="897606" y="105829"/>
                  <a:pt x="897606" y="99787"/>
                  <a:pt x="901487" y="99787"/>
                </a:cubicBezTo>
                <a:close/>
                <a:moveTo>
                  <a:pt x="856662" y="197625"/>
                </a:moveTo>
                <a:cubicBezTo>
                  <a:pt x="860347" y="197625"/>
                  <a:pt x="860347" y="203472"/>
                  <a:pt x="856662" y="203472"/>
                </a:cubicBezTo>
                <a:cubicBezTo>
                  <a:pt x="852781" y="203472"/>
                  <a:pt x="852781" y="197625"/>
                  <a:pt x="856662" y="197625"/>
                </a:cubicBezTo>
                <a:close/>
                <a:moveTo>
                  <a:pt x="567510" y="409673"/>
                </a:moveTo>
                <a:cubicBezTo>
                  <a:pt x="567897" y="408893"/>
                  <a:pt x="568092" y="408308"/>
                  <a:pt x="568479" y="407919"/>
                </a:cubicBezTo>
                <a:cubicBezTo>
                  <a:pt x="568092" y="407529"/>
                  <a:pt x="567510" y="407139"/>
                  <a:pt x="567124" y="406554"/>
                </a:cubicBezTo>
                <a:cubicBezTo>
                  <a:pt x="565763" y="404605"/>
                  <a:pt x="564985" y="402851"/>
                  <a:pt x="565377" y="400123"/>
                </a:cubicBezTo>
                <a:cubicBezTo>
                  <a:pt x="565763" y="397004"/>
                  <a:pt x="567706" y="394860"/>
                  <a:pt x="570226" y="393691"/>
                </a:cubicBezTo>
                <a:cubicBezTo>
                  <a:pt x="569840" y="392522"/>
                  <a:pt x="569644" y="392132"/>
                  <a:pt x="570030" y="390768"/>
                </a:cubicBezTo>
                <a:cubicBezTo>
                  <a:pt x="570226" y="390378"/>
                  <a:pt x="570422" y="389793"/>
                  <a:pt x="570613" y="389598"/>
                </a:cubicBezTo>
                <a:cubicBezTo>
                  <a:pt x="570808" y="389208"/>
                  <a:pt x="571195" y="389014"/>
                  <a:pt x="571391" y="388624"/>
                </a:cubicBezTo>
                <a:cubicBezTo>
                  <a:pt x="570613" y="387454"/>
                  <a:pt x="570030" y="387259"/>
                  <a:pt x="569257" y="385895"/>
                </a:cubicBezTo>
                <a:cubicBezTo>
                  <a:pt x="568479" y="384921"/>
                  <a:pt x="568092" y="383751"/>
                  <a:pt x="567510" y="382387"/>
                </a:cubicBezTo>
                <a:cubicBezTo>
                  <a:pt x="567124" y="381023"/>
                  <a:pt x="566732" y="379853"/>
                  <a:pt x="566541" y="378294"/>
                </a:cubicBezTo>
                <a:cubicBezTo>
                  <a:pt x="566345" y="377125"/>
                  <a:pt x="566541" y="377710"/>
                  <a:pt x="565959" y="376930"/>
                </a:cubicBezTo>
                <a:cubicBezTo>
                  <a:pt x="564794" y="375761"/>
                  <a:pt x="564403" y="374201"/>
                  <a:pt x="564985" y="372642"/>
                </a:cubicBezTo>
                <a:cubicBezTo>
                  <a:pt x="565377" y="371668"/>
                  <a:pt x="562656" y="366795"/>
                  <a:pt x="562073" y="365626"/>
                </a:cubicBezTo>
                <a:cubicBezTo>
                  <a:pt x="561687" y="365041"/>
                  <a:pt x="561496" y="364457"/>
                  <a:pt x="561104" y="364067"/>
                </a:cubicBezTo>
                <a:cubicBezTo>
                  <a:pt x="560718" y="363287"/>
                  <a:pt x="560914" y="362703"/>
                  <a:pt x="561300" y="362313"/>
                </a:cubicBezTo>
                <a:cubicBezTo>
                  <a:pt x="560914" y="361533"/>
                  <a:pt x="560331" y="360754"/>
                  <a:pt x="559553" y="359974"/>
                </a:cubicBezTo>
                <a:cubicBezTo>
                  <a:pt x="544026" y="342823"/>
                  <a:pt x="537816" y="331519"/>
                  <a:pt x="531802" y="300725"/>
                </a:cubicBezTo>
                <a:cubicBezTo>
                  <a:pt x="529086" y="287083"/>
                  <a:pt x="527339" y="273635"/>
                  <a:pt x="524040" y="262526"/>
                </a:cubicBezTo>
                <a:cubicBezTo>
                  <a:pt x="517052" y="237969"/>
                  <a:pt x="499394" y="220038"/>
                  <a:pt x="463298" y="216141"/>
                </a:cubicBezTo>
                <a:cubicBezTo>
                  <a:pt x="441564" y="213802"/>
                  <a:pt x="419246" y="221013"/>
                  <a:pt x="409543" y="240308"/>
                </a:cubicBezTo>
                <a:cubicBezTo>
                  <a:pt x="404886" y="249273"/>
                  <a:pt x="408379" y="268178"/>
                  <a:pt x="410902" y="278312"/>
                </a:cubicBezTo>
                <a:cubicBezTo>
                  <a:pt x="422351" y="267398"/>
                  <a:pt x="440011" y="264670"/>
                  <a:pt x="455148" y="267398"/>
                </a:cubicBezTo>
                <a:cubicBezTo>
                  <a:pt x="469703" y="269932"/>
                  <a:pt x="481346" y="277338"/>
                  <a:pt x="486586" y="291760"/>
                </a:cubicBezTo>
                <a:cubicBezTo>
                  <a:pt x="490467" y="302479"/>
                  <a:pt x="488721" y="313784"/>
                  <a:pt x="491632" y="328791"/>
                </a:cubicBezTo>
                <a:cubicBezTo>
                  <a:pt x="499200" y="368744"/>
                  <a:pt x="523654" y="389208"/>
                  <a:pt x="556059" y="409673"/>
                </a:cubicBezTo>
                <a:cubicBezTo>
                  <a:pt x="559167" y="409283"/>
                  <a:pt x="562269" y="409283"/>
                  <a:pt x="564403" y="409283"/>
                </a:cubicBezTo>
                <a:cubicBezTo>
                  <a:pt x="565377" y="409478"/>
                  <a:pt x="566541" y="409673"/>
                  <a:pt x="567510" y="409673"/>
                </a:cubicBezTo>
                <a:close/>
                <a:moveTo>
                  <a:pt x="699666" y="402461"/>
                </a:moveTo>
                <a:cubicBezTo>
                  <a:pt x="699470" y="402461"/>
                  <a:pt x="699470" y="402461"/>
                  <a:pt x="699666" y="402461"/>
                </a:cubicBezTo>
                <a:cubicBezTo>
                  <a:pt x="699862" y="403046"/>
                  <a:pt x="700635" y="403436"/>
                  <a:pt x="700831" y="403826"/>
                </a:cubicBezTo>
                <a:cubicBezTo>
                  <a:pt x="701217" y="404605"/>
                  <a:pt x="700831" y="405385"/>
                  <a:pt x="700439" y="405775"/>
                </a:cubicBezTo>
                <a:cubicBezTo>
                  <a:pt x="700053" y="405969"/>
                  <a:pt x="695976" y="407919"/>
                  <a:pt x="693652" y="409478"/>
                </a:cubicBezTo>
                <a:cubicBezTo>
                  <a:pt x="693070" y="410062"/>
                  <a:pt x="692487" y="410257"/>
                  <a:pt x="692291" y="410842"/>
                </a:cubicBezTo>
                <a:cubicBezTo>
                  <a:pt x="692096" y="411621"/>
                  <a:pt x="691709" y="412206"/>
                  <a:pt x="691323" y="412596"/>
                </a:cubicBezTo>
                <a:cubicBezTo>
                  <a:pt x="690931" y="412986"/>
                  <a:pt x="690544" y="413376"/>
                  <a:pt x="689766" y="413766"/>
                </a:cubicBezTo>
                <a:cubicBezTo>
                  <a:pt x="689380" y="413961"/>
                  <a:pt x="689184" y="413961"/>
                  <a:pt x="688602" y="413961"/>
                </a:cubicBezTo>
                <a:cubicBezTo>
                  <a:pt x="688215" y="413961"/>
                  <a:pt x="688411" y="413961"/>
                  <a:pt x="688215" y="414156"/>
                </a:cubicBezTo>
                <a:cubicBezTo>
                  <a:pt x="686860" y="415715"/>
                  <a:pt x="686860" y="415715"/>
                  <a:pt x="685303" y="417079"/>
                </a:cubicBezTo>
                <a:cubicBezTo>
                  <a:pt x="683366" y="418638"/>
                  <a:pt x="680650" y="420002"/>
                  <a:pt x="678125" y="420587"/>
                </a:cubicBezTo>
                <a:cubicBezTo>
                  <a:pt x="678511" y="422536"/>
                  <a:pt x="678125" y="423705"/>
                  <a:pt x="676764" y="425070"/>
                </a:cubicBezTo>
                <a:cubicBezTo>
                  <a:pt x="676573" y="425265"/>
                  <a:pt x="676378" y="425265"/>
                  <a:pt x="676378" y="425460"/>
                </a:cubicBezTo>
                <a:cubicBezTo>
                  <a:pt x="677156" y="426824"/>
                  <a:pt x="677542" y="427603"/>
                  <a:pt x="677738" y="429552"/>
                </a:cubicBezTo>
                <a:cubicBezTo>
                  <a:pt x="677929" y="432476"/>
                  <a:pt x="676378" y="435204"/>
                  <a:pt x="674048" y="436763"/>
                </a:cubicBezTo>
                <a:cubicBezTo>
                  <a:pt x="672883" y="437543"/>
                  <a:pt x="671719" y="437933"/>
                  <a:pt x="669972" y="438128"/>
                </a:cubicBezTo>
                <a:cubicBezTo>
                  <a:pt x="670168" y="439492"/>
                  <a:pt x="669781" y="440661"/>
                  <a:pt x="669199" y="441636"/>
                </a:cubicBezTo>
                <a:cubicBezTo>
                  <a:pt x="686664" y="448847"/>
                  <a:pt x="704516" y="449821"/>
                  <a:pt x="721208" y="443780"/>
                </a:cubicBezTo>
                <a:cubicBezTo>
                  <a:pt x="772439" y="425265"/>
                  <a:pt x="820758" y="355881"/>
                  <a:pt x="817073" y="297997"/>
                </a:cubicBezTo>
                <a:cubicBezTo>
                  <a:pt x="810085" y="298192"/>
                  <a:pt x="801741" y="298776"/>
                  <a:pt x="794949" y="299556"/>
                </a:cubicBezTo>
                <a:cubicBezTo>
                  <a:pt x="785245" y="300530"/>
                  <a:pt x="773990" y="302284"/>
                  <a:pt x="768749" y="303259"/>
                </a:cubicBezTo>
                <a:cubicBezTo>
                  <a:pt x="764868" y="330935"/>
                  <a:pt x="758658" y="371473"/>
                  <a:pt x="716162" y="391352"/>
                </a:cubicBezTo>
                <a:cubicBezTo>
                  <a:pt x="711504" y="393691"/>
                  <a:pt x="707232" y="397784"/>
                  <a:pt x="702769" y="400512"/>
                </a:cubicBezTo>
                <a:cubicBezTo>
                  <a:pt x="702186" y="400707"/>
                  <a:pt x="700248" y="401877"/>
                  <a:pt x="699666" y="402461"/>
                </a:cubicBezTo>
                <a:close/>
                <a:moveTo>
                  <a:pt x="664344" y="281236"/>
                </a:moveTo>
                <a:cubicBezTo>
                  <a:pt x="664153" y="281041"/>
                  <a:pt x="664153" y="281041"/>
                  <a:pt x="663958" y="281041"/>
                </a:cubicBezTo>
                <a:cubicBezTo>
                  <a:pt x="663762" y="281041"/>
                  <a:pt x="663762" y="281041"/>
                  <a:pt x="663571" y="281041"/>
                </a:cubicBezTo>
                <a:cubicBezTo>
                  <a:pt x="662211" y="280651"/>
                  <a:pt x="659881" y="279871"/>
                  <a:pt x="658717" y="279677"/>
                </a:cubicBezTo>
                <a:cubicBezTo>
                  <a:pt x="658912" y="282795"/>
                  <a:pt x="658912" y="284549"/>
                  <a:pt x="657748" y="287472"/>
                </a:cubicBezTo>
                <a:cubicBezTo>
                  <a:pt x="657552" y="288252"/>
                  <a:pt x="657165" y="288837"/>
                  <a:pt x="656387" y="289032"/>
                </a:cubicBezTo>
                <a:cubicBezTo>
                  <a:pt x="655032" y="289226"/>
                  <a:pt x="651342" y="287667"/>
                  <a:pt x="649791" y="286498"/>
                </a:cubicBezTo>
                <a:lnTo>
                  <a:pt x="648044" y="285329"/>
                </a:lnTo>
                <a:lnTo>
                  <a:pt x="646492" y="290786"/>
                </a:lnTo>
                <a:cubicBezTo>
                  <a:pt x="647271" y="290786"/>
                  <a:pt x="648044" y="290591"/>
                  <a:pt x="648822" y="290591"/>
                </a:cubicBezTo>
                <a:cubicBezTo>
                  <a:pt x="650760" y="290591"/>
                  <a:pt x="653285" y="291175"/>
                  <a:pt x="654836" y="291760"/>
                </a:cubicBezTo>
                <a:cubicBezTo>
                  <a:pt x="656196" y="292345"/>
                  <a:pt x="655810" y="293904"/>
                  <a:pt x="655228" y="295268"/>
                </a:cubicBezTo>
                <a:cubicBezTo>
                  <a:pt x="655032" y="295853"/>
                  <a:pt x="654836" y="296438"/>
                  <a:pt x="654645" y="297022"/>
                </a:cubicBezTo>
                <a:cubicBezTo>
                  <a:pt x="654449" y="297412"/>
                  <a:pt x="653867" y="298387"/>
                  <a:pt x="653867" y="298581"/>
                </a:cubicBezTo>
                <a:cubicBezTo>
                  <a:pt x="655228" y="298776"/>
                  <a:pt x="656196" y="299166"/>
                  <a:pt x="657361" y="299556"/>
                </a:cubicBezTo>
                <a:cubicBezTo>
                  <a:pt x="657748" y="297607"/>
                  <a:pt x="657552" y="297412"/>
                  <a:pt x="658134" y="295268"/>
                </a:cubicBezTo>
                <a:cubicBezTo>
                  <a:pt x="658717" y="293514"/>
                  <a:pt x="658912" y="292929"/>
                  <a:pt x="661046" y="293514"/>
                </a:cubicBezTo>
                <a:cubicBezTo>
                  <a:pt x="662406" y="293904"/>
                  <a:pt x="663571" y="294294"/>
                  <a:pt x="664736" y="294878"/>
                </a:cubicBezTo>
                <a:cubicBezTo>
                  <a:pt x="665318" y="295073"/>
                  <a:pt x="665900" y="295463"/>
                  <a:pt x="666287" y="295853"/>
                </a:cubicBezTo>
                <a:cubicBezTo>
                  <a:pt x="666483" y="296048"/>
                  <a:pt x="666674" y="296243"/>
                  <a:pt x="667065" y="296438"/>
                </a:cubicBezTo>
                <a:cubicBezTo>
                  <a:pt x="667256" y="296632"/>
                  <a:pt x="667452" y="296827"/>
                  <a:pt x="667838" y="297022"/>
                </a:cubicBezTo>
                <a:cubicBezTo>
                  <a:pt x="668034" y="296632"/>
                  <a:pt x="669389" y="291760"/>
                  <a:pt x="669389" y="291565"/>
                </a:cubicBezTo>
                <a:cubicBezTo>
                  <a:pt x="666287" y="291760"/>
                  <a:pt x="664540" y="291760"/>
                  <a:pt x="661628" y="290591"/>
                </a:cubicBezTo>
                <a:cubicBezTo>
                  <a:pt x="660855" y="290396"/>
                  <a:pt x="660273" y="290006"/>
                  <a:pt x="660077" y="289226"/>
                </a:cubicBezTo>
                <a:cubicBezTo>
                  <a:pt x="659881" y="288252"/>
                  <a:pt x="661046" y="285329"/>
                  <a:pt x="661437" y="284549"/>
                </a:cubicBezTo>
                <a:cubicBezTo>
                  <a:pt x="661824" y="283769"/>
                  <a:pt x="662020" y="283185"/>
                  <a:pt x="662597" y="282600"/>
                </a:cubicBezTo>
                <a:cubicBezTo>
                  <a:pt x="663571" y="282210"/>
                  <a:pt x="663958" y="281820"/>
                  <a:pt x="664344" y="281236"/>
                </a:cubicBezTo>
                <a:close/>
                <a:moveTo>
                  <a:pt x="653285" y="301895"/>
                </a:moveTo>
                <a:cubicBezTo>
                  <a:pt x="648044" y="301505"/>
                  <a:pt x="644163" y="305403"/>
                  <a:pt x="643581" y="310081"/>
                </a:cubicBezTo>
                <a:cubicBezTo>
                  <a:pt x="643194" y="315343"/>
                  <a:pt x="647075" y="319436"/>
                  <a:pt x="651734" y="319826"/>
                </a:cubicBezTo>
                <a:cubicBezTo>
                  <a:pt x="656970" y="320215"/>
                  <a:pt x="661046" y="316317"/>
                  <a:pt x="661437" y="311640"/>
                </a:cubicBezTo>
                <a:cubicBezTo>
                  <a:pt x="662020" y="306377"/>
                  <a:pt x="657943" y="302284"/>
                  <a:pt x="653285" y="301895"/>
                </a:cubicBezTo>
                <a:close/>
                <a:moveTo>
                  <a:pt x="599338" y="316902"/>
                </a:moveTo>
                <a:cubicBezTo>
                  <a:pt x="599338" y="316317"/>
                  <a:pt x="597978" y="315148"/>
                  <a:pt x="597782" y="314758"/>
                </a:cubicBezTo>
                <a:cubicBezTo>
                  <a:pt x="595262" y="312809"/>
                  <a:pt x="592546" y="312225"/>
                  <a:pt x="589242" y="312420"/>
                </a:cubicBezTo>
                <a:cubicBezTo>
                  <a:pt x="588078" y="312420"/>
                  <a:pt x="584006" y="313004"/>
                  <a:pt x="583033" y="313589"/>
                </a:cubicBezTo>
                <a:cubicBezTo>
                  <a:pt x="587109" y="314563"/>
                  <a:pt x="592546" y="318071"/>
                  <a:pt x="596035" y="320800"/>
                </a:cubicBezTo>
                <a:cubicBezTo>
                  <a:pt x="596617" y="321385"/>
                  <a:pt x="597199" y="321775"/>
                  <a:pt x="597978" y="322359"/>
                </a:cubicBezTo>
                <a:lnTo>
                  <a:pt x="599725" y="323918"/>
                </a:lnTo>
                <a:lnTo>
                  <a:pt x="599338" y="316902"/>
                </a:lnTo>
                <a:close/>
                <a:moveTo>
                  <a:pt x="607682" y="361728"/>
                </a:moveTo>
                <a:cubicBezTo>
                  <a:pt x="607682" y="361533"/>
                  <a:pt x="606708" y="357440"/>
                  <a:pt x="606708" y="356661"/>
                </a:cubicBezTo>
                <a:cubicBezTo>
                  <a:pt x="604770" y="347111"/>
                  <a:pt x="603801" y="339120"/>
                  <a:pt x="603219" y="329375"/>
                </a:cubicBezTo>
                <a:cubicBezTo>
                  <a:pt x="603023" y="325478"/>
                  <a:pt x="602827" y="321969"/>
                  <a:pt x="602827" y="318266"/>
                </a:cubicBezTo>
                <a:cubicBezTo>
                  <a:pt x="602827" y="317487"/>
                  <a:pt x="602440" y="317682"/>
                  <a:pt x="602440" y="317877"/>
                </a:cubicBezTo>
                <a:lnTo>
                  <a:pt x="602636" y="323723"/>
                </a:lnTo>
                <a:cubicBezTo>
                  <a:pt x="602636" y="325672"/>
                  <a:pt x="602827" y="327621"/>
                  <a:pt x="603023" y="329570"/>
                </a:cubicBezTo>
                <a:cubicBezTo>
                  <a:pt x="603409" y="334638"/>
                  <a:pt x="604574" y="346331"/>
                  <a:pt x="605739" y="351594"/>
                </a:cubicBezTo>
                <a:cubicBezTo>
                  <a:pt x="605934" y="352568"/>
                  <a:pt x="605739" y="351594"/>
                  <a:pt x="605934" y="352958"/>
                </a:cubicBezTo>
                <a:lnTo>
                  <a:pt x="607682" y="361728"/>
                </a:lnTo>
                <a:close/>
                <a:moveTo>
                  <a:pt x="635433" y="322164"/>
                </a:moveTo>
                <a:lnTo>
                  <a:pt x="634655" y="345357"/>
                </a:lnTo>
                <a:cubicBezTo>
                  <a:pt x="635237" y="341654"/>
                  <a:pt x="635433" y="337561"/>
                  <a:pt x="635820" y="333858"/>
                </a:cubicBezTo>
                <a:cubicBezTo>
                  <a:pt x="636206" y="329960"/>
                  <a:pt x="636598" y="326062"/>
                  <a:pt x="636984" y="322359"/>
                </a:cubicBezTo>
                <a:lnTo>
                  <a:pt x="635433" y="322164"/>
                </a:lnTo>
                <a:close/>
                <a:moveTo>
                  <a:pt x="607682" y="317682"/>
                </a:moveTo>
                <a:cubicBezTo>
                  <a:pt x="606903" y="317682"/>
                  <a:pt x="606708" y="317487"/>
                  <a:pt x="605934" y="317292"/>
                </a:cubicBezTo>
                <a:cubicBezTo>
                  <a:pt x="605934" y="334638"/>
                  <a:pt x="608650" y="360169"/>
                  <a:pt x="615829" y="376540"/>
                </a:cubicBezTo>
                <a:lnTo>
                  <a:pt x="617386" y="379659"/>
                </a:lnTo>
                <a:cubicBezTo>
                  <a:pt x="617386" y="379659"/>
                  <a:pt x="617386" y="379659"/>
                  <a:pt x="617576" y="379464"/>
                </a:cubicBezTo>
                <a:cubicBezTo>
                  <a:pt x="617576" y="379464"/>
                  <a:pt x="617576" y="379464"/>
                  <a:pt x="617576" y="379269"/>
                </a:cubicBezTo>
                <a:cubicBezTo>
                  <a:pt x="618545" y="377320"/>
                  <a:pt x="619710" y="377515"/>
                  <a:pt x="619906" y="376930"/>
                </a:cubicBezTo>
                <a:cubicBezTo>
                  <a:pt x="620101" y="376540"/>
                  <a:pt x="619906" y="376150"/>
                  <a:pt x="620292" y="375761"/>
                </a:cubicBezTo>
                <a:cubicBezTo>
                  <a:pt x="621266" y="374007"/>
                  <a:pt x="623204" y="374396"/>
                  <a:pt x="625147" y="374981"/>
                </a:cubicBezTo>
                <a:cubicBezTo>
                  <a:pt x="625147" y="374396"/>
                  <a:pt x="625147" y="374007"/>
                  <a:pt x="625337" y="373617"/>
                </a:cubicBezTo>
                <a:cubicBezTo>
                  <a:pt x="626116" y="371668"/>
                  <a:pt x="626502" y="374007"/>
                  <a:pt x="624760" y="369719"/>
                </a:cubicBezTo>
                <a:cubicBezTo>
                  <a:pt x="620488" y="358415"/>
                  <a:pt x="618354" y="344772"/>
                  <a:pt x="617576" y="332689"/>
                </a:cubicBezTo>
                <a:cubicBezTo>
                  <a:pt x="617386" y="329181"/>
                  <a:pt x="617190" y="324503"/>
                  <a:pt x="617190" y="320995"/>
                </a:cubicBezTo>
                <a:cubicBezTo>
                  <a:pt x="617190" y="320605"/>
                  <a:pt x="617386" y="320410"/>
                  <a:pt x="616994" y="320215"/>
                </a:cubicBezTo>
                <a:cubicBezTo>
                  <a:pt x="616025" y="319826"/>
                  <a:pt x="615829" y="320020"/>
                  <a:pt x="614860" y="319436"/>
                </a:cubicBezTo>
                <a:cubicBezTo>
                  <a:pt x="614474" y="320020"/>
                  <a:pt x="613892" y="320410"/>
                  <a:pt x="612918" y="320800"/>
                </a:cubicBezTo>
                <a:cubicBezTo>
                  <a:pt x="610593" y="321969"/>
                  <a:pt x="607872" y="320410"/>
                  <a:pt x="607682" y="317682"/>
                </a:cubicBezTo>
                <a:close/>
                <a:moveTo>
                  <a:pt x="657552" y="325867"/>
                </a:moveTo>
                <a:cubicBezTo>
                  <a:pt x="656779" y="325088"/>
                  <a:pt x="655228" y="324113"/>
                  <a:pt x="654063" y="323529"/>
                </a:cubicBezTo>
                <a:cubicBezTo>
                  <a:pt x="652898" y="322944"/>
                  <a:pt x="653285" y="323139"/>
                  <a:pt x="651734" y="322944"/>
                </a:cubicBezTo>
                <a:cubicBezTo>
                  <a:pt x="648044" y="322749"/>
                  <a:pt x="646106" y="320800"/>
                  <a:pt x="645328" y="320800"/>
                </a:cubicBezTo>
                <a:cubicBezTo>
                  <a:pt x="644359" y="320605"/>
                  <a:pt x="641061" y="320410"/>
                  <a:pt x="640087" y="320800"/>
                </a:cubicBezTo>
                <a:cubicBezTo>
                  <a:pt x="639314" y="328401"/>
                  <a:pt x="638535" y="336392"/>
                  <a:pt x="637757" y="343993"/>
                </a:cubicBezTo>
                <a:cubicBezTo>
                  <a:pt x="637567" y="345162"/>
                  <a:pt x="637567" y="346526"/>
                  <a:pt x="637371" y="347891"/>
                </a:cubicBezTo>
                <a:cubicBezTo>
                  <a:pt x="637180" y="348865"/>
                  <a:pt x="636984" y="350814"/>
                  <a:pt x="636984" y="351788"/>
                </a:cubicBezTo>
                <a:cubicBezTo>
                  <a:pt x="637371" y="351399"/>
                  <a:pt x="637757" y="351009"/>
                  <a:pt x="638535" y="350619"/>
                </a:cubicBezTo>
                <a:cubicBezTo>
                  <a:pt x="640478" y="350034"/>
                  <a:pt x="642612" y="351009"/>
                  <a:pt x="642998" y="353543"/>
                </a:cubicBezTo>
                <a:cubicBezTo>
                  <a:pt x="643194" y="353153"/>
                  <a:pt x="643777" y="352373"/>
                  <a:pt x="643967" y="351788"/>
                </a:cubicBezTo>
                <a:cubicBezTo>
                  <a:pt x="644163" y="351204"/>
                  <a:pt x="644550" y="350619"/>
                  <a:pt x="644745" y="350034"/>
                </a:cubicBezTo>
                <a:lnTo>
                  <a:pt x="651924" y="336197"/>
                </a:lnTo>
                <a:cubicBezTo>
                  <a:pt x="652507" y="335027"/>
                  <a:pt x="653089" y="333858"/>
                  <a:pt x="653671" y="332689"/>
                </a:cubicBezTo>
                <a:cubicBezTo>
                  <a:pt x="654449" y="331130"/>
                  <a:pt x="655614" y="329181"/>
                  <a:pt x="656387" y="327426"/>
                </a:cubicBezTo>
                <a:cubicBezTo>
                  <a:pt x="656970" y="327037"/>
                  <a:pt x="657361" y="326257"/>
                  <a:pt x="657552" y="325867"/>
                </a:cubicBezTo>
                <a:close/>
                <a:moveTo>
                  <a:pt x="631357" y="348865"/>
                </a:moveTo>
                <a:cubicBezTo>
                  <a:pt x="631547" y="348085"/>
                  <a:pt x="632130" y="325283"/>
                  <a:pt x="632130" y="324113"/>
                </a:cubicBezTo>
                <a:cubicBezTo>
                  <a:pt x="631939" y="324308"/>
                  <a:pt x="631357" y="324698"/>
                  <a:pt x="631161" y="324893"/>
                </a:cubicBezTo>
                <a:cubicBezTo>
                  <a:pt x="630774" y="325283"/>
                  <a:pt x="630579" y="325283"/>
                  <a:pt x="630579" y="326062"/>
                </a:cubicBezTo>
                <a:cubicBezTo>
                  <a:pt x="630579" y="327037"/>
                  <a:pt x="630579" y="328206"/>
                  <a:pt x="630774" y="329375"/>
                </a:cubicBezTo>
                <a:lnTo>
                  <a:pt x="631357" y="348865"/>
                </a:lnTo>
                <a:close/>
                <a:moveTo>
                  <a:pt x="628058" y="368939"/>
                </a:moveTo>
                <a:cubicBezTo>
                  <a:pt x="628641" y="366406"/>
                  <a:pt x="628249" y="345552"/>
                  <a:pt x="628249" y="343408"/>
                </a:cubicBezTo>
                <a:cubicBezTo>
                  <a:pt x="628249" y="339120"/>
                  <a:pt x="628058" y="335027"/>
                  <a:pt x="627863" y="330740"/>
                </a:cubicBezTo>
                <a:lnTo>
                  <a:pt x="627667" y="326062"/>
                </a:lnTo>
                <a:cubicBezTo>
                  <a:pt x="627667" y="325867"/>
                  <a:pt x="626698" y="325867"/>
                  <a:pt x="626311" y="325672"/>
                </a:cubicBezTo>
                <a:cubicBezTo>
                  <a:pt x="625337" y="325478"/>
                  <a:pt x="621266" y="324893"/>
                  <a:pt x="620684" y="324893"/>
                </a:cubicBezTo>
                <a:cubicBezTo>
                  <a:pt x="620875" y="335612"/>
                  <a:pt x="622431" y="348670"/>
                  <a:pt x="624951" y="359000"/>
                </a:cubicBezTo>
                <a:cubicBezTo>
                  <a:pt x="625337" y="360754"/>
                  <a:pt x="627280" y="367575"/>
                  <a:pt x="628058" y="368939"/>
                </a:cubicBezTo>
                <a:close/>
                <a:moveTo>
                  <a:pt x="597591" y="326842"/>
                </a:moveTo>
                <a:cubicBezTo>
                  <a:pt x="597395" y="326452"/>
                  <a:pt x="594679" y="324113"/>
                  <a:pt x="594288" y="323723"/>
                </a:cubicBezTo>
                <a:cubicBezTo>
                  <a:pt x="590989" y="320995"/>
                  <a:pt x="586527" y="318266"/>
                  <a:pt x="582259" y="316902"/>
                </a:cubicBezTo>
                <a:cubicBezTo>
                  <a:pt x="581095" y="316512"/>
                  <a:pt x="579930" y="316317"/>
                  <a:pt x="578765" y="316123"/>
                </a:cubicBezTo>
                <a:cubicBezTo>
                  <a:pt x="577018" y="315928"/>
                  <a:pt x="576823" y="316317"/>
                  <a:pt x="575467" y="316902"/>
                </a:cubicBezTo>
                <a:cubicBezTo>
                  <a:pt x="571777" y="319046"/>
                  <a:pt x="569257" y="320800"/>
                  <a:pt x="566345" y="323723"/>
                </a:cubicBezTo>
                <a:cubicBezTo>
                  <a:pt x="565763" y="324308"/>
                  <a:pt x="565377" y="324698"/>
                  <a:pt x="564794" y="325478"/>
                </a:cubicBezTo>
                <a:cubicBezTo>
                  <a:pt x="564403" y="325867"/>
                  <a:pt x="564212" y="326257"/>
                  <a:pt x="563820" y="326647"/>
                </a:cubicBezTo>
                <a:cubicBezTo>
                  <a:pt x="561883" y="329570"/>
                  <a:pt x="561104" y="332884"/>
                  <a:pt x="560914" y="336392"/>
                </a:cubicBezTo>
                <a:cubicBezTo>
                  <a:pt x="562851" y="336392"/>
                  <a:pt x="564598" y="336781"/>
                  <a:pt x="566541" y="337171"/>
                </a:cubicBezTo>
                <a:cubicBezTo>
                  <a:pt x="572360" y="338536"/>
                  <a:pt x="569644" y="339315"/>
                  <a:pt x="572942" y="336781"/>
                </a:cubicBezTo>
                <a:cubicBezTo>
                  <a:pt x="580126" y="331909"/>
                  <a:pt x="588660" y="327426"/>
                  <a:pt x="597591" y="326842"/>
                </a:cubicBezTo>
                <a:close/>
                <a:moveTo>
                  <a:pt x="659495" y="328986"/>
                </a:moveTo>
                <a:cubicBezTo>
                  <a:pt x="659299" y="329375"/>
                  <a:pt x="654645" y="338536"/>
                  <a:pt x="654254" y="339120"/>
                </a:cubicBezTo>
                <a:cubicBezTo>
                  <a:pt x="653285" y="340874"/>
                  <a:pt x="652507" y="342433"/>
                  <a:pt x="651734" y="344188"/>
                </a:cubicBezTo>
                <a:lnTo>
                  <a:pt x="649208" y="349255"/>
                </a:lnTo>
                <a:cubicBezTo>
                  <a:pt x="649600" y="348865"/>
                  <a:pt x="651924" y="344967"/>
                  <a:pt x="652120" y="344382"/>
                </a:cubicBezTo>
                <a:lnTo>
                  <a:pt x="660273" y="331130"/>
                </a:lnTo>
                <a:cubicBezTo>
                  <a:pt x="660464" y="330740"/>
                  <a:pt x="660855" y="330155"/>
                  <a:pt x="661046" y="329960"/>
                </a:cubicBezTo>
                <a:lnTo>
                  <a:pt x="659495" y="328986"/>
                </a:lnTo>
                <a:close/>
                <a:moveTo>
                  <a:pt x="650177" y="353737"/>
                </a:moveTo>
                <a:cubicBezTo>
                  <a:pt x="650177" y="353543"/>
                  <a:pt x="650177" y="353543"/>
                  <a:pt x="650177" y="353737"/>
                </a:cubicBezTo>
                <a:lnTo>
                  <a:pt x="656970" y="343603"/>
                </a:lnTo>
                <a:cubicBezTo>
                  <a:pt x="657552" y="342823"/>
                  <a:pt x="658134" y="341849"/>
                  <a:pt x="658717" y="341069"/>
                </a:cubicBezTo>
                <a:lnTo>
                  <a:pt x="662211" y="336002"/>
                </a:lnTo>
                <a:cubicBezTo>
                  <a:pt x="662597" y="335417"/>
                  <a:pt x="662989" y="335027"/>
                  <a:pt x="662989" y="334638"/>
                </a:cubicBezTo>
                <a:cubicBezTo>
                  <a:pt x="662989" y="334443"/>
                  <a:pt x="662602" y="333273"/>
                  <a:pt x="662406" y="332884"/>
                </a:cubicBezTo>
                <a:cubicBezTo>
                  <a:pt x="662211" y="333273"/>
                  <a:pt x="661824" y="333858"/>
                  <a:pt x="661628" y="334248"/>
                </a:cubicBezTo>
                <a:lnTo>
                  <a:pt x="659299" y="338146"/>
                </a:lnTo>
                <a:cubicBezTo>
                  <a:pt x="658134" y="339900"/>
                  <a:pt x="657165" y="341654"/>
                  <a:pt x="656196" y="343408"/>
                </a:cubicBezTo>
                <a:cubicBezTo>
                  <a:pt x="656001" y="343798"/>
                  <a:pt x="650177" y="353153"/>
                  <a:pt x="650177" y="353737"/>
                </a:cubicBezTo>
                <a:close/>
                <a:moveTo>
                  <a:pt x="602440" y="351788"/>
                </a:moveTo>
                <a:cubicBezTo>
                  <a:pt x="602245" y="350034"/>
                  <a:pt x="601858" y="348280"/>
                  <a:pt x="601662" y="346526"/>
                </a:cubicBezTo>
                <a:cubicBezTo>
                  <a:pt x="601472" y="344772"/>
                  <a:pt x="601080" y="343018"/>
                  <a:pt x="600889" y="341069"/>
                </a:cubicBezTo>
                <a:cubicBezTo>
                  <a:pt x="600498" y="337366"/>
                  <a:pt x="600111" y="333663"/>
                  <a:pt x="599915" y="329960"/>
                </a:cubicBezTo>
                <a:cubicBezTo>
                  <a:pt x="592932" y="329960"/>
                  <a:pt x="585558" y="333078"/>
                  <a:pt x="579930" y="336392"/>
                </a:cubicBezTo>
                <a:cubicBezTo>
                  <a:pt x="578961" y="336976"/>
                  <a:pt x="575658" y="339120"/>
                  <a:pt x="574689" y="339900"/>
                </a:cubicBezTo>
                <a:lnTo>
                  <a:pt x="577601" y="341459"/>
                </a:lnTo>
                <a:cubicBezTo>
                  <a:pt x="580317" y="343018"/>
                  <a:pt x="583033" y="344967"/>
                  <a:pt x="585362" y="346721"/>
                </a:cubicBezTo>
                <a:cubicBezTo>
                  <a:pt x="585944" y="347306"/>
                  <a:pt x="588274" y="349255"/>
                  <a:pt x="588856" y="349840"/>
                </a:cubicBezTo>
                <a:cubicBezTo>
                  <a:pt x="589052" y="350034"/>
                  <a:pt x="589242" y="350229"/>
                  <a:pt x="589438" y="350424"/>
                </a:cubicBezTo>
                <a:cubicBezTo>
                  <a:pt x="590799" y="351594"/>
                  <a:pt x="591963" y="352958"/>
                  <a:pt x="593128" y="354517"/>
                </a:cubicBezTo>
                <a:lnTo>
                  <a:pt x="594097" y="355686"/>
                </a:lnTo>
                <a:lnTo>
                  <a:pt x="598364" y="353737"/>
                </a:lnTo>
                <a:cubicBezTo>
                  <a:pt x="598946" y="353153"/>
                  <a:pt x="601662" y="351983"/>
                  <a:pt x="602440" y="351788"/>
                </a:cubicBezTo>
                <a:close/>
                <a:moveTo>
                  <a:pt x="568288" y="340679"/>
                </a:moveTo>
                <a:cubicBezTo>
                  <a:pt x="567510" y="340095"/>
                  <a:pt x="562656" y="339315"/>
                  <a:pt x="561104" y="339315"/>
                </a:cubicBezTo>
                <a:cubicBezTo>
                  <a:pt x="561104" y="342239"/>
                  <a:pt x="561687" y="345357"/>
                  <a:pt x="562269" y="347891"/>
                </a:cubicBezTo>
                <a:lnTo>
                  <a:pt x="563630" y="345747"/>
                </a:lnTo>
                <a:cubicBezTo>
                  <a:pt x="564598" y="344382"/>
                  <a:pt x="565763" y="342823"/>
                  <a:pt x="567124" y="341654"/>
                </a:cubicBezTo>
                <a:lnTo>
                  <a:pt x="568288" y="340679"/>
                </a:lnTo>
                <a:close/>
                <a:moveTo>
                  <a:pt x="665318" y="337366"/>
                </a:moveTo>
                <a:cubicBezTo>
                  <a:pt x="665122" y="337561"/>
                  <a:pt x="665122" y="337561"/>
                  <a:pt x="665122" y="337756"/>
                </a:cubicBezTo>
                <a:lnTo>
                  <a:pt x="663762" y="339705"/>
                </a:lnTo>
                <a:cubicBezTo>
                  <a:pt x="662211" y="341849"/>
                  <a:pt x="660659" y="344188"/>
                  <a:pt x="659108" y="346331"/>
                </a:cubicBezTo>
                <a:lnTo>
                  <a:pt x="656001" y="350814"/>
                </a:lnTo>
                <a:cubicBezTo>
                  <a:pt x="655614" y="351594"/>
                  <a:pt x="655032" y="352373"/>
                  <a:pt x="654449" y="352958"/>
                </a:cubicBezTo>
                <a:cubicBezTo>
                  <a:pt x="651924" y="356466"/>
                  <a:pt x="649208" y="360559"/>
                  <a:pt x="647075" y="364067"/>
                </a:cubicBezTo>
                <a:cubicBezTo>
                  <a:pt x="646688" y="364846"/>
                  <a:pt x="641643" y="372642"/>
                  <a:pt x="641447" y="373227"/>
                </a:cubicBezTo>
                <a:lnTo>
                  <a:pt x="644745" y="370693"/>
                </a:lnTo>
                <a:lnTo>
                  <a:pt x="649018" y="366990"/>
                </a:lnTo>
                <a:cubicBezTo>
                  <a:pt x="650760" y="365431"/>
                  <a:pt x="654836" y="361338"/>
                  <a:pt x="656779" y="359194"/>
                </a:cubicBezTo>
                <a:lnTo>
                  <a:pt x="658717" y="357051"/>
                </a:lnTo>
                <a:cubicBezTo>
                  <a:pt x="659299" y="356466"/>
                  <a:pt x="661242" y="354127"/>
                  <a:pt x="661824" y="353348"/>
                </a:cubicBezTo>
                <a:lnTo>
                  <a:pt x="663179" y="351788"/>
                </a:lnTo>
                <a:cubicBezTo>
                  <a:pt x="663958" y="350814"/>
                  <a:pt x="671136" y="341459"/>
                  <a:pt x="671528" y="340485"/>
                </a:cubicBezTo>
                <a:lnTo>
                  <a:pt x="665318" y="337366"/>
                </a:lnTo>
                <a:close/>
                <a:moveTo>
                  <a:pt x="679093" y="339120"/>
                </a:moveTo>
                <a:cubicBezTo>
                  <a:pt x="678125" y="339120"/>
                  <a:pt x="677346" y="338730"/>
                  <a:pt x="676573" y="338536"/>
                </a:cubicBezTo>
                <a:cubicBezTo>
                  <a:pt x="676182" y="338925"/>
                  <a:pt x="675991" y="339510"/>
                  <a:pt x="675599" y="339900"/>
                </a:cubicBezTo>
                <a:cubicBezTo>
                  <a:pt x="672693" y="344382"/>
                  <a:pt x="669972" y="347891"/>
                  <a:pt x="666674" y="351983"/>
                </a:cubicBezTo>
                <a:cubicBezTo>
                  <a:pt x="666091" y="352958"/>
                  <a:pt x="665318" y="353737"/>
                  <a:pt x="664540" y="354517"/>
                </a:cubicBezTo>
                <a:lnTo>
                  <a:pt x="662406" y="357051"/>
                </a:lnTo>
                <a:cubicBezTo>
                  <a:pt x="662020" y="357440"/>
                  <a:pt x="661628" y="357830"/>
                  <a:pt x="661437" y="358220"/>
                </a:cubicBezTo>
                <a:lnTo>
                  <a:pt x="654645" y="365431"/>
                </a:lnTo>
                <a:cubicBezTo>
                  <a:pt x="654449" y="365626"/>
                  <a:pt x="654254" y="365821"/>
                  <a:pt x="654063" y="366016"/>
                </a:cubicBezTo>
                <a:lnTo>
                  <a:pt x="651734" y="368355"/>
                </a:lnTo>
                <a:cubicBezTo>
                  <a:pt x="651538" y="368549"/>
                  <a:pt x="651342" y="368744"/>
                  <a:pt x="651151" y="368939"/>
                </a:cubicBezTo>
                <a:cubicBezTo>
                  <a:pt x="650955" y="369329"/>
                  <a:pt x="650760" y="369329"/>
                  <a:pt x="650569" y="369524"/>
                </a:cubicBezTo>
                <a:lnTo>
                  <a:pt x="649404" y="370693"/>
                </a:lnTo>
                <a:cubicBezTo>
                  <a:pt x="649208" y="370888"/>
                  <a:pt x="649018" y="371083"/>
                  <a:pt x="648822" y="371278"/>
                </a:cubicBezTo>
                <a:lnTo>
                  <a:pt x="642225" y="376345"/>
                </a:lnTo>
                <a:cubicBezTo>
                  <a:pt x="641834" y="376540"/>
                  <a:pt x="641251" y="376930"/>
                  <a:pt x="640865" y="377320"/>
                </a:cubicBezTo>
                <a:cubicBezTo>
                  <a:pt x="640865" y="379464"/>
                  <a:pt x="640669" y="378684"/>
                  <a:pt x="640283" y="379853"/>
                </a:cubicBezTo>
                <a:cubicBezTo>
                  <a:pt x="642612" y="380243"/>
                  <a:pt x="644745" y="381802"/>
                  <a:pt x="643777" y="384141"/>
                </a:cubicBezTo>
                <a:cubicBezTo>
                  <a:pt x="643385" y="385116"/>
                  <a:pt x="644745" y="385116"/>
                  <a:pt x="644359" y="387844"/>
                </a:cubicBezTo>
                <a:cubicBezTo>
                  <a:pt x="644745" y="387649"/>
                  <a:pt x="645714" y="387065"/>
                  <a:pt x="646106" y="386870"/>
                </a:cubicBezTo>
                <a:cubicBezTo>
                  <a:pt x="647853" y="385700"/>
                  <a:pt x="649404" y="384726"/>
                  <a:pt x="651151" y="383362"/>
                </a:cubicBezTo>
                <a:cubicBezTo>
                  <a:pt x="652898" y="381997"/>
                  <a:pt x="654836" y="380438"/>
                  <a:pt x="656583" y="378879"/>
                </a:cubicBezTo>
                <a:cubicBezTo>
                  <a:pt x="658717" y="376930"/>
                  <a:pt x="660855" y="374981"/>
                  <a:pt x="662989" y="372837"/>
                </a:cubicBezTo>
                <a:cubicBezTo>
                  <a:pt x="666869" y="368939"/>
                  <a:pt x="670168" y="365236"/>
                  <a:pt x="673662" y="361143"/>
                </a:cubicBezTo>
                <a:cubicBezTo>
                  <a:pt x="678125" y="355881"/>
                  <a:pt x="682974" y="349255"/>
                  <a:pt x="686860" y="343603"/>
                </a:cubicBezTo>
                <a:cubicBezTo>
                  <a:pt x="687246" y="343213"/>
                  <a:pt x="687633" y="342433"/>
                  <a:pt x="688019" y="341849"/>
                </a:cubicBezTo>
                <a:cubicBezTo>
                  <a:pt x="687633" y="341849"/>
                  <a:pt x="687437" y="341654"/>
                  <a:pt x="687246" y="341654"/>
                </a:cubicBezTo>
                <a:cubicBezTo>
                  <a:pt x="686860" y="341459"/>
                  <a:pt x="686860" y="341459"/>
                  <a:pt x="686468" y="341264"/>
                </a:cubicBezTo>
                <a:cubicBezTo>
                  <a:pt x="686081" y="341459"/>
                  <a:pt x="686081" y="341849"/>
                  <a:pt x="685695" y="342044"/>
                </a:cubicBezTo>
                <a:cubicBezTo>
                  <a:pt x="683366" y="343603"/>
                  <a:pt x="679676" y="342628"/>
                  <a:pt x="679093" y="339120"/>
                </a:cubicBezTo>
                <a:close/>
                <a:moveTo>
                  <a:pt x="709370" y="351594"/>
                </a:moveTo>
                <a:cubicBezTo>
                  <a:pt x="708788" y="350619"/>
                  <a:pt x="706072" y="348085"/>
                  <a:pt x="705098" y="347306"/>
                </a:cubicBezTo>
                <a:cubicBezTo>
                  <a:pt x="702578" y="345357"/>
                  <a:pt x="699084" y="343603"/>
                  <a:pt x="695786" y="344382"/>
                </a:cubicBezTo>
                <a:cubicBezTo>
                  <a:pt x="695203" y="344577"/>
                  <a:pt x="694621" y="344772"/>
                  <a:pt x="694229" y="344967"/>
                </a:cubicBezTo>
                <a:cubicBezTo>
                  <a:pt x="693843" y="345162"/>
                  <a:pt x="693647" y="345747"/>
                  <a:pt x="693260" y="346136"/>
                </a:cubicBezTo>
                <a:cubicBezTo>
                  <a:pt x="692678" y="346916"/>
                  <a:pt x="692096" y="347891"/>
                  <a:pt x="691513" y="348670"/>
                </a:cubicBezTo>
                <a:lnTo>
                  <a:pt x="689766" y="351204"/>
                </a:lnTo>
                <a:cubicBezTo>
                  <a:pt x="690544" y="351204"/>
                  <a:pt x="691323" y="351009"/>
                  <a:pt x="692096" y="350814"/>
                </a:cubicBezTo>
                <a:cubicBezTo>
                  <a:pt x="694621" y="350424"/>
                  <a:pt x="697141" y="350229"/>
                  <a:pt x="699666" y="350229"/>
                </a:cubicBezTo>
                <a:cubicBezTo>
                  <a:pt x="701413" y="350229"/>
                  <a:pt x="703160" y="350424"/>
                  <a:pt x="704711" y="350619"/>
                </a:cubicBezTo>
                <a:cubicBezTo>
                  <a:pt x="707041" y="351009"/>
                  <a:pt x="707623" y="351204"/>
                  <a:pt x="709370" y="351594"/>
                </a:cubicBezTo>
                <a:close/>
                <a:moveTo>
                  <a:pt x="590799" y="356856"/>
                </a:moveTo>
                <a:cubicBezTo>
                  <a:pt x="590603" y="356466"/>
                  <a:pt x="590216" y="356076"/>
                  <a:pt x="589825" y="355686"/>
                </a:cubicBezTo>
                <a:lnTo>
                  <a:pt x="587887" y="353348"/>
                </a:lnTo>
                <a:cubicBezTo>
                  <a:pt x="586918" y="352568"/>
                  <a:pt x="586336" y="351594"/>
                  <a:pt x="585171" y="350619"/>
                </a:cubicBezTo>
                <a:lnTo>
                  <a:pt x="583424" y="349060"/>
                </a:lnTo>
                <a:cubicBezTo>
                  <a:pt x="580126" y="346526"/>
                  <a:pt x="578183" y="344967"/>
                  <a:pt x="574498" y="343018"/>
                </a:cubicBezTo>
                <a:cubicBezTo>
                  <a:pt x="573720" y="342628"/>
                  <a:pt x="572360" y="341849"/>
                  <a:pt x="571587" y="341654"/>
                </a:cubicBezTo>
                <a:cubicBezTo>
                  <a:pt x="569061" y="343798"/>
                  <a:pt x="562656" y="350034"/>
                  <a:pt x="564212" y="354712"/>
                </a:cubicBezTo>
                <a:cubicBezTo>
                  <a:pt x="564598" y="355881"/>
                  <a:pt x="564985" y="356661"/>
                  <a:pt x="565181" y="357830"/>
                </a:cubicBezTo>
                <a:cubicBezTo>
                  <a:pt x="565567" y="358805"/>
                  <a:pt x="567124" y="363287"/>
                  <a:pt x="567706" y="363677"/>
                </a:cubicBezTo>
                <a:cubicBezTo>
                  <a:pt x="568283" y="363482"/>
                  <a:pt x="569644" y="362313"/>
                  <a:pt x="571195" y="363677"/>
                </a:cubicBezTo>
                <a:cubicBezTo>
                  <a:pt x="572169" y="364457"/>
                  <a:pt x="572555" y="365236"/>
                  <a:pt x="572555" y="366990"/>
                </a:cubicBezTo>
                <a:cubicBezTo>
                  <a:pt x="573524" y="366795"/>
                  <a:pt x="574107" y="366406"/>
                  <a:pt x="575271" y="366601"/>
                </a:cubicBezTo>
                <a:cubicBezTo>
                  <a:pt x="576240" y="366795"/>
                  <a:pt x="576632" y="367185"/>
                  <a:pt x="577018" y="367770"/>
                </a:cubicBezTo>
                <a:lnTo>
                  <a:pt x="577214" y="367575"/>
                </a:lnTo>
                <a:cubicBezTo>
                  <a:pt x="578183" y="366211"/>
                  <a:pt x="578570" y="365821"/>
                  <a:pt x="579734" y="364262"/>
                </a:cubicBezTo>
                <a:cubicBezTo>
                  <a:pt x="581677" y="362313"/>
                  <a:pt x="584393" y="360169"/>
                  <a:pt x="586722" y="358805"/>
                </a:cubicBezTo>
                <a:lnTo>
                  <a:pt x="590799" y="356856"/>
                </a:lnTo>
                <a:close/>
                <a:moveTo>
                  <a:pt x="715188" y="382387"/>
                </a:moveTo>
                <a:cubicBezTo>
                  <a:pt x="715580" y="381997"/>
                  <a:pt x="716353" y="380633"/>
                  <a:pt x="716549" y="379853"/>
                </a:cubicBezTo>
                <a:cubicBezTo>
                  <a:pt x="716936" y="378879"/>
                  <a:pt x="717327" y="378099"/>
                  <a:pt x="717518" y="377125"/>
                </a:cubicBezTo>
                <a:cubicBezTo>
                  <a:pt x="719265" y="371083"/>
                  <a:pt x="716745" y="364067"/>
                  <a:pt x="714220" y="358805"/>
                </a:cubicBezTo>
                <a:cubicBezTo>
                  <a:pt x="713833" y="358220"/>
                  <a:pt x="713251" y="356856"/>
                  <a:pt x="712668" y="356466"/>
                </a:cubicBezTo>
                <a:cubicBezTo>
                  <a:pt x="708592" y="353737"/>
                  <a:pt x="701604" y="353153"/>
                  <a:pt x="696754" y="353543"/>
                </a:cubicBezTo>
                <a:cubicBezTo>
                  <a:pt x="695590" y="353543"/>
                  <a:pt x="690740" y="354127"/>
                  <a:pt x="689962" y="354517"/>
                </a:cubicBezTo>
                <a:cubicBezTo>
                  <a:pt x="690349" y="354907"/>
                  <a:pt x="691513" y="355881"/>
                  <a:pt x="691905" y="356271"/>
                </a:cubicBezTo>
                <a:cubicBezTo>
                  <a:pt x="692096" y="356466"/>
                  <a:pt x="692291" y="356661"/>
                  <a:pt x="692487" y="356856"/>
                </a:cubicBezTo>
                <a:lnTo>
                  <a:pt x="694425" y="358805"/>
                </a:lnTo>
                <a:cubicBezTo>
                  <a:pt x="694621" y="359000"/>
                  <a:pt x="694812" y="359194"/>
                  <a:pt x="695007" y="359389"/>
                </a:cubicBezTo>
                <a:cubicBezTo>
                  <a:pt x="696368" y="361143"/>
                  <a:pt x="697919" y="363092"/>
                  <a:pt x="699280" y="365041"/>
                </a:cubicBezTo>
                <a:cubicBezTo>
                  <a:pt x="700635" y="366990"/>
                  <a:pt x="701800" y="369134"/>
                  <a:pt x="702769" y="371473"/>
                </a:cubicBezTo>
                <a:cubicBezTo>
                  <a:pt x="703742" y="373422"/>
                  <a:pt x="704711" y="375761"/>
                  <a:pt x="705294" y="377710"/>
                </a:cubicBezTo>
                <a:cubicBezTo>
                  <a:pt x="705680" y="379074"/>
                  <a:pt x="705294" y="378294"/>
                  <a:pt x="708205" y="379269"/>
                </a:cubicBezTo>
                <a:cubicBezTo>
                  <a:pt x="709952" y="379853"/>
                  <a:pt x="711308" y="380438"/>
                  <a:pt x="712859" y="381023"/>
                </a:cubicBezTo>
                <a:lnTo>
                  <a:pt x="715188" y="382387"/>
                </a:lnTo>
                <a:close/>
                <a:moveTo>
                  <a:pt x="641643" y="356661"/>
                </a:moveTo>
                <a:cubicBezTo>
                  <a:pt x="640478" y="357051"/>
                  <a:pt x="639896" y="357440"/>
                  <a:pt x="638731" y="356856"/>
                </a:cubicBezTo>
                <a:cubicBezTo>
                  <a:pt x="637567" y="356466"/>
                  <a:pt x="637371" y="355686"/>
                  <a:pt x="636788" y="355102"/>
                </a:cubicBezTo>
                <a:cubicBezTo>
                  <a:pt x="636402" y="358805"/>
                  <a:pt x="635820" y="364067"/>
                  <a:pt x="635237" y="367965"/>
                </a:cubicBezTo>
                <a:cubicBezTo>
                  <a:pt x="635237" y="368160"/>
                  <a:pt x="634851" y="369524"/>
                  <a:pt x="635041" y="369719"/>
                </a:cubicBezTo>
                <a:cubicBezTo>
                  <a:pt x="635433" y="370109"/>
                  <a:pt x="635433" y="369329"/>
                  <a:pt x="635624" y="369134"/>
                </a:cubicBezTo>
                <a:cubicBezTo>
                  <a:pt x="635820" y="368939"/>
                  <a:pt x="635820" y="368549"/>
                  <a:pt x="636015" y="368355"/>
                </a:cubicBezTo>
                <a:lnTo>
                  <a:pt x="641643" y="356661"/>
                </a:lnTo>
                <a:close/>
                <a:moveTo>
                  <a:pt x="605156" y="364067"/>
                </a:moveTo>
                <a:cubicBezTo>
                  <a:pt x="605156" y="363287"/>
                  <a:pt x="604770" y="362508"/>
                  <a:pt x="604574" y="361728"/>
                </a:cubicBezTo>
                <a:cubicBezTo>
                  <a:pt x="604187" y="359974"/>
                  <a:pt x="603219" y="356466"/>
                  <a:pt x="603023" y="354907"/>
                </a:cubicBezTo>
                <a:cubicBezTo>
                  <a:pt x="601858" y="355297"/>
                  <a:pt x="600307" y="356076"/>
                  <a:pt x="599142" y="356466"/>
                </a:cubicBezTo>
                <a:cubicBezTo>
                  <a:pt x="597978" y="357051"/>
                  <a:pt x="596617" y="357635"/>
                  <a:pt x="595452" y="358025"/>
                </a:cubicBezTo>
                <a:lnTo>
                  <a:pt x="597009" y="360754"/>
                </a:lnTo>
                <a:cubicBezTo>
                  <a:pt x="597395" y="361338"/>
                  <a:pt x="598173" y="362897"/>
                  <a:pt x="598560" y="363677"/>
                </a:cubicBezTo>
                <a:cubicBezTo>
                  <a:pt x="599915" y="363482"/>
                  <a:pt x="601080" y="363677"/>
                  <a:pt x="601858" y="364652"/>
                </a:cubicBezTo>
                <a:lnTo>
                  <a:pt x="602440" y="365431"/>
                </a:lnTo>
                <a:cubicBezTo>
                  <a:pt x="603219" y="365041"/>
                  <a:pt x="604383" y="364262"/>
                  <a:pt x="605156" y="364067"/>
                </a:cubicBezTo>
                <a:close/>
                <a:moveTo>
                  <a:pt x="595844" y="364846"/>
                </a:moveTo>
                <a:cubicBezTo>
                  <a:pt x="595452" y="363482"/>
                  <a:pt x="593515" y="360754"/>
                  <a:pt x="592736" y="359389"/>
                </a:cubicBezTo>
                <a:cubicBezTo>
                  <a:pt x="592350" y="359584"/>
                  <a:pt x="591185" y="360169"/>
                  <a:pt x="590799" y="360364"/>
                </a:cubicBezTo>
                <a:cubicBezTo>
                  <a:pt x="590216" y="360754"/>
                  <a:pt x="589634" y="361143"/>
                  <a:pt x="588856" y="361533"/>
                </a:cubicBezTo>
                <a:cubicBezTo>
                  <a:pt x="586722" y="362703"/>
                  <a:pt x="583615" y="365041"/>
                  <a:pt x="582064" y="366795"/>
                </a:cubicBezTo>
                <a:cubicBezTo>
                  <a:pt x="581481" y="367380"/>
                  <a:pt x="579734" y="369329"/>
                  <a:pt x="579543" y="370304"/>
                </a:cubicBezTo>
                <a:cubicBezTo>
                  <a:pt x="580126" y="371083"/>
                  <a:pt x="580512" y="371863"/>
                  <a:pt x="580317" y="373032"/>
                </a:cubicBezTo>
                <a:cubicBezTo>
                  <a:pt x="580126" y="374396"/>
                  <a:pt x="579348" y="374786"/>
                  <a:pt x="578961" y="375371"/>
                </a:cubicBezTo>
                <a:cubicBezTo>
                  <a:pt x="578961" y="375761"/>
                  <a:pt x="579152" y="375956"/>
                  <a:pt x="579348" y="376345"/>
                </a:cubicBezTo>
                <a:cubicBezTo>
                  <a:pt x="579543" y="377515"/>
                  <a:pt x="579152" y="376735"/>
                  <a:pt x="580317" y="377710"/>
                </a:cubicBezTo>
                <a:cubicBezTo>
                  <a:pt x="580708" y="378099"/>
                  <a:pt x="581868" y="379074"/>
                  <a:pt x="582064" y="379464"/>
                </a:cubicBezTo>
                <a:cubicBezTo>
                  <a:pt x="582259" y="379659"/>
                  <a:pt x="582259" y="380828"/>
                  <a:pt x="583228" y="380243"/>
                </a:cubicBezTo>
                <a:cubicBezTo>
                  <a:pt x="584589" y="379464"/>
                  <a:pt x="584975" y="380243"/>
                  <a:pt x="585753" y="380828"/>
                </a:cubicBezTo>
                <a:cubicBezTo>
                  <a:pt x="586918" y="381607"/>
                  <a:pt x="588469" y="382387"/>
                  <a:pt x="590216" y="382192"/>
                </a:cubicBezTo>
                <a:cubicBezTo>
                  <a:pt x="589438" y="381802"/>
                  <a:pt x="589052" y="381802"/>
                  <a:pt x="588274" y="380828"/>
                </a:cubicBezTo>
                <a:cubicBezTo>
                  <a:pt x="587691" y="380048"/>
                  <a:pt x="587495" y="379464"/>
                  <a:pt x="587495" y="378294"/>
                </a:cubicBezTo>
                <a:cubicBezTo>
                  <a:pt x="585753" y="377710"/>
                  <a:pt x="584393" y="374786"/>
                  <a:pt x="586336" y="372642"/>
                </a:cubicBezTo>
                <a:cubicBezTo>
                  <a:pt x="587109" y="371863"/>
                  <a:pt x="587495" y="371863"/>
                  <a:pt x="587887" y="371473"/>
                </a:cubicBezTo>
                <a:cubicBezTo>
                  <a:pt x="587887" y="368939"/>
                  <a:pt x="590021" y="367575"/>
                  <a:pt x="592546" y="367965"/>
                </a:cubicBezTo>
                <a:cubicBezTo>
                  <a:pt x="592736" y="367575"/>
                  <a:pt x="592736" y="367185"/>
                  <a:pt x="592932" y="366795"/>
                </a:cubicBezTo>
                <a:cubicBezTo>
                  <a:pt x="593128" y="366406"/>
                  <a:pt x="593319" y="366211"/>
                  <a:pt x="593705" y="365821"/>
                </a:cubicBezTo>
                <a:cubicBezTo>
                  <a:pt x="594097" y="365236"/>
                  <a:pt x="594870" y="365041"/>
                  <a:pt x="595844" y="364846"/>
                </a:cubicBezTo>
                <a:close/>
                <a:moveTo>
                  <a:pt x="575271" y="376735"/>
                </a:moveTo>
                <a:lnTo>
                  <a:pt x="575076" y="376540"/>
                </a:lnTo>
                <a:cubicBezTo>
                  <a:pt x="574302" y="375956"/>
                  <a:pt x="574302" y="374981"/>
                  <a:pt x="575076" y="374201"/>
                </a:cubicBezTo>
                <a:cubicBezTo>
                  <a:pt x="575658" y="373617"/>
                  <a:pt x="577018" y="373617"/>
                  <a:pt x="577214" y="372447"/>
                </a:cubicBezTo>
                <a:cubicBezTo>
                  <a:pt x="576436" y="371668"/>
                  <a:pt x="576049" y="372058"/>
                  <a:pt x="575271" y="371668"/>
                </a:cubicBezTo>
                <a:cubicBezTo>
                  <a:pt x="574689" y="371473"/>
                  <a:pt x="574302" y="370888"/>
                  <a:pt x="574302" y="369914"/>
                </a:cubicBezTo>
                <a:cubicBezTo>
                  <a:pt x="571973" y="370498"/>
                  <a:pt x="571195" y="374007"/>
                  <a:pt x="569257" y="372642"/>
                </a:cubicBezTo>
                <a:cubicBezTo>
                  <a:pt x="568092" y="371863"/>
                  <a:pt x="568675" y="370888"/>
                  <a:pt x="569061" y="369719"/>
                </a:cubicBezTo>
                <a:cubicBezTo>
                  <a:pt x="569257" y="369134"/>
                  <a:pt x="570030" y="366990"/>
                  <a:pt x="569448" y="366406"/>
                </a:cubicBezTo>
                <a:cubicBezTo>
                  <a:pt x="568288" y="367380"/>
                  <a:pt x="568479" y="368160"/>
                  <a:pt x="566732" y="367965"/>
                </a:cubicBezTo>
                <a:cubicBezTo>
                  <a:pt x="566928" y="368549"/>
                  <a:pt x="567314" y="369329"/>
                  <a:pt x="567510" y="369914"/>
                </a:cubicBezTo>
                <a:cubicBezTo>
                  <a:pt x="567706" y="370498"/>
                  <a:pt x="567897" y="371278"/>
                  <a:pt x="568092" y="371863"/>
                </a:cubicBezTo>
                <a:cubicBezTo>
                  <a:pt x="568866" y="373812"/>
                  <a:pt x="567314" y="373617"/>
                  <a:pt x="567897" y="374786"/>
                </a:cubicBezTo>
                <a:cubicBezTo>
                  <a:pt x="568283" y="375566"/>
                  <a:pt x="569061" y="374591"/>
                  <a:pt x="569448" y="377125"/>
                </a:cubicBezTo>
                <a:cubicBezTo>
                  <a:pt x="569644" y="379269"/>
                  <a:pt x="570030" y="381218"/>
                  <a:pt x="571004" y="383167"/>
                </a:cubicBezTo>
                <a:cubicBezTo>
                  <a:pt x="572942" y="387259"/>
                  <a:pt x="577018" y="389208"/>
                  <a:pt x="580317" y="385700"/>
                </a:cubicBezTo>
                <a:cubicBezTo>
                  <a:pt x="581285" y="384726"/>
                  <a:pt x="582064" y="383362"/>
                  <a:pt x="583424" y="384141"/>
                </a:cubicBezTo>
                <a:cubicBezTo>
                  <a:pt x="584006" y="384531"/>
                  <a:pt x="584006" y="385310"/>
                  <a:pt x="585362" y="386090"/>
                </a:cubicBezTo>
                <a:cubicBezTo>
                  <a:pt x="585558" y="386285"/>
                  <a:pt x="585944" y="386480"/>
                  <a:pt x="586140" y="386480"/>
                </a:cubicBezTo>
                <a:cubicBezTo>
                  <a:pt x="587305" y="387065"/>
                  <a:pt x="588856" y="387259"/>
                  <a:pt x="590407" y="387259"/>
                </a:cubicBezTo>
                <a:cubicBezTo>
                  <a:pt x="591963" y="387065"/>
                  <a:pt x="593319" y="386480"/>
                  <a:pt x="594097" y="385700"/>
                </a:cubicBezTo>
                <a:cubicBezTo>
                  <a:pt x="595262" y="384531"/>
                  <a:pt x="595648" y="383362"/>
                  <a:pt x="597009" y="383751"/>
                </a:cubicBezTo>
                <a:cubicBezTo>
                  <a:pt x="597782" y="383946"/>
                  <a:pt x="597782" y="384531"/>
                  <a:pt x="598173" y="385116"/>
                </a:cubicBezTo>
                <a:cubicBezTo>
                  <a:pt x="599725" y="387844"/>
                  <a:pt x="603409" y="389598"/>
                  <a:pt x="606708" y="389208"/>
                </a:cubicBezTo>
                <a:cubicBezTo>
                  <a:pt x="608650" y="389014"/>
                  <a:pt x="609037" y="388429"/>
                  <a:pt x="610397" y="387844"/>
                </a:cubicBezTo>
                <a:cubicBezTo>
                  <a:pt x="609037" y="387065"/>
                  <a:pt x="609619" y="387844"/>
                  <a:pt x="607099" y="388039"/>
                </a:cubicBezTo>
                <a:cubicBezTo>
                  <a:pt x="603801" y="388234"/>
                  <a:pt x="600307" y="386870"/>
                  <a:pt x="598756" y="384141"/>
                </a:cubicBezTo>
                <a:cubicBezTo>
                  <a:pt x="597782" y="382582"/>
                  <a:pt x="597009" y="378489"/>
                  <a:pt x="599338" y="378489"/>
                </a:cubicBezTo>
                <a:cubicBezTo>
                  <a:pt x="600693" y="378489"/>
                  <a:pt x="600693" y="379659"/>
                  <a:pt x="601276" y="380633"/>
                </a:cubicBezTo>
                <a:cubicBezTo>
                  <a:pt x="601662" y="381413"/>
                  <a:pt x="602827" y="382777"/>
                  <a:pt x="603605" y="381802"/>
                </a:cubicBezTo>
                <a:cubicBezTo>
                  <a:pt x="603605" y="381802"/>
                  <a:pt x="602440" y="380243"/>
                  <a:pt x="603801" y="379269"/>
                </a:cubicBezTo>
                <a:cubicBezTo>
                  <a:pt x="604966" y="378489"/>
                  <a:pt x="605934" y="379659"/>
                  <a:pt x="606708" y="379074"/>
                </a:cubicBezTo>
                <a:cubicBezTo>
                  <a:pt x="606903" y="378489"/>
                  <a:pt x="606517" y="378099"/>
                  <a:pt x="605934" y="377904"/>
                </a:cubicBezTo>
                <a:cubicBezTo>
                  <a:pt x="604187" y="377710"/>
                  <a:pt x="603992" y="376345"/>
                  <a:pt x="604574" y="375566"/>
                </a:cubicBezTo>
                <a:cubicBezTo>
                  <a:pt x="604966" y="374981"/>
                  <a:pt x="605548" y="374981"/>
                  <a:pt x="605548" y="374396"/>
                </a:cubicBezTo>
                <a:cubicBezTo>
                  <a:pt x="604966" y="373617"/>
                  <a:pt x="603801" y="374201"/>
                  <a:pt x="603219" y="374591"/>
                </a:cubicBezTo>
                <a:cubicBezTo>
                  <a:pt x="602245" y="375176"/>
                  <a:pt x="601472" y="374981"/>
                  <a:pt x="600889" y="374201"/>
                </a:cubicBezTo>
                <a:cubicBezTo>
                  <a:pt x="599529" y="372058"/>
                  <a:pt x="603219" y="371473"/>
                  <a:pt x="602636" y="369914"/>
                </a:cubicBezTo>
                <a:cubicBezTo>
                  <a:pt x="602054" y="369719"/>
                  <a:pt x="601858" y="370109"/>
                  <a:pt x="601080" y="369914"/>
                </a:cubicBezTo>
                <a:cubicBezTo>
                  <a:pt x="599529" y="369329"/>
                  <a:pt x="600111" y="367770"/>
                  <a:pt x="600111" y="367575"/>
                </a:cubicBezTo>
                <a:cubicBezTo>
                  <a:pt x="600111" y="366990"/>
                  <a:pt x="599920" y="366406"/>
                  <a:pt x="599338" y="366601"/>
                </a:cubicBezTo>
                <a:cubicBezTo>
                  <a:pt x="598560" y="366990"/>
                  <a:pt x="598946" y="368160"/>
                  <a:pt x="597978" y="368744"/>
                </a:cubicBezTo>
                <a:cubicBezTo>
                  <a:pt x="597009" y="369329"/>
                  <a:pt x="596231" y="368744"/>
                  <a:pt x="595844" y="367965"/>
                </a:cubicBezTo>
                <a:cubicBezTo>
                  <a:pt x="594870" y="368355"/>
                  <a:pt x="595452" y="369914"/>
                  <a:pt x="595844" y="370498"/>
                </a:cubicBezTo>
                <a:cubicBezTo>
                  <a:pt x="596426" y="371473"/>
                  <a:pt x="595844" y="372447"/>
                  <a:pt x="595066" y="372642"/>
                </a:cubicBezTo>
                <a:cubicBezTo>
                  <a:pt x="593901" y="373227"/>
                  <a:pt x="593319" y="372253"/>
                  <a:pt x="592932" y="371863"/>
                </a:cubicBezTo>
                <a:cubicBezTo>
                  <a:pt x="592546" y="371473"/>
                  <a:pt x="591381" y="370498"/>
                  <a:pt x="590799" y="371278"/>
                </a:cubicBezTo>
                <a:cubicBezTo>
                  <a:pt x="590799" y="371863"/>
                  <a:pt x="591381" y="371863"/>
                  <a:pt x="591381" y="372642"/>
                </a:cubicBezTo>
                <a:cubicBezTo>
                  <a:pt x="591381" y="373227"/>
                  <a:pt x="591185" y="373812"/>
                  <a:pt x="590799" y="374007"/>
                </a:cubicBezTo>
                <a:cubicBezTo>
                  <a:pt x="590407" y="374396"/>
                  <a:pt x="589825" y="374396"/>
                  <a:pt x="589242" y="374201"/>
                </a:cubicBezTo>
                <a:cubicBezTo>
                  <a:pt x="588660" y="374007"/>
                  <a:pt x="588078" y="374396"/>
                  <a:pt x="588274" y="374981"/>
                </a:cubicBezTo>
                <a:cubicBezTo>
                  <a:pt x="589052" y="375566"/>
                  <a:pt x="590216" y="374981"/>
                  <a:pt x="590799" y="375956"/>
                </a:cubicBezTo>
                <a:cubicBezTo>
                  <a:pt x="591768" y="377320"/>
                  <a:pt x="590407" y="378099"/>
                  <a:pt x="590407" y="378489"/>
                </a:cubicBezTo>
                <a:cubicBezTo>
                  <a:pt x="590603" y="378879"/>
                  <a:pt x="591381" y="379074"/>
                  <a:pt x="591963" y="378879"/>
                </a:cubicBezTo>
                <a:cubicBezTo>
                  <a:pt x="593128" y="378489"/>
                  <a:pt x="593515" y="377320"/>
                  <a:pt x="594483" y="377320"/>
                </a:cubicBezTo>
                <a:cubicBezTo>
                  <a:pt x="595066" y="377125"/>
                  <a:pt x="595648" y="377515"/>
                  <a:pt x="595844" y="377904"/>
                </a:cubicBezTo>
                <a:cubicBezTo>
                  <a:pt x="596617" y="378684"/>
                  <a:pt x="596035" y="380048"/>
                  <a:pt x="595648" y="381023"/>
                </a:cubicBezTo>
                <a:cubicBezTo>
                  <a:pt x="593901" y="385505"/>
                  <a:pt x="589052" y="386480"/>
                  <a:pt x="584975" y="384141"/>
                </a:cubicBezTo>
                <a:cubicBezTo>
                  <a:pt x="584197" y="383751"/>
                  <a:pt x="584197" y="383556"/>
                  <a:pt x="583615" y="383556"/>
                </a:cubicBezTo>
                <a:cubicBezTo>
                  <a:pt x="582842" y="383751"/>
                  <a:pt x="582646" y="383556"/>
                  <a:pt x="581868" y="383556"/>
                </a:cubicBezTo>
                <a:cubicBezTo>
                  <a:pt x="578765" y="386870"/>
                  <a:pt x="574107" y="386675"/>
                  <a:pt x="571391" y="382192"/>
                </a:cubicBezTo>
                <a:cubicBezTo>
                  <a:pt x="570613" y="381023"/>
                  <a:pt x="568092" y="375371"/>
                  <a:pt x="571195" y="375176"/>
                </a:cubicBezTo>
                <a:cubicBezTo>
                  <a:pt x="571777" y="375176"/>
                  <a:pt x="572169" y="375371"/>
                  <a:pt x="572555" y="375761"/>
                </a:cubicBezTo>
                <a:cubicBezTo>
                  <a:pt x="573138" y="376345"/>
                  <a:pt x="574107" y="376735"/>
                  <a:pt x="575271" y="376735"/>
                </a:cubicBezTo>
                <a:cubicBezTo>
                  <a:pt x="575271" y="376735"/>
                  <a:pt x="575467" y="376735"/>
                  <a:pt x="575271" y="376735"/>
                </a:cubicBezTo>
                <a:close/>
                <a:moveTo>
                  <a:pt x="607682" y="372058"/>
                </a:moveTo>
                <a:cubicBezTo>
                  <a:pt x="607486" y="371278"/>
                  <a:pt x="607099" y="370304"/>
                  <a:pt x="606903" y="369524"/>
                </a:cubicBezTo>
                <a:cubicBezTo>
                  <a:pt x="606708" y="368744"/>
                  <a:pt x="606321" y="367770"/>
                  <a:pt x="606130" y="366990"/>
                </a:cubicBezTo>
                <a:cubicBezTo>
                  <a:pt x="605739" y="367185"/>
                  <a:pt x="604966" y="367575"/>
                  <a:pt x="604770" y="367770"/>
                </a:cubicBezTo>
                <a:cubicBezTo>
                  <a:pt x="605548" y="368355"/>
                  <a:pt x="605934" y="369524"/>
                  <a:pt x="605739" y="371083"/>
                </a:cubicBezTo>
                <a:cubicBezTo>
                  <a:pt x="606708" y="371473"/>
                  <a:pt x="606903" y="371668"/>
                  <a:pt x="607682" y="372058"/>
                </a:cubicBezTo>
                <a:close/>
                <a:moveTo>
                  <a:pt x="668616" y="372058"/>
                </a:moveTo>
                <a:cubicBezTo>
                  <a:pt x="674244" y="366406"/>
                  <a:pt x="679289" y="360364"/>
                  <a:pt x="684139" y="353737"/>
                </a:cubicBezTo>
                <a:cubicBezTo>
                  <a:pt x="685303" y="352178"/>
                  <a:pt x="686468" y="350619"/>
                  <a:pt x="687437" y="349060"/>
                </a:cubicBezTo>
                <a:lnTo>
                  <a:pt x="688411" y="347696"/>
                </a:lnTo>
                <a:cubicBezTo>
                  <a:pt x="689184" y="346526"/>
                  <a:pt x="690158" y="345357"/>
                  <a:pt x="690740" y="344188"/>
                </a:cubicBezTo>
                <a:lnTo>
                  <a:pt x="690544" y="343993"/>
                </a:lnTo>
                <a:cubicBezTo>
                  <a:pt x="690158" y="344382"/>
                  <a:pt x="689576" y="345357"/>
                  <a:pt x="689380" y="345747"/>
                </a:cubicBezTo>
                <a:lnTo>
                  <a:pt x="685695" y="351009"/>
                </a:lnTo>
                <a:cubicBezTo>
                  <a:pt x="683366" y="354127"/>
                  <a:pt x="680258" y="358220"/>
                  <a:pt x="677738" y="361338"/>
                </a:cubicBezTo>
                <a:cubicBezTo>
                  <a:pt x="677346" y="361923"/>
                  <a:pt x="676764" y="362508"/>
                  <a:pt x="676378" y="363092"/>
                </a:cubicBezTo>
                <a:cubicBezTo>
                  <a:pt x="676182" y="363287"/>
                  <a:pt x="675991" y="363677"/>
                  <a:pt x="675599" y="363872"/>
                </a:cubicBezTo>
                <a:cubicBezTo>
                  <a:pt x="675409" y="364067"/>
                  <a:pt x="675213" y="364457"/>
                  <a:pt x="675022" y="364652"/>
                </a:cubicBezTo>
                <a:cubicBezTo>
                  <a:pt x="672883" y="367185"/>
                  <a:pt x="670554" y="369719"/>
                  <a:pt x="668421" y="372058"/>
                </a:cubicBezTo>
                <a:cubicBezTo>
                  <a:pt x="666869" y="373812"/>
                  <a:pt x="665318" y="375371"/>
                  <a:pt x="663762" y="376930"/>
                </a:cubicBezTo>
                <a:cubicBezTo>
                  <a:pt x="665122" y="375371"/>
                  <a:pt x="666869" y="373812"/>
                  <a:pt x="668616" y="372058"/>
                </a:cubicBezTo>
                <a:close/>
                <a:moveTo>
                  <a:pt x="702186" y="377904"/>
                </a:moveTo>
                <a:cubicBezTo>
                  <a:pt x="701800" y="376735"/>
                  <a:pt x="701413" y="375761"/>
                  <a:pt x="700831" y="374591"/>
                </a:cubicBezTo>
                <a:cubicBezTo>
                  <a:pt x="698888" y="370109"/>
                  <a:pt x="696754" y="366406"/>
                  <a:pt x="693652" y="362703"/>
                </a:cubicBezTo>
                <a:cubicBezTo>
                  <a:pt x="692874" y="361728"/>
                  <a:pt x="692096" y="360949"/>
                  <a:pt x="691513" y="360169"/>
                </a:cubicBezTo>
                <a:cubicBezTo>
                  <a:pt x="690740" y="359194"/>
                  <a:pt x="690349" y="359000"/>
                  <a:pt x="689766" y="358415"/>
                </a:cubicBezTo>
                <a:cubicBezTo>
                  <a:pt x="689576" y="358220"/>
                  <a:pt x="689380" y="358025"/>
                  <a:pt x="689184" y="357830"/>
                </a:cubicBezTo>
                <a:cubicBezTo>
                  <a:pt x="688602" y="357440"/>
                  <a:pt x="687050" y="356076"/>
                  <a:pt x="686468" y="355881"/>
                </a:cubicBezTo>
                <a:cubicBezTo>
                  <a:pt x="686468" y="355881"/>
                  <a:pt x="679485" y="364846"/>
                  <a:pt x="677929" y="366601"/>
                </a:cubicBezTo>
                <a:lnTo>
                  <a:pt x="672497" y="372642"/>
                </a:lnTo>
                <a:lnTo>
                  <a:pt x="676378" y="378489"/>
                </a:lnTo>
                <a:cubicBezTo>
                  <a:pt x="676764" y="379074"/>
                  <a:pt x="677346" y="380048"/>
                  <a:pt x="677542" y="380438"/>
                </a:cubicBezTo>
                <a:lnTo>
                  <a:pt x="681619" y="379269"/>
                </a:lnTo>
                <a:cubicBezTo>
                  <a:pt x="687050" y="377710"/>
                  <a:pt x="693260" y="377125"/>
                  <a:pt x="699084" y="377515"/>
                </a:cubicBezTo>
                <a:cubicBezTo>
                  <a:pt x="699666" y="377710"/>
                  <a:pt x="701604" y="377904"/>
                  <a:pt x="702186" y="377904"/>
                </a:cubicBezTo>
                <a:close/>
                <a:moveTo>
                  <a:pt x="638731" y="398369"/>
                </a:moveTo>
                <a:cubicBezTo>
                  <a:pt x="639700" y="398563"/>
                  <a:pt x="640865" y="398758"/>
                  <a:pt x="641834" y="398563"/>
                </a:cubicBezTo>
                <a:cubicBezTo>
                  <a:pt x="643385" y="398563"/>
                  <a:pt x="643581" y="398174"/>
                  <a:pt x="644550" y="397979"/>
                </a:cubicBezTo>
                <a:cubicBezTo>
                  <a:pt x="644359" y="397784"/>
                  <a:pt x="644163" y="397394"/>
                  <a:pt x="643777" y="397394"/>
                </a:cubicBezTo>
                <a:cubicBezTo>
                  <a:pt x="638731" y="397784"/>
                  <a:pt x="634268" y="395640"/>
                  <a:pt x="632712" y="392132"/>
                </a:cubicBezTo>
                <a:cubicBezTo>
                  <a:pt x="631939" y="390573"/>
                  <a:pt x="631743" y="387065"/>
                  <a:pt x="633490" y="386480"/>
                </a:cubicBezTo>
                <a:cubicBezTo>
                  <a:pt x="634073" y="386285"/>
                  <a:pt x="634655" y="386480"/>
                  <a:pt x="635041" y="386675"/>
                </a:cubicBezTo>
                <a:cubicBezTo>
                  <a:pt x="635433" y="386870"/>
                  <a:pt x="635624" y="387259"/>
                  <a:pt x="635820" y="387844"/>
                </a:cubicBezTo>
                <a:cubicBezTo>
                  <a:pt x="636206" y="388624"/>
                  <a:pt x="636788" y="389793"/>
                  <a:pt x="637567" y="389988"/>
                </a:cubicBezTo>
                <a:cubicBezTo>
                  <a:pt x="637371" y="389598"/>
                  <a:pt x="636984" y="389014"/>
                  <a:pt x="637180" y="388429"/>
                </a:cubicBezTo>
                <a:cubicBezTo>
                  <a:pt x="637371" y="388039"/>
                  <a:pt x="637757" y="387649"/>
                  <a:pt x="638149" y="387454"/>
                </a:cubicBezTo>
                <a:cubicBezTo>
                  <a:pt x="639118" y="387065"/>
                  <a:pt x="640669" y="388234"/>
                  <a:pt x="641447" y="387259"/>
                </a:cubicBezTo>
                <a:cubicBezTo>
                  <a:pt x="641643" y="386285"/>
                  <a:pt x="640669" y="385895"/>
                  <a:pt x="640283" y="385311"/>
                </a:cubicBezTo>
                <a:cubicBezTo>
                  <a:pt x="639504" y="384141"/>
                  <a:pt x="640669" y="383362"/>
                  <a:pt x="640669" y="383167"/>
                </a:cubicBezTo>
                <a:cubicBezTo>
                  <a:pt x="639700" y="382582"/>
                  <a:pt x="637757" y="382972"/>
                  <a:pt x="636788" y="383167"/>
                </a:cubicBezTo>
                <a:cubicBezTo>
                  <a:pt x="636206" y="383362"/>
                  <a:pt x="635624" y="383751"/>
                  <a:pt x="635041" y="383556"/>
                </a:cubicBezTo>
                <a:cubicBezTo>
                  <a:pt x="634459" y="383362"/>
                  <a:pt x="634073" y="382972"/>
                  <a:pt x="633877" y="382387"/>
                </a:cubicBezTo>
                <a:cubicBezTo>
                  <a:pt x="633490" y="381023"/>
                  <a:pt x="634851" y="380438"/>
                  <a:pt x="635624" y="379853"/>
                </a:cubicBezTo>
                <a:cubicBezTo>
                  <a:pt x="636206" y="379464"/>
                  <a:pt x="637567" y="378489"/>
                  <a:pt x="637757" y="377515"/>
                </a:cubicBezTo>
                <a:cubicBezTo>
                  <a:pt x="637175" y="377320"/>
                  <a:pt x="636598" y="377515"/>
                  <a:pt x="636015" y="377125"/>
                </a:cubicBezTo>
                <a:cubicBezTo>
                  <a:pt x="634655" y="376150"/>
                  <a:pt x="636015" y="375176"/>
                  <a:pt x="635237" y="373617"/>
                </a:cubicBezTo>
                <a:cubicBezTo>
                  <a:pt x="634459" y="372252"/>
                  <a:pt x="633294" y="372447"/>
                  <a:pt x="632521" y="373227"/>
                </a:cubicBezTo>
                <a:cubicBezTo>
                  <a:pt x="631939" y="373617"/>
                  <a:pt x="631939" y="374007"/>
                  <a:pt x="631743" y="374591"/>
                </a:cubicBezTo>
                <a:cubicBezTo>
                  <a:pt x="631547" y="374981"/>
                  <a:pt x="630965" y="375371"/>
                  <a:pt x="630192" y="375371"/>
                </a:cubicBezTo>
                <a:cubicBezTo>
                  <a:pt x="629414" y="375371"/>
                  <a:pt x="629223" y="374786"/>
                  <a:pt x="628641" y="374786"/>
                </a:cubicBezTo>
                <a:cubicBezTo>
                  <a:pt x="628249" y="376930"/>
                  <a:pt x="630192" y="379074"/>
                  <a:pt x="629805" y="380243"/>
                </a:cubicBezTo>
                <a:cubicBezTo>
                  <a:pt x="629610" y="380828"/>
                  <a:pt x="629223" y="381218"/>
                  <a:pt x="628641" y="381413"/>
                </a:cubicBezTo>
                <a:cubicBezTo>
                  <a:pt x="626502" y="381997"/>
                  <a:pt x="626502" y="378294"/>
                  <a:pt x="623204" y="377904"/>
                </a:cubicBezTo>
                <a:cubicBezTo>
                  <a:pt x="623595" y="380828"/>
                  <a:pt x="621070" y="379464"/>
                  <a:pt x="620488" y="380828"/>
                </a:cubicBezTo>
                <a:cubicBezTo>
                  <a:pt x="620488" y="381997"/>
                  <a:pt x="622431" y="381997"/>
                  <a:pt x="623013" y="382777"/>
                </a:cubicBezTo>
                <a:cubicBezTo>
                  <a:pt x="623595" y="383362"/>
                  <a:pt x="623595" y="384336"/>
                  <a:pt x="623013" y="385116"/>
                </a:cubicBezTo>
                <a:lnTo>
                  <a:pt x="622431" y="385505"/>
                </a:lnTo>
                <a:cubicBezTo>
                  <a:pt x="623204" y="385505"/>
                  <a:pt x="623595" y="385505"/>
                  <a:pt x="624178" y="385116"/>
                </a:cubicBezTo>
                <a:cubicBezTo>
                  <a:pt x="624755" y="384921"/>
                  <a:pt x="624951" y="384531"/>
                  <a:pt x="625337" y="384336"/>
                </a:cubicBezTo>
                <a:cubicBezTo>
                  <a:pt x="626698" y="383556"/>
                  <a:pt x="629223" y="384921"/>
                  <a:pt x="626502" y="388429"/>
                </a:cubicBezTo>
                <a:cubicBezTo>
                  <a:pt x="623786" y="392132"/>
                  <a:pt x="618159" y="391547"/>
                  <a:pt x="614474" y="389403"/>
                </a:cubicBezTo>
                <a:cubicBezTo>
                  <a:pt x="612335" y="388234"/>
                  <a:pt x="613309" y="388039"/>
                  <a:pt x="611758" y="388234"/>
                </a:cubicBezTo>
                <a:cubicBezTo>
                  <a:pt x="612531" y="389014"/>
                  <a:pt x="612727" y="389793"/>
                  <a:pt x="615443" y="391352"/>
                </a:cubicBezTo>
                <a:cubicBezTo>
                  <a:pt x="619323" y="393301"/>
                  <a:pt x="625147" y="393691"/>
                  <a:pt x="627667" y="389403"/>
                </a:cubicBezTo>
                <a:cubicBezTo>
                  <a:pt x="628058" y="388624"/>
                  <a:pt x="628249" y="387844"/>
                  <a:pt x="629414" y="387844"/>
                </a:cubicBezTo>
                <a:cubicBezTo>
                  <a:pt x="630388" y="387844"/>
                  <a:pt x="631161" y="388624"/>
                  <a:pt x="630965" y="389598"/>
                </a:cubicBezTo>
                <a:cubicBezTo>
                  <a:pt x="630774" y="390768"/>
                  <a:pt x="630774" y="391547"/>
                  <a:pt x="631161" y="392717"/>
                </a:cubicBezTo>
                <a:cubicBezTo>
                  <a:pt x="632130" y="395835"/>
                  <a:pt x="635624" y="397784"/>
                  <a:pt x="638731" y="398369"/>
                </a:cubicBezTo>
                <a:close/>
                <a:moveTo>
                  <a:pt x="609429" y="376930"/>
                </a:moveTo>
                <a:cubicBezTo>
                  <a:pt x="609429" y="376540"/>
                  <a:pt x="608650" y="374981"/>
                  <a:pt x="608455" y="374786"/>
                </a:cubicBezTo>
                <a:lnTo>
                  <a:pt x="608264" y="375566"/>
                </a:lnTo>
                <a:cubicBezTo>
                  <a:pt x="608455" y="375761"/>
                  <a:pt x="608846" y="376150"/>
                  <a:pt x="609429" y="376930"/>
                </a:cubicBezTo>
                <a:close/>
                <a:moveTo>
                  <a:pt x="609429" y="376930"/>
                </a:moveTo>
                <a:cubicBezTo>
                  <a:pt x="609619" y="378099"/>
                  <a:pt x="610202" y="378879"/>
                  <a:pt x="609429" y="380633"/>
                </a:cubicBezTo>
                <a:cubicBezTo>
                  <a:pt x="608650" y="381997"/>
                  <a:pt x="607682" y="381997"/>
                  <a:pt x="606708" y="382387"/>
                </a:cubicBezTo>
                <a:cubicBezTo>
                  <a:pt x="606517" y="383362"/>
                  <a:pt x="605739" y="384336"/>
                  <a:pt x="604966" y="384726"/>
                </a:cubicBezTo>
                <a:cubicBezTo>
                  <a:pt x="604966" y="384726"/>
                  <a:pt x="604966" y="384726"/>
                  <a:pt x="605156" y="384726"/>
                </a:cubicBezTo>
                <a:cubicBezTo>
                  <a:pt x="605739" y="384921"/>
                  <a:pt x="607099" y="384921"/>
                  <a:pt x="607682" y="384726"/>
                </a:cubicBezTo>
                <a:cubicBezTo>
                  <a:pt x="608846" y="384531"/>
                  <a:pt x="609429" y="384141"/>
                  <a:pt x="609815" y="384141"/>
                </a:cubicBezTo>
                <a:cubicBezTo>
                  <a:pt x="611176" y="383946"/>
                  <a:pt x="610980" y="385116"/>
                  <a:pt x="611758" y="384921"/>
                </a:cubicBezTo>
                <a:cubicBezTo>
                  <a:pt x="612727" y="384726"/>
                  <a:pt x="612340" y="384141"/>
                  <a:pt x="613892" y="385116"/>
                </a:cubicBezTo>
                <a:cubicBezTo>
                  <a:pt x="613500" y="384531"/>
                  <a:pt x="613113" y="383751"/>
                  <a:pt x="612727" y="383167"/>
                </a:cubicBezTo>
                <a:lnTo>
                  <a:pt x="610593" y="379074"/>
                </a:lnTo>
                <a:cubicBezTo>
                  <a:pt x="610202" y="378489"/>
                  <a:pt x="609815" y="377320"/>
                  <a:pt x="609429" y="376930"/>
                </a:cubicBezTo>
                <a:close/>
                <a:moveTo>
                  <a:pt x="578183" y="380243"/>
                </a:moveTo>
                <a:cubicBezTo>
                  <a:pt x="577405" y="379659"/>
                  <a:pt x="577601" y="379464"/>
                  <a:pt x="577018" y="379659"/>
                </a:cubicBezTo>
                <a:cubicBezTo>
                  <a:pt x="575467" y="380243"/>
                  <a:pt x="574885" y="379853"/>
                  <a:pt x="573524" y="379659"/>
                </a:cubicBezTo>
                <a:cubicBezTo>
                  <a:pt x="575076" y="383556"/>
                  <a:pt x="578379" y="382972"/>
                  <a:pt x="579543" y="381413"/>
                </a:cubicBezTo>
                <a:lnTo>
                  <a:pt x="578183" y="380243"/>
                </a:lnTo>
                <a:close/>
                <a:moveTo>
                  <a:pt x="674631" y="381802"/>
                </a:moveTo>
                <a:cubicBezTo>
                  <a:pt x="674440" y="381023"/>
                  <a:pt x="670554" y="375566"/>
                  <a:pt x="670168" y="374981"/>
                </a:cubicBezTo>
                <a:cubicBezTo>
                  <a:pt x="669003" y="376150"/>
                  <a:pt x="668034" y="377125"/>
                  <a:pt x="666869" y="378294"/>
                </a:cubicBezTo>
                <a:lnTo>
                  <a:pt x="663375" y="381413"/>
                </a:lnTo>
                <a:lnTo>
                  <a:pt x="664736" y="383946"/>
                </a:lnTo>
                <a:cubicBezTo>
                  <a:pt x="666091" y="383556"/>
                  <a:pt x="667256" y="383362"/>
                  <a:pt x="668616" y="384336"/>
                </a:cubicBezTo>
                <a:cubicBezTo>
                  <a:pt x="668807" y="384336"/>
                  <a:pt x="668807" y="384531"/>
                  <a:pt x="668807" y="384531"/>
                </a:cubicBezTo>
                <a:lnTo>
                  <a:pt x="669003" y="384726"/>
                </a:lnTo>
                <a:cubicBezTo>
                  <a:pt x="669972" y="384141"/>
                  <a:pt x="670750" y="383751"/>
                  <a:pt x="671719" y="383167"/>
                </a:cubicBezTo>
                <a:cubicBezTo>
                  <a:pt x="672497" y="382582"/>
                  <a:pt x="673662" y="381997"/>
                  <a:pt x="674631" y="381802"/>
                </a:cubicBezTo>
                <a:close/>
                <a:moveTo>
                  <a:pt x="713441" y="384921"/>
                </a:moveTo>
                <a:cubicBezTo>
                  <a:pt x="712859" y="384336"/>
                  <a:pt x="708205" y="382387"/>
                  <a:pt x="706845" y="381997"/>
                </a:cubicBezTo>
                <a:cubicBezTo>
                  <a:pt x="707041" y="383362"/>
                  <a:pt x="707427" y="384921"/>
                  <a:pt x="707623" y="386480"/>
                </a:cubicBezTo>
                <a:cubicBezTo>
                  <a:pt x="707814" y="388234"/>
                  <a:pt x="707814" y="389598"/>
                  <a:pt x="707814" y="391352"/>
                </a:cubicBezTo>
                <a:cubicBezTo>
                  <a:pt x="708010" y="391157"/>
                  <a:pt x="708010" y="391157"/>
                  <a:pt x="708205" y="390962"/>
                </a:cubicBezTo>
                <a:lnTo>
                  <a:pt x="709370" y="389793"/>
                </a:lnTo>
                <a:cubicBezTo>
                  <a:pt x="709757" y="389403"/>
                  <a:pt x="710535" y="388624"/>
                  <a:pt x="710726" y="388234"/>
                </a:cubicBezTo>
                <a:cubicBezTo>
                  <a:pt x="710921" y="388039"/>
                  <a:pt x="711308" y="387649"/>
                  <a:pt x="711504" y="387454"/>
                </a:cubicBezTo>
                <a:cubicBezTo>
                  <a:pt x="711699" y="387065"/>
                  <a:pt x="711890" y="386870"/>
                  <a:pt x="712086" y="386675"/>
                </a:cubicBezTo>
                <a:cubicBezTo>
                  <a:pt x="712473" y="386090"/>
                  <a:pt x="713055" y="385505"/>
                  <a:pt x="713441" y="384921"/>
                </a:cubicBezTo>
                <a:close/>
                <a:moveTo>
                  <a:pt x="694621" y="401877"/>
                </a:moveTo>
                <a:cubicBezTo>
                  <a:pt x="695394" y="401682"/>
                  <a:pt x="698501" y="399343"/>
                  <a:pt x="699084" y="398953"/>
                </a:cubicBezTo>
                <a:cubicBezTo>
                  <a:pt x="699857" y="398369"/>
                  <a:pt x="702578" y="396420"/>
                  <a:pt x="703160" y="395640"/>
                </a:cubicBezTo>
                <a:cubicBezTo>
                  <a:pt x="705294" y="392717"/>
                  <a:pt x="704516" y="386675"/>
                  <a:pt x="703742" y="382972"/>
                </a:cubicBezTo>
                <a:cubicBezTo>
                  <a:pt x="703351" y="381023"/>
                  <a:pt x="703351" y="381218"/>
                  <a:pt x="702578" y="381218"/>
                </a:cubicBezTo>
                <a:cubicBezTo>
                  <a:pt x="696754" y="380243"/>
                  <a:pt x="690544" y="380438"/>
                  <a:pt x="684917" y="381802"/>
                </a:cubicBezTo>
                <a:cubicBezTo>
                  <a:pt x="683752" y="381997"/>
                  <a:pt x="680067" y="382972"/>
                  <a:pt x="679093" y="383362"/>
                </a:cubicBezTo>
                <a:cubicBezTo>
                  <a:pt x="681809" y="388624"/>
                  <a:pt x="684530" y="393886"/>
                  <a:pt x="684530" y="400317"/>
                </a:cubicBezTo>
                <a:cubicBezTo>
                  <a:pt x="685499" y="399928"/>
                  <a:pt x="686081" y="399928"/>
                  <a:pt x="687050" y="400512"/>
                </a:cubicBezTo>
                <a:cubicBezTo>
                  <a:pt x="687633" y="400902"/>
                  <a:pt x="688411" y="401487"/>
                  <a:pt x="688602" y="402072"/>
                </a:cubicBezTo>
                <a:lnTo>
                  <a:pt x="688797" y="401877"/>
                </a:lnTo>
                <a:cubicBezTo>
                  <a:pt x="688797" y="401877"/>
                  <a:pt x="688797" y="401682"/>
                  <a:pt x="688993" y="401682"/>
                </a:cubicBezTo>
                <a:cubicBezTo>
                  <a:pt x="688993" y="401487"/>
                  <a:pt x="689184" y="401487"/>
                  <a:pt x="689184" y="401292"/>
                </a:cubicBezTo>
                <a:cubicBezTo>
                  <a:pt x="689380" y="401097"/>
                  <a:pt x="689576" y="400902"/>
                  <a:pt x="689766" y="400707"/>
                </a:cubicBezTo>
                <a:cubicBezTo>
                  <a:pt x="691323" y="399538"/>
                  <a:pt x="693843" y="399538"/>
                  <a:pt x="694621" y="401877"/>
                </a:cubicBezTo>
                <a:close/>
                <a:moveTo>
                  <a:pt x="661628" y="384921"/>
                </a:moveTo>
                <a:cubicBezTo>
                  <a:pt x="661437" y="384531"/>
                  <a:pt x="661242" y="383751"/>
                  <a:pt x="660855" y="383556"/>
                </a:cubicBezTo>
                <a:lnTo>
                  <a:pt x="656779" y="386870"/>
                </a:lnTo>
                <a:cubicBezTo>
                  <a:pt x="657748" y="386675"/>
                  <a:pt x="657943" y="386870"/>
                  <a:pt x="658912" y="387065"/>
                </a:cubicBezTo>
                <a:cubicBezTo>
                  <a:pt x="659108" y="386870"/>
                  <a:pt x="659495" y="385700"/>
                  <a:pt x="660659" y="385116"/>
                </a:cubicBezTo>
                <a:lnTo>
                  <a:pt x="661628" y="384921"/>
                </a:lnTo>
                <a:close/>
                <a:moveTo>
                  <a:pt x="681423" y="399928"/>
                </a:moveTo>
                <a:cubicBezTo>
                  <a:pt x="681619" y="397199"/>
                  <a:pt x="680454" y="393691"/>
                  <a:pt x="679485" y="391352"/>
                </a:cubicBezTo>
                <a:cubicBezTo>
                  <a:pt x="678903" y="389988"/>
                  <a:pt x="676960" y="385505"/>
                  <a:pt x="676182" y="384336"/>
                </a:cubicBezTo>
                <a:cubicBezTo>
                  <a:pt x="675409" y="384531"/>
                  <a:pt x="673857" y="385311"/>
                  <a:pt x="673275" y="385700"/>
                </a:cubicBezTo>
                <a:cubicBezTo>
                  <a:pt x="672883" y="385895"/>
                  <a:pt x="672301" y="386090"/>
                  <a:pt x="671915" y="386480"/>
                </a:cubicBezTo>
                <a:lnTo>
                  <a:pt x="670946" y="387065"/>
                </a:lnTo>
                <a:cubicBezTo>
                  <a:pt x="670946" y="387065"/>
                  <a:pt x="670750" y="387065"/>
                  <a:pt x="670750" y="387259"/>
                </a:cubicBezTo>
                <a:cubicBezTo>
                  <a:pt x="670554" y="387454"/>
                  <a:pt x="670750" y="387259"/>
                  <a:pt x="670554" y="387454"/>
                </a:cubicBezTo>
                <a:cubicBezTo>
                  <a:pt x="671136" y="387649"/>
                  <a:pt x="671719" y="388429"/>
                  <a:pt x="671915" y="389208"/>
                </a:cubicBezTo>
                <a:cubicBezTo>
                  <a:pt x="672301" y="390183"/>
                  <a:pt x="672110" y="390962"/>
                  <a:pt x="671719" y="391937"/>
                </a:cubicBezTo>
                <a:cubicBezTo>
                  <a:pt x="671915" y="392132"/>
                  <a:pt x="672110" y="392132"/>
                  <a:pt x="672497" y="392327"/>
                </a:cubicBezTo>
                <a:cubicBezTo>
                  <a:pt x="674631" y="393691"/>
                  <a:pt x="674826" y="396225"/>
                  <a:pt x="673857" y="397394"/>
                </a:cubicBezTo>
                <a:cubicBezTo>
                  <a:pt x="674048" y="397784"/>
                  <a:pt x="674244" y="397979"/>
                  <a:pt x="674244" y="398369"/>
                </a:cubicBezTo>
                <a:cubicBezTo>
                  <a:pt x="675213" y="400707"/>
                  <a:pt x="674048" y="403631"/>
                  <a:pt x="670363" y="403436"/>
                </a:cubicBezTo>
                <a:lnTo>
                  <a:pt x="669972" y="404021"/>
                </a:lnTo>
                <a:cubicBezTo>
                  <a:pt x="668807" y="405385"/>
                  <a:pt x="667647" y="405385"/>
                  <a:pt x="665900" y="405190"/>
                </a:cubicBezTo>
                <a:cubicBezTo>
                  <a:pt x="666674" y="405775"/>
                  <a:pt x="667838" y="406359"/>
                  <a:pt x="669003" y="406554"/>
                </a:cubicBezTo>
                <a:cubicBezTo>
                  <a:pt x="670554" y="406749"/>
                  <a:pt x="671915" y="405969"/>
                  <a:pt x="672497" y="407334"/>
                </a:cubicBezTo>
                <a:cubicBezTo>
                  <a:pt x="672693" y="407724"/>
                  <a:pt x="672693" y="407919"/>
                  <a:pt x="673079" y="407919"/>
                </a:cubicBezTo>
                <a:cubicBezTo>
                  <a:pt x="673466" y="407919"/>
                  <a:pt x="673466" y="407724"/>
                  <a:pt x="673857" y="407529"/>
                </a:cubicBezTo>
                <a:cubicBezTo>
                  <a:pt x="674244" y="407334"/>
                  <a:pt x="675213" y="407139"/>
                  <a:pt x="675599" y="407139"/>
                </a:cubicBezTo>
                <a:cubicBezTo>
                  <a:pt x="675991" y="407139"/>
                  <a:pt x="676182" y="407139"/>
                  <a:pt x="676573" y="406944"/>
                </a:cubicBezTo>
                <a:cubicBezTo>
                  <a:pt x="676764" y="406944"/>
                  <a:pt x="677346" y="406944"/>
                  <a:pt x="677542" y="406749"/>
                </a:cubicBezTo>
                <a:cubicBezTo>
                  <a:pt x="677738" y="406749"/>
                  <a:pt x="677929" y="406359"/>
                  <a:pt x="678125" y="406164"/>
                </a:cubicBezTo>
                <a:cubicBezTo>
                  <a:pt x="678320" y="405969"/>
                  <a:pt x="678511" y="405969"/>
                  <a:pt x="678707" y="405775"/>
                </a:cubicBezTo>
                <a:cubicBezTo>
                  <a:pt x="678511" y="404410"/>
                  <a:pt x="678320" y="402851"/>
                  <a:pt x="679872" y="401877"/>
                </a:cubicBezTo>
                <a:cubicBezTo>
                  <a:pt x="680258" y="401682"/>
                  <a:pt x="680650" y="401487"/>
                  <a:pt x="681036" y="401292"/>
                </a:cubicBezTo>
                <a:lnTo>
                  <a:pt x="681423" y="399928"/>
                </a:lnTo>
                <a:close/>
                <a:moveTo>
                  <a:pt x="670554" y="395835"/>
                </a:moveTo>
                <a:cubicBezTo>
                  <a:pt x="670946" y="395640"/>
                  <a:pt x="671136" y="395835"/>
                  <a:pt x="671136" y="395445"/>
                </a:cubicBezTo>
                <a:cubicBezTo>
                  <a:pt x="671332" y="394471"/>
                  <a:pt x="669585" y="394666"/>
                  <a:pt x="668807" y="394666"/>
                </a:cubicBezTo>
                <a:cubicBezTo>
                  <a:pt x="667838" y="394860"/>
                  <a:pt x="666869" y="394665"/>
                  <a:pt x="666674" y="393886"/>
                </a:cubicBezTo>
                <a:cubicBezTo>
                  <a:pt x="666287" y="392717"/>
                  <a:pt x="666869" y="392132"/>
                  <a:pt x="667647" y="391742"/>
                </a:cubicBezTo>
                <a:cubicBezTo>
                  <a:pt x="668230" y="391352"/>
                  <a:pt x="669199" y="390768"/>
                  <a:pt x="668807" y="389793"/>
                </a:cubicBezTo>
                <a:cubicBezTo>
                  <a:pt x="668230" y="389793"/>
                  <a:pt x="668034" y="390183"/>
                  <a:pt x="667256" y="389793"/>
                </a:cubicBezTo>
                <a:cubicBezTo>
                  <a:pt x="665900" y="389208"/>
                  <a:pt x="666483" y="387649"/>
                  <a:pt x="666483" y="387259"/>
                </a:cubicBezTo>
                <a:cubicBezTo>
                  <a:pt x="666869" y="385895"/>
                  <a:pt x="665509" y="385895"/>
                  <a:pt x="665122" y="387259"/>
                </a:cubicBezTo>
                <a:cubicBezTo>
                  <a:pt x="664736" y="388429"/>
                  <a:pt x="663762" y="388624"/>
                  <a:pt x="662793" y="388234"/>
                </a:cubicBezTo>
                <a:cubicBezTo>
                  <a:pt x="662211" y="388039"/>
                  <a:pt x="662406" y="387454"/>
                  <a:pt x="661628" y="387649"/>
                </a:cubicBezTo>
                <a:cubicBezTo>
                  <a:pt x="661242" y="388624"/>
                  <a:pt x="661628" y="389403"/>
                  <a:pt x="661824" y="390378"/>
                </a:cubicBezTo>
                <a:cubicBezTo>
                  <a:pt x="662020" y="391352"/>
                  <a:pt x="661437" y="392132"/>
                  <a:pt x="660659" y="392132"/>
                </a:cubicBezTo>
                <a:cubicBezTo>
                  <a:pt x="659299" y="392327"/>
                  <a:pt x="659108" y="391352"/>
                  <a:pt x="658717" y="390768"/>
                </a:cubicBezTo>
                <a:cubicBezTo>
                  <a:pt x="658134" y="389598"/>
                  <a:pt x="656970" y="388819"/>
                  <a:pt x="656970" y="389793"/>
                </a:cubicBezTo>
                <a:cubicBezTo>
                  <a:pt x="656970" y="389988"/>
                  <a:pt x="656970" y="389793"/>
                  <a:pt x="656970" y="389988"/>
                </a:cubicBezTo>
                <a:cubicBezTo>
                  <a:pt x="656970" y="390183"/>
                  <a:pt x="657165" y="390183"/>
                  <a:pt x="657165" y="390378"/>
                </a:cubicBezTo>
                <a:cubicBezTo>
                  <a:pt x="657361" y="390573"/>
                  <a:pt x="657361" y="390962"/>
                  <a:pt x="657361" y="391157"/>
                </a:cubicBezTo>
                <a:cubicBezTo>
                  <a:pt x="657361" y="391742"/>
                  <a:pt x="656970" y="392132"/>
                  <a:pt x="656583" y="392327"/>
                </a:cubicBezTo>
                <a:cubicBezTo>
                  <a:pt x="656001" y="392522"/>
                  <a:pt x="655418" y="392522"/>
                  <a:pt x="655032" y="392327"/>
                </a:cubicBezTo>
                <a:cubicBezTo>
                  <a:pt x="653867" y="391547"/>
                  <a:pt x="652898" y="392911"/>
                  <a:pt x="654645" y="393496"/>
                </a:cubicBezTo>
                <a:cubicBezTo>
                  <a:pt x="656001" y="393886"/>
                  <a:pt x="656196" y="394860"/>
                  <a:pt x="655810" y="395835"/>
                </a:cubicBezTo>
                <a:cubicBezTo>
                  <a:pt x="655614" y="396420"/>
                  <a:pt x="655228" y="396420"/>
                  <a:pt x="654645" y="396614"/>
                </a:cubicBezTo>
                <a:cubicBezTo>
                  <a:pt x="654645" y="397394"/>
                  <a:pt x="655418" y="397394"/>
                  <a:pt x="656001" y="397394"/>
                </a:cubicBezTo>
                <a:cubicBezTo>
                  <a:pt x="657748" y="397004"/>
                  <a:pt x="658912" y="395055"/>
                  <a:pt x="660273" y="396420"/>
                </a:cubicBezTo>
                <a:cubicBezTo>
                  <a:pt x="661242" y="397394"/>
                  <a:pt x="660464" y="398563"/>
                  <a:pt x="659881" y="399343"/>
                </a:cubicBezTo>
                <a:cubicBezTo>
                  <a:pt x="657748" y="402266"/>
                  <a:pt x="654063" y="402656"/>
                  <a:pt x="650760" y="401487"/>
                </a:cubicBezTo>
                <a:cubicBezTo>
                  <a:pt x="649791" y="401097"/>
                  <a:pt x="648239" y="400123"/>
                  <a:pt x="647461" y="399538"/>
                </a:cubicBezTo>
                <a:cubicBezTo>
                  <a:pt x="646492" y="398563"/>
                  <a:pt x="646688" y="398369"/>
                  <a:pt x="645524" y="398369"/>
                </a:cubicBezTo>
                <a:cubicBezTo>
                  <a:pt x="645714" y="398758"/>
                  <a:pt x="646106" y="399343"/>
                  <a:pt x="646297" y="399733"/>
                </a:cubicBezTo>
                <a:cubicBezTo>
                  <a:pt x="647075" y="400902"/>
                  <a:pt x="648239" y="402072"/>
                  <a:pt x="649595" y="402656"/>
                </a:cubicBezTo>
                <a:cubicBezTo>
                  <a:pt x="651538" y="403631"/>
                  <a:pt x="654449" y="403826"/>
                  <a:pt x="656583" y="403046"/>
                </a:cubicBezTo>
                <a:cubicBezTo>
                  <a:pt x="657552" y="402656"/>
                  <a:pt x="658526" y="401682"/>
                  <a:pt x="659691" y="402656"/>
                </a:cubicBezTo>
                <a:cubicBezTo>
                  <a:pt x="660273" y="403241"/>
                  <a:pt x="660077" y="403436"/>
                  <a:pt x="660273" y="404215"/>
                </a:cubicBezTo>
                <a:cubicBezTo>
                  <a:pt x="660659" y="408503"/>
                  <a:pt x="665318" y="411232"/>
                  <a:pt x="668616" y="410452"/>
                </a:cubicBezTo>
                <a:cubicBezTo>
                  <a:pt x="669199" y="410257"/>
                  <a:pt x="669781" y="409867"/>
                  <a:pt x="670168" y="409867"/>
                </a:cubicBezTo>
                <a:cubicBezTo>
                  <a:pt x="671915" y="409867"/>
                  <a:pt x="671719" y="411621"/>
                  <a:pt x="671915" y="412401"/>
                </a:cubicBezTo>
                <a:cubicBezTo>
                  <a:pt x="671915" y="412986"/>
                  <a:pt x="672110" y="413571"/>
                  <a:pt x="672301" y="413961"/>
                </a:cubicBezTo>
                <a:cubicBezTo>
                  <a:pt x="673857" y="417859"/>
                  <a:pt x="677542" y="417664"/>
                  <a:pt x="680650" y="416105"/>
                </a:cubicBezTo>
                <a:cubicBezTo>
                  <a:pt x="682201" y="415325"/>
                  <a:pt x="683170" y="414545"/>
                  <a:pt x="684139" y="413376"/>
                </a:cubicBezTo>
                <a:cubicBezTo>
                  <a:pt x="684335" y="413181"/>
                  <a:pt x="684530" y="413181"/>
                  <a:pt x="684721" y="412791"/>
                </a:cubicBezTo>
                <a:cubicBezTo>
                  <a:pt x="684917" y="412596"/>
                  <a:pt x="685113" y="412402"/>
                  <a:pt x="685113" y="412206"/>
                </a:cubicBezTo>
                <a:cubicBezTo>
                  <a:pt x="684917" y="412402"/>
                  <a:pt x="685113" y="412206"/>
                  <a:pt x="684917" y="412401"/>
                </a:cubicBezTo>
                <a:cubicBezTo>
                  <a:pt x="684530" y="412596"/>
                  <a:pt x="684530" y="412986"/>
                  <a:pt x="683752" y="413571"/>
                </a:cubicBezTo>
                <a:cubicBezTo>
                  <a:pt x="682201" y="414935"/>
                  <a:pt x="680067" y="415910"/>
                  <a:pt x="677738" y="415910"/>
                </a:cubicBezTo>
                <a:cubicBezTo>
                  <a:pt x="674826" y="415715"/>
                  <a:pt x="672301" y="413376"/>
                  <a:pt x="672110" y="410452"/>
                </a:cubicBezTo>
                <a:cubicBezTo>
                  <a:pt x="671332" y="410257"/>
                  <a:pt x="670554" y="409673"/>
                  <a:pt x="670363" y="409283"/>
                </a:cubicBezTo>
                <a:cubicBezTo>
                  <a:pt x="667838" y="409283"/>
                  <a:pt x="666287" y="408893"/>
                  <a:pt x="664540" y="407724"/>
                </a:cubicBezTo>
                <a:cubicBezTo>
                  <a:pt x="663179" y="406944"/>
                  <a:pt x="662020" y="405385"/>
                  <a:pt x="661824" y="403241"/>
                </a:cubicBezTo>
                <a:cubicBezTo>
                  <a:pt x="661628" y="402072"/>
                  <a:pt x="661628" y="397784"/>
                  <a:pt x="663958" y="398174"/>
                </a:cubicBezTo>
                <a:cubicBezTo>
                  <a:pt x="665318" y="398369"/>
                  <a:pt x="665318" y="399733"/>
                  <a:pt x="665509" y="400317"/>
                </a:cubicBezTo>
                <a:cubicBezTo>
                  <a:pt x="665705" y="401097"/>
                  <a:pt x="666483" y="402072"/>
                  <a:pt x="667452" y="401682"/>
                </a:cubicBezTo>
                <a:cubicBezTo>
                  <a:pt x="667452" y="401487"/>
                  <a:pt x="666869" y="399928"/>
                  <a:pt x="668421" y="399343"/>
                </a:cubicBezTo>
                <a:cubicBezTo>
                  <a:pt x="669781" y="398953"/>
                  <a:pt x="669972" y="400123"/>
                  <a:pt x="671136" y="399928"/>
                </a:cubicBezTo>
                <a:cubicBezTo>
                  <a:pt x="671528" y="399343"/>
                  <a:pt x="671136" y="398758"/>
                  <a:pt x="670554" y="398563"/>
                </a:cubicBezTo>
                <a:cubicBezTo>
                  <a:pt x="669003" y="398369"/>
                  <a:pt x="669389" y="396420"/>
                  <a:pt x="670554" y="395835"/>
                </a:cubicBezTo>
                <a:close/>
                <a:moveTo>
                  <a:pt x="596617" y="388429"/>
                </a:moveTo>
                <a:cubicBezTo>
                  <a:pt x="596426" y="388234"/>
                  <a:pt x="596426" y="388234"/>
                  <a:pt x="596231" y="387844"/>
                </a:cubicBezTo>
                <a:cubicBezTo>
                  <a:pt x="596035" y="388039"/>
                  <a:pt x="595844" y="388039"/>
                  <a:pt x="595648" y="388234"/>
                </a:cubicBezTo>
                <a:lnTo>
                  <a:pt x="596617" y="388429"/>
                </a:lnTo>
                <a:close/>
                <a:moveTo>
                  <a:pt x="654449" y="388624"/>
                </a:moveTo>
                <a:lnTo>
                  <a:pt x="652702" y="389793"/>
                </a:lnTo>
                <a:cubicBezTo>
                  <a:pt x="653285" y="389598"/>
                  <a:pt x="653481" y="389403"/>
                  <a:pt x="654254" y="389403"/>
                </a:cubicBezTo>
                <a:lnTo>
                  <a:pt x="654449" y="388624"/>
                </a:lnTo>
                <a:close/>
                <a:moveTo>
                  <a:pt x="651924" y="395835"/>
                </a:moveTo>
                <a:cubicBezTo>
                  <a:pt x="651151" y="395445"/>
                  <a:pt x="650569" y="394081"/>
                  <a:pt x="650569" y="392911"/>
                </a:cubicBezTo>
                <a:cubicBezTo>
                  <a:pt x="650760" y="391352"/>
                  <a:pt x="651538" y="390962"/>
                  <a:pt x="652120" y="390183"/>
                </a:cubicBezTo>
                <a:cubicBezTo>
                  <a:pt x="651538" y="390378"/>
                  <a:pt x="650760" y="390962"/>
                  <a:pt x="650177" y="391352"/>
                </a:cubicBezTo>
                <a:cubicBezTo>
                  <a:pt x="647657" y="392717"/>
                  <a:pt x="646879" y="393106"/>
                  <a:pt x="644550" y="394276"/>
                </a:cubicBezTo>
                <a:cubicBezTo>
                  <a:pt x="644359" y="394276"/>
                  <a:pt x="644550" y="394276"/>
                  <a:pt x="644359" y="394276"/>
                </a:cubicBezTo>
                <a:lnTo>
                  <a:pt x="644163" y="394276"/>
                </a:lnTo>
                <a:cubicBezTo>
                  <a:pt x="645714" y="394081"/>
                  <a:pt x="645714" y="395055"/>
                  <a:pt x="646106" y="395445"/>
                </a:cubicBezTo>
                <a:cubicBezTo>
                  <a:pt x="646688" y="395835"/>
                  <a:pt x="647657" y="395055"/>
                  <a:pt x="648435" y="396030"/>
                </a:cubicBezTo>
                <a:cubicBezTo>
                  <a:pt x="648626" y="396420"/>
                  <a:pt x="648822" y="396614"/>
                  <a:pt x="649018" y="397004"/>
                </a:cubicBezTo>
                <a:cubicBezTo>
                  <a:pt x="649791" y="397784"/>
                  <a:pt x="650760" y="398563"/>
                  <a:pt x="651734" y="398953"/>
                </a:cubicBezTo>
                <a:cubicBezTo>
                  <a:pt x="651734" y="397199"/>
                  <a:pt x="651734" y="397589"/>
                  <a:pt x="651924" y="395835"/>
                </a:cubicBezTo>
                <a:close/>
                <a:moveTo>
                  <a:pt x="572942" y="392522"/>
                </a:moveTo>
                <a:cubicBezTo>
                  <a:pt x="573334" y="393496"/>
                  <a:pt x="575076" y="393106"/>
                  <a:pt x="576436" y="393106"/>
                </a:cubicBezTo>
                <a:cubicBezTo>
                  <a:pt x="577796" y="393106"/>
                  <a:pt x="579152" y="393106"/>
                  <a:pt x="580703" y="393106"/>
                </a:cubicBezTo>
                <a:cubicBezTo>
                  <a:pt x="598560" y="393496"/>
                  <a:pt x="614082" y="396420"/>
                  <a:pt x="630965" y="401682"/>
                </a:cubicBezTo>
                <a:cubicBezTo>
                  <a:pt x="644941" y="406164"/>
                  <a:pt x="658717" y="412791"/>
                  <a:pt x="670750" y="420782"/>
                </a:cubicBezTo>
                <a:cubicBezTo>
                  <a:pt x="671528" y="421367"/>
                  <a:pt x="672497" y="421951"/>
                  <a:pt x="673275" y="422536"/>
                </a:cubicBezTo>
                <a:cubicBezTo>
                  <a:pt x="673662" y="422731"/>
                  <a:pt x="674244" y="423121"/>
                  <a:pt x="674826" y="422926"/>
                </a:cubicBezTo>
                <a:cubicBezTo>
                  <a:pt x="675213" y="422731"/>
                  <a:pt x="675599" y="422146"/>
                  <a:pt x="675409" y="421562"/>
                </a:cubicBezTo>
                <a:cubicBezTo>
                  <a:pt x="675017" y="420782"/>
                  <a:pt x="666091" y="415130"/>
                  <a:pt x="665318" y="414740"/>
                </a:cubicBezTo>
                <a:cubicBezTo>
                  <a:pt x="639314" y="398953"/>
                  <a:pt x="606321" y="389793"/>
                  <a:pt x="575658" y="390768"/>
                </a:cubicBezTo>
                <a:cubicBezTo>
                  <a:pt x="575271" y="390768"/>
                  <a:pt x="574107" y="390768"/>
                  <a:pt x="573720" y="390962"/>
                </a:cubicBezTo>
                <a:cubicBezTo>
                  <a:pt x="573138" y="391157"/>
                  <a:pt x="572751" y="391742"/>
                  <a:pt x="572942" y="392522"/>
                </a:cubicBezTo>
                <a:close/>
                <a:moveTo>
                  <a:pt x="579734" y="406359"/>
                </a:moveTo>
                <a:lnTo>
                  <a:pt x="579348" y="405775"/>
                </a:lnTo>
                <a:cubicBezTo>
                  <a:pt x="579152" y="405580"/>
                  <a:pt x="579152" y="405580"/>
                  <a:pt x="578961" y="405190"/>
                </a:cubicBezTo>
                <a:cubicBezTo>
                  <a:pt x="577987" y="404020"/>
                  <a:pt x="577601" y="402461"/>
                  <a:pt x="577796" y="400707"/>
                </a:cubicBezTo>
                <a:cubicBezTo>
                  <a:pt x="577987" y="398953"/>
                  <a:pt x="578765" y="397979"/>
                  <a:pt x="579734" y="396809"/>
                </a:cubicBezTo>
                <a:cubicBezTo>
                  <a:pt x="580126" y="396420"/>
                  <a:pt x="580512" y="396225"/>
                  <a:pt x="580899" y="396030"/>
                </a:cubicBezTo>
                <a:cubicBezTo>
                  <a:pt x="578570" y="396030"/>
                  <a:pt x="573916" y="395835"/>
                  <a:pt x="572169" y="396420"/>
                </a:cubicBezTo>
                <a:cubicBezTo>
                  <a:pt x="568288" y="397589"/>
                  <a:pt x="567706" y="402072"/>
                  <a:pt x="569840" y="404410"/>
                </a:cubicBezTo>
                <a:cubicBezTo>
                  <a:pt x="571004" y="405775"/>
                  <a:pt x="571973" y="406164"/>
                  <a:pt x="574498" y="406164"/>
                </a:cubicBezTo>
                <a:lnTo>
                  <a:pt x="579734" y="406359"/>
                </a:lnTo>
                <a:close/>
                <a:moveTo>
                  <a:pt x="602245" y="397979"/>
                </a:moveTo>
                <a:cubicBezTo>
                  <a:pt x="598756" y="397394"/>
                  <a:pt x="590216" y="396420"/>
                  <a:pt x="586918" y="396420"/>
                </a:cubicBezTo>
                <a:lnTo>
                  <a:pt x="587305" y="396614"/>
                </a:lnTo>
                <a:cubicBezTo>
                  <a:pt x="589825" y="398369"/>
                  <a:pt x="590603" y="401877"/>
                  <a:pt x="588856" y="404605"/>
                </a:cubicBezTo>
                <a:cubicBezTo>
                  <a:pt x="588274" y="405580"/>
                  <a:pt x="587691" y="405969"/>
                  <a:pt x="586918" y="406554"/>
                </a:cubicBezTo>
                <a:cubicBezTo>
                  <a:pt x="589052" y="406749"/>
                  <a:pt x="591185" y="406944"/>
                  <a:pt x="593319" y="407139"/>
                </a:cubicBezTo>
                <a:cubicBezTo>
                  <a:pt x="595452" y="407334"/>
                  <a:pt x="597591" y="407724"/>
                  <a:pt x="599529" y="407919"/>
                </a:cubicBezTo>
                <a:cubicBezTo>
                  <a:pt x="599338" y="407724"/>
                  <a:pt x="599333" y="407529"/>
                  <a:pt x="599142" y="407334"/>
                </a:cubicBezTo>
                <a:cubicBezTo>
                  <a:pt x="596426" y="404215"/>
                  <a:pt x="597978" y="399343"/>
                  <a:pt x="602245" y="397979"/>
                </a:cubicBezTo>
                <a:close/>
                <a:moveTo>
                  <a:pt x="622235" y="402461"/>
                </a:moveTo>
                <a:cubicBezTo>
                  <a:pt x="620101" y="401682"/>
                  <a:pt x="609815" y="399343"/>
                  <a:pt x="607099" y="398953"/>
                </a:cubicBezTo>
                <a:cubicBezTo>
                  <a:pt x="607290" y="399148"/>
                  <a:pt x="607290" y="399148"/>
                  <a:pt x="607486" y="399148"/>
                </a:cubicBezTo>
                <a:lnTo>
                  <a:pt x="608264" y="399928"/>
                </a:lnTo>
                <a:cubicBezTo>
                  <a:pt x="610593" y="402461"/>
                  <a:pt x="610397" y="407334"/>
                  <a:pt x="606321" y="409478"/>
                </a:cubicBezTo>
                <a:lnTo>
                  <a:pt x="619323" y="412596"/>
                </a:lnTo>
                <a:cubicBezTo>
                  <a:pt x="619128" y="412206"/>
                  <a:pt x="618741" y="412012"/>
                  <a:pt x="618354" y="411427"/>
                </a:cubicBezTo>
                <a:cubicBezTo>
                  <a:pt x="617386" y="409867"/>
                  <a:pt x="617190" y="407919"/>
                  <a:pt x="617772" y="406359"/>
                </a:cubicBezTo>
                <a:cubicBezTo>
                  <a:pt x="619128" y="403046"/>
                  <a:pt x="621653" y="402851"/>
                  <a:pt x="622235" y="402461"/>
                </a:cubicBezTo>
                <a:close/>
                <a:moveTo>
                  <a:pt x="584006" y="398563"/>
                </a:moveTo>
                <a:cubicBezTo>
                  <a:pt x="582259" y="398174"/>
                  <a:pt x="580899" y="399538"/>
                  <a:pt x="580703" y="400902"/>
                </a:cubicBezTo>
                <a:cubicBezTo>
                  <a:pt x="580317" y="402656"/>
                  <a:pt x="581677" y="404021"/>
                  <a:pt x="583033" y="404410"/>
                </a:cubicBezTo>
                <a:cubicBezTo>
                  <a:pt x="586918" y="405190"/>
                  <a:pt x="588078" y="399343"/>
                  <a:pt x="584006" y="398563"/>
                </a:cubicBezTo>
                <a:close/>
                <a:moveTo>
                  <a:pt x="624951" y="414350"/>
                </a:moveTo>
                <a:lnTo>
                  <a:pt x="637567" y="418833"/>
                </a:lnTo>
                <a:cubicBezTo>
                  <a:pt x="637180" y="417664"/>
                  <a:pt x="636598" y="417274"/>
                  <a:pt x="636598" y="415715"/>
                </a:cubicBezTo>
                <a:cubicBezTo>
                  <a:pt x="636598" y="413571"/>
                  <a:pt x="637757" y="411621"/>
                  <a:pt x="639504" y="410452"/>
                </a:cubicBezTo>
                <a:cubicBezTo>
                  <a:pt x="640669" y="409673"/>
                  <a:pt x="641251" y="409867"/>
                  <a:pt x="642612" y="409478"/>
                </a:cubicBezTo>
                <a:cubicBezTo>
                  <a:pt x="640865" y="408698"/>
                  <a:pt x="629805" y="404410"/>
                  <a:pt x="628058" y="404215"/>
                </a:cubicBezTo>
                <a:cubicBezTo>
                  <a:pt x="628641" y="404995"/>
                  <a:pt x="629223" y="405580"/>
                  <a:pt x="629414" y="406944"/>
                </a:cubicBezTo>
                <a:cubicBezTo>
                  <a:pt x="630388" y="410062"/>
                  <a:pt x="628445" y="413571"/>
                  <a:pt x="624951" y="414350"/>
                </a:cubicBezTo>
                <a:close/>
                <a:moveTo>
                  <a:pt x="604383" y="401097"/>
                </a:moveTo>
                <a:cubicBezTo>
                  <a:pt x="600693" y="400317"/>
                  <a:pt x="599338" y="405969"/>
                  <a:pt x="603219" y="406749"/>
                </a:cubicBezTo>
                <a:cubicBezTo>
                  <a:pt x="606903" y="407724"/>
                  <a:pt x="608264" y="401877"/>
                  <a:pt x="604383" y="401097"/>
                </a:cubicBezTo>
                <a:close/>
                <a:moveTo>
                  <a:pt x="681227" y="408503"/>
                </a:moveTo>
                <a:cubicBezTo>
                  <a:pt x="682392" y="409283"/>
                  <a:pt x="683366" y="409283"/>
                  <a:pt x="684917" y="409478"/>
                </a:cubicBezTo>
                <a:cubicBezTo>
                  <a:pt x="686468" y="409478"/>
                  <a:pt x="687050" y="410842"/>
                  <a:pt x="686277" y="412012"/>
                </a:cubicBezTo>
                <a:cubicBezTo>
                  <a:pt x="686860" y="411427"/>
                  <a:pt x="687050" y="410647"/>
                  <a:pt x="688411" y="410842"/>
                </a:cubicBezTo>
                <a:cubicBezTo>
                  <a:pt x="688797" y="410842"/>
                  <a:pt x="689184" y="410647"/>
                  <a:pt x="689380" y="410257"/>
                </a:cubicBezTo>
                <a:cubicBezTo>
                  <a:pt x="689766" y="409088"/>
                  <a:pt x="688797" y="409673"/>
                  <a:pt x="690544" y="408113"/>
                </a:cubicBezTo>
                <a:cubicBezTo>
                  <a:pt x="691323" y="407529"/>
                  <a:pt x="692678" y="406359"/>
                  <a:pt x="693456" y="405969"/>
                </a:cubicBezTo>
                <a:cubicBezTo>
                  <a:pt x="692874" y="405580"/>
                  <a:pt x="692291" y="405775"/>
                  <a:pt x="692096" y="404021"/>
                </a:cubicBezTo>
                <a:lnTo>
                  <a:pt x="691905" y="403241"/>
                </a:lnTo>
                <a:cubicBezTo>
                  <a:pt x="691323" y="403631"/>
                  <a:pt x="690740" y="404995"/>
                  <a:pt x="690544" y="405969"/>
                </a:cubicBezTo>
                <a:cubicBezTo>
                  <a:pt x="690158" y="407139"/>
                  <a:pt x="690158" y="408308"/>
                  <a:pt x="688993" y="408503"/>
                </a:cubicBezTo>
                <a:cubicBezTo>
                  <a:pt x="688411" y="408698"/>
                  <a:pt x="687829" y="408308"/>
                  <a:pt x="687437" y="407919"/>
                </a:cubicBezTo>
                <a:cubicBezTo>
                  <a:pt x="686664" y="407139"/>
                  <a:pt x="686860" y="404020"/>
                  <a:pt x="685886" y="403241"/>
                </a:cubicBezTo>
                <a:cubicBezTo>
                  <a:pt x="685499" y="403631"/>
                  <a:pt x="685113" y="404410"/>
                  <a:pt x="683948" y="404021"/>
                </a:cubicBezTo>
                <a:cubicBezTo>
                  <a:pt x="683366" y="403826"/>
                  <a:pt x="681809" y="402851"/>
                  <a:pt x="682201" y="404605"/>
                </a:cubicBezTo>
                <a:cubicBezTo>
                  <a:pt x="682392" y="405385"/>
                  <a:pt x="683170" y="405969"/>
                  <a:pt x="683170" y="406749"/>
                </a:cubicBezTo>
                <a:cubicBezTo>
                  <a:pt x="682974" y="407919"/>
                  <a:pt x="682201" y="408503"/>
                  <a:pt x="681227" y="408503"/>
                </a:cubicBezTo>
                <a:close/>
                <a:moveTo>
                  <a:pt x="657748" y="406359"/>
                </a:moveTo>
                <a:lnTo>
                  <a:pt x="656970" y="406554"/>
                </a:lnTo>
                <a:lnTo>
                  <a:pt x="657943" y="406944"/>
                </a:lnTo>
                <a:lnTo>
                  <a:pt x="657748" y="406359"/>
                </a:lnTo>
                <a:close/>
                <a:moveTo>
                  <a:pt x="626502" y="408893"/>
                </a:moveTo>
                <a:cubicBezTo>
                  <a:pt x="626894" y="407139"/>
                  <a:pt x="625533" y="405775"/>
                  <a:pt x="624178" y="405385"/>
                </a:cubicBezTo>
                <a:cubicBezTo>
                  <a:pt x="622431" y="405190"/>
                  <a:pt x="621070" y="406359"/>
                  <a:pt x="620875" y="407919"/>
                </a:cubicBezTo>
                <a:cubicBezTo>
                  <a:pt x="620684" y="409673"/>
                  <a:pt x="621848" y="411037"/>
                  <a:pt x="623400" y="411232"/>
                </a:cubicBezTo>
                <a:cubicBezTo>
                  <a:pt x="624951" y="411427"/>
                  <a:pt x="626311" y="410257"/>
                  <a:pt x="626502" y="408893"/>
                </a:cubicBezTo>
                <a:close/>
                <a:moveTo>
                  <a:pt x="681423" y="412012"/>
                </a:moveTo>
                <a:cubicBezTo>
                  <a:pt x="680650" y="411621"/>
                  <a:pt x="680258" y="411621"/>
                  <a:pt x="679676" y="411037"/>
                </a:cubicBezTo>
                <a:cubicBezTo>
                  <a:pt x="678707" y="410257"/>
                  <a:pt x="678511" y="409867"/>
                  <a:pt x="678320" y="409673"/>
                </a:cubicBezTo>
                <a:lnTo>
                  <a:pt x="675599" y="410062"/>
                </a:lnTo>
                <a:cubicBezTo>
                  <a:pt x="675795" y="413376"/>
                  <a:pt x="679289" y="413766"/>
                  <a:pt x="681423" y="412012"/>
                </a:cubicBezTo>
                <a:close/>
                <a:moveTo>
                  <a:pt x="643967" y="421562"/>
                </a:moveTo>
                <a:lnTo>
                  <a:pt x="654063" y="426629"/>
                </a:lnTo>
                <a:cubicBezTo>
                  <a:pt x="654449" y="426824"/>
                  <a:pt x="655032" y="427214"/>
                  <a:pt x="655418" y="427408"/>
                </a:cubicBezTo>
                <a:cubicBezTo>
                  <a:pt x="655032" y="426239"/>
                  <a:pt x="654836" y="425654"/>
                  <a:pt x="654836" y="424095"/>
                </a:cubicBezTo>
                <a:cubicBezTo>
                  <a:pt x="655228" y="421172"/>
                  <a:pt x="657552" y="418833"/>
                  <a:pt x="660855" y="418638"/>
                </a:cubicBezTo>
                <a:cubicBezTo>
                  <a:pt x="660273" y="418053"/>
                  <a:pt x="648626" y="412012"/>
                  <a:pt x="647075" y="411621"/>
                </a:cubicBezTo>
                <a:cubicBezTo>
                  <a:pt x="647657" y="412402"/>
                  <a:pt x="648044" y="412986"/>
                  <a:pt x="648435" y="414350"/>
                </a:cubicBezTo>
                <a:cubicBezTo>
                  <a:pt x="649404" y="417469"/>
                  <a:pt x="647075" y="420977"/>
                  <a:pt x="643967" y="421562"/>
                </a:cubicBezTo>
                <a:close/>
                <a:moveTo>
                  <a:pt x="570422" y="411817"/>
                </a:moveTo>
                <a:cubicBezTo>
                  <a:pt x="570808" y="412986"/>
                  <a:pt x="571587" y="413181"/>
                  <a:pt x="572942" y="413181"/>
                </a:cubicBezTo>
                <a:cubicBezTo>
                  <a:pt x="594679" y="413181"/>
                  <a:pt x="616221" y="418053"/>
                  <a:pt x="636015" y="426044"/>
                </a:cubicBezTo>
                <a:cubicBezTo>
                  <a:pt x="637953" y="426824"/>
                  <a:pt x="639896" y="427603"/>
                  <a:pt x="641643" y="428383"/>
                </a:cubicBezTo>
                <a:cubicBezTo>
                  <a:pt x="645328" y="430137"/>
                  <a:pt x="648822" y="431696"/>
                  <a:pt x="652316" y="433645"/>
                </a:cubicBezTo>
                <a:cubicBezTo>
                  <a:pt x="656196" y="435789"/>
                  <a:pt x="658717" y="437348"/>
                  <a:pt x="662406" y="439687"/>
                </a:cubicBezTo>
                <a:cubicBezTo>
                  <a:pt x="662989" y="440077"/>
                  <a:pt x="664153" y="441051"/>
                  <a:pt x="665122" y="440856"/>
                </a:cubicBezTo>
                <a:cubicBezTo>
                  <a:pt x="666091" y="440661"/>
                  <a:pt x="667065" y="439687"/>
                  <a:pt x="666674" y="438518"/>
                </a:cubicBezTo>
                <a:cubicBezTo>
                  <a:pt x="666483" y="437543"/>
                  <a:pt x="665705" y="437348"/>
                  <a:pt x="664540" y="436569"/>
                </a:cubicBezTo>
                <a:cubicBezTo>
                  <a:pt x="663762" y="435984"/>
                  <a:pt x="662989" y="435594"/>
                  <a:pt x="662020" y="435009"/>
                </a:cubicBezTo>
                <a:cubicBezTo>
                  <a:pt x="649987" y="427603"/>
                  <a:pt x="637371" y="421562"/>
                  <a:pt x="623786" y="417274"/>
                </a:cubicBezTo>
                <a:cubicBezTo>
                  <a:pt x="607872" y="412401"/>
                  <a:pt x="592546" y="409478"/>
                  <a:pt x="575658" y="409283"/>
                </a:cubicBezTo>
                <a:cubicBezTo>
                  <a:pt x="574302" y="409283"/>
                  <a:pt x="572942" y="409283"/>
                  <a:pt x="571587" y="409283"/>
                </a:cubicBezTo>
                <a:cubicBezTo>
                  <a:pt x="571004" y="409478"/>
                  <a:pt x="570226" y="410647"/>
                  <a:pt x="570422" y="411817"/>
                </a:cubicBezTo>
                <a:close/>
                <a:moveTo>
                  <a:pt x="645524" y="415910"/>
                </a:moveTo>
                <a:cubicBezTo>
                  <a:pt x="645714" y="414156"/>
                  <a:pt x="644359" y="412791"/>
                  <a:pt x="642998" y="412596"/>
                </a:cubicBezTo>
                <a:cubicBezTo>
                  <a:pt x="641251" y="412402"/>
                  <a:pt x="639896" y="413766"/>
                  <a:pt x="639700" y="415325"/>
                </a:cubicBezTo>
                <a:cubicBezTo>
                  <a:pt x="639504" y="417079"/>
                  <a:pt x="640865" y="418443"/>
                  <a:pt x="642225" y="418638"/>
                </a:cubicBezTo>
                <a:cubicBezTo>
                  <a:pt x="643967" y="418638"/>
                  <a:pt x="645524" y="417469"/>
                  <a:pt x="645524" y="415910"/>
                </a:cubicBezTo>
                <a:close/>
                <a:moveTo>
                  <a:pt x="661437" y="430722"/>
                </a:moveTo>
                <a:lnTo>
                  <a:pt x="667452" y="434620"/>
                </a:lnTo>
                <a:cubicBezTo>
                  <a:pt x="669781" y="435789"/>
                  <a:pt x="672693" y="434815"/>
                  <a:pt x="674048" y="432476"/>
                </a:cubicBezTo>
                <a:cubicBezTo>
                  <a:pt x="675599" y="429552"/>
                  <a:pt x="674048" y="427019"/>
                  <a:pt x="672301" y="425849"/>
                </a:cubicBezTo>
                <a:cubicBezTo>
                  <a:pt x="671528" y="425265"/>
                  <a:pt x="667256" y="422341"/>
                  <a:pt x="666287" y="421951"/>
                </a:cubicBezTo>
                <a:cubicBezTo>
                  <a:pt x="666674" y="422926"/>
                  <a:pt x="667065" y="423511"/>
                  <a:pt x="667065" y="425070"/>
                </a:cubicBezTo>
                <a:cubicBezTo>
                  <a:pt x="666869" y="427798"/>
                  <a:pt x="664736" y="430332"/>
                  <a:pt x="661437" y="430722"/>
                </a:cubicBezTo>
                <a:close/>
                <a:moveTo>
                  <a:pt x="648239" y="322554"/>
                </a:moveTo>
                <a:cubicBezTo>
                  <a:pt x="650760" y="322944"/>
                  <a:pt x="652898" y="325088"/>
                  <a:pt x="652507" y="328011"/>
                </a:cubicBezTo>
                <a:cubicBezTo>
                  <a:pt x="652120" y="330545"/>
                  <a:pt x="649987" y="332689"/>
                  <a:pt x="646879" y="332299"/>
                </a:cubicBezTo>
                <a:cubicBezTo>
                  <a:pt x="644359" y="331909"/>
                  <a:pt x="642416" y="329765"/>
                  <a:pt x="642808" y="326842"/>
                </a:cubicBezTo>
                <a:cubicBezTo>
                  <a:pt x="643194" y="324308"/>
                  <a:pt x="645524" y="321969"/>
                  <a:pt x="648239" y="322554"/>
                </a:cubicBezTo>
                <a:close/>
                <a:moveTo>
                  <a:pt x="648626" y="328791"/>
                </a:moveTo>
                <a:cubicBezTo>
                  <a:pt x="649018" y="328596"/>
                  <a:pt x="649208" y="328401"/>
                  <a:pt x="649404" y="328011"/>
                </a:cubicBezTo>
                <a:cubicBezTo>
                  <a:pt x="649404" y="327816"/>
                  <a:pt x="649595" y="327621"/>
                  <a:pt x="649595" y="327426"/>
                </a:cubicBezTo>
                <a:cubicBezTo>
                  <a:pt x="649595" y="326452"/>
                  <a:pt x="648822" y="325672"/>
                  <a:pt x="647853" y="325672"/>
                </a:cubicBezTo>
                <a:cubicBezTo>
                  <a:pt x="646879" y="325672"/>
                  <a:pt x="646106" y="326452"/>
                  <a:pt x="646106" y="327426"/>
                </a:cubicBezTo>
                <a:cubicBezTo>
                  <a:pt x="646106" y="328401"/>
                  <a:pt x="646879" y="329181"/>
                  <a:pt x="647853" y="329181"/>
                </a:cubicBezTo>
                <a:cubicBezTo>
                  <a:pt x="648044" y="329181"/>
                  <a:pt x="648435" y="328986"/>
                  <a:pt x="648626" y="328791"/>
                </a:cubicBezTo>
                <a:close/>
                <a:moveTo>
                  <a:pt x="645714" y="332884"/>
                </a:moveTo>
                <a:cubicBezTo>
                  <a:pt x="647853" y="333273"/>
                  <a:pt x="649791" y="335417"/>
                  <a:pt x="649208" y="338146"/>
                </a:cubicBezTo>
                <a:cubicBezTo>
                  <a:pt x="648822" y="340290"/>
                  <a:pt x="646688" y="342239"/>
                  <a:pt x="643967" y="341654"/>
                </a:cubicBezTo>
                <a:cubicBezTo>
                  <a:pt x="641834" y="341264"/>
                  <a:pt x="640087" y="339120"/>
                  <a:pt x="640669" y="336392"/>
                </a:cubicBezTo>
                <a:cubicBezTo>
                  <a:pt x="640865" y="334248"/>
                  <a:pt x="642998" y="332299"/>
                  <a:pt x="645714" y="332884"/>
                </a:cubicBezTo>
                <a:close/>
                <a:moveTo>
                  <a:pt x="644359" y="336002"/>
                </a:moveTo>
                <a:lnTo>
                  <a:pt x="644163" y="336197"/>
                </a:lnTo>
                <a:cubicBezTo>
                  <a:pt x="643777" y="336392"/>
                  <a:pt x="643581" y="336781"/>
                  <a:pt x="643581" y="337366"/>
                </a:cubicBezTo>
                <a:cubicBezTo>
                  <a:pt x="643581" y="338146"/>
                  <a:pt x="644163" y="338730"/>
                  <a:pt x="644941" y="338730"/>
                </a:cubicBezTo>
                <a:cubicBezTo>
                  <a:pt x="645714" y="338730"/>
                  <a:pt x="646297" y="338146"/>
                  <a:pt x="646297" y="337366"/>
                </a:cubicBezTo>
                <a:cubicBezTo>
                  <a:pt x="646297" y="336587"/>
                  <a:pt x="645714" y="336002"/>
                  <a:pt x="644941" y="336002"/>
                </a:cubicBezTo>
                <a:cubicBezTo>
                  <a:pt x="644550" y="336002"/>
                  <a:pt x="644359" y="336002"/>
                  <a:pt x="644359" y="336002"/>
                </a:cubicBezTo>
                <a:close/>
                <a:moveTo>
                  <a:pt x="678707" y="342433"/>
                </a:moveTo>
                <a:cubicBezTo>
                  <a:pt x="680840" y="342628"/>
                  <a:pt x="682587" y="344577"/>
                  <a:pt x="682392" y="346916"/>
                </a:cubicBezTo>
                <a:cubicBezTo>
                  <a:pt x="682201" y="349060"/>
                  <a:pt x="680258" y="350814"/>
                  <a:pt x="677929" y="350619"/>
                </a:cubicBezTo>
                <a:cubicBezTo>
                  <a:pt x="675795" y="350424"/>
                  <a:pt x="674048" y="348475"/>
                  <a:pt x="674244" y="346136"/>
                </a:cubicBezTo>
                <a:cubicBezTo>
                  <a:pt x="674440" y="343993"/>
                  <a:pt x="676378" y="342044"/>
                  <a:pt x="678707" y="342433"/>
                </a:cubicBezTo>
                <a:close/>
                <a:moveTo>
                  <a:pt x="677738" y="347306"/>
                </a:moveTo>
                <a:cubicBezTo>
                  <a:pt x="677929" y="347501"/>
                  <a:pt x="678125" y="347501"/>
                  <a:pt x="678320" y="347501"/>
                </a:cubicBezTo>
                <a:cubicBezTo>
                  <a:pt x="678903" y="347501"/>
                  <a:pt x="679289" y="347111"/>
                  <a:pt x="679289" y="346526"/>
                </a:cubicBezTo>
                <a:cubicBezTo>
                  <a:pt x="679289" y="345942"/>
                  <a:pt x="678903" y="345552"/>
                  <a:pt x="678320" y="345552"/>
                </a:cubicBezTo>
                <a:cubicBezTo>
                  <a:pt x="677738" y="345552"/>
                  <a:pt x="677346" y="345942"/>
                  <a:pt x="677346" y="346526"/>
                </a:cubicBezTo>
                <a:cubicBezTo>
                  <a:pt x="677346" y="346721"/>
                  <a:pt x="677542" y="347111"/>
                  <a:pt x="677738" y="347306"/>
                </a:cubicBezTo>
                <a:close/>
                <a:moveTo>
                  <a:pt x="615639" y="327037"/>
                </a:moveTo>
                <a:cubicBezTo>
                  <a:pt x="615247" y="328986"/>
                  <a:pt x="613500" y="330740"/>
                  <a:pt x="610980" y="330545"/>
                </a:cubicBezTo>
                <a:cubicBezTo>
                  <a:pt x="608846" y="330350"/>
                  <a:pt x="607099" y="328401"/>
                  <a:pt x="607486" y="325867"/>
                </a:cubicBezTo>
                <a:cubicBezTo>
                  <a:pt x="607682" y="323723"/>
                  <a:pt x="609619" y="321969"/>
                  <a:pt x="612144" y="322359"/>
                </a:cubicBezTo>
                <a:cubicBezTo>
                  <a:pt x="614278" y="322749"/>
                  <a:pt x="616025" y="324698"/>
                  <a:pt x="615639" y="327037"/>
                </a:cubicBezTo>
                <a:close/>
                <a:moveTo>
                  <a:pt x="608068" y="336002"/>
                </a:moveTo>
                <a:cubicBezTo>
                  <a:pt x="607682" y="333663"/>
                  <a:pt x="609619" y="331714"/>
                  <a:pt x="611562" y="331519"/>
                </a:cubicBezTo>
                <a:cubicBezTo>
                  <a:pt x="613892" y="331129"/>
                  <a:pt x="615829" y="333078"/>
                  <a:pt x="616221" y="335027"/>
                </a:cubicBezTo>
                <a:cubicBezTo>
                  <a:pt x="616412" y="337561"/>
                  <a:pt x="614665" y="339315"/>
                  <a:pt x="612727" y="339510"/>
                </a:cubicBezTo>
                <a:cubicBezTo>
                  <a:pt x="610202" y="339900"/>
                  <a:pt x="608264" y="338146"/>
                  <a:pt x="608068" y="336002"/>
                </a:cubicBezTo>
                <a:close/>
                <a:moveTo>
                  <a:pt x="611949" y="334638"/>
                </a:moveTo>
                <a:cubicBezTo>
                  <a:pt x="611366" y="334833"/>
                  <a:pt x="611176" y="335222"/>
                  <a:pt x="611176" y="335612"/>
                </a:cubicBezTo>
                <a:cubicBezTo>
                  <a:pt x="611176" y="335807"/>
                  <a:pt x="611176" y="335807"/>
                  <a:pt x="611176" y="336002"/>
                </a:cubicBezTo>
                <a:cubicBezTo>
                  <a:pt x="611176" y="336197"/>
                  <a:pt x="611366" y="336197"/>
                  <a:pt x="611366" y="336392"/>
                </a:cubicBezTo>
                <a:cubicBezTo>
                  <a:pt x="611562" y="336587"/>
                  <a:pt x="611758" y="336587"/>
                  <a:pt x="611949" y="336587"/>
                </a:cubicBezTo>
                <a:cubicBezTo>
                  <a:pt x="612531" y="336587"/>
                  <a:pt x="612918" y="336197"/>
                  <a:pt x="612918" y="335612"/>
                </a:cubicBezTo>
                <a:cubicBezTo>
                  <a:pt x="613113" y="335027"/>
                  <a:pt x="612727" y="334638"/>
                  <a:pt x="611949" y="334638"/>
                </a:cubicBezTo>
                <a:cubicBezTo>
                  <a:pt x="611949" y="334638"/>
                  <a:pt x="612144" y="334638"/>
                  <a:pt x="611949" y="334638"/>
                </a:cubicBezTo>
                <a:close/>
                <a:moveTo>
                  <a:pt x="673466" y="349840"/>
                </a:moveTo>
                <a:cubicBezTo>
                  <a:pt x="675599" y="350034"/>
                  <a:pt x="677346" y="351983"/>
                  <a:pt x="676960" y="354517"/>
                </a:cubicBezTo>
                <a:cubicBezTo>
                  <a:pt x="676764" y="356661"/>
                  <a:pt x="674826" y="358415"/>
                  <a:pt x="672301" y="358025"/>
                </a:cubicBezTo>
                <a:cubicBezTo>
                  <a:pt x="670363" y="357830"/>
                  <a:pt x="668421" y="355881"/>
                  <a:pt x="668807" y="353348"/>
                </a:cubicBezTo>
                <a:cubicBezTo>
                  <a:pt x="669199" y="351204"/>
                  <a:pt x="671136" y="349450"/>
                  <a:pt x="673466" y="349840"/>
                </a:cubicBezTo>
                <a:close/>
                <a:moveTo>
                  <a:pt x="617190" y="345357"/>
                </a:moveTo>
                <a:cubicBezTo>
                  <a:pt x="616994" y="347306"/>
                  <a:pt x="615056" y="349060"/>
                  <a:pt x="612531" y="348865"/>
                </a:cubicBezTo>
                <a:cubicBezTo>
                  <a:pt x="610397" y="348670"/>
                  <a:pt x="608650" y="346721"/>
                  <a:pt x="609037" y="344188"/>
                </a:cubicBezTo>
                <a:cubicBezTo>
                  <a:pt x="609233" y="342044"/>
                  <a:pt x="611176" y="340290"/>
                  <a:pt x="613696" y="340679"/>
                </a:cubicBezTo>
                <a:cubicBezTo>
                  <a:pt x="615639" y="340874"/>
                  <a:pt x="617386" y="342823"/>
                  <a:pt x="617190" y="345357"/>
                </a:cubicBezTo>
                <a:close/>
                <a:moveTo>
                  <a:pt x="668034" y="356856"/>
                </a:moveTo>
                <a:cubicBezTo>
                  <a:pt x="669972" y="357246"/>
                  <a:pt x="671719" y="359194"/>
                  <a:pt x="671332" y="361533"/>
                </a:cubicBezTo>
                <a:cubicBezTo>
                  <a:pt x="670946" y="363482"/>
                  <a:pt x="669003" y="365236"/>
                  <a:pt x="666483" y="364846"/>
                </a:cubicBezTo>
                <a:cubicBezTo>
                  <a:pt x="664540" y="364457"/>
                  <a:pt x="662793" y="362508"/>
                  <a:pt x="663179" y="360169"/>
                </a:cubicBezTo>
                <a:cubicBezTo>
                  <a:pt x="663571" y="358220"/>
                  <a:pt x="665509" y="356466"/>
                  <a:pt x="668034" y="356856"/>
                </a:cubicBezTo>
                <a:close/>
                <a:moveTo>
                  <a:pt x="610593" y="354322"/>
                </a:moveTo>
                <a:cubicBezTo>
                  <a:pt x="610202" y="351983"/>
                  <a:pt x="612144" y="350034"/>
                  <a:pt x="614082" y="349840"/>
                </a:cubicBezTo>
                <a:cubicBezTo>
                  <a:pt x="616412" y="349450"/>
                  <a:pt x="618354" y="351204"/>
                  <a:pt x="618545" y="353348"/>
                </a:cubicBezTo>
                <a:cubicBezTo>
                  <a:pt x="618937" y="355881"/>
                  <a:pt x="617190" y="357635"/>
                  <a:pt x="615056" y="358025"/>
                </a:cubicBezTo>
                <a:cubicBezTo>
                  <a:pt x="612727" y="358025"/>
                  <a:pt x="610784" y="356271"/>
                  <a:pt x="610593" y="354322"/>
                </a:cubicBezTo>
                <a:close/>
                <a:moveTo>
                  <a:pt x="661437" y="363677"/>
                </a:moveTo>
                <a:cubicBezTo>
                  <a:pt x="663571" y="363872"/>
                  <a:pt x="665318" y="365821"/>
                  <a:pt x="665122" y="368160"/>
                </a:cubicBezTo>
                <a:cubicBezTo>
                  <a:pt x="664927" y="370304"/>
                  <a:pt x="662989" y="372058"/>
                  <a:pt x="660659" y="371863"/>
                </a:cubicBezTo>
                <a:cubicBezTo>
                  <a:pt x="658526" y="371668"/>
                  <a:pt x="656779" y="369719"/>
                  <a:pt x="657165" y="367380"/>
                </a:cubicBezTo>
                <a:cubicBezTo>
                  <a:pt x="657165" y="365041"/>
                  <a:pt x="659108" y="363287"/>
                  <a:pt x="661437" y="363677"/>
                </a:cubicBezTo>
                <a:close/>
                <a:moveTo>
                  <a:pt x="654836" y="369914"/>
                </a:moveTo>
                <a:cubicBezTo>
                  <a:pt x="656970" y="370109"/>
                  <a:pt x="658717" y="372058"/>
                  <a:pt x="658330" y="374396"/>
                </a:cubicBezTo>
                <a:cubicBezTo>
                  <a:pt x="658134" y="376540"/>
                  <a:pt x="656196" y="378294"/>
                  <a:pt x="653867" y="377904"/>
                </a:cubicBezTo>
                <a:cubicBezTo>
                  <a:pt x="651734" y="377710"/>
                  <a:pt x="649987" y="375761"/>
                  <a:pt x="650373" y="373422"/>
                </a:cubicBezTo>
                <a:cubicBezTo>
                  <a:pt x="650569" y="371473"/>
                  <a:pt x="652507" y="369524"/>
                  <a:pt x="654836" y="369914"/>
                </a:cubicBezTo>
                <a:close/>
                <a:moveTo>
                  <a:pt x="654449" y="374786"/>
                </a:moveTo>
                <a:lnTo>
                  <a:pt x="654645" y="374786"/>
                </a:lnTo>
                <a:cubicBezTo>
                  <a:pt x="655032" y="374591"/>
                  <a:pt x="655228" y="374396"/>
                  <a:pt x="655228" y="373812"/>
                </a:cubicBezTo>
                <a:cubicBezTo>
                  <a:pt x="655228" y="373227"/>
                  <a:pt x="654836" y="372837"/>
                  <a:pt x="654254" y="372837"/>
                </a:cubicBezTo>
                <a:cubicBezTo>
                  <a:pt x="653671" y="372837"/>
                  <a:pt x="653285" y="373227"/>
                  <a:pt x="653285" y="373812"/>
                </a:cubicBezTo>
                <a:cubicBezTo>
                  <a:pt x="653481" y="374396"/>
                  <a:pt x="653867" y="374786"/>
                  <a:pt x="654449" y="374786"/>
                </a:cubicBezTo>
                <a:close/>
                <a:moveTo>
                  <a:pt x="620684" y="362898"/>
                </a:moveTo>
                <a:cubicBezTo>
                  <a:pt x="620488" y="365041"/>
                  <a:pt x="618741" y="366795"/>
                  <a:pt x="616412" y="366601"/>
                </a:cubicBezTo>
                <a:cubicBezTo>
                  <a:pt x="614278" y="366406"/>
                  <a:pt x="612531" y="364652"/>
                  <a:pt x="612727" y="362313"/>
                </a:cubicBezTo>
                <a:cubicBezTo>
                  <a:pt x="612918" y="360169"/>
                  <a:pt x="614665" y="358415"/>
                  <a:pt x="617190" y="358610"/>
                </a:cubicBezTo>
                <a:cubicBezTo>
                  <a:pt x="619128" y="358805"/>
                  <a:pt x="620875" y="360559"/>
                  <a:pt x="620684" y="362898"/>
                </a:cubicBezTo>
                <a:close/>
                <a:moveTo>
                  <a:pt x="617386" y="363287"/>
                </a:moveTo>
                <a:lnTo>
                  <a:pt x="617576" y="363092"/>
                </a:lnTo>
                <a:cubicBezTo>
                  <a:pt x="617576" y="362898"/>
                  <a:pt x="617576" y="362897"/>
                  <a:pt x="617576" y="362703"/>
                </a:cubicBezTo>
                <a:cubicBezTo>
                  <a:pt x="617576" y="362118"/>
                  <a:pt x="617190" y="361728"/>
                  <a:pt x="616607" y="361728"/>
                </a:cubicBezTo>
                <a:cubicBezTo>
                  <a:pt x="616221" y="361728"/>
                  <a:pt x="615829" y="362118"/>
                  <a:pt x="615639" y="362508"/>
                </a:cubicBezTo>
                <a:cubicBezTo>
                  <a:pt x="615639" y="363092"/>
                  <a:pt x="616025" y="363482"/>
                  <a:pt x="616607" y="363482"/>
                </a:cubicBezTo>
                <a:cubicBezTo>
                  <a:pt x="616994" y="363482"/>
                  <a:pt x="617190" y="363482"/>
                  <a:pt x="617386" y="363287"/>
                </a:cubicBezTo>
                <a:close/>
                <a:moveTo>
                  <a:pt x="615639" y="372253"/>
                </a:moveTo>
                <a:cubicBezTo>
                  <a:pt x="615056" y="369914"/>
                  <a:pt x="616803" y="367770"/>
                  <a:pt x="618741" y="367380"/>
                </a:cubicBezTo>
                <a:cubicBezTo>
                  <a:pt x="621070" y="366990"/>
                  <a:pt x="623013" y="368549"/>
                  <a:pt x="623400" y="370498"/>
                </a:cubicBezTo>
                <a:cubicBezTo>
                  <a:pt x="623982" y="373032"/>
                  <a:pt x="622235" y="374981"/>
                  <a:pt x="620101" y="375371"/>
                </a:cubicBezTo>
                <a:cubicBezTo>
                  <a:pt x="617772" y="375761"/>
                  <a:pt x="616025" y="374007"/>
                  <a:pt x="615639" y="372253"/>
                </a:cubicBezTo>
                <a:close/>
                <a:moveTo>
                  <a:pt x="647853" y="375761"/>
                </a:moveTo>
                <a:cubicBezTo>
                  <a:pt x="649791" y="376150"/>
                  <a:pt x="651538" y="377904"/>
                  <a:pt x="651151" y="380438"/>
                </a:cubicBezTo>
                <a:cubicBezTo>
                  <a:pt x="650760" y="382387"/>
                  <a:pt x="649018" y="384141"/>
                  <a:pt x="646492" y="383751"/>
                </a:cubicBezTo>
                <a:cubicBezTo>
                  <a:pt x="644550" y="383362"/>
                  <a:pt x="642808" y="381607"/>
                  <a:pt x="643194" y="379074"/>
                </a:cubicBezTo>
                <a:cubicBezTo>
                  <a:pt x="643581" y="377125"/>
                  <a:pt x="645524" y="375371"/>
                  <a:pt x="647853" y="375761"/>
                </a:cubicBezTo>
                <a:close/>
                <a:moveTo>
                  <a:pt x="642808" y="342044"/>
                </a:moveTo>
                <a:cubicBezTo>
                  <a:pt x="644745" y="342433"/>
                  <a:pt x="646492" y="344188"/>
                  <a:pt x="646106" y="346526"/>
                </a:cubicBezTo>
                <a:cubicBezTo>
                  <a:pt x="645910" y="348475"/>
                  <a:pt x="643967" y="350229"/>
                  <a:pt x="641643" y="349840"/>
                </a:cubicBezTo>
                <a:cubicBezTo>
                  <a:pt x="639700" y="349450"/>
                  <a:pt x="637953" y="347696"/>
                  <a:pt x="638340" y="345357"/>
                </a:cubicBezTo>
                <a:cubicBezTo>
                  <a:pt x="638535" y="343408"/>
                  <a:pt x="640478" y="341849"/>
                  <a:pt x="642808" y="342044"/>
                </a:cubicBezTo>
                <a:close/>
                <a:moveTo>
                  <a:pt x="642225" y="345162"/>
                </a:moveTo>
                <a:cubicBezTo>
                  <a:pt x="641834" y="345162"/>
                  <a:pt x="641447" y="345552"/>
                  <a:pt x="641447" y="345942"/>
                </a:cubicBezTo>
                <a:cubicBezTo>
                  <a:pt x="641447" y="346331"/>
                  <a:pt x="641834" y="346721"/>
                  <a:pt x="642225" y="346721"/>
                </a:cubicBezTo>
                <a:cubicBezTo>
                  <a:pt x="642612" y="346721"/>
                  <a:pt x="642998" y="346331"/>
                  <a:pt x="642998" y="345942"/>
                </a:cubicBezTo>
                <a:cubicBezTo>
                  <a:pt x="642998" y="345552"/>
                  <a:pt x="642612" y="345162"/>
                  <a:pt x="642225" y="345162"/>
                </a:cubicBezTo>
                <a:close/>
                <a:moveTo>
                  <a:pt x="639896" y="353543"/>
                </a:moveTo>
                <a:cubicBezTo>
                  <a:pt x="639700" y="353543"/>
                  <a:pt x="639504" y="353737"/>
                  <a:pt x="639504" y="353932"/>
                </a:cubicBezTo>
                <a:cubicBezTo>
                  <a:pt x="639504" y="354127"/>
                  <a:pt x="639700" y="354322"/>
                  <a:pt x="639896" y="354322"/>
                </a:cubicBezTo>
                <a:cubicBezTo>
                  <a:pt x="640087" y="354322"/>
                  <a:pt x="640283" y="354127"/>
                  <a:pt x="640283" y="353932"/>
                </a:cubicBezTo>
                <a:cubicBezTo>
                  <a:pt x="640087" y="353543"/>
                  <a:pt x="640087" y="353543"/>
                  <a:pt x="639896" y="353543"/>
                </a:cubicBezTo>
                <a:close/>
                <a:moveTo>
                  <a:pt x="619519" y="370498"/>
                </a:moveTo>
                <a:cubicBezTo>
                  <a:pt x="618937" y="370498"/>
                  <a:pt x="618545" y="370888"/>
                  <a:pt x="618545" y="371473"/>
                </a:cubicBezTo>
                <a:cubicBezTo>
                  <a:pt x="618545" y="372058"/>
                  <a:pt x="618937" y="372447"/>
                  <a:pt x="619519" y="372447"/>
                </a:cubicBezTo>
                <a:cubicBezTo>
                  <a:pt x="620101" y="372447"/>
                  <a:pt x="620488" y="372058"/>
                  <a:pt x="620488" y="371473"/>
                </a:cubicBezTo>
                <a:cubicBezTo>
                  <a:pt x="620488" y="370888"/>
                  <a:pt x="620101" y="370498"/>
                  <a:pt x="619519" y="370498"/>
                </a:cubicBezTo>
                <a:close/>
                <a:moveTo>
                  <a:pt x="614665" y="352763"/>
                </a:moveTo>
                <a:cubicBezTo>
                  <a:pt x="614082" y="352763"/>
                  <a:pt x="613696" y="353153"/>
                  <a:pt x="613696" y="353737"/>
                </a:cubicBezTo>
                <a:cubicBezTo>
                  <a:pt x="613696" y="354322"/>
                  <a:pt x="614082" y="354712"/>
                  <a:pt x="614665" y="354712"/>
                </a:cubicBezTo>
                <a:cubicBezTo>
                  <a:pt x="615247" y="354712"/>
                  <a:pt x="615639" y="354322"/>
                  <a:pt x="615639" y="353737"/>
                </a:cubicBezTo>
                <a:cubicBezTo>
                  <a:pt x="615443" y="353153"/>
                  <a:pt x="615056" y="352763"/>
                  <a:pt x="614665" y="352763"/>
                </a:cubicBezTo>
                <a:close/>
                <a:moveTo>
                  <a:pt x="613113" y="343798"/>
                </a:moveTo>
                <a:cubicBezTo>
                  <a:pt x="612531" y="343798"/>
                  <a:pt x="612144" y="344188"/>
                  <a:pt x="612144" y="344772"/>
                </a:cubicBezTo>
                <a:cubicBezTo>
                  <a:pt x="612144" y="345357"/>
                  <a:pt x="612531" y="345747"/>
                  <a:pt x="613113" y="345747"/>
                </a:cubicBezTo>
                <a:cubicBezTo>
                  <a:pt x="613696" y="345747"/>
                  <a:pt x="614082" y="345357"/>
                  <a:pt x="614082" y="344772"/>
                </a:cubicBezTo>
                <a:cubicBezTo>
                  <a:pt x="614082" y="344188"/>
                  <a:pt x="613696" y="343798"/>
                  <a:pt x="613113" y="343798"/>
                </a:cubicBezTo>
                <a:close/>
                <a:moveTo>
                  <a:pt x="611758" y="325478"/>
                </a:moveTo>
                <a:cubicBezTo>
                  <a:pt x="611176" y="325478"/>
                  <a:pt x="610784" y="325867"/>
                  <a:pt x="610784" y="326452"/>
                </a:cubicBezTo>
                <a:cubicBezTo>
                  <a:pt x="610784" y="327037"/>
                  <a:pt x="611176" y="327426"/>
                  <a:pt x="611758" y="327426"/>
                </a:cubicBezTo>
                <a:cubicBezTo>
                  <a:pt x="612335" y="327426"/>
                  <a:pt x="612727" y="327037"/>
                  <a:pt x="612727" y="326452"/>
                </a:cubicBezTo>
                <a:cubicBezTo>
                  <a:pt x="612727" y="325867"/>
                  <a:pt x="612144" y="325478"/>
                  <a:pt x="611758" y="325478"/>
                </a:cubicBezTo>
                <a:close/>
                <a:moveTo>
                  <a:pt x="683170" y="337756"/>
                </a:moveTo>
                <a:cubicBezTo>
                  <a:pt x="682587" y="337756"/>
                  <a:pt x="682201" y="338146"/>
                  <a:pt x="682201" y="338730"/>
                </a:cubicBezTo>
                <a:cubicBezTo>
                  <a:pt x="682201" y="339315"/>
                  <a:pt x="682587" y="339705"/>
                  <a:pt x="683170" y="339705"/>
                </a:cubicBezTo>
                <a:cubicBezTo>
                  <a:pt x="683752" y="339705"/>
                  <a:pt x="684139" y="339315"/>
                  <a:pt x="684139" y="338730"/>
                </a:cubicBezTo>
                <a:cubicBezTo>
                  <a:pt x="684335" y="338146"/>
                  <a:pt x="683752" y="337756"/>
                  <a:pt x="683170" y="337756"/>
                </a:cubicBezTo>
                <a:close/>
                <a:moveTo>
                  <a:pt x="672883" y="352763"/>
                </a:moveTo>
                <a:cubicBezTo>
                  <a:pt x="672301" y="352763"/>
                  <a:pt x="671915" y="353153"/>
                  <a:pt x="671915" y="353737"/>
                </a:cubicBezTo>
                <a:cubicBezTo>
                  <a:pt x="671915" y="354322"/>
                  <a:pt x="672301" y="354712"/>
                  <a:pt x="672883" y="354712"/>
                </a:cubicBezTo>
                <a:cubicBezTo>
                  <a:pt x="673466" y="354712"/>
                  <a:pt x="673857" y="354322"/>
                  <a:pt x="673857" y="353737"/>
                </a:cubicBezTo>
                <a:cubicBezTo>
                  <a:pt x="674048" y="353348"/>
                  <a:pt x="673466" y="352763"/>
                  <a:pt x="672883" y="352763"/>
                </a:cubicBezTo>
                <a:close/>
                <a:moveTo>
                  <a:pt x="667256" y="359974"/>
                </a:moveTo>
                <a:cubicBezTo>
                  <a:pt x="666674" y="359974"/>
                  <a:pt x="666287" y="360364"/>
                  <a:pt x="666287" y="360949"/>
                </a:cubicBezTo>
                <a:cubicBezTo>
                  <a:pt x="666287" y="361533"/>
                  <a:pt x="666674" y="361923"/>
                  <a:pt x="667256" y="361923"/>
                </a:cubicBezTo>
                <a:cubicBezTo>
                  <a:pt x="667838" y="361923"/>
                  <a:pt x="668230" y="361533"/>
                  <a:pt x="668230" y="360949"/>
                </a:cubicBezTo>
                <a:cubicBezTo>
                  <a:pt x="668230" y="360364"/>
                  <a:pt x="667838" y="359974"/>
                  <a:pt x="667256" y="359974"/>
                </a:cubicBezTo>
                <a:close/>
                <a:moveTo>
                  <a:pt x="661046" y="366601"/>
                </a:moveTo>
                <a:cubicBezTo>
                  <a:pt x="660464" y="366601"/>
                  <a:pt x="660077" y="366990"/>
                  <a:pt x="660077" y="367575"/>
                </a:cubicBezTo>
                <a:cubicBezTo>
                  <a:pt x="660077" y="368160"/>
                  <a:pt x="660464" y="368549"/>
                  <a:pt x="661046" y="368549"/>
                </a:cubicBezTo>
                <a:cubicBezTo>
                  <a:pt x="661628" y="368549"/>
                  <a:pt x="662020" y="368160"/>
                  <a:pt x="662020" y="367575"/>
                </a:cubicBezTo>
                <a:cubicBezTo>
                  <a:pt x="662020" y="366990"/>
                  <a:pt x="661628" y="366601"/>
                  <a:pt x="661046" y="366601"/>
                </a:cubicBezTo>
                <a:close/>
                <a:moveTo>
                  <a:pt x="647271" y="378684"/>
                </a:moveTo>
                <a:cubicBezTo>
                  <a:pt x="646688" y="378684"/>
                  <a:pt x="646297" y="379074"/>
                  <a:pt x="646297" y="379659"/>
                </a:cubicBezTo>
                <a:cubicBezTo>
                  <a:pt x="646297" y="380243"/>
                  <a:pt x="646688" y="380633"/>
                  <a:pt x="647271" y="380633"/>
                </a:cubicBezTo>
                <a:cubicBezTo>
                  <a:pt x="647853" y="380633"/>
                  <a:pt x="648239" y="380243"/>
                  <a:pt x="648239" y="379659"/>
                </a:cubicBezTo>
                <a:cubicBezTo>
                  <a:pt x="648239" y="379074"/>
                  <a:pt x="647853" y="378684"/>
                  <a:pt x="647271" y="378684"/>
                </a:cubicBezTo>
                <a:close/>
                <a:moveTo>
                  <a:pt x="611562" y="316512"/>
                </a:moveTo>
                <a:cubicBezTo>
                  <a:pt x="610980" y="316512"/>
                  <a:pt x="610593" y="316902"/>
                  <a:pt x="610593" y="317487"/>
                </a:cubicBezTo>
                <a:cubicBezTo>
                  <a:pt x="610593" y="318071"/>
                  <a:pt x="610980" y="318461"/>
                  <a:pt x="611562" y="318461"/>
                </a:cubicBezTo>
                <a:cubicBezTo>
                  <a:pt x="612144" y="318461"/>
                  <a:pt x="612531" y="318071"/>
                  <a:pt x="612531" y="317487"/>
                </a:cubicBezTo>
                <a:cubicBezTo>
                  <a:pt x="612531" y="316902"/>
                  <a:pt x="612144" y="316512"/>
                  <a:pt x="611562" y="316512"/>
                </a:cubicBezTo>
                <a:close/>
                <a:moveTo>
                  <a:pt x="663762" y="425265"/>
                </a:moveTo>
                <a:cubicBezTo>
                  <a:pt x="664344" y="421367"/>
                  <a:pt x="658526" y="420392"/>
                  <a:pt x="657943" y="424290"/>
                </a:cubicBezTo>
                <a:cubicBezTo>
                  <a:pt x="657748" y="426044"/>
                  <a:pt x="658912" y="427408"/>
                  <a:pt x="660464" y="427603"/>
                </a:cubicBezTo>
                <a:cubicBezTo>
                  <a:pt x="662211" y="427798"/>
                  <a:pt x="663571" y="426629"/>
                  <a:pt x="663762" y="425265"/>
                </a:cubicBezTo>
                <a:close/>
                <a:moveTo>
                  <a:pt x="1088950" y="409478"/>
                </a:moveTo>
                <a:cubicBezTo>
                  <a:pt x="1088950" y="409283"/>
                  <a:pt x="1088950" y="409283"/>
                  <a:pt x="1088759" y="409088"/>
                </a:cubicBezTo>
                <a:cubicBezTo>
                  <a:pt x="1088564" y="408893"/>
                  <a:pt x="1088564" y="408698"/>
                  <a:pt x="1088373" y="408503"/>
                </a:cubicBezTo>
                <a:cubicBezTo>
                  <a:pt x="1088177" y="408308"/>
                  <a:pt x="1087981" y="408113"/>
                  <a:pt x="1087981" y="407919"/>
                </a:cubicBezTo>
                <a:cubicBezTo>
                  <a:pt x="1088177" y="407724"/>
                  <a:pt x="1088368" y="407529"/>
                  <a:pt x="1088759" y="407334"/>
                </a:cubicBezTo>
                <a:cubicBezTo>
                  <a:pt x="1088950" y="407139"/>
                  <a:pt x="1089146" y="406944"/>
                  <a:pt x="1089533" y="406554"/>
                </a:cubicBezTo>
                <a:cubicBezTo>
                  <a:pt x="1090893" y="404605"/>
                  <a:pt x="1091671" y="402851"/>
                  <a:pt x="1091280" y="400123"/>
                </a:cubicBezTo>
                <a:cubicBezTo>
                  <a:pt x="1090893" y="397004"/>
                  <a:pt x="1088950" y="394860"/>
                  <a:pt x="1086430" y="393691"/>
                </a:cubicBezTo>
                <a:cubicBezTo>
                  <a:pt x="1086817" y="392522"/>
                  <a:pt x="1087012" y="392132"/>
                  <a:pt x="1086626" y="390768"/>
                </a:cubicBezTo>
                <a:cubicBezTo>
                  <a:pt x="1086430" y="390378"/>
                  <a:pt x="1086234" y="389793"/>
                  <a:pt x="1086043" y="389598"/>
                </a:cubicBezTo>
                <a:cubicBezTo>
                  <a:pt x="1085848" y="389208"/>
                  <a:pt x="1085461" y="389014"/>
                  <a:pt x="1085265" y="388624"/>
                </a:cubicBezTo>
                <a:cubicBezTo>
                  <a:pt x="1086043" y="387454"/>
                  <a:pt x="1086626" y="387259"/>
                  <a:pt x="1087399" y="385895"/>
                </a:cubicBezTo>
                <a:cubicBezTo>
                  <a:pt x="1088177" y="384921"/>
                  <a:pt x="1088564" y="383751"/>
                  <a:pt x="1089146" y="382387"/>
                </a:cubicBezTo>
                <a:cubicBezTo>
                  <a:pt x="1089533" y="381023"/>
                  <a:pt x="1089924" y="379853"/>
                  <a:pt x="1090115" y="378294"/>
                </a:cubicBezTo>
                <a:cubicBezTo>
                  <a:pt x="1090311" y="377125"/>
                  <a:pt x="1090115" y="377710"/>
                  <a:pt x="1090697" y="376930"/>
                </a:cubicBezTo>
                <a:cubicBezTo>
                  <a:pt x="1091862" y="375761"/>
                  <a:pt x="1092253" y="374201"/>
                  <a:pt x="1091671" y="372642"/>
                </a:cubicBezTo>
                <a:cubicBezTo>
                  <a:pt x="1091280" y="371668"/>
                  <a:pt x="1094000" y="366795"/>
                  <a:pt x="1094583" y="365626"/>
                </a:cubicBezTo>
                <a:cubicBezTo>
                  <a:pt x="1094774" y="365041"/>
                  <a:pt x="1095160" y="364457"/>
                  <a:pt x="1095552" y="364067"/>
                </a:cubicBezTo>
                <a:cubicBezTo>
                  <a:pt x="1095938" y="363287"/>
                  <a:pt x="1095552" y="362508"/>
                  <a:pt x="1095160" y="362118"/>
                </a:cubicBezTo>
                <a:lnTo>
                  <a:pt x="1094969" y="361923"/>
                </a:lnTo>
                <a:cubicBezTo>
                  <a:pt x="1095356" y="361338"/>
                  <a:pt x="1095938" y="360559"/>
                  <a:pt x="1096521" y="359779"/>
                </a:cubicBezTo>
                <a:cubicBezTo>
                  <a:pt x="1112048" y="342628"/>
                  <a:pt x="1118258" y="331324"/>
                  <a:pt x="1124272" y="300530"/>
                </a:cubicBezTo>
                <a:cubicBezTo>
                  <a:pt x="1126988" y="286888"/>
                  <a:pt x="1128735" y="273440"/>
                  <a:pt x="1132033" y="262331"/>
                </a:cubicBezTo>
                <a:cubicBezTo>
                  <a:pt x="1139021" y="237774"/>
                  <a:pt x="1156682" y="219844"/>
                  <a:pt x="1192777" y="215946"/>
                </a:cubicBezTo>
                <a:cubicBezTo>
                  <a:pt x="1214510" y="213607"/>
                  <a:pt x="1236829" y="220818"/>
                  <a:pt x="1246528" y="240113"/>
                </a:cubicBezTo>
                <a:cubicBezTo>
                  <a:pt x="1251187" y="249078"/>
                  <a:pt x="1247693" y="267983"/>
                  <a:pt x="1245173" y="278117"/>
                </a:cubicBezTo>
                <a:cubicBezTo>
                  <a:pt x="1233722" y="267203"/>
                  <a:pt x="1216061" y="264475"/>
                  <a:pt x="1200925" y="267203"/>
                </a:cubicBezTo>
                <a:cubicBezTo>
                  <a:pt x="1186372" y="269737"/>
                  <a:pt x="1174730" y="277143"/>
                  <a:pt x="1169489" y="291565"/>
                </a:cubicBezTo>
                <a:cubicBezTo>
                  <a:pt x="1165608" y="302284"/>
                  <a:pt x="1167355" y="313589"/>
                  <a:pt x="1164443" y="328596"/>
                </a:cubicBezTo>
                <a:cubicBezTo>
                  <a:pt x="1156873" y="368549"/>
                  <a:pt x="1132425" y="389014"/>
                  <a:pt x="1100015" y="409478"/>
                </a:cubicBezTo>
                <a:cubicBezTo>
                  <a:pt x="1094969" y="409283"/>
                  <a:pt x="1089924" y="409673"/>
                  <a:pt x="1088950" y="409478"/>
                </a:cubicBezTo>
                <a:close/>
                <a:moveTo>
                  <a:pt x="1084101" y="416299"/>
                </a:moveTo>
                <a:lnTo>
                  <a:pt x="1084487" y="416299"/>
                </a:lnTo>
                <a:cubicBezTo>
                  <a:pt x="1100401" y="415325"/>
                  <a:pt x="1114372" y="417664"/>
                  <a:pt x="1121943" y="426239"/>
                </a:cubicBezTo>
                <a:cubicBezTo>
                  <a:pt x="1127184" y="432086"/>
                  <a:pt x="1128931" y="440856"/>
                  <a:pt x="1125633" y="452160"/>
                </a:cubicBezTo>
                <a:cubicBezTo>
                  <a:pt x="1125437" y="452745"/>
                  <a:pt x="1124272" y="451770"/>
                  <a:pt x="1123885" y="450991"/>
                </a:cubicBezTo>
                <a:cubicBezTo>
                  <a:pt x="1120778" y="445339"/>
                  <a:pt x="1112048" y="441051"/>
                  <a:pt x="1105838" y="439492"/>
                </a:cubicBezTo>
                <a:cubicBezTo>
                  <a:pt x="1084683" y="434035"/>
                  <a:pt x="1062559" y="449042"/>
                  <a:pt x="1038111" y="456058"/>
                </a:cubicBezTo>
                <a:cubicBezTo>
                  <a:pt x="1005505" y="466193"/>
                  <a:pt x="950976" y="483733"/>
                  <a:pt x="930212" y="448652"/>
                </a:cubicBezTo>
                <a:cubicBezTo>
                  <a:pt x="972708" y="466972"/>
                  <a:pt x="1019285" y="428383"/>
                  <a:pt x="1064110" y="419223"/>
                </a:cubicBezTo>
                <a:cubicBezTo>
                  <a:pt x="1070903" y="417664"/>
                  <a:pt x="1077504" y="416689"/>
                  <a:pt x="1084101" y="416299"/>
                </a:cubicBezTo>
                <a:close/>
                <a:moveTo>
                  <a:pt x="954470" y="400512"/>
                </a:moveTo>
                <a:cubicBezTo>
                  <a:pt x="955243" y="401097"/>
                  <a:pt x="956021" y="401682"/>
                  <a:pt x="956799" y="402266"/>
                </a:cubicBezTo>
                <a:cubicBezTo>
                  <a:pt x="956799" y="402266"/>
                  <a:pt x="956990" y="402266"/>
                  <a:pt x="956990" y="402461"/>
                </a:cubicBezTo>
                <a:cubicBezTo>
                  <a:pt x="956990" y="402461"/>
                  <a:pt x="956990" y="402461"/>
                  <a:pt x="957186" y="402656"/>
                </a:cubicBezTo>
                <a:cubicBezTo>
                  <a:pt x="956794" y="403046"/>
                  <a:pt x="956217" y="403436"/>
                  <a:pt x="955825" y="404021"/>
                </a:cubicBezTo>
                <a:cubicBezTo>
                  <a:pt x="955634" y="404605"/>
                  <a:pt x="955634" y="404995"/>
                  <a:pt x="955825" y="405385"/>
                </a:cubicBezTo>
                <a:cubicBezTo>
                  <a:pt x="956021" y="405580"/>
                  <a:pt x="956021" y="405775"/>
                  <a:pt x="956217" y="405775"/>
                </a:cubicBezTo>
                <a:cubicBezTo>
                  <a:pt x="956603" y="405969"/>
                  <a:pt x="960680" y="407919"/>
                  <a:pt x="963004" y="409478"/>
                </a:cubicBezTo>
                <a:cubicBezTo>
                  <a:pt x="963586" y="409867"/>
                  <a:pt x="963978" y="410062"/>
                  <a:pt x="964169" y="410452"/>
                </a:cubicBezTo>
                <a:lnTo>
                  <a:pt x="964169" y="410647"/>
                </a:lnTo>
                <a:cubicBezTo>
                  <a:pt x="964169" y="410842"/>
                  <a:pt x="964365" y="411232"/>
                  <a:pt x="964365" y="411427"/>
                </a:cubicBezTo>
                <a:cubicBezTo>
                  <a:pt x="964560" y="411621"/>
                  <a:pt x="964560" y="411817"/>
                  <a:pt x="964751" y="412012"/>
                </a:cubicBezTo>
                <a:cubicBezTo>
                  <a:pt x="965143" y="412402"/>
                  <a:pt x="965529" y="412791"/>
                  <a:pt x="966307" y="413181"/>
                </a:cubicBezTo>
                <a:cubicBezTo>
                  <a:pt x="966694" y="413376"/>
                  <a:pt x="966890" y="413376"/>
                  <a:pt x="967472" y="413376"/>
                </a:cubicBezTo>
                <a:cubicBezTo>
                  <a:pt x="967859" y="413376"/>
                  <a:pt x="967663" y="413376"/>
                  <a:pt x="967859" y="413571"/>
                </a:cubicBezTo>
                <a:cubicBezTo>
                  <a:pt x="969214" y="415130"/>
                  <a:pt x="969214" y="415130"/>
                  <a:pt x="970770" y="416494"/>
                </a:cubicBezTo>
                <a:cubicBezTo>
                  <a:pt x="972708" y="418053"/>
                  <a:pt x="975429" y="419418"/>
                  <a:pt x="977949" y="420002"/>
                </a:cubicBezTo>
                <a:cubicBezTo>
                  <a:pt x="977753" y="421367"/>
                  <a:pt x="977753" y="422146"/>
                  <a:pt x="978145" y="423121"/>
                </a:cubicBezTo>
                <a:cubicBezTo>
                  <a:pt x="978336" y="423511"/>
                  <a:pt x="978727" y="423705"/>
                  <a:pt x="978918" y="424095"/>
                </a:cubicBezTo>
                <a:cubicBezTo>
                  <a:pt x="979114" y="424290"/>
                  <a:pt x="979310" y="424290"/>
                  <a:pt x="979310" y="424485"/>
                </a:cubicBezTo>
                <a:cubicBezTo>
                  <a:pt x="978531" y="425849"/>
                  <a:pt x="978145" y="426629"/>
                  <a:pt x="977949" y="428578"/>
                </a:cubicBezTo>
                <a:cubicBezTo>
                  <a:pt x="977949" y="429942"/>
                  <a:pt x="978145" y="431306"/>
                  <a:pt x="978727" y="432476"/>
                </a:cubicBezTo>
                <a:cubicBezTo>
                  <a:pt x="979310" y="433450"/>
                  <a:pt x="980083" y="434230"/>
                  <a:pt x="981057" y="434815"/>
                </a:cubicBezTo>
                <a:cubicBezTo>
                  <a:pt x="982216" y="435594"/>
                  <a:pt x="983381" y="435984"/>
                  <a:pt x="985128" y="436179"/>
                </a:cubicBezTo>
                <a:cubicBezTo>
                  <a:pt x="984937" y="437348"/>
                  <a:pt x="985128" y="438518"/>
                  <a:pt x="985710" y="439492"/>
                </a:cubicBezTo>
                <a:cubicBezTo>
                  <a:pt x="968245" y="446703"/>
                  <a:pt x="950393" y="447678"/>
                  <a:pt x="933701" y="441636"/>
                </a:cubicBezTo>
                <a:cubicBezTo>
                  <a:pt x="909253" y="432671"/>
                  <a:pt x="884996" y="412791"/>
                  <a:pt x="867139" y="387454"/>
                </a:cubicBezTo>
                <a:cubicBezTo>
                  <a:pt x="847736" y="359974"/>
                  <a:pt x="835703" y="325867"/>
                  <a:pt x="837836" y="295853"/>
                </a:cubicBezTo>
                <a:cubicBezTo>
                  <a:pt x="841913" y="296048"/>
                  <a:pt x="846376" y="296243"/>
                  <a:pt x="850838" y="296632"/>
                </a:cubicBezTo>
                <a:lnTo>
                  <a:pt x="851034" y="296632"/>
                </a:lnTo>
                <a:lnTo>
                  <a:pt x="851225" y="296632"/>
                </a:lnTo>
                <a:lnTo>
                  <a:pt x="851421" y="296632"/>
                </a:lnTo>
                <a:cubicBezTo>
                  <a:pt x="853168" y="296827"/>
                  <a:pt x="854915" y="296827"/>
                  <a:pt x="856466" y="297022"/>
                </a:cubicBezTo>
                <a:lnTo>
                  <a:pt x="857048" y="297022"/>
                </a:lnTo>
                <a:cubicBezTo>
                  <a:pt x="858017" y="297022"/>
                  <a:pt x="858991" y="297217"/>
                  <a:pt x="859960" y="297217"/>
                </a:cubicBezTo>
                <a:cubicBezTo>
                  <a:pt x="869664" y="298192"/>
                  <a:pt x="880919" y="299946"/>
                  <a:pt x="886160" y="300920"/>
                </a:cubicBezTo>
                <a:cubicBezTo>
                  <a:pt x="890041" y="328596"/>
                  <a:pt x="896251" y="369134"/>
                  <a:pt x="938747" y="389014"/>
                </a:cubicBezTo>
                <a:cubicBezTo>
                  <a:pt x="943019" y="391157"/>
                  <a:pt x="946899" y="394860"/>
                  <a:pt x="950780" y="397394"/>
                </a:cubicBezTo>
                <a:cubicBezTo>
                  <a:pt x="951362" y="397784"/>
                  <a:pt x="951945" y="397979"/>
                  <a:pt x="952527" y="398369"/>
                </a:cubicBezTo>
                <a:lnTo>
                  <a:pt x="954470" y="400512"/>
                </a:lnTo>
                <a:close/>
                <a:moveTo>
                  <a:pt x="936422" y="378879"/>
                </a:moveTo>
                <a:cubicBezTo>
                  <a:pt x="937005" y="380438"/>
                  <a:pt x="937587" y="381802"/>
                  <a:pt x="938360" y="383167"/>
                </a:cubicBezTo>
                <a:cubicBezTo>
                  <a:pt x="938747" y="383946"/>
                  <a:pt x="939138" y="384531"/>
                  <a:pt x="939721" y="385311"/>
                </a:cubicBezTo>
                <a:cubicBezTo>
                  <a:pt x="938942" y="384921"/>
                  <a:pt x="938169" y="384336"/>
                  <a:pt x="937195" y="383751"/>
                </a:cubicBezTo>
                <a:cubicBezTo>
                  <a:pt x="904790" y="366601"/>
                  <a:pt x="898771" y="333663"/>
                  <a:pt x="896442" y="323139"/>
                </a:cubicBezTo>
                <a:cubicBezTo>
                  <a:pt x="901296" y="321969"/>
                  <a:pt x="923420" y="319046"/>
                  <a:pt x="930599" y="308522"/>
                </a:cubicBezTo>
                <a:cubicBezTo>
                  <a:pt x="932537" y="305793"/>
                  <a:pt x="932537" y="303064"/>
                  <a:pt x="932346" y="301700"/>
                </a:cubicBezTo>
                <a:cubicBezTo>
                  <a:pt x="932150" y="300336"/>
                  <a:pt x="931568" y="298971"/>
                  <a:pt x="930986" y="297802"/>
                </a:cubicBezTo>
                <a:cubicBezTo>
                  <a:pt x="931377" y="297607"/>
                  <a:pt x="932150" y="297412"/>
                  <a:pt x="933119" y="297022"/>
                </a:cubicBezTo>
                <a:cubicBezTo>
                  <a:pt x="940494" y="293904"/>
                  <a:pt x="944184" y="284354"/>
                  <a:pt x="940885" y="277143"/>
                </a:cubicBezTo>
                <a:cubicBezTo>
                  <a:pt x="939911" y="274999"/>
                  <a:pt x="937974" y="272271"/>
                  <a:pt x="935840" y="271296"/>
                </a:cubicBezTo>
                <a:cubicBezTo>
                  <a:pt x="936227" y="270711"/>
                  <a:pt x="939721" y="267788"/>
                  <a:pt x="937974" y="263110"/>
                </a:cubicBezTo>
                <a:cubicBezTo>
                  <a:pt x="937778" y="262721"/>
                  <a:pt x="937587" y="262331"/>
                  <a:pt x="937391" y="261746"/>
                </a:cubicBezTo>
                <a:cubicBezTo>
                  <a:pt x="937195" y="261356"/>
                  <a:pt x="936809" y="260967"/>
                  <a:pt x="936613" y="260577"/>
                </a:cubicBezTo>
                <a:cubicBezTo>
                  <a:pt x="939138" y="258043"/>
                  <a:pt x="946899" y="256094"/>
                  <a:pt x="952723" y="242062"/>
                </a:cubicBezTo>
                <a:cubicBezTo>
                  <a:pt x="953305" y="240503"/>
                  <a:pt x="955052" y="241672"/>
                  <a:pt x="956990" y="238554"/>
                </a:cubicBezTo>
                <a:cubicBezTo>
                  <a:pt x="957572" y="237384"/>
                  <a:pt x="958155" y="236020"/>
                  <a:pt x="958155" y="234266"/>
                </a:cubicBezTo>
                <a:cubicBezTo>
                  <a:pt x="958155" y="232902"/>
                  <a:pt x="958155" y="233096"/>
                  <a:pt x="958737" y="232122"/>
                </a:cubicBezTo>
                <a:cubicBezTo>
                  <a:pt x="961453" y="228029"/>
                  <a:pt x="966498" y="222962"/>
                  <a:pt x="970188" y="219844"/>
                </a:cubicBezTo>
                <a:cubicBezTo>
                  <a:pt x="972708" y="217700"/>
                  <a:pt x="969410" y="215361"/>
                  <a:pt x="966112" y="214971"/>
                </a:cubicBezTo>
                <a:cubicBezTo>
                  <a:pt x="966498" y="214387"/>
                  <a:pt x="966890" y="213802"/>
                  <a:pt x="967276" y="213412"/>
                </a:cubicBezTo>
                <a:lnTo>
                  <a:pt x="970575" y="208929"/>
                </a:lnTo>
                <a:cubicBezTo>
                  <a:pt x="981443" y="193922"/>
                  <a:pt x="995610" y="169755"/>
                  <a:pt x="992312" y="150265"/>
                </a:cubicBezTo>
                <a:cubicBezTo>
                  <a:pt x="988431" y="127463"/>
                  <a:pt x="956217" y="96669"/>
                  <a:pt x="933119" y="99982"/>
                </a:cubicBezTo>
                <a:cubicBezTo>
                  <a:pt x="930795" y="100372"/>
                  <a:pt x="928852" y="100956"/>
                  <a:pt x="926909" y="101931"/>
                </a:cubicBezTo>
                <a:cubicBezTo>
                  <a:pt x="925554" y="102516"/>
                  <a:pt x="922642" y="104270"/>
                  <a:pt x="922060" y="105244"/>
                </a:cubicBezTo>
                <a:lnTo>
                  <a:pt x="918375" y="103685"/>
                </a:lnTo>
                <a:cubicBezTo>
                  <a:pt x="918375" y="100372"/>
                  <a:pt x="915850" y="101346"/>
                  <a:pt x="912165" y="101151"/>
                </a:cubicBezTo>
                <a:cubicBezTo>
                  <a:pt x="911191" y="94135"/>
                  <a:pt x="902069" y="88678"/>
                  <a:pt x="894112" y="94914"/>
                </a:cubicBezTo>
                <a:cubicBezTo>
                  <a:pt x="892561" y="96084"/>
                  <a:pt x="891396" y="98423"/>
                  <a:pt x="890814" y="100372"/>
                </a:cubicBezTo>
                <a:cubicBezTo>
                  <a:pt x="890623" y="100761"/>
                  <a:pt x="890814" y="100956"/>
                  <a:pt x="890428" y="101151"/>
                </a:cubicBezTo>
                <a:cubicBezTo>
                  <a:pt x="888485" y="101151"/>
                  <a:pt x="885382" y="100566"/>
                  <a:pt x="884604" y="102320"/>
                </a:cubicBezTo>
                <a:lnTo>
                  <a:pt x="883053" y="107778"/>
                </a:lnTo>
                <a:cubicBezTo>
                  <a:pt x="878786" y="107388"/>
                  <a:pt x="872380" y="106024"/>
                  <a:pt x="867721" y="105439"/>
                </a:cubicBezTo>
                <a:cubicBezTo>
                  <a:pt x="865974" y="105244"/>
                  <a:pt x="865974" y="105439"/>
                  <a:pt x="865588" y="104660"/>
                </a:cubicBezTo>
                <a:lnTo>
                  <a:pt x="859960" y="95499"/>
                </a:lnTo>
                <a:cubicBezTo>
                  <a:pt x="859378" y="94720"/>
                  <a:pt x="859182" y="94525"/>
                  <a:pt x="858213" y="94330"/>
                </a:cubicBezTo>
                <a:cubicBezTo>
                  <a:pt x="856853" y="93940"/>
                  <a:pt x="852003" y="92965"/>
                  <a:pt x="851225" y="92576"/>
                </a:cubicBezTo>
                <a:cubicBezTo>
                  <a:pt x="851421" y="90627"/>
                  <a:pt x="851034" y="90627"/>
                  <a:pt x="850065" y="89847"/>
                </a:cubicBezTo>
                <a:cubicBezTo>
                  <a:pt x="846762" y="87508"/>
                  <a:pt x="843077" y="86924"/>
                  <a:pt x="841717" y="86339"/>
                </a:cubicBezTo>
                <a:cubicBezTo>
                  <a:pt x="847344" y="82246"/>
                  <a:pt x="851225" y="76010"/>
                  <a:pt x="851225" y="67824"/>
                </a:cubicBezTo>
                <a:cubicBezTo>
                  <a:pt x="851225" y="59443"/>
                  <a:pt x="845989" y="50868"/>
                  <a:pt x="838419" y="47165"/>
                </a:cubicBezTo>
                <a:cubicBezTo>
                  <a:pt x="838032" y="46775"/>
                  <a:pt x="837836" y="45801"/>
                  <a:pt x="837063" y="43852"/>
                </a:cubicBezTo>
                <a:cubicBezTo>
                  <a:pt x="836285" y="41318"/>
                  <a:pt x="836089" y="38200"/>
                  <a:pt x="836089" y="35471"/>
                </a:cubicBezTo>
                <a:cubicBezTo>
                  <a:pt x="841526" y="34887"/>
                  <a:pt x="846958" y="36835"/>
                  <a:pt x="850838" y="38979"/>
                </a:cubicBezTo>
                <a:cubicBezTo>
                  <a:pt x="851807" y="39564"/>
                  <a:pt x="853168" y="40538"/>
                  <a:pt x="854332" y="39954"/>
                </a:cubicBezTo>
                <a:cubicBezTo>
                  <a:pt x="855497" y="39369"/>
                  <a:pt x="855497" y="38005"/>
                  <a:pt x="855497" y="36446"/>
                </a:cubicBezTo>
                <a:lnTo>
                  <a:pt x="855497" y="17930"/>
                </a:lnTo>
                <a:cubicBezTo>
                  <a:pt x="855497" y="16371"/>
                  <a:pt x="855497" y="15202"/>
                  <a:pt x="854137" y="14812"/>
                </a:cubicBezTo>
                <a:cubicBezTo>
                  <a:pt x="852003" y="14033"/>
                  <a:pt x="846376" y="20269"/>
                  <a:pt x="836089" y="19490"/>
                </a:cubicBezTo>
                <a:cubicBezTo>
                  <a:pt x="835507" y="16176"/>
                  <a:pt x="836867" y="11109"/>
                  <a:pt x="837836" y="8381"/>
                </a:cubicBezTo>
                <a:cubicBezTo>
                  <a:pt x="838419" y="6821"/>
                  <a:pt x="839197" y="5457"/>
                  <a:pt x="839970" y="4093"/>
                </a:cubicBezTo>
                <a:cubicBezTo>
                  <a:pt x="840361" y="3508"/>
                  <a:pt x="840944" y="2729"/>
                  <a:pt x="840748" y="1754"/>
                </a:cubicBezTo>
                <a:cubicBezTo>
                  <a:pt x="840552" y="780"/>
                  <a:pt x="839970" y="390"/>
                  <a:pt x="839387" y="0"/>
                </a:cubicBezTo>
                <a:lnTo>
                  <a:pt x="816877" y="0"/>
                </a:lnTo>
                <a:cubicBezTo>
                  <a:pt x="816295" y="585"/>
                  <a:pt x="815522" y="780"/>
                  <a:pt x="815522" y="1949"/>
                </a:cubicBezTo>
                <a:cubicBezTo>
                  <a:pt x="815522" y="2923"/>
                  <a:pt x="817655" y="6237"/>
                  <a:pt x="818433" y="8575"/>
                </a:cubicBezTo>
                <a:cubicBezTo>
                  <a:pt x="819402" y="11304"/>
                  <a:pt x="820567" y="16371"/>
                  <a:pt x="820175" y="19490"/>
                </a:cubicBezTo>
                <a:cubicBezTo>
                  <a:pt x="814548" y="20074"/>
                  <a:pt x="809502" y="17930"/>
                  <a:pt x="805431" y="15982"/>
                </a:cubicBezTo>
                <a:cubicBezTo>
                  <a:pt x="804457" y="15592"/>
                  <a:pt x="803292" y="14422"/>
                  <a:pt x="802128" y="15007"/>
                </a:cubicBezTo>
                <a:cubicBezTo>
                  <a:pt x="800772" y="15592"/>
                  <a:pt x="800772" y="16566"/>
                  <a:pt x="800772" y="18320"/>
                </a:cubicBezTo>
                <a:lnTo>
                  <a:pt x="800772" y="36446"/>
                </a:lnTo>
                <a:cubicBezTo>
                  <a:pt x="800772" y="38005"/>
                  <a:pt x="800772" y="39369"/>
                  <a:pt x="801937" y="39759"/>
                </a:cubicBezTo>
                <a:cubicBezTo>
                  <a:pt x="803292" y="40344"/>
                  <a:pt x="804457" y="39174"/>
                  <a:pt x="805431" y="38784"/>
                </a:cubicBezTo>
                <a:cubicBezTo>
                  <a:pt x="809312" y="36641"/>
                  <a:pt x="814743" y="34497"/>
                  <a:pt x="820175" y="35276"/>
                </a:cubicBezTo>
                <a:cubicBezTo>
                  <a:pt x="820371" y="38200"/>
                  <a:pt x="819984" y="41123"/>
                  <a:pt x="819206" y="43657"/>
                </a:cubicBezTo>
                <a:cubicBezTo>
                  <a:pt x="818624" y="45606"/>
                  <a:pt x="818433" y="46385"/>
                  <a:pt x="818042" y="46970"/>
                </a:cubicBezTo>
                <a:cubicBezTo>
                  <a:pt x="810476" y="50673"/>
                  <a:pt x="805235" y="59249"/>
                  <a:pt x="805235" y="67629"/>
                </a:cubicBezTo>
                <a:cubicBezTo>
                  <a:pt x="805235" y="76010"/>
                  <a:pt x="808920" y="82051"/>
                  <a:pt x="814743" y="86144"/>
                </a:cubicBezTo>
                <a:cubicBezTo>
                  <a:pt x="813579" y="86729"/>
                  <a:pt x="809502" y="87119"/>
                  <a:pt x="806400" y="89652"/>
                </a:cubicBezTo>
                <a:cubicBezTo>
                  <a:pt x="805431" y="90432"/>
                  <a:pt x="805039" y="90627"/>
                  <a:pt x="805235" y="92381"/>
                </a:cubicBezTo>
                <a:cubicBezTo>
                  <a:pt x="804266" y="92771"/>
                  <a:pt x="801545" y="93355"/>
                  <a:pt x="800381" y="93550"/>
                </a:cubicBezTo>
                <a:cubicBezTo>
                  <a:pt x="798056" y="94135"/>
                  <a:pt x="797278" y="93940"/>
                  <a:pt x="796309" y="95304"/>
                </a:cubicBezTo>
                <a:cubicBezTo>
                  <a:pt x="794949" y="97643"/>
                  <a:pt x="793202" y="100177"/>
                  <a:pt x="791846" y="102516"/>
                </a:cubicBezTo>
                <a:cubicBezTo>
                  <a:pt x="790486" y="104660"/>
                  <a:pt x="790873" y="104660"/>
                  <a:pt x="789708" y="104855"/>
                </a:cubicBezTo>
                <a:cubicBezTo>
                  <a:pt x="784663" y="105634"/>
                  <a:pt x="777680" y="106998"/>
                  <a:pt x="773217" y="107388"/>
                </a:cubicBezTo>
                <a:cubicBezTo>
                  <a:pt x="773021" y="106414"/>
                  <a:pt x="771856" y="102516"/>
                  <a:pt x="771660" y="101931"/>
                </a:cubicBezTo>
                <a:cubicBezTo>
                  <a:pt x="770887" y="100177"/>
                  <a:pt x="767780" y="100761"/>
                  <a:pt x="765842" y="100761"/>
                </a:cubicBezTo>
                <a:cubicBezTo>
                  <a:pt x="765450" y="100761"/>
                  <a:pt x="765450" y="100177"/>
                  <a:pt x="765450" y="99787"/>
                </a:cubicBezTo>
                <a:cubicBezTo>
                  <a:pt x="764286" y="95109"/>
                  <a:pt x="760019" y="91796"/>
                  <a:pt x="754973" y="91796"/>
                </a:cubicBezTo>
                <a:cubicBezTo>
                  <a:pt x="749346" y="91796"/>
                  <a:pt x="744883" y="95889"/>
                  <a:pt x="744105" y="100761"/>
                </a:cubicBezTo>
                <a:cubicBezTo>
                  <a:pt x="742749" y="100761"/>
                  <a:pt x="741002" y="100566"/>
                  <a:pt x="739642" y="100761"/>
                </a:cubicBezTo>
                <a:cubicBezTo>
                  <a:pt x="738281" y="100956"/>
                  <a:pt x="737895" y="101736"/>
                  <a:pt x="737895" y="103295"/>
                </a:cubicBezTo>
                <a:lnTo>
                  <a:pt x="734210" y="104855"/>
                </a:lnTo>
                <a:cubicBezTo>
                  <a:pt x="733628" y="104075"/>
                  <a:pt x="730716" y="102126"/>
                  <a:pt x="729355" y="101541"/>
                </a:cubicBezTo>
                <a:cubicBezTo>
                  <a:pt x="722759" y="98423"/>
                  <a:pt x="715580" y="99202"/>
                  <a:pt x="708788" y="101346"/>
                </a:cubicBezTo>
                <a:cubicBezTo>
                  <a:pt x="696754" y="105439"/>
                  <a:pt x="686277" y="114210"/>
                  <a:pt x="677929" y="123565"/>
                </a:cubicBezTo>
                <a:cubicBezTo>
                  <a:pt x="672693" y="129217"/>
                  <a:pt x="666674" y="139156"/>
                  <a:pt x="664736" y="146952"/>
                </a:cubicBezTo>
                <a:cubicBezTo>
                  <a:pt x="659108" y="168001"/>
                  <a:pt x="675991" y="195676"/>
                  <a:pt x="688215" y="211463"/>
                </a:cubicBezTo>
                <a:lnTo>
                  <a:pt x="690544" y="214387"/>
                </a:lnTo>
                <a:cubicBezTo>
                  <a:pt x="689184" y="214581"/>
                  <a:pt x="687633" y="215166"/>
                  <a:pt x="686664" y="215751"/>
                </a:cubicBezTo>
                <a:cubicBezTo>
                  <a:pt x="683752" y="217700"/>
                  <a:pt x="687633" y="219844"/>
                  <a:pt x="689184" y="221598"/>
                </a:cubicBezTo>
                <a:cubicBezTo>
                  <a:pt x="690158" y="222572"/>
                  <a:pt x="690931" y="223157"/>
                  <a:pt x="691905" y="224131"/>
                </a:cubicBezTo>
                <a:cubicBezTo>
                  <a:pt x="694229" y="226665"/>
                  <a:pt x="695976" y="228614"/>
                  <a:pt x="697919" y="231342"/>
                </a:cubicBezTo>
                <a:cubicBezTo>
                  <a:pt x="698501" y="232122"/>
                  <a:pt x="698697" y="232122"/>
                  <a:pt x="698501" y="233291"/>
                </a:cubicBezTo>
                <a:cubicBezTo>
                  <a:pt x="698306" y="236020"/>
                  <a:pt x="699862" y="238943"/>
                  <a:pt x="702382" y="240113"/>
                </a:cubicBezTo>
                <a:cubicBezTo>
                  <a:pt x="703351" y="240503"/>
                  <a:pt x="703547" y="240113"/>
                  <a:pt x="703933" y="241282"/>
                </a:cubicBezTo>
                <a:cubicBezTo>
                  <a:pt x="704129" y="241867"/>
                  <a:pt x="704516" y="242451"/>
                  <a:pt x="704711" y="243036"/>
                </a:cubicBezTo>
                <a:cubicBezTo>
                  <a:pt x="707232" y="248103"/>
                  <a:pt x="709561" y="251612"/>
                  <a:pt x="713833" y="255120"/>
                </a:cubicBezTo>
                <a:cubicBezTo>
                  <a:pt x="715580" y="256484"/>
                  <a:pt x="719265" y="258823"/>
                  <a:pt x="720043" y="259407"/>
                </a:cubicBezTo>
                <a:cubicBezTo>
                  <a:pt x="719651" y="259992"/>
                  <a:pt x="719265" y="260187"/>
                  <a:pt x="718682" y="261746"/>
                </a:cubicBezTo>
                <a:cubicBezTo>
                  <a:pt x="717909" y="263695"/>
                  <a:pt x="718296" y="266034"/>
                  <a:pt x="719265" y="267788"/>
                </a:cubicBezTo>
                <a:cubicBezTo>
                  <a:pt x="720043" y="269152"/>
                  <a:pt x="720625" y="269347"/>
                  <a:pt x="720816" y="269932"/>
                </a:cubicBezTo>
                <a:cubicBezTo>
                  <a:pt x="720043" y="270322"/>
                  <a:pt x="718492" y="271881"/>
                  <a:pt x="717909" y="272465"/>
                </a:cubicBezTo>
                <a:cubicBezTo>
                  <a:pt x="717131" y="273440"/>
                  <a:pt x="716353" y="274609"/>
                  <a:pt x="715771" y="275779"/>
                </a:cubicBezTo>
                <a:cubicBezTo>
                  <a:pt x="713251" y="281236"/>
                  <a:pt x="714802" y="288642"/>
                  <a:pt x="718878" y="292345"/>
                </a:cubicBezTo>
                <a:cubicBezTo>
                  <a:pt x="719265" y="292540"/>
                  <a:pt x="719265" y="292735"/>
                  <a:pt x="719651" y="293124"/>
                </a:cubicBezTo>
                <a:cubicBezTo>
                  <a:pt x="721398" y="294878"/>
                  <a:pt x="723537" y="295658"/>
                  <a:pt x="725279" y="296243"/>
                </a:cubicBezTo>
                <a:cubicBezTo>
                  <a:pt x="725475" y="296243"/>
                  <a:pt x="725475" y="296438"/>
                  <a:pt x="725671" y="296438"/>
                </a:cubicBezTo>
                <a:cubicBezTo>
                  <a:pt x="724506" y="298387"/>
                  <a:pt x="723924" y="300335"/>
                  <a:pt x="724310" y="302284"/>
                </a:cubicBezTo>
                <a:cubicBezTo>
                  <a:pt x="725475" y="315733"/>
                  <a:pt x="750119" y="319631"/>
                  <a:pt x="760214" y="321775"/>
                </a:cubicBezTo>
                <a:cubicBezTo>
                  <a:pt x="750701" y="371863"/>
                  <a:pt x="718682" y="381802"/>
                  <a:pt x="718682" y="381802"/>
                </a:cubicBezTo>
                <a:cubicBezTo>
                  <a:pt x="719461" y="380438"/>
                  <a:pt x="720043" y="379074"/>
                  <a:pt x="720625" y="377515"/>
                </a:cubicBezTo>
                <a:cubicBezTo>
                  <a:pt x="721981" y="373812"/>
                  <a:pt x="721981" y="370304"/>
                  <a:pt x="721208" y="366601"/>
                </a:cubicBezTo>
                <a:cubicBezTo>
                  <a:pt x="720234" y="361923"/>
                  <a:pt x="718100" y="356856"/>
                  <a:pt x="715771" y="352958"/>
                </a:cubicBezTo>
                <a:cubicBezTo>
                  <a:pt x="714998" y="351788"/>
                  <a:pt x="712473" y="347891"/>
                  <a:pt x="711308" y="346916"/>
                </a:cubicBezTo>
                <a:lnTo>
                  <a:pt x="707814" y="343603"/>
                </a:lnTo>
                <a:cubicBezTo>
                  <a:pt x="705098" y="341459"/>
                  <a:pt x="702186" y="339705"/>
                  <a:pt x="698501" y="339510"/>
                </a:cubicBezTo>
                <a:cubicBezTo>
                  <a:pt x="697337" y="339510"/>
                  <a:pt x="696172" y="339510"/>
                  <a:pt x="695007" y="339900"/>
                </a:cubicBezTo>
                <a:cubicBezTo>
                  <a:pt x="694621" y="340095"/>
                  <a:pt x="693843" y="340290"/>
                  <a:pt x="693652" y="340290"/>
                </a:cubicBezTo>
                <a:cubicBezTo>
                  <a:pt x="693260" y="340290"/>
                  <a:pt x="692874" y="339705"/>
                  <a:pt x="692487" y="339510"/>
                </a:cubicBezTo>
                <a:cubicBezTo>
                  <a:pt x="692487" y="338730"/>
                  <a:pt x="692291" y="338146"/>
                  <a:pt x="691709" y="337756"/>
                </a:cubicBezTo>
                <a:cubicBezTo>
                  <a:pt x="691127" y="337561"/>
                  <a:pt x="690349" y="337366"/>
                  <a:pt x="689766" y="337171"/>
                </a:cubicBezTo>
                <a:cubicBezTo>
                  <a:pt x="689576" y="336976"/>
                  <a:pt x="689766" y="336392"/>
                  <a:pt x="689576" y="336002"/>
                </a:cubicBezTo>
                <a:cubicBezTo>
                  <a:pt x="689380" y="335027"/>
                  <a:pt x="688993" y="334053"/>
                  <a:pt x="688411" y="333273"/>
                </a:cubicBezTo>
                <a:cubicBezTo>
                  <a:pt x="686277" y="330350"/>
                  <a:pt x="682005" y="329960"/>
                  <a:pt x="679485" y="332299"/>
                </a:cubicBezTo>
                <a:cubicBezTo>
                  <a:pt x="678903" y="332689"/>
                  <a:pt x="678320" y="333663"/>
                  <a:pt x="678320" y="333663"/>
                </a:cubicBezTo>
                <a:cubicBezTo>
                  <a:pt x="676182" y="333078"/>
                  <a:pt x="675795" y="332494"/>
                  <a:pt x="674440" y="334638"/>
                </a:cubicBezTo>
                <a:cubicBezTo>
                  <a:pt x="674244" y="335027"/>
                  <a:pt x="673857" y="335417"/>
                  <a:pt x="673662" y="335807"/>
                </a:cubicBezTo>
                <a:cubicBezTo>
                  <a:pt x="673275" y="335612"/>
                  <a:pt x="670363" y="334248"/>
                  <a:pt x="669585" y="333858"/>
                </a:cubicBezTo>
                <a:lnTo>
                  <a:pt x="666674" y="332494"/>
                </a:lnTo>
                <a:cubicBezTo>
                  <a:pt x="666287" y="332299"/>
                  <a:pt x="666483" y="332494"/>
                  <a:pt x="666287" y="332104"/>
                </a:cubicBezTo>
                <a:lnTo>
                  <a:pt x="665509" y="329181"/>
                </a:lnTo>
                <a:cubicBezTo>
                  <a:pt x="664736" y="326062"/>
                  <a:pt x="665122" y="326647"/>
                  <a:pt x="663179" y="325478"/>
                </a:cubicBezTo>
                <a:cubicBezTo>
                  <a:pt x="662597" y="325088"/>
                  <a:pt x="661824" y="324698"/>
                  <a:pt x="661242" y="324308"/>
                </a:cubicBezTo>
                <a:cubicBezTo>
                  <a:pt x="661437" y="323139"/>
                  <a:pt x="660855" y="322554"/>
                  <a:pt x="660077" y="321775"/>
                </a:cubicBezTo>
                <a:cubicBezTo>
                  <a:pt x="659299" y="320995"/>
                  <a:pt x="658330" y="320410"/>
                  <a:pt x="657943" y="320215"/>
                </a:cubicBezTo>
                <a:cubicBezTo>
                  <a:pt x="658134" y="320020"/>
                  <a:pt x="659108" y="319631"/>
                  <a:pt x="659299" y="319436"/>
                </a:cubicBezTo>
                <a:cubicBezTo>
                  <a:pt x="665122" y="315928"/>
                  <a:pt x="666869" y="307937"/>
                  <a:pt x="662793" y="302284"/>
                </a:cubicBezTo>
                <a:cubicBezTo>
                  <a:pt x="661242" y="300141"/>
                  <a:pt x="661242" y="301115"/>
                  <a:pt x="661242" y="299361"/>
                </a:cubicBezTo>
                <a:cubicBezTo>
                  <a:pt x="661242" y="298387"/>
                  <a:pt x="661437" y="296243"/>
                  <a:pt x="661824" y="295268"/>
                </a:cubicBezTo>
                <a:cubicBezTo>
                  <a:pt x="662793" y="295463"/>
                  <a:pt x="664736" y="296438"/>
                  <a:pt x="665318" y="296827"/>
                </a:cubicBezTo>
                <a:cubicBezTo>
                  <a:pt x="667838" y="298581"/>
                  <a:pt x="668421" y="300335"/>
                  <a:pt x="669781" y="299946"/>
                </a:cubicBezTo>
                <a:cubicBezTo>
                  <a:pt x="670554" y="299751"/>
                  <a:pt x="670750" y="299166"/>
                  <a:pt x="670946" y="298581"/>
                </a:cubicBezTo>
                <a:cubicBezTo>
                  <a:pt x="671332" y="297217"/>
                  <a:pt x="671719" y="295853"/>
                  <a:pt x="672110" y="294489"/>
                </a:cubicBezTo>
                <a:cubicBezTo>
                  <a:pt x="672497" y="293124"/>
                  <a:pt x="672883" y="291760"/>
                  <a:pt x="673275" y="290396"/>
                </a:cubicBezTo>
                <a:cubicBezTo>
                  <a:pt x="673662" y="289032"/>
                  <a:pt x="674440" y="287472"/>
                  <a:pt x="673275" y="286693"/>
                </a:cubicBezTo>
                <a:cubicBezTo>
                  <a:pt x="672497" y="286108"/>
                  <a:pt x="670750" y="286888"/>
                  <a:pt x="668807" y="287083"/>
                </a:cubicBezTo>
                <a:cubicBezTo>
                  <a:pt x="667256" y="287277"/>
                  <a:pt x="665509" y="286888"/>
                  <a:pt x="664153" y="286498"/>
                </a:cubicBezTo>
                <a:cubicBezTo>
                  <a:pt x="664540" y="284744"/>
                  <a:pt x="665705" y="282795"/>
                  <a:pt x="666674" y="281820"/>
                </a:cubicBezTo>
                <a:lnTo>
                  <a:pt x="668421" y="279871"/>
                </a:lnTo>
                <a:cubicBezTo>
                  <a:pt x="669199" y="279092"/>
                  <a:pt x="669003" y="277922"/>
                  <a:pt x="668230" y="277338"/>
                </a:cubicBezTo>
                <a:cubicBezTo>
                  <a:pt x="667838" y="277143"/>
                  <a:pt x="663571" y="275974"/>
                  <a:pt x="662793" y="275584"/>
                </a:cubicBezTo>
                <a:lnTo>
                  <a:pt x="657165" y="273830"/>
                </a:lnTo>
                <a:lnTo>
                  <a:pt x="656583" y="273830"/>
                </a:lnTo>
                <a:cubicBezTo>
                  <a:pt x="656196" y="274025"/>
                  <a:pt x="655228" y="274414"/>
                  <a:pt x="655418" y="275779"/>
                </a:cubicBezTo>
                <a:cubicBezTo>
                  <a:pt x="655614" y="276558"/>
                  <a:pt x="655810" y="277338"/>
                  <a:pt x="655810" y="278312"/>
                </a:cubicBezTo>
                <a:cubicBezTo>
                  <a:pt x="656001" y="280261"/>
                  <a:pt x="655805" y="281820"/>
                  <a:pt x="655418" y="283769"/>
                </a:cubicBezTo>
                <a:cubicBezTo>
                  <a:pt x="653867" y="283380"/>
                  <a:pt x="652316" y="282600"/>
                  <a:pt x="651151" y="281626"/>
                </a:cubicBezTo>
                <a:cubicBezTo>
                  <a:pt x="650955" y="281431"/>
                  <a:pt x="650760" y="281236"/>
                  <a:pt x="650373" y="281041"/>
                </a:cubicBezTo>
                <a:cubicBezTo>
                  <a:pt x="649208" y="280066"/>
                  <a:pt x="648626" y="278702"/>
                  <a:pt x="647271" y="279092"/>
                </a:cubicBezTo>
                <a:cubicBezTo>
                  <a:pt x="646492" y="279287"/>
                  <a:pt x="646297" y="279871"/>
                  <a:pt x="646106" y="280456"/>
                </a:cubicBezTo>
                <a:lnTo>
                  <a:pt x="643777" y="288447"/>
                </a:lnTo>
                <a:cubicBezTo>
                  <a:pt x="643385" y="289811"/>
                  <a:pt x="642612" y="291370"/>
                  <a:pt x="643777" y="292345"/>
                </a:cubicBezTo>
                <a:cubicBezTo>
                  <a:pt x="644359" y="292735"/>
                  <a:pt x="645132" y="292540"/>
                  <a:pt x="645910" y="292345"/>
                </a:cubicBezTo>
                <a:cubicBezTo>
                  <a:pt x="646688" y="292150"/>
                  <a:pt x="647461" y="292150"/>
                  <a:pt x="648239" y="291955"/>
                </a:cubicBezTo>
                <a:cubicBezTo>
                  <a:pt x="649404" y="291955"/>
                  <a:pt x="651924" y="292150"/>
                  <a:pt x="652898" y="292540"/>
                </a:cubicBezTo>
                <a:cubicBezTo>
                  <a:pt x="652507" y="293904"/>
                  <a:pt x="652120" y="294684"/>
                  <a:pt x="651538" y="295658"/>
                </a:cubicBezTo>
                <a:cubicBezTo>
                  <a:pt x="650373" y="297607"/>
                  <a:pt x="650373" y="296827"/>
                  <a:pt x="648822" y="297607"/>
                </a:cubicBezTo>
                <a:cubicBezTo>
                  <a:pt x="646492" y="298387"/>
                  <a:pt x="644550" y="299946"/>
                  <a:pt x="643390" y="301505"/>
                </a:cubicBezTo>
                <a:cubicBezTo>
                  <a:pt x="642030" y="303259"/>
                  <a:pt x="641061" y="305403"/>
                  <a:pt x="640865" y="308326"/>
                </a:cubicBezTo>
                <a:cubicBezTo>
                  <a:pt x="640669" y="310276"/>
                  <a:pt x="641061" y="312420"/>
                  <a:pt x="641834" y="314174"/>
                </a:cubicBezTo>
                <a:lnTo>
                  <a:pt x="642612" y="315733"/>
                </a:lnTo>
                <a:cubicBezTo>
                  <a:pt x="641061" y="315928"/>
                  <a:pt x="638340" y="315733"/>
                  <a:pt x="637567" y="317487"/>
                </a:cubicBezTo>
                <a:cubicBezTo>
                  <a:pt x="636788" y="317487"/>
                  <a:pt x="635820" y="317487"/>
                  <a:pt x="634851" y="317292"/>
                </a:cubicBezTo>
                <a:cubicBezTo>
                  <a:pt x="632908" y="317097"/>
                  <a:pt x="633294" y="317487"/>
                  <a:pt x="631357" y="319046"/>
                </a:cubicBezTo>
                <a:lnTo>
                  <a:pt x="629223" y="320995"/>
                </a:lnTo>
                <a:cubicBezTo>
                  <a:pt x="628832" y="321385"/>
                  <a:pt x="628832" y="321385"/>
                  <a:pt x="628249" y="321190"/>
                </a:cubicBezTo>
                <a:cubicBezTo>
                  <a:pt x="626116" y="320800"/>
                  <a:pt x="622817" y="320410"/>
                  <a:pt x="620875" y="320215"/>
                </a:cubicBezTo>
                <a:cubicBezTo>
                  <a:pt x="620875" y="319241"/>
                  <a:pt x="621070" y="317682"/>
                  <a:pt x="620488" y="316902"/>
                </a:cubicBezTo>
                <a:cubicBezTo>
                  <a:pt x="619906" y="316123"/>
                  <a:pt x="618937" y="316317"/>
                  <a:pt x="617968" y="315733"/>
                </a:cubicBezTo>
                <a:cubicBezTo>
                  <a:pt x="617968" y="310081"/>
                  <a:pt x="611758" y="307742"/>
                  <a:pt x="607872" y="310860"/>
                </a:cubicBezTo>
                <a:cubicBezTo>
                  <a:pt x="607486" y="311055"/>
                  <a:pt x="606903" y="311835"/>
                  <a:pt x="606708" y="312225"/>
                </a:cubicBezTo>
                <a:cubicBezTo>
                  <a:pt x="605156" y="312030"/>
                  <a:pt x="604187" y="310860"/>
                  <a:pt x="603023" y="312614"/>
                </a:cubicBezTo>
                <a:lnTo>
                  <a:pt x="601858" y="312809"/>
                </a:lnTo>
                <a:cubicBezTo>
                  <a:pt x="601276" y="312225"/>
                  <a:pt x="601080" y="311640"/>
                  <a:pt x="599725" y="310276"/>
                </a:cubicBezTo>
                <a:cubicBezTo>
                  <a:pt x="591185" y="303259"/>
                  <a:pt x="574689" y="310471"/>
                  <a:pt x="567124" y="316902"/>
                </a:cubicBezTo>
                <a:cubicBezTo>
                  <a:pt x="565763" y="318071"/>
                  <a:pt x="564598" y="319046"/>
                  <a:pt x="563434" y="320410"/>
                </a:cubicBezTo>
                <a:cubicBezTo>
                  <a:pt x="562078" y="321969"/>
                  <a:pt x="560718" y="323918"/>
                  <a:pt x="559749" y="326257"/>
                </a:cubicBezTo>
                <a:cubicBezTo>
                  <a:pt x="559357" y="327426"/>
                  <a:pt x="558971" y="328596"/>
                  <a:pt x="558775" y="329960"/>
                </a:cubicBezTo>
                <a:cubicBezTo>
                  <a:pt x="558584" y="330935"/>
                  <a:pt x="558388" y="334053"/>
                  <a:pt x="558193" y="334248"/>
                </a:cubicBezTo>
                <a:lnTo>
                  <a:pt x="558193" y="336781"/>
                </a:lnTo>
                <a:cubicBezTo>
                  <a:pt x="558388" y="337171"/>
                  <a:pt x="558388" y="339510"/>
                  <a:pt x="558388" y="340095"/>
                </a:cubicBezTo>
                <a:cubicBezTo>
                  <a:pt x="558775" y="343018"/>
                  <a:pt x="559357" y="346136"/>
                  <a:pt x="559940" y="349060"/>
                </a:cubicBezTo>
                <a:cubicBezTo>
                  <a:pt x="558775" y="347696"/>
                  <a:pt x="557028" y="345942"/>
                  <a:pt x="555868" y="344382"/>
                </a:cubicBezTo>
                <a:cubicBezTo>
                  <a:pt x="526952" y="307742"/>
                  <a:pt x="546551" y="248493"/>
                  <a:pt x="503081" y="220428"/>
                </a:cubicBezTo>
                <a:cubicBezTo>
                  <a:pt x="482511" y="207175"/>
                  <a:pt x="453402" y="203667"/>
                  <a:pt x="430502" y="212632"/>
                </a:cubicBezTo>
                <a:cubicBezTo>
                  <a:pt x="417306" y="217895"/>
                  <a:pt x="399646" y="232902"/>
                  <a:pt x="401005" y="248298"/>
                </a:cubicBezTo>
                <a:cubicBezTo>
                  <a:pt x="401199" y="254535"/>
                  <a:pt x="401975" y="265059"/>
                  <a:pt x="402751" y="269152"/>
                </a:cubicBezTo>
                <a:cubicBezTo>
                  <a:pt x="390719" y="275584"/>
                  <a:pt x="383733" y="277728"/>
                  <a:pt x="371701" y="286108"/>
                </a:cubicBezTo>
                <a:cubicBezTo>
                  <a:pt x="366462" y="289616"/>
                  <a:pt x="354042" y="302090"/>
                  <a:pt x="353072" y="308326"/>
                </a:cubicBezTo>
                <a:cubicBezTo>
                  <a:pt x="351519" y="317097"/>
                  <a:pt x="356953" y="314563"/>
                  <a:pt x="361610" y="312225"/>
                </a:cubicBezTo>
                <a:cubicBezTo>
                  <a:pt x="363939" y="311055"/>
                  <a:pt x="379852" y="305987"/>
                  <a:pt x="377523" y="310665"/>
                </a:cubicBezTo>
                <a:cubicBezTo>
                  <a:pt x="376941" y="312030"/>
                  <a:pt x="373836" y="315343"/>
                  <a:pt x="370925" y="321580"/>
                </a:cubicBezTo>
                <a:cubicBezTo>
                  <a:pt x="368984" y="325867"/>
                  <a:pt x="367820" y="328986"/>
                  <a:pt x="366850" y="334053"/>
                </a:cubicBezTo>
                <a:cubicBezTo>
                  <a:pt x="365880" y="339315"/>
                  <a:pt x="364522" y="350424"/>
                  <a:pt x="370343" y="352568"/>
                </a:cubicBezTo>
                <a:cubicBezTo>
                  <a:pt x="374225" y="353932"/>
                  <a:pt x="379464" y="341459"/>
                  <a:pt x="389943" y="336002"/>
                </a:cubicBezTo>
                <a:cubicBezTo>
                  <a:pt x="408573" y="326257"/>
                  <a:pt x="447191" y="347696"/>
                  <a:pt x="447191" y="305987"/>
                </a:cubicBezTo>
                <a:cubicBezTo>
                  <a:pt x="447191" y="297607"/>
                  <a:pt x="447191" y="289226"/>
                  <a:pt x="447191" y="280846"/>
                </a:cubicBezTo>
                <a:cubicBezTo>
                  <a:pt x="446997" y="271491"/>
                  <a:pt x="446997" y="270906"/>
                  <a:pt x="449132" y="271101"/>
                </a:cubicBezTo>
                <a:cubicBezTo>
                  <a:pt x="465433" y="270906"/>
                  <a:pt x="479600" y="280651"/>
                  <a:pt x="482123" y="293319"/>
                </a:cubicBezTo>
                <a:cubicBezTo>
                  <a:pt x="486974" y="317877"/>
                  <a:pt x="481928" y="332689"/>
                  <a:pt x="499200" y="363872"/>
                </a:cubicBezTo>
                <a:cubicBezTo>
                  <a:pt x="509678" y="382582"/>
                  <a:pt x="526174" y="397589"/>
                  <a:pt x="546937" y="410062"/>
                </a:cubicBezTo>
                <a:cubicBezTo>
                  <a:pt x="539759" y="412596"/>
                  <a:pt x="536656" y="415325"/>
                  <a:pt x="530446" y="419613"/>
                </a:cubicBezTo>
                <a:cubicBezTo>
                  <a:pt x="521129" y="412012"/>
                  <a:pt x="505215" y="412012"/>
                  <a:pt x="499782" y="425070"/>
                </a:cubicBezTo>
                <a:cubicBezTo>
                  <a:pt x="469896" y="425070"/>
                  <a:pt x="449714" y="442805"/>
                  <a:pt x="446997" y="472429"/>
                </a:cubicBezTo>
                <a:cubicBezTo>
                  <a:pt x="446221" y="480225"/>
                  <a:pt x="447580" y="486462"/>
                  <a:pt x="451849" y="486462"/>
                </a:cubicBezTo>
                <a:cubicBezTo>
                  <a:pt x="454372" y="486462"/>
                  <a:pt x="457283" y="481979"/>
                  <a:pt x="463493" y="479446"/>
                </a:cubicBezTo>
                <a:cubicBezTo>
                  <a:pt x="470867" y="476327"/>
                  <a:pt x="480376" y="476717"/>
                  <a:pt x="487362" y="479446"/>
                </a:cubicBezTo>
                <a:cubicBezTo>
                  <a:pt x="496483" y="482954"/>
                  <a:pt x="505024" y="492114"/>
                  <a:pt x="508127" y="499715"/>
                </a:cubicBezTo>
                <a:cubicBezTo>
                  <a:pt x="508709" y="501079"/>
                  <a:pt x="508905" y="502248"/>
                  <a:pt x="509874" y="503611"/>
                </a:cubicBezTo>
                <a:cubicBezTo>
                  <a:pt x="511621" y="505953"/>
                  <a:pt x="514336" y="506732"/>
                  <a:pt x="516470" y="506536"/>
                </a:cubicBezTo>
                <a:cubicBezTo>
                  <a:pt x="520160" y="506340"/>
                  <a:pt x="523654" y="505757"/>
                  <a:pt x="527921" y="506536"/>
                </a:cubicBezTo>
                <a:cubicBezTo>
                  <a:pt x="532966" y="507315"/>
                  <a:pt x="544026" y="511216"/>
                  <a:pt x="547520" y="517453"/>
                </a:cubicBezTo>
                <a:cubicBezTo>
                  <a:pt x="519382" y="504003"/>
                  <a:pt x="493766" y="513749"/>
                  <a:pt x="464075" y="505174"/>
                </a:cubicBezTo>
                <a:cubicBezTo>
                  <a:pt x="442922" y="497766"/>
                  <a:pt x="435547" y="492893"/>
                  <a:pt x="419634" y="476522"/>
                </a:cubicBezTo>
                <a:cubicBezTo>
                  <a:pt x="417888" y="475937"/>
                  <a:pt x="415559" y="477302"/>
                  <a:pt x="415559" y="478081"/>
                </a:cubicBezTo>
                <a:cubicBezTo>
                  <a:pt x="415559" y="509069"/>
                  <a:pt x="434578" y="531485"/>
                  <a:pt x="464269" y="537913"/>
                </a:cubicBezTo>
                <a:cubicBezTo>
                  <a:pt x="472225" y="539667"/>
                  <a:pt x="481152" y="541230"/>
                  <a:pt x="489303" y="542009"/>
                </a:cubicBezTo>
                <a:cubicBezTo>
                  <a:pt x="488138" y="544150"/>
                  <a:pt x="484451" y="551754"/>
                  <a:pt x="484645" y="553895"/>
                </a:cubicBezTo>
                <a:cubicBezTo>
                  <a:pt x="485033" y="556428"/>
                  <a:pt x="487362" y="558378"/>
                  <a:pt x="489885" y="558378"/>
                </a:cubicBezTo>
                <a:cubicBezTo>
                  <a:pt x="492214" y="558378"/>
                  <a:pt x="494931" y="557403"/>
                  <a:pt x="497453" y="556820"/>
                </a:cubicBezTo>
                <a:cubicBezTo>
                  <a:pt x="506575" y="554287"/>
                  <a:pt x="516470" y="556237"/>
                  <a:pt x="525396" y="559157"/>
                </a:cubicBezTo>
                <a:cubicBezTo>
                  <a:pt x="536265" y="562665"/>
                  <a:pt x="543835" y="568123"/>
                  <a:pt x="554704" y="576506"/>
                </a:cubicBezTo>
                <a:cubicBezTo>
                  <a:pt x="556255" y="577672"/>
                  <a:pt x="556255" y="577672"/>
                  <a:pt x="557806" y="579039"/>
                </a:cubicBezTo>
                <a:cubicBezTo>
                  <a:pt x="559940" y="580989"/>
                  <a:pt x="561104" y="583130"/>
                  <a:pt x="562656" y="585276"/>
                </a:cubicBezTo>
                <a:cubicBezTo>
                  <a:pt x="567314" y="591900"/>
                  <a:pt x="571777" y="589563"/>
                  <a:pt x="578183" y="588980"/>
                </a:cubicBezTo>
                <a:cubicBezTo>
                  <a:pt x="582259" y="588588"/>
                  <a:pt x="588856" y="594433"/>
                  <a:pt x="592154" y="596579"/>
                </a:cubicBezTo>
                <a:cubicBezTo>
                  <a:pt x="597782" y="600283"/>
                  <a:pt x="604966" y="603399"/>
                  <a:pt x="611366" y="605545"/>
                </a:cubicBezTo>
                <a:cubicBezTo>
                  <a:pt x="613113" y="606128"/>
                  <a:pt x="613696" y="606128"/>
                  <a:pt x="615056" y="607299"/>
                </a:cubicBezTo>
                <a:cubicBezTo>
                  <a:pt x="623013" y="614702"/>
                  <a:pt x="636402" y="649199"/>
                  <a:pt x="638535" y="656215"/>
                </a:cubicBezTo>
                <a:cubicBezTo>
                  <a:pt x="643581" y="673368"/>
                  <a:pt x="645524" y="691491"/>
                  <a:pt x="640669" y="707669"/>
                </a:cubicBezTo>
                <a:cubicBezTo>
                  <a:pt x="638340" y="714685"/>
                  <a:pt x="636598" y="720726"/>
                  <a:pt x="632521" y="726964"/>
                </a:cubicBezTo>
                <a:cubicBezTo>
                  <a:pt x="631161" y="729110"/>
                  <a:pt x="629027" y="731447"/>
                  <a:pt x="632712" y="733980"/>
                </a:cubicBezTo>
                <a:cubicBezTo>
                  <a:pt x="634851" y="735347"/>
                  <a:pt x="637953" y="734568"/>
                  <a:pt x="641643" y="733593"/>
                </a:cubicBezTo>
                <a:cubicBezTo>
                  <a:pt x="637371" y="752495"/>
                  <a:pt x="613500" y="783680"/>
                  <a:pt x="596617" y="794787"/>
                </a:cubicBezTo>
                <a:cubicBezTo>
                  <a:pt x="587305" y="800828"/>
                  <a:pt x="578379" y="808040"/>
                  <a:pt x="570030" y="815252"/>
                </a:cubicBezTo>
                <a:cubicBezTo>
                  <a:pt x="560718" y="823826"/>
                  <a:pt x="555090" y="829480"/>
                  <a:pt x="549267" y="840783"/>
                </a:cubicBezTo>
                <a:cubicBezTo>
                  <a:pt x="533549" y="840396"/>
                  <a:pt x="520742" y="833963"/>
                  <a:pt x="509874" y="822856"/>
                </a:cubicBezTo>
                <a:cubicBezTo>
                  <a:pt x="489497" y="802195"/>
                  <a:pt x="481152" y="780368"/>
                  <a:pt x="448744" y="776272"/>
                </a:cubicBezTo>
                <a:cubicBezTo>
                  <a:pt x="447191" y="776081"/>
                  <a:pt x="446027" y="776081"/>
                  <a:pt x="445445" y="776081"/>
                </a:cubicBezTo>
                <a:cubicBezTo>
                  <a:pt x="444086" y="776081"/>
                  <a:pt x="443698" y="775885"/>
                  <a:pt x="443504" y="774518"/>
                </a:cubicBezTo>
                <a:cubicBezTo>
                  <a:pt x="442340" y="758928"/>
                  <a:pt x="438653" y="739634"/>
                  <a:pt x="434771" y="726381"/>
                </a:cubicBezTo>
                <a:cubicBezTo>
                  <a:pt x="458835" y="715464"/>
                  <a:pt x="470673" y="694220"/>
                  <a:pt x="470673" y="671031"/>
                </a:cubicBezTo>
                <a:cubicBezTo>
                  <a:pt x="470673" y="644525"/>
                  <a:pt x="458059" y="628734"/>
                  <a:pt x="442922" y="609440"/>
                </a:cubicBezTo>
                <a:cubicBezTo>
                  <a:pt x="423128" y="584105"/>
                  <a:pt x="399452" y="555845"/>
                  <a:pt x="387032" y="525444"/>
                </a:cubicBezTo>
                <a:cubicBezTo>
                  <a:pt x="385868" y="522715"/>
                  <a:pt x="384704" y="517060"/>
                  <a:pt x="381211" y="522519"/>
                </a:cubicBezTo>
                <a:cubicBezTo>
                  <a:pt x="379852" y="524660"/>
                  <a:pt x="378687" y="527977"/>
                  <a:pt x="377911" y="529731"/>
                </a:cubicBezTo>
                <a:cubicBezTo>
                  <a:pt x="376747" y="532264"/>
                  <a:pt x="375777" y="535380"/>
                  <a:pt x="372866" y="532068"/>
                </a:cubicBezTo>
                <a:cubicBezTo>
                  <a:pt x="370149" y="528560"/>
                  <a:pt x="366462" y="520373"/>
                  <a:pt x="365297" y="518232"/>
                </a:cubicBezTo>
                <a:cubicBezTo>
                  <a:pt x="352489" y="491724"/>
                  <a:pt x="333859" y="466583"/>
                  <a:pt x="324156" y="439882"/>
                </a:cubicBezTo>
                <a:cubicBezTo>
                  <a:pt x="316588" y="419223"/>
                  <a:pt x="313483" y="397979"/>
                  <a:pt x="314647" y="374396"/>
                </a:cubicBezTo>
                <a:cubicBezTo>
                  <a:pt x="315230" y="368549"/>
                  <a:pt x="313871" y="365821"/>
                  <a:pt x="308243" y="370888"/>
                </a:cubicBezTo>
                <a:cubicBezTo>
                  <a:pt x="306691" y="372447"/>
                  <a:pt x="306691" y="369134"/>
                  <a:pt x="306691" y="367770"/>
                </a:cubicBezTo>
                <a:cubicBezTo>
                  <a:pt x="305527" y="329570"/>
                  <a:pt x="297570" y="294099"/>
                  <a:pt x="289808" y="256874"/>
                </a:cubicBezTo>
                <a:cubicBezTo>
                  <a:pt x="285538" y="235630"/>
                  <a:pt x="281269" y="211463"/>
                  <a:pt x="284762" y="190219"/>
                </a:cubicBezTo>
                <a:cubicBezTo>
                  <a:pt x="285926" y="183008"/>
                  <a:pt x="290778" y="173458"/>
                  <a:pt x="290584" y="169365"/>
                </a:cubicBezTo>
                <a:cubicBezTo>
                  <a:pt x="290390" y="166442"/>
                  <a:pt x="288449" y="166247"/>
                  <a:pt x="285732" y="166831"/>
                </a:cubicBezTo>
                <a:cubicBezTo>
                  <a:pt x="283792" y="167221"/>
                  <a:pt x="282627" y="168586"/>
                  <a:pt x="279910" y="169950"/>
                </a:cubicBezTo>
                <a:lnTo>
                  <a:pt x="271372" y="175602"/>
                </a:lnTo>
                <a:cubicBezTo>
                  <a:pt x="263221" y="182033"/>
                  <a:pt x="255847" y="189634"/>
                  <a:pt x="250025" y="198210"/>
                </a:cubicBezTo>
                <a:cubicBezTo>
                  <a:pt x="243621" y="207370"/>
                  <a:pt x="238964" y="215751"/>
                  <a:pt x="234112" y="225496"/>
                </a:cubicBezTo>
                <a:cubicBezTo>
                  <a:pt x="227514" y="238943"/>
                  <a:pt x="222856" y="254730"/>
                  <a:pt x="219946" y="269542"/>
                </a:cubicBezTo>
                <a:lnTo>
                  <a:pt x="217423" y="282015"/>
                </a:lnTo>
                <a:cubicBezTo>
                  <a:pt x="216646" y="286303"/>
                  <a:pt x="215870" y="289421"/>
                  <a:pt x="215288" y="294099"/>
                </a:cubicBezTo>
                <a:cubicBezTo>
                  <a:pt x="214706" y="298776"/>
                  <a:pt x="213541" y="318656"/>
                  <a:pt x="212571" y="320605"/>
                </a:cubicBezTo>
                <a:cubicBezTo>
                  <a:pt x="203062" y="300335"/>
                  <a:pt x="196464" y="295463"/>
                  <a:pt x="189478" y="288642"/>
                </a:cubicBezTo>
                <a:cubicBezTo>
                  <a:pt x="177446" y="276753"/>
                  <a:pt x="179192" y="272465"/>
                  <a:pt x="174341" y="257069"/>
                </a:cubicBezTo>
                <a:cubicBezTo>
                  <a:pt x="172594" y="251612"/>
                  <a:pt x="168907" y="251612"/>
                  <a:pt x="166967" y="256289"/>
                </a:cubicBezTo>
                <a:cubicBezTo>
                  <a:pt x="149307" y="298971"/>
                  <a:pt x="142903" y="365236"/>
                  <a:pt x="152218" y="409673"/>
                </a:cubicBezTo>
                <a:cubicBezTo>
                  <a:pt x="137857" y="386285"/>
                  <a:pt x="111465" y="378489"/>
                  <a:pt x="98657" y="353932"/>
                </a:cubicBezTo>
                <a:cubicBezTo>
                  <a:pt x="97298" y="351204"/>
                  <a:pt x="96522" y="347306"/>
                  <a:pt x="94000" y="346916"/>
                </a:cubicBezTo>
                <a:cubicBezTo>
                  <a:pt x="92059" y="346916"/>
                  <a:pt x="90507" y="347501"/>
                  <a:pt x="89730" y="350619"/>
                </a:cubicBezTo>
                <a:cubicBezTo>
                  <a:pt x="84879" y="371863"/>
                  <a:pt x="77699" y="454304"/>
                  <a:pt x="102344" y="519207"/>
                </a:cubicBezTo>
                <a:cubicBezTo>
                  <a:pt x="85655" y="500105"/>
                  <a:pt x="61980" y="494648"/>
                  <a:pt x="41797" y="468531"/>
                </a:cubicBezTo>
                <a:cubicBezTo>
                  <a:pt x="37140" y="462685"/>
                  <a:pt x="33064" y="464634"/>
                  <a:pt x="33064" y="471845"/>
                </a:cubicBezTo>
                <a:cubicBezTo>
                  <a:pt x="31512" y="534405"/>
                  <a:pt x="48783" y="597554"/>
                  <a:pt x="84490" y="644133"/>
                </a:cubicBezTo>
                <a:cubicBezTo>
                  <a:pt x="86431" y="646862"/>
                  <a:pt x="85655" y="647641"/>
                  <a:pt x="84685" y="651149"/>
                </a:cubicBezTo>
                <a:cubicBezTo>
                  <a:pt x="78863" y="669664"/>
                  <a:pt x="92835" y="695974"/>
                  <a:pt x="103897" y="710595"/>
                </a:cubicBezTo>
                <a:cubicBezTo>
                  <a:pt x="69160" y="683500"/>
                  <a:pt x="52665" y="701432"/>
                  <a:pt x="7642" y="669277"/>
                </a:cubicBezTo>
                <a:cubicBezTo>
                  <a:pt x="5314" y="667523"/>
                  <a:pt x="2985" y="667131"/>
                  <a:pt x="1820" y="667523"/>
                </a:cubicBezTo>
                <a:cubicBezTo>
                  <a:pt x="-896" y="668493"/>
                  <a:pt x="74" y="674539"/>
                  <a:pt x="656" y="677263"/>
                </a:cubicBezTo>
                <a:cubicBezTo>
                  <a:pt x="9583" y="718586"/>
                  <a:pt x="35005" y="762632"/>
                  <a:pt x="69548" y="798687"/>
                </a:cubicBezTo>
                <a:cubicBezTo>
                  <a:pt x="59845" y="797129"/>
                  <a:pt x="28019" y="797129"/>
                  <a:pt x="12106" y="806095"/>
                </a:cubicBezTo>
                <a:cubicBezTo>
                  <a:pt x="6478" y="809211"/>
                  <a:pt x="7254" y="813111"/>
                  <a:pt x="10553" y="818564"/>
                </a:cubicBezTo>
                <a:cubicBezTo>
                  <a:pt x="34423" y="856569"/>
                  <a:pt x="75176" y="893599"/>
                  <a:pt x="120586" y="915235"/>
                </a:cubicBezTo>
                <a:cubicBezTo>
                  <a:pt x="112241" y="912702"/>
                  <a:pt x="80997" y="907631"/>
                  <a:pt x="56740" y="911727"/>
                </a:cubicBezTo>
                <a:cubicBezTo>
                  <a:pt x="41797" y="914260"/>
                  <a:pt x="40633" y="916406"/>
                  <a:pt x="47425" y="929072"/>
                </a:cubicBezTo>
                <a:cubicBezTo>
                  <a:pt x="80609" y="990075"/>
                  <a:pt x="175699" y="1010736"/>
                  <a:pt x="236441" y="1009369"/>
                </a:cubicBezTo>
                <a:cubicBezTo>
                  <a:pt x="215094" y="1048349"/>
                  <a:pt x="206555" y="1107985"/>
                  <a:pt x="222468" y="1138196"/>
                </a:cubicBezTo>
                <a:cubicBezTo>
                  <a:pt x="224603" y="1141508"/>
                  <a:pt x="226349" y="1141121"/>
                  <a:pt x="229066" y="1139171"/>
                </a:cubicBezTo>
                <a:cubicBezTo>
                  <a:pt x="248472" y="1125530"/>
                  <a:pt x="274865" y="1102723"/>
                  <a:pt x="284374" y="1096295"/>
                </a:cubicBezTo>
                <a:cubicBezTo>
                  <a:pt x="280687" y="1115001"/>
                  <a:pt x="276806" y="1141121"/>
                  <a:pt x="277776" y="1164506"/>
                </a:cubicBezTo>
                <a:cubicBezTo>
                  <a:pt x="277970" y="1170547"/>
                  <a:pt x="278358" y="1172306"/>
                  <a:pt x="285538" y="1169768"/>
                </a:cubicBezTo>
                <a:cubicBezTo>
                  <a:pt x="301451" y="1164119"/>
                  <a:pt x="326485" y="1146579"/>
                  <a:pt x="339293" y="1137025"/>
                </a:cubicBezTo>
                <a:cubicBezTo>
                  <a:pt x="338517" y="1148524"/>
                  <a:pt x="338323" y="1170743"/>
                  <a:pt x="342010" y="1184584"/>
                </a:cubicBezTo>
                <a:cubicBezTo>
                  <a:pt x="344727" y="1194520"/>
                  <a:pt x="345115" y="1193354"/>
                  <a:pt x="354236" y="1190821"/>
                </a:cubicBezTo>
                <a:cubicBezTo>
                  <a:pt x="373060" y="1185554"/>
                  <a:pt x="390720" y="1175226"/>
                  <a:pt x="401393" y="1167039"/>
                </a:cubicBezTo>
                <a:cubicBezTo>
                  <a:pt x="402169" y="1175814"/>
                  <a:pt x="404110" y="1191791"/>
                  <a:pt x="409543" y="1202707"/>
                </a:cubicBezTo>
                <a:cubicBezTo>
                  <a:pt x="413036" y="1209919"/>
                  <a:pt x="413619" y="1211090"/>
                  <a:pt x="420605" y="1208361"/>
                </a:cubicBezTo>
                <a:cubicBezTo>
                  <a:pt x="441952" y="1199978"/>
                  <a:pt x="465045" y="1175814"/>
                  <a:pt x="470479" y="1170939"/>
                </a:cubicBezTo>
                <a:cubicBezTo>
                  <a:pt x="470479" y="1180880"/>
                  <a:pt x="472225" y="1214789"/>
                  <a:pt x="479988" y="1220051"/>
                </a:cubicBezTo>
                <a:cubicBezTo>
                  <a:pt x="482705" y="1221805"/>
                  <a:pt x="487750" y="1221805"/>
                  <a:pt x="493378" y="1220443"/>
                </a:cubicBezTo>
                <a:cubicBezTo>
                  <a:pt x="509487" y="1216543"/>
                  <a:pt x="528308" y="1199003"/>
                  <a:pt x="538790" y="1187117"/>
                </a:cubicBezTo>
                <a:cubicBezTo>
                  <a:pt x="543253" y="1197249"/>
                  <a:pt x="548102" y="1207190"/>
                  <a:pt x="553539" y="1216739"/>
                </a:cubicBezTo>
                <a:cubicBezTo>
                  <a:pt x="541892" y="1217322"/>
                  <a:pt x="526174" y="1222393"/>
                  <a:pt x="518413" y="1226097"/>
                </a:cubicBezTo>
                <a:cubicBezTo>
                  <a:pt x="486780" y="1240516"/>
                  <a:pt x="468926" y="1269364"/>
                  <a:pt x="463104" y="1301519"/>
                </a:cubicBezTo>
                <a:cubicBezTo>
                  <a:pt x="459223" y="1323155"/>
                  <a:pt x="459611" y="1350245"/>
                  <a:pt x="470673" y="1369931"/>
                </a:cubicBezTo>
                <a:cubicBezTo>
                  <a:pt x="473001" y="1374022"/>
                  <a:pt x="475524" y="1377922"/>
                  <a:pt x="477853" y="1382596"/>
                </a:cubicBezTo>
                <a:cubicBezTo>
                  <a:pt x="484645" y="1395462"/>
                  <a:pt x="483093" y="1403257"/>
                  <a:pt x="484063" y="1406765"/>
                </a:cubicBezTo>
                <a:cubicBezTo>
                  <a:pt x="484645" y="1409102"/>
                  <a:pt x="486198" y="1408715"/>
                  <a:pt x="488138" y="1408715"/>
                </a:cubicBezTo>
                <a:cubicBezTo>
                  <a:pt x="501917" y="1407740"/>
                  <a:pt x="516470" y="1393316"/>
                  <a:pt x="521711" y="1388446"/>
                </a:cubicBezTo>
                <a:cubicBezTo>
                  <a:pt x="527725" y="1419239"/>
                  <a:pt x="542475" y="1429371"/>
                  <a:pt x="557806" y="1443795"/>
                </a:cubicBezTo>
                <a:cubicBezTo>
                  <a:pt x="563820" y="1449057"/>
                  <a:pt x="575271" y="1458802"/>
                  <a:pt x="575854" y="1470884"/>
                </a:cubicBezTo>
                <a:cubicBezTo>
                  <a:pt x="575467" y="1479850"/>
                  <a:pt x="582842" y="1475171"/>
                  <a:pt x="586918" y="1472442"/>
                </a:cubicBezTo>
                <a:cubicBezTo>
                  <a:pt x="596426" y="1466401"/>
                  <a:pt x="607682" y="1450228"/>
                  <a:pt x="609429" y="1437166"/>
                </a:cubicBezTo>
                <a:cubicBezTo>
                  <a:pt x="612531" y="1452173"/>
                  <a:pt x="623786" y="1465235"/>
                  <a:pt x="636206" y="1473613"/>
                </a:cubicBezTo>
                <a:cubicBezTo>
                  <a:pt x="638149" y="1475367"/>
                  <a:pt x="654063" y="1463089"/>
                  <a:pt x="657361" y="1460164"/>
                </a:cubicBezTo>
                <a:cubicBezTo>
                  <a:pt x="657361" y="1477317"/>
                  <a:pt x="654645" y="1490178"/>
                  <a:pt x="651734" y="1507331"/>
                </a:cubicBezTo>
                <a:cubicBezTo>
                  <a:pt x="618550" y="1643370"/>
                  <a:pt x="558388" y="1697940"/>
                  <a:pt x="530446" y="1730291"/>
                </a:cubicBezTo>
                <a:cubicBezTo>
                  <a:pt x="528117" y="1733020"/>
                  <a:pt x="522098" y="1738674"/>
                  <a:pt x="524427" y="1742569"/>
                </a:cubicBezTo>
                <a:cubicBezTo>
                  <a:pt x="527535" y="1747641"/>
                  <a:pt x="544417" y="1747641"/>
                  <a:pt x="549849" y="1747445"/>
                </a:cubicBezTo>
                <a:cubicBezTo>
                  <a:pt x="574885" y="1746469"/>
                  <a:pt x="598946" y="1735357"/>
                  <a:pt x="612727" y="1725612"/>
                </a:cubicBezTo>
                <a:cubicBezTo>
                  <a:pt x="609233" y="1740619"/>
                  <a:pt x="605352" y="1754657"/>
                  <a:pt x="604770" y="1770634"/>
                </a:cubicBezTo>
                <a:cubicBezTo>
                  <a:pt x="603801" y="1784671"/>
                  <a:pt x="611366" y="1783108"/>
                  <a:pt x="622235" y="1779213"/>
                </a:cubicBezTo>
                <a:cubicBezTo>
                  <a:pt x="634655" y="1774730"/>
                  <a:pt x="659299" y="1763035"/>
                  <a:pt x="672110" y="1753486"/>
                </a:cubicBezTo>
                <a:cubicBezTo>
                  <a:pt x="666674" y="1767910"/>
                  <a:pt x="663179" y="1785837"/>
                  <a:pt x="664344" y="1804548"/>
                </a:cubicBezTo>
                <a:cubicBezTo>
                  <a:pt x="664736" y="1810202"/>
                  <a:pt x="667647" y="1811368"/>
                  <a:pt x="676182" y="1810393"/>
                </a:cubicBezTo>
                <a:cubicBezTo>
                  <a:pt x="705490" y="1807277"/>
                  <a:pt x="734210" y="1795386"/>
                  <a:pt x="756138" y="1775313"/>
                </a:cubicBezTo>
                <a:cubicBezTo>
                  <a:pt x="761183" y="1818580"/>
                  <a:pt x="787188" y="1856002"/>
                  <a:pt x="828328" y="1864576"/>
                </a:cubicBezTo>
                <a:cubicBezTo>
                  <a:pt x="869664" y="1856002"/>
                  <a:pt x="895473" y="1818580"/>
                  <a:pt x="900518" y="1775313"/>
                </a:cubicBezTo>
                <a:cubicBezTo>
                  <a:pt x="922446" y="1795386"/>
                  <a:pt x="951167" y="1807277"/>
                  <a:pt x="980474" y="1810393"/>
                </a:cubicBezTo>
                <a:cubicBezTo>
                  <a:pt x="989009" y="1811368"/>
                  <a:pt x="991920" y="1810202"/>
                  <a:pt x="992312" y="1804548"/>
                </a:cubicBezTo>
                <a:cubicBezTo>
                  <a:pt x="993281" y="1785641"/>
                  <a:pt x="989787" y="1767910"/>
                  <a:pt x="984546" y="1753486"/>
                </a:cubicBezTo>
                <a:cubicBezTo>
                  <a:pt x="997548" y="1763035"/>
                  <a:pt x="1022001" y="1774730"/>
                  <a:pt x="1034421" y="1779213"/>
                </a:cubicBezTo>
                <a:cubicBezTo>
                  <a:pt x="1045290" y="1783108"/>
                  <a:pt x="1052664" y="1784862"/>
                  <a:pt x="1051886" y="1770634"/>
                </a:cubicBezTo>
                <a:cubicBezTo>
                  <a:pt x="1051304" y="1754657"/>
                  <a:pt x="1047423" y="1740619"/>
                  <a:pt x="1043929" y="1725612"/>
                </a:cubicBezTo>
                <a:cubicBezTo>
                  <a:pt x="1057710" y="1735357"/>
                  <a:pt x="1081771" y="1746666"/>
                  <a:pt x="1106807" y="1747445"/>
                </a:cubicBezTo>
                <a:cubicBezTo>
                  <a:pt x="1112239" y="1747641"/>
                  <a:pt x="1129122" y="1747641"/>
                  <a:pt x="1132229" y="1742569"/>
                </a:cubicBezTo>
                <a:cubicBezTo>
                  <a:pt x="1134558" y="1738674"/>
                  <a:pt x="1128735" y="1733020"/>
                  <a:pt x="1126215" y="1730291"/>
                </a:cubicBezTo>
                <a:cubicBezTo>
                  <a:pt x="1098268" y="1697940"/>
                  <a:pt x="1038111" y="1643370"/>
                  <a:pt x="1004923" y="1507331"/>
                </a:cubicBezTo>
                <a:cubicBezTo>
                  <a:pt x="1002011" y="1490178"/>
                  <a:pt x="999295" y="1477317"/>
                  <a:pt x="999295" y="1460164"/>
                </a:cubicBezTo>
                <a:cubicBezTo>
                  <a:pt x="1002593" y="1463089"/>
                  <a:pt x="1018507" y="1475367"/>
                  <a:pt x="1020450" y="1473613"/>
                </a:cubicBezTo>
                <a:cubicBezTo>
                  <a:pt x="1032870" y="1465235"/>
                  <a:pt x="1044125" y="1452173"/>
                  <a:pt x="1047228" y="1437166"/>
                </a:cubicBezTo>
                <a:cubicBezTo>
                  <a:pt x="1048975" y="1450228"/>
                  <a:pt x="1060230" y="1466401"/>
                  <a:pt x="1069738" y="1472442"/>
                </a:cubicBezTo>
                <a:cubicBezTo>
                  <a:pt x="1073814" y="1474980"/>
                  <a:pt x="1081189" y="1479850"/>
                  <a:pt x="1080802" y="1470884"/>
                </a:cubicBezTo>
                <a:cubicBezTo>
                  <a:pt x="1081189" y="1458802"/>
                  <a:pt x="1092836" y="1449057"/>
                  <a:pt x="1098850" y="1443795"/>
                </a:cubicBezTo>
                <a:cubicBezTo>
                  <a:pt x="1114182" y="1429371"/>
                  <a:pt x="1128931" y="1419430"/>
                  <a:pt x="1134945" y="1388446"/>
                </a:cubicBezTo>
                <a:cubicBezTo>
                  <a:pt x="1140186" y="1393316"/>
                  <a:pt x="1154740" y="1407740"/>
                  <a:pt x="1168520" y="1408715"/>
                </a:cubicBezTo>
                <a:cubicBezTo>
                  <a:pt x="1170458" y="1408906"/>
                  <a:pt x="1172009" y="1409102"/>
                  <a:pt x="1172591" y="1406765"/>
                </a:cubicBezTo>
                <a:cubicBezTo>
                  <a:pt x="1173369" y="1403257"/>
                  <a:pt x="1171818" y="1395462"/>
                  <a:pt x="1178801" y="1382596"/>
                </a:cubicBezTo>
                <a:cubicBezTo>
                  <a:pt x="1181326" y="1377922"/>
                  <a:pt x="1183846" y="1373826"/>
                  <a:pt x="1185985" y="1369931"/>
                </a:cubicBezTo>
                <a:cubicBezTo>
                  <a:pt x="1197044" y="1350245"/>
                  <a:pt x="1197240" y="1323155"/>
                  <a:pt x="1193550" y="1301519"/>
                </a:cubicBezTo>
                <a:cubicBezTo>
                  <a:pt x="1187923" y="1269364"/>
                  <a:pt x="1170071" y="1240516"/>
                  <a:pt x="1138243" y="1226097"/>
                </a:cubicBezTo>
                <a:cubicBezTo>
                  <a:pt x="1130482" y="1222589"/>
                  <a:pt x="1114764" y="1217322"/>
                  <a:pt x="1103117" y="1216739"/>
                </a:cubicBezTo>
                <a:cubicBezTo>
                  <a:pt x="1108554" y="1206994"/>
                  <a:pt x="1113403" y="1197249"/>
                  <a:pt x="1117866" y="1187117"/>
                </a:cubicBezTo>
                <a:cubicBezTo>
                  <a:pt x="1128348" y="1199003"/>
                  <a:pt x="1147169" y="1216543"/>
                  <a:pt x="1163279" y="1220443"/>
                </a:cubicBezTo>
                <a:cubicBezTo>
                  <a:pt x="1168906" y="1221805"/>
                  <a:pt x="1173952" y="1221805"/>
                  <a:pt x="1176668" y="1220051"/>
                </a:cubicBezTo>
                <a:cubicBezTo>
                  <a:pt x="1184625" y="1214985"/>
                  <a:pt x="1186176" y="1180880"/>
                  <a:pt x="1186176" y="1170939"/>
                </a:cubicBezTo>
                <a:cubicBezTo>
                  <a:pt x="1191613" y="1176005"/>
                  <a:pt x="1214705" y="1200174"/>
                  <a:pt x="1236051" y="1208361"/>
                </a:cubicBezTo>
                <a:cubicBezTo>
                  <a:pt x="1243039" y="1211090"/>
                  <a:pt x="1243426" y="1209919"/>
                  <a:pt x="1247111" y="1202707"/>
                </a:cubicBezTo>
                <a:cubicBezTo>
                  <a:pt x="1252547" y="1191791"/>
                  <a:pt x="1254485" y="1175814"/>
                  <a:pt x="1255263" y="1167039"/>
                </a:cubicBezTo>
                <a:cubicBezTo>
                  <a:pt x="1265740" y="1175422"/>
                  <a:pt x="1283401" y="1185750"/>
                  <a:pt x="1302418" y="1190821"/>
                </a:cubicBezTo>
                <a:cubicBezTo>
                  <a:pt x="1311539" y="1193354"/>
                  <a:pt x="1311931" y="1194520"/>
                  <a:pt x="1314647" y="1184584"/>
                </a:cubicBezTo>
                <a:cubicBezTo>
                  <a:pt x="1318332" y="1170743"/>
                  <a:pt x="1318141" y="1148524"/>
                  <a:pt x="1317363" y="1137025"/>
                </a:cubicBezTo>
                <a:cubicBezTo>
                  <a:pt x="1330169" y="1146579"/>
                  <a:pt x="1355205" y="1163923"/>
                  <a:pt x="1371119" y="1169768"/>
                </a:cubicBezTo>
                <a:cubicBezTo>
                  <a:pt x="1378298" y="1172306"/>
                  <a:pt x="1378493" y="1170547"/>
                  <a:pt x="1378880" y="1164506"/>
                </a:cubicBezTo>
                <a:cubicBezTo>
                  <a:pt x="1379849" y="1140925"/>
                  <a:pt x="1375968" y="1115001"/>
                  <a:pt x="1372284" y="1096295"/>
                </a:cubicBezTo>
                <a:cubicBezTo>
                  <a:pt x="1381792" y="1102723"/>
                  <a:pt x="1408379" y="1125530"/>
                  <a:pt x="1427591" y="1139171"/>
                </a:cubicBezTo>
                <a:cubicBezTo>
                  <a:pt x="1430307" y="1141121"/>
                  <a:pt x="1432054" y="1141508"/>
                  <a:pt x="1434187" y="1138196"/>
                </a:cubicBezTo>
                <a:cubicBezTo>
                  <a:pt x="1449905" y="1107985"/>
                  <a:pt x="1441562" y="1048349"/>
                  <a:pt x="1420216" y="1009369"/>
                </a:cubicBezTo>
                <a:cubicBezTo>
                  <a:pt x="1480955" y="1010736"/>
                  <a:pt x="1576047" y="990075"/>
                  <a:pt x="1609231" y="929072"/>
                </a:cubicBezTo>
                <a:cubicBezTo>
                  <a:pt x="1616219" y="916406"/>
                  <a:pt x="1614858" y="914260"/>
                  <a:pt x="1599918" y="911727"/>
                </a:cubicBezTo>
                <a:cubicBezTo>
                  <a:pt x="1575661" y="907440"/>
                  <a:pt x="1544415" y="912702"/>
                  <a:pt x="1536072" y="915235"/>
                </a:cubicBezTo>
                <a:cubicBezTo>
                  <a:pt x="1581479" y="893599"/>
                  <a:pt x="1622233" y="856569"/>
                  <a:pt x="1646104" y="818564"/>
                </a:cubicBezTo>
                <a:cubicBezTo>
                  <a:pt x="1649402" y="813111"/>
                  <a:pt x="1650180" y="809211"/>
                  <a:pt x="1644552" y="806095"/>
                </a:cubicBezTo>
                <a:cubicBezTo>
                  <a:pt x="1628639" y="797129"/>
                  <a:pt x="1596811" y="796933"/>
                  <a:pt x="1587107" y="798687"/>
                </a:cubicBezTo>
                <a:cubicBezTo>
                  <a:pt x="1621650" y="762632"/>
                  <a:pt x="1647073" y="718586"/>
                  <a:pt x="1655998" y="677263"/>
                </a:cubicBezTo>
                <a:cubicBezTo>
                  <a:pt x="1656581" y="674343"/>
                  <a:pt x="1657555" y="668493"/>
                  <a:pt x="1654834" y="667523"/>
                </a:cubicBezTo>
                <a:cubicBezTo>
                  <a:pt x="1653478" y="666935"/>
                  <a:pt x="1651345" y="667523"/>
                  <a:pt x="1649015" y="669277"/>
                </a:cubicBezTo>
                <a:cubicBezTo>
                  <a:pt x="1603799" y="701236"/>
                  <a:pt x="1587498" y="683500"/>
                  <a:pt x="1552759" y="710595"/>
                </a:cubicBezTo>
                <a:cubicBezTo>
                  <a:pt x="1563823" y="695974"/>
                  <a:pt x="1577794" y="669664"/>
                  <a:pt x="1571971" y="651149"/>
                </a:cubicBezTo>
                <a:cubicBezTo>
                  <a:pt x="1570806" y="647641"/>
                  <a:pt x="1570224" y="646862"/>
                  <a:pt x="1572167" y="644133"/>
                </a:cubicBezTo>
                <a:cubicBezTo>
                  <a:pt x="1607875" y="597554"/>
                  <a:pt x="1625144" y="534214"/>
                  <a:pt x="1623593" y="471845"/>
                </a:cubicBezTo>
                <a:cubicBezTo>
                  <a:pt x="1623397" y="464634"/>
                  <a:pt x="1619321" y="462685"/>
                  <a:pt x="1614858" y="468531"/>
                </a:cubicBezTo>
                <a:cubicBezTo>
                  <a:pt x="1594677" y="494453"/>
                  <a:pt x="1571002" y="500105"/>
                  <a:pt x="1554310" y="519207"/>
                </a:cubicBezTo>
                <a:cubicBezTo>
                  <a:pt x="1578959" y="454499"/>
                  <a:pt x="1571775" y="371863"/>
                  <a:pt x="1566926" y="350619"/>
                </a:cubicBezTo>
                <a:cubicBezTo>
                  <a:pt x="1566147" y="347306"/>
                  <a:pt x="1564596" y="346916"/>
                  <a:pt x="1562658" y="346916"/>
                </a:cubicBezTo>
                <a:cubicBezTo>
                  <a:pt x="1559938" y="347306"/>
                  <a:pt x="1559355" y="351204"/>
                  <a:pt x="1558000" y="353932"/>
                </a:cubicBezTo>
                <a:cubicBezTo>
                  <a:pt x="1545193" y="378489"/>
                  <a:pt x="1518797" y="386090"/>
                  <a:pt x="1504439" y="409673"/>
                </a:cubicBezTo>
                <a:cubicBezTo>
                  <a:pt x="1513752" y="365431"/>
                  <a:pt x="1507351" y="298971"/>
                  <a:pt x="1489690" y="256289"/>
                </a:cubicBezTo>
                <a:cubicBezTo>
                  <a:pt x="1487747" y="251612"/>
                  <a:pt x="1484063" y="251612"/>
                  <a:pt x="1482316" y="257069"/>
                </a:cubicBezTo>
                <a:cubicBezTo>
                  <a:pt x="1477461" y="272271"/>
                  <a:pt x="1479208" y="276558"/>
                  <a:pt x="1467180" y="288642"/>
                </a:cubicBezTo>
                <a:cubicBezTo>
                  <a:pt x="1460192" y="295463"/>
                  <a:pt x="1453595" y="300530"/>
                  <a:pt x="1444087" y="320605"/>
                </a:cubicBezTo>
                <a:cubicBezTo>
                  <a:pt x="1443113" y="318656"/>
                  <a:pt x="1442144" y="298776"/>
                  <a:pt x="1441366" y="294099"/>
                </a:cubicBezTo>
                <a:cubicBezTo>
                  <a:pt x="1440784" y="289616"/>
                  <a:pt x="1440011" y="286498"/>
                  <a:pt x="1439233" y="282015"/>
                </a:cubicBezTo>
                <a:lnTo>
                  <a:pt x="1436712" y="269542"/>
                </a:lnTo>
                <a:cubicBezTo>
                  <a:pt x="1433801" y="254730"/>
                  <a:pt x="1429142" y="238748"/>
                  <a:pt x="1422545" y="225496"/>
                </a:cubicBezTo>
                <a:cubicBezTo>
                  <a:pt x="1417691" y="215751"/>
                  <a:pt x="1413037" y="207370"/>
                  <a:pt x="1406632" y="198210"/>
                </a:cubicBezTo>
                <a:cubicBezTo>
                  <a:pt x="1400808" y="189634"/>
                  <a:pt x="1393433" y="182033"/>
                  <a:pt x="1385286" y="175602"/>
                </a:cubicBezTo>
                <a:lnTo>
                  <a:pt x="1376747" y="169950"/>
                </a:lnTo>
                <a:cubicBezTo>
                  <a:pt x="1374031" y="168391"/>
                  <a:pt x="1372670" y="167221"/>
                  <a:pt x="1370923" y="166831"/>
                </a:cubicBezTo>
                <a:cubicBezTo>
                  <a:pt x="1368207" y="166247"/>
                  <a:pt x="1366264" y="166442"/>
                  <a:pt x="1366074" y="169365"/>
                </a:cubicBezTo>
                <a:cubicBezTo>
                  <a:pt x="1365878" y="173263"/>
                  <a:pt x="1370727" y="183008"/>
                  <a:pt x="1371892" y="190219"/>
                </a:cubicBezTo>
                <a:cubicBezTo>
                  <a:pt x="1375582" y="211463"/>
                  <a:pt x="1371119" y="235630"/>
                  <a:pt x="1366847" y="256874"/>
                </a:cubicBezTo>
                <a:cubicBezTo>
                  <a:pt x="1359086" y="294099"/>
                  <a:pt x="1350938" y="329570"/>
                  <a:pt x="1349964" y="367770"/>
                </a:cubicBezTo>
                <a:cubicBezTo>
                  <a:pt x="1349964" y="369134"/>
                  <a:pt x="1349964" y="372447"/>
                  <a:pt x="1348413" y="370888"/>
                </a:cubicBezTo>
                <a:cubicBezTo>
                  <a:pt x="1342981" y="365821"/>
                  <a:pt x="1341425" y="368549"/>
                  <a:pt x="1342007" y="374396"/>
                </a:cubicBezTo>
                <a:cubicBezTo>
                  <a:pt x="1343172" y="397979"/>
                  <a:pt x="1340069" y="419223"/>
                  <a:pt x="1332499" y="439882"/>
                </a:cubicBezTo>
                <a:cubicBezTo>
                  <a:pt x="1322795" y="466583"/>
                  <a:pt x="1304165" y="491724"/>
                  <a:pt x="1291358" y="518232"/>
                </a:cubicBezTo>
                <a:cubicBezTo>
                  <a:pt x="1290389" y="520373"/>
                  <a:pt x="1286509" y="528560"/>
                  <a:pt x="1283788" y="532068"/>
                </a:cubicBezTo>
                <a:cubicBezTo>
                  <a:pt x="1281072" y="535576"/>
                  <a:pt x="1279907" y="532264"/>
                  <a:pt x="1278743" y="529731"/>
                </a:cubicBezTo>
                <a:cubicBezTo>
                  <a:pt x="1277970" y="527977"/>
                  <a:pt x="1276805" y="524660"/>
                  <a:pt x="1275444" y="522519"/>
                </a:cubicBezTo>
                <a:cubicBezTo>
                  <a:pt x="1271950" y="517060"/>
                  <a:pt x="1270786" y="522715"/>
                  <a:pt x="1269626" y="525444"/>
                </a:cubicBezTo>
                <a:cubicBezTo>
                  <a:pt x="1257010" y="555649"/>
                  <a:pt x="1233335" y="584105"/>
                  <a:pt x="1213737" y="609440"/>
                </a:cubicBezTo>
                <a:cubicBezTo>
                  <a:pt x="1198596" y="628930"/>
                  <a:pt x="1185985" y="644716"/>
                  <a:pt x="1185985" y="671031"/>
                </a:cubicBezTo>
                <a:cubicBezTo>
                  <a:pt x="1185985" y="694220"/>
                  <a:pt x="1197823" y="715464"/>
                  <a:pt x="1221884" y="726381"/>
                </a:cubicBezTo>
                <a:cubicBezTo>
                  <a:pt x="1218004" y="739634"/>
                  <a:pt x="1214314" y="758928"/>
                  <a:pt x="1213154" y="774518"/>
                </a:cubicBezTo>
                <a:cubicBezTo>
                  <a:pt x="1212958" y="775885"/>
                  <a:pt x="1212572" y="776081"/>
                  <a:pt x="1211211" y="776081"/>
                </a:cubicBezTo>
                <a:cubicBezTo>
                  <a:pt x="1210629" y="776081"/>
                  <a:pt x="1209464" y="776081"/>
                  <a:pt x="1207913" y="776272"/>
                </a:cubicBezTo>
                <a:cubicBezTo>
                  <a:pt x="1175503" y="780368"/>
                  <a:pt x="1167159" y="802195"/>
                  <a:pt x="1146783" y="822856"/>
                </a:cubicBezTo>
                <a:cubicBezTo>
                  <a:pt x="1135914" y="833963"/>
                  <a:pt x="1123107" y="840396"/>
                  <a:pt x="1107389" y="840783"/>
                </a:cubicBezTo>
                <a:cubicBezTo>
                  <a:pt x="1101370" y="829480"/>
                  <a:pt x="1095938" y="823635"/>
                  <a:pt x="1086626" y="815252"/>
                </a:cubicBezTo>
                <a:cubicBezTo>
                  <a:pt x="1078087" y="808040"/>
                  <a:pt x="1069351" y="800828"/>
                  <a:pt x="1060039" y="794787"/>
                </a:cubicBezTo>
                <a:cubicBezTo>
                  <a:pt x="1043156" y="783680"/>
                  <a:pt x="1019285" y="752495"/>
                  <a:pt x="1015013" y="733593"/>
                </a:cubicBezTo>
                <a:cubicBezTo>
                  <a:pt x="1018507" y="734568"/>
                  <a:pt x="1021805" y="735347"/>
                  <a:pt x="1023944" y="733980"/>
                </a:cubicBezTo>
                <a:cubicBezTo>
                  <a:pt x="1027433" y="731447"/>
                  <a:pt x="1025495" y="729306"/>
                  <a:pt x="1024135" y="726964"/>
                </a:cubicBezTo>
                <a:cubicBezTo>
                  <a:pt x="1020058" y="720530"/>
                  <a:pt x="1018121" y="714685"/>
                  <a:pt x="1015987" y="707669"/>
                </a:cubicBezTo>
                <a:cubicBezTo>
                  <a:pt x="1010942" y="691491"/>
                  <a:pt x="1013075" y="673368"/>
                  <a:pt x="1018121" y="656215"/>
                </a:cubicBezTo>
                <a:cubicBezTo>
                  <a:pt x="1020254" y="649199"/>
                  <a:pt x="1033643" y="614702"/>
                  <a:pt x="1041600" y="607299"/>
                </a:cubicBezTo>
                <a:cubicBezTo>
                  <a:pt x="1042960" y="606128"/>
                  <a:pt x="1043543" y="606128"/>
                  <a:pt x="1045290" y="605545"/>
                </a:cubicBezTo>
                <a:cubicBezTo>
                  <a:pt x="1051690" y="603399"/>
                  <a:pt x="1058874" y="600087"/>
                  <a:pt x="1064502" y="596579"/>
                </a:cubicBezTo>
                <a:cubicBezTo>
                  <a:pt x="1067996" y="594433"/>
                  <a:pt x="1074397" y="588588"/>
                  <a:pt x="1078473" y="588980"/>
                </a:cubicBezTo>
                <a:cubicBezTo>
                  <a:pt x="1084879" y="589563"/>
                  <a:pt x="1089342" y="591900"/>
                  <a:pt x="1094000" y="585276"/>
                </a:cubicBezTo>
                <a:cubicBezTo>
                  <a:pt x="1095552" y="583130"/>
                  <a:pt x="1096716" y="580989"/>
                  <a:pt x="1098850" y="579039"/>
                </a:cubicBezTo>
                <a:cubicBezTo>
                  <a:pt x="1100401" y="577672"/>
                  <a:pt x="1100401" y="577868"/>
                  <a:pt x="1101952" y="576506"/>
                </a:cubicBezTo>
                <a:cubicBezTo>
                  <a:pt x="1112821" y="568123"/>
                  <a:pt x="1120391" y="562665"/>
                  <a:pt x="1131260" y="559157"/>
                </a:cubicBezTo>
                <a:cubicBezTo>
                  <a:pt x="1140186" y="556237"/>
                  <a:pt x="1150081" y="554483"/>
                  <a:pt x="1159202" y="556820"/>
                </a:cubicBezTo>
                <a:cubicBezTo>
                  <a:pt x="1161728" y="557599"/>
                  <a:pt x="1164443" y="558378"/>
                  <a:pt x="1166773" y="558378"/>
                </a:cubicBezTo>
                <a:cubicBezTo>
                  <a:pt x="1169293" y="558378"/>
                  <a:pt x="1171622" y="556624"/>
                  <a:pt x="1172009" y="553895"/>
                </a:cubicBezTo>
                <a:cubicBezTo>
                  <a:pt x="1172400" y="551754"/>
                  <a:pt x="1168711" y="544150"/>
                  <a:pt x="1167355" y="542009"/>
                </a:cubicBezTo>
                <a:cubicBezTo>
                  <a:pt x="1175503" y="541421"/>
                  <a:pt x="1184238" y="539667"/>
                  <a:pt x="1192386" y="537913"/>
                </a:cubicBezTo>
                <a:cubicBezTo>
                  <a:pt x="1222080" y="531485"/>
                  <a:pt x="1241096" y="509069"/>
                  <a:pt x="1241096" y="478081"/>
                </a:cubicBezTo>
                <a:cubicBezTo>
                  <a:pt x="1241096" y="477107"/>
                  <a:pt x="1238767" y="475937"/>
                  <a:pt x="1237020" y="476522"/>
                </a:cubicBezTo>
                <a:cubicBezTo>
                  <a:pt x="1221106" y="493088"/>
                  <a:pt x="1213731" y="497766"/>
                  <a:pt x="1192582" y="505174"/>
                </a:cubicBezTo>
                <a:cubicBezTo>
                  <a:pt x="1162892" y="513749"/>
                  <a:pt x="1137274" y="504003"/>
                  <a:pt x="1109136" y="517453"/>
                </a:cubicBezTo>
                <a:cubicBezTo>
                  <a:pt x="1112630" y="511216"/>
                  <a:pt x="1123690" y="507315"/>
                  <a:pt x="1128735" y="506536"/>
                </a:cubicBezTo>
                <a:cubicBezTo>
                  <a:pt x="1133002" y="505757"/>
                  <a:pt x="1136496" y="506340"/>
                  <a:pt x="1140186" y="506536"/>
                </a:cubicBezTo>
                <a:cubicBezTo>
                  <a:pt x="1142515" y="506732"/>
                  <a:pt x="1145036" y="505953"/>
                  <a:pt x="1146783" y="503611"/>
                </a:cubicBezTo>
                <a:cubicBezTo>
                  <a:pt x="1147751" y="502443"/>
                  <a:pt x="1147947" y="501079"/>
                  <a:pt x="1148530" y="499715"/>
                </a:cubicBezTo>
                <a:cubicBezTo>
                  <a:pt x="1151632" y="492114"/>
                  <a:pt x="1160171" y="482954"/>
                  <a:pt x="1169293" y="479446"/>
                </a:cubicBezTo>
                <a:cubicBezTo>
                  <a:pt x="1176281" y="476717"/>
                  <a:pt x="1185789" y="476327"/>
                  <a:pt x="1193164" y="479446"/>
                </a:cubicBezTo>
                <a:cubicBezTo>
                  <a:pt x="1199374" y="481979"/>
                  <a:pt x="1202286" y="486462"/>
                  <a:pt x="1204806" y="486462"/>
                </a:cubicBezTo>
                <a:cubicBezTo>
                  <a:pt x="1209269" y="486462"/>
                  <a:pt x="1210433" y="480225"/>
                  <a:pt x="1209660" y="472429"/>
                </a:cubicBezTo>
                <a:cubicBezTo>
                  <a:pt x="1206944" y="442610"/>
                  <a:pt x="1186758" y="425070"/>
                  <a:pt x="1156873" y="425070"/>
                </a:cubicBezTo>
                <a:cubicBezTo>
                  <a:pt x="1151441" y="412012"/>
                  <a:pt x="1135527" y="412012"/>
                  <a:pt x="1126215" y="419613"/>
                </a:cubicBezTo>
                <a:cubicBezTo>
                  <a:pt x="1120005" y="415520"/>
                  <a:pt x="1116897" y="412791"/>
                  <a:pt x="1109719" y="410062"/>
                </a:cubicBezTo>
                <a:cubicBezTo>
                  <a:pt x="1130482" y="397589"/>
                  <a:pt x="1146978" y="382582"/>
                  <a:pt x="1157455" y="363872"/>
                </a:cubicBezTo>
                <a:cubicBezTo>
                  <a:pt x="1174730" y="332689"/>
                  <a:pt x="1169680" y="317877"/>
                  <a:pt x="1174534" y="293319"/>
                </a:cubicBezTo>
                <a:cubicBezTo>
                  <a:pt x="1177054" y="280456"/>
                  <a:pt x="1191030" y="270906"/>
                  <a:pt x="1207522" y="271101"/>
                </a:cubicBezTo>
                <a:cubicBezTo>
                  <a:pt x="1209660" y="270906"/>
                  <a:pt x="1209660" y="271491"/>
                  <a:pt x="1209464" y="280846"/>
                </a:cubicBezTo>
                <a:cubicBezTo>
                  <a:pt x="1209464" y="289226"/>
                  <a:pt x="1209464" y="297607"/>
                  <a:pt x="1209464" y="305987"/>
                </a:cubicBezTo>
                <a:cubicBezTo>
                  <a:pt x="1209464" y="347501"/>
                  <a:pt x="1248085" y="326257"/>
                  <a:pt x="1266714" y="336002"/>
                </a:cubicBezTo>
                <a:cubicBezTo>
                  <a:pt x="1277191" y="341459"/>
                  <a:pt x="1282433" y="353932"/>
                  <a:pt x="1286313" y="352568"/>
                </a:cubicBezTo>
                <a:cubicBezTo>
                  <a:pt x="1292137" y="350424"/>
                  <a:pt x="1290776" y="339315"/>
                  <a:pt x="1289807" y="334053"/>
                </a:cubicBezTo>
                <a:cubicBezTo>
                  <a:pt x="1288833" y="328986"/>
                  <a:pt x="1287674" y="325867"/>
                  <a:pt x="1285731" y="321580"/>
                </a:cubicBezTo>
                <a:cubicBezTo>
                  <a:pt x="1282819" y="315343"/>
                  <a:pt x="1279907" y="312030"/>
                  <a:pt x="1279134" y="310665"/>
                </a:cubicBezTo>
                <a:cubicBezTo>
                  <a:pt x="1276996" y="305793"/>
                  <a:pt x="1292719" y="311055"/>
                  <a:pt x="1295048" y="312225"/>
                </a:cubicBezTo>
                <a:cubicBezTo>
                  <a:pt x="1299898" y="314563"/>
                  <a:pt x="1305139" y="317292"/>
                  <a:pt x="1303583" y="308326"/>
                </a:cubicBezTo>
                <a:cubicBezTo>
                  <a:pt x="1302418" y="302090"/>
                  <a:pt x="1290194" y="289616"/>
                  <a:pt x="1284953" y="286108"/>
                </a:cubicBezTo>
                <a:cubicBezTo>
                  <a:pt x="1272924" y="277728"/>
                  <a:pt x="1265936" y="275584"/>
                  <a:pt x="1253903" y="269152"/>
                </a:cubicBezTo>
                <a:cubicBezTo>
                  <a:pt x="1254681" y="265059"/>
                  <a:pt x="1255459" y="254730"/>
                  <a:pt x="1255650" y="248298"/>
                </a:cubicBezTo>
                <a:cubicBezTo>
                  <a:pt x="1257010" y="232902"/>
                  <a:pt x="1239349" y="217700"/>
                  <a:pt x="1226156" y="212632"/>
                </a:cubicBezTo>
                <a:cubicBezTo>
                  <a:pt x="1203254" y="203667"/>
                  <a:pt x="1174147" y="207175"/>
                  <a:pt x="1153575" y="220428"/>
                </a:cubicBezTo>
                <a:cubicBezTo>
                  <a:pt x="1108745" y="249468"/>
                  <a:pt x="1131064" y="312030"/>
                  <a:pt x="1097685" y="347891"/>
                </a:cubicBezTo>
                <a:lnTo>
                  <a:pt x="1097685" y="347696"/>
                </a:lnTo>
                <a:lnTo>
                  <a:pt x="1097489" y="348085"/>
                </a:lnTo>
                <a:cubicBezTo>
                  <a:pt x="1098072" y="345357"/>
                  <a:pt x="1098654" y="342628"/>
                  <a:pt x="1098850" y="339900"/>
                </a:cubicBezTo>
                <a:cubicBezTo>
                  <a:pt x="1098850" y="339315"/>
                  <a:pt x="1099046" y="336976"/>
                  <a:pt x="1099046" y="336587"/>
                </a:cubicBezTo>
                <a:lnTo>
                  <a:pt x="1099046" y="334053"/>
                </a:lnTo>
                <a:cubicBezTo>
                  <a:pt x="1099046" y="333858"/>
                  <a:pt x="1098654" y="330935"/>
                  <a:pt x="1098463" y="329765"/>
                </a:cubicBezTo>
                <a:cubicBezTo>
                  <a:pt x="1098268" y="328401"/>
                  <a:pt x="1097881" y="327232"/>
                  <a:pt x="1097489" y="326062"/>
                </a:cubicBezTo>
                <a:cubicBezTo>
                  <a:pt x="1096521" y="323723"/>
                  <a:pt x="1095160" y="321775"/>
                  <a:pt x="1093805" y="320215"/>
                </a:cubicBezTo>
                <a:cubicBezTo>
                  <a:pt x="1092640" y="318851"/>
                  <a:pt x="1091475" y="317877"/>
                  <a:pt x="1090115" y="316707"/>
                </a:cubicBezTo>
                <a:cubicBezTo>
                  <a:pt x="1082549" y="310276"/>
                  <a:pt x="1066053" y="303064"/>
                  <a:pt x="1057514" y="310081"/>
                </a:cubicBezTo>
                <a:cubicBezTo>
                  <a:pt x="1055963" y="311250"/>
                  <a:pt x="1055767" y="312030"/>
                  <a:pt x="1055380" y="312614"/>
                </a:cubicBezTo>
                <a:lnTo>
                  <a:pt x="1054216" y="312420"/>
                </a:lnTo>
                <a:cubicBezTo>
                  <a:pt x="1053247" y="310665"/>
                  <a:pt x="1052273" y="311640"/>
                  <a:pt x="1050531" y="312030"/>
                </a:cubicBezTo>
                <a:cubicBezTo>
                  <a:pt x="1050335" y="311640"/>
                  <a:pt x="1049753" y="310860"/>
                  <a:pt x="1049366" y="310665"/>
                </a:cubicBezTo>
                <a:cubicBezTo>
                  <a:pt x="1045480" y="307352"/>
                  <a:pt x="1039271" y="309886"/>
                  <a:pt x="1039271" y="315538"/>
                </a:cubicBezTo>
                <a:cubicBezTo>
                  <a:pt x="1038302" y="315928"/>
                  <a:pt x="1037529" y="315928"/>
                  <a:pt x="1036750" y="316707"/>
                </a:cubicBezTo>
                <a:cubicBezTo>
                  <a:pt x="1036168" y="317292"/>
                  <a:pt x="1036364" y="319046"/>
                  <a:pt x="1036364" y="320020"/>
                </a:cubicBezTo>
                <a:cubicBezTo>
                  <a:pt x="1034421" y="320215"/>
                  <a:pt x="1031123" y="320605"/>
                  <a:pt x="1028989" y="320995"/>
                </a:cubicBezTo>
                <a:cubicBezTo>
                  <a:pt x="1028407" y="320995"/>
                  <a:pt x="1028407" y="321190"/>
                  <a:pt x="1028015" y="320800"/>
                </a:cubicBezTo>
                <a:lnTo>
                  <a:pt x="1025882" y="318851"/>
                </a:lnTo>
                <a:cubicBezTo>
                  <a:pt x="1023748" y="317097"/>
                  <a:pt x="1024135" y="316902"/>
                  <a:pt x="1022388" y="317097"/>
                </a:cubicBezTo>
                <a:cubicBezTo>
                  <a:pt x="1021419" y="317097"/>
                  <a:pt x="1020641" y="317292"/>
                  <a:pt x="1019868" y="317292"/>
                </a:cubicBezTo>
                <a:cubicBezTo>
                  <a:pt x="1019089" y="315538"/>
                  <a:pt x="1016569" y="315733"/>
                  <a:pt x="1014822" y="315538"/>
                </a:cubicBezTo>
                <a:lnTo>
                  <a:pt x="1015595" y="313979"/>
                </a:lnTo>
                <a:cubicBezTo>
                  <a:pt x="1016374" y="312225"/>
                  <a:pt x="1016760" y="310081"/>
                  <a:pt x="1016569" y="308131"/>
                </a:cubicBezTo>
                <a:cubicBezTo>
                  <a:pt x="1016374" y="305403"/>
                  <a:pt x="1015209" y="303064"/>
                  <a:pt x="1014044" y="301310"/>
                </a:cubicBezTo>
                <a:cubicBezTo>
                  <a:pt x="1012879" y="299751"/>
                  <a:pt x="1010942" y="298387"/>
                  <a:pt x="1008612" y="297412"/>
                </a:cubicBezTo>
                <a:cubicBezTo>
                  <a:pt x="1006865" y="296827"/>
                  <a:pt x="1006865" y="297412"/>
                  <a:pt x="1005896" y="295463"/>
                </a:cubicBezTo>
                <a:cubicBezTo>
                  <a:pt x="1005314" y="294294"/>
                  <a:pt x="1004923" y="293514"/>
                  <a:pt x="1004536" y="292345"/>
                </a:cubicBezTo>
                <a:cubicBezTo>
                  <a:pt x="1005314" y="291760"/>
                  <a:pt x="1008030" y="291760"/>
                  <a:pt x="1009195" y="291760"/>
                </a:cubicBezTo>
                <a:cubicBezTo>
                  <a:pt x="1009968" y="291760"/>
                  <a:pt x="1010746" y="291955"/>
                  <a:pt x="1011524" y="292150"/>
                </a:cubicBezTo>
                <a:cubicBezTo>
                  <a:pt x="1012297" y="292345"/>
                  <a:pt x="1013075" y="292540"/>
                  <a:pt x="1013658" y="292150"/>
                </a:cubicBezTo>
                <a:cubicBezTo>
                  <a:pt x="1015013" y="291370"/>
                  <a:pt x="1014044" y="289616"/>
                  <a:pt x="1013658" y="288252"/>
                </a:cubicBezTo>
                <a:lnTo>
                  <a:pt x="1011328" y="280261"/>
                </a:lnTo>
                <a:cubicBezTo>
                  <a:pt x="1011132" y="279482"/>
                  <a:pt x="1010942" y="279092"/>
                  <a:pt x="1010164" y="278897"/>
                </a:cubicBezTo>
                <a:cubicBezTo>
                  <a:pt x="1008803" y="278507"/>
                  <a:pt x="1008221" y="279871"/>
                  <a:pt x="1007056" y="280846"/>
                </a:cubicBezTo>
                <a:cubicBezTo>
                  <a:pt x="1006865" y="281041"/>
                  <a:pt x="1006670" y="281236"/>
                  <a:pt x="1006283" y="281431"/>
                </a:cubicBezTo>
                <a:cubicBezTo>
                  <a:pt x="1005118" y="282405"/>
                  <a:pt x="1003567" y="283185"/>
                  <a:pt x="1002011" y="283574"/>
                </a:cubicBezTo>
                <a:cubicBezTo>
                  <a:pt x="1001429" y="281820"/>
                  <a:pt x="1001238" y="280261"/>
                  <a:pt x="1001429" y="278117"/>
                </a:cubicBezTo>
                <a:cubicBezTo>
                  <a:pt x="1001624" y="277143"/>
                  <a:pt x="1001820" y="276363"/>
                  <a:pt x="1002011" y="275584"/>
                </a:cubicBezTo>
                <a:cubicBezTo>
                  <a:pt x="1002207" y="274219"/>
                  <a:pt x="1001238" y="274025"/>
                  <a:pt x="1000846" y="273635"/>
                </a:cubicBezTo>
                <a:lnTo>
                  <a:pt x="1000269" y="273635"/>
                </a:lnTo>
                <a:lnTo>
                  <a:pt x="994636" y="275389"/>
                </a:lnTo>
                <a:cubicBezTo>
                  <a:pt x="993863" y="275584"/>
                  <a:pt x="989591" y="276753"/>
                  <a:pt x="989204" y="277143"/>
                </a:cubicBezTo>
                <a:cubicBezTo>
                  <a:pt x="988426" y="277533"/>
                  <a:pt x="988235" y="278897"/>
                  <a:pt x="989009" y="279677"/>
                </a:cubicBezTo>
                <a:lnTo>
                  <a:pt x="990756" y="281626"/>
                </a:lnTo>
                <a:cubicBezTo>
                  <a:pt x="991534" y="282600"/>
                  <a:pt x="992894" y="284744"/>
                  <a:pt x="993281" y="286303"/>
                </a:cubicBezTo>
                <a:cubicBezTo>
                  <a:pt x="991920" y="286693"/>
                  <a:pt x="990173" y="286888"/>
                  <a:pt x="988622" y="286888"/>
                </a:cubicBezTo>
                <a:cubicBezTo>
                  <a:pt x="986684" y="286693"/>
                  <a:pt x="985128" y="285913"/>
                  <a:pt x="984355" y="286498"/>
                </a:cubicBezTo>
                <a:cubicBezTo>
                  <a:pt x="982994" y="287277"/>
                  <a:pt x="983963" y="288837"/>
                  <a:pt x="984355" y="290201"/>
                </a:cubicBezTo>
                <a:cubicBezTo>
                  <a:pt x="984741" y="291565"/>
                  <a:pt x="985128" y="292929"/>
                  <a:pt x="985520" y="294294"/>
                </a:cubicBezTo>
                <a:cubicBezTo>
                  <a:pt x="985906" y="295658"/>
                  <a:pt x="986293" y="297022"/>
                  <a:pt x="986684" y="298387"/>
                </a:cubicBezTo>
                <a:cubicBezTo>
                  <a:pt x="986875" y="299166"/>
                  <a:pt x="987071" y="299556"/>
                  <a:pt x="987849" y="299751"/>
                </a:cubicBezTo>
                <a:cubicBezTo>
                  <a:pt x="989400" y="300141"/>
                  <a:pt x="989787" y="298387"/>
                  <a:pt x="992312" y="296632"/>
                </a:cubicBezTo>
                <a:cubicBezTo>
                  <a:pt x="992894" y="296243"/>
                  <a:pt x="995028" y="295073"/>
                  <a:pt x="995801" y="295073"/>
                </a:cubicBezTo>
                <a:cubicBezTo>
                  <a:pt x="996192" y="295853"/>
                  <a:pt x="996383" y="297997"/>
                  <a:pt x="996383" y="299166"/>
                </a:cubicBezTo>
                <a:cubicBezTo>
                  <a:pt x="996383" y="300920"/>
                  <a:pt x="996192" y="299946"/>
                  <a:pt x="994832" y="302090"/>
                </a:cubicBezTo>
                <a:cubicBezTo>
                  <a:pt x="990756" y="307742"/>
                  <a:pt x="992698" y="315733"/>
                  <a:pt x="998326" y="319241"/>
                </a:cubicBezTo>
                <a:cubicBezTo>
                  <a:pt x="998713" y="319436"/>
                  <a:pt x="999491" y="319826"/>
                  <a:pt x="999687" y="320020"/>
                </a:cubicBezTo>
                <a:cubicBezTo>
                  <a:pt x="999295" y="320410"/>
                  <a:pt x="998326" y="320995"/>
                  <a:pt x="997548" y="321580"/>
                </a:cubicBezTo>
                <a:cubicBezTo>
                  <a:pt x="996775" y="322359"/>
                  <a:pt x="996192" y="322944"/>
                  <a:pt x="996383" y="324113"/>
                </a:cubicBezTo>
                <a:cubicBezTo>
                  <a:pt x="995801" y="324308"/>
                  <a:pt x="995028" y="324893"/>
                  <a:pt x="994445" y="325283"/>
                </a:cubicBezTo>
                <a:cubicBezTo>
                  <a:pt x="992503" y="326452"/>
                  <a:pt x="992894" y="326062"/>
                  <a:pt x="992116" y="328986"/>
                </a:cubicBezTo>
                <a:lnTo>
                  <a:pt x="991338" y="331909"/>
                </a:lnTo>
                <a:cubicBezTo>
                  <a:pt x="991338" y="332299"/>
                  <a:pt x="991338" y="332104"/>
                  <a:pt x="990951" y="332299"/>
                </a:cubicBezTo>
                <a:lnTo>
                  <a:pt x="988040" y="333663"/>
                </a:lnTo>
                <a:cubicBezTo>
                  <a:pt x="987267" y="334053"/>
                  <a:pt x="984355" y="335417"/>
                  <a:pt x="983963" y="335612"/>
                </a:cubicBezTo>
                <a:cubicBezTo>
                  <a:pt x="983773" y="335222"/>
                  <a:pt x="983381" y="334833"/>
                  <a:pt x="983190" y="334443"/>
                </a:cubicBezTo>
                <a:cubicBezTo>
                  <a:pt x="981830" y="332299"/>
                  <a:pt x="981639" y="333078"/>
                  <a:pt x="979310" y="333468"/>
                </a:cubicBezTo>
                <a:cubicBezTo>
                  <a:pt x="979114" y="333468"/>
                  <a:pt x="978727" y="332494"/>
                  <a:pt x="978145" y="332104"/>
                </a:cubicBezTo>
                <a:cubicBezTo>
                  <a:pt x="975620" y="329765"/>
                  <a:pt x="971353" y="330155"/>
                  <a:pt x="969219" y="333078"/>
                </a:cubicBezTo>
                <a:cubicBezTo>
                  <a:pt x="968637" y="333858"/>
                  <a:pt x="968245" y="334833"/>
                  <a:pt x="968054" y="335807"/>
                </a:cubicBezTo>
                <a:cubicBezTo>
                  <a:pt x="968054" y="336197"/>
                  <a:pt x="968054" y="336587"/>
                  <a:pt x="967859" y="336976"/>
                </a:cubicBezTo>
                <a:cubicBezTo>
                  <a:pt x="967276" y="337366"/>
                  <a:pt x="966498" y="337366"/>
                  <a:pt x="965916" y="337561"/>
                </a:cubicBezTo>
                <a:cubicBezTo>
                  <a:pt x="965333" y="337951"/>
                  <a:pt x="965143" y="338536"/>
                  <a:pt x="965143" y="339315"/>
                </a:cubicBezTo>
                <a:cubicBezTo>
                  <a:pt x="964751" y="339510"/>
                  <a:pt x="964365" y="340095"/>
                  <a:pt x="963978" y="340095"/>
                </a:cubicBezTo>
                <a:cubicBezTo>
                  <a:pt x="963586" y="340095"/>
                  <a:pt x="963009" y="339705"/>
                  <a:pt x="962618" y="339705"/>
                </a:cubicBezTo>
                <a:cubicBezTo>
                  <a:pt x="961649" y="339510"/>
                  <a:pt x="960288" y="339315"/>
                  <a:pt x="959319" y="339315"/>
                </a:cubicBezTo>
                <a:cubicBezTo>
                  <a:pt x="955634" y="339510"/>
                  <a:pt x="952723" y="341264"/>
                  <a:pt x="950007" y="343408"/>
                </a:cubicBezTo>
                <a:lnTo>
                  <a:pt x="946513" y="346721"/>
                </a:lnTo>
                <a:cubicBezTo>
                  <a:pt x="945348" y="347696"/>
                  <a:pt x="942823" y="351594"/>
                  <a:pt x="942050" y="352763"/>
                </a:cubicBezTo>
                <a:cubicBezTo>
                  <a:pt x="939525" y="356661"/>
                  <a:pt x="937391" y="361728"/>
                  <a:pt x="936613" y="366406"/>
                </a:cubicBezTo>
                <a:cubicBezTo>
                  <a:pt x="935062" y="371863"/>
                  <a:pt x="935062" y="375371"/>
                  <a:pt x="936422" y="378879"/>
                </a:cubicBezTo>
                <a:close/>
                <a:moveTo>
                  <a:pt x="992312" y="281236"/>
                </a:moveTo>
                <a:cubicBezTo>
                  <a:pt x="992503" y="281041"/>
                  <a:pt x="992503" y="281041"/>
                  <a:pt x="992698" y="281041"/>
                </a:cubicBezTo>
                <a:cubicBezTo>
                  <a:pt x="992894" y="281041"/>
                  <a:pt x="992894" y="281041"/>
                  <a:pt x="993085" y="281041"/>
                </a:cubicBezTo>
                <a:cubicBezTo>
                  <a:pt x="994445" y="280651"/>
                  <a:pt x="996775" y="279871"/>
                  <a:pt x="997744" y="279677"/>
                </a:cubicBezTo>
                <a:cubicBezTo>
                  <a:pt x="997548" y="282795"/>
                  <a:pt x="997548" y="284549"/>
                  <a:pt x="998713" y="287472"/>
                </a:cubicBezTo>
                <a:cubicBezTo>
                  <a:pt x="998908" y="288252"/>
                  <a:pt x="999295" y="288837"/>
                  <a:pt x="1000073" y="289032"/>
                </a:cubicBezTo>
                <a:cubicBezTo>
                  <a:pt x="1001429" y="289226"/>
                  <a:pt x="1005118" y="287667"/>
                  <a:pt x="1006670" y="286498"/>
                </a:cubicBezTo>
                <a:lnTo>
                  <a:pt x="1008417" y="285329"/>
                </a:lnTo>
                <a:lnTo>
                  <a:pt x="1009968" y="290786"/>
                </a:lnTo>
                <a:cubicBezTo>
                  <a:pt x="1009195" y="290786"/>
                  <a:pt x="1008417" y="290591"/>
                  <a:pt x="1007638" y="290591"/>
                </a:cubicBezTo>
                <a:cubicBezTo>
                  <a:pt x="1005701" y="290591"/>
                  <a:pt x="1003175" y="291175"/>
                  <a:pt x="1001624" y="291760"/>
                </a:cubicBezTo>
                <a:cubicBezTo>
                  <a:pt x="1000269" y="292345"/>
                  <a:pt x="1000846" y="293904"/>
                  <a:pt x="1001238" y="295268"/>
                </a:cubicBezTo>
                <a:cubicBezTo>
                  <a:pt x="1001429" y="295853"/>
                  <a:pt x="1001624" y="296438"/>
                  <a:pt x="1001820" y="297022"/>
                </a:cubicBezTo>
                <a:cubicBezTo>
                  <a:pt x="1002011" y="297412"/>
                  <a:pt x="1002593" y="298387"/>
                  <a:pt x="1002593" y="298581"/>
                </a:cubicBezTo>
                <a:cubicBezTo>
                  <a:pt x="1001238" y="298776"/>
                  <a:pt x="1000269" y="299166"/>
                  <a:pt x="999104" y="299556"/>
                </a:cubicBezTo>
                <a:cubicBezTo>
                  <a:pt x="998713" y="297607"/>
                  <a:pt x="998908" y="297412"/>
                  <a:pt x="998326" y="295268"/>
                </a:cubicBezTo>
                <a:cubicBezTo>
                  <a:pt x="997744" y="293514"/>
                  <a:pt x="997548" y="292929"/>
                  <a:pt x="995414" y="293514"/>
                </a:cubicBezTo>
                <a:cubicBezTo>
                  <a:pt x="994059" y="293904"/>
                  <a:pt x="992894" y="294294"/>
                  <a:pt x="991730" y="294878"/>
                </a:cubicBezTo>
                <a:cubicBezTo>
                  <a:pt x="991147" y="295073"/>
                  <a:pt x="990565" y="295463"/>
                  <a:pt x="990173" y="295853"/>
                </a:cubicBezTo>
                <a:cubicBezTo>
                  <a:pt x="989983" y="296048"/>
                  <a:pt x="989787" y="296243"/>
                  <a:pt x="989400" y="296438"/>
                </a:cubicBezTo>
                <a:cubicBezTo>
                  <a:pt x="989204" y="296632"/>
                  <a:pt x="989009" y="296827"/>
                  <a:pt x="988622" y="297022"/>
                </a:cubicBezTo>
                <a:cubicBezTo>
                  <a:pt x="988431" y="296632"/>
                  <a:pt x="987071" y="291760"/>
                  <a:pt x="987071" y="291565"/>
                </a:cubicBezTo>
                <a:cubicBezTo>
                  <a:pt x="990173" y="291760"/>
                  <a:pt x="991920" y="291760"/>
                  <a:pt x="994832" y="290591"/>
                </a:cubicBezTo>
                <a:cubicBezTo>
                  <a:pt x="995610" y="290396"/>
                  <a:pt x="996192" y="290006"/>
                  <a:pt x="996383" y="289226"/>
                </a:cubicBezTo>
                <a:cubicBezTo>
                  <a:pt x="996579" y="288252"/>
                  <a:pt x="995414" y="285329"/>
                  <a:pt x="995028" y="284549"/>
                </a:cubicBezTo>
                <a:cubicBezTo>
                  <a:pt x="994636" y="283769"/>
                  <a:pt x="994445" y="283185"/>
                  <a:pt x="993863" y="282600"/>
                </a:cubicBezTo>
                <a:cubicBezTo>
                  <a:pt x="992894" y="282210"/>
                  <a:pt x="992503" y="281820"/>
                  <a:pt x="992312" y="281236"/>
                </a:cubicBezTo>
                <a:close/>
                <a:moveTo>
                  <a:pt x="1003371" y="301895"/>
                </a:moveTo>
                <a:cubicBezTo>
                  <a:pt x="1008612" y="301505"/>
                  <a:pt x="1012493" y="305403"/>
                  <a:pt x="1013075" y="310081"/>
                </a:cubicBezTo>
                <a:cubicBezTo>
                  <a:pt x="1013462" y="315343"/>
                  <a:pt x="1009581" y="319436"/>
                  <a:pt x="1004923" y="319826"/>
                </a:cubicBezTo>
                <a:cubicBezTo>
                  <a:pt x="999687" y="320215"/>
                  <a:pt x="995610" y="316317"/>
                  <a:pt x="995219" y="311640"/>
                </a:cubicBezTo>
                <a:cubicBezTo>
                  <a:pt x="994641" y="306377"/>
                  <a:pt x="998522" y="302284"/>
                  <a:pt x="1003371" y="301895"/>
                </a:cubicBezTo>
                <a:close/>
                <a:moveTo>
                  <a:pt x="1057127" y="316902"/>
                </a:moveTo>
                <a:cubicBezTo>
                  <a:pt x="1057127" y="316317"/>
                  <a:pt x="1058483" y="315148"/>
                  <a:pt x="1058679" y="314758"/>
                </a:cubicBezTo>
                <a:cubicBezTo>
                  <a:pt x="1061204" y="312809"/>
                  <a:pt x="1063920" y="312225"/>
                  <a:pt x="1067218" y="312420"/>
                </a:cubicBezTo>
                <a:cubicBezTo>
                  <a:pt x="1068383" y="312420"/>
                  <a:pt x="1072459" y="313004"/>
                  <a:pt x="1073428" y="313589"/>
                </a:cubicBezTo>
                <a:cubicBezTo>
                  <a:pt x="1069351" y="314563"/>
                  <a:pt x="1063920" y="318071"/>
                  <a:pt x="1060426" y="320800"/>
                </a:cubicBezTo>
                <a:cubicBezTo>
                  <a:pt x="1059843" y="321385"/>
                  <a:pt x="1059261" y="321775"/>
                  <a:pt x="1058483" y="322359"/>
                </a:cubicBezTo>
                <a:lnTo>
                  <a:pt x="1056741" y="323918"/>
                </a:lnTo>
                <a:lnTo>
                  <a:pt x="1057127" y="316902"/>
                </a:lnTo>
                <a:close/>
                <a:moveTo>
                  <a:pt x="1048784" y="361728"/>
                </a:moveTo>
                <a:cubicBezTo>
                  <a:pt x="1048784" y="361533"/>
                  <a:pt x="1049753" y="357440"/>
                  <a:pt x="1049753" y="356661"/>
                </a:cubicBezTo>
                <a:cubicBezTo>
                  <a:pt x="1051500" y="347111"/>
                  <a:pt x="1052664" y="339120"/>
                  <a:pt x="1053247" y="329375"/>
                </a:cubicBezTo>
                <a:cubicBezTo>
                  <a:pt x="1053438" y="325478"/>
                  <a:pt x="1053633" y="321969"/>
                  <a:pt x="1053633" y="318266"/>
                </a:cubicBezTo>
                <a:cubicBezTo>
                  <a:pt x="1053633" y="317487"/>
                  <a:pt x="1054020" y="317682"/>
                  <a:pt x="1054020" y="317877"/>
                </a:cubicBezTo>
                <a:lnTo>
                  <a:pt x="1053829" y="323723"/>
                </a:lnTo>
                <a:cubicBezTo>
                  <a:pt x="1053829" y="325672"/>
                  <a:pt x="1053633" y="327621"/>
                  <a:pt x="1053438" y="329570"/>
                </a:cubicBezTo>
                <a:cubicBezTo>
                  <a:pt x="1053051" y="334638"/>
                  <a:pt x="1051886" y="346331"/>
                  <a:pt x="1050722" y="351594"/>
                </a:cubicBezTo>
                <a:cubicBezTo>
                  <a:pt x="1050531" y="352568"/>
                  <a:pt x="1050722" y="351594"/>
                  <a:pt x="1050531" y="352958"/>
                </a:cubicBezTo>
                <a:lnTo>
                  <a:pt x="1048784" y="361728"/>
                </a:lnTo>
                <a:close/>
                <a:moveTo>
                  <a:pt x="1021223" y="322164"/>
                </a:moveTo>
                <a:lnTo>
                  <a:pt x="1022001" y="345357"/>
                </a:lnTo>
                <a:cubicBezTo>
                  <a:pt x="1021419" y="341654"/>
                  <a:pt x="1021223" y="337561"/>
                  <a:pt x="1020836" y="333858"/>
                </a:cubicBezTo>
                <a:cubicBezTo>
                  <a:pt x="1020450" y="329960"/>
                  <a:pt x="1020058" y="326062"/>
                  <a:pt x="1019672" y="322359"/>
                </a:cubicBezTo>
                <a:lnTo>
                  <a:pt x="1021223" y="322164"/>
                </a:lnTo>
                <a:close/>
                <a:moveTo>
                  <a:pt x="1048975" y="317682"/>
                </a:moveTo>
                <a:cubicBezTo>
                  <a:pt x="1049753" y="317682"/>
                  <a:pt x="1049948" y="317487"/>
                  <a:pt x="1050722" y="317292"/>
                </a:cubicBezTo>
                <a:cubicBezTo>
                  <a:pt x="1050722" y="334638"/>
                  <a:pt x="1048006" y="360169"/>
                  <a:pt x="1040827" y="376540"/>
                </a:cubicBezTo>
                <a:lnTo>
                  <a:pt x="1039271" y="379659"/>
                </a:lnTo>
                <a:cubicBezTo>
                  <a:pt x="1039271" y="379659"/>
                  <a:pt x="1039271" y="379659"/>
                  <a:pt x="1039080" y="379464"/>
                </a:cubicBezTo>
                <a:cubicBezTo>
                  <a:pt x="1039080" y="379464"/>
                  <a:pt x="1039080" y="379464"/>
                  <a:pt x="1039080" y="379269"/>
                </a:cubicBezTo>
                <a:cubicBezTo>
                  <a:pt x="1038111" y="377320"/>
                  <a:pt x="1036946" y="377515"/>
                  <a:pt x="1036750" y="376930"/>
                </a:cubicBezTo>
                <a:cubicBezTo>
                  <a:pt x="1036555" y="376540"/>
                  <a:pt x="1036750" y="376150"/>
                  <a:pt x="1036364" y="375761"/>
                </a:cubicBezTo>
                <a:cubicBezTo>
                  <a:pt x="1035390" y="374007"/>
                  <a:pt x="1033452" y="374396"/>
                  <a:pt x="1031509" y="374981"/>
                </a:cubicBezTo>
                <a:cubicBezTo>
                  <a:pt x="1031509" y="374396"/>
                  <a:pt x="1031509" y="374007"/>
                  <a:pt x="1031319" y="373617"/>
                </a:cubicBezTo>
                <a:cubicBezTo>
                  <a:pt x="1030540" y="371668"/>
                  <a:pt x="1030154" y="374007"/>
                  <a:pt x="1031896" y="369719"/>
                </a:cubicBezTo>
                <a:cubicBezTo>
                  <a:pt x="1036168" y="358415"/>
                  <a:pt x="1038111" y="344772"/>
                  <a:pt x="1039080" y="332689"/>
                </a:cubicBezTo>
                <a:cubicBezTo>
                  <a:pt x="1039271" y="329181"/>
                  <a:pt x="1039466" y="324503"/>
                  <a:pt x="1039466" y="320995"/>
                </a:cubicBezTo>
                <a:cubicBezTo>
                  <a:pt x="1039466" y="320605"/>
                  <a:pt x="1039271" y="320410"/>
                  <a:pt x="1039662" y="320215"/>
                </a:cubicBezTo>
                <a:cubicBezTo>
                  <a:pt x="1040631" y="319826"/>
                  <a:pt x="1040827" y="320020"/>
                  <a:pt x="1041796" y="319436"/>
                </a:cubicBezTo>
                <a:cubicBezTo>
                  <a:pt x="1042182" y="320020"/>
                  <a:pt x="1042765" y="320410"/>
                  <a:pt x="1043738" y="320800"/>
                </a:cubicBezTo>
                <a:cubicBezTo>
                  <a:pt x="1045872" y="321969"/>
                  <a:pt x="1048588" y="320410"/>
                  <a:pt x="1048975" y="317682"/>
                </a:cubicBezTo>
                <a:close/>
                <a:moveTo>
                  <a:pt x="999104" y="325867"/>
                </a:moveTo>
                <a:cubicBezTo>
                  <a:pt x="999877" y="325088"/>
                  <a:pt x="1001429" y="324113"/>
                  <a:pt x="1002593" y="323529"/>
                </a:cubicBezTo>
                <a:cubicBezTo>
                  <a:pt x="1003758" y="322944"/>
                  <a:pt x="1003371" y="323139"/>
                  <a:pt x="1004923" y="322944"/>
                </a:cubicBezTo>
                <a:cubicBezTo>
                  <a:pt x="1008612" y="322749"/>
                  <a:pt x="1010550" y="320800"/>
                  <a:pt x="1011328" y="320800"/>
                </a:cubicBezTo>
                <a:cubicBezTo>
                  <a:pt x="1012297" y="320605"/>
                  <a:pt x="1015595" y="320410"/>
                  <a:pt x="1016569" y="320800"/>
                </a:cubicBezTo>
                <a:cubicBezTo>
                  <a:pt x="1017342" y="328401"/>
                  <a:pt x="1018121" y="336392"/>
                  <a:pt x="1018899" y="343993"/>
                </a:cubicBezTo>
                <a:cubicBezTo>
                  <a:pt x="1019089" y="345162"/>
                  <a:pt x="1019089" y="346526"/>
                  <a:pt x="1019285" y="347891"/>
                </a:cubicBezTo>
                <a:cubicBezTo>
                  <a:pt x="1019476" y="348865"/>
                  <a:pt x="1019672" y="350814"/>
                  <a:pt x="1019672" y="351788"/>
                </a:cubicBezTo>
                <a:cubicBezTo>
                  <a:pt x="1019285" y="351399"/>
                  <a:pt x="1018899" y="351009"/>
                  <a:pt x="1018121" y="350619"/>
                </a:cubicBezTo>
                <a:cubicBezTo>
                  <a:pt x="1016178" y="350034"/>
                  <a:pt x="1014044" y="351009"/>
                  <a:pt x="1013658" y="353543"/>
                </a:cubicBezTo>
                <a:cubicBezTo>
                  <a:pt x="1013462" y="353153"/>
                  <a:pt x="1012879" y="352373"/>
                  <a:pt x="1012689" y="351788"/>
                </a:cubicBezTo>
                <a:cubicBezTo>
                  <a:pt x="1012493" y="351204"/>
                  <a:pt x="1012106" y="350619"/>
                  <a:pt x="1011715" y="350034"/>
                </a:cubicBezTo>
                <a:lnTo>
                  <a:pt x="1004536" y="336197"/>
                </a:lnTo>
                <a:cubicBezTo>
                  <a:pt x="1003954" y="335027"/>
                  <a:pt x="1003371" y="333858"/>
                  <a:pt x="1002789" y="332689"/>
                </a:cubicBezTo>
                <a:cubicBezTo>
                  <a:pt x="1002011" y="331130"/>
                  <a:pt x="1000851" y="329181"/>
                  <a:pt x="1000073" y="327426"/>
                </a:cubicBezTo>
                <a:cubicBezTo>
                  <a:pt x="999687" y="327037"/>
                  <a:pt x="999295" y="326257"/>
                  <a:pt x="999104" y="325867"/>
                </a:cubicBezTo>
                <a:close/>
                <a:moveTo>
                  <a:pt x="1025299" y="348865"/>
                </a:moveTo>
                <a:cubicBezTo>
                  <a:pt x="1025109" y="348085"/>
                  <a:pt x="1024526" y="325283"/>
                  <a:pt x="1024331" y="324113"/>
                </a:cubicBezTo>
                <a:cubicBezTo>
                  <a:pt x="1024526" y="324308"/>
                  <a:pt x="1025109" y="324698"/>
                  <a:pt x="1025299" y="324893"/>
                </a:cubicBezTo>
                <a:cubicBezTo>
                  <a:pt x="1025691" y="325283"/>
                  <a:pt x="1025882" y="325283"/>
                  <a:pt x="1025882" y="326062"/>
                </a:cubicBezTo>
                <a:cubicBezTo>
                  <a:pt x="1025882" y="327037"/>
                  <a:pt x="1025882" y="328206"/>
                  <a:pt x="1025686" y="329375"/>
                </a:cubicBezTo>
                <a:lnTo>
                  <a:pt x="1025299" y="348865"/>
                </a:lnTo>
                <a:close/>
                <a:moveTo>
                  <a:pt x="1028598" y="368939"/>
                </a:moveTo>
                <a:cubicBezTo>
                  <a:pt x="1028015" y="366406"/>
                  <a:pt x="1028407" y="345552"/>
                  <a:pt x="1028407" y="343408"/>
                </a:cubicBezTo>
                <a:cubicBezTo>
                  <a:pt x="1028407" y="339120"/>
                  <a:pt x="1028598" y="335027"/>
                  <a:pt x="1028793" y="330740"/>
                </a:cubicBezTo>
                <a:lnTo>
                  <a:pt x="1028989" y="326062"/>
                </a:lnTo>
                <a:cubicBezTo>
                  <a:pt x="1028989" y="325867"/>
                  <a:pt x="1029958" y="325867"/>
                  <a:pt x="1030345" y="325672"/>
                </a:cubicBezTo>
                <a:cubicBezTo>
                  <a:pt x="1031319" y="325478"/>
                  <a:pt x="1035390" y="324893"/>
                  <a:pt x="1035972" y="324893"/>
                </a:cubicBezTo>
                <a:cubicBezTo>
                  <a:pt x="1035782" y="335612"/>
                  <a:pt x="1034225" y="348670"/>
                  <a:pt x="1031705" y="359000"/>
                </a:cubicBezTo>
                <a:cubicBezTo>
                  <a:pt x="1031319" y="360754"/>
                  <a:pt x="1029376" y="367575"/>
                  <a:pt x="1028598" y="368939"/>
                </a:cubicBezTo>
                <a:close/>
                <a:moveTo>
                  <a:pt x="1058874" y="326842"/>
                </a:moveTo>
                <a:cubicBezTo>
                  <a:pt x="1059065" y="326452"/>
                  <a:pt x="1061786" y="324113"/>
                  <a:pt x="1062173" y="323723"/>
                </a:cubicBezTo>
                <a:cubicBezTo>
                  <a:pt x="1065471" y="320995"/>
                  <a:pt x="1069934" y="318266"/>
                  <a:pt x="1074206" y="316902"/>
                </a:cubicBezTo>
                <a:cubicBezTo>
                  <a:pt x="1075371" y="316512"/>
                  <a:pt x="1076530" y="316317"/>
                  <a:pt x="1077695" y="316123"/>
                </a:cubicBezTo>
                <a:cubicBezTo>
                  <a:pt x="1079442" y="315928"/>
                  <a:pt x="1079638" y="316317"/>
                  <a:pt x="1080998" y="316902"/>
                </a:cubicBezTo>
                <a:cubicBezTo>
                  <a:pt x="1084683" y="319046"/>
                  <a:pt x="1087208" y="320800"/>
                  <a:pt x="1090115" y="323723"/>
                </a:cubicBezTo>
                <a:cubicBezTo>
                  <a:pt x="1090697" y="324308"/>
                  <a:pt x="1091089" y="324698"/>
                  <a:pt x="1091671" y="325478"/>
                </a:cubicBezTo>
                <a:cubicBezTo>
                  <a:pt x="1092058" y="325867"/>
                  <a:pt x="1092253" y="326257"/>
                  <a:pt x="1092640" y="326647"/>
                </a:cubicBezTo>
                <a:cubicBezTo>
                  <a:pt x="1094583" y="329570"/>
                  <a:pt x="1095356" y="332884"/>
                  <a:pt x="1095552" y="336392"/>
                </a:cubicBezTo>
                <a:cubicBezTo>
                  <a:pt x="1093609" y="336392"/>
                  <a:pt x="1091862" y="336781"/>
                  <a:pt x="1089924" y="337171"/>
                </a:cubicBezTo>
                <a:cubicBezTo>
                  <a:pt x="1084101" y="338536"/>
                  <a:pt x="1086817" y="339315"/>
                  <a:pt x="1083518" y="336781"/>
                </a:cubicBezTo>
                <a:cubicBezTo>
                  <a:pt x="1076530" y="331909"/>
                  <a:pt x="1067800" y="327426"/>
                  <a:pt x="1058874" y="326842"/>
                </a:cubicBezTo>
                <a:close/>
                <a:moveTo>
                  <a:pt x="997161" y="328986"/>
                </a:moveTo>
                <a:cubicBezTo>
                  <a:pt x="997357" y="329375"/>
                  <a:pt x="1002011" y="338536"/>
                  <a:pt x="1002402" y="339120"/>
                </a:cubicBezTo>
                <a:cubicBezTo>
                  <a:pt x="1003371" y="340874"/>
                  <a:pt x="1004149" y="342433"/>
                  <a:pt x="1004923" y="344188"/>
                </a:cubicBezTo>
                <a:lnTo>
                  <a:pt x="1007448" y="349255"/>
                </a:lnTo>
                <a:cubicBezTo>
                  <a:pt x="1007056" y="348865"/>
                  <a:pt x="1004732" y="344967"/>
                  <a:pt x="1004536" y="344382"/>
                </a:cubicBezTo>
                <a:lnTo>
                  <a:pt x="996383" y="331130"/>
                </a:lnTo>
                <a:cubicBezTo>
                  <a:pt x="996192" y="330740"/>
                  <a:pt x="995801" y="330155"/>
                  <a:pt x="995610" y="329960"/>
                </a:cubicBezTo>
                <a:lnTo>
                  <a:pt x="997161" y="328986"/>
                </a:lnTo>
                <a:close/>
                <a:moveTo>
                  <a:pt x="1006479" y="353737"/>
                </a:moveTo>
                <a:cubicBezTo>
                  <a:pt x="1006283" y="353543"/>
                  <a:pt x="1006479" y="353543"/>
                  <a:pt x="1006479" y="353737"/>
                </a:cubicBezTo>
                <a:lnTo>
                  <a:pt x="999687" y="343603"/>
                </a:lnTo>
                <a:cubicBezTo>
                  <a:pt x="999104" y="342823"/>
                  <a:pt x="998522" y="341849"/>
                  <a:pt x="997939" y="341069"/>
                </a:cubicBezTo>
                <a:lnTo>
                  <a:pt x="994445" y="336002"/>
                </a:lnTo>
                <a:cubicBezTo>
                  <a:pt x="994059" y="335417"/>
                  <a:pt x="993667" y="335027"/>
                  <a:pt x="993863" y="334638"/>
                </a:cubicBezTo>
                <a:cubicBezTo>
                  <a:pt x="993863" y="334443"/>
                  <a:pt x="994250" y="333273"/>
                  <a:pt x="994445" y="332884"/>
                </a:cubicBezTo>
                <a:cubicBezTo>
                  <a:pt x="994636" y="333273"/>
                  <a:pt x="995028" y="333858"/>
                  <a:pt x="995219" y="334248"/>
                </a:cubicBezTo>
                <a:lnTo>
                  <a:pt x="997548" y="338146"/>
                </a:lnTo>
                <a:cubicBezTo>
                  <a:pt x="998522" y="339900"/>
                  <a:pt x="999687" y="341654"/>
                  <a:pt x="1000655" y="343408"/>
                </a:cubicBezTo>
                <a:cubicBezTo>
                  <a:pt x="1000655" y="343798"/>
                  <a:pt x="1006479" y="353153"/>
                  <a:pt x="1006479" y="353737"/>
                </a:cubicBezTo>
                <a:close/>
                <a:moveTo>
                  <a:pt x="1054216" y="351788"/>
                </a:moveTo>
                <a:cubicBezTo>
                  <a:pt x="1054411" y="350034"/>
                  <a:pt x="1054798" y="348280"/>
                  <a:pt x="1054994" y="346526"/>
                </a:cubicBezTo>
                <a:cubicBezTo>
                  <a:pt x="1055184" y="344772"/>
                  <a:pt x="1055576" y="343018"/>
                  <a:pt x="1055767" y="341069"/>
                </a:cubicBezTo>
                <a:cubicBezTo>
                  <a:pt x="1056158" y="337366"/>
                  <a:pt x="1056545" y="333663"/>
                  <a:pt x="1056741" y="329960"/>
                </a:cubicBezTo>
                <a:cubicBezTo>
                  <a:pt x="1063724" y="329960"/>
                  <a:pt x="1071098" y="333078"/>
                  <a:pt x="1076726" y="336392"/>
                </a:cubicBezTo>
                <a:cubicBezTo>
                  <a:pt x="1077695" y="336976"/>
                  <a:pt x="1080998" y="339120"/>
                  <a:pt x="1081967" y="339900"/>
                </a:cubicBezTo>
                <a:lnTo>
                  <a:pt x="1079055" y="341459"/>
                </a:lnTo>
                <a:cubicBezTo>
                  <a:pt x="1076340" y="343018"/>
                  <a:pt x="1073624" y="344967"/>
                  <a:pt x="1071294" y="346721"/>
                </a:cubicBezTo>
                <a:cubicBezTo>
                  <a:pt x="1070712" y="347306"/>
                  <a:pt x="1068383" y="349255"/>
                  <a:pt x="1067800" y="349840"/>
                </a:cubicBezTo>
                <a:cubicBezTo>
                  <a:pt x="1067604" y="350034"/>
                  <a:pt x="1067414" y="350229"/>
                  <a:pt x="1067218" y="350424"/>
                </a:cubicBezTo>
                <a:cubicBezTo>
                  <a:pt x="1065857" y="351594"/>
                  <a:pt x="1064693" y="352958"/>
                  <a:pt x="1063528" y="354517"/>
                </a:cubicBezTo>
                <a:lnTo>
                  <a:pt x="1062559" y="355686"/>
                </a:lnTo>
                <a:lnTo>
                  <a:pt x="1058292" y="353737"/>
                </a:lnTo>
                <a:cubicBezTo>
                  <a:pt x="1057710" y="353153"/>
                  <a:pt x="1054994" y="351983"/>
                  <a:pt x="1054216" y="351788"/>
                </a:cubicBezTo>
                <a:close/>
                <a:moveTo>
                  <a:pt x="1088177" y="340679"/>
                </a:moveTo>
                <a:cubicBezTo>
                  <a:pt x="1088950" y="340095"/>
                  <a:pt x="1093805" y="339315"/>
                  <a:pt x="1095356" y="339315"/>
                </a:cubicBezTo>
                <a:cubicBezTo>
                  <a:pt x="1095356" y="342239"/>
                  <a:pt x="1094774" y="345357"/>
                  <a:pt x="1094191" y="347891"/>
                </a:cubicBezTo>
                <a:lnTo>
                  <a:pt x="1092836" y="345747"/>
                </a:lnTo>
                <a:cubicBezTo>
                  <a:pt x="1091862" y="344382"/>
                  <a:pt x="1090697" y="342823"/>
                  <a:pt x="1089342" y="341654"/>
                </a:cubicBezTo>
                <a:lnTo>
                  <a:pt x="1088177" y="340679"/>
                </a:lnTo>
                <a:close/>
                <a:moveTo>
                  <a:pt x="991338" y="337366"/>
                </a:moveTo>
                <a:cubicBezTo>
                  <a:pt x="991534" y="337561"/>
                  <a:pt x="991534" y="337561"/>
                  <a:pt x="991534" y="337756"/>
                </a:cubicBezTo>
                <a:lnTo>
                  <a:pt x="992894" y="339705"/>
                </a:lnTo>
                <a:cubicBezTo>
                  <a:pt x="994445" y="341849"/>
                  <a:pt x="995997" y="344188"/>
                  <a:pt x="997548" y="346331"/>
                </a:cubicBezTo>
                <a:lnTo>
                  <a:pt x="1000655" y="350814"/>
                </a:lnTo>
                <a:cubicBezTo>
                  <a:pt x="1001042" y="351594"/>
                  <a:pt x="1001624" y="352373"/>
                  <a:pt x="1002207" y="352958"/>
                </a:cubicBezTo>
                <a:cubicBezTo>
                  <a:pt x="1004732" y="356466"/>
                  <a:pt x="1007448" y="360559"/>
                  <a:pt x="1009581" y="364067"/>
                </a:cubicBezTo>
                <a:cubicBezTo>
                  <a:pt x="1009968" y="364846"/>
                  <a:pt x="1015013" y="372642"/>
                  <a:pt x="1015209" y="373227"/>
                </a:cubicBezTo>
                <a:lnTo>
                  <a:pt x="1011911" y="370693"/>
                </a:lnTo>
                <a:lnTo>
                  <a:pt x="1007638" y="366990"/>
                </a:lnTo>
                <a:cubicBezTo>
                  <a:pt x="1005896" y="365431"/>
                  <a:pt x="1001820" y="361338"/>
                  <a:pt x="999877" y="359194"/>
                </a:cubicBezTo>
                <a:lnTo>
                  <a:pt x="997939" y="357051"/>
                </a:lnTo>
                <a:cubicBezTo>
                  <a:pt x="997357" y="356466"/>
                  <a:pt x="995414" y="354127"/>
                  <a:pt x="994832" y="353348"/>
                </a:cubicBezTo>
                <a:lnTo>
                  <a:pt x="993477" y="351788"/>
                </a:lnTo>
                <a:cubicBezTo>
                  <a:pt x="992698" y="350814"/>
                  <a:pt x="985520" y="341459"/>
                  <a:pt x="985128" y="340485"/>
                </a:cubicBezTo>
                <a:lnTo>
                  <a:pt x="991338" y="337366"/>
                </a:lnTo>
                <a:close/>
                <a:moveTo>
                  <a:pt x="977367" y="339120"/>
                </a:moveTo>
                <a:cubicBezTo>
                  <a:pt x="978336" y="339120"/>
                  <a:pt x="979114" y="338730"/>
                  <a:pt x="979892" y="338536"/>
                </a:cubicBezTo>
                <a:cubicBezTo>
                  <a:pt x="980279" y="338925"/>
                  <a:pt x="980474" y="339510"/>
                  <a:pt x="980861" y="339900"/>
                </a:cubicBezTo>
                <a:cubicBezTo>
                  <a:pt x="983773" y="344382"/>
                  <a:pt x="986489" y="347891"/>
                  <a:pt x="989787" y="351983"/>
                </a:cubicBezTo>
                <a:cubicBezTo>
                  <a:pt x="990369" y="352958"/>
                  <a:pt x="991147" y="353737"/>
                  <a:pt x="991920" y="354517"/>
                </a:cubicBezTo>
                <a:lnTo>
                  <a:pt x="994054" y="357051"/>
                </a:lnTo>
                <a:cubicBezTo>
                  <a:pt x="994445" y="357440"/>
                  <a:pt x="994832" y="357830"/>
                  <a:pt x="995028" y="358220"/>
                </a:cubicBezTo>
                <a:lnTo>
                  <a:pt x="1001820" y="365431"/>
                </a:lnTo>
                <a:cubicBezTo>
                  <a:pt x="1002011" y="365626"/>
                  <a:pt x="1002207" y="365821"/>
                  <a:pt x="1002402" y="366016"/>
                </a:cubicBezTo>
                <a:lnTo>
                  <a:pt x="1004732" y="368355"/>
                </a:lnTo>
                <a:cubicBezTo>
                  <a:pt x="1004923" y="368549"/>
                  <a:pt x="1005118" y="368744"/>
                  <a:pt x="1005314" y="368939"/>
                </a:cubicBezTo>
                <a:cubicBezTo>
                  <a:pt x="1005505" y="369329"/>
                  <a:pt x="1005701" y="369329"/>
                  <a:pt x="1005896" y="369524"/>
                </a:cubicBezTo>
                <a:lnTo>
                  <a:pt x="1007056" y="370693"/>
                </a:lnTo>
                <a:cubicBezTo>
                  <a:pt x="1007252" y="370888"/>
                  <a:pt x="1007448" y="371083"/>
                  <a:pt x="1007638" y="371278"/>
                </a:cubicBezTo>
                <a:lnTo>
                  <a:pt x="1014240" y="376345"/>
                </a:lnTo>
                <a:cubicBezTo>
                  <a:pt x="1014627" y="376540"/>
                  <a:pt x="1015209" y="376930"/>
                  <a:pt x="1015595" y="377320"/>
                </a:cubicBezTo>
                <a:cubicBezTo>
                  <a:pt x="1015595" y="379464"/>
                  <a:pt x="1015791" y="378684"/>
                  <a:pt x="1016178" y="379853"/>
                </a:cubicBezTo>
                <a:cubicBezTo>
                  <a:pt x="1013848" y="380243"/>
                  <a:pt x="1011715" y="381802"/>
                  <a:pt x="1012689" y="384141"/>
                </a:cubicBezTo>
                <a:cubicBezTo>
                  <a:pt x="1013075" y="385116"/>
                  <a:pt x="1011715" y="385116"/>
                  <a:pt x="1012106" y="387844"/>
                </a:cubicBezTo>
                <a:cubicBezTo>
                  <a:pt x="1011715" y="387649"/>
                  <a:pt x="1010746" y="387065"/>
                  <a:pt x="1010359" y="386870"/>
                </a:cubicBezTo>
                <a:cubicBezTo>
                  <a:pt x="1008612" y="385700"/>
                  <a:pt x="1007056" y="384726"/>
                  <a:pt x="1005314" y="383362"/>
                </a:cubicBezTo>
                <a:cubicBezTo>
                  <a:pt x="1003567" y="381997"/>
                  <a:pt x="1001624" y="380438"/>
                  <a:pt x="999877" y="378879"/>
                </a:cubicBezTo>
                <a:cubicBezTo>
                  <a:pt x="997744" y="376930"/>
                  <a:pt x="995610" y="374981"/>
                  <a:pt x="993477" y="372837"/>
                </a:cubicBezTo>
                <a:cubicBezTo>
                  <a:pt x="989591" y="368939"/>
                  <a:pt x="986293" y="365236"/>
                  <a:pt x="982799" y="361143"/>
                </a:cubicBezTo>
                <a:cubicBezTo>
                  <a:pt x="978336" y="355881"/>
                  <a:pt x="973486" y="349255"/>
                  <a:pt x="969606" y="343603"/>
                </a:cubicBezTo>
                <a:cubicBezTo>
                  <a:pt x="969219" y="343213"/>
                  <a:pt x="968828" y="342433"/>
                  <a:pt x="968441" y="341849"/>
                </a:cubicBezTo>
                <a:cubicBezTo>
                  <a:pt x="968828" y="341849"/>
                  <a:pt x="969023" y="341654"/>
                  <a:pt x="969219" y="341654"/>
                </a:cubicBezTo>
                <a:cubicBezTo>
                  <a:pt x="969606" y="341459"/>
                  <a:pt x="969606" y="341459"/>
                  <a:pt x="969992" y="341264"/>
                </a:cubicBezTo>
                <a:cubicBezTo>
                  <a:pt x="970379" y="341459"/>
                  <a:pt x="970379" y="341849"/>
                  <a:pt x="970770" y="342044"/>
                </a:cubicBezTo>
                <a:cubicBezTo>
                  <a:pt x="973290" y="343603"/>
                  <a:pt x="976980" y="342628"/>
                  <a:pt x="977367" y="339120"/>
                </a:cubicBezTo>
                <a:close/>
                <a:moveTo>
                  <a:pt x="947286" y="351594"/>
                </a:moveTo>
                <a:cubicBezTo>
                  <a:pt x="947868" y="350619"/>
                  <a:pt x="950589" y="348085"/>
                  <a:pt x="951558" y="347306"/>
                </a:cubicBezTo>
                <a:cubicBezTo>
                  <a:pt x="954078" y="345357"/>
                  <a:pt x="957572" y="343603"/>
                  <a:pt x="960871" y="344382"/>
                </a:cubicBezTo>
                <a:cubicBezTo>
                  <a:pt x="961453" y="344577"/>
                  <a:pt x="962035" y="344772"/>
                  <a:pt x="962427" y="344967"/>
                </a:cubicBezTo>
                <a:cubicBezTo>
                  <a:pt x="962813" y="345162"/>
                  <a:pt x="963009" y="345747"/>
                  <a:pt x="963396" y="346136"/>
                </a:cubicBezTo>
                <a:cubicBezTo>
                  <a:pt x="963978" y="346916"/>
                  <a:pt x="964560" y="347891"/>
                  <a:pt x="965143" y="348670"/>
                </a:cubicBezTo>
                <a:lnTo>
                  <a:pt x="966890" y="351204"/>
                </a:lnTo>
                <a:cubicBezTo>
                  <a:pt x="966112" y="351204"/>
                  <a:pt x="965333" y="351009"/>
                  <a:pt x="964560" y="350814"/>
                </a:cubicBezTo>
                <a:cubicBezTo>
                  <a:pt x="962035" y="350424"/>
                  <a:pt x="959515" y="350229"/>
                  <a:pt x="956990" y="350229"/>
                </a:cubicBezTo>
                <a:cubicBezTo>
                  <a:pt x="955243" y="350229"/>
                  <a:pt x="953496" y="350424"/>
                  <a:pt x="951945" y="350619"/>
                </a:cubicBezTo>
                <a:cubicBezTo>
                  <a:pt x="949615" y="351009"/>
                  <a:pt x="949033" y="351204"/>
                  <a:pt x="947286" y="351594"/>
                </a:cubicBezTo>
                <a:close/>
                <a:moveTo>
                  <a:pt x="1065667" y="356856"/>
                </a:moveTo>
                <a:cubicBezTo>
                  <a:pt x="1065857" y="356466"/>
                  <a:pt x="1066249" y="356076"/>
                  <a:pt x="1066636" y="355686"/>
                </a:cubicBezTo>
                <a:lnTo>
                  <a:pt x="1068578" y="353348"/>
                </a:lnTo>
                <a:cubicBezTo>
                  <a:pt x="1069547" y="352568"/>
                  <a:pt x="1070130" y="351594"/>
                  <a:pt x="1071294" y="350619"/>
                </a:cubicBezTo>
                <a:lnTo>
                  <a:pt x="1073041" y="349060"/>
                </a:lnTo>
                <a:cubicBezTo>
                  <a:pt x="1076340" y="346526"/>
                  <a:pt x="1078277" y="344967"/>
                  <a:pt x="1081967" y="343018"/>
                </a:cubicBezTo>
                <a:cubicBezTo>
                  <a:pt x="1082740" y="342628"/>
                  <a:pt x="1084101" y="341849"/>
                  <a:pt x="1084879" y="341654"/>
                </a:cubicBezTo>
                <a:cubicBezTo>
                  <a:pt x="1087399" y="343798"/>
                  <a:pt x="1093805" y="350034"/>
                  <a:pt x="1092253" y="354712"/>
                </a:cubicBezTo>
                <a:cubicBezTo>
                  <a:pt x="1091862" y="355881"/>
                  <a:pt x="1091475" y="356661"/>
                  <a:pt x="1091280" y="357830"/>
                </a:cubicBezTo>
                <a:cubicBezTo>
                  <a:pt x="1090893" y="358805"/>
                  <a:pt x="1089342" y="363287"/>
                  <a:pt x="1088759" y="363677"/>
                </a:cubicBezTo>
                <a:cubicBezTo>
                  <a:pt x="1088177" y="363482"/>
                  <a:pt x="1086817" y="362313"/>
                  <a:pt x="1085265" y="363677"/>
                </a:cubicBezTo>
                <a:cubicBezTo>
                  <a:pt x="1084297" y="364457"/>
                  <a:pt x="1083905" y="365236"/>
                  <a:pt x="1083905" y="366990"/>
                </a:cubicBezTo>
                <a:cubicBezTo>
                  <a:pt x="1082936" y="366795"/>
                  <a:pt x="1082354" y="366406"/>
                  <a:pt x="1081189" y="366601"/>
                </a:cubicBezTo>
                <a:cubicBezTo>
                  <a:pt x="1080220" y="366795"/>
                  <a:pt x="1079834" y="367185"/>
                  <a:pt x="1079442" y="367770"/>
                </a:cubicBezTo>
                <a:lnTo>
                  <a:pt x="1079251" y="367575"/>
                </a:lnTo>
                <a:cubicBezTo>
                  <a:pt x="1078277" y="366211"/>
                  <a:pt x="1077891" y="365821"/>
                  <a:pt x="1076726" y="364262"/>
                </a:cubicBezTo>
                <a:cubicBezTo>
                  <a:pt x="1074788" y="362313"/>
                  <a:pt x="1072067" y="360169"/>
                  <a:pt x="1069738" y="358805"/>
                </a:cubicBezTo>
                <a:lnTo>
                  <a:pt x="1065667" y="356856"/>
                </a:lnTo>
                <a:close/>
                <a:moveTo>
                  <a:pt x="941468" y="382387"/>
                </a:moveTo>
                <a:cubicBezTo>
                  <a:pt x="941076" y="381997"/>
                  <a:pt x="940494" y="380633"/>
                  <a:pt x="940107" y="379853"/>
                </a:cubicBezTo>
                <a:cubicBezTo>
                  <a:pt x="939721" y="378879"/>
                  <a:pt x="939329" y="378099"/>
                  <a:pt x="939138" y="377125"/>
                </a:cubicBezTo>
                <a:cubicBezTo>
                  <a:pt x="937391" y="371083"/>
                  <a:pt x="939911" y="364067"/>
                  <a:pt x="942436" y="358805"/>
                </a:cubicBezTo>
                <a:cubicBezTo>
                  <a:pt x="942823" y="358220"/>
                  <a:pt x="943405" y="356856"/>
                  <a:pt x="943988" y="356466"/>
                </a:cubicBezTo>
                <a:cubicBezTo>
                  <a:pt x="948064" y="353737"/>
                  <a:pt x="955052" y="353153"/>
                  <a:pt x="959902" y="353543"/>
                </a:cubicBezTo>
                <a:cubicBezTo>
                  <a:pt x="961066" y="353543"/>
                  <a:pt x="965916" y="354127"/>
                  <a:pt x="966694" y="354517"/>
                </a:cubicBezTo>
                <a:cubicBezTo>
                  <a:pt x="966307" y="354907"/>
                  <a:pt x="965143" y="355881"/>
                  <a:pt x="964751" y="356271"/>
                </a:cubicBezTo>
                <a:cubicBezTo>
                  <a:pt x="964560" y="356466"/>
                  <a:pt x="964365" y="356661"/>
                  <a:pt x="964169" y="356856"/>
                </a:cubicBezTo>
                <a:lnTo>
                  <a:pt x="962231" y="358805"/>
                </a:lnTo>
                <a:cubicBezTo>
                  <a:pt x="962035" y="359000"/>
                  <a:pt x="961844" y="359194"/>
                  <a:pt x="961649" y="359389"/>
                </a:cubicBezTo>
                <a:cubicBezTo>
                  <a:pt x="960288" y="361143"/>
                  <a:pt x="958737" y="363092"/>
                  <a:pt x="957376" y="365041"/>
                </a:cubicBezTo>
                <a:cubicBezTo>
                  <a:pt x="956021" y="366990"/>
                  <a:pt x="954856" y="369134"/>
                  <a:pt x="953888" y="371473"/>
                </a:cubicBezTo>
                <a:cubicBezTo>
                  <a:pt x="952914" y="373422"/>
                  <a:pt x="951945" y="375761"/>
                  <a:pt x="951362" y="377710"/>
                </a:cubicBezTo>
                <a:cubicBezTo>
                  <a:pt x="950976" y="379074"/>
                  <a:pt x="951362" y="378294"/>
                  <a:pt x="948451" y="379269"/>
                </a:cubicBezTo>
                <a:cubicBezTo>
                  <a:pt x="946704" y="379853"/>
                  <a:pt x="945348" y="380438"/>
                  <a:pt x="943797" y="381023"/>
                </a:cubicBezTo>
                <a:lnTo>
                  <a:pt x="941468" y="382387"/>
                </a:lnTo>
                <a:close/>
                <a:moveTo>
                  <a:pt x="1015013" y="356661"/>
                </a:moveTo>
                <a:cubicBezTo>
                  <a:pt x="1016178" y="357051"/>
                  <a:pt x="1016760" y="357440"/>
                  <a:pt x="1017925" y="356856"/>
                </a:cubicBezTo>
                <a:cubicBezTo>
                  <a:pt x="1019089" y="356466"/>
                  <a:pt x="1019285" y="355686"/>
                  <a:pt x="1019868" y="355102"/>
                </a:cubicBezTo>
                <a:cubicBezTo>
                  <a:pt x="1020254" y="358805"/>
                  <a:pt x="1020836" y="364067"/>
                  <a:pt x="1021419" y="367965"/>
                </a:cubicBezTo>
                <a:cubicBezTo>
                  <a:pt x="1021419" y="368160"/>
                  <a:pt x="1021805" y="369524"/>
                  <a:pt x="1021615" y="369719"/>
                </a:cubicBezTo>
                <a:cubicBezTo>
                  <a:pt x="1021223" y="370109"/>
                  <a:pt x="1021223" y="369329"/>
                  <a:pt x="1021032" y="369134"/>
                </a:cubicBezTo>
                <a:cubicBezTo>
                  <a:pt x="1020836" y="368939"/>
                  <a:pt x="1020836" y="368549"/>
                  <a:pt x="1020641" y="368355"/>
                </a:cubicBezTo>
                <a:lnTo>
                  <a:pt x="1015013" y="356661"/>
                </a:lnTo>
                <a:close/>
                <a:moveTo>
                  <a:pt x="1051500" y="364067"/>
                </a:moveTo>
                <a:cubicBezTo>
                  <a:pt x="1051690" y="363287"/>
                  <a:pt x="1051886" y="362508"/>
                  <a:pt x="1052082" y="361728"/>
                </a:cubicBezTo>
                <a:cubicBezTo>
                  <a:pt x="1052469" y="359974"/>
                  <a:pt x="1053438" y="356466"/>
                  <a:pt x="1053633" y="354907"/>
                </a:cubicBezTo>
                <a:cubicBezTo>
                  <a:pt x="1054798" y="355297"/>
                  <a:pt x="1056349" y="356076"/>
                  <a:pt x="1057514" y="356466"/>
                </a:cubicBezTo>
                <a:cubicBezTo>
                  <a:pt x="1058679" y="357051"/>
                  <a:pt x="1060039" y="357635"/>
                  <a:pt x="1061204" y="358025"/>
                </a:cubicBezTo>
                <a:lnTo>
                  <a:pt x="1059647" y="360754"/>
                </a:lnTo>
                <a:cubicBezTo>
                  <a:pt x="1059261" y="361338"/>
                  <a:pt x="1058292" y="362897"/>
                  <a:pt x="1058096" y="363677"/>
                </a:cubicBezTo>
                <a:cubicBezTo>
                  <a:pt x="1056736" y="363482"/>
                  <a:pt x="1055576" y="363677"/>
                  <a:pt x="1054798" y="364652"/>
                </a:cubicBezTo>
                <a:lnTo>
                  <a:pt x="1054216" y="365431"/>
                </a:lnTo>
                <a:cubicBezTo>
                  <a:pt x="1053438" y="365041"/>
                  <a:pt x="1052273" y="364262"/>
                  <a:pt x="1051500" y="364067"/>
                </a:cubicBezTo>
                <a:close/>
                <a:moveTo>
                  <a:pt x="1060621" y="364846"/>
                </a:moveTo>
                <a:cubicBezTo>
                  <a:pt x="1061008" y="363482"/>
                  <a:pt x="1062951" y="360754"/>
                  <a:pt x="1063724" y="359389"/>
                </a:cubicBezTo>
                <a:cubicBezTo>
                  <a:pt x="1064110" y="359584"/>
                  <a:pt x="1065275" y="360169"/>
                  <a:pt x="1065667" y="360364"/>
                </a:cubicBezTo>
                <a:cubicBezTo>
                  <a:pt x="1066249" y="360754"/>
                  <a:pt x="1066831" y="361143"/>
                  <a:pt x="1067604" y="361533"/>
                </a:cubicBezTo>
                <a:cubicBezTo>
                  <a:pt x="1069738" y="362703"/>
                  <a:pt x="1072845" y="365041"/>
                  <a:pt x="1074397" y="366795"/>
                </a:cubicBezTo>
                <a:cubicBezTo>
                  <a:pt x="1074979" y="367380"/>
                  <a:pt x="1076726" y="369329"/>
                  <a:pt x="1076922" y="370304"/>
                </a:cubicBezTo>
                <a:cubicBezTo>
                  <a:pt x="1076340" y="371083"/>
                  <a:pt x="1075948" y="371863"/>
                  <a:pt x="1076144" y="373032"/>
                </a:cubicBezTo>
                <a:cubicBezTo>
                  <a:pt x="1076340" y="374396"/>
                  <a:pt x="1077113" y="374786"/>
                  <a:pt x="1077504" y="375371"/>
                </a:cubicBezTo>
                <a:cubicBezTo>
                  <a:pt x="1077504" y="375761"/>
                  <a:pt x="1077308" y="375956"/>
                  <a:pt x="1077113" y="376345"/>
                </a:cubicBezTo>
                <a:cubicBezTo>
                  <a:pt x="1076922" y="377515"/>
                  <a:pt x="1077308" y="376735"/>
                  <a:pt x="1076144" y="377710"/>
                </a:cubicBezTo>
                <a:cubicBezTo>
                  <a:pt x="1075757" y="378099"/>
                  <a:pt x="1074592" y="379074"/>
                  <a:pt x="1074397" y="379464"/>
                </a:cubicBezTo>
                <a:cubicBezTo>
                  <a:pt x="1074206" y="379659"/>
                  <a:pt x="1074206" y="380828"/>
                  <a:pt x="1073232" y="380243"/>
                </a:cubicBezTo>
                <a:cubicBezTo>
                  <a:pt x="1071877" y="379464"/>
                  <a:pt x="1071485" y="380243"/>
                  <a:pt x="1070712" y="380828"/>
                </a:cubicBezTo>
                <a:cubicBezTo>
                  <a:pt x="1069547" y="381607"/>
                  <a:pt x="1067996" y="382387"/>
                  <a:pt x="1066249" y="382192"/>
                </a:cubicBezTo>
                <a:cubicBezTo>
                  <a:pt x="1067022" y="381802"/>
                  <a:pt x="1067414" y="381802"/>
                  <a:pt x="1068187" y="380828"/>
                </a:cubicBezTo>
                <a:cubicBezTo>
                  <a:pt x="1068769" y="380048"/>
                  <a:pt x="1068965" y="379464"/>
                  <a:pt x="1068965" y="378294"/>
                </a:cubicBezTo>
                <a:cubicBezTo>
                  <a:pt x="1070712" y="377710"/>
                  <a:pt x="1072067" y="374786"/>
                  <a:pt x="1070130" y="372642"/>
                </a:cubicBezTo>
                <a:cubicBezTo>
                  <a:pt x="1069351" y="371863"/>
                  <a:pt x="1068965" y="371863"/>
                  <a:pt x="1068578" y="371473"/>
                </a:cubicBezTo>
                <a:cubicBezTo>
                  <a:pt x="1068578" y="368939"/>
                  <a:pt x="1066440" y="367575"/>
                  <a:pt x="1063920" y="367965"/>
                </a:cubicBezTo>
                <a:cubicBezTo>
                  <a:pt x="1063724" y="367575"/>
                  <a:pt x="1063724" y="367185"/>
                  <a:pt x="1063528" y="366795"/>
                </a:cubicBezTo>
                <a:cubicBezTo>
                  <a:pt x="1063337" y="366406"/>
                  <a:pt x="1063141" y="366211"/>
                  <a:pt x="1062755" y="365821"/>
                </a:cubicBezTo>
                <a:cubicBezTo>
                  <a:pt x="1062559" y="365236"/>
                  <a:pt x="1061786" y="365041"/>
                  <a:pt x="1060621" y="364846"/>
                </a:cubicBezTo>
                <a:close/>
                <a:moveTo>
                  <a:pt x="1081189" y="376735"/>
                </a:moveTo>
                <a:lnTo>
                  <a:pt x="1081385" y="376540"/>
                </a:lnTo>
                <a:cubicBezTo>
                  <a:pt x="1082158" y="375956"/>
                  <a:pt x="1082158" y="374981"/>
                  <a:pt x="1081385" y="374201"/>
                </a:cubicBezTo>
                <a:cubicBezTo>
                  <a:pt x="1080802" y="373617"/>
                  <a:pt x="1079442" y="373617"/>
                  <a:pt x="1079251" y="372447"/>
                </a:cubicBezTo>
                <a:cubicBezTo>
                  <a:pt x="1080024" y="371668"/>
                  <a:pt x="1080416" y="372058"/>
                  <a:pt x="1081189" y="371668"/>
                </a:cubicBezTo>
                <a:cubicBezTo>
                  <a:pt x="1081771" y="371473"/>
                  <a:pt x="1082158" y="370888"/>
                  <a:pt x="1082158" y="369914"/>
                </a:cubicBezTo>
                <a:cubicBezTo>
                  <a:pt x="1084487" y="370498"/>
                  <a:pt x="1085265" y="374007"/>
                  <a:pt x="1087208" y="372642"/>
                </a:cubicBezTo>
                <a:cubicBezTo>
                  <a:pt x="1088368" y="371863"/>
                  <a:pt x="1087791" y="370888"/>
                  <a:pt x="1087399" y="369719"/>
                </a:cubicBezTo>
                <a:cubicBezTo>
                  <a:pt x="1087208" y="369134"/>
                  <a:pt x="1086430" y="366990"/>
                  <a:pt x="1087012" y="366406"/>
                </a:cubicBezTo>
                <a:cubicBezTo>
                  <a:pt x="1088177" y="367380"/>
                  <a:pt x="1087981" y="368160"/>
                  <a:pt x="1089728" y="367965"/>
                </a:cubicBezTo>
                <a:cubicBezTo>
                  <a:pt x="1089533" y="368549"/>
                  <a:pt x="1089146" y="369329"/>
                  <a:pt x="1088950" y="369914"/>
                </a:cubicBezTo>
                <a:cubicBezTo>
                  <a:pt x="1088759" y="370498"/>
                  <a:pt x="1088564" y="371278"/>
                  <a:pt x="1088373" y="371863"/>
                </a:cubicBezTo>
                <a:cubicBezTo>
                  <a:pt x="1087595" y="373812"/>
                  <a:pt x="1089146" y="373617"/>
                  <a:pt x="1088564" y="374786"/>
                </a:cubicBezTo>
                <a:cubicBezTo>
                  <a:pt x="1088177" y="375566"/>
                  <a:pt x="1087399" y="374591"/>
                  <a:pt x="1087012" y="377125"/>
                </a:cubicBezTo>
                <a:cubicBezTo>
                  <a:pt x="1086817" y="379269"/>
                  <a:pt x="1086430" y="381218"/>
                  <a:pt x="1085461" y="383167"/>
                </a:cubicBezTo>
                <a:cubicBezTo>
                  <a:pt x="1083518" y="387259"/>
                  <a:pt x="1079442" y="389208"/>
                  <a:pt x="1076144" y="385700"/>
                </a:cubicBezTo>
                <a:cubicBezTo>
                  <a:pt x="1075175" y="384726"/>
                  <a:pt x="1074397" y="383362"/>
                  <a:pt x="1073041" y="384141"/>
                </a:cubicBezTo>
                <a:cubicBezTo>
                  <a:pt x="1072459" y="384531"/>
                  <a:pt x="1072459" y="385310"/>
                  <a:pt x="1071098" y="386090"/>
                </a:cubicBezTo>
                <a:cubicBezTo>
                  <a:pt x="1070903" y="386285"/>
                  <a:pt x="1070516" y="386480"/>
                  <a:pt x="1070320" y="386480"/>
                </a:cubicBezTo>
                <a:cubicBezTo>
                  <a:pt x="1069161" y="387065"/>
                  <a:pt x="1067604" y="387259"/>
                  <a:pt x="1066053" y="387259"/>
                </a:cubicBezTo>
                <a:cubicBezTo>
                  <a:pt x="1064502" y="387065"/>
                  <a:pt x="1063141" y="386480"/>
                  <a:pt x="1062368" y="385700"/>
                </a:cubicBezTo>
                <a:cubicBezTo>
                  <a:pt x="1061204" y="384531"/>
                  <a:pt x="1060812" y="383362"/>
                  <a:pt x="1059457" y="383751"/>
                </a:cubicBezTo>
                <a:cubicBezTo>
                  <a:pt x="1058679" y="383946"/>
                  <a:pt x="1058679" y="384531"/>
                  <a:pt x="1058292" y="385116"/>
                </a:cubicBezTo>
                <a:cubicBezTo>
                  <a:pt x="1056741" y="387844"/>
                  <a:pt x="1053051" y="389598"/>
                  <a:pt x="1049753" y="389208"/>
                </a:cubicBezTo>
                <a:cubicBezTo>
                  <a:pt x="1047810" y="389014"/>
                  <a:pt x="1047423" y="388429"/>
                  <a:pt x="1046063" y="387844"/>
                </a:cubicBezTo>
                <a:cubicBezTo>
                  <a:pt x="1047423" y="387065"/>
                  <a:pt x="1046841" y="387844"/>
                  <a:pt x="1049366" y="388039"/>
                </a:cubicBezTo>
                <a:cubicBezTo>
                  <a:pt x="1052664" y="388234"/>
                  <a:pt x="1056158" y="386870"/>
                  <a:pt x="1057710" y="384141"/>
                </a:cubicBezTo>
                <a:cubicBezTo>
                  <a:pt x="1058679" y="382582"/>
                  <a:pt x="1059457" y="378489"/>
                  <a:pt x="1057127" y="378489"/>
                </a:cubicBezTo>
                <a:cubicBezTo>
                  <a:pt x="1055767" y="378489"/>
                  <a:pt x="1055767" y="379659"/>
                  <a:pt x="1055184" y="380633"/>
                </a:cubicBezTo>
                <a:cubicBezTo>
                  <a:pt x="1054798" y="381413"/>
                  <a:pt x="1053633" y="382777"/>
                  <a:pt x="1052855" y="381802"/>
                </a:cubicBezTo>
                <a:cubicBezTo>
                  <a:pt x="1052855" y="381802"/>
                  <a:pt x="1053829" y="380243"/>
                  <a:pt x="1052664" y="379269"/>
                </a:cubicBezTo>
                <a:cubicBezTo>
                  <a:pt x="1051500" y="378489"/>
                  <a:pt x="1050531" y="379659"/>
                  <a:pt x="1049753" y="379074"/>
                </a:cubicBezTo>
                <a:cubicBezTo>
                  <a:pt x="1049557" y="378489"/>
                  <a:pt x="1049948" y="378099"/>
                  <a:pt x="1050531" y="377904"/>
                </a:cubicBezTo>
                <a:cubicBezTo>
                  <a:pt x="1052273" y="377710"/>
                  <a:pt x="1052469" y="376345"/>
                  <a:pt x="1051886" y="375566"/>
                </a:cubicBezTo>
                <a:cubicBezTo>
                  <a:pt x="1051500" y="374981"/>
                  <a:pt x="1050917" y="374981"/>
                  <a:pt x="1050917" y="374396"/>
                </a:cubicBezTo>
                <a:cubicBezTo>
                  <a:pt x="1051500" y="373617"/>
                  <a:pt x="1052664" y="374201"/>
                  <a:pt x="1053247" y="374591"/>
                </a:cubicBezTo>
                <a:cubicBezTo>
                  <a:pt x="1054216" y="375176"/>
                  <a:pt x="1054994" y="374981"/>
                  <a:pt x="1055576" y="374201"/>
                </a:cubicBezTo>
                <a:cubicBezTo>
                  <a:pt x="1056932" y="372058"/>
                  <a:pt x="1053247" y="371473"/>
                  <a:pt x="1053829" y="369914"/>
                </a:cubicBezTo>
                <a:cubicBezTo>
                  <a:pt x="1054411" y="369719"/>
                  <a:pt x="1054602" y="370109"/>
                  <a:pt x="1055380" y="369914"/>
                </a:cubicBezTo>
                <a:cubicBezTo>
                  <a:pt x="1056932" y="369329"/>
                  <a:pt x="1056349" y="367770"/>
                  <a:pt x="1056158" y="367575"/>
                </a:cubicBezTo>
                <a:cubicBezTo>
                  <a:pt x="1056158" y="366990"/>
                  <a:pt x="1056349" y="366406"/>
                  <a:pt x="1056932" y="366601"/>
                </a:cubicBezTo>
                <a:cubicBezTo>
                  <a:pt x="1057710" y="366990"/>
                  <a:pt x="1057323" y="368160"/>
                  <a:pt x="1058292" y="368744"/>
                </a:cubicBezTo>
                <a:cubicBezTo>
                  <a:pt x="1059261" y="369329"/>
                  <a:pt x="1060039" y="368744"/>
                  <a:pt x="1060426" y="367965"/>
                </a:cubicBezTo>
                <a:cubicBezTo>
                  <a:pt x="1061394" y="368355"/>
                  <a:pt x="1060812" y="369914"/>
                  <a:pt x="1060426" y="370498"/>
                </a:cubicBezTo>
                <a:cubicBezTo>
                  <a:pt x="1059843" y="371473"/>
                  <a:pt x="1060426" y="372447"/>
                  <a:pt x="1061204" y="372642"/>
                </a:cubicBezTo>
                <a:cubicBezTo>
                  <a:pt x="1062368" y="373227"/>
                  <a:pt x="1062951" y="372253"/>
                  <a:pt x="1063337" y="371863"/>
                </a:cubicBezTo>
                <a:cubicBezTo>
                  <a:pt x="1063724" y="371473"/>
                  <a:pt x="1064888" y="370498"/>
                  <a:pt x="1065471" y="371278"/>
                </a:cubicBezTo>
                <a:cubicBezTo>
                  <a:pt x="1065471" y="371863"/>
                  <a:pt x="1064888" y="371863"/>
                  <a:pt x="1064888" y="372642"/>
                </a:cubicBezTo>
                <a:cubicBezTo>
                  <a:pt x="1064888" y="373227"/>
                  <a:pt x="1065084" y="373812"/>
                  <a:pt x="1065471" y="374007"/>
                </a:cubicBezTo>
                <a:cubicBezTo>
                  <a:pt x="1065857" y="374396"/>
                  <a:pt x="1066440" y="374396"/>
                  <a:pt x="1067218" y="374201"/>
                </a:cubicBezTo>
                <a:cubicBezTo>
                  <a:pt x="1067800" y="374007"/>
                  <a:pt x="1068383" y="374396"/>
                  <a:pt x="1068187" y="374981"/>
                </a:cubicBezTo>
                <a:cubicBezTo>
                  <a:pt x="1067414" y="375566"/>
                  <a:pt x="1066249" y="374981"/>
                  <a:pt x="1065667" y="375956"/>
                </a:cubicBezTo>
                <a:cubicBezTo>
                  <a:pt x="1064693" y="377320"/>
                  <a:pt x="1066053" y="378099"/>
                  <a:pt x="1066053" y="378489"/>
                </a:cubicBezTo>
                <a:cubicBezTo>
                  <a:pt x="1065857" y="378879"/>
                  <a:pt x="1065084" y="379074"/>
                  <a:pt x="1064502" y="378879"/>
                </a:cubicBezTo>
                <a:cubicBezTo>
                  <a:pt x="1063337" y="378489"/>
                  <a:pt x="1062946" y="377320"/>
                  <a:pt x="1061977" y="377320"/>
                </a:cubicBezTo>
                <a:cubicBezTo>
                  <a:pt x="1061394" y="377125"/>
                  <a:pt x="1060812" y="377515"/>
                  <a:pt x="1060621" y="377904"/>
                </a:cubicBezTo>
                <a:cubicBezTo>
                  <a:pt x="1059843" y="378684"/>
                  <a:pt x="1060426" y="380048"/>
                  <a:pt x="1060812" y="381023"/>
                </a:cubicBezTo>
                <a:cubicBezTo>
                  <a:pt x="1062559" y="385505"/>
                  <a:pt x="1067414" y="386480"/>
                  <a:pt x="1071485" y="384141"/>
                </a:cubicBezTo>
                <a:cubicBezTo>
                  <a:pt x="1072263" y="383751"/>
                  <a:pt x="1072263" y="383556"/>
                  <a:pt x="1072845" y="383556"/>
                </a:cubicBezTo>
                <a:cubicBezTo>
                  <a:pt x="1073624" y="383751"/>
                  <a:pt x="1073814" y="383556"/>
                  <a:pt x="1074592" y="383556"/>
                </a:cubicBezTo>
                <a:cubicBezTo>
                  <a:pt x="1077695" y="386870"/>
                  <a:pt x="1082354" y="386675"/>
                  <a:pt x="1085070" y="382192"/>
                </a:cubicBezTo>
                <a:cubicBezTo>
                  <a:pt x="1085848" y="381023"/>
                  <a:pt x="1088368" y="375371"/>
                  <a:pt x="1085265" y="375176"/>
                </a:cubicBezTo>
                <a:cubicBezTo>
                  <a:pt x="1084683" y="375176"/>
                  <a:pt x="1084297" y="375371"/>
                  <a:pt x="1083905" y="375761"/>
                </a:cubicBezTo>
                <a:cubicBezTo>
                  <a:pt x="1083323" y="376345"/>
                  <a:pt x="1082354" y="376735"/>
                  <a:pt x="1081189" y="376735"/>
                </a:cubicBezTo>
                <a:close/>
                <a:moveTo>
                  <a:pt x="1048975" y="372058"/>
                </a:moveTo>
                <a:cubicBezTo>
                  <a:pt x="1049170" y="371278"/>
                  <a:pt x="1049557" y="370304"/>
                  <a:pt x="1049753" y="369524"/>
                </a:cubicBezTo>
                <a:cubicBezTo>
                  <a:pt x="1049948" y="368744"/>
                  <a:pt x="1050335" y="367770"/>
                  <a:pt x="1050531" y="366990"/>
                </a:cubicBezTo>
                <a:cubicBezTo>
                  <a:pt x="1050917" y="367185"/>
                  <a:pt x="1051690" y="367575"/>
                  <a:pt x="1051886" y="367770"/>
                </a:cubicBezTo>
                <a:cubicBezTo>
                  <a:pt x="1051108" y="368355"/>
                  <a:pt x="1050722" y="369524"/>
                  <a:pt x="1050917" y="371083"/>
                </a:cubicBezTo>
                <a:cubicBezTo>
                  <a:pt x="1049948" y="371473"/>
                  <a:pt x="1049557" y="371668"/>
                  <a:pt x="1048975" y="372058"/>
                </a:cubicBezTo>
                <a:close/>
                <a:moveTo>
                  <a:pt x="987849" y="372058"/>
                </a:moveTo>
                <a:cubicBezTo>
                  <a:pt x="982216" y="366406"/>
                  <a:pt x="977171" y="360364"/>
                  <a:pt x="972322" y="353737"/>
                </a:cubicBezTo>
                <a:cubicBezTo>
                  <a:pt x="971157" y="352178"/>
                  <a:pt x="969992" y="350619"/>
                  <a:pt x="969023" y="349060"/>
                </a:cubicBezTo>
                <a:lnTo>
                  <a:pt x="968054" y="347696"/>
                </a:lnTo>
                <a:cubicBezTo>
                  <a:pt x="967276" y="346526"/>
                  <a:pt x="966307" y="345357"/>
                  <a:pt x="965725" y="344188"/>
                </a:cubicBezTo>
                <a:lnTo>
                  <a:pt x="965916" y="343993"/>
                </a:lnTo>
                <a:cubicBezTo>
                  <a:pt x="966307" y="344382"/>
                  <a:pt x="966890" y="345357"/>
                  <a:pt x="967081" y="345747"/>
                </a:cubicBezTo>
                <a:lnTo>
                  <a:pt x="970770" y="351009"/>
                </a:lnTo>
                <a:cubicBezTo>
                  <a:pt x="973100" y="354127"/>
                  <a:pt x="976202" y="358220"/>
                  <a:pt x="978727" y="361338"/>
                </a:cubicBezTo>
                <a:cubicBezTo>
                  <a:pt x="979114" y="361923"/>
                  <a:pt x="979696" y="362508"/>
                  <a:pt x="980083" y="363092"/>
                </a:cubicBezTo>
                <a:cubicBezTo>
                  <a:pt x="980279" y="363287"/>
                  <a:pt x="980474" y="363677"/>
                  <a:pt x="980665" y="363872"/>
                </a:cubicBezTo>
                <a:cubicBezTo>
                  <a:pt x="980861" y="364067"/>
                  <a:pt x="981057" y="364457"/>
                  <a:pt x="981247" y="364652"/>
                </a:cubicBezTo>
                <a:cubicBezTo>
                  <a:pt x="983381" y="367185"/>
                  <a:pt x="985710" y="369719"/>
                  <a:pt x="987849" y="372058"/>
                </a:cubicBezTo>
                <a:cubicBezTo>
                  <a:pt x="989400" y="373812"/>
                  <a:pt x="990951" y="375371"/>
                  <a:pt x="992503" y="376930"/>
                </a:cubicBezTo>
                <a:cubicBezTo>
                  <a:pt x="991338" y="375371"/>
                  <a:pt x="989591" y="373812"/>
                  <a:pt x="987849" y="372058"/>
                </a:cubicBezTo>
                <a:close/>
                <a:moveTo>
                  <a:pt x="954274" y="377904"/>
                </a:moveTo>
                <a:cubicBezTo>
                  <a:pt x="954661" y="376735"/>
                  <a:pt x="955052" y="375761"/>
                  <a:pt x="955634" y="374591"/>
                </a:cubicBezTo>
                <a:cubicBezTo>
                  <a:pt x="957572" y="370109"/>
                  <a:pt x="959706" y="366406"/>
                  <a:pt x="962618" y="362703"/>
                </a:cubicBezTo>
                <a:cubicBezTo>
                  <a:pt x="963396" y="361728"/>
                  <a:pt x="964169" y="360949"/>
                  <a:pt x="964751" y="360169"/>
                </a:cubicBezTo>
                <a:cubicBezTo>
                  <a:pt x="965529" y="359194"/>
                  <a:pt x="965916" y="359000"/>
                  <a:pt x="966498" y="358415"/>
                </a:cubicBezTo>
                <a:cubicBezTo>
                  <a:pt x="966694" y="358220"/>
                  <a:pt x="966890" y="358025"/>
                  <a:pt x="967081" y="357830"/>
                </a:cubicBezTo>
                <a:cubicBezTo>
                  <a:pt x="967663" y="357440"/>
                  <a:pt x="969214" y="356076"/>
                  <a:pt x="969796" y="355881"/>
                </a:cubicBezTo>
                <a:cubicBezTo>
                  <a:pt x="969796" y="355881"/>
                  <a:pt x="976785" y="364846"/>
                  <a:pt x="978336" y="366601"/>
                </a:cubicBezTo>
                <a:lnTo>
                  <a:pt x="983773" y="372642"/>
                </a:lnTo>
                <a:lnTo>
                  <a:pt x="979892" y="378489"/>
                </a:lnTo>
                <a:cubicBezTo>
                  <a:pt x="979500" y="379074"/>
                  <a:pt x="978918" y="380048"/>
                  <a:pt x="978727" y="380438"/>
                </a:cubicBezTo>
                <a:lnTo>
                  <a:pt x="974651" y="379269"/>
                </a:lnTo>
                <a:cubicBezTo>
                  <a:pt x="969214" y="377710"/>
                  <a:pt x="963004" y="377125"/>
                  <a:pt x="957186" y="377515"/>
                </a:cubicBezTo>
                <a:cubicBezTo>
                  <a:pt x="956990" y="377710"/>
                  <a:pt x="954856" y="377904"/>
                  <a:pt x="954274" y="377904"/>
                </a:cubicBezTo>
                <a:close/>
                <a:moveTo>
                  <a:pt x="1017734" y="398369"/>
                </a:moveTo>
                <a:cubicBezTo>
                  <a:pt x="1016760" y="398563"/>
                  <a:pt x="1015595" y="398758"/>
                  <a:pt x="1014627" y="398563"/>
                </a:cubicBezTo>
                <a:cubicBezTo>
                  <a:pt x="1013075" y="398563"/>
                  <a:pt x="1012879" y="398174"/>
                  <a:pt x="1011911" y="397979"/>
                </a:cubicBezTo>
                <a:cubicBezTo>
                  <a:pt x="1012106" y="397784"/>
                  <a:pt x="1012297" y="397394"/>
                  <a:pt x="1012689" y="397394"/>
                </a:cubicBezTo>
                <a:cubicBezTo>
                  <a:pt x="1017734" y="397784"/>
                  <a:pt x="1022197" y="395640"/>
                  <a:pt x="1023748" y="392132"/>
                </a:cubicBezTo>
                <a:cubicBezTo>
                  <a:pt x="1024526" y="390573"/>
                  <a:pt x="1024717" y="387065"/>
                  <a:pt x="1022970" y="386480"/>
                </a:cubicBezTo>
                <a:cubicBezTo>
                  <a:pt x="1022388" y="386285"/>
                  <a:pt x="1021805" y="386480"/>
                  <a:pt x="1021419" y="386675"/>
                </a:cubicBezTo>
                <a:cubicBezTo>
                  <a:pt x="1021032" y="386870"/>
                  <a:pt x="1020836" y="387259"/>
                  <a:pt x="1020641" y="387844"/>
                </a:cubicBezTo>
                <a:cubicBezTo>
                  <a:pt x="1020254" y="388624"/>
                  <a:pt x="1019672" y="389793"/>
                  <a:pt x="1018899" y="389988"/>
                </a:cubicBezTo>
                <a:cubicBezTo>
                  <a:pt x="1019089" y="389598"/>
                  <a:pt x="1019476" y="389014"/>
                  <a:pt x="1019285" y="388429"/>
                </a:cubicBezTo>
                <a:cubicBezTo>
                  <a:pt x="1019089" y="388039"/>
                  <a:pt x="1018703" y="387649"/>
                  <a:pt x="1018316" y="387454"/>
                </a:cubicBezTo>
                <a:cubicBezTo>
                  <a:pt x="1017342" y="387065"/>
                  <a:pt x="1015791" y="388234"/>
                  <a:pt x="1015013" y="387259"/>
                </a:cubicBezTo>
                <a:cubicBezTo>
                  <a:pt x="1014822" y="386285"/>
                  <a:pt x="1015791" y="385895"/>
                  <a:pt x="1016178" y="385311"/>
                </a:cubicBezTo>
                <a:cubicBezTo>
                  <a:pt x="1016956" y="384141"/>
                  <a:pt x="1015791" y="383362"/>
                  <a:pt x="1015791" y="383167"/>
                </a:cubicBezTo>
                <a:cubicBezTo>
                  <a:pt x="1016760" y="382582"/>
                  <a:pt x="1018703" y="382972"/>
                  <a:pt x="1019672" y="383167"/>
                </a:cubicBezTo>
                <a:cubicBezTo>
                  <a:pt x="1020254" y="383362"/>
                  <a:pt x="1020836" y="383751"/>
                  <a:pt x="1021419" y="383556"/>
                </a:cubicBezTo>
                <a:cubicBezTo>
                  <a:pt x="1022001" y="383362"/>
                  <a:pt x="1022388" y="382972"/>
                  <a:pt x="1022584" y="382387"/>
                </a:cubicBezTo>
                <a:cubicBezTo>
                  <a:pt x="1022970" y="381023"/>
                  <a:pt x="1021615" y="380438"/>
                  <a:pt x="1020836" y="379853"/>
                </a:cubicBezTo>
                <a:cubicBezTo>
                  <a:pt x="1020254" y="379464"/>
                  <a:pt x="1018899" y="378489"/>
                  <a:pt x="1018703" y="377515"/>
                </a:cubicBezTo>
                <a:cubicBezTo>
                  <a:pt x="1019285" y="377320"/>
                  <a:pt x="1019868" y="377515"/>
                  <a:pt x="1020450" y="377125"/>
                </a:cubicBezTo>
                <a:cubicBezTo>
                  <a:pt x="1021805" y="376150"/>
                  <a:pt x="1020450" y="375176"/>
                  <a:pt x="1021223" y="373617"/>
                </a:cubicBezTo>
                <a:cubicBezTo>
                  <a:pt x="1022001" y="372252"/>
                  <a:pt x="1023166" y="372447"/>
                  <a:pt x="1023944" y="373227"/>
                </a:cubicBezTo>
                <a:cubicBezTo>
                  <a:pt x="1024526" y="373617"/>
                  <a:pt x="1024526" y="374007"/>
                  <a:pt x="1024717" y="374591"/>
                </a:cubicBezTo>
                <a:cubicBezTo>
                  <a:pt x="1024913" y="374981"/>
                  <a:pt x="1025495" y="375371"/>
                  <a:pt x="1026268" y="375371"/>
                </a:cubicBezTo>
                <a:cubicBezTo>
                  <a:pt x="1027046" y="375371"/>
                  <a:pt x="1027242" y="374786"/>
                  <a:pt x="1027825" y="374786"/>
                </a:cubicBezTo>
                <a:cubicBezTo>
                  <a:pt x="1028211" y="376930"/>
                  <a:pt x="1026268" y="379074"/>
                  <a:pt x="1026660" y="380243"/>
                </a:cubicBezTo>
                <a:cubicBezTo>
                  <a:pt x="1026851" y="380828"/>
                  <a:pt x="1027242" y="381218"/>
                  <a:pt x="1027825" y="381413"/>
                </a:cubicBezTo>
                <a:cubicBezTo>
                  <a:pt x="1029958" y="381997"/>
                  <a:pt x="1029958" y="378294"/>
                  <a:pt x="1033256" y="377904"/>
                </a:cubicBezTo>
                <a:cubicBezTo>
                  <a:pt x="1032870" y="380828"/>
                  <a:pt x="1035390" y="379464"/>
                  <a:pt x="1035972" y="380828"/>
                </a:cubicBezTo>
                <a:cubicBezTo>
                  <a:pt x="1035972" y="381997"/>
                  <a:pt x="1034034" y="381997"/>
                  <a:pt x="1033452" y="382777"/>
                </a:cubicBezTo>
                <a:cubicBezTo>
                  <a:pt x="1032870" y="383362"/>
                  <a:pt x="1032870" y="384336"/>
                  <a:pt x="1033452" y="385116"/>
                </a:cubicBezTo>
                <a:lnTo>
                  <a:pt x="1034034" y="385505"/>
                </a:lnTo>
                <a:cubicBezTo>
                  <a:pt x="1033256" y="385505"/>
                  <a:pt x="1032870" y="385505"/>
                  <a:pt x="1032288" y="385116"/>
                </a:cubicBezTo>
                <a:cubicBezTo>
                  <a:pt x="1031705" y="384921"/>
                  <a:pt x="1031509" y="384531"/>
                  <a:pt x="1031123" y="384336"/>
                </a:cubicBezTo>
                <a:cubicBezTo>
                  <a:pt x="1029762" y="383556"/>
                  <a:pt x="1027242" y="384921"/>
                  <a:pt x="1029958" y="388429"/>
                </a:cubicBezTo>
                <a:cubicBezTo>
                  <a:pt x="1032674" y="392132"/>
                  <a:pt x="1038302" y="391547"/>
                  <a:pt x="1041991" y="389403"/>
                </a:cubicBezTo>
                <a:cubicBezTo>
                  <a:pt x="1044125" y="388234"/>
                  <a:pt x="1043156" y="388039"/>
                  <a:pt x="1044707" y="388234"/>
                </a:cubicBezTo>
                <a:cubicBezTo>
                  <a:pt x="1043929" y="389014"/>
                  <a:pt x="1043738" y="389793"/>
                  <a:pt x="1041018" y="391352"/>
                </a:cubicBezTo>
                <a:cubicBezTo>
                  <a:pt x="1037137" y="393301"/>
                  <a:pt x="1031319" y="393691"/>
                  <a:pt x="1028793" y="389403"/>
                </a:cubicBezTo>
                <a:cubicBezTo>
                  <a:pt x="1028407" y="388624"/>
                  <a:pt x="1028211" y="387844"/>
                  <a:pt x="1027046" y="387844"/>
                </a:cubicBezTo>
                <a:cubicBezTo>
                  <a:pt x="1026078" y="387844"/>
                  <a:pt x="1025299" y="388624"/>
                  <a:pt x="1025495" y="389598"/>
                </a:cubicBezTo>
                <a:cubicBezTo>
                  <a:pt x="1025691" y="390768"/>
                  <a:pt x="1025691" y="391547"/>
                  <a:pt x="1025299" y="392717"/>
                </a:cubicBezTo>
                <a:cubicBezTo>
                  <a:pt x="1024526" y="395835"/>
                  <a:pt x="1021032" y="397784"/>
                  <a:pt x="1017734" y="398369"/>
                </a:cubicBezTo>
                <a:close/>
                <a:moveTo>
                  <a:pt x="1047037" y="376930"/>
                </a:moveTo>
                <a:cubicBezTo>
                  <a:pt x="1047037" y="376540"/>
                  <a:pt x="1047810" y="374981"/>
                  <a:pt x="1048006" y="374786"/>
                </a:cubicBezTo>
                <a:lnTo>
                  <a:pt x="1048201" y="375566"/>
                </a:lnTo>
                <a:cubicBezTo>
                  <a:pt x="1048006" y="375761"/>
                  <a:pt x="1047619" y="376150"/>
                  <a:pt x="1047037" y="376930"/>
                </a:cubicBezTo>
                <a:close/>
                <a:moveTo>
                  <a:pt x="1047037" y="376930"/>
                </a:moveTo>
                <a:cubicBezTo>
                  <a:pt x="1046841" y="378099"/>
                  <a:pt x="1046259" y="378879"/>
                  <a:pt x="1047037" y="380633"/>
                </a:cubicBezTo>
                <a:cubicBezTo>
                  <a:pt x="1047810" y="381997"/>
                  <a:pt x="1048784" y="381997"/>
                  <a:pt x="1049753" y="382387"/>
                </a:cubicBezTo>
                <a:cubicBezTo>
                  <a:pt x="1049948" y="383362"/>
                  <a:pt x="1050722" y="384336"/>
                  <a:pt x="1051500" y="384726"/>
                </a:cubicBezTo>
                <a:cubicBezTo>
                  <a:pt x="1051500" y="384726"/>
                  <a:pt x="1051500" y="384726"/>
                  <a:pt x="1051304" y="384726"/>
                </a:cubicBezTo>
                <a:cubicBezTo>
                  <a:pt x="1050722" y="384921"/>
                  <a:pt x="1049366" y="384921"/>
                  <a:pt x="1048784" y="384726"/>
                </a:cubicBezTo>
                <a:cubicBezTo>
                  <a:pt x="1047619" y="384531"/>
                  <a:pt x="1047037" y="384141"/>
                  <a:pt x="1046645" y="384141"/>
                </a:cubicBezTo>
                <a:cubicBezTo>
                  <a:pt x="1045290" y="383946"/>
                  <a:pt x="1045480" y="385116"/>
                  <a:pt x="1044707" y="384921"/>
                </a:cubicBezTo>
                <a:cubicBezTo>
                  <a:pt x="1043738" y="384726"/>
                  <a:pt x="1044125" y="384141"/>
                  <a:pt x="1042574" y="385116"/>
                </a:cubicBezTo>
                <a:cubicBezTo>
                  <a:pt x="1042960" y="384531"/>
                  <a:pt x="1043347" y="383751"/>
                  <a:pt x="1043738" y="383167"/>
                </a:cubicBezTo>
                <a:lnTo>
                  <a:pt x="1045872" y="379074"/>
                </a:lnTo>
                <a:cubicBezTo>
                  <a:pt x="1046259" y="378489"/>
                  <a:pt x="1046841" y="377320"/>
                  <a:pt x="1047037" y="376930"/>
                </a:cubicBezTo>
                <a:close/>
                <a:moveTo>
                  <a:pt x="1078473" y="380243"/>
                </a:moveTo>
                <a:cubicBezTo>
                  <a:pt x="1079251" y="379659"/>
                  <a:pt x="1079055" y="379464"/>
                  <a:pt x="1079638" y="379659"/>
                </a:cubicBezTo>
                <a:cubicBezTo>
                  <a:pt x="1081189" y="380243"/>
                  <a:pt x="1081771" y="379853"/>
                  <a:pt x="1083132" y="379659"/>
                </a:cubicBezTo>
                <a:cubicBezTo>
                  <a:pt x="1081581" y="383556"/>
                  <a:pt x="1078277" y="382972"/>
                  <a:pt x="1077113" y="381413"/>
                </a:cubicBezTo>
                <a:lnTo>
                  <a:pt x="1078473" y="380243"/>
                </a:lnTo>
                <a:close/>
                <a:moveTo>
                  <a:pt x="982026" y="381802"/>
                </a:moveTo>
                <a:cubicBezTo>
                  <a:pt x="982216" y="381023"/>
                  <a:pt x="985906" y="375566"/>
                  <a:pt x="986489" y="374981"/>
                </a:cubicBezTo>
                <a:cubicBezTo>
                  <a:pt x="987653" y="376150"/>
                  <a:pt x="988622" y="377125"/>
                  <a:pt x="989787" y="378294"/>
                </a:cubicBezTo>
                <a:lnTo>
                  <a:pt x="993281" y="381413"/>
                </a:lnTo>
                <a:lnTo>
                  <a:pt x="991920" y="383946"/>
                </a:lnTo>
                <a:cubicBezTo>
                  <a:pt x="990565" y="383556"/>
                  <a:pt x="989400" y="383362"/>
                  <a:pt x="988040" y="384336"/>
                </a:cubicBezTo>
                <a:cubicBezTo>
                  <a:pt x="987849" y="384336"/>
                  <a:pt x="987849" y="384531"/>
                  <a:pt x="987849" y="384531"/>
                </a:cubicBezTo>
                <a:lnTo>
                  <a:pt x="987653" y="384726"/>
                </a:lnTo>
                <a:cubicBezTo>
                  <a:pt x="986684" y="384141"/>
                  <a:pt x="985906" y="383751"/>
                  <a:pt x="984937" y="383167"/>
                </a:cubicBezTo>
                <a:cubicBezTo>
                  <a:pt x="984159" y="382582"/>
                  <a:pt x="982799" y="381997"/>
                  <a:pt x="982026" y="381802"/>
                </a:cubicBezTo>
                <a:close/>
                <a:moveTo>
                  <a:pt x="943215" y="384921"/>
                </a:moveTo>
                <a:cubicBezTo>
                  <a:pt x="943797" y="384336"/>
                  <a:pt x="948451" y="382387"/>
                  <a:pt x="949811" y="381997"/>
                </a:cubicBezTo>
                <a:cubicBezTo>
                  <a:pt x="949615" y="383362"/>
                  <a:pt x="949229" y="384921"/>
                  <a:pt x="949033" y="386480"/>
                </a:cubicBezTo>
                <a:cubicBezTo>
                  <a:pt x="948842" y="388234"/>
                  <a:pt x="948842" y="389598"/>
                  <a:pt x="948842" y="391352"/>
                </a:cubicBezTo>
                <a:cubicBezTo>
                  <a:pt x="948646" y="391157"/>
                  <a:pt x="948646" y="391157"/>
                  <a:pt x="948451" y="390962"/>
                </a:cubicBezTo>
                <a:lnTo>
                  <a:pt x="947286" y="389793"/>
                </a:lnTo>
                <a:cubicBezTo>
                  <a:pt x="946899" y="389403"/>
                  <a:pt x="946121" y="388624"/>
                  <a:pt x="945931" y="388234"/>
                </a:cubicBezTo>
                <a:cubicBezTo>
                  <a:pt x="945735" y="388039"/>
                  <a:pt x="945348" y="387649"/>
                  <a:pt x="945152" y="387454"/>
                </a:cubicBezTo>
                <a:cubicBezTo>
                  <a:pt x="944957" y="387065"/>
                  <a:pt x="944766" y="386870"/>
                  <a:pt x="944570" y="386675"/>
                </a:cubicBezTo>
                <a:cubicBezTo>
                  <a:pt x="943988" y="386090"/>
                  <a:pt x="943601" y="385505"/>
                  <a:pt x="943215" y="384921"/>
                </a:cubicBezTo>
                <a:close/>
                <a:moveTo>
                  <a:pt x="962035" y="401877"/>
                </a:moveTo>
                <a:cubicBezTo>
                  <a:pt x="961262" y="401682"/>
                  <a:pt x="958155" y="399343"/>
                  <a:pt x="957572" y="398953"/>
                </a:cubicBezTo>
                <a:cubicBezTo>
                  <a:pt x="956799" y="398369"/>
                  <a:pt x="954078" y="396420"/>
                  <a:pt x="953496" y="395640"/>
                </a:cubicBezTo>
                <a:cubicBezTo>
                  <a:pt x="951362" y="392717"/>
                  <a:pt x="952140" y="386675"/>
                  <a:pt x="952914" y="382972"/>
                </a:cubicBezTo>
                <a:cubicBezTo>
                  <a:pt x="953305" y="381023"/>
                  <a:pt x="953305" y="381218"/>
                  <a:pt x="954078" y="381218"/>
                </a:cubicBezTo>
                <a:cubicBezTo>
                  <a:pt x="959902" y="380243"/>
                  <a:pt x="966112" y="380438"/>
                  <a:pt x="971739" y="381802"/>
                </a:cubicBezTo>
                <a:cubicBezTo>
                  <a:pt x="972904" y="381997"/>
                  <a:pt x="976589" y="382972"/>
                  <a:pt x="977563" y="383362"/>
                </a:cubicBezTo>
                <a:cubicBezTo>
                  <a:pt x="974847" y="388624"/>
                  <a:pt x="972126" y="393886"/>
                  <a:pt x="972126" y="400317"/>
                </a:cubicBezTo>
                <a:cubicBezTo>
                  <a:pt x="971157" y="399928"/>
                  <a:pt x="970575" y="399928"/>
                  <a:pt x="969606" y="400512"/>
                </a:cubicBezTo>
                <a:cubicBezTo>
                  <a:pt x="969023" y="400902"/>
                  <a:pt x="968245" y="401487"/>
                  <a:pt x="968054" y="402072"/>
                </a:cubicBezTo>
                <a:lnTo>
                  <a:pt x="967859" y="401877"/>
                </a:lnTo>
                <a:cubicBezTo>
                  <a:pt x="967859" y="401877"/>
                  <a:pt x="967859" y="401682"/>
                  <a:pt x="967663" y="401682"/>
                </a:cubicBezTo>
                <a:cubicBezTo>
                  <a:pt x="967663" y="401487"/>
                  <a:pt x="967472" y="401487"/>
                  <a:pt x="967472" y="401292"/>
                </a:cubicBezTo>
                <a:cubicBezTo>
                  <a:pt x="967276" y="401097"/>
                  <a:pt x="967081" y="400902"/>
                  <a:pt x="966890" y="400707"/>
                </a:cubicBezTo>
                <a:cubicBezTo>
                  <a:pt x="965333" y="399538"/>
                  <a:pt x="962618" y="399538"/>
                  <a:pt x="962035" y="401877"/>
                </a:cubicBezTo>
                <a:close/>
                <a:moveTo>
                  <a:pt x="994832" y="384921"/>
                </a:moveTo>
                <a:cubicBezTo>
                  <a:pt x="995028" y="384531"/>
                  <a:pt x="995219" y="383751"/>
                  <a:pt x="995610" y="383556"/>
                </a:cubicBezTo>
                <a:lnTo>
                  <a:pt x="999687" y="386870"/>
                </a:lnTo>
                <a:cubicBezTo>
                  <a:pt x="998713" y="386675"/>
                  <a:pt x="998522" y="386870"/>
                  <a:pt x="997548" y="387065"/>
                </a:cubicBezTo>
                <a:cubicBezTo>
                  <a:pt x="997357" y="386870"/>
                  <a:pt x="996966" y="385700"/>
                  <a:pt x="995801" y="385116"/>
                </a:cubicBezTo>
                <a:lnTo>
                  <a:pt x="994832" y="384921"/>
                </a:lnTo>
                <a:cubicBezTo>
                  <a:pt x="994832" y="384921"/>
                  <a:pt x="995028" y="384921"/>
                  <a:pt x="994832" y="384921"/>
                </a:cubicBezTo>
                <a:close/>
                <a:moveTo>
                  <a:pt x="975233" y="399928"/>
                </a:moveTo>
                <a:cubicBezTo>
                  <a:pt x="975037" y="397199"/>
                  <a:pt x="976202" y="393691"/>
                  <a:pt x="977171" y="391352"/>
                </a:cubicBezTo>
                <a:cubicBezTo>
                  <a:pt x="977563" y="389988"/>
                  <a:pt x="979696" y="385505"/>
                  <a:pt x="980474" y="384336"/>
                </a:cubicBezTo>
                <a:cubicBezTo>
                  <a:pt x="981247" y="384531"/>
                  <a:pt x="982799" y="385311"/>
                  <a:pt x="983381" y="385700"/>
                </a:cubicBezTo>
                <a:cubicBezTo>
                  <a:pt x="983773" y="385895"/>
                  <a:pt x="984355" y="386090"/>
                  <a:pt x="984741" y="386480"/>
                </a:cubicBezTo>
                <a:lnTo>
                  <a:pt x="985710" y="387065"/>
                </a:lnTo>
                <a:cubicBezTo>
                  <a:pt x="985710" y="387065"/>
                  <a:pt x="985906" y="387065"/>
                  <a:pt x="985906" y="387259"/>
                </a:cubicBezTo>
                <a:cubicBezTo>
                  <a:pt x="986102" y="387454"/>
                  <a:pt x="985906" y="387259"/>
                  <a:pt x="986102" y="387454"/>
                </a:cubicBezTo>
                <a:cubicBezTo>
                  <a:pt x="985520" y="387649"/>
                  <a:pt x="984937" y="388429"/>
                  <a:pt x="984741" y="389208"/>
                </a:cubicBezTo>
                <a:cubicBezTo>
                  <a:pt x="984355" y="390183"/>
                  <a:pt x="984546" y="390962"/>
                  <a:pt x="984937" y="391937"/>
                </a:cubicBezTo>
                <a:cubicBezTo>
                  <a:pt x="984741" y="392132"/>
                  <a:pt x="984546" y="392132"/>
                  <a:pt x="984159" y="392327"/>
                </a:cubicBezTo>
                <a:cubicBezTo>
                  <a:pt x="982026" y="393691"/>
                  <a:pt x="981830" y="396225"/>
                  <a:pt x="982799" y="397394"/>
                </a:cubicBezTo>
                <a:cubicBezTo>
                  <a:pt x="982608" y="397784"/>
                  <a:pt x="982412" y="397979"/>
                  <a:pt x="982412" y="398369"/>
                </a:cubicBezTo>
                <a:cubicBezTo>
                  <a:pt x="981639" y="400707"/>
                  <a:pt x="982608" y="403631"/>
                  <a:pt x="986293" y="403436"/>
                </a:cubicBezTo>
                <a:lnTo>
                  <a:pt x="986684" y="404021"/>
                </a:lnTo>
                <a:cubicBezTo>
                  <a:pt x="987849" y="405385"/>
                  <a:pt x="989009" y="405385"/>
                  <a:pt x="990756" y="405190"/>
                </a:cubicBezTo>
                <a:cubicBezTo>
                  <a:pt x="989983" y="405775"/>
                  <a:pt x="988818" y="406359"/>
                  <a:pt x="987653" y="406554"/>
                </a:cubicBezTo>
                <a:cubicBezTo>
                  <a:pt x="986102" y="406749"/>
                  <a:pt x="984741" y="405969"/>
                  <a:pt x="984159" y="407334"/>
                </a:cubicBezTo>
                <a:cubicBezTo>
                  <a:pt x="983963" y="407724"/>
                  <a:pt x="983963" y="407919"/>
                  <a:pt x="983577" y="407919"/>
                </a:cubicBezTo>
                <a:cubicBezTo>
                  <a:pt x="983190" y="407919"/>
                  <a:pt x="983190" y="407724"/>
                  <a:pt x="982799" y="407529"/>
                </a:cubicBezTo>
                <a:cubicBezTo>
                  <a:pt x="982412" y="407334"/>
                  <a:pt x="981443" y="407139"/>
                  <a:pt x="981057" y="407139"/>
                </a:cubicBezTo>
                <a:cubicBezTo>
                  <a:pt x="980665" y="407139"/>
                  <a:pt x="980474" y="407139"/>
                  <a:pt x="980083" y="406944"/>
                </a:cubicBezTo>
                <a:cubicBezTo>
                  <a:pt x="979892" y="406944"/>
                  <a:pt x="979310" y="406944"/>
                  <a:pt x="979114" y="406749"/>
                </a:cubicBezTo>
                <a:cubicBezTo>
                  <a:pt x="978918" y="406749"/>
                  <a:pt x="978727" y="406359"/>
                  <a:pt x="978531" y="406164"/>
                </a:cubicBezTo>
                <a:cubicBezTo>
                  <a:pt x="978336" y="405969"/>
                  <a:pt x="978145" y="405969"/>
                  <a:pt x="977949" y="405775"/>
                </a:cubicBezTo>
                <a:cubicBezTo>
                  <a:pt x="978145" y="404410"/>
                  <a:pt x="978336" y="402851"/>
                  <a:pt x="976785" y="401877"/>
                </a:cubicBezTo>
                <a:cubicBezTo>
                  <a:pt x="976398" y="401682"/>
                  <a:pt x="976006" y="401487"/>
                  <a:pt x="975620" y="401292"/>
                </a:cubicBezTo>
                <a:lnTo>
                  <a:pt x="975233" y="399928"/>
                </a:lnTo>
                <a:close/>
                <a:moveTo>
                  <a:pt x="985906" y="395835"/>
                </a:moveTo>
                <a:cubicBezTo>
                  <a:pt x="985520" y="395640"/>
                  <a:pt x="985324" y="395835"/>
                  <a:pt x="985324" y="395445"/>
                </a:cubicBezTo>
                <a:cubicBezTo>
                  <a:pt x="985128" y="394471"/>
                  <a:pt x="986875" y="394666"/>
                  <a:pt x="987653" y="394666"/>
                </a:cubicBezTo>
                <a:cubicBezTo>
                  <a:pt x="988622" y="394860"/>
                  <a:pt x="989591" y="394665"/>
                  <a:pt x="989787" y="393886"/>
                </a:cubicBezTo>
                <a:cubicBezTo>
                  <a:pt x="990173" y="392717"/>
                  <a:pt x="989591" y="392132"/>
                  <a:pt x="988818" y="391742"/>
                </a:cubicBezTo>
                <a:cubicBezTo>
                  <a:pt x="988235" y="391352"/>
                  <a:pt x="987267" y="390768"/>
                  <a:pt x="987653" y="389793"/>
                </a:cubicBezTo>
                <a:cubicBezTo>
                  <a:pt x="988235" y="389793"/>
                  <a:pt x="988426" y="390183"/>
                  <a:pt x="989204" y="389793"/>
                </a:cubicBezTo>
                <a:cubicBezTo>
                  <a:pt x="990565" y="389208"/>
                  <a:pt x="989983" y="387649"/>
                  <a:pt x="989983" y="387259"/>
                </a:cubicBezTo>
                <a:cubicBezTo>
                  <a:pt x="989591" y="385895"/>
                  <a:pt x="990951" y="385895"/>
                  <a:pt x="991338" y="387259"/>
                </a:cubicBezTo>
                <a:cubicBezTo>
                  <a:pt x="991730" y="388429"/>
                  <a:pt x="992698" y="388624"/>
                  <a:pt x="993667" y="388234"/>
                </a:cubicBezTo>
                <a:cubicBezTo>
                  <a:pt x="994250" y="388039"/>
                  <a:pt x="994059" y="387454"/>
                  <a:pt x="994832" y="387649"/>
                </a:cubicBezTo>
                <a:cubicBezTo>
                  <a:pt x="995219" y="388624"/>
                  <a:pt x="994832" y="389403"/>
                  <a:pt x="994636" y="390378"/>
                </a:cubicBezTo>
                <a:cubicBezTo>
                  <a:pt x="994445" y="391352"/>
                  <a:pt x="995028" y="392132"/>
                  <a:pt x="995801" y="392132"/>
                </a:cubicBezTo>
                <a:cubicBezTo>
                  <a:pt x="997161" y="392327"/>
                  <a:pt x="997357" y="391352"/>
                  <a:pt x="997744" y="390768"/>
                </a:cubicBezTo>
                <a:cubicBezTo>
                  <a:pt x="998326" y="389598"/>
                  <a:pt x="999491" y="388819"/>
                  <a:pt x="999491" y="389793"/>
                </a:cubicBezTo>
                <a:cubicBezTo>
                  <a:pt x="999491" y="389988"/>
                  <a:pt x="999491" y="389793"/>
                  <a:pt x="999491" y="389988"/>
                </a:cubicBezTo>
                <a:cubicBezTo>
                  <a:pt x="999491" y="390183"/>
                  <a:pt x="999295" y="390183"/>
                  <a:pt x="999295" y="390378"/>
                </a:cubicBezTo>
                <a:cubicBezTo>
                  <a:pt x="999104" y="390573"/>
                  <a:pt x="999104" y="390962"/>
                  <a:pt x="999104" y="391157"/>
                </a:cubicBezTo>
                <a:cubicBezTo>
                  <a:pt x="999104" y="391742"/>
                  <a:pt x="999491" y="392132"/>
                  <a:pt x="999877" y="392327"/>
                </a:cubicBezTo>
                <a:cubicBezTo>
                  <a:pt x="1000460" y="392522"/>
                  <a:pt x="1001042" y="392522"/>
                  <a:pt x="1001429" y="392327"/>
                </a:cubicBezTo>
                <a:cubicBezTo>
                  <a:pt x="1002593" y="391547"/>
                  <a:pt x="1003567" y="392911"/>
                  <a:pt x="1001820" y="393496"/>
                </a:cubicBezTo>
                <a:cubicBezTo>
                  <a:pt x="1000460" y="393886"/>
                  <a:pt x="1000269" y="394860"/>
                  <a:pt x="1000655" y="395835"/>
                </a:cubicBezTo>
                <a:cubicBezTo>
                  <a:pt x="1000846" y="396420"/>
                  <a:pt x="1001238" y="396420"/>
                  <a:pt x="1001820" y="396614"/>
                </a:cubicBezTo>
                <a:cubicBezTo>
                  <a:pt x="1001820" y="397394"/>
                  <a:pt x="1001042" y="397394"/>
                  <a:pt x="1000460" y="397394"/>
                </a:cubicBezTo>
                <a:cubicBezTo>
                  <a:pt x="998713" y="397004"/>
                  <a:pt x="997548" y="395055"/>
                  <a:pt x="996192" y="396420"/>
                </a:cubicBezTo>
                <a:cubicBezTo>
                  <a:pt x="995219" y="397394"/>
                  <a:pt x="995997" y="398563"/>
                  <a:pt x="996579" y="399343"/>
                </a:cubicBezTo>
                <a:cubicBezTo>
                  <a:pt x="998713" y="402266"/>
                  <a:pt x="1002402" y="402656"/>
                  <a:pt x="1005701" y="401487"/>
                </a:cubicBezTo>
                <a:cubicBezTo>
                  <a:pt x="1006670" y="401097"/>
                  <a:pt x="1008221" y="400123"/>
                  <a:pt x="1008999" y="399538"/>
                </a:cubicBezTo>
                <a:cubicBezTo>
                  <a:pt x="1009968" y="398563"/>
                  <a:pt x="1009777" y="398369"/>
                  <a:pt x="1010942" y="398369"/>
                </a:cubicBezTo>
                <a:cubicBezTo>
                  <a:pt x="1010746" y="398758"/>
                  <a:pt x="1010359" y="399343"/>
                  <a:pt x="1010164" y="399733"/>
                </a:cubicBezTo>
                <a:cubicBezTo>
                  <a:pt x="1009385" y="400902"/>
                  <a:pt x="1008221" y="402072"/>
                  <a:pt x="1006865" y="402656"/>
                </a:cubicBezTo>
                <a:cubicBezTo>
                  <a:pt x="1004923" y="403631"/>
                  <a:pt x="1002011" y="403826"/>
                  <a:pt x="999877" y="403046"/>
                </a:cubicBezTo>
                <a:cubicBezTo>
                  <a:pt x="998908" y="402656"/>
                  <a:pt x="997939" y="401682"/>
                  <a:pt x="996775" y="402656"/>
                </a:cubicBezTo>
                <a:cubicBezTo>
                  <a:pt x="996192" y="403241"/>
                  <a:pt x="996383" y="403436"/>
                  <a:pt x="996192" y="404215"/>
                </a:cubicBezTo>
                <a:cubicBezTo>
                  <a:pt x="995801" y="408503"/>
                  <a:pt x="991147" y="411232"/>
                  <a:pt x="987849" y="410452"/>
                </a:cubicBezTo>
                <a:cubicBezTo>
                  <a:pt x="987267" y="410257"/>
                  <a:pt x="986684" y="409867"/>
                  <a:pt x="986293" y="409867"/>
                </a:cubicBezTo>
                <a:cubicBezTo>
                  <a:pt x="984546" y="409867"/>
                  <a:pt x="984741" y="411621"/>
                  <a:pt x="984546" y="412401"/>
                </a:cubicBezTo>
                <a:cubicBezTo>
                  <a:pt x="984355" y="412986"/>
                  <a:pt x="984355" y="413571"/>
                  <a:pt x="984159" y="413961"/>
                </a:cubicBezTo>
                <a:cubicBezTo>
                  <a:pt x="982608" y="417859"/>
                  <a:pt x="978918" y="417664"/>
                  <a:pt x="975816" y="416105"/>
                </a:cubicBezTo>
                <a:cubicBezTo>
                  <a:pt x="974264" y="415325"/>
                  <a:pt x="973290" y="414545"/>
                  <a:pt x="972322" y="413376"/>
                </a:cubicBezTo>
                <a:cubicBezTo>
                  <a:pt x="972126" y="413181"/>
                  <a:pt x="971935" y="413181"/>
                  <a:pt x="971739" y="412791"/>
                </a:cubicBezTo>
                <a:cubicBezTo>
                  <a:pt x="971543" y="412596"/>
                  <a:pt x="971353" y="412402"/>
                  <a:pt x="971353" y="412206"/>
                </a:cubicBezTo>
                <a:cubicBezTo>
                  <a:pt x="971543" y="412402"/>
                  <a:pt x="971353" y="412206"/>
                  <a:pt x="971543" y="412401"/>
                </a:cubicBezTo>
                <a:cubicBezTo>
                  <a:pt x="971935" y="412596"/>
                  <a:pt x="971935" y="412986"/>
                  <a:pt x="972708" y="413571"/>
                </a:cubicBezTo>
                <a:cubicBezTo>
                  <a:pt x="974264" y="414935"/>
                  <a:pt x="976398" y="415910"/>
                  <a:pt x="978727" y="415910"/>
                </a:cubicBezTo>
                <a:cubicBezTo>
                  <a:pt x="981639" y="415715"/>
                  <a:pt x="984159" y="413376"/>
                  <a:pt x="984355" y="410452"/>
                </a:cubicBezTo>
                <a:cubicBezTo>
                  <a:pt x="985128" y="410257"/>
                  <a:pt x="985906" y="409673"/>
                  <a:pt x="986102" y="409283"/>
                </a:cubicBezTo>
                <a:cubicBezTo>
                  <a:pt x="988622" y="409283"/>
                  <a:pt x="990173" y="408893"/>
                  <a:pt x="991920" y="407724"/>
                </a:cubicBezTo>
                <a:cubicBezTo>
                  <a:pt x="993281" y="406944"/>
                  <a:pt x="994445" y="405385"/>
                  <a:pt x="994636" y="403241"/>
                </a:cubicBezTo>
                <a:cubicBezTo>
                  <a:pt x="994832" y="402072"/>
                  <a:pt x="994832" y="397784"/>
                  <a:pt x="992503" y="398174"/>
                </a:cubicBezTo>
                <a:cubicBezTo>
                  <a:pt x="991147" y="398369"/>
                  <a:pt x="991147" y="399733"/>
                  <a:pt x="990951" y="400317"/>
                </a:cubicBezTo>
                <a:cubicBezTo>
                  <a:pt x="990756" y="401097"/>
                  <a:pt x="989983" y="402072"/>
                  <a:pt x="989009" y="401682"/>
                </a:cubicBezTo>
                <a:cubicBezTo>
                  <a:pt x="989009" y="401487"/>
                  <a:pt x="989591" y="399928"/>
                  <a:pt x="988040" y="399343"/>
                </a:cubicBezTo>
                <a:cubicBezTo>
                  <a:pt x="986684" y="398953"/>
                  <a:pt x="986489" y="400123"/>
                  <a:pt x="985324" y="399928"/>
                </a:cubicBezTo>
                <a:cubicBezTo>
                  <a:pt x="984937" y="399343"/>
                  <a:pt x="985324" y="398758"/>
                  <a:pt x="985906" y="398563"/>
                </a:cubicBezTo>
                <a:cubicBezTo>
                  <a:pt x="987457" y="398369"/>
                  <a:pt x="987267" y="396420"/>
                  <a:pt x="985906" y="395835"/>
                </a:cubicBezTo>
                <a:close/>
                <a:moveTo>
                  <a:pt x="1059843" y="388429"/>
                </a:moveTo>
                <a:cubicBezTo>
                  <a:pt x="1060039" y="388234"/>
                  <a:pt x="1060039" y="388234"/>
                  <a:pt x="1060230" y="387844"/>
                </a:cubicBezTo>
                <a:cubicBezTo>
                  <a:pt x="1060426" y="388039"/>
                  <a:pt x="1060621" y="388039"/>
                  <a:pt x="1060812" y="388234"/>
                </a:cubicBezTo>
                <a:lnTo>
                  <a:pt x="1059843" y="388429"/>
                </a:lnTo>
                <a:close/>
                <a:moveTo>
                  <a:pt x="1002011" y="388624"/>
                </a:moveTo>
                <a:lnTo>
                  <a:pt x="1003758" y="389793"/>
                </a:lnTo>
                <a:cubicBezTo>
                  <a:pt x="1003175" y="389598"/>
                  <a:pt x="1002985" y="389403"/>
                  <a:pt x="1002207" y="389403"/>
                </a:cubicBezTo>
                <a:lnTo>
                  <a:pt x="1002011" y="388624"/>
                </a:lnTo>
                <a:close/>
                <a:moveTo>
                  <a:pt x="1004536" y="395835"/>
                </a:moveTo>
                <a:cubicBezTo>
                  <a:pt x="1005314" y="395445"/>
                  <a:pt x="1005896" y="394081"/>
                  <a:pt x="1005896" y="392911"/>
                </a:cubicBezTo>
                <a:cubicBezTo>
                  <a:pt x="1005701" y="391352"/>
                  <a:pt x="1004923" y="390962"/>
                  <a:pt x="1004340" y="390183"/>
                </a:cubicBezTo>
                <a:cubicBezTo>
                  <a:pt x="1004923" y="390378"/>
                  <a:pt x="1005701" y="390962"/>
                  <a:pt x="1006283" y="391352"/>
                </a:cubicBezTo>
                <a:cubicBezTo>
                  <a:pt x="1008803" y="392717"/>
                  <a:pt x="1009581" y="393106"/>
                  <a:pt x="1011911" y="394276"/>
                </a:cubicBezTo>
                <a:cubicBezTo>
                  <a:pt x="1012106" y="394276"/>
                  <a:pt x="1011911" y="394276"/>
                  <a:pt x="1012106" y="394276"/>
                </a:cubicBezTo>
                <a:lnTo>
                  <a:pt x="1012297" y="394276"/>
                </a:lnTo>
                <a:cubicBezTo>
                  <a:pt x="1010746" y="394081"/>
                  <a:pt x="1010746" y="395055"/>
                  <a:pt x="1010359" y="395445"/>
                </a:cubicBezTo>
                <a:cubicBezTo>
                  <a:pt x="1009777" y="395835"/>
                  <a:pt x="1008803" y="395055"/>
                  <a:pt x="1008030" y="396030"/>
                </a:cubicBezTo>
                <a:cubicBezTo>
                  <a:pt x="1007834" y="396420"/>
                  <a:pt x="1007638" y="396614"/>
                  <a:pt x="1007448" y="397004"/>
                </a:cubicBezTo>
                <a:cubicBezTo>
                  <a:pt x="1006670" y="397784"/>
                  <a:pt x="1005701" y="398563"/>
                  <a:pt x="1004732" y="398953"/>
                </a:cubicBezTo>
                <a:cubicBezTo>
                  <a:pt x="1004923" y="397199"/>
                  <a:pt x="1004923" y="397589"/>
                  <a:pt x="1004536" y="395835"/>
                </a:cubicBezTo>
                <a:close/>
                <a:moveTo>
                  <a:pt x="1083518" y="392522"/>
                </a:moveTo>
                <a:cubicBezTo>
                  <a:pt x="1083132" y="393496"/>
                  <a:pt x="1081385" y="393106"/>
                  <a:pt x="1080024" y="393106"/>
                </a:cubicBezTo>
                <a:cubicBezTo>
                  <a:pt x="1078669" y="393106"/>
                  <a:pt x="1077113" y="393106"/>
                  <a:pt x="1075757" y="393106"/>
                </a:cubicBezTo>
                <a:cubicBezTo>
                  <a:pt x="1057900" y="393496"/>
                  <a:pt x="1042378" y="396420"/>
                  <a:pt x="1025495" y="401682"/>
                </a:cubicBezTo>
                <a:cubicBezTo>
                  <a:pt x="1011524" y="406164"/>
                  <a:pt x="997744" y="412791"/>
                  <a:pt x="985710" y="420782"/>
                </a:cubicBezTo>
                <a:cubicBezTo>
                  <a:pt x="984741" y="421367"/>
                  <a:pt x="983963" y="421951"/>
                  <a:pt x="983190" y="422536"/>
                </a:cubicBezTo>
                <a:cubicBezTo>
                  <a:pt x="982799" y="422731"/>
                  <a:pt x="982221" y="423121"/>
                  <a:pt x="981639" y="422926"/>
                </a:cubicBezTo>
                <a:cubicBezTo>
                  <a:pt x="981247" y="422731"/>
                  <a:pt x="980861" y="422146"/>
                  <a:pt x="981057" y="421562"/>
                </a:cubicBezTo>
                <a:cubicBezTo>
                  <a:pt x="981443" y="420782"/>
                  <a:pt x="990369" y="415130"/>
                  <a:pt x="990951" y="414740"/>
                </a:cubicBezTo>
                <a:cubicBezTo>
                  <a:pt x="1016956" y="398953"/>
                  <a:pt x="1049948" y="389793"/>
                  <a:pt x="1080607" y="390768"/>
                </a:cubicBezTo>
                <a:cubicBezTo>
                  <a:pt x="1080998" y="390768"/>
                  <a:pt x="1082163" y="390768"/>
                  <a:pt x="1082549" y="390962"/>
                </a:cubicBezTo>
                <a:cubicBezTo>
                  <a:pt x="1083518" y="391157"/>
                  <a:pt x="1083714" y="391742"/>
                  <a:pt x="1083518" y="392522"/>
                </a:cubicBezTo>
                <a:close/>
                <a:moveTo>
                  <a:pt x="1076726" y="406359"/>
                </a:moveTo>
                <a:lnTo>
                  <a:pt x="1077113" y="405775"/>
                </a:lnTo>
                <a:cubicBezTo>
                  <a:pt x="1077308" y="405580"/>
                  <a:pt x="1077308" y="405580"/>
                  <a:pt x="1077504" y="405190"/>
                </a:cubicBezTo>
                <a:cubicBezTo>
                  <a:pt x="1078473" y="404020"/>
                  <a:pt x="1078860" y="402461"/>
                  <a:pt x="1078669" y="400707"/>
                </a:cubicBezTo>
                <a:cubicBezTo>
                  <a:pt x="1078473" y="398953"/>
                  <a:pt x="1077695" y="397979"/>
                  <a:pt x="1076726" y="396809"/>
                </a:cubicBezTo>
                <a:cubicBezTo>
                  <a:pt x="1076340" y="396420"/>
                  <a:pt x="1075948" y="396225"/>
                  <a:pt x="1075561" y="396030"/>
                </a:cubicBezTo>
                <a:cubicBezTo>
                  <a:pt x="1077891" y="396030"/>
                  <a:pt x="1082549" y="395835"/>
                  <a:pt x="1084297" y="396420"/>
                </a:cubicBezTo>
                <a:cubicBezTo>
                  <a:pt x="1088177" y="397589"/>
                  <a:pt x="1088759" y="402072"/>
                  <a:pt x="1086626" y="404410"/>
                </a:cubicBezTo>
                <a:cubicBezTo>
                  <a:pt x="1085461" y="405775"/>
                  <a:pt x="1084487" y="406164"/>
                  <a:pt x="1081967" y="406164"/>
                </a:cubicBezTo>
                <a:lnTo>
                  <a:pt x="1076726" y="406359"/>
                </a:lnTo>
                <a:close/>
                <a:moveTo>
                  <a:pt x="1054216" y="397979"/>
                </a:moveTo>
                <a:cubicBezTo>
                  <a:pt x="1057710" y="397394"/>
                  <a:pt x="1066249" y="396420"/>
                  <a:pt x="1069547" y="396420"/>
                </a:cubicBezTo>
                <a:lnTo>
                  <a:pt x="1069161" y="396614"/>
                </a:lnTo>
                <a:cubicBezTo>
                  <a:pt x="1066636" y="398369"/>
                  <a:pt x="1065857" y="401877"/>
                  <a:pt x="1067604" y="404605"/>
                </a:cubicBezTo>
                <a:cubicBezTo>
                  <a:pt x="1068187" y="405580"/>
                  <a:pt x="1068769" y="405969"/>
                  <a:pt x="1069547" y="406554"/>
                </a:cubicBezTo>
                <a:cubicBezTo>
                  <a:pt x="1067414" y="406749"/>
                  <a:pt x="1065275" y="406944"/>
                  <a:pt x="1063141" y="407139"/>
                </a:cubicBezTo>
                <a:cubicBezTo>
                  <a:pt x="1061008" y="407334"/>
                  <a:pt x="1058874" y="407724"/>
                  <a:pt x="1056932" y="407919"/>
                </a:cubicBezTo>
                <a:cubicBezTo>
                  <a:pt x="1057127" y="407724"/>
                  <a:pt x="1057323" y="407529"/>
                  <a:pt x="1057323" y="407334"/>
                </a:cubicBezTo>
                <a:cubicBezTo>
                  <a:pt x="1060039" y="404215"/>
                  <a:pt x="1058679" y="399343"/>
                  <a:pt x="1054216" y="397979"/>
                </a:cubicBezTo>
                <a:close/>
                <a:moveTo>
                  <a:pt x="1034225" y="402461"/>
                </a:moveTo>
                <a:cubicBezTo>
                  <a:pt x="1036364" y="401682"/>
                  <a:pt x="1046645" y="399343"/>
                  <a:pt x="1049366" y="398953"/>
                </a:cubicBezTo>
                <a:cubicBezTo>
                  <a:pt x="1049170" y="399148"/>
                  <a:pt x="1049170" y="399148"/>
                  <a:pt x="1048975" y="399148"/>
                </a:cubicBezTo>
                <a:lnTo>
                  <a:pt x="1048201" y="399928"/>
                </a:lnTo>
                <a:cubicBezTo>
                  <a:pt x="1045872" y="402461"/>
                  <a:pt x="1046063" y="407334"/>
                  <a:pt x="1050139" y="409478"/>
                </a:cubicBezTo>
                <a:lnTo>
                  <a:pt x="1037137" y="412596"/>
                </a:lnTo>
                <a:cubicBezTo>
                  <a:pt x="1037333" y="412206"/>
                  <a:pt x="1037719" y="412012"/>
                  <a:pt x="1038111" y="411427"/>
                </a:cubicBezTo>
                <a:cubicBezTo>
                  <a:pt x="1039080" y="409867"/>
                  <a:pt x="1039271" y="407919"/>
                  <a:pt x="1038688" y="406359"/>
                </a:cubicBezTo>
                <a:cubicBezTo>
                  <a:pt x="1037529" y="403046"/>
                  <a:pt x="1035003" y="402851"/>
                  <a:pt x="1034225" y="402461"/>
                </a:cubicBezTo>
                <a:close/>
                <a:moveTo>
                  <a:pt x="1072459" y="398563"/>
                </a:moveTo>
                <a:cubicBezTo>
                  <a:pt x="1074206" y="398174"/>
                  <a:pt x="1075561" y="399538"/>
                  <a:pt x="1075757" y="400902"/>
                </a:cubicBezTo>
                <a:cubicBezTo>
                  <a:pt x="1076144" y="402656"/>
                  <a:pt x="1074788" y="404021"/>
                  <a:pt x="1073428" y="404410"/>
                </a:cubicBezTo>
                <a:cubicBezTo>
                  <a:pt x="1069738" y="405190"/>
                  <a:pt x="1068578" y="399343"/>
                  <a:pt x="1072459" y="398563"/>
                </a:cubicBezTo>
                <a:close/>
                <a:moveTo>
                  <a:pt x="1031705" y="414350"/>
                </a:moveTo>
                <a:lnTo>
                  <a:pt x="1019089" y="418833"/>
                </a:lnTo>
                <a:cubicBezTo>
                  <a:pt x="1019476" y="417664"/>
                  <a:pt x="1020058" y="417274"/>
                  <a:pt x="1020058" y="415715"/>
                </a:cubicBezTo>
                <a:cubicBezTo>
                  <a:pt x="1020058" y="413571"/>
                  <a:pt x="1018899" y="411621"/>
                  <a:pt x="1017152" y="410452"/>
                </a:cubicBezTo>
                <a:cubicBezTo>
                  <a:pt x="1015987" y="409673"/>
                  <a:pt x="1015405" y="409867"/>
                  <a:pt x="1014044" y="409478"/>
                </a:cubicBezTo>
                <a:cubicBezTo>
                  <a:pt x="1015791" y="408698"/>
                  <a:pt x="1026851" y="404410"/>
                  <a:pt x="1028598" y="404215"/>
                </a:cubicBezTo>
                <a:cubicBezTo>
                  <a:pt x="1028015" y="404995"/>
                  <a:pt x="1027433" y="405580"/>
                  <a:pt x="1027242" y="406944"/>
                </a:cubicBezTo>
                <a:cubicBezTo>
                  <a:pt x="1026268" y="410062"/>
                  <a:pt x="1028211" y="413571"/>
                  <a:pt x="1031705" y="414350"/>
                </a:cubicBezTo>
                <a:close/>
                <a:moveTo>
                  <a:pt x="1052082" y="401097"/>
                </a:moveTo>
                <a:cubicBezTo>
                  <a:pt x="1055767" y="400317"/>
                  <a:pt x="1057127" y="405969"/>
                  <a:pt x="1053247" y="406749"/>
                </a:cubicBezTo>
                <a:cubicBezTo>
                  <a:pt x="1049557" y="407724"/>
                  <a:pt x="1048392" y="401877"/>
                  <a:pt x="1052082" y="401097"/>
                </a:cubicBezTo>
                <a:close/>
                <a:moveTo>
                  <a:pt x="975429" y="408503"/>
                </a:moveTo>
                <a:cubicBezTo>
                  <a:pt x="974264" y="409283"/>
                  <a:pt x="973290" y="409283"/>
                  <a:pt x="971739" y="409478"/>
                </a:cubicBezTo>
                <a:cubicBezTo>
                  <a:pt x="970188" y="409478"/>
                  <a:pt x="969606" y="410842"/>
                  <a:pt x="970379" y="412012"/>
                </a:cubicBezTo>
                <a:cubicBezTo>
                  <a:pt x="969796" y="411427"/>
                  <a:pt x="969606" y="410647"/>
                  <a:pt x="968245" y="410842"/>
                </a:cubicBezTo>
                <a:cubicBezTo>
                  <a:pt x="967859" y="410842"/>
                  <a:pt x="967472" y="410647"/>
                  <a:pt x="967276" y="410257"/>
                </a:cubicBezTo>
                <a:cubicBezTo>
                  <a:pt x="966890" y="409088"/>
                  <a:pt x="967859" y="409673"/>
                  <a:pt x="966112" y="408113"/>
                </a:cubicBezTo>
                <a:cubicBezTo>
                  <a:pt x="965333" y="407529"/>
                  <a:pt x="963978" y="406359"/>
                  <a:pt x="963200" y="405969"/>
                </a:cubicBezTo>
                <a:cubicBezTo>
                  <a:pt x="963782" y="405580"/>
                  <a:pt x="964365" y="405775"/>
                  <a:pt x="964560" y="404021"/>
                </a:cubicBezTo>
                <a:lnTo>
                  <a:pt x="964751" y="403241"/>
                </a:lnTo>
                <a:cubicBezTo>
                  <a:pt x="965333" y="403631"/>
                  <a:pt x="965916" y="404995"/>
                  <a:pt x="966112" y="405969"/>
                </a:cubicBezTo>
                <a:cubicBezTo>
                  <a:pt x="966498" y="407139"/>
                  <a:pt x="966498" y="408308"/>
                  <a:pt x="967663" y="408503"/>
                </a:cubicBezTo>
                <a:cubicBezTo>
                  <a:pt x="968245" y="408698"/>
                  <a:pt x="968828" y="408308"/>
                  <a:pt x="969219" y="407919"/>
                </a:cubicBezTo>
                <a:cubicBezTo>
                  <a:pt x="969992" y="407139"/>
                  <a:pt x="969796" y="404020"/>
                  <a:pt x="970770" y="403241"/>
                </a:cubicBezTo>
                <a:cubicBezTo>
                  <a:pt x="971157" y="403631"/>
                  <a:pt x="971543" y="404410"/>
                  <a:pt x="972708" y="404021"/>
                </a:cubicBezTo>
                <a:cubicBezTo>
                  <a:pt x="973290" y="403826"/>
                  <a:pt x="974847" y="402851"/>
                  <a:pt x="974455" y="404605"/>
                </a:cubicBezTo>
                <a:cubicBezTo>
                  <a:pt x="974264" y="405385"/>
                  <a:pt x="973486" y="405969"/>
                  <a:pt x="973486" y="406749"/>
                </a:cubicBezTo>
                <a:cubicBezTo>
                  <a:pt x="973682" y="407919"/>
                  <a:pt x="974264" y="408503"/>
                  <a:pt x="975429" y="408503"/>
                </a:cubicBezTo>
                <a:close/>
                <a:moveTo>
                  <a:pt x="998908" y="406359"/>
                </a:moveTo>
                <a:lnTo>
                  <a:pt x="999687" y="406554"/>
                </a:lnTo>
                <a:lnTo>
                  <a:pt x="998713" y="406944"/>
                </a:lnTo>
                <a:lnTo>
                  <a:pt x="998908" y="406359"/>
                </a:lnTo>
                <a:close/>
                <a:moveTo>
                  <a:pt x="1029958" y="408893"/>
                </a:moveTo>
                <a:cubicBezTo>
                  <a:pt x="1029572" y="407139"/>
                  <a:pt x="1030927" y="405775"/>
                  <a:pt x="1032288" y="405385"/>
                </a:cubicBezTo>
                <a:cubicBezTo>
                  <a:pt x="1034034" y="405190"/>
                  <a:pt x="1035390" y="406359"/>
                  <a:pt x="1035586" y="407919"/>
                </a:cubicBezTo>
                <a:cubicBezTo>
                  <a:pt x="1035782" y="409673"/>
                  <a:pt x="1034617" y="411037"/>
                  <a:pt x="1033061" y="411232"/>
                </a:cubicBezTo>
                <a:cubicBezTo>
                  <a:pt x="1031509" y="411427"/>
                  <a:pt x="1030345" y="410257"/>
                  <a:pt x="1029958" y="408893"/>
                </a:cubicBezTo>
                <a:close/>
                <a:moveTo>
                  <a:pt x="975233" y="412012"/>
                </a:moveTo>
                <a:cubicBezTo>
                  <a:pt x="976006" y="411621"/>
                  <a:pt x="976398" y="411621"/>
                  <a:pt x="976980" y="411037"/>
                </a:cubicBezTo>
                <a:cubicBezTo>
                  <a:pt x="977949" y="410257"/>
                  <a:pt x="978145" y="409867"/>
                  <a:pt x="978336" y="409673"/>
                </a:cubicBezTo>
                <a:lnTo>
                  <a:pt x="981057" y="410062"/>
                </a:lnTo>
                <a:cubicBezTo>
                  <a:pt x="980665" y="413376"/>
                  <a:pt x="977367" y="413766"/>
                  <a:pt x="975233" y="412012"/>
                </a:cubicBezTo>
                <a:close/>
                <a:moveTo>
                  <a:pt x="1012689" y="421562"/>
                </a:moveTo>
                <a:cubicBezTo>
                  <a:pt x="1012493" y="421562"/>
                  <a:pt x="1012493" y="421562"/>
                  <a:pt x="1012689" y="421562"/>
                </a:cubicBezTo>
                <a:lnTo>
                  <a:pt x="1002593" y="426629"/>
                </a:lnTo>
                <a:cubicBezTo>
                  <a:pt x="1002207" y="426824"/>
                  <a:pt x="1001624" y="427214"/>
                  <a:pt x="1001238" y="427408"/>
                </a:cubicBezTo>
                <a:cubicBezTo>
                  <a:pt x="1001624" y="426239"/>
                  <a:pt x="1001820" y="425654"/>
                  <a:pt x="1001820" y="424095"/>
                </a:cubicBezTo>
                <a:cubicBezTo>
                  <a:pt x="1001429" y="421172"/>
                  <a:pt x="999104" y="418833"/>
                  <a:pt x="995801" y="418638"/>
                </a:cubicBezTo>
                <a:cubicBezTo>
                  <a:pt x="996383" y="418053"/>
                  <a:pt x="1008030" y="412012"/>
                  <a:pt x="1009581" y="411621"/>
                </a:cubicBezTo>
                <a:cubicBezTo>
                  <a:pt x="1008999" y="412402"/>
                  <a:pt x="1008612" y="412986"/>
                  <a:pt x="1008221" y="414350"/>
                </a:cubicBezTo>
                <a:cubicBezTo>
                  <a:pt x="1007252" y="417469"/>
                  <a:pt x="1009385" y="420977"/>
                  <a:pt x="1012689" y="421562"/>
                </a:cubicBezTo>
                <a:close/>
                <a:moveTo>
                  <a:pt x="1086043" y="411817"/>
                </a:moveTo>
                <a:cubicBezTo>
                  <a:pt x="1085652" y="412986"/>
                  <a:pt x="1084879" y="413181"/>
                  <a:pt x="1083518" y="413181"/>
                </a:cubicBezTo>
                <a:cubicBezTo>
                  <a:pt x="1061786" y="413181"/>
                  <a:pt x="1040244" y="418053"/>
                  <a:pt x="1020450" y="426044"/>
                </a:cubicBezTo>
                <a:cubicBezTo>
                  <a:pt x="1018507" y="426824"/>
                  <a:pt x="1016569" y="427603"/>
                  <a:pt x="1014822" y="428383"/>
                </a:cubicBezTo>
                <a:cubicBezTo>
                  <a:pt x="1011132" y="430137"/>
                  <a:pt x="1007638" y="431696"/>
                  <a:pt x="1004149" y="433645"/>
                </a:cubicBezTo>
                <a:cubicBezTo>
                  <a:pt x="1000269" y="435789"/>
                  <a:pt x="997744" y="437348"/>
                  <a:pt x="994054" y="439687"/>
                </a:cubicBezTo>
                <a:cubicBezTo>
                  <a:pt x="993477" y="440077"/>
                  <a:pt x="992312" y="441051"/>
                  <a:pt x="991338" y="440856"/>
                </a:cubicBezTo>
                <a:cubicBezTo>
                  <a:pt x="990369" y="440661"/>
                  <a:pt x="989400" y="439687"/>
                  <a:pt x="989787" y="438518"/>
                </a:cubicBezTo>
                <a:cubicBezTo>
                  <a:pt x="989983" y="437543"/>
                  <a:pt x="990756" y="437348"/>
                  <a:pt x="991920" y="436569"/>
                </a:cubicBezTo>
                <a:cubicBezTo>
                  <a:pt x="992698" y="435984"/>
                  <a:pt x="993477" y="435594"/>
                  <a:pt x="994445" y="435009"/>
                </a:cubicBezTo>
                <a:cubicBezTo>
                  <a:pt x="1006479" y="427603"/>
                  <a:pt x="1019089" y="421562"/>
                  <a:pt x="1032674" y="417274"/>
                </a:cubicBezTo>
                <a:cubicBezTo>
                  <a:pt x="1048588" y="412401"/>
                  <a:pt x="1063920" y="409478"/>
                  <a:pt x="1080802" y="409283"/>
                </a:cubicBezTo>
                <a:cubicBezTo>
                  <a:pt x="1082163" y="409283"/>
                  <a:pt x="1083518" y="409283"/>
                  <a:pt x="1084879" y="409283"/>
                </a:cubicBezTo>
                <a:cubicBezTo>
                  <a:pt x="1085652" y="409478"/>
                  <a:pt x="1086430" y="410647"/>
                  <a:pt x="1086043" y="411817"/>
                </a:cubicBezTo>
                <a:close/>
                <a:moveTo>
                  <a:pt x="1010942" y="415910"/>
                </a:moveTo>
                <a:cubicBezTo>
                  <a:pt x="1010746" y="414156"/>
                  <a:pt x="1012106" y="412791"/>
                  <a:pt x="1013462" y="412596"/>
                </a:cubicBezTo>
                <a:cubicBezTo>
                  <a:pt x="1015209" y="412402"/>
                  <a:pt x="1016569" y="413766"/>
                  <a:pt x="1016760" y="415325"/>
                </a:cubicBezTo>
                <a:cubicBezTo>
                  <a:pt x="1016956" y="417079"/>
                  <a:pt x="1015595" y="418443"/>
                  <a:pt x="1014240" y="418638"/>
                </a:cubicBezTo>
                <a:cubicBezTo>
                  <a:pt x="1012493" y="418638"/>
                  <a:pt x="1011132" y="417469"/>
                  <a:pt x="1010942" y="415910"/>
                </a:cubicBezTo>
                <a:close/>
                <a:moveTo>
                  <a:pt x="995219" y="430722"/>
                </a:moveTo>
                <a:lnTo>
                  <a:pt x="989204" y="434620"/>
                </a:lnTo>
                <a:cubicBezTo>
                  <a:pt x="986875" y="435789"/>
                  <a:pt x="983963" y="434815"/>
                  <a:pt x="982608" y="432476"/>
                </a:cubicBezTo>
                <a:cubicBezTo>
                  <a:pt x="981057" y="429552"/>
                  <a:pt x="982608" y="427019"/>
                  <a:pt x="984355" y="425849"/>
                </a:cubicBezTo>
                <a:cubicBezTo>
                  <a:pt x="985128" y="425265"/>
                  <a:pt x="989400" y="422341"/>
                  <a:pt x="990173" y="421951"/>
                </a:cubicBezTo>
                <a:cubicBezTo>
                  <a:pt x="989787" y="422926"/>
                  <a:pt x="989400" y="423511"/>
                  <a:pt x="989400" y="425070"/>
                </a:cubicBezTo>
                <a:cubicBezTo>
                  <a:pt x="989787" y="427798"/>
                  <a:pt x="991920" y="430332"/>
                  <a:pt x="995219" y="430722"/>
                </a:cubicBezTo>
                <a:close/>
                <a:moveTo>
                  <a:pt x="1008221" y="322554"/>
                </a:moveTo>
                <a:cubicBezTo>
                  <a:pt x="1005701" y="322944"/>
                  <a:pt x="1003567" y="325088"/>
                  <a:pt x="1003954" y="328011"/>
                </a:cubicBezTo>
                <a:cubicBezTo>
                  <a:pt x="1004340" y="330545"/>
                  <a:pt x="1006479" y="332689"/>
                  <a:pt x="1009581" y="332299"/>
                </a:cubicBezTo>
                <a:cubicBezTo>
                  <a:pt x="1012106" y="331909"/>
                  <a:pt x="1014044" y="329765"/>
                  <a:pt x="1013658" y="326842"/>
                </a:cubicBezTo>
                <a:cubicBezTo>
                  <a:pt x="1013462" y="324308"/>
                  <a:pt x="1011132" y="321969"/>
                  <a:pt x="1008221" y="322554"/>
                </a:cubicBezTo>
                <a:close/>
                <a:moveTo>
                  <a:pt x="1007834" y="328791"/>
                </a:moveTo>
                <a:cubicBezTo>
                  <a:pt x="1007448" y="328596"/>
                  <a:pt x="1007252" y="328401"/>
                  <a:pt x="1007056" y="328011"/>
                </a:cubicBezTo>
                <a:cubicBezTo>
                  <a:pt x="1007056" y="327816"/>
                  <a:pt x="1006865" y="327621"/>
                  <a:pt x="1006865" y="327426"/>
                </a:cubicBezTo>
                <a:cubicBezTo>
                  <a:pt x="1006865" y="326452"/>
                  <a:pt x="1007638" y="325672"/>
                  <a:pt x="1008612" y="325672"/>
                </a:cubicBezTo>
                <a:cubicBezTo>
                  <a:pt x="1009581" y="325672"/>
                  <a:pt x="1010359" y="326452"/>
                  <a:pt x="1010359" y="327426"/>
                </a:cubicBezTo>
                <a:cubicBezTo>
                  <a:pt x="1010359" y="328401"/>
                  <a:pt x="1009581" y="329181"/>
                  <a:pt x="1008612" y="329181"/>
                </a:cubicBezTo>
                <a:cubicBezTo>
                  <a:pt x="1008612" y="329181"/>
                  <a:pt x="1008221" y="328986"/>
                  <a:pt x="1007834" y="328791"/>
                </a:cubicBezTo>
                <a:close/>
                <a:moveTo>
                  <a:pt x="1010942" y="332884"/>
                </a:moveTo>
                <a:cubicBezTo>
                  <a:pt x="1008803" y="333273"/>
                  <a:pt x="1006865" y="335417"/>
                  <a:pt x="1007448" y="338146"/>
                </a:cubicBezTo>
                <a:cubicBezTo>
                  <a:pt x="1007834" y="340290"/>
                  <a:pt x="1009968" y="342239"/>
                  <a:pt x="1012689" y="341654"/>
                </a:cubicBezTo>
                <a:cubicBezTo>
                  <a:pt x="1014822" y="341264"/>
                  <a:pt x="1016569" y="339120"/>
                  <a:pt x="1015987" y="336392"/>
                </a:cubicBezTo>
                <a:cubicBezTo>
                  <a:pt x="1015791" y="334248"/>
                  <a:pt x="1013658" y="332299"/>
                  <a:pt x="1010942" y="332884"/>
                </a:cubicBezTo>
                <a:close/>
                <a:moveTo>
                  <a:pt x="1012297" y="336002"/>
                </a:moveTo>
                <a:lnTo>
                  <a:pt x="1012493" y="336197"/>
                </a:lnTo>
                <a:cubicBezTo>
                  <a:pt x="1012879" y="336392"/>
                  <a:pt x="1013075" y="336781"/>
                  <a:pt x="1013075" y="337366"/>
                </a:cubicBezTo>
                <a:cubicBezTo>
                  <a:pt x="1013075" y="338146"/>
                  <a:pt x="1012493" y="338730"/>
                  <a:pt x="1011715" y="338730"/>
                </a:cubicBezTo>
                <a:cubicBezTo>
                  <a:pt x="1010942" y="338730"/>
                  <a:pt x="1010359" y="338146"/>
                  <a:pt x="1010359" y="337366"/>
                </a:cubicBezTo>
                <a:cubicBezTo>
                  <a:pt x="1010359" y="336587"/>
                  <a:pt x="1010942" y="336002"/>
                  <a:pt x="1011715" y="336002"/>
                </a:cubicBezTo>
                <a:cubicBezTo>
                  <a:pt x="1011911" y="336002"/>
                  <a:pt x="1012106" y="336002"/>
                  <a:pt x="1012297" y="336002"/>
                </a:cubicBezTo>
                <a:close/>
                <a:moveTo>
                  <a:pt x="977753" y="342433"/>
                </a:moveTo>
                <a:cubicBezTo>
                  <a:pt x="975620" y="342628"/>
                  <a:pt x="973873" y="344577"/>
                  <a:pt x="974069" y="346916"/>
                </a:cubicBezTo>
                <a:cubicBezTo>
                  <a:pt x="974264" y="349060"/>
                  <a:pt x="976202" y="350814"/>
                  <a:pt x="978531" y="350619"/>
                </a:cubicBezTo>
                <a:cubicBezTo>
                  <a:pt x="980665" y="350424"/>
                  <a:pt x="982412" y="348475"/>
                  <a:pt x="982216" y="346136"/>
                </a:cubicBezTo>
                <a:cubicBezTo>
                  <a:pt x="982026" y="343993"/>
                  <a:pt x="980279" y="342044"/>
                  <a:pt x="977753" y="342433"/>
                </a:cubicBezTo>
                <a:close/>
                <a:moveTo>
                  <a:pt x="978727" y="347306"/>
                </a:moveTo>
                <a:cubicBezTo>
                  <a:pt x="978531" y="347501"/>
                  <a:pt x="978336" y="347501"/>
                  <a:pt x="978145" y="347501"/>
                </a:cubicBezTo>
                <a:cubicBezTo>
                  <a:pt x="977563" y="347501"/>
                  <a:pt x="977171" y="347111"/>
                  <a:pt x="977171" y="346526"/>
                </a:cubicBezTo>
                <a:cubicBezTo>
                  <a:pt x="977171" y="345942"/>
                  <a:pt x="977563" y="345552"/>
                  <a:pt x="978145" y="345552"/>
                </a:cubicBezTo>
                <a:cubicBezTo>
                  <a:pt x="978727" y="345552"/>
                  <a:pt x="979114" y="345942"/>
                  <a:pt x="979114" y="346526"/>
                </a:cubicBezTo>
                <a:cubicBezTo>
                  <a:pt x="979114" y="346721"/>
                  <a:pt x="979114" y="347111"/>
                  <a:pt x="978727" y="347306"/>
                </a:cubicBezTo>
                <a:close/>
                <a:moveTo>
                  <a:pt x="1040827" y="327037"/>
                </a:moveTo>
                <a:cubicBezTo>
                  <a:pt x="1041213" y="328986"/>
                  <a:pt x="1042960" y="330740"/>
                  <a:pt x="1045480" y="330545"/>
                </a:cubicBezTo>
                <a:cubicBezTo>
                  <a:pt x="1047619" y="330350"/>
                  <a:pt x="1049366" y="328401"/>
                  <a:pt x="1048975" y="325867"/>
                </a:cubicBezTo>
                <a:cubicBezTo>
                  <a:pt x="1048784" y="323723"/>
                  <a:pt x="1046841" y="321969"/>
                  <a:pt x="1044316" y="322359"/>
                </a:cubicBezTo>
                <a:cubicBezTo>
                  <a:pt x="1042182" y="322749"/>
                  <a:pt x="1040435" y="324698"/>
                  <a:pt x="1040827" y="327037"/>
                </a:cubicBezTo>
                <a:close/>
                <a:moveTo>
                  <a:pt x="1048392" y="336002"/>
                </a:moveTo>
                <a:cubicBezTo>
                  <a:pt x="1048784" y="333663"/>
                  <a:pt x="1046841" y="331714"/>
                  <a:pt x="1044898" y="331519"/>
                </a:cubicBezTo>
                <a:cubicBezTo>
                  <a:pt x="1042574" y="331129"/>
                  <a:pt x="1040631" y="333078"/>
                  <a:pt x="1040244" y="335027"/>
                </a:cubicBezTo>
                <a:cubicBezTo>
                  <a:pt x="1040049" y="337561"/>
                  <a:pt x="1041796" y="339315"/>
                  <a:pt x="1043738" y="339510"/>
                </a:cubicBezTo>
                <a:cubicBezTo>
                  <a:pt x="1046454" y="339900"/>
                  <a:pt x="1048201" y="338146"/>
                  <a:pt x="1048392" y="336002"/>
                </a:cubicBezTo>
                <a:close/>
                <a:moveTo>
                  <a:pt x="1044512" y="334638"/>
                </a:moveTo>
                <a:cubicBezTo>
                  <a:pt x="1045094" y="334833"/>
                  <a:pt x="1045290" y="335222"/>
                  <a:pt x="1045290" y="335612"/>
                </a:cubicBezTo>
                <a:cubicBezTo>
                  <a:pt x="1045290" y="335807"/>
                  <a:pt x="1045290" y="335807"/>
                  <a:pt x="1045290" y="336002"/>
                </a:cubicBezTo>
                <a:cubicBezTo>
                  <a:pt x="1045290" y="336197"/>
                  <a:pt x="1045094" y="336197"/>
                  <a:pt x="1045094" y="336392"/>
                </a:cubicBezTo>
                <a:cubicBezTo>
                  <a:pt x="1044898" y="336587"/>
                  <a:pt x="1044707" y="336587"/>
                  <a:pt x="1044512" y="336587"/>
                </a:cubicBezTo>
                <a:cubicBezTo>
                  <a:pt x="1043929" y="336587"/>
                  <a:pt x="1043543" y="336197"/>
                  <a:pt x="1043543" y="335612"/>
                </a:cubicBezTo>
                <a:cubicBezTo>
                  <a:pt x="1043543" y="335027"/>
                  <a:pt x="1043929" y="334638"/>
                  <a:pt x="1044512" y="334638"/>
                </a:cubicBezTo>
                <a:close/>
                <a:moveTo>
                  <a:pt x="982994" y="349840"/>
                </a:moveTo>
                <a:cubicBezTo>
                  <a:pt x="980861" y="350034"/>
                  <a:pt x="979114" y="351983"/>
                  <a:pt x="979500" y="354517"/>
                </a:cubicBezTo>
                <a:cubicBezTo>
                  <a:pt x="979696" y="356661"/>
                  <a:pt x="981639" y="358415"/>
                  <a:pt x="984159" y="358025"/>
                </a:cubicBezTo>
                <a:cubicBezTo>
                  <a:pt x="986102" y="357830"/>
                  <a:pt x="988040" y="355881"/>
                  <a:pt x="987653" y="353348"/>
                </a:cubicBezTo>
                <a:cubicBezTo>
                  <a:pt x="987267" y="351204"/>
                  <a:pt x="985520" y="349450"/>
                  <a:pt x="982994" y="349840"/>
                </a:cubicBezTo>
                <a:close/>
                <a:moveTo>
                  <a:pt x="1039466" y="345357"/>
                </a:moveTo>
                <a:cubicBezTo>
                  <a:pt x="1039662" y="347306"/>
                  <a:pt x="1041600" y="349060"/>
                  <a:pt x="1044125" y="348865"/>
                </a:cubicBezTo>
                <a:cubicBezTo>
                  <a:pt x="1046259" y="348670"/>
                  <a:pt x="1048006" y="346721"/>
                  <a:pt x="1047619" y="344188"/>
                </a:cubicBezTo>
                <a:cubicBezTo>
                  <a:pt x="1047423" y="342044"/>
                  <a:pt x="1045480" y="340290"/>
                  <a:pt x="1042960" y="340679"/>
                </a:cubicBezTo>
                <a:cubicBezTo>
                  <a:pt x="1040827" y="340874"/>
                  <a:pt x="1039080" y="342823"/>
                  <a:pt x="1039466" y="345357"/>
                </a:cubicBezTo>
                <a:close/>
                <a:moveTo>
                  <a:pt x="988622" y="356856"/>
                </a:moveTo>
                <a:cubicBezTo>
                  <a:pt x="986684" y="357246"/>
                  <a:pt x="984937" y="359194"/>
                  <a:pt x="985324" y="361533"/>
                </a:cubicBezTo>
                <a:cubicBezTo>
                  <a:pt x="985710" y="363482"/>
                  <a:pt x="987653" y="365236"/>
                  <a:pt x="990173" y="364846"/>
                </a:cubicBezTo>
                <a:cubicBezTo>
                  <a:pt x="992116" y="364457"/>
                  <a:pt x="993863" y="362508"/>
                  <a:pt x="993477" y="360169"/>
                </a:cubicBezTo>
                <a:cubicBezTo>
                  <a:pt x="993085" y="358220"/>
                  <a:pt x="991147" y="356466"/>
                  <a:pt x="988622" y="356856"/>
                </a:cubicBezTo>
                <a:close/>
                <a:moveTo>
                  <a:pt x="1046063" y="354322"/>
                </a:moveTo>
                <a:cubicBezTo>
                  <a:pt x="1046454" y="351983"/>
                  <a:pt x="1044512" y="350034"/>
                  <a:pt x="1042574" y="349840"/>
                </a:cubicBezTo>
                <a:cubicBezTo>
                  <a:pt x="1040244" y="349450"/>
                  <a:pt x="1038302" y="351204"/>
                  <a:pt x="1038111" y="353348"/>
                </a:cubicBezTo>
                <a:cubicBezTo>
                  <a:pt x="1037719" y="355881"/>
                  <a:pt x="1039466" y="357635"/>
                  <a:pt x="1041600" y="358025"/>
                </a:cubicBezTo>
                <a:cubicBezTo>
                  <a:pt x="1043929" y="358025"/>
                  <a:pt x="1045676" y="356271"/>
                  <a:pt x="1046063" y="354322"/>
                </a:cubicBezTo>
                <a:close/>
                <a:moveTo>
                  <a:pt x="995219" y="363677"/>
                </a:moveTo>
                <a:cubicBezTo>
                  <a:pt x="993085" y="363872"/>
                  <a:pt x="991338" y="365821"/>
                  <a:pt x="991534" y="368160"/>
                </a:cubicBezTo>
                <a:cubicBezTo>
                  <a:pt x="991730" y="370304"/>
                  <a:pt x="993667" y="372058"/>
                  <a:pt x="995997" y="371863"/>
                </a:cubicBezTo>
                <a:cubicBezTo>
                  <a:pt x="998130" y="371668"/>
                  <a:pt x="999877" y="369719"/>
                  <a:pt x="999491" y="367380"/>
                </a:cubicBezTo>
                <a:cubicBezTo>
                  <a:pt x="999295" y="365041"/>
                  <a:pt x="997548" y="363287"/>
                  <a:pt x="995219" y="363677"/>
                </a:cubicBezTo>
                <a:close/>
                <a:moveTo>
                  <a:pt x="1001624" y="369914"/>
                </a:moveTo>
                <a:cubicBezTo>
                  <a:pt x="999491" y="370109"/>
                  <a:pt x="997744" y="372058"/>
                  <a:pt x="998130" y="374396"/>
                </a:cubicBezTo>
                <a:cubicBezTo>
                  <a:pt x="998326" y="376540"/>
                  <a:pt x="1000269" y="378294"/>
                  <a:pt x="1002593" y="377904"/>
                </a:cubicBezTo>
                <a:cubicBezTo>
                  <a:pt x="1004732" y="377710"/>
                  <a:pt x="1006479" y="375761"/>
                  <a:pt x="1006087" y="373422"/>
                </a:cubicBezTo>
                <a:cubicBezTo>
                  <a:pt x="1005896" y="371473"/>
                  <a:pt x="1003954" y="369524"/>
                  <a:pt x="1001624" y="369914"/>
                </a:cubicBezTo>
                <a:close/>
                <a:moveTo>
                  <a:pt x="1002011" y="374786"/>
                </a:moveTo>
                <a:lnTo>
                  <a:pt x="1001820" y="374786"/>
                </a:lnTo>
                <a:cubicBezTo>
                  <a:pt x="1001429" y="374591"/>
                  <a:pt x="1001238" y="374396"/>
                  <a:pt x="1001238" y="373812"/>
                </a:cubicBezTo>
                <a:cubicBezTo>
                  <a:pt x="1001238" y="373227"/>
                  <a:pt x="1001624" y="372837"/>
                  <a:pt x="1002207" y="372837"/>
                </a:cubicBezTo>
                <a:cubicBezTo>
                  <a:pt x="1002789" y="372837"/>
                  <a:pt x="1003175" y="373227"/>
                  <a:pt x="1003175" y="373812"/>
                </a:cubicBezTo>
                <a:cubicBezTo>
                  <a:pt x="1003175" y="374396"/>
                  <a:pt x="1002593" y="374786"/>
                  <a:pt x="1002011" y="374786"/>
                </a:cubicBezTo>
                <a:close/>
                <a:moveTo>
                  <a:pt x="1035782" y="362898"/>
                </a:moveTo>
                <a:cubicBezTo>
                  <a:pt x="1035972" y="365041"/>
                  <a:pt x="1037719" y="366795"/>
                  <a:pt x="1040049" y="366601"/>
                </a:cubicBezTo>
                <a:cubicBezTo>
                  <a:pt x="1042182" y="366406"/>
                  <a:pt x="1043929" y="364652"/>
                  <a:pt x="1043738" y="362313"/>
                </a:cubicBezTo>
                <a:cubicBezTo>
                  <a:pt x="1043543" y="360169"/>
                  <a:pt x="1041796" y="358415"/>
                  <a:pt x="1039271" y="358610"/>
                </a:cubicBezTo>
                <a:cubicBezTo>
                  <a:pt x="1037333" y="358805"/>
                  <a:pt x="1035586" y="360559"/>
                  <a:pt x="1035782" y="362898"/>
                </a:cubicBezTo>
                <a:close/>
                <a:moveTo>
                  <a:pt x="1039080" y="363287"/>
                </a:moveTo>
                <a:lnTo>
                  <a:pt x="1038884" y="363092"/>
                </a:lnTo>
                <a:cubicBezTo>
                  <a:pt x="1038884" y="362898"/>
                  <a:pt x="1038884" y="362897"/>
                  <a:pt x="1038884" y="362703"/>
                </a:cubicBezTo>
                <a:cubicBezTo>
                  <a:pt x="1038884" y="362118"/>
                  <a:pt x="1039271" y="361728"/>
                  <a:pt x="1039853" y="361728"/>
                </a:cubicBezTo>
                <a:cubicBezTo>
                  <a:pt x="1040244" y="361728"/>
                  <a:pt x="1040631" y="362118"/>
                  <a:pt x="1040827" y="362508"/>
                </a:cubicBezTo>
                <a:cubicBezTo>
                  <a:pt x="1040827" y="363092"/>
                  <a:pt x="1040435" y="363482"/>
                  <a:pt x="1039853" y="363482"/>
                </a:cubicBezTo>
                <a:cubicBezTo>
                  <a:pt x="1039662" y="363482"/>
                  <a:pt x="1039271" y="363482"/>
                  <a:pt x="1039080" y="363287"/>
                </a:cubicBezTo>
                <a:close/>
                <a:moveTo>
                  <a:pt x="1041018" y="372253"/>
                </a:moveTo>
                <a:cubicBezTo>
                  <a:pt x="1041600" y="369914"/>
                  <a:pt x="1039853" y="367770"/>
                  <a:pt x="1037915" y="367380"/>
                </a:cubicBezTo>
                <a:cubicBezTo>
                  <a:pt x="1035390" y="366990"/>
                  <a:pt x="1033643" y="368549"/>
                  <a:pt x="1033256" y="370498"/>
                </a:cubicBezTo>
                <a:cubicBezTo>
                  <a:pt x="1032674" y="373032"/>
                  <a:pt x="1034421" y="374981"/>
                  <a:pt x="1036555" y="375371"/>
                </a:cubicBezTo>
                <a:cubicBezTo>
                  <a:pt x="1038688" y="375761"/>
                  <a:pt x="1040631" y="374007"/>
                  <a:pt x="1041018" y="372253"/>
                </a:cubicBezTo>
                <a:close/>
                <a:moveTo>
                  <a:pt x="1008612" y="375761"/>
                </a:moveTo>
                <a:cubicBezTo>
                  <a:pt x="1006670" y="376150"/>
                  <a:pt x="1004923" y="377904"/>
                  <a:pt x="1005314" y="380438"/>
                </a:cubicBezTo>
                <a:cubicBezTo>
                  <a:pt x="1005701" y="382387"/>
                  <a:pt x="1007448" y="384141"/>
                  <a:pt x="1009968" y="383751"/>
                </a:cubicBezTo>
                <a:cubicBezTo>
                  <a:pt x="1011911" y="383362"/>
                  <a:pt x="1013658" y="381607"/>
                  <a:pt x="1013266" y="379074"/>
                </a:cubicBezTo>
                <a:cubicBezTo>
                  <a:pt x="1012879" y="377125"/>
                  <a:pt x="1011132" y="375371"/>
                  <a:pt x="1008612" y="375761"/>
                </a:cubicBezTo>
                <a:close/>
                <a:moveTo>
                  <a:pt x="1013848" y="342044"/>
                </a:moveTo>
                <a:cubicBezTo>
                  <a:pt x="1011911" y="342433"/>
                  <a:pt x="1010164" y="344188"/>
                  <a:pt x="1010550" y="346526"/>
                </a:cubicBezTo>
                <a:cubicBezTo>
                  <a:pt x="1010942" y="348475"/>
                  <a:pt x="1012689" y="350229"/>
                  <a:pt x="1015013" y="349840"/>
                </a:cubicBezTo>
                <a:cubicBezTo>
                  <a:pt x="1016956" y="349450"/>
                  <a:pt x="1018703" y="347696"/>
                  <a:pt x="1018316" y="345357"/>
                </a:cubicBezTo>
                <a:cubicBezTo>
                  <a:pt x="1017925" y="343408"/>
                  <a:pt x="1016178" y="341849"/>
                  <a:pt x="1013848" y="342044"/>
                </a:cubicBezTo>
                <a:close/>
                <a:moveTo>
                  <a:pt x="1014431" y="345162"/>
                </a:moveTo>
                <a:cubicBezTo>
                  <a:pt x="1014822" y="345162"/>
                  <a:pt x="1015209" y="345552"/>
                  <a:pt x="1015209" y="345942"/>
                </a:cubicBezTo>
                <a:cubicBezTo>
                  <a:pt x="1015209" y="346331"/>
                  <a:pt x="1014822" y="346721"/>
                  <a:pt x="1014431" y="346721"/>
                </a:cubicBezTo>
                <a:cubicBezTo>
                  <a:pt x="1014044" y="346721"/>
                  <a:pt x="1013658" y="346331"/>
                  <a:pt x="1013658" y="345942"/>
                </a:cubicBezTo>
                <a:cubicBezTo>
                  <a:pt x="1013658" y="345552"/>
                  <a:pt x="1013848" y="345162"/>
                  <a:pt x="1014431" y="345162"/>
                </a:cubicBezTo>
                <a:close/>
                <a:moveTo>
                  <a:pt x="1016760" y="353543"/>
                </a:moveTo>
                <a:cubicBezTo>
                  <a:pt x="1016956" y="353543"/>
                  <a:pt x="1017152" y="353737"/>
                  <a:pt x="1017152" y="353932"/>
                </a:cubicBezTo>
                <a:cubicBezTo>
                  <a:pt x="1017152" y="354127"/>
                  <a:pt x="1016956" y="354322"/>
                  <a:pt x="1016760" y="354322"/>
                </a:cubicBezTo>
                <a:cubicBezTo>
                  <a:pt x="1016569" y="354322"/>
                  <a:pt x="1016374" y="354127"/>
                  <a:pt x="1016374" y="353932"/>
                </a:cubicBezTo>
                <a:cubicBezTo>
                  <a:pt x="1016374" y="353543"/>
                  <a:pt x="1016569" y="353543"/>
                  <a:pt x="1016760" y="353543"/>
                </a:cubicBezTo>
                <a:close/>
                <a:moveTo>
                  <a:pt x="1037137" y="370498"/>
                </a:moveTo>
                <a:cubicBezTo>
                  <a:pt x="1037719" y="370498"/>
                  <a:pt x="1038111" y="370888"/>
                  <a:pt x="1038111" y="371473"/>
                </a:cubicBezTo>
                <a:cubicBezTo>
                  <a:pt x="1038111" y="372058"/>
                  <a:pt x="1037719" y="372447"/>
                  <a:pt x="1037137" y="372447"/>
                </a:cubicBezTo>
                <a:cubicBezTo>
                  <a:pt x="1036555" y="372447"/>
                  <a:pt x="1036168" y="372058"/>
                  <a:pt x="1036168" y="371473"/>
                </a:cubicBezTo>
                <a:cubicBezTo>
                  <a:pt x="1036168" y="370888"/>
                  <a:pt x="1036555" y="370498"/>
                  <a:pt x="1037137" y="370498"/>
                </a:cubicBezTo>
                <a:close/>
                <a:moveTo>
                  <a:pt x="1041991" y="352763"/>
                </a:moveTo>
                <a:cubicBezTo>
                  <a:pt x="1042574" y="352763"/>
                  <a:pt x="1042960" y="353153"/>
                  <a:pt x="1042960" y="353737"/>
                </a:cubicBezTo>
                <a:cubicBezTo>
                  <a:pt x="1042960" y="354322"/>
                  <a:pt x="1042574" y="354712"/>
                  <a:pt x="1041991" y="354712"/>
                </a:cubicBezTo>
                <a:cubicBezTo>
                  <a:pt x="1041409" y="354712"/>
                  <a:pt x="1041018" y="354322"/>
                  <a:pt x="1041018" y="353737"/>
                </a:cubicBezTo>
                <a:cubicBezTo>
                  <a:pt x="1041018" y="353153"/>
                  <a:pt x="1041409" y="352763"/>
                  <a:pt x="1041991" y="352763"/>
                </a:cubicBezTo>
                <a:close/>
                <a:moveTo>
                  <a:pt x="1043543" y="343798"/>
                </a:moveTo>
                <a:cubicBezTo>
                  <a:pt x="1044125" y="343798"/>
                  <a:pt x="1044512" y="344188"/>
                  <a:pt x="1044512" y="344772"/>
                </a:cubicBezTo>
                <a:cubicBezTo>
                  <a:pt x="1044512" y="345357"/>
                  <a:pt x="1044125" y="345747"/>
                  <a:pt x="1043543" y="345747"/>
                </a:cubicBezTo>
                <a:cubicBezTo>
                  <a:pt x="1042960" y="345747"/>
                  <a:pt x="1042574" y="345357"/>
                  <a:pt x="1042574" y="344772"/>
                </a:cubicBezTo>
                <a:cubicBezTo>
                  <a:pt x="1042574" y="344188"/>
                  <a:pt x="1042960" y="343798"/>
                  <a:pt x="1043543" y="343798"/>
                </a:cubicBezTo>
                <a:close/>
                <a:moveTo>
                  <a:pt x="1044898" y="325478"/>
                </a:moveTo>
                <a:cubicBezTo>
                  <a:pt x="1045480" y="325478"/>
                  <a:pt x="1045872" y="325867"/>
                  <a:pt x="1045872" y="326452"/>
                </a:cubicBezTo>
                <a:cubicBezTo>
                  <a:pt x="1045872" y="327037"/>
                  <a:pt x="1045480" y="327426"/>
                  <a:pt x="1044898" y="327426"/>
                </a:cubicBezTo>
                <a:cubicBezTo>
                  <a:pt x="1044321" y="327426"/>
                  <a:pt x="1043929" y="327037"/>
                  <a:pt x="1043929" y="326452"/>
                </a:cubicBezTo>
                <a:cubicBezTo>
                  <a:pt x="1043929" y="325867"/>
                  <a:pt x="1044321" y="325478"/>
                  <a:pt x="1044898" y="325478"/>
                </a:cubicBezTo>
                <a:close/>
                <a:moveTo>
                  <a:pt x="973290" y="337756"/>
                </a:moveTo>
                <a:cubicBezTo>
                  <a:pt x="973873" y="337756"/>
                  <a:pt x="974264" y="338146"/>
                  <a:pt x="974264" y="338730"/>
                </a:cubicBezTo>
                <a:cubicBezTo>
                  <a:pt x="974264" y="339315"/>
                  <a:pt x="973873" y="339705"/>
                  <a:pt x="973290" y="339705"/>
                </a:cubicBezTo>
                <a:cubicBezTo>
                  <a:pt x="972708" y="339705"/>
                  <a:pt x="972322" y="339315"/>
                  <a:pt x="972322" y="338730"/>
                </a:cubicBezTo>
                <a:cubicBezTo>
                  <a:pt x="972322" y="338146"/>
                  <a:pt x="972708" y="337756"/>
                  <a:pt x="973290" y="337756"/>
                </a:cubicBezTo>
                <a:close/>
                <a:moveTo>
                  <a:pt x="983577" y="352763"/>
                </a:moveTo>
                <a:cubicBezTo>
                  <a:pt x="984159" y="352763"/>
                  <a:pt x="984546" y="353153"/>
                  <a:pt x="984546" y="353737"/>
                </a:cubicBezTo>
                <a:cubicBezTo>
                  <a:pt x="984546" y="354322"/>
                  <a:pt x="984159" y="354712"/>
                  <a:pt x="983577" y="354712"/>
                </a:cubicBezTo>
                <a:cubicBezTo>
                  <a:pt x="982994" y="354712"/>
                  <a:pt x="982608" y="354322"/>
                  <a:pt x="982608" y="353737"/>
                </a:cubicBezTo>
                <a:cubicBezTo>
                  <a:pt x="982608" y="353348"/>
                  <a:pt x="982994" y="352763"/>
                  <a:pt x="983577" y="352763"/>
                </a:cubicBezTo>
                <a:close/>
                <a:moveTo>
                  <a:pt x="989400" y="359974"/>
                </a:moveTo>
                <a:cubicBezTo>
                  <a:pt x="989983" y="359974"/>
                  <a:pt x="990369" y="360364"/>
                  <a:pt x="990369" y="360949"/>
                </a:cubicBezTo>
                <a:cubicBezTo>
                  <a:pt x="990369" y="361533"/>
                  <a:pt x="989983" y="361923"/>
                  <a:pt x="989400" y="361923"/>
                </a:cubicBezTo>
                <a:cubicBezTo>
                  <a:pt x="988818" y="361923"/>
                  <a:pt x="988431" y="361533"/>
                  <a:pt x="988431" y="360949"/>
                </a:cubicBezTo>
                <a:cubicBezTo>
                  <a:pt x="988431" y="360364"/>
                  <a:pt x="988818" y="359974"/>
                  <a:pt x="989400" y="359974"/>
                </a:cubicBezTo>
                <a:close/>
                <a:moveTo>
                  <a:pt x="995610" y="366601"/>
                </a:moveTo>
                <a:cubicBezTo>
                  <a:pt x="996192" y="366601"/>
                  <a:pt x="996579" y="366990"/>
                  <a:pt x="996579" y="367575"/>
                </a:cubicBezTo>
                <a:cubicBezTo>
                  <a:pt x="996579" y="368160"/>
                  <a:pt x="996192" y="368549"/>
                  <a:pt x="995610" y="368549"/>
                </a:cubicBezTo>
                <a:cubicBezTo>
                  <a:pt x="995028" y="368549"/>
                  <a:pt x="994636" y="368160"/>
                  <a:pt x="994636" y="367575"/>
                </a:cubicBezTo>
                <a:cubicBezTo>
                  <a:pt x="994636" y="366990"/>
                  <a:pt x="995028" y="366601"/>
                  <a:pt x="995610" y="366601"/>
                </a:cubicBezTo>
                <a:close/>
                <a:moveTo>
                  <a:pt x="1009195" y="378684"/>
                </a:moveTo>
                <a:cubicBezTo>
                  <a:pt x="1009777" y="378684"/>
                  <a:pt x="1010164" y="379074"/>
                  <a:pt x="1010164" y="379659"/>
                </a:cubicBezTo>
                <a:cubicBezTo>
                  <a:pt x="1010164" y="380243"/>
                  <a:pt x="1009777" y="380633"/>
                  <a:pt x="1009195" y="380633"/>
                </a:cubicBezTo>
                <a:cubicBezTo>
                  <a:pt x="1008612" y="380633"/>
                  <a:pt x="1008221" y="380243"/>
                  <a:pt x="1008221" y="379659"/>
                </a:cubicBezTo>
                <a:cubicBezTo>
                  <a:pt x="1008221" y="379074"/>
                  <a:pt x="1008803" y="378684"/>
                  <a:pt x="1009195" y="378684"/>
                </a:cubicBezTo>
                <a:close/>
                <a:moveTo>
                  <a:pt x="1045094" y="316512"/>
                </a:moveTo>
                <a:cubicBezTo>
                  <a:pt x="1045676" y="316512"/>
                  <a:pt x="1046063" y="316902"/>
                  <a:pt x="1046063" y="317487"/>
                </a:cubicBezTo>
                <a:cubicBezTo>
                  <a:pt x="1046063" y="318071"/>
                  <a:pt x="1045676" y="318461"/>
                  <a:pt x="1045094" y="318461"/>
                </a:cubicBezTo>
                <a:cubicBezTo>
                  <a:pt x="1044512" y="318461"/>
                  <a:pt x="1044125" y="318071"/>
                  <a:pt x="1044125" y="317487"/>
                </a:cubicBezTo>
                <a:cubicBezTo>
                  <a:pt x="1044125" y="316902"/>
                  <a:pt x="1044512" y="316512"/>
                  <a:pt x="1045094" y="316512"/>
                </a:cubicBezTo>
                <a:close/>
                <a:moveTo>
                  <a:pt x="992698" y="425265"/>
                </a:moveTo>
                <a:cubicBezTo>
                  <a:pt x="992116" y="421367"/>
                  <a:pt x="997939" y="420392"/>
                  <a:pt x="998522" y="424290"/>
                </a:cubicBezTo>
                <a:cubicBezTo>
                  <a:pt x="998713" y="426044"/>
                  <a:pt x="997548" y="427408"/>
                  <a:pt x="995997" y="427603"/>
                </a:cubicBezTo>
                <a:cubicBezTo>
                  <a:pt x="994445" y="427798"/>
                  <a:pt x="993085" y="426629"/>
                  <a:pt x="992698" y="425265"/>
                </a:cubicBezTo>
                <a:close/>
                <a:moveTo>
                  <a:pt x="827941" y="839421"/>
                </a:moveTo>
                <a:cubicBezTo>
                  <a:pt x="820758" y="839421"/>
                  <a:pt x="814548" y="834546"/>
                  <a:pt x="812414" y="827726"/>
                </a:cubicBezTo>
                <a:cubicBezTo>
                  <a:pt x="805235" y="804145"/>
                  <a:pt x="767007" y="806095"/>
                  <a:pt x="750315" y="818760"/>
                </a:cubicBezTo>
                <a:cubicBezTo>
                  <a:pt x="734792" y="830455"/>
                  <a:pt x="735179" y="861444"/>
                  <a:pt x="761570" y="868847"/>
                </a:cubicBezTo>
                <a:cubicBezTo>
                  <a:pt x="780200" y="874109"/>
                  <a:pt x="804266" y="869822"/>
                  <a:pt x="813579" y="851111"/>
                </a:cubicBezTo>
                <a:cubicBezTo>
                  <a:pt x="814161" y="850332"/>
                  <a:pt x="814548" y="849553"/>
                  <a:pt x="815130" y="848774"/>
                </a:cubicBezTo>
                <a:cubicBezTo>
                  <a:pt x="818042" y="844683"/>
                  <a:pt x="823087" y="842341"/>
                  <a:pt x="827941" y="842341"/>
                </a:cubicBezTo>
                <a:cubicBezTo>
                  <a:pt x="832791" y="842341"/>
                  <a:pt x="837836" y="844683"/>
                  <a:pt x="840748" y="848774"/>
                </a:cubicBezTo>
                <a:cubicBezTo>
                  <a:pt x="841330" y="849553"/>
                  <a:pt x="841717" y="850332"/>
                  <a:pt x="842299" y="851111"/>
                </a:cubicBezTo>
                <a:cubicBezTo>
                  <a:pt x="851617" y="869822"/>
                  <a:pt x="875678" y="874109"/>
                  <a:pt x="894308" y="868847"/>
                </a:cubicBezTo>
                <a:cubicBezTo>
                  <a:pt x="920699" y="861444"/>
                  <a:pt x="921091" y="830455"/>
                  <a:pt x="905563" y="818760"/>
                </a:cubicBezTo>
                <a:cubicBezTo>
                  <a:pt x="888876" y="806095"/>
                  <a:pt x="850643" y="804145"/>
                  <a:pt x="843464" y="827726"/>
                </a:cubicBezTo>
                <a:cubicBezTo>
                  <a:pt x="841526" y="834742"/>
                  <a:pt x="835120" y="839421"/>
                  <a:pt x="827941" y="839421"/>
                </a:cubicBezTo>
                <a:close/>
                <a:moveTo>
                  <a:pt x="694621" y="1166652"/>
                </a:moveTo>
                <a:lnTo>
                  <a:pt x="667647" y="1031784"/>
                </a:lnTo>
                <a:lnTo>
                  <a:pt x="670554" y="1165481"/>
                </a:lnTo>
                <a:cubicBezTo>
                  <a:pt x="679093" y="1165677"/>
                  <a:pt x="687050" y="1166069"/>
                  <a:pt x="694621" y="1166652"/>
                </a:cubicBezTo>
                <a:close/>
                <a:moveTo>
                  <a:pt x="650373" y="1027688"/>
                </a:moveTo>
                <a:lnTo>
                  <a:pt x="624951" y="1166652"/>
                </a:lnTo>
                <a:cubicBezTo>
                  <a:pt x="631357" y="1166069"/>
                  <a:pt x="641061" y="1165873"/>
                  <a:pt x="648044" y="1165677"/>
                </a:cubicBezTo>
                <a:lnTo>
                  <a:pt x="650373" y="1027688"/>
                </a:lnTo>
                <a:close/>
                <a:moveTo>
                  <a:pt x="961453" y="1166652"/>
                </a:moveTo>
                <a:lnTo>
                  <a:pt x="988431" y="1031784"/>
                </a:lnTo>
                <a:lnTo>
                  <a:pt x="985520" y="1165481"/>
                </a:lnTo>
                <a:cubicBezTo>
                  <a:pt x="976980" y="1165677"/>
                  <a:pt x="968828" y="1166069"/>
                  <a:pt x="961453" y="1166652"/>
                </a:cubicBezTo>
                <a:close/>
                <a:moveTo>
                  <a:pt x="1005505" y="1027688"/>
                </a:moveTo>
                <a:lnTo>
                  <a:pt x="1030927" y="1166652"/>
                </a:lnTo>
                <a:cubicBezTo>
                  <a:pt x="1024526" y="1166069"/>
                  <a:pt x="1014822" y="1165873"/>
                  <a:pt x="1007834" y="1165677"/>
                </a:cubicBezTo>
                <a:lnTo>
                  <a:pt x="1005505" y="1027688"/>
                </a:lnTo>
                <a:close/>
                <a:moveTo>
                  <a:pt x="804457" y="1272676"/>
                </a:moveTo>
                <a:lnTo>
                  <a:pt x="803684" y="1272676"/>
                </a:lnTo>
                <a:lnTo>
                  <a:pt x="803684" y="1305027"/>
                </a:lnTo>
                <a:lnTo>
                  <a:pt x="804457" y="1305027"/>
                </a:lnTo>
                <a:lnTo>
                  <a:pt x="804457" y="1272676"/>
                </a:lnTo>
                <a:close/>
                <a:moveTo>
                  <a:pt x="851617" y="1272676"/>
                </a:moveTo>
                <a:lnTo>
                  <a:pt x="852390" y="1272676"/>
                </a:lnTo>
                <a:lnTo>
                  <a:pt x="852390" y="1305027"/>
                </a:lnTo>
                <a:lnTo>
                  <a:pt x="851617" y="1305027"/>
                </a:lnTo>
                <a:lnTo>
                  <a:pt x="851617" y="1272676"/>
                </a:lnTo>
                <a:close/>
                <a:moveTo>
                  <a:pt x="907310" y="1289824"/>
                </a:moveTo>
                <a:cubicBezTo>
                  <a:pt x="901879" y="1292357"/>
                  <a:pt x="898580" y="1297036"/>
                  <a:pt x="898189" y="1302102"/>
                </a:cubicBezTo>
                <a:cubicBezTo>
                  <a:pt x="897416" y="1309902"/>
                  <a:pt x="901879" y="1314576"/>
                  <a:pt x="908088" y="1316722"/>
                </a:cubicBezTo>
                <a:lnTo>
                  <a:pt x="860156" y="1316722"/>
                </a:lnTo>
                <a:lnTo>
                  <a:pt x="860156" y="1256890"/>
                </a:lnTo>
                <a:lnTo>
                  <a:pt x="908088" y="1256890"/>
                </a:lnTo>
                <a:cubicBezTo>
                  <a:pt x="908088" y="1262343"/>
                  <a:pt x="907893" y="1260589"/>
                  <a:pt x="904981" y="1262539"/>
                </a:cubicBezTo>
                <a:cubicBezTo>
                  <a:pt x="901296" y="1264881"/>
                  <a:pt x="897802" y="1269555"/>
                  <a:pt x="897998" y="1274038"/>
                </a:cubicBezTo>
                <a:cubicBezTo>
                  <a:pt x="898189" y="1278325"/>
                  <a:pt x="899745" y="1281250"/>
                  <a:pt x="902461" y="1283587"/>
                </a:cubicBezTo>
                <a:cubicBezTo>
                  <a:pt x="904012" y="1284954"/>
                  <a:pt x="905177" y="1285733"/>
                  <a:pt x="907115" y="1286316"/>
                </a:cubicBezTo>
                <a:cubicBezTo>
                  <a:pt x="907310" y="1286512"/>
                  <a:pt x="907697" y="1286512"/>
                  <a:pt x="907893" y="1286708"/>
                </a:cubicBezTo>
                <a:cubicBezTo>
                  <a:pt x="908088" y="1286904"/>
                  <a:pt x="908088" y="1287291"/>
                  <a:pt x="908088" y="1287487"/>
                </a:cubicBezTo>
                <a:cubicBezTo>
                  <a:pt x="907893" y="1289045"/>
                  <a:pt x="908475" y="1289241"/>
                  <a:pt x="907310" y="1289824"/>
                </a:cubicBezTo>
                <a:close/>
                <a:moveTo>
                  <a:pt x="748568" y="1289824"/>
                </a:moveTo>
                <a:cubicBezTo>
                  <a:pt x="754004" y="1292357"/>
                  <a:pt x="757303" y="1297036"/>
                  <a:pt x="757689" y="1302102"/>
                </a:cubicBezTo>
                <a:cubicBezTo>
                  <a:pt x="758467" y="1309902"/>
                  <a:pt x="754004" y="1314576"/>
                  <a:pt x="747794" y="1316722"/>
                </a:cubicBezTo>
                <a:lnTo>
                  <a:pt x="795727" y="1316722"/>
                </a:lnTo>
                <a:lnTo>
                  <a:pt x="795727" y="1256890"/>
                </a:lnTo>
                <a:lnTo>
                  <a:pt x="747794" y="1256890"/>
                </a:lnTo>
                <a:cubicBezTo>
                  <a:pt x="747794" y="1262343"/>
                  <a:pt x="747985" y="1260589"/>
                  <a:pt x="750897" y="1262539"/>
                </a:cubicBezTo>
                <a:cubicBezTo>
                  <a:pt x="754587" y="1264881"/>
                  <a:pt x="758076" y="1269555"/>
                  <a:pt x="757885" y="1274038"/>
                </a:cubicBezTo>
                <a:cubicBezTo>
                  <a:pt x="757689" y="1278325"/>
                  <a:pt x="756138" y="1281250"/>
                  <a:pt x="753422" y="1283587"/>
                </a:cubicBezTo>
                <a:cubicBezTo>
                  <a:pt x="751866" y="1284954"/>
                  <a:pt x="750701" y="1285733"/>
                  <a:pt x="748763" y="1286316"/>
                </a:cubicBezTo>
                <a:cubicBezTo>
                  <a:pt x="748568" y="1286512"/>
                  <a:pt x="748181" y="1286512"/>
                  <a:pt x="747985" y="1286708"/>
                </a:cubicBezTo>
                <a:cubicBezTo>
                  <a:pt x="747794" y="1286904"/>
                  <a:pt x="747794" y="1287291"/>
                  <a:pt x="747794" y="1287487"/>
                </a:cubicBezTo>
                <a:cubicBezTo>
                  <a:pt x="748181" y="1289045"/>
                  <a:pt x="747599" y="1289241"/>
                  <a:pt x="748568" y="1289824"/>
                </a:cubicBezTo>
                <a:close/>
                <a:moveTo>
                  <a:pt x="827163" y="1180101"/>
                </a:moveTo>
                <a:cubicBezTo>
                  <a:pt x="821922" y="1180101"/>
                  <a:pt x="816686" y="1179709"/>
                  <a:pt x="811445" y="1178930"/>
                </a:cubicBezTo>
                <a:lnTo>
                  <a:pt x="811445" y="1332508"/>
                </a:lnTo>
                <a:cubicBezTo>
                  <a:pt x="811445" y="1335237"/>
                  <a:pt x="814743" y="1336016"/>
                  <a:pt x="817269" y="1336991"/>
                </a:cubicBezTo>
                <a:cubicBezTo>
                  <a:pt x="820758" y="1338163"/>
                  <a:pt x="824447" y="1338745"/>
                  <a:pt x="827941" y="1338745"/>
                </a:cubicBezTo>
                <a:cubicBezTo>
                  <a:pt x="831430" y="1338745"/>
                  <a:pt x="835316" y="1338353"/>
                  <a:pt x="838614" y="1336991"/>
                </a:cubicBezTo>
                <a:cubicBezTo>
                  <a:pt x="841134" y="1336016"/>
                  <a:pt x="844433" y="1335433"/>
                  <a:pt x="844433" y="1332508"/>
                </a:cubicBezTo>
                <a:lnTo>
                  <a:pt x="844433" y="1179126"/>
                </a:lnTo>
                <a:cubicBezTo>
                  <a:pt x="839387" y="1179905"/>
                  <a:pt x="834151" y="1180292"/>
                  <a:pt x="828715" y="1180292"/>
                </a:cubicBezTo>
                <a:lnTo>
                  <a:pt x="827163" y="1180292"/>
                </a:lnTo>
                <a:lnTo>
                  <a:pt x="827163" y="1180101"/>
                </a:lnTo>
                <a:close/>
                <a:moveTo>
                  <a:pt x="827941" y="949537"/>
                </a:moveTo>
                <a:lnTo>
                  <a:pt x="813775" y="949537"/>
                </a:lnTo>
                <a:cubicBezTo>
                  <a:pt x="811059" y="949537"/>
                  <a:pt x="811249" y="951095"/>
                  <a:pt x="811445" y="954603"/>
                </a:cubicBezTo>
                <a:cubicBezTo>
                  <a:pt x="816490" y="953824"/>
                  <a:pt x="821732" y="953437"/>
                  <a:pt x="827163" y="953437"/>
                </a:cubicBezTo>
                <a:lnTo>
                  <a:pt x="827941" y="953437"/>
                </a:lnTo>
                <a:lnTo>
                  <a:pt x="828715" y="953437"/>
                </a:lnTo>
                <a:cubicBezTo>
                  <a:pt x="833956" y="953437"/>
                  <a:pt x="839197" y="953824"/>
                  <a:pt x="844433" y="954603"/>
                </a:cubicBezTo>
                <a:cubicBezTo>
                  <a:pt x="844433" y="951095"/>
                  <a:pt x="844824" y="949537"/>
                  <a:pt x="842108" y="949537"/>
                </a:cubicBezTo>
                <a:lnTo>
                  <a:pt x="827941" y="949537"/>
                </a:lnTo>
                <a:close/>
                <a:moveTo>
                  <a:pt x="733432" y="1188871"/>
                </a:moveTo>
                <a:cubicBezTo>
                  <a:pt x="696368" y="1198028"/>
                  <a:pt x="628249" y="1197249"/>
                  <a:pt x="585944" y="1188871"/>
                </a:cubicBezTo>
                <a:cubicBezTo>
                  <a:pt x="601662" y="1210502"/>
                  <a:pt x="631547" y="1224534"/>
                  <a:pt x="658330" y="1224534"/>
                </a:cubicBezTo>
                <a:cubicBezTo>
                  <a:pt x="688797" y="1224534"/>
                  <a:pt x="720625" y="1210698"/>
                  <a:pt x="733432" y="1188871"/>
                </a:cubicBezTo>
                <a:close/>
                <a:moveTo>
                  <a:pt x="647657" y="1188675"/>
                </a:moveTo>
                <a:cubicBezTo>
                  <a:pt x="642808" y="1189067"/>
                  <a:pt x="583424" y="1186921"/>
                  <a:pt x="584393" y="1181267"/>
                </a:cubicBezTo>
                <a:cubicBezTo>
                  <a:pt x="584780" y="1176593"/>
                  <a:pt x="622622" y="1173864"/>
                  <a:pt x="648044" y="1173864"/>
                </a:cubicBezTo>
                <a:cubicBezTo>
                  <a:pt x="647853" y="1178151"/>
                  <a:pt x="647853" y="1183800"/>
                  <a:pt x="647657" y="1188675"/>
                </a:cubicBezTo>
                <a:close/>
                <a:moveTo>
                  <a:pt x="671528" y="1188675"/>
                </a:moveTo>
                <a:cubicBezTo>
                  <a:pt x="676378" y="1189067"/>
                  <a:pt x="737699" y="1186921"/>
                  <a:pt x="736730" y="1181267"/>
                </a:cubicBezTo>
                <a:cubicBezTo>
                  <a:pt x="736343" y="1176593"/>
                  <a:pt x="696559" y="1173864"/>
                  <a:pt x="671136" y="1173864"/>
                </a:cubicBezTo>
                <a:cubicBezTo>
                  <a:pt x="671136" y="1178151"/>
                  <a:pt x="671332" y="1183800"/>
                  <a:pt x="671528" y="1188675"/>
                </a:cubicBezTo>
                <a:close/>
                <a:moveTo>
                  <a:pt x="664540" y="950316"/>
                </a:moveTo>
                <a:lnTo>
                  <a:pt x="703742" y="1167627"/>
                </a:lnTo>
                <a:cubicBezTo>
                  <a:pt x="702964" y="1167627"/>
                  <a:pt x="702186" y="1167431"/>
                  <a:pt x="701413" y="1167431"/>
                </a:cubicBezTo>
                <a:lnTo>
                  <a:pt x="667647" y="999041"/>
                </a:lnTo>
                <a:lnTo>
                  <a:pt x="664540" y="950316"/>
                </a:lnTo>
                <a:close/>
                <a:moveTo>
                  <a:pt x="653867" y="950316"/>
                </a:moveTo>
                <a:lnTo>
                  <a:pt x="614665" y="1167823"/>
                </a:lnTo>
                <a:lnTo>
                  <a:pt x="616994" y="1167431"/>
                </a:lnTo>
                <a:lnTo>
                  <a:pt x="650955" y="997674"/>
                </a:lnTo>
                <a:lnTo>
                  <a:pt x="653867" y="950316"/>
                </a:lnTo>
                <a:close/>
                <a:moveTo>
                  <a:pt x="654645" y="1188675"/>
                </a:moveTo>
                <a:lnTo>
                  <a:pt x="664927" y="1188675"/>
                </a:lnTo>
                <a:lnTo>
                  <a:pt x="659495" y="930243"/>
                </a:lnTo>
                <a:lnTo>
                  <a:pt x="654645" y="1188675"/>
                </a:lnTo>
                <a:close/>
                <a:moveTo>
                  <a:pt x="991534" y="950316"/>
                </a:moveTo>
                <a:lnTo>
                  <a:pt x="952331" y="1167627"/>
                </a:lnTo>
                <a:cubicBezTo>
                  <a:pt x="953109" y="1167627"/>
                  <a:pt x="953888" y="1167431"/>
                  <a:pt x="954661" y="1167431"/>
                </a:cubicBezTo>
                <a:lnTo>
                  <a:pt x="988431" y="999041"/>
                </a:lnTo>
                <a:lnTo>
                  <a:pt x="991534" y="950316"/>
                </a:lnTo>
                <a:close/>
                <a:moveTo>
                  <a:pt x="984546" y="1188675"/>
                </a:moveTo>
                <a:cubicBezTo>
                  <a:pt x="979696" y="1189067"/>
                  <a:pt x="918375" y="1186921"/>
                  <a:pt x="919344" y="1181267"/>
                </a:cubicBezTo>
                <a:cubicBezTo>
                  <a:pt x="919730" y="1176593"/>
                  <a:pt x="959515" y="1173864"/>
                  <a:pt x="984937" y="1173864"/>
                </a:cubicBezTo>
                <a:cubicBezTo>
                  <a:pt x="984741" y="1178151"/>
                  <a:pt x="984741" y="1183800"/>
                  <a:pt x="984546" y="1188675"/>
                </a:cubicBezTo>
                <a:close/>
                <a:moveTo>
                  <a:pt x="1008417" y="1188675"/>
                </a:moveTo>
                <a:cubicBezTo>
                  <a:pt x="1013266" y="1189067"/>
                  <a:pt x="1072650" y="1186921"/>
                  <a:pt x="1071681" y="1181267"/>
                </a:cubicBezTo>
                <a:cubicBezTo>
                  <a:pt x="1071294" y="1176593"/>
                  <a:pt x="1033452" y="1173864"/>
                  <a:pt x="1008030" y="1173864"/>
                </a:cubicBezTo>
                <a:cubicBezTo>
                  <a:pt x="1008221" y="1178151"/>
                  <a:pt x="1008221" y="1183800"/>
                  <a:pt x="1008417" y="1188675"/>
                </a:cubicBezTo>
                <a:close/>
                <a:moveTo>
                  <a:pt x="1002207" y="950316"/>
                </a:moveTo>
                <a:lnTo>
                  <a:pt x="1041409" y="1167823"/>
                </a:lnTo>
                <a:lnTo>
                  <a:pt x="1039080" y="1167431"/>
                </a:lnTo>
                <a:lnTo>
                  <a:pt x="1005118" y="997674"/>
                </a:lnTo>
                <a:lnTo>
                  <a:pt x="1002207" y="950316"/>
                </a:lnTo>
                <a:close/>
                <a:moveTo>
                  <a:pt x="1001429" y="1188675"/>
                </a:moveTo>
                <a:lnTo>
                  <a:pt x="991147" y="1188675"/>
                </a:lnTo>
                <a:lnTo>
                  <a:pt x="996579" y="930243"/>
                </a:lnTo>
                <a:lnTo>
                  <a:pt x="1001429" y="1188675"/>
                </a:lnTo>
                <a:close/>
                <a:moveTo>
                  <a:pt x="922642" y="1188871"/>
                </a:moveTo>
                <a:cubicBezTo>
                  <a:pt x="959706" y="1198028"/>
                  <a:pt x="1027825" y="1197249"/>
                  <a:pt x="1070130" y="1188871"/>
                </a:cubicBezTo>
                <a:cubicBezTo>
                  <a:pt x="1054411" y="1210502"/>
                  <a:pt x="1024526" y="1224534"/>
                  <a:pt x="997744" y="1224534"/>
                </a:cubicBezTo>
                <a:cubicBezTo>
                  <a:pt x="967081" y="1224534"/>
                  <a:pt x="935448" y="1210698"/>
                  <a:pt x="922642" y="1188871"/>
                </a:cubicBezTo>
                <a:close/>
                <a:moveTo>
                  <a:pt x="827941" y="849357"/>
                </a:moveTo>
                <a:cubicBezTo>
                  <a:pt x="822896" y="849357"/>
                  <a:pt x="818820" y="853453"/>
                  <a:pt x="818820" y="858519"/>
                </a:cubicBezTo>
                <a:cubicBezTo>
                  <a:pt x="818820" y="863585"/>
                  <a:pt x="822896" y="867681"/>
                  <a:pt x="827941" y="867681"/>
                </a:cubicBezTo>
                <a:cubicBezTo>
                  <a:pt x="832987" y="867681"/>
                  <a:pt x="837063" y="863585"/>
                  <a:pt x="837063" y="858519"/>
                </a:cubicBezTo>
                <a:cubicBezTo>
                  <a:pt x="837063" y="853453"/>
                  <a:pt x="832987" y="849357"/>
                  <a:pt x="827941" y="849357"/>
                </a:cubicBezTo>
                <a:close/>
                <a:moveTo>
                  <a:pt x="827941" y="813890"/>
                </a:moveTo>
                <a:cubicBezTo>
                  <a:pt x="822896" y="813890"/>
                  <a:pt x="818820" y="817981"/>
                  <a:pt x="818820" y="823047"/>
                </a:cubicBezTo>
                <a:cubicBezTo>
                  <a:pt x="818820" y="828118"/>
                  <a:pt x="822896" y="832209"/>
                  <a:pt x="827941" y="832209"/>
                </a:cubicBezTo>
                <a:cubicBezTo>
                  <a:pt x="832987" y="832209"/>
                  <a:pt x="837063" y="828118"/>
                  <a:pt x="837063" y="823047"/>
                </a:cubicBezTo>
                <a:cubicBezTo>
                  <a:pt x="837063" y="818177"/>
                  <a:pt x="832987" y="813890"/>
                  <a:pt x="827941" y="813890"/>
                </a:cubicBezTo>
                <a:close/>
                <a:moveTo>
                  <a:pt x="817459" y="796933"/>
                </a:moveTo>
                <a:cubicBezTo>
                  <a:pt x="816490" y="796350"/>
                  <a:pt x="815130" y="796541"/>
                  <a:pt x="814357" y="797908"/>
                </a:cubicBezTo>
                <a:cubicBezTo>
                  <a:pt x="813965" y="798491"/>
                  <a:pt x="813383" y="799074"/>
                  <a:pt x="810863" y="799074"/>
                </a:cubicBezTo>
                <a:cubicBezTo>
                  <a:pt x="812028" y="800637"/>
                  <a:pt x="814161" y="802391"/>
                  <a:pt x="816295" y="801999"/>
                </a:cubicBezTo>
                <a:cubicBezTo>
                  <a:pt x="819011" y="801612"/>
                  <a:pt x="819789" y="798104"/>
                  <a:pt x="817459" y="796933"/>
                </a:cubicBezTo>
                <a:close/>
                <a:moveTo>
                  <a:pt x="838614" y="796933"/>
                </a:moveTo>
                <a:cubicBezTo>
                  <a:pt x="839583" y="796350"/>
                  <a:pt x="840944" y="796541"/>
                  <a:pt x="841717" y="797908"/>
                </a:cubicBezTo>
                <a:cubicBezTo>
                  <a:pt x="842108" y="798491"/>
                  <a:pt x="842691" y="799074"/>
                  <a:pt x="845211" y="799074"/>
                </a:cubicBezTo>
                <a:cubicBezTo>
                  <a:pt x="844046" y="800637"/>
                  <a:pt x="841913" y="802391"/>
                  <a:pt x="839779" y="801999"/>
                </a:cubicBezTo>
                <a:cubicBezTo>
                  <a:pt x="837063" y="801612"/>
                  <a:pt x="836285" y="798104"/>
                  <a:pt x="838614" y="796933"/>
                </a:cubicBezTo>
                <a:close/>
                <a:moveTo>
                  <a:pt x="827941" y="780951"/>
                </a:moveTo>
                <a:cubicBezTo>
                  <a:pt x="825416" y="780951"/>
                  <a:pt x="820175" y="780559"/>
                  <a:pt x="815522" y="781730"/>
                </a:cubicBezTo>
                <a:cubicBezTo>
                  <a:pt x="812028" y="782509"/>
                  <a:pt x="808920" y="784459"/>
                  <a:pt x="807565" y="785821"/>
                </a:cubicBezTo>
                <a:cubicBezTo>
                  <a:pt x="805431" y="788163"/>
                  <a:pt x="804071" y="790892"/>
                  <a:pt x="804071" y="794983"/>
                </a:cubicBezTo>
                <a:lnTo>
                  <a:pt x="808534" y="797908"/>
                </a:lnTo>
                <a:cubicBezTo>
                  <a:pt x="806204" y="787188"/>
                  <a:pt x="813383" y="783097"/>
                  <a:pt x="819402" y="782122"/>
                </a:cubicBezTo>
                <a:cubicBezTo>
                  <a:pt x="822314" y="781730"/>
                  <a:pt x="825226" y="781343"/>
                  <a:pt x="827746" y="781343"/>
                </a:cubicBezTo>
                <a:cubicBezTo>
                  <a:pt x="830271" y="781343"/>
                  <a:pt x="833373" y="781730"/>
                  <a:pt x="836089" y="782122"/>
                </a:cubicBezTo>
                <a:cubicBezTo>
                  <a:pt x="842299" y="783097"/>
                  <a:pt x="849287" y="787188"/>
                  <a:pt x="846958" y="797908"/>
                </a:cubicBezTo>
                <a:lnTo>
                  <a:pt x="851421" y="794983"/>
                </a:lnTo>
                <a:cubicBezTo>
                  <a:pt x="851421" y="790892"/>
                  <a:pt x="850065" y="787967"/>
                  <a:pt x="847927" y="785821"/>
                </a:cubicBezTo>
                <a:cubicBezTo>
                  <a:pt x="846571" y="784263"/>
                  <a:pt x="843464" y="782509"/>
                  <a:pt x="839970" y="781730"/>
                </a:cubicBezTo>
                <a:cubicBezTo>
                  <a:pt x="835898" y="780559"/>
                  <a:pt x="830462" y="780951"/>
                  <a:pt x="827941" y="780951"/>
                </a:cubicBezTo>
                <a:close/>
                <a:moveTo>
                  <a:pt x="827941" y="788163"/>
                </a:moveTo>
                <a:cubicBezTo>
                  <a:pt x="823669" y="788163"/>
                  <a:pt x="819206" y="788942"/>
                  <a:pt x="819206" y="790304"/>
                </a:cubicBezTo>
                <a:cubicBezTo>
                  <a:pt x="819206" y="790696"/>
                  <a:pt x="819402" y="791279"/>
                  <a:pt x="819984" y="791279"/>
                </a:cubicBezTo>
                <a:cubicBezTo>
                  <a:pt x="830271" y="794596"/>
                  <a:pt x="823087" y="806482"/>
                  <a:pt x="822505" y="807457"/>
                </a:cubicBezTo>
                <a:cubicBezTo>
                  <a:pt x="824252" y="806874"/>
                  <a:pt x="825999" y="806482"/>
                  <a:pt x="827941" y="806482"/>
                </a:cubicBezTo>
                <a:cubicBezTo>
                  <a:pt x="829879" y="806482"/>
                  <a:pt x="831626" y="806874"/>
                  <a:pt x="833373" y="807457"/>
                </a:cubicBezTo>
                <a:cubicBezTo>
                  <a:pt x="832791" y="806482"/>
                  <a:pt x="825612" y="794596"/>
                  <a:pt x="835898" y="791279"/>
                </a:cubicBezTo>
                <a:cubicBezTo>
                  <a:pt x="836481" y="791088"/>
                  <a:pt x="836867" y="790696"/>
                  <a:pt x="836672" y="790304"/>
                </a:cubicBezTo>
                <a:cubicBezTo>
                  <a:pt x="836672" y="788942"/>
                  <a:pt x="832404" y="788163"/>
                  <a:pt x="827941" y="788163"/>
                </a:cubicBezTo>
                <a:close/>
                <a:moveTo>
                  <a:pt x="827941" y="874893"/>
                </a:moveTo>
                <a:lnTo>
                  <a:pt x="827550" y="874893"/>
                </a:lnTo>
                <a:cubicBezTo>
                  <a:pt x="824834" y="874893"/>
                  <a:pt x="822118" y="874109"/>
                  <a:pt x="819789" y="872943"/>
                </a:cubicBezTo>
                <a:cubicBezTo>
                  <a:pt x="819016" y="872747"/>
                  <a:pt x="818433" y="872943"/>
                  <a:pt x="817655" y="873526"/>
                </a:cubicBezTo>
                <a:cubicBezTo>
                  <a:pt x="815712" y="875280"/>
                  <a:pt x="810667" y="879763"/>
                  <a:pt x="807173" y="881321"/>
                </a:cubicBezTo>
                <a:cubicBezTo>
                  <a:pt x="806204" y="881713"/>
                  <a:pt x="806400" y="882492"/>
                  <a:pt x="806400" y="882879"/>
                </a:cubicBezTo>
                <a:cubicBezTo>
                  <a:pt x="806400" y="883663"/>
                  <a:pt x="806591" y="884050"/>
                  <a:pt x="807755" y="884638"/>
                </a:cubicBezTo>
                <a:cubicBezTo>
                  <a:pt x="811641" y="886196"/>
                  <a:pt x="813965" y="889704"/>
                  <a:pt x="816877" y="892237"/>
                </a:cubicBezTo>
                <a:cubicBezTo>
                  <a:pt x="819593" y="894770"/>
                  <a:pt x="820758" y="892433"/>
                  <a:pt x="822700" y="889900"/>
                </a:cubicBezTo>
                <a:cubicBezTo>
                  <a:pt x="824447" y="887362"/>
                  <a:pt x="825999" y="885417"/>
                  <a:pt x="828132" y="885608"/>
                </a:cubicBezTo>
                <a:cubicBezTo>
                  <a:pt x="830271" y="885417"/>
                  <a:pt x="831626" y="887362"/>
                  <a:pt x="833569" y="889900"/>
                </a:cubicBezTo>
                <a:cubicBezTo>
                  <a:pt x="835507" y="892624"/>
                  <a:pt x="836672" y="894770"/>
                  <a:pt x="839387" y="892237"/>
                </a:cubicBezTo>
                <a:cubicBezTo>
                  <a:pt x="842299" y="889704"/>
                  <a:pt x="844433" y="886196"/>
                  <a:pt x="848509" y="884638"/>
                </a:cubicBezTo>
                <a:cubicBezTo>
                  <a:pt x="849674" y="884246"/>
                  <a:pt x="849870" y="883663"/>
                  <a:pt x="849870" y="882879"/>
                </a:cubicBezTo>
                <a:cubicBezTo>
                  <a:pt x="849870" y="882296"/>
                  <a:pt x="850065" y="881713"/>
                  <a:pt x="849091" y="881321"/>
                </a:cubicBezTo>
                <a:cubicBezTo>
                  <a:pt x="845597" y="879763"/>
                  <a:pt x="840552" y="875280"/>
                  <a:pt x="838614" y="873526"/>
                </a:cubicBezTo>
                <a:cubicBezTo>
                  <a:pt x="837836" y="872747"/>
                  <a:pt x="837254" y="872747"/>
                  <a:pt x="836481" y="872943"/>
                </a:cubicBezTo>
                <a:cubicBezTo>
                  <a:pt x="834151" y="874109"/>
                  <a:pt x="831626" y="874893"/>
                  <a:pt x="828715" y="874893"/>
                </a:cubicBezTo>
                <a:lnTo>
                  <a:pt x="827941" y="874893"/>
                </a:lnTo>
                <a:close/>
                <a:moveTo>
                  <a:pt x="810085" y="904907"/>
                </a:moveTo>
                <a:cubicBezTo>
                  <a:pt x="815130" y="900615"/>
                  <a:pt x="812414" y="896524"/>
                  <a:pt x="806982" y="892624"/>
                </a:cubicBezTo>
                <a:cubicBezTo>
                  <a:pt x="797665" y="886196"/>
                  <a:pt x="784276" y="889116"/>
                  <a:pt x="782529" y="896720"/>
                </a:cubicBezTo>
                <a:cubicBezTo>
                  <a:pt x="791455" y="895162"/>
                  <a:pt x="797474" y="894770"/>
                  <a:pt x="805039" y="902565"/>
                </a:cubicBezTo>
                <a:cubicBezTo>
                  <a:pt x="806204" y="903736"/>
                  <a:pt x="806400" y="904319"/>
                  <a:pt x="806786" y="904711"/>
                </a:cubicBezTo>
                <a:cubicBezTo>
                  <a:pt x="808147" y="906661"/>
                  <a:pt x="808729" y="906269"/>
                  <a:pt x="810085" y="904907"/>
                </a:cubicBezTo>
                <a:close/>
                <a:moveTo>
                  <a:pt x="813383" y="811357"/>
                </a:moveTo>
                <a:cubicBezTo>
                  <a:pt x="807951" y="805120"/>
                  <a:pt x="793398" y="797712"/>
                  <a:pt x="785441" y="796350"/>
                </a:cubicBezTo>
                <a:cubicBezTo>
                  <a:pt x="761183" y="792450"/>
                  <a:pt x="731881" y="798295"/>
                  <a:pt x="718878" y="820127"/>
                </a:cubicBezTo>
                <a:cubicBezTo>
                  <a:pt x="708205" y="838054"/>
                  <a:pt x="713441" y="858132"/>
                  <a:pt x="730329" y="870993"/>
                </a:cubicBezTo>
                <a:cubicBezTo>
                  <a:pt x="740028" y="878401"/>
                  <a:pt x="752448" y="882492"/>
                  <a:pt x="765260" y="883271"/>
                </a:cubicBezTo>
                <a:cubicBezTo>
                  <a:pt x="776319" y="884050"/>
                  <a:pt x="787770" y="882296"/>
                  <a:pt x="797474" y="878009"/>
                </a:cubicBezTo>
                <a:cubicBezTo>
                  <a:pt x="801937" y="876059"/>
                  <a:pt x="812414" y="871189"/>
                  <a:pt x="812996" y="865927"/>
                </a:cubicBezTo>
                <a:cubicBezTo>
                  <a:pt x="808534" y="868847"/>
                  <a:pt x="799608" y="874893"/>
                  <a:pt x="790682" y="876451"/>
                </a:cubicBezTo>
                <a:cubicBezTo>
                  <a:pt x="774964" y="879371"/>
                  <a:pt x="756138" y="878009"/>
                  <a:pt x="743718" y="866902"/>
                </a:cubicBezTo>
                <a:cubicBezTo>
                  <a:pt x="730520" y="855011"/>
                  <a:pt x="729355" y="832792"/>
                  <a:pt x="739838" y="818956"/>
                </a:cubicBezTo>
                <a:cubicBezTo>
                  <a:pt x="750315" y="805120"/>
                  <a:pt x="768171" y="800049"/>
                  <a:pt x="784858" y="801999"/>
                </a:cubicBezTo>
                <a:cubicBezTo>
                  <a:pt x="793398" y="802974"/>
                  <a:pt x="805039" y="805703"/>
                  <a:pt x="810863" y="812327"/>
                </a:cubicBezTo>
                <a:cubicBezTo>
                  <a:pt x="812223" y="814277"/>
                  <a:pt x="814939" y="813498"/>
                  <a:pt x="813383" y="811357"/>
                </a:cubicBezTo>
                <a:close/>
                <a:moveTo>
                  <a:pt x="845793" y="904907"/>
                </a:moveTo>
                <a:cubicBezTo>
                  <a:pt x="840748" y="900615"/>
                  <a:pt x="843464" y="896524"/>
                  <a:pt x="848901" y="892624"/>
                </a:cubicBezTo>
                <a:cubicBezTo>
                  <a:pt x="858213" y="886196"/>
                  <a:pt x="871602" y="889116"/>
                  <a:pt x="873349" y="896720"/>
                </a:cubicBezTo>
                <a:cubicBezTo>
                  <a:pt x="864423" y="895162"/>
                  <a:pt x="858409" y="894770"/>
                  <a:pt x="850838" y="902565"/>
                </a:cubicBezTo>
                <a:cubicBezTo>
                  <a:pt x="849674" y="903736"/>
                  <a:pt x="849483" y="904319"/>
                  <a:pt x="849091" y="904711"/>
                </a:cubicBezTo>
                <a:cubicBezTo>
                  <a:pt x="847927" y="906661"/>
                  <a:pt x="847344" y="906269"/>
                  <a:pt x="845793" y="904907"/>
                </a:cubicBezTo>
                <a:close/>
                <a:moveTo>
                  <a:pt x="842691" y="811357"/>
                </a:moveTo>
                <a:cubicBezTo>
                  <a:pt x="848123" y="805120"/>
                  <a:pt x="862676" y="797712"/>
                  <a:pt x="870633" y="796350"/>
                </a:cubicBezTo>
                <a:cubicBezTo>
                  <a:pt x="894890" y="792450"/>
                  <a:pt x="924193" y="798295"/>
                  <a:pt x="937195" y="820127"/>
                </a:cubicBezTo>
                <a:cubicBezTo>
                  <a:pt x="947868" y="838054"/>
                  <a:pt x="942632" y="858132"/>
                  <a:pt x="925744" y="870993"/>
                </a:cubicBezTo>
                <a:cubicBezTo>
                  <a:pt x="916045" y="878401"/>
                  <a:pt x="903626" y="882492"/>
                  <a:pt x="890814" y="883271"/>
                </a:cubicBezTo>
                <a:cubicBezTo>
                  <a:pt x="879755" y="884050"/>
                  <a:pt x="868304" y="882296"/>
                  <a:pt x="858600" y="878009"/>
                </a:cubicBezTo>
                <a:cubicBezTo>
                  <a:pt x="854137" y="876059"/>
                  <a:pt x="843660" y="871189"/>
                  <a:pt x="843077" y="865927"/>
                </a:cubicBezTo>
                <a:cubicBezTo>
                  <a:pt x="847540" y="868847"/>
                  <a:pt x="856466" y="874893"/>
                  <a:pt x="865392" y="876451"/>
                </a:cubicBezTo>
                <a:cubicBezTo>
                  <a:pt x="881115" y="879371"/>
                  <a:pt x="899936" y="878009"/>
                  <a:pt x="912356" y="866902"/>
                </a:cubicBezTo>
                <a:cubicBezTo>
                  <a:pt x="925554" y="855011"/>
                  <a:pt x="926718" y="832792"/>
                  <a:pt x="916236" y="818956"/>
                </a:cubicBezTo>
                <a:cubicBezTo>
                  <a:pt x="905759" y="805120"/>
                  <a:pt x="887907" y="800049"/>
                  <a:pt x="871215" y="801999"/>
                </a:cubicBezTo>
                <a:cubicBezTo>
                  <a:pt x="862676" y="802974"/>
                  <a:pt x="851034" y="805703"/>
                  <a:pt x="845211" y="812327"/>
                </a:cubicBezTo>
                <a:cubicBezTo>
                  <a:pt x="843660" y="814277"/>
                  <a:pt x="840944" y="813498"/>
                  <a:pt x="842691" y="811357"/>
                </a:cubicBezTo>
                <a:close/>
                <a:moveTo>
                  <a:pt x="827941" y="895162"/>
                </a:moveTo>
                <a:cubicBezTo>
                  <a:pt x="824643" y="897695"/>
                  <a:pt x="809116" y="920301"/>
                  <a:pt x="806786" y="920301"/>
                </a:cubicBezTo>
                <a:cubicBezTo>
                  <a:pt x="803292" y="920301"/>
                  <a:pt x="800577" y="917964"/>
                  <a:pt x="797474" y="917185"/>
                </a:cubicBezTo>
                <a:cubicBezTo>
                  <a:pt x="768362" y="908606"/>
                  <a:pt x="723537" y="910752"/>
                  <a:pt x="695976" y="926343"/>
                </a:cubicBezTo>
                <a:cubicBezTo>
                  <a:pt x="688993" y="930243"/>
                  <a:pt x="691513" y="932384"/>
                  <a:pt x="681619" y="924981"/>
                </a:cubicBezTo>
                <a:cubicBezTo>
                  <a:pt x="678903" y="922834"/>
                  <a:pt x="676182" y="921277"/>
                  <a:pt x="673466" y="919718"/>
                </a:cubicBezTo>
                <a:cubicBezTo>
                  <a:pt x="654254" y="908606"/>
                  <a:pt x="640087" y="910169"/>
                  <a:pt x="631547" y="915235"/>
                </a:cubicBezTo>
                <a:cubicBezTo>
                  <a:pt x="620488" y="921668"/>
                  <a:pt x="615443" y="936088"/>
                  <a:pt x="629805" y="940767"/>
                </a:cubicBezTo>
                <a:cubicBezTo>
                  <a:pt x="635820" y="942129"/>
                  <a:pt x="641643" y="941742"/>
                  <a:pt x="648435" y="941742"/>
                </a:cubicBezTo>
                <a:cubicBezTo>
                  <a:pt x="653867" y="941742"/>
                  <a:pt x="646492" y="924392"/>
                  <a:pt x="659299" y="923227"/>
                </a:cubicBezTo>
                <a:cubicBezTo>
                  <a:pt x="664153" y="922834"/>
                  <a:pt x="669003" y="927710"/>
                  <a:pt x="668616" y="933751"/>
                </a:cubicBezTo>
                <a:lnTo>
                  <a:pt x="668616" y="941546"/>
                </a:lnTo>
                <a:lnTo>
                  <a:pt x="827941" y="941546"/>
                </a:lnTo>
                <a:lnTo>
                  <a:pt x="987267" y="941546"/>
                </a:lnTo>
                <a:lnTo>
                  <a:pt x="987267" y="933751"/>
                </a:lnTo>
                <a:cubicBezTo>
                  <a:pt x="986875" y="927514"/>
                  <a:pt x="991730" y="922638"/>
                  <a:pt x="996579" y="923227"/>
                </a:cubicBezTo>
                <a:cubicBezTo>
                  <a:pt x="1009385" y="924392"/>
                  <a:pt x="1002011" y="941742"/>
                  <a:pt x="1007448" y="941742"/>
                </a:cubicBezTo>
                <a:cubicBezTo>
                  <a:pt x="1014240" y="941742"/>
                  <a:pt x="1020058" y="942129"/>
                  <a:pt x="1026078" y="940767"/>
                </a:cubicBezTo>
                <a:cubicBezTo>
                  <a:pt x="1040435" y="936088"/>
                  <a:pt x="1035199" y="921859"/>
                  <a:pt x="1024331" y="915235"/>
                </a:cubicBezTo>
                <a:cubicBezTo>
                  <a:pt x="1015791" y="910169"/>
                  <a:pt x="1001624" y="908606"/>
                  <a:pt x="982412" y="919718"/>
                </a:cubicBezTo>
                <a:cubicBezTo>
                  <a:pt x="979696" y="921277"/>
                  <a:pt x="976980" y="922834"/>
                  <a:pt x="974264" y="924981"/>
                </a:cubicBezTo>
                <a:cubicBezTo>
                  <a:pt x="964365" y="932580"/>
                  <a:pt x="967081" y="930439"/>
                  <a:pt x="959902" y="926343"/>
                </a:cubicBezTo>
                <a:cubicBezTo>
                  <a:pt x="932346" y="910752"/>
                  <a:pt x="887325" y="908802"/>
                  <a:pt x="858409" y="917185"/>
                </a:cubicBezTo>
                <a:cubicBezTo>
                  <a:pt x="855301" y="918160"/>
                  <a:pt x="852390" y="920301"/>
                  <a:pt x="849091" y="920301"/>
                </a:cubicBezTo>
                <a:cubicBezTo>
                  <a:pt x="846762" y="920498"/>
                  <a:pt x="831430" y="897695"/>
                  <a:pt x="827941" y="895162"/>
                </a:cubicBezTo>
                <a:close/>
                <a:moveTo>
                  <a:pt x="827941" y="960644"/>
                </a:moveTo>
                <a:cubicBezTo>
                  <a:pt x="886351" y="960644"/>
                  <a:pt x="933701" y="1008198"/>
                  <a:pt x="933701" y="1066864"/>
                </a:cubicBezTo>
                <a:cubicBezTo>
                  <a:pt x="933701" y="1125530"/>
                  <a:pt x="886351" y="1173085"/>
                  <a:pt x="827941" y="1173085"/>
                </a:cubicBezTo>
                <a:cubicBezTo>
                  <a:pt x="769527" y="1173085"/>
                  <a:pt x="722177" y="1125530"/>
                  <a:pt x="722177" y="1066864"/>
                </a:cubicBezTo>
                <a:cubicBezTo>
                  <a:pt x="722177" y="1008394"/>
                  <a:pt x="769527" y="960644"/>
                  <a:pt x="827941" y="960644"/>
                </a:cubicBezTo>
                <a:close/>
                <a:moveTo>
                  <a:pt x="827941" y="1345565"/>
                </a:moveTo>
                <a:cubicBezTo>
                  <a:pt x="823865" y="1345565"/>
                  <a:pt x="819789" y="1344983"/>
                  <a:pt x="815712" y="1344008"/>
                </a:cubicBezTo>
                <a:cubicBezTo>
                  <a:pt x="812414" y="1343229"/>
                  <a:pt x="809894" y="1342057"/>
                  <a:pt x="807369" y="1340499"/>
                </a:cubicBezTo>
                <a:cubicBezTo>
                  <a:pt x="803684" y="1337574"/>
                  <a:pt x="804266" y="1339328"/>
                  <a:pt x="804457" y="1312822"/>
                </a:cubicBezTo>
                <a:lnTo>
                  <a:pt x="803684" y="1312822"/>
                </a:lnTo>
                <a:cubicBezTo>
                  <a:pt x="803488" y="1316139"/>
                  <a:pt x="803684" y="1320426"/>
                  <a:pt x="802710" y="1322959"/>
                </a:cubicBezTo>
                <a:cubicBezTo>
                  <a:pt x="801741" y="1325296"/>
                  <a:pt x="799025" y="1325100"/>
                  <a:pt x="796892" y="1325100"/>
                </a:cubicBezTo>
                <a:cubicBezTo>
                  <a:pt x="788739" y="1325688"/>
                  <a:pt x="754973" y="1326271"/>
                  <a:pt x="744105" y="1324909"/>
                </a:cubicBezTo>
                <a:cubicBezTo>
                  <a:pt x="740806" y="1324517"/>
                  <a:pt x="740420" y="1324713"/>
                  <a:pt x="740224" y="1321205"/>
                </a:cubicBezTo>
                <a:cubicBezTo>
                  <a:pt x="740028" y="1319255"/>
                  <a:pt x="740224" y="1316722"/>
                  <a:pt x="740224" y="1314968"/>
                </a:cubicBezTo>
                <a:cubicBezTo>
                  <a:pt x="740224" y="1304640"/>
                  <a:pt x="750510" y="1312435"/>
                  <a:pt x="750510" y="1303077"/>
                </a:cubicBezTo>
                <a:cubicBezTo>
                  <a:pt x="750510" y="1294503"/>
                  <a:pt x="741193" y="1298403"/>
                  <a:pt x="741193" y="1292749"/>
                </a:cubicBezTo>
                <a:cubicBezTo>
                  <a:pt x="741193" y="1279888"/>
                  <a:pt x="739446" y="1282617"/>
                  <a:pt x="746630" y="1279300"/>
                </a:cubicBezTo>
                <a:cubicBezTo>
                  <a:pt x="753031" y="1276571"/>
                  <a:pt x="750897" y="1269364"/>
                  <a:pt x="745074" y="1267414"/>
                </a:cubicBezTo>
                <a:cubicBezTo>
                  <a:pt x="739255" y="1265464"/>
                  <a:pt x="740224" y="1262152"/>
                  <a:pt x="740224" y="1256498"/>
                </a:cubicBezTo>
                <a:cubicBezTo>
                  <a:pt x="740224" y="1250849"/>
                  <a:pt x="740028" y="1249482"/>
                  <a:pt x="743136" y="1249482"/>
                </a:cubicBezTo>
                <a:lnTo>
                  <a:pt x="799803" y="1249482"/>
                </a:lnTo>
                <a:cubicBezTo>
                  <a:pt x="802710" y="1249482"/>
                  <a:pt x="803684" y="1252015"/>
                  <a:pt x="803875" y="1254357"/>
                </a:cubicBezTo>
                <a:lnTo>
                  <a:pt x="804457" y="1263710"/>
                </a:lnTo>
                <a:cubicBezTo>
                  <a:pt x="804457" y="1257081"/>
                  <a:pt x="805235" y="1191012"/>
                  <a:pt x="804457" y="1177759"/>
                </a:cubicBezTo>
                <a:cubicBezTo>
                  <a:pt x="753031" y="1167235"/>
                  <a:pt x="714220" y="1121434"/>
                  <a:pt x="714220" y="1066668"/>
                </a:cubicBezTo>
                <a:cubicBezTo>
                  <a:pt x="714220" y="1011902"/>
                  <a:pt x="752840" y="966298"/>
                  <a:pt x="804071" y="955774"/>
                </a:cubicBezTo>
                <a:cubicBezTo>
                  <a:pt x="804457" y="954407"/>
                  <a:pt x="804266" y="952462"/>
                  <a:pt x="804266" y="949341"/>
                </a:cubicBezTo>
                <a:lnTo>
                  <a:pt x="674048" y="949341"/>
                </a:lnTo>
                <a:cubicBezTo>
                  <a:pt x="670946" y="949341"/>
                  <a:pt x="671915" y="951291"/>
                  <a:pt x="672497" y="954020"/>
                </a:cubicBezTo>
                <a:cubicBezTo>
                  <a:pt x="680454" y="999041"/>
                  <a:pt x="711117" y="1167627"/>
                  <a:pt x="711699" y="1168210"/>
                </a:cubicBezTo>
                <a:cubicBezTo>
                  <a:pt x="714802" y="1168602"/>
                  <a:pt x="717327" y="1169185"/>
                  <a:pt x="719651" y="1169381"/>
                </a:cubicBezTo>
                <a:cubicBezTo>
                  <a:pt x="736343" y="1172306"/>
                  <a:pt x="744687" y="1176005"/>
                  <a:pt x="745074" y="1180292"/>
                </a:cubicBezTo>
                <a:cubicBezTo>
                  <a:pt x="745074" y="1181076"/>
                  <a:pt x="744883" y="1181855"/>
                  <a:pt x="744687" y="1182830"/>
                </a:cubicBezTo>
                <a:cubicBezTo>
                  <a:pt x="735565" y="1209140"/>
                  <a:pt x="696950" y="1230771"/>
                  <a:pt x="657165" y="1230384"/>
                </a:cubicBezTo>
                <a:cubicBezTo>
                  <a:pt x="619710" y="1229992"/>
                  <a:pt x="593515" y="1209723"/>
                  <a:pt x="577987" y="1187700"/>
                </a:cubicBezTo>
                <a:cubicBezTo>
                  <a:pt x="575854" y="1184775"/>
                  <a:pt x="574107" y="1182438"/>
                  <a:pt x="574498" y="1180101"/>
                </a:cubicBezTo>
                <a:cubicBezTo>
                  <a:pt x="575467" y="1173085"/>
                  <a:pt x="599725" y="1169577"/>
                  <a:pt x="606708" y="1168406"/>
                </a:cubicBezTo>
                <a:cubicBezTo>
                  <a:pt x="608264" y="1168014"/>
                  <a:pt x="608650" y="1167627"/>
                  <a:pt x="608846" y="1165677"/>
                </a:cubicBezTo>
                <a:cubicBezTo>
                  <a:pt x="621070" y="1097461"/>
                  <a:pt x="633686" y="1029442"/>
                  <a:pt x="646688" y="961423"/>
                </a:cubicBezTo>
                <a:cubicBezTo>
                  <a:pt x="647271" y="958503"/>
                  <a:pt x="647657" y="955578"/>
                  <a:pt x="647853" y="952653"/>
                </a:cubicBezTo>
                <a:cubicBezTo>
                  <a:pt x="648044" y="950120"/>
                  <a:pt x="645910" y="949733"/>
                  <a:pt x="643581" y="949929"/>
                </a:cubicBezTo>
                <a:cubicBezTo>
                  <a:pt x="631357" y="950512"/>
                  <a:pt x="614278" y="947200"/>
                  <a:pt x="612144" y="931414"/>
                </a:cubicBezTo>
                <a:cubicBezTo>
                  <a:pt x="610784" y="922056"/>
                  <a:pt x="618159" y="911923"/>
                  <a:pt x="631939" y="906852"/>
                </a:cubicBezTo>
                <a:cubicBezTo>
                  <a:pt x="651151" y="899836"/>
                  <a:pt x="668421" y="905686"/>
                  <a:pt x="684335" y="917572"/>
                </a:cubicBezTo>
                <a:cubicBezTo>
                  <a:pt x="689962" y="921859"/>
                  <a:pt x="687633" y="921668"/>
                  <a:pt x="695394" y="917964"/>
                </a:cubicBezTo>
                <a:cubicBezTo>
                  <a:pt x="737122" y="896524"/>
                  <a:pt x="780395" y="905490"/>
                  <a:pt x="801159" y="909973"/>
                </a:cubicBezTo>
                <a:cubicBezTo>
                  <a:pt x="801545" y="907631"/>
                  <a:pt x="796114" y="904907"/>
                  <a:pt x="793980" y="904515"/>
                </a:cubicBezTo>
                <a:cubicBezTo>
                  <a:pt x="789517" y="903344"/>
                  <a:pt x="784858" y="904123"/>
                  <a:pt x="780009" y="904319"/>
                </a:cubicBezTo>
                <a:cubicBezTo>
                  <a:pt x="777288" y="904515"/>
                  <a:pt x="775933" y="904907"/>
                  <a:pt x="774768" y="901786"/>
                </a:cubicBezTo>
                <a:cubicBezTo>
                  <a:pt x="773990" y="899449"/>
                  <a:pt x="774185" y="895941"/>
                  <a:pt x="775933" y="891066"/>
                </a:cubicBezTo>
                <a:cubicBezTo>
                  <a:pt x="754778" y="891066"/>
                  <a:pt x="733432" y="886000"/>
                  <a:pt x="719265" y="871189"/>
                </a:cubicBezTo>
                <a:cubicBezTo>
                  <a:pt x="704129" y="855403"/>
                  <a:pt x="700439" y="834938"/>
                  <a:pt x="712859" y="815835"/>
                </a:cubicBezTo>
                <a:cubicBezTo>
                  <a:pt x="718296" y="807457"/>
                  <a:pt x="726057" y="800637"/>
                  <a:pt x="734792" y="796350"/>
                </a:cubicBezTo>
                <a:cubicBezTo>
                  <a:pt x="762735" y="782705"/>
                  <a:pt x="787770" y="789525"/>
                  <a:pt x="797082" y="792646"/>
                </a:cubicBezTo>
                <a:cubicBezTo>
                  <a:pt x="797082" y="780368"/>
                  <a:pt x="810085" y="773739"/>
                  <a:pt x="820567" y="773739"/>
                </a:cubicBezTo>
                <a:cubicBezTo>
                  <a:pt x="822896" y="773739"/>
                  <a:pt x="825226" y="773739"/>
                  <a:pt x="827550" y="773739"/>
                </a:cubicBezTo>
                <a:cubicBezTo>
                  <a:pt x="829879" y="773739"/>
                  <a:pt x="832209" y="773739"/>
                  <a:pt x="834538" y="773739"/>
                </a:cubicBezTo>
                <a:cubicBezTo>
                  <a:pt x="845211" y="773739"/>
                  <a:pt x="858017" y="780368"/>
                  <a:pt x="858017" y="792646"/>
                </a:cubicBezTo>
                <a:cubicBezTo>
                  <a:pt x="867335" y="789525"/>
                  <a:pt x="892175" y="782705"/>
                  <a:pt x="920313" y="796350"/>
                </a:cubicBezTo>
                <a:cubicBezTo>
                  <a:pt x="929048" y="800637"/>
                  <a:pt x="936809" y="807457"/>
                  <a:pt x="942241" y="815835"/>
                </a:cubicBezTo>
                <a:cubicBezTo>
                  <a:pt x="954661" y="834938"/>
                  <a:pt x="950976" y="855403"/>
                  <a:pt x="935840" y="871189"/>
                </a:cubicBezTo>
                <a:cubicBezTo>
                  <a:pt x="921673" y="886000"/>
                  <a:pt x="900518" y="891066"/>
                  <a:pt x="879172" y="891066"/>
                </a:cubicBezTo>
                <a:cubicBezTo>
                  <a:pt x="880919" y="896132"/>
                  <a:pt x="881115" y="899640"/>
                  <a:pt x="880337" y="901786"/>
                </a:cubicBezTo>
                <a:cubicBezTo>
                  <a:pt x="879368" y="904907"/>
                  <a:pt x="877812" y="904515"/>
                  <a:pt x="875096" y="904319"/>
                </a:cubicBezTo>
                <a:cubicBezTo>
                  <a:pt x="870246" y="903932"/>
                  <a:pt x="865588" y="903344"/>
                  <a:pt x="861125" y="904515"/>
                </a:cubicBezTo>
                <a:cubicBezTo>
                  <a:pt x="859182" y="905098"/>
                  <a:pt x="853750" y="907631"/>
                  <a:pt x="853946" y="909973"/>
                </a:cubicBezTo>
                <a:cubicBezTo>
                  <a:pt x="874709" y="905294"/>
                  <a:pt x="917983" y="896524"/>
                  <a:pt x="959706" y="917964"/>
                </a:cubicBezTo>
                <a:cubicBezTo>
                  <a:pt x="967663" y="921668"/>
                  <a:pt x="965333" y="921859"/>
                  <a:pt x="970770" y="917572"/>
                </a:cubicBezTo>
                <a:cubicBezTo>
                  <a:pt x="986684" y="905490"/>
                  <a:pt x="1003954" y="899836"/>
                  <a:pt x="1023166" y="906852"/>
                </a:cubicBezTo>
                <a:cubicBezTo>
                  <a:pt x="1036946" y="911923"/>
                  <a:pt x="1044321" y="922056"/>
                  <a:pt x="1042960" y="931414"/>
                </a:cubicBezTo>
                <a:cubicBezTo>
                  <a:pt x="1040827" y="947200"/>
                  <a:pt x="1023748" y="950708"/>
                  <a:pt x="1011524" y="949929"/>
                </a:cubicBezTo>
                <a:cubicBezTo>
                  <a:pt x="1009195" y="949733"/>
                  <a:pt x="1007056" y="950120"/>
                  <a:pt x="1007252" y="952653"/>
                </a:cubicBezTo>
                <a:cubicBezTo>
                  <a:pt x="1007448" y="955382"/>
                  <a:pt x="1007834" y="958307"/>
                  <a:pt x="1008417" y="961423"/>
                </a:cubicBezTo>
                <a:cubicBezTo>
                  <a:pt x="1021419" y="1029442"/>
                  <a:pt x="1034034" y="1097657"/>
                  <a:pt x="1046259" y="1165677"/>
                </a:cubicBezTo>
                <a:cubicBezTo>
                  <a:pt x="1046645" y="1167627"/>
                  <a:pt x="1047037" y="1168014"/>
                  <a:pt x="1048392" y="1168406"/>
                </a:cubicBezTo>
                <a:cubicBezTo>
                  <a:pt x="1055380" y="1169577"/>
                  <a:pt x="1079638" y="1173085"/>
                  <a:pt x="1080607" y="1180101"/>
                </a:cubicBezTo>
                <a:cubicBezTo>
                  <a:pt x="1080998" y="1182438"/>
                  <a:pt x="1079055" y="1184775"/>
                  <a:pt x="1077113" y="1187700"/>
                </a:cubicBezTo>
                <a:cubicBezTo>
                  <a:pt x="1061590" y="1209723"/>
                  <a:pt x="1035390" y="1229992"/>
                  <a:pt x="997939" y="1230384"/>
                </a:cubicBezTo>
                <a:cubicBezTo>
                  <a:pt x="958155" y="1230771"/>
                  <a:pt x="919344" y="1209140"/>
                  <a:pt x="910418" y="1182830"/>
                </a:cubicBezTo>
                <a:cubicBezTo>
                  <a:pt x="910026" y="1182046"/>
                  <a:pt x="910026" y="1181076"/>
                  <a:pt x="910026" y="1180292"/>
                </a:cubicBezTo>
                <a:cubicBezTo>
                  <a:pt x="910222" y="1176005"/>
                  <a:pt x="918761" y="1172306"/>
                  <a:pt x="935448" y="1169381"/>
                </a:cubicBezTo>
                <a:cubicBezTo>
                  <a:pt x="937778" y="1169185"/>
                  <a:pt x="940303" y="1168602"/>
                  <a:pt x="943405" y="1168210"/>
                </a:cubicBezTo>
                <a:cubicBezTo>
                  <a:pt x="943988" y="1167431"/>
                  <a:pt x="974651" y="999041"/>
                  <a:pt x="982608" y="954020"/>
                </a:cubicBezTo>
                <a:cubicBezTo>
                  <a:pt x="983190" y="951291"/>
                  <a:pt x="984159" y="949341"/>
                  <a:pt x="981057" y="949341"/>
                </a:cubicBezTo>
                <a:lnTo>
                  <a:pt x="850838" y="949341"/>
                </a:lnTo>
                <a:cubicBezTo>
                  <a:pt x="850838" y="952462"/>
                  <a:pt x="850643" y="954407"/>
                  <a:pt x="851034" y="955774"/>
                </a:cubicBezTo>
                <a:cubicBezTo>
                  <a:pt x="902265" y="966494"/>
                  <a:pt x="940885" y="1012098"/>
                  <a:pt x="940885" y="1066668"/>
                </a:cubicBezTo>
                <a:cubicBezTo>
                  <a:pt x="940885" y="1121434"/>
                  <a:pt x="902069" y="1167235"/>
                  <a:pt x="850648" y="1177759"/>
                </a:cubicBezTo>
                <a:cubicBezTo>
                  <a:pt x="849870" y="1191012"/>
                  <a:pt x="850648" y="1257081"/>
                  <a:pt x="850648" y="1263710"/>
                </a:cubicBezTo>
                <a:lnTo>
                  <a:pt x="851225" y="1254357"/>
                </a:lnTo>
                <a:cubicBezTo>
                  <a:pt x="851421" y="1252015"/>
                  <a:pt x="852390" y="1249482"/>
                  <a:pt x="855301" y="1249482"/>
                </a:cubicBezTo>
                <a:lnTo>
                  <a:pt x="911969" y="1249482"/>
                </a:lnTo>
                <a:cubicBezTo>
                  <a:pt x="915072" y="1249482"/>
                  <a:pt x="914881" y="1250849"/>
                  <a:pt x="914881" y="1256498"/>
                </a:cubicBezTo>
                <a:cubicBezTo>
                  <a:pt x="914881" y="1262152"/>
                  <a:pt x="915850" y="1265464"/>
                  <a:pt x="910026" y="1267414"/>
                </a:cubicBezTo>
                <a:cubicBezTo>
                  <a:pt x="904208" y="1269364"/>
                  <a:pt x="902069" y="1276571"/>
                  <a:pt x="908475" y="1279300"/>
                </a:cubicBezTo>
                <a:cubicBezTo>
                  <a:pt x="915654" y="1282421"/>
                  <a:pt x="913907" y="1279692"/>
                  <a:pt x="913907" y="1292749"/>
                </a:cubicBezTo>
                <a:cubicBezTo>
                  <a:pt x="913907" y="1298207"/>
                  <a:pt x="904594" y="1294307"/>
                  <a:pt x="904594" y="1303077"/>
                </a:cubicBezTo>
                <a:cubicBezTo>
                  <a:pt x="904594" y="1312435"/>
                  <a:pt x="914881" y="1304640"/>
                  <a:pt x="914881" y="1314968"/>
                </a:cubicBezTo>
                <a:cubicBezTo>
                  <a:pt x="914881" y="1316722"/>
                  <a:pt x="915072" y="1319059"/>
                  <a:pt x="914881" y="1321205"/>
                </a:cubicBezTo>
                <a:cubicBezTo>
                  <a:pt x="914685" y="1324517"/>
                  <a:pt x="914298" y="1324517"/>
                  <a:pt x="911000" y="1324909"/>
                </a:cubicBezTo>
                <a:cubicBezTo>
                  <a:pt x="899936" y="1326271"/>
                  <a:pt x="866366" y="1325688"/>
                  <a:pt x="858213" y="1325100"/>
                </a:cubicBezTo>
                <a:cubicBezTo>
                  <a:pt x="856080" y="1324909"/>
                  <a:pt x="853364" y="1325100"/>
                  <a:pt x="852390" y="1322959"/>
                </a:cubicBezTo>
                <a:cubicBezTo>
                  <a:pt x="851421" y="1320426"/>
                  <a:pt x="851617" y="1316139"/>
                  <a:pt x="851421" y="1312822"/>
                </a:cubicBezTo>
                <a:lnTo>
                  <a:pt x="850648" y="1312822"/>
                </a:lnTo>
                <a:cubicBezTo>
                  <a:pt x="850648" y="1339328"/>
                  <a:pt x="851225" y="1337574"/>
                  <a:pt x="847736" y="1340499"/>
                </a:cubicBezTo>
                <a:cubicBezTo>
                  <a:pt x="845211" y="1342057"/>
                  <a:pt x="842691" y="1343032"/>
                  <a:pt x="839387" y="1344008"/>
                </a:cubicBezTo>
                <a:cubicBezTo>
                  <a:pt x="836285" y="1344983"/>
                  <a:pt x="832013" y="1345565"/>
                  <a:pt x="827941" y="1345565"/>
                </a:cubicBezTo>
                <a:close/>
                <a:moveTo>
                  <a:pt x="763899" y="1120655"/>
                </a:moveTo>
                <a:lnTo>
                  <a:pt x="763899" y="1121630"/>
                </a:lnTo>
                <a:cubicBezTo>
                  <a:pt x="763899" y="1121826"/>
                  <a:pt x="764095" y="1122409"/>
                  <a:pt x="764095" y="1122605"/>
                </a:cubicBezTo>
                <a:cubicBezTo>
                  <a:pt x="764482" y="1124163"/>
                  <a:pt x="766811" y="1127476"/>
                  <a:pt x="768362" y="1125334"/>
                </a:cubicBezTo>
                <a:cubicBezTo>
                  <a:pt x="769331" y="1124163"/>
                  <a:pt x="767780" y="1123188"/>
                  <a:pt x="768558" y="1121434"/>
                </a:cubicBezTo>
                <a:cubicBezTo>
                  <a:pt x="768944" y="1120459"/>
                  <a:pt x="770109" y="1120263"/>
                  <a:pt x="771078" y="1119293"/>
                </a:cubicBezTo>
                <a:cubicBezTo>
                  <a:pt x="772825" y="1117730"/>
                  <a:pt x="773603" y="1115393"/>
                  <a:pt x="772825" y="1112277"/>
                </a:cubicBezTo>
                <a:cubicBezTo>
                  <a:pt x="772634" y="1111302"/>
                  <a:pt x="773603" y="1111493"/>
                  <a:pt x="773990" y="1111106"/>
                </a:cubicBezTo>
                <a:cubicBezTo>
                  <a:pt x="775541" y="1110327"/>
                  <a:pt x="775933" y="1107794"/>
                  <a:pt x="776123" y="1106231"/>
                </a:cubicBezTo>
                <a:cubicBezTo>
                  <a:pt x="776319" y="1104286"/>
                  <a:pt x="776515" y="1104090"/>
                  <a:pt x="776901" y="1102336"/>
                </a:cubicBezTo>
                <a:cubicBezTo>
                  <a:pt x="777680" y="1099215"/>
                  <a:pt x="778262" y="1099803"/>
                  <a:pt x="780200" y="1098436"/>
                </a:cubicBezTo>
                <a:cubicBezTo>
                  <a:pt x="781364" y="1097657"/>
                  <a:pt x="782725" y="1096099"/>
                  <a:pt x="783498" y="1094541"/>
                </a:cubicBezTo>
                <a:cubicBezTo>
                  <a:pt x="784080" y="1093370"/>
                  <a:pt x="784472" y="1092199"/>
                  <a:pt x="784472" y="1090837"/>
                </a:cubicBezTo>
                <a:cubicBezTo>
                  <a:pt x="784663" y="1089470"/>
                  <a:pt x="784276" y="1089279"/>
                  <a:pt x="784663" y="1088691"/>
                </a:cubicBezTo>
                <a:cubicBezTo>
                  <a:pt x="785637" y="1087329"/>
                  <a:pt x="786801" y="1086158"/>
                  <a:pt x="788352" y="1085183"/>
                </a:cubicBezTo>
                <a:cubicBezTo>
                  <a:pt x="788739" y="1084796"/>
                  <a:pt x="790873" y="1083625"/>
                  <a:pt x="791455" y="1083625"/>
                </a:cubicBezTo>
                <a:cubicBezTo>
                  <a:pt x="791068" y="1084600"/>
                  <a:pt x="790682" y="1085771"/>
                  <a:pt x="790290" y="1086741"/>
                </a:cubicBezTo>
                <a:cubicBezTo>
                  <a:pt x="789904" y="1087716"/>
                  <a:pt x="789708" y="1088887"/>
                  <a:pt x="789321" y="1090058"/>
                </a:cubicBezTo>
                <a:cubicBezTo>
                  <a:pt x="788543" y="1092591"/>
                  <a:pt x="787383" y="1097461"/>
                  <a:pt x="785827" y="1099607"/>
                </a:cubicBezTo>
                <a:cubicBezTo>
                  <a:pt x="785441" y="1100190"/>
                  <a:pt x="785441" y="1100190"/>
                  <a:pt x="784663" y="1100582"/>
                </a:cubicBezTo>
                <a:cubicBezTo>
                  <a:pt x="784276" y="1100778"/>
                  <a:pt x="783694" y="1101165"/>
                  <a:pt x="783307" y="1101361"/>
                </a:cubicBezTo>
                <a:cubicBezTo>
                  <a:pt x="781364" y="1102532"/>
                  <a:pt x="780009" y="1103698"/>
                  <a:pt x="779427" y="1106040"/>
                </a:cubicBezTo>
                <a:cubicBezTo>
                  <a:pt x="779035" y="1107010"/>
                  <a:pt x="779427" y="1106427"/>
                  <a:pt x="778844" y="1107598"/>
                </a:cubicBezTo>
                <a:cubicBezTo>
                  <a:pt x="777680" y="1109739"/>
                  <a:pt x="777097" y="1109935"/>
                  <a:pt x="776123" y="1111302"/>
                </a:cubicBezTo>
                <a:cubicBezTo>
                  <a:pt x="774964" y="1112860"/>
                  <a:pt x="773799" y="1114810"/>
                  <a:pt x="773021" y="1116755"/>
                </a:cubicBezTo>
                <a:cubicBezTo>
                  <a:pt x="772439" y="1118122"/>
                  <a:pt x="771856" y="1120072"/>
                  <a:pt x="771078" y="1121434"/>
                </a:cubicBezTo>
                <a:cubicBezTo>
                  <a:pt x="770691" y="1122213"/>
                  <a:pt x="770496" y="1122213"/>
                  <a:pt x="770109" y="1122605"/>
                </a:cubicBezTo>
                <a:cubicBezTo>
                  <a:pt x="769527" y="1123384"/>
                  <a:pt x="769140" y="1124555"/>
                  <a:pt x="768944" y="1125722"/>
                </a:cubicBezTo>
                <a:cubicBezTo>
                  <a:pt x="768749" y="1126309"/>
                  <a:pt x="768749" y="1126892"/>
                  <a:pt x="768749" y="1127672"/>
                </a:cubicBezTo>
                <a:cubicBezTo>
                  <a:pt x="768749" y="1128255"/>
                  <a:pt x="768558" y="1128842"/>
                  <a:pt x="768558" y="1129426"/>
                </a:cubicBezTo>
                <a:cubicBezTo>
                  <a:pt x="768362" y="1131180"/>
                  <a:pt x="768558" y="1132738"/>
                  <a:pt x="768362" y="1133517"/>
                </a:cubicBezTo>
                <a:cubicBezTo>
                  <a:pt x="768171" y="1134688"/>
                  <a:pt x="767780" y="1135859"/>
                  <a:pt x="767589" y="1137025"/>
                </a:cubicBezTo>
                <a:cubicBezTo>
                  <a:pt x="767393" y="1138196"/>
                  <a:pt x="767589" y="1139950"/>
                  <a:pt x="768362" y="1140538"/>
                </a:cubicBezTo>
                <a:lnTo>
                  <a:pt x="771274" y="1141900"/>
                </a:lnTo>
                <a:cubicBezTo>
                  <a:pt x="772243" y="1142292"/>
                  <a:pt x="773217" y="1142875"/>
                  <a:pt x="774185" y="1143458"/>
                </a:cubicBezTo>
                <a:cubicBezTo>
                  <a:pt x="774768" y="1143654"/>
                  <a:pt x="775541" y="1143458"/>
                  <a:pt x="775933" y="1143262"/>
                </a:cubicBezTo>
                <a:cubicBezTo>
                  <a:pt x="776319" y="1142875"/>
                  <a:pt x="776515" y="1142483"/>
                  <a:pt x="776515" y="1141704"/>
                </a:cubicBezTo>
                <a:cubicBezTo>
                  <a:pt x="777097" y="1139367"/>
                  <a:pt x="777097" y="1136246"/>
                  <a:pt x="776706" y="1133713"/>
                </a:cubicBezTo>
                <a:cubicBezTo>
                  <a:pt x="776515" y="1132738"/>
                  <a:pt x="774768" y="1130596"/>
                  <a:pt x="775541" y="1126501"/>
                </a:cubicBezTo>
                <a:cubicBezTo>
                  <a:pt x="775933" y="1125138"/>
                  <a:pt x="776123" y="1124555"/>
                  <a:pt x="776901" y="1123580"/>
                </a:cubicBezTo>
                <a:cubicBezTo>
                  <a:pt x="777870" y="1122213"/>
                  <a:pt x="780200" y="1117926"/>
                  <a:pt x="780978" y="1116951"/>
                </a:cubicBezTo>
                <a:cubicBezTo>
                  <a:pt x="781174" y="1116564"/>
                  <a:pt x="781560" y="1116172"/>
                  <a:pt x="781947" y="1115785"/>
                </a:cubicBezTo>
                <a:lnTo>
                  <a:pt x="784663" y="1112081"/>
                </a:lnTo>
                <a:cubicBezTo>
                  <a:pt x="784858" y="1111689"/>
                  <a:pt x="785245" y="1111106"/>
                  <a:pt x="785637" y="1110910"/>
                </a:cubicBezTo>
                <a:cubicBezTo>
                  <a:pt x="785054" y="1112468"/>
                  <a:pt x="781364" y="1119680"/>
                  <a:pt x="780591" y="1121238"/>
                </a:cubicBezTo>
                <a:cubicBezTo>
                  <a:pt x="780200" y="1122018"/>
                  <a:pt x="779617" y="1122801"/>
                  <a:pt x="779231" y="1123776"/>
                </a:cubicBezTo>
                <a:cubicBezTo>
                  <a:pt x="778844" y="1124555"/>
                  <a:pt x="778453" y="1125334"/>
                  <a:pt x="777870" y="1126309"/>
                </a:cubicBezTo>
                <a:cubicBezTo>
                  <a:pt x="777097" y="1127672"/>
                  <a:pt x="777097" y="1127476"/>
                  <a:pt x="777288" y="1129426"/>
                </a:cubicBezTo>
                <a:cubicBezTo>
                  <a:pt x="777484" y="1130596"/>
                  <a:pt x="777484" y="1131571"/>
                  <a:pt x="777680" y="1132738"/>
                </a:cubicBezTo>
                <a:cubicBezTo>
                  <a:pt x="778066" y="1133909"/>
                  <a:pt x="778453" y="1134884"/>
                  <a:pt x="778262" y="1135859"/>
                </a:cubicBezTo>
                <a:cubicBezTo>
                  <a:pt x="778066" y="1136834"/>
                  <a:pt x="777870" y="1138000"/>
                  <a:pt x="777680" y="1138975"/>
                </a:cubicBezTo>
                <a:cubicBezTo>
                  <a:pt x="777288" y="1140538"/>
                  <a:pt x="777288" y="1140729"/>
                  <a:pt x="778262" y="1141900"/>
                </a:cubicBezTo>
                <a:cubicBezTo>
                  <a:pt x="780978" y="1145408"/>
                  <a:pt x="785441" y="1143654"/>
                  <a:pt x="786219" y="1142483"/>
                </a:cubicBezTo>
                <a:cubicBezTo>
                  <a:pt x="786801" y="1141704"/>
                  <a:pt x="786801" y="1140342"/>
                  <a:pt x="786605" y="1139171"/>
                </a:cubicBezTo>
                <a:cubicBezTo>
                  <a:pt x="786410" y="1138000"/>
                  <a:pt x="786023" y="1137221"/>
                  <a:pt x="785827" y="1136246"/>
                </a:cubicBezTo>
                <a:cubicBezTo>
                  <a:pt x="786992" y="1136055"/>
                  <a:pt x="788157" y="1135859"/>
                  <a:pt x="789517" y="1135663"/>
                </a:cubicBezTo>
                <a:cubicBezTo>
                  <a:pt x="792429" y="1135271"/>
                  <a:pt x="791651" y="1135467"/>
                  <a:pt x="794171" y="1133909"/>
                </a:cubicBezTo>
                <a:cubicBezTo>
                  <a:pt x="794753" y="1133517"/>
                  <a:pt x="798056" y="1132351"/>
                  <a:pt x="798639" y="1132155"/>
                </a:cubicBezTo>
                <a:cubicBezTo>
                  <a:pt x="799608" y="1133713"/>
                  <a:pt x="799412" y="1132738"/>
                  <a:pt x="800381" y="1134884"/>
                </a:cubicBezTo>
                <a:cubicBezTo>
                  <a:pt x="800772" y="1135663"/>
                  <a:pt x="801355" y="1137809"/>
                  <a:pt x="801545" y="1138196"/>
                </a:cubicBezTo>
                <a:cubicBezTo>
                  <a:pt x="801741" y="1138588"/>
                  <a:pt x="802519" y="1138975"/>
                  <a:pt x="802710" y="1139367"/>
                </a:cubicBezTo>
                <a:cubicBezTo>
                  <a:pt x="804849" y="1141121"/>
                  <a:pt x="804457" y="1141317"/>
                  <a:pt x="805431" y="1143262"/>
                </a:cubicBezTo>
                <a:cubicBezTo>
                  <a:pt x="805622" y="1143654"/>
                  <a:pt x="806596" y="1144237"/>
                  <a:pt x="806982" y="1144629"/>
                </a:cubicBezTo>
                <a:lnTo>
                  <a:pt x="807565" y="1145212"/>
                </a:lnTo>
                <a:cubicBezTo>
                  <a:pt x="808338" y="1145991"/>
                  <a:pt x="809116" y="1145991"/>
                  <a:pt x="810085" y="1146579"/>
                </a:cubicBezTo>
                <a:cubicBezTo>
                  <a:pt x="811249" y="1147162"/>
                  <a:pt x="811832" y="1147941"/>
                  <a:pt x="813579" y="1148720"/>
                </a:cubicBezTo>
                <a:cubicBezTo>
                  <a:pt x="814357" y="1149112"/>
                  <a:pt x="816686" y="1149112"/>
                  <a:pt x="817269" y="1149499"/>
                </a:cubicBezTo>
                <a:lnTo>
                  <a:pt x="824643" y="1149499"/>
                </a:lnTo>
                <a:cubicBezTo>
                  <a:pt x="825803" y="1148916"/>
                  <a:pt x="825221" y="1149499"/>
                  <a:pt x="826194" y="1147941"/>
                </a:cubicBezTo>
                <a:cubicBezTo>
                  <a:pt x="826968" y="1146770"/>
                  <a:pt x="826581" y="1147162"/>
                  <a:pt x="827941" y="1146383"/>
                </a:cubicBezTo>
                <a:cubicBezTo>
                  <a:pt x="829297" y="1145604"/>
                  <a:pt x="828910" y="1145800"/>
                  <a:pt x="830271" y="1145604"/>
                </a:cubicBezTo>
                <a:cubicBezTo>
                  <a:pt x="832595" y="1145212"/>
                  <a:pt x="832013" y="1145604"/>
                  <a:pt x="833956" y="1142875"/>
                </a:cubicBezTo>
                <a:cubicBezTo>
                  <a:pt x="834734" y="1141900"/>
                  <a:pt x="834538" y="1141900"/>
                  <a:pt x="834925" y="1140538"/>
                </a:cubicBezTo>
                <a:cubicBezTo>
                  <a:pt x="834925" y="1140146"/>
                  <a:pt x="835120" y="1139563"/>
                  <a:pt x="835120" y="1139171"/>
                </a:cubicBezTo>
                <a:lnTo>
                  <a:pt x="836672" y="1137417"/>
                </a:lnTo>
                <a:cubicBezTo>
                  <a:pt x="836867" y="1137221"/>
                  <a:pt x="837254" y="1136834"/>
                  <a:pt x="837640" y="1136638"/>
                </a:cubicBezTo>
                <a:cubicBezTo>
                  <a:pt x="838419" y="1136834"/>
                  <a:pt x="838614" y="1137025"/>
                  <a:pt x="839583" y="1137025"/>
                </a:cubicBezTo>
                <a:cubicBezTo>
                  <a:pt x="839779" y="1137417"/>
                  <a:pt x="839970" y="1140538"/>
                  <a:pt x="840166" y="1141121"/>
                </a:cubicBezTo>
                <a:cubicBezTo>
                  <a:pt x="840166" y="1141900"/>
                  <a:pt x="840361" y="1142483"/>
                  <a:pt x="840944" y="1142679"/>
                </a:cubicBezTo>
                <a:cubicBezTo>
                  <a:pt x="841717" y="1143071"/>
                  <a:pt x="842108" y="1142875"/>
                  <a:pt x="842691" y="1142679"/>
                </a:cubicBezTo>
                <a:cubicBezTo>
                  <a:pt x="842691" y="1143071"/>
                  <a:pt x="842299" y="1143262"/>
                  <a:pt x="842108" y="1143850"/>
                </a:cubicBezTo>
                <a:cubicBezTo>
                  <a:pt x="841913" y="1144825"/>
                  <a:pt x="842691" y="1145604"/>
                  <a:pt x="843464" y="1145604"/>
                </a:cubicBezTo>
                <a:cubicBezTo>
                  <a:pt x="844046" y="1145604"/>
                  <a:pt x="844433" y="1145408"/>
                  <a:pt x="844824" y="1145212"/>
                </a:cubicBezTo>
                <a:cubicBezTo>
                  <a:pt x="845407" y="1145991"/>
                  <a:pt x="846958" y="1145991"/>
                  <a:pt x="847927" y="1144629"/>
                </a:cubicBezTo>
                <a:cubicBezTo>
                  <a:pt x="848123" y="1144237"/>
                  <a:pt x="848318" y="1143850"/>
                  <a:pt x="848509" y="1143654"/>
                </a:cubicBezTo>
                <a:cubicBezTo>
                  <a:pt x="849091" y="1144046"/>
                  <a:pt x="849674" y="1145016"/>
                  <a:pt x="850838" y="1144433"/>
                </a:cubicBezTo>
                <a:cubicBezTo>
                  <a:pt x="851225" y="1144237"/>
                  <a:pt x="852390" y="1143071"/>
                  <a:pt x="852585" y="1142679"/>
                </a:cubicBezTo>
                <a:cubicBezTo>
                  <a:pt x="853946" y="1141121"/>
                  <a:pt x="851807" y="1139754"/>
                  <a:pt x="851421" y="1137809"/>
                </a:cubicBezTo>
                <a:cubicBezTo>
                  <a:pt x="852003" y="1138000"/>
                  <a:pt x="852585" y="1138196"/>
                  <a:pt x="853168" y="1138392"/>
                </a:cubicBezTo>
                <a:lnTo>
                  <a:pt x="857048" y="1139367"/>
                </a:lnTo>
                <a:cubicBezTo>
                  <a:pt x="857631" y="1139563"/>
                  <a:pt x="858600" y="1139563"/>
                  <a:pt x="859182" y="1139563"/>
                </a:cubicBezTo>
                <a:cubicBezTo>
                  <a:pt x="860738" y="1139754"/>
                  <a:pt x="862094" y="1139754"/>
                  <a:pt x="863841" y="1139754"/>
                </a:cubicBezTo>
                <a:cubicBezTo>
                  <a:pt x="864619" y="1139754"/>
                  <a:pt x="865392" y="1139950"/>
                  <a:pt x="865974" y="1139563"/>
                </a:cubicBezTo>
                <a:cubicBezTo>
                  <a:pt x="866366" y="1139367"/>
                  <a:pt x="867139" y="1138975"/>
                  <a:pt x="867531" y="1138779"/>
                </a:cubicBezTo>
                <a:cubicBezTo>
                  <a:pt x="867721" y="1140538"/>
                  <a:pt x="868695" y="1142679"/>
                  <a:pt x="868499" y="1144433"/>
                </a:cubicBezTo>
                <a:cubicBezTo>
                  <a:pt x="868304" y="1145016"/>
                  <a:pt x="867917" y="1145212"/>
                  <a:pt x="867917" y="1146187"/>
                </a:cubicBezTo>
                <a:cubicBezTo>
                  <a:pt x="867917" y="1147162"/>
                  <a:pt x="869082" y="1148137"/>
                  <a:pt x="870437" y="1147162"/>
                </a:cubicBezTo>
                <a:cubicBezTo>
                  <a:pt x="871411" y="1146579"/>
                  <a:pt x="871993" y="1145800"/>
                  <a:pt x="872380" y="1144629"/>
                </a:cubicBezTo>
                <a:cubicBezTo>
                  <a:pt x="872962" y="1142875"/>
                  <a:pt x="873158" y="1140538"/>
                  <a:pt x="873158" y="1138588"/>
                </a:cubicBezTo>
                <a:cubicBezTo>
                  <a:pt x="873158" y="1137809"/>
                  <a:pt x="872962" y="1137025"/>
                  <a:pt x="872962" y="1136442"/>
                </a:cubicBezTo>
                <a:cubicBezTo>
                  <a:pt x="872962" y="1134884"/>
                  <a:pt x="874127" y="1132934"/>
                  <a:pt x="874905" y="1131763"/>
                </a:cubicBezTo>
                <a:lnTo>
                  <a:pt x="876065" y="1130596"/>
                </a:lnTo>
                <a:cubicBezTo>
                  <a:pt x="876647" y="1131180"/>
                  <a:pt x="876647" y="1131571"/>
                  <a:pt x="878203" y="1132547"/>
                </a:cubicBezTo>
                <a:cubicBezTo>
                  <a:pt x="879172" y="1133130"/>
                  <a:pt x="880141" y="1133326"/>
                  <a:pt x="881115" y="1133713"/>
                </a:cubicBezTo>
                <a:cubicBezTo>
                  <a:pt x="882666" y="1134105"/>
                  <a:pt x="883053" y="1133130"/>
                  <a:pt x="883249" y="1131959"/>
                </a:cubicBezTo>
                <a:cubicBezTo>
                  <a:pt x="883635" y="1130205"/>
                  <a:pt x="883831" y="1128063"/>
                  <a:pt x="883439" y="1126309"/>
                </a:cubicBezTo>
                <a:cubicBezTo>
                  <a:pt x="883249" y="1125722"/>
                  <a:pt x="883053" y="1125138"/>
                  <a:pt x="883053" y="1124555"/>
                </a:cubicBezTo>
                <a:cubicBezTo>
                  <a:pt x="882857" y="1122605"/>
                  <a:pt x="883053" y="1122993"/>
                  <a:pt x="882275" y="1121238"/>
                </a:cubicBezTo>
                <a:cubicBezTo>
                  <a:pt x="881502" y="1119293"/>
                  <a:pt x="880533" y="1117343"/>
                  <a:pt x="879755" y="1115589"/>
                </a:cubicBezTo>
                <a:cubicBezTo>
                  <a:pt x="878977" y="1114031"/>
                  <a:pt x="877812" y="1111885"/>
                  <a:pt x="877039" y="1110131"/>
                </a:cubicBezTo>
                <a:cubicBezTo>
                  <a:pt x="876843" y="1109739"/>
                  <a:pt x="876647" y="1109156"/>
                  <a:pt x="876456" y="1108769"/>
                </a:cubicBezTo>
                <a:cubicBezTo>
                  <a:pt x="876065" y="1107985"/>
                  <a:pt x="875874" y="1106427"/>
                  <a:pt x="875678" y="1105452"/>
                </a:cubicBezTo>
                <a:cubicBezTo>
                  <a:pt x="875483" y="1104869"/>
                  <a:pt x="874905" y="1104090"/>
                  <a:pt x="874323" y="1103698"/>
                </a:cubicBezTo>
                <a:lnTo>
                  <a:pt x="871798" y="1100969"/>
                </a:lnTo>
                <a:cubicBezTo>
                  <a:pt x="870633" y="1099607"/>
                  <a:pt x="871020" y="1099994"/>
                  <a:pt x="869468" y="1099215"/>
                </a:cubicBezTo>
                <a:cubicBezTo>
                  <a:pt x="869273" y="1099024"/>
                  <a:pt x="868304" y="1098632"/>
                  <a:pt x="868113" y="1098436"/>
                </a:cubicBezTo>
                <a:cubicBezTo>
                  <a:pt x="867917" y="1098240"/>
                  <a:pt x="866557" y="1096099"/>
                  <a:pt x="866557" y="1095903"/>
                </a:cubicBezTo>
                <a:cubicBezTo>
                  <a:pt x="867721" y="1095903"/>
                  <a:pt x="867917" y="1096099"/>
                  <a:pt x="869664" y="1095707"/>
                </a:cubicBezTo>
                <a:cubicBezTo>
                  <a:pt x="871020" y="1095516"/>
                  <a:pt x="872380" y="1095124"/>
                  <a:pt x="873545" y="1094541"/>
                </a:cubicBezTo>
                <a:cubicBezTo>
                  <a:pt x="874127" y="1094345"/>
                  <a:pt x="874127" y="1094345"/>
                  <a:pt x="874709" y="1094732"/>
                </a:cubicBezTo>
                <a:cubicBezTo>
                  <a:pt x="876843" y="1095707"/>
                  <a:pt x="876843" y="1095903"/>
                  <a:pt x="878394" y="1097853"/>
                </a:cubicBezTo>
                <a:cubicBezTo>
                  <a:pt x="878590" y="1098240"/>
                  <a:pt x="878977" y="1098436"/>
                  <a:pt x="879172" y="1098828"/>
                </a:cubicBezTo>
                <a:cubicBezTo>
                  <a:pt x="880337" y="1100190"/>
                  <a:pt x="880337" y="1100386"/>
                  <a:pt x="881306" y="1101944"/>
                </a:cubicBezTo>
                <a:cubicBezTo>
                  <a:pt x="882275" y="1103502"/>
                  <a:pt x="883635" y="1105648"/>
                  <a:pt x="884604" y="1107010"/>
                </a:cubicBezTo>
                <a:cubicBezTo>
                  <a:pt x="885578" y="1108573"/>
                  <a:pt x="885578" y="1107985"/>
                  <a:pt x="884604" y="1110523"/>
                </a:cubicBezTo>
                <a:cubicBezTo>
                  <a:pt x="884218" y="1111302"/>
                  <a:pt x="884218" y="1112664"/>
                  <a:pt x="884218" y="1113443"/>
                </a:cubicBezTo>
                <a:cubicBezTo>
                  <a:pt x="884022" y="1116172"/>
                  <a:pt x="884604" y="1115785"/>
                  <a:pt x="887516" y="1116951"/>
                </a:cubicBezTo>
                <a:cubicBezTo>
                  <a:pt x="888294" y="1117147"/>
                  <a:pt x="889263" y="1117539"/>
                  <a:pt x="890041" y="1117926"/>
                </a:cubicBezTo>
                <a:cubicBezTo>
                  <a:pt x="890428" y="1118122"/>
                  <a:pt x="891010" y="1117926"/>
                  <a:pt x="891396" y="1117730"/>
                </a:cubicBezTo>
                <a:cubicBezTo>
                  <a:pt x="891788" y="1117539"/>
                  <a:pt x="891788" y="1117147"/>
                  <a:pt x="892175" y="1116755"/>
                </a:cubicBezTo>
                <a:lnTo>
                  <a:pt x="892175" y="1111885"/>
                </a:lnTo>
                <a:cubicBezTo>
                  <a:pt x="891979" y="1111493"/>
                  <a:pt x="891788" y="1110131"/>
                  <a:pt x="891592" y="1109548"/>
                </a:cubicBezTo>
                <a:cubicBezTo>
                  <a:pt x="891396" y="1108769"/>
                  <a:pt x="891206" y="1107985"/>
                  <a:pt x="891010" y="1107206"/>
                </a:cubicBezTo>
                <a:cubicBezTo>
                  <a:pt x="890814" y="1106427"/>
                  <a:pt x="890623" y="1105844"/>
                  <a:pt x="890232" y="1105065"/>
                </a:cubicBezTo>
                <a:cubicBezTo>
                  <a:pt x="889649" y="1103311"/>
                  <a:pt x="889845" y="1103502"/>
                  <a:pt x="888876" y="1102140"/>
                </a:cubicBezTo>
                <a:cubicBezTo>
                  <a:pt x="887325" y="1099994"/>
                  <a:pt x="887325" y="1100190"/>
                  <a:pt x="886160" y="1097657"/>
                </a:cubicBezTo>
                <a:cubicBezTo>
                  <a:pt x="885186" y="1095320"/>
                  <a:pt x="884413" y="1094541"/>
                  <a:pt x="883053" y="1092199"/>
                </a:cubicBezTo>
                <a:cubicBezTo>
                  <a:pt x="882084" y="1090445"/>
                  <a:pt x="882275" y="1090249"/>
                  <a:pt x="880533" y="1089083"/>
                </a:cubicBezTo>
                <a:cubicBezTo>
                  <a:pt x="877621" y="1086937"/>
                  <a:pt x="874905" y="1087716"/>
                  <a:pt x="871020" y="1087329"/>
                </a:cubicBezTo>
                <a:cubicBezTo>
                  <a:pt x="870829" y="1085771"/>
                  <a:pt x="870633" y="1083625"/>
                  <a:pt x="870633" y="1081871"/>
                </a:cubicBezTo>
                <a:cubicBezTo>
                  <a:pt x="870437" y="1080117"/>
                  <a:pt x="870437" y="1078167"/>
                  <a:pt x="870246" y="1076413"/>
                </a:cubicBezTo>
                <a:cubicBezTo>
                  <a:pt x="870051" y="1074659"/>
                  <a:pt x="869468" y="1072518"/>
                  <a:pt x="869664" y="1071347"/>
                </a:cubicBezTo>
                <a:cubicBezTo>
                  <a:pt x="869855" y="1070176"/>
                  <a:pt x="870246" y="1069201"/>
                  <a:pt x="869278" y="1068422"/>
                </a:cubicBezTo>
                <a:cubicBezTo>
                  <a:pt x="868695" y="1068035"/>
                  <a:pt x="869082" y="1068618"/>
                  <a:pt x="868499" y="1067643"/>
                </a:cubicBezTo>
                <a:cubicBezTo>
                  <a:pt x="868304" y="1067447"/>
                  <a:pt x="868304" y="1067447"/>
                  <a:pt x="868499" y="1067060"/>
                </a:cubicBezTo>
                <a:cubicBezTo>
                  <a:pt x="868695" y="1067060"/>
                  <a:pt x="869855" y="1067643"/>
                  <a:pt x="870246" y="1067643"/>
                </a:cubicBezTo>
                <a:cubicBezTo>
                  <a:pt x="870633" y="1067839"/>
                  <a:pt x="870633" y="1067839"/>
                  <a:pt x="870829" y="1068035"/>
                </a:cubicBezTo>
                <a:cubicBezTo>
                  <a:pt x="870829" y="1069010"/>
                  <a:pt x="870829" y="1069397"/>
                  <a:pt x="871020" y="1070176"/>
                </a:cubicBezTo>
                <a:cubicBezTo>
                  <a:pt x="871215" y="1070568"/>
                  <a:pt x="871602" y="1071347"/>
                  <a:pt x="871798" y="1071734"/>
                </a:cubicBezTo>
                <a:cubicBezTo>
                  <a:pt x="872184" y="1072126"/>
                  <a:pt x="872767" y="1072322"/>
                  <a:pt x="873545" y="1072322"/>
                </a:cubicBezTo>
                <a:cubicBezTo>
                  <a:pt x="878394" y="1073101"/>
                  <a:pt x="877229" y="1073101"/>
                  <a:pt x="879559" y="1070955"/>
                </a:cubicBezTo>
                <a:cubicBezTo>
                  <a:pt x="879950" y="1070568"/>
                  <a:pt x="880337" y="1069201"/>
                  <a:pt x="880724" y="1068618"/>
                </a:cubicBezTo>
                <a:cubicBezTo>
                  <a:pt x="880919" y="1068422"/>
                  <a:pt x="882857" y="1066668"/>
                  <a:pt x="883249" y="1066281"/>
                </a:cubicBezTo>
                <a:lnTo>
                  <a:pt x="886743" y="1062577"/>
                </a:lnTo>
                <a:cubicBezTo>
                  <a:pt x="887325" y="1061994"/>
                  <a:pt x="889649" y="1062577"/>
                  <a:pt x="890232" y="1061406"/>
                </a:cubicBezTo>
                <a:cubicBezTo>
                  <a:pt x="890623" y="1060627"/>
                  <a:pt x="890428" y="1060240"/>
                  <a:pt x="890232" y="1059652"/>
                </a:cubicBezTo>
                <a:cubicBezTo>
                  <a:pt x="890428" y="1059456"/>
                  <a:pt x="891206" y="1059069"/>
                  <a:pt x="891396" y="1058873"/>
                </a:cubicBezTo>
                <a:cubicBezTo>
                  <a:pt x="891979" y="1058481"/>
                  <a:pt x="891979" y="1058290"/>
                  <a:pt x="892175" y="1057702"/>
                </a:cubicBezTo>
                <a:lnTo>
                  <a:pt x="892175" y="1057119"/>
                </a:lnTo>
                <a:cubicBezTo>
                  <a:pt x="891979" y="1056923"/>
                  <a:pt x="891979" y="1056727"/>
                  <a:pt x="891788" y="1056536"/>
                </a:cubicBezTo>
                <a:cubicBezTo>
                  <a:pt x="891396" y="1056144"/>
                  <a:pt x="890623" y="1055757"/>
                  <a:pt x="890041" y="1055561"/>
                </a:cubicBezTo>
                <a:cubicBezTo>
                  <a:pt x="889263" y="1055169"/>
                  <a:pt x="888098" y="1054586"/>
                  <a:pt x="887712" y="1054003"/>
                </a:cubicBezTo>
                <a:cubicBezTo>
                  <a:pt x="887325" y="1053219"/>
                  <a:pt x="886933" y="1052053"/>
                  <a:pt x="886351" y="1051661"/>
                </a:cubicBezTo>
                <a:cubicBezTo>
                  <a:pt x="886160" y="1051465"/>
                  <a:pt x="886160" y="1051274"/>
                  <a:pt x="885965" y="1051078"/>
                </a:cubicBezTo>
                <a:cubicBezTo>
                  <a:pt x="884218" y="1049128"/>
                  <a:pt x="883831" y="1047957"/>
                  <a:pt x="882275" y="1046399"/>
                </a:cubicBezTo>
                <a:cubicBezTo>
                  <a:pt x="881115" y="1045037"/>
                  <a:pt x="879950" y="1043866"/>
                  <a:pt x="878590" y="1042695"/>
                </a:cubicBezTo>
                <a:cubicBezTo>
                  <a:pt x="875483" y="1040162"/>
                  <a:pt x="871993" y="1038212"/>
                  <a:pt x="867335" y="1037242"/>
                </a:cubicBezTo>
                <a:cubicBezTo>
                  <a:pt x="865201" y="1036850"/>
                  <a:pt x="862872" y="1036654"/>
                  <a:pt x="860542" y="1036654"/>
                </a:cubicBezTo>
                <a:cubicBezTo>
                  <a:pt x="857244" y="1036850"/>
                  <a:pt x="856853" y="1037046"/>
                  <a:pt x="853946" y="1037433"/>
                </a:cubicBezTo>
                <a:cubicBezTo>
                  <a:pt x="854528" y="1034704"/>
                  <a:pt x="854332" y="1033146"/>
                  <a:pt x="853364" y="1030809"/>
                </a:cubicBezTo>
                <a:cubicBezTo>
                  <a:pt x="852585" y="1028859"/>
                  <a:pt x="851617" y="1027301"/>
                  <a:pt x="850648" y="1025547"/>
                </a:cubicBezTo>
                <a:cubicBezTo>
                  <a:pt x="850452" y="1025155"/>
                  <a:pt x="850256" y="1024572"/>
                  <a:pt x="850065" y="1024180"/>
                </a:cubicBezTo>
                <a:cubicBezTo>
                  <a:pt x="849483" y="1022622"/>
                  <a:pt x="849483" y="1022235"/>
                  <a:pt x="848509" y="1019893"/>
                </a:cubicBezTo>
                <a:cubicBezTo>
                  <a:pt x="847344" y="1017360"/>
                  <a:pt x="845597" y="1015802"/>
                  <a:pt x="845211" y="1015219"/>
                </a:cubicBezTo>
                <a:cubicBezTo>
                  <a:pt x="845989" y="1015023"/>
                  <a:pt x="846571" y="1014631"/>
                  <a:pt x="847154" y="1014244"/>
                </a:cubicBezTo>
                <a:cubicBezTo>
                  <a:pt x="847540" y="1014048"/>
                  <a:pt x="847736" y="1014048"/>
                  <a:pt x="848318" y="1014048"/>
                </a:cubicBezTo>
                <a:cubicBezTo>
                  <a:pt x="852003" y="1013269"/>
                  <a:pt x="852199" y="1008394"/>
                  <a:pt x="851807" y="1005082"/>
                </a:cubicBezTo>
                <a:cubicBezTo>
                  <a:pt x="851807" y="1003911"/>
                  <a:pt x="851617" y="1003720"/>
                  <a:pt x="851034" y="1003132"/>
                </a:cubicBezTo>
                <a:cubicBezTo>
                  <a:pt x="849870" y="1001574"/>
                  <a:pt x="848123" y="1000212"/>
                  <a:pt x="845989" y="999624"/>
                </a:cubicBezTo>
                <a:cubicBezTo>
                  <a:pt x="843660" y="999041"/>
                  <a:pt x="841134" y="999237"/>
                  <a:pt x="839001" y="1000403"/>
                </a:cubicBezTo>
                <a:cubicBezTo>
                  <a:pt x="838419" y="1000795"/>
                  <a:pt x="837836" y="1001182"/>
                  <a:pt x="837450" y="1001574"/>
                </a:cubicBezTo>
                <a:cubicBezTo>
                  <a:pt x="836089" y="1003328"/>
                  <a:pt x="836481" y="1003524"/>
                  <a:pt x="836481" y="1006057"/>
                </a:cubicBezTo>
                <a:cubicBezTo>
                  <a:pt x="834734" y="1007419"/>
                  <a:pt x="833178" y="1006640"/>
                  <a:pt x="831626" y="1006057"/>
                </a:cubicBezTo>
                <a:cubicBezTo>
                  <a:pt x="830462" y="1005665"/>
                  <a:pt x="828910" y="1005278"/>
                  <a:pt x="827746" y="1005278"/>
                </a:cubicBezTo>
                <a:cubicBezTo>
                  <a:pt x="827359" y="1005278"/>
                  <a:pt x="826581" y="1005474"/>
                  <a:pt x="826194" y="1005278"/>
                </a:cubicBezTo>
                <a:cubicBezTo>
                  <a:pt x="824643" y="1004886"/>
                  <a:pt x="822700" y="1004107"/>
                  <a:pt x="821149" y="1003911"/>
                </a:cubicBezTo>
                <a:cubicBezTo>
                  <a:pt x="820175" y="1003720"/>
                  <a:pt x="819402" y="1003720"/>
                  <a:pt x="818433" y="1003524"/>
                </a:cubicBezTo>
                <a:cubicBezTo>
                  <a:pt x="818042" y="1003328"/>
                  <a:pt x="817655" y="1003328"/>
                  <a:pt x="817269" y="1003132"/>
                </a:cubicBezTo>
                <a:cubicBezTo>
                  <a:pt x="816490" y="1002936"/>
                  <a:pt x="816490" y="1003132"/>
                  <a:pt x="815908" y="1003132"/>
                </a:cubicBezTo>
                <a:cubicBezTo>
                  <a:pt x="815712" y="1002936"/>
                  <a:pt x="815326" y="1002549"/>
                  <a:pt x="815130" y="1002353"/>
                </a:cubicBezTo>
                <a:cubicBezTo>
                  <a:pt x="814939" y="1002157"/>
                  <a:pt x="814743" y="1001966"/>
                  <a:pt x="814357" y="1001574"/>
                </a:cubicBezTo>
                <a:lnTo>
                  <a:pt x="810863" y="997870"/>
                </a:lnTo>
                <a:cubicBezTo>
                  <a:pt x="810667" y="997674"/>
                  <a:pt x="810281" y="997287"/>
                  <a:pt x="810281" y="997091"/>
                </a:cubicBezTo>
                <a:cubicBezTo>
                  <a:pt x="810085" y="996704"/>
                  <a:pt x="811059" y="994166"/>
                  <a:pt x="810085" y="992025"/>
                </a:cubicBezTo>
                <a:cubicBezTo>
                  <a:pt x="809894" y="991437"/>
                  <a:pt x="809312" y="990854"/>
                  <a:pt x="808729" y="990467"/>
                </a:cubicBezTo>
                <a:cubicBezTo>
                  <a:pt x="807951" y="990075"/>
                  <a:pt x="807369" y="989879"/>
                  <a:pt x="806400" y="989879"/>
                </a:cubicBezTo>
                <a:lnTo>
                  <a:pt x="804457" y="986763"/>
                </a:lnTo>
                <a:cubicBezTo>
                  <a:pt x="804071" y="986175"/>
                  <a:pt x="803875" y="985788"/>
                  <a:pt x="803488" y="985205"/>
                </a:cubicBezTo>
                <a:cubicBezTo>
                  <a:pt x="802710" y="984034"/>
                  <a:pt x="803102" y="984421"/>
                  <a:pt x="802128" y="984034"/>
                </a:cubicBezTo>
                <a:lnTo>
                  <a:pt x="799412" y="984034"/>
                </a:lnTo>
                <a:cubicBezTo>
                  <a:pt x="799025" y="984230"/>
                  <a:pt x="798247" y="984421"/>
                  <a:pt x="798056" y="985396"/>
                </a:cubicBezTo>
                <a:cubicBezTo>
                  <a:pt x="798056" y="986175"/>
                  <a:pt x="799221" y="988321"/>
                  <a:pt x="799608" y="989296"/>
                </a:cubicBezTo>
                <a:cubicBezTo>
                  <a:pt x="800190" y="990658"/>
                  <a:pt x="800381" y="990467"/>
                  <a:pt x="799994" y="991246"/>
                </a:cubicBezTo>
                <a:cubicBezTo>
                  <a:pt x="798829" y="994166"/>
                  <a:pt x="799608" y="996895"/>
                  <a:pt x="802710" y="998262"/>
                </a:cubicBezTo>
                <a:cubicBezTo>
                  <a:pt x="803102" y="998458"/>
                  <a:pt x="804653" y="998845"/>
                  <a:pt x="804849" y="998845"/>
                </a:cubicBezTo>
                <a:cubicBezTo>
                  <a:pt x="804849" y="998845"/>
                  <a:pt x="811059" y="1010927"/>
                  <a:pt x="811249" y="1011319"/>
                </a:cubicBezTo>
                <a:lnTo>
                  <a:pt x="809698" y="1012490"/>
                </a:lnTo>
                <a:cubicBezTo>
                  <a:pt x="808338" y="1013465"/>
                  <a:pt x="808729" y="1013465"/>
                  <a:pt x="807755" y="1013269"/>
                </a:cubicBezTo>
                <a:cubicBezTo>
                  <a:pt x="805818" y="1013073"/>
                  <a:pt x="803292" y="1012877"/>
                  <a:pt x="801355" y="1013269"/>
                </a:cubicBezTo>
                <a:cubicBezTo>
                  <a:pt x="800963" y="1013269"/>
                  <a:pt x="800577" y="1013465"/>
                  <a:pt x="800381" y="1013656"/>
                </a:cubicBezTo>
                <a:cubicBezTo>
                  <a:pt x="799994" y="1013656"/>
                  <a:pt x="799608" y="1013656"/>
                  <a:pt x="799025" y="1013656"/>
                </a:cubicBezTo>
                <a:cubicBezTo>
                  <a:pt x="797665" y="1013852"/>
                  <a:pt x="796500" y="1014827"/>
                  <a:pt x="795727" y="1015802"/>
                </a:cubicBezTo>
                <a:cubicBezTo>
                  <a:pt x="795531" y="1015998"/>
                  <a:pt x="795335" y="1016385"/>
                  <a:pt x="795145" y="1016581"/>
                </a:cubicBezTo>
                <a:cubicBezTo>
                  <a:pt x="794562" y="1016777"/>
                  <a:pt x="794562" y="1016189"/>
                  <a:pt x="792037" y="1017556"/>
                </a:cubicBezTo>
                <a:cubicBezTo>
                  <a:pt x="791068" y="1018139"/>
                  <a:pt x="789708" y="1017360"/>
                  <a:pt x="788352" y="1018139"/>
                </a:cubicBezTo>
                <a:cubicBezTo>
                  <a:pt x="787379" y="1018727"/>
                  <a:pt x="787383" y="1019310"/>
                  <a:pt x="787188" y="1019697"/>
                </a:cubicBezTo>
                <a:cubicBezTo>
                  <a:pt x="786219" y="1019893"/>
                  <a:pt x="785441" y="1019697"/>
                  <a:pt x="784472" y="1020089"/>
                </a:cubicBezTo>
                <a:cubicBezTo>
                  <a:pt x="783498" y="1020481"/>
                  <a:pt x="783307" y="1021064"/>
                  <a:pt x="782529" y="1021451"/>
                </a:cubicBezTo>
                <a:cubicBezTo>
                  <a:pt x="781751" y="1021843"/>
                  <a:pt x="781169" y="1022039"/>
                  <a:pt x="780591" y="1022622"/>
                </a:cubicBezTo>
                <a:cubicBezTo>
                  <a:pt x="780009" y="1023014"/>
                  <a:pt x="779617" y="1023597"/>
                  <a:pt x="779231" y="1024376"/>
                </a:cubicBezTo>
                <a:cubicBezTo>
                  <a:pt x="778648" y="1025743"/>
                  <a:pt x="779231" y="1025351"/>
                  <a:pt x="777680" y="1025934"/>
                </a:cubicBezTo>
                <a:cubicBezTo>
                  <a:pt x="775933" y="1026522"/>
                  <a:pt x="773990" y="1027688"/>
                  <a:pt x="772825" y="1028859"/>
                </a:cubicBezTo>
                <a:cubicBezTo>
                  <a:pt x="770887" y="1031005"/>
                  <a:pt x="770887" y="1029834"/>
                  <a:pt x="769527" y="1030030"/>
                </a:cubicBezTo>
                <a:cubicBezTo>
                  <a:pt x="767589" y="1030226"/>
                  <a:pt x="767007" y="1033734"/>
                  <a:pt x="772439" y="1033734"/>
                </a:cubicBezTo>
                <a:cubicBezTo>
                  <a:pt x="774185" y="1033734"/>
                  <a:pt x="775933" y="1033146"/>
                  <a:pt x="777484" y="1032563"/>
                </a:cubicBezTo>
                <a:cubicBezTo>
                  <a:pt x="778066" y="1032367"/>
                  <a:pt x="778066" y="1032171"/>
                  <a:pt x="778648" y="1032563"/>
                </a:cubicBezTo>
                <a:cubicBezTo>
                  <a:pt x="779035" y="1032759"/>
                  <a:pt x="779427" y="1032950"/>
                  <a:pt x="779617" y="1033146"/>
                </a:cubicBezTo>
                <a:cubicBezTo>
                  <a:pt x="781364" y="1033925"/>
                  <a:pt x="781751" y="1033734"/>
                  <a:pt x="783307" y="1034317"/>
                </a:cubicBezTo>
                <a:cubicBezTo>
                  <a:pt x="783694" y="1034513"/>
                  <a:pt x="783889" y="1034704"/>
                  <a:pt x="784472" y="1034704"/>
                </a:cubicBezTo>
                <a:cubicBezTo>
                  <a:pt x="785441" y="1034900"/>
                  <a:pt x="786219" y="1034704"/>
                  <a:pt x="786992" y="1034317"/>
                </a:cubicBezTo>
                <a:cubicBezTo>
                  <a:pt x="788157" y="1033734"/>
                  <a:pt x="788157" y="1033734"/>
                  <a:pt x="789517" y="1033734"/>
                </a:cubicBezTo>
                <a:cubicBezTo>
                  <a:pt x="793784" y="1033734"/>
                  <a:pt x="793980" y="1030613"/>
                  <a:pt x="795918" y="1030809"/>
                </a:cubicBezTo>
                <a:cubicBezTo>
                  <a:pt x="798829" y="1031196"/>
                  <a:pt x="801741" y="1033146"/>
                  <a:pt x="805039" y="1034121"/>
                </a:cubicBezTo>
                <a:cubicBezTo>
                  <a:pt x="806013" y="1034317"/>
                  <a:pt x="806786" y="1034513"/>
                  <a:pt x="807951" y="1034513"/>
                </a:cubicBezTo>
                <a:cubicBezTo>
                  <a:pt x="810281" y="1034513"/>
                  <a:pt x="809312" y="1033925"/>
                  <a:pt x="810476" y="1033925"/>
                </a:cubicBezTo>
                <a:cubicBezTo>
                  <a:pt x="812414" y="1033925"/>
                  <a:pt x="814357" y="1033734"/>
                  <a:pt x="816490" y="1033538"/>
                </a:cubicBezTo>
                <a:cubicBezTo>
                  <a:pt x="818433" y="1033342"/>
                  <a:pt x="820567" y="1033342"/>
                  <a:pt x="822314" y="1033146"/>
                </a:cubicBezTo>
                <a:lnTo>
                  <a:pt x="823865" y="1036267"/>
                </a:lnTo>
                <a:cubicBezTo>
                  <a:pt x="824447" y="1037433"/>
                  <a:pt x="824447" y="1037046"/>
                  <a:pt x="824252" y="1038021"/>
                </a:cubicBezTo>
                <a:cubicBezTo>
                  <a:pt x="824061" y="1038604"/>
                  <a:pt x="823865" y="1039187"/>
                  <a:pt x="823865" y="1039775"/>
                </a:cubicBezTo>
                <a:cubicBezTo>
                  <a:pt x="823283" y="1042504"/>
                  <a:pt x="822896" y="1045037"/>
                  <a:pt x="822700" y="1047957"/>
                </a:cubicBezTo>
                <a:cubicBezTo>
                  <a:pt x="822700" y="1048741"/>
                  <a:pt x="822700" y="1049520"/>
                  <a:pt x="822700" y="1050299"/>
                </a:cubicBezTo>
                <a:cubicBezTo>
                  <a:pt x="822700" y="1050686"/>
                  <a:pt x="822896" y="1052249"/>
                  <a:pt x="822700" y="1052440"/>
                </a:cubicBezTo>
                <a:cubicBezTo>
                  <a:pt x="822700" y="1052636"/>
                  <a:pt x="822314" y="1052832"/>
                  <a:pt x="822314" y="1053219"/>
                </a:cubicBezTo>
                <a:lnTo>
                  <a:pt x="821732" y="1056144"/>
                </a:lnTo>
                <a:cubicBezTo>
                  <a:pt x="821536" y="1057119"/>
                  <a:pt x="820758" y="1058873"/>
                  <a:pt x="821149" y="1059848"/>
                </a:cubicBezTo>
                <a:cubicBezTo>
                  <a:pt x="821536" y="1060627"/>
                  <a:pt x="822700" y="1061994"/>
                  <a:pt x="822896" y="1062577"/>
                </a:cubicBezTo>
                <a:cubicBezTo>
                  <a:pt x="821732" y="1062577"/>
                  <a:pt x="820371" y="1062577"/>
                  <a:pt x="819206" y="1062577"/>
                </a:cubicBezTo>
                <a:cubicBezTo>
                  <a:pt x="812223" y="1062964"/>
                  <a:pt x="800577" y="1067643"/>
                  <a:pt x="796892" y="1073684"/>
                </a:cubicBezTo>
                <a:cubicBezTo>
                  <a:pt x="796114" y="1075051"/>
                  <a:pt x="796696" y="1074855"/>
                  <a:pt x="794949" y="1075438"/>
                </a:cubicBezTo>
                <a:cubicBezTo>
                  <a:pt x="790873" y="1077192"/>
                  <a:pt x="785637" y="1078167"/>
                  <a:pt x="780978" y="1080117"/>
                </a:cubicBezTo>
                <a:cubicBezTo>
                  <a:pt x="777680" y="1081479"/>
                  <a:pt x="773990" y="1083625"/>
                  <a:pt x="773603" y="1087716"/>
                </a:cubicBezTo>
                <a:cubicBezTo>
                  <a:pt x="773407" y="1089083"/>
                  <a:pt x="773799" y="1089666"/>
                  <a:pt x="773217" y="1091033"/>
                </a:cubicBezTo>
                <a:cubicBezTo>
                  <a:pt x="772634" y="1092199"/>
                  <a:pt x="771856" y="1092395"/>
                  <a:pt x="771274" y="1092787"/>
                </a:cubicBezTo>
                <a:cubicBezTo>
                  <a:pt x="770109" y="1093566"/>
                  <a:pt x="768944" y="1095903"/>
                  <a:pt x="768558" y="1097270"/>
                </a:cubicBezTo>
                <a:cubicBezTo>
                  <a:pt x="767393" y="1101361"/>
                  <a:pt x="768754" y="1104286"/>
                  <a:pt x="767589" y="1107206"/>
                </a:cubicBezTo>
                <a:cubicBezTo>
                  <a:pt x="767007" y="1108377"/>
                  <a:pt x="766811" y="1107598"/>
                  <a:pt x="766229" y="1109548"/>
                </a:cubicBezTo>
                <a:cubicBezTo>
                  <a:pt x="765260" y="1113443"/>
                  <a:pt x="766229" y="1115001"/>
                  <a:pt x="766229" y="1116172"/>
                </a:cubicBezTo>
                <a:cubicBezTo>
                  <a:pt x="766229" y="1117343"/>
                  <a:pt x="764868" y="1117147"/>
                  <a:pt x="763899" y="1119293"/>
                </a:cubicBezTo>
                <a:cubicBezTo>
                  <a:pt x="764095" y="1119680"/>
                  <a:pt x="764095" y="1120263"/>
                  <a:pt x="763899" y="1120655"/>
                </a:cubicBezTo>
                <a:close/>
                <a:moveTo>
                  <a:pt x="805622" y="995920"/>
                </a:moveTo>
                <a:cubicBezTo>
                  <a:pt x="804653" y="995729"/>
                  <a:pt x="803292" y="995337"/>
                  <a:pt x="803292" y="994362"/>
                </a:cubicBezTo>
                <a:cubicBezTo>
                  <a:pt x="804071" y="994945"/>
                  <a:pt x="804266" y="994945"/>
                  <a:pt x="805235" y="994945"/>
                </a:cubicBezTo>
                <a:lnTo>
                  <a:pt x="805622" y="995920"/>
                </a:lnTo>
                <a:close/>
                <a:moveTo>
                  <a:pt x="839970" y="1005082"/>
                </a:moveTo>
                <a:cubicBezTo>
                  <a:pt x="839970" y="1004107"/>
                  <a:pt x="839970" y="1004107"/>
                  <a:pt x="840361" y="1003524"/>
                </a:cubicBezTo>
                <a:cubicBezTo>
                  <a:pt x="842299" y="1001966"/>
                  <a:pt x="846571" y="1002157"/>
                  <a:pt x="848705" y="1004886"/>
                </a:cubicBezTo>
                <a:cubicBezTo>
                  <a:pt x="849091" y="1005278"/>
                  <a:pt x="849091" y="1005861"/>
                  <a:pt x="849091" y="1006444"/>
                </a:cubicBezTo>
                <a:cubicBezTo>
                  <a:pt x="848509" y="1006444"/>
                  <a:pt x="847927" y="1005861"/>
                  <a:pt x="847540" y="1005474"/>
                </a:cubicBezTo>
                <a:cubicBezTo>
                  <a:pt x="846762" y="1004499"/>
                  <a:pt x="846180" y="1004886"/>
                  <a:pt x="845793" y="1004690"/>
                </a:cubicBezTo>
                <a:cubicBezTo>
                  <a:pt x="845407" y="1004107"/>
                  <a:pt x="845407" y="1003720"/>
                  <a:pt x="844628" y="1003524"/>
                </a:cubicBezTo>
                <a:cubicBezTo>
                  <a:pt x="843464" y="1003132"/>
                  <a:pt x="841526" y="1004499"/>
                  <a:pt x="843273" y="1006640"/>
                </a:cubicBezTo>
                <a:cubicBezTo>
                  <a:pt x="843464" y="1006836"/>
                  <a:pt x="843660" y="1007032"/>
                  <a:pt x="843855" y="1007228"/>
                </a:cubicBezTo>
                <a:cubicBezTo>
                  <a:pt x="843077" y="1008982"/>
                  <a:pt x="844628" y="1009565"/>
                  <a:pt x="844628" y="1010540"/>
                </a:cubicBezTo>
                <a:cubicBezTo>
                  <a:pt x="844433" y="1010148"/>
                  <a:pt x="844046" y="1009952"/>
                  <a:pt x="843660" y="1009761"/>
                </a:cubicBezTo>
                <a:cubicBezTo>
                  <a:pt x="842882" y="1009565"/>
                  <a:pt x="842691" y="1009761"/>
                  <a:pt x="842108" y="1009952"/>
                </a:cubicBezTo>
                <a:cubicBezTo>
                  <a:pt x="841526" y="1010148"/>
                  <a:pt x="841330" y="1009761"/>
                  <a:pt x="840748" y="1010344"/>
                </a:cubicBezTo>
                <a:cubicBezTo>
                  <a:pt x="840361" y="1010736"/>
                  <a:pt x="840361" y="1010927"/>
                  <a:pt x="840166" y="1011515"/>
                </a:cubicBezTo>
                <a:cubicBezTo>
                  <a:pt x="839779" y="1009952"/>
                  <a:pt x="839970" y="1009761"/>
                  <a:pt x="840361" y="1008786"/>
                </a:cubicBezTo>
                <a:cubicBezTo>
                  <a:pt x="840552" y="1008007"/>
                  <a:pt x="840552" y="1008198"/>
                  <a:pt x="841134" y="1007811"/>
                </a:cubicBezTo>
                <a:cubicBezTo>
                  <a:pt x="841526" y="1007615"/>
                  <a:pt x="841913" y="1007419"/>
                  <a:pt x="842108" y="1007228"/>
                </a:cubicBezTo>
                <a:cubicBezTo>
                  <a:pt x="842691" y="1006640"/>
                  <a:pt x="842882" y="1005665"/>
                  <a:pt x="842108" y="1004886"/>
                </a:cubicBezTo>
                <a:cubicBezTo>
                  <a:pt x="841913" y="1004690"/>
                  <a:pt x="841330" y="1004499"/>
                  <a:pt x="840944" y="1004499"/>
                </a:cubicBezTo>
                <a:cubicBezTo>
                  <a:pt x="840552" y="1004690"/>
                  <a:pt x="840361" y="1004886"/>
                  <a:pt x="839970" y="1005082"/>
                </a:cubicBezTo>
                <a:close/>
                <a:moveTo>
                  <a:pt x="817459" y="1006640"/>
                </a:moveTo>
                <a:cubicBezTo>
                  <a:pt x="817851" y="1006640"/>
                  <a:pt x="818820" y="1007032"/>
                  <a:pt x="819402" y="1007032"/>
                </a:cubicBezTo>
                <a:cubicBezTo>
                  <a:pt x="820175" y="1007032"/>
                  <a:pt x="820953" y="1007228"/>
                  <a:pt x="821536" y="1007228"/>
                </a:cubicBezTo>
                <a:cubicBezTo>
                  <a:pt x="821922" y="1007228"/>
                  <a:pt x="825226" y="1008198"/>
                  <a:pt x="825416" y="1008394"/>
                </a:cubicBezTo>
                <a:cubicBezTo>
                  <a:pt x="825226" y="1009369"/>
                  <a:pt x="825226" y="1009565"/>
                  <a:pt x="825612" y="1010540"/>
                </a:cubicBezTo>
                <a:cubicBezTo>
                  <a:pt x="826968" y="1015606"/>
                  <a:pt x="829688" y="1015219"/>
                  <a:pt x="830075" y="1016189"/>
                </a:cubicBezTo>
                <a:cubicBezTo>
                  <a:pt x="830271" y="1016777"/>
                  <a:pt x="829688" y="1017164"/>
                  <a:pt x="830462" y="1018139"/>
                </a:cubicBezTo>
                <a:cubicBezTo>
                  <a:pt x="831240" y="1019114"/>
                  <a:pt x="831822" y="1020089"/>
                  <a:pt x="832404" y="1021064"/>
                </a:cubicBezTo>
                <a:cubicBezTo>
                  <a:pt x="832595" y="1021451"/>
                  <a:pt x="832791" y="1021451"/>
                  <a:pt x="832791" y="1022039"/>
                </a:cubicBezTo>
                <a:lnTo>
                  <a:pt x="832209" y="1037629"/>
                </a:lnTo>
                <a:cubicBezTo>
                  <a:pt x="832209" y="1038604"/>
                  <a:pt x="832013" y="1038996"/>
                  <a:pt x="832595" y="1039775"/>
                </a:cubicBezTo>
                <a:cubicBezTo>
                  <a:pt x="832404" y="1040162"/>
                  <a:pt x="832404" y="1040162"/>
                  <a:pt x="832209" y="1040554"/>
                </a:cubicBezTo>
                <a:cubicBezTo>
                  <a:pt x="832013" y="1040358"/>
                  <a:pt x="831436" y="1039187"/>
                  <a:pt x="831240" y="1038800"/>
                </a:cubicBezTo>
                <a:cubicBezTo>
                  <a:pt x="831044" y="1038212"/>
                  <a:pt x="830657" y="1037629"/>
                  <a:pt x="830271" y="1037046"/>
                </a:cubicBezTo>
                <a:cubicBezTo>
                  <a:pt x="829688" y="1035875"/>
                  <a:pt x="829106" y="1034513"/>
                  <a:pt x="828328" y="1033342"/>
                </a:cubicBezTo>
                <a:cubicBezTo>
                  <a:pt x="827941" y="1032563"/>
                  <a:pt x="828132" y="1032950"/>
                  <a:pt x="828132" y="1032171"/>
                </a:cubicBezTo>
                <a:lnTo>
                  <a:pt x="827746" y="1028276"/>
                </a:lnTo>
                <a:cubicBezTo>
                  <a:pt x="827550" y="1026909"/>
                  <a:pt x="827359" y="1027105"/>
                  <a:pt x="826968" y="1026326"/>
                </a:cubicBezTo>
                <a:cubicBezTo>
                  <a:pt x="825803" y="1024180"/>
                  <a:pt x="825803" y="1022039"/>
                  <a:pt x="825416" y="1019697"/>
                </a:cubicBezTo>
                <a:cubicBezTo>
                  <a:pt x="825226" y="1018918"/>
                  <a:pt x="825030" y="1018139"/>
                  <a:pt x="825030" y="1017360"/>
                </a:cubicBezTo>
                <a:cubicBezTo>
                  <a:pt x="824834" y="1016385"/>
                  <a:pt x="824834" y="1015802"/>
                  <a:pt x="824252" y="1015410"/>
                </a:cubicBezTo>
                <a:lnTo>
                  <a:pt x="821536" y="1012490"/>
                </a:lnTo>
                <a:cubicBezTo>
                  <a:pt x="820758" y="1011706"/>
                  <a:pt x="818042" y="1011711"/>
                  <a:pt x="817269" y="1011319"/>
                </a:cubicBezTo>
                <a:lnTo>
                  <a:pt x="817459" y="1006640"/>
                </a:lnTo>
                <a:close/>
                <a:moveTo>
                  <a:pt x="835120" y="1036654"/>
                </a:moveTo>
                <a:cubicBezTo>
                  <a:pt x="835120" y="1033734"/>
                  <a:pt x="835316" y="1030809"/>
                  <a:pt x="835507" y="1027884"/>
                </a:cubicBezTo>
                <a:cubicBezTo>
                  <a:pt x="835507" y="1026522"/>
                  <a:pt x="835703" y="1024959"/>
                  <a:pt x="835703" y="1023597"/>
                </a:cubicBezTo>
                <a:cubicBezTo>
                  <a:pt x="835703" y="1021260"/>
                  <a:pt x="836089" y="1021260"/>
                  <a:pt x="835120" y="1019893"/>
                </a:cubicBezTo>
                <a:cubicBezTo>
                  <a:pt x="834538" y="1018918"/>
                  <a:pt x="833956" y="1018139"/>
                  <a:pt x="833373" y="1017164"/>
                </a:cubicBezTo>
                <a:cubicBezTo>
                  <a:pt x="833178" y="1016777"/>
                  <a:pt x="833373" y="1016385"/>
                  <a:pt x="832987" y="1015219"/>
                </a:cubicBezTo>
                <a:cubicBezTo>
                  <a:pt x="832209" y="1012877"/>
                  <a:pt x="830462" y="1013269"/>
                  <a:pt x="829688" y="1011902"/>
                </a:cubicBezTo>
                <a:cubicBezTo>
                  <a:pt x="829106" y="1010927"/>
                  <a:pt x="828715" y="1009761"/>
                  <a:pt x="828524" y="1008590"/>
                </a:cubicBezTo>
                <a:cubicBezTo>
                  <a:pt x="829688" y="1008590"/>
                  <a:pt x="831822" y="1009369"/>
                  <a:pt x="832791" y="1009565"/>
                </a:cubicBezTo>
                <a:cubicBezTo>
                  <a:pt x="834538" y="1010148"/>
                  <a:pt x="835316" y="1010148"/>
                  <a:pt x="837254" y="1009565"/>
                </a:cubicBezTo>
                <a:cubicBezTo>
                  <a:pt x="837254" y="1010927"/>
                  <a:pt x="837450" y="1012681"/>
                  <a:pt x="838419" y="1013656"/>
                </a:cubicBezTo>
                <a:cubicBezTo>
                  <a:pt x="839001" y="1014244"/>
                  <a:pt x="838805" y="1013852"/>
                  <a:pt x="839387" y="1014435"/>
                </a:cubicBezTo>
                <a:cubicBezTo>
                  <a:pt x="839197" y="1014827"/>
                  <a:pt x="839001" y="1015023"/>
                  <a:pt x="839001" y="1015606"/>
                </a:cubicBezTo>
                <a:cubicBezTo>
                  <a:pt x="838419" y="1015410"/>
                  <a:pt x="838614" y="1015219"/>
                  <a:pt x="837836" y="1015219"/>
                </a:cubicBezTo>
                <a:cubicBezTo>
                  <a:pt x="836672" y="1015219"/>
                  <a:pt x="836089" y="1013465"/>
                  <a:pt x="835898" y="1012490"/>
                </a:cubicBezTo>
                <a:cubicBezTo>
                  <a:pt x="835507" y="1010148"/>
                  <a:pt x="832595" y="1010736"/>
                  <a:pt x="832791" y="1012681"/>
                </a:cubicBezTo>
                <a:cubicBezTo>
                  <a:pt x="832987" y="1014435"/>
                  <a:pt x="833956" y="1016189"/>
                  <a:pt x="834734" y="1017164"/>
                </a:cubicBezTo>
                <a:cubicBezTo>
                  <a:pt x="835507" y="1018139"/>
                  <a:pt x="836867" y="1018727"/>
                  <a:pt x="838223" y="1018531"/>
                </a:cubicBezTo>
                <a:cubicBezTo>
                  <a:pt x="838805" y="1018531"/>
                  <a:pt x="839001" y="1018335"/>
                  <a:pt x="839387" y="1018139"/>
                </a:cubicBezTo>
                <a:cubicBezTo>
                  <a:pt x="839387" y="1019310"/>
                  <a:pt x="839583" y="1020672"/>
                  <a:pt x="839970" y="1021843"/>
                </a:cubicBezTo>
                <a:cubicBezTo>
                  <a:pt x="840166" y="1022426"/>
                  <a:pt x="839970" y="1022426"/>
                  <a:pt x="839970" y="1023014"/>
                </a:cubicBezTo>
                <a:cubicBezTo>
                  <a:pt x="838805" y="1026718"/>
                  <a:pt x="838032" y="1030613"/>
                  <a:pt x="837640" y="1034317"/>
                </a:cubicBezTo>
                <a:cubicBezTo>
                  <a:pt x="837640" y="1035096"/>
                  <a:pt x="837645" y="1036071"/>
                  <a:pt x="837450" y="1036850"/>
                </a:cubicBezTo>
                <a:cubicBezTo>
                  <a:pt x="836089" y="1036850"/>
                  <a:pt x="835703" y="1036654"/>
                  <a:pt x="835120" y="1036654"/>
                </a:cubicBezTo>
                <a:close/>
                <a:moveTo>
                  <a:pt x="822314" y="1021843"/>
                </a:moveTo>
                <a:cubicBezTo>
                  <a:pt x="822118" y="1021843"/>
                  <a:pt x="822314" y="1021843"/>
                  <a:pt x="822314" y="1021843"/>
                </a:cubicBezTo>
                <a:lnTo>
                  <a:pt x="819593" y="1016581"/>
                </a:lnTo>
                <a:cubicBezTo>
                  <a:pt x="819402" y="1016189"/>
                  <a:pt x="818820" y="1015410"/>
                  <a:pt x="818820" y="1014827"/>
                </a:cubicBezTo>
                <a:cubicBezTo>
                  <a:pt x="819206" y="1014827"/>
                  <a:pt x="819593" y="1014827"/>
                  <a:pt x="819789" y="1015219"/>
                </a:cubicBezTo>
                <a:lnTo>
                  <a:pt x="820953" y="1016581"/>
                </a:lnTo>
                <a:cubicBezTo>
                  <a:pt x="821149" y="1016777"/>
                  <a:pt x="821536" y="1017164"/>
                  <a:pt x="821536" y="1017360"/>
                </a:cubicBezTo>
                <a:cubicBezTo>
                  <a:pt x="821732" y="1017943"/>
                  <a:pt x="822314" y="1021064"/>
                  <a:pt x="822314" y="1021843"/>
                </a:cubicBezTo>
                <a:close/>
                <a:moveTo>
                  <a:pt x="841134" y="1044841"/>
                </a:moveTo>
                <a:cubicBezTo>
                  <a:pt x="839779" y="1044645"/>
                  <a:pt x="839779" y="1044449"/>
                  <a:pt x="839001" y="1043866"/>
                </a:cubicBezTo>
                <a:cubicBezTo>
                  <a:pt x="839001" y="1043866"/>
                  <a:pt x="839001" y="1043866"/>
                  <a:pt x="839197" y="1043866"/>
                </a:cubicBezTo>
                <a:lnTo>
                  <a:pt x="840166" y="1043670"/>
                </a:lnTo>
                <a:cubicBezTo>
                  <a:pt x="840552" y="1043474"/>
                  <a:pt x="840748" y="1043283"/>
                  <a:pt x="840944" y="1043087"/>
                </a:cubicBezTo>
                <a:cubicBezTo>
                  <a:pt x="841717" y="1043283"/>
                  <a:pt x="842108" y="1043670"/>
                  <a:pt x="842882" y="1043283"/>
                </a:cubicBezTo>
                <a:cubicBezTo>
                  <a:pt x="843464" y="1043087"/>
                  <a:pt x="843855" y="1042504"/>
                  <a:pt x="844242" y="1042308"/>
                </a:cubicBezTo>
                <a:cubicBezTo>
                  <a:pt x="844824" y="1041333"/>
                  <a:pt x="845407" y="1040358"/>
                  <a:pt x="845989" y="1039187"/>
                </a:cubicBezTo>
                <a:cubicBezTo>
                  <a:pt x="846958" y="1037046"/>
                  <a:pt x="847154" y="1037046"/>
                  <a:pt x="846571" y="1035488"/>
                </a:cubicBezTo>
                <a:cubicBezTo>
                  <a:pt x="845407" y="1031980"/>
                  <a:pt x="844824" y="1029638"/>
                  <a:pt x="843855" y="1026130"/>
                </a:cubicBezTo>
                <a:cubicBezTo>
                  <a:pt x="843660" y="1025547"/>
                  <a:pt x="843464" y="1024768"/>
                  <a:pt x="843273" y="1024180"/>
                </a:cubicBezTo>
                <a:cubicBezTo>
                  <a:pt x="842108" y="1021647"/>
                  <a:pt x="841717" y="1018918"/>
                  <a:pt x="841717" y="1016189"/>
                </a:cubicBezTo>
                <a:cubicBezTo>
                  <a:pt x="841913" y="1016385"/>
                  <a:pt x="843077" y="1017556"/>
                  <a:pt x="843273" y="1017752"/>
                </a:cubicBezTo>
                <a:cubicBezTo>
                  <a:pt x="844628" y="1019506"/>
                  <a:pt x="846180" y="1021451"/>
                  <a:pt x="846762" y="1023989"/>
                </a:cubicBezTo>
                <a:cubicBezTo>
                  <a:pt x="847154" y="1025547"/>
                  <a:pt x="847927" y="1027301"/>
                  <a:pt x="848705" y="1028472"/>
                </a:cubicBezTo>
                <a:cubicBezTo>
                  <a:pt x="849483" y="1029834"/>
                  <a:pt x="850256" y="1031392"/>
                  <a:pt x="850838" y="1032759"/>
                </a:cubicBezTo>
                <a:cubicBezTo>
                  <a:pt x="852585" y="1037046"/>
                  <a:pt x="849870" y="1039966"/>
                  <a:pt x="847540" y="1041333"/>
                </a:cubicBezTo>
                <a:cubicBezTo>
                  <a:pt x="846958" y="1041720"/>
                  <a:pt x="845793" y="1042308"/>
                  <a:pt x="845407" y="1042504"/>
                </a:cubicBezTo>
                <a:cubicBezTo>
                  <a:pt x="845015" y="1043087"/>
                  <a:pt x="844824" y="1045037"/>
                  <a:pt x="841134" y="1044841"/>
                </a:cubicBezTo>
                <a:close/>
                <a:moveTo>
                  <a:pt x="804653" y="1016385"/>
                </a:moveTo>
                <a:cubicBezTo>
                  <a:pt x="805622" y="1016385"/>
                  <a:pt x="806400" y="1016385"/>
                  <a:pt x="807369" y="1016581"/>
                </a:cubicBezTo>
                <a:cubicBezTo>
                  <a:pt x="809698" y="1016777"/>
                  <a:pt x="809312" y="1016973"/>
                  <a:pt x="810667" y="1016189"/>
                </a:cubicBezTo>
                <a:cubicBezTo>
                  <a:pt x="811059" y="1015998"/>
                  <a:pt x="811249" y="1015802"/>
                  <a:pt x="811445" y="1015606"/>
                </a:cubicBezTo>
                <a:cubicBezTo>
                  <a:pt x="811832" y="1015410"/>
                  <a:pt x="812801" y="1014631"/>
                  <a:pt x="813192" y="1014435"/>
                </a:cubicBezTo>
                <a:lnTo>
                  <a:pt x="821340" y="1030417"/>
                </a:lnTo>
                <a:cubicBezTo>
                  <a:pt x="819206" y="1030417"/>
                  <a:pt x="817073" y="1030613"/>
                  <a:pt x="814939" y="1030809"/>
                </a:cubicBezTo>
                <a:cubicBezTo>
                  <a:pt x="813965" y="1030809"/>
                  <a:pt x="812806" y="1031005"/>
                  <a:pt x="811832" y="1031005"/>
                </a:cubicBezTo>
                <a:cubicBezTo>
                  <a:pt x="810667" y="1031005"/>
                  <a:pt x="809698" y="1031005"/>
                  <a:pt x="808920" y="1031588"/>
                </a:cubicBezTo>
                <a:cubicBezTo>
                  <a:pt x="808729" y="1031784"/>
                  <a:pt x="808534" y="1031784"/>
                  <a:pt x="808147" y="1031784"/>
                </a:cubicBezTo>
                <a:cubicBezTo>
                  <a:pt x="807173" y="1031784"/>
                  <a:pt x="806786" y="1031588"/>
                  <a:pt x="806013" y="1031392"/>
                </a:cubicBezTo>
                <a:cubicBezTo>
                  <a:pt x="803684" y="1030613"/>
                  <a:pt x="801355" y="1029251"/>
                  <a:pt x="798829" y="1028472"/>
                </a:cubicBezTo>
                <a:cubicBezTo>
                  <a:pt x="796500" y="1027884"/>
                  <a:pt x="795335" y="1027884"/>
                  <a:pt x="793593" y="1029055"/>
                </a:cubicBezTo>
                <a:cubicBezTo>
                  <a:pt x="793011" y="1029638"/>
                  <a:pt x="792429" y="1030226"/>
                  <a:pt x="791846" y="1030613"/>
                </a:cubicBezTo>
                <a:cubicBezTo>
                  <a:pt x="791068" y="1031196"/>
                  <a:pt x="790099" y="1031005"/>
                  <a:pt x="788935" y="1031005"/>
                </a:cubicBezTo>
                <a:cubicBezTo>
                  <a:pt x="787961" y="1031005"/>
                  <a:pt x="787188" y="1031392"/>
                  <a:pt x="786410" y="1031784"/>
                </a:cubicBezTo>
                <a:cubicBezTo>
                  <a:pt x="785827" y="1031980"/>
                  <a:pt x="785637" y="1031784"/>
                  <a:pt x="785054" y="1031588"/>
                </a:cubicBezTo>
                <a:cubicBezTo>
                  <a:pt x="784663" y="1031392"/>
                  <a:pt x="784080" y="1031392"/>
                  <a:pt x="783694" y="1031196"/>
                </a:cubicBezTo>
                <a:cubicBezTo>
                  <a:pt x="780782" y="1030417"/>
                  <a:pt x="781364" y="1029834"/>
                  <a:pt x="778648" y="1029442"/>
                </a:cubicBezTo>
                <a:cubicBezTo>
                  <a:pt x="779035" y="1029251"/>
                  <a:pt x="780009" y="1028859"/>
                  <a:pt x="780591" y="1028663"/>
                </a:cubicBezTo>
                <a:cubicBezTo>
                  <a:pt x="782529" y="1028080"/>
                  <a:pt x="781947" y="1027301"/>
                  <a:pt x="782725" y="1025743"/>
                </a:cubicBezTo>
                <a:cubicBezTo>
                  <a:pt x="783111" y="1025155"/>
                  <a:pt x="784663" y="1024959"/>
                  <a:pt x="785827" y="1023793"/>
                </a:cubicBezTo>
                <a:cubicBezTo>
                  <a:pt x="786410" y="1023401"/>
                  <a:pt x="786992" y="1023401"/>
                  <a:pt x="787961" y="1023401"/>
                </a:cubicBezTo>
                <a:cubicBezTo>
                  <a:pt x="788739" y="1023401"/>
                  <a:pt x="789321" y="1023205"/>
                  <a:pt x="790099" y="1022818"/>
                </a:cubicBezTo>
                <a:cubicBezTo>
                  <a:pt x="790873" y="1022426"/>
                  <a:pt x="790873" y="1022235"/>
                  <a:pt x="791264" y="1021451"/>
                </a:cubicBezTo>
                <a:cubicBezTo>
                  <a:pt x="793784" y="1021260"/>
                  <a:pt x="793011" y="1021260"/>
                  <a:pt x="794949" y="1020285"/>
                </a:cubicBezTo>
                <a:cubicBezTo>
                  <a:pt x="795918" y="1019893"/>
                  <a:pt x="797278" y="1020481"/>
                  <a:pt x="798247" y="1018918"/>
                </a:cubicBezTo>
                <a:cubicBezTo>
                  <a:pt x="798829" y="1018139"/>
                  <a:pt x="798247" y="1018531"/>
                  <a:pt x="799221" y="1017556"/>
                </a:cubicBezTo>
                <a:cubicBezTo>
                  <a:pt x="799994" y="1016777"/>
                  <a:pt x="800577" y="1017164"/>
                  <a:pt x="800963" y="1017164"/>
                </a:cubicBezTo>
                <a:cubicBezTo>
                  <a:pt x="801545" y="1017164"/>
                  <a:pt x="801545" y="1016385"/>
                  <a:pt x="804653" y="1016385"/>
                </a:cubicBezTo>
                <a:close/>
                <a:moveTo>
                  <a:pt x="839583" y="1039187"/>
                </a:moveTo>
                <a:cubicBezTo>
                  <a:pt x="839779" y="1037242"/>
                  <a:pt x="839779" y="1035292"/>
                  <a:pt x="839970" y="1033146"/>
                </a:cubicBezTo>
                <a:cubicBezTo>
                  <a:pt x="840166" y="1032171"/>
                  <a:pt x="840166" y="1031196"/>
                  <a:pt x="840361" y="1030417"/>
                </a:cubicBezTo>
                <a:cubicBezTo>
                  <a:pt x="840552" y="1029834"/>
                  <a:pt x="840748" y="1028472"/>
                  <a:pt x="840944" y="1027884"/>
                </a:cubicBezTo>
                <a:cubicBezTo>
                  <a:pt x="841330" y="1028859"/>
                  <a:pt x="841526" y="1030030"/>
                  <a:pt x="841717" y="1031005"/>
                </a:cubicBezTo>
                <a:cubicBezTo>
                  <a:pt x="841913" y="1031980"/>
                  <a:pt x="842299" y="1033146"/>
                  <a:pt x="842691" y="1034121"/>
                </a:cubicBezTo>
                <a:cubicBezTo>
                  <a:pt x="842882" y="1034704"/>
                  <a:pt x="843077" y="1035096"/>
                  <a:pt x="843273" y="1035679"/>
                </a:cubicBezTo>
                <a:cubicBezTo>
                  <a:pt x="843660" y="1036654"/>
                  <a:pt x="843464" y="1036458"/>
                  <a:pt x="843273" y="1037242"/>
                </a:cubicBezTo>
                <a:cubicBezTo>
                  <a:pt x="842882" y="1038212"/>
                  <a:pt x="842299" y="1039187"/>
                  <a:pt x="841913" y="1039966"/>
                </a:cubicBezTo>
                <a:lnTo>
                  <a:pt x="839583" y="1039187"/>
                </a:lnTo>
                <a:close/>
                <a:moveTo>
                  <a:pt x="852585" y="1041529"/>
                </a:moveTo>
                <a:cubicBezTo>
                  <a:pt x="857244" y="1040162"/>
                  <a:pt x="861707" y="1039579"/>
                  <a:pt x="866948" y="1040554"/>
                </a:cubicBezTo>
                <a:cubicBezTo>
                  <a:pt x="869082" y="1040941"/>
                  <a:pt x="871215" y="1041720"/>
                  <a:pt x="872962" y="1042695"/>
                </a:cubicBezTo>
                <a:cubicBezTo>
                  <a:pt x="873931" y="1043283"/>
                  <a:pt x="874709" y="1043670"/>
                  <a:pt x="875483" y="1044258"/>
                </a:cubicBezTo>
                <a:cubicBezTo>
                  <a:pt x="875874" y="1044449"/>
                  <a:pt x="877621" y="1045816"/>
                  <a:pt x="877621" y="1046012"/>
                </a:cubicBezTo>
                <a:cubicBezTo>
                  <a:pt x="876647" y="1046012"/>
                  <a:pt x="876065" y="1046399"/>
                  <a:pt x="875292" y="1046595"/>
                </a:cubicBezTo>
                <a:cubicBezTo>
                  <a:pt x="875292" y="1045620"/>
                  <a:pt x="874709" y="1045037"/>
                  <a:pt x="873931" y="1044841"/>
                </a:cubicBezTo>
                <a:cubicBezTo>
                  <a:pt x="872767" y="1044449"/>
                  <a:pt x="872184" y="1045037"/>
                  <a:pt x="871411" y="1045233"/>
                </a:cubicBezTo>
                <a:cubicBezTo>
                  <a:pt x="871411" y="1044258"/>
                  <a:pt x="871020" y="1043670"/>
                  <a:pt x="870246" y="1043283"/>
                </a:cubicBezTo>
                <a:cubicBezTo>
                  <a:pt x="869278" y="1042891"/>
                  <a:pt x="868499" y="1043474"/>
                  <a:pt x="867917" y="1043670"/>
                </a:cubicBezTo>
                <a:lnTo>
                  <a:pt x="867917" y="1043283"/>
                </a:lnTo>
                <a:cubicBezTo>
                  <a:pt x="867917" y="1042891"/>
                  <a:pt x="867721" y="1042695"/>
                  <a:pt x="867531" y="1042504"/>
                </a:cubicBezTo>
                <a:cubicBezTo>
                  <a:pt x="866366" y="1041333"/>
                  <a:pt x="864810" y="1042308"/>
                  <a:pt x="864037" y="1042695"/>
                </a:cubicBezTo>
                <a:cubicBezTo>
                  <a:pt x="864037" y="1040750"/>
                  <a:pt x="862094" y="1040162"/>
                  <a:pt x="860347" y="1041720"/>
                </a:cubicBezTo>
                <a:cubicBezTo>
                  <a:pt x="860156" y="1041529"/>
                  <a:pt x="860156" y="1041333"/>
                  <a:pt x="859960" y="1041137"/>
                </a:cubicBezTo>
                <a:cubicBezTo>
                  <a:pt x="858991" y="1040162"/>
                  <a:pt x="857827" y="1040750"/>
                  <a:pt x="857048" y="1041529"/>
                </a:cubicBezTo>
                <a:lnTo>
                  <a:pt x="856270" y="1042308"/>
                </a:lnTo>
                <a:cubicBezTo>
                  <a:pt x="855497" y="1041333"/>
                  <a:pt x="854915" y="1041137"/>
                  <a:pt x="853750" y="1041916"/>
                </a:cubicBezTo>
                <a:cubicBezTo>
                  <a:pt x="853554" y="1041720"/>
                  <a:pt x="853554" y="1041720"/>
                  <a:pt x="853364" y="1041529"/>
                </a:cubicBezTo>
                <a:cubicBezTo>
                  <a:pt x="852781" y="1041720"/>
                  <a:pt x="852585" y="1041720"/>
                  <a:pt x="852585" y="1041529"/>
                </a:cubicBezTo>
                <a:close/>
                <a:moveTo>
                  <a:pt x="841717" y="1060240"/>
                </a:moveTo>
                <a:cubicBezTo>
                  <a:pt x="841526" y="1060044"/>
                  <a:pt x="837450" y="1051857"/>
                  <a:pt x="837063" y="1051274"/>
                </a:cubicBezTo>
                <a:cubicBezTo>
                  <a:pt x="836672" y="1050495"/>
                  <a:pt x="832987" y="1042891"/>
                  <a:pt x="832595" y="1042308"/>
                </a:cubicBezTo>
                <a:cubicBezTo>
                  <a:pt x="833373" y="1042504"/>
                  <a:pt x="834151" y="1042504"/>
                  <a:pt x="835120" y="1042695"/>
                </a:cubicBezTo>
                <a:cubicBezTo>
                  <a:pt x="835120" y="1043283"/>
                  <a:pt x="835507" y="1044062"/>
                  <a:pt x="835703" y="1044645"/>
                </a:cubicBezTo>
                <a:cubicBezTo>
                  <a:pt x="835898" y="1045424"/>
                  <a:pt x="836089" y="1045620"/>
                  <a:pt x="836672" y="1046012"/>
                </a:cubicBezTo>
                <a:cubicBezTo>
                  <a:pt x="837836" y="1046791"/>
                  <a:pt x="838032" y="1046791"/>
                  <a:pt x="838614" y="1047570"/>
                </a:cubicBezTo>
                <a:cubicBezTo>
                  <a:pt x="838805" y="1047766"/>
                  <a:pt x="839001" y="1047957"/>
                  <a:pt x="839197" y="1048153"/>
                </a:cubicBezTo>
                <a:cubicBezTo>
                  <a:pt x="838419" y="1048932"/>
                  <a:pt x="838614" y="1050103"/>
                  <a:pt x="838805" y="1051465"/>
                </a:cubicBezTo>
                <a:cubicBezTo>
                  <a:pt x="839387" y="1057119"/>
                  <a:pt x="841330" y="1058094"/>
                  <a:pt x="841717" y="1060240"/>
                </a:cubicBezTo>
                <a:close/>
                <a:moveTo>
                  <a:pt x="843273" y="1047957"/>
                </a:moveTo>
                <a:cubicBezTo>
                  <a:pt x="843660" y="1047766"/>
                  <a:pt x="845989" y="1047766"/>
                  <a:pt x="847540" y="1045233"/>
                </a:cubicBezTo>
                <a:cubicBezTo>
                  <a:pt x="847927" y="1044449"/>
                  <a:pt x="847927" y="1044841"/>
                  <a:pt x="849091" y="1044062"/>
                </a:cubicBezTo>
                <a:cubicBezTo>
                  <a:pt x="849287" y="1043866"/>
                  <a:pt x="849674" y="1043670"/>
                  <a:pt x="849870" y="1043479"/>
                </a:cubicBezTo>
                <a:cubicBezTo>
                  <a:pt x="849674" y="1044449"/>
                  <a:pt x="848509" y="1046791"/>
                  <a:pt x="848123" y="1047957"/>
                </a:cubicBezTo>
                <a:cubicBezTo>
                  <a:pt x="847540" y="1049711"/>
                  <a:pt x="849870" y="1051078"/>
                  <a:pt x="851034" y="1049128"/>
                </a:cubicBezTo>
                <a:cubicBezTo>
                  <a:pt x="851421" y="1049520"/>
                  <a:pt x="851225" y="1049711"/>
                  <a:pt x="851617" y="1049907"/>
                </a:cubicBezTo>
                <a:cubicBezTo>
                  <a:pt x="852781" y="1050686"/>
                  <a:pt x="854137" y="1049907"/>
                  <a:pt x="854719" y="1049128"/>
                </a:cubicBezTo>
                <a:cubicBezTo>
                  <a:pt x="855301" y="1049324"/>
                  <a:pt x="855497" y="1049324"/>
                  <a:pt x="856270" y="1049128"/>
                </a:cubicBezTo>
                <a:cubicBezTo>
                  <a:pt x="856853" y="1048932"/>
                  <a:pt x="857048" y="1048741"/>
                  <a:pt x="857435" y="1048545"/>
                </a:cubicBezTo>
                <a:cubicBezTo>
                  <a:pt x="858600" y="1049907"/>
                  <a:pt x="860347" y="1048545"/>
                  <a:pt x="861321" y="1048153"/>
                </a:cubicBezTo>
                <a:lnTo>
                  <a:pt x="861511" y="1048545"/>
                </a:lnTo>
                <a:cubicBezTo>
                  <a:pt x="861511" y="1048741"/>
                  <a:pt x="861707" y="1048741"/>
                  <a:pt x="861707" y="1048932"/>
                </a:cubicBezTo>
                <a:cubicBezTo>
                  <a:pt x="862485" y="1049711"/>
                  <a:pt x="863258" y="1049520"/>
                  <a:pt x="864227" y="1049324"/>
                </a:cubicBezTo>
                <a:cubicBezTo>
                  <a:pt x="864423" y="1049711"/>
                  <a:pt x="864423" y="1049711"/>
                  <a:pt x="864619" y="1050103"/>
                </a:cubicBezTo>
                <a:cubicBezTo>
                  <a:pt x="865392" y="1050882"/>
                  <a:pt x="866557" y="1050686"/>
                  <a:pt x="867335" y="1050495"/>
                </a:cubicBezTo>
                <a:cubicBezTo>
                  <a:pt x="867531" y="1050686"/>
                  <a:pt x="867531" y="1051078"/>
                  <a:pt x="867721" y="1051274"/>
                </a:cubicBezTo>
                <a:cubicBezTo>
                  <a:pt x="869468" y="1053611"/>
                  <a:pt x="875483" y="1049128"/>
                  <a:pt x="877229" y="1049128"/>
                </a:cubicBezTo>
                <a:cubicBezTo>
                  <a:pt x="878008" y="1049128"/>
                  <a:pt x="879950" y="1050495"/>
                  <a:pt x="880141" y="1050882"/>
                </a:cubicBezTo>
                <a:lnTo>
                  <a:pt x="877425" y="1050882"/>
                </a:lnTo>
                <a:cubicBezTo>
                  <a:pt x="876843" y="1050882"/>
                  <a:pt x="873545" y="1052053"/>
                  <a:pt x="872962" y="1052249"/>
                </a:cubicBezTo>
                <a:cubicBezTo>
                  <a:pt x="872184" y="1052636"/>
                  <a:pt x="872184" y="1053219"/>
                  <a:pt x="871798" y="1054194"/>
                </a:cubicBezTo>
                <a:cubicBezTo>
                  <a:pt x="871411" y="1055561"/>
                  <a:pt x="871798" y="1055365"/>
                  <a:pt x="870633" y="1055948"/>
                </a:cubicBezTo>
                <a:cubicBezTo>
                  <a:pt x="869468" y="1056727"/>
                  <a:pt x="868304" y="1057511"/>
                  <a:pt x="867139" y="1058290"/>
                </a:cubicBezTo>
                <a:cubicBezTo>
                  <a:pt x="864619" y="1059848"/>
                  <a:pt x="865005" y="1059652"/>
                  <a:pt x="865201" y="1061994"/>
                </a:cubicBezTo>
                <a:cubicBezTo>
                  <a:pt x="864810" y="1061798"/>
                  <a:pt x="864037" y="1061406"/>
                  <a:pt x="863645" y="1061210"/>
                </a:cubicBezTo>
                <a:cubicBezTo>
                  <a:pt x="857435" y="1057511"/>
                  <a:pt x="851617" y="1054194"/>
                  <a:pt x="845597" y="1049711"/>
                </a:cubicBezTo>
                <a:lnTo>
                  <a:pt x="843273" y="1047957"/>
                </a:lnTo>
                <a:close/>
                <a:moveTo>
                  <a:pt x="827163" y="1041916"/>
                </a:moveTo>
                <a:cubicBezTo>
                  <a:pt x="827550" y="1042504"/>
                  <a:pt x="828132" y="1043670"/>
                  <a:pt x="828524" y="1044449"/>
                </a:cubicBezTo>
                <a:cubicBezTo>
                  <a:pt x="828910" y="1045233"/>
                  <a:pt x="829297" y="1046203"/>
                  <a:pt x="829879" y="1046987"/>
                </a:cubicBezTo>
                <a:cubicBezTo>
                  <a:pt x="830657" y="1048741"/>
                  <a:pt x="831626" y="1050299"/>
                  <a:pt x="832404" y="1052053"/>
                </a:cubicBezTo>
                <a:cubicBezTo>
                  <a:pt x="834925" y="1057119"/>
                  <a:pt x="837450" y="1062185"/>
                  <a:pt x="840166" y="1067060"/>
                </a:cubicBezTo>
                <a:cubicBezTo>
                  <a:pt x="840552" y="1067643"/>
                  <a:pt x="840552" y="1067643"/>
                  <a:pt x="840361" y="1068422"/>
                </a:cubicBezTo>
                <a:cubicBezTo>
                  <a:pt x="840166" y="1069010"/>
                  <a:pt x="840166" y="1069397"/>
                  <a:pt x="839970" y="1069980"/>
                </a:cubicBezTo>
                <a:cubicBezTo>
                  <a:pt x="839779" y="1070955"/>
                  <a:pt x="839583" y="1071930"/>
                  <a:pt x="839197" y="1073101"/>
                </a:cubicBezTo>
                <a:lnTo>
                  <a:pt x="836285" y="1085379"/>
                </a:lnTo>
                <a:cubicBezTo>
                  <a:pt x="835898" y="1082846"/>
                  <a:pt x="835120" y="1080896"/>
                  <a:pt x="834342" y="1078755"/>
                </a:cubicBezTo>
                <a:cubicBezTo>
                  <a:pt x="832404" y="1073297"/>
                  <a:pt x="831822" y="1068422"/>
                  <a:pt x="833956" y="1062773"/>
                </a:cubicBezTo>
                <a:cubicBezTo>
                  <a:pt x="834342" y="1061798"/>
                  <a:pt x="835120" y="1060823"/>
                  <a:pt x="834342" y="1059652"/>
                </a:cubicBezTo>
                <a:cubicBezTo>
                  <a:pt x="833956" y="1059265"/>
                  <a:pt x="833373" y="1059265"/>
                  <a:pt x="832791" y="1059069"/>
                </a:cubicBezTo>
                <a:cubicBezTo>
                  <a:pt x="831240" y="1056923"/>
                  <a:pt x="831436" y="1057511"/>
                  <a:pt x="830462" y="1056144"/>
                </a:cubicBezTo>
                <a:cubicBezTo>
                  <a:pt x="828910" y="1054003"/>
                  <a:pt x="828328" y="1050882"/>
                  <a:pt x="828328" y="1048153"/>
                </a:cubicBezTo>
                <a:cubicBezTo>
                  <a:pt x="828328" y="1046791"/>
                  <a:pt x="828910" y="1044645"/>
                  <a:pt x="826777" y="1044645"/>
                </a:cubicBezTo>
                <a:lnTo>
                  <a:pt x="827163" y="1041916"/>
                </a:lnTo>
                <a:close/>
                <a:moveTo>
                  <a:pt x="865005" y="1068618"/>
                </a:moveTo>
                <a:cubicBezTo>
                  <a:pt x="864423" y="1069010"/>
                  <a:pt x="863841" y="1069593"/>
                  <a:pt x="863258" y="1069980"/>
                </a:cubicBezTo>
                <a:cubicBezTo>
                  <a:pt x="858600" y="1073101"/>
                  <a:pt x="853750" y="1073488"/>
                  <a:pt x="848123" y="1073101"/>
                </a:cubicBezTo>
                <a:cubicBezTo>
                  <a:pt x="847736" y="1072709"/>
                  <a:pt x="847154" y="1071151"/>
                  <a:pt x="846762" y="1070568"/>
                </a:cubicBezTo>
                <a:cubicBezTo>
                  <a:pt x="846376" y="1069789"/>
                  <a:pt x="845989" y="1068814"/>
                  <a:pt x="845407" y="1068035"/>
                </a:cubicBezTo>
                <a:cubicBezTo>
                  <a:pt x="843660" y="1064718"/>
                  <a:pt x="843855" y="1066085"/>
                  <a:pt x="844824" y="1062381"/>
                </a:cubicBezTo>
                <a:cubicBezTo>
                  <a:pt x="845407" y="1060240"/>
                  <a:pt x="845015" y="1060431"/>
                  <a:pt x="844046" y="1057898"/>
                </a:cubicBezTo>
                <a:cubicBezTo>
                  <a:pt x="843855" y="1057315"/>
                  <a:pt x="843660" y="1057119"/>
                  <a:pt x="843464" y="1056536"/>
                </a:cubicBezTo>
                <a:cubicBezTo>
                  <a:pt x="842495" y="1054973"/>
                  <a:pt x="841913" y="1052832"/>
                  <a:pt x="841717" y="1050686"/>
                </a:cubicBezTo>
                <a:lnTo>
                  <a:pt x="844628" y="1052832"/>
                </a:lnTo>
                <a:cubicBezTo>
                  <a:pt x="845597" y="1053415"/>
                  <a:pt x="846571" y="1054194"/>
                  <a:pt x="847540" y="1054782"/>
                </a:cubicBezTo>
                <a:cubicBezTo>
                  <a:pt x="849483" y="1056144"/>
                  <a:pt x="851421" y="1057315"/>
                  <a:pt x="853364" y="1058486"/>
                </a:cubicBezTo>
                <a:cubicBezTo>
                  <a:pt x="854332" y="1059069"/>
                  <a:pt x="864810" y="1065502"/>
                  <a:pt x="865392" y="1065693"/>
                </a:cubicBezTo>
                <a:cubicBezTo>
                  <a:pt x="865392" y="1066281"/>
                  <a:pt x="865392" y="1066668"/>
                  <a:pt x="865201" y="1067256"/>
                </a:cubicBezTo>
                <a:cubicBezTo>
                  <a:pt x="865201" y="1067447"/>
                  <a:pt x="865201" y="1067839"/>
                  <a:pt x="865201" y="1068035"/>
                </a:cubicBezTo>
                <a:cubicBezTo>
                  <a:pt x="865201" y="1068422"/>
                  <a:pt x="865201" y="1068422"/>
                  <a:pt x="865005" y="1068618"/>
                </a:cubicBezTo>
                <a:close/>
                <a:moveTo>
                  <a:pt x="874709" y="1056923"/>
                </a:moveTo>
                <a:cubicBezTo>
                  <a:pt x="874514" y="1056340"/>
                  <a:pt x="874709" y="1055948"/>
                  <a:pt x="874905" y="1055365"/>
                </a:cubicBezTo>
                <a:cubicBezTo>
                  <a:pt x="875096" y="1054782"/>
                  <a:pt x="874905" y="1054973"/>
                  <a:pt x="875874" y="1054586"/>
                </a:cubicBezTo>
                <a:cubicBezTo>
                  <a:pt x="877621" y="1054003"/>
                  <a:pt x="877229" y="1054003"/>
                  <a:pt x="878786" y="1054003"/>
                </a:cubicBezTo>
                <a:cubicBezTo>
                  <a:pt x="879755" y="1054003"/>
                  <a:pt x="879559" y="1054003"/>
                  <a:pt x="880337" y="1054390"/>
                </a:cubicBezTo>
                <a:cubicBezTo>
                  <a:pt x="882471" y="1055365"/>
                  <a:pt x="881888" y="1055169"/>
                  <a:pt x="884218" y="1054194"/>
                </a:cubicBezTo>
                <a:cubicBezTo>
                  <a:pt x="884604" y="1054782"/>
                  <a:pt x="884996" y="1055757"/>
                  <a:pt x="885186" y="1056340"/>
                </a:cubicBezTo>
                <a:cubicBezTo>
                  <a:pt x="885578" y="1057119"/>
                  <a:pt x="886351" y="1057315"/>
                  <a:pt x="886933" y="1057702"/>
                </a:cubicBezTo>
                <a:cubicBezTo>
                  <a:pt x="886743" y="1057898"/>
                  <a:pt x="885965" y="1058290"/>
                  <a:pt x="885769" y="1058486"/>
                </a:cubicBezTo>
                <a:cubicBezTo>
                  <a:pt x="885382" y="1058677"/>
                  <a:pt x="885186" y="1059069"/>
                  <a:pt x="884996" y="1059652"/>
                </a:cubicBezTo>
                <a:cubicBezTo>
                  <a:pt x="884413" y="1060431"/>
                  <a:pt x="884800" y="1060044"/>
                  <a:pt x="884218" y="1060823"/>
                </a:cubicBezTo>
                <a:lnTo>
                  <a:pt x="883249" y="1061798"/>
                </a:lnTo>
                <a:cubicBezTo>
                  <a:pt x="883249" y="1061210"/>
                  <a:pt x="883439" y="1060431"/>
                  <a:pt x="883439" y="1059848"/>
                </a:cubicBezTo>
                <a:cubicBezTo>
                  <a:pt x="883439" y="1059265"/>
                  <a:pt x="883053" y="1058873"/>
                  <a:pt x="882666" y="1058677"/>
                </a:cubicBezTo>
                <a:cubicBezTo>
                  <a:pt x="882084" y="1058481"/>
                  <a:pt x="881502" y="1058481"/>
                  <a:pt x="881115" y="1058873"/>
                </a:cubicBezTo>
                <a:cubicBezTo>
                  <a:pt x="880919" y="1059069"/>
                  <a:pt x="880724" y="1059265"/>
                  <a:pt x="880533" y="1059265"/>
                </a:cubicBezTo>
                <a:cubicBezTo>
                  <a:pt x="880337" y="1059456"/>
                  <a:pt x="880141" y="1059265"/>
                  <a:pt x="879755" y="1059456"/>
                </a:cubicBezTo>
                <a:cubicBezTo>
                  <a:pt x="879368" y="1059652"/>
                  <a:pt x="879172" y="1060044"/>
                  <a:pt x="878977" y="1060627"/>
                </a:cubicBezTo>
                <a:cubicBezTo>
                  <a:pt x="878977" y="1061019"/>
                  <a:pt x="878786" y="1061798"/>
                  <a:pt x="878590" y="1062185"/>
                </a:cubicBezTo>
                <a:cubicBezTo>
                  <a:pt x="878590" y="1063160"/>
                  <a:pt x="879559" y="1064135"/>
                  <a:pt x="880724" y="1064135"/>
                </a:cubicBezTo>
                <a:lnTo>
                  <a:pt x="878977" y="1065693"/>
                </a:lnTo>
                <a:cubicBezTo>
                  <a:pt x="878203" y="1066472"/>
                  <a:pt x="878008" y="1066472"/>
                  <a:pt x="877621" y="1067447"/>
                </a:cubicBezTo>
                <a:cubicBezTo>
                  <a:pt x="877425" y="1067256"/>
                  <a:pt x="877425" y="1066864"/>
                  <a:pt x="877229" y="1066668"/>
                </a:cubicBezTo>
                <a:cubicBezTo>
                  <a:pt x="876647" y="1065889"/>
                  <a:pt x="875483" y="1066085"/>
                  <a:pt x="874514" y="1066085"/>
                </a:cubicBezTo>
                <a:cubicBezTo>
                  <a:pt x="874905" y="1065110"/>
                  <a:pt x="876647" y="1062185"/>
                  <a:pt x="876456" y="1061406"/>
                </a:cubicBezTo>
                <a:cubicBezTo>
                  <a:pt x="876456" y="1060431"/>
                  <a:pt x="876261" y="1059456"/>
                  <a:pt x="876065" y="1058486"/>
                </a:cubicBezTo>
                <a:cubicBezTo>
                  <a:pt x="876261" y="1057702"/>
                  <a:pt x="875874" y="1057119"/>
                  <a:pt x="874709" y="1056923"/>
                </a:cubicBezTo>
                <a:close/>
                <a:moveTo>
                  <a:pt x="817851" y="1073101"/>
                </a:moveTo>
                <a:cubicBezTo>
                  <a:pt x="817851" y="1072905"/>
                  <a:pt x="817851" y="1072905"/>
                  <a:pt x="817851" y="1073101"/>
                </a:cubicBezTo>
                <a:cubicBezTo>
                  <a:pt x="817655" y="1072905"/>
                  <a:pt x="817655" y="1072905"/>
                  <a:pt x="817655" y="1072905"/>
                </a:cubicBezTo>
                <a:cubicBezTo>
                  <a:pt x="818042" y="1072709"/>
                  <a:pt x="819593" y="1071930"/>
                  <a:pt x="819984" y="1071734"/>
                </a:cubicBezTo>
                <a:cubicBezTo>
                  <a:pt x="820953" y="1071347"/>
                  <a:pt x="821149" y="1070955"/>
                  <a:pt x="821149" y="1069593"/>
                </a:cubicBezTo>
                <a:cubicBezTo>
                  <a:pt x="821536" y="1069397"/>
                  <a:pt x="823865" y="1068035"/>
                  <a:pt x="824447" y="1067643"/>
                </a:cubicBezTo>
                <a:cubicBezTo>
                  <a:pt x="825226" y="1067256"/>
                  <a:pt x="827163" y="1066085"/>
                  <a:pt x="827550" y="1065502"/>
                </a:cubicBezTo>
                <a:cubicBezTo>
                  <a:pt x="828132" y="1064718"/>
                  <a:pt x="827941" y="1064135"/>
                  <a:pt x="827550" y="1063552"/>
                </a:cubicBezTo>
                <a:lnTo>
                  <a:pt x="825416" y="1060431"/>
                </a:lnTo>
                <a:cubicBezTo>
                  <a:pt x="825226" y="1060044"/>
                  <a:pt x="824643" y="1059456"/>
                  <a:pt x="824643" y="1059265"/>
                </a:cubicBezTo>
                <a:lnTo>
                  <a:pt x="824834" y="1058677"/>
                </a:lnTo>
                <a:cubicBezTo>
                  <a:pt x="825416" y="1059848"/>
                  <a:pt x="826968" y="1061210"/>
                  <a:pt x="828328" y="1061602"/>
                </a:cubicBezTo>
                <a:cubicBezTo>
                  <a:pt x="829297" y="1061994"/>
                  <a:pt x="829879" y="1061798"/>
                  <a:pt x="830075" y="1062185"/>
                </a:cubicBezTo>
                <a:lnTo>
                  <a:pt x="830271" y="1062773"/>
                </a:lnTo>
                <a:cubicBezTo>
                  <a:pt x="830657" y="1063748"/>
                  <a:pt x="830853" y="1062773"/>
                  <a:pt x="830271" y="1064527"/>
                </a:cubicBezTo>
                <a:cubicBezTo>
                  <a:pt x="829688" y="1066281"/>
                  <a:pt x="829493" y="1068422"/>
                  <a:pt x="829493" y="1070372"/>
                </a:cubicBezTo>
                <a:cubicBezTo>
                  <a:pt x="829493" y="1071347"/>
                  <a:pt x="829688" y="1072322"/>
                  <a:pt x="829688" y="1073297"/>
                </a:cubicBezTo>
                <a:cubicBezTo>
                  <a:pt x="829297" y="1073101"/>
                  <a:pt x="829297" y="1072905"/>
                  <a:pt x="828715" y="1072709"/>
                </a:cubicBezTo>
                <a:cubicBezTo>
                  <a:pt x="827550" y="1072322"/>
                  <a:pt x="827163" y="1073101"/>
                  <a:pt x="826581" y="1073684"/>
                </a:cubicBezTo>
                <a:cubicBezTo>
                  <a:pt x="826385" y="1073880"/>
                  <a:pt x="826385" y="1073880"/>
                  <a:pt x="826194" y="1074076"/>
                </a:cubicBezTo>
                <a:cubicBezTo>
                  <a:pt x="825999" y="1074272"/>
                  <a:pt x="825999" y="1074272"/>
                  <a:pt x="825803" y="1074463"/>
                </a:cubicBezTo>
                <a:cubicBezTo>
                  <a:pt x="825226" y="1075051"/>
                  <a:pt x="824643" y="1075438"/>
                  <a:pt x="824061" y="1075830"/>
                </a:cubicBezTo>
                <a:cubicBezTo>
                  <a:pt x="823669" y="1076026"/>
                  <a:pt x="822505" y="1077001"/>
                  <a:pt x="822118" y="1077192"/>
                </a:cubicBezTo>
                <a:cubicBezTo>
                  <a:pt x="822118" y="1077001"/>
                  <a:pt x="821149" y="1076413"/>
                  <a:pt x="820953" y="1076217"/>
                </a:cubicBezTo>
                <a:cubicBezTo>
                  <a:pt x="819984" y="1074855"/>
                  <a:pt x="819016" y="1073880"/>
                  <a:pt x="817851" y="1073101"/>
                </a:cubicBezTo>
                <a:close/>
                <a:moveTo>
                  <a:pt x="868499" y="1061406"/>
                </a:moveTo>
                <a:cubicBezTo>
                  <a:pt x="868886" y="1061210"/>
                  <a:pt x="871602" y="1059265"/>
                  <a:pt x="872184" y="1059069"/>
                </a:cubicBezTo>
                <a:cubicBezTo>
                  <a:pt x="872380" y="1059652"/>
                  <a:pt x="872576" y="1060823"/>
                  <a:pt x="872576" y="1061210"/>
                </a:cubicBezTo>
                <a:lnTo>
                  <a:pt x="872576" y="1062577"/>
                </a:lnTo>
                <a:cubicBezTo>
                  <a:pt x="872576" y="1063160"/>
                  <a:pt x="871798" y="1064331"/>
                  <a:pt x="871602" y="1064914"/>
                </a:cubicBezTo>
                <a:lnTo>
                  <a:pt x="868499" y="1063748"/>
                </a:lnTo>
                <a:lnTo>
                  <a:pt x="868499" y="1061406"/>
                </a:lnTo>
                <a:close/>
                <a:moveTo>
                  <a:pt x="781947" y="1083429"/>
                </a:moveTo>
                <a:cubicBezTo>
                  <a:pt x="784276" y="1081871"/>
                  <a:pt x="794171" y="1079725"/>
                  <a:pt x="797665" y="1077971"/>
                </a:cubicBezTo>
                <a:cubicBezTo>
                  <a:pt x="799994" y="1076805"/>
                  <a:pt x="798829" y="1077192"/>
                  <a:pt x="800190" y="1075247"/>
                </a:cubicBezTo>
                <a:cubicBezTo>
                  <a:pt x="800386" y="1074855"/>
                  <a:pt x="800772" y="1074463"/>
                  <a:pt x="800963" y="1074272"/>
                </a:cubicBezTo>
                <a:cubicBezTo>
                  <a:pt x="802128" y="1073101"/>
                  <a:pt x="803292" y="1072126"/>
                  <a:pt x="804849" y="1071151"/>
                </a:cubicBezTo>
                <a:cubicBezTo>
                  <a:pt x="808920" y="1068618"/>
                  <a:pt x="815908" y="1065889"/>
                  <a:pt x="820758" y="1066085"/>
                </a:cubicBezTo>
                <a:lnTo>
                  <a:pt x="818820" y="1067256"/>
                </a:lnTo>
                <a:cubicBezTo>
                  <a:pt x="818042" y="1067643"/>
                  <a:pt x="817459" y="1068035"/>
                  <a:pt x="817655" y="1069397"/>
                </a:cubicBezTo>
                <a:lnTo>
                  <a:pt x="814161" y="1070955"/>
                </a:lnTo>
                <a:cubicBezTo>
                  <a:pt x="812610" y="1071543"/>
                  <a:pt x="812610" y="1073101"/>
                  <a:pt x="813775" y="1073880"/>
                </a:cubicBezTo>
                <a:lnTo>
                  <a:pt x="818433" y="1077971"/>
                </a:lnTo>
                <a:cubicBezTo>
                  <a:pt x="818624" y="1078167"/>
                  <a:pt x="819011" y="1078363"/>
                  <a:pt x="819011" y="1078559"/>
                </a:cubicBezTo>
                <a:cubicBezTo>
                  <a:pt x="818624" y="1078946"/>
                  <a:pt x="817073" y="1079725"/>
                  <a:pt x="816490" y="1079921"/>
                </a:cubicBezTo>
                <a:cubicBezTo>
                  <a:pt x="813965" y="1081092"/>
                  <a:pt x="811059" y="1082263"/>
                  <a:pt x="808147" y="1083042"/>
                </a:cubicBezTo>
                <a:cubicBezTo>
                  <a:pt x="806013" y="1083625"/>
                  <a:pt x="803875" y="1084017"/>
                  <a:pt x="801545" y="1084017"/>
                </a:cubicBezTo>
                <a:cubicBezTo>
                  <a:pt x="799803" y="1084208"/>
                  <a:pt x="796114" y="1084017"/>
                  <a:pt x="794562" y="1083429"/>
                </a:cubicBezTo>
                <a:cubicBezTo>
                  <a:pt x="794753" y="1082263"/>
                  <a:pt x="795531" y="1081288"/>
                  <a:pt x="794562" y="1080313"/>
                </a:cubicBezTo>
                <a:cubicBezTo>
                  <a:pt x="793784" y="1079534"/>
                  <a:pt x="792233" y="1080117"/>
                  <a:pt x="791264" y="1080509"/>
                </a:cubicBezTo>
                <a:cubicBezTo>
                  <a:pt x="789125" y="1081092"/>
                  <a:pt x="787188" y="1082067"/>
                  <a:pt x="785637" y="1083233"/>
                </a:cubicBezTo>
                <a:cubicBezTo>
                  <a:pt x="783694" y="1084600"/>
                  <a:pt x="782916" y="1085575"/>
                  <a:pt x="781560" y="1087329"/>
                </a:cubicBezTo>
                <a:cubicBezTo>
                  <a:pt x="780395" y="1088887"/>
                  <a:pt x="780978" y="1088887"/>
                  <a:pt x="780978" y="1090641"/>
                </a:cubicBezTo>
                <a:cubicBezTo>
                  <a:pt x="780978" y="1091812"/>
                  <a:pt x="780591" y="1092978"/>
                  <a:pt x="780009" y="1093762"/>
                </a:cubicBezTo>
                <a:cubicBezTo>
                  <a:pt x="779617" y="1094541"/>
                  <a:pt x="778648" y="1095516"/>
                  <a:pt x="778066" y="1095903"/>
                </a:cubicBezTo>
                <a:cubicBezTo>
                  <a:pt x="776901" y="1096486"/>
                  <a:pt x="776515" y="1096682"/>
                  <a:pt x="775541" y="1097657"/>
                </a:cubicBezTo>
                <a:cubicBezTo>
                  <a:pt x="773990" y="1099215"/>
                  <a:pt x="773799" y="1100969"/>
                  <a:pt x="773217" y="1103502"/>
                </a:cubicBezTo>
                <a:cubicBezTo>
                  <a:pt x="773021" y="1104090"/>
                  <a:pt x="773021" y="1104477"/>
                  <a:pt x="772825" y="1105256"/>
                </a:cubicBezTo>
                <a:cubicBezTo>
                  <a:pt x="772825" y="1105844"/>
                  <a:pt x="772634" y="1106427"/>
                  <a:pt x="772634" y="1107010"/>
                </a:cubicBezTo>
                <a:cubicBezTo>
                  <a:pt x="772243" y="1109156"/>
                  <a:pt x="772243" y="1107794"/>
                  <a:pt x="770691" y="1109156"/>
                </a:cubicBezTo>
                <a:cubicBezTo>
                  <a:pt x="770109" y="1109739"/>
                  <a:pt x="769140" y="1110910"/>
                  <a:pt x="769140" y="1111885"/>
                </a:cubicBezTo>
                <a:cubicBezTo>
                  <a:pt x="769140" y="1112860"/>
                  <a:pt x="769723" y="1113056"/>
                  <a:pt x="769527" y="1115393"/>
                </a:cubicBezTo>
                <a:cubicBezTo>
                  <a:pt x="769331" y="1115197"/>
                  <a:pt x="769140" y="1113835"/>
                  <a:pt x="768944" y="1113247"/>
                </a:cubicBezTo>
                <a:cubicBezTo>
                  <a:pt x="768944" y="1112468"/>
                  <a:pt x="768944" y="1111689"/>
                  <a:pt x="769140" y="1110910"/>
                </a:cubicBezTo>
                <a:cubicBezTo>
                  <a:pt x="769331" y="1109739"/>
                  <a:pt x="769527" y="1109935"/>
                  <a:pt x="769913" y="1109156"/>
                </a:cubicBezTo>
                <a:cubicBezTo>
                  <a:pt x="772052" y="1105844"/>
                  <a:pt x="770691" y="1101361"/>
                  <a:pt x="771470" y="1098436"/>
                </a:cubicBezTo>
                <a:cubicBezTo>
                  <a:pt x="771856" y="1097270"/>
                  <a:pt x="772439" y="1095707"/>
                  <a:pt x="773217" y="1095124"/>
                </a:cubicBezTo>
                <a:cubicBezTo>
                  <a:pt x="773799" y="1094732"/>
                  <a:pt x="773990" y="1094732"/>
                  <a:pt x="774768" y="1094149"/>
                </a:cubicBezTo>
                <a:cubicBezTo>
                  <a:pt x="775154" y="1093762"/>
                  <a:pt x="775541" y="1093370"/>
                  <a:pt x="775933" y="1092787"/>
                </a:cubicBezTo>
                <a:cubicBezTo>
                  <a:pt x="777680" y="1090058"/>
                  <a:pt x="776515" y="1088304"/>
                  <a:pt x="777484" y="1086550"/>
                </a:cubicBezTo>
                <a:cubicBezTo>
                  <a:pt x="778066" y="1085575"/>
                  <a:pt x="778453" y="1085379"/>
                  <a:pt x="778453" y="1085183"/>
                </a:cubicBezTo>
                <a:cubicBezTo>
                  <a:pt x="778453" y="1085575"/>
                  <a:pt x="778066" y="1086354"/>
                  <a:pt x="778066" y="1086741"/>
                </a:cubicBezTo>
                <a:cubicBezTo>
                  <a:pt x="777870" y="1087329"/>
                  <a:pt x="777870" y="1087912"/>
                  <a:pt x="777870" y="1088495"/>
                </a:cubicBezTo>
                <a:cubicBezTo>
                  <a:pt x="777484" y="1091420"/>
                  <a:pt x="777870" y="1091033"/>
                  <a:pt x="776123" y="1092978"/>
                </a:cubicBezTo>
                <a:cubicBezTo>
                  <a:pt x="775350" y="1093762"/>
                  <a:pt x="775737" y="1095320"/>
                  <a:pt x="777097" y="1095516"/>
                </a:cubicBezTo>
                <a:cubicBezTo>
                  <a:pt x="778453" y="1095707"/>
                  <a:pt x="779813" y="1093762"/>
                  <a:pt x="780395" y="1092591"/>
                </a:cubicBezTo>
                <a:cubicBezTo>
                  <a:pt x="780978" y="1091224"/>
                  <a:pt x="780978" y="1090641"/>
                  <a:pt x="781174" y="1089083"/>
                </a:cubicBezTo>
                <a:cubicBezTo>
                  <a:pt x="781174" y="1088495"/>
                  <a:pt x="781364" y="1087912"/>
                  <a:pt x="781364" y="1087133"/>
                </a:cubicBezTo>
                <a:cubicBezTo>
                  <a:pt x="781560" y="1086158"/>
                  <a:pt x="781560" y="1085962"/>
                  <a:pt x="781947" y="1085771"/>
                </a:cubicBezTo>
                <a:cubicBezTo>
                  <a:pt x="782333" y="1085575"/>
                  <a:pt x="782725" y="1084987"/>
                  <a:pt x="782529" y="1084208"/>
                </a:cubicBezTo>
                <a:cubicBezTo>
                  <a:pt x="782529" y="1084017"/>
                  <a:pt x="782333" y="1083625"/>
                  <a:pt x="782142" y="1083429"/>
                </a:cubicBezTo>
                <a:cubicBezTo>
                  <a:pt x="782333" y="1083625"/>
                  <a:pt x="782142" y="1083625"/>
                  <a:pt x="781947" y="1083429"/>
                </a:cubicBezTo>
                <a:close/>
                <a:moveTo>
                  <a:pt x="863645" y="1073297"/>
                </a:moveTo>
                <a:cubicBezTo>
                  <a:pt x="864037" y="1073101"/>
                  <a:pt x="865005" y="1072518"/>
                  <a:pt x="865201" y="1072322"/>
                </a:cubicBezTo>
                <a:cubicBezTo>
                  <a:pt x="865201" y="1072709"/>
                  <a:pt x="864810" y="1072709"/>
                  <a:pt x="864619" y="1073684"/>
                </a:cubicBezTo>
                <a:cubicBezTo>
                  <a:pt x="864227" y="1073488"/>
                  <a:pt x="864227" y="1073488"/>
                  <a:pt x="863645" y="1073297"/>
                </a:cubicBezTo>
                <a:close/>
                <a:moveTo>
                  <a:pt x="850256" y="1076217"/>
                </a:moveTo>
                <a:cubicBezTo>
                  <a:pt x="853946" y="1076217"/>
                  <a:pt x="855497" y="1076217"/>
                  <a:pt x="858991" y="1075247"/>
                </a:cubicBezTo>
                <a:cubicBezTo>
                  <a:pt x="859378" y="1075051"/>
                  <a:pt x="859764" y="1075051"/>
                  <a:pt x="860156" y="1074855"/>
                </a:cubicBezTo>
                <a:cubicBezTo>
                  <a:pt x="860542" y="1074659"/>
                  <a:pt x="860929" y="1074463"/>
                  <a:pt x="861321" y="1074463"/>
                </a:cubicBezTo>
                <a:cubicBezTo>
                  <a:pt x="860542" y="1075051"/>
                  <a:pt x="859574" y="1075438"/>
                  <a:pt x="859182" y="1076217"/>
                </a:cubicBezTo>
                <a:cubicBezTo>
                  <a:pt x="858409" y="1075830"/>
                  <a:pt x="858409" y="1075830"/>
                  <a:pt x="857435" y="1075830"/>
                </a:cubicBezTo>
                <a:cubicBezTo>
                  <a:pt x="856858" y="1075830"/>
                  <a:pt x="856275" y="1076026"/>
                  <a:pt x="855497" y="1076026"/>
                </a:cubicBezTo>
                <a:cubicBezTo>
                  <a:pt x="854719" y="1076217"/>
                  <a:pt x="854332" y="1076217"/>
                  <a:pt x="853750" y="1076609"/>
                </a:cubicBezTo>
                <a:cubicBezTo>
                  <a:pt x="853168" y="1077192"/>
                  <a:pt x="853364" y="1077584"/>
                  <a:pt x="853364" y="1078363"/>
                </a:cubicBezTo>
                <a:cubicBezTo>
                  <a:pt x="853168" y="1077971"/>
                  <a:pt x="853168" y="1077780"/>
                  <a:pt x="852972" y="1077388"/>
                </a:cubicBezTo>
                <a:cubicBezTo>
                  <a:pt x="852585" y="1076609"/>
                  <a:pt x="851421" y="1076609"/>
                  <a:pt x="850452" y="1076217"/>
                </a:cubicBezTo>
                <a:lnTo>
                  <a:pt x="850256" y="1076217"/>
                </a:lnTo>
                <a:lnTo>
                  <a:pt x="850256" y="1076217"/>
                </a:lnTo>
                <a:close/>
                <a:moveTo>
                  <a:pt x="858409" y="1093370"/>
                </a:moveTo>
                <a:cubicBezTo>
                  <a:pt x="857827" y="1092008"/>
                  <a:pt x="857244" y="1090837"/>
                  <a:pt x="856466" y="1089666"/>
                </a:cubicBezTo>
                <a:cubicBezTo>
                  <a:pt x="855884" y="1088495"/>
                  <a:pt x="855111" y="1087133"/>
                  <a:pt x="854528" y="1085962"/>
                </a:cubicBezTo>
                <a:cubicBezTo>
                  <a:pt x="854137" y="1085379"/>
                  <a:pt x="852781" y="1082650"/>
                  <a:pt x="852585" y="1082263"/>
                </a:cubicBezTo>
                <a:cubicBezTo>
                  <a:pt x="853364" y="1082263"/>
                  <a:pt x="854332" y="1082454"/>
                  <a:pt x="855111" y="1082650"/>
                </a:cubicBezTo>
                <a:cubicBezTo>
                  <a:pt x="856466" y="1082650"/>
                  <a:pt x="856662" y="1081675"/>
                  <a:pt x="856853" y="1081288"/>
                </a:cubicBezTo>
                <a:cubicBezTo>
                  <a:pt x="857048" y="1082067"/>
                  <a:pt x="857631" y="1082650"/>
                  <a:pt x="858600" y="1082650"/>
                </a:cubicBezTo>
                <a:cubicBezTo>
                  <a:pt x="859182" y="1082650"/>
                  <a:pt x="860542" y="1082454"/>
                  <a:pt x="861125" y="1082263"/>
                </a:cubicBezTo>
                <a:cubicBezTo>
                  <a:pt x="862676" y="1081871"/>
                  <a:pt x="862289" y="1080313"/>
                  <a:pt x="862289" y="1079142"/>
                </a:cubicBezTo>
                <a:lnTo>
                  <a:pt x="862289" y="1078167"/>
                </a:lnTo>
                <a:cubicBezTo>
                  <a:pt x="862289" y="1077780"/>
                  <a:pt x="862289" y="1078167"/>
                  <a:pt x="862289" y="1077971"/>
                </a:cubicBezTo>
                <a:cubicBezTo>
                  <a:pt x="862485" y="1078167"/>
                  <a:pt x="862485" y="1079142"/>
                  <a:pt x="862676" y="1079725"/>
                </a:cubicBezTo>
                <a:cubicBezTo>
                  <a:pt x="863454" y="1081675"/>
                  <a:pt x="866170" y="1079921"/>
                  <a:pt x="867335" y="1080117"/>
                </a:cubicBezTo>
                <a:lnTo>
                  <a:pt x="868113" y="1089279"/>
                </a:lnTo>
                <a:cubicBezTo>
                  <a:pt x="867139" y="1089279"/>
                  <a:pt x="866366" y="1089083"/>
                  <a:pt x="865974" y="1089666"/>
                </a:cubicBezTo>
                <a:cubicBezTo>
                  <a:pt x="865392" y="1090254"/>
                  <a:pt x="865588" y="1090837"/>
                  <a:pt x="865784" y="1091616"/>
                </a:cubicBezTo>
                <a:cubicBezTo>
                  <a:pt x="865392" y="1091616"/>
                  <a:pt x="865005" y="1091812"/>
                  <a:pt x="864619" y="1091812"/>
                </a:cubicBezTo>
                <a:cubicBezTo>
                  <a:pt x="864227" y="1091812"/>
                  <a:pt x="863841" y="1091812"/>
                  <a:pt x="863454" y="1092003"/>
                </a:cubicBezTo>
                <a:cubicBezTo>
                  <a:pt x="862872" y="1092395"/>
                  <a:pt x="862676" y="1092787"/>
                  <a:pt x="862289" y="1093566"/>
                </a:cubicBezTo>
                <a:lnTo>
                  <a:pt x="860347" y="1097270"/>
                </a:lnTo>
                <a:cubicBezTo>
                  <a:pt x="860347" y="1097270"/>
                  <a:pt x="860347" y="1097270"/>
                  <a:pt x="860156" y="1097074"/>
                </a:cubicBezTo>
                <a:lnTo>
                  <a:pt x="859182" y="1095320"/>
                </a:lnTo>
                <a:cubicBezTo>
                  <a:pt x="858991" y="1094541"/>
                  <a:pt x="858600" y="1093953"/>
                  <a:pt x="858409" y="1093370"/>
                </a:cubicBezTo>
                <a:close/>
                <a:moveTo>
                  <a:pt x="842691" y="1072322"/>
                </a:moveTo>
                <a:lnTo>
                  <a:pt x="843077" y="1072905"/>
                </a:lnTo>
                <a:cubicBezTo>
                  <a:pt x="843077" y="1073101"/>
                  <a:pt x="843273" y="1073297"/>
                  <a:pt x="843273" y="1073488"/>
                </a:cubicBezTo>
                <a:lnTo>
                  <a:pt x="851421" y="1089666"/>
                </a:lnTo>
                <a:cubicBezTo>
                  <a:pt x="850643" y="1089666"/>
                  <a:pt x="850065" y="1089862"/>
                  <a:pt x="849870" y="1090445"/>
                </a:cubicBezTo>
                <a:cubicBezTo>
                  <a:pt x="849483" y="1091033"/>
                  <a:pt x="849483" y="1091616"/>
                  <a:pt x="849674" y="1092395"/>
                </a:cubicBezTo>
                <a:cubicBezTo>
                  <a:pt x="849674" y="1093953"/>
                  <a:pt x="849870" y="1094928"/>
                  <a:pt x="850256" y="1096295"/>
                </a:cubicBezTo>
                <a:lnTo>
                  <a:pt x="844628" y="1093953"/>
                </a:lnTo>
                <a:cubicBezTo>
                  <a:pt x="844433" y="1091616"/>
                  <a:pt x="844046" y="1090641"/>
                  <a:pt x="842882" y="1089279"/>
                </a:cubicBezTo>
                <a:cubicBezTo>
                  <a:pt x="842691" y="1089083"/>
                  <a:pt x="842299" y="1088691"/>
                  <a:pt x="842108" y="1088495"/>
                </a:cubicBezTo>
                <a:cubicBezTo>
                  <a:pt x="841526" y="1088108"/>
                  <a:pt x="840944" y="1087525"/>
                  <a:pt x="840552" y="1086937"/>
                </a:cubicBezTo>
                <a:cubicBezTo>
                  <a:pt x="840361" y="1086741"/>
                  <a:pt x="839970" y="1086354"/>
                  <a:pt x="839779" y="1086158"/>
                </a:cubicBezTo>
                <a:lnTo>
                  <a:pt x="842691" y="1072322"/>
                </a:lnTo>
                <a:close/>
                <a:moveTo>
                  <a:pt x="800381" y="1087133"/>
                </a:moveTo>
                <a:cubicBezTo>
                  <a:pt x="809116" y="1087133"/>
                  <a:pt x="819016" y="1083233"/>
                  <a:pt x="825612" y="1078167"/>
                </a:cubicBezTo>
                <a:lnTo>
                  <a:pt x="828328" y="1076026"/>
                </a:lnTo>
                <a:cubicBezTo>
                  <a:pt x="828524" y="1076217"/>
                  <a:pt x="828715" y="1076413"/>
                  <a:pt x="829106" y="1076609"/>
                </a:cubicBezTo>
                <a:cubicBezTo>
                  <a:pt x="831430" y="1078363"/>
                  <a:pt x="830853" y="1077971"/>
                  <a:pt x="831626" y="1080117"/>
                </a:cubicBezTo>
                <a:cubicBezTo>
                  <a:pt x="831822" y="1080700"/>
                  <a:pt x="832013" y="1081288"/>
                  <a:pt x="832209" y="1081871"/>
                </a:cubicBezTo>
                <a:cubicBezTo>
                  <a:pt x="832595" y="1082846"/>
                  <a:pt x="833178" y="1084796"/>
                  <a:pt x="833178" y="1085771"/>
                </a:cubicBezTo>
                <a:cubicBezTo>
                  <a:pt x="833178" y="1086158"/>
                  <a:pt x="832987" y="1086354"/>
                  <a:pt x="832791" y="1086550"/>
                </a:cubicBezTo>
                <a:cubicBezTo>
                  <a:pt x="832404" y="1087329"/>
                  <a:pt x="831822" y="1088108"/>
                  <a:pt x="831626" y="1088887"/>
                </a:cubicBezTo>
                <a:cubicBezTo>
                  <a:pt x="830853" y="1088691"/>
                  <a:pt x="830462" y="1088495"/>
                  <a:pt x="829688" y="1088495"/>
                </a:cubicBezTo>
                <a:cubicBezTo>
                  <a:pt x="828132" y="1088304"/>
                  <a:pt x="827163" y="1088495"/>
                  <a:pt x="826385" y="1088304"/>
                </a:cubicBezTo>
                <a:cubicBezTo>
                  <a:pt x="825803" y="1088304"/>
                  <a:pt x="825803" y="1088304"/>
                  <a:pt x="825416" y="1088495"/>
                </a:cubicBezTo>
                <a:cubicBezTo>
                  <a:pt x="824643" y="1088691"/>
                  <a:pt x="824061" y="1088691"/>
                  <a:pt x="823479" y="1088887"/>
                </a:cubicBezTo>
                <a:cubicBezTo>
                  <a:pt x="822505" y="1089083"/>
                  <a:pt x="820758" y="1089666"/>
                  <a:pt x="820175" y="1090249"/>
                </a:cubicBezTo>
                <a:cubicBezTo>
                  <a:pt x="819984" y="1090445"/>
                  <a:pt x="819789" y="1090641"/>
                  <a:pt x="819593" y="1090837"/>
                </a:cubicBezTo>
                <a:cubicBezTo>
                  <a:pt x="819016" y="1091616"/>
                  <a:pt x="818624" y="1092008"/>
                  <a:pt x="818042" y="1092787"/>
                </a:cubicBezTo>
                <a:cubicBezTo>
                  <a:pt x="813965" y="1096878"/>
                  <a:pt x="807565" y="1099215"/>
                  <a:pt x="801159" y="1099215"/>
                </a:cubicBezTo>
                <a:cubicBezTo>
                  <a:pt x="799608" y="1099215"/>
                  <a:pt x="799994" y="1099215"/>
                  <a:pt x="798639" y="1099607"/>
                </a:cubicBezTo>
                <a:cubicBezTo>
                  <a:pt x="797861" y="1099803"/>
                  <a:pt x="797278" y="1100190"/>
                  <a:pt x="796500" y="1100582"/>
                </a:cubicBezTo>
                <a:cubicBezTo>
                  <a:pt x="796114" y="1100778"/>
                  <a:pt x="795727" y="1100969"/>
                  <a:pt x="795531" y="1100969"/>
                </a:cubicBezTo>
                <a:cubicBezTo>
                  <a:pt x="795145" y="1101165"/>
                  <a:pt x="794753" y="1100969"/>
                  <a:pt x="794367" y="1101361"/>
                </a:cubicBezTo>
                <a:cubicBezTo>
                  <a:pt x="793980" y="1101557"/>
                  <a:pt x="793980" y="1101748"/>
                  <a:pt x="793398" y="1101944"/>
                </a:cubicBezTo>
                <a:cubicBezTo>
                  <a:pt x="793011" y="1102140"/>
                  <a:pt x="791651" y="1102532"/>
                  <a:pt x="791264" y="1102919"/>
                </a:cubicBezTo>
                <a:lnTo>
                  <a:pt x="788543" y="1104673"/>
                </a:lnTo>
                <a:cubicBezTo>
                  <a:pt x="786605" y="1106040"/>
                  <a:pt x="786605" y="1105648"/>
                  <a:pt x="785245" y="1107206"/>
                </a:cubicBezTo>
                <a:lnTo>
                  <a:pt x="782725" y="1109935"/>
                </a:lnTo>
                <a:cubicBezTo>
                  <a:pt x="782529" y="1110131"/>
                  <a:pt x="782529" y="1110131"/>
                  <a:pt x="782333" y="1110327"/>
                </a:cubicBezTo>
                <a:lnTo>
                  <a:pt x="779813" y="1113835"/>
                </a:lnTo>
                <a:cubicBezTo>
                  <a:pt x="777870" y="1116368"/>
                  <a:pt x="776901" y="1118318"/>
                  <a:pt x="775154" y="1121047"/>
                </a:cubicBezTo>
                <a:cubicBezTo>
                  <a:pt x="775350" y="1120655"/>
                  <a:pt x="775541" y="1120263"/>
                  <a:pt x="775541" y="1119876"/>
                </a:cubicBezTo>
                <a:cubicBezTo>
                  <a:pt x="775737" y="1119484"/>
                  <a:pt x="775737" y="1119097"/>
                  <a:pt x="775933" y="1118705"/>
                </a:cubicBezTo>
                <a:cubicBezTo>
                  <a:pt x="776515" y="1117147"/>
                  <a:pt x="778262" y="1114222"/>
                  <a:pt x="779427" y="1112860"/>
                </a:cubicBezTo>
                <a:cubicBezTo>
                  <a:pt x="780200" y="1112081"/>
                  <a:pt x="782142" y="1109156"/>
                  <a:pt x="782333" y="1108377"/>
                </a:cubicBezTo>
                <a:cubicBezTo>
                  <a:pt x="782725" y="1107206"/>
                  <a:pt x="782529" y="1106819"/>
                  <a:pt x="783307" y="1106040"/>
                </a:cubicBezTo>
                <a:cubicBezTo>
                  <a:pt x="783889" y="1105256"/>
                  <a:pt x="784276" y="1105065"/>
                  <a:pt x="785245" y="1104477"/>
                </a:cubicBezTo>
                <a:lnTo>
                  <a:pt x="787379" y="1103115"/>
                </a:lnTo>
                <a:cubicBezTo>
                  <a:pt x="790290" y="1100969"/>
                  <a:pt x="792037" y="1092591"/>
                  <a:pt x="793202" y="1088887"/>
                </a:cubicBezTo>
                <a:cubicBezTo>
                  <a:pt x="793398" y="1088108"/>
                  <a:pt x="793980" y="1087133"/>
                  <a:pt x="793980" y="1086354"/>
                </a:cubicBezTo>
                <a:cubicBezTo>
                  <a:pt x="796114" y="1086937"/>
                  <a:pt x="798056" y="1087133"/>
                  <a:pt x="800381" y="1087133"/>
                </a:cubicBezTo>
                <a:close/>
                <a:moveTo>
                  <a:pt x="834538" y="1090058"/>
                </a:moveTo>
                <a:cubicBezTo>
                  <a:pt x="834538" y="1089470"/>
                  <a:pt x="835120" y="1088691"/>
                  <a:pt x="835316" y="1088304"/>
                </a:cubicBezTo>
                <a:cubicBezTo>
                  <a:pt x="836089" y="1087133"/>
                  <a:pt x="835898" y="1087133"/>
                  <a:pt x="836089" y="1086550"/>
                </a:cubicBezTo>
                <a:cubicBezTo>
                  <a:pt x="836285" y="1086741"/>
                  <a:pt x="836285" y="1086741"/>
                  <a:pt x="836285" y="1086937"/>
                </a:cubicBezTo>
                <a:cubicBezTo>
                  <a:pt x="836672" y="1087329"/>
                  <a:pt x="837645" y="1088495"/>
                  <a:pt x="838223" y="1088887"/>
                </a:cubicBezTo>
                <a:cubicBezTo>
                  <a:pt x="838419" y="1089083"/>
                  <a:pt x="838419" y="1089083"/>
                  <a:pt x="838614" y="1089279"/>
                </a:cubicBezTo>
                <a:cubicBezTo>
                  <a:pt x="839583" y="1090445"/>
                  <a:pt x="840748" y="1090837"/>
                  <a:pt x="840944" y="1092199"/>
                </a:cubicBezTo>
                <a:cubicBezTo>
                  <a:pt x="840552" y="1092008"/>
                  <a:pt x="839779" y="1091812"/>
                  <a:pt x="839387" y="1091616"/>
                </a:cubicBezTo>
                <a:cubicBezTo>
                  <a:pt x="838032" y="1091033"/>
                  <a:pt x="836089" y="1090641"/>
                  <a:pt x="834538" y="1090058"/>
                </a:cubicBezTo>
                <a:close/>
                <a:moveTo>
                  <a:pt x="870051" y="1092787"/>
                </a:moveTo>
                <a:cubicBezTo>
                  <a:pt x="872184" y="1091812"/>
                  <a:pt x="871798" y="1091420"/>
                  <a:pt x="871993" y="1090641"/>
                </a:cubicBezTo>
                <a:cubicBezTo>
                  <a:pt x="872962" y="1090641"/>
                  <a:pt x="876843" y="1090837"/>
                  <a:pt x="877425" y="1091033"/>
                </a:cubicBezTo>
                <a:cubicBezTo>
                  <a:pt x="878203" y="1091224"/>
                  <a:pt x="878786" y="1091616"/>
                  <a:pt x="879368" y="1092003"/>
                </a:cubicBezTo>
                <a:cubicBezTo>
                  <a:pt x="879755" y="1092395"/>
                  <a:pt x="880141" y="1093174"/>
                  <a:pt x="880533" y="1093762"/>
                </a:cubicBezTo>
                <a:cubicBezTo>
                  <a:pt x="881306" y="1094928"/>
                  <a:pt x="882084" y="1096295"/>
                  <a:pt x="882666" y="1097461"/>
                </a:cubicBezTo>
                <a:lnTo>
                  <a:pt x="884604" y="1101361"/>
                </a:lnTo>
                <a:lnTo>
                  <a:pt x="883439" y="1099411"/>
                </a:lnTo>
                <a:cubicBezTo>
                  <a:pt x="881888" y="1097074"/>
                  <a:pt x="882084" y="1097657"/>
                  <a:pt x="880724" y="1095707"/>
                </a:cubicBezTo>
                <a:cubicBezTo>
                  <a:pt x="880533" y="1095320"/>
                  <a:pt x="880141" y="1095124"/>
                  <a:pt x="879950" y="1094732"/>
                </a:cubicBezTo>
                <a:cubicBezTo>
                  <a:pt x="879755" y="1094345"/>
                  <a:pt x="879559" y="1094149"/>
                  <a:pt x="879172" y="1093953"/>
                </a:cubicBezTo>
                <a:cubicBezTo>
                  <a:pt x="878203" y="1092978"/>
                  <a:pt x="876456" y="1092199"/>
                  <a:pt x="874905" y="1091616"/>
                </a:cubicBezTo>
                <a:cubicBezTo>
                  <a:pt x="873545" y="1091033"/>
                  <a:pt x="873545" y="1091420"/>
                  <a:pt x="872380" y="1091812"/>
                </a:cubicBezTo>
                <a:cubicBezTo>
                  <a:pt x="871798" y="1092199"/>
                  <a:pt x="870437" y="1092787"/>
                  <a:pt x="870051" y="1092787"/>
                </a:cubicBezTo>
                <a:close/>
                <a:moveTo>
                  <a:pt x="855111" y="1096878"/>
                </a:moveTo>
                <a:cubicBezTo>
                  <a:pt x="853364" y="1096682"/>
                  <a:pt x="852585" y="1094149"/>
                  <a:pt x="852585" y="1092199"/>
                </a:cubicBezTo>
                <a:cubicBezTo>
                  <a:pt x="852585" y="1092199"/>
                  <a:pt x="852585" y="1092199"/>
                  <a:pt x="852781" y="1092395"/>
                </a:cubicBezTo>
                <a:lnTo>
                  <a:pt x="852781" y="1092591"/>
                </a:lnTo>
                <a:cubicBezTo>
                  <a:pt x="853364" y="1093370"/>
                  <a:pt x="855111" y="1096486"/>
                  <a:pt x="855111" y="1096878"/>
                </a:cubicBezTo>
                <a:close/>
                <a:moveTo>
                  <a:pt x="786605" y="1117147"/>
                </a:moveTo>
                <a:cubicBezTo>
                  <a:pt x="786801" y="1116755"/>
                  <a:pt x="787770" y="1114614"/>
                  <a:pt x="788157" y="1114031"/>
                </a:cubicBezTo>
                <a:cubicBezTo>
                  <a:pt x="788352" y="1113443"/>
                  <a:pt x="788352" y="1113443"/>
                  <a:pt x="788739" y="1113056"/>
                </a:cubicBezTo>
                <a:lnTo>
                  <a:pt x="790290" y="1111493"/>
                </a:lnTo>
                <a:cubicBezTo>
                  <a:pt x="791455" y="1110131"/>
                  <a:pt x="792620" y="1109739"/>
                  <a:pt x="793784" y="1108769"/>
                </a:cubicBezTo>
                <a:cubicBezTo>
                  <a:pt x="794753" y="1107794"/>
                  <a:pt x="795727" y="1106427"/>
                  <a:pt x="796114" y="1105065"/>
                </a:cubicBezTo>
                <a:cubicBezTo>
                  <a:pt x="796500" y="1104090"/>
                  <a:pt x="796114" y="1104286"/>
                  <a:pt x="796696" y="1104090"/>
                </a:cubicBezTo>
                <a:lnTo>
                  <a:pt x="799803" y="1102723"/>
                </a:lnTo>
                <a:cubicBezTo>
                  <a:pt x="800577" y="1102336"/>
                  <a:pt x="801741" y="1102532"/>
                  <a:pt x="802710" y="1102532"/>
                </a:cubicBezTo>
                <a:cubicBezTo>
                  <a:pt x="806591" y="1102336"/>
                  <a:pt x="811249" y="1101165"/>
                  <a:pt x="814743" y="1099215"/>
                </a:cubicBezTo>
                <a:lnTo>
                  <a:pt x="816686" y="1098049"/>
                </a:lnTo>
                <a:cubicBezTo>
                  <a:pt x="816490" y="1098436"/>
                  <a:pt x="815326" y="1099024"/>
                  <a:pt x="814939" y="1099411"/>
                </a:cubicBezTo>
                <a:cubicBezTo>
                  <a:pt x="812996" y="1100582"/>
                  <a:pt x="811059" y="1101748"/>
                  <a:pt x="809116" y="1102723"/>
                </a:cubicBezTo>
                <a:cubicBezTo>
                  <a:pt x="807755" y="1103311"/>
                  <a:pt x="806204" y="1103894"/>
                  <a:pt x="804653" y="1104477"/>
                </a:cubicBezTo>
                <a:cubicBezTo>
                  <a:pt x="803875" y="1104673"/>
                  <a:pt x="803292" y="1104869"/>
                  <a:pt x="802519" y="1105256"/>
                </a:cubicBezTo>
                <a:lnTo>
                  <a:pt x="796309" y="1108181"/>
                </a:lnTo>
                <a:cubicBezTo>
                  <a:pt x="795531" y="1108573"/>
                  <a:pt x="794753" y="1108769"/>
                  <a:pt x="794367" y="1109156"/>
                </a:cubicBezTo>
                <a:cubicBezTo>
                  <a:pt x="792233" y="1110910"/>
                  <a:pt x="792233" y="1110714"/>
                  <a:pt x="790486" y="1113056"/>
                </a:cubicBezTo>
                <a:lnTo>
                  <a:pt x="787770" y="1116368"/>
                </a:lnTo>
                <a:cubicBezTo>
                  <a:pt x="786992" y="1116564"/>
                  <a:pt x="786801" y="1116951"/>
                  <a:pt x="786605" y="1117147"/>
                </a:cubicBezTo>
                <a:close/>
                <a:moveTo>
                  <a:pt x="861707" y="1099994"/>
                </a:moveTo>
                <a:cubicBezTo>
                  <a:pt x="863063" y="1099215"/>
                  <a:pt x="862676" y="1098632"/>
                  <a:pt x="863454" y="1097657"/>
                </a:cubicBezTo>
                <a:cubicBezTo>
                  <a:pt x="863841" y="1098436"/>
                  <a:pt x="864227" y="1099215"/>
                  <a:pt x="864810" y="1099803"/>
                </a:cubicBezTo>
                <a:cubicBezTo>
                  <a:pt x="865588" y="1100969"/>
                  <a:pt x="865392" y="1100969"/>
                  <a:pt x="866366" y="1101557"/>
                </a:cubicBezTo>
                <a:cubicBezTo>
                  <a:pt x="866752" y="1101748"/>
                  <a:pt x="867139" y="1101944"/>
                  <a:pt x="867531" y="1102140"/>
                </a:cubicBezTo>
                <a:cubicBezTo>
                  <a:pt x="868499" y="1102723"/>
                  <a:pt x="868304" y="1102532"/>
                  <a:pt x="869082" y="1103311"/>
                </a:cubicBezTo>
                <a:lnTo>
                  <a:pt x="871215" y="1105648"/>
                </a:lnTo>
                <a:cubicBezTo>
                  <a:pt x="872380" y="1106819"/>
                  <a:pt x="872184" y="1106427"/>
                  <a:pt x="872576" y="1107794"/>
                </a:cubicBezTo>
                <a:cubicBezTo>
                  <a:pt x="872767" y="1108181"/>
                  <a:pt x="872767" y="1108769"/>
                  <a:pt x="872962" y="1109156"/>
                </a:cubicBezTo>
                <a:cubicBezTo>
                  <a:pt x="873349" y="1110523"/>
                  <a:pt x="874905" y="1113056"/>
                  <a:pt x="875096" y="1114031"/>
                </a:cubicBezTo>
                <a:lnTo>
                  <a:pt x="874709" y="1113639"/>
                </a:lnTo>
                <a:cubicBezTo>
                  <a:pt x="872767" y="1110327"/>
                  <a:pt x="873158" y="1111106"/>
                  <a:pt x="870829" y="1108181"/>
                </a:cubicBezTo>
                <a:lnTo>
                  <a:pt x="869468" y="1106623"/>
                </a:lnTo>
                <a:cubicBezTo>
                  <a:pt x="869273" y="1106427"/>
                  <a:pt x="869278" y="1106427"/>
                  <a:pt x="869082" y="1106231"/>
                </a:cubicBezTo>
                <a:lnTo>
                  <a:pt x="867139" y="1104673"/>
                </a:lnTo>
                <a:cubicBezTo>
                  <a:pt x="865201" y="1103115"/>
                  <a:pt x="865974" y="1103311"/>
                  <a:pt x="863063" y="1102919"/>
                </a:cubicBezTo>
                <a:cubicBezTo>
                  <a:pt x="862676" y="1102140"/>
                  <a:pt x="862094" y="1100778"/>
                  <a:pt x="861707" y="1099994"/>
                </a:cubicBezTo>
                <a:close/>
                <a:moveTo>
                  <a:pt x="784472" y="1130009"/>
                </a:moveTo>
                <a:cubicBezTo>
                  <a:pt x="784472" y="1129230"/>
                  <a:pt x="784472" y="1129230"/>
                  <a:pt x="784663" y="1128451"/>
                </a:cubicBezTo>
                <a:cubicBezTo>
                  <a:pt x="785054" y="1127284"/>
                  <a:pt x="785441" y="1125722"/>
                  <a:pt x="785827" y="1124555"/>
                </a:cubicBezTo>
                <a:cubicBezTo>
                  <a:pt x="786605" y="1122993"/>
                  <a:pt x="787383" y="1121434"/>
                  <a:pt x="788157" y="1120072"/>
                </a:cubicBezTo>
                <a:cubicBezTo>
                  <a:pt x="788352" y="1119680"/>
                  <a:pt x="792233" y="1115197"/>
                  <a:pt x="792815" y="1114614"/>
                </a:cubicBezTo>
                <a:lnTo>
                  <a:pt x="793593" y="1113639"/>
                </a:lnTo>
                <a:cubicBezTo>
                  <a:pt x="793784" y="1113443"/>
                  <a:pt x="793784" y="1113443"/>
                  <a:pt x="793980" y="1113247"/>
                </a:cubicBezTo>
                <a:cubicBezTo>
                  <a:pt x="794562" y="1112664"/>
                  <a:pt x="795531" y="1111885"/>
                  <a:pt x="796500" y="1111493"/>
                </a:cubicBezTo>
                <a:cubicBezTo>
                  <a:pt x="798829" y="1110523"/>
                  <a:pt x="801159" y="1109352"/>
                  <a:pt x="803488" y="1108181"/>
                </a:cubicBezTo>
                <a:cubicBezTo>
                  <a:pt x="804266" y="1107794"/>
                  <a:pt x="805039" y="1107598"/>
                  <a:pt x="806013" y="1107206"/>
                </a:cubicBezTo>
                <a:cubicBezTo>
                  <a:pt x="809894" y="1105844"/>
                  <a:pt x="813965" y="1103894"/>
                  <a:pt x="817269" y="1101557"/>
                </a:cubicBezTo>
                <a:cubicBezTo>
                  <a:pt x="818624" y="1100582"/>
                  <a:pt x="819789" y="1099607"/>
                  <a:pt x="821149" y="1098632"/>
                </a:cubicBezTo>
                <a:cubicBezTo>
                  <a:pt x="821536" y="1098240"/>
                  <a:pt x="822118" y="1097853"/>
                  <a:pt x="822505" y="1097270"/>
                </a:cubicBezTo>
                <a:cubicBezTo>
                  <a:pt x="823865" y="1096099"/>
                  <a:pt x="825030" y="1094732"/>
                  <a:pt x="825999" y="1093174"/>
                </a:cubicBezTo>
                <a:cubicBezTo>
                  <a:pt x="826581" y="1092395"/>
                  <a:pt x="826777" y="1091812"/>
                  <a:pt x="827163" y="1091812"/>
                </a:cubicBezTo>
                <a:cubicBezTo>
                  <a:pt x="829106" y="1091812"/>
                  <a:pt x="831626" y="1092395"/>
                  <a:pt x="833373" y="1093370"/>
                </a:cubicBezTo>
                <a:cubicBezTo>
                  <a:pt x="834151" y="1093762"/>
                  <a:pt x="835120" y="1093953"/>
                  <a:pt x="835898" y="1094345"/>
                </a:cubicBezTo>
                <a:cubicBezTo>
                  <a:pt x="837836" y="1095124"/>
                  <a:pt x="839779" y="1096295"/>
                  <a:pt x="840361" y="1098436"/>
                </a:cubicBezTo>
                <a:cubicBezTo>
                  <a:pt x="840552" y="1099024"/>
                  <a:pt x="840361" y="1099215"/>
                  <a:pt x="840748" y="1099607"/>
                </a:cubicBezTo>
                <a:cubicBezTo>
                  <a:pt x="841330" y="1100386"/>
                  <a:pt x="842495" y="1100386"/>
                  <a:pt x="843077" y="1099607"/>
                </a:cubicBezTo>
                <a:cubicBezTo>
                  <a:pt x="843660" y="1099024"/>
                  <a:pt x="843660" y="1097853"/>
                  <a:pt x="844046" y="1097270"/>
                </a:cubicBezTo>
                <a:cubicBezTo>
                  <a:pt x="844628" y="1097461"/>
                  <a:pt x="849674" y="1099607"/>
                  <a:pt x="850838" y="1099994"/>
                </a:cubicBezTo>
                <a:cubicBezTo>
                  <a:pt x="851421" y="1100190"/>
                  <a:pt x="852390" y="1100778"/>
                  <a:pt x="853168" y="1100582"/>
                </a:cubicBezTo>
                <a:cubicBezTo>
                  <a:pt x="853554" y="1100582"/>
                  <a:pt x="854137" y="1100386"/>
                  <a:pt x="854528" y="1100386"/>
                </a:cubicBezTo>
                <a:cubicBezTo>
                  <a:pt x="854719" y="1100386"/>
                  <a:pt x="855497" y="1100778"/>
                  <a:pt x="855693" y="1100778"/>
                </a:cubicBezTo>
                <a:lnTo>
                  <a:pt x="856466" y="1101557"/>
                </a:lnTo>
                <a:cubicBezTo>
                  <a:pt x="857048" y="1102140"/>
                  <a:pt x="858213" y="1103502"/>
                  <a:pt x="858600" y="1104090"/>
                </a:cubicBezTo>
                <a:cubicBezTo>
                  <a:pt x="858991" y="1104673"/>
                  <a:pt x="861707" y="1109935"/>
                  <a:pt x="861903" y="1110327"/>
                </a:cubicBezTo>
                <a:cubicBezTo>
                  <a:pt x="862676" y="1111689"/>
                  <a:pt x="863258" y="1113056"/>
                  <a:pt x="864037" y="1114418"/>
                </a:cubicBezTo>
                <a:cubicBezTo>
                  <a:pt x="864423" y="1115197"/>
                  <a:pt x="864810" y="1115785"/>
                  <a:pt x="865201" y="1116564"/>
                </a:cubicBezTo>
                <a:cubicBezTo>
                  <a:pt x="865588" y="1117147"/>
                  <a:pt x="865588" y="1117147"/>
                  <a:pt x="865588" y="1117730"/>
                </a:cubicBezTo>
                <a:cubicBezTo>
                  <a:pt x="865588" y="1120263"/>
                  <a:pt x="865588" y="1122801"/>
                  <a:pt x="865392" y="1125334"/>
                </a:cubicBezTo>
                <a:cubicBezTo>
                  <a:pt x="865201" y="1128451"/>
                  <a:pt x="865201" y="1128063"/>
                  <a:pt x="865392" y="1131180"/>
                </a:cubicBezTo>
                <a:cubicBezTo>
                  <a:pt x="865392" y="1131959"/>
                  <a:pt x="865392" y="1131763"/>
                  <a:pt x="865005" y="1132351"/>
                </a:cubicBezTo>
                <a:cubicBezTo>
                  <a:pt x="864810" y="1132738"/>
                  <a:pt x="864619" y="1132934"/>
                  <a:pt x="864227" y="1133130"/>
                </a:cubicBezTo>
                <a:cubicBezTo>
                  <a:pt x="863841" y="1133130"/>
                  <a:pt x="863258" y="1133326"/>
                  <a:pt x="862872" y="1133130"/>
                </a:cubicBezTo>
                <a:cubicBezTo>
                  <a:pt x="860542" y="1131763"/>
                  <a:pt x="860542" y="1131571"/>
                  <a:pt x="858600" y="1129622"/>
                </a:cubicBezTo>
                <a:cubicBezTo>
                  <a:pt x="857631" y="1128647"/>
                  <a:pt x="856662" y="1127284"/>
                  <a:pt x="855693" y="1126309"/>
                </a:cubicBezTo>
                <a:cubicBezTo>
                  <a:pt x="855301" y="1125917"/>
                  <a:pt x="855301" y="1125917"/>
                  <a:pt x="855111" y="1125138"/>
                </a:cubicBezTo>
                <a:cubicBezTo>
                  <a:pt x="854915" y="1124359"/>
                  <a:pt x="854719" y="1123384"/>
                  <a:pt x="854528" y="1122605"/>
                </a:cubicBezTo>
                <a:cubicBezTo>
                  <a:pt x="854332" y="1121826"/>
                  <a:pt x="854332" y="1122018"/>
                  <a:pt x="854719" y="1121434"/>
                </a:cubicBezTo>
                <a:cubicBezTo>
                  <a:pt x="855693" y="1119680"/>
                  <a:pt x="859764" y="1113639"/>
                  <a:pt x="858409" y="1111689"/>
                </a:cubicBezTo>
                <a:cubicBezTo>
                  <a:pt x="858213" y="1111493"/>
                  <a:pt x="857827" y="1111106"/>
                  <a:pt x="857435" y="1111106"/>
                </a:cubicBezTo>
                <a:cubicBezTo>
                  <a:pt x="856858" y="1110910"/>
                  <a:pt x="855301" y="1110910"/>
                  <a:pt x="854528" y="1110910"/>
                </a:cubicBezTo>
                <a:cubicBezTo>
                  <a:pt x="854332" y="1110714"/>
                  <a:pt x="854332" y="1110327"/>
                  <a:pt x="854137" y="1110131"/>
                </a:cubicBezTo>
                <a:cubicBezTo>
                  <a:pt x="853946" y="1109935"/>
                  <a:pt x="853750" y="1109739"/>
                  <a:pt x="853554" y="1109548"/>
                </a:cubicBezTo>
                <a:cubicBezTo>
                  <a:pt x="853168" y="1109352"/>
                  <a:pt x="852390" y="1109156"/>
                  <a:pt x="852003" y="1109156"/>
                </a:cubicBezTo>
                <a:cubicBezTo>
                  <a:pt x="846571" y="1107598"/>
                  <a:pt x="848705" y="1106819"/>
                  <a:pt x="847154" y="1105844"/>
                </a:cubicBezTo>
                <a:cubicBezTo>
                  <a:pt x="846762" y="1105648"/>
                  <a:pt x="845989" y="1105648"/>
                  <a:pt x="845597" y="1105844"/>
                </a:cubicBezTo>
                <a:cubicBezTo>
                  <a:pt x="845211" y="1106040"/>
                  <a:pt x="844824" y="1106623"/>
                  <a:pt x="844628" y="1106819"/>
                </a:cubicBezTo>
                <a:cubicBezTo>
                  <a:pt x="843464" y="1106231"/>
                  <a:pt x="844242" y="1106231"/>
                  <a:pt x="842299" y="1105844"/>
                </a:cubicBezTo>
                <a:cubicBezTo>
                  <a:pt x="838805" y="1105065"/>
                  <a:pt x="839779" y="1105256"/>
                  <a:pt x="836285" y="1105648"/>
                </a:cubicBezTo>
                <a:cubicBezTo>
                  <a:pt x="834925" y="1105844"/>
                  <a:pt x="834734" y="1106040"/>
                  <a:pt x="833760" y="1106427"/>
                </a:cubicBezTo>
                <a:cubicBezTo>
                  <a:pt x="832404" y="1107015"/>
                  <a:pt x="831626" y="1107402"/>
                  <a:pt x="830271" y="1108181"/>
                </a:cubicBezTo>
                <a:lnTo>
                  <a:pt x="828328" y="1109548"/>
                </a:lnTo>
                <a:cubicBezTo>
                  <a:pt x="826968" y="1110327"/>
                  <a:pt x="826385" y="1110327"/>
                  <a:pt x="825416" y="1111689"/>
                </a:cubicBezTo>
                <a:cubicBezTo>
                  <a:pt x="824061" y="1113639"/>
                  <a:pt x="823865" y="1114031"/>
                  <a:pt x="822896" y="1115976"/>
                </a:cubicBezTo>
                <a:cubicBezTo>
                  <a:pt x="822118" y="1117343"/>
                  <a:pt x="822314" y="1123776"/>
                  <a:pt x="822314" y="1125530"/>
                </a:cubicBezTo>
                <a:cubicBezTo>
                  <a:pt x="822314" y="1126501"/>
                  <a:pt x="822118" y="1127672"/>
                  <a:pt x="822118" y="1128647"/>
                </a:cubicBezTo>
                <a:cubicBezTo>
                  <a:pt x="821922" y="1130205"/>
                  <a:pt x="822118" y="1130009"/>
                  <a:pt x="821536" y="1131376"/>
                </a:cubicBezTo>
                <a:cubicBezTo>
                  <a:pt x="820371" y="1134688"/>
                  <a:pt x="820953" y="1133326"/>
                  <a:pt x="819402" y="1136055"/>
                </a:cubicBezTo>
                <a:cubicBezTo>
                  <a:pt x="819402" y="1136246"/>
                  <a:pt x="819206" y="1136442"/>
                  <a:pt x="819011" y="1136638"/>
                </a:cubicBezTo>
                <a:cubicBezTo>
                  <a:pt x="818820" y="1137025"/>
                  <a:pt x="816490" y="1137613"/>
                  <a:pt x="815908" y="1137809"/>
                </a:cubicBezTo>
                <a:cubicBezTo>
                  <a:pt x="815130" y="1138000"/>
                  <a:pt x="815326" y="1138000"/>
                  <a:pt x="814548" y="1137809"/>
                </a:cubicBezTo>
                <a:cubicBezTo>
                  <a:pt x="812028" y="1137025"/>
                  <a:pt x="812028" y="1137025"/>
                  <a:pt x="809698" y="1135663"/>
                </a:cubicBezTo>
                <a:cubicBezTo>
                  <a:pt x="808729" y="1135080"/>
                  <a:pt x="808920" y="1135080"/>
                  <a:pt x="808147" y="1133909"/>
                </a:cubicBezTo>
                <a:cubicBezTo>
                  <a:pt x="807565" y="1132934"/>
                  <a:pt x="806400" y="1130401"/>
                  <a:pt x="805622" y="1129622"/>
                </a:cubicBezTo>
                <a:cubicBezTo>
                  <a:pt x="804849" y="1128842"/>
                  <a:pt x="804071" y="1127476"/>
                  <a:pt x="803102" y="1127088"/>
                </a:cubicBezTo>
                <a:lnTo>
                  <a:pt x="799608" y="1125334"/>
                </a:lnTo>
                <a:cubicBezTo>
                  <a:pt x="798639" y="1124747"/>
                  <a:pt x="798056" y="1124942"/>
                  <a:pt x="796696" y="1125138"/>
                </a:cubicBezTo>
                <a:cubicBezTo>
                  <a:pt x="796114" y="1125138"/>
                  <a:pt x="795531" y="1125334"/>
                  <a:pt x="795145" y="1125334"/>
                </a:cubicBezTo>
                <a:cubicBezTo>
                  <a:pt x="794367" y="1125334"/>
                  <a:pt x="792429" y="1126501"/>
                  <a:pt x="791651" y="1126892"/>
                </a:cubicBezTo>
                <a:cubicBezTo>
                  <a:pt x="790873" y="1127284"/>
                  <a:pt x="790682" y="1127284"/>
                  <a:pt x="790099" y="1127867"/>
                </a:cubicBezTo>
                <a:lnTo>
                  <a:pt x="788157" y="1130205"/>
                </a:lnTo>
                <a:cubicBezTo>
                  <a:pt x="787383" y="1130205"/>
                  <a:pt x="786605" y="1130205"/>
                  <a:pt x="786023" y="1130205"/>
                </a:cubicBezTo>
                <a:cubicBezTo>
                  <a:pt x="785827" y="1129622"/>
                  <a:pt x="785054" y="1130009"/>
                  <a:pt x="784472" y="1130009"/>
                </a:cubicBezTo>
                <a:close/>
                <a:moveTo>
                  <a:pt x="869468" y="1115393"/>
                </a:moveTo>
                <a:lnTo>
                  <a:pt x="867335" y="1111106"/>
                </a:lnTo>
                <a:cubicBezTo>
                  <a:pt x="866948" y="1110327"/>
                  <a:pt x="866557" y="1109739"/>
                  <a:pt x="866170" y="1108960"/>
                </a:cubicBezTo>
                <a:cubicBezTo>
                  <a:pt x="865974" y="1108377"/>
                  <a:pt x="865392" y="1107402"/>
                  <a:pt x="865201" y="1106819"/>
                </a:cubicBezTo>
                <a:lnTo>
                  <a:pt x="866752" y="1107985"/>
                </a:lnTo>
                <a:cubicBezTo>
                  <a:pt x="867335" y="1108573"/>
                  <a:pt x="869082" y="1110714"/>
                  <a:pt x="869855" y="1111689"/>
                </a:cubicBezTo>
                <a:cubicBezTo>
                  <a:pt x="870051" y="1111885"/>
                  <a:pt x="870246" y="1112277"/>
                  <a:pt x="870437" y="1112468"/>
                </a:cubicBezTo>
                <a:cubicBezTo>
                  <a:pt x="870437" y="1112664"/>
                  <a:pt x="870246" y="1112860"/>
                  <a:pt x="870246" y="1113247"/>
                </a:cubicBezTo>
                <a:cubicBezTo>
                  <a:pt x="870246" y="1113443"/>
                  <a:pt x="870051" y="1113639"/>
                  <a:pt x="870051" y="1114031"/>
                </a:cubicBezTo>
                <a:cubicBezTo>
                  <a:pt x="869855" y="1114222"/>
                  <a:pt x="869664" y="1115197"/>
                  <a:pt x="869468" y="1115393"/>
                </a:cubicBezTo>
                <a:close/>
                <a:moveTo>
                  <a:pt x="829297" y="1112081"/>
                </a:moveTo>
                <a:cubicBezTo>
                  <a:pt x="829493" y="1111885"/>
                  <a:pt x="829879" y="1111689"/>
                  <a:pt x="830075" y="1111493"/>
                </a:cubicBezTo>
                <a:lnTo>
                  <a:pt x="832595" y="1109935"/>
                </a:lnTo>
                <a:cubicBezTo>
                  <a:pt x="832987" y="1109739"/>
                  <a:pt x="835898" y="1108181"/>
                  <a:pt x="836285" y="1108181"/>
                </a:cubicBezTo>
                <a:cubicBezTo>
                  <a:pt x="836089" y="1108377"/>
                  <a:pt x="835898" y="1108960"/>
                  <a:pt x="835898" y="1109548"/>
                </a:cubicBezTo>
                <a:cubicBezTo>
                  <a:pt x="835898" y="1109935"/>
                  <a:pt x="836285" y="1110523"/>
                  <a:pt x="836285" y="1110910"/>
                </a:cubicBezTo>
                <a:cubicBezTo>
                  <a:pt x="836481" y="1111689"/>
                  <a:pt x="836481" y="1111689"/>
                  <a:pt x="836285" y="1112468"/>
                </a:cubicBezTo>
                <a:cubicBezTo>
                  <a:pt x="836285" y="1112860"/>
                  <a:pt x="836089" y="1113639"/>
                  <a:pt x="836089" y="1114031"/>
                </a:cubicBezTo>
                <a:cubicBezTo>
                  <a:pt x="835703" y="1113835"/>
                  <a:pt x="835898" y="1113835"/>
                  <a:pt x="835703" y="1113639"/>
                </a:cubicBezTo>
                <a:cubicBezTo>
                  <a:pt x="835507" y="1113056"/>
                  <a:pt x="835120" y="1112277"/>
                  <a:pt x="834538" y="1111885"/>
                </a:cubicBezTo>
                <a:cubicBezTo>
                  <a:pt x="833569" y="1111302"/>
                  <a:pt x="832404" y="1111689"/>
                  <a:pt x="832209" y="1112664"/>
                </a:cubicBezTo>
                <a:cubicBezTo>
                  <a:pt x="832013" y="1113247"/>
                  <a:pt x="832209" y="1113639"/>
                  <a:pt x="832404" y="1114031"/>
                </a:cubicBezTo>
                <a:cubicBezTo>
                  <a:pt x="832791" y="1114614"/>
                  <a:pt x="833373" y="1115976"/>
                  <a:pt x="833760" y="1116368"/>
                </a:cubicBezTo>
                <a:cubicBezTo>
                  <a:pt x="834151" y="1116564"/>
                  <a:pt x="834538" y="1116755"/>
                  <a:pt x="834925" y="1116951"/>
                </a:cubicBezTo>
                <a:cubicBezTo>
                  <a:pt x="834151" y="1117147"/>
                  <a:pt x="833569" y="1117343"/>
                  <a:pt x="833178" y="1117926"/>
                </a:cubicBezTo>
                <a:cubicBezTo>
                  <a:pt x="832595" y="1118705"/>
                  <a:pt x="832987" y="1119484"/>
                  <a:pt x="833373" y="1120072"/>
                </a:cubicBezTo>
                <a:cubicBezTo>
                  <a:pt x="834151" y="1121238"/>
                  <a:pt x="834734" y="1122213"/>
                  <a:pt x="835507" y="1123384"/>
                </a:cubicBezTo>
                <a:cubicBezTo>
                  <a:pt x="836481" y="1124747"/>
                  <a:pt x="838805" y="1129230"/>
                  <a:pt x="839001" y="1130793"/>
                </a:cubicBezTo>
                <a:cubicBezTo>
                  <a:pt x="838223" y="1131376"/>
                  <a:pt x="836481" y="1130984"/>
                  <a:pt x="836285" y="1132738"/>
                </a:cubicBezTo>
                <a:cubicBezTo>
                  <a:pt x="836089" y="1133909"/>
                  <a:pt x="836285" y="1134105"/>
                  <a:pt x="835703" y="1134492"/>
                </a:cubicBezTo>
                <a:cubicBezTo>
                  <a:pt x="835316" y="1134884"/>
                  <a:pt x="834925" y="1135271"/>
                  <a:pt x="834342" y="1135467"/>
                </a:cubicBezTo>
                <a:cubicBezTo>
                  <a:pt x="834151" y="1134884"/>
                  <a:pt x="833760" y="1134688"/>
                  <a:pt x="833373" y="1134492"/>
                </a:cubicBezTo>
                <a:cubicBezTo>
                  <a:pt x="832595" y="1134105"/>
                  <a:pt x="832791" y="1134301"/>
                  <a:pt x="832404" y="1133517"/>
                </a:cubicBezTo>
                <a:cubicBezTo>
                  <a:pt x="831822" y="1132547"/>
                  <a:pt x="831626" y="1131571"/>
                  <a:pt x="830075" y="1131959"/>
                </a:cubicBezTo>
                <a:cubicBezTo>
                  <a:pt x="830462" y="1130793"/>
                  <a:pt x="830462" y="1130205"/>
                  <a:pt x="829106" y="1129426"/>
                </a:cubicBezTo>
                <a:cubicBezTo>
                  <a:pt x="828328" y="1129038"/>
                  <a:pt x="828524" y="1128842"/>
                  <a:pt x="827941" y="1127672"/>
                </a:cubicBezTo>
                <a:cubicBezTo>
                  <a:pt x="827746" y="1127284"/>
                  <a:pt x="827746" y="1127284"/>
                  <a:pt x="827550" y="1127088"/>
                </a:cubicBezTo>
                <a:cubicBezTo>
                  <a:pt x="827941" y="1127284"/>
                  <a:pt x="828910" y="1127867"/>
                  <a:pt x="829493" y="1128063"/>
                </a:cubicBezTo>
                <a:cubicBezTo>
                  <a:pt x="831240" y="1128647"/>
                  <a:pt x="832404" y="1126501"/>
                  <a:pt x="831044" y="1125334"/>
                </a:cubicBezTo>
                <a:cubicBezTo>
                  <a:pt x="830853" y="1125138"/>
                  <a:pt x="830462" y="1124942"/>
                  <a:pt x="830075" y="1124747"/>
                </a:cubicBezTo>
                <a:cubicBezTo>
                  <a:pt x="829493" y="1124359"/>
                  <a:pt x="829297" y="1122801"/>
                  <a:pt x="828328" y="1122409"/>
                </a:cubicBezTo>
                <a:cubicBezTo>
                  <a:pt x="827550" y="1122018"/>
                  <a:pt x="826777" y="1122605"/>
                  <a:pt x="826385" y="1122993"/>
                </a:cubicBezTo>
                <a:cubicBezTo>
                  <a:pt x="825803" y="1123776"/>
                  <a:pt x="826385" y="1124555"/>
                  <a:pt x="826581" y="1125138"/>
                </a:cubicBezTo>
                <a:lnTo>
                  <a:pt x="827550" y="1127088"/>
                </a:lnTo>
                <a:cubicBezTo>
                  <a:pt x="826385" y="1126501"/>
                  <a:pt x="826581" y="1126697"/>
                  <a:pt x="825612" y="1127088"/>
                </a:cubicBezTo>
                <a:cubicBezTo>
                  <a:pt x="825803" y="1124555"/>
                  <a:pt x="825612" y="1122018"/>
                  <a:pt x="825803" y="1119680"/>
                </a:cubicBezTo>
                <a:cubicBezTo>
                  <a:pt x="826777" y="1121047"/>
                  <a:pt x="825803" y="1120851"/>
                  <a:pt x="827941" y="1122018"/>
                </a:cubicBezTo>
                <a:cubicBezTo>
                  <a:pt x="828524" y="1122213"/>
                  <a:pt x="828910" y="1122605"/>
                  <a:pt x="829688" y="1122409"/>
                </a:cubicBezTo>
                <a:cubicBezTo>
                  <a:pt x="830075" y="1122213"/>
                  <a:pt x="830657" y="1121826"/>
                  <a:pt x="830657" y="1121238"/>
                </a:cubicBezTo>
                <a:cubicBezTo>
                  <a:pt x="830853" y="1120072"/>
                  <a:pt x="829879" y="1119680"/>
                  <a:pt x="829297" y="1119293"/>
                </a:cubicBezTo>
                <a:cubicBezTo>
                  <a:pt x="828328" y="1118705"/>
                  <a:pt x="828715" y="1116368"/>
                  <a:pt x="826385" y="1116755"/>
                </a:cubicBezTo>
                <a:lnTo>
                  <a:pt x="827163" y="1115393"/>
                </a:lnTo>
                <a:cubicBezTo>
                  <a:pt x="827359" y="1115785"/>
                  <a:pt x="827746" y="1116368"/>
                  <a:pt x="827746" y="1116564"/>
                </a:cubicBezTo>
                <a:cubicBezTo>
                  <a:pt x="827941" y="1116951"/>
                  <a:pt x="828524" y="1117147"/>
                  <a:pt x="828910" y="1117343"/>
                </a:cubicBezTo>
                <a:cubicBezTo>
                  <a:pt x="829688" y="1117730"/>
                  <a:pt x="830657" y="1118318"/>
                  <a:pt x="831626" y="1117343"/>
                </a:cubicBezTo>
                <a:cubicBezTo>
                  <a:pt x="832209" y="1116564"/>
                  <a:pt x="832209" y="1115393"/>
                  <a:pt x="831044" y="1114810"/>
                </a:cubicBezTo>
                <a:cubicBezTo>
                  <a:pt x="830075" y="1114418"/>
                  <a:pt x="830271" y="1114614"/>
                  <a:pt x="830075" y="1114031"/>
                </a:cubicBezTo>
                <a:cubicBezTo>
                  <a:pt x="829688" y="1112860"/>
                  <a:pt x="829493" y="1112468"/>
                  <a:pt x="829297" y="1112081"/>
                </a:cubicBezTo>
                <a:close/>
                <a:moveTo>
                  <a:pt x="841330" y="1111106"/>
                </a:moveTo>
                <a:cubicBezTo>
                  <a:pt x="842882" y="1111106"/>
                  <a:pt x="843660" y="1111493"/>
                  <a:pt x="845015" y="1111106"/>
                </a:cubicBezTo>
                <a:cubicBezTo>
                  <a:pt x="844824" y="1112468"/>
                  <a:pt x="844628" y="1113835"/>
                  <a:pt x="844433" y="1115001"/>
                </a:cubicBezTo>
                <a:cubicBezTo>
                  <a:pt x="844242" y="1115785"/>
                  <a:pt x="844046" y="1118318"/>
                  <a:pt x="843855" y="1118901"/>
                </a:cubicBezTo>
                <a:cubicBezTo>
                  <a:pt x="843660" y="1118318"/>
                  <a:pt x="843464" y="1117539"/>
                  <a:pt x="843273" y="1116951"/>
                </a:cubicBezTo>
                <a:lnTo>
                  <a:pt x="841913" y="1113056"/>
                </a:lnTo>
                <a:cubicBezTo>
                  <a:pt x="841717" y="1112468"/>
                  <a:pt x="841526" y="1111689"/>
                  <a:pt x="841330" y="1111106"/>
                </a:cubicBezTo>
                <a:close/>
                <a:moveTo>
                  <a:pt x="848318" y="1110327"/>
                </a:moveTo>
                <a:cubicBezTo>
                  <a:pt x="848509" y="1110327"/>
                  <a:pt x="849674" y="1110910"/>
                  <a:pt x="850065" y="1110910"/>
                </a:cubicBezTo>
                <a:cubicBezTo>
                  <a:pt x="850452" y="1111106"/>
                  <a:pt x="851421" y="1111302"/>
                  <a:pt x="851807" y="1111493"/>
                </a:cubicBezTo>
                <a:lnTo>
                  <a:pt x="846762" y="1120655"/>
                </a:lnTo>
                <a:lnTo>
                  <a:pt x="848318" y="1110327"/>
                </a:lnTo>
                <a:close/>
                <a:moveTo>
                  <a:pt x="847927" y="1125530"/>
                </a:moveTo>
                <a:cubicBezTo>
                  <a:pt x="849483" y="1122409"/>
                  <a:pt x="851617" y="1118509"/>
                  <a:pt x="853364" y="1115393"/>
                </a:cubicBezTo>
                <a:cubicBezTo>
                  <a:pt x="853554" y="1115001"/>
                  <a:pt x="853750" y="1114614"/>
                  <a:pt x="853946" y="1114418"/>
                </a:cubicBezTo>
                <a:cubicBezTo>
                  <a:pt x="854137" y="1114031"/>
                  <a:pt x="854332" y="1113835"/>
                  <a:pt x="854528" y="1113443"/>
                </a:cubicBezTo>
                <a:lnTo>
                  <a:pt x="855301" y="1113443"/>
                </a:lnTo>
                <a:cubicBezTo>
                  <a:pt x="855301" y="1114222"/>
                  <a:pt x="852585" y="1118705"/>
                  <a:pt x="852003" y="1119876"/>
                </a:cubicBezTo>
                <a:cubicBezTo>
                  <a:pt x="850065" y="1122993"/>
                  <a:pt x="848705" y="1125917"/>
                  <a:pt x="846571" y="1129038"/>
                </a:cubicBezTo>
                <a:cubicBezTo>
                  <a:pt x="846376" y="1129230"/>
                  <a:pt x="846180" y="1129817"/>
                  <a:pt x="845793" y="1129817"/>
                </a:cubicBezTo>
                <a:lnTo>
                  <a:pt x="847927" y="1125530"/>
                </a:lnTo>
                <a:close/>
                <a:moveTo>
                  <a:pt x="887325" y="1113835"/>
                </a:moveTo>
                <a:cubicBezTo>
                  <a:pt x="887325" y="1113056"/>
                  <a:pt x="887325" y="1112277"/>
                  <a:pt x="887712" y="1111689"/>
                </a:cubicBezTo>
                <a:cubicBezTo>
                  <a:pt x="887907" y="1111302"/>
                  <a:pt x="888294" y="1110327"/>
                  <a:pt x="888485" y="1109935"/>
                </a:cubicBezTo>
                <a:cubicBezTo>
                  <a:pt x="889067" y="1112664"/>
                  <a:pt x="889067" y="1111302"/>
                  <a:pt x="889067" y="1114418"/>
                </a:cubicBezTo>
                <a:lnTo>
                  <a:pt x="887325" y="1113835"/>
                </a:lnTo>
                <a:close/>
                <a:moveTo>
                  <a:pt x="868695" y="1120263"/>
                </a:moveTo>
                <a:cubicBezTo>
                  <a:pt x="869082" y="1120655"/>
                  <a:pt x="869664" y="1121434"/>
                  <a:pt x="870829" y="1120851"/>
                </a:cubicBezTo>
                <a:cubicBezTo>
                  <a:pt x="871602" y="1120263"/>
                  <a:pt x="871411" y="1119680"/>
                  <a:pt x="871993" y="1118705"/>
                </a:cubicBezTo>
                <a:cubicBezTo>
                  <a:pt x="871993" y="1119876"/>
                  <a:pt x="871798" y="1120263"/>
                  <a:pt x="872184" y="1121434"/>
                </a:cubicBezTo>
                <a:cubicBezTo>
                  <a:pt x="871798" y="1121238"/>
                  <a:pt x="871602" y="1121047"/>
                  <a:pt x="871020" y="1121047"/>
                </a:cubicBezTo>
                <a:cubicBezTo>
                  <a:pt x="869664" y="1121047"/>
                  <a:pt x="869664" y="1122213"/>
                  <a:pt x="869468" y="1122605"/>
                </a:cubicBezTo>
                <a:cubicBezTo>
                  <a:pt x="869468" y="1122801"/>
                  <a:pt x="869278" y="1122801"/>
                  <a:pt x="869082" y="1122993"/>
                </a:cubicBezTo>
                <a:cubicBezTo>
                  <a:pt x="868886" y="1123188"/>
                  <a:pt x="868886" y="1123384"/>
                  <a:pt x="868886" y="1123580"/>
                </a:cubicBezTo>
                <a:lnTo>
                  <a:pt x="868695" y="1120263"/>
                </a:lnTo>
                <a:close/>
                <a:moveTo>
                  <a:pt x="836867" y="1119484"/>
                </a:moveTo>
                <a:cubicBezTo>
                  <a:pt x="837063" y="1119293"/>
                  <a:pt x="837836" y="1119097"/>
                  <a:pt x="838223" y="1118901"/>
                </a:cubicBezTo>
                <a:cubicBezTo>
                  <a:pt x="839197" y="1118122"/>
                  <a:pt x="839001" y="1115589"/>
                  <a:pt x="839387" y="1114614"/>
                </a:cubicBezTo>
                <a:cubicBezTo>
                  <a:pt x="840361" y="1117147"/>
                  <a:pt x="841134" y="1120072"/>
                  <a:pt x="841717" y="1122801"/>
                </a:cubicBezTo>
                <a:cubicBezTo>
                  <a:pt x="842108" y="1124359"/>
                  <a:pt x="842299" y="1125917"/>
                  <a:pt x="842495" y="1127476"/>
                </a:cubicBezTo>
                <a:cubicBezTo>
                  <a:pt x="842495" y="1128255"/>
                  <a:pt x="842299" y="1129426"/>
                  <a:pt x="842691" y="1130009"/>
                </a:cubicBezTo>
                <a:cubicBezTo>
                  <a:pt x="842882" y="1130596"/>
                  <a:pt x="843464" y="1130984"/>
                  <a:pt x="844242" y="1130984"/>
                </a:cubicBezTo>
                <a:cubicBezTo>
                  <a:pt x="844046" y="1131763"/>
                  <a:pt x="842882" y="1131763"/>
                  <a:pt x="843273" y="1133713"/>
                </a:cubicBezTo>
                <a:cubicBezTo>
                  <a:pt x="843464" y="1135080"/>
                  <a:pt x="843464" y="1136246"/>
                  <a:pt x="844046" y="1136834"/>
                </a:cubicBezTo>
                <a:cubicBezTo>
                  <a:pt x="844433" y="1137221"/>
                  <a:pt x="847344" y="1138392"/>
                  <a:pt x="848123" y="1138588"/>
                </a:cubicBezTo>
                <a:cubicBezTo>
                  <a:pt x="848509" y="1138779"/>
                  <a:pt x="848509" y="1138779"/>
                  <a:pt x="848509" y="1139171"/>
                </a:cubicBezTo>
                <a:cubicBezTo>
                  <a:pt x="848509" y="1139367"/>
                  <a:pt x="848705" y="1139754"/>
                  <a:pt x="848705" y="1139950"/>
                </a:cubicBezTo>
                <a:cubicBezTo>
                  <a:pt x="847154" y="1139171"/>
                  <a:pt x="847540" y="1139950"/>
                  <a:pt x="846762" y="1139950"/>
                </a:cubicBezTo>
                <a:cubicBezTo>
                  <a:pt x="845597" y="1139950"/>
                  <a:pt x="845597" y="1140146"/>
                  <a:pt x="845015" y="1140729"/>
                </a:cubicBezTo>
                <a:cubicBezTo>
                  <a:pt x="844824" y="1140538"/>
                  <a:pt x="844433" y="1140146"/>
                  <a:pt x="844242" y="1139950"/>
                </a:cubicBezTo>
                <a:cubicBezTo>
                  <a:pt x="843855" y="1139754"/>
                  <a:pt x="843464" y="1139563"/>
                  <a:pt x="843077" y="1139754"/>
                </a:cubicBezTo>
                <a:cubicBezTo>
                  <a:pt x="843077" y="1138779"/>
                  <a:pt x="842882" y="1137809"/>
                  <a:pt x="842691" y="1137025"/>
                </a:cubicBezTo>
                <a:cubicBezTo>
                  <a:pt x="842495" y="1136055"/>
                  <a:pt x="842495" y="1135271"/>
                  <a:pt x="841717" y="1134884"/>
                </a:cubicBezTo>
                <a:cubicBezTo>
                  <a:pt x="842108" y="1134492"/>
                  <a:pt x="842495" y="1134301"/>
                  <a:pt x="842691" y="1133130"/>
                </a:cubicBezTo>
                <a:cubicBezTo>
                  <a:pt x="842882" y="1130205"/>
                  <a:pt x="839583" y="1123968"/>
                  <a:pt x="838032" y="1121434"/>
                </a:cubicBezTo>
                <a:cubicBezTo>
                  <a:pt x="837450" y="1120655"/>
                  <a:pt x="837063" y="1120072"/>
                  <a:pt x="836867" y="1119484"/>
                </a:cubicBezTo>
                <a:close/>
                <a:moveTo>
                  <a:pt x="878394" y="1121047"/>
                </a:moveTo>
                <a:cubicBezTo>
                  <a:pt x="878590" y="1121630"/>
                  <a:pt x="878977" y="1122409"/>
                  <a:pt x="879172" y="1122993"/>
                </a:cubicBezTo>
                <a:lnTo>
                  <a:pt x="878590" y="1122993"/>
                </a:lnTo>
                <a:cubicBezTo>
                  <a:pt x="878590" y="1122213"/>
                  <a:pt x="878394" y="1121630"/>
                  <a:pt x="878394" y="1121047"/>
                </a:cubicBezTo>
                <a:close/>
                <a:moveTo>
                  <a:pt x="868499" y="1129426"/>
                </a:moveTo>
                <a:cubicBezTo>
                  <a:pt x="869468" y="1130009"/>
                  <a:pt x="870051" y="1129817"/>
                  <a:pt x="871020" y="1129426"/>
                </a:cubicBezTo>
                <a:cubicBezTo>
                  <a:pt x="871798" y="1129038"/>
                  <a:pt x="872380" y="1128647"/>
                  <a:pt x="872767" y="1127867"/>
                </a:cubicBezTo>
                <a:cubicBezTo>
                  <a:pt x="873158" y="1127088"/>
                  <a:pt x="873545" y="1126113"/>
                  <a:pt x="873349" y="1125138"/>
                </a:cubicBezTo>
                <a:cubicBezTo>
                  <a:pt x="873349" y="1124163"/>
                  <a:pt x="872767" y="1122993"/>
                  <a:pt x="872767" y="1122605"/>
                </a:cubicBezTo>
                <a:cubicBezTo>
                  <a:pt x="873158" y="1122993"/>
                  <a:pt x="873349" y="1122801"/>
                  <a:pt x="873741" y="1123384"/>
                </a:cubicBezTo>
                <a:cubicBezTo>
                  <a:pt x="873931" y="1123776"/>
                  <a:pt x="874127" y="1124163"/>
                  <a:pt x="874323" y="1124555"/>
                </a:cubicBezTo>
                <a:cubicBezTo>
                  <a:pt x="875096" y="1126501"/>
                  <a:pt x="874127" y="1128451"/>
                  <a:pt x="872767" y="1129622"/>
                </a:cubicBezTo>
                <a:cubicBezTo>
                  <a:pt x="872380" y="1129817"/>
                  <a:pt x="871411" y="1131180"/>
                  <a:pt x="871411" y="1131763"/>
                </a:cubicBezTo>
                <a:cubicBezTo>
                  <a:pt x="871020" y="1131571"/>
                  <a:pt x="870437" y="1131180"/>
                  <a:pt x="869664" y="1131571"/>
                </a:cubicBezTo>
                <a:cubicBezTo>
                  <a:pt x="868499" y="1132155"/>
                  <a:pt x="867721" y="1134688"/>
                  <a:pt x="867531" y="1135859"/>
                </a:cubicBezTo>
                <a:cubicBezTo>
                  <a:pt x="865974" y="1136055"/>
                  <a:pt x="865588" y="1136638"/>
                  <a:pt x="864810" y="1137025"/>
                </a:cubicBezTo>
                <a:cubicBezTo>
                  <a:pt x="864423" y="1137221"/>
                  <a:pt x="861511" y="1137025"/>
                  <a:pt x="860929" y="1137025"/>
                </a:cubicBezTo>
                <a:cubicBezTo>
                  <a:pt x="859182" y="1137025"/>
                  <a:pt x="855884" y="1136442"/>
                  <a:pt x="854332" y="1135859"/>
                </a:cubicBezTo>
                <a:cubicBezTo>
                  <a:pt x="854528" y="1135663"/>
                  <a:pt x="854528" y="1135663"/>
                  <a:pt x="854719" y="1135467"/>
                </a:cubicBezTo>
                <a:lnTo>
                  <a:pt x="856270" y="1133130"/>
                </a:lnTo>
                <a:cubicBezTo>
                  <a:pt x="856662" y="1132738"/>
                  <a:pt x="856662" y="1132738"/>
                  <a:pt x="856662" y="1131959"/>
                </a:cubicBezTo>
                <a:cubicBezTo>
                  <a:pt x="856853" y="1132155"/>
                  <a:pt x="857048" y="1132351"/>
                  <a:pt x="857244" y="1132547"/>
                </a:cubicBezTo>
                <a:cubicBezTo>
                  <a:pt x="858991" y="1134301"/>
                  <a:pt x="859182" y="1134105"/>
                  <a:pt x="861321" y="1135663"/>
                </a:cubicBezTo>
                <a:cubicBezTo>
                  <a:pt x="862289" y="1136246"/>
                  <a:pt x="862485" y="1136055"/>
                  <a:pt x="863645" y="1135859"/>
                </a:cubicBezTo>
                <a:cubicBezTo>
                  <a:pt x="864423" y="1135859"/>
                  <a:pt x="865588" y="1135663"/>
                  <a:pt x="865974" y="1135467"/>
                </a:cubicBezTo>
                <a:cubicBezTo>
                  <a:pt x="866366" y="1135080"/>
                  <a:pt x="866948" y="1134301"/>
                  <a:pt x="867335" y="1133909"/>
                </a:cubicBezTo>
                <a:cubicBezTo>
                  <a:pt x="867721" y="1133517"/>
                  <a:pt x="868304" y="1132738"/>
                  <a:pt x="868304" y="1132155"/>
                </a:cubicBezTo>
                <a:cubicBezTo>
                  <a:pt x="868695" y="1131376"/>
                  <a:pt x="868499" y="1130205"/>
                  <a:pt x="868499" y="1129426"/>
                </a:cubicBezTo>
                <a:close/>
                <a:moveTo>
                  <a:pt x="783694" y="1140925"/>
                </a:moveTo>
                <a:cubicBezTo>
                  <a:pt x="782725" y="1141508"/>
                  <a:pt x="780591" y="1141317"/>
                  <a:pt x="780978" y="1139950"/>
                </a:cubicBezTo>
                <a:lnTo>
                  <a:pt x="781751" y="1136442"/>
                </a:lnTo>
                <a:cubicBezTo>
                  <a:pt x="782142" y="1134884"/>
                  <a:pt x="781174" y="1133713"/>
                  <a:pt x="780782" y="1131763"/>
                </a:cubicBezTo>
                <a:cubicBezTo>
                  <a:pt x="780591" y="1131180"/>
                  <a:pt x="780591" y="1129817"/>
                  <a:pt x="780591" y="1129230"/>
                </a:cubicBezTo>
                <a:cubicBezTo>
                  <a:pt x="780591" y="1128647"/>
                  <a:pt x="782333" y="1125530"/>
                  <a:pt x="782529" y="1125334"/>
                </a:cubicBezTo>
                <a:cubicBezTo>
                  <a:pt x="782333" y="1126501"/>
                  <a:pt x="781560" y="1128063"/>
                  <a:pt x="781560" y="1129038"/>
                </a:cubicBezTo>
                <a:cubicBezTo>
                  <a:pt x="781560" y="1130793"/>
                  <a:pt x="781364" y="1131763"/>
                  <a:pt x="781947" y="1133517"/>
                </a:cubicBezTo>
                <a:cubicBezTo>
                  <a:pt x="782142" y="1134492"/>
                  <a:pt x="782529" y="1136442"/>
                  <a:pt x="782916" y="1137221"/>
                </a:cubicBezTo>
                <a:cubicBezTo>
                  <a:pt x="783111" y="1138196"/>
                  <a:pt x="783694" y="1139563"/>
                  <a:pt x="783694" y="1140925"/>
                </a:cubicBezTo>
                <a:close/>
                <a:moveTo>
                  <a:pt x="770691" y="1138779"/>
                </a:moveTo>
                <a:cubicBezTo>
                  <a:pt x="770691" y="1137417"/>
                  <a:pt x="771078" y="1136638"/>
                  <a:pt x="771274" y="1135467"/>
                </a:cubicBezTo>
                <a:cubicBezTo>
                  <a:pt x="771274" y="1134884"/>
                  <a:pt x="771470" y="1134301"/>
                  <a:pt x="771660" y="1133713"/>
                </a:cubicBezTo>
                <a:cubicBezTo>
                  <a:pt x="771660" y="1133130"/>
                  <a:pt x="771470" y="1132547"/>
                  <a:pt x="771660" y="1131763"/>
                </a:cubicBezTo>
                <a:cubicBezTo>
                  <a:pt x="771660" y="1130596"/>
                  <a:pt x="772052" y="1129426"/>
                  <a:pt x="772052" y="1128255"/>
                </a:cubicBezTo>
                <a:cubicBezTo>
                  <a:pt x="772052" y="1127284"/>
                  <a:pt x="772439" y="1125722"/>
                  <a:pt x="773021" y="1125138"/>
                </a:cubicBezTo>
                <a:cubicBezTo>
                  <a:pt x="773021" y="1125722"/>
                  <a:pt x="772634" y="1126309"/>
                  <a:pt x="772634" y="1126892"/>
                </a:cubicBezTo>
                <a:cubicBezTo>
                  <a:pt x="772243" y="1128842"/>
                  <a:pt x="772439" y="1130793"/>
                  <a:pt x="773021" y="1132738"/>
                </a:cubicBezTo>
                <a:cubicBezTo>
                  <a:pt x="773603" y="1134492"/>
                  <a:pt x="773799" y="1134301"/>
                  <a:pt x="773990" y="1136055"/>
                </a:cubicBezTo>
                <a:cubicBezTo>
                  <a:pt x="773990" y="1137221"/>
                  <a:pt x="774185" y="1139171"/>
                  <a:pt x="773990" y="1140146"/>
                </a:cubicBezTo>
                <a:cubicBezTo>
                  <a:pt x="773217" y="1140146"/>
                  <a:pt x="771078" y="1139171"/>
                  <a:pt x="770691" y="1138779"/>
                </a:cubicBezTo>
                <a:close/>
                <a:moveTo>
                  <a:pt x="868695" y="1123968"/>
                </a:moveTo>
                <a:lnTo>
                  <a:pt x="868886" y="1125530"/>
                </a:lnTo>
                <a:lnTo>
                  <a:pt x="868499" y="1126113"/>
                </a:lnTo>
                <a:lnTo>
                  <a:pt x="868695" y="1123968"/>
                </a:lnTo>
                <a:close/>
                <a:moveTo>
                  <a:pt x="789708" y="1132738"/>
                </a:moveTo>
                <a:cubicBezTo>
                  <a:pt x="790873" y="1132155"/>
                  <a:pt x="790873" y="1131763"/>
                  <a:pt x="791846" y="1130793"/>
                </a:cubicBezTo>
                <a:cubicBezTo>
                  <a:pt x="792233" y="1130401"/>
                  <a:pt x="792429" y="1130009"/>
                  <a:pt x="792815" y="1129622"/>
                </a:cubicBezTo>
                <a:cubicBezTo>
                  <a:pt x="793202" y="1129230"/>
                  <a:pt x="794949" y="1128451"/>
                  <a:pt x="795531" y="1128255"/>
                </a:cubicBezTo>
                <a:cubicBezTo>
                  <a:pt x="796114" y="1127867"/>
                  <a:pt x="796309" y="1127867"/>
                  <a:pt x="797082" y="1127867"/>
                </a:cubicBezTo>
                <a:cubicBezTo>
                  <a:pt x="799608" y="1127672"/>
                  <a:pt x="798247" y="1127672"/>
                  <a:pt x="800190" y="1128451"/>
                </a:cubicBezTo>
                <a:lnTo>
                  <a:pt x="799803" y="1129230"/>
                </a:lnTo>
                <a:cubicBezTo>
                  <a:pt x="799221" y="1129038"/>
                  <a:pt x="799025" y="1128842"/>
                  <a:pt x="798247" y="1129038"/>
                </a:cubicBezTo>
                <a:lnTo>
                  <a:pt x="794367" y="1130401"/>
                </a:lnTo>
                <a:cubicBezTo>
                  <a:pt x="793011" y="1130984"/>
                  <a:pt x="793011" y="1130793"/>
                  <a:pt x="792037" y="1131571"/>
                </a:cubicBezTo>
                <a:cubicBezTo>
                  <a:pt x="791068" y="1132547"/>
                  <a:pt x="790873" y="1132738"/>
                  <a:pt x="789708" y="1132738"/>
                </a:cubicBezTo>
                <a:close/>
                <a:moveTo>
                  <a:pt x="880337" y="1130596"/>
                </a:moveTo>
                <a:cubicBezTo>
                  <a:pt x="879559" y="1130401"/>
                  <a:pt x="878394" y="1129622"/>
                  <a:pt x="878394" y="1128842"/>
                </a:cubicBezTo>
                <a:cubicBezTo>
                  <a:pt x="878203" y="1128255"/>
                  <a:pt x="879368" y="1127867"/>
                  <a:pt x="879950" y="1127672"/>
                </a:cubicBezTo>
                <a:cubicBezTo>
                  <a:pt x="880141" y="1127476"/>
                  <a:pt x="880337" y="1127476"/>
                  <a:pt x="880533" y="1127284"/>
                </a:cubicBezTo>
                <a:cubicBezTo>
                  <a:pt x="880533" y="1128451"/>
                  <a:pt x="880337" y="1129426"/>
                  <a:pt x="880337" y="1130596"/>
                </a:cubicBezTo>
                <a:close/>
                <a:moveTo>
                  <a:pt x="852003" y="1135080"/>
                </a:moveTo>
                <a:cubicBezTo>
                  <a:pt x="850452" y="1134492"/>
                  <a:pt x="850452" y="1134492"/>
                  <a:pt x="849091" y="1133517"/>
                </a:cubicBezTo>
                <a:cubicBezTo>
                  <a:pt x="848901" y="1133326"/>
                  <a:pt x="848705" y="1133326"/>
                  <a:pt x="848509" y="1133130"/>
                </a:cubicBezTo>
                <a:cubicBezTo>
                  <a:pt x="848318" y="1132934"/>
                  <a:pt x="848123" y="1132934"/>
                  <a:pt x="848123" y="1132547"/>
                </a:cubicBezTo>
                <a:cubicBezTo>
                  <a:pt x="847927" y="1132155"/>
                  <a:pt x="848509" y="1131763"/>
                  <a:pt x="848901" y="1131180"/>
                </a:cubicBezTo>
                <a:lnTo>
                  <a:pt x="851421" y="1127088"/>
                </a:lnTo>
                <a:cubicBezTo>
                  <a:pt x="851617" y="1126697"/>
                  <a:pt x="852003" y="1126113"/>
                  <a:pt x="852199" y="1125722"/>
                </a:cubicBezTo>
                <a:cubicBezTo>
                  <a:pt x="852390" y="1126309"/>
                  <a:pt x="852390" y="1126892"/>
                  <a:pt x="852781" y="1127284"/>
                </a:cubicBezTo>
                <a:lnTo>
                  <a:pt x="855497" y="1130596"/>
                </a:lnTo>
                <a:cubicBezTo>
                  <a:pt x="854719" y="1130596"/>
                  <a:pt x="854332" y="1130793"/>
                  <a:pt x="854137" y="1131180"/>
                </a:cubicBezTo>
                <a:lnTo>
                  <a:pt x="852585" y="1133713"/>
                </a:lnTo>
                <a:cubicBezTo>
                  <a:pt x="852003" y="1134105"/>
                  <a:pt x="852003" y="1134301"/>
                  <a:pt x="852003" y="1135080"/>
                </a:cubicBezTo>
                <a:close/>
                <a:moveTo>
                  <a:pt x="802906" y="1133130"/>
                </a:moveTo>
                <a:cubicBezTo>
                  <a:pt x="804457" y="1131571"/>
                  <a:pt x="802906" y="1130793"/>
                  <a:pt x="802906" y="1130401"/>
                </a:cubicBezTo>
                <a:cubicBezTo>
                  <a:pt x="803102" y="1130401"/>
                  <a:pt x="803102" y="1130596"/>
                  <a:pt x="803488" y="1130984"/>
                </a:cubicBezTo>
                <a:cubicBezTo>
                  <a:pt x="803875" y="1131571"/>
                  <a:pt x="804653" y="1132547"/>
                  <a:pt x="804849" y="1133130"/>
                </a:cubicBezTo>
                <a:cubicBezTo>
                  <a:pt x="804457" y="1133326"/>
                  <a:pt x="804266" y="1133326"/>
                  <a:pt x="804071" y="1133517"/>
                </a:cubicBezTo>
                <a:cubicBezTo>
                  <a:pt x="803875" y="1133713"/>
                  <a:pt x="803875" y="1133909"/>
                  <a:pt x="803488" y="1134301"/>
                </a:cubicBezTo>
                <a:lnTo>
                  <a:pt x="803292" y="1133713"/>
                </a:lnTo>
                <a:cubicBezTo>
                  <a:pt x="802906" y="1133517"/>
                  <a:pt x="802906" y="1133326"/>
                  <a:pt x="802906" y="1133130"/>
                </a:cubicBezTo>
                <a:close/>
                <a:moveTo>
                  <a:pt x="822118" y="1137809"/>
                </a:moveTo>
                <a:cubicBezTo>
                  <a:pt x="822314" y="1137417"/>
                  <a:pt x="822896" y="1136442"/>
                  <a:pt x="823087" y="1135859"/>
                </a:cubicBezTo>
                <a:cubicBezTo>
                  <a:pt x="823479" y="1135271"/>
                  <a:pt x="823865" y="1134688"/>
                  <a:pt x="824061" y="1133909"/>
                </a:cubicBezTo>
                <a:cubicBezTo>
                  <a:pt x="824447" y="1132547"/>
                  <a:pt x="825226" y="1130793"/>
                  <a:pt x="825416" y="1129426"/>
                </a:cubicBezTo>
                <a:cubicBezTo>
                  <a:pt x="825803" y="1130009"/>
                  <a:pt x="825803" y="1130984"/>
                  <a:pt x="826777" y="1131571"/>
                </a:cubicBezTo>
                <a:cubicBezTo>
                  <a:pt x="827550" y="1131959"/>
                  <a:pt x="828328" y="1132547"/>
                  <a:pt x="829297" y="1132351"/>
                </a:cubicBezTo>
                <a:cubicBezTo>
                  <a:pt x="828910" y="1133130"/>
                  <a:pt x="828910" y="1133326"/>
                  <a:pt x="829297" y="1134105"/>
                </a:cubicBezTo>
                <a:cubicBezTo>
                  <a:pt x="830075" y="1135467"/>
                  <a:pt x="830075" y="1136246"/>
                  <a:pt x="831240" y="1136834"/>
                </a:cubicBezTo>
                <a:lnTo>
                  <a:pt x="832791" y="1137613"/>
                </a:lnTo>
                <a:cubicBezTo>
                  <a:pt x="832013" y="1138000"/>
                  <a:pt x="832013" y="1140146"/>
                  <a:pt x="831626" y="1141121"/>
                </a:cubicBezTo>
                <a:cubicBezTo>
                  <a:pt x="831626" y="1141317"/>
                  <a:pt x="831240" y="1141704"/>
                  <a:pt x="831240" y="1141900"/>
                </a:cubicBezTo>
                <a:cubicBezTo>
                  <a:pt x="830462" y="1142875"/>
                  <a:pt x="830853" y="1142679"/>
                  <a:pt x="829879" y="1142875"/>
                </a:cubicBezTo>
                <a:cubicBezTo>
                  <a:pt x="829493" y="1142875"/>
                  <a:pt x="829297" y="1142875"/>
                  <a:pt x="828910" y="1143071"/>
                </a:cubicBezTo>
                <a:cubicBezTo>
                  <a:pt x="827941" y="1143262"/>
                  <a:pt x="826777" y="1144046"/>
                  <a:pt x="825803" y="1144629"/>
                </a:cubicBezTo>
                <a:cubicBezTo>
                  <a:pt x="823865" y="1145800"/>
                  <a:pt x="824643" y="1145604"/>
                  <a:pt x="823479" y="1146966"/>
                </a:cubicBezTo>
                <a:cubicBezTo>
                  <a:pt x="821732" y="1146966"/>
                  <a:pt x="819789" y="1146966"/>
                  <a:pt x="817851" y="1146966"/>
                </a:cubicBezTo>
                <a:cubicBezTo>
                  <a:pt x="817073" y="1146966"/>
                  <a:pt x="814357" y="1146383"/>
                  <a:pt x="813579" y="1145800"/>
                </a:cubicBezTo>
                <a:cubicBezTo>
                  <a:pt x="814357" y="1145408"/>
                  <a:pt x="814161" y="1145604"/>
                  <a:pt x="814548" y="1144825"/>
                </a:cubicBezTo>
                <a:cubicBezTo>
                  <a:pt x="814939" y="1145408"/>
                  <a:pt x="815326" y="1145604"/>
                  <a:pt x="815712" y="1145991"/>
                </a:cubicBezTo>
                <a:cubicBezTo>
                  <a:pt x="816877" y="1147162"/>
                  <a:pt x="818238" y="1146383"/>
                  <a:pt x="818624" y="1145408"/>
                </a:cubicBezTo>
                <a:cubicBezTo>
                  <a:pt x="818820" y="1144433"/>
                  <a:pt x="818238" y="1144237"/>
                  <a:pt x="818042" y="1143654"/>
                </a:cubicBezTo>
                <a:cubicBezTo>
                  <a:pt x="818238" y="1143071"/>
                  <a:pt x="818238" y="1143071"/>
                  <a:pt x="818433" y="1142483"/>
                </a:cubicBezTo>
                <a:cubicBezTo>
                  <a:pt x="818624" y="1142875"/>
                  <a:pt x="819011" y="1143458"/>
                  <a:pt x="819206" y="1144046"/>
                </a:cubicBezTo>
                <a:cubicBezTo>
                  <a:pt x="819593" y="1144629"/>
                  <a:pt x="819789" y="1144825"/>
                  <a:pt x="820371" y="1145016"/>
                </a:cubicBezTo>
                <a:cubicBezTo>
                  <a:pt x="820758" y="1145212"/>
                  <a:pt x="821536" y="1145604"/>
                  <a:pt x="821922" y="1145604"/>
                </a:cubicBezTo>
                <a:cubicBezTo>
                  <a:pt x="823283" y="1145604"/>
                  <a:pt x="823865" y="1144046"/>
                  <a:pt x="823283" y="1143071"/>
                </a:cubicBezTo>
                <a:cubicBezTo>
                  <a:pt x="822896" y="1142483"/>
                  <a:pt x="822505" y="1142483"/>
                  <a:pt x="821922" y="1142292"/>
                </a:cubicBezTo>
                <a:cubicBezTo>
                  <a:pt x="821536" y="1142096"/>
                  <a:pt x="821340" y="1141317"/>
                  <a:pt x="821149" y="1140925"/>
                </a:cubicBezTo>
                <a:cubicBezTo>
                  <a:pt x="820758" y="1139950"/>
                  <a:pt x="820567" y="1140146"/>
                  <a:pt x="820175" y="1139754"/>
                </a:cubicBezTo>
                <a:cubicBezTo>
                  <a:pt x="820758" y="1139563"/>
                  <a:pt x="821149" y="1139367"/>
                  <a:pt x="821732" y="1139171"/>
                </a:cubicBezTo>
                <a:cubicBezTo>
                  <a:pt x="821732" y="1139950"/>
                  <a:pt x="822118" y="1140538"/>
                  <a:pt x="822314" y="1141121"/>
                </a:cubicBezTo>
                <a:cubicBezTo>
                  <a:pt x="822700" y="1141704"/>
                  <a:pt x="822896" y="1142292"/>
                  <a:pt x="823283" y="1142679"/>
                </a:cubicBezTo>
                <a:cubicBezTo>
                  <a:pt x="823479" y="1142875"/>
                  <a:pt x="824834" y="1143458"/>
                  <a:pt x="825030" y="1143654"/>
                </a:cubicBezTo>
                <a:cubicBezTo>
                  <a:pt x="826581" y="1144046"/>
                  <a:pt x="827746" y="1142292"/>
                  <a:pt x="826581" y="1140925"/>
                </a:cubicBezTo>
                <a:cubicBezTo>
                  <a:pt x="825803" y="1140146"/>
                  <a:pt x="825612" y="1140729"/>
                  <a:pt x="825030" y="1139754"/>
                </a:cubicBezTo>
                <a:cubicBezTo>
                  <a:pt x="824447" y="1138392"/>
                  <a:pt x="823865" y="1136834"/>
                  <a:pt x="822118" y="1137809"/>
                </a:cubicBezTo>
                <a:close/>
                <a:moveTo>
                  <a:pt x="785441" y="1132934"/>
                </a:moveTo>
                <a:cubicBezTo>
                  <a:pt x="786605" y="1132547"/>
                  <a:pt x="787961" y="1132738"/>
                  <a:pt x="789321" y="1132738"/>
                </a:cubicBezTo>
                <a:lnTo>
                  <a:pt x="785827" y="1133326"/>
                </a:lnTo>
                <a:lnTo>
                  <a:pt x="785441" y="1132934"/>
                </a:lnTo>
                <a:close/>
                <a:moveTo>
                  <a:pt x="806982" y="1139367"/>
                </a:moveTo>
                <a:cubicBezTo>
                  <a:pt x="806786" y="1139171"/>
                  <a:pt x="806400" y="1138588"/>
                  <a:pt x="806204" y="1138392"/>
                </a:cubicBezTo>
                <a:cubicBezTo>
                  <a:pt x="806786" y="1137613"/>
                  <a:pt x="806982" y="1137809"/>
                  <a:pt x="806786" y="1136442"/>
                </a:cubicBezTo>
                <a:cubicBezTo>
                  <a:pt x="807369" y="1137417"/>
                  <a:pt x="807565" y="1137417"/>
                  <a:pt x="807951" y="1137613"/>
                </a:cubicBezTo>
                <a:cubicBezTo>
                  <a:pt x="807565" y="1138196"/>
                  <a:pt x="807173" y="1138784"/>
                  <a:pt x="806982" y="1139367"/>
                </a:cubicBezTo>
                <a:close/>
                <a:moveTo>
                  <a:pt x="810667" y="1142096"/>
                </a:moveTo>
                <a:cubicBezTo>
                  <a:pt x="811059" y="1140538"/>
                  <a:pt x="810667" y="1140925"/>
                  <a:pt x="810281" y="1139950"/>
                </a:cubicBezTo>
                <a:cubicBezTo>
                  <a:pt x="810476" y="1139563"/>
                  <a:pt x="810476" y="1139563"/>
                  <a:pt x="810667" y="1139171"/>
                </a:cubicBezTo>
                <a:cubicBezTo>
                  <a:pt x="811249" y="1139367"/>
                  <a:pt x="811249" y="1139563"/>
                  <a:pt x="812414" y="1139950"/>
                </a:cubicBezTo>
                <a:cubicBezTo>
                  <a:pt x="811832" y="1140342"/>
                  <a:pt x="811832" y="1140146"/>
                  <a:pt x="811445" y="1140925"/>
                </a:cubicBezTo>
                <a:cubicBezTo>
                  <a:pt x="811059" y="1141317"/>
                  <a:pt x="810863" y="1141704"/>
                  <a:pt x="810667" y="1142096"/>
                </a:cubicBezTo>
                <a:close/>
                <a:moveTo>
                  <a:pt x="816104" y="1140729"/>
                </a:moveTo>
                <a:lnTo>
                  <a:pt x="818042" y="1139950"/>
                </a:lnTo>
                <a:cubicBezTo>
                  <a:pt x="817851" y="1140538"/>
                  <a:pt x="817851" y="1140538"/>
                  <a:pt x="817851" y="1141121"/>
                </a:cubicBezTo>
                <a:cubicBezTo>
                  <a:pt x="817459" y="1140729"/>
                  <a:pt x="816877" y="1140729"/>
                  <a:pt x="816104" y="1140729"/>
                </a:cubicBezTo>
                <a:close/>
                <a:moveTo>
                  <a:pt x="816104" y="1140729"/>
                </a:moveTo>
                <a:cubicBezTo>
                  <a:pt x="815522" y="1141121"/>
                  <a:pt x="815326" y="1141121"/>
                  <a:pt x="815130" y="1141704"/>
                </a:cubicBezTo>
                <a:cubicBezTo>
                  <a:pt x="814939" y="1142096"/>
                  <a:pt x="814743" y="1142679"/>
                  <a:pt x="814548" y="1143071"/>
                </a:cubicBezTo>
                <a:cubicBezTo>
                  <a:pt x="814357" y="1142679"/>
                  <a:pt x="814161" y="1142679"/>
                  <a:pt x="813965" y="1142483"/>
                </a:cubicBezTo>
                <a:cubicBezTo>
                  <a:pt x="814161" y="1142096"/>
                  <a:pt x="814357" y="1141900"/>
                  <a:pt x="814357" y="1141317"/>
                </a:cubicBezTo>
                <a:cubicBezTo>
                  <a:pt x="814357" y="1140925"/>
                  <a:pt x="814161" y="1140538"/>
                  <a:pt x="813965" y="1140342"/>
                </a:cubicBezTo>
                <a:cubicBezTo>
                  <a:pt x="814743" y="1140538"/>
                  <a:pt x="814939" y="1141121"/>
                  <a:pt x="816104" y="1140729"/>
                </a:cubicBezTo>
                <a:close/>
                <a:moveTo>
                  <a:pt x="825221" y="1132934"/>
                </a:moveTo>
                <a:cubicBezTo>
                  <a:pt x="824252" y="1133130"/>
                  <a:pt x="823669" y="1134105"/>
                  <a:pt x="824061" y="1135271"/>
                </a:cubicBezTo>
                <a:cubicBezTo>
                  <a:pt x="824447" y="1136055"/>
                  <a:pt x="824834" y="1137025"/>
                  <a:pt x="825221" y="1137809"/>
                </a:cubicBezTo>
                <a:cubicBezTo>
                  <a:pt x="825803" y="1139171"/>
                  <a:pt x="825803" y="1139171"/>
                  <a:pt x="826968" y="1139754"/>
                </a:cubicBezTo>
                <a:cubicBezTo>
                  <a:pt x="827550" y="1140146"/>
                  <a:pt x="828910" y="1140925"/>
                  <a:pt x="829688" y="1140729"/>
                </a:cubicBezTo>
                <a:cubicBezTo>
                  <a:pt x="830657" y="1140538"/>
                  <a:pt x="831240" y="1139563"/>
                  <a:pt x="830657" y="1138392"/>
                </a:cubicBezTo>
                <a:cubicBezTo>
                  <a:pt x="830271" y="1137809"/>
                  <a:pt x="829106" y="1137221"/>
                  <a:pt x="828328" y="1137025"/>
                </a:cubicBezTo>
                <a:cubicBezTo>
                  <a:pt x="827941" y="1136834"/>
                  <a:pt x="827941" y="1136638"/>
                  <a:pt x="827550" y="1135859"/>
                </a:cubicBezTo>
                <a:cubicBezTo>
                  <a:pt x="827359" y="1135271"/>
                  <a:pt x="826581" y="1133713"/>
                  <a:pt x="826194" y="1133326"/>
                </a:cubicBezTo>
                <a:cubicBezTo>
                  <a:pt x="826385" y="1133130"/>
                  <a:pt x="825803" y="1132934"/>
                  <a:pt x="825221" y="1132934"/>
                </a:cubicBezTo>
                <a:close/>
                <a:moveTo>
                  <a:pt x="831626" y="1120851"/>
                </a:moveTo>
                <a:cubicBezTo>
                  <a:pt x="831044" y="1121047"/>
                  <a:pt x="830462" y="1121630"/>
                  <a:pt x="830462" y="1122605"/>
                </a:cubicBezTo>
                <a:cubicBezTo>
                  <a:pt x="830462" y="1122993"/>
                  <a:pt x="831044" y="1124163"/>
                  <a:pt x="831436" y="1124555"/>
                </a:cubicBezTo>
                <a:cubicBezTo>
                  <a:pt x="831822" y="1125334"/>
                  <a:pt x="832013" y="1125530"/>
                  <a:pt x="832791" y="1125917"/>
                </a:cubicBezTo>
                <a:cubicBezTo>
                  <a:pt x="833373" y="1126309"/>
                  <a:pt x="834151" y="1126697"/>
                  <a:pt x="834925" y="1126501"/>
                </a:cubicBezTo>
                <a:cubicBezTo>
                  <a:pt x="835507" y="1126309"/>
                  <a:pt x="836089" y="1125722"/>
                  <a:pt x="835898" y="1124747"/>
                </a:cubicBezTo>
                <a:cubicBezTo>
                  <a:pt x="835898" y="1123968"/>
                  <a:pt x="835120" y="1123580"/>
                  <a:pt x="834538" y="1123188"/>
                </a:cubicBezTo>
                <a:cubicBezTo>
                  <a:pt x="834151" y="1122993"/>
                  <a:pt x="834151" y="1122801"/>
                  <a:pt x="833956" y="1122409"/>
                </a:cubicBezTo>
                <a:cubicBezTo>
                  <a:pt x="833569" y="1121826"/>
                  <a:pt x="832987" y="1120459"/>
                  <a:pt x="831626" y="1120851"/>
                </a:cubicBezTo>
                <a:close/>
                <a:moveTo>
                  <a:pt x="832209" y="1127088"/>
                </a:moveTo>
                <a:cubicBezTo>
                  <a:pt x="831436" y="1127284"/>
                  <a:pt x="830853" y="1127867"/>
                  <a:pt x="830853" y="1128647"/>
                </a:cubicBezTo>
                <a:cubicBezTo>
                  <a:pt x="830853" y="1129230"/>
                  <a:pt x="831436" y="1130205"/>
                  <a:pt x="831626" y="1130596"/>
                </a:cubicBezTo>
                <a:cubicBezTo>
                  <a:pt x="832013" y="1131376"/>
                  <a:pt x="832209" y="1131763"/>
                  <a:pt x="832987" y="1132155"/>
                </a:cubicBezTo>
                <a:cubicBezTo>
                  <a:pt x="833569" y="1132351"/>
                  <a:pt x="834342" y="1132934"/>
                  <a:pt x="835120" y="1132738"/>
                </a:cubicBezTo>
                <a:cubicBezTo>
                  <a:pt x="835703" y="1132547"/>
                  <a:pt x="836285" y="1131959"/>
                  <a:pt x="836285" y="1131180"/>
                </a:cubicBezTo>
                <a:cubicBezTo>
                  <a:pt x="836285" y="1130205"/>
                  <a:pt x="835703" y="1130009"/>
                  <a:pt x="834925" y="1129622"/>
                </a:cubicBezTo>
                <a:cubicBezTo>
                  <a:pt x="834342" y="1129426"/>
                  <a:pt x="834538" y="1129426"/>
                  <a:pt x="834342" y="1128842"/>
                </a:cubicBezTo>
                <a:cubicBezTo>
                  <a:pt x="833956" y="1128063"/>
                  <a:pt x="833569" y="1126892"/>
                  <a:pt x="832209" y="1127088"/>
                </a:cubicBezTo>
                <a:close/>
                <a:moveTo>
                  <a:pt x="810667" y="1142096"/>
                </a:moveTo>
                <a:cubicBezTo>
                  <a:pt x="810667" y="1142292"/>
                  <a:pt x="810476" y="1142483"/>
                  <a:pt x="810476" y="1142875"/>
                </a:cubicBezTo>
                <a:cubicBezTo>
                  <a:pt x="810476" y="1143262"/>
                  <a:pt x="810476" y="1143262"/>
                  <a:pt x="810667" y="1143654"/>
                </a:cubicBezTo>
                <a:cubicBezTo>
                  <a:pt x="810281" y="1143458"/>
                  <a:pt x="809698" y="1143262"/>
                  <a:pt x="809502" y="1142875"/>
                </a:cubicBezTo>
                <a:cubicBezTo>
                  <a:pt x="809894" y="1142875"/>
                  <a:pt x="809894" y="1142679"/>
                  <a:pt x="810281" y="1142679"/>
                </a:cubicBezTo>
                <a:cubicBezTo>
                  <a:pt x="810476" y="1142292"/>
                  <a:pt x="810476" y="1142292"/>
                  <a:pt x="810667" y="1142096"/>
                </a:cubicBezTo>
                <a:close/>
                <a:moveTo>
                  <a:pt x="819789" y="283769"/>
                </a:moveTo>
                <a:cubicBezTo>
                  <a:pt x="855884" y="282795"/>
                  <a:pt x="891979" y="287862"/>
                  <a:pt x="924193" y="297997"/>
                </a:cubicBezTo>
                <a:cubicBezTo>
                  <a:pt x="925940" y="298581"/>
                  <a:pt x="927491" y="298971"/>
                  <a:pt x="928074" y="301505"/>
                </a:cubicBezTo>
                <a:cubicBezTo>
                  <a:pt x="928656" y="303844"/>
                  <a:pt x="927491" y="305987"/>
                  <a:pt x="926136" y="306767"/>
                </a:cubicBezTo>
                <a:cubicBezTo>
                  <a:pt x="924193" y="308131"/>
                  <a:pt x="922255" y="307547"/>
                  <a:pt x="920117" y="306767"/>
                </a:cubicBezTo>
                <a:cubicBezTo>
                  <a:pt x="862872" y="289421"/>
                  <a:pt x="794753" y="289811"/>
                  <a:pt x="737312" y="306377"/>
                </a:cubicBezTo>
                <a:cubicBezTo>
                  <a:pt x="735565" y="306962"/>
                  <a:pt x="733236" y="307937"/>
                  <a:pt x="731298" y="307352"/>
                </a:cubicBezTo>
                <a:cubicBezTo>
                  <a:pt x="726639" y="306182"/>
                  <a:pt x="727026" y="299556"/>
                  <a:pt x="730329" y="298387"/>
                </a:cubicBezTo>
                <a:cubicBezTo>
                  <a:pt x="738673" y="295268"/>
                  <a:pt x="757303" y="290981"/>
                  <a:pt x="765842" y="289421"/>
                </a:cubicBezTo>
                <a:cubicBezTo>
                  <a:pt x="783694" y="286108"/>
                  <a:pt x="801355" y="284159"/>
                  <a:pt x="819789" y="283769"/>
                </a:cubicBezTo>
                <a:close/>
              </a:path>
            </a:pathLst>
          </a:custGeom>
          <a:solidFill>
            <a:schemeClr val="bg1"/>
          </a:solidFill>
          <a:ln w="317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  <p:grpSp>
        <p:nvGrpSpPr>
          <p:cNvPr id="85" name="Группа 84"/>
          <p:cNvGrpSpPr/>
          <p:nvPr/>
        </p:nvGrpSpPr>
        <p:grpSpPr>
          <a:xfrm>
            <a:off x="82604" y="2095034"/>
            <a:ext cx="11035729" cy="3710626"/>
            <a:chOff x="867203" y="3722836"/>
            <a:chExt cx="16553594" cy="5565939"/>
          </a:xfrm>
        </p:grpSpPr>
        <p:grpSp>
          <p:nvGrpSpPr>
            <p:cNvPr id="86" name="Group 2"/>
            <p:cNvGrpSpPr/>
            <p:nvPr/>
          </p:nvGrpSpPr>
          <p:grpSpPr>
            <a:xfrm>
              <a:off x="1479204" y="3722836"/>
              <a:ext cx="1376310" cy="1376310"/>
              <a:chOff x="0" y="0"/>
              <a:chExt cx="812800" cy="812800"/>
            </a:xfrm>
          </p:grpSpPr>
          <p:sp>
            <p:nvSpPr>
              <p:cNvPr id="198" name="Freeform 3"/>
              <p:cNvSpPr/>
              <p:nvPr/>
            </p:nvSpPr>
            <p:spPr>
              <a:xfrm>
                <a:off x="0" y="0"/>
                <a:ext cx="812800" cy="812800"/>
              </a:xfrm>
              <a:custGeom>
                <a:avLst/>
                <a:gdLst/>
                <a:ahLst/>
                <a:cxnLst/>
                <a:rect l="l" t="t" r="r" b="b"/>
                <a:pathLst>
                  <a:path w="812800" h="812800">
                    <a:moveTo>
                      <a:pt x="406400" y="0"/>
                    </a:moveTo>
                    <a:cubicBezTo>
                      <a:pt x="181951" y="0"/>
                      <a:pt x="0" y="181951"/>
                      <a:pt x="0" y="406400"/>
                    </a:cubicBezTo>
                    <a:cubicBezTo>
                      <a:pt x="0" y="630849"/>
                      <a:pt x="181951" y="812800"/>
                      <a:pt x="406400" y="812800"/>
                    </a:cubicBezTo>
                    <a:cubicBezTo>
                      <a:pt x="630849" y="812800"/>
                      <a:pt x="812800" y="630849"/>
                      <a:pt x="812800" y="406400"/>
                    </a:cubicBezTo>
                    <a:cubicBezTo>
                      <a:pt x="812800" y="181951"/>
                      <a:pt x="630849" y="0"/>
                      <a:pt x="406400" y="0"/>
                    </a:cubicBezTo>
                    <a:close/>
                  </a:path>
                </a:pathLst>
              </a:custGeom>
              <a:solidFill>
                <a:srgbClr val="717092"/>
              </a:solidFill>
              <a:ln cap="sq">
                <a:noFill/>
                <a:prstDash val="solid"/>
                <a:miter/>
              </a:ln>
            </p:spPr>
          </p:sp>
          <p:sp>
            <p:nvSpPr>
              <p:cNvPr id="199" name="TextBox 4"/>
              <p:cNvSpPr txBox="1"/>
              <p:nvPr/>
            </p:nvSpPr>
            <p:spPr>
              <a:xfrm>
                <a:off x="76200" y="19050"/>
                <a:ext cx="660400" cy="717550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87" name="Group 5"/>
            <p:cNvGrpSpPr/>
            <p:nvPr/>
          </p:nvGrpSpPr>
          <p:grpSpPr>
            <a:xfrm>
              <a:off x="4269243" y="3722836"/>
              <a:ext cx="1376310" cy="1376310"/>
              <a:chOff x="0" y="0"/>
              <a:chExt cx="812800" cy="812800"/>
            </a:xfrm>
          </p:grpSpPr>
          <p:sp>
            <p:nvSpPr>
              <p:cNvPr id="196" name="Freeform 6"/>
              <p:cNvSpPr/>
              <p:nvPr/>
            </p:nvSpPr>
            <p:spPr>
              <a:xfrm>
                <a:off x="0" y="0"/>
                <a:ext cx="812800" cy="812800"/>
              </a:xfrm>
              <a:custGeom>
                <a:avLst/>
                <a:gdLst/>
                <a:ahLst/>
                <a:cxnLst/>
                <a:rect l="l" t="t" r="r" b="b"/>
                <a:pathLst>
                  <a:path w="812800" h="812800">
                    <a:moveTo>
                      <a:pt x="406400" y="0"/>
                    </a:moveTo>
                    <a:cubicBezTo>
                      <a:pt x="181951" y="0"/>
                      <a:pt x="0" y="181951"/>
                      <a:pt x="0" y="406400"/>
                    </a:cubicBezTo>
                    <a:cubicBezTo>
                      <a:pt x="0" y="630849"/>
                      <a:pt x="181951" y="812800"/>
                      <a:pt x="406400" y="812800"/>
                    </a:cubicBezTo>
                    <a:cubicBezTo>
                      <a:pt x="630849" y="812800"/>
                      <a:pt x="812800" y="630849"/>
                      <a:pt x="812800" y="406400"/>
                    </a:cubicBezTo>
                    <a:cubicBezTo>
                      <a:pt x="812800" y="181951"/>
                      <a:pt x="630849" y="0"/>
                      <a:pt x="406400" y="0"/>
                    </a:cubicBezTo>
                    <a:close/>
                  </a:path>
                </a:pathLst>
              </a:custGeom>
              <a:solidFill>
                <a:srgbClr val="D9B98B"/>
              </a:solidFill>
              <a:ln cap="sq">
                <a:noFill/>
                <a:prstDash val="solid"/>
                <a:miter/>
              </a:ln>
            </p:spPr>
          </p:sp>
          <p:sp>
            <p:nvSpPr>
              <p:cNvPr id="197" name="TextBox 7"/>
              <p:cNvSpPr txBox="1"/>
              <p:nvPr/>
            </p:nvSpPr>
            <p:spPr>
              <a:xfrm>
                <a:off x="76200" y="19050"/>
                <a:ext cx="660400" cy="717550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88" name="Group 8"/>
            <p:cNvGrpSpPr/>
            <p:nvPr/>
          </p:nvGrpSpPr>
          <p:grpSpPr>
            <a:xfrm rot="-10800000">
              <a:off x="867203" y="4687737"/>
              <a:ext cx="2600311" cy="4367010"/>
              <a:chOff x="0" y="0"/>
              <a:chExt cx="635000" cy="1066431"/>
            </a:xfrm>
          </p:grpSpPr>
          <p:sp>
            <p:nvSpPr>
              <p:cNvPr id="194" name="Freeform 9"/>
              <p:cNvSpPr/>
              <p:nvPr/>
            </p:nvSpPr>
            <p:spPr>
              <a:xfrm>
                <a:off x="0" y="0"/>
                <a:ext cx="635000" cy="1064202"/>
              </a:xfrm>
              <a:custGeom>
                <a:avLst/>
                <a:gdLst/>
                <a:ahLst/>
                <a:cxnLst/>
                <a:rect l="l" t="t" r="r" b="b"/>
                <a:pathLst>
                  <a:path w="635000" h="1064202">
                    <a:moveTo>
                      <a:pt x="635000" y="18608"/>
                    </a:moveTo>
                    <a:lnTo>
                      <a:pt x="635000" y="933522"/>
                    </a:lnTo>
                    <a:cubicBezTo>
                      <a:pt x="635000" y="944687"/>
                      <a:pt x="627996" y="954652"/>
                      <a:pt x="617492" y="958434"/>
                    </a:cubicBezTo>
                    <a:lnTo>
                      <a:pt x="335008" y="1060128"/>
                    </a:lnTo>
                    <a:cubicBezTo>
                      <a:pt x="323692" y="1064202"/>
                      <a:pt x="311308" y="1064202"/>
                      <a:pt x="299992" y="1060128"/>
                    </a:cubicBezTo>
                    <a:lnTo>
                      <a:pt x="17508" y="958434"/>
                    </a:lnTo>
                    <a:cubicBezTo>
                      <a:pt x="7004" y="954652"/>
                      <a:pt x="0" y="944687"/>
                      <a:pt x="0" y="933522"/>
                    </a:cubicBezTo>
                    <a:lnTo>
                      <a:pt x="0" y="18608"/>
                    </a:lnTo>
                    <a:cubicBezTo>
                      <a:pt x="0" y="8331"/>
                      <a:pt x="8331" y="0"/>
                      <a:pt x="18608" y="0"/>
                    </a:cubicBezTo>
                    <a:lnTo>
                      <a:pt x="616392" y="0"/>
                    </a:lnTo>
                    <a:cubicBezTo>
                      <a:pt x="626669" y="0"/>
                      <a:pt x="635000" y="8331"/>
                      <a:pt x="635000" y="18608"/>
                    </a:cubicBezTo>
                    <a:close/>
                  </a:path>
                </a:pathLst>
              </a:custGeom>
              <a:solidFill>
                <a:srgbClr val="000000">
                  <a:alpha val="0"/>
                </a:srgbClr>
              </a:solidFill>
              <a:ln w="95250" cap="sq">
                <a:solidFill>
                  <a:srgbClr val="717092"/>
                </a:solidFill>
                <a:prstDash val="solid"/>
                <a:miter/>
              </a:ln>
            </p:spPr>
          </p:sp>
          <p:sp>
            <p:nvSpPr>
              <p:cNvPr id="195" name="TextBox 10"/>
              <p:cNvSpPr txBox="1"/>
              <p:nvPr/>
            </p:nvSpPr>
            <p:spPr>
              <a:xfrm>
                <a:off x="0" y="-57150"/>
                <a:ext cx="635000" cy="1009281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89" name="Group 11"/>
            <p:cNvGrpSpPr/>
            <p:nvPr/>
          </p:nvGrpSpPr>
          <p:grpSpPr>
            <a:xfrm rot="-10800000">
              <a:off x="3657242" y="4687737"/>
              <a:ext cx="2600311" cy="4367010"/>
              <a:chOff x="0" y="0"/>
              <a:chExt cx="635000" cy="1066431"/>
            </a:xfrm>
          </p:grpSpPr>
          <p:sp>
            <p:nvSpPr>
              <p:cNvPr id="192" name="Freeform 12"/>
              <p:cNvSpPr/>
              <p:nvPr/>
            </p:nvSpPr>
            <p:spPr>
              <a:xfrm>
                <a:off x="0" y="0"/>
                <a:ext cx="635000" cy="1064202"/>
              </a:xfrm>
              <a:custGeom>
                <a:avLst/>
                <a:gdLst/>
                <a:ahLst/>
                <a:cxnLst/>
                <a:rect l="l" t="t" r="r" b="b"/>
                <a:pathLst>
                  <a:path w="635000" h="1064202">
                    <a:moveTo>
                      <a:pt x="635000" y="18608"/>
                    </a:moveTo>
                    <a:lnTo>
                      <a:pt x="635000" y="933522"/>
                    </a:lnTo>
                    <a:cubicBezTo>
                      <a:pt x="635000" y="944687"/>
                      <a:pt x="627996" y="954652"/>
                      <a:pt x="617492" y="958434"/>
                    </a:cubicBezTo>
                    <a:lnTo>
                      <a:pt x="335008" y="1060128"/>
                    </a:lnTo>
                    <a:cubicBezTo>
                      <a:pt x="323692" y="1064202"/>
                      <a:pt x="311308" y="1064202"/>
                      <a:pt x="299992" y="1060128"/>
                    </a:cubicBezTo>
                    <a:lnTo>
                      <a:pt x="17508" y="958434"/>
                    </a:lnTo>
                    <a:cubicBezTo>
                      <a:pt x="7004" y="954652"/>
                      <a:pt x="0" y="944687"/>
                      <a:pt x="0" y="933522"/>
                    </a:cubicBezTo>
                    <a:lnTo>
                      <a:pt x="0" y="18608"/>
                    </a:lnTo>
                    <a:cubicBezTo>
                      <a:pt x="0" y="8331"/>
                      <a:pt x="8331" y="0"/>
                      <a:pt x="18608" y="0"/>
                    </a:cubicBezTo>
                    <a:lnTo>
                      <a:pt x="616392" y="0"/>
                    </a:lnTo>
                    <a:cubicBezTo>
                      <a:pt x="626669" y="0"/>
                      <a:pt x="635000" y="8331"/>
                      <a:pt x="635000" y="18608"/>
                    </a:cubicBezTo>
                    <a:close/>
                  </a:path>
                </a:pathLst>
              </a:custGeom>
              <a:solidFill>
                <a:srgbClr val="000000">
                  <a:alpha val="0"/>
                </a:srgbClr>
              </a:solidFill>
              <a:ln w="95250" cap="sq">
                <a:solidFill>
                  <a:srgbClr val="D9B98B"/>
                </a:solidFill>
                <a:prstDash val="solid"/>
                <a:miter/>
              </a:ln>
            </p:spPr>
          </p:sp>
          <p:sp>
            <p:nvSpPr>
              <p:cNvPr id="193" name="TextBox 13"/>
              <p:cNvSpPr txBox="1"/>
              <p:nvPr/>
            </p:nvSpPr>
            <p:spPr>
              <a:xfrm>
                <a:off x="0" y="-57150"/>
                <a:ext cx="635000" cy="1009281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90" name="Group 14"/>
            <p:cNvGrpSpPr/>
            <p:nvPr/>
          </p:nvGrpSpPr>
          <p:grpSpPr>
            <a:xfrm>
              <a:off x="1647956" y="3891588"/>
              <a:ext cx="1038806" cy="1038806"/>
              <a:chOff x="0" y="0"/>
              <a:chExt cx="812800" cy="812800"/>
            </a:xfrm>
          </p:grpSpPr>
          <p:sp>
            <p:nvSpPr>
              <p:cNvPr id="190" name="Freeform 15"/>
              <p:cNvSpPr/>
              <p:nvPr/>
            </p:nvSpPr>
            <p:spPr>
              <a:xfrm>
                <a:off x="0" y="0"/>
                <a:ext cx="812800" cy="812800"/>
              </a:xfrm>
              <a:custGeom>
                <a:avLst/>
                <a:gdLst/>
                <a:ahLst/>
                <a:cxnLst/>
                <a:rect l="l" t="t" r="r" b="b"/>
                <a:pathLst>
                  <a:path w="812800" h="812800">
                    <a:moveTo>
                      <a:pt x="406400" y="0"/>
                    </a:moveTo>
                    <a:cubicBezTo>
                      <a:pt x="181951" y="0"/>
                      <a:pt x="0" y="181951"/>
                      <a:pt x="0" y="406400"/>
                    </a:cubicBezTo>
                    <a:cubicBezTo>
                      <a:pt x="0" y="630849"/>
                      <a:pt x="181951" y="812800"/>
                      <a:pt x="406400" y="812800"/>
                    </a:cubicBezTo>
                    <a:cubicBezTo>
                      <a:pt x="630849" y="812800"/>
                      <a:pt x="812800" y="630849"/>
                      <a:pt x="812800" y="406400"/>
                    </a:cubicBezTo>
                    <a:cubicBezTo>
                      <a:pt x="812800" y="181951"/>
                      <a:pt x="630849" y="0"/>
                      <a:pt x="4064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sq">
                <a:noFill/>
                <a:prstDash val="solid"/>
                <a:miter/>
              </a:ln>
            </p:spPr>
          </p:sp>
          <p:sp>
            <p:nvSpPr>
              <p:cNvPr id="191" name="TextBox 16"/>
              <p:cNvSpPr txBox="1"/>
              <p:nvPr/>
            </p:nvSpPr>
            <p:spPr>
              <a:xfrm>
                <a:off x="76200" y="19050"/>
                <a:ext cx="660400" cy="717550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91" name="Group 17"/>
            <p:cNvGrpSpPr/>
            <p:nvPr/>
          </p:nvGrpSpPr>
          <p:grpSpPr>
            <a:xfrm>
              <a:off x="4437995" y="3891588"/>
              <a:ext cx="1038806" cy="1038806"/>
              <a:chOff x="0" y="0"/>
              <a:chExt cx="812800" cy="812800"/>
            </a:xfrm>
          </p:grpSpPr>
          <p:sp>
            <p:nvSpPr>
              <p:cNvPr id="188" name="Freeform 18"/>
              <p:cNvSpPr/>
              <p:nvPr/>
            </p:nvSpPr>
            <p:spPr>
              <a:xfrm>
                <a:off x="0" y="0"/>
                <a:ext cx="812800" cy="812800"/>
              </a:xfrm>
              <a:custGeom>
                <a:avLst/>
                <a:gdLst/>
                <a:ahLst/>
                <a:cxnLst/>
                <a:rect l="l" t="t" r="r" b="b"/>
                <a:pathLst>
                  <a:path w="812800" h="812800">
                    <a:moveTo>
                      <a:pt x="406400" y="0"/>
                    </a:moveTo>
                    <a:cubicBezTo>
                      <a:pt x="181951" y="0"/>
                      <a:pt x="0" y="181951"/>
                      <a:pt x="0" y="406400"/>
                    </a:cubicBezTo>
                    <a:cubicBezTo>
                      <a:pt x="0" y="630849"/>
                      <a:pt x="181951" y="812800"/>
                      <a:pt x="406400" y="812800"/>
                    </a:cubicBezTo>
                    <a:cubicBezTo>
                      <a:pt x="630849" y="812800"/>
                      <a:pt x="812800" y="630849"/>
                      <a:pt x="812800" y="406400"/>
                    </a:cubicBezTo>
                    <a:cubicBezTo>
                      <a:pt x="812800" y="181951"/>
                      <a:pt x="630849" y="0"/>
                      <a:pt x="4064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sq">
                <a:noFill/>
                <a:prstDash val="solid"/>
                <a:miter/>
              </a:ln>
            </p:spPr>
          </p:sp>
          <p:sp>
            <p:nvSpPr>
              <p:cNvPr id="189" name="TextBox 19"/>
              <p:cNvSpPr txBox="1"/>
              <p:nvPr/>
            </p:nvSpPr>
            <p:spPr>
              <a:xfrm>
                <a:off x="76200" y="19050"/>
                <a:ext cx="660400" cy="717550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92" name="Group 20"/>
            <p:cNvGrpSpPr/>
            <p:nvPr/>
          </p:nvGrpSpPr>
          <p:grpSpPr>
            <a:xfrm>
              <a:off x="1751502" y="4957715"/>
              <a:ext cx="831713" cy="370691"/>
              <a:chOff x="0" y="0"/>
              <a:chExt cx="1509399" cy="672734"/>
            </a:xfrm>
          </p:grpSpPr>
          <p:sp>
            <p:nvSpPr>
              <p:cNvPr id="186" name="Freeform 21"/>
              <p:cNvSpPr/>
              <p:nvPr/>
            </p:nvSpPr>
            <p:spPr>
              <a:xfrm>
                <a:off x="0" y="0"/>
                <a:ext cx="1509399" cy="672734"/>
              </a:xfrm>
              <a:custGeom>
                <a:avLst/>
                <a:gdLst/>
                <a:ahLst/>
                <a:cxnLst/>
                <a:rect l="l" t="t" r="r" b="b"/>
                <a:pathLst>
                  <a:path w="1509399" h="672734">
                    <a:moveTo>
                      <a:pt x="754700" y="672734"/>
                    </a:moveTo>
                    <a:lnTo>
                      <a:pt x="1509399" y="0"/>
                    </a:lnTo>
                    <a:lnTo>
                      <a:pt x="0" y="0"/>
                    </a:lnTo>
                    <a:lnTo>
                      <a:pt x="754700" y="672734"/>
                    </a:lnTo>
                    <a:close/>
                  </a:path>
                </a:pathLst>
              </a:custGeom>
              <a:solidFill>
                <a:srgbClr val="717092"/>
              </a:solidFill>
            </p:spPr>
          </p:sp>
          <p:sp>
            <p:nvSpPr>
              <p:cNvPr id="187" name="TextBox 22"/>
              <p:cNvSpPr txBox="1"/>
              <p:nvPr/>
            </p:nvSpPr>
            <p:spPr>
              <a:xfrm>
                <a:off x="235844" y="-9098"/>
                <a:ext cx="1037712" cy="369491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93" name="Group 23"/>
            <p:cNvGrpSpPr/>
            <p:nvPr/>
          </p:nvGrpSpPr>
          <p:grpSpPr>
            <a:xfrm>
              <a:off x="4541541" y="4957715"/>
              <a:ext cx="831713" cy="370691"/>
              <a:chOff x="0" y="0"/>
              <a:chExt cx="1509399" cy="672734"/>
            </a:xfrm>
          </p:grpSpPr>
          <p:sp>
            <p:nvSpPr>
              <p:cNvPr id="184" name="Freeform 24"/>
              <p:cNvSpPr/>
              <p:nvPr/>
            </p:nvSpPr>
            <p:spPr>
              <a:xfrm>
                <a:off x="0" y="0"/>
                <a:ext cx="1509399" cy="672734"/>
              </a:xfrm>
              <a:custGeom>
                <a:avLst/>
                <a:gdLst/>
                <a:ahLst/>
                <a:cxnLst/>
                <a:rect l="l" t="t" r="r" b="b"/>
                <a:pathLst>
                  <a:path w="1509399" h="672734">
                    <a:moveTo>
                      <a:pt x="754700" y="672734"/>
                    </a:moveTo>
                    <a:lnTo>
                      <a:pt x="1509399" y="0"/>
                    </a:lnTo>
                    <a:lnTo>
                      <a:pt x="0" y="0"/>
                    </a:lnTo>
                    <a:lnTo>
                      <a:pt x="754700" y="672734"/>
                    </a:lnTo>
                    <a:close/>
                  </a:path>
                </a:pathLst>
              </a:custGeom>
              <a:solidFill>
                <a:srgbClr val="D9B98B"/>
              </a:solidFill>
            </p:spPr>
          </p:sp>
          <p:sp>
            <p:nvSpPr>
              <p:cNvPr id="185" name="TextBox 25"/>
              <p:cNvSpPr txBox="1"/>
              <p:nvPr/>
            </p:nvSpPr>
            <p:spPr>
              <a:xfrm>
                <a:off x="235844" y="-9098"/>
                <a:ext cx="1037712" cy="369491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94" name="Group 26"/>
            <p:cNvGrpSpPr/>
            <p:nvPr/>
          </p:nvGrpSpPr>
          <p:grpSpPr>
            <a:xfrm>
              <a:off x="934039" y="8258229"/>
              <a:ext cx="2466639" cy="437909"/>
              <a:chOff x="0" y="0"/>
              <a:chExt cx="757405" cy="134464"/>
            </a:xfrm>
          </p:grpSpPr>
          <p:sp>
            <p:nvSpPr>
              <p:cNvPr id="182" name="Freeform 27"/>
              <p:cNvSpPr/>
              <p:nvPr/>
            </p:nvSpPr>
            <p:spPr>
              <a:xfrm>
                <a:off x="0" y="0"/>
                <a:ext cx="757405" cy="134464"/>
              </a:xfrm>
              <a:custGeom>
                <a:avLst/>
                <a:gdLst/>
                <a:ahLst/>
                <a:cxnLst/>
                <a:rect l="l" t="t" r="r" b="b"/>
                <a:pathLst>
                  <a:path w="757405" h="134464">
                    <a:moveTo>
                      <a:pt x="0" y="0"/>
                    </a:moveTo>
                    <a:lnTo>
                      <a:pt x="757405" y="0"/>
                    </a:lnTo>
                    <a:lnTo>
                      <a:pt x="757405" y="134464"/>
                    </a:lnTo>
                    <a:lnTo>
                      <a:pt x="0" y="134464"/>
                    </a:lnTo>
                    <a:close/>
                  </a:path>
                </a:pathLst>
              </a:custGeom>
              <a:solidFill>
                <a:srgbClr val="717092"/>
              </a:solidFill>
            </p:spPr>
          </p:sp>
          <p:sp>
            <p:nvSpPr>
              <p:cNvPr id="183" name="TextBox 28"/>
              <p:cNvSpPr txBox="1"/>
              <p:nvPr/>
            </p:nvSpPr>
            <p:spPr>
              <a:xfrm>
                <a:off x="0" y="-57150"/>
                <a:ext cx="757405" cy="191614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95" name="Group 29"/>
            <p:cNvGrpSpPr/>
            <p:nvPr/>
          </p:nvGrpSpPr>
          <p:grpSpPr>
            <a:xfrm>
              <a:off x="3724078" y="8258229"/>
              <a:ext cx="2466639" cy="437909"/>
              <a:chOff x="0" y="0"/>
              <a:chExt cx="757405" cy="134464"/>
            </a:xfrm>
          </p:grpSpPr>
          <p:sp>
            <p:nvSpPr>
              <p:cNvPr id="180" name="Freeform 30"/>
              <p:cNvSpPr/>
              <p:nvPr/>
            </p:nvSpPr>
            <p:spPr>
              <a:xfrm>
                <a:off x="0" y="0"/>
                <a:ext cx="757405" cy="134464"/>
              </a:xfrm>
              <a:custGeom>
                <a:avLst/>
                <a:gdLst/>
                <a:ahLst/>
                <a:cxnLst/>
                <a:rect l="l" t="t" r="r" b="b"/>
                <a:pathLst>
                  <a:path w="757405" h="134464">
                    <a:moveTo>
                      <a:pt x="0" y="0"/>
                    </a:moveTo>
                    <a:lnTo>
                      <a:pt x="757405" y="0"/>
                    </a:lnTo>
                    <a:lnTo>
                      <a:pt x="757405" y="134464"/>
                    </a:lnTo>
                    <a:lnTo>
                      <a:pt x="0" y="134464"/>
                    </a:lnTo>
                    <a:close/>
                  </a:path>
                </a:pathLst>
              </a:custGeom>
              <a:solidFill>
                <a:srgbClr val="D9B98B"/>
              </a:solidFill>
            </p:spPr>
          </p:sp>
          <p:sp>
            <p:nvSpPr>
              <p:cNvPr id="181" name="TextBox 31"/>
              <p:cNvSpPr txBox="1"/>
              <p:nvPr/>
            </p:nvSpPr>
            <p:spPr>
              <a:xfrm>
                <a:off x="0" y="-57150"/>
                <a:ext cx="757405" cy="191614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96" name="Group 32"/>
            <p:cNvGrpSpPr/>
            <p:nvPr/>
          </p:nvGrpSpPr>
          <p:grpSpPr>
            <a:xfrm>
              <a:off x="7060053" y="3722836"/>
              <a:ext cx="1376310" cy="1376310"/>
              <a:chOff x="0" y="0"/>
              <a:chExt cx="812800" cy="812800"/>
            </a:xfrm>
          </p:grpSpPr>
          <p:sp>
            <p:nvSpPr>
              <p:cNvPr id="178" name="Freeform 33"/>
              <p:cNvSpPr/>
              <p:nvPr/>
            </p:nvSpPr>
            <p:spPr>
              <a:xfrm>
                <a:off x="0" y="0"/>
                <a:ext cx="812800" cy="812800"/>
              </a:xfrm>
              <a:custGeom>
                <a:avLst/>
                <a:gdLst/>
                <a:ahLst/>
                <a:cxnLst/>
                <a:rect l="l" t="t" r="r" b="b"/>
                <a:pathLst>
                  <a:path w="812800" h="812800">
                    <a:moveTo>
                      <a:pt x="406400" y="0"/>
                    </a:moveTo>
                    <a:cubicBezTo>
                      <a:pt x="181951" y="0"/>
                      <a:pt x="0" y="181951"/>
                      <a:pt x="0" y="406400"/>
                    </a:cubicBezTo>
                    <a:cubicBezTo>
                      <a:pt x="0" y="630849"/>
                      <a:pt x="181951" y="812800"/>
                      <a:pt x="406400" y="812800"/>
                    </a:cubicBezTo>
                    <a:cubicBezTo>
                      <a:pt x="630849" y="812800"/>
                      <a:pt x="812800" y="630849"/>
                      <a:pt x="812800" y="406400"/>
                    </a:cubicBezTo>
                    <a:cubicBezTo>
                      <a:pt x="812800" y="181951"/>
                      <a:pt x="630849" y="0"/>
                      <a:pt x="406400" y="0"/>
                    </a:cubicBezTo>
                    <a:close/>
                  </a:path>
                </a:pathLst>
              </a:custGeom>
              <a:solidFill>
                <a:srgbClr val="A1B4A2"/>
              </a:solidFill>
              <a:ln cap="sq">
                <a:noFill/>
                <a:prstDash val="solid"/>
                <a:miter/>
              </a:ln>
            </p:spPr>
          </p:sp>
          <p:sp>
            <p:nvSpPr>
              <p:cNvPr id="179" name="TextBox 34"/>
              <p:cNvSpPr txBox="1"/>
              <p:nvPr/>
            </p:nvSpPr>
            <p:spPr>
              <a:xfrm>
                <a:off x="76200" y="19050"/>
                <a:ext cx="660400" cy="717550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97" name="Group 35"/>
            <p:cNvGrpSpPr/>
            <p:nvPr/>
          </p:nvGrpSpPr>
          <p:grpSpPr>
            <a:xfrm rot="-10800000">
              <a:off x="6448053" y="4696865"/>
              <a:ext cx="2600311" cy="4591910"/>
              <a:chOff x="0" y="-57150"/>
              <a:chExt cx="635000" cy="1121352"/>
            </a:xfrm>
          </p:grpSpPr>
          <p:sp>
            <p:nvSpPr>
              <p:cNvPr id="176" name="Freeform 36"/>
              <p:cNvSpPr/>
              <p:nvPr/>
            </p:nvSpPr>
            <p:spPr>
              <a:xfrm>
                <a:off x="0" y="0"/>
                <a:ext cx="635000" cy="1064202"/>
              </a:xfrm>
              <a:custGeom>
                <a:avLst/>
                <a:gdLst/>
                <a:ahLst/>
                <a:cxnLst/>
                <a:rect l="l" t="t" r="r" b="b"/>
                <a:pathLst>
                  <a:path w="635000" h="1064202">
                    <a:moveTo>
                      <a:pt x="635000" y="18608"/>
                    </a:moveTo>
                    <a:lnTo>
                      <a:pt x="635000" y="933522"/>
                    </a:lnTo>
                    <a:cubicBezTo>
                      <a:pt x="635000" y="944687"/>
                      <a:pt x="627996" y="954652"/>
                      <a:pt x="617492" y="958434"/>
                    </a:cubicBezTo>
                    <a:lnTo>
                      <a:pt x="335008" y="1060128"/>
                    </a:lnTo>
                    <a:cubicBezTo>
                      <a:pt x="323692" y="1064202"/>
                      <a:pt x="311308" y="1064202"/>
                      <a:pt x="299992" y="1060128"/>
                    </a:cubicBezTo>
                    <a:lnTo>
                      <a:pt x="17508" y="958434"/>
                    </a:lnTo>
                    <a:cubicBezTo>
                      <a:pt x="7004" y="954652"/>
                      <a:pt x="0" y="944687"/>
                      <a:pt x="0" y="933522"/>
                    </a:cubicBezTo>
                    <a:lnTo>
                      <a:pt x="0" y="18608"/>
                    </a:lnTo>
                    <a:cubicBezTo>
                      <a:pt x="0" y="8331"/>
                      <a:pt x="8331" y="0"/>
                      <a:pt x="18608" y="0"/>
                    </a:cubicBezTo>
                    <a:lnTo>
                      <a:pt x="616392" y="0"/>
                    </a:lnTo>
                    <a:cubicBezTo>
                      <a:pt x="626669" y="0"/>
                      <a:pt x="635000" y="8331"/>
                      <a:pt x="635000" y="18608"/>
                    </a:cubicBezTo>
                    <a:close/>
                  </a:path>
                </a:pathLst>
              </a:custGeom>
              <a:solidFill>
                <a:srgbClr val="000000">
                  <a:alpha val="0"/>
                </a:srgbClr>
              </a:solidFill>
              <a:ln w="95250" cap="sq">
                <a:solidFill>
                  <a:srgbClr val="A1B4A2"/>
                </a:solidFill>
                <a:prstDash val="solid"/>
                <a:miter/>
              </a:ln>
            </p:spPr>
          </p:sp>
          <p:sp>
            <p:nvSpPr>
              <p:cNvPr id="177" name="TextBox 37"/>
              <p:cNvSpPr txBox="1"/>
              <p:nvPr/>
            </p:nvSpPr>
            <p:spPr>
              <a:xfrm>
                <a:off x="0" y="-57150"/>
                <a:ext cx="635000" cy="1009281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98" name="Group 38"/>
            <p:cNvGrpSpPr/>
            <p:nvPr/>
          </p:nvGrpSpPr>
          <p:grpSpPr>
            <a:xfrm>
              <a:off x="7228806" y="3891588"/>
              <a:ext cx="1038806" cy="1038806"/>
              <a:chOff x="0" y="0"/>
              <a:chExt cx="812800" cy="812800"/>
            </a:xfrm>
          </p:grpSpPr>
          <p:sp>
            <p:nvSpPr>
              <p:cNvPr id="174" name="Freeform 39"/>
              <p:cNvSpPr/>
              <p:nvPr/>
            </p:nvSpPr>
            <p:spPr>
              <a:xfrm>
                <a:off x="0" y="0"/>
                <a:ext cx="812800" cy="812800"/>
              </a:xfrm>
              <a:custGeom>
                <a:avLst/>
                <a:gdLst/>
                <a:ahLst/>
                <a:cxnLst/>
                <a:rect l="l" t="t" r="r" b="b"/>
                <a:pathLst>
                  <a:path w="812800" h="812800">
                    <a:moveTo>
                      <a:pt x="406400" y="0"/>
                    </a:moveTo>
                    <a:cubicBezTo>
                      <a:pt x="181951" y="0"/>
                      <a:pt x="0" y="181951"/>
                      <a:pt x="0" y="406400"/>
                    </a:cubicBezTo>
                    <a:cubicBezTo>
                      <a:pt x="0" y="630849"/>
                      <a:pt x="181951" y="812800"/>
                      <a:pt x="406400" y="812800"/>
                    </a:cubicBezTo>
                    <a:cubicBezTo>
                      <a:pt x="630849" y="812800"/>
                      <a:pt x="812800" y="630849"/>
                      <a:pt x="812800" y="406400"/>
                    </a:cubicBezTo>
                    <a:cubicBezTo>
                      <a:pt x="812800" y="181951"/>
                      <a:pt x="630849" y="0"/>
                      <a:pt x="4064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sq">
                <a:noFill/>
                <a:prstDash val="solid"/>
                <a:miter/>
              </a:ln>
            </p:spPr>
          </p:sp>
          <p:sp>
            <p:nvSpPr>
              <p:cNvPr id="175" name="TextBox 40"/>
              <p:cNvSpPr txBox="1"/>
              <p:nvPr/>
            </p:nvSpPr>
            <p:spPr>
              <a:xfrm>
                <a:off x="76200" y="19050"/>
                <a:ext cx="660400" cy="717550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99" name="Group 41"/>
            <p:cNvGrpSpPr/>
            <p:nvPr/>
          </p:nvGrpSpPr>
          <p:grpSpPr>
            <a:xfrm>
              <a:off x="7332352" y="4957715"/>
              <a:ext cx="831713" cy="370691"/>
              <a:chOff x="0" y="0"/>
              <a:chExt cx="1509399" cy="672734"/>
            </a:xfrm>
          </p:grpSpPr>
          <p:sp>
            <p:nvSpPr>
              <p:cNvPr id="172" name="Freeform 42"/>
              <p:cNvSpPr/>
              <p:nvPr/>
            </p:nvSpPr>
            <p:spPr>
              <a:xfrm>
                <a:off x="0" y="0"/>
                <a:ext cx="1509399" cy="672734"/>
              </a:xfrm>
              <a:custGeom>
                <a:avLst/>
                <a:gdLst/>
                <a:ahLst/>
                <a:cxnLst/>
                <a:rect l="l" t="t" r="r" b="b"/>
                <a:pathLst>
                  <a:path w="1509399" h="672734">
                    <a:moveTo>
                      <a:pt x="754700" y="672734"/>
                    </a:moveTo>
                    <a:lnTo>
                      <a:pt x="1509399" y="0"/>
                    </a:lnTo>
                    <a:lnTo>
                      <a:pt x="0" y="0"/>
                    </a:lnTo>
                    <a:lnTo>
                      <a:pt x="754700" y="672734"/>
                    </a:lnTo>
                    <a:close/>
                  </a:path>
                </a:pathLst>
              </a:custGeom>
              <a:solidFill>
                <a:srgbClr val="A1B4A2"/>
              </a:solidFill>
            </p:spPr>
          </p:sp>
          <p:sp>
            <p:nvSpPr>
              <p:cNvPr id="173" name="TextBox 43"/>
              <p:cNvSpPr txBox="1"/>
              <p:nvPr/>
            </p:nvSpPr>
            <p:spPr>
              <a:xfrm>
                <a:off x="235844" y="-9098"/>
                <a:ext cx="1037712" cy="369491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100" name="Group 44"/>
            <p:cNvGrpSpPr/>
            <p:nvPr/>
          </p:nvGrpSpPr>
          <p:grpSpPr>
            <a:xfrm>
              <a:off x="6514889" y="8258229"/>
              <a:ext cx="2466639" cy="437909"/>
              <a:chOff x="0" y="0"/>
              <a:chExt cx="757405" cy="134464"/>
            </a:xfrm>
          </p:grpSpPr>
          <p:sp>
            <p:nvSpPr>
              <p:cNvPr id="170" name="Freeform 45"/>
              <p:cNvSpPr/>
              <p:nvPr/>
            </p:nvSpPr>
            <p:spPr>
              <a:xfrm>
                <a:off x="0" y="0"/>
                <a:ext cx="757405" cy="134464"/>
              </a:xfrm>
              <a:custGeom>
                <a:avLst/>
                <a:gdLst/>
                <a:ahLst/>
                <a:cxnLst/>
                <a:rect l="l" t="t" r="r" b="b"/>
                <a:pathLst>
                  <a:path w="757405" h="134464">
                    <a:moveTo>
                      <a:pt x="0" y="0"/>
                    </a:moveTo>
                    <a:lnTo>
                      <a:pt x="757405" y="0"/>
                    </a:lnTo>
                    <a:lnTo>
                      <a:pt x="757405" y="134464"/>
                    </a:lnTo>
                    <a:lnTo>
                      <a:pt x="0" y="134464"/>
                    </a:lnTo>
                    <a:close/>
                  </a:path>
                </a:pathLst>
              </a:custGeom>
              <a:solidFill>
                <a:srgbClr val="A1B4A2"/>
              </a:solidFill>
            </p:spPr>
          </p:sp>
          <p:sp>
            <p:nvSpPr>
              <p:cNvPr id="171" name="TextBox 46"/>
              <p:cNvSpPr txBox="1"/>
              <p:nvPr/>
            </p:nvSpPr>
            <p:spPr>
              <a:xfrm>
                <a:off x="0" y="-57150"/>
                <a:ext cx="757405" cy="191614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101" name="Group 47"/>
            <p:cNvGrpSpPr/>
            <p:nvPr/>
          </p:nvGrpSpPr>
          <p:grpSpPr>
            <a:xfrm>
              <a:off x="9850864" y="3722836"/>
              <a:ext cx="1376310" cy="1376310"/>
              <a:chOff x="0" y="0"/>
              <a:chExt cx="812800" cy="812800"/>
            </a:xfrm>
          </p:grpSpPr>
          <p:sp>
            <p:nvSpPr>
              <p:cNvPr id="168" name="Freeform 48"/>
              <p:cNvSpPr/>
              <p:nvPr/>
            </p:nvSpPr>
            <p:spPr>
              <a:xfrm>
                <a:off x="0" y="0"/>
                <a:ext cx="812800" cy="812800"/>
              </a:xfrm>
              <a:custGeom>
                <a:avLst/>
                <a:gdLst/>
                <a:ahLst/>
                <a:cxnLst/>
                <a:rect l="l" t="t" r="r" b="b"/>
                <a:pathLst>
                  <a:path w="812800" h="812800">
                    <a:moveTo>
                      <a:pt x="406400" y="0"/>
                    </a:moveTo>
                    <a:cubicBezTo>
                      <a:pt x="181951" y="0"/>
                      <a:pt x="0" y="181951"/>
                      <a:pt x="0" y="406400"/>
                    </a:cubicBezTo>
                    <a:cubicBezTo>
                      <a:pt x="0" y="630849"/>
                      <a:pt x="181951" y="812800"/>
                      <a:pt x="406400" y="812800"/>
                    </a:cubicBezTo>
                    <a:cubicBezTo>
                      <a:pt x="630849" y="812800"/>
                      <a:pt x="812800" y="630849"/>
                      <a:pt x="812800" y="406400"/>
                    </a:cubicBezTo>
                    <a:cubicBezTo>
                      <a:pt x="812800" y="181951"/>
                      <a:pt x="630849" y="0"/>
                      <a:pt x="406400" y="0"/>
                    </a:cubicBezTo>
                    <a:close/>
                  </a:path>
                </a:pathLst>
              </a:custGeom>
              <a:solidFill>
                <a:srgbClr val="7DA2A9"/>
              </a:solidFill>
              <a:ln cap="sq">
                <a:noFill/>
                <a:prstDash val="solid"/>
                <a:miter/>
              </a:ln>
            </p:spPr>
          </p:sp>
          <p:sp>
            <p:nvSpPr>
              <p:cNvPr id="169" name="TextBox 49"/>
              <p:cNvSpPr txBox="1"/>
              <p:nvPr/>
            </p:nvSpPr>
            <p:spPr>
              <a:xfrm>
                <a:off x="76200" y="19050"/>
                <a:ext cx="660400" cy="717550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102" name="Group 50"/>
            <p:cNvGrpSpPr/>
            <p:nvPr/>
          </p:nvGrpSpPr>
          <p:grpSpPr>
            <a:xfrm rot="-10800000">
              <a:off x="9238864" y="4687737"/>
              <a:ext cx="2600311" cy="4367010"/>
              <a:chOff x="0" y="0"/>
              <a:chExt cx="635000" cy="1066431"/>
            </a:xfrm>
          </p:grpSpPr>
          <p:sp>
            <p:nvSpPr>
              <p:cNvPr id="166" name="Freeform 51"/>
              <p:cNvSpPr/>
              <p:nvPr/>
            </p:nvSpPr>
            <p:spPr>
              <a:xfrm>
                <a:off x="0" y="0"/>
                <a:ext cx="635000" cy="1064202"/>
              </a:xfrm>
              <a:custGeom>
                <a:avLst/>
                <a:gdLst/>
                <a:ahLst/>
                <a:cxnLst/>
                <a:rect l="l" t="t" r="r" b="b"/>
                <a:pathLst>
                  <a:path w="635000" h="1064202">
                    <a:moveTo>
                      <a:pt x="635000" y="18608"/>
                    </a:moveTo>
                    <a:lnTo>
                      <a:pt x="635000" y="933522"/>
                    </a:lnTo>
                    <a:cubicBezTo>
                      <a:pt x="635000" y="944687"/>
                      <a:pt x="627996" y="954652"/>
                      <a:pt x="617492" y="958434"/>
                    </a:cubicBezTo>
                    <a:lnTo>
                      <a:pt x="335008" y="1060128"/>
                    </a:lnTo>
                    <a:cubicBezTo>
                      <a:pt x="323692" y="1064202"/>
                      <a:pt x="311308" y="1064202"/>
                      <a:pt x="299992" y="1060128"/>
                    </a:cubicBezTo>
                    <a:lnTo>
                      <a:pt x="17508" y="958434"/>
                    </a:lnTo>
                    <a:cubicBezTo>
                      <a:pt x="7004" y="954652"/>
                      <a:pt x="0" y="944687"/>
                      <a:pt x="0" y="933522"/>
                    </a:cubicBezTo>
                    <a:lnTo>
                      <a:pt x="0" y="18608"/>
                    </a:lnTo>
                    <a:cubicBezTo>
                      <a:pt x="0" y="8331"/>
                      <a:pt x="8331" y="0"/>
                      <a:pt x="18608" y="0"/>
                    </a:cubicBezTo>
                    <a:lnTo>
                      <a:pt x="616392" y="0"/>
                    </a:lnTo>
                    <a:cubicBezTo>
                      <a:pt x="626669" y="0"/>
                      <a:pt x="635000" y="8331"/>
                      <a:pt x="635000" y="18608"/>
                    </a:cubicBezTo>
                    <a:close/>
                  </a:path>
                </a:pathLst>
              </a:custGeom>
              <a:solidFill>
                <a:srgbClr val="000000">
                  <a:alpha val="0"/>
                </a:srgbClr>
              </a:solidFill>
              <a:ln w="95250" cap="sq">
                <a:solidFill>
                  <a:srgbClr val="7DA2A9"/>
                </a:solidFill>
                <a:prstDash val="solid"/>
                <a:miter/>
              </a:ln>
            </p:spPr>
          </p:sp>
          <p:sp>
            <p:nvSpPr>
              <p:cNvPr id="167" name="TextBox 52"/>
              <p:cNvSpPr txBox="1"/>
              <p:nvPr/>
            </p:nvSpPr>
            <p:spPr>
              <a:xfrm>
                <a:off x="0" y="-57150"/>
                <a:ext cx="635000" cy="1009281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103" name="Group 53"/>
            <p:cNvGrpSpPr/>
            <p:nvPr/>
          </p:nvGrpSpPr>
          <p:grpSpPr>
            <a:xfrm>
              <a:off x="10019617" y="3891588"/>
              <a:ext cx="1038806" cy="1038806"/>
              <a:chOff x="0" y="0"/>
              <a:chExt cx="812800" cy="812800"/>
            </a:xfrm>
          </p:grpSpPr>
          <p:sp>
            <p:nvSpPr>
              <p:cNvPr id="164" name="Freeform 54"/>
              <p:cNvSpPr/>
              <p:nvPr/>
            </p:nvSpPr>
            <p:spPr>
              <a:xfrm>
                <a:off x="0" y="0"/>
                <a:ext cx="812800" cy="812800"/>
              </a:xfrm>
              <a:custGeom>
                <a:avLst/>
                <a:gdLst/>
                <a:ahLst/>
                <a:cxnLst/>
                <a:rect l="l" t="t" r="r" b="b"/>
                <a:pathLst>
                  <a:path w="812800" h="812800">
                    <a:moveTo>
                      <a:pt x="406400" y="0"/>
                    </a:moveTo>
                    <a:cubicBezTo>
                      <a:pt x="181951" y="0"/>
                      <a:pt x="0" y="181951"/>
                      <a:pt x="0" y="406400"/>
                    </a:cubicBezTo>
                    <a:cubicBezTo>
                      <a:pt x="0" y="630849"/>
                      <a:pt x="181951" y="812800"/>
                      <a:pt x="406400" y="812800"/>
                    </a:cubicBezTo>
                    <a:cubicBezTo>
                      <a:pt x="630849" y="812800"/>
                      <a:pt x="812800" y="630849"/>
                      <a:pt x="812800" y="406400"/>
                    </a:cubicBezTo>
                    <a:cubicBezTo>
                      <a:pt x="812800" y="181951"/>
                      <a:pt x="630849" y="0"/>
                      <a:pt x="4064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sq">
                <a:noFill/>
                <a:prstDash val="solid"/>
                <a:miter/>
              </a:ln>
            </p:spPr>
          </p:sp>
          <p:sp>
            <p:nvSpPr>
              <p:cNvPr id="165" name="TextBox 55"/>
              <p:cNvSpPr txBox="1"/>
              <p:nvPr/>
            </p:nvSpPr>
            <p:spPr>
              <a:xfrm>
                <a:off x="76200" y="19050"/>
                <a:ext cx="660400" cy="717550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104" name="Group 56"/>
            <p:cNvGrpSpPr/>
            <p:nvPr/>
          </p:nvGrpSpPr>
          <p:grpSpPr>
            <a:xfrm>
              <a:off x="10123163" y="4957715"/>
              <a:ext cx="831713" cy="370691"/>
              <a:chOff x="0" y="0"/>
              <a:chExt cx="1509399" cy="672734"/>
            </a:xfrm>
          </p:grpSpPr>
          <p:sp>
            <p:nvSpPr>
              <p:cNvPr id="162" name="Freeform 57"/>
              <p:cNvSpPr/>
              <p:nvPr/>
            </p:nvSpPr>
            <p:spPr>
              <a:xfrm>
                <a:off x="0" y="0"/>
                <a:ext cx="1509399" cy="672734"/>
              </a:xfrm>
              <a:custGeom>
                <a:avLst/>
                <a:gdLst/>
                <a:ahLst/>
                <a:cxnLst/>
                <a:rect l="l" t="t" r="r" b="b"/>
                <a:pathLst>
                  <a:path w="1509399" h="672734">
                    <a:moveTo>
                      <a:pt x="754700" y="672734"/>
                    </a:moveTo>
                    <a:lnTo>
                      <a:pt x="1509399" y="0"/>
                    </a:lnTo>
                    <a:lnTo>
                      <a:pt x="0" y="0"/>
                    </a:lnTo>
                    <a:lnTo>
                      <a:pt x="754700" y="672734"/>
                    </a:lnTo>
                    <a:close/>
                  </a:path>
                </a:pathLst>
              </a:custGeom>
              <a:solidFill>
                <a:srgbClr val="7DA2A9"/>
              </a:solidFill>
            </p:spPr>
          </p:sp>
          <p:sp>
            <p:nvSpPr>
              <p:cNvPr id="163" name="TextBox 58"/>
              <p:cNvSpPr txBox="1"/>
              <p:nvPr/>
            </p:nvSpPr>
            <p:spPr>
              <a:xfrm>
                <a:off x="235844" y="-9098"/>
                <a:ext cx="1037712" cy="369491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105" name="Group 59"/>
            <p:cNvGrpSpPr/>
            <p:nvPr/>
          </p:nvGrpSpPr>
          <p:grpSpPr>
            <a:xfrm>
              <a:off x="9305700" y="8258229"/>
              <a:ext cx="2466639" cy="437909"/>
              <a:chOff x="0" y="0"/>
              <a:chExt cx="757405" cy="134464"/>
            </a:xfrm>
          </p:grpSpPr>
          <p:sp>
            <p:nvSpPr>
              <p:cNvPr id="160" name="Freeform 60"/>
              <p:cNvSpPr/>
              <p:nvPr/>
            </p:nvSpPr>
            <p:spPr>
              <a:xfrm>
                <a:off x="0" y="0"/>
                <a:ext cx="757405" cy="134464"/>
              </a:xfrm>
              <a:custGeom>
                <a:avLst/>
                <a:gdLst/>
                <a:ahLst/>
                <a:cxnLst/>
                <a:rect l="l" t="t" r="r" b="b"/>
                <a:pathLst>
                  <a:path w="757405" h="134464">
                    <a:moveTo>
                      <a:pt x="0" y="0"/>
                    </a:moveTo>
                    <a:lnTo>
                      <a:pt x="757405" y="0"/>
                    </a:lnTo>
                    <a:lnTo>
                      <a:pt x="757405" y="134464"/>
                    </a:lnTo>
                    <a:lnTo>
                      <a:pt x="0" y="134464"/>
                    </a:lnTo>
                    <a:close/>
                  </a:path>
                </a:pathLst>
              </a:custGeom>
              <a:solidFill>
                <a:srgbClr val="7DA2A9"/>
              </a:solidFill>
            </p:spPr>
          </p:sp>
          <p:sp>
            <p:nvSpPr>
              <p:cNvPr id="161" name="TextBox 61"/>
              <p:cNvSpPr txBox="1"/>
              <p:nvPr/>
            </p:nvSpPr>
            <p:spPr>
              <a:xfrm>
                <a:off x="0" y="-57150"/>
                <a:ext cx="757405" cy="191614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106" name="Group 62"/>
            <p:cNvGrpSpPr/>
            <p:nvPr/>
          </p:nvGrpSpPr>
          <p:grpSpPr>
            <a:xfrm>
              <a:off x="12641675" y="3722836"/>
              <a:ext cx="1376310" cy="1376310"/>
              <a:chOff x="0" y="0"/>
              <a:chExt cx="812800" cy="812800"/>
            </a:xfrm>
          </p:grpSpPr>
          <p:sp>
            <p:nvSpPr>
              <p:cNvPr id="158" name="Freeform 63"/>
              <p:cNvSpPr/>
              <p:nvPr/>
            </p:nvSpPr>
            <p:spPr>
              <a:xfrm>
                <a:off x="0" y="0"/>
                <a:ext cx="812800" cy="812800"/>
              </a:xfrm>
              <a:custGeom>
                <a:avLst/>
                <a:gdLst/>
                <a:ahLst/>
                <a:cxnLst/>
                <a:rect l="l" t="t" r="r" b="b"/>
                <a:pathLst>
                  <a:path w="812800" h="812800">
                    <a:moveTo>
                      <a:pt x="406400" y="0"/>
                    </a:moveTo>
                    <a:cubicBezTo>
                      <a:pt x="181951" y="0"/>
                      <a:pt x="0" y="181951"/>
                      <a:pt x="0" y="406400"/>
                    </a:cubicBezTo>
                    <a:cubicBezTo>
                      <a:pt x="0" y="630849"/>
                      <a:pt x="181951" y="812800"/>
                      <a:pt x="406400" y="812800"/>
                    </a:cubicBezTo>
                    <a:cubicBezTo>
                      <a:pt x="630849" y="812800"/>
                      <a:pt x="812800" y="630849"/>
                      <a:pt x="812800" y="406400"/>
                    </a:cubicBezTo>
                    <a:cubicBezTo>
                      <a:pt x="812800" y="181951"/>
                      <a:pt x="630849" y="0"/>
                      <a:pt x="406400" y="0"/>
                    </a:cubicBezTo>
                    <a:close/>
                  </a:path>
                </a:pathLst>
              </a:custGeom>
              <a:solidFill>
                <a:srgbClr val="9E8C95"/>
              </a:solidFill>
              <a:ln cap="sq">
                <a:noFill/>
                <a:prstDash val="solid"/>
                <a:miter/>
              </a:ln>
            </p:spPr>
          </p:sp>
          <p:sp>
            <p:nvSpPr>
              <p:cNvPr id="159" name="TextBox 64"/>
              <p:cNvSpPr txBox="1"/>
              <p:nvPr/>
            </p:nvSpPr>
            <p:spPr>
              <a:xfrm>
                <a:off x="76200" y="19050"/>
                <a:ext cx="660400" cy="717550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107" name="Group 65"/>
            <p:cNvGrpSpPr/>
            <p:nvPr/>
          </p:nvGrpSpPr>
          <p:grpSpPr>
            <a:xfrm>
              <a:off x="15432486" y="3722836"/>
              <a:ext cx="1376310" cy="1376310"/>
              <a:chOff x="0" y="0"/>
              <a:chExt cx="812800" cy="812800"/>
            </a:xfrm>
          </p:grpSpPr>
          <p:sp>
            <p:nvSpPr>
              <p:cNvPr id="156" name="Freeform 66"/>
              <p:cNvSpPr/>
              <p:nvPr/>
            </p:nvSpPr>
            <p:spPr>
              <a:xfrm>
                <a:off x="0" y="0"/>
                <a:ext cx="812800" cy="812800"/>
              </a:xfrm>
              <a:custGeom>
                <a:avLst/>
                <a:gdLst/>
                <a:ahLst/>
                <a:cxnLst/>
                <a:rect l="l" t="t" r="r" b="b"/>
                <a:pathLst>
                  <a:path w="812800" h="812800">
                    <a:moveTo>
                      <a:pt x="406400" y="0"/>
                    </a:moveTo>
                    <a:cubicBezTo>
                      <a:pt x="181951" y="0"/>
                      <a:pt x="0" y="181951"/>
                      <a:pt x="0" y="406400"/>
                    </a:cubicBezTo>
                    <a:cubicBezTo>
                      <a:pt x="0" y="630849"/>
                      <a:pt x="181951" y="812800"/>
                      <a:pt x="406400" y="812800"/>
                    </a:cubicBezTo>
                    <a:cubicBezTo>
                      <a:pt x="630849" y="812800"/>
                      <a:pt x="812800" y="630849"/>
                      <a:pt x="812800" y="406400"/>
                    </a:cubicBezTo>
                    <a:cubicBezTo>
                      <a:pt x="812800" y="181951"/>
                      <a:pt x="630849" y="0"/>
                      <a:pt x="406400" y="0"/>
                    </a:cubicBezTo>
                    <a:close/>
                  </a:path>
                </a:pathLst>
              </a:custGeom>
              <a:solidFill>
                <a:srgbClr val="667B8A"/>
              </a:solidFill>
              <a:ln cap="sq">
                <a:noFill/>
                <a:prstDash val="solid"/>
                <a:miter/>
              </a:ln>
            </p:spPr>
          </p:sp>
          <p:sp>
            <p:nvSpPr>
              <p:cNvPr id="157" name="TextBox 67"/>
              <p:cNvSpPr txBox="1"/>
              <p:nvPr/>
            </p:nvSpPr>
            <p:spPr>
              <a:xfrm>
                <a:off x="76200" y="19050"/>
                <a:ext cx="660400" cy="717550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108" name="Group 68"/>
            <p:cNvGrpSpPr/>
            <p:nvPr/>
          </p:nvGrpSpPr>
          <p:grpSpPr>
            <a:xfrm rot="-10800000">
              <a:off x="12029675" y="4687737"/>
              <a:ext cx="2600311" cy="4367010"/>
              <a:chOff x="0" y="0"/>
              <a:chExt cx="635000" cy="1066431"/>
            </a:xfrm>
          </p:grpSpPr>
          <p:sp>
            <p:nvSpPr>
              <p:cNvPr id="154" name="Freeform 69"/>
              <p:cNvSpPr/>
              <p:nvPr/>
            </p:nvSpPr>
            <p:spPr>
              <a:xfrm>
                <a:off x="0" y="0"/>
                <a:ext cx="635000" cy="1064202"/>
              </a:xfrm>
              <a:custGeom>
                <a:avLst/>
                <a:gdLst/>
                <a:ahLst/>
                <a:cxnLst/>
                <a:rect l="l" t="t" r="r" b="b"/>
                <a:pathLst>
                  <a:path w="635000" h="1064202">
                    <a:moveTo>
                      <a:pt x="635000" y="18608"/>
                    </a:moveTo>
                    <a:lnTo>
                      <a:pt x="635000" y="933522"/>
                    </a:lnTo>
                    <a:cubicBezTo>
                      <a:pt x="635000" y="944687"/>
                      <a:pt x="627996" y="954652"/>
                      <a:pt x="617492" y="958434"/>
                    </a:cubicBezTo>
                    <a:lnTo>
                      <a:pt x="335008" y="1060128"/>
                    </a:lnTo>
                    <a:cubicBezTo>
                      <a:pt x="323692" y="1064202"/>
                      <a:pt x="311308" y="1064202"/>
                      <a:pt x="299992" y="1060128"/>
                    </a:cubicBezTo>
                    <a:lnTo>
                      <a:pt x="17508" y="958434"/>
                    </a:lnTo>
                    <a:cubicBezTo>
                      <a:pt x="7004" y="954652"/>
                      <a:pt x="0" y="944687"/>
                      <a:pt x="0" y="933522"/>
                    </a:cubicBezTo>
                    <a:lnTo>
                      <a:pt x="0" y="18608"/>
                    </a:lnTo>
                    <a:cubicBezTo>
                      <a:pt x="0" y="8331"/>
                      <a:pt x="8331" y="0"/>
                      <a:pt x="18608" y="0"/>
                    </a:cubicBezTo>
                    <a:lnTo>
                      <a:pt x="616392" y="0"/>
                    </a:lnTo>
                    <a:cubicBezTo>
                      <a:pt x="626669" y="0"/>
                      <a:pt x="635000" y="8331"/>
                      <a:pt x="635000" y="18608"/>
                    </a:cubicBezTo>
                    <a:close/>
                  </a:path>
                </a:pathLst>
              </a:custGeom>
              <a:solidFill>
                <a:srgbClr val="000000">
                  <a:alpha val="0"/>
                </a:srgbClr>
              </a:solidFill>
              <a:ln w="95250" cap="sq">
                <a:solidFill>
                  <a:srgbClr val="9E8C95"/>
                </a:solidFill>
                <a:prstDash val="solid"/>
                <a:miter/>
              </a:ln>
            </p:spPr>
          </p:sp>
          <p:sp>
            <p:nvSpPr>
              <p:cNvPr id="155" name="TextBox 70"/>
              <p:cNvSpPr txBox="1"/>
              <p:nvPr/>
            </p:nvSpPr>
            <p:spPr>
              <a:xfrm>
                <a:off x="0" y="-57150"/>
                <a:ext cx="635000" cy="1009281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109" name="Group 71"/>
            <p:cNvGrpSpPr/>
            <p:nvPr/>
          </p:nvGrpSpPr>
          <p:grpSpPr>
            <a:xfrm rot="-10800000">
              <a:off x="14820486" y="4687737"/>
              <a:ext cx="2600311" cy="4367010"/>
              <a:chOff x="0" y="0"/>
              <a:chExt cx="635000" cy="1066431"/>
            </a:xfrm>
          </p:grpSpPr>
          <p:sp>
            <p:nvSpPr>
              <p:cNvPr id="152" name="Freeform 72"/>
              <p:cNvSpPr/>
              <p:nvPr/>
            </p:nvSpPr>
            <p:spPr>
              <a:xfrm>
                <a:off x="0" y="0"/>
                <a:ext cx="635000" cy="1064202"/>
              </a:xfrm>
              <a:custGeom>
                <a:avLst/>
                <a:gdLst/>
                <a:ahLst/>
                <a:cxnLst/>
                <a:rect l="l" t="t" r="r" b="b"/>
                <a:pathLst>
                  <a:path w="635000" h="1064202">
                    <a:moveTo>
                      <a:pt x="635000" y="18608"/>
                    </a:moveTo>
                    <a:lnTo>
                      <a:pt x="635000" y="933522"/>
                    </a:lnTo>
                    <a:cubicBezTo>
                      <a:pt x="635000" y="944687"/>
                      <a:pt x="627996" y="954652"/>
                      <a:pt x="617492" y="958434"/>
                    </a:cubicBezTo>
                    <a:lnTo>
                      <a:pt x="335008" y="1060128"/>
                    </a:lnTo>
                    <a:cubicBezTo>
                      <a:pt x="323692" y="1064202"/>
                      <a:pt x="311308" y="1064202"/>
                      <a:pt x="299992" y="1060128"/>
                    </a:cubicBezTo>
                    <a:lnTo>
                      <a:pt x="17508" y="958434"/>
                    </a:lnTo>
                    <a:cubicBezTo>
                      <a:pt x="7004" y="954652"/>
                      <a:pt x="0" y="944687"/>
                      <a:pt x="0" y="933522"/>
                    </a:cubicBezTo>
                    <a:lnTo>
                      <a:pt x="0" y="18608"/>
                    </a:lnTo>
                    <a:cubicBezTo>
                      <a:pt x="0" y="8331"/>
                      <a:pt x="8331" y="0"/>
                      <a:pt x="18608" y="0"/>
                    </a:cubicBezTo>
                    <a:lnTo>
                      <a:pt x="616392" y="0"/>
                    </a:lnTo>
                    <a:cubicBezTo>
                      <a:pt x="626669" y="0"/>
                      <a:pt x="635000" y="8331"/>
                      <a:pt x="635000" y="18608"/>
                    </a:cubicBezTo>
                    <a:close/>
                  </a:path>
                </a:pathLst>
              </a:custGeom>
              <a:solidFill>
                <a:srgbClr val="000000">
                  <a:alpha val="0"/>
                </a:srgbClr>
              </a:solidFill>
              <a:ln w="95250" cap="sq">
                <a:solidFill>
                  <a:srgbClr val="667B8A"/>
                </a:solidFill>
                <a:prstDash val="solid"/>
                <a:miter/>
              </a:ln>
            </p:spPr>
          </p:sp>
          <p:sp>
            <p:nvSpPr>
              <p:cNvPr id="153" name="TextBox 152"/>
              <p:cNvSpPr txBox="1"/>
              <p:nvPr/>
            </p:nvSpPr>
            <p:spPr>
              <a:xfrm>
                <a:off x="0" y="-57150"/>
                <a:ext cx="635000" cy="1009281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110" name="Group 74"/>
            <p:cNvGrpSpPr/>
            <p:nvPr/>
          </p:nvGrpSpPr>
          <p:grpSpPr>
            <a:xfrm>
              <a:off x="12810427" y="3891588"/>
              <a:ext cx="1038806" cy="1038806"/>
              <a:chOff x="0" y="0"/>
              <a:chExt cx="812800" cy="812800"/>
            </a:xfrm>
          </p:grpSpPr>
          <p:sp>
            <p:nvSpPr>
              <p:cNvPr id="150" name="Freeform 75"/>
              <p:cNvSpPr/>
              <p:nvPr/>
            </p:nvSpPr>
            <p:spPr>
              <a:xfrm>
                <a:off x="0" y="0"/>
                <a:ext cx="812800" cy="812800"/>
              </a:xfrm>
              <a:custGeom>
                <a:avLst/>
                <a:gdLst/>
                <a:ahLst/>
                <a:cxnLst/>
                <a:rect l="l" t="t" r="r" b="b"/>
                <a:pathLst>
                  <a:path w="812800" h="812800">
                    <a:moveTo>
                      <a:pt x="406400" y="0"/>
                    </a:moveTo>
                    <a:cubicBezTo>
                      <a:pt x="181951" y="0"/>
                      <a:pt x="0" y="181951"/>
                      <a:pt x="0" y="406400"/>
                    </a:cubicBezTo>
                    <a:cubicBezTo>
                      <a:pt x="0" y="630849"/>
                      <a:pt x="181951" y="812800"/>
                      <a:pt x="406400" y="812800"/>
                    </a:cubicBezTo>
                    <a:cubicBezTo>
                      <a:pt x="630849" y="812800"/>
                      <a:pt x="812800" y="630849"/>
                      <a:pt x="812800" y="406400"/>
                    </a:cubicBezTo>
                    <a:cubicBezTo>
                      <a:pt x="812800" y="181951"/>
                      <a:pt x="630849" y="0"/>
                      <a:pt x="4064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sq">
                <a:noFill/>
                <a:prstDash val="solid"/>
                <a:miter/>
              </a:ln>
            </p:spPr>
          </p:sp>
          <p:sp>
            <p:nvSpPr>
              <p:cNvPr id="151" name="TextBox 76"/>
              <p:cNvSpPr txBox="1"/>
              <p:nvPr/>
            </p:nvSpPr>
            <p:spPr>
              <a:xfrm>
                <a:off x="76200" y="19050"/>
                <a:ext cx="660400" cy="717550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111" name="Group 77"/>
            <p:cNvGrpSpPr/>
            <p:nvPr/>
          </p:nvGrpSpPr>
          <p:grpSpPr>
            <a:xfrm>
              <a:off x="15601238" y="3891588"/>
              <a:ext cx="1038806" cy="1038806"/>
              <a:chOff x="0" y="0"/>
              <a:chExt cx="812800" cy="812800"/>
            </a:xfrm>
          </p:grpSpPr>
          <p:sp>
            <p:nvSpPr>
              <p:cNvPr id="148" name="Freeform 78"/>
              <p:cNvSpPr/>
              <p:nvPr/>
            </p:nvSpPr>
            <p:spPr>
              <a:xfrm>
                <a:off x="0" y="0"/>
                <a:ext cx="812800" cy="812800"/>
              </a:xfrm>
              <a:custGeom>
                <a:avLst/>
                <a:gdLst/>
                <a:ahLst/>
                <a:cxnLst/>
                <a:rect l="l" t="t" r="r" b="b"/>
                <a:pathLst>
                  <a:path w="812800" h="812800">
                    <a:moveTo>
                      <a:pt x="406400" y="0"/>
                    </a:moveTo>
                    <a:cubicBezTo>
                      <a:pt x="181951" y="0"/>
                      <a:pt x="0" y="181951"/>
                      <a:pt x="0" y="406400"/>
                    </a:cubicBezTo>
                    <a:cubicBezTo>
                      <a:pt x="0" y="630849"/>
                      <a:pt x="181951" y="812800"/>
                      <a:pt x="406400" y="812800"/>
                    </a:cubicBezTo>
                    <a:cubicBezTo>
                      <a:pt x="630849" y="812800"/>
                      <a:pt x="812800" y="630849"/>
                      <a:pt x="812800" y="406400"/>
                    </a:cubicBezTo>
                    <a:cubicBezTo>
                      <a:pt x="812800" y="181951"/>
                      <a:pt x="630849" y="0"/>
                      <a:pt x="4064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sq">
                <a:noFill/>
                <a:prstDash val="solid"/>
                <a:miter/>
              </a:ln>
            </p:spPr>
          </p:sp>
          <p:sp>
            <p:nvSpPr>
              <p:cNvPr id="149" name="TextBox 79"/>
              <p:cNvSpPr txBox="1"/>
              <p:nvPr/>
            </p:nvSpPr>
            <p:spPr>
              <a:xfrm>
                <a:off x="76200" y="19050"/>
                <a:ext cx="660400" cy="717550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112" name="Group 80"/>
            <p:cNvGrpSpPr/>
            <p:nvPr/>
          </p:nvGrpSpPr>
          <p:grpSpPr>
            <a:xfrm>
              <a:off x="12913974" y="4957715"/>
              <a:ext cx="831713" cy="370691"/>
              <a:chOff x="0" y="0"/>
              <a:chExt cx="1509399" cy="672734"/>
            </a:xfrm>
          </p:grpSpPr>
          <p:sp>
            <p:nvSpPr>
              <p:cNvPr id="146" name="Freeform 81"/>
              <p:cNvSpPr/>
              <p:nvPr/>
            </p:nvSpPr>
            <p:spPr>
              <a:xfrm>
                <a:off x="0" y="0"/>
                <a:ext cx="1509399" cy="672734"/>
              </a:xfrm>
              <a:custGeom>
                <a:avLst/>
                <a:gdLst/>
                <a:ahLst/>
                <a:cxnLst/>
                <a:rect l="l" t="t" r="r" b="b"/>
                <a:pathLst>
                  <a:path w="1509399" h="672734">
                    <a:moveTo>
                      <a:pt x="754700" y="672734"/>
                    </a:moveTo>
                    <a:lnTo>
                      <a:pt x="1509399" y="0"/>
                    </a:lnTo>
                    <a:lnTo>
                      <a:pt x="0" y="0"/>
                    </a:lnTo>
                    <a:lnTo>
                      <a:pt x="754700" y="672734"/>
                    </a:lnTo>
                    <a:close/>
                  </a:path>
                </a:pathLst>
              </a:custGeom>
              <a:solidFill>
                <a:srgbClr val="9E8C95"/>
              </a:solidFill>
            </p:spPr>
          </p:sp>
          <p:sp>
            <p:nvSpPr>
              <p:cNvPr id="147" name="TextBox 82"/>
              <p:cNvSpPr txBox="1"/>
              <p:nvPr/>
            </p:nvSpPr>
            <p:spPr>
              <a:xfrm>
                <a:off x="235844" y="-9098"/>
                <a:ext cx="1037712" cy="369491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113" name="Group 83"/>
            <p:cNvGrpSpPr/>
            <p:nvPr/>
          </p:nvGrpSpPr>
          <p:grpSpPr>
            <a:xfrm>
              <a:off x="15704784" y="4957715"/>
              <a:ext cx="831713" cy="370691"/>
              <a:chOff x="0" y="0"/>
              <a:chExt cx="1509399" cy="672734"/>
            </a:xfrm>
          </p:grpSpPr>
          <p:sp>
            <p:nvSpPr>
              <p:cNvPr id="144" name="Freeform 84"/>
              <p:cNvSpPr/>
              <p:nvPr/>
            </p:nvSpPr>
            <p:spPr>
              <a:xfrm>
                <a:off x="0" y="0"/>
                <a:ext cx="1509399" cy="672734"/>
              </a:xfrm>
              <a:custGeom>
                <a:avLst/>
                <a:gdLst/>
                <a:ahLst/>
                <a:cxnLst/>
                <a:rect l="l" t="t" r="r" b="b"/>
                <a:pathLst>
                  <a:path w="1509399" h="672734">
                    <a:moveTo>
                      <a:pt x="754700" y="672734"/>
                    </a:moveTo>
                    <a:lnTo>
                      <a:pt x="1509399" y="0"/>
                    </a:lnTo>
                    <a:lnTo>
                      <a:pt x="0" y="0"/>
                    </a:lnTo>
                    <a:lnTo>
                      <a:pt x="754700" y="672734"/>
                    </a:lnTo>
                    <a:close/>
                  </a:path>
                </a:pathLst>
              </a:custGeom>
              <a:solidFill>
                <a:srgbClr val="667B8A"/>
              </a:solidFill>
            </p:spPr>
          </p:sp>
          <p:sp>
            <p:nvSpPr>
              <p:cNvPr id="145" name="TextBox 85"/>
              <p:cNvSpPr txBox="1"/>
              <p:nvPr/>
            </p:nvSpPr>
            <p:spPr>
              <a:xfrm>
                <a:off x="235844" y="-9098"/>
                <a:ext cx="1037712" cy="369491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114" name="Group 86"/>
            <p:cNvGrpSpPr/>
            <p:nvPr/>
          </p:nvGrpSpPr>
          <p:grpSpPr>
            <a:xfrm>
              <a:off x="12096511" y="8258229"/>
              <a:ext cx="2466639" cy="437909"/>
              <a:chOff x="0" y="0"/>
              <a:chExt cx="757405" cy="134464"/>
            </a:xfrm>
          </p:grpSpPr>
          <p:sp>
            <p:nvSpPr>
              <p:cNvPr id="142" name="Freeform 87"/>
              <p:cNvSpPr/>
              <p:nvPr/>
            </p:nvSpPr>
            <p:spPr>
              <a:xfrm>
                <a:off x="0" y="0"/>
                <a:ext cx="757405" cy="134464"/>
              </a:xfrm>
              <a:custGeom>
                <a:avLst/>
                <a:gdLst/>
                <a:ahLst/>
                <a:cxnLst/>
                <a:rect l="l" t="t" r="r" b="b"/>
                <a:pathLst>
                  <a:path w="757405" h="134464">
                    <a:moveTo>
                      <a:pt x="0" y="0"/>
                    </a:moveTo>
                    <a:lnTo>
                      <a:pt x="757405" y="0"/>
                    </a:lnTo>
                    <a:lnTo>
                      <a:pt x="757405" y="134464"/>
                    </a:lnTo>
                    <a:lnTo>
                      <a:pt x="0" y="134464"/>
                    </a:lnTo>
                    <a:close/>
                  </a:path>
                </a:pathLst>
              </a:custGeom>
              <a:solidFill>
                <a:srgbClr val="9E8C95"/>
              </a:solidFill>
            </p:spPr>
          </p:sp>
          <p:sp>
            <p:nvSpPr>
              <p:cNvPr id="143" name="TextBox 88"/>
              <p:cNvSpPr txBox="1"/>
              <p:nvPr/>
            </p:nvSpPr>
            <p:spPr>
              <a:xfrm>
                <a:off x="0" y="-57150"/>
                <a:ext cx="757405" cy="191614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grpSp>
          <p:nvGrpSpPr>
            <p:cNvPr id="115" name="Group 89"/>
            <p:cNvGrpSpPr/>
            <p:nvPr/>
          </p:nvGrpSpPr>
          <p:grpSpPr>
            <a:xfrm>
              <a:off x="14887322" y="8258229"/>
              <a:ext cx="2466639" cy="437909"/>
              <a:chOff x="0" y="0"/>
              <a:chExt cx="757405" cy="134464"/>
            </a:xfrm>
          </p:grpSpPr>
          <p:sp>
            <p:nvSpPr>
              <p:cNvPr id="140" name="Freeform 90"/>
              <p:cNvSpPr/>
              <p:nvPr/>
            </p:nvSpPr>
            <p:spPr>
              <a:xfrm>
                <a:off x="0" y="0"/>
                <a:ext cx="757405" cy="134464"/>
              </a:xfrm>
              <a:custGeom>
                <a:avLst/>
                <a:gdLst/>
                <a:ahLst/>
                <a:cxnLst/>
                <a:rect l="l" t="t" r="r" b="b"/>
                <a:pathLst>
                  <a:path w="757405" h="134464">
                    <a:moveTo>
                      <a:pt x="0" y="0"/>
                    </a:moveTo>
                    <a:lnTo>
                      <a:pt x="757405" y="0"/>
                    </a:lnTo>
                    <a:lnTo>
                      <a:pt x="757405" y="134464"/>
                    </a:lnTo>
                    <a:lnTo>
                      <a:pt x="0" y="134464"/>
                    </a:lnTo>
                    <a:close/>
                  </a:path>
                </a:pathLst>
              </a:custGeom>
              <a:solidFill>
                <a:srgbClr val="667B8A"/>
              </a:solidFill>
            </p:spPr>
          </p:sp>
          <p:sp>
            <p:nvSpPr>
              <p:cNvPr id="141" name="TextBox 91"/>
              <p:cNvSpPr txBox="1"/>
              <p:nvPr/>
            </p:nvSpPr>
            <p:spPr>
              <a:xfrm>
                <a:off x="0" y="-57150"/>
                <a:ext cx="757405" cy="191614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latin typeface="Open Sans "/>
                </a:endParaRPr>
              </a:p>
            </p:txBody>
          </p:sp>
        </p:grpSp>
        <p:sp>
          <p:nvSpPr>
            <p:cNvPr id="116" name="Freeform 92"/>
            <p:cNvSpPr/>
            <p:nvPr/>
          </p:nvSpPr>
          <p:spPr>
            <a:xfrm>
              <a:off x="1938956" y="4112870"/>
              <a:ext cx="575644" cy="596242"/>
            </a:xfrm>
            <a:custGeom>
              <a:avLst/>
              <a:gdLst/>
              <a:ahLst/>
              <a:cxnLst/>
              <a:rect l="l" t="t" r="r" b="b"/>
              <a:pathLst>
                <a:path w="575644" h="596242">
                  <a:moveTo>
                    <a:pt x="0" y="0"/>
                  </a:moveTo>
                  <a:lnTo>
                    <a:pt x="575644" y="0"/>
                  </a:lnTo>
                  <a:lnTo>
                    <a:pt x="575644" y="596242"/>
                  </a:lnTo>
                  <a:lnTo>
                    <a:pt x="0" y="596242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2">
                <a:extLst>
                  <a:ext uri="{96DAC541-7B7A-43D3-8B79-37D633B846F1}">
                    <asvg:svgBlip xmlns:asvg="http://schemas.microsoft.com/office/drawing/2016/SVG/main" xmlns="" r:embed="rId3"/>
                  </a:ext>
                </a:extLst>
              </a:blip>
              <a:stretch>
                <a:fillRect/>
              </a:stretch>
            </a:blipFill>
            <a:ln cap="sq">
              <a:noFill/>
              <a:prstDash val="solid"/>
              <a:miter/>
            </a:ln>
          </p:spPr>
        </p:sp>
        <p:sp>
          <p:nvSpPr>
            <p:cNvPr id="117" name="Freeform 93"/>
            <p:cNvSpPr/>
            <p:nvPr/>
          </p:nvSpPr>
          <p:spPr>
            <a:xfrm>
              <a:off x="15758572" y="4001725"/>
              <a:ext cx="657140" cy="671798"/>
            </a:xfrm>
            <a:custGeom>
              <a:avLst/>
              <a:gdLst/>
              <a:ahLst/>
              <a:cxnLst/>
              <a:rect l="l" t="t" r="r" b="b"/>
              <a:pathLst>
                <a:path w="657140" h="671798">
                  <a:moveTo>
                    <a:pt x="0" y="0"/>
                  </a:moveTo>
                  <a:lnTo>
                    <a:pt x="657140" y="0"/>
                  </a:lnTo>
                  <a:lnTo>
                    <a:pt x="657140" y="671798"/>
                  </a:lnTo>
                  <a:lnTo>
                    <a:pt x="0" y="671798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4">
                <a:duotone>
                  <a:prstClr val="black"/>
                  <a:srgbClr val="667B8A">
                    <a:tint val="45000"/>
                    <a:satMod val="400000"/>
                  </a:srgbClr>
                </a:duotone>
                <a:extLst>
                  <a:ext uri="{96DAC541-7B7A-43D3-8B79-37D633B846F1}">
                    <asvg:svgBlip xmlns:asvg="http://schemas.microsoft.com/office/drawing/2016/SVG/main" xmlns="" r:embed="rId5"/>
                  </a:ext>
                </a:extLst>
              </a:blip>
              <a:stretch>
                <a:fillRect/>
              </a:stretch>
            </a:blipFill>
            <a:ln cap="sq">
              <a:noFill/>
              <a:prstDash val="solid"/>
              <a:miter/>
            </a:ln>
          </p:spPr>
        </p:sp>
        <p:sp>
          <p:nvSpPr>
            <p:cNvPr id="118" name="Freeform 95"/>
            <p:cNvSpPr/>
            <p:nvPr/>
          </p:nvSpPr>
          <p:spPr>
            <a:xfrm>
              <a:off x="4622316" y="4074609"/>
              <a:ext cx="635484" cy="611691"/>
            </a:xfrm>
            <a:custGeom>
              <a:avLst/>
              <a:gdLst/>
              <a:ahLst/>
              <a:cxnLst/>
              <a:rect l="l" t="t" r="r" b="b"/>
              <a:pathLst>
                <a:path w="635484" h="611691">
                  <a:moveTo>
                    <a:pt x="0" y="0"/>
                  </a:moveTo>
                  <a:lnTo>
                    <a:pt x="635485" y="0"/>
                  </a:lnTo>
                  <a:lnTo>
                    <a:pt x="635485" y="611692"/>
                  </a:lnTo>
                  <a:lnTo>
                    <a:pt x="0" y="611692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6">
                <a:duotone>
                  <a:prstClr val="black"/>
                  <a:srgbClr val="D9B98B">
                    <a:tint val="45000"/>
                    <a:satMod val="400000"/>
                  </a:srgbClr>
                </a:duotone>
                <a:extLst>
                  <a:ext uri="{96DAC541-7B7A-43D3-8B79-37D633B846F1}">
                    <asvg:svgBlip xmlns:asvg="http://schemas.microsoft.com/office/drawing/2016/SVG/main" xmlns="" r:embed="rId7"/>
                  </a:ext>
                </a:extLst>
              </a:blip>
              <a:stretch>
                <a:fillRect/>
              </a:stretch>
            </a:blipFill>
            <a:ln cap="sq">
              <a:noFill/>
              <a:prstDash val="solid"/>
              <a:miter/>
            </a:ln>
          </p:spPr>
        </p:sp>
        <p:sp>
          <p:nvSpPr>
            <p:cNvPr id="119" name="Freeform 96"/>
            <p:cNvSpPr/>
            <p:nvPr/>
          </p:nvSpPr>
          <p:spPr>
            <a:xfrm>
              <a:off x="7505678" y="4033925"/>
              <a:ext cx="565665" cy="646811"/>
            </a:xfrm>
            <a:custGeom>
              <a:avLst/>
              <a:gdLst/>
              <a:ahLst/>
              <a:cxnLst/>
              <a:rect l="l" t="t" r="r" b="b"/>
              <a:pathLst>
                <a:path w="565665" h="646811">
                  <a:moveTo>
                    <a:pt x="0" y="0"/>
                  </a:moveTo>
                  <a:lnTo>
                    <a:pt x="565665" y="0"/>
                  </a:lnTo>
                  <a:lnTo>
                    <a:pt x="565665" y="646811"/>
                  </a:lnTo>
                  <a:lnTo>
                    <a:pt x="0" y="646811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8">
                <a:duotone>
                  <a:prstClr val="black"/>
                  <a:srgbClr val="A1B4A2">
                    <a:tint val="45000"/>
                    <a:satMod val="400000"/>
                  </a:srgbClr>
                </a:duotone>
                <a:extLst>
                  <a:ext uri="{96DAC541-7B7A-43D3-8B79-37D633B846F1}">
                    <asvg:svgBlip xmlns:asvg="http://schemas.microsoft.com/office/drawing/2016/SVG/main" xmlns="" r:embed="rId9"/>
                  </a:ext>
                </a:extLst>
              </a:blip>
              <a:stretch>
                <a:fillRect/>
              </a:stretch>
            </a:blipFill>
            <a:ln cap="sq">
              <a:noFill/>
              <a:prstDash val="solid"/>
              <a:miter/>
            </a:ln>
          </p:spPr>
        </p:sp>
        <p:sp>
          <p:nvSpPr>
            <p:cNvPr id="120" name="Freeform 97"/>
            <p:cNvSpPr/>
            <p:nvPr/>
          </p:nvSpPr>
          <p:spPr>
            <a:xfrm>
              <a:off x="12997176" y="4042487"/>
              <a:ext cx="707113" cy="703855"/>
            </a:xfrm>
            <a:custGeom>
              <a:avLst/>
              <a:gdLst/>
              <a:ahLst/>
              <a:cxnLst/>
              <a:rect l="l" t="t" r="r" b="b"/>
              <a:pathLst>
                <a:path w="707113" h="703855">
                  <a:moveTo>
                    <a:pt x="0" y="0"/>
                  </a:moveTo>
                  <a:lnTo>
                    <a:pt x="707113" y="0"/>
                  </a:lnTo>
                  <a:lnTo>
                    <a:pt x="707113" y="703855"/>
                  </a:lnTo>
                  <a:lnTo>
                    <a:pt x="0" y="703855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10">
                <a:duotone>
                  <a:prstClr val="black"/>
                  <a:srgbClr val="9E8C95">
                    <a:tint val="45000"/>
                    <a:satMod val="400000"/>
                  </a:srgbClr>
                </a:duotone>
                <a:extLst>
                  <a:ext uri="{96DAC541-7B7A-43D3-8B79-37D633B846F1}">
                    <asvg:svgBlip xmlns:asvg="http://schemas.microsoft.com/office/drawing/2016/SVG/main" xmlns="" r:embed="rId11"/>
                  </a:ext>
                </a:extLst>
              </a:blip>
              <a:stretch>
                <a:fillRect/>
              </a:stretch>
            </a:blipFill>
            <a:ln cap="sq">
              <a:noFill/>
              <a:prstDash val="solid"/>
              <a:miter/>
            </a:ln>
          </p:spPr>
        </p:sp>
        <p:sp>
          <p:nvSpPr>
            <p:cNvPr id="121" name="TextBox 100"/>
            <p:cNvSpPr txBox="1"/>
            <p:nvPr/>
          </p:nvSpPr>
          <p:spPr>
            <a:xfrm>
              <a:off x="1119262" y="5562026"/>
              <a:ext cx="2065869" cy="765306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2147"/>
                </a:lnSpc>
              </a:pPr>
              <a:r>
                <a:rPr lang="ru-RU" sz="1400" b="1" dirty="0">
                  <a:solidFill>
                    <a:srgbClr val="717092"/>
                  </a:solidFill>
                  <a:latin typeface="Open Sans "/>
                  <a:ea typeface="Open Sans ExtraBold" panose="020B0906030804020204" pitchFamily="34" charset="0"/>
                  <a:cs typeface="Open Sans ExtraBold" panose="020B0906030804020204" pitchFamily="34" charset="0"/>
                  <a:sym typeface="Lato Bold"/>
                </a:rPr>
                <a:t>План ФХД</a:t>
              </a:r>
            </a:p>
            <a:p>
              <a:pPr algn="ctr">
                <a:lnSpc>
                  <a:spcPts val="2147"/>
                </a:lnSpc>
              </a:pPr>
              <a:r>
                <a:rPr lang="ru-RU" sz="1400" b="1" dirty="0">
                  <a:solidFill>
                    <a:srgbClr val="717092"/>
                  </a:solidFill>
                  <a:latin typeface="Open Sans "/>
                  <a:ea typeface="Open Sans ExtraBold" panose="020B0906030804020204" pitchFamily="34" charset="0"/>
                  <a:cs typeface="Open Sans ExtraBold" panose="020B0906030804020204" pitchFamily="34" charset="0"/>
                  <a:sym typeface="Lato Bold"/>
                </a:rPr>
                <a:t>учреждения</a:t>
              </a:r>
              <a:endParaRPr lang="en-US" sz="1400" b="1" dirty="0">
                <a:solidFill>
                  <a:srgbClr val="717092"/>
                </a:solidFill>
                <a:latin typeface="Open Sans "/>
                <a:ea typeface="Open Sans ExtraBold" panose="020B0906030804020204" pitchFamily="34" charset="0"/>
                <a:cs typeface="Open Sans ExtraBold" panose="020B0906030804020204" pitchFamily="34" charset="0"/>
                <a:sym typeface="Lato Bold"/>
              </a:endParaRPr>
            </a:p>
          </p:txBody>
        </p:sp>
        <p:sp>
          <p:nvSpPr>
            <p:cNvPr id="122" name="TextBox 101"/>
            <p:cNvSpPr txBox="1"/>
            <p:nvPr/>
          </p:nvSpPr>
          <p:spPr>
            <a:xfrm>
              <a:off x="1647956" y="8333413"/>
              <a:ext cx="1038806" cy="269304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1441"/>
                </a:lnSpc>
              </a:pPr>
              <a:r>
                <a:rPr lang="en-US" sz="1029" b="1" dirty="0">
                  <a:solidFill>
                    <a:srgbClr val="FFFFFF"/>
                  </a:solidFill>
                  <a:latin typeface="Open Sans "/>
                  <a:ea typeface="Lato Bold"/>
                  <a:cs typeface="Lato Bold"/>
                  <a:sym typeface="Lato Bold"/>
                </a:rPr>
                <a:t> 1</a:t>
              </a:r>
            </a:p>
          </p:txBody>
        </p:sp>
        <p:sp>
          <p:nvSpPr>
            <p:cNvPr id="123" name="TextBox 102"/>
            <p:cNvSpPr txBox="1"/>
            <p:nvPr/>
          </p:nvSpPr>
          <p:spPr>
            <a:xfrm>
              <a:off x="4437995" y="8333413"/>
              <a:ext cx="1038806" cy="269304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1441"/>
                </a:lnSpc>
              </a:pPr>
              <a:r>
                <a:rPr lang="en-US" sz="1029" b="1" dirty="0">
                  <a:solidFill>
                    <a:srgbClr val="FFFFFF"/>
                  </a:solidFill>
                  <a:latin typeface="Open Sans "/>
                  <a:ea typeface="Lato Bold"/>
                  <a:cs typeface="Lato Bold"/>
                  <a:sym typeface="Lato Bold"/>
                </a:rPr>
                <a:t>2</a:t>
              </a:r>
            </a:p>
          </p:txBody>
        </p:sp>
        <p:sp>
          <p:nvSpPr>
            <p:cNvPr id="124" name="TextBox 103"/>
            <p:cNvSpPr txBox="1"/>
            <p:nvPr/>
          </p:nvSpPr>
          <p:spPr>
            <a:xfrm>
              <a:off x="3861497" y="5517251"/>
              <a:ext cx="2191799" cy="807914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algn="ctr">
                <a:lnSpc>
                  <a:spcPts val="2147"/>
                </a:lnSpc>
              </a:pPr>
              <a:r>
                <a:rPr lang="ru-RU" sz="1333" b="1" dirty="0">
                  <a:solidFill>
                    <a:srgbClr val="C00000"/>
                  </a:solidFill>
                  <a:latin typeface="Open Sans "/>
                  <a:ea typeface="Open Sans ExtraBold" panose="020B0906030804020204" pitchFamily="34" charset="0"/>
                  <a:cs typeface="Open Sans ExtraBold" panose="020B0906030804020204" pitchFamily="34" charset="0"/>
                  <a:sym typeface="Lato Bold"/>
                </a:rPr>
                <a:t>Тип Плана ФХД</a:t>
              </a:r>
            </a:p>
            <a:p>
              <a:pPr algn="ctr">
                <a:lnSpc>
                  <a:spcPts val="2147"/>
                </a:lnSpc>
              </a:pPr>
              <a:r>
                <a:rPr lang="ru-RU" sz="1333" b="1" dirty="0">
                  <a:solidFill>
                    <a:srgbClr val="C00000"/>
                  </a:solidFill>
                  <a:latin typeface="Open Sans "/>
                  <a:ea typeface="Open Sans ExtraBold" panose="020B0906030804020204" pitchFamily="34" charset="0"/>
                  <a:cs typeface="Open Sans ExtraBold" panose="020B0906030804020204" pitchFamily="34" charset="0"/>
                  <a:sym typeface="Lato Bold"/>
                </a:rPr>
                <a:t>учреждения</a:t>
              </a:r>
              <a:endParaRPr lang="en-US" sz="1333" b="1" dirty="0">
                <a:solidFill>
                  <a:srgbClr val="C00000"/>
                </a:solidFill>
                <a:latin typeface="Open Sans "/>
                <a:ea typeface="Open Sans ExtraBold" panose="020B0906030804020204" pitchFamily="34" charset="0"/>
                <a:cs typeface="Open Sans ExtraBold" panose="020B0906030804020204" pitchFamily="34" charset="0"/>
                <a:sym typeface="Lato Bold"/>
              </a:endParaRPr>
            </a:p>
          </p:txBody>
        </p:sp>
        <p:sp>
          <p:nvSpPr>
            <p:cNvPr id="125" name="TextBox 104"/>
            <p:cNvSpPr txBox="1"/>
            <p:nvPr/>
          </p:nvSpPr>
          <p:spPr>
            <a:xfrm>
              <a:off x="1160864" y="6575102"/>
              <a:ext cx="2065869" cy="1292661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/>
              <a:r>
                <a:rPr lang="ru-RU" sz="1400" dirty="0">
                  <a:solidFill>
                    <a:srgbClr val="5F6075"/>
                  </a:solidFill>
                  <a:latin typeface="Lato"/>
                  <a:ea typeface="Lato"/>
                  <a:cs typeface="Lato"/>
                  <a:sym typeface="Lato"/>
                </a:rPr>
                <a:t>Сервис выбора добавочных строк</a:t>
              </a:r>
              <a:r>
                <a:rPr lang="en-US" sz="1400" dirty="0">
                  <a:solidFill>
                    <a:srgbClr val="5F6075"/>
                  </a:solidFill>
                  <a:latin typeface="Lato"/>
                  <a:ea typeface="Lato"/>
                  <a:cs typeface="Lato"/>
                  <a:sym typeface="Lato"/>
                </a:rPr>
                <a:t> </a:t>
              </a:r>
              <a:r>
                <a:rPr lang="ru-RU" sz="1400" dirty="0">
                  <a:solidFill>
                    <a:srgbClr val="5F6075"/>
                  </a:solidFill>
                  <a:latin typeface="Lato"/>
                  <a:ea typeface="Lato"/>
                  <a:cs typeface="Lato"/>
                  <a:sym typeface="Lato"/>
                </a:rPr>
                <a:t>для 1200 и 1400</a:t>
              </a:r>
              <a:endParaRPr lang="en-US" sz="1400" dirty="0">
                <a:solidFill>
                  <a:srgbClr val="5F6075"/>
                </a:solidFill>
                <a:latin typeface="Lato"/>
                <a:ea typeface="Lato"/>
                <a:cs typeface="Lato"/>
                <a:sym typeface="Lato"/>
              </a:endParaRPr>
            </a:p>
          </p:txBody>
        </p:sp>
        <p:sp>
          <p:nvSpPr>
            <p:cNvPr id="126" name="TextBox 105"/>
            <p:cNvSpPr txBox="1"/>
            <p:nvPr/>
          </p:nvSpPr>
          <p:spPr>
            <a:xfrm>
              <a:off x="3924463" y="6511285"/>
              <a:ext cx="2076894" cy="1962075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algn="ctr">
                <a:lnSpc>
                  <a:spcPts val="1680"/>
                </a:lnSpc>
              </a:pPr>
              <a:r>
                <a:rPr lang="ru-RU" sz="1200" b="1" dirty="0">
                  <a:solidFill>
                    <a:srgbClr val="FF0000"/>
                  </a:solidFill>
                  <a:latin typeface="Open Sans "/>
                  <a:ea typeface="Lato"/>
                  <a:cs typeface="Lato"/>
                  <a:sym typeface="Lato"/>
                </a:rPr>
                <a:t>Сводный</a:t>
              </a:r>
            </a:p>
            <a:p>
              <a:pPr algn="ctr">
                <a:lnSpc>
                  <a:spcPts val="1680"/>
                </a:lnSpc>
              </a:pPr>
              <a:r>
                <a:rPr lang="ru-RU" sz="1200" b="1" dirty="0" smtClean="0">
                  <a:solidFill>
                    <a:srgbClr val="FF0000"/>
                  </a:solidFill>
                  <a:latin typeface="Open Sans "/>
                  <a:ea typeface="Lato"/>
                  <a:cs typeface="Lato"/>
                  <a:sym typeface="Lato"/>
                </a:rPr>
                <a:t>Индивидуальный</a:t>
              </a:r>
              <a:endParaRPr lang="en-US" sz="1200" dirty="0">
                <a:solidFill>
                  <a:srgbClr val="5F6075"/>
                </a:solidFill>
                <a:latin typeface="Open Sans "/>
                <a:ea typeface="Lato"/>
                <a:cs typeface="Lato"/>
                <a:sym typeface="Lato"/>
              </a:endParaRPr>
            </a:p>
            <a:p>
              <a:pPr algn="ctr">
                <a:lnSpc>
                  <a:spcPts val="1680"/>
                </a:lnSpc>
              </a:pPr>
              <a:r>
                <a:rPr lang="ru-RU" sz="1200" b="1" dirty="0">
                  <a:solidFill>
                    <a:srgbClr val="5F6075"/>
                  </a:solidFill>
                  <a:latin typeface="Open Sans "/>
                  <a:ea typeface="Lato"/>
                  <a:cs typeface="Lato"/>
                  <a:sym typeface="Lato"/>
                </a:rPr>
                <a:t>Признак решения об утверждении Плана ФХД</a:t>
              </a:r>
            </a:p>
            <a:p>
              <a:pPr algn="ctr">
                <a:lnSpc>
                  <a:spcPts val="1680"/>
                </a:lnSpc>
              </a:pPr>
              <a:endParaRPr lang="en-US" sz="1200" dirty="0">
                <a:solidFill>
                  <a:srgbClr val="5F6075"/>
                </a:solidFill>
                <a:latin typeface="Open Sans "/>
                <a:ea typeface="Lato"/>
                <a:cs typeface="Lato"/>
                <a:sym typeface="Lato"/>
              </a:endParaRPr>
            </a:p>
          </p:txBody>
        </p:sp>
        <p:sp>
          <p:nvSpPr>
            <p:cNvPr id="127" name="TextBox 106"/>
            <p:cNvSpPr txBox="1"/>
            <p:nvPr/>
          </p:nvSpPr>
          <p:spPr>
            <a:xfrm>
              <a:off x="6620026" y="5495974"/>
              <a:ext cx="2256368" cy="765306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algn="ctr">
                <a:lnSpc>
                  <a:spcPts val="2147"/>
                </a:lnSpc>
              </a:pPr>
              <a:r>
                <a:rPr lang="ru-RU" sz="1333" b="1" dirty="0">
                  <a:solidFill>
                    <a:srgbClr val="C00000"/>
                  </a:solidFill>
                  <a:latin typeface="Open Sans "/>
                  <a:ea typeface="Open Sans ExtraBold" panose="020B0906030804020204" pitchFamily="34" charset="0"/>
                  <a:cs typeface="Open Sans ExtraBold" panose="020B0906030804020204" pitchFamily="34" charset="0"/>
                  <a:sym typeface="Lato Bold"/>
                </a:rPr>
                <a:t>Гос. задание  Отчет о ГЗ</a:t>
              </a:r>
              <a:endParaRPr lang="en-US" sz="1333" b="1" dirty="0">
                <a:solidFill>
                  <a:srgbClr val="C00000"/>
                </a:solidFill>
                <a:latin typeface="Open Sans "/>
                <a:ea typeface="Open Sans ExtraBold" panose="020B0906030804020204" pitchFamily="34" charset="0"/>
                <a:cs typeface="Open Sans ExtraBold" panose="020B0906030804020204" pitchFamily="34" charset="0"/>
                <a:sym typeface="Lato Bold"/>
              </a:endParaRPr>
            </a:p>
          </p:txBody>
        </p:sp>
        <p:sp>
          <p:nvSpPr>
            <p:cNvPr id="128" name="TextBox 107"/>
            <p:cNvSpPr txBox="1"/>
            <p:nvPr/>
          </p:nvSpPr>
          <p:spPr>
            <a:xfrm>
              <a:off x="6715274" y="6322742"/>
              <a:ext cx="2065869" cy="1635063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1680"/>
                </a:lnSpc>
              </a:pPr>
              <a:r>
                <a:rPr lang="ru-RU" sz="1200" dirty="0">
                  <a:solidFill>
                    <a:srgbClr val="5F6075"/>
                  </a:solidFill>
                  <a:latin typeface="Open Sans "/>
                  <a:ea typeface="Lato"/>
                  <a:cs typeface="Lato"/>
                  <a:sym typeface="Lato"/>
                </a:rPr>
                <a:t>Доработана форма</a:t>
              </a:r>
            </a:p>
            <a:p>
              <a:pPr algn="ctr">
                <a:lnSpc>
                  <a:spcPts val="1680"/>
                </a:lnSpc>
              </a:pPr>
              <a:r>
                <a:rPr lang="ru-RU" sz="1200" dirty="0">
                  <a:solidFill>
                    <a:srgbClr val="5F6075"/>
                  </a:solidFill>
                  <a:latin typeface="Open Sans "/>
                  <a:ea typeface="Lato"/>
                  <a:cs typeface="Lato"/>
                  <a:sym typeface="Lato"/>
                </a:rPr>
                <a:t>ГЗ и Отчета по ГЗ</a:t>
              </a:r>
            </a:p>
            <a:p>
              <a:pPr algn="ctr">
                <a:lnSpc>
                  <a:spcPts val="1680"/>
                </a:lnSpc>
              </a:pPr>
              <a:r>
                <a:rPr lang="ru-RU" sz="1200" dirty="0">
                  <a:solidFill>
                    <a:srgbClr val="5F6075"/>
                  </a:solidFill>
                  <a:latin typeface="Open Sans "/>
                  <a:ea typeface="Lato"/>
                  <a:cs typeface="Lato"/>
                  <a:sym typeface="Lato"/>
                </a:rPr>
                <a:t>в соответствии с НПА</a:t>
              </a:r>
            </a:p>
            <a:p>
              <a:pPr algn="ctr">
                <a:lnSpc>
                  <a:spcPts val="1680"/>
                </a:lnSpc>
              </a:pPr>
              <a:r>
                <a:rPr lang="ru-RU" sz="1200" b="1" dirty="0">
                  <a:solidFill>
                    <a:srgbClr val="5F6075"/>
                  </a:solidFill>
                  <a:latin typeface="Open Sans "/>
                  <a:ea typeface="Lato"/>
                  <a:cs typeface="Lato"/>
                  <a:sym typeface="Lato"/>
                </a:rPr>
                <a:t>Авторасчет</a:t>
              </a:r>
              <a:r>
                <a:rPr lang="ru-RU" sz="1200" dirty="0">
                  <a:solidFill>
                    <a:srgbClr val="5F6075"/>
                  </a:solidFill>
                  <a:latin typeface="Open Sans "/>
                  <a:ea typeface="Lato"/>
                  <a:cs typeface="Lato"/>
                  <a:sym typeface="Lato"/>
                </a:rPr>
                <a:t> </a:t>
              </a:r>
              <a:r>
                <a:rPr lang="ru-RU" sz="1200" b="1" dirty="0">
                  <a:solidFill>
                    <a:srgbClr val="5F6075"/>
                  </a:solidFill>
                  <a:latin typeface="Open Sans "/>
                  <a:ea typeface="Lato"/>
                  <a:cs typeface="Lato"/>
                  <a:sym typeface="Lato"/>
                </a:rPr>
                <a:t>строк</a:t>
              </a:r>
              <a:endParaRPr lang="en-US" sz="1200" b="1" dirty="0">
                <a:solidFill>
                  <a:srgbClr val="5F6075"/>
                </a:solidFill>
                <a:latin typeface="Open Sans "/>
                <a:ea typeface="Lato"/>
                <a:cs typeface="Lato"/>
                <a:sym typeface="Lato"/>
              </a:endParaRPr>
            </a:p>
          </p:txBody>
        </p:sp>
        <p:sp>
          <p:nvSpPr>
            <p:cNvPr id="129" name="TextBox 108"/>
            <p:cNvSpPr txBox="1"/>
            <p:nvPr/>
          </p:nvSpPr>
          <p:spPr>
            <a:xfrm>
              <a:off x="9760676" y="5500504"/>
              <a:ext cx="1674734" cy="765306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2147"/>
                </a:lnSpc>
              </a:pPr>
              <a:r>
                <a:rPr lang="ru-RU" sz="1333" b="1" dirty="0">
                  <a:solidFill>
                    <a:schemeClr val="accent1"/>
                  </a:solidFill>
                  <a:latin typeface="Open Sans "/>
                  <a:ea typeface="Open Sans ExtraBold" panose="020B0906030804020204" pitchFamily="34" charset="0"/>
                  <a:cs typeface="Open Sans ExtraBold" panose="020B0906030804020204" pitchFamily="34" charset="0"/>
                  <a:sym typeface="Lato Bold"/>
                </a:rPr>
                <a:t>Отчет об имуществе</a:t>
              </a:r>
              <a:endParaRPr lang="en-US" sz="1333" b="1" dirty="0">
                <a:solidFill>
                  <a:schemeClr val="accent1"/>
                </a:solidFill>
                <a:latin typeface="Open Sans "/>
                <a:ea typeface="Open Sans ExtraBold" panose="020B0906030804020204" pitchFamily="34" charset="0"/>
                <a:cs typeface="Open Sans ExtraBold" panose="020B0906030804020204" pitchFamily="34" charset="0"/>
                <a:sym typeface="Lato Bold"/>
              </a:endParaRPr>
            </a:p>
          </p:txBody>
        </p:sp>
        <p:sp>
          <p:nvSpPr>
            <p:cNvPr id="130" name="TextBox 109"/>
            <p:cNvSpPr txBox="1"/>
            <p:nvPr/>
          </p:nvSpPr>
          <p:spPr>
            <a:xfrm>
              <a:off x="9506084" y="6322742"/>
              <a:ext cx="2065869" cy="1962075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1680"/>
                </a:lnSpc>
              </a:pPr>
              <a:r>
                <a:rPr lang="ru-RU" sz="1200" dirty="0">
                  <a:solidFill>
                    <a:srgbClr val="5F6075"/>
                  </a:solidFill>
                  <a:latin typeface="Open Sans "/>
                  <a:ea typeface="Lato"/>
                  <a:cs typeface="Lato"/>
                  <a:sym typeface="Lato"/>
                </a:rPr>
                <a:t>Доработана форма согласно </a:t>
              </a:r>
              <a:r>
                <a:rPr lang="ru-RU" sz="1200" b="1" dirty="0">
                  <a:solidFill>
                    <a:srgbClr val="5F6075"/>
                  </a:solidFill>
                  <a:latin typeface="Open Sans "/>
                  <a:ea typeface="Lato"/>
                  <a:cs typeface="Lato"/>
                  <a:sym typeface="Lato"/>
                </a:rPr>
                <a:t>Приказу 138н</a:t>
              </a:r>
            </a:p>
            <a:p>
              <a:pPr algn="ctr">
                <a:lnSpc>
                  <a:spcPts val="1680"/>
                </a:lnSpc>
              </a:pPr>
              <a:endParaRPr lang="ru-RU" sz="1200" dirty="0">
                <a:solidFill>
                  <a:srgbClr val="5F6075"/>
                </a:solidFill>
                <a:latin typeface="Open Sans "/>
                <a:ea typeface="Lato"/>
                <a:cs typeface="Lato"/>
                <a:sym typeface="Lato"/>
              </a:endParaRPr>
            </a:p>
            <a:p>
              <a:pPr algn="ctr">
                <a:lnSpc>
                  <a:spcPts val="1680"/>
                </a:lnSpc>
              </a:pPr>
              <a:r>
                <a:rPr lang="ru-RU" sz="1200" dirty="0">
                  <a:solidFill>
                    <a:srgbClr val="5F6075"/>
                  </a:solidFill>
                  <a:latin typeface="Open Sans "/>
                  <a:ea typeface="Lato"/>
                  <a:cs typeface="Lato"/>
                  <a:sym typeface="Lato"/>
                </a:rPr>
                <a:t>Доработка интеграции</a:t>
              </a:r>
              <a:endParaRPr lang="en-US" sz="1200" dirty="0">
                <a:solidFill>
                  <a:srgbClr val="5F6075"/>
                </a:solidFill>
                <a:latin typeface="Open Sans "/>
                <a:ea typeface="Lato"/>
                <a:cs typeface="Lato"/>
                <a:sym typeface="Lato"/>
              </a:endParaRPr>
            </a:p>
          </p:txBody>
        </p:sp>
        <p:sp>
          <p:nvSpPr>
            <p:cNvPr id="131" name="TextBox 110"/>
            <p:cNvSpPr txBox="1"/>
            <p:nvPr/>
          </p:nvSpPr>
          <p:spPr>
            <a:xfrm>
              <a:off x="12426157" y="5498746"/>
              <a:ext cx="1865234" cy="807914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algn="ctr">
                <a:lnSpc>
                  <a:spcPts val="2147"/>
                </a:lnSpc>
              </a:pPr>
              <a:r>
                <a:rPr lang="ru-RU" sz="1600" b="1" dirty="0">
                  <a:solidFill>
                    <a:schemeClr val="accent3">
                      <a:lumMod val="75000"/>
                    </a:schemeClr>
                  </a:solidFill>
                  <a:latin typeface="Open Sans "/>
                  <a:ea typeface="Open Sans ExtraBold" panose="020B0906030804020204" pitchFamily="34" charset="0"/>
                  <a:cs typeface="Open Sans ExtraBold" panose="020B0906030804020204" pitchFamily="34" charset="0"/>
                  <a:sym typeface="Lato Bold"/>
                </a:rPr>
                <a:t>Иная </a:t>
              </a:r>
              <a:r>
                <a:rPr lang="ru-RU" sz="1333" b="1" dirty="0">
                  <a:solidFill>
                    <a:srgbClr val="9E8C95"/>
                  </a:solidFill>
                  <a:latin typeface="Open Sans "/>
                  <a:ea typeface="Open Sans ExtraBold" panose="020B0906030804020204" pitchFamily="34" charset="0"/>
                  <a:cs typeface="Open Sans ExtraBold" panose="020B0906030804020204" pitchFamily="34" charset="0"/>
                  <a:sym typeface="Lato Bold"/>
                </a:rPr>
                <a:t>информация</a:t>
              </a:r>
              <a:endParaRPr lang="en-US" sz="1333" b="1" dirty="0">
                <a:solidFill>
                  <a:srgbClr val="9E8C95"/>
                </a:solidFill>
                <a:latin typeface="Open Sans "/>
                <a:ea typeface="Open Sans ExtraBold" panose="020B0906030804020204" pitchFamily="34" charset="0"/>
                <a:cs typeface="Open Sans ExtraBold" panose="020B0906030804020204" pitchFamily="34" charset="0"/>
                <a:sym typeface="Lato Bold"/>
              </a:endParaRPr>
            </a:p>
          </p:txBody>
        </p:sp>
        <p:sp>
          <p:nvSpPr>
            <p:cNvPr id="132" name="TextBox 111"/>
            <p:cNvSpPr txBox="1"/>
            <p:nvPr/>
          </p:nvSpPr>
          <p:spPr>
            <a:xfrm>
              <a:off x="14914213" y="5498746"/>
              <a:ext cx="2456753" cy="807914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algn="ctr">
                <a:lnSpc>
                  <a:spcPts val="2147"/>
                </a:lnSpc>
              </a:pPr>
              <a:r>
                <a:rPr lang="ru-RU" sz="1333" b="1" dirty="0">
                  <a:solidFill>
                    <a:srgbClr val="667B8A"/>
                  </a:solidFill>
                  <a:latin typeface="Open Sans "/>
                  <a:ea typeface="Open Sans ExtraBold" panose="020B0906030804020204" pitchFamily="34" charset="0"/>
                  <a:cs typeface="Open Sans ExtraBold" panose="020B0906030804020204" pitchFamily="34" charset="0"/>
                  <a:sym typeface="Lato Bold"/>
                </a:rPr>
                <a:t>Исполнители </a:t>
              </a:r>
              <a:br>
                <a:rPr lang="ru-RU" sz="1333" b="1" dirty="0">
                  <a:solidFill>
                    <a:srgbClr val="667B8A"/>
                  </a:solidFill>
                  <a:latin typeface="Open Sans "/>
                  <a:ea typeface="Open Sans ExtraBold" panose="020B0906030804020204" pitchFamily="34" charset="0"/>
                  <a:cs typeface="Open Sans ExtraBold" panose="020B0906030804020204" pitchFamily="34" charset="0"/>
                  <a:sym typeface="Lato Bold"/>
                </a:rPr>
              </a:br>
              <a:r>
                <a:rPr lang="ru-RU" sz="1333" b="1" dirty="0">
                  <a:solidFill>
                    <a:srgbClr val="667B8A"/>
                  </a:solidFill>
                  <a:latin typeface="Open Sans "/>
                  <a:ea typeface="Open Sans ExtraBold" panose="020B0906030804020204" pitchFamily="34" charset="0"/>
                  <a:cs typeface="Open Sans ExtraBold" panose="020B0906030804020204" pitchFamily="34" charset="0"/>
                  <a:sym typeface="Lato Bold"/>
                </a:rPr>
                <a:t>услуг и оценки</a:t>
              </a:r>
              <a:endParaRPr lang="en-US" sz="1333" b="1" dirty="0">
                <a:solidFill>
                  <a:srgbClr val="667B8A"/>
                </a:solidFill>
                <a:latin typeface="Open Sans "/>
                <a:ea typeface="Open Sans ExtraBold" panose="020B0906030804020204" pitchFamily="34" charset="0"/>
                <a:cs typeface="Open Sans ExtraBold" panose="020B0906030804020204" pitchFamily="34" charset="0"/>
                <a:sym typeface="Lato Bold"/>
              </a:endParaRPr>
            </a:p>
          </p:txBody>
        </p:sp>
        <p:sp>
          <p:nvSpPr>
            <p:cNvPr id="133" name="TextBox 112"/>
            <p:cNvSpPr txBox="1"/>
            <p:nvPr/>
          </p:nvSpPr>
          <p:spPr>
            <a:xfrm>
              <a:off x="12331934" y="6572848"/>
              <a:ext cx="2065869" cy="981038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1680"/>
                </a:lnSpc>
              </a:pPr>
              <a:r>
                <a:rPr lang="ru-RU" sz="1200" dirty="0">
                  <a:solidFill>
                    <a:srgbClr val="5F6075"/>
                  </a:solidFill>
                  <a:latin typeface="Open Sans "/>
                  <a:ea typeface="Lato"/>
                  <a:cs typeface="Lato"/>
                  <a:sym typeface="Lato"/>
                </a:rPr>
                <a:t>Выбор </a:t>
              </a:r>
              <a:r>
                <a:rPr lang="ru-RU" sz="1200" b="1" dirty="0">
                  <a:solidFill>
                    <a:schemeClr val="accent3">
                      <a:lumMod val="75000"/>
                    </a:schemeClr>
                  </a:solidFill>
                  <a:latin typeface="Open Sans "/>
                  <a:ea typeface="Lato"/>
                  <a:cs typeface="Lato"/>
                  <a:sym typeface="Lato"/>
                </a:rPr>
                <a:t>срока </a:t>
              </a:r>
              <a:r>
                <a:rPr lang="ru-RU" sz="1200" b="1" dirty="0" smtClean="0">
                  <a:solidFill>
                    <a:schemeClr val="accent3">
                      <a:lumMod val="75000"/>
                    </a:schemeClr>
                  </a:solidFill>
                  <a:latin typeface="Open Sans "/>
                  <a:ea typeface="Lato"/>
                  <a:cs typeface="Lato"/>
                  <a:sym typeface="Lato"/>
                </a:rPr>
                <a:t>для лицензий «бессрочно»</a:t>
              </a:r>
              <a:endParaRPr lang="en-US" sz="1200" b="1" dirty="0">
                <a:solidFill>
                  <a:schemeClr val="accent3">
                    <a:lumMod val="75000"/>
                  </a:schemeClr>
                </a:solidFill>
                <a:latin typeface="Open Sans "/>
                <a:ea typeface="Lato"/>
                <a:cs typeface="Lato"/>
                <a:sym typeface="Lato"/>
              </a:endParaRPr>
            </a:p>
          </p:txBody>
        </p:sp>
        <p:sp>
          <p:nvSpPr>
            <p:cNvPr id="134" name="TextBox 113"/>
            <p:cNvSpPr txBox="1"/>
            <p:nvPr/>
          </p:nvSpPr>
          <p:spPr>
            <a:xfrm>
              <a:off x="14961836" y="6545213"/>
              <a:ext cx="2361504" cy="1635063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algn="ctr">
                <a:lnSpc>
                  <a:spcPts val="1680"/>
                </a:lnSpc>
              </a:pPr>
              <a:r>
                <a:rPr lang="ru-RU" sz="1200" dirty="0">
                  <a:solidFill>
                    <a:srgbClr val="5F6075"/>
                  </a:solidFill>
                  <a:latin typeface="Open Sans "/>
                  <a:ea typeface="Lato"/>
                  <a:cs typeface="Lato"/>
                  <a:sym typeface="Lato"/>
                </a:rPr>
                <a:t>Порядок размещения информации об исполнителях услуг </a:t>
              </a:r>
              <a:r>
                <a:rPr lang="ru-RU" sz="1200" b="1" dirty="0">
                  <a:solidFill>
                    <a:srgbClr val="5F6075"/>
                  </a:solidFill>
                  <a:latin typeface="Open Sans "/>
                  <a:ea typeface="Lato"/>
                  <a:cs typeface="Lato"/>
                  <a:sym typeface="Lato"/>
                </a:rPr>
                <a:t>по социальному заказу</a:t>
              </a:r>
              <a:endParaRPr lang="en-US" sz="1200" b="1" dirty="0">
                <a:solidFill>
                  <a:srgbClr val="5F6075"/>
                </a:solidFill>
                <a:latin typeface="Open Sans "/>
                <a:ea typeface="Lato"/>
                <a:cs typeface="Lato"/>
                <a:sym typeface="Lato"/>
              </a:endParaRPr>
            </a:p>
          </p:txBody>
        </p:sp>
        <p:sp>
          <p:nvSpPr>
            <p:cNvPr id="135" name="TextBox 114"/>
            <p:cNvSpPr txBox="1"/>
            <p:nvPr/>
          </p:nvSpPr>
          <p:spPr>
            <a:xfrm>
              <a:off x="7228807" y="8333413"/>
              <a:ext cx="1038806" cy="269304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1441"/>
                </a:lnSpc>
              </a:pPr>
              <a:r>
                <a:rPr lang="en-US" sz="1029" b="1" dirty="0">
                  <a:solidFill>
                    <a:srgbClr val="FFFFFF"/>
                  </a:solidFill>
                  <a:latin typeface="Open Sans "/>
                  <a:ea typeface="Lato Bold"/>
                  <a:cs typeface="Lato Bold"/>
                  <a:sym typeface="Lato Bold"/>
                </a:rPr>
                <a:t>3</a:t>
              </a:r>
            </a:p>
          </p:txBody>
        </p:sp>
        <p:sp>
          <p:nvSpPr>
            <p:cNvPr id="136" name="TextBox 115"/>
            <p:cNvSpPr txBox="1"/>
            <p:nvPr/>
          </p:nvSpPr>
          <p:spPr>
            <a:xfrm>
              <a:off x="10019617" y="8333413"/>
              <a:ext cx="1038806" cy="269304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1441"/>
                </a:lnSpc>
              </a:pPr>
              <a:r>
                <a:rPr lang="en-US" sz="1029" b="1" dirty="0">
                  <a:solidFill>
                    <a:srgbClr val="FFFFFF"/>
                  </a:solidFill>
                  <a:latin typeface="Open Sans "/>
                  <a:ea typeface="Lato Bold"/>
                  <a:cs typeface="Lato Bold"/>
                  <a:sym typeface="Lato Bold"/>
                </a:rPr>
                <a:t>4</a:t>
              </a:r>
            </a:p>
          </p:txBody>
        </p:sp>
        <p:sp>
          <p:nvSpPr>
            <p:cNvPr id="137" name="TextBox 116"/>
            <p:cNvSpPr txBox="1"/>
            <p:nvPr/>
          </p:nvSpPr>
          <p:spPr>
            <a:xfrm>
              <a:off x="12810427" y="8333413"/>
              <a:ext cx="1038806" cy="269304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1441"/>
                </a:lnSpc>
              </a:pPr>
              <a:r>
                <a:rPr lang="en-US" sz="1029" b="1" dirty="0">
                  <a:solidFill>
                    <a:srgbClr val="FFFFFF"/>
                  </a:solidFill>
                  <a:latin typeface="Open Sans "/>
                  <a:ea typeface="Lato Bold"/>
                  <a:cs typeface="Lato Bold"/>
                  <a:sym typeface="Lato Bold"/>
                </a:rPr>
                <a:t> 5</a:t>
              </a:r>
            </a:p>
          </p:txBody>
        </p:sp>
        <p:sp>
          <p:nvSpPr>
            <p:cNvPr id="138" name="TextBox 117"/>
            <p:cNvSpPr txBox="1"/>
            <p:nvPr/>
          </p:nvSpPr>
          <p:spPr>
            <a:xfrm>
              <a:off x="15601238" y="8333413"/>
              <a:ext cx="1038806" cy="269304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1441"/>
                </a:lnSpc>
              </a:pPr>
              <a:r>
                <a:rPr lang="en-US" sz="1029" b="1" dirty="0">
                  <a:solidFill>
                    <a:srgbClr val="FFFFFF"/>
                  </a:solidFill>
                  <a:latin typeface="Open Sans "/>
                  <a:ea typeface="Lato Bold"/>
                  <a:cs typeface="Lato Bold"/>
                  <a:sym typeface="Lato Bold"/>
                </a:rPr>
                <a:t>6</a:t>
              </a:r>
            </a:p>
          </p:txBody>
        </p:sp>
        <p:sp>
          <p:nvSpPr>
            <p:cNvPr id="139" name="Freeform 40"/>
            <p:cNvSpPr/>
            <p:nvPr/>
          </p:nvSpPr>
          <p:spPr>
            <a:xfrm>
              <a:off x="10172061" y="4084681"/>
              <a:ext cx="660399" cy="660399"/>
            </a:xfrm>
            <a:custGeom>
              <a:avLst/>
              <a:gdLst/>
              <a:ahLst/>
              <a:cxnLst/>
              <a:rect l="l" t="t" r="r" b="b"/>
              <a:pathLst>
                <a:path w="660399" h="660399">
                  <a:moveTo>
                    <a:pt x="0" y="0"/>
                  </a:moveTo>
                  <a:lnTo>
                    <a:pt x="660400" y="0"/>
                  </a:lnTo>
                  <a:lnTo>
                    <a:pt x="660400" y="660399"/>
                  </a:lnTo>
                  <a:lnTo>
                    <a:pt x="0" y="660399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12">
                <a:duotone>
                  <a:prstClr val="black"/>
                  <a:srgbClr val="7DA2A9">
                    <a:tint val="45000"/>
                    <a:satMod val="400000"/>
                  </a:srgbClr>
                </a:duotone>
                <a:extLst>
                  <a:ext uri="{BEBA8EAE-BF5A-486C-A8C5-ECC9F3942E4B}">
                    <a14:imgProps xmlns:a14="http://schemas.microsoft.com/office/drawing/2010/main">
                      <a14:imgLayer r:embed="rId13">
                        <a14:imgEffect>
                          <a14:brightnessContrast bright="-40000" contrast="-2000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a:blipFill>
            <a:ln cap="sq">
              <a:noFill/>
              <a:prstDash val="solid"/>
              <a:miter/>
            </a:ln>
          </p:spPr>
        </p:sp>
      </p:grpSp>
      <p:sp>
        <p:nvSpPr>
          <p:cNvPr id="6" name="TextBox 5"/>
          <p:cNvSpPr txBox="1"/>
          <p:nvPr/>
        </p:nvSpPr>
        <p:spPr>
          <a:xfrm>
            <a:off x="414790" y="1785821"/>
            <a:ext cx="123861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b="1" dirty="0">
                <a:solidFill>
                  <a:schemeClr val="accent1"/>
                </a:solidFill>
                <a:latin typeface="Open Sans "/>
                <a:ea typeface="Open Sans ExtraBold" panose="020B0906030804020204" pitchFamily="34" charset="0"/>
                <a:cs typeface="Open Sans ExtraBold" panose="020B0906030804020204" pitchFamily="34" charset="0"/>
              </a:rPr>
              <a:t>15.12.25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2458282" y="1771785"/>
            <a:ext cx="123861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b="1" dirty="0">
                <a:solidFill>
                  <a:srgbClr val="C00000"/>
                </a:solidFill>
                <a:latin typeface="Open Sans "/>
                <a:ea typeface="Open Sans ExtraBold" panose="020B0906030804020204" pitchFamily="34" charset="0"/>
                <a:cs typeface="Open Sans ExtraBold" panose="020B0906030804020204" pitchFamily="34" charset="0"/>
              </a:rPr>
              <a:t>15.12.25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4299601" y="1767318"/>
            <a:ext cx="123861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b="1" dirty="0">
                <a:solidFill>
                  <a:schemeClr val="accent3">
                    <a:lumMod val="75000"/>
                  </a:schemeClr>
                </a:solidFill>
                <a:latin typeface="Open Sans "/>
                <a:ea typeface="Open Sans ExtraBold" panose="020B0906030804020204" pitchFamily="34" charset="0"/>
                <a:cs typeface="Open Sans ExtraBold" panose="020B0906030804020204" pitchFamily="34" charset="0"/>
              </a:rPr>
              <a:t>01.01.27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5990103" y="1692953"/>
            <a:ext cx="123861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b="1" dirty="0">
                <a:solidFill>
                  <a:srgbClr val="C00000"/>
                </a:solidFill>
                <a:latin typeface="Open Sans "/>
                <a:ea typeface="Open Sans ExtraBold" panose="020B0906030804020204" pitchFamily="34" charset="0"/>
                <a:cs typeface="Open Sans ExtraBold" panose="020B0906030804020204" pitchFamily="34" charset="0"/>
              </a:rPr>
              <a:t>15.12.25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8109678" y="1731419"/>
            <a:ext cx="123861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b="1" dirty="0">
                <a:solidFill>
                  <a:srgbClr val="9E8C95"/>
                </a:solidFill>
                <a:latin typeface="Open Sans "/>
                <a:ea typeface="Open Sans ExtraBold" panose="020B0906030804020204" pitchFamily="34" charset="0"/>
                <a:cs typeface="Open Sans ExtraBold" panose="020B0906030804020204" pitchFamily="34" charset="0"/>
              </a:rPr>
              <a:t>2026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9879713" y="1706820"/>
            <a:ext cx="12386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b="1" dirty="0">
                <a:solidFill>
                  <a:schemeClr val="accent3">
                    <a:lumMod val="75000"/>
                  </a:schemeClr>
                </a:solidFill>
                <a:latin typeface="Open Sans "/>
                <a:ea typeface="Open Sans ExtraBold" panose="020B0906030804020204" pitchFamily="34" charset="0"/>
                <a:cs typeface="Open Sans ExtraBold" panose="020B0906030804020204" pitchFamily="34" charset="0"/>
              </a:rPr>
              <a:t>2026</a:t>
            </a:r>
          </a:p>
        </p:txBody>
      </p:sp>
    </p:spTree>
    <p:extLst>
      <p:ext uri="{BB962C8B-B14F-4D97-AF65-F5344CB8AC3E}">
        <p14:creationId xmlns:p14="http://schemas.microsoft.com/office/powerpoint/2010/main" val="32014126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3"/>
          <p:cNvGrpSpPr/>
          <p:nvPr/>
        </p:nvGrpSpPr>
        <p:grpSpPr>
          <a:xfrm>
            <a:off x="0" y="0"/>
            <a:ext cx="12192000" cy="1484954"/>
            <a:chOff x="0" y="0"/>
            <a:chExt cx="4816593" cy="586648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4816592" cy="586648"/>
            </a:xfrm>
            <a:custGeom>
              <a:avLst/>
              <a:gdLst/>
              <a:ahLst/>
              <a:cxnLst/>
              <a:rect l="l" t="t" r="r" b="b"/>
              <a:pathLst>
                <a:path w="4816592" h="586648">
                  <a:moveTo>
                    <a:pt x="0" y="0"/>
                  </a:moveTo>
                  <a:lnTo>
                    <a:pt x="4816592" y="0"/>
                  </a:lnTo>
                  <a:lnTo>
                    <a:pt x="4816592" y="586648"/>
                  </a:lnTo>
                  <a:lnTo>
                    <a:pt x="0" y="586648"/>
                  </a:lnTo>
                  <a:close/>
                </a:path>
              </a:pathLst>
            </a:custGeom>
            <a:solidFill>
              <a:srgbClr val="999DA2">
                <a:alpha val="70000"/>
              </a:srgbClr>
            </a:solidFill>
          </p:spPr>
        </p:sp>
        <p:sp>
          <p:nvSpPr>
            <p:cNvPr id="5" name="TextBox 5"/>
            <p:cNvSpPr txBox="1"/>
            <p:nvPr/>
          </p:nvSpPr>
          <p:spPr>
            <a:xfrm>
              <a:off x="0" y="-38100"/>
              <a:ext cx="4816593" cy="624748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-412259" y="262948"/>
            <a:ext cx="943242" cy="787329"/>
            <a:chOff x="0" y="0"/>
            <a:chExt cx="812800" cy="812800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000000">
                <a:alpha val="0"/>
              </a:srgbClr>
            </a:solidFill>
            <a:ln w="571500" cap="sq">
              <a:solidFill>
                <a:srgbClr val="0345E4">
                  <a:alpha val="19608"/>
                </a:srgbClr>
              </a:solidFill>
              <a:prstDash val="solid"/>
              <a:miter/>
            </a:ln>
          </p:spPr>
        </p:sp>
        <p:sp>
          <p:nvSpPr>
            <p:cNvPr id="20" name="TextBox 20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/>
            </a:p>
          </p:txBody>
        </p:sp>
      </p:grpSp>
      <p:sp>
        <p:nvSpPr>
          <p:cNvPr id="55" name="TextBox 21"/>
          <p:cNvSpPr txBox="1"/>
          <p:nvPr/>
        </p:nvSpPr>
        <p:spPr>
          <a:xfrm>
            <a:off x="4258507" y="382096"/>
            <a:ext cx="7446800" cy="84638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3000"/>
              </a:lnSpc>
            </a:pPr>
            <a:r>
              <a:rPr lang="ru-RU" sz="3200" dirty="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План ФХД </a:t>
            </a:r>
            <a:r>
              <a:rPr lang="ru-RU" sz="3200" dirty="0" smtClean="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учреждения</a:t>
            </a:r>
          </a:p>
          <a:p>
            <a:pPr>
              <a:lnSpc>
                <a:spcPts val="3000"/>
              </a:lnSpc>
              <a:spcBef>
                <a:spcPts val="600"/>
              </a:spcBef>
            </a:pPr>
            <a:r>
              <a:rPr lang="ru-RU" sz="2500" b="1" dirty="0" smtClean="0">
                <a:solidFill>
                  <a:schemeClr val="bg1"/>
                </a:solidFill>
                <a:latin typeface="Open Sans"/>
                <a:ea typeface="Open Sans"/>
                <a:cs typeface="Open Sans"/>
                <a:sym typeface="Open Sans"/>
              </a:rPr>
              <a:t>Письмо ФК от 17.12.2025 № 07-04-05/05-37506</a:t>
            </a:r>
            <a:endParaRPr lang="en-US" sz="2500" b="1" dirty="0">
              <a:solidFill>
                <a:schemeClr val="bg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grpSp>
        <p:nvGrpSpPr>
          <p:cNvPr id="137" name="Group 38"/>
          <p:cNvGrpSpPr/>
          <p:nvPr/>
        </p:nvGrpSpPr>
        <p:grpSpPr>
          <a:xfrm>
            <a:off x="10989234" y="49811"/>
            <a:ext cx="771724" cy="771724"/>
            <a:chOff x="0" y="0"/>
            <a:chExt cx="812800" cy="812800"/>
          </a:xfrm>
        </p:grpSpPr>
        <p:sp>
          <p:nvSpPr>
            <p:cNvPr id="138" name="Freeform 39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000000">
                <a:alpha val="0"/>
              </a:srgbClr>
            </a:solidFill>
            <a:ln w="47625" cap="sq">
              <a:solidFill>
                <a:schemeClr val="bg2">
                  <a:lumMod val="50000"/>
                  <a:alpha val="40000"/>
                </a:schemeClr>
              </a:solidFill>
              <a:prstDash val="solid"/>
              <a:miter/>
            </a:ln>
          </p:spPr>
        </p:sp>
        <p:sp>
          <p:nvSpPr>
            <p:cNvPr id="139" name="TextBox 40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659"/>
                </a:lnSpc>
              </a:pPr>
              <a:endParaRPr/>
            </a:p>
          </p:txBody>
        </p:sp>
      </p:grpSp>
      <p:grpSp>
        <p:nvGrpSpPr>
          <p:cNvPr id="140" name="Group 12"/>
          <p:cNvGrpSpPr/>
          <p:nvPr/>
        </p:nvGrpSpPr>
        <p:grpSpPr>
          <a:xfrm rot="5400000">
            <a:off x="11021880" y="594372"/>
            <a:ext cx="1366658" cy="512644"/>
            <a:chOff x="0" y="0"/>
            <a:chExt cx="812800" cy="812800"/>
          </a:xfrm>
        </p:grpSpPr>
        <p:sp>
          <p:nvSpPr>
            <p:cNvPr id="141" name="Freeform 13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266903" y="0"/>
                  </a:moveTo>
                  <a:lnTo>
                    <a:pt x="545897" y="0"/>
                  </a:lnTo>
                  <a:cubicBezTo>
                    <a:pt x="693303" y="0"/>
                    <a:pt x="812800" y="119497"/>
                    <a:pt x="812800" y="266903"/>
                  </a:cubicBezTo>
                  <a:lnTo>
                    <a:pt x="812800" y="545897"/>
                  </a:lnTo>
                  <a:cubicBezTo>
                    <a:pt x="812800" y="693303"/>
                    <a:pt x="693303" y="812800"/>
                    <a:pt x="545897" y="812800"/>
                  </a:cubicBezTo>
                  <a:lnTo>
                    <a:pt x="266903" y="812800"/>
                  </a:lnTo>
                  <a:cubicBezTo>
                    <a:pt x="119497" y="812800"/>
                    <a:pt x="0" y="693303"/>
                    <a:pt x="0" y="545897"/>
                  </a:cubicBezTo>
                  <a:lnTo>
                    <a:pt x="0" y="266903"/>
                  </a:lnTo>
                  <a:cubicBezTo>
                    <a:pt x="0" y="119497"/>
                    <a:pt x="119497" y="0"/>
                    <a:pt x="266903" y="0"/>
                  </a:cubicBezTo>
                  <a:close/>
                </a:path>
              </a:pathLst>
            </a:custGeom>
            <a:solidFill>
              <a:srgbClr val="999DA2">
                <a:alpha val="29804"/>
              </a:srgbClr>
            </a:solidFill>
          </p:spPr>
        </p:sp>
        <p:sp>
          <p:nvSpPr>
            <p:cNvPr id="142" name="TextBox 14"/>
            <p:cNvSpPr txBox="1"/>
            <p:nvPr/>
          </p:nvSpPr>
          <p:spPr>
            <a:xfrm>
              <a:off x="0" y="-38100"/>
              <a:ext cx="812800" cy="8509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>
                <a:solidFill>
                  <a:srgbClr val="F8CBAD"/>
                </a:solidFill>
              </a:endParaRPr>
            </a:p>
          </p:txBody>
        </p:sp>
      </p:grpSp>
      <p:sp>
        <p:nvSpPr>
          <p:cNvPr id="10" name="Номер слайда 9"/>
          <p:cNvSpPr>
            <a:spLocks noGrp="1"/>
          </p:cNvSpPr>
          <p:nvPr>
            <p:ph type="sldNum" sz="quarter" idx="12"/>
          </p:nvPr>
        </p:nvSpPr>
        <p:spPr>
          <a:xfrm>
            <a:off x="9043597" y="6345993"/>
            <a:ext cx="2743200" cy="365125"/>
          </a:xfrm>
        </p:spPr>
        <p:txBody>
          <a:bodyPr/>
          <a:lstStyle/>
          <a:p>
            <a:fld id="{5C4A6F70-B317-4A4F-98B4-679CD3E73B83}" type="slidenum">
              <a:rPr lang="ru-RU" smtClean="0"/>
              <a:t>134</a:t>
            </a:fld>
            <a:endParaRPr lang="ru-RU" dirty="0"/>
          </a:p>
        </p:txBody>
      </p:sp>
      <p:sp>
        <p:nvSpPr>
          <p:cNvPr id="65" name="TextBox 6"/>
          <p:cNvSpPr txBox="1"/>
          <p:nvPr/>
        </p:nvSpPr>
        <p:spPr>
          <a:xfrm>
            <a:off x="845151" y="447548"/>
            <a:ext cx="3413356" cy="6027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4666"/>
              </a:lnSpc>
            </a:pPr>
            <a:r>
              <a:rPr lang="en-US" sz="4400" b="1" spc="66" dirty="0">
                <a:solidFill>
                  <a:srgbClr val="FFFFFF"/>
                </a:solidFill>
                <a:latin typeface="Garet Bold"/>
                <a:ea typeface="Garet Bold"/>
                <a:cs typeface="Garet Bold"/>
                <a:sym typeface="Garet Bold"/>
              </a:rPr>
              <a:t>bus.gov.ru </a:t>
            </a:r>
          </a:p>
        </p:txBody>
      </p:sp>
      <p:sp>
        <p:nvSpPr>
          <p:cNvPr id="66" name="AutoShape 7"/>
          <p:cNvSpPr/>
          <p:nvPr/>
        </p:nvSpPr>
        <p:spPr>
          <a:xfrm>
            <a:off x="4073860" y="294280"/>
            <a:ext cx="0" cy="945074"/>
          </a:xfrm>
          <a:prstGeom prst="line">
            <a:avLst/>
          </a:prstGeom>
          <a:ln w="38100" cap="flat">
            <a:solidFill>
              <a:srgbClr val="FFFFFF"/>
            </a:solidFill>
            <a:prstDash val="solid"/>
            <a:headEnd type="none" w="sm" len="sm"/>
            <a:tailEnd type="none" w="sm" len="sm"/>
          </a:ln>
        </p:spPr>
      </p:sp>
      <p:sp>
        <p:nvSpPr>
          <p:cNvPr id="67" name="Рисунок 3">
            <a:extLst>
              <a:ext uri="{FF2B5EF4-FFF2-40B4-BE49-F238E27FC236}">
                <a16:creationId xmlns:a16="http://schemas.microsoft.com/office/drawing/2014/main" id="{519570A5-16C6-0717-3413-DDE2BDABDB1A}"/>
              </a:ext>
            </a:extLst>
          </p:cNvPr>
          <p:cNvSpPr/>
          <p:nvPr/>
        </p:nvSpPr>
        <p:spPr>
          <a:xfrm>
            <a:off x="-662539" y="0"/>
            <a:ext cx="1325077" cy="1484954"/>
          </a:xfrm>
          <a:custGeom>
            <a:avLst/>
            <a:gdLst>
              <a:gd name="connsiteX0" fmla="*/ 676960 w 1656655"/>
              <a:gd name="connsiteY0" fmla="*/ 1342057 h 1864576"/>
              <a:gd name="connsiteX1" fmla="*/ 695786 w 1656655"/>
              <a:gd name="connsiteY1" fmla="*/ 1351416 h 1864576"/>
              <a:gd name="connsiteX2" fmla="*/ 701604 w 1656655"/>
              <a:gd name="connsiteY2" fmla="*/ 1354140 h 1864576"/>
              <a:gd name="connsiteX3" fmla="*/ 656196 w 1656655"/>
              <a:gd name="connsiteY3" fmla="*/ 1390587 h 1864576"/>
              <a:gd name="connsiteX4" fmla="*/ 640283 w 1656655"/>
              <a:gd name="connsiteY4" fmla="*/ 1384742 h 1864576"/>
              <a:gd name="connsiteX5" fmla="*/ 636598 w 1656655"/>
              <a:gd name="connsiteY5" fmla="*/ 1382988 h 1864576"/>
              <a:gd name="connsiteX6" fmla="*/ 628832 w 1656655"/>
              <a:gd name="connsiteY6" fmla="*/ 1367202 h 1864576"/>
              <a:gd name="connsiteX7" fmla="*/ 665705 w 1656655"/>
              <a:gd name="connsiteY7" fmla="*/ 1335433 h 1864576"/>
              <a:gd name="connsiteX8" fmla="*/ 676960 w 1656655"/>
              <a:gd name="connsiteY8" fmla="*/ 1342057 h 1864576"/>
              <a:gd name="connsiteX9" fmla="*/ 704907 w 1656655"/>
              <a:gd name="connsiteY9" fmla="*/ 1327829 h 1864576"/>
              <a:gd name="connsiteX10" fmla="*/ 702382 w 1656655"/>
              <a:gd name="connsiteY10" fmla="*/ 1316526 h 1864576"/>
              <a:gd name="connsiteX11" fmla="*/ 686081 w 1656655"/>
              <a:gd name="connsiteY11" fmla="*/ 1328608 h 1864576"/>
              <a:gd name="connsiteX12" fmla="*/ 682005 w 1656655"/>
              <a:gd name="connsiteY12" fmla="*/ 1330362 h 1864576"/>
              <a:gd name="connsiteX13" fmla="*/ 680258 w 1656655"/>
              <a:gd name="connsiteY13" fmla="*/ 1335433 h 1864576"/>
              <a:gd name="connsiteX14" fmla="*/ 700248 w 1656655"/>
              <a:gd name="connsiteY14" fmla="*/ 1345179 h 1864576"/>
              <a:gd name="connsiteX15" fmla="*/ 701217 w 1656655"/>
              <a:gd name="connsiteY15" fmla="*/ 1344983 h 1864576"/>
              <a:gd name="connsiteX16" fmla="*/ 685303 w 1656655"/>
              <a:gd name="connsiteY16" fmla="*/ 1337188 h 1864576"/>
              <a:gd name="connsiteX17" fmla="*/ 701217 w 1656655"/>
              <a:gd name="connsiteY17" fmla="*/ 1344983 h 1864576"/>
              <a:gd name="connsiteX18" fmla="*/ 704907 w 1656655"/>
              <a:gd name="connsiteY18" fmla="*/ 1327829 h 1864576"/>
              <a:gd name="connsiteX19" fmla="*/ 638149 w 1656655"/>
              <a:gd name="connsiteY19" fmla="*/ 1316722 h 1864576"/>
              <a:gd name="connsiteX20" fmla="*/ 658134 w 1656655"/>
              <a:gd name="connsiteY20" fmla="*/ 1330754 h 1864576"/>
              <a:gd name="connsiteX21" fmla="*/ 659299 w 1656655"/>
              <a:gd name="connsiteY21" fmla="*/ 1331533 h 1864576"/>
              <a:gd name="connsiteX22" fmla="*/ 627476 w 1656655"/>
              <a:gd name="connsiteY22" fmla="*/ 1358040 h 1864576"/>
              <a:gd name="connsiteX23" fmla="*/ 604187 w 1656655"/>
              <a:gd name="connsiteY23" fmla="*/ 1366810 h 1864576"/>
              <a:gd name="connsiteX24" fmla="*/ 581677 w 1656655"/>
              <a:gd name="connsiteY24" fmla="*/ 1344204 h 1864576"/>
              <a:gd name="connsiteX25" fmla="*/ 586140 w 1656655"/>
              <a:gd name="connsiteY25" fmla="*/ 1340107 h 1864576"/>
              <a:gd name="connsiteX26" fmla="*/ 630388 w 1656655"/>
              <a:gd name="connsiteY26" fmla="*/ 1310485 h 1864576"/>
              <a:gd name="connsiteX27" fmla="*/ 638149 w 1656655"/>
              <a:gd name="connsiteY27" fmla="*/ 1316722 h 1864576"/>
              <a:gd name="connsiteX28" fmla="*/ 667647 w 1656655"/>
              <a:gd name="connsiteY28" fmla="*/ 1303856 h 1864576"/>
              <a:gd name="connsiteX29" fmla="*/ 666483 w 1656655"/>
              <a:gd name="connsiteY29" fmla="*/ 1291970 h 1864576"/>
              <a:gd name="connsiteX30" fmla="*/ 663179 w 1656655"/>
              <a:gd name="connsiteY30" fmla="*/ 1289824 h 1864576"/>
              <a:gd name="connsiteX31" fmla="*/ 654063 w 1656655"/>
              <a:gd name="connsiteY31" fmla="*/ 1298986 h 1864576"/>
              <a:gd name="connsiteX32" fmla="*/ 641643 w 1656655"/>
              <a:gd name="connsiteY32" fmla="*/ 1309314 h 1864576"/>
              <a:gd name="connsiteX33" fmla="*/ 641643 w 1656655"/>
              <a:gd name="connsiteY33" fmla="*/ 1309510 h 1864576"/>
              <a:gd name="connsiteX34" fmla="*/ 659881 w 1656655"/>
              <a:gd name="connsiteY34" fmla="*/ 1324517 h 1864576"/>
              <a:gd name="connsiteX35" fmla="*/ 662020 w 1656655"/>
              <a:gd name="connsiteY35" fmla="*/ 1323934 h 1864576"/>
              <a:gd name="connsiteX36" fmla="*/ 651538 w 1656655"/>
              <a:gd name="connsiteY36" fmla="*/ 1316918 h 1864576"/>
              <a:gd name="connsiteX37" fmla="*/ 662020 w 1656655"/>
              <a:gd name="connsiteY37" fmla="*/ 1323934 h 1864576"/>
              <a:gd name="connsiteX38" fmla="*/ 667647 w 1656655"/>
              <a:gd name="connsiteY38" fmla="*/ 1303856 h 1864576"/>
              <a:gd name="connsiteX39" fmla="*/ 603605 w 1656655"/>
              <a:gd name="connsiteY39" fmla="*/ 1285929 h 1864576"/>
              <a:gd name="connsiteX40" fmla="*/ 617576 w 1656655"/>
              <a:gd name="connsiteY40" fmla="*/ 1301715 h 1864576"/>
              <a:gd name="connsiteX41" fmla="*/ 624369 w 1656655"/>
              <a:gd name="connsiteY41" fmla="*/ 1305610 h 1864576"/>
              <a:gd name="connsiteX42" fmla="*/ 561883 w 1656655"/>
              <a:gd name="connsiteY42" fmla="*/ 1338942 h 1864576"/>
              <a:gd name="connsiteX43" fmla="*/ 548102 w 1656655"/>
              <a:gd name="connsiteY43" fmla="*/ 1332312 h 1864576"/>
              <a:gd name="connsiteX44" fmla="*/ 538594 w 1656655"/>
              <a:gd name="connsiteY44" fmla="*/ 1311847 h 1864576"/>
              <a:gd name="connsiteX45" fmla="*/ 570030 w 1656655"/>
              <a:gd name="connsiteY45" fmla="*/ 1245778 h 1864576"/>
              <a:gd name="connsiteX46" fmla="*/ 588660 w 1656655"/>
              <a:gd name="connsiteY46" fmla="*/ 1269751 h 1864576"/>
              <a:gd name="connsiteX47" fmla="*/ 578379 w 1656655"/>
              <a:gd name="connsiteY47" fmla="*/ 1273842 h 1864576"/>
              <a:gd name="connsiteX48" fmla="*/ 568479 w 1656655"/>
              <a:gd name="connsiteY48" fmla="*/ 1280471 h 1864576"/>
              <a:gd name="connsiteX49" fmla="*/ 554704 w 1656655"/>
              <a:gd name="connsiteY49" fmla="*/ 1300157 h 1864576"/>
              <a:gd name="connsiteX50" fmla="*/ 574302 w 1656655"/>
              <a:gd name="connsiteY50" fmla="*/ 1286512 h 1864576"/>
              <a:gd name="connsiteX51" fmla="*/ 596035 w 1656655"/>
              <a:gd name="connsiteY51" fmla="*/ 1278134 h 1864576"/>
              <a:gd name="connsiteX52" fmla="*/ 603605 w 1656655"/>
              <a:gd name="connsiteY52" fmla="*/ 1285929 h 1864576"/>
              <a:gd name="connsiteX53" fmla="*/ 634073 w 1656655"/>
              <a:gd name="connsiteY53" fmla="*/ 1267022 h 1864576"/>
              <a:gd name="connsiteX54" fmla="*/ 610011 w 1656655"/>
              <a:gd name="connsiteY54" fmla="*/ 1281250 h 1864576"/>
              <a:gd name="connsiteX55" fmla="*/ 609815 w 1656655"/>
              <a:gd name="connsiteY55" fmla="*/ 1281250 h 1864576"/>
              <a:gd name="connsiteX56" fmla="*/ 627476 w 1656655"/>
              <a:gd name="connsiteY56" fmla="*/ 1297815 h 1864576"/>
              <a:gd name="connsiteX57" fmla="*/ 627476 w 1656655"/>
              <a:gd name="connsiteY57" fmla="*/ 1297619 h 1864576"/>
              <a:gd name="connsiteX58" fmla="*/ 619128 w 1656655"/>
              <a:gd name="connsiteY58" fmla="*/ 1290216 h 1864576"/>
              <a:gd name="connsiteX59" fmla="*/ 627476 w 1656655"/>
              <a:gd name="connsiteY59" fmla="*/ 1297619 h 1864576"/>
              <a:gd name="connsiteX60" fmla="*/ 634073 w 1656655"/>
              <a:gd name="connsiteY60" fmla="*/ 1267022 h 1864576"/>
              <a:gd name="connsiteX61" fmla="*/ 978918 w 1656655"/>
              <a:gd name="connsiteY61" fmla="*/ 1342057 h 1864576"/>
              <a:gd name="connsiteX62" fmla="*/ 960097 w 1656655"/>
              <a:gd name="connsiteY62" fmla="*/ 1351416 h 1864576"/>
              <a:gd name="connsiteX63" fmla="*/ 954274 w 1656655"/>
              <a:gd name="connsiteY63" fmla="*/ 1354140 h 1864576"/>
              <a:gd name="connsiteX64" fmla="*/ 999687 w 1656655"/>
              <a:gd name="connsiteY64" fmla="*/ 1390587 h 1864576"/>
              <a:gd name="connsiteX65" fmla="*/ 1015595 w 1656655"/>
              <a:gd name="connsiteY65" fmla="*/ 1384742 h 1864576"/>
              <a:gd name="connsiteX66" fmla="*/ 1019285 w 1656655"/>
              <a:gd name="connsiteY66" fmla="*/ 1382988 h 1864576"/>
              <a:gd name="connsiteX67" fmla="*/ 1027046 w 1656655"/>
              <a:gd name="connsiteY67" fmla="*/ 1367202 h 1864576"/>
              <a:gd name="connsiteX68" fmla="*/ 990173 w 1656655"/>
              <a:gd name="connsiteY68" fmla="*/ 1335433 h 1864576"/>
              <a:gd name="connsiteX69" fmla="*/ 978918 w 1656655"/>
              <a:gd name="connsiteY69" fmla="*/ 1342057 h 1864576"/>
              <a:gd name="connsiteX70" fmla="*/ 951167 w 1656655"/>
              <a:gd name="connsiteY70" fmla="*/ 1327829 h 1864576"/>
              <a:gd name="connsiteX71" fmla="*/ 953692 w 1656655"/>
              <a:gd name="connsiteY71" fmla="*/ 1316526 h 1864576"/>
              <a:gd name="connsiteX72" fmla="*/ 969992 w 1656655"/>
              <a:gd name="connsiteY72" fmla="*/ 1328608 h 1864576"/>
              <a:gd name="connsiteX73" fmla="*/ 974069 w 1656655"/>
              <a:gd name="connsiteY73" fmla="*/ 1330362 h 1864576"/>
              <a:gd name="connsiteX74" fmla="*/ 975816 w 1656655"/>
              <a:gd name="connsiteY74" fmla="*/ 1335433 h 1864576"/>
              <a:gd name="connsiteX75" fmla="*/ 955825 w 1656655"/>
              <a:gd name="connsiteY75" fmla="*/ 1345179 h 1864576"/>
              <a:gd name="connsiteX76" fmla="*/ 955052 w 1656655"/>
              <a:gd name="connsiteY76" fmla="*/ 1344983 h 1864576"/>
              <a:gd name="connsiteX77" fmla="*/ 970961 w 1656655"/>
              <a:gd name="connsiteY77" fmla="*/ 1337188 h 1864576"/>
              <a:gd name="connsiteX78" fmla="*/ 955052 w 1656655"/>
              <a:gd name="connsiteY78" fmla="*/ 1344983 h 1864576"/>
              <a:gd name="connsiteX79" fmla="*/ 951167 w 1656655"/>
              <a:gd name="connsiteY79" fmla="*/ 1327829 h 1864576"/>
              <a:gd name="connsiteX80" fmla="*/ 1017925 w 1656655"/>
              <a:gd name="connsiteY80" fmla="*/ 1316722 h 1864576"/>
              <a:gd name="connsiteX81" fmla="*/ 997939 w 1656655"/>
              <a:gd name="connsiteY81" fmla="*/ 1330754 h 1864576"/>
              <a:gd name="connsiteX82" fmla="*/ 996775 w 1656655"/>
              <a:gd name="connsiteY82" fmla="*/ 1331533 h 1864576"/>
              <a:gd name="connsiteX83" fmla="*/ 1028598 w 1656655"/>
              <a:gd name="connsiteY83" fmla="*/ 1358040 h 1864576"/>
              <a:gd name="connsiteX84" fmla="*/ 1051886 w 1656655"/>
              <a:gd name="connsiteY84" fmla="*/ 1366810 h 1864576"/>
              <a:gd name="connsiteX85" fmla="*/ 1074397 w 1656655"/>
              <a:gd name="connsiteY85" fmla="*/ 1344204 h 1864576"/>
              <a:gd name="connsiteX86" fmla="*/ 1069934 w 1656655"/>
              <a:gd name="connsiteY86" fmla="*/ 1340107 h 1864576"/>
              <a:gd name="connsiteX87" fmla="*/ 1025686 w 1656655"/>
              <a:gd name="connsiteY87" fmla="*/ 1310485 h 1864576"/>
              <a:gd name="connsiteX88" fmla="*/ 1017925 w 1656655"/>
              <a:gd name="connsiteY88" fmla="*/ 1316722 h 1864576"/>
              <a:gd name="connsiteX89" fmla="*/ 988431 w 1656655"/>
              <a:gd name="connsiteY89" fmla="*/ 1303856 h 1864576"/>
              <a:gd name="connsiteX90" fmla="*/ 989591 w 1656655"/>
              <a:gd name="connsiteY90" fmla="*/ 1291970 h 1864576"/>
              <a:gd name="connsiteX91" fmla="*/ 992894 w 1656655"/>
              <a:gd name="connsiteY91" fmla="*/ 1289824 h 1864576"/>
              <a:gd name="connsiteX92" fmla="*/ 1002011 w 1656655"/>
              <a:gd name="connsiteY92" fmla="*/ 1298986 h 1864576"/>
              <a:gd name="connsiteX93" fmla="*/ 1014431 w 1656655"/>
              <a:gd name="connsiteY93" fmla="*/ 1309314 h 1864576"/>
              <a:gd name="connsiteX94" fmla="*/ 1014431 w 1656655"/>
              <a:gd name="connsiteY94" fmla="*/ 1309510 h 1864576"/>
              <a:gd name="connsiteX95" fmla="*/ 996192 w 1656655"/>
              <a:gd name="connsiteY95" fmla="*/ 1324517 h 1864576"/>
              <a:gd name="connsiteX96" fmla="*/ 994054 w 1656655"/>
              <a:gd name="connsiteY96" fmla="*/ 1323934 h 1864576"/>
              <a:gd name="connsiteX97" fmla="*/ 1004536 w 1656655"/>
              <a:gd name="connsiteY97" fmla="*/ 1316918 h 1864576"/>
              <a:gd name="connsiteX98" fmla="*/ 994054 w 1656655"/>
              <a:gd name="connsiteY98" fmla="*/ 1323934 h 1864576"/>
              <a:gd name="connsiteX99" fmla="*/ 988431 w 1656655"/>
              <a:gd name="connsiteY99" fmla="*/ 1303856 h 1864576"/>
              <a:gd name="connsiteX100" fmla="*/ 1052273 w 1656655"/>
              <a:gd name="connsiteY100" fmla="*/ 1285929 h 1864576"/>
              <a:gd name="connsiteX101" fmla="*/ 1038302 w 1656655"/>
              <a:gd name="connsiteY101" fmla="*/ 1301715 h 1864576"/>
              <a:gd name="connsiteX102" fmla="*/ 1031509 w 1656655"/>
              <a:gd name="connsiteY102" fmla="*/ 1305610 h 1864576"/>
              <a:gd name="connsiteX103" fmla="*/ 1094000 w 1656655"/>
              <a:gd name="connsiteY103" fmla="*/ 1338942 h 1864576"/>
              <a:gd name="connsiteX104" fmla="*/ 1107776 w 1656655"/>
              <a:gd name="connsiteY104" fmla="*/ 1332312 h 1864576"/>
              <a:gd name="connsiteX105" fmla="*/ 1117284 w 1656655"/>
              <a:gd name="connsiteY105" fmla="*/ 1311847 h 1864576"/>
              <a:gd name="connsiteX106" fmla="*/ 1085848 w 1656655"/>
              <a:gd name="connsiteY106" fmla="*/ 1245778 h 1864576"/>
              <a:gd name="connsiteX107" fmla="*/ 1067218 w 1656655"/>
              <a:gd name="connsiteY107" fmla="*/ 1269751 h 1864576"/>
              <a:gd name="connsiteX108" fmla="*/ 1077504 w 1656655"/>
              <a:gd name="connsiteY108" fmla="*/ 1273842 h 1864576"/>
              <a:gd name="connsiteX109" fmla="*/ 1087399 w 1656655"/>
              <a:gd name="connsiteY109" fmla="*/ 1280471 h 1864576"/>
              <a:gd name="connsiteX110" fmla="*/ 1101179 w 1656655"/>
              <a:gd name="connsiteY110" fmla="*/ 1300157 h 1864576"/>
              <a:gd name="connsiteX111" fmla="*/ 1081581 w 1656655"/>
              <a:gd name="connsiteY111" fmla="*/ 1286512 h 1864576"/>
              <a:gd name="connsiteX112" fmla="*/ 1059843 w 1656655"/>
              <a:gd name="connsiteY112" fmla="*/ 1278134 h 1864576"/>
              <a:gd name="connsiteX113" fmla="*/ 1052273 w 1656655"/>
              <a:gd name="connsiteY113" fmla="*/ 1285929 h 1864576"/>
              <a:gd name="connsiteX114" fmla="*/ 1022001 w 1656655"/>
              <a:gd name="connsiteY114" fmla="*/ 1267022 h 1864576"/>
              <a:gd name="connsiteX115" fmla="*/ 1046063 w 1656655"/>
              <a:gd name="connsiteY115" fmla="*/ 1281250 h 1864576"/>
              <a:gd name="connsiteX116" fmla="*/ 1046259 w 1656655"/>
              <a:gd name="connsiteY116" fmla="*/ 1281250 h 1864576"/>
              <a:gd name="connsiteX117" fmla="*/ 1028598 w 1656655"/>
              <a:gd name="connsiteY117" fmla="*/ 1297815 h 1864576"/>
              <a:gd name="connsiteX118" fmla="*/ 1028598 w 1656655"/>
              <a:gd name="connsiteY118" fmla="*/ 1297619 h 1864576"/>
              <a:gd name="connsiteX119" fmla="*/ 1036946 w 1656655"/>
              <a:gd name="connsiteY119" fmla="*/ 1290216 h 1864576"/>
              <a:gd name="connsiteX120" fmla="*/ 1028598 w 1656655"/>
              <a:gd name="connsiteY120" fmla="*/ 1297619 h 1864576"/>
              <a:gd name="connsiteX121" fmla="*/ 1022001 w 1656655"/>
              <a:gd name="connsiteY121" fmla="*/ 1267022 h 1864576"/>
              <a:gd name="connsiteX122" fmla="*/ 827941 w 1656655"/>
              <a:gd name="connsiteY122" fmla="*/ 1372655 h 1864576"/>
              <a:gd name="connsiteX123" fmla="*/ 948646 w 1656655"/>
              <a:gd name="connsiteY123" fmla="*/ 1347712 h 1864576"/>
              <a:gd name="connsiteX124" fmla="*/ 944570 w 1656655"/>
              <a:gd name="connsiteY124" fmla="*/ 1327829 h 1864576"/>
              <a:gd name="connsiteX125" fmla="*/ 950007 w 1656655"/>
              <a:gd name="connsiteY125" fmla="*/ 1310093 h 1864576"/>
              <a:gd name="connsiteX126" fmla="*/ 957376 w 1656655"/>
              <a:gd name="connsiteY126" fmla="*/ 1311264 h 1864576"/>
              <a:gd name="connsiteX127" fmla="*/ 972708 w 1656655"/>
              <a:gd name="connsiteY127" fmla="*/ 1322763 h 1864576"/>
              <a:gd name="connsiteX128" fmla="*/ 982026 w 1656655"/>
              <a:gd name="connsiteY128" fmla="*/ 1328608 h 1864576"/>
              <a:gd name="connsiteX129" fmla="*/ 982994 w 1656655"/>
              <a:gd name="connsiteY129" fmla="*/ 1330171 h 1864576"/>
              <a:gd name="connsiteX130" fmla="*/ 988235 w 1656655"/>
              <a:gd name="connsiteY130" fmla="*/ 1327050 h 1864576"/>
              <a:gd name="connsiteX131" fmla="*/ 981830 w 1656655"/>
              <a:gd name="connsiteY131" fmla="*/ 1303665 h 1864576"/>
              <a:gd name="connsiteX132" fmla="*/ 982994 w 1656655"/>
              <a:gd name="connsiteY132" fmla="*/ 1290603 h 1864576"/>
              <a:gd name="connsiteX133" fmla="*/ 987071 w 1656655"/>
              <a:gd name="connsiteY133" fmla="*/ 1282421 h 1864576"/>
              <a:gd name="connsiteX134" fmla="*/ 997161 w 1656655"/>
              <a:gd name="connsiteY134" fmla="*/ 1285341 h 1864576"/>
              <a:gd name="connsiteX135" fmla="*/ 1005701 w 1656655"/>
              <a:gd name="connsiteY135" fmla="*/ 1293920 h 1864576"/>
              <a:gd name="connsiteX136" fmla="*/ 1019285 w 1656655"/>
              <a:gd name="connsiteY136" fmla="*/ 1305419 h 1864576"/>
              <a:gd name="connsiteX137" fmla="*/ 1023748 w 1656655"/>
              <a:gd name="connsiteY137" fmla="*/ 1301715 h 1864576"/>
              <a:gd name="connsiteX138" fmla="*/ 1023362 w 1656655"/>
              <a:gd name="connsiteY138" fmla="*/ 1300936 h 1864576"/>
              <a:gd name="connsiteX139" fmla="*/ 1016178 w 1656655"/>
              <a:gd name="connsiteY139" fmla="*/ 1267414 h 1864576"/>
              <a:gd name="connsiteX140" fmla="*/ 1027433 w 1656655"/>
              <a:gd name="connsiteY140" fmla="*/ 1263127 h 1864576"/>
              <a:gd name="connsiteX141" fmla="*/ 1047037 w 1656655"/>
              <a:gd name="connsiteY141" fmla="*/ 1275209 h 1864576"/>
              <a:gd name="connsiteX142" fmla="*/ 1050531 w 1656655"/>
              <a:gd name="connsiteY142" fmla="*/ 1276380 h 1864576"/>
              <a:gd name="connsiteX143" fmla="*/ 1134749 w 1656655"/>
              <a:gd name="connsiteY143" fmla="*/ 1064135 h 1864576"/>
              <a:gd name="connsiteX144" fmla="*/ 1134558 w 1656655"/>
              <a:gd name="connsiteY144" fmla="*/ 1056144 h 1864576"/>
              <a:gd name="connsiteX145" fmla="*/ 1134167 w 1656655"/>
              <a:gd name="connsiteY145" fmla="*/ 1048153 h 1864576"/>
              <a:gd name="connsiteX146" fmla="*/ 1133584 w 1656655"/>
              <a:gd name="connsiteY146" fmla="*/ 1040358 h 1864576"/>
              <a:gd name="connsiteX147" fmla="*/ 1132811 w 1656655"/>
              <a:gd name="connsiteY147" fmla="*/ 1032563 h 1864576"/>
              <a:gd name="connsiteX148" fmla="*/ 1131843 w 1656655"/>
              <a:gd name="connsiteY148" fmla="*/ 1024768 h 1864576"/>
              <a:gd name="connsiteX149" fmla="*/ 1130678 w 1656655"/>
              <a:gd name="connsiteY149" fmla="*/ 1017164 h 1864576"/>
              <a:gd name="connsiteX150" fmla="*/ 1129513 w 1656655"/>
              <a:gd name="connsiteY150" fmla="*/ 1009565 h 1864576"/>
              <a:gd name="connsiteX151" fmla="*/ 1128153 w 1656655"/>
              <a:gd name="connsiteY151" fmla="*/ 1001966 h 1864576"/>
              <a:gd name="connsiteX152" fmla="*/ 1126601 w 1656655"/>
              <a:gd name="connsiteY152" fmla="*/ 994558 h 1864576"/>
              <a:gd name="connsiteX153" fmla="*/ 1124854 w 1656655"/>
              <a:gd name="connsiteY153" fmla="*/ 987150 h 1864576"/>
              <a:gd name="connsiteX154" fmla="*/ 1122912 w 1656655"/>
              <a:gd name="connsiteY154" fmla="*/ 979747 h 1864576"/>
              <a:gd name="connsiteX155" fmla="*/ 1120778 w 1656655"/>
              <a:gd name="connsiteY155" fmla="*/ 972535 h 1864576"/>
              <a:gd name="connsiteX156" fmla="*/ 1118449 w 1656655"/>
              <a:gd name="connsiteY156" fmla="*/ 965323 h 1864576"/>
              <a:gd name="connsiteX157" fmla="*/ 1115929 w 1656655"/>
              <a:gd name="connsiteY157" fmla="*/ 958111 h 1864576"/>
              <a:gd name="connsiteX158" fmla="*/ 1113213 w 1656655"/>
              <a:gd name="connsiteY158" fmla="*/ 951095 h 1864576"/>
              <a:gd name="connsiteX159" fmla="*/ 1110301 w 1656655"/>
              <a:gd name="connsiteY159" fmla="*/ 944079 h 1864576"/>
              <a:gd name="connsiteX160" fmla="*/ 1107389 w 1656655"/>
              <a:gd name="connsiteY160" fmla="*/ 937259 h 1864576"/>
              <a:gd name="connsiteX161" fmla="*/ 1104282 w 1656655"/>
              <a:gd name="connsiteY161" fmla="*/ 930439 h 1864576"/>
              <a:gd name="connsiteX162" fmla="*/ 1100984 w 1656655"/>
              <a:gd name="connsiteY162" fmla="*/ 923810 h 1864576"/>
              <a:gd name="connsiteX163" fmla="*/ 1097489 w 1656655"/>
              <a:gd name="connsiteY163" fmla="*/ 917185 h 1864576"/>
              <a:gd name="connsiteX164" fmla="*/ 1093805 w 1656655"/>
              <a:gd name="connsiteY164" fmla="*/ 910752 h 1864576"/>
              <a:gd name="connsiteX165" fmla="*/ 1090115 w 1656655"/>
              <a:gd name="connsiteY165" fmla="*/ 904319 h 1864576"/>
              <a:gd name="connsiteX166" fmla="*/ 1086234 w 1656655"/>
              <a:gd name="connsiteY166" fmla="*/ 898082 h 1864576"/>
              <a:gd name="connsiteX167" fmla="*/ 1082158 w 1656655"/>
              <a:gd name="connsiteY167" fmla="*/ 891845 h 1864576"/>
              <a:gd name="connsiteX168" fmla="*/ 1077891 w 1656655"/>
              <a:gd name="connsiteY168" fmla="*/ 885804 h 1864576"/>
              <a:gd name="connsiteX169" fmla="*/ 1073624 w 1656655"/>
              <a:gd name="connsiteY169" fmla="*/ 879763 h 1864576"/>
              <a:gd name="connsiteX170" fmla="*/ 1069161 w 1656655"/>
              <a:gd name="connsiteY170" fmla="*/ 873918 h 1864576"/>
              <a:gd name="connsiteX171" fmla="*/ 1064502 w 1656655"/>
              <a:gd name="connsiteY171" fmla="*/ 868068 h 1864576"/>
              <a:gd name="connsiteX172" fmla="*/ 1059647 w 1656655"/>
              <a:gd name="connsiteY172" fmla="*/ 862419 h 1864576"/>
              <a:gd name="connsiteX173" fmla="*/ 1054798 w 1656655"/>
              <a:gd name="connsiteY173" fmla="*/ 856961 h 1864576"/>
              <a:gd name="connsiteX174" fmla="*/ 1049753 w 1656655"/>
              <a:gd name="connsiteY174" fmla="*/ 851503 h 1864576"/>
              <a:gd name="connsiteX175" fmla="*/ 605352 w 1656655"/>
              <a:gd name="connsiteY175" fmla="*/ 851503 h 1864576"/>
              <a:gd name="connsiteX176" fmla="*/ 600307 w 1656655"/>
              <a:gd name="connsiteY176" fmla="*/ 856961 h 1864576"/>
              <a:gd name="connsiteX177" fmla="*/ 595452 w 1656655"/>
              <a:gd name="connsiteY177" fmla="*/ 862419 h 1864576"/>
              <a:gd name="connsiteX178" fmla="*/ 590603 w 1656655"/>
              <a:gd name="connsiteY178" fmla="*/ 868068 h 1864576"/>
              <a:gd name="connsiteX179" fmla="*/ 585944 w 1656655"/>
              <a:gd name="connsiteY179" fmla="*/ 873918 h 1864576"/>
              <a:gd name="connsiteX180" fmla="*/ 581481 w 1656655"/>
              <a:gd name="connsiteY180" fmla="*/ 879763 h 1864576"/>
              <a:gd name="connsiteX181" fmla="*/ 577214 w 1656655"/>
              <a:gd name="connsiteY181" fmla="*/ 885804 h 1864576"/>
              <a:gd name="connsiteX182" fmla="*/ 572942 w 1656655"/>
              <a:gd name="connsiteY182" fmla="*/ 891845 h 1864576"/>
              <a:gd name="connsiteX183" fmla="*/ 568866 w 1656655"/>
              <a:gd name="connsiteY183" fmla="*/ 898082 h 1864576"/>
              <a:gd name="connsiteX184" fmla="*/ 564985 w 1656655"/>
              <a:gd name="connsiteY184" fmla="*/ 904319 h 1864576"/>
              <a:gd name="connsiteX185" fmla="*/ 561300 w 1656655"/>
              <a:gd name="connsiteY185" fmla="*/ 910752 h 1864576"/>
              <a:gd name="connsiteX186" fmla="*/ 557610 w 1656655"/>
              <a:gd name="connsiteY186" fmla="*/ 917185 h 1864576"/>
              <a:gd name="connsiteX187" fmla="*/ 554121 w 1656655"/>
              <a:gd name="connsiteY187" fmla="*/ 923810 h 1864576"/>
              <a:gd name="connsiteX188" fmla="*/ 550818 w 1656655"/>
              <a:gd name="connsiteY188" fmla="*/ 930439 h 1864576"/>
              <a:gd name="connsiteX189" fmla="*/ 547716 w 1656655"/>
              <a:gd name="connsiteY189" fmla="*/ 937259 h 1864576"/>
              <a:gd name="connsiteX190" fmla="*/ 544804 w 1656655"/>
              <a:gd name="connsiteY190" fmla="*/ 944079 h 1864576"/>
              <a:gd name="connsiteX191" fmla="*/ 541892 w 1656655"/>
              <a:gd name="connsiteY191" fmla="*/ 951095 h 1864576"/>
              <a:gd name="connsiteX192" fmla="*/ 539176 w 1656655"/>
              <a:gd name="connsiteY192" fmla="*/ 958111 h 1864576"/>
              <a:gd name="connsiteX193" fmla="*/ 536656 w 1656655"/>
              <a:gd name="connsiteY193" fmla="*/ 965323 h 1864576"/>
              <a:gd name="connsiteX194" fmla="*/ 534327 w 1656655"/>
              <a:gd name="connsiteY194" fmla="*/ 972535 h 1864576"/>
              <a:gd name="connsiteX195" fmla="*/ 532188 w 1656655"/>
              <a:gd name="connsiteY195" fmla="*/ 979747 h 1864576"/>
              <a:gd name="connsiteX196" fmla="*/ 530250 w 1656655"/>
              <a:gd name="connsiteY196" fmla="*/ 987150 h 1864576"/>
              <a:gd name="connsiteX197" fmla="*/ 528503 w 1656655"/>
              <a:gd name="connsiteY197" fmla="*/ 994558 h 1864576"/>
              <a:gd name="connsiteX198" fmla="*/ 526952 w 1656655"/>
              <a:gd name="connsiteY198" fmla="*/ 1001966 h 1864576"/>
              <a:gd name="connsiteX199" fmla="*/ 525592 w 1656655"/>
              <a:gd name="connsiteY199" fmla="*/ 1009565 h 1864576"/>
              <a:gd name="connsiteX200" fmla="*/ 524427 w 1656655"/>
              <a:gd name="connsiteY200" fmla="*/ 1017164 h 1864576"/>
              <a:gd name="connsiteX201" fmla="*/ 523262 w 1656655"/>
              <a:gd name="connsiteY201" fmla="*/ 1024768 h 1864576"/>
              <a:gd name="connsiteX202" fmla="*/ 522293 w 1656655"/>
              <a:gd name="connsiteY202" fmla="*/ 1032563 h 1864576"/>
              <a:gd name="connsiteX203" fmla="*/ 521515 w 1656655"/>
              <a:gd name="connsiteY203" fmla="*/ 1040358 h 1864576"/>
              <a:gd name="connsiteX204" fmla="*/ 520933 w 1656655"/>
              <a:gd name="connsiteY204" fmla="*/ 1048153 h 1864576"/>
              <a:gd name="connsiteX205" fmla="*/ 520546 w 1656655"/>
              <a:gd name="connsiteY205" fmla="*/ 1056144 h 1864576"/>
              <a:gd name="connsiteX206" fmla="*/ 520351 w 1656655"/>
              <a:gd name="connsiteY206" fmla="*/ 1064135 h 1864576"/>
              <a:gd name="connsiteX207" fmla="*/ 604574 w 1656655"/>
              <a:gd name="connsiteY207" fmla="*/ 1276380 h 1864576"/>
              <a:gd name="connsiteX208" fmla="*/ 608068 w 1656655"/>
              <a:gd name="connsiteY208" fmla="*/ 1275209 h 1864576"/>
              <a:gd name="connsiteX209" fmla="*/ 627667 w 1656655"/>
              <a:gd name="connsiteY209" fmla="*/ 1263127 h 1864576"/>
              <a:gd name="connsiteX210" fmla="*/ 638922 w 1656655"/>
              <a:gd name="connsiteY210" fmla="*/ 1267414 h 1864576"/>
              <a:gd name="connsiteX211" fmla="*/ 631743 w 1656655"/>
              <a:gd name="connsiteY211" fmla="*/ 1300936 h 1864576"/>
              <a:gd name="connsiteX212" fmla="*/ 631357 w 1656655"/>
              <a:gd name="connsiteY212" fmla="*/ 1301715 h 1864576"/>
              <a:gd name="connsiteX213" fmla="*/ 635820 w 1656655"/>
              <a:gd name="connsiteY213" fmla="*/ 1305419 h 1864576"/>
              <a:gd name="connsiteX214" fmla="*/ 649404 w 1656655"/>
              <a:gd name="connsiteY214" fmla="*/ 1293920 h 1864576"/>
              <a:gd name="connsiteX215" fmla="*/ 657943 w 1656655"/>
              <a:gd name="connsiteY215" fmla="*/ 1285341 h 1864576"/>
              <a:gd name="connsiteX216" fmla="*/ 668034 w 1656655"/>
              <a:gd name="connsiteY216" fmla="*/ 1282421 h 1864576"/>
              <a:gd name="connsiteX217" fmla="*/ 672110 w 1656655"/>
              <a:gd name="connsiteY217" fmla="*/ 1290603 h 1864576"/>
              <a:gd name="connsiteX218" fmla="*/ 673275 w 1656655"/>
              <a:gd name="connsiteY218" fmla="*/ 1303665 h 1864576"/>
              <a:gd name="connsiteX219" fmla="*/ 666869 w 1656655"/>
              <a:gd name="connsiteY219" fmla="*/ 1327050 h 1864576"/>
              <a:gd name="connsiteX220" fmla="*/ 672110 w 1656655"/>
              <a:gd name="connsiteY220" fmla="*/ 1330171 h 1864576"/>
              <a:gd name="connsiteX221" fmla="*/ 673079 w 1656655"/>
              <a:gd name="connsiteY221" fmla="*/ 1328608 h 1864576"/>
              <a:gd name="connsiteX222" fmla="*/ 682392 w 1656655"/>
              <a:gd name="connsiteY222" fmla="*/ 1322763 h 1864576"/>
              <a:gd name="connsiteX223" fmla="*/ 697723 w 1656655"/>
              <a:gd name="connsiteY223" fmla="*/ 1311264 h 1864576"/>
              <a:gd name="connsiteX224" fmla="*/ 705098 w 1656655"/>
              <a:gd name="connsiteY224" fmla="*/ 1310093 h 1864576"/>
              <a:gd name="connsiteX225" fmla="*/ 710535 w 1656655"/>
              <a:gd name="connsiteY225" fmla="*/ 1327829 h 1864576"/>
              <a:gd name="connsiteX226" fmla="*/ 706458 w 1656655"/>
              <a:gd name="connsiteY226" fmla="*/ 1347712 h 1864576"/>
              <a:gd name="connsiteX227" fmla="*/ 827941 w 1656655"/>
              <a:gd name="connsiteY227" fmla="*/ 1372655 h 1864576"/>
              <a:gd name="connsiteX228" fmla="*/ 580899 w 1656655"/>
              <a:gd name="connsiteY228" fmla="*/ 1456269 h 1864576"/>
              <a:gd name="connsiteX229" fmla="*/ 562073 w 1656655"/>
              <a:gd name="connsiteY229" fmla="*/ 1420405 h 1864576"/>
              <a:gd name="connsiteX230" fmla="*/ 539372 w 1656655"/>
              <a:gd name="connsiteY230" fmla="*/ 1355507 h 1864576"/>
              <a:gd name="connsiteX231" fmla="*/ 535682 w 1656655"/>
              <a:gd name="connsiteY231" fmla="*/ 1365639 h 1864576"/>
              <a:gd name="connsiteX232" fmla="*/ 529282 w 1656655"/>
              <a:gd name="connsiteY232" fmla="*/ 1378505 h 1864576"/>
              <a:gd name="connsiteX233" fmla="*/ 529472 w 1656655"/>
              <a:gd name="connsiteY233" fmla="*/ 1397603 h 1864576"/>
              <a:gd name="connsiteX234" fmla="*/ 551400 w 1656655"/>
              <a:gd name="connsiteY234" fmla="*/ 1431904 h 1864576"/>
              <a:gd name="connsiteX235" fmla="*/ 581868 w 1656655"/>
              <a:gd name="connsiteY235" fmla="*/ 1469909 h 1864576"/>
              <a:gd name="connsiteX236" fmla="*/ 600693 w 1656655"/>
              <a:gd name="connsiteY236" fmla="*/ 1374605 h 1864576"/>
              <a:gd name="connsiteX237" fmla="*/ 572360 w 1656655"/>
              <a:gd name="connsiteY237" fmla="*/ 1347123 h 1864576"/>
              <a:gd name="connsiteX238" fmla="*/ 548102 w 1656655"/>
              <a:gd name="connsiteY238" fmla="*/ 1343229 h 1864576"/>
              <a:gd name="connsiteX239" fmla="*/ 551792 w 1656655"/>
              <a:gd name="connsiteY239" fmla="*/ 1385717 h 1864576"/>
              <a:gd name="connsiteX240" fmla="*/ 566150 w 1656655"/>
              <a:gd name="connsiteY240" fmla="*/ 1414952 h 1864576"/>
              <a:gd name="connsiteX241" fmla="*/ 580899 w 1656655"/>
              <a:gd name="connsiteY241" fmla="*/ 1456269 h 1864576"/>
              <a:gd name="connsiteX242" fmla="*/ 495513 w 1656655"/>
              <a:gd name="connsiteY242" fmla="*/ 1380646 h 1864576"/>
              <a:gd name="connsiteX243" fmla="*/ 495319 w 1656655"/>
              <a:gd name="connsiteY243" fmla="*/ 1338942 h 1864576"/>
              <a:gd name="connsiteX244" fmla="*/ 497453 w 1656655"/>
              <a:gd name="connsiteY244" fmla="*/ 1280275 h 1864576"/>
              <a:gd name="connsiteX245" fmla="*/ 556641 w 1656655"/>
              <a:gd name="connsiteY245" fmla="*/ 1228630 h 1864576"/>
              <a:gd name="connsiteX246" fmla="*/ 556641 w 1656655"/>
              <a:gd name="connsiteY246" fmla="*/ 1227851 h 1864576"/>
              <a:gd name="connsiteX247" fmla="*/ 515888 w 1656655"/>
              <a:gd name="connsiteY247" fmla="*/ 1238958 h 1864576"/>
              <a:gd name="connsiteX248" fmla="*/ 474360 w 1656655"/>
              <a:gd name="connsiteY248" fmla="*/ 1287879 h 1864576"/>
              <a:gd name="connsiteX249" fmla="*/ 481928 w 1656655"/>
              <a:gd name="connsiteY249" fmla="*/ 1376947 h 1864576"/>
              <a:gd name="connsiteX250" fmla="*/ 490661 w 1656655"/>
              <a:gd name="connsiteY250" fmla="*/ 1402086 h 1864576"/>
              <a:gd name="connsiteX251" fmla="*/ 509678 w 1656655"/>
              <a:gd name="connsiteY251" fmla="*/ 1390391 h 1864576"/>
              <a:gd name="connsiteX252" fmla="*/ 533549 w 1656655"/>
              <a:gd name="connsiteY252" fmla="*/ 1322763 h 1864576"/>
              <a:gd name="connsiteX253" fmla="*/ 564016 w 1656655"/>
              <a:gd name="connsiteY253" fmla="*/ 1236812 h 1864576"/>
              <a:gd name="connsiteX254" fmla="*/ 562465 w 1656655"/>
              <a:gd name="connsiteY254" fmla="*/ 1234475 h 1864576"/>
              <a:gd name="connsiteX255" fmla="*/ 517052 w 1656655"/>
              <a:gd name="connsiteY255" fmla="*/ 1260981 h 1864576"/>
              <a:gd name="connsiteX256" fmla="*/ 498812 w 1656655"/>
              <a:gd name="connsiteY256" fmla="*/ 1303665 h 1864576"/>
              <a:gd name="connsiteX257" fmla="*/ 501723 w 1656655"/>
              <a:gd name="connsiteY257" fmla="*/ 1348295 h 1864576"/>
              <a:gd name="connsiteX258" fmla="*/ 496289 w 1656655"/>
              <a:gd name="connsiteY258" fmla="*/ 1379088 h 1864576"/>
              <a:gd name="connsiteX259" fmla="*/ 495513 w 1656655"/>
              <a:gd name="connsiteY259" fmla="*/ 1380646 h 1864576"/>
              <a:gd name="connsiteX260" fmla="*/ 752644 w 1656655"/>
              <a:gd name="connsiteY260" fmla="*/ 1519217 h 1864576"/>
              <a:gd name="connsiteX261" fmla="*/ 708788 w 1656655"/>
              <a:gd name="connsiteY261" fmla="*/ 1359211 h 1864576"/>
              <a:gd name="connsiteX262" fmla="*/ 701604 w 1656655"/>
              <a:gd name="connsiteY262" fmla="*/ 1370514 h 1864576"/>
              <a:gd name="connsiteX263" fmla="*/ 757885 w 1656655"/>
              <a:gd name="connsiteY263" fmla="*/ 1538321 h 1864576"/>
              <a:gd name="connsiteX264" fmla="*/ 773217 w 1656655"/>
              <a:gd name="connsiteY264" fmla="*/ 1533250 h 1864576"/>
              <a:gd name="connsiteX265" fmla="*/ 763121 w 1656655"/>
              <a:gd name="connsiteY265" fmla="*/ 1455681 h 1864576"/>
              <a:gd name="connsiteX266" fmla="*/ 733432 w 1656655"/>
              <a:gd name="connsiteY266" fmla="*/ 1366031 h 1864576"/>
              <a:gd name="connsiteX267" fmla="*/ 720043 w 1656655"/>
              <a:gd name="connsiteY267" fmla="*/ 1361548 h 1864576"/>
              <a:gd name="connsiteX268" fmla="*/ 752644 w 1656655"/>
              <a:gd name="connsiteY268" fmla="*/ 1519217 h 1864576"/>
              <a:gd name="connsiteX269" fmla="*/ 903234 w 1656655"/>
              <a:gd name="connsiteY269" fmla="*/ 1519217 h 1864576"/>
              <a:gd name="connsiteX270" fmla="*/ 947095 w 1656655"/>
              <a:gd name="connsiteY270" fmla="*/ 1359211 h 1864576"/>
              <a:gd name="connsiteX271" fmla="*/ 954274 w 1656655"/>
              <a:gd name="connsiteY271" fmla="*/ 1370514 h 1864576"/>
              <a:gd name="connsiteX272" fmla="*/ 897998 w 1656655"/>
              <a:gd name="connsiteY272" fmla="*/ 1538321 h 1864576"/>
              <a:gd name="connsiteX273" fmla="*/ 882666 w 1656655"/>
              <a:gd name="connsiteY273" fmla="*/ 1533250 h 1864576"/>
              <a:gd name="connsiteX274" fmla="*/ 892757 w 1656655"/>
              <a:gd name="connsiteY274" fmla="*/ 1455681 h 1864576"/>
              <a:gd name="connsiteX275" fmla="*/ 922446 w 1656655"/>
              <a:gd name="connsiteY275" fmla="*/ 1366031 h 1864576"/>
              <a:gd name="connsiteX276" fmla="*/ 935840 w 1656655"/>
              <a:gd name="connsiteY276" fmla="*/ 1361548 h 1864576"/>
              <a:gd name="connsiteX277" fmla="*/ 903234 w 1656655"/>
              <a:gd name="connsiteY277" fmla="*/ 1519217 h 1864576"/>
              <a:gd name="connsiteX278" fmla="*/ 1075175 w 1656655"/>
              <a:gd name="connsiteY278" fmla="*/ 1456269 h 1864576"/>
              <a:gd name="connsiteX279" fmla="*/ 1094000 w 1656655"/>
              <a:gd name="connsiteY279" fmla="*/ 1420405 h 1864576"/>
              <a:gd name="connsiteX280" fmla="*/ 1116702 w 1656655"/>
              <a:gd name="connsiteY280" fmla="*/ 1355507 h 1864576"/>
              <a:gd name="connsiteX281" fmla="*/ 1120391 w 1656655"/>
              <a:gd name="connsiteY281" fmla="*/ 1365639 h 1864576"/>
              <a:gd name="connsiteX282" fmla="*/ 1126792 w 1656655"/>
              <a:gd name="connsiteY282" fmla="*/ 1378505 h 1864576"/>
              <a:gd name="connsiteX283" fmla="*/ 1126601 w 1656655"/>
              <a:gd name="connsiteY283" fmla="*/ 1397603 h 1864576"/>
              <a:gd name="connsiteX284" fmla="*/ 1104673 w 1656655"/>
              <a:gd name="connsiteY284" fmla="*/ 1431904 h 1864576"/>
              <a:gd name="connsiteX285" fmla="*/ 1074206 w 1656655"/>
              <a:gd name="connsiteY285" fmla="*/ 1469909 h 1864576"/>
              <a:gd name="connsiteX286" fmla="*/ 1055380 w 1656655"/>
              <a:gd name="connsiteY286" fmla="*/ 1374605 h 1864576"/>
              <a:gd name="connsiteX287" fmla="*/ 1083714 w 1656655"/>
              <a:gd name="connsiteY287" fmla="*/ 1347123 h 1864576"/>
              <a:gd name="connsiteX288" fmla="*/ 1107972 w 1656655"/>
              <a:gd name="connsiteY288" fmla="*/ 1343229 h 1864576"/>
              <a:gd name="connsiteX289" fmla="*/ 1104282 w 1656655"/>
              <a:gd name="connsiteY289" fmla="*/ 1385717 h 1864576"/>
              <a:gd name="connsiteX290" fmla="*/ 1089924 w 1656655"/>
              <a:gd name="connsiteY290" fmla="*/ 1414952 h 1864576"/>
              <a:gd name="connsiteX291" fmla="*/ 1075175 w 1656655"/>
              <a:gd name="connsiteY291" fmla="*/ 1456269 h 1864576"/>
              <a:gd name="connsiteX292" fmla="*/ 1160563 w 1656655"/>
              <a:gd name="connsiteY292" fmla="*/ 1380646 h 1864576"/>
              <a:gd name="connsiteX293" fmla="*/ 1160754 w 1656655"/>
              <a:gd name="connsiteY293" fmla="*/ 1338942 h 1864576"/>
              <a:gd name="connsiteX294" fmla="*/ 1158620 w 1656655"/>
              <a:gd name="connsiteY294" fmla="*/ 1280275 h 1864576"/>
              <a:gd name="connsiteX295" fmla="*/ 1099432 w 1656655"/>
              <a:gd name="connsiteY295" fmla="*/ 1228630 h 1864576"/>
              <a:gd name="connsiteX296" fmla="*/ 1099432 w 1656655"/>
              <a:gd name="connsiteY296" fmla="*/ 1227851 h 1864576"/>
              <a:gd name="connsiteX297" fmla="*/ 1140186 w 1656655"/>
              <a:gd name="connsiteY297" fmla="*/ 1238958 h 1864576"/>
              <a:gd name="connsiteX298" fmla="*/ 1181713 w 1656655"/>
              <a:gd name="connsiteY298" fmla="*/ 1287879 h 1864576"/>
              <a:gd name="connsiteX299" fmla="*/ 1174147 w 1656655"/>
              <a:gd name="connsiteY299" fmla="*/ 1376947 h 1864576"/>
              <a:gd name="connsiteX300" fmla="*/ 1165412 w 1656655"/>
              <a:gd name="connsiteY300" fmla="*/ 1402086 h 1864576"/>
              <a:gd name="connsiteX301" fmla="*/ 1146396 w 1656655"/>
              <a:gd name="connsiteY301" fmla="*/ 1390391 h 1864576"/>
              <a:gd name="connsiteX302" fmla="*/ 1122525 w 1656655"/>
              <a:gd name="connsiteY302" fmla="*/ 1322763 h 1864576"/>
              <a:gd name="connsiteX303" fmla="*/ 1092058 w 1656655"/>
              <a:gd name="connsiteY303" fmla="*/ 1236812 h 1864576"/>
              <a:gd name="connsiteX304" fmla="*/ 1093609 w 1656655"/>
              <a:gd name="connsiteY304" fmla="*/ 1234475 h 1864576"/>
              <a:gd name="connsiteX305" fmla="*/ 1139021 w 1656655"/>
              <a:gd name="connsiteY305" fmla="*/ 1260981 h 1864576"/>
              <a:gd name="connsiteX306" fmla="*/ 1157265 w 1656655"/>
              <a:gd name="connsiteY306" fmla="*/ 1303665 h 1864576"/>
              <a:gd name="connsiteX307" fmla="*/ 1154353 w 1656655"/>
              <a:gd name="connsiteY307" fmla="*/ 1348295 h 1864576"/>
              <a:gd name="connsiteX308" fmla="*/ 1159785 w 1656655"/>
              <a:gd name="connsiteY308" fmla="*/ 1379088 h 1864576"/>
              <a:gd name="connsiteX309" fmla="*/ 1160563 w 1656655"/>
              <a:gd name="connsiteY309" fmla="*/ 1380646 h 1864576"/>
              <a:gd name="connsiteX310" fmla="*/ 827941 w 1656655"/>
              <a:gd name="connsiteY310" fmla="*/ 1858731 h 1864576"/>
              <a:gd name="connsiteX311" fmla="*/ 828715 w 1656655"/>
              <a:gd name="connsiteY311" fmla="*/ 1858731 h 1864576"/>
              <a:gd name="connsiteX312" fmla="*/ 852390 w 1656655"/>
              <a:gd name="connsiteY312" fmla="*/ 1847815 h 1864576"/>
              <a:gd name="connsiteX313" fmla="*/ 892370 w 1656655"/>
              <a:gd name="connsiteY313" fmla="*/ 1775313 h 1864576"/>
              <a:gd name="connsiteX314" fmla="*/ 888294 w 1656655"/>
              <a:gd name="connsiteY314" fmla="*/ 1763427 h 1864576"/>
              <a:gd name="connsiteX315" fmla="*/ 860929 w 1656655"/>
              <a:gd name="connsiteY315" fmla="*/ 1679033 h 1864576"/>
              <a:gd name="connsiteX316" fmla="*/ 835120 w 1656655"/>
              <a:gd name="connsiteY316" fmla="*/ 1653115 h 1864576"/>
              <a:gd name="connsiteX317" fmla="*/ 828910 w 1656655"/>
              <a:gd name="connsiteY317" fmla="*/ 1847036 h 1864576"/>
              <a:gd name="connsiteX318" fmla="*/ 828132 w 1656655"/>
              <a:gd name="connsiteY318" fmla="*/ 1847036 h 1864576"/>
              <a:gd name="connsiteX319" fmla="*/ 828132 w 1656655"/>
              <a:gd name="connsiteY319" fmla="*/ 1845865 h 1864576"/>
              <a:gd name="connsiteX320" fmla="*/ 828132 w 1656655"/>
              <a:gd name="connsiteY320" fmla="*/ 1847036 h 1864576"/>
              <a:gd name="connsiteX321" fmla="*/ 827359 w 1656655"/>
              <a:gd name="connsiteY321" fmla="*/ 1847036 h 1864576"/>
              <a:gd name="connsiteX322" fmla="*/ 821149 w 1656655"/>
              <a:gd name="connsiteY322" fmla="*/ 1653115 h 1864576"/>
              <a:gd name="connsiteX323" fmla="*/ 795335 w 1656655"/>
              <a:gd name="connsiteY323" fmla="*/ 1679033 h 1864576"/>
              <a:gd name="connsiteX324" fmla="*/ 767976 w 1656655"/>
              <a:gd name="connsiteY324" fmla="*/ 1763427 h 1864576"/>
              <a:gd name="connsiteX325" fmla="*/ 763899 w 1656655"/>
              <a:gd name="connsiteY325" fmla="*/ 1775313 h 1864576"/>
              <a:gd name="connsiteX326" fmla="*/ 803875 w 1656655"/>
              <a:gd name="connsiteY326" fmla="*/ 1847815 h 1864576"/>
              <a:gd name="connsiteX327" fmla="*/ 827550 w 1656655"/>
              <a:gd name="connsiteY327" fmla="*/ 1858731 h 1864576"/>
              <a:gd name="connsiteX328" fmla="*/ 827941 w 1656655"/>
              <a:gd name="connsiteY328" fmla="*/ 1858731 h 1864576"/>
              <a:gd name="connsiteX329" fmla="*/ 827941 w 1656655"/>
              <a:gd name="connsiteY329" fmla="*/ 1578859 h 1864576"/>
              <a:gd name="connsiteX330" fmla="*/ 848123 w 1656655"/>
              <a:gd name="connsiteY330" fmla="*/ 1567747 h 1864576"/>
              <a:gd name="connsiteX331" fmla="*/ 866366 w 1656655"/>
              <a:gd name="connsiteY331" fmla="*/ 1543583 h 1864576"/>
              <a:gd name="connsiteX332" fmla="*/ 875874 w 1656655"/>
              <a:gd name="connsiteY332" fmla="*/ 1478292 h 1864576"/>
              <a:gd name="connsiteX333" fmla="*/ 837450 w 1656655"/>
              <a:gd name="connsiteY333" fmla="*/ 1500315 h 1864576"/>
              <a:gd name="connsiteX334" fmla="*/ 835898 w 1656655"/>
              <a:gd name="connsiteY334" fmla="*/ 1514347 h 1864576"/>
              <a:gd name="connsiteX335" fmla="*/ 828132 w 1656655"/>
              <a:gd name="connsiteY335" fmla="*/ 1553715 h 1864576"/>
              <a:gd name="connsiteX336" fmla="*/ 820371 w 1656655"/>
              <a:gd name="connsiteY336" fmla="*/ 1514347 h 1864576"/>
              <a:gd name="connsiteX337" fmla="*/ 818820 w 1656655"/>
              <a:gd name="connsiteY337" fmla="*/ 1500315 h 1864576"/>
              <a:gd name="connsiteX338" fmla="*/ 780395 w 1656655"/>
              <a:gd name="connsiteY338" fmla="*/ 1478292 h 1864576"/>
              <a:gd name="connsiteX339" fmla="*/ 789904 w 1656655"/>
              <a:gd name="connsiteY339" fmla="*/ 1543583 h 1864576"/>
              <a:gd name="connsiteX340" fmla="*/ 808147 w 1656655"/>
              <a:gd name="connsiteY340" fmla="*/ 1567747 h 1864576"/>
              <a:gd name="connsiteX341" fmla="*/ 827941 w 1656655"/>
              <a:gd name="connsiteY341" fmla="*/ 1578859 h 1864576"/>
              <a:gd name="connsiteX342" fmla="*/ 827941 w 1656655"/>
              <a:gd name="connsiteY342" fmla="*/ 1404815 h 1864576"/>
              <a:gd name="connsiteX343" fmla="*/ 827941 w 1656655"/>
              <a:gd name="connsiteY343" fmla="*/ 1405011 h 1864576"/>
              <a:gd name="connsiteX344" fmla="*/ 832404 w 1656655"/>
              <a:gd name="connsiteY344" fmla="*/ 1380646 h 1864576"/>
              <a:gd name="connsiteX345" fmla="*/ 823479 w 1656655"/>
              <a:gd name="connsiteY345" fmla="*/ 1380646 h 1864576"/>
              <a:gd name="connsiteX346" fmla="*/ 827941 w 1656655"/>
              <a:gd name="connsiteY346" fmla="*/ 1405011 h 1864576"/>
              <a:gd name="connsiteX347" fmla="*/ 827941 w 1656655"/>
              <a:gd name="connsiteY347" fmla="*/ 1404815 h 1864576"/>
              <a:gd name="connsiteX348" fmla="*/ 689184 w 1656655"/>
              <a:gd name="connsiteY348" fmla="*/ 1417676 h 1864576"/>
              <a:gd name="connsiteX349" fmla="*/ 684917 w 1656655"/>
              <a:gd name="connsiteY349" fmla="*/ 1431517 h 1864576"/>
              <a:gd name="connsiteX350" fmla="*/ 565567 w 1656655"/>
              <a:gd name="connsiteY350" fmla="*/ 1721521 h 1864576"/>
              <a:gd name="connsiteX351" fmla="*/ 674244 w 1656655"/>
              <a:gd name="connsiteY351" fmla="*/ 1444574 h 1864576"/>
              <a:gd name="connsiteX352" fmla="*/ 668807 w 1656655"/>
              <a:gd name="connsiteY352" fmla="*/ 1451007 h 1864576"/>
              <a:gd name="connsiteX353" fmla="*/ 665509 w 1656655"/>
              <a:gd name="connsiteY353" fmla="*/ 1461139 h 1864576"/>
              <a:gd name="connsiteX354" fmla="*/ 574302 w 1656655"/>
              <a:gd name="connsiteY354" fmla="*/ 1691899 h 1864576"/>
              <a:gd name="connsiteX355" fmla="*/ 539176 w 1656655"/>
              <a:gd name="connsiteY355" fmla="*/ 1734387 h 1864576"/>
              <a:gd name="connsiteX356" fmla="*/ 544608 w 1656655"/>
              <a:gd name="connsiteY356" fmla="*/ 1742569 h 1864576"/>
              <a:gd name="connsiteX357" fmla="*/ 690349 w 1656655"/>
              <a:gd name="connsiteY357" fmla="*/ 1598736 h 1864576"/>
              <a:gd name="connsiteX358" fmla="*/ 710921 w 1656655"/>
              <a:gd name="connsiteY358" fmla="*/ 1585679 h 1864576"/>
              <a:gd name="connsiteX359" fmla="*/ 727026 w 1656655"/>
              <a:gd name="connsiteY359" fmla="*/ 1533250 h 1864576"/>
              <a:gd name="connsiteX360" fmla="*/ 717909 w 1656655"/>
              <a:gd name="connsiteY360" fmla="*/ 1510643 h 1864576"/>
              <a:gd name="connsiteX361" fmla="*/ 689184 w 1656655"/>
              <a:gd name="connsiteY361" fmla="*/ 1417676 h 1864576"/>
              <a:gd name="connsiteX362" fmla="*/ 684530 w 1656655"/>
              <a:gd name="connsiteY362" fmla="*/ 1796557 h 1864576"/>
              <a:gd name="connsiteX363" fmla="*/ 780200 w 1656655"/>
              <a:gd name="connsiteY363" fmla="*/ 1542025 h 1864576"/>
              <a:gd name="connsiteX364" fmla="*/ 772439 w 1656655"/>
              <a:gd name="connsiteY364" fmla="*/ 1554690 h 1864576"/>
              <a:gd name="connsiteX365" fmla="*/ 735565 w 1656655"/>
              <a:gd name="connsiteY365" fmla="*/ 1655452 h 1864576"/>
              <a:gd name="connsiteX366" fmla="*/ 720043 w 1656655"/>
              <a:gd name="connsiteY366" fmla="*/ 1660322 h 1864576"/>
              <a:gd name="connsiteX367" fmla="*/ 687829 w 1656655"/>
              <a:gd name="connsiteY367" fmla="*/ 1740036 h 1864576"/>
              <a:gd name="connsiteX368" fmla="*/ 671915 w 1656655"/>
              <a:gd name="connsiteY368" fmla="*/ 1794024 h 1864576"/>
              <a:gd name="connsiteX369" fmla="*/ 681809 w 1656655"/>
              <a:gd name="connsiteY369" fmla="*/ 1804744 h 1864576"/>
              <a:gd name="connsiteX370" fmla="*/ 787574 w 1656655"/>
              <a:gd name="connsiteY370" fmla="*/ 1686441 h 1864576"/>
              <a:gd name="connsiteX371" fmla="*/ 789125 w 1656655"/>
              <a:gd name="connsiteY371" fmla="*/ 1672213 h 1864576"/>
              <a:gd name="connsiteX372" fmla="*/ 808338 w 1656655"/>
              <a:gd name="connsiteY372" fmla="*/ 1661493 h 1864576"/>
              <a:gd name="connsiteX373" fmla="*/ 822118 w 1656655"/>
              <a:gd name="connsiteY373" fmla="*/ 1585483 h 1864576"/>
              <a:gd name="connsiteX374" fmla="*/ 790682 w 1656655"/>
              <a:gd name="connsiteY374" fmla="*/ 1561902 h 1864576"/>
              <a:gd name="connsiteX375" fmla="*/ 684530 w 1656655"/>
              <a:gd name="connsiteY375" fmla="*/ 1796557 h 1864576"/>
              <a:gd name="connsiteX376" fmla="*/ 625533 w 1656655"/>
              <a:gd name="connsiteY376" fmla="*/ 1757190 h 1864576"/>
              <a:gd name="connsiteX377" fmla="*/ 715771 w 1656655"/>
              <a:gd name="connsiteY377" fmla="*/ 1592499 h 1864576"/>
              <a:gd name="connsiteX378" fmla="*/ 699666 w 1656655"/>
              <a:gd name="connsiteY378" fmla="*/ 1602244 h 1864576"/>
              <a:gd name="connsiteX379" fmla="*/ 695590 w 1656655"/>
              <a:gd name="connsiteY379" fmla="*/ 1607506 h 1864576"/>
              <a:gd name="connsiteX380" fmla="*/ 629996 w 1656655"/>
              <a:gd name="connsiteY380" fmla="*/ 1713530 h 1864576"/>
              <a:gd name="connsiteX381" fmla="*/ 622431 w 1656655"/>
              <a:gd name="connsiteY381" fmla="*/ 1724054 h 1864576"/>
              <a:gd name="connsiteX382" fmla="*/ 611366 w 1656655"/>
              <a:gd name="connsiteY382" fmla="*/ 1767518 h 1864576"/>
              <a:gd name="connsiteX383" fmla="*/ 621266 w 1656655"/>
              <a:gd name="connsiteY383" fmla="*/ 1773755 h 1864576"/>
              <a:gd name="connsiteX384" fmla="*/ 711699 w 1656655"/>
              <a:gd name="connsiteY384" fmla="*/ 1667343 h 1864576"/>
              <a:gd name="connsiteX385" fmla="*/ 711117 w 1656655"/>
              <a:gd name="connsiteY385" fmla="*/ 1657598 h 1864576"/>
              <a:gd name="connsiteX386" fmla="*/ 712086 w 1656655"/>
              <a:gd name="connsiteY386" fmla="*/ 1652919 h 1864576"/>
              <a:gd name="connsiteX387" fmla="*/ 722563 w 1656655"/>
              <a:gd name="connsiteY387" fmla="*/ 1653115 h 1864576"/>
              <a:gd name="connsiteX388" fmla="*/ 762735 w 1656655"/>
              <a:gd name="connsiteY388" fmla="*/ 1556640 h 1864576"/>
              <a:gd name="connsiteX389" fmla="*/ 761570 w 1656655"/>
              <a:gd name="connsiteY389" fmla="*/ 1550011 h 1864576"/>
              <a:gd name="connsiteX390" fmla="*/ 744687 w 1656655"/>
              <a:gd name="connsiteY390" fmla="*/ 1539683 h 1864576"/>
              <a:gd name="connsiteX391" fmla="*/ 625533 w 1656655"/>
              <a:gd name="connsiteY391" fmla="*/ 1757190 h 1864576"/>
              <a:gd name="connsiteX392" fmla="*/ 802128 w 1656655"/>
              <a:gd name="connsiteY392" fmla="*/ 1467180 h 1864576"/>
              <a:gd name="connsiteX393" fmla="*/ 788352 w 1656655"/>
              <a:gd name="connsiteY393" fmla="*/ 1446328 h 1864576"/>
              <a:gd name="connsiteX394" fmla="*/ 770887 w 1656655"/>
              <a:gd name="connsiteY394" fmla="*/ 1408715 h 1864576"/>
              <a:gd name="connsiteX395" fmla="*/ 758467 w 1656655"/>
              <a:gd name="connsiteY395" fmla="*/ 1373047 h 1864576"/>
              <a:gd name="connsiteX396" fmla="*/ 741971 w 1656655"/>
              <a:gd name="connsiteY396" fmla="*/ 1368760 h 1864576"/>
              <a:gd name="connsiteX397" fmla="*/ 761183 w 1656655"/>
              <a:gd name="connsiteY397" fmla="*/ 1438141 h 1864576"/>
              <a:gd name="connsiteX398" fmla="*/ 816490 w 1656655"/>
              <a:gd name="connsiteY398" fmla="*/ 1492128 h 1864576"/>
              <a:gd name="connsiteX399" fmla="*/ 823087 w 1656655"/>
              <a:gd name="connsiteY399" fmla="*/ 1483750 h 1864576"/>
              <a:gd name="connsiteX400" fmla="*/ 814548 w 1656655"/>
              <a:gd name="connsiteY400" fmla="*/ 1380455 h 1864576"/>
              <a:gd name="connsiteX401" fmla="*/ 771274 w 1656655"/>
              <a:gd name="connsiteY401" fmla="*/ 1375580 h 1864576"/>
              <a:gd name="connsiteX402" fmla="*/ 802128 w 1656655"/>
              <a:gd name="connsiteY402" fmla="*/ 1467180 h 1864576"/>
              <a:gd name="connsiteX403" fmla="*/ 691513 w 1656655"/>
              <a:gd name="connsiteY403" fmla="*/ 1377334 h 1864576"/>
              <a:gd name="connsiteX404" fmla="*/ 646879 w 1656655"/>
              <a:gd name="connsiteY404" fmla="*/ 1397020 h 1864576"/>
              <a:gd name="connsiteX405" fmla="*/ 637371 w 1656655"/>
              <a:gd name="connsiteY405" fmla="*/ 1461727 h 1864576"/>
              <a:gd name="connsiteX406" fmla="*/ 637371 w 1656655"/>
              <a:gd name="connsiteY406" fmla="*/ 1393899 h 1864576"/>
              <a:gd name="connsiteX407" fmla="*/ 620875 w 1656655"/>
              <a:gd name="connsiteY407" fmla="*/ 1372655 h 1864576"/>
              <a:gd name="connsiteX408" fmla="*/ 609815 w 1656655"/>
              <a:gd name="connsiteY408" fmla="*/ 1374997 h 1864576"/>
              <a:gd name="connsiteX409" fmla="*/ 613696 w 1656655"/>
              <a:gd name="connsiteY409" fmla="*/ 1411248 h 1864576"/>
              <a:gd name="connsiteX410" fmla="*/ 618354 w 1656655"/>
              <a:gd name="connsiteY410" fmla="*/ 1445157 h 1864576"/>
              <a:gd name="connsiteX411" fmla="*/ 629414 w 1656655"/>
              <a:gd name="connsiteY411" fmla="*/ 1461335 h 1864576"/>
              <a:gd name="connsiteX412" fmla="*/ 644359 w 1656655"/>
              <a:gd name="connsiteY412" fmla="*/ 1461918 h 1864576"/>
              <a:gd name="connsiteX413" fmla="*/ 672883 w 1656655"/>
              <a:gd name="connsiteY413" fmla="*/ 1430542 h 1864576"/>
              <a:gd name="connsiteX414" fmla="*/ 691513 w 1656655"/>
              <a:gd name="connsiteY414" fmla="*/ 1377334 h 1864576"/>
              <a:gd name="connsiteX415" fmla="*/ 966890 w 1656655"/>
              <a:gd name="connsiteY415" fmla="*/ 1417676 h 1864576"/>
              <a:gd name="connsiteX416" fmla="*/ 971157 w 1656655"/>
              <a:gd name="connsiteY416" fmla="*/ 1431517 h 1864576"/>
              <a:gd name="connsiteX417" fmla="*/ 1090506 w 1656655"/>
              <a:gd name="connsiteY417" fmla="*/ 1721521 h 1864576"/>
              <a:gd name="connsiteX418" fmla="*/ 981830 w 1656655"/>
              <a:gd name="connsiteY418" fmla="*/ 1444574 h 1864576"/>
              <a:gd name="connsiteX419" fmla="*/ 987267 w 1656655"/>
              <a:gd name="connsiteY419" fmla="*/ 1451007 h 1864576"/>
              <a:gd name="connsiteX420" fmla="*/ 990565 w 1656655"/>
              <a:gd name="connsiteY420" fmla="*/ 1461139 h 1864576"/>
              <a:gd name="connsiteX421" fmla="*/ 1081771 w 1656655"/>
              <a:gd name="connsiteY421" fmla="*/ 1691899 h 1864576"/>
              <a:gd name="connsiteX422" fmla="*/ 1116897 w 1656655"/>
              <a:gd name="connsiteY422" fmla="*/ 1734387 h 1864576"/>
              <a:gd name="connsiteX423" fmla="*/ 1111466 w 1656655"/>
              <a:gd name="connsiteY423" fmla="*/ 1742569 h 1864576"/>
              <a:gd name="connsiteX424" fmla="*/ 965725 w 1656655"/>
              <a:gd name="connsiteY424" fmla="*/ 1598736 h 1864576"/>
              <a:gd name="connsiteX425" fmla="*/ 945152 w 1656655"/>
              <a:gd name="connsiteY425" fmla="*/ 1585679 h 1864576"/>
              <a:gd name="connsiteX426" fmla="*/ 929048 w 1656655"/>
              <a:gd name="connsiteY426" fmla="*/ 1533250 h 1864576"/>
              <a:gd name="connsiteX427" fmla="*/ 938169 w 1656655"/>
              <a:gd name="connsiteY427" fmla="*/ 1510643 h 1864576"/>
              <a:gd name="connsiteX428" fmla="*/ 966890 w 1656655"/>
              <a:gd name="connsiteY428" fmla="*/ 1417676 h 1864576"/>
              <a:gd name="connsiteX429" fmla="*/ 971543 w 1656655"/>
              <a:gd name="connsiteY429" fmla="*/ 1796557 h 1864576"/>
              <a:gd name="connsiteX430" fmla="*/ 875874 w 1656655"/>
              <a:gd name="connsiteY430" fmla="*/ 1542025 h 1864576"/>
              <a:gd name="connsiteX431" fmla="*/ 883635 w 1656655"/>
              <a:gd name="connsiteY431" fmla="*/ 1554690 h 1864576"/>
              <a:gd name="connsiteX432" fmla="*/ 920508 w 1656655"/>
              <a:gd name="connsiteY432" fmla="*/ 1655452 h 1864576"/>
              <a:gd name="connsiteX433" fmla="*/ 936031 w 1656655"/>
              <a:gd name="connsiteY433" fmla="*/ 1660322 h 1864576"/>
              <a:gd name="connsiteX434" fmla="*/ 968245 w 1656655"/>
              <a:gd name="connsiteY434" fmla="*/ 1740036 h 1864576"/>
              <a:gd name="connsiteX435" fmla="*/ 984159 w 1656655"/>
              <a:gd name="connsiteY435" fmla="*/ 1794024 h 1864576"/>
              <a:gd name="connsiteX436" fmla="*/ 974264 w 1656655"/>
              <a:gd name="connsiteY436" fmla="*/ 1804744 h 1864576"/>
              <a:gd name="connsiteX437" fmla="*/ 868499 w 1656655"/>
              <a:gd name="connsiteY437" fmla="*/ 1686441 h 1864576"/>
              <a:gd name="connsiteX438" fmla="*/ 866948 w 1656655"/>
              <a:gd name="connsiteY438" fmla="*/ 1672213 h 1864576"/>
              <a:gd name="connsiteX439" fmla="*/ 847736 w 1656655"/>
              <a:gd name="connsiteY439" fmla="*/ 1661493 h 1864576"/>
              <a:gd name="connsiteX440" fmla="*/ 833956 w 1656655"/>
              <a:gd name="connsiteY440" fmla="*/ 1585483 h 1864576"/>
              <a:gd name="connsiteX441" fmla="*/ 865392 w 1656655"/>
              <a:gd name="connsiteY441" fmla="*/ 1561902 h 1864576"/>
              <a:gd name="connsiteX442" fmla="*/ 971543 w 1656655"/>
              <a:gd name="connsiteY442" fmla="*/ 1796557 h 1864576"/>
              <a:gd name="connsiteX443" fmla="*/ 1030345 w 1656655"/>
              <a:gd name="connsiteY443" fmla="*/ 1757190 h 1864576"/>
              <a:gd name="connsiteX444" fmla="*/ 940107 w 1656655"/>
              <a:gd name="connsiteY444" fmla="*/ 1592499 h 1864576"/>
              <a:gd name="connsiteX445" fmla="*/ 956217 w 1656655"/>
              <a:gd name="connsiteY445" fmla="*/ 1602244 h 1864576"/>
              <a:gd name="connsiteX446" fmla="*/ 960288 w 1656655"/>
              <a:gd name="connsiteY446" fmla="*/ 1607506 h 1864576"/>
              <a:gd name="connsiteX447" fmla="*/ 1025882 w 1656655"/>
              <a:gd name="connsiteY447" fmla="*/ 1713530 h 1864576"/>
              <a:gd name="connsiteX448" fmla="*/ 1033452 w 1656655"/>
              <a:gd name="connsiteY448" fmla="*/ 1724054 h 1864576"/>
              <a:gd name="connsiteX449" fmla="*/ 1044512 w 1656655"/>
              <a:gd name="connsiteY449" fmla="*/ 1767518 h 1864576"/>
              <a:gd name="connsiteX450" fmla="*/ 1034617 w 1656655"/>
              <a:gd name="connsiteY450" fmla="*/ 1773755 h 1864576"/>
              <a:gd name="connsiteX451" fmla="*/ 944184 w 1656655"/>
              <a:gd name="connsiteY451" fmla="*/ 1667343 h 1864576"/>
              <a:gd name="connsiteX452" fmla="*/ 944766 w 1656655"/>
              <a:gd name="connsiteY452" fmla="*/ 1657598 h 1864576"/>
              <a:gd name="connsiteX453" fmla="*/ 943797 w 1656655"/>
              <a:gd name="connsiteY453" fmla="*/ 1652919 h 1864576"/>
              <a:gd name="connsiteX454" fmla="*/ 933315 w 1656655"/>
              <a:gd name="connsiteY454" fmla="*/ 1653115 h 1864576"/>
              <a:gd name="connsiteX455" fmla="*/ 893143 w 1656655"/>
              <a:gd name="connsiteY455" fmla="*/ 1556640 h 1864576"/>
              <a:gd name="connsiteX456" fmla="*/ 894308 w 1656655"/>
              <a:gd name="connsiteY456" fmla="*/ 1550011 h 1864576"/>
              <a:gd name="connsiteX457" fmla="*/ 911191 w 1656655"/>
              <a:gd name="connsiteY457" fmla="*/ 1539683 h 1864576"/>
              <a:gd name="connsiteX458" fmla="*/ 1030345 w 1656655"/>
              <a:gd name="connsiteY458" fmla="*/ 1757190 h 1864576"/>
              <a:gd name="connsiteX459" fmla="*/ 853946 w 1656655"/>
              <a:gd name="connsiteY459" fmla="*/ 1467180 h 1864576"/>
              <a:gd name="connsiteX460" fmla="*/ 867721 w 1656655"/>
              <a:gd name="connsiteY460" fmla="*/ 1446328 h 1864576"/>
              <a:gd name="connsiteX461" fmla="*/ 885186 w 1656655"/>
              <a:gd name="connsiteY461" fmla="*/ 1408715 h 1864576"/>
              <a:gd name="connsiteX462" fmla="*/ 897606 w 1656655"/>
              <a:gd name="connsiteY462" fmla="*/ 1373047 h 1864576"/>
              <a:gd name="connsiteX463" fmla="*/ 914103 w 1656655"/>
              <a:gd name="connsiteY463" fmla="*/ 1368760 h 1864576"/>
              <a:gd name="connsiteX464" fmla="*/ 894890 w 1656655"/>
              <a:gd name="connsiteY464" fmla="*/ 1438141 h 1864576"/>
              <a:gd name="connsiteX465" fmla="*/ 839583 w 1656655"/>
              <a:gd name="connsiteY465" fmla="*/ 1492128 h 1864576"/>
              <a:gd name="connsiteX466" fmla="*/ 832987 w 1656655"/>
              <a:gd name="connsiteY466" fmla="*/ 1483750 h 1864576"/>
              <a:gd name="connsiteX467" fmla="*/ 841526 w 1656655"/>
              <a:gd name="connsiteY467" fmla="*/ 1380455 h 1864576"/>
              <a:gd name="connsiteX468" fmla="*/ 884800 w 1656655"/>
              <a:gd name="connsiteY468" fmla="*/ 1375580 h 1864576"/>
              <a:gd name="connsiteX469" fmla="*/ 853946 w 1656655"/>
              <a:gd name="connsiteY469" fmla="*/ 1467180 h 1864576"/>
              <a:gd name="connsiteX470" fmla="*/ 964560 w 1656655"/>
              <a:gd name="connsiteY470" fmla="*/ 1377334 h 1864576"/>
              <a:gd name="connsiteX471" fmla="*/ 1009195 w 1656655"/>
              <a:gd name="connsiteY471" fmla="*/ 1397020 h 1864576"/>
              <a:gd name="connsiteX472" fmla="*/ 1018703 w 1656655"/>
              <a:gd name="connsiteY472" fmla="*/ 1461727 h 1864576"/>
              <a:gd name="connsiteX473" fmla="*/ 1018703 w 1656655"/>
              <a:gd name="connsiteY473" fmla="*/ 1393899 h 1864576"/>
              <a:gd name="connsiteX474" fmla="*/ 1035199 w 1656655"/>
              <a:gd name="connsiteY474" fmla="*/ 1372655 h 1864576"/>
              <a:gd name="connsiteX475" fmla="*/ 1046259 w 1656655"/>
              <a:gd name="connsiteY475" fmla="*/ 1374997 h 1864576"/>
              <a:gd name="connsiteX476" fmla="*/ 1042378 w 1656655"/>
              <a:gd name="connsiteY476" fmla="*/ 1411248 h 1864576"/>
              <a:gd name="connsiteX477" fmla="*/ 1037719 w 1656655"/>
              <a:gd name="connsiteY477" fmla="*/ 1445157 h 1864576"/>
              <a:gd name="connsiteX478" fmla="*/ 1026660 w 1656655"/>
              <a:gd name="connsiteY478" fmla="*/ 1461335 h 1864576"/>
              <a:gd name="connsiteX479" fmla="*/ 1011715 w 1656655"/>
              <a:gd name="connsiteY479" fmla="*/ 1461918 h 1864576"/>
              <a:gd name="connsiteX480" fmla="*/ 983190 w 1656655"/>
              <a:gd name="connsiteY480" fmla="*/ 1430542 h 1864576"/>
              <a:gd name="connsiteX481" fmla="*/ 964560 w 1656655"/>
              <a:gd name="connsiteY481" fmla="*/ 1377334 h 1864576"/>
              <a:gd name="connsiteX482" fmla="*/ 1066636 w 1656655"/>
              <a:gd name="connsiteY482" fmla="*/ 857348 h 1864576"/>
              <a:gd name="connsiteX483" fmla="*/ 1090893 w 1656655"/>
              <a:gd name="connsiteY483" fmla="*/ 855011 h 1864576"/>
              <a:gd name="connsiteX484" fmla="*/ 1109909 w 1656655"/>
              <a:gd name="connsiteY484" fmla="*/ 897499 h 1864576"/>
              <a:gd name="connsiteX485" fmla="*/ 1113790 w 1656655"/>
              <a:gd name="connsiteY485" fmla="*/ 930630 h 1864576"/>
              <a:gd name="connsiteX486" fmla="*/ 1066636 w 1656655"/>
              <a:gd name="connsiteY486" fmla="*/ 857348 h 1864576"/>
              <a:gd name="connsiteX487" fmla="*/ 1236633 w 1656655"/>
              <a:gd name="connsiteY487" fmla="*/ 920498 h 1864576"/>
              <a:gd name="connsiteX488" fmla="*/ 1203059 w 1656655"/>
              <a:gd name="connsiteY488" fmla="*/ 901399 h 1864576"/>
              <a:gd name="connsiteX489" fmla="*/ 1187341 w 1656655"/>
              <a:gd name="connsiteY489" fmla="*/ 884050 h 1864576"/>
              <a:gd name="connsiteX490" fmla="*/ 1166190 w 1656655"/>
              <a:gd name="connsiteY490" fmla="*/ 857348 h 1864576"/>
              <a:gd name="connsiteX491" fmla="*/ 1144845 w 1656655"/>
              <a:gd name="connsiteY491" fmla="*/ 840200 h 1864576"/>
              <a:gd name="connsiteX492" fmla="*/ 1157265 w 1656655"/>
              <a:gd name="connsiteY492" fmla="*/ 852282 h 1864576"/>
              <a:gd name="connsiteX493" fmla="*/ 1176281 w 1656655"/>
              <a:gd name="connsiteY493" fmla="*/ 881909 h 1864576"/>
              <a:gd name="connsiteX494" fmla="*/ 1178028 w 1656655"/>
              <a:gd name="connsiteY494" fmla="*/ 916989 h 1864576"/>
              <a:gd name="connsiteX495" fmla="*/ 1165995 w 1656655"/>
              <a:gd name="connsiteY495" fmla="*/ 922448 h 1864576"/>
              <a:gd name="connsiteX496" fmla="*/ 1127766 w 1656655"/>
              <a:gd name="connsiteY496" fmla="*/ 906073 h 1864576"/>
              <a:gd name="connsiteX497" fmla="*/ 1098463 w 1656655"/>
              <a:gd name="connsiteY497" fmla="*/ 852674 h 1864576"/>
              <a:gd name="connsiteX498" fmla="*/ 1146200 w 1656655"/>
              <a:gd name="connsiteY498" fmla="*/ 834350 h 1864576"/>
              <a:gd name="connsiteX499" fmla="*/ 1177636 w 1656655"/>
              <a:gd name="connsiteY499" fmla="*/ 799662 h 1864576"/>
              <a:gd name="connsiteX500" fmla="*/ 1227316 w 1656655"/>
              <a:gd name="connsiteY500" fmla="*/ 787188 h 1864576"/>
              <a:gd name="connsiteX501" fmla="*/ 1283788 w 1656655"/>
              <a:gd name="connsiteY501" fmla="*/ 828309 h 1864576"/>
              <a:gd name="connsiteX502" fmla="*/ 1296404 w 1656655"/>
              <a:gd name="connsiteY502" fmla="*/ 868460 h 1864576"/>
              <a:gd name="connsiteX503" fmla="*/ 1238571 w 1656655"/>
              <a:gd name="connsiteY503" fmla="*/ 858715 h 1864576"/>
              <a:gd name="connsiteX504" fmla="*/ 1223827 w 1656655"/>
              <a:gd name="connsiteY504" fmla="*/ 840396 h 1864576"/>
              <a:gd name="connsiteX505" fmla="*/ 1184238 w 1656655"/>
              <a:gd name="connsiteY505" fmla="*/ 802974 h 1864576"/>
              <a:gd name="connsiteX506" fmla="*/ 1226543 w 1656655"/>
              <a:gd name="connsiteY506" fmla="*/ 853257 h 1864576"/>
              <a:gd name="connsiteX507" fmla="*/ 1236633 w 1656655"/>
              <a:gd name="connsiteY507" fmla="*/ 920498 h 1864576"/>
              <a:gd name="connsiteX508" fmla="*/ 1230037 w 1656655"/>
              <a:gd name="connsiteY508" fmla="*/ 702407 h 1864576"/>
              <a:gd name="connsiteX509" fmla="*/ 1236438 w 1656655"/>
              <a:gd name="connsiteY509" fmla="*/ 678630 h 1864576"/>
              <a:gd name="connsiteX510" fmla="*/ 1262056 w 1656655"/>
              <a:gd name="connsiteY510" fmla="*/ 645500 h 1864576"/>
              <a:gd name="connsiteX511" fmla="*/ 1295626 w 1656655"/>
              <a:gd name="connsiteY511" fmla="*/ 631659 h 1864576"/>
              <a:gd name="connsiteX512" fmla="*/ 1320470 w 1656655"/>
              <a:gd name="connsiteY512" fmla="*/ 623472 h 1864576"/>
              <a:gd name="connsiteX513" fmla="*/ 1326871 w 1656655"/>
              <a:gd name="connsiteY513" fmla="*/ 626789 h 1864576"/>
              <a:gd name="connsiteX514" fmla="*/ 1300480 w 1656655"/>
              <a:gd name="connsiteY514" fmla="*/ 690908 h 1864576"/>
              <a:gd name="connsiteX515" fmla="*/ 1237602 w 1656655"/>
              <a:gd name="connsiteY515" fmla="*/ 736513 h 1864576"/>
              <a:gd name="connsiteX516" fmla="*/ 1244395 w 1656655"/>
              <a:gd name="connsiteY516" fmla="*/ 734372 h 1864576"/>
              <a:gd name="connsiteX517" fmla="*/ 1343172 w 1656655"/>
              <a:gd name="connsiteY517" fmla="*/ 705332 h 1864576"/>
              <a:gd name="connsiteX518" fmla="*/ 1344532 w 1656655"/>
              <a:gd name="connsiteY518" fmla="*/ 710398 h 1864576"/>
              <a:gd name="connsiteX519" fmla="*/ 1300093 w 1656655"/>
              <a:gd name="connsiteY519" fmla="*/ 759707 h 1864576"/>
              <a:gd name="connsiteX520" fmla="*/ 1283597 w 1656655"/>
              <a:gd name="connsiteY520" fmla="*/ 758149 h 1864576"/>
              <a:gd name="connsiteX521" fmla="*/ 1230037 w 1656655"/>
              <a:gd name="connsiteY521" fmla="*/ 768090 h 1864576"/>
              <a:gd name="connsiteX522" fmla="*/ 1298733 w 1656655"/>
              <a:gd name="connsiteY522" fmla="*/ 764969 h 1864576"/>
              <a:gd name="connsiteX523" fmla="*/ 1337935 w 1656655"/>
              <a:gd name="connsiteY523" fmla="*/ 788942 h 1864576"/>
              <a:gd name="connsiteX524" fmla="*/ 1289225 w 1656655"/>
              <a:gd name="connsiteY524" fmla="*/ 811744 h 1864576"/>
              <a:gd name="connsiteX525" fmla="*/ 1274089 w 1656655"/>
              <a:gd name="connsiteY525" fmla="*/ 804924 h 1864576"/>
              <a:gd name="connsiteX526" fmla="*/ 1257010 w 1656655"/>
              <a:gd name="connsiteY526" fmla="*/ 792058 h 1864576"/>
              <a:gd name="connsiteX527" fmla="*/ 1247502 w 1656655"/>
              <a:gd name="connsiteY527" fmla="*/ 786605 h 1864576"/>
              <a:gd name="connsiteX528" fmla="*/ 1307659 w 1656655"/>
              <a:gd name="connsiteY528" fmla="*/ 794787 h 1864576"/>
              <a:gd name="connsiteX529" fmla="*/ 1312318 w 1656655"/>
              <a:gd name="connsiteY529" fmla="*/ 789334 h 1864576"/>
              <a:gd name="connsiteX530" fmla="*/ 1274089 w 1656655"/>
              <a:gd name="connsiteY530" fmla="*/ 783484 h 1864576"/>
              <a:gd name="connsiteX531" fmla="*/ 1244590 w 1656655"/>
              <a:gd name="connsiteY531" fmla="*/ 785630 h 1864576"/>
              <a:gd name="connsiteX532" fmla="*/ 1219941 w 1656655"/>
              <a:gd name="connsiteY532" fmla="*/ 777247 h 1864576"/>
              <a:gd name="connsiteX533" fmla="*/ 1230228 w 1656655"/>
              <a:gd name="connsiteY533" fmla="*/ 725210 h 1864576"/>
              <a:gd name="connsiteX534" fmla="*/ 1197431 w 1656655"/>
              <a:gd name="connsiteY534" fmla="*/ 698507 h 1864576"/>
              <a:gd name="connsiteX535" fmla="*/ 1198209 w 1656655"/>
              <a:gd name="connsiteY535" fmla="*/ 644133 h 1864576"/>
              <a:gd name="connsiteX536" fmla="*/ 1271950 w 1656655"/>
              <a:gd name="connsiteY536" fmla="*/ 535968 h 1864576"/>
              <a:gd name="connsiteX537" fmla="*/ 1280490 w 1656655"/>
              <a:gd name="connsiteY537" fmla="*/ 555649 h 1864576"/>
              <a:gd name="connsiteX538" fmla="*/ 1284370 w 1656655"/>
              <a:gd name="connsiteY538" fmla="*/ 585472 h 1864576"/>
              <a:gd name="connsiteX539" fmla="*/ 1278160 w 1656655"/>
              <a:gd name="connsiteY539" fmla="*/ 622502 h 1864576"/>
              <a:gd name="connsiteX540" fmla="*/ 1267488 w 1656655"/>
              <a:gd name="connsiteY540" fmla="*/ 633026 h 1864576"/>
              <a:gd name="connsiteX541" fmla="*/ 1232944 w 1656655"/>
              <a:gd name="connsiteY541" fmla="*/ 673951 h 1864576"/>
              <a:gd name="connsiteX542" fmla="*/ 1230037 w 1656655"/>
              <a:gd name="connsiteY542" fmla="*/ 702407 h 1864576"/>
              <a:gd name="connsiteX543" fmla="*/ 1417887 w 1656655"/>
              <a:gd name="connsiteY543" fmla="*/ 647058 h 1864576"/>
              <a:gd name="connsiteX544" fmla="*/ 1352097 w 1656655"/>
              <a:gd name="connsiteY544" fmla="*/ 700849 h 1864576"/>
              <a:gd name="connsiteX545" fmla="*/ 1301258 w 1656655"/>
              <a:gd name="connsiteY545" fmla="*/ 699678 h 1864576"/>
              <a:gd name="connsiteX546" fmla="*/ 1348995 w 1656655"/>
              <a:gd name="connsiteY546" fmla="*/ 663623 h 1864576"/>
              <a:gd name="connsiteX547" fmla="*/ 1378102 w 1656655"/>
              <a:gd name="connsiteY547" fmla="*/ 633026 h 1864576"/>
              <a:gd name="connsiteX548" fmla="*/ 1432054 w 1656655"/>
              <a:gd name="connsiteY548" fmla="*/ 627176 h 1864576"/>
              <a:gd name="connsiteX549" fmla="*/ 1410316 w 1656655"/>
              <a:gd name="connsiteY549" fmla="*/ 684284 h 1864576"/>
              <a:gd name="connsiteX550" fmla="*/ 1337935 w 1656655"/>
              <a:gd name="connsiteY550" fmla="*/ 744700 h 1864576"/>
              <a:gd name="connsiteX551" fmla="*/ 1351711 w 1656655"/>
              <a:gd name="connsiteY551" fmla="*/ 713514 h 1864576"/>
              <a:gd name="connsiteX552" fmla="*/ 1362966 w 1656655"/>
              <a:gd name="connsiteY552" fmla="*/ 703769 h 1864576"/>
              <a:gd name="connsiteX553" fmla="*/ 1368985 w 1656655"/>
              <a:gd name="connsiteY553" fmla="*/ 698703 h 1864576"/>
              <a:gd name="connsiteX554" fmla="*/ 1417887 w 1656655"/>
              <a:gd name="connsiteY554" fmla="*/ 647058 h 1864576"/>
              <a:gd name="connsiteX555" fmla="*/ 1427395 w 1656655"/>
              <a:gd name="connsiteY555" fmla="*/ 733593 h 1864576"/>
              <a:gd name="connsiteX556" fmla="*/ 1342589 w 1656655"/>
              <a:gd name="connsiteY556" fmla="*/ 780172 h 1864576"/>
              <a:gd name="connsiteX557" fmla="*/ 1318332 w 1656655"/>
              <a:gd name="connsiteY557" fmla="*/ 764386 h 1864576"/>
              <a:gd name="connsiteX558" fmla="*/ 1356174 w 1656655"/>
              <a:gd name="connsiteY558" fmla="*/ 742363 h 1864576"/>
              <a:gd name="connsiteX559" fmla="*/ 1386641 w 1656655"/>
              <a:gd name="connsiteY559" fmla="*/ 722677 h 1864576"/>
              <a:gd name="connsiteX560" fmla="*/ 1442340 w 1656655"/>
              <a:gd name="connsiteY560" fmla="*/ 720923 h 1864576"/>
              <a:gd name="connsiteX561" fmla="*/ 1388971 w 1656655"/>
              <a:gd name="connsiteY561" fmla="*/ 781343 h 1864576"/>
              <a:gd name="connsiteX562" fmla="*/ 1334050 w 1656655"/>
              <a:gd name="connsiteY562" fmla="*/ 803753 h 1864576"/>
              <a:gd name="connsiteX563" fmla="*/ 1348799 w 1656655"/>
              <a:gd name="connsiteY563" fmla="*/ 787771 h 1864576"/>
              <a:gd name="connsiteX564" fmla="*/ 1427395 w 1656655"/>
              <a:gd name="connsiteY564" fmla="*/ 733593 h 1864576"/>
              <a:gd name="connsiteX565" fmla="*/ 1289998 w 1656655"/>
              <a:gd name="connsiteY565" fmla="*/ 823439 h 1864576"/>
              <a:gd name="connsiteX566" fmla="*/ 1367238 w 1656655"/>
              <a:gd name="connsiteY566" fmla="*/ 800049 h 1864576"/>
              <a:gd name="connsiteX567" fmla="*/ 1430502 w 1656655"/>
              <a:gd name="connsiteY567" fmla="*/ 813111 h 1864576"/>
              <a:gd name="connsiteX568" fmla="*/ 1433801 w 1656655"/>
              <a:gd name="connsiteY568" fmla="*/ 839421 h 1864576"/>
              <a:gd name="connsiteX569" fmla="*/ 1306494 w 1656655"/>
              <a:gd name="connsiteY569" fmla="*/ 867485 h 1864576"/>
              <a:gd name="connsiteX570" fmla="*/ 1301062 w 1656655"/>
              <a:gd name="connsiteY570" fmla="*/ 844683 h 1864576"/>
              <a:gd name="connsiteX571" fmla="*/ 1428946 w 1656655"/>
              <a:gd name="connsiteY571" fmla="*/ 832792 h 1864576"/>
              <a:gd name="connsiteX572" fmla="*/ 1296404 w 1656655"/>
              <a:gd name="connsiteY572" fmla="*/ 834350 h 1864576"/>
              <a:gd name="connsiteX573" fmla="*/ 1289998 w 1656655"/>
              <a:gd name="connsiteY573" fmla="*/ 823439 h 1864576"/>
              <a:gd name="connsiteX574" fmla="*/ 1243039 w 1656655"/>
              <a:gd name="connsiteY574" fmla="*/ 870018 h 1864576"/>
              <a:gd name="connsiteX575" fmla="*/ 1253712 w 1656655"/>
              <a:gd name="connsiteY575" fmla="*/ 872747 h 1864576"/>
              <a:gd name="connsiteX576" fmla="*/ 1277578 w 1656655"/>
              <a:gd name="connsiteY576" fmla="*/ 876451 h 1864576"/>
              <a:gd name="connsiteX577" fmla="*/ 1294657 w 1656655"/>
              <a:gd name="connsiteY577" fmla="*/ 879959 h 1864576"/>
              <a:gd name="connsiteX578" fmla="*/ 1403137 w 1656655"/>
              <a:gd name="connsiteY578" fmla="*/ 932384 h 1864576"/>
              <a:gd name="connsiteX579" fmla="*/ 1310571 w 1656655"/>
              <a:gd name="connsiteY579" fmla="*/ 875672 h 1864576"/>
              <a:gd name="connsiteX580" fmla="*/ 1351907 w 1656655"/>
              <a:gd name="connsiteY580" fmla="*/ 873722 h 1864576"/>
              <a:gd name="connsiteX581" fmla="*/ 1355983 w 1656655"/>
              <a:gd name="connsiteY581" fmla="*/ 874305 h 1864576"/>
              <a:gd name="connsiteX582" fmla="*/ 1396928 w 1656655"/>
              <a:gd name="connsiteY582" fmla="*/ 903153 h 1864576"/>
              <a:gd name="connsiteX583" fmla="*/ 1409543 w 1656655"/>
              <a:gd name="connsiteY583" fmla="*/ 934334 h 1864576"/>
              <a:gd name="connsiteX584" fmla="*/ 1384312 w 1656655"/>
              <a:gd name="connsiteY584" fmla="*/ 941742 h 1864576"/>
              <a:gd name="connsiteX585" fmla="*/ 1243039 w 1656655"/>
              <a:gd name="connsiteY585" fmla="*/ 870018 h 1864576"/>
              <a:gd name="connsiteX586" fmla="*/ 1248471 w 1656655"/>
              <a:gd name="connsiteY586" fmla="*/ 886583 h 1864576"/>
              <a:gd name="connsiteX587" fmla="*/ 1327453 w 1656655"/>
              <a:gd name="connsiteY587" fmla="*/ 934138 h 1864576"/>
              <a:gd name="connsiteX588" fmla="*/ 1352680 w 1656655"/>
              <a:gd name="connsiteY588" fmla="*/ 992025 h 1864576"/>
              <a:gd name="connsiteX589" fmla="*/ 1340456 w 1656655"/>
              <a:gd name="connsiteY589" fmla="*/ 1006253 h 1864576"/>
              <a:gd name="connsiteX590" fmla="*/ 1224409 w 1656655"/>
              <a:gd name="connsiteY590" fmla="*/ 926539 h 1864576"/>
              <a:gd name="connsiteX591" fmla="*/ 1245946 w 1656655"/>
              <a:gd name="connsiteY591" fmla="*/ 916793 h 1864576"/>
              <a:gd name="connsiteX592" fmla="*/ 1247889 w 1656655"/>
              <a:gd name="connsiteY592" fmla="*/ 906073 h 1864576"/>
              <a:gd name="connsiteX593" fmla="*/ 1335797 w 1656655"/>
              <a:gd name="connsiteY593" fmla="*/ 986371 h 1864576"/>
              <a:gd name="connsiteX594" fmla="*/ 1247889 w 1656655"/>
              <a:gd name="connsiteY594" fmla="*/ 890287 h 1864576"/>
              <a:gd name="connsiteX595" fmla="*/ 1248471 w 1656655"/>
              <a:gd name="connsiteY595" fmla="*/ 886583 h 1864576"/>
              <a:gd name="connsiteX596" fmla="*/ 1273893 w 1656655"/>
              <a:gd name="connsiteY596" fmla="*/ 1053028 h 1864576"/>
              <a:gd name="connsiteX597" fmla="*/ 1249053 w 1656655"/>
              <a:gd name="connsiteY597" fmla="*/ 1055169 h 1864576"/>
              <a:gd name="connsiteX598" fmla="*/ 1158234 w 1656655"/>
              <a:gd name="connsiteY598" fmla="*/ 929851 h 1864576"/>
              <a:gd name="connsiteX599" fmla="*/ 1184820 w 1656655"/>
              <a:gd name="connsiteY599" fmla="*/ 923613 h 1864576"/>
              <a:gd name="connsiteX600" fmla="*/ 1263220 w 1656655"/>
              <a:gd name="connsiteY600" fmla="*/ 1049711 h 1864576"/>
              <a:gd name="connsiteX601" fmla="*/ 1188701 w 1656655"/>
              <a:gd name="connsiteY601" fmla="*/ 908606 h 1864576"/>
              <a:gd name="connsiteX602" fmla="*/ 1188701 w 1656655"/>
              <a:gd name="connsiteY602" fmla="*/ 901399 h 1864576"/>
              <a:gd name="connsiteX603" fmla="*/ 1213154 w 1656655"/>
              <a:gd name="connsiteY603" fmla="*/ 928685 h 1864576"/>
              <a:gd name="connsiteX604" fmla="*/ 1254099 w 1656655"/>
              <a:gd name="connsiteY604" fmla="*/ 968635 h 1864576"/>
              <a:gd name="connsiteX605" fmla="*/ 1273893 w 1656655"/>
              <a:gd name="connsiteY605" fmla="*/ 1053028 h 1864576"/>
              <a:gd name="connsiteX606" fmla="*/ 1127957 w 1656655"/>
              <a:gd name="connsiteY606" fmla="*/ 967273 h 1864576"/>
              <a:gd name="connsiteX607" fmla="*/ 1180940 w 1656655"/>
              <a:gd name="connsiteY607" fmla="*/ 1060823 h 1864576"/>
              <a:gd name="connsiteX608" fmla="*/ 1123690 w 1656655"/>
              <a:gd name="connsiteY608" fmla="*/ 932776 h 1864576"/>
              <a:gd name="connsiteX609" fmla="*/ 1124468 w 1656655"/>
              <a:gd name="connsiteY609" fmla="*/ 915235 h 1864576"/>
              <a:gd name="connsiteX610" fmla="*/ 1143680 w 1656655"/>
              <a:gd name="connsiteY610" fmla="*/ 925956 h 1864576"/>
              <a:gd name="connsiteX611" fmla="*/ 1186567 w 1656655"/>
              <a:gd name="connsiteY611" fmla="*/ 1011123 h 1864576"/>
              <a:gd name="connsiteX612" fmla="*/ 1190639 w 1656655"/>
              <a:gd name="connsiteY612" fmla="*/ 1073297 h 1864576"/>
              <a:gd name="connsiteX613" fmla="*/ 1177250 w 1656655"/>
              <a:gd name="connsiteY613" fmla="*/ 1073488 h 1864576"/>
              <a:gd name="connsiteX614" fmla="*/ 1141933 w 1656655"/>
              <a:gd name="connsiteY614" fmla="*/ 1039775 h 1864576"/>
              <a:gd name="connsiteX615" fmla="*/ 1127957 w 1656655"/>
              <a:gd name="connsiteY615" fmla="*/ 967273 h 1864576"/>
              <a:gd name="connsiteX616" fmla="*/ 1435156 w 1656655"/>
              <a:gd name="connsiteY616" fmla="*/ 1003132 h 1864576"/>
              <a:gd name="connsiteX617" fmla="*/ 1411094 w 1656655"/>
              <a:gd name="connsiteY617" fmla="*/ 998066 h 1864576"/>
              <a:gd name="connsiteX618" fmla="*/ 1399839 w 1656655"/>
              <a:gd name="connsiteY618" fmla="*/ 978772 h 1864576"/>
              <a:gd name="connsiteX619" fmla="*/ 1483089 w 1656655"/>
              <a:gd name="connsiteY619" fmla="*/ 967660 h 1864576"/>
              <a:gd name="connsiteX620" fmla="*/ 1544219 w 1656655"/>
              <a:gd name="connsiteY620" fmla="*/ 953628 h 1864576"/>
              <a:gd name="connsiteX621" fmla="*/ 1393629 w 1656655"/>
              <a:gd name="connsiteY621" fmla="*/ 970198 h 1864576"/>
              <a:gd name="connsiteX622" fmla="*/ 1379462 w 1656655"/>
              <a:gd name="connsiteY622" fmla="*/ 950512 h 1864576"/>
              <a:gd name="connsiteX623" fmla="*/ 1411290 w 1656655"/>
              <a:gd name="connsiteY623" fmla="*/ 948758 h 1864576"/>
              <a:gd name="connsiteX624" fmla="*/ 1493571 w 1656655"/>
              <a:gd name="connsiteY624" fmla="*/ 933555 h 1864576"/>
              <a:gd name="connsiteX625" fmla="*/ 1597006 w 1656655"/>
              <a:gd name="connsiteY625" fmla="*/ 920884 h 1864576"/>
              <a:gd name="connsiteX626" fmla="*/ 1597589 w 1656655"/>
              <a:gd name="connsiteY626" fmla="*/ 934530 h 1864576"/>
              <a:gd name="connsiteX627" fmla="*/ 1435156 w 1656655"/>
              <a:gd name="connsiteY627" fmla="*/ 1003132 h 1864576"/>
              <a:gd name="connsiteX628" fmla="*/ 1341425 w 1656655"/>
              <a:gd name="connsiteY628" fmla="*/ 939988 h 1864576"/>
              <a:gd name="connsiteX629" fmla="*/ 1366656 w 1656655"/>
              <a:gd name="connsiteY629" fmla="*/ 948954 h 1864576"/>
              <a:gd name="connsiteX630" fmla="*/ 1428560 w 1656655"/>
              <a:gd name="connsiteY630" fmla="*/ 1057702 h 1864576"/>
              <a:gd name="connsiteX631" fmla="*/ 1433218 w 1656655"/>
              <a:gd name="connsiteY631" fmla="*/ 1117343 h 1864576"/>
              <a:gd name="connsiteX632" fmla="*/ 1420020 w 1656655"/>
              <a:gd name="connsiteY632" fmla="*/ 1125917 h 1864576"/>
              <a:gd name="connsiteX633" fmla="*/ 1370150 w 1656655"/>
              <a:gd name="connsiteY633" fmla="*/ 1086550 h 1864576"/>
              <a:gd name="connsiteX634" fmla="*/ 1368207 w 1656655"/>
              <a:gd name="connsiteY634" fmla="*/ 1082263 h 1864576"/>
              <a:gd name="connsiteX635" fmla="*/ 1346861 w 1656655"/>
              <a:gd name="connsiteY635" fmla="*/ 1013465 h 1864576"/>
              <a:gd name="connsiteX636" fmla="*/ 1357339 w 1656655"/>
              <a:gd name="connsiteY636" fmla="*/ 1003911 h 1864576"/>
              <a:gd name="connsiteX637" fmla="*/ 1361801 w 1656655"/>
              <a:gd name="connsiteY637" fmla="*/ 1010540 h 1864576"/>
              <a:gd name="connsiteX638" fmla="*/ 1415171 w 1656655"/>
              <a:gd name="connsiteY638" fmla="*/ 1097074 h 1864576"/>
              <a:gd name="connsiteX639" fmla="*/ 1422545 w 1656655"/>
              <a:gd name="connsiteY639" fmla="*/ 1111689 h 1864576"/>
              <a:gd name="connsiteX640" fmla="*/ 1400035 w 1656655"/>
              <a:gd name="connsiteY640" fmla="*/ 1056340 h 1864576"/>
              <a:gd name="connsiteX641" fmla="*/ 1365295 w 1656655"/>
              <a:gd name="connsiteY641" fmla="*/ 997483 h 1864576"/>
              <a:gd name="connsiteX642" fmla="*/ 1354623 w 1656655"/>
              <a:gd name="connsiteY642" fmla="*/ 973118 h 1864576"/>
              <a:gd name="connsiteX643" fmla="*/ 1341425 w 1656655"/>
              <a:gd name="connsiteY643" fmla="*/ 939988 h 1864576"/>
              <a:gd name="connsiteX644" fmla="*/ 1283015 w 1656655"/>
              <a:gd name="connsiteY644" fmla="*/ 992221 h 1864576"/>
              <a:gd name="connsiteX645" fmla="*/ 1338709 w 1656655"/>
              <a:gd name="connsiteY645" fmla="*/ 1013465 h 1864576"/>
              <a:gd name="connsiteX646" fmla="*/ 1370732 w 1656655"/>
              <a:gd name="connsiteY646" fmla="*/ 1152032 h 1864576"/>
              <a:gd name="connsiteX647" fmla="*/ 1365682 w 1656655"/>
              <a:gd name="connsiteY647" fmla="*/ 1161777 h 1864576"/>
              <a:gd name="connsiteX648" fmla="*/ 1316976 w 1656655"/>
              <a:gd name="connsiteY648" fmla="*/ 1128255 h 1864576"/>
              <a:gd name="connsiteX649" fmla="*/ 1289416 w 1656655"/>
              <a:gd name="connsiteY649" fmla="*/ 1024376 h 1864576"/>
              <a:gd name="connsiteX650" fmla="*/ 1356174 w 1656655"/>
              <a:gd name="connsiteY650" fmla="*/ 1138588 h 1864576"/>
              <a:gd name="connsiteX651" fmla="*/ 1334050 w 1656655"/>
              <a:gd name="connsiteY651" fmla="*/ 1078946 h 1864576"/>
              <a:gd name="connsiteX652" fmla="*/ 1283015 w 1656655"/>
              <a:gd name="connsiteY652" fmla="*/ 992221 h 1864576"/>
              <a:gd name="connsiteX653" fmla="*/ 1219364 w 1656655"/>
              <a:gd name="connsiteY653" fmla="*/ 1040162 h 1864576"/>
              <a:gd name="connsiteX654" fmla="*/ 1243230 w 1656655"/>
              <a:gd name="connsiteY654" fmla="*/ 1061210 h 1864576"/>
              <a:gd name="connsiteX655" fmla="*/ 1297764 w 1656655"/>
              <a:gd name="connsiteY655" fmla="*/ 1167823 h 1864576"/>
              <a:gd name="connsiteX656" fmla="*/ 1260113 w 1656655"/>
              <a:gd name="connsiteY656" fmla="*/ 1068618 h 1864576"/>
              <a:gd name="connsiteX657" fmla="*/ 1283015 w 1656655"/>
              <a:gd name="connsiteY657" fmla="*/ 1052249 h 1864576"/>
              <a:gd name="connsiteX658" fmla="*/ 1285148 w 1656655"/>
              <a:gd name="connsiteY658" fmla="*/ 1040162 h 1864576"/>
              <a:gd name="connsiteX659" fmla="*/ 1309019 w 1656655"/>
              <a:gd name="connsiteY659" fmla="*/ 1166652 h 1864576"/>
              <a:gd name="connsiteX660" fmla="*/ 1290389 w 1656655"/>
              <a:gd name="connsiteY660" fmla="*/ 1181463 h 1864576"/>
              <a:gd name="connsiteX661" fmla="*/ 1255068 w 1656655"/>
              <a:gd name="connsiteY661" fmla="*/ 1157103 h 1864576"/>
              <a:gd name="connsiteX662" fmla="*/ 1251187 w 1656655"/>
              <a:gd name="connsiteY662" fmla="*/ 1134105 h 1864576"/>
              <a:gd name="connsiteX663" fmla="*/ 1219364 w 1656655"/>
              <a:gd name="connsiteY663" fmla="*/ 1040162 h 1864576"/>
              <a:gd name="connsiteX664" fmla="*/ 1233335 w 1656655"/>
              <a:gd name="connsiteY664" fmla="*/ 1094345 h 1864576"/>
              <a:gd name="connsiteX665" fmla="*/ 1242065 w 1656655"/>
              <a:gd name="connsiteY665" fmla="*/ 1197641 h 1864576"/>
              <a:gd name="connsiteX666" fmla="*/ 1231202 w 1656655"/>
              <a:gd name="connsiteY666" fmla="*/ 1200370 h 1864576"/>
              <a:gd name="connsiteX667" fmla="*/ 1185985 w 1656655"/>
              <a:gd name="connsiteY667" fmla="*/ 1159244 h 1864576"/>
              <a:gd name="connsiteX668" fmla="*/ 1169489 w 1656655"/>
              <a:gd name="connsiteY668" fmla="*/ 1077192 h 1864576"/>
              <a:gd name="connsiteX669" fmla="*/ 1187341 w 1656655"/>
              <a:gd name="connsiteY669" fmla="*/ 1087912 h 1864576"/>
              <a:gd name="connsiteX670" fmla="*/ 1193942 w 1656655"/>
              <a:gd name="connsiteY670" fmla="*/ 1085183 h 1864576"/>
              <a:gd name="connsiteX671" fmla="*/ 1235469 w 1656655"/>
              <a:gd name="connsiteY671" fmla="*/ 1192379 h 1864576"/>
              <a:gd name="connsiteX672" fmla="*/ 1199760 w 1656655"/>
              <a:gd name="connsiteY672" fmla="*/ 1075438 h 1864576"/>
              <a:gd name="connsiteX673" fmla="*/ 1200343 w 1656655"/>
              <a:gd name="connsiteY673" fmla="*/ 1023793 h 1864576"/>
              <a:gd name="connsiteX674" fmla="*/ 1233335 w 1656655"/>
              <a:gd name="connsiteY674" fmla="*/ 1094345 h 1864576"/>
              <a:gd name="connsiteX675" fmla="*/ 1171818 w 1656655"/>
              <a:gd name="connsiteY675" fmla="*/ 1115001 h 1864576"/>
              <a:gd name="connsiteX676" fmla="*/ 1175894 w 1656655"/>
              <a:gd name="connsiteY676" fmla="*/ 1204461 h 1864576"/>
              <a:gd name="connsiteX677" fmla="*/ 1155518 w 1656655"/>
              <a:gd name="connsiteY677" fmla="*/ 1212452 h 1864576"/>
              <a:gd name="connsiteX678" fmla="*/ 1120391 w 1656655"/>
              <a:gd name="connsiteY678" fmla="*/ 1182242 h 1864576"/>
              <a:gd name="connsiteX679" fmla="*/ 1136496 w 1656655"/>
              <a:gd name="connsiteY679" fmla="*/ 1128451 h 1864576"/>
              <a:gd name="connsiteX680" fmla="*/ 1169293 w 1656655"/>
              <a:gd name="connsiteY680" fmla="*/ 1206411 h 1864576"/>
              <a:gd name="connsiteX681" fmla="*/ 1139990 w 1656655"/>
              <a:gd name="connsiteY681" fmla="*/ 1108769 h 1864576"/>
              <a:gd name="connsiteX682" fmla="*/ 1142902 w 1656655"/>
              <a:gd name="connsiteY682" fmla="*/ 1052636 h 1864576"/>
              <a:gd name="connsiteX683" fmla="*/ 1171818 w 1656655"/>
              <a:gd name="connsiteY683" fmla="*/ 1115001 h 1864576"/>
              <a:gd name="connsiteX684" fmla="*/ 1594481 w 1656655"/>
              <a:gd name="connsiteY684" fmla="*/ 740021 h 1864576"/>
              <a:gd name="connsiteX685" fmla="*/ 1450101 w 1656655"/>
              <a:gd name="connsiteY685" fmla="*/ 830651 h 1864576"/>
              <a:gd name="connsiteX686" fmla="*/ 1446221 w 1656655"/>
              <a:gd name="connsiteY686" fmla="*/ 815644 h 1864576"/>
              <a:gd name="connsiteX687" fmla="*/ 1534129 w 1656655"/>
              <a:gd name="connsiteY687" fmla="*/ 736905 h 1864576"/>
              <a:gd name="connsiteX688" fmla="*/ 1572357 w 1656655"/>
              <a:gd name="connsiteY688" fmla="*/ 709815 h 1864576"/>
              <a:gd name="connsiteX689" fmla="*/ 1642414 w 1656655"/>
              <a:gd name="connsiteY689" fmla="*/ 684475 h 1864576"/>
              <a:gd name="connsiteX690" fmla="*/ 1643388 w 1656655"/>
              <a:gd name="connsiteY690" fmla="*/ 692466 h 1864576"/>
              <a:gd name="connsiteX691" fmla="*/ 1508707 w 1656655"/>
              <a:gd name="connsiteY691" fmla="*/ 847603 h 1864576"/>
              <a:gd name="connsiteX692" fmla="*/ 1413620 w 1656655"/>
              <a:gd name="connsiteY692" fmla="*/ 882688 h 1864576"/>
              <a:gd name="connsiteX693" fmla="*/ 1389749 w 1656655"/>
              <a:gd name="connsiteY693" fmla="*/ 885804 h 1864576"/>
              <a:gd name="connsiteX694" fmla="*/ 1375195 w 1656655"/>
              <a:gd name="connsiteY694" fmla="*/ 875280 h 1864576"/>
              <a:gd name="connsiteX695" fmla="*/ 1370150 w 1656655"/>
              <a:gd name="connsiteY695" fmla="*/ 871772 h 1864576"/>
              <a:gd name="connsiteX696" fmla="*/ 1594481 w 1656655"/>
              <a:gd name="connsiteY696" fmla="*/ 740021 h 1864576"/>
              <a:gd name="connsiteX697" fmla="*/ 1561494 w 1656655"/>
              <a:gd name="connsiteY697" fmla="*/ 647058 h 1864576"/>
              <a:gd name="connsiteX698" fmla="*/ 1555670 w 1656655"/>
              <a:gd name="connsiteY698" fmla="*/ 692466 h 1864576"/>
              <a:gd name="connsiteX699" fmla="*/ 1442144 w 1656655"/>
              <a:gd name="connsiteY699" fmla="*/ 809407 h 1864576"/>
              <a:gd name="connsiteX700" fmla="*/ 1435548 w 1656655"/>
              <a:gd name="connsiteY700" fmla="*/ 807261 h 1864576"/>
              <a:gd name="connsiteX701" fmla="*/ 1406049 w 1656655"/>
              <a:gd name="connsiteY701" fmla="*/ 795958 h 1864576"/>
              <a:gd name="connsiteX702" fmla="*/ 1597393 w 1656655"/>
              <a:gd name="connsiteY702" fmla="*/ 524856 h 1864576"/>
              <a:gd name="connsiteX703" fmla="*/ 1404106 w 1656655"/>
              <a:gd name="connsiteY703" fmla="*/ 783097 h 1864576"/>
              <a:gd name="connsiteX704" fmla="*/ 1383147 w 1656655"/>
              <a:gd name="connsiteY704" fmla="*/ 792842 h 1864576"/>
              <a:gd name="connsiteX705" fmla="*/ 1395181 w 1656655"/>
              <a:gd name="connsiteY705" fmla="*/ 785238 h 1864576"/>
              <a:gd name="connsiteX706" fmla="*/ 1461743 w 1656655"/>
              <a:gd name="connsiteY706" fmla="*/ 724431 h 1864576"/>
              <a:gd name="connsiteX707" fmla="*/ 1507351 w 1656655"/>
              <a:gd name="connsiteY707" fmla="*/ 667131 h 1864576"/>
              <a:gd name="connsiteX708" fmla="*/ 1521709 w 1656655"/>
              <a:gd name="connsiteY708" fmla="*/ 596187 h 1864576"/>
              <a:gd name="connsiteX709" fmla="*/ 1522678 w 1656655"/>
              <a:gd name="connsiteY709" fmla="*/ 586251 h 1864576"/>
              <a:gd name="connsiteX710" fmla="*/ 1531026 w 1656655"/>
              <a:gd name="connsiteY710" fmla="*/ 572606 h 1864576"/>
              <a:gd name="connsiteX711" fmla="*/ 1602825 w 1656655"/>
              <a:gd name="connsiteY711" fmla="*/ 491724 h 1864576"/>
              <a:gd name="connsiteX712" fmla="*/ 1614472 w 1656655"/>
              <a:gd name="connsiteY712" fmla="*/ 490165 h 1864576"/>
              <a:gd name="connsiteX713" fmla="*/ 1572940 w 1656655"/>
              <a:gd name="connsiteY713" fmla="*/ 631076 h 1864576"/>
              <a:gd name="connsiteX714" fmla="*/ 1561494 w 1656655"/>
              <a:gd name="connsiteY714" fmla="*/ 647058 h 1864576"/>
              <a:gd name="connsiteX715" fmla="*/ 1581871 w 1656655"/>
              <a:gd name="connsiteY715" fmla="*/ 849553 h 1864576"/>
              <a:gd name="connsiteX716" fmla="*/ 1406632 w 1656655"/>
              <a:gd name="connsiteY716" fmla="*/ 901982 h 1864576"/>
              <a:gd name="connsiteX717" fmla="*/ 1399257 w 1656655"/>
              <a:gd name="connsiteY717" fmla="*/ 893599 h 1864576"/>
              <a:gd name="connsiteX718" fmla="*/ 1528697 w 1656655"/>
              <a:gd name="connsiteY718" fmla="*/ 845658 h 1864576"/>
              <a:gd name="connsiteX719" fmla="*/ 1576629 w 1656655"/>
              <a:gd name="connsiteY719" fmla="*/ 810186 h 1864576"/>
              <a:gd name="connsiteX720" fmla="*/ 1632519 w 1656655"/>
              <a:gd name="connsiteY720" fmla="*/ 810573 h 1864576"/>
              <a:gd name="connsiteX721" fmla="*/ 1633880 w 1656655"/>
              <a:gd name="connsiteY721" fmla="*/ 824414 h 1864576"/>
              <a:gd name="connsiteX722" fmla="*/ 1417304 w 1656655"/>
              <a:gd name="connsiteY722" fmla="*/ 939400 h 1864576"/>
              <a:gd name="connsiteX723" fmla="*/ 1412646 w 1656655"/>
              <a:gd name="connsiteY723" fmla="*/ 910948 h 1864576"/>
              <a:gd name="connsiteX724" fmla="*/ 1581871 w 1656655"/>
              <a:gd name="connsiteY724" fmla="*/ 849553 h 1864576"/>
              <a:gd name="connsiteX725" fmla="*/ 1511232 w 1656655"/>
              <a:gd name="connsiteY725" fmla="*/ 591900 h 1864576"/>
              <a:gd name="connsiteX726" fmla="*/ 1514143 w 1656655"/>
              <a:gd name="connsiteY726" fmla="*/ 634971 h 1864576"/>
              <a:gd name="connsiteX727" fmla="*/ 1450101 w 1656655"/>
              <a:gd name="connsiteY727" fmla="*/ 724235 h 1864576"/>
              <a:gd name="connsiteX728" fmla="*/ 1451652 w 1656655"/>
              <a:gd name="connsiteY728" fmla="*/ 719561 h 1864576"/>
              <a:gd name="connsiteX729" fmla="*/ 1428946 w 1656655"/>
              <a:gd name="connsiteY729" fmla="*/ 708448 h 1864576"/>
              <a:gd name="connsiteX730" fmla="*/ 1516081 w 1656655"/>
              <a:gd name="connsiteY730" fmla="*/ 501274 h 1864576"/>
              <a:gd name="connsiteX731" fmla="*/ 1416918 w 1656655"/>
              <a:gd name="connsiteY731" fmla="*/ 708061 h 1864576"/>
              <a:gd name="connsiteX732" fmla="*/ 1400422 w 1656655"/>
              <a:gd name="connsiteY732" fmla="*/ 709227 h 1864576"/>
              <a:gd name="connsiteX733" fmla="*/ 1404689 w 1656655"/>
              <a:gd name="connsiteY733" fmla="*/ 706111 h 1864576"/>
              <a:gd name="connsiteX734" fmla="*/ 1475719 w 1656655"/>
              <a:gd name="connsiteY734" fmla="*/ 577868 h 1864576"/>
              <a:gd name="connsiteX735" fmla="*/ 1476106 w 1656655"/>
              <a:gd name="connsiteY735" fmla="*/ 520182 h 1864576"/>
              <a:gd name="connsiteX736" fmla="*/ 1499781 w 1656655"/>
              <a:gd name="connsiteY736" fmla="*/ 441246 h 1864576"/>
              <a:gd name="connsiteX737" fmla="*/ 1553341 w 1656655"/>
              <a:gd name="connsiteY737" fmla="*/ 373227 h 1864576"/>
              <a:gd name="connsiteX738" fmla="*/ 1561102 w 1656655"/>
              <a:gd name="connsiteY738" fmla="*/ 368744 h 1864576"/>
              <a:gd name="connsiteX739" fmla="*/ 1555475 w 1656655"/>
              <a:gd name="connsiteY739" fmla="*/ 484123 h 1864576"/>
              <a:gd name="connsiteX740" fmla="*/ 1511232 w 1656655"/>
              <a:gd name="connsiteY740" fmla="*/ 591900 h 1864576"/>
              <a:gd name="connsiteX741" fmla="*/ 859574 w 1656655"/>
              <a:gd name="connsiteY741" fmla="*/ 749183 h 1864576"/>
              <a:gd name="connsiteX742" fmla="*/ 890623 w 1656655"/>
              <a:gd name="connsiteY742" fmla="*/ 728914 h 1864576"/>
              <a:gd name="connsiteX743" fmla="*/ 881306 w 1656655"/>
              <a:gd name="connsiteY743" fmla="*/ 752108 h 1864576"/>
              <a:gd name="connsiteX744" fmla="*/ 859574 w 1656655"/>
              <a:gd name="connsiteY744" fmla="*/ 749183 h 1864576"/>
              <a:gd name="connsiteX745" fmla="*/ 898580 w 1656655"/>
              <a:gd name="connsiteY745" fmla="*/ 736905 h 1864576"/>
              <a:gd name="connsiteX746" fmla="*/ 902461 w 1656655"/>
              <a:gd name="connsiteY746" fmla="*/ 756591 h 1864576"/>
              <a:gd name="connsiteX747" fmla="*/ 886160 w 1656655"/>
              <a:gd name="connsiteY747" fmla="*/ 753083 h 1864576"/>
              <a:gd name="connsiteX748" fmla="*/ 898580 w 1656655"/>
              <a:gd name="connsiteY748" fmla="*/ 736905 h 1864576"/>
              <a:gd name="connsiteX749" fmla="*/ 935448 w 1656655"/>
              <a:gd name="connsiteY749" fmla="*/ 730472 h 1864576"/>
              <a:gd name="connsiteX750" fmla="*/ 966112 w 1656655"/>
              <a:gd name="connsiteY750" fmla="*/ 667523 h 1864576"/>
              <a:gd name="connsiteX751" fmla="*/ 973486 w 1656655"/>
              <a:gd name="connsiteY751" fmla="*/ 696949 h 1864576"/>
              <a:gd name="connsiteX752" fmla="*/ 963004 w 1656655"/>
              <a:gd name="connsiteY752" fmla="*/ 722873 h 1864576"/>
              <a:gd name="connsiteX753" fmla="*/ 956799 w 1656655"/>
              <a:gd name="connsiteY753" fmla="*/ 734759 h 1864576"/>
              <a:gd name="connsiteX754" fmla="*/ 950007 w 1656655"/>
              <a:gd name="connsiteY754" fmla="*/ 746650 h 1864576"/>
              <a:gd name="connsiteX755" fmla="*/ 946317 w 1656655"/>
              <a:gd name="connsiteY755" fmla="*/ 751520 h 1864576"/>
              <a:gd name="connsiteX756" fmla="*/ 933119 w 1656655"/>
              <a:gd name="connsiteY756" fmla="*/ 765552 h 1864576"/>
              <a:gd name="connsiteX757" fmla="*/ 912356 w 1656655"/>
              <a:gd name="connsiteY757" fmla="*/ 758928 h 1864576"/>
              <a:gd name="connsiteX758" fmla="*/ 911191 w 1656655"/>
              <a:gd name="connsiteY758" fmla="*/ 697341 h 1864576"/>
              <a:gd name="connsiteX759" fmla="*/ 914298 w 1656655"/>
              <a:gd name="connsiteY759" fmla="*/ 692662 h 1864576"/>
              <a:gd name="connsiteX760" fmla="*/ 951945 w 1656655"/>
              <a:gd name="connsiteY760" fmla="*/ 656411 h 1864576"/>
              <a:gd name="connsiteX761" fmla="*/ 935448 w 1656655"/>
              <a:gd name="connsiteY761" fmla="*/ 730472 h 1864576"/>
              <a:gd name="connsiteX762" fmla="*/ 989591 w 1656655"/>
              <a:gd name="connsiteY762" fmla="*/ 675318 h 1864576"/>
              <a:gd name="connsiteX763" fmla="*/ 993863 w 1656655"/>
              <a:gd name="connsiteY763" fmla="*/ 656803 h 1864576"/>
              <a:gd name="connsiteX764" fmla="*/ 1014240 w 1656655"/>
              <a:gd name="connsiteY764" fmla="*/ 611003 h 1864576"/>
              <a:gd name="connsiteX765" fmla="*/ 1030927 w 1656655"/>
              <a:gd name="connsiteY765" fmla="*/ 610219 h 1864576"/>
              <a:gd name="connsiteX766" fmla="*/ 1016760 w 1656655"/>
              <a:gd name="connsiteY766" fmla="*/ 729889 h 1864576"/>
              <a:gd name="connsiteX767" fmla="*/ 995610 w 1656655"/>
              <a:gd name="connsiteY767" fmla="*/ 715661 h 1864576"/>
              <a:gd name="connsiteX768" fmla="*/ 977949 w 1656655"/>
              <a:gd name="connsiteY768" fmla="*/ 615677 h 1864576"/>
              <a:gd name="connsiteX769" fmla="*/ 991730 w 1656655"/>
              <a:gd name="connsiteY769" fmla="*/ 604178 h 1864576"/>
              <a:gd name="connsiteX770" fmla="*/ 999104 w 1656655"/>
              <a:gd name="connsiteY770" fmla="*/ 601258 h 1864576"/>
              <a:gd name="connsiteX771" fmla="*/ 1003567 w 1656655"/>
              <a:gd name="connsiteY771" fmla="*/ 607495 h 1864576"/>
              <a:gd name="connsiteX772" fmla="*/ 989591 w 1656655"/>
              <a:gd name="connsiteY772" fmla="*/ 675318 h 1864576"/>
              <a:gd name="connsiteX773" fmla="*/ 969219 w 1656655"/>
              <a:gd name="connsiteY773" fmla="*/ 730472 h 1864576"/>
              <a:gd name="connsiteX774" fmla="*/ 999104 w 1656655"/>
              <a:gd name="connsiteY774" fmla="*/ 772181 h 1864576"/>
              <a:gd name="connsiteX775" fmla="*/ 981830 w 1656655"/>
              <a:gd name="connsiteY775" fmla="*/ 713128 h 1864576"/>
              <a:gd name="connsiteX776" fmla="*/ 989400 w 1656655"/>
              <a:gd name="connsiteY776" fmla="*/ 721315 h 1864576"/>
              <a:gd name="connsiteX777" fmla="*/ 994832 w 1656655"/>
              <a:gd name="connsiteY777" fmla="*/ 726185 h 1864576"/>
              <a:gd name="connsiteX778" fmla="*/ 1005314 w 1656655"/>
              <a:gd name="connsiteY778" fmla="*/ 736905 h 1864576"/>
              <a:gd name="connsiteX779" fmla="*/ 1042378 w 1656655"/>
              <a:gd name="connsiteY779" fmla="*/ 792646 h 1864576"/>
              <a:gd name="connsiteX780" fmla="*/ 958737 w 1656655"/>
              <a:gd name="connsiteY780" fmla="*/ 749766 h 1864576"/>
              <a:gd name="connsiteX781" fmla="*/ 969219 w 1656655"/>
              <a:gd name="connsiteY781" fmla="*/ 730472 h 1864576"/>
              <a:gd name="connsiteX782" fmla="*/ 1006087 w 1656655"/>
              <a:gd name="connsiteY782" fmla="*/ 802974 h 1864576"/>
              <a:gd name="connsiteX783" fmla="*/ 1028211 w 1656655"/>
              <a:gd name="connsiteY783" fmla="*/ 803753 h 1864576"/>
              <a:gd name="connsiteX784" fmla="*/ 1087595 w 1656655"/>
              <a:gd name="connsiteY784" fmla="*/ 842341 h 1864576"/>
              <a:gd name="connsiteX785" fmla="*/ 1081967 w 1656655"/>
              <a:gd name="connsiteY785" fmla="*/ 837863 h 1864576"/>
              <a:gd name="connsiteX786" fmla="*/ 1042182 w 1656655"/>
              <a:gd name="connsiteY786" fmla="*/ 801416 h 1864576"/>
              <a:gd name="connsiteX787" fmla="*/ 1048588 w 1656655"/>
              <a:gd name="connsiteY787" fmla="*/ 800049 h 1864576"/>
              <a:gd name="connsiteX788" fmla="*/ 1098654 w 1656655"/>
              <a:gd name="connsiteY788" fmla="*/ 844095 h 1864576"/>
              <a:gd name="connsiteX789" fmla="*/ 1071294 w 1656655"/>
              <a:gd name="connsiteY789" fmla="*/ 850528 h 1864576"/>
              <a:gd name="connsiteX790" fmla="*/ 1058096 w 1656655"/>
              <a:gd name="connsiteY790" fmla="*/ 847995 h 1864576"/>
              <a:gd name="connsiteX791" fmla="*/ 1006087 w 1656655"/>
              <a:gd name="connsiteY791" fmla="*/ 802974 h 1864576"/>
              <a:gd name="connsiteX792" fmla="*/ 951167 w 1656655"/>
              <a:gd name="connsiteY792" fmla="*/ 758149 h 1864576"/>
              <a:gd name="connsiteX793" fmla="*/ 961844 w 1656655"/>
              <a:gd name="connsiteY793" fmla="*/ 777639 h 1864576"/>
              <a:gd name="connsiteX794" fmla="*/ 941468 w 1656655"/>
              <a:gd name="connsiteY794" fmla="*/ 768869 h 1864576"/>
              <a:gd name="connsiteX795" fmla="*/ 951167 w 1656655"/>
              <a:gd name="connsiteY795" fmla="*/ 758149 h 1864576"/>
              <a:gd name="connsiteX796" fmla="*/ 832791 w 1656655"/>
              <a:gd name="connsiteY796" fmla="*/ 728914 h 1864576"/>
              <a:gd name="connsiteX797" fmla="*/ 842299 w 1656655"/>
              <a:gd name="connsiteY797" fmla="*/ 747821 h 1864576"/>
              <a:gd name="connsiteX798" fmla="*/ 832404 w 1656655"/>
              <a:gd name="connsiteY798" fmla="*/ 747625 h 1864576"/>
              <a:gd name="connsiteX799" fmla="*/ 832791 w 1656655"/>
              <a:gd name="connsiteY799" fmla="*/ 728914 h 1864576"/>
              <a:gd name="connsiteX800" fmla="*/ 802324 w 1656655"/>
              <a:gd name="connsiteY800" fmla="*/ 722481 h 1864576"/>
              <a:gd name="connsiteX801" fmla="*/ 787379 w 1656655"/>
              <a:gd name="connsiteY801" fmla="*/ 689350 h 1864576"/>
              <a:gd name="connsiteX802" fmla="*/ 770496 w 1656655"/>
              <a:gd name="connsiteY802" fmla="*/ 674730 h 1864576"/>
              <a:gd name="connsiteX803" fmla="*/ 763703 w 1656655"/>
              <a:gd name="connsiteY803" fmla="*/ 669081 h 1864576"/>
              <a:gd name="connsiteX804" fmla="*/ 767007 w 1656655"/>
              <a:gd name="connsiteY804" fmla="*/ 718586 h 1864576"/>
              <a:gd name="connsiteX805" fmla="*/ 806204 w 1656655"/>
              <a:gd name="connsiteY805" fmla="*/ 744700 h 1864576"/>
              <a:gd name="connsiteX806" fmla="*/ 810281 w 1656655"/>
              <a:gd name="connsiteY806" fmla="*/ 662648 h 1864576"/>
              <a:gd name="connsiteX807" fmla="*/ 801937 w 1656655"/>
              <a:gd name="connsiteY807" fmla="*/ 695195 h 1864576"/>
              <a:gd name="connsiteX808" fmla="*/ 805431 w 1656655"/>
              <a:gd name="connsiteY808" fmla="*/ 723848 h 1864576"/>
              <a:gd name="connsiteX809" fmla="*/ 802324 w 1656655"/>
              <a:gd name="connsiteY809" fmla="*/ 722481 h 1864576"/>
              <a:gd name="connsiteX810" fmla="*/ 796309 w 1656655"/>
              <a:gd name="connsiteY810" fmla="*/ 749183 h 1864576"/>
              <a:gd name="connsiteX811" fmla="*/ 765260 w 1656655"/>
              <a:gd name="connsiteY811" fmla="*/ 728914 h 1864576"/>
              <a:gd name="connsiteX812" fmla="*/ 774572 w 1656655"/>
              <a:gd name="connsiteY812" fmla="*/ 752108 h 1864576"/>
              <a:gd name="connsiteX813" fmla="*/ 796309 w 1656655"/>
              <a:gd name="connsiteY813" fmla="*/ 749183 h 1864576"/>
              <a:gd name="connsiteX814" fmla="*/ 757493 w 1656655"/>
              <a:gd name="connsiteY814" fmla="*/ 736905 h 1864576"/>
              <a:gd name="connsiteX815" fmla="*/ 753613 w 1656655"/>
              <a:gd name="connsiteY815" fmla="*/ 756591 h 1864576"/>
              <a:gd name="connsiteX816" fmla="*/ 769913 w 1656655"/>
              <a:gd name="connsiteY816" fmla="*/ 753083 h 1864576"/>
              <a:gd name="connsiteX817" fmla="*/ 757493 w 1656655"/>
              <a:gd name="connsiteY817" fmla="*/ 736905 h 1864576"/>
              <a:gd name="connsiteX818" fmla="*/ 720625 w 1656655"/>
              <a:gd name="connsiteY818" fmla="*/ 730472 h 1864576"/>
              <a:gd name="connsiteX819" fmla="*/ 689962 w 1656655"/>
              <a:gd name="connsiteY819" fmla="*/ 667523 h 1864576"/>
              <a:gd name="connsiteX820" fmla="*/ 682587 w 1656655"/>
              <a:gd name="connsiteY820" fmla="*/ 696949 h 1864576"/>
              <a:gd name="connsiteX821" fmla="*/ 693070 w 1656655"/>
              <a:gd name="connsiteY821" fmla="*/ 722873 h 1864576"/>
              <a:gd name="connsiteX822" fmla="*/ 699280 w 1656655"/>
              <a:gd name="connsiteY822" fmla="*/ 734759 h 1864576"/>
              <a:gd name="connsiteX823" fmla="*/ 706072 w 1656655"/>
              <a:gd name="connsiteY823" fmla="*/ 746650 h 1864576"/>
              <a:gd name="connsiteX824" fmla="*/ 709757 w 1656655"/>
              <a:gd name="connsiteY824" fmla="*/ 751520 h 1864576"/>
              <a:gd name="connsiteX825" fmla="*/ 722955 w 1656655"/>
              <a:gd name="connsiteY825" fmla="*/ 765552 h 1864576"/>
              <a:gd name="connsiteX826" fmla="*/ 743718 w 1656655"/>
              <a:gd name="connsiteY826" fmla="*/ 758928 h 1864576"/>
              <a:gd name="connsiteX827" fmla="*/ 744883 w 1656655"/>
              <a:gd name="connsiteY827" fmla="*/ 697341 h 1864576"/>
              <a:gd name="connsiteX828" fmla="*/ 741775 w 1656655"/>
              <a:gd name="connsiteY828" fmla="*/ 692662 h 1864576"/>
              <a:gd name="connsiteX829" fmla="*/ 704129 w 1656655"/>
              <a:gd name="connsiteY829" fmla="*/ 656411 h 1864576"/>
              <a:gd name="connsiteX830" fmla="*/ 720625 w 1656655"/>
              <a:gd name="connsiteY830" fmla="*/ 730472 h 1864576"/>
              <a:gd name="connsiteX831" fmla="*/ 666483 w 1656655"/>
              <a:gd name="connsiteY831" fmla="*/ 675318 h 1864576"/>
              <a:gd name="connsiteX832" fmla="*/ 662211 w 1656655"/>
              <a:gd name="connsiteY832" fmla="*/ 656803 h 1864576"/>
              <a:gd name="connsiteX833" fmla="*/ 641834 w 1656655"/>
              <a:gd name="connsiteY833" fmla="*/ 611003 h 1864576"/>
              <a:gd name="connsiteX834" fmla="*/ 625147 w 1656655"/>
              <a:gd name="connsiteY834" fmla="*/ 610219 h 1864576"/>
              <a:gd name="connsiteX835" fmla="*/ 639314 w 1656655"/>
              <a:gd name="connsiteY835" fmla="*/ 729889 h 1864576"/>
              <a:gd name="connsiteX836" fmla="*/ 660464 w 1656655"/>
              <a:gd name="connsiteY836" fmla="*/ 715661 h 1864576"/>
              <a:gd name="connsiteX837" fmla="*/ 678125 w 1656655"/>
              <a:gd name="connsiteY837" fmla="*/ 615677 h 1864576"/>
              <a:gd name="connsiteX838" fmla="*/ 664344 w 1656655"/>
              <a:gd name="connsiteY838" fmla="*/ 604178 h 1864576"/>
              <a:gd name="connsiteX839" fmla="*/ 656970 w 1656655"/>
              <a:gd name="connsiteY839" fmla="*/ 601258 h 1864576"/>
              <a:gd name="connsiteX840" fmla="*/ 652507 w 1656655"/>
              <a:gd name="connsiteY840" fmla="*/ 607495 h 1864576"/>
              <a:gd name="connsiteX841" fmla="*/ 666483 w 1656655"/>
              <a:gd name="connsiteY841" fmla="*/ 675318 h 1864576"/>
              <a:gd name="connsiteX842" fmla="*/ 686860 w 1656655"/>
              <a:gd name="connsiteY842" fmla="*/ 730472 h 1864576"/>
              <a:gd name="connsiteX843" fmla="*/ 656970 w 1656655"/>
              <a:gd name="connsiteY843" fmla="*/ 772181 h 1864576"/>
              <a:gd name="connsiteX844" fmla="*/ 674244 w 1656655"/>
              <a:gd name="connsiteY844" fmla="*/ 713128 h 1864576"/>
              <a:gd name="connsiteX845" fmla="*/ 666674 w 1656655"/>
              <a:gd name="connsiteY845" fmla="*/ 721315 h 1864576"/>
              <a:gd name="connsiteX846" fmla="*/ 661242 w 1656655"/>
              <a:gd name="connsiteY846" fmla="*/ 726185 h 1864576"/>
              <a:gd name="connsiteX847" fmla="*/ 650760 w 1656655"/>
              <a:gd name="connsiteY847" fmla="*/ 736905 h 1864576"/>
              <a:gd name="connsiteX848" fmla="*/ 613696 w 1656655"/>
              <a:gd name="connsiteY848" fmla="*/ 792646 h 1864576"/>
              <a:gd name="connsiteX849" fmla="*/ 697337 w 1656655"/>
              <a:gd name="connsiteY849" fmla="*/ 749766 h 1864576"/>
              <a:gd name="connsiteX850" fmla="*/ 686860 w 1656655"/>
              <a:gd name="connsiteY850" fmla="*/ 730472 h 1864576"/>
              <a:gd name="connsiteX851" fmla="*/ 649987 w 1656655"/>
              <a:gd name="connsiteY851" fmla="*/ 802974 h 1864576"/>
              <a:gd name="connsiteX852" fmla="*/ 627863 w 1656655"/>
              <a:gd name="connsiteY852" fmla="*/ 803753 h 1864576"/>
              <a:gd name="connsiteX853" fmla="*/ 568479 w 1656655"/>
              <a:gd name="connsiteY853" fmla="*/ 842341 h 1864576"/>
              <a:gd name="connsiteX854" fmla="*/ 574107 w 1656655"/>
              <a:gd name="connsiteY854" fmla="*/ 837863 h 1864576"/>
              <a:gd name="connsiteX855" fmla="*/ 613892 w 1656655"/>
              <a:gd name="connsiteY855" fmla="*/ 801416 h 1864576"/>
              <a:gd name="connsiteX856" fmla="*/ 607486 w 1656655"/>
              <a:gd name="connsiteY856" fmla="*/ 800049 h 1864576"/>
              <a:gd name="connsiteX857" fmla="*/ 557420 w 1656655"/>
              <a:gd name="connsiteY857" fmla="*/ 844095 h 1864576"/>
              <a:gd name="connsiteX858" fmla="*/ 584780 w 1656655"/>
              <a:gd name="connsiteY858" fmla="*/ 850528 h 1864576"/>
              <a:gd name="connsiteX859" fmla="*/ 597978 w 1656655"/>
              <a:gd name="connsiteY859" fmla="*/ 847995 h 1864576"/>
              <a:gd name="connsiteX860" fmla="*/ 649987 w 1656655"/>
              <a:gd name="connsiteY860" fmla="*/ 802974 h 1864576"/>
              <a:gd name="connsiteX861" fmla="*/ 704907 w 1656655"/>
              <a:gd name="connsiteY861" fmla="*/ 758149 h 1864576"/>
              <a:gd name="connsiteX862" fmla="*/ 694229 w 1656655"/>
              <a:gd name="connsiteY862" fmla="*/ 777639 h 1864576"/>
              <a:gd name="connsiteX863" fmla="*/ 714606 w 1656655"/>
              <a:gd name="connsiteY863" fmla="*/ 768869 h 1864576"/>
              <a:gd name="connsiteX864" fmla="*/ 704907 w 1656655"/>
              <a:gd name="connsiteY864" fmla="*/ 758149 h 1864576"/>
              <a:gd name="connsiteX865" fmla="*/ 823283 w 1656655"/>
              <a:gd name="connsiteY865" fmla="*/ 728914 h 1864576"/>
              <a:gd name="connsiteX866" fmla="*/ 813775 w 1656655"/>
              <a:gd name="connsiteY866" fmla="*/ 747821 h 1864576"/>
              <a:gd name="connsiteX867" fmla="*/ 823669 w 1656655"/>
              <a:gd name="connsiteY867" fmla="*/ 747625 h 1864576"/>
              <a:gd name="connsiteX868" fmla="*/ 823283 w 1656655"/>
              <a:gd name="connsiteY868" fmla="*/ 728914 h 1864576"/>
              <a:gd name="connsiteX869" fmla="*/ 853554 w 1656655"/>
              <a:gd name="connsiteY869" fmla="*/ 722481 h 1864576"/>
              <a:gd name="connsiteX870" fmla="*/ 868499 w 1656655"/>
              <a:gd name="connsiteY870" fmla="*/ 689350 h 1864576"/>
              <a:gd name="connsiteX871" fmla="*/ 885382 w 1656655"/>
              <a:gd name="connsiteY871" fmla="*/ 674730 h 1864576"/>
              <a:gd name="connsiteX872" fmla="*/ 892175 w 1656655"/>
              <a:gd name="connsiteY872" fmla="*/ 669081 h 1864576"/>
              <a:gd name="connsiteX873" fmla="*/ 888876 w 1656655"/>
              <a:gd name="connsiteY873" fmla="*/ 718586 h 1864576"/>
              <a:gd name="connsiteX874" fmla="*/ 849674 w 1656655"/>
              <a:gd name="connsiteY874" fmla="*/ 744700 h 1864576"/>
              <a:gd name="connsiteX875" fmla="*/ 845597 w 1656655"/>
              <a:gd name="connsiteY875" fmla="*/ 662648 h 1864576"/>
              <a:gd name="connsiteX876" fmla="*/ 853946 w 1656655"/>
              <a:gd name="connsiteY876" fmla="*/ 695195 h 1864576"/>
              <a:gd name="connsiteX877" fmla="*/ 850452 w 1656655"/>
              <a:gd name="connsiteY877" fmla="*/ 723848 h 1864576"/>
              <a:gd name="connsiteX878" fmla="*/ 853554 w 1656655"/>
              <a:gd name="connsiteY878" fmla="*/ 722481 h 1864576"/>
              <a:gd name="connsiteX879" fmla="*/ 682974 w 1656655"/>
              <a:gd name="connsiteY879" fmla="*/ 578451 h 1864576"/>
              <a:gd name="connsiteX880" fmla="*/ 599915 w 1656655"/>
              <a:gd name="connsiteY880" fmla="*/ 520961 h 1864576"/>
              <a:gd name="connsiteX881" fmla="*/ 642225 w 1656655"/>
              <a:gd name="connsiteY881" fmla="*/ 530510 h 1864576"/>
              <a:gd name="connsiteX882" fmla="*/ 682974 w 1656655"/>
              <a:gd name="connsiteY882" fmla="*/ 578451 h 1864576"/>
              <a:gd name="connsiteX883" fmla="*/ 628058 w 1656655"/>
              <a:gd name="connsiteY883" fmla="*/ 590342 h 1864576"/>
              <a:gd name="connsiteX884" fmla="*/ 598946 w 1656655"/>
              <a:gd name="connsiteY884" fmla="*/ 570656 h 1864576"/>
              <a:gd name="connsiteX885" fmla="*/ 628058 w 1656655"/>
              <a:gd name="connsiteY885" fmla="*/ 590342 h 1864576"/>
              <a:gd name="connsiteX886" fmla="*/ 725279 w 1656655"/>
              <a:gd name="connsiteY886" fmla="*/ 552533 h 1864576"/>
              <a:gd name="connsiteX887" fmla="*/ 670554 w 1656655"/>
              <a:gd name="connsiteY887" fmla="*/ 504199 h 1864576"/>
              <a:gd name="connsiteX888" fmla="*/ 660855 w 1656655"/>
              <a:gd name="connsiteY888" fmla="*/ 498935 h 1864576"/>
              <a:gd name="connsiteX889" fmla="*/ 700053 w 1656655"/>
              <a:gd name="connsiteY889" fmla="*/ 511019 h 1864576"/>
              <a:gd name="connsiteX890" fmla="*/ 725279 w 1656655"/>
              <a:gd name="connsiteY890" fmla="*/ 552533 h 1864576"/>
              <a:gd name="connsiteX891" fmla="*/ 441564 w 1656655"/>
              <a:gd name="connsiteY891" fmla="*/ 272855 h 1864576"/>
              <a:gd name="connsiteX892" fmla="*/ 412648 w 1656655"/>
              <a:gd name="connsiteY892" fmla="*/ 289226 h 1864576"/>
              <a:gd name="connsiteX893" fmla="*/ 441176 w 1656655"/>
              <a:gd name="connsiteY893" fmla="*/ 311835 h 1864576"/>
              <a:gd name="connsiteX894" fmla="*/ 441564 w 1656655"/>
              <a:gd name="connsiteY894" fmla="*/ 272855 h 1864576"/>
              <a:gd name="connsiteX895" fmla="*/ 372672 w 1656655"/>
              <a:gd name="connsiteY895" fmla="*/ 345357 h 1864576"/>
              <a:gd name="connsiteX896" fmla="*/ 421575 w 1656655"/>
              <a:gd name="connsiteY896" fmla="*/ 328986 h 1864576"/>
              <a:gd name="connsiteX897" fmla="*/ 439041 w 1656655"/>
              <a:gd name="connsiteY897" fmla="*/ 320800 h 1864576"/>
              <a:gd name="connsiteX898" fmla="*/ 436712 w 1656655"/>
              <a:gd name="connsiteY898" fmla="*/ 314563 h 1864576"/>
              <a:gd name="connsiteX899" fmla="*/ 410708 w 1656655"/>
              <a:gd name="connsiteY899" fmla="*/ 296632 h 1864576"/>
              <a:gd name="connsiteX900" fmla="*/ 404110 w 1656655"/>
              <a:gd name="connsiteY900" fmla="*/ 277533 h 1864576"/>
              <a:gd name="connsiteX901" fmla="*/ 361610 w 1656655"/>
              <a:gd name="connsiteY901" fmla="*/ 307157 h 1864576"/>
              <a:gd name="connsiteX902" fmla="*/ 383345 w 1656655"/>
              <a:gd name="connsiteY902" fmla="*/ 308131 h 1864576"/>
              <a:gd name="connsiteX903" fmla="*/ 372672 w 1656655"/>
              <a:gd name="connsiteY903" fmla="*/ 345357 h 1864576"/>
              <a:gd name="connsiteX904" fmla="*/ 587305 w 1656655"/>
              <a:gd name="connsiteY904" fmla="*/ 536551 h 1864576"/>
              <a:gd name="connsiteX905" fmla="*/ 585753 w 1656655"/>
              <a:gd name="connsiteY905" fmla="*/ 585663 h 1864576"/>
              <a:gd name="connsiteX906" fmla="*/ 621457 w 1656655"/>
              <a:gd name="connsiteY906" fmla="*/ 603203 h 1864576"/>
              <a:gd name="connsiteX907" fmla="*/ 647075 w 1656655"/>
              <a:gd name="connsiteY907" fmla="*/ 601645 h 1864576"/>
              <a:gd name="connsiteX908" fmla="*/ 648822 w 1656655"/>
              <a:gd name="connsiteY908" fmla="*/ 595408 h 1864576"/>
              <a:gd name="connsiteX909" fmla="*/ 587305 w 1656655"/>
              <a:gd name="connsiteY909" fmla="*/ 536551 h 1864576"/>
              <a:gd name="connsiteX910" fmla="*/ 557420 w 1656655"/>
              <a:gd name="connsiteY910" fmla="*/ 477692 h 1864576"/>
              <a:gd name="connsiteX911" fmla="*/ 592546 w 1656655"/>
              <a:gd name="connsiteY911" fmla="*/ 481979 h 1864576"/>
              <a:gd name="connsiteX912" fmla="*/ 618159 w 1656655"/>
              <a:gd name="connsiteY912" fmla="*/ 464244 h 1864576"/>
              <a:gd name="connsiteX913" fmla="*/ 594097 w 1656655"/>
              <a:gd name="connsiteY913" fmla="*/ 455473 h 1864576"/>
              <a:gd name="connsiteX914" fmla="*/ 596035 w 1656655"/>
              <a:gd name="connsiteY914" fmla="*/ 463269 h 1864576"/>
              <a:gd name="connsiteX915" fmla="*/ 572942 w 1656655"/>
              <a:gd name="connsiteY915" fmla="*/ 482759 h 1864576"/>
              <a:gd name="connsiteX916" fmla="*/ 557420 w 1656655"/>
              <a:gd name="connsiteY916" fmla="*/ 477692 h 1864576"/>
              <a:gd name="connsiteX917" fmla="*/ 511811 w 1656655"/>
              <a:gd name="connsiteY917" fmla="*/ 538109 h 1864576"/>
              <a:gd name="connsiteX918" fmla="*/ 562073 w 1656655"/>
              <a:gd name="connsiteY918" fmla="*/ 548633 h 1864576"/>
              <a:gd name="connsiteX919" fmla="*/ 559940 w 1656655"/>
              <a:gd name="connsiteY919" fmla="*/ 538888 h 1864576"/>
              <a:gd name="connsiteX920" fmla="*/ 554312 w 1656655"/>
              <a:gd name="connsiteY920" fmla="*/ 529731 h 1864576"/>
              <a:gd name="connsiteX921" fmla="*/ 522680 w 1656655"/>
              <a:gd name="connsiteY921" fmla="*/ 519011 h 1864576"/>
              <a:gd name="connsiteX922" fmla="*/ 423322 w 1656655"/>
              <a:gd name="connsiteY922" fmla="*/ 490750 h 1864576"/>
              <a:gd name="connsiteX923" fmla="*/ 443116 w 1656655"/>
              <a:gd name="connsiteY923" fmla="*/ 523494 h 1864576"/>
              <a:gd name="connsiteX924" fmla="*/ 511811 w 1656655"/>
              <a:gd name="connsiteY924" fmla="*/ 538109 h 1864576"/>
              <a:gd name="connsiteX925" fmla="*/ 570422 w 1656655"/>
              <a:gd name="connsiteY925" fmla="*/ 584884 h 1864576"/>
              <a:gd name="connsiteX926" fmla="*/ 583615 w 1656655"/>
              <a:gd name="connsiteY926" fmla="*/ 561499 h 1864576"/>
              <a:gd name="connsiteX927" fmla="*/ 548880 w 1656655"/>
              <a:gd name="connsiteY927" fmla="*/ 492309 h 1864576"/>
              <a:gd name="connsiteX928" fmla="*/ 526174 w 1656655"/>
              <a:gd name="connsiteY928" fmla="*/ 426239 h 1864576"/>
              <a:gd name="connsiteX929" fmla="*/ 512589 w 1656655"/>
              <a:gd name="connsiteY929" fmla="*/ 423511 h 1864576"/>
              <a:gd name="connsiteX930" fmla="*/ 505024 w 1656655"/>
              <a:gd name="connsiteY930" fmla="*/ 431111 h 1864576"/>
              <a:gd name="connsiteX931" fmla="*/ 510456 w 1656655"/>
              <a:gd name="connsiteY931" fmla="*/ 452940 h 1864576"/>
              <a:gd name="connsiteX932" fmla="*/ 511811 w 1656655"/>
              <a:gd name="connsiteY932" fmla="*/ 458592 h 1864576"/>
              <a:gd name="connsiteX933" fmla="*/ 497647 w 1656655"/>
              <a:gd name="connsiteY933" fmla="*/ 433645 h 1864576"/>
              <a:gd name="connsiteX934" fmla="*/ 466598 w 1656655"/>
              <a:gd name="connsiteY934" fmla="*/ 445534 h 1864576"/>
              <a:gd name="connsiteX935" fmla="*/ 453401 w 1656655"/>
              <a:gd name="connsiteY935" fmla="*/ 480420 h 1864576"/>
              <a:gd name="connsiteX936" fmla="*/ 515697 w 1656655"/>
              <a:gd name="connsiteY936" fmla="*/ 502054 h 1864576"/>
              <a:gd name="connsiteX937" fmla="*/ 529864 w 1656655"/>
              <a:gd name="connsiteY937" fmla="*/ 502054 h 1864576"/>
              <a:gd name="connsiteX938" fmla="*/ 550818 w 1656655"/>
              <a:gd name="connsiteY938" fmla="*/ 512773 h 1864576"/>
              <a:gd name="connsiteX939" fmla="*/ 568092 w 1656655"/>
              <a:gd name="connsiteY939" fmla="*/ 569681 h 1864576"/>
              <a:gd name="connsiteX940" fmla="*/ 529864 w 1656655"/>
              <a:gd name="connsiteY940" fmla="*/ 546296 h 1864576"/>
              <a:gd name="connsiteX941" fmla="*/ 492407 w 1656655"/>
              <a:gd name="connsiteY941" fmla="*/ 553508 h 1864576"/>
              <a:gd name="connsiteX942" fmla="*/ 538012 w 1656655"/>
              <a:gd name="connsiteY942" fmla="*/ 558770 h 1864576"/>
              <a:gd name="connsiteX943" fmla="*/ 558584 w 1656655"/>
              <a:gd name="connsiteY943" fmla="*/ 572410 h 1864576"/>
              <a:gd name="connsiteX944" fmla="*/ 570422 w 1656655"/>
              <a:gd name="connsiteY944" fmla="*/ 584884 h 1864576"/>
              <a:gd name="connsiteX945" fmla="*/ 564985 w 1656655"/>
              <a:gd name="connsiteY945" fmla="*/ 444754 h 1864576"/>
              <a:gd name="connsiteX946" fmla="*/ 537239 w 1656655"/>
              <a:gd name="connsiteY946" fmla="*/ 456448 h 1864576"/>
              <a:gd name="connsiteX947" fmla="*/ 551596 w 1656655"/>
              <a:gd name="connsiteY947" fmla="*/ 471065 h 1864576"/>
              <a:gd name="connsiteX948" fmla="*/ 549463 w 1656655"/>
              <a:gd name="connsiteY948" fmla="*/ 463074 h 1864576"/>
              <a:gd name="connsiteX949" fmla="*/ 564985 w 1656655"/>
              <a:gd name="connsiteY949" fmla="*/ 444754 h 1864576"/>
              <a:gd name="connsiteX950" fmla="*/ 565959 w 1656655"/>
              <a:gd name="connsiteY950" fmla="*/ 450016 h 1864576"/>
              <a:gd name="connsiteX951" fmla="*/ 565567 w 1656655"/>
              <a:gd name="connsiteY951" fmla="*/ 450016 h 1864576"/>
              <a:gd name="connsiteX952" fmla="*/ 556059 w 1656655"/>
              <a:gd name="connsiteY952" fmla="*/ 462100 h 1864576"/>
              <a:gd name="connsiteX953" fmla="*/ 572555 w 1656655"/>
              <a:gd name="connsiteY953" fmla="*/ 476327 h 1864576"/>
              <a:gd name="connsiteX954" fmla="*/ 589052 w 1656655"/>
              <a:gd name="connsiteY954" fmla="*/ 463269 h 1864576"/>
              <a:gd name="connsiteX955" fmla="*/ 581868 w 1656655"/>
              <a:gd name="connsiteY955" fmla="*/ 451770 h 1864576"/>
              <a:gd name="connsiteX956" fmla="*/ 579543 w 1656655"/>
              <a:gd name="connsiteY956" fmla="*/ 463464 h 1864576"/>
              <a:gd name="connsiteX957" fmla="*/ 571777 w 1656655"/>
              <a:gd name="connsiteY957" fmla="*/ 471260 h 1864576"/>
              <a:gd name="connsiteX958" fmla="*/ 565959 w 1656655"/>
              <a:gd name="connsiteY958" fmla="*/ 450016 h 1864576"/>
              <a:gd name="connsiteX959" fmla="*/ 725861 w 1656655"/>
              <a:gd name="connsiteY959" fmla="*/ 448652 h 1864576"/>
              <a:gd name="connsiteX960" fmla="*/ 591963 w 1656655"/>
              <a:gd name="connsiteY960" fmla="*/ 419223 h 1864576"/>
              <a:gd name="connsiteX961" fmla="*/ 534327 w 1656655"/>
              <a:gd name="connsiteY961" fmla="*/ 426239 h 1864576"/>
              <a:gd name="connsiteX962" fmla="*/ 530637 w 1656655"/>
              <a:gd name="connsiteY962" fmla="*/ 452160 h 1864576"/>
              <a:gd name="connsiteX963" fmla="*/ 532384 w 1656655"/>
              <a:gd name="connsiteY963" fmla="*/ 450991 h 1864576"/>
              <a:gd name="connsiteX964" fmla="*/ 550432 w 1656655"/>
              <a:gd name="connsiteY964" fmla="*/ 439492 h 1864576"/>
              <a:gd name="connsiteX965" fmla="*/ 618159 w 1656655"/>
              <a:gd name="connsiteY965" fmla="*/ 456058 h 1864576"/>
              <a:gd name="connsiteX966" fmla="*/ 725861 w 1656655"/>
              <a:gd name="connsiteY966" fmla="*/ 448652 h 1864576"/>
              <a:gd name="connsiteX967" fmla="*/ 740611 w 1656655"/>
              <a:gd name="connsiteY967" fmla="*/ 590538 h 1864576"/>
              <a:gd name="connsiteX968" fmla="*/ 741584 w 1656655"/>
              <a:gd name="connsiteY968" fmla="*/ 543371 h 1864576"/>
              <a:gd name="connsiteX969" fmla="*/ 724702 w 1656655"/>
              <a:gd name="connsiteY969" fmla="*/ 516085 h 1864576"/>
              <a:gd name="connsiteX970" fmla="*/ 673466 w 1656655"/>
              <a:gd name="connsiteY970" fmla="*/ 478276 h 1864576"/>
              <a:gd name="connsiteX971" fmla="*/ 641834 w 1656655"/>
              <a:gd name="connsiteY971" fmla="*/ 471455 h 1864576"/>
              <a:gd name="connsiteX972" fmla="*/ 625920 w 1656655"/>
              <a:gd name="connsiteY972" fmla="*/ 468337 h 1864576"/>
              <a:gd name="connsiteX973" fmla="*/ 607682 w 1656655"/>
              <a:gd name="connsiteY973" fmla="*/ 481200 h 1864576"/>
              <a:gd name="connsiteX974" fmla="*/ 629996 w 1656655"/>
              <a:gd name="connsiteY974" fmla="*/ 489580 h 1864576"/>
              <a:gd name="connsiteX975" fmla="*/ 665122 w 1656655"/>
              <a:gd name="connsiteY975" fmla="*/ 511019 h 1864576"/>
              <a:gd name="connsiteX976" fmla="*/ 679872 w 1656655"/>
              <a:gd name="connsiteY976" fmla="*/ 524660 h 1864576"/>
              <a:gd name="connsiteX977" fmla="*/ 694812 w 1656655"/>
              <a:gd name="connsiteY977" fmla="*/ 543959 h 1864576"/>
              <a:gd name="connsiteX978" fmla="*/ 740611 w 1656655"/>
              <a:gd name="connsiteY978" fmla="*/ 590538 h 1864576"/>
              <a:gd name="connsiteX979" fmla="*/ 717327 w 1656655"/>
              <a:gd name="connsiteY979" fmla="*/ 610028 h 1864576"/>
              <a:gd name="connsiteX980" fmla="*/ 741584 w 1656655"/>
              <a:gd name="connsiteY980" fmla="*/ 659723 h 1864576"/>
              <a:gd name="connsiteX981" fmla="*/ 709952 w 1656655"/>
              <a:gd name="connsiteY981" fmla="*/ 612948 h 1864576"/>
              <a:gd name="connsiteX982" fmla="*/ 686664 w 1656655"/>
              <a:gd name="connsiteY982" fmla="*/ 611782 h 1864576"/>
              <a:gd name="connsiteX983" fmla="*/ 702382 w 1656655"/>
              <a:gd name="connsiteY983" fmla="*/ 640821 h 1864576"/>
              <a:gd name="connsiteX984" fmla="*/ 741584 w 1656655"/>
              <a:gd name="connsiteY984" fmla="*/ 683309 h 1864576"/>
              <a:gd name="connsiteX985" fmla="*/ 752840 w 1656655"/>
              <a:gd name="connsiteY985" fmla="*/ 689933 h 1864576"/>
              <a:gd name="connsiteX986" fmla="*/ 743718 w 1656655"/>
              <a:gd name="connsiteY986" fmla="*/ 615094 h 1864576"/>
              <a:gd name="connsiteX987" fmla="*/ 706072 w 1656655"/>
              <a:gd name="connsiteY987" fmla="*/ 564228 h 1864576"/>
              <a:gd name="connsiteX988" fmla="*/ 717327 w 1656655"/>
              <a:gd name="connsiteY988" fmla="*/ 610028 h 1864576"/>
              <a:gd name="connsiteX989" fmla="*/ 709561 w 1656655"/>
              <a:gd name="connsiteY989" fmla="*/ 603595 h 1864576"/>
              <a:gd name="connsiteX990" fmla="*/ 674244 w 1656655"/>
              <a:gd name="connsiteY990" fmla="*/ 528560 h 1864576"/>
              <a:gd name="connsiteX991" fmla="*/ 601472 w 1656655"/>
              <a:gd name="connsiteY991" fmla="*/ 486657 h 1864576"/>
              <a:gd name="connsiteX992" fmla="*/ 595066 w 1656655"/>
              <a:gd name="connsiteY992" fmla="*/ 487436 h 1864576"/>
              <a:gd name="connsiteX993" fmla="*/ 557028 w 1656655"/>
              <a:gd name="connsiteY993" fmla="*/ 484708 h 1864576"/>
              <a:gd name="connsiteX994" fmla="*/ 534327 w 1656655"/>
              <a:gd name="connsiteY994" fmla="*/ 461905 h 1864576"/>
              <a:gd name="connsiteX995" fmla="*/ 554894 w 1656655"/>
              <a:gd name="connsiteY995" fmla="*/ 488411 h 1864576"/>
              <a:gd name="connsiteX996" fmla="*/ 580899 w 1656655"/>
              <a:gd name="connsiteY996" fmla="*/ 521740 h 1864576"/>
              <a:gd name="connsiteX997" fmla="*/ 584780 w 1656655"/>
              <a:gd name="connsiteY997" fmla="*/ 525831 h 1864576"/>
              <a:gd name="connsiteX998" fmla="*/ 623595 w 1656655"/>
              <a:gd name="connsiteY998" fmla="*/ 547658 h 1864576"/>
              <a:gd name="connsiteX999" fmla="*/ 656970 w 1656655"/>
              <a:gd name="connsiteY999" fmla="*/ 590925 h 1864576"/>
              <a:gd name="connsiteX1000" fmla="*/ 709561 w 1656655"/>
              <a:gd name="connsiteY1000" fmla="*/ 603595 h 1864576"/>
              <a:gd name="connsiteX1001" fmla="*/ 745269 w 1656655"/>
              <a:gd name="connsiteY1001" fmla="*/ 599891 h 1864576"/>
              <a:gd name="connsiteX1002" fmla="*/ 758854 w 1656655"/>
              <a:gd name="connsiteY1002" fmla="*/ 642379 h 1864576"/>
              <a:gd name="connsiteX1003" fmla="*/ 763513 w 1656655"/>
              <a:gd name="connsiteY1003" fmla="*/ 657386 h 1864576"/>
              <a:gd name="connsiteX1004" fmla="*/ 784276 w 1656655"/>
              <a:gd name="connsiteY1004" fmla="*/ 675901 h 1864576"/>
              <a:gd name="connsiteX1005" fmla="*/ 798056 w 1656655"/>
              <a:gd name="connsiteY1005" fmla="*/ 682530 h 1864576"/>
              <a:gd name="connsiteX1006" fmla="*/ 749928 w 1656655"/>
              <a:gd name="connsiteY1006" fmla="*/ 547854 h 1864576"/>
              <a:gd name="connsiteX1007" fmla="*/ 750701 w 1656655"/>
              <a:gd name="connsiteY1007" fmla="*/ 580401 h 1864576"/>
              <a:gd name="connsiteX1008" fmla="*/ 756720 w 1656655"/>
              <a:gd name="connsiteY1008" fmla="*/ 592096 h 1864576"/>
              <a:gd name="connsiteX1009" fmla="*/ 776901 w 1656655"/>
              <a:gd name="connsiteY1009" fmla="*/ 640042 h 1864576"/>
              <a:gd name="connsiteX1010" fmla="*/ 776123 w 1656655"/>
              <a:gd name="connsiteY1010" fmla="*/ 648812 h 1864576"/>
              <a:gd name="connsiteX1011" fmla="*/ 747599 w 1656655"/>
              <a:gd name="connsiteY1011" fmla="*/ 594825 h 1864576"/>
              <a:gd name="connsiteX1012" fmla="*/ 745269 w 1656655"/>
              <a:gd name="connsiteY1012" fmla="*/ 599891 h 1864576"/>
              <a:gd name="connsiteX1013" fmla="*/ 973100 w 1656655"/>
              <a:gd name="connsiteY1013" fmla="*/ 578451 h 1864576"/>
              <a:gd name="connsiteX1014" fmla="*/ 1056158 w 1656655"/>
              <a:gd name="connsiteY1014" fmla="*/ 520961 h 1864576"/>
              <a:gd name="connsiteX1015" fmla="*/ 1013848 w 1656655"/>
              <a:gd name="connsiteY1015" fmla="*/ 530510 h 1864576"/>
              <a:gd name="connsiteX1016" fmla="*/ 973100 w 1656655"/>
              <a:gd name="connsiteY1016" fmla="*/ 578451 h 1864576"/>
              <a:gd name="connsiteX1017" fmla="*/ 1224992 w 1656655"/>
              <a:gd name="connsiteY1017" fmla="*/ 686425 h 1864576"/>
              <a:gd name="connsiteX1018" fmla="*/ 1244590 w 1656655"/>
              <a:gd name="connsiteY1018" fmla="*/ 630684 h 1864576"/>
              <a:gd name="connsiteX1019" fmla="*/ 1271368 w 1656655"/>
              <a:gd name="connsiteY1019" fmla="*/ 576114 h 1864576"/>
              <a:gd name="connsiteX1020" fmla="*/ 1270595 w 1656655"/>
              <a:gd name="connsiteY1020" fmla="*/ 573777 h 1864576"/>
              <a:gd name="connsiteX1021" fmla="*/ 1269044 w 1656655"/>
              <a:gd name="connsiteY1021" fmla="*/ 576114 h 1864576"/>
              <a:gd name="connsiteX1022" fmla="*/ 1233335 w 1656655"/>
              <a:gd name="connsiteY1022" fmla="*/ 630493 h 1864576"/>
              <a:gd name="connsiteX1023" fmla="*/ 1224992 w 1656655"/>
              <a:gd name="connsiteY1023" fmla="*/ 686425 h 1864576"/>
              <a:gd name="connsiteX1024" fmla="*/ 1028015 w 1656655"/>
              <a:gd name="connsiteY1024" fmla="*/ 590342 h 1864576"/>
              <a:gd name="connsiteX1025" fmla="*/ 1057127 w 1656655"/>
              <a:gd name="connsiteY1025" fmla="*/ 570656 h 1864576"/>
              <a:gd name="connsiteX1026" fmla="*/ 1028015 w 1656655"/>
              <a:gd name="connsiteY1026" fmla="*/ 590342 h 1864576"/>
              <a:gd name="connsiteX1027" fmla="*/ 930795 w 1656655"/>
              <a:gd name="connsiteY1027" fmla="*/ 552533 h 1864576"/>
              <a:gd name="connsiteX1028" fmla="*/ 985520 w 1656655"/>
              <a:gd name="connsiteY1028" fmla="*/ 504199 h 1864576"/>
              <a:gd name="connsiteX1029" fmla="*/ 995219 w 1656655"/>
              <a:gd name="connsiteY1029" fmla="*/ 498935 h 1864576"/>
              <a:gd name="connsiteX1030" fmla="*/ 956021 w 1656655"/>
              <a:gd name="connsiteY1030" fmla="*/ 511019 h 1864576"/>
              <a:gd name="connsiteX1031" fmla="*/ 930795 w 1656655"/>
              <a:gd name="connsiteY1031" fmla="*/ 552533 h 1864576"/>
              <a:gd name="connsiteX1032" fmla="*/ 1214510 w 1656655"/>
              <a:gd name="connsiteY1032" fmla="*/ 272855 h 1864576"/>
              <a:gd name="connsiteX1033" fmla="*/ 1243426 w 1656655"/>
              <a:gd name="connsiteY1033" fmla="*/ 289226 h 1864576"/>
              <a:gd name="connsiteX1034" fmla="*/ 1214896 w 1656655"/>
              <a:gd name="connsiteY1034" fmla="*/ 311835 h 1864576"/>
              <a:gd name="connsiteX1035" fmla="*/ 1214510 w 1656655"/>
              <a:gd name="connsiteY1035" fmla="*/ 272855 h 1864576"/>
              <a:gd name="connsiteX1036" fmla="*/ 1283206 w 1656655"/>
              <a:gd name="connsiteY1036" fmla="*/ 345357 h 1864576"/>
              <a:gd name="connsiteX1037" fmla="*/ 1234304 w 1656655"/>
              <a:gd name="connsiteY1037" fmla="*/ 328986 h 1864576"/>
              <a:gd name="connsiteX1038" fmla="*/ 1216839 w 1656655"/>
              <a:gd name="connsiteY1038" fmla="*/ 320800 h 1864576"/>
              <a:gd name="connsiteX1039" fmla="*/ 1219168 w 1656655"/>
              <a:gd name="connsiteY1039" fmla="*/ 314563 h 1864576"/>
              <a:gd name="connsiteX1040" fmla="*/ 1245173 w 1656655"/>
              <a:gd name="connsiteY1040" fmla="*/ 296632 h 1864576"/>
              <a:gd name="connsiteX1041" fmla="*/ 1251769 w 1656655"/>
              <a:gd name="connsiteY1041" fmla="*/ 277533 h 1864576"/>
              <a:gd name="connsiteX1042" fmla="*/ 1294270 w 1656655"/>
              <a:gd name="connsiteY1042" fmla="*/ 307157 h 1864576"/>
              <a:gd name="connsiteX1043" fmla="*/ 1272533 w 1656655"/>
              <a:gd name="connsiteY1043" fmla="*/ 308131 h 1864576"/>
              <a:gd name="connsiteX1044" fmla="*/ 1283206 w 1656655"/>
              <a:gd name="connsiteY1044" fmla="*/ 345357 h 1864576"/>
              <a:gd name="connsiteX1045" fmla="*/ 1375582 w 1656655"/>
              <a:gd name="connsiteY1045" fmla="*/ 181254 h 1864576"/>
              <a:gd name="connsiteX1046" fmla="*/ 1434383 w 1656655"/>
              <a:gd name="connsiteY1046" fmla="*/ 328011 h 1864576"/>
              <a:gd name="connsiteX1047" fmla="*/ 1414197 w 1656655"/>
              <a:gd name="connsiteY1047" fmla="*/ 502443 h 1864576"/>
              <a:gd name="connsiteX1048" fmla="*/ 1408183 w 1656655"/>
              <a:gd name="connsiteY1048" fmla="*/ 525444 h 1864576"/>
              <a:gd name="connsiteX1049" fmla="*/ 1397123 w 1656655"/>
              <a:gd name="connsiteY1049" fmla="*/ 507898 h 1864576"/>
              <a:gd name="connsiteX1050" fmla="*/ 1365878 w 1656655"/>
              <a:gd name="connsiteY1050" fmla="*/ 527389 h 1864576"/>
              <a:gd name="connsiteX1051" fmla="*/ 1395959 w 1656655"/>
              <a:gd name="connsiteY1051" fmla="*/ 300141 h 1864576"/>
              <a:gd name="connsiteX1052" fmla="*/ 1376937 w 1656655"/>
              <a:gd name="connsiteY1052" fmla="*/ 438518 h 1864576"/>
              <a:gd name="connsiteX1053" fmla="*/ 1356174 w 1656655"/>
              <a:gd name="connsiteY1053" fmla="*/ 381997 h 1864576"/>
              <a:gd name="connsiteX1054" fmla="*/ 1375582 w 1656655"/>
              <a:gd name="connsiteY1054" fmla="*/ 181254 h 1864576"/>
              <a:gd name="connsiteX1055" fmla="*/ 1068769 w 1656655"/>
              <a:gd name="connsiteY1055" fmla="*/ 536551 h 1864576"/>
              <a:gd name="connsiteX1056" fmla="*/ 1070320 w 1656655"/>
              <a:gd name="connsiteY1056" fmla="*/ 585663 h 1864576"/>
              <a:gd name="connsiteX1057" fmla="*/ 1034617 w 1656655"/>
              <a:gd name="connsiteY1057" fmla="*/ 603203 h 1864576"/>
              <a:gd name="connsiteX1058" fmla="*/ 1008999 w 1656655"/>
              <a:gd name="connsiteY1058" fmla="*/ 601645 h 1864576"/>
              <a:gd name="connsiteX1059" fmla="*/ 1007252 w 1656655"/>
              <a:gd name="connsiteY1059" fmla="*/ 595408 h 1864576"/>
              <a:gd name="connsiteX1060" fmla="*/ 1068769 w 1656655"/>
              <a:gd name="connsiteY1060" fmla="*/ 536551 h 1864576"/>
              <a:gd name="connsiteX1061" fmla="*/ 1098654 w 1656655"/>
              <a:gd name="connsiteY1061" fmla="*/ 477692 h 1864576"/>
              <a:gd name="connsiteX1062" fmla="*/ 1063528 w 1656655"/>
              <a:gd name="connsiteY1062" fmla="*/ 481979 h 1864576"/>
              <a:gd name="connsiteX1063" fmla="*/ 1037915 w 1656655"/>
              <a:gd name="connsiteY1063" fmla="*/ 464244 h 1864576"/>
              <a:gd name="connsiteX1064" fmla="*/ 1061977 w 1656655"/>
              <a:gd name="connsiteY1064" fmla="*/ 455473 h 1864576"/>
              <a:gd name="connsiteX1065" fmla="*/ 1060039 w 1656655"/>
              <a:gd name="connsiteY1065" fmla="*/ 463269 h 1864576"/>
              <a:gd name="connsiteX1066" fmla="*/ 1083132 w 1656655"/>
              <a:gd name="connsiteY1066" fmla="*/ 482759 h 1864576"/>
              <a:gd name="connsiteX1067" fmla="*/ 1098654 w 1656655"/>
              <a:gd name="connsiteY1067" fmla="*/ 477692 h 1864576"/>
              <a:gd name="connsiteX1068" fmla="*/ 1144262 w 1656655"/>
              <a:gd name="connsiteY1068" fmla="*/ 538109 h 1864576"/>
              <a:gd name="connsiteX1069" fmla="*/ 1094000 w 1656655"/>
              <a:gd name="connsiteY1069" fmla="*/ 548633 h 1864576"/>
              <a:gd name="connsiteX1070" fmla="*/ 1096134 w 1656655"/>
              <a:gd name="connsiteY1070" fmla="*/ 538888 h 1864576"/>
              <a:gd name="connsiteX1071" fmla="*/ 1101762 w 1656655"/>
              <a:gd name="connsiteY1071" fmla="*/ 529731 h 1864576"/>
              <a:gd name="connsiteX1072" fmla="*/ 1133394 w 1656655"/>
              <a:gd name="connsiteY1072" fmla="*/ 519011 h 1864576"/>
              <a:gd name="connsiteX1073" fmla="*/ 1232753 w 1656655"/>
              <a:gd name="connsiteY1073" fmla="*/ 490750 h 1864576"/>
              <a:gd name="connsiteX1074" fmla="*/ 1212958 w 1656655"/>
              <a:gd name="connsiteY1074" fmla="*/ 523494 h 1864576"/>
              <a:gd name="connsiteX1075" fmla="*/ 1144262 w 1656655"/>
              <a:gd name="connsiteY1075" fmla="*/ 538109 h 1864576"/>
              <a:gd name="connsiteX1076" fmla="*/ 1085652 w 1656655"/>
              <a:gd name="connsiteY1076" fmla="*/ 584884 h 1864576"/>
              <a:gd name="connsiteX1077" fmla="*/ 1072459 w 1656655"/>
              <a:gd name="connsiteY1077" fmla="*/ 561499 h 1864576"/>
              <a:gd name="connsiteX1078" fmla="*/ 1107193 w 1656655"/>
              <a:gd name="connsiteY1078" fmla="*/ 492309 h 1864576"/>
              <a:gd name="connsiteX1079" fmla="*/ 1129900 w 1656655"/>
              <a:gd name="connsiteY1079" fmla="*/ 426239 h 1864576"/>
              <a:gd name="connsiteX1080" fmla="*/ 1143484 w 1656655"/>
              <a:gd name="connsiteY1080" fmla="*/ 423511 h 1864576"/>
              <a:gd name="connsiteX1081" fmla="*/ 1151050 w 1656655"/>
              <a:gd name="connsiteY1081" fmla="*/ 431111 h 1864576"/>
              <a:gd name="connsiteX1082" fmla="*/ 1145618 w 1656655"/>
              <a:gd name="connsiteY1082" fmla="*/ 452940 h 1864576"/>
              <a:gd name="connsiteX1083" fmla="*/ 1144262 w 1656655"/>
              <a:gd name="connsiteY1083" fmla="*/ 458592 h 1864576"/>
              <a:gd name="connsiteX1084" fmla="*/ 1158424 w 1656655"/>
              <a:gd name="connsiteY1084" fmla="*/ 433645 h 1864576"/>
              <a:gd name="connsiteX1085" fmla="*/ 1189474 w 1656655"/>
              <a:gd name="connsiteY1085" fmla="*/ 445534 h 1864576"/>
              <a:gd name="connsiteX1086" fmla="*/ 1202672 w 1656655"/>
              <a:gd name="connsiteY1086" fmla="*/ 480420 h 1864576"/>
              <a:gd name="connsiteX1087" fmla="*/ 1140377 w 1656655"/>
              <a:gd name="connsiteY1087" fmla="*/ 502054 h 1864576"/>
              <a:gd name="connsiteX1088" fmla="*/ 1126215 w 1656655"/>
              <a:gd name="connsiteY1088" fmla="*/ 502054 h 1864576"/>
              <a:gd name="connsiteX1089" fmla="*/ 1105256 w 1656655"/>
              <a:gd name="connsiteY1089" fmla="*/ 512773 h 1864576"/>
              <a:gd name="connsiteX1090" fmla="*/ 1087981 w 1656655"/>
              <a:gd name="connsiteY1090" fmla="*/ 569681 h 1864576"/>
              <a:gd name="connsiteX1091" fmla="*/ 1126215 w 1656655"/>
              <a:gd name="connsiteY1091" fmla="*/ 546296 h 1864576"/>
              <a:gd name="connsiteX1092" fmla="*/ 1163665 w 1656655"/>
              <a:gd name="connsiteY1092" fmla="*/ 553508 h 1864576"/>
              <a:gd name="connsiteX1093" fmla="*/ 1118062 w 1656655"/>
              <a:gd name="connsiteY1093" fmla="*/ 558770 h 1864576"/>
              <a:gd name="connsiteX1094" fmla="*/ 1097489 w 1656655"/>
              <a:gd name="connsiteY1094" fmla="*/ 572410 h 1864576"/>
              <a:gd name="connsiteX1095" fmla="*/ 1085652 w 1656655"/>
              <a:gd name="connsiteY1095" fmla="*/ 584884 h 1864576"/>
              <a:gd name="connsiteX1096" fmla="*/ 1091089 w 1656655"/>
              <a:gd name="connsiteY1096" fmla="*/ 444754 h 1864576"/>
              <a:gd name="connsiteX1097" fmla="*/ 1118840 w 1656655"/>
              <a:gd name="connsiteY1097" fmla="*/ 456448 h 1864576"/>
              <a:gd name="connsiteX1098" fmla="*/ 1104478 w 1656655"/>
              <a:gd name="connsiteY1098" fmla="*/ 471065 h 1864576"/>
              <a:gd name="connsiteX1099" fmla="*/ 1106611 w 1656655"/>
              <a:gd name="connsiteY1099" fmla="*/ 463074 h 1864576"/>
              <a:gd name="connsiteX1100" fmla="*/ 1091089 w 1656655"/>
              <a:gd name="connsiteY1100" fmla="*/ 444754 h 1864576"/>
              <a:gd name="connsiteX1101" fmla="*/ 1089924 w 1656655"/>
              <a:gd name="connsiteY1101" fmla="*/ 450016 h 1864576"/>
              <a:gd name="connsiteX1102" fmla="*/ 1090311 w 1656655"/>
              <a:gd name="connsiteY1102" fmla="*/ 450016 h 1864576"/>
              <a:gd name="connsiteX1103" fmla="*/ 1099819 w 1656655"/>
              <a:gd name="connsiteY1103" fmla="*/ 462100 h 1864576"/>
              <a:gd name="connsiteX1104" fmla="*/ 1083323 w 1656655"/>
              <a:gd name="connsiteY1104" fmla="*/ 476327 h 1864576"/>
              <a:gd name="connsiteX1105" fmla="*/ 1066831 w 1656655"/>
              <a:gd name="connsiteY1105" fmla="*/ 463269 h 1864576"/>
              <a:gd name="connsiteX1106" fmla="*/ 1074010 w 1656655"/>
              <a:gd name="connsiteY1106" fmla="*/ 451770 h 1864576"/>
              <a:gd name="connsiteX1107" fmla="*/ 1076340 w 1656655"/>
              <a:gd name="connsiteY1107" fmla="*/ 463464 h 1864576"/>
              <a:gd name="connsiteX1108" fmla="*/ 1084101 w 1656655"/>
              <a:gd name="connsiteY1108" fmla="*/ 471260 h 1864576"/>
              <a:gd name="connsiteX1109" fmla="*/ 1089924 w 1656655"/>
              <a:gd name="connsiteY1109" fmla="*/ 450016 h 1864576"/>
              <a:gd name="connsiteX1110" fmla="*/ 915267 w 1656655"/>
              <a:gd name="connsiteY1110" fmla="*/ 590538 h 1864576"/>
              <a:gd name="connsiteX1111" fmla="*/ 914298 w 1656655"/>
              <a:gd name="connsiteY1111" fmla="*/ 543371 h 1864576"/>
              <a:gd name="connsiteX1112" fmla="*/ 931181 w 1656655"/>
              <a:gd name="connsiteY1112" fmla="*/ 516085 h 1864576"/>
              <a:gd name="connsiteX1113" fmla="*/ 982412 w 1656655"/>
              <a:gd name="connsiteY1113" fmla="*/ 478276 h 1864576"/>
              <a:gd name="connsiteX1114" fmla="*/ 1014044 w 1656655"/>
              <a:gd name="connsiteY1114" fmla="*/ 471455 h 1864576"/>
              <a:gd name="connsiteX1115" fmla="*/ 1029958 w 1656655"/>
              <a:gd name="connsiteY1115" fmla="*/ 468337 h 1864576"/>
              <a:gd name="connsiteX1116" fmla="*/ 1048201 w 1656655"/>
              <a:gd name="connsiteY1116" fmla="*/ 481200 h 1864576"/>
              <a:gd name="connsiteX1117" fmla="*/ 1025882 w 1656655"/>
              <a:gd name="connsiteY1117" fmla="*/ 489580 h 1864576"/>
              <a:gd name="connsiteX1118" fmla="*/ 990756 w 1656655"/>
              <a:gd name="connsiteY1118" fmla="*/ 511019 h 1864576"/>
              <a:gd name="connsiteX1119" fmla="*/ 976006 w 1656655"/>
              <a:gd name="connsiteY1119" fmla="*/ 524660 h 1864576"/>
              <a:gd name="connsiteX1120" fmla="*/ 961066 w 1656655"/>
              <a:gd name="connsiteY1120" fmla="*/ 543959 h 1864576"/>
              <a:gd name="connsiteX1121" fmla="*/ 915267 w 1656655"/>
              <a:gd name="connsiteY1121" fmla="*/ 590538 h 1864576"/>
              <a:gd name="connsiteX1122" fmla="*/ 938556 w 1656655"/>
              <a:gd name="connsiteY1122" fmla="*/ 610028 h 1864576"/>
              <a:gd name="connsiteX1123" fmla="*/ 914298 w 1656655"/>
              <a:gd name="connsiteY1123" fmla="*/ 659723 h 1864576"/>
              <a:gd name="connsiteX1124" fmla="*/ 945931 w 1656655"/>
              <a:gd name="connsiteY1124" fmla="*/ 612948 h 1864576"/>
              <a:gd name="connsiteX1125" fmla="*/ 969219 w 1656655"/>
              <a:gd name="connsiteY1125" fmla="*/ 611782 h 1864576"/>
              <a:gd name="connsiteX1126" fmla="*/ 953496 w 1656655"/>
              <a:gd name="connsiteY1126" fmla="*/ 640821 h 1864576"/>
              <a:gd name="connsiteX1127" fmla="*/ 914298 w 1656655"/>
              <a:gd name="connsiteY1127" fmla="*/ 683309 h 1864576"/>
              <a:gd name="connsiteX1128" fmla="*/ 903043 w 1656655"/>
              <a:gd name="connsiteY1128" fmla="*/ 689933 h 1864576"/>
              <a:gd name="connsiteX1129" fmla="*/ 912165 w 1656655"/>
              <a:gd name="connsiteY1129" fmla="*/ 615094 h 1864576"/>
              <a:gd name="connsiteX1130" fmla="*/ 949811 w 1656655"/>
              <a:gd name="connsiteY1130" fmla="*/ 564228 h 1864576"/>
              <a:gd name="connsiteX1131" fmla="*/ 938556 w 1656655"/>
              <a:gd name="connsiteY1131" fmla="*/ 610028 h 1864576"/>
              <a:gd name="connsiteX1132" fmla="*/ 946513 w 1656655"/>
              <a:gd name="connsiteY1132" fmla="*/ 603595 h 1864576"/>
              <a:gd name="connsiteX1133" fmla="*/ 981830 w 1656655"/>
              <a:gd name="connsiteY1133" fmla="*/ 528560 h 1864576"/>
              <a:gd name="connsiteX1134" fmla="*/ 1054602 w 1656655"/>
              <a:gd name="connsiteY1134" fmla="*/ 486657 h 1864576"/>
              <a:gd name="connsiteX1135" fmla="*/ 1061008 w 1656655"/>
              <a:gd name="connsiteY1135" fmla="*/ 487436 h 1864576"/>
              <a:gd name="connsiteX1136" fmla="*/ 1099046 w 1656655"/>
              <a:gd name="connsiteY1136" fmla="*/ 484708 h 1864576"/>
              <a:gd name="connsiteX1137" fmla="*/ 1121747 w 1656655"/>
              <a:gd name="connsiteY1137" fmla="*/ 461905 h 1864576"/>
              <a:gd name="connsiteX1138" fmla="*/ 1101179 w 1656655"/>
              <a:gd name="connsiteY1138" fmla="*/ 488411 h 1864576"/>
              <a:gd name="connsiteX1139" fmla="*/ 1075175 w 1656655"/>
              <a:gd name="connsiteY1139" fmla="*/ 521740 h 1864576"/>
              <a:gd name="connsiteX1140" fmla="*/ 1071294 w 1656655"/>
              <a:gd name="connsiteY1140" fmla="*/ 525831 h 1864576"/>
              <a:gd name="connsiteX1141" fmla="*/ 1032478 w 1656655"/>
              <a:gd name="connsiteY1141" fmla="*/ 547658 h 1864576"/>
              <a:gd name="connsiteX1142" fmla="*/ 999104 w 1656655"/>
              <a:gd name="connsiteY1142" fmla="*/ 590925 h 1864576"/>
              <a:gd name="connsiteX1143" fmla="*/ 946513 w 1656655"/>
              <a:gd name="connsiteY1143" fmla="*/ 603595 h 1864576"/>
              <a:gd name="connsiteX1144" fmla="*/ 910804 w 1656655"/>
              <a:gd name="connsiteY1144" fmla="*/ 599891 h 1864576"/>
              <a:gd name="connsiteX1145" fmla="*/ 897220 w 1656655"/>
              <a:gd name="connsiteY1145" fmla="*/ 642379 h 1864576"/>
              <a:gd name="connsiteX1146" fmla="*/ 892561 w 1656655"/>
              <a:gd name="connsiteY1146" fmla="*/ 657386 h 1864576"/>
              <a:gd name="connsiteX1147" fmla="*/ 871798 w 1656655"/>
              <a:gd name="connsiteY1147" fmla="*/ 675901 h 1864576"/>
              <a:gd name="connsiteX1148" fmla="*/ 858017 w 1656655"/>
              <a:gd name="connsiteY1148" fmla="*/ 682530 h 1864576"/>
              <a:gd name="connsiteX1149" fmla="*/ 906146 w 1656655"/>
              <a:gd name="connsiteY1149" fmla="*/ 547854 h 1864576"/>
              <a:gd name="connsiteX1150" fmla="*/ 905373 w 1656655"/>
              <a:gd name="connsiteY1150" fmla="*/ 580401 h 1864576"/>
              <a:gd name="connsiteX1151" fmla="*/ 899353 w 1656655"/>
              <a:gd name="connsiteY1151" fmla="*/ 592096 h 1864576"/>
              <a:gd name="connsiteX1152" fmla="*/ 879172 w 1656655"/>
              <a:gd name="connsiteY1152" fmla="*/ 640042 h 1864576"/>
              <a:gd name="connsiteX1153" fmla="*/ 879950 w 1656655"/>
              <a:gd name="connsiteY1153" fmla="*/ 648812 h 1864576"/>
              <a:gd name="connsiteX1154" fmla="*/ 908475 w 1656655"/>
              <a:gd name="connsiteY1154" fmla="*/ 594825 h 1864576"/>
              <a:gd name="connsiteX1155" fmla="*/ 910804 w 1656655"/>
              <a:gd name="connsiteY1155" fmla="*/ 599891 h 1864576"/>
              <a:gd name="connsiteX1156" fmla="*/ 1291554 w 1656655"/>
              <a:gd name="connsiteY1156" fmla="*/ 574556 h 1864576"/>
              <a:gd name="connsiteX1157" fmla="*/ 1286895 w 1656655"/>
              <a:gd name="connsiteY1157" fmla="*/ 549412 h 1864576"/>
              <a:gd name="connsiteX1158" fmla="*/ 1333277 w 1656655"/>
              <a:gd name="connsiteY1158" fmla="*/ 456448 h 1864576"/>
              <a:gd name="connsiteX1159" fmla="*/ 1349773 w 1656655"/>
              <a:gd name="connsiteY1159" fmla="*/ 387844 h 1864576"/>
              <a:gd name="connsiteX1160" fmla="*/ 1366847 w 1656655"/>
              <a:gd name="connsiteY1160" fmla="*/ 499910 h 1864576"/>
              <a:gd name="connsiteX1161" fmla="*/ 1287091 w 1656655"/>
              <a:gd name="connsiteY1161" fmla="*/ 625035 h 1864576"/>
              <a:gd name="connsiteX1162" fmla="*/ 1292910 w 1656655"/>
              <a:gd name="connsiteY1162" fmla="*/ 594046 h 1864576"/>
              <a:gd name="connsiteX1163" fmla="*/ 1351324 w 1656655"/>
              <a:gd name="connsiteY1163" fmla="*/ 463659 h 1864576"/>
              <a:gd name="connsiteX1164" fmla="*/ 1291554 w 1656655"/>
              <a:gd name="connsiteY1164" fmla="*/ 574556 h 1864576"/>
              <a:gd name="connsiteX1165" fmla="*/ 1317363 w 1656655"/>
              <a:gd name="connsiteY1165" fmla="*/ 678238 h 1864576"/>
              <a:gd name="connsiteX1166" fmla="*/ 1332112 w 1656655"/>
              <a:gd name="connsiteY1166" fmla="*/ 643354 h 1864576"/>
              <a:gd name="connsiteX1167" fmla="*/ 1392078 w 1656655"/>
              <a:gd name="connsiteY1167" fmla="*/ 539863 h 1864576"/>
              <a:gd name="connsiteX1168" fmla="*/ 1333468 w 1656655"/>
              <a:gd name="connsiteY1168" fmla="*/ 625422 h 1864576"/>
              <a:gd name="connsiteX1169" fmla="*/ 1329783 w 1656655"/>
              <a:gd name="connsiteY1169" fmla="*/ 606907 h 1864576"/>
              <a:gd name="connsiteX1170" fmla="*/ 1302418 w 1656655"/>
              <a:gd name="connsiteY1170" fmla="*/ 623472 h 1864576"/>
              <a:gd name="connsiteX1171" fmla="*/ 1343950 w 1656655"/>
              <a:gd name="connsiteY1171" fmla="*/ 570269 h 1864576"/>
              <a:gd name="connsiteX1172" fmla="*/ 1365878 w 1656655"/>
              <a:gd name="connsiteY1172" fmla="*/ 538109 h 1864576"/>
              <a:gd name="connsiteX1173" fmla="*/ 1392660 w 1656655"/>
              <a:gd name="connsiteY1173" fmla="*/ 518428 h 1864576"/>
              <a:gd name="connsiteX1174" fmla="*/ 1399257 w 1656655"/>
              <a:gd name="connsiteY1174" fmla="*/ 517644 h 1864576"/>
              <a:gd name="connsiteX1175" fmla="*/ 1398092 w 1656655"/>
              <a:gd name="connsiteY1175" fmla="*/ 561107 h 1864576"/>
              <a:gd name="connsiteX1176" fmla="*/ 1317363 w 1656655"/>
              <a:gd name="connsiteY1176" fmla="*/ 678238 h 1864576"/>
              <a:gd name="connsiteX1177" fmla="*/ 1435548 w 1656655"/>
              <a:gd name="connsiteY1177" fmla="*/ 652903 h 1864576"/>
              <a:gd name="connsiteX1178" fmla="*/ 1439815 w 1656655"/>
              <a:gd name="connsiteY1178" fmla="*/ 621718 h 1864576"/>
              <a:gd name="connsiteX1179" fmla="*/ 1402169 w 1656655"/>
              <a:gd name="connsiteY1179" fmla="*/ 617823 h 1864576"/>
              <a:gd name="connsiteX1180" fmla="*/ 1464850 w 1656655"/>
              <a:gd name="connsiteY1180" fmla="*/ 385311 h 1864576"/>
              <a:gd name="connsiteX1181" fmla="*/ 1464072 w 1656655"/>
              <a:gd name="connsiteY1181" fmla="*/ 385311 h 1864576"/>
              <a:gd name="connsiteX1182" fmla="*/ 1380240 w 1656655"/>
              <a:gd name="connsiteY1182" fmla="*/ 622110 h 1864576"/>
              <a:gd name="connsiteX1183" fmla="*/ 1442726 w 1656655"/>
              <a:gd name="connsiteY1183" fmla="*/ 344967 h 1864576"/>
              <a:gd name="connsiteX1184" fmla="*/ 1465623 w 1656655"/>
              <a:gd name="connsiteY1184" fmla="*/ 299946 h 1864576"/>
              <a:gd name="connsiteX1185" fmla="*/ 1485227 w 1656655"/>
              <a:gd name="connsiteY1185" fmla="*/ 271686 h 1864576"/>
              <a:gd name="connsiteX1186" fmla="*/ 1466984 w 1656655"/>
              <a:gd name="connsiteY1186" fmla="*/ 519398 h 1864576"/>
              <a:gd name="connsiteX1187" fmla="*/ 1468149 w 1656655"/>
              <a:gd name="connsiteY1187" fmla="*/ 524469 h 1864576"/>
              <a:gd name="connsiteX1188" fmla="*/ 1470478 w 1656655"/>
              <a:gd name="connsiteY1188" fmla="*/ 525444 h 1864576"/>
              <a:gd name="connsiteX1189" fmla="*/ 1475910 w 1656655"/>
              <a:gd name="connsiteY1189" fmla="*/ 534993 h 1864576"/>
              <a:gd name="connsiteX1190" fmla="*/ 1435548 w 1656655"/>
              <a:gd name="connsiteY1190" fmla="*/ 652903 h 1864576"/>
              <a:gd name="connsiteX1191" fmla="*/ 382181 w 1656655"/>
              <a:gd name="connsiteY1191" fmla="*/ 1053028 h 1864576"/>
              <a:gd name="connsiteX1192" fmla="*/ 407021 w 1656655"/>
              <a:gd name="connsiteY1192" fmla="*/ 1055169 h 1864576"/>
              <a:gd name="connsiteX1193" fmla="*/ 497841 w 1656655"/>
              <a:gd name="connsiteY1193" fmla="*/ 929851 h 1864576"/>
              <a:gd name="connsiteX1194" fmla="*/ 471255 w 1656655"/>
              <a:gd name="connsiteY1194" fmla="*/ 923613 h 1864576"/>
              <a:gd name="connsiteX1195" fmla="*/ 392854 w 1656655"/>
              <a:gd name="connsiteY1195" fmla="*/ 1049711 h 1864576"/>
              <a:gd name="connsiteX1196" fmla="*/ 467374 w 1656655"/>
              <a:gd name="connsiteY1196" fmla="*/ 908606 h 1864576"/>
              <a:gd name="connsiteX1197" fmla="*/ 467374 w 1656655"/>
              <a:gd name="connsiteY1197" fmla="*/ 901399 h 1864576"/>
              <a:gd name="connsiteX1198" fmla="*/ 442922 w 1656655"/>
              <a:gd name="connsiteY1198" fmla="*/ 928685 h 1864576"/>
              <a:gd name="connsiteX1199" fmla="*/ 401975 w 1656655"/>
              <a:gd name="connsiteY1199" fmla="*/ 968635 h 1864576"/>
              <a:gd name="connsiteX1200" fmla="*/ 382181 w 1656655"/>
              <a:gd name="connsiteY1200" fmla="*/ 1053028 h 1864576"/>
              <a:gd name="connsiteX1201" fmla="*/ 436518 w 1656655"/>
              <a:gd name="connsiteY1201" fmla="*/ 1040162 h 1864576"/>
              <a:gd name="connsiteX1202" fmla="*/ 412648 w 1656655"/>
              <a:gd name="connsiteY1202" fmla="*/ 1061210 h 1864576"/>
              <a:gd name="connsiteX1203" fmla="*/ 358117 w 1656655"/>
              <a:gd name="connsiteY1203" fmla="*/ 1167823 h 1864576"/>
              <a:gd name="connsiteX1204" fmla="*/ 395765 w 1656655"/>
              <a:gd name="connsiteY1204" fmla="*/ 1068618 h 1864576"/>
              <a:gd name="connsiteX1205" fmla="*/ 372866 w 1656655"/>
              <a:gd name="connsiteY1205" fmla="*/ 1052249 h 1864576"/>
              <a:gd name="connsiteX1206" fmla="*/ 370731 w 1656655"/>
              <a:gd name="connsiteY1206" fmla="*/ 1040162 h 1864576"/>
              <a:gd name="connsiteX1207" fmla="*/ 346862 w 1656655"/>
              <a:gd name="connsiteY1207" fmla="*/ 1166652 h 1864576"/>
              <a:gd name="connsiteX1208" fmla="*/ 365491 w 1656655"/>
              <a:gd name="connsiteY1208" fmla="*/ 1181463 h 1864576"/>
              <a:gd name="connsiteX1209" fmla="*/ 400811 w 1656655"/>
              <a:gd name="connsiteY1209" fmla="*/ 1157103 h 1864576"/>
              <a:gd name="connsiteX1210" fmla="*/ 404692 w 1656655"/>
              <a:gd name="connsiteY1210" fmla="*/ 1134105 h 1864576"/>
              <a:gd name="connsiteX1211" fmla="*/ 436518 w 1656655"/>
              <a:gd name="connsiteY1211" fmla="*/ 1040162 h 1864576"/>
              <a:gd name="connsiteX1212" fmla="*/ 422740 w 1656655"/>
              <a:gd name="connsiteY1212" fmla="*/ 1094345 h 1864576"/>
              <a:gd name="connsiteX1213" fmla="*/ 414007 w 1656655"/>
              <a:gd name="connsiteY1213" fmla="*/ 1197641 h 1864576"/>
              <a:gd name="connsiteX1214" fmla="*/ 424875 w 1656655"/>
              <a:gd name="connsiteY1214" fmla="*/ 1200370 h 1864576"/>
              <a:gd name="connsiteX1215" fmla="*/ 470091 w 1656655"/>
              <a:gd name="connsiteY1215" fmla="*/ 1159244 h 1864576"/>
              <a:gd name="connsiteX1216" fmla="*/ 486586 w 1656655"/>
              <a:gd name="connsiteY1216" fmla="*/ 1077192 h 1864576"/>
              <a:gd name="connsiteX1217" fmla="*/ 468732 w 1656655"/>
              <a:gd name="connsiteY1217" fmla="*/ 1087912 h 1864576"/>
              <a:gd name="connsiteX1218" fmla="*/ 462134 w 1656655"/>
              <a:gd name="connsiteY1218" fmla="*/ 1085183 h 1864576"/>
              <a:gd name="connsiteX1219" fmla="*/ 420605 w 1656655"/>
              <a:gd name="connsiteY1219" fmla="*/ 1192379 h 1864576"/>
              <a:gd name="connsiteX1220" fmla="*/ 456312 w 1656655"/>
              <a:gd name="connsiteY1220" fmla="*/ 1075438 h 1864576"/>
              <a:gd name="connsiteX1221" fmla="*/ 455730 w 1656655"/>
              <a:gd name="connsiteY1221" fmla="*/ 1023793 h 1864576"/>
              <a:gd name="connsiteX1222" fmla="*/ 422740 w 1656655"/>
              <a:gd name="connsiteY1222" fmla="*/ 1094345 h 1864576"/>
              <a:gd name="connsiteX1223" fmla="*/ 484257 w 1656655"/>
              <a:gd name="connsiteY1223" fmla="*/ 1115001 h 1864576"/>
              <a:gd name="connsiteX1224" fmla="*/ 480182 w 1656655"/>
              <a:gd name="connsiteY1224" fmla="*/ 1204461 h 1864576"/>
              <a:gd name="connsiteX1225" fmla="*/ 500558 w 1656655"/>
              <a:gd name="connsiteY1225" fmla="*/ 1212452 h 1864576"/>
              <a:gd name="connsiteX1226" fmla="*/ 535682 w 1656655"/>
              <a:gd name="connsiteY1226" fmla="*/ 1182242 h 1864576"/>
              <a:gd name="connsiteX1227" fmla="*/ 519578 w 1656655"/>
              <a:gd name="connsiteY1227" fmla="*/ 1128451 h 1864576"/>
              <a:gd name="connsiteX1228" fmla="*/ 486780 w 1656655"/>
              <a:gd name="connsiteY1228" fmla="*/ 1206411 h 1864576"/>
              <a:gd name="connsiteX1229" fmla="*/ 516084 w 1656655"/>
              <a:gd name="connsiteY1229" fmla="*/ 1108769 h 1864576"/>
              <a:gd name="connsiteX1230" fmla="*/ 513172 w 1656655"/>
              <a:gd name="connsiteY1230" fmla="*/ 1052636 h 1864576"/>
              <a:gd name="connsiteX1231" fmla="*/ 484257 w 1656655"/>
              <a:gd name="connsiteY1231" fmla="*/ 1115001 h 1864576"/>
              <a:gd name="connsiteX1232" fmla="*/ 373060 w 1656655"/>
              <a:gd name="connsiteY1232" fmla="*/ 992221 h 1864576"/>
              <a:gd name="connsiteX1233" fmla="*/ 317364 w 1656655"/>
              <a:gd name="connsiteY1233" fmla="*/ 1013465 h 1864576"/>
              <a:gd name="connsiteX1234" fmla="*/ 285344 w 1656655"/>
              <a:gd name="connsiteY1234" fmla="*/ 1152032 h 1864576"/>
              <a:gd name="connsiteX1235" fmla="*/ 290390 w 1656655"/>
              <a:gd name="connsiteY1235" fmla="*/ 1161777 h 1864576"/>
              <a:gd name="connsiteX1236" fmla="*/ 339099 w 1656655"/>
              <a:gd name="connsiteY1236" fmla="*/ 1128255 h 1864576"/>
              <a:gd name="connsiteX1237" fmla="*/ 366656 w 1656655"/>
              <a:gd name="connsiteY1237" fmla="*/ 1024376 h 1864576"/>
              <a:gd name="connsiteX1238" fmla="*/ 299899 w 1656655"/>
              <a:gd name="connsiteY1238" fmla="*/ 1138588 h 1864576"/>
              <a:gd name="connsiteX1239" fmla="*/ 322216 w 1656655"/>
              <a:gd name="connsiteY1239" fmla="*/ 1078946 h 1864576"/>
              <a:gd name="connsiteX1240" fmla="*/ 373060 w 1656655"/>
              <a:gd name="connsiteY1240" fmla="*/ 992221 h 1864576"/>
              <a:gd name="connsiteX1241" fmla="*/ 314453 w 1656655"/>
              <a:gd name="connsiteY1241" fmla="*/ 939988 h 1864576"/>
              <a:gd name="connsiteX1242" fmla="*/ 289226 w 1656655"/>
              <a:gd name="connsiteY1242" fmla="*/ 948954 h 1864576"/>
              <a:gd name="connsiteX1243" fmla="*/ 227320 w 1656655"/>
              <a:gd name="connsiteY1243" fmla="*/ 1057702 h 1864576"/>
              <a:gd name="connsiteX1244" fmla="*/ 222662 w 1656655"/>
              <a:gd name="connsiteY1244" fmla="*/ 1117343 h 1864576"/>
              <a:gd name="connsiteX1245" fmla="*/ 235859 w 1656655"/>
              <a:gd name="connsiteY1245" fmla="*/ 1125917 h 1864576"/>
              <a:gd name="connsiteX1246" fmla="*/ 285732 w 1656655"/>
              <a:gd name="connsiteY1246" fmla="*/ 1086550 h 1864576"/>
              <a:gd name="connsiteX1247" fmla="*/ 287673 w 1656655"/>
              <a:gd name="connsiteY1247" fmla="*/ 1082263 h 1864576"/>
              <a:gd name="connsiteX1248" fmla="*/ 309020 w 1656655"/>
              <a:gd name="connsiteY1248" fmla="*/ 1013465 h 1864576"/>
              <a:gd name="connsiteX1249" fmla="*/ 298540 w 1656655"/>
              <a:gd name="connsiteY1249" fmla="*/ 1003911 h 1864576"/>
              <a:gd name="connsiteX1250" fmla="*/ 294077 w 1656655"/>
              <a:gd name="connsiteY1250" fmla="*/ 1010540 h 1864576"/>
              <a:gd name="connsiteX1251" fmla="*/ 240710 w 1656655"/>
              <a:gd name="connsiteY1251" fmla="*/ 1097074 h 1864576"/>
              <a:gd name="connsiteX1252" fmla="*/ 233335 w 1656655"/>
              <a:gd name="connsiteY1252" fmla="*/ 1111689 h 1864576"/>
              <a:gd name="connsiteX1253" fmla="*/ 255847 w 1656655"/>
              <a:gd name="connsiteY1253" fmla="*/ 1056340 h 1864576"/>
              <a:gd name="connsiteX1254" fmla="*/ 290584 w 1656655"/>
              <a:gd name="connsiteY1254" fmla="*/ 997483 h 1864576"/>
              <a:gd name="connsiteX1255" fmla="*/ 301257 w 1656655"/>
              <a:gd name="connsiteY1255" fmla="*/ 973118 h 1864576"/>
              <a:gd name="connsiteX1256" fmla="*/ 314453 w 1656655"/>
              <a:gd name="connsiteY1256" fmla="*/ 939988 h 1864576"/>
              <a:gd name="connsiteX1257" fmla="*/ 589438 w 1656655"/>
              <a:gd name="connsiteY1257" fmla="*/ 857348 h 1864576"/>
              <a:gd name="connsiteX1258" fmla="*/ 565181 w 1656655"/>
              <a:gd name="connsiteY1258" fmla="*/ 855011 h 1864576"/>
              <a:gd name="connsiteX1259" fmla="*/ 546164 w 1656655"/>
              <a:gd name="connsiteY1259" fmla="*/ 897499 h 1864576"/>
              <a:gd name="connsiteX1260" fmla="*/ 542284 w 1656655"/>
              <a:gd name="connsiteY1260" fmla="*/ 930630 h 1864576"/>
              <a:gd name="connsiteX1261" fmla="*/ 589438 w 1656655"/>
              <a:gd name="connsiteY1261" fmla="*/ 857348 h 1864576"/>
              <a:gd name="connsiteX1262" fmla="*/ 419246 w 1656655"/>
              <a:gd name="connsiteY1262" fmla="*/ 920498 h 1864576"/>
              <a:gd name="connsiteX1263" fmla="*/ 452819 w 1656655"/>
              <a:gd name="connsiteY1263" fmla="*/ 901399 h 1864576"/>
              <a:gd name="connsiteX1264" fmla="*/ 468538 w 1656655"/>
              <a:gd name="connsiteY1264" fmla="*/ 884050 h 1864576"/>
              <a:gd name="connsiteX1265" fmla="*/ 489691 w 1656655"/>
              <a:gd name="connsiteY1265" fmla="*/ 857348 h 1864576"/>
              <a:gd name="connsiteX1266" fmla="*/ 511038 w 1656655"/>
              <a:gd name="connsiteY1266" fmla="*/ 840200 h 1864576"/>
              <a:gd name="connsiteX1267" fmla="*/ 498618 w 1656655"/>
              <a:gd name="connsiteY1267" fmla="*/ 852282 h 1864576"/>
              <a:gd name="connsiteX1268" fmla="*/ 479599 w 1656655"/>
              <a:gd name="connsiteY1268" fmla="*/ 881909 h 1864576"/>
              <a:gd name="connsiteX1269" fmla="*/ 477853 w 1656655"/>
              <a:gd name="connsiteY1269" fmla="*/ 916989 h 1864576"/>
              <a:gd name="connsiteX1270" fmla="*/ 489885 w 1656655"/>
              <a:gd name="connsiteY1270" fmla="*/ 922448 h 1864576"/>
              <a:gd name="connsiteX1271" fmla="*/ 528117 w 1656655"/>
              <a:gd name="connsiteY1271" fmla="*/ 906073 h 1864576"/>
              <a:gd name="connsiteX1272" fmla="*/ 557420 w 1656655"/>
              <a:gd name="connsiteY1272" fmla="*/ 852674 h 1864576"/>
              <a:gd name="connsiteX1273" fmla="*/ 509678 w 1656655"/>
              <a:gd name="connsiteY1273" fmla="*/ 834350 h 1864576"/>
              <a:gd name="connsiteX1274" fmla="*/ 478241 w 1656655"/>
              <a:gd name="connsiteY1274" fmla="*/ 799662 h 1864576"/>
              <a:gd name="connsiteX1275" fmla="*/ 428561 w 1656655"/>
              <a:gd name="connsiteY1275" fmla="*/ 787188 h 1864576"/>
              <a:gd name="connsiteX1276" fmla="*/ 372089 w 1656655"/>
              <a:gd name="connsiteY1276" fmla="*/ 828309 h 1864576"/>
              <a:gd name="connsiteX1277" fmla="*/ 359475 w 1656655"/>
              <a:gd name="connsiteY1277" fmla="*/ 868460 h 1864576"/>
              <a:gd name="connsiteX1278" fmla="*/ 417306 w 1656655"/>
              <a:gd name="connsiteY1278" fmla="*/ 858715 h 1864576"/>
              <a:gd name="connsiteX1279" fmla="*/ 432054 w 1656655"/>
              <a:gd name="connsiteY1279" fmla="*/ 840396 h 1864576"/>
              <a:gd name="connsiteX1280" fmla="*/ 471643 w 1656655"/>
              <a:gd name="connsiteY1280" fmla="*/ 802974 h 1864576"/>
              <a:gd name="connsiteX1281" fmla="*/ 429337 w 1656655"/>
              <a:gd name="connsiteY1281" fmla="*/ 853257 h 1864576"/>
              <a:gd name="connsiteX1282" fmla="*/ 419246 w 1656655"/>
              <a:gd name="connsiteY1282" fmla="*/ 920498 h 1864576"/>
              <a:gd name="connsiteX1283" fmla="*/ 528117 w 1656655"/>
              <a:gd name="connsiteY1283" fmla="*/ 967273 h 1864576"/>
              <a:gd name="connsiteX1284" fmla="*/ 475136 w 1656655"/>
              <a:gd name="connsiteY1284" fmla="*/ 1060823 h 1864576"/>
              <a:gd name="connsiteX1285" fmla="*/ 532384 w 1656655"/>
              <a:gd name="connsiteY1285" fmla="*/ 932776 h 1864576"/>
              <a:gd name="connsiteX1286" fmla="*/ 531606 w 1656655"/>
              <a:gd name="connsiteY1286" fmla="*/ 915235 h 1864576"/>
              <a:gd name="connsiteX1287" fmla="*/ 512394 w 1656655"/>
              <a:gd name="connsiteY1287" fmla="*/ 925956 h 1864576"/>
              <a:gd name="connsiteX1288" fmla="*/ 469508 w 1656655"/>
              <a:gd name="connsiteY1288" fmla="*/ 1011123 h 1864576"/>
              <a:gd name="connsiteX1289" fmla="*/ 465434 w 1656655"/>
              <a:gd name="connsiteY1289" fmla="*/ 1073297 h 1864576"/>
              <a:gd name="connsiteX1290" fmla="*/ 478823 w 1656655"/>
              <a:gd name="connsiteY1290" fmla="*/ 1073488 h 1864576"/>
              <a:gd name="connsiteX1291" fmla="*/ 514141 w 1656655"/>
              <a:gd name="connsiteY1291" fmla="*/ 1039775 h 1864576"/>
              <a:gd name="connsiteX1292" fmla="*/ 528117 w 1656655"/>
              <a:gd name="connsiteY1292" fmla="*/ 967273 h 1864576"/>
              <a:gd name="connsiteX1293" fmla="*/ 407603 w 1656655"/>
              <a:gd name="connsiteY1293" fmla="*/ 886583 h 1864576"/>
              <a:gd name="connsiteX1294" fmla="*/ 328620 w 1656655"/>
              <a:gd name="connsiteY1294" fmla="*/ 934138 h 1864576"/>
              <a:gd name="connsiteX1295" fmla="*/ 303392 w 1656655"/>
              <a:gd name="connsiteY1295" fmla="*/ 992025 h 1864576"/>
              <a:gd name="connsiteX1296" fmla="*/ 315618 w 1656655"/>
              <a:gd name="connsiteY1296" fmla="*/ 1006253 h 1864576"/>
              <a:gd name="connsiteX1297" fmla="*/ 431666 w 1656655"/>
              <a:gd name="connsiteY1297" fmla="*/ 926539 h 1864576"/>
              <a:gd name="connsiteX1298" fmla="*/ 410126 w 1656655"/>
              <a:gd name="connsiteY1298" fmla="*/ 916793 h 1864576"/>
              <a:gd name="connsiteX1299" fmla="*/ 408185 w 1656655"/>
              <a:gd name="connsiteY1299" fmla="*/ 906073 h 1864576"/>
              <a:gd name="connsiteX1300" fmla="*/ 320275 w 1656655"/>
              <a:gd name="connsiteY1300" fmla="*/ 986371 h 1864576"/>
              <a:gd name="connsiteX1301" fmla="*/ 408185 w 1656655"/>
              <a:gd name="connsiteY1301" fmla="*/ 890287 h 1864576"/>
              <a:gd name="connsiteX1302" fmla="*/ 407603 w 1656655"/>
              <a:gd name="connsiteY1302" fmla="*/ 886583 h 1864576"/>
              <a:gd name="connsiteX1303" fmla="*/ 413036 w 1656655"/>
              <a:gd name="connsiteY1303" fmla="*/ 870018 h 1864576"/>
              <a:gd name="connsiteX1304" fmla="*/ 402363 w 1656655"/>
              <a:gd name="connsiteY1304" fmla="*/ 872747 h 1864576"/>
              <a:gd name="connsiteX1305" fmla="*/ 378494 w 1656655"/>
              <a:gd name="connsiteY1305" fmla="*/ 876451 h 1864576"/>
              <a:gd name="connsiteX1306" fmla="*/ 361416 w 1656655"/>
              <a:gd name="connsiteY1306" fmla="*/ 879959 h 1864576"/>
              <a:gd name="connsiteX1307" fmla="*/ 252936 w 1656655"/>
              <a:gd name="connsiteY1307" fmla="*/ 932384 h 1864576"/>
              <a:gd name="connsiteX1308" fmla="*/ 345503 w 1656655"/>
              <a:gd name="connsiteY1308" fmla="*/ 875672 h 1864576"/>
              <a:gd name="connsiteX1309" fmla="*/ 304168 w 1656655"/>
              <a:gd name="connsiteY1309" fmla="*/ 873722 h 1864576"/>
              <a:gd name="connsiteX1310" fmla="*/ 300093 w 1656655"/>
              <a:gd name="connsiteY1310" fmla="*/ 874305 h 1864576"/>
              <a:gd name="connsiteX1311" fmla="*/ 259146 w 1656655"/>
              <a:gd name="connsiteY1311" fmla="*/ 903153 h 1864576"/>
              <a:gd name="connsiteX1312" fmla="*/ 246532 w 1656655"/>
              <a:gd name="connsiteY1312" fmla="*/ 934334 h 1864576"/>
              <a:gd name="connsiteX1313" fmla="*/ 271760 w 1656655"/>
              <a:gd name="connsiteY1313" fmla="*/ 941742 h 1864576"/>
              <a:gd name="connsiteX1314" fmla="*/ 413036 w 1656655"/>
              <a:gd name="connsiteY1314" fmla="*/ 870018 h 1864576"/>
              <a:gd name="connsiteX1315" fmla="*/ 366074 w 1656655"/>
              <a:gd name="connsiteY1315" fmla="*/ 823439 h 1864576"/>
              <a:gd name="connsiteX1316" fmla="*/ 288837 w 1656655"/>
              <a:gd name="connsiteY1316" fmla="*/ 800049 h 1864576"/>
              <a:gd name="connsiteX1317" fmla="*/ 225573 w 1656655"/>
              <a:gd name="connsiteY1317" fmla="*/ 813111 h 1864576"/>
              <a:gd name="connsiteX1318" fmla="*/ 222274 w 1656655"/>
              <a:gd name="connsiteY1318" fmla="*/ 839421 h 1864576"/>
              <a:gd name="connsiteX1319" fmla="*/ 349579 w 1656655"/>
              <a:gd name="connsiteY1319" fmla="*/ 867485 h 1864576"/>
              <a:gd name="connsiteX1320" fmla="*/ 355012 w 1656655"/>
              <a:gd name="connsiteY1320" fmla="*/ 844683 h 1864576"/>
              <a:gd name="connsiteX1321" fmla="*/ 227126 w 1656655"/>
              <a:gd name="connsiteY1321" fmla="*/ 832792 h 1864576"/>
              <a:gd name="connsiteX1322" fmla="*/ 359670 w 1656655"/>
              <a:gd name="connsiteY1322" fmla="*/ 834350 h 1864576"/>
              <a:gd name="connsiteX1323" fmla="*/ 366074 w 1656655"/>
              <a:gd name="connsiteY1323" fmla="*/ 823439 h 1864576"/>
              <a:gd name="connsiteX1324" fmla="*/ 61591 w 1656655"/>
              <a:gd name="connsiteY1324" fmla="*/ 740021 h 1864576"/>
              <a:gd name="connsiteX1325" fmla="*/ 205973 w 1656655"/>
              <a:gd name="connsiteY1325" fmla="*/ 830651 h 1864576"/>
              <a:gd name="connsiteX1326" fmla="*/ 209854 w 1656655"/>
              <a:gd name="connsiteY1326" fmla="*/ 815644 h 1864576"/>
              <a:gd name="connsiteX1327" fmla="*/ 121944 w 1656655"/>
              <a:gd name="connsiteY1327" fmla="*/ 736905 h 1864576"/>
              <a:gd name="connsiteX1328" fmla="*/ 83714 w 1656655"/>
              <a:gd name="connsiteY1328" fmla="*/ 709815 h 1864576"/>
              <a:gd name="connsiteX1329" fmla="*/ 13658 w 1656655"/>
              <a:gd name="connsiteY1329" fmla="*/ 684475 h 1864576"/>
              <a:gd name="connsiteX1330" fmla="*/ 12688 w 1656655"/>
              <a:gd name="connsiteY1330" fmla="*/ 692466 h 1864576"/>
              <a:gd name="connsiteX1331" fmla="*/ 147367 w 1656655"/>
              <a:gd name="connsiteY1331" fmla="*/ 847603 h 1864576"/>
              <a:gd name="connsiteX1332" fmla="*/ 242457 w 1656655"/>
              <a:gd name="connsiteY1332" fmla="*/ 882688 h 1864576"/>
              <a:gd name="connsiteX1333" fmla="*/ 266326 w 1656655"/>
              <a:gd name="connsiteY1333" fmla="*/ 885804 h 1864576"/>
              <a:gd name="connsiteX1334" fmla="*/ 280881 w 1656655"/>
              <a:gd name="connsiteY1334" fmla="*/ 875280 h 1864576"/>
              <a:gd name="connsiteX1335" fmla="*/ 285926 w 1656655"/>
              <a:gd name="connsiteY1335" fmla="*/ 871772 h 1864576"/>
              <a:gd name="connsiteX1336" fmla="*/ 61591 w 1656655"/>
              <a:gd name="connsiteY1336" fmla="*/ 740021 h 1864576"/>
              <a:gd name="connsiteX1337" fmla="*/ 74205 w 1656655"/>
              <a:gd name="connsiteY1337" fmla="*/ 849553 h 1864576"/>
              <a:gd name="connsiteX1338" fmla="*/ 249443 w 1656655"/>
              <a:gd name="connsiteY1338" fmla="*/ 901982 h 1864576"/>
              <a:gd name="connsiteX1339" fmla="*/ 256817 w 1656655"/>
              <a:gd name="connsiteY1339" fmla="*/ 893599 h 1864576"/>
              <a:gd name="connsiteX1340" fmla="*/ 127378 w 1656655"/>
              <a:gd name="connsiteY1340" fmla="*/ 845658 h 1864576"/>
              <a:gd name="connsiteX1341" fmla="*/ 79445 w 1656655"/>
              <a:gd name="connsiteY1341" fmla="*/ 810186 h 1864576"/>
              <a:gd name="connsiteX1342" fmla="*/ 23555 w 1656655"/>
              <a:gd name="connsiteY1342" fmla="*/ 810573 h 1864576"/>
              <a:gd name="connsiteX1343" fmla="*/ 22197 w 1656655"/>
              <a:gd name="connsiteY1343" fmla="*/ 824414 h 1864576"/>
              <a:gd name="connsiteX1344" fmla="*/ 238769 w 1656655"/>
              <a:gd name="connsiteY1344" fmla="*/ 939400 h 1864576"/>
              <a:gd name="connsiteX1345" fmla="*/ 243427 w 1656655"/>
              <a:gd name="connsiteY1345" fmla="*/ 910948 h 1864576"/>
              <a:gd name="connsiteX1346" fmla="*/ 74205 w 1656655"/>
              <a:gd name="connsiteY1346" fmla="*/ 849553 h 1864576"/>
              <a:gd name="connsiteX1347" fmla="*/ 220916 w 1656655"/>
              <a:gd name="connsiteY1347" fmla="*/ 1003132 h 1864576"/>
              <a:gd name="connsiteX1348" fmla="*/ 244979 w 1656655"/>
              <a:gd name="connsiteY1348" fmla="*/ 998066 h 1864576"/>
              <a:gd name="connsiteX1349" fmla="*/ 256235 w 1656655"/>
              <a:gd name="connsiteY1349" fmla="*/ 978772 h 1864576"/>
              <a:gd name="connsiteX1350" fmla="*/ 172983 w 1656655"/>
              <a:gd name="connsiteY1350" fmla="*/ 967660 h 1864576"/>
              <a:gd name="connsiteX1351" fmla="*/ 111853 w 1656655"/>
              <a:gd name="connsiteY1351" fmla="*/ 953628 h 1864576"/>
              <a:gd name="connsiteX1352" fmla="*/ 262445 w 1656655"/>
              <a:gd name="connsiteY1352" fmla="*/ 970198 h 1864576"/>
              <a:gd name="connsiteX1353" fmla="*/ 276611 w 1656655"/>
              <a:gd name="connsiteY1353" fmla="*/ 950512 h 1864576"/>
              <a:gd name="connsiteX1354" fmla="*/ 244785 w 1656655"/>
              <a:gd name="connsiteY1354" fmla="*/ 948758 h 1864576"/>
              <a:gd name="connsiteX1355" fmla="*/ 162503 w 1656655"/>
              <a:gd name="connsiteY1355" fmla="*/ 933555 h 1864576"/>
              <a:gd name="connsiteX1356" fmla="*/ 59068 w 1656655"/>
              <a:gd name="connsiteY1356" fmla="*/ 920884 h 1864576"/>
              <a:gd name="connsiteX1357" fmla="*/ 58486 w 1656655"/>
              <a:gd name="connsiteY1357" fmla="*/ 934530 h 1864576"/>
              <a:gd name="connsiteX1358" fmla="*/ 220916 w 1656655"/>
              <a:gd name="connsiteY1358" fmla="*/ 1003132 h 1864576"/>
              <a:gd name="connsiteX1359" fmla="*/ 144843 w 1656655"/>
              <a:gd name="connsiteY1359" fmla="*/ 591900 h 1864576"/>
              <a:gd name="connsiteX1360" fmla="*/ 141933 w 1656655"/>
              <a:gd name="connsiteY1360" fmla="*/ 634971 h 1864576"/>
              <a:gd name="connsiteX1361" fmla="*/ 205973 w 1656655"/>
              <a:gd name="connsiteY1361" fmla="*/ 724235 h 1864576"/>
              <a:gd name="connsiteX1362" fmla="*/ 204421 w 1656655"/>
              <a:gd name="connsiteY1362" fmla="*/ 719561 h 1864576"/>
              <a:gd name="connsiteX1363" fmla="*/ 227126 w 1656655"/>
              <a:gd name="connsiteY1363" fmla="*/ 708448 h 1864576"/>
              <a:gd name="connsiteX1364" fmla="*/ 139992 w 1656655"/>
              <a:gd name="connsiteY1364" fmla="*/ 501274 h 1864576"/>
              <a:gd name="connsiteX1365" fmla="*/ 239157 w 1656655"/>
              <a:gd name="connsiteY1365" fmla="*/ 708061 h 1864576"/>
              <a:gd name="connsiteX1366" fmla="*/ 255653 w 1656655"/>
              <a:gd name="connsiteY1366" fmla="*/ 709227 h 1864576"/>
              <a:gd name="connsiteX1367" fmla="*/ 251383 w 1656655"/>
              <a:gd name="connsiteY1367" fmla="*/ 706111 h 1864576"/>
              <a:gd name="connsiteX1368" fmla="*/ 180357 w 1656655"/>
              <a:gd name="connsiteY1368" fmla="*/ 577868 h 1864576"/>
              <a:gd name="connsiteX1369" fmla="*/ 179969 w 1656655"/>
              <a:gd name="connsiteY1369" fmla="*/ 520182 h 1864576"/>
              <a:gd name="connsiteX1370" fmla="*/ 156293 w 1656655"/>
              <a:gd name="connsiteY1370" fmla="*/ 441246 h 1864576"/>
              <a:gd name="connsiteX1371" fmla="*/ 102732 w 1656655"/>
              <a:gd name="connsiteY1371" fmla="*/ 373227 h 1864576"/>
              <a:gd name="connsiteX1372" fmla="*/ 94970 w 1656655"/>
              <a:gd name="connsiteY1372" fmla="*/ 368744 h 1864576"/>
              <a:gd name="connsiteX1373" fmla="*/ 100598 w 1656655"/>
              <a:gd name="connsiteY1373" fmla="*/ 484123 h 1864576"/>
              <a:gd name="connsiteX1374" fmla="*/ 144843 w 1656655"/>
              <a:gd name="connsiteY1374" fmla="*/ 591900 h 1864576"/>
              <a:gd name="connsiteX1375" fmla="*/ 228678 w 1656655"/>
              <a:gd name="connsiteY1375" fmla="*/ 733593 h 1864576"/>
              <a:gd name="connsiteX1376" fmla="*/ 313483 w 1656655"/>
              <a:gd name="connsiteY1376" fmla="*/ 780172 h 1864576"/>
              <a:gd name="connsiteX1377" fmla="*/ 337741 w 1656655"/>
              <a:gd name="connsiteY1377" fmla="*/ 764386 h 1864576"/>
              <a:gd name="connsiteX1378" fmla="*/ 299899 w 1656655"/>
              <a:gd name="connsiteY1378" fmla="*/ 742363 h 1864576"/>
              <a:gd name="connsiteX1379" fmla="*/ 269431 w 1656655"/>
              <a:gd name="connsiteY1379" fmla="*/ 722677 h 1864576"/>
              <a:gd name="connsiteX1380" fmla="*/ 213735 w 1656655"/>
              <a:gd name="connsiteY1380" fmla="*/ 720923 h 1864576"/>
              <a:gd name="connsiteX1381" fmla="*/ 267102 w 1656655"/>
              <a:gd name="connsiteY1381" fmla="*/ 781343 h 1864576"/>
              <a:gd name="connsiteX1382" fmla="*/ 322022 w 1656655"/>
              <a:gd name="connsiteY1382" fmla="*/ 803753 h 1864576"/>
              <a:gd name="connsiteX1383" fmla="*/ 307273 w 1656655"/>
              <a:gd name="connsiteY1383" fmla="*/ 787771 h 1864576"/>
              <a:gd name="connsiteX1384" fmla="*/ 228678 w 1656655"/>
              <a:gd name="connsiteY1384" fmla="*/ 733593 h 1864576"/>
              <a:gd name="connsiteX1385" fmla="*/ 238187 w 1656655"/>
              <a:gd name="connsiteY1385" fmla="*/ 647058 h 1864576"/>
              <a:gd name="connsiteX1386" fmla="*/ 303974 w 1656655"/>
              <a:gd name="connsiteY1386" fmla="*/ 700849 h 1864576"/>
              <a:gd name="connsiteX1387" fmla="*/ 354818 w 1656655"/>
              <a:gd name="connsiteY1387" fmla="*/ 699678 h 1864576"/>
              <a:gd name="connsiteX1388" fmla="*/ 307079 w 1656655"/>
              <a:gd name="connsiteY1388" fmla="*/ 663623 h 1864576"/>
              <a:gd name="connsiteX1389" fmla="*/ 277970 w 1656655"/>
              <a:gd name="connsiteY1389" fmla="*/ 633026 h 1864576"/>
              <a:gd name="connsiteX1390" fmla="*/ 224021 w 1656655"/>
              <a:gd name="connsiteY1390" fmla="*/ 627176 h 1864576"/>
              <a:gd name="connsiteX1391" fmla="*/ 245755 w 1656655"/>
              <a:gd name="connsiteY1391" fmla="*/ 684284 h 1864576"/>
              <a:gd name="connsiteX1392" fmla="*/ 318141 w 1656655"/>
              <a:gd name="connsiteY1392" fmla="*/ 744700 h 1864576"/>
              <a:gd name="connsiteX1393" fmla="*/ 304362 w 1656655"/>
              <a:gd name="connsiteY1393" fmla="*/ 713514 h 1864576"/>
              <a:gd name="connsiteX1394" fmla="*/ 293107 w 1656655"/>
              <a:gd name="connsiteY1394" fmla="*/ 703769 h 1864576"/>
              <a:gd name="connsiteX1395" fmla="*/ 287091 w 1656655"/>
              <a:gd name="connsiteY1395" fmla="*/ 698703 h 1864576"/>
              <a:gd name="connsiteX1396" fmla="*/ 238187 w 1656655"/>
              <a:gd name="connsiteY1396" fmla="*/ 647058 h 1864576"/>
              <a:gd name="connsiteX1397" fmla="*/ 338711 w 1656655"/>
              <a:gd name="connsiteY1397" fmla="*/ 678238 h 1864576"/>
              <a:gd name="connsiteX1398" fmla="*/ 323963 w 1656655"/>
              <a:gd name="connsiteY1398" fmla="*/ 643354 h 1864576"/>
              <a:gd name="connsiteX1399" fmla="*/ 263997 w 1656655"/>
              <a:gd name="connsiteY1399" fmla="*/ 539863 h 1864576"/>
              <a:gd name="connsiteX1400" fmla="*/ 322604 w 1656655"/>
              <a:gd name="connsiteY1400" fmla="*/ 625422 h 1864576"/>
              <a:gd name="connsiteX1401" fmla="*/ 326291 w 1656655"/>
              <a:gd name="connsiteY1401" fmla="*/ 606907 h 1864576"/>
              <a:gd name="connsiteX1402" fmla="*/ 353654 w 1656655"/>
              <a:gd name="connsiteY1402" fmla="*/ 623472 h 1864576"/>
              <a:gd name="connsiteX1403" fmla="*/ 312125 w 1656655"/>
              <a:gd name="connsiteY1403" fmla="*/ 570269 h 1864576"/>
              <a:gd name="connsiteX1404" fmla="*/ 290196 w 1656655"/>
              <a:gd name="connsiteY1404" fmla="*/ 538109 h 1864576"/>
              <a:gd name="connsiteX1405" fmla="*/ 263415 w 1656655"/>
              <a:gd name="connsiteY1405" fmla="*/ 518428 h 1864576"/>
              <a:gd name="connsiteX1406" fmla="*/ 256817 w 1656655"/>
              <a:gd name="connsiteY1406" fmla="*/ 517644 h 1864576"/>
              <a:gd name="connsiteX1407" fmla="*/ 257982 w 1656655"/>
              <a:gd name="connsiteY1407" fmla="*/ 561107 h 1864576"/>
              <a:gd name="connsiteX1408" fmla="*/ 338711 w 1656655"/>
              <a:gd name="connsiteY1408" fmla="*/ 678238 h 1864576"/>
              <a:gd name="connsiteX1409" fmla="*/ 220334 w 1656655"/>
              <a:gd name="connsiteY1409" fmla="*/ 652903 h 1864576"/>
              <a:gd name="connsiteX1410" fmla="*/ 216064 w 1656655"/>
              <a:gd name="connsiteY1410" fmla="*/ 621718 h 1864576"/>
              <a:gd name="connsiteX1411" fmla="*/ 253712 w 1656655"/>
              <a:gd name="connsiteY1411" fmla="*/ 617823 h 1864576"/>
              <a:gd name="connsiteX1412" fmla="*/ 191031 w 1656655"/>
              <a:gd name="connsiteY1412" fmla="*/ 385311 h 1864576"/>
              <a:gd name="connsiteX1413" fmla="*/ 191807 w 1656655"/>
              <a:gd name="connsiteY1413" fmla="*/ 385311 h 1864576"/>
              <a:gd name="connsiteX1414" fmla="*/ 275641 w 1656655"/>
              <a:gd name="connsiteY1414" fmla="*/ 622110 h 1864576"/>
              <a:gd name="connsiteX1415" fmla="*/ 213153 w 1656655"/>
              <a:gd name="connsiteY1415" fmla="*/ 344967 h 1864576"/>
              <a:gd name="connsiteX1416" fmla="*/ 190254 w 1656655"/>
              <a:gd name="connsiteY1416" fmla="*/ 299946 h 1864576"/>
              <a:gd name="connsiteX1417" fmla="*/ 170654 w 1656655"/>
              <a:gd name="connsiteY1417" fmla="*/ 271686 h 1864576"/>
              <a:gd name="connsiteX1418" fmla="*/ 188896 w 1656655"/>
              <a:gd name="connsiteY1418" fmla="*/ 519398 h 1864576"/>
              <a:gd name="connsiteX1419" fmla="*/ 187731 w 1656655"/>
              <a:gd name="connsiteY1419" fmla="*/ 524469 h 1864576"/>
              <a:gd name="connsiteX1420" fmla="*/ 185402 w 1656655"/>
              <a:gd name="connsiteY1420" fmla="*/ 525444 h 1864576"/>
              <a:gd name="connsiteX1421" fmla="*/ 179969 w 1656655"/>
              <a:gd name="connsiteY1421" fmla="*/ 534993 h 1864576"/>
              <a:gd name="connsiteX1422" fmla="*/ 220334 w 1656655"/>
              <a:gd name="connsiteY1422" fmla="*/ 652903 h 1864576"/>
              <a:gd name="connsiteX1423" fmla="*/ 280492 w 1656655"/>
              <a:gd name="connsiteY1423" fmla="*/ 181254 h 1864576"/>
              <a:gd name="connsiteX1424" fmla="*/ 221692 w 1656655"/>
              <a:gd name="connsiteY1424" fmla="*/ 328011 h 1864576"/>
              <a:gd name="connsiteX1425" fmla="*/ 241874 w 1656655"/>
              <a:gd name="connsiteY1425" fmla="*/ 502443 h 1864576"/>
              <a:gd name="connsiteX1426" fmla="*/ 247890 w 1656655"/>
              <a:gd name="connsiteY1426" fmla="*/ 525444 h 1864576"/>
              <a:gd name="connsiteX1427" fmla="*/ 258952 w 1656655"/>
              <a:gd name="connsiteY1427" fmla="*/ 507898 h 1864576"/>
              <a:gd name="connsiteX1428" fmla="*/ 290196 w 1656655"/>
              <a:gd name="connsiteY1428" fmla="*/ 527389 h 1864576"/>
              <a:gd name="connsiteX1429" fmla="*/ 260116 w 1656655"/>
              <a:gd name="connsiteY1429" fmla="*/ 300141 h 1864576"/>
              <a:gd name="connsiteX1430" fmla="*/ 279135 w 1656655"/>
              <a:gd name="connsiteY1430" fmla="*/ 438518 h 1864576"/>
              <a:gd name="connsiteX1431" fmla="*/ 299899 w 1656655"/>
              <a:gd name="connsiteY1431" fmla="*/ 381997 h 1864576"/>
              <a:gd name="connsiteX1432" fmla="*/ 280492 w 1656655"/>
              <a:gd name="connsiteY1432" fmla="*/ 181254 h 1864576"/>
              <a:gd name="connsiteX1433" fmla="*/ 364327 w 1656655"/>
              <a:gd name="connsiteY1433" fmla="*/ 574556 h 1864576"/>
              <a:gd name="connsiteX1434" fmla="*/ 368984 w 1656655"/>
              <a:gd name="connsiteY1434" fmla="*/ 549412 h 1864576"/>
              <a:gd name="connsiteX1435" fmla="*/ 322604 w 1656655"/>
              <a:gd name="connsiteY1435" fmla="*/ 456448 h 1864576"/>
              <a:gd name="connsiteX1436" fmla="*/ 306109 w 1656655"/>
              <a:gd name="connsiteY1436" fmla="*/ 387844 h 1864576"/>
              <a:gd name="connsiteX1437" fmla="*/ 289031 w 1656655"/>
              <a:gd name="connsiteY1437" fmla="*/ 499910 h 1864576"/>
              <a:gd name="connsiteX1438" fmla="*/ 368791 w 1656655"/>
              <a:gd name="connsiteY1438" fmla="*/ 625035 h 1864576"/>
              <a:gd name="connsiteX1439" fmla="*/ 362969 w 1656655"/>
              <a:gd name="connsiteY1439" fmla="*/ 594046 h 1864576"/>
              <a:gd name="connsiteX1440" fmla="*/ 304556 w 1656655"/>
              <a:gd name="connsiteY1440" fmla="*/ 463659 h 1864576"/>
              <a:gd name="connsiteX1441" fmla="*/ 364327 w 1656655"/>
              <a:gd name="connsiteY1441" fmla="*/ 574556 h 1864576"/>
              <a:gd name="connsiteX1442" fmla="*/ 94582 w 1656655"/>
              <a:gd name="connsiteY1442" fmla="*/ 647058 h 1864576"/>
              <a:gd name="connsiteX1443" fmla="*/ 100403 w 1656655"/>
              <a:gd name="connsiteY1443" fmla="*/ 692466 h 1864576"/>
              <a:gd name="connsiteX1444" fmla="*/ 213930 w 1656655"/>
              <a:gd name="connsiteY1444" fmla="*/ 809407 h 1864576"/>
              <a:gd name="connsiteX1445" fmla="*/ 220528 w 1656655"/>
              <a:gd name="connsiteY1445" fmla="*/ 807261 h 1864576"/>
              <a:gd name="connsiteX1446" fmla="*/ 250025 w 1656655"/>
              <a:gd name="connsiteY1446" fmla="*/ 795958 h 1864576"/>
              <a:gd name="connsiteX1447" fmla="*/ 58680 w 1656655"/>
              <a:gd name="connsiteY1447" fmla="*/ 524856 h 1864576"/>
              <a:gd name="connsiteX1448" fmla="*/ 251966 w 1656655"/>
              <a:gd name="connsiteY1448" fmla="*/ 783097 h 1864576"/>
              <a:gd name="connsiteX1449" fmla="*/ 272924 w 1656655"/>
              <a:gd name="connsiteY1449" fmla="*/ 792842 h 1864576"/>
              <a:gd name="connsiteX1450" fmla="*/ 260893 w 1656655"/>
              <a:gd name="connsiteY1450" fmla="*/ 785238 h 1864576"/>
              <a:gd name="connsiteX1451" fmla="*/ 194329 w 1656655"/>
              <a:gd name="connsiteY1451" fmla="*/ 724431 h 1864576"/>
              <a:gd name="connsiteX1452" fmla="*/ 148725 w 1656655"/>
              <a:gd name="connsiteY1452" fmla="*/ 667131 h 1864576"/>
              <a:gd name="connsiteX1453" fmla="*/ 134364 w 1656655"/>
              <a:gd name="connsiteY1453" fmla="*/ 596187 h 1864576"/>
              <a:gd name="connsiteX1454" fmla="*/ 133394 w 1656655"/>
              <a:gd name="connsiteY1454" fmla="*/ 586251 h 1864576"/>
              <a:gd name="connsiteX1455" fmla="*/ 125049 w 1656655"/>
              <a:gd name="connsiteY1455" fmla="*/ 572606 h 1864576"/>
              <a:gd name="connsiteX1456" fmla="*/ 53247 w 1656655"/>
              <a:gd name="connsiteY1456" fmla="*/ 491724 h 1864576"/>
              <a:gd name="connsiteX1457" fmla="*/ 41603 w 1656655"/>
              <a:gd name="connsiteY1457" fmla="*/ 490165 h 1864576"/>
              <a:gd name="connsiteX1458" fmla="*/ 83132 w 1656655"/>
              <a:gd name="connsiteY1458" fmla="*/ 631076 h 1864576"/>
              <a:gd name="connsiteX1459" fmla="*/ 94582 w 1656655"/>
              <a:gd name="connsiteY1459" fmla="*/ 647058 h 1864576"/>
              <a:gd name="connsiteX1460" fmla="*/ 425844 w 1656655"/>
              <a:gd name="connsiteY1460" fmla="*/ 702407 h 1864576"/>
              <a:gd name="connsiteX1461" fmla="*/ 419441 w 1656655"/>
              <a:gd name="connsiteY1461" fmla="*/ 678630 h 1864576"/>
              <a:gd name="connsiteX1462" fmla="*/ 393825 w 1656655"/>
              <a:gd name="connsiteY1462" fmla="*/ 645500 h 1864576"/>
              <a:gd name="connsiteX1463" fmla="*/ 360252 w 1656655"/>
              <a:gd name="connsiteY1463" fmla="*/ 631659 h 1864576"/>
              <a:gd name="connsiteX1464" fmla="*/ 335412 w 1656655"/>
              <a:gd name="connsiteY1464" fmla="*/ 623472 h 1864576"/>
              <a:gd name="connsiteX1465" fmla="*/ 329008 w 1656655"/>
              <a:gd name="connsiteY1465" fmla="*/ 626789 h 1864576"/>
              <a:gd name="connsiteX1466" fmla="*/ 355400 w 1656655"/>
              <a:gd name="connsiteY1466" fmla="*/ 690908 h 1864576"/>
              <a:gd name="connsiteX1467" fmla="*/ 418276 w 1656655"/>
              <a:gd name="connsiteY1467" fmla="*/ 736513 h 1864576"/>
              <a:gd name="connsiteX1468" fmla="*/ 411484 w 1656655"/>
              <a:gd name="connsiteY1468" fmla="*/ 734372 h 1864576"/>
              <a:gd name="connsiteX1469" fmla="*/ 312707 w 1656655"/>
              <a:gd name="connsiteY1469" fmla="*/ 705332 h 1864576"/>
              <a:gd name="connsiteX1470" fmla="*/ 311348 w 1656655"/>
              <a:gd name="connsiteY1470" fmla="*/ 710398 h 1864576"/>
              <a:gd name="connsiteX1471" fmla="*/ 355788 w 1656655"/>
              <a:gd name="connsiteY1471" fmla="*/ 759707 h 1864576"/>
              <a:gd name="connsiteX1472" fmla="*/ 372284 w 1656655"/>
              <a:gd name="connsiteY1472" fmla="*/ 758149 h 1864576"/>
              <a:gd name="connsiteX1473" fmla="*/ 425844 w 1656655"/>
              <a:gd name="connsiteY1473" fmla="*/ 768090 h 1864576"/>
              <a:gd name="connsiteX1474" fmla="*/ 357147 w 1656655"/>
              <a:gd name="connsiteY1474" fmla="*/ 764969 h 1864576"/>
              <a:gd name="connsiteX1475" fmla="*/ 317946 w 1656655"/>
              <a:gd name="connsiteY1475" fmla="*/ 788942 h 1864576"/>
              <a:gd name="connsiteX1476" fmla="*/ 366656 w 1656655"/>
              <a:gd name="connsiteY1476" fmla="*/ 811744 h 1864576"/>
              <a:gd name="connsiteX1477" fmla="*/ 381792 w 1656655"/>
              <a:gd name="connsiteY1477" fmla="*/ 804924 h 1864576"/>
              <a:gd name="connsiteX1478" fmla="*/ 398870 w 1656655"/>
              <a:gd name="connsiteY1478" fmla="*/ 792058 h 1864576"/>
              <a:gd name="connsiteX1479" fmla="*/ 408379 w 1656655"/>
              <a:gd name="connsiteY1479" fmla="*/ 786605 h 1864576"/>
              <a:gd name="connsiteX1480" fmla="*/ 348220 w 1656655"/>
              <a:gd name="connsiteY1480" fmla="*/ 794787 h 1864576"/>
              <a:gd name="connsiteX1481" fmla="*/ 343562 w 1656655"/>
              <a:gd name="connsiteY1481" fmla="*/ 789334 h 1864576"/>
              <a:gd name="connsiteX1482" fmla="*/ 381792 w 1656655"/>
              <a:gd name="connsiteY1482" fmla="*/ 783484 h 1864576"/>
              <a:gd name="connsiteX1483" fmla="*/ 411290 w 1656655"/>
              <a:gd name="connsiteY1483" fmla="*/ 785630 h 1864576"/>
              <a:gd name="connsiteX1484" fmla="*/ 435936 w 1656655"/>
              <a:gd name="connsiteY1484" fmla="*/ 777247 h 1864576"/>
              <a:gd name="connsiteX1485" fmla="*/ 425651 w 1656655"/>
              <a:gd name="connsiteY1485" fmla="*/ 725210 h 1864576"/>
              <a:gd name="connsiteX1486" fmla="*/ 458447 w 1656655"/>
              <a:gd name="connsiteY1486" fmla="*/ 698507 h 1864576"/>
              <a:gd name="connsiteX1487" fmla="*/ 457671 w 1656655"/>
              <a:gd name="connsiteY1487" fmla="*/ 644133 h 1864576"/>
              <a:gd name="connsiteX1488" fmla="*/ 383928 w 1656655"/>
              <a:gd name="connsiteY1488" fmla="*/ 535968 h 1864576"/>
              <a:gd name="connsiteX1489" fmla="*/ 375389 w 1656655"/>
              <a:gd name="connsiteY1489" fmla="*/ 555649 h 1864576"/>
              <a:gd name="connsiteX1490" fmla="*/ 371508 w 1656655"/>
              <a:gd name="connsiteY1490" fmla="*/ 585472 h 1864576"/>
              <a:gd name="connsiteX1491" fmla="*/ 377718 w 1656655"/>
              <a:gd name="connsiteY1491" fmla="*/ 622502 h 1864576"/>
              <a:gd name="connsiteX1492" fmla="*/ 388391 w 1656655"/>
              <a:gd name="connsiteY1492" fmla="*/ 633026 h 1864576"/>
              <a:gd name="connsiteX1493" fmla="*/ 422934 w 1656655"/>
              <a:gd name="connsiteY1493" fmla="*/ 673951 h 1864576"/>
              <a:gd name="connsiteX1494" fmla="*/ 425844 w 1656655"/>
              <a:gd name="connsiteY1494" fmla="*/ 702407 h 1864576"/>
              <a:gd name="connsiteX1495" fmla="*/ 827941 w 1656655"/>
              <a:gd name="connsiteY1495" fmla="*/ 694029 h 1864576"/>
              <a:gd name="connsiteX1496" fmla="*/ 844433 w 1656655"/>
              <a:gd name="connsiteY1496" fmla="*/ 653682 h 1864576"/>
              <a:gd name="connsiteX1497" fmla="*/ 907893 w 1656655"/>
              <a:gd name="connsiteY1497" fmla="*/ 535576 h 1864576"/>
              <a:gd name="connsiteX1498" fmla="*/ 917401 w 1656655"/>
              <a:gd name="connsiteY1498" fmla="*/ 522127 h 1864576"/>
              <a:gd name="connsiteX1499" fmla="*/ 971935 w 1656655"/>
              <a:gd name="connsiteY1499" fmla="*/ 476717 h 1864576"/>
              <a:gd name="connsiteX1500" fmla="*/ 925167 w 1656655"/>
              <a:gd name="connsiteY1500" fmla="*/ 453135 h 1864576"/>
              <a:gd name="connsiteX1501" fmla="*/ 920117 w 1656655"/>
              <a:gd name="connsiteY1501" fmla="*/ 445534 h 1864576"/>
              <a:gd name="connsiteX1502" fmla="*/ 908475 w 1656655"/>
              <a:gd name="connsiteY1502" fmla="*/ 436763 h 1864576"/>
              <a:gd name="connsiteX1503" fmla="*/ 838032 w 1656655"/>
              <a:gd name="connsiteY1503" fmla="*/ 338146 h 1864576"/>
              <a:gd name="connsiteX1504" fmla="*/ 835316 w 1656655"/>
              <a:gd name="connsiteY1504" fmla="*/ 327621 h 1864576"/>
              <a:gd name="connsiteX1505" fmla="*/ 832791 w 1656655"/>
              <a:gd name="connsiteY1505" fmla="*/ 325088 h 1864576"/>
              <a:gd name="connsiteX1506" fmla="*/ 823283 w 1656655"/>
              <a:gd name="connsiteY1506" fmla="*/ 325088 h 1864576"/>
              <a:gd name="connsiteX1507" fmla="*/ 820758 w 1656655"/>
              <a:gd name="connsiteY1507" fmla="*/ 327621 h 1864576"/>
              <a:gd name="connsiteX1508" fmla="*/ 747794 w 1656655"/>
              <a:gd name="connsiteY1508" fmla="*/ 436958 h 1864576"/>
              <a:gd name="connsiteX1509" fmla="*/ 736148 w 1656655"/>
              <a:gd name="connsiteY1509" fmla="*/ 445729 h 1864576"/>
              <a:gd name="connsiteX1510" fmla="*/ 731102 w 1656655"/>
              <a:gd name="connsiteY1510" fmla="*/ 453330 h 1864576"/>
              <a:gd name="connsiteX1511" fmla="*/ 684335 w 1656655"/>
              <a:gd name="connsiteY1511" fmla="*/ 476912 h 1864576"/>
              <a:gd name="connsiteX1512" fmla="*/ 738864 w 1656655"/>
              <a:gd name="connsiteY1512" fmla="*/ 522323 h 1864576"/>
              <a:gd name="connsiteX1513" fmla="*/ 748377 w 1656655"/>
              <a:gd name="connsiteY1513" fmla="*/ 535772 h 1864576"/>
              <a:gd name="connsiteX1514" fmla="*/ 811832 w 1656655"/>
              <a:gd name="connsiteY1514" fmla="*/ 653878 h 1864576"/>
              <a:gd name="connsiteX1515" fmla="*/ 827941 w 1656655"/>
              <a:gd name="connsiteY1515" fmla="*/ 694029 h 1864576"/>
              <a:gd name="connsiteX1516" fmla="*/ 427980 w 1656655"/>
              <a:gd name="connsiteY1516" fmla="*/ 906269 h 1864576"/>
              <a:gd name="connsiteX1517" fmla="*/ 442340 w 1656655"/>
              <a:gd name="connsiteY1517" fmla="*/ 872747 h 1864576"/>
              <a:gd name="connsiteX1518" fmla="*/ 480570 w 1656655"/>
              <a:gd name="connsiteY1518" fmla="*/ 831430 h 1864576"/>
              <a:gd name="connsiteX1519" fmla="*/ 427980 w 1656655"/>
              <a:gd name="connsiteY1519" fmla="*/ 906269 h 1864576"/>
              <a:gd name="connsiteX1520" fmla="*/ 375389 w 1656655"/>
              <a:gd name="connsiteY1520" fmla="*/ 857348 h 1864576"/>
              <a:gd name="connsiteX1521" fmla="*/ 403528 w 1656655"/>
              <a:gd name="connsiteY1521" fmla="*/ 828897 h 1864576"/>
              <a:gd name="connsiteX1522" fmla="*/ 441370 w 1656655"/>
              <a:gd name="connsiteY1522" fmla="*/ 809407 h 1864576"/>
              <a:gd name="connsiteX1523" fmla="*/ 394795 w 1656655"/>
              <a:gd name="connsiteY1523" fmla="*/ 847603 h 1864576"/>
              <a:gd name="connsiteX1524" fmla="*/ 375389 w 1656655"/>
              <a:gd name="connsiteY1524" fmla="*/ 857348 h 1864576"/>
              <a:gd name="connsiteX1525" fmla="*/ 431084 w 1656655"/>
              <a:gd name="connsiteY1525" fmla="*/ 686425 h 1864576"/>
              <a:gd name="connsiteX1526" fmla="*/ 411484 w 1656655"/>
              <a:gd name="connsiteY1526" fmla="*/ 630684 h 1864576"/>
              <a:gd name="connsiteX1527" fmla="*/ 384704 w 1656655"/>
              <a:gd name="connsiteY1527" fmla="*/ 576114 h 1864576"/>
              <a:gd name="connsiteX1528" fmla="*/ 385480 w 1656655"/>
              <a:gd name="connsiteY1528" fmla="*/ 573777 h 1864576"/>
              <a:gd name="connsiteX1529" fmla="*/ 387032 w 1656655"/>
              <a:gd name="connsiteY1529" fmla="*/ 576114 h 1864576"/>
              <a:gd name="connsiteX1530" fmla="*/ 422740 w 1656655"/>
              <a:gd name="connsiteY1530" fmla="*/ 630493 h 1864576"/>
              <a:gd name="connsiteX1531" fmla="*/ 431084 w 1656655"/>
              <a:gd name="connsiteY1531" fmla="*/ 686425 h 1864576"/>
              <a:gd name="connsiteX1532" fmla="*/ 407603 w 1656655"/>
              <a:gd name="connsiteY1532" fmla="*/ 705332 h 1864576"/>
              <a:gd name="connsiteX1533" fmla="*/ 377523 w 1656655"/>
              <a:gd name="connsiteY1533" fmla="*/ 681942 h 1864576"/>
              <a:gd name="connsiteX1534" fmla="*/ 358311 w 1656655"/>
              <a:gd name="connsiteY1534" fmla="*/ 661090 h 1864576"/>
              <a:gd name="connsiteX1535" fmla="*/ 358311 w 1656655"/>
              <a:gd name="connsiteY1535" fmla="*/ 653099 h 1864576"/>
              <a:gd name="connsiteX1536" fmla="*/ 397317 w 1656655"/>
              <a:gd name="connsiteY1536" fmla="*/ 688179 h 1864576"/>
              <a:gd name="connsiteX1537" fmla="*/ 407603 w 1656655"/>
              <a:gd name="connsiteY1537" fmla="*/ 705332 h 1864576"/>
              <a:gd name="connsiteX1538" fmla="*/ 400423 w 1656655"/>
              <a:gd name="connsiteY1538" fmla="*/ 755807 h 1864576"/>
              <a:gd name="connsiteX1539" fmla="*/ 384898 w 1656655"/>
              <a:gd name="connsiteY1539" fmla="*/ 750158 h 1864576"/>
              <a:gd name="connsiteX1540" fmla="*/ 353848 w 1656655"/>
              <a:gd name="connsiteY1540" fmla="*/ 736322 h 1864576"/>
              <a:gd name="connsiteX1541" fmla="*/ 348414 w 1656655"/>
              <a:gd name="connsiteY1541" fmla="*/ 727939 h 1864576"/>
              <a:gd name="connsiteX1542" fmla="*/ 389943 w 1656655"/>
              <a:gd name="connsiteY1542" fmla="*/ 744313 h 1864576"/>
              <a:gd name="connsiteX1543" fmla="*/ 396347 w 1656655"/>
              <a:gd name="connsiteY1543" fmla="*/ 748987 h 1864576"/>
              <a:gd name="connsiteX1544" fmla="*/ 400423 w 1656655"/>
              <a:gd name="connsiteY1544" fmla="*/ 755807 h 1864576"/>
              <a:gd name="connsiteX1545" fmla="*/ 490661 w 1656655"/>
              <a:gd name="connsiteY1545" fmla="*/ 909385 h 1864576"/>
              <a:gd name="connsiteX1546" fmla="*/ 518026 w 1656655"/>
              <a:gd name="connsiteY1546" fmla="*/ 867485 h 1864576"/>
              <a:gd name="connsiteX1547" fmla="*/ 527535 w 1656655"/>
              <a:gd name="connsiteY1547" fmla="*/ 853453 h 1864576"/>
              <a:gd name="connsiteX1548" fmla="*/ 517248 w 1656655"/>
              <a:gd name="connsiteY1548" fmla="*/ 875672 h 1864576"/>
              <a:gd name="connsiteX1549" fmla="*/ 490661 w 1656655"/>
              <a:gd name="connsiteY1549" fmla="*/ 909385 h 1864576"/>
              <a:gd name="connsiteX1550" fmla="*/ 1228094 w 1656655"/>
              <a:gd name="connsiteY1550" fmla="*/ 906269 h 1864576"/>
              <a:gd name="connsiteX1551" fmla="*/ 1213737 w 1656655"/>
              <a:gd name="connsiteY1551" fmla="*/ 872747 h 1864576"/>
              <a:gd name="connsiteX1552" fmla="*/ 1175503 w 1656655"/>
              <a:gd name="connsiteY1552" fmla="*/ 831430 h 1864576"/>
              <a:gd name="connsiteX1553" fmla="*/ 1228094 w 1656655"/>
              <a:gd name="connsiteY1553" fmla="*/ 906269 h 1864576"/>
              <a:gd name="connsiteX1554" fmla="*/ 1280686 w 1656655"/>
              <a:gd name="connsiteY1554" fmla="*/ 857348 h 1864576"/>
              <a:gd name="connsiteX1555" fmla="*/ 1252547 w 1656655"/>
              <a:gd name="connsiteY1555" fmla="*/ 828897 h 1864576"/>
              <a:gd name="connsiteX1556" fmla="*/ 1214705 w 1656655"/>
              <a:gd name="connsiteY1556" fmla="*/ 809407 h 1864576"/>
              <a:gd name="connsiteX1557" fmla="*/ 1261278 w 1656655"/>
              <a:gd name="connsiteY1557" fmla="*/ 847603 h 1864576"/>
              <a:gd name="connsiteX1558" fmla="*/ 1280686 w 1656655"/>
              <a:gd name="connsiteY1558" fmla="*/ 857348 h 1864576"/>
              <a:gd name="connsiteX1559" fmla="*/ 1248471 w 1656655"/>
              <a:gd name="connsiteY1559" fmla="*/ 705332 h 1864576"/>
              <a:gd name="connsiteX1560" fmla="*/ 1278552 w 1656655"/>
              <a:gd name="connsiteY1560" fmla="*/ 681942 h 1864576"/>
              <a:gd name="connsiteX1561" fmla="*/ 1297764 w 1656655"/>
              <a:gd name="connsiteY1561" fmla="*/ 661090 h 1864576"/>
              <a:gd name="connsiteX1562" fmla="*/ 1297764 w 1656655"/>
              <a:gd name="connsiteY1562" fmla="*/ 653099 h 1864576"/>
              <a:gd name="connsiteX1563" fmla="*/ 1258757 w 1656655"/>
              <a:gd name="connsiteY1563" fmla="*/ 688179 h 1864576"/>
              <a:gd name="connsiteX1564" fmla="*/ 1248471 w 1656655"/>
              <a:gd name="connsiteY1564" fmla="*/ 705332 h 1864576"/>
              <a:gd name="connsiteX1565" fmla="*/ 1255459 w 1656655"/>
              <a:gd name="connsiteY1565" fmla="*/ 755807 h 1864576"/>
              <a:gd name="connsiteX1566" fmla="*/ 1270982 w 1656655"/>
              <a:gd name="connsiteY1566" fmla="*/ 750158 h 1864576"/>
              <a:gd name="connsiteX1567" fmla="*/ 1302031 w 1656655"/>
              <a:gd name="connsiteY1567" fmla="*/ 736322 h 1864576"/>
              <a:gd name="connsiteX1568" fmla="*/ 1307463 w 1656655"/>
              <a:gd name="connsiteY1568" fmla="*/ 727939 h 1864576"/>
              <a:gd name="connsiteX1569" fmla="*/ 1265936 w 1656655"/>
              <a:gd name="connsiteY1569" fmla="*/ 744313 h 1864576"/>
              <a:gd name="connsiteX1570" fmla="*/ 1259531 w 1656655"/>
              <a:gd name="connsiteY1570" fmla="*/ 748987 h 1864576"/>
              <a:gd name="connsiteX1571" fmla="*/ 1255459 w 1656655"/>
              <a:gd name="connsiteY1571" fmla="*/ 755807 h 1864576"/>
              <a:gd name="connsiteX1572" fmla="*/ 1165412 w 1656655"/>
              <a:gd name="connsiteY1572" fmla="*/ 909385 h 1864576"/>
              <a:gd name="connsiteX1573" fmla="*/ 1138052 w 1656655"/>
              <a:gd name="connsiteY1573" fmla="*/ 867485 h 1864576"/>
              <a:gd name="connsiteX1574" fmla="*/ 1128539 w 1656655"/>
              <a:gd name="connsiteY1574" fmla="*/ 853453 h 1864576"/>
              <a:gd name="connsiteX1575" fmla="*/ 1138826 w 1656655"/>
              <a:gd name="connsiteY1575" fmla="*/ 875672 h 1864576"/>
              <a:gd name="connsiteX1576" fmla="*/ 1165412 w 1656655"/>
              <a:gd name="connsiteY1576" fmla="*/ 909385 h 1864576"/>
              <a:gd name="connsiteX1577" fmla="*/ 892757 w 1656655"/>
              <a:gd name="connsiteY1577" fmla="*/ 304039 h 1864576"/>
              <a:gd name="connsiteX1578" fmla="*/ 911583 w 1656655"/>
              <a:gd name="connsiteY1578" fmla="*/ 308522 h 1864576"/>
              <a:gd name="connsiteX1579" fmla="*/ 918179 w 1656655"/>
              <a:gd name="connsiteY1579" fmla="*/ 310276 h 1864576"/>
              <a:gd name="connsiteX1580" fmla="*/ 919730 w 1656655"/>
              <a:gd name="connsiteY1580" fmla="*/ 310860 h 1864576"/>
              <a:gd name="connsiteX1581" fmla="*/ 895473 w 1656655"/>
              <a:gd name="connsiteY1581" fmla="*/ 317877 h 1864576"/>
              <a:gd name="connsiteX1582" fmla="*/ 892757 w 1656655"/>
              <a:gd name="connsiteY1582" fmla="*/ 304039 h 1864576"/>
              <a:gd name="connsiteX1583" fmla="*/ 737895 w 1656655"/>
              <a:gd name="connsiteY1583" fmla="*/ 310276 h 1864576"/>
              <a:gd name="connsiteX1584" fmla="*/ 763317 w 1656655"/>
              <a:gd name="connsiteY1584" fmla="*/ 304039 h 1864576"/>
              <a:gd name="connsiteX1585" fmla="*/ 760601 w 1656655"/>
              <a:gd name="connsiteY1585" fmla="*/ 318071 h 1864576"/>
              <a:gd name="connsiteX1586" fmla="*/ 736343 w 1656655"/>
              <a:gd name="connsiteY1586" fmla="*/ 311055 h 1864576"/>
              <a:gd name="connsiteX1587" fmla="*/ 737895 w 1656655"/>
              <a:gd name="connsiteY1587" fmla="*/ 310276 h 1864576"/>
              <a:gd name="connsiteX1588" fmla="*/ 805818 w 1656655"/>
              <a:gd name="connsiteY1588" fmla="*/ 96474 h 1864576"/>
              <a:gd name="connsiteX1589" fmla="*/ 809502 w 1656655"/>
              <a:gd name="connsiteY1589" fmla="*/ 115964 h 1864576"/>
              <a:gd name="connsiteX1590" fmla="*/ 818624 w 1656655"/>
              <a:gd name="connsiteY1590" fmla="*/ 164883 h 1864576"/>
              <a:gd name="connsiteX1591" fmla="*/ 820175 w 1656655"/>
              <a:gd name="connsiteY1591" fmla="*/ 174432 h 1864576"/>
              <a:gd name="connsiteX1592" fmla="*/ 815326 w 1656655"/>
              <a:gd name="connsiteY1592" fmla="*/ 154943 h 1864576"/>
              <a:gd name="connsiteX1593" fmla="*/ 805431 w 1656655"/>
              <a:gd name="connsiteY1593" fmla="*/ 116548 h 1864576"/>
              <a:gd name="connsiteX1594" fmla="*/ 800381 w 1656655"/>
              <a:gd name="connsiteY1594" fmla="*/ 97448 h 1864576"/>
              <a:gd name="connsiteX1595" fmla="*/ 805818 w 1656655"/>
              <a:gd name="connsiteY1595" fmla="*/ 96474 h 1864576"/>
              <a:gd name="connsiteX1596" fmla="*/ 835898 w 1656655"/>
              <a:gd name="connsiteY1596" fmla="*/ 174627 h 1864576"/>
              <a:gd name="connsiteX1597" fmla="*/ 842882 w 1656655"/>
              <a:gd name="connsiteY1597" fmla="*/ 135453 h 1864576"/>
              <a:gd name="connsiteX1598" fmla="*/ 848509 w 1656655"/>
              <a:gd name="connsiteY1598" fmla="*/ 106219 h 1864576"/>
              <a:gd name="connsiteX1599" fmla="*/ 850452 w 1656655"/>
              <a:gd name="connsiteY1599" fmla="*/ 96474 h 1864576"/>
              <a:gd name="connsiteX1600" fmla="*/ 855693 w 1656655"/>
              <a:gd name="connsiteY1600" fmla="*/ 97643 h 1864576"/>
              <a:gd name="connsiteX1601" fmla="*/ 854332 w 1656655"/>
              <a:gd name="connsiteY1601" fmla="*/ 102516 h 1864576"/>
              <a:gd name="connsiteX1602" fmla="*/ 850452 w 1656655"/>
              <a:gd name="connsiteY1602" fmla="*/ 116743 h 1864576"/>
              <a:gd name="connsiteX1603" fmla="*/ 837063 w 1656655"/>
              <a:gd name="connsiteY1603" fmla="*/ 169560 h 1864576"/>
              <a:gd name="connsiteX1604" fmla="*/ 835898 w 1656655"/>
              <a:gd name="connsiteY1604" fmla="*/ 174627 h 1864576"/>
              <a:gd name="connsiteX1605" fmla="*/ 694621 w 1656655"/>
              <a:gd name="connsiteY1605" fmla="*/ 113625 h 1864576"/>
              <a:gd name="connsiteX1606" fmla="*/ 701800 w 1656655"/>
              <a:gd name="connsiteY1606" fmla="*/ 108947 h 1864576"/>
              <a:gd name="connsiteX1607" fmla="*/ 720043 w 1656655"/>
              <a:gd name="connsiteY1607" fmla="*/ 103685 h 1864576"/>
              <a:gd name="connsiteX1608" fmla="*/ 729165 w 1656655"/>
              <a:gd name="connsiteY1608" fmla="*/ 106219 h 1864576"/>
              <a:gd name="connsiteX1609" fmla="*/ 725088 w 1656655"/>
              <a:gd name="connsiteY1609" fmla="*/ 107778 h 1864576"/>
              <a:gd name="connsiteX1610" fmla="*/ 713637 w 1656655"/>
              <a:gd name="connsiteY1610" fmla="*/ 112845 h 1864576"/>
              <a:gd name="connsiteX1611" fmla="*/ 705294 w 1656655"/>
              <a:gd name="connsiteY1611" fmla="*/ 114015 h 1864576"/>
              <a:gd name="connsiteX1612" fmla="*/ 694621 w 1656655"/>
              <a:gd name="connsiteY1612" fmla="*/ 113625 h 1864576"/>
              <a:gd name="connsiteX1613" fmla="*/ 926909 w 1656655"/>
              <a:gd name="connsiteY1613" fmla="*/ 106219 h 1864576"/>
              <a:gd name="connsiteX1614" fmla="*/ 936031 w 1656655"/>
              <a:gd name="connsiteY1614" fmla="*/ 103685 h 1864576"/>
              <a:gd name="connsiteX1615" fmla="*/ 954274 w 1656655"/>
              <a:gd name="connsiteY1615" fmla="*/ 108947 h 1864576"/>
              <a:gd name="connsiteX1616" fmla="*/ 961453 w 1656655"/>
              <a:gd name="connsiteY1616" fmla="*/ 113625 h 1864576"/>
              <a:gd name="connsiteX1617" fmla="*/ 950780 w 1656655"/>
              <a:gd name="connsiteY1617" fmla="*/ 114015 h 1864576"/>
              <a:gd name="connsiteX1618" fmla="*/ 942436 w 1656655"/>
              <a:gd name="connsiteY1618" fmla="*/ 112845 h 1864576"/>
              <a:gd name="connsiteX1619" fmla="*/ 928852 w 1656655"/>
              <a:gd name="connsiteY1619" fmla="*/ 106998 h 1864576"/>
              <a:gd name="connsiteX1620" fmla="*/ 926909 w 1656655"/>
              <a:gd name="connsiteY1620" fmla="*/ 106219 h 1864576"/>
              <a:gd name="connsiteX1621" fmla="*/ 820175 w 1656655"/>
              <a:gd name="connsiteY1621" fmla="*/ 195091 h 1864576"/>
              <a:gd name="connsiteX1622" fmla="*/ 818624 w 1656655"/>
              <a:gd name="connsiteY1622" fmla="*/ 188660 h 1864576"/>
              <a:gd name="connsiteX1623" fmla="*/ 813579 w 1656655"/>
              <a:gd name="connsiteY1623" fmla="*/ 170340 h 1864576"/>
              <a:gd name="connsiteX1624" fmla="*/ 793784 w 1656655"/>
              <a:gd name="connsiteY1624" fmla="*/ 108558 h 1864576"/>
              <a:gd name="connsiteX1625" fmla="*/ 793980 w 1656655"/>
              <a:gd name="connsiteY1625" fmla="*/ 106024 h 1864576"/>
              <a:gd name="connsiteX1626" fmla="*/ 796892 w 1656655"/>
              <a:gd name="connsiteY1626" fmla="*/ 101346 h 1864576"/>
              <a:gd name="connsiteX1627" fmla="*/ 803102 w 1656655"/>
              <a:gd name="connsiteY1627" fmla="*/ 124344 h 1864576"/>
              <a:gd name="connsiteX1628" fmla="*/ 814939 w 1656655"/>
              <a:gd name="connsiteY1628" fmla="*/ 170924 h 1864576"/>
              <a:gd name="connsiteX1629" fmla="*/ 819011 w 1656655"/>
              <a:gd name="connsiteY1629" fmla="*/ 188660 h 1864576"/>
              <a:gd name="connsiteX1630" fmla="*/ 820175 w 1656655"/>
              <a:gd name="connsiteY1630" fmla="*/ 195091 h 1864576"/>
              <a:gd name="connsiteX1631" fmla="*/ 835898 w 1656655"/>
              <a:gd name="connsiteY1631" fmla="*/ 195091 h 1864576"/>
              <a:gd name="connsiteX1632" fmla="*/ 835898 w 1656655"/>
              <a:gd name="connsiteY1632" fmla="*/ 192168 h 1864576"/>
              <a:gd name="connsiteX1633" fmla="*/ 837836 w 1656655"/>
              <a:gd name="connsiteY1633" fmla="*/ 183008 h 1864576"/>
              <a:gd name="connsiteX1634" fmla="*/ 846376 w 1656655"/>
              <a:gd name="connsiteY1634" fmla="*/ 147732 h 1864576"/>
              <a:gd name="connsiteX1635" fmla="*/ 852390 w 1656655"/>
              <a:gd name="connsiteY1635" fmla="*/ 124344 h 1864576"/>
              <a:gd name="connsiteX1636" fmla="*/ 855497 w 1656655"/>
              <a:gd name="connsiteY1636" fmla="*/ 112845 h 1864576"/>
              <a:gd name="connsiteX1637" fmla="*/ 858600 w 1656655"/>
              <a:gd name="connsiteY1637" fmla="*/ 101346 h 1864576"/>
              <a:gd name="connsiteX1638" fmla="*/ 860156 w 1656655"/>
              <a:gd name="connsiteY1638" fmla="*/ 103685 h 1864576"/>
              <a:gd name="connsiteX1639" fmla="*/ 861707 w 1656655"/>
              <a:gd name="connsiteY1639" fmla="*/ 108753 h 1864576"/>
              <a:gd name="connsiteX1640" fmla="*/ 860738 w 1656655"/>
              <a:gd name="connsiteY1640" fmla="*/ 111676 h 1864576"/>
              <a:gd name="connsiteX1641" fmla="*/ 849287 w 1656655"/>
              <a:gd name="connsiteY1641" fmla="*/ 146757 h 1864576"/>
              <a:gd name="connsiteX1642" fmla="*/ 838614 w 1656655"/>
              <a:gd name="connsiteY1642" fmla="*/ 182618 h 1864576"/>
              <a:gd name="connsiteX1643" fmla="*/ 835898 w 1656655"/>
              <a:gd name="connsiteY1643" fmla="*/ 195091 h 1864576"/>
              <a:gd name="connsiteX1644" fmla="*/ 784080 w 1656655"/>
              <a:gd name="connsiteY1644" fmla="*/ 209124 h 1864576"/>
              <a:gd name="connsiteX1645" fmla="*/ 781560 w 1656655"/>
              <a:gd name="connsiteY1645" fmla="*/ 205811 h 1864576"/>
              <a:gd name="connsiteX1646" fmla="*/ 772052 w 1656655"/>
              <a:gd name="connsiteY1646" fmla="*/ 191583 h 1864576"/>
              <a:gd name="connsiteX1647" fmla="*/ 761961 w 1656655"/>
              <a:gd name="connsiteY1647" fmla="*/ 173263 h 1864576"/>
              <a:gd name="connsiteX1648" fmla="*/ 761379 w 1656655"/>
              <a:gd name="connsiteY1648" fmla="*/ 172289 h 1864576"/>
              <a:gd name="connsiteX1649" fmla="*/ 755556 w 1656655"/>
              <a:gd name="connsiteY1649" fmla="*/ 160205 h 1864576"/>
              <a:gd name="connsiteX1650" fmla="*/ 748377 w 1656655"/>
              <a:gd name="connsiteY1650" fmla="*/ 143639 h 1864576"/>
              <a:gd name="connsiteX1651" fmla="*/ 741775 w 1656655"/>
              <a:gd name="connsiteY1651" fmla="*/ 126488 h 1864576"/>
              <a:gd name="connsiteX1652" fmla="*/ 735957 w 1656655"/>
              <a:gd name="connsiteY1652" fmla="*/ 108558 h 1864576"/>
              <a:gd name="connsiteX1653" fmla="*/ 738673 w 1656655"/>
              <a:gd name="connsiteY1653" fmla="*/ 107388 h 1864576"/>
              <a:gd name="connsiteX1654" fmla="*/ 744491 w 1656655"/>
              <a:gd name="connsiteY1654" fmla="*/ 125319 h 1864576"/>
              <a:gd name="connsiteX1655" fmla="*/ 765646 w 1656655"/>
              <a:gd name="connsiteY1655" fmla="*/ 175017 h 1864576"/>
              <a:gd name="connsiteX1656" fmla="*/ 773990 w 1656655"/>
              <a:gd name="connsiteY1656" fmla="*/ 190219 h 1864576"/>
              <a:gd name="connsiteX1657" fmla="*/ 793593 w 1656655"/>
              <a:gd name="connsiteY1657" fmla="*/ 217895 h 1864576"/>
              <a:gd name="connsiteX1658" fmla="*/ 796309 w 1656655"/>
              <a:gd name="connsiteY1658" fmla="*/ 221013 h 1864576"/>
              <a:gd name="connsiteX1659" fmla="*/ 800772 w 1656655"/>
              <a:gd name="connsiteY1659" fmla="*/ 225496 h 1864576"/>
              <a:gd name="connsiteX1660" fmla="*/ 801545 w 1656655"/>
              <a:gd name="connsiteY1660" fmla="*/ 226275 h 1864576"/>
              <a:gd name="connsiteX1661" fmla="*/ 805431 w 1656655"/>
              <a:gd name="connsiteY1661" fmla="*/ 229588 h 1864576"/>
              <a:gd name="connsiteX1662" fmla="*/ 797474 w 1656655"/>
              <a:gd name="connsiteY1662" fmla="*/ 223936 h 1864576"/>
              <a:gd name="connsiteX1663" fmla="*/ 796696 w 1656655"/>
              <a:gd name="connsiteY1663" fmla="*/ 223157 h 1864576"/>
              <a:gd name="connsiteX1664" fmla="*/ 784080 w 1656655"/>
              <a:gd name="connsiteY1664" fmla="*/ 209124 h 1864576"/>
              <a:gd name="connsiteX1665" fmla="*/ 850452 w 1656655"/>
              <a:gd name="connsiteY1665" fmla="*/ 229588 h 1864576"/>
              <a:gd name="connsiteX1666" fmla="*/ 852003 w 1656655"/>
              <a:gd name="connsiteY1666" fmla="*/ 228224 h 1864576"/>
              <a:gd name="connsiteX1667" fmla="*/ 859574 w 1656655"/>
              <a:gd name="connsiteY1667" fmla="*/ 221013 h 1864576"/>
              <a:gd name="connsiteX1668" fmla="*/ 870246 w 1656655"/>
              <a:gd name="connsiteY1668" fmla="*/ 207955 h 1864576"/>
              <a:gd name="connsiteX1669" fmla="*/ 877425 w 1656655"/>
              <a:gd name="connsiteY1669" fmla="*/ 197430 h 1864576"/>
              <a:gd name="connsiteX1670" fmla="*/ 904981 w 1656655"/>
              <a:gd name="connsiteY1670" fmla="*/ 142275 h 1864576"/>
              <a:gd name="connsiteX1671" fmla="*/ 915850 w 1656655"/>
              <a:gd name="connsiteY1671" fmla="*/ 111871 h 1864576"/>
              <a:gd name="connsiteX1672" fmla="*/ 917210 w 1656655"/>
              <a:gd name="connsiteY1672" fmla="*/ 107193 h 1864576"/>
              <a:gd name="connsiteX1673" fmla="*/ 919926 w 1656655"/>
              <a:gd name="connsiteY1673" fmla="*/ 108363 h 1864576"/>
              <a:gd name="connsiteX1674" fmla="*/ 917014 w 1656655"/>
              <a:gd name="connsiteY1674" fmla="*/ 117523 h 1864576"/>
              <a:gd name="connsiteX1675" fmla="*/ 896442 w 1656655"/>
              <a:gd name="connsiteY1675" fmla="*/ 168391 h 1864576"/>
              <a:gd name="connsiteX1676" fmla="*/ 894308 w 1656655"/>
              <a:gd name="connsiteY1676" fmla="*/ 172289 h 1864576"/>
              <a:gd name="connsiteX1677" fmla="*/ 883635 w 1656655"/>
              <a:gd name="connsiteY1677" fmla="*/ 191583 h 1864576"/>
              <a:gd name="connsiteX1678" fmla="*/ 863258 w 1656655"/>
              <a:gd name="connsiteY1678" fmla="*/ 218869 h 1864576"/>
              <a:gd name="connsiteX1679" fmla="*/ 857827 w 1656655"/>
              <a:gd name="connsiteY1679" fmla="*/ 223936 h 1864576"/>
              <a:gd name="connsiteX1680" fmla="*/ 850452 w 1656655"/>
              <a:gd name="connsiteY1680" fmla="*/ 229588 h 1864576"/>
              <a:gd name="connsiteX1681" fmla="*/ 790099 w 1656655"/>
              <a:gd name="connsiteY1681" fmla="*/ 109142 h 1864576"/>
              <a:gd name="connsiteX1682" fmla="*/ 793593 w 1656655"/>
              <a:gd name="connsiteY1682" fmla="*/ 119667 h 1864576"/>
              <a:gd name="connsiteX1683" fmla="*/ 813579 w 1656655"/>
              <a:gd name="connsiteY1683" fmla="*/ 184177 h 1864576"/>
              <a:gd name="connsiteX1684" fmla="*/ 816104 w 1656655"/>
              <a:gd name="connsiteY1684" fmla="*/ 195481 h 1864576"/>
              <a:gd name="connsiteX1685" fmla="*/ 814357 w 1656655"/>
              <a:gd name="connsiteY1685" fmla="*/ 193337 h 1864576"/>
              <a:gd name="connsiteX1686" fmla="*/ 792233 w 1656655"/>
              <a:gd name="connsiteY1686" fmla="*/ 156697 h 1864576"/>
              <a:gd name="connsiteX1687" fmla="*/ 782529 w 1656655"/>
              <a:gd name="connsiteY1687" fmla="*/ 134674 h 1864576"/>
              <a:gd name="connsiteX1688" fmla="*/ 774185 w 1656655"/>
              <a:gd name="connsiteY1688" fmla="*/ 111481 h 1864576"/>
              <a:gd name="connsiteX1689" fmla="*/ 790099 w 1656655"/>
              <a:gd name="connsiteY1689" fmla="*/ 109142 h 1864576"/>
              <a:gd name="connsiteX1690" fmla="*/ 839970 w 1656655"/>
              <a:gd name="connsiteY1690" fmla="*/ 195481 h 1864576"/>
              <a:gd name="connsiteX1691" fmla="*/ 842495 w 1656655"/>
              <a:gd name="connsiteY1691" fmla="*/ 184177 h 1864576"/>
              <a:gd name="connsiteX1692" fmla="*/ 845597 w 1656655"/>
              <a:gd name="connsiteY1692" fmla="*/ 173068 h 1864576"/>
              <a:gd name="connsiteX1693" fmla="*/ 864227 w 1656655"/>
              <a:gd name="connsiteY1693" fmla="*/ 114405 h 1864576"/>
              <a:gd name="connsiteX1694" fmla="*/ 865974 w 1656655"/>
              <a:gd name="connsiteY1694" fmla="*/ 109142 h 1864576"/>
              <a:gd name="connsiteX1695" fmla="*/ 881888 w 1656655"/>
              <a:gd name="connsiteY1695" fmla="*/ 111676 h 1864576"/>
              <a:gd name="connsiteX1696" fmla="*/ 879950 w 1656655"/>
              <a:gd name="connsiteY1696" fmla="*/ 117718 h 1864576"/>
              <a:gd name="connsiteX1697" fmla="*/ 849870 w 1656655"/>
              <a:gd name="connsiteY1697" fmla="*/ 182228 h 1864576"/>
              <a:gd name="connsiteX1698" fmla="*/ 839970 w 1656655"/>
              <a:gd name="connsiteY1698" fmla="*/ 195481 h 1864576"/>
              <a:gd name="connsiteX1699" fmla="*/ 715967 w 1656655"/>
              <a:gd name="connsiteY1699" fmla="*/ 116159 h 1864576"/>
              <a:gd name="connsiteX1700" fmla="*/ 719651 w 1656655"/>
              <a:gd name="connsiteY1700" fmla="*/ 114210 h 1864576"/>
              <a:gd name="connsiteX1701" fmla="*/ 732071 w 1656655"/>
              <a:gd name="connsiteY1701" fmla="*/ 109532 h 1864576"/>
              <a:gd name="connsiteX1702" fmla="*/ 736926 w 1656655"/>
              <a:gd name="connsiteY1702" fmla="*/ 124929 h 1864576"/>
              <a:gd name="connsiteX1703" fmla="*/ 715967 w 1656655"/>
              <a:gd name="connsiteY1703" fmla="*/ 116159 h 1864576"/>
              <a:gd name="connsiteX1704" fmla="*/ 918957 w 1656655"/>
              <a:gd name="connsiteY1704" fmla="*/ 125124 h 1864576"/>
              <a:gd name="connsiteX1705" fmla="*/ 923807 w 1656655"/>
              <a:gd name="connsiteY1705" fmla="*/ 109727 h 1864576"/>
              <a:gd name="connsiteX1706" fmla="*/ 932346 w 1656655"/>
              <a:gd name="connsiteY1706" fmla="*/ 112650 h 1864576"/>
              <a:gd name="connsiteX1707" fmla="*/ 939911 w 1656655"/>
              <a:gd name="connsiteY1707" fmla="*/ 116353 h 1864576"/>
              <a:gd name="connsiteX1708" fmla="*/ 934284 w 1656655"/>
              <a:gd name="connsiteY1708" fmla="*/ 118302 h 1864576"/>
              <a:gd name="connsiteX1709" fmla="*/ 918957 w 1656655"/>
              <a:gd name="connsiteY1709" fmla="*/ 125124 h 1864576"/>
              <a:gd name="connsiteX1710" fmla="*/ 671719 w 1656655"/>
              <a:gd name="connsiteY1710" fmla="*/ 139741 h 1864576"/>
              <a:gd name="connsiteX1711" fmla="*/ 674244 w 1656655"/>
              <a:gd name="connsiteY1711" fmla="*/ 135258 h 1864576"/>
              <a:gd name="connsiteX1712" fmla="*/ 683366 w 1656655"/>
              <a:gd name="connsiteY1712" fmla="*/ 123565 h 1864576"/>
              <a:gd name="connsiteX1713" fmla="*/ 688993 w 1656655"/>
              <a:gd name="connsiteY1713" fmla="*/ 118692 h 1864576"/>
              <a:gd name="connsiteX1714" fmla="*/ 704711 w 1656655"/>
              <a:gd name="connsiteY1714" fmla="*/ 118108 h 1864576"/>
              <a:gd name="connsiteX1715" fmla="*/ 704129 w 1656655"/>
              <a:gd name="connsiteY1715" fmla="*/ 118497 h 1864576"/>
              <a:gd name="connsiteX1716" fmla="*/ 685499 w 1656655"/>
              <a:gd name="connsiteY1716" fmla="*/ 133309 h 1864576"/>
              <a:gd name="connsiteX1717" fmla="*/ 682201 w 1656655"/>
              <a:gd name="connsiteY1717" fmla="*/ 136623 h 1864576"/>
              <a:gd name="connsiteX1718" fmla="*/ 680067 w 1656655"/>
              <a:gd name="connsiteY1718" fmla="*/ 137987 h 1864576"/>
              <a:gd name="connsiteX1719" fmla="*/ 671719 w 1656655"/>
              <a:gd name="connsiteY1719" fmla="*/ 139741 h 1864576"/>
              <a:gd name="connsiteX1720" fmla="*/ 979114 w 1656655"/>
              <a:gd name="connsiteY1720" fmla="*/ 131166 h 1864576"/>
              <a:gd name="connsiteX1721" fmla="*/ 984355 w 1656655"/>
              <a:gd name="connsiteY1721" fmla="*/ 139741 h 1864576"/>
              <a:gd name="connsiteX1722" fmla="*/ 978727 w 1656655"/>
              <a:gd name="connsiteY1722" fmla="*/ 138377 h 1864576"/>
              <a:gd name="connsiteX1723" fmla="*/ 975620 w 1656655"/>
              <a:gd name="connsiteY1723" fmla="*/ 137987 h 1864576"/>
              <a:gd name="connsiteX1724" fmla="*/ 974455 w 1656655"/>
              <a:gd name="connsiteY1724" fmla="*/ 137402 h 1864576"/>
              <a:gd name="connsiteX1725" fmla="*/ 968441 w 1656655"/>
              <a:gd name="connsiteY1725" fmla="*/ 131360 h 1864576"/>
              <a:gd name="connsiteX1726" fmla="*/ 967663 w 1656655"/>
              <a:gd name="connsiteY1726" fmla="*/ 130581 h 1864576"/>
              <a:gd name="connsiteX1727" fmla="*/ 959124 w 1656655"/>
              <a:gd name="connsiteY1727" fmla="*/ 123565 h 1864576"/>
              <a:gd name="connsiteX1728" fmla="*/ 951362 w 1656655"/>
              <a:gd name="connsiteY1728" fmla="*/ 117913 h 1864576"/>
              <a:gd name="connsiteX1729" fmla="*/ 967276 w 1656655"/>
              <a:gd name="connsiteY1729" fmla="*/ 118692 h 1864576"/>
              <a:gd name="connsiteX1730" fmla="*/ 979114 w 1656655"/>
              <a:gd name="connsiteY1730" fmla="*/ 131166 h 1864576"/>
              <a:gd name="connsiteX1731" fmla="*/ 687050 w 1656655"/>
              <a:gd name="connsiteY1731" fmla="*/ 137597 h 1864576"/>
              <a:gd name="connsiteX1732" fmla="*/ 708592 w 1656655"/>
              <a:gd name="connsiteY1732" fmla="*/ 120446 h 1864576"/>
              <a:gd name="connsiteX1733" fmla="*/ 711890 w 1656655"/>
              <a:gd name="connsiteY1733" fmla="*/ 119277 h 1864576"/>
              <a:gd name="connsiteX1734" fmla="*/ 732849 w 1656655"/>
              <a:gd name="connsiteY1734" fmla="*/ 127073 h 1864576"/>
              <a:gd name="connsiteX1735" fmla="*/ 735957 w 1656655"/>
              <a:gd name="connsiteY1735" fmla="*/ 128632 h 1864576"/>
              <a:gd name="connsiteX1736" fmla="*/ 732849 w 1656655"/>
              <a:gd name="connsiteY1736" fmla="*/ 129801 h 1864576"/>
              <a:gd name="connsiteX1737" fmla="*/ 714415 w 1656655"/>
              <a:gd name="connsiteY1737" fmla="*/ 140715 h 1864576"/>
              <a:gd name="connsiteX1738" fmla="*/ 711890 w 1656655"/>
              <a:gd name="connsiteY1738" fmla="*/ 141885 h 1864576"/>
              <a:gd name="connsiteX1739" fmla="*/ 687050 w 1656655"/>
              <a:gd name="connsiteY1739" fmla="*/ 137597 h 1864576"/>
              <a:gd name="connsiteX1740" fmla="*/ 920313 w 1656655"/>
              <a:gd name="connsiteY1740" fmla="*/ 128827 h 1864576"/>
              <a:gd name="connsiteX1741" fmla="*/ 923420 w 1656655"/>
              <a:gd name="connsiteY1741" fmla="*/ 127073 h 1864576"/>
              <a:gd name="connsiteX1742" fmla="*/ 944570 w 1656655"/>
              <a:gd name="connsiteY1742" fmla="*/ 119277 h 1864576"/>
              <a:gd name="connsiteX1743" fmla="*/ 946317 w 1656655"/>
              <a:gd name="connsiteY1743" fmla="*/ 119667 h 1864576"/>
              <a:gd name="connsiteX1744" fmla="*/ 963004 w 1656655"/>
              <a:gd name="connsiteY1744" fmla="*/ 131945 h 1864576"/>
              <a:gd name="connsiteX1745" fmla="*/ 969219 w 1656655"/>
              <a:gd name="connsiteY1745" fmla="*/ 137792 h 1864576"/>
              <a:gd name="connsiteX1746" fmla="*/ 947482 w 1656655"/>
              <a:gd name="connsiteY1746" fmla="*/ 141300 h 1864576"/>
              <a:gd name="connsiteX1747" fmla="*/ 943019 w 1656655"/>
              <a:gd name="connsiteY1747" fmla="*/ 141885 h 1864576"/>
              <a:gd name="connsiteX1748" fmla="*/ 923420 w 1656655"/>
              <a:gd name="connsiteY1748" fmla="*/ 130191 h 1864576"/>
              <a:gd name="connsiteX1749" fmla="*/ 920313 w 1656655"/>
              <a:gd name="connsiteY1749" fmla="*/ 128827 h 1864576"/>
              <a:gd name="connsiteX1750" fmla="*/ 667256 w 1656655"/>
              <a:gd name="connsiteY1750" fmla="*/ 157866 h 1864576"/>
              <a:gd name="connsiteX1751" fmla="*/ 668616 w 1656655"/>
              <a:gd name="connsiteY1751" fmla="*/ 146757 h 1864576"/>
              <a:gd name="connsiteX1752" fmla="*/ 669781 w 1656655"/>
              <a:gd name="connsiteY1752" fmla="*/ 144808 h 1864576"/>
              <a:gd name="connsiteX1753" fmla="*/ 676764 w 1656655"/>
              <a:gd name="connsiteY1753" fmla="*/ 142664 h 1864576"/>
              <a:gd name="connsiteX1754" fmla="*/ 675409 w 1656655"/>
              <a:gd name="connsiteY1754" fmla="*/ 144613 h 1864576"/>
              <a:gd name="connsiteX1755" fmla="*/ 669199 w 1656655"/>
              <a:gd name="connsiteY1755" fmla="*/ 153968 h 1864576"/>
              <a:gd name="connsiteX1756" fmla="*/ 667256 w 1656655"/>
              <a:gd name="connsiteY1756" fmla="*/ 157866 h 1864576"/>
              <a:gd name="connsiteX1757" fmla="*/ 988818 w 1656655"/>
              <a:gd name="connsiteY1757" fmla="*/ 157866 h 1864576"/>
              <a:gd name="connsiteX1758" fmla="*/ 986684 w 1656655"/>
              <a:gd name="connsiteY1758" fmla="*/ 153579 h 1864576"/>
              <a:gd name="connsiteX1759" fmla="*/ 979114 w 1656655"/>
              <a:gd name="connsiteY1759" fmla="*/ 142470 h 1864576"/>
              <a:gd name="connsiteX1760" fmla="*/ 983773 w 1656655"/>
              <a:gd name="connsiteY1760" fmla="*/ 143639 h 1864576"/>
              <a:gd name="connsiteX1761" fmla="*/ 987071 w 1656655"/>
              <a:gd name="connsiteY1761" fmla="*/ 145978 h 1864576"/>
              <a:gd name="connsiteX1762" fmla="*/ 988818 w 1656655"/>
              <a:gd name="connsiteY1762" fmla="*/ 157866 h 1864576"/>
              <a:gd name="connsiteX1763" fmla="*/ 716936 w 1656655"/>
              <a:gd name="connsiteY1763" fmla="*/ 143834 h 1864576"/>
              <a:gd name="connsiteX1764" fmla="*/ 719461 w 1656655"/>
              <a:gd name="connsiteY1764" fmla="*/ 141885 h 1864576"/>
              <a:gd name="connsiteX1765" fmla="*/ 727418 w 1656655"/>
              <a:gd name="connsiteY1765" fmla="*/ 136818 h 1864576"/>
              <a:gd name="connsiteX1766" fmla="*/ 739642 w 1656655"/>
              <a:gd name="connsiteY1766" fmla="*/ 131750 h 1864576"/>
              <a:gd name="connsiteX1767" fmla="*/ 745656 w 1656655"/>
              <a:gd name="connsiteY1767" fmla="*/ 147147 h 1864576"/>
              <a:gd name="connsiteX1768" fmla="*/ 747794 w 1656655"/>
              <a:gd name="connsiteY1768" fmla="*/ 152214 h 1864576"/>
              <a:gd name="connsiteX1769" fmla="*/ 739642 w 1656655"/>
              <a:gd name="connsiteY1769" fmla="*/ 156307 h 1864576"/>
              <a:gd name="connsiteX1770" fmla="*/ 736926 w 1656655"/>
              <a:gd name="connsiteY1770" fmla="*/ 154553 h 1864576"/>
              <a:gd name="connsiteX1771" fmla="*/ 722955 w 1656655"/>
              <a:gd name="connsiteY1771" fmla="*/ 146562 h 1864576"/>
              <a:gd name="connsiteX1772" fmla="*/ 716936 w 1656655"/>
              <a:gd name="connsiteY1772" fmla="*/ 143834 h 1864576"/>
              <a:gd name="connsiteX1773" fmla="*/ 908279 w 1656655"/>
              <a:gd name="connsiteY1773" fmla="*/ 152409 h 1864576"/>
              <a:gd name="connsiteX1774" fmla="*/ 910418 w 1656655"/>
              <a:gd name="connsiteY1774" fmla="*/ 147342 h 1864576"/>
              <a:gd name="connsiteX1775" fmla="*/ 916432 w 1656655"/>
              <a:gd name="connsiteY1775" fmla="*/ 131945 h 1864576"/>
              <a:gd name="connsiteX1776" fmla="*/ 928656 w 1656655"/>
              <a:gd name="connsiteY1776" fmla="*/ 137012 h 1864576"/>
              <a:gd name="connsiteX1777" fmla="*/ 939138 w 1656655"/>
              <a:gd name="connsiteY1777" fmla="*/ 143834 h 1864576"/>
              <a:gd name="connsiteX1778" fmla="*/ 936031 w 1656655"/>
              <a:gd name="connsiteY1778" fmla="*/ 145198 h 1864576"/>
              <a:gd name="connsiteX1779" fmla="*/ 918957 w 1656655"/>
              <a:gd name="connsiteY1779" fmla="*/ 154553 h 1864576"/>
              <a:gd name="connsiteX1780" fmla="*/ 916432 w 1656655"/>
              <a:gd name="connsiteY1780" fmla="*/ 156307 h 1864576"/>
              <a:gd name="connsiteX1781" fmla="*/ 908279 w 1656655"/>
              <a:gd name="connsiteY1781" fmla="*/ 152409 h 1864576"/>
              <a:gd name="connsiteX1782" fmla="*/ 669003 w 1656655"/>
              <a:gd name="connsiteY1782" fmla="*/ 168586 h 1864576"/>
              <a:gd name="connsiteX1783" fmla="*/ 674826 w 1656655"/>
              <a:gd name="connsiteY1783" fmla="*/ 152214 h 1864576"/>
              <a:gd name="connsiteX1784" fmla="*/ 680840 w 1656655"/>
              <a:gd name="connsiteY1784" fmla="*/ 144224 h 1864576"/>
              <a:gd name="connsiteX1785" fmla="*/ 683752 w 1656655"/>
              <a:gd name="connsiteY1785" fmla="*/ 141885 h 1864576"/>
              <a:gd name="connsiteX1786" fmla="*/ 708788 w 1656655"/>
              <a:gd name="connsiteY1786" fmla="*/ 145588 h 1864576"/>
              <a:gd name="connsiteX1787" fmla="*/ 707427 w 1656655"/>
              <a:gd name="connsiteY1787" fmla="*/ 146757 h 1864576"/>
              <a:gd name="connsiteX1788" fmla="*/ 706263 w 1656655"/>
              <a:gd name="connsiteY1788" fmla="*/ 147927 h 1864576"/>
              <a:gd name="connsiteX1789" fmla="*/ 700053 w 1656655"/>
              <a:gd name="connsiteY1789" fmla="*/ 154358 h 1864576"/>
              <a:gd name="connsiteX1790" fmla="*/ 690158 w 1656655"/>
              <a:gd name="connsiteY1790" fmla="*/ 166831 h 1864576"/>
              <a:gd name="connsiteX1791" fmla="*/ 672693 w 1656655"/>
              <a:gd name="connsiteY1791" fmla="*/ 168001 h 1864576"/>
              <a:gd name="connsiteX1792" fmla="*/ 669003 w 1656655"/>
              <a:gd name="connsiteY1792" fmla="*/ 168586 h 1864576"/>
              <a:gd name="connsiteX1793" fmla="*/ 947095 w 1656655"/>
              <a:gd name="connsiteY1793" fmla="*/ 145393 h 1864576"/>
              <a:gd name="connsiteX1794" fmla="*/ 969992 w 1656655"/>
              <a:gd name="connsiteY1794" fmla="*/ 141690 h 1864576"/>
              <a:gd name="connsiteX1795" fmla="*/ 973682 w 1656655"/>
              <a:gd name="connsiteY1795" fmla="*/ 142470 h 1864576"/>
              <a:gd name="connsiteX1796" fmla="*/ 986875 w 1656655"/>
              <a:gd name="connsiteY1796" fmla="*/ 168586 h 1864576"/>
              <a:gd name="connsiteX1797" fmla="*/ 982216 w 1656655"/>
              <a:gd name="connsiteY1797" fmla="*/ 167611 h 1864576"/>
              <a:gd name="connsiteX1798" fmla="*/ 977171 w 1656655"/>
              <a:gd name="connsiteY1798" fmla="*/ 166831 h 1864576"/>
              <a:gd name="connsiteX1799" fmla="*/ 965916 w 1656655"/>
              <a:gd name="connsiteY1799" fmla="*/ 166637 h 1864576"/>
              <a:gd name="connsiteX1800" fmla="*/ 964751 w 1656655"/>
              <a:gd name="connsiteY1800" fmla="*/ 165077 h 1864576"/>
              <a:gd name="connsiteX1801" fmla="*/ 961649 w 1656655"/>
              <a:gd name="connsiteY1801" fmla="*/ 160790 h 1864576"/>
              <a:gd name="connsiteX1802" fmla="*/ 955825 w 1656655"/>
              <a:gd name="connsiteY1802" fmla="*/ 153968 h 1864576"/>
              <a:gd name="connsiteX1803" fmla="*/ 954661 w 1656655"/>
              <a:gd name="connsiteY1803" fmla="*/ 152799 h 1864576"/>
              <a:gd name="connsiteX1804" fmla="*/ 952140 w 1656655"/>
              <a:gd name="connsiteY1804" fmla="*/ 150265 h 1864576"/>
              <a:gd name="connsiteX1805" fmla="*/ 948260 w 1656655"/>
              <a:gd name="connsiteY1805" fmla="*/ 146562 h 1864576"/>
              <a:gd name="connsiteX1806" fmla="*/ 947095 w 1656655"/>
              <a:gd name="connsiteY1806" fmla="*/ 145393 h 1864576"/>
              <a:gd name="connsiteX1807" fmla="*/ 694812 w 1656655"/>
              <a:gd name="connsiteY1807" fmla="*/ 167026 h 1864576"/>
              <a:gd name="connsiteX1808" fmla="*/ 701800 w 1656655"/>
              <a:gd name="connsiteY1808" fmla="*/ 158061 h 1864576"/>
              <a:gd name="connsiteX1809" fmla="*/ 708205 w 1656655"/>
              <a:gd name="connsiteY1809" fmla="*/ 151435 h 1864576"/>
              <a:gd name="connsiteX1810" fmla="*/ 709370 w 1656655"/>
              <a:gd name="connsiteY1810" fmla="*/ 150265 h 1864576"/>
              <a:gd name="connsiteX1811" fmla="*/ 713251 w 1656655"/>
              <a:gd name="connsiteY1811" fmla="*/ 146952 h 1864576"/>
              <a:gd name="connsiteX1812" fmla="*/ 719461 w 1656655"/>
              <a:gd name="connsiteY1812" fmla="*/ 149486 h 1864576"/>
              <a:gd name="connsiteX1813" fmla="*/ 730716 w 1656655"/>
              <a:gd name="connsiteY1813" fmla="*/ 155528 h 1864576"/>
              <a:gd name="connsiteX1814" fmla="*/ 735957 w 1656655"/>
              <a:gd name="connsiteY1814" fmla="*/ 159036 h 1864576"/>
              <a:gd name="connsiteX1815" fmla="*/ 733628 w 1656655"/>
              <a:gd name="connsiteY1815" fmla="*/ 160790 h 1864576"/>
              <a:gd name="connsiteX1816" fmla="*/ 724892 w 1656655"/>
              <a:gd name="connsiteY1816" fmla="*/ 168001 h 1864576"/>
              <a:gd name="connsiteX1817" fmla="*/ 718878 w 1656655"/>
              <a:gd name="connsiteY1817" fmla="*/ 173848 h 1864576"/>
              <a:gd name="connsiteX1818" fmla="*/ 713251 w 1656655"/>
              <a:gd name="connsiteY1818" fmla="*/ 171704 h 1864576"/>
              <a:gd name="connsiteX1819" fmla="*/ 701217 w 1656655"/>
              <a:gd name="connsiteY1819" fmla="*/ 168391 h 1864576"/>
              <a:gd name="connsiteX1820" fmla="*/ 694812 w 1656655"/>
              <a:gd name="connsiteY1820" fmla="*/ 167026 h 1864576"/>
              <a:gd name="connsiteX1821" fmla="*/ 920117 w 1656655"/>
              <a:gd name="connsiteY1821" fmla="*/ 158841 h 1864576"/>
              <a:gd name="connsiteX1822" fmla="*/ 922642 w 1656655"/>
              <a:gd name="connsiteY1822" fmla="*/ 157087 h 1864576"/>
              <a:gd name="connsiteX1823" fmla="*/ 930795 w 1656655"/>
              <a:gd name="connsiteY1823" fmla="*/ 152409 h 1864576"/>
              <a:gd name="connsiteX1824" fmla="*/ 942632 w 1656655"/>
              <a:gd name="connsiteY1824" fmla="*/ 147147 h 1864576"/>
              <a:gd name="connsiteX1825" fmla="*/ 943988 w 1656655"/>
              <a:gd name="connsiteY1825" fmla="*/ 148316 h 1864576"/>
              <a:gd name="connsiteX1826" fmla="*/ 946513 w 1656655"/>
              <a:gd name="connsiteY1826" fmla="*/ 150655 h 1864576"/>
              <a:gd name="connsiteX1827" fmla="*/ 954856 w 1656655"/>
              <a:gd name="connsiteY1827" fmla="*/ 159231 h 1864576"/>
              <a:gd name="connsiteX1828" fmla="*/ 956021 w 1656655"/>
              <a:gd name="connsiteY1828" fmla="*/ 160595 h 1864576"/>
              <a:gd name="connsiteX1829" fmla="*/ 961262 w 1656655"/>
              <a:gd name="connsiteY1829" fmla="*/ 167416 h 1864576"/>
              <a:gd name="connsiteX1830" fmla="*/ 954661 w 1656655"/>
              <a:gd name="connsiteY1830" fmla="*/ 168586 h 1864576"/>
              <a:gd name="connsiteX1831" fmla="*/ 942823 w 1656655"/>
              <a:gd name="connsiteY1831" fmla="*/ 171899 h 1864576"/>
              <a:gd name="connsiteX1832" fmla="*/ 937391 w 1656655"/>
              <a:gd name="connsiteY1832" fmla="*/ 173848 h 1864576"/>
              <a:gd name="connsiteX1833" fmla="*/ 929238 w 1656655"/>
              <a:gd name="connsiteY1833" fmla="*/ 166052 h 1864576"/>
              <a:gd name="connsiteX1834" fmla="*/ 922642 w 1656655"/>
              <a:gd name="connsiteY1834" fmla="*/ 160790 h 1864576"/>
              <a:gd name="connsiteX1835" fmla="*/ 920117 w 1656655"/>
              <a:gd name="connsiteY1835" fmla="*/ 158841 h 1864576"/>
              <a:gd name="connsiteX1836" fmla="*/ 743136 w 1656655"/>
              <a:gd name="connsiteY1836" fmla="*/ 159231 h 1864576"/>
              <a:gd name="connsiteX1837" fmla="*/ 749346 w 1656655"/>
              <a:gd name="connsiteY1837" fmla="*/ 156112 h 1864576"/>
              <a:gd name="connsiteX1838" fmla="*/ 754587 w 1656655"/>
              <a:gd name="connsiteY1838" fmla="*/ 167221 h 1864576"/>
              <a:gd name="connsiteX1839" fmla="*/ 756138 w 1656655"/>
              <a:gd name="connsiteY1839" fmla="*/ 170729 h 1864576"/>
              <a:gd name="connsiteX1840" fmla="*/ 751479 w 1656655"/>
              <a:gd name="connsiteY1840" fmla="*/ 166247 h 1864576"/>
              <a:gd name="connsiteX1841" fmla="*/ 750701 w 1656655"/>
              <a:gd name="connsiteY1841" fmla="*/ 165467 h 1864576"/>
              <a:gd name="connsiteX1842" fmla="*/ 743136 w 1656655"/>
              <a:gd name="connsiteY1842" fmla="*/ 159231 h 1864576"/>
              <a:gd name="connsiteX1843" fmla="*/ 899936 w 1656655"/>
              <a:gd name="connsiteY1843" fmla="*/ 170729 h 1864576"/>
              <a:gd name="connsiteX1844" fmla="*/ 906728 w 1656655"/>
              <a:gd name="connsiteY1844" fmla="*/ 156112 h 1864576"/>
              <a:gd name="connsiteX1845" fmla="*/ 912938 w 1656655"/>
              <a:gd name="connsiteY1845" fmla="*/ 159231 h 1864576"/>
              <a:gd name="connsiteX1846" fmla="*/ 905373 w 1656655"/>
              <a:gd name="connsiteY1846" fmla="*/ 165467 h 1864576"/>
              <a:gd name="connsiteX1847" fmla="*/ 903043 w 1656655"/>
              <a:gd name="connsiteY1847" fmla="*/ 167611 h 1864576"/>
              <a:gd name="connsiteX1848" fmla="*/ 902265 w 1656655"/>
              <a:gd name="connsiteY1848" fmla="*/ 168391 h 1864576"/>
              <a:gd name="connsiteX1849" fmla="*/ 899936 w 1656655"/>
              <a:gd name="connsiteY1849" fmla="*/ 170729 h 1864576"/>
              <a:gd name="connsiteX1850" fmla="*/ 976589 w 1656655"/>
              <a:gd name="connsiteY1850" fmla="*/ 192168 h 1864576"/>
              <a:gd name="connsiteX1851" fmla="*/ 969606 w 1656655"/>
              <a:gd name="connsiteY1851" fmla="*/ 172873 h 1864576"/>
              <a:gd name="connsiteX1852" fmla="*/ 968245 w 1656655"/>
              <a:gd name="connsiteY1852" fmla="*/ 170534 h 1864576"/>
              <a:gd name="connsiteX1853" fmla="*/ 978727 w 1656655"/>
              <a:gd name="connsiteY1853" fmla="*/ 170924 h 1864576"/>
              <a:gd name="connsiteX1854" fmla="*/ 985710 w 1656655"/>
              <a:gd name="connsiteY1854" fmla="*/ 172483 h 1864576"/>
              <a:gd name="connsiteX1855" fmla="*/ 976589 w 1656655"/>
              <a:gd name="connsiteY1855" fmla="*/ 192168 h 1864576"/>
              <a:gd name="connsiteX1856" fmla="*/ 670363 w 1656655"/>
              <a:gd name="connsiteY1856" fmla="*/ 172483 h 1864576"/>
              <a:gd name="connsiteX1857" fmla="*/ 678320 w 1656655"/>
              <a:gd name="connsiteY1857" fmla="*/ 170924 h 1864576"/>
              <a:gd name="connsiteX1858" fmla="*/ 687633 w 1656655"/>
              <a:gd name="connsiteY1858" fmla="*/ 170534 h 1864576"/>
              <a:gd name="connsiteX1859" fmla="*/ 686277 w 1656655"/>
              <a:gd name="connsiteY1859" fmla="*/ 173068 h 1864576"/>
              <a:gd name="connsiteX1860" fmla="*/ 680650 w 1656655"/>
              <a:gd name="connsiteY1860" fmla="*/ 186126 h 1864576"/>
              <a:gd name="connsiteX1861" fmla="*/ 679289 w 1656655"/>
              <a:gd name="connsiteY1861" fmla="*/ 192168 h 1864576"/>
              <a:gd name="connsiteX1862" fmla="*/ 676764 w 1656655"/>
              <a:gd name="connsiteY1862" fmla="*/ 187490 h 1864576"/>
              <a:gd name="connsiteX1863" fmla="*/ 672301 w 1656655"/>
              <a:gd name="connsiteY1863" fmla="*/ 177746 h 1864576"/>
              <a:gd name="connsiteX1864" fmla="*/ 670363 w 1656655"/>
              <a:gd name="connsiteY1864" fmla="*/ 172483 h 1864576"/>
              <a:gd name="connsiteX1865" fmla="*/ 722759 w 1656655"/>
              <a:gd name="connsiteY1865" fmla="*/ 175212 h 1864576"/>
              <a:gd name="connsiteX1866" fmla="*/ 728582 w 1656655"/>
              <a:gd name="connsiteY1866" fmla="*/ 169560 h 1864576"/>
              <a:gd name="connsiteX1867" fmla="*/ 734792 w 1656655"/>
              <a:gd name="connsiteY1867" fmla="*/ 164493 h 1864576"/>
              <a:gd name="connsiteX1868" fmla="*/ 739255 w 1656655"/>
              <a:gd name="connsiteY1868" fmla="*/ 161374 h 1864576"/>
              <a:gd name="connsiteX1869" fmla="*/ 748377 w 1656655"/>
              <a:gd name="connsiteY1869" fmla="*/ 168975 h 1864576"/>
              <a:gd name="connsiteX1870" fmla="*/ 754587 w 1656655"/>
              <a:gd name="connsiteY1870" fmla="*/ 175407 h 1864576"/>
              <a:gd name="connsiteX1871" fmla="*/ 752840 w 1656655"/>
              <a:gd name="connsiteY1871" fmla="*/ 176771 h 1864576"/>
              <a:gd name="connsiteX1872" fmla="*/ 741775 w 1656655"/>
              <a:gd name="connsiteY1872" fmla="*/ 186516 h 1864576"/>
              <a:gd name="connsiteX1873" fmla="*/ 739446 w 1656655"/>
              <a:gd name="connsiteY1873" fmla="*/ 184957 h 1864576"/>
              <a:gd name="connsiteX1874" fmla="*/ 722759 w 1656655"/>
              <a:gd name="connsiteY1874" fmla="*/ 175212 h 1864576"/>
              <a:gd name="connsiteX1875" fmla="*/ 901100 w 1656655"/>
              <a:gd name="connsiteY1875" fmla="*/ 175212 h 1864576"/>
              <a:gd name="connsiteX1876" fmla="*/ 902847 w 1656655"/>
              <a:gd name="connsiteY1876" fmla="*/ 173263 h 1864576"/>
              <a:gd name="connsiteX1877" fmla="*/ 912551 w 1656655"/>
              <a:gd name="connsiteY1877" fmla="*/ 164493 h 1864576"/>
              <a:gd name="connsiteX1878" fmla="*/ 916628 w 1656655"/>
              <a:gd name="connsiteY1878" fmla="*/ 161179 h 1864576"/>
              <a:gd name="connsiteX1879" fmla="*/ 921091 w 1656655"/>
              <a:gd name="connsiteY1879" fmla="*/ 164298 h 1864576"/>
              <a:gd name="connsiteX1880" fmla="*/ 928465 w 1656655"/>
              <a:gd name="connsiteY1880" fmla="*/ 170340 h 1864576"/>
              <a:gd name="connsiteX1881" fmla="*/ 933315 w 1656655"/>
              <a:gd name="connsiteY1881" fmla="*/ 175017 h 1864576"/>
              <a:gd name="connsiteX1882" fmla="*/ 918566 w 1656655"/>
              <a:gd name="connsiteY1882" fmla="*/ 183203 h 1864576"/>
              <a:gd name="connsiteX1883" fmla="*/ 916236 w 1656655"/>
              <a:gd name="connsiteY1883" fmla="*/ 184762 h 1864576"/>
              <a:gd name="connsiteX1884" fmla="*/ 913907 w 1656655"/>
              <a:gd name="connsiteY1884" fmla="*/ 186321 h 1864576"/>
              <a:gd name="connsiteX1885" fmla="*/ 904399 w 1656655"/>
              <a:gd name="connsiteY1885" fmla="*/ 177941 h 1864576"/>
              <a:gd name="connsiteX1886" fmla="*/ 902652 w 1656655"/>
              <a:gd name="connsiteY1886" fmla="*/ 176576 h 1864576"/>
              <a:gd name="connsiteX1887" fmla="*/ 901100 w 1656655"/>
              <a:gd name="connsiteY1887" fmla="*/ 175212 h 1864576"/>
              <a:gd name="connsiteX1888" fmla="*/ 683752 w 1656655"/>
              <a:gd name="connsiteY1888" fmla="*/ 198599 h 1864576"/>
              <a:gd name="connsiteX1889" fmla="*/ 685886 w 1656655"/>
              <a:gd name="connsiteY1889" fmla="*/ 182813 h 1864576"/>
              <a:gd name="connsiteX1890" fmla="*/ 692291 w 1656655"/>
              <a:gd name="connsiteY1890" fmla="*/ 170729 h 1864576"/>
              <a:gd name="connsiteX1891" fmla="*/ 704907 w 1656655"/>
              <a:gd name="connsiteY1891" fmla="*/ 172873 h 1864576"/>
              <a:gd name="connsiteX1892" fmla="*/ 715771 w 1656655"/>
              <a:gd name="connsiteY1892" fmla="*/ 176381 h 1864576"/>
              <a:gd name="connsiteX1893" fmla="*/ 713637 w 1656655"/>
              <a:gd name="connsiteY1893" fmla="*/ 178915 h 1864576"/>
              <a:gd name="connsiteX1894" fmla="*/ 703742 w 1656655"/>
              <a:gd name="connsiteY1894" fmla="*/ 191973 h 1864576"/>
              <a:gd name="connsiteX1895" fmla="*/ 701995 w 1656655"/>
              <a:gd name="connsiteY1895" fmla="*/ 194896 h 1864576"/>
              <a:gd name="connsiteX1896" fmla="*/ 700248 w 1656655"/>
              <a:gd name="connsiteY1896" fmla="*/ 197820 h 1864576"/>
              <a:gd name="connsiteX1897" fmla="*/ 683752 w 1656655"/>
              <a:gd name="connsiteY1897" fmla="*/ 198599 h 1864576"/>
              <a:gd name="connsiteX1898" fmla="*/ 940107 w 1656655"/>
              <a:gd name="connsiteY1898" fmla="*/ 176576 h 1864576"/>
              <a:gd name="connsiteX1899" fmla="*/ 951167 w 1656655"/>
              <a:gd name="connsiteY1899" fmla="*/ 172873 h 1864576"/>
              <a:gd name="connsiteX1900" fmla="*/ 963586 w 1656655"/>
              <a:gd name="connsiteY1900" fmla="*/ 170729 h 1864576"/>
              <a:gd name="connsiteX1901" fmla="*/ 969992 w 1656655"/>
              <a:gd name="connsiteY1901" fmla="*/ 183008 h 1864576"/>
              <a:gd name="connsiteX1902" fmla="*/ 972126 w 1656655"/>
              <a:gd name="connsiteY1902" fmla="*/ 198599 h 1864576"/>
              <a:gd name="connsiteX1903" fmla="*/ 963978 w 1656655"/>
              <a:gd name="connsiteY1903" fmla="*/ 197625 h 1864576"/>
              <a:gd name="connsiteX1904" fmla="*/ 955439 w 1656655"/>
              <a:gd name="connsiteY1904" fmla="*/ 198015 h 1864576"/>
              <a:gd name="connsiteX1905" fmla="*/ 953692 w 1656655"/>
              <a:gd name="connsiteY1905" fmla="*/ 195091 h 1864576"/>
              <a:gd name="connsiteX1906" fmla="*/ 940107 w 1656655"/>
              <a:gd name="connsiteY1906" fmla="*/ 176576 h 1864576"/>
              <a:gd name="connsiteX1907" fmla="*/ 745269 w 1656655"/>
              <a:gd name="connsiteY1907" fmla="*/ 189050 h 1864576"/>
              <a:gd name="connsiteX1908" fmla="*/ 757885 w 1656655"/>
              <a:gd name="connsiteY1908" fmla="*/ 178330 h 1864576"/>
              <a:gd name="connsiteX1909" fmla="*/ 759436 w 1656655"/>
              <a:gd name="connsiteY1909" fmla="*/ 180279 h 1864576"/>
              <a:gd name="connsiteX1910" fmla="*/ 769527 w 1656655"/>
              <a:gd name="connsiteY1910" fmla="*/ 194896 h 1864576"/>
              <a:gd name="connsiteX1911" fmla="*/ 766811 w 1656655"/>
              <a:gd name="connsiteY1911" fmla="*/ 197430 h 1864576"/>
              <a:gd name="connsiteX1912" fmla="*/ 764482 w 1656655"/>
              <a:gd name="connsiteY1912" fmla="*/ 200159 h 1864576"/>
              <a:gd name="connsiteX1913" fmla="*/ 760601 w 1656655"/>
              <a:gd name="connsiteY1913" fmla="*/ 197820 h 1864576"/>
              <a:gd name="connsiteX1914" fmla="*/ 755751 w 1656655"/>
              <a:gd name="connsiteY1914" fmla="*/ 198989 h 1864576"/>
              <a:gd name="connsiteX1915" fmla="*/ 755169 w 1656655"/>
              <a:gd name="connsiteY1915" fmla="*/ 198405 h 1864576"/>
              <a:gd name="connsiteX1916" fmla="*/ 754587 w 1656655"/>
              <a:gd name="connsiteY1916" fmla="*/ 197820 h 1864576"/>
              <a:gd name="connsiteX1917" fmla="*/ 753422 w 1656655"/>
              <a:gd name="connsiteY1917" fmla="*/ 196456 h 1864576"/>
              <a:gd name="connsiteX1918" fmla="*/ 745269 w 1656655"/>
              <a:gd name="connsiteY1918" fmla="*/ 189050 h 1864576"/>
              <a:gd name="connsiteX1919" fmla="*/ 886547 w 1656655"/>
              <a:gd name="connsiteY1919" fmla="*/ 194896 h 1864576"/>
              <a:gd name="connsiteX1920" fmla="*/ 898189 w 1656655"/>
              <a:gd name="connsiteY1920" fmla="*/ 178330 h 1864576"/>
              <a:gd name="connsiteX1921" fmla="*/ 910804 w 1656655"/>
              <a:gd name="connsiteY1921" fmla="*/ 189050 h 1864576"/>
              <a:gd name="connsiteX1922" fmla="*/ 900327 w 1656655"/>
              <a:gd name="connsiteY1922" fmla="*/ 198989 h 1864576"/>
              <a:gd name="connsiteX1923" fmla="*/ 895473 w 1656655"/>
              <a:gd name="connsiteY1923" fmla="*/ 197820 h 1864576"/>
              <a:gd name="connsiteX1924" fmla="*/ 891592 w 1656655"/>
              <a:gd name="connsiteY1924" fmla="*/ 200159 h 1864576"/>
              <a:gd name="connsiteX1925" fmla="*/ 889263 w 1656655"/>
              <a:gd name="connsiteY1925" fmla="*/ 197430 h 1864576"/>
              <a:gd name="connsiteX1926" fmla="*/ 886547 w 1656655"/>
              <a:gd name="connsiteY1926" fmla="*/ 194896 h 1864576"/>
              <a:gd name="connsiteX1927" fmla="*/ 704711 w 1656655"/>
              <a:gd name="connsiteY1927" fmla="*/ 198599 h 1864576"/>
              <a:gd name="connsiteX1928" fmla="*/ 715580 w 1656655"/>
              <a:gd name="connsiteY1928" fmla="*/ 182813 h 1864576"/>
              <a:gd name="connsiteX1929" fmla="*/ 718682 w 1656655"/>
              <a:gd name="connsiteY1929" fmla="*/ 179305 h 1864576"/>
              <a:gd name="connsiteX1930" fmla="*/ 719847 w 1656655"/>
              <a:gd name="connsiteY1930" fmla="*/ 178330 h 1864576"/>
              <a:gd name="connsiteX1931" fmla="*/ 734596 w 1656655"/>
              <a:gd name="connsiteY1931" fmla="*/ 186321 h 1864576"/>
              <a:gd name="connsiteX1932" fmla="*/ 739059 w 1656655"/>
              <a:gd name="connsiteY1932" fmla="*/ 189439 h 1864576"/>
              <a:gd name="connsiteX1933" fmla="*/ 732654 w 1656655"/>
              <a:gd name="connsiteY1933" fmla="*/ 196066 h 1864576"/>
              <a:gd name="connsiteX1934" fmla="*/ 731881 w 1656655"/>
              <a:gd name="connsiteY1934" fmla="*/ 197040 h 1864576"/>
              <a:gd name="connsiteX1935" fmla="*/ 725475 w 1656655"/>
              <a:gd name="connsiteY1935" fmla="*/ 205226 h 1864576"/>
              <a:gd name="connsiteX1936" fmla="*/ 715771 w 1656655"/>
              <a:gd name="connsiteY1936" fmla="*/ 201523 h 1864576"/>
              <a:gd name="connsiteX1937" fmla="*/ 710339 w 1656655"/>
              <a:gd name="connsiteY1937" fmla="*/ 199964 h 1864576"/>
              <a:gd name="connsiteX1938" fmla="*/ 704711 w 1656655"/>
              <a:gd name="connsiteY1938" fmla="*/ 198599 h 1864576"/>
              <a:gd name="connsiteX1939" fmla="*/ 917014 w 1656655"/>
              <a:gd name="connsiteY1939" fmla="*/ 189244 h 1864576"/>
              <a:gd name="connsiteX1940" fmla="*/ 936031 w 1656655"/>
              <a:gd name="connsiteY1940" fmla="*/ 178135 h 1864576"/>
              <a:gd name="connsiteX1941" fmla="*/ 951167 w 1656655"/>
              <a:gd name="connsiteY1941" fmla="*/ 198405 h 1864576"/>
              <a:gd name="connsiteX1942" fmla="*/ 945539 w 1656655"/>
              <a:gd name="connsiteY1942" fmla="*/ 199574 h 1864576"/>
              <a:gd name="connsiteX1943" fmla="*/ 930599 w 1656655"/>
              <a:gd name="connsiteY1943" fmla="*/ 204837 h 1864576"/>
              <a:gd name="connsiteX1944" fmla="*/ 925744 w 1656655"/>
              <a:gd name="connsiteY1944" fmla="*/ 198599 h 1864576"/>
              <a:gd name="connsiteX1945" fmla="*/ 924193 w 1656655"/>
              <a:gd name="connsiteY1945" fmla="*/ 196650 h 1864576"/>
              <a:gd name="connsiteX1946" fmla="*/ 921477 w 1656655"/>
              <a:gd name="connsiteY1946" fmla="*/ 193727 h 1864576"/>
              <a:gd name="connsiteX1947" fmla="*/ 920508 w 1656655"/>
              <a:gd name="connsiteY1947" fmla="*/ 192753 h 1864576"/>
              <a:gd name="connsiteX1948" fmla="*/ 917014 w 1656655"/>
              <a:gd name="connsiteY1948" fmla="*/ 189244 h 1864576"/>
              <a:gd name="connsiteX1949" fmla="*/ 685886 w 1656655"/>
              <a:gd name="connsiteY1949" fmla="*/ 202302 h 1864576"/>
              <a:gd name="connsiteX1950" fmla="*/ 698697 w 1656655"/>
              <a:gd name="connsiteY1950" fmla="*/ 201913 h 1864576"/>
              <a:gd name="connsiteX1951" fmla="*/ 695203 w 1656655"/>
              <a:gd name="connsiteY1951" fmla="*/ 214387 h 1864576"/>
              <a:gd name="connsiteX1952" fmla="*/ 685886 w 1656655"/>
              <a:gd name="connsiteY1952" fmla="*/ 202302 h 1864576"/>
              <a:gd name="connsiteX1953" fmla="*/ 957376 w 1656655"/>
              <a:gd name="connsiteY1953" fmla="*/ 201913 h 1864576"/>
              <a:gd name="connsiteX1954" fmla="*/ 970188 w 1656655"/>
              <a:gd name="connsiteY1954" fmla="*/ 202302 h 1864576"/>
              <a:gd name="connsiteX1955" fmla="*/ 960871 w 1656655"/>
              <a:gd name="connsiteY1955" fmla="*/ 214581 h 1864576"/>
              <a:gd name="connsiteX1956" fmla="*/ 959515 w 1656655"/>
              <a:gd name="connsiteY1956" fmla="*/ 207760 h 1864576"/>
              <a:gd name="connsiteX1957" fmla="*/ 957376 w 1656655"/>
              <a:gd name="connsiteY1957" fmla="*/ 201913 h 1864576"/>
              <a:gd name="connsiteX1958" fmla="*/ 728969 w 1656655"/>
              <a:gd name="connsiteY1958" fmla="*/ 206980 h 1864576"/>
              <a:gd name="connsiteX1959" fmla="*/ 732071 w 1656655"/>
              <a:gd name="connsiteY1959" fmla="*/ 202887 h 1864576"/>
              <a:gd name="connsiteX1960" fmla="*/ 738673 w 1656655"/>
              <a:gd name="connsiteY1960" fmla="*/ 195286 h 1864576"/>
              <a:gd name="connsiteX1961" fmla="*/ 742167 w 1656655"/>
              <a:gd name="connsiteY1961" fmla="*/ 191778 h 1864576"/>
              <a:gd name="connsiteX1962" fmla="*/ 745269 w 1656655"/>
              <a:gd name="connsiteY1962" fmla="*/ 194312 h 1864576"/>
              <a:gd name="connsiteX1963" fmla="*/ 753422 w 1656655"/>
              <a:gd name="connsiteY1963" fmla="*/ 202692 h 1864576"/>
              <a:gd name="connsiteX1964" fmla="*/ 748377 w 1656655"/>
              <a:gd name="connsiteY1964" fmla="*/ 205031 h 1864576"/>
              <a:gd name="connsiteX1965" fmla="*/ 747403 w 1656655"/>
              <a:gd name="connsiteY1965" fmla="*/ 210878 h 1864576"/>
              <a:gd name="connsiteX1966" fmla="*/ 741584 w 1656655"/>
              <a:gd name="connsiteY1966" fmla="*/ 213022 h 1864576"/>
              <a:gd name="connsiteX1967" fmla="*/ 740420 w 1656655"/>
              <a:gd name="connsiteY1967" fmla="*/ 214581 h 1864576"/>
              <a:gd name="connsiteX1968" fmla="*/ 737508 w 1656655"/>
              <a:gd name="connsiteY1968" fmla="*/ 212632 h 1864576"/>
              <a:gd name="connsiteX1969" fmla="*/ 731685 w 1656655"/>
              <a:gd name="connsiteY1969" fmla="*/ 208929 h 1864576"/>
              <a:gd name="connsiteX1970" fmla="*/ 728969 w 1656655"/>
              <a:gd name="connsiteY1970" fmla="*/ 206980 h 1864576"/>
              <a:gd name="connsiteX1971" fmla="*/ 902461 w 1656655"/>
              <a:gd name="connsiteY1971" fmla="*/ 202692 h 1864576"/>
              <a:gd name="connsiteX1972" fmla="*/ 903816 w 1656655"/>
              <a:gd name="connsiteY1972" fmla="*/ 201133 h 1864576"/>
              <a:gd name="connsiteX1973" fmla="*/ 910222 w 1656655"/>
              <a:gd name="connsiteY1973" fmla="*/ 194896 h 1864576"/>
              <a:gd name="connsiteX1974" fmla="*/ 913907 w 1656655"/>
              <a:gd name="connsiteY1974" fmla="*/ 191778 h 1864576"/>
              <a:gd name="connsiteX1975" fmla="*/ 915654 w 1656655"/>
              <a:gd name="connsiteY1975" fmla="*/ 193532 h 1864576"/>
              <a:gd name="connsiteX1976" fmla="*/ 917401 w 1656655"/>
              <a:gd name="connsiteY1976" fmla="*/ 195286 h 1864576"/>
              <a:gd name="connsiteX1977" fmla="*/ 920699 w 1656655"/>
              <a:gd name="connsiteY1977" fmla="*/ 198989 h 1864576"/>
              <a:gd name="connsiteX1978" fmla="*/ 926909 w 1656655"/>
              <a:gd name="connsiteY1978" fmla="*/ 206980 h 1864576"/>
              <a:gd name="connsiteX1979" fmla="*/ 923807 w 1656655"/>
              <a:gd name="connsiteY1979" fmla="*/ 208735 h 1864576"/>
              <a:gd name="connsiteX1980" fmla="*/ 915267 w 1656655"/>
              <a:gd name="connsiteY1980" fmla="*/ 214387 h 1864576"/>
              <a:gd name="connsiteX1981" fmla="*/ 914103 w 1656655"/>
              <a:gd name="connsiteY1981" fmla="*/ 212827 h 1864576"/>
              <a:gd name="connsiteX1982" fmla="*/ 908279 w 1656655"/>
              <a:gd name="connsiteY1982" fmla="*/ 210683 h 1864576"/>
              <a:gd name="connsiteX1983" fmla="*/ 907310 w 1656655"/>
              <a:gd name="connsiteY1983" fmla="*/ 204837 h 1864576"/>
              <a:gd name="connsiteX1984" fmla="*/ 902461 w 1656655"/>
              <a:gd name="connsiteY1984" fmla="*/ 202692 h 1864576"/>
              <a:gd name="connsiteX1985" fmla="*/ 767589 w 1656655"/>
              <a:gd name="connsiteY1985" fmla="*/ 202887 h 1864576"/>
              <a:gd name="connsiteX1986" fmla="*/ 771660 w 1656655"/>
              <a:gd name="connsiteY1986" fmla="*/ 198405 h 1864576"/>
              <a:gd name="connsiteX1987" fmla="*/ 772825 w 1656655"/>
              <a:gd name="connsiteY1987" fmla="*/ 200159 h 1864576"/>
              <a:gd name="connsiteX1988" fmla="*/ 780782 w 1656655"/>
              <a:gd name="connsiteY1988" fmla="*/ 211463 h 1864576"/>
              <a:gd name="connsiteX1989" fmla="*/ 785827 w 1656655"/>
              <a:gd name="connsiteY1989" fmla="*/ 217505 h 1864576"/>
              <a:gd name="connsiteX1990" fmla="*/ 788352 w 1656655"/>
              <a:gd name="connsiteY1990" fmla="*/ 220428 h 1864576"/>
              <a:gd name="connsiteX1991" fmla="*/ 791068 w 1656655"/>
              <a:gd name="connsiteY1991" fmla="*/ 223352 h 1864576"/>
              <a:gd name="connsiteX1992" fmla="*/ 787188 w 1656655"/>
              <a:gd name="connsiteY1992" fmla="*/ 225496 h 1864576"/>
              <a:gd name="connsiteX1993" fmla="*/ 786410 w 1656655"/>
              <a:gd name="connsiteY1993" fmla="*/ 226665 h 1864576"/>
              <a:gd name="connsiteX1994" fmla="*/ 786605 w 1656655"/>
              <a:gd name="connsiteY1994" fmla="*/ 233096 h 1864576"/>
              <a:gd name="connsiteX1995" fmla="*/ 781947 w 1656655"/>
              <a:gd name="connsiteY1995" fmla="*/ 235045 h 1864576"/>
              <a:gd name="connsiteX1996" fmla="*/ 775933 w 1656655"/>
              <a:gd name="connsiteY1996" fmla="*/ 235240 h 1864576"/>
              <a:gd name="connsiteX1997" fmla="*/ 780395 w 1656655"/>
              <a:gd name="connsiteY1997" fmla="*/ 228029 h 1864576"/>
              <a:gd name="connsiteX1998" fmla="*/ 784663 w 1656655"/>
              <a:gd name="connsiteY1998" fmla="*/ 221793 h 1864576"/>
              <a:gd name="connsiteX1999" fmla="*/ 779813 w 1656655"/>
              <a:gd name="connsiteY1999" fmla="*/ 216141 h 1864576"/>
              <a:gd name="connsiteX2000" fmla="*/ 777870 w 1656655"/>
              <a:gd name="connsiteY2000" fmla="*/ 210683 h 1864576"/>
              <a:gd name="connsiteX2001" fmla="*/ 772243 w 1656655"/>
              <a:gd name="connsiteY2001" fmla="*/ 209319 h 1864576"/>
              <a:gd name="connsiteX2002" fmla="*/ 767589 w 1656655"/>
              <a:gd name="connsiteY2002" fmla="*/ 202887 h 1864576"/>
              <a:gd name="connsiteX2003" fmla="*/ 871602 w 1656655"/>
              <a:gd name="connsiteY2003" fmla="*/ 215946 h 1864576"/>
              <a:gd name="connsiteX2004" fmla="*/ 872767 w 1656655"/>
              <a:gd name="connsiteY2004" fmla="*/ 214387 h 1864576"/>
              <a:gd name="connsiteX2005" fmla="*/ 884413 w 1656655"/>
              <a:gd name="connsiteY2005" fmla="*/ 198405 h 1864576"/>
              <a:gd name="connsiteX2006" fmla="*/ 888485 w 1656655"/>
              <a:gd name="connsiteY2006" fmla="*/ 202887 h 1864576"/>
              <a:gd name="connsiteX2007" fmla="*/ 884022 w 1656655"/>
              <a:gd name="connsiteY2007" fmla="*/ 209124 h 1864576"/>
              <a:gd name="connsiteX2008" fmla="*/ 878394 w 1656655"/>
              <a:gd name="connsiteY2008" fmla="*/ 210489 h 1864576"/>
              <a:gd name="connsiteX2009" fmla="*/ 876456 w 1656655"/>
              <a:gd name="connsiteY2009" fmla="*/ 215751 h 1864576"/>
              <a:gd name="connsiteX2010" fmla="*/ 874514 w 1656655"/>
              <a:gd name="connsiteY2010" fmla="*/ 216725 h 1864576"/>
              <a:gd name="connsiteX2011" fmla="*/ 872767 w 1656655"/>
              <a:gd name="connsiteY2011" fmla="*/ 225885 h 1864576"/>
              <a:gd name="connsiteX2012" fmla="*/ 875874 w 1656655"/>
              <a:gd name="connsiteY2012" fmla="*/ 228029 h 1864576"/>
              <a:gd name="connsiteX2013" fmla="*/ 878394 w 1656655"/>
              <a:gd name="connsiteY2013" fmla="*/ 234266 h 1864576"/>
              <a:gd name="connsiteX2014" fmla="*/ 880337 w 1656655"/>
              <a:gd name="connsiteY2014" fmla="*/ 235240 h 1864576"/>
              <a:gd name="connsiteX2015" fmla="*/ 874323 w 1656655"/>
              <a:gd name="connsiteY2015" fmla="*/ 235045 h 1864576"/>
              <a:gd name="connsiteX2016" fmla="*/ 869664 w 1656655"/>
              <a:gd name="connsiteY2016" fmla="*/ 233291 h 1864576"/>
              <a:gd name="connsiteX2017" fmla="*/ 870633 w 1656655"/>
              <a:gd name="connsiteY2017" fmla="*/ 229978 h 1864576"/>
              <a:gd name="connsiteX2018" fmla="*/ 867917 w 1656655"/>
              <a:gd name="connsiteY2018" fmla="*/ 224716 h 1864576"/>
              <a:gd name="connsiteX2019" fmla="*/ 865201 w 1656655"/>
              <a:gd name="connsiteY2019" fmla="*/ 223547 h 1864576"/>
              <a:gd name="connsiteX2020" fmla="*/ 871602 w 1656655"/>
              <a:gd name="connsiteY2020" fmla="*/ 215946 h 1864576"/>
              <a:gd name="connsiteX2021" fmla="*/ 808534 w 1656655"/>
              <a:gd name="connsiteY2021" fmla="*/ 210099 h 1864576"/>
              <a:gd name="connsiteX2022" fmla="*/ 818624 w 1656655"/>
              <a:gd name="connsiteY2022" fmla="*/ 213022 h 1864576"/>
              <a:gd name="connsiteX2023" fmla="*/ 822505 w 1656655"/>
              <a:gd name="connsiteY2023" fmla="*/ 211853 h 1864576"/>
              <a:gd name="connsiteX2024" fmla="*/ 817459 w 1656655"/>
              <a:gd name="connsiteY2024" fmla="*/ 203277 h 1864576"/>
              <a:gd name="connsiteX2025" fmla="*/ 821732 w 1656655"/>
              <a:gd name="connsiteY2025" fmla="*/ 201523 h 1864576"/>
              <a:gd name="connsiteX2026" fmla="*/ 823865 w 1656655"/>
              <a:gd name="connsiteY2026" fmla="*/ 196845 h 1864576"/>
              <a:gd name="connsiteX2027" fmla="*/ 827941 w 1656655"/>
              <a:gd name="connsiteY2027" fmla="*/ 194312 h 1864576"/>
              <a:gd name="connsiteX2028" fmla="*/ 832013 w 1656655"/>
              <a:gd name="connsiteY2028" fmla="*/ 197040 h 1864576"/>
              <a:gd name="connsiteX2029" fmla="*/ 834342 w 1656655"/>
              <a:gd name="connsiteY2029" fmla="*/ 201718 h 1864576"/>
              <a:gd name="connsiteX2030" fmla="*/ 838614 w 1656655"/>
              <a:gd name="connsiteY2030" fmla="*/ 203667 h 1864576"/>
              <a:gd name="connsiteX2031" fmla="*/ 834734 w 1656655"/>
              <a:gd name="connsiteY2031" fmla="*/ 210099 h 1864576"/>
              <a:gd name="connsiteX2032" fmla="*/ 833373 w 1656655"/>
              <a:gd name="connsiteY2032" fmla="*/ 212243 h 1864576"/>
              <a:gd name="connsiteX2033" fmla="*/ 834734 w 1656655"/>
              <a:gd name="connsiteY2033" fmla="*/ 214387 h 1864576"/>
              <a:gd name="connsiteX2034" fmla="*/ 837254 w 1656655"/>
              <a:gd name="connsiteY2034" fmla="*/ 213412 h 1864576"/>
              <a:gd name="connsiteX2035" fmla="*/ 847154 w 1656655"/>
              <a:gd name="connsiteY2035" fmla="*/ 210489 h 1864576"/>
              <a:gd name="connsiteX2036" fmla="*/ 846762 w 1656655"/>
              <a:gd name="connsiteY2036" fmla="*/ 211853 h 1864576"/>
              <a:gd name="connsiteX2037" fmla="*/ 848318 w 1656655"/>
              <a:gd name="connsiteY2037" fmla="*/ 215361 h 1864576"/>
              <a:gd name="connsiteX2038" fmla="*/ 849674 w 1656655"/>
              <a:gd name="connsiteY2038" fmla="*/ 219844 h 1864576"/>
              <a:gd name="connsiteX2039" fmla="*/ 843660 w 1656655"/>
              <a:gd name="connsiteY2039" fmla="*/ 221598 h 1864576"/>
              <a:gd name="connsiteX2040" fmla="*/ 843855 w 1656655"/>
              <a:gd name="connsiteY2040" fmla="*/ 224521 h 1864576"/>
              <a:gd name="connsiteX2041" fmla="*/ 845211 w 1656655"/>
              <a:gd name="connsiteY2041" fmla="*/ 226665 h 1864576"/>
              <a:gd name="connsiteX2042" fmla="*/ 838419 w 1656655"/>
              <a:gd name="connsiteY2042" fmla="*/ 223547 h 1864576"/>
              <a:gd name="connsiteX2043" fmla="*/ 836672 w 1656655"/>
              <a:gd name="connsiteY2043" fmla="*/ 221987 h 1864576"/>
              <a:gd name="connsiteX2044" fmla="*/ 834342 w 1656655"/>
              <a:gd name="connsiteY2044" fmla="*/ 222962 h 1864576"/>
              <a:gd name="connsiteX2045" fmla="*/ 834151 w 1656655"/>
              <a:gd name="connsiteY2045" fmla="*/ 226080 h 1864576"/>
              <a:gd name="connsiteX2046" fmla="*/ 858017 w 1656655"/>
              <a:gd name="connsiteY2046" fmla="*/ 236215 h 1864576"/>
              <a:gd name="connsiteX2047" fmla="*/ 860347 w 1656655"/>
              <a:gd name="connsiteY2047" fmla="*/ 235240 h 1864576"/>
              <a:gd name="connsiteX2048" fmla="*/ 862872 w 1656655"/>
              <a:gd name="connsiteY2048" fmla="*/ 236020 h 1864576"/>
              <a:gd name="connsiteX2049" fmla="*/ 865974 w 1656655"/>
              <a:gd name="connsiteY2049" fmla="*/ 235825 h 1864576"/>
              <a:gd name="connsiteX2050" fmla="*/ 867917 w 1656655"/>
              <a:gd name="connsiteY2050" fmla="*/ 236994 h 1864576"/>
              <a:gd name="connsiteX2051" fmla="*/ 891206 w 1656655"/>
              <a:gd name="connsiteY2051" fmla="*/ 229004 h 1864576"/>
              <a:gd name="connsiteX2052" fmla="*/ 897024 w 1656655"/>
              <a:gd name="connsiteY2052" fmla="*/ 229393 h 1864576"/>
              <a:gd name="connsiteX2053" fmla="*/ 913716 w 1656655"/>
              <a:gd name="connsiteY2053" fmla="*/ 243621 h 1864576"/>
              <a:gd name="connsiteX2054" fmla="*/ 917597 w 1656655"/>
              <a:gd name="connsiteY2054" fmla="*/ 243036 h 1864576"/>
              <a:gd name="connsiteX2055" fmla="*/ 921673 w 1656655"/>
              <a:gd name="connsiteY2055" fmla="*/ 244011 h 1864576"/>
              <a:gd name="connsiteX2056" fmla="*/ 930212 w 1656655"/>
              <a:gd name="connsiteY2056" fmla="*/ 251417 h 1864576"/>
              <a:gd name="connsiteX2057" fmla="*/ 941468 w 1656655"/>
              <a:gd name="connsiteY2057" fmla="*/ 247129 h 1864576"/>
              <a:gd name="connsiteX2058" fmla="*/ 946121 w 1656655"/>
              <a:gd name="connsiteY2058" fmla="*/ 237189 h 1864576"/>
              <a:gd name="connsiteX2059" fmla="*/ 943019 w 1656655"/>
              <a:gd name="connsiteY2059" fmla="*/ 236994 h 1864576"/>
              <a:gd name="connsiteX2060" fmla="*/ 934093 w 1656655"/>
              <a:gd name="connsiteY2060" fmla="*/ 236020 h 1864576"/>
              <a:gd name="connsiteX2061" fmla="*/ 934675 w 1656655"/>
              <a:gd name="connsiteY2061" fmla="*/ 235045 h 1864576"/>
              <a:gd name="connsiteX2062" fmla="*/ 936613 w 1656655"/>
              <a:gd name="connsiteY2062" fmla="*/ 234851 h 1864576"/>
              <a:gd name="connsiteX2063" fmla="*/ 937778 w 1656655"/>
              <a:gd name="connsiteY2063" fmla="*/ 232512 h 1864576"/>
              <a:gd name="connsiteX2064" fmla="*/ 936227 w 1656655"/>
              <a:gd name="connsiteY2064" fmla="*/ 230758 h 1864576"/>
              <a:gd name="connsiteX2065" fmla="*/ 937974 w 1656655"/>
              <a:gd name="connsiteY2065" fmla="*/ 225690 h 1864576"/>
              <a:gd name="connsiteX2066" fmla="*/ 940689 w 1656655"/>
              <a:gd name="connsiteY2066" fmla="*/ 225106 h 1864576"/>
              <a:gd name="connsiteX2067" fmla="*/ 941658 w 1656655"/>
              <a:gd name="connsiteY2067" fmla="*/ 222572 h 1864576"/>
              <a:gd name="connsiteX2068" fmla="*/ 947482 w 1656655"/>
              <a:gd name="connsiteY2068" fmla="*/ 229588 h 1864576"/>
              <a:gd name="connsiteX2069" fmla="*/ 949615 w 1656655"/>
              <a:gd name="connsiteY2069" fmla="*/ 231537 h 1864576"/>
              <a:gd name="connsiteX2070" fmla="*/ 949811 w 1656655"/>
              <a:gd name="connsiteY2070" fmla="*/ 231537 h 1864576"/>
              <a:gd name="connsiteX2071" fmla="*/ 948646 w 1656655"/>
              <a:gd name="connsiteY2071" fmla="*/ 240308 h 1864576"/>
              <a:gd name="connsiteX2072" fmla="*/ 944374 w 1656655"/>
              <a:gd name="connsiteY2072" fmla="*/ 248298 h 1864576"/>
              <a:gd name="connsiteX2073" fmla="*/ 920699 w 1656655"/>
              <a:gd name="connsiteY2073" fmla="*/ 249273 h 1864576"/>
              <a:gd name="connsiteX2074" fmla="*/ 919730 w 1656655"/>
              <a:gd name="connsiteY2074" fmla="*/ 247129 h 1864576"/>
              <a:gd name="connsiteX2075" fmla="*/ 915850 w 1656655"/>
              <a:gd name="connsiteY2075" fmla="*/ 247519 h 1864576"/>
              <a:gd name="connsiteX2076" fmla="*/ 897606 w 1656655"/>
              <a:gd name="connsiteY2076" fmla="*/ 245570 h 1864576"/>
              <a:gd name="connsiteX2077" fmla="*/ 893922 w 1656655"/>
              <a:gd name="connsiteY2077" fmla="*/ 239918 h 1864576"/>
              <a:gd name="connsiteX2078" fmla="*/ 888876 w 1656655"/>
              <a:gd name="connsiteY2078" fmla="*/ 240308 h 1864576"/>
              <a:gd name="connsiteX2079" fmla="*/ 874905 w 1656655"/>
              <a:gd name="connsiteY2079" fmla="*/ 244206 h 1864576"/>
              <a:gd name="connsiteX2080" fmla="*/ 864619 w 1656655"/>
              <a:gd name="connsiteY2080" fmla="*/ 239138 h 1864576"/>
              <a:gd name="connsiteX2081" fmla="*/ 858795 w 1656655"/>
              <a:gd name="connsiteY2081" fmla="*/ 239918 h 1864576"/>
              <a:gd name="connsiteX2082" fmla="*/ 831822 w 1656655"/>
              <a:gd name="connsiteY2082" fmla="*/ 234656 h 1864576"/>
              <a:gd name="connsiteX2083" fmla="*/ 827550 w 1656655"/>
              <a:gd name="connsiteY2083" fmla="*/ 226665 h 1864576"/>
              <a:gd name="connsiteX2084" fmla="*/ 823283 w 1656655"/>
              <a:gd name="connsiteY2084" fmla="*/ 234656 h 1864576"/>
              <a:gd name="connsiteX2085" fmla="*/ 794171 w 1656655"/>
              <a:gd name="connsiteY2085" fmla="*/ 238554 h 1864576"/>
              <a:gd name="connsiteX2086" fmla="*/ 788739 w 1656655"/>
              <a:gd name="connsiteY2086" fmla="*/ 240503 h 1864576"/>
              <a:gd name="connsiteX2087" fmla="*/ 769913 w 1656655"/>
              <a:gd name="connsiteY2087" fmla="*/ 242451 h 1864576"/>
              <a:gd name="connsiteX2088" fmla="*/ 762348 w 1656655"/>
              <a:gd name="connsiteY2088" fmla="*/ 238164 h 1864576"/>
              <a:gd name="connsiteX2089" fmla="*/ 760987 w 1656655"/>
              <a:gd name="connsiteY2089" fmla="*/ 239918 h 1864576"/>
              <a:gd name="connsiteX2090" fmla="*/ 739059 w 1656655"/>
              <a:gd name="connsiteY2090" fmla="*/ 247324 h 1864576"/>
              <a:gd name="connsiteX2091" fmla="*/ 737122 w 1656655"/>
              <a:gd name="connsiteY2091" fmla="*/ 246155 h 1864576"/>
              <a:gd name="connsiteX2092" fmla="*/ 734210 w 1656655"/>
              <a:gd name="connsiteY2092" fmla="*/ 249273 h 1864576"/>
              <a:gd name="connsiteX2093" fmla="*/ 716745 w 1656655"/>
              <a:gd name="connsiteY2093" fmla="*/ 254145 h 1864576"/>
              <a:gd name="connsiteX2094" fmla="*/ 710726 w 1656655"/>
              <a:gd name="connsiteY2094" fmla="*/ 248103 h 1864576"/>
              <a:gd name="connsiteX2095" fmla="*/ 706458 w 1656655"/>
              <a:gd name="connsiteY2095" fmla="*/ 240113 h 1864576"/>
              <a:gd name="connsiteX2096" fmla="*/ 706263 w 1656655"/>
              <a:gd name="connsiteY2096" fmla="*/ 231927 h 1864576"/>
              <a:gd name="connsiteX2097" fmla="*/ 705490 w 1656655"/>
              <a:gd name="connsiteY2097" fmla="*/ 231148 h 1864576"/>
              <a:gd name="connsiteX2098" fmla="*/ 707814 w 1656655"/>
              <a:gd name="connsiteY2098" fmla="*/ 229199 h 1864576"/>
              <a:gd name="connsiteX2099" fmla="*/ 713441 w 1656655"/>
              <a:gd name="connsiteY2099" fmla="*/ 222377 h 1864576"/>
              <a:gd name="connsiteX2100" fmla="*/ 714415 w 1656655"/>
              <a:gd name="connsiteY2100" fmla="*/ 224911 h 1864576"/>
              <a:gd name="connsiteX2101" fmla="*/ 717131 w 1656655"/>
              <a:gd name="connsiteY2101" fmla="*/ 225301 h 1864576"/>
              <a:gd name="connsiteX2102" fmla="*/ 718682 w 1656655"/>
              <a:gd name="connsiteY2102" fmla="*/ 230368 h 1864576"/>
              <a:gd name="connsiteX2103" fmla="*/ 717131 w 1656655"/>
              <a:gd name="connsiteY2103" fmla="*/ 232317 h 1864576"/>
              <a:gd name="connsiteX2104" fmla="*/ 718296 w 1656655"/>
              <a:gd name="connsiteY2104" fmla="*/ 234461 h 1864576"/>
              <a:gd name="connsiteX2105" fmla="*/ 720816 w 1656655"/>
              <a:gd name="connsiteY2105" fmla="*/ 235240 h 1864576"/>
              <a:gd name="connsiteX2106" fmla="*/ 714998 w 1656655"/>
              <a:gd name="connsiteY2106" fmla="*/ 237189 h 1864576"/>
              <a:gd name="connsiteX2107" fmla="*/ 711699 w 1656655"/>
              <a:gd name="connsiteY2107" fmla="*/ 236605 h 1864576"/>
              <a:gd name="connsiteX2108" fmla="*/ 708788 w 1656655"/>
              <a:gd name="connsiteY2108" fmla="*/ 236994 h 1864576"/>
              <a:gd name="connsiteX2109" fmla="*/ 713637 w 1656655"/>
              <a:gd name="connsiteY2109" fmla="*/ 246934 h 1864576"/>
              <a:gd name="connsiteX2110" fmla="*/ 730134 w 1656655"/>
              <a:gd name="connsiteY2110" fmla="*/ 248493 h 1864576"/>
              <a:gd name="connsiteX2111" fmla="*/ 732071 w 1656655"/>
              <a:gd name="connsiteY2111" fmla="*/ 246349 h 1864576"/>
              <a:gd name="connsiteX2112" fmla="*/ 733432 w 1656655"/>
              <a:gd name="connsiteY2112" fmla="*/ 243816 h 1864576"/>
              <a:gd name="connsiteX2113" fmla="*/ 737699 w 1656655"/>
              <a:gd name="connsiteY2113" fmla="*/ 242646 h 1864576"/>
              <a:gd name="connsiteX2114" fmla="*/ 739642 w 1656655"/>
              <a:gd name="connsiteY2114" fmla="*/ 242841 h 1864576"/>
              <a:gd name="connsiteX2115" fmla="*/ 750897 w 1656655"/>
              <a:gd name="connsiteY2115" fmla="*/ 242646 h 1864576"/>
              <a:gd name="connsiteX2116" fmla="*/ 758272 w 1656655"/>
              <a:gd name="connsiteY2116" fmla="*/ 229199 h 1864576"/>
              <a:gd name="connsiteX2117" fmla="*/ 764095 w 1656655"/>
              <a:gd name="connsiteY2117" fmla="*/ 228809 h 1864576"/>
              <a:gd name="connsiteX2118" fmla="*/ 780009 w 1656655"/>
              <a:gd name="connsiteY2118" fmla="*/ 239138 h 1864576"/>
              <a:gd name="connsiteX2119" fmla="*/ 787574 w 1656655"/>
              <a:gd name="connsiteY2119" fmla="*/ 236605 h 1864576"/>
              <a:gd name="connsiteX2120" fmla="*/ 789708 w 1656655"/>
              <a:gd name="connsiteY2120" fmla="*/ 235630 h 1864576"/>
              <a:gd name="connsiteX2121" fmla="*/ 792815 w 1656655"/>
              <a:gd name="connsiteY2121" fmla="*/ 235825 h 1864576"/>
              <a:gd name="connsiteX2122" fmla="*/ 795145 w 1656655"/>
              <a:gd name="connsiteY2122" fmla="*/ 235045 h 1864576"/>
              <a:gd name="connsiteX2123" fmla="*/ 797474 w 1656655"/>
              <a:gd name="connsiteY2123" fmla="*/ 236020 h 1864576"/>
              <a:gd name="connsiteX2124" fmla="*/ 819402 w 1656655"/>
              <a:gd name="connsiteY2124" fmla="*/ 230563 h 1864576"/>
              <a:gd name="connsiteX2125" fmla="*/ 820953 w 1656655"/>
              <a:gd name="connsiteY2125" fmla="*/ 222572 h 1864576"/>
              <a:gd name="connsiteX2126" fmla="*/ 818624 w 1656655"/>
              <a:gd name="connsiteY2126" fmla="*/ 221793 h 1864576"/>
              <a:gd name="connsiteX2127" fmla="*/ 810281 w 1656655"/>
              <a:gd name="connsiteY2127" fmla="*/ 226470 h 1864576"/>
              <a:gd name="connsiteX2128" fmla="*/ 810667 w 1656655"/>
              <a:gd name="connsiteY2128" fmla="*/ 224911 h 1864576"/>
              <a:gd name="connsiteX2129" fmla="*/ 811641 w 1656655"/>
              <a:gd name="connsiteY2129" fmla="*/ 221208 h 1864576"/>
              <a:gd name="connsiteX2130" fmla="*/ 805818 w 1656655"/>
              <a:gd name="connsiteY2130" fmla="*/ 219454 h 1864576"/>
              <a:gd name="connsiteX2131" fmla="*/ 807173 w 1656655"/>
              <a:gd name="connsiteY2131" fmla="*/ 214971 h 1864576"/>
              <a:gd name="connsiteX2132" fmla="*/ 809116 w 1656655"/>
              <a:gd name="connsiteY2132" fmla="*/ 213022 h 1864576"/>
              <a:gd name="connsiteX2133" fmla="*/ 808534 w 1656655"/>
              <a:gd name="connsiteY2133" fmla="*/ 210099 h 1864576"/>
              <a:gd name="connsiteX2134" fmla="*/ 699084 w 1656655"/>
              <a:gd name="connsiteY2134" fmla="*/ 215556 h 1864576"/>
              <a:gd name="connsiteX2135" fmla="*/ 702769 w 1656655"/>
              <a:gd name="connsiteY2135" fmla="*/ 202497 h 1864576"/>
              <a:gd name="connsiteX2136" fmla="*/ 723145 w 1656655"/>
              <a:gd name="connsiteY2136" fmla="*/ 208735 h 1864576"/>
              <a:gd name="connsiteX2137" fmla="*/ 719069 w 1656655"/>
              <a:gd name="connsiteY2137" fmla="*/ 217895 h 1864576"/>
              <a:gd name="connsiteX2138" fmla="*/ 718100 w 1656655"/>
              <a:gd name="connsiteY2138" fmla="*/ 221208 h 1864576"/>
              <a:gd name="connsiteX2139" fmla="*/ 716353 w 1656655"/>
              <a:gd name="connsiteY2139" fmla="*/ 218869 h 1864576"/>
              <a:gd name="connsiteX2140" fmla="*/ 713251 w 1656655"/>
              <a:gd name="connsiteY2140" fmla="*/ 218479 h 1864576"/>
              <a:gd name="connsiteX2141" fmla="*/ 708396 w 1656655"/>
              <a:gd name="connsiteY2141" fmla="*/ 221598 h 1864576"/>
              <a:gd name="connsiteX2142" fmla="*/ 705490 w 1656655"/>
              <a:gd name="connsiteY2142" fmla="*/ 215946 h 1864576"/>
              <a:gd name="connsiteX2143" fmla="*/ 699084 w 1656655"/>
              <a:gd name="connsiteY2143" fmla="*/ 215556 h 1864576"/>
              <a:gd name="connsiteX2144" fmla="*/ 932928 w 1656655"/>
              <a:gd name="connsiteY2144" fmla="*/ 208540 h 1864576"/>
              <a:gd name="connsiteX2145" fmla="*/ 942436 w 1656655"/>
              <a:gd name="connsiteY2145" fmla="*/ 204837 h 1864576"/>
              <a:gd name="connsiteX2146" fmla="*/ 953305 w 1656655"/>
              <a:gd name="connsiteY2146" fmla="*/ 202302 h 1864576"/>
              <a:gd name="connsiteX2147" fmla="*/ 955634 w 1656655"/>
              <a:gd name="connsiteY2147" fmla="*/ 208345 h 1864576"/>
              <a:gd name="connsiteX2148" fmla="*/ 956799 w 1656655"/>
              <a:gd name="connsiteY2148" fmla="*/ 215556 h 1864576"/>
              <a:gd name="connsiteX2149" fmla="*/ 955439 w 1656655"/>
              <a:gd name="connsiteY2149" fmla="*/ 214776 h 1864576"/>
              <a:gd name="connsiteX2150" fmla="*/ 953692 w 1656655"/>
              <a:gd name="connsiteY2150" fmla="*/ 214387 h 1864576"/>
              <a:gd name="connsiteX2151" fmla="*/ 947868 w 1656655"/>
              <a:gd name="connsiteY2151" fmla="*/ 221403 h 1864576"/>
              <a:gd name="connsiteX2152" fmla="*/ 942823 w 1656655"/>
              <a:gd name="connsiteY2152" fmla="*/ 218284 h 1864576"/>
              <a:gd name="connsiteX2153" fmla="*/ 937974 w 1656655"/>
              <a:gd name="connsiteY2153" fmla="*/ 221208 h 1864576"/>
              <a:gd name="connsiteX2154" fmla="*/ 937587 w 1656655"/>
              <a:gd name="connsiteY2154" fmla="*/ 220428 h 1864576"/>
              <a:gd name="connsiteX2155" fmla="*/ 932928 w 1656655"/>
              <a:gd name="connsiteY2155" fmla="*/ 208540 h 1864576"/>
              <a:gd name="connsiteX2156" fmla="*/ 756138 w 1656655"/>
              <a:gd name="connsiteY2156" fmla="*/ 227250 h 1864576"/>
              <a:gd name="connsiteX2157" fmla="*/ 754778 w 1656655"/>
              <a:gd name="connsiteY2157" fmla="*/ 228614 h 1864576"/>
              <a:gd name="connsiteX2158" fmla="*/ 753809 w 1656655"/>
              <a:gd name="connsiteY2158" fmla="*/ 230368 h 1864576"/>
              <a:gd name="connsiteX2159" fmla="*/ 747599 w 1656655"/>
              <a:gd name="connsiteY2159" fmla="*/ 230368 h 1864576"/>
              <a:gd name="connsiteX2160" fmla="*/ 748377 w 1656655"/>
              <a:gd name="connsiteY2160" fmla="*/ 228419 h 1864576"/>
              <a:gd name="connsiteX2161" fmla="*/ 747212 w 1656655"/>
              <a:gd name="connsiteY2161" fmla="*/ 226860 h 1864576"/>
              <a:gd name="connsiteX2162" fmla="*/ 742553 w 1656655"/>
              <a:gd name="connsiteY2162" fmla="*/ 226860 h 1864576"/>
              <a:gd name="connsiteX2163" fmla="*/ 742553 w 1656655"/>
              <a:gd name="connsiteY2163" fmla="*/ 223157 h 1864576"/>
              <a:gd name="connsiteX2164" fmla="*/ 746630 w 1656655"/>
              <a:gd name="connsiteY2164" fmla="*/ 221598 h 1864576"/>
              <a:gd name="connsiteX2165" fmla="*/ 745074 w 1656655"/>
              <a:gd name="connsiteY2165" fmla="*/ 218284 h 1864576"/>
              <a:gd name="connsiteX2166" fmla="*/ 746238 w 1656655"/>
              <a:gd name="connsiteY2166" fmla="*/ 214971 h 1864576"/>
              <a:gd name="connsiteX2167" fmla="*/ 752840 w 1656655"/>
              <a:gd name="connsiteY2167" fmla="*/ 216725 h 1864576"/>
              <a:gd name="connsiteX2168" fmla="*/ 754195 w 1656655"/>
              <a:gd name="connsiteY2168" fmla="*/ 213412 h 1864576"/>
              <a:gd name="connsiteX2169" fmla="*/ 752840 w 1656655"/>
              <a:gd name="connsiteY2169" fmla="*/ 212048 h 1864576"/>
              <a:gd name="connsiteX2170" fmla="*/ 751866 w 1656655"/>
              <a:gd name="connsiteY2170" fmla="*/ 207760 h 1864576"/>
              <a:gd name="connsiteX2171" fmla="*/ 753422 w 1656655"/>
              <a:gd name="connsiteY2171" fmla="*/ 206786 h 1864576"/>
              <a:gd name="connsiteX2172" fmla="*/ 757107 w 1656655"/>
              <a:gd name="connsiteY2172" fmla="*/ 206786 h 1864576"/>
              <a:gd name="connsiteX2173" fmla="*/ 757493 w 1656655"/>
              <a:gd name="connsiteY2173" fmla="*/ 204446 h 1864576"/>
              <a:gd name="connsiteX2174" fmla="*/ 760214 w 1656655"/>
              <a:gd name="connsiteY2174" fmla="*/ 201913 h 1864576"/>
              <a:gd name="connsiteX2175" fmla="*/ 762152 w 1656655"/>
              <a:gd name="connsiteY2175" fmla="*/ 205616 h 1864576"/>
              <a:gd name="connsiteX2176" fmla="*/ 765260 w 1656655"/>
              <a:gd name="connsiteY2176" fmla="*/ 207175 h 1864576"/>
              <a:gd name="connsiteX2177" fmla="*/ 768362 w 1656655"/>
              <a:gd name="connsiteY2177" fmla="*/ 208929 h 1864576"/>
              <a:gd name="connsiteX2178" fmla="*/ 766033 w 1656655"/>
              <a:gd name="connsiteY2178" fmla="*/ 214971 h 1864576"/>
              <a:gd name="connsiteX2179" fmla="*/ 767197 w 1656655"/>
              <a:gd name="connsiteY2179" fmla="*/ 216530 h 1864576"/>
              <a:gd name="connsiteX2180" fmla="*/ 770496 w 1656655"/>
              <a:gd name="connsiteY2180" fmla="*/ 214776 h 1864576"/>
              <a:gd name="connsiteX2181" fmla="*/ 775154 w 1656655"/>
              <a:gd name="connsiteY2181" fmla="*/ 216530 h 1864576"/>
              <a:gd name="connsiteX2182" fmla="*/ 776123 w 1656655"/>
              <a:gd name="connsiteY2182" fmla="*/ 220038 h 1864576"/>
              <a:gd name="connsiteX2183" fmla="*/ 778453 w 1656655"/>
              <a:gd name="connsiteY2183" fmla="*/ 219844 h 1864576"/>
              <a:gd name="connsiteX2184" fmla="*/ 780782 w 1656655"/>
              <a:gd name="connsiteY2184" fmla="*/ 222962 h 1864576"/>
              <a:gd name="connsiteX2185" fmla="*/ 775154 w 1656655"/>
              <a:gd name="connsiteY2185" fmla="*/ 225496 h 1864576"/>
              <a:gd name="connsiteX2186" fmla="*/ 776515 w 1656655"/>
              <a:gd name="connsiteY2186" fmla="*/ 229199 h 1864576"/>
              <a:gd name="connsiteX2187" fmla="*/ 769723 w 1656655"/>
              <a:gd name="connsiteY2187" fmla="*/ 229004 h 1864576"/>
              <a:gd name="connsiteX2188" fmla="*/ 767007 w 1656655"/>
              <a:gd name="connsiteY2188" fmla="*/ 226275 h 1864576"/>
              <a:gd name="connsiteX2189" fmla="*/ 755556 w 1656655"/>
              <a:gd name="connsiteY2189" fmla="*/ 220818 h 1864576"/>
              <a:gd name="connsiteX2190" fmla="*/ 756138 w 1656655"/>
              <a:gd name="connsiteY2190" fmla="*/ 227250 h 1864576"/>
              <a:gd name="connsiteX2191" fmla="*/ 889067 w 1656655"/>
              <a:gd name="connsiteY2191" fmla="*/ 226080 h 1864576"/>
              <a:gd name="connsiteX2192" fmla="*/ 887516 w 1656655"/>
              <a:gd name="connsiteY2192" fmla="*/ 227445 h 1864576"/>
              <a:gd name="connsiteX2193" fmla="*/ 879559 w 1656655"/>
              <a:gd name="connsiteY2193" fmla="*/ 228809 h 1864576"/>
              <a:gd name="connsiteX2194" fmla="*/ 880919 w 1656655"/>
              <a:gd name="connsiteY2194" fmla="*/ 225106 h 1864576"/>
              <a:gd name="connsiteX2195" fmla="*/ 876647 w 1656655"/>
              <a:gd name="connsiteY2195" fmla="*/ 223741 h 1864576"/>
              <a:gd name="connsiteX2196" fmla="*/ 876065 w 1656655"/>
              <a:gd name="connsiteY2196" fmla="*/ 220233 h 1864576"/>
              <a:gd name="connsiteX2197" fmla="*/ 880337 w 1656655"/>
              <a:gd name="connsiteY2197" fmla="*/ 219649 h 1864576"/>
              <a:gd name="connsiteX2198" fmla="*/ 880919 w 1656655"/>
              <a:gd name="connsiteY2198" fmla="*/ 216141 h 1864576"/>
              <a:gd name="connsiteX2199" fmla="*/ 885769 w 1656655"/>
              <a:gd name="connsiteY2199" fmla="*/ 214581 h 1864576"/>
              <a:gd name="connsiteX2200" fmla="*/ 889263 w 1656655"/>
              <a:gd name="connsiteY2200" fmla="*/ 216141 h 1864576"/>
              <a:gd name="connsiteX2201" fmla="*/ 887907 w 1656655"/>
              <a:gd name="connsiteY2201" fmla="*/ 208345 h 1864576"/>
              <a:gd name="connsiteX2202" fmla="*/ 889067 w 1656655"/>
              <a:gd name="connsiteY2202" fmla="*/ 206786 h 1864576"/>
              <a:gd name="connsiteX2203" fmla="*/ 891206 w 1656655"/>
              <a:gd name="connsiteY2203" fmla="*/ 207175 h 1864576"/>
              <a:gd name="connsiteX2204" fmla="*/ 894112 w 1656655"/>
              <a:gd name="connsiteY2204" fmla="*/ 205226 h 1864576"/>
              <a:gd name="connsiteX2205" fmla="*/ 896251 w 1656655"/>
              <a:gd name="connsiteY2205" fmla="*/ 201913 h 1864576"/>
              <a:gd name="connsiteX2206" fmla="*/ 899353 w 1656655"/>
              <a:gd name="connsiteY2206" fmla="*/ 207175 h 1864576"/>
              <a:gd name="connsiteX2207" fmla="*/ 901296 w 1656655"/>
              <a:gd name="connsiteY2207" fmla="*/ 207760 h 1864576"/>
              <a:gd name="connsiteX2208" fmla="*/ 904594 w 1656655"/>
              <a:gd name="connsiteY2208" fmla="*/ 208150 h 1864576"/>
              <a:gd name="connsiteX2209" fmla="*/ 902069 w 1656655"/>
              <a:gd name="connsiteY2209" fmla="*/ 215946 h 1864576"/>
              <a:gd name="connsiteX2210" fmla="*/ 905759 w 1656655"/>
              <a:gd name="connsiteY2210" fmla="*/ 215946 h 1864576"/>
              <a:gd name="connsiteX2211" fmla="*/ 911191 w 1656655"/>
              <a:gd name="connsiteY2211" fmla="*/ 218479 h 1864576"/>
              <a:gd name="connsiteX2212" fmla="*/ 910026 w 1656655"/>
              <a:gd name="connsiteY2212" fmla="*/ 221987 h 1864576"/>
              <a:gd name="connsiteX2213" fmla="*/ 913907 w 1656655"/>
              <a:gd name="connsiteY2213" fmla="*/ 223547 h 1864576"/>
              <a:gd name="connsiteX2214" fmla="*/ 913520 w 1656655"/>
              <a:gd name="connsiteY2214" fmla="*/ 227250 h 1864576"/>
              <a:gd name="connsiteX2215" fmla="*/ 908862 w 1656655"/>
              <a:gd name="connsiteY2215" fmla="*/ 227250 h 1864576"/>
              <a:gd name="connsiteX2216" fmla="*/ 907697 w 1656655"/>
              <a:gd name="connsiteY2216" fmla="*/ 229004 h 1864576"/>
              <a:gd name="connsiteX2217" fmla="*/ 908475 w 1656655"/>
              <a:gd name="connsiteY2217" fmla="*/ 230953 h 1864576"/>
              <a:gd name="connsiteX2218" fmla="*/ 902069 w 1656655"/>
              <a:gd name="connsiteY2218" fmla="*/ 230563 h 1864576"/>
              <a:gd name="connsiteX2219" fmla="*/ 899745 w 1656655"/>
              <a:gd name="connsiteY2219" fmla="*/ 227639 h 1864576"/>
              <a:gd name="connsiteX2220" fmla="*/ 900518 w 1656655"/>
              <a:gd name="connsiteY2220" fmla="*/ 221013 h 1864576"/>
              <a:gd name="connsiteX2221" fmla="*/ 889067 w 1656655"/>
              <a:gd name="connsiteY2221" fmla="*/ 226080 h 1864576"/>
              <a:gd name="connsiteX2222" fmla="*/ 691127 w 1656655"/>
              <a:gd name="connsiteY2222" fmla="*/ 218674 h 1864576"/>
              <a:gd name="connsiteX2223" fmla="*/ 695976 w 1656655"/>
              <a:gd name="connsiteY2223" fmla="*/ 221208 h 1864576"/>
              <a:gd name="connsiteX2224" fmla="*/ 696950 w 1656655"/>
              <a:gd name="connsiteY2224" fmla="*/ 222572 h 1864576"/>
              <a:gd name="connsiteX2225" fmla="*/ 702186 w 1656655"/>
              <a:gd name="connsiteY2225" fmla="*/ 218284 h 1864576"/>
              <a:gd name="connsiteX2226" fmla="*/ 704325 w 1656655"/>
              <a:gd name="connsiteY2226" fmla="*/ 224716 h 1864576"/>
              <a:gd name="connsiteX2227" fmla="*/ 704711 w 1656655"/>
              <a:gd name="connsiteY2227" fmla="*/ 230368 h 1864576"/>
              <a:gd name="connsiteX2228" fmla="*/ 701217 w 1656655"/>
              <a:gd name="connsiteY2228" fmla="*/ 230368 h 1864576"/>
              <a:gd name="connsiteX2229" fmla="*/ 695203 w 1656655"/>
              <a:gd name="connsiteY2229" fmla="*/ 222767 h 1864576"/>
              <a:gd name="connsiteX2230" fmla="*/ 691127 w 1656655"/>
              <a:gd name="connsiteY2230" fmla="*/ 218674 h 1864576"/>
              <a:gd name="connsiteX2231" fmla="*/ 951362 w 1656655"/>
              <a:gd name="connsiteY2231" fmla="*/ 230368 h 1864576"/>
              <a:gd name="connsiteX2232" fmla="*/ 951749 w 1656655"/>
              <a:gd name="connsiteY2232" fmla="*/ 227250 h 1864576"/>
              <a:gd name="connsiteX2233" fmla="*/ 953888 w 1656655"/>
              <a:gd name="connsiteY2233" fmla="*/ 218479 h 1864576"/>
              <a:gd name="connsiteX2234" fmla="*/ 959124 w 1656655"/>
              <a:gd name="connsiteY2234" fmla="*/ 222767 h 1864576"/>
              <a:gd name="connsiteX2235" fmla="*/ 960288 w 1656655"/>
              <a:gd name="connsiteY2235" fmla="*/ 221208 h 1864576"/>
              <a:gd name="connsiteX2236" fmla="*/ 965143 w 1656655"/>
              <a:gd name="connsiteY2236" fmla="*/ 218674 h 1864576"/>
              <a:gd name="connsiteX2237" fmla="*/ 961844 w 1656655"/>
              <a:gd name="connsiteY2237" fmla="*/ 221987 h 1864576"/>
              <a:gd name="connsiteX2238" fmla="*/ 955052 w 1656655"/>
              <a:gd name="connsiteY2238" fmla="*/ 230173 h 1864576"/>
              <a:gd name="connsiteX2239" fmla="*/ 951362 w 1656655"/>
              <a:gd name="connsiteY2239" fmla="*/ 230368 h 1864576"/>
              <a:gd name="connsiteX2240" fmla="*/ 722177 w 1656655"/>
              <a:gd name="connsiteY2240" fmla="*/ 221793 h 1864576"/>
              <a:gd name="connsiteX2241" fmla="*/ 726835 w 1656655"/>
              <a:gd name="connsiteY2241" fmla="*/ 210294 h 1864576"/>
              <a:gd name="connsiteX2242" fmla="*/ 734014 w 1656655"/>
              <a:gd name="connsiteY2242" fmla="*/ 214581 h 1864576"/>
              <a:gd name="connsiteX2243" fmla="*/ 740420 w 1656655"/>
              <a:gd name="connsiteY2243" fmla="*/ 219454 h 1864576"/>
              <a:gd name="connsiteX2244" fmla="*/ 739642 w 1656655"/>
              <a:gd name="connsiteY2244" fmla="*/ 220038 h 1864576"/>
              <a:gd name="connsiteX2245" fmla="*/ 743332 w 1656655"/>
              <a:gd name="connsiteY2245" fmla="*/ 230953 h 1864576"/>
              <a:gd name="connsiteX2246" fmla="*/ 746630 w 1656655"/>
              <a:gd name="connsiteY2246" fmla="*/ 235825 h 1864576"/>
              <a:gd name="connsiteX2247" fmla="*/ 753226 w 1656655"/>
              <a:gd name="connsiteY2247" fmla="*/ 235630 h 1864576"/>
              <a:gd name="connsiteX2248" fmla="*/ 748181 w 1656655"/>
              <a:gd name="connsiteY2248" fmla="*/ 239333 h 1864576"/>
              <a:gd name="connsiteX2249" fmla="*/ 740611 w 1656655"/>
              <a:gd name="connsiteY2249" fmla="*/ 238943 h 1864576"/>
              <a:gd name="connsiteX2250" fmla="*/ 735761 w 1656655"/>
              <a:gd name="connsiteY2250" fmla="*/ 231148 h 1864576"/>
              <a:gd name="connsiteX2251" fmla="*/ 730716 w 1656655"/>
              <a:gd name="connsiteY2251" fmla="*/ 232317 h 1864576"/>
              <a:gd name="connsiteX2252" fmla="*/ 728191 w 1656655"/>
              <a:gd name="connsiteY2252" fmla="*/ 236020 h 1864576"/>
              <a:gd name="connsiteX2253" fmla="*/ 726444 w 1656655"/>
              <a:gd name="connsiteY2253" fmla="*/ 235240 h 1864576"/>
              <a:gd name="connsiteX2254" fmla="*/ 725279 w 1656655"/>
              <a:gd name="connsiteY2254" fmla="*/ 234071 h 1864576"/>
              <a:gd name="connsiteX2255" fmla="*/ 723145 w 1656655"/>
              <a:gd name="connsiteY2255" fmla="*/ 231537 h 1864576"/>
              <a:gd name="connsiteX2256" fmla="*/ 724702 w 1656655"/>
              <a:gd name="connsiteY2256" fmla="*/ 225885 h 1864576"/>
              <a:gd name="connsiteX2257" fmla="*/ 722563 w 1656655"/>
              <a:gd name="connsiteY2257" fmla="*/ 222572 h 1864576"/>
              <a:gd name="connsiteX2258" fmla="*/ 722177 w 1656655"/>
              <a:gd name="connsiteY2258" fmla="*/ 221793 h 1864576"/>
              <a:gd name="connsiteX2259" fmla="*/ 915654 w 1656655"/>
              <a:gd name="connsiteY2259" fmla="*/ 219454 h 1864576"/>
              <a:gd name="connsiteX2260" fmla="*/ 918761 w 1656655"/>
              <a:gd name="connsiteY2260" fmla="*/ 216920 h 1864576"/>
              <a:gd name="connsiteX2261" fmla="*/ 929238 w 1656655"/>
              <a:gd name="connsiteY2261" fmla="*/ 210489 h 1864576"/>
              <a:gd name="connsiteX2262" fmla="*/ 933897 w 1656655"/>
              <a:gd name="connsiteY2262" fmla="*/ 221987 h 1864576"/>
              <a:gd name="connsiteX2263" fmla="*/ 931181 w 1656655"/>
              <a:gd name="connsiteY2263" fmla="*/ 229199 h 1864576"/>
              <a:gd name="connsiteX2264" fmla="*/ 932346 w 1656655"/>
              <a:gd name="connsiteY2264" fmla="*/ 231732 h 1864576"/>
              <a:gd name="connsiteX2265" fmla="*/ 930212 w 1656655"/>
              <a:gd name="connsiteY2265" fmla="*/ 234461 h 1864576"/>
              <a:gd name="connsiteX2266" fmla="*/ 929048 w 1656655"/>
              <a:gd name="connsiteY2266" fmla="*/ 235435 h 1864576"/>
              <a:gd name="connsiteX2267" fmla="*/ 927491 w 1656655"/>
              <a:gd name="connsiteY2267" fmla="*/ 236215 h 1864576"/>
              <a:gd name="connsiteX2268" fmla="*/ 926523 w 1656655"/>
              <a:gd name="connsiteY2268" fmla="*/ 233876 h 1864576"/>
              <a:gd name="connsiteX2269" fmla="*/ 915072 w 1656655"/>
              <a:gd name="connsiteY2269" fmla="*/ 238943 h 1864576"/>
              <a:gd name="connsiteX2270" fmla="*/ 907506 w 1656655"/>
              <a:gd name="connsiteY2270" fmla="*/ 239333 h 1864576"/>
              <a:gd name="connsiteX2271" fmla="*/ 902652 w 1656655"/>
              <a:gd name="connsiteY2271" fmla="*/ 235825 h 1864576"/>
              <a:gd name="connsiteX2272" fmla="*/ 909444 w 1656655"/>
              <a:gd name="connsiteY2272" fmla="*/ 235825 h 1864576"/>
              <a:gd name="connsiteX2273" fmla="*/ 912747 w 1656655"/>
              <a:gd name="connsiteY2273" fmla="*/ 231148 h 1864576"/>
              <a:gd name="connsiteX2274" fmla="*/ 918566 w 1656655"/>
              <a:gd name="connsiteY2274" fmla="*/ 226470 h 1864576"/>
              <a:gd name="connsiteX2275" fmla="*/ 915654 w 1656655"/>
              <a:gd name="connsiteY2275" fmla="*/ 219454 h 1864576"/>
              <a:gd name="connsiteX2276" fmla="*/ 804653 w 1656655"/>
              <a:gd name="connsiteY2276" fmla="*/ 223352 h 1864576"/>
              <a:gd name="connsiteX2277" fmla="*/ 806982 w 1656655"/>
              <a:gd name="connsiteY2277" fmla="*/ 224326 h 1864576"/>
              <a:gd name="connsiteX2278" fmla="*/ 806786 w 1656655"/>
              <a:gd name="connsiteY2278" fmla="*/ 225301 h 1864576"/>
              <a:gd name="connsiteX2279" fmla="*/ 804653 w 1656655"/>
              <a:gd name="connsiteY2279" fmla="*/ 223352 h 1864576"/>
              <a:gd name="connsiteX2280" fmla="*/ 849091 w 1656655"/>
              <a:gd name="connsiteY2280" fmla="*/ 224326 h 1864576"/>
              <a:gd name="connsiteX2281" fmla="*/ 851421 w 1656655"/>
              <a:gd name="connsiteY2281" fmla="*/ 223352 h 1864576"/>
              <a:gd name="connsiteX2282" fmla="*/ 849287 w 1656655"/>
              <a:gd name="connsiteY2282" fmla="*/ 225301 h 1864576"/>
              <a:gd name="connsiteX2283" fmla="*/ 849091 w 1656655"/>
              <a:gd name="connsiteY2283" fmla="*/ 224326 h 1864576"/>
              <a:gd name="connsiteX2284" fmla="*/ 760797 w 1656655"/>
              <a:gd name="connsiteY2284" fmla="*/ 221013 h 1864576"/>
              <a:gd name="connsiteX2285" fmla="*/ 761961 w 1656655"/>
              <a:gd name="connsiteY2285" fmla="*/ 225496 h 1864576"/>
              <a:gd name="connsiteX2286" fmla="*/ 760797 w 1656655"/>
              <a:gd name="connsiteY2286" fmla="*/ 221013 h 1864576"/>
              <a:gd name="connsiteX2287" fmla="*/ 894308 w 1656655"/>
              <a:gd name="connsiteY2287" fmla="*/ 221013 h 1864576"/>
              <a:gd name="connsiteX2288" fmla="*/ 895473 w 1656655"/>
              <a:gd name="connsiteY2288" fmla="*/ 225496 h 1864576"/>
              <a:gd name="connsiteX2289" fmla="*/ 894308 w 1656655"/>
              <a:gd name="connsiteY2289" fmla="*/ 221013 h 1864576"/>
              <a:gd name="connsiteX2290" fmla="*/ 863454 w 1656655"/>
              <a:gd name="connsiteY2290" fmla="*/ 227250 h 1864576"/>
              <a:gd name="connsiteX2291" fmla="*/ 864810 w 1656655"/>
              <a:gd name="connsiteY2291" fmla="*/ 231732 h 1864576"/>
              <a:gd name="connsiteX2292" fmla="*/ 863454 w 1656655"/>
              <a:gd name="connsiteY2292" fmla="*/ 227250 h 1864576"/>
              <a:gd name="connsiteX2293" fmla="*/ 791264 w 1656655"/>
              <a:gd name="connsiteY2293" fmla="*/ 227250 h 1864576"/>
              <a:gd name="connsiteX2294" fmla="*/ 792620 w 1656655"/>
              <a:gd name="connsiteY2294" fmla="*/ 231732 h 1864576"/>
              <a:gd name="connsiteX2295" fmla="*/ 791264 w 1656655"/>
              <a:gd name="connsiteY2295" fmla="*/ 227250 h 1864576"/>
              <a:gd name="connsiteX2296" fmla="*/ 798247 w 1656655"/>
              <a:gd name="connsiteY2296" fmla="*/ 229588 h 1864576"/>
              <a:gd name="connsiteX2297" fmla="*/ 803102 w 1656655"/>
              <a:gd name="connsiteY2297" fmla="*/ 233096 h 1864576"/>
              <a:gd name="connsiteX2298" fmla="*/ 797861 w 1656655"/>
              <a:gd name="connsiteY2298" fmla="*/ 231732 h 1864576"/>
              <a:gd name="connsiteX2299" fmla="*/ 798247 w 1656655"/>
              <a:gd name="connsiteY2299" fmla="*/ 229588 h 1864576"/>
              <a:gd name="connsiteX2300" fmla="*/ 852972 w 1656655"/>
              <a:gd name="connsiteY2300" fmla="*/ 232902 h 1864576"/>
              <a:gd name="connsiteX2301" fmla="*/ 857827 w 1656655"/>
              <a:gd name="connsiteY2301" fmla="*/ 229393 h 1864576"/>
              <a:gd name="connsiteX2302" fmla="*/ 858213 w 1656655"/>
              <a:gd name="connsiteY2302" fmla="*/ 231537 h 1864576"/>
              <a:gd name="connsiteX2303" fmla="*/ 852972 w 1656655"/>
              <a:gd name="connsiteY2303" fmla="*/ 232902 h 1864576"/>
              <a:gd name="connsiteX2304" fmla="*/ 702578 w 1656655"/>
              <a:gd name="connsiteY2304" fmla="*/ 234071 h 1864576"/>
              <a:gd name="connsiteX2305" fmla="*/ 704516 w 1656655"/>
              <a:gd name="connsiteY2305" fmla="*/ 234851 h 1864576"/>
              <a:gd name="connsiteX2306" fmla="*/ 702769 w 1656655"/>
              <a:gd name="connsiteY2306" fmla="*/ 236020 h 1864576"/>
              <a:gd name="connsiteX2307" fmla="*/ 702578 w 1656655"/>
              <a:gd name="connsiteY2307" fmla="*/ 234071 h 1864576"/>
              <a:gd name="connsiteX2308" fmla="*/ 951749 w 1656655"/>
              <a:gd name="connsiteY2308" fmla="*/ 237189 h 1864576"/>
              <a:gd name="connsiteX2309" fmla="*/ 951558 w 1656655"/>
              <a:gd name="connsiteY2309" fmla="*/ 234851 h 1864576"/>
              <a:gd name="connsiteX2310" fmla="*/ 953692 w 1656655"/>
              <a:gd name="connsiteY2310" fmla="*/ 234071 h 1864576"/>
              <a:gd name="connsiteX2311" fmla="*/ 951749 w 1656655"/>
              <a:gd name="connsiteY2311" fmla="*/ 237189 h 1864576"/>
              <a:gd name="connsiteX2312" fmla="*/ 734014 w 1656655"/>
              <a:gd name="connsiteY2312" fmla="*/ 235240 h 1864576"/>
              <a:gd name="connsiteX2313" fmla="*/ 735375 w 1656655"/>
              <a:gd name="connsiteY2313" fmla="*/ 239723 h 1864576"/>
              <a:gd name="connsiteX2314" fmla="*/ 734014 w 1656655"/>
              <a:gd name="connsiteY2314" fmla="*/ 235240 h 1864576"/>
              <a:gd name="connsiteX2315" fmla="*/ 920699 w 1656655"/>
              <a:gd name="connsiteY2315" fmla="*/ 235045 h 1864576"/>
              <a:gd name="connsiteX2316" fmla="*/ 921864 w 1656655"/>
              <a:gd name="connsiteY2316" fmla="*/ 239528 h 1864576"/>
              <a:gd name="connsiteX2317" fmla="*/ 920699 w 1656655"/>
              <a:gd name="connsiteY2317" fmla="*/ 235045 h 1864576"/>
              <a:gd name="connsiteX2318" fmla="*/ 826194 w 1656655"/>
              <a:gd name="connsiteY2318" fmla="*/ 237969 h 1864576"/>
              <a:gd name="connsiteX2319" fmla="*/ 827941 w 1656655"/>
              <a:gd name="connsiteY2319" fmla="*/ 235435 h 1864576"/>
              <a:gd name="connsiteX2320" fmla="*/ 829688 w 1656655"/>
              <a:gd name="connsiteY2320" fmla="*/ 237969 h 1864576"/>
              <a:gd name="connsiteX2321" fmla="*/ 826194 w 1656655"/>
              <a:gd name="connsiteY2321" fmla="*/ 237969 h 1864576"/>
              <a:gd name="connsiteX2322" fmla="*/ 714802 w 1656655"/>
              <a:gd name="connsiteY2322" fmla="*/ 241087 h 1864576"/>
              <a:gd name="connsiteX2323" fmla="*/ 723537 w 1656655"/>
              <a:gd name="connsiteY2323" fmla="*/ 238943 h 1864576"/>
              <a:gd name="connsiteX2324" fmla="*/ 725279 w 1656655"/>
              <a:gd name="connsiteY2324" fmla="*/ 238943 h 1864576"/>
              <a:gd name="connsiteX2325" fmla="*/ 729747 w 1656655"/>
              <a:gd name="connsiteY2325" fmla="*/ 241282 h 1864576"/>
              <a:gd name="connsiteX2326" fmla="*/ 730329 w 1656655"/>
              <a:gd name="connsiteY2326" fmla="*/ 241867 h 1864576"/>
              <a:gd name="connsiteX2327" fmla="*/ 722177 w 1656655"/>
              <a:gd name="connsiteY2327" fmla="*/ 247129 h 1864576"/>
              <a:gd name="connsiteX2328" fmla="*/ 714802 w 1656655"/>
              <a:gd name="connsiteY2328" fmla="*/ 241087 h 1864576"/>
              <a:gd name="connsiteX2329" fmla="*/ 925554 w 1656655"/>
              <a:gd name="connsiteY2329" fmla="*/ 241867 h 1864576"/>
              <a:gd name="connsiteX2330" fmla="*/ 926327 w 1656655"/>
              <a:gd name="connsiteY2330" fmla="*/ 241282 h 1864576"/>
              <a:gd name="connsiteX2331" fmla="*/ 930795 w 1656655"/>
              <a:gd name="connsiteY2331" fmla="*/ 239138 h 1864576"/>
              <a:gd name="connsiteX2332" fmla="*/ 932537 w 1656655"/>
              <a:gd name="connsiteY2332" fmla="*/ 239333 h 1864576"/>
              <a:gd name="connsiteX2333" fmla="*/ 936227 w 1656655"/>
              <a:gd name="connsiteY2333" fmla="*/ 241087 h 1864576"/>
              <a:gd name="connsiteX2334" fmla="*/ 941272 w 1656655"/>
              <a:gd name="connsiteY2334" fmla="*/ 241282 h 1864576"/>
              <a:gd name="connsiteX2335" fmla="*/ 938169 w 1656655"/>
              <a:gd name="connsiteY2335" fmla="*/ 244985 h 1864576"/>
              <a:gd name="connsiteX2336" fmla="*/ 925554 w 1656655"/>
              <a:gd name="connsiteY2336" fmla="*/ 241867 h 1864576"/>
              <a:gd name="connsiteX2337" fmla="*/ 793202 w 1656655"/>
              <a:gd name="connsiteY2337" fmla="*/ 242257 h 1864576"/>
              <a:gd name="connsiteX2338" fmla="*/ 794171 w 1656655"/>
              <a:gd name="connsiteY2338" fmla="*/ 242841 h 1864576"/>
              <a:gd name="connsiteX2339" fmla="*/ 792233 w 1656655"/>
              <a:gd name="connsiteY2339" fmla="*/ 243036 h 1864576"/>
              <a:gd name="connsiteX2340" fmla="*/ 793202 w 1656655"/>
              <a:gd name="connsiteY2340" fmla="*/ 242257 h 1864576"/>
              <a:gd name="connsiteX2341" fmla="*/ 862676 w 1656655"/>
              <a:gd name="connsiteY2341" fmla="*/ 242257 h 1864576"/>
              <a:gd name="connsiteX2342" fmla="*/ 863645 w 1656655"/>
              <a:gd name="connsiteY2342" fmla="*/ 243036 h 1864576"/>
              <a:gd name="connsiteX2343" fmla="*/ 861707 w 1656655"/>
              <a:gd name="connsiteY2343" fmla="*/ 242841 h 1864576"/>
              <a:gd name="connsiteX2344" fmla="*/ 862676 w 1656655"/>
              <a:gd name="connsiteY2344" fmla="*/ 242257 h 1864576"/>
              <a:gd name="connsiteX2345" fmla="*/ 761183 w 1656655"/>
              <a:gd name="connsiteY2345" fmla="*/ 247909 h 1864576"/>
              <a:gd name="connsiteX2346" fmla="*/ 762152 w 1656655"/>
              <a:gd name="connsiteY2346" fmla="*/ 246739 h 1864576"/>
              <a:gd name="connsiteX2347" fmla="*/ 764482 w 1656655"/>
              <a:gd name="connsiteY2347" fmla="*/ 243426 h 1864576"/>
              <a:gd name="connsiteX2348" fmla="*/ 765646 w 1656655"/>
              <a:gd name="connsiteY2348" fmla="*/ 244206 h 1864576"/>
              <a:gd name="connsiteX2349" fmla="*/ 768749 w 1656655"/>
              <a:gd name="connsiteY2349" fmla="*/ 245960 h 1864576"/>
              <a:gd name="connsiteX2350" fmla="*/ 769331 w 1656655"/>
              <a:gd name="connsiteY2350" fmla="*/ 246349 h 1864576"/>
              <a:gd name="connsiteX2351" fmla="*/ 761183 w 1656655"/>
              <a:gd name="connsiteY2351" fmla="*/ 247909 h 1864576"/>
              <a:gd name="connsiteX2352" fmla="*/ 886743 w 1656655"/>
              <a:gd name="connsiteY2352" fmla="*/ 246349 h 1864576"/>
              <a:gd name="connsiteX2353" fmla="*/ 888098 w 1656655"/>
              <a:gd name="connsiteY2353" fmla="*/ 245570 h 1864576"/>
              <a:gd name="connsiteX2354" fmla="*/ 891592 w 1656655"/>
              <a:gd name="connsiteY2354" fmla="*/ 243426 h 1864576"/>
              <a:gd name="connsiteX2355" fmla="*/ 893143 w 1656655"/>
              <a:gd name="connsiteY2355" fmla="*/ 245765 h 1864576"/>
              <a:gd name="connsiteX2356" fmla="*/ 894890 w 1656655"/>
              <a:gd name="connsiteY2356" fmla="*/ 247909 h 1864576"/>
              <a:gd name="connsiteX2357" fmla="*/ 886743 w 1656655"/>
              <a:gd name="connsiteY2357" fmla="*/ 246349 h 1864576"/>
              <a:gd name="connsiteX2358" fmla="*/ 821340 w 1656655"/>
              <a:gd name="connsiteY2358" fmla="*/ 245375 h 1864576"/>
              <a:gd name="connsiteX2359" fmla="*/ 930599 w 1656655"/>
              <a:gd name="connsiteY2359" fmla="*/ 261746 h 1864576"/>
              <a:gd name="connsiteX2360" fmla="*/ 933315 w 1656655"/>
              <a:gd name="connsiteY2360" fmla="*/ 263110 h 1864576"/>
              <a:gd name="connsiteX2361" fmla="*/ 929238 w 1656655"/>
              <a:gd name="connsiteY2361" fmla="*/ 268373 h 1864576"/>
              <a:gd name="connsiteX2362" fmla="*/ 775933 w 1656655"/>
              <a:gd name="connsiteY2362" fmla="*/ 256679 h 1864576"/>
              <a:gd name="connsiteX2363" fmla="*/ 737312 w 1656655"/>
              <a:gd name="connsiteY2363" fmla="*/ 265254 h 1864576"/>
              <a:gd name="connsiteX2364" fmla="*/ 725279 w 1656655"/>
              <a:gd name="connsiteY2364" fmla="*/ 268762 h 1864576"/>
              <a:gd name="connsiteX2365" fmla="*/ 722177 w 1656655"/>
              <a:gd name="connsiteY2365" fmla="*/ 264280 h 1864576"/>
              <a:gd name="connsiteX2366" fmla="*/ 727026 w 1656655"/>
              <a:gd name="connsiteY2366" fmla="*/ 261356 h 1864576"/>
              <a:gd name="connsiteX2367" fmla="*/ 821340 w 1656655"/>
              <a:gd name="connsiteY2367" fmla="*/ 245375 h 1864576"/>
              <a:gd name="connsiteX2368" fmla="*/ 736730 w 1656655"/>
              <a:gd name="connsiteY2368" fmla="*/ 253950 h 1864576"/>
              <a:gd name="connsiteX2369" fmla="*/ 738281 w 1656655"/>
              <a:gd name="connsiteY2369" fmla="*/ 251222 h 1864576"/>
              <a:gd name="connsiteX2370" fmla="*/ 739838 w 1656655"/>
              <a:gd name="connsiteY2370" fmla="*/ 252001 h 1864576"/>
              <a:gd name="connsiteX2371" fmla="*/ 741389 w 1656655"/>
              <a:gd name="connsiteY2371" fmla="*/ 252586 h 1864576"/>
              <a:gd name="connsiteX2372" fmla="*/ 736730 w 1656655"/>
              <a:gd name="connsiteY2372" fmla="*/ 253950 h 1864576"/>
              <a:gd name="connsiteX2373" fmla="*/ 917792 w 1656655"/>
              <a:gd name="connsiteY2373" fmla="*/ 251222 h 1864576"/>
              <a:gd name="connsiteX2374" fmla="*/ 919344 w 1656655"/>
              <a:gd name="connsiteY2374" fmla="*/ 253950 h 1864576"/>
              <a:gd name="connsiteX2375" fmla="*/ 914685 w 1656655"/>
              <a:gd name="connsiteY2375" fmla="*/ 252586 h 1864576"/>
              <a:gd name="connsiteX2376" fmla="*/ 917792 w 1656655"/>
              <a:gd name="connsiteY2376" fmla="*/ 251222 h 1864576"/>
              <a:gd name="connsiteX2377" fmla="*/ 750119 w 1656655"/>
              <a:gd name="connsiteY2377" fmla="*/ 288642 h 1864576"/>
              <a:gd name="connsiteX2378" fmla="*/ 732071 w 1656655"/>
              <a:gd name="connsiteY2378" fmla="*/ 293514 h 1864576"/>
              <a:gd name="connsiteX2379" fmla="*/ 718487 w 1656655"/>
              <a:gd name="connsiteY2379" fmla="*/ 284744 h 1864576"/>
              <a:gd name="connsiteX2380" fmla="*/ 720816 w 1656655"/>
              <a:gd name="connsiteY2380" fmla="*/ 275779 h 1864576"/>
              <a:gd name="connsiteX2381" fmla="*/ 728191 w 1656655"/>
              <a:gd name="connsiteY2381" fmla="*/ 271686 h 1864576"/>
              <a:gd name="connsiteX2382" fmla="*/ 827941 w 1656655"/>
              <a:gd name="connsiteY2382" fmla="*/ 256289 h 1864576"/>
              <a:gd name="connsiteX2383" fmla="*/ 927883 w 1656655"/>
              <a:gd name="connsiteY2383" fmla="*/ 271881 h 1864576"/>
              <a:gd name="connsiteX2384" fmla="*/ 935258 w 1656655"/>
              <a:gd name="connsiteY2384" fmla="*/ 276168 h 1864576"/>
              <a:gd name="connsiteX2385" fmla="*/ 924002 w 1656655"/>
              <a:gd name="connsiteY2385" fmla="*/ 293709 h 1864576"/>
              <a:gd name="connsiteX2386" fmla="*/ 905955 w 1656655"/>
              <a:gd name="connsiteY2386" fmla="*/ 288837 h 1864576"/>
              <a:gd name="connsiteX2387" fmla="*/ 910804 w 1656655"/>
              <a:gd name="connsiteY2387" fmla="*/ 288252 h 1864576"/>
              <a:gd name="connsiteX2388" fmla="*/ 909835 w 1656655"/>
              <a:gd name="connsiteY2388" fmla="*/ 267203 h 1864576"/>
              <a:gd name="connsiteX2389" fmla="*/ 897024 w 1656655"/>
              <a:gd name="connsiteY2389" fmla="*/ 274804 h 1864576"/>
              <a:gd name="connsiteX2390" fmla="*/ 898189 w 1656655"/>
              <a:gd name="connsiteY2390" fmla="*/ 283380 h 1864576"/>
              <a:gd name="connsiteX2391" fmla="*/ 903816 w 1656655"/>
              <a:gd name="connsiteY2391" fmla="*/ 288057 h 1864576"/>
              <a:gd name="connsiteX2392" fmla="*/ 899549 w 1656655"/>
              <a:gd name="connsiteY2392" fmla="*/ 287083 h 1864576"/>
              <a:gd name="connsiteX2393" fmla="*/ 877621 w 1656655"/>
              <a:gd name="connsiteY2393" fmla="*/ 282990 h 1864576"/>
              <a:gd name="connsiteX2394" fmla="*/ 868499 w 1656655"/>
              <a:gd name="connsiteY2394" fmla="*/ 281626 h 1864576"/>
              <a:gd name="connsiteX2395" fmla="*/ 875678 w 1656655"/>
              <a:gd name="connsiteY2395" fmla="*/ 278312 h 1864576"/>
              <a:gd name="connsiteX2396" fmla="*/ 869082 w 1656655"/>
              <a:gd name="connsiteY2396" fmla="*/ 259797 h 1864576"/>
              <a:gd name="connsiteX2397" fmla="*/ 859182 w 1656655"/>
              <a:gd name="connsiteY2397" fmla="*/ 277143 h 1864576"/>
              <a:gd name="connsiteX2398" fmla="*/ 865392 w 1656655"/>
              <a:gd name="connsiteY2398" fmla="*/ 281236 h 1864576"/>
              <a:gd name="connsiteX2399" fmla="*/ 860738 w 1656655"/>
              <a:gd name="connsiteY2399" fmla="*/ 280846 h 1864576"/>
              <a:gd name="connsiteX2400" fmla="*/ 799608 w 1656655"/>
              <a:gd name="connsiteY2400" fmla="*/ 280456 h 1864576"/>
              <a:gd name="connsiteX2401" fmla="*/ 790682 w 1656655"/>
              <a:gd name="connsiteY2401" fmla="*/ 281236 h 1864576"/>
              <a:gd name="connsiteX2402" fmla="*/ 794367 w 1656655"/>
              <a:gd name="connsiteY2402" fmla="*/ 279482 h 1864576"/>
              <a:gd name="connsiteX2403" fmla="*/ 798829 w 1656655"/>
              <a:gd name="connsiteY2403" fmla="*/ 268373 h 1864576"/>
              <a:gd name="connsiteX2404" fmla="*/ 786801 w 1656655"/>
              <a:gd name="connsiteY2404" fmla="*/ 259797 h 1864576"/>
              <a:gd name="connsiteX2405" fmla="*/ 783889 w 1656655"/>
              <a:gd name="connsiteY2405" fmla="*/ 280651 h 1864576"/>
              <a:gd name="connsiteX2406" fmla="*/ 787961 w 1656655"/>
              <a:gd name="connsiteY2406" fmla="*/ 281626 h 1864576"/>
              <a:gd name="connsiteX2407" fmla="*/ 752644 w 1656655"/>
              <a:gd name="connsiteY2407" fmla="*/ 287667 h 1864576"/>
              <a:gd name="connsiteX2408" fmla="*/ 758272 w 1656655"/>
              <a:gd name="connsiteY2408" fmla="*/ 282795 h 1864576"/>
              <a:gd name="connsiteX2409" fmla="*/ 746047 w 1656655"/>
              <a:gd name="connsiteY2409" fmla="*/ 267008 h 1864576"/>
              <a:gd name="connsiteX2410" fmla="*/ 742167 w 1656655"/>
              <a:gd name="connsiteY2410" fmla="*/ 286108 h 1864576"/>
              <a:gd name="connsiteX2411" fmla="*/ 750119 w 1656655"/>
              <a:gd name="connsiteY2411" fmla="*/ 288642 h 1864576"/>
              <a:gd name="connsiteX2412" fmla="*/ 786801 w 1656655"/>
              <a:gd name="connsiteY2412" fmla="*/ 264085 h 1864576"/>
              <a:gd name="connsiteX2413" fmla="*/ 794753 w 1656655"/>
              <a:gd name="connsiteY2413" fmla="*/ 269542 h 1864576"/>
              <a:gd name="connsiteX2414" fmla="*/ 789321 w 1656655"/>
              <a:gd name="connsiteY2414" fmla="*/ 277533 h 1864576"/>
              <a:gd name="connsiteX2415" fmla="*/ 781364 w 1656655"/>
              <a:gd name="connsiteY2415" fmla="*/ 272076 h 1864576"/>
              <a:gd name="connsiteX2416" fmla="*/ 786801 w 1656655"/>
              <a:gd name="connsiteY2416" fmla="*/ 264085 h 1864576"/>
              <a:gd name="connsiteX2417" fmla="*/ 866948 w 1656655"/>
              <a:gd name="connsiteY2417" fmla="*/ 264085 h 1864576"/>
              <a:gd name="connsiteX2418" fmla="*/ 874709 w 1656655"/>
              <a:gd name="connsiteY2418" fmla="*/ 269932 h 1864576"/>
              <a:gd name="connsiteX2419" fmla="*/ 868695 w 1656655"/>
              <a:gd name="connsiteY2419" fmla="*/ 277728 h 1864576"/>
              <a:gd name="connsiteX2420" fmla="*/ 861125 w 1656655"/>
              <a:gd name="connsiteY2420" fmla="*/ 271881 h 1864576"/>
              <a:gd name="connsiteX2421" fmla="*/ 866948 w 1656655"/>
              <a:gd name="connsiteY2421" fmla="*/ 264085 h 1864576"/>
              <a:gd name="connsiteX2422" fmla="*/ 906146 w 1656655"/>
              <a:gd name="connsiteY2422" fmla="*/ 271101 h 1864576"/>
              <a:gd name="connsiteX2423" fmla="*/ 914103 w 1656655"/>
              <a:gd name="connsiteY2423" fmla="*/ 276558 h 1864576"/>
              <a:gd name="connsiteX2424" fmla="*/ 908671 w 1656655"/>
              <a:gd name="connsiteY2424" fmla="*/ 284744 h 1864576"/>
              <a:gd name="connsiteX2425" fmla="*/ 906146 w 1656655"/>
              <a:gd name="connsiteY2425" fmla="*/ 271101 h 1864576"/>
              <a:gd name="connsiteX2426" fmla="*/ 747403 w 1656655"/>
              <a:gd name="connsiteY2426" fmla="*/ 271101 h 1864576"/>
              <a:gd name="connsiteX2427" fmla="*/ 755360 w 1656655"/>
              <a:gd name="connsiteY2427" fmla="*/ 276558 h 1864576"/>
              <a:gd name="connsiteX2428" fmla="*/ 749732 w 1656655"/>
              <a:gd name="connsiteY2428" fmla="*/ 284549 h 1864576"/>
              <a:gd name="connsiteX2429" fmla="*/ 741775 w 1656655"/>
              <a:gd name="connsiteY2429" fmla="*/ 279092 h 1864576"/>
              <a:gd name="connsiteX2430" fmla="*/ 747403 w 1656655"/>
              <a:gd name="connsiteY2430" fmla="*/ 271101 h 1864576"/>
              <a:gd name="connsiteX2431" fmla="*/ 827163 w 1656655"/>
              <a:gd name="connsiteY2431" fmla="*/ 257069 h 1864576"/>
              <a:gd name="connsiteX2432" fmla="*/ 817269 w 1656655"/>
              <a:gd name="connsiteY2432" fmla="*/ 268957 h 1864576"/>
              <a:gd name="connsiteX2433" fmla="*/ 829106 w 1656655"/>
              <a:gd name="connsiteY2433" fmla="*/ 278702 h 1864576"/>
              <a:gd name="connsiteX2434" fmla="*/ 838805 w 1656655"/>
              <a:gd name="connsiteY2434" fmla="*/ 266813 h 1864576"/>
              <a:gd name="connsiteX2435" fmla="*/ 827163 w 1656655"/>
              <a:gd name="connsiteY2435" fmla="*/ 257069 h 1864576"/>
              <a:gd name="connsiteX2436" fmla="*/ 834734 w 1656655"/>
              <a:gd name="connsiteY2436" fmla="*/ 268762 h 1864576"/>
              <a:gd name="connsiteX2437" fmla="*/ 826968 w 1656655"/>
              <a:gd name="connsiteY2437" fmla="*/ 274804 h 1864576"/>
              <a:gd name="connsiteX2438" fmla="*/ 821149 w 1656655"/>
              <a:gd name="connsiteY2438" fmla="*/ 267008 h 1864576"/>
              <a:gd name="connsiteX2439" fmla="*/ 828910 w 1656655"/>
              <a:gd name="connsiteY2439" fmla="*/ 261161 h 1864576"/>
              <a:gd name="connsiteX2440" fmla="*/ 834734 w 1656655"/>
              <a:gd name="connsiteY2440" fmla="*/ 268762 h 1864576"/>
              <a:gd name="connsiteX2441" fmla="*/ 826194 w 1656655"/>
              <a:gd name="connsiteY2441" fmla="*/ 212048 h 1864576"/>
              <a:gd name="connsiteX2442" fmla="*/ 821536 w 1656655"/>
              <a:gd name="connsiteY2442" fmla="*/ 219649 h 1864576"/>
              <a:gd name="connsiteX2443" fmla="*/ 829106 w 1656655"/>
              <a:gd name="connsiteY2443" fmla="*/ 224326 h 1864576"/>
              <a:gd name="connsiteX2444" fmla="*/ 833956 w 1656655"/>
              <a:gd name="connsiteY2444" fmla="*/ 216725 h 1864576"/>
              <a:gd name="connsiteX2445" fmla="*/ 826194 w 1656655"/>
              <a:gd name="connsiteY2445" fmla="*/ 212048 h 1864576"/>
              <a:gd name="connsiteX2446" fmla="*/ 827163 w 1656655"/>
              <a:gd name="connsiteY2446" fmla="*/ 215946 h 1864576"/>
              <a:gd name="connsiteX2447" fmla="*/ 828328 w 1656655"/>
              <a:gd name="connsiteY2447" fmla="*/ 220428 h 1864576"/>
              <a:gd name="connsiteX2448" fmla="*/ 827163 w 1656655"/>
              <a:gd name="connsiteY2448" fmla="*/ 215946 h 1864576"/>
              <a:gd name="connsiteX2449" fmla="*/ 825221 w 1656655"/>
              <a:gd name="connsiteY2449" fmla="*/ 297802 h 1864576"/>
              <a:gd name="connsiteX2450" fmla="*/ 825999 w 1656655"/>
              <a:gd name="connsiteY2450" fmla="*/ 297802 h 1864576"/>
              <a:gd name="connsiteX2451" fmla="*/ 822896 w 1656655"/>
              <a:gd name="connsiteY2451" fmla="*/ 303454 h 1864576"/>
              <a:gd name="connsiteX2452" fmla="*/ 822314 w 1656655"/>
              <a:gd name="connsiteY2452" fmla="*/ 319241 h 1864576"/>
              <a:gd name="connsiteX2453" fmla="*/ 828132 w 1656655"/>
              <a:gd name="connsiteY2453" fmla="*/ 319436 h 1864576"/>
              <a:gd name="connsiteX2454" fmla="*/ 833956 w 1656655"/>
              <a:gd name="connsiteY2454" fmla="*/ 319241 h 1864576"/>
              <a:gd name="connsiteX2455" fmla="*/ 833373 w 1656655"/>
              <a:gd name="connsiteY2455" fmla="*/ 303454 h 1864576"/>
              <a:gd name="connsiteX2456" fmla="*/ 830271 w 1656655"/>
              <a:gd name="connsiteY2456" fmla="*/ 297802 h 1864576"/>
              <a:gd name="connsiteX2457" fmla="*/ 831626 w 1656655"/>
              <a:gd name="connsiteY2457" fmla="*/ 297802 h 1864576"/>
              <a:gd name="connsiteX2458" fmla="*/ 825221 w 1656655"/>
              <a:gd name="connsiteY2458" fmla="*/ 297802 h 1864576"/>
              <a:gd name="connsiteX2459" fmla="*/ 832013 w 1656655"/>
              <a:gd name="connsiteY2459" fmla="*/ 173068 h 1864576"/>
              <a:gd name="connsiteX2460" fmla="*/ 824061 w 1656655"/>
              <a:gd name="connsiteY2460" fmla="*/ 173068 h 1864576"/>
              <a:gd name="connsiteX2461" fmla="*/ 825416 w 1656655"/>
              <a:gd name="connsiteY2461" fmla="*/ 181449 h 1864576"/>
              <a:gd name="connsiteX2462" fmla="*/ 826581 w 1656655"/>
              <a:gd name="connsiteY2462" fmla="*/ 190219 h 1864576"/>
              <a:gd name="connsiteX2463" fmla="*/ 827941 w 1656655"/>
              <a:gd name="connsiteY2463" fmla="*/ 190219 h 1864576"/>
              <a:gd name="connsiteX2464" fmla="*/ 829297 w 1656655"/>
              <a:gd name="connsiteY2464" fmla="*/ 190219 h 1864576"/>
              <a:gd name="connsiteX2465" fmla="*/ 830462 w 1656655"/>
              <a:gd name="connsiteY2465" fmla="*/ 181449 h 1864576"/>
              <a:gd name="connsiteX2466" fmla="*/ 832013 w 1656655"/>
              <a:gd name="connsiteY2466" fmla="*/ 173068 h 1864576"/>
              <a:gd name="connsiteX2467" fmla="*/ 827941 w 1656655"/>
              <a:gd name="connsiteY2467" fmla="*/ 133115 h 1864576"/>
              <a:gd name="connsiteX2468" fmla="*/ 834734 w 1656655"/>
              <a:gd name="connsiteY2468" fmla="*/ 139936 h 1864576"/>
              <a:gd name="connsiteX2469" fmla="*/ 827941 w 1656655"/>
              <a:gd name="connsiteY2469" fmla="*/ 146757 h 1864576"/>
              <a:gd name="connsiteX2470" fmla="*/ 821149 w 1656655"/>
              <a:gd name="connsiteY2470" fmla="*/ 139936 h 1864576"/>
              <a:gd name="connsiteX2471" fmla="*/ 827941 w 1656655"/>
              <a:gd name="connsiteY2471" fmla="*/ 133115 h 1864576"/>
              <a:gd name="connsiteX2472" fmla="*/ 827941 w 1656655"/>
              <a:gd name="connsiteY2472" fmla="*/ 137207 h 1864576"/>
              <a:gd name="connsiteX2473" fmla="*/ 827941 w 1656655"/>
              <a:gd name="connsiteY2473" fmla="*/ 142664 h 1864576"/>
              <a:gd name="connsiteX2474" fmla="*/ 827941 w 1656655"/>
              <a:gd name="connsiteY2474" fmla="*/ 137207 h 1864576"/>
              <a:gd name="connsiteX2475" fmla="*/ 827941 w 1656655"/>
              <a:gd name="connsiteY2475" fmla="*/ 150070 h 1864576"/>
              <a:gd name="connsiteX2476" fmla="*/ 833569 w 1656655"/>
              <a:gd name="connsiteY2476" fmla="*/ 155722 h 1864576"/>
              <a:gd name="connsiteX2477" fmla="*/ 827941 w 1656655"/>
              <a:gd name="connsiteY2477" fmla="*/ 161374 h 1864576"/>
              <a:gd name="connsiteX2478" fmla="*/ 822314 w 1656655"/>
              <a:gd name="connsiteY2478" fmla="*/ 155722 h 1864576"/>
              <a:gd name="connsiteX2479" fmla="*/ 827941 w 1656655"/>
              <a:gd name="connsiteY2479" fmla="*/ 150070 h 1864576"/>
              <a:gd name="connsiteX2480" fmla="*/ 827941 w 1656655"/>
              <a:gd name="connsiteY2480" fmla="*/ 154163 h 1864576"/>
              <a:gd name="connsiteX2481" fmla="*/ 827941 w 1656655"/>
              <a:gd name="connsiteY2481" fmla="*/ 157476 h 1864576"/>
              <a:gd name="connsiteX2482" fmla="*/ 827941 w 1656655"/>
              <a:gd name="connsiteY2482" fmla="*/ 154163 h 1864576"/>
              <a:gd name="connsiteX2483" fmla="*/ 827941 w 1656655"/>
              <a:gd name="connsiteY2483" fmla="*/ 114210 h 1864576"/>
              <a:gd name="connsiteX2484" fmla="*/ 835703 w 1656655"/>
              <a:gd name="connsiteY2484" fmla="*/ 122005 h 1864576"/>
              <a:gd name="connsiteX2485" fmla="*/ 827941 w 1656655"/>
              <a:gd name="connsiteY2485" fmla="*/ 129801 h 1864576"/>
              <a:gd name="connsiteX2486" fmla="*/ 820175 w 1656655"/>
              <a:gd name="connsiteY2486" fmla="*/ 122005 h 1864576"/>
              <a:gd name="connsiteX2487" fmla="*/ 827941 w 1656655"/>
              <a:gd name="connsiteY2487" fmla="*/ 114210 h 1864576"/>
              <a:gd name="connsiteX2488" fmla="*/ 827941 w 1656655"/>
              <a:gd name="connsiteY2488" fmla="*/ 118302 h 1864576"/>
              <a:gd name="connsiteX2489" fmla="*/ 831626 w 1656655"/>
              <a:gd name="connsiteY2489" fmla="*/ 122005 h 1864576"/>
              <a:gd name="connsiteX2490" fmla="*/ 827941 w 1656655"/>
              <a:gd name="connsiteY2490" fmla="*/ 125708 h 1864576"/>
              <a:gd name="connsiteX2491" fmla="*/ 824252 w 1656655"/>
              <a:gd name="connsiteY2491" fmla="*/ 122005 h 1864576"/>
              <a:gd name="connsiteX2492" fmla="*/ 827941 w 1656655"/>
              <a:gd name="connsiteY2492" fmla="*/ 118302 h 1864576"/>
              <a:gd name="connsiteX2493" fmla="*/ 827941 w 1656655"/>
              <a:gd name="connsiteY2493" fmla="*/ 92771 h 1864576"/>
              <a:gd name="connsiteX2494" fmla="*/ 836481 w 1656655"/>
              <a:gd name="connsiteY2494" fmla="*/ 101346 h 1864576"/>
              <a:gd name="connsiteX2495" fmla="*/ 827941 w 1656655"/>
              <a:gd name="connsiteY2495" fmla="*/ 109922 h 1864576"/>
              <a:gd name="connsiteX2496" fmla="*/ 819402 w 1656655"/>
              <a:gd name="connsiteY2496" fmla="*/ 101346 h 1864576"/>
              <a:gd name="connsiteX2497" fmla="*/ 827941 w 1656655"/>
              <a:gd name="connsiteY2497" fmla="*/ 92771 h 1864576"/>
              <a:gd name="connsiteX2498" fmla="*/ 827941 w 1656655"/>
              <a:gd name="connsiteY2498" fmla="*/ 96669 h 1864576"/>
              <a:gd name="connsiteX2499" fmla="*/ 832595 w 1656655"/>
              <a:gd name="connsiteY2499" fmla="*/ 101346 h 1864576"/>
              <a:gd name="connsiteX2500" fmla="*/ 827941 w 1656655"/>
              <a:gd name="connsiteY2500" fmla="*/ 106024 h 1864576"/>
              <a:gd name="connsiteX2501" fmla="*/ 823283 w 1656655"/>
              <a:gd name="connsiteY2501" fmla="*/ 101346 h 1864576"/>
              <a:gd name="connsiteX2502" fmla="*/ 827941 w 1656655"/>
              <a:gd name="connsiteY2502" fmla="*/ 96669 h 1864576"/>
              <a:gd name="connsiteX2503" fmla="*/ 835898 w 1656655"/>
              <a:gd name="connsiteY2503" fmla="*/ 89262 h 1864576"/>
              <a:gd name="connsiteX2504" fmla="*/ 820175 w 1656655"/>
              <a:gd name="connsiteY2504" fmla="*/ 89262 h 1864576"/>
              <a:gd name="connsiteX2505" fmla="*/ 817851 w 1656655"/>
              <a:gd name="connsiteY2505" fmla="*/ 89652 h 1864576"/>
              <a:gd name="connsiteX2506" fmla="*/ 809116 w 1656655"/>
              <a:gd name="connsiteY2506" fmla="*/ 92381 h 1864576"/>
              <a:gd name="connsiteX2507" fmla="*/ 810863 w 1656655"/>
              <a:gd name="connsiteY2507" fmla="*/ 101931 h 1864576"/>
              <a:gd name="connsiteX2508" fmla="*/ 819789 w 1656655"/>
              <a:gd name="connsiteY2508" fmla="*/ 149681 h 1864576"/>
              <a:gd name="connsiteX2509" fmla="*/ 823283 w 1656655"/>
              <a:gd name="connsiteY2509" fmla="*/ 168975 h 1864576"/>
              <a:gd name="connsiteX2510" fmla="*/ 832404 w 1656655"/>
              <a:gd name="connsiteY2510" fmla="*/ 168975 h 1864576"/>
              <a:gd name="connsiteX2511" fmla="*/ 835898 w 1656655"/>
              <a:gd name="connsiteY2511" fmla="*/ 150070 h 1864576"/>
              <a:gd name="connsiteX2512" fmla="*/ 845015 w 1656655"/>
              <a:gd name="connsiteY2512" fmla="*/ 102126 h 1864576"/>
              <a:gd name="connsiteX2513" fmla="*/ 846762 w 1656655"/>
              <a:gd name="connsiteY2513" fmla="*/ 92381 h 1864576"/>
              <a:gd name="connsiteX2514" fmla="*/ 835898 w 1656655"/>
              <a:gd name="connsiteY2514" fmla="*/ 89262 h 1864576"/>
              <a:gd name="connsiteX2515" fmla="*/ 827941 w 1656655"/>
              <a:gd name="connsiteY2515" fmla="*/ 44631 h 1864576"/>
              <a:gd name="connsiteX2516" fmla="*/ 832987 w 1656655"/>
              <a:gd name="connsiteY2516" fmla="*/ 45216 h 1864576"/>
              <a:gd name="connsiteX2517" fmla="*/ 831822 w 1656655"/>
              <a:gd name="connsiteY2517" fmla="*/ 37030 h 1864576"/>
              <a:gd name="connsiteX2518" fmla="*/ 835507 w 1656655"/>
              <a:gd name="connsiteY2518" fmla="*/ 31183 h 1864576"/>
              <a:gd name="connsiteX2519" fmla="*/ 851225 w 1656655"/>
              <a:gd name="connsiteY2519" fmla="*/ 34497 h 1864576"/>
              <a:gd name="connsiteX2520" fmla="*/ 851225 w 1656655"/>
              <a:gd name="connsiteY2520" fmla="*/ 19879 h 1864576"/>
              <a:gd name="connsiteX2521" fmla="*/ 842882 w 1656655"/>
              <a:gd name="connsiteY2521" fmla="*/ 22803 h 1864576"/>
              <a:gd name="connsiteX2522" fmla="*/ 832595 w 1656655"/>
              <a:gd name="connsiteY2522" fmla="*/ 22608 h 1864576"/>
              <a:gd name="connsiteX2523" fmla="*/ 832404 w 1656655"/>
              <a:gd name="connsiteY2523" fmla="*/ 12279 h 1864576"/>
              <a:gd name="connsiteX2524" fmla="*/ 835316 w 1656655"/>
              <a:gd name="connsiteY2524" fmla="*/ 3898 h 1864576"/>
              <a:gd name="connsiteX2525" fmla="*/ 820758 w 1656655"/>
              <a:gd name="connsiteY2525" fmla="*/ 3898 h 1864576"/>
              <a:gd name="connsiteX2526" fmla="*/ 823669 w 1656655"/>
              <a:gd name="connsiteY2526" fmla="*/ 12279 h 1864576"/>
              <a:gd name="connsiteX2527" fmla="*/ 823479 w 1656655"/>
              <a:gd name="connsiteY2527" fmla="*/ 22608 h 1864576"/>
              <a:gd name="connsiteX2528" fmla="*/ 813192 w 1656655"/>
              <a:gd name="connsiteY2528" fmla="*/ 22803 h 1864576"/>
              <a:gd name="connsiteX2529" fmla="*/ 804849 w 1656655"/>
              <a:gd name="connsiteY2529" fmla="*/ 19879 h 1864576"/>
              <a:gd name="connsiteX2530" fmla="*/ 804849 w 1656655"/>
              <a:gd name="connsiteY2530" fmla="*/ 34497 h 1864576"/>
              <a:gd name="connsiteX2531" fmla="*/ 820371 w 1656655"/>
              <a:gd name="connsiteY2531" fmla="*/ 31183 h 1864576"/>
              <a:gd name="connsiteX2532" fmla="*/ 824252 w 1656655"/>
              <a:gd name="connsiteY2532" fmla="*/ 36835 h 1864576"/>
              <a:gd name="connsiteX2533" fmla="*/ 823087 w 1656655"/>
              <a:gd name="connsiteY2533" fmla="*/ 45021 h 1864576"/>
              <a:gd name="connsiteX2534" fmla="*/ 827941 w 1656655"/>
              <a:gd name="connsiteY2534" fmla="*/ 44631 h 1864576"/>
              <a:gd name="connsiteX2535" fmla="*/ 827941 w 1656655"/>
              <a:gd name="connsiteY2535" fmla="*/ 48724 h 1864576"/>
              <a:gd name="connsiteX2536" fmla="*/ 846762 w 1656655"/>
              <a:gd name="connsiteY2536" fmla="*/ 67629 h 1864576"/>
              <a:gd name="connsiteX2537" fmla="*/ 827941 w 1656655"/>
              <a:gd name="connsiteY2537" fmla="*/ 86534 h 1864576"/>
              <a:gd name="connsiteX2538" fmla="*/ 809116 w 1656655"/>
              <a:gd name="connsiteY2538" fmla="*/ 67629 h 1864576"/>
              <a:gd name="connsiteX2539" fmla="*/ 827941 w 1656655"/>
              <a:gd name="connsiteY2539" fmla="*/ 48724 h 1864576"/>
              <a:gd name="connsiteX2540" fmla="*/ 827941 w 1656655"/>
              <a:gd name="connsiteY2540" fmla="*/ 169170 h 1864576"/>
              <a:gd name="connsiteX2541" fmla="*/ 827941 w 1656655"/>
              <a:gd name="connsiteY2541" fmla="*/ 171509 h 1864576"/>
              <a:gd name="connsiteX2542" fmla="*/ 827941 w 1656655"/>
              <a:gd name="connsiteY2542" fmla="*/ 169170 h 1864576"/>
              <a:gd name="connsiteX2543" fmla="*/ 747403 w 1656655"/>
              <a:gd name="connsiteY2543" fmla="*/ 103880 h 1864576"/>
              <a:gd name="connsiteX2544" fmla="*/ 754587 w 1656655"/>
              <a:gd name="connsiteY2544" fmla="*/ 109922 h 1864576"/>
              <a:gd name="connsiteX2545" fmla="*/ 761766 w 1656655"/>
              <a:gd name="connsiteY2545" fmla="*/ 103685 h 1864576"/>
              <a:gd name="connsiteX2546" fmla="*/ 764286 w 1656655"/>
              <a:gd name="connsiteY2546" fmla="*/ 104855 h 1864576"/>
              <a:gd name="connsiteX2547" fmla="*/ 768171 w 1656655"/>
              <a:gd name="connsiteY2547" fmla="*/ 104855 h 1864576"/>
              <a:gd name="connsiteX2548" fmla="*/ 777097 w 1656655"/>
              <a:gd name="connsiteY2548" fmla="*/ 131166 h 1864576"/>
              <a:gd name="connsiteX2549" fmla="*/ 799803 w 1656655"/>
              <a:gd name="connsiteY2549" fmla="*/ 178720 h 1864576"/>
              <a:gd name="connsiteX2550" fmla="*/ 813383 w 1656655"/>
              <a:gd name="connsiteY2550" fmla="*/ 198015 h 1864576"/>
              <a:gd name="connsiteX2551" fmla="*/ 814357 w 1656655"/>
              <a:gd name="connsiteY2551" fmla="*/ 199184 h 1864576"/>
              <a:gd name="connsiteX2552" fmla="*/ 814357 w 1656655"/>
              <a:gd name="connsiteY2552" fmla="*/ 206005 h 1864576"/>
              <a:gd name="connsiteX2553" fmla="*/ 807173 w 1656655"/>
              <a:gd name="connsiteY2553" fmla="*/ 206396 h 1864576"/>
              <a:gd name="connsiteX2554" fmla="*/ 805039 w 1656655"/>
              <a:gd name="connsiteY2554" fmla="*/ 212048 h 1864576"/>
              <a:gd name="connsiteX2555" fmla="*/ 801937 w 1656655"/>
              <a:gd name="connsiteY2555" fmla="*/ 215556 h 1864576"/>
              <a:gd name="connsiteX2556" fmla="*/ 802324 w 1656655"/>
              <a:gd name="connsiteY2556" fmla="*/ 221013 h 1864576"/>
              <a:gd name="connsiteX2557" fmla="*/ 798056 w 1656655"/>
              <a:gd name="connsiteY2557" fmla="*/ 216725 h 1864576"/>
              <a:gd name="connsiteX2558" fmla="*/ 791846 w 1656655"/>
              <a:gd name="connsiteY2558" fmla="*/ 209319 h 1864576"/>
              <a:gd name="connsiteX2559" fmla="*/ 774572 w 1656655"/>
              <a:gd name="connsiteY2559" fmla="*/ 182618 h 1864576"/>
              <a:gd name="connsiteX2560" fmla="*/ 767007 w 1656655"/>
              <a:gd name="connsiteY2560" fmla="*/ 168196 h 1864576"/>
              <a:gd name="connsiteX2561" fmla="*/ 747599 w 1656655"/>
              <a:gd name="connsiteY2561" fmla="*/ 121421 h 1864576"/>
              <a:gd name="connsiteX2562" fmla="*/ 742358 w 1656655"/>
              <a:gd name="connsiteY2562" fmla="*/ 104855 h 1864576"/>
              <a:gd name="connsiteX2563" fmla="*/ 747403 w 1656655"/>
              <a:gd name="connsiteY2563" fmla="*/ 103880 h 1864576"/>
              <a:gd name="connsiteX2564" fmla="*/ 759436 w 1656655"/>
              <a:gd name="connsiteY2564" fmla="*/ 113235 h 1864576"/>
              <a:gd name="connsiteX2565" fmla="*/ 752448 w 1656655"/>
              <a:gd name="connsiteY2565" fmla="*/ 120251 h 1864576"/>
              <a:gd name="connsiteX2566" fmla="*/ 759436 w 1656655"/>
              <a:gd name="connsiteY2566" fmla="*/ 127268 h 1864576"/>
              <a:gd name="connsiteX2567" fmla="*/ 766424 w 1656655"/>
              <a:gd name="connsiteY2567" fmla="*/ 120251 h 1864576"/>
              <a:gd name="connsiteX2568" fmla="*/ 759436 w 1656655"/>
              <a:gd name="connsiteY2568" fmla="*/ 113235 h 1864576"/>
              <a:gd name="connsiteX2569" fmla="*/ 765646 w 1656655"/>
              <a:gd name="connsiteY2569" fmla="*/ 130191 h 1864576"/>
              <a:gd name="connsiteX2570" fmla="*/ 758658 w 1656655"/>
              <a:gd name="connsiteY2570" fmla="*/ 137207 h 1864576"/>
              <a:gd name="connsiteX2571" fmla="*/ 765646 w 1656655"/>
              <a:gd name="connsiteY2571" fmla="*/ 144224 h 1864576"/>
              <a:gd name="connsiteX2572" fmla="*/ 772634 w 1656655"/>
              <a:gd name="connsiteY2572" fmla="*/ 137207 h 1864576"/>
              <a:gd name="connsiteX2573" fmla="*/ 765646 w 1656655"/>
              <a:gd name="connsiteY2573" fmla="*/ 130191 h 1864576"/>
              <a:gd name="connsiteX2574" fmla="*/ 772439 w 1656655"/>
              <a:gd name="connsiteY2574" fmla="*/ 146757 h 1864576"/>
              <a:gd name="connsiteX2575" fmla="*/ 765450 w 1656655"/>
              <a:gd name="connsiteY2575" fmla="*/ 153773 h 1864576"/>
              <a:gd name="connsiteX2576" fmla="*/ 772439 w 1656655"/>
              <a:gd name="connsiteY2576" fmla="*/ 160790 h 1864576"/>
              <a:gd name="connsiteX2577" fmla="*/ 779427 w 1656655"/>
              <a:gd name="connsiteY2577" fmla="*/ 153773 h 1864576"/>
              <a:gd name="connsiteX2578" fmla="*/ 772439 w 1656655"/>
              <a:gd name="connsiteY2578" fmla="*/ 146757 h 1864576"/>
              <a:gd name="connsiteX2579" fmla="*/ 780395 w 1656655"/>
              <a:gd name="connsiteY2579" fmla="*/ 163128 h 1864576"/>
              <a:gd name="connsiteX2580" fmla="*/ 773407 w 1656655"/>
              <a:gd name="connsiteY2580" fmla="*/ 170145 h 1864576"/>
              <a:gd name="connsiteX2581" fmla="*/ 780395 w 1656655"/>
              <a:gd name="connsiteY2581" fmla="*/ 177161 h 1864576"/>
              <a:gd name="connsiteX2582" fmla="*/ 787379 w 1656655"/>
              <a:gd name="connsiteY2582" fmla="*/ 170145 h 1864576"/>
              <a:gd name="connsiteX2583" fmla="*/ 780395 w 1656655"/>
              <a:gd name="connsiteY2583" fmla="*/ 163128 h 1864576"/>
              <a:gd name="connsiteX2584" fmla="*/ 789321 w 1656655"/>
              <a:gd name="connsiteY2584" fmla="*/ 178720 h 1864576"/>
              <a:gd name="connsiteX2585" fmla="*/ 782333 w 1656655"/>
              <a:gd name="connsiteY2585" fmla="*/ 185736 h 1864576"/>
              <a:gd name="connsiteX2586" fmla="*/ 789321 w 1656655"/>
              <a:gd name="connsiteY2586" fmla="*/ 192753 h 1864576"/>
              <a:gd name="connsiteX2587" fmla="*/ 796309 w 1656655"/>
              <a:gd name="connsiteY2587" fmla="*/ 185736 h 1864576"/>
              <a:gd name="connsiteX2588" fmla="*/ 789321 w 1656655"/>
              <a:gd name="connsiteY2588" fmla="*/ 178720 h 1864576"/>
              <a:gd name="connsiteX2589" fmla="*/ 799412 w 1656655"/>
              <a:gd name="connsiteY2589" fmla="*/ 193532 h 1864576"/>
              <a:gd name="connsiteX2590" fmla="*/ 792429 w 1656655"/>
              <a:gd name="connsiteY2590" fmla="*/ 200548 h 1864576"/>
              <a:gd name="connsiteX2591" fmla="*/ 799412 w 1656655"/>
              <a:gd name="connsiteY2591" fmla="*/ 207565 h 1864576"/>
              <a:gd name="connsiteX2592" fmla="*/ 806400 w 1656655"/>
              <a:gd name="connsiteY2592" fmla="*/ 200548 h 1864576"/>
              <a:gd name="connsiteX2593" fmla="*/ 799412 w 1656655"/>
              <a:gd name="connsiteY2593" fmla="*/ 193532 h 1864576"/>
              <a:gd name="connsiteX2594" fmla="*/ 856662 w 1656655"/>
              <a:gd name="connsiteY2594" fmla="*/ 193532 h 1864576"/>
              <a:gd name="connsiteX2595" fmla="*/ 863645 w 1656655"/>
              <a:gd name="connsiteY2595" fmla="*/ 200548 h 1864576"/>
              <a:gd name="connsiteX2596" fmla="*/ 856662 w 1656655"/>
              <a:gd name="connsiteY2596" fmla="*/ 207565 h 1864576"/>
              <a:gd name="connsiteX2597" fmla="*/ 849674 w 1656655"/>
              <a:gd name="connsiteY2597" fmla="*/ 200548 h 1864576"/>
              <a:gd name="connsiteX2598" fmla="*/ 856662 w 1656655"/>
              <a:gd name="connsiteY2598" fmla="*/ 193532 h 1864576"/>
              <a:gd name="connsiteX2599" fmla="*/ 866752 w 1656655"/>
              <a:gd name="connsiteY2599" fmla="*/ 178720 h 1864576"/>
              <a:gd name="connsiteX2600" fmla="*/ 873741 w 1656655"/>
              <a:gd name="connsiteY2600" fmla="*/ 185736 h 1864576"/>
              <a:gd name="connsiteX2601" fmla="*/ 866752 w 1656655"/>
              <a:gd name="connsiteY2601" fmla="*/ 192753 h 1864576"/>
              <a:gd name="connsiteX2602" fmla="*/ 859764 w 1656655"/>
              <a:gd name="connsiteY2602" fmla="*/ 185736 h 1864576"/>
              <a:gd name="connsiteX2603" fmla="*/ 866752 w 1656655"/>
              <a:gd name="connsiteY2603" fmla="*/ 178720 h 1864576"/>
              <a:gd name="connsiteX2604" fmla="*/ 875678 w 1656655"/>
              <a:gd name="connsiteY2604" fmla="*/ 163128 h 1864576"/>
              <a:gd name="connsiteX2605" fmla="*/ 882666 w 1656655"/>
              <a:gd name="connsiteY2605" fmla="*/ 170145 h 1864576"/>
              <a:gd name="connsiteX2606" fmla="*/ 875678 w 1656655"/>
              <a:gd name="connsiteY2606" fmla="*/ 177161 h 1864576"/>
              <a:gd name="connsiteX2607" fmla="*/ 868695 w 1656655"/>
              <a:gd name="connsiteY2607" fmla="*/ 170145 h 1864576"/>
              <a:gd name="connsiteX2608" fmla="*/ 875678 w 1656655"/>
              <a:gd name="connsiteY2608" fmla="*/ 163128 h 1864576"/>
              <a:gd name="connsiteX2609" fmla="*/ 883635 w 1656655"/>
              <a:gd name="connsiteY2609" fmla="*/ 146757 h 1864576"/>
              <a:gd name="connsiteX2610" fmla="*/ 890623 w 1656655"/>
              <a:gd name="connsiteY2610" fmla="*/ 153773 h 1864576"/>
              <a:gd name="connsiteX2611" fmla="*/ 883635 w 1656655"/>
              <a:gd name="connsiteY2611" fmla="*/ 160790 h 1864576"/>
              <a:gd name="connsiteX2612" fmla="*/ 876647 w 1656655"/>
              <a:gd name="connsiteY2612" fmla="*/ 153773 h 1864576"/>
              <a:gd name="connsiteX2613" fmla="*/ 883635 w 1656655"/>
              <a:gd name="connsiteY2613" fmla="*/ 146757 h 1864576"/>
              <a:gd name="connsiteX2614" fmla="*/ 890428 w 1656655"/>
              <a:gd name="connsiteY2614" fmla="*/ 130191 h 1864576"/>
              <a:gd name="connsiteX2615" fmla="*/ 897416 w 1656655"/>
              <a:gd name="connsiteY2615" fmla="*/ 137207 h 1864576"/>
              <a:gd name="connsiteX2616" fmla="*/ 890428 w 1656655"/>
              <a:gd name="connsiteY2616" fmla="*/ 144224 h 1864576"/>
              <a:gd name="connsiteX2617" fmla="*/ 883439 w 1656655"/>
              <a:gd name="connsiteY2617" fmla="*/ 137207 h 1864576"/>
              <a:gd name="connsiteX2618" fmla="*/ 890428 w 1656655"/>
              <a:gd name="connsiteY2618" fmla="*/ 130191 h 1864576"/>
              <a:gd name="connsiteX2619" fmla="*/ 896637 w 1656655"/>
              <a:gd name="connsiteY2619" fmla="*/ 113235 h 1864576"/>
              <a:gd name="connsiteX2620" fmla="*/ 903626 w 1656655"/>
              <a:gd name="connsiteY2620" fmla="*/ 120251 h 1864576"/>
              <a:gd name="connsiteX2621" fmla="*/ 896637 w 1656655"/>
              <a:gd name="connsiteY2621" fmla="*/ 127268 h 1864576"/>
              <a:gd name="connsiteX2622" fmla="*/ 889649 w 1656655"/>
              <a:gd name="connsiteY2622" fmla="*/ 120251 h 1864576"/>
              <a:gd name="connsiteX2623" fmla="*/ 896637 w 1656655"/>
              <a:gd name="connsiteY2623" fmla="*/ 113235 h 1864576"/>
              <a:gd name="connsiteX2624" fmla="*/ 908671 w 1656655"/>
              <a:gd name="connsiteY2624" fmla="*/ 103880 h 1864576"/>
              <a:gd name="connsiteX2625" fmla="*/ 901487 w 1656655"/>
              <a:gd name="connsiteY2625" fmla="*/ 109922 h 1864576"/>
              <a:gd name="connsiteX2626" fmla="*/ 894308 w 1656655"/>
              <a:gd name="connsiteY2626" fmla="*/ 103685 h 1864576"/>
              <a:gd name="connsiteX2627" fmla="*/ 893339 w 1656655"/>
              <a:gd name="connsiteY2627" fmla="*/ 104465 h 1864576"/>
              <a:gd name="connsiteX2628" fmla="*/ 887907 w 1656655"/>
              <a:gd name="connsiteY2628" fmla="*/ 104660 h 1864576"/>
              <a:gd name="connsiteX2629" fmla="*/ 883635 w 1656655"/>
              <a:gd name="connsiteY2629" fmla="*/ 117913 h 1864576"/>
              <a:gd name="connsiteX2630" fmla="*/ 868499 w 1656655"/>
              <a:gd name="connsiteY2630" fmla="*/ 155528 h 1864576"/>
              <a:gd name="connsiteX2631" fmla="*/ 843660 w 1656655"/>
              <a:gd name="connsiteY2631" fmla="*/ 196650 h 1864576"/>
              <a:gd name="connsiteX2632" fmla="*/ 841717 w 1656655"/>
              <a:gd name="connsiteY2632" fmla="*/ 199184 h 1864576"/>
              <a:gd name="connsiteX2633" fmla="*/ 841717 w 1656655"/>
              <a:gd name="connsiteY2633" fmla="*/ 206005 h 1864576"/>
              <a:gd name="connsiteX2634" fmla="*/ 850838 w 1656655"/>
              <a:gd name="connsiteY2634" fmla="*/ 208345 h 1864576"/>
              <a:gd name="connsiteX2635" fmla="*/ 850838 w 1656655"/>
              <a:gd name="connsiteY2635" fmla="*/ 211853 h 1864576"/>
              <a:gd name="connsiteX2636" fmla="*/ 853946 w 1656655"/>
              <a:gd name="connsiteY2636" fmla="*/ 215361 h 1864576"/>
              <a:gd name="connsiteX2637" fmla="*/ 853554 w 1656655"/>
              <a:gd name="connsiteY2637" fmla="*/ 220818 h 1864576"/>
              <a:gd name="connsiteX2638" fmla="*/ 864037 w 1656655"/>
              <a:gd name="connsiteY2638" fmla="*/ 209319 h 1864576"/>
              <a:gd name="connsiteX2639" fmla="*/ 873158 w 1656655"/>
              <a:gd name="connsiteY2639" fmla="*/ 196456 h 1864576"/>
              <a:gd name="connsiteX2640" fmla="*/ 888876 w 1656655"/>
              <a:gd name="connsiteY2640" fmla="*/ 168196 h 1864576"/>
              <a:gd name="connsiteX2641" fmla="*/ 912165 w 1656655"/>
              <a:gd name="connsiteY2641" fmla="*/ 109142 h 1864576"/>
              <a:gd name="connsiteX2642" fmla="*/ 913325 w 1656655"/>
              <a:gd name="connsiteY2642" fmla="*/ 104855 h 1864576"/>
              <a:gd name="connsiteX2643" fmla="*/ 908671 w 1656655"/>
              <a:gd name="connsiteY2643" fmla="*/ 103880 h 1864576"/>
              <a:gd name="connsiteX2644" fmla="*/ 789321 w 1656655"/>
              <a:gd name="connsiteY2644" fmla="*/ 182618 h 1864576"/>
              <a:gd name="connsiteX2645" fmla="*/ 789321 w 1656655"/>
              <a:gd name="connsiteY2645" fmla="*/ 188660 h 1864576"/>
              <a:gd name="connsiteX2646" fmla="*/ 789321 w 1656655"/>
              <a:gd name="connsiteY2646" fmla="*/ 182618 h 1864576"/>
              <a:gd name="connsiteX2647" fmla="*/ 780395 w 1656655"/>
              <a:gd name="connsiteY2647" fmla="*/ 167026 h 1864576"/>
              <a:gd name="connsiteX2648" fmla="*/ 780395 w 1656655"/>
              <a:gd name="connsiteY2648" fmla="*/ 173068 h 1864576"/>
              <a:gd name="connsiteX2649" fmla="*/ 780395 w 1656655"/>
              <a:gd name="connsiteY2649" fmla="*/ 167026 h 1864576"/>
              <a:gd name="connsiteX2650" fmla="*/ 772439 w 1656655"/>
              <a:gd name="connsiteY2650" fmla="*/ 150850 h 1864576"/>
              <a:gd name="connsiteX2651" fmla="*/ 772439 w 1656655"/>
              <a:gd name="connsiteY2651" fmla="*/ 156892 h 1864576"/>
              <a:gd name="connsiteX2652" fmla="*/ 772439 w 1656655"/>
              <a:gd name="connsiteY2652" fmla="*/ 150850 h 1864576"/>
              <a:gd name="connsiteX2653" fmla="*/ 765646 w 1656655"/>
              <a:gd name="connsiteY2653" fmla="*/ 134284 h 1864576"/>
              <a:gd name="connsiteX2654" fmla="*/ 765646 w 1656655"/>
              <a:gd name="connsiteY2654" fmla="*/ 140326 h 1864576"/>
              <a:gd name="connsiteX2655" fmla="*/ 765646 w 1656655"/>
              <a:gd name="connsiteY2655" fmla="*/ 134284 h 1864576"/>
              <a:gd name="connsiteX2656" fmla="*/ 759436 w 1656655"/>
              <a:gd name="connsiteY2656" fmla="*/ 117133 h 1864576"/>
              <a:gd name="connsiteX2657" fmla="*/ 759436 w 1656655"/>
              <a:gd name="connsiteY2657" fmla="*/ 123175 h 1864576"/>
              <a:gd name="connsiteX2658" fmla="*/ 759436 w 1656655"/>
              <a:gd name="connsiteY2658" fmla="*/ 117133 h 1864576"/>
              <a:gd name="connsiteX2659" fmla="*/ 754587 w 1656655"/>
              <a:gd name="connsiteY2659" fmla="*/ 99787 h 1864576"/>
              <a:gd name="connsiteX2660" fmla="*/ 754587 w 1656655"/>
              <a:gd name="connsiteY2660" fmla="*/ 105829 h 1864576"/>
              <a:gd name="connsiteX2661" fmla="*/ 754587 w 1656655"/>
              <a:gd name="connsiteY2661" fmla="*/ 99787 h 1864576"/>
              <a:gd name="connsiteX2662" fmla="*/ 799412 w 1656655"/>
              <a:gd name="connsiteY2662" fmla="*/ 197625 h 1864576"/>
              <a:gd name="connsiteX2663" fmla="*/ 799412 w 1656655"/>
              <a:gd name="connsiteY2663" fmla="*/ 203472 h 1864576"/>
              <a:gd name="connsiteX2664" fmla="*/ 799412 w 1656655"/>
              <a:gd name="connsiteY2664" fmla="*/ 197625 h 1864576"/>
              <a:gd name="connsiteX2665" fmla="*/ 866752 w 1656655"/>
              <a:gd name="connsiteY2665" fmla="*/ 182618 h 1864576"/>
              <a:gd name="connsiteX2666" fmla="*/ 866752 w 1656655"/>
              <a:gd name="connsiteY2666" fmla="*/ 188660 h 1864576"/>
              <a:gd name="connsiteX2667" fmla="*/ 866752 w 1656655"/>
              <a:gd name="connsiteY2667" fmla="*/ 182618 h 1864576"/>
              <a:gd name="connsiteX2668" fmla="*/ 875678 w 1656655"/>
              <a:gd name="connsiteY2668" fmla="*/ 167026 h 1864576"/>
              <a:gd name="connsiteX2669" fmla="*/ 875678 w 1656655"/>
              <a:gd name="connsiteY2669" fmla="*/ 173068 h 1864576"/>
              <a:gd name="connsiteX2670" fmla="*/ 875678 w 1656655"/>
              <a:gd name="connsiteY2670" fmla="*/ 167026 h 1864576"/>
              <a:gd name="connsiteX2671" fmla="*/ 883635 w 1656655"/>
              <a:gd name="connsiteY2671" fmla="*/ 150850 h 1864576"/>
              <a:gd name="connsiteX2672" fmla="*/ 883635 w 1656655"/>
              <a:gd name="connsiteY2672" fmla="*/ 156892 h 1864576"/>
              <a:gd name="connsiteX2673" fmla="*/ 883635 w 1656655"/>
              <a:gd name="connsiteY2673" fmla="*/ 150850 h 1864576"/>
              <a:gd name="connsiteX2674" fmla="*/ 890428 w 1656655"/>
              <a:gd name="connsiteY2674" fmla="*/ 134284 h 1864576"/>
              <a:gd name="connsiteX2675" fmla="*/ 890428 w 1656655"/>
              <a:gd name="connsiteY2675" fmla="*/ 140326 h 1864576"/>
              <a:gd name="connsiteX2676" fmla="*/ 890428 w 1656655"/>
              <a:gd name="connsiteY2676" fmla="*/ 134284 h 1864576"/>
              <a:gd name="connsiteX2677" fmla="*/ 896637 w 1656655"/>
              <a:gd name="connsiteY2677" fmla="*/ 117133 h 1864576"/>
              <a:gd name="connsiteX2678" fmla="*/ 896637 w 1656655"/>
              <a:gd name="connsiteY2678" fmla="*/ 123175 h 1864576"/>
              <a:gd name="connsiteX2679" fmla="*/ 896637 w 1656655"/>
              <a:gd name="connsiteY2679" fmla="*/ 117133 h 1864576"/>
              <a:gd name="connsiteX2680" fmla="*/ 901487 w 1656655"/>
              <a:gd name="connsiteY2680" fmla="*/ 99787 h 1864576"/>
              <a:gd name="connsiteX2681" fmla="*/ 901487 w 1656655"/>
              <a:gd name="connsiteY2681" fmla="*/ 105829 h 1864576"/>
              <a:gd name="connsiteX2682" fmla="*/ 901487 w 1656655"/>
              <a:gd name="connsiteY2682" fmla="*/ 99787 h 1864576"/>
              <a:gd name="connsiteX2683" fmla="*/ 856662 w 1656655"/>
              <a:gd name="connsiteY2683" fmla="*/ 197625 h 1864576"/>
              <a:gd name="connsiteX2684" fmla="*/ 856662 w 1656655"/>
              <a:gd name="connsiteY2684" fmla="*/ 203472 h 1864576"/>
              <a:gd name="connsiteX2685" fmla="*/ 856662 w 1656655"/>
              <a:gd name="connsiteY2685" fmla="*/ 197625 h 1864576"/>
              <a:gd name="connsiteX2686" fmla="*/ 567510 w 1656655"/>
              <a:gd name="connsiteY2686" fmla="*/ 409673 h 1864576"/>
              <a:gd name="connsiteX2687" fmla="*/ 568479 w 1656655"/>
              <a:gd name="connsiteY2687" fmla="*/ 407919 h 1864576"/>
              <a:gd name="connsiteX2688" fmla="*/ 567124 w 1656655"/>
              <a:gd name="connsiteY2688" fmla="*/ 406554 h 1864576"/>
              <a:gd name="connsiteX2689" fmla="*/ 565377 w 1656655"/>
              <a:gd name="connsiteY2689" fmla="*/ 400123 h 1864576"/>
              <a:gd name="connsiteX2690" fmla="*/ 570226 w 1656655"/>
              <a:gd name="connsiteY2690" fmla="*/ 393691 h 1864576"/>
              <a:gd name="connsiteX2691" fmla="*/ 570030 w 1656655"/>
              <a:gd name="connsiteY2691" fmla="*/ 390768 h 1864576"/>
              <a:gd name="connsiteX2692" fmla="*/ 570613 w 1656655"/>
              <a:gd name="connsiteY2692" fmla="*/ 389598 h 1864576"/>
              <a:gd name="connsiteX2693" fmla="*/ 571391 w 1656655"/>
              <a:gd name="connsiteY2693" fmla="*/ 388624 h 1864576"/>
              <a:gd name="connsiteX2694" fmla="*/ 569257 w 1656655"/>
              <a:gd name="connsiteY2694" fmla="*/ 385895 h 1864576"/>
              <a:gd name="connsiteX2695" fmla="*/ 567510 w 1656655"/>
              <a:gd name="connsiteY2695" fmla="*/ 382387 h 1864576"/>
              <a:gd name="connsiteX2696" fmla="*/ 566541 w 1656655"/>
              <a:gd name="connsiteY2696" fmla="*/ 378294 h 1864576"/>
              <a:gd name="connsiteX2697" fmla="*/ 565959 w 1656655"/>
              <a:gd name="connsiteY2697" fmla="*/ 376930 h 1864576"/>
              <a:gd name="connsiteX2698" fmla="*/ 564985 w 1656655"/>
              <a:gd name="connsiteY2698" fmla="*/ 372642 h 1864576"/>
              <a:gd name="connsiteX2699" fmla="*/ 562073 w 1656655"/>
              <a:gd name="connsiteY2699" fmla="*/ 365626 h 1864576"/>
              <a:gd name="connsiteX2700" fmla="*/ 561104 w 1656655"/>
              <a:gd name="connsiteY2700" fmla="*/ 364067 h 1864576"/>
              <a:gd name="connsiteX2701" fmla="*/ 561300 w 1656655"/>
              <a:gd name="connsiteY2701" fmla="*/ 362313 h 1864576"/>
              <a:gd name="connsiteX2702" fmla="*/ 559553 w 1656655"/>
              <a:gd name="connsiteY2702" fmla="*/ 359974 h 1864576"/>
              <a:gd name="connsiteX2703" fmla="*/ 531802 w 1656655"/>
              <a:gd name="connsiteY2703" fmla="*/ 300725 h 1864576"/>
              <a:gd name="connsiteX2704" fmla="*/ 524040 w 1656655"/>
              <a:gd name="connsiteY2704" fmla="*/ 262526 h 1864576"/>
              <a:gd name="connsiteX2705" fmla="*/ 463298 w 1656655"/>
              <a:gd name="connsiteY2705" fmla="*/ 216141 h 1864576"/>
              <a:gd name="connsiteX2706" fmla="*/ 409543 w 1656655"/>
              <a:gd name="connsiteY2706" fmla="*/ 240308 h 1864576"/>
              <a:gd name="connsiteX2707" fmla="*/ 410902 w 1656655"/>
              <a:gd name="connsiteY2707" fmla="*/ 278312 h 1864576"/>
              <a:gd name="connsiteX2708" fmla="*/ 455148 w 1656655"/>
              <a:gd name="connsiteY2708" fmla="*/ 267398 h 1864576"/>
              <a:gd name="connsiteX2709" fmla="*/ 486586 w 1656655"/>
              <a:gd name="connsiteY2709" fmla="*/ 291760 h 1864576"/>
              <a:gd name="connsiteX2710" fmla="*/ 491632 w 1656655"/>
              <a:gd name="connsiteY2710" fmla="*/ 328791 h 1864576"/>
              <a:gd name="connsiteX2711" fmla="*/ 556059 w 1656655"/>
              <a:gd name="connsiteY2711" fmla="*/ 409673 h 1864576"/>
              <a:gd name="connsiteX2712" fmla="*/ 564403 w 1656655"/>
              <a:gd name="connsiteY2712" fmla="*/ 409283 h 1864576"/>
              <a:gd name="connsiteX2713" fmla="*/ 567510 w 1656655"/>
              <a:gd name="connsiteY2713" fmla="*/ 409673 h 1864576"/>
              <a:gd name="connsiteX2714" fmla="*/ 699666 w 1656655"/>
              <a:gd name="connsiteY2714" fmla="*/ 402461 h 1864576"/>
              <a:gd name="connsiteX2715" fmla="*/ 699666 w 1656655"/>
              <a:gd name="connsiteY2715" fmla="*/ 402461 h 1864576"/>
              <a:gd name="connsiteX2716" fmla="*/ 700831 w 1656655"/>
              <a:gd name="connsiteY2716" fmla="*/ 403826 h 1864576"/>
              <a:gd name="connsiteX2717" fmla="*/ 700439 w 1656655"/>
              <a:gd name="connsiteY2717" fmla="*/ 405775 h 1864576"/>
              <a:gd name="connsiteX2718" fmla="*/ 693652 w 1656655"/>
              <a:gd name="connsiteY2718" fmla="*/ 409478 h 1864576"/>
              <a:gd name="connsiteX2719" fmla="*/ 692291 w 1656655"/>
              <a:gd name="connsiteY2719" fmla="*/ 410842 h 1864576"/>
              <a:gd name="connsiteX2720" fmla="*/ 691323 w 1656655"/>
              <a:gd name="connsiteY2720" fmla="*/ 412596 h 1864576"/>
              <a:gd name="connsiteX2721" fmla="*/ 689766 w 1656655"/>
              <a:gd name="connsiteY2721" fmla="*/ 413766 h 1864576"/>
              <a:gd name="connsiteX2722" fmla="*/ 688602 w 1656655"/>
              <a:gd name="connsiteY2722" fmla="*/ 413961 h 1864576"/>
              <a:gd name="connsiteX2723" fmla="*/ 688215 w 1656655"/>
              <a:gd name="connsiteY2723" fmla="*/ 414156 h 1864576"/>
              <a:gd name="connsiteX2724" fmla="*/ 685303 w 1656655"/>
              <a:gd name="connsiteY2724" fmla="*/ 417079 h 1864576"/>
              <a:gd name="connsiteX2725" fmla="*/ 678125 w 1656655"/>
              <a:gd name="connsiteY2725" fmla="*/ 420587 h 1864576"/>
              <a:gd name="connsiteX2726" fmla="*/ 676764 w 1656655"/>
              <a:gd name="connsiteY2726" fmla="*/ 425070 h 1864576"/>
              <a:gd name="connsiteX2727" fmla="*/ 676378 w 1656655"/>
              <a:gd name="connsiteY2727" fmla="*/ 425460 h 1864576"/>
              <a:gd name="connsiteX2728" fmla="*/ 677738 w 1656655"/>
              <a:gd name="connsiteY2728" fmla="*/ 429552 h 1864576"/>
              <a:gd name="connsiteX2729" fmla="*/ 674048 w 1656655"/>
              <a:gd name="connsiteY2729" fmla="*/ 436763 h 1864576"/>
              <a:gd name="connsiteX2730" fmla="*/ 669972 w 1656655"/>
              <a:gd name="connsiteY2730" fmla="*/ 438128 h 1864576"/>
              <a:gd name="connsiteX2731" fmla="*/ 669199 w 1656655"/>
              <a:gd name="connsiteY2731" fmla="*/ 441636 h 1864576"/>
              <a:gd name="connsiteX2732" fmla="*/ 721208 w 1656655"/>
              <a:gd name="connsiteY2732" fmla="*/ 443780 h 1864576"/>
              <a:gd name="connsiteX2733" fmla="*/ 817073 w 1656655"/>
              <a:gd name="connsiteY2733" fmla="*/ 297997 h 1864576"/>
              <a:gd name="connsiteX2734" fmla="*/ 794949 w 1656655"/>
              <a:gd name="connsiteY2734" fmla="*/ 299556 h 1864576"/>
              <a:gd name="connsiteX2735" fmla="*/ 768749 w 1656655"/>
              <a:gd name="connsiteY2735" fmla="*/ 303259 h 1864576"/>
              <a:gd name="connsiteX2736" fmla="*/ 716162 w 1656655"/>
              <a:gd name="connsiteY2736" fmla="*/ 391352 h 1864576"/>
              <a:gd name="connsiteX2737" fmla="*/ 702769 w 1656655"/>
              <a:gd name="connsiteY2737" fmla="*/ 400512 h 1864576"/>
              <a:gd name="connsiteX2738" fmla="*/ 699666 w 1656655"/>
              <a:gd name="connsiteY2738" fmla="*/ 402461 h 1864576"/>
              <a:gd name="connsiteX2739" fmla="*/ 664344 w 1656655"/>
              <a:gd name="connsiteY2739" fmla="*/ 281236 h 1864576"/>
              <a:gd name="connsiteX2740" fmla="*/ 663958 w 1656655"/>
              <a:gd name="connsiteY2740" fmla="*/ 281041 h 1864576"/>
              <a:gd name="connsiteX2741" fmla="*/ 663571 w 1656655"/>
              <a:gd name="connsiteY2741" fmla="*/ 281041 h 1864576"/>
              <a:gd name="connsiteX2742" fmla="*/ 658717 w 1656655"/>
              <a:gd name="connsiteY2742" fmla="*/ 279677 h 1864576"/>
              <a:gd name="connsiteX2743" fmla="*/ 657748 w 1656655"/>
              <a:gd name="connsiteY2743" fmla="*/ 287472 h 1864576"/>
              <a:gd name="connsiteX2744" fmla="*/ 656387 w 1656655"/>
              <a:gd name="connsiteY2744" fmla="*/ 289032 h 1864576"/>
              <a:gd name="connsiteX2745" fmla="*/ 649791 w 1656655"/>
              <a:gd name="connsiteY2745" fmla="*/ 286498 h 1864576"/>
              <a:gd name="connsiteX2746" fmla="*/ 648044 w 1656655"/>
              <a:gd name="connsiteY2746" fmla="*/ 285329 h 1864576"/>
              <a:gd name="connsiteX2747" fmla="*/ 646492 w 1656655"/>
              <a:gd name="connsiteY2747" fmla="*/ 290786 h 1864576"/>
              <a:gd name="connsiteX2748" fmla="*/ 648822 w 1656655"/>
              <a:gd name="connsiteY2748" fmla="*/ 290591 h 1864576"/>
              <a:gd name="connsiteX2749" fmla="*/ 654836 w 1656655"/>
              <a:gd name="connsiteY2749" fmla="*/ 291760 h 1864576"/>
              <a:gd name="connsiteX2750" fmla="*/ 655228 w 1656655"/>
              <a:gd name="connsiteY2750" fmla="*/ 295268 h 1864576"/>
              <a:gd name="connsiteX2751" fmla="*/ 654645 w 1656655"/>
              <a:gd name="connsiteY2751" fmla="*/ 297022 h 1864576"/>
              <a:gd name="connsiteX2752" fmla="*/ 653867 w 1656655"/>
              <a:gd name="connsiteY2752" fmla="*/ 298581 h 1864576"/>
              <a:gd name="connsiteX2753" fmla="*/ 657361 w 1656655"/>
              <a:gd name="connsiteY2753" fmla="*/ 299556 h 1864576"/>
              <a:gd name="connsiteX2754" fmla="*/ 658134 w 1656655"/>
              <a:gd name="connsiteY2754" fmla="*/ 295268 h 1864576"/>
              <a:gd name="connsiteX2755" fmla="*/ 661046 w 1656655"/>
              <a:gd name="connsiteY2755" fmla="*/ 293514 h 1864576"/>
              <a:gd name="connsiteX2756" fmla="*/ 664736 w 1656655"/>
              <a:gd name="connsiteY2756" fmla="*/ 294878 h 1864576"/>
              <a:gd name="connsiteX2757" fmla="*/ 666287 w 1656655"/>
              <a:gd name="connsiteY2757" fmla="*/ 295853 h 1864576"/>
              <a:gd name="connsiteX2758" fmla="*/ 667065 w 1656655"/>
              <a:gd name="connsiteY2758" fmla="*/ 296438 h 1864576"/>
              <a:gd name="connsiteX2759" fmla="*/ 667838 w 1656655"/>
              <a:gd name="connsiteY2759" fmla="*/ 297022 h 1864576"/>
              <a:gd name="connsiteX2760" fmla="*/ 669389 w 1656655"/>
              <a:gd name="connsiteY2760" fmla="*/ 291565 h 1864576"/>
              <a:gd name="connsiteX2761" fmla="*/ 661628 w 1656655"/>
              <a:gd name="connsiteY2761" fmla="*/ 290591 h 1864576"/>
              <a:gd name="connsiteX2762" fmla="*/ 660077 w 1656655"/>
              <a:gd name="connsiteY2762" fmla="*/ 289226 h 1864576"/>
              <a:gd name="connsiteX2763" fmla="*/ 661437 w 1656655"/>
              <a:gd name="connsiteY2763" fmla="*/ 284549 h 1864576"/>
              <a:gd name="connsiteX2764" fmla="*/ 662597 w 1656655"/>
              <a:gd name="connsiteY2764" fmla="*/ 282600 h 1864576"/>
              <a:gd name="connsiteX2765" fmla="*/ 664344 w 1656655"/>
              <a:gd name="connsiteY2765" fmla="*/ 281236 h 1864576"/>
              <a:gd name="connsiteX2766" fmla="*/ 653285 w 1656655"/>
              <a:gd name="connsiteY2766" fmla="*/ 301895 h 1864576"/>
              <a:gd name="connsiteX2767" fmla="*/ 643581 w 1656655"/>
              <a:gd name="connsiteY2767" fmla="*/ 310081 h 1864576"/>
              <a:gd name="connsiteX2768" fmla="*/ 651734 w 1656655"/>
              <a:gd name="connsiteY2768" fmla="*/ 319826 h 1864576"/>
              <a:gd name="connsiteX2769" fmla="*/ 661437 w 1656655"/>
              <a:gd name="connsiteY2769" fmla="*/ 311640 h 1864576"/>
              <a:gd name="connsiteX2770" fmla="*/ 653285 w 1656655"/>
              <a:gd name="connsiteY2770" fmla="*/ 301895 h 1864576"/>
              <a:gd name="connsiteX2771" fmla="*/ 599338 w 1656655"/>
              <a:gd name="connsiteY2771" fmla="*/ 316902 h 1864576"/>
              <a:gd name="connsiteX2772" fmla="*/ 597782 w 1656655"/>
              <a:gd name="connsiteY2772" fmla="*/ 314758 h 1864576"/>
              <a:gd name="connsiteX2773" fmla="*/ 589242 w 1656655"/>
              <a:gd name="connsiteY2773" fmla="*/ 312420 h 1864576"/>
              <a:gd name="connsiteX2774" fmla="*/ 583033 w 1656655"/>
              <a:gd name="connsiteY2774" fmla="*/ 313589 h 1864576"/>
              <a:gd name="connsiteX2775" fmla="*/ 596035 w 1656655"/>
              <a:gd name="connsiteY2775" fmla="*/ 320800 h 1864576"/>
              <a:gd name="connsiteX2776" fmla="*/ 597978 w 1656655"/>
              <a:gd name="connsiteY2776" fmla="*/ 322359 h 1864576"/>
              <a:gd name="connsiteX2777" fmla="*/ 599725 w 1656655"/>
              <a:gd name="connsiteY2777" fmla="*/ 323918 h 1864576"/>
              <a:gd name="connsiteX2778" fmla="*/ 599338 w 1656655"/>
              <a:gd name="connsiteY2778" fmla="*/ 316902 h 1864576"/>
              <a:gd name="connsiteX2779" fmla="*/ 607682 w 1656655"/>
              <a:gd name="connsiteY2779" fmla="*/ 361728 h 1864576"/>
              <a:gd name="connsiteX2780" fmla="*/ 606708 w 1656655"/>
              <a:gd name="connsiteY2780" fmla="*/ 356661 h 1864576"/>
              <a:gd name="connsiteX2781" fmla="*/ 603219 w 1656655"/>
              <a:gd name="connsiteY2781" fmla="*/ 329375 h 1864576"/>
              <a:gd name="connsiteX2782" fmla="*/ 602827 w 1656655"/>
              <a:gd name="connsiteY2782" fmla="*/ 318266 h 1864576"/>
              <a:gd name="connsiteX2783" fmla="*/ 602440 w 1656655"/>
              <a:gd name="connsiteY2783" fmla="*/ 317877 h 1864576"/>
              <a:gd name="connsiteX2784" fmla="*/ 602636 w 1656655"/>
              <a:gd name="connsiteY2784" fmla="*/ 323723 h 1864576"/>
              <a:gd name="connsiteX2785" fmla="*/ 603023 w 1656655"/>
              <a:gd name="connsiteY2785" fmla="*/ 329570 h 1864576"/>
              <a:gd name="connsiteX2786" fmla="*/ 605739 w 1656655"/>
              <a:gd name="connsiteY2786" fmla="*/ 351594 h 1864576"/>
              <a:gd name="connsiteX2787" fmla="*/ 605934 w 1656655"/>
              <a:gd name="connsiteY2787" fmla="*/ 352958 h 1864576"/>
              <a:gd name="connsiteX2788" fmla="*/ 607682 w 1656655"/>
              <a:gd name="connsiteY2788" fmla="*/ 361728 h 1864576"/>
              <a:gd name="connsiteX2789" fmla="*/ 635433 w 1656655"/>
              <a:gd name="connsiteY2789" fmla="*/ 322164 h 1864576"/>
              <a:gd name="connsiteX2790" fmla="*/ 634655 w 1656655"/>
              <a:gd name="connsiteY2790" fmla="*/ 345357 h 1864576"/>
              <a:gd name="connsiteX2791" fmla="*/ 635820 w 1656655"/>
              <a:gd name="connsiteY2791" fmla="*/ 333858 h 1864576"/>
              <a:gd name="connsiteX2792" fmla="*/ 636984 w 1656655"/>
              <a:gd name="connsiteY2792" fmla="*/ 322359 h 1864576"/>
              <a:gd name="connsiteX2793" fmla="*/ 635433 w 1656655"/>
              <a:gd name="connsiteY2793" fmla="*/ 322164 h 1864576"/>
              <a:gd name="connsiteX2794" fmla="*/ 607682 w 1656655"/>
              <a:gd name="connsiteY2794" fmla="*/ 317682 h 1864576"/>
              <a:gd name="connsiteX2795" fmla="*/ 605934 w 1656655"/>
              <a:gd name="connsiteY2795" fmla="*/ 317292 h 1864576"/>
              <a:gd name="connsiteX2796" fmla="*/ 615829 w 1656655"/>
              <a:gd name="connsiteY2796" fmla="*/ 376540 h 1864576"/>
              <a:gd name="connsiteX2797" fmla="*/ 617386 w 1656655"/>
              <a:gd name="connsiteY2797" fmla="*/ 379659 h 1864576"/>
              <a:gd name="connsiteX2798" fmla="*/ 617576 w 1656655"/>
              <a:gd name="connsiteY2798" fmla="*/ 379464 h 1864576"/>
              <a:gd name="connsiteX2799" fmla="*/ 617576 w 1656655"/>
              <a:gd name="connsiteY2799" fmla="*/ 379269 h 1864576"/>
              <a:gd name="connsiteX2800" fmla="*/ 619906 w 1656655"/>
              <a:gd name="connsiteY2800" fmla="*/ 376930 h 1864576"/>
              <a:gd name="connsiteX2801" fmla="*/ 620292 w 1656655"/>
              <a:gd name="connsiteY2801" fmla="*/ 375761 h 1864576"/>
              <a:gd name="connsiteX2802" fmla="*/ 625147 w 1656655"/>
              <a:gd name="connsiteY2802" fmla="*/ 374981 h 1864576"/>
              <a:gd name="connsiteX2803" fmla="*/ 625337 w 1656655"/>
              <a:gd name="connsiteY2803" fmla="*/ 373617 h 1864576"/>
              <a:gd name="connsiteX2804" fmla="*/ 624760 w 1656655"/>
              <a:gd name="connsiteY2804" fmla="*/ 369719 h 1864576"/>
              <a:gd name="connsiteX2805" fmla="*/ 617576 w 1656655"/>
              <a:gd name="connsiteY2805" fmla="*/ 332689 h 1864576"/>
              <a:gd name="connsiteX2806" fmla="*/ 617190 w 1656655"/>
              <a:gd name="connsiteY2806" fmla="*/ 320995 h 1864576"/>
              <a:gd name="connsiteX2807" fmla="*/ 616994 w 1656655"/>
              <a:gd name="connsiteY2807" fmla="*/ 320215 h 1864576"/>
              <a:gd name="connsiteX2808" fmla="*/ 614860 w 1656655"/>
              <a:gd name="connsiteY2808" fmla="*/ 319436 h 1864576"/>
              <a:gd name="connsiteX2809" fmla="*/ 612918 w 1656655"/>
              <a:gd name="connsiteY2809" fmla="*/ 320800 h 1864576"/>
              <a:gd name="connsiteX2810" fmla="*/ 607682 w 1656655"/>
              <a:gd name="connsiteY2810" fmla="*/ 317682 h 1864576"/>
              <a:gd name="connsiteX2811" fmla="*/ 657552 w 1656655"/>
              <a:gd name="connsiteY2811" fmla="*/ 325867 h 1864576"/>
              <a:gd name="connsiteX2812" fmla="*/ 654063 w 1656655"/>
              <a:gd name="connsiteY2812" fmla="*/ 323529 h 1864576"/>
              <a:gd name="connsiteX2813" fmla="*/ 651734 w 1656655"/>
              <a:gd name="connsiteY2813" fmla="*/ 322944 h 1864576"/>
              <a:gd name="connsiteX2814" fmla="*/ 645328 w 1656655"/>
              <a:gd name="connsiteY2814" fmla="*/ 320800 h 1864576"/>
              <a:gd name="connsiteX2815" fmla="*/ 640087 w 1656655"/>
              <a:gd name="connsiteY2815" fmla="*/ 320800 h 1864576"/>
              <a:gd name="connsiteX2816" fmla="*/ 637757 w 1656655"/>
              <a:gd name="connsiteY2816" fmla="*/ 343993 h 1864576"/>
              <a:gd name="connsiteX2817" fmla="*/ 637371 w 1656655"/>
              <a:gd name="connsiteY2817" fmla="*/ 347891 h 1864576"/>
              <a:gd name="connsiteX2818" fmla="*/ 636984 w 1656655"/>
              <a:gd name="connsiteY2818" fmla="*/ 351788 h 1864576"/>
              <a:gd name="connsiteX2819" fmla="*/ 638535 w 1656655"/>
              <a:gd name="connsiteY2819" fmla="*/ 350619 h 1864576"/>
              <a:gd name="connsiteX2820" fmla="*/ 642998 w 1656655"/>
              <a:gd name="connsiteY2820" fmla="*/ 353543 h 1864576"/>
              <a:gd name="connsiteX2821" fmla="*/ 643967 w 1656655"/>
              <a:gd name="connsiteY2821" fmla="*/ 351788 h 1864576"/>
              <a:gd name="connsiteX2822" fmla="*/ 644745 w 1656655"/>
              <a:gd name="connsiteY2822" fmla="*/ 350034 h 1864576"/>
              <a:gd name="connsiteX2823" fmla="*/ 651924 w 1656655"/>
              <a:gd name="connsiteY2823" fmla="*/ 336197 h 1864576"/>
              <a:gd name="connsiteX2824" fmla="*/ 653671 w 1656655"/>
              <a:gd name="connsiteY2824" fmla="*/ 332689 h 1864576"/>
              <a:gd name="connsiteX2825" fmla="*/ 656387 w 1656655"/>
              <a:gd name="connsiteY2825" fmla="*/ 327426 h 1864576"/>
              <a:gd name="connsiteX2826" fmla="*/ 657552 w 1656655"/>
              <a:gd name="connsiteY2826" fmla="*/ 325867 h 1864576"/>
              <a:gd name="connsiteX2827" fmla="*/ 631357 w 1656655"/>
              <a:gd name="connsiteY2827" fmla="*/ 348865 h 1864576"/>
              <a:gd name="connsiteX2828" fmla="*/ 632130 w 1656655"/>
              <a:gd name="connsiteY2828" fmla="*/ 324113 h 1864576"/>
              <a:gd name="connsiteX2829" fmla="*/ 631161 w 1656655"/>
              <a:gd name="connsiteY2829" fmla="*/ 324893 h 1864576"/>
              <a:gd name="connsiteX2830" fmla="*/ 630579 w 1656655"/>
              <a:gd name="connsiteY2830" fmla="*/ 326062 h 1864576"/>
              <a:gd name="connsiteX2831" fmla="*/ 630774 w 1656655"/>
              <a:gd name="connsiteY2831" fmla="*/ 329375 h 1864576"/>
              <a:gd name="connsiteX2832" fmla="*/ 631357 w 1656655"/>
              <a:gd name="connsiteY2832" fmla="*/ 348865 h 1864576"/>
              <a:gd name="connsiteX2833" fmla="*/ 628058 w 1656655"/>
              <a:gd name="connsiteY2833" fmla="*/ 368939 h 1864576"/>
              <a:gd name="connsiteX2834" fmla="*/ 628249 w 1656655"/>
              <a:gd name="connsiteY2834" fmla="*/ 343408 h 1864576"/>
              <a:gd name="connsiteX2835" fmla="*/ 627863 w 1656655"/>
              <a:gd name="connsiteY2835" fmla="*/ 330740 h 1864576"/>
              <a:gd name="connsiteX2836" fmla="*/ 627667 w 1656655"/>
              <a:gd name="connsiteY2836" fmla="*/ 326062 h 1864576"/>
              <a:gd name="connsiteX2837" fmla="*/ 626311 w 1656655"/>
              <a:gd name="connsiteY2837" fmla="*/ 325672 h 1864576"/>
              <a:gd name="connsiteX2838" fmla="*/ 620684 w 1656655"/>
              <a:gd name="connsiteY2838" fmla="*/ 324893 h 1864576"/>
              <a:gd name="connsiteX2839" fmla="*/ 624951 w 1656655"/>
              <a:gd name="connsiteY2839" fmla="*/ 359000 h 1864576"/>
              <a:gd name="connsiteX2840" fmla="*/ 628058 w 1656655"/>
              <a:gd name="connsiteY2840" fmla="*/ 368939 h 1864576"/>
              <a:gd name="connsiteX2841" fmla="*/ 597591 w 1656655"/>
              <a:gd name="connsiteY2841" fmla="*/ 326842 h 1864576"/>
              <a:gd name="connsiteX2842" fmla="*/ 594288 w 1656655"/>
              <a:gd name="connsiteY2842" fmla="*/ 323723 h 1864576"/>
              <a:gd name="connsiteX2843" fmla="*/ 582259 w 1656655"/>
              <a:gd name="connsiteY2843" fmla="*/ 316902 h 1864576"/>
              <a:gd name="connsiteX2844" fmla="*/ 578765 w 1656655"/>
              <a:gd name="connsiteY2844" fmla="*/ 316123 h 1864576"/>
              <a:gd name="connsiteX2845" fmla="*/ 575467 w 1656655"/>
              <a:gd name="connsiteY2845" fmla="*/ 316902 h 1864576"/>
              <a:gd name="connsiteX2846" fmla="*/ 566345 w 1656655"/>
              <a:gd name="connsiteY2846" fmla="*/ 323723 h 1864576"/>
              <a:gd name="connsiteX2847" fmla="*/ 564794 w 1656655"/>
              <a:gd name="connsiteY2847" fmla="*/ 325478 h 1864576"/>
              <a:gd name="connsiteX2848" fmla="*/ 563820 w 1656655"/>
              <a:gd name="connsiteY2848" fmla="*/ 326647 h 1864576"/>
              <a:gd name="connsiteX2849" fmla="*/ 560914 w 1656655"/>
              <a:gd name="connsiteY2849" fmla="*/ 336392 h 1864576"/>
              <a:gd name="connsiteX2850" fmla="*/ 566541 w 1656655"/>
              <a:gd name="connsiteY2850" fmla="*/ 337171 h 1864576"/>
              <a:gd name="connsiteX2851" fmla="*/ 572942 w 1656655"/>
              <a:gd name="connsiteY2851" fmla="*/ 336781 h 1864576"/>
              <a:gd name="connsiteX2852" fmla="*/ 597591 w 1656655"/>
              <a:gd name="connsiteY2852" fmla="*/ 326842 h 1864576"/>
              <a:gd name="connsiteX2853" fmla="*/ 659495 w 1656655"/>
              <a:gd name="connsiteY2853" fmla="*/ 328986 h 1864576"/>
              <a:gd name="connsiteX2854" fmla="*/ 654254 w 1656655"/>
              <a:gd name="connsiteY2854" fmla="*/ 339120 h 1864576"/>
              <a:gd name="connsiteX2855" fmla="*/ 651734 w 1656655"/>
              <a:gd name="connsiteY2855" fmla="*/ 344188 h 1864576"/>
              <a:gd name="connsiteX2856" fmla="*/ 649208 w 1656655"/>
              <a:gd name="connsiteY2856" fmla="*/ 349255 h 1864576"/>
              <a:gd name="connsiteX2857" fmla="*/ 652120 w 1656655"/>
              <a:gd name="connsiteY2857" fmla="*/ 344382 h 1864576"/>
              <a:gd name="connsiteX2858" fmla="*/ 660273 w 1656655"/>
              <a:gd name="connsiteY2858" fmla="*/ 331130 h 1864576"/>
              <a:gd name="connsiteX2859" fmla="*/ 661046 w 1656655"/>
              <a:gd name="connsiteY2859" fmla="*/ 329960 h 1864576"/>
              <a:gd name="connsiteX2860" fmla="*/ 659495 w 1656655"/>
              <a:gd name="connsiteY2860" fmla="*/ 328986 h 1864576"/>
              <a:gd name="connsiteX2861" fmla="*/ 650177 w 1656655"/>
              <a:gd name="connsiteY2861" fmla="*/ 353737 h 1864576"/>
              <a:gd name="connsiteX2862" fmla="*/ 650177 w 1656655"/>
              <a:gd name="connsiteY2862" fmla="*/ 353737 h 1864576"/>
              <a:gd name="connsiteX2863" fmla="*/ 656970 w 1656655"/>
              <a:gd name="connsiteY2863" fmla="*/ 343603 h 1864576"/>
              <a:gd name="connsiteX2864" fmla="*/ 658717 w 1656655"/>
              <a:gd name="connsiteY2864" fmla="*/ 341069 h 1864576"/>
              <a:gd name="connsiteX2865" fmla="*/ 662211 w 1656655"/>
              <a:gd name="connsiteY2865" fmla="*/ 336002 h 1864576"/>
              <a:gd name="connsiteX2866" fmla="*/ 662989 w 1656655"/>
              <a:gd name="connsiteY2866" fmla="*/ 334638 h 1864576"/>
              <a:gd name="connsiteX2867" fmla="*/ 662406 w 1656655"/>
              <a:gd name="connsiteY2867" fmla="*/ 332884 h 1864576"/>
              <a:gd name="connsiteX2868" fmla="*/ 661628 w 1656655"/>
              <a:gd name="connsiteY2868" fmla="*/ 334248 h 1864576"/>
              <a:gd name="connsiteX2869" fmla="*/ 659299 w 1656655"/>
              <a:gd name="connsiteY2869" fmla="*/ 338146 h 1864576"/>
              <a:gd name="connsiteX2870" fmla="*/ 656196 w 1656655"/>
              <a:gd name="connsiteY2870" fmla="*/ 343408 h 1864576"/>
              <a:gd name="connsiteX2871" fmla="*/ 650177 w 1656655"/>
              <a:gd name="connsiteY2871" fmla="*/ 353737 h 1864576"/>
              <a:gd name="connsiteX2872" fmla="*/ 602440 w 1656655"/>
              <a:gd name="connsiteY2872" fmla="*/ 351788 h 1864576"/>
              <a:gd name="connsiteX2873" fmla="*/ 601662 w 1656655"/>
              <a:gd name="connsiteY2873" fmla="*/ 346526 h 1864576"/>
              <a:gd name="connsiteX2874" fmla="*/ 600889 w 1656655"/>
              <a:gd name="connsiteY2874" fmla="*/ 341069 h 1864576"/>
              <a:gd name="connsiteX2875" fmla="*/ 599915 w 1656655"/>
              <a:gd name="connsiteY2875" fmla="*/ 329960 h 1864576"/>
              <a:gd name="connsiteX2876" fmla="*/ 579930 w 1656655"/>
              <a:gd name="connsiteY2876" fmla="*/ 336392 h 1864576"/>
              <a:gd name="connsiteX2877" fmla="*/ 574689 w 1656655"/>
              <a:gd name="connsiteY2877" fmla="*/ 339900 h 1864576"/>
              <a:gd name="connsiteX2878" fmla="*/ 577601 w 1656655"/>
              <a:gd name="connsiteY2878" fmla="*/ 341459 h 1864576"/>
              <a:gd name="connsiteX2879" fmla="*/ 585362 w 1656655"/>
              <a:gd name="connsiteY2879" fmla="*/ 346721 h 1864576"/>
              <a:gd name="connsiteX2880" fmla="*/ 588856 w 1656655"/>
              <a:gd name="connsiteY2880" fmla="*/ 349840 h 1864576"/>
              <a:gd name="connsiteX2881" fmla="*/ 589438 w 1656655"/>
              <a:gd name="connsiteY2881" fmla="*/ 350424 h 1864576"/>
              <a:gd name="connsiteX2882" fmla="*/ 593128 w 1656655"/>
              <a:gd name="connsiteY2882" fmla="*/ 354517 h 1864576"/>
              <a:gd name="connsiteX2883" fmla="*/ 594097 w 1656655"/>
              <a:gd name="connsiteY2883" fmla="*/ 355686 h 1864576"/>
              <a:gd name="connsiteX2884" fmla="*/ 598364 w 1656655"/>
              <a:gd name="connsiteY2884" fmla="*/ 353737 h 1864576"/>
              <a:gd name="connsiteX2885" fmla="*/ 602440 w 1656655"/>
              <a:gd name="connsiteY2885" fmla="*/ 351788 h 1864576"/>
              <a:gd name="connsiteX2886" fmla="*/ 568288 w 1656655"/>
              <a:gd name="connsiteY2886" fmla="*/ 340679 h 1864576"/>
              <a:gd name="connsiteX2887" fmla="*/ 561104 w 1656655"/>
              <a:gd name="connsiteY2887" fmla="*/ 339315 h 1864576"/>
              <a:gd name="connsiteX2888" fmla="*/ 562269 w 1656655"/>
              <a:gd name="connsiteY2888" fmla="*/ 347891 h 1864576"/>
              <a:gd name="connsiteX2889" fmla="*/ 563630 w 1656655"/>
              <a:gd name="connsiteY2889" fmla="*/ 345747 h 1864576"/>
              <a:gd name="connsiteX2890" fmla="*/ 567124 w 1656655"/>
              <a:gd name="connsiteY2890" fmla="*/ 341654 h 1864576"/>
              <a:gd name="connsiteX2891" fmla="*/ 568288 w 1656655"/>
              <a:gd name="connsiteY2891" fmla="*/ 340679 h 1864576"/>
              <a:gd name="connsiteX2892" fmla="*/ 665318 w 1656655"/>
              <a:gd name="connsiteY2892" fmla="*/ 337366 h 1864576"/>
              <a:gd name="connsiteX2893" fmla="*/ 665122 w 1656655"/>
              <a:gd name="connsiteY2893" fmla="*/ 337756 h 1864576"/>
              <a:gd name="connsiteX2894" fmla="*/ 663762 w 1656655"/>
              <a:gd name="connsiteY2894" fmla="*/ 339705 h 1864576"/>
              <a:gd name="connsiteX2895" fmla="*/ 659108 w 1656655"/>
              <a:gd name="connsiteY2895" fmla="*/ 346331 h 1864576"/>
              <a:gd name="connsiteX2896" fmla="*/ 656001 w 1656655"/>
              <a:gd name="connsiteY2896" fmla="*/ 350814 h 1864576"/>
              <a:gd name="connsiteX2897" fmla="*/ 654449 w 1656655"/>
              <a:gd name="connsiteY2897" fmla="*/ 352958 h 1864576"/>
              <a:gd name="connsiteX2898" fmla="*/ 647075 w 1656655"/>
              <a:gd name="connsiteY2898" fmla="*/ 364067 h 1864576"/>
              <a:gd name="connsiteX2899" fmla="*/ 641447 w 1656655"/>
              <a:gd name="connsiteY2899" fmla="*/ 373227 h 1864576"/>
              <a:gd name="connsiteX2900" fmla="*/ 644745 w 1656655"/>
              <a:gd name="connsiteY2900" fmla="*/ 370693 h 1864576"/>
              <a:gd name="connsiteX2901" fmla="*/ 649018 w 1656655"/>
              <a:gd name="connsiteY2901" fmla="*/ 366990 h 1864576"/>
              <a:gd name="connsiteX2902" fmla="*/ 656779 w 1656655"/>
              <a:gd name="connsiteY2902" fmla="*/ 359194 h 1864576"/>
              <a:gd name="connsiteX2903" fmla="*/ 658717 w 1656655"/>
              <a:gd name="connsiteY2903" fmla="*/ 357051 h 1864576"/>
              <a:gd name="connsiteX2904" fmla="*/ 661824 w 1656655"/>
              <a:gd name="connsiteY2904" fmla="*/ 353348 h 1864576"/>
              <a:gd name="connsiteX2905" fmla="*/ 663179 w 1656655"/>
              <a:gd name="connsiteY2905" fmla="*/ 351788 h 1864576"/>
              <a:gd name="connsiteX2906" fmla="*/ 671528 w 1656655"/>
              <a:gd name="connsiteY2906" fmla="*/ 340485 h 1864576"/>
              <a:gd name="connsiteX2907" fmla="*/ 665318 w 1656655"/>
              <a:gd name="connsiteY2907" fmla="*/ 337366 h 1864576"/>
              <a:gd name="connsiteX2908" fmla="*/ 679093 w 1656655"/>
              <a:gd name="connsiteY2908" fmla="*/ 339120 h 1864576"/>
              <a:gd name="connsiteX2909" fmla="*/ 676573 w 1656655"/>
              <a:gd name="connsiteY2909" fmla="*/ 338536 h 1864576"/>
              <a:gd name="connsiteX2910" fmla="*/ 675599 w 1656655"/>
              <a:gd name="connsiteY2910" fmla="*/ 339900 h 1864576"/>
              <a:gd name="connsiteX2911" fmla="*/ 666674 w 1656655"/>
              <a:gd name="connsiteY2911" fmla="*/ 351983 h 1864576"/>
              <a:gd name="connsiteX2912" fmla="*/ 664540 w 1656655"/>
              <a:gd name="connsiteY2912" fmla="*/ 354517 h 1864576"/>
              <a:gd name="connsiteX2913" fmla="*/ 662406 w 1656655"/>
              <a:gd name="connsiteY2913" fmla="*/ 357051 h 1864576"/>
              <a:gd name="connsiteX2914" fmla="*/ 661437 w 1656655"/>
              <a:gd name="connsiteY2914" fmla="*/ 358220 h 1864576"/>
              <a:gd name="connsiteX2915" fmla="*/ 654645 w 1656655"/>
              <a:gd name="connsiteY2915" fmla="*/ 365431 h 1864576"/>
              <a:gd name="connsiteX2916" fmla="*/ 654063 w 1656655"/>
              <a:gd name="connsiteY2916" fmla="*/ 366016 h 1864576"/>
              <a:gd name="connsiteX2917" fmla="*/ 651734 w 1656655"/>
              <a:gd name="connsiteY2917" fmla="*/ 368355 h 1864576"/>
              <a:gd name="connsiteX2918" fmla="*/ 651151 w 1656655"/>
              <a:gd name="connsiteY2918" fmla="*/ 368939 h 1864576"/>
              <a:gd name="connsiteX2919" fmla="*/ 650569 w 1656655"/>
              <a:gd name="connsiteY2919" fmla="*/ 369524 h 1864576"/>
              <a:gd name="connsiteX2920" fmla="*/ 649404 w 1656655"/>
              <a:gd name="connsiteY2920" fmla="*/ 370693 h 1864576"/>
              <a:gd name="connsiteX2921" fmla="*/ 648822 w 1656655"/>
              <a:gd name="connsiteY2921" fmla="*/ 371278 h 1864576"/>
              <a:gd name="connsiteX2922" fmla="*/ 642225 w 1656655"/>
              <a:gd name="connsiteY2922" fmla="*/ 376345 h 1864576"/>
              <a:gd name="connsiteX2923" fmla="*/ 640865 w 1656655"/>
              <a:gd name="connsiteY2923" fmla="*/ 377320 h 1864576"/>
              <a:gd name="connsiteX2924" fmla="*/ 640283 w 1656655"/>
              <a:gd name="connsiteY2924" fmla="*/ 379853 h 1864576"/>
              <a:gd name="connsiteX2925" fmla="*/ 643777 w 1656655"/>
              <a:gd name="connsiteY2925" fmla="*/ 384141 h 1864576"/>
              <a:gd name="connsiteX2926" fmla="*/ 644359 w 1656655"/>
              <a:gd name="connsiteY2926" fmla="*/ 387844 h 1864576"/>
              <a:gd name="connsiteX2927" fmla="*/ 646106 w 1656655"/>
              <a:gd name="connsiteY2927" fmla="*/ 386870 h 1864576"/>
              <a:gd name="connsiteX2928" fmla="*/ 651151 w 1656655"/>
              <a:gd name="connsiteY2928" fmla="*/ 383362 h 1864576"/>
              <a:gd name="connsiteX2929" fmla="*/ 656583 w 1656655"/>
              <a:gd name="connsiteY2929" fmla="*/ 378879 h 1864576"/>
              <a:gd name="connsiteX2930" fmla="*/ 662989 w 1656655"/>
              <a:gd name="connsiteY2930" fmla="*/ 372837 h 1864576"/>
              <a:gd name="connsiteX2931" fmla="*/ 673662 w 1656655"/>
              <a:gd name="connsiteY2931" fmla="*/ 361143 h 1864576"/>
              <a:gd name="connsiteX2932" fmla="*/ 686860 w 1656655"/>
              <a:gd name="connsiteY2932" fmla="*/ 343603 h 1864576"/>
              <a:gd name="connsiteX2933" fmla="*/ 688019 w 1656655"/>
              <a:gd name="connsiteY2933" fmla="*/ 341849 h 1864576"/>
              <a:gd name="connsiteX2934" fmla="*/ 687246 w 1656655"/>
              <a:gd name="connsiteY2934" fmla="*/ 341654 h 1864576"/>
              <a:gd name="connsiteX2935" fmla="*/ 686468 w 1656655"/>
              <a:gd name="connsiteY2935" fmla="*/ 341264 h 1864576"/>
              <a:gd name="connsiteX2936" fmla="*/ 685695 w 1656655"/>
              <a:gd name="connsiteY2936" fmla="*/ 342044 h 1864576"/>
              <a:gd name="connsiteX2937" fmla="*/ 679093 w 1656655"/>
              <a:gd name="connsiteY2937" fmla="*/ 339120 h 1864576"/>
              <a:gd name="connsiteX2938" fmla="*/ 709370 w 1656655"/>
              <a:gd name="connsiteY2938" fmla="*/ 351594 h 1864576"/>
              <a:gd name="connsiteX2939" fmla="*/ 705098 w 1656655"/>
              <a:gd name="connsiteY2939" fmla="*/ 347306 h 1864576"/>
              <a:gd name="connsiteX2940" fmla="*/ 695786 w 1656655"/>
              <a:gd name="connsiteY2940" fmla="*/ 344382 h 1864576"/>
              <a:gd name="connsiteX2941" fmla="*/ 694229 w 1656655"/>
              <a:gd name="connsiteY2941" fmla="*/ 344967 h 1864576"/>
              <a:gd name="connsiteX2942" fmla="*/ 693260 w 1656655"/>
              <a:gd name="connsiteY2942" fmla="*/ 346136 h 1864576"/>
              <a:gd name="connsiteX2943" fmla="*/ 691513 w 1656655"/>
              <a:gd name="connsiteY2943" fmla="*/ 348670 h 1864576"/>
              <a:gd name="connsiteX2944" fmla="*/ 689766 w 1656655"/>
              <a:gd name="connsiteY2944" fmla="*/ 351204 h 1864576"/>
              <a:gd name="connsiteX2945" fmla="*/ 692096 w 1656655"/>
              <a:gd name="connsiteY2945" fmla="*/ 350814 h 1864576"/>
              <a:gd name="connsiteX2946" fmla="*/ 699666 w 1656655"/>
              <a:gd name="connsiteY2946" fmla="*/ 350229 h 1864576"/>
              <a:gd name="connsiteX2947" fmla="*/ 704711 w 1656655"/>
              <a:gd name="connsiteY2947" fmla="*/ 350619 h 1864576"/>
              <a:gd name="connsiteX2948" fmla="*/ 709370 w 1656655"/>
              <a:gd name="connsiteY2948" fmla="*/ 351594 h 1864576"/>
              <a:gd name="connsiteX2949" fmla="*/ 590799 w 1656655"/>
              <a:gd name="connsiteY2949" fmla="*/ 356856 h 1864576"/>
              <a:gd name="connsiteX2950" fmla="*/ 589825 w 1656655"/>
              <a:gd name="connsiteY2950" fmla="*/ 355686 h 1864576"/>
              <a:gd name="connsiteX2951" fmla="*/ 587887 w 1656655"/>
              <a:gd name="connsiteY2951" fmla="*/ 353348 h 1864576"/>
              <a:gd name="connsiteX2952" fmla="*/ 585171 w 1656655"/>
              <a:gd name="connsiteY2952" fmla="*/ 350619 h 1864576"/>
              <a:gd name="connsiteX2953" fmla="*/ 583424 w 1656655"/>
              <a:gd name="connsiteY2953" fmla="*/ 349060 h 1864576"/>
              <a:gd name="connsiteX2954" fmla="*/ 574498 w 1656655"/>
              <a:gd name="connsiteY2954" fmla="*/ 343018 h 1864576"/>
              <a:gd name="connsiteX2955" fmla="*/ 571587 w 1656655"/>
              <a:gd name="connsiteY2955" fmla="*/ 341654 h 1864576"/>
              <a:gd name="connsiteX2956" fmla="*/ 564212 w 1656655"/>
              <a:gd name="connsiteY2956" fmla="*/ 354712 h 1864576"/>
              <a:gd name="connsiteX2957" fmla="*/ 565181 w 1656655"/>
              <a:gd name="connsiteY2957" fmla="*/ 357830 h 1864576"/>
              <a:gd name="connsiteX2958" fmla="*/ 567706 w 1656655"/>
              <a:gd name="connsiteY2958" fmla="*/ 363677 h 1864576"/>
              <a:gd name="connsiteX2959" fmla="*/ 571195 w 1656655"/>
              <a:gd name="connsiteY2959" fmla="*/ 363677 h 1864576"/>
              <a:gd name="connsiteX2960" fmla="*/ 572555 w 1656655"/>
              <a:gd name="connsiteY2960" fmla="*/ 366990 h 1864576"/>
              <a:gd name="connsiteX2961" fmla="*/ 575271 w 1656655"/>
              <a:gd name="connsiteY2961" fmla="*/ 366601 h 1864576"/>
              <a:gd name="connsiteX2962" fmla="*/ 577018 w 1656655"/>
              <a:gd name="connsiteY2962" fmla="*/ 367770 h 1864576"/>
              <a:gd name="connsiteX2963" fmla="*/ 577214 w 1656655"/>
              <a:gd name="connsiteY2963" fmla="*/ 367575 h 1864576"/>
              <a:gd name="connsiteX2964" fmla="*/ 579734 w 1656655"/>
              <a:gd name="connsiteY2964" fmla="*/ 364262 h 1864576"/>
              <a:gd name="connsiteX2965" fmla="*/ 586722 w 1656655"/>
              <a:gd name="connsiteY2965" fmla="*/ 358805 h 1864576"/>
              <a:gd name="connsiteX2966" fmla="*/ 590799 w 1656655"/>
              <a:gd name="connsiteY2966" fmla="*/ 356856 h 1864576"/>
              <a:gd name="connsiteX2967" fmla="*/ 715188 w 1656655"/>
              <a:gd name="connsiteY2967" fmla="*/ 382387 h 1864576"/>
              <a:gd name="connsiteX2968" fmla="*/ 716549 w 1656655"/>
              <a:gd name="connsiteY2968" fmla="*/ 379853 h 1864576"/>
              <a:gd name="connsiteX2969" fmla="*/ 717518 w 1656655"/>
              <a:gd name="connsiteY2969" fmla="*/ 377125 h 1864576"/>
              <a:gd name="connsiteX2970" fmla="*/ 714220 w 1656655"/>
              <a:gd name="connsiteY2970" fmla="*/ 358805 h 1864576"/>
              <a:gd name="connsiteX2971" fmla="*/ 712668 w 1656655"/>
              <a:gd name="connsiteY2971" fmla="*/ 356466 h 1864576"/>
              <a:gd name="connsiteX2972" fmla="*/ 696754 w 1656655"/>
              <a:gd name="connsiteY2972" fmla="*/ 353543 h 1864576"/>
              <a:gd name="connsiteX2973" fmla="*/ 689962 w 1656655"/>
              <a:gd name="connsiteY2973" fmla="*/ 354517 h 1864576"/>
              <a:gd name="connsiteX2974" fmla="*/ 691905 w 1656655"/>
              <a:gd name="connsiteY2974" fmla="*/ 356271 h 1864576"/>
              <a:gd name="connsiteX2975" fmla="*/ 692487 w 1656655"/>
              <a:gd name="connsiteY2975" fmla="*/ 356856 h 1864576"/>
              <a:gd name="connsiteX2976" fmla="*/ 694425 w 1656655"/>
              <a:gd name="connsiteY2976" fmla="*/ 358805 h 1864576"/>
              <a:gd name="connsiteX2977" fmla="*/ 695007 w 1656655"/>
              <a:gd name="connsiteY2977" fmla="*/ 359389 h 1864576"/>
              <a:gd name="connsiteX2978" fmla="*/ 699280 w 1656655"/>
              <a:gd name="connsiteY2978" fmla="*/ 365041 h 1864576"/>
              <a:gd name="connsiteX2979" fmla="*/ 702769 w 1656655"/>
              <a:gd name="connsiteY2979" fmla="*/ 371473 h 1864576"/>
              <a:gd name="connsiteX2980" fmla="*/ 705294 w 1656655"/>
              <a:gd name="connsiteY2980" fmla="*/ 377710 h 1864576"/>
              <a:gd name="connsiteX2981" fmla="*/ 708205 w 1656655"/>
              <a:gd name="connsiteY2981" fmla="*/ 379269 h 1864576"/>
              <a:gd name="connsiteX2982" fmla="*/ 712859 w 1656655"/>
              <a:gd name="connsiteY2982" fmla="*/ 381023 h 1864576"/>
              <a:gd name="connsiteX2983" fmla="*/ 715188 w 1656655"/>
              <a:gd name="connsiteY2983" fmla="*/ 382387 h 1864576"/>
              <a:gd name="connsiteX2984" fmla="*/ 641643 w 1656655"/>
              <a:gd name="connsiteY2984" fmla="*/ 356661 h 1864576"/>
              <a:gd name="connsiteX2985" fmla="*/ 638731 w 1656655"/>
              <a:gd name="connsiteY2985" fmla="*/ 356856 h 1864576"/>
              <a:gd name="connsiteX2986" fmla="*/ 636788 w 1656655"/>
              <a:gd name="connsiteY2986" fmla="*/ 355102 h 1864576"/>
              <a:gd name="connsiteX2987" fmla="*/ 635237 w 1656655"/>
              <a:gd name="connsiteY2987" fmla="*/ 367965 h 1864576"/>
              <a:gd name="connsiteX2988" fmla="*/ 635041 w 1656655"/>
              <a:gd name="connsiteY2988" fmla="*/ 369719 h 1864576"/>
              <a:gd name="connsiteX2989" fmla="*/ 635624 w 1656655"/>
              <a:gd name="connsiteY2989" fmla="*/ 369134 h 1864576"/>
              <a:gd name="connsiteX2990" fmla="*/ 636015 w 1656655"/>
              <a:gd name="connsiteY2990" fmla="*/ 368355 h 1864576"/>
              <a:gd name="connsiteX2991" fmla="*/ 641643 w 1656655"/>
              <a:gd name="connsiteY2991" fmla="*/ 356661 h 1864576"/>
              <a:gd name="connsiteX2992" fmla="*/ 605156 w 1656655"/>
              <a:gd name="connsiteY2992" fmla="*/ 364067 h 1864576"/>
              <a:gd name="connsiteX2993" fmla="*/ 604574 w 1656655"/>
              <a:gd name="connsiteY2993" fmla="*/ 361728 h 1864576"/>
              <a:gd name="connsiteX2994" fmla="*/ 603023 w 1656655"/>
              <a:gd name="connsiteY2994" fmla="*/ 354907 h 1864576"/>
              <a:gd name="connsiteX2995" fmla="*/ 599142 w 1656655"/>
              <a:gd name="connsiteY2995" fmla="*/ 356466 h 1864576"/>
              <a:gd name="connsiteX2996" fmla="*/ 595452 w 1656655"/>
              <a:gd name="connsiteY2996" fmla="*/ 358025 h 1864576"/>
              <a:gd name="connsiteX2997" fmla="*/ 597009 w 1656655"/>
              <a:gd name="connsiteY2997" fmla="*/ 360754 h 1864576"/>
              <a:gd name="connsiteX2998" fmla="*/ 598560 w 1656655"/>
              <a:gd name="connsiteY2998" fmla="*/ 363677 h 1864576"/>
              <a:gd name="connsiteX2999" fmla="*/ 601858 w 1656655"/>
              <a:gd name="connsiteY2999" fmla="*/ 364652 h 1864576"/>
              <a:gd name="connsiteX3000" fmla="*/ 602440 w 1656655"/>
              <a:gd name="connsiteY3000" fmla="*/ 365431 h 1864576"/>
              <a:gd name="connsiteX3001" fmla="*/ 605156 w 1656655"/>
              <a:gd name="connsiteY3001" fmla="*/ 364067 h 1864576"/>
              <a:gd name="connsiteX3002" fmla="*/ 595844 w 1656655"/>
              <a:gd name="connsiteY3002" fmla="*/ 364846 h 1864576"/>
              <a:gd name="connsiteX3003" fmla="*/ 592736 w 1656655"/>
              <a:gd name="connsiteY3003" fmla="*/ 359389 h 1864576"/>
              <a:gd name="connsiteX3004" fmla="*/ 590799 w 1656655"/>
              <a:gd name="connsiteY3004" fmla="*/ 360364 h 1864576"/>
              <a:gd name="connsiteX3005" fmla="*/ 588856 w 1656655"/>
              <a:gd name="connsiteY3005" fmla="*/ 361533 h 1864576"/>
              <a:gd name="connsiteX3006" fmla="*/ 582064 w 1656655"/>
              <a:gd name="connsiteY3006" fmla="*/ 366795 h 1864576"/>
              <a:gd name="connsiteX3007" fmla="*/ 579543 w 1656655"/>
              <a:gd name="connsiteY3007" fmla="*/ 370304 h 1864576"/>
              <a:gd name="connsiteX3008" fmla="*/ 580317 w 1656655"/>
              <a:gd name="connsiteY3008" fmla="*/ 373032 h 1864576"/>
              <a:gd name="connsiteX3009" fmla="*/ 578961 w 1656655"/>
              <a:gd name="connsiteY3009" fmla="*/ 375371 h 1864576"/>
              <a:gd name="connsiteX3010" fmla="*/ 579348 w 1656655"/>
              <a:gd name="connsiteY3010" fmla="*/ 376345 h 1864576"/>
              <a:gd name="connsiteX3011" fmla="*/ 580317 w 1656655"/>
              <a:gd name="connsiteY3011" fmla="*/ 377710 h 1864576"/>
              <a:gd name="connsiteX3012" fmla="*/ 582064 w 1656655"/>
              <a:gd name="connsiteY3012" fmla="*/ 379464 h 1864576"/>
              <a:gd name="connsiteX3013" fmla="*/ 583228 w 1656655"/>
              <a:gd name="connsiteY3013" fmla="*/ 380243 h 1864576"/>
              <a:gd name="connsiteX3014" fmla="*/ 585753 w 1656655"/>
              <a:gd name="connsiteY3014" fmla="*/ 380828 h 1864576"/>
              <a:gd name="connsiteX3015" fmla="*/ 590216 w 1656655"/>
              <a:gd name="connsiteY3015" fmla="*/ 382192 h 1864576"/>
              <a:gd name="connsiteX3016" fmla="*/ 588274 w 1656655"/>
              <a:gd name="connsiteY3016" fmla="*/ 380828 h 1864576"/>
              <a:gd name="connsiteX3017" fmla="*/ 587495 w 1656655"/>
              <a:gd name="connsiteY3017" fmla="*/ 378294 h 1864576"/>
              <a:gd name="connsiteX3018" fmla="*/ 586336 w 1656655"/>
              <a:gd name="connsiteY3018" fmla="*/ 372642 h 1864576"/>
              <a:gd name="connsiteX3019" fmla="*/ 587887 w 1656655"/>
              <a:gd name="connsiteY3019" fmla="*/ 371473 h 1864576"/>
              <a:gd name="connsiteX3020" fmla="*/ 592546 w 1656655"/>
              <a:gd name="connsiteY3020" fmla="*/ 367965 h 1864576"/>
              <a:gd name="connsiteX3021" fmla="*/ 592932 w 1656655"/>
              <a:gd name="connsiteY3021" fmla="*/ 366795 h 1864576"/>
              <a:gd name="connsiteX3022" fmla="*/ 593705 w 1656655"/>
              <a:gd name="connsiteY3022" fmla="*/ 365821 h 1864576"/>
              <a:gd name="connsiteX3023" fmla="*/ 595844 w 1656655"/>
              <a:gd name="connsiteY3023" fmla="*/ 364846 h 1864576"/>
              <a:gd name="connsiteX3024" fmla="*/ 575271 w 1656655"/>
              <a:gd name="connsiteY3024" fmla="*/ 376735 h 1864576"/>
              <a:gd name="connsiteX3025" fmla="*/ 575076 w 1656655"/>
              <a:gd name="connsiteY3025" fmla="*/ 376540 h 1864576"/>
              <a:gd name="connsiteX3026" fmla="*/ 575076 w 1656655"/>
              <a:gd name="connsiteY3026" fmla="*/ 374201 h 1864576"/>
              <a:gd name="connsiteX3027" fmla="*/ 577214 w 1656655"/>
              <a:gd name="connsiteY3027" fmla="*/ 372447 h 1864576"/>
              <a:gd name="connsiteX3028" fmla="*/ 575271 w 1656655"/>
              <a:gd name="connsiteY3028" fmla="*/ 371668 h 1864576"/>
              <a:gd name="connsiteX3029" fmla="*/ 574302 w 1656655"/>
              <a:gd name="connsiteY3029" fmla="*/ 369914 h 1864576"/>
              <a:gd name="connsiteX3030" fmla="*/ 569257 w 1656655"/>
              <a:gd name="connsiteY3030" fmla="*/ 372642 h 1864576"/>
              <a:gd name="connsiteX3031" fmla="*/ 569061 w 1656655"/>
              <a:gd name="connsiteY3031" fmla="*/ 369719 h 1864576"/>
              <a:gd name="connsiteX3032" fmla="*/ 569448 w 1656655"/>
              <a:gd name="connsiteY3032" fmla="*/ 366406 h 1864576"/>
              <a:gd name="connsiteX3033" fmla="*/ 566732 w 1656655"/>
              <a:gd name="connsiteY3033" fmla="*/ 367965 h 1864576"/>
              <a:gd name="connsiteX3034" fmla="*/ 567510 w 1656655"/>
              <a:gd name="connsiteY3034" fmla="*/ 369914 h 1864576"/>
              <a:gd name="connsiteX3035" fmla="*/ 568092 w 1656655"/>
              <a:gd name="connsiteY3035" fmla="*/ 371863 h 1864576"/>
              <a:gd name="connsiteX3036" fmla="*/ 567897 w 1656655"/>
              <a:gd name="connsiteY3036" fmla="*/ 374786 h 1864576"/>
              <a:gd name="connsiteX3037" fmla="*/ 569448 w 1656655"/>
              <a:gd name="connsiteY3037" fmla="*/ 377125 h 1864576"/>
              <a:gd name="connsiteX3038" fmla="*/ 571004 w 1656655"/>
              <a:gd name="connsiteY3038" fmla="*/ 383167 h 1864576"/>
              <a:gd name="connsiteX3039" fmla="*/ 580317 w 1656655"/>
              <a:gd name="connsiteY3039" fmla="*/ 385700 h 1864576"/>
              <a:gd name="connsiteX3040" fmla="*/ 583424 w 1656655"/>
              <a:gd name="connsiteY3040" fmla="*/ 384141 h 1864576"/>
              <a:gd name="connsiteX3041" fmla="*/ 585362 w 1656655"/>
              <a:gd name="connsiteY3041" fmla="*/ 386090 h 1864576"/>
              <a:gd name="connsiteX3042" fmla="*/ 586140 w 1656655"/>
              <a:gd name="connsiteY3042" fmla="*/ 386480 h 1864576"/>
              <a:gd name="connsiteX3043" fmla="*/ 590407 w 1656655"/>
              <a:gd name="connsiteY3043" fmla="*/ 387259 h 1864576"/>
              <a:gd name="connsiteX3044" fmla="*/ 594097 w 1656655"/>
              <a:gd name="connsiteY3044" fmla="*/ 385700 h 1864576"/>
              <a:gd name="connsiteX3045" fmla="*/ 597009 w 1656655"/>
              <a:gd name="connsiteY3045" fmla="*/ 383751 h 1864576"/>
              <a:gd name="connsiteX3046" fmla="*/ 598173 w 1656655"/>
              <a:gd name="connsiteY3046" fmla="*/ 385116 h 1864576"/>
              <a:gd name="connsiteX3047" fmla="*/ 606708 w 1656655"/>
              <a:gd name="connsiteY3047" fmla="*/ 389208 h 1864576"/>
              <a:gd name="connsiteX3048" fmla="*/ 610397 w 1656655"/>
              <a:gd name="connsiteY3048" fmla="*/ 387844 h 1864576"/>
              <a:gd name="connsiteX3049" fmla="*/ 607099 w 1656655"/>
              <a:gd name="connsiteY3049" fmla="*/ 388039 h 1864576"/>
              <a:gd name="connsiteX3050" fmla="*/ 598756 w 1656655"/>
              <a:gd name="connsiteY3050" fmla="*/ 384141 h 1864576"/>
              <a:gd name="connsiteX3051" fmla="*/ 599338 w 1656655"/>
              <a:gd name="connsiteY3051" fmla="*/ 378489 h 1864576"/>
              <a:gd name="connsiteX3052" fmla="*/ 601276 w 1656655"/>
              <a:gd name="connsiteY3052" fmla="*/ 380633 h 1864576"/>
              <a:gd name="connsiteX3053" fmla="*/ 603605 w 1656655"/>
              <a:gd name="connsiteY3053" fmla="*/ 381802 h 1864576"/>
              <a:gd name="connsiteX3054" fmla="*/ 603801 w 1656655"/>
              <a:gd name="connsiteY3054" fmla="*/ 379269 h 1864576"/>
              <a:gd name="connsiteX3055" fmla="*/ 606708 w 1656655"/>
              <a:gd name="connsiteY3055" fmla="*/ 379074 h 1864576"/>
              <a:gd name="connsiteX3056" fmla="*/ 605934 w 1656655"/>
              <a:gd name="connsiteY3056" fmla="*/ 377904 h 1864576"/>
              <a:gd name="connsiteX3057" fmla="*/ 604574 w 1656655"/>
              <a:gd name="connsiteY3057" fmla="*/ 375566 h 1864576"/>
              <a:gd name="connsiteX3058" fmla="*/ 605548 w 1656655"/>
              <a:gd name="connsiteY3058" fmla="*/ 374396 h 1864576"/>
              <a:gd name="connsiteX3059" fmla="*/ 603219 w 1656655"/>
              <a:gd name="connsiteY3059" fmla="*/ 374591 h 1864576"/>
              <a:gd name="connsiteX3060" fmla="*/ 600889 w 1656655"/>
              <a:gd name="connsiteY3060" fmla="*/ 374201 h 1864576"/>
              <a:gd name="connsiteX3061" fmla="*/ 602636 w 1656655"/>
              <a:gd name="connsiteY3061" fmla="*/ 369914 h 1864576"/>
              <a:gd name="connsiteX3062" fmla="*/ 601080 w 1656655"/>
              <a:gd name="connsiteY3062" fmla="*/ 369914 h 1864576"/>
              <a:gd name="connsiteX3063" fmla="*/ 600111 w 1656655"/>
              <a:gd name="connsiteY3063" fmla="*/ 367575 h 1864576"/>
              <a:gd name="connsiteX3064" fmla="*/ 599338 w 1656655"/>
              <a:gd name="connsiteY3064" fmla="*/ 366601 h 1864576"/>
              <a:gd name="connsiteX3065" fmla="*/ 597978 w 1656655"/>
              <a:gd name="connsiteY3065" fmla="*/ 368744 h 1864576"/>
              <a:gd name="connsiteX3066" fmla="*/ 595844 w 1656655"/>
              <a:gd name="connsiteY3066" fmla="*/ 367965 h 1864576"/>
              <a:gd name="connsiteX3067" fmla="*/ 595844 w 1656655"/>
              <a:gd name="connsiteY3067" fmla="*/ 370498 h 1864576"/>
              <a:gd name="connsiteX3068" fmla="*/ 595066 w 1656655"/>
              <a:gd name="connsiteY3068" fmla="*/ 372642 h 1864576"/>
              <a:gd name="connsiteX3069" fmla="*/ 592932 w 1656655"/>
              <a:gd name="connsiteY3069" fmla="*/ 371863 h 1864576"/>
              <a:gd name="connsiteX3070" fmla="*/ 590799 w 1656655"/>
              <a:gd name="connsiteY3070" fmla="*/ 371278 h 1864576"/>
              <a:gd name="connsiteX3071" fmla="*/ 591381 w 1656655"/>
              <a:gd name="connsiteY3071" fmla="*/ 372642 h 1864576"/>
              <a:gd name="connsiteX3072" fmla="*/ 590799 w 1656655"/>
              <a:gd name="connsiteY3072" fmla="*/ 374007 h 1864576"/>
              <a:gd name="connsiteX3073" fmla="*/ 589242 w 1656655"/>
              <a:gd name="connsiteY3073" fmla="*/ 374201 h 1864576"/>
              <a:gd name="connsiteX3074" fmla="*/ 588274 w 1656655"/>
              <a:gd name="connsiteY3074" fmla="*/ 374981 h 1864576"/>
              <a:gd name="connsiteX3075" fmla="*/ 590799 w 1656655"/>
              <a:gd name="connsiteY3075" fmla="*/ 375956 h 1864576"/>
              <a:gd name="connsiteX3076" fmla="*/ 590407 w 1656655"/>
              <a:gd name="connsiteY3076" fmla="*/ 378489 h 1864576"/>
              <a:gd name="connsiteX3077" fmla="*/ 591963 w 1656655"/>
              <a:gd name="connsiteY3077" fmla="*/ 378879 h 1864576"/>
              <a:gd name="connsiteX3078" fmla="*/ 594483 w 1656655"/>
              <a:gd name="connsiteY3078" fmla="*/ 377320 h 1864576"/>
              <a:gd name="connsiteX3079" fmla="*/ 595844 w 1656655"/>
              <a:gd name="connsiteY3079" fmla="*/ 377904 h 1864576"/>
              <a:gd name="connsiteX3080" fmla="*/ 595648 w 1656655"/>
              <a:gd name="connsiteY3080" fmla="*/ 381023 h 1864576"/>
              <a:gd name="connsiteX3081" fmla="*/ 584975 w 1656655"/>
              <a:gd name="connsiteY3081" fmla="*/ 384141 h 1864576"/>
              <a:gd name="connsiteX3082" fmla="*/ 583615 w 1656655"/>
              <a:gd name="connsiteY3082" fmla="*/ 383556 h 1864576"/>
              <a:gd name="connsiteX3083" fmla="*/ 581868 w 1656655"/>
              <a:gd name="connsiteY3083" fmla="*/ 383556 h 1864576"/>
              <a:gd name="connsiteX3084" fmla="*/ 571391 w 1656655"/>
              <a:gd name="connsiteY3084" fmla="*/ 382192 h 1864576"/>
              <a:gd name="connsiteX3085" fmla="*/ 571195 w 1656655"/>
              <a:gd name="connsiteY3085" fmla="*/ 375176 h 1864576"/>
              <a:gd name="connsiteX3086" fmla="*/ 572555 w 1656655"/>
              <a:gd name="connsiteY3086" fmla="*/ 375761 h 1864576"/>
              <a:gd name="connsiteX3087" fmla="*/ 575271 w 1656655"/>
              <a:gd name="connsiteY3087" fmla="*/ 376735 h 1864576"/>
              <a:gd name="connsiteX3088" fmla="*/ 575271 w 1656655"/>
              <a:gd name="connsiteY3088" fmla="*/ 376735 h 1864576"/>
              <a:gd name="connsiteX3089" fmla="*/ 607682 w 1656655"/>
              <a:gd name="connsiteY3089" fmla="*/ 372058 h 1864576"/>
              <a:gd name="connsiteX3090" fmla="*/ 606903 w 1656655"/>
              <a:gd name="connsiteY3090" fmla="*/ 369524 h 1864576"/>
              <a:gd name="connsiteX3091" fmla="*/ 606130 w 1656655"/>
              <a:gd name="connsiteY3091" fmla="*/ 366990 h 1864576"/>
              <a:gd name="connsiteX3092" fmla="*/ 604770 w 1656655"/>
              <a:gd name="connsiteY3092" fmla="*/ 367770 h 1864576"/>
              <a:gd name="connsiteX3093" fmla="*/ 605739 w 1656655"/>
              <a:gd name="connsiteY3093" fmla="*/ 371083 h 1864576"/>
              <a:gd name="connsiteX3094" fmla="*/ 607682 w 1656655"/>
              <a:gd name="connsiteY3094" fmla="*/ 372058 h 1864576"/>
              <a:gd name="connsiteX3095" fmla="*/ 668616 w 1656655"/>
              <a:gd name="connsiteY3095" fmla="*/ 372058 h 1864576"/>
              <a:gd name="connsiteX3096" fmla="*/ 684139 w 1656655"/>
              <a:gd name="connsiteY3096" fmla="*/ 353737 h 1864576"/>
              <a:gd name="connsiteX3097" fmla="*/ 687437 w 1656655"/>
              <a:gd name="connsiteY3097" fmla="*/ 349060 h 1864576"/>
              <a:gd name="connsiteX3098" fmla="*/ 688411 w 1656655"/>
              <a:gd name="connsiteY3098" fmla="*/ 347696 h 1864576"/>
              <a:gd name="connsiteX3099" fmla="*/ 690740 w 1656655"/>
              <a:gd name="connsiteY3099" fmla="*/ 344188 h 1864576"/>
              <a:gd name="connsiteX3100" fmla="*/ 690544 w 1656655"/>
              <a:gd name="connsiteY3100" fmla="*/ 343993 h 1864576"/>
              <a:gd name="connsiteX3101" fmla="*/ 689380 w 1656655"/>
              <a:gd name="connsiteY3101" fmla="*/ 345747 h 1864576"/>
              <a:gd name="connsiteX3102" fmla="*/ 685695 w 1656655"/>
              <a:gd name="connsiteY3102" fmla="*/ 351009 h 1864576"/>
              <a:gd name="connsiteX3103" fmla="*/ 677738 w 1656655"/>
              <a:gd name="connsiteY3103" fmla="*/ 361338 h 1864576"/>
              <a:gd name="connsiteX3104" fmla="*/ 676378 w 1656655"/>
              <a:gd name="connsiteY3104" fmla="*/ 363092 h 1864576"/>
              <a:gd name="connsiteX3105" fmla="*/ 675599 w 1656655"/>
              <a:gd name="connsiteY3105" fmla="*/ 363872 h 1864576"/>
              <a:gd name="connsiteX3106" fmla="*/ 675022 w 1656655"/>
              <a:gd name="connsiteY3106" fmla="*/ 364652 h 1864576"/>
              <a:gd name="connsiteX3107" fmla="*/ 668421 w 1656655"/>
              <a:gd name="connsiteY3107" fmla="*/ 372058 h 1864576"/>
              <a:gd name="connsiteX3108" fmla="*/ 663762 w 1656655"/>
              <a:gd name="connsiteY3108" fmla="*/ 376930 h 1864576"/>
              <a:gd name="connsiteX3109" fmla="*/ 668616 w 1656655"/>
              <a:gd name="connsiteY3109" fmla="*/ 372058 h 1864576"/>
              <a:gd name="connsiteX3110" fmla="*/ 702186 w 1656655"/>
              <a:gd name="connsiteY3110" fmla="*/ 377904 h 1864576"/>
              <a:gd name="connsiteX3111" fmla="*/ 700831 w 1656655"/>
              <a:gd name="connsiteY3111" fmla="*/ 374591 h 1864576"/>
              <a:gd name="connsiteX3112" fmla="*/ 693652 w 1656655"/>
              <a:gd name="connsiteY3112" fmla="*/ 362703 h 1864576"/>
              <a:gd name="connsiteX3113" fmla="*/ 691513 w 1656655"/>
              <a:gd name="connsiteY3113" fmla="*/ 360169 h 1864576"/>
              <a:gd name="connsiteX3114" fmla="*/ 689766 w 1656655"/>
              <a:gd name="connsiteY3114" fmla="*/ 358415 h 1864576"/>
              <a:gd name="connsiteX3115" fmla="*/ 689184 w 1656655"/>
              <a:gd name="connsiteY3115" fmla="*/ 357830 h 1864576"/>
              <a:gd name="connsiteX3116" fmla="*/ 686468 w 1656655"/>
              <a:gd name="connsiteY3116" fmla="*/ 355881 h 1864576"/>
              <a:gd name="connsiteX3117" fmla="*/ 677929 w 1656655"/>
              <a:gd name="connsiteY3117" fmla="*/ 366601 h 1864576"/>
              <a:gd name="connsiteX3118" fmla="*/ 672497 w 1656655"/>
              <a:gd name="connsiteY3118" fmla="*/ 372642 h 1864576"/>
              <a:gd name="connsiteX3119" fmla="*/ 676378 w 1656655"/>
              <a:gd name="connsiteY3119" fmla="*/ 378489 h 1864576"/>
              <a:gd name="connsiteX3120" fmla="*/ 677542 w 1656655"/>
              <a:gd name="connsiteY3120" fmla="*/ 380438 h 1864576"/>
              <a:gd name="connsiteX3121" fmla="*/ 681619 w 1656655"/>
              <a:gd name="connsiteY3121" fmla="*/ 379269 h 1864576"/>
              <a:gd name="connsiteX3122" fmla="*/ 699084 w 1656655"/>
              <a:gd name="connsiteY3122" fmla="*/ 377515 h 1864576"/>
              <a:gd name="connsiteX3123" fmla="*/ 702186 w 1656655"/>
              <a:gd name="connsiteY3123" fmla="*/ 377904 h 1864576"/>
              <a:gd name="connsiteX3124" fmla="*/ 638731 w 1656655"/>
              <a:gd name="connsiteY3124" fmla="*/ 398369 h 1864576"/>
              <a:gd name="connsiteX3125" fmla="*/ 641834 w 1656655"/>
              <a:gd name="connsiteY3125" fmla="*/ 398563 h 1864576"/>
              <a:gd name="connsiteX3126" fmla="*/ 644550 w 1656655"/>
              <a:gd name="connsiteY3126" fmla="*/ 397979 h 1864576"/>
              <a:gd name="connsiteX3127" fmla="*/ 643777 w 1656655"/>
              <a:gd name="connsiteY3127" fmla="*/ 397394 h 1864576"/>
              <a:gd name="connsiteX3128" fmla="*/ 632712 w 1656655"/>
              <a:gd name="connsiteY3128" fmla="*/ 392132 h 1864576"/>
              <a:gd name="connsiteX3129" fmla="*/ 633490 w 1656655"/>
              <a:gd name="connsiteY3129" fmla="*/ 386480 h 1864576"/>
              <a:gd name="connsiteX3130" fmla="*/ 635041 w 1656655"/>
              <a:gd name="connsiteY3130" fmla="*/ 386675 h 1864576"/>
              <a:gd name="connsiteX3131" fmla="*/ 635820 w 1656655"/>
              <a:gd name="connsiteY3131" fmla="*/ 387844 h 1864576"/>
              <a:gd name="connsiteX3132" fmla="*/ 637567 w 1656655"/>
              <a:gd name="connsiteY3132" fmla="*/ 389988 h 1864576"/>
              <a:gd name="connsiteX3133" fmla="*/ 637180 w 1656655"/>
              <a:gd name="connsiteY3133" fmla="*/ 388429 h 1864576"/>
              <a:gd name="connsiteX3134" fmla="*/ 638149 w 1656655"/>
              <a:gd name="connsiteY3134" fmla="*/ 387454 h 1864576"/>
              <a:gd name="connsiteX3135" fmla="*/ 641447 w 1656655"/>
              <a:gd name="connsiteY3135" fmla="*/ 387259 h 1864576"/>
              <a:gd name="connsiteX3136" fmla="*/ 640283 w 1656655"/>
              <a:gd name="connsiteY3136" fmla="*/ 385311 h 1864576"/>
              <a:gd name="connsiteX3137" fmla="*/ 640669 w 1656655"/>
              <a:gd name="connsiteY3137" fmla="*/ 383167 h 1864576"/>
              <a:gd name="connsiteX3138" fmla="*/ 636788 w 1656655"/>
              <a:gd name="connsiteY3138" fmla="*/ 383167 h 1864576"/>
              <a:gd name="connsiteX3139" fmla="*/ 635041 w 1656655"/>
              <a:gd name="connsiteY3139" fmla="*/ 383556 h 1864576"/>
              <a:gd name="connsiteX3140" fmla="*/ 633877 w 1656655"/>
              <a:gd name="connsiteY3140" fmla="*/ 382387 h 1864576"/>
              <a:gd name="connsiteX3141" fmla="*/ 635624 w 1656655"/>
              <a:gd name="connsiteY3141" fmla="*/ 379853 h 1864576"/>
              <a:gd name="connsiteX3142" fmla="*/ 637757 w 1656655"/>
              <a:gd name="connsiteY3142" fmla="*/ 377515 h 1864576"/>
              <a:gd name="connsiteX3143" fmla="*/ 636015 w 1656655"/>
              <a:gd name="connsiteY3143" fmla="*/ 377125 h 1864576"/>
              <a:gd name="connsiteX3144" fmla="*/ 635237 w 1656655"/>
              <a:gd name="connsiteY3144" fmla="*/ 373617 h 1864576"/>
              <a:gd name="connsiteX3145" fmla="*/ 632521 w 1656655"/>
              <a:gd name="connsiteY3145" fmla="*/ 373227 h 1864576"/>
              <a:gd name="connsiteX3146" fmla="*/ 631743 w 1656655"/>
              <a:gd name="connsiteY3146" fmla="*/ 374591 h 1864576"/>
              <a:gd name="connsiteX3147" fmla="*/ 630192 w 1656655"/>
              <a:gd name="connsiteY3147" fmla="*/ 375371 h 1864576"/>
              <a:gd name="connsiteX3148" fmla="*/ 628641 w 1656655"/>
              <a:gd name="connsiteY3148" fmla="*/ 374786 h 1864576"/>
              <a:gd name="connsiteX3149" fmla="*/ 629805 w 1656655"/>
              <a:gd name="connsiteY3149" fmla="*/ 380243 h 1864576"/>
              <a:gd name="connsiteX3150" fmla="*/ 628641 w 1656655"/>
              <a:gd name="connsiteY3150" fmla="*/ 381413 h 1864576"/>
              <a:gd name="connsiteX3151" fmla="*/ 623204 w 1656655"/>
              <a:gd name="connsiteY3151" fmla="*/ 377904 h 1864576"/>
              <a:gd name="connsiteX3152" fmla="*/ 620488 w 1656655"/>
              <a:gd name="connsiteY3152" fmla="*/ 380828 h 1864576"/>
              <a:gd name="connsiteX3153" fmla="*/ 623013 w 1656655"/>
              <a:gd name="connsiteY3153" fmla="*/ 382777 h 1864576"/>
              <a:gd name="connsiteX3154" fmla="*/ 623013 w 1656655"/>
              <a:gd name="connsiteY3154" fmla="*/ 385116 h 1864576"/>
              <a:gd name="connsiteX3155" fmla="*/ 622431 w 1656655"/>
              <a:gd name="connsiteY3155" fmla="*/ 385505 h 1864576"/>
              <a:gd name="connsiteX3156" fmla="*/ 624178 w 1656655"/>
              <a:gd name="connsiteY3156" fmla="*/ 385116 h 1864576"/>
              <a:gd name="connsiteX3157" fmla="*/ 625337 w 1656655"/>
              <a:gd name="connsiteY3157" fmla="*/ 384336 h 1864576"/>
              <a:gd name="connsiteX3158" fmla="*/ 626502 w 1656655"/>
              <a:gd name="connsiteY3158" fmla="*/ 388429 h 1864576"/>
              <a:gd name="connsiteX3159" fmla="*/ 614474 w 1656655"/>
              <a:gd name="connsiteY3159" fmla="*/ 389403 h 1864576"/>
              <a:gd name="connsiteX3160" fmla="*/ 611758 w 1656655"/>
              <a:gd name="connsiteY3160" fmla="*/ 388234 h 1864576"/>
              <a:gd name="connsiteX3161" fmla="*/ 615443 w 1656655"/>
              <a:gd name="connsiteY3161" fmla="*/ 391352 h 1864576"/>
              <a:gd name="connsiteX3162" fmla="*/ 627667 w 1656655"/>
              <a:gd name="connsiteY3162" fmla="*/ 389403 h 1864576"/>
              <a:gd name="connsiteX3163" fmla="*/ 629414 w 1656655"/>
              <a:gd name="connsiteY3163" fmla="*/ 387844 h 1864576"/>
              <a:gd name="connsiteX3164" fmla="*/ 630965 w 1656655"/>
              <a:gd name="connsiteY3164" fmla="*/ 389598 h 1864576"/>
              <a:gd name="connsiteX3165" fmla="*/ 631161 w 1656655"/>
              <a:gd name="connsiteY3165" fmla="*/ 392717 h 1864576"/>
              <a:gd name="connsiteX3166" fmla="*/ 638731 w 1656655"/>
              <a:gd name="connsiteY3166" fmla="*/ 398369 h 1864576"/>
              <a:gd name="connsiteX3167" fmla="*/ 609429 w 1656655"/>
              <a:gd name="connsiteY3167" fmla="*/ 376930 h 1864576"/>
              <a:gd name="connsiteX3168" fmla="*/ 608455 w 1656655"/>
              <a:gd name="connsiteY3168" fmla="*/ 374786 h 1864576"/>
              <a:gd name="connsiteX3169" fmla="*/ 608264 w 1656655"/>
              <a:gd name="connsiteY3169" fmla="*/ 375566 h 1864576"/>
              <a:gd name="connsiteX3170" fmla="*/ 609429 w 1656655"/>
              <a:gd name="connsiteY3170" fmla="*/ 376930 h 1864576"/>
              <a:gd name="connsiteX3171" fmla="*/ 609429 w 1656655"/>
              <a:gd name="connsiteY3171" fmla="*/ 376930 h 1864576"/>
              <a:gd name="connsiteX3172" fmla="*/ 609429 w 1656655"/>
              <a:gd name="connsiteY3172" fmla="*/ 380633 h 1864576"/>
              <a:gd name="connsiteX3173" fmla="*/ 606708 w 1656655"/>
              <a:gd name="connsiteY3173" fmla="*/ 382387 h 1864576"/>
              <a:gd name="connsiteX3174" fmla="*/ 604966 w 1656655"/>
              <a:gd name="connsiteY3174" fmla="*/ 384726 h 1864576"/>
              <a:gd name="connsiteX3175" fmla="*/ 605156 w 1656655"/>
              <a:gd name="connsiteY3175" fmla="*/ 384726 h 1864576"/>
              <a:gd name="connsiteX3176" fmla="*/ 607682 w 1656655"/>
              <a:gd name="connsiteY3176" fmla="*/ 384726 h 1864576"/>
              <a:gd name="connsiteX3177" fmla="*/ 609815 w 1656655"/>
              <a:gd name="connsiteY3177" fmla="*/ 384141 h 1864576"/>
              <a:gd name="connsiteX3178" fmla="*/ 611758 w 1656655"/>
              <a:gd name="connsiteY3178" fmla="*/ 384921 h 1864576"/>
              <a:gd name="connsiteX3179" fmla="*/ 613892 w 1656655"/>
              <a:gd name="connsiteY3179" fmla="*/ 385116 h 1864576"/>
              <a:gd name="connsiteX3180" fmla="*/ 612727 w 1656655"/>
              <a:gd name="connsiteY3180" fmla="*/ 383167 h 1864576"/>
              <a:gd name="connsiteX3181" fmla="*/ 610593 w 1656655"/>
              <a:gd name="connsiteY3181" fmla="*/ 379074 h 1864576"/>
              <a:gd name="connsiteX3182" fmla="*/ 609429 w 1656655"/>
              <a:gd name="connsiteY3182" fmla="*/ 376930 h 1864576"/>
              <a:gd name="connsiteX3183" fmla="*/ 578183 w 1656655"/>
              <a:gd name="connsiteY3183" fmla="*/ 380243 h 1864576"/>
              <a:gd name="connsiteX3184" fmla="*/ 577018 w 1656655"/>
              <a:gd name="connsiteY3184" fmla="*/ 379659 h 1864576"/>
              <a:gd name="connsiteX3185" fmla="*/ 573524 w 1656655"/>
              <a:gd name="connsiteY3185" fmla="*/ 379659 h 1864576"/>
              <a:gd name="connsiteX3186" fmla="*/ 579543 w 1656655"/>
              <a:gd name="connsiteY3186" fmla="*/ 381413 h 1864576"/>
              <a:gd name="connsiteX3187" fmla="*/ 578183 w 1656655"/>
              <a:gd name="connsiteY3187" fmla="*/ 380243 h 1864576"/>
              <a:gd name="connsiteX3188" fmla="*/ 674631 w 1656655"/>
              <a:gd name="connsiteY3188" fmla="*/ 381802 h 1864576"/>
              <a:gd name="connsiteX3189" fmla="*/ 670168 w 1656655"/>
              <a:gd name="connsiteY3189" fmla="*/ 374981 h 1864576"/>
              <a:gd name="connsiteX3190" fmla="*/ 666869 w 1656655"/>
              <a:gd name="connsiteY3190" fmla="*/ 378294 h 1864576"/>
              <a:gd name="connsiteX3191" fmla="*/ 663375 w 1656655"/>
              <a:gd name="connsiteY3191" fmla="*/ 381413 h 1864576"/>
              <a:gd name="connsiteX3192" fmla="*/ 664736 w 1656655"/>
              <a:gd name="connsiteY3192" fmla="*/ 383946 h 1864576"/>
              <a:gd name="connsiteX3193" fmla="*/ 668616 w 1656655"/>
              <a:gd name="connsiteY3193" fmla="*/ 384336 h 1864576"/>
              <a:gd name="connsiteX3194" fmla="*/ 668807 w 1656655"/>
              <a:gd name="connsiteY3194" fmla="*/ 384531 h 1864576"/>
              <a:gd name="connsiteX3195" fmla="*/ 669003 w 1656655"/>
              <a:gd name="connsiteY3195" fmla="*/ 384726 h 1864576"/>
              <a:gd name="connsiteX3196" fmla="*/ 671719 w 1656655"/>
              <a:gd name="connsiteY3196" fmla="*/ 383167 h 1864576"/>
              <a:gd name="connsiteX3197" fmla="*/ 674631 w 1656655"/>
              <a:gd name="connsiteY3197" fmla="*/ 381802 h 1864576"/>
              <a:gd name="connsiteX3198" fmla="*/ 713441 w 1656655"/>
              <a:gd name="connsiteY3198" fmla="*/ 384921 h 1864576"/>
              <a:gd name="connsiteX3199" fmla="*/ 706845 w 1656655"/>
              <a:gd name="connsiteY3199" fmla="*/ 381997 h 1864576"/>
              <a:gd name="connsiteX3200" fmla="*/ 707623 w 1656655"/>
              <a:gd name="connsiteY3200" fmla="*/ 386480 h 1864576"/>
              <a:gd name="connsiteX3201" fmla="*/ 707814 w 1656655"/>
              <a:gd name="connsiteY3201" fmla="*/ 391352 h 1864576"/>
              <a:gd name="connsiteX3202" fmla="*/ 708205 w 1656655"/>
              <a:gd name="connsiteY3202" fmla="*/ 390962 h 1864576"/>
              <a:gd name="connsiteX3203" fmla="*/ 709370 w 1656655"/>
              <a:gd name="connsiteY3203" fmla="*/ 389793 h 1864576"/>
              <a:gd name="connsiteX3204" fmla="*/ 710726 w 1656655"/>
              <a:gd name="connsiteY3204" fmla="*/ 388234 h 1864576"/>
              <a:gd name="connsiteX3205" fmla="*/ 711504 w 1656655"/>
              <a:gd name="connsiteY3205" fmla="*/ 387454 h 1864576"/>
              <a:gd name="connsiteX3206" fmla="*/ 712086 w 1656655"/>
              <a:gd name="connsiteY3206" fmla="*/ 386675 h 1864576"/>
              <a:gd name="connsiteX3207" fmla="*/ 713441 w 1656655"/>
              <a:gd name="connsiteY3207" fmla="*/ 384921 h 1864576"/>
              <a:gd name="connsiteX3208" fmla="*/ 694621 w 1656655"/>
              <a:gd name="connsiteY3208" fmla="*/ 401877 h 1864576"/>
              <a:gd name="connsiteX3209" fmla="*/ 699084 w 1656655"/>
              <a:gd name="connsiteY3209" fmla="*/ 398953 h 1864576"/>
              <a:gd name="connsiteX3210" fmla="*/ 703160 w 1656655"/>
              <a:gd name="connsiteY3210" fmla="*/ 395640 h 1864576"/>
              <a:gd name="connsiteX3211" fmla="*/ 703742 w 1656655"/>
              <a:gd name="connsiteY3211" fmla="*/ 382972 h 1864576"/>
              <a:gd name="connsiteX3212" fmla="*/ 702578 w 1656655"/>
              <a:gd name="connsiteY3212" fmla="*/ 381218 h 1864576"/>
              <a:gd name="connsiteX3213" fmla="*/ 684917 w 1656655"/>
              <a:gd name="connsiteY3213" fmla="*/ 381802 h 1864576"/>
              <a:gd name="connsiteX3214" fmla="*/ 679093 w 1656655"/>
              <a:gd name="connsiteY3214" fmla="*/ 383362 h 1864576"/>
              <a:gd name="connsiteX3215" fmla="*/ 684530 w 1656655"/>
              <a:gd name="connsiteY3215" fmla="*/ 400317 h 1864576"/>
              <a:gd name="connsiteX3216" fmla="*/ 687050 w 1656655"/>
              <a:gd name="connsiteY3216" fmla="*/ 400512 h 1864576"/>
              <a:gd name="connsiteX3217" fmla="*/ 688602 w 1656655"/>
              <a:gd name="connsiteY3217" fmla="*/ 402072 h 1864576"/>
              <a:gd name="connsiteX3218" fmla="*/ 688797 w 1656655"/>
              <a:gd name="connsiteY3218" fmla="*/ 401877 h 1864576"/>
              <a:gd name="connsiteX3219" fmla="*/ 688993 w 1656655"/>
              <a:gd name="connsiteY3219" fmla="*/ 401682 h 1864576"/>
              <a:gd name="connsiteX3220" fmla="*/ 689184 w 1656655"/>
              <a:gd name="connsiteY3220" fmla="*/ 401292 h 1864576"/>
              <a:gd name="connsiteX3221" fmla="*/ 689766 w 1656655"/>
              <a:gd name="connsiteY3221" fmla="*/ 400707 h 1864576"/>
              <a:gd name="connsiteX3222" fmla="*/ 694621 w 1656655"/>
              <a:gd name="connsiteY3222" fmla="*/ 401877 h 1864576"/>
              <a:gd name="connsiteX3223" fmla="*/ 661628 w 1656655"/>
              <a:gd name="connsiteY3223" fmla="*/ 384921 h 1864576"/>
              <a:gd name="connsiteX3224" fmla="*/ 660855 w 1656655"/>
              <a:gd name="connsiteY3224" fmla="*/ 383556 h 1864576"/>
              <a:gd name="connsiteX3225" fmla="*/ 656779 w 1656655"/>
              <a:gd name="connsiteY3225" fmla="*/ 386870 h 1864576"/>
              <a:gd name="connsiteX3226" fmla="*/ 658912 w 1656655"/>
              <a:gd name="connsiteY3226" fmla="*/ 387065 h 1864576"/>
              <a:gd name="connsiteX3227" fmla="*/ 660659 w 1656655"/>
              <a:gd name="connsiteY3227" fmla="*/ 385116 h 1864576"/>
              <a:gd name="connsiteX3228" fmla="*/ 661628 w 1656655"/>
              <a:gd name="connsiteY3228" fmla="*/ 384921 h 1864576"/>
              <a:gd name="connsiteX3229" fmla="*/ 681423 w 1656655"/>
              <a:gd name="connsiteY3229" fmla="*/ 399928 h 1864576"/>
              <a:gd name="connsiteX3230" fmla="*/ 679485 w 1656655"/>
              <a:gd name="connsiteY3230" fmla="*/ 391352 h 1864576"/>
              <a:gd name="connsiteX3231" fmla="*/ 676182 w 1656655"/>
              <a:gd name="connsiteY3231" fmla="*/ 384336 h 1864576"/>
              <a:gd name="connsiteX3232" fmla="*/ 673275 w 1656655"/>
              <a:gd name="connsiteY3232" fmla="*/ 385700 h 1864576"/>
              <a:gd name="connsiteX3233" fmla="*/ 671915 w 1656655"/>
              <a:gd name="connsiteY3233" fmla="*/ 386480 h 1864576"/>
              <a:gd name="connsiteX3234" fmla="*/ 670946 w 1656655"/>
              <a:gd name="connsiteY3234" fmla="*/ 387065 h 1864576"/>
              <a:gd name="connsiteX3235" fmla="*/ 670750 w 1656655"/>
              <a:gd name="connsiteY3235" fmla="*/ 387259 h 1864576"/>
              <a:gd name="connsiteX3236" fmla="*/ 670554 w 1656655"/>
              <a:gd name="connsiteY3236" fmla="*/ 387454 h 1864576"/>
              <a:gd name="connsiteX3237" fmla="*/ 671915 w 1656655"/>
              <a:gd name="connsiteY3237" fmla="*/ 389208 h 1864576"/>
              <a:gd name="connsiteX3238" fmla="*/ 671719 w 1656655"/>
              <a:gd name="connsiteY3238" fmla="*/ 391937 h 1864576"/>
              <a:gd name="connsiteX3239" fmla="*/ 672497 w 1656655"/>
              <a:gd name="connsiteY3239" fmla="*/ 392327 h 1864576"/>
              <a:gd name="connsiteX3240" fmla="*/ 673857 w 1656655"/>
              <a:gd name="connsiteY3240" fmla="*/ 397394 h 1864576"/>
              <a:gd name="connsiteX3241" fmla="*/ 674244 w 1656655"/>
              <a:gd name="connsiteY3241" fmla="*/ 398369 h 1864576"/>
              <a:gd name="connsiteX3242" fmla="*/ 670363 w 1656655"/>
              <a:gd name="connsiteY3242" fmla="*/ 403436 h 1864576"/>
              <a:gd name="connsiteX3243" fmla="*/ 669972 w 1656655"/>
              <a:gd name="connsiteY3243" fmla="*/ 404021 h 1864576"/>
              <a:gd name="connsiteX3244" fmla="*/ 665900 w 1656655"/>
              <a:gd name="connsiteY3244" fmla="*/ 405190 h 1864576"/>
              <a:gd name="connsiteX3245" fmla="*/ 669003 w 1656655"/>
              <a:gd name="connsiteY3245" fmla="*/ 406554 h 1864576"/>
              <a:gd name="connsiteX3246" fmla="*/ 672497 w 1656655"/>
              <a:gd name="connsiteY3246" fmla="*/ 407334 h 1864576"/>
              <a:gd name="connsiteX3247" fmla="*/ 673079 w 1656655"/>
              <a:gd name="connsiteY3247" fmla="*/ 407919 h 1864576"/>
              <a:gd name="connsiteX3248" fmla="*/ 673857 w 1656655"/>
              <a:gd name="connsiteY3248" fmla="*/ 407529 h 1864576"/>
              <a:gd name="connsiteX3249" fmla="*/ 675599 w 1656655"/>
              <a:gd name="connsiteY3249" fmla="*/ 407139 h 1864576"/>
              <a:gd name="connsiteX3250" fmla="*/ 676573 w 1656655"/>
              <a:gd name="connsiteY3250" fmla="*/ 406944 h 1864576"/>
              <a:gd name="connsiteX3251" fmla="*/ 677542 w 1656655"/>
              <a:gd name="connsiteY3251" fmla="*/ 406749 h 1864576"/>
              <a:gd name="connsiteX3252" fmla="*/ 678125 w 1656655"/>
              <a:gd name="connsiteY3252" fmla="*/ 406164 h 1864576"/>
              <a:gd name="connsiteX3253" fmla="*/ 678707 w 1656655"/>
              <a:gd name="connsiteY3253" fmla="*/ 405775 h 1864576"/>
              <a:gd name="connsiteX3254" fmla="*/ 679872 w 1656655"/>
              <a:gd name="connsiteY3254" fmla="*/ 401877 h 1864576"/>
              <a:gd name="connsiteX3255" fmla="*/ 681036 w 1656655"/>
              <a:gd name="connsiteY3255" fmla="*/ 401292 h 1864576"/>
              <a:gd name="connsiteX3256" fmla="*/ 681423 w 1656655"/>
              <a:gd name="connsiteY3256" fmla="*/ 399928 h 1864576"/>
              <a:gd name="connsiteX3257" fmla="*/ 670554 w 1656655"/>
              <a:gd name="connsiteY3257" fmla="*/ 395835 h 1864576"/>
              <a:gd name="connsiteX3258" fmla="*/ 671136 w 1656655"/>
              <a:gd name="connsiteY3258" fmla="*/ 395445 h 1864576"/>
              <a:gd name="connsiteX3259" fmla="*/ 668807 w 1656655"/>
              <a:gd name="connsiteY3259" fmla="*/ 394666 h 1864576"/>
              <a:gd name="connsiteX3260" fmla="*/ 666674 w 1656655"/>
              <a:gd name="connsiteY3260" fmla="*/ 393886 h 1864576"/>
              <a:gd name="connsiteX3261" fmla="*/ 667647 w 1656655"/>
              <a:gd name="connsiteY3261" fmla="*/ 391742 h 1864576"/>
              <a:gd name="connsiteX3262" fmla="*/ 668807 w 1656655"/>
              <a:gd name="connsiteY3262" fmla="*/ 389793 h 1864576"/>
              <a:gd name="connsiteX3263" fmla="*/ 667256 w 1656655"/>
              <a:gd name="connsiteY3263" fmla="*/ 389793 h 1864576"/>
              <a:gd name="connsiteX3264" fmla="*/ 666483 w 1656655"/>
              <a:gd name="connsiteY3264" fmla="*/ 387259 h 1864576"/>
              <a:gd name="connsiteX3265" fmla="*/ 665122 w 1656655"/>
              <a:gd name="connsiteY3265" fmla="*/ 387259 h 1864576"/>
              <a:gd name="connsiteX3266" fmla="*/ 662793 w 1656655"/>
              <a:gd name="connsiteY3266" fmla="*/ 388234 h 1864576"/>
              <a:gd name="connsiteX3267" fmla="*/ 661628 w 1656655"/>
              <a:gd name="connsiteY3267" fmla="*/ 387649 h 1864576"/>
              <a:gd name="connsiteX3268" fmla="*/ 661824 w 1656655"/>
              <a:gd name="connsiteY3268" fmla="*/ 390378 h 1864576"/>
              <a:gd name="connsiteX3269" fmla="*/ 660659 w 1656655"/>
              <a:gd name="connsiteY3269" fmla="*/ 392132 h 1864576"/>
              <a:gd name="connsiteX3270" fmla="*/ 658717 w 1656655"/>
              <a:gd name="connsiteY3270" fmla="*/ 390768 h 1864576"/>
              <a:gd name="connsiteX3271" fmla="*/ 656970 w 1656655"/>
              <a:gd name="connsiteY3271" fmla="*/ 389793 h 1864576"/>
              <a:gd name="connsiteX3272" fmla="*/ 656970 w 1656655"/>
              <a:gd name="connsiteY3272" fmla="*/ 389988 h 1864576"/>
              <a:gd name="connsiteX3273" fmla="*/ 657165 w 1656655"/>
              <a:gd name="connsiteY3273" fmla="*/ 390378 h 1864576"/>
              <a:gd name="connsiteX3274" fmla="*/ 657361 w 1656655"/>
              <a:gd name="connsiteY3274" fmla="*/ 391157 h 1864576"/>
              <a:gd name="connsiteX3275" fmla="*/ 656583 w 1656655"/>
              <a:gd name="connsiteY3275" fmla="*/ 392327 h 1864576"/>
              <a:gd name="connsiteX3276" fmla="*/ 655032 w 1656655"/>
              <a:gd name="connsiteY3276" fmla="*/ 392327 h 1864576"/>
              <a:gd name="connsiteX3277" fmla="*/ 654645 w 1656655"/>
              <a:gd name="connsiteY3277" fmla="*/ 393496 h 1864576"/>
              <a:gd name="connsiteX3278" fmla="*/ 655810 w 1656655"/>
              <a:gd name="connsiteY3278" fmla="*/ 395835 h 1864576"/>
              <a:gd name="connsiteX3279" fmla="*/ 654645 w 1656655"/>
              <a:gd name="connsiteY3279" fmla="*/ 396614 h 1864576"/>
              <a:gd name="connsiteX3280" fmla="*/ 656001 w 1656655"/>
              <a:gd name="connsiteY3280" fmla="*/ 397394 h 1864576"/>
              <a:gd name="connsiteX3281" fmla="*/ 660273 w 1656655"/>
              <a:gd name="connsiteY3281" fmla="*/ 396420 h 1864576"/>
              <a:gd name="connsiteX3282" fmla="*/ 659881 w 1656655"/>
              <a:gd name="connsiteY3282" fmla="*/ 399343 h 1864576"/>
              <a:gd name="connsiteX3283" fmla="*/ 650760 w 1656655"/>
              <a:gd name="connsiteY3283" fmla="*/ 401487 h 1864576"/>
              <a:gd name="connsiteX3284" fmla="*/ 647461 w 1656655"/>
              <a:gd name="connsiteY3284" fmla="*/ 399538 h 1864576"/>
              <a:gd name="connsiteX3285" fmla="*/ 645524 w 1656655"/>
              <a:gd name="connsiteY3285" fmla="*/ 398369 h 1864576"/>
              <a:gd name="connsiteX3286" fmla="*/ 646297 w 1656655"/>
              <a:gd name="connsiteY3286" fmla="*/ 399733 h 1864576"/>
              <a:gd name="connsiteX3287" fmla="*/ 649595 w 1656655"/>
              <a:gd name="connsiteY3287" fmla="*/ 402656 h 1864576"/>
              <a:gd name="connsiteX3288" fmla="*/ 656583 w 1656655"/>
              <a:gd name="connsiteY3288" fmla="*/ 403046 h 1864576"/>
              <a:gd name="connsiteX3289" fmla="*/ 659691 w 1656655"/>
              <a:gd name="connsiteY3289" fmla="*/ 402656 h 1864576"/>
              <a:gd name="connsiteX3290" fmla="*/ 660273 w 1656655"/>
              <a:gd name="connsiteY3290" fmla="*/ 404215 h 1864576"/>
              <a:gd name="connsiteX3291" fmla="*/ 668616 w 1656655"/>
              <a:gd name="connsiteY3291" fmla="*/ 410452 h 1864576"/>
              <a:gd name="connsiteX3292" fmla="*/ 670168 w 1656655"/>
              <a:gd name="connsiteY3292" fmla="*/ 409867 h 1864576"/>
              <a:gd name="connsiteX3293" fmla="*/ 671915 w 1656655"/>
              <a:gd name="connsiteY3293" fmla="*/ 412401 h 1864576"/>
              <a:gd name="connsiteX3294" fmla="*/ 672301 w 1656655"/>
              <a:gd name="connsiteY3294" fmla="*/ 413961 h 1864576"/>
              <a:gd name="connsiteX3295" fmla="*/ 680650 w 1656655"/>
              <a:gd name="connsiteY3295" fmla="*/ 416105 h 1864576"/>
              <a:gd name="connsiteX3296" fmla="*/ 684139 w 1656655"/>
              <a:gd name="connsiteY3296" fmla="*/ 413376 h 1864576"/>
              <a:gd name="connsiteX3297" fmla="*/ 684721 w 1656655"/>
              <a:gd name="connsiteY3297" fmla="*/ 412791 h 1864576"/>
              <a:gd name="connsiteX3298" fmla="*/ 685113 w 1656655"/>
              <a:gd name="connsiteY3298" fmla="*/ 412206 h 1864576"/>
              <a:gd name="connsiteX3299" fmla="*/ 684917 w 1656655"/>
              <a:gd name="connsiteY3299" fmla="*/ 412401 h 1864576"/>
              <a:gd name="connsiteX3300" fmla="*/ 683752 w 1656655"/>
              <a:gd name="connsiteY3300" fmla="*/ 413571 h 1864576"/>
              <a:gd name="connsiteX3301" fmla="*/ 677738 w 1656655"/>
              <a:gd name="connsiteY3301" fmla="*/ 415910 h 1864576"/>
              <a:gd name="connsiteX3302" fmla="*/ 672110 w 1656655"/>
              <a:gd name="connsiteY3302" fmla="*/ 410452 h 1864576"/>
              <a:gd name="connsiteX3303" fmla="*/ 670363 w 1656655"/>
              <a:gd name="connsiteY3303" fmla="*/ 409283 h 1864576"/>
              <a:gd name="connsiteX3304" fmla="*/ 664540 w 1656655"/>
              <a:gd name="connsiteY3304" fmla="*/ 407724 h 1864576"/>
              <a:gd name="connsiteX3305" fmla="*/ 661824 w 1656655"/>
              <a:gd name="connsiteY3305" fmla="*/ 403241 h 1864576"/>
              <a:gd name="connsiteX3306" fmla="*/ 663958 w 1656655"/>
              <a:gd name="connsiteY3306" fmla="*/ 398174 h 1864576"/>
              <a:gd name="connsiteX3307" fmla="*/ 665509 w 1656655"/>
              <a:gd name="connsiteY3307" fmla="*/ 400317 h 1864576"/>
              <a:gd name="connsiteX3308" fmla="*/ 667452 w 1656655"/>
              <a:gd name="connsiteY3308" fmla="*/ 401682 h 1864576"/>
              <a:gd name="connsiteX3309" fmla="*/ 668421 w 1656655"/>
              <a:gd name="connsiteY3309" fmla="*/ 399343 h 1864576"/>
              <a:gd name="connsiteX3310" fmla="*/ 671136 w 1656655"/>
              <a:gd name="connsiteY3310" fmla="*/ 399928 h 1864576"/>
              <a:gd name="connsiteX3311" fmla="*/ 670554 w 1656655"/>
              <a:gd name="connsiteY3311" fmla="*/ 398563 h 1864576"/>
              <a:gd name="connsiteX3312" fmla="*/ 670554 w 1656655"/>
              <a:gd name="connsiteY3312" fmla="*/ 395835 h 1864576"/>
              <a:gd name="connsiteX3313" fmla="*/ 596617 w 1656655"/>
              <a:gd name="connsiteY3313" fmla="*/ 388429 h 1864576"/>
              <a:gd name="connsiteX3314" fmla="*/ 596231 w 1656655"/>
              <a:gd name="connsiteY3314" fmla="*/ 387844 h 1864576"/>
              <a:gd name="connsiteX3315" fmla="*/ 595648 w 1656655"/>
              <a:gd name="connsiteY3315" fmla="*/ 388234 h 1864576"/>
              <a:gd name="connsiteX3316" fmla="*/ 596617 w 1656655"/>
              <a:gd name="connsiteY3316" fmla="*/ 388429 h 1864576"/>
              <a:gd name="connsiteX3317" fmla="*/ 654449 w 1656655"/>
              <a:gd name="connsiteY3317" fmla="*/ 388624 h 1864576"/>
              <a:gd name="connsiteX3318" fmla="*/ 652702 w 1656655"/>
              <a:gd name="connsiteY3318" fmla="*/ 389793 h 1864576"/>
              <a:gd name="connsiteX3319" fmla="*/ 654254 w 1656655"/>
              <a:gd name="connsiteY3319" fmla="*/ 389403 h 1864576"/>
              <a:gd name="connsiteX3320" fmla="*/ 654449 w 1656655"/>
              <a:gd name="connsiteY3320" fmla="*/ 388624 h 1864576"/>
              <a:gd name="connsiteX3321" fmla="*/ 651924 w 1656655"/>
              <a:gd name="connsiteY3321" fmla="*/ 395835 h 1864576"/>
              <a:gd name="connsiteX3322" fmla="*/ 650569 w 1656655"/>
              <a:gd name="connsiteY3322" fmla="*/ 392911 h 1864576"/>
              <a:gd name="connsiteX3323" fmla="*/ 652120 w 1656655"/>
              <a:gd name="connsiteY3323" fmla="*/ 390183 h 1864576"/>
              <a:gd name="connsiteX3324" fmla="*/ 650177 w 1656655"/>
              <a:gd name="connsiteY3324" fmla="*/ 391352 h 1864576"/>
              <a:gd name="connsiteX3325" fmla="*/ 644550 w 1656655"/>
              <a:gd name="connsiteY3325" fmla="*/ 394276 h 1864576"/>
              <a:gd name="connsiteX3326" fmla="*/ 644359 w 1656655"/>
              <a:gd name="connsiteY3326" fmla="*/ 394276 h 1864576"/>
              <a:gd name="connsiteX3327" fmla="*/ 644163 w 1656655"/>
              <a:gd name="connsiteY3327" fmla="*/ 394276 h 1864576"/>
              <a:gd name="connsiteX3328" fmla="*/ 646106 w 1656655"/>
              <a:gd name="connsiteY3328" fmla="*/ 395445 h 1864576"/>
              <a:gd name="connsiteX3329" fmla="*/ 648435 w 1656655"/>
              <a:gd name="connsiteY3329" fmla="*/ 396030 h 1864576"/>
              <a:gd name="connsiteX3330" fmla="*/ 649018 w 1656655"/>
              <a:gd name="connsiteY3330" fmla="*/ 397004 h 1864576"/>
              <a:gd name="connsiteX3331" fmla="*/ 651734 w 1656655"/>
              <a:gd name="connsiteY3331" fmla="*/ 398953 h 1864576"/>
              <a:gd name="connsiteX3332" fmla="*/ 651924 w 1656655"/>
              <a:gd name="connsiteY3332" fmla="*/ 395835 h 1864576"/>
              <a:gd name="connsiteX3333" fmla="*/ 572942 w 1656655"/>
              <a:gd name="connsiteY3333" fmla="*/ 392522 h 1864576"/>
              <a:gd name="connsiteX3334" fmla="*/ 576436 w 1656655"/>
              <a:gd name="connsiteY3334" fmla="*/ 393106 h 1864576"/>
              <a:gd name="connsiteX3335" fmla="*/ 580703 w 1656655"/>
              <a:gd name="connsiteY3335" fmla="*/ 393106 h 1864576"/>
              <a:gd name="connsiteX3336" fmla="*/ 630965 w 1656655"/>
              <a:gd name="connsiteY3336" fmla="*/ 401682 h 1864576"/>
              <a:gd name="connsiteX3337" fmla="*/ 670750 w 1656655"/>
              <a:gd name="connsiteY3337" fmla="*/ 420782 h 1864576"/>
              <a:gd name="connsiteX3338" fmla="*/ 673275 w 1656655"/>
              <a:gd name="connsiteY3338" fmla="*/ 422536 h 1864576"/>
              <a:gd name="connsiteX3339" fmla="*/ 674826 w 1656655"/>
              <a:gd name="connsiteY3339" fmla="*/ 422926 h 1864576"/>
              <a:gd name="connsiteX3340" fmla="*/ 675409 w 1656655"/>
              <a:gd name="connsiteY3340" fmla="*/ 421562 h 1864576"/>
              <a:gd name="connsiteX3341" fmla="*/ 665318 w 1656655"/>
              <a:gd name="connsiteY3341" fmla="*/ 414740 h 1864576"/>
              <a:gd name="connsiteX3342" fmla="*/ 575658 w 1656655"/>
              <a:gd name="connsiteY3342" fmla="*/ 390768 h 1864576"/>
              <a:gd name="connsiteX3343" fmla="*/ 573720 w 1656655"/>
              <a:gd name="connsiteY3343" fmla="*/ 390962 h 1864576"/>
              <a:gd name="connsiteX3344" fmla="*/ 572942 w 1656655"/>
              <a:gd name="connsiteY3344" fmla="*/ 392522 h 1864576"/>
              <a:gd name="connsiteX3345" fmla="*/ 579734 w 1656655"/>
              <a:gd name="connsiteY3345" fmla="*/ 406359 h 1864576"/>
              <a:gd name="connsiteX3346" fmla="*/ 579348 w 1656655"/>
              <a:gd name="connsiteY3346" fmla="*/ 405775 h 1864576"/>
              <a:gd name="connsiteX3347" fmla="*/ 578961 w 1656655"/>
              <a:gd name="connsiteY3347" fmla="*/ 405190 h 1864576"/>
              <a:gd name="connsiteX3348" fmla="*/ 577796 w 1656655"/>
              <a:gd name="connsiteY3348" fmla="*/ 400707 h 1864576"/>
              <a:gd name="connsiteX3349" fmla="*/ 579734 w 1656655"/>
              <a:gd name="connsiteY3349" fmla="*/ 396809 h 1864576"/>
              <a:gd name="connsiteX3350" fmla="*/ 580899 w 1656655"/>
              <a:gd name="connsiteY3350" fmla="*/ 396030 h 1864576"/>
              <a:gd name="connsiteX3351" fmla="*/ 572169 w 1656655"/>
              <a:gd name="connsiteY3351" fmla="*/ 396420 h 1864576"/>
              <a:gd name="connsiteX3352" fmla="*/ 569840 w 1656655"/>
              <a:gd name="connsiteY3352" fmla="*/ 404410 h 1864576"/>
              <a:gd name="connsiteX3353" fmla="*/ 574498 w 1656655"/>
              <a:gd name="connsiteY3353" fmla="*/ 406164 h 1864576"/>
              <a:gd name="connsiteX3354" fmla="*/ 579734 w 1656655"/>
              <a:gd name="connsiteY3354" fmla="*/ 406359 h 1864576"/>
              <a:gd name="connsiteX3355" fmla="*/ 602245 w 1656655"/>
              <a:gd name="connsiteY3355" fmla="*/ 397979 h 1864576"/>
              <a:gd name="connsiteX3356" fmla="*/ 586918 w 1656655"/>
              <a:gd name="connsiteY3356" fmla="*/ 396420 h 1864576"/>
              <a:gd name="connsiteX3357" fmla="*/ 587305 w 1656655"/>
              <a:gd name="connsiteY3357" fmla="*/ 396614 h 1864576"/>
              <a:gd name="connsiteX3358" fmla="*/ 588856 w 1656655"/>
              <a:gd name="connsiteY3358" fmla="*/ 404605 h 1864576"/>
              <a:gd name="connsiteX3359" fmla="*/ 586918 w 1656655"/>
              <a:gd name="connsiteY3359" fmla="*/ 406554 h 1864576"/>
              <a:gd name="connsiteX3360" fmla="*/ 593319 w 1656655"/>
              <a:gd name="connsiteY3360" fmla="*/ 407139 h 1864576"/>
              <a:gd name="connsiteX3361" fmla="*/ 599529 w 1656655"/>
              <a:gd name="connsiteY3361" fmla="*/ 407919 h 1864576"/>
              <a:gd name="connsiteX3362" fmla="*/ 599142 w 1656655"/>
              <a:gd name="connsiteY3362" fmla="*/ 407334 h 1864576"/>
              <a:gd name="connsiteX3363" fmla="*/ 602245 w 1656655"/>
              <a:gd name="connsiteY3363" fmla="*/ 397979 h 1864576"/>
              <a:gd name="connsiteX3364" fmla="*/ 622235 w 1656655"/>
              <a:gd name="connsiteY3364" fmla="*/ 402461 h 1864576"/>
              <a:gd name="connsiteX3365" fmla="*/ 607099 w 1656655"/>
              <a:gd name="connsiteY3365" fmla="*/ 398953 h 1864576"/>
              <a:gd name="connsiteX3366" fmla="*/ 607486 w 1656655"/>
              <a:gd name="connsiteY3366" fmla="*/ 399148 h 1864576"/>
              <a:gd name="connsiteX3367" fmla="*/ 608264 w 1656655"/>
              <a:gd name="connsiteY3367" fmla="*/ 399928 h 1864576"/>
              <a:gd name="connsiteX3368" fmla="*/ 606321 w 1656655"/>
              <a:gd name="connsiteY3368" fmla="*/ 409478 h 1864576"/>
              <a:gd name="connsiteX3369" fmla="*/ 619323 w 1656655"/>
              <a:gd name="connsiteY3369" fmla="*/ 412596 h 1864576"/>
              <a:gd name="connsiteX3370" fmla="*/ 618354 w 1656655"/>
              <a:gd name="connsiteY3370" fmla="*/ 411427 h 1864576"/>
              <a:gd name="connsiteX3371" fmla="*/ 617772 w 1656655"/>
              <a:gd name="connsiteY3371" fmla="*/ 406359 h 1864576"/>
              <a:gd name="connsiteX3372" fmla="*/ 622235 w 1656655"/>
              <a:gd name="connsiteY3372" fmla="*/ 402461 h 1864576"/>
              <a:gd name="connsiteX3373" fmla="*/ 584006 w 1656655"/>
              <a:gd name="connsiteY3373" fmla="*/ 398563 h 1864576"/>
              <a:gd name="connsiteX3374" fmla="*/ 580703 w 1656655"/>
              <a:gd name="connsiteY3374" fmla="*/ 400902 h 1864576"/>
              <a:gd name="connsiteX3375" fmla="*/ 583033 w 1656655"/>
              <a:gd name="connsiteY3375" fmla="*/ 404410 h 1864576"/>
              <a:gd name="connsiteX3376" fmla="*/ 584006 w 1656655"/>
              <a:gd name="connsiteY3376" fmla="*/ 398563 h 1864576"/>
              <a:gd name="connsiteX3377" fmla="*/ 624951 w 1656655"/>
              <a:gd name="connsiteY3377" fmla="*/ 414350 h 1864576"/>
              <a:gd name="connsiteX3378" fmla="*/ 637567 w 1656655"/>
              <a:gd name="connsiteY3378" fmla="*/ 418833 h 1864576"/>
              <a:gd name="connsiteX3379" fmla="*/ 636598 w 1656655"/>
              <a:gd name="connsiteY3379" fmla="*/ 415715 h 1864576"/>
              <a:gd name="connsiteX3380" fmla="*/ 639504 w 1656655"/>
              <a:gd name="connsiteY3380" fmla="*/ 410452 h 1864576"/>
              <a:gd name="connsiteX3381" fmla="*/ 642612 w 1656655"/>
              <a:gd name="connsiteY3381" fmla="*/ 409478 h 1864576"/>
              <a:gd name="connsiteX3382" fmla="*/ 628058 w 1656655"/>
              <a:gd name="connsiteY3382" fmla="*/ 404215 h 1864576"/>
              <a:gd name="connsiteX3383" fmla="*/ 629414 w 1656655"/>
              <a:gd name="connsiteY3383" fmla="*/ 406944 h 1864576"/>
              <a:gd name="connsiteX3384" fmla="*/ 624951 w 1656655"/>
              <a:gd name="connsiteY3384" fmla="*/ 414350 h 1864576"/>
              <a:gd name="connsiteX3385" fmla="*/ 604383 w 1656655"/>
              <a:gd name="connsiteY3385" fmla="*/ 401097 h 1864576"/>
              <a:gd name="connsiteX3386" fmla="*/ 603219 w 1656655"/>
              <a:gd name="connsiteY3386" fmla="*/ 406749 h 1864576"/>
              <a:gd name="connsiteX3387" fmla="*/ 604383 w 1656655"/>
              <a:gd name="connsiteY3387" fmla="*/ 401097 h 1864576"/>
              <a:gd name="connsiteX3388" fmla="*/ 681227 w 1656655"/>
              <a:gd name="connsiteY3388" fmla="*/ 408503 h 1864576"/>
              <a:gd name="connsiteX3389" fmla="*/ 684917 w 1656655"/>
              <a:gd name="connsiteY3389" fmla="*/ 409478 h 1864576"/>
              <a:gd name="connsiteX3390" fmla="*/ 686277 w 1656655"/>
              <a:gd name="connsiteY3390" fmla="*/ 412012 h 1864576"/>
              <a:gd name="connsiteX3391" fmla="*/ 688411 w 1656655"/>
              <a:gd name="connsiteY3391" fmla="*/ 410842 h 1864576"/>
              <a:gd name="connsiteX3392" fmla="*/ 689380 w 1656655"/>
              <a:gd name="connsiteY3392" fmla="*/ 410257 h 1864576"/>
              <a:gd name="connsiteX3393" fmla="*/ 690544 w 1656655"/>
              <a:gd name="connsiteY3393" fmla="*/ 408113 h 1864576"/>
              <a:gd name="connsiteX3394" fmla="*/ 693456 w 1656655"/>
              <a:gd name="connsiteY3394" fmla="*/ 405969 h 1864576"/>
              <a:gd name="connsiteX3395" fmla="*/ 692096 w 1656655"/>
              <a:gd name="connsiteY3395" fmla="*/ 404021 h 1864576"/>
              <a:gd name="connsiteX3396" fmla="*/ 691905 w 1656655"/>
              <a:gd name="connsiteY3396" fmla="*/ 403241 h 1864576"/>
              <a:gd name="connsiteX3397" fmla="*/ 690544 w 1656655"/>
              <a:gd name="connsiteY3397" fmla="*/ 405969 h 1864576"/>
              <a:gd name="connsiteX3398" fmla="*/ 688993 w 1656655"/>
              <a:gd name="connsiteY3398" fmla="*/ 408503 h 1864576"/>
              <a:gd name="connsiteX3399" fmla="*/ 687437 w 1656655"/>
              <a:gd name="connsiteY3399" fmla="*/ 407919 h 1864576"/>
              <a:gd name="connsiteX3400" fmla="*/ 685886 w 1656655"/>
              <a:gd name="connsiteY3400" fmla="*/ 403241 h 1864576"/>
              <a:gd name="connsiteX3401" fmla="*/ 683948 w 1656655"/>
              <a:gd name="connsiteY3401" fmla="*/ 404021 h 1864576"/>
              <a:gd name="connsiteX3402" fmla="*/ 682201 w 1656655"/>
              <a:gd name="connsiteY3402" fmla="*/ 404605 h 1864576"/>
              <a:gd name="connsiteX3403" fmla="*/ 683170 w 1656655"/>
              <a:gd name="connsiteY3403" fmla="*/ 406749 h 1864576"/>
              <a:gd name="connsiteX3404" fmla="*/ 681227 w 1656655"/>
              <a:gd name="connsiteY3404" fmla="*/ 408503 h 1864576"/>
              <a:gd name="connsiteX3405" fmla="*/ 657748 w 1656655"/>
              <a:gd name="connsiteY3405" fmla="*/ 406359 h 1864576"/>
              <a:gd name="connsiteX3406" fmla="*/ 656970 w 1656655"/>
              <a:gd name="connsiteY3406" fmla="*/ 406554 h 1864576"/>
              <a:gd name="connsiteX3407" fmla="*/ 657943 w 1656655"/>
              <a:gd name="connsiteY3407" fmla="*/ 406944 h 1864576"/>
              <a:gd name="connsiteX3408" fmla="*/ 657748 w 1656655"/>
              <a:gd name="connsiteY3408" fmla="*/ 406359 h 1864576"/>
              <a:gd name="connsiteX3409" fmla="*/ 626502 w 1656655"/>
              <a:gd name="connsiteY3409" fmla="*/ 408893 h 1864576"/>
              <a:gd name="connsiteX3410" fmla="*/ 624178 w 1656655"/>
              <a:gd name="connsiteY3410" fmla="*/ 405385 h 1864576"/>
              <a:gd name="connsiteX3411" fmla="*/ 620875 w 1656655"/>
              <a:gd name="connsiteY3411" fmla="*/ 407919 h 1864576"/>
              <a:gd name="connsiteX3412" fmla="*/ 623400 w 1656655"/>
              <a:gd name="connsiteY3412" fmla="*/ 411232 h 1864576"/>
              <a:gd name="connsiteX3413" fmla="*/ 626502 w 1656655"/>
              <a:gd name="connsiteY3413" fmla="*/ 408893 h 1864576"/>
              <a:gd name="connsiteX3414" fmla="*/ 681423 w 1656655"/>
              <a:gd name="connsiteY3414" fmla="*/ 412012 h 1864576"/>
              <a:gd name="connsiteX3415" fmla="*/ 679676 w 1656655"/>
              <a:gd name="connsiteY3415" fmla="*/ 411037 h 1864576"/>
              <a:gd name="connsiteX3416" fmla="*/ 678320 w 1656655"/>
              <a:gd name="connsiteY3416" fmla="*/ 409673 h 1864576"/>
              <a:gd name="connsiteX3417" fmla="*/ 675599 w 1656655"/>
              <a:gd name="connsiteY3417" fmla="*/ 410062 h 1864576"/>
              <a:gd name="connsiteX3418" fmla="*/ 681423 w 1656655"/>
              <a:gd name="connsiteY3418" fmla="*/ 412012 h 1864576"/>
              <a:gd name="connsiteX3419" fmla="*/ 643967 w 1656655"/>
              <a:gd name="connsiteY3419" fmla="*/ 421562 h 1864576"/>
              <a:gd name="connsiteX3420" fmla="*/ 654063 w 1656655"/>
              <a:gd name="connsiteY3420" fmla="*/ 426629 h 1864576"/>
              <a:gd name="connsiteX3421" fmla="*/ 655418 w 1656655"/>
              <a:gd name="connsiteY3421" fmla="*/ 427408 h 1864576"/>
              <a:gd name="connsiteX3422" fmla="*/ 654836 w 1656655"/>
              <a:gd name="connsiteY3422" fmla="*/ 424095 h 1864576"/>
              <a:gd name="connsiteX3423" fmla="*/ 660855 w 1656655"/>
              <a:gd name="connsiteY3423" fmla="*/ 418638 h 1864576"/>
              <a:gd name="connsiteX3424" fmla="*/ 647075 w 1656655"/>
              <a:gd name="connsiteY3424" fmla="*/ 411621 h 1864576"/>
              <a:gd name="connsiteX3425" fmla="*/ 648435 w 1656655"/>
              <a:gd name="connsiteY3425" fmla="*/ 414350 h 1864576"/>
              <a:gd name="connsiteX3426" fmla="*/ 643967 w 1656655"/>
              <a:gd name="connsiteY3426" fmla="*/ 421562 h 1864576"/>
              <a:gd name="connsiteX3427" fmla="*/ 570422 w 1656655"/>
              <a:gd name="connsiteY3427" fmla="*/ 411817 h 1864576"/>
              <a:gd name="connsiteX3428" fmla="*/ 572942 w 1656655"/>
              <a:gd name="connsiteY3428" fmla="*/ 413181 h 1864576"/>
              <a:gd name="connsiteX3429" fmla="*/ 636015 w 1656655"/>
              <a:gd name="connsiteY3429" fmla="*/ 426044 h 1864576"/>
              <a:gd name="connsiteX3430" fmla="*/ 641643 w 1656655"/>
              <a:gd name="connsiteY3430" fmla="*/ 428383 h 1864576"/>
              <a:gd name="connsiteX3431" fmla="*/ 652316 w 1656655"/>
              <a:gd name="connsiteY3431" fmla="*/ 433645 h 1864576"/>
              <a:gd name="connsiteX3432" fmla="*/ 662406 w 1656655"/>
              <a:gd name="connsiteY3432" fmla="*/ 439687 h 1864576"/>
              <a:gd name="connsiteX3433" fmla="*/ 665122 w 1656655"/>
              <a:gd name="connsiteY3433" fmla="*/ 440856 h 1864576"/>
              <a:gd name="connsiteX3434" fmla="*/ 666674 w 1656655"/>
              <a:gd name="connsiteY3434" fmla="*/ 438518 h 1864576"/>
              <a:gd name="connsiteX3435" fmla="*/ 664540 w 1656655"/>
              <a:gd name="connsiteY3435" fmla="*/ 436569 h 1864576"/>
              <a:gd name="connsiteX3436" fmla="*/ 662020 w 1656655"/>
              <a:gd name="connsiteY3436" fmla="*/ 435009 h 1864576"/>
              <a:gd name="connsiteX3437" fmla="*/ 623786 w 1656655"/>
              <a:gd name="connsiteY3437" fmla="*/ 417274 h 1864576"/>
              <a:gd name="connsiteX3438" fmla="*/ 575658 w 1656655"/>
              <a:gd name="connsiteY3438" fmla="*/ 409283 h 1864576"/>
              <a:gd name="connsiteX3439" fmla="*/ 571587 w 1656655"/>
              <a:gd name="connsiteY3439" fmla="*/ 409283 h 1864576"/>
              <a:gd name="connsiteX3440" fmla="*/ 570422 w 1656655"/>
              <a:gd name="connsiteY3440" fmla="*/ 411817 h 1864576"/>
              <a:gd name="connsiteX3441" fmla="*/ 645524 w 1656655"/>
              <a:gd name="connsiteY3441" fmla="*/ 415910 h 1864576"/>
              <a:gd name="connsiteX3442" fmla="*/ 642998 w 1656655"/>
              <a:gd name="connsiteY3442" fmla="*/ 412596 h 1864576"/>
              <a:gd name="connsiteX3443" fmla="*/ 639700 w 1656655"/>
              <a:gd name="connsiteY3443" fmla="*/ 415325 h 1864576"/>
              <a:gd name="connsiteX3444" fmla="*/ 642225 w 1656655"/>
              <a:gd name="connsiteY3444" fmla="*/ 418638 h 1864576"/>
              <a:gd name="connsiteX3445" fmla="*/ 645524 w 1656655"/>
              <a:gd name="connsiteY3445" fmla="*/ 415910 h 1864576"/>
              <a:gd name="connsiteX3446" fmla="*/ 661437 w 1656655"/>
              <a:gd name="connsiteY3446" fmla="*/ 430722 h 1864576"/>
              <a:gd name="connsiteX3447" fmla="*/ 667452 w 1656655"/>
              <a:gd name="connsiteY3447" fmla="*/ 434620 h 1864576"/>
              <a:gd name="connsiteX3448" fmla="*/ 674048 w 1656655"/>
              <a:gd name="connsiteY3448" fmla="*/ 432476 h 1864576"/>
              <a:gd name="connsiteX3449" fmla="*/ 672301 w 1656655"/>
              <a:gd name="connsiteY3449" fmla="*/ 425849 h 1864576"/>
              <a:gd name="connsiteX3450" fmla="*/ 666287 w 1656655"/>
              <a:gd name="connsiteY3450" fmla="*/ 421951 h 1864576"/>
              <a:gd name="connsiteX3451" fmla="*/ 667065 w 1656655"/>
              <a:gd name="connsiteY3451" fmla="*/ 425070 h 1864576"/>
              <a:gd name="connsiteX3452" fmla="*/ 661437 w 1656655"/>
              <a:gd name="connsiteY3452" fmla="*/ 430722 h 1864576"/>
              <a:gd name="connsiteX3453" fmla="*/ 648239 w 1656655"/>
              <a:gd name="connsiteY3453" fmla="*/ 322554 h 1864576"/>
              <a:gd name="connsiteX3454" fmla="*/ 652507 w 1656655"/>
              <a:gd name="connsiteY3454" fmla="*/ 328011 h 1864576"/>
              <a:gd name="connsiteX3455" fmla="*/ 646879 w 1656655"/>
              <a:gd name="connsiteY3455" fmla="*/ 332299 h 1864576"/>
              <a:gd name="connsiteX3456" fmla="*/ 642808 w 1656655"/>
              <a:gd name="connsiteY3456" fmla="*/ 326842 h 1864576"/>
              <a:gd name="connsiteX3457" fmla="*/ 648239 w 1656655"/>
              <a:gd name="connsiteY3457" fmla="*/ 322554 h 1864576"/>
              <a:gd name="connsiteX3458" fmla="*/ 648626 w 1656655"/>
              <a:gd name="connsiteY3458" fmla="*/ 328791 h 1864576"/>
              <a:gd name="connsiteX3459" fmla="*/ 649404 w 1656655"/>
              <a:gd name="connsiteY3459" fmla="*/ 328011 h 1864576"/>
              <a:gd name="connsiteX3460" fmla="*/ 649595 w 1656655"/>
              <a:gd name="connsiteY3460" fmla="*/ 327426 h 1864576"/>
              <a:gd name="connsiteX3461" fmla="*/ 647853 w 1656655"/>
              <a:gd name="connsiteY3461" fmla="*/ 325672 h 1864576"/>
              <a:gd name="connsiteX3462" fmla="*/ 646106 w 1656655"/>
              <a:gd name="connsiteY3462" fmla="*/ 327426 h 1864576"/>
              <a:gd name="connsiteX3463" fmla="*/ 647853 w 1656655"/>
              <a:gd name="connsiteY3463" fmla="*/ 329181 h 1864576"/>
              <a:gd name="connsiteX3464" fmla="*/ 648626 w 1656655"/>
              <a:gd name="connsiteY3464" fmla="*/ 328791 h 1864576"/>
              <a:gd name="connsiteX3465" fmla="*/ 645714 w 1656655"/>
              <a:gd name="connsiteY3465" fmla="*/ 332884 h 1864576"/>
              <a:gd name="connsiteX3466" fmla="*/ 649208 w 1656655"/>
              <a:gd name="connsiteY3466" fmla="*/ 338146 h 1864576"/>
              <a:gd name="connsiteX3467" fmla="*/ 643967 w 1656655"/>
              <a:gd name="connsiteY3467" fmla="*/ 341654 h 1864576"/>
              <a:gd name="connsiteX3468" fmla="*/ 640669 w 1656655"/>
              <a:gd name="connsiteY3468" fmla="*/ 336392 h 1864576"/>
              <a:gd name="connsiteX3469" fmla="*/ 645714 w 1656655"/>
              <a:gd name="connsiteY3469" fmla="*/ 332884 h 1864576"/>
              <a:gd name="connsiteX3470" fmla="*/ 644359 w 1656655"/>
              <a:gd name="connsiteY3470" fmla="*/ 336002 h 1864576"/>
              <a:gd name="connsiteX3471" fmla="*/ 644163 w 1656655"/>
              <a:gd name="connsiteY3471" fmla="*/ 336197 h 1864576"/>
              <a:gd name="connsiteX3472" fmla="*/ 643581 w 1656655"/>
              <a:gd name="connsiteY3472" fmla="*/ 337366 h 1864576"/>
              <a:gd name="connsiteX3473" fmla="*/ 644941 w 1656655"/>
              <a:gd name="connsiteY3473" fmla="*/ 338730 h 1864576"/>
              <a:gd name="connsiteX3474" fmla="*/ 646297 w 1656655"/>
              <a:gd name="connsiteY3474" fmla="*/ 337366 h 1864576"/>
              <a:gd name="connsiteX3475" fmla="*/ 644941 w 1656655"/>
              <a:gd name="connsiteY3475" fmla="*/ 336002 h 1864576"/>
              <a:gd name="connsiteX3476" fmla="*/ 644359 w 1656655"/>
              <a:gd name="connsiteY3476" fmla="*/ 336002 h 1864576"/>
              <a:gd name="connsiteX3477" fmla="*/ 678707 w 1656655"/>
              <a:gd name="connsiteY3477" fmla="*/ 342433 h 1864576"/>
              <a:gd name="connsiteX3478" fmla="*/ 682392 w 1656655"/>
              <a:gd name="connsiteY3478" fmla="*/ 346916 h 1864576"/>
              <a:gd name="connsiteX3479" fmla="*/ 677929 w 1656655"/>
              <a:gd name="connsiteY3479" fmla="*/ 350619 h 1864576"/>
              <a:gd name="connsiteX3480" fmla="*/ 674244 w 1656655"/>
              <a:gd name="connsiteY3480" fmla="*/ 346136 h 1864576"/>
              <a:gd name="connsiteX3481" fmla="*/ 678707 w 1656655"/>
              <a:gd name="connsiteY3481" fmla="*/ 342433 h 1864576"/>
              <a:gd name="connsiteX3482" fmla="*/ 677738 w 1656655"/>
              <a:gd name="connsiteY3482" fmla="*/ 347306 h 1864576"/>
              <a:gd name="connsiteX3483" fmla="*/ 678320 w 1656655"/>
              <a:gd name="connsiteY3483" fmla="*/ 347501 h 1864576"/>
              <a:gd name="connsiteX3484" fmla="*/ 679289 w 1656655"/>
              <a:gd name="connsiteY3484" fmla="*/ 346526 h 1864576"/>
              <a:gd name="connsiteX3485" fmla="*/ 678320 w 1656655"/>
              <a:gd name="connsiteY3485" fmla="*/ 345552 h 1864576"/>
              <a:gd name="connsiteX3486" fmla="*/ 677346 w 1656655"/>
              <a:gd name="connsiteY3486" fmla="*/ 346526 h 1864576"/>
              <a:gd name="connsiteX3487" fmla="*/ 677738 w 1656655"/>
              <a:gd name="connsiteY3487" fmla="*/ 347306 h 1864576"/>
              <a:gd name="connsiteX3488" fmla="*/ 615639 w 1656655"/>
              <a:gd name="connsiteY3488" fmla="*/ 327037 h 1864576"/>
              <a:gd name="connsiteX3489" fmla="*/ 610980 w 1656655"/>
              <a:gd name="connsiteY3489" fmla="*/ 330545 h 1864576"/>
              <a:gd name="connsiteX3490" fmla="*/ 607486 w 1656655"/>
              <a:gd name="connsiteY3490" fmla="*/ 325867 h 1864576"/>
              <a:gd name="connsiteX3491" fmla="*/ 612144 w 1656655"/>
              <a:gd name="connsiteY3491" fmla="*/ 322359 h 1864576"/>
              <a:gd name="connsiteX3492" fmla="*/ 615639 w 1656655"/>
              <a:gd name="connsiteY3492" fmla="*/ 327037 h 1864576"/>
              <a:gd name="connsiteX3493" fmla="*/ 608068 w 1656655"/>
              <a:gd name="connsiteY3493" fmla="*/ 336002 h 1864576"/>
              <a:gd name="connsiteX3494" fmla="*/ 611562 w 1656655"/>
              <a:gd name="connsiteY3494" fmla="*/ 331519 h 1864576"/>
              <a:gd name="connsiteX3495" fmla="*/ 616221 w 1656655"/>
              <a:gd name="connsiteY3495" fmla="*/ 335027 h 1864576"/>
              <a:gd name="connsiteX3496" fmla="*/ 612727 w 1656655"/>
              <a:gd name="connsiteY3496" fmla="*/ 339510 h 1864576"/>
              <a:gd name="connsiteX3497" fmla="*/ 608068 w 1656655"/>
              <a:gd name="connsiteY3497" fmla="*/ 336002 h 1864576"/>
              <a:gd name="connsiteX3498" fmla="*/ 611949 w 1656655"/>
              <a:gd name="connsiteY3498" fmla="*/ 334638 h 1864576"/>
              <a:gd name="connsiteX3499" fmla="*/ 611176 w 1656655"/>
              <a:gd name="connsiteY3499" fmla="*/ 335612 h 1864576"/>
              <a:gd name="connsiteX3500" fmla="*/ 611176 w 1656655"/>
              <a:gd name="connsiteY3500" fmla="*/ 336002 h 1864576"/>
              <a:gd name="connsiteX3501" fmla="*/ 611366 w 1656655"/>
              <a:gd name="connsiteY3501" fmla="*/ 336392 h 1864576"/>
              <a:gd name="connsiteX3502" fmla="*/ 611949 w 1656655"/>
              <a:gd name="connsiteY3502" fmla="*/ 336587 h 1864576"/>
              <a:gd name="connsiteX3503" fmla="*/ 612918 w 1656655"/>
              <a:gd name="connsiteY3503" fmla="*/ 335612 h 1864576"/>
              <a:gd name="connsiteX3504" fmla="*/ 611949 w 1656655"/>
              <a:gd name="connsiteY3504" fmla="*/ 334638 h 1864576"/>
              <a:gd name="connsiteX3505" fmla="*/ 611949 w 1656655"/>
              <a:gd name="connsiteY3505" fmla="*/ 334638 h 1864576"/>
              <a:gd name="connsiteX3506" fmla="*/ 673466 w 1656655"/>
              <a:gd name="connsiteY3506" fmla="*/ 349840 h 1864576"/>
              <a:gd name="connsiteX3507" fmla="*/ 676960 w 1656655"/>
              <a:gd name="connsiteY3507" fmla="*/ 354517 h 1864576"/>
              <a:gd name="connsiteX3508" fmla="*/ 672301 w 1656655"/>
              <a:gd name="connsiteY3508" fmla="*/ 358025 h 1864576"/>
              <a:gd name="connsiteX3509" fmla="*/ 668807 w 1656655"/>
              <a:gd name="connsiteY3509" fmla="*/ 353348 h 1864576"/>
              <a:gd name="connsiteX3510" fmla="*/ 673466 w 1656655"/>
              <a:gd name="connsiteY3510" fmla="*/ 349840 h 1864576"/>
              <a:gd name="connsiteX3511" fmla="*/ 617190 w 1656655"/>
              <a:gd name="connsiteY3511" fmla="*/ 345357 h 1864576"/>
              <a:gd name="connsiteX3512" fmla="*/ 612531 w 1656655"/>
              <a:gd name="connsiteY3512" fmla="*/ 348865 h 1864576"/>
              <a:gd name="connsiteX3513" fmla="*/ 609037 w 1656655"/>
              <a:gd name="connsiteY3513" fmla="*/ 344188 h 1864576"/>
              <a:gd name="connsiteX3514" fmla="*/ 613696 w 1656655"/>
              <a:gd name="connsiteY3514" fmla="*/ 340679 h 1864576"/>
              <a:gd name="connsiteX3515" fmla="*/ 617190 w 1656655"/>
              <a:gd name="connsiteY3515" fmla="*/ 345357 h 1864576"/>
              <a:gd name="connsiteX3516" fmla="*/ 668034 w 1656655"/>
              <a:gd name="connsiteY3516" fmla="*/ 356856 h 1864576"/>
              <a:gd name="connsiteX3517" fmla="*/ 671332 w 1656655"/>
              <a:gd name="connsiteY3517" fmla="*/ 361533 h 1864576"/>
              <a:gd name="connsiteX3518" fmla="*/ 666483 w 1656655"/>
              <a:gd name="connsiteY3518" fmla="*/ 364846 h 1864576"/>
              <a:gd name="connsiteX3519" fmla="*/ 663179 w 1656655"/>
              <a:gd name="connsiteY3519" fmla="*/ 360169 h 1864576"/>
              <a:gd name="connsiteX3520" fmla="*/ 668034 w 1656655"/>
              <a:gd name="connsiteY3520" fmla="*/ 356856 h 1864576"/>
              <a:gd name="connsiteX3521" fmla="*/ 610593 w 1656655"/>
              <a:gd name="connsiteY3521" fmla="*/ 354322 h 1864576"/>
              <a:gd name="connsiteX3522" fmla="*/ 614082 w 1656655"/>
              <a:gd name="connsiteY3522" fmla="*/ 349840 h 1864576"/>
              <a:gd name="connsiteX3523" fmla="*/ 618545 w 1656655"/>
              <a:gd name="connsiteY3523" fmla="*/ 353348 h 1864576"/>
              <a:gd name="connsiteX3524" fmla="*/ 615056 w 1656655"/>
              <a:gd name="connsiteY3524" fmla="*/ 358025 h 1864576"/>
              <a:gd name="connsiteX3525" fmla="*/ 610593 w 1656655"/>
              <a:gd name="connsiteY3525" fmla="*/ 354322 h 1864576"/>
              <a:gd name="connsiteX3526" fmla="*/ 661437 w 1656655"/>
              <a:gd name="connsiteY3526" fmla="*/ 363677 h 1864576"/>
              <a:gd name="connsiteX3527" fmla="*/ 665122 w 1656655"/>
              <a:gd name="connsiteY3527" fmla="*/ 368160 h 1864576"/>
              <a:gd name="connsiteX3528" fmla="*/ 660659 w 1656655"/>
              <a:gd name="connsiteY3528" fmla="*/ 371863 h 1864576"/>
              <a:gd name="connsiteX3529" fmla="*/ 657165 w 1656655"/>
              <a:gd name="connsiteY3529" fmla="*/ 367380 h 1864576"/>
              <a:gd name="connsiteX3530" fmla="*/ 661437 w 1656655"/>
              <a:gd name="connsiteY3530" fmla="*/ 363677 h 1864576"/>
              <a:gd name="connsiteX3531" fmla="*/ 654836 w 1656655"/>
              <a:gd name="connsiteY3531" fmla="*/ 369914 h 1864576"/>
              <a:gd name="connsiteX3532" fmla="*/ 658330 w 1656655"/>
              <a:gd name="connsiteY3532" fmla="*/ 374396 h 1864576"/>
              <a:gd name="connsiteX3533" fmla="*/ 653867 w 1656655"/>
              <a:gd name="connsiteY3533" fmla="*/ 377904 h 1864576"/>
              <a:gd name="connsiteX3534" fmla="*/ 650373 w 1656655"/>
              <a:gd name="connsiteY3534" fmla="*/ 373422 h 1864576"/>
              <a:gd name="connsiteX3535" fmla="*/ 654836 w 1656655"/>
              <a:gd name="connsiteY3535" fmla="*/ 369914 h 1864576"/>
              <a:gd name="connsiteX3536" fmla="*/ 654449 w 1656655"/>
              <a:gd name="connsiteY3536" fmla="*/ 374786 h 1864576"/>
              <a:gd name="connsiteX3537" fmla="*/ 654645 w 1656655"/>
              <a:gd name="connsiteY3537" fmla="*/ 374786 h 1864576"/>
              <a:gd name="connsiteX3538" fmla="*/ 655228 w 1656655"/>
              <a:gd name="connsiteY3538" fmla="*/ 373812 h 1864576"/>
              <a:gd name="connsiteX3539" fmla="*/ 654254 w 1656655"/>
              <a:gd name="connsiteY3539" fmla="*/ 372837 h 1864576"/>
              <a:gd name="connsiteX3540" fmla="*/ 653285 w 1656655"/>
              <a:gd name="connsiteY3540" fmla="*/ 373812 h 1864576"/>
              <a:gd name="connsiteX3541" fmla="*/ 654449 w 1656655"/>
              <a:gd name="connsiteY3541" fmla="*/ 374786 h 1864576"/>
              <a:gd name="connsiteX3542" fmla="*/ 620684 w 1656655"/>
              <a:gd name="connsiteY3542" fmla="*/ 362898 h 1864576"/>
              <a:gd name="connsiteX3543" fmla="*/ 616412 w 1656655"/>
              <a:gd name="connsiteY3543" fmla="*/ 366601 h 1864576"/>
              <a:gd name="connsiteX3544" fmla="*/ 612727 w 1656655"/>
              <a:gd name="connsiteY3544" fmla="*/ 362313 h 1864576"/>
              <a:gd name="connsiteX3545" fmla="*/ 617190 w 1656655"/>
              <a:gd name="connsiteY3545" fmla="*/ 358610 h 1864576"/>
              <a:gd name="connsiteX3546" fmla="*/ 620684 w 1656655"/>
              <a:gd name="connsiteY3546" fmla="*/ 362898 h 1864576"/>
              <a:gd name="connsiteX3547" fmla="*/ 617386 w 1656655"/>
              <a:gd name="connsiteY3547" fmla="*/ 363287 h 1864576"/>
              <a:gd name="connsiteX3548" fmla="*/ 617576 w 1656655"/>
              <a:gd name="connsiteY3548" fmla="*/ 363092 h 1864576"/>
              <a:gd name="connsiteX3549" fmla="*/ 617576 w 1656655"/>
              <a:gd name="connsiteY3549" fmla="*/ 362703 h 1864576"/>
              <a:gd name="connsiteX3550" fmla="*/ 616607 w 1656655"/>
              <a:gd name="connsiteY3550" fmla="*/ 361728 h 1864576"/>
              <a:gd name="connsiteX3551" fmla="*/ 615639 w 1656655"/>
              <a:gd name="connsiteY3551" fmla="*/ 362508 h 1864576"/>
              <a:gd name="connsiteX3552" fmla="*/ 616607 w 1656655"/>
              <a:gd name="connsiteY3552" fmla="*/ 363482 h 1864576"/>
              <a:gd name="connsiteX3553" fmla="*/ 617386 w 1656655"/>
              <a:gd name="connsiteY3553" fmla="*/ 363287 h 1864576"/>
              <a:gd name="connsiteX3554" fmla="*/ 615639 w 1656655"/>
              <a:gd name="connsiteY3554" fmla="*/ 372253 h 1864576"/>
              <a:gd name="connsiteX3555" fmla="*/ 618741 w 1656655"/>
              <a:gd name="connsiteY3555" fmla="*/ 367380 h 1864576"/>
              <a:gd name="connsiteX3556" fmla="*/ 623400 w 1656655"/>
              <a:gd name="connsiteY3556" fmla="*/ 370498 h 1864576"/>
              <a:gd name="connsiteX3557" fmla="*/ 620101 w 1656655"/>
              <a:gd name="connsiteY3557" fmla="*/ 375371 h 1864576"/>
              <a:gd name="connsiteX3558" fmla="*/ 615639 w 1656655"/>
              <a:gd name="connsiteY3558" fmla="*/ 372253 h 1864576"/>
              <a:gd name="connsiteX3559" fmla="*/ 647853 w 1656655"/>
              <a:gd name="connsiteY3559" fmla="*/ 375761 h 1864576"/>
              <a:gd name="connsiteX3560" fmla="*/ 651151 w 1656655"/>
              <a:gd name="connsiteY3560" fmla="*/ 380438 h 1864576"/>
              <a:gd name="connsiteX3561" fmla="*/ 646492 w 1656655"/>
              <a:gd name="connsiteY3561" fmla="*/ 383751 h 1864576"/>
              <a:gd name="connsiteX3562" fmla="*/ 643194 w 1656655"/>
              <a:gd name="connsiteY3562" fmla="*/ 379074 h 1864576"/>
              <a:gd name="connsiteX3563" fmla="*/ 647853 w 1656655"/>
              <a:gd name="connsiteY3563" fmla="*/ 375761 h 1864576"/>
              <a:gd name="connsiteX3564" fmla="*/ 642808 w 1656655"/>
              <a:gd name="connsiteY3564" fmla="*/ 342044 h 1864576"/>
              <a:gd name="connsiteX3565" fmla="*/ 646106 w 1656655"/>
              <a:gd name="connsiteY3565" fmla="*/ 346526 h 1864576"/>
              <a:gd name="connsiteX3566" fmla="*/ 641643 w 1656655"/>
              <a:gd name="connsiteY3566" fmla="*/ 349840 h 1864576"/>
              <a:gd name="connsiteX3567" fmla="*/ 638340 w 1656655"/>
              <a:gd name="connsiteY3567" fmla="*/ 345357 h 1864576"/>
              <a:gd name="connsiteX3568" fmla="*/ 642808 w 1656655"/>
              <a:gd name="connsiteY3568" fmla="*/ 342044 h 1864576"/>
              <a:gd name="connsiteX3569" fmla="*/ 642225 w 1656655"/>
              <a:gd name="connsiteY3569" fmla="*/ 345162 h 1864576"/>
              <a:gd name="connsiteX3570" fmla="*/ 641447 w 1656655"/>
              <a:gd name="connsiteY3570" fmla="*/ 345942 h 1864576"/>
              <a:gd name="connsiteX3571" fmla="*/ 642225 w 1656655"/>
              <a:gd name="connsiteY3571" fmla="*/ 346721 h 1864576"/>
              <a:gd name="connsiteX3572" fmla="*/ 642998 w 1656655"/>
              <a:gd name="connsiteY3572" fmla="*/ 345942 h 1864576"/>
              <a:gd name="connsiteX3573" fmla="*/ 642225 w 1656655"/>
              <a:gd name="connsiteY3573" fmla="*/ 345162 h 1864576"/>
              <a:gd name="connsiteX3574" fmla="*/ 639896 w 1656655"/>
              <a:gd name="connsiteY3574" fmla="*/ 353543 h 1864576"/>
              <a:gd name="connsiteX3575" fmla="*/ 639504 w 1656655"/>
              <a:gd name="connsiteY3575" fmla="*/ 353932 h 1864576"/>
              <a:gd name="connsiteX3576" fmla="*/ 639896 w 1656655"/>
              <a:gd name="connsiteY3576" fmla="*/ 354322 h 1864576"/>
              <a:gd name="connsiteX3577" fmla="*/ 640283 w 1656655"/>
              <a:gd name="connsiteY3577" fmla="*/ 353932 h 1864576"/>
              <a:gd name="connsiteX3578" fmla="*/ 639896 w 1656655"/>
              <a:gd name="connsiteY3578" fmla="*/ 353543 h 1864576"/>
              <a:gd name="connsiteX3579" fmla="*/ 619519 w 1656655"/>
              <a:gd name="connsiteY3579" fmla="*/ 370498 h 1864576"/>
              <a:gd name="connsiteX3580" fmla="*/ 618545 w 1656655"/>
              <a:gd name="connsiteY3580" fmla="*/ 371473 h 1864576"/>
              <a:gd name="connsiteX3581" fmla="*/ 619519 w 1656655"/>
              <a:gd name="connsiteY3581" fmla="*/ 372447 h 1864576"/>
              <a:gd name="connsiteX3582" fmla="*/ 620488 w 1656655"/>
              <a:gd name="connsiteY3582" fmla="*/ 371473 h 1864576"/>
              <a:gd name="connsiteX3583" fmla="*/ 619519 w 1656655"/>
              <a:gd name="connsiteY3583" fmla="*/ 370498 h 1864576"/>
              <a:gd name="connsiteX3584" fmla="*/ 614665 w 1656655"/>
              <a:gd name="connsiteY3584" fmla="*/ 352763 h 1864576"/>
              <a:gd name="connsiteX3585" fmla="*/ 613696 w 1656655"/>
              <a:gd name="connsiteY3585" fmla="*/ 353737 h 1864576"/>
              <a:gd name="connsiteX3586" fmla="*/ 614665 w 1656655"/>
              <a:gd name="connsiteY3586" fmla="*/ 354712 h 1864576"/>
              <a:gd name="connsiteX3587" fmla="*/ 615639 w 1656655"/>
              <a:gd name="connsiteY3587" fmla="*/ 353737 h 1864576"/>
              <a:gd name="connsiteX3588" fmla="*/ 614665 w 1656655"/>
              <a:gd name="connsiteY3588" fmla="*/ 352763 h 1864576"/>
              <a:gd name="connsiteX3589" fmla="*/ 613113 w 1656655"/>
              <a:gd name="connsiteY3589" fmla="*/ 343798 h 1864576"/>
              <a:gd name="connsiteX3590" fmla="*/ 612144 w 1656655"/>
              <a:gd name="connsiteY3590" fmla="*/ 344772 h 1864576"/>
              <a:gd name="connsiteX3591" fmla="*/ 613113 w 1656655"/>
              <a:gd name="connsiteY3591" fmla="*/ 345747 h 1864576"/>
              <a:gd name="connsiteX3592" fmla="*/ 614082 w 1656655"/>
              <a:gd name="connsiteY3592" fmla="*/ 344772 h 1864576"/>
              <a:gd name="connsiteX3593" fmla="*/ 613113 w 1656655"/>
              <a:gd name="connsiteY3593" fmla="*/ 343798 h 1864576"/>
              <a:gd name="connsiteX3594" fmla="*/ 611758 w 1656655"/>
              <a:gd name="connsiteY3594" fmla="*/ 325478 h 1864576"/>
              <a:gd name="connsiteX3595" fmla="*/ 610784 w 1656655"/>
              <a:gd name="connsiteY3595" fmla="*/ 326452 h 1864576"/>
              <a:gd name="connsiteX3596" fmla="*/ 611758 w 1656655"/>
              <a:gd name="connsiteY3596" fmla="*/ 327426 h 1864576"/>
              <a:gd name="connsiteX3597" fmla="*/ 612727 w 1656655"/>
              <a:gd name="connsiteY3597" fmla="*/ 326452 h 1864576"/>
              <a:gd name="connsiteX3598" fmla="*/ 611758 w 1656655"/>
              <a:gd name="connsiteY3598" fmla="*/ 325478 h 1864576"/>
              <a:gd name="connsiteX3599" fmla="*/ 683170 w 1656655"/>
              <a:gd name="connsiteY3599" fmla="*/ 337756 h 1864576"/>
              <a:gd name="connsiteX3600" fmla="*/ 682201 w 1656655"/>
              <a:gd name="connsiteY3600" fmla="*/ 338730 h 1864576"/>
              <a:gd name="connsiteX3601" fmla="*/ 683170 w 1656655"/>
              <a:gd name="connsiteY3601" fmla="*/ 339705 h 1864576"/>
              <a:gd name="connsiteX3602" fmla="*/ 684139 w 1656655"/>
              <a:gd name="connsiteY3602" fmla="*/ 338730 h 1864576"/>
              <a:gd name="connsiteX3603" fmla="*/ 683170 w 1656655"/>
              <a:gd name="connsiteY3603" fmla="*/ 337756 h 1864576"/>
              <a:gd name="connsiteX3604" fmla="*/ 672883 w 1656655"/>
              <a:gd name="connsiteY3604" fmla="*/ 352763 h 1864576"/>
              <a:gd name="connsiteX3605" fmla="*/ 671915 w 1656655"/>
              <a:gd name="connsiteY3605" fmla="*/ 353737 h 1864576"/>
              <a:gd name="connsiteX3606" fmla="*/ 672883 w 1656655"/>
              <a:gd name="connsiteY3606" fmla="*/ 354712 h 1864576"/>
              <a:gd name="connsiteX3607" fmla="*/ 673857 w 1656655"/>
              <a:gd name="connsiteY3607" fmla="*/ 353737 h 1864576"/>
              <a:gd name="connsiteX3608" fmla="*/ 672883 w 1656655"/>
              <a:gd name="connsiteY3608" fmla="*/ 352763 h 1864576"/>
              <a:gd name="connsiteX3609" fmla="*/ 667256 w 1656655"/>
              <a:gd name="connsiteY3609" fmla="*/ 359974 h 1864576"/>
              <a:gd name="connsiteX3610" fmla="*/ 666287 w 1656655"/>
              <a:gd name="connsiteY3610" fmla="*/ 360949 h 1864576"/>
              <a:gd name="connsiteX3611" fmla="*/ 667256 w 1656655"/>
              <a:gd name="connsiteY3611" fmla="*/ 361923 h 1864576"/>
              <a:gd name="connsiteX3612" fmla="*/ 668230 w 1656655"/>
              <a:gd name="connsiteY3612" fmla="*/ 360949 h 1864576"/>
              <a:gd name="connsiteX3613" fmla="*/ 667256 w 1656655"/>
              <a:gd name="connsiteY3613" fmla="*/ 359974 h 1864576"/>
              <a:gd name="connsiteX3614" fmla="*/ 661046 w 1656655"/>
              <a:gd name="connsiteY3614" fmla="*/ 366601 h 1864576"/>
              <a:gd name="connsiteX3615" fmla="*/ 660077 w 1656655"/>
              <a:gd name="connsiteY3615" fmla="*/ 367575 h 1864576"/>
              <a:gd name="connsiteX3616" fmla="*/ 661046 w 1656655"/>
              <a:gd name="connsiteY3616" fmla="*/ 368549 h 1864576"/>
              <a:gd name="connsiteX3617" fmla="*/ 662020 w 1656655"/>
              <a:gd name="connsiteY3617" fmla="*/ 367575 h 1864576"/>
              <a:gd name="connsiteX3618" fmla="*/ 661046 w 1656655"/>
              <a:gd name="connsiteY3618" fmla="*/ 366601 h 1864576"/>
              <a:gd name="connsiteX3619" fmla="*/ 647271 w 1656655"/>
              <a:gd name="connsiteY3619" fmla="*/ 378684 h 1864576"/>
              <a:gd name="connsiteX3620" fmla="*/ 646297 w 1656655"/>
              <a:gd name="connsiteY3620" fmla="*/ 379659 h 1864576"/>
              <a:gd name="connsiteX3621" fmla="*/ 647271 w 1656655"/>
              <a:gd name="connsiteY3621" fmla="*/ 380633 h 1864576"/>
              <a:gd name="connsiteX3622" fmla="*/ 648239 w 1656655"/>
              <a:gd name="connsiteY3622" fmla="*/ 379659 h 1864576"/>
              <a:gd name="connsiteX3623" fmla="*/ 647271 w 1656655"/>
              <a:gd name="connsiteY3623" fmla="*/ 378684 h 1864576"/>
              <a:gd name="connsiteX3624" fmla="*/ 611562 w 1656655"/>
              <a:gd name="connsiteY3624" fmla="*/ 316512 h 1864576"/>
              <a:gd name="connsiteX3625" fmla="*/ 610593 w 1656655"/>
              <a:gd name="connsiteY3625" fmla="*/ 317487 h 1864576"/>
              <a:gd name="connsiteX3626" fmla="*/ 611562 w 1656655"/>
              <a:gd name="connsiteY3626" fmla="*/ 318461 h 1864576"/>
              <a:gd name="connsiteX3627" fmla="*/ 612531 w 1656655"/>
              <a:gd name="connsiteY3627" fmla="*/ 317487 h 1864576"/>
              <a:gd name="connsiteX3628" fmla="*/ 611562 w 1656655"/>
              <a:gd name="connsiteY3628" fmla="*/ 316512 h 1864576"/>
              <a:gd name="connsiteX3629" fmla="*/ 663762 w 1656655"/>
              <a:gd name="connsiteY3629" fmla="*/ 425265 h 1864576"/>
              <a:gd name="connsiteX3630" fmla="*/ 657943 w 1656655"/>
              <a:gd name="connsiteY3630" fmla="*/ 424290 h 1864576"/>
              <a:gd name="connsiteX3631" fmla="*/ 660464 w 1656655"/>
              <a:gd name="connsiteY3631" fmla="*/ 427603 h 1864576"/>
              <a:gd name="connsiteX3632" fmla="*/ 663762 w 1656655"/>
              <a:gd name="connsiteY3632" fmla="*/ 425265 h 1864576"/>
              <a:gd name="connsiteX3633" fmla="*/ 1088950 w 1656655"/>
              <a:gd name="connsiteY3633" fmla="*/ 409478 h 1864576"/>
              <a:gd name="connsiteX3634" fmla="*/ 1088759 w 1656655"/>
              <a:gd name="connsiteY3634" fmla="*/ 409088 h 1864576"/>
              <a:gd name="connsiteX3635" fmla="*/ 1088373 w 1656655"/>
              <a:gd name="connsiteY3635" fmla="*/ 408503 h 1864576"/>
              <a:gd name="connsiteX3636" fmla="*/ 1087981 w 1656655"/>
              <a:gd name="connsiteY3636" fmla="*/ 407919 h 1864576"/>
              <a:gd name="connsiteX3637" fmla="*/ 1088759 w 1656655"/>
              <a:gd name="connsiteY3637" fmla="*/ 407334 h 1864576"/>
              <a:gd name="connsiteX3638" fmla="*/ 1089533 w 1656655"/>
              <a:gd name="connsiteY3638" fmla="*/ 406554 h 1864576"/>
              <a:gd name="connsiteX3639" fmla="*/ 1091280 w 1656655"/>
              <a:gd name="connsiteY3639" fmla="*/ 400123 h 1864576"/>
              <a:gd name="connsiteX3640" fmla="*/ 1086430 w 1656655"/>
              <a:gd name="connsiteY3640" fmla="*/ 393691 h 1864576"/>
              <a:gd name="connsiteX3641" fmla="*/ 1086626 w 1656655"/>
              <a:gd name="connsiteY3641" fmla="*/ 390768 h 1864576"/>
              <a:gd name="connsiteX3642" fmla="*/ 1086043 w 1656655"/>
              <a:gd name="connsiteY3642" fmla="*/ 389598 h 1864576"/>
              <a:gd name="connsiteX3643" fmla="*/ 1085265 w 1656655"/>
              <a:gd name="connsiteY3643" fmla="*/ 388624 h 1864576"/>
              <a:gd name="connsiteX3644" fmla="*/ 1087399 w 1656655"/>
              <a:gd name="connsiteY3644" fmla="*/ 385895 h 1864576"/>
              <a:gd name="connsiteX3645" fmla="*/ 1089146 w 1656655"/>
              <a:gd name="connsiteY3645" fmla="*/ 382387 h 1864576"/>
              <a:gd name="connsiteX3646" fmla="*/ 1090115 w 1656655"/>
              <a:gd name="connsiteY3646" fmla="*/ 378294 h 1864576"/>
              <a:gd name="connsiteX3647" fmla="*/ 1090697 w 1656655"/>
              <a:gd name="connsiteY3647" fmla="*/ 376930 h 1864576"/>
              <a:gd name="connsiteX3648" fmla="*/ 1091671 w 1656655"/>
              <a:gd name="connsiteY3648" fmla="*/ 372642 h 1864576"/>
              <a:gd name="connsiteX3649" fmla="*/ 1094583 w 1656655"/>
              <a:gd name="connsiteY3649" fmla="*/ 365626 h 1864576"/>
              <a:gd name="connsiteX3650" fmla="*/ 1095552 w 1656655"/>
              <a:gd name="connsiteY3650" fmla="*/ 364067 h 1864576"/>
              <a:gd name="connsiteX3651" fmla="*/ 1095160 w 1656655"/>
              <a:gd name="connsiteY3651" fmla="*/ 362118 h 1864576"/>
              <a:gd name="connsiteX3652" fmla="*/ 1094969 w 1656655"/>
              <a:gd name="connsiteY3652" fmla="*/ 361923 h 1864576"/>
              <a:gd name="connsiteX3653" fmla="*/ 1096521 w 1656655"/>
              <a:gd name="connsiteY3653" fmla="*/ 359779 h 1864576"/>
              <a:gd name="connsiteX3654" fmla="*/ 1124272 w 1656655"/>
              <a:gd name="connsiteY3654" fmla="*/ 300530 h 1864576"/>
              <a:gd name="connsiteX3655" fmla="*/ 1132033 w 1656655"/>
              <a:gd name="connsiteY3655" fmla="*/ 262331 h 1864576"/>
              <a:gd name="connsiteX3656" fmla="*/ 1192777 w 1656655"/>
              <a:gd name="connsiteY3656" fmla="*/ 215946 h 1864576"/>
              <a:gd name="connsiteX3657" fmla="*/ 1246528 w 1656655"/>
              <a:gd name="connsiteY3657" fmla="*/ 240113 h 1864576"/>
              <a:gd name="connsiteX3658" fmla="*/ 1245173 w 1656655"/>
              <a:gd name="connsiteY3658" fmla="*/ 278117 h 1864576"/>
              <a:gd name="connsiteX3659" fmla="*/ 1200925 w 1656655"/>
              <a:gd name="connsiteY3659" fmla="*/ 267203 h 1864576"/>
              <a:gd name="connsiteX3660" fmla="*/ 1169489 w 1656655"/>
              <a:gd name="connsiteY3660" fmla="*/ 291565 h 1864576"/>
              <a:gd name="connsiteX3661" fmla="*/ 1164443 w 1656655"/>
              <a:gd name="connsiteY3661" fmla="*/ 328596 h 1864576"/>
              <a:gd name="connsiteX3662" fmla="*/ 1100015 w 1656655"/>
              <a:gd name="connsiteY3662" fmla="*/ 409478 h 1864576"/>
              <a:gd name="connsiteX3663" fmla="*/ 1088950 w 1656655"/>
              <a:gd name="connsiteY3663" fmla="*/ 409478 h 1864576"/>
              <a:gd name="connsiteX3664" fmla="*/ 1084101 w 1656655"/>
              <a:gd name="connsiteY3664" fmla="*/ 416299 h 1864576"/>
              <a:gd name="connsiteX3665" fmla="*/ 1084487 w 1656655"/>
              <a:gd name="connsiteY3665" fmla="*/ 416299 h 1864576"/>
              <a:gd name="connsiteX3666" fmla="*/ 1121943 w 1656655"/>
              <a:gd name="connsiteY3666" fmla="*/ 426239 h 1864576"/>
              <a:gd name="connsiteX3667" fmla="*/ 1125633 w 1656655"/>
              <a:gd name="connsiteY3667" fmla="*/ 452160 h 1864576"/>
              <a:gd name="connsiteX3668" fmla="*/ 1123885 w 1656655"/>
              <a:gd name="connsiteY3668" fmla="*/ 450991 h 1864576"/>
              <a:gd name="connsiteX3669" fmla="*/ 1105838 w 1656655"/>
              <a:gd name="connsiteY3669" fmla="*/ 439492 h 1864576"/>
              <a:gd name="connsiteX3670" fmla="*/ 1038111 w 1656655"/>
              <a:gd name="connsiteY3670" fmla="*/ 456058 h 1864576"/>
              <a:gd name="connsiteX3671" fmla="*/ 930212 w 1656655"/>
              <a:gd name="connsiteY3671" fmla="*/ 448652 h 1864576"/>
              <a:gd name="connsiteX3672" fmla="*/ 1064110 w 1656655"/>
              <a:gd name="connsiteY3672" fmla="*/ 419223 h 1864576"/>
              <a:gd name="connsiteX3673" fmla="*/ 1084101 w 1656655"/>
              <a:gd name="connsiteY3673" fmla="*/ 416299 h 1864576"/>
              <a:gd name="connsiteX3674" fmla="*/ 954470 w 1656655"/>
              <a:gd name="connsiteY3674" fmla="*/ 400512 h 1864576"/>
              <a:gd name="connsiteX3675" fmla="*/ 956799 w 1656655"/>
              <a:gd name="connsiteY3675" fmla="*/ 402266 h 1864576"/>
              <a:gd name="connsiteX3676" fmla="*/ 956990 w 1656655"/>
              <a:gd name="connsiteY3676" fmla="*/ 402461 h 1864576"/>
              <a:gd name="connsiteX3677" fmla="*/ 957186 w 1656655"/>
              <a:gd name="connsiteY3677" fmla="*/ 402656 h 1864576"/>
              <a:gd name="connsiteX3678" fmla="*/ 955825 w 1656655"/>
              <a:gd name="connsiteY3678" fmla="*/ 404021 h 1864576"/>
              <a:gd name="connsiteX3679" fmla="*/ 955825 w 1656655"/>
              <a:gd name="connsiteY3679" fmla="*/ 405385 h 1864576"/>
              <a:gd name="connsiteX3680" fmla="*/ 956217 w 1656655"/>
              <a:gd name="connsiteY3680" fmla="*/ 405775 h 1864576"/>
              <a:gd name="connsiteX3681" fmla="*/ 963004 w 1656655"/>
              <a:gd name="connsiteY3681" fmla="*/ 409478 h 1864576"/>
              <a:gd name="connsiteX3682" fmla="*/ 964169 w 1656655"/>
              <a:gd name="connsiteY3682" fmla="*/ 410452 h 1864576"/>
              <a:gd name="connsiteX3683" fmla="*/ 964169 w 1656655"/>
              <a:gd name="connsiteY3683" fmla="*/ 410647 h 1864576"/>
              <a:gd name="connsiteX3684" fmla="*/ 964365 w 1656655"/>
              <a:gd name="connsiteY3684" fmla="*/ 411427 h 1864576"/>
              <a:gd name="connsiteX3685" fmla="*/ 964751 w 1656655"/>
              <a:gd name="connsiteY3685" fmla="*/ 412012 h 1864576"/>
              <a:gd name="connsiteX3686" fmla="*/ 966307 w 1656655"/>
              <a:gd name="connsiteY3686" fmla="*/ 413181 h 1864576"/>
              <a:gd name="connsiteX3687" fmla="*/ 967472 w 1656655"/>
              <a:gd name="connsiteY3687" fmla="*/ 413376 h 1864576"/>
              <a:gd name="connsiteX3688" fmla="*/ 967859 w 1656655"/>
              <a:gd name="connsiteY3688" fmla="*/ 413571 h 1864576"/>
              <a:gd name="connsiteX3689" fmla="*/ 970770 w 1656655"/>
              <a:gd name="connsiteY3689" fmla="*/ 416494 h 1864576"/>
              <a:gd name="connsiteX3690" fmla="*/ 977949 w 1656655"/>
              <a:gd name="connsiteY3690" fmla="*/ 420002 h 1864576"/>
              <a:gd name="connsiteX3691" fmla="*/ 978145 w 1656655"/>
              <a:gd name="connsiteY3691" fmla="*/ 423121 h 1864576"/>
              <a:gd name="connsiteX3692" fmla="*/ 978918 w 1656655"/>
              <a:gd name="connsiteY3692" fmla="*/ 424095 h 1864576"/>
              <a:gd name="connsiteX3693" fmla="*/ 979310 w 1656655"/>
              <a:gd name="connsiteY3693" fmla="*/ 424485 h 1864576"/>
              <a:gd name="connsiteX3694" fmla="*/ 977949 w 1656655"/>
              <a:gd name="connsiteY3694" fmla="*/ 428578 h 1864576"/>
              <a:gd name="connsiteX3695" fmla="*/ 978727 w 1656655"/>
              <a:gd name="connsiteY3695" fmla="*/ 432476 h 1864576"/>
              <a:gd name="connsiteX3696" fmla="*/ 981057 w 1656655"/>
              <a:gd name="connsiteY3696" fmla="*/ 434815 h 1864576"/>
              <a:gd name="connsiteX3697" fmla="*/ 985128 w 1656655"/>
              <a:gd name="connsiteY3697" fmla="*/ 436179 h 1864576"/>
              <a:gd name="connsiteX3698" fmla="*/ 985710 w 1656655"/>
              <a:gd name="connsiteY3698" fmla="*/ 439492 h 1864576"/>
              <a:gd name="connsiteX3699" fmla="*/ 933701 w 1656655"/>
              <a:gd name="connsiteY3699" fmla="*/ 441636 h 1864576"/>
              <a:gd name="connsiteX3700" fmla="*/ 867139 w 1656655"/>
              <a:gd name="connsiteY3700" fmla="*/ 387454 h 1864576"/>
              <a:gd name="connsiteX3701" fmla="*/ 837836 w 1656655"/>
              <a:gd name="connsiteY3701" fmla="*/ 295853 h 1864576"/>
              <a:gd name="connsiteX3702" fmla="*/ 850838 w 1656655"/>
              <a:gd name="connsiteY3702" fmla="*/ 296632 h 1864576"/>
              <a:gd name="connsiteX3703" fmla="*/ 851034 w 1656655"/>
              <a:gd name="connsiteY3703" fmla="*/ 296632 h 1864576"/>
              <a:gd name="connsiteX3704" fmla="*/ 851225 w 1656655"/>
              <a:gd name="connsiteY3704" fmla="*/ 296632 h 1864576"/>
              <a:gd name="connsiteX3705" fmla="*/ 851421 w 1656655"/>
              <a:gd name="connsiteY3705" fmla="*/ 296632 h 1864576"/>
              <a:gd name="connsiteX3706" fmla="*/ 856466 w 1656655"/>
              <a:gd name="connsiteY3706" fmla="*/ 297022 h 1864576"/>
              <a:gd name="connsiteX3707" fmla="*/ 857048 w 1656655"/>
              <a:gd name="connsiteY3707" fmla="*/ 297022 h 1864576"/>
              <a:gd name="connsiteX3708" fmla="*/ 859960 w 1656655"/>
              <a:gd name="connsiteY3708" fmla="*/ 297217 h 1864576"/>
              <a:gd name="connsiteX3709" fmla="*/ 886160 w 1656655"/>
              <a:gd name="connsiteY3709" fmla="*/ 300920 h 1864576"/>
              <a:gd name="connsiteX3710" fmla="*/ 938747 w 1656655"/>
              <a:gd name="connsiteY3710" fmla="*/ 389014 h 1864576"/>
              <a:gd name="connsiteX3711" fmla="*/ 950780 w 1656655"/>
              <a:gd name="connsiteY3711" fmla="*/ 397394 h 1864576"/>
              <a:gd name="connsiteX3712" fmla="*/ 952527 w 1656655"/>
              <a:gd name="connsiteY3712" fmla="*/ 398369 h 1864576"/>
              <a:gd name="connsiteX3713" fmla="*/ 954470 w 1656655"/>
              <a:gd name="connsiteY3713" fmla="*/ 400512 h 1864576"/>
              <a:gd name="connsiteX3714" fmla="*/ 936422 w 1656655"/>
              <a:gd name="connsiteY3714" fmla="*/ 378879 h 1864576"/>
              <a:gd name="connsiteX3715" fmla="*/ 938360 w 1656655"/>
              <a:gd name="connsiteY3715" fmla="*/ 383167 h 1864576"/>
              <a:gd name="connsiteX3716" fmla="*/ 939721 w 1656655"/>
              <a:gd name="connsiteY3716" fmla="*/ 385311 h 1864576"/>
              <a:gd name="connsiteX3717" fmla="*/ 937195 w 1656655"/>
              <a:gd name="connsiteY3717" fmla="*/ 383751 h 1864576"/>
              <a:gd name="connsiteX3718" fmla="*/ 896442 w 1656655"/>
              <a:gd name="connsiteY3718" fmla="*/ 323139 h 1864576"/>
              <a:gd name="connsiteX3719" fmla="*/ 930599 w 1656655"/>
              <a:gd name="connsiteY3719" fmla="*/ 308522 h 1864576"/>
              <a:gd name="connsiteX3720" fmla="*/ 932346 w 1656655"/>
              <a:gd name="connsiteY3720" fmla="*/ 301700 h 1864576"/>
              <a:gd name="connsiteX3721" fmla="*/ 930986 w 1656655"/>
              <a:gd name="connsiteY3721" fmla="*/ 297802 h 1864576"/>
              <a:gd name="connsiteX3722" fmla="*/ 933119 w 1656655"/>
              <a:gd name="connsiteY3722" fmla="*/ 297022 h 1864576"/>
              <a:gd name="connsiteX3723" fmla="*/ 940885 w 1656655"/>
              <a:gd name="connsiteY3723" fmla="*/ 277143 h 1864576"/>
              <a:gd name="connsiteX3724" fmla="*/ 935840 w 1656655"/>
              <a:gd name="connsiteY3724" fmla="*/ 271296 h 1864576"/>
              <a:gd name="connsiteX3725" fmla="*/ 937974 w 1656655"/>
              <a:gd name="connsiteY3725" fmla="*/ 263110 h 1864576"/>
              <a:gd name="connsiteX3726" fmla="*/ 937391 w 1656655"/>
              <a:gd name="connsiteY3726" fmla="*/ 261746 h 1864576"/>
              <a:gd name="connsiteX3727" fmla="*/ 936613 w 1656655"/>
              <a:gd name="connsiteY3727" fmla="*/ 260577 h 1864576"/>
              <a:gd name="connsiteX3728" fmla="*/ 952723 w 1656655"/>
              <a:gd name="connsiteY3728" fmla="*/ 242062 h 1864576"/>
              <a:gd name="connsiteX3729" fmla="*/ 956990 w 1656655"/>
              <a:gd name="connsiteY3729" fmla="*/ 238554 h 1864576"/>
              <a:gd name="connsiteX3730" fmla="*/ 958155 w 1656655"/>
              <a:gd name="connsiteY3730" fmla="*/ 234266 h 1864576"/>
              <a:gd name="connsiteX3731" fmla="*/ 958737 w 1656655"/>
              <a:gd name="connsiteY3731" fmla="*/ 232122 h 1864576"/>
              <a:gd name="connsiteX3732" fmla="*/ 970188 w 1656655"/>
              <a:gd name="connsiteY3732" fmla="*/ 219844 h 1864576"/>
              <a:gd name="connsiteX3733" fmla="*/ 966112 w 1656655"/>
              <a:gd name="connsiteY3733" fmla="*/ 214971 h 1864576"/>
              <a:gd name="connsiteX3734" fmla="*/ 967276 w 1656655"/>
              <a:gd name="connsiteY3734" fmla="*/ 213412 h 1864576"/>
              <a:gd name="connsiteX3735" fmla="*/ 970575 w 1656655"/>
              <a:gd name="connsiteY3735" fmla="*/ 208929 h 1864576"/>
              <a:gd name="connsiteX3736" fmla="*/ 992312 w 1656655"/>
              <a:gd name="connsiteY3736" fmla="*/ 150265 h 1864576"/>
              <a:gd name="connsiteX3737" fmla="*/ 933119 w 1656655"/>
              <a:gd name="connsiteY3737" fmla="*/ 99982 h 1864576"/>
              <a:gd name="connsiteX3738" fmla="*/ 926909 w 1656655"/>
              <a:gd name="connsiteY3738" fmla="*/ 101931 h 1864576"/>
              <a:gd name="connsiteX3739" fmla="*/ 922060 w 1656655"/>
              <a:gd name="connsiteY3739" fmla="*/ 105244 h 1864576"/>
              <a:gd name="connsiteX3740" fmla="*/ 918375 w 1656655"/>
              <a:gd name="connsiteY3740" fmla="*/ 103685 h 1864576"/>
              <a:gd name="connsiteX3741" fmla="*/ 912165 w 1656655"/>
              <a:gd name="connsiteY3741" fmla="*/ 101151 h 1864576"/>
              <a:gd name="connsiteX3742" fmla="*/ 894112 w 1656655"/>
              <a:gd name="connsiteY3742" fmla="*/ 94914 h 1864576"/>
              <a:gd name="connsiteX3743" fmla="*/ 890814 w 1656655"/>
              <a:gd name="connsiteY3743" fmla="*/ 100372 h 1864576"/>
              <a:gd name="connsiteX3744" fmla="*/ 890428 w 1656655"/>
              <a:gd name="connsiteY3744" fmla="*/ 101151 h 1864576"/>
              <a:gd name="connsiteX3745" fmla="*/ 884604 w 1656655"/>
              <a:gd name="connsiteY3745" fmla="*/ 102320 h 1864576"/>
              <a:gd name="connsiteX3746" fmla="*/ 883053 w 1656655"/>
              <a:gd name="connsiteY3746" fmla="*/ 107778 h 1864576"/>
              <a:gd name="connsiteX3747" fmla="*/ 867721 w 1656655"/>
              <a:gd name="connsiteY3747" fmla="*/ 105439 h 1864576"/>
              <a:gd name="connsiteX3748" fmla="*/ 865588 w 1656655"/>
              <a:gd name="connsiteY3748" fmla="*/ 104660 h 1864576"/>
              <a:gd name="connsiteX3749" fmla="*/ 859960 w 1656655"/>
              <a:gd name="connsiteY3749" fmla="*/ 95499 h 1864576"/>
              <a:gd name="connsiteX3750" fmla="*/ 858213 w 1656655"/>
              <a:gd name="connsiteY3750" fmla="*/ 94330 h 1864576"/>
              <a:gd name="connsiteX3751" fmla="*/ 851225 w 1656655"/>
              <a:gd name="connsiteY3751" fmla="*/ 92576 h 1864576"/>
              <a:gd name="connsiteX3752" fmla="*/ 850065 w 1656655"/>
              <a:gd name="connsiteY3752" fmla="*/ 89847 h 1864576"/>
              <a:gd name="connsiteX3753" fmla="*/ 841717 w 1656655"/>
              <a:gd name="connsiteY3753" fmla="*/ 86339 h 1864576"/>
              <a:gd name="connsiteX3754" fmla="*/ 851225 w 1656655"/>
              <a:gd name="connsiteY3754" fmla="*/ 67824 h 1864576"/>
              <a:gd name="connsiteX3755" fmla="*/ 838419 w 1656655"/>
              <a:gd name="connsiteY3755" fmla="*/ 47165 h 1864576"/>
              <a:gd name="connsiteX3756" fmla="*/ 837063 w 1656655"/>
              <a:gd name="connsiteY3756" fmla="*/ 43852 h 1864576"/>
              <a:gd name="connsiteX3757" fmla="*/ 836089 w 1656655"/>
              <a:gd name="connsiteY3757" fmla="*/ 35471 h 1864576"/>
              <a:gd name="connsiteX3758" fmla="*/ 850838 w 1656655"/>
              <a:gd name="connsiteY3758" fmla="*/ 38979 h 1864576"/>
              <a:gd name="connsiteX3759" fmla="*/ 854332 w 1656655"/>
              <a:gd name="connsiteY3759" fmla="*/ 39954 h 1864576"/>
              <a:gd name="connsiteX3760" fmla="*/ 855497 w 1656655"/>
              <a:gd name="connsiteY3760" fmla="*/ 36446 h 1864576"/>
              <a:gd name="connsiteX3761" fmla="*/ 855497 w 1656655"/>
              <a:gd name="connsiteY3761" fmla="*/ 17930 h 1864576"/>
              <a:gd name="connsiteX3762" fmla="*/ 854137 w 1656655"/>
              <a:gd name="connsiteY3762" fmla="*/ 14812 h 1864576"/>
              <a:gd name="connsiteX3763" fmla="*/ 836089 w 1656655"/>
              <a:gd name="connsiteY3763" fmla="*/ 19490 h 1864576"/>
              <a:gd name="connsiteX3764" fmla="*/ 837836 w 1656655"/>
              <a:gd name="connsiteY3764" fmla="*/ 8381 h 1864576"/>
              <a:gd name="connsiteX3765" fmla="*/ 839970 w 1656655"/>
              <a:gd name="connsiteY3765" fmla="*/ 4093 h 1864576"/>
              <a:gd name="connsiteX3766" fmla="*/ 840748 w 1656655"/>
              <a:gd name="connsiteY3766" fmla="*/ 1754 h 1864576"/>
              <a:gd name="connsiteX3767" fmla="*/ 839387 w 1656655"/>
              <a:gd name="connsiteY3767" fmla="*/ 0 h 1864576"/>
              <a:gd name="connsiteX3768" fmla="*/ 816877 w 1656655"/>
              <a:gd name="connsiteY3768" fmla="*/ 0 h 1864576"/>
              <a:gd name="connsiteX3769" fmla="*/ 815522 w 1656655"/>
              <a:gd name="connsiteY3769" fmla="*/ 1949 h 1864576"/>
              <a:gd name="connsiteX3770" fmla="*/ 818433 w 1656655"/>
              <a:gd name="connsiteY3770" fmla="*/ 8575 h 1864576"/>
              <a:gd name="connsiteX3771" fmla="*/ 820175 w 1656655"/>
              <a:gd name="connsiteY3771" fmla="*/ 19490 h 1864576"/>
              <a:gd name="connsiteX3772" fmla="*/ 805431 w 1656655"/>
              <a:gd name="connsiteY3772" fmla="*/ 15982 h 1864576"/>
              <a:gd name="connsiteX3773" fmla="*/ 802128 w 1656655"/>
              <a:gd name="connsiteY3773" fmla="*/ 15007 h 1864576"/>
              <a:gd name="connsiteX3774" fmla="*/ 800772 w 1656655"/>
              <a:gd name="connsiteY3774" fmla="*/ 18320 h 1864576"/>
              <a:gd name="connsiteX3775" fmla="*/ 800772 w 1656655"/>
              <a:gd name="connsiteY3775" fmla="*/ 36446 h 1864576"/>
              <a:gd name="connsiteX3776" fmla="*/ 801937 w 1656655"/>
              <a:gd name="connsiteY3776" fmla="*/ 39759 h 1864576"/>
              <a:gd name="connsiteX3777" fmla="*/ 805431 w 1656655"/>
              <a:gd name="connsiteY3777" fmla="*/ 38784 h 1864576"/>
              <a:gd name="connsiteX3778" fmla="*/ 820175 w 1656655"/>
              <a:gd name="connsiteY3778" fmla="*/ 35276 h 1864576"/>
              <a:gd name="connsiteX3779" fmla="*/ 819206 w 1656655"/>
              <a:gd name="connsiteY3779" fmla="*/ 43657 h 1864576"/>
              <a:gd name="connsiteX3780" fmla="*/ 818042 w 1656655"/>
              <a:gd name="connsiteY3780" fmla="*/ 46970 h 1864576"/>
              <a:gd name="connsiteX3781" fmla="*/ 805235 w 1656655"/>
              <a:gd name="connsiteY3781" fmla="*/ 67629 h 1864576"/>
              <a:gd name="connsiteX3782" fmla="*/ 814743 w 1656655"/>
              <a:gd name="connsiteY3782" fmla="*/ 86144 h 1864576"/>
              <a:gd name="connsiteX3783" fmla="*/ 806400 w 1656655"/>
              <a:gd name="connsiteY3783" fmla="*/ 89652 h 1864576"/>
              <a:gd name="connsiteX3784" fmla="*/ 805235 w 1656655"/>
              <a:gd name="connsiteY3784" fmla="*/ 92381 h 1864576"/>
              <a:gd name="connsiteX3785" fmla="*/ 800381 w 1656655"/>
              <a:gd name="connsiteY3785" fmla="*/ 93550 h 1864576"/>
              <a:gd name="connsiteX3786" fmla="*/ 796309 w 1656655"/>
              <a:gd name="connsiteY3786" fmla="*/ 95304 h 1864576"/>
              <a:gd name="connsiteX3787" fmla="*/ 791846 w 1656655"/>
              <a:gd name="connsiteY3787" fmla="*/ 102516 h 1864576"/>
              <a:gd name="connsiteX3788" fmla="*/ 789708 w 1656655"/>
              <a:gd name="connsiteY3788" fmla="*/ 104855 h 1864576"/>
              <a:gd name="connsiteX3789" fmla="*/ 773217 w 1656655"/>
              <a:gd name="connsiteY3789" fmla="*/ 107388 h 1864576"/>
              <a:gd name="connsiteX3790" fmla="*/ 771660 w 1656655"/>
              <a:gd name="connsiteY3790" fmla="*/ 101931 h 1864576"/>
              <a:gd name="connsiteX3791" fmla="*/ 765842 w 1656655"/>
              <a:gd name="connsiteY3791" fmla="*/ 100761 h 1864576"/>
              <a:gd name="connsiteX3792" fmla="*/ 765450 w 1656655"/>
              <a:gd name="connsiteY3792" fmla="*/ 99787 h 1864576"/>
              <a:gd name="connsiteX3793" fmla="*/ 754973 w 1656655"/>
              <a:gd name="connsiteY3793" fmla="*/ 91796 h 1864576"/>
              <a:gd name="connsiteX3794" fmla="*/ 744105 w 1656655"/>
              <a:gd name="connsiteY3794" fmla="*/ 100761 h 1864576"/>
              <a:gd name="connsiteX3795" fmla="*/ 739642 w 1656655"/>
              <a:gd name="connsiteY3795" fmla="*/ 100761 h 1864576"/>
              <a:gd name="connsiteX3796" fmla="*/ 737895 w 1656655"/>
              <a:gd name="connsiteY3796" fmla="*/ 103295 h 1864576"/>
              <a:gd name="connsiteX3797" fmla="*/ 734210 w 1656655"/>
              <a:gd name="connsiteY3797" fmla="*/ 104855 h 1864576"/>
              <a:gd name="connsiteX3798" fmla="*/ 729355 w 1656655"/>
              <a:gd name="connsiteY3798" fmla="*/ 101541 h 1864576"/>
              <a:gd name="connsiteX3799" fmla="*/ 708788 w 1656655"/>
              <a:gd name="connsiteY3799" fmla="*/ 101346 h 1864576"/>
              <a:gd name="connsiteX3800" fmla="*/ 677929 w 1656655"/>
              <a:gd name="connsiteY3800" fmla="*/ 123565 h 1864576"/>
              <a:gd name="connsiteX3801" fmla="*/ 664736 w 1656655"/>
              <a:gd name="connsiteY3801" fmla="*/ 146952 h 1864576"/>
              <a:gd name="connsiteX3802" fmla="*/ 688215 w 1656655"/>
              <a:gd name="connsiteY3802" fmla="*/ 211463 h 1864576"/>
              <a:gd name="connsiteX3803" fmla="*/ 690544 w 1656655"/>
              <a:gd name="connsiteY3803" fmla="*/ 214387 h 1864576"/>
              <a:gd name="connsiteX3804" fmla="*/ 686664 w 1656655"/>
              <a:gd name="connsiteY3804" fmla="*/ 215751 h 1864576"/>
              <a:gd name="connsiteX3805" fmla="*/ 689184 w 1656655"/>
              <a:gd name="connsiteY3805" fmla="*/ 221598 h 1864576"/>
              <a:gd name="connsiteX3806" fmla="*/ 691905 w 1656655"/>
              <a:gd name="connsiteY3806" fmla="*/ 224131 h 1864576"/>
              <a:gd name="connsiteX3807" fmla="*/ 697919 w 1656655"/>
              <a:gd name="connsiteY3807" fmla="*/ 231342 h 1864576"/>
              <a:gd name="connsiteX3808" fmla="*/ 698501 w 1656655"/>
              <a:gd name="connsiteY3808" fmla="*/ 233291 h 1864576"/>
              <a:gd name="connsiteX3809" fmla="*/ 702382 w 1656655"/>
              <a:gd name="connsiteY3809" fmla="*/ 240113 h 1864576"/>
              <a:gd name="connsiteX3810" fmla="*/ 703933 w 1656655"/>
              <a:gd name="connsiteY3810" fmla="*/ 241282 h 1864576"/>
              <a:gd name="connsiteX3811" fmla="*/ 704711 w 1656655"/>
              <a:gd name="connsiteY3811" fmla="*/ 243036 h 1864576"/>
              <a:gd name="connsiteX3812" fmla="*/ 713833 w 1656655"/>
              <a:gd name="connsiteY3812" fmla="*/ 255120 h 1864576"/>
              <a:gd name="connsiteX3813" fmla="*/ 720043 w 1656655"/>
              <a:gd name="connsiteY3813" fmla="*/ 259407 h 1864576"/>
              <a:gd name="connsiteX3814" fmla="*/ 718682 w 1656655"/>
              <a:gd name="connsiteY3814" fmla="*/ 261746 h 1864576"/>
              <a:gd name="connsiteX3815" fmla="*/ 719265 w 1656655"/>
              <a:gd name="connsiteY3815" fmla="*/ 267788 h 1864576"/>
              <a:gd name="connsiteX3816" fmla="*/ 720816 w 1656655"/>
              <a:gd name="connsiteY3816" fmla="*/ 269932 h 1864576"/>
              <a:gd name="connsiteX3817" fmla="*/ 717909 w 1656655"/>
              <a:gd name="connsiteY3817" fmla="*/ 272465 h 1864576"/>
              <a:gd name="connsiteX3818" fmla="*/ 715771 w 1656655"/>
              <a:gd name="connsiteY3818" fmla="*/ 275779 h 1864576"/>
              <a:gd name="connsiteX3819" fmla="*/ 718878 w 1656655"/>
              <a:gd name="connsiteY3819" fmla="*/ 292345 h 1864576"/>
              <a:gd name="connsiteX3820" fmla="*/ 719651 w 1656655"/>
              <a:gd name="connsiteY3820" fmla="*/ 293124 h 1864576"/>
              <a:gd name="connsiteX3821" fmla="*/ 725279 w 1656655"/>
              <a:gd name="connsiteY3821" fmla="*/ 296243 h 1864576"/>
              <a:gd name="connsiteX3822" fmla="*/ 725671 w 1656655"/>
              <a:gd name="connsiteY3822" fmla="*/ 296438 h 1864576"/>
              <a:gd name="connsiteX3823" fmla="*/ 724310 w 1656655"/>
              <a:gd name="connsiteY3823" fmla="*/ 302284 h 1864576"/>
              <a:gd name="connsiteX3824" fmla="*/ 760214 w 1656655"/>
              <a:gd name="connsiteY3824" fmla="*/ 321775 h 1864576"/>
              <a:gd name="connsiteX3825" fmla="*/ 718682 w 1656655"/>
              <a:gd name="connsiteY3825" fmla="*/ 381802 h 1864576"/>
              <a:gd name="connsiteX3826" fmla="*/ 720625 w 1656655"/>
              <a:gd name="connsiteY3826" fmla="*/ 377515 h 1864576"/>
              <a:gd name="connsiteX3827" fmla="*/ 721208 w 1656655"/>
              <a:gd name="connsiteY3827" fmla="*/ 366601 h 1864576"/>
              <a:gd name="connsiteX3828" fmla="*/ 715771 w 1656655"/>
              <a:gd name="connsiteY3828" fmla="*/ 352958 h 1864576"/>
              <a:gd name="connsiteX3829" fmla="*/ 711308 w 1656655"/>
              <a:gd name="connsiteY3829" fmla="*/ 346916 h 1864576"/>
              <a:gd name="connsiteX3830" fmla="*/ 707814 w 1656655"/>
              <a:gd name="connsiteY3830" fmla="*/ 343603 h 1864576"/>
              <a:gd name="connsiteX3831" fmla="*/ 698501 w 1656655"/>
              <a:gd name="connsiteY3831" fmla="*/ 339510 h 1864576"/>
              <a:gd name="connsiteX3832" fmla="*/ 695007 w 1656655"/>
              <a:gd name="connsiteY3832" fmla="*/ 339900 h 1864576"/>
              <a:gd name="connsiteX3833" fmla="*/ 693652 w 1656655"/>
              <a:gd name="connsiteY3833" fmla="*/ 340290 h 1864576"/>
              <a:gd name="connsiteX3834" fmla="*/ 692487 w 1656655"/>
              <a:gd name="connsiteY3834" fmla="*/ 339510 h 1864576"/>
              <a:gd name="connsiteX3835" fmla="*/ 691709 w 1656655"/>
              <a:gd name="connsiteY3835" fmla="*/ 337756 h 1864576"/>
              <a:gd name="connsiteX3836" fmla="*/ 689766 w 1656655"/>
              <a:gd name="connsiteY3836" fmla="*/ 337171 h 1864576"/>
              <a:gd name="connsiteX3837" fmla="*/ 689576 w 1656655"/>
              <a:gd name="connsiteY3837" fmla="*/ 336002 h 1864576"/>
              <a:gd name="connsiteX3838" fmla="*/ 688411 w 1656655"/>
              <a:gd name="connsiteY3838" fmla="*/ 333273 h 1864576"/>
              <a:gd name="connsiteX3839" fmla="*/ 679485 w 1656655"/>
              <a:gd name="connsiteY3839" fmla="*/ 332299 h 1864576"/>
              <a:gd name="connsiteX3840" fmla="*/ 678320 w 1656655"/>
              <a:gd name="connsiteY3840" fmla="*/ 333663 h 1864576"/>
              <a:gd name="connsiteX3841" fmla="*/ 674440 w 1656655"/>
              <a:gd name="connsiteY3841" fmla="*/ 334638 h 1864576"/>
              <a:gd name="connsiteX3842" fmla="*/ 673662 w 1656655"/>
              <a:gd name="connsiteY3842" fmla="*/ 335807 h 1864576"/>
              <a:gd name="connsiteX3843" fmla="*/ 669585 w 1656655"/>
              <a:gd name="connsiteY3843" fmla="*/ 333858 h 1864576"/>
              <a:gd name="connsiteX3844" fmla="*/ 666674 w 1656655"/>
              <a:gd name="connsiteY3844" fmla="*/ 332494 h 1864576"/>
              <a:gd name="connsiteX3845" fmla="*/ 666287 w 1656655"/>
              <a:gd name="connsiteY3845" fmla="*/ 332104 h 1864576"/>
              <a:gd name="connsiteX3846" fmla="*/ 665509 w 1656655"/>
              <a:gd name="connsiteY3846" fmla="*/ 329181 h 1864576"/>
              <a:gd name="connsiteX3847" fmla="*/ 663179 w 1656655"/>
              <a:gd name="connsiteY3847" fmla="*/ 325478 h 1864576"/>
              <a:gd name="connsiteX3848" fmla="*/ 661242 w 1656655"/>
              <a:gd name="connsiteY3848" fmla="*/ 324308 h 1864576"/>
              <a:gd name="connsiteX3849" fmla="*/ 660077 w 1656655"/>
              <a:gd name="connsiteY3849" fmla="*/ 321775 h 1864576"/>
              <a:gd name="connsiteX3850" fmla="*/ 657943 w 1656655"/>
              <a:gd name="connsiteY3850" fmla="*/ 320215 h 1864576"/>
              <a:gd name="connsiteX3851" fmla="*/ 659299 w 1656655"/>
              <a:gd name="connsiteY3851" fmla="*/ 319436 h 1864576"/>
              <a:gd name="connsiteX3852" fmla="*/ 662793 w 1656655"/>
              <a:gd name="connsiteY3852" fmla="*/ 302284 h 1864576"/>
              <a:gd name="connsiteX3853" fmla="*/ 661242 w 1656655"/>
              <a:gd name="connsiteY3853" fmla="*/ 299361 h 1864576"/>
              <a:gd name="connsiteX3854" fmla="*/ 661824 w 1656655"/>
              <a:gd name="connsiteY3854" fmla="*/ 295268 h 1864576"/>
              <a:gd name="connsiteX3855" fmla="*/ 665318 w 1656655"/>
              <a:gd name="connsiteY3855" fmla="*/ 296827 h 1864576"/>
              <a:gd name="connsiteX3856" fmla="*/ 669781 w 1656655"/>
              <a:gd name="connsiteY3856" fmla="*/ 299946 h 1864576"/>
              <a:gd name="connsiteX3857" fmla="*/ 670946 w 1656655"/>
              <a:gd name="connsiteY3857" fmla="*/ 298581 h 1864576"/>
              <a:gd name="connsiteX3858" fmla="*/ 672110 w 1656655"/>
              <a:gd name="connsiteY3858" fmla="*/ 294489 h 1864576"/>
              <a:gd name="connsiteX3859" fmla="*/ 673275 w 1656655"/>
              <a:gd name="connsiteY3859" fmla="*/ 290396 h 1864576"/>
              <a:gd name="connsiteX3860" fmla="*/ 673275 w 1656655"/>
              <a:gd name="connsiteY3860" fmla="*/ 286693 h 1864576"/>
              <a:gd name="connsiteX3861" fmla="*/ 668807 w 1656655"/>
              <a:gd name="connsiteY3861" fmla="*/ 287083 h 1864576"/>
              <a:gd name="connsiteX3862" fmla="*/ 664153 w 1656655"/>
              <a:gd name="connsiteY3862" fmla="*/ 286498 h 1864576"/>
              <a:gd name="connsiteX3863" fmla="*/ 666674 w 1656655"/>
              <a:gd name="connsiteY3863" fmla="*/ 281820 h 1864576"/>
              <a:gd name="connsiteX3864" fmla="*/ 668421 w 1656655"/>
              <a:gd name="connsiteY3864" fmla="*/ 279871 h 1864576"/>
              <a:gd name="connsiteX3865" fmla="*/ 668230 w 1656655"/>
              <a:gd name="connsiteY3865" fmla="*/ 277338 h 1864576"/>
              <a:gd name="connsiteX3866" fmla="*/ 662793 w 1656655"/>
              <a:gd name="connsiteY3866" fmla="*/ 275584 h 1864576"/>
              <a:gd name="connsiteX3867" fmla="*/ 657165 w 1656655"/>
              <a:gd name="connsiteY3867" fmla="*/ 273830 h 1864576"/>
              <a:gd name="connsiteX3868" fmla="*/ 656583 w 1656655"/>
              <a:gd name="connsiteY3868" fmla="*/ 273830 h 1864576"/>
              <a:gd name="connsiteX3869" fmla="*/ 655418 w 1656655"/>
              <a:gd name="connsiteY3869" fmla="*/ 275779 h 1864576"/>
              <a:gd name="connsiteX3870" fmla="*/ 655810 w 1656655"/>
              <a:gd name="connsiteY3870" fmla="*/ 278312 h 1864576"/>
              <a:gd name="connsiteX3871" fmla="*/ 655418 w 1656655"/>
              <a:gd name="connsiteY3871" fmla="*/ 283769 h 1864576"/>
              <a:gd name="connsiteX3872" fmla="*/ 651151 w 1656655"/>
              <a:gd name="connsiteY3872" fmla="*/ 281626 h 1864576"/>
              <a:gd name="connsiteX3873" fmla="*/ 650373 w 1656655"/>
              <a:gd name="connsiteY3873" fmla="*/ 281041 h 1864576"/>
              <a:gd name="connsiteX3874" fmla="*/ 647271 w 1656655"/>
              <a:gd name="connsiteY3874" fmla="*/ 279092 h 1864576"/>
              <a:gd name="connsiteX3875" fmla="*/ 646106 w 1656655"/>
              <a:gd name="connsiteY3875" fmla="*/ 280456 h 1864576"/>
              <a:gd name="connsiteX3876" fmla="*/ 643777 w 1656655"/>
              <a:gd name="connsiteY3876" fmla="*/ 288447 h 1864576"/>
              <a:gd name="connsiteX3877" fmla="*/ 643777 w 1656655"/>
              <a:gd name="connsiteY3877" fmla="*/ 292345 h 1864576"/>
              <a:gd name="connsiteX3878" fmla="*/ 645910 w 1656655"/>
              <a:gd name="connsiteY3878" fmla="*/ 292345 h 1864576"/>
              <a:gd name="connsiteX3879" fmla="*/ 648239 w 1656655"/>
              <a:gd name="connsiteY3879" fmla="*/ 291955 h 1864576"/>
              <a:gd name="connsiteX3880" fmla="*/ 652898 w 1656655"/>
              <a:gd name="connsiteY3880" fmla="*/ 292540 h 1864576"/>
              <a:gd name="connsiteX3881" fmla="*/ 651538 w 1656655"/>
              <a:gd name="connsiteY3881" fmla="*/ 295658 h 1864576"/>
              <a:gd name="connsiteX3882" fmla="*/ 648822 w 1656655"/>
              <a:gd name="connsiteY3882" fmla="*/ 297607 h 1864576"/>
              <a:gd name="connsiteX3883" fmla="*/ 643390 w 1656655"/>
              <a:gd name="connsiteY3883" fmla="*/ 301505 h 1864576"/>
              <a:gd name="connsiteX3884" fmla="*/ 640865 w 1656655"/>
              <a:gd name="connsiteY3884" fmla="*/ 308326 h 1864576"/>
              <a:gd name="connsiteX3885" fmla="*/ 641834 w 1656655"/>
              <a:gd name="connsiteY3885" fmla="*/ 314174 h 1864576"/>
              <a:gd name="connsiteX3886" fmla="*/ 642612 w 1656655"/>
              <a:gd name="connsiteY3886" fmla="*/ 315733 h 1864576"/>
              <a:gd name="connsiteX3887" fmla="*/ 637567 w 1656655"/>
              <a:gd name="connsiteY3887" fmla="*/ 317487 h 1864576"/>
              <a:gd name="connsiteX3888" fmla="*/ 634851 w 1656655"/>
              <a:gd name="connsiteY3888" fmla="*/ 317292 h 1864576"/>
              <a:gd name="connsiteX3889" fmla="*/ 631357 w 1656655"/>
              <a:gd name="connsiteY3889" fmla="*/ 319046 h 1864576"/>
              <a:gd name="connsiteX3890" fmla="*/ 629223 w 1656655"/>
              <a:gd name="connsiteY3890" fmla="*/ 320995 h 1864576"/>
              <a:gd name="connsiteX3891" fmla="*/ 628249 w 1656655"/>
              <a:gd name="connsiteY3891" fmla="*/ 321190 h 1864576"/>
              <a:gd name="connsiteX3892" fmla="*/ 620875 w 1656655"/>
              <a:gd name="connsiteY3892" fmla="*/ 320215 h 1864576"/>
              <a:gd name="connsiteX3893" fmla="*/ 620488 w 1656655"/>
              <a:gd name="connsiteY3893" fmla="*/ 316902 h 1864576"/>
              <a:gd name="connsiteX3894" fmla="*/ 617968 w 1656655"/>
              <a:gd name="connsiteY3894" fmla="*/ 315733 h 1864576"/>
              <a:gd name="connsiteX3895" fmla="*/ 607872 w 1656655"/>
              <a:gd name="connsiteY3895" fmla="*/ 310860 h 1864576"/>
              <a:gd name="connsiteX3896" fmla="*/ 606708 w 1656655"/>
              <a:gd name="connsiteY3896" fmla="*/ 312225 h 1864576"/>
              <a:gd name="connsiteX3897" fmla="*/ 603023 w 1656655"/>
              <a:gd name="connsiteY3897" fmla="*/ 312614 h 1864576"/>
              <a:gd name="connsiteX3898" fmla="*/ 601858 w 1656655"/>
              <a:gd name="connsiteY3898" fmla="*/ 312809 h 1864576"/>
              <a:gd name="connsiteX3899" fmla="*/ 599725 w 1656655"/>
              <a:gd name="connsiteY3899" fmla="*/ 310276 h 1864576"/>
              <a:gd name="connsiteX3900" fmla="*/ 567124 w 1656655"/>
              <a:gd name="connsiteY3900" fmla="*/ 316902 h 1864576"/>
              <a:gd name="connsiteX3901" fmla="*/ 563434 w 1656655"/>
              <a:gd name="connsiteY3901" fmla="*/ 320410 h 1864576"/>
              <a:gd name="connsiteX3902" fmla="*/ 559749 w 1656655"/>
              <a:gd name="connsiteY3902" fmla="*/ 326257 h 1864576"/>
              <a:gd name="connsiteX3903" fmla="*/ 558775 w 1656655"/>
              <a:gd name="connsiteY3903" fmla="*/ 329960 h 1864576"/>
              <a:gd name="connsiteX3904" fmla="*/ 558193 w 1656655"/>
              <a:gd name="connsiteY3904" fmla="*/ 334248 h 1864576"/>
              <a:gd name="connsiteX3905" fmla="*/ 558193 w 1656655"/>
              <a:gd name="connsiteY3905" fmla="*/ 336781 h 1864576"/>
              <a:gd name="connsiteX3906" fmla="*/ 558388 w 1656655"/>
              <a:gd name="connsiteY3906" fmla="*/ 340095 h 1864576"/>
              <a:gd name="connsiteX3907" fmla="*/ 559940 w 1656655"/>
              <a:gd name="connsiteY3907" fmla="*/ 349060 h 1864576"/>
              <a:gd name="connsiteX3908" fmla="*/ 555868 w 1656655"/>
              <a:gd name="connsiteY3908" fmla="*/ 344382 h 1864576"/>
              <a:gd name="connsiteX3909" fmla="*/ 503081 w 1656655"/>
              <a:gd name="connsiteY3909" fmla="*/ 220428 h 1864576"/>
              <a:gd name="connsiteX3910" fmla="*/ 430502 w 1656655"/>
              <a:gd name="connsiteY3910" fmla="*/ 212632 h 1864576"/>
              <a:gd name="connsiteX3911" fmla="*/ 401005 w 1656655"/>
              <a:gd name="connsiteY3911" fmla="*/ 248298 h 1864576"/>
              <a:gd name="connsiteX3912" fmla="*/ 402751 w 1656655"/>
              <a:gd name="connsiteY3912" fmla="*/ 269152 h 1864576"/>
              <a:gd name="connsiteX3913" fmla="*/ 371701 w 1656655"/>
              <a:gd name="connsiteY3913" fmla="*/ 286108 h 1864576"/>
              <a:gd name="connsiteX3914" fmla="*/ 353072 w 1656655"/>
              <a:gd name="connsiteY3914" fmla="*/ 308326 h 1864576"/>
              <a:gd name="connsiteX3915" fmla="*/ 361610 w 1656655"/>
              <a:gd name="connsiteY3915" fmla="*/ 312225 h 1864576"/>
              <a:gd name="connsiteX3916" fmla="*/ 377523 w 1656655"/>
              <a:gd name="connsiteY3916" fmla="*/ 310665 h 1864576"/>
              <a:gd name="connsiteX3917" fmla="*/ 370925 w 1656655"/>
              <a:gd name="connsiteY3917" fmla="*/ 321580 h 1864576"/>
              <a:gd name="connsiteX3918" fmla="*/ 366850 w 1656655"/>
              <a:gd name="connsiteY3918" fmla="*/ 334053 h 1864576"/>
              <a:gd name="connsiteX3919" fmla="*/ 370343 w 1656655"/>
              <a:gd name="connsiteY3919" fmla="*/ 352568 h 1864576"/>
              <a:gd name="connsiteX3920" fmla="*/ 389943 w 1656655"/>
              <a:gd name="connsiteY3920" fmla="*/ 336002 h 1864576"/>
              <a:gd name="connsiteX3921" fmla="*/ 447191 w 1656655"/>
              <a:gd name="connsiteY3921" fmla="*/ 305987 h 1864576"/>
              <a:gd name="connsiteX3922" fmla="*/ 447191 w 1656655"/>
              <a:gd name="connsiteY3922" fmla="*/ 280846 h 1864576"/>
              <a:gd name="connsiteX3923" fmla="*/ 449132 w 1656655"/>
              <a:gd name="connsiteY3923" fmla="*/ 271101 h 1864576"/>
              <a:gd name="connsiteX3924" fmla="*/ 482123 w 1656655"/>
              <a:gd name="connsiteY3924" fmla="*/ 293319 h 1864576"/>
              <a:gd name="connsiteX3925" fmla="*/ 499200 w 1656655"/>
              <a:gd name="connsiteY3925" fmla="*/ 363872 h 1864576"/>
              <a:gd name="connsiteX3926" fmla="*/ 546937 w 1656655"/>
              <a:gd name="connsiteY3926" fmla="*/ 410062 h 1864576"/>
              <a:gd name="connsiteX3927" fmla="*/ 530446 w 1656655"/>
              <a:gd name="connsiteY3927" fmla="*/ 419613 h 1864576"/>
              <a:gd name="connsiteX3928" fmla="*/ 499782 w 1656655"/>
              <a:gd name="connsiteY3928" fmla="*/ 425070 h 1864576"/>
              <a:gd name="connsiteX3929" fmla="*/ 446997 w 1656655"/>
              <a:gd name="connsiteY3929" fmla="*/ 472429 h 1864576"/>
              <a:gd name="connsiteX3930" fmla="*/ 451849 w 1656655"/>
              <a:gd name="connsiteY3930" fmla="*/ 486462 h 1864576"/>
              <a:gd name="connsiteX3931" fmla="*/ 463493 w 1656655"/>
              <a:gd name="connsiteY3931" fmla="*/ 479446 h 1864576"/>
              <a:gd name="connsiteX3932" fmla="*/ 487362 w 1656655"/>
              <a:gd name="connsiteY3932" fmla="*/ 479446 h 1864576"/>
              <a:gd name="connsiteX3933" fmla="*/ 508127 w 1656655"/>
              <a:gd name="connsiteY3933" fmla="*/ 499715 h 1864576"/>
              <a:gd name="connsiteX3934" fmla="*/ 509874 w 1656655"/>
              <a:gd name="connsiteY3934" fmla="*/ 503611 h 1864576"/>
              <a:gd name="connsiteX3935" fmla="*/ 516470 w 1656655"/>
              <a:gd name="connsiteY3935" fmla="*/ 506536 h 1864576"/>
              <a:gd name="connsiteX3936" fmla="*/ 527921 w 1656655"/>
              <a:gd name="connsiteY3936" fmla="*/ 506536 h 1864576"/>
              <a:gd name="connsiteX3937" fmla="*/ 547520 w 1656655"/>
              <a:gd name="connsiteY3937" fmla="*/ 517453 h 1864576"/>
              <a:gd name="connsiteX3938" fmla="*/ 464075 w 1656655"/>
              <a:gd name="connsiteY3938" fmla="*/ 505174 h 1864576"/>
              <a:gd name="connsiteX3939" fmla="*/ 419634 w 1656655"/>
              <a:gd name="connsiteY3939" fmla="*/ 476522 h 1864576"/>
              <a:gd name="connsiteX3940" fmla="*/ 415559 w 1656655"/>
              <a:gd name="connsiteY3940" fmla="*/ 478081 h 1864576"/>
              <a:gd name="connsiteX3941" fmla="*/ 464269 w 1656655"/>
              <a:gd name="connsiteY3941" fmla="*/ 537913 h 1864576"/>
              <a:gd name="connsiteX3942" fmla="*/ 489303 w 1656655"/>
              <a:gd name="connsiteY3942" fmla="*/ 542009 h 1864576"/>
              <a:gd name="connsiteX3943" fmla="*/ 484645 w 1656655"/>
              <a:gd name="connsiteY3943" fmla="*/ 553895 h 1864576"/>
              <a:gd name="connsiteX3944" fmla="*/ 489885 w 1656655"/>
              <a:gd name="connsiteY3944" fmla="*/ 558378 h 1864576"/>
              <a:gd name="connsiteX3945" fmla="*/ 497453 w 1656655"/>
              <a:gd name="connsiteY3945" fmla="*/ 556820 h 1864576"/>
              <a:gd name="connsiteX3946" fmla="*/ 525396 w 1656655"/>
              <a:gd name="connsiteY3946" fmla="*/ 559157 h 1864576"/>
              <a:gd name="connsiteX3947" fmla="*/ 554704 w 1656655"/>
              <a:gd name="connsiteY3947" fmla="*/ 576506 h 1864576"/>
              <a:gd name="connsiteX3948" fmla="*/ 557806 w 1656655"/>
              <a:gd name="connsiteY3948" fmla="*/ 579039 h 1864576"/>
              <a:gd name="connsiteX3949" fmla="*/ 562656 w 1656655"/>
              <a:gd name="connsiteY3949" fmla="*/ 585276 h 1864576"/>
              <a:gd name="connsiteX3950" fmla="*/ 578183 w 1656655"/>
              <a:gd name="connsiteY3950" fmla="*/ 588980 h 1864576"/>
              <a:gd name="connsiteX3951" fmla="*/ 592154 w 1656655"/>
              <a:gd name="connsiteY3951" fmla="*/ 596579 h 1864576"/>
              <a:gd name="connsiteX3952" fmla="*/ 611366 w 1656655"/>
              <a:gd name="connsiteY3952" fmla="*/ 605545 h 1864576"/>
              <a:gd name="connsiteX3953" fmla="*/ 615056 w 1656655"/>
              <a:gd name="connsiteY3953" fmla="*/ 607299 h 1864576"/>
              <a:gd name="connsiteX3954" fmla="*/ 638535 w 1656655"/>
              <a:gd name="connsiteY3954" fmla="*/ 656215 h 1864576"/>
              <a:gd name="connsiteX3955" fmla="*/ 640669 w 1656655"/>
              <a:gd name="connsiteY3955" fmla="*/ 707669 h 1864576"/>
              <a:gd name="connsiteX3956" fmla="*/ 632521 w 1656655"/>
              <a:gd name="connsiteY3956" fmla="*/ 726964 h 1864576"/>
              <a:gd name="connsiteX3957" fmla="*/ 632712 w 1656655"/>
              <a:gd name="connsiteY3957" fmla="*/ 733980 h 1864576"/>
              <a:gd name="connsiteX3958" fmla="*/ 641643 w 1656655"/>
              <a:gd name="connsiteY3958" fmla="*/ 733593 h 1864576"/>
              <a:gd name="connsiteX3959" fmla="*/ 596617 w 1656655"/>
              <a:gd name="connsiteY3959" fmla="*/ 794787 h 1864576"/>
              <a:gd name="connsiteX3960" fmla="*/ 570030 w 1656655"/>
              <a:gd name="connsiteY3960" fmla="*/ 815252 h 1864576"/>
              <a:gd name="connsiteX3961" fmla="*/ 549267 w 1656655"/>
              <a:gd name="connsiteY3961" fmla="*/ 840783 h 1864576"/>
              <a:gd name="connsiteX3962" fmla="*/ 509874 w 1656655"/>
              <a:gd name="connsiteY3962" fmla="*/ 822856 h 1864576"/>
              <a:gd name="connsiteX3963" fmla="*/ 448744 w 1656655"/>
              <a:gd name="connsiteY3963" fmla="*/ 776272 h 1864576"/>
              <a:gd name="connsiteX3964" fmla="*/ 445445 w 1656655"/>
              <a:gd name="connsiteY3964" fmla="*/ 776081 h 1864576"/>
              <a:gd name="connsiteX3965" fmla="*/ 443504 w 1656655"/>
              <a:gd name="connsiteY3965" fmla="*/ 774518 h 1864576"/>
              <a:gd name="connsiteX3966" fmla="*/ 434771 w 1656655"/>
              <a:gd name="connsiteY3966" fmla="*/ 726381 h 1864576"/>
              <a:gd name="connsiteX3967" fmla="*/ 470673 w 1656655"/>
              <a:gd name="connsiteY3967" fmla="*/ 671031 h 1864576"/>
              <a:gd name="connsiteX3968" fmla="*/ 442922 w 1656655"/>
              <a:gd name="connsiteY3968" fmla="*/ 609440 h 1864576"/>
              <a:gd name="connsiteX3969" fmla="*/ 387032 w 1656655"/>
              <a:gd name="connsiteY3969" fmla="*/ 525444 h 1864576"/>
              <a:gd name="connsiteX3970" fmla="*/ 381211 w 1656655"/>
              <a:gd name="connsiteY3970" fmla="*/ 522519 h 1864576"/>
              <a:gd name="connsiteX3971" fmla="*/ 377911 w 1656655"/>
              <a:gd name="connsiteY3971" fmla="*/ 529731 h 1864576"/>
              <a:gd name="connsiteX3972" fmla="*/ 372866 w 1656655"/>
              <a:gd name="connsiteY3972" fmla="*/ 532068 h 1864576"/>
              <a:gd name="connsiteX3973" fmla="*/ 365297 w 1656655"/>
              <a:gd name="connsiteY3973" fmla="*/ 518232 h 1864576"/>
              <a:gd name="connsiteX3974" fmla="*/ 324156 w 1656655"/>
              <a:gd name="connsiteY3974" fmla="*/ 439882 h 1864576"/>
              <a:gd name="connsiteX3975" fmla="*/ 314647 w 1656655"/>
              <a:gd name="connsiteY3975" fmla="*/ 374396 h 1864576"/>
              <a:gd name="connsiteX3976" fmla="*/ 308243 w 1656655"/>
              <a:gd name="connsiteY3976" fmla="*/ 370888 h 1864576"/>
              <a:gd name="connsiteX3977" fmla="*/ 306691 w 1656655"/>
              <a:gd name="connsiteY3977" fmla="*/ 367770 h 1864576"/>
              <a:gd name="connsiteX3978" fmla="*/ 289808 w 1656655"/>
              <a:gd name="connsiteY3978" fmla="*/ 256874 h 1864576"/>
              <a:gd name="connsiteX3979" fmla="*/ 284762 w 1656655"/>
              <a:gd name="connsiteY3979" fmla="*/ 190219 h 1864576"/>
              <a:gd name="connsiteX3980" fmla="*/ 290584 w 1656655"/>
              <a:gd name="connsiteY3980" fmla="*/ 169365 h 1864576"/>
              <a:gd name="connsiteX3981" fmla="*/ 285732 w 1656655"/>
              <a:gd name="connsiteY3981" fmla="*/ 166831 h 1864576"/>
              <a:gd name="connsiteX3982" fmla="*/ 279910 w 1656655"/>
              <a:gd name="connsiteY3982" fmla="*/ 169950 h 1864576"/>
              <a:gd name="connsiteX3983" fmla="*/ 271372 w 1656655"/>
              <a:gd name="connsiteY3983" fmla="*/ 175602 h 1864576"/>
              <a:gd name="connsiteX3984" fmla="*/ 250025 w 1656655"/>
              <a:gd name="connsiteY3984" fmla="*/ 198210 h 1864576"/>
              <a:gd name="connsiteX3985" fmla="*/ 234112 w 1656655"/>
              <a:gd name="connsiteY3985" fmla="*/ 225496 h 1864576"/>
              <a:gd name="connsiteX3986" fmla="*/ 219946 w 1656655"/>
              <a:gd name="connsiteY3986" fmla="*/ 269542 h 1864576"/>
              <a:gd name="connsiteX3987" fmla="*/ 217423 w 1656655"/>
              <a:gd name="connsiteY3987" fmla="*/ 282015 h 1864576"/>
              <a:gd name="connsiteX3988" fmla="*/ 215288 w 1656655"/>
              <a:gd name="connsiteY3988" fmla="*/ 294099 h 1864576"/>
              <a:gd name="connsiteX3989" fmla="*/ 212571 w 1656655"/>
              <a:gd name="connsiteY3989" fmla="*/ 320605 h 1864576"/>
              <a:gd name="connsiteX3990" fmla="*/ 189478 w 1656655"/>
              <a:gd name="connsiteY3990" fmla="*/ 288642 h 1864576"/>
              <a:gd name="connsiteX3991" fmla="*/ 174341 w 1656655"/>
              <a:gd name="connsiteY3991" fmla="*/ 257069 h 1864576"/>
              <a:gd name="connsiteX3992" fmla="*/ 166967 w 1656655"/>
              <a:gd name="connsiteY3992" fmla="*/ 256289 h 1864576"/>
              <a:gd name="connsiteX3993" fmla="*/ 152218 w 1656655"/>
              <a:gd name="connsiteY3993" fmla="*/ 409673 h 1864576"/>
              <a:gd name="connsiteX3994" fmla="*/ 98657 w 1656655"/>
              <a:gd name="connsiteY3994" fmla="*/ 353932 h 1864576"/>
              <a:gd name="connsiteX3995" fmla="*/ 94000 w 1656655"/>
              <a:gd name="connsiteY3995" fmla="*/ 346916 h 1864576"/>
              <a:gd name="connsiteX3996" fmla="*/ 89730 w 1656655"/>
              <a:gd name="connsiteY3996" fmla="*/ 350619 h 1864576"/>
              <a:gd name="connsiteX3997" fmla="*/ 102344 w 1656655"/>
              <a:gd name="connsiteY3997" fmla="*/ 519207 h 1864576"/>
              <a:gd name="connsiteX3998" fmla="*/ 41797 w 1656655"/>
              <a:gd name="connsiteY3998" fmla="*/ 468531 h 1864576"/>
              <a:gd name="connsiteX3999" fmla="*/ 33064 w 1656655"/>
              <a:gd name="connsiteY3999" fmla="*/ 471845 h 1864576"/>
              <a:gd name="connsiteX4000" fmla="*/ 84490 w 1656655"/>
              <a:gd name="connsiteY4000" fmla="*/ 644133 h 1864576"/>
              <a:gd name="connsiteX4001" fmla="*/ 84685 w 1656655"/>
              <a:gd name="connsiteY4001" fmla="*/ 651149 h 1864576"/>
              <a:gd name="connsiteX4002" fmla="*/ 103897 w 1656655"/>
              <a:gd name="connsiteY4002" fmla="*/ 710595 h 1864576"/>
              <a:gd name="connsiteX4003" fmla="*/ 7642 w 1656655"/>
              <a:gd name="connsiteY4003" fmla="*/ 669277 h 1864576"/>
              <a:gd name="connsiteX4004" fmla="*/ 1820 w 1656655"/>
              <a:gd name="connsiteY4004" fmla="*/ 667523 h 1864576"/>
              <a:gd name="connsiteX4005" fmla="*/ 656 w 1656655"/>
              <a:gd name="connsiteY4005" fmla="*/ 677263 h 1864576"/>
              <a:gd name="connsiteX4006" fmla="*/ 69548 w 1656655"/>
              <a:gd name="connsiteY4006" fmla="*/ 798687 h 1864576"/>
              <a:gd name="connsiteX4007" fmla="*/ 12106 w 1656655"/>
              <a:gd name="connsiteY4007" fmla="*/ 806095 h 1864576"/>
              <a:gd name="connsiteX4008" fmla="*/ 10553 w 1656655"/>
              <a:gd name="connsiteY4008" fmla="*/ 818564 h 1864576"/>
              <a:gd name="connsiteX4009" fmla="*/ 120586 w 1656655"/>
              <a:gd name="connsiteY4009" fmla="*/ 915235 h 1864576"/>
              <a:gd name="connsiteX4010" fmla="*/ 56740 w 1656655"/>
              <a:gd name="connsiteY4010" fmla="*/ 911727 h 1864576"/>
              <a:gd name="connsiteX4011" fmla="*/ 47425 w 1656655"/>
              <a:gd name="connsiteY4011" fmla="*/ 929072 h 1864576"/>
              <a:gd name="connsiteX4012" fmla="*/ 236441 w 1656655"/>
              <a:gd name="connsiteY4012" fmla="*/ 1009369 h 1864576"/>
              <a:gd name="connsiteX4013" fmla="*/ 222468 w 1656655"/>
              <a:gd name="connsiteY4013" fmla="*/ 1138196 h 1864576"/>
              <a:gd name="connsiteX4014" fmla="*/ 229066 w 1656655"/>
              <a:gd name="connsiteY4014" fmla="*/ 1139171 h 1864576"/>
              <a:gd name="connsiteX4015" fmla="*/ 284374 w 1656655"/>
              <a:gd name="connsiteY4015" fmla="*/ 1096295 h 1864576"/>
              <a:gd name="connsiteX4016" fmla="*/ 277776 w 1656655"/>
              <a:gd name="connsiteY4016" fmla="*/ 1164506 h 1864576"/>
              <a:gd name="connsiteX4017" fmla="*/ 285538 w 1656655"/>
              <a:gd name="connsiteY4017" fmla="*/ 1169768 h 1864576"/>
              <a:gd name="connsiteX4018" fmla="*/ 339293 w 1656655"/>
              <a:gd name="connsiteY4018" fmla="*/ 1137025 h 1864576"/>
              <a:gd name="connsiteX4019" fmla="*/ 342010 w 1656655"/>
              <a:gd name="connsiteY4019" fmla="*/ 1184584 h 1864576"/>
              <a:gd name="connsiteX4020" fmla="*/ 354236 w 1656655"/>
              <a:gd name="connsiteY4020" fmla="*/ 1190821 h 1864576"/>
              <a:gd name="connsiteX4021" fmla="*/ 401393 w 1656655"/>
              <a:gd name="connsiteY4021" fmla="*/ 1167039 h 1864576"/>
              <a:gd name="connsiteX4022" fmla="*/ 409543 w 1656655"/>
              <a:gd name="connsiteY4022" fmla="*/ 1202707 h 1864576"/>
              <a:gd name="connsiteX4023" fmla="*/ 420605 w 1656655"/>
              <a:gd name="connsiteY4023" fmla="*/ 1208361 h 1864576"/>
              <a:gd name="connsiteX4024" fmla="*/ 470479 w 1656655"/>
              <a:gd name="connsiteY4024" fmla="*/ 1170939 h 1864576"/>
              <a:gd name="connsiteX4025" fmla="*/ 479988 w 1656655"/>
              <a:gd name="connsiteY4025" fmla="*/ 1220051 h 1864576"/>
              <a:gd name="connsiteX4026" fmla="*/ 493378 w 1656655"/>
              <a:gd name="connsiteY4026" fmla="*/ 1220443 h 1864576"/>
              <a:gd name="connsiteX4027" fmla="*/ 538790 w 1656655"/>
              <a:gd name="connsiteY4027" fmla="*/ 1187117 h 1864576"/>
              <a:gd name="connsiteX4028" fmla="*/ 553539 w 1656655"/>
              <a:gd name="connsiteY4028" fmla="*/ 1216739 h 1864576"/>
              <a:gd name="connsiteX4029" fmla="*/ 518413 w 1656655"/>
              <a:gd name="connsiteY4029" fmla="*/ 1226097 h 1864576"/>
              <a:gd name="connsiteX4030" fmla="*/ 463104 w 1656655"/>
              <a:gd name="connsiteY4030" fmla="*/ 1301519 h 1864576"/>
              <a:gd name="connsiteX4031" fmla="*/ 470673 w 1656655"/>
              <a:gd name="connsiteY4031" fmla="*/ 1369931 h 1864576"/>
              <a:gd name="connsiteX4032" fmla="*/ 477853 w 1656655"/>
              <a:gd name="connsiteY4032" fmla="*/ 1382596 h 1864576"/>
              <a:gd name="connsiteX4033" fmla="*/ 484063 w 1656655"/>
              <a:gd name="connsiteY4033" fmla="*/ 1406765 h 1864576"/>
              <a:gd name="connsiteX4034" fmla="*/ 488138 w 1656655"/>
              <a:gd name="connsiteY4034" fmla="*/ 1408715 h 1864576"/>
              <a:gd name="connsiteX4035" fmla="*/ 521711 w 1656655"/>
              <a:gd name="connsiteY4035" fmla="*/ 1388446 h 1864576"/>
              <a:gd name="connsiteX4036" fmla="*/ 557806 w 1656655"/>
              <a:gd name="connsiteY4036" fmla="*/ 1443795 h 1864576"/>
              <a:gd name="connsiteX4037" fmla="*/ 575854 w 1656655"/>
              <a:gd name="connsiteY4037" fmla="*/ 1470884 h 1864576"/>
              <a:gd name="connsiteX4038" fmla="*/ 586918 w 1656655"/>
              <a:gd name="connsiteY4038" fmla="*/ 1472442 h 1864576"/>
              <a:gd name="connsiteX4039" fmla="*/ 609429 w 1656655"/>
              <a:gd name="connsiteY4039" fmla="*/ 1437166 h 1864576"/>
              <a:gd name="connsiteX4040" fmla="*/ 636206 w 1656655"/>
              <a:gd name="connsiteY4040" fmla="*/ 1473613 h 1864576"/>
              <a:gd name="connsiteX4041" fmla="*/ 657361 w 1656655"/>
              <a:gd name="connsiteY4041" fmla="*/ 1460164 h 1864576"/>
              <a:gd name="connsiteX4042" fmla="*/ 651734 w 1656655"/>
              <a:gd name="connsiteY4042" fmla="*/ 1507331 h 1864576"/>
              <a:gd name="connsiteX4043" fmla="*/ 530446 w 1656655"/>
              <a:gd name="connsiteY4043" fmla="*/ 1730291 h 1864576"/>
              <a:gd name="connsiteX4044" fmla="*/ 524427 w 1656655"/>
              <a:gd name="connsiteY4044" fmla="*/ 1742569 h 1864576"/>
              <a:gd name="connsiteX4045" fmla="*/ 549849 w 1656655"/>
              <a:gd name="connsiteY4045" fmla="*/ 1747445 h 1864576"/>
              <a:gd name="connsiteX4046" fmla="*/ 612727 w 1656655"/>
              <a:gd name="connsiteY4046" fmla="*/ 1725612 h 1864576"/>
              <a:gd name="connsiteX4047" fmla="*/ 604770 w 1656655"/>
              <a:gd name="connsiteY4047" fmla="*/ 1770634 h 1864576"/>
              <a:gd name="connsiteX4048" fmla="*/ 622235 w 1656655"/>
              <a:gd name="connsiteY4048" fmla="*/ 1779213 h 1864576"/>
              <a:gd name="connsiteX4049" fmla="*/ 672110 w 1656655"/>
              <a:gd name="connsiteY4049" fmla="*/ 1753486 h 1864576"/>
              <a:gd name="connsiteX4050" fmla="*/ 664344 w 1656655"/>
              <a:gd name="connsiteY4050" fmla="*/ 1804548 h 1864576"/>
              <a:gd name="connsiteX4051" fmla="*/ 676182 w 1656655"/>
              <a:gd name="connsiteY4051" fmla="*/ 1810393 h 1864576"/>
              <a:gd name="connsiteX4052" fmla="*/ 756138 w 1656655"/>
              <a:gd name="connsiteY4052" fmla="*/ 1775313 h 1864576"/>
              <a:gd name="connsiteX4053" fmla="*/ 828328 w 1656655"/>
              <a:gd name="connsiteY4053" fmla="*/ 1864576 h 1864576"/>
              <a:gd name="connsiteX4054" fmla="*/ 900518 w 1656655"/>
              <a:gd name="connsiteY4054" fmla="*/ 1775313 h 1864576"/>
              <a:gd name="connsiteX4055" fmla="*/ 980474 w 1656655"/>
              <a:gd name="connsiteY4055" fmla="*/ 1810393 h 1864576"/>
              <a:gd name="connsiteX4056" fmla="*/ 992312 w 1656655"/>
              <a:gd name="connsiteY4056" fmla="*/ 1804548 h 1864576"/>
              <a:gd name="connsiteX4057" fmla="*/ 984546 w 1656655"/>
              <a:gd name="connsiteY4057" fmla="*/ 1753486 h 1864576"/>
              <a:gd name="connsiteX4058" fmla="*/ 1034421 w 1656655"/>
              <a:gd name="connsiteY4058" fmla="*/ 1779213 h 1864576"/>
              <a:gd name="connsiteX4059" fmla="*/ 1051886 w 1656655"/>
              <a:gd name="connsiteY4059" fmla="*/ 1770634 h 1864576"/>
              <a:gd name="connsiteX4060" fmla="*/ 1043929 w 1656655"/>
              <a:gd name="connsiteY4060" fmla="*/ 1725612 h 1864576"/>
              <a:gd name="connsiteX4061" fmla="*/ 1106807 w 1656655"/>
              <a:gd name="connsiteY4061" fmla="*/ 1747445 h 1864576"/>
              <a:gd name="connsiteX4062" fmla="*/ 1132229 w 1656655"/>
              <a:gd name="connsiteY4062" fmla="*/ 1742569 h 1864576"/>
              <a:gd name="connsiteX4063" fmla="*/ 1126215 w 1656655"/>
              <a:gd name="connsiteY4063" fmla="*/ 1730291 h 1864576"/>
              <a:gd name="connsiteX4064" fmla="*/ 1004923 w 1656655"/>
              <a:gd name="connsiteY4064" fmla="*/ 1507331 h 1864576"/>
              <a:gd name="connsiteX4065" fmla="*/ 999295 w 1656655"/>
              <a:gd name="connsiteY4065" fmla="*/ 1460164 h 1864576"/>
              <a:gd name="connsiteX4066" fmla="*/ 1020450 w 1656655"/>
              <a:gd name="connsiteY4066" fmla="*/ 1473613 h 1864576"/>
              <a:gd name="connsiteX4067" fmla="*/ 1047228 w 1656655"/>
              <a:gd name="connsiteY4067" fmla="*/ 1437166 h 1864576"/>
              <a:gd name="connsiteX4068" fmla="*/ 1069738 w 1656655"/>
              <a:gd name="connsiteY4068" fmla="*/ 1472442 h 1864576"/>
              <a:gd name="connsiteX4069" fmla="*/ 1080802 w 1656655"/>
              <a:gd name="connsiteY4069" fmla="*/ 1470884 h 1864576"/>
              <a:gd name="connsiteX4070" fmla="*/ 1098850 w 1656655"/>
              <a:gd name="connsiteY4070" fmla="*/ 1443795 h 1864576"/>
              <a:gd name="connsiteX4071" fmla="*/ 1134945 w 1656655"/>
              <a:gd name="connsiteY4071" fmla="*/ 1388446 h 1864576"/>
              <a:gd name="connsiteX4072" fmla="*/ 1168520 w 1656655"/>
              <a:gd name="connsiteY4072" fmla="*/ 1408715 h 1864576"/>
              <a:gd name="connsiteX4073" fmla="*/ 1172591 w 1656655"/>
              <a:gd name="connsiteY4073" fmla="*/ 1406765 h 1864576"/>
              <a:gd name="connsiteX4074" fmla="*/ 1178801 w 1656655"/>
              <a:gd name="connsiteY4074" fmla="*/ 1382596 h 1864576"/>
              <a:gd name="connsiteX4075" fmla="*/ 1185985 w 1656655"/>
              <a:gd name="connsiteY4075" fmla="*/ 1369931 h 1864576"/>
              <a:gd name="connsiteX4076" fmla="*/ 1193550 w 1656655"/>
              <a:gd name="connsiteY4076" fmla="*/ 1301519 h 1864576"/>
              <a:gd name="connsiteX4077" fmla="*/ 1138243 w 1656655"/>
              <a:gd name="connsiteY4077" fmla="*/ 1226097 h 1864576"/>
              <a:gd name="connsiteX4078" fmla="*/ 1103117 w 1656655"/>
              <a:gd name="connsiteY4078" fmla="*/ 1216739 h 1864576"/>
              <a:gd name="connsiteX4079" fmla="*/ 1117866 w 1656655"/>
              <a:gd name="connsiteY4079" fmla="*/ 1187117 h 1864576"/>
              <a:gd name="connsiteX4080" fmla="*/ 1163279 w 1656655"/>
              <a:gd name="connsiteY4080" fmla="*/ 1220443 h 1864576"/>
              <a:gd name="connsiteX4081" fmla="*/ 1176668 w 1656655"/>
              <a:gd name="connsiteY4081" fmla="*/ 1220051 h 1864576"/>
              <a:gd name="connsiteX4082" fmla="*/ 1186176 w 1656655"/>
              <a:gd name="connsiteY4082" fmla="*/ 1170939 h 1864576"/>
              <a:gd name="connsiteX4083" fmla="*/ 1236051 w 1656655"/>
              <a:gd name="connsiteY4083" fmla="*/ 1208361 h 1864576"/>
              <a:gd name="connsiteX4084" fmla="*/ 1247111 w 1656655"/>
              <a:gd name="connsiteY4084" fmla="*/ 1202707 h 1864576"/>
              <a:gd name="connsiteX4085" fmla="*/ 1255263 w 1656655"/>
              <a:gd name="connsiteY4085" fmla="*/ 1167039 h 1864576"/>
              <a:gd name="connsiteX4086" fmla="*/ 1302418 w 1656655"/>
              <a:gd name="connsiteY4086" fmla="*/ 1190821 h 1864576"/>
              <a:gd name="connsiteX4087" fmla="*/ 1314647 w 1656655"/>
              <a:gd name="connsiteY4087" fmla="*/ 1184584 h 1864576"/>
              <a:gd name="connsiteX4088" fmla="*/ 1317363 w 1656655"/>
              <a:gd name="connsiteY4088" fmla="*/ 1137025 h 1864576"/>
              <a:gd name="connsiteX4089" fmla="*/ 1371119 w 1656655"/>
              <a:gd name="connsiteY4089" fmla="*/ 1169768 h 1864576"/>
              <a:gd name="connsiteX4090" fmla="*/ 1378880 w 1656655"/>
              <a:gd name="connsiteY4090" fmla="*/ 1164506 h 1864576"/>
              <a:gd name="connsiteX4091" fmla="*/ 1372284 w 1656655"/>
              <a:gd name="connsiteY4091" fmla="*/ 1096295 h 1864576"/>
              <a:gd name="connsiteX4092" fmla="*/ 1427591 w 1656655"/>
              <a:gd name="connsiteY4092" fmla="*/ 1139171 h 1864576"/>
              <a:gd name="connsiteX4093" fmla="*/ 1434187 w 1656655"/>
              <a:gd name="connsiteY4093" fmla="*/ 1138196 h 1864576"/>
              <a:gd name="connsiteX4094" fmla="*/ 1420216 w 1656655"/>
              <a:gd name="connsiteY4094" fmla="*/ 1009369 h 1864576"/>
              <a:gd name="connsiteX4095" fmla="*/ 1609231 w 1656655"/>
              <a:gd name="connsiteY4095" fmla="*/ 929072 h 1864576"/>
              <a:gd name="connsiteX4096" fmla="*/ 1599918 w 1656655"/>
              <a:gd name="connsiteY4096" fmla="*/ 911727 h 1864576"/>
              <a:gd name="connsiteX4097" fmla="*/ 1536072 w 1656655"/>
              <a:gd name="connsiteY4097" fmla="*/ 915235 h 1864576"/>
              <a:gd name="connsiteX4098" fmla="*/ 1646104 w 1656655"/>
              <a:gd name="connsiteY4098" fmla="*/ 818564 h 1864576"/>
              <a:gd name="connsiteX4099" fmla="*/ 1644552 w 1656655"/>
              <a:gd name="connsiteY4099" fmla="*/ 806095 h 1864576"/>
              <a:gd name="connsiteX4100" fmla="*/ 1587107 w 1656655"/>
              <a:gd name="connsiteY4100" fmla="*/ 798687 h 1864576"/>
              <a:gd name="connsiteX4101" fmla="*/ 1655998 w 1656655"/>
              <a:gd name="connsiteY4101" fmla="*/ 677263 h 1864576"/>
              <a:gd name="connsiteX4102" fmla="*/ 1654834 w 1656655"/>
              <a:gd name="connsiteY4102" fmla="*/ 667523 h 1864576"/>
              <a:gd name="connsiteX4103" fmla="*/ 1649015 w 1656655"/>
              <a:gd name="connsiteY4103" fmla="*/ 669277 h 1864576"/>
              <a:gd name="connsiteX4104" fmla="*/ 1552759 w 1656655"/>
              <a:gd name="connsiteY4104" fmla="*/ 710595 h 1864576"/>
              <a:gd name="connsiteX4105" fmla="*/ 1571971 w 1656655"/>
              <a:gd name="connsiteY4105" fmla="*/ 651149 h 1864576"/>
              <a:gd name="connsiteX4106" fmla="*/ 1572167 w 1656655"/>
              <a:gd name="connsiteY4106" fmla="*/ 644133 h 1864576"/>
              <a:gd name="connsiteX4107" fmla="*/ 1623593 w 1656655"/>
              <a:gd name="connsiteY4107" fmla="*/ 471845 h 1864576"/>
              <a:gd name="connsiteX4108" fmla="*/ 1614858 w 1656655"/>
              <a:gd name="connsiteY4108" fmla="*/ 468531 h 1864576"/>
              <a:gd name="connsiteX4109" fmla="*/ 1554310 w 1656655"/>
              <a:gd name="connsiteY4109" fmla="*/ 519207 h 1864576"/>
              <a:gd name="connsiteX4110" fmla="*/ 1566926 w 1656655"/>
              <a:gd name="connsiteY4110" fmla="*/ 350619 h 1864576"/>
              <a:gd name="connsiteX4111" fmla="*/ 1562658 w 1656655"/>
              <a:gd name="connsiteY4111" fmla="*/ 346916 h 1864576"/>
              <a:gd name="connsiteX4112" fmla="*/ 1558000 w 1656655"/>
              <a:gd name="connsiteY4112" fmla="*/ 353932 h 1864576"/>
              <a:gd name="connsiteX4113" fmla="*/ 1504439 w 1656655"/>
              <a:gd name="connsiteY4113" fmla="*/ 409673 h 1864576"/>
              <a:gd name="connsiteX4114" fmla="*/ 1489690 w 1656655"/>
              <a:gd name="connsiteY4114" fmla="*/ 256289 h 1864576"/>
              <a:gd name="connsiteX4115" fmla="*/ 1482316 w 1656655"/>
              <a:gd name="connsiteY4115" fmla="*/ 257069 h 1864576"/>
              <a:gd name="connsiteX4116" fmla="*/ 1467180 w 1656655"/>
              <a:gd name="connsiteY4116" fmla="*/ 288642 h 1864576"/>
              <a:gd name="connsiteX4117" fmla="*/ 1444087 w 1656655"/>
              <a:gd name="connsiteY4117" fmla="*/ 320605 h 1864576"/>
              <a:gd name="connsiteX4118" fmla="*/ 1441366 w 1656655"/>
              <a:gd name="connsiteY4118" fmla="*/ 294099 h 1864576"/>
              <a:gd name="connsiteX4119" fmla="*/ 1439233 w 1656655"/>
              <a:gd name="connsiteY4119" fmla="*/ 282015 h 1864576"/>
              <a:gd name="connsiteX4120" fmla="*/ 1436712 w 1656655"/>
              <a:gd name="connsiteY4120" fmla="*/ 269542 h 1864576"/>
              <a:gd name="connsiteX4121" fmla="*/ 1422545 w 1656655"/>
              <a:gd name="connsiteY4121" fmla="*/ 225496 h 1864576"/>
              <a:gd name="connsiteX4122" fmla="*/ 1406632 w 1656655"/>
              <a:gd name="connsiteY4122" fmla="*/ 198210 h 1864576"/>
              <a:gd name="connsiteX4123" fmla="*/ 1385286 w 1656655"/>
              <a:gd name="connsiteY4123" fmla="*/ 175602 h 1864576"/>
              <a:gd name="connsiteX4124" fmla="*/ 1376747 w 1656655"/>
              <a:gd name="connsiteY4124" fmla="*/ 169950 h 1864576"/>
              <a:gd name="connsiteX4125" fmla="*/ 1370923 w 1656655"/>
              <a:gd name="connsiteY4125" fmla="*/ 166831 h 1864576"/>
              <a:gd name="connsiteX4126" fmla="*/ 1366074 w 1656655"/>
              <a:gd name="connsiteY4126" fmla="*/ 169365 h 1864576"/>
              <a:gd name="connsiteX4127" fmla="*/ 1371892 w 1656655"/>
              <a:gd name="connsiteY4127" fmla="*/ 190219 h 1864576"/>
              <a:gd name="connsiteX4128" fmla="*/ 1366847 w 1656655"/>
              <a:gd name="connsiteY4128" fmla="*/ 256874 h 1864576"/>
              <a:gd name="connsiteX4129" fmla="*/ 1349964 w 1656655"/>
              <a:gd name="connsiteY4129" fmla="*/ 367770 h 1864576"/>
              <a:gd name="connsiteX4130" fmla="*/ 1348413 w 1656655"/>
              <a:gd name="connsiteY4130" fmla="*/ 370888 h 1864576"/>
              <a:gd name="connsiteX4131" fmla="*/ 1342007 w 1656655"/>
              <a:gd name="connsiteY4131" fmla="*/ 374396 h 1864576"/>
              <a:gd name="connsiteX4132" fmla="*/ 1332499 w 1656655"/>
              <a:gd name="connsiteY4132" fmla="*/ 439882 h 1864576"/>
              <a:gd name="connsiteX4133" fmla="*/ 1291358 w 1656655"/>
              <a:gd name="connsiteY4133" fmla="*/ 518232 h 1864576"/>
              <a:gd name="connsiteX4134" fmla="*/ 1283788 w 1656655"/>
              <a:gd name="connsiteY4134" fmla="*/ 532068 h 1864576"/>
              <a:gd name="connsiteX4135" fmla="*/ 1278743 w 1656655"/>
              <a:gd name="connsiteY4135" fmla="*/ 529731 h 1864576"/>
              <a:gd name="connsiteX4136" fmla="*/ 1275444 w 1656655"/>
              <a:gd name="connsiteY4136" fmla="*/ 522519 h 1864576"/>
              <a:gd name="connsiteX4137" fmla="*/ 1269626 w 1656655"/>
              <a:gd name="connsiteY4137" fmla="*/ 525444 h 1864576"/>
              <a:gd name="connsiteX4138" fmla="*/ 1213737 w 1656655"/>
              <a:gd name="connsiteY4138" fmla="*/ 609440 h 1864576"/>
              <a:gd name="connsiteX4139" fmla="*/ 1185985 w 1656655"/>
              <a:gd name="connsiteY4139" fmla="*/ 671031 h 1864576"/>
              <a:gd name="connsiteX4140" fmla="*/ 1221884 w 1656655"/>
              <a:gd name="connsiteY4140" fmla="*/ 726381 h 1864576"/>
              <a:gd name="connsiteX4141" fmla="*/ 1213154 w 1656655"/>
              <a:gd name="connsiteY4141" fmla="*/ 774518 h 1864576"/>
              <a:gd name="connsiteX4142" fmla="*/ 1211211 w 1656655"/>
              <a:gd name="connsiteY4142" fmla="*/ 776081 h 1864576"/>
              <a:gd name="connsiteX4143" fmla="*/ 1207913 w 1656655"/>
              <a:gd name="connsiteY4143" fmla="*/ 776272 h 1864576"/>
              <a:gd name="connsiteX4144" fmla="*/ 1146783 w 1656655"/>
              <a:gd name="connsiteY4144" fmla="*/ 822856 h 1864576"/>
              <a:gd name="connsiteX4145" fmla="*/ 1107389 w 1656655"/>
              <a:gd name="connsiteY4145" fmla="*/ 840783 h 1864576"/>
              <a:gd name="connsiteX4146" fmla="*/ 1086626 w 1656655"/>
              <a:gd name="connsiteY4146" fmla="*/ 815252 h 1864576"/>
              <a:gd name="connsiteX4147" fmla="*/ 1060039 w 1656655"/>
              <a:gd name="connsiteY4147" fmla="*/ 794787 h 1864576"/>
              <a:gd name="connsiteX4148" fmla="*/ 1015013 w 1656655"/>
              <a:gd name="connsiteY4148" fmla="*/ 733593 h 1864576"/>
              <a:gd name="connsiteX4149" fmla="*/ 1023944 w 1656655"/>
              <a:gd name="connsiteY4149" fmla="*/ 733980 h 1864576"/>
              <a:gd name="connsiteX4150" fmla="*/ 1024135 w 1656655"/>
              <a:gd name="connsiteY4150" fmla="*/ 726964 h 1864576"/>
              <a:gd name="connsiteX4151" fmla="*/ 1015987 w 1656655"/>
              <a:gd name="connsiteY4151" fmla="*/ 707669 h 1864576"/>
              <a:gd name="connsiteX4152" fmla="*/ 1018121 w 1656655"/>
              <a:gd name="connsiteY4152" fmla="*/ 656215 h 1864576"/>
              <a:gd name="connsiteX4153" fmla="*/ 1041600 w 1656655"/>
              <a:gd name="connsiteY4153" fmla="*/ 607299 h 1864576"/>
              <a:gd name="connsiteX4154" fmla="*/ 1045290 w 1656655"/>
              <a:gd name="connsiteY4154" fmla="*/ 605545 h 1864576"/>
              <a:gd name="connsiteX4155" fmla="*/ 1064502 w 1656655"/>
              <a:gd name="connsiteY4155" fmla="*/ 596579 h 1864576"/>
              <a:gd name="connsiteX4156" fmla="*/ 1078473 w 1656655"/>
              <a:gd name="connsiteY4156" fmla="*/ 588980 h 1864576"/>
              <a:gd name="connsiteX4157" fmla="*/ 1094000 w 1656655"/>
              <a:gd name="connsiteY4157" fmla="*/ 585276 h 1864576"/>
              <a:gd name="connsiteX4158" fmla="*/ 1098850 w 1656655"/>
              <a:gd name="connsiteY4158" fmla="*/ 579039 h 1864576"/>
              <a:gd name="connsiteX4159" fmla="*/ 1101952 w 1656655"/>
              <a:gd name="connsiteY4159" fmla="*/ 576506 h 1864576"/>
              <a:gd name="connsiteX4160" fmla="*/ 1131260 w 1656655"/>
              <a:gd name="connsiteY4160" fmla="*/ 559157 h 1864576"/>
              <a:gd name="connsiteX4161" fmla="*/ 1159202 w 1656655"/>
              <a:gd name="connsiteY4161" fmla="*/ 556820 h 1864576"/>
              <a:gd name="connsiteX4162" fmla="*/ 1166773 w 1656655"/>
              <a:gd name="connsiteY4162" fmla="*/ 558378 h 1864576"/>
              <a:gd name="connsiteX4163" fmla="*/ 1172009 w 1656655"/>
              <a:gd name="connsiteY4163" fmla="*/ 553895 h 1864576"/>
              <a:gd name="connsiteX4164" fmla="*/ 1167355 w 1656655"/>
              <a:gd name="connsiteY4164" fmla="*/ 542009 h 1864576"/>
              <a:gd name="connsiteX4165" fmla="*/ 1192386 w 1656655"/>
              <a:gd name="connsiteY4165" fmla="*/ 537913 h 1864576"/>
              <a:gd name="connsiteX4166" fmla="*/ 1241096 w 1656655"/>
              <a:gd name="connsiteY4166" fmla="*/ 478081 h 1864576"/>
              <a:gd name="connsiteX4167" fmla="*/ 1237020 w 1656655"/>
              <a:gd name="connsiteY4167" fmla="*/ 476522 h 1864576"/>
              <a:gd name="connsiteX4168" fmla="*/ 1192582 w 1656655"/>
              <a:gd name="connsiteY4168" fmla="*/ 505174 h 1864576"/>
              <a:gd name="connsiteX4169" fmla="*/ 1109136 w 1656655"/>
              <a:gd name="connsiteY4169" fmla="*/ 517453 h 1864576"/>
              <a:gd name="connsiteX4170" fmla="*/ 1128735 w 1656655"/>
              <a:gd name="connsiteY4170" fmla="*/ 506536 h 1864576"/>
              <a:gd name="connsiteX4171" fmla="*/ 1140186 w 1656655"/>
              <a:gd name="connsiteY4171" fmla="*/ 506536 h 1864576"/>
              <a:gd name="connsiteX4172" fmla="*/ 1146783 w 1656655"/>
              <a:gd name="connsiteY4172" fmla="*/ 503611 h 1864576"/>
              <a:gd name="connsiteX4173" fmla="*/ 1148530 w 1656655"/>
              <a:gd name="connsiteY4173" fmla="*/ 499715 h 1864576"/>
              <a:gd name="connsiteX4174" fmla="*/ 1169293 w 1656655"/>
              <a:gd name="connsiteY4174" fmla="*/ 479446 h 1864576"/>
              <a:gd name="connsiteX4175" fmla="*/ 1193164 w 1656655"/>
              <a:gd name="connsiteY4175" fmla="*/ 479446 h 1864576"/>
              <a:gd name="connsiteX4176" fmla="*/ 1204806 w 1656655"/>
              <a:gd name="connsiteY4176" fmla="*/ 486462 h 1864576"/>
              <a:gd name="connsiteX4177" fmla="*/ 1209660 w 1656655"/>
              <a:gd name="connsiteY4177" fmla="*/ 472429 h 1864576"/>
              <a:gd name="connsiteX4178" fmla="*/ 1156873 w 1656655"/>
              <a:gd name="connsiteY4178" fmla="*/ 425070 h 1864576"/>
              <a:gd name="connsiteX4179" fmla="*/ 1126215 w 1656655"/>
              <a:gd name="connsiteY4179" fmla="*/ 419613 h 1864576"/>
              <a:gd name="connsiteX4180" fmla="*/ 1109719 w 1656655"/>
              <a:gd name="connsiteY4180" fmla="*/ 410062 h 1864576"/>
              <a:gd name="connsiteX4181" fmla="*/ 1157455 w 1656655"/>
              <a:gd name="connsiteY4181" fmla="*/ 363872 h 1864576"/>
              <a:gd name="connsiteX4182" fmla="*/ 1174534 w 1656655"/>
              <a:gd name="connsiteY4182" fmla="*/ 293319 h 1864576"/>
              <a:gd name="connsiteX4183" fmla="*/ 1207522 w 1656655"/>
              <a:gd name="connsiteY4183" fmla="*/ 271101 h 1864576"/>
              <a:gd name="connsiteX4184" fmla="*/ 1209464 w 1656655"/>
              <a:gd name="connsiteY4184" fmla="*/ 280846 h 1864576"/>
              <a:gd name="connsiteX4185" fmla="*/ 1209464 w 1656655"/>
              <a:gd name="connsiteY4185" fmla="*/ 305987 h 1864576"/>
              <a:gd name="connsiteX4186" fmla="*/ 1266714 w 1656655"/>
              <a:gd name="connsiteY4186" fmla="*/ 336002 h 1864576"/>
              <a:gd name="connsiteX4187" fmla="*/ 1286313 w 1656655"/>
              <a:gd name="connsiteY4187" fmla="*/ 352568 h 1864576"/>
              <a:gd name="connsiteX4188" fmla="*/ 1289807 w 1656655"/>
              <a:gd name="connsiteY4188" fmla="*/ 334053 h 1864576"/>
              <a:gd name="connsiteX4189" fmla="*/ 1285731 w 1656655"/>
              <a:gd name="connsiteY4189" fmla="*/ 321580 h 1864576"/>
              <a:gd name="connsiteX4190" fmla="*/ 1279134 w 1656655"/>
              <a:gd name="connsiteY4190" fmla="*/ 310665 h 1864576"/>
              <a:gd name="connsiteX4191" fmla="*/ 1295048 w 1656655"/>
              <a:gd name="connsiteY4191" fmla="*/ 312225 h 1864576"/>
              <a:gd name="connsiteX4192" fmla="*/ 1303583 w 1656655"/>
              <a:gd name="connsiteY4192" fmla="*/ 308326 h 1864576"/>
              <a:gd name="connsiteX4193" fmla="*/ 1284953 w 1656655"/>
              <a:gd name="connsiteY4193" fmla="*/ 286108 h 1864576"/>
              <a:gd name="connsiteX4194" fmla="*/ 1253903 w 1656655"/>
              <a:gd name="connsiteY4194" fmla="*/ 269152 h 1864576"/>
              <a:gd name="connsiteX4195" fmla="*/ 1255650 w 1656655"/>
              <a:gd name="connsiteY4195" fmla="*/ 248298 h 1864576"/>
              <a:gd name="connsiteX4196" fmla="*/ 1226156 w 1656655"/>
              <a:gd name="connsiteY4196" fmla="*/ 212632 h 1864576"/>
              <a:gd name="connsiteX4197" fmla="*/ 1153575 w 1656655"/>
              <a:gd name="connsiteY4197" fmla="*/ 220428 h 1864576"/>
              <a:gd name="connsiteX4198" fmla="*/ 1097685 w 1656655"/>
              <a:gd name="connsiteY4198" fmla="*/ 347891 h 1864576"/>
              <a:gd name="connsiteX4199" fmla="*/ 1097685 w 1656655"/>
              <a:gd name="connsiteY4199" fmla="*/ 347696 h 1864576"/>
              <a:gd name="connsiteX4200" fmla="*/ 1097489 w 1656655"/>
              <a:gd name="connsiteY4200" fmla="*/ 348085 h 1864576"/>
              <a:gd name="connsiteX4201" fmla="*/ 1098850 w 1656655"/>
              <a:gd name="connsiteY4201" fmla="*/ 339900 h 1864576"/>
              <a:gd name="connsiteX4202" fmla="*/ 1099046 w 1656655"/>
              <a:gd name="connsiteY4202" fmla="*/ 336587 h 1864576"/>
              <a:gd name="connsiteX4203" fmla="*/ 1099046 w 1656655"/>
              <a:gd name="connsiteY4203" fmla="*/ 334053 h 1864576"/>
              <a:gd name="connsiteX4204" fmla="*/ 1098463 w 1656655"/>
              <a:gd name="connsiteY4204" fmla="*/ 329765 h 1864576"/>
              <a:gd name="connsiteX4205" fmla="*/ 1097489 w 1656655"/>
              <a:gd name="connsiteY4205" fmla="*/ 326062 h 1864576"/>
              <a:gd name="connsiteX4206" fmla="*/ 1093805 w 1656655"/>
              <a:gd name="connsiteY4206" fmla="*/ 320215 h 1864576"/>
              <a:gd name="connsiteX4207" fmla="*/ 1090115 w 1656655"/>
              <a:gd name="connsiteY4207" fmla="*/ 316707 h 1864576"/>
              <a:gd name="connsiteX4208" fmla="*/ 1057514 w 1656655"/>
              <a:gd name="connsiteY4208" fmla="*/ 310081 h 1864576"/>
              <a:gd name="connsiteX4209" fmla="*/ 1055380 w 1656655"/>
              <a:gd name="connsiteY4209" fmla="*/ 312614 h 1864576"/>
              <a:gd name="connsiteX4210" fmla="*/ 1054216 w 1656655"/>
              <a:gd name="connsiteY4210" fmla="*/ 312420 h 1864576"/>
              <a:gd name="connsiteX4211" fmla="*/ 1050531 w 1656655"/>
              <a:gd name="connsiteY4211" fmla="*/ 312030 h 1864576"/>
              <a:gd name="connsiteX4212" fmla="*/ 1049366 w 1656655"/>
              <a:gd name="connsiteY4212" fmla="*/ 310665 h 1864576"/>
              <a:gd name="connsiteX4213" fmla="*/ 1039271 w 1656655"/>
              <a:gd name="connsiteY4213" fmla="*/ 315538 h 1864576"/>
              <a:gd name="connsiteX4214" fmla="*/ 1036750 w 1656655"/>
              <a:gd name="connsiteY4214" fmla="*/ 316707 h 1864576"/>
              <a:gd name="connsiteX4215" fmla="*/ 1036364 w 1656655"/>
              <a:gd name="connsiteY4215" fmla="*/ 320020 h 1864576"/>
              <a:gd name="connsiteX4216" fmla="*/ 1028989 w 1656655"/>
              <a:gd name="connsiteY4216" fmla="*/ 320995 h 1864576"/>
              <a:gd name="connsiteX4217" fmla="*/ 1028015 w 1656655"/>
              <a:gd name="connsiteY4217" fmla="*/ 320800 h 1864576"/>
              <a:gd name="connsiteX4218" fmla="*/ 1025882 w 1656655"/>
              <a:gd name="connsiteY4218" fmla="*/ 318851 h 1864576"/>
              <a:gd name="connsiteX4219" fmla="*/ 1022388 w 1656655"/>
              <a:gd name="connsiteY4219" fmla="*/ 317097 h 1864576"/>
              <a:gd name="connsiteX4220" fmla="*/ 1019868 w 1656655"/>
              <a:gd name="connsiteY4220" fmla="*/ 317292 h 1864576"/>
              <a:gd name="connsiteX4221" fmla="*/ 1014822 w 1656655"/>
              <a:gd name="connsiteY4221" fmla="*/ 315538 h 1864576"/>
              <a:gd name="connsiteX4222" fmla="*/ 1015595 w 1656655"/>
              <a:gd name="connsiteY4222" fmla="*/ 313979 h 1864576"/>
              <a:gd name="connsiteX4223" fmla="*/ 1016569 w 1656655"/>
              <a:gd name="connsiteY4223" fmla="*/ 308131 h 1864576"/>
              <a:gd name="connsiteX4224" fmla="*/ 1014044 w 1656655"/>
              <a:gd name="connsiteY4224" fmla="*/ 301310 h 1864576"/>
              <a:gd name="connsiteX4225" fmla="*/ 1008612 w 1656655"/>
              <a:gd name="connsiteY4225" fmla="*/ 297412 h 1864576"/>
              <a:gd name="connsiteX4226" fmla="*/ 1005896 w 1656655"/>
              <a:gd name="connsiteY4226" fmla="*/ 295463 h 1864576"/>
              <a:gd name="connsiteX4227" fmla="*/ 1004536 w 1656655"/>
              <a:gd name="connsiteY4227" fmla="*/ 292345 h 1864576"/>
              <a:gd name="connsiteX4228" fmla="*/ 1009195 w 1656655"/>
              <a:gd name="connsiteY4228" fmla="*/ 291760 h 1864576"/>
              <a:gd name="connsiteX4229" fmla="*/ 1011524 w 1656655"/>
              <a:gd name="connsiteY4229" fmla="*/ 292150 h 1864576"/>
              <a:gd name="connsiteX4230" fmla="*/ 1013658 w 1656655"/>
              <a:gd name="connsiteY4230" fmla="*/ 292150 h 1864576"/>
              <a:gd name="connsiteX4231" fmla="*/ 1013658 w 1656655"/>
              <a:gd name="connsiteY4231" fmla="*/ 288252 h 1864576"/>
              <a:gd name="connsiteX4232" fmla="*/ 1011328 w 1656655"/>
              <a:gd name="connsiteY4232" fmla="*/ 280261 h 1864576"/>
              <a:gd name="connsiteX4233" fmla="*/ 1010164 w 1656655"/>
              <a:gd name="connsiteY4233" fmla="*/ 278897 h 1864576"/>
              <a:gd name="connsiteX4234" fmla="*/ 1007056 w 1656655"/>
              <a:gd name="connsiteY4234" fmla="*/ 280846 h 1864576"/>
              <a:gd name="connsiteX4235" fmla="*/ 1006283 w 1656655"/>
              <a:gd name="connsiteY4235" fmla="*/ 281431 h 1864576"/>
              <a:gd name="connsiteX4236" fmla="*/ 1002011 w 1656655"/>
              <a:gd name="connsiteY4236" fmla="*/ 283574 h 1864576"/>
              <a:gd name="connsiteX4237" fmla="*/ 1001429 w 1656655"/>
              <a:gd name="connsiteY4237" fmla="*/ 278117 h 1864576"/>
              <a:gd name="connsiteX4238" fmla="*/ 1002011 w 1656655"/>
              <a:gd name="connsiteY4238" fmla="*/ 275584 h 1864576"/>
              <a:gd name="connsiteX4239" fmla="*/ 1000846 w 1656655"/>
              <a:gd name="connsiteY4239" fmla="*/ 273635 h 1864576"/>
              <a:gd name="connsiteX4240" fmla="*/ 1000269 w 1656655"/>
              <a:gd name="connsiteY4240" fmla="*/ 273635 h 1864576"/>
              <a:gd name="connsiteX4241" fmla="*/ 994636 w 1656655"/>
              <a:gd name="connsiteY4241" fmla="*/ 275389 h 1864576"/>
              <a:gd name="connsiteX4242" fmla="*/ 989204 w 1656655"/>
              <a:gd name="connsiteY4242" fmla="*/ 277143 h 1864576"/>
              <a:gd name="connsiteX4243" fmla="*/ 989009 w 1656655"/>
              <a:gd name="connsiteY4243" fmla="*/ 279677 h 1864576"/>
              <a:gd name="connsiteX4244" fmla="*/ 990756 w 1656655"/>
              <a:gd name="connsiteY4244" fmla="*/ 281626 h 1864576"/>
              <a:gd name="connsiteX4245" fmla="*/ 993281 w 1656655"/>
              <a:gd name="connsiteY4245" fmla="*/ 286303 h 1864576"/>
              <a:gd name="connsiteX4246" fmla="*/ 988622 w 1656655"/>
              <a:gd name="connsiteY4246" fmla="*/ 286888 h 1864576"/>
              <a:gd name="connsiteX4247" fmla="*/ 984355 w 1656655"/>
              <a:gd name="connsiteY4247" fmla="*/ 286498 h 1864576"/>
              <a:gd name="connsiteX4248" fmla="*/ 984355 w 1656655"/>
              <a:gd name="connsiteY4248" fmla="*/ 290201 h 1864576"/>
              <a:gd name="connsiteX4249" fmla="*/ 985520 w 1656655"/>
              <a:gd name="connsiteY4249" fmla="*/ 294294 h 1864576"/>
              <a:gd name="connsiteX4250" fmla="*/ 986684 w 1656655"/>
              <a:gd name="connsiteY4250" fmla="*/ 298387 h 1864576"/>
              <a:gd name="connsiteX4251" fmla="*/ 987849 w 1656655"/>
              <a:gd name="connsiteY4251" fmla="*/ 299751 h 1864576"/>
              <a:gd name="connsiteX4252" fmla="*/ 992312 w 1656655"/>
              <a:gd name="connsiteY4252" fmla="*/ 296632 h 1864576"/>
              <a:gd name="connsiteX4253" fmla="*/ 995801 w 1656655"/>
              <a:gd name="connsiteY4253" fmla="*/ 295073 h 1864576"/>
              <a:gd name="connsiteX4254" fmla="*/ 996383 w 1656655"/>
              <a:gd name="connsiteY4254" fmla="*/ 299166 h 1864576"/>
              <a:gd name="connsiteX4255" fmla="*/ 994832 w 1656655"/>
              <a:gd name="connsiteY4255" fmla="*/ 302090 h 1864576"/>
              <a:gd name="connsiteX4256" fmla="*/ 998326 w 1656655"/>
              <a:gd name="connsiteY4256" fmla="*/ 319241 h 1864576"/>
              <a:gd name="connsiteX4257" fmla="*/ 999687 w 1656655"/>
              <a:gd name="connsiteY4257" fmla="*/ 320020 h 1864576"/>
              <a:gd name="connsiteX4258" fmla="*/ 997548 w 1656655"/>
              <a:gd name="connsiteY4258" fmla="*/ 321580 h 1864576"/>
              <a:gd name="connsiteX4259" fmla="*/ 996383 w 1656655"/>
              <a:gd name="connsiteY4259" fmla="*/ 324113 h 1864576"/>
              <a:gd name="connsiteX4260" fmla="*/ 994445 w 1656655"/>
              <a:gd name="connsiteY4260" fmla="*/ 325283 h 1864576"/>
              <a:gd name="connsiteX4261" fmla="*/ 992116 w 1656655"/>
              <a:gd name="connsiteY4261" fmla="*/ 328986 h 1864576"/>
              <a:gd name="connsiteX4262" fmla="*/ 991338 w 1656655"/>
              <a:gd name="connsiteY4262" fmla="*/ 331909 h 1864576"/>
              <a:gd name="connsiteX4263" fmla="*/ 990951 w 1656655"/>
              <a:gd name="connsiteY4263" fmla="*/ 332299 h 1864576"/>
              <a:gd name="connsiteX4264" fmla="*/ 988040 w 1656655"/>
              <a:gd name="connsiteY4264" fmla="*/ 333663 h 1864576"/>
              <a:gd name="connsiteX4265" fmla="*/ 983963 w 1656655"/>
              <a:gd name="connsiteY4265" fmla="*/ 335612 h 1864576"/>
              <a:gd name="connsiteX4266" fmla="*/ 983190 w 1656655"/>
              <a:gd name="connsiteY4266" fmla="*/ 334443 h 1864576"/>
              <a:gd name="connsiteX4267" fmla="*/ 979310 w 1656655"/>
              <a:gd name="connsiteY4267" fmla="*/ 333468 h 1864576"/>
              <a:gd name="connsiteX4268" fmla="*/ 978145 w 1656655"/>
              <a:gd name="connsiteY4268" fmla="*/ 332104 h 1864576"/>
              <a:gd name="connsiteX4269" fmla="*/ 969219 w 1656655"/>
              <a:gd name="connsiteY4269" fmla="*/ 333078 h 1864576"/>
              <a:gd name="connsiteX4270" fmla="*/ 968054 w 1656655"/>
              <a:gd name="connsiteY4270" fmla="*/ 335807 h 1864576"/>
              <a:gd name="connsiteX4271" fmla="*/ 967859 w 1656655"/>
              <a:gd name="connsiteY4271" fmla="*/ 336976 h 1864576"/>
              <a:gd name="connsiteX4272" fmla="*/ 965916 w 1656655"/>
              <a:gd name="connsiteY4272" fmla="*/ 337561 h 1864576"/>
              <a:gd name="connsiteX4273" fmla="*/ 965143 w 1656655"/>
              <a:gd name="connsiteY4273" fmla="*/ 339315 h 1864576"/>
              <a:gd name="connsiteX4274" fmla="*/ 963978 w 1656655"/>
              <a:gd name="connsiteY4274" fmla="*/ 340095 h 1864576"/>
              <a:gd name="connsiteX4275" fmla="*/ 962618 w 1656655"/>
              <a:gd name="connsiteY4275" fmla="*/ 339705 h 1864576"/>
              <a:gd name="connsiteX4276" fmla="*/ 959319 w 1656655"/>
              <a:gd name="connsiteY4276" fmla="*/ 339315 h 1864576"/>
              <a:gd name="connsiteX4277" fmla="*/ 950007 w 1656655"/>
              <a:gd name="connsiteY4277" fmla="*/ 343408 h 1864576"/>
              <a:gd name="connsiteX4278" fmla="*/ 946513 w 1656655"/>
              <a:gd name="connsiteY4278" fmla="*/ 346721 h 1864576"/>
              <a:gd name="connsiteX4279" fmla="*/ 942050 w 1656655"/>
              <a:gd name="connsiteY4279" fmla="*/ 352763 h 1864576"/>
              <a:gd name="connsiteX4280" fmla="*/ 936613 w 1656655"/>
              <a:gd name="connsiteY4280" fmla="*/ 366406 h 1864576"/>
              <a:gd name="connsiteX4281" fmla="*/ 936422 w 1656655"/>
              <a:gd name="connsiteY4281" fmla="*/ 378879 h 1864576"/>
              <a:gd name="connsiteX4282" fmla="*/ 992312 w 1656655"/>
              <a:gd name="connsiteY4282" fmla="*/ 281236 h 1864576"/>
              <a:gd name="connsiteX4283" fmla="*/ 992698 w 1656655"/>
              <a:gd name="connsiteY4283" fmla="*/ 281041 h 1864576"/>
              <a:gd name="connsiteX4284" fmla="*/ 993085 w 1656655"/>
              <a:gd name="connsiteY4284" fmla="*/ 281041 h 1864576"/>
              <a:gd name="connsiteX4285" fmla="*/ 997744 w 1656655"/>
              <a:gd name="connsiteY4285" fmla="*/ 279677 h 1864576"/>
              <a:gd name="connsiteX4286" fmla="*/ 998713 w 1656655"/>
              <a:gd name="connsiteY4286" fmla="*/ 287472 h 1864576"/>
              <a:gd name="connsiteX4287" fmla="*/ 1000073 w 1656655"/>
              <a:gd name="connsiteY4287" fmla="*/ 289032 h 1864576"/>
              <a:gd name="connsiteX4288" fmla="*/ 1006670 w 1656655"/>
              <a:gd name="connsiteY4288" fmla="*/ 286498 h 1864576"/>
              <a:gd name="connsiteX4289" fmla="*/ 1008417 w 1656655"/>
              <a:gd name="connsiteY4289" fmla="*/ 285329 h 1864576"/>
              <a:gd name="connsiteX4290" fmla="*/ 1009968 w 1656655"/>
              <a:gd name="connsiteY4290" fmla="*/ 290786 h 1864576"/>
              <a:gd name="connsiteX4291" fmla="*/ 1007638 w 1656655"/>
              <a:gd name="connsiteY4291" fmla="*/ 290591 h 1864576"/>
              <a:gd name="connsiteX4292" fmla="*/ 1001624 w 1656655"/>
              <a:gd name="connsiteY4292" fmla="*/ 291760 h 1864576"/>
              <a:gd name="connsiteX4293" fmla="*/ 1001238 w 1656655"/>
              <a:gd name="connsiteY4293" fmla="*/ 295268 h 1864576"/>
              <a:gd name="connsiteX4294" fmla="*/ 1001820 w 1656655"/>
              <a:gd name="connsiteY4294" fmla="*/ 297022 h 1864576"/>
              <a:gd name="connsiteX4295" fmla="*/ 1002593 w 1656655"/>
              <a:gd name="connsiteY4295" fmla="*/ 298581 h 1864576"/>
              <a:gd name="connsiteX4296" fmla="*/ 999104 w 1656655"/>
              <a:gd name="connsiteY4296" fmla="*/ 299556 h 1864576"/>
              <a:gd name="connsiteX4297" fmla="*/ 998326 w 1656655"/>
              <a:gd name="connsiteY4297" fmla="*/ 295268 h 1864576"/>
              <a:gd name="connsiteX4298" fmla="*/ 995414 w 1656655"/>
              <a:gd name="connsiteY4298" fmla="*/ 293514 h 1864576"/>
              <a:gd name="connsiteX4299" fmla="*/ 991730 w 1656655"/>
              <a:gd name="connsiteY4299" fmla="*/ 294878 h 1864576"/>
              <a:gd name="connsiteX4300" fmla="*/ 990173 w 1656655"/>
              <a:gd name="connsiteY4300" fmla="*/ 295853 h 1864576"/>
              <a:gd name="connsiteX4301" fmla="*/ 989400 w 1656655"/>
              <a:gd name="connsiteY4301" fmla="*/ 296438 h 1864576"/>
              <a:gd name="connsiteX4302" fmla="*/ 988622 w 1656655"/>
              <a:gd name="connsiteY4302" fmla="*/ 297022 h 1864576"/>
              <a:gd name="connsiteX4303" fmla="*/ 987071 w 1656655"/>
              <a:gd name="connsiteY4303" fmla="*/ 291565 h 1864576"/>
              <a:gd name="connsiteX4304" fmla="*/ 994832 w 1656655"/>
              <a:gd name="connsiteY4304" fmla="*/ 290591 h 1864576"/>
              <a:gd name="connsiteX4305" fmla="*/ 996383 w 1656655"/>
              <a:gd name="connsiteY4305" fmla="*/ 289226 h 1864576"/>
              <a:gd name="connsiteX4306" fmla="*/ 995028 w 1656655"/>
              <a:gd name="connsiteY4306" fmla="*/ 284549 h 1864576"/>
              <a:gd name="connsiteX4307" fmla="*/ 993863 w 1656655"/>
              <a:gd name="connsiteY4307" fmla="*/ 282600 h 1864576"/>
              <a:gd name="connsiteX4308" fmla="*/ 992312 w 1656655"/>
              <a:gd name="connsiteY4308" fmla="*/ 281236 h 1864576"/>
              <a:gd name="connsiteX4309" fmla="*/ 1003371 w 1656655"/>
              <a:gd name="connsiteY4309" fmla="*/ 301895 h 1864576"/>
              <a:gd name="connsiteX4310" fmla="*/ 1013075 w 1656655"/>
              <a:gd name="connsiteY4310" fmla="*/ 310081 h 1864576"/>
              <a:gd name="connsiteX4311" fmla="*/ 1004923 w 1656655"/>
              <a:gd name="connsiteY4311" fmla="*/ 319826 h 1864576"/>
              <a:gd name="connsiteX4312" fmla="*/ 995219 w 1656655"/>
              <a:gd name="connsiteY4312" fmla="*/ 311640 h 1864576"/>
              <a:gd name="connsiteX4313" fmla="*/ 1003371 w 1656655"/>
              <a:gd name="connsiteY4313" fmla="*/ 301895 h 1864576"/>
              <a:gd name="connsiteX4314" fmla="*/ 1057127 w 1656655"/>
              <a:gd name="connsiteY4314" fmla="*/ 316902 h 1864576"/>
              <a:gd name="connsiteX4315" fmla="*/ 1058679 w 1656655"/>
              <a:gd name="connsiteY4315" fmla="*/ 314758 h 1864576"/>
              <a:gd name="connsiteX4316" fmla="*/ 1067218 w 1656655"/>
              <a:gd name="connsiteY4316" fmla="*/ 312420 h 1864576"/>
              <a:gd name="connsiteX4317" fmla="*/ 1073428 w 1656655"/>
              <a:gd name="connsiteY4317" fmla="*/ 313589 h 1864576"/>
              <a:gd name="connsiteX4318" fmla="*/ 1060426 w 1656655"/>
              <a:gd name="connsiteY4318" fmla="*/ 320800 h 1864576"/>
              <a:gd name="connsiteX4319" fmla="*/ 1058483 w 1656655"/>
              <a:gd name="connsiteY4319" fmla="*/ 322359 h 1864576"/>
              <a:gd name="connsiteX4320" fmla="*/ 1056741 w 1656655"/>
              <a:gd name="connsiteY4320" fmla="*/ 323918 h 1864576"/>
              <a:gd name="connsiteX4321" fmla="*/ 1057127 w 1656655"/>
              <a:gd name="connsiteY4321" fmla="*/ 316902 h 1864576"/>
              <a:gd name="connsiteX4322" fmla="*/ 1048784 w 1656655"/>
              <a:gd name="connsiteY4322" fmla="*/ 361728 h 1864576"/>
              <a:gd name="connsiteX4323" fmla="*/ 1049753 w 1656655"/>
              <a:gd name="connsiteY4323" fmla="*/ 356661 h 1864576"/>
              <a:gd name="connsiteX4324" fmla="*/ 1053247 w 1656655"/>
              <a:gd name="connsiteY4324" fmla="*/ 329375 h 1864576"/>
              <a:gd name="connsiteX4325" fmla="*/ 1053633 w 1656655"/>
              <a:gd name="connsiteY4325" fmla="*/ 318266 h 1864576"/>
              <a:gd name="connsiteX4326" fmla="*/ 1054020 w 1656655"/>
              <a:gd name="connsiteY4326" fmla="*/ 317877 h 1864576"/>
              <a:gd name="connsiteX4327" fmla="*/ 1053829 w 1656655"/>
              <a:gd name="connsiteY4327" fmla="*/ 323723 h 1864576"/>
              <a:gd name="connsiteX4328" fmla="*/ 1053438 w 1656655"/>
              <a:gd name="connsiteY4328" fmla="*/ 329570 h 1864576"/>
              <a:gd name="connsiteX4329" fmla="*/ 1050722 w 1656655"/>
              <a:gd name="connsiteY4329" fmla="*/ 351594 h 1864576"/>
              <a:gd name="connsiteX4330" fmla="*/ 1050531 w 1656655"/>
              <a:gd name="connsiteY4330" fmla="*/ 352958 h 1864576"/>
              <a:gd name="connsiteX4331" fmla="*/ 1048784 w 1656655"/>
              <a:gd name="connsiteY4331" fmla="*/ 361728 h 1864576"/>
              <a:gd name="connsiteX4332" fmla="*/ 1021223 w 1656655"/>
              <a:gd name="connsiteY4332" fmla="*/ 322164 h 1864576"/>
              <a:gd name="connsiteX4333" fmla="*/ 1022001 w 1656655"/>
              <a:gd name="connsiteY4333" fmla="*/ 345357 h 1864576"/>
              <a:gd name="connsiteX4334" fmla="*/ 1020836 w 1656655"/>
              <a:gd name="connsiteY4334" fmla="*/ 333858 h 1864576"/>
              <a:gd name="connsiteX4335" fmla="*/ 1019672 w 1656655"/>
              <a:gd name="connsiteY4335" fmla="*/ 322359 h 1864576"/>
              <a:gd name="connsiteX4336" fmla="*/ 1021223 w 1656655"/>
              <a:gd name="connsiteY4336" fmla="*/ 322164 h 1864576"/>
              <a:gd name="connsiteX4337" fmla="*/ 1048975 w 1656655"/>
              <a:gd name="connsiteY4337" fmla="*/ 317682 h 1864576"/>
              <a:gd name="connsiteX4338" fmla="*/ 1050722 w 1656655"/>
              <a:gd name="connsiteY4338" fmla="*/ 317292 h 1864576"/>
              <a:gd name="connsiteX4339" fmla="*/ 1040827 w 1656655"/>
              <a:gd name="connsiteY4339" fmla="*/ 376540 h 1864576"/>
              <a:gd name="connsiteX4340" fmla="*/ 1039271 w 1656655"/>
              <a:gd name="connsiteY4340" fmla="*/ 379659 h 1864576"/>
              <a:gd name="connsiteX4341" fmla="*/ 1039080 w 1656655"/>
              <a:gd name="connsiteY4341" fmla="*/ 379464 h 1864576"/>
              <a:gd name="connsiteX4342" fmla="*/ 1039080 w 1656655"/>
              <a:gd name="connsiteY4342" fmla="*/ 379269 h 1864576"/>
              <a:gd name="connsiteX4343" fmla="*/ 1036750 w 1656655"/>
              <a:gd name="connsiteY4343" fmla="*/ 376930 h 1864576"/>
              <a:gd name="connsiteX4344" fmla="*/ 1036364 w 1656655"/>
              <a:gd name="connsiteY4344" fmla="*/ 375761 h 1864576"/>
              <a:gd name="connsiteX4345" fmla="*/ 1031509 w 1656655"/>
              <a:gd name="connsiteY4345" fmla="*/ 374981 h 1864576"/>
              <a:gd name="connsiteX4346" fmla="*/ 1031319 w 1656655"/>
              <a:gd name="connsiteY4346" fmla="*/ 373617 h 1864576"/>
              <a:gd name="connsiteX4347" fmla="*/ 1031896 w 1656655"/>
              <a:gd name="connsiteY4347" fmla="*/ 369719 h 1864576"/>
              <a:gd name="connsiteX4348" fmla="*/ 1039080 w 1656655"/>
              <a:gd name="connsiteY4348" fmla="*/ 332689 h 1864576"/>
              <a:gd name="connsiteX4349" fmla="*/ 1039466 w 1656655"/>
              <a:gd name="connsiteY4349" fmla="*/ 320995 h 1864576"/>
              <a:gd name="connsiteX4350" fmla="*/ 1039662 w 1656655"/>
              <a:gd name="connsiteY4350" fmla="*/ 320215 h 1864576"/>
              <a:gd name="connsiteX4351" fmla="*/ 1041796 w 1656655"/>
              <a:gd name="connsiteY4351" fmla="*/ 319436 h 1864576"/>
              <a:gd name="connsiteX4352" fmla="*/ 1043738 w 1656655"/>
              <a:gd name="connsiteY4352" fmla="*/ 320800 h 1864576"/>
              <a:gd name="connsiteX4353" fmla="*/ 1048975 w 1656655"/>
              <a:gd name="connsiteY4353" fmla="*/ 317682 h 1864576"/>
              <a:gd name="connsiteX4354" fmla="*/ 999104 w 1656655"/>
              <a:gd name="connsiteY4354" fmla="*/ 325867 h 1864576"/>
              <a:gd name="connsiteX4355" fmla="*/ 1002593 w 1656655"/>
              <a:gd name="connsiteY4355" fmla="*/ 323529 h 1864576"/>
              <a:gd name="connsiteX4356" fmla="*/ 1004923 w 1656655"/>
              <a:gd name="connsiteY4356" fmla="*/ 322944 h 1864576"/>
              <a:gd name="connsiteX4357" fmla="*/ 1011328 w 1656655"/>
              <a:gd name="connsiteY4357" fmla="*/ 320800 h 1864576"/>
              <a:gd name="connsiteX4358" fmla="*/ 1016569 w 1656655"/>
              <a:gd name="connsiteY4358" fmla="*/ 320800 h 1864576"/>
              <a:gd name="connsiteX4359" fmla="*/ 1018899 w 1656655"/>
              <a:gd name="connsiteY4359" fmla="*/ 343993 h 1864576"/>
              <a:gd name="connsiteX4360" fmla="*/ 1019285 w 1656655"/>
              <a:gd name="connsiteY4360" fmla="*/ 347891 h 1864576"/>
              <a:gd name="connsiteX4361" fmla="*/ 1019672 w 1656655"/>
              <a:gd name="connsiteY4361" fmla="*/ 351788 h 1864576"/>
              <a:gd name="connsiteX4362" fmla="*/ 1018121 w 1656655"/>
              <a:gd name="connsiteY4362" fmla="*/ 350619 h 1864576"/>
              <a:gd name="connsiteX4363" fmla="*/ 1013658 w 1656655"/>
              <a:gd name="connsiteY4363" fmla="*/ 353543 h 1864576"/>
              <a:gd name="connsiteX4364" fmla="*/ 1012689 w 1656655"/>
              <a:gd name="connsiteY4364" fmla="*/ 351788 h 1864576"/>
              <a:gd name="connsiteX4365" fmla="*/ 1011715 w 1656655"/>
              <a:gd name="connsiteY4365" fmla="*/ 350034 h 1864576"/>
              <a:gd name="connsiteX4366" fmla="*/ 1004536 w 1656655"/>
              <a:gd name="connsiteY4366" fmla="*/ 336197 h 1864576"/>
              <a:gd name="connsiteX4367" fmla="*/ 1002789 w 1656655"/>
              <a:gd name="connsiteY4367" fmla="*/ 332689 h 1864576"/>
              <a:gd name="connsiteX4368" fmla="*/ 1000073 w 1656655"/>
              <a:gd name="connsiteY4368" fmla="*/ 327426 h 1864576"/>
              <a:gd name="connsiteX4369" fmla="*/ 999104 w 1656655"/>
              <a:gd name="connsiteY4369" fmla="*/ 325867 h 1864576"/>
              <a:gd name="connsiteX4370" fmla="*/ 1025299 w 1656655"/>
              <a:gd name="connsiteY4370" fmla="*/ 348865 h 1864576"/>
              <a:gd name="connsiteX4371" fmla="*/ 1024331 w 1656655"/>
              <a:gd name="connsiteY4371" fmla="*/ 324113 h 1864576"/>
              <a:gd name="connsiteX4372" fmla="*/ 1025299 w 1656655"/>
              <a:gd name="connsiteY4372" fmla="*/ 324893 h 1864576"/>
              <a:gd name="connsiteX4373" fmla="*/ 1025882 w 1656655"/>
              <a:gd name="connsiteY4373" fmla="*/ 326062 h 1864576"/>
              <a:gd name="connsiteX4374" fmla="*/ 1025686 w 1656655"/>
              <a:gd name="connsiteY4374" fmla="*/ 329375 h 1864576"/>
              <a:gd name="connsiteX4375" fmla="*/ 1025299 w 1656655"/>
              <a:gd name="connsiteY4375" fmla="*/ 348865 h 1864576"/>
              <a:gd name="connsiteX4376" fmla="*/ 1028598 w 1656655"/>
              <a:gd name="connsiteY4376" fmla="*/ 368939 h 1864576"/>
              <a:gd name="connsiteX4377" fmla="*/ 1028407 w 1656655"/>
              <a:gd name="connsiteY4377" fmla="*/ 343408 h 1864576"/>
              <a:gd name="connsiteX4378" fmla="*/ 1028793 w 1656655"/>
              <a:gd name="connsiteY4378" fmla="*/ 330740 h 1864576"/>
              <a:gd name="connsiteX4379" fmla="*/ 1028989 w 1656655"/>
              <a:gd name="connsiteY4379" fmla="*/ 326062 h 1864576"/>
              <a:gd name="connsiteX4380" fmla="*/ 1030345 w 1656655"/>
              <a:gd name="connsiteY4380" fmla="*/ 325672 h 1864576"/>
              <a:gd name="connsiteX4381" fmla="*/ 1035972 w 1656655"/>
              <a:gd name="connsiteY4381" fmla="*/ 324893 h 1864576"/>
              <a:gd name="connsiteX4382" fmla="*/ 1031705 w 1656655"/>
              <a:gd name="connsiteY4382" fmla="*/ 359000 h 1864576"/>
              <a:gd name="connsiteX4383" fmla="*/ 1028598 w 1656655"/>
              <a:gd name="connsiteY4383" fmla="*/ 368939 h 1864576"/>
              <a:gd name="connsiteX4384" fmla="*/ 1058874 w 1656655"/>
              <a:gd name="connsiteY4384" fmla="*/ 326842 h 1864576"/>
              <a:gd name="connsiteX4385" fmla="*/ 1062173 w 1656655"/>
              <a:gd name="connsiteY4385" fmla="*/ 323723 h 1864576"/>
              <a:gd name="connsiteX4386" fmla="*/ 1074206 w 1656655"/>
              <a:gd name="connsiteY4386" fmla="*/ 316902 h 1864576"/>
              <a:gd name="connsiteX4387" fmla="*/ 1077695 w 1656655"/>
              <a:gd name="connsiteY4387" fmla="*/ 316123 h 1864576"/>
              <a:gd name="connsiteX4388" fmla="*/ 1080998 w 1656655"/>
              <a:gd name="connsiteY4388" fmla="*/ 316902 h 1864576"/>
              <a:gd name="connsiteX4389" fmla="*/ 1090115 w 1656655"/>
              <a:gd name="connsiteY4389" fmla="*/ 323723 h 1864576"/>
              <a:gd name="connsiteX4390" fmla="*/ 1091671 w 1656655"/>
              <a:gd name="connsiteY4390" fmla="*/ 325478 h 1864576"/>
              <a:gd name="connsiteX4391" fmla="*/ 1092640 w 1656655"/>
              <a:gd name="connsiteY4391" fmla="*/ 326647 h 1864576"/>
              <a:gd name="connsiteX4392" fmla="*/ 1095552 w 1656655"/>
              <a:gd name="connsiteY4392" fmla="*/ 336392 h 1864576"/>
              <a:gd name="connsiteX4393" fmla="*/ 1089924 w 1656655"/>
              <a:gd name="connsiteY4393" fmla="*/ 337171 h 1864576"/>
              <a:gd name="connsiteX4394" fmla="*/ 1083518 w 1656655"/>
              <a:gd name="connsiteY4394" fmla="*/ 336781 h 1864576"/>
              <a:gd name="connsiteX4395" fmla="*/ 1058874 w 1656655"/>
              <a:gd name="connsiteY4395" fmla="*/ 326842 h 1864576"/>
              <a:gd name="connsiteX4396" fmla="*/ 997161 w 1656655"/>
              <a:gd name="connsiteY4396" fmla="*/ 328986 h 1864576"/>
              <a:gd name="connsiteX4397" fmla="*/ 1002402 w 1656655"/>
              <a:gd name="connsiteY4397" fmla="*/ 339120 h 1864576"/>
              <a:gd name="connsiteX4398" fmla="*/ 1004923 w 1656655"/>
              <a:gd name="connsiteY4398" fmla="*/ 344188 h 1864576"/>
              <a:gd name="connsiteX4399" fmla="*/ 1007448 w 1656655"/>
              <a:gd name="connsiteY4399" fmla="*/ 349255 h 1864576"/>
              <a:gd name="connsiteX4400" fmla="*/ 1004536 w 1656655"/>
              <a:gd name="connsiteY4400" fmla="*/ 344382 h 1864576"/>
              <a:gd name="connsiteX4401" fmla="*/ 996383 w 1656655"/>
              <a:gd name="connsiteY4401" fmla="*/ 331130 h 1864576"/>
              <a:gd name="connsiteX4402" fmla="*/ 995610 w 1656655"/>
              <a:gd name="connsiteY4402" fmla="*/ 329960 h 1864576"/>
              <a:gd name="connsiteX4403" fmla="*/ 997161 w 1656655"/>
              <a:gd name="connsiteY4403" fmla="*/ 328986 h 1864576"/>
              <a:gd name="connsiteX4404" fmla="*/ 1006479 w 1656655"/>
              <a:gd name="connsiteY4404" fmla="*/ 353737 h 1864576"/>
              <a:gd name="connsiteX4405" fmla="*/ 1006479 w 1656655"/>
              <a:gd name="connsiteY4405" fmla="*/ 353737 h 1864576"/>
              <a:gd name="connsiteX4406" fmla="*/ 999687 w 1656655"/>
              <a:gd name="connsiteY4406" fmla="*/ 343603 h 1864576"/>
              <a:gd name="connsiteX4407" fmla="*/ 997939 w 1656655"/>
              <a:gd name="connsiteY4407" fmla="*/ 341069 h 1864576"/>
              <a:gd name="connsiteX4408" fmla="*/ 994445 w 1656655"/>
              <a:gd name="connsiteY4408" fmla="*/ 336002 h 1864576"/>
              <a:gd name="connsiteX4409" fmla="*/ 993863 w 1656655"/>
              <a:gd name="connsiteY4409" fmla="*/ 334638 h 1864576"/>
              <a:gd name="connsiteX4410" fmla="*/ 994445 w 1656655"/>
              <a:gd name="connsiteY4410" fmla="*/ 332884 h 1864576"/>
              <a:gd name="connsiteX4411" fmla="*/ 995219 w 1656655"/>
              <a:gd name="connsiteY4411" fmla="*/ 334248 h 1864576"/>
              <a:gd name="connsiteX4412" fmla="*/ 997548 w 1656655"/>
              <a:gd name="connsiteY4412" fmla="*/ 338146 h 1864576"/>
              <a:gd name="connsiteX4413" fmla="*/ 1000655 w 1656655"/>
              <a:gd name="connsiteY4413" fmla="*/ 343408 h 1864576"/>
              <a:gd name="connsiteX4414" fmla="*/ 1006479 w 1656655"/>
              <a:gd name="connsiteY4414" fmla="*/ 353737 h 1864576"/>
              <a:gd name="connsiteX4415" fmla="*/ 1054216 w 1656655"/>
              <a:gd name="connsiteY4415" fmla="*/ 351788 h 1864576"/>
              <a:gd name="connsiteX4416" fmla="*/ 1054994 w 1656655"/>
              <a:gd name="connsiteY4416" fmla="*/ 346526 h 1864576"/>
              <a:gd name="connsiteX4417" fmla="*/ 1055767 w 1656655"/>
              <a:gd name="connsiteY4417" fmla="*/ 341069 h 1864576"/>
              <a:gd name="connsiteX4418" fmla="*/ 1056741 w 1656655"/>
              <a:gd name="connsiteY4418" fmla="*/ 329960 h 1864576"/>
              <a:gd name="connsiteX4419" fmla="*/ 1076726 w 1656655"/>
              <a:gd name="connsiteY4419" fmla="*/ 336392 h 1864576"/>
              <a:gd name="connsiteX4420" fmla="*/ 1081967 w 1656655"/>
              <a:gd name="connsiteY4420" fmla="*/ 339900 h 1864576"/>
              <a:gd name="connsiteX4421" fmla="*/ 1079055 w 1656655"/>
              <a:gd name="connsiteY4421" fmla="*/ 341459 h 1864576"/>
              <a:gd name="connsiteX4422" fmla="*/ 1071294 w 1656655"/>
              <a:gd name="connsiteY4422" fmla="*/ 346721 h 1864576"/>
              <a:gd name="connsiteX4423" fmla="*/ 1067800 w 1656655"/>
              <a:gd name="connsiteY4423" fmla="*/ 349840 h 1864576"/>
              <a:gd name="connsiteX4424" fmla="*/ 1067218 w 1656655"/>
              <a:gd name="connsiteY4424" fmla="*/ 350424 h 1864576"/>
              <a:gd name="connsiteX4425" fmla="*/ 1063528 w 1656655"/>
              <a:gd name="connsiteY4425" fmla="*/ 354517 h 1864576"/>
              <a:gd name="connsiteX4426" fmla="*/ 1062559 w 1656655"/>
              <a:gd name="connsiteY4426" fmla="*/ 355686 h 1864576"/>
              <a:gd name="connsiteX4427" fmla="*/ 1058292 w 1656655"/>
              <a:gd name="connsiteY4427" fmla="*/ 353737 h 1864576"/>
              <a:gd name="connsiteX4428" fmla="*/ 1054216 w 1656655"/>
              <a:gd name="connsiteY4428" fmla="*/ 351788 h 1864576"/>
              <a:gd name="connsiteX4429" fmla="*/ 1088177 w 1656655"/>
              <a:gd name="connsiteY4429" fmla="*/ 340679 h 1864576"/>
              <a:gd name="connsiteX4430" fmla="*/ 1095356 w 1656655"/>
              <a:gd name="connsiteY4430" fmla="*/ 339315 h 1864576"/>
              <a:gd name="connsiteX4431" fmla="*/ 1094191 w 1656655"/>
              <a:gd name="connsiteY4431" fmla="*/ 347891 h 1864576"/>
              <a:gd name="connsiteX4432" fmla="*/ 1092836 w 1656655"/>
              <a:gd name="connsiteY4432" fmla="*/ 345747 h 1864576"/>
              <a:gd name="connsiteX4433" fmla="*/ 1089342 w 1656655"/>
              <a:gd name="connsiteY4433" fmla="*/ 341654 h 1864576"/>
              <a:gd name="connsiteX4434" fmla="*/ 1088177 w 1656655"/>
              <a:gd name="connsiteY4434" fmla="*/ 340679 h 1864576"/>
              <a:gd name="connsiteX4435" fmla="*/ 991338 w 1656655"/>
              <a:gd name="connsiteY4435" fmla="*/ 337366 h 1864576"/>
              <a:gd name="connsiteX4436" fmla="*/ 991534 w 1656655"/>
              <a:gd name="connsiteY4436" fmla="*/ 337756 h 1864576"/>
              <a:gd name="connsiteX4437" fmla="*/ 992894 w 1656655"/>
              <a:gd name="connsiteY4437" fmla="*/ 339705 h 1864576"/>
              <a:gd name="connsiteX4438" fmla="*/ 997548 w 1656655"/>
              <a:gd name="connsiteY4438" fmla="*/ 346331 h 1864576"/>
              <a:gd name="connsiteX4439" fmla="*/ 1000655 w 1656655"/>
              <a:gd name="connsiteY4439" fmla="*/ 350814 h 1864576"/>
              <a:gd name="connsiteX4440" fmla="*/ 1002207 w 1656655"/>
              <a:gd name="connsiteY4440" fmla="*/ 352958 h 1864576"/>
              <a:gd name="connsiteX4441" fmla="*/ 1009581 w 1656655"/>
              <a:gd name="connsiteY4441" fmla="*/ 364067 h 1864576"/>
              <a:gd name="connsiteX4442" fmla="*/ 1015209 w 1656655"/>
              <a:gd name="connsiteY4442" fmla="*/ 373227 h 1864576"/>
              <a:gd name="connsiteX4443" fmla="*/ 1011911 w 1656655"/>
              <a:gd name="connsiteY4443" fmla="*/ 370693 h 1864576"/>
              <a:gd name="connsiteX4444" fmla="*/ 1007638 w 1656655"/>
              <a:gd name="connsiteY4444" fmla="*/ 366990 h 1864576"/>
              <a:gd name="connsiteX4445" fmla="*/ 999877 w 1656655"/>
              <a:gd name="connsiteY4445" fmla="*/ 359194 h 1864576"/>
              <a:gd name="connsiteX4446" fmla="*/ 997939 w 1656655"/>
              <a:gd name="connsiteY4446" fmla="*/ 357051 h 1864576"/>
              <a:gd name="connsiteX4447" fmla="*/ 994832 w 1656655"/>
              <a:gd name="connsiteY4447" fmla="*/ 353348 h 1864576"/>
              <a:gd name="connsiteX4448" fmla="*/ 993477 w 1656655"/>
              <a:gd name="connsiteY4448" fmla="*/ 351788 h 1864576"/>
              <a:gd name="connsiteX4449" fmla="*/ 985128 w 1656655"/>
              <a:gd name="connsiteY4449" fmla="*/ 340485 h 1864576"/>
              <a:gd name="connsiteX4450" fmla="*/ 991338 w 1656655"/>
              <a:gd name="connsiteY4450" fmla="*/ 337366 h 1864576"/>
              <a:gd name="connsiteX4451" fmla="*/ 977367 w 1656655"/>
              <a:gd name="connsiteY4451" fmla="*/ 339120 h 1864576"/>
              <a:gd name="connsiteX4452" fmla="*/ 979892 w 1656655"/>
              <a:gd name="connsiteY4452" fmla="*/ 338536 h 1864576"/>
              <a:gd name="connsiteX4453" fmla="*/ 980861 w 1656655"/>
              <a:gd name="connsiteY4453" fmla="*/ 339900 h 1864576"/>
              <a:gd name="connsiteX4454" fmla="*/ 989787 w 1656655"/>
              <a:gd name="connsiteY4454" fmla="*/ 351983 h 1864576"/>
              <a:gd name="connsiteX4455" fmla="*/ 991920 w 1656655"/>
              <a:gd name="connsiteY4455" fmla="*/ 354517 h 1864576"/>
              <a:gd name="connsiteX4456" fmla="*/ 994054 w 1656655"/>
              <a:gd name="connsiteY4456" fmla="*/ 357051 h 1864576"/>
              <a:gd name="connsiteX4457" fmla="*/ 995028 w 1656655"/>
              <a:gd name="connsiteY4457" fmla="*/ 358220 h 1864576"/>
              <a:gd name="connsiteX4458" fmla="*/ 1001820 w 1656655"/>
              <a:gd name="connsiteY4458" fmla="*/ 365431 h 1864576"/>
              <a:gd name="connsiteX4459" fmla="*/ 1002402 w 1656655"/>
              <a:gd name="connsiteY4459" fmla="*/ 366016 h 1864576"/>
              <a:gd name="connsiteX4460" fmla="*/ 1004732 w 1656655"/>
              <a:gd name="connsiteY4460" fmla="*/ 368355 h 1864576"/>
              <a:gd name="connsiteX4461" fmla="*/ 1005314 w 1656655"/>
              <a:gd name="connsiteY4461" fmla="*/ 368939 h 1864576"/>
              <a:gd name="connsiteX4462" fmla="*/ 1005896 w 1656655"/>
              <a:gd name="connsiteY4462" fmla="*/ 369524 h 1864576"/>
              <a:gd name="connsiteX4463" fmla="*/ 1007056 w 1656655"/>
              <a:gd name="connsiteY4463" fmla="*/ 370693 h 1864576"/>
              <a:gd name="connsiteX4464" fmla="*/ 1007638 w 1656655"/>
              <a:gd name="connsiteY4464" fmla="*/ 371278 h 1864576"/>
              <a:gd name="connsiteX4465" fmla="*/ 1014240 w 1656655"/>
              <a:gd name="connsiteY4465" fmla="*/ 376345 h 1864576"/>
              <a:gd name="connsiteX4466" fmla="*/ 1015595 w 1656655"/>
              <a:gd name="connsiteY4466" fmla="*/ 377320 h 1864576"/>
              <a:gd name="connsiteX4467" fmla="*/ 1016178 w 1656655"/>
              <a:gd name="connsiteY4467" fmla="*/ 379853 h 1864576"/>
              <a:gd name="connsiteX4468" fmla="*/ 1012689 w 1656655"/>
              <a:gd name="connsiteY4468" fmla="*/ 384141 h 1864576"/>
              <a:gd name="connsiteX4469" fmla="*/ 1012106 w 1656655"/>
              <a:gd name="connsiteY4469" fmla="*/ 387844 h 1864576"/>
              <a:gd name="connsiteX4470" fmla="*/ 1010359 w 1656655"/>
              <a:gd name="connsiteY4470" fmla="*/ 386870 h 1864576"/>
              <a:gd name="connsiteX4471" fmla="*/ 1005314 w 1656655"/>
              <a:gd name="connsiteY4471" fmla="*/ 383362 h 1864576"/>
              <a:gd name="connsiteX4472" fmla="*/ 999877 w 1656655"/>
              <a:gd name="connsiteY4472" fmla="*/ 378879 h 1864576"/>
              <a:gd name="connsiteX4473" fmla="*/ 993477 w 1656655"/>
              <a:gd name="connsiteY4473" fmla="*/ 372837 h 1864576"/>
              <a:gd name="connsiteX4474" fmla="*/ 982799 w 1656655"/>
              <a:gd name="connsiteY4474" fmla="*/ 361143 h 1864576"/>
              <a:gd name="connsiteX4475" fmla="*/ 969606 w 1656655"/>
              <a:gd name="connsiteY4475" fmla="*/ 343603 h 1864576"/>
              <a:gd name="connsiteX4476" fmla="*/ 968441 w 1656655"/>
              <a:gd name="connsiteY4476" fmla="*/ 341849 h 1864576"/>
              <a:gd name="connsiteX4477" fmla="*/ 969219 w 1656655"/>
              <a:gd name="connsiteY4477" fmla="*/ 341654 h 1864576"/>
              <a:gd name="connsiteX4478" fmla="*/ 969992 w 1656655"/>
              <a:gd name="connsiteY4478" fmla="*/ 341264 h 1864576"/>
              <a:gd name="connsiteX4479" fmla="*/ 970770 w 1656655"/>
              <a:gd name="connsiteY4479" fmla="*/ 342044 h 1864576"/>
              <a:gd name="connsiteX4480" fmla="*/ 977367 w 1656655"/>
              <a:gd name="connsiteY4480" fmla="*/ 339120 h 1864576"/>
              <a:gd name="connsiteX4481" fmla="*/ 947286 w 1656655"/>
              <a:gd name="connsiteY4481" fmla="*/ 351594 h 1864576"/>
              <a:gd name="connsiteX4482" fmla="*/ 951558 w 1656655"/>
              <a:gd name="connsiteY4482" fmla="*/ 347306 h 1864576"/>
              <a:gd name="connsiteX4483" fmla="*/ 960871 w 1656655"/>
              <a:gd name="connsiteY4483" fmla="*/ 344382 h 1864576"/>
              <a:gd name="connsiteX4484" fmla="*/ 962427 w 1656655"/>
              <a:gd name="connsiteY4484" fmla="*/ 344967 h 1864576"/>
              <a:gd name="connsiteX4485" fmla="*/ 963396 w 1656655"/>
              <a:gd name="connsiteY4485" fmla="*/ 346136 h 1864576"/>
              <a:gd name="connsiteX4486" fmla="*/ 965143 w 1656655"/>
              <a:gd name="connsiteY4486" fmla="*/ 348670 h 1864576"/>
              <a:gd name="connsiteX4487" fmla="*/ 966890 w 1656655"/>
              <a:gd name="connsiteY4487" fmla="*/ 351204 h 1864576"/>
              <a:gd name="connsiteX4488" fmla="*/ 964560 w 1656655"/>
              <a:gd name="connsiteY4488" fmla="*/ 350814 h 1864576"/>
              <a:gd name="connsiteX4489" fmla="*/ 956990 w 1656655"/>
              <a:gd name="connsiteY4489" fmla="*/ 350229 h 1864576"/>
              <a:gd name="connsiteX4490" fmla="*/ 951945 w 1656655"/>
              <a:gd name="connsiteY4490" fmla="*/ 350619 h 1864576"/>
              <a:gd name="connsiteX4491" fmla="*/ 947286 w 1656655"/>
              <a:gd name="connsiteY4491" fmla="*/ 351594 h 1864576"/>
              <a:gd name="connsiteX4492" fmla="*/ 1065667 w 1656655"/>
              <a:gd name="connsiteY4492" fmla="*/ 356856 h 1864576"/>
              <a:gd name="connsiteX4493" fmla="*/ 1066636 w 1656655"/>
              <a:gd name="connsiteY4493" fmla="*/ 355686 h 1864576"/>
              <a:gd name="connsiteX4494" fmla="*/ 1068578 w 1656655"/>
              <a:gd name="connsiteY4494" fmla="*/ 353348 h 1864576"/>
              <a:gd name="connsiteX4495" fmla="*/ 1071294 w 1656655"/>
              <a:gd name="connsiteY4495" fmla="*/ 350619 h 1864576"/>
              <a:gd name="connsiteX4496" fmla="*/ 1073041 w 1656655"/>
              <a:gd name="connsiteY4496" fmla="*/ 349060 h 1864576"/>
              <a:gd name="connsiteX4497" fmla="*/ 1081967 w 1656655"/>
              <a:gd name="connsiteY4497" fmla="*/ 343018 h 1864576"/>
              <a:gd name="connsiteX4498" fmla="*/ 1084879 w 1656655"/>
              <a:gd name="connsiteY4498" fmla="*/ 341654 h 1864576"/>
              <a:gd name="connsiteX4499" fmla="*/ 1092253 w 1656655"/>
              <a:gd name="connsiteY4499" fmla="*/ 354712 h 1864576"/>
              <a:gd name="connsiteX4500" fmla="*/ 1091280 w 1656655"/>
              <a:gd name="connsiteY4500" fmla="*/ 357830 h 1864576"/>
              <a:gd name="connsiteX4501" fmla="*/ 1088759 w 1656655"/>
              <a:gd name="connsiteY4501" fmla="*/ 363677 h 1864576"/>
              <a:gd name="connsiteX4502" fmla="*/ 1085265 w 1656655"/>
              <a:gd name="connsiteY4502" fmla="*/ 363677 h 1864576"/>
              <a:gd name="connsiteX4503" fmla="*/ 1083905 w 1656655"/>
              <a:gd name="connsiteY4503" fmla="*/ 366990 h 1864576"/>
              <a:gd name="connsiteX4504" fmla="*/ 1081189 w 1656655"/>
              <a:gd name="connsiteY4504" fmla="*/ 366601 h 1864576"/>
              <a:gd name="connsiteX4505" fmla="*/ 1079442 w 1656655"/>
              <a:gd name="connsiteY4505" fmla="*/ 367770 h 1864576"/>
              <a:gd name="connsiteX4506" fmla="*/ 1079251 w 1656655"/>
              <a:gd name="connsiteY4506" fmla="*/ 367575 h 1864576"/>
              <a:gd name="connsiteX4507" fmla="*/ 1076726 w 1656655"/>
              <a:gd name="connsiteY4507" fmla="*/ 364262 h 1864576"/>
              <a:gd name="connsiteX4508" fmla="*/ 1069738 w 1656655"/>
              <a:gd name="connsiteY4508" fmla="*/ 358805 h 1864576"/>
              <a:gd name="connsiteX4509" fmla="*/ 1065667 w 1656655"/>
              <a:gd name="connsiteY4509" fmla="*/ 356856 h 1864576"/>
              <a:gd name="connsiteX4510" fmla="*/ 941468 w 1656655"/>
              <a:gd name="connsiteY4510" fmla="*/ 382387 h 1864576"/>
              <a:gd name="connsiteX4511" fmla="*/ 940107 w 1656655"/>
              <a:gd name="connsiteY4511" fmla="*/ 379853 h 1864576"/>
              <a:gd name="connsiteX4512" fmla="*/ 939138 w 1656655"/>
              <a:gd name="connsiteY4512" fmla="*/ 377125 h 1864576"/>
              <a:gd name="connsiteX4513" fmla="*/ 942436 w 1656655"/>
              <a:gd name="connsiteY4513" fmla="*/ 358805 h 1864576"/>
              <a:gd name="connsiteX4514" fmla="*/ 943988 w 1656655"/>
              <a:gd name="connsiteY4514" fmla="*/ 356466 h 1864576"/>
              <a:gd name="connsiteX4515" fmla="*/ 959902 w 1656655"/>
              <a:gd name="connsiteY4515" fmla="*/ 353543 h 1864576"/>
              <a:gd name="connsiteX4516" fmla="*/ 966694 w 1656655"/>
              <a:gd name="connsiteY4516" fmla="*/ 354517 h 1864576"/>
              <a:gd name="connsiteX4517" fmla="*/ 964751 w 1656655"/>
              <a:gd name="connsiteY4517" fmla="*/ 356271 h 1864576"/>
              <a:gd name="connsiteX4518" fmla="*/ 964169 w 1656655"/>
              <a:gd name="connsiteY4518" fmla="*/ 356856 h 1864576"/>
              <a:gd name="connsiteX4519" fmla="*/ 962231 w 1656655"/>
              <a:gd name="connsiteY4519" fmla="*/ 358805 h 1864576"/>
              <a:gd name="connsiteX4520" fmla="*/ 961649 w 1656655"/>
              <a:gd name="connsiteY4520" fmla="*/ 359389 h 1864576"/>
              <a:gd name="connsiteX4521" fmla="*/ 957376 w 1656655"/>
              <a:gd name="connsiteY4521" fmla="*/ 365041 h 1864576"/>
              <a:gd name="connsiteX4522" fmla="*/ 953888 w 1656655"/>
              <a:gd name="connsiteY4522" fmla="*/ 371473 h 1864576"/>
              <a:gd name="connsiteX4523" fmla="*/ 951362 w 1656655"/>
              <a:gd name="connsiteY4523" fmla="*/ 377710 h 1864576"/>
              <a:gd name="connsiteX4524" fmla="*/ 948451 w 1656655"/>
              <a:gd name="connsiteY4524" fmla="*/ 379269 h 1864576"/>
              <a:gd name="connsiteX4525" fmla="*/ 943797 w 1656655"/>
              <a:gd name="connsiteY4525" fmla="*/ 381023 h 1864576"/>
              <a:gd name="connsiteX4526" fmla="*/ 941468 w 1656655"/>
              <a:gd name="connsiteY4526" fmla="*/ 382387 h 1864576"/>
              <a:gd name="connsiteX4527" fmla="*/ 1015013 w 1656655"/>
              <a:gd name="connsiteY4527" fmla="*/ 356661 h 1864576"/>
              <a:gd name="connsiteX4528" fmla="*/ 1017925 w 1656655"/>
              <a:gd name="connsiteY4528" fmla="*/ 356856 h 1864576"/>
              <a:gd name="connsiteX4529" fmla="*/ 1019868 w 1656655"/>
              <a:gd name="connsiteY4529" fmla="*/ 355102 h 1864576"/>
              <a:gd name="connsiteX4530" fmla="*/ 1021419 w 1656655"/>
              <a:gd name="connsiteY4530" fmla="*/ 367965 h 1864576"/>
              <a:gd name="connsiteX4531" fmla="*/ 1021615 w 1656655"/>
              <a:gd name="connsiteY4531" fmla="*/ 369719 h 1864576"/>
              <a:gd name="connsiteX4532" fmla="*/ 1021032 w 1656655"/>
              <a:gd name="connsiteY4532" fmla="*/ 369134 h 1864576"/>
              <a:gd name="connsiteX4533" fmla="*/ 1020641 w 1656655"/>
              <a:gd name="connsiteY4533" fmla="*/ 368355 h 1864576"/>
              <a:gd name="connsiteX4534" fmla="*/ 1015013 w 1656655"/>
              <a:gd name="connsiteY4534" fmla="*/ 356661 h 1864576"/>
              <a:gd name="connsiteX4535" fmla="*/ 1051500 w 1656655"/>
              <a:gd name="connsiteY4535" fmla="*/ 364067 h 1864576"/>
              <a:gd name="connsiteX4536" fmla="*/ 1052082 w 1656655"/>
              <a:gd name="connsiteY4536" fmla="*/ 361728 h 1864576"/>
              <a:gd name="connsiteX4537" fmla="*/ 1053633 w 1656655"/>
              <a:gd name="connsiteY4537" fmla="*/ 354907 h 1864576"/>
              <a:gd name="connsiteX4538" fmla="*/ 1057514 w 1656655"/>
              <a:gd name="connsiteY4538" fmla="*/ 356466 h 1864576"/>
              <a:gd name="connsiteX4539" fmla="*/ 1061204 w 1656655"/>
              <a:gd name="connsiteY4539" fmla="*/ 358025 h 1864576"/>
              <a:gd name="connsiteX4540" fmla="*/ 1059647 w 1656655"/>
              <a:gd name="connsiteY4540" fmla="*/ 360754 h 1864576"/>
              <a:gd name="connsiteX4541" fmla="*/ 1058096 w 1656655"/>
              <a:gd name="connsiteY4541" fmla="*/ 363677 h 1864576"/>
              <a:gd name="connsiteX4542" fmla="*/ 1054798 w 1656655"/>
              <a:gd name="connsiteY4542" fmla="*/ 364652 h 1864576"/>
              <a:gd name="connsiteX4543" fmla="*/ 1054216 w 1656655"/>
              <a:gd name="connsiteY4543" fmla="*/ 365431 h 1864576"/>
              <a:gd name="connsiteX4544" fmla="*/ 1051500 w 1656655"/>
              <a:gd name="connsiteY4544" fmla="*/ 364067 h 1864576"/>
              <a:gd name="connsiteX4545" fmla="*/ 1060621 w 1656655"/>
              <a:gd name="connsiteY4545" fmla="*/ 364846 h 1864576"/>
              <a:gd name="connsiteX4546" fmla="*/ 1063724 w 1656655"/>
              <a:gd name="connsiteY4546" fmla="*/ 359389 h 1864576"/>
              <a:gd name="connsiteX4547" fmla="*/ 1065667 w 1656655"/>
              <a:gd name="connsiteY4547" fmla="*/ 360364 h 1864576"/>
              <a:gd name="connsiteX4548" fmla="*/ 1067604 w 1656655"/>
              <a:gd name="connsiteY4548" fmla="*/ 361533 h 1864576"/>
              <a:gd name="connsiteX4549" fmla="*/ 1074397 w 1656655"/>
              <a:gd name="connsiteY4549" fmla="*/ 366795 h 1864576"/>
              <a:gd name="connsiteX4550" fmla="*/ 1076922 w 1656655"/>
              <a:gd name="connsiteY4550" fmla="*/ 370304 h 1864576"/>
              <a:gd name="connsiteX4551" fmla="*/ 1076144 w 1656655"/>
              <a:gd name="connsiteY4551" fmla="*/ 373032 h 1864576"/>
              <a:gd name="connsiteX4552" fmla="*/ 1077504 w 1656655"/>
              <a:gd name="connsiteY4552" fmla="*/ 375371 h 1864576"/>
              <a:gd name="connsiteX4553" fmla="*/ 1077113 w 1656655"/>
              <a:gd name="connsiteY4553" fmla="*/ 376345 h 1864576"/>
              <a:gd name="connsiteX4554" fmla="*/ 1076144 w 1656655"/>
              <a:gd name="connsiteY4554" fmla="*/ 377710 h 1864576"/>
              <a:gd name="connsiteX4555" fmla="*/ 1074397 w 1656655"/>
              <a:gd name="connsiteY4555" fmla="*/ 379464 h 1864576"/>
              <a:gd name="connsiteX4556" fmla="*/ 1073232 w 1656655"/>
              <a:gd name="connsiteY4556" fmla="*/ 380243 h 1864576"/>
              <a:gd name="connsiteX4557" fmla="*/ 1070712 w 1656655"/>
              <a:gd name="connsiteY4557" fmla="*/ 380828 h 1864576"/>
              <a:gd name="connsiteX4558" fmla="*/ 1066249 w 1656655"/>
              <a:gd name="connsiteY4558" fmla="*/ 382192 h 1864576"/>
              <a:gd name="connsiteX4559" fmla="*/ 1068187 w 1656655"/>
              <a:gd name="connsiteY4559" fmla="*/ 380828 h 1864576"/>
              <a:gd name="connsiteX4560" fmla="*/ 1068965 w 1656655"/>
              <a:gd name="connsiteY4560" fmla="*/ 378294 h 1864576"/>
              <a:gd name="connsiteX4561" fmla="*/ 1070130 w 1656655"/>
              <a:gd name="connsiteY4561" fmla="*/ 372642 h 1864576"/>
              <a:gd name="connsiteX4562" fmla="*/ 1068578 w 1656655"/>
              <a:gd name="connsiteY4562" fmla="*/ 371473 h 1864576"/>
              <a:gd name="connsiteX4563" fmla="*/ 1063920 w 1656655"/>
              <a:gd name="connsiteY4563" fmla="*/ 367965 h 1864576"/>
              <a:gd name="connsiteX4564" fmla="*/ 1063528 w 1656655"/>
              <a:gd name="connsiteY4564" fmla="*/ 366795 h 1864576"/>
              <a:gd name="connsiteX4565" fmla="*/ 1062755 w 1656655"/>
              <a:gd name="connsiteY4565" fmla="*/ 365821 h 1864576"/>
              <a:gd name="connsiteX4566" fmla="*/ 1060621 w 1656655"/>
              <a:gd name="connsiteY4566" fmla="*/ 364846 h 1864576"/>
              <a:gd name="connsiteX4567" fmla="*/ 1081189 w 1656655"/>
              <a:gd name="connsiteY4567" fmla="*/ 376735 h 1864576"/>
              <a:gd name="connsiteX4568" fmla="*/ 1081385 w 1656655"/>
              <a:gd name="connsiteY4568" fmla="*/ 376540 h 1864576"/>
              <a:gd name="connsiteX4569" fmla="*/ 1081385 w 1656655"/>
              <a:gd name="connsiteY4569" fmla="*/ 374201 h 1864576"/>
              <a:gd name="connsiteX4570" fmla="*/ 1079251 w 1656655"/>
              <a:gd name="connsiteY4570" fmla="*/ 372447 h 1864576"/>
              <a:gd name="connsiteX4571" fmla="*/ 1081189 w 1656655"/>
              <a:gd name="connsiteY4571" fmla="*/ 371668 h 1864576"/>
              <a:gd name="connsiteX4572" fmla="*/ 1082158 w 1656655"/>
              <a:gd name="connsiteY4572" fmla="*/ 369914 h 1864576"/>
              <a:gd name="connsiteX4573" fmla="*/ 1087208 w 1656655"/>
              <a:gd name="connsiteY4573" fmla="*/ 372642 h 1864576"/>
              <a:gd name="connsiteX4574" fmla="*/ 1087399 w 1656655"/>
              <a:gd name="connsiteY4574" fmla="*/ 369719 h 1864576"/>
              <a:gd name="connsiteX4575" fmla="*/ 1087012 w 1656655"/>
              <a:gd name="connsiteY4575" fmla="*/ 366406 h 1864576"/>
              <a:gd name="connsiteX4576" fmla="*/ 1089728 w 1656655"/>
              <a:gd name="connsiteY4576" fmla="*/ 367965 h 1864576"/>
              <a:gd name="connsiteX4577" fmla="*/ 1088950 w 1656655"/>
              <a:gd name="connsiteY4577" fmla="*/ 369914 h 1864576"/>
              <a:gd name="connsiteX4578" fmla="*/ 1088373 w 1656655"/>
              <a:gd name="connsiteY4578" fmla="*/ 371863 h 1864576"/>
              <a:gd name="connsiteX4579" fmla="*/ 1088564 w 1656655"/>
              <a:gd name="connsiteY4579" fmla="*/ 374786 h 1864576"/>
              <a:gd name="connsiteX4580" fmla="*/ 1087012 w 1656655"/>
              <a:gd name="connsiteY4580" fmla="*/ 377125 h 1864576"/>
              <a:gd name="connsiteX4581" fmla="*/ 1085461 w 1656655"/>
              <a:gd name="connsiteY4581" fmla="*/ 383167 h 1864576"/>
              <a:gd name="connsiteX4582" fmla="*/ 1076144 w 1656655"/>
              <a:gd name="connsiteY4582" fmla="*/ 385700 h 1864576"/>
              <a:gd name="connsiteX4583" fmla="*/ 1073041 w 1656655"/>
              <a:gd name="connsiteY4583" fmla="*/ 384141 h 1864576"/>
              <a:gd name="connsiteX4584" fmla="*/ 1071098 w 1656655"/>
              <a:gd name="connsiteY4584" fmla="*/ 386090 h 1864576"/>
              <a:gd name="connsiteX4585" fmla="*/ 1070320 w 1656655"/>
              <a:gd name="connsiteY4585" fmla="*/ 386480 h 1864576"/>
              <a:gd name="connsiteX4586" fmla="*/ 1066053 w 1656655"/>
              <a:gd name="connsiteY4586" fmla="*/ 387259 h 1864576"/>
              <a:gd name="connsiteX4587" fmla="*/ 1062368 w 1656655"/>
              <a:gd name="connsiteY4587" fmla="*/ 385700 h 1864576"/>
              <a:gd name="connsiteX4588" fmla="*/ 1059457 w 1656655"/>
              <a:gd name="connsiteY4588" fmla="*/ 383751 h 1864576"/>
              <a:gd name="connsiteX4589" fmla="*/ 1058292 w 1656655"/>
              <a:gd name="connsiteY4589" fmla="*/ 385116 h 1864576"/>
              <a:gd name="connsiteX4590" fmla="*/ 1049753 w 1656655"/>
              <a:gd name="connsiteY4590" fmla="*/ 389208 h 1864576"/>
              <a:gd name="connsiteX4591" fmla="*/ 1046063 w 1656655"/>
              <a:gd name="connsiteY4591" fmla="*/ 387844 h 1864576"/>
              <a:gd name="connsiteX4592" fmla="*/ 1049366 w 1656655"/>
              <a:gd name="connsiteY4592" fmla="*/ 388039 h 1864576"/>
              <a:gd name="connsiteX4593" fmla="*/ 1057710 w 1656655"/>
              <a:gd name="connsiteY4593" fmla="*/ 384141 h 1864576"/>
              <a:gd name="connsiteX4594" fmla="*/ 1057127 w 1656655"/>
              <a:gd name="connsiteY4594" fmla="*/ 378489 h 1864576"/>
              <a:gd name="connsiteX4595" fmla="*/ 1055184 w 1656655"/>
              <a:gd name="connsiteY4595" fmla="*/ 380633 h 1864576"/>
              <a:gd name="connsiteX4596" fmla="*/ 1052855 w 1656655"/>
              <a:gd name="connsiteY4596" fmla="*/ 381802 h 1864576"/>
              <a:gd name="connsiteX4597" fmla="*/ 1052664 w 1656655"/>
              <a:gd name="connsiteY4597" fmla="*/ 379269 h 1864576"/>
              <a:gd name="connsiteX4598" fmla="*/ 1049753 w 1656655"/>
              <a:gd name="connsiteY4598" fmla="*/ 379074 h 1864576"/>
              <a:gd name="connsiteX4599" fmla="*/ 1050531 w 1656655"/>
              <a:gd name="connsiteY4599" fmla="*/ 377904 h 1864576"/>
              <a:gd name="connsiteX4600" fmla="*/ 1051886 w 1656655"/>
              <a:gd name="connsiteY4600" fmla="*/ 375566 h 1864576"/>
              <a:gd name="connsiteX4601" fmla="*/ 1050917 w 1656655"/>
              <a:gd name="connsiteY4601" fmla="*/ 374396 h 1864576"/>
              <a:gd name="connsiteX4602" fmla="*/ 1053247 w 1656655"/>
              <a:gd name="connsiteY4602" fmla="*/ 374591 h 1864576"/>
              <a:gd name="connsiteX4603" fmla="*/ 1055576 w 1656655"/>
              <a:gd name="connsiteY4603" fmla="*/ 374201 h 1864576"/>
              <a:gd name="connsiteX4604" fmla="*/ 1053829 w 1656655"/>
              <a:gd name="connsiteY4604" fmla="*/ 369914 h 1864576"/>
              <a:gd name="connsiteX4605" fmla="*/ 1055380 w 1656655"/>
              <a:gd name="connsiteY4605" fmla="*/ 369914 h 1864576"/>
              <a:gd name="connsiteX4606" fmla="*/ 1056158 w 1656655"/>
              <a:gd name="connsiteY4606" fmla="*/ 367575 h 1864576"/>
              <a:gd name="connsiteX4607" fmla="*/ 1056932 w 1656655"/>
              <a:gd name="connsiteY4607" fmla="*/ 366601 h 1864576"/>
              <a:gd name="connsiteX4608" fmla="*/ 1058292 w 1656655"/>
              <a:gd name="connsiteY4608" fmla="*/ 368744 h 1864576"/>
              <a:gd name="connsiteX4609" fmla="*/ 1060426 w 1656655"/>
              <a:gd name="connsiteY4609" fmla="*/ 367965 h 1864576"/>
              <a:gd name="connsiteX4610" fmla="*/ 1060426 w 1656655"/>
              <a:gd name="connsiteY4610" fmla="*/ 370498 h 1864576"/>
              <a:gd name="connsiteX4611" fmla="*/ 1061204 w 1656655"/>
              <a:gd name="connsiteY4611" fmla="*/ 372642 h 1864576"/>
              <a:gd name="connsiteX4612" fmla="*/ 1063337 w 1656655"/>
              <a:gd name="connsiteY4612" fmla="*/ 371863 h 1864576"/>
              <a:gd name="connsiteX4613" fmla="*/ 1065471 w 1656655"/>
              <a:gd name="connsiteY4613" fmla="*/ 371278 h 1864576"/>
              <a:gd name="connsiteX4614" fmla="*/ 1064888 w 1656655"/>
              <a:gd name="connsiteY4614" fmla="*/ 372642 h 1864576"/>
              <a:gd name="connsiteX4615" fmla="*/ 1065471 w 1656655"/>
              <a:gd name="connsiteY4615" fmla="*/ 374007 h 1864576"/>
              <a:gd name="connsiteX4616" fmla="*/ 1067218 w 1656655"/>
              <a:gd name="connsiteY4616" fmla="*/ 374201 h 1864576"/>
              <a:gd name="connsiteX4617" fmla="*/ 1068187 w 1656655"/>
              <a:gd name="connsiteY4617" fmla="*/ 374981 h 1864576"/>
              <a:gd name="connsiteX4618" fmla="*/ 1065667 w 1656655"/>
              <a:gd name="connsiteY4618" fmla="*/ 375956 h 1864576"/>
              <a:gd name="connsiteX4619" fmla="*/ 1066053 w 1656655"/>
              <a:gd name="connsiteY4619" fmla="*/ 378489 h 1864576"/>
              <a:gd name="connsiteX4620" fmla="*/ 1064502 w 1656655"/>
              <a:gd name="connsiteY4620" fmla="*/ 378879 h 1864576"/>
              <a:gd name="connsiteX4621" fmla="*/ 1061977 w 1656655"/>
              <a:gd name="connsiteY4621" fmla="*/ 377320 h 1864576"/>
              <a:gd name="connsiteX4622" fmla="*/ 1060621 w 1656655"/>
              <a:gd name="connsiteY4622" fmla="*/ 377904 h 1864576"/>
              <a:gd name="connsiteX4623" fmla="*/ 1060812 w 1656655"/>
              <a:gd name="connsiteY4623" fmla="*/ 381023 h 1864576"/>
              <a:gd name="connsiteX4624" fmla="*/ 1071485 w 1656655"/>
              <a:gd name="connsiteY4624" fmla="*/ 384141 h 1864576"/>
              <a:gd name="connsiteX4625" fmla="*/ 1072845 w 1656655"/>
              <a:gd name="connsiteY4625" fmla="*/ 383556 h 1864576"/>
              <a:gd name="connsiteX4626" fmla="*/ 1074592 w 1656655"/>
              <a:gd name="connsiteY4626" fmla="*/ 383556 h 1864576"/>
              <a:gd name="connsiteX4627" fmla="*/ 1085070 w 1656655"/>
              <a:gd name="connsiteY4627" fmla="*/ 382192 h 1864576"/>
              <a:gd name="connsiteX4628" fmla="*/ 1085265 w 1656655"/>
              <a:gd name="connsiteY4628" fmla="*/ 375176 h 1864576"/>
              <a:gd name="connsiteX4629" fmla="*/ 1083905 w 1656655"/>
              <a:gd name="connsiteY4629" fmla="*/ 375761 h 1864576"/>
              <a:gd name="connsiteX4630" fmla="*/ 1081189 w 1656655"/>
              <a:gd name="connsiteY4630" fmla="*/ 376735 h 1864576"/>
              <a:gd name="connsiteX4631" fmla="*/ 1048975 w 1656655"/>
              <a:gd name="connsiteY4631" fmla="*/ 372058 h 1864576"/>
              <a:gd name="connsiteX4632" fmla="*/ 1049753 w 1656655"/>
              <a:gd name="connsiteY4632" fmla="*/ 369524 h 1864576"/>
              <a:gd name="connsiteX4633" fmla="*/ 1050531 w 1656655"/>
              <a:gd name="connsiteY4633" fmla="*/ 366990 h 1864576"/>
              <a:gd name="connsiteX4634" fmla="*/ 1051886 w 1656655"/>
              <a:gd name="connsiteY4634" fmla="*/ 367770 h 1864576"/>
              <a:gd name="connsiteX4635" fmla="*/ 1050917 w 1656655"/>
              <a:gd name="connsiteY4635" fmla="*/ 371083 h 1864576"/>
              <a:gd name="connsiteX4636" fmla="*/ 1048975 w 1656655"/>
              <a:gd name="connsiteY4636" fmla="*/ 372058 h 1864576"/>
              <a:gd name="connsiteX4637" fmla="*/ 987849 w 1656655"/>
              <a:gd name="connsiteY4637" fmla="*/ 372058 h 1864576"/>
              <a:gd name="connsiteX4638" fmla="*/ 972322 w 1656655"/>
              <a:gd name="connsiteY4638" fmla="*/ 353737 h 1864576"/>
              <a:gd name="connsiteX4639" fmla="*/ 969023 w 1656655"/>
              <a:gd name="connsiteY4639" fmla="*/ 349060 h 1864576"/>
              <a:gd name="connsiteX4640" fmla="*/ 968054 w 1656655"/>
              <a:gd name="connsiteY4640" fmla="*/ 347696 h 1864576"/>
              <a:gd name="connsiteX4641" fmla="*/ 965725 w 1656655"/>
              <a:gd name="connsiteY4641" fmla="*/ 344188 h 1864576"/>
              <a:gd name="connsiteX4642" fmla="*/ 965916 w 1656655"/>
              <a:gd name="connsiteY4642" fmla="*/ 343993 h 1864576"/>
              <a:gd name="connsiteX4643" fmla="*/ 967081 w 1656655"/>
              <a:gd name="connsiteY4643" fmla="*/ 345747 h 1864576"/>
              <a:gd name="connsiteX4644" fmla="*/ 970770 w 1656655"/>
              <a:gd name="connsiteY4644" fmla="*/ 351009 h 1864576"/>
              <a:gd name="connsiteX4645" fmla="*/ 978727 w 1656655"/>
              <a:gd name="connsiteY4645" fmla="*/ 361338 h 1864576"/>
              <a:gd name="connsiteX4646" fmla="*/ 980083 w 1656655"/>
              <a:gd name="connsiteY4646" fmla="*/ 363092 h 1864576"/>
              <a:gd name="connsiteX4647" fmla="*/ 980665 w 1656655"/>
              <a:gd name="connsiteY4647" fmla="*/ 363872 h 1864576"/>
              <a:gd name="connsiteX4648" fmla="*/ 981247 w 1656655"/>
              <a:gd name="connsiteY4648" fmla="*/ 364652 h 1864576"/>
              <a:gd name="connsiteX4649" fmla="*/ 987849 w 1656655"/>
              <a:gd name="connsiteY4649" fmla="*/ 372058 h 1864576"/>
              <a:gd name="connsiteX4650" fmla="*/ 992503 w 1656655"/>
              <a:gd name="connsiteY4650" fmla="*/ 376930 h 1864576"/>
              <a:gd name="connsiteX4651" fmla="*/ 987849 w 1656655"/>
              <a:gd name="connsiteY4651" fmla="*/ 372058 h 1864576"/>
              <a:gd name="connsiteX4652" fmla="*/ 954274 w 1656655"/>
              <a:gd name="connsiteY4652" fmla="*/ 377904 h 1864576"/>
              <a:gd name="connsiteX4653" fmla="*/ 955634 w 1656655"/>
              <a:gd name="connsiteY4653" fmla="*/ 374591 h 1864576"/>
              <a:gd name="connsiteX4654" fmla="*/ 962618 w 1656655"/>
              <a:gd name="connsiteY4654" fmla="*/ 362703 h 1864576"/>
              <a:gd name="connsiteX4655" fmla="*/ 964751 w 1656655"/>
              <a:gd name="connsiteY4655" fmla="*/ 360169 h 1864576"/>
              <a:gd name="connsiteX4656" fmla="*/ 966498 w 1656655"/>
              <a:gd name="connsiteY4656" fmla="*/ 358415 h 1864576"/>
              <a:gd name="connsiteX4657" fmla="*/ 967081 w 1656655"/>
              <a:gd name="connsiteY4657" fmla="*/ 357830 h 1864576"/>
              <a:gd name="connsiteX4658" fmla="*/ 969796 w 1656655"/>
              <a:gd name="connsiteY4658" fmla="*/ 355881 h 1864576"/>
              <a:gd name="connsiteX4659" fmla="*/ 978336 w 1656655"/>
              <a:gd name="connsiteY4659" fmla="*/ 366601 h 1864576"/>
              <a:gd name="connsiteX4660" fmla="*/ 983773 w 1656655"/>
              <a:gd name="connsiteY4660" fmla="*/ 372642 h 1864576"/>
              <a:gd name="connsiteX4661" fmla="*/ 979892 w 1656655"/>
              <a:gd name="connsiteY4661" fmla="*/ 378489 h 1864576"/>
              <a:gd name="connsiteX4662" fmla="*/ 978727 w 1656655"/>
              <a:gd name="connsiteY4662" fmla="*/ 380438 h 1864576"/>
              <a:gd name="connsiteX4663" fmla="*/ 974651 w 1656655"/>
              <a:gd name="connsiteY4663" fmla="*/ 379269 h 1864576"/>
              <a:gd name="connsiteX4664" fmla="*/ 957186 w 1656655"/>
              <a:gd name="connsiteY4664" fmla="*/ 377515 h 1864576"/>
              <a:gd name="connsiteX4665" fmla="*/ 954274 w 1656655"/>
              <a:gd name="connsiteY4665" fmla="*/ 377904 h 1864576"/>
              <a:gd name="connsiteX4666" fmla="*/ 1017734 w 1656655"/>
              <a:gd name="connsiteY4666" fmla="*/ 398369 h 1864576"/>
              <a:gd name="connsiteX4667" fmla="*/ 1014627 w 1656655"/>
              <a:gd name="connsiteY4667" fmla="*/ 398563 h 1864576"/>
              <a:gd name="connsiteX4668" fmla="*/ 1011911 w 1656655"/>
              <a:gd name="connsiteY4668" fmla="*/ 397979 h 1864576"/>
              <a:gd name="connsiteX4669" fmla="*/ 1012689 w 1656655"/>
              <a:gd name="connsiteY4669" fmla="*/ 397394 h 1864576"/>
              <a:gd name="connsiteX4670" fmla="*/ 1023748 w 1656655"/>
              <a:gd name="connsiteY4670" fmla="*/ 392132 h 1864576"/>
              <a:gd name="connsiteX4671" fmla="*/ 1022970 w 1656655"/>
              <a:gd name="connsiteY4671" fmla="*/ 386480 h 1864576"/>
              <a:gd name="connsiteX4672" fmla="*/ 1021419 w 1656655"/>
              <a:gd name="connsiteY4672" fmla="*/ 386675 h 1864576"/>
              <a:gd name="connsiteX4673" fmla="*/ 1020641 w 1656655"/>
              <a:gd name="connsiteY4673" fmla="*/ 387844 h 1864576"/>
              <a:gd name="connsiteX4674" fmla="*/ 1018899 w 1656655"/>
              <a:gd name="connsiteY4674" fmla="*/ 389988 h 1864576"/>
              <a:gd name="connsiteX4675" fmla="*/ 1019285 w 1656655"/>
              <a:gd name="connsiteY4675" fmla="*/ 388429 h 1864576"/>
              <a:gd name="connsiteX4676" fmla="*/ 1018316 w 1656655"/>
              <a:gd name="connsiteY4676" fmla="*/ 387454 h 1864576"/>
              <a:gd name="connsiteX4677" fmla="*/ 1015013 w 1656655"/>
              <a:gd name="connsiteY4677" fmla="*/ 387259 h 1864576"/>
              <a:gd name="connsiteX4678" fmla="*/ 1016178 w 1656655"/>
              <a:gd name="connsiteY4678" fmla="*/ 385311 h 1864576"/>
              <a:gd name="connsiteX4679" fmla="*/ 1015791 w 1656655"/>
              <a:gd name="connsiteY4679" fmla="*/ 383167 h 1864576"/>
              <a:gd name="connsiteX4680" fmla="*/ 1019672 w 1656655"/>
              <a:gd name="connsiteY4680" fmla="*/ 383167 h 1864576"/>
              <a:gd name="connsiteX4681" fmla="*/ 1021419 w 1656655"/>
              <a:gd name="connsiteY4681" fmla="*/ 383556 h 1864576"/>
              <a:gd name="connsiteX4682" fmla="*/ 1022584 w 1656655"/>
              <a:gd name="connsiteY4682" fmla="*/ 382387 h 1864576"/>
              <a:gd name="connsiteX4683" fmla="*/ 1020836 w 1656655"/>
              <a:gd name="connsiteY4683" fmla="*/ 379853 h 1864576"/>
              <a:gd name="connsiteX4684" fmla="*/ 1018703 w 1656655"/>
              <a:gd name="connsiteY4684" fmla="*/ 377515 h 1864576"/>
              <a:gd name="connsiteX4685" fmla="*/ 1020450 w 1656655"/>
              <a:gd name="connsiteY4685" fmla="*/ 377125 h 1864576"/>
              <a:gd name="connsiteX4686" fmla="*/ 1021223 w 1656655"/>
              <a:gd name="connsiteY4686" fmla="*/ 373617 h 1864576"/>
              <a:gd name="connsiteX4687" fmla="*/ 1023944 w 1656655"/>
              <a:gd name="connsiteY4687" fmla="*/ 373227 h 1864576"/>
              <a:gd name="connsiteX4688" fmla="*/ 1024717 w 1656655"/>
              <a:gd name="connsiteY4688" fmla="*/ 374591 h 1864576"/>
              <a:gd name="connsiteX4689" fmla="*/ 1026268 w 1656655"/>
              <a:gd name="connsiteY4689" fmla="*/ 375371 h 1864576"/>
              <a:gd name="connsiteX4690" fmla="*/ 1027825 w 1656655"/>
              <a:gd name="connsiteY4690" fmla="*/ 374786 h 1864576"/>
              <a:gd name="connsiteX4691" fmla="*/ 1026660 w 1656655"/>
              <a:gd name="connsiteY4691" fmla="*/ 380243 h 1864576"/>
              <a:gd name="connsiteX4692" fmla="*/ 1027825 w 1656655"/>
              <a:gd name="connsiteY4692" fmla="*/ 381413 h 1864576"/>
              <a:gd name="connsiteX4693" fmla="*/ 1033256 w 1656655"/>
              <a:gd name="connsiteY4693" fmla="*/ 377904 h 1864576"/>
              <a:gd name="connsiteX4694" fmla="*/ 1035972 w 1656655"/>
              <a:gd name="connsiteY4694" fmla="*/ 380828 h 1864576"/>
              <a:gd name="connsiteX4695" fmla="*/ 1033452 w 1656655"/>
              <a:gd name="connsiteY4695" fmla="*/ 382777 h 1864576"/>
              <a:gd name="connsiteX4696" fmla="*/ 1033452 w 1656655"/>
              <a:gd name="connsiteY4696" fmla="*/ 385116 h 1864576"/>
              <a:gd name="connsiteX4697" fmla="*/ 1034034 w 1656655"/>
              <a:gd name="connsiteY4697" fmla="*/ 385505 h 1864576"/>
              <a:gd name="connsiteX4698" fmla="*/ 1032288 w 1656655"/>
              <a:gd name="connsiteY4698" fmla="*/ 385116 h 1864576"/>
              <a:gd name="connsiteX4699" fmla="*/ 1031123 w 1656655"/>
              <a:gd name="connsiteY4699" fmla="*/ 384336 h 1864576"/>
              <a:gd name="connsiteX4700" fmla="*/ 1029958 w 1656655"/>
              <a:gd name="connsiteY4700" fmla="*/ 388429 h 1864576"/>
              <a:gd name="connsiteX4701" fmla="*/ 1041991 w 1656655"/>
              <a:gd name="connsiteY4701" fmla="*/ 389403 h 1864576"/>
              <a:gd name="connsiteX4702" fmla="*/ 1044707 w 1656655"/>
              <a:gd name="connsiteY4702" fmla="*/ 388234 h 1864576"/>
              <a:gd name="connsiteX4703" fmla="*/ 1041018 w 1656655"/>
              <a:gd name="connsiteY4703" fmla="*/ 391352 h 1864576"/>
              <a:gd name="connsiteX4704" fmla="*/ 1028793 w 1656655"/>
              <a:gd name="connsiteY4704" fmla="*/ 389403 h 1864576"/>
              <a:gd name="connsiteX4705" fmla="*/ 1027046 w 1656655"/>
              <a:gd name="connsiteY4705" fmla="*/ 387844 h 1864576"/>
              <a:gd name="connsiteX4706" fmla="*/ 1025495 w 1656655"/>
              <a:gd name="connsiteY4706" fmla="*/ 389598 h 1864576"/>
              <a:gd name="connsiteX4707" fmla="*/ 1025299 w 1656655"/>
              <a:gd name="connsiteY4707" fmla="*/ 392717 h 1864576"/>
              <a:gd name="connsiteX4708" fmla="*/ 1017734 w 1656655"/>
              <a:gd name="connsiteY4708" fmla="*/ 398369 h 1864576"/>
              <a:gd name="connsiteX4709" fmla="*/ 1047037 w 1656655"/>
              <a:gd name="connsiteY4709" fmla="*/ 376930 h 1864576"/>
              <a:gd name="connsiteX4710" fmla="*/ 1048006 w 1656655"/>
              <a:gd name="connsiteY4710" fmla="*/ 374786 h 1864576"/>
              <a:gd name="connsiteX4711" fmla="*/ 1048201 w 1656655"/>
              <a:gd name="connsiteY4711" fmla="*/ 375566 h 1864576"/>
              <a:gd name="connsiteX4712" fmla="*/ 1047037 w 1656655"/>
              <a:gd name="connsiteY4712" fmla="*/ 376930 h 1864576"/>
              <a:gd name="connsiteX4713" fmla="*/ 1047037 w 1656655"/>
              <a:gd name="connsiteY4713" fmla="*/ 376930 h 1864576"/>
              <a:gd name="connsiteX4714" fmla="*/ 1047037 w 1656655"/>
              <a:gd name="connsiteY4714" fmla="*/ 380633 h 1864576"/>
              <a:gd name="connsiteX4715" fmla="*/ 1049753 w 1656655"/>
              <a:gd name="connsiteY4715" fmla="*/ 382387 h 1864576"/>
              <a:gd name="connsiteX4716" fmla="*/ 1051500 w 1656655"/>
              <a:gd name="connsiteY4716" fmla="*/ 384726 h 1864576"/>
              <a:gd name="connsiteX4717" fmla="*/ 1051304 w 1656655"/>
              <a:gd name="connsiteY4717" fmla="*/ 384726 h 1864576"/>
              <a:gd name="connsiteX4718" fmla="*/ 1048784 w 1656655"/>
              <a:gd name="connsiteY4718" fmla="*/ 384726 h 1864576"/>
              <a:gd name="connsiteX4719" fmla="*/ 1046645 w 1656655"/>
              <a:gd name="connsiteY4719" fmla="*/ 384141 h 1864576"/>
              <a:gd name="connsiteX4720" fmla="*/ 1044707 w 1656655"/>
              <a:gd name="connsiteY4720" fmla="*/ 384921 h 1864576"/>
              <a:gd name="connsiteX4721" fmla="*/ 1042574 w 1656655"/>
              <a:gd name="connsiteY4721" fmla="*/ 385116 h 1864576"/>
              <a:gd name="connsiteX4722" fmla="*/ 1043738 w 1656655"/>
              <a:gd name="connsiteY4722" fmla="*/ 383167 h 1864576"/>
              <a:gd name="connsiteX4723" fmla="*/ 1045872 w 1656655"/>
              <a:gd name="connsiteY4723" fmla="*/ 379074 h 1864576"/>
              <a:gd name="connsiteX4724" fmla="*/ 1047037 w 1656655"/>
              <a:gd name="connsiteY4724" fmla="*/ 376930 h 1864576"/>
              <a:gd name="connsiteX4725" fmla="*/ 1078473 w 1656655"/>
              <a:gd name="connsiteY4725" fmla="*/ 380243 h 1864576"/>
              <a:gd name="connsiteX4726" fmla="*/ 1079638 w 1656655"/>
              <a:gd name="connsiteY4726" fmla="*/ 379659 h 1864576"/>
              <a:gd name="connsiteX4727" fmla="*/ 1083132 w 1656655"/>
              <a:gd name="connsiteY4727" fmla="*/ 379659 h 1864576"/>
              <a:gd name="connsiteX4728" fmla="*/ 1077113 w 1656655"/>
              <a:gd name="connsiteY4728" fmla="*/ 381413 h 1864576"/>
              <a:gd name="connsiteX4729" fmla="*/ 1078473 w 1656655"/>
              <a:gd name="connsiteY4729" fmla="*/ 380243 h 1864576"/>
              <a:gd name="connsiteX4730" fmla="*/ 982026 w 1656655"/>
              <a:gd name="connsiteY4730" fmla="*/ 381802 h 1864576"/>
              <a:gd name="connsiteX4731" fmla="*/ 986489 w 1656655"/>
              <a:gd name="connsiteY4731" fmla="*/ 374981 h 1864576"/>
              <a:gd name="connsiteX4732" fmla="*/ 989787 w 1656655"/>
              <a:gd name="connsiteY4732" fmla="*/ 378294 h 1864576"/>
              <a:gd name="connsiteX4733" fmla="*/ 993281 w 1656655"/>
              <a:gd name="connsiteY4733" fmla="*/ 381413 h 1864576"/>
              <a:gd name="connsiteX4734" fmla="*/ 991920 w 1656655"/>
              <a:gd name="connsiteY4734" fmla="*/ 383946 h 1864576"/>
              <a:gd name="connsiteX4735" fmla="*/ 988040 w 1656655"/>
              <a:gd name="connsiteY4735" fmla="*/ 384336 h 1864576"/>
              <a:gd name="connsiteX4736" fmla="*/ 987849 w 1656655"/>
              <a:gd name="connsiteY4736" fmla="*/ 384531 h 1864576"/>
              <a:gd name="connsiteX4737" fmla="*/ 987653 w 1656655"/>
              <a:gd name="connsiteY4737" fmla="*/ 384726 h 1864576"/>
              <a:gd name="connsiteX4738" fmla="*/ 984937 w 1656655"/>
              <a:gd name="connsiteY4738" fmla="*/ 383167 h 1864576"/>
              <a:gd name="connsiteX4739" fmla="*/ 982026 w 1656655"/>
              <a:gd name="connsiteY4739" fmla="*/ 381802 h 1864576"/>
              <a:gd name="connsiteX4740" fmla="*/ 943215 w 1656655"/>
              <a:gd name="connsiteY4740" fmla="*/ 384921 h 1864576"/>
              <a:gd name="connsiteX4741" fmla="*/ 949811 w 1656655"/>
              <a:gd name="connsiteY4741" fmla="*/ 381997 h 1864576"/>
              <a:gd name="connsiteX4742" fmla="*/ 949033 w 1656655"/>
              <a:gd name="connsiteY4742" fmla="*/ 386480 h 1864576"/>
              <a:gd name="connsiteX4743" fmla="*/ 948842 w 1656655"/>
              <a:gd name="connsiteY4743" fmla="*/ 391352 h 1864576"/>
              <a:gd name="connsiteX4744" fmla="*/ 948451 w 1656655"/>
              <a:gd name="connsiteY4744" fmla="*/ 390962 h 1864576"/>
              <a:gd name="connsiteX4745" fmla="*/ 947286 w 1656655"/>
              <a:gd name="connsiteY4745" fmla="*/ 389793 h 1864576"/>
              <a:gd name="connsiteX4746" fmla="*/ 945931 w 1656655"/>
              <a:gd name="connsiteY4746" fmla="*/ 388234 h 1864576"/>
              <a:gd name="connsiteX4747" fmla="*/ 945152 w 1656655"/>
              <a:gd name="connsiteY4747" fmla="*/ 387454 h 1864576"/>
              <a:gd name="connsiteX4748" fmla="*/ 944570 w 1656655"/>
              <a:gd name="connsiteY4748" fmla="*/ 386675 h 1864576"/>
              <a:gd name="connsiteX4749" fmla="*/ 943215 w 1656655"/>
              <a:gd name="connsiteY4749" fmla="*/ 384921 h 1864576"/>
              <a:gd name="connsiteX4750" fmla="*/ 962035 w 1656655"/>
              <a:gd name="connsiteY4750" fmla="*/ 401877 h 1864576"/>
              <a:gd name="connsiteX4751" fmla="*/ 957572 w 1656655"/>
              <a:gd name="connsiteY4751" fmla="*/ 398953 h 1864576"/>
              <a:gd name="connsiteX4752" fmla="*/ 953496 w 1656655"/>
              <a:gd name="connsiteY4752" fmla="*/ 395640 h 1864576"/>
              <a:gd name="connsiteX4753" fmla="*/ 952914 w 1656655"/>
              <a:gd name="connsiteY4753" fmla="*/ 382972 h 1864576"/>
              <a:gd name="connsiteX4754" fmla="*/ 954078 w 1656655"/>
              <a:gd name="connsiteY4754" fmla="*/ 381218 h 1864576"/>
              <a:gd name="connsiteX4755" fmla="*/ 971739 w 1656655"/>
              <a:gd name="connsiteY4755" fmla="*/ 381802 h 1864576"/>
              <a:gd name="connsiteX4756" fmla="*/ 977563 w 1656655"/>
              <a:gd name="connsiteY4756" fmla="*/ 383362 h 1864576"/>
              <a:gd name="connsiteX4757" fmla="*/ 972126 w 1656655"/>
              <a:gd name="connsiteY4757" fmla="*/ 400317 h 1864576"/>
              <a:gd name="connsiteX4758" fmla="*/ 969606 w 1656655"/>
              <a:gd name="connsiteY4758" fmla="*/ 400512 h 1864576"/>
              <a:gd name="connsiteX4759" fmla="*/ 968054 w 1656655"/>
              <a:gd name="connsiteY4759" fmla="*/ 402072 h 1864576"/>
              <a:gd name="connsiteX4760" fmla="*/ 967859 w 1656655"/>
              <a:gd name="connsiteY4760" fmla="*/ 401877 h 1864576"/>
              <a:gd name="connsiteX4761" fmla="*/ 967663 w 1656655"/>
              <a:gd name="connsiteY4761" fmla="*/ 401682 h 1864576"/>
              <a:gd name="connsiteX4762" fmla="*/ 967472 w 1656655"/>
              <a:gd name="connsiteY4762" fmla="*/ 401292 h 1864576"/>
              <a:gd name="connsiteX4763" fmla="*/ 966890 w 1656655"/>
              <a:gd name="connsiteY4763" fmla="*/ 400707 h 1864576"/>
              <a:gd name="connsiteX4764" fmla="*/ 962035 w 1656655"/>
              <a:gd name="connsiteY4764" fmla="*/ 401877 h 1864576"/>
              <a:gd name="connsiteX4765" fmla="*/ 994832 w 1656655"/>
              <a:gd name="connsiteY4765" fmla="*/ 384921 h 1864576"/>
              <a:gd name="connsiteX4766" fmla="*/ 995610 w 1656655"/>
              <a:gd name="connsiteY4766" fmla="*/ 383556 h 1864576"/>
              <a:gd name="connsiteX4767" fmla="*/ 999687 w 1656655"/>
              <a:gd name="connsiteY4767" fmla="*/ 386870 h 1864576"/>
              <a:gd name="connsiteX4768" fmla="*/ 997548 w 1656655"/>
              <a:gd name="connsiteY4768" fmla="*/ 387065 h 1864576"/>
              <a:gd name="connsiteX4769" fmla="*/ 995801 w 1656655"/>
              <a:gd name="connsiteY4769" fmla="*/ 385116 h 1864576"/>
              <a:gd name="connsiteX4770" fmla="*/ 994832 w 1656655"/>
              <a:gd name="connsiteY4770" fmla="*/ 384921 h 1864576"/>
              <a:gd name="connsiteX4771" fmla="*/ 994832 w 1656655"/>
              <a:gd name="connsiteY4771" fmla="*/ 384921 h 1864576"/>
              <a:gd name="connsiteX4772" fmla="*/ 975233 w 1656655"/>
              <a:gd name="connsiteY4772" fmla="*/ 399928 h 1864576"/>
              <a:gd name="connsiteX4773" fmla="*/ 977171 w 1656655"/>
              <a:gd name="connsiteY4773" fmla="*/ 391352 h 1864576"/>
              <a:gd name="connsiteX4774" fmla="*/ 980474 w 1656655"/>
              <a:gd name="connsiteY4774" fmla="*/ 384336 h 1864576"/>
              <a:gd name="connsiteX4775" fmla="*/ 983381 w 1656655"/>
              <a:gd name="connsiteY4775" fmla="*/ 385700 h 1864576"/>
              <a:gd name="connsiteX4776" fmla="*/ 984741 w 1656655"/>
              <a:gd name="connsiteY4776" fmla="*/ 386480 h 1864576"/>
              <a:gd name="connsiteX4777" fmla="*/ 985710 w 1656655"/>
              <a:gd name="connsiteY4777" fmla="*/ 387065 h 1864576"/>
              <a:gd name="connsiteX4778" fmla="*/ 985906 w 1656655"/>
              <a:gd name="connsiteY4778" fmla="*/ 387259 h 1864576"/>
              <a:gd name="connsiteX4779" fmla="*/ 986102 w 1656655"/>
              <a:gd name="connsiteY4779" fmla="*/ 387454 h 1864576"/>
              <a:gd name="connsiteX4780" fmla="*/ 984741 w 1656655"/>
              <a:gd name="connsiteY4780" fmla="*/ 389208 h 1864576"/>
              <a:gd name="connsiteX4781" fmla="*/ 984937 w 1656655"/>
              <a:gd name="connsiteY4781" fmla="*/ 391937 h 1864576"/>
              <a:gd name="connsiteX4782" fmla="*/ 984159 w 1656655"/>
              <a:gd name="connsiteY4782" fmla="*/ 392327 h 1864576"/>
              <a:gd name="connsiteX4783" fmla="*/ 982799 w 1656655"/>
              <a:gd name="connsiteY4783" fmla="*/ 397394 h 1864576"/>
              <a:gd name="connsiteX4784" fmla="*/ 982412 w 1656655"/>
              <a:gd name="connsiteY4784" fmla="*/ 398369 h 1864576"/>
              <a:gd name="connsiteX4785" fmla="*/ 986293 w 1656655"/>
              <a:gd name="connsiteY4785" fmla="*/ 403436 h 1864576"/>
              <a:gd name="connsiteX4786" fmla="*/ 986684 w 1656655"/>
              <a:gd name="connsiteY4786" fmla="*/ 404021 h 1864576"/>
              <a:gd name="connsiteX4787" fmla="*/ 990756 w 1656655"/>
              <a:gd name="connsiteY4787" fmla="*/ 405190 h 1864576"/>
              <a:gd name="connsiteX4788" fmla="*/ 987653 w 1656655"/>
              <a:gd name="connsiteY4788" fmla="*/ 406554 h 1864576"/>
              <a:gd name="connsiteX4789" fmla="*/ 984159 w 1656655"/>
              <a:gd name="connsiteY4789" fmla="*/ 407334 h 1864576"/>
              <a:gd name="connsiteX4790" fmla="*/ 983577 w 1656655"/>
              <a:gd name="connsiteY4790" fmla="*/ 407919 h 1864576"/>
              <a:gd name="connsiteX4791" fmla="*/ 982799 w 1656655"/>
              <a:gd name="connsiteY4791" fmla="*/ 407529 h 1864576"/>
              <a:gd name="connsiteX4792" fmla="*/ 981057 w 1656655"/>
              <a:gd name="connsiteY4792" fmla="*/ 407139 h 1864576"/>
              <a:gd name="connsiteX4793" fmla="*/ 980083 w 1656655"/>
              <a:gd name="connsiteY4793" fmla="*/ 406944 h 1864576"/>
              <a:gd name="connsiteX4794" fmla="*/ 979114 w 1656655"/>
              <a:gd name="connsiteY4794" fmla="*/ 406749 h 1864576"/>
              <a:gd name="connsiteX4795" fmla="*/ 978531 w 1656655"/>
              <a:gd name="connsiteY4795" fmla="*/ 406164 h 1864576"/>
              <a:gd name="connsiteX4796" fmla="*/ 977949 w 1656655"/>
              <a:gd name="connsiteY4796" fmla="*/ 405775 h 1864576"/>
              <a:gd name="connsiteX4797" fmla="*/ 976785 w 1656655"/>
              <a:gd name="connsiteY4797" fmla="*/ 401877 h 1864576"/>
              <a:gd name="connsiteX4798" fmla="*/ 975620 w 1656655"/>
              <a:gd name="connsiteY4798" fmla="*/ 401292 h 1864576"/>
              <a:gd name="connsiteX4799" fmla="*/ 975233 w 1656655"/>
              <a:gd name="connsiteY4799" fmla="*/ 399928 h 1864576"/>
              <a:gd name="connsiteX4800" fmla="*/ 985906 w 1656655"/>
              <a:gd name="connsiteY4800" fmla="*/ 395835 h 1864576"/>
              <a:gd name="connsiteX4801" fmla="*/ 985324 w 1656655"/>
              <a:gd name="connsiteY4801" fmla="*/ 395445 h 1864576"/>
              <a:gd name="connsiteX4802" fmla="*/ 987653 w 1656655"/>
              <a:gd name="connsiteY4802" fmla="*/ 394666 h 1864576"/>
              <a:gd name="connsiteX4803" fmla="*/ 989787 w 1656655"/>
              <a:gd name="connsiteY4803" fmla="*/ 393886 h 1864576"/>
              <a:gd name="connsiteX4804" fmla="*/ 988818 w 1656655"/>
              <a:gd name="connsiteY4804" fmla="*/ 391742 h 1864576"/>
              <a:gd name="connsiteX4805" fmla="*/ 987653 w 1656655"/>
              <a:gd name="connsiteY4805" fmla="*/ 389793 h 1864576"/>
              <a:gd name="connsiteX4806" fmla="*/ 989204 w 1656655"/>
              <a:gd name="connsiteY4806" fmla="*/ 389793 h 1864576"/>
              <a:gd name="connsiteX4807" fmla="*/ 989983 w 1656655"/>
              <a:gd name="connsiteY4807" fmla="*/ 387259 h 1864576"/>
              <a:gd name="connsiteX4808" fmla="*/ 991338 w 1656655"/>
              <a:gd name="connsiteY4808" fmla="*/ 387259 h 1864576"/>
              <a:gd name="connsiteX4809" fmla="*/ 993667 w 1656655"/>
              <a:gd name="connsiteY4809" fmla="*/ 388234 h 1864576"/>
              <a:gd name="connsiteX4810" fmla="*/ 994832 w 1656655"/>
              <a:gd name="connsiteY4810" fmla="*/ 387649 h 1864576"/>
              <a:gd name="connsiteX4811" fmla="*/ 994636 w 1656655"/>
              <a:gd name="connsiteY4811" fmla="*/ 390378 h 1864576"/>
              <a:gd name="connsiteX4812" fmla="*/ 995801 w 1656655"/>
              <a:gd name="connsiteY4812" fmla="*/ 392132 h 1864576"/>
              <a:gd name="connsiteX4813" fmla="*/ 997744 w 1656655"/>
              <a:gd name="connsiteY4813" fmla="*/ 390768 h 1864576"/>
              <a:gd name="connsiteX4814" fmla="*/ 999491 w 1656655"/>
              <a:gd name="connsiteY4814" fmla="*/ 389793 h 1864576"/>
              <a:gd name="connsiteX4815" fmla="*/ 999491 w 1656655"/>
              <a:gd name="connsiteY4815" fmla="*/ 389988 h 1864576"/>
              <a:gd name="connsiteX4816" fmla="*/ 999295 w 1656655"/>
              <a:gd name="connsiteY4816" fmla="*/ 390378 h 1864576"/>
              <a:gd name="connsiteX4817" fmla="*/ 999104 w 1656655"/>
              <a:gd name="connsiteY4817" fmla="*/ 391157 h 1864576"/>
              <a:gd name="connsiteX4818" fmla="*/ 999877 w 1656655"/>
              <a:gd name="connsiteY4818" fmla="*/ 392327 h 1864576"/>
              <a:gd name="connsiteX4819" fmla="*/ 1001429 w 1656655"/>
              <a:gd name="connsiteY4819" fmla="*/ 392327 h 1864576"/>
              <a:gd name="connsiteX4820" fmla="*/ 1001820 w 1656655"/>
              <a:gd name="connsiteY4820" fmla="*/ 393496 h 1864576"/>
              <a:gd name="connsiteX4821" fmla="*/ 1000655 w 1656655"/>
              <a:gd name="connsiteY4821" fmla="*/ 395835 h 1864576"/>
              <a:gd name="connsiteX4822" fmla="*/ 1001820 w 1656655"/>
              <a:gd name="connsiteY4822" fmla="*/ 396614 h 1864576"/>
              <a:gd name="connsiteX4823" fmla="*/ 1000460 w 1656655"/>
              <a:gd name="connsiteY4823" fmla="*/ 397394 h 1864576"/>
              <a:gd name="connsiteX4824" fmla="*/ 996192 w 1656655"/>
              <a:gd name="connsiteY4824" fmla="*/ 396420 h 1864576"/>
              <a:gd name="connsiteX4825" fmla="*/ 996579 w 1656655"/>
              <a:gd name="connsiteY4825" fmla="*/ 399343 h 1864576"/>
              <a:gd name="connsiteX4826" fmla="*/ 1005701 w 1656655"/>
              <a:gd name="connsiteY4826" fmla="*/ 401487 h 1864576"/>
              <a:gd name="connsiteX4827" fmla="*/ 1008999 w 1656655"/>
              <a:gd name="connsiteY4827" fmla="*/ 399538 h 1864576"/>
              <a:gd name="connsiteX4828" fmla="*/ 1010942 w 1656655"/>
              <a:gd name="connsiteY4828" fmla="*/ 398369 h 1864576"/>
              <a:gd name="connsiteX4829" fmla="*/ 1010164 w 1656655"/>
              <a:gd name="connsiteY4829" fmla="*/ 399733 h 1864576"/>
              <a:gd name="connsiteX4830" fmla="*/ 1006865 w 1656655"/>
              <a:gd name="connsiteY4830" fmla="*/ 402656 h 1864576"/>
              <a:gd name="connsiteX4831" fmla="*/ 999877 w 1656655"/>
              <a:gd name="connsiteY4831" fmla="*/ 403046 h 1864576"/>
              <a:gd name="connsiteX4832" fmla="*/ 996775 w 1656655"/>
              <a:gd name="connsiteY4832" fmla="*/ 402656 h 1864576"/>
              <a:gd name="connsiteX4833" fmla="*/ 996192 w 1656655"/>
              <a:gd name="connsiteY4833" fmla="*/ 404215 h 1864576"/>
              <a:gd name="connsiteX4834" fmla="*/ 987849 w 1656655"/>
              <a:gd name="connsiteY4834" fmla="*/ 410452 h 1864576"/>
              <a:gd name="connsiteX4835" fmla="*/ 986293 w 1656655"/>
              <a:gd name="connsiteY4835" fmla="*/ 409867 h 1864576"/>
              <a:gd name="connsiteX4836" fmla="*/ 984546 w 1656655"/>
              <a:gd name="connsiteY4836" fmla="*/ 412401 h 1864576"/>
              <a:gd name="connsiteX4837" fmla="*/ 984159 w 1656655"/>
              <a:gd name="connsiteY4837" fmla="*/ 413961 h 1864576"/>
              <a:gd name="connsiteX4838" fmla="*/ 975816 w 1656655"/>
              <a:gd name="connsiteY4838" fmla="*/ 416105 h 1864576"/>
              <a:gd name="connsiteX4839" fmla="*/ 972322 w 1656655"/>
              <a:gd name="connsiteY4839" fmla="*/ 413376 h 1864576"/>
              <a:gd name="connsiteX4840" fmla="*/ 971739 w 1656655"/>
              <a:gd name="connsiteY4840" fmla="*/ 412791 h 1864576"/>
              <a:gd name="connsiteX4841" fmla="*/ 971353 w 1656655"/>
              <a:gd name="connsiteY4841" fmla="*/ 412206 h 1864576"/>
              <a:gd name="connsiteX4842" fmla="*/ 971543 w 1656655"/>
              <a:gd name="connsiteY4842" fmla="*/ 412401 h 1864576"/>
              <a:gd name="connsiteX4843" fmla="*/ 972708 w 1656655"/>
              <a:gd name="connsiteY4843" fmla="*/ 413571 h 1864576"/>
              <a:gd name="connsiteX4844" fmla="*/ 978727 w 1656655"/>
              <a:gd name="connsiteY4844" fmla="*/ 415910 h 1864576"/>
              <a:gd name="connsiteX4845" fmla="*/ 984355 w 1656655"/>
              <a:gd name="connsiteY4845" fmla="*/ 410452 h 1864576"/>
              <a:gd name="connsiteX4846" fmla="*/ 986102 w 1656655"/>
              <a:gd name="connsiteY4846" fmla="*/ 409283 h 1864576"/>
              <a:gd name="connsiteX4847" fmla="*/ 991920 w 1656655"/>
              <a:gd name="connsiteY4847" fmla="*/ 407724 h 1864576"/>
              <a:gd name="connsiteX4848" fmla="*/ 994636 w 1656655"/>
              <a:gd name="connsiteY4848" fmla="*/ 403241 h 1864576"/>
              <a:gd name="connsiteX4849" fmla="*/ 992503 w 1656655"/>
              <a:gd name="connsiteY4849" fmla="*/ 398174 h 1864576"/>
              <a:gd name="connsiteX4850" fmla="*/ 990951 w 1656655"/>
              <a:gd name="connsiteY4850" fmla="*/ 400317 h 1864576"/>
              <a:gd name="connsiteX4851" fmla="*/ 989009 w 1656655"/>
              <a:gd name="connsiteY4851" fmla="*/ 401682 h 1864576"/>
              <a:gd name="connsiteX4852" fmla="*/ 988040 w 1656655"/>
              <a:gd name="connsiteY4852" fmla="*/ 399343 h 1864576"/>
              <a:gd name="connsiteX4853" fmla="*/ 985324 w 1656655"/>
              <a:gd name="connsiteY4853" fmla="*/ 399928 h 1864576"/>
              <a:gd name="connsiteX4854" fmla="*/ 985906 w 1656655"/>
              <a:gd name="connsiteY4854" fmla="*/ 398563 h 1864576"/>
              <a:gd name="connsiteX4855" fmla="*/ 985906 w 1656655"/>
              <a:gd name="connsiteY4855" fmla="*/ 395835 h 1864576"/>
              <a:gd name="connsiteX4856" fmla="*/ 1059843 w 1656655"/>
              <a:gd name="connsiteY4856" fmla="*/ 388429 h 1864576"/>
              <a:gd name="connsiteX4857" fmla="*/ 1060230 w 1656655"/>
              <a:gd name="connsiteY4857" fmla="*/ 387844 h 1864576"/>
              <a:gd name="connsiteX4858" fmla="*/ 1060812 w 1656655"/>
              <a:gd name="connsiteY4858" fmla="*/ 388234 h 1864576"/>
              <a:gd name="connsiteX4859" fmla="*/ 1059843 w 1656655"/>
              <a:gd name="connsiteY4859" fmla="*/ 388429 h 1864576"/>
              <a:gd name="connsiteX4860" fmla="*/ 1002011 w 1656655"/>
              <a:gd name="connsiteY4860" fmla="*/ 388624 h 1864576"/>
              <a:gd name="connsiteX4861" fmla="*/ 1003758 w 1656655"/>
              <a:gd name="connsiteY4861" fmla="*/ 389793 h 1864576"/>
              <a:gd name="connsiteX4862" fmla="*/ 1002207 w 1656655"/>
              <a:gd name="connsiteY4862" fmla="*/ 389403 h 1864576"/>
              <a:gd name="connsiteX4863" fmla="*/ 1002011 w 1656655"/>
              <a:gd name="connsiteY4863" fmla="*/ 388624 h 1864576"/>
              <a:gd name="connsiteX4864" fmla="*/ 1004536 w 1656655"/>
              <a:gd name="connsiteY4864" fmla="*/ 395835 h 1864576"/>
              <a:gd name="connsiteX4865" fmla="*/ 1005896 w 1656655"/>
              <a:gd name="connsiteY4865" fmla="*/ 392911 h 1864576"/>
              <a:gd name="connsiteX4866" fmla="*/ 1004340 w 1656655"/>
              <a:gd name="connsiteY4866" fmla="*/ 390183 h 1864576"/>
              <a:gd name="connsiteX4867" fmla="*/ 1006283 w 1656655"/>
              <a:gd name="connsiteY4867" fmla="*/ 391352 h 1864576"/>
              <a:gd name="connsiteX4868" fmla="*/ 1011911 w 1656655"/>
              <a:gd name="connsiteY4868" fmla="*/ 394276 h 1864576"/>
              <a:gd name="connsiteX4869" fmla="*/ 1012106 w 1656655"/>
              <a:gd name="connsiteY4869" fmla="*/ 394276 h 1864576"/>
              <a:gd name="connsiteX4870" fmla="*/ 1012297 w 1656655"/>
              <a:gd name="connsiteY4870" fmla="*/ 394276 h 1864576"/>
              <a:gd name="connsiteX4871" fmla="*/ 1010359 w 1656655"/>
              <a:gd name="connsiteY4871" fmla="*/ 395445 h 1864576"/>
              <a:gd name="connsiteX4872" fmla="*/ 1008030 w 1656655"/>
              <a:gd name="connsiteY4872" fmla="*/ 396030 h 1864576"/>
              <a:gd name="connsiteX4873" fmla="*/ 1007448 w 1656655"/>
              <a:gd name="connsiteY4873" fmla="*/ 397004 h 1864576"/>
              <a:gd name="connsiteX4874" fmla="*/ 1004732 w 1656655"/>
              <a:gd name="connsiteY4874" fmla="*/ 398953 h 1864576"/>
              <a:gd name="connsiteX4875" fmla="*/ 1004536 w 1656655"/>
              <a:gd name="connsiteY4875" fmla="*/ 395835 h 1864576"/>
              <a:gd name="connsiteX4876" fmla="*/ 1083518 w 1656655"/>
              <a:gd name="connsiteY4876" fmla="*/ 392522 h 1864576"/>
              <a:gd name="connsiteX4877" fmla="*/ 1080024 w 1656655"/>
              <a:gd name="connsiteY4877" fmla="*/ 393106 h 1864576"/>
              <a:gd name="connsiteX4878" fmla="*/ 1075757 w 1656655"/>
              <a:gd name="connsiteY4878" fmla="*/ 393106 h 1864576"/>
              <a:gd name="connsiteX4879" fmla="*/ 1025495 w 1656655"/>
              <a:gd name="connsiteY4879" fmla="*/ 401682 h 1864576"/>
              <a:gd name="connsiteX4880" fmla="*/ 985710 w 1656655"/>
              <a:gd name="connsiteY4880" fmla="*/ 420782 h 1864576"/>
              <a:gd name="connsiteX4881" fmla="*/ 983190 w 1656655"/>
              <a:gd name="connsiteY4881" fmla="*/ 422536 h 1864576"/>
              <a:gd name="connsiteX4882" fmla="*/ 981639 w 1656655"/>
              <a:gd name="connsiteY4882" fmla="*/ 422926 h 1864576"/>
              <a:gd name="connsiteX4883" fmla="*/ 981057 w 1656655"/>
              <a:gd name="connsiteY4883" fmla="*/ 421562 h 1864576"/>
              <a:gd name="connsiteX4884" fmla="*/ 990951 w 1656655"/>
              <a:gd name="connsiteY4884" fmla="*/ 414740 h 1864576"/>
              <a:gd name="connsiteX4885" fmla="*/ 1080607 w 1656655"/>
              <a:gd name="connsiteY4885" fmla="*/ 390768 h 1864576"/>
              <a:gd name="connsiteX4886" fmla="*/ 1082549 w 1656655"/>
              <a:gd name="connsiteY4886" fmla="*/ 390962 h 1864576"/>
              <a:gd name="connsiteX4887" fmla="*/ 1083518 w 1656655"/>
              <a:gd name="connsiteY4887" fmla="*/ 392522 h 1864576"/>
              <a:gd name="connsiteX4888" fmla="*/ 1076726 w 1656655"/>
              <a:gd name="connsiteY4888" fmla="*/ 406359 h 1864576"/>
              <a:gd name="connsiteX4889" fmla="*/ 1077113 w 1656655"/>
              <a:gd name="connsiteY4889" fmla="*/ 405775 h 1864576"/>
              <a:gd name="connsiteX4890" fmla="*/ 1077504 w 1656655"/>
              <a:gd name="connsiteY4890" fmla="*/ 405190 h 1864576"/>
              <a:gd name="connsiteX4891" fmla="*/ 1078669 w 1656655"/>
              <a:gd name="connsiteY4891" fmla="*/ 400707 h 1864576"/>
              <a:gd name="connsiteX4892" fmla="*/ 1076726 w 1656655"/>
              <a:gd name="connsiteY4892" fmla="*/ 396809 h 1864576"/>
              <a:gd name="connsiteX4893" fmla="*/ 1075561 w 1656655"/>
              <a:gd name="connsiteY4893" fmla="*/ 396030 h 1864576"/>
              <a:gd name="connsiteX4894" fmla="*/ 1084297 w 1656655"/>
              <a:gd name="connsiteY4894" fmla="*/ 396420 h 1864576"/>
              <a:gd name="connsiteX4895" fmla="*/ 1086626 w 1656655"/>
              <a:gd name="connsiteY4895" fmla="*/ 404410 h 1864576"/>
              <a:gd name="connsiteX4896" fmla="*/ 1081967 w 1656655"/>
              <a:gd name="connsiteY4896" fmla="*/ 406164 h 1864576"/>
              <a:gd name="connsiteX4897" fmla="*/ 1076726 w 1656655"/>
              <a:gd name="connsiteY4897" fmla="*/ 406359 h 1864576"/>
              <a:gd name="connsiteX4898" fmla="*/ 1054216 w 1656655"/>
              <a:gd name="connsiteY4898" fmla="*/ 397979 h 1864576"/>
              <a:gd name="connsiteX4899" fmla="*/ 1069547 w 1656655"/>
              <a:gd name="connsiteY4899" fmla="*/ 396420 h 1864576"/>
              <a:gd name="connsiteX4900" fmla="*/ 1069161 w 1656655"/>
              <a:gd name="connsiteY4900" fmla="*/ 396614 h 1864576"/>
              <a:gd name="connsiteX4901" fmla="*/ 1067604 w 1656655"/>
              <a:gd name="connsiteY4901" fmla="*/ 404605 h 1864576"/>
              <a:gd name="connsiteX4902" fmla="*/ 1069547 w 1656655"/>
              <a:gd name="connsiteY4902" fmla="*/ 406554 h 1864576"/>
              <a:gd name="connsiteX4903" fmla="*/ 1063141 w 1656655"/>
              <a:gd name="connsiteY4903" fmla="*/ 407139 h 1864576"/>
              <a:gd name="connsiteX4904" fmla="*/ 1056932 w 1656655"/>
              <a:gd name="connsiteY4904" fmla="*/ 407919 h 1864576"/>
              <a:gd name="connsiteX4905" fmla="*/ 1057323 w 1656655"/>
              <a:gd name="connsiteY4905" fmla="*/ 407334 h 1864576"/>
              <a:gd name="connsiteX4906" fmla="*/ 1054216 w 1656655"/>
              <a:gd name="connsiteY4906" fmla="*/ 397979 h 1864576"/>
              <a:gd name="connsiteX4907" fmla="*/ 1034225 w 1656655"/>
              <a:gd name="connsiteY4907" fmla="*/ 402461 h 1864576"/>
              <a:gd name="connsiteX4908" fmla="*/ 1049366 w 1656655"/>
              <a:gd name="connsiteY4908" fmla="*/ 398953 h 1864576"/>
              <a:gd name="connsiteX4909" fmla="*/ 1048975 w 1656655"/>
              <a:gd name="connsiteY4909" fmla="*/ 399148 h 1864576"/>
              <a:gd name="connsiteX4910" fmla="*/ 1048201 w 1656655"/>
              <a:gd name="connsiteY4910" fmla="*/ 399928 h 1864576"/>
              <a:gd name="connsiteX4911" fmla="*/ 1050139 w 1656655"/>
              <a:gd name="connsiteY4911" fmla="*/ 409478 h 1864576"/>
              <a:gd name="connsiteX4912" fmla="*/ 1037137 w 1656655"/>
              <a:gd name="connsiteY4912" fmla="*/ 412596 h 1864576"/>
              <a:gd name="connsiteX4913" fmla="*/ 1038111 w 1656655"/>
              <a:gd name="connsiteY4913" fmla="*/ 411427 h 1864576"/>
              <a:gd name="connsiteX4914" fmla="*/ 1038688 w 1656655"/>
              <a:gd name="connsiteY4914" fmla="*/ 406359 h 1864576"/>
              <a:gd name="connsiteX4915" fmla="*/ 1034225 w 1656655"/>
              <a:gd name="connsiteY4915" fmla="*/ 402461 h 1864576"/>
              <a:gd name="connsiteX4916" fmla="*/ 1072459 w 1656655"/>
              <a:gd name="connsiteY4916" fmla="*/ 398563 h 1864576"/>
              <a:gd name="connsiteX4917" fmla="*/ 1075757 w 1656655"/>
              <a:gd name="connsiteY4917" fmla="*/ 400902 h 1864576"/>
              <a:gd name="connsiteX4918" fmla="*/ 1073428 w 1656655"/>
              <a:gd name="connsiteY4918" fmla="*/ 404410 h 1864576"/>
              <a:gd name="connsiteX4919" fmla="*/ 1072459 w 1656655"/>
              <a:gd name="connsiteY4919" fmla="*/ 398563 h 1864576"/>
              <a:gd name="connsiteX4920" fmla="*/ 1031705 w 1656655"/>
              <a:gd name="connsiteY4920" fmla="*/ 414350 h 1864576"/>
              <a:gd name="connsiteX4921" fmla="*/ 1019089 w 1656655"/>
              <a:gd name="connsiteY4921" fmla="*/ 418833 h 1864576"/>
              <a:gd name="connsiteX4922" fmla="*/ 1020058 w 1656655"/>
              <a:gd name="connsiteY4922" fmla="*/ 415715 h 1864576"/>
              <a:gd name="connsiteX4923" fmla="*/ 1017152 w 1656655"/>
              <a:gd name="connsiteY4923" fmla="*/ 410452 h 1864576"/>
              <a:gd name="connsiteX4924" fmla="*/ 1014044 w 1656655"/>
              <a:gd name="connsiteY4924" fmla="*/ 409478 h 1864576"/>
              <a:gd name="connsiteX4925" fmla="*/ 1028598 w 1656655"/>
              <a:gd name="connsiteY4925" fmla="*/ 404215 h 1864576"/>
              <a:gd name="connsiteX4926" fmla="*/ 1027242 w 1656655"/>
              <a:gd name="connsiteY4926" fmla="*/ 406944 h 1864576"/>
              <a:gd name="connsiteX4927" fmla="*/ 1031705 w 1656655"/>
              <a:gd name="connsiteY4927" fmla="*/ 414350 h 1864576"/>
              <a:gd name="connsiteX4928" fmla="*/ 1052082 w 1656655"/>
              <a:gd name="connsiteY4928" fmla="*/ 401097 h 1864576"/>
              <a:gd name="connsiteX4929" fmla="*/ 1053247 w 1656655"/>
              <a:gd name="connsiteY4929" fmla="*/ 406749 h 1864576"/>
              <a:gd name="connsiteX4930" fmla="*/ 1052082 w 1656655"/>
              <a:gd name="connsiteY4930" fmla="*/ 401097 h 1864576"/>
              <a:gd name="connsiteX4931" fmla="*/ 975429 w 1656655"/>
              <a:gd name="connsiteY4931" fmla="*/ 408503 h 1864576"/>
              <a:gd name="connsiteX4932" fmla="*/ 971739 w 1656655"/>
              <a:gd name="connsiteY4932" fmla="*/ 409478 h 1864576"/>
              <a:gd name="connsiteX4933" fmla="*/ 970379 w 1656655"/>
              <a:gd name="connsiteY4933" fmla="*/ 412012 h 1864576"/>
              <a:gd name="connsiteX4934" fmla="*/ 968245 w 1656655"/>
              <a:gd name="connsiteY4934" fmla="*/ 410842 h 1864576"/>
              <a:gd name="connsiteX4935" fmla="*/ 967276 w 1656655"/>
              <a:gd name="connsiteY4935" fmla="*/ 410257 h 1864576"/>
              <a:gd name="connsiteX4936" fmla="*/ 966112 w 1656655"/>
              <a:gd name="connsiteY4936" fmla="*/ 408113 h 1864576"/>
              <a:gd name="connsiteX4937" fmla="*/ 963200 w 1656655"/>
              <a:gd name="connsiteY4937" fmla="*/ 405969 h 1864576"/>
              <a:gd name="connsiteX4938" fmla="*/ 964560 w 1656655"/>
              <a:gd name="connsiteY4938" fmla="*/ 404021 h 1864576"/>
              <a:gd name="connsiteX4939" fmla="*/ 964751 w 1656655"/>
              <a:gd name="connsiteY4939" fmla="*/ 403241 h 1864576"/>
              <a:gd name="connsiteX4940" fmla="*/ 966112 w 1656655"/>
              <a:gd name="connsiteY4940" fmla="*/ 405969 h 1864576"/>
              <a:gd name="connsiteX4941" fmla="*/ 967663 w 1656655"/>
              <a:gd name="connsiteY4941" fmla="*/ 408503 h 1864576"/>
              <a:gd name="connsiteX4942" fmla="*/ 969219 w 1656655"/>
              <a:gd name="connsiteY4942" fmla="*/ 407919 h 1864576"/>
              <a:gd name="connsiteX4943" fmla="*/ 970770 w 1656655"/>
              <a:gd name="connsiteY4943" fmla="*/ 403241 h 1864576"/>
              <a:gd name="connsiteX4944" fmla="*/ 972708 w 1656655"/>
              <a:gd name="connsiteY4944" fmla="*/ 404021 h 1864576"/>
              <a:gd name="connsiteX4945" fmla="*/ 974455 w 1656655"/>
              <a:gd name="connsiteY4945" fmla="*/ 404605 h 1864576"/>
              <a:gd name="connsiteX4946" fmla="*/ 973486 w 1656655"/>
              <a:gd name="connsiteY4946" fmla="*/ 406749 h 1864576"/>
              <a:gd name="connsiteX4947" fmla="*/ 975429 w 1656655"/>
              <a:gd name="connsiteY4947" fmla="*/ 408503 h 1864576"/>
              <a:gd name="connsiteX4948" fmla="*/ 998908 w 1656655"/>
              <a:gd name="connsiteY4948" fmla="*/ 406359 h 1864576"/>
              <a:gd name="connsiteX4949" fmla="*/ 999687 w 1656655"/>
              <a:gd name="connsiteY4949" fmla="*/ 406554 h 1864576"/>
              <a:gd name="connsiteX4950" fmla="*/ 998713 w 1656655"/>
              <a:gd name="connsiteY4950" fmla="*/ 406944 h 1864576"/>
              <a:gd name="connsiteX4951" fmla="*/ 998908 w 1656655"/>
              <a:gd name="connsiteY4951" fmla="*/ 406359 h 1864576"/>
              <a:gd name="connsiteX4952" fmla="*/ 1029958 w 1656655"/>
              <a:gd name="connsiteY4952" fmla="*/ 408893 h 1864576"/>
              <a:gd name="connsiteX4953" fmla="*/ 1032288 w 1656655"/>
              <a:gd name="connsiteY4953" fmla="*/ 405385 h 1864576"/>
              <a:gd name="connsiteX4954" fmla="*/ 1035586 w 1656655"/>
              <a:gd name="connsiteY4954" fmla="*/ 407919 h 1864576"/>
              <a:gd name="connsiteX4955" fmla="*/ 1033061 w 1656655"/>
              <a:gd name="connsiteY4955" fmla="*/ 411232 h 1864576"/>
              <a:gd name="connsiteX4956" fmla="*/ 1029958 w 1656655"/>
              <a:gd name="connsiteY4956" fmla="*/ 408893 h 1864576"/>
              <a:gd name="connsiteX4957" fmla="*/ 975233 w 1656655"/>
              <a:gd name="connsiteY4957" fmla="*/ 412012 h 1864576"/>
              <a:gd name="connsiteX4958" fmla="*/ 976980 w 1656655"/>
              <a:gd name="connsiteY4958" fmla="*/ 411037 h 1864576"/>
              <a:gd name="connsiteX4959" fmla="*/ 978336 w 1656655"/>
              <a:gd name="connsiteY4959" fmla="*/ 409673 h 1864576"/>
              <a:gd name="connsiteX4960" fmla="*/ 981057 w 1656655"/>
              <a:gd name="connsiteY4960" fmla="*/ 410062 h 1864576"/>
              <a:gd name="connsiteX4961" fmla="*/ 975233 w 1656655"/>
              <a:gd name="connsiteY4961" fmla="*/ 412012 h 1864576"/>
              <a:gd name="connsiteX4962" fmla="*/ 1012689 w 1656655"/>
              <a:gd name="connsiteY4962" fmla="*/ 421562 h 1864576"/>
              <a:gd name="connsiteX4963" fmla="*/ 1012689 w 1656655"/>
              <a:gd name="connsiteY4963" fmla="*/ 421562 h 1864576"/>
              <a:gd name="connsiteX4964" fmla="*/ 1002593 w 1656655"/>
              <a:gd name="connsiteY4964" fmla="*/ 426629 h 1864576"/>
              <a:gd name="connsiteX4965" fmla="*/ 1001238 w 1656655"/>
              <a:gd name="connsiteY4965" fmla="*/ 427408 h 1864576"/>
              <a:gd name="connsiteX4966" fmla="*/ 1001820 w 1656655"/>
              <a:gd name="connsiteY4966" fmla="*/ 424095 h 1864576"/>
              <a:gd name="connsiteX4967" fmla="*/ 995801 w 1656655"/>
              <a:gd name="connsiteY4967" fmla="*/ 418638 h 1864576"/>
              <a:gd name="connsiteX4968" fmla="*/ 1009581 w 1656655"/>
              <a:gd name="connsiteY4968" fmla="*/ 411621 h 1864576"/>
              <a:gd name="connsiteX4969" fmla="*/ 1008221 w 1656655"/>
              <a:gd name="connsiteY4969" fmla="*/ 414350 h 1864576"/>
              <a:gd name="connsiteX4970" fmla="*/ 1012689 w 1656655"/>
              <a:gd name="connsiteY4970" fmla="*/ 421562 h 1864576"/>
              <a:gd name="connsiteX4971" fmla="*/ 1086043 w 1656655"/>
              <a:gd name="connsiteY4971" fmla="*/ 411817 h 1864576"/>
              <a:gd name="connsiteX4972" fmla="*/ 1083518 w 1656655"/>
              <a:gd name="connsiteY4972" fmla="*/ 413181 h 1864576"/>
              <a:gd name="connsiteX4973" fmla="*/ 1020450 w 1656655"/>
              <a:gd name="connsiteY4973" fmla="*/ 426044 h 1864576"/>
              <a:gd name="connsiteX4974" fmla="*/ 1014822 w 1656655"/>
              <a:gd name="connsiteY4974" fmla="*/ 428383 h 1864576"/>
              <a:gd name="connsiteX4975" fmla="*/ 1004149 w 1656655"/>
              <a:gd name="connsiteY4975" fmla="*/ 433645 h 1864576"/>
              <a:gd name="connsiteX4976" fmla="*/ 994054 w 1656655"/>
              <a:gd name="connsiteY4976" fmla="*/ 439687 h 1864576"/>
              <a:gd name="connsiteX4977" fmla="*/ 991338 w 1656655"/>
              <a:gd name="connsiteY4977" fmla="*/ 440856 h 1864576"/>
              <a:gd name="connsiteX4978" fmla="*/ 989787 w 1656655"/>
              <a:gd name="connsiteY4978" fmla="*/ 438518 h 1864576"/>
              <a:gd name="connsiteX4979" fmla="*/ 991920 w 1656655"/>
              <a:gd name="connsiteY4979" fmla="*/ 436569 h 1864576"/>
              <a:gd name="connsiteX4980" fmla="*/ 994445 w 1656655"/>
              <a:gd name="connsiteY4980" fmla="*/ 435009 h 1864576"/>
              <a:gd name="connsiteX4981" fmla="*/ 1032674 w 1656655"/>
              <a:gd name="connsiteY4981" fmla="*/ 417274 h 1864576"/>
              <a:gd name="connsiteX4982" fmla="*/ 1080802 w 1656655"/>
              <a:gd name="connsiteY4982" fmla="*/ 409283 h 1864576"/>
              <a:gd name="connsiteX4983" fmla="*/ 1084879 w 1656655"/>
              <a:gd name="connsiteY4983" fmla="*/ 409283 h 1864576"/>
              <a:gd name="connsiteX4984" fmla="*/ 1086043 w 1656655"/>
              <a:gd name="connsiteY4984" fmla="*/ 411817 h 1864576"/>
              <a:gd name="connsiteX4985" fmla="*/ 1010942 w 1656655"/>
              <a:gd name="connsiteY4985" fmla="*/ 415910 h 1864576"/>
              <a:gd name="connsiteX4986" fmla="*/ 1013462 w 1656655"/>
              <a:gd name="connsiteY4986" fmla="*/ 412596 h 1864576"/>
              <a:gd name="connsiteX4987" fmla="*/ 1016760 w 1656655"/>
              <a:gd name="connsiteY4987" fmla="*/ 415325 h 1864576"/>
              <a:gd name="connsiteX4988" fmla="*/ 1014240 w 1656655"/>
              <a:gd name="connsiteY4988" fmla="*/ 418638 h 1864576"/>
              <a:gd name="connsiteX4989" fmla="*/ 1010942 w 1656655"/>
              <a:gd name="connsiteY4989" fmla="*/ 415910 h 1864576"/>
              <a:gd name="connsiteX4990" fmla="*/ 995219 w 1656655"/>
              <a:gd name="connsiteY4990" fmla="*/ 430722 h 1864576"/>
              <a:gd name="connsiteX4991" fmla="*/ 989204 w 1656655"/>
              <a:gd name="connsiteY4991" fmla="*/ 434620 h 1864576"/>
              <a:gd name="connsiteX4992" fmla="*/ 982608 w 1656655"/>
              <a:gd name="connsiteY4992" fmla="*/ 432476 h 1864576"/>
              <a:gd name="connsiteX4993" fmla="*/ 984355 w 1656655"/>
              <a:gd name="connsiteY4993" fmla="*/ 425849 h 1864576"/>
              <a:gd name="connsiteX4994" fmla="*/ 990173 w 1656655"/>
              <a:gd name="connsiteY4994" fmla="*/ 421951 h 1864576"/>
              <a:gd name="connsiteX4995" fmla="*/ 989400 w 1656655"/>
              <a:gd name="connsiteY4995" fmla="*/ 425070 h 1864576"/>
              <a:gd name="connsiteX4996" fmla="*/ 995219 w 1656655"/>
              <a:gd name="connsiteY4996" fmla="*/ 430722 h 1864576"/>
              <a:gd name="connsiteX4997" fmla="*/ 1008221 w 1656655"/>
              <a:gd name="connsiteY4997" fmla="*/ 322554 h 1864576"/>
              <a:gd name="connsiteX4998" fmla="*/ 1003954 w 1656655"/>
              <a:gd name="connsiteY4998" fmla="*/ 328011 h 1864576"/>
              <a:gd name="connsiteX4999" fmla="*/ 1009581 w 1656655"/>
              <a:gd name="connsiteY4999" fmla="*/ 332299 h 1864576"/>
              <a:gd name="connsiteX5000" fmla="*/ 1013658 w 1656655"/>
              <a:gd name="connsiteY5000" fmla="*/ 326842 h 1864576"/>
              <a:gd name="connsiteX5001" fmla="*/ 1008221 w 1656655"/>
              <a:gd name="connsiteY5001" fmla="*/ 322554 h 1864576"/>
              <a:gd name="connsiteX5002" fmla="*/ 1007834 w 1656655"/>
              <a:gd name="connsiteY5002" fmla="*/ 328791 h 1864576"/>
              <a:gd name="connsiteX5003" fmla="*/ 1007056 w 1656655"/>
              <a:gd name="connsiteY5003" fmla="*/ 328011 h 1864576"/>
              <a:gd name="connsiteX5004" fmla="*/ 1006865 w 1656655"/>
              <a:gd name="connsiteY5004" fmla="*/ 327426 h 1864576"/>
              <a:gd name="connsiteX5005" fmla="*/ 1008612 w 1656655"/>
              <a:gd name="connsiteY5005" fmla="*/ 325672 h 1864576"/>
              <a:gd name="connsiteX5006" fmla="*/ 1010359 w 1656655"/>
              <a:gd name="connsiteY5006" fmla="*/ 327426 h 1864576"/>
              <a:gd name="connsiteX5007" fmla="*/ 1008612 w 1656655"/>
              <a:gd name="connsiteY5007" fmla="*/ 329181 h 1864576"/>
              <a:gd name="connsiteX5008" fmla="*/ 1007834 w 1656655"/>
              <a:gd name="connsiteY5008" fmla="*/ 328791 h 1864576"/>
              <a:gd name="connsiteX5009" fmla="*/ 1010942 w 1656655"/>
              <a:gd name="connsiteY5009" fmla="*/ 332884 h 1864576"/>
              <a:gd name="connsiteX5010" fmla="*/ 1007448 w 1656655"/>
              <a:gd name="connsiteY5010" fmla="*/ 338146 h 1864576"/>
              <a:gd name="connsiteX5011" fmla="*/ 1012689 w 1656655"/>
              <a:gd name="connsiteY5011" fmla="*/ 341654 h 1864576"/>
              <a:gd name="connsiteX5012" fmla="*/ 1015987 w 1656655"/>
              <a:gd name="connsiteY5012" fmla="*/ 336392 h 1864576"/>
              <a:gd name="connsiteX5013" fmla="*/ 1010942 w 1656655"/>
              <a:gd name="connsiteY5013" fmla="*/ 332884 h 1864576"/>
              <a:gd name="connsiteX5014" fmla="*/ 1012297 w 1656655"/>
              <a:gd name="connsiteY5014" fmla="*/ 336002 h 1864576"/>
              <a:gd name="connsiteX5015" fmla="*/ 1012493 w 1656655"/>
              <a:gd name="connsiteY5015" fmla="*/ 336197 h 1864576"/>
              <a:gd name="connsiteX5016" fmla="*/ 1013075 w 1656655"/>
              <a:gd name="connsiteY5016" fmla="*/ 337366 h 1864576"/>
              <a:gd name="connsiteX5017" fmla="*/ 1011715 w 1656655"/>
              <a:gd name="connsiteY5017" fmla="*/ 338730 h 1864576"/>
              <a:gd name="connsiteX5018" fmla="*/ 1010359 w 1656655"/>
              <a:gd name="connsiteY5018" fmla="*/ 337366 h 1864576"/>
              <a:gd name="connsiteX5019" fmla="*/ 1011715 w 1656655"/>
              <a:gd name="connsiteY5019" fmla="*/ 336002 h 1864576"/>
              <a:gd name="connsiteX5020" fmla="*/ 1012297 w 1656655"/>
              <a:gd name="connsiteY5020" fmla="*/ 336002 h 1864576"/>
              <a:gd name="connsiteX5021" fmla="*/ 977753 w 1656655"/>
              <a:gd name="connsiteY5021" fmla="*/ 342433 h 1864576"/>
              <a:gd name="connsiteX5022" fmla="*/ 974069 w 1656655"/>
              <a:gd name="connsiteY5022" fmla="*/ 346916 h 1864576"/>
              <a:gd name="connsiteX5023" fmla="*/ 978531 w 1656655"/>
              <a:gd name="connsiteY5023" fmla="*/ 350619 h 1864576"/>
              <a:gd name="connsiteX5024" fmla="*/ 982216 w 1656655"/>
              <a:gd name="connsiteY5024" fmla="*/ 346136 h 1864576"/>
              <a:gd name="connsiteX5025" fmla="*/ 977753 w 1656655"/>
              <a:gd name="connsiteY5025" fmla="*/ 342433 h 1864576"/>
              <a:gd name="connsiteX5026" fmla="*/ 978727 w 1656655"/>
              <a:gd name="connsiteY5026" fmla="*/ 347306 h 1864576"/>
              <a:gd name="connsiteX5027" fmla="*/ 978145 w 1656655"/>
              <a:gd name="connsiteY5027" fmla="*/ 347501 h 1864576"/>
              <a:gd name="connsiteX5028" fmla="*/ 977171 w 1656655"/>
              <a:gd name="connsiteY5028" fmla="*/ 346526 h 1864576"/>
              <a:gd name="connsiteX5029" fmla="*/ 978145 w 1656655"/>
              <a:gd name="connsiteY5029" fmla="*/ 345552 h 1864576"/>
              <a:gd name="connsiteX5030" fmla="*/ 979114 w 1656655"/>
              <a:gd name="connsiteY5030" fmla="*/ 346526 h 1864576"/>
              <a:gd name="connsiteX5031" fmla="*/ 978727 w 1656655"/>
              <a:gd name="connsiteY5031" fmla="*/ 347306 h 1864576"/>
              <a:gd name="connsiteX5032" fmla="*/ 1040827 w 1656655"/>
              <a:gd name="connsiteY5032" fmla="*/ 327037 h 1864576"/>
              <a:gd name="connsiteX5033" fmla="*/ 1045480 w 1656655"/>
              <a:gd name="connsiteY5033" fmla="*/ 330545 h 1864576"/>
              <a:gd name="connsiteX5034" fmla="*/ 1048975 w 1656655"/>
              <a:gd name="connsiteY5034" fmla="*/ 325867 h 1864576"/>
              <a:gd name="connsiteX5035" fmla="*/ 1044316 w 1656655"/>
              <a:gd name="connsiteY5035" fmla="*/ 322359 h 1864576"/>
              <a:gd name="connsiteX5036" fmla="*/ 1040827 w 1656655"/>
              <a:gd name="connsiteY5036" fmla="*/ 327037 h 1864576"/>
              <a:gd name="connsiteX5037" fmla="*/ 1048392 w 1656655"/>
              <a:gd name="connsiteY5037" fmla="*/ 336002 h 1864576"/>
              <a:gd name="connsiteX5038" fmla="*/ 1044898 w 1656655"/>
              <a:gd name="connsiteY5038" fmla="*/ 331519 h 1864576"/>
              <a:gd name="connsiteX5039" fmla="*/ 1040244 w 1656655"/>
              <a:gd name="connsiteY5039" fmla="*/ 335027 h 1864576"/>
              <a:gd name="connsiteX5040" fmla="*/ 1043738 w 1656655"/>
              <a:gd name="connsiteY5040" fmla="*/ 339510 h 1864576"/>
              <a:gd name="connsiteX5041" fmla="*/ 1048392 w 1656655"/>
              <a:gd name="connsiteY5041" fmla="*/ 336002 h 1864576"/>
              <a:gd name="connsiteX5042" fmla="*/ 1044512 w 1656655"/>
              <a:gd name="connsiteY5042" fmla="*/ 334638 h 1864576"/>
              <a:gd name="connsiteX5043" fmla="*/ 1045290 w 1656655"/>
              <a:gd name="connsiteY5043" fmla="*/ 335612 h 1864576"/>
              <a:gd name="connsiteX5044" fmla="*/ 1045290 w 1656655"/>
              <a:gd name="connsiteY5044" fmla="*/ 336002 h 1864576"/>
              <a:gd name="connsiteX5045" fmla="*/ 1045094 w 1656655"/>
              <a:gd name="connsiteY5045" fmla="*/ 336392 h 1864576"/>
              <a:gd name="connsiteX5046" fmla="*/ 1044512 w 1656655"/>
              <a:gd name="connsiteY5046" fmla="*/ 336587 h 1864576"/>
              <a:gd name="connsiteX5047" fmla="*/ 1043543 w 1656655"/>
              <a:gd name="connsiteY5047" fmla="*/ 335612 h 1864576"/>
              <a:gd name="connsiteX5048" fmla="*/ 1044512 w 1656655"/>
              <a:gd name="connsiteY5048" fmla="*/ 334638 h 1864576"/>
              <a:gd name="connsiteX5049" fmla="*/ 982994 w 1656655"/>
              <a:gd name="connsiteY5049" fmla="*/ 349840 h 1864576"/>
              <a:gd name="connsiteX5050" fmla="*/ 979500 w 1656655"/>
              <a:gd name="connsiteY5050" fmla="*/ 354517 h 1864576"/>
              <a:gd name="connsiteX5051" fmla="*/ 984159 w 1656655"/>
              <a:gd name="connsiteY5051" fmla="*/ 358025 h 1864576"/>
              <a:gd name="connsiteX5052" fmla="*/ 987653 w 1656655"/>
              <a:gd name="connsiteY5052" fmla="*/ 353348 h 1864576"/>
              <a:gd name="connsiteX5053" fmla="*/ 982994 w 1656655"/>
              <a:gd name="connsiteY5053" fmla="*/ 349840 h 1864576"/>
              <a:gd name="connsiteX5054" fmla="*/ 1039466 w 1656655"/>
              <a:gd name="connsiteY5054" fmla="*/ 345357 h 1864576"/>
              <a:gd name="connsiteX5055" fmla="*/ 1044125 w 1656655"/>
              <a:gd name="connsiteY5055" fmla="*/ 348865 h 1864576"/>
              <a:gd name="connsiteX5056" fmla="*/ 1047619 w 1656655"/>
              <a:gd name="connsiteY5056" fmla="*/ 344188 h 1864576"/>
              <a:gd name="connsiteX5057" fmla="*/ 1042960 w 1656655"/>
              <a:gd name="connsiteY5057" fmla="*/ 340679 h 1864576"/>
              <a:gd name="connsiteX5058" fmla="*/ 1039466 w 1656655"/>
              <a:gd name="connsiteY5058" fmla="*/ 345357 h 1864576"/>
              <a:gd name="connsiteX5059" fmla="*/ 988622 w 1656655"/>
              <a:gd name="connsiteY5059" fmla="*/ 356856 h 1864576"/>
              <a:gd name="connsiteX5060" fmla="*/ 985324 w 1656655"/>
              <a:gd name="connsiteY5060" fmla="*/ 361533 h 1864576"/>
              <a:gd name="connsiteX5061" fmla="*/ 990173 w 1656655"/>
              <a:gd name="connsiteY5061" fmla="*/ 364846 h 1864576"/>
              <a:gd name="connsiteX5062" fmla="*/ 993477 w 1656655"/>
              <a:gd name="connsiteY5062" fmla="*/ 360169 h 1864576"/>
              <a:gd name="connsiteX5063" fmla="*/ 988622 w 1656655"/>
              <a:gd name="connsiteY5063" fmla="*/ 356856 h 1864576"/>
              <a:gd name="connsiteX5064" fmla="*/ 1046063 w 1656655"/>
              <a:gd name="connsiteY5064" fmla="*/ 354322 h 1864576"/>
              <a:gd name="connsiteX5065" fmla="*/ 1042574 w 1656655"/>
              <a:gd name="connsiteY5065" fmla="*/ 349840 h 1864576"/>
              <a:gd name="connsiteX5066" fmla="*/ 1038111 w 1656655"/>
              <a:gd name="connsiteY5066" fmla="*/ 353348 h 1864576"/>
              <a:gd name="connsiteX5067" fmla="*/ 1041600 w 1656655"/>
              <a:gd name="connsiteY5067" fmla="*/ 358025 h 1864576"/>
              <a:gd name="connsiteX5068" fmla="*/ 1046063 w 1656655"/>
              <a:gd name="connsiteY5068" fmla="*/ 354322 h 1864576"/>
              <a:gd name="connsiteX5069" fmla="*/ 995219 w 1656655"/>
              <a:gd name="connsiteY5069" fmla="*/ 363677 h 1864576"/>
              <a:gd name="connsiteX5070" fmla="*/ 991534 w 1656655"/>
              <a:gd name="connsiteY5070" fmla="*/ 368160 h 1864576"/>
              <a:gd name="connsiteX5071" fmla="*/ 995997 w 1656655"/>
              <a:gd name="connsiteY5071" fmla="*/ 371863 h 1864576"/>
              <a:gd name="connsiteX5072" fmla="*/ 999491 w 1656655"/>
              <a:gd name="connsiteY5072" fmla="*/ 367380 h 1864576"/>
              <a:gd name="connsiteX5073" fmla="*/ 995219 w 1656655"/>
              <a:gd name="connsiteY5073" fmla="*/ 363677 h 1864576"/>
              <a:gd name="connsiteX5074" fmla="*/ 1001624 w 1656655"/>
              <a:gd name="connsiteY5074" fmla="*/ 369914 h 1864576"/>
              <a:gd name="connsiteX5075" fmla="*/ 998130 w 1656655"/>
              <a:gd name="connsiteY5075" fmla="*/ 374396 h 1864576"/>
              <a:gd name="connsiteX5076" fmla="*/ 1002593 w 1656655"/>
              <a:gd name="connsiteY5076" fmla="*/ 377904 h 1864576"/>
              <a:gd name="connsiteX5077" fmla="*/ 1006087 w 1656655"/>
              <a:gd name="connsiteY5077" fmla="*/ 373422 h 1864576"/>
              <a:gd name="connsiteX5078" fmla="*/ 1001624 w 1656655"/>
              <a:gd name="connsiteY5078" fmla="*/ 369914 h 1864576"/>
              <a:gd name="connsiteX5079" fmla="*/ 1002011 w 1656655"/>
              <a:gd name="connsiteY5079" fmla="*/ 374786 h 1864576"/>
              <a:gd name="connsiteX5080" fmla="*/ 1001820 w 1656655"/>
              <a:gd name="connsiteY5080" fmla="*/ 374786 h 1864576"/>
              <a:gd name="connsiteX5081" fmla="*/ 1001238 w 1656655"/>
              <a:gd name="connsiteY5081" fmla="*/ 373812 h 1864576"/>
              <a:gd name="connsiteX5082" fmla="*/ 1002207 w 1656655"/>
              <a:gd name="connsiteY5082" fmla="*/ 372837 h 1864576"/>
              <a:gd name="connsiteX5083" fmla="*/ 1003175 w 1656655"/>
              <a:gd name="connsiteY5083" fmla="*/ 373812 h 1864576"/>
              <a:gd name="connsiteX5084" fmla="*/ 1002011 w 1656655"/>
              <a:gd name="connsiteY5084" fmla="*/ 374786 h 1864576"/>
              <a:gd name="connsiteX5085" fmla="*/ 1035782 w 1656655"/>
              <a:gd name="connsiteY5085" fmla="*/ 362898 h 1864576"/>
              <a:gd name="connsiteX5086" fmla="*/ 1040049 w 1656655"/>
              <a:gd name="connsiteY5086" fmla="*/ 366601 h 1864576"/>
              <a:gd name="connsiteX5087" fmla="*/ 1043738 w 1656655"/>
              <a:gd name="connsiteY5087" fmla="*/ 362313 h 1864576"/>
              <a:gd name="connsiteX5088" fmla="*/ 1039271 w 1656655"/>
              <a:gd name="connsiteY5088" fmla="*/ 358610 h 1864576"/>
              <a:gd name="connsiteX5089" fmla="*/ 1035782 w 1656655"/>
              <a:gd name="connsiteY5089" fmla="*/ 362898 h 1864576"/>
              <a:gd name="connsiteX5090" fmla="*/ 1039080 w 1656655"/>
              <a:gd name="connsiteY5090" fmla="*/ 363287 h 1864576"/>
              <a:gd name="connsiteX5091" fmla="*/ 1038884 w 1656655"/>
              <a:gd name="connsiteY5091" fmla="*/ 363092 h 1864576"/>
              <a:gd name="connsiteX5092" fmla="*/ 1038884 w 1656655"/>
              <a:gd name="connsiteY5092" fmla="*/ 362703 h 1864576"/>
              <a:gd name="connsiteX5093" fmla="*/ 1039853 w 1656655"/>
              <a:gd name="connsiteY5093" fmla="*/ 361728 h 1864576"/>
              <a:gd name="connsiteX5094" fmla="*/ 1040827 w 1656655"/>
              <a:gd name="connsiteY5094" fmla="*/ 362508 h 1864576"/>
              <a:gd name="connsiteX5095" fmla="*/ 1039853 w 1656655"/>
              <a:gd name="connsiteY5095" fmla="*/ 363482 h 1864576"/>
              <a:gd name="connsiteX5096" fmla="*/ 1039080 w 1656655"/>
              <a:gd name="connsiteY5096" fmla="*/ 363287 h 1864576"/>
              <a:gd name="connsiteX5097" fmla="*/ 1041018 w 1656655"/>
              <a:gd name="connsiteY5097" fmla="*/ 372253 h 1864576"/>
              <a:gd name="connsiteX5098" fmla="*/ 1037915 w 1656655"/>
              <a:gd name="connsiteY5098" fmla="*/ 367380 h 1864576"/>
              <a:gd name="connsiteX5099" fmla="*/ 1033256 w 1656655"/>
              <a:gd name="connsiteY5099" fmla="*/ 370498 h 1864576"/>
              <a:gd name="connsiteX5100" fmla="*/ 1036555 w 1656655"/>
              <a:gd name="connsiteY5100" fmla="*/ 375371 h 1864576"/>
              <a:gd name="connsiteX5101" fmla="*/ 1041018 w 1656655"/>
              <a:gd name="connsiteY5101" fmla="*/ 372253 h 1864576"/>
              <a:gd name="connsiteX5102" fmla="*/ 1008612 w 1656655"/>
              <a:gd name="connsiteY5102" fmla="*/ 375761 h 1864576"/>
              <a:gd name="connsiteX5103" fmla="*/ 1005314 w 1656655"/>
              <a:gd name="connsiteY5103" fmla="*/ 380438 h 1864576"/>
              <a:gd name="connsiteX5104" fmla="*/ 1009968 w 1656655"/>
              <a:gd name="connsiteY5104" fmla="*/ 383751 h 1864576"/>
              <a:gd name="connsiteX5105" fmla="*/ 1013266 w 1656655"/>
              <a:gd name="connsiteY5105" fmla="*/ 379074 h 1864576"/>
              <a:gd name="connsiteX5106" fmla="*/ 1008612 w 1656655"/>
              <a:gd name="connsiteY5106" fmla="*/ 375761 h 1864576"/>
              <a:gd name="connsiteX5107" fmla="*/ 1013848 w 1656655"/>
              <a:gd name="connsiteY5107" fmla="*/ 342044 h 1864576"/>
              <a:gd name="connsiteX5108" fmla="*/ 1010550 w 1656655"/>
              <a:gd name="connsiteY5108" fmla="*/ 346526 h 1864576"/>
              <a:gd name="connsiteX5109" fmla="*/ 1015013 w 1656655"/>
              <a:gd name="connsiteY5109" fmla="*/ 349840 h 1864576"/>
              <a:gd name="connsiteX5110" fmla="*/ 1018316 w 1656655"/>
              <a:gd name="connsiteY5110" fmla="*/ 345357 h 1864576"/>
              <a:gd name="connsiteX5111" fmla="*/ 1013848 w 1656655"/>
              <a:gd name="connsiteY5111" fmla="*/ 342044 h 1864576"/>
              <a:gd name="connsiteX5112" fmla="*/ 1014431 w 1656655"/>
              <a:gd name="connsiteY5112" fmla="*/ 345162 h 1864576"/>
              <a:gd name="connsiteX5113" fmla="*/ 1015209 w 1656655"/>
              <a:gd name="connsiteY5113" fmla="*/ 345942 h 1864576"/>
              <a:gd name="connsiteX5114" fmla="*/ 1014431 w 1656655"/>
              <a:gd name="connsiteY5114" fmla="*/ 346721 h 1864576"/>
              <a:gd name="connsiteX5115" fmla="*/ 1013658 w 1656655"/>
              <a:gd name="connsiteY5115" fmla="*/ 345942 h 1864576"/>
              <a:gd name="connsiteX5116" fmla="*/ 1014431 w 1656655"/>
              <a:gd name="connsiteY5116" fmla="*/ 345162 h 1864576"/>
              <a:gd name="connsiteX5117" fmla="*/ 1016760 w 1656655"/>
              <a:gd name="connsiteY5117" fmla="*/ 353543 h 1864576"/>
              <a:gd name="connsiteX5118" fmla="*/ 1017152 w 1656655"/>
              <a:gd name="connsiteY5118" fmla="*/ 353932 h 1864576"/>
              <a:gd name="connsiteX5119" fmla="*/ 1016760 w 1656655"/>
              <a:gd name="connsiteY5119" fmla="*/ 354322 h 1864576"/>
              <a:gd name="connsiteX5120" fmla="*/ 1016374 w 1656655"/>
              <a:gd name="connsiteY5120" fmla="*/ 353932 h 1864576"/>
              <a:gd name="connsiteX5121" fmla="*/ 1016760 w 1656655"/>
              <a:gd name="connsiteY5121" fmla="*/ 353543 h 1864576"/>
              <a:gd name="connsiteX5122" fmla="*/ 1037137 w 1656655"/>
              <a:gd name="connsiteY5122" fmla="*/ 370498 h 1864576"/>
              <a:gd name="connsiteX5123" fmla="*/ 1038111 w 1656655"/>
              <a:gd name="connsiteY5123" fmla="*/ 371473 h 1864576"/>
              <a:gd name="connsiteX5124" fmla="*/ 1037137 w 1656655"/>
              <a:gd name="connsiteY5124" fmla="*/ 372447 h 1864576"/>
              <a:gd name="connsiteX5125" fmla="*/ 1036168 w 1656655"/>
              <a:gd name="connsiteY5125" fmla="*/ 371473 h 1864576"/>
              <a:gd name="connsiteX5126" fmla="*/ 1037137 w 1656655"/>
              <a:gd name="connsiteY5126" fmla="*/ 370498 h 1864576"/>
              <a:gd name="connsiteX5127" fmla="*/ 1041991 w 1656655"/>
              <a:gd name="connsiteY5127" fmla="*/ 352763 h 1864576"/>
              <a:gd name="connsiteX5128" fmla="*/ 1042960 w 1656655"/>
              <a:gd name="connsiteY5128" fmla="*/ 353737 h 1864576"/>
              <a:gd name="connsiteX5129" fmla="*/ 1041991 w 1656655"/>
              <a:gd name="connsiteY5129" fmla="*/ 354712 h 1864576"/>
              <a:gd name="connsiteX5130" fmla="*/ 1041018 w 1656655"/>
              <a:gd name="connsiteY5130" fmla="*/ 353737 h 1864576"/>
              <a:gd name="connsiteX5131" fmla="*/ 1041991 w 1656655"/>
              <a:gd name="connsiteY5131" fmla="*/ 352763 h 1864576"/>
              <a:gd name="connsiteX5132" fmla="*/ 1043543 w 1656655"/>
              <a:gd name="connsiteY5132" fmla="*/ 343798 h 1864576"/>
              <a:gd name="connsiteX5133" fmla="*/ 1044512 w 1656655"/>
              <a:gd name="connsiteY5133" fmla="*/ 344772 h 1864576"/>
              <a:gd name="connsiteX5134" fmla="*/ 1043543 w 1656655"/>
              <a:gd name="connsiteY5134" fmla="*/ 345747 h 1864576"/>
              <a:gd name="connsiteX5135" fmla="*/ 1042574 w 1656655"/>
              <a:gd name="connsiteY5135" fmla="*/ 344772 h 1864576"/>
              <a:gd name="connsiteX5136" fmla="*/ 1043543 w 1656655"/>
              <a:gd name="connsiteY5136" fmla="*/ 343798 h 1864576"/>
              <a:gd name="connsiteX5137" fmla="*/ 1044898 w 1656655"/>
              <a:gd name="connsiteY5137" fmla="*/ 325478 h 1864576"/>
              <a:gd name="connsiteX5138" fmla="*/ 1045872 w 1656655"/>
              <a:gd name="connsiteY5138" fmla="*/ 326452 h 1864576"/>
              <a:gd name="connsiteX5139" fmla="*/ 1044898 w 1656655"/>
              <a:gd name="connsiteY5139" fmla="*/ 327426 h 1864576"/>
              <a:gd name="connsiteX5140" fmla="*/ 1043929 w 1656655"/>
              <a:gd name="connsiteY5140" fmla="*/ 326452 h 1864576"/>
              <a:gd name="connsiteX5141" fmla="*/ 1044898 w 1656655"/>
              <a:gd name="connsiteY5141" fmla="*/ 325478 h 1864576"/>
              <a:gd name="connsiteX5142" fmla="*/ 973290 w 1656655"/>
              <a:gd name="connsiteY5142" fmla="*/ 337756 h 1864576"/>
              <a:gd name="connsiteX5143" fmla="*/ 974264 w 1656655"/>
              <a:gd name="connsiteY5143" fmla="*/ 338730 h 1864576"/>
              <a:gd name="connsiteX5144" fmla="*/ 973290 w 1656655"/>
              <a:gd name="connsiteY5144" fmla="*/ 339705 h 1864576"/>
              <a:gd name="connsiteX5145" fmla="*/ 972322 w 1656655"/>
              <a:gd name="connsiteY5145" fmla="*/ 338730 h 1864576"/>
              <a:gd name="connsiteX5146" fmla="*/ 973290 w 1656655"/>
              <a:gd name="connsiteY5146" fmla="*/ 337756 h 1864576"/>
              <a:gd name="connsiteX5147" fmla="*/ 983577 w 1656655"/>
              <a:gd name="connsiteY5147" fmla="*/ 352763 h 1864576"/>
              <a:gd name="connsiteX5148" fmla="*/ 984546 w 1656655"/>
              <a:gd name="connsiteY5148" fmla="*/ 353737 h 1864576"/>
              <a:gd name="connsiteX5149" fmla="*/ 983577 w 1656655"/>
              <a:gd name="connsiteY5149" fmla="*/ 354712 h 1864576"/>
              <a:gd name="connsiteX5150" fmla="*/ 982608 w 1656655"/>
              <a:gd name="connsiteY5150" fmla="*/ 353737 h 1864576"/>
              <a:gd name="connsiteX5151" fmla="*/ 983577 w 1656655"/>
              <a:gd name="connsiteY5151" fmla="*/ 352763 h 1864576"/>
              <a:gd name="connsiteX5152" fmla="*/ 989400 w 1656655"/>
              <a:gd name="connsiteY5152" fmla="*/ 359974 h 1864576"/>
              <a:gd name="connsiteX5153" fmla="*/ 990369 w 1656655"/>
              <a:gd name="connsiteY5153" fmla="*/ 360949 h 1864576"/>
              <a:gd name="connsiteX5154" fmla="*/ 989400 w 1656655"/>
              <a:gd name="connsiteY5154" fmla="*/ 361923 h 1864576"/>
              <a:gd name="connsiteX5155" fmla="*/ 988431 w 1656655"/>
              <a:gd name="connsiteY5155" fmla="*/ 360949 h 1864576"/>
              <a:gd name="connsiteX5156" fmla="*/ 989400 w 1656655"/>
              <a:gd name="connsiteY5156" fmla="*/ 359974 h 1864576"/>
              <a:gd name="connsiteX5157" fmla="*/ 995610 w 1656655"/>
              <a:gd name="connsiteY5157" fmla="*/ 366601 h 1864576"/>
              <a:gd name="connsiteX5158" fmla="*/ 996579 w 1656655"/>
              <a:gd name="connsiteY5158" fmla="*/ 367575 h 1864576"/>
              <a:gd name="connsiteX5159" fmla="*/ 995610 w 1656655"/>
              <a:gd name="connsiteY5159" fmla="*/ 368549 h 1864576"/>
              <a:gd name="connsiteX5160" fmla="*/ 994636 w 1656655"/>
              <a:gd name="connsiteY5160" fmla="*/ 367575 h 1864576"/>
              <a:gd name="connsiteX5161" fmla="*/ 995610 w 1656655"/>
              <a:gd name="connsiteY5161" fmla="*/ 366601 h 1864576"/>
              <a:gd name="connsiteX5162" fmla="*/ 1009195 w 1656655"/>
              <a:gd name="connsiteY5162" fmla="*/ 378684 h 1864576"/>
              <a:gd name="connsiteX5163" fmla="*/ 1010164 w 1656655"/>
              <a:gd name="connsiteY5163" fmla="*/ 379659 h 1864576"/>
              <a:gd name="connsiteX5164" fmla="*/ 1009195 w 1656655"/>
              <a:gd name="connsiteY5164" fmla="*/ 380633 h 1864576"/>
              <a:gd name="connsiteX5165" fmla="*/ 1008221 w 1656655"/>
              <a:gd name="connsiteY5165" fmla="*/ 379659 h 1864576"/>
              <a:gd name="connsiteX5166" fmla="*/ 1009195 w 1656655"/>
              <a:gd name="connsiteY5166" fmla="*/ 378684 h 1864576"/>
              <a:gd name="connsiteX5167" fmla="*/ 1045094 w 1656655"/>
              <a:gd name="connsiteY5167" fmla="*/ 316512 h 1864576"/>
              <a:gd name="connsiteX5168" fmla="*/ 1046063 w 1656655"/>
              <a:gd name="connsiteY5168" fmla="*/ 317487 h 1864576"/>
              <a:gd name="connsiteX5169" fmla="*/ 1045094 w 1656655"/>
              <a:gd name="connsiteY5169" fmla="*/ 318461 h 1864576"/>
              <a:gd name="connsiteX5170" fmla="*/ 1044125 w 1656655"/>
              <a:gd name="connsiteY5170" fmla="*/ 317487 h 1864576"/>
              <a:gd name="connsiteX5171" fmla="*/ 1045094 w 1656655"/>
              <a:gd name="connsiteY5171" fmla="*/ 316512 h 1864576"/>
              <a:gd name="connsiteX5172" fmla="*/ 992698 w 1656655"/>
              <a:gd name="connsiteY5172" fmla="*/ 425265 h 1864576"/>
              <a:gd name="connsiteX5173" fmla="*/ 998522 w 1656655"/>
              <a:gd name="connsiteY5173" fmla="*/ 424290 h 1864576"/>
              <a:gd name="connsiteX5174" fmla="*/ 995997 w 1656655"/>
              <a:gd name="connsiteY5174" fmla="*/ 427603 h 1864576"/>
              <a:gd name="connsiteX5175" fmla="*/ 992698 w 1656655"/>
              <a:gd name="connsiteY5175" fmla="*/ 425265 h 1864576"/>
              <a:gd name="connsiteX5176" fmla="*/ 827941 w 1656655"/>
              <a:gd name="connsiteY5176" fmla="*/ 839421 h 1864576"/>
              <a:gd name="connsiteX5177" fmla="*/ 812414 w 1656655"/>
              <a:gd name="connsiteY5177" fmla="*/ 827726 h 1864576"/>
              <a:gd name="connsiteX5178" fmla="*/ 750315 w 1656655"/>
              <a:gd name="connsiteY5178" fmla="*/ 818760 h 1864576"/>
              <a:gd name="connsiteX5179" fmla="*/ 761570 w 1656655"/>
              <a:gd name="connsiteY5179" fmla="*/ 868847 h 1864576"/>
              <a:gd name="connsiteX5180" fmla="*/ 813579 w 1656655"/>
              <a:gd name="connsiteY5180" fmla="*/ 851111 h 1864576"/>
              <a:gd name="connsiteX5181" fmla="*/ 815130 w 1656655"/>
              <a:gd name="connsiteY5181" fmla="*/ 848774 h 1864576"/>
              <a:gd name="connsiteX5182" fmla="*/ 827941 w 1656655"/>
              <a:gd name="connsiteY5182" fmla="*/ 842341 h 1864576"/>
              <a:gd name="connsiteX5183" fmla="*/ 840748 w 1656655"/>
              <a:gd name="connsiteY5183" fmla="*/ 848774 h 1864576"/>
              <a:gd name="connsiteX5184" fmla="*/ 842299 w 1656655"/>
              <a:gd name="connsiteY5184" fmla="*/ 851111 h 1864576"/>
              <a:gd name="connsiteX5185" fmla="*/ 894308 w 1656655"/>
              <a:gd name="connsiteY5185" fmla="*/ 868847 h 1864576"/>
              <a:gd name="connsiteX5186" fmla="*/ 905563 w 1656655"/>
              <a:gd name="connsiteY5186" fmla="*/ 818760 h 1864576"/>
              <a:gd name="connsiteX5187" fmla="*/ 843464 w 1656655"/>
              <a:gd name="connsiteY5187" fmla="*/ 827726 h 1864576"/>
              <a:gd name="connsiteX5188" fmla="*/ 827941 w 1656655"/>
              <a:gd name="connsiteY5188" fmla="*/ 839421 h 1864576"/>
              <a:gd name="connsiteX5189" fmla="*/ 694621 w 1656655"/>
              <a:gd name="connsiteY5189" fmla="*/ 1166652 h 1864576"/>
              <a:gd name="connsiteX5190" fmla="*/ 667647 w 1656655"/>
              <a:gd name="connsiteY5190" fmla="*/ 1031784 h 1864576"/>
              <a:gd name="connsiteX5191" fmla="*/ 670554 w 1656655"/>
              <a:gd name="connsiteY5191" fmla="*/ 1165481 h 1864576"/>
              <a:gd name="connsiteX5192" fmla="*/ 694621 w 1656655"/>
              <a:gd name="connsiteY5192" fmla="*/ 1166652 h 1864576"/>
              <a:gd name="connsiteX5193" fmla="*/ 650373 w 1656655"/>
              <a:gd name="connsiteY5193" fmla="*/ 1027688 h 1864576"/>
              <a:gd name="connsiteX5194" fmla="*/ 624951 w 1656655"/>
              <a:gd name="connsiteY5194" fmla="*/ 1166652 h 1864576"/>
              <a:gd name="connsiteX5195" fmla="*/ 648044 w 1656655"/>
              <a:gd name="connsiteY5195" fmla="*/ 1165677 h 1864576"/>
              <a:gd name="connsiteX5196" fmla="*/ 650373 w 1656655"/>
              <a:gd name="connsiteY5196" fmla="*/ 1027688 h 1864576"/>
              <a:gd name="connsiteX5197" fmla="*/ 961453 w 1656655"/>
              <a:gd name="connsiteY5197" fmla="*/ 1166652 h 1864576"/>
              <a:gd name="connsiteX5198" fmla="*/ 988431 w 1656655"/>
              <a:gd name="connsiteY5198" fmla="*/ 1031784 h 1864576"/>
              <a:gd name="connsiteX5199" fmla="*/ 985520 w 1656655"/>
              <a:gd name="connsiteY5199" fmla="*/ 1165481 h 1864576"/>
              <a:gd name="connsiteX5200" fmla="*/ 961453 w 1656655"/>
              <a:gd name="connsiteY5200" fmla="*/ 1166652 h 1864576"/>
              <a:gd name="connsiteX5201" fmla="*/ 1005505 w 1656655"/>
              <a:gd name="connsiteY5201" fmla="*/ 1027688 h 1864576"/>
              <a:gd name="connsiteX5202" fmla="*/ 1030927 w 1656655"/>
              <a:gd name="connsiteY5202" fmla="*/ 1166652 h 1864576"/>
              <a:gd name="connsiteX5203" fmla="*/ 1007834 w 1656655"/>
              <a:gd name="connsiteY5203" fmla="*/ 1165677 h 1864576"/>
              <a:gd name="connsiteX5204" fmla="*/ 1005505 w 1656655"/>
              <a:gd name="connsiteY5204" fmla="*/ 1027688 h 1864576"/>
              <a:gd name="connsiteX5205" fmla="*/ 804457 w 1656655"/>
              <a:gd name="connsiteY5205" fmla="*/ 1272676 h 1864576"/>
              <a:gd name="connsiteX5206" fmla="*/ 803684 w 1656655"/>
              <a:gd name="connsiteY5206" fmla="*/ 1272676 h 1864576"/>
              <a:gd name="connsiteX5207" fmla="*/ 803684 w 1656655"/>
              <a:gd name="connsiteY5207" fmla="*/ 1305027 h 1864576"/>
              <a:gd name="connsiteX5208" fmla="*/ 804457 w 1656655"/>
              <a:gd name="connsiteY5208" fmla="*/ 1305027 h 1864576"/>
              <a:gd name="connsiteX5209" fmla="*/ 804457 w 1656655"/>
              <a:gd name="connsiteY5209" fmla="*/ 1272676 h 1864576"/>
              <a:gd name="connsiteX5210" fmla="*/ 851617 w 1656655"/>
              <a:gd name="connsiteY5210" fmla="*/ 1272676 h 1864576"/>
              <a:gd name="connsiteX5211" fmla="*/ 852390 w 1656655"/>
              <a:gd name="connsiteY5211" fmla="*/ 1272676 h 1864576"/>
              <a:gd name="connsiteX5212" fmla="*/ 852390 w 1656655"/>
              <a:gd name="connsiteY5212" fmla="*/ 1305027 h 1864576"/>
              <a:gd name="connsiteX5213" fmla="*/ 851617 w 1656655"/>
              <a:gd name="connsiteY5213" fmla="*/ 1305027 h 1864576"/>
              <a:gd name="connsiteX5214" fmla="*/ 851617 w 1656655"/>
              <a:gd name="connsiteY5214" fmla="*/ 1272676 h 1864576"/>
              <a:gd name="connsiteX5215" fmla="*/ 907310 w 1656655"/>
              <a:gd name="connsiteY5215" fmla="*/ 1289824 h 1864576"/>
              <a:gd name="connsiteX5216" fmla="*/ 898189 w 1656655"/>
              <a:gd name="connsiteY5216" fmla="*/ 1302102 h 1864576"/>
              <a:gd name="connsiteX5217" fmla="*/ 908088 w 1656655"/>
              <a:gd name="connsiteY5217" fmla="*/ 1316722 h 1864576"/>
              <a:gd name="connsiteX5218" fmla="*/ 860156 w 1656655"/>
              <a:gd name="connsiteY5218" fmla="*/ 1316722 h 1864576"/>
              <a:gd name="connsiteX5219" fmla="*/ 860156 w 1656655"/>
              <a:gd name="connsiteY5219" fmla="*/ 1256890 h 1864576"/>
              <a:gd name="connsiteX5220" fmla="*/ 908088 w 1656655"/>
              <a:gd name="connsiteY5220" fmla="*/ 1256890 h 1864576"/>
              <a:gd name="connsiteX5221" fmla="*/ 904981 w 1656655"/>
              <a:gd name="connsiteY5221" fmla="*/ 1262539 h 1864576"/>
              <a:gd name="connsiteX5222" fmla="*/ 897998 w 1656655"/>
              <a:gd name="connsiteY5222" fmla="*/ 1274038 h 1864576"/>
              <a:gd name="connsiteX5223" fmla="*/ 902461 w 1656655"/>
              <a:gd name="connsiteY5223" fmla="*/ 1283587 h 1864576"/>
              <a:gd name="connsiteX5224" fmla="*/ 907115 w 1656655"/>
              <a:gd name="connsiteY5224" fmla="*/ 1286316 h 1864576"/>
              <a:gd name="connsiteX5225" fmla="*/ 907893 w 1656655"/>
              <a:gd name="connsiteY5225" fmla="*/ 1286708 h 1864576"/>
              <a:gd name="connsiteX5226" fmla="*/ 908088 w 1656655"/>
              <a:gd name="connsiteY5226" fmla="*/ 1287487 h 1864576"/>
              <a:gd name="connsiteX5227" fmla="*/ 907310 w 1656655"/>
              <a:gd name="connsiteY5227" fmla="*/ 1289824 h 1864576"/>
              <a:gd name="connsiteX5228" fmla="*/ 748568 w 1656655"/>
              <a:gd name="connsiteY5228" fmla="*/ 1289824 h 1864576"/>
              <a:gd name="connsiteX5229" fmla="*/ 757689 w 1656655"/>
              <a:gd name="connsiteY5229" fmla="*/ 1302102 h 1864576"/>
              <a:gd name="connsiteX5230" fmla="*/ 747794 w 1656655"/>
              <a:gd name="connsiteY5230" fmla="*/ 1316722 h 1864576"/>
              <a:gd name="connsiteX5231" fmla="*/ 795727 w 1656655"/>
              <a:gd name="connsiteY5231" fmla="*/ 1316722 h 1864576"/>
              <a:gd name="connsiteX5232" fmla="*/ 795727 w 1656655"/>
              <a:gd name="connsiteY5232" fmla="*/ 1256890 h 1864576"/>
              <a:gd name="connsiteX5233" fmla="*/ 747794 w 1656655"/>
              <a:gd name="connsiteY5233" fmla="*/ 1256890 h 1864576"/>
              <a:gd name="connsiteX5234" fmla="*/ 750897 w 1656655"/>
              <a:gd name="connsiteY5234" fmla="*/ 1262539 h 1864576"/>
              <a:gd name="connsiteX5235" fmla="*/ 757885 w 1656655"/>
              <a:gd name="connsiteY5235" fmla="*/ 1274038 h 1864576"/>
              <a:gd name="connsiteX5236" fmla="*/ 753422 w 1656655"/>
              <a:gd name="connsiteY5236" fmla="*/ 1283587 h 1864576"/>
              <a:gd name="connsiteX5237" fmla="*/ 748763 w 1656655"/>
              <a:gd name="connsiteY5237" fmla="*/ 1286316 h 1864576"/>
              <a:gd name="connsiteX5238" fmla="*/ 747985 w 1656655"/>
              <a:gd name="connsiteY5238" fmla="*/ 1286708 h 1864576"/>
              <a:gd name="connsiteX5239" fmla="*/ 747794 w 1656655"/>
              <a:gd name="connsiteY5239" fmla="*/ 1287487 h 1864576"/>
              <a:gd name="connsiteX5240" fmla="*/ 748568 w 1656655"/>
              <a:gd name="connsiteY5240" fmla="*/ 1289824 h 1864576"/>
              <a:gd name="connsiteX5241" fmla="*/ 827163 w 1656655"/>
              <a:gd name="connsiteY5241" fmla="*/ 1180101 h 1864576"/>
              <a:gd name="connsiteX5242" fmla="*/ 811445 w 1656655"/>
              <a:gd name="connsiteY5242" fmla="*/ 1178930 h 1864576"/>
              <a:gd name="connsiteX5243" fmla="*/ 811445 w 1656655"/>
              <a:gd name="connsiteY5243" fmla="*/ 1332508 h 1864576"/>
              <a:gd name="connsiteX5244" fmla="*/ 817269 w 1656655"/>
              <a:gd name="connsiteY5244" fmla="*/ 1336991 h 1864576"/>
              <a:gd name="connsiteX5245" fmla="*/ 827941 w 1656655"/>
              <a:gd name="connsiteY5245" fmla="*/ 1338745 h 1864576"/>
              <a:gd name="connsiteX5246" fmla="*/ 838614 w 1656655"/>
              <a:gd name="connsiteY5246" fmla="*/ 1336991 h 1864576"/>
              <a:gd name="connsiteX5247" fmla="*/ 844433 w 1656655"/>
              <a:gd name="connsiteY5247" fmla="*/ 1332508 h 1864576"/>
              <a:gd name="connsiteX5248" fmla="*/ 844433 w 1656655"/>
              <a:gd name="connsiteY5248" fmla="*/ 1179126 h 1864576"/>
              <a:gd name="connsiteX5249" fmla="*/ 828715 w 1656655"/>
              <a:gd name="connsiteY5249" fmla="*/ 1180292 h 1864576"/>
              <a:gd name="connsiteX5250" fmla="*/ 827163 w 1656655"/>
              <a:gd name="connsiteY5250" fmla="*/ 1180292 h 1864576"/>
              <a:gd name="connsiteX5251" fmla="*/ 827163 w 1656655"/>
              <a:gd name="connsiteY5251" fmla="*/ 1180101 h 1864576"/>
              <a:gd name="connsiteX5252" fmla="*/ 827941 w 1656655"/>
              <a:gd name="connsiteY5252" fmla="*/ 949537 h 1864576"/>
              <a:gd name="connsiteX5253" fmla="*/ 813775 w 1656655"/>
              <a:gd name="connsiteY5253" fmla="*/ 949537 h 1864576"/>
              <a:gd name="connsiteX5254" fmla="*/ 811445 w 1656655"/>
              <a:gd name="connsiteY5254" fmla="*/ 954603 h 1864576"/>
              <a:gd name="connsiteX5255" fmla="*/ 827163 w 1656655"/>
              <a:gd name="connsiteY5255" fmla="*/ 953437 h 1864576"/>
              <a:gd name="connsiteX5256" fmla="*/ 827941 w 1656655"/>
              <a:gd name="connsiteY5256" fmla="*/ 953437 h 1864576"/>
              <a:gd name="connsiteX5257" fmla="*/ 828715 w 1656655"/>
              <a:gd name="connsiteY5257" fmla="*/ 953437 h 1864576"/>
              <a:gd name="connsiteX5258" fmla="*/ 844433 w 1656655"/>
              <a:gd name="connsiteY5258" fmla="*/ 954603 h 1864576"/>
              <a:gd name="connsiteX5259" fmla="*/ 842108 w 1656655"/>
              <a:gd name="connsiteY5259" fmla="*/ 949537 h 1864576"/>
              <a:gd name="connsiteX5260" fmla="*/ 827941 w 1656655"/>
              <a:gd name="connsiteY5260" fmla="*/ 949537 h 1864576"/>
              <a:gd name="connsiteX5261" fmla="*/ 733432 w 1656655"/>
              <a:gd name="connsiteY5261" fmla="*/ 1188871 h 1864576"/>
              <a:gd name="connsiteX5262" fmla="*/ 585944 w 1656655"/>
              <a:gd name="connsiteY5262" fmla="*/ 1188871 h 1864576"/>
              <a:gd name="connsiteX5263" fmla="*/ 658330 w 1656655"/>
              <a:gd name="connsiteY5263" fmla="*/ 1224534 h 1864576"/>
              <a:gd name="connsiteX5264" fmla="*/ 733432 w 1656655"/>
              <a:gd name="connsiteY5264" fmla="*/ 1188871 h 1864576"/>
              <a:gd name="connsiteX5265" fmla="*/ 647657 w 1656655"/>
              <a:gd name="connsiteY5265" fmla="*/ 1188675 h 1864576"/>
              <a:gd name="connsiteX5266" fmla="*/ 584393 w 1656655"/>
              <a:gd name="connsiteY5266" fmla="*/ 1181267 h 1864576"/>
              <a:gd name="connsiteX5267" fmla="*/ 648044 w 1656655"/>
              <a:gd name="connsiteY5267" fmla="*/ 1173864 h 1864576"/>
              <a:gd name="connsiteX5268" fmla="*/ 647657 w 1656655"/>
              <a:gd name="connsiteY5268" fmla="*/ 1188675 h 1864576"/>
              <a:gd name="connsiteX5269" fmla="*/ 671528 w 1656655"/>
              <a:gd name="connsiteY5269" fmla="*/ 1188675 h 1864576"/>
              <a:gd name="connsiteX5270" fmla="*/ 736730 w 1656655"/>
              <a:gd name="connsiteY5270" fmla="*/ 1181267 h 1864576"/>
              <a:gd name="connsiteX5271" fmla="*/ 671136 w 1656655"/>
              <a:gd name="connsiteY5271" fmla="*/ 1173864 h 1864576"/>
              <a:gd name="connsiteX5272" fmla="*/ 671528 w 1656655"/>
              <a:gd name="connsiteY5272" fmla="*/ 1188675 h 1864576"/>
              <a:gd name="connsiteX5273" fmla="*/ 664540 w 1656655"/>
              <a:gd name="connsiteY5273" fmla="*/ 950316 h 1864576"/>
              <a:gd name="connsiteX5274" fmla="*/ 703742 w 1656655"/>
              <a:gd name="connsiteY5274" fmla="*/ 1167627 h 1864576"/>
              <a:gd name="connsiteX5275" fmla="*/ 701413 w 1656655"/>
              <a:gd name="connsiteY5275" fmla="*/ 1167431 h 1864576"/>
              <a:gd name="connsiteX5276" fmla="*/ 667647 w 1656655"/>
              <a:gd name="connsiteY5276" fmla="*/ 999041 h 1864576"/>
              <a:gd name="connsiteX5277" fmla="*/ 664540 w 1656655"/>
              <a:gd name="connsiteY5277" fmla="*/ 950316 h 1864576"/>
              <a:gd name="connsiteX5278" fmla="*/ 653867 w 1656655"/>
              <a:gd name="connsiteY5278" fmla="*/ 950316 h 1864576"/>
              <a:gd name="connsiteX5279" fmla="*/ 614665 w 1656655"/>
              <a:gd name="connsiteY5279" fmla="*/ 1167823 h 1864576"/>
              <a:gd name="connsiteX5280" fmla="*/ 616994 w 1656655"/>
              <a:gd name="connsiteY5280" fmla="*/ 1167431 h 1864576"/>
              <a:gd name="connsiteX5281" fmla="*/ 650955 w 1656655"/>
              <a:gd name="connsiteY5281" fmla="*/ 997674 h 1864576"/>
              <a:gd name="connsiteX5282" fmla="*/ 653867 w 1656655"/>
              <a:gd name="connsiteY5282" fmla="*/ 950316 h 1864576"/>
              <a:gd name="connsiteX5283" fmla="*/ 654645 w 1656655"/>
              <a:gd name="connsiteY5283" fmla="*/ 1188675 h 1864576"/>
              <a:gd name="connsiteX5284" fmla="*/ 664927 w 1656655"/>
              <a:gd name="connsiteY5284" fmla="*/ 1188675 h 1864576"/>
              <a:gd name="connsiteX5285" fmla="*/ 659495 w 1656655"/>
              <a:gd name="connsiteY5285" fmla="*/ 930243 h 1864576"/>
              <a:gd name="connsiteX5286" fmla="*/ 654645 w 1656655"/>
              <a:gd name="connsiteY5286" fmla="*/ 1188675 h 1864576"/>
              <a:gd name="connsiteX5287" fmla="*/ 991534 w 1656655"/>
              <a:gd name="connsiteY5287" fmla="*/ 950316 h 1864576"/>
              <a:gd name="connsiteX5288" fmla="*/ 952331 w 1656655"/>
              <a:gd name="connsiteY5288" fmla="*/ 1167627 h 1864576"/>
              <a:gd name="connsiteX5289" fmla="*/ 954661 w 1656655"/>
              <a:gd name="connsiteY5289" fmla="*/ 1167431 h 1864576"/>
              <a:gd name="connsiteX5290" fmla="*/ 988431 w 1656655"/>
              <a:gd name="connsiteY5290" fmla="*/ 999041 h 1864576"/>
              <a:gd name="connsiteX5291" fmla="*/ 991534 w 1656655"/>
              <a:gd name="connsiteY5291" fmla="*/ 950316 h 1864576"/>
              <a:gd name="connsiteX5292" fmla="*/ 984546 w 1656655"/>
              <a:gd name="connsiteY5292" fmla="*/ 1188675 h 1864576"/>
              <a:gd name="connsiteX5293" fmla="*/ 919344 w 1656655"/>
              <a:gd name="connsiteY5293" fmla="*/ 1181267 h 1864576"/>
              <a:gd name="connsiteX5294" fmla="*/ 984937 w 1656655"/>
              <a:gd name="connsiteY5294" fmla="*/ 1173864 h 1864576"/>
              <a:gd name="connsiteX5295" fmla="*/ 984546 w 1656655"/>
              <a:gd name="connsiteY5295" fmla="*/ 1188675 h 1864576"/>
              <a:gd name="connsiteX5296" fmla="*/ 1008417 w 1656655"/>
              <a:gd name="connsiteY5296" fmla="*/ 1188675 h 1864576"/>
              <a:gd name="connsiteX5297" fmla="*/ 1071681 w 1656655"/>
              <a:gd name="connsiteY5297" fmla="*/ 1181267 h 1864576"/>
              <a:gd name="connsiteX5298" fmla="*/ 1008030 w 1656655"/>
              <a:gd name="connsiteY5298" fmla="*/ 1173864 h 1864576"/>
              <a:gd name="connsiteX5299" fmla="*/ 1008417 w 1656655"/>
              <a:gd name="connsiteY5299" fmla="*/ 1188675 h 1864576"/>
              <a:gd name="connsiteX5300" fmla="*/ 1002207 w 1656655"/>
              <a:gd name="connsiteY5300" fmla="*/ 950316 h 1864576"/>
              <a:gd name="connsiteX5301" fmla="*/ 1041409 w 1656655"/>
              <a:gd name="connsiteY5301" fmla="*/ 1167823 h 1864576"/>
              <a:gd name="connsiteX5302" fmla="*/ 1039080 w 1656655"/>
              <a:gd name="connsiteY5302" fmla="*/ 1167431 h 1864576"/>
              <a:gd name="connsiteX5303" fmla="*/ 1005118 w 1656655"/>
              <a:gd name="connsiteY5303" fmla="*/ 997674 h 1864576"/>
              <a:gd name="connsiteX5304" fmla="*/ 1002207 w 1656655"/>
              <a:gd name="connsiteY5304" fmla="*/ 950316 h 1864576"/>
              <a:gd name="connsiteX5305" fmla="*/ 1001429 w 1656655"/>
              <a:gd name="connsiteY5305" fmla="*/ 1188675 h 1864576"/>
              <a:gd name="connsiteX5306" fmla="*/ 991147 w 1656655"/>
              <a:gd name="connsiteY5306" fmla="*/ 1188675 h 1864576"/>
              <a:gd name="connsiteX5307" fmla="*/ 996579 w 1656655"/>
              <a:gd name="connsiteY5307" fmla="*/ 930243 h 1864576"/>
              <a:gd name="connsiteX5308" fmla="*/ 1001429 w 1656655"/>
              <a:gd name="connsiteY5308" fmla="*/ 1188675 h 1864576"/>
              <a:gd name="connsiteX5309" fmla="*/ 922642 w 1656655"/>
              <a:gd name="connsiteY5309" fmla="*/ 1188871 h 1864576"/>
              <a:gd name="connsiteX5310" fmla="*/ 1070130 w 1656655"/>
              <a:gd name="connsiteY5310" fmla="*/ 1188871 h 1864576"/>
              <a:gd name="connsiteX5311" fmla="*/ 997744 w 1656655"/>
              <a:gd name="connsiteY5311" fmla="*/ 1224534 h 1864576"/>
              <a:gd name="connsiteX5312" fmla="*/ 922642 w 1656655"/>
              <a:gd name="connsiteY5312" fmla="*/ 1188871 h 1864576"/>
              <a:gd name="connsiteX5313" fmla="*/ 827941 w 1656655"/>
              <a:gd name="connsiteY5313" fmla="*/ 849357 h 1864576"/>
              <a:gd name="connsiteX5314" fmla="*/ 818820 w 1656655"/>
              <a:gd name="connsiteY5314" fmla="*/ 858519 h 1864576"/>
              <a:gd name="connsiteX5315" fmla="*/ 827941 w 1656655"/>
              <a:gd name="connsiteY5315" fmla="*/ 867681 h 1864576"/>
              <a:gd name="connsiteX5316" fmla="*/ 837063 w 1656655"/>
              <a:gd name="connsiteY5316" fmla="*/ 858519 h 1864576"/>
              <a:gd name="connsiteX5317" fmla="*/ 827941 w 1656655"/>
              <a:gd name="connsiteY5317" fmla="*/ 849357 h 1864576"/>
              <a:gd name="connsiteX5318" fmla="*/ 827941 w 1656655"/>
              <a:gd name="connsiteY5318" fmla="*/ 813890 h 1864576"/>
              <a:gd name="connsiteX5319" fmla="*/ 818820 w 1656655"/>
              <a:gd name="connsiteY5319" fmla="*/ 823047 h 1864576"/>
              <a:gd name="connsiteX5320" fmla="*/ 827941 w 1656655"/>
              <a:gd name="connsiteY5320" fmla="*/ 832209 h 1864576"/>
              <a:gd name="connsiteX5321" fmla="*/ 837063 w 1656655"/>
              <a:gd name="connsiteY5321" fmla="*/ 823047 h 1864576"/>
              <a:gd name="connsiteX5322" fmla="*/ 827941 w 1656655"/>
              <a:gd name="connsiteY5322" fmla="*/ 813890 h 1864576"/>
              <a:gd name="connsiteX5323" fmla="*/ 817459 w 1656655"/>
              <a:gd name="connsiteY5323" fmla="*/ 796933 h 1864576"/>
              <a:gd name="connsiteX5324" fmla="*/ 814357 w 1656655"/>
              <a:gd name="connsiteY5324" fmla="*/ 797908 h 1864576"/>
              <a:gd name="connsiteX5325" fmla="*/ 810863 w 1656655"/>
              <a:gd name="connsiteY5325" fmla="*/ 799074 h 1864576"/>
              <a:gd name="connsiteX5326" fmla="*/ 816295 w 1656655"/>
              <a:gd name="connsiteY5326" fmla="*/ 801999 h 1864576"/>
              <a:gd name="connsiteX5327" fmla="*/ 817459 w 1656655"/>
              <a:gd name="connsiteY5327" fmla="*/ 796933 h 1864576"/>
              <a:gd name="connsiteX5328" fmla="*/ 838614 w 1656655"/>
              <a:gd name="connsiteY5328" fmla="*/ 796933 h 1864576"/>
              <a:gd name="connsiteX5329" fmla="*/ 841717 w 1656655"/>
              <a:gd name="connsiteY5329" fmla="*/ 797908 h 1864576"/>
              <a:gd name="connsiteX5330" fmla="*/ 845211 w 1656655"/>
              <a:gd name="connsiteY5330" fmla="*/ 799074 h 1864576"/>
              <a:gd name="connsiteX5331" fmla="*/ 839779 w 1656655"/>
              <a:gd name="connsiteY5331" fmla="*/ 801999 h 1864576"/>
              <a:gd name="connsiteX5332" fmla="*/ 838614 w 1656655"/>
              <a:gd name="connsiteY5332" fmla="*/ 796933 h 1864576"/>
              <a:gd name="connsiteX5333" fmla="*/ 827941 w 1656655"/>
              <a:gd name="connsiteY5333" fmla="*/ 780951 h 1864576"/>
              <a:gd name="connsiteX5334" fmla="*/ 815522 w 1656655"/>
              <a:gd name="connsiteY5334" fmla="*/ 781730 h 1864576"/>
              <a:gd name="connsiteX5335" fmla="*/ 807565 w 1656655"/>
              <a:gd name="connsiteY5335" fmla="*/ 785821 h 1864576"/>
              <a:gd name="connsiteX5336" fmla="*/ 804071 w 1656655"/>
              <a:gd name="connsiteY5336" fmla="*/ 794983 h 1864576"/>
              <a:gd name="connsiteX5337" fmla="*/ 808534 w 1656655"/>
              <a:gd name="connsiteY5337" fmla="*/ 797908 h 1864576"/>
              <a:gd name="connsiteX5338" fmla="*/ 819402 w 1656655"/>
              <a:gd name="connsiteY5338" fmla="*/ 782122 h 1864576"/>
              <a:gd name="connsiteX5339" fmla="*/ 827746 w 1656655"/>
              <a:gd name="connsiteY5339" fmla="*/ 781343 h 1864576"/>
              <a:gd name="connsiteX5340" fmla="*/ 836089 w 1656655"/>
              <a:gd name="connsiteY5340" fmla="*/ 782122 h 1864576"/>
              <a:gd name="connsiteX5341" fmla="*/ 846958 w 1656655"/>
              <a:gd name="connsiteY5341" fmla="*/ 797908 h 1864576"/>
              <a:gd name="connsiteX5342" fmla="*/ 851421 w 1656655"/>
              <a:gd name="connsiteY5342" fmla="*/ 794983 h 1864576"/>
              <a:gd name="connsiteX5343" fmla="*/ 847927 w 1656655"/>
              <a:gd name="connsiteY5343" fmla="*/ 785821 h 1864576"/>
              <a:gd name="connsiteX5344" fmla="*/ 839970 w 1656655"/>
              <a:gd name="connsiteY5344" fmla="*/ 781730 h 1864576"/>
              <a:gd name="connsiteX5345" fmla="*/ 827941 w 1656655"/>
              <a:gd name="connsiteY5345" fmla="*/ 780951 h 1864576"/>
              <a:gd name="connsiteX5346" fmla="*/ 827941 w 1656655"/>
              <a:gd name="connsiteY5346" fmla="*/ 788163 h 1864576"/>
              <a:gd name="connsiteX5347" fmla="*/ 819206 w 1656655"/>
              <a:gd name="connsiteY5347" fmla="*/ 790304 h 1864576"/>
              <a:gd name="connsiteX5348" fmla="*/ 819984 w 1656655"/>
              <a:gd name="connsiteY5348" fmla="*/ 791279 h 1864576"/>
              <a:gd name="connsiteX5349" fmla="*/ 822505 w 1656655"/>
              <a:gd name="connsiteY5349" fmla="*/ 807457 h 1864576"/>
              <a:gd name="connsiteX5350" fmla="*/ 827941 w 1656655"/>
              <a:gd name="connsiteY5350" fmla="*/ 806482 h 1864576"/>
              <a:gd name="connsiteX5351" fmla="*/ 833373 w 1656655"/>
              <a:gd name="connsiteY5351" fmla="*/ 807457 h 1864576"/>
              <a:gd name="connsiteX5352" fmla="*/ 835898 w 1656655"/>
              <a:gd name="connsiteY5352" fmla="*/ 791279 h 1864576"/>
              <a:gd name="connsiteX5353" fmla="*/ 836672 w 1656655"/>
              <a:gd name="connsiteY5353" fmla="*/ 790304 h 1864576"/>
              <a:gd name="connsiteX5354" fmla="*/ 827941 w 1656655"/>
              <a:gd name="connsiteY5354" fmla="*/ 788163 h 1864576"/>
              <a:gd name="connsiteX5355" fmla="*/ 827941 w 1656655"/>
              <a:gd name="connsiteY5355" fmla="*/ 874893 h 1864576"/>
              <a:gd name="connsiteX5356" fmla="*/ 827550 w 1656655"/>
              <a:gd name="connsiteY5356" fmla="*/ 874893 h 1864576"/>
              <a:gd name="connsiteX5357" fmla="*/ 819789 w 1656655"/>
              <a:gd name="connsiteY5357" fmla="*/ 872943 h 1864576"/>
              <a:gd name="connsiteX5358" fmla="*/ 817655 w 1656655"/>
              <a:gd name="connsiteY5358" fmla="*/ 873526 h 1864576"/>
              <a:gd name="connsiteX5359" fmla="*/ 807173 w 1656655"/>
              <a:gd name="connsiteY5359" fmla="*/ 881321 h 1864576"/>
              <a:gd name="connsiteX5360" fmla="*/ 806400 w 1656655"/>
              <a:gd name="connsiteY5360" fmla="*/ 882879 h 1864576"/>
              <a:gd name="connsiteX5361" fmla="*/ 807755 w 1656655"/>
              <a:gd name="connsiteY5361" fmla="*/ 884638 h 1864576"/>
              <a:gd name="connsiteX5362" fmla="*/ 816877 w 1656655"/>
              <a:gd name="connsiteY5362" fmla="*/ 892237 h 1864576"/>
              <a:gd name="connsiteX5363" fmla="*/ 822700 w 1656655"/>
              <a:gd name="connsiteY5363" fmla="*/ 889900 h 1864576"/>
              <a:gd name="connsiteX5364" fmla="*/ 828132 w 1656655"/>
              <a:gd name="connsiteY5364" fmla="*/ 885608 h 1864576"/>
              <a:gd name="connsiteX5365" fmla="*/ 833569 w 1656655"/>
              <a:gd name="connsiteY5365" fmla="*/ 889900 h 1864576"/>
              <a:gd name="connsiteX5366" fmla="*/ 839387 w 1656655"/>
              <a:gd name="connsiteY5366" fmla="*/ 892237 h 1864576"/>
              <a:gd name="connsiteX5367" fmla="*/ 848509 w 1656655"/>
              <a:gd name="connsiteY5367" fmla="*/ 884638 h 1864576"/>
              <a:gd name="connsiteX5368" fmla="*/ 849870 w 1656655"/>
              <a:gd name="connsiteY5368" fmla="*/ 882879 h 1864576"/>
              <a:gd name="connsiteX5369" fmla="*/ 849091 w 1656655"/>
              <a:gd name="connsiteY5369" fmla="*/ 881321 h 1864576"/>
              <a:gd name="connsiteX5370" fmla="*/ 838614 w 1656655"/>
              <a:gd name="connsiteY5370" fmla="*/ 873526 h 1864576"/>
              <a:gd name="connsiteX5371" fmla="*/ 836481 w 1656655"/>
              <a:gd name="connsiteY5371" fmla="*/ 872943 h 1864576"/>
              <a:gd name="connsiteX5372" fmla="*/ 828715 w 1656655"/>
              <a:gd name="connsiteY5372" fmla="*/ 874893 h 1864576"/>
              <a:gd name="connsiteX5373" fmla="*/ 827941 w 1656655"/>
              <a:gd name="connsiteY5373" fmla="*/ 874893 h 1864576"/>
              <a:gd name="connsiteX5374" fmla="*/ 810085 w 1656655"/>
              <a:gd name="connsiteY5374" fmla="*/ 904907 h 1864576"/>
              <a:gd name="connsiteX5375" fmla="*/ 806982 w 1656655"/>
              <a:gd name="connsiteY5375" fmla="*/ 892624 h 1864576"/>
              <a:gd name="connsiteX5376" fmla="*/ 782529 w 1656655"/>
              <a:gd name="connsiteY5376" fmla="*/ 896720 h 1864576"/>
              <a:gd name="connsiteX5377" fmla="*/ 805039 w 1656655"/>
              <a:gd name="connsiteY5377" fmla="*/ 902565 h 1864576"/>
              <a:gd name="connsiteX5378" fmla="*/ 806786 w 1656655"/>
              <a:gd name="connsiteY5378" fmla="*/ 904711 h 1864576"/>
              <a:gd name="connsiteX5379" fmla="*/ 810085 w 1656655"/>
              <a:gd name="connsiteY5379" fmla="*/ 904907 h 1864576"/>
              <a:gd name="connsiteX5380" fmla="*/ 813383 w 1656655"/>
              <a:gd name="connsiteY5380" fmla="*/ 811357 h 1864576"/>
              <a:gd name="connsiteX5381" fmla="*/ 785441 w 1656655"/>
              <a:gd name="connsiteY5381" fmla="*/ 796350 h 1864576"/>
              <a:gd name="connsiteX5382" fmla="*/ 718878 w 1656655"/>
              <a:gd name="connsiteY5382" fmla="*/ 820127 h 1864576"/>
              <a:gd name="connsiteX5383" fmla="*/ 730329 w 1656655"/>
              <a:gd name="connsiteY5383" fmla="*/ 870993 h 1864576"/>
              <a:gd name="connsiteX5384" fmla="*/ 765260 w 1656655"/>
              <a:gd name="connsiteY5384" fmla="*/ 883271 h 1864576"/>
              <a:gd name="connsiteX5385" fmla="*/ 797474 w 1656655"/>
              <a:gd name="connsiteY5385" fmla="*/ 878009 h 1864576"/>
              <a:gd name="connsiteX5386" fmla="*/ 812996 w 1656655"/>
              <a:gd name="connsiteY5386" fmla="*/ 865927 h 1864576"/>
              <a:gd name="connsiteX5387" fmla="*/ 790682 w 1656655"/>
              <a:gd name="connsiteY5387" fmla="*/ 876451 h 1864576"/>
              <a:gd name="connsiteX5388" fmla="*/ 743718 w 1656655"/>
              <a:gd name="connsiteY5388" fmla="*/ 866902 h 1864576"/>
              <a:gd name="connsiteX5389" fmla="*/ 739838 w 1656655"/>
              <a:gd name="connsiteY5389" fmla="*/ 818956 h 1864576"/>
              <a:gd name="connsiteX5390" fmla="*/ 784858 w 1656655"/>
              <a:gd name="connsiteY5390" fmla="*/ 801999 h 1864576"/>
              <a:gd name="connsiteX5391" fmla="*/ 810863 w 1656655"/>
              <a:gd name="connsiteY5391" fmla="*/ 812327 h 1864576"/>
              <a:gd name="connsiteX5392" fmla="*/ 813383 w 1656655"/>
              <a:gd name="connsiteY5392" fmla="*/ 811357 h 1864576"/>
              <a:gd name="connsiteX5393" fmla="*/ 845793 w 1656655"/>
              <a:gd name="connsiteY5393" fmla="*/ 904907 h 1864576"/>
              <a:gd name="connsiteX5394" fmla="*/ 848901 w 1656655"/>
              <a:gd name="connsiteY5394" fmla="*/ 892624 h 1864576"/>
              <a:gd name="connsiteX5395" fmla="*/ 873349 w 1656655"/>
              <a:gd name="connsiteY5395" fmla="*/ 896720 h 1864576"/>
              <a:gd name="connsiteX5396" fmla="*/ 850838 w 1656655"/>
              <a:gd name="connsiteY5396" fmla="*/ 902565 h 1864576"/>
              <a:gd name="connsiteX5397" fmla="*/ 849091 w 1656655"/>
              <a:gd name="connsiteY5397" fmla="*/ 904711 h 1864576"/>
              <a:gd name="connsiteX5398" fmla="*/ 845793 w 1656655"/>
              <a:gd name="connsiteY5398" fmla="*/ 904907 h 1864576"/>
              <a:gd name="connsiteX5399" fmla="*/ 842691 w 1656655"/>
              <a:gd name="connsiteY5399" fmla="*/ 811357 h 1864576"/>
              <a:gd name="connsiteX5400" fmla="*/ 870633 w 1656655"/>
              <a:gd name="connsiteY5400" fmla="*/ 796350 h 1864576"/>
              <a:gd name="connsiteX5401" fmla="*/ 937195 w 1656655"/>
              <a:gd name="connsiteY5401" fmla="*/ 820127 h 1864576"/>
              <a:gd name="connsiteX5402" fmla="*/ 925744 w 1656655"/>
              <a:gd name="connsiteY5402" fmla="*/ 870993 h 1864576"/>
              <a:gd name="connsiteX5403" fmla="*/ 890814 w 1656655"/>
              <a:gd name="connsiteY5403" fmla="*/ 883271 h 1864576"/>
              <a:gd name="connsiteX5404" fmla="*/ 858600 w 1656655"/>
              <a:gd name="connsiteY5404" fmla="*/ 878009 h 1864576"/>
              <a:gd name="connsiteX5405" fmla="*/ 843077 w 1656655"/>
              <a:gd name="connsiteY5405" fmla="*/ 865927 h 1864576"/>
              <a:gd name="connsiteX5406" fmla="*/ 865392 w 1656655"/>
              <a:gd name="connsiteY5406" fmla="*/ 876451 h 1864576"/>
              <a:gd name="connsiteX5407" fmla="*/ 912356 w 1656655"/>
              <a:gd name="connsiteY5407" fmla="*/ 866902 h 1864576"/>
              <a:gd name="connsiteX5408" fmla="*/ 916236 w 1656655"/>
              <a:gd name="connsiteY5408" fmla="*/ 818956 h 1864576"/>
              <a:gd name="connsiteX5409" fmla="*/ 871215 w 1656655"/>
              <a:gd name="connsiteY5409" fmla="*/ 801999 h 1864576"/>
              <a:gd name="connsiteX5410" fmla="*/ 845211 w 1656655"/>
              <a:gd name="connsiteY5410" fmla="*/ 812327 h 1864576"/>
              <a:gd name="connsiteX5411" fmla="*/ 842691 w 1656655"/>
              <a:gd name="connsiteY5411" fmla="*/ 811357 h 1864576"/>
              <a:gd name="connsiteX5412" fmla="*/ 827941 w 1656655"/>
              <a:gd name="connsiteY5412" fmla="*/ 895162 h 1864576"/>
              <a:gd name="connsiteX5413" fmla="*/ 806786 w 1656655"/>
              <a:gd name="connsiteY5413" fmla="*/ 920301 h 1864576"/>
              <a:gd name="connsiteX5414" fmla="*/ 797474 w 1656655"/>
              <a:gd name="connsiteY5414" fmla="*/ 917185 h 1864576"/>
              <a:gd name="connsiteX5415" fmla="*/ 695976 w 1656655"/>
              <a:gd name="connsiteY5415" fmla="*/ 926343 h 1864576"/>
              <a:gd name="connsiteX5416" fmla="*/ 681619 w 1656655"/>
              <a:gd name="connsiteY5416" fmla="*/ 924981 h 1864576"/>
              <a:gd name="connsiteX5417" fmla="*/ 673466 w 1656655"/>
              <a:gd name="connsiteY5417" fmla="*/ 919718 h 1864576"/>
              <a:gd name="connsiteX5418" fmla="*/ 631547 w 1656655"/>
              <a:gd name="connsiteY5418" fmla="*/ 915235 h 1864576"/>
              <a:gd name="connsiteX5419" fmla="*/ 629805 w 1656655"/>
              <a:gd name="connsiteY5419" fmla="*/ 940767 h 1864576"/>
              <a:gd name="connsiteX5420" fmla="*/ 648435 w 1656655"/>
              <a:gd name="connsiteY5420" fmla="*/ 941742 h 1864576"/>
              <a:gd name="connsiteX5421" fmla="*/ 659299 w 1656655"/>
              <a:gd name="connsiteY5421" fmla="*/ 923227 h 1864576"/>
              <a:gd name="connsiteX5422" fmla="*/ 668616 w 1656655"/>
              <a:gd name="connsiteY5422" fmla="*/ 933751 h 1864576"/>
              <a:gd name="connsiteX5423" fmla="*/ 668616 w 1656655"/>
              <a:gd name="connsiteY5423" fmla="*/ 941546 h 1864576"/>
              <a:gd name="connsiteX5424" fmla="*/ 827941 w 1656655"/>
              <a:gd name="connsiteY5424" fmla="*/ 941546 h 1864576"/>
              <a:gd name="connsiteX5425" fmla="*/ 987267 w 1656655"/>
              <a:gd name="connsiteY5425" fmla="*/ 941546 h 1864576"/>
              <a:gd name="connsiteX5426" fmla="*/ 987267 w 1656655"/>
              <a:gd name="connsiteY5426" fmla="*/ 933751 h 1864576"/>
              <a:gd name="connsiteX5427" fmla="*/ 996579 w 1656655"/>
              <a:gd name="connsiteY5427" fmla="*/ 923227 h 1864576"/>
              <a:gd name="connsiteX5428" fmla="*/ 1007448 w 1656655"/>
              <a:gd name="connsiteY5428" fmla="*/ 941742 h 1864576"/>
              <a:gd name="connsiteX5429" fmla="*/ 1026078 w 1656655"/>
              <a:gd name="connsiteY5429" fmla="*/ 940767 h 1864576"/>
              <a:gd name="connsiteX5430" fmla="*/ 1024331 w 1656655"/>
              <a:gd name="connsiteY5430" fmla="*/ 915235 h 1864576"/>
              <a:gd name="connsiteX5431" fmla="*/ 982412 w 1656655"/>
              <a:gd name="connsiteY5431" fmla="*/ 919718 h 1864576"/>
              <a:gd name="connsiteX5432" fmla="*/ 974264 w 1656655"/>
              <a:gd name="connsiteY5432" fmla="*/ 924981 h 1864576"/>
              <a:gd name="connsiteX5433" fmla="*/ 959902 w 1656655"/>
              <a:gd name="connsiteY5433" fmla="*/ 926343 h 1864576"/>
              <a:gd name="connsiteX5434" fmla="*/ 858409 w 1656655"/>
              <a:gd name="connsiteY5434" fmla="*/ 917185 h 1864576"/>
              <a:gd name="connsiteX5435" fmla="*/ 849091 w 1656655"/>
              <a:gd name="connsiteY5435" fmla="*/ 920301 h 1864576"/>
              <a:gd name="connsiteX5436" fmla="*/ 827941 w 1656655"/>
              <a:gd name="connsiteY5436" fmla="*/ 895162 h 1864576"/>
              <a:gd name="connsiteX5437" fmla="*/ 827941 w 1656655"/>
              <a:gd name="connsiteY5437" fmla="*/ 960644 h 1864576"/>
              <a:gd name="connsiteX5438" fmla="*/ 933701 w 1656655"/>
              <a:gd name="connsiteY5438" fmla="*/ 1066864 h 1864576"/>
              <a:gd name="connsiteX5439" fmla="*/ 827941 w 1656655"/>
              <a:gd name="connsiteY5439" fmla="*/ 1173085 h 1864576"/>
              <a:gd name="connsiteX5440" fmla="*/ 722177 w 1656655"/>
              <a:gd name="connsiteY5440" fmla="*/ 1066864 h 1864576"/>
              <a:gd name="connsiteX5441" fmla="*/ 827941 w 1656655"/>
              <a:gd name="connsiteY5441" fmla="*/ 960644 h 1864576"/>
              <a:gd name="connsiteX5442" fmla="*/ 827941 w 1656655"/>
              <a:gd name="connsiteY5442" fmla="*/ 1345565 h 1864576"/>
              <a:gd name="connsiteX5443" fmla="*/ 815712 w 1656655"/>
              <a:gd name="connsiteY5443" fmla="*/ 1344008 h 1864576"/>
              <a:gd name="connsiteX5444" fmla="*/ 807369 w 1656655"/>
              <a:gd name="connsiteY5444" fmla="*/ 1340499 h 1864576"/>
              <a:gd name="connsiteX5445" fmla="*/ 804457 w 1656655"/>
              <a:gd name="connsiteY5445" fmla="*/ 1312822 h 1864576"/>
              <a:gd name="connsiteX5446" fmla="*/ 803684 w 1656655"/>
              <a:gd name="connsiteY5446" fmla="*/ 1312822 h 1864576"/>
              <a:gd name="connsiteX5447" fmla="*/ 802710 w 1656655"/>
              <a:gd name="connsiteY5447" fmla="*/ 1322959 h 1864576"/>
              <a:gd name="connsiteX5448" fmla="*/ 796892 w 1656655"/>
              <a:gd name="connsiteY5448" fmla="*/ 1325100 h 1864576"/>
              <a:gd name="connsiteX5449" fmla="*/ 744105 w 1656655"/>
              <a:gd name="connsiteY5449" fmla="*/ 1324909 h 1864576"/>
              <a:gd name="connsiteX5450" fmla="*/ 740224 w 1656655"/>
              <a:gd name="connsiteY5450" fmla="*/ 1321205 h 1864576"/>
              <a:gd name="connsiteX5451" fmla="*/ 740224 w 1656655"/>
              <a:gd name="connsiteY5451" fmla="*/ 1314968 h 1864576"/>
              <a:gd name="connsiteX5452" fmla="*/ 750510 w 1656655"/>
              <a:gd name="connsiteY5452" fmla="*/ 1303077 h 1864576"/>
              <a:gd name="connsiteX5453" fmla="*/ 741193 w 1656655"/>
              <a:gd name="connsiteY5453" fmla="*/ 1292749 h 1864576"/>
              <a:gd name="connsiteX5454" fmla="*/ 746630 w 1656655"/>
              <a:gd name="connsiteY5454" fmla="*/ 1279300 h 1864576"/>
              <a:gd name="connsiteX5455" fmla="*/ 745074 w 1656655"/>
              <a:gd name="connsiteY5455" fmla="*/ 1267414 h 1864576"/>
              <a:gd name="connsiteX5456" fmla="*/ 740224 w 1656655"/>
              <a:gd name="connsiteY5456" fmla="*/ 1256498 h 1864576"/>
              <a:gd name="connsiteX5457" fmla="*/ 743136 w 1656655"/>
              <a:gd name="connsiteY5457" fmla="*/ 1249482 h 1864576"/>
              <a:gd name="connsiteX5458" fmla="*/ 799803 w 1656655"/>
              <a:gd name="connsiteY5458" fmla="*/ 1249482 h 1864576"/>
              <a:gd name="connsiteX5459" fmla="*/ 803875 w 1656655"/>
              <a:gd name="connsiteY5459" fmla="*/ 1254357 h 1864576"/>
              <a:gd name="connsiteX5460" fmla="*/ 804457 w 1656655"/>
              <a:gd name="connsiteY5460" fmla="*/ 1263710 h 1864576"/>
              <a:gd name="connsiteX5461" fmla="*/ 804457 w 1656655"/>
              <a:gd name="connsiteY5461" fmla="*/ 1177759 h 1864576"/>
              <a:gd name="connsiteX5462" fmla="*/ 714220 w 1656655"/>
              <a:gd name="connsiteY5462" fmla="*/ 1066668 h 1864576"/>
              <a:gd name="connsiteX5463" fmla="*/ 804071 w 1656655"/>
              <a:gd name="connsiteY5463" fmla="*/ 955774 h 1864576"/>
              <a:gd name="connsiteX5464" fmla="*/ 804266 w 1656655"/>
              <a:gd name="connsiteY5464" fmla="*/ 949341 h 1864576"/>
              <a:gd name="connsiteX5465" fmla="*/ 674048 w 1656655"/>
              <a:gd name="connsiteY5465" fmla="*/ 949341 h 1864576"/>
              <a:gd name="connsiteX5466" fmla="*/ 672497 w 1656655"/>
              <a:gd name="connsiteY5466" fmla="*/ 954020 h 1864576"/>
              <a:gd name="connsiteX5467" fmla="*/ 711699 w 1656655"/>
              <a:gd name="connsiteY5467" fmla="*/ 1168210 h 1864576"/>
              <a:gd name="connsiteX5468" fmla="*/ 719651 w 1656655"/>
              <a:gd name="connsiteY5468" fmla="*/ 1169381 h 1864576"/>
              <a:gd name="connsiteX5469" fmla="*/ 745074 w 1656655"/>
              <a:gd name="connsiteY5469" fmla="*/ 1180292 h 1864576"/>
              <a:gd name="connsiteX5470" fmla="*/ 744687 w 1656655"/>
              <a:gd name="connsiteY5470" fmla="*/ 1182830 h 1864576"/>
              <a:gd name="connsiteX5471" fmla="*/ 657165 w 1656655"/>
              <a:gd name="connsiteY5471" fmla="*/ 1230384 h 1864576"/>
              <a:gd name="connsiteX5472" fmla="*/ 577987 w 1656655"/>
              <a:gd name="connsiteY5472" fmla="*/ 1187700 h 1864576"/>
              <a:gd name="connsiteX5473" fmla="*/ 574498 w 1656655"/>
              <a:gd name="connsiteY5473" fmla="*/ 1180101 h 1864576"/>
              <a:gd name="connsiteX5474" fmla="*/ 606708 w 1656655"/>
              <a:gd name="connsiteY5474" fmla="*/ 1168406 h 1864576"/>
              <a:gd name="connsiteX5475" fmla="*/ 608846 w 1656655"/>
              <a:gd name="connsiteY5475" fmla="*/ 1165677 h 1864576"/>
              <a:gd name="connsiteX5476" fmla="*/ 646688 w 1656655"/>
              <a:gd name="connsiteY5476" fmla="*/ 961423 h 1864576"/>
              <a:gd name="connsiteX5477" fmla="*/ 647853 w 1656655"/>
              <a:gd name="connsiteY5477" fmla="*/ 952653 h 1864576"/>
              <a:gd name="connsiteX5478" fmla="*/ 643581 w 1656655"/>
              <a:gd name="connsiteY5478" fmla="*/ 949929 h 1864576"/>
              <a:gd name="connsiteX5479" fmla="*/ 612144 w 1656655"/>
              <a:gd name="connsiteY5479" fmla="*/ 931414 h 1864576"/>
              <a:gd name="connsiteX5480" fmla="*/ 631939 w 1656655"/>
              <a:gd name="connsiteY5480" fmla="*/ 906852 h 1864576"/>
              <a:gd name="connsiteX5481" fmla="*/ 684335 w 1656655"/>
              <a:gd name="connsiteY5481" fmla="*/ 917572 h 1864576"/>
              <a:gd name="connsiteX5482" fmla="*/ 695394 w 1656655"/>
              <a:gd name="connsiteY5482" fmla="*/ 917964 h 1864576"/>
              <a:gd name="connsiteX5483" fmla="*/ 801159 w 1656655"/>
              <a:gd name="connsiteY5483" fmla="*/ 909973 h 1864576"/>
              <a:gd name="connsiteX5484" fmla="*/ 793980 w 1656655"/>
              <a:gd name="connsiteY5484" fmla="*/ 904515 h 1864576"/>
              <a:gd name="connsiteX5485" fmla="*/ 780009 w 1656655"/>
              <a:gd name="connsiteY5485" fmla="*/ 904319 h 1864576"/>
              <a:gd name="connsiteX5486" fmla="*/ 774768 w 1656655"/>
              <a:gd name="connsiteY5486" fmla="*/ 901786 h 1864576"/>
              <a:gd name="connsiteX5487" fmla="*/ 775933 w 1656655"/>
              <a:gd name="connsiteY5487" fmla="*/ 891066 h 1864576"/>
              <a:gd name="connsiteX5488" fmla="*/ 719265 w 1656655"/>
              <a:gd name="connsiteY5488" fmla="*/ 871189 h 1864576"/>
              <a:gd name="connsiteX5489" fmla="*/ 712859 w 1656655"/>
              <a:gd name="connsiteY5489" fmla="*/ 815835 h 1864576"/>
              <a:gd name="connsiteX5490" fmla="*/ 734792 w 1656655"/>
              <a:gd name="connsiteY5490" fmla="*/ 796350 h 1864576"/>
              <a:gd name="connsiteX5491" fmla="*/ 797082 w 1656655"/>
              <a:gd name="connsiteY5491" fmla="*/ 792646 h 1864576"/>
              <a:gd name="connsiteX5492" fmla="*/ 820567 w 1656655"/>
              <a:gd name="connsiteY5492" fmla="*/ 773739 h 1864576"/>
              <a:gd name="connsiteX5493" fmla="*/ 827550 w 1656655"/>
              <a:gd name="connsiteY5493" fmla="*/ 773739 h 1864576"/>
              <a:gd name="connsiteX5494" fmla="*/ 834538 w 1656655"/>
              <a:gd name="connsiteY5494" fmla="*/ 773739 h 1864576"/>
              <a:gd name="connsiteX5495" fmla="*/ 858017 w 1656655"/>
              <a:gd name="connsiteY5495" fmla="*/ 792646 h 1864576"/>
              <a:gd name="connsiteX5496" fmla="*/ 920313 w 1656655"/>
              <a:gd name="connsiteY5496" fmla="*/ 796350 h 1864576"/>
              <a:gd name="connsiteX5497" fmla="*/ 942241 w 1656655"/>
              <a:gd name="connsiteY5497" fmla="*/ 815835 h 1864576"/>
              <a:gd name="connsiteX5498" fmla="*/ 935840 w 1656655"/>
              <a:gd name="connsiteY5498" fmla="*/ 871189 h 1864576"/>
              <a:gd name="connsiteX5499" fmla="*/ 879172 w 1656655"/>
              <a:gd name="connsiteY5499" fmla="*/ 891066 h 1864576"/>
              <a:gd name="connsiteX5500" fmla="*/ 880337 w 1656655"/>
              <a:gd name="connsiteY5500" fmla="*/ 901786 h 1864576"/>
              <a:gd name="connsiteX5501" fmla="*/ 875096 w 1656655"/>
              <a:gd name="connsiteY5501" fmla="*/ 904319 h 1864576"/>
              <a:gd name="connsiteX5502" fmla="*/ 861125 w 1656655"/>
              <a:gd name="connsiteY5502" fmla="*/ 904515 h 1864576"/>
              <a:gd name="connsiteX5503" fmla="*/ 853946 w 1656655"/>
              <a:gd name="connsiteY5503" fmla="*/ 909973 h 1864576"/>
              <a:gd name="connsiteX5504" fmla="*/ 959706 w 1656655"/>
              <a:gd name="connsiteY5504" fmla="*/ 917964 h 1864576"/>
              <a:gd name="connsiteX5505" fmla="*/ 970770 w 1656655"/>
              <a:gd name="connsiteY5505" fmla="*/ 917572 h 1864576"/>
              <a:gd name="connsiteX5506" fmla="*/ 1023166 w 1656655"/>
              <a:gd name="connsiteY5506" fmla="*/ 906852 h 1864576"/>
              <a:gd name="connsiteX5507" fmla="*/ 1042960 w 1656655"/>
              <a:gd name="connsiteY5507" fmla="*/ 931414 h 1864576"/>
              <a:gd name="connsiteX5508" fmla="*/ 1011524 w 1656655"/>
              <a:gd name="connsiteY5508" fmla="*/ 949929 h 1864576"/>
              <a:gd name="connsiteX5509" fmla="*/ 1007252 w 1656655"/>
              <a:gd name="connsiteY5509" fmla="*/ 952653 h 1864576"/>
              <a:gd name="connsiteX5510" fmla="*/ 1008417 w 1656655"/>
              <a:gd name="connsiteY5510" fmla="*/ 961423 h 1864576"/>
              <a:gd name="connsiteX5511" fmla="*/ 1046259 w 1656655"/>
              <a:gd name="connsiteY5511" fmla="*/ 1165677 h 1864576"/>
              <a:gd name="connsiteX5512" fmla="*/ 1048392 w 1656655"/>
              <a:gd name="connsiteY5512" fmla="*/ 1168406 h 1864576"/>
              <a:gd name="connsiteX5513" fmla="*/ 1080607 w 1656655"/>
              <a:gd name="connsiteY5513" fmla="*/ 1180101 h 1864576"/>
              <a:gd name="connsiteX5514" fmla="*/ 1077113 w 1656655"/>
              <a:gd name="connsiteY5514" fmla="*/ 1187700 h 1864576"/>
              <a:gd name="connsiteX5515" fmla="*/ 997939 w 1656655"/>
              <a:gd name="connsiteY5515" fmla="*/ 1230384 h 1864576"/>
              <a:gd name="connsiteX5516" fmla="*/ 910418 w 1656655"/>
              <a:gd name="connsiteY5516" fmla="*/ 1182830 h 1864576"/>
              <a:gd name="connsiteX5517" fmla="*/ 910026 w 1656655"/>
              <a:gd name="connsiteY5517" fmla="*/ 1180292 h 1864576"/>
              <a:gd name="connsiteX5518" fmla="*/ 935448 w 1656655"/>
              <a:gd name="connsiteY5518" fmla="*/ 1169381 h 1864576"/>
              <a:gd name="connsiteX5519" fmla="*/ 943405 w 1656655"/>
              <a:gd name="connsiteY5519" fmla="*/ 1168210 h 1864576"/>
              <a:gd name="connsiteX5520" fmla="*/ 982608 w 1656655"/>
              <a:gd name="connsiteY5520" fmla="*/ 954020 h 1864576"/>
              <a:gd name="connsiteX5521" fmla="*/ 981057 w 1656655"/>
              <a:gd name="connsiteY5521" fmla="*/ 949341 h 1864576"/>
              <a:gd name="connsiteX5522" fmla="*/ 850838 w 1656655"/>
              <a:gd name="connsiteY5522" fmla="*/ 949341 h 1864576"/>
              <a:gd name="connsiteX5523" fmla="*/ 851034 w 1656655"/>
              <a:gd name="connsiteY5523" fmla="*/ 955774 h 1864576"/>
              <a:gd name="connsiteX5524" fmla="*/ 940885 w 1656655"/>
              <a:gd name="connsiteY5524" fmla="*/ 1066668 h 1864576"/>
              <a:gd name="connsiteX5525" fmla="*/ 850648 w 1656655"/>
              <a:gd name="connsiteY5525" fmla="*/ 1177759 h 1864576"/>
              <a:gd name="connsiteX5526" fmla="*/ 850648 w 1656655"/>
              <a:gd name="connsiteY5526" fmla="*/ 1263710 h 1864576"/>
              <a:gd name="connsiteX5527" fmla="*/ 851225 w 1656655"/>
              <a:gd name="connsiteY5527" fmla="*/ 1254357 h 1864576"/>
              <a:gd name="connsiteX5528" fmla="*/ 855301 w 1656655"/>
              <a:gd name="connsiteY5528" fmla="*/ 1249482 h 1864576"/>
              <a:gd name="connsiteX5529" fmla="*/ 911969 w 1656655"/>
              <a:gd name="connsiteY5529" fmla="*/ 1249482 h 1864576"/>
              <a:gd name="connsiteX5530" fmla="*/ 914881 w 1656655"/>
              <a:gd name="connsiteY5530" fmla="*/ 1256498 h 1864576"/>
              <a:gd name="connsiteX5531" fmla="*/ 910026 w 1656655"/>
              <a:gd name="connsiteY5531" fmla="*/ 1267414 h 1864576"/>
              <a:gd name="connsiteX5532" fmla="*/ 908475 w 1656655"/>
              <a:gd name="connsiteY5532" fmla="*/ 1279300 h 1864576"/>
              <a:gd name="connsiteX5533" fmla="*/ 913907 w 1656655"/>
              <a:gd name="connsiteY5533" fmla="*/ 1292749 h 1864576"/>
              <a:gd name="connsiteX5534" fmla="*/ 904594 w 1656655"/>
              <a:gd name="connsiteY5534" fmla="*/ 1303077 h 1864576"/>
              <a:gd name="connsiteX5535" fmla="*/ 914881 w 1656655"/>
              <a:gd name="connsiteY5535" fmla="*/ 1314968 h 1864576"/>
              <a:gd name="connsiteX5536" fmla="*/ 914881 w 1656655"/>
              <a:gd name="connsiteY5536" fmla="*/ 1321205 h 1864576"/>
              <a:gd name="connsiteX5537" fmla="*/ 911000 w 1656655"/>
              <a:gd name="connsiteY5537" fmla="*/ 1324909 h 1864576"/>
              <a:gd name="connsiteX5538" fmla="*/ 858213 w 1656655"/>
              <a:gd name="connsiteY5538" fmla="*/ 1325100 h 1864576"/>
              <a:gd name="connsiteX5539" fmla="*/ 852390 w 1656655"/>
              <a:gd name="connsiteY5539" fmla="*/ 1322959 h 1864576"/>
              <a:gd name="connsiteX5540" fmla="*/ 851421 w 1656655"/>
              <a:gd name="connsiteY5540" fmla="*/ 1312822 h 1864576"/>
              <a:gd name="connsiteX5541" fmla="*/ 850648 w 1656655"/>
              <a:gd name="connsiteY5541" fmla="*/ 1312822 h 1864576"/>
              <a:gd name="connsiteX5542" fmla="*/ 847736 w 1656655"/>
              <a:gd name="connsiteY5542" fmla="*/ 1340499 h 1864576"/>
              <a:gd name="connsiteX5543" fmla="*/ 839387 w 1656655"/>
              <a:gd name="connsiteY5543" fmla="*/ 1344008 h 1864576"/>
              <a:gd name="connsiteX5544" fmla="*/ 827941 w 1656655"/>
              <a:gd name="connsiteY5544" fmla="*/ 1345565 h 1864576"/>
              <a:gd name="connsiteX5545" fmla="*/ 763899 w 1656655"/>
              <a:gd name="connsiteY5545" fmla="*/ 1120655 h 1864576"/>
              <a:gd name="connsiteX5546" fmla="*/ 763899 w 1656655"/>
              <a:gd name="connsiteY5546" fmla="*/ 1121630 h 1864576"/>
              <a:gd name="connsiteX5547" fmla="*/ 764095 w 1656655"/>
              <a:gd name="connsiteY5547" fmla="*/ 1122605 h 1864576"/>
              <a:gd name="connsiteX5548" fmla="*/ 768362 w 1656655"/>
              <a:gd name="connsiteY5548" fmla="*/ 1125334 h 1864576"/>
              <a:gd name="connsiteX5549" fmla="*/ 768558 w 1656655"/>
              <a:gd name="connsiteY5549" fmla="*/ 1121434 h 1864576"/>
              <a:gd name="connsiteX5550" fmla="*/ 771078 w 1656655"/>
              <a:gd name="connsiteY5550" fmla="*/ 1119293 h 1864576"/>
              <a:gd name="connsiteX5551" fmla="*/ 772825 w 1656655"/>
              <a:gd name="connsiteY5551" fmla="*/ 1112277 h 1864576"/>
              <a:gd name="connsiteX5552" fmla="*/ 773990 w 1656655"/>
              <a:gd name="connsiteY5552" fmla="*/ 1111106 h 1864576"/>
              <a:gd name="connsiteX5553" fmla="*/ 776123 w 1656655"/>
              <a:gd name="connsiteY5553" fmla="*/ 1106231 h 1864576"/>
              <a:gd name="connsiteX5554" fmla="*/ 776901 w 1656655"/>
              <a:gd name="connsiteY5554" fmla="*/ 1102336 h 1864576"/>
              <a:gd name="connsiteX5555" fmla="*/ 780200 w 1656655"/>
              <a:gd name="connsiteY5555" fmla="*/ 1098436 h 1864576"/>
              <a:gd name="connsiteX5556" fmla="*/ 783498 w 1656655"/>
              <a:gd name="connsiteY5556" fmla="*/ 1094541 h 1864576"/>
              <a:gd name="connsiteX5557" fmla="*/ 784472 w 1656655"/>
              <a:gd name="connsiteY5557" fmla="*/ 1090837 h 1864576"/>
              <a:gd name="connsiteX5558" fmla="*/ 784663 w 1656655"/>
              <a:gd name="connsiteY5558" fmla="*/ 1088691 h 1864576"/>
              <a:gd name="connsiteX5559" fmla="*/ 788352 w 1656655"/>
              <a:gd name="connsiteY5559" fmla="*/ 1085183 h 1864576"/>
              <a:gd name="connsiteX5560" fmla="*/ 791455 w 1656655"/>
              <a:gd name="connsiteY5560" fmla="*/ 1083625 h 1864576"/>
              <a:gd name="connsiteX5561" fmla="*/ 790290 w 1656655"/>
              <a:gd name="connsiteY5561" fmla="*/ 1086741 h 1864576"/>
              <a:gd name="connsiteX5562" fmla="*/ 789321 w 1656655"/>
              <a:gd name="connsiteY5562" fmla="*/ 1090058 h 1864576"/>
              <a:gd name="connsiteX5563" fmla="*/ 785827 w 1656655"/>
              <a:gd name="connsiteY5563" fmla="*/ 1099607 h 1864576"/>
              <a:gd name="connsiteX5564" fmla="*/ 784663 w 1656655"/>
              <a:gd name="connsiteY5564" fmla="*/ 1100582 h 1864576"/>
              <a:gd name="connsiteX5565" fmla="*/ 783307 w 1656655"/>
              <a:gd name="connsiteY5565" fmla="*/ 1101361 h 1864576"/>
              <a:gd name="connsiteX5566" fmla="*/ 779427 w 1656655"/>
              <a:gd name="connsiteY5566" fmla="*/ 1106040 h 1864576"/>
              <a:gd name="connsiteX5567" fmla="*/ 778844 w 1656655"/>
              <a:gd name="connsiteY5567" fmla="*/ 1107598 h 1864576"/>
              <a:gd name="connsiteX5568" fmla="*/ 776123 w 1656655"/>
              <a:gd name="connsiteY5568" fmla="*/ 1111302 h 1864576"/>
              <a:gd name="connsiteX5569" fmla="*/ 773021 w 1656655"/>
              <a:gd name="connsiteY5569" fmla="*/ 1116755 h 1864576"/>
              <a:gd name="connsiteX5570" fmla="*/ 771078 w 1656655"/>
              <a:gd name="connsiteY5570" fmla="*/ 1121434 h 1864576"/>
              <a:gd name="connsiteX5571" fmla="*/ 770109 w 1656655"/>
              <a:gd name="connsiteY5571" fmla="*/ 1122605 h 1864576"/>
              <a:gd name="connsiteX5572" fmla="*/ 768944 w 1656655"/>
              <a:gd name="connsiteY5572" fmla="*/ 1125722 h 1864576"/>
              <a:gd name="connsiteX5573" fmla="*/ 768749 w 1656655"/>
              <a:gd name="connsiteY5573" fmla="*/ 1127672 h 1864576"/>
              <a:gd name="connsiteX5574" fmla="*/ 768558 w 1656655"/>
              <a:gd name="connsiteY5574" fmla="*/ 1129426 h 1864576"/>
              <a:gd name="connsiteX5575" fmla="*/ 768362 w 1656655"/>
              <a:gd name="connsiteY5575" fmla="*/ 1133517 h 1864576"/>
              <a:gd name="connsiteX5576" fmla="*/ 767589 w 1656655"/>
              <a:gd name="connsiteY5576" fmla="*/ 1137025 h 1864576"/>
              <a:gd name="connsiteX5577" fmla="*/ 768362 w 1656655"/>
              <a:gd name="connsiteY5577" fmla="*/ 1140538 h 1864576"/>
              <a:gd name="connsiteX5578" fmla="*/ 771274 w 1656655"/>
              <a:gd name="connsiteY5578" fmla="*/ 1141900 h 1864576"/>
              <a:gd name="connsiteX5579" fmla="*/ 774185 w 1656655"/>
              <a:gd name="connsiteY5579" fmla="*/ 1143458 h 1864576"/>
              <a:gd name="connsiteX5580" fmla="*/ 775933 w 1656655"/>
              <a:gd name="connsiteY5580" fmla="*/ 1143262 h 1864576"/>
              <a:gd name="connsiteX5581" fmla="*/ 776515 w 1656655"/>
              <a:gd name="connsiteY5581" fmla="*/ 1141704 h 1864576"/>
              <a:gd name="connsiteX5582" fmla="*/ 776706 w 1656655"/>
              <a:gd name="connsiteY5582" fmla="*/ 1133713 h 1864576"/>
              <a:gd name="connsiteX5583" fmla="*/ 775541 w 1656655"/>
              <a:gd name="connsiteY5583" fmla="*/ 1126501 h 1864576"/>
              <a:gd name="connsiteX5584" fmla="*/ 776901 w 1656655"/>
              <a:gd name="connsiteY5584" fmla="*/ 1123580 h 1864576"/>
              <a:gd name="connsiteX5585" fmla="*/ 780978 w 1656655"/>
              <a:gd name="connsiteY5585" fmla="*/ 1116951 h 1864576"/>
              <a:gd name="connsiteX5586" fmla="*/ 781947 w 1656655"/>
              <a:gd name="connsiteY5586" fmla="*/ 1115785 h 1864576"/>
              <a:gd name="connsiteX5587" fmla="*/ 784663 w 1656655"/>
              <a:gd name="connsiteY5587" fmla="*/ 1112081 h 1864576"/>
              <a:gd name="connsiteX5588" fmla="*/ 785637 w 1656655"/>
              <a:gd name="connsiteY5588" fmla="*/ 1110910 h 1864576"/>
              <a:gd name="connsiteX5589" fmla="*/ 780591 w 1656655"/>
              <a:gd name="connsiteY5589" fmla="*/ 1121238 h 1864576"/>
              <a:gd name="connsiteX5590" fmla="*/ 779231 w 1656655"/>
              <a:gd name="connsiteY5590" fmla="*/ 1123776 h 1864576"/>
              <a:gd name="connsiteX5591" fmla="*/ 777870 w 1656655"/>
              <a:gd name="connsiteY5591" fmla="*/ 1126309 h 1864576"/>
              <a:gd name="connsiteX5592" fmla="*/ 777288 w 1656655"/>
              <a:gd name="connsiteY5592" fmla="*/ 1129426 h 1864576"/>
              <a:gd name="connsiteX5593" fmla="*/ 777680 w 1656655"/>
              <a:gd name="connsiteY5593" fmla="*/ 1132738 h 1864576"/>
              <a:gd name="connsiteX5594" fmla="*/ 778262 w 1656655"/>
              <a:gd name="connsiteY5594" fmla="*/ 1135859 h 1864576"/>
              <a:gd name="connsiteX5595" fmla="*/ 777680 w 1656655"/>
              <a:gd name="connsiteY5595" fmla="*/ 1138975 h 1864576"/>
              <a:gd name="connsiteX5596" fmla="*/ 778262 w 1656655"/>
              <a:gd name="connsiteY5596" fmla="*/ 1141900 h 1864576"/>
              <a:gd name="connsiteX5597" fmla="*/ 786219 w 1656655"/>
              <a:gd name="connsiteY5597" fmla="*/ 1142483 h 1864576"/>
              <a:gd name="connsiteX5598" fmla="*/ 786605 w 1656655"/>
              <a:gd name="connsiteY5598" fmla="*/ 1139171 h 1864576"/>
              <a:gd name="connsiteX5599" fmla="*/ 785827 w 1656655"/>
              <a:gd name="connsiteY5599" fmla="*/ 1136246 h 1864576"/>
              <a:gd name="connsiteX5600" fmla="*/ 789517 w 1656655"/>
              <a:gd name="connsiteY5600" fmla="*/ 1135663 h 1864576"/>
              <a:gd name="connsiteX5601" fmla="*/ 794171 w 1656655"/>
              <a:gd name="connsiteY5601" fmla="*/ 1133909 h 1864576"/>
              <a:gd name="connsiteX5602" fmla="*/ 798639 w 1656655"/>
              <a:gd name="connsiteY5602" fmla="*/ 1132155 h 1864576"/>
              <a:gd name="connsiteX5603" fmla="*/ 800381 w 1656655"/>
              <a:gd name="connsiteY5603" fmla="*/ 1134884 h 1864576"/>
              <a:gd name="connsiteX5604" fmla="*/ 801545 w 1656655"/>
              <a:gd name="connsiteY5604" fmla="*/ 1138196 h 1864576"/>
              <a:gd name="connsiteX5605" fmla="*/ 802710 w 1656655"/>
              <a:gd name="connsiteY5605" fmla="*/ 1139367 h 1864576"/>
              <a:gd name="connsiteX5606" fmla="*/ 805431 w 1656655"/>
              <a:gd name="connsiteY5606" fmla="*/ 1143262 h 1864576"/>
              <a:gd name="connsiteX5607" fmla="*/ 806982 w 1656655"/>
              <a:gd name="connsiteY5607" fmla="*/ 1144629 h 1864576"/>
              <a:gd name="connsiteX5608" fmla="*/ 807565 w 1656655"/>
              <a:gd name="connsiteY5608" fmla="*/ 1145212 h 1864576"/>
              <a:gd name="connsiteX5609" fmla="*/ 810085 w 1656655"/>
              <a:gd name="connsiteY5609" fmla="*/ 1146579 h 1864576"/>
              <a:gd name="connsiteX5610" fmla="*/ 813579 w 1656655"/>
              <a:gd name="connsiteY5610" fmla="*/ 1148720 h 1864576"/>
              <a:gd name="connsiteX5611" fmla="*/ 817269 w 1656655"/>
              <a:gd name="connsiteY5611" fmla="*/ 1149499 h 1864576"/>
              <a:gd name="connsiteX5612" fmla="*/ 824643 w 1656655"/>
              <a:gd name="connsiteY5612" fmla="*/ 1149499 h 1864576"/>
              <a:gd name="connsiteX5613" fmla="*/ 826194 w 1656655"/>
              <a:gd name="connsiteY5613" fmla="*/ 1147941 h 1864576"/>
              <a:gd name="connsiteX5614" fmla="*/ 827941 w 1656655"/>
              <a:gd name="connsiteY5614" fmla="*/ 1146383 h 1864576"/>
              <a:gd name="connsiteX5615" fmla="*/ 830271 w 1656655"/>
              <a:gd name="connsiteY5615" fmla="*/ 1145604 h 1864576"/>
              <a:gd name="connsiteX5616" fmla="*/ 833956 w 1656655"/>
              <a:gd name="connsiteY5616" fmla="*/ 1142875 h 1864576"/>
              <a:gd name="connsiteX5617" fmla="*/ 834925 w 1656655"/>
              <a:gd name="connsiteY5617" fmla="*/ 1140538 h 1864576"/>
              <a:gd name="connsiteX5618" fmla="*/ 835120 w 1656655"/>
              <a:gd name="connsiteY5618" fmla="*/ 1139171 h 1864576"/>
              <a:gd name="connsiteX5619" fmla="*/ 836672 w 1656655"/>
              <a:gd name="connsiteY5619" fmla="*/ 1137417 h 1864576"/>
              <a:gd name="connsiteX5620" fmla="*/ 837640 w 1656655"/>
              <a:gd name="connsiteY5620" fmla="*/ 1136638 h 1864576"/>
              <a:gd name="connsiteX5621" fmla="*/ 839583 w 1656655"/>
              <a:gd name="connsiteY5621" fmla="*/ 1137025 h 1864576"/>
              <a:gd name="connsiteX5622" fmla="*/ 840166 w 1656655"/>
              <a:gd name="connsiteY5622" fmla="*/ 1141121 h 1864576"/>
              <a:gd name="connsiteX5623" fmla="*/ 840944 w 1656655"/>
              <a:gd name="connsiteY5623" fmla="*/ 1142679 h 1864576"/>
              <a:gd name="connsiteX5624" fmla="*/ 842691 w 1656655"/>
              <a:gd name="connsiteY5624" fmla="*/ 1142679 h 1864576"/>
              <a:gd name="connsiteX5625" fmla="*/ 842108 w 1656655"/>
              <a:gd name="connsiteY5625" fmla="*/ 1143850 h 1864576"/>
              <a:gd name="connsiteX5626" fmla="*/ 843464 w 1656655"/>
              <a:gd name="connsiteY5626" fmla="*/ 1145604 h 1864576"/>
              <a:gd name="connsiteX5627" fmla="*/ 844824 w 1656655"/>
              <a:gd name="connsiteY5627" fmla="*/ 1145212 h 1864576"/>
              <a:gd name="connsiteX5628" fmla="*/ 847927 w 1656655"/>
              <a:gd name="connsiteY5628" fmla="*/ 1144629 h 1864576"/>
              <a:gd name="connsiteX5629" fmla="*/ 848509 w 1656655"/>
              <a:gd name="connsiteY5629" fmla="*/ 1143654 h 1864576"/>
              <a:gd name="connsiteX5630" fmla="*/ 850838 w 1656655"/>
              <a:gd name="connsiteY5630" fmla="*/ 1144433 h 1864576"/>
              <a:gd name="connsiteX5631" fmla="*/ 852585 w 1656655"/>
              <a:gd name="connsiteY5631" fmla="*/ 1142679 h 1864576"/>
              <a:gd name="connsiteX5632" fmla="*/ 851421 w 1656655"/>
              <a:gd name="connsiteY5632" fmla="*/ 1137809 h 1864576"/>
              <a:gd name="connsiteX5633" fmla="*/ 853168 w 1656655"/>
              <a:gd name="connsiteY5633" fmla="*/ 1138392 h 1864576"/>
              <a:gd name="connsiteX5634" fmla="*/ 857048 w 1656655"/>
              <a:gd name="connsiteY5634" fmla="*/ 1139367 h 1864576"/>
              <a:gd name="connsiteX5635" fmla="*/ 859182 w 1656655"/>
              <a:gd name="connsiteY5635" fmla="*/ 1139563 h 1864576"/>
              <a:gd name="connsiteX5636" fmla="*/ 863841 w 1656655"/>
              <a:gd name="connsiteY5636" fmla="*/ 1139754 h 1864576"/>
              <a:gd name="connsiteX5637" fmla="*/ 865974 w 1656655"/>
              <a:gd name="connsiteY5637" fmla="*/ 1139563 h 1864576"/>
              <a:gd name="connsiteX5638" fmla="*/ 867531 w 1656655"/>
              <a:gd name="connsiteY5638" fmla="*/ 1138779 h 1864576"/>
              <a:gd name="connsiteX5639" fmla="*/ 868499 w 1656655"/>
              <a:gd name="connsiteY5639" fmla="*/ 1144433 h 1864576"/>
              <a:gd name="connsiteX5640" fmla="*/ 867917 w 1656655"/>
              <a:gd name="connsiteY5640" fmla="*/ 1146187 h 1864576"/>
              <a:gd name="connsiteX5641" fmla="*/ 870437 w 1656655"/>
              <a:gd name="connsiteY5641" fmla="*/ 1147162 h 1864576"/>
              <a:gd name="connsiteX5642" fmla="*/ 872380 w 1656655"/>
              <a:gd name="connsiteY5642" fmla="*/ 1144629 h 1864576"/>
              <a:gd name="connsiteX5643" fmla="*/ 873158 w 1656655"/>
              <a:gd name="connsiteY5643" fmla="*/ 1138588 h 1864576"/>
              <a:gd name="connsiteX5644" fmla="*/ 872962 w 1656655"/>
              <a:gd name="connsiteY5644" fmla="*/ 1136442 h 1864576"/>
              <a:gd name="connsiteX5645" fmla="*/ 874905 w 1656655"/>
              <a:gd name="connsiteY5645" fmla="*/ 1131763 h 1864576"/>
              <a:gd name="connsiteX5646" fmla="*/ 876065 w 1656655"/>
              <a:gd name="connsiteY5646" fmla="*/ 1130596 h 1864576"/>
              <a:gd name="connsiteX5647" fmla="*/ 878203 w 1656655"/>
              <a:gd name="connsiteY5647" fmla="*/ 1132547 h 1864576"/>
              <a:gd name="connsiteX5648" fmla="*/ 881115 w 1656655"/>
              <a:gd name="connsiteY5648" fmla="*/ 1133713 h 1864576"/>
              <a:gd name="connsiteX5649" fmla="*/ 883249 w 1656655"/>
              <a:gd name="connsiteY5649" fmla="*/ 1131959 h 1864576"/>
              <a:gd name="connsiteX5650" fmla="*/ 883439 w 1656655"/>
              <a:gd name="connsiteY5650" fmla="*/ 1126309 h 1864576"/>
              <a:gd name="connsiteX5651" fmla="*/ 883053 w 1656655"/>
              <a:gd name="connsiteY5651" fmla="*/ 1124555 h 1864576"/>
              <a:gd name="connsiteX5652" fmla="*/ 882275 w 1656655"/>
              <a:gd name="connsiteY5652" fmla="*/ 1121238 h 1864576"/>
              <a:gd name="connsiteX5653" fmla="*/ 879755 w 1656655"/>
              <a:gd name="connsiteY5653" fmla="*/ 1115589 h 1864576"/>
              <a:gd name="connsiteX5654" fmla="*/ 877039 w 1656655"/>
              <a:gd name="connsiteY5654" fmla="*/ 1110131 h 1864576"/>
              <a:gd name="connsiteX5655" fmla="*/ 876456 w 1656655"/>
              <a:gd name="connsiteY5655" fmla="*/ 1108769 h 1864576"/>
              <a:gd name="connsiteX5656" fmla="*/ 875678 w 1656655"/>
              <a:gd name="connsiteY5656" fmla="*/ 1105452 h 1864576"/>
              <a:gd name="connsiteX5657" fmla="*/ 874323 w 1656655"/>
              <a:gd name="connsiteY5657" fmla="*/ 1103698 h 1864576"/>
              <a:gd name="connsiteX5658" fmla="*/ 871798 w 1656655"/>
              <a:gd name="connsiteY5658" fmla="*/ 1100969 h 1864576"/>
              <a:gd name="connsiteX5659" fmla="*/ 869468 w 1656655"/>
              <a:gd name="connsiteY5659" fmla="*/ 1099215 h 1864576"/>
              <a:gd name="connsiteX5660" fmla="*/ 868113 w 1656655"/>
              <a:gd name="connsiteY5660" fmla="*/ 1098436 h 1864576"/>
              <a:gd name="connsiteX5661" fmla="*/ 866557 w 1656655"/>
              <a:gd name="connsiteY5661" fmla="*/ 1095903 h 1864576"/>
              <a:gd name="connsiteX5662" fmla="*/ 869664 w 1656655"/>
              <a:gd name="connsiteY5662" fmla="*/ 1095707 h 1864576"/>
              <a:gd name="connsiteX5663" fmla="*/ 873545 w 1656655"/>
              <a:gd name="connsiteY5663" fmla="*/ 1094541 h 1864576"/>
              <a:gd name="connsiteX5664" fmla="*/ 874709 w 1656655"/>
              <a:gd name="connsiteY5664" fmla="*/ 1094732 h 1864576"/>
              <a:gd name="connsiteX5665" fmla="*/ 878394 w 1656655"/>
              <a:gd name="connsiteY5665" fmla="*/ 1097853 h 1864576"/>
              <a:gd name="connsiteX5666" fmla="*/ 879172 w 1656655"/>
              <a:gd name="connsiteY5666" fmla="*/ 1098828 h 1864576"/>
              <a:gd name="connsiteX5667" fmla="*/ 881306 w 1656655"/>
              <a:gd name="connsiteY5667" fmla="*/ 1101944 h 1864576"/>
              <a:gd name="connsiteX5668" fmla="*/ 884604 w 1656655"/>
              <a:gd name="connsiteY5668" fmla="*/ 1107010 h 1864576"/>
              <a:gd name="connsiteX5669" fmla="*/ 884604 w 1656655"/>
              <a:gd name="connsiteY5669" fmla="*/ 1110523 h 1864576"/>
              <a:gd name="connsiteX5670" fmla="*/ 884218 w 1656655"/>
              <a:gd name="connsiteY5670" fmla="*/ 1113443 h 1864576"/>
              <a:gd name="connsiteX5671" fmla="*/ 887516 w 1656655"/>
              <a:gd name="connsiteY5671" fmla="*/ 1116951 h 1864576"/>
              <a:gd name="connsiteX5672" fmla="*/ 890041 w 1656655"/>
              <a:gd name="connsiteY5672" fmla="*/ 1117926 h 1864576"/>
              <a:gd name="connsiteX5673" fmla="*/ 891396 w 1656655"/>
              <a:gd name="connsiteY5673" fmla="*/ 1117730 h 1864576"/>
              <a:gd name="connsiteX5674" fmla="*/ 892175 w 1656655"/>
              <a:gd name="connsiteY5674" fmla="*/ 1116755 h 1864576"/>
              <a:gd name="connsiteX5675" fmla="*/ 892175 w 1656655"/>
              <a:gd name="connsiteY5675" fmla="*/ 1111885 h 1864576"/>
              <a:gd name="connsiteX5676" fmla="*/ 891592 w 1656655"/>
              <a:gd name="connsiteY5676" fmla="*/ 1109548 h 1864576"/>
              <a:gd name="connsiteX5677" fmla="*/ 891010 w 1656655"/>
              <a:gd name="connsiteY5677" fmla="*/ 1107206 h 1864576"/>
              <a:gd name="connsiteX5678" fmla="*/ 890232 w 1656655"/>
              <a:gd name="connsiteY5678" fmla="*/ 1105065 h 1864576"/>
              <a:gd name="connsiteX5679" fmla="*/ 888876 w 1656655"/>
              <a:gd name="connsiteY5679" fmla="*/ 1102140 h 1864576"/>
              <a:gd name="connsiteX5680" fmla="*/ 886160 w 1656655"/>
              <a:gd name="connsiteY5680" fmla="*/ 1097657 h 1864576"/>
              <a:gd name="connsiteX5681" fmla="*/ 883053 w 1656655"/>
              <a:gd name="connsiteY5681" fmla="*/ 1092199 h 1864576"/>
              <a:gd name="connsiteX5682" fmla="*/ 880533 w 1656655"/>
              <a:gd name="connsiteY5682" fmla="*/ 1089083 h 1864576"/>
              <a:gd name="connsiteX5683" fmla="*/ 871020 w 1656655"/>
              <a:gd name="connsiteY5683" fmla="*/ 1087329 h 1864576"/>
              <a:gd name="connsiteX5684" fmla="*/ 870633 w 1656655"/>
              <a:gd name="connsiteY5684" fmla="*/ 1081871 h 1864576"/>
              <a:gd name="connsiteX5685" fmla="*/ 870246 w 1656655"/>
              <a:gd name="connsiteY5685" fmla="*/ 1076413 h 1864576"/>
              <a:gd name="connsiteX5686" fmla="*/ 869664 w 1656655"/>
              <a:gd name="connsiteY5686" fmla="*/ 1071347 h 1864576"/>
              <a:gd name="connsiteX5687" fmla="*/ 869278 w 1656655"/>
              <a:gd name="connsiteY5687" fmla="*/ 1068422 h 1864576"/>
              <a:gd name="connsiteX5688" fmla="*/ 868499 w 1656655"/>
              <a:gd name="connsiteY5688" fmla="*/ 1067643 h 1864576"/>
              <a:gd name="connsiteX5689" fmla="*/ 868499 w 1656655"/>
              <a:gd name="connsiteY5689" fmla="*/ 1067060 h 1864576"/>
              <a:gd name="connsiteX5690" fmla="*/ 870246 w 1656655"/>
              <a:gd name="connsiteY5690" fmla="*/ 1067643 h 1864576"/>
              <a:gd name="connsiteX5691" fmla="*/ 870829 w 1656655"/>
              <a:gd name="connsiteY5691" fmla="*/ 1068035 h 1864576"/>
              <a:gd name="connsiteX5692" fmla="*/ 871020 w 1656655"/>
              <a:gd name="connsiteY5692" fmla="*/ 1070176 h 1864576"/>
              <a:gd name="connsiteX5693" fmla="*/ 871798 w 1656655"/>
              <a:gd name="connsiteY5693" fmla="*/ 1071734 h 1864576"/>
              <a:gd name="connsiteX5694" fmla="*/ 873545 w 1656655"/>
              <a:gd name="connsiteY5694" fmla="*/ 1072322 h 1864576"/>
              <a:gd name="connsiteX5695" fmla="*/ 879559 w 1656655"/>
              <a:gd name="connsiteY5695" fmla="*/ 1070955 h 1864576"/>
              <a:gd name="connsiteX5696" fmla="*/ 880724 w 1656655"/>
              <a:gd name="connsiteY5696" fmla="*/ 1068618 h 1864576"/>
              <a:gd name="connsiteX5697" fmla="*/ 883249 w 1656655"/>
              <a:gd name="connsiteY5697" fmla="*/ 1066281 h 1864576"/>
              <a:gd name="connsiteX5698" fmla="*/ 886743 w 1656655"/>
              <a:gd name="connsiteY5698" fmla="*/ 1062577 h 1864576"/>
              <a:gd name="connsiteX5699" fmla="*/ 890232 w 1656655"/>
              <a:gd name="connsiteY5699" fmla="*/ 1061406 h 1864576"/>
              <a:gd name="connsiteX5700" fmla="*/ 890232 w 1656655"/>
              <a:gd name="connsiteY5700" fmla="*/ 1059652 h 1864576"/>
              <a:gd name="connsiteX5701" fmla="*/ 891396 w 1656655"/>
              <a:gd name="connsiteY5701" fmla="*/ 1058873 h 1864576"/>
              <a:gd name="connsiteX5702" fmla="*/ 892175 w 1656655"/>
              <a:gd name="connsiteY5702" fmla="*/ 1057702 h 1864576"/>
              <a:gd name="connsiteX5703" fmla="*/ 892175 w 1656655"/>
              <a:gd name="connsiteY5703" fmla="*/ 1057119 h 1864576"/>
              <a:gd name="connsiteX5704" fmla="*/ 891788 w 1656655"/>
              <a:gd name="connsiteY5704" fmla="*/ 1056536 h 1864576"/>
              <a:gd name="connsiteX5705" fmla="*/ 890041 w 1656655"/>
              <a:gd name="connsiteY5705" fmla="*/ 1055561 h 1864576"/>
              <a:gd name="connsiteX5706" fmla="*/ 887712 w 1656655"/>
              <a:gd name="connsiteY5706" fmla="*/ 1054003 h 1864576"/>
              <a:gd name="connsiteX5707" fmla="*/ 886351 w 1656655"/>
              <a:gd name="connsiteY5707" fmla="*/ 1051661 h 1864576"/>
              <a:gd name="connsiteX5708" fmla="*/ 885965 w 1656655"/>
              <a:gd name="connsiteY5708" fmla="*/ 1051078 h 1864576"/>
              <a:gd name="connsiteX5709" fmla="*/ 882275 w 1656655"/>
              <a:gd name="connsiteY5709" fmla="*/ 1046399 h 1864576"/>
              <a:gd name="connsiteX5710" fmla="*/ 878590 w 1656655"/>
              <a:gd name="connsiteY5710" fmla="*/ 1042695 h 1864576"/>
              <a:gd name="connsiteX5711" fmla="*/ 867335 w 1656655"/>
              <a:gd name="connsiteY5711" fmla="*/ 1037242 h 1864576"/>
              <a:gd name="connsiteX5712" fmla="*/ 860542 w 1656655"/>
              <a:gd name="connsiteY5712" fmla="*/ 1036654 h 1864576"/>
              <a:gd name="connsiteX5713" fmla="*/ 853946 w 1656655"/>
              <a:gd name="connsiteY5713" fmla="*/ 1037433 h 1864576"/>
              <a:gd name="connsiteX5714" fmla="*/ 853364 w 1656655"/>
              <a:gd name="connsiteY5714" fmla="*/ 1030809 h 1864576"/>
              <a:gd name="connsiteX5715" fmla="*/ 850648 w 1656655"/>
              <a:gd name="connsiteY5715" fmla="*/ 1025547 h 1864576"/>
              <a:gd name="connsiteX5716" fmla="*/ 850065 w 1656655"/>
              <a:gd name="connsiteY5716" fmla="*/ 1024180 h 1864576"/>
              <a:gd name="connsiteX5717" fmla="*/ 848509 w 1656655"/>
              <a:gd name="connsiteY5717" fmla="*/ 1019893 h 1864576"/>
              <a:gd name="connsiteX5718" fmla="*/ 845211 w 1656655"/>
              <a:gd name="connsiteY5718" fmla="*/ 1015219 h 1864576"/>
              <a:gd name="connsiteX5719" fmla="*/ 847154 w 1656655"/>
              <a:gd name="connsiteY5719" fmla="*/ 1014244 h 1864576"/>
              <a:gd name="connsiteX5720" fmla="*/ 848318 w 1656655"/>
              <a:gd name="connsiteY5720" fmla="*/ 1014048 h 1864576"/>
              <a:gd name="connsiteX5721" fmla="*/ 851807 w 1656655"/>
              <a:gd name="connsiteY5721" fmla="*/ 1005082 h 1864576"/>
              <a:gd name="connsiteX5722" fmla="*/ 851034 w 1656655"/>
              <a:gd name="connsiteY5722" fmla="*/ 1003132 h 1864576"/>
              <a:gd name="connsiteX5723" fmla="*/ 845989 w 1656655"/>
              <a:gd name="connsiteY5723" fmla="*/ 999624 h 1864576"/>
              <a:gd name="connsiteX5724" fmla="*/ 839001 w 1656655"/>
              <a:gd name="connsiteY5724" fmla="*/ 1000403 h 1864576"/>
              <a:gd name="connsiteX5725" fmla="*/ 837450 w 1656655"/>
              <a:gd name="connsiteY5725" fmla="*/ 1001574 h 1864576"/>
              <a:gd name="connsiteX5726" fmla="*/ 836481 w 1656655"/>
              <a:gd name="connsiteY5726" fmla="*/ 1006057 h 1864576"/>
              <a:gd name="connsiteX5727" fmla="*/ 831626 w 1656655"/>
              <a:gd name="connsiteY5727" fmla="*/ 1006057 h 1864576"/>
              <a:gd name="connsiteX5728" fmla="*/ 827746 w 1656655"/>
              <a:gd name="connsiteY5728" fmla="*/ 1005278 h 1864576"/>
              <a:gd name="connsiteX5729" fmla="*/ 826194 w 1656655"/>
              <a:gd name="connsiteY5729" fmla="*/ 1005278 h 1864576"/>
              <a:gd name="connsiteX5730" fmla="*/ 821149 w 1656655"/>
              <a:gd name="connsiteY5730" fmla="*/ 1003911 h 1864576"/>
              <a:gd name="connsiteX5731" fmla="*/ 818433 w 1656655"/>
              <a:gd name="connsiteY5731" fmla="*/ 1003524 h 1864576"/>
              <a:gd name="connsiteX5732" fmla="*/ 817269 w 1656655"/>
              <a:gd name="connsiteY5732" fmla="*/ 1003132 h 1864576"/>
              <a:gd name="connsiteX5733" fmla="*/ 815908 w 1656655"/>
              <a:gd name="connsiteY5733" fmla="*/ 1003132 h 1864576"/>
              <a:gd name="connsiteX5734" fmla="*/ 815130 w 1656655"/>
              <a:gd name="connsiteY5734" fmla="*/ 1002353 h 1864576"/>
              <a:gd name="connsiteX5735" fmla="*/ 814357 w 1656655"/>
              <a:gd name="connsiteY5735" fmla="*/ 1001574 h 1864576"/>
              <a:gd name="connsiteX5736" fmla="*/ 810863 w 1656655"/>
              <a:gd name="connsiteY5736" fmla="*/ 997870 h 1864576"/>
              <a:gd name="connsiteX5737" fmla="*/ 810281 w 1656655"/>
              <a:gd name="connsiteY5737" fmla="*/ 997091 h 1864576"/>
              <a:gd name="connsiteX5738" fmla="*/ 810085 w 1656655"/>
              <a:gd name="connsiteY5738" fmla="*/ 992025 h 1864576"/>
              <a:gd name="connsiteX5739" fmla="*/ 808729 w 1656655"/>
              <a:gd name="connsiteY5739" fmla="*/ 990467 h 1864576"/>
              <a:gd name="connsiteX5740" fmla="*/ 806400 w 1656655"/>
              <a:gd name="connsiteY5740" fmla="*/ 989879 h 1864576"/>
              <a:gd name="connsiteX5741" fmla="*/ 804457 w 1656655"/>
              <a:gd name="connsiteY5741" fmla="*/ 986763 h 1864576"/>
              <a:gd name="connsiteX5742" fmla="*/ 803488 w 1656655"/>
              <a:gd name="connsiteY5742" fmla="*/ 985205 h 1864576"/>
              <a:gd name="connsiteX5743" fmla="*/ 802128 w 1656655"/>
              <a:gd name="connsiteY5743" fmla="*/ 984034 h 1864576"/>
              <a:gd name="connsiteX5744" fmla="*/ 799412 w 1656655"/>
              <a:gd name="connsiteY5744" fmla="*/ 984034 h 1864576"/>
              <a:gd name="connsiteX5745" fmla="*/ 798056 w 1656655"/>
              <a:gd name="connsiteY5745" fmla="*/ 985396 h 1864576"/>
              <a:gd name="connsiteX5746" fmla="*/ 799608 w 1656655"/>
              <a:gd name="connsiteY5746" fmla="*/ 989296 h 1864576"/>
              <a:gd name="connsiteX5747" fmla="*/ 799994 w 1656655"/>
              <a:gd name="connsiteY5747" fmla="*/ 991246 h 1864576"/>
              <a:gd name="connsiteX5748" fmla="*/ 802710 w 1656655"/>
              <a:gd name="connsiteY5748" fmla="*/ 998262 h 1864576"/>
              <a:gd name="connsiteX5749" fmla="*/ 804849 w 1656655"/>
              <a:gd name="connsiteY5749" fmla="*/ 998845 h 1864576"/>
              <a:gd name="connsiteX5750" fmla="*/ 811249 w 1656655"/>
              <a:gd name="connsiteY5750" fmla="*/ 1011319 h 1864576"/>
              <a:gd name="connsiteX5751" fmla="*/ 809698 w 1656655"/>
              <a:gd name="connsiteY5751" fmla="*/ 1012490 h 1864576"/>
              <a:gd name="connsiteX5752" fmla="*/ 807755 w 1656655"/>
              <a:gd name="connsiteY5752" fmla="*/ 1013269 h 1864576"/>
              <a:gd name="connsiteX5753" fmla="*/ 801355 w 1656655"/>
              <a:gd name="connsiteY5753" fmla="*/ 1013269 h 1864576"/>
              <a:gd name="connsiteX5754" fmla="*/ 800381 w 1656655"/>
              <a:gd name="connsiteY5754" fmla="*/ 1013656 h 1864576"/>
              <a:gd name="connsiteX5755" fmla="*/ 799025 w 1656655"/>
              <a:gd name="connsiteY5755" fmla="*/ 1013656 h 1864576"/>
              <a:gd name="connsiteX5756" fmla="*/ 795727 w 1656655"/>
              <a:gd name="connsiteY5756" fmla="*/ 1015802 h 1864576"/>
              <a:gd name="connsiteX5757" fmla="*/ 795145 w 1656655"/>
              <a:gd name="connsiteY5757" fmla="*/ 1016581 h 1864576"/>
              <a:gd name="connsiteX5758" fmla="*/ 792037 w 1656655"/>
              <a:gd name="connsiteY5758" fmla="*/ 1017556 h 1864576"/>
              <a:gd name="connsiteX5759" fmla="*/ 788352 w 1656655"/>
              <a:gd name="connsiteY5759" fmla="*/ 1018139 h 1864576"/>
              <a:gd name="connsiteX5760" fmla="*/ 787188 w 1656655"/>
              <a:gd name="connsiteY5760" fmla="*/ 1019697 h 1864576"/>
              <a:gd name="connsiteX5761" fmla="*/ 784472 w 1656655"/>
              <a:gd name="connsiteY5761" fmla="*/ 1020089 h 1864576"/>
              <a:gd name="connsiteX5762" fmla="*/ 782529 w 1656655"/>
              <a:gd name="connsiteY5762" fmla="*/ 1021451 h 1864576"/>
              <a:gd name="connsiteX5763" fmla="*/ 780591 w 1656655"/>
              <a:gd name="connsiteY5763" fmla="*/ 1022622 h 1864576"/>
              <a:gd name="connsiteX5764" fmla="*/ 779231 w 1656655"/>
              <a:gd name="connsiteY5764" fmla="*/ 1024376 h 1864576"/>
              <a:gd name="connsiteX5765" fmla="*/ 777680 w 1656655"/>
              <a:gd name="connsiteY5765" fmla="*/ 1025934 h 1864576"/>
              <a:gd name="connsiteX5766" fmla="*/ 772825 w 1656655"/>
              <a:gd name="connsiteY5766" fmla="*/ 1028859 h 1864576"/>
              <a:gd name="connsiteX5767" fmla="*/ 769527 w 1656655"/>
              <a:gd name="connsiteY5767" fmla="*/ 1030030 h 1864576"/>
              <a:gd name="connsiteX5768" fmla="*/ 772439 w 1656655"/>
              <a:gd name="connsiteY5768" fmla="*/ 1033734 h 1864576"/>
              <a:gd name="connsiteX5769" fmla="*/ 777484 w 1656655"/>
              <a:gd name="connsiteY5769" fmla="*/ 1032563 h 1864576"/>
              <a:gd name="connsiteX5770" fmla="*/ 778648 w 1656655"/>
              <a:gd name="connsiteY5770" fmla="*/ 1032563 h 1864576"/>
              <a:gd name="connsiteX5771" fmla="*/ 779617 w 1656655"/>
              <a:gd name="connsiteY5771" fmla="*/ 1033146 h 1864576"/>
              <a:gd name="connsiteX5772" fmla="*/ 783307 w 1656655"/>
              <a:gd name="connsiteY5772" fmla="*/ 1034317 h 1864576"/>
              <a:gd name="connsiteX5773" fmla="*/ 784472 w 1656655"/>
              <a:gd name="connsiteY5773" fmla="*/ 1034704 h 1864576"/>
              <a:gd name="connsiteX5774" fmla="*/ 786992 w 1656655"/>
              <a:gd name="connsiteY5774" fmla="*/ 1034317 h 1864576"/>
              <a:gd name="connsiteX5775" fmla="*/ 789517 w 1656655"/>
              <a:gd name="connsiteY5775" fmla="*/ 1033734 h 1864576"/>
              <a:gd name="connsiteX5776" fmla="*/ 795918 w 1656655"/>
              <a:gd name="connsiteY5776" fmla="*/ 1030809 h 1864576"/>
              <a:gd name="connsiteX5777" fmla="*/ 805039 w 1656655"/>
              <a:gd name="connsiteY5777" fmla="*/ 1034121 h 1864576"/>
              <a:gd name="connsiteX5778" fmla="*/ 807951 w 1656655"/>
              <a:gd name="connsiteY5778" fmla="*/ 1034513 h 1864576"/>
              <a:gd name="connsiteX5779" fmla="*/ 810476 w 1656655"/>
              <a:gd name="connsiteY5779" fmla="*/ 1033925 h 1864576"/>
              <a:gd name="connsiteX5780" fmla="*/ 816490 w 1656655"/>
              <a:gd name="connsiteY5780" fmla="*/ 1033538 h 1864576"/>
              <a:gd name="connsiteX5781" fmla="*/ 822314 w 1656655"/>
              <a:gd name="connsiteY5781" fmla="*/ 1033146 h 1864576"/>
              <a:gd name="connsiteX5782" fmla="*/ 823865 w 1656655"/>
              <a:gd name="connsiteY5782" fmla="*/ 1036267 h 1864576"/>
              <a:gd name="connsiteX5783" fmla="*/ 824252 w 1656655"/>
              <a:gd name="connsiteY5783" fmla="*/ 1038021 h 1864576"/>
              <a:gd name="connsiteX5784" fmla="*/ 823865 w 1656655"/>
              <a:gd name="connsiteY5784" fmla="*/ 1039775 h 1864576"/>
              <a:gd name="connsiteX5785" fmla="*/ 822700 w 1656655"/>
              <a:gd name="connsiteY5785" fmla="*/ 1047957 h 1864576"/>
              <a:gd name="connsiteX5786" fmla="*/ 822700 w 1656655"/>
              <a:gd name="connsiteY5786" fmla="*/ 1050299 h 1864576"/>
              <a:gd name="connsiteX5787" fmla="*/ 822700 w 1656655"/>
              <a:gd name="connsiteY5787" fmla="*/ 1052440 h 1864576"/>
              <a:gd name="connsiteX5788" fmla="*/ 822314 w 1656655"/>
              <a:gd name="connsiteY5788" fmla="*/ 1053219 h 1864576"/>
              <a:gd name="connsiteX5789" fmla="*/ 821732 w 1656655"/>
              <a:gd name="connsiteY5789" fmla="*/ 1056144 h 1864576"/>
              <a:gd name="connsiteX5790" fmla="*/ 821149 w 1656655"/>
              <a:gd name="connsiteY5790" fmla="*/ 1059848 h 1864576"/>
              <a:gd name="connsiteX5791" fmla="*/ 822896 w 1656655"/>
              <a:gd name="connsiteY5791" fmla="*/ 1062577 h 1864576"/>
              <a:gd name="connsiteX5792" fmla="*/ 819206 w 1656655"/>
              <a:gd name="connsiteY5792" fmla="*/ 1062577 h 1864576"/>
              <a:gd name="connsiteX5793" fmla="*/ 796892 w 1656655"/>
              <a:gd name="connsiteY5793" fmla="*/ 1073684 h 1864576"/>
              <a:gd name="connsiteX5794" fmla="*/ 794949 w 1656655"/>
              <a:gd name="connsiteY5794" fmla="*/ 1075438 h 1864576"/>
              <a:gd name="connsiteX5795" fmla="*/ 780978 w 1656655"/>
              <a:gd name="connsiteY5795" fmla="*/ 1080117 h 1864576"/>
              <a:gd name="connsiteX5796" fmla="*/ 773603 w 1656655"/>
              <a:gd name="connsiteY5796" fmla="*/ 1087716 h 1864576"/>
              <a:gd name="connsiteX5797" fmla="*/ 773217 w 1656655"/>
              <a:gd name="connsiteY5797" fmla="*/ 1091033 h 1864576"/>
              <a:gd name="connsiteX5798" fmla="*/ 771274 w 1656655"/>
              <a:gd name="connsiteY5798" fmla="*/ 1092787 h 1864576"/>
              <a:gd name="connsiteX5799" fmla="*/ 768558 w 1656655"/>
              <a:gd name="connsiteY5799" fmla="*/ 1097270 h 1864576"/>
              <a:gd name="connsiteX5800" fmla="*/ 767589 w 1656655"/>
              <a:gd name="connsiteY5800" fmla="*/ 1107206 h 1864576"/>
              <a:gd name="connsiteX5801" fmla="*/ 766229 w 1656655"/>
              <a:gd name="connsiteY5801" fmla="*/ 1109548 h 1864576"/>
              <a:gd name="connsiteX5802" fmla="*/ 766229 w 1656655"/>
              <a:gd name="connsiteY5802" fmla="*/ 1116172 h 1864576"/>
              <a:gd name="connsiteX5803" fmla="*/ 763899 w 1656655"/>
              <a:gd name="connsiteY5803" fmla="*/ 1119293 h 1864576"/>
              <a:gd name="connsiteX5804" fmla="*/ 763899 w 1656655"/>
              <a:gd name="connsiteY5804" fmla="*/ 1120655 h 1864576"/>
              <a:gd name="connsiteX5805" fmla="*/ 805622 w 1656655"/>
              <a:gd name="connsiteY5805" fmla="*/ 995920 h 1864576"/>
              <a:gd name="connsiteX5806" fmla="*/ 803292 w 1656655"/>
              <a:gd name="connsiteY5806" fmla="*/ 994362 h 1864576"/>
              <a:gd name="connsiteX5807" fmla="*/ 805235 w 1656655"/>
              <a:gd name="connsiteY5807" fmla="*/ 994945 h 1864576"/>
              <a:gd name="connsiteX5808" fmla="*/ 805622 w 1656655"/>
              <a:gd name="connsiteY5808" fmla="*/ 995920 h 1864576"/>
              <a:gd name="connsiteX5809" fmla="*/ 839970 w 1656655"/>
              <a:gd name="connsiteY5809" fmla="*/ 1005082 h 1864576"/>
              <a:gd name="connsiteX5810" fmla="*/ 840361 w 1656655"/>
              <a:gd name="connsiteY5810" fmla="*/ 1003524 h 1864576"/>
              <a:gd name="connsiteX5811" fmla="*/ 848705 w 1656655"/>
              <a:gd name="connsiteY5811" fmla="*/ 1004886 h 1864576"/>
              <a:gd name="connsiteX5812" fmla="*/ 849091 w 1656655"/>
              <a:gd name="connsiteY5812" fmla="*/ 1006444 h 1864576"/>
              <a:gd name="connsiteX5813" fmla="*/ 847540 w 1656655"/>
              <a:gd name="connsiteY5813" fmla="*/ 1005474 h 1864576"/>
              <a:gd name="connsiteX5814" fmla="*/ 845793 w 1656655"/>
              <a:gd name="connsiteY5814" fmla="*/ 1004690 h 1864576"/>
              <a:gd name="connsiteX5815" fmla="*/ 844628 w 1656655"/>
              <a:gd name="connsiteY5815" fmla="*/ 1003524 h 1864576"/>
              <a:gd name="connsiteX5816" fmla="*/ 843273 w 1656655"/>
              <a:gd name="connsiteY5816" fmla="*/ 1006640 h 1864576"/>
              <a:gd name="connsiteX5817" fmla="*/ 843855 w 1656655"/>
              <a:gd name="connsiteY5817" fmla="*/ 1007228 h 1864576"/>
              <a:gd name="connsiteX5818" fmla="*/ 844628 w 1656655"/>
              <a:gd name="connsiteY5818" fmla="*/ 1010540 h 1864576"/>
              <a:gd name="connsiteX5819" fmla="*/ 843660 w 1656655"/>
              <a:gd name="connsiteY5819" fmla="*/ 1009761 h 1864576"/>
              <a:gd name="connsiteX5820" fmla="*/ 842108 w 1656655"/>
              <a:gd name="connsiteY5820" fmla="*/ 1009952 h 1864576"/>
              <a:gd name="connsiteX5821" fmla="*/ 840748 w 1656655"/>
              <a:gd name="connsiteY5821" fmla="*/ 1010344 h 1864576"/>
              <a:gd name="connsiteX5822" fmla="*/ 840166 w 1656655"/>
              <a:gd name="connsiteY5822" fmla="*/ 1011515 h 1864576"/>
              <a:gd name="connsiteX5823" fmla="*/ 840361 w 1656655"/>
              <a:gd name="connsiteY5823" fmla="*/ 1008786 h 1864576"/>
              <a:gd name="connsiteX5824" fmla="*/ 841134 w 1656655"/>
              <a:gd name="connsiteY5824" fmla="*/ 1007811 h 1864576"/>
              <a:gd name="connsiteX5825" fmla="*/ 842108 w 1656655"/>
              <a:gd name="connsiteY5825" fmla="*/ 1007228 h 1864576"/>
              <a:gd name="connsiteX5826" fmla="*/ 842108 w 1656655"/>
              <a:gd name="connsiteY5826" fmla="*/ 1004886 h 1864576"/>
              <a:gd name="connsiteX5827" fmla="*/ 840944 w 1656655"/>
              <a:gd name="connsiteY5827" fmla="*/ 1004499 h 1864576"/>
              <a:gd name="connsiteX5828" fmla="*/ 839970 w 1656655"/>
              <a:gd name="connsiteY5828" fmla="*/ 1005082 h 1864576"/>
              <a:gd name="connsiteX5829" fmla="*/ 817459 w 1656655"/>
              <a:gd name="connsiteY5829" fmla="*/ 1006640 h 1864576"/>
              <a:gd name="connsiteX5830" fmla="*/ 819402 w 1656655"/>
              <a:gd name="connsiteY5830" fmla="*/ 1007032 h 1864576"/>
              <a:gd name="connsiteX5831" fmla="*/ 821536 w 1656655"/>
              <a:gd name="connsiteY5831" fmla="*/ 1007228 h 1864576"/>
              <a:gd name="connsiteX5832" fmla="*/ 825416 w 1656655"/>
              <a:gd name="connsiteY5832" fmla="*/ 1008394 h 1864576"/>
              <a:gd name="connsiteX5833" fmla="*/ 825612 w 1656655"/>
              <a:gd name="connsiteY5833" fmla="*/ 1010540 h 1864576"/>
              <a:gd name="connsiteX5834" fmla="*/ 830075 w 1656655"/>
              <a:gd name="connsiteY5834" fmla="*/ 1016189 h 1864576"/>
              <a:gd name="connsiteX5835" fmla="*/ 830462 w 1656655"/>
              <a:gd name="connsiteY5835" fmla="*/ 1018139 h 1864576"/>
              <a:gd name="connsiteX5836" fmla="*/ 832404 w 1656655"/>
              <a:gd name="connsiteY5836" fmla="*/ 1021064 h 1864576"/>
              <a:gd name="connsiteX5837" fmla="*/ 832791 w 1656655"/>
              <a:gd name="connsiteY5837" fmla="*/ 1022039 h 1864576"/>
              <a:gd name="connsiteX5838" fmla="*/ 832209 w 1656655"/>
              <a:gd name="connsiteY5838" fmla="*/ 1037629 h 1864576"/>
              <a:gd name="connsiteX5839" fmla="*/ 832595 w 1656655"/>
              <a:gd name="connsiteY5839" fmla="*/ 1039775 h 1864576"/>
              <a:gd name="connsiteX5840" fmla="*/ 832209 w 1656655"/>
              <a:gd name="connsiteY5840" fmla="*/ 1040554 h 1864576"/>
              <a:gd name="connsiteX5841" fmla="*/ 831240 w 1656655"/>
              <a:gd name="connsiteY5841" fmla="*/ 1038800 h 1864576"/>
              <a:gd name="connsiteX5842" fmla="*/ 830271 w 1656655"/>
              <a:gd name="connsiteY5842" fmla="*/ 1037046 h 1864576"/>
              <a:gd name="connsiteX5843" fmla="*/ 828328 w 1656655"/>
              <a:gd name="connsiteY5843" fmla="*/ 1033342 h 1864576"/>
              <a:gd name="connsiteX5844" fmla="*/ 828132 w 1656655"/>
              <a:gd name="connsiteY5844" fmla="*/ 1032171 h 1864576"/>
              <a:gd name="connsiteX5845" fmla="*/ 827746 w 1656655"/>
              <a:gd name="connsiteY5845" fmla="*/ 1028276 h 1864576"/>
              <a:gd name="connsiteX5846" fmla="*/ 826968 w 1656655"/>
              <a:gd name="connsiteY5846" fmla="*/ 1026326 h 1864576"/>
              <a:gd name="connsiteX5847" fmla="*/ 825416 w 1656655"/>
              <a:gd name="connsiteY5847" fmla="*/ 1019697 h 1864576"/>
              <a:gd name="connsiteX5848" fmla="*/ 825030 w 1656655"/>
              <a:gd name="connsiteY5848" fmla="*/ 1017360 h 1864576"/>
              <a:gd name="connsiteX5849" fmla="*/ 824252 w 1656655"/>
              <a:gd name="connsiteY5849" fmla="*/ 1015410 h 1864576"/>
              <a:gd name="connsiteX5850" fmla="*/ 821536 w 1656655"/>
              <a:gd name="connsiteY5850" fmla="*/ 1012490 h 1864576"/>
              <a:gd name="connsiteX5851" fmla="*/ 817269 w 1656655"/>
              <a:gd name="connsiteY5851" fmla="*/ 1011319 h 1864576"/>
              <a:gd name="connsiteX5852" fmla="*/ 817459 w 1656655"/>
              <a:gd name="connsiteY5852" fmla="*/ 1006640 h 1864576"/>
              <a:gd name="connsiteX5853" fmla="*/ 835120 w 1656655"/>
              <a:gd name="connsiteY5853" fmla="*/ 1036654 h 1864576"/>
              <a:gd name="connsiteX5854" fmla="*/ 835507 w 1656655"/>
              <a:gd name="connsiteY5854" fmla="*/ 1027884 h 1864576"/>
              <a:gd name="connsiteX5855" fmla="*/ 835703 w 1656655"/>
              <a:gd name="connsiteY5855" fmla="*/ 1023597 h 1864576"/>
              <a:gd name="connsiteX5856" fmla="*/ 835120 w 1656655"/>
              <a:gd name="connsiteY5856" fmla="*/ 1019893 h 1864576"/>
              <a:gd name="connsiteX5857" fmla="*/ 833373 w 1656655"/>
              <a:gd name="connsiteY5857" fmla="*/ 1017164 h 1864576"/>
              <a:gd name="connsiteX5858" fmla="*/ 832987 w 1656655"/>
              <a:gd name="connsiteY5858" fmla="*/ 1015219 h 1864576"/>
              <a:gd name="connsiteX5859" fmla="*/ 829688 w 1656655"/>
              <a:gd name="connsiteY5859" fmla="*/ 1011902 h 1864576"/>
              <a:gd name="connsiteX5860" fmla="*/ 828524 w 1656655"/>
              <a:gd name="connsiteY5860" fmla="*/ 1008590 h 1864576"/>
              <a:gd name="connsiteX5861" fmla="*/ 832791 w 1656655"/>
              <a:gd name="connsiteY5861" fmla="*/ 1009565 h 1864576"/>
              <a:gd name="connsiteX5862" fmla="*/ 837254 w 1656655"/>
              <a:gd name="connsiteY5862" fmla="*/ 1009565 h 1864576"/>
              <a:gd name="connsiteX5863" fmla="*/ 838419 w 1656655"/>
              <a:gd name="connsiteY5863" fmla="*/ 1013656 h 1864576"/>
              <a:gd name="connsiteX5864" fmla="*/ 839387 w 1656655"/>
              <a:gd name="connsiteY5864" fmla="*/ 1014435 h 1864576"/>
              <a:gd name="connsiteX5865" fmla="*/ 839001 w 1656655"/>
              <a:gd name="connsiteY5865" fmla="*/ 1015606 h 1864576"/>
              <a:gd name="connsiteX5866" fmla="*/ 837836 w 1656655"/>
              <a:gd name="connsiteY5866" fmla="*/ 1015219 h 1864576"/>
              <a:gd name="connsiteX5867" fmla="*/ 835898 w 1656655"/>
              <a:gd name="connsiteY5867" fmla="*/ 1012490 h 1864576"/>
              <a:gd name="connsiteX5868" fmla="*/ 832791 w 1656655"/>
              <a:gd name="connsiteY5868" fmla="*/ 1012681 h 1864576"/>
              <a:gd name="connsiteX5869" fmla="*/ 834734 w 1656655"/>
              <a:gd name="connsiteY5869" fmla="*/ 1017164 h 1864576"/>
              <a:gd name="connsiteX5870" fmla="*/ 838223 w 1656655"/>
              <a:gd name="connsiteY5870" fmla="*/ 1018531 h 1864576"/>
              <a:gd name="connsiteX5871" fmla="*/ 839387 w 1656655"/>
              <a:gd name="connsiteY5871" fmla="*/ 1018139 h 1864576"/>
              <a:gd name="connsiteX5872" fmla="*/ 839970 w 1656655"/>
              <a:gd name="connsiteY5872" fmla="*/ 1021843 h 1864576"/>
              <a:gd name="connsiteX5873" fmla="*/ 839970 w 1656655"/>
              <a:gd name="connsiteY5873" fmla="*/ 1023014 h 1864576"/>
              <a:gd name="connsiteX5874" fmla="*/ 837640 w 1656655"/>
              <a:gd name="connsiteY5874" fmla="*/ 1034317 h 1864576"/>
              <a:gd name="connsiteX5875" fmla="*/ 837450 w 1656655"/>
              <a:gd name="connsiteY5875" fmla="*/ 1036850 h 1864576"/>
              <a:gd name="connsiteX5876" fmla="*/ 835120 w 1656655"/>
              <a:gd name="connsiteY5876" fmla="*/ 1036654 h 1864576"/>
              <a:gd name="connsiteX5877" fmla="*/ 822314 w 1656655"/>
              <a:gd name="connsiteY5877" fmla="*/ 1021843 h 1864576"/>
              <a:gd name="connsiteX5878" fmla="*/ 822314 w 1656655"/>
              <a:gd name="connsiteY5878" fmla="*/ 1021843 h 1864576"/>
              <a:gd name="connsiteX5879" fmla="*/ 819593 w 1656655"/>
              <a:gd name="connsiteY5879" fmla="*/ 1016581 h 1864576"/>
              <a:gd name="connsiteX5880" fmla="*/ 818820 w 1656655"/>
              <a:gd name="connsiteY5880" fmla="*/ 1014827 h 1864576"/>
              <a:gd name="connsiteX5881" fmla="*/ 819789 w 1656655"/>
              <a:gd name="connsiteY5881" fmla="*/ 1015219 h 1864576"/>
              <a:gd name="connsiteX5882" fmla="*/ 820953 w 1656655"/>
              <a:gd name="connsiteY5882" fmla="*/ 1016581 h 1864576"/>
              <a:gd name="connsiteX5883" fmla="*/ 821536 w 1656655"/>
              <a:gd name="connsiteY5883" fmla="*/ 1017360 h 1864576"/>
              <a:gd name="connsiteX5884" fmla="*/ 822314 w 1656655"/>
              <a:gd name="connsiteY5884" fmla="*/ 1021843 h 1864576"/>
              <a:gd name="connsiteX5885" fmla="*/ 841134 w 1656655"/>
              <a:gd name="connsiteY5885" fmla="*/ 1044841 h 1864576"/>
              <a:gd name="connsiteX5886" fmla="*/ 839001 w 1656655"/>
              <a:gd name="connsiteY5886" fmla="*/ 1043866 h 1864576"/>
              <a:gd name="connsiteX5887" fmla="*/ 839197 w 1656655"/>
              <a:gd name="connsiteY5887" fmla="*/ 1043866 h 1864576"/>
              <a:gd name="connsiteX5888" fmla="*/ 840166 w 1656655"/>
              <a:gd name="connsiteY5888" fmla="*/ 1043670 h 1864576"/>
              <a:gd name="connsiteX5889" fmla="*/ 840944 w 1656655"/>
              <a:gd name="connsiteY5889" fmla="*/ 1043087 h 1864576"/>
              <a:gd name="connsiteX5890" fmla="*/ 842882 w 1656655"/>
              <a:gd name="connsiteY5890" fmla="*/ 1043283 h 1864576"/>
              <a:gd name="connsiteX5891" fmla="*/ 844242 w 1656655"/>
              <a:gd name="connsiteY5891" fmla="*/ 1042308 h 1864576"/>
              <a:gd name="connsiteX5892" fmla="*/ 845989 w 1656655"/>
              <a:gd name="connsiteY5892" fmla="*/ 1039187 h 1864576"/>
              <a:gd name="connsiteX5893" fmla="*/ 846571 w 1656655"/>
              <a:gd name="connsiteY5893" fmla="*/ 1035488 h 1864576"/>
              <a:gd name="connsiteX5894" fmla="*/ 843855 w 1656655"/>
              <a:gd name="connsiteY5894" fmla="*/ 1026130 h 1864576"/>
              <a:gd name="connsiteX5895" fmla="*/ 843273 w 1656655"/>
              <a:gd name="connsiteY5895" fmla="*/ 1024180 h 1864576"/>
              <a:gd name="connsiteX5896" fmla="*/ 841717 w 1656655"/>
              <a:gd name="connsiteY5896" fmla="*/ 1016189 h 1864576"/>
              <a:gd name="connsiteX5897" fmla="*/ 843273 w 1656655"/>
              <a:gd name="connsiteY5897" fmla="*/ 1017752 h 1864576"/>
              <a:gd name="connsiteX5898" fmla="*/ 846762 w 1656655"/>
              <a:gd name="connsiteY5898" fmla="*/ 1023989 h 1864576"/>
              <a:gd name="connsiteX5899" fmla="*/ 848705 w 1656655"/>
              <a:gd name="connsiteY5899" fmla="*/ 1028472 h 1864576"/>
              <a:gd name="connsiteX5900" fmla="*/ 850838 w 1656655"/>
              <a:gd name="connsiteY5900" fmla="*/ 1032759 h 1864576"/>
              <a:gd name="connsiteX5901" fmla="*/ 847540 w 1656655"/>
              <a:gd name="connsiteY5901" fmla="*/ 1041333 h 1864576"/>
              <a:gd name="connsiteX5902" fmla="*/ 845407 w 1656655"/>
              <a:gd name="connsiteY5902" fmla="*/ 1042504 h 1864576"/>
              <a:gd name="connsiteX5903" fmla="*/ 841134 w 1656655"/>
              <a:gd name="connsiteY5903" fmla="*/ 1044841 h 1864576"/>
              <a:gd name="connsiteX5904" fmla="*/ 804653 w 1656655"/>
              <a:gd name="connsiteY5904" fmla="*/ 1016385 h 1864576"/>
              <a:gd name="connsiteX5905" fmla="*/ 807369 w 1656655"/>
              <a:gd name="connsiteY5905" fmla="*/ 1016581 h 1864576"/>
              <a:gd name="connsiteX5906" fmla="*/ 810667 w 1656655"/>
              <a:gd name="connsiteY5906" fmla="*/ 1016189 h 1864576"/>
              <a:gd name="connsiteX5907" fmla="*/ 811445 w 1656655"/>
              <a:gd name="connsiteY5907" fmla="*/ 1015606 h 1864576"/>
              <a:gd name="connsiteX5908" fmla="*/ 813192 w 1656655"/>
              <a:gd name="connsiteY5908" fmla="*/ 1014435 h 1864576"/>
              <a:gd name="connsiteX5909" fmla="*/ 821340 w 1656655"/>
              <a:gd name="connsiteY5909" fmla="*/ 1030417 h 1864576"/>
              <a:gd name="connsiteX5910" fmla="*/ 814939 w 1656655"/>
              <a:gd name="connsiteY5910" fmla="*/ 1030809 h 1864576"/>
              <a:gd name="connsiteX5911" fmla="*/ 811832 w 1656655"/>
              <a:gd name="connsiteY5911" fmla="*/ 1031005 h 1864576"/>
              <a:gd name="connsiteX5912" fmla="*/ 808920 w 1656655"/>
              <a:gd name="connsiteY5912" fmla="*/ 1031588 h 1864576"/>
              <a:gd name="connsiteX5913" fmla="*/ 808147 w 1656655"/>
              <a:gd name="connsiteY5913" fmla="*/ 1031784 h 1864576"/>
              <a:gd name="connsiteX5914" fmla="*/ 806013 w 1656655"/>
              <a:gd name="connsiteY5914" fmla="*/ 1031392 h 1864576"/>
              <a:gd name="connsiteX5915" fmla="*/ 798829 w 1656655"/>
              <a:gd name="connsiteY5915" fmla="*/ 1028472 h 1864576"/>
              <a:gd name="connsiteX5916" fmla="*/ 793593 w 1656655"/>
              <a:gd name="connsiteY5916" fmla="*/ 1029055 h 1864576"/>
              <a:gd name="connsiteX5917" fmla="*/ 791846 w 1656655"/>
              <a:gd name="connsiteY5917" fmla="*/ 1030613 h 1864576"/>
              <a:gd name="connsiteX5918" fmla="*/ 788935 w 1656655"/>
              <a:gd name="connsiteY5918" fmla="*/ 1031005 h 1864576"/>
              <a:gd name="connsiteX5919" fmla="*/ 786410 w 1656655"/>
              <a:gd name="connsiteY5919" fmla="*/ 1031784 h 1864576"/>
              <a:gd name="connsiteX5920" fmla="*/ 785054 w 1656655"/>
              <a:gd name="connsiteY5920" fmla="*/ 1031588 h 1864576"/>
              <a:gd name="connsiteX5921" fmla="*/ 783694 w 1656655"/>
              <a:gd name="connsiteY5921" fmla="*/ 1031196 h 1864576"/>
              <a:gd name="connsiteX5922" fmla="*/ 778648 w 1656655"/>
              <a:gd name="connsiteY5922" fmla="*/ 1029442 h 1864576"/>
              <a:gd name="connsiteX5923" fmla="*/ 780591 w 1656655"/>
              <a:gd name="connsiteY5923" fmla="*/ 1028663 h 1864576"/>
              <a:gd name="connsiteX5924" fmla="*/ 782725 w 1656655"/>
              <a:gd name="connsiteY5924" fmla="*/ 1025743 h 1864576"/>
              <a:gd name="connsiteX5925" fmla="*/ 785827 w 1656655"/>
              <a:gd name="connsiteY5925" fmla="*/ 1023793 h 1864576"/>
              <a:gd name="connsiteX5926" fmla="*/ 787961 w 1656655"/>
              <a:gd name="connsiteY5926" fmla="*/ 1023401 h 1864576"/>
              <a:gd name="connsiteX5927" fmla="*/ 790099 w 1656655"/>
              <a:gd name="connsiteY5927" fmla="*/ 1022818 h 1864576"/>
              <a:gd name="connsiteX5928" fmla="*/ 791264 w 1656655"/>
              <a:gd name="connsiteY5928" fmla="*/ 1021451 h 1864576"/>
              <a:gd name="connsiteX5929" fmla="*/ 794949 w 1656655"/>
              <a:gd name="connsiteY5929" fmla="*/ 1020285 h 1864576"/>
              <a:gd name="connsiteX5930" fmla="*/ 798247 w 1656655"/>
              <a:gd name="connsiteY5930" fmla="*/ 1018918 h 1864576"/>
              <a:gd name="connsiteX5931" fmla="*/ 799221 w 1656655"/>
              <a:gd name="connsiteY5931" fmla="*/ 1017556 h 1864576"/>
              <a:gd name="connsiteX5932" fmla="*/ 800963 w 1656655"/>
              <a:gd name="connsiteY5932" fmla="*/ 1017164 h 1864576"/>
              <a:gd name="connsiteX5933" fmla="*/ 804653 w 1656655"/>
              <a:gd name="connsiteY5933" fmla="*/ 1016385 h 1864576"/>
              <a:gd name="connsiteX5934" fmla="*/ 839583 w 1656655"/>
              <a:gd name="connsiteY5934" fmla="*/ 1039187 h 1864576"/>
              <a:gd name="connsiteX5935" fmla="*/ 839970 w 1656655"/>
              <a:gd name="connsiteY5935" fmla="*/ 1033146 h 1864576"/>
              <a:gd name="connsiteX5936" fmla="*/ 840361 w 1656655"/>
              <a:gd name="connsiteY5936" fmla="*/ 1030417 h 1864576"/>
              <a:gd name="connsiteX5937" fmla="*/ 840944 w 1656655"/>
              <a:gd name="connsiteY5937" fmla="*/ 1027884 h 1864576"/>
              <a:gd name="connsiteX5938" fmla="*/ 841717 w 1656655"/>
              <a:gd name="connsiteY5938" fmla="*/ 1031005 h 1864576"/>
              <a:gd name="connsiteX5939" fmla="*/ 842691 w 1656655"/>
              <a:gd name="connsiteY5939" fmla="*/ 1034121 h 1864576"/>
              <a:gd name="connsiteX5940" fmla="*/ 843273 w 1656655"/>
              <a:gd name="connsiteY5940" fmla="*/ 1035679 h 1864576"/>
              <a:gd name="connsiteX5941" fmla="*/ 843273 w 1656655"/>
              <a:gd name="connsiteY5941" fmla="*/ 1037242 h 1864576"/>
              <a:gd name="connsiteX5942" fmla="*/ 841913 w 1656655"/>
              <a:gd name="connsiteY5942" fmla="*/ 1039966 h 1864576"/>
              <a:gd name="connsiteX5943" fmla="*/ 839583 w 1656655"/>
              <a:gd name="connsiteY5943" fmla="*/ 1039187 h 1864576"/>
              <a:gd name="connsiteX5944" fmla="*/ 852585 w 1656655"/>
              <a:gd name="connsiteY5944" fmla="*/ 1041529 h 1864576"/>
              <a:gd name="connsiteX5945" fmla="*/ 866948 w 1656655"/>
              <a:gd name="connsiteY5945" fmla="*/ 1040554 h 1864576"/>
              <a:gd name="connsiteX5946" fmla="*/ 872962 w 1656655"/>
              <a:gd name="connsiteY5946" fmla="*/ 1042695 h 1864576"/>
              <a:gd name="connsiteX5947" fmla="*/ 875483 w 1656655"/>
              <a:gd name="connsiteY5947" fmla="*/ 1044258 h 1864576"/>
              <a:gd name="connsiteX5948" fmla="*/ 877621 w 1656655"/>
              <a:gd name="connsiteY5948" fmla="*/ 1046012 h 1864576"/>
              <a:gd name="connsiteX5949" fmla="*/ 875292 w 1656655"/>
              <a:gd name="connsiteY5949" fmla="*/ 1046595 h 1864576"/>
              <a:gd name="connsiteX5950" fmla="*/ 873931 w 1656655"/>
              <a:gd name="connsiteY5950" fmla="*/ 1044841 h 1864576"/>
              <a:gd name="connsiteX5951" fmla="*/ 871411 w 1656655"/>
              <a:gd name="connsiteY5951" fmla="*/ 1045233 h 1864576"/>
              <a:gd name="connsiteX5952" fmla="*/ 870246 w 1656655"/>
              <a:gd name="connsiteY5952" fmla="*/ 1043283 h 1864576"/>
              <a:gd name="connsiteX5953" fmla="*/ 867917 w 1656655"/>
              <a:gd name="connsiteY5953" fmla="*/ 1043670 h 1864576"/>
              <a:gd name="connsiteX5954" fmla="*/ 867917 w 1656655"/>
              <a:gd name="connsiteY5954" fmla="*/ 1043283 h 1864576"/>
              <a:gd name="connsiteX5955" fmla="*/ 867531 w 1656655"/>
              <a:gd name="connsiteY5955" fmla="*/ 1042504 h 1864576"/>
              <a:gd name="connsiteX5956" fmla="*/ 864037 w 1656655"/>
              <a:gd name="connsiteY5956" fmla="*/ 1042695 h 1864576"/>
              <a:gd name="connsiteX5957" fmla="*/ 860347 w 1656655"/>
              <a:gd name="connsiteY5957" fmla="*/ 1041720 h 1864576"/>
              <a:gd name="connsiteX5958" fmla="*/ 859960 w 1656655"/>
              <a:gd name="connsiteY5958" fmla="*/ 1041137 h 1864576"/>
              <a:gd name="connsiteX5959" fmla="*/ 857048 w 1656655"/>
              <a:gd name="connsiteY5959" fmla="*/ 1041529 h 1864576"/>
              <a:gd name="connsiteX5960" fmla="*/ 856270 w 1656655"/>
              <a:gd name="connsiteY5960" fmla="*/ 1042308 h 1864576"/>
              <a:gd name="connsiteX5961" fmla="*/ 853750 w 1656655"/>
              <a:gd name="connsiteY5961" fmla="*/ 1041916 h 1864576"/>
              <a:gd name="connsiteX5962" fmla="*/ 853364 w 1656655"/>
              <a:gd name="connsiteY5962" fmla="*/ 1041529 h 1864576"/>
              <a:gd name="connsiteX5963" fmla="*/ 852585 w 1656655"/>
              <a:gd name="connsiteY5963" fmla="*/ 1041529 h 1864576"/>
              <a:gd name="connsiteX5964" fmla="*/ 841717 w 1656655"/>
              <a:gd name="connsiteY5964" fmla="*/ 1060240 h 1864576"/>
              <a:gd name="connsiteX5965" fmla="*/ 837063 w 1656655"/>
              <a:gd name="connsiteY5965" fmla="*/ 1051274 h 1864576"/>
              <a:gd name="connsiteX5966" fmla="*/ 832595 w 1656655"/>
              <a:gd name="connsiteY5966" fmla="*/ 1042308 h 1864576"/>
              <a:gd name="connsiteX5967" fmla="*/ 835120 w 1656655"/>
              <a:gd name="connsiteY5967" fmla="*/ 1042695 h 1864576"/>
              <a:gd name="connsiteX5968" fmla="*/ 835703 w 1656655"/>
              <a:gd name="connsiteY5968" fmla="*/ 1044645 h 1864576"/>
              <a:gd name="connsiteX5969" fmla="*/ 836672 w 1656655"/>
              <a:gd name="connsiteY5969" fmla="*/ 1046012 h 1864576"/>
              <a:gd name="connsiteX5970" fmla="*/ 838614 w 1656655"/>
              <a:gd name="connsiteY5970" fmla="*/ 1047570 h 1864576"/>
              <a:gd name="connsiteX5971" fmla="*/ 839197 w 1656655"/>
              <a:gd name="connsiteY5971" fmla="*/ 1048153 h 1864576"/>
              <a:gd name="connsiteX5972" fmla="*/ 838805 w 1656655"/>
              <a:gd name="connsiteY5972" fmla="*/ 1051465 h 1864576"/>
              <a:gd name="connsiteX5973" fmla="*/ 841717 w 1656655"/>
              <a:gd name="connsiteY5973" fmla="*/ 1060240 h 1864576"/>
              <a:gd name="connsiteX5974" fmla="*/ 843273 w 1656655"/>
              <a:gd name="connsiteY5974" fmla="*/ 1047957 h 1864576"/>
              <a:gd name="connsiteX5975" fmla="*/ 847540 w 1656655"/>
              <a:gd name="connsiteY5975" fmla="*/ 1045233 h 1864576"/>
              <a:gd name="connsiteX5976" fmla="*/ 849091 w 1656655"/>
              <a:gd name="connsiteY5976" fmla="*/ 1044062 h 1864576"/>
              <a:gd name="connsiteX5977" fmla="*/ 849870 w 1656655"/>
              <a:gd name="connsiteY5977" fmla="*/ 1043479 h 1864576"/>
              <a:gd name="connsiteX5978" fmla="*/ 848123 w 1656655"/>
              <a:gd name="connsiteY5978" fmla="*/ 1047957 h 1864576"/>
              <a:gd name="connsiteX5979" fmla="*/ 851034 w 1656655"/>
              <a:gd name="connsiteY5979" fmla="*/ 1049128 h 1864576"/>
              <a:gd name="connsiteX5980" fmla="*/ 851617 w 1656655"/>
              <a:gd name="connsiteY5980" fmla="*/ 1049907 h 1864576"/>
              <a:gd name="connsiteX5981" fmla="*/ 854719 w 1656655"/>
              <a:gd name="connsiteY5981" fmla="*/ 1049128 h 1864576"/>
              <a:gd name="connsiteX5982" fmla="*/ 856270 w 1656655"/>
              <a:gd name="connsiteY5982" fmla="*/ 1049128 h 1864576"/>
              <a:gd name="connsiteX5983" fmla="*/ 857435 w 1656655"/>
              <a:gd name="connsiteY5983" fmla="*/ 1048545 h 1864576"/>
              <a:gd name="connsiteX5984" fmla="*/ 861321 w 1656655"/>
              <a:gd name="connsiteY5984" fmla="*/ 1048153 h 1864576"/>
              <a:gd name="connsiteX5985" fmla="*/ 861511 w 1656655"/>
              <a:gd name="connsiteY5985" fmla="*/ 1048545 h 1864576"/>
              <a:gd name="connsiteX5986" fmla="*/ 861707 w 1656655"/>
              <a:gd name="connsiteY5986" fmla="*/ 1048932 h 1864576"/>
              <a:gd name="connsiteX5987" fmla="*/ 864227 w 1656655"/>
              <a:gd name="connsiteY5987" fmla="*/ 1049324 h 1864576"/>
              <a:gd name="connsiteX5988" fmla="*/ 864619 w 1656655"/>
              <a:gd name="connsiteY5988" fmla="*/ 1050103 h 1864576"/>
              <a:gd name="connsiteX5989" fmla="*/ 867335 w 1656655"/>
              <a:gd name="connsiteY5989" fmla="*/ 1050495 h 1864576"/>
              <a:gd name="connsiteX5990" fmla="*/ 867721 w 1656655"/>
              <a:gd name="connsiteY5990" fmla="*/ 1051274 h 1864576"/>
              <a:gd name="connsiteX5991" fmla="*/ 877229 w 1656655"/>
              <a:gd name="connsiteY5991" fmla="*/ 1049128 h 1864576"/>
              <a:gd name="connsiteX5992" fmla="*/ 880141 w 1656655"/>
              <a:gd name="connsiteY5992" fmla="*/ 1050882 h 1864576"/>
              <a:gd name="connsiteX5993" fmla="*/ 877425 w 1656655"/>
              <a:gd name="connsiteY5993" fmla="*/ 1050882 h 1864576"/>
              <a:gd name="connsiteX5994" fmla="*/ 872962 w 1656655"/>
              <a:gd name="connsiteY5994" fmla="*/ 1052249 h 1864576"/>
              <a:gd name="connsiteX5995" fmla="*/ 871798 w 1656655"/>
              <a:gd name="connsiteY5995" fmla="*/ 1054194 h 1864576"/>
              <a:gd name="connsiteX5996" fmla="*/ 870633 w 1656655"/>
              <a:gd name="connsiteY5996" fmla="*/ 1055948 h 1864576"/>
              <a:gd name="connsiteX5997" fmla="*/ 867139 w 1656655"/>
              <a:gd name="connsiteY5997" fmla="*/ 1058290 h 1864576"/>
              <a:gd name="connsiteX5998" fmla="*/ 865201 w 1656655"/>
              <a:gd name="connsiteY5998" fmla="*/ 1061994 h 1864576"/>
              <a:gd name="connsiteX5999" fmla="*/ 863645 w 1656655"/>
              <a:gd name="connsiteY5999" fmla="*/ 1061210 h 1864576"/>
              <a:gd name="connsiteX6000" fmla="*/ 845597 w 1656655"/>
              <a:gd name="connsiteY6000" fmla="*/ 1049711 h 1864576"/>
              <a:gd name="connsiteX6001" fmla="*/ 843273 w 1656655"/>
              <a:gd name="connsiteY6001" fmla="*/ 1047957 h 1864576"/>
              <a:gd name="connsiteX6002" fmla="*/ 827163 w 1656655"/>
              <a:gd name="connsiteY6002" fmla="*/ 1041916 h 1864576"/>
              <a:gd name="connsiteX6003" fmla="*/ 828524 w 1656655"/>
              <a:gd name="connsiteY6003" fmla="*/ 1044449 h 1864576"/>
              <a:gd name="connsiteX6004" fmla="*/ 829879 w 1656655"/>
              <a:gd name="connsiteY6004" fmla="*/ 1046987 h 1864576"/>
              <a:gd name="connsiteX6005" fmla="*/ 832404 w 1656655"/>
              <a:gd name="connsiteY6005" fmla="*/ 1052053 h 1864576"/>
              <a:gd name="connsiteX6006" fmla="*/ 840166 w 1656655"/>
              <a:gd name="connsiteY6006" fmla="*/ 1067060 h 1864576"/>
              <a:gd name="connsiteX6007" fmla="*/ 840361 w 1656655"/>
              <a:gd name="connsiteY6007" fmla="*/ 1068422 h 1864576"/>
              <a:gd name="connsiteX6008" fmla="*/ 839970 w 1656655"/>
              <a:gd name="connsiteY6008" fmla="*/ 1069980 h 1864576"/>
              <a:gd name="connsiteX6009" fmla="*/ 839197 w 1656655"/>
              <a:gd name="connsiteY6009" fmla="*/ 1073101 h 1864576"/>
              <a:gd name="connsiteX6010" fmla="*/ 836285 w 1656655"/>
              <a:gd name="connsiteY6010" fmla="*/ 1085379 h 1864576"/>
              <a:gd name="connsiteX6011" fmla="*/ 834342 w 1656655"/>
              <a:gd name="connsiteY6011" fmla="*/ 1078755 h 1864576"/>
              <a:gd name="connsiteX6012" fmla="*/ 833956 w 1656655"/>
              <a:gd name="connsiteY6012" fmla="*/ 1062773 h 1864576"/>
              <a:gd name="connsiteX6013" fmla="*/ 834342 w 1656655"/>
              <a:gd name="connsiteY6013" fmla="*/ 1059652 h 1864576"/>
              <a:gd name="connsiteX6014" fmla="*/ 832791 w 1656655"/>
              <a:gd name="connsiteY6014" fmla="*/ 1059069 h 1864576"/>
              <a:gd name="connsiteX6015" fmla="*/ 830462 w 1656655"/>
              <a:gd name="connsiteY6015" fmla="*/ 1056144 h 1864576"/>
              <a:gd name="connsiteX6016" fmla="*/ 828328 w 1656655"/>
              <a:gd name="connsiteY6016" fmla="*/ 1048153 h 1864576"/>
              <a:gd name="connsiteX6017" fmla="*/ 826777 w 1656655"/>
              <a:gd name="connsiteY6017" fmla="*/ 1044645 h 1864576"/>
              <a:gd name="connsiteX6018" fmla="*/ 827163 w 1656655"/>
              <a:gd name="connsiteY6018" fmla="*/ 1041916 h 1864576"/>
              <a:gd name="connsiteX6019" fmla="*/ 865005 w 1656655"/>
              <a:gd name="connsiteY6019" fmla="*/ 1068618 h 1864576"/>
              <a:gd name="connsiteX6020" fmla="*/ 863258 w 1656655"/>
              <a:gd name="connsiteY6020" fmla="*/ 1069980 h 1864576"/>
              <a:gd name="connsiteX6021" fmla="*/ 848123 w 1656655"/>
              <a:gd name="connsiteY6021" fmla="*/ 1073101 h 1864576"/>
              <a:gd name="connsiteX6022" fmla="*/ 846762 w 1656655"/>
              <a:gd name="connsiteY6022" fmla="*/ 1070568 h 1864576"/>
              <a:gd name="connsiteX6023" fmla="*/ 845407 w 1656655"/>
              <a:gd name="connsiteY6023" fmla="*/ 1068035 h 1864576"/>
              <a:gd name="connsiteX6024" fmla="*/ 844824 w 1656655"/>
              <a:gd name="connsiteY6024" fmla="*/ 1062381 h 1864576"/>
              <a:gd name="connsiteX6025" fmla="*/ 844046 w 1656655"/>
              <a:gd name="connsiteY6025" fmla="*/ 1057898 h 1864576"/>
              <a:gd name="connsiteX6026" fmla="*/ 843464 w 1656655"/>
              <a:gd name="connsiteY6026" fmla="*/ 1056536 h 1864576"/>
              <a:gd name="connsiteX6027" fmla="*/ 841717 w 1656655"/>
              <a:gd name="connsiteY6027" fmla="*/ 1050686 h 1864576"/>
              <a:gd name="connsiteX6028" fmla="*/ 844628 w 1656655"/>
              <a:gd name="connsiteY6028" fmla="*/ 1052832 h 1864576"/>
              <a:gd name="connsiteX6029" fmla="*/ 847540 w 1656655"/>
              <a:gd name="connsiteY6029" fmla="*/ 1054782 h 1864576"/>
              <a:gd name="connsiteX6030" fmla="*/ 853364 w 1656655"/>
              <a:gd name="connsiteY6030" fmla="*/ 1058486 h 1864576"/>
              <a:gd name="connsiteX6031" fmla="*/ 865392 w 1656655"/>
              <a:gd name="connsiteY6031" fmla="*/ 1065693 h 1864576"/>
              <a:gd name="connsiteX6032" fmla="*/ 865201 w 1656655"/>
              <a:gd name="connsiteY6032" fmla="*/ 1067256 h 1864576"/>
              <a:gd name="connsiteX6033" fmla="*/ 865201 w 1656655"/>
              <a:gd name="connsiteY6033" fmla="*/ 1068035 h 1864576"/>
              <a:gd name="connsiteX6034" fmla="*/ 865005 w 1656655"/>
              <a:gd name="connsiteY6034" fmla="*/ 1068618 h 1864576"/>
              <a:gd name="connsiteX6035" fmla="*/ 874709 w 1656655"/>
              <a:gd name="connsiteY6035" fmla="*/ 1056923 h 1864576"/>
              <a:gd name="connsiteX6036" fmla="*/ 874905 w 1656655"/>
              <a:gd name="connsiteY6036" fmla="*/ 1055365 h 1864576"/>
              <a:gd name="connsiteX6037" fmla="*/ 875874 w 1656655"/>
              <a:gd name="connsiteY6037" fmla="*/ 1054586 h 1864576"/>
              <a:gd name="connsiteX6038" fmla="*/ 878786 w 1656655"/>
              <a:gd name="connsiteY6038" fmla="*/ 1054003 h 1864576"/>
              <a:gd name="connsiteX6039" fmla="*/ 880337 w 1656655"/>
              <a:gd name="connsiteY6039" fmla="*/ 1054390 h 1864576"/>
              <a:gd name="connsiteX6040" fmla="*/ 884218 w 1656655"/>
              <a:gd name="connsiteY6040" fmla="*/ 1054194 h 1864576"/>
              <a:gd name="connsiteX6041" fmla="*/ 885186 w 1656655"/>
              <a:gd name="connsiteY6041" fmla="*/ 1056340 h 1864576"/>
              <a:gd name="connsiteX6042" fmla="*/ 886933 w 1656655"/>
              <a:gd name="connsiteY6042" fmla="*/ 1057702 h 1864576"/>
              <a:gd name="connsiteX6043" fmla="*/ 885769 w 1656655"/>
              <a:gd name="connsiteY6043" fmla="*/ 1058486 h 1864576"/>
              <a:gd name="connsiteX6044" fmla="*/ 884996 w 1656655"/>
              <a:gd name="connsiteY6044" fmla="*/ 1059652 h 1864576"/>
              <a:gd name="connsiteX6045" fmla="*/ 884218 w 1656655"/>
              <a:gd name="connsiteY6045" fmla="*/ 1060823 h 1864576"/>
              <a:gd name="connsiteX6046" fmla="*/ 883249 w 1656655"/>
              <a:gd name="connsiteY6046" fmla="*/ 1061798 h 1864576"/>
              <a:gd name="connsiteX6047" fmla="*/ 883439 w 1656655"/>
              <a:gd name="connsiteY6047" fmla="*/ 1059848 h 1864576"/>
              <a:gd name="connsiteX6048" fmla="*/ 882666 w 1656655"/>
              <a:gd name="connsiteY6048" fmla="*/ 1058677 h 1864576"/>
              <a:gd name="connsiteX6049" fmla="*/ 881115 w 1656655"/>
              <a:gd name="connsiteY6049" fmla="*/ 1058873 h 1864576"/>
              <a:gd name="connsiteX6050" fmla="*/ 880533 w 1656655"/>
              <a:gd name="connsiteY6050" fmla="*/ 1059265 h 1864576"/>
              <a:gd name="connsiteX6051" fmla="*/ 879755 w 1656655"/>
              <a:gd name="connsiteY6051" fmla="*/ 1059456 h 1864576"/>
              <a:gd name="connsiteX6052" fmla="*/ 878977 w 1656655"/>
              <a:gd name="connsiteY6052" fmla="*/ 1060627 h 1864576"/>
              <a:gd name="connsiteX6053" fmla="*/ 878590 w 1656655"/>
              <a:gd name="connsiteY6053" fmla="*/ 1062185 h 1864576"/>
              <a:gd name="connsiteX6054" fmla="*/ 880724 w 1656655"/>
              <a:gd name="connsiteY6054" fmla="*/ 1064135 h 1864576"/>
              <a:gd name="connsiteX6055" fmla="*/ 878977 w 1656655"/>
              <a:gd name="connsiteY6055" fmla="*/ 1065693 h 1864576"/>
              <a:gd name="connsiteX6056" fmla="*/ 877621 w 1656655"/>
              <a:gd name="connsiteY6056" fmla="*/ 1067447 h 1864576"/>
              <a:gd name="connsiteX6057" fmla="*/ 877229 w 1656655"/>
              <a:gd name="connsiteY6057" fmla="*/ 1066668 h 1864576"/>
              <a:gd name="connsiteX6058" fmla="*/ 874514 w 1656655"/>
              <a:gd name="connsiteY6058" fmla="*/ 1066085 h 1864576"/>
              <a:gd name="connsiteX6059" fmla="*/ 876456 w 1656655"/>
              <a:gd name="connsiteY6059" fmla="*/ 1061406 h 1864576"/>
              <a:gd name="connsiteX6060" fmla="*/ 876065 w 1656655"/>
              <a:gd name="connsiteY6060" fmla="*/ 1058486 h 1864576"/>
              <a:gd name="connsiteX6061" fmla="*/ 874709 w 1656655"/>
              <a:gd name="connsiteY6061" fmla="*/ 1056923 h 1864576"/>
              <a:gd name="connsiteX6062" fmla="*/ 817851 w 1656655"/>
              <a:gd name="connsiteY6062" fmla="*/ 1073101 h 1864576"/>
              <a:gd name="connsiteX6063" fmla="*/ 817851 w 1656655"/>
              <a:gd name="connsiteY6063" fmla="*/ 1073101 h 1864576"/>
              <a:gd name="connsiteX6064" fmla="*/ 817655 w 1656655"/>
              <a:gd name="connsiteY6064" fmla="*/ 1072905 h 1864576"/>
              <a:gd name="connsiteX6065" fmla="*/ 819984 w 1656655"/>
              <a:gd name="connsiteY6065" fmla="*/ 1071734 h 1864576"/>
              <a:gd name="connsiteX6066" fmla="*/ 821149 w 1656655"/>
              <a:gd name="connsiteY6066" fmla="*/ 1069593 h 1864576"/>
              <a:gd name="connsiteX6067" fmla="*/ 824447 w 1656655"/>
              <a:gd name="connsiteY6067" fmla="*/ 1067643 h 1864576"/>
              <a:gd name="connsiteX6068" fmla="*/ 827550 w 1656655"/>
              <a:gd name="connsiteY6068" fmla="*/ 1065502 h 1864576"/>
              <a:gd name="connsiteX6069" fmla="*/ 827550 w 1656655"/>
              <a:gd name="connsiteY6069" fmla="*/ 1063552 h 1864576"/>
              <a:gd name="connsiteX6070" fmla="*/ 825416 w 1656655"/>
              <a:gd name="connsiteY6070" fmla="*/ 1060431 h 1864576"/>
              <a:gd name="connsiteX6071" fmla="*/ 824643 w 1656655"/>
              <a:gd name="connsiteY6071" fmla="*/ 1059265 h 1864576"/>
              <a:gd name="connsiteX6072" fmla="*/ 824834 w 1656655"/>
              <a:gd name="connsiteY6072" fmla="*/ 1058677 h 1864576"/>
              <a:gd name="connsiteX6073" fmla="*/ 828328 w 1656655"/>
              <a:gd name="connsiteY6073" fmla="*/ 1061602 h 1864576"/>
              <a:gd name="connsiteX6074" fmla="*/ 830075 w 1656655"/>
              <a:gd name="connsiteY6074" fmla="*/ 1062185 h 1864576"/>
              <a:gd name="connsiteX6075" fmla="*/ 830271 w 1656655"/>
              <a:gd name="connsiteY6075" fmla="*/ 1062773 h 1864576"/>
              <a:gd name="connsiteX6076" fmla="*/ 830271 w 1656655"/>
              <a:gd name="connsiteY6076" fmla="*/ 1064527 h 1864576"/>
              <a:gd name="connsiteX6077" fmla="*/ 829493 w 1656655"/>
              <a:gd name="connsiteY6077" fmla="*/ 1070372 h 1864576"/>
              <a:gd name="connsiteX6078" fmla="*/ 829688 w 1656655"/>
              <a:gd name="connsiteY6078" fmla="*/ 1073297 h 1864576"/>
              <a:gd name="connsiteX6079" fmla="*/ 828715 w 1656655"/>
              <a:gd name="connsiteY6079" fmla="*/ 1072709 h 1864576"/>
              <a:gd name="connsiteX6080" fmla="*/ 826581 w 1656655"/>
              <a:gd name="connsiteY6080" fmla="*/ 1073684 h 1864576"/>
              <a:gd name="connsiteX6081" fmla="*/ 826194 w 1656655"/>
              <a:gd name="connsiteY6081" fmla="*/ 1074076 h 1864576"/>
              <a:gd name="connsiteX6082" fmla="*/ 825803 w 1656655"/>
              <a:gd name="connsiteY6082" fmla="*/ 1074463 h 1864576"/>
              <a:gd name="connsiteX6083" fmla="*/ 824061 w 1656655"/>
              <a:gd name="connsiteY6083" fmla="*/ 1075830 h 1864576"/>
              <a:gd name="connsiteX6084" fmla="*/ 822118 w 1656655"/>
              <a:gd name="connsiteY6084" fmla="*/ 1077192 h 1864576"/>
              <a:gd name="connsiteX6085" fmla="*/ 820953 w 1656655"/>
              <a:gd name="connsiteY6085" fmla="*/ 1076217 h 1864576"/>
              <a:gd name="connsiteX6086" fmla="*/ 817851 w 1656655"/>
              <a:gd name="connsiteY6086" fmla="*/ 1073101 h 1864576"/>
              <a:gd name="connsiteX6087" fmla="*/ 868499 w 1656655"/>
              <a:gd name="connsiteY6087" fmla="*/ 1061406 h 1864576"/>
              <a:gd name="connsiteX6088" fmla="*/ 872184 w 1656655"/>
              <a:gd name="connsiteY6088" fmla="*/ 1059069 h 1864576"/>
              <a:gd name="connsiteX6089" fmla="*/ 872576 w 1656655"/>
              <a:gd name="connsiteY6089" fmla="*/ 1061210 h 1864576"/>
              <a:gd name="connsiteX6090" fmla="*/ 872576 w 1656655"/>
              <a:gd name="connsiteY6090" fmla="*/ 1062577 h 1864576"/>
              <a:gd name="connsiteX6091" fmla="*/ 871602 w 1656655"/>
              <a:gd name="connsiteY6091" fmla="*/ 1064914 h 1864576"/>
              <a:gd name="connsiteX6092" fmla="*/ 868499 w 1656655"/>
              <a:gd name="connsiteY6092" fmla="*/ 1063748 h 1864576"/>
              <a:gd name="connsiteX6093" fmla="*/ 868499 w 1656655"/>
              <a:gd name="connsiteY6093" fmla="*/ 1061406 h 1864576"/>
              <a:gd name="connsiteX6094" fmla="*/ 781947 w 1656655"/>
              <a:gd name="connsiteY6094" fmla="*/ 1083429 h 1864576"/>
              <a:gd name="connsiteX6095" fmla="*/ 797665 w 1656655"/>
              <a:gd name="connsiteY6095" fmla="*/ 1077971 h 1864576"/>
              <a:gd name="connsiteX6096" fmla="*/ 800190 w 1656655"/>
              <a:gd name="connsiteY6096" fmla="*/ 1075247 h 1864576"/>
              <a:gd name="connsiteX6097" fmla="*/ 800963 w 1656655"/>
              <a:gd name="connsiteY6097" fmla="*/ 1074272 h 1864576"/>
              <a:gd name="connsiteX6098" fmla="*/ 804849 w 1656655"/>
              <a:gd name="connsiteY6098" fmla="*/ 1071151 h 1864576"/>
              <a:gd name="connsiteX6099" fmla="*/ 820758 w 1656655"/>
              <a:gd name="connsiteY6099" fmla="*/ 1066085 h 1864576"/>
              <a:gd name="connsiteX6100" fmla="*/ 818820 w 1656655"/>
              <a:gd name="connsiteY6100" fmla="*/ 1067256 h 1864576"/>
              <a:gd name="connsiteX6101" fmla="*/ 817655 w 1656655"/>
              <a:gd name="connsiteY6101" fmla="*/ 1069397 h 1864576"/>
              <a:gd name="connsiteX6102" fmla="*/ 814161 w 1656655"/>
              <a:gd name="connsiteY6102" fmla="*/ 1070955 h 1864576"/>
              <a:gd name="connsiteX6103" fmla="*/ 813775 w 1656655"/>
              <a:gd name="connsiteY6103" fmla="*/ 1073880 h 1864576"/>
              <a:gd name="connsiteX6104" fmla="*/ 818433 w 1656655"/>
              <a:gd name="connsiteY6104" fmla="*/ 1077971 h 1864576"/>
              <a:gd name="connsiteX6105" fmla="*/ 819011 w 1656655"/>
              <a:gd name="connsiteY6105" fmla="*/ 1078559 h 1864576"/>
              <a:gd name="connsiteX6106" fmla="*/ 816490 w 1656655"/>
              <a:gd name="connsiteY6106" fmla="*/ 1079921 h 1864576"/>
              <a:gd name="connsiteX6107" fmla="*/ 808147 w 1656655"/>
              <a:gd name="connsiteY6107" fmla="*/ 1083042 h 1864576"/>
              <a:gd name="connsiteX6108" fmla="*/ 801545 w 1656655"/>
              <a:gd name="connsiteY6108" fmla="*/ 1084017 h 1864576"/>
              <a:gd name="connsiteX6109" fmla="*/ 794562 w 1656655"/>
              <a:gd name="connsiteY6109" fmla="*/ 1083429 h 1864576"/>
              <a:gd name="connsiteX6110" fmla="*/ 794562 w 1656655"/>
              <a:gd name="connsiteY6110" fmla="*/ 1080313 h 1864576"/>
              <a:gd name="connsiteX6111" fmla="*/ 791264 w 1656655"/>
              <a:gd name="connsiteY6111" fmla="*/ 1080509 h 1864576"/>
              <a:gd name="connsiteX6112" fmla="*/ 785637 w 1656655"/>
              <a:gd name="connsiteY6112" fmla="*/ 1083233 h 1864576"/>
              <a:gd name="connsiteX6113" fmla="*/ 781560 w 1656655"/>
              <a:gd name="connsiteY6113" fmla="*/ 1087329 h 1864576"/>
              <a:gd name="connsiteX6114" fmla="*/ 780978 w 1656655"/>
              <a:gd name="connsiteY6114" fmla="*/ 1090641 h 1864576"/>
              <a:gd name="connsiteX6115" fmla="*/ 780009 w 1656655"/>
              <a:gd name="connsiteY6115" fmla="*/ 1093762 h 1864576"/>
              <a:gd name="connsiteX6116" fmla="*/ 778066 w 1656655"/>
              <a:gd name="connsiteY6116" fmla="*/ 1095903 h 1864576"/>
              <a:gd name="connsiteX6117" fmla="*/ 775541 w 1656655"/>
              <a:gd name="connsiteY6117" fmla="*/ 1097657 h 1864576"/>
              <a:gd name="connsiteX6118" fmla="*/ 773217 w 1656655"/>
              <a:gd name="connsiteY6118" fmla="*/ 1103502 h 1864576"/>
              <a:gd name="connsiteX6119" fmla="*/ 772825 w 1656655"/>
              <a:gd name="connsiteY6119" fmla="*/ 1105256 h 1864576"/>
              <a:gd name="connsiteX6120" fmla="*/ 772634 w 1656655"/>
              <a:gd name="connsiteY6120" fmla="*/ 1107010 h 1864576"/>
              <a:gd name="connsiteX6121" fmla="*/ 770691 w 1656655"/>
              <a:gd name="connsiteY6121" fmla="*/ 1109156 h 1864576"/>
              <a:gd name="connsiteX6122" fmla="*/ 769140 w 1656655"/>
              <a:gd name="connsiteY6122" fmla="*/ 1111885 h 1864576"/>
              <a:gd name="connsiteX6123" fmla="*/ 769527 w 1656655"/>
              <a:gd name="connsiteY6123" fmla="*/ 1115393 h 1864576"/>
              <a:gd name="connsiteX6124" fmla="*/ 768944 w 1656655"/>
              <a:gd name="connsiteY6124" fmla="*/ 1113247 h 1864576"/>
              <a:gd name="connsiteX6125" fmla="*/ 769140 w 1656655"/>
              <a:gd name="connsiteY6125" fmla="*/ 1110910 h 1864576"/>
              <a:gd name="connsiteX6126" fmla="*/ 769913 w 1656655"/>
              <a:gd name="connsiteY6126" fmla="*/ 1109156 h 1864576"/>
              <a:gd name="connsiteX6127" fmla="*/ 771470 w 1656655"/>
              <a:gd name="connsiteY6127" fmla="*/ 1098436 h 1864576"/>
              <a:gd name="connsiteX6128" fmla="*/ 773217 w 1656655"/>
              <a:gd name="connsiteY6128" fmla="*/ 1095124 h 1864576"/>
              <a:gd name="connsiteX6129" fmla="*/ 774768 w 1656655"/>
              <a:gd name="connsiteY6129" fmla="*/ 1094149 h 1864576"/>
              <a:gd name="connsiteX6130" fmla="*/ 775933 w 1656655"/>
              <a:gd name="connsiteY6130" fmla="*/ 1092787 h 1864576"/>
              <a:gd name="connsiteX6131" fmla="*/ 777484 w 1656655"/>
              <a:gd name="connsiteY6131" fmla="*/ 1086550 h 1864576"/>
              <a:gd name="connsiteX6132" fmla="*/ 778453 w 1656655"/>
              <a:gd name="connsiteY6132" fmla="*/ 1085183 h 1864576"/>
              <a:gd name="connsiteX6133" fmla="*/ 778066 w 1656655"/>
              <a:gd name="connsiteY6133" fmla="*/ 1086741 h 1864576"/>
              <a:gd name="connsiteX6134" fmla="*/ 777870 w 1656655"/>
              <a:gd name="connsiteY6134" fmla="*/ 1088495 h 1864576"/>
              <a:gd name="connsiteX6135" fmla="*/ 776123 w 1656655"/>
              <a:gd name="connsiteY6135" fmla="*/ 1092978 h 1864576"/>
              <a:gd name="connsiteX6136" fmla="*/ 777097 w 1656655"/>
              <a:gd name="connsiteY6136" fmla="*/ 1095516 h 1864576"/>
              <a:gd name="connsiteX6137" fmla="*/ 780395 w 1656655"/>
              <a:gd name="connsiteY6137" fmla="*/ 1092591 h 1864576"/>
              <a:gd name="connsiteX6138" fmla="*/ 781174 w 1656655"/>
              <a:gd name="connsiteY6138" fmla="*/ 1089083 h 1864576"/>
              <a:gd name="connsiteX6139" fmla="*/ 781364 w 1656655"/>
              <a:gd name="connsiteY6139" fmla="*/ 1087133 h 1864576"/>
              <a:gd name="connsiteX6140" fmla="*/ 781947 w 1656655"/>
              <a:gd name="connsiteY6140" fmla="*/ 1085771 h 1864576"/>
              <a:gd name="connsiteX6141" fmla="*/ 782529 w 1656655"/>
              <a:gd name="connsiteY6141" fmla="*/ 1084208 h 1864576"/>
              <a:gd name="connsiteX6142" fmla="*/ 782142 w 1656655"/>
              <a:gd name="connsiteY6142" fmla="*/ 1083429 h 1864576"/>
              <a:gd name="connsiteX6143" fmla="*/ 781947 w 1656655"/>
              <a:gd name="connsiteY6143" fmla="*/ 1083429 h 1864576"/>
              <a:gd name="connsiteX6144" fmla="*/ 863645 w 1656655"/>
              <a:gd name="connsiteY6144" fmla="*/ 1073297 h 1864576"/>
              <a:gd name="connsiteX6145" fmla="*/ 865201 w 1656655"/>
              <a:gd name="connsiteY6145" fmla="*/ 1072322 h 1864576"/>
              <a:gd name="connsiteX6146" fmla="*/ 864619 w 1656655"/>
              <a:gd name="connsiteY6146" fmla="*/ 1073684 h 1864576"/>
              <a:gd name="connsiteX6147" fmla="*/ 863645 w 1656655"/>
              <a:gd name="connsiteY6147" fmla="*/ 1073297 h 1864576"/>
              <a:gd name="connsiteX6148" fmla="*/ 850256 w 1656655"/>
              <a:gd name="connsiteY6148" fmla="*/ 1076217 h 1864576"/>
              <a:gd name="connsiteX6149" fmla="*/ 858991 w 1656655"/>
              <a:gd name="connsiteY6149" fmla="*/ 1075247 h 1864576"/>
              <a:gd name="connsiteX6150" fmla="*/ 860156 w 1656655"/>
              <a:gd name="connsiteY6150" fmla="*/ 1074855 h 1864576"/>
              <a:gd name="connsiteX6151" fmla="*/ 861321 w 1656655"/>
              <a:gd name="connsiteY6151" fmla="*/ 1074463 h 1864576"/>
              <a:gd name="connsiteX6152" fmla="*/ 859182 w 1656655"/>
              <a:gd name="connsiteY6152" fmla="*/ 1076217 h 1864576"/>
              <a:gd name="connsiteX6153" fmla="*/ 857435 w 1656655"/>
              <a:gd name="connsiteY6153" fmla="*/ 1075830 h 1864576"/>
              <a:gd name="connsiteX6154" fmla="*/ 855497 w 1656655"/>
              <a:gd name="connsiteY6154" fmla="*/ 1076026 h 1864576"/>
              <a:gd name="connsiteX6155" fmla="*/ 853750 w 1656655"/>
              <a:gd name="connsiteY6155" fmla="*/ 1076609 h 1864576"/>
              <a:gd name="connsiteX6156" fmla="*/ 853364 w 1656655"/>
              <a:gd name="connsiteY6156" fmla="*/ 1078363 h 1864576"/>
              <a:gd name="connsiteX6157" fmla="*/ 852972 w 1656655"/>
              <a:gd name="connsiteY6157" fmla="*/ 1077388 h 1864576"/>
              <a:gd name="connsiteX6158" fmla="*/ 850452 w 1656655"/>
              <a:gd name="connsiteY6158" fmla="*/ 1076217 h 1864576"/>
              <a:gd name="connsiteX6159" fmla="*/ 850256 w 1656655"/>
              <a:gd name="connsiteY6159" fmla="*/ 1076217 h 1864576"/>
              <a:gd name="connsiteX6160" fmla="*/ 850256 w 1656655"/>
              <a:gd name="connsiteY6160" fmla="*/ 1076217 h 1864576"/>
              <a:gd name="connsiteX6161" fmla="*/ 858409 w 1656655"/>
              <a:gd name="connsiteY6161" fmla="*/ 1093370 h 1864576"/>
              <a:gd name="connsiteX6162" fmla="*/ 856466 w 1656655"/>
              <a:gd name="connsiteY6162" fmla="*/ 1089666 h 1864576"/>
              <a:gd name="connsiteX6163" fmla="*/ 854528 w 1656655"/>
              <a:gd name="connsiteY6163" fmla="*/ 1085962 h 1864576"/>
              <a:gd name="connsiteX6164" fmla="*/ 852585 w 1656655"/>
              <a:gd name="connsiteY6164" fmla="*/ 1082263 h 1864576"/>
              <a:gd name="connsiteX6165" fmla="*/ 855111 w 1656655"/>
              <a:gd name="connsiteY6165" fmla="*/ 1082650 h 1864576"/>
              <a:gd name="connsiteX6166" fmla="*/ 856853 w 1656655"/>
              <a:gd name="connsiteY6166" fmla="*/ 1081288 h 1864576"/>
              <a:gd name="connsiteX6167" fmla="*/ 858600 w 1656655"/>
              <a:gd name="connsiteY6167" fmla="*/ 1082650 h 1864576"/>
              <a:gd name="connsiteX6168" fmla="*/ 861125 w 1656655"/>
              <a:gd name="connsiteY6168" fmla="*/ 1082263 h 1864576"/>
              <a:gd name="connsiteX6169" fmla="*/ 862289 w 1656655"/>
              <a:gd name="connsiteY6169" fmla="*/ 1079142 h 1864576"/>
              <a:gd name="connsiteX6170" fmla="*/ 862289 w 1656655"/>
              <a:gd name="connsiteY6170" fmla="*/ 1078167 h 1864576"/>
              <a:gd name="connsiteX6171" fmla="*/ 862289 w 1656655"/>
              <a:gd name="connsiteY6171" fmla="*/ 1077971 h 1864576"/>
              <a:gd name="connsiteX6172" fmla="*/ 862676 w 1656655"/>
              <a:gd name="connsiteY6172" fmla="*/ 1079725 h 1864576"/>
              <a:gd name="connsiteX6173" fmla="*/ 867335 w 1656655"/>
              <a:gd name="connsiteY6173" fmla="*/ 1080117 h 1864576"/>
              <a:gd name="connsiteX6174" fmla="*/ 868113 w 1656655"/>
              <a:gd name="connsiteY6174" fmla="*/ 1089279 h 1864576"/>
              <a:gd name="connsiteX6175" fmla="*/ 865974 w 1656655"/>
              <a:gd name="connsiteY6175" fmla="*/ 1089666 h 1864576"/>
              <a:gd name="connsiteX6176" fmla="*/ 865784 w 1656655"/>
              <a:gd name="connsiteY6176" fmla="*/ 1091616 h 1864576"/>
              <a:gd name="connsiteX6177" fmla="*/ 864619 w 1656655"/>
              <a:gd name="connsiteY6177" fmla="*/ 1091812 h 1864576"/>
              <a:gd name="connsiteX6178" fmla="*/ 863454 w 1656655"/>
              <a:gd name="connsiteY6178" fmla="*/ 1092003 h 1864576"/>
              <a:gd name="connsiteX6179" fmla="*/ 862289 w 1656655"/>
              <a:gd name="connsiteY6179" fmla="*/ 1093566 h 1864576"/>
              <a:gd name="connsiteX6180" fmla="*/ 860347 w 1656655"/>
              <a:gd name="connsiteY6180" fmla="*/ 1097270 h 1864576"/>
              <a:gd name="connsiteX6181" fmla="*/ 860156 w 1656655"/>
              <a:gd name="connsiteY6181" fmla="*/ 1097074 h 1864576"/>
              <a:gd name="connsiteX6182" fmla="*/ 859182 w 1656655"/>
              <a:gd name="connsiteY6182" fmla="*/ 1095320 h 1864576"/>
              <a:gd name="connsiteX6183" fmla="*/ 858409 w 1656655"/>
              <a:gd name="connsiteY6183" fmla="*/ 1093370 h 1864576"/>
              <a:gd name="connsiteX6184" fmla="*/ 842691 w 1656655"/>
              <a:gd name="connsiteY6184" fmla="*/ 1072322 h 1864576"/>
              <a:gd name="connsiteX6185" fmla="*/ 843077 w 1656655"/>
              <a:gd name="connsiteY6185" fmla="*/ 1072905 h 1864576"/>
              <a:gd name="connsiteX6186" fmla="*/ 843273 w 1656655"/>
              <a:gd name="connsiteY6186" fmla="*/ 1073488 h 1864576"/>
              <a:gd name="connsiteX6187" fmla="*/ 851421 w 1656655"/>
              <a:gd name="connsiteY6187" fmla="*/ 1089666 h 1864576"/>
              <a:gd name="connsiteX6188" fmla="*/ 849870 w 1656655"/>
              <a:gd name="connsiteY6188" fmla="*/ 1090445 h 1864576"/>
              <a:gd name="connsiteX6189" fmla="*/ 849674 w 1656655"/>
              <a:gd name="connsiteY6189" fmla="*/ 1092395 h 1864576"/>
              <a:gd name="connsiteX6190" fmla="*/ 850256 w 1656655"/>
              <a:gd name="connsiteY6190" fmla="*/ 1096295 h 1864576"/>
              <a:gd name="connsiteX6191" fmla="*/ 844628 w 1656655"/>
              <a:gd name="connsiteY6191" fmla="*/ 1093953 h 1864576"/>
              <a:gd name="connsiteX6192" fmla="*/ 842882 w 1656655"/>
              <a:gd name="connsiteY6192" fmla="*/ 1089279 h 1864576"/>
              <a:gd name="connsiteX6193" fmla="*/ 842108 w 1656655"/>
              <a:gd name="connsiteY6193" fmla="*/ 1088495 h 1864576"/>
              <a:gd name="connsiteX6194" fmla="*/ 840552 w 1656655"/>
              <a:gd name="connsiteY6194" fmla="*/ 1086937 h 1864576"/>
              <a:gd name="connsiteX6195" fmla="*/ 839779 w 1656655"/>
              <a:gd name="connsiteY6195" fmla="*/ 1086158 h 1864576"/>
              <a:gd name="connsiteX6196" fmla="*/ 842691 w 1656655"/>
              <a:gd name="connsiteY6196" fmla="*/ 1072322 h 1864576"/>
              <a:gd name="connsiteX6197" fmla="*/ 800381 w 1656655"/>
              <a:gd name="connsiteY6197" fmla="*/ 1087133 h 1864576"/>
              <a:gd name="connsiteX6198" fmla="*/ 825612 w 1656655"/>
              <a:gd name="connsiteY6198" fmla="*/ 1078167 h 1864576"/>
              <a:gd name="connsiteX6199" fmla="*/ 828328 w 1656655"/>
              <a:gd name="connsiteY6199" fmla="*/ 1076026 h 1864576"/>
              <a:gd name="connsiteX6200" fmla="*/ 829106 w 1656655"/>
              <a:gd name="connsiteY6200" fmla="*/ 1076609 h 1864576"/>
              <a:gd name="connsiteX6201" fmla="*/ 831626 w 1656655"/>
              <a:gd name="connsiteY6201" fmla="*/ 1080117 h 1864576"/>
              <a:gd name="connsiteX6202" fmla="*/ 832209 w 1656655"/>
              <a:gd name="connsiteY6202" fmla="*/ 1081871 h 1864576"/>
              <a:gd name="connsiteX6203" fmla="*/ 833178 w 1656655"/>
              <a:gd name="connsiteY6203" fmla="*/ 1085771 h 1864576"/>
              <a:gd name="connsiteX6204" fmla="*/ 832791 w 1656655"/>
              <a:gd name="connsiteY6204" fmla="*/ 1086550 h 1864576"/>
              <a:gd name="connsiteX6205" fmla="*/ 831626 w 1656655"/>
              <a:gd name="connsiteY6205" fmla="*/ 1088887 h 1864576"/>
              <a:gd name="connsiteX6206" fmla="*/ 829688 w 1656655"/>
              <a:gd name="connsiteY6206" fmla="*/ 1088495 h 1864576"/>
              <a:gd name="connsiteX6207" fmla="*/ 826385 w 1656655"/>
              <a:gd name="connsiteY6207" fmla="*/ 1088304 h 1864576"/>
              <a:gd name="connsiteX6208" fmla="*/ 825416 w 1656655"/>
              <a:gd name="connsiteY6208" fmla="*/ 1088495 h 1864576"/>
              <a:gd name="connsiteX6209" fmla="*/ 823479 w 1656655"/>
              <a:gd name="connsiteY6209" fmla="*/ 1088887 h 1864576"/>
              <a:gd name="connsiteX6210" fmla="*/ 820175 w 1656655"/>
              <a:gd name="connsiteY6210" fmla="*/ 1090249 h 1864576"/>
              <a:gd name="connsiteX6211" fmla="*/ 819593 w 1656655"/>
              <a:gd name="connsiteY6211" fmla="*/ 1090837 h 1864576"/>
              <a:gd name="connsiteX6212" fmla="*/ 818042 w 1656655"/>
              <a:gd name="connsiteY6212" fmla="*/ 1092787 h 1864576"/>
              <a:gd name="connsiteX6213" fmla="*/ 801159 w 1656655"/>
              <a:gd name="connsiteY6213" fmla="*/ 1099215 h 1864576"/>
              <a:gd name="connsiteX6214" fmla="*/ 798639 w 1656655"/>
              <a:gd name="connsiteY6214" fmla="*/ 1099607 h 1864576"/>
              <a:gd name="connsiteX6215" fmla="*/ 796500 w 1656655"/>
              <a:gd name="connsiteY6215" fmla="*/ 1100582 h 1864576"/>
              <a:gd name="connsiteX6216" fmla="*/ 795531 w 1656655"/>
              <a:gd name="connsiteY6216" fmla="*/ 1100969 h 1864576"/>
              <a:gd name="connsiteX6217" fmla="*/ 794367 w 1656655"/>
              <a:gd name="connsiteY6217" fmla="*/ 1101361 h 1864576"/>
              <a:gd name="connsiteX6218" fmla="*/ 793398 w 1656655"/>
              <a:gd name="connsiteY6218" fmla="*/ 1101944 h 1864576"/>
              <a:gd name="connsiteX6219" fmla="*/ 791264 w 1656655"/>
              <a:gd name="connsiteY6219" fmla="*/ 1102919 h 1864576"/>
              <a:gd name="connsiteX6220" fmla="*/ 788543 w 1656655"/>
              <a:gd name="connsiteY6220" fmla="*/ 1104673 h 1864576"/>
              <a:gd name="connsiteX6221" fmla="*/ 785245 w 1656655"/>
              <a:gd name="connsiteY6221" fmla="*/ 1107206 h 1864576"/>
              <a:gd name="connsiteX6222" fmla="*/ 782725 w 1656655"/>
              <a:gd name="connsiteY6222" fmla="*/ 1109935 h 1864576"/>
              <a:gd name="connsiteX6223" fmla="*/ 782333 w 1656655"/>
              <a:gd name="connsiteY6223" fmla="*/ 1110327 h 1864576"/>
              <a:gd name="connsiteX6224" fmla="*/ 779813 w 1656655"/>
              <a:gd name="connsiteY6224" fmla="*/ 1113835 h 1864576"/>
              <a:gd name="connsiteX6225" fmla="*/ 775154 w 1656655"/>
              <a:gd name="connsiteY6225" fmla="*/ 1121047 h 1864576"/>
              <a:gd name="connsiteX6226" fmla="*/ 775541 w 1656655"/>
              <a:gd name="connsiteY6226" fmla="*/ 1119876 h 1864576"/>
              <a:gd name="connsiteX6227" fmla="*/ 775933 w 1656655"/>
              <a:gd name="connsiteY6227" fmla="*/ 1118705 h 1864576"/>
              <a:gd name="connsiteX6228" fmla="*/ 779427 w 1656655"/>
              <a:gd name="connsiteY6228" fmla="*/ 1112860 h 1864576"/>
              <a:gd name="connsiteX6229" fmla="*/ 782333 w 1656655"/>
              <a:gd name="connsiteY6229" fmla="*/ 1108377 h 1864576"/>
              <a:gd name="connsiteX6230" fmla="*/ 783307 w 1656655"/>
              <a:gd name="connsiteY6230" fmla="*/ 1106040 h 1864576"/>
              <a:gd name="connsiteX6231" fmla="*/ 785245 w 1656655"/>
              <a:gd name="connsiteY6231" fmla="*/ 1104477 h 1864576"/>
              <a:gd name="connsiteX6232" fmla="*/ 787379 w 1656655"/>
              <a:gd name="connsiteY6232" fmla="*/ 1103115 h 1864576"/>
              <a:gd name="connsiteX6233" fmla="*/ 793202 w 1656655"/>
              <a:gd name="connsiteY6233" fmla="*/ 1088887 h 1864576"/>
              <a:gd name="connsiteX6234" fmla="*/ 793980 w 1656655"/>
              <a:gd name="connsiteY6234" fmla="*/ 1086354 h 1864576"/>
              <a:gd name="connsiteX6235" fmla="*/ 800381 w 1656655"/>
              <a:gd name="connsiteY6235" fmla="*/ 1087133 h 1864576"/>
              <a:gd name="connsiteX6236" fmla="*/ 834538 w 1656655"/>
              <a:gd name="connsiteY6236" fmla="*/ 1090058 h 1864576"/>
              <a:gd name="connsiteX6237" fmla="*/ 835316 w 1656655"/>
              <a:gd name="connsiteY6237" fmla="*/ 1088304 h 1864576"/>
              <a:gd name="connsiteX6238" fmla="*/ 836089 w 1656655"/>
              <a:gd name="connsiteY6238" fmla="*/ 1086550 h 1864576"/>
              <a:gd name="connsiteX6239" fmla="*/ 836285 w 1656655"/>
              <a:gd name="connsiteY6239" fmla="*/ 1086937 h 1864576"/>
              <a:gd name="connsiteX6240" fmla="*/ 838223 w 1656655"/>
              <a:gd name="connsiteY6240" fmla="*/ 1088887 h 1864576"/>
              <a:gd name="connsiteX6241" fmla="*/ 838614 w 1656655"/>
              <a:gd name="connsiteY6241" fmla="*/ 1089279 h 1864576"/>
              <a:gd name="connsiteX6242" fmla="*/ 840944 w 1656655"/>
              <a:gd name="connsiteY6242" fmla="*/ 1092199 h 1864576"/>
              <a:gd name="connsiteX6243" fmla="*/ 839387 w 1656655"/>
              <a:gd name="connsiteY6243" fmla="*/ 1091616 h 1864576"/>
              <a:gd name="connsiteX6244" fmla="*/ 834538 w 1656655"/>
              <a:gd name="connsiteY6244" fmla="*/ 1090058 h 1864576"/>
              <a:gd name="connsiteX6245" fmla="*/ 870051 w 1656655"/>
              <a:gd name="connsiteY6245" fmla="*/ 1092787 h 1864576"/>
              <a:gd name="connsiteX6246" fmla="*/ 871993 w 1656655"/>
              <a:gd name="connsiteY6246" fmla="*/ 1090641 h 1864576"/>
              <a:gd name="connsiteX6247" fmla="*/ 877425 w 1656655"/>
              <a:gd name="connsiteY6247" fmla="*/ 1091033 h 1864576"/>
              <a:gd name="connsiteX6248" fmla="*/ 879368 w 1656655"/>
              <a:gd name="connsiteY6248" fmla="*/ 1092003 h 1864576"/>
              <a:gd name="connsiteX6249" fmla="*/ 880533 w 1656655"/>
              <a:gd name="connsiteY6249" fmla="*/ 1093762 h 1864576"/>
              <a:gd name="connsiteX6250" fmla="*/ 882666 w 1656655"/>
              <a:gd name="connsiteY6250" fmla="*/ 1097461 h 1864576"/>
              <a:gd name="connsiteX6251" fmla="*/ 884604 w 1656655"/>
              <a:gd name="connsiteY6251" fmla="*/ 1101361 h 1864576"/>
              <a:gd name="connsiteX6252" fmla="*/ 883439 w 1656655"/>
              <a:gd name="connsiteY6252" fmla="*/ 1099411 h 1864576"/>
              <a:gd name="connsiteX6253" fmla="*/ 880724 w 1656655"/>
              <a:gd name="connsiteY6253" fmla="*/ 1095707 h 1864576"/>
              <a:gd name="connsiteX6254" fmla="*/ 879950 w 1656655"/>
              <a:gd name="connsiteY6254" fmla="*/ 1094732 h 1864576"/>
              <a:gd name="connsiteX6255" fmla="*/ 879172 w 1656655"/>
              <a:gd name="connsiteY6255" fmla="*/ 1093953 h 1864576"/>
              <a:gd name="connsiteX6256" fmla="*/ 874905 w 1656655"/>
              <a:gd name="connsiteY6256" fmla="*/ 1091616 h 1864576"/>
              <a:gd name="connsiteX6257" fmla="*/ 872380 w 1656655"/>
              <a:gd name="connsiteY6257" fmla="*/ 1091812 h 1864576"/>
              <a:gd name="connsiteX6258" fmla="*/ 870051 w 1656655"/>
              <a:gd name="connsiteY6258" fmla="*/ 1092787 h 1864576"/>
              <a:gd name="connsiteX6259" fmla="*/ 855111 w 1656655"/>
              <a:gd name="connsiteY6259" fmla="*/ 1096878 h 1864576"/>
              <a:gd name="connsiteX6260" fmla="*/ 852585 w 1656655"/>
              <a:gd name="connsiteY6260" fmla="*/ 1092199 h 1864576"/>
              <a:gd name="connsiteX6261" fmla="*/ 852781 w 1656655"/>
              <a:gd name="connsiteY6261" fmla="*/ 1092395 h 1864576"/>
              <a:gd name="connsiteX6262" fmla="*/ 852781 w 1656655"/>
              <a:gd name="connsiteY6262" fmla="*/ 1092591 h 1864576"/>
              <a:gd name="connsiteX6263" fmla="*/ 855111 w 1656655"/>
              <a:gd name="connsiteY6263" fmla="*/ 1096878 h 1864576"/>
              <a:gd name="connsiteX6264" fmla="*/ 786605 w 1656655"/>
              <a:gd name="connsiteY6264" fmla="*/ 1117147 h 1864576"/>
              <a:gd name="connsiteX6265" fmla="*/ 788157 w 1656655"/>
              <a:gd name="connsiteY6265" fmla="*/ 1114031 h 1864576"/>
              <a:gd name="connsiteX6266" fmla="*/ 788739 w 1656655"/>
              <a:gd name="connsiteY6266" fmla="*/ 1113056 h 1864576"/>
              <a:gd name="connsiteX6267" fmla="*/ 790290 w 1656655"/>
              <a:gd name="connsiteY6267" fmla="*/ 1111493 h 1864576"/>
              <a:gd name="connsiteX6268" fmla="*/ 793784 w 1656655"/>
              <a:gd name="connsiteY6268" fmla="*/ 1108769 h 1864576"/>
              <a:gd name="connsiteX6269" fmla="*/ 796114 w 1656655"/>
              <a:gd name="connsiteY6269" fmla="*/ 1105065 h 1864576"/>
              <a:gd name="connsiteX6270" fmla="*/ 796696 w 1656655"/>
              <a:gd name="connsiteY6270" fmla="*/ 1104090 h 1864576"/>
              <a:gd name="connsiteX6271" fmla="*/ 799803 w 1656655"/>
              <a:gd name="connsiteY6271" fmla="*/ 1102723 h 1864576"/>
              <a:gd name="connsiteX6272" fmla="*/ 802710 w 1656655"/>
              <a:gd name="connsiteY6272" fmla="*/ 1102532 h 1864576"/>
              <a:gd name="connsiteX6273" fmla="*/ 814743 w 1656655"/>
              <a:gd name="connsiteY6273" fmla="*/ 1099215 h 1864576"/>
              <a:gd name="connsiteX6274" fmla="*/ 816686 w 1656655"/>
              <a:gd name="connsiteY6274" fmla="*/ 1098049 h 1864576"/>
              <a:gd name="connsiteX6275" fmla="*/ 814939 w 1656655"/>
              <a:gd name="connsiteY6275" fmla="*/ 1099411 h 1864576"/>
              <a:gd name="connsiteX6276" fmla="*/ 809116 w 1656655"/>
              <a:gd name="connsiteY6276" fmla="*/ 1102723 h 1864576"/>
              <a:gd name="connsiteX6277" fmla="*/ 804653 w 1656655"/>
              <a:gd name="connsiteY6277" fmla="*/ 1104477 h 1864576"/>
              <a:gd name="connsiteX6278" fmla="*/ 802519 w 1656655"/>
              <a:gd name="connsiteY6278" fmla="*/ 1105256 h 1864576"/>
              <a:gd name="connsiteX6279" fmla="*/ 796309 w 1656655"/>
              <a:gd name="connsiteY6279" fmla="*/ 1108181 h 1864576"/>
              <a:gd name="connsiteX6280" fmla="*/ 794367 w 1656655"/>
              <a:gd name="connsiteY6280" fmla="*/ 1109156 h 1864576"/>
              <a:gd name="connsiteX6281" fmla="*/ 790486 w 1656655"/>
              <a:gd name="connsiteY6281" fmla="*/ 1113056 h 1864576"/>
              <a:gd name="connsiteX6282" fmla="*/ 787770 w 1656655"/>
              <a:gd name="connsiteY6282" fmla="*/ 1116368 h 1864576"/>
              <a:gd name="connsiteX6283" fmla="*/ 786605 w 1656655"/>
              <a:gd name="connsiteY6283" fmla="*/ 1117147 h 1864576"/>
              <a:gd name="connsiteX6284" fmla="*/ 861707 w 1656655"/>
              <a:gd name="connsiteY6284" fmla="*/ 1099994 h 1864576"/>
              <a:gd name="connsiteX6285" fmla="*/ 863454 w 1656655"/>
              <a:gd name="connsiteY6285" fmla="*/ 1097657 h 1864576"/>
              <a:gd name="connsiteX6286" fmla="*/ 864810 w 1656655"/>
              <a:gd name="connsiteY6286" fmla="*/ 1099803 h 1864576"/>
              <a:gd name="connsiteX6287" fmla="*/ 866366 w 1656655"/>
              <a:gd name="connsiteY6287" fmla="*/ 1101557 h 1864576"/>
              <a:gd name="connsiteX6288" fmla="*/ 867531 w 1656655"/>
              <a:gd name="connsiteY6288" fmla="*/ 1102140 h 1864576"/>
              <a:gd name="connsiteX6289" fmla="*/ 869082 w 1656655"/>
              <a:gd name="connsiteY6289" fmla="*/ 1103311 h 1864576"/>
              <a:gd name="connsiteX6290" fmla="*/ 871215 w 1656655"/>
              <a:gd name="connsiteY6290" fmla="*/ 1105648 h 1864576"/>
              <a:gd name="connsiteX6291" fmla="*/ 872576 w 1656655"/>
              <a:gd name="connsiteY6291" fmla="*/ 1107794 h 1864576"/>
              <a:gd name="connsiteX6292" fmla="*/ 872962 w 1656655"/>
              <a:gd name="connsiteY6292" fmla="*/ 1109156 h 1864576"/>
              <a:gd name="connsiteX6293" fmla="*/ 875096 w 1656655"/>
              <a:gd name="connsiteY6293" fmla="*/ 1114031 h 1864576"/>
              <a:gd name="connsiteX6294" fmla="*/ 874709 w 1656655"/>
              <a:gd name="connsiteY6294" fmla="*/ 1113639 h 1864576"/>
              <a:gd name="connsiteX6295" fmla="*/ 870829 w 1656655"/>
              <a:gd name="connsiteY6295" fmla="*/ 1108181 h 1864576"/>
              <a:gd name="connsiteX6296" fmla="*/ 869468 w 1656655"/>
              <a:gd name="connsiteY6296" fmla="*/ 1106623 h 1864576"/>
              <a:gd name="connsiteX6297" fmla="*/ 869082 w 1656655"/>
              <a:gd name="connsiteY6297" fmla="*/ 1106231 h 1864576"/>
              <a:gd name="connsiteX6298" fmla="*/ 867139 w 1656655"/>
              <a:gd name="connsiteY6298" fmla="*/ 1104673 h 1864576"/>
              <a:gd name="connsiteX6299" fmla="*/ 863063 w 1656655"/>
              <a:gd name="connsiteY6299" fmla="*/ 1102919 h 1864576"/>
              <a:gd name="connsiteX6300" fmla="*/ 861707 w 1656655"/>
              <a:gd name="connsiteY6300" fmla="*/ 1099994 h 1864576"/>
              <a:gd name="connsiteX6301" fmla="*/ 784472 w 1656655"/>
              <a:gd name="connsiteY6301" fmla="*/ 1130009 h 1864576"/>
              <a:gd name="connsiteX6302" fmla="*/ 784663 w 1656655"/>
              <a:gd name="connsiteY6302" fmla="*/ 1128451 h 1864576"/>
              <a:gd name="connsiteX6303" fmla="*/ 785827 w 1656655"/>
              <a:gd name="connsiteY6303" fmla="*/ 1124555 h 1864576"/>
              <a:gd name="connsiteX6304" fmla="*/ 788157 w 1656655"/>
              <a:gd name="connsiteY6304" fmla="*/ 1120072 h 1864576"/>
              <a:gd name="connsiteX6305" fmla="*/ 792815 w 1656655"/>
              <a:gd name="connsiteY6305" fmla="*/ 1114614 h 1864576"/>
              <a:gd name="connsiteX6306" fmla="*/ 793593 w 1656655"/>
              <a:gd name="connsiteY6306" fmla="*/ 1113639 h 1864576"/>
              <a:gd name="connsiteX6307" fmla="*/ 793980 w 1656655"/>
              <a:gd name="connsiteY6307" fmla="*/ 1113247 h 1864576"/>
              <a:gd name="connsiteX6308" fmla="*/ 796500 w 1656655"/>
              <a:gd name="connsiteY6308" fmla="*/ 1111493 h 1864576"/>
              <a:gd name="connsiteX6309" fmla="*/ 803488 w 1656655"/>
              <a:gd name="connsiteY6309" fmla="*/ 1108181 h 1864576"/>
              <a:gd name="connsiteX6310" fmla="*/ 806013 w 1656655"/>
              <a:gd name="connsiteY6310" fmla="*/ 1107206 h 1864576"/>
              <a:gd name="connsiteX6311" fmla="*/ 817269 w 1656655"/>
              <a:gd name="connsiteY6311" fmla="*/ 1101557 h 1864576"/>
              <a:gd name="connsiteX6312" fmla="*/ 821149 w 1656655"/>
              <a:gd name="connsiteY6312" fmla="*/ 1098632 h 1864576"/>
              <a:gd name="connsiteX6313" fmla="*/ 822505 w 1656655"/>
              <a:gd name="connsiteY6313" fmla="*/ 1097270 h 1864576"/>
              <a:gd name="connsiteX6314" fmla="*/ 825999 w 1656655"/>
              <a:gd name="connsiteY6314" fmla="*/ 1093174 h 1864576"/>
              <a:gd name="connsiteX6315" fmla="*/ 827163 w 1656655"/>
              <a:gd name="connsiteY6315" fmla="*/ 1091812 h 1864576"/>
              <a:gd name="connsiteX6316" fmla="*/ 833373 w 1656655"/>
              <a:gd name="connsiteY6316" fmla="*/ 1093370 h 1864576"/>
              <a:gd name="connsiteX6317" fmla="*/ 835898 w 1656655"/>
              <a:gd name="connsiteY6317" fmla="*/ 1094345 h 1864576"/>
              <a:gd name="connsiteX6318" fmla="*/ 840361 w 1656655"/>
              <a:gd name="connsiteY6318" fmla="*/ 1098436 h 1864576"/>
              <a:gd name="connsiteX6319" fmla="*/ 840748 w 1656655"/>
              <a:gd name="connsiteY6319" fmla="*/ 1099607 h 1864576"/>
              <a:gd name="connsiteX6320" fmla="*/ 843077 w 1656655"/>
              <a:gd name="connsiteY6320" fmla="*/ 1099607 h 1864576"/>
              <a:gd name="connsiteX6321" fmla="*/ 844046 w 1656655"/>
              <a:gd name="connsiteY6321" fmla="*/ 1097270 h 1864576"/>
              <a:gd name="connsiteX6322" fmla="*/ 850838 w 1656655"/>
              <a:gd name="connsiteY6322" fmla="*/ 1099994 h 1864576"/>
              <a:gd name="connsiteX6323" fmla="*/ 853168 w 1656655"/>
              <a:gd name="connsiteY6323" fmla="*/ 1100582 h 1864576"/>
              <a:gd name="connsiteX6324" fmla="*/ 854528 w 1656655"/>
              <a:gd name="connsiteY6324" fmla="*/ 1100386 h 1864576"/>
              <a:gd name="connsiteX6325" fmla="*/ 855693 w 1656655"/>
              <a:gd name="connsiteY6325" fmla="*/ 1100778 h 1864576"/>
              <a:gd name="connsiteX6326" fmla="*/ 856466 w 1656655"/>
              <a:gd name="connsiteY6326" fmla="*/ 1101557 h 1864576"/>
              <a:gd name="connsiteX6327" fmla="*/ 858600 w 1656655"/>
              <a:gd name="connsiteY6327" fmla="*/ 1104090 h 1864576"/>
              <a:gd name="connsiteX6328" fmla="*/ 861903 w 1656655"/>
              <a:gd name="connsiteY6328" fmla="*/ 1110327 h 1864576"/>
              <a:gd name="connsiteX6329" fmla="*/ 864037 w 1656655"/>
              <a:gd name="connsiteY6329" fmla="*/ 1114418 h 1864576"/>
              <a:gd name="connsiteX6330" fmla="*/ 865201 w 1656655"/>
              <a:gd name="connsiteY6330" fmla="*/ 1116564 h 1864576"/>
              <a:gd name="connsiteX6331" fmla="*/ 865588 w 1656655"/>
              <a:gd name="connsiteY6331" fmla="*/ 1117730 h 1864576"/>
              <a:gd name="connsiteX6332" fmla="*/ 865392 w 1656655"/>
              <a:gd name="connsiteY6332" fmla="*/ 1125334 h 1864576"/>
              <a:gd name="connsiteX6333" fmla="*/ 865392 w 1656655"/>
              <a:gd name="connsiteY6333" fmla="*/ 1131180 h 1864576"/>
              <a:gd name="connsiteX6334" fmla="*/ 865005 w 1656655"/>
              <a:gd name="connsiteY6334" fmla="*/ 1132351 h 1864576"/>
              <a:gd name="connsiteX6335" fmla="*/ 864227 w 1656655"/>
              <a:gd name="connsiteY6335" fmla="*/ 1133130 h 1864576"/>
              <a:gd name="connsiteX6336" fmla="*/ 862872 w 1656655"/>
              <a:gd name="connsiteY6336" fmla="*/ 1133130 h 1864576"/>
              <a:gd name="connsiteX6337" fmla="*/ 858600 w 1656655"/>
              <a:gd name="connsiteY6337" fmla="*/ 1129622 h 1864576"/>
              <a:gd name="connsiteX6338" fmla="*/ 855693 w 1656655"/>
              <a:gd name="connsiteY6338" fmla="*/ 1126309 h 1864576"/>
              <a:gd name="connsiteX6339" fmla="*/ 855111 w 1656655"/>
              <a:gd name="connsiteY6339" fmla="*/ 1125138 h 1864576"/>
              <a:gd name="connsiteX6340" fmla="*/ 854528 w 1656655"/>
              <a:gd name="connsiteY6340" fmla="*/ 1122605 h 1864576"/>
              <a:gd name="connsiteX6341" fmla="*/ 854719 w 1656655"/>
              <a:gd name="connsiteY6341" fmla="*/ 1121434 h 1864576"/>
              <a:gd name="connsiteX6342" fmla="*/ 858409 w 1656655"/>
              <a:gd name="connsiteY6342" fmla="*/ 1111689 h 1864576"/>
              <a:gd name="connsiteX6343" fmla="*/ 857435 w 1656655"/>
              <a:gd name="connsiteY6343" fmla="*/ 1111106 h 1864576"/>
              <a:gd name="connsiteX6344" fmla="*/ 854528 w 1656655"/>
              <a:gd name="connsiteY6344" fmla="*/ 1110910 h 1864576"/>
              <a:gd name="connsiteX6345" fmla="*/ 854137 w 1656655"/>
              <a:gd name="connsiteY6345" fmla="*/ 1110131 h 1864576"/>
              <a:gd name="connsiteX6346" fmla="*/ 853554 w 1656655"/>
              <a:gd name="connsiteY6346" fmla="*/ 1109548 h 1864576"/>
              <a:gd name="connsiteX6347" fmla="*/ 852003 w 1656655"/>
              <a:gd name="connsiteY6347" fmla="*/ 1109156 h 1864576"/>
              <a:gd name="connsiteX6348" fmla="*/ 847154 w 1656655"/>
              <a:gd name="connsiteY6348" fmla="*/ 1105844 h 1864576"/>
              <a:gd name="connsiteX6349" fmla="*/ 845597 w 1656655"/>
              <a:gd name="connsiteY6349" fmla="*/ 1105844 h 1864576"/>
              <a:gd name="connsiteX6350" fmla="*/ 844628 w 1656655"/>
              <a:gd name="connsiteY6350" fmla="*/ 1106819 h 1864576"/>
              <a:gd name="connsiteX6351" fmla="*/ 842299 w 1656655"/>
              <a:gd name="connsiteY6351" fmla="*/ 1105844 h 1864576"/>
              <a:gd name="connsiteX6352" fmla="*/ 836285 w 1656655"/>
              <a:gd name="connsiteY6352" fmla="*/ 1105648 h 1864576"/>
              <a:gd name="connsiteX6353" fmla="*/ 833760 w 1656655"/>
              <a:gd name="connsiteY6353" fmla="*/ 1106427 h 1864576"/>
              <a:gd name="connsiteX6354" fmla="*/ 830271 w 1656655"/>
              <a:gd name="connsiteY6354" fmla="*/ 1108181 h 1864576"/>
              <a:gd name="connsiteX6355" fmla="*/ 828328 w 1656655"/>
              <a:gd name="connsiteY6355" fmla="*/ 1109548 h 1864576"/>
              <a:gd name="connsiteX6356" fmla="*/ 825416 w 1656655"/>
              <a:gd name="connsiteY6356" fmla="*/ 1111689 h 1864576"/>
              <a:gd name="connsiteX6357" fmla="*/ 822896 w 1656655"/>
              <a:gd name="connsiteY6357" fmla="*/ 1115976 h 1864576"/>
              <a:gd name="connsiteX6358" fmla="*/ 822314 w 1656655"/>
              <a:gd name="connsiteY6358" fmla="*/ 1125530 h 1864576"/>
              <a:gd name="connsiteX6359" fmla="*/ 822118 w 1656655"/>
              <a:gd name="connsiteY6359" fmla="*/ 1128647 h 1864576"/>
              <a:gd name="connsiteX6360" fmla="*/ 821536 w 1656655"/>
              <a:gd name="connsiteY6360" fmla="*/ 1131376 h 1864576"/>
              <a:gd name="connsiteX6361" fmla="*/ 819402 w 1656655"/>
              <a:gd name="connsiteY6361" fmla="*/ 1136055 h 1864576"/>
              <a:gd name="connsiteX6362" fmla="*/ 819011 w 1656655"/>
              <a:gd name="connsiteY6362" fmla="*/ 1136638 h 1864576"/>
              <a:gd name="connsiteX6363" fmla="*/ 815908 w 1656655"/>
              <a:gd name="connsiteY6363" fmla="*/ 1137809 h 1864576"/>
              <a:gd name="connsiteX6364" fmla="*/ 814548 w 1656655"/>
              <a:gd name="connsiteY6364" fmla="*/ 1137809 h 1864576"/>
              <a:gd name="connsiteX6365" fmla="*/ 809698 w 1656655"/>
              <a:gd name="connsiteY6365" fmla="*/ 1135663 h 1864576"/>
              <a:gd name="connsiteX6366" fmla="*/ 808147 w 1656655"/>
              <a:gd name="connsiteY6366" fmla="*/ 1133909 h 1864576"/>
              <a:gd name="connsiteX6367" fmla="*/ 805622 w 1656655"/>
              <a:gd name="connsiteY6367" fmla="*/ 1129622 h 1864576"/>
              <a:gd name="connsiteX6368" fmla="*/ 803102 w 1656655"/>
              <a:gd name="connsiteY6368" fmla="*/ 1127088 h 1864576"/>
              <a:gd name="connsiteX6369" fmla="*/ 799608 w 1656655"/>
              <a:gd name="connsiteY6369" fmla="*/ 1125334 h 1864576"/>
              <a:gd name="connsiteX6370" fmla="*/ 796696 w 1656655"/>
              <a:gd name="connsiteY6370" fmla="*/ 1125138 h 1864576"/>
              <a:gd name="connsiteX6371" fmla="*/ 795145 w 1656655"/>
              <a:gd name="connsiteY6371" fmla="*/ 1125334 h 1864576"/>
              <a:gd name="connsiteX6372" fmla="*/ 791651 w 1656655"/>
              <a:gd name="connsiteY6372" fmla="*/ 1126892 h 1864576"/>
              <a:gd name="connsiteX6373" fmla="*/ 790099 w 1656655"/>
              <a:gd name="connsiteY6373" fmla="*/ 1127867 h 1864576"/>
              <a:gd name="connsiteX6374" fmla="*/ 788157 w 1656655"/>
              <a:gd name="connsiteY6374" fmla="*/ 1130205 h 1864576"/>
              <a:gd name="connsiteX6375" fmla="*/ 786023 w 1656655"/>
              <a:gd name="connsiteY6375" fmla="*/ 1130205 h 1864576"/>
              <a:gd name="connsiteX6376" fmla="*/ 784472 w 1656655"/>
              <a:gd name="connsiteY6376" fmla="*/ 1130009 h 1864576"/>
              <a:gd name="connsiteX6377" fmla="*/ 869468 w 1656655"/>
              <a:gd name="connsiteY6377" fmla="*/ 1115393 h 1864576"/>
              <a:gd name="connsiteX6378" fmla="*/ 867335 w 1656655"/>
              <a:gd name="connsiteY6378" fmla="*/ 1111106 h 1864576"/>
              <a:gd name="connsiteX6379" fmla="*/ 866170 w 1656655"/>
              <a:gd name="connsiteY6379" fmla="*/ 1108960 h 1864576"/>
              <a:gd name="connsiteX6380" fmla="*/ 865201 w 1656655"/>
              <a:gd name="connsiteY6380" fmla="*/ 1106819 h 1864576"/>
              <a:gd name="connsiteX6381" fmla="*/ 866752 w 1656655"/>
              <a:gd name="connsiteY6381" fmla="*/ 1107985 h 1864576"/>
              <a:gd name="connsiteX6382" fmla="*/ 869855 w 1656655"/>
              <a:gd name="connsiteY6382" fmla="*/ 1111689 h 1864576"/>
              <a:gd name="connsiteX6383" fmla="*/ 870437 w 1656655"/>
              <a:gd name="connsiteY6383" fmla="*/ 1112468 h 1864576"/>
              <a:gd name="connsiteX6384" fmla="*/ 870246 w 1656655"/>
              <a:gd name="connsiteY6384" fmla="*/ 1113247 h 1864576"/>
              <a:gd name="connsiteX6385" fmla="*/ 870051 w 1656655"/>
              <a:gd name="connsiteY6385" fmla="*/ 1114031 h 1864576"/>
              <a:gd name="connsiteX6386" fmla="*/ 869468 w 1656655"/>
              <a:gd name="connsiteY6386" fmla="*/ 1115393 h 1864576"/>
              <a:gd name="connsiteX6387" fmla="*/ 829297 w 1656655"/>
              <a:gd name="connsiteY6387" fmla="*/ 1112081 h 1864576"/>
              <a:gd name="connsiteX6388" fmla="*/ 830075 w 1656655"/>
              <a:gd name="connsiteY6388" fmla="*/ 1111493 h 1864576"/>
              <a:gd name="connsiteX6389" fmla="*/ 832595 w 1656655"/>
              <a:gd name="connsiteY6389" fmla="*/ 1109935 h 1864576"/>
              <a:gd name="connsiteX6390" fmla="*/ 836285 w 1656655"/>
              <a:gd name="connsiteY6390" fmla="*/ 1108181 h 1864576"/>
              <a:gd name="connsiteX6391" fmla="*/ 835898 w 1656655"/>
              <a:gd name="connsiteY6391" fmla="*/ 1109548 h 1864576"/>
              <a:gd name="connsiteX6392" fmla="*/ 836285 w 1656655"/>
              <a:gd name="connsiteY6392" fmla="*/ 1110910 h 1864576"/>
              <a:gd name="connsiteX6393" fmla="*/ 836285 w 1656655"/>
              <a:gd name="connsiteY6393" fmla="*/ 1112468 h 1864576"/>
              <a:gd name="connsiteX6394" fmla="*/ 836089 w 1656655"/>
              <a:gd name="connsiteY6394" fmla="*/ 1114031 h 1864576"/>
              <a:gd name="connsiteX6395" fmla="*/ 835703 w 1656655"/>
              <a:gd name="connsiteY6395" fmla="*/ 1113639 h 1864576"/>
              <a:gd name="connsiteX6396" fmla="*/ 834538 w 1656655"/>
              <a:gd name="connsiteY6396" fmla="*/ 1111885 h 1864576"/>
              <a:gd name="connsiteX6397" fmla="*/ 832209 w 1656655"/>
              <a:gd name="connsiteY6397" fmla="*/ 1112664 h 1864576"/>
              <a:gd name="connsiteX6398" fmla="*/ 832404 w 1656655"/>
              <a:gd name="connsiteY6398" fmla="*/ 1114031 h 1864576"/>
              <a:gd name="connsiteX6399" fmla="*/ 833760 w 1656655"/>
              <a:gd name="connsiteY6399" fmla="*/ 1116368 h 1864576"/>
              <a:gd name="connsiteX6400" fmla="*/ 834925 w 1656655"/>
              <a:gd name="connsiteY6400" fmla="*/ 1116951 h 1864576"/>
              <a:gd name="connsiteX6401" fmla="*/ 833178 w 1656655"/>
              <a:gd name="connsiteY6401" fmla="*/ 1117926 h 1864576"/>
              <a:gd name="connsiteX6402" fmla="*/ 833373 w 1656655"/>
              <a:gd name="connsiteY6402" fmla="*/ 1120072 h 1864576"/>
              <a:gd name="connsiteX6403" fmla="*/ 835507 w 1656655"/>
              <a:gd name="connsiteY6403" fmla="*/ 1123384 h 1864576"/>
              <a:gd name="connsiteX6404" fmla="*/ 839001 w 1656655"/>
              <a:gd name="connsiteY6404" fmla="*/ 1130793 h 1864576"/>
              <a:gd name="connsiteX6405" fmla="*/ 836285 w 1656655"/>
              <a:gd name="connsiteY6405" fmla="*/ 1132738 h 1864576"/>
              <a:gd name="connsiteX6406" fmla="*/ 835703 w 1656655"/>
              <a:gd name="connsiteY6406" fmla="*/ 1134492 h 1864576"/>
              <a:gd name="connsiteX6407" fmla="*/ 834342 w 1656655"/>
              <a:gd name="connsiteY6407" fmla="*/ 1135467 h 1864576"/>
              <a:gd name="connsiteX6408" fmla="*/ 833373 w 1656655"/>
              <a:gd name="connsiteY6408" fmla="*/ 1134492 h 1864576"/>
              <a:gd name="connsiteX6409" fmla="*/ 832404 w 1656655"/>
              <a:gd name="connsiteY6409" fmla="*/ 1133517 h 1864576"/>
              <a:gd name="connsiteX6410" fmla="*/ 830075 w 1656655"/>
              <a:gd name="connsiteY6410" fmla="*/ 1131959 h 1864576"/>
              <a:gd name="connsiteX6411" fmla="*/ 829106 w 1656655"/>
              <a:gd name="connsiteY6411" fmla="*/ 1129426 h 1864576"/>
              <a:gd name="connsiteX6412" fmla="*/ 827941 w 1656655"/>
              <a:gd name="connsiteY6412" fmla="*/ 1127672 h 1864576"/>
              <a:gd name="connsiteX6413" fmla="*/ 827550 w 1656655"/>
              <a:gd name="connsiteY6413" fmla="*/ 1127088 h 1864576"/>
              <a:gd name="connsiteX6414" fmla="*/ 829493 w 1656655"/>
              <a:gd name="connsiteY6414" fmla="*/ 1128063 h 1864576"/>
              <a:gd name="connsiteX6415" fmla="*/ 831044 w 1656655"/>
              <a:gd name="connsiteY6415" fmla="*/ 1125334 h 1864576"/>
              <a:gd name="connsiteX6416" fmla="*/ 830075 w 1656655"/>
              <a:gd name="connsiteY6416" fmla="*/ 1124747 h 1864576"/>
              <a:gd name="connsiteX6417" fmla="*/ 828328 w 1656655"/>
              <a:gd name="connsiteY6417" fmla="*/ 1122409 h 1864576"/>
              <a:gd name="connsiteX6418" fmla="*/ 826385 w 1656655"/>
              <a:gd name="connsiteY6418" fmla="*/ 1122993 h 1864576"/>
              <a:gd name="connsiteX6419" fmla="*/ 826581 w 1656655"/>
              <a:gd name="connsiteY6419" fmla="*/ 1125138 h 1864576"/>
              <a:gd name="connsiteX6420" fmla="*/ 827550 w 1656655"/>
              <a:gd name="connsiteY6420" fmla="*/ 1127088 h 1864576"/>
              <a:gd name="connsiteX6421" fmla="*/ 825612 w 1656655"/>
              <a:gd name="connsiteY6421" fmla="*/ 1127088 h 1864576"/>
              <a:gd name="connsiteX6422" fmla="*/ 825803 w 1656655"/>
              <a:gd name="connsiteY6422" fmla="*/ 1119680 h 1864576"/>
              <a:gd name="connsiteX6423" fmla="*/ 827941 w 1656655"/>
              <a:gd name="connsiteY6423" fmla="*/ 1122018 h 1864576"/>
              <a:gd name="connsiteX6424" fmla="*/ 829688 w 1656655"/>
              <a:gd name="connsiteY6424" fmla="*/ 1122409 h 1864576"/>
              <a:gd name="connsiteX6425" fmla="*/ 830657 w 1656655"/>
              <a:gd name="connsiteY6425" fmla="*/ 1121238 h 1864576"/>
              <a:gd name="connsiteX6426" fmla="*/ 829297 w 1656655"/>
              <a:gd name="connsiteY6426" fmla="*/ 1119293 h 1864576"/>
              <a:gd name="connsiteX6427" fmla="*/ 826385 w 1656655"/>
              <a:gd name="connsiteY6427" fmla="*/ 1116755 h 1864576"/>
              <a:gd name="connsiteX6428" fmla="*/ 827163 w 1656655"/>
              <a:gd name="connsiteY6428" fmla="*/ 1115393 h 1864576"/>
              <a:gd name="connsiteX6429" fmla="*/ 827746 w 1656655"/>
              <a:gd name="connsiteY6429" fmla="*/ 1116564 h 1864576"/>
              <a:gd name="connsiteX6430" fmla="*/ 828910 w 1656655"/>
              <a:gd name="connsiteY6430" fmla="*/ 1117343 h 1864576"/>
              <a:gd name="connsiteX6431" fmla="*/ 831626 w 1656655"/>
              <a:gd name="connsiteY6431" fmla="*/ 1117343 h 1864576"/>
              <a:gd name="connsiteX6432" fmla="*/ 831044 w 1656655"/>
              <a:gd name="connsiteY6432" fmla="*/ 1114810 h 1864576"/>
              <a:gd name="connsiteX6433" fmla="*/ 830075 w 1656655"/>
              <a:gd name="connsiteY6433" fmla="*/ 1114031 h 1864576"/>
              <a:gd name="connsiteX6434" fmla="*/ 829297 w 1656655"/>
              <a:gd name="connsiteY6434" fmla="*/ 1112081 h 1864576"/>
              <a:gd name="connsiteX6435" fmla="*/ 841330 w 1656655"/>
              <a:gd name="connsiteY6435" fmla="*/ 1111106 h 1864576"/>
              <a:gd name="connsiteX6436" fmla="*/ 845015 w 1656655"/>
              <a:gd name="connsiteY6436" fmla="*/ 1111106 h 1864576"/>
              <a:gd name="connsiteX6437" fmla="*/ 844433 w 1656655"/>
              <a:gd name="connsiteY6437" fmla="*/ 1115001 h 1864576"/>
              <a:gd name="connsiteX6438" fmla="*/ 843855 w 1656655"/>
              <a:gd name="connsiteY6438" fmla="*/ 1118901 h 1864576"/>
              <a:gd name="connsiteX6439" fmla="*/ 843273 w 1656655"/>
              <a:gd name="connsiteY6439" fmla="*/ 1116951 h 1864576"/>
              <a:gd name="connsiteX6440" fmla="*/ 841913 w 1656655"/>
              <a:gd name="connsiteY6440" fmla="*/ 1113056 h 1864576"/>
              <a:gd name="connsiteX6441" fmla="*/ 841330 w 1656655"/>
              <a:gd name="connsiteY6441" fmla="*/ 1111106 h 1864576"/>
              <a:gd name="connsiteX6442" fmla="*/ 848318 w 1656655"/>
              <a:gd name="connsiteY6442" fmla="*/ 1110327 h 1864576"/>
              <a:gd name="connsiteX6443" fmla="*/ 850065 w 1656655"/>
              <a:gd name="connsiteY6443" fmla="*/ 1110910 h 1864576"/>
              <a:gd name="connsiteX6444" fmla="*/ 851807 w 1656655"/>
              <a:gd name="connsiteY6444" fmla="*/ 1111493 h 1864576"/>
              <a:gd name="connsiteX6445" fmla="*/ 846762 w 1656655"/>
              <a:gd name="connsiteY6445" fmla="*/ 1120655 h 1864576"/>
              <a:gd name="connsiteX6446" fmla="*/ 848318 w 1656655"/>
              <a:gd name="connsiteY6446" fmla="*/ 1110327 h 1864576"/>
              <a:gd name="connsiteX6447" fmla="*/ 847927 w 1656655"/>
              <a:gd name="connsiteY6447" fmla="*/ 1125530 h 1864576"/>
              <a:gd name="connsiteX6448" fmla="*/ 853364 w 1656655"/>
              <a:gd name="connsiteY6448" fmla="*/ 1115393 h 1864576"/>
              <a:gd name="connsiteX6449" fmla="*/ 853946 w 1656655"/>
              <a:gd name="connsiteY6449" fmla="*/ 1114418 h 1864576"/>
              <a:gd name="connsiteX6450" fmla="*/ 854528 w 1656655"/>
              <a:gd name="connsiteY6450" fmla="*/ 1113443 h 1864576"/>
              <a:gd name="connsiteX6451" fmla="*/ 855301 w 1656655"/>
              <a:gd name="connsiteY6451" fmla="*/ 1113443 h 1864576"/>
              <a:gd name="connsiteX6452" fmla="*/ 852003 w 1656655"/>
              <a:gd name="connsiteY6452" fmla="*/ 1119876 h 1864576"/>
              <a:gd name="connsiteX6453" fmla="*/ 846571 w 1656655"/>
              <a:gd name="connsiteY6453" fmla="*/ 1129038 h 1864576"/>
              <a:gd name="connsiteX6454" fmla="*/ 845793 w 1656655"/>
              <a:gd name="connsiteY6454" fmla="*/ 1129817 h 1864576"/>
              <a:gd name="connsiteX6455" fmla="*/ 847927 w 1656655"/>
              <a:gd name="connsiteY6455" fmla="*/ 1125530 h 1864576"/>
              <a:gd name="connsiteX6456" fmla="*/ 887325 w 1656655"/>
              <a:gd name="connsiteY6456" fmla="*/ 1113835 h 1864576"/>
              <a:gd name="connsiteX6457" fmla="*/ 887712 w 1656655"/>
              <a:gd name="connsiteY6457" fmla="*/ 1111689 h 1864576"/>
              <a:gd name="connsiteX6458" fmla="*/ 888485 w 1656655"/>
              <a:gd name="connsiteY6458" fmla="*/ 1109935 h 1864576"/>
              <a:gd name="connsiteX6459" fmla="*/ 889067 w 1656655"/>
              <a:gd name="connsiteY6459" fmla="*/ 1114418 h 1864576"/>
              <a:gd name="connsiteX6460" fmla="*/ 887325 w 1656655"/>
              <a:gd name="connsiteY6460" fmla="*/ 1113835 h 1864576"/>
              <a:gd name="connsiteX6461" fmla="*/ 868695 w 1656655"/>
              <a:gd name="connsiteY6461" fmla="*/ 1120263 h 1864576"/>
              <a:gd name="connsiteX6462" fmla="*/ 870829 w 1656655"/>
              <a:gd name="connsiteY6462" fmla="*/ 1120851 h 1864576"/>
              <a:gd name="connsiteX6463" fmla="*/ 871993 w 1656655"/>
              <a:gd name="connsiteY6463" fmla="*/ 1118705 h 1864576"/>
              <a:gd name="connsiteX6464" fmla="*/ 872184 w 1656655"/>
              <a:gd name="connsiteY6464" fmla="*/ 1121434 h 1864576"/>
              <a:gd name="connsiteX6465" fmla="*/ 871020 w 1656655"/>
              <a:gd name="connsiteY6465" fmla="*/ 1121047 h 1864576"/>
              <a:gd name="connsiteX6466" fmla="*/ 869468 w 1656655"/>
              <a:gd name="connsiteY6466" fmla="*/ 1122605 h 1864576"/>
              <a:gd name="connsiteX6467" fmla="*/ 869082 w 1656655"/>
              <a:gd name="connsiteY6467" fmla="*/ 1122993 h 1864576"/>
              <a:gd name="connsiteX6468" fmla="*/ 868886 w 1656655"/>
              <a:gd name="connsiteY6468" fmla="*/ 1123580 h 1864576"/>
              <a:gd name="connsiteX6469" fmla="*/ 868695 w 1656655"/>
              <a:gd name="connsiteY6469" fmla="*/ 1120263 h 1864576"/>
              <a:gd name="connsiteX6470" fmla="*/ 836867 w 1656655"/>
              <a:gd name="connsiteY6470" fmla="*/ 1119484 h 1864576"/>
              <a:gd name="connsiteX6471" fmla="*/ 838223 w 1656655"/>
              <a:gd name="connsiteY6471" fmla="*/ 1118901 h 1864576"/>
              <a:gd name="connsiteX6472" fmla="*/ 839387 w 1656655"/>
              <a:gd name="connsiteY6472" fmla="*/ 1114614 h 1864576"/>
              <a:gd name="connsiteX6473" fmla="*/ 841717 w 1656655"/>
              <a:gd name="connsiteY6473" fmla="*/ 1122801 h 1864576"/>
              <a:gd name="connsiteX6474" fmla="*/ 842495 w 1656655"/>
              <a:gd name="connsiteY6474" fmla="*/ 1127476 h 1864576"/>
              <a:gd name="connsiteX6475" fmla="*/ 842691 w 1656655"/>
              <a:gd name="connsiteY6475" fmla="*/ 1130009 h 1864576"/>
              <a:gd name="connsiteX6476" fmla="*/ 844242 w 1656655"/>
              <a:gd name="connsiteY6476" fmla="*/ 1130984 h 1864576"/>
              <a:gd name="connsiteX6477" fmla="*/ 843273 w 1656655"/>
              <a:gd name="connsiteY6477" fmla="*/ 1133713 h 1864576"/>
              <a:gd name="connsiteX6478" fmla="*/ 844046 w 1656655"/>
              <a:gd name="connsiteY6478" fmla="*/ 1136834 h 1864576"/>
              <a:gd name="connsiteX6479" fmla="*/ 848123 w 1656655"/>
              <a:gd name="connsiteY6479" fmla="*/ 1138588 h 1864576"/>
              <a:gd name="connsiteX6480" fmla="*/ 848509 w 1656655"/>
              <a:gd name="connsiteY6480" fmla="*/ 1139171 h 1864576"/>
              <a:gd name="connsiteX6481" fmla="*/ 848705 w 1656655"/>
              <a:gd name="connsiteY6481" fmla="*/ 1139950 h 1864576"/>
              <a:gd name="connsiteX6482" fmla="*/ 846762 w 1656655"/>
              <a:gd name="connsiteY6482" fmla="*/ 1139950 h 1864576"/>
              <a:gd name="connsiteX6483" fmla="*/ 845015 w 1656655"/>
              <a:gd name="connsiteY6483" fmla="*/ 1140729 h 1864576"/>
              <a:gd name="connsiteX6484" fmla="*/ 844242 w 1656655"/>
              <a:gd name="connsiteY6484" fmla="*/ 1139950 h 1864576"/>
              <a:gd name="connsiteX6485" fmla="*/ 843077 w 1656655"/>
              <a:gd name="connsiteY6485" fmla="*/ 1139754 h 1864576"/>
              <a:gd name="connsiteX6486" fmla="*/ 842691 w 1656655"/>
              <a:gd name="connsiteY6486" fmla="*/ 1137025 h 1864576"/>
              <a:gd name="connsiteX6487" fmla="*/ 841717 w 1656655"/>
              <a:gd name="connsiteY6487" fmla="*/ 1134884 h 1864576"/>
              <a:gd name="connsiteX6488" fmla="*/ 842691 w 1656655"/>
              <a:gd name="connsiteY6488" fmla="*/ 1133130 h 1864576"/>
              <a:gd name="connsiteX6489" fmla="*/ 838032 w 1656655"/>
              <a:gd name="connsiteY6489" fmla="*/ 1121434 h 1864576"/>
              <a:gd name="connsiteX6490" fmla="*/ 836867 w 1656655"/>
              <a:gd name="connsiteY6490" fmla="*/ 1119484 h 1864576"/>
              <a:gd name="connsiteX6491" fmla="*/ 878394 w 1656655"/>
              <a:gd name="connsiteY6491" fmla="*/ 1121047 h 1864576"/>
              <a:gd name="connsiteX6492" fmla="*/ 879172 w 1656655"/>
              <a:gd name="connsiteY6492" fmla="*/ 1122993 h 1864576"/>
              <a:gd name="connsiteX6493" fmla="*/ 878590 w 1656655"/>
              <a:gd name="connsiteY6493" fmla="*/ 1122993 h 1864576"/>
              <a:gd name="connsiteX6494" fmla="*/ 878394 w 1656655"/>
              <a:gd name="connsiteY6494" fmla="*/ 1121047 h 1864576"/>
              <a:gd name="connsiteX6495" fmla="*/ 868499 w 1656655"/>
              <a:gd name="connsiteY6495" fmla="*/ 1129426 h 1864576"/>
              <a:gd name="connsiteX6496" fmla="*/ 871020 w 1656655"/>
              <a:gd name="connsiteY6496" fmla="*/ 1129426 h 1864576"/>
              <a:gd name="connsiteX6497" fmla="*/ 872767 w 1656655"/>
              <a:gd name="connsiteY6497" fmla="*/ 1127867 h 1864576"/>
              <a:gd name="connsiteX6498" fmla="*/ 873349 w 1656655"/>
              <a:gd name="connsiteY6498" fmla="*/ 1125138 h 1864576"/>
              <a:gd name="connsiteX6499" fmla="*/ 872767 w 1656655"/>
              <a:gd name="connsiteY6499" fmla="*/ 1122605 h 1864576"/>
              <a:gd name="connsiteX6500" fmla="*/ 873741 w 1656655"/>
              <a:gd name="connsiteY6500" fmla="*/ 1123384 h 1864576"/>
              <a:gd name="connsiteX6501" fmla="*/ 874323 w 1656655"/>
              <a:gd name="connsiteY6501" fmla="*/ 1124555 h 1864576"/>
              <a:gd name="connsiteX6502" fmla="*/ 872767 w 1656655"/>
              <a:gd name="connsiteY6502" fmla="*/ 1129622 h 1864576"/>
              <a:gd name="connsiteX6503" fmla="*/ 871411 w 1656655"/>
              <a:gd name="connsiteY6503" fmla="*/ 1131763 h 1864576"/>
              <a:gd name="connsiteX6504" fmla="*/ 869664 w 1656655"/>
              <a:gd name="connsiteY6504" fmla="*/ 1131571 h 1864576"/>
              <a:gd name="connsiteX6505" fmla="*/ 867531 w 1656655"/>
              <a:gd name="connsiteY6505" fmla="*/ 1135859 h 1864576"/>
              <a:gd name="connsiteX6506" fmla="*/ 864810 w 1656655"/>
              <a:gd name="connsiteY6506" fmla="*/ 1137025 h 1864576"/>
              <a:gd name="connsiteX6507" fmla="*/ 860929 w 1656655"/>
              <a:gd name="connsiteY6507" fmla="*/ 1137025 h 1864576"/>
              <a:gd name="connsiteX6508" fmla="*/ 854332 w 1656655"/>
              <a:gd name="connsiteY6508" fmla="*/ 1135859 h 1864576"/>
              <a:gd name="connsiteX6509" fmla="*/ 854719 w 1656655"/>
              <a:gd name="connsiteY6509" fmla="*/ 1135467 h 1864576"/>
              <a:gd name="connsiteX6510" fmla="*/ 856270 w 1656655"/>
              <a:gd name="connsiteY6510" fmla="*/ 1133130 h 1864576"/>
              <a:gd name="connsiteX6511" fmla="*/ 856662 w 1656655"/>
              <a:gd name="connsiteY6511" fmla="*/ 1131959 h 1864576"/>
              <a:gd name="connsiteX6512" fmla="*/ 857244 w 1656655"/>
              <a:gd name="connsiteY6512" fmla="*/ 1132547 h 1864576"/>
              <a:gd name="connsiteX6513" fmla="*/ 861321 w 1656655"/>
              <a:gd name="connsiteY6513" fmla="*/ 1135663 h 1864576"/>
              <a:gd name="connsiteX6514" fmla="*/ 863645 w 1656655"/>
              <a:gd name="connsiteY6514" fmla="*/ 1135859 h 1864576"/>
              <a:gd name="connsiteX6515" fmla="*/ 865974 w 1656655"/>
              <a:gd name="connsiteY6515" fmla="*/ 1135467 h 1864576"/>
              <a:gd name="connsiteX6516" fmla="*/ 867335 w 1656655"/>
              <a:gd name="connsiteY6516" fmla="*/ 1133909 h 1864576"/>
              <a:gd name="connsiteX6517" fmla="*/ 868304 w 1656655"/>
              <a:gd name="connsiteY6517" fmla="*/ 1132155 h 1864576"/>
              <a:gd name="connsiteX6518" fmla="*/ 868499 w 1656655"/>
              <a:gd name="connsiteY6518" fmla="*/ 1129426 h 1864576"/>
              <a:gd name="connsiteX6519" fmla="*/ 783694 w 1656655"/>
              <a:gd name="connsiteY6519" fmla="*/ 1140925 h 1864576"/>
              <a:gd name="connsiteX6520" fmla="*/ 780978 w 1656655"/>
              <a:gd name="connsiteY6520" fmla="*/ 1139950 h 1864576"/>
              <a:gd name="connsiteX6521" fmla="*/ 781751 w 1656655"/>
              <a:gd name="connsiteY6521" fmla="*/ 1136442 h 1864576"/>
              <a:gd name="connsiteX6522" fmla="*/ 780782 w 1656655"/>
              <a:gd name="connsiteY6522" fmla="*/ 1131763 h 1864576"/>
              <a:gd name="connsiteX6523" fmla="*/ 780591 w 1656655"/>
              <a:gd name="connsiteY6523" fmla="*/ 1129230 h 1864576"/>
              <a:gd name="connsiteX6524" fmla="*/ 782529 w 1656655"/>
              <a:gd name="connsiteY6524" fmla="*/ 1125334 h 1864576"/>
              <a:gd name="connsiteX6525" fmla="*/ 781560 w 1656655"/>
              <a:gd name="connsiteY6525" fmla="*/ 1129038 h 1864576"/>
              <a:gd name="connsiteX6526" fmla="*/ 781947 w 1656655"/>
              <a:gd name="connsiteY6526" fmla="*/ 1133517 h 1864576"/>
              <a:gd name="connsiteX6527" fmla="*/ 782916 w 1656655"/>
              <a:gd name="connsiteY6527" fmla="*/ 1137221 h 1864576"/>
              <a:gd name="connsiteX6528" fmla="*/ 783694 w 1656655"/>
              <a:gd name="connsiteY6528" fmla="*/ 1140925 h 1864576"/>
              <a:gd name="connsiteX6529" fmla="*/ 770691 w 1656655"/>
              <a:gd name="connsiteY6529" fmla="*/ 1138779 h 1864576"/>
              <a:gd name="connsiteX6530" fmla="*/ 771274 w 1656655"/>
              <a:gd name="connsiteY6530" fmla="*/ 1135467 h 1864576"/>
              <a:gd name="connsiteX6531" fmla="*/ 771660 w 1656655"/>
              <a:gd name="connsiteY6531" fmla="*/ 1133713 h 1864576"/>
              <a:gd name="connsiteX6532" fmla="*/ 771660 w 1656655"/>
              <a:gd name="connsiteY6532" fmla="*/ 1131763 h 1864576"/>
              <a:gd name="connsiteX6533" fmla="*/ 772052 w 1656655"/>
              <a:gd name="connsiteY6533" fmla="*/ 1128255 h 1864576"/>
              <a:gd name="connsiteX6534" fmla="*/ 773021 w 1656655"/>
              <a:gd name="connsiteY6534" fmla="*/ 1125138 h 1864576"/>
              <a:gd name="connsiteX6535" fmla="*/ 772634 w 1656655"/>
              <a:gd name="connsiteY6535" fmla="*/ 1126892 h 1864576"/>
              <a:gd name="connsiteX6536" fmla="*/ 773021 w 1656655"/>
              <a:gd name="connsiteY6536" fmla="*/ 1132738 h 1864576"/>
              <a:gd name="connsiteX6537" fmla="*/ 773990 w 1656655"/>
              <a:gd name="connsiteY6537" fmla="*/ 1136055 h 1864576"/>
              <a:gd name="connsiteX6538" fmla="*/ 773990 w 1656655"/>
              <a:gd name="connsiteY6538" fmla="*/ 1140146 h 1864576"/>
              <a:gd name="connsiteX6539" fmla="*/ 770691 w 1656655"/>
              <a:gd name="connsiteY6539" fmla="*/ 1138779 h 1864576"/>
              <a:gd name="connsiteX6540" fmla="*/ 868695 w 1656655"/>
              <a:gd name="connsiteY6540" fmla="*/ 1123968 h 1864576"/>
              <a:gd name="connsiteX6541" fmla="*/ 868886 w 1656655"/>
              <a:gd name="connsiteY6541" fmla="*/ 1125530 h 1864576"/>
              <a:gd name="connsiteX6542" fmla="*/ 868499 w 1656655"/>
              <a:gd name="connsiteY6542" fmla="*/ 1126113 h 1864576"/>
              <a:gd name="connsiteX6543" fmla="*/ 868695 w 1656655"/>
              <a:gd name="connsiteY6543" fmla="*/ 1123968 h 1864576"/>
              <a:gd name="connsiteX6544" fmla="*/ 789708 w 1656655"/>
              <a:gd name="connsiteY6544" fmla="*/ 1132738 h 1864576"/>
              <a:gd name="connsiteX6545" fmla="*/ 791846 w 1656655"/>
              <a:gd name="connsiteY6545" fmla="*/ 1130793 h 1864576"/>
              <a:gd name="connsiteX6546" fmla="*/ 792815 w 1656655"/>
              <a:gd name="connsiteY6546" fmla="*/ 1129622 h 1864576"/>
              <a:gd name="connsiteX6547" fmla="*/ 795531 w 1656655"/>
              <a:gd name="connsiteY6547" fmla="*/ 1128255 h 1864576"/>
              <a:gd name="connsiteX6548" fmla="*/ 797082 w 1656655"/>
              <a:gd name="connsiteY6548" fmla="*/ 1127867 h 1864576"/>
              <a:gd name="connsiteX6549" fmla="*/ 800190 w 1656655"/>
              <a:gd name="connsiteY6549" fmla="*/ 1128451 h 1864576"/>
              <a:gd name="connsiteX6550" fmla="*/ 799803 w 1656655"/>
              <a:gd name="connsiteY6550" fmla="*/ 1129230 h 1864576"/>
              <a:gd name="connsiteX6551" fmla="*/ 798247 w 1656655"/>
              <a:gd name="connsiteY6551" fmla="*/ 1129038 h 1864576"/>
              <a:gd name="connsiteX6552" fmla="*/ 794367 w 1656655"/>
              <a:gd name="connsiteY6552" fmla="*/ 1130401 h 1864576"/>
              <a:gd name="connsiteX6553" fmla="*/ 792037 w 1656655"/>
              <a:gd name="connsiteY6553" fmla="*/ 1131571 h 1864576"/>
              <a:gd name="connsiteX6554" fmla="*/ 789708 w 1656655"/>
              <a:gd name="connsiteY6554" fmla="*/ 1132738 h 1864576"/>
              <a:gd name="connsiteX6555" fmla="*/ 880337 w 1656655"/>
              <a:gd name="connsiteY6555" fmla="*/ 1130596 h 1864576"/>
              <a:gd name="connsiteX6556" fmla="*/ 878394 w 1656655"/>
              <a:gd name="connsiteY6556" fmla="*/ 1128842 h 1864576"/>
              <a:gd name="connsiteX6557" fmla="*/ 879950 w 1656655"/>
              <a:gd name="connsiteY6557" fmla="*/ 1127672 h 1864576"/>
              <a:gd name="connsiteX6558" fmla="*/ 880533 w 1656655"/>
              <a:gd name="connsiteY6558" fmla="*/ 1127284 h 1864576"/>
              <a:gd name="connsiteX6559" fmla="*/ 880337 w 1656655"/>
              <a:gd name="connsiteY6559" fmla="*/ 1130596 h 1864576"/>
              <a:gd name="connsiteX6560" fmla="*/ 852003 w 1656655"/>
              <a:gd name="connsiteY6560" fmla="*/ 1135080 h 1864576"/>
              <a:gd name="connsiteX6561" fmla="*/ 849091 w 1656655"/>
              <a:gd name="connsiteY6561" fmla="*/ 1133517 h 1864576"/>
              <a:gd name="connsiteX6562" fmla="*/ 848509 w 1656655"/>
              <a:gd name="connsiteY6562" fmla="*/ 1133130 h 1864576"/>
              <a:gd name="connsiteX6563" fmla="*/ 848123 w 1656655"/>
              <a:gd name="connsiteY6563" fmla="*/ 1132547 h 1864576"/>
              <a:gd name="connsiteX6564" fmla="*/ 848901 w 1656655"/>
              <a:gd name="connsiteY6564" fmla="*/ 1131180 h 1864576"/>
              <a:gd name="connsiteX6565" fmla="*/ 851421 w 1656655"/>
              <a:gd name="connsiteY6565" fmla="*/ 1127088 h 1864576"/>
              <a:gd name="connsiteX6566" fmla="*/ 852199 w 1656655"/>
              <a:gd name="connsiteY6566" fmla="*/ 1125722 h 1864576"/>
              <a:gd name="connsiteX6567" fmla="*/ 852781 w 1656655"/>
              <a:gd name="connsiteY6567" fmla="*/ 1127284 h 1864576"/>
              <a:gd name="connsiteX6568" fmla="*/ 855497 w 1656655"/>
              <a:gd name="connsiteY6568" fmla="*/ 1130596 h 1864576"/>
              <a:gd name="connsiteX6569" fmla="*/ 854137 w 1656655"/>
              <a:gd name="connsiteY6569" fmla="*/ 1131180 h 1864576"/>
              <a:gd name="connsiteX6570" fmla="*/ 852585 w 1656655"/>
              <a:gd name="connsiteY6570" fmla="*/ 1133713 h 1864576"/>
              <a:gd name="connsiteX6571" fmla="*/ 852003 w 1656655"/>
              <a:gd name="connsiteY6571" fmla="*/ 1135080 h 1864576"/>
              <a:gd name="connsiteX6572" fmla="*/ 802906 w 1656655"/>
              <a:gd name="connsiteY6572" fmla="*/ 1133130 h 1864576"/>
              <a:gd name="connsiteX6573" fmla="*/ 802906 w 1656655"/>
              <a:gd name="connsiteY6573" fmla="*/ 1130401 h 1864576"/>
              <a:gd name="connsiteX6574" fmla="*/ 803488 w 1656655"/>
              <a:gd name="connsiteY6574" fmla="*/ 1130984 h 1864576"/>
              <a:gd name="connsiteX6575" fmla="*/ 804849 w 1656655"/>
              <a:gd name="connsiteY6575" fmla="*/ 1133130 h 1864576"/>
              <a:gd name="connsiteX6576" fmla="*/ 804071 w 1656655"/>
              <a:gd name="connsiteY6576" fmla="*/ 1133517 h 1864576"/>
              <a:gd name="connsiteX6577" fmla="*/ 803488 w 1656655"/>
              <a:gd name="connsiteY6577" fmla="*/ 1134301 h 1864576"/>
              <a:gd name="connsiteX6578" fmla="*/ 803292 w 1656655"/>
              <a:gd name="connsiteY6578" fmla="*/ 1133713 h 1864576"/>
              <a:gd name="connsiteX6579" fmla="*/ 802906 w 1656655"/>
              <a:gd name="connsiteY6579" fmla="*/ 1133130 h 1864576"/>
              <a:gd name="connsiteX6580" fmla="*/ 822118 w 1656655"/>
              <a:gd name="connsiteY6580" fmla="*/ 1137809 h 1864576"/>
              <a:gd name="connsiteX6581" fmla="*/ 823087 w 1656655"/>
              <a:gd name="connsiteY6581" fmla="*/ 1135859 h 1864576"/>
              <a:gd name="connsiteX6582" fmla="*/ 824061 w 1656655"/>
              <a:gd name="connsiteY6582" fmla="*/ 1133909 h 1864576"/>
              <a:gd name="connsiteX6583" fmla="*/ 825416 w 1656655"/>
              <a:gd name="connsiteY6583" fmla="*/ 1129426 h 1864576"/>
              <a:gd name="connsiteX6584" fmla="*/ 826777 w 1656655"/>
              <a:gd name="connsiteY6584" fmla="*/ 1131571 h 1864576"/>
              <a:gd name="connsiteX6585" fmla="*/ 829297 w 1656655"/>
              <a:gd name="connsiteY6585" fmla="*/ 1132351 h 1864576"/>
              <a:gd name="connsiteX6586" fmla="*/ 829297 w 1656655"/>
              <a:gd name="connsiteY6586" fmla="*/ 1134105 h 1864576"/>
              <a:gd name="connsiteX6587" fmla="*/ 831240 w 1656655"/>
              <a:gd name="connsiteY6587" fmla="*/ 1136834 h 1864576"/>
              <a:gd name="connsiteX6588" fmla="*/ 832791 w 1656655"/>
              <a:gd name="connsiteY6588" fmla="*/ 1137613 h 1864576"/>
              <a:gd name="connsiteX6589" fmla="*/ 831626 w 1656655"/>
              <a:gd name="connsiteY6589" fmla="*/ 1141121 h 1864576"/>
              <a:gd name="connsiteX6590" fmla="*/ 831240 w 1656655"/>
              <a:gd name="connsiteY6590" fmla="*/ 1141900 h 1864576"/>
              <a:gd name="connsiteX6591" fmla="*/ 829879 w 1656655"/>
              <a:gd name="connsiteY6591" fmla="*/ 1142875 h 1864576"/>
              <a:gd name="connsiteX6592" fmla="*/ 828910 w 1656655"/>
              <a:gd name="connsiteY6592" fmla="*/ 1143071 h 1864576"/>
              <a:gd name="connsiteX6593" fmla="*/ 825803 w 1656655"/>
              <a:gd name="connsiteY6593" fmla="*/ 1144629 h 1864576"/>
              <a:gd name="connsiteX6594" fmla="*/ 823479 w 1656655"/>
              <a:gd name="connsiteY6594" fmla="*/ 1146966 h 1864576"/>
              <a:gd name="connsiteX6595" fmla="*/ 817851 w 1656655"/>
              <a:gd name="connsiteY6595" fmla="*/ 1146966 h 1864576"/>
              <a:gd name="connsiteX6596" fmla="*/ 813579 w 1656655"/>
              <a:gd name="connsiteY6596" fmla="*/ 1145800 h 1864576"/>
              <a:gd name="connsiteX6597" fmla="*/ 814548 w 1656655"/>
              <a:gd name="connsiteY6597" fmla="*/ 1144825 h 1864576"/>
              <a:gd name="connsiteX6598" fmla="*/ 815712 w 1656655"/>
              <a:gd name="connsiteY6598" fmla="*/ 1145991 h 1864576"/>
              <a:gd name="connsiteX6599" fmla="*/ 818624 w 1656655"/>
              <a:gd name="connsiteY6599" fmla="*/ 1145408 h 1864576"/>
              <a:gd name="connsiteX6600" fmla="*/ 818042 w 1656655"/>
              <a:gd name="connsiteY6600" fmla="*/ 1143654 h 1864576"/>
              <a:gd name="connsiteX6601" fmla="*/ 818433 w 1656655"/>
              <a:gd name="connsiteY6601" fmla="*/ 1142483 h 1864576"/>
              <a:gd name="connsiteX6602" fmla="*/ 819206 w 1656655"/>
              <a:gd name="connsiteY6602" fmla="*/ 1144046 h 1864576"/>
              <a:gd name="connsiteX6603" fmla="*/ 820371 w 1656655"/>
              <a:gd name="connsiteY6603" fmla="*/ 1145016 h 1864576"/>
              <a:gd name="connsiteX6604" fmla="*/ 821922 w 1656655"/>
              <a:gd name="connsiteY6604" fmla="*/ 1145604 h 1864576"/>
              <a:gd name="connsiteX6605" fmla="*/ 823283 w 1656655"/>
              <a:gd name="connsiteY6605" fmla="*/ 1143071 h 1864576"/>
              <a:gd name="connsiteX6606" fmla="*/ 821922 w 1656655"/>
              <a:gd name="connsiteY6606" fmla="*/ 1142292 h 1864576"/>
              <a:gd name="connsiteX6607" fmla="*/ 821149 w 1656655"/>
              <a:gd name="connsiteY6607" fmla="*/ 1140925 h 1864576"/>
              <a:gd name="connsiteX6608" fmla="*/ 820175 w 1656655"/>
              <a:gd name="connsiteY6608" fmla="*/ 1139754 h 1864576"/>
              <a:gd name="connsiteX6609" fmla="*/ 821732 w 1656655"/>
              <a:gd name="connsiteY6609" fmla="*/ 1139171 h 1864576"/>
              <a:gd name="connsiteX6610" fmla="*/ 822314 w 1656655"/>
              <a:gd name="connsiteY6610" fmla="*/ 1141121 h 1864576"/>
              <a:gd name="connsiteX6611" fmla="*/ 823283 w 1656655"/>
              <a:gd name="connsiteY6611" fmla="*/ 1142679 h 1864576"/>
              <a:gd name="connsiteX6612" fmla="*/ 825030 w 1656655"/>
              <a:gd name="connsiteY6612" fmla="*/ 1143654 h 1864576"/>
              <a:gd name="connsiteX6613" fmla="*/ 826581 w 1656655"/>
              <a:gd name="connsiteY6613" fmla="*/ 1140925 h 1864576"/>
              <a:gd name="connsiteX6614" fmla="*/ 825030 w 1656655"/>
              <a:gd name="connsiteY6614" fmla="*/ 1139754 h 1864576"/>
              <a:gd name="connsiteX6615" fmla="*/ 822118 w 1656655"/>
              <a:gd name="connsiteY6615" fmla="*/ 1137809 h 1864576"/>
              <a:gd name="connsiteX6616" fmla="*/ 785441 w 1656655"/>
              <a:gd name="connsiteY6616" fmla="*/ 1132934 h 1864576"/>
              <a:gd name="connsiteX6617" fmla="*/ 789321 w 1656655"/>
              <a:gd name="connsiteY6617" fmla="*/ 1132738 h 1864576"/>
              <a:gd name="connsiteX6618" fmla="*/ 785827 w 1656655"/>
              <a:gd name="connsiteY6618" fmla="*/ 1133326 h 1864576"/>
              <a:gd name="connsiteX6619" fmla="*/ 785441 w 1656655"/>
              <a:gd name="connsiteY6619" fmla="*/ 1132934 h 1864576"/>
              <a:gd name="connsiteX6620" fmla="*/ 806982 w 1656655"/>
              <a:gd name="connsiteY6620" fmla="*/ 1139367 h 1864576"/>
              <a:gd name="connsiteX6621" fmla="*/ 806204 w 1656655"/>
              <a:gd name="connsiteY6621" fmla="*/ 1138392 h 1864576"/>
              <a:gd name="connsiteX6622" fmla="*/ 806786 w 1656655"/>
              <a:gd name="connsiteY6622" fmla="*/ 1136442 h 1864576"/>
              <a:gd name="connsiteX6623" fmla="*/ 807951 w 1656655"/>
              <a:gd name="connsiteY6623" fmla="*/ 1137613 h 1864576"/>
              <a:gd name="connsiteX6624" fmla="*/ 806982 w 1656655"/>
              <a:gd name="connsiteY6624" fmla="*/ 1139367 h 1864576"/>
              <a:gd name="connsiteX6625" fmla="*/ 810667 w 1656655"/>
              <a:gd name="connsiteY6625" fmla="*/ 1142096 h 1864576"/>
              <a:gd name="connsiteX6626" fmla="*/ 810281 w 1656655"/>
              <a:gd name="connsiteY6626" fmla="*/ 1139950 h 1864576"/>
              <a:gd name="connsiteX6627" fmla="*/ 810667 w 1656655"/>
              <a:gd name="connsiteY6627" fmla="*/ 1139171 h 1864576"/>
              <a:gd name="connsiteX6628" fmla="*/ 812414 w 1656655"/>
              <a:gd name="connsiteY6628" fmla="*/ 1139950 h 1864576"/>
              <a:gd name="connsiteX6629" fmla="*/ 811445 w 1656655"/>
              <a:gd name="connsiteY6629" fmla="*/ 1140925 h 1864576"/>
              <a:gd name="connsiteX6630" fmla="*/ 810667 w 1656655"/>
              <a:gd name="connsiteY6630" fmla="*/ 1142096 h 1864576"/>
              <a:gd name="connsiteX6631" fmla="*/ 816104 w 1656655"/>
              <a:gd name="connsiteY6631" fmla="*/ 1140729 h 1864576"/>
              <a:gd name="connsiteX6632" fmla="*/ 818042 w 1656655"/>
              <a:gd name="connsiteY6632" fmla="*/ 1139950 h 1864576"/>
              <a:gd name="connsiteX6633" fmla="*/ 817851 w 1656655"/>
              <a:gd name="connsiteY6633" fmla="*/ 1141121 h 1864576"/>
              <a:gd name="connsiteX6634" fmla="*/ 816104 w 1656655"/>
              <a:gd name="connsiteY6634" fmla="*/ 1140729 h 1864576"/>
              <a:gd name="connsiteX6635" fmla="*/ 816104 w 1656655"/>
              <a:gd name="connsiteY6635" fmla="*/ 1140729 h 1864576"/>
              <a:gd name="connsiteX6636" fmla="*/ 815130 w 1656655"/>
              <a:gd name="connsiteY6636" fmla="*/ 1141704 h 1864576"/>
              <a:gd name="connsiteX6637" fmla="*/ 814548 w 1656655"/>
              <a:gd name="connsiteY6637" fmla="*/ 1143071 h 1864576"/>
              <a:gd name="connsiteX6638" fmla="*/ 813965 w 1656655"/>
              <a:gd name="connsiteY6638" fmla="*/ 1142483 h 1864576"/>
              <a:gd name="connsiteX6639" fmla="*/ 814357 w 1656655"/>
              <a:gd name="connsiteY6639" fmla="*/ 1141317 h 1864576"/>
              <a:gd name="connsiteX6640" fmla="*/ 813965 w 1656655"/>
              <a:gd name="connsiteY6640" fmla="*/ 1140342 h 1864576"/>
              <a:gd name="connsiteX6641" fmla="*/ 816104 w 1656655"/>
              <a:gd name="connsiteY6641" fmla="*/ 1140729 h 1864576"/>
              <a:gd name="connsiteX6642" fmla="*/ 825221 w 1656655"/>
              <a:gd name="connsiteY6642" fmla="*/ 1132934 h 1864576"/>
              <a:gd name="connsiteX6643" fmla="*/ 824061 w 1656655"/>
              <a:gd name="connsiteY6643" fmla="*/ 1135271 h 1864576"/>
              <a:gd name="connsiteX6644" fmla="*/ 825221 w 1656655"/>
              <a:gd name="connsiteY6644" fmla="*/ 1137809 h 1864576"/>
              <a:gd name="connsiteX6645" fmla="*/ 826968 w 1656655"/>
              <a:gd name="connsiteY6645" fmla="*/ 1139754 h 1864576"/>
              <a:gd name="connsiteX6646" fmla="*/ 829688 w 1656655"/>
              <a:gd name="connsiteY6646" fmla="*/ 1140729 h 1864576"/>
              <a:gd name="connsiteX6647" fmla="*/ 830657 w 1656655"/>
              <a:gd name="connsiteY6647" fmla="*/ 1138392 h 1864576"/>
              <a:gd name="connsiteX6648" fmla="*/ 828328 w 1656655"/>
              <a:gd name="connsiteY6648" fmla="*/ 1137025 h 1864576"/>
              <a:gd name="connsiteX6649" fmla="*/ 827550 w 1656655"/>
              <a:gd name="connsiteY6649" fmla="*/ 1135859 h 1864576"/>
              <a:gd name="connsiteX6650" fmla="*/ 826194 w 1656655"/>
              <a:gd name="connsiteY6650" fmla="*/ 1133326 h 1864576"/>
              <a:gd name="connsiteX6651" fmla="*/ 825221 w 1656655"/>
              <a:gd name="connsiteY6651" fmla="*/ 1132934 h 1864576"/>
              <a:gd name="connsiteX6652" fmla="*/ 831626 w 1656655"/>
              <a:gd name="connsiteY6652" fmla="*/ 1120851 h 1864576"/>
              <a:gd name="connsiteX6653" fmla="*/ 830462 w 1656655"/>
              <a:gd name="connsiteY6653" fmla="*/ 1122605 h 1864576"/>
              <a:gd name="connsiteX6654" fmla="*/ 831436 w 1656655"/>
              <a:gd name="connsiteY6654" fmla="*/ 1124555 h 1864576"/>
              <a:gd name="connsiteX6655" fmla="*/ 832791 w 1656655"/>
              <a:gd name="connsiteY6655" fmla="*/ 1125917 h 1864576"/>
              <a:gd name="connsiteX6656" fmla="*/ 834925 w 1656655"/>
              <a:gd name="connsiteY6656" fmla="*/ 1126501 h 1864576"/>
              <a:gd name="connsiteX6657" fmla="*/ 835898 w 1656655"/>
              <a:gd name="connsiteY6657" fmla="*/ 1124747 h 1864576"/>
              <a:gd name="connsiteX6658" fmla="*/ 834538 w 1656655"/>
              <a:gd name="connsiteY6658" fmla="*/ 1123188 h 1864576"/>
              <a:gd name="connsiteX6659" fmla="*/ 833956 w 1656655"/>
              <a:gd name="connsiteY6659" fmla="*/ 1122409 h 1864576"/>
              <a:gd name="connsiteX6660" fmla="*/ 831626 w 1656655"/>
              <a:gd name="connsiteY6660" fmla="*/ 1120851 h 1864576"/>
              <a:gd name="connsiteX6661" fmla="*/ 832209 w 1656655"/>
              <a:gd name="connsiteY6661" fmla="*/ 1127088 h 1864576"/>
              <a:gd name="connsiteX6662" fmla="*/ 830853 w 1656655"/>
              <a:gd name="connsiteY6662" fmla="*/ 1128647 h 1864576"/>
              <a:gd name="connsiteX6663" fmla="*/ 831626 w 1656655"/>
              <a:gd name="connsiteY6663" fmla="*/ 1130596 h 1864576"/>
              <a:gd name="connsiteX6664" fmla="*/ 832987 w 1656655"/>
              <a:gd name="connsiteY6664" fmla="*/ 1132155 h 1864576"/>
              <a:gd name="connsiteX6665" fmla="*/ 835120 w 1656655"/>
              <a:gd name="connsiteY6665" fmla="*/ 1132738 h 1864576"/>
              <a:gd name="connsiteX6666" fmla="*/ 836285 w 1656655"/>
              <a:gd name="connsiteY6666" fmla="*/ 1131180 h 1864576"/>
              <a:gd name="connsiteX6667" fmla="*/ 834925 w 1656655"/>
              <a:gd name="connsiteY6667" fmla="*/ 1129622 h 1864576"/>
              <a:gd name="connsiteX6668" fmla="*/ 834342 w 1656655"/>
              <a:gd name="connsiteY6668" fmla="*/ 1128842 h 1864576"/>
              <a:gd name="connsiteX6669" fmla="*/ 832209 w 1656655"/>
              <a:gd name="connsiteY6669" fmla="*/ 1127088 h 1864576"/>
              <a:gd name="connsiteX6670" fmla="*/ 810667 w 1656655"/>
              <a:gd name="connsiteY6670" fmla="*/ 1142096 h 1864576"/>
              <a:gd name="connsiteX6671" fmla="*/ 810476 w 1656655"/>
              <a:gd name="connsiteY6671" fmla="*/ 1142875 h 1864576"/>
              <a:gd name="connsiteX6672" fmla="*/ 810667 w 1656655"/>
              <a:gd name="connsiteY6672" fmla="*/ 1143654 h 1864576"/>
              <a:gd name="connsiteX6673" fmla="*/ 809502 w 1656655"/>
              <a:gd name="connsiteY6673" fmla="*/ 1142875 h 1864576"/>
              <a:gd name="connsiteX6674" fmla="*/ 810281 w 1656655"/>
              <a:gd name="connsiteY6674" fmla="*/ 1142679 h 1864576"/>
              <a:gd name="connsiteX6675" fmla="*/ 810667 w 1656655"/>
              <a:gd name="connsiteY6675" fmla="*/ 1142096 h 1864576"/>
              <a:gd name="connsiteX6676" fmla="*/ 819789 w 1656655"/>
              <a:gd name="connsiteY6676" fmla="*/ 283769 h 1864576"/>
              <a:gd name="connsiteX6677" fmla="*/ 924193 w 1656655"/>
              <a:gd name="connsiteY6677" fmla="*/ 297997 h 1864576"/>
              <a:gd name="connsiteX6678" fmla="*/ 928074 w 1656655"/>
              <a:gd name="connsiteY6678" fmla="*/ 301505 h 1864576"/>
              <a:gd name="connsiteX6679" fmla="*/ 926136 w 1656655"/>
              <a:gd name="connsiteY6679" fmla="*/ 306767 h 1864576"/>
              <a:gd name="connsiteX6680" fmla="*/ 920117 w 1656655"/>
              <a:gd name="connsiteY6680" fmla="*/ 306767 h 1864576"/>
              <a:gd name="connsiteX6681" fmla="*/ 737312 w 1656655"/>
              <a:gd name="connsiteY6681" fmla="*/ 306377 h 1864576"/>
              <a:gd name="connsiteX6682" fmla="*/ 731298 w 1656655"/>
              <a:gd name="connsiteY6682" fmla="*/ 307352 h 1864576"/>
              <a:gd name="connsiteX6683" fmla="*/ 730329 w 1656655"/>
              <a:gd name="connsiteY6683" fmla="*/ 298387 h 1864576"/>
              <a:gd name="connsiteX6684" fmla="*/ 765842 w 1656655"/>
              <a:gd name="connsiteY6684" fmla="*/ 289421 h 1864576"/>
              <a:gd name="connsiteX6685" fmla="*/ 819789 w 1656655"/>
              <a:gd name="connsiteY6685" fmla="*/ 283769 h 1864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</a:cxnLst>
            <a:rect l="l" t="t" r="r" b="b"/>
            <a:pathLst>
              <a:path w="1656655" h="1864576">
                <a:moveTo>
                  <a:pt x="676960" y="1342057"/>
                </a:moveTo>
                <a:cubicBezTo>
                  <a:pt x="681619" y="1347319"/>
                  <a:pt x="688797" y="1350632"/>
                  <a:pt x="695786" y="1351416"/>
                </a:cubicBezTo>
                <a:cubicBezTo>
                  <a:pt x="697723" y="1352386"/>
                  <a:pt x="699666" y="1353170"/>
                  <a:pt x="701604" y="1354140"/>
                </a:cubicBezTo>
                <a:cubicBezTo>
                  <a:pt x="691513" y="1366031"/>
                  <a:pt x="672497" y="1389029"/>
                  <a:pt x="656196" y="1390587"/>
                </a:cubicBezTo>
                <a:cubicBezTo>
                  <a:pt x="650955" y="1391170"/>
                  <a:pt x="647657" y="1387858"/>
                  <a:pt x="640283" y="1384742"/>
                </a:cubicBezTo>
                <a:cubicBezTo>
                  <a:pt x="638731" y="1384154"/>
                  <a:pt x="637757" y="1383571"/>
                  <a:pt x="636598" y="1382988"/>
                </a:cubicBezTo>
                <a:cubicBezTo>
                  <a:pt x="629414" y="1378505"/>
                  <a:pt x="626502" y="1369931"/>
                  <a:pt x="628832" y="1367202"/>
                </a:cubicBezTo>
                <a:cubicBezTo>
                  <a:pt x="642998" y="1356090"/>
                  <a:pt x="653089" y="1348491"/>
                  <a:pt x="665705" y="1335433"/>
                </a:cubicBezTo>
                <a:cubicBezTo>
                  <a:pt x="669389" y="1337574"/>
                  <a:pt x="673275" y="1339917"/>
                  <a:pt x="676960" y="1342057"/>
                </a:cubicBezTo>
                <a:close/>
                <a:moveTo>
                  <a:pt x="704907" y="1327829"/>
                </a:moveTo>
                <a:cubicBezTo>
                  <a:pt x="704907" y="1324713"/>
                  <a:pt x="705876" y="1313797"/>
                  <a:pt x="702382" y="1316526"/>
                </a:cubicBezTo>
                <a:cubicBezTo>
                  <a:pt x="697141" y="1320426"/>
                  <a:pt x="693647" y="1324713"/>
                  <a:pt x="686081" y="1328608"/>
                </a:cubicBezTo>
                <a:cubicBezTo>
                  <a:pt x="684917" y="1329196"/>
                  <a:pt x="683366" y="1329779"/>
                  <a:pt x="682005" y="1330362"/>
                </a:cubicBezTo>
                <a:cubicBezTo>
                  <a:pt x="678511" y="1331925"/>
                  <a:pt x="678903" y="1332901"/>
                  <a:pt x="680258" y="1335433"/>
                </a:cubicBezTo>
                <a:cubicBezTo>
                  <a:pt x="683752" y="1341861"/>
                  <a:pt x="693070" y="1345179"/>
                  <a:pt x="700248" y="1345179"/>
                </a:cubicBezTo>
                <a:cubicBezTo>
                  <a:pt x="700635" y="1345179"/>
                  <a:pt x="700831" y="1345179"/>
                  <a:pt x="701217" y="1344983"/>
                </a:cubicBezTo>
                <a:cubicBezTo>
                  <a:pt x="695786" y="1342450"/>
                  <a:pt x="690544" y="1339917"/>
                  <a:pt x="685303" y="1337188"/>
                </a:cubicBezTo>
                <a:cubicBezTo>
                  <a:pt x="690544" y="1339917"/>
                  <a:pt x="695786" y="1342640"/>
                  <a:pt x="701217" y="1344983"/>
                </a:cubicBezTo>
                <a:cubicBezTo>
                  <a:pt x="704325" y="1343229"/>
                  <a:pt x="704907" y="1331141"/>
                  <a:pt x="704907" y="1327829"/>
                </a:cubicBezTo>
                <a:close/>
                <a:moveTo>
                  <a:pt x="638149" y="1316722"/>
                </a:moveTo>
                <a:cubicBezTo>
                  <a:pt x="642030" y="1322959"/>
                  <a:pt x="650955" y="1329583"/>
                  <a:pt x="658134" y="1330754"/>
                </a:cubicBezTo>
                <a:lnTo>
                  <a:pt x="659299" y="1331533"/>
                </a:lnTo>
                <a:cubicBezTo>
                  <a:pt x="654063" y="1338942"/>
                  <a:pt x="634073" y="1353557"/>
                  <a:pt x="627476" y="1358040"/>
                </a:cubicBezTo>
                <a:cubicBezTo>
                  <a:pt x="619128" y="1363885"/>
                  <a:pt x="611562" y="1367393"/>
                  <a:pt x="604187" y="1366810"/>
                </a:cubicBezTo>
                <a:cubicBezTo>
                  <a:pt x="593901" y="1366031"/>
                  <a:pt x="581677" y="1355507"/>
                  <a:pt x="581677" y="1344204"/>
                </a:cubicBezTo>
                <a:cubicBezTo>
                  <a:pt x="581677" y="1341861"/>
                  <a:pt x="583615" y="1341475"/>
                  <a:pt x="586140" y="1340107"/>
                </a:cubicBezTo>
                <a:cubicBezTo>
                  <a:pt x="604383" y="1330950"/>
                  <a:pt x="614278" y="1324713"/>
                  <a:pt x="630388" y="1310485"/>
                </a:cubicBezTo>
                <a:cubicBezTo>
                  <a:pt x="632908" y="1312626"/>
                  <a:pt x="635433" y="1314772"/>
                  <a:pt x="638149" y="1316722"/>
                </a:cubicBezTo>
                <a:close/>
                <a:moveTo>
                  <a:pt x="667647" y="1303856"/>
                </a:moveTo>
                <a:cubicBezTo>
                  <a:pt x="667647" y="1297428"/>
                  <a:pt x="666869" y="1294503"/>
                  <a:pt x="666483" y="1291970"/>
                </a:cubicBezTo>
                <a:cubicBezTo>
                  <a:pt x="665900" y="1289045"/>
                  <a:pt x="666674" y="1286316"/>
                  <a:pt x="663179" y="1289824"/>
                </a:cubicBezTo>
                <a:cubicBezTo>
                  <a:pt x="661437" y="1291774"/>
                  <a:pt x="659108" y="1294699"/>
                  <a:pt x="654063" y="1298986"/>
                </a:cubicBezTo>
                <a:cubicBezTo>
                  <a:pt x="651924" y="1300740"/>
                  <a:pt x="642416" y="1308148"/>
                  <a:pt x="641643" y="1309314"/>
                </a:cubicBezTo>
                <a:lnTo>
                  <a:pt x="641643" y="1309510"/>
                </a:lnTo>
                <a:cubicBezTo>
                  <a:pt x="643581" y="1317109"/>
                  <a:pt x="654836" y="1324321"/>
                  <a:pt x="659881" y="1324517"/>
                </a:cubicBezTo>
                <a:cubicBezTo>
                  <a:pt x="660659" y="1324517"/>
                  <a:pt x="661242" y="1324517"/>
                  <a:pt x="662020" y="1323934"/>
                </a:cubicBezTo>
                <a:cubicBezTo>
                  <a:pt x="658526" y="1321592"/>
                  <a:pt x="655032" y="1319255"/>
                  <a:pt x="651538" y="1316918"/>
                </a:cubicBezTo>
                <a:cubicBezTo>
                  <a:pt x="655032" y="1319255"/>
                  <a:pt x="658330" y="1321592"/>
                  <a:pt x="662020" y="1323934"/>
                </a:cubicBezTo>
                <a:cubicBezTo>
                  <a:pt x="665509" y="1320813"/>
                  <a:pt x="667647" y="1307173"/>
                  <a:pt x="667647" y="1303856"/>
                </a:cubicBezTo>
                <a:close/>
                <a:moveTo>
                  <a:pt x="603605" y="1285929"/>
                </a:moveTo>
                <a:cubicBezTo>
                  <a:pt x="606321" y="1292166"/>
                  <a:pt x="611758" y="1298207"/>
                  <a:pt x="617576" y="1301715"/>
                </a:cubicBezTo>
                <a:cubicBezTo>
                  <a:pt x="619906" y="1303273"/>
                  <a:pt x="622431" y="1304640"/>
                  <a:pt x="624369" y="1305610"/>
                </a:cubicBezTo>
                <a:cubicBezTo>
                  <a:pt x="618159" y="1315747"/>
                  <a:pt x="577214" y="1342057"/>
                  <a:pt x="561883" y="1338942"/>
                </a:cubicBezTo>
                <a:cubicBezTo>
                  <a:pt x="557028" y="1337966"/>
                  <a:pt x="552179" y="1336795"/>
                  <a:pt x="548102" y="1332312"/>
                </a:cubicBezTo>
                <a:cubicBezTo>
                  <a:pt x="542670" y="1326271"/>
                  <a:pt x="539563" y="1320230"/>
                  <a:pt x="538594" y="1311847"/>
                </a:cubicBezTo>
                <a:cubicBezTo>
                  <a:pt x="536656" y="1290799"/>
                  <a:pt x="554894" y="1254161"/>
                  <a:pt x="570030" y="1245778"/>
                </a:cubicBezTo>
                <a:cubicBezTo>
                  <a:pt x="575854" y="1254161"/>
                  <a:pt x="582064" y="1262152"/>
                  <a:pt x="588660" y="1269751"/>
                </a:cubicBezTo>
                <a:cubicBezTo>
                  <a:pt x="584589" y="1270334"/>
                  <a:pt x="581285" y="1271701"/>
                  <a:pt x="578379" y="1273842"/>
                </a:cubicBezTo>
                <a:cubicBezTo>
                  <a:pt x="574302" y="1276767"/>
                  <a:pt x="574107" y="1278325"/>
                  <a:pt x="568479" y="1280471"/>
                </a:cubicBezTo>
                <a:cubicBezTo>
                  <a:pt x="563238" y="1283004"/>
                  <a:pt x="549463" y="1293920"/>
                  <a:pt x="554704" y="1300157"/>
                </a:cubicBezTo>
                <a:cubicBezTo>
                  <a:pt x="557028" y="1301519"/>
                  <a:pt x="560136" y="1291191"/>
                  <a:pt x="574302" y="1286512"/>
                </a:cubicBezTo>
                <a:cubicBezTo>
                  <a:pt x="578379" y="1284954"/>
                  <a:pt x="586913" y="1273842"/>
                  <a:pt x="596035" y="1278134"/>
                </a:cubicBezTo>
                <a:cubicBezTo>
                  <a:pt x="600111" y="1280858"/>
                  <a:pt x="602245" y="1283396"/>
                  <a:pt x="603605" y="1285929"/>
                </a:cubicBezTo>
                <a:close/>
                <a:moveTo>
                  <a:pt x="634073" y="1267022"/>
                </a:moveTo>
                <a:cubicBezTo>
                  <a:pt x="628832" y="1273063"/>
                  <a:pt x="622622" y="1280858"/>
                  <a:pt x="610011" y="1281250"/>
                </a:cubicBezTo>
                <a:lnTo>
                  <a:pt x="609815" y="1281250"/>
                </a:lnTo>
                <a:cubicBezTo>
                  <a:pt x="611176" y="1286125"/>
                  <a:pt x="619323" y="1297036"/>
                  <a:pt x="627476" y="1297815"/>
                </a:cubicBezTo>
                <a:lnTo>
                  <a:pt x="627476" y="1297619"/>
                </a:lnTo>
                <a:cubicBezTo>
                  <a:pt x="624564" y="1295086"/>
                  <a:pt x="621848" y="1292749"/>
                  <a:pt x="619128" y="1290216"/>
                </a:cubicBezTo>
                <a:cubicBezTo>
                  <a:pt x="621848" y="1292749"/>
                  <a:pt x="624564" y="1295282"/>
                  <a:pt x="627476" y="1297619"/>
                </a:cubicBezTo>
                <a:cubicBezTo>
                  <a:pt x="632130" y="1288070"/>
                  <a:pt x="634073" y="1279300"/>
                  <a:pt x="634073" y="1267022"/>
                </a:cubicBezTo>
                <a:close/>
                <a:moveTo>
                  <a:pt x="978918" y="1342057"/>
                </a:moveTo>
                <a:cubicBezTo>
                  <a:pt x="974264" y="1347319"/>
                  <a:pt x="967081" y="1350632"/>
                  <a:pt x="960097" y="1351416"/>
                </a:cubicBezTo>
                <a:cubicBezTo>
                  <a:pt x="958155" y="1352386"/>
                  <a:pt x="956217" y="1353170"/>
                  <a:pt x="954274" y="1354140"/>
                </a:cubicBezTo>
                <a:cubicBezTo>
                  <a:pt x="964365" y="1366031"/>
                  <a:pt x="983381" y="1389029"/>
                  <a:pt x="999687" y="1390587"/>
                </a:cubicBezTo>
                <a:cubicBezTo>
                  <a:pt x="1004923" y="1391170"/>
                  <a:pt x="1008221" y="1387858"/>
                  <a:pt x="1015595" y="1384742"/>
                </a:cubicBezTo>
                <a:cubicBezTo>
                  <a:pt x="1017152" y="1384154"/>
                  <a:pt x="1018121" y="1383571"/>
                  <a:pt x="1019285" y="1382988"/>
                </a:cubicBezTo>
                <a:cubicBezTo>
                  <a:pt x="1026464" y="1378505"/>
                  <a:pt x="1029376" y="1369931"/>
                  <a:pt x="1027046" y="1367202"/>
                </a:cubicBezTo>
                <a:cubicBezTo>
                  <a:pt x="1012879" y="1356090"/>
                  <a:pt x="1002789" y="1348491"/>
                  <a:pt x="990173" y="1335433"/>
                </a:cubicBezTo>
                <a:cubicBezTo>
                  <a:pt x="986684" y="1337574"/>
                  <a:pt x="982799" y="1339917"/>
                  <a:pt x="978918" y="1342057"/>
                </a:cubicBezTo>
                <a:close/>
                <a:moveTo>
                  <a:pt x="951167" y="1327829"/>
                </a:moveTo>
                <a:cubicBezTo>
                  <a:pt x="951167" y="1324713"/>
                  <a:pt x="950198" y="1313797"/>
                  <a:pt x="953692" y="1316526"/>
                </a:cubicBezTo>
                <a:cubicBezTo>
                  <a:pt x="958933" y="1320426"/>
                  <a:pt x="962427" y="1324713"/>
                  <a:pt x="969992" y="1328608"/>
                </a:cubicBezTo>
                <a:cubicBezTo>
                  <a:pt x="971157" y="1329196"/>
                  <a:pt x="972708" y="1329779"/>
                  <a:pt x="974069" y="1330362"/>
                </a:cubicBezTo>
                <a:cubicBezTo>
                  <a:pt x="977563" y="1331925"/>
                  <a:pt x="977171" y="1332901"/>
                  <a:pt x="975816" y="1335433"/>
                </a:cubicBezTo>
                <a:cubicBezTo>
                  <a:pt x="972322" y="1341861"/>
                  <a:pt x="963009" y="1345179"/>
                  <a:pt x="955825" y="1345179"/>
                </a:cubicBezTo>
                <a:cubicBezTo>
                  <a:pt x="955439" y="1345179"/>
                  <a:pt x="955243" y="1345179"/>
                  <a:pt x="955052" y="1344983"/>
                </a:cubicBezTo>
                <a:cubicBezTo>
                  <a:pt x="960484" y="1342450"/>
                  <a:pt x="965725" y="1339917"/>
                  <a:pt x="970961" y="1337188"/>
                </a:cubicBezTo>
                <a:cubicBezTo>
                  <a:pt x="965725" y="1339917"/>
                  <a:pt x="960484" y="1342640"/>
                  <a:pt x="955052" y="1344983"/>
                </a:cubicBezTo>
                <a:cubicBezTo>
                  <a:pt x="951749" y="1343229"/>
                  <a:pt x="951167" y="1331141"/>
                  <a:pt x="951167" y="1327829"/>
                </a:cubicBezTo>
                <a:close/>
                <a:moveTo>
                  <a:pt x="1017925" y="1316722"/>
                </a:moveTo>
                <a:cubicBezTo>
                  <a:pt x="1014044" y="1322959"/>
                  <a:pt x="1005118" y="1329583"/>
                  <a:pt x="997939" y="1330754"/>
                </a:cubicBezTo>
                <a:lnTo>
                  <a:pt x="996775" y="1331533"/>
                </a:lnTo>
                <a:cubicBezTo>
                  <a:pt x="1002011" y="1338942"/>
                  <a:pt x="1022001" y="1353557"/>
                  <a:pt x="1028598" y="1358040"/>
                </a:cubicBezTo>
                <a:cubicBezTo>
                  <a:pt x="1036946" y="1363885"/>
                  <a:pt x="1044512" y="1367393"/>
                  <a:pt x="1051886" y="1366810"/>
                </a:cubicBezTo>
                <a:cubicBezTo>
                  <a:pt x="1062173" y="1366031"/>
                  <a:pt x="1074397" y="1355507"/>
                  <a:pt x="1074397" y="1344204"/>
                </a:cubicBezTo>
                <a:cubicBezTo>
                  <a:pt x="1074397" y="1341861"/>
                  <a:pt x="1072459" y="1341475"/>
                  <a:pt x="1069934" y="1340107"/>
                </a:cubicBezTo>
                <a:cubicBezTo>
                  <a:pt x="1051690" y="1330950"/>
                  <a:pt x="1041796" y="1324713"/>
                  <a:pt x="1025686" y="1310485"/>
                </a:cubicBezTo>
                <a:cubicBezTo>
                  <a:pt x="1023166" y="1312626"/>
                  <a:pt x="1020450" y="1314772"/>
                  <a:pt x="1017925" y="1316722"/>
                </a:cubicBezTo>
                <a:close/>
                <a:moveTo>
                  <a:pt x="988431" y="1303856"/>
                </a:moveTo>
                <a:cubicBezTo>
                  <a:pt x="988431" y="1297428"/>
                  <a:pt x="989204" y="1294503"/>
                  <a:pt x="989591" y="1291970"/>
                </a:cubicBezTo>
                <a:cubicBezTo>
                  <a:pt x="990173" y="1289045"/>
                  <a:pt x="989400" y="1286316"/>
                  <a:pt x="992894" y="1289824"/>
                </a:cubicBezTo>
                <a:cubicBezTo>
                  <a:pt x="994636" y="1291774"/>
                  <a:pt x="996966" y="1294699"/>
                  <a:pt x="1002011" y="1298986"/>
                </a:cubicBezTo>
                <a:cubicBezTo>
                  <a:pt x="1004149" y="1300740"/>
                  <a:pt x="1013658" y="1308148"/>
                  <a:pt x="1014431" y="1309314"/>
                </a:cubicBezTo>
                <a:lnTo>
                  <a:pt x="1014431" y="1309510"/>
                </a:lnTo>
                <a:cubicBezTo>
                  <a:pt x="1012493" y="1317109"/>
                  <a:pt x="1001238" y="1324321"/>
                  <a:pt x="996192" y="1324517"/>
                </a:cubicBezTo>
                <a:cubicBezTo>
                  <a:pt x="995414" y="1324517"/>
                  <a:pt x="994832" y="1324517"/>
                  <a:pt x="994054" y="1323934"/>
                </a:cubicBezTo>
                <a:cubicBezTo>
                  <a:pt x="997548" y="1321592"/>
                  <a:pt x="1001042" y="1319255"/>
                  <a:pt x="1004536" y="1316918"/>
                </a:cubicBezTo>
                <a:cubicBezTo>
                  <a:pt x="1001042" y="1319255"/>
                  <a:pt x="997548" y="1321592"/>
                  <a:pt x="994054" y="1323934"/>
                </a:cubicBezTo>
                <a:cubicBezTo>
                  <a:pt x="990565" y="1320813"/>
                  <a:pt x="988431" y="1307173"/>
                  <a:pt x="988431" y="1303856"/>
                </a:cubicBezTo>
                <a:close/>
                <a:moveTo>
                  <a:pt x="1052273" y="1285929"/>
                </a:moveTo>
                <a:cubicBezTo>
                  <a:pt x="1049557" y="1292166"/>
                  <a:pt x="1044125" y="1298207"/>
                  <a:pt x="1038302" y="1301715"/>
                </a:cubicBezTo>
                <a:cubicBezTo>
                  <a:pt x="1035972" y="1303273"/>
                  <a:pt x="1033452" y="1304640"/>
                  <a:pt x="1031509" y="1305610"/>
                </a:cubicBezTo>
                <a:cubicBezTo>
                  <a:pt x="1037719" y="1315747"/>
                  <a:pt x="1078669" y="1342057"/>
                  <a:pt x="1094000" y="1338942"/>
                </a:cubicBezTo>
                <a:cubicBezTo>
                  <a:pt x="1098850" y="1337966"/>
                  <a:pt x="1103699" y="1336795"/>
                  <a:pt x="1107776" y="1332312"/>
                </a:cubicBezTo>
                <a:cubicBezTo>
                  <a:pt x="1113213" y="1326271"/>
                  <a:pt x="1116315" y="1320230"/>
                  <a:pt x="1117284" y="1311847"/>
                </a:cubicBezTo>
                <a:cubicBezTo>
                  <a:pt x="1119227" y="1290799"/>
                  <a:pt x="1100984" y="1254161"/>
                  <a:pt x="1085848" y="1245778"/>
                </a:cubicBezTo>
                <a:cubicBezTo>
                  <a:pt x="1080024" y="1254161"/>
                  <a:pt x="1073814" y="1262152"/>
                  <a:pt x="1067218" y="1269751"/>
                </a:cubicBezTo>
                <a:cubicBezTo>
                  <a:pt x="1071294" y="1270334"/>
                  <a:pt x="1074592" y="1271701"/>
                  <a:pt x="1077504" y="1273842"/>
                </a:cubicBezTo>
                <a:cubicBezTo>
                  <a:pt x="1081581" y="1276767"/>
                  <a:pt x="1081771" y="1278325"/>
                  <a:pt x="1087399" y="1280471"/>
                </a:cubicBezTo>
                <a:cubicBezTo>
                  <a:pt x="1092640" y="1283004"/>
                  <a:pt x="1106420" y="1293920"/>
                  <a:pt x="1101179" y="1300157"/>
                </a:cubicBezTo>
                <a:cubicBezTo>
                  <a:pt x="1098850" y="1301519"/>
                  <a:pt x="1095742" y="1291191"/>
                  <a:pt x="1081581" y="1286512"/>
                </a:cubicBezTo>
                <a:cubicBezTo>
                  <a:pt x="1077504" y="1284954"/>
                  <a:pt x="1068965" y="1273842"/>
                  <a:pt x="1059843" y="1278134"/>
                </a:cubicBezTo>
                <a:cubicBezTo>
                  <a:pt x="1055963" y="1280858"/>
                  <a:pt x="1053829" y="1283396"/>
                  <a:pt x="1052273" y="1285929"/>
                </a:cubicBezTo>
                <a:close/>
                <a:moveTo>
                  <a:pt x="1022001" y="1267022"/>
                </a:moveTo>
                <a:cubicBezTo>
                  <a:pt x="1027242" y="1273063"/>
                  <a:pt x="1033452" y="1280858"/>
                  <a:pt x="1046063" y="1281250"/>
                </a:cubicBezTo>
                <a:lnTo>
                  <a:pt x="1046259" y="1281250"/>
                </a:lnTo>
                <a:cubicBezTo>
                  <a:pt x="1044898" y="1286125"/>
                  <a:pt x="1036750" y="1297036"/>
                  <a:pt x="1028598" y="1297815"/>
                </a:cubicBezTo>
                <a:lnTo>
                  <a:pt x="1028598" y="1297619"/>
                </a:lnTo>
                <a:cubicBezTo>
                  <a:pt x="1031509" y="1295086"/>
                  <a:pt x="1034225" y="1292749"/>
                  <a:pt x="1036946" y="1290216"/>
                </a:cubicBezTo>
                <a:cubicBezTo>
                  <a:pt x="1034225" y="1292749"/>
                  <a:pt x="1031509" y="1295282"/>
                  <a:pt x="1028598" y="1297619"/>
                </a:cubicBezTo>
                <a:cubicBezTo>
                  <a:pt x="1023944" y="1288070"/>
                  <a:pt x="1022001" y="1279300"/>
                  <a:pt x="1022001" y="1267022"/>
                </a:cubicBezTo>
                <a:close/>
                <a:moveTo>
                  <a:pt x="827941" y="1372655"/>
                </a:moveTo>
                <a:cubicBezTo>
                  <a:pt x="869468" y="1372655"/>
                  <a:pt x="910418" y="1364277"/>
                  <a:pt x="948646" y="1347712"/>
                </a:cubicBezTo>
                <a:cubicBezTo>
                  <a:pt x="944957" y="1342253"/>
                  <a:pt x="944570" y="1332901"/>
                  <a:pt x="944570" y="1327829"/>
                </a:cubicBezTo>
                <a:cubicBezTo>
                  <a:pt x="944570" y="1321984"/>
                  <a:pt x="943215" y="1312626"/>
                  <a:pt x="950007" y="1310093"/>
                </a:cubicBezTo>
                <a:cubicBezTo>
                  <a:pt x="952527" y="1309118"/>
                  <a:pt x="955243" y="1309902"/>
                  <a:pt x="957376" y="1311264"/>
                </a:cubicBezTo>
                <a:cubicBezTo>
                  <a:pt x="962813" y="1315355"/>
                  <a:pt x="966498" y="1319647"/>
                  <a:pt x="972708" y="1322763"/>
                </a:cubicBezTo>
                <a:cubicBezTo>
                  <a:pt x="976202" y="1324517"/>
                  <a:pt x="979310" y="1324909"/>
                  <a:pt x="982026" y="1328608"/>
                </a:cubicBezTo>
                <a:cubicBezTo>
                  <a:pt x="982412" y="1329000"/>
                  <a:pt x="982608" y="1329779"/>
                  <a:pt x="982994" y="1330171"/>
                </a:cubicBezTo>
                <a:cubicBezTo>
                  <a:pt x="984741" y="1329196"/>
                  <a:pt x="986489" y="1328025"/>
                  <a:pt x="988235" y="1327050"/>
                </a:cubicBezTo>
                <a:cubicBezTo>
                  <a:pt x="983963" y="1321401"/>
                  <a:pt x="981830" y="1309314"/>
                  <a:pt x="981830" y="1303665"/>
                </a:cubicBezTo>
                <a:cubicBezTo>
                  <a:pt x="981830" y="1298986"/>
                  <a:pt x="982216" y="1295086"/>
                  <a:pt x="982994" y="1290603"/>
                </a:cubicBezTo>
                <a:cubicBezTo>
                  <a:pt x="983577" y="1287291"/>
                  <a:pt x="983381" y="1284371"/>
                  <a:pt x="987071" y="1282421"/>
                </a:cubicBezTo>
                <a:cubicBezTo>
                  <a:pt x="990756" y="1280471"/>
                  <a:pt x="994445" y="1282612"/>
                  <a:pt x="997161" y="1285341"/>
                </a:cubicBezTo>
                <a:cubicBezTo>
                  <a:pt x="1000073" y="1288462"/>
                  <a:pt x="1002207" y="1291191"/>
                  <a:pt x="1005701" y="1293920"/>
                </a:cubicBezTo>
                <a:cubicBezTo>
                  <a:pt x="1008803" y="1296453"/>
                  <a:pt x="1016956" y="1302298"/>
                  <a:pt x="1019285" y="1305419"/>
                </a:cubicBezTo>
                <a:cubicBezTo>
                  <a:pt x="1020836" y="1304248"/>
                  <a:pt x="1022388" y="1302886"/>
                  <a:pt x="1023748" y="1301715"/>
                </a:cubicBezTo>
                <a:cubicBezTo>
                  <a:pt x="1023552" y="1301519"/>
                  <a:pt x="1023552" y="1301132"/>
                  <a:pt x="1023362" y="1300936"/>
                </a:cubicBezTo>
                <a:cubicBezTo>
                  <a:pt x="1018316" y="1289824"/>
                  <a:pt x="1016178" y="1279888"/>
                  <a:pt x="1016178" y="1267414"/>
                </a:cubicBezTo>
                <a:cubicBezTo>
                  <a:pt x="1016178" y="1261564"/>
                  <a:pt x="1023552" y="1258644"/>
                  <a:pt x="1027433" y="1263127"/>
                </a:cubicBezTo>
                <a:cubicBezTo>
                  <a:pt x="1033256" y="1269751"/>
                  <a:pt x="1037719" y="1275013"/>
                  <a:pt x="1047037" y="1275209"/>
                </a:cubicBezTo>
                <a:cubicBezTo>
                  <a:pt x="1048392" y="1275209"/>
                  <a:pt x="1049557" y="1275596"/>
                  <a:pt x="1050531" y="1276380"/>
                </a:cubicBezTo>
                <a:cubicBezTo>
                  <a:pt x="1104864" y="1218885"/>
                  <a:pt x="1134749" y="1143262"/>
                  <a:pt x="1134749" y="1064135"/>
                </a:cubicBezTo>
                <a:cubicBezTo>
                  <a:pt x="1134749" y="1061406"/>
                  <a:pt x="1134749" y="1058873"/>
                  <a:pt x="1134558" y="1056144"/>
                </a:cubicBezTo>
                <a:cubicBezTo>
                  <a:pt x="1134558" y="1053415"/>
                  <a:pt x="1134363" y="1050882"/>
                  <a:pt x="1134167" y="1048153"/>
                </a:cubicBezTo>
                <a:cubicBezTo>
                  <a:pt x="1133976" y="1045424"/>
                  <a:pt x="1133780" y="1042891"/>
                  <a:pt x="1133584" y="1040358"/>
                </a:cubicBezTo>
                <a:cubicBezTo>
                  <a:pt x="1133394" y="1037825"/>
                  <a:pt x="1133198" y="1035096"/>
                  <a:pt x="1132811" y="1032563"/>
                </a:cubicBezTo>
                <a:cubicBezTo>
                  <a:pt x="1132616" y="1030030"/>
                  <a:pt x="1132229" y="1027301"/>
                  <a:pt x="1131843" y="1024768"/>
                </a:cubicBezTo>
                <a:cubicBezTo>
                  <a:pt x="1131451" y="1022235"/>
                  <a:pt x="1131064" y="1019697"/>
                  <a:pt x="1130678" y="1017164"/>
                </a:cubicBezTo>
                <a:cubicBezTo>
                  <a:pt x="1130286" y="1014631"/>
                  <a:pt x="1129900" y="1012098"/>
                  <a:pt x="1129513" y="1009565"/>
                </a:cubicBezTo>
                <a:cubicBezTo>
                  <a:pt x="1129122" y="1007032"/>
                  <a:pt x="1128539" y="1004499"/>
                  <a:pt x="1128153" y="1001966"/>
                </a:cubicBezTo>
                <a:cubicBezTo>
                  <a:pt x="1127570" y="999428"/>
                  <a:pt x="1127184" y="996895"/>
                  <a:pt x="1126601" y="994558"/>
                </a:cubicBezTo>
                <a:cubicBezTo>
                  <a:pt x="1126019" y="992025"/>
                  <a:pt x="1125437" y="989683"/>
                  <a:pt x="1124854" y="987150"/>
                </a:cubicBezTo>
                <a:cubicBezTo>
                  <a:pt x="1124272" y="984617"/>
                  <a:pt x="1123494" y="982280"/>
                  <a:pt x="1122912" y="979747"/>
                </a:cubicBezTo>
                <a:cubicBezTo>
                  <a:pt x="1122139" y="977214"/>
                  <a:pt x="1121556" y="974872"/>
                  <a:pt x="1120778" y="972535"/>
                </a:cubicBezTo>
                <a:cubicBezTo>
                  <a:pt x="1120000" y="970198"/>
                  <a:pt x="1119227" y="967660"/>
                  <a:pt x="1118449" y="965323"/>
                </a:cubicBezTo>
                <a:cubicBezTo>
                  <a:pt x="1117676" y="962986"/>
                  <a:pt x="1116897" y="960644"/>
                  <a:pt x="1115929" y="958111"/>
                </a:cubicBezTo>
                <a:cubicBezTo>
                  <a:pt x="1115150" y="955774"/>
                  <a:pt x="1114182" y="953437"/>
                  <a:pt x="1113213" y="951095"/>
                </a:cubicBezTo>
                <a:cubicBezTo>
                  <a:pt x="1112239" y="948758"/>
                  <a:pt x="1111270" y="946416"/>
                  <a:pt x="1110301" y="944079"/>
                </a:cubicBezTo>
                <a:cubicBezTo>
                  <a:pt x="1109327" y="941742"/>
                  <a:pt x="1108358" y="939400"/>
                  <a:pt x="1107389" y="937259"/>
                </a:cubicBezTo>
                <a:cubicBezTo>
                  <a:pt x="1106420" y="934922"/>
                  <a:pt x="1105256" y="932776"/>
                  <a:pt x="1104282" y="930439"/>
                </a:cubicBezTo>
                <a:cubicBezTo>
                  <a:pt x="1103117" y="928097"/>
                  <a:pt x="1102148" y="925956"/>
                  <a:pt x="1100984" y="923810"/>
                </a:cubicBezTo>
                <a:cubicBezTo>
                  <a:pt x="1099819" y="921668"/>
                  <a:pt x="1098654" y="919326"/>
                  <a:pt x="1097489" y="917185"/>
                </a:cubicBezTo>
                <a:cubicBezTo>
                  <a:pt x="1096325" y="915039"/>
                  <a:pt x="1095160" y="912893"/>
                  <a:pt x="1093805" y="910752"/>
                </a:cubicBezTo>
                <a:cubicBezTo>
                  <a:pt x="1092640" y="908606"/>
                  <a:pt x="1091280" y="906465"/>
                  <a:pt x="1090115" y="904319"/>
                </a:cubicBezTo>
                <a:cubicBezTo>
                  <a:pt x="1088759" y="902178"/>
                  <a:pt x="1087595" y="900032"/>
                  <a:pt x="1086234" y="898082"/>
                </a:cubicBezTo>
                <a:cubicBezTo>
                  <a:pt x="1084879" y="895941"/>
                  <a:pt x="1083518" y="893991"/>
                  <a:pt x="1082158" y="891845"/>
                </a:cubicBezTo>
                <a:cubicBezTo>
                  <a:pt x="1080802" y="889704"/>
                  <a:pt x="1079442" y="887754"/>
                  <a:pt x="1077891" y="885804"/>
                </a:cubicBezTo>
                <a:cubicBezTo>
                  <a:pt x="1076530" y="883854"/>
                  <a:pt x="1074979" y="881713"/>
                  <a:pt x="1073624" y="879763"/>
                </a:cubicBezTo>
                <a:cubicBezTo>
                  <a:pt x="1072067" y="877813"/>
                  <a:pt x="1070712" y="875863"/>
                  <a:pt x="1069161" y="873918"/>
                </a:cubicBezTo>
                <a:cubicBezTo>
                  <a:pt x="1067604" y="871968"/>
                  <a:pt x="1066053" y="870018"/>
                  <a:pt x="1064502" y="868068"/>
                </a:cubicBezTo>
                <a:cubicBezTo>
                  <a:pt x="1062951" y="866118"/>
                  <a:pt x="1061394" y="864364"/>
                  <a:pt x="1059647" y="862419"/>
                </a:cubicBezTo>
                <a:cubicBezTo>
                  <a:pt x="1058096" y="860469"/>
                  <a:pt x="1056349" y="858715"/>
                  <a:pt x="1054798" y="856961"/>
                </a:cubicBezTo>
                <a:cubicBezTo>
                  <a:pt x="1053051" y="855207"/>
                  <a:pt x="1051500" y="853257"/>
                  <a:pt x="1049753" y="851503"/>
                </a:cubicBezTo>
                <a:cubicBezTo>
                  <a:pt x="928656" y="724044"/>
                  <a:pt x="726444" y="724044"/>
                  <a:pt x="605352" y="851503"/>
                </a:cubicBezTo>
                <a:cubicBezTo>
                  <a:pt x="603605" y="853257"/>
                  <a:pt x="602054" y="855011"/>
                  <a:pt x="600307" y="856961"/>
                </a:cubicBezTo>
                <a:cubicBezTo>
                  <a:pt x="598560" y="858715"/>
                  <a:pt x="597009" y="860665"/>
                  <a:pt x="595452" y="862419"/>
                </a:cubicBezTo>
                <a:cubicBezTo>
                  <a:pt x="593901" y="864364"/>
                  <a:pt x="592350" y="866118"/>
                  <a:pt x="590603" y="868068"/>
                </a:cubicBezTo>
                <a:cubicBezTo>
                  <a:pt x="589052" y="870018"/>
                  <a:pt x="587495" y="871968"/>
                  <a:pt x="585944" y="873918"/>
                </a:cubicBezTo>
                <a:cubicBezTo>
                  <a:pt x="584393" y="875863"/>
                  <a:pt x="582842" y="877813"/>
                  <a:pt x="581481" y="879763"/>
                </a:cubicBezTo>
                <a:cubicBezTo>
                  <a:pt x="579930" y="881713"/>
                  <a:pt x="578570" y="883663"/>
                  <a:pt x="577214" y="885804"/>
                </a:cubicBezTo>
                <a:cubicBezTo>
                  <a:pt x="575854" y="887754"/>
                  <a:pt x="574302" y="889900"/>
                  <a:pt x="572942" y="891845"/>
                </a:cubicBezTo>
                <a:cubicBezTo>
                  <a:pt x="571587" y="893991"/>
                  <a:pt x="570226" y="895941"/>
                  <a:pt x="568866" y="898082"/>
                </a:cubicBezTo>
                <a:cubicBezTo>
                  <a:pt x="567510" y="900228"/>
                  <a:pt x="566150" y="902369"/>
                  <a:pt x="564985" y="904319"/>
                </a:cubicBezTo>
                <a:cubicBezTo>
                  <a:pt x="563630" y="906465"/>
                  <a:pt x="562465" y="908606"/>
                  <a:pt x="561300" y="910752"/>
                </a:cubicBezTo>
                <a:cubicBezTo>
                  <a:pt x="560136" y="912893"/>
                  <a:pt x="558775" y="915039"/>
                  <a:pt x="557610" y="917185"/>
                </a:cubicBezTo>
                <a:cubicBezTo>
                  <a:pt x="556446" y="919326"/>
                  <a:pt x="555286" y="921668"/>
                  <a:pt x="554121" y="923810"/>
                </a:cubicBezTo>
                <a:cubicBezTo>
                  <a:pt x="552957" y="925956"/>
                  <a:pt x="551792" y="928293"/>
                  <a:pt x="550818" y="930439"/>
                </a:cubicBezTo>
                <a:cubicBezTo>
                  <a:pt x="549658" y="932776"/>
                  <a:pt x="548684" y="934922"/>
                  <a:pt x="547716" y="937259"/>
                </a:cubicBezTo>
                <a:cubicBezTo>
                  <a:pt x="546747" y="939596"/>
                  <a:pt x="545773" y="941742"/>
                  <a:pt x="544804" y="944079"/>
                </a:cubicBezTo>
                <a:cubicBezTo>
                  <a:pt x="543835" y="946416"/>
                  <a:pt x="542861" y="948758"/>
                  <a:pt x="541892" y="951095"/>
                </a:cubicBezTo>
                <a:cubicBezTo>
                  <a:pt x="540923" y="953437"/>
                  <a:pt x="540145" y="955774"/>
                  <a:pt x="539176" y="958111"/>
                </a:cubicBezTo>
                <a:cubicBezTo>
                  <a:pt x="538398" y="960453"/>
                  <a:pt x="537429" y="962790"/>
                  <a:pt x="536656" y="965323"/>
                </a:cubicBezTo>
                <a:cubicBezTo>
                  <a:pt x="535878" y="967660"/>
                  <a:pt x="535100" y="970198"/>
                  <a:pt x="534327" y="972535"/>
                </a:cubicBezTo>
                <a:cubicBezTo>
                  <a:pt x="533549" y="974872"/>
                  <a:pt x="532771" y="977405"/>
                  <a:pt x="532188" y="979747"/>
                </a:cubicBezTo>
                <a:cubicBezTo>
                  <a:pt x="531415" y="982280"/>
                  <a:pt x="530833" y="984617"/>
                  <a:pt x="530250" y="987150"/>
                </a:cubicBezTo>
                <a:cubicBezTo>
                  <a:pt x="529668" y="989683"/>
                  <a:pt x="529086" y="992025"/>
                  <a:pt x="528503" y="994558"/>
                </a:cubicBezTo>
                <a:cubicBezTo>
                  <a:pt x="527921" y="997091"/>
                  <a:pt x="527339" y="999624"/>
                  <a:pt x="526952" y="1001966"/>
                </a:cubicBezTo>
                <a:cubicBezTo>
                  <a:pt x="526370" y="1004499"/>
                  <a:pt x="525978" y="1007032"/>
                  <a:pt x="525592" y="1009565"/>
                </a:cubicBezTo>
                <a:cubicBezTo>
                  <a:pt x="525205" y="1012098"/>
                  <a:pt x="524814" y="1014631"/>
                  <a:pt x="524427" y="1017164"/>
                </a:cubicBezTo>
                <a:cubicBezTo>
                  <a:pt x="524040" y="1019697"/>
                  <a:pt x="523654" y="1022235"/>
                  <a:pt x="523262" y="1024768"/>
                </a:cubicBezTo>
                <a:cubicBezTo>
                  <a:pt x="522876" y="1027301"/>
                  <a:pt x="522680" y="1029834"/>
                  <a:pt x="522293" y="1032563"/>
                </a:cubicBezTo>
                <a:cubicBezTo>
                  <a:pt x="522098" y="1035096"/>
                  <a:pt x="521711" y="1037825"/>
                  <a:pt x="521515" y="1040358"/>
                </a:cubicBezTo>
                <a:cubicBezTo>
                  <a:pt x="521325" y="1042891"/>
                  <a:pt x="521129" y="1045620"/>
                  <a:pt x="520933" y="1048153"/>
                </a:cubicBezTo>
                <a:cubicBezTo>
                  <a:pt x="520742" y="1050686"/>
                  <a:pt x="520742" y="1053415"/>
                  <a:pt x="520546" y="1056144"/>
                </a:cubicBezTo>
                <a:cubicBezTo>
                  <a:pt x="520546" y="1058873"/>
                  <a:pt x="520351" y="1061406"/>
                  <a:pt x="520351" y="1064135"/>
                </a:cubicBezTo>
                <a:cubicBezTo>
                  <a:pt x="520351" y="1143458"/>
                  <a:pt x="550432" y="1218885"/>
                  <a:pt x="604574" y="1276380"/>
                </a:cubicBezTo>
                <a:cubicBezTo>
                  <a:pt x="605548" y="1275596"/>
                  <a:pt x="606903" y="1275209"/>
                  <a:pt x="608068" y="1275209"/>
                </a:cubicBezTo>
                <a:cubicBezTo>
                  <a:pt x="617576" y="1275013"/>
                  <a:pt x="622039" y="1269751"/>
                  <a:pt x="627667" y="1263127"/>
                </a:cubicBezTo>
                <a:cubicBezTo>
                  <a:pt x="631547" y="1258644"/>
                  <a:pt x="638922" y="1261373"/>
                  <a:pt x="638922" y="1267414"/>
                </a:cubicBezTo>
                <a:cubicBezTo>
                  <a:pt x="638922" y="1279692"/>
                  <a:pt x="636788" y="1289824"/>
                  <a:pt x="631743" y="1300936"/>
                </a:cubicBezTo>
                <a:cubicBezTo>
                  <a:pt x="631743" y="1301132"/>
                  <a:pt x="631547" y="1301323"/>
                  <a:pt x="631357" y="1301715"/>
                </a:cubicBezTo>
                <a:cubicBezTo>
                  <a:pt x="632908" y="1302886"/>
                  <a:pt x="634459" y="1304248"/>
                  <a:pt x="635820" y="1305419"/>
                </a:cubicBezTo>
                <a:cubicBezTo>
                  <a:pt x="638149" y="1302298"/>
                  <a:pt x="646297" y="1296453"/>
                  <a:pt x="649404" y="1293920"/>
                </a:cubicBezTo>
                <a:cubicBezTo>
                  <a:pt x="652898" y="1291191"/>
                  <a:pt x="655032" y="1288462"/>
                  <a:pt x="657943" y="1285341"/>
                </a:cubicBezTo>
                <a:cubicBezTo>
                  <a:pt x="660464" y="1282612"/>
                  <a:pt x="664153" y="1280471"/>
                  <a:pt x="668034" y="1282421"/>
                </a:cubicBezTo>
                <a:cubicBezTo>
                  <a:pt x="671915" y="1284371"/>
                  <a:pt x="671528" y="1287291"/>
                  <a:pt x="672110" y="1290603"/>
                </a:cubicBezTo>
                <a:cubicBezTo>
                  <a:pt x="672883" y="1295086"/>
                  <a:pt x="673275" y="1298986"/>
                  <a:pt x="673275" y="1303665"/>
                </a:cubicBezTo>
                <a:cubicBezTo>
                  <a:pt x="673275" y="1309510"/>
                  <a:pt x="671136" y="1321401"/>
                  <a:pt x="666869" y="1327050"/>
                </a:cubicBezTo>
                <a:cubicBezTo>
                  <a:pt x="668616" y="1328025"/>
                  <a:pt x="670363" y="1329196"/>
                  <a:pt x="672110" y="1330171"/>
                </a:cubicBezTo>
                <a:cubicBezTo>
                  <a:pt x="672301" y="1329583"/>
                  <a:pt x="672693" y="1329000"/>
                  <a:pt x="673079" y="1328608"/>
                </a:cubicBezTo>
                <a:cubicBezTo>
                  <a:pt x="675795" y="1324909"/>
                  <a:pt x="678903" y="1324517"/>
                  <a:pt x="682392" y="1322763"/>
                </a:cubicBezTo>
                <a:cubicBezTo>
                  <a:pt x="688602" y="1319647"/>
                  <a:pt x="692291" y="1315164"/>
                  <a:pt x="697723" y="1311264"/>
                </a:cubicBezTo>
                <a:cubicBezTo>
                  <a:pt x="699862" y="1309706"/>
                  <a:pt x="702578" y="1309118"/>
                  <a:pt x="705098" y="1310093"/>
                </a:cubicBezTo>
                <a:cubicBezTo>
                  <a:pt x="711890" y="1312626"/>
                  <a:pt x="710535" y="1321984"/>
                  <a:pt x="710535" y="1327829"/>
                </a:cubicBezTo>
                <a:cubicBezTo>
                  <a:pt x="710535" y="1332901"/>
                  <a:pt x="709952" y="1342450"/>
                  <a:pt x="706458" y="1347712"/>
                </a:cubicBezTo>
                <a:cubicBezTo>
                  <a:pt x="745465" y="1364277"/>
                  <a:pt x="786410" y="1372655"/>
                  <a:pt x="827941" y="1372655"/>
                </a:cubicBezTo>
                <a:close/>
                <a:moveTo>
                  <a:pt x="580899" y="1456269"/>
                </a:moveTo>
                <a:cubicBezTo>
                  <a:pt x="574689" y="1439312"/>
                  <a:pt x="570226" y="1432492"/>
                  <a:pt x="562073" y="1420405"/>
                </a:cubicBezTo>
                <a:cubicBezTo>
                  <a:pt x="548880" y="1400724"/>
                  <a:pt x="539372" y="1379676"/>
                  <a:pt x="539372" y="1355507"/>
                </a:cubicBezTo>
                <a:cubicBezTo>
                  <a:pt x="537816" y="1357844"/>
                  <a:pt x="536460" y="1362719"/>
                  <a:pt x="535682" y="1365639"/>
                </a:cubicBezTo>
                <a:cubicBezTo>
                  <a:pt x="534518" y="1368956"/>
                  <a:pt x="532966" y="1372655"/>
                  <a:pt x="529282" y="1378505"/>
                </a:cubicBezTo>
                <a:cubicBezTo>
                  <a:pt x="526174" y="1383375"/>
                  <a:pt x="526561" y="1387858"/>
                  <a:pt x="529472" y="1397603"/>
                </a:cubicBezTo>
                <a:cubicBezTo>
                  <a:pt x="533162" y="1410469"/>
                  <a:pt x="542088" y="1422355"/>
                  <a:pt x="551400" y="1431904"/>
                </a:cubicBezTo>
                <a:cubicBezTo>
                  <a:pt x="562073" y="1442624"/>
                  <a:pt x="578379" y="1454902"/>
                  <a:pt x="581868" y="1469909"/>
                </a:cubicBezTo>
                <a:cubicBezTo>
                  <a:pt x="608264" y="1460752"/>
                  <a:pt x="612727" y="1394291"/>
                  <a:pt x="600693" y="1374605"/>
                </a:cubicBezTo>
                <a:cubicBezTo>
                  <a:pt x="588078" y="1371685"/>
                  <a:pt x="575658" y="1363885"/>
                  <a:pt x="572360" y="1347123"/>
                </a:cubicBezTo>
                <a:cubicBezTo>
                  <a:pt x="562656" y="1347908"/>
                  <a:pt x="557028" y="1347908"/>
                  <a:pt x="548102" y="1343229"/>
                </a:cubicBezTo>
                <a:cubicBezTo>
                  <a:pt x="546164" y="1350441"/>
                  <a:pt x="545000" y="1367393"/>
                  <a:pt x="551792" y="1385717"/>
                </a:cubicBezTo>
                <a:cubicBezTo>
                  <a:pt x="555673" y="1396241"/>
                  <a:pt x="561300" y="1406765"/>
                  <a:pt x="566150" y="1414952"/>
                </a:cubicBezTo>
                <a:cubicBezTo>
                  <a:pt x="572751" y="1426059"/>
                  <a:pt x="580899" y="1439312"/>
                  <a:pt x="580899" y="1456269"/>
                </a:cubicBezTo>
                <a:close/>
                <a:moveTo>
                  <a:pt x="495513" y="1380646"/>
                </a:moveTo>
                <a:cubicBezTo>
                  <a:pt x="498618" y="1359402"/>
                  <a:pt x="497065" y="1348491"/>
                  <a:pt x="495319" y="1338942"/>
                </a:cubicBezTo>
                <a:cubicBezTo>
                  <a:pt x="491826" y="1319838"/>
                  <a:pt x="489303" y="1301323"/>
                  <a:pt x="497453" y="1280275"/>
                </a:cubicBezTo>
                <a:cubicBezTo>
                  <a:pt x="505024" y="1259810"/>
                  <a:pt x="528308" y="1233304"/>
                  <a:pt x="556641" y="1228630"/>
                </a:cubicBezTo>
                <a:lnTo>
                  <a:pt x="556641" y="1227851"/>
                </a:lnTo>
                <a:cubicBezTo>
                  <a:pt x="542088" y="1227851"/>
                  <a:pt x="528699" y="1232525"/>
                  <a:pt x="515888" y="1238958"/>
                </a:cubicBezTo>
                <a:cubicBezTo>
                  <a:pt x="495513" y="1248899"/>
                  <a:pt x="481928" y="1265268"/>
                  <a:pt x="474360" y="1287879"/>
                </a:cubicBezTo>
                <a:cubicBezTo>
                  <a:pt x="464657" y="1316918"/>
                  <a:pt x="464657" y="1350828"/>
                  <a:pt x="481928" y="1376947"/>
                </a:cubicBezTo>
                <a:cubicBezTo>
                  <a:pt x="485616" y="1382596"/>
                  <a:pt x="490661" y="1393316"/>
                  <a:pt x="490661" y="1402086"/>
                </a:cubicBezTo>
                <a:cubicBezTo>
                  <a:pt x="495707" y="1401699"/>
                  <a:pt x="506380" y="1393708"/>
                  <a:pt x="509678" y="1390391"/>
                </a:cubicBezTo>
                <a:cubicBezTo>
                  <a:pt x="526561" y="1374022"/>
                  <a:pt x="538398" y="1345958"/>
                  <a:pt x="533549" y="1322763"/>
                </a:cubicBezTo>
                <a:cubicBezTo>
                  <a:pt x="524040" y="1299182"/>
                  <a:pt x="546747" y="1251819"/>
                  <a:pt x="564016" y="1236812"/>
                </a:cubicBezTo>
                <a:lnTo>
                  <a:pt x="562465" y="1234475"/>
                </a:lnTo>
                <a:cubicBezTo>
                  <a:pt x="551014" y="1233500"/>
                  <a:pt x="529282" y="1245778"/>
                  <a:pt x="517052" y="1260981"/>
                </a:cubicBezTo>
                <a:cubicBezTo>
                  <a:pt x="507740" y="1272284"/>
                  <a:pt x="501140" y="1285929"/>
                  <a:pt x="498812" y="1303665"/>
                </a:cubicBezTo>
                <a:cubicBezTo>
                  <a:pt x="497065" y="1317305"/>
                  <a:pt x="501335" y="1333679"/>
                  <a:pt x="501723" y="1348295"/>
                </a:cubicBezTo>
                <a:cubicBezTo>
                  <a:pt x="502112" y="1359598"/>
                  <a:pt x="499588" y="1369539"/>
                  <a:pt x="496289" y="1379088"/>
                </a:cubicBezTo>
                <a:cubicBezTo>
                  <a:pt x="495707" y="1380259"/>
                  <a:pt x="495901" y="1379867"/>
                  <a:pt x="495513" y="1380646"/>
                </a:cubicBezTo>
                <a:close/>
                <a:moveTo>
                  <a:pt x="752644" y="1519217"/>
                </a:moveTo>
                <a:cubicBezTo>
                  <a:pt x="725475" y="1477704"/>
                  <a:pt x="708979" y="1422551"/>
                  <a:pt x="708788" y="1359211"/>
                </a:cubicBezTo>
                <a:cubicBezTo>
                  <a:pt x="704516" y="1360377"/>
                  <a:pt x="702578" y="1365056"/>
                  <a:pt x="701604" y="1370514"/>
                </a:cubicBezTo>
                <a:cubicBezTo>
                  <a:pt x="691127" y="1426838"/>
                  <a:pt x="706458" y="1506160"/>
                  <a:pt x="757885" y="1538321"/>
                </a:cubicBezTo>
                <a:cubicBezTo>
                  <a:pt x="769527" y="1545724"/>
                  <a:pt x="770691" y="1547287"/>
                  <a:pt x="773217" y="1533250"/>
                </a:cubicBezTo>
                <a:cubicBezTo>
                  <a:pt x="777484" y="1509864"/>
                  <a:pt x="773217" y="1469713"/>
                  <a:pt x="763121" y="1455681"/>
                </a:cubicBezTo>
                <a:cubicBezTo>
                  <a:pt x="744491" y="1429567"/>
                  <a:pt x="735565" y="1397799"/>
                  <a:pt x="733432" y="1366031"/>
                </a:cubicBezTo>
                <a:cubicBezTo>
                  <a:pt x="728969" y="1364669"/>
                  <a:pt x="724506" y="1363106"/>
                  <a:pt x="720043" y="1361548"/>
                </a:cubicBezTo>
                <a:cubicBezTo>
                  <a:pt x="721981" y="1420405"/>
                  <a:pt x="735565" y="1480046"/>
                  <a:pt x="752644" y="1519217"/>
                </a:cubicBezTo>
                <a:close/>
                <a:moveTo>
                  <a:pt x="903234" y="1519217"/>
                </a:moveTo>
                <a:cubicBezTo>
                  <a:pt x="930403" y="1477704"/>
                  <a:pt x="946899" y="1422551"/>
                  <a:pt x="947095" y="1359211"/>
                </a:cubicBezTo>
                <a:cubicBezTo>
                  <a:pt x="951362" y="1360377"/>
                  <a:pt x="953305" y="1365056"/>
                  <a:pt x="954274" y="1370514"/>
                </a:cubicBezTo>
                <a:cubicBezTo>
                  <a:pt x="964751" y="1426838"/>
                  <a:pt x="949425" y="1506160"/>
                  <a:pt x="897998" y="1538321"/>
                </a:cubicBezTo>
                <a:cubicBezTo>
                  <a:pt x="886351" y="1545724"/>
                  <a:pt x="885186" y="1547287"/>
                  <a:pt x="882666" y="1533250"/>
                </a:cubicBezTo>
                <a:cubicBezTo>
                  <a:pt x="878394" y="1509864"/>
                  <a:pt x="882666" y="1469713"/>
                  <a:pt x="892757" y="1455681"/>
                </a:cubicBezTo>
                <a:cubicBezTo>
                  <a:pt x="911387" y="1429567"/>
                  <a:pt x="920313" y="1397799"/>
                  <a:pt x="922446" y="1366031"/>
                </a:cubicBezTo>
                <a:cubicBezTo>
                  <a:pt x="926909" y="1364669"/>
                  <a:pt x="931377" y="1363106"/>
                  <a:pt x="935840" y="1361548"/>
                </a:cubicBezTo>
                <a:cubicBezTo>
                  <a:pt x="934093" y="1420405"/>
                  <a:pt x="920508" y="1480046"/>
                  <a:pt x="903234" y="1519217"/>
                </a:cubicBezTo>
                <a:close/>
                <a:moveTo>
                  <a:pt x="1075175" y="1456269"/>
                </a:moveTo>
                <a:cubicBezTo>
                  <a:pt x="1081385" y="1439312"/>
                  <a:pt x="1085848" y="1432492"/>
                  <a:pt x="1094000" y="1420405"/>
                </a:cubicBezTo>
                <a:cubicBezTo>
                  <a:pt x="1107193" y="1400724"/>
                  <a:pt x="1116702" y="1379676"/>
                  <a:pt x="1116702" y="1355507"/>
                </a:cubicBezTo>
                <a:cubicBezTo>
                  <a:pt x="1118258" y="1357844"/>
                  <a:pt x="1119613" y="1362719"/>
                  <a:pt x="1120391" y="1365639"/>
                </a:cubicBezTo>
                <a:cubicBezTo>
                  <a:pt x="1121556" y="1368956"/>
                  <a:pt x="1123107" y="1372655"/>
                  <a:pt x="1126792" y="1378505"/>
                </a:cubicBezTo>
                <a:cubicBezTo>
                  <a:pt x="1129900" y="1383375"/>
                  <a:pt x="1129513" y="1387858"/>
                  <a:pt x="1126601" y="1397603"/>
                </a:cubicBezTo>
                <a:cubicBezTo>
                  <a:pt x="1122912" y="1410469"/>
                  <a:pt x="1113986" y="1422355"/>
                  <a:pt x="1104673" y="1431904"/>
                </a:cubicBezTo>
                <a:cubicBezTo>
                  <a:pt x="1094000" y="1442624"/>
                  <a:pt x="1077695" y="1454902"/>
                  <a:pt x="1074206" y="1469909"/>
                </a:cubicBezTo>
                <a:cubicBezTo>
                  <a:pt x="1047810" y="1460752"/>
                  <a:pt x="1043347" y="1394291"/>
                  <a:pt x="1055380" y="1374605"/>
                </a:cubicBezTo>
                <a:cubicBezTo>
                  <a:pt x="1067996" y="1371685"/>
                  <a:pt x="1080416" y="1363885"/>
                  <a:pt x="1083714" y="1347123"/>
                </a:cubicBezTo>
                <a:cubicBezTo>
                  <a:pt x="1093418" y="1347908"/>
                  <a:pt x="1099046" y="1347908"/>
                  <a:pt x="1107972" y="1343229"/>
                </a:cubicBezTo>
                <a:cubicBezTo>
                  <a:pt x="1109909" y="1350441"/>
                  <a:pt x="1111074" y="1367393"/>
                  <a:pt x="1104282" y="1385717"/>
                </a:cubicBezTo>
                <a:cubicBezTo>
                  <a:pt x="1100401" y="1396241"/>
                  <a:pt x="1094774" y="1406765"/>
                  <a:pt x="1089924" y="1414952"/>
                </a:cubicBezTo>
                <a:cubicBezTo>
                  <a:pt x="1083132" y="1426059"/>
                  <a:pt x="1075175" y="1439312"/>
                  <a:pt x="1075175" y="1456269"/>
                </a:cubicBezTo>
                <a:close/>
                <a:moveTo>
                  <a:pt x="1160563" y="1380646"/>
                </a:moveTo>
                <a:cubicBezTo>
                  <a:pt x="1157455" y="1359402"/>
                  <a:pt x="1159007" y="1348491"/>
                  <a:pt x="1160754" y="1338942"/>
                </a:cubicBezTo>
                <a:cubicBezTo>
                  <a:pt x="1164248" y="1319838"/>
                  <a:pt x="1166773" y="1301323"/>
                  <a:pt x="1158620" y="1280275"/>
                </a:cubicBezTo>
                <a:cubicBezTo>
                  <a:pt x="1151050" y="1259810"/>
                  <a:pt x="1127766" y="1233304"/>
                  <a:pt x="1099432" y="1228630"/>
                </a:cubicBezTo>
                <a:lnTo>
                  <a:pt x="1099432" y="1227851"/>
                </a:lnTo>
                <a:cubicBezTo>
                  <a:pt x="1113986" y="1227851"/>
                  <a:pt x="1127375" y="1232525"/>
                  <a:pt x="1140186" y="1238958"/>
                </a:cubicBezTo>
                <a:cubicBezTo>
                  <a:pt x="1160563" y="1248899"/>
                  <a:pt x="1174147" y="1265268"/>
                  <a:pt x="1181713" y="1287879"/>
                </a:cubicBezTo>
                <a:cubicBezTo>
                  <a:pt x="1191417" y="1316918"/>
                  <a:pt x="1191417" y="1350828"/>
                  <a:pt x="1174147" y="1376947"/>
                </a:cubicBezTo>
                <a:cubicBezTo>
                  <a:pt x="1170458" y="1382596"/>
                  <a:pt x="1165412" y="1393316"/>
                  <a:pt x="1165412" y="1402086"/>
                </a:cubicBezTo>
                <a:cubicBezTo>
                  <a:pt x="1160367" y="1401699"/>
                  <a:pt x="1149694" y="1393708"/>
                  <a:pt x="1146396" y="1390391"/>
                </a:cubicBezTo>
                <a:cubicBezTo>
                  <a:pt x="1129513" y="1374022"/>
                  <a:pt x="1117676" y="1345958"/>
                  <a:pt x="1122525" y="1322763"/>
                </a:cubicBezTo>
                <a:cubicBezTo>
                  <a:pt x="1132033" y="1299182"/>
                  <a:pt x="1109327" y="1251819"/>
                  <a:pt x="1092058" y="1236812"/>
                </a:cubicBezTo>
                <a:lnTo>
                  <a:pt x="1093609" y="1234475"/>
                </a:lnTo>
                <a:cubicBezTo>
                  <a:pt x="1105060" y="1233500"/>
                  <a:pt x="1126792" y="1245778"/>
                  <a:pt x="1139021" y="1260981"/>
                </a:cubicBezTo>
                <a:cubicBezTo>
                  <a:pt x="1148334" y="1272284"/>
                  <a:pt x="1154935" y="1285929"/>
                  <a:pt x="1157265" y="1303665"/>
                </a:cubicBezTo>
                <a:cubicBezTo>
                  <a:pt x="1159007" y="1317305"/>
                  <a:pt x="1154740" y="1333679"/>
                  <a:pt x="1154353" y="1348295"/>
                </a:cubicBezTo>
                <a:cubicBezTo>
                  <a:pt x="1153961" y="1359598"/>
                  <a:pt x="1156486" y="1369539"/>
                  <a:pt x="1159785" y="1379088"/>
                </a:cubicBezTo>
                <a:cubicBezTo>
                  <a:pt x="1160171" y="1380259"/>
                  <a:pt x="1160171" y="1379867"/>
                  <a:pt x="1160563" y="1380646"/>
                </a:cubicBezTo>
                <a:close/>
                <a:moveTo>
                  <a:pt x="827941" y="1858731"/>
                </a:moveTo>
                <a:lnTo>
                  <a:pt x="828715" y="1858731"/>
                </a:lnTo>
                <a:cubicBezTo>
                  <a:pt x="833956" y="1858731"/>
                  <a:pt x="848901" y="1850544"/>
                  <a:pt x="852390" y="1847815"/>
                </a:cubicBezTo>
                <a:cubicBezTo>
                  <a:pt x="875483" y="1830662"/>
                  <a:pt x="889459" y="1803769"/>
                  <a:pt x="892370" y="1775313"/>
                </a:cubicBezTo>
                <a:cubicBezTo>
                  <a:pt x="892757" y="1769855"/>
                  <a:pt x="893726" y="1770051"/>
                  <a:pt x="888294" y="1763427"/>
                </a:cubicBezTo>
                <a:cubicBezTo>
                  <a:pt x="870051" y="1739649"/>
                  <a:pt x="860929" y="1709047"/>
                  <a:pt x="860929" y="1679033"/>
                </a:cubicBezTo>
                <a:cubicBezTo>
                  <a:pt x="847154" y="1677867"/>
                  <a:pt x="839970" y="1666172"/>
                  <a:pt x="835120" y="1653115"/>
                </a:cubicBezTo>
                <a:cubicBezTo>
                  <a:pt x="835120" y="1717626"/>
                  <a:pt x="830462" y="1783304"/>
                  <a:pt x="828910" y="1847036"/>
                </a:cubicBezTo>
                <a:lnTo>
                  <a:pt x="828132" y="1847036"/>
                </a:lnTo>
                <a:lnTo>
                  <a:pt x="828132" y="1845865"/>
                </a:lnTo>
                <a:lnTo>
                  <a:pt x="828132" y="1847036"/>
                </a:lnTo>
                <a:lnTo>
                  <a:pt x="827359" y="1847036"/>
                </a:lnTo>
                <a:cubicBezTo>
                  <a:pt x="825803" y="1783500"/>
                  <a:pt x="821149" y="1717626"/>
                  <a:pt x="821149" y="1653115"/>
                </a:cubicBezTo>
                <a:cubicBezTo>
                  <a:pt x="816104" y="1666172"/>
                  <a:pt x="809116" y="1678058"/>
                  <a:pt x="795335" y="1679033"/>
                </a:cubicBezTo>
                <a:cubicBezTo>
                  <a:pt x="795335" y="1709047"/>
                  <a:pt x="786023" y="1739453"/>
                  <a:pt x="767976" y="1763427"/>
                </a:cubicBezTo>
                <a:cubicBezTo>
                  <a:pt x="762539" y="1770051"/>
                  <a:pt x="763703" y="1769855"/>
                  <a:pt x="763899" y="1775313"/>
                </a:cubicBezTo>
                <a:cubicBezTo>
                  <a:pt x="766811" y="1803769"/>
                  <a:pt x="780782" y="1830662"/>
                  <a:pt x="803875" y="1847815"/>
                </a:cubicBezTo>
                <a:cubicBezTo>
                  <a:pt x="807369" y="1850544"/>
                  <a:pt x="822314" y="1858731"/>
                  <a:pt x="827550" y="1858731"/>
                </a:cubicBezTo>
                <a:lnTo>
                  <a:pt x="827941" y="1858731"/>
                </a:lnTo>
                <a:close/>
                <a:moveTo>
                  <a:pt x="827941" y="1578859"/>
                </a:moveTo>
                <a:cubicBezTo>
                  <a:pt x="832209" y="1579246"/>
                  <a:pt x="844824" y="1570868"/>
                  <a:pt x="848123" y="1567747"/>
                </a:cubicBezTo>
                <a:cubicBezTo>
                  <a:pt x="858213" y="1558394"/>
                  <a:pt x="862676" y="1552157"/>
                  <a:pt x="866366" y="1543583"/>
                </a:cubicBezTo>
                <a:cubicBezTo>
                  <a:pt x="877621" y="1516297"/>
                  <a:pt x="870246" y="1504798"/>
                  <a:pt x="875874" y="1478292"/>
                </a:cubicBezTo>
                <a:cubicBezTo>
                  <a:pt x="867335" y="1486087"/>
                  <a:pt x="850643" y="1499144"/>
                  <a:pt x="837450" y="1500315"/>
                </a:cubicBezTo>
                <a:cubicBezTo>
                  <a:pt x="837450" y="1505773"/>
                  <a:pt x="836481" y="1509085"/>
                  <a:pt x="835898" y="1514347"/>
                </a:cubicBezTo>
                <a:cubicBezTo>
                  <a:pt x="835316" y="1519805"/>
                  <a:pt x="831822" y="1549624"/>
                  <a:pt x="828132" y="1553715"/>
                </a:cubicBezTo>
                <a:cubicBezTo>
                  <a:pt x="824447" y="1549428"/>
                  <a:pt x="820953" y="1519805"/>
                  <a:pt x="820371" y="1514347"/>
                </a:cubicBezTo>
                <a:cubicBezTo>
                  <a:pt x="819789" y="1509085"/>
                  <a:pt x="818820" y="1505773"/>
                  <a:pt x="818820" y="1500315"/>
                </a:cubicBezTo>
                <a:cubicBezTo>
                  <a:pt x="805622" y="1499144"/>
                  <a:pt x="788935" y="1486087"/>
                  <a:pt x="780395" y="1478292"/>
                </a:cubicBezTo>
                <a:cubicBezTo>
                  <a:pt x="786219" y="1504798"/>
                  <a:pt x="778844" y="1516297"/>
                  <a:pt x="789904" y="1543583"/>
                </a:cubicBezTo>
                <a:cubicBezTo>
                  <a:pt x="793398" y="1552157"/>
                  <a:pt x="798056" y="1558394"/>
                  <a:pt x="808147" y="1567747"/>
                </a:cubicBezTo>
                <a:cubicBezTo>
                  <a:pt x="811059" y="1570868"/>
                  <a:pt x="823865" y="1579246"/>
                  <a:pt x="827941" y="1578859"/>
                </a:cubicBezTo>
                <a:close/>
                <a:moveTo>
                  <a:pt x="827941" y="1404815"/>
                </a:moveTo>
                <a:lnTo>
                  <a:pt x="827941" y="1405011"/>
                </a:lnTo>
                <a:lnTo>
                  <a:pt x="832404" y="1380646"/>
                </a:lnTo>
                <a:cubicBezTo>
                  <a:pt x="829493" y="1380646"/>
                  <a:pt x="826581" y="1380646"/>
                  <a:pt x="823479" y="1380646"/>
                </a:cubicBezTo>
                <a:lnTo>
                  <a:pt x="827941" y="1405011"/>
                </a:lnTo>
                <a:lnTo>
                  <a:pt x="827941" y="1404815"/>
                </a:lnTo>
                <a:close/>
                <a:moveTo>
                  <a:pt x="689184" y="1417676"/>
                </a:moveTo>
                <a:cubicBezTo>
                  <a:pt x="688797" y="1421380"/>
                  <a:pt x="685695" y="1423330"/>
                  <a:pt x="684917" y="1431517"/>
                </a:cubicBezTo>
                <a:cubicBezTo>
                  <a:pt x="668807" y="1632062"/>
                  <a:pt x="578765" y="1713143"/>
                  <a:pt x="565567" y="1721521"/>
                </a:cubicBezTo>
                <a:cubicBezTo>
                  <a:pt x="622039" y="1664418"/>
                  <a:pt x="663571" y="1553132"/>
                  <a:pt x="674244" y="1444574"/>
                </a:cubicBezTo>
                <a:cubicBezTo>
                  <a:pt x="672110" y="1446132"/>
                  <a:pt x="670750" y="1449057"/>
                  <a:pt x="668807" y="1451007"/>
                </a:cubicBezTo>
                <a:cubicBezTo>
                  <a:pt x="666869" y="1453148"/>
                  <a:pt x="665900" y="1457048"/>
                  <a:pt x="665509" y="1461139"/>
                </a:cubicBezTo>
                <a:cubicBezTo>
                  <a:pt x="655228" y="1551765"/>
                  <a:pt x="624951" y="1624267"/>
                  <a:pt x="574302" y="1691899"/>
                </a:cubicBezTo>
                <a:cubicBezTo>
                  <a:pt x="563630" y="1706127"/>
                  <a:pt x="551792" y="1720350"/>
                  <a:pt x="539176" y="1734387"/>
                </a:cubicBezTo>
                <a:cubicBezTo>
                  <a:pt x="533744" y="1740428"/>
                  <a:pt x="536265" y="1742765"/>
                  <a:pt x="544608" y="1742569"/>
                </a:cubicBezTo>
                <a:cubicBezTo>
                  <a:pt x="622431" y="1741404"/>
                  <a:pt x="663762" y="1666755"/>
                  <a:pt x="690349" y="1598736"/>
                </a:cubicBezTo>
                <a:cubicBezTo>
                  <a:pt x="693070" y="1591916"/>
                  <a:pt x="701800" y="1598153"/>
                  <a:pt x="710921" y="1585679"/>
                </a:cubicBezTo>
                <a:cubicBezTo>
                  <a:pt x="722563" y="1569893"/>
                  <a:pt x="724310" y="1552549"/>
                  <a:pt x="727026" y="1533250"/>
                </a:cubicBezTo>
                <a:cubicBezTo>
                  <a:pt x="728773" y="1520192"/>
                  <a:pt x="726057" y="1522142"/>
                  <a:pt x="717909" y="1510643"/>
                </a:cubicBezTo>
                <a:cubicBezTo>
                  <a:pt x="702382" y="1490766"/>
                  <a:pt x="692487" y="1458023"/>
                  <a:pt x="689184" y="1417676"/>
                </a:cubicBezTo>
                <a:close/>
                <a:moveTo>
                  <a:pt x="684530" y="1796557"/>
                </a:moveTo>
                <a:cubicBezTo>
                  <a:pt x="697141" y="1771418"/>
                  <a:pt x="773407" y="1688582"/>
                  <a:pt x="780200" y="1542025"/>
                </a:cubicBezTo>
                <a:cubicBezTo>
                  <a:pt x="778648" y="1549041"/>
                  <a:pt x="776901" y="1554107"/>
                  <a:pt x="772439" y="1554690"/>
                </a:cubicBezTo>
                <a:cubicBezTo>
                  <a:pt x="769140" y="1585679"/>
                  <a:pt x="754778" y="1642782"/>
                  <a:pt x="735565" y="1655452"/>
                </a:cubicBezTo>
                <a:cubicBezTo>
                  <a:pt x="730716" y="1659156"/>
                  <a:pt x="728386" y="1660322"/>
                  <a:pt x="720043" y="1660322"/>
                </a:cubicBezTo>
                <a:cubicBezTo>
                  <a:pt x="719069" y="1697357"/>
                  <a:pt x="708396" y="1717234"/>
                  <a:pt x="687829" y="1740036"/>
                </a:cubicBezTo>
                <a:cubicBezTo>
                  <a:pt x="678903" y="1749978"/>
                  <a:pt x="674048" y="1780379"/>
                  <a:pt x="671915" y="1794024"/>
                </a:cubicBezTo>
                <a:cubicBezTo>
                  <a:pt x="670168" y="1805719"/>
                  <a:pt x="672301" y="1805910"/>
                  <a:pt x="681809" y="1804744"/>
                </a:cubicBezTo>
                <a:cubicBezTo>
                  <a:pt x="742553" y="1796557"/>
                  <a:pt x="785637" y="1747445"/>
                  <a:pt x="787574" y="1686441"/>
                </a:cubicBezTo>
                <a:cubicBezTo>
                  <a:pt x="787966" y="1677867"/>
                  <a:pt x="785637" y="1673967"/>
                  <a:pt x="789125" y="1672213"/>
                </a:cubicBezTo>
                <a:cubicBezTo>
                  <a:pt x="795918" y="1670655"/>
                  <a:pt x="800577" y="1672796"/>
                  <a:pt x="808338" y="1661493"/>
                </a:cubicBezTo>
                <a:cubicBezTo>
                  <a:pt x="820758" y="1643174"/>
                  <a:pt x="822118" y="1606727"/>
                  <a:pt x="822118" y="1585483"/>
                </a:cubicBezTo>
                <a:cubicBezTo>
                  <a:pt x="807755" y="1582367"/>
                  <a:pt x="795145" y="1568335"/>
                  <a:pt x="790682" y="1561902"/>
                </a:cubicBezTo>
                <a:cubicBezTo>
                  <a:pt x="778844" y="1657402"/>
                  <a:pt x="745852" y="1727366"/>
                  <a:pt x="684530" y="1796557"/>
                </a:cubicBezTo>
                <a:close/>
                <a:moveTo>
                  <a:pt x="625533" y="1757190"/>
                </a:moveTo>
                <a:cubicBezTo>
                  <a:pt x="647657" y="1732045"/>
                  <a:pt x="688797" y="1681762"/>
                  <a:pt x="715771" y="1592499"/>
                </a:cubicBezTo>
                <a:cubicBezTo>
                  <a:pt x="712086" y="1596399"/>
                  <a:pt x="708979" y="1599711"/>
                  <a:pt x="699666" y="1602244"/>
                </a:cubicBezTo>
                <a:cubicBezTo>
                  <a:pt x="695976" y="1603219"/>
                  <a:pt x="696754" y="1604194"/>
                  <a:pt x="695590" y="1607506"/>
                </a:cubicBezTo>
                <a:cubicBezTo>
                  <a:pt x="685695" y="1636937"/>
                  <a:pt x="656387" y="1688582"/>
                  <a:pt x="629996" y="1713530"/>
                </a:cubicBezTo>
                <a:cubicBezTo>
                  <a:pt x="623204" y="1718792"/>
                  <a:pt x="625147" y="1717817"/>
                  <a:pt x="622431" y="1724054"/>
                </a:cubicBezTo>
                <a:cubicBezTo>
                  <a:pt x="617576" y="1737699"/>
                  <a:pt x="611949" y="1752903"/>
                  <a:pt x="611366" y="1767518"/>
                </a:cubicBezTo>
                <a:cubicBezTo>
                  <a:pt x="610980" y="1778042"/>
                  <a:pt x="613309" y="1776288"/>
                  <a:pt x="621266" y="1773755"/>
                </a:cubicBezTo>
                <a:cubicBezTo>
                  <a:pt x="664344" y="1760109"/>
                  <a:pt x="711699" y="1713143"/>
                  <a:pt x="711699" y="1667343"/>
                </a:cubicBezTo>
                <a:cubicBezTo>
                  <a:pt x="711699" y="1663247"/>
                  <a:pt x="711308" y="1660518"/>
                  <a:pt x="711117" y="1657598"/>
                </a:cubicBezTo>
                <a:cubicBezTo>
                  <a:pt x="710921" y="1655452"/>
                  <a:pt x="710339" y="1654281"/>
                  <a:pt x="712086" y="1652919"/>
                </a:cubicBezTo>
                <a:cubicBezTo>
                  <a:pt x="716745" y="1649411"/>
                  <a:pt x="716353" y="1653698"/>
                  <a:pt x="722563" y="1653115"/>
                </a:cubicBezTo>
                <a:cubicBezTo>
                  <a:pt x="748568" y="1650190"/>
                  <a:pt x="760987" y="1573793"/>
                  <a:pt x="762735" y="1556640"/>
                </a:cubicBezTo>
                <a:cubicBezTo>
                  <a:pt x="763121" y="1552157"/>
                  <a:pt x="762930" y="1550795"/>
                  <a:pt x="761570" y="1550011"/>
                </a:cubicBezTo>
                <a:cubicBezTo>
                  <a:pt x="755360" y="1546503"/>
                  <a:pt x="750510" y="1543970"/>
                  <a:pt x="744687" y="1539683"/>
                </a:cubicBezTo>
                <a:cubicBezTo>
                  <a:pt x="732849" y="1603415"/>
                  <a:pt x="666287" y="1736920"/>
                  <a:pt x="625533" y="1757190"/>
                </a:cubicBezTo>
                <a:close/>
                <a:moveTo>
                  <a:pt x="802128" y="1467180"/>
                </a:moveTo>
                <a:cubicBezTo>
                  <a:pt x="799025" y="1465039"/>
                  <a:pt x="790873" y="1451198"/>
                  <a:pt x="788352" y="1446328"/>
                </a:cubicBezTo>
                <a:cubicBezTo>
                  <a:pt x="781169" y="1432683"/>
                  <a:pt x="776706" y="1422747"/>
                  <a:pt x="770887" y="1408715"/>
                </a:cubicBezTo>
                <a:cubicBezTo>
                  <a:pt x="766033" y="1397216"/>
                  <a:pt x="762735" y="1384742"/>
                  <a:pt x="758467" y="1373047"/>
                </a:cubicBezTo>
                <a:cubicBezTo>
                  <a:pt x="752840" y="1371876"/>
                  <a:pt x="747403" y="1370318"/>
                  <a:pt x="741971" y="1368760"/>
                </a:cubicBezTo>
                <a:cubicBezTo>
                  <a:pt x="744491" y="1392145"/>
                  <a:pt x="748568" y="1415143"/>
                  <a:pt x="761183" y="1438141"/>
                </a:cubicBezTo>
                <a:cubicBezTo>
                  <a:pt x="773021" y="1459385"/>
                  <a:pt x="792620" y="1483554"/>
                  <a:pt x="816490" y="1492128"/>
                </a:cubicBezTo>
                <a:cubicBezTo>
                  <a:pt x="825416" y="1495440"/>
                  <a:pt x="823087" y="1493103"/>
                  <a:pt x="823087" y="1483750"/>
                </a:cubicBezTo>
                <a:cubicBezTo>
                  <a:pt x="823283" y="1444378"/>
                  <a:pt x="824061" y="1423330"/>
                  <a:pt x="814548" y="1380455"/>
                </a:cubicBezTo>
                <a:cubicBezTo>
                  <a:pt x="799803" y="1379867"/>
                  <a:pt x="785441" y="1378309"/>
                  <a:pt x="771274" y="1375580"/>
                </a:cubicBezTo>
                <a:cubicBezTo>
                  <a:pt x="774964" y="1411635"/>
                  <a:pt x="794176" y="1450419"/>
                  <a:pt x="802128" y="1467180"/>
                </a:cubicBezTo>
                <a:close/>
                <a:moveTo>
                  <a:pt x="691513" y="1377334"/>
                </a:moveTo>
                <a:cubicBezTo>
                  <a:pt x="684530" y="1382792"/>
                  <a:pt x="673466" y="1399749"/>
                  <a:pt x="646879" y="1397020"/>
                </a:cubicBezTo>
                <a:cubicBezTo>
                  <a:pt x="642998" y="1424692"/>
                  <a:pt x="637567" y="1443403"/>
                  <a:pt x="637371" y="1461727"/>
                </a:cubicBezTo>
                <a:cubicBezTo>
                  <a:pt x="631547" y="1454319"/>
                  <a:pt x="637371" y="1400915"/>
                  <a:pt x="637371" y="1393899"/>
                </a:cubicBezTo>
                <a:cubicBezTo>
                  <a:pt x="628641" y="1390004"/>
                  <a:pt x="620875" y="1380842"/>
                  <a:pt x="620875" y="1372655"/>
                </a:cubicBezTo>
                <a:cubicBezTo>
                  <a:pt x="617190" y="1374022"/>
                  <a:pt x="614278" y="1374605"/>
                  <a:pt x="609815" y="1374997"/>
                </a:cubicBezTo>
                <a:cubicBezTo>
                  <a:pt x="609815" y="1383375"/>
                  <a:pt x="613696" y="1393316"/>
                  <a:pt x="613696" y="1411248"/>
                </a:cubicBezTo>
                <a:cubicBezTo>
                  <a:pt x="613696" y="1429763"/>
                  <a:pt x="611176" y="1430346"/>
                  <a:pt x="618354" y="1445157"/>
                </a:cubicBezTo>
                <a:cubicBezTo>
                  <a:pt x="620292" y="1449253"/>
                  <a:pt x="624760" y="1456269"/>
                  <a:pt x="629414" y="1461335"/>
                </a:cubicBezTo>
                <a:cubicBezTo>
                  <a:pt x="636402" y="1469130"/>
                  <a:pt x="637180" y="1467572"/>
                  <a:pt x="644359" y="1461918"/>
                </a:cubicBezTo>
                <a:cubicBezTo>
                  <a:pt x="655418" y="1453344"/>
                  <a:pt x="665900" y="1442237"/>
                  <a:pt x="672883" y="1430542"/>
                </a:cubicBezTo>
                <a:cubicBezTo>
                  <a:pt x="681619" y="1414756"/>
                  <a:pt x="691709" y="1396045"/>
                  <a:pt x="691513" y="1377334"/>
                </a:cubicBezTo>
                <a:close/>
                <a:moveTo>
                  <a:pt x="966890" y="1417676"/>
                </a:moveTo>
                <a:cubicBezTo>
                  <a:pt x="967276" y="1421380"/>
                  <a:pt x="970379" y="1423330"/>
                  <a:pt x="971157" y="1431517"/>
                </a:cubicBezTo>
                <a:cubicBezTo>
                  <a:pt x="987267" y="1632062"/>
                  <a:pt x="1077308" y="1713143"/>
                  <a:pt x="1090506" y="1721521"/>
                </a:cubicBezTo>
                <a:cubicBezTo>
                  <a:pt x="1034034" y="1664418"/>
                  <a:pt x="992503" y="1553132"/>
                  <a:pt x="981830" y="1444574"/>
                </a:cubicBezTo>
                <a:cubicBezTo>
                  <a:pt x="983963" y="1446132"/>
                  <a:pt x="985324" y="1449057"/>
                  <a:pt x="987267" y="1451007"/>
                </a:cubicBezTo>
                <a:cubicBezTo>
                  <a:pt x="989204" y="1453148"/>
                  <a:pt x="990173" y="1457048"/>
                  <a:pt x="990565" y="1461139"/>
                </a:cubicBezTo>
                <a:cubicBezTo>
                  <a:pt x="1000851" y="1551765"/>
                  <a:pt x="1031123" y="1624267"/>
                  <a:pt x="1081771" y="1691899"/>
                </a:cubicBezTo>
                <a:cubicBezTo>
                  <a:pt x="1092444" y="1706127"/>
                  <a:pt x="1104282" y="1720350"/>
                  <a:pt x="1116897" y="1734387"/>
                </a:cubicBezTo>
                <a:cubicBezTo>
                  <a:pt x="1122329" y="1740428"/>
                  <a:pt x="1119809" y="1742765"/>
                  <a:pt x="1111466" y="1742569"/>
                </a:cubicBezTo>
                <a:cubicBezTo>
                  <a:pt x="1033643" y="1741404"/>
                  <a:pt x="992312" y="1666755"/>
                  <a:pt x="965725" y="1598736"/>
                </a:cubicBezTo>
                <a:cubicBezTo>
                  <a:pt x="963009" y="1591916"/>
                  <a:pt x="954274" y="1598153"/>
                  <a:pt x="945152" y="1585679"/>
                </a:cubicBezTo>
                <a:cubicBezTo>
                  <a:pt x="933511" y="1569893"/>
                  <a:pt x="931764" y="1552549"/>
                  <a:pt x="929048" y="1533250"/>
                </a:cubicBezTo>
                <a:cubicBezTo>
                  <a:pt x="927301" y="1520192"/>
                  <a:pt x="930017" y="1522142"/>
                  <a:pt x="938169" y="1510643"/>
                </a:cubicBezTo>
                <a:cubicBezTo>
                  <a:pt x="953692" y="1490766"/>
                  <a:pt x="963396" y="1458023"/>
                  <a:pt x="966890" y="1417676"/>
                </a:cubicBezTo>
                <a:close/>
                <a:moveTo>
                  <a:pt x="971543" y="1796557"/>
                </a:moveTo>
                <a:cubicBezTo>
                  <a:pt x="958933" y="1771418"/>
                  <a:pt x="882666" y="1688582"/>
                  <a:pt x="875874" y="1542025"/>
                </a:cubicBezTo>
                <a:cubicBezTo>
                  <a:pt x="877425" y="1549041"/>
                  <a:pt x="879172" y="1554107"/>
                  <a:pt x="883635" y="1554690"/>
                </a:cubicBezTo>
                <a:cubicBezTo>
                  <a:pt x="886933" y="1585679"/>
                  <a:pt x="901296" y="1642782"/>
                  <a:pt x="920508" y="1655452"/>
                </a:cubicBezTo>
                <a:cubicBezTo>
                  <a:pt x="925358" y="1659156"/>
                  <a:pt x="927687" y="1660322"/>
                  <a:pt x="936031" y="1660322"/>
                </a:cubicBezTo>
                <a:cubicBezTo>
                  <a:pt x="937005" y="1697357"/>
                  <a:pt x="947678" y="1717234"/>
                  <a:pt x="968245" y="1740036"/>
                </a:cubicBezTo>
                <a:cubicBezTo>
                  <a:pt x="977171" y="1749978"/>
                  <a:pt x="982026" y="1780379"/>
                  <a:pt x="984159" y="1794024"/>
                </a:cubicBezTo>
                <a:cubicBezTo>
                  <a:pt x="985906" y="1805719"/>
                  <a:pt x="983773" y="1805910"/>
                  <a:pt x="974264" y="1804744"/>
                </a:cubicBezTo>
                <a:cubicBezTo>
                  <a:pt x="913520" y="1796557"/>
                  <a:pt x="870437" y="1747445"/>
                  <a:pt x="868499" y="1686441"/>
                </a:cubicBezTo>
                <a:cubicBezTo>
                  <a:pt x="868113" y="1677867"/>
                  <a:pt x="870437" y="1673967"/>
                  <a:pt x="866948" y="1672213"/>
                </a:cubicBezTo>
                <a:cubicBezTo>
                  <a:pt x="860156" y="1670655"/>
                  <a:pt x="855497" y="1672796"/>
                  <a:pt x="847736" y="1661493"/>
                </a:cubicBezTo>
                <a:cubicBezTo>
                  <a:pt x="835316" y="1643174"/>
                  <a:pt x="833956" y="1606727"/>
                  <a:pt x="833956" y="1585483"/>
                </a:cubicBezTo>
                <a:cubicBezTo>
                  <a:pt x="848318" y="1582367"/>
                  <a:pt x="860929" y="1568335"/>
                  <a:pt x="865392" y="1561902"/>
                </a:cubicBezTo>
                <a:cubicBezTo>
                  <a:pt x="877229" y="1657402"/>
                  <a:pt x="910222" y="1727366"/>
                  <a:pt x="971543" y="1796557"/>
                </a:cubicBezTo>
                <a:close/>
                <a:moveTo>
                  <a:pt x="1030345" y="1757190"/>
                </a:moveTo>
                <a:cubicBezTo>
                  <a:pt x="1008221" y="1732045"/>
                  <a:pt x="967081" y="1681762"/>
                  <a:pt x="940107" y="1592499"/>
                </a:cubicBezTo>
                <a:cubicBezTo>
                  <a:pt x="943797" y="1596399"/>
                  <a:pt x="946899" y="1599711"/>
                  <a:pt x="956217" y="1602244"/>
                </a:cubicBezTo>
                <a:cubicBezTo>
                  <a:pt x="959902" y="1603219"/>
                  <a:pt x="959124" y="1604194"/>
                  <a:pt x="960288" y="1607506"/>
                </a:cubicBezTo>
                <a:cubicBezTo>
                  <a:pt x="970188" y="1636937"/>
                  <a:pt x="999491" y="1688582"/>
                  <a:pt x="1025882" y="1713530"/>
                </a:cubicBezTo>
                <a:cubicBezTo>
                  <a:pt x="1032674" y="1718792"/>
                  <a:pt x="1030736" y="1717817"/>
                  <a:pt x="1033452" y="1724054"/>
                </a:cubicBezTo>
                <a:cubicBezTo>
                  <a:pt x="1038302" y="1737699"/>
                  <a:pt x="1043929" y="1752903"/>
                  <a:pt x="1044512" y="1767518"/>
                </a:cubicBezTo>
                <a:cubicBezTo>
                  <a:pt x="1044898" y="1778042"/>
                  <a:pt x="1042574" y="1776288"/>
                  <a:pt x="1034617" y="1773755"/>
                </a:cubicBezTo>
                <a:cubicBezTo>
                  <a:pt x="991534" y="1760109"/>
                  <a:pt x="944184" y="1713143"/>
                  <a:pt x="944184" y="1667343"/>
                </a:cubicBezTo>
                <a:cubicBezTo>
                  <a:pt x="944184" y="1663247"/>
                  <a:pt x="944570" y="1660518"/>
                  <a:pt x="944766" y="1657598"/>
                </a:cubicBezTo>
                <a:cubicBezTo>
                  <a:pt x="944957" y="1655452"/>
                  <a:pt x="945539" y="1654281"/>
                  <a:pt x="943797" y="1652919"/>
                </a:cubicBezTo>
                <a:cubicBezTo>
                  <a:pt x="939138" y="1649411"/>
                  <a:pt x="939525" y="1653698"/>
                  <a:pt x="933315" y="1653115"/>
                </a:cubicBezTo>
                <a:cubicBezTo>
                  <a:pt x="907310" y="1650190"/>
                  <a:pt x="894890" y="1573793"/>
                  <a:pt x="893143" y="1556640"/>
                </a:cubicBezTo>
                <a:cubicBezTo>
                  <a:pt x="892757" y="1552157"/>
                  <a:pt x="892953" y="1550795"/>
                  <a:pt x="894308" y="1550011"/>
                </a:cubicBezTo>
                <a:cubicBezTo>
                  <a:pt x="900518" y="1546503"/>
                  <a:pt x="905373" y="1543970"/>
                  <a:pt x="911191" y="1539683"/>
                </a:cubicBezTo>
                <a:cubicBezTo>
                  <a:pt x="923029" y="1603415"/>
                  <a:pt x="989787" y="1736920"/>
                  <a:pt x="1030345" y="1757190"/>
                </a:cubicBezTo>
                <a:close/>
                <a:moveTo>
                  <a:pt x="853946" y="1467180"/>
                </a:moveTo>
                <a:cubicBezTo>
                  <a:pt x="857048" y="1465039"/>
                  <a:pt x="865201" y="1451198"/>
                  <a:pt x="867721" y="1446328"/>
                </a:cubicBezTo>
                <a:cubicBezTo>
                  <a:pt x="874905" y="1432683"/>
                  <a:pt x="879368" y="1422747"/>
                  <a:pt x="885186" y="1408715"/>
                </a:cubicBezTo>
                <a:cubicBezTo>
                  <a:pt x="890041" y="1397216"/>
                  <a:pt x="893339" y="1384742"/>
                  <a:pt x="897606" y="1373047"/>
                </a:cubicBezTo>
                <a:cubicBezTo>
                  <a:pt x="903234" y="1371876"/>
                  <a:pt x="908671" y="1370318"/>
                  <a:pt x="914103" y="1368760"/>
                </a:cubicBezTo>
                <a:cubicBezTo>
                  <a:pt x="911583" y="1392145"/>
                  <a:pt x="907506" y="1415143"/>
                  <a:pt x="894890" y="1438141"/>
                </a:cubicBezTo>
                <a:cubicBezTo>
                  <a:pt x="883053" y="1459385"/>
                  <a:pt x="863454" y="1483554"/>
                  <a:pt x="839583" y="1492128"/>
                </a:cubicBezTo>
                <a:cubicBezTo>
                  <a:pt x="830657" y="1495440"/>
                  <a:pt x="832987" y="1493103"/>
                  <a:pt x="832987" y="1483750"/>
                </a:cubicBezTo>
                <a:cubicBezTo>
                  <a:pt x="832791" y="1444378"/>
                  <a:pt x="832013" y="1423330"/>
                  <a:pt x="841526" y="1380455"/>
                </a:cubicBezTo>
                <a:cubicBezTo>
                  <a:pt x="856275" y="1379867"/>
                  <a:pt x="870633" y="1378309"/>
                  <a:pt x="884800" y="1375580"/>
                </a:cubicBezTo>
                <a:cubicBezTo>
                  <a:pt x="881115" y="1411635"/>
                  <a:pt x="861707" y="1450419"/>
                  <a:pt x="853946" y="1467180"/>
                </a:cubicBezTo>
                <a:close/>
                <a:moveTo>
                  <a:pt x="964560" y="1377334"/>
                </a:moveTo>
                <a:cubicBezTo>
                  <a:pt x="971543" y="1382792"/>
                  <a:pt x="982608" y="1399749"/>
                  <a:pt x="1009195" y="1397020"/>
                </a:cubicBezTo>
                <a:cubicBezTo>
                  <a:pt x="1013075" y="1424692"/>
                  <a:pt x="1018507" y="1443403"/>
                  <a:pt x="1018703" y="1461727"/>
                </a:cubicBezTo>
                <a:cubicBezTo>
                  <a:pt x="1024526" y="1454319"/>
                  <a:pt x="1018703" y="1400915"/>
                  <a:pt x="1018703" y="1393899"/>
                </a:cubicBezTo>
                <a:cubicBezTo>
                  <a:pt x="1027433" y="1390004"/>
                  <a:pt x="1035199" y="1380842"/>
                  <a:pt x="1035199" y="1372655"/>
                </a:cubicBezTo>
                <a:cubicBezTo>
                  <a:pt x="1038884" y="1374022"/>
                  <a:pt x="1041796" y="1374605"/>
                  <a:pt x="1046259" y="1374997"/>
                </a:cubicBezTo>
                <a:cubicBezTo>
                  <a:pt x="1046259" y="1383375"/>
                  <a:pt x="1042378" y="1393316"/>
                  <a:pt x="1042378" y="1411248"/>
                </a:cubicBezTo>
                <a:cubicBezTo>
                  <a:pt x="1042378" y="1429763"/>
                  <a:pt x="1044898" y="1430346"/>
                  <a:pt x="1037719" y="1445157"/>
                </a:cubicBezTo>
                <a:cubicBezTo>
                  <a:pt x="1035782" y="1449253"/>
                  <a:pt x="1031319" y="1456269"/>
                  <a:pt x="1026660" y="1461335"/>
                </a:cubicBezTo>
                <a:cubicBezTo>
                  <a:pt x="1019672" y="1469130"/>
                  <a:pt x="1018899" y="1467572"/>
                  <a:pt x="1011715" y="1461918"/>
                </a:cubicBezTo>
                <a:cubicBezTo>
                  <a:pt x="1000655" y="1453344"/>
                  <a:pt x="990173" y="1442237"/>
                  <a:pt x="983190" y="1430542"/>
                </a:cubicBezTo>
                <a:cubicBezTo>
                  <a:pt x="974455" y="1414756"/>
                  <a:pt x="964169" y="1396045"/>
                  <a:pt x="964560" y="1377334"/>
                </a:cubicBezTo>
                <a:close/>
                <a:moveTo>
                  <a:pt x="1066636" y="857348"/>
                </a:moveTo>
                <a:cubicBezTo>
                  <a:pt x="1077504" y="857740"/>
                  <a:pt x="1083323" y="856961"/>
                  <a:pt x="1090893" y="855011"/>
                </a:cubicBezTo>
                <a:cubicBezTo>
                  <a:pt x="1092058" y="868847"/>
                  <a:pt x="1102535" y="886392"/>
                  <a:pt x="1109909" y="897499"/>
                </a:cubicBezTo>
                <a:cubicBezTo>
                  <a:pt x="1116315" y="907048"/>
                  <a:pt x="1116119" y="921473"/>
                  <a:pt x="1113790" y="930630"/>
                </a:cubicBezTo>
                <a:cubicBezTo>
                  <a:pt x="1101370" y="903932"/>
                  <a:pt x="1085461" y="879371"/>
                  <a:pt x="1066636" y="857348"/>
                </a:cubicBezTo>
                <a:close/>
                <a:moveTo>
                  <a:pt x="1236633" y="920498"/>
                </a:moveTo>
                <a:cubicBezTo>
                  <a:pt x="1224600" y="920498"/>
                  <a:pt x="1210433" y="908802"/>
                  <a:pt x="1203059" y="901399"/>
                </a:cubicBezTo>
                <a:cubicBezTo>
                  <a:pt x="1196266" y="894770"/>
                  <a:pt x="1193746" y="892820"/>
                  <a:pt x="1187341" y="884050"/>
                </a:cubicBezTo>
                <a:cubicBezTo>
                  <a:pt x="1179384" y="873330"/>
                  <a:pt x="1175503" y="867485"/>
                  <a:pt x="1166190" y="857348"/>
                </a:cubicBezTo>
                <a:cubicBezTo>
                  <a:pt x="1162310" y="853061"/>
                  <a:pt x="1150277" y="840200"/>
                  <a:pt x="1144845" y="840200"/>
                </a:cubicBezTo>
                <a:cubicBezTo>
                  <a:pt x="1144845" y="840200"/>
                  <a:pt x="1152606" y="846437"/>
                  <a:pt x="1157265" y="852282"/>
                </a:cubicBezTo>
                <a:cubicBezTo>
                  <a:pt x="1165608" y="862610"/>
                  <a:pt x="1173565" y="876059"/>
                  <a:pt x="1176281" y="881909"/>
                </a:cubicBezTo>
                <a:cubicBezTo>
                  <a:pt x="1182878" y="896328"/>
                  <a:pt x="1181326" y="909194"/>
                  <a:pt x="1178028" y="916989"/>
                </a:cubicBezTo>
                <a:cubicBezTo>
                  <a:pt x="1175116" y="924392"/>
                  <a:pt x="1173565" y="923227"/>
                  <a:pt x="1165995" y="922448"/>
                </a:cubicBezTo>
                <a:cubicBezTo>
                  <a:pt x="1151441" y="921080"/>
                  <a:pt x="1139408" y="915818"/>
                  <a:pt x="1127766" y="906073"/>
                </a:cubicBezTo>
                <a:cubicBezTo>
                  <a:pt x="1115537" y="895745"/>
                  <a:pt x="1098463" y="868656"/>
                  <a:pt x="1098463" y="852674"/>
                </a:cubicBezTo>
                <a:cubicBezTo>
                  <a:pt x="1115346" y="849166"/>
                  <a:pt x="1133198" y="847216"/>
                  <a:pt x="1146200" y="834350"/>
                </a:cubicBezTo>
                <a:cubicBezTo>
                  <a:pt x="1160171" y="820318"/>
                  <a:pt x="1163861" y="813498"/>
                  <a:pt x="1177636" y="799662"/>
                </a:cubicBezTo>
                <a:cubicBezTo>
                  <a:pt x="1190252" y="786992"/>
                  <a:pt x="1210433" y="782122"/>
                  <a:pt x="1227316" y="787188"/>
                </a:cubicBezTo>
                <a:cubicBezTo>
                  <a:pt x="1252934" y="794787"/>
                  <a:pt x="1268266" y="806874"/>
                  <a:pt x="1283788" y="828309"/>
                </a:cubicBezTo>
                <a:cubicBezTo>
                  <a:pt x="1286700" y="832209"/>
                  <a:pt x="1304165" y="868460"/>
                  <a:pt x="1296404" y="868460"/>
                </a:cubicBezTo>
                <a:cubicBezTo>
                  <a:pt x="1272729" y="868460"/>
                  <a:pt x="1260504" y="866118"/>
                  <a:pt x="1238571" y="858715"/>
                </a:cubicBezTo>
                <a:cubicBezTo>
                  <a:pt x="1232753" y="856182"/>
                  <a:pt x="1231202" y="849749"/>
                  <a:pt x="1223827" y="840396"/>
                </a:cubicBezTo>
                <a:cubicBezTo>
                  <a:pt x="1214123" y="828701"/>
                  <a:pt x="1197627" y="810186"/>
                  <a:pt x="1184238" y="802974"/>
                </a:cubicBezTo>
                <a:cubicBezTo>
                  <a:pt x="1203450" y="821685"/>
                  <a:pt x="1216452" y="836888"/>
                  <a:pt x="1226543" y="853257"/>
                </a:cubicBezTo>
                <a:cubicBezTo>
                  <a:pt x="1241679" y="877617"/>
                  <a:pt x="1242457" y="913285"/>
                  <a:pt x="1236633" y="920498"/>
                </a:cubicBezTo>
                <a:close/>
                <a:moveTo>
                  <a:pt x="1230037" y="702407"/>
                </a:moveTo>
                <a:cubicBezTo>
                  <a:pt x="1230037" y="710790"/>
                  <a:pt x="1230424" y="694416"/>
                  <a:pt x="1236438" y="678630"/>
                </a:cubicBezTo>
                <a:cubicBezTo>
                  <a:pt x="1241483" y="665377"/>
                  <a:pt x="1251769" y="653099"/>
                  <a:pt x="1262056" y="645500"/>
                </a:cubicBezTo>
                <a:cubicBezTo>
                  <a:pt x="1271760" y="638288"/>
                  <a:pt x="1283597" y="633805"/>
                  <a:pt x="1295626" y="631659"/>
                </a:cubicBezTo>
                <a:cubicBezTo>
                  <a:pt x="1304165" y="630101"/>
                  <a:pt x="1313096" y="627372"/>
                  <a:pt x="1320470" y="623472"/>
                </a:cubicBezTo>
                <a:cubicBezTo>
                  <a:pt x="1324737" y="621331"/>
                  <a:pt x="1327649" y="618019"/>
                  <a:pt x="1326871" y="626789"/>
                </a:cubicBezTo>
                <a:cubicBezTo>
                  <a:pt x="1324155" y="653682"/>
                  <a:pt x="1316976" y="669664"/>
                  <a:pt x="1300480" y="690908"/>
                </a:cubicBezTo>
                <a:cubicBezTo>
                  <a:pt x="1286509" y="709031"/>
                  <a:pt x="1258948" y="710981"/>
                  <a:pt x="1237602" y="736513"/>
                </a:cubicBezTo>
                <a:cubicBezTo>
                  <a:pt x="1221688" y="755420"/>
                  <a:pt x="1234108" y="743529"/>
                  <a:pt x="1244395" y="734372"/>
                </a:cubicBezTo>
                <a:cubicBezTo>
                  <a:pt x="1267101" y="714489"/>
                  <a:pt x="1313096" y="699678"/>
                  <a:pt x="1343172" y="705332"/>
                </a:cubicBezTo>
                <a:cubicBezTo>
                  <a:pt x="1346279" y="705915"/>
                  <a:pt x="1345310" y="707473"/>
                  <a:pt x="1344532" y="710398"/>
                </a:cubicBezTo>
                <a:cubicBezTo>
                  <a:pt x="1339291" y="727552"/>
                  <a:pt x="1322795" y="763215"/>
                  <a:pt x="1300093" y="759707"/>
                </a:cubicBezTo>
                <a:cubicBezTo>
                  <a:pt x="1294852" y="758928"/>
                  <a:pt x="1289225" y="758345"/>
                  <a:pt x="1283597" y="758149"/>
                </a:cubicBezTo>
                <a:cubicBezTo>
                  <a:pt x="1275254" y="757953"/>
                  <a:pt x="1241875" y="759707"/>
                  <a:pt x="1230037" y="768090"/>
                </a:cubicBezTo>
                <a:cubicBezTo>
                  <a:pt x="1242844" y="764386"/>
                  <a:pt x="1267488" y="760099"/>
                  <a:pt x="1298733" y="764969"/>
                </a:cubicBezTo>
                <a:cubicBezTo>
                  <a:pt x="1318141" y="767894"/>
                  <a:pt x="1335797" y="779001"/>
                  <a:pt x="1337935" y="788942"/>
                </a:cubicBezTo>
                <a:cubicBezTo>
                  <a:pt x="1335024" y="798687"/>
                  <a:pt x="1307855" y="811357"/>
                  <a:pt x="1289225" y="811744"/>
                </a:cubicBezTo>
                <a:cubicBezTo>
                  <a:pt x="1279907" y="811744"/>
                  <a:pt x="1281268" y="811940"/>
                  <a:pt x="1274089" y="804924"/>
                </a:cubicBezTo>
                <a:cubicBezTo>
                  <a:pt x="1269234" y="800049"/>
                  <a:pt x="1262834" y="795762"/>
                  <a:pt x="1257010" y="792058"/>
                </a:cubicBezTo>
                <a:lnTo>
                  <a:pt x="1247502" y="786605"/>
                </a:lnTo>
                <a:cubicBezTo>
                  <a:pt x="1263998" y="789525"/>
                  <a:pt x="1291745" y="796154"/>
                  <a:pt x="1307659" y="794787"/>
                </a:cubicBezTo>
                <a:cubicBezTo>
                  <a:pt x="1311735" y="794400"/>
                  <a:pt x="1319692" y="793425"/>
                  <a:pt x="1312318" y="789334"/>
                </a:cubicBezTo>
                <a:cubicBezTo>
                  <a:pt x="1303196" y="784263"/>
                  <a:pt x="1278938" y="783484"/>
                  <a:pt x="1274089" y="783484"/>
                </a:cubicBezTo>
                <a:cubicBezTo>
                  <a:pt x="1268652" y="783484"/>
                  <a:pt x="1247693" y="784263"/>
                  <a:pt x="1244590" y="785630"/>
                </a:cubicBezTo>
                <a:cubicBezTo>
                  <a:pt x="1237602" y="781343"/>
                  <a:pt x="1227708" y="778222"/>
                  <a:pt x="1219941" y="777247"/>
                </a:cubicBezTo>
                <a:cubicBezTo>
                  <a:pt x="1219555" y="759511"/>
                  <a:pt x="1224409" y="741775"/>
                  <a:pt x="1230228" y="725210"/>
                </a:cubicBezTo>
                <a:cubicBezTo>
                  <a:pt x="1214510" y="717807"/>
                  <a:pt x="1203254" y="709227"/>
                  <a:pt x="1197431" y="698507"/>
                </a:cubicBezTo>
                <a:cubicBezTo>
                  <a:pt x="1188892" y="682917"/>
                  <a:pt x="1188892" y="663040"/>
                  <a:pt x="1198209" y="644133"/>
                </a:cubicBezTo>
                <a:cubicBezTo>
                  <a:pt x="1215288" y="609636"/>
                  <a:pt x="1250800" y="587030"/>
                  <a:pt x="1271950" y="535968"/>
                </a:cubicBezTo>
                <a:cubicBezTo>
                  <a:pt x="1275058" y="538109"/>
                  <a:pt x="1279521" y="551166"/>
                  <a:pt x="1280490" y="555649"/>
                </a:cubicBezTo>
                <a:cubicBezTo>
                  <a:pt x="1282433" y="565007"/>
                  <a:pt x="1284370" y="574556"/>
                  <a:pt x="1284370" y="585472"/>
                </a:cubicBezTo>
                <a:cubicBezTo>
                  <a:pt x="1284370" y="598725"/>
                  <a:pt x="1281072" y="612169"/>
                  <a:pt x="1278160" y="622502"/>
                </a:cubicBezTo>
                <a:cubicBezTo>
                  <a:pt x="1275836" y="630684"/>
                  <a:pt x="1274671" y="629322"/>
                  <a:pt x="1267488" y="633026"/>
                </a:cubicBezTo>
                <a:cubicBezTo>
                  <a:pt x="1251769" y="641017"/>
                  <a:pt x="1238576" y="657386"/>
                  <a:pt x="1232944" y="673951"/>
                </a:cubicBezTo>
                <a:cubicBezTo>
                  <a:pt x="1230037" y="683113"/>
                  <a:pt x="1230037" y="692275"/>
                  <a:pt x="1230037" y="702407"/>
                </a:cubicBezTo>
                <a:close/>
                <a:moveTo>
                  <a:pt x="1417887" y="647058"/>
                </a:moveTo>
                <a:cubicBezTo>
                  <a:pt x="1405271" y="660894"/>
                  <a:pt x="1362579" y="693833"/>
                  <a:pt x="1352097" y="700849"/>
                </a:cubicBezTo>
                <a:cubicBezTo>
                  <a:pt x="1328422" y="695195"/>
                  <a:pt x="1317559" y="696949"/>
                  <a:pt x="1301258" y="699678"/>
                </a:cubicBezTo>
                <a:cubicBezTo>
                  <a:pt x="1318332" y="688958"/>
                  <a:pt x="1334246" y="677072"/>
                  <a:pt x="1348995" y="663623"/>
                </a:cubicBezTo>
                <a:cubicBezTo>
                  <a:pt x="1356952" y="656411"/>
                  <a:pt x="1373057" y="635559"/>
                  <a:pt x="1378102" y="633026"/>
                </a:cubicBezTo>
                <a:cubicBezTo>
                  <a:pt x="1388388" y="624839"/>
                  <a:pt x="1414975" y="623472"/>
                  <a:pt x="1432054" y="627176"/>
                </a:cubicBezTo>
                <a:cubicBezTo>
                  <a:pt x="1432054" y="647254"/>
                  <a:pt x="1421185" y="667910"/>
                  <a:pt x="1410316" y="684284"/>
                </a:cubicBezTo>
                <a:cubicBezTo>
                  <a:pt x="1394016" y="709036"/>
                  <a:pt x="1364131" y="730668"/>
                  <a:pt x="1337935" y="744700"/>
                </a:cubicBezTo>
                <a:cubicBezTo>
                  <a:pt x="1344728" y="733980"/>
                  <a:pt x="1348026" y="724038"/>
                  <a:pt x="1351711" y="713514"/>
                </a:cubicBezTo>
                <a:cubicBezTo>
                  <a:pt x="1352293" y="711956"/>
                  <a:pt x="1353458" y="711374"/>
                  <a:pt x="1362966" y="703769"/>
                </a:cubicBezTo>
                <a:cubicBezTo>
                  <a:pt x="1365295" y="701824"/>
                  <a:pt x="1366656" y="700457"/>
                  <a:pt x="1368985" y="698703"/>
                </a:cubicBezTo>
                <a:cubicBezTo>
                  <a:pt x="1381987" y="688375"/>
                  <a:pt x="1410708" y="660894"/>
                  <a:pt x="1417887" y="647058"/>
                </a:cubicBezTo>
                <a:close/>
                <a:moveTo>
                  <a:pt x="1427395" y="733593"/>
                </a:moveTo>
                <a:cubicBezTo>
                  <a:pt x="1408183" y="749183"/>
                  <a:pt x="1375968" y="767306"/>
                  <a:pt x="1342589" y="780172"/>
                </a:cubicBezTo>
                <a:cubicBezTo>
                  <a:pt x="1337353" y="774327"/>
                  <a:pt x="1327649" y="766527"/>
                  <a:pt x="1318332" y="764386"/>
                </a:cubicBezTo>
                <a:cubicBezTo>
                  <a:pt x="1318528" y="764190"/>
                  <a:pt x="1339873" y="752108"/>
                  <a:pt x="1356174" y="742363"/>
                </a:cubicBezTo>
                <a:cubicBezTo>
                  <a:pt x="1366264" y="736322"/>
                  <a:pt x="1376937" y="727552"/>
                  <a:pt x="1386641" y="722677"/>
                </a:cubicBezTo>
                <a:cubicBezTo>
                  <a:pt x="1403720" y="713906"/>
                  <a:pt x="1425066" y="711760"/>
                  <a:pt x="1442340" y="720923"/>
                </a:cubicBezTo>
                <a:cubicBezTo>
                  <a:pt x="1441948" y="737684"/>
                  <a:pt x="1401973" y="773352"/>
                  <a:pt x="1388971" y="781343"/>
                </a:cubicBezTo>
                <a:cubicBezTo>
                  <a:pt x="1378684" y="787384"/>
                  <a:pt x="1346083" y="802582"/>
                  <a:pt x="1334050" y="803753"/>
                </a:cubicBezTo>
                <a:cubicBezTo>
                  <a:pt x="1344919" y="794204"/>
                  <a:pt x="1348026" y="788550"/>
                  <a:pt x="1348799" y="787771"/>
                </a:cubicBezTo>
                <a:cubicBezTo>
                  <a:pt x="1361801" y="780559"/>
                  <a:pt x="1423319" y="750741"/>
                  <a:pt x="1427395" y="733593"/>
                </a:cubicBezTo>
                <a:close/>
                <a:moveTo>
                  <a:pt x="1289998" y="823439"/>
                </a:moveTo>
                <a:cubicBezTo>
                  <a:pt x="1320465" y="816227"/>
                  <a:pt x="1337353" y="811161"/>
                  <a:pt x="1367238" y="800049"/>
                </a:cubicBezTo>
                <a:cubicBezTo>
                  <a:pt x="1380823" y="796541"/>
                  <a:pt x="1413620" y="803557"/>
                  <a:pt x="1430502" y="813111"/>
                </a:cubicBezTo>
                <a:cubicBezTo>
                  <a:pt x="1445829" y="821881"/>
                  <a:pt x="1446411" y="827530"/>
                  <a:pt x="1433801" y="839421"/>
                </a:cubicBezTo>
                <a:cubicBezTo>
                  <a:pt x="1407410" y="864364"/>
                  <a:pt x="1342007" y="867485"/>
                  <a:pt x="1306494" y="867485"/>
                </a:cubicBezTo>
                <a:cubicBezTo>
                  <a:pt x="1306108" y="862806"/>
                  <a:pt x="1302227" y="850141"/>
                  <a:pt x="1301062" y="844683"/>
                </a:cubicBezTo>
                <a:cubicBezTo>
                  <a:pt x="1335993" y="846633"/>
                  <a:pt x="1397314" y="847216"/>
                  <a:pt x="1428946" y="832792"/>
                </a:cubicBezTo>
                <a:cubicBezTo>
                  <a:pt x="1387033" y="837275"/>
                  <a:pt x="1342981" y="838833"/>
                  <a:pt x="1296404" y="834350"/>
                </a:cubicBezTo>
                <a:cubicBezTo>
                  <a:pt x="1294074" y="830259"/>
                  <a:pt x="1292719" y="827530"/>
                  <a:pt x="1289998" y="823439"/>
                </a:cubicBezTo>
                <a:close/>
                <a:moveTo>
                  <a:pt x="1243039" y="870018"/>
                </a:moveTo>
                <a:cubicBezTo>
                  <a:pt x="1246724" y="870018"/>
                  <a:pt x="1249053" y="871772"/>
                  <a:pt x="1253712" y="872747"/>
                </a:cubicBezTo>
                <a:cubicBezTo>
                  <a:pt x="1259726" y="873918"/>
                  <a:pt x="1271368" y="876451"/>
                  <a:pt x="1277578" y="876451"/>
                </a:cubicBezTo>
                <a:cubicBezTo>
                  <a:pt x="1291358" y="876255"/>
                  <a:pt x="1286700" y="875863"/>
                  <a:pt x="1294657" y="879959"/>
                </a:cubicBezTo>
                <a:cubicBezTo>
                  <a:pt x="1319692" y="893212"/>
                  <a:pt x="1381792" y="917376"/>
                  <a:pt x="1403137" y="932384"/>
                </a:cubicBezTo>
                <a:cubicBezTo>
                  <a:pt x="1392269" y="911727"/>
                  <a:pt x="1325320" y="882100"/>
                  <a:pt x="1310571" y="875672"/>
                </a:cubicBezTo>
                <a:cubicBezTo>
                  <a:pt x="1324351" y="875084"/>
                  <a:pt x="1338126" y="874305"/>
                  <a:pt x="1351907" y="873722"/>
                </a:cubicBezTo>
                <a:cubicBezTo>
                  <a:pt x="1353654" y="873722"/>
                  <a:pt x="1354818" y="873722"/>
                  <a:pt x="1355983" y="874305"/>
                </a:cubicBezTo>
                <a:cubicBezTo>
                  <a:pt x="1369176" y="880934"/>
                  <a:pt x="1388584" y="892237"/>
                  <a:pt x="1396928" y="903153"/>
                </a:cubicBezTo>
                <a:cubicBezTo>
                  <a:pt x="1402751" y="910556"/>
                  <a:pt x="1412259" y="924006"/>
                  <a:pt x="1409543" y="934334"/>
                </a:cubicBezTo>
                <a:cubicBezTo>
                  <a:pt x="1407600" y="942129"/>
                  <a:pt x="1390718" y="941742"/>
                  <a:pt x="1384312" y="941742"/>
                </a:cubicBezTo>
                <a:cubicBezTo>
                  <a:pt x="1353262" y="941742"/>
                  <a:pt x="1268266" y="896524"/>
                  <a:pt x="1243039" y="870018"/>
                </a:cubicBezTo>
                <a:close/>
                <a:moveTo>
                  <a:pt x="1248471" y="886583"/>
                </a:moveTo>
                <a:cubicBezTo>
                  <a:pt x="1271177" y="902565"/>
                  <a:pt x="1302227" y="921080"/>
                  <a:pt x="1327453" y="934138"/>
                </a:cubicBezTo>
                <a:cubicBezTo>
                  <a:pt x="1338126" y="943104"/>
                  <a:pt x="1350742" y="976430"/>
                  <a:pt x="1352680" y="992025"/>
                </a:cubicBezTo>
                <a:cubicBezTo>
                  <a:pt x="1353844" y="1001378"/>
                  <a:pt x="1352293" y="1008198"/>
                  <a:pt x="1340456" y="1006253"/>
                </a:cubicBezTo>
                <a:cubicBezTo>
                  <a:pt x="1300480" y="1000212"/>
                  <a:pt x="1245173" y="955578"/>
                  <a:pt x="1224409" y="926539"/>
                </a:cubicBezTo>
                <a:cubicBezTo>
                  <a:pt x="1231006" y="927710"/>
                  <a:pt x="1242261" y="934334"/>
                  <a:pt x="1245946" y="916793"/>
                </a:cubicBezTo>
                <a:cubicBezTo>
                  <a:pt x="1246724" y="913481"/>
                  <a:pt x="1247693" y="909194"/>
                  <a:pt x="1247889" y="906073"/>
                </a:cubicBezTo>
                <a:cubicBezTo>
                  <a:pt x="1279134" y="927121"/>
                  <a:pt x="1316781" y="957724"/>
                  <a:pt x="1335797" y="986371"/>
                </a:cubicBezTo>
                <a:cubicBezTo>
                  <a:pt x="1327649" y="957332"/>
                  <a:pt x="1261278" y="901590"/>
                  <a:pt x="1247889" y="890287"/>
                </a:cubicBezTo>
                <a:cubicBezTo>
                  <a:pt x="1246528" y="889900"/>
                  <a:pt x="1246338" y="885221"/>
                  <a:pt x="1248471" y="886583"/>
                </a:cubicBezTo>
                <a:close/>
                <a:moveTo>
                  <a:pt x="1273893" y="1053028"/>
                </a:moveTo>
                <a:cubicBezTo>
                  <a:pt x="1268461" y="1066281"/>
                  <a:pt x="1259144" y="1061602"/>
                  <a:pt x="1249053" y="1055169"/>
                </a:cubicBezTo>
                <a:cubicBezTo>
                  <a:pt x="1214705" y="1033146"/>
                  <a:pt x="1167355" y="958307"/>
                  <a:pt x="1158234" y="929851"/>
                </a:cubicBezTo>
                <a:cubicBezTo>
                  <a:pt x="1170262" y="932580"/>
                  <a:pt x="1178219" y="934334"/>
                  <a:pt x="1184820" y="923613"/>
                </a:cubicBezTo>
                <a:cubicBezTo>
                  <a:pt x="1198596" y="936676"/>
                  <a:pt x="1237798" y="984617"/>
                  <a:pt x="1263220" y="1049711"/>
                </a:cubicBezTo>
                <a:cubicBezTo>
                  <a:pt x="1261087" y="996895"/>
                  <a:pt x="1192582" y="916989"/>
                  <a:pt x="1188701" y="908606"/>
                </a:cubicBezTo>
                <a:cubicBezTo>
                  <a:pt x="1188505" y="907048"/>
                  <a:pt x="1188701" y="903344"/>
                  <a:pt x="1188701" y="901399"/>
                </a:cubicBezTo>
                <a:cubicBezTo>
                  <a:pt x="1194911" y="907631"/>
                  <a:pt x="1205780" y="921473"/>
                  <a:pt x="1213154" y="928685"/>
                </a:cubicBezTo>
                <a:cubicBezTo>
                  <a:pt x="1226930" y="942521"/>
                  <a:pt x="1239736" y="955578"/>
                  <a:pt x="1254099" y="968635"/>
                </a:cubicBezTo>
                <a:cubicBezTo>
                  <a:pt x="1270982" y="981888"/>
                  <a:pt x="1282628" y="1031784"/>
                  <a:pt x="1273893" y="1053028"/>
                </a:cubicBezTo>
                <a:close/>
                <a:moveTo>
                  <a:pt x="1127957" y="967273"/>
                </a:moveTo>
                <a:cubicBezTo>
                  <a:pt x="1133394" y="975460"/>
                  <a:pt x="1160949" y="1011123"/>
                  <a:pt x="1180940" y="1060823"/>
                </a:cubicBezTo>
                <a:cubicBezTo>
                  <a:pt x="1173369" y="1017556"/>
                  <a:pt x="1138826" y="954995"/>
                  <a:pt x="1123690" y="932776"/>
                </a:cubicBezTo>
                <a:cubicBezTo>
                  <a:pt x="1124468" y="930439"/>
                  <a:pt x="1124854" y="919718"/>
                  <a:pt x="1124468" y="915235"/>
                </a:cubicBezTo>
                <a:cubicBezTo>
                  <a:pt x="1133394" y="922448"/>
                  <a:pt x="1140377" y="924392"/>
                  <a:pt x="1143680" y="925956"/>
                </a:cubicBezTo>
                <a:cubicBezTo>
                  <a:pt x="1146396" y="928489"/>
                  <a:pt x="1174730" y="981305"/>
                  <a:pt x="1186567" y="1011123"/>
                </a:cubicBezTo>
                <a:cubicBezTo>
                  <a:pt x="1193942" y="1029834"/>
                  <a:pt x="1198209" y="1054194"/>
                  <a:pt x="1190639" y="1073297"/>
                </a:cubicBezTo>
                <a:cubicBezTo>
                  <a:pt x="1187923" y="1080117"/>
                  <a:pt x="1185011" y="1078946"/>
                  <a:pt x="1177250" y="1073488"/>
                </a:cubicBezTo>
                <a:cubicBezTo>
                  <a:pt x="1168520" y="1066281"/>
                  <a:pt x="1148143" y="1049907"/>
                  <a:pt x="1141933" y="1039775"/>
                </a:cubicBezTo>
                <a:cubicBezTo>
                  <a:pt x="1140186" y="1014244"/>
                  <a:pt x="1135332" y="990271"/>
                  <a:pt x="1127957" y="967273"/>
                </a:cubicBezTo>
                <a:close/>
                <a:moveTo>
                  <a:pt x="1435156" y="1003132"/>
                </a:moveTo>
                <a:cubicBezTo>
                  <a:pt x="1412455" y="1003132"/>
                  <a:pt x="1415171" y="1005082"/>
                  <a:pt x="1411094" y="998066"/>
                </a:cubicBezTo>
                <a:cubicBezTo>
                  <a:pt x="1408569" y="993779"/>
                  <a:pt x="1402751" y="983838"/>
                  <a:pt x="1399839" y="978772"/>
                </a:cubicBezTo>
                <a:cubicBezTo>
                  <a:pt x="1430502" y="975651"/>
                  <a:pt x="1455533" y="972535"/>
                  <a:pt x="1483089" y="967660"/>
                </a:cubicBezTo>
                <a:cubicBezTo>
                  <a:pt x="1495122" y="965519"/>
                  <a:pt x="1537236" y="956553"/>
                  <a:pt x="1544219" y="953628"/>
                </a:cubicBezTo>
                <a:cubicBezTo>
                  <a:pt x="1502497" y="961232"/>
                  <a:pt x="1434965" y="970198"/>
                  <a:pt x="1393629" y="970198"/>
                </a:cubicBezTo>
                <a:cubicBezTo>
                  <a:pt x="1391300" y="966690"/>
                  <a:pt x="1381405" y="951683"/>
                  <a:pt x="1379462" y="950512"/>
                </a:cubicBezTo>
                <a:cubicBezTo>
                  <a:pt x="1389362" y="953045"/>
                  <a:pt x="1405467" y="951487"/>
                  <a:pt x="1411290" y="948758"/>
                </a:cubicBezTo>
                <a:cubicBezTo>
                  <a:pt x="1438846" y="946225"/>
                  <a:pt x="1471251" y="941154"/>
                  <a:pt x="1493571" y="933555"/>
                </a:cubicBezTo>
                <a:cubicBezTo>
                  <a:pt x="1508124" y="928685"/>
                  <a:pt x="1571775" y="917768"/>
                  <a:pt x="1597006" y="920884"/>
                </a:cubicBezTo>
                <a:cubicBezTo>
                  <a:pt x="1604381" y="921859"/>
                  <a:pt x="1603603" y="926146"/>
                  <a:pt x="1597589" y="934530"/>
                </a:cubicBezTo>
                <a:cubicBezTo>
                  <a:pt x="1561880" y="983059"/>
                  <a:pt x="1492020" y="1001574"/>
                  <a:pt x="1435156" y="1003132"/>
                </a:cubicBezTo>
                <a:close/>
                <a:moveTo>
                  <a:pt x="1341425" y="939988"/>
                </a:moveTo>
                <a:cubicBezTo>
                  <a:pt x="1346666" y="941938"/>
                  <a:pt x="1363162" y="947587"/>
                  <a:pt x="1366656" y="948954"/>
                </a:cubicBezTo>
                <a:cubicBezTo>
                  <a:pt x="1393629" y="981109"/>
                  <a:pt x="1416918" y="1016973"/>
                  <a:pt x="1428560" y="1057702"/>
                </a:cubicBezTo>
                <a:cubicBezTo>
                  <a:pt x="1433218" y="1073880"/>
                  <a:pt x="1436321" y="1098240"/>
                  <a:pt x="1433218" y="1117343"/>
                </a:cubicBezTo>
                <a:cubicBezTo>
                  <a:pt x="1430693" y="1133517"/>
                  <a:pt x="1430889" y="1134301"/>
                  <a:pt x="1420020" y="1125917"/>
                </a:cubicBezTo>
                <a:cubicBezTo>
                  <a:pt x="1406632" y="1115589"/>
                  <a:pt x="1383730" y="1096295"/>
                  <a:pt x="1370150" y="1086550"/>
                </a:cubicBezTo>
                <a:cubicBezTo>
                  <a:pt x="1367625" y="1083821"/>
                  <a:pt x="1369176" y="1085962"/>
                  <a:pt x="1368207" y="1082263"/>
                </a:cubicBezTo>
                <a:cubicBezTo>
                  <a:pt x="1361801" y="1059265"/>
                  <a:pt x="1358117" y="1034900"/>
                  <a:pt x="1346861" y="1013465"/>
                </a:cubicBezTo>
                <a:cubicBezTo>
                  <a:pt x="1355983" y="1014244"/>
                  <a:pt x="1357339" y="1007228"/>
                  <a:pt x="1357339" y="1003911"/>
                </a:cubicBezTo>
                <a:cubicBezTo>
                  <a:pt x="1357339" y="1003132"/>
                  <a:pt x="1359864" y="1007811"/>
                  <a:pt x="1361801" y="1010540"/>
                </a:cubicBezTo>
                <a:cubicBezTo>
                  <a:pt x="1373639" y="1026522"/>
                  <a:pt x="1406245" y="1079142"/>
                  <a:pt x="1415171" y="1097074"/>
                </a:cubicBezTo>
                <a:cubicBezTo>
                  <a:pt x="1416526" y="1099803"/>
                  <a:pt x="1420603" y="1109739"/>
                  <a:pt x="1422545" y="1111689"/>
                </a:cubicBezTo>
                <a:cubicBezTo>
                  <a:pt x="1422350" y="1101944"/>
                  <a:pt x="1404884" y="1065693"/>
                  <a:pt x="1400035" y="1056340"/>
                </a:cubicBezTo>
                <a:cubicBezTo>
                  <a:pt x="1392078" y="1040554"/>
                  <a:pt x="1375195" y="1012490"/>
                  <a:pt x="1365295" y="997483"/>
                </a:cubicBezTo>
                <a:cubicBezTo>
                  <a:pt x="1356952" y="984813"/>
                  <a:pt x="1359281" y="988517"/>
                  <a:pt x="1354623" y="973118"/>
                </a:cubicBezTo>
                <a:cubicBezTo>
                  <a:pt x="1351520" y="962207"/>
                  <a:pt x="1347634" y="950708"/>
                  <a:pt x="1341425" y="939988"/>
                </a:cubicBezTo>
                <a:close/>
                <a:moveTo>
                  <a:pt x="1283015" y="992221"/>
                </a:moveTo>
                <a:cubicBezTo>
                  <a:pt x="1291163" y="996508"/>
                  <a:pt x="1313096" y="1012294"/>
                  <a:pt x="1338709" y="1013465"/>
                </a:cubicBezTo>
                <a:cubicBezTo>
                  <a:pt x="1354427" y="1043283"/>
                  <a:pt x="1369954" y="1119484"/>
                  <a:pt x="1370732" y="1152032"/>
                </a:cubicBezTo>
                <a:cubicBezTo>
                  <a:pt x="1370923" y="1160023"/>
                  <a:pt x="1370923" y="1163923"/>
                  <a:pt x="1365682" y="1161777"/>
                </a:cubicBezTo>
                <a:cubicBezTo>
                  <a:pt x="1351324" y="1156324"/>
                  <a:pt x="1324933" y="1136055"/>
                  <a:pt x="1316976" y="1128255"/>
                </a:cubicBezTo>
                <a:cubicBezTo>
                  <a:pt x="1313096" y="1099607"/>
                  <a:pt x="1308046" y="1065110"/>
                  <a:pt x="1289416" y="1024376"/>
                </a:cubicBezTo>
                <a:cubicBezTo>
                  <a:pt x="1310957" y="1052636"/>
                  <a:pt x="1345501" y="1108960"/>
                  <a:pt x="1356174" y="1138588"/>
                </a:cubicBezTo>
                <a:cubicBezTo>
                  <a:pt x="1356174" y="1125334"/>
                  <a:pt x="1340842" y="1092591"/>
                  <a:pt x="1334050" y="1078946"/>
                </a:cubicBezTo>
                <a:cubicBezTo>
                  <a:pt x="1318332" y="1048545"/>
                  <a:pt x="1298733" y="1021260"/>
                  <a:pt x="1283015" y="992221"/>
                </a:cubicBezTo>
                <a:close/>
                <a:moveTo>
                  <a:pt x="1219364" y="1040162"/>
                </a:moveTo>
                <a:cubicBezTo>
                  <a:pt x="1227125" y="1048349"/>
                  <a:pt x="1238963" y="1059069"/>
                  <a:pt x="1243230" y="1061210"/>
                </a:cubicBezTo>
                <a:cubicBezTo>
                  <a:pt x="1265550" y="1086158"/>
                  <a:pt x="1290194" y="1145016"/>
                  <a:pt x="1297764" y="1167823"/>
                </a:cubicBezTo>
                <a:cubicBezTo>
                  <a:pt x="1292523" y="1130205"/>
                  <a:pt x="1274280" y="1098436"/>
                  <a:pt x="1260113" y="1068618"/>
                </a:cubicBezTo>
                <a:cubicBezTo>
                  <a:pt x="1272342" y="1071543"/>
                  <a:pt x="1279325" y="1062964"/>
                  <a:pt x="1283015" y="1052249"/>
                </a:cubicBezTo>
                <a:cubicBezTo>
                  <a:pt x="1283788" y="1049907"/>
                  <a:pt x="1284953" y="1042891"/>
                  <a:pt x="1285148" y="1040162"/>
                </a:cubicBezTo>
                <a:cubicBezTo>
                  <a:pt x="1300093" y="1057315"/>
                  <a:pt x="1312318" y="1144237"/>
                  <a:pt x="1309019" y="1166652"/>
                </a:cubicBezTo>
                <a:cubicBezTo>
                  <a:pt x="1306303" y="1186142"/>
                  <a:pt x="1309988" y="1189846"/>
                  <a:pt x="1290389" y="1181463"/>
                </a:cubicBezTo>
                <a:cubicBezTo>
                  <a:pt x="1276223" y="1175422"/>
                  <a:pt x="1259144" y="1164506"/>
                  <a:pt x="1255068" y="1157103"/>
                </a:cubicBezTo>
                <a:cubicBezTo>
                  <a:pt x="1253712" y="1154761"/>
                  <a:pt x="1251965" y="1138588"/>
                  <a:pt x="1251187" y="1134105"/>
                </a:cubicBezTo>
                <a:cubicBezTo>
                  <a:pt x="1247306" y="1110327"/>
                  <a:pt x="1231588" y="1058481"/>
                  <a:pt x="1219364" y="1040162"/>
                </a:cubicBezTo>
                <a:close/>
                <a:moveTo>
                  <a:pt x="1233335" y="1094345"/>
                </a:moveTo>
                <a:cubicBezTo>
                  <a:pt x="1242648" y="1121434"/>
                  <a:pt x="1253321" y="1167431"/>
                  <a:pt x="1242065" y="1197641"/>
                </a:cubicBezTo>
                <a:cubicBezTo>
                  <a:pt x="1239154" y="1205240"/>
                  <a:pt x="1238963" y="1204657"/>
                  <a:pt x="1231202" y="1200370"/>
                </a:cubicBezTo>
                <a:cubicBezTo>
                  <a:pt x="1218973" y="1193545"/>
                  <a:pt x="1194133" y="1172110"/>
                  <a:pt x="1185985" y="1159244"/>
                </a:cubicBezTo>
                <a:cubicBezTo>
                  <a:pt x="1184238" y="1132738"/>
                  <a:pt x="1176668" y="1095124"/>
                  <a:pt x="1169489" y="1077192"/>
                </a:cubicBezTo>
                <a:cubicBezTo>
                  <a:pt x="1171818" y="1078755"/>
                  <a:pt x="1184625" y="1087133"/>
                  <a:pt x="1187341" y="1087912"/>
                </a:cubicBezTo>
                <a:cubicBezTo>
                  <a:pt x="1191417" y="1089083"/>
                  <a:pt x="1191030" y="1086937"/>
                  <a:pt x="1193942" y="1085183"/>
                </a:cubicBezTo>
                <a:cubicBezTo>
                  <a:pt x="1206166" y="1108960"/>
                  <a:pt x="1231202" y="1164506"/>
                  <a:pt x="1235469" y="1192379"/>
                </a:cubicBezTo>
                <a:cubicBezTo>
                  <a:pt x="1235469" y="1156128"/>
                  <a:pt x="1214705" y="1109352"/>
                  <a:pt x="1199760" y="1075438"/>
                </a:cubicBezTo>
                <a:cubicBezTo>
                  <a:pt x="1204806" y="1062773"/>
                  <a:pt x="1203059" y="1035875"/>
                  <a:pt x="1200343" y="1023793"/>
                </a:cubicBezTo>
                <a:cubicBezTo>
                  <a:pt x="1205584" y="1027884"/>
                  <a:pt x="1230037" y="1085183"/>
                  <a:pt x="1233335" y="1094345"/>
                </a:cubicBezTo>
                <a:close/>
                <a:moveTo>
                  <a:pt x="1171818" y="1115001"/>
                </a:moveTo>
                <a:cubicBezTo>
                  <a:pt x="1178610" y="1144046"/>
                  <a:pt x="1181130" y="1175030"/>
                  <a:pt x="1175894" y="1204461"/>
                </a:cubicBezTo>
                <a:cubicBezTo>
                  <a:pt x="1173756" y="1216935"/>
                  <a:pt x="1168128" y="1217910"/>
                  <a:pt x="1155518" y="1212452"/>
                </a:cubicBezTo>
                <a:cubicBezTo>
                  <a:pt x="1143484" y="1207190"/>
                  <a:pt x="1129122" y="1192575"/>
                  <a:pt x="1120391" y="1182242"/>
                </a:cubicBezTo>
                <a:cubicBezTo>
                  <a:pt x="1127375" y="1165094"/>
                  <a:pt x="1132811" y="1147162"/>
                  <a:pt x="1136496" y="1128451"/>
                </a:cubicBezTo>
                <a:cubicBezTo>
                  <a:pt x="1145036" y="1141704"/>
                  <a:pt x="1159398" y="1174060"/>
                  <a:pt x="1169293" y="1206411"/>
                </a:cubicBezTo>
                <a:cubicBezTo>
                  <a:pt x="1166381" y="1172693"/>
                  <a:pt x="1146004" y="1120263"/>
                  <a:pt x="1139990" y="1108769"/>
                </a:cubicBezTo>
                <a:cubicBezTo>
                  <a:pt x="1142706" y="1090058"/>
                  <a:pt x="1143484" y="1071543"/>
                  <a:pt x="1142902" y="1052636"/>
                </a:cubicBezTo>
                <a:cubicBezTo>
                  <a:pt x="1155126" y="1061994"/>
                  <a:pt x="1169685" y="1106623"/>
                  <a:pt x="1171818" y="1115001"/>
                </a:cubicBezTo>
                <a:close/>
                <a:moveTo>
                  <a:pt x="1594481" y="740021"/>
                </a:moveTo>
                <a:cubicBezTo>
                  <a:pt x="1573522" y="765748"/>
                  <a:pt x="1487943" y="821293"/>
                  <a:pt x="1450101" y="830651"/>
                </a:cubicBezTo>
                <a:cubicBezTo>
                  <a:pt x="1453595" y="824022"/>
                  <a:pt x="1447576" y="817202"/>
                  <a:pt x="1446221" y="815644"/>
                </a:cubicBezTo>
                <a:cubicBezTo>
                  <a:pt x="1484645" y="795179"/>
                  <a:pt x="1503857" y="771985"/>
                  <a:pt x="1534129" y="736905"/>
                </a:cubicBezTo>
                <a:cubicBezTo>
                  <a:pt x="1544997" y="726964"/>
                  <a:pt x="1558190" y="716832"/>
                  <a:pt x="1572357" y="709815"/>
                </a:cubicBezTo>
                <a:cubicBezTo>
                  <a:pt x="1594677" y="698703"/>
                  <a:pt x="1615054" y="702603"/>
                  <a:pt x="1642414" y="684475"/>
                </a:cubicBezTo>
                <a:cubicBezTo>
                  <a:pt x="1648433" y="680384"/>
                  <a:pt x="1645326" y="686621"/>
                  <a:pt x="1643388" y="692466"/>
                </a:cubicBezTo>
                <a:cubicBezTo>
                  <a:pt x="1622233" y="756782"/>
                  <a:pt x="1573914" y="811357"/>
                  <a:pt x="1508707" y="847603"/>
                </a:cubicBezTo>
                <a:cubicBezTo>
                  <a:pt x="1477075" y="865148"/>
                  <a:pt x="1448741" y="874501"/>
                  <a:pt x="1413620" y="882688"/>
                </a:cubicBezTo>
                <a:cubicBezTo>
                  <a:pt x="1401782" y="885417"/>
                  <a:pt x="1391882" y="887171"/>
                  <a:pt x="1389749" y="885804"/>
                </a:cubicBezTo>
                <a:lnTo>
                  <a:pt x="1375195" y="875280"/>
                </a:lnTo>
                <a:cubicBezTo>
                  <a:pt x="1372284" y="873526"/>
                  <a:pt x="1372866" y="873526"/>
                  <a:pt x="1370150" y="871772"/>
                </a:cubicBezTo>
                <a:cubicBezTo>
                  <a:pt x="1433801" y="867485"/>
                  <a:pt x="1570224" y="785821"/>
                  <a:pt x="1594481" y="740021"/>
                </a:cubicBezTo>
                <a:close/>
                <a:moveTo>
                  <a:pt x="1561494" y="647058"/>
                </a:moveTo>
                <a:cubicBezTo>
                  <a:pt x="1561494" y="656803"/>
                  <a:pt x="1573718" y="659532"/>
                  <a:pt x="1555670" y="692466"/>
                </a:cubicBezTo>
                <a:cubicBezTo>
                  <a:pt x="1539756" y="721898"/>
                  <a:pt x="1481538" y="794008"/>
                  <a:pt x="1442144" y="809407"/>
                </a:cubicBezTo>
                <a:cubicBezTo>
                  <a:pt x="1438846" y="810769"/>
                  <a:pt x="1438068" y="809211"/>
                  <a:pt x="1435548" y="807261"/>
                </a:cubicBezTo>
                <a:cubicBezTo>
                  <a:pt x="1430111" y="803557"/>
                  <a:pt x="1414202" y="795958"/>
                  <a:pt x="1406049" y="795958"/>
                </a:cubicBezTo>
                <a:cubicBezTo>
                  <a:pt x="1476492" y="739046"/>
                  <a:pt x="1556057" y="659919"/>
                  <a:pt x="1597393" y="524856"/>
                </a:cubicBezTo>
                <a:cubicBezTo>
                  <a:pt x="1547713" y="641600"/>
                  <a:pt x="1499198" y="702799"/>
                  <a:pt x="1404106" y="783097"/>
                </a:cubicBezTo>
                <a:cubicBezTo>
                  <a:pt x="1393825" y="791671"/>
                  <a:pt x="1395567" y="792842"/>
                  <a:pt x="1383147" y="792842"/>
                </a:cubicBezTo>
                <a:lnTo>
                  <a:pt x="1395181" y="785238"/>
                </a:lnTo>
                <a:cubicBezTo>
                  <a:pt x="1411677" y="775689"/>
                  <a:pt x="1447576" y="739830"/>
                  <a:pt x="1461743" y="724431"/>
                </a:cubicBezTo>
                <a:cubicBezTo>
                  <a:pt x="1480182" y="704161"/>
                  <a:pt x="1492406" y="689154"/>
                  <a:pt x="1507351" y="667131"/>
                </a:cubicBezTo>
                <a:cubicBezTo>
                  <a:pt x="1518797" y="647254"/>
                  <a:pt x="1531217" y="618994"/>
                  <a:pt x="1521709" y="596187"/>
                </a:cubicBezTo>
                <a:cubicBezTo>
                  <a:pt x="1519575" y="591121"/>
                  <a:pt x="1519380" y="590734"/>
                  <a:pt x="1522678" y="586251"/>
                </a:cubicBezTo>
                <a:cubicBezTo>
                  <a:pt x="1525785" y="581964"/>
                  <a:pt x="1528305" y="577285"/>
                  <a:pt x="1531026" y="572606"/>
                </a:cubicBezTo>
                <a:cubicBezTo>
                  <a:pt x="1560716" y="513552"/>
                  <a:pt x="1556639" y="529143"/>
                  <a:pt x="1602825" y="491724"/>
                </a:cubicBezTo>
                <a:cubicBezTo>
                  <a:pt x="1611946" y="484318"/>
                  <a:pt x="1615245" y="474183"/>
                  <a:pt x="1614472" y="490165"/>
                </a:cubicBezTo>
                <a:cubicBezTo>
                  <a:pt x="1612142" y="542984"/>
                  <a:pt x="1599336" y="586638"/>
                  <a:pt x="1572940" y="631076"/>
                </a:cubicBezTo>
                <a:cubicBezTo>
                  <a:pt x="1571584" y="633217"/>
                  <a:pt x="1561494" y="646470"/>
                  <a:pt x="1561494" y="647058"/>
                </a:cubicBezTo>
                <a:close/>
                <a:moveTo>
                  <a:pt x="1581871" y="849553"/>
                </a:moveTo>
                <a:cubicBezTo>
                  <a:pt x="1556253" y="870214"/>
                  <a:pt x="1414779" y="910948"/>
                  <a:pt x="1406632" y="901982"/>
                </a:cubicBezTo>
                <a:cubicBezTo>
                  <a:pt x="1405080" y="901399"/>
                  <a:pt x="1400226" y="895162"/>
                  <a:pt x="1399257" y="893599"/>
                </a:cubicBezTo>
                <a:cubicBezTo>
                  <a:pt x="1454178" y="880346"/>
                  <a:pt x="1477461" y="875084"/>
                  <a:pt x="1528697" y="845658"/>
                </a:cubicBezTo>
                <a:cubicBezTo>
                  <a:pt x="1536845" y="840200"/>
                  <a:pt x="1576434" y="810186"/>
                  <a:pt x="1576629" y="810186"/>
                </a:cubicBezTo>
                <a:cubicBezTo>
                  <a:pt x="1591183" y="805899"/>
                  <a:pt x="1616992" y="806095"/>
                  <a:pt x="1632519" y="810573"/>
                </a:cubicBezTo>
                <a:cubicBezTo>
                  <a:pt x="1643388" y="813694"/>
                  <a:pt x="1639894" y="816227"/>
                  <a:pt x="1633880" y="824414"/>
                </a:cubicBezTo>
                <a:cubicBezTo>
                  <a:pt x="1585555" y="890091"/>
                  <a:pt x="1502883" y="933947"/>
                  <a:pt x="1417304" y="939400"/>
                </a:cubicBezTo>
                <a:cubicBezTo>
                  <a:pt x="1421185" y="926343"/>
                  <a:pt x="1414779" y="917768"/>
                  <a:pt x="1412646" y="910948"/>
                </a:cubicBezTo>
                <a:cubicBezTo>
                  <a:pt x="1456311" y="909973"/>
                  <a:pt x="1567894" y="868656"/>
                  <a:pt x="1581871" y="849553"/>
                </a:cubicBezTo>
                <a:close/>
                <a:moveTo>
                  <a:pt x="1511232" y="591900"/>
                </a:moveTo>
                <a:cubicBezTo>
                  <a:pt x="1511232" y="595996"/>
                  <a:pt x="1523456" y="605741"/>
                  <a:pt x="1514143" y="634971"/>
                </a:cubicBezTo>
                <a:cubicBezTo>
                  <a:pt x="1507351" y="660698"/>
                  <a:pt x="1467180" y="710595"/>
                  <a:pt x="1450101" y="724235"/>
                </a:cubicBezTo>
                <a:cubicBezTo>
                  <a:pt x="1450879" y="722677"/>
                  <a:pt x="1451652" y="721898"/>
                  <a:pt x="1451652" y="719561"/>
                </a:cubicBezTo>
                <a:cubicBezTo>
                  <a:pt x="1451652" y="714299"/>
                  <a:pt x="1434965" y="709031"/>
                  <a:pt x="1428946" y="708448"/>
                </a:cubicBezTo>
                <a:cubicBezTo>
                  <a:pt x="1479600" y="641208"/>
                  <a:pt x="1525785" y="496791"/>
                  <a:pt x="1516081" y="501274"/>
                </a:cubicBezTo>
                <a:cubicBezTo>
                  <a:pt x="1513170" y="531676"/>
                  <a:pt x="1448936" y="674539"/>
                  <a:pt x="1416918" y="708061"/>
                </a:cubicBezTo>
                <a:cubicBezTo>
                  <a:pt x="1414589" y="708252"/>
                  <a:pt x="1407987" y="707473"/>
                  <a:pt x="1400422" y="709227"/>
                </a:cubicBezTo>
                <a:cubicBezTo>
                  <a:pt x="1402169" y="708061"/>
                  <a:pt x="1403137" y="707473"/>
                  <a:pt x="1404689" y="706111"/>
                </a:cubicBezTo>
                <a:cubicBezTo>
                  <a:pt x="1433991" y="680580"/>
                  <a:pt x="1462325" y="622693"/>
                  <a:pt x="1475719" y="577868"/>
                </a:cubicBezTo>
                <a:cubicBezTo>
                  <a:pt x="1478626" y="568319"/>
                  <a:pt x="1492020" y="523881"/>
                  <a:pt x="1476106" y="520182"/>
                </a:cubicBezTo>
                <a:cubicBezTo>
                  <a:pt x="1488912" y="489775"/>
                  <a:pt x="1497065" y="454109"/>
                  <a:pt x="1499781" y="441246"/>
                </a:cubicBezTo>
                <a:cubicBezTo>
                  <a:pt x="1506769" y="406554"/>
                  <a:pt x="1537236" y="393691"/>
                  <a:pt x="1553341" y="373227"/>
                </a:cubicBezTo>
                <a:cubicBezTo>
                  <a:pt x="1555284" y="370693"/>
                  <a:pt x="1560520" y="361923"/>
                  <a:pt x="1561102" y="368744"/>
                </a:cubicBezTo>
                <a:cubicBezTo>
                  <a:pt x="1564014" y="411037"/>
                  <a:pt x="1562658" y="442610"/>
                  <a:pt x="1555475" y="484123"/>
                </a:cubicBezTo>
                <a:cubicBezTo>
                  <a:pt x="1551207" y="506928"/>
                  <a:pt x="1530444" y="567344"/>
                  <a:pt x="1511232" y="591900"/>
                </a:cubicBezTo>
                <a:close/>
                <a:moveTo>
                  <a:pt x="859574" y="749183"/>
                </a:moveTo>
                <a:cubicBezTo>
                  <a:pt x="867917" y="746258"/>
                  <a:pt x="881306" y="738076"/>
                  <a:pt x="890623" y="728914"/>
                </a:cubicBezTo>
                <a:cubicBezTo>
                  <a:pt x="886933" y="737292"/>
                  <a:pt x="884218" y="744700"/>
                  <a:pt x="881306" y="752108"/>
                </a:cubicBezTo>
                <a:cubicBezTo>
                  <a:pt x="874323" y="750937"/>
                  <a:pt x="866948" y="749962"/>
                  <a:pt x="859574" y="749183"/>
                </a:cubicBezTo>
                <a:close/>
                <a:moveTo>
                  <a:pt x="898580" y="736905"/>
                </a:moveTo>
                <a:cubicBezTo>
                  <a:pt x="898580" y="747037"/>
                  <a:pt x="901100" y="753470"/>
                  <a:pt x="902461" y="756591"/>
                </a:cubicBezTo>
                <a:cubicBezTo>
                  <a:pt x="897024" y="755224"/>
                  <a:pt x="891788" y="754053"/>
                  <a:pt x="886160" y="753083"/>
                </a:cubicBezTo>
                <a:cubicBezTo>
                  <a:pt x="889067" y="750354"/>
                  <a:pt x="894695" y="742750"/>
                  <a:pt x="898580" y="736905"/>
                </a:cubicBezTo>
                <a:close/>
                <a:moveTo>
                  <a:pt x="935448" y="730472"/>
                </a:moveTo>
                <a:cubicBezTo>
                  <a:pt x="941272" y="723652"/>
                  <a:pt x="960680" y="680967"/>
                  <a:pt x="966112" y="667523"/>
                </a:cubicBezTo>
                <a:cubicBezTo>
                  <a:pt x="966307" y="679213"/>
                  <a:pt x="970961" y="692079"/>
                  <a:pt x="973486" y="696949"/>
                </a:cubicBezTo>
                <a:cubicBezTo>
                  <a:pt x="973873" y="699482"/>
                  <a:pt x="964947" y="719365"/>
                  <a:pt x="963004" y="722873"/>
                </a:cubicBezTo>
                <a:lnTo>
                  <a:pt x="956799" y="734759"/>
                </a:lnTo>
                <a:cubicBezTo>
                  <a:pt x="954470" y="738855"/>
                  <a:pt x="952527" y="742946"/>
                  <a:pt x="950007" y="746650"/>
                </a:cubicBezTo>
                <a:cubicBezTo>
                  <a:pt x="948842" y="748404"/>
                  <a:pt x="947482" y="749962"/>
                  <a:pt x="946317" y="751520"/>
                </a:cubicBezTo>
                <a:cubicBezTo>
                  <a:pt x="944184" y="754445"/>
                  <a:pt x="936422" y="763798"/>
                  <a:pt x="933119" y="765552"/>
                </a:cubicBezTo>
                <a:cubicBezTo>
                  <a:pt x="926327" y="763019"/>
                  <a:pt x="919344" y="760878"/>
                  <a:pt x="912356" y="758928"/>
                </a:cubicBezTo>
                <a:cubicBezTo>
                  <a:pt x="904790" y="740021"/>
                  <a:pt x="901879" y="724823"/>
                  <a:pt x="911191" y="697341"/>
                </a:cubicBezTo>
                <a:cubicBezTo>
                  <a:pt x="911773" y="695587"/>
                  <a:pt x="912938" y="694029"/>
                  <a:pt x="914298" y="692662"/>
                </a:cubicBezTo>
                <a:cubicBezTo>
                  <a:pt x="920117" y="686425"/>
                  <a:pt x="943019" y="667327"/>
                  <a:pt x="951945" y="656411"/>
                </a:cubicBezTo>
                <a:cubicBezTo>
                  <a:pt x="948064" y="673564"/>
                  <a:pt x="938360" y="711760"/>
                  <a:pt x="935448" y="730472"/>
                </a:cubicBezTo>
                <a:close/>
                <a:moveTo>
                  <a:pt x="989591" y="675318"/>
                </a:moveTo>
                <a:cubicBezTo>
                  <a:pt x="992312" y="662648"/>
                  <a:pt x="993085" y="660115"/>
                  <a:pt x="993863" y="656803"/>
                </a:cubicBezTo>
                <a:cubicBezTo>
                  <a:pt x="999491" y="637313"/>
                  <a:pt x="1007834" y="618602"/>
                  <a:pt x="1014240" y="611003"/>
                </a:cubicBezTo>
                <a:cubicBezTo>
                  <a:pt x="1019089" y="611586"/>
                  <a:pt x="1025686" y="611973"/>
                  <a:pt x="1030927" y="610219"/>
                </a:cubicBezTo>
                <a:cubicBezTo>
                  <a:pt x="1005314" y="647837"/>
                  <a:pt x="994832" y="700457"/>
                  <a:pt x="1016760" y="729889"/>
                </a:cubicBezTo>
                <a:cubicBezTo>
                  <a:pt x="1012493" y="729497"/>
                  <a:pt x="999295" y="719365"/>
                  <a:pt x="995610" y="715661"/>
                </a:cubicBezTo>
                <a:cubicBezTo>
                  <a:pt x="971739" y="691687"/>
                  <a:pt x="967472" y="646666"/>
                  <a:pt x="977949" y="615677"/>
                </a:cubicBezTo>
                <a:cubicBezTo>
                  <a:pt x="980665" y="607686"/>
                  <a:pt x="976398" y="610219"/>
                  <a:pt x="991730" y="604178"/>
                </a:cubicBezTo>
                <a:cubicBezTo>
                  <a:pt x="994445" y="603203"/>
                  <a:pt x="996579" y="601841"/>
                  <a:pt x="999104" y="601258"/>
                </a:cubicBezTo>
                <a:cubicBezTo>
                  <a:pt x="999295" y="604374"/>
                  <a:pt x="1002593" y="607299"/>
                  <a:pt x="1003567" y="607495"/>
                </a:cubicBezTo>
                <a:cubicBezTo>
                  <a:pt x="989591" y="636338"/>
                  <a:pt x="989591" y="664985"/>
                  <a:pt x="989591" y="675318"/>
                </a:cubicBezTo>
                <a:close/>
                <a:moveTo>
                  <a:pt x="969219" y="730472"/>
                </a:moveTo>
                <a:cubicBezTo>
                  <a:pt x="970770" y="736322"/>
                  <a:pt x="983963" y="768090"/>
                  <a:pt x="999104" y="772181"/>
                </a:cubicBezTo>
                <a:cubicBezTo>
                  <a:pt x="992503" y="758536"/>
                  <a:pt x="981639" y="742946"/>
                  <a:pt x="981830" y="713128"/>
                </a:cubicBezTo>
                <a:cubicBezTo>
                  <a:pt x="985324" y="715464"/>
                  <a:pt x="986102" y="717997"/>
                  <a:pt x="989400" y="721315"/>
                </a:cubicBezTo>
                <a:cubicBezTo>
                  <a:pt x="990951" y="722873"/>
                  <a:pt x="993085" y="724627"/>
                  <a:pt x="994832" y="726185"/>
                </a:cubicBezTo>
                <a:cubicBezTo>
                  <a:pt x="1003758" y="733980"/>
                  <a:pt x="1001820" y="727552"/>
                  <a:pt x="1005314" y="736905"/>
                </a:cubicBezTo>
                <a:cubicBezTo>
                  <a:pt x="1013658" y="762240"/>
                  <a:pt x="1028793" y="778614"/>
                  <a:pt x="1042378" y="792646"/>
                </a:cubicBezTo>
                <a:cubicBezTo>
                  <a:pt x="1008999" y="805507"/>
                  <a:pt x="962618" y="786605"/>
                  <a:pt x="958737" y="749766"/>
                </a:cubicBezTo>
                <a:cubicBezTo>
                  <a:pt x="964365" y="740996"/>
                  <a:pt x="967859" y="733201"/>
                  <a:pt x="969219" y="730472"/>
                </a:cubicBezTo>
                <a:close/>
                <a:moveTo>
                  <a:pt x="1006087" y="802974"/>
                </a:moveTo>
                <a:cubicBezTo>
                  <a:pt x="1006283" y="802974"/>
                  <a:pt x="1020450" y="805311"/>
                  <a:pt x="1028211" y="803753"/>
                </a:cubicBezTo>
                <a:cubicBezTo>
                  <a:pt x="1044898" y="821489"/>
                  <a:pt x="1065084" y="833767"/>
                  <a:pt x="1087595" y="842341"/>
                </a:cubicBezTo>
                <a:cubicBezTo>
                  <a:pt x="1086626" y="839808"/>
                  <a:pt x="1088368" y="841562"/>
                  <a:pt x="1081967" y="837863"/>
                </a:cubicBezTo>
                <a:cubicBezTo>
                  <a:pt x="1067414" y="829088"/>
                  <a:pt x="1051304" y="815448"/>
                  <a:pt x="1042182" y="801416"/>
                </a:cubicBezTo>
                <a:cubicBezTo>
                  <a:pt x="1046259" y="801416"/>
                  <a:pt x="1047037" y="800049"/>
                  <a:pt x="1048588" y="800049"/>
                </a:cubicBezTo>
                <a:cubicBezTo>
                  <a:pt x="1057127" y="804924"/>
                  <a:pt x="1087399" y="824022"/>
                  <a:pt x="1098654" y="844095"/>
                </a:cubicBezTo>
                <a:cubicBezTo>
                  <a:pt x="1093027" y="847216"/>
                  <a:pt x="1080024" y="850528"/>
                  <a:pt x="1071294" y="850528"/>
                </a:cubicBezTo>
                <a:cubicBezTo>
                  <a:pt x="1065471" y="850528"/>
                  <a:pt x="1061204" y="849357"/>
                  <a:pt x="1058096" y="847995"/>
                </a:cubicBezTo>
                <a:cubicBezTo>
                  <a:pt x="1041991" y="830651"/>
                  <a:pt x="1024913" y="816031"/>
                  <a:pt x="1006087" y="802974"/>
                </a:cubicBezTo>
                <a:close/>
                <a:moveTo>
                  <a:pt x="951167" y="758149"/>
                </a:moveTo>
                <a:cubicBezTo>
                  <a:pt x="953109" y="764582"/>
                  <a:pt x="958350" y="772960"/>
                  <a:pt x="961844" y="777639"/>
                </a:cubicBezTo>
                <a:cubicBezTo>
                  <a:pt x="955243" y="774518"/>
                  <a:pt x="948451" y="771598"/>
                  <a:pt x="941468" y="768869"/>
                </a:cubicBezTo>
                <a:cubicBezTo>
                  <a:pt x="944374" y="766919"/>
                  <a:pt x="949033" y="761265"/>
                  <a:pt x="951167" y="758149"/>
                </a:cubicBezTo>
                <a:close/>
                <a:moveTo>
                  <a:pt x="832791" y="728914"/>
                </a:moveTo>
                <a:cubicBezTo>
                  <a:pt x="833956" y="729889"/>
                  <a:pt x="842108" y="747429"/>
                  <a:pt x="842299" y="747821"/>
                </a:cubicBezTo>
                <a:cubicBezTo>
                  <a:pt x="839001" y="747821"/>
                  <a:pt x="835703" y="747625"/>
                  <a:pt x="832404" y="747625"/>
                </a:cubicBezTo>
                <a:cubicBezTo>
                  <a:pt x="832013" y="746454"/>
                  <a:pt x="832791" y="742363"/>
                  <a:pt x="832791" y="728914"/>
                </a:cubicBezTo>
                <a:close/>
                <a:moveTo>
                  <a:pt x="802324" y="722481"/>
                </a:moveTo>
                <a:cubicBezTo>
                  <a:pt x="799412" y="710790"/>
                  <a:pt x="792429" y="697537"/>
                  <a:pt x="787379" y="689350"/>
                </a:cubicBezTo>
                <a:cubicBezTo>
                  <a:pt x="782529" y="681359"/>
                  <a:pt x="778453" y="681746"/>
                  <a:pt x="770496" y="674730"/>
                </a:cubicBezTo>
                <a:cubicBezTo>
                  <a:pt x="768362" y="672976"/>
                  <a:pt x="765646" y="670443"/>
                  <a:pt x="763703" y="669081"/>
                </a:cubicBezTo>
                <a:cubicBezTo>
                  <a:pt x="763703" y="701628"/>
                  <a:pt x="748568" y="695974"/>
                  <a:pt x="767007" y="718586"/>
                </a:cubicBezTo>
                <a:cubicBezTo>
                  <a:pt x="773407" y="726381"/>
                  <a:pt x="795727" y="742167"/>
                  <a:pt x="806204" y="744700"/>
                </a:cubicBezTo>
                <a:cubicBezTo>
                  <a:pt x="821732" y="724235"/>
                  <a:pt x="827550" y="682530"/>
                  <a:pt x="810281" y="662648"/>
                </a:cubicBezTo>
                <a:cubicBezTo>
                  <a:pt x="810281" y="682138"/>
                  <a:pt x="800772" y="687596"/>
                  <a:pt x="801937" y="695195"/>
                </a:cubicBezTo>
                <a:cubicBezTo>
                  <a:pt x="804071" y="710202"/>
                  <a:pt x="805235" y="710006"/>
                  <a:pt x="805431" y="723848"/>
                </a:cubicBezTo>
                <a:cubicBezTo>
                  <a:pt x="805431" y="736126"/>
                  <a:pt x="803684" y="727939"/>
                  <a:pt x="802324" y="722481"/>
                </a:cubicBezTo>
                <a:close/>
                <a:moveTo>
                  <a:pt x="796309" y="749183"/>
                </a:moveTo>
                <a:cubicBezTo>
                  <a:pt x="787966" y="746258"/>
                  <a:pt x="774572" y="738076"/>
                  <a:pt x="765260" y="728914"/>
                </a:cubicBezTo>
                <a:cubicBezTo>
                  <a:pt x="768944" y="737292"/>
                  <a:pt x="771660" y="744700"/>
                  <a:pt x="774572" y="752108"/>
                </a:cubicBezTo>
                <a:cubicBezTo>
                  <a:pt x="781751" y="750937"/>
                  <a:pt x="788935" y="749962"/>
                  <a:pt x="796309" y="749183"/>
                </a:cubicBezTo>
                <a:close/>
                <a:moveTo>
                  <a:pt x="757493" y="736905"/>
                </a:moveTo>
                <a:cubicBezTo>
                  <a:pt x="757493" y="747037"/>
                  <a:pt x="754973" y="753470"/>
                  <a:pt x="753613" y="756591"/>
                </a:cubicBezTo>
                <a:cubicBezTo>
                  <a:pt x="759050" y="755224"/>
                  <a:pt x="764286" y="754053"/>
                  <a:pt x="769913" y="753083"/>
                </a:cubicBezTo>
                <a:cubicBezTo>
                  <a:pt x="767007" y="750354"/>
                  <a:pt x="761183" y="742750"/>
                  <a:pt x="757493" y="736905"/>
                </a:cubicBezTo>
                <a:close/>
                <a:moveTo>
                  <a:pt x="720625" y="730472"/>
                </a:moveTo>
                <a:cubicBezTo>
                  <a:pt x="714802" y="723652"/>
                  <a:pt x="695394" y="680967"/>
                  <a:pt x="689962" y="667523"/>
                </a:cubicBezTo>
                <a:cubicBezTo>
                  <a:pt x="689766" y="679213"/>
                  <a:pt x="685113" y="692079"/>
                  <a:pt x="682587" y="696949"/>
                </a:cubicBezTo>
                <a:cubicBezTo>
                  <a:pt x="682201" y="699482"/>
                  <a:pt x="691127" y="719365"/>
                  <a:pt x="693070" y="722873"/>
                </a:cubicBezTo>
                <a:lnTo>
                  <a:pt x="699280" y="734759"/>
                </a:lnTo>
                <a:cubicBezTo>
                  <a:pt x="701604" y="738855"/>
                  <a:pt x="703547" y="742946"/>
                  <a:pt x="706072" y="746650"/>
                </a:cubicBezTo>
                <a:cubicBezTo>
                  <a:pt x="707232" y="748404"/>
                  <a:pt x="708592" y="749962"/>
                  <a:pt x="709757" y="751520"/>
                </a:cubicBezTo>
                <a:cubicBezTo>
                  <a:pt x="711890" y="754445"/>
                  <a:pt x="719651" y="763798"/>
                  <a:pt x="722955" y="765552"/>
                </a:cubicBezTo>
                <a:cubicBezTo>
                  <a:pt x="729747" y="763019"/>
                  <a:pt x="736730" y="760878"/>
                  <a:pt x="743718" y="758928"/>
                </a:cubicBezTo>
                <a:cubicBezTo>
                  <a:pt x="751283" y="740021"/>
                  <a:pt x="754195" y="724823"/>
                  <a:pt x="744883" y="697341"/>
                </a:cubicBezTo>
                <a:cubicBezTo>
                  <a:pt x="744300" y="695587"/>
                  <a:pt x="743136" y="694029"/>
                  <a:pt x="741775" y="692662"/>
                </a:cubicBezTo>
                <a:cubicBezTo>
                  <a:pt x="735957" y="686425"/>
                  <a:pt x="713055" y="667327"/>
                  <a:pt x="704129" y="656411"/>
                </a:cubicBezTo>
                <a:cubicBezTo>
                  <a:pt x="708010" y="673564"/>
                  <a:pt x="717714" y="711760"/>
                  <a:pt x="720625" y="730472"/>
                </a:cubicBezTo>
                <a:close/>
                <a:moveTo>
                  <a:pt x="666483" y="675318"/>
                </a:moveTo>
                <a:cubicBezTo>
                  <a:pt x="663762" y="662648"/>
                  <a:pt x="662989" y="660115"/>
                  <a:pt x="662211" y="656803"/>
                </a:cubicBezTo>
                <a:cubicBezTo>
                  <a:pt x="656583" y="637313"/>
                  <a:pt x="648239" y="618602"/>
                  <a:pt x="641834" y="611003"/>
                </a:cubicBezTo>
                <a:cubicBezTo>
                  <a:pt x="636984" y="611586"/>
                  <a:pt x="630388" y="611973"/>
                  <a:pt x="625147" y="610219"/>
                </a:cubicBezTo>
                <a:cubicBezTo>
                  <a:pt x="650760" y="647837"/>
                  <a:pt x="661242" y="700457"/>
                  <a:pt x="639314" y="729889"/>
                </a:cubicBezTo>
                <a:cubicBezTo>
                  <a:pt x="643581" y="729497"/>
                  <a:pt x="656779" y="719365"/>
                  <a:pt x="660464" y="715661"/>
                </a:cubicBezTo>
                <a:cubicBezTo>
                  <a:pt x="684335" y="691687"/>
                  <a:pt x="688602" y="646666"/>
                  <a:pt x="678125" y="615677"/>
                </a:cubicBezTo>
                <a:cubicBezTo>
                  <a:pt x="675409" y="607686"/>
                  <a:pt x="679676" y="610219"/>
                  <a:pt x="664344" y="604178"/>
                </a:cubicBezTo>
                <a:cubicBezTo>
                  <a:pt x="661628" y="603203"/>
                  <a:pt x="659495" y="601841"/>
                  <a:pt x="656970" y="601258"/>
                </a:cubicBezTo>
                <a:cubicBezTo>
                  <a:pt x="656779" y="604374"/>
                  <a:pt x="653481" y="607299"/>
                  <a:pt x="652507" y="607495"/>
                </a:cubicBezTo>
                <a:cubicBezTo>
                  <a:pt x="666483" y="636338"/>
                  <a:pt x="666483" y="664985"/>
                  <a:pt x="666483" y="675318"/>
                </a:cubicBezTo>
                <a:close/>
                <a:moveTo>
                  <a:pt x="686860" y="730472"/>
                </a:moveTo>
                <a:cubicBezTo>
                  <a:pt x="685303" y="736322"/>
                  <a:pt x="672110" y="768090"/>
                  <a:pt x="656970" y="772181"/>
                </a:cubicBezTo>
                <a:cubicBezTo>
                  <a:pt x="663571" y="758536"/>
                  <a:pt x="674440" y="742946"/>
                  <a:pt x="674244" y="713128"/>
                </a:cubicBezTo>
                <a:cubicBezTo>
                  <a:pt x="670750" y="715464"/>
                  <a:pt x="669972" y="717997"/>
                  <a:pt x="666674" y="721315"/>
                </a:cubicBezTo>
                <a:cubicBezTo>
                  <a:pt x="665122" y="722873"/>
                  <a:pt x="662989" y="724627"/>
                  <a:pt x="661242" y="726185"/>
                </a:cubicBezTo>
                <a:cubicBezTo>
                  <a:pt x="652316" y="733980"/>
                  <a:pt x="654254" y="727552"/>
                  <a:pt x="650760" y="736905"/>
                </a:cubicBezTo>
                <a:cubicBezTo>
                  <a:pt x="642416" y="762240"/>
                  <a:pt x="627280" y="778614"/>
                  <a:pt x="613696" y="792646"/>
                </a:cubicBezTo>
                <a:cubicBezTo>
                  <a:pt x="647075" y="805507"/>
                  <a:pt x="693456" y="786605"/>
                  <a:pt x="697337" y="749766"/>
                </a:cubicBezTo>
                <a:cubicBezTo>
                  <a:pt x="691709" y="740996"/>
                  <a:pt x="688215" y="733201"/>
                  <a:pt x="686860" y="730472"/>
                </a:cubicBezTo>
                <a:close/>
                <a:moveTo>
                  <a:pt x="649987" y="802974"/>
                </a:moveTo>
                <a:cubicBezTo>
                  <a:pt x="649791" y="802974"/>
                  <a:pt x="635624" y="805311"/>
                  <a:pt x="627863" y="803753"/>
                </a:cubicBezTo>
                <a:cubicBezTo>
                  <a:pt x="611176" y="821489"/>
                  <a:pt x="590989" y="833767"/>
                  <a:pt x="568479" y="842341"/>
                </a:cubicBezTo>
                <a:cubicBezTo>
                  <a:pt x="569448" y="839808"/>
                  <a:pt x="567706" y="841562"/>
                  <a:pt x="574107" y="837863"/>
                </a:cubicBezTo>
                <a:cubicBezTo>
                  <a:pt x="588660" y="829088"/>
                  <a:pt x="604770" y="815448"/>
                  <a:pt x="613892" y="801416"/>
                </a:cubicBezTo>
                <a:cubicBezTo>
                  <a:pt x="609815" y="801416"/>
                  <a:pt x="609037" y="800049"/>
                  <a:pt x="607486" y="800049"/>
                </a:cubicBezTo>
                <a:cubicBezTo>
                  <a:pt x="598946" y="804924"/>
                  <a:pt x="568675" y="824022"/>
                  <a:pt x="557420" y="844095"/>
                </a:cubicBezTo>
                <a:cubicBezTo>
                  <a:pt x="563047" y="847216"/>
                  <a:pt x="576049" y="850528"/>
                  <a:pt x="584780" y="850528"/>
                </a:cubicBezTo>
                <a:cubicBezTo>
                  <a:pt x="590603" y="850528"/>
                  <a:pt x="594870" y="849357"/>
                  <a:pt x="597978" y="847995"/>
                </a:cubicBezTo>
                <a:cubicBezTo>
                  <a:pt x="614082" y="830651"/>
                  <a:pt x="631161" y="816031"/>
                  <a:pt x="649987" y="802974"/>
                </a:cubicBezTo>
                <a:close/>
                <a:moveTo>
                  <a:pt x="704907" y="758149"/>
                </a:moveTo>
                <a:cubicBezTo>
                  <a:pt x="702964" y="764582"/>
                  <a:pt x="697723" y="772960"/>
                  <a:pt x="694229" y="777639"/>
                </a:cubicBezTo>
                <a:cubicBezTo>
                  <a:pt x="700831" y="774518"/>
                  <a:pt x="707623" y="771598"/>
                  <a:pt x="714606" y="768869"/>
                </a:cubicBezTo>
                <a:cubicBezTo>
                  <a:pt x="711699" y="766919"/>
                  <a:pt x="707041" y="761265"/>
                  <a:pt x="704907" y="758149"/>
                </a:cubicBezTo>
                <a:close/>
                <a:moveTo>
                  <a:pt x="823283" y="728914"/>
                </a:moveTo>
                <a:cubicBezTo>
                  <a:pt x="822118" y="729889"/>
                  <a:pt x="813965" y="747429"/>
                  <a:pt x="813775" y="747821"/>
                </a:cubicBezTo>
                <a:cubicBezTo>
                  <a:pt x="817073" y="747821"/>
                  <a:pt x="820371" y="747625"/>
                  <a:pt x="823669" y="747625"/>
                </a:cubicBezTo>
                <a:cubicBezTo>
                  <a:pt x="824061" y="746454"/>
                  <a:pt x="823283" y="742363"/>
                  <a:pt x="823283" y="728914"/>
                </a:cubicBezTo>
                <a:close/>
                <a:moveTo>
                  <a:pt x="853554" y="722481"/>
                </a:moveTo>
                <a:cubicBezTo>
                  <a:pt x="856466" y="710790"/>
                  <a:pt x="863454" y="697537"/>
                  <a:pt x="868499" y="689350"/>
                </a:cubicBezTo>
                <a:cubicBezTo>
                  <a:pt x="873349" y="681359"/>
                  <a:pt x="877425" y="681746"/>
                  <a:pt x="885382" y="674730"/>
                </a:cubicBezTo>
                <a:cubicBezTo>
                  <a:pt x="887516" y="672976"/>
                  <a:pt x="890232" y="670443"/>
                  <a:pt x="892175" y="669081"/>
                </a:cubicBezTo>
                <a:cubicBezTo>
                  <a:pt x="892175" y="701628"/>
                  <a:pt x="907310" y="695974"/>
                  <a:pt x="888876" y="718586"/>
                </a:cubicBezTo>
                <a:cubicBezTo>
                  <a:pt x="882471" y="726381"/>
                  <a:pt x="860156" y="742167"/>
                  <a:pt x="849674" y="744700"/>
                </a:cubicBezTo>
                <a:cubicBezTo>
                  <a:pt x="834151" y="724235"/>
                  <a:pt x="828328" y="682530"/>
                  <a:pt x="845597" y="662648"/>
                </a:cubicBezTo>
                <a:cubicBezTo>
                  <a:pt x="845597" y="682138"/>
                  <a:pt x="855111" y="687596"/>
                  <a:pt x="853946" y="695195"/>
                </a:cubicBezTo>
                <a:cubicBezTo>
                  <a:pt x="851807" y="710202"/>
                  <a:pt x="850643" y="710006"/>
                  <a:pt x="850452" y="723848"/>
                </a:cubicBezTo>
                <a:cubicBezTo>
                  <a:pt x="850643" y="736126"/>
                  <a:pt x="852199" y="727939"/>
                  <a:pt x="853554" y="722481"/>
                </a:cubicBezTo>
                <a:close/>
                <a:moveTo>
                  <a:pt x="682974" y="578451"/>
                </a:moveTo>
                <a:cubicBezTo>
                  <a:pt x="665318" y="555845"/>
                  <a:pt x="628445" y="528756"/>
                  <a:pt x="599915" y="520961"/>
                </a:cubicBezTo>
                <a:cubicBezTo>
                  <a:pt x="616025" y="520961"/>
                  <a:pt x="629414" y="523494"/>
                  <a:pt x="642225" y="530510"/>
                </a:cubicBezTo>
                <a:cubicBezTo>
                  <a:pt x="665509" y="543567"/>
                  <a:pt x="673466" y="557016"/>
                  <a:pt x="682974" y="578451"/>
                </a:cubicBezTo>
                <a:close/>
                <a:moveTo>
                  <a:pt x="628058" y="590342"/>
                </a:moveTo>
                <a:cubicBezTo>
                  <a:pt x="610593" y="588784"/>
                  <a:pt x="596813" y="572219"/>
                  <a:pt x="598946" y="570656"/>
                </a:cubicBezTo>
                <a:cubicBezTo>
                  <a:pt x="600111" y="569098"/>
                  <a:pt x="627084" y="576506"/>
                  <a:pt x="628058" y="590342"/>
                </a:cubicBezTo>
                <a:close/>
                <a:moveTo>
                  <a:pt x="725279" y="552533"/>
                </a:moveTo>
                <a:cubicBezTo>
                  <a:pt x="723924" y="551950"/>
                  <a:pt x="701995" y="515110"/>
                  <a:pt x="670554" y="504199"/>
                </a:cubicBezTo>
                <a:cubicBezTo>
                  <a:pt x="666674" y="502248"/>
                  <a:pt x="663179" y="502248"/>
                  <a:pt x="660855" y="498935"/>
                </a:cubicBezTo>
                <a:cubicBezTo>
                  <a:pt x="675599" y="498935"/>
                  <a:pt x="689184" y="503028"/>
                  <a:pt x="700053" y="511019"/>
                </a:cubicBezTo>
                <a:cubicBezTo>
                  <a:pt x="719265" y="524856"/>
                  <a:pt x="725475" y="547658"/>
                  <a:pt x="725279" y="552533"/>
                </a:cubicBezTo>
                <a:close/>
                <a:moveTo>
                  <a:pt x="441564" y="272855"/>
                </a:moveTo>
                <a:cubicBezTo>
                  <a:pt x="433995" y="272855"/>
                  <a:pt x="414007" y="276948"/>
                  <a:pt x="412648" y="289226"/>
                </a:cubicBezTo>
                <a:cubicBezTo>
                  <a:pt x="411678" y="297412"/>
                  <a:pt x="435354" y="303259"/>
                  <a:pt x="441176" y="311835"/>
                </a:cubicBezTo>
                <a:cubicBezTo>
                  <a:pt x="440982" y="305013"/>
                  <a:pt x="441176" y="276363"/>
                  <a:pt x="441564" y="272855"/>
                </a:cubicBezTo>
                <a:close/>
                <a:moveTo>
                  <a:pt x="372672" y="345357"/>
                </a:moveTo>
                <a:cubicBezTo>
                  <a:pt x="391108" y="324308"/>
                  <a:pt x="397900" y="329960"/>
                  <a:pt x="421575" y="328986"/>
                </a:cubicBezTo>
                <a:cubicBezTo>
                  <a:pt x="429532" y="328596"/>
                  <a:pt x="436712" y="327037"/>
                  <a:pt x="439041" y="320800"/>
                </a:cubicBezTo>
                <a:cubicBezTo>
                  <a:pt x="439817" y="318461"/>
                  <a:pt x="439623" y="317487"/>
                  <a:pt x="436712" y="314563"/>
                </a:cubicBezTo>
                <a:cubicBezTo>
                  <a:pt x="430114" y="308131"/>
                  <a:pt x="416724" y="303259"/>
                  <a:pt x="410708" y="296632"/>
                </a:cubicBezTo>
                <a:cubicBezTo>
                  <a:pt x="407021" y="292540"/>
                  <a:pt x="405468" y="285913"/>
                  <a:pt x="404110" y="277533"/>
                </a:cubicBezTo>
                <a:cubicBezTo>
                  <a:pt x="394212" y="282015"/>
                  <a:pt x="363939" y="296827"/>
                  <a:pt x="361610" y="307157"/>
                </a:cubicBezTo>
                <a:cubicBezTo>
                  <a:pt x="368208" y="304038"/>
                  <a:pt x="379464" y="302284"/>
                  <a:pt x="383345" y="308131"/>
                </a:cubicBezTo>
                <a:cubicBezTo>
                  <a:pt x="388197" y="315928"/>
                  <a:pt x="372672" y="324893"/>
                  <a:pt x="372672" y="345357"/>
                </a:cubicBezTo>
                <a:close/>
                <a:moveTo>
                  <a:pt x="587305" y="536551"/>
                </a:moveTo>
                <a:cubicBezTo>
                  <a:pt x="593901" y="558574"/>
                  <a:pt x="592546" y="573189"/>
                  <a:pt x="585753" y="585663"/>
                </a:cubicBezTo>
                <a:cubicBezTo>
                  <a:pt x="598756" y="592488"/>
                  <a:pt x="606708" y="600087"/>
                  <a:pt x="621457" y="603203"/>
                </a:cubicBezTo>
                <a:cubicBezTo>
                  <a:pt x="630579" y="605153"/>
                  <a:pt x="641251" y="605545"/>
                  <a:pt x="647075" y="601645"/>
                </a:cubicBezTo>
                <a:cubicBezTo>
                  <a:pt x="649791" y="599695"/>
                  <a:pt x="649208" y="598725"/>
                  <a:pt x="648822" y="595408"/>
                </a:cubicBezTo>
                <a:cubicBezTo>
                  <a:pt x="644941" y="567927"/>
                  <a:pt x="606708" y="542396"/>
                  <a:pt x="587305" y="536551"/>
                </a:cubicBezTo>
                <a:close/>
                <a:moveTo>
                  <a:pt x="557420" y="477692"/>
                </a:moveTo>
                <a:cubicBezTo>
                  <a:pt x="567124" y="488801"/>
                  <a:pt x="582259" y="487241"/>
                  <a:pt x="592546" y="481979"/>
                </a:cubicBezTo>
                <a:cubicBezTo>
                  <a:pt x="600693" y="477886"/>
                  <a:pt x="610784" y="465803"/>
                  <a:pt x="618159" y="464244"/>
                </a:cubicBezTo>
                <a:cubicBezTo>
                  <a:pt x="611176" y="462100"/>
                  <a:pt x="598560" y="457617"/>
                  <a:pt x="594097" y="455473"/>
                </a:cubicBezTo>
                <a:cubicBezTo>
                  <a:pt x="595262" y="457812"/>
                  <a:pt x="596035" y="456448"/>
                  <a:pt x="596035" y="463269"/>
                </a:cubicBezTo>
                <a:cubicBezTo>
                  <a:pt x="596035" y="470091"/>
                  <a:pt x="582259" y="482759"/>
                  <a:pt x="572942" y="482759"/>
                </a:cubicBezTo>
                <a:cubicBezTo>
                  <a:pt x="563434" y="482564"/>
                  <a:pt x="561496" y="480615"/>
                  <a:pt x="557420" y="477692"/>
                </a:cubicBezTo>
                <a:close/>
                <a:moveTo>
                  <a:pt x="511811" y="538109"/>
                </a:moveTo>
                <a:cubicBezTo>
                  <a:pt x="533162" y="538109"/>
                  <a:pt x="544804" y="539280"/>
                  <a:pt x="562073" y="548633"/>
                </a:cubicBezTo>
                <a:cubicBezTo>
                  <a:pt x="562073" y="545713"/>
                  <a:pt x="560914" y="541230"/>
                  <a:pt x="559940" y="538888"/>
                </a:cubicBezTo>
                <a:cubicBezTo>
                  <a:pt x="558388" y="535189"/>
                  <a:pt x="557610" y="531676"/>
                  <a:pt x="554312" y="529731"/>
                </a:cubicBezTo>
                <a:cubicBezTo>
                  <a:pt x="543057" y="523494"/>
                  <a:pt x="532580" y="520569"/>
                  <a:pt x="522680" y="519011"/>
                </a:cubicBezTo>
                <a:cubicBezTo>
                  <a:pt x="489691" y="513749"/>
                  <a:pt x="461164" y="524469"/>
                  <a:pt x="423322" y="490750"/>
                </a:cubicBezTo>
                <a:cubicBezTo>
                  <a:pt x="425651" y="504586"/>
                  <a:pt x="432831" y="515503"/>
                  <a:pt x="443116" y="523494"/>
                </a:cubicBezTo>
                <a:cubicBezTo>
                  <a:pt x="456507" y="534797"/>
                  <a:pt x="495319" y="539476"/>
                  <a:pt x="511811" y="538109"/>
                </a:cubicBezTo>
                <a:close/>
                <a:moveTo>
                  <a:pt x="570422" y="584884"/>
                </a:moveTo>
                <a:cubicBezTo>
                  <a:pt x="580317" y="584688"/>
                  <a:pt x="583811" y="573385"/>
                  <a:pt x="583615" y="561499"/>
                </a:cubicBezTo>
                <a:cubicBezTo>
                  <a:pt x="583615" y="534797"/>
                  <a:pt x="565181" y="511798"/>
                  <a:pt x="548880" y="492309"/>
                </a:cubicBezTo>
                <a:cubicBezTo>
                  <a:pt x="532966" y="475353"/>
                  <a:pt x="513558" y="453330"/>
                  <a:pt x="526174" y="426239"/>
                </a:cubicBezTo>
                <a:cubicBezTo>
                  <a:pt x="521907" y="422731"/>
                  <a:pt x="516862" y="422341"/>
                  <a:pt x="512589" y="423511"/>
                </a:cubicBezTo>
                <a:cubicBezTo>
                  <a:pt x="508322" y="424680"/>
                  <a:pt x="505993" y="427603"/>
                  <a:pt x="505024" y="431111"/>
                </a:cubicBezTo>
                <a:cubicBezTo>
                  <a:pt x="502695" y="440466"/>
                  <a:pt x="507158" y="447678"/>
                  <a:pt x="510456" y="452940"/>
                </a:cubicBezTo>
                <a:cubicBezTo>
                  <a:pt x="513558" y="457812"/>
                  <a:pt x="512785" y="458007"/>
                  <a:pt x="511811" y="458592"/>
                </a:cubicBezTo>
                <a:cubicBezTo>
                  <a:pt x="504828" y="459566"/>
                  <a:pt x="496677" y="444559"/>
                  <a:pt x="497647" y="433645"/>
                </a:cubicBezTo>
                <a:cubicBezTo>
                  <a:pt x="485033" y="433645"/>
                  <a:pt x="473390" y="439297"/>
                  <a:pt x="466598" y="445534"/>
                </a:cubicBezTo>
                <a:cubicBezTo>
                  <a:pt x="459612" y="451965"/>
                  <a:pt x="453207" y="465218"/>
                  <a:pt x="453401" y="480420"/>
                </a:cubicBezTo>
                <a:cubicBezTo>
                  <a:pt x="469703" y="466582"/>
                  <a:pt x="501917" y="469311"/>
                  <a:pt x="515697" y="502054"/>
                </a:cubicBezTo>
                <a:cubicBezTo>
                  <a:pt x="519768" y="501079"/>
                  <a:pt x="524623" y="501079"/>
                  <a:pt x="529864" y="502054"/>
                </a:cubicBezTo>
                <a:cubicBezTo>
                  <a:pt x="536656" y="503224"/>
                  <a:pt x="545773" y="508290"/>
                  <a:pt x="550818" y="512773"/>
                </a:cubicBezTo>
                <a:cubicBezTo>
                  <a:pt x="567897" y="528364"/>
                  <a:pt x="581095" y="573385"/>
                  <a:pt x="568092" y="569681"/>
                </a:cubicBezTo>
                <a:cubicBezTo>
                  <a:pt x="567124" y="569490"/>
                  <a:pt x="554704" y="551362"/>
                  <a:pt x="529864" y="546296"/>
                </a:cubicBezTo>
                <a:cubicBezTo>
                  <a:pt x="514336" y="543175"/>
                  <a:pt x="497065" y="543371"/>
                  <a:pt x="492407" y="553508"/>
                </a:cubicBezTo>
                <a:cubicBezTo>
                  <a:pt x="498035" y="551166"/>
                  <a:pt x="513950" y="548050"/>
                  <a:pt x="538012" y="558770"/>
                </a:cubicBezTo>
                <a:cubicBezTo>
                  <a:pt x="544026" y="561499"/>
                  <a:pt x="552957" y="567344"/>
                  <a:pt x="558584" y="572410"/>
                </a:cubicBezTo>
                <a:cubicBezTo>
                  <a:pt x="565567" y="579235"/>
                  <a:pt x="568866" y="585276"/>
                  <a:pt x="570422" y="584884"/>
                </a:cubicBezTo>
                <a:close/>
                <a:moveTo>
                  <a:pt x="564985" y="444754"/>
                </a:moveTo>
                <a:cubicBezTo>
                  <a:pt x="552179" y="443390"/>
                  <a:pt x="541701" y="448652"/>
                  <a:pt x="537239" y="456448"/>
                </a:cubicBezTo>
                <a:cubicBezTo>
                  <a:pt x="545190" y="460736"/>
                  <a:pt x="547520" y="464634"/>
                  <a:pt x="551596" y="471065"/>
                </a:cubicBezTo>
                <a:cubicBezTo>
                  <a:pt x="550236" y="468726"/>
                  <a:pt x="549463" y="468726"/>
                  <a:pt x="549463" y="463074"/>
                </a:cubicBezTo>
                <a:cubicBezTo>
                  <a:pt x="549463" y="457422"/>
                  <a:pt x="556059" y="447483"/>
                  <a:pt x="564985" y="444754"/>
                </a:cubicBezTo>
                <a:close/>
                <a:moveTo>
                  <a:pt x="565959" y="450016"/>
                </a:moveTo>
                <a:lnTo>
                  <a:pt x="565567" y="450016"/>
                </a:lnTo>
                <a:cubicBezTo>
                  <a:pt x="559940" y="451965"/>
                  <a:pt x="556059" y="455668"/>
                  <a:pt x="556059" y="462100"/>
                </a:cubicBezTo>
                <a:cubicBezTo>
                  <a:pt x="556059" y="468726"/>
                  <a:pt x="563434" y="475938"/>
                  <a:pt x="572555" y="476327"/>
                </a:cubicBezTo>
                <a:cubicBezTo>
                  <a:pt x="581677" y="476717"/>
                  <a:pt x="589052" y="469311"/>
                  <a:pt x="589052" y="463269"/>
                </a:cubicBezTo>
                <a:cubicBezTo>
                  <a:pt x="589052" y="457228"/>
                  <a:pt x="586140" y="454304"/>
                  <a:pt x="581868" y="451770"/>
                </a:cubicBezTo>
                <a:cubicBezTo>
                  <a:pt x="580126" y="455084"/>
                  <a:pt x="579543" y="458202"/>
                  <a:pt x="579543" y="463464"/>
                </a:cubicBezTo>
                <a:cubicBezTo>
                  <a:pt x="579543" y="468142"/>
                  <a:pt x="580512" y="479056"/>
                  <a:pt x="571777" y="471260"/>
                </a:cubicBezTo>
                <a:cubicBezTo>
                  <a:pt x="565567" y="465608"/>
                  <a:pt x="562465" y="458202"/>
                  <a:pt x="565959" y="450016"/>
                </a:cubicBezTo>
                <a:close/>
                <a:moveTo>
                  <a:pt x="725861" y="448652"/>
                </a:moveTo>
                <a:cubicBezTo>
                  <a:pt x="683366" y="466972"/>
                  <a:pt x="636788" y="428383"/>
                  <a:pt x="591963" y="419223"/>
                </a:cubicBezTo>
                <a:cubicBezTo>
                  <a:pt x="568479" y="414545"/>
                  <a:pt x="545000" y="414350"/>
                  <a:pt x="534327" y="426239"/>
                </a:cubicBezTo>
                <a:cubicBezTo>
                  <a:pt x="529086" y="432086"/>
                  <a:pt x="527339" y="440856"/>
                  <a:pt x="530637" y="452160"/>
                </a:cubicBezTo>
                <a:cubicBezTo>
                  <a:pt x="530833" y="452745"/>
                  <a:pt x="531997" y="451770"/>
                  <a:pt x="532384" y="450991"/>
                </a:cubicBezTo>
                <a:cubicBezTo>
                  <a:pt x="535491" y="445339"/>
                  <a:pt x="544222" y="441051"/>
                  <a:pt x="550432" y="439492"/>
                </a:cubicBezTo>
                <a:cubicBezTo>
                  <a:pt x="571587" y="434035"/>
                  <a:pt x="593705" y="449042"/>
                  <a:pt x="618159" y="456058"/>
                </a:cubicBezTo>
                <a:cubicBezTo>
                  <a:pt x="650760" y="466193"/>
                  <a:pt x="705294" y="483733"/>
                  <a:pt x="725861" y="448652"/>
                </a:cubicBezTo>
                <a:close/>
                <a:moveTo>
                  <a:pt x="740611" y="590538"/>
                </a:moveTo>
                <a:cubicBezTo>
                  <a:pt x="744883" y="574164"/>
                  <a:pt x="746238" y="557599"/>
                  <a:pt x="741584" y="543371"/>
                </a:cubicBezTo>
                <a:cubicBezTo>
                  <a:pt x="738477" y="533626"/>
                  <a:pt x="731685" y="523298"/>
                  <a:pt x="724702" y="516085"/>
                </a:cubicBezTo>
                <a:cubicBezTo>
                  <a:pt x="707814" y="499520"/>
                  <a:pt x="693260" y="490750"/>
                  <a:pt x="673466" y="478276"/>
                </a:cubicBezTo>
                <a:cubicBezTo>
                  <a:pt x="666287" y="473794"/>
                  <a:pt x="658717" y="476717"/>
                  <a:pt x="641834" y="471455"/>
                </a:cubicBezTo>
                <a:cubicBezTo>
                  <a:pt x="638535" y="470286"/>
                  <a:pt x="630192" y="468337"/>
                  <a:pt x="625920" y="468337"/>
                </a:cubicBezTo>
                <a:cubicBezTo>
                  <a:pt x="620101" y="468337"/>
                  <a:pt x="608068" y="476522"/>
                  <a:pt x="607682" y="481200"/>
                </a:cubicBezTo>
                <a:cubicBezTo>
                  <a:pt x="611758" y="481589"/>
                  <a:pt x="626894" y="488216"/>
                  <a:pt x="629996" y="489580"/>
                </a:cubicBezTo>
                <a:cubicBezTo>
                  <a:pt x="643385" y="496207"/>
                  <a:pt x="653089" y="501079"/>
                  <a:pt x="665122" y="511019"/>
                </a:cubicBezTo>
                <a:lnTo>
                  <a:pt x="679872" y="524660"/>
                </a:lnTo>
                <a:cubicBezTo>
                  <a:pt x="688993" y="534601"/>
                  <a:pt x="687633" y="533043"/>
                  <a:pt x="694812" y="543959"/>
                </a:cubicBezTo>
                <a:cubicBezTo>
                  <a:pt x="700831" y="554287"/>
                  <a:pt x="721594" y="555845"/>
                  <a:pt x="740611" y="590538"/>
                </a:cubicBezTo>
                <a:close/>
                <a:moveTo>
                  <a:pt x="717327" y="610028"/>
                </a:moveTo>
                <a:cubicBezTo>
                  <a:pt x="735761" y="629905"/>
                  <a:pt x="736148" y="648812"/>
                  <a:pt x="741584" y="659723"/>
                </a:cubicBezTo>
                <a:cubicBezTo>
                  <a:pt x="730912" y="653486"/>
                  <a:pt x="728582" y="630880"/>
                  <a:pt x="709952" y="612948"/>
                </a:cubicBezTo>
                <a:cubicBezTo>
                  <a:pt x="702382" y="612948"/>
                  <a:pt x="690931" y="612757"/>
                  <a:pt x="686664" y="611782"/>
                </a:cubicBezTo>
                <a:cubicBezTo>
                  <a:pt x="689380" y="623281"/>
                  <a:pt x="695786" y="632247"/>
                  <a:pt x="702382" y="640821"/>
                </a:cubicBezTo>
                <a:cubicBezTo>
                  <a:pt x="714220" y="655828"/>
                  <a:pt x="727608" y="670247"/>
                  <a:pt x="741584" y="683309"/>
                </a:cubicBezTo>
                <a:cubicBezTo>
                  <a:pt x="748181" y="689546"/>
                  <a:pt x="751283" y="691300"/>
                  <a:pt x="752840" y="689933"/>
                </a:cubicBezTo>
                <a:cubicBezTo>
                  <a:pt x="758854" y="683892"/>
                  <a:pt x="750119" y="633026"/>
                  <a:pt x="743718" y="615094"/>
                </a:cubicBezTo>
                <a:cubicBezTo>
                  <a:pt x="735179" y="591704"/>
                  <a:pt x="721208" y="571435"/>
                  <a:pt x="706072" y="564228"/>
                </a:cubicBezTo>
                <a:cubicBezTo>
                  <a:pt x="711308" y="574752"/>
                  <a:pt x="717327" y="587417"/>
                  <a:pt x="717327" y="610028"/>
                </a:cubicBezTo>
                <a:close/>
                <a:moveTo>
                  <a:pt x="709561" y="603595"/>
                </a:moveTo>
                <a:cubicBezTo>
                  <a:pt x="709561" y="580014"/>
                  <a:pt x="689576" y="544346"/>
                  <a:pt x="674244" y="528560"/>
                </a:cubicBezTo>
                <a:cubicBezTo>
                  <a:pt x="654063" y="507898"/>
                  <a:pt x="626116" y="489385"/>
                  <a:pt x="601472" y="486657"/>
                </a:cubicBezTo>
                <a:cubicBezTo>
                  <a:pt x="598364" y="486267"/>
                  <a:pt x="598173" y="486072"/>
                  <a:pt x="595066" y="487436"/>
                </a:cubicBezTo>
                <a:cubicBezTo>
                  <a:pt x="582064" y="493283"/>
                  <a:pt x="568675" y="494453"/>
                  <a:pt x="557028" y="484708"/>
                </a:cubicBezTo>
                <a:cubicBezTo>
                  <a:pt x="552374" y="481395"/>
                  <a:pt x="536460" y="457227"/>
                  <a:pt x="534327" y="461905"/>
                </a:cubicBezTo>
                <a:cubicBezTo>
                  <a:pt x="534909" y="466388"/>
                  <a:pt x="551400" y="484708"/>
                  <a:pt x="554894" y="488411"/>
                </a:cubicBezTo>
                <a:cubicBezTo>
                  <a:pt x="564212" y="498350"/>
                  <a:pt x="574498" y="510240"/>
                  <a:pt x="580899" y="521740"/>
                </a:cubicBezTo>
                <a:cubicBezTo>
                  <a:pt x="582259" y="524273"/>
                  <a:pt x="581868" y="524469"/>
                  <a:pt x="584780" y="525831"/>
                </a:cubicBezTo>
                <a:cubicBezTo>
                  <a:pt x="600111" y="532651"/>
                  <a:pt x="608455" y="535968"/>
                  <a:pt x="623595" y="547658"/>
                </a:cubicBezTo>
                <a:cubicBezTo>
                  <a:pt x="643194" y="562861"/>
                  <a:pt x="649791" y="574360"/>
                  <a:pt x="656970" y="590925"/>
                </a:cubicBezTo>
                <a:cubicBezTo>
                  <a:pt x="665900" y="600087"/>
                  <a:pt x="702186" y="609440"/>
                  <a:pt x="709561" y="603595"/>
                </a:cubicBezTo>
                <a:close/>
                <a:moveTo>
                  <a:pt x="745269" y="599891"/>
                </a:moveTo>
                <a:cubicBezTo>
                  <a:pt x="755360" y="621331"/>
                  <a:pt x="754778" y="623085"/>
                  <a:pt x="758854" y="642379"/>
                </a:cubicBezTo>
                <a:cubicBezTo>
                  <a:pt x="759632" y="646279"/>
                  <a:pt x="761379" y="654853"/>
                  <a:pt x="763513" y="657386"/>
                </a:cubicBezTo>
                <a:cubicBezTo>
                  <a:pt x="767780" y="662648"/>
                  <a:pt x="778453" y="672001"/>
                  <a:pt x="784276" y="675901"/>
                </a:cubicBezTo>
                <a:cubicBezTo>
                  <a:pt x="787770" y="678238"/>
                  <a:pt x="794171" y="682334"/>
                  <a:pt x="798056" y="682530"/>
                </a:cubicBezTo>
                <a:cubicBezTo>
                  <a:pt x="818624" y="634192"/>
                  <a:pt x="770109" y="566957"/>
                  <a:pt x="749928" y="547854"/>
                </a:cubicBezTo>
                <a:cubicBezTo>
                  <a:pt x="753809" y="567927"/>
                  <a:pt x="750315" y="576506"/>
                  <a:pt x="750701" y="580401"/>
                </a:cubicBezTo>
                <a:cubicBezTo>
                  <a:pt x="751093" y="583326"/>
                  <a:pt x="753613" y="586638"/>
                  <a:pt x="756720" y="592096"/>
                </a:cubicBezTo>
                <a:cubicBezTo>
                  <a:pt x="766615" y="608661"/>
                  <a:pt x="773603" y="620748"/>
                  <a:pt x="776901" y="640042"/>
                </a:cubicBezTo>
                <a:cubicBezTo>
                  <a:pt x="778648" y="649978"/>
                  <a:pt x="778262" y="655049"/>
                  <a:pt x="776123" y="648812"/>
                </a:cubicBezTo>
                <a:cubicBezTo>
                  <a:pt x="770109" y="631076"/>
                  <a:pt x="760214" y="606711"/>
                  <a:pt x="747599" y="594825"/>
                </a:cubicBezTo>
                <a:cubicBezTo>
                  <a:pt x="747212" y="594242"/>
                  <a:pt x="745074" y="599695"/>
                  <a:pt x="745269" y="599891"/>
                </a:cubicBezTo>
                <a:close/>
                <a:moveTo>
                  <a:pt x="973100" y="578451"/>
                </a:moveTo>
                <a:cubicBezTo>
                  <a:pt x="990756" y="555845"/>
                  <a:pt x="1027629" y="528756"/>
                  <a:pt x="1056158" y="520961"/>
                </a:cubicBezTo>
                <a:cubicBezTo>
                  <a:pt x="1040049" y="520961"/>
                  <a:pt x="1026660" y="523494"/>
                  <a:pt x="1013848" y="530510"/>
                </a:cubicBezTo>
                <a:cubicBezTo>
                  <a:pt x="990369" y="543567"/>
                  <a:pt x="982608" y="557016"/>
                  <a:pt x="973100" y="578451"/>
                </a:cubicBezTo>
                <a:close/>
                <a:moveTo>
                  <a:pt x="1224992" y="686425"/>
                </a:moveTo>
                <a:cubicBezTo>
                  <a:pt x="1229645" y="662648"/>
                  <a:pt x="1230037" y="650174"/>
                  <a:pt x="1244590" y="630684"/>
                </a:cubicBezTo>
                <a:cubicBezTo>
                  <a:pt x="1257593" y="613536"/>
                  <a:pt x="1271368" y="599112"/>
                  <a:pt x="1271368" y="576114"/>
                </a:cubicBezTo>
                <a:cubicBezTo>
                  <a:pt x="1271368" y="573189"/>
                  <a:pt x="1271564" y="575918"/>
                  <a:pt x="1270595" y="573777"/>
                </a:cubicBezTo>
                <a:cubicBezTo>
                  <a:pt x="1268070" y="575727"/>
                  <a:pt x="1270013" y="573581"/>
                  <a:pt x="1269044" y="576114"/>
                </a:cubicBezTo>
                <a:cubicBezTo>
                  <a:pt x="1257593" y="603012"/>
                  <a:pt x="1244395" y="613536"/>
                  <a:pt x="1233335" y="630493"/>
                </a:cubicBezTo>
                <a:cubicBezTo>
                  <a:pt x="1222853" y="646470"/>
                  <a:pt x="1223245" y="667910"/>
                  <a:pt x="1224992" y="686425"/>
                </a:cubicBezTo>
                <a:close/>
                <a:moveTo>
                  <a:pt x="1028015" y="590342"/>
                </a:moveTo>
                <a:cubicBezTo>
                  <a:pt x="1045480" y="588784"/>
                  <a:pt x="1059261" y="572219"/>
                  <a:pt x="1057127" y="570656"/>
                </a:cubicBezTo>
                <a:cubicBezTo>
                  <a:pt x="1055963" y="569098"/>
                  <a:pt x="1028989" y="576506"/>
                  <a:pt x="1028015" y="590342"/>
                </a:cubicBezTo>
                <a:close/>
                <a:moveTo>
                  <a:pt x="930795" y="552533"/>
                </a:moveTo>
                <a:cubicBezTo>
                  <a:pt x="932150" y="551950"/>
                  <a:pt x="954078" y="515110"/>
                  <a:pt x="985520" y="504199"/>
                </a:cubicBezTo>
                <a:cubicBezTo>
                  <a:pt x="989400" y="502248"/>
                  <a:pt x="992894" y="502248"/>
                  <a:pt x="995219" y="498935"/>
                </a:cubicBezTo>
                <a:cubicBezTo>
                  <a:pt x="980474" y="498935"/>
                  <a:pt x="966890" y="503028"/>
                  <a:pt x="956021" y="511019"/>
                </a:cubicBezTo>
                <a:cubicBezTo>
                  <a:pt x="936809" y="524856"/>
                  <a:pt x="930599" y="547658"/>
                  <a:pt x="930795" y="552533"/>
                </a:cubicBezTo>
                <a:close/>
                <a:moveTo>
                  <a:pt x="1214510" y="272855"/>
                </a:moveTo>
                <a:cubicBezTo>
                  <a:pt x="1222080" y="272855"/>
                  <a:pt x="1242065" y="276948"/>
                  <a:pt x="1243426" y="289226"/>
                </a:cubicBezTo>
                <a:cubicBezTo>
                  <a:pt x="1244395" y="297412"/>
                  <a:pt x="1220720" y="303259"/>
                  <a:pt x="1214896" y="311835"/>
                </a:cubicBezTo>
                <a:cubicBezTo>
                  <a:pt x="1214896" y="305013"/>
                  <a:pt x="1214896" y="276363"/>
                  <a:pt x="1214510" y="272855"/>
                </a:cubicBezTo>
                <a:close/>
                <a:moveTo>
                  <a:pt x="1283206" y="345357"/>
                </a:moveTo>
                <a:cubicBezTo>
                  <a:pt x="1264772" y="324308"/>
                  <a:pt x="1257979" y="329960"/>
                  <a:pt x="1234304" y="328986"/>
                </a:cubicBezTo>
                <a:cubicBezTo>
                  <a:pt x="1226347" y="328596"/>
                  <a:pt x="1219168" y="327037"/>
                  <a:pt x="1216839" y="320800"/>
                </a:cubicBezTo>
                <a:cubicBezTo>
                  <a:pt x="1216061" y="318461"/>
                  <a:pt x="1216257" y="317487"/>
                  <a:pt x="1219168" y="314563"/>
                </a:cubicBezTo>
                <a:cubicBezTo>
                  <a:pt x="1225765" y="308131"/>
                  <a:pt x="1239154" y="303259"/>
                  <a:pt x="1245173" y="296632"/>
                </a:cubicBezTo>
                <a:cubicBezTo>
                  <a:pt x="1248858" y="292540"/>
                  <a:pt x="1250414" y="285913"/>
                  <a:pt x="1251769" y="277533"/>
                </a:cubicBezTo>
                <a:cubicBezTo>
                  <a:pt x="1261669" y="282015"/>
                  <a:pt x="1291941" y="296827"/>
                  <a:pt x="1294270" y="307157"/>
                </a:cubicBezTo>
                <a:cubicBezTo>
                  <a:pt x="1287674" y="304038"/>
                  <a:pt x="1276413" y="302284"/>
                  <a:pt x="1272533" y="308131"/>
                </a:cubicBezTo>
                <a:cubicBezTo>
                  <a:pt x="1267683" y="315928"/>
                  <a:pt x="1283206" y="324893"/>
                  <a:pt x="1283206" y="345357"/>
                </a:cubicBezTo>
                <a:close/>
                <a:moveTo>
                  <a:pt x="1375582" y="181254"/>
                </a:moveTo>
                <a:cubicBezTo>
                  <a:pt x="1412063" y="206396"/>
                  <a:pt x="1432250" y="263110"/>
                  <a:pt x="1434383" y="328011"/>
                </a:cubicBezTo>
                <a:cubicBezTo>
                  <a:pt x="1436321" y="389208"/>
                  <a:pt x="1427591" y="448652"/>
                  <a:pt x="1414197" y="502443"/>
                </a:cubicBezTo>
                <a:cubicBezTo>
                  <a:pt x="1413424" y="505561"/>
                  <a:pt x="1408961" y="522127"/>
                  <a:pt x="1408183" y="525444"/>
                </a:cubicBezTo>
                <a:cubicBezTo>
                  <a:pt x="1404884" y="507898"/>
                  <a:pt x="1401004" y="506340"/>
                  <a:pt x="1397123" y="507898"/>
                </a:cubicBezTo>
                <a:cubicBezTo>
                  <a:pt x="1385286" y="512970"/>
                  <a:pt x="1377520" y="516865"/>
                  <a:pt x="1365878" y="527389"/>
                </a:cubicBezTo>
                <a:cubicBezTo>
                  <a:pt x="1392269" y="468921"/>
                  <a:pt x="1406049" y="347696"/>
                  <a:pt x="1395959" y="300141"/>
                </a:cubicBezTo>
                <a:cubicBezTo>
                  <a:pt x="1397314" y="336587"/>
                  <a:pt x="1383539" y="414935"/>
                  <a:pt x="1376937" y="438518"/>
                </a:cubicBezTo>
                <a:cubicBezTo>
                  <a:pt x="1371701" y="408893"/>
                  <a:pt x="1364909" y="396420"/>
                  <a:pt x="1356174" y="381997"/>
                </a:cubicBezTo>
                <a:cubicBezTo>
                  <a:pt x="1357148" y="284354"/>
                  <a:pt x="1392465" y="232317"/>
                  <a:pt x="1375582" y="181254"/>
                </a:cubicBezTo>
                <a:close/>
                <a:moveTo>
                  <a:pt x="1068769" y="536551"/>
                </a:moveTo>
                <a:cubicBezTo>
                  <a:pt x="1062173" y="558574"/>
                  <a:pt x="1063528" y="573189"/>
                  <a:pt x="1070320" y="585663"/>
                </a:cubicBezTo>
                <a:cubicBezTo>
                  <a:pt x="1057318" y="592488"/>
                  <a:pt x="1049366" y="600087"/>
                  <a:pt x="1034617" y="603203"/>
                </a:cubicBezTo>
                <a:cubicBezTo>
                  <a:pt x="1025299" y="605153"/>
                  <a:pt x="1014822" y="605545"/>
                  <a:pt x="1008999" y="601645"/>
                </a:cubicBezTo>
                <a:cubicBezTo>
                  <a:pt x="1006283" y="599695"/>
                  <a:pt x="1006865" y="598725"/>
                  <a:pt x="1007252" y="595408"/>
                </a:cubicBezTo>
                <a:cubicBezTo>
                  <a:pt x="1011132" y="567927"/>
                  <a:pt x="1049366" y="542396"/>
                  <a:pt x="1068769" y="536551"/>
                </a:cubicBezTo>
                <a:close/>
                <a:moveTo>
                  <a:pt x="1098654" y="477692"/>
                </a:moveTo>
                <a:cubicBezTo>
                  <a:pt x="1088950" y="488801"/>
                  <a:pt x="1073814" y="487241"/>
                  <a:pt x="1063528" y="481979"/>
                </a:cubicBezTo>
                <a:cubicBezTo>
                  <a:pt x="1055380" y="477886"/>
                  <a:pt x="1045290" y="465803"/>
                  <a:pt x="1037915" y="464244"/>
                </a:cubicBezTo>
                <a:cubicBezTo>
                  <a:pt x="1044898" y="462100"/>
                  <a:pt x="1057514" y="457617"/>
                  <a:pt x="1061977" y="455473"/>
                </a:cubicBezTo>
                <a:cubicBezTo>
                  <a:pt x="1060812" y="457812"/>
                  <a:pt x="1060039" y="456448"/>
                  <a:pt x="1060039" y="463269"/>
                </a:cubicBezTo>
                <a:cubicBezTo>
                  <a:pt x="1060039" y="470091"/>
                  <a:pt x="1073814" y="482759"/>
                  <a:pt x="1083132" y="482759"/>
                </a:cubicBezTo>
                <a:cubicBezTo>
                  <a:pt x="1092640" y="482564"/>
                  <a:pt x="1094578" y="480615"/>
                  <a:pt x="1098654" y="477692"/>
                </a:cubicBezTo>
                <a:close/>
                <a:moveTo>
                  <a:pt x="1144262" y="538109"/>
                </a:moveTo>
                <a:cubicBezTo>
                  <a:pt x="1122912" y="538109"/>
                  <a:pt x="1111270" y="539280"/>
                  <a:pt x="1094000" y="548633"/>
                </a:cubicBezTo>
                <a:cubicBezTo>
                  <a:pt x="1094000" y="545713"/>
                  <a:pt x="1095160" y="541230"/>
                  <a:pt x="1096134" y="538888"/>
                </a:cubicBezTo>
                <a:cubicBezTo>
                  <a:pt x="1097685" y="535189"/>
                  <a:pt x="1098463" y="531676"/>
                  <a:pt x="1101762" y="529731"/>
                </a:cubicBezTo>
                <a:cubicBezTo>
                  <a:pt x="1113017" y="523494"/>
                  <a:pt x="1123494" y="520569"/>
                  <a:pt x="1133394" y="519011"/>
                </a:cubicBezTo>
                <a:cubicBezTo>
                  <a:pt x="1166381" y="513749"/>
                  <a:pt x="1194911" y="524469"/>
                  <a:pt x="1232753" y="490750"/>
                </a:cubicBezTo>
                <a:cubicBezTo>
                  <a:pt x="1230424" y="504586"/>
                  <a:pt x="1223245" y="515503"/>
                  <a:pt x="1212958" y="523494"/>
                </a:cubicBezTo>
                <a:cubicBezTo>
                  <a:pt x="1199570" y="534797"/>
                  <a:pt x="1160754" y="539476"/>
                  <a:pt x="1144262" y="538109"/>
                </a:cubicBezTo>
                <a:close/>
                <a:moveTo>
                  <a:pt x="1085652" y="584884"/>
                </a:moveTo>
                <a:cubicBezTo>
                  <a:pt x="1075757" y="584688"/>
                  <a:pt x="1072263" y="573385"/>
                  <a:pt x="1072459" y="561499"/>
                </a:cubicBezTo>
                <a:cubicBezTo>
                  <a:pt x="1072459" y="534797"/>
                  <a:pt x="1090893" y="511798"/>
                  <a:pt x="1107193" y="492309"/>
                </a:cubicBezTo>
                <a:cubicBezTo>
                  <a:pt x="1123107" y="475353"/>
                  <a:pt x="1142515" y="453330"/>
                  <a:pt x="1129900" y="426239"/>
                </a:cubicBezTo>
                <a:cubicBezTo>
                  <a:pt x="1134167" y="422731"/>
                  <a:pt x="1139212" y="422341"/>
                  <a:pt x="1143484" y="423511"/>
                </a:cubicBezTo>
                <a:cubicBezTo>
                  <a:pt x="1147561" y="424680"/>
                  <a:pt x="1150081" y="427603"/>
                  <a:pt x="1151050" y="431111"/>
                </a:cubicBezTo>
                <a:cubicBezTo>
                  <a:pt x="1153379" y="440466"/>
                  <a:pt x="1148916" y="447678"/>
                  <a:pt x="1145618" y="452940"/>
                </a:cubicBezTo>
                <a:cubicBezTo>
                  <a:pt x="1142515" y="457812"/>
                  <a:pt x="1143288" y="458007"/>
                  <a:pt x="1144262" y="458592"/>
                </a:cubicBezTo>
                <a:cubicBezTo>
                  <a:pt x="1151245" y="459566"/>
                  <a:pt x="1159398" y="444559"/>
                  <a:pt x="1158424" y="433645"/>
                </a:cubicBezTo>
                <a:cubicBezTo>
                  <a:pt x="1171040" y="433645"/>
                  <a:pt x="1182682" y="439297"/>
                  <a:pt x="1189474" y="445534"/>
                </a:cubicBezTo>
                <a:cubicBezTo>
                  <a:pt x="1196462" y="451965"/>
                  <a:pt x="1202868" y="465218"/>
                  <a:pt x="1202672" y="480420"/>
                </a:cubicBezTo>
                <a:cubicBezTo>
                  <a:pt x="1186372" y="466582"/>
                  <a:pt x="1154157" y="469311"/>
                  <a:pt x="1140377" y="502054"/>
                </a:cubicBezTo>
                <a:cubicBezTo>
                  <a:pt x="1136305" y="501079"/>
                  <a:pt x="1131451" y="501079"/>
                  <a:pt x="1126215" y="502054"/>
                </a:cubicBezTo>
                <a:cubicBezTo>
                  <a:pt x="1119423" y="503224"/>
                  <a:pt x="1110301" y="508290"/>
                  <a:pt x="1105256" y="512773"/>
                </a:cubicBezTo>
                <a:cubicBezTo>
                  <a:pt x="1088177" y="528364"/>
                  <a:pt x="1074979" y="573385"/>
                  <a:pt x="1087981" y="569681"/>
                </a:cubicBezTo>
                <a:cubicBezTo>
                  <a:pt x="1088950" y="569490"/>
                  <a:pt x="1101370" y="551362"/>
                  <a:pt x="1126215" y="546296"/>
                </a:cubicBezTo>
                <a:cubicBezTo>
                  <a:pt x="1141737" y="543175"/>
                  <a:pt x="1159007" y="543371"/>
                  <a:pt x="1163665" y="553508"/>
                </a:cubicBezTo>
                <a:cubicBezTo>
                  <a:pt x="1158038" y="551166"/>
                  <a:pt x="1142124" y="548050"/>
                  <a:pt x="1118062" y="558770"/>
                </a:cubicBezTo>
                <a:cubicBezTo>
                  <a:pt x="1112048" y="561499"/>
                  <a:pt x="1103117" y="567344"/>
                  <a:pt x="1097489" y="572410"/>
                </a:cubicBezTo>
                <a:cubicBezTo>
                  <a:pt x="1090311" y="579235"/>
                  <a:pt x="1087208" y="585276"/>
                  <a:pt x="1085652" y="584884"/>
                </a:cubicBezTo>
                <a:close/>
                <a:moveTo>
                  <a:pt x="1091089" y="444754"/>
                </a:moveTo>
                <a:cubicBezTo>
                  <a:pt x="1103895" y="443390"/>
                  <a:pt x="1114372" y="448652"/>
                  <a:pt x="1118840" y="456448"/>
                </a:cubicBezTo>
                <a:cubicBezTo>
                  <a:pt x="1110883" y="460736"/>
                  <a:pt x="1108554" y="464634"/>
                  <a:pt x="1104478" y="471065"/>
                </a:cubicBezTo>
                <a:cubicBezTo>
                  <a:pt x="1105838" y="468726"/>
                  <a:pt x="1106611" y="468726"/>
                  <a:pt x="1106611" y="463074"/>
                </a:cubicBezTo>
                <a:cubicBezTo>
                  <a:pt x="1106420" y="457422"/>
                  <a:pt x="1100015" y="447483"/>
                  <a:pt x="1091089" y="444754"/>
                </a:cubicBezTo>
                <a:close/>
                <a:moveTo>
                  <a:pt x="1089924" y="450016"/>
                </a:moveTo>
                <a:lnTo>
                  <a:pt x="1090311" y="450016"/>
                </a:lnTo>
                <a:cubicBezTo>
                  <a:pt x="1095938" y="451965"/>
                  <a:pt x="1099819" y="455668"/>
                  <a:pt x="1099819" y="462100"/>
                </a:cubicBezTo>
                <a:cubicBezTo>
                  <a:pt x="1099819" y="468726"/>
                  <a:pt x="1092444" y="475938"/>
                  <a:pt x="1083323" y="476327"/>
                </a:cubicBezTo>
                <a:cubicBezTo>
                  <a:pt x="1074206" y="476717"/>
                  <a:pt x="1066831" y="469311"/>
                  <a:pt x="1066831" y="463269"/>
                </a:cubicBezTo>
                <a:cubicBezTo>
                  <a:pt x="1066831" y="457228"/>
                  <a:pt x="1069738" y="454304"/>
                  <a:pt x="1074010" y="451770"/>
                </a:cubicBezTo>
                <a:cubicBezTo>
                  <a:pt x="1075757" y="455084"/>
                  <a:pt x="1076340" y="458202"/>
                  <a:pt x="1076340" y="463464"/>
                </a:cubicBezTo>
                <a:cubicBezTo>
                  <a:pt x="1076340" y="468142"/>
                  <a:pt x="1075371" y="479056"/>
                  <a:pt x="1084101" y="471260"/>
                </a:cubicBezTo>
                <a:cubicBezTo>
                  <a:pt x="1090506" y="465608"/>
                  <a:pt x="1093609" y="458202"/>
                  <a:pt x="1089924" y="450016"/>
                </a:cubicBezTo>
                <a:close/>
                <a:moveTo>
                  <a:pt x="915267" y="590538"/>
                </a:moveTo>
                <a:cubicBezTo>
                  <a:pt x="911000" y="574164"/>
                  <a:pt x="909640" y="557599"/>
                  <a:pt x="914298" y="543371"/>
                </a:cubicBezTo>
                <a:cubicBezTo>
                  <a:pt x="917401" y="533626"/>
                  <a:pt x="924193" y="523298"/>
                  <a:pt x="931181" y="516085"/>
                </a:cubicBezTo>
                <a:cubicBezTo>
                  <a:pt x="948064" y="499520"/>
                  <a:pt x="962618" y="490750"/>
                  <a:pt x="982412" y="478276"/>
                </a:cubicBezTo>
                <a:cubicBezTo>
                  <a:pt x="989591" y="473794"/>
                  <a:pt x="997161" y="476717"/>
                  <a:pt x="1014044" y="471455"/>
                </a:cubicBezTo>
                <a:cubicBezTo>
                  <a:pt x="1017342" y="470286"/>
                  <a:pt x="1025686" y="468337"/>
                  <a:pt x="1029958" y="468337"/>
                </a:cubicBezTo>
                <a:cubicBezTo>
                  <a:pt x="1035782" y="468337"/>
                  <a:pt x="1047810" y="476522"/>
                  <a:pt x="1048201" y="481200"/>
                </a:cubicBezTo>
                <a:cubicBezTo>
                  <a:pt x="1044125" y="481589"/>
                  <a:pt x="1028989" y="488216"/>
                  <a:pt x="1025882" y="489580"/>
                </a:cubicBezTo>
                <a:cubicBezTo>
                  <a:pt x="1012493" y="496207"/>
                  <a:pt x="1002789" y="501079"/>
                  <a:pt x="990756" y="511019"/>
                </a:cubicBezTo>
                <a:lnTo>
                  <a:pt x="976006" y="524660"/>
                </a:lnTo>
                <a:cubicBezTo>
                  <a:pt x="966890" y="534601"/>
                  <a:pt x="968245" y="533043"/>
                  <a:pt x="961066" y="543959"/>
                </a:cubicBezTo>
                <a:cubicBezTo>
                  <a:pt x="955243" y="554287"/>
                  <a:pt x="934480" y="555845"/>
                  <a:pt x="915267" y="590538"/>
                </a:cubicBezTo>
                <a:close/>
                <a:moveTo>
                  <a:pt x="938556" y="610028"/>
                </a:moveTo>
                <a:cubicBezTo>
                  <a:pt x="920117" y="629905"/>
                  <a:pt x="919730" y="648812"/>
                  <a:pt x="914298" y="659723"/>
                </a:cubicBezTo>
                <a:cubicBezTo>
                  <a:pt x="924971" y="653486"/>
                  <a:pt x="927301" y="630880"/>
                  <a:pt x="945931" y="612948"/>
                </a:cubicBezTo>
                <a:cubicBezTo>
                  <a:pt x="953496" y="612948"/>
                  <a:pt x="964947" y="612757"/>
                  <a:pt x="969219" y="611782"/>
                </a:cubicBezTo>
                <a:cubicBezTo>
                  <a:pt x="966498" y="623281"/>
                  <a:pt x="960097" y="632247"/>
                  <a:pt x="953496" y="640821"/>
                </a:cubicBezTo>
                <a:cubicBezTo>
                  <a:pt x="941658" y="655828"/>
                  <a:pt x="928270" y="670247"/>
                  <a:pt x="914298" y="683309"/>
                </a:cubicBezTo>
                <a:cubicBezTo>
                  <a:pt x="907697" y="689546"/>
                  <a:pt x="904594" y="691300"/>
                  <a:pt x="903043" y="689933"/>
                </a:cubicBezTo>
                <a:cubicBezTo>
                  <a:pt x="897024" y="683892"/>
                  <a:pt x="905759" y="633026"/>
                  <a:pt x="912165" y="615094"/>
                </a:cubicBezTo>
                <a:cubicBezTo>
                  <a:pt x="920699" y="591704"/>
                  <a:pt x="934675" y="571435"/>
                  <a:pt x="949811" y="564228"/>
                </a:cubicBezTo>
                <a:cubicBezTo>
                  <a:pt x="944766" y="574752"/>
                  <a:pt x="938747" y="587417"/>
                  <a:pt x="938556" y="610028"/>
                </a:cubicBezTo>
                <a:close/>
                <a:moveTo>
                  <a:pt x="946513" y="603595"/>
                </a:moveTo>
                <a:cubicBezTo>
                  <a:pt x="946513" y="580014"/>
                  <a:pt x="966498" y="544346"/>
                  <a:pt x="981830" y="528560"/>
                </a:cubicBezTo>
                <a:cubicBezTo>
                  <a:pt x="1002011" y="507898"/>
                  <a:pt x="1029958" y="489385"/>
                  <a:pt x="1054602" y="486657"/>
                </a:cubicBezTo>
                <a:cubicBezTo>
                  <a:pt x="1057710" y="486267"/>
                  <a:pt x="1057900" y="486072"/>
                  <a:pt x="1061008" y="487436"/>
                </a:cubicBezTo>
                <a:cubicBezTo>
                  <a:pt x="1074010" y="493283"/>
                  <a:pt x="1087399" y="494453"/>
                  <a:pt x="1099046" y="484708"/>
                </a:cubicBezTo>
                <a:cubicBezTo>
                  <a:pt x="1103699" y="481395"/>
                  <a:pt x="1119613" y="457227"/>
                  <a:pt x="1121747" y="461905"/>
                </a:cubicBezTo>
                <a:cubicBezTo>
                  <a:pt x="1121165" y="466388"/>
                  <a:pt x="1104673" y="484708"/>
                  <a:pt x="1101179" y="488411"/>
                </a:cubicBezTo>
                <a:cubicBezTo>
                  <a:pt x="1091862" y="498350"/>
                  <a:pt x="1081581" y="510240"/>
                  <a:pt x="1075175" y="521740"/>
                </a:cubicBezTo>
                <a:cubicBezTo>
                  <a:pt x="1073814" y="524273"/>
                  <a:pt x="1074206" y="524469"/>
                  <a:pt x="1071294" y="525831"/>
                </a:cubicBezTo>
                <a:cubicBezTo>
                  <a:pt x="1055963" y="532651"/>
                  <a:pt x="1047619" y="535968"/>
                  <a:pt x="1032478" y="547658"/>
                </a:cubicBezTo>
                <a:cubicBezTo>
                  <a:pt x="1012879" y="562861"/>
                  <a:pt x="1006283" y="574360"/>
                  <a:pt x="999104" y="590925"/>
                </a:cubicBezTo>
                <a:cubicBezTo>
                  <a:pt x="990173" y="600087"/>
                  <a:pt x="953888" y="609440"/>
                  <a:pt x="946513" y="603595"/>
                </a:cubicBezTo>
                <a:close/>
                <a:moveTo>
                  <a:pt x="910804" y="599891"/>
                </a:moveTo>
                <a:cubicBezTo>
                  <a:pt x="900714" y="621331"/>
                  <a:pt x="901296" y="623085"/>
                  <a:pt x="897220" y="642379"/>
                </a:cubicBezTo>
                <a:cubicBezTo>
                  <a:pt x="896442" y="646279"/>
                  <a:pt x="894695" y="654853"/>
                  <a:pt x="892561" y="657386"/>
                </a:cubicBezTo>
                <a:cubicBezTo>
                  <a:pt x="888294" y="662648"/>
                  <a:pt x="877621" y="672001"/>
                  <a:pt x="871798" y="675901"/>
                </a:cubicBezTo>
                <a:cubicBezTo>
                  <a:pt x="868304" y="678238"/>
                  <a:pt x="861903" y="682334"/>
                  <a:pt x="858017" y="682530"/>
                </a:cubicBezTo>
                <a:cubicBezTo>
                  <a:pt x="837450" y="634192"/>
                  <a:pt x="885965" y="566957"/>
                  <a:pt x="906146" y="547854"/>
                </a:cubicBezTo>
                <a:cubicBezTo>
                  <a:pt x="902265" y="567927"/>
                  <a:pt x="905759" y="576506"/>
                  <a:pt x="905373" y="580401"/>
                </a:cubicBezTo>
                <a:cubicBezTo>
                  <a:pt x="904981" y="583326"/>
                  <a:pt x="902461" y="586638"/>
                  <a:pt x="899353" y="592096"/>
                </a:cubicBezTo>
                <a:cubicBezTo>
                  <a:pt x="889459" y="608661"/>
                  <a:pt x="882471" y="620748"/>
                  <a:pt x="879172" y="640042"/>
                </a:cubicBezTo>
                <a:cubicBezTo>
                  <a:pt x="877425" y="649978"/>
                  <a:pt x="877812" y="655049"/>
                  <a:pt x="879950" y="648812"/>
                </a:cubicBezTo>
                <a:cubicBezTo>
                  <a:pt x="885965" y="631076"/>
                  <a:pt x="895859" y="606711"/>
                  <a:pt x="908475" y="594825"/>
                </a:cubicBezTo>
                <a:cubicBezTo>
                  <a:pt x="908862" y="594242"/>
                  <a:pt x="911000" y="599695"/>
                  <a:pt x="910804" y="599891"/>
                </a:cubicBezTo>
                <a:close/>
                <a:moveTo>
                  <a:pt x="1291554" y="574556"/>
                </a:moveTo>
                <a:cubicBezTo>
                  <a:pt x="1291554" y="564811"/>
                  <a:pt x="1286895" y="550196"/>
                  <a:pt x="1286895" y="549412"/>
                </a:cubicBezTo>
                <a:cubicBezTo>
                  <a:pt x="1286895" y="535968"/>
                  <a:pt x="1325516" y="473014"/>
                  <a:pt x="1333277" y="456448"/>
                </a:cubicBezTo>
                <a:cubicBezTo>
                  <a:pt x="1342785" y="435789"/>
                  <a:pt x="1349773" y="410647"/>
                  <a:pt x="1349773" y="387844"/>
                </a:cubicBezTo>
                <a:cubicBezTo>
                  <a:pt x="1369568" y="409283"/>
                  <a:pt x="1377133" y="468921"/>
                  <a:pt x="1366847" y="499910"/>
                </a:cubicBezTo>
                <a:cubicBezTo>
                  <a:pt x="1361028" y="529339"/>
                  <a:pt x="1322991" y="603791"/>
                  <a:pt x="1287091" y="625035"/>
                </a:cubicBezTo>
                <a:cubicBezTo>
                  <a:pt x="1289807" y="617627"/>
                  <a:pt x="1291941" y="603987"/>
                  <a:pt x="1292910" y="594046"/>
                </a:cubicBezTo>
                <a:cubicBezTo>
                  <a:pt x="1310766" y="567344"/>
                  <a:pt x="1351324" y="512191"/>
                  <a:pt x="1351324" y="463659"/>
                </a:cubicBezTo>
                <a:cubicBezTo>
                  <a:pt x="1343950" y="502636"/>
                  <a:pt x="1307659" y="557795"/>
                  <a:pt x="1291554" y="574556"/>
                </a:cubicBezTo>
                <a:close/>
                <a:moveTo>
                  <a:pt x="1317363" y="678238"/>
                </a:moveTo>
                <a:cubicBezTo>
                  <a:pt x="1325124" y="667910"/>
                  <a:pt x="1328618" y="655828"/>
                  <a:pt x="1332112" y="643354"/>
                </a:cubicBezTo>
                <a:cubicBezTo>
                  <a:pt x="1342589" y="631272"/>
                  <a:pt x="1385090" y="577868"/>
                  <a:pt x="1392078" y="539863"/>
                </a:cubicBezTo>
                <a:cubicBezTo>
                  <a:pt x="1382956" y="559745"/>
                  <a:pt x="1347248" y="618406"/>
                  <a:pt x="1333468" y="625422"/>
                </a:cubicBezTo>
                <a:cubicBezTo>
                  <a:pt x="1333277" y="619185"/>
                  <a:pt x="1333277" y="612169"/>
                  <a:pt x="1329783" y="606907"/>
                </a:cubicBezTo>
                <a:cubicBezTo>
                  <a:pt x="1324155" y="612948"/>
                  <a:pt x="1322604" y="617823"/>
                  <a:pt x="1302418" y="623472"/>
                </a:cubicBezTo>
                <a:cubicBezTo>
                  <a:pt x="1318141" y="609053"/>
                  <a:pt x="1331143" y="589171"/>
                  <a:pt x="1343950" y="570269"/>
                </a:cubicBezTo>
                <a:cubicBezTo>
                  <a:pt x="1351711" y="558966"/>
                  <a:pt x="1357534" y="547271"/>
                  <a:pt x="1365878" y="538109"/>
                </a:cubicBezTo>
                <a:cubicBezTo>
                  <a:pt x="1373448" y="529731"/>
                  <a:pt x="1383539" y="523102"/>
                  <a:pt x="1392660" y="518428"/>
                </a:cubicBezTo>
                <a:cubicBezTo>
                  <a:pt x="1394794" y="517453"/>
                  <a:pt x="1397896" y="515306"/>
                  <a:pt x="1399257" y="517644"/>
                </a:cubicBezTo>
                <a:cubicBezTo>
                  <a:pt x="1406827" y="530706"/>
                  <a:pt x="1399643" y="556237"/>
                  <a:pt x="1398092" y="561107"/>
                </a:cubicBezTo>
                <a:cubicBezTo>
                  <a:pt x="1381987" y="607495"/>
                  <a:pt x="1356756" y="655240"/>
                  <a:pt x="1317363" y="678238"/>
                </a:cubicBezTo>
                <a:close/>
                <a:moveTo>
                  <a:pt x="1435548" y="652903"/>
                </a:moveTo>
                <a:cubicBezTo>
                  <a:pt x="1438264" y="645304"/>
                  <a:pt x="1440593" y="628151"/>
                  <a:pt x="1439815" y="621718"/>
                </a:cubicBezTo>
                <a:cubicBezTo>
                  <a:pt x="1428173" y="615486"/>
                  <a:pt x="1412842" y="616652"/>
                  <a:pt x="1402169" y="617823"/>
                </a:cubicBezTo>
                <a:cubicBezTo>
                  <a:pt x="1430889" y="563253"/>
                  <a:pt x="1464850" y="446313"/>
                  <a:pt x="1464850" y="385311"/>
                </a:cubicBezTo>
                <a:lnTo>
                  <a:pt x="1464072" y="385311"/>
                </a:lnTo>
                <a:cubicBezTo>
                  <a:pt x="1464072" y="434230"/>
                  <a:pt x="1408569" y="602816"/>
                  <a:pt x="1380240" y="622110"/>
                </a:cubicBezTo>
                <a:cubicBezTo>
                  <a:pt x="1407214" y="567927"/>
                  <a:pt x="1443505" y="451381"/>
                  <a:pt x="1442726" y="344967"/>
                </a:cubicBezTo>
                <a:cubicBezTo>
                  <a:pt x="1442726" y="334248"/>
                  <a:pt x="1456311" y="310081"/>
                  <a:pt x="1465623" y="299946"/>
                </a:cubicBezTo>
                <a:cubicBezTo>
                  <a:pt x="1474359" y="290396"/>
                  <a:pt x="1481347" y="285329"/>
                  <a:pt x="1485227" y="271686"/>
                </a:cubicBezTo>
                <a:cubicBezTo>
                  <a:pt x="1513170" y="348085"/>
                  <a:pt x="1498229" y="446313"/>
                  <a:pt x="1466984" y="519398"/>
                </a:cubicBezTo>
                <a:cubicBezTo>
                  <a:pt x="1466402" y="520961"/>
                  <a:pt x="1466597" y="523494"/>
                  <a:pt x="1468149" y="524469"/>
                </a:cubicBezTo>
                <a:cubicBezTo>
                  <a:pt x="1468731" y="524856"/>
                  <a:pt x="1469509" y="525052"/>
                  <a:pt x="1470478" y="525444"/>
                </a:cubicBezTo>
                <a:cubicBezTo>
                  <a:pt x="1474359" y="527002"/>
                  <a:pt x="1475719" y="530897"/>
                  <a:pt x="1475910" y="534993"/>
                </a:cubicBezTo>
                <a:cubicBezTo>
                  <a:pt x="1476884" y="554674"/>
                  <a:pt x="1449132" y="633217"/>
                  <a:pt x="1435548" y="652903"/>
                </a:cubicBezTo>
                <a:close/>
                <a:moveTo>
                  <a:pt x="382181" y="1053028"/>
                </a:moveTo>
                <a:cubicBezTo>
                  <a:pt x="387614" y="1066281"/>
                  <a:pt x="396929" y="1061602"/>
                  <a:pt x="407021" y="1055169"/>
                </a:cubicBezTo>
                <a:cubicBezTo>
                  <a:pt x="441369" y="1033146"/>
                  <a:pt x="488721" y="958307"/>
                  <a:pt x="497841" y="929851"/>
                </a:cubicBezTo>
                <a:cubicBezTo>
                  <a:pt x="485809" y="932580"/>
                  <a:pt x="477853" y="934334"/>
                  <a:pt x="471255" y="923613"/>
                </a:cubicBezTo>
                <a:cubicBezTo>
                  <a:pt x="457477" y="936676"/>
                  <a:pt x="418277" y="984617"/>
                  <a:pt x="392854" y="1049711"/>
                </a:cubicBezTo>
                <a:cubicBezTo>
                  <a:pt x="394989" y="996895"/>
                  <a:pt x="463493" y="916989"/>
                  <a:pt x="467374" y="908606"/>
                </a:cubicBezTo>
                <a:cubicBezTo>
                  <a:pt x="467568" y="907048"/>
                  <a:pt x="467374" y="903344"/>
                  <a:pt x="467374" y="901399"/>
                </a:cubicBezTo>
                <a:cubicBezTo>
                  <a:pt x="461164" y="907631"/>
                  <a:pt x="450296" y="921473"/>
                  <a:pt x="442922" y="928685"/>
                </a:cubicBezTo>
                <a:cubicBezTo>
                  <a:pt x="429144" y="942521"/>
                  <a:pt x="416336" y="955578"/>
                  <a:pt x="401975" y="968635"/>
                </a:cubicBezTo>
                <a:cubicBezTo>
                  <a:pt x="385092" y="981888"/>
                  <a:pt x="373448" y="1031784"/>
                  <a:pt x="382181" y="1053028"/>
                </a:cubicBezTo>
                <a:close/>
                <a:moveTo>
                  <a:pt x="436518" y="1040162"/>
                </a:moveTo>
                <a:cubicBezTo>
                  <a:pt x="428756" y="1048349"/>
                  <a:pt x="416918" y="1059069"/>
                  <a:pt x="412648" y="1061210"/>
                </a:cubicBezTo>
                <a:cubicBezTo>
                  <a:pt x="390331" y="1086158"/>
                  <a:pt x="365686" y="1145016"/>
                  <a:pt x="358117" y="1167823"/>
                </a:cubicBezTo>
                <a:cubicBezTo>
                  <a:pt x="363357" y="1130205"/>
                  <a:pt x="381599" y="1098436"/>
                  <a:pt x="395765" y="1068618"/>
                </a:cubicBezTo>
                <a:cubicBezTo>
                  <a:pt x="383539" y="1071543"/>
                  <a:pt x="376553" y="1062964"/>
                  <a:pt x="372866" y="1052249"/>
                </a:cubicBezTo>
                <a:cubicBezTo>
                  <a:pt x="372089" y="1049907"/>
                  <a:pt x="370925" y="1042891"/>
                  <a:pt x="370731" y="1040162"/>
                </a:cubicBezTo>
                <a:cubicBezTo>
                  <a:pt x="355788" y="1057315"/>
                  <a:pt x="343562" y="1144237"/>
                  <a:pt x="346862" y="1166652"/>
                </a:cubicBezTo>
                <a:cubicBezTo>
                  <a:pt x="349579" y="1186142"/>
                  <a:pt x="345891" y="1189846"/>
                  <a:pt x="365491" y="1181463"/>
                </a:cubicBezTo>
                <a:cubicBezTo>
                  <a:pt x="379658" y="1175422"/>
                  <a:pt x="396735" y="1164506"/>
                  <a:pt x="400811" y="1157103"/>
                </a:cubicBezTo>
                <a:cubicBezTo>
                  <a:pt x="402169" y="1154761"/>
                  <a:pt x="403916" y="1138588"/>
                  <a:pt x="404692" y="1134105"/>
                </a:cubicBezTo>
                <a:cubicBezTo>
                  <a:pt x="408573" y="1110327"/>
                  <a:pt x="424292" y="1058481"/>
                  <a:pt x="436518" y="1040162"/>
                </a:cubicBezTo>
                <a:close/>
                <a:moveTo>
                  <a:pt x="422740" y="1094345"/>
                </a:moveTo>
                <a:cubicBezTo>
                  <a:pt x="413425" y="1121434"/>
                  <a:pt x="402752" y="1167431"/>
                  <a:pt x="414007" y="1197641"/>
                </a:cubicBezTo>
                <a:cubicBezTo>
                  <a:pt x="416918" y="1205240"/>
                  <a:pt x="417112" y="1204657"/>
                  <a:pt x="424875" y="1200370"/>
                </a:cubicBezTo>
                <a:cubicBezTo>
                  <a:pt x="437100" y="1193545"/>
                  <a:pt x="461940" y="1172110"/>
                  <a:pt x="470091" y="1159244"/>
                </a:cubicBezTo>
                <a:cubicBezTo>
                  <a:pt x="471837" y="1132738"/>
                  <a:pt x="479406" y="1095124"/>
                  <a:pt x="486586" y="1077192"/>
                </a:cubicBezTo>
                <a:cubicBezTo>
                  <a:pt x="484257" y="1078755"/>
                  <a:pt x="471449" y="1087133"/>
                  <a:pt x="468732" y="1087912"/>
                </a:cubicBezTo>
                <a:cubicBezTo>
                  <a:pt x="464657" y="1089083"/>
                  <a:pt x="465045" y="1086937"/>
                  <a:pt x="462134" y="1085183"/>
                </a:cubicBezTo>
                <a:cubicBezTo>
                  <a:pt x="449908" y="1108960"/>
                  <a:pt x="424874" y="1164506"/>
                  <a:pt x="420605" y="1192379"/>
                </a:cubicBezTo>
                <a:cubicBezTo>
                  <a:pt x="420605" y="1156128"/>
                  <a:pt x="441369" y="1109352"/>
                  <a:pt x="456312" y="1075438"/>
                </a:cubicBezTo>
                <a:cubicBezTo>
                  <a:pt x="451267" y="1062773"/>
                  <a:pt x="453013" y="1035875"/>
                  <a:pt x="455730" y="1023793"/>
                </a:cubicBezTo>
                <a:cubicBezTo>
                  <a:pt x="450490" y="1027884"/>
                  <a:pt x="425845" y="1085183"/>
                  <a:pt x="422740" y="1094345"/>
                </a:cubicBezTo>
                <a:close/>
                <a:moveTo>
                  <a:pt x="484257" y="1115001"/>
                </a:moveTo>
                <a:cubicBezTo>
                  <a:pt x="477465" y="1144046"/>
                  <a:pt x="474942" y="1175030"/>
                  <a:pt x="480182" y="1204461"/>
                </a:cubicBezTo>
                <a:cubicBezTo>
                  <a:pt x="482316" y="1216935"/>
                  <a:pt x="487944" y="1217910"/>
                  <a:pt x="500558" y="1212452"/>
                </a:cubicBezTo>
                <a:cubicBezTo>
                  <a:pt x="512589" y="1207190"/>
                  <a:pt x="526952" y="1192575"/>
                  <a:pt x="535682" y="1182242"/>
                </a:cubicBezTo>
                <a:cubicBezTo>
                  <a:pt x="528699" y="1165094"/>
                  <a:pt x="523262" y="1147162"/>
                  <a:pt x="519578" y="1128451"/>
                </a:cubicBezTo>
                <a:cubicBezTo>
                  <a:pt x="511038" y="1141704"/>
                  <a:pt x="496677" y="1174060"/>
                  <a:pt x="486780" y="1206411"/>
                </a:cubicBezTo>
                <a:cubicBezTo>
                  <a:pt x="489691" y="1172693"/>
                  <a:pt x="510069" y="1120263"/>
                  <a:pt x="516084" y="1108769"/>
                </a:cubicBezTo>
                <a:cubicBezTo>
                  <a:pt x="513368" y="1090058"/>
                  <a:pt x="512589" y="1071543"/>
                  <a:pt x="513172" y="1052636"/>
                </a:cubicBezTo>
                <a:cubicBezTo>
                  <a:pt x="500947" y="1061994"/>
                  <a:pt x="486198" y="1106623"/>
                  <a:pt x="484257" y="1115001"/>
                </a:cubicBezTo>
                <a:close/>
                <a:moveTo>
                  <a:pt x="373060" y="992221"/>
                </a:moveTo>
                <a:cubicBezTo>
                  <a:pt x="364909" y="996508"/>
                  <a:pt x="342981" y="1012294"/>
                  <a:pt x="317364" y="1013465"/>
                </a:cubicBezTo>
                <a:cubicBezTo>
                  <a:pt x="301645" y="1043283"/>
                  <a:pt x="286121" y="1119484"/>
                  <a:pt x="285344" y="1152032"/>
                </a:cubicBezTo>
                <a:cubicBezTo>
                  <a:pt x="285150" y="1160023"/>
                  <a:pt x="285150" y="1163923"/>
                  <a:pt x="290390" y="1161777"/>
                </a:cubicBezTo>
                <a:cubicBezTo>
                  <a:pt x="304750" y="1156324"/>
                  <a:pt x="331142" y="1136055"/>
                  <a:pt x="339099" y="1128255"/>
                </a:cubicBezTo>
                <a:cubicBezTo>
                  <a:pt x="342981" y="1099607"/>
                  <a:pt x="348026" y="1065110"/>
                  <a:pt x="366656" y="1024376"/>
                </a:cubicBezTo>
                <a:cubicBezTo>
                  <a:pt x="345115" y="1052636"/>
                  <a:pt x="310572" y="1108960"/>
                  <a:pt x="299899" y="1138588"/>
                </a:cubicBezTo>
                <a:cubicBezTo>
                  <a:pt x="299899" y="1125334"/>
                  <a:pt x="315424" y="1092591"/>
                  <a:pt x="322216" y="1078946"/>
                </a:cubicBezTo>
                <a:cubicBezTo>
                  <a:pt x="337547" y="1048545"/>
                  <a:pt x="357341" y="1021260"/>
                  <a:pt x="373060" y="992221"/>
                </a:cubicBezTo>
                <a:close/>
                <a:moveTo>
                  <a:pt x="314453" y="939988"/>
                </a:moveTo>
                <a:cubicBezTo>
                  <a:pt x="309214" y="941938"/>
                  <a:pt x="292719" y="947587"/>
                  <a:pt x="289226" y="948954"/>
                </a:cubicBezTo>
                <a:cubicBezTo>
                  <a:pt x="262251" y="981109"/>
                  <a:pt x="238964" y="1016973"/>
                  <a:pt x="227320" y="1057702"/>
                </a:cubicBezTo>
                <a:cubicBezTo>
                  <a:pt x="222662" y="1073880"/>
                  <a:pt x="219557" y="1098240"/>
                  <a:pt x="222662" y="1117343"/>
                </a:cubicBezTo>
                <a:cubicBezTo>
                  <a:pt x="225185" y="1133517"/>
                  <a:pt x="224991" y="1134301"/>
                  <a:pt x="235859" y="1125917"/>
                </a:cubicBezTo>
                <a:cubicBezTo>
                  <a:pt x="249249" y="1115589"/>
                  <a:pt x="272148" y="1096295"/>
                  <a:pt x="285732" y="1086550"/>
                </a:cubicBezTo>
                <a:cubicBezTo>
                  <a:pt x="288255" y="1083821"/>
                  <a:pt x="286702" y="1085962"/>
                  <a:pt x="287673" y="1082263"/>
                </a:cubicBezTo>
                <a:cubicBezTo>
                  <a:pt x="294077" y="1059265"/>
                  <a:pt x="297764" y="1034900"/>
                  <a:pt x="309020" y="1013465"/>
                </a:cubicBezTo>
                <a:cubicBezTo>
                  <a:pt x="299898" y="1014244"/>
                  <a:pt x="298540" y="1007228"/>
                  <a:pt x="298540" y="1003911"/>
                </a:cubicBezTo>
                <a:cubicBezTo>
                  <a:pt x="298540" y="1003132"/>
                  <a:pt x="296017" y="1007811"/>
                  <a:pt x="294077" y="1010540"/>
                </a:cubicBezTo>
                <a:cubicBezTo>
                  <a:pt x="282239" y="1026522"/>
                  <a:pt x="249637" y="1079142"/>
                  <a:pt x="240710" y="1097074"/>
                </a:cubicBezTo>
                <a:cubicBezTo>
                  <a:pt x="239352" y="1099803"/>
                  <a:pt x="235276" y="1109739"/>
                  <a:pt x="233335" y="1111689"/>
                </a:cubicBezTo>
                <a:cubicBezTo>
                  <a:pt x="233530" y="1101944"/>
                  <a:pt x="250995" y="1065693"/>
                  <a:pt x="255847" y="1056340"/>
                </a:cubicBezTo>
                <a:cubicBezTo>
                  <a:pt x="263803" y="1040554"/>
                  <a:pt x="280687" y="1012490"/>
                  <a:pt x="290584" y="997483"/>
                </a:cubicBezTo>
                <a:cubicBezTo>
                  <a:pt x="298929" y="984813"/>
                  <a:pt x="296600" y="988517"/>
                  <a:pt x="301257" y="973118"/>
                </a:cubicBezTo>
                <a:cubicBezTo>
                  <a:pt x="304362" y="962207"/>
                  <a:pt x="308437" y="950708"/>
                  <a:pt x="314453" y="939988"/>
                </a:cubicBezTo>
                <a:close/>
                <a:moveTo>
                  <a:pt x="589438" y="857348"/>
                </a:moveTo>
                <a:cubicBezTo>
                  <a:pt x="578765" y="857740"/>
                  <a:pt x="572751" y="856961"/>
                  <a:pt x="565181" y="855011"/>
                </a:cubicBezTo>
                <a:cubicBezTo>
                  <a:pt x="564016" y="868847"/>
                  <a:pt x="553539" y="886392"/>
                  <a:pt x="546164" y="897499"/>
                </a:cubicBezTo>
                <a:cubicBezTo>
                  <a:pt x="539759" y="907048"/>
                  <a:pt x="539954" y="921473"/>
                  <a:pt x="542284" y="930630"/>
                </a:cubicBezTo>
                <a:cubicBezTo>
                  <a:pt x="554704" y="903932"/>
                  <a:pt x="570613" y="879371"/>
                  <a:pt x="589438" y="857348"/>
                </a:cubicBezTo>
                <a:close/>
                <a:moveTo>
                  <a:pt x="419246" y="920498"/>
                </a:moveTo>
                <a:cubicBezTo>
                  <a:pt x="431278" y="920498"/>
                  <a:pt x="445445" y="908802"/>
                  <a:pt x="452819" y="901399"/>
                </a:cubicBezTo>
                <a:cubicBezTo>
                  <a:pt x="459612" y="894770"/>
                  <a:pt x="462134" y="892820"/>
                  <a:pt x="468538" y="884050"/>
                </a:cubicBezTo>
                <a:cubicBezTo>
                  <a:pt x="476495" y="873330"/>
                  <a:pt x="480376" y="867485"/>
                  <a:pt x="489691" y="857348"/>
                </a:cubicBezTo>
                <a:cubicBezTo>
                  <a:pt x="493572" y="853061"/>
                  <a:pt x="505606" y="840200"/>
                  <a:pt x="511038" y="840200"/>
                </a:cubicBezTo>
                <a:cubicBezTo>
                  <a:pt x="511038" y="840200"/>
                  <a:pt x="503277" y="846437"/>
                  <a:pt x="498618" y="852282"/>
                </a:cubicBezTo>
                <a:cubicBezTo>
                  <a:pt x="490273" y="862610"/>
                  <a:pt x="482316" y="876059"/>
                  <a:pt x="479599" y="881909"/>
                </a:cubicBezTo>
                <a:cubicBezTo>
                  <a:pt x="473001" y="896328"/>
                  <a:pt x="474554" y="909194"/>
                  <a:pt x="477853" y="916989"/>
                </a:cubicBezTo>
                <a:cubicBezTo>
                  <a:pt x="480764" y="924392"/>
                  <a:pt x="482316" y="923227"/>
                  <a:pt x="489885" y="922448"/>
                </a:cubicBezTo>
                <a:cubicBezTo>
                  <a:pt x="504442" y="921080"/>
                  <a:pt x="516470" y="915818"/>
                  <a:pt x="528117" y="906073"/>
                </a:cubicBezTo>
                <a:cubicBezTo>
                  <a:pt x="540341" y="895745"/>
                  <a:pt x="557420" y="868656"/>
                  <a:pt x="557420" y="852674"/>
                </a:cubicBezTo>
                <a:cubicBezTo>
                  <a:pt x="540537" y="849166"/>
                  <a:pt x="522680" y="847216"/>
                  <a:pt x="509678" y="834350"/>
                </a:cubicBezTo>
                <a:cubicBezTo>
                  <a:pt x="495707" y="820318"/>
                  <a:pt x="492020" y="813498"/>
                  <a:pt x="478241" y="799662"/>
                </a:cubicBezTo>
                <a:cubicBezTo>
                  <a:pt x="465627" y="786992"/>
                  <a:pt x="445445" y="782122"/>
                  <a:pt x="428561" y="787188"/>
                </a:cubicBezTo>
                <a:cubicBezTo>
                  <a:pt x="402945" y="794787"/>
                  <a:pt x="387614" y="806874"/>
                  <a:pt x="372089" y="828309"/>
                </a:cubicBezTo>
                <a:cubicBezTo>
                  <a:pt x="369179" y="832209"/>
                  <a:pt x="351713" y="868460"/>
                  <a:pt x="359475" y="868460"/>
                </a:cubicBezTo>
                <a:cubicBezTo>
                  <a:pt x="383151" y="868460"/>
                  <a:pt x="395377" y="866118"/>
                  <a:pt x="417306" y="858715"/>
                </a:cubicBezTo>
                <a:cubicBezTo>
                  <a:pt x="423128" y="856182"/>
                  <a:pt x="424680" y="849749"/>
                  <a:pt x="432054" y="840396"/>
                </a:cubicBezTo>
                <a:cubicBezTo>
                  <a:pt x="441757" y="828701"/>
                  <a:pt x="458253" y="810186"/>
                  <a:pt x="471643" y="802974"/>
                </a:cubicBezTo>
                <a:cubicBezTo>
                  <a:pt x="452431" y="821685"/>
                  <a:pt x="439429" y="836888"/>
                  <a:pt x="429337" y="853257"/>
                </a:cubicBezTo>
                <a:cubicBezTo>
                  <a:pt x="414395" y="877617"/>
                  <a:pt x="413619" y="913285"/>
                  <a:pt x="419246" y="920498"/>
                </a:cubicBezTo>
                <a:close/>
                <a:moveTo>
                  <a:pt x="528117" y="967273"/>
                </a:moveTo>
                <a:cubicBezTo>
                  <a:pt x="522680" y="975460"/>
                  <a:pt x="495125" y="1011123"/>
                  <a:pt x="475136" y="1060823"/>
                </a:cubicBezTo>
                <a:cubicBezTo>
                  <a:pt x="482705" y="1017556"/>
                  <a:pt x="517248" y="954995"/>
                  <a:pt x="532384" y="932776"/>
                </a:cubicBezTo>
                <a:cubicBezTo>
                  <a:pt x="531606" y="930439"/>
                  <a:pt x="531219" y="919718"/>
                  <a:pt x="531606" y="915235"/>
                </a:cubicBezTo>
                <a:cubicBezTo>
                  <a:pt x="522680" y="922448"/>
                  <a:pt x="515697" y="924392"/>
                  <a:pt x="512394" y="925956"/>
                </a:cubicBezTo>
                <a:cubicBezTo>
                  <a:pt x="509678" y="928489"/>
                  <a:pt x="481346" y="981305"/>
                  <a:pt x="469508" y="1011123"/>
                </a:cubicBezTo>
                <a:cubicBezTo>
                  <a:pt x="462134" y="1029834"/>
                  <a:pt x="457865" y="1054194"/>
                  <a:pt x="465434" y="1073297"/>
                </a:cubicBezTo>
                <a:cubicBezTo>
                  <a:pt x="468150" y="1080117"/>
                  <a:pt x="471061" y="1078946"/>
                  <a:pt x="478823" y="1073488"/>
                </a:cubicBezTo>
                <a:cubicBezTo>
                  <a:pt x="487556" y="1066281"/>
                  <a:pt x="507931" y="1049907"/>
                  <a:pt x="514141" y="1039775"/>
                </a:cubicBezTo>
                <a:cubicBezTo>
                  <a:pt x="515888" y="1014244"/>
                  <a:pt x="520742" y="990271"/>
                  <a:pt x="528117" y="967273"/>
                </a:cubicBezTo>
                <a:close/>
                <a:moveTo>
                  <a:pt x="407603" y="886583"/>
                </a:moveTo>
                <a:cubicBezTo>
                  <a:pt x="384897" y="902565"/>
                  <a:pt x="353848" y="921080"/>
                  <a:pt x="328620" y="934138"/>
                </a:cubicBezTo>
                <a:cubicBezTo>
                  <a:pt x="317946" y="943104"/>
                  <a:pt x="305333" y="976430"/>
                  <a:pt x="303392" y="992025"/>
                </a:cubicBezTo>
                <a:cubicBezTo>
                  <a:pt x="302228" y="1001378"/>
                  <a:pt x="303780" y="1008198"/>
                  <a:pt x="315618" y="1006253"/>
                </a:cubicBezTo>
                <a:cubicBezTo>
                  <a:pt x="355594" y="1000212"/>
                  <a:pt x="410902" y="955578"/>
                  <a:pt x="431666" y="926539"/>
                </a:cubicBezTo>
                <a:cubicBezTo>
                  <a:pt x="425068" y="927710"/>
                  <a:pt x="413813" y="934334"/>
                  <a:pt x="410126" y="916793"/>
                </a:cubicBezTo>
                <a:cubicBezTo>
                  <a:pt x="409350" y="913481"/>
                  <a:pt x="408379" y="909194"/>
                  <a:pt x="408185" y="906073"/>
                </a:cubicBezTo>
                <a:cubicBezTo>
                  <a:pt x="376941" y="927121"/>
                  <a:pt x="339293" y="957724"/>
                  <a:pt x="320275" y="986371"/>
                </a:cubicBezTo>
                <a:cubicBezTo>
                  <a:pt x="328426" y="957332"/>
                  <a:pt x="394795" y="901590"/>
                  <a:pt x="408185" y="890287"/>
                </a:cubicBezTo>
                <a:cubicBezTo>
                  <a:pt x="409543" y="889900"/>
                  <a:pt x="409738" y="885221"/>
                  <a:pt x="407603" y="886583"/>
                </a:cubicBezTo>
                <a:close/>
                <a:moveTo>
                  <a:pt x="413036" y="870018"/>
                </a:moveTo>
                <a:cubicBezTo>
                  <a:pt x="409350" y="870018"/>
                  <a:pt x="407021" y="871772"/>
                  <a:pt x="402363" y="872747"/>
                </a:cubicBezTo>
                <a:cubicBezTo>
                  <a:pt x="396347" y="873918"/>
                  <a:pt x="384704" y="876451"/>
                  <a:pt x="378494" y="876451"/>
                </a:cubicBezTo>
                <a:cubicBezTo>
                  <a:pt x="364715" y="876255"/>
                  <a:pt x="369373" y="875863"/>
                  <a:pt x="361416" y="879959"/>
                </a:cubicBezTo>
                <a:cubicBezTo>
                  <a:pt x="336382" y="893212"/>
                  <a:pt x="274283" y="917376"/>
                  <a:pt x="252936" y="932384"/>
                </a:cubicBezTo>
                <a:cubicBezTo>
                  <a:pt x="263803" y="911727"/>
                  <a:pt x="330754" y="882100"/>
                  <a:pt x="345503" y="875672"/>
                </a:cubicBezTo>
                <a:cubicBezTo>
                  <a:pt x="331725" y="875084"/>
                  <a:pt x="317946" y="874305"/>
                  <a:pt x="304168" y="873722"/>
                </a:cubicBezTo>
                <a:cubicBezTo>
                  <a:pt x="302422" y="873722"/>
                  <a:pt x="301257" y="873722"/>
                  <a:pt x="300093" y="874305"/>
                </a:cubicBezTo>
                <a:cubicBezTo>
                  <a:pt x="286897" y="880934"/>
                  <a:pt x="267491" y="892237"/>
                  <a:pt x="259146" y="903153"/>
                </a:cubicBezTo>
                <a:cubicBezTo>
                  <a:pt x="253324" y="910556"/>
                  <a:pt x="243815" y="924006"/>
                  <a:pt x="246532" y="934334"/>
                </a:cubicBezTo>
                <a:cubicBezTo>
                  <a:pt x="248472" y="942129"/>
                  <a:pt x="265356" y="941742"/>
                  <a:pt x="271760" y="941742"/>
                </a:cubicBezTo>
                <a:cubicBezTo>
                  <a:pt x="302810" y="941742"/>
                  <a:pt x="387809" y="896524"/>
                  <a:pt x="413036" y="870018"/>
                </a:cubicBezTo>
                <a:close/>
                <a:moveTo>
                  <a:pt x="366074" y="823439"/>
                </a:moveTo>
                <a:cubicBezTo>
                  <a:pt x="335606" y="816227"/>
                  <a:pt x="318723" y="811161"/>
                  <a:pt x="288837" y="800049"/>
                </a:cubicBezTo>
                <a:cubicBezTo>
                  <a:pt x="275253" y="796541"/>
                  <a:pt x="242457" y="803557"/>
                  <a:pt x="225573" y="813111"/>
                </a:cubicBezTo>
                <a:cubicBezTo>
                  <a:pt x="210242" y="821881"/>
                  <a:pt x="209660" y="827530"/>
                  <a:pt x="222274" y="839421"/>
                </a:cubicBezTo>
                <a:cubicBezTo>
                  <a:pt x="248667" y="864364"/>
                  <a:pt x="314065" y="867485"/>
                  <a:pt x="349579" y="867485"/>
                </a:cubicBezTo>
                <a:cubicBezTo>
                  <a:pt x="349967" y="862806"/>
                  <a:pt x="353848" y="850141"/>
                  <a:pt x="355012" y="844683"/>
                </a:cubicBezTo>
                <a:cubicBezTo>
                  <a:pt x="320081" y="846633"/>
                  <a:pt x="258758" y="847216"/>
                  <a:pt x="227126" y="832792"/>
                </a:cubicBezTo>
                <a:cubicBezTo>
                  <a:pt x="269043" y="837275"/>
                  <a:pt x="313095" y="838833"/>
                  <a:pt x="359670" y="834350"/>
                </a:cubicBezTo>
                <a:cubicBezTo>
                  <a:pt x="361998" y="830259"/>
                  <a:pt x="363357" y="827530"/>
                  <a:pt x="366074" y="823439"/>
                </a:cubicBezTo>
                <a:close/>
                <a:moveTo>
                  <a:pt x="61591" y="740021"/>
                </a:moveTo>
                <a:cubicBezTo>
                  <a:pt x="82550" y="765748"/>
                  <a:pt x="168131" y="821293"/>
                  <a:pt x="205973" y="830651"/>
                </a:cubicBezTo>
                <a:cubicBezTo>
                  <a:pt x="202480" y="824022"/>
                  <a:pt x="208496" y="817202"/>
                  <a:pt x="209854" y="815644"/>
                </a:cubicBezTo>
                <a:cubicBezTo>
                  <a:pt x="171430" y="795179"/>
                  <a:pt x="152218" y="771985"/>
                  <a:pt x="121944" y="736905"/>
                </a:cubicBezTo>
                <a:cubicBezTo>
                  <a:pt x="111077" y="726964"/>
                  <a:pt x="97881" y="716832"/>
                  <a:pt x="83714" y="709815"/>
                </a:cubicBezTo>
                <a:cubicBezTo>
                  <a:pt x="61397" y="698703"/>
                  <a:pt x="41021" y="702603"/>
                  <a:pt x="13658" y="684475"/>
                </a:cubicBezTo>
                <a:cubicBezTo>
                  <a:pt x="7642" y="680384"/>
                  <a:pt x="10747" y="686621"/>
                  <a:pt x="12688" y="692466"/>
                </a:cubicBezTo>
                <a:cubicBezTo>
                  <a:pt x="33841" y="756782"/>
                  <a:pt x="82162" y="811357"/>
                  <a:pt x="147367" y="847603"/>
                </a:cubicBezTo>
                <a:cubicBezTo>
                  <a:pt x="178999" y="865148"/>
                  <a:pt x="207332" y="874501"/>
                  <a:pt x="242457" y="882688"/>
                </a:cubicBezTo>
                <a:cubicBezTo>
                  <a:pt x="254294" y="885417"/>
                  <a:pt x="264191" y="887171"/>
                  <a:pt x="266326" y="885804"/>
                </a:cubicBezTo>
                <a:lnTo>
                  <a:pt x="280881" y="875280"/>
                </a:lnTo>
                <a:cubicBezTo>
                  <a:pt x="283792" y="873526"/>
                  <a:pt x="283209" y="873526"/>
                  <a:pt x="285926" y="871772"/>
                </a:cubicBezTo>
                <a:cubicBezTo>
                  <a:pt x="222274" y="867485"/>
                  <a:pt x="85849" y="785821"/>
                  <a:pt x="61591" y="740021"/>
                </a:cubicBezTo>
                <a:close/>
                <a:moveTo>
                  <a:pt x="74205" y="849553"/>
                </a:moveTo>
                <a:cubicBezTo>
                  <a:pt x="99822" y="870214"/>
                  <a:pt x="241292" y="910948"/>
                  <a:pt x="249443" y="901982"/>
                </a:cubicBezTo>
                <a:cubicBezTo>
                  <a:pt x="250995" y="901399"/>
                  <a:pt x="255847" y="895162"/>
                  <a:pt x="256817" y="893599"/>
                </a:cubicBezTo>
                <a:cubicBezTo>
                  <a:pt x="201898" y="880346"/>
                  <a:pt x="178610" y="875084"/>
                  <a:pt x="127378" y="845658"/>
                </a:cubicBezTo>
                <a:cubicBezTo>
                  <a:pt x="119228" y="840200"/>
                  <a:pt x="79639" y="810186"/>
                  <a:pt x="79445" y="810186"/>
                </a:cubicBezTo>
                <a:cubicBezTo>
                  <a:pt x="64890" y="805899"/>
                  <a:pt x="39080" y="806095"/>
                  <a:pt x="23555" y="810573"/>
                </a:cubicBezTo>
                <a:cubicBezTo>
                  <a:pt x="12688" y="813694"/>
                  <a:pt x="16181" y="816227"/>
                  <a:pt x="22197" y="824414"/>
                </a:cubicBezTo>
                <a:cubicBezTo>
                  <a:pt x="70518" y="890091"/>
                  <a:pt x="153188" y="933947"/>
                  <a:pt x="238769" y="939400"/>
                </a:cubicBezTo>
                <a:cubicBezTo>
                  <a:pt x="234888" y="926343"/>
                  <a:pt x="241292" y="917768"/>
                  <a:pt x="243427" y="910948"/>
                </a:cubicBezTo>
                <a:cubicBezTo>
                  <a:pt x="199569" y="909973"/>
                  <a:pt x="88178" y="868656"/>
                  <a:pt x="74205" y="849553"/>
                </a:cubicBezTo>
                <a:close/>
                <a:moveTo>
                  <a:pt x="220916" y="1003132"/>
                </a:moveTo>
                <a:cubicBezTo>
                  <a:pt x="243621" y="1003132"/>
                  <a:pt x="240904" y="1005082"/>
                  <a:pt x="244979" y="998066"/>
                </a:cubicBezTo>
                <a:cubicBezTo>
                  <a:pt x="247502" y="993779"/>
                  <a:pt x="253324" y="983838"/>
                  <a:pt x="256235" y="978772"/>
                </a:cubicBezTo>
                <a:cubicBezTo>
                  <a:pt x="225573" y="975651"/>
                  <a:pt x="200539" y="972535"/>
                  <a:pt x="172983" y="967660"/>
                </a:cubicBezTo>
                <a:cubicBezTo>
                  <a:pt x="160951" y="965519"/>
                  <a:pt x="118839" y="956553"/>
                  <a:pt x="111853" y="953628"/>
                </a:cubicBezTo>
                <a:cubicBezTo>
                  <a:pt x="153577" y="961232"/>
                  <a:pt x="221110" y="970198"/>
                  <a:pt x="262445" y="970198"/>
                </a:cubicBezTo>
                <a:cubicBezTo>
                  <a:pt x="264774" y="966690"/>
                  <a:pt x="274671" y="951683"/>
                  <a:pt x="276611" y="950512"/>
                </a:cubicBezTo>
                <a:cubicBezTo>
                  <a:pt x="266714" y="953045"/>
                  <a:pt x="250607" y="951487"/>
                  <a:pt x="244785" y="948758"/>
                </a:cubicBezTo>
                <a:cubicBezTo>
                  <a:pt x="217229" y="946225"/>
                  <a:pt x="184821" y="941154"/>
                  <a:pt x="162503" y="933555"/>
                </a:cubicBezTo>
                <a:cubicBezTo>
                  <a:pt x="147949" y="928685"/>
                  <a:pt x="84297" y="917768"/>
                  <a:pt x="59068" y="920884"/>
                </a:cubicBezTo>
                <a:cubicBezTo>
                  <a:pt x="51694" y="921859"/>
                  <a:pt x="52470" y="926146"/>
                  <a:pt x="58486" y="934530"/>
                </a:cubicBezTo>
                <a:cubicBezTo>
                  <a:pt x="94193" y="983059"/>
                  <a:pt x="164056" y="1001574"/>
                  <a:pt x="220916" y="1003132"/>
                </a:cubicBezTo>
                <a:close/>
                <a:moveTo>
                  <a:pt x="144843" y="591900"/>
                </a:moveTo>
                <a:cubicBezTo>
                  <a:pt x="144843" y="595996"/>
                  <a:pt x="132618" y="605741"/>
                  <a:pt x="141933" y="634971"/>
                </a:cubicBezTo>
                <a:cubicBezTo>
                  <a:pt x="148725" y="660698"/>
                  <a:pt x="188895" y="710595"/>
                  <a:pt x="205973" y="724235"/>
                </a:cubicBezTo>
                <a:cubicBezTo>
                  <a:pt x="205197" y="722677"/>
                  <a:pt x="204421" y="721898"/>
                  <a:pt x="204421" y="719561"/>
                </a:cubicBezTo>
                <a:cubicBezTo>
                  <a:pt x="204421" y="714299"/>
                  <a:pt x="221110" y="709031"/>
                  <a:pt x="227126" y="708448"/>
                </a:cubicBezTo>
                <a:cubicBezTo>
                  <a:pt x="176476" y="641208"/>
                  <a:pt x="130289" y="496791"/>
                  <a:pt x="139992" y="501274"/>
                </a:cubicBezTo>
                <a:cubicBezTo>
                  <a:pt x="142903" y="531676"/>
                  <a:pt x="207137" y="674539"/>
                  <a:pt x="239157" y="708061"/>
                </a:cubicBezTo>
                <a:cubicBezTo>
                  <a:pt x="241486" y="708252"/>
                  <a:pt x="248084" y="707473"/>
                  <a:pt x="255653" y="709227"/>
                </a:cubicBezTo>
                <a:cubicBezTo>
                  <a:pt x="253906" y="708061"/>
                  <a:pt x="252936" y="707473"/>
                  <a:pt x="251383" y="706111"/>
                </a:cubicBezTo>
                <a:cubicBezTo>
                  <a:pt x="222080" y="680580"/>
                  <a:pt x="193747" y="622693"/>
                  <a:pt x="180357" y="577868"/>
                </a:cubicBezTo>
                <a:cubicBezTo>
                  <a:pt x="177446" y="568319"/>
                  <a:pt x="164056" y="523881"/>
                  <a:pt x="179969" y="520182"/>
                </a:cubicBezTo>
                <a:cubicBezTo>
                  <a:pt x="167161" y="489775"/>
                  <a:pt x="159010" y="454109"/>
                  <a:pt x="156293" y="441246"/>
                </a:cubicBezTo>
                <a:cubicBezTo>
                  <a:pt x="149307" y="406554"/>
                  <a:pt x="118839" y="393691"/>
                  <a:pt x="102732" y="373227"/>
                </a:cubicBezTo>
                <a:cubicBezTo>
                  <a:pt x="100792" y="370693"/>
                  <a:pt x="95552" y="361923"/>
                  <a:pt x="94970" y="368744"/>
                </a:cubicBezTo>
                <a:cubicBezTo>
                  <a:pt x="92059" y="411037"/>
                  <a:pt x="93417" y="442610"/>
                  <a:pt x="100598" y="484123"/>
                </a:cubicBezTo>
                <a:cubicBezTo>
                  <a:pt x="104867" y="506928"/>
                  <a:pt x="125632" y="567344"/>
                  <a:pt x="144843" y="591900"/>
                </a:cubicBezTo>
                <a:close/>
                <a:moveTo>
                  <a:pt x="228678" y="733593"/>
                </a:moveTo>
                <a:cubicBezTo>
                  <a:pt x="247890" y="749183"/>
                  <a:pt x="280104" y="767306"/>
                  <a:pt x="313483" y="780172"/>
                </a:cubicBezTo>
                <a:cubicBezTo>
                  <a:pt x="318723" y="774327"/>
                  <a:pt x="328426" y="766527"/>
                  <a:pt x="337741" y="764386"/>
                </a:cubicBezTo>
                <a:cubicBezTo>
                  <a:pt x="337547" y="764190"/>
                  <a:pt x="316200" y="752108"/>
                  <a:pt x="299899" y="742363"/>
                </a:cubicBezTo>
                <a:cubicBezTo>
                  <a:pt x="289807" y="736322"/>
                  <a:pt x="279135" y="727552"/>
                  <a:pt x="269431" y="722677"/>
                </a:cubicBezTo>
                <a:cubicBezTo>
                  <a:pt x="252354" y="713906"/>
                  <a:pt x="231007" y="711760"/>
                  <a:pt x="213735" y="720923"/>
                </a:cubicBezTo>
                <a:cubicBezTo>
                  <a:pt x="214124" y="737684"/>
                  <a:pt x="254100" y="773352"/>
                  <a:pt x="267102" y="781343"/>
                </a:cubicBezTo>
                <a:cubicBezTo>
                  <a:pt x="277387" y="787384"/>
                  <a:pt x="309990" y="802582"/>
                  <a:pt x="322022" y="803753"/>
                </a:cubicBezTo>
                <a:cubicBezTo>
                  <a:pt x="311154" y="794204"/>
                  <a:pt x="308050" y="788550"/>
                  <a:pt x="307273" y="787771"/>
                </a:cubicBezTo>
                <a:cubicBezTo>
                  <a:pt x="294271" y="780559"/>
                  <a:pt x="232754" y="750741"/>
                  <a:pt x="228678" y="733593"/>
                </a:cubicBezTo>
                <a:close/>
                <a:moveTo>
                  <a:pt x="238187" y="647058"/>
                </a:moveTo>
                <a:cubicBezTo>
                  <a:pt x="250801" y="660894"/>
                  <a:pt x="293495" y="693833"/>
                  <a:pt x="303974" y="700849"/>
                </a:cubicBezTo>
                <a:cubicBezTo>
                  <a:pt x="327649" y="695195"/>
                  <a:pt x="338517" y="696949"/>
                  <a:pt x="354818" y="699678"/>
                </a:cubicBezTo>
                <a:cubicBezTo>
                  <a:pt x="337741" y="688958"/>
                  <a:pt x="321828" y="677072"/>
                  <a:pt x="307079" y="663623"/>
                </a:cubicBezTo>
                <a:cubicBezTo>
                  <a:pt x="299122" y="656411"/>
                  <a:pt x="283015" y="635559"/>
                  <a:pt x="277970" y="633026"/>
                </a:cubicBezTo>
                <a:cubicBezTo>
                  <a:pt x="267685" y="624839"/>
                  <a:pt x="241098" y="623472"/>
                  <a:pt x="224021" y="627176"/>
                </a:cubicBezTo>
                <a:cubicBezTo>
                  <a:pt x="224021" y="647254"/>
                  <a:pt x="234888" y="667910"/>
                  <a:pt x="245755" y="684284"/>
                </a:cubicBezTo>
                <a:cubicBezTo>
                  <a:pt x="262057" y="709036"/>
                  <a:pt x="291942" y="730668"/>
                  <a:pt x="318141" y="744700"/>
                </a:cubicBezTo>
                <a:cubicBezTo>
                  <a:pt x="311348" y="733980"/>
                  <a:pt x="308050" y="724038"/>
                  <a:pt x="304362" y="713514"/>
                </a:cubicBezTo>
                <a:cubicBezTo>
                  <a:pt x="303780" y="711956"/>
                  <a:pt x="302616" y="711374"/>
                  <a:pt x="293107" y="703769"/>
                </a:cubicBezTo>
                <a:cubicBezTo>
                  <a:pt x="290778" y="701824"/>
                  <a:pt x="289419" y="700457"/>
                  <a:pt x="287091" y="698703"/>
                </a:cubicBezTo>
                <a:cubicBezTo>
                  <a:pt x="274089" y="688375"/>
                  <a:pt x="245367" y="660894"/>
                  <a:pt x="238187" y="647058"/>
                </a:cubicBezTo>
                <a:close/>
                <a:moveTo>
                  <a:pt x="338711" y="678238"/>
                </a:moveTo>
                <a:cubicBezTo>
                  <a:pt x="330949" y="667910"/>
                  <a:pt x="327456" y="655828"/>
                  <a:pt x="323963" y="643354"/>
                </a:cubicBezTo>
                <a:cubicBezTo>
                  <a:pt x="313483" y="631272"/>
                  <a:pt x="270984" y="577868"/>
                  <a:pt x="263997" y="539863"/>
                </a:cubicBezTo>
                <a:cubicBezTo>
                  <a:pt x="273118" y="559745"/>
                  <a:pt x="308825" y="618406"/>
                  <a:pt x="322604" y="625422"/>
                </a:cubicBezTo>
                <a:cubicBezTo>
                  <a:pt x="322798" y="619185"/>
                  <a:pt x="322798" y="612169"/>
                  <a:pt x="326291" y="606907"/>
                </a:cubicBezTo>
                <a:cubicBezTo>
                  <a:pt x="331919" y="612948"/>
                  <a:pt x="333471" y="617823"/>
                  <a:pt x="353654" y="623472"/>
                </a:cubicBezTo>
                <a:cubicBezTo>
                  <a:pt x="337935" y="609053"/>
                  <a:pt x="324933" y="589171"/>
                  <a:pt x="312125" y="570269"/>
                </a:cubicBezTo>
                <a:cubicBezTo>
                  <a:pt x="304362" y="558966"/>
                  <a:pt x="298540" y="547271"/>
                  <a:pt x="290196" y="538109"/>
                </a:cubicBezTo>
                <a:cubicBezTo>
                  <a:pt x="282628" y="529731"/>
                  <a:pt x="272536" y="523102"/>
                  <a:pt x="263415" y="518428"/>
                </a:cubicBezTo>
                <a:cubicBezTo>
                  <a:pt x="261280" y="517453"/>
                  <a:pt x="258176" y="515306"/>
                  <a:pt x="256817" y="517644"/>
                </a:cubicBezTo>
                <a:cubicBezTo>
                  <a:pt x="249249" y="530706"/>
                  <a:pt x="256429" y="556237"/>
                  <a:pt x="257982" y="561107"/>
                </a:cubicBezTo>
                <a:cubicBezTo>
                  <a:pt x="274089" y="607495"/>
                  <a:pt x="299122" y="655240"/>
                  <a:pt x="338711" y="678238"/>
                </a:cubicBezTo>
                <a:close/>
                <a:moveTo>
                  <a:pt x="220334" y="652903"/>
                </a:moveTo>
                <a:cubicBezTo>
                  <a:pt x="217617" y="645304"/>
                  <a:pt x="215288" y="628151"/>
                  <a:pt x="216064" y="621718"/>
                </a:cubicBezTo>
                <a:cubicBezTo>
                  <a:pt x="227708" y="615486"/>
                  <a:pt x="243038" y="616652"/>
                  <a:pt x="253712" y="617823"/>
                </a:cubicBezTo>
                <a:cubicBezTo>
                  <a:pt x="224991" y="563253"/>
                  <a:pt x="191031" y="446313"/>
                  <a:pt x="191031" y="385311"/>
                </a:cubicBezTo>
                <a:lnTo>
                  <a:pt x="191807" y="385311"/>
                </a:lnTo>
                <a:cubicBezTo>
                  <a:pt x="191807" y="434230"/>
                  <a:pt x="247308" y="602816"/>
                  <a:pt x="275641" y="622110"/>
                </a:cubicBezTo>
                <a:cubicBezTo>
                  <a:pt x="248667" y="567927"/>
                  <a:pt x="212377" y="451381"/>
                  <a:pt x="213153" y="344967"/>
                </a:cubicBezTo>
                <a:cubicBezTo>
                  <a:pt x="213153" y="334248"/>
                  <a:pt x="199569" y="310081"/>
                  <a:pt x="190254" y="299946"/>
                </a:cubicBezTo>
                <a:cubicBezTo>
                  <a:pt x="181521" y="290396"/>
                  <a:pt x="174535" y="285329"/>
                  <a:pt x="170654" y="271686"/>
                </a:cubicBezTo>
                <a:cubicBezTo>
                  <a:pt x="142709" y="348085"/>
                  <a:pt x="157652" y="446313"/>
                  <a:pt x="188896" y="519398"/>
                </a:cubicBezTo>
                <a:cubicBezTo>
                  <a:pt x="189478" y="520961"/>
                  <a:pt x="189284" y="523494"/>
                  <a:pt x="187731" y="524469"/>
                </a:cubicBezTo>
                <a:cubicBezTo>
                  <a:pt x="187149" y="524856"/>
                  <a:pt x="186373" y="525052"/>
                  <a:pt x="185402" y="525444"/>
                </a:cubicBezTo>
                <a:cubicBezTo>
                  <a:pt x="181521" y="527002"/>
                  <a:pt x="180163" y="530897"/>
                  <a:pt x="179969" y="534993"/>
                </a:cubicBezTo>
                <a:cubicBezTo>
                  <a:pt x="179192" y="554674"/>
                  <a:pt x="206943" y="633217"/>
                  <a:pt x="220334" y="652903"/>
                </a:cubicBezTo>
                <a:close/>
                <a:moveTo>
                  <a:pt x="280492" y="181254"/>
                </a:moveTo>
                <a:cubicBezTo>
                  <a:pt x="244009" y="206396"/>
                  <a:pt x="223827" y="263110"/>
                  <a:pt x="221692" y="328011"/>
                </a:cubicBezTo>
                <a:cubicBezTo>
                  <a:pt x="219751" y="389208"/>
                  <a:pt x="228484" y="448652"/>
                  <a:pt x="241874" y="502443"/>
                </a:cubicBezTo>
                <a:cubicBezTo>
                  <a:pt x="242650" y="505561"/>
                  <a:pt x="247114" y="522127"/>
                  <a:pt x="247890" y="525444"/>
                </a:cubicBezTo>
                <a:cubicBezTo>
                  <a:pt x="251189" y="507898"/>
                  <a:pt x="255071" y="506340"/>
                  <a:pt x="258952" y="507898"/>
                </a:cubicBezTo>
                <a:cubicBezTo>
                  <a:pt x="270789" y="512970"/>
                  <a:pt x="278552" y="516865"/>
                  <a:pt x="290196" y="527389"/>
                </a:cubicBezTo>
                <a:cubicBezTo>
                  <a:pt x="263803" y="468921"/>
                  <a:pt x="250025" y="347696"/>
                  <a:pt x="260116" y="300141"/>
                </a:cubicBezTo>
                <a:cubicBezTo>
                  <a:pt x="258758" y="336587"/>
                  <a:pt x="272536" y="414935"/>
                  <a:pt x="279135" y="438518"/>
                </a:cubicBezTo>
                <a:cubicBezTo>
                  <a:pt x="284374" y="408893"/>
                  <a:pt x="291166" y="396420"/>
                  <a:pt x="299899" y="381997"/>
                </a:cubicBezTo>
                <a:cubicBezTo>
                  <a:pt x="298929" y="284354"/>
                  <a:pt x="263609" y="232317"/>
                  <a:pt x="280492" y="181254"/>
                </a:cubicBezTo>
                <a:close/>
                <a:moveTo>
                  <a:pt x="364327" y="574556"/>
                </a:moveTo>
                <a:cubicBezTo>
                  <a:pt x="364327" y="564811"/>
                  <a:pt x="368984" y="550196"/>
                  <a:pt x="368984" y="549412"/>
                </a:cubicBezTo>
                <a:cubicBezTo>
                  <a:pt x="368984" y="535968"/>
                  <a:pt x="330366" y="473014"/>
                  <a:pt x="322604" y="456448"/>
                </a:cubicBezTo>
                <a:cubicBezTo>
                  <a:pt x="313095" y="435789"/>
                  <a:pt x="306109" y="410647"/>
                  <a:pt x="306109" y="387844"/>
                </a:cubicBezTo>
                <a:cubicBezTo>
                  <a:pt x="286314" y="409283"/>
                  <a:pt x="278746" y="468921"/>
                  <a:pt x="289031" y="499910"/>
                </a:cubicBezTo>
                <a:cubicBezTo>
                  <a:pt x="294853" y="529339"/>
                  <a:pt x="332889" y="603791"/>
                  <a:pt x="368791" y="625035"/>
                </a:cubicBezTo>
                <a:cubicBezTo>
                  <a:pt x="366074" y="617627"/>
                  <a:pt x="363939" y="603987"/>
                  <a:pt x="362969" y="594046"/>
                </a:cubicBezTo>
                <a:cubicBezTo>
                  <a:pt x="345115" y="567344"/>
                  <a:pt x="304556" y="512191"/>
                  <a:pt x="304556" y="463659"/>
                </a:cubicBezTo>
                <a:cubicBezTo>
                  <a:pt x="312125" y="502636"/>
                  <a:pt x="348414" y="557795"/>
                  <a:pt x="364327" y="574556"/>
                </a:cubicBezTo>
                <a:close/>
                <a:moveTo>
                  <a:pt x="94582" y="647058"/>
                </a:moveTo>
                <a:cubicBezTo>
                  <a:pt x="94582" y="656803"/>
                  <a:pt x="82356" y="659532"/>
                  <a:pt x="100403" y="692466"/>
                </a:cubicBezTo>
                <a:cubicBezTo>
                  <a:pt x="116317" y="721898"/>
                  <a:pt x="174535" y="794008"/>
                  <a:pt x="213930" y="809407"/>
                </a:cubicBezTo>
                <a:cubicBezTo>
                  <a:pt x="217228" y="810769"/>
                  <a:pt x="218005" y="809211"/>
                  <a:pt x="220528" y="807261"/>
                </a:cubicBezTo>
                <a:cubicBezTo>
                  <a:pt x="225961" y="803557"/>
                  <a:pt x="241874" y="795958"/>
                  <a:pt x="250025" y="795958"/>
                </a:cubicBezTo>
                <a:cubicBezTo>
                  <a:pt x="179581" y="739046"/>
                  <a:pt x="100015" y="659919"/>
                  <a:pt x="58680" y="524856"/>
                </a:cubicBezTo>
                <a:cubicBezTo>
                  <a:pt x="108360" y="641600"/>
                  <a:pt x="156876" y="702799"/>
                  <a:pt x="251966" y="783097"/>
                </a:cubicBezTo>
                <a:cubicBezTo>
                  <a:pt x="262251" y="791671"/>
                  <a:pt x="260504" y="792842"/>
                  <a:pt x="272924" y="792842"/>
                </a:cubicBezTo>
                <a:lnTo>
                  <a:pt x="260893" y="785238"/>
                </a:lnTo>
                <a:cubicBezTo>
                  <a:pt x="244397" y="775689"/>
                  <a:pt x="208496" y="739830"/>
                  <a:pt x="194329" y="724431"/>
                </a:cubicBezTo>
                <a:cubicBezTo>
                  <a:pt x="175894" y="704161"/>
                  <a:pt x="163668" y="689154"/>
                  <a:pt x="148725" y="667131"/>
                </a:cubicBezTo>
                <a:cubicBezTo>
                  <a:pt x="137275" y="647254"/>
                  <a:pt x="124855" y="618994"/>
                  <a:pt x="134364" y="596187"/>
                </a:cubicBezTo>
                <a:cubicBezTo>
                  <a:pt x="136499" y="591121"/>
                  <a:pt x="136693" y="590734"/>
                  <a:pt x="133394" y="586251"/>
                </a:cubicBezTo>
                <a:cubicBezTo>
                  <a:pt x="130289" y="581964"/>
                  <a:pt x="127766" y="577285"/>
                  <a:pt x="125049" y="572606"/>
                </a:cubicBezTo>
                <a:cubicBezTo>
                  <a:pt x="95358" y="513552"/>
                  <a:pt x="99434" y="529143"/>
                  <a:pt x="53247" y="491724"/>
                </a:cubicBezTo>
                <a:cubicBezTo>
                  <a:pt x="44126" y="484318"/>
                  <a:pt x="40827" y="474183"/>
                  <a:pt x="41603" y="490165"/>
                </a:cubicBezTo>
                <a:cubicBezTo>
                  <a:pt x="43932" y="542984"/>
                  <a:pt x="56740" y="586638"/>
                  <a:pt x="83132" y="631076"/>
                </a:cubicBezTo>
                <a:cubicBezTo>
                  <a:pt x="84490" y="633217"/>
                  <a:pt x="94582" y="646470"/>
                  <a:pt x="94582" y="647058"/>
                </a:cubicBezTo>
                <a:close/>
                <a:moveTo>
                  <a:pt x="425844" y="702407"/>
                </a:moveTo>
                <a:cubicBezTo>
                  <a:pt x="425844" y="710790"/>
                  <a:pt x="425651" y="694416"/>
                  <a:pt x="419441" y="678630"/>
                </a:cubicBezTo>
                <a:cubicBezTo>
                  <a:pt x="414395" y="665377"/>
                  <a:pt x="404110" y="653099"/>
                  <a:pt x="393825" y="645500"/>
                </a:cubicBezTo>
                <a:cubicBezTo>
                  <a:pt x="384121" y="638288"/>
                  <a:pt x="372284" y="633805"/>
                  <a:pt x="360252" y="631659"/>
                </a:cubicBezTo>
                <a:cubicBezTo>
                  <a:pt x="351713" y="630101"/>
                  <a:pt x="342786" y="627372"/>
                  <a:pt x="335412" y="623472"/>
                </a:cubicBezTo>
                <a:cubicBezTo>
                  <a:pt x="331143" y="621331"/>
                  <a:pt x="328232" y="618019"/>
                  <a:pt x="329008" y="626789"/>
                </a:cubicBezTo>
                <a:cubicBezTo>
                  <a:pt x="331725" y="653682"/>
                  <a:pt x="338905" y="669664"/>
                  <a:pt x="355400" y="690908"/>
                </a:cubicBezTo>
                <a:cubicBezTo>
                  <a:pt x="369373" y="709031"/>
                  <a:pt x="396929" y="710981"/>
                  <a:pt x="418276" y="736513"/>
                </a:cubicBezTo>
                <a:cubicBezTo>
                  <a:pt x="434189" y="755420"/>
                  <a:pt x="421770" y="743529"/>
                  <a:pt x="411484" y="734372"/>
                </a:cubicBezTo>
                <a:cubicBezTo>
                  <a:pt x="388779" y="714489"/>
                  <a:pt x="342786" y="699678"/>
                  <a:pt x="312707" y="705332"/>
                </a:cubicBezTo>
                <a:cubicBezTo>
                  <a:pt x="309602" y="705915"/>
                  <a:pt x="310572" y="707473"/>
                  <a:pt x="311348" y="710398"/>
                </a:cubicBezTo>
                <a:cubicBezTo>
                  <a:pt x="316588" y="727552"/>
                  <a:pt x="333083" y="763215"/>
                  <a:pt x="355788" y="759707"/>
                </a:cubicBezTo>
                <a:cubicBezTo>
                  <a:pt x="361028" y="758928"/>
                  <a:pt x="366656" y="758345"/>
                  <a:pt x="372284" y="758149"/>
                </a:cubicBezTo>
                <a:cubicBezTo>
                  <a:pt x="380628" y="757953"/>
                  <a:pt x="414007" y="759707"/>
                  <a:pt x="425844" y="768090"/>
                </a:cubicBezTo>
                <a:cubicBezTo>
                  <a:pt x="413036" y="764386"/>
                  <a:pt x="388391" y="760099"/>
                  <a:pt x="357147" y="764969"/>
                </a:cubicBezTo>
                <a:cubicBezTo>
                  <a:pt x="337741" y="767894"/>
                  <a:pt x="320081" y="779001"/>
                  <a:pt x="317946" y="788942"/>
                </a:cubicBezTo>
                <a:cubicBezTo>
                  <a:pt x="320858" y="798687"/>
                  <a:pt x="348026" y="811357"/>
                  <a:pt x="366656" y="811744"/>
                </a:cubicBezTo>
                <a:cubicBezTo>
                  <a:pt x="375971" y="811744"/>
                  <a:pt x="374612" y="811940"/>
                  <a:pt x="381792" y="804924"/>
                </a:cubicBezTo>
                <a:cubicBezTo>
                  <a:pt x="386644" y="800049"/>
                  <a:pt x="393048" y="795762"/>
                  <a:pt x="398870" y="792058"/>
                </a:cubicBezTo>
                <a:lnTo>
                  <a:pt x="408379" y="786605"/>
                </a:lnTo>
                <a:cubicBezTo>
                  <a:pt x="391884" y="789525"/>
                  <a:pt x="364133" y="796154"/>
                  <a:pt x="348220" y="794787"/>
                </a:cubicBezTo>
                <a:cubicBezTo>
                  <a:pt x="344145" y="794400"/>
                  <a:pt x="336188" y="793425"/>
                  <a:pt x="343562" y="789334"/>
                </a:cubicBezTo>
                <a:cubicBezTo>
                  <a:pt x="352684" y="784263"/>
                  <a:pt x="376941" y="783484"/>
                  <a:pt x="381792" y="783484"/>
                </a:cubicBezTo>
                <a:cubicBezTo>
                  <a:pt x="387226" y="783484"/>
                  <a:pt x="408185" y="784263"/>
                  <a:pt x="411290" y="785630"/>
                </a:cubicBezTo>
                <a:cubicBezTo>
                  <a:pt x="418277" y="781343"/>
                  <a:pt x="428173" y="778222"/>
                  <a:pt x="435936" y="777247"/>
                </a:cubicBezTo>
                <a:cubicBezTo>
                  <a:pt x="436324" y="759511"/>
                  <a:pt x="431473" y="741775"/>
                  <a:pt x="425651" y="725210"/>
                </a:cubicBezTo>
                <a:cubicBezTo>
                  <a:pt x="441370" y="717807"/>
                  <a:pt x="452625" y="709227"/>
                  <a:pt x="458447" y="698507"/>
                </a:cubicBezTo>
                <a:cubicBezTo>
                  <a:pt x="466986" y="682917"/>
                  <a:pt x="466986" y="663040"/>
                  <a:pt x="457671" y="644133"/>
                </a:cubicBezTo>
                <a:cubicBezTo>
                  <a:pt x="440593" y="609636"/>
                  <a:pt x="405080" y="587030"/>
                  <a:pt x="383928" y="535968"/>
                </a:cubicBezTo>
                <a:cubicBezTo>
                  <a:pt x="380823" y="538109"/>
                  <a:pt x="376359" y="551166"/>
                  <a:pt x="375389" y="555649"/>
                </a:cubicBezTo>
                <a:cubicBezTo>
                  <a:pt x="373448" y="565007"/>
                  <a:pt x="371508" y="574556"/>
                  <a:pt x="371508" y="585472"/>
                </a:cubicBezTo>
                <a:cubicBezTo>
                  <a:pt x="371508" y="598725"/>
                  <a:pt x="374806" y="612169"/>
                  <a:pt x="377718" y="622502"/>
                </a:cubicBezTo>
                <a:cubicBezTo>
                  <a:pt x="380046" y="630684"/>
                  <a:pt x="381211" y="629322"/>
                  <a:pt x="388391" y="633026"/>
                </a:cubicBezTo>
                <a:cubicBezTo>
                  <a:pt x="404110" y="641017"/>
                  <a:pt x="417306" y="657386"/>
                  <a:pt x="422934" y="673951"/>
                </a:cubicBezTo>
                <a:cubicBezTo>
                  <a:pt x="426039" y="683113"/>
                  <a:pt x="425844" y="692275"/>
                  <a:pt x="425844" y="702407"/>
                </a:cubicBezTo>
                <a:close/>
                <a:moveTo>
                  <a:pt x="827941" y="694029"/>
                </a:moveTo>
                <a:cubicBezTo>
                  <a:pt x="830853" y="671031"/>
                  <a:pt x="837640" y="660311"/>
                  <a:pt x="844433" y="653682"/>
                </a:cubicBezTo>
                <a:cubicBezTo>
                  <a:pt x="852972" y="604766"/>
                  <a:pt x="870437" y="573973"/>
                  <a:pt x="907893" y="535576"/>
                </a:cubicBezTo>
                <a:cubicBezTo>
                  <a:pt x="909444" y="533435"/>
                  <a:pt x="915463" y="524660"/>
                  <a:pt x="917401" y="522127"/>
                </a:cubicBezTo>
                <a:cubicBezTo>
                  <a:pt x="931377" y="503028"/>
                  <a:pt x="947868" y="493088"/>
                  <a:pt x="971935" y="476717"/>
                </a:cubicBezTo>
                <a:cubicBezTo>
                  <a:pt x="958541" y="476522"/>
                  <a:pt x="939138" y="474963"/>
                  <a:pt x="925167" y="453135"/>
                </a:cubicBezTo>
                <a:cubicBezTo>
                  <a:pt x="923807" y="450991"/>
                  <a:pt x="921282" y="446898"/>
                  <a:pt x="920117" y="445534"/>
                </a:cubicBezTo>
                <a:cubicBezTo>
                  <a:pt x="917210" y="442610"/>
                  <a:pt x="911583" y="439102"/>
                  <a:pt x="908475" y="436763"/>
                </a:cubicBezTo>
                <a:cubicBezTo>
                  <a:pt x="872962" y="411621"/>
                  <a:pt x="849674" y="380633"/>
                  <a:pt x="838032" y="338146"/>
                </a:cubicBezTo>
                <a:cubicBezTo>
                  <a:pt x="837645" y="336197"/>
                  <a:pt x="836285" y="331714"/>
                  <a:pt x="835316" y="327621"/>
                </a:cubicBezTo>
                <a:cubicBezTo>
                  <a:pt x="834925" y="325867"/>
                  <a:pt x="834538" y="325088"/>
                  <a:pt x="832791" y="325088"/>
                </a:cubicBezTo>
                <a:lnTo>
                  <a:pt x="823283" y="325088"/>
                </a:lnTo>
                <a:cubicBezTo>
                  <a:pt x="821536" y="325088"/>
                  <a:pt x="821149" y="325867"/>
                  <a:pt x="820758" y="327621"/>
                </a:cubicBezTo>
                <a:cubicBezTo>
                  <a:pt x="810085" y="373227"/>
                  <a:pt x="787383" y="408893"/>
                  <a:pt x="747794" y="436958"/>
                </a:cubicBezTo>
                <a:cubicBezTo>
                  <a:pt x="744687" y="439297"/>
                  <a:pt x="739059" y="442805"/>
                  <a:pt x="736148" y="445729"/>
                </a:cubicBezTo>
                <a:cubicBezTo>
                  <a:pt x="734792" y="447093"/>
                  <a:pt x="732463" y="451186"/>
                  <a:pt x="731102" y="453330"/>
                </a:cubicBezTo>
                <a:cubicBezTo>
                  <a:pt x="717131" y="475158"/>
                  <a:pt x="697723" y="476717"/>
                  <a:pt x="684335" y="476912"/>
                </a:cubicBezTo>
                <a:cubicBezTo>
                  <a:pt x="708396" y="493283"/>
                  <a:pt x="725088" y="503224"/>
                  <a:pt x="738864" y="522323"/>
                </a:cubicBezTo>
                <a:cubicBezTo>
                  <a:pt x="740611" y="524856"/>
                  <a:pt x="746630" y="533626"/>
                  <a:pt x="748377" y="535772"/>
                </a:cubicBezTo>
                <a:cubicBezTo>
                  <a:pt x="785827" y="574360"/>
                  <a:pt x="803102" y="604957"/>
                  <a:pt x="811832" y="653878"/>
                </a:cubicBezTo>
                <a:cubicBezTo>
                  <a:pt x="818433" y="660311"/>
                  <a:pt x="825030" y="671031"/>
                  <a:pt x="827941" y="694029"/>
                </a:cubicBezTo>
                <a:close/>
                <a:moveTo>
                  <a:pt x="427980" y="906269"/>
                </a:moveTo>
                <a:cubicBezTo>
                  <a:pt x="427980" y="894966"/>
                  <a:pt x="436130" y="881713"/>
                  <a:pt x="442340" y="872747"/>
                </a:cubicBezTo>
                <a:cubicBezTo>
                  <a:pt x="445251" y="868656"/>
                  <a:pt x="477853" y="828505"/>
                  <a:pt x="480570" y="831430"/>
                </a:cubicBezTo>
                <a:cubicBezTo>
                  <a:pt x="484063" y="834742"/>
                  <a:pt x="430308" y="904515"/>
                  <a:pt x="427980" y="906269"/>
                </a:cubicBezTo>
                <a:close/>
                <a:moveTo>
                  <a:pt x="375389" y="857348"/>
                </a:moveTo>
                <a:cubicBezTo>
                  <a:pt x="381793" y="843904"/>
                  <a:pt x="390719" y="837275"/>
                  <a:pt x="403528" y="828897"/>
                </a:cubicBezTo>
                <a:cubicBezTo>
                  <a:pt x="410320" y="824414"/>
                  <a:pt x="434578" y="809603"/>
                  <a:pt x="441370" y="809407"/>
                </a:cubicBezTo>
                <a:cubicBezTo>
                  <a:pt x="436518" y="816619"/>
                  <a:pt x="401975" y="842929"/>
                  <a:pt x="394795" y="847603"/>
                </a:cubicBezTo>
                <a:cubicBezTo>
                  <a:pt x="389361" y="851111"/>
                  <a:pt x="381793" y="857157"/>
                  <a:pt x="375389" y="857348"/>
                </a:cubicBezTo>
                <a:close/>
                <a:moveTo>
                  <a:pt x="431084" y="686425"/>
                </a:moveTo>
                <a:cubicBezTo>
                  <a:pt x="426427" y="662648"/>
                  <a:pt x="426039" y="650174"/>
                  <a:pt x="411484" y="630684"/>
                </a:cubicBezTo>
                <a:cubicBezTo>
                  <a:pt x="398482" y="613536"/>
                  <a:pt x="384704" y="599112"/>
                  <a:pt x="384704" y="576114"/>
                </a:cubicBezTo>
                <a:cubicBezTo>
                  <a:pt x="384704" y="573189"/>
                  <a:pt x="384509" y="575918"/>
                  <a:pt x="385480" y="573777"/>
                </a:cubicBezTo>
                <a:cubicBezTo>
                  <a:pt x="388002" y="575727"/>
                  <a:pt x="386062" y="573581"/>
                  <a:pt x="387032" y="576114"/>
                </a:cubicBezTo>
                <a:cubicBezTo>
                  <a:pt x="398482" y="603012"/>
                  <a:pt x="411678" y="613536"/>
                  <a:pt x="422740" y="630493"/>
                </a:cubicBezTo>
                <a:cubicBezTo>
                  <a:pt x="433219" y="646470"/>
                  <a:pt x="432831" y="667910"/>
                  <a:pt x="431084" y="686425"/>
                </a:cubicBezTo>
                <a:close/>
                <a:moveTo>
                  <a:pt x="407603" y="705332"/>
                </a:moveTo>
                <a:cubicBezTo>
                  <a:pt x="400423" y="701824"/>
                  <a:pt x="383733" y="687596"/>
                  <a:pt x="377523" y="681942"/>
                </a:cubicBezTo>
                <a:cubicBezTo>
                  <a:pt x="370537" y="675509"/>
                  <a:pt x="363745" y="669081"/>
                  <a:pt x="358311" y="661090"/>
                </a:cubicBezTo>
                <a:cubicBezTo>
                  <a:pt x="355594" y="656994"/>
                  <a:pt x="351325" y="647641"/>
                  <a:pt x="358311" y="653099"/>
                </a:cubicBezTo>
                <a:cubicBezTo>
                  <a:pt x="371701" y="663427"/>
                  <a:pt x="386450" y="674926"/>
                  <a:pt x="397317" y="688179"/>
                </a:cubicBezTo>
                <a:cubicBezTo>
                  <a:pt x="400229" y="691883"/>
                  <a:pt x="407215" y="700070"/>
                  <a:pt x="407603" y="705332"/>
                </a:cubicBezTo>
                <a:close/>
                <a:moveTo>
                  <a:pt x="400423" y="755807"/>
                </a:moveTo>
                <a:lnTo>
                  <a:pt x="384898" y="750158"/>
                </a:lnTo>
                <a:cubicBezTo>
                  <a:pt x="376553" y="746650"/>
                  <a:pt x="360640" y="740609"/>
                  <a:pt x="353848" y="736322"/>
                </a:cubicBezTo>
                <a:cubicBezTo>
                  <a:pt x="351131" y="734759"/>
                  <a:pt x="334830" y="725798"/>
                  <a:pt x="348414" y="727939"/>
                </a:cubicBezTo>
                <a:cubicBezTo>
                  <a:pt x="361028" y="729889"/>
                  <a:pt x="379658" y="738076"/>
                  <a:pt x="389943" y="744313"/>
                </a:cubicBezTo>
                <a:cubicBezTo>
                  <a:pt x="392078" y="745675"/>
                  <a:pt x="394407" y="747429"/>
                  <a:pt x="396347" y="748987"/>
                </a:cubicBezTo>
                <a:cubicBezTo>
                  <a:pt x="398288" y="750545"/>
                  <a:pt x="400229" y="752691"/>
                  <a:pt x="400423" y="755807"/>
                </a:cubicBezTo>
                <a:close/>
                <a:moveTo>
                  <a:pt x="490661" y="909385"/>
                </a:moveTo>
                <a:cubicBezTo>
                  <a:pt x="491049" y="888729"/>
                  <a:pt x="504050" y="878788"/>
                  <a:pt x="518026" y="867485"/>
                </a:cubicBezTo>
                <a:cubicBezTo>
                  <a:pt x="522680" y="863585"/>
                  <a:pt x="526174" y="858132"/>
                  <a:pt x="527535" y="853453"/>
                </a:cubicBezTo>
                <a:cubicBezTo>
                  <a:pt x="528308" y="865339"/>
                  <a:pt x="523072" y="870410"/>
                  <a:pt x="517248" y="875672"/>
                </a:cubicBezTo>
                <a:cubicBezTo>
                  <a:pt x="500946" y="889900"/>
                  <a:pt x="499782" y="888925"/>
                  <a:pt x="490661" y="909385"/>
                </a:cubicBezTo>
                <a:close/>
                <a:moveTo>
                  <a:pt x="1228094" y="906269"/>
                </a:moveTo>
                <a:cubicBezTo>
                  <a:pt x="1228094" y="894966"/>
                  <a:pt x="1219946" y="881713"/>
                  <a:pt x="1213737" y="872747"/>
                </a:cubicBezTo>
                <a:cubicBezTo>
                  <a:pt x="1210825" y="868656"/>
                  <a:pt x="1178219" y="828505"/>
                  <a:pt x="1175503" y="831430"/>
                </a:cubicBezTo>
                <a:cubicBezTo>
                  <a:pt x="1172009" y="834742"/>
                  <a:pt x="1225574" y="904515"/>
                  <a:pt x="1228094" y="906269"/>
                </a:cubicBezTo>
                <a:close/>
                <a:moveTo>
                  <a:pt x="1280686" y="857348"/>
                </a:moveTo>
                <a:cubicBezTo>
                  <a:pt x="1274280" y="843904"/>
                  <a:pt x="1265354" y="837275"/>
                  <a:pt x="1252547" y="828897"/>
                </a:cubicBezTo>
                <a:cubicBezTo>
                  <a:pt x="1245755" y="824414"/>
                  <a:pt x="1221498" y="809603"/>
                  <a:pt x="1214705" y="809407"/>
                </a:cubicBezTo>
                <a:cubicBezTo>
                  <a:pt x="1219555" y="816619"/>
                  <a:pt x="1254099" y="842929"/>
                  <a:pt x="1261278" y="847603"/>
                </a:cubicBezTo>
                <a:cubicBezTo>
                  <a:pt x="1266519" y="851111"/>
                  <a:pt x="1274280" y="857157"/>
                  <a:pt x="1280686" y="857348"/>
                </a:cubicBezTo>
                <a:close/>
                <a:moveTo>
                  <a:pt x="1248471" y="705332"/>
                </a:moveTo>
                <a:cubicBezTo>
                  <a:pt x="1255650" y="701824"/>
                  <a:pt x="1272342" y="687596"/>
                  <a:pt x="1278552" y="681942"/>
                </a:cubicBezTo>
                <a:cubicBezTo>
                  <a:pt x="1285535" y="675509"/>
                  <a:pt x="1292327" y="669081"/>
                  <a:pt x="1297764" y="661090"/>
                </a:cubicBezTo>
                <a:cubicBezTo>
                  <a:pt x="1300480" y="656994"/>
                  <a:pt x="1304747" y="647641"/>
                  <a:pt x="1297764" y="653099"/>
                </a:cubicBezTo>
                <a:cubicBezTo>
                  <a:pt x="1284370" y="663427"/>
                  <a:pt x="1269626" y="674926"/>
                  <a:pt x="1258757" y="688179"/>
                </a:cubicBezTo>
                <a:cubicBezTo>
                  <a:pt x="1255846" y="691883"/>
                  <a:pt x="1248858" y="700070"/>
                  <a:pt x="1248471" y="705332"/>
                </a:cubicBezTo>
                <a:close/>
                <a:moveTo>
                  <a:pt x="1255459" y="755807"/>
                </a:moveTo>
                <a:lnTo>
                  <a:pt x="1270982" y="750158"/>
                </a:lnTo>
                <a:cubicBezTo>
                  <a:pt x="1279325" y="746650"/>
                  <a:pt x="1295239" y="740609"/>
                  <a:pt x="1302031" y="736322"/>
                </a:cubicBezTo>
                <a:cubicBezTo>
                  <a:pt x="1304747" y="734759"/>
                  <a:pt x="1321048" y="725798"/>
                  <a:pt x="1307463" y="727939"/>
                </a:cubicBezTo>
                <a:cubicBezTo>
                  <a:pt x="1294852" y="729889"/>
                  <a:pt x="1276223" y="738076"/>
                  <a:pt x="1265936" y="744313"/>
                </a:cubicBezTo>
                <a:cubicBezTo>
                  <a:pt x="1263803" y="745675"/>
                  <a:pt x="1261473" y="747429"/>
                  <a:pt x="1259531" y="748987"/>
                </a:cubicBezTo>
                <a:cubicBezTo>
                  <a:pt x="1257784" y="750545"/>
                  <a:pt x="1255846" y="752691"/>
                  <a:pt x="1255459" y="755807"/>
                </a:cubicBezTo>
                <a:close/>
                <a:moveTo>
                  <a:pt x="1165412" y="909385"/>
                </a:moveTo>
                <a:cubicBezTo>
                  <a:pt x="1165026" y="888729"/>
                  <a:pt x="1152024" y="878788"/>
                  <a:pt x="1138052" y="867485"/>
                </a:cubicBezTo>
                <a:cubicBezTo>
                  <a:pt x="1133394" y="863585"/>
                  <a:pt x="1129900" y="858132"/>
                  <a:pt x="1128539" y="853453"/>
                </a:cubicBezTo>
                <a:cubicBezTo>
                  <a:pt x="1127766" y="865339"/>
                  <a:pt x="1133002" y="870410"/>
                  <a:pt x="1138826" y="875672"/>
                </a:cubicBezTo>
                <a:cubicBezTo>
                  <a:pt x="1154935" y="889900"/>
                  <a:pt x="1156291" y="888925"/>
                  <a:pt x="1165412" y="909385"/>
                </a:cubicBezTo>
                <a:close/>
                <a:moveTo>
                  <a:pt x="892757" y="304039"/>
                </a:moveTo>
                <a:cubicBezTo>
                  <a:pt x="899163" y="305403"/>
                  <a:pt x="905373" y="306767"/>
                  <a:pt x="911583" y="308522"/>
                </a:cubicBezTo>
                <a:lnTo>
                  <a:pt x="918179" y="310276"/>
                </a:lnTo>
                <a:cubicBezTo>
                  <a:pt x="918761" y="310471"/>
                  <a:pt x="919344" y="310665"/>
                  <a:pt x="919730" y="310860"/>
                </a:cubicBezTo>
                <a:cubicBezTo>
                  <a:pt x="914489" y="314174"/>
                  <a:pt x="900131" y="316902"/>
                  <a:pt x="895473" y="317877"/>
                </a:cubicBezTo>
                <a:cubicBezTo>
                  <a:pt x="894695" y="315148"/>
                  <a:pt x="893143" y="307157"/>
                  <a:pt x="892757" y="304039"/>
                </a:cubicBezTo>
                <a:close/>
                <a:moveTo>
                  <a:pt x="737895" y="310276"/>
                </a:moveTo>
                <a:cubicBezTo>
                  <a:pt x="746238" y="307937"/>
                  <a:pt x="754778" y="305793"/>
                  <a:pt x="763317" y="304039"/>
                </a:cubicBezTo>
                <a:cubicBezTo>
                  <a:pt x="762930" y="307157"/>
                  <a:pt x="761379" y="315148"/>
                  <a:pt x="760601" y="318071"/>
                </a:cubicBezTo>
                <a:cubicBezTo>
                  <a:pt x="755942" y="316902"/>
                  <a:pt x="741584" y="314174"/>
                  <a:pt x="736343" y="311055"/>
                </a:cubicBezTo>
                <a:cubicBezTo>
                  <a:pt x="736730" y="310860"/>
                  <a:pt x="737312" y="310471"/>
                  <a:pt x="737895" y="310276"/>
                </a:cubicBezTo>
                <a:close/>
                <a:moveTo>
                  <a:pt x="805818" y="96474"/>
                </a:moveTo>
                <a:cubicBezTo>
                  <a:pt x="806013" y="98423"/>
                  <a:pt x="809116" y="113625"/>
                  <a:pt x="809502" y="115964"/>
                </a:cubicBezTo>
                <a:cubicBezTo>
                  <a:pt x="812610" y="132335"/>
                  <a:pt x="815522" y="148511"/>
                  <a:pt x="818624" y="164883"/>
                </a:cubicBezTo>
                <a:cubicBezTo>
                  <a:pt x="819016" y="166637"/>
                  <a:pt x="820175" y="173263"/>
                  <a:pt x="820175" y="174432"/>
                </a:cubicBezTo>
                <a:cubicBezTo>
                  <a:pt x="818624" y="168001"/>
                  <a:pt x="817073" y="161374"/>
                  <a:pt x="815326" y="154943"/>
                </a:cubicBezTo>
                <a:cubicBezTo>
                  <a:pt x="812223" y="142469"/>
                  <a:pt x="808729" y="128827"/>
                  <a:pt x="805431" y="116548"/>
                </a:cubicBezTo>
                <a:lnTo>
                  <a:pt x="800381" y="97448"/>
                </a:lnTo>
                <a:lnTo>
                  <a:pt x="805818" y="96474"/>
                </a:lnTo>
                <a:close/>
                <a:moveTo>
                  <a:pt x="835898" y="174627"/>
                </a:moveTo>
                <a:cubicBezTo>
                  <a:pt x="836089" y="172289"/>
                  <a:pt x="842495" y="137597"/>
                  <a:pt x="842882" y="135453"/>
                </a:cubicBezTo>
                <a:cubicBezTo>
                  <a:pt x="844628" y="125708"/>
                  <a:pt x="846571" y="115964"/>
                  <a:pt x="848509" y="106219"/>
                </a:cubicBezTo>
                <a:cubicBezTo>
                  <a:pt x="849091" y="103101"/>
                  <a:pt x="850060" y="99592"/>
                  <a:pt x="850452" y="96474"/>
                </a:cubicBezTo>
                <a:lnTo>
                  <a:pt x="855693" y="97643"/>
                </a:lnTo>
                <a:cubicBezTo>
                  <a:pt x="855497" y="99007"/>
                  <a:pt x="854719" y="101151"/>
                  <a:pt x="854332" y="102516"/>
                </a:cubicBezTo>
                <a:lnTo>
                  <a:pt x="850452" y="116743"/>
                </a:lnTo>
                <a:cubicBezTo>
                  <a:pt x="845989" y="134284"/>
                  <a:pt x="841330" y="151824"/>
                  <a:pt x="837063" y="169560"/>
                </a:cubicBezTo>
                <a:cubicBezTo>
                  <a:pt x="836672" y="170924"/>
                  <a:pt x="835898" y="173458"/>
                  <a:pt x="835898" y="174627"/>
                </a:cubicBezTo>
                <a:close/>
                <a:moveTo>
                  <a:pt x="694621" y="113625"/>
                </a:moveTo>
                <a:cubicBezTo>
                  <a:pt x="695590" y="112456"/>
                  <a:pt x="700053" y="109922"/>
                  <a:pt x="701800" y="108947"/>
                </a:cubicBezTo>
                <a:cubicBezTo>
                  <a:pt x="706845" y="106024"/>
                  <a:pt x="713833" y="103490"/>
                  <a:pt x="720043" y="103685"/>
                </a:cubicBezTo>
                <a:cubicBezTo>
                  <a:pt x="724119" y="103880"/>
                  <a:pt x="726253" y="104855"/>
                  <a:pt x="729165" y="106219"/>
                </a:cubicBezTo>
                <a:cubicBezTo>
                  <a:pt x="728773" y="106609"/>
                  <a:pt x="725671" y="107583"/>
                  <a:pt x="725088" y="107778"/>
                </a:cubicBezTo>
                <a:cubicBezTo>
                  <a:pt x="721208" y="109142"/>
                  <a:pt x="717327" y="110896"/>
                  <a:pt x="713637" y="112845"/>
                </a:cubicBezTo>
                <a:cubicBezTo>
                  <a:pt x="708396" y="115574"/>
                  <a:pt x="711308" y="114794"/>
                  <a:pt x="705294" y="114015"/>
                </a:cubicBezTo>
                <a:cubicBezTo>
                  <a:pt x="701413" y="113625"/>
                  <a:pt x="698501" y="113625"/>
                  <a:pt x="694621" y="113625"/>
                </a:cubicBezTo>
                <a:close/>
                <a:moveTo>
                  <a:pt x="926909" y="106219"/>
                </a:moveTo>
                <a:cubicBezTo>
                  <a:pt x="930017" y="104660"/>
                  <a:pt x="931959" y="103685"/>
                  <a:pt x="936031" y="103685"/>
                </a:cubicBezTo>
                <a:cubicBezTo>
                  <a:pt x="942050" y="103490"/>
                  <a:pt x="949229" y="106024"/>
                  <a:pt x="954274" y="108947"/>
                </a:cubicBezTo>
                <a:cubicBezTo>
                  <a:pt x="955825" y="109922"/>
                  <a:pt x="960484" y="112456"/>
                  <a:pt x="961453" y="113625"/>
                </a:cubicBezTo>
                <a:cubicBezTo>
                  <a:pt x="957572" y="113625"/>
                  <a:pt x="954661" y="113625"/>
                  <a:pt x="950780" y="114015"/>
                </a:cubicBezTo>
                <a:cubicBezTo>
                  <a:pt x="944379" y="114794"/>
                  <a:pt x="947482" y="115574"/>
                  <a:pt x="942436" y="112845"/>
                </a:cubicBezTo>
                <a:cubicBezTo>
                  <a:pt x="938164" y="110507"/>
                  <a:pt x="933511" y="108558"/>
                  <a:pt x="928852" y="106998"/>
                </a:cubicBezTo>
                <a:lnTo>
                  <a:pt x="926909" y="106219"/>
                </a:lnTo>
                <a:close/>
                <a:moveTo>
                  <a:pt x="820175" y="195091"/>
                </a:moveTo>
                <a:cubicBezTo>
                  <a:pt x="819789" y="194507"/>
                  <a:pt x="819016" y="189829"/>
                  <a:pt x="818624" y="188660"/>
                </a:cubicBezTo>
                <a:cubicBezTo>
                  <a:pt x="817269" y="183008"/>
                  <a:pt x="815326" y="175992"/>
                  <a:pt x="813579" y="170340"/>
                </a:cubicBezTo>
                <a:cubicBezTo>
                  <a:pt x="807369" y="149876"/>
                  <a:pt x="800772" y="128827"/>
                  <a:pt x="793784" y="108558"/>
                </a:cubicBezTo>
                <a:cubicBezTo>
                  <a:pt x="793202" y="106998"/>
                  <a:pt x="793202" y="107193"/>
                  <a:pt x="793980" y="106024"/>
                </a:cubicBezTo>
                <a:lnTo>
                  <a:pt x="796892" y="101346"/>
                </a:lnTo>
                <a:cubicBezTo>
                  <a:pt x="797278" y="101931"/>
                  <a:pt x="802324" y="121811"/>
                  <a:pt x="803102" y="124344"/>
                </a:cubicBezTo>
                <a:cubicBezTo>
                  <a:pt x="807369" y="140131"/>
                  <a:pt x="810863" y="155333"/>
                  <a:pt x="814939" y="170924"/>
                </a:cubicBezTo>
                <a:cubicBezTo>
                  <a:pt x="816490" y="176771"/>
                  <a:pt x="817851" y="182813"/>
                  <a:pt x="819011" y="188660"/>
                </a:cubicBezTo>
                <a:cubicBezTo>
                  <a:pt x="819593" y="190219"/>
                  <a:pt x="820758" y="193922"/>
                  <a:pt x="820175" y="195091"/>
                </a:cubicBezTo>
                <a:close/>
                <a:moveTo>
                  <a:pt x="835898" y="195091"/>
                </a:moveTo>
                <a:cubicBezTo>
                  <a:pt x="835316" y="194507"/>
                  <a:pt x="835703" y="193337"/>
                  <a:pt x="835898" y="192168"/>
                </a:cubicBezTo>
                <a:lnTo>
                  <a:pt x="837836" y="183008"/>
                </a:lnTo>
                <a:cubicBezTo>
                  <a:pt x="840361" y="171509"/>
                  <a:pt x="843464" y="159036"/>
                  <a:pt x="846376" y="147732"/>
                </a:cubicBezTo>
                <a:cubicBezTo>
                  <a:pt x="848318" y="139936"/>
                  <a:pt x="850256" y="132140"/>
                  <a:pt x="852390" y="124344"/>
                </a:cubicBezTo>
                <a:cubicBezTo>
                  <a:pt x="853364" y="120446"/>
                  <a:pt x="854528" y="116548"/>
                  <a:pt x="855497" y="112845"/>
                </a:cubicBezTo>
                <a:cubicBezTo>
                  <a:pt x="855884" y="111286"/>
                  <a:pt x="858213" y="101931"/>
                  <a:pt x="858600" y="101346"/>
                </a:cubicBezTo>
                <a:cubicBezTo>
                  <a:pt x="858795" y="101541"/>
                  <a:pt x="859960" y="103295"/>
                  <a:pt x="860156" y="103685"/>
                </a:cubicBezTo>
                <a:cubicBezTo>
                  <a:pt x="862485" y="107583"/>
                  <a:pt x="862485" y="106609"/>
                  <a:pt x="861707" y="108753"/>
                </a:cubicBezTo>
                <a:cubicBezTo>
                  <a:pt x="861321" y="109727"/>
                  <a:pt x="861125" y="110701"/>
                  <a:pt x="860738" y="111676"/>
                </a:cubicBezTo>
                <a:cubicBezTo>
                  <a:pt x="856853" y="123370"/>
                  <a:pt x="853168" y="134869"/>
                  <a:pt x="849287" y="146757"/>
                </a:cubicBezTo>
                <a:cubicBezTo>
                  <a:pt x="845989" y="156697"/>
                  <a:pt x="841134" y="172483"/>
                  <a:pt x="838614" y="182618"/>
                </a:cubicBezTo>
                <a:cubicBezTo>
                  <a:pt x="837836" y="186711"/>
                  <a:pt x="836867" y="190609"/>
                  <a:pt x="835898" y="195091"/>
                </a:cubicBezTo>
                <a:close/>
                <a:moveTo>
                  <a:pt x="784080" y="209124"/>
                </a:moveTo>
                <a:cubicBezTo>
                  <a:pt x="783307" y="207955"/>
                  <a:pt x="782333" y="206980"/>
                  <a:pt x="781560" y="205811"/>
                </a:cubicBezTo>
                <a:cubicBezTo>
                  <a:pt x="778262" y="201133"/>
                  <a:pt x="775154" y="196650"/>
                  <a:pt x="772052" y="191583"/>
                </a:cubicBezTo>
                <a:cubicBezTo>
                  <a:pt x="770305" y="188855"/>
                  <a:pt x="762930" y="175992"/>
                  <a:pt x="761961" y="173263"/>
                </a:cubicBezTo>
                <a:cubicBezTo>
                  <a:pt x="761766" y="172678"/>
                  <a:pt x="761766" y="172873"/>
                  <a:pt x="761379" y="172289"/>
                </a:cubicBezTo>
                <a:cubicBezTo>
                  <a:pt x="760797" y="171509"/>
                  <a:pt x="756138" y="161374"/>
                  <a:pt x="755556" y="160205"/>
                </a:cubicBezTo>
                <a:cubicBezTo>
                  <a:pt x="753031" y="154748"/>
                  <a:pt x="750701" y="149291"/>
                  <a:pt x="748377" y="143639"/>
                </a:cubicBezTo>
                <a:cubicBezTo>
                  <a:pt x="746047" y="137987"/>
                  <a:pt x="743909" y="132335"/>
                  <a:pt x="741775" y="126488"/>
                </a:cubicBezTo>
                <a:cubicBezTo>
                  <a:pt x="741193" y="124929"/>
                  <a:pt x="736148" y="110117"/>
                  <a:pt x="735957" y="108558"/>
                </a:cubicBezTo>
                <a:lnTo>
                  <a:pt x="738673" y="107388"/>
                </a:lnTo>
                <a:cubicBezTo>
                  <a:pt x="739059" y="109337"/>
                  <a:pt x="743718" y="123175"/>
                  <a:pt x="744491" y="125319"/>
                </a:cubicBezTo>
                <a:cubicBezTo>
                  <a:pt x="749732" y="140715"/>
                  <a:pt x="758467" y="161179"/>
                  <a:pt x="765646" y="175017"/>
                </a:cubicBezTo>
                <a:cubicBezTo>
                  <a:pt x="768362" y="180279"/>
                  <a:pt x="771078" y="185347"/>
                  <a:pt x="773990" y="190219"/>
                </a:cubicBezTo>
                <a:cubicBezTo>
                  <a:pt x="778648" y="198405"/>
                  <a:pt x="786992" y="210878"/>
                  <a:pt x="793593" y="217895"/>
                </a:cubicBezTo>
                <a:cubicBezTo>
                  <a:pt x="794367" y="218869"/>
                  <a:pt x="795531" y="220233"/>
                  <a:pt x="796309" y="221013"/>
                </a:cubicBezTo>
                <a:cubicBezTo>
                  <a:pt x="797665" y="222377"/>
                  <a:pt x="799221" y="224131"/>
                  <a:pt x="800772" y="225496"/>
                </a:cubicBezTo>
                <a:cubicBezTo>
                  <a:pt x="801159" y="225690"/>
                  <a:pt x="801159" y="225885"/>
                  <a:pt x="801545" y="226275"/>
                </a:cubicBezTo>
                <a:lnTo>
                  <a:pt x="805431" y="229588"/>
                </a:lnTo>
                <a:cubicBezTo>
                  <a:pt x="803875" y="229004"/>
                  <a:pt x="798829" y="224911"/>
                  <a:pt x="797474" y="223936"/>
                </a:cubicBezTo>
                <a:cubicBezTo>
                  <a:pt x="797082" y="223547"/>
                  <a:pt x="797082" y="223547"/>
                  <a:pt x="796696" y="223157"/>
                </a:cubicBezTo>
                <a:cubicBezTo>
                  <a:pt x="793784" y="220623"/>
                  <a:pt x="786801" y="212632"/>
                  <a:pt x="784080" y="209124"/>
                </a:cubicBezTo>
                <a:close/>
                <a:moveTo>
                  <a:pt x="850452" y="229588"/>
                </a:moveTo>
                <a:cubicBezTo>
                  <a:pt x="850838" y="229004"/>
                  <a:pt x="851617" y="228614"/>
                  <a:pt x="852003" y="228224"/>
                </a:cubicBezTo>
                <a:lnTo>
                  <a:pt x="859574" y="221013"/>
                </a:lnTo>
                <a:cubicBezTo>
                  <a:pt x="861707" y="219064"/>
                  <a:pt x="868304" y="210683"/>
                  <a:pt x="870246" y="207955"/>
                </a:cubicBezTo>
                <a:cubicBezTo>
                  <a:pt x="872767" y="204251"/>
                  <a:pt x="875096" y="201328"/>
                  <a:pt x="877425" y="197430"/>
                </a:cubicBezTo>
                <a:cubicBezTo>
                  <a:pt x="888294" y="179889"/>
                  <a:pt x="897220" y="161569"/>
                  <a:pt x="904981" y="142275"/>
                </a:cubicBezTo>
                <a:cubicBezTo>
                  <a:pt x="908475" y="133699"/>
                  <a:pt x="913134" y="120836"/>
                  <a:pt x="915850" y="111871"/>
                </a:cubicBezTo>
                <a:cubicBezTo>
                  <a:pt x="916236" y="110507"/>
                  <a:pt x="917014" y="108558"/>
                  <a:pt x="917210" y="107193"/>
                </a:cubicBezTo>
                <a:lnTo>
                  <a:pt x="919926" y="108363"/>
                </a:lnTo>
                <a:cubicBezTo>
                  <a:pt x="919730" y="109727"/>
                  <a:pt x="917597" y="115964"/>
                  <a:pt x="917014" y="117523"/>
                </a:cubicBezTo>
                <a:cubicBezTo>
                  <a:pt x="911387" y="134674"/>
                  <a:pt x="904208" y="152019"/>
                  <a:pt x="896442" y="168391"/>
                </a:cubicBezTo>
                <a:cubicBezTo>
                  <a:pt x="895859" y="169560"/>
                  <a:pt x="895086" y="171509"/>
                  <a:pt x="894308" y="172289"/>
                </a:cubicBezTo>
                <a:cubicBezTo>
                  <a:pt x="891010" y="178915"/>
                  <a:pt x="887516" y="185152"/>
                  <a:pt x="883635" y="191583"/>
                </a:cubicBezTo>
                <a:cubicBezTo>
                  <a:pt x="877039" y="202302"/>
                  <a:pt x="871602" y="209904"/>
                  <a:pt x="863258" y="218869"/>
                </a:cubicBezTo>
                <a:cubicBezTo>
                  <a:pt x="861511" y="220818"/>
                  <a:pt x="859764" y="222182"/>
                  <a:pt x="857827" y="223936"/>
                </a:cubicBezTo>
                <a:cubicBezTo>
                  <a:pt x="856853" y="225301"/>
                  <a:pt x="852199" y="229004"/>
                  <a:pt x="850452" y="229588"/>
                </a:cubicBezTo>
                <a:close/>
                <a:moveTo>
                  <a:pt x="790099" y="109142"/>
                </a:moveTo>
                <a:cubicBezTo>
                  <a:pt x="791068" y="112650"/>
                  <a:pt x="792429" y="116159"/>
                  <a:pt x="793593" y="119667"/>
                </a:cubicBezTo>
                <a:cubicBezTo>
                  <a:pt x="800577" y="140715"/>
                  <a:pt x="807755" y="162739"/>
                  <a:pt x="813579" y="184177"/>
                </a:cubicBezTo>
                <a:cubicBezTo>
                  <a:pt x="814161" y="186321"/>
                  <a:pt x="816104" y="193727"/>
                  <a:pt x="816104" y="195481"/>
                </a:cubicBezTo>
                <a:cubicBezTo>
                  <a:pt x="815712" y="195091"/>
                  <a:pt x="814743" y="193922"/>
                  <a:pt x="814357" y="193337"/>
                </a:cubicBezTo>
                <a:cubicBezTo>
                  <a:pt x="805622" y="182228"/>
                  <a:pt x="798247" y="169365"/>
                  <a:pt x="792233" y="156697"/>
                </a:cubicBezTo>
                <a:cubicBezTo>
                  <a:pt x="788739" y="149486"/>
                  <a:pt x="785637" y="142275"/>
                  <a:pt x="782529" y="134674"/>
                </a:cubicBezTo>
                <a:cubicBezTo>
                  <a:pt x="781169" y="130971"/>
                  <a:pt x="775154" y="115379"/>
                  <a:pt x="774185" y="111481"/>
                </a:cubicBezTo>
                <a:lnTo>
                  <a:pt x="790099" y="109142"/>
                </a:lnTo>
                <a:close/>
                <a:moveTo>
                  <a:pt x="839970" y="195481"/>
                </a:moveTo>
                <a:cubicBezTo>
                  <a:pt x="839970" y="193532"/>
                  <a:pt x="841913" y="186321"/>
                  <a:pt x="842495" y="184177"/>
                </a:cubicBezTo>
                <a:cubicBezTo>
                  <a:pt x="843464" y="180474"/>
                  <a:pt x="844433" y="176771"/>
                  <a:pt x="845597" y="173068"/>
                </a:cubicBezTo>
                <a:cubicBezTo>
                  <a:pt x="851034" y="153384"/>
                  <a:pt x="857827" y="133894"/>
                  <a:pt x="864227" y="114405"/>
                </a:cubicBezTo>
                <a:cubicBezTo>
                  <a:pt x="864810" y="112845"/>
                  <a:pt x="865588" y="110702"/>
                  <a:pt x="865974" y="109142"/>
                </a:cubicBezTo>
                <a:lnTo>
                  <a:pt x="881888" y="111676"/>
                </a:lnTo>
                <a:cubicBezTo>
                  <a:pt x="881502" y="113625"/>
                  <a:pt x="880533" y="115769"/>
                  <a:pt x="879950" y="117718"/>
                </a:cubicBezTo>
                <a:cubicBezTo>
                  <a:pt x="872184" y="140131"/>
                  <a:pt x="862676" y="162154"/>
                  <a:pt x="849870" y="182228"/>
                </a:cubicBezTo>
                <a:cubicBezTo>
                  <a:pt x="848705" y="183787"/>
                  <a:pt x="841526" y="194312"/>
                  <a:pt x="839970" y="195481"/>
                </a:cubicBezTo>
                <a:close/>
                <a:moveTo>
                  <a:pt x="715967" y="116159"/>
                </a:moveTo>
                <a:cubicBezTo>
                  <a:pt x="716549" y="115769"/>
                  <a:pt x="718878" y="114599"/>
                  <a:pt x="719651" y="114210"/>
                </a:cubicBezTo>
                <a:cubicBezTo>
                  <a:pt x="723341" y="112456"/>
                  <a:pt x="728191" y="110312"/>
                  <a:pt x="732071" y="109532"/>
                </a:cubicBezTo>
                <a:cubicBezTo>
                  <a:pt x="732654" y="112650"/>
                  <a:pt x="736926" y="123760"/>
                  <a:pt x="736926" y="124929"/>
                </a:cubicBezTo>
                <a:cubicBezTo>
                  <a:pt x="734792" y="123760"/>
                  <a:pt x="715967" y="116159"/>
                  <a:pt x="715967" y="116159"/>
                </a:cubicBezTo>
                <a:close/>
                <a:moveTo>
                  <a:pt x="918957" y="125124"/>
                </a:moveTo>
                <a:cubicBezTo>
                  <a:pt x="919148" y="124149"/>
                  <a:pt x="923224" y="112845"/>
                  <a:pt x="923807" y="109727"/>
                </a:cubicBezTo>
                <a:cubicBezTo>
                  <a:pt x="926327" y="110117"/>
                  <a:pt x="930212" y="111676"/>
                  <a:pt x="932346" y="112650"/>
                </a:cubicBezTo>
                <a:cubicBezTo>
                  <a:pt x="933701" y="113235"/>
                  <a:pt x="939138" y="115574"/>
                  <a:pt x="939911" y="116353"/>
                </a:cubicBezTo>
                <a:cubicBezTo>
                  <a:pt x="939525" y="116743"/>
                  <a:pt x="935062" y="117913"/>
                  <a:pt x="934284" y="118302"/>
                </a:cubicBezTo>
                <a:cubicBezTo>
                  <a:pt x="928852" y="120056"/>
                  <a:pt x="924002" y="122395"/>
                  <a:pt x="918957" y="125124"/>
                </a:cubicBezTo>
                <a:close/>
                <a:moveTo>
                  <a:pt x="671719" y="139741"/>
                </a:moveTo>
                <a:cubicBezTo>
                  <a:pt x="672110" y="138766"/>
                  <a:pt x="673662" y="136233"/>
                  <a:pt x="674244" y="135258"/>
                </a:cubicBezTo>
                <a:cubicBezTo>
                  <a:pt x="677542" y="130191"/>
                  <a:pt x="679289" y="128047"/>
                  <a:pt x="683366" y="123565"/>
                </a:cubicBezTo>
                <a:cubicBezTo>
                  <a:pt x="684721" y="122200"/>
                  <a:pt x="687437" y="119277"/>
                  <a:pt x="688993" y="118692"/>
                </a:cubicBezTo>
                <a:cubicBezTo>
                  <a:pt x="694038" y="117133"/>
                  <a:pt x="699666" y="117523"/>
                  <a:pt x="704711" y="118108"/>
                </a:cubicBezTo>
                <a:cubicBezTo>
                  <a:pt x="704516" y="118302"/>
                  <a:pt x="704516" y="118497"/>
                  <a:pt x="704129" y="118497"/>
                </a:cubicBezTo>
                <a:cubicBezTo>
                  <a:pt x="697337" y="122980"/>
                  <a:pt x="691323" y="127657"/>
                  <a:pt x="685499" y="133309"/>
                </a:cubicBezTo>
                <a:cubicBezTo>
                  <a:pt x="684335" y="134479"/>
                  <a:pt x="683366" y="135453"/>
                  <a:pt x="682201" y="136623"/>
                </a:cubicBezTo>
                <a:cubicBezTo>
                  <a:pt x="681227" y="137597"/>
                  <a:pt x="681423" y="137792"/>
                  <a:pt x="680067" y="137987"/>
                </a:cubicBezTo>
                <a:cubicBezTo>
                  <a:pt x="676182" y="138377"/>
                  <a:pt x="674631" y="139156"/>
                  <a:pt x="671719" y="139741"/>
                </a:cubicBezTo>
                <a:close/>
                <a:moveTo>
                  <a:pt x="979114" y="131166"/>
                </a:moveTo>
                <a:cubicBezTo>
                  <a:pt x="980279" y="132725"/>
                  <a:pt x="983773" y="137987"/>
                  <a:pt x="984355" y="139741"/>
                </a:cubicBezTo>
                <a:cubicBezTo>
                  <a:pt x="982994" y="139546"/>
                  <a:pt x="981057" y="138766"/>
                  <a:pt x="978727" y="138377"/>
                </a:cubicBezTo>
                <a:cubicBezTo>
                  <a:pt x="977753" y="138182"/>
                  <a:pt x="976785" y="137987"/>
                  <a:pt x="975620" y="137987"/>
                </a:cubicBezTo>
                <a:cubicBezTo>
                  <a:pt x="974847" y="137987"/>
                  <a:pt x="974847" y="137987"/>
                  <a:pt x="974455" y="137402"/>
                </a:cubicBezTo>
                <a:lnTo>
                  <a:pt x="968441" y="131360"/>
                </a:lnTo>
                <a:cubicBezTo>
                  <a:pt x="968054" y="131166"/>
                  <a:pt x="967859" y="130776"/>
                  <a:pt x="967663" y="130581"/>
                </a:cubicBezTo>
                <a:cubicBezTo>
                  <a:pt x="964947" y="128242"/>
                  <a:pt x="962035" y="125708"/>
                  <a:pt x="959124" y="123565"/>
                </a:cubicBezTo>
                <a:lnTo>
                  <a:pt x="951362" y="117913"/>
                </a:lnTo>
                <a:cubicBezTo>
                  <a:pt x="956408" y="117328"/>
                  <a:pt x="962427" y="117133"/>
                  <a:pt x="967276" y="118692"/>
                </a:cubicBezTo>
                <a:cubicBezTo>
                  <a:pt x="969796" y="119472"/>
                  <a:pt x="977367" y="128632"/>
                  <a:pt x="979114" y="131166"/>
                </a:cubicBezTo>
                <a:close/>
                <a:moveTo>
                  <a:pt x="687050" y="137597"/>
                </a:moveTo>
                <a:cubicBezTo>
                  <a:pt x="691709" y="131945"/>
                  <a:pt x="702186" y="124539"/>
                  <a:pt x="708592" y="120446"/>
                </a:cubicBezTo>
                <a:cubicBezTo>
                  <a:pt x="710535" y="119277"/>
                  <a:pt x="710535" y="118887"/>
                  <a:pt x="711890" y="119277"/>
                </a:cubicBezTo>
                <a:cubicBezTo>
                  <a:pt x="719265" y="121226"/>
                  <a:pt x="726253" y="123565"/>
                  <a:pt x="732849" y="127073"/>
                </a:cubicBezTo>
                <a:cubicBezTo>
                  <a:pt x="733818" y="127657"/>
                  <a:pt x="734983" y="128242"/>
                  <a:pt x="735957" y="128632"/>
                </a:cubicBezTo>
                <a:cubicBezTo>
                  <a:pt x="735375" y="129022"/>
                  <a:pt x="733628" y="129606"/>
                  <a:pt x="732849" y="129801"/>
                </a:cubicBezTo>
                <a:cubicBezTo>
                  <a:pt x="726444" y="132335"/>
                  <a:pt x="719847" y="136428"/>
                  <a:pt x="714415" y="140715"/>
                </a:cubicBezTo>
                <a:cubicBezTo>
                  <a:pt x="712473" y="142275"/>
                  <a:pt x="712859" y="142275"/>
                  <a:pt x="711890" y="141885"/>
                </a:cubicBezTo>
                <a:cubicBezTo>
                  <a:pt x="704325" y="139351"/>
                  <a:pt x="694812" y="137597"/>
                  <a:pt x="687050" y="137597"/>
                </a:cubicBezTo>
                <a:close/>
                <a:moveTo>
                  <a:pt x="920313" y="128827"/>
                </a:moveTo>
                <a:cubicBezTo>
                  <a:pt x="921282" y="128437"/>
                  <a:pt x="922446" y="127657"/>
                  <a:pt x="923420" y="127073"/>
                </a:cubicBezTo>
                <a:cubicBezTo>
                  <a:pt x="930212" y="123565"/>
                  <a:pt x="937005" y="121031"/>
                  <a:pt x="944570" y="119277"/>
                </a:cubicBezTo>
                <a:cubicBezTo>
                  <a:pt x="945539" y="119082"/>
                  <a:pt x="945539" y="119082"/>
                  <a:pt x="946317" y="119667"/>
                </a:cubicBezTo>
                <a:cubicBezTo>
                  <a:pt x="951945" y="123175"/>
                  <a:pt x="958155" y="127657"/>
                  <a:pt x="963004" y="131945"/>
                </a:cubicBezTo>
                <a:cubicBezTo>
                  <a:pt x="964751" y="133504"/>
                  <a:pt x="967859" y="136233"/>
                  <a:pt x="969219" y="137792"/>
                </a:cubicBezTo>
                <a:cubicBezTo>
                  <a:pt x="961844" y="137792"/>
                  <a:pt x="954470" y="139156"/>
                  <a:pt x="947482" y="141300"/>
                </a:cubicBezTo>
                <a:cubicBezTo>
                  <a:pt x="943797" y="142469"/>
                  <a:pt x="943988" y="142859"/>
                  <a:pt x="943019" y="141885"/>
                </a:cubicBezTo>
                <a:cubicBezTo>
                  <a:pt x="937587" y="137402"/>
                  <a:pt x="930212" y="132725"/>
                  <a:pt x="923420" y="130191"/>
                </a:cubicBezTo>
                <a:cubicBezTo>
                  <a:pt x="922446" y="129606"/>
                  <a:pt x="920895" y="129411"/>
                  <a:pt x="920313" y="128827"/>
                </a:cubicBezTo>
                <a:close/>
                <a:moveTo>
                  <a:pt x="667256" y="157866"/>
                </a:moveTo>
                <a:cubicBezTo>
                  <a:pt x="667065" y="153968"/>
                  <a:pt x="667647" y="150070"/>
                  <a:pt x="668616" y="146757"/>
                </a:cubicBezTo>
                <a:cubicBezTo>
                  <a:pt x="669003" y="145783"/>
                  <a:pt x="668807" y="145198"/>
                  <a:pt x="669781" y="144808"/>
                </a:cubicBezTo>
                <a:cubicBezTo>
                  <a:pt x="671528" y="144029"/>
                  <a:pt x="675017" y="142859"/>
                  <a:pt x="676764" y="142664"/>
                </a:cubicBezTo>
                <a:cubicBezTo>
                  <a:pt x="676573" y="143054"/>
                  <a:pt x="675795" y="144029"/>
                  <a:pt x="675409" y="144613"/>
                </a:cubicBezTo>
                <a:cubicBezTo>
                  <a:pt x="673466" y="147147"/>
                  <a:pt x="670750" y="151045"/>
                  <a:pt x="669199" y="153968"/>
                </a:cubicBezTo>
                <a:cubicBezTo>
                  <a:pt x="668812" y="154553"/>
                  <a:pt x="667647" y="157282"/>
                  <a:pt x="667256" y="157866"/>
                </a:cubicBezTo>
                <a:close/>
                <a:moveTo>
                  <a:pt x="988818" y="157866"/>
                </a:moveTo>
                <a:cubicBezTo>
                  <a:pt x="988426" y="157282"/>
                  <a:pt x="987267" y="154553"/>
                  <a:pt x="986684" y="153579"/>
                </a:cubicBezTo>
                <a:cubicBezTo>
                  <a:pt x="984741" y="149681"/>
                  <a:pt x="981830" y="145978"/>
                  <a:pt x="979114" y="142470"/>
                </a:cubicBezTo>
                <a:cubicBezTo>
                  <a:pt x="980665" y="142664"/>
                  <a:pt x="982412" y="143249"/>
                  <a:pt x="983773" y="143639"/>
                </a:cubicBezTo>
                <a:cubicBezTo>
                  <a:pt x="986684" y="144613"/>
                  <a:pt x="986684" y="144613"/>
                  <a:pt x="987071" y="145978"/>
                </a:cubicBezTo>
                <a:cubicBezTo>
                  <a:pt x="988622" y="150655"/>
                  <a:pt x="988818" y="153189"/>
                  <a:pt x="988818" y="157866"/>
                </a:cubicBezTo>
                <a:close/>
                <a:moveTo>
                  <a:pt x="716936" y="143834"/>
                </a:moveTo>
                <a:cubicBezTo>
                  <a:pt x="717714" y="143249"/>
                  <a:pt x="718682" y="142664"/>
                  <a:pt x="719461" y="141885"/>
                </a:cubicBezTo>
                <a:cubicBezTo>
                  <a:pt x="721790" y="140131"/>
                  <a:pt x="724892" y="138377"/>
                  <a:pt x="727418" y="136818"/>
                </a:cubicBezTo>
                <a:cubicBezTo>
                  <a:pt x="729938" y="135453"/>
                  <a:pt x="736539" y="132140"/>
                  <a:pt x="739642" y="131750"/>
                </a:cubicBezTo>
                <a:cubicBezTo>
                  <a:pt x="741584" y="136818"/>
                  <a:pt x="743522" y="142080"/>
                  <a:pt x="745656" y="147147"/>
                </a:cubicBezTo>
                <a:cubicBezTo>
                  <a:pt x="746238" y="148706"/>
                  <a:pt x="747212" y="150655"/>
                  <a:pt x="747794" y="152214"/>
                </a:cubicBezTo>
                <a:cubicBezTo>
                  <a:pt x="744491" y="153384"/>
                  <a:pt x="741584" y="155527"/>
                  <a:pt x="739642" y="156307"/>
                </a:cubicBezTo>
                <a:cubicBezTo>
                  <a:pt x="738673" y="155722"/>
                  <a:pt x="737895" y="155138"/>
                  <a:pt x="736926" y="154553"/>
                </a:cubicBezTo>
                <a:cubicBezTo>
                  <a:pt x="732463" y="151630"/>
                  <a:pt x="727608" y="148706"/>
                  <a:pt x="722955" y="146562"/>
                </a:cubicBezTo>
                <a:cubicBezTo>
                  <a:pt x="721981" y="146173"/>
                  <a:pt x="717327" y="144224"/>
                  <a:pt x="716936" y="143834"/>
                </a:cubicBezTo>
                <a:close/>
                <a:moveTo>
                  <a:pt x="908279" y="152409"/>
                </a:moveTo>
                <a:cubicBezTo>
                  <a:pt x="908671" y="150850"/>
                  <a:pt x="909640" y="148901"/>
                  <a:pt x="910418" y="147342"/>
                </a:cubicBezTo>
                <a:cubicBezTo>
                  <a:pt x="912551" y="142275"/>
                  <a:pt x="914489" y="137207"/>
                  <a:pt x="916432" y="131945"/>
                </a:cubicBezTo>
                <a:cubicBezTo>
                  <a:pt x="919730" y="132335"/>
                  <a:pt x="926136" y="135453"/>
                  <a:pt x="928656" y="137012"/>
                </a:cubicBezTo>
                <a:cubicBezTo>
                  <a:pt x="934284" y="140326"/>
                  <a:pt x="934480" y="140715"/>
                  <a:pt x="939138" y="143834"/>
                </a:cubicBezTo>
                <a:cubicBezTo>
                  <a:pt x="938556" y="144224"/>
                  <a:pt x="936809" y="144808"/>
                  <a:pt x="936031" y="145198"/>
                </a:cubicBezTo>
                <a:cubicBezTo>
                  <a:pt x="930212" y="147732"/>
                  <a:pt x="924193" y="151045"/>
                  <a:pt x="918957" y="154553"/>
                </a:cubicBezTo>
                <a:cubicBezTo>
                  <a:pt x="917983" y="155138"/>
                  <a:pt x="917210" y="155722"/>
                  <a:pt x="916432" y="156307"/>
                </a:cubicBezTo>
                <a:cubicBezTo>
                  <a:pt x="914489" y="155722"/>
                  <a:pt x="911773" y="153579"/>
                  <a:pt x="908279" y="152409"/>
                </a:cubicBezTo>
                <a:close/>
                <a:moveTo>
                  <a:pt x="669003" y="168586"/>
                </a:moveTo>
                <a:cubicBezTo>
                  <a:pt x="668421" y="163518"/>
                  <a:pt x="672693" y="155333"/>
                  <a:pt x="674826" y="152214"/>
                </a:cubicBezTo>
                <a:cubicBezTo>
                  <a:pt x="677156" y="148901"/>
                  <a:pt x="678320" y="147147"/>
                  <a:pt x="680840" y="144224"/>
                </a:cubicBezTo>
                <a:cubicBezTo>
                  <a:pt x="682201" y="142469"/>
                  <a:pt x="682587" y="141885"/>
                  <a:pt x="683752" y="141885"/>
                </a:cubicBezTo>
                <a:cubicBezTo>
                  <a:pt x="692096" y="141495"/>
                  <a:pt x="701413" y="143054"/>
                  <a:pt x="708788" y="145588"/>
                </a:cubicBezTo>
                <a:cubicBezTo>
                  <a:pt x="708396" y="146173"/>
                  <a:pt x="708010" y="146367"/>
                  <a:pt x="707427" y="146757"/>
                </a:cubicBezTo>
                <a:cubicBezTo>
                  <a:pt x="706845" y="147147"/>
                  <a:pt x="706649" y="147537"/>
                  <a:pt x="706263" y="147927"/>
                </a:cubicBezTo>
                <a:cubicBezTo>
                  <a:pt x="704907" y="149291"/>
                  <a:pt x="701217" y="152799"/>
                  <a:pt x="700053" y="154358"/>
                </a:cubicBezTo>
                <a:lnTo>
                  <a:pt x="690158" y="166831"/>
                </a:lnTo>
                <a:cubicBezTo>
                  <a:pt x="683556" y="166637"/>
                  <a:pt x="679485" y="166442"/>
                  <a:pt x="672693" y="168001"/>
                </a:cubicBezTo>
                <a:cubicBezTo>
                  <a:pt x="671915" y="167806"/>
                  <a:pt x="669585" y="168586"/>
                  <a:pt x="669003" y="168586"/>
                </a:cubicBezTo>
                <a:close/>
                <a:moveTo>
                  <a:pt x="947095" y="145393"/>
                </a:moveTo>
                <a:cubicBezTo>
                  <a:pt x="954078" y="143054"/>
                  <a:pt x="962618" y="141495"/>
                  <a:pt x="969992" y="141690"/>
                </a:cubicBezTo>
                <a:cubicBezTo>
                  <a:pt x="972904" y="141690"/>
                  <a:pt x="972708" y="141495"/>
                  <a:pt x="973682" y="142470"/>
                </a:cubicBezTo>
                <a:cubicBezTo>
                  <a:pt x="977949" y="147147"/>
                  <a:pt x="987849" y="160205"/>
                  <a:pt x="986875" y="168586"/>
                </a:cubicBezTo>
                <a:cubicBezTo>
                  <a:pt x="986293" y="168586"/>
                  <a:pt x="983190" y="167806"/>
                  <a:pt x="982216" y="167611"/>
                </a:cubicBezTo>
                <a:cubicBezTo>
                  <a:pt x="980474" y="167221"/>
                  <a:pt x="978727" y="167026"/>
                  <a:pt x="977171" y="166831"/>
                </a:cubicBezTo>
                <a:cubicBezTo>
                  <a:pt x="973100" y="166442"/>
                  <a:pt x="969796" y="166637"/>
                  <a:pt x="965916" y="166637"/>
                </a:cubicBezTo>
                <a:cubicBezTo>
                  <a:pt x="965529" y="166247"/>
                  <a:pt x="965143" y="165662"/>
                  <a:pt x="964751" y="165077"/>
                </a:cubicBezTo>
                <a:lnTo>
                  <a:pt x="961649" y="160790"/>
                </a:lnTo>
                <a:cubicBezTo>
                  <a:pt x="959319" y="157671"/>
                  <a:pt x="957959" y="156502"/>
                  <a:pt x="955825" y="153968"/>
                </a:cubicBezTo>
                <a:cubicBezTo>
                  <a:pt x="955439" y="153384"/>
                  <a:pt x="955052" y="153189"/>
                  <a:pt x="954661" y="152799"/>
                </a:cubicBezTo>
                <a:cubicBezTo>
                  <a:pt x="953888" y="151824"/>
                  <a:pt x="953109" y="151045"/>
                  <a:pt x="952140" y="150265"/>
                </a:cubicBezTo>
                <a:lnTo>
                  <a:pt x="948260" y="146562"/>
                </a:lnTo>
                <a:cubicBezTo>
                  <a:pt x="948064" y="146173"/>
                  <a:pt x="947482" y="145783"/>
                  <a:pt x="947095" y="145393"/>
                </a:cubicBezTo>
                <a:close/>
                <a:moveTo>
                  <a:pt x="694812" y="167026"/>
                </a:moveTo>
                <a:cubicBezTo>
                  <a:pt x="695394" y="165467"/>
                  <a:pt x="700248" y="159815"/>
                  <a:pt x="701800" y="158061"/>
                </a:cubicBezTo>
                <a:cubicBezTo>
                  <a:pt x="703933" y="155528"/>
                  <a:pt x="705680" y="153773"/>
                  <a:pt x="708205" y="151435"/>
                </a:cubicBezTo>
                <a:cubicBezTo>
                  <a:pt x="708592" y="151045"/>
                  <a:pt x="708979" y="150655"/>
                  <a:pt x="709370" y="150265"/>
                </a:cubicBezTo>
                <a:cubicBezTo>
                  <a:pt x="709952" y="149876"/>
                  <a:pt x="713055" y="146952"/>
                  <a:pt x="713251" y="146952"/>
                </a:cubicBezTo>
                <a:cubicBezTo>
                  <a:pt x="715188" y="147537"/>
                  <a:pt x="717518" y="148706"/>
                  <a:pt x="719461" y="149486"/>
                </a:cubicBezTo>
                <a:cubicBezTo>
                  <a:pt x="722955" y="151045"/>
                  <a:pt x="727418" y="153579"/>
                  <a:pt x="730716" y="155528"/>
                </a:cubicBezTo>
                <a:cubicBezTo>
                  <a:pt x="731881" y="156307"/>
                  <a:pt x="735179" y="158256"/>
                  <a:pt x="735957" y="159036"/>
                </a:cubicBezTo>
                <a:cubicBezTo>
                  <a:pt x="735565" y="159620"/>
                  <a:pt x="734210" y="160205"/>
                  <a:pt x="733628" y="160790"/>
                </a:cubicBezTo>
                <a:cubicBezTo>
                  <a:pt x="731489" y="162349"/>
                  <a:pt x="726835" y="166052"/>
                  <a:pt x="724892" y="168001"/>
                </a:cubicBezTo>
                <a:cubicBezTo>
                  <a:pt x="722759" y="169950"/>
                  <a:pt x="720816" y="171704"/>
                  <a:pt x="718878" y="173848"/>
                </a:cubicBezTo>
                <a:cubicBezTo>
                  <a:pt x="717131" y="173458"/>
                  <a:pt x="714998" y="172483"/>
                  <a:pt x="713251" y="171704"/>
                </a:cubicBezTo>
                <a:cubicBezTo>
                  <a:pt x="709561" y="170340"/>
                  <a:pt x="705294" y="169170"/>
                  <a:pt x="701217" y="168391"/>
                </a:cubicBezTo>
                <a:cubicBezTo>
                  <a:pt x="700248" y="168001"/>
                  <a:pt x="695394" y="167221"/>
                  <a:pt x="694812" y="167026"/>
                </a:cubicBezTo>
                <a:close/>
                <a:moveTo>
                  <a:pt x="920117" y="158841"/>
                </a:moveTo>
                <a:cubicBezTo>
                  <a:pt x="920699" y="158256"/>
                  <a:pt x="921864" y="157476"/>
                  <a:pt x="922642" y="157087"/>
                </a:cubicBezTo>
                <a:cubicBezTo>
                  <a:pt x="925167" y="155528"/>
                  <a:pt x="928270" y="153579"/>
                  <a:pt x="930795" y="152409"/>
                </a:cubicBezTo>
                <a:cubicBezTo>
                  <a:pt x="932150" y="151630"/>
                  <a:pt x="941658" y="146952"/>
                  <a:pt x="942632" y="147147"/>
                </a:cubicBezTo>
                <a:cubicBezTo>
                  <a:pt x="943215" y="147342"/>
                  <a:pt x="943601" y="147927"/>
                  <a:pt x="943988" y="148316"/>
                </a:cubicBezTo>
                <a:lnTo>
                  <a:pt x="946513" y="150655"/>
                </a:lnTo>
                <a:cubicBezTo>
                  <a:pt x="947868" y="151824"/>
                  <a:pt x="953692" y="157866"/>
                  <a:pt x="954856" y="159231"/>
                </a:cubicBezTo>
                <a:cubicBezTo>
                  <a:pt x="955243" y="159620"/>
                  <a:pt x="955634" y="160205"/>
                  <a:pt x="956021" y="160595"/>
                </a:cubicBezTo>
                <a:cubicBezTo>
                  <a:pt x="957186" y="161959"/>
                  <a:pt x="960871" y="166247"/>
                  <a:pt x="961262" y="167416"/>
                </a:cubicBezTo>
                <a:cubicBezTo>
                  <a:pt x="960680" y="167611"/>
                  <a:pt x="955825" y="168391"/>
                  <a:pt x="954661" y="168586"/>
                </a:cubicBezTo>
                <a:cubicBezTo>
                  <a:pt x="950780" y="169365"/>
                  <a:pt x="946513" y="170534"/>
                  <a:pt x="942823" y="171899"/>
                </a:cubicBezTo>
                <a:cubicBezTo>
                  <a:pt x="941076" y="172483"/>
                  <a:pt x="938942" y="173458"/>
                  <a:pt x="937391" y="173848"/>
                </a:cubicBezTo>
                <a:lnTo>
                  <a:pt x="929238" y="166052"/>
                </a:lnTo>
                <a:cubicBezTo>
                  <a:pt x="927883" y="164688"/>
                  <a:pt x="924389" y="161959"/>
                  <a:pt x="922642" y="160790"/>
                </a:cubicBezTo>
                <a:cubicBezTo>
                  <a:pt x="921673" y="160010"/>
                  <a:pt x="920508" y="159231"/>
                  <a:pt x="920117" y="158841"/>
                </a:cubicBezTo>
                <a:close/>
                <a:moveTo>
                  <a:pt x="743136" y="159231"/>
                </a:moveTo>
                <a:cubicBezTo>
                  <a:pt x="743718" y="158451"/>
                  <a:pt x="748377" y="156307"/>
                  <a:pt x="749346" y="156112"/>
                </a:cubicBezTo>
                <a:lnTo>
                  <a:pt x="754587" y="167221"/>
                </a:lnTo>
                <a:cubicBezTo>
                  <a:pt x="754973" y="168001"/>
                  <a:pt x="756138" y="170145"/>
                  <a:pt x="756138" y="170729"/>
                </a:cubicBezTo>
                <a:cubicBezTo>
                  <a:pt x="754587" y="169170"/>
                  <a:pt x="753031" y="167806"/>
                  <a:pt x="751479" y="166247"/>
                </a:cubicBezTo>
                <a:cubicBezTo>
                  <a:pt x="751093" y="166052"/>
                  <a:pt x="751093" y="165662"/>
                  <a:pt x="750701" y="165467"/>
                </a:cubicBezTo>
                <a:cubicBezTo>
                  <a:pt x="748763" y="163713"/>
                  <a:pt x="745269" y="160595"/>
                  <a:pt x="743136" y="159231"/>
                </a:cubicBezTo>
                <a:close/>
                <a:moveTo>
                  <a:pt x="899936" y="170729"/>
                </a:moveTo>
                <a:cubicBezTo>
                  <a:pt x="899936" y="170534"/>
                  <a:pt x="906532" y="156307"/>
                  <a:pt x="906728" y="156112"/>
                </a:cubicBezTo>
                <a:cubicBezTo>
                  <a:pt x="907506" y="156307"/>
                  <a:pt x="912356" y="158256"/>
                  <a:pt x="912938" y="159231"/>
                </a:cubicBezTo>
                <a:cubicBezTo>
                  <a:pt x="911191" y="160400"/>
                  <a:pt x="906924" y="163908"/>
                  <a:pt x="905373" y="165467"/>
                </a:cubicBezTo>
                <a:lnTo>
                  <a:pt x="903043" y="167611"/>
                </a:lnTo>
                <a:cubicBezTo>
                  <a:pt x="902847" y="167806"/>
                  <a:pt x="902652" y="168196"/>
                  <a:pt x="902265" y="168391"/>
                </a:cubicBezTo>
                <a:cubicBezTo>
                  <a:pt x="901879" y="168586"/>
                  <a:pt x="899936" y="170534"/>
                  <a:pt x="899936" y="170729"/>
                </a:cubicBezTo>
                <a:close/>
                <a:moveTo>
                  <a:pt x="976589" y="192168"/>
                </a:moveTo>
                <a:cubicBezTo>
                  <a:pt x="976006" y="185541"/>
                  <a:pt x="972904" y="178720"/>
                  <a:pt x="969606" y="172873"/>
                </a:cubicBezTo>
                <a:cubicBezTo>
                  <a:pt x="969219" y="172094"/>
                  <a:pt x="968441" y="171119"/>
                  <a:pt x="968245" y="170534"/>
                </a:cubicBezTo>
                <a:cubicBezTo>
                  <a:pt x="972126" y="170534"/>
                  <a:pt x="974651" y="170534"/>
                  <a:pt x="978727" y="170924"/>
                </a:cubicBezTo>
                <a:cubicBezTo>
                  <a:pt x="980279" y="171119"/>
                  <a:pt x="984741" y="171899"/>
                  <a:pt x="985710" y="172483"/>
                </a:cubicBezTo>
                <a:cubicBezTo>
                  <a:pt x="985128" y="175992"/>
                  <a:pt x="978145" y="190609"/>
                  <a:pt x="976589" y="192168"/>
                </a:cubicBezTo>
                <a:close/>
                <a:moveTo>
                  <a:pt x="670363" y="172483"/>
                </a:moveTo>
                <a:cubicBezTo>
                  <a:pt x="671332" y="171704"/>
                  <a:pt x="676764" y="170924"/>
                  <a:pt x="678320" y="170924"/>
                </a:cubicBezTo>
                <a:cubicBezTo>
                  <a:pt x="681423" y="170534"/>
                  <a:pt x="684530" y="170534"/>
                  <a:pt x="687633" y="170534"/>
                </a:cubicBezTo>
                <a:cubicBezTo>
                  <a:pt x="687442" y="171119"/>
                  <a:pt x="686664" y="172483"/>
                  <a:pt x="686277" y="173068"/>
                </a:cubicBezTo>
                <a:cubicBezTo>
                  <a:pt x="683948" y="177356"/>
                  <a:pt x="682005" y="181449"/>
                  <a:pt x="680650" y="186126"/>
                </a:cubicBezTo>
                <a:cubicBezTo>
                  <a:pt x="680454" y="187101"/>
                  <a:pt x="679485" y="192168"/>
                  <a:pt x="679289" y="192168"/>
                </a:cubicBezTo>
                <a:cubicBezTo>
                  <a:pt x="678511" y="190609"/>
                  <a:pt x="677542" y="189050"/>
                  <a:pt x="676764" y="187490"/>
                </a:cubicBezTo>
                <a:cubicBezTo>
                  <a:pt x="675213" y="184567"/>
                  <a:pt x="673466" y="180669"/>
                  <a:pt x="672301" y="177746"/>
                </a:cubicBezTo>
                <a:cubicBezTo>
                  <a:pt x="671719" y="176381"/>
                  <a:pt x="670554" y="173848"/>
                  <a:pt x="670363" y="172483"/>
                </a:cubicBezTo>
                <a:close/>
                <a:moveTo>
                  <a:pt x="722759" y="175212"/>
                </a:moveTo>
                <a:cubicBezTo>
                  <a:pt x="723145" y="174432"/>
                  <a:pt x="727608" y="170340"/>
                  <a:pt x="728582" y="169560"/>
                </a:cubicBezTo>
                <a:cubicBezTo>
                  <a:pt x="730716" y="167806"/>
                  <a:pt x="732463" y="166247"/>
                  <a:pt x="734792" y="164493"/>
                </a:cubicBezTo>
                <a:cubicBezTo>
                  <a:pt x="735565" y="163908"/>
                  <a:pt x="738477" y="161764"/>
                  <a:pt x="739255" y="161374"/>
                </a:cubicBezTo>
                <a:cubicBezTo>
                  <a:pt x="742358" y="163518"/>
                  <a:pt x="745465" y="166442"/>
                  <a:pt x="748377" y="168975"/>
                </a:cubicBezTo>
                <a:cubicBezTo>
                  <a:pt x="749732" y="170340"/>
                  <a:pt x="754195" y="174432"/>
                  <a:pt x="754587" y="175407"/>
                </a:cubicBezTo>
                <a:cubicBezTo>
                  <a:pt x="754004" y="175992"/>
                  <a:pt x="753422" y="176381"/>
                  <a:pt x="752840" y="176771"/>
                </a:cubicBezTo>
                <a:cubicBezTo>
                  <a:pt x="751479" y="177746"/>
                  <a:pt x="742167" y="185736"/>
                  <a:pt x="741775" y="186516"/>
                </a:cubicBezTo>
                <a:cubicBezTo>
                  <a:pt x="741193" y="186321"/>
                  <a:pt x="740028" y="185347"/>
                  <a:pt x="739446" y="184957"/>
                </a:cubicBezTo>
                <a:cubicBezTo>
                  <a:pt x="736730" y="182618"/>
                  <a:pt x="725671" y="175992"/>
                  <a:pt x="722759" y="175212"/>
                </a:cubicBezTo>
                <a:close/>
                <a:moveTo>
                  <a:pt x="901100" y="175212"/>
                </a:moveTo>
                <a:cubicBezTo>
                  <a:pt x="901487" y="174822"/>
                  <a:pt x="902265" y="173848"/>
                  <a:pt x="902847" y="173263"/>
                </a:cubicBezTo>
                <a:lnTo>
                  <a:pt x="912551" y="164493"/>
                </a:lnTo>
                <a:cubicBezTo>
                  <a:pt x="913907" y="163323"/>
                  <a:pt x="915267" y="162349"/>
                  <a:pt x="916628" y="161179"/>
                </a:cubicBezTo>
                <a:cubicBezTo>
                  <a:pt x="917401" y="161569"/>
                  <a:pt x="920313" y="163713"/>
                  <a:pt x="921091" y="164298"/>
                </a:cubicBezTo>
                <a:cubicBezTo>
                  <a:pt x="923611" y="166247"/>
                  <a:pt x="925940" y="168196"/>
                  <a:pt x="928465" y="170340"/>
                </a:cubicBezTo>
                <a:cubicBezTo>
                  <a:pt x="929048" y="170924"/>
                  <a:pt x="932928" y="174432"/>
                  <a:pt x="933315" y="175017"/>
                </a:cubicBezTo>
                <a:cubicBezTo>
                  <a:pt x="930599" y="175602"/>
                  <a:pt x="921282" y="181449"/>
                  <a:pt x="918566" y="183203"/>
                </a:cubicBezTo>
                <a:cubicBezTo>
                  <a:pt x="917792" y="183787"/>
                  <a:pt x="917014" y="184372"/>
                  <a:pt x="916236" y="184762"/>
                </a:cubicBezTo>
                <a:cubicBezTo>
                  <a:pt x="915654" y="185152"/>
                  <a:pt x="914685" y="186126"/>
                  <a:pt x="913907" y="186321"/>
                </a:cubicBezTo>
                <a:cubicBezTo>
                  <a:pt x="913520" y="185541"/>
                  <a:pt x="905373" y="178720"/>
                  <a:pt x="904399" y="177941"/>
                </a:cubicBezTo>
                <a:cubicBezTo>
                  <a:pt x="903816" y="177551"/>
                  <a:pt x="903430" y="177161"/>
                  <a:pt x="902652" y="176576"/>
                </a:cubicBezTo>
                <a:cubicBezTo>
                  <a:pt x="902069" y="176186"/>
                  <a:pt x="901487" y="175797"/>
                  <a:pt x="901100" y="175212"/>
                </a:cubicBezTo>
                <a:close/>
                <a:moveTo>
                  <a:pt x="683752" y="198599"/>
                </a:moveTo>
                <a:cubicBezTo>
                  <a:pt x="682974" y="192558"/>
                  <a:pt x="683556" y="188855"/>
                  <a:pt x="685886" y="182813"/>
                </a:cubicBezTo>
                <a:cubicBezTo>
                  <a:pt x="686468" y="181254"/>
                  <a:pt x="690931" y="172094"/>
                  <a:pt x="692291" y="170729"/>
                </a:cubicBezTo>
                <a:cubicBezTo>
                  <a:pt x="696172" y="170924"/>
                  <a:pt x="701217" y="172094"/>
                  <a:pt x="704907" y="172873"/>
                </a:cubicBezTo>
                <a:cubicBezTo>
                  <a:pt x="706649" y="173263"/>
                  <a:pt x="714998" y="175797"/>
                  <a:pt x="715771" y="176381"/>
                </a:cubicBezTo>
                <a:cubicBezTo>
                  <a:pt x="714998" y="177161"/>
                  <a:pt x="714415" y="178135"/>
                  <a:pt x="713637" y="178915"/>
                </a:cubicBezTo>
                <a:cubicBezTo>
                  <a:pt x="711117" y="181449"/>
                  <a:pt x="705680" y="189050"/>
                  <a:pt x="703742" y="191973"/>
                </a:cubicBezTo>
                <a:cubicBezTo>
                  <a:pt x="703160" y="192947"/>
                  <a:pt x="702578" y="193727"/>
                  <a:pt x="701995" y="194896"/>
                </a:cubicBezTo>
                <a:cubicBezTo>
                  <a:pt x="701413" y="195871"/>
                  <a:pt x="701022" y="196845"/>
                  <a:pt x="700248" y="197820"/>
                </a:cubicBezTo>
                <a:cubicBezTo>
                  <a:pt x="692487" y="197625"/>
                  <a:pt x="692291" y="197430"/>
                  <a:pt x="683752" y="198599"/>
                </a:cubicBezTo>
                <a:close/>
                <a:moveTo>
                  <a:pt x="940107" y="176576"/>
                </a:moveTo>
                <a:cubicBezTo>
                  <a:pt x="940885" y="175797"/>
                  <a:pt x="949425" y="173458"/>
                  <a:pt x="951167" y="172873"/>
                </a:cubicBezTo>
                <a:cubicBezTo>
                  <a:pt x="954856" y="171899"/>
                  <a:pt x="959706" y="170924"/>
                  <a:pt x="963586" y="170729"/>
                </a:cubicBezTo>
                <a:cubicBezTo>
                  <a:pt x="965143" y="172094"/>
                  <a:pt x="969219" y="181059"/>
                  <a:pt x="969992" y="183008"/>
                </a:cubicBezTo>
                <a:cubicBezTo>
                  <a:pt x="972322" y="189050"/>
                  <a:pt x="972904" y="192558"/>
                  <a:pt x="972126" y="198599"/>
                </a:cubicBezTo>
                <a:cubicBezTo>
                  <a:pt x="969219" y="198210"/>
                  <a:pt x="966890" y="197820"/>
                  <a:pt x="963978" y="197625"/>
                </a:cubicBezTo>
                <a:cubicBezTo>
                  <a:pt x="961262" y="197625"/>
                  <a:pt x="956217" y="198015"/>
                  <a:pt x="955439" y="198015"/>
                </a:cubicBezTo>
                <a:cubicBezTo>
                  <a:pt x="954856" y="197040"/>
                  <a:pt x="954274" y="196066"/>
                  <a:pt x="953692" y="195091"/>
                </a:cubicBezTo>
                <a:cubicBezTo>
                  <a:pt x="950393" y="189244"/>
                  <a:pt x="944766" y="181644"/>
                  <a:pt x="940107" y="176576"/>
                </a:cubicBezTo>
                <a:close/>
                <a:moveTo>
                  <a:pt x="745269" y="189050"/>
                </a:moveTo>
                <a:cubicBezTo>
                  <a:pt x="745852" y="188270"/>
                  <a:pt x="757107" y="178720"/>
                  <a:pt x="757885" y="178330"/>
                </a:cubicBezTo>
                <a:cubicBezTo>
                  <a:pt x="758272" y="178915"/>
                  <a:pt x="758854" y="179695"/>
                  <a:pt x="759436" y="180279"/>
                </a:cubicBezTo>
                <a:cubicBezTo>
                  <a:pt x="762930" y="184372"/>
                  <a:pt x="766811" y="190219"/>
                  <a:pt x="769527" y="194896"/>
                </a:cubicBezTo>
                <a:lnTo>
                  <a:pt x="766811" y="197430"/>
                </a:lnTo>
                <a:cubicBezTo>
                  <a:pt x="765842" y="198405"/>
                  <a:pt x="764868" y="199769"/>
                  <a:pt x="764482" y="200159"/>
                </a:cubicBezTo>
                <a:cubicBezTo>
                  <a:pt x="763513" y="199184"/>
                  <a:pt x="762544" y="198210"/>
                  <a:pt x="760601" y="197820"/>
                </a:cubicBezTo>
                <a:cubicBezTo>
                  <a:pt x="758658" y="197430"/>
                  <a:pt x="756911" y="198015"/>
                  <a:pt x="755751" y="198989"/>
                </a:cubicBezTo>
                <a:cubicBezTo>
                  <a:pt x="755360" y="198794"/>
                  <a:pt x="755360" y="198599"/>
                  <a:pt x="755169" y="198405"/>
                </a:cubicBezTo>
                <a:cubicBezTo>
                  <a:pt x="754973" y="198210"/>
                  <a:pt x="754778" y="198015"/>
                  <a:pt x="754587" y="197820"/>
                </a:cubicBezTo>
                <a:lnTo>
                  <a:pt x="753422" y="196456"/>
                </a:lnTo>
                <a:cubicBezTo>
                  <a:pt x="750510" y="193922"/>
                  <a:pt x="747985" y="191193"/>
                  <a:pt x="745269" y="189050"/>
                </a:cubicBezTo>
                <a:close/>
                <a:moveTo>
                  <a:pt x="886547" y="194896"/>
                </a:moveTo>
                <a:cubicBezTo>
                  <a:pt x="889845" y="188855"/>
                  <a:pt x="893922" y="183787"/>
                  <a:pt x="898189" y="178330"/>
                </a:cubicBezTo>
                <a:cubicBezTo>
                  <a:pt x="899163" y="178720"/>
                  <a:pt x="910222" y="188270"/>
                  <a:pt x="910804" y="189050"/>
                </a:cubicBezTo>
                <a:cubicBezTo>
                  <a:pt x="906924" y="192168"/>
                  <a:pt x="903626" y="195481"/>
                  <a:pt x="900327" y="198989"/>
                </a:cubicBezTo>
                <a:cubicBezTo>
                  <a:pt x="899163" y="198210"/>
                  <a:pt x="897416" y="197430"/>
                  <a:pt x="895473" y="197820"/>
                </a:cubicBezTo>
                <a:cubicBezTo>
                  <a:pt x="893535" y="198210"/>
                  <a:pt x="892561" y="199379"/>
                  <a:pt x="891592" y="200159"/>
                </a:cubicBezTo>
                <a:cubicBezTo>
                  <a:pt x="891206" y="199769"/>
                  <a:pt x="890232" y="198210"/>
                  <a:pt x="889263" y="197430"/>
                </a:cubicBezTo>
                <a:lnTo>
                  <a:pt x="886547" y="194896"/>
                </a:lnTo>
                <a:close/>
                <a:moveTo>
                  <a:pt x="704711" y="198599"/>
                </a:moveTo>
                <a:cubicBezTo>
                  <a:pt x="705876" y="195481"/>
                  <a:pt x="713251" y="185736"/>
                  <a:pt x="715580" y="182813"/>
                </a:cubicBezTo>
                <a:lnTo>
                  <a:pt x="718682" y="179305"/>
                </a:lnTo>
                <a:cubicBezTo>
                  <a:pt x="719069" y="178915"/>
                  <a:pt x="719461" y="178525"/>
                  <a:pt x="719847" y="178330"/>
                </a:cubicBezTo>
                <a:cubicBezTo>
                  <a:pt x="723537" y="179695"/>
                  <a:pt x="731102" y="183982"/>
                  <a:pt x="734596" y="186321"/>
                </a:cubicBezTo>
                <a:lnTo>
                  <a:pt x="739059" y="189439"/>
                </a:lnTo>
                <a:lnTo>
                  <a:pt x="732654" y="196066"/>
                </a:lnTo>
                <a:cubicBezTo>
                  <a:pt x="732267" y="196456"/>
                  <a:pt x="732267" y="196650"/>
                  <a:pt x="731881" y="197040"/>
                </a:cubicBezTo>
                <a:cubicBezTo>
                  <a:pt x="730134" y="198794"/>
                  <a:pt x="725475" y="205226"/>
                  <a:pt x="725475" y="205226"/>
                </a:cubicBezTo>
                <a:cubicBezTo>
                  <a:pt x="722759" y="203862"/>
                  <a:pt x="718878" y="202497"/>
                  <a:pt x="715771" y="201523"/>
                </a:cubicBezTo>
                <a:cubicBezTo>
                  <a:pt x="714024" y="200938"/>
                  <a:pt x="712282" y="200353"/>
                  <a:pt x="710339" y="199964"/>
                </a:cubicBezTo>
                <a:cubicBezTo>
                  <a:pt x="709174" y="199574"/>
                  <a:pt x="705294" y="198989"/>
                  <a:pt x="704711" y="198599"/>
                </a:cubicBezTo>
                <a:close/>
                <a:moveTo>
                  <a:pt x="917014" y="189244"/>
                </a:moveTo>
                <a:cubicBezTo>
                  <a:pt x="918566" y="187295"/>
                  <a:pt x="932346" y="179500"/>
                  <a:pt x="936031" y="178135"/>
                </a:cubicBezTo>
                <a:cubicBezTo>
                  <a:pt x="938747" y="180279"/>
                  <a:pt x="950007" y="195286"/>
                  <a:pt x="951167" y="198405"/>
                </a:cubicBezTo>
                <a:cubicBezTo>
                  <a:pt x="950584" y="198599"/>
                  <a:pt x="946513" y="199379"/>
                  <a:pt x="945539" y="199574"/>
                </a:cubicBezTo>
                <a:cubicBezTo>
                  <a:pt x="941076" y="200743"/>
                  <a:pt x="934480" y="202887"/>
                  <a:pt x="930599" y="204837"/>
                </a:cubicBezTo>
                <a:lnTo>
                  <a:pt x="925744" y="198599"/>
                </a:lnTo>
                <a:cubicBezTo>
                  <a:pt x="925167" y="198015"/>
                  <a:pt x="924776" y="197235"/>
                  <a:pt x="924193" y="196650"/>
                </a:cubicBezTo>
                <a:lnTo>
                  <a:pt x="921477" y="193727"/>
                </a:lnTo>
                <a:cubicBezTo>
                  <a:pt x="921091" y="193337"/>
                  <a:pt x="920895" y="193142"/>
                  <a:pt x="920508" y="192753"/>
                </a:cubicBezTo>
                <a:lnTo>
                  <a:pt x="917014" y="189244"/>
                </a:lnTo>
                <a:close/>
                <a:moveTo>
                  <a:pt x="685886" y="202302"/>
                </a:moveTo>
                <a:cubicBezTo>
                  <a:pt x="689766" y="201913"/>
                  <a:pt x="694621" y="201133"/>
                  <a:pt x="698697" y="201913"/>
                </a:cubicBezTo>
                <a:cubicBezTo>
                  <a:pt x="696950" y="206591"/>
                  <a:pt x="695786" y="208735"/>
                  <a:pt x="695203" y="214387"/>
                </a:cubicBezTo>
                <a:cubicBezTo>
                  <a:pt x="694229" y="213802"/>
                  <a:pt x="686468" y="203862"/>
                  <a:pt x="685886" y="202302"/>
                </a:cubicBezTo>
                <a:close/>
                <a:moveTo>
                  <a:pt x="957376" y="201913"/>
                </a:moveTo>
                <a:cubicBezTo>
                  <a:pt x="961649" y="201133"/>
                  <a:pt x="965916" y="201913"/>
                  <a:pt x="970188" y="202302"/>
                </a:cubicBezTo>
                <a:cubicBezTo>
                  <a:pt x="969606" y="203862"/>
                  <a:pt x="961844" y="213802"/>
                  <a:pt x="960871" y="214581"/>
                </a:cubicBezTo>
                <a:cubicBezTo>
                  <a:pt x="960680" y="212048"/>
                  <a:pt x="960288" y="210099"/>
                  <a:pt x="959515" y="207760"/>
                </a:cubicBezTo>
                <a:cubicBezTo>
                  <a:pt x="958933" y="205616"/>
                  <a:pt x="958155" y="203862"/>
                  <a:pt x="957376" y="201913"/>
                </a:cubicBezTo>
                <a:close/>
                <a:moveTo>
                  <a:pt x="728969" y="206980"/>
                </a:moveTo>
                <a:cubicBezTo>
                  <a:pt x="729355" y="205811"/>
                  <a:pt x="731102" y="203862"/>
                  <a:pt x="732071" y="202887"/>
                </a:cubicBezTo>
                <a:cubicBezTo>
                  <a:pt x="733236" y="201328"/>
                  <a:pt x="737508" y="196456"/>
                  <a:pt x="738673" y="195286"/>
                </a:cubicBezTo>
                <a:lnTo>
                  <a:pt x="742167" y="191778"/>
                </a:lnTo>
                <a:cubicBezTo>
                  <a:pt x="742940" y="192168"/>
                  <a:pt x="744491" y="193532"/>
                  <a:pt x="745269" y="194312"/>
                </a:cubicBezTo>
                <a:cubicBezTo>
                  <a:pt x="746630" y="195286"/>
                  <a:pt x="752840" y="201523"/>
                  <a:pt x="753422" y="202692"/>
                </a:cubicBezTo>
                <a:cubicBezTo>
                  <a:pt x="750701" y="202887"/>
                  <a:pt x="749732" y="203277"/>
                  <a:pt x="748377" y="205031"/>
                </a:cubicBezTo>
                <a:cubicBezTo>
                  <a:pt x="747212" y="206591"/>
                  <a:pt x="747016" y="208735"/>
                  <a:pt x="747403" y="210878"/>
                </a:cubicBezTo>
                <a:cubicBezTo>
                  <a:pt x="745269" y="211073"/>
                  <a:pt x="742940" y="211268"/>
                  <a:pt x="741584" y="213022"/>
                </a:cubicBezTo>
                <a:cubicBezTo>
                  <a:pt x="741193" y="213412"/>
                  <a:pt x="740806" y="214192"/>
                  <a:pt x="740420" y="214581"/>
                </a:cubicBezTo>
                <a:lnTo>
                  <a:pt x="737508" y="212632"/>
                </a:lnTo>
                <a:cubicBezTo>
                  <a:pt x="735761" y="211268"/>
                  <a:pt x="733628" y="210099"/>
                  <a:pt x="731685" y="208929"/>
                </a:cubicBezTo>
                <a:cubicBezTo>
                  <a:pt x="731298" y="208150"/>
                  <a:pt x="729551" y="207370"/>
                  <a:pt x="728969" y="206980"/>
                </a:cubicBezTo>
                <a:close/>
                <a:moveTo>
                  <a:pt x="902461" y="202692"/>
                </a:moveTo>
                <a:cubicBezTo>
                  <a:pt x="902652" y="202108"/>
                  <a:pt x="903430" y="201718"/>
                  <a:pt x="903816" y="201133"/>
                </a:cubicBezTo>
                <a:cubicBezTo>
                  <a:pt x="905373" y="199184"/>
                  <a:pt x="908279" y="196650"/>
                  <a:pt x="910222" y="194896"/>
                </a:cubicBezTo>
                <a:cubicBezTo>
                  <a:pt x="911000" y="194117"/>
                  <a:pt x="913134" y="192168"/>
                  <a:pt x="913907" y="191778"/>
                </a:cubicBezTo>
                <a:lnTo>
                  <a:pt x="915654" y="193532"/>
                </a:lnTo>
                <a:cubicBezTo>
                  <a:pt x="916236" y="194117"/>
                  <a:pt x="916819" y="194702"/>
                  <a:pt x="917401" y="195286"/>
                </a:cubicBezTo>
                <a:cubicBezTo>
                  <a:pt x="918566" y="196261"/>
                  <a:pt x="919730" y="197820"/>
                  <a:pt x="920699" y="198989"/>
                </a:cubicBezTo>
                <a:cubicBezTo>
                  <a:pt x="921673" y="199964"/>
                  <a:pt x="926327" y="205616"/>
                  <a:pt x="926909" y="206980"/>
                </a:cubicBezTo>
                <a:cubicBezTo>
                  <a:pt x="926327" y="207370"/>
                  <a:pt x="924585" y="208345"/>
                  <a:pt x="923807" y="208735"/>
                </a:cubicBezTo>
                <a:cubicBezTo>
                  <a:pt x="920895" y="210489"/>
                  <a:pt x="918179" y="212438"/>
                  <a:pt x="915267" y="214387"/>
                </a:cubicBezTo>
                <a:cubicBezTo>
                  <a:pt x="914881" y="213997"/>
                  <a:pt x="914489" y="213217"/>
                  <a:pt x="914103" y="212827"/>
                </a:cubicBezTo>
                <a:cubicBezTo>
                  <a:pt x="912551" y="211073"/>
                  <a:pt x="910418" y="210878"/>
                  <a:pt x="908279" y="210683"/>
                </a:cubicBezTo>
                <a:cubicBezTo>
                  <a:pt x="908671" y="208540"/>
                  <a:pt x="908475" y="206396"/>
                  <a:pt x="907310" y="204837"/>
                </a:cubicBezTo>
                <a:cubicBezTo>
                  <a:pt x="906341" y="203277"/>
                  <a:pt x="905177" y="202887"/>
                  <a:pt x="902461" y="202692"/>
                </a:cubicBezTo>
                <a:close/>
                <a:moveTo>
                  <a:pt x="767589" y="202887"/>
                </a:moveTo>
                <a:cubicBezTo>
                  <a:pt x="768171" y="201523"/>
                  <a:pt x="770691" y="199184"/>
                  <a:pt x="771660" y="198405"/>
                </a:cubicBezTo>
                <a:cubicBezTo>
                  <a:pt x="772052" y="198989"/>
                  <a:pt x="772439" y="199574"/>
                  <a:pt x="772825" y="200159"/>
                </a:cubicBezTo>
                <a:cubicBezTo>
                  <a:pt x="775350" y="204057"/>
                  <a:pt x="777870" y="207760"/>
                  <a:pt x="780782" y="211463"/>
                </a:cubicBezTo>
                <a:lnTo>
                  <a:pt x="785827" y="217505"/>
                </a:lnTo>
                <a:cubicBezTo>
                  <a:pt x="786605" y="218479"/>
                  <a:pt x="787574" y="219454"/>
                  <a:pt x="788352" y="220428"/>
                </a:cubicBezTo>
                <a:cubicBezTo>
                  <a:pt x="789125" y="221403"/>
                  <a:pt x="790873" y="222767"/>
                  <a:pt x="791068" y="223352"/>
                </a:cubicBezTo>
                <a:cubicBezTo>
                  <a:pt x="789517" y="224131"/>
                  <a:pt x="788739" y="223741"/>
                  <a:pt x="787188" y="225496"/>
                </a:cubicBezTo>
                <a:cubicBezTo>
                  <a:pt x="786992" y="225690"/>
                  <a:pt x="786605" y="226275"/>
                  <a:pt x="786410" y="226665"/>
                </a:cubicBezTo>
                <a:cubicBezTo>
                  <a:pt x="784858" y="229588"/>
                  <a:pt x="786023" y="231537"/>
                  <a:pt x="786605" y="233096"/>
                </a:cubicBezTo>
                <a:cubicBezTo>
                  <a:pt x="785054" y="233681"/>
                  <a:pt x="784663" y="234266"/>
                  <a:pt x="781947" y="235045"/>
                </a:cubicBezTo>
                <a:cubicBezTo>
                  <a:pt x="780200" y="235435"/>
                  <a:pt x="777680" y="235630"/>
                  <a:pt x="775933" y="235240"/>
                </a:cubicBezTo>
                <a:cubicBezTo>
                  <a:pt x="777097" y="234461"/>
                  <a:pt x="781174" y="233486"/>
                  <a:pt x="780395" y="228029"/>
                </a:cubicBezTo>
                <a:cubicBezTo>
                  <a:pt x="782916" y="227639"/>
                  <a:pt x="785054" y="224911"/>
                  <a:pt x="784663" y="221793"/>
                </a:cubicBezTo>
                <a:cubicBezTo>
                  <a:pt x="784472" y="219064"/>
                  <a:pt x="782142" y="216530"/>
                  <a:pt x="779813" y="216141"/>
                </a:cubicBezTo>
                <a:cubicBezTo>
                  <a:pt x="780009" y="213412"/>
                  <a:pt x="779427" y="212048"/>
                  <a:pt x="777870" y="210683"/>
                </a:cubicBezTo>
                <a:cubicBezTo>
                  <a:pt x="776515" y="209319"/>
                  <a:pt x="774572" y="209124"/>
                  <a:pt x="772243" y="209319"/>
                </a:cubicBezTo>
                <a:cubicBezTo>
                  <a:pt x="772243" y="205811"/>
                  <a:pt x="770496" y="203472"/>
                  <a:pt x="767589" y="202887"/>
                </a:cubicBezTo>
                <a:close/>
                <a:moveTo>
                  <a:pt x="871602" y="215946"/>
                </a:moveTo>
                <a:cubicBezTo>
                  <a:pt x="871993" y="215556"/>
                  <a:pt x="872380" y="214971"/>
                  <a:pt x="872767" y="214387"/>
                </a:cubicBezTo>
                <a:cubicBezTo>
                  <a:pt x="877039" y="209319"/>
                  <a:pt x="880533" y="203862"/>
                  <a:pt x="884413" y="198405"/>
                </a:cubicBezTo>
                <a:cubicBezTo>
                  <a:pt x="885382" y="199184"/>
                  <a:pt x="887907" y="201523"/>
                  <a:pt x="888485" y="202887"/>
                </a:cubicBezTo>
                <a:cubicBezTo>
                  <a:pt x="885769" y="203472"/>
                  <a:pt x="883831" y="205811"/>
                  <a:pt x="884022" y="209124"/>
                </a:cubicBezTo>
                <a:cubicBezTo>
                  <a:pt x="881692" y="208929"/>
                  <a:pt x="879755" y="209124"/>
                  <a:pt x="878394" y="210489"/>
                </a:cubicBezTo>
                <a:cubicBezTo>
                  <a:pt x="876647" y="212048"/>
                  <a:pt x="876456" y="212827"/>
                  <a:pt x="876456" y="215751"/>
                </a:cubicBezTo>
                <a:cubicBezTo>
                  <a:pt x="875874" y="216141"/>
                  <a:pt x="875292" y="216141"/>
                  <a:pt x="874514" y="216725"/>
                </a:cubicBezTo>
                <a:cubicBezTo>
                  <a:pt x="871411" y="218674"/>
                  <a:pt x="870437" y="223157"/>
                  <a:pt x="872767" y="225885"/>
                </a:cubicBezTo>
                <a:cubicBezTo>
                  <a:pt x="873741" y="227055"/>
                  <a:pt x="874323" y="227250"/>
                  <a:pt x="875874" y="228029"/>
                </a:cubicBezTo>
                <a:cubicBezTo>
                  <a:pt x="875292" y="230758"/>
                  <a:pt x="876456" y="232902"/>
                  <a:pt x="878394" y="234266"/>
                </a:cubicBezTo>
                <a:cubicBezTo>
                  <a:pt x="878977" y="234656"/>
                  <a:pt x="879755" y="234851"/>
                  <a:pt x="880337" y="235240"/>
                </a:cubicBezTo>
                <a:cubicBezTo>
                  <a:pt x="878786" y="235630"/>
                  <a:pt x="876065" y="235435"/>
                  <a:pt x="874323" y="235045"/>
                </a:cubicBezTo>
                <a:cubicBezTo>
                  <a:pt x="871411" y="234461"/>
                  <a:pt x="871215" y="233681"/>
                  <a:pt x="869664" y="233291"/>
                </a:cubicBezTo>
                <a:cubicBezTo>
                  <a:pt x="870051" y="232122"/>
                  <a:pt x="870633" y="231537"/>
                  <a:pt x="870633" y="229978"/>
                </a:cubicBezTo>
                <a:cubicBezTo>
                  <a:pt x="870633" y="227834"/>
                  <a:pt x="869664" y="225885"/>
                  <a:pt x="867917" y="224716"/>
                </a:cubicBezTo>
                <a:cubicBezTo>
                  <a:pt x="866366" y="223741"/>
                  <a:pt x="865588" y="223936"/>
                  <a:pt x="865201" y="223547"/>
                </a:cubicBezTo>
                <a:lnTo>
                  <a:pt x="871602" y="215946"/>
                </a:lnTo>
                <a:close/>
                <a:moveTo>
                  <a:pt x="808534" y="210099"/>
                </a:moveTo>
                <a:cubicBezTo>
                  <a:pt x="812414" y="208929"/>
                  <a:pt x="816490" y="211073"/>
                  <a:pt x="818624" y="213022"/>
                </a:cubicBezTo>
                <a:cubicBezTo>
                  <a:pt x="821149" y="215166"/>
                  <a:pt x="822505" y="213217"/>
                  <a:pt x="822505" y="211853"/>
                </a:cubicBezTo>
                <a:cubicBezTo>
                  <a:pt x="822314" y="210294"/>
                  <a:pt x="817851" y="206591"/>
                  <a:pt x="817459" y="203277"/>
                </a:cubicBezTo>
                <a:cubicBezTo>
                  <a:pt x="816877" y="199769"/>
                  <a:pt x="820175" y="201913"/>
                  <a:pt x="821732" y="201523"/>
                </a:cubicBezTo>
                <a:cubicBezTo>
                  <a:pt x="823479" y="200938"/>
                  <a:pt x="822896" y="198599"/>
                  <a:pt x="823865" y="196845"/>
                </a:cubicBezTo>
                <a:cubicBezTo>
                  <a:pt x="824447" y="195871"/>
                  <a:pt x="826194" y="194312"/>
                  <a:pt x="827941" y="194312"/>
                </a:cubicBezTo>
                <a:cubicBezTo>
                  <a:pt x="829688" y="194312"/>
                  <a:pt x="831430" y="196066"/>
                  <a:pt x="832013" y="197040"/>
                </a:cubicBezTo>
                <a:cubicBezTo>
                  <a:pt x="832987" y="198599"/>
                  <a:pt x="832404" y="201133"/>
                  <a:pt x="834342" y="201718"/>
                </a:cubicBezTo>
                <a:cubicBezTo>
                  <a:pt x="835703" y="202108"/>
                  <a:pt x="839197" y="200159"/>
                  <a:pt x="838614" y="203667"/>
                </a:cubicBezTo>
                <a:cubicBezTo>
                  <a:pt x="838032" y="206201"/>
                  <a:pt x="836285" y="208345"/>
                  <a:pt x="834734" y="210099"/>
                </a:cubicBezTo>
                <a:cubicBezTo>
                  <a:pt x="834342" y="210489"/>
                  <a:pt x="833569" y="211463"/>
                  <a:pt x="833373" y="212243"/>
                </a:cubicBezTo>
                <a:cubicBezTo>
                  <a:pt x="833373" y="213217"/>
                  <a:pt x="833956" y="214192"/>
                  <a:pt x="834734" y="214387"/>
                </a:cubicBezTo>
                <a:cubicBezTo>
                  <a:pt x="836089" y="214776"/>
                  <a:pt x="836481" y="213997"/>
                  <a:pt x="837254" y="213412"/>
                </a:cubicBezTo>
                <a:cubicBezTo>
                  <a:pt x="838805" y="212048"/>
                  <a:pt x="844046" y="208929"/>
                  <a:pt x="847154" y="210489"/>
                </a:cubicBezTo>
                <a:cubicBezTo>
                  <a:pt x="847154" y="211268"/>
                  <a:pt x="847154" y="211268"/>
                  <a:pt x="846762" y="211853"/>
                </a:cubicBezTo>
                <a:cubicBezTo>
                  <a:pt x="845793" y="213802"/>
                  <a:pt x="846762" y="214387"/>
                  <a:pt x="848318" y="215361"/>
                </a:cubicBezTo>
                <a:cubicBezTo>
                  <a:pt x="849870" y="216335"/>
                  <a:pt x="851807" y="218284"/>
                  <a:pt x="849674" y="219844"/>
                </a:cubicBezTo>
                <a:cubicBezTo>
                  <a:pt x="847736" y="221403"/>
                  <a:pt x="844824" y="220428"/>
                  <a:pt x="843660" y="221598"/>
                </a:cubicBezTo>
                <a:cubicBezTo>
                  <a:pt x="842882" y="222377"/>
                  <a:pt x="843077" y="223741"/>
                  <a:pt x="843855" y="224521"/>
                </a:cubicBezTo>
                <a:cubicBezTo>
                  <a:pt x="844433" y="225106"/>
                  <a:pt x="845407" y="225690"/>
                  <a:pt x="845211" y="226665"/>
                </a:cubicBezTo>
                <a:cubicBezTo>
                  <a:pt x="842299" y="227445"/>
                  <a:pt x="839970" y="225301"/>
                  <a:pt x="838419" y="223547"/>
                </a:cubicBezTo>
                <a:cubicBezTo>
                  <a:pt x="837836" y="222767"/>
                  <a:pt x="837640" y="222182"/>
                  <a:pt x="836672" y="221987"/>
                </a:cubicBezTo>
                <a:cubicBezTo>
                  <a:pt x="835507" y="221598"/>
                  <a:pt x="834734" y="222377"/>
                  <a:pt x="834342" y="222962"/>
                </a:cubicBezTo>
                <a:cubicBezTo>
                  <a:pt x="833956" y="223741"/>
                  <a:pt x="834151" y="225106"/>
                  <a:pt x="834151" y="226080"/>
                </a:cubicBezTo>
                <a:cubicBezTo>
                  <a:pt x="835507" y="236800"/>
                  <a:pt x="849091" y="239333"/>
                  <a:pt x="858017" y="236215"/>
                </a:cubicBezTo>
                <a:cubicBezTo>
                  <a:pt x="858600" y="236020"/>
                  <a:pt x="859960" y="235240"/>
                  <a:pt x="860347" y="235240"/>
                </a:cubicBezTo>
                <a:cubicBezTo>
                  <a:pt x="860738" y="235240"/>
                  <a:pt x="861903" y="236020"/>
                  <a:pt x="862872" y="236020"/>
                </a:cubicBezTo>
                <a:cubicBezTo>
                  <a:pt x="864423" y="236215"/>
                  <a:pt x="865005" y="235825"/>
                  <a:pt x="865974" y="235825"/>
                </a:cubicBezTo>
                <a:cubicBezTo>
                  <a:pt x="866366" y="235825"/>
                  <a:pt x="867531" y="236799"/>
                  <a:pt x="867917" y="236994"/>
                </a:cubicBezTo>
                <a:cubicBezTo>
                  <a:pt x="876065" y="241672"/>
                  <a:pt x="889263" y="239528"/>
                  <a:pt x="891206" y="229004"/>
                </a:cubicBezTo>
                <a:cubicBezTo>
                  <a:pt x="893922" y="230173"/>
                  <a:pt x="894112" y="230173"/>
                  <a:pt x="897024" y="229393"/>
                </a:cubicBezTo>
                <a:cubicBezTo>
                  <a:pt x="896833" y="240308"/>
                  <a:pt x="904208" y="245375"/>
                  <a:pt x="913716" y="243621"/>
                </a:cubicBezTo>
                <a:cubicBezTo>
                  <a:pt x="915850" y="243231"/>
                  <a:pt x="916628" y="242451"/>
                  <a:pt x="917597" y="243036"/>
                </a:cubicBezTo>
                <a:cubicBezTo>
                  <a:pt x="918761" y="243816"/>
                  <a:pt x="920117" y="244011"/>
                  <a:pt x="921673" y="244011"/>
                </a:cubicBezTo>
                <a:cubicBezTo>
                  <a:pt x="922642" y="247519"/>
                  <a:pt x="926718" y="250637"/>
                  <a:pt x="930212" y="251417"/>
                </a:cubicBezTo>
                <a:cubicBezTo>
                  <a:pt x="935258" y="252391"/>
                  <a:pt x="939329" y="249273"/>
                  <a:pt x="941468" y="247129"/>
                </a:cubicBezTo>
                <a:cubicBezTo>
                  <a:pt x="942823" y="245570"/>
                  <a:pt x="948064" y="239333"/>
                  <a:pt x="946121" y="237189"/>
                </a:cubicBezTo>
                <a:cubicBezTo>
                  <a:pt x="945348" y="236215"/>
                  <a:pt x="944184" y="236605"/>
                  <a:pt x="943019" y="236994"/>
                </a:cubicBezTo>
                <a:cubicBezTo>
                  <a:pt x="940689" y="237579"/>
                  <a:pt x="935644" y="237969"/>
                  <a:pt x="934093" y="236020"/>
                </a:cubicBezTo>
                <a:cubicBezTo>
                  <a:pt x="933701" y="235630"/>
                  <a:pt x="934284" y="235045"/>
                  <a:pt x="934675" y="235045"/>
                </a:cubicBezTo>
                <a:cubicBezTo>
                  <a:pt x="935258" y="234851"/>
                  <a:pt x="935840" y="235240"/>
                  <a:pt x="936613" y="234851"/>
                </a:cubicBezTo>
                <a:cubicBezTo>
                  <a:pt x="937391" y="234461"/>
                  <a:pt x="937974" y="233681"/>
                  <a:pt x="937778" y="232512"/>
                </a:cubicBezTo>
                <a:cubicBezTo>
                  <a:pt x="937587" y="231537"/>
                  <a:pt x="936809" y="231148"/>
                  <a:pt x="936227" y="230758"/>
                </a:cubicBezTo>
                <a:cubicBezTo>
                  <a:pt x="933701" y="228614"/>
                  <a:pt x="933315" y="225301"/>
                  <a:pt x="937974" y="225690"/>
                </a:cubicBezTo>
                <a:cubicBezTo>
                  <a:pt x="939138" y="225885"/>
                  <a:pt x="939911" y="225885"/>
                  <a:pt x="940689" y="225106"/>
                </a:cubicBezTo>
                <a:cubicBezTo>
                  <a:pt x="941272" y="224326"/>
                  <a:pt x="941076" y="223352"/>
                  <a:pt x="941658" y="222572"/>
                </a:cubicBezTo>
                <a:cubicBezTo>
                  <a:pt x="944570" y="223157"/>
                  <a:pt x="946317" y="227055"/>
                  <a:pt x="947482" y="229588"/>
                </a:cubicBezTo>
                <a:cubicBezTo>
                  <a:pt x="948260" y="231342"/>
                  <a:pt x="949615" y="231537"/>
                  <a:pt x="949615" y="231537"/>
                </a:cubicBezTo>
                <a:cubicBezTo>
                  <a:pt x="949615" y="231537"/>
                  <a:pt x="949615" y="231537"/>
                  <a:pt x="949811" y="231537"/>
                </a:cubicBezTo>
                <a:cubicBezTo>
                  <a:pt x="947286" y="232512"/>
                  <a:pt x="945931" y="237384"/>
                  <a:pt x="948646" y="240308"/>
                </a:cubicBezTo>
                <a:cubicBezTo>
                  <a:pt x="948064" y="242841"/>
                  <a:pt x="945539" y="246544"/>
                  <a:pt x="944374" y="248298"/>
                </a:cubicBezTo>
                <a:cubicBezTo>
                  <a:pt x="937778" y="257848"/>
                  <a:pt x="926327" y="260772"/>
                  <a:pt x="920699" y="249273"/>
                </a:cubicBezTo>
                <a:cubicBezTo>
                  <a:pt x="920508" y="248688"/>
                  <a:pt x="920117" y="247714"/>
                  <a:pt x="919730" y="247129"/>
                </a:cubicBezTo>
                <a:cubicBezTo>
                  <a:pt x="918179" y="244790"/>
                  <a:pt x="916236" y="247324"/>
                  <a:pt x="915850" y="247519"/>
                </a:cubicBezTo>
                <a:cubicBezTo>
                  <a:pt x="911387" y="251222"/>
                  <a:pt x="901487" y="249663"/>
                  <a:pt x="897606" y="245570"/>
                </a:cubicBezTo>
                <a:cubicBezTo>
                  <a:pt x="896055" y="243816"/>
                  <a:pt x="894695" y="242257"/>
                  <a:pt x="893922" y="239918"/>
                </a:cubicBezTo>
                <a:cubicBezTo>
                  <a:pt x="892561" y="235630"/>
                  <a:pt x="889649" y="239528"/>
                  <a:pt x="888876" y="240308"/>
                </a:cubicBezTo>
                <a:cubicBezTo>
                  <a:pt x="885382" y="243426"/>
                  <a:pt x="879755" y="244790"/>
                  <a:pt x="874905" y="244206"/>
                </a:cubicBezTo>
                <a:cubicBezTo>
                  <a:pt x="871411" y="243816"/>
                  <a:pt x="866752" y="241672"/>
                  <a:pt x="864619" y="239138"/>
                </a:cubicBezTo>
                <a:cubicBezTo>
                  <a:pt x="862485" y="236605"/>
                  <a:pt x="861321" y="238748"/>
                  <a:pt x="858795" y="239918"/>
                </a:cubicBezTo>
                <a:cubicBezTo>
                  <a:pt x="850643" y="243816"/>
                  <a:pt x="837063" y="242841"/>
                  <a:pt x="831822" y="234656"/>
                </a:cubicBezTo>
                <a:cubicBezTo>
                  <a:pt x="829106" y="230563"/>
                  <a:pt x="830462" y="226665"/>
                  <a:pt x="827550" y="226665"/>
                </a:cubicBezTo>
                <a:cubicBezTo>
                  <a:pt x="824834" y="226665"/>
                  <a:pt x="826194" y="230368"/>
                  <a:pt x="823283" y="234656"/>
                </a:cubicBezTo>
                <a:cubicBezTo>
                  <a:pt x="817655" y="243231"/>
                  <a:pt x="801937" y="244011"/>
                  <a:pt x="794171" y="238554"/>
                </a:cubicBezTo>
                <a:cubicBezTo>
                  <a:pt x="791455" y="236799"/>
                  <a:pt x="791264" y="238554"/>
                  <a:pt x="788739" y="240503"/>
                </a:cubicBezTo>
                <a:cubicBezTo>
                  <a:pt x="783307" y="244595"/>
                  <a:pt x="776123" y="245375"/>
                  <a:pt x="769913" y="242451"/>
                </a:cubicBezTo>
                <a:cubicBezTo>
                  <a:pt x="764677" y="239918"/>
                  <a:pt x="764677" y="237189"/>
                  <a:pt x="762348" y="238164"/>
                </a:cubicBezTo>
                <a:cubicBezTo>
                  <a:pt x="761570" y="238554"/>
                  <a:pt x="761379" y="239138"/>
                  <a:pt x="760987" y="239918"/>
                </a:cubicBezTo>
                <a:cubicBezTo>
                  <a:pt x="757493" y="250052"/>
                  <a:pt x="743914" y="251612"/>
                  <a:pt x="739059" y="247324"/>
                </a:cubicBezTo>
                <a:cubicBezTo>
                  <a:pt x="738477" y="246739"/>
                  <a:pt x="738281" y="246155"/>
                  <a:pt x="737122" y="246155"/>
                </a:cubicBezTo>
                <a:cubicBezTo>
                  <a:pt x="735179" y="245960"/>
                  <a:pt x="734983" y="247909"/>
                  <a:pt x="734210" y="249273"/>
                </a:cubicBezTo>
                <a:cubicBezTo>
                  <a:pt x="730912" y="255899"/>
                  <a:pt x="724310" y="259212"/>
                  <a:pt x="716745" y="254145"/>
                </a:cubicBezTo>
                <a:cubicBezTo>
                  <a:pt x="714415" y="252586"/>
                  <a:pt x="712277" y="250247"/>
                  <a:pt x="710726" y="248103"/>
                </a:cubicBezTo>
                <a:cubicBezTo>
                  <a:pt x="709561" y="246349"/>
                  <a:pt x="707041" y="242451"/>
                  <a:pt x="706458" y="240113"/>
                </a:cubicBezTo>
                <a:cubicBezTo>
                  <a:pt x="708592" y="237969"/>
                  <a:pt x="708592" y="234071"/>
                  <a:pt x="706263" y="231927"/>
                </a:cubicBezTo>
                <a:lnTo>
                  <a:pt x="705490" y="231148"/>
                </a:lnTo>
                <a:cubicBezTo>
                  <a:pt x="707041" y="231148"/>
                  <a:pt x="707232" y="230368"/>
                  <a:pt x="707814" y="229199"/>
                </a:cubicBezTo>
                <a:cubicBezTo>
                  <a:pt x="708979" y="226860"/>
                  <a:pt x="710726" y="222962"/>
                  <a:pt x="713441" y="222377"/>
                </a:cubicBezTo>
                <a:cubicBezTo>
                  <a:pt x="714024" y="223157"/>
                  <a:pt x="713637" y="224131"/>
                  <a:pt x="714415" y="224911"/>
                </a:cubicBezTo>
                <a:cubicBezTo>
                  <a:pt x="715188" y="225690"/>
                  <a:pt x="715967" y="225496"/>
                  <a:pt x="717131" y="225301"/>
                </a:cubicBezTo>
                <a:cubicBezTo>
                  <a:pt x="721790" y="224911"/>
                  <a:pt x="721012" y="228419"/>
                  <a:pt x="718682" y="230368"/>
                </a:cubicBezTo>
                <a:cubicBezTo>
                  <a:pt x="718100" y="230953"/>
                  <a:pt x="717327" y="231342"/>
                  <a:pt x="717131" y="232317"/>
                </a:cubicBezTo>
                <a:cubicBezTo>
                  <a:pt x="716936" y="233486"/>
                  <a:pt x="717518" y="234266"/>
                  <a:pt x="718296" y="234461"/>
                </a:cubicBezTo>
                <a:cubicBezTo>
                  <a:pt x="719461" y="234851"/>
                  <a:pt x="720234" y="234071"/>
                  <a:pt x="720816" y="235240"/>
                </a:cubicBezTo>
                <a:cubicBezTo>
                  <a:pt x="720234" y="236799"/>
                  <a:pt x="717131" y="237384"/>
                  <a:pt x="714998" y="237189"/>
                </a:cubicBezTo>
                <a:cubicBezTo>
                  <a:pt x="713833" y="237189"/>
                  <a:pt x="712668" y="236799"/>
                  <a:pt x="711699" y="236605"/>
                </a:cubicBezTo>
                <a:cubicBezTo>
                  <a:pt x="710535" y="236215"/>
                  <a:pt x="709561" y="236020"/>
                  <a:pt x="708788" y="236994"/>
                </a:cubicBezTo>
                <a:cubicBezTo>
                  <a:pt x="707041" y="239138"/>
                  <a:pt x="712277" y="245375"/>
                  <a:pt x="713637" y="246934"/>
                </a:cubicBezTo>
                <a:cubicBezTo>
                  <a:pt x="717714" y="251222"/>
                  <a:pt x="724892" y="253561"/>
                  <a:pt x="730134" y="248493"/>
                </a:cubicBezTo>
                <a:cubicBezTo>
                  <a:pt x="730716" y="247909"/>
                  <a:pt x="731489" y="246934"/>
                  <a:pt x="732071" y="246349"/>
                </a:cubicBezTo>
                <a:cubicBezTo>
                  <a:pt x="732654" y="245570"/>
                  <a:pt x="732849" y="244790"/>
                  <a:pt x="733432" y="243816"/>
                </a:cubicBezTo>
                <a:cubicBezTo>
                  <a:pt x="735375" y="243621"/>
                  <a:pt x="735957" y="243816"/>
                  <a:pt x="737699" y="242646"/>
                </a:cubicBezTo>
                <a:cubicBezTo>
                  <a:pt x="738477" y="242257"/>
                  <a:pt x="738673" y="242646"/>
                  <a:pt x="739642" y="242841"/>
                </a:cubicBezTo>
                <a:cubicBezTo>
                  <a:pt x="743332" y="244011"/>
                  <a:pt x="747403" y="244011"/>
                  <a:pt x="750897" y="242646"/>
                </a:cubicBezTo>
                <a:cubicBezTo>
                  <a:pt x="756334" y="240308"/>
                  <a:pt x="758467" y="235045"/>
                  <a:pt x="758272" y="229199"/>
                </a:cubicBezTo>
                <a:cubicBezTo>
                  <a:pt x="761183" y="229783"/>
                  <a:pt x="761379" y="229783"/>
                  <a:pt x="764095" y="228809"/>
                </a:cubicBezTo>
                <a:cubicBezTo>
                  <a:pt x="765260" y="236410"/>
                  <a:pt x="773021" y="239918"/>
                  <a:pt x="780009" y="239138"/>
                </a:cubicBezTo>
                <a:cubicBezTo>
                  <a:pt x="782725" y="238943"/>
                  <a:pt x="785245" y="237969"/>
                  <a:pt x="787574" y="236605"/>
                </a:cubicBezTo>
                <a:cubicBezTo>
                  <a:pt x="788157" y="236215"/>
                  <a:pt x="788935" y="235435"/>
                  <a:pt x="789708" y="235630"/>
                </a:cubicBezTo>
                <a:cubicBezTo>
                  <a:pt x="790873" y="235825"/>
                  <a:pt x="791455" y="236020"/>
                  <a:pt x="792815" y="235825"/>
                </a:cubicBezTo>
                <a:cubicBezTo>
                  <a:pt x="793593" y="235630"/>
                  <a:pt x="794753" y="235045"/>
                  <a:pt x="795145" y="235045"/>
                </a:cubicBezTo>
                <a:cubicBezTo>
                  <a:pt x="795335" y="235045"/>
                  <a:pt x="796892" y="235825"/>
                  <a:pt x="797474" y="236020"/>
                </a:cubicBezTo>
                <a:cubicBezTo>
                  <a:pt x="804849" y="238554"/>
                  <a:pt x="815130" y="237384"/>
                  <a:pt x="819402" y="230563"/>
                </a:cubicBezTo>
                <a:cubicBezTo>
                  <a:pt x="820371" y="229199"/>
                  <a:pt x="821922" y="224521"/>
                  <a:pt x="820953" y="222572"/>
                </a:cubicBezTo>
                <a:cubicBezTo>
                  <a:pt x="820567" y="221987"/>
                  <a:pt x="819593" y="221403"/>
                  <a:pt x="818624" y="221793"/>
                </a:cubicBezTo>
                <a:cubicBezTo>
                  <a:pt x="817269" y="222182"/>
                  <a:pt x="814939" y="227834"/>
                  <a:pt x="810281" y="226470"/>
                </a:cubicBezTo>
                <a:cubicBezTo>
                  <a:pt x="810085" y="225885"/>
                  <a:pt x="810281" y="225301"/>
                  <a:pt x="810667" y="224911"/>
                </a:cubicBezTo>
                <a:cubicBezTo>
                  <a:pt x="810863" y="224716"/>
                  <a:pt x="813579" y="222962"/>
                  <a:pt x="811641" y="221208"/>
                </a:cubicBezTo>
                <a:cubicBezTo>
                  <a:pt x="810667" y="220233"/>
                  <a:pt x="807755" y="221013"/>
                  <a:pt x="805818" y="219454"/>
                </a:cubicBezTo>
                <a:cubicBezTo>
                  <a:pt x="803684" y="217700"/>
                  <a:pt x="805622" y="215751"/>
                  <a:pt x="807173" y="214971"/>
                </a:cubicBezTo>
                <a:cubicBezTo>
                  <a:pt x="807951" y="214387"/>
                  <a:pt x="808920" y="214192"/>
                  <a:pt x="809116" y="213022"/>
                </a:cubicBezTo>
                <a:cubicBezTo>
                  <a:pt x="809502" y="212048"/>
                  <a:pt x="808729" y="211268"/>
                  <a:pt x="808534" y="210099"/>
                </a:cubicBezTo>
                <a:close/>
                <a:moveTo>
                  <a:pt x="699084" y="215556"/>
                </a:moveTo>
                <a:cubicBezTo>
                  <a:pt x="699084" y="212048"/>
                  <a:pt x="701022" y="205031"/>
                  <a:pt x="702769" y="202497"/>
                </a:cubicBezTo>
                <a:cubicBezTo>
                  <a:pt x="706263" y="202302"/>
                  <a:pt x="721594" y="207175"/>
                  <a:pt x="723145" y="208735"/>
                </a:cubicBezTo>
                <a:cubicBezTo>
                  <a:pt x="721594" y="211268"/>
                  <a:pt x="719847" y="214971"/>
                  <a:pt x="719069" y="217895"/>
                </a:cubicBezTo>
                <a:cubicBezTo>
                  <a:pt x="718878" y="218479"/>
                  <a:pt x="718296" y="220818"/>
                  <a:pt x="718100" y="221208"/>
                </a:cubicBezTo>
                <a:cubicBezTo>
                  <a:pt x="717327" y="220038"/>
                  <a:pt x="717518" y="219649"/>
                  <a:pt x="716353" y="218869"/>
                </a:cubicBezTo>
                <a:cubicBezTo>
                  <a:pt x="715384" y="218284"/>
                  <a:pt x="714415" y="218090"/>
                  <a:pt x="713251" y="218479"/>
                </a:cubicBezTo>
                <a:cubicBezTo>
                  <a:pt x="710726" y="219064"/>
                  <a:pt x="709757" y="220623"/>
                  <a:pt x="708396" y="221598"/>
                </a:cubicBezTo>
                <a:cubicBezTo>
                  <a:pt x="707814" y="220233"/>
                  <a:pt x="708010" y="217895"/>
                  <a:pt x="705490" y="215946"/>
                </a:cubicBezTo>
                <a:cubicBezTo>
                  <a:pt x="701995" y="212827"/>
                  <a:pt x="699857" y="215361"/>
                  <a:pt x="699084" y="215556"/>
                </a:cubicBezTo>
                <a:close/>
                <a:moveTo>
                  <a:pt x="932928" y="208540"/>
                </a:moveTo>
                <a:cubicBezTo>
                  <a:pt x="933897" y="207760"/>
                  <a:pt x="940689" y="205421"/>
                  <a:pt x="942436" y="204837"/>
                </a:cubicBezTo>
                <a:cubicBezTo>
                  <a:pt x="945539" y="203862"/>
                  <a:pt x="950007" y="202692"/>
                  <a:pt x="953305" y="202302"/>
                </a:cubicBezTo>
                <a:cubicBezTo>
                  <a:pt x="953692" y="203667"/>
                  <a:pt x="954856" y="205811"/>
                  <a:pt x="955634" y="208345"/>
                </a:cubicBezTo>
                <a:cubicBezTo>
                  <a:pt x="956408" y="210489"/>
                  <a:pt x="956990" y="213022"/>
                  <a:pt x="956799" y="215556"/>
                </a:cubicBezTo>
                <a:cubicBezTo>
                  <a:pt x="956217" y="215361"/>
                  <a:pt x="956021" y="214971"/>
                  <a:pt x="955439" y="214776"/>
                </a:cubicBezTo>
                <a:cubicBezTo>
                  <a:pt x="954856" y="214581"/>
                  <a:pt x="954274" y="214387"/>
                  <a:pt x="953692" y="214387"/>
                </a:cubicBezTo>
                <a:cubicBezTo>
                  <a:pt x="948842" y="214776"/>
                  <a:pt x="948260" y="220623"/>
                  <a:pt x="947868" y="221403"/>
                </a:cubicBezTo>
                <a:cubicBezTo>
                  <a:pt x="946704" y="220623"/>
                  <a:pt x="945539" y="218869"/>
                  <a:pt x="942823" y="218284"/>
                </a:cubicBezTo>
                <a:cubicBezTo>
                  <a:pt x="939329" y="217505"/>
                  <a:pt x="938556" y="220428"/>
                  <a:pt x="937974" y="221208"/>
                </a:cubicBezTo>
                <a:lnTo>
                  <a:pt x="937587" y="220428"/>
                </a:lnTo>
                <a:cubicBezTo>
                  <a:pt x="936809" y="216335"/>
                  <a:pt x="935062" y="212048"/>
                  <a:pt x="932928" y="208540"/>
                </a:cubicBezTo>
                <a:close/>
                <a:moveTo>
                  <a:pt x="756138" y="227250"/>
                </a:moveTo>
                <a:cubicBezTo>
                  <a:pt x="755169" y="227834"/>
                  <a:pt x="755169" y="227639"/>
                  <a:pt x="754778" y="228614"/>
                </a:cubicBezTo>
                <a:cubicBezTo>
                  <a:pt x="754391" y="229199"/>
                  <a:pt x="754195" y="229783"/>
                  <a:pt x="753809" y="230368"/>
                </a:cubicBezTo>
                <a:cubicBezTo>
                  <a:pt x="750701" y="234266"/>
                  <a:pt x="746630" y="232317"/>
                  <a:pt x="747599" y="230368"/>
                </a:cubicBezTo>
                <a:cubicBezTo>
                  <a:pt x="747794" y="229783"/>
                  <a:pt x="748568" y="229588"/>
                  <a:pt x="748377" y="228419"/>
                </a:cubicBezTo>
                <a:cubicBezTo>
                  <a:pt x="748181" y="227639"/>
                  <a:pt x="747794" y="227055"/>
                  <a:pt x="747212" y="226860"/>
                </a:cubicBezTo>
                <a:cubicBezTo>
                  <a:pt x="745852" y="226275"/>
                  <a:pt x="744300" y="227834"/>
                  <a:pt x="742553" y="226860"/>
                </a:cubicBezTo>
                <a:cubicBezTo>
                  <a:pt x="741193" y="226275"/>
                  <a:pt x="741389" y="224131"/>
                  <a:pt x="742553" y="223157"/>
                </a:cubicBezTo>
                <a:cubicBezTo>
                  <a:pt x="743909" y="221987"/>
                  <a:pt x="745656" y="223157"/>
                  <a:pt x="746630" y="221598"/>
                </a:cubicBezTo>
                <a:cubicBezTo>
                  <a:pt x="747794" y="219649"/>
                  <a:pt x="745852" y="218869"/>
                  <a:pt x="745074" y="218284"/>
                </a:cubicBezTo>
                <a:cubicBezTo>
                  <a:pt x="743914" y="216920"/>
                  <a:pt x="744687" y="215361"/>
                  <a:pt x="746238" y="214971"/>
                </a:cubicBezTo>
                <a:cubicBezTo>
                  <a:pt x="749346" y="214192"/>
                  <a:pt x="751093" y="216920"/>
                  <a:pt x="752840" y="216725"/>
                </a:cubicBezTo>
                <a:cubicBezTo>
                  <a:pt x="754195" y="216530"/>
                  <a:pt x="755169" y="214971"/>
                  <a:pt x="754195" y="213412"/>
                </a:cubicBezTo>
                <a:cubicBezTo>
                  <a:pt x="753809" y="213022"/>
                  <a:pt x="753613" y="212827"/>
                  <a:pt x="752840" y="212048"/>
                </a:cubicBezTo>
                <a:cubicBezTo>
                  <a:pt x="752062" y="211073"/>
                  <a:pt x="751283" y="209319"/>
                  <a:pt x="751866" y="207760"/>
                </a:cubicBezTo>
                <a:cubicBezTo>
                  <a:pt x="752062" y="207175"/>
                  <a:pt x="752644" y="206591"/>
                  <a:pt x="753422" y="206786"/>
                </a:cubicBezTo>
                <a:cubicBezTo>
                  <a:pt x="753809" y="206786"/>
                  <a:pt x="755942" y="208929"/>
                  <a:pt x="757107" y="206786"/>
                </a:cubicBezTo>
                <a:cubicBezTo>
                  <a:pt x="757493" y="206005"/>
                  <a:pt x="757303" y="205226"/>
                  <a:pt x="757493" y="204446"/>
                </a:cubicBezTo>
                <a:cubicBezTo>
                  <a:pt x="757493" y="202887"/>
                  <a:pt x="758467" y="201328"/>
                  <a:pt x="760214" y="201913"/>
                </a:cubicBezTo>
                <a:cubicBezTo>
                  <a:pt x="761766" y="202302"/>
                  <a:pt x="761961" y="203667"/>
                  <a:pt x="762152" y="205616"/>
                </a:cubicBezTo>
                <a:cubicBezTo>
                  <a:pt x="762348" y="207370"/>
                  <a:pt x="763899" y="208150"/>
                  <a:pt x="765260" y="207175"/>
                </a:cubicBezTo>
                <a:cubicBezTo>
                  <a:pt x="766811" y="206396"/>
                  <a:pt x="768362" y="206980"/>
                  <a:pt x="768362" y="208929"/>
                </a:cubicBezTo>
                <a:cubicBezTo>
                  <a:pt x="768171" y="211853"/>
                  <a:pt x="765842" y="213022"/>
                  <a:pt x="766033" y="214971"/>
                </a:cubicBezTo>
                <a:cubicBezTo>
                  <a:pt x="766229" y="215751"/>
                  <a:pt x="766615" y="216141"/>
                  <a:pt x="767197" y="216530"/>
                </a:cubicBezTo>
                <a:cubicBezTo>
                  <a:pt x="768558" y="217115"/>
                  <a:pt x="769527" y="215751"/>
                  <a:pt x="770496" y="214776"/>
                </a:cubicBezTo>
                <a:cubicBezTo>
                  <a:pt x="773217" y="211853"/>
                  <a:pt x="777870" y="213607"/>
                  <a:pt x="775154" y="216530"/>
                </a:cubicBezTo>
                <a:cubicBezTo>
                  <a:pt x="774185" y="217700"/>
                  <a:pt x="774572" y="219649"/>
                  <a:pt x="776123" y="220038"/>
                </a:cubicBezTo>
                <a:cubicBezTo>
                  <a:pt x="776901" y="220233"/>
                  <a:pt x="777484" y="219844"/>
                  <a:pt x="778453" y="219844"/>
                </a:cubicBezTo>
                <a:cubicBezTo>
                  <a:pt x="780200" y="219844"/>
                  <a:pt x="781174" y="221598"/>
                  <a:pt x="780782" y="222962"/>
                </a:cubicBezTo>
                <a:cubicBezTo>
                  <a:pt x="780200" y="225301"/>
                  <a:pt x="776123" y="223547"/>
                  <a:pt x="775154" y="225496"/>
                </a:cubicBezTo>
                <a:cubicBezTo>
                  <a:pt x="774185" y="227639"/>
                  <a:pt x="776515" y="228029"/>
                  <a:pt x="776515" y="229199"/>
                </a:cubicBezTo>
                <a:cubicBezTo>
                  <a:pt x="776515" y="231342"/>
                  <a:pt x="773021" y="232512"/>
                  <a:pt x="769723" y="229004"/>
                </a:cubicBezTo>
                <a:cubicBezTo>
                  <a:pt x="767976" y="227250"/>
                  <a:pt x="769331" y="228029"/>
                  <a:pt x="767007" y="226275"/>
                </a:cubicBezTo>
                <a:cubicBezTo>
                  <a:pt x="770305" y="217505"/>
                  <a:pt x="758467" y="213802"/>
                  <a:pt x="755556" y="220818"/>
                </a:cubicBezTo>
                <a:cubicBezTo>
                  <a:pt x="754004" y="223936"/>
                  <a:pt x="755556" y="225690"/>
                  <a:pt x="756138" y="227250"/>
                </a:cubicBezTo>
                <a:close/>
                <a:moveTo>
                  <a:pt x="889067" y="226080"/>
                </a:moveTo>
                <a:cubicBezTo>
                  <a:pt x="888098" y="226860"/>
                  <a:pt x="888876" y="225885"/>
                  <a:pt x="887516" y="227445"/>
                </a:cubicBezTo>
                <a:cubicBezTo>
                  <a:pt x="882666" y="233486"/>
                  <a:pt x="879172" y="230758"/>
                  <a:pt x="879559" y="228809"/>
                </a:cubicBezTo>
                <a:cubicBezTo>
                  <a:pt x="879755" y="227834"/>
                  <a:pt x="881888" y="227250"/>
                  <a:pt x="880919" y="225106"/>
                </a:cubicBezTo>
                <a:cubicBezTo>
                  <a:pt x="880141" y="223547"/>
                  <a:pt x="878394" y="224521"/>
                  <a:pt x="876647" y="223741"/>
                </a:cubicBezTo>
                <a:cubicBezTo>
                  <a:pt x="874709" y="222962"/>
                  <a:pt x="875292" y="221208"/>
                  <a:pt x="876065" y="220233"/>
                </a:cubicBezTo>
                <a:cubicBezTo>
                  <a:pt x="877425" y="218479"/>
                  <a:pt x="878977" y="220038"/>
                  <a:pt x="880337" y="219649"/>
                </a:cubicBezTo>
                <a:cubicBezTo>
                  <a:pt x="881888" y="219064"/>
                  <a:pt x="881888" y="217310"/>
                  <a:pt x="880919" y="216141"/>
                </a:cubicBezTo>
                <a:cubicBezTo>
                  <a:pt x="878394" y="213217"/>
                  <a:pt x="882666" y="211268"/>
                  <a:pt x="885769" y="214581"/>
                </a:cubicBezTo>
                <a:cubicBezTo>
                  <a:pt x="886743" y="215556"/>
                  <a:pt x="887712" y="216920"/>
                  <a:pt x="889263" y="216141"/>
                </a:cubicBezTo>
                <a:cubicBezTo>
                  <a:pt x="892175" y="214386"/>
                  <a:pt x="887712" y="211658"/>
                  <a:pt x="887907" y="208345"/>
                </a:cubicBezTo>
                <a:cubicBezTo>
                  <a:pt x="887907" y="207565"/>
                  <a:pt x="888485" y="206980"/>
                  <a:pt x="889067" y="206786"/>
                </a:cubicBezTo>
                <a:cubicBezTo>
                  <a:pt x="890041" y="206396"/>
                  <a:pt x="890428" y="206786"/>
                  <a:pt x="891206" y="207175"/>
                </a:cubicBezTo>
                <a:cubicBezTo>
                  <a:pt x="892757" y="207955"/>
                  <a:pt x="894112" y="206786"/>
                  <a:pt x="894112" y="205226"/>
                </a:cubicBezTo>
                <a:cubicBezTo>
                  <a:pt x="894112" y="203472"/>
                  <a:pt x="894695" y="202108"/>
                  <a:pt x="896251" y="201913"/>
                </a:cubicBezTo>
                <a:cubicBezTo>
                  <a:pt x="899745" y="201133"/>
                  <a:pt x="898385" y="206005"/>
                  <a:pt x="899353" y="207175"/>
                </a:cubicBezTo>
                <a:cubicBezTo>
                  <a:pt x="899745" y="207565"/>
                  <a:pt x="900518" y="207955"/>
                  <a:pt x="901296" y="207760"/>
                </a:cubicBezTo>
                <a:cubicBezTo>
                  <a:pt x="901683" y="207565"/>
                  <a:pt x="904012" y="205616"/>
                  <a:pt x="904594" y="208150"/>
                </a:cubicBezTo>
                <a:cubicBezTo>
                  <a:pt x="905563" y="212048"/>
                  <a:pt x="900327" y="213412"/>
                  <a:pt x="902069" y="215946"/>
                </a:cubicBezTo>
                <a:cubicBezTo>
                  <a:pt x="903234" y="217505"/>
                  <a:pt x="904594" y="216725"/>
                  <a:pt x="905759" y="215946"/>
                </a:cubicBezTo>
                <a:cubicBezTo>
                  <a:pt x="910418" y="213217"/>
                  <a:pt x="913134" y="216530"/>
                  <a:pt x="911191" y="218479"/>
                </a:cubicBezTo>
                <a:cubicBezTo>
                  <a:pt x="911000" y="218674"/>
                  <a:pt x="908475" y="220038"/>
                  <a:pt x="910026" y="221987"/>
                </a:cubicBezTo>
                <a:cubicBezTo>
                  <a:pt x="911000" y="223352"/>
                  <a:pt x="912747" y="222182"/>
                  <a:pt x="913907" y="223547"/>
                </a:cubicBezTo>
                <a:cubicBezTo>
                  <a:pt x="914881" y="224521"/>
                  <a:pt x="915072" y="226665"/>
                  <a:pt x="913520" y="227250"/>
                </a:cubicBezTo>
                <a:cubicBezTo>
                  <a:pt x="911773" y="228029"/>
                  <a:pt x="910222" y="226470"/>
                  <a:pt x="908862" y="227250"/>
                </a:cubicBezTo>
                <a:cubicBezTo>
                  <a:pt x="908279" y="227444"/>
                  <a:pt x="907697" y="228029"/>
                  <a:pt x="907697" y="229004"/>
                </a:cubicBezTo>
                <a:cubicBezTo>
                  <a:pt x="907697" y="230173"/>
                  <a:pt x="908279" y="230173"/>
                  <a:pt x="908475" y="230953"/>
                </a:cubicBezTo>
                <a:cubicBezTo>
                  <a:pt x="908862" y="232707"/>
                  <a:pt x="904981" y="234656"/>
                  <a:pt x="902069" y="230563"/>
                </a:cubicBezTo>
                <a:cubicBezTo>
                  <a:pt x="900714" y="228614"/>
                  <a:pt x="901100" y="228419"/>
                  <a:pt x="899745" y="227639"/>
                </a:cubicBezTo>
                <a:cubicBezTo>
                  <a:pt x="900322" y="226275"/>
                  <a:pt x="902069" y="224326"/>
                  <a:pt x="900518" y="221013"/>
                </a:cubicBezTo>
                <a:cubicBezTo>
                  <a:pt x="897416" y="213607"/>
                  <a:pt x="885965" y="217310"/>
                  <a:pt x="889067" y="226080"/>
                </a:cubicBezTo>
                <a:close/>
                <a:moveTo>
                  <a:pt x="691127" y="218674"/>
                </a:moveTo>
                <a:cubicBezTo>
                  <a:pt x="693260" y="218479"/>
                  <a:pt x="694812" y="219454"/>
                  <a:pt x="695976" y="221208"/>
                </a:cubicBezTo>
                <a:cubicBezTo>
                  <a:pt x="696368" y="221793"/>
                  <a:pt x="696559" y="222377"/>
                  <a:pt x="696950" y="222572"/>
                </a:cubicBezTo>
                <a:cubicBezTo>
                  <a:pt x="699857" y="224521"/>
                  <a:pt x="700248" y="219454"/>
                  <a:pt x="702186" y="218284"/>
                </a:cubicBezTo>
                <a:cubicBezTo>
                  <a:pt x="704129" y="219064"/>
                  <a:pt x="704325" y="222182"/>
                  <a:pt x="704325" y="224716"/>
                </a:cubicBezTo>
                <a:cubicBezTo>
                  <a:pt x="704325" y="227445"/>
                  <a:pt x="703742" y="229004"/>
                  <a:pt x="704711" y="230368"/>
                </a:cubicBezTo>
                <a:cubicBezTo>
                  <a:pt x="702964" y="230173"/>
                  <a:pt x="702964" y="229978"/>
                  <a:pt x="701217" y="230368"/>
                </a:cubicBezTo>
                <a:cubicBezTo>
                  <a:pt x="699666" y="228224"/>
                  <a:pt x="697141" y="224716"/>
                  <a:pt x="695203" y="222767"/>
                </a:cubicBezTo>
                <a:lnTo>
                  <a:pt x="691127" y="218674"/>
                </a:lnTo>
                <a:close/>
                <a:moveTo>
                  <a:pt x="951362" y="230368"/>
                </a:moveTo>
                <a:cubicBezTo>
                  <a:pt x="952140" y="229004"/>
                  <a:pt x="951945" y="229004"/>
                  <a:pt x="951749" y="227250"/>
                </a:cubicBezTo>
                <a:cubicBezTo>
                  <a:pt x="951558" y="224716"/>
                  <a:pt x="951362" y="219454"/>
                  <a:pt x="953888" y="218479"/>
                </a:cubicBezTo>
                <a:cubicBezTo>
                  <a:pt x="955825" y="219649"/>
                  <a:pt x="956021" y="224716"/>
                  <a:pt x="959124" y="222767"/>
                </a:cubicBezTo>
                <a:cubicBezTo>
                  <a:pt x="959706" y="222377"/>
                  <a:pt x="959902" y="221793"/>
                  <a:pt x="960288" y="221208"/>
                </a:cubicBezTo>
                <a:cubicBezTo>
                  <a:pt x="961453" y="219649"/>
                  <a:pt x="963009" y="218674"/>
                  <a:pt x="965143" y="218674"/>
                </a:cubicBezTo>
                <a:lnTo>
                  <a:pt x="961844" y="221987"/>
                </a:lnTo>
                <a:cubicBezTo>
                  <a:pt x="959515" y="224131"/>
                  <a:pt x="956794" y="227444"/>
                  <a:pt x="955052" y="230173"/>
                </a:cubicBezTo>
                <a:cubicBezTo>
                  <a:pt x="953305" y="229978"/>
                  <a:pt x="953109" y="229978"/>
                  <a:pt x="951362" y="230368"/>
                </a:cubicBezTo>
                <a:close/>
                <a:moveTo>
                  <a:pt x="722177" y="221793"/>
                </a:moveTo>
                <a:cubicBezTo>
                  <a:pt x="722955" y="218284"/>
                  <a:pt x="724892" y="213022"/>
                  <a:pt x="726835" y="210294"/>
                </a:cubicBezTo>
                <a:cubicBezTo>
                  <a:pt x="728191" y="210683"/>
                  <a:pt x="732849" y="213607"/>
                  <a:pt x="734014" y="214581"/>
                </a:cubicBezTo>
                <a:cubicBezTo>
                  <a:pt x="736539" y="216335"/>
                  <a:pt x="738090" y="217505"/>
                  <a:pt x="740420" y="219454"/>
                </a:cubicBezTo>
                <a:cubicBezTo>
                  <a:pt x="740224" y="219844"/>
                  <a:pt x="740028" y="219844"/>
                  <a:pt x="739642" y="220038"/>
                </a:cubicBezTo>
                <a:cubicBezTo>
                  <a:pt x="735375" y="223936"/>
                  <a:pt x="737122" y="230758"/>
                  <a:pt x="743332" y="230953"/>
                </a:cubicBezTo>
                <a:cubicBezTo>
                  <a:pt x="743718" y="233096"/>
                  <a:pt x="744687" y="234656"/>
                  <a:pt x="746630" y="235825"/>
                </a:cubicBezTo>
                <a:cubicBezTo>
                  <a:pt x="749346" y="237189"/>
                  <a:pt x="750701" y="236410"/>
                  <a:pt x="753226" y="235630"/>
                </a:cubicBezTo>
                <a:cubicBezTo>
                  <a:pt x="752644" y="237189"/>
                  <a:pt x="750510" y="238748"/>
                  <a:pt x="748181" y="239333"/>
                </a:cubicBezTo>
                <a:cubicBezTo>
                  <a:pt x="745074" y="240113"/>
                  <a:pt x="743522" y="239528"/>
                  <a:pt x="740611" y="238943"/>
                </a:cubicBezTo>
                <a:cubicBezTo>
                  <a:pt x="741193" y="235240"/>
                  <a:pt x="739642" y="231927"/>
                  <a:pt x="735761" y="231148"/>
                </a:cubicBezTo>
                <a:cubicBezTo>
                  <a:pt x="733818" y="230758"/>
                  <a:pt x="731881" y="231342"/>
                  <a:pt x="730716" y="232317"/>
                </a:cubicBezTo>
                <a:cubicBezTo>
                  <a:pt x="728969" y="233681"/>
                  <a:pt x="728773" y="235045"/>
                  <a:pt x="728191" y="236020"/>
                </a:cubicBezTo>
                <a:cubicBezTo>
                  <a:pt x="727608" y="235825"/>
                  <a:pt x="727026" y="235435"/>
                  <a:pt x="726444" y="235240"/>
                </a:cubicBezTo>
                <a:cubicBezTo>
                  <a:pt x="725475" y="234851"/>
                  <a:pt x="725475" y="235045"/>
                  <a:pt x="725279" y="234071"/>
                </a:cubicBezTo>
                <a:cubicBezTo>
                  <a:pt x="724892" y="232902"/>
                  <a:pt x="724119" y="231927"/>
                  <a:pt x="723145" y="231537"/>
                </a:cubicBezTo>
                <a:cubicBezTo>
                  <a:pt x="723537" y="230368"/>
                  <a:pt x="725279" y="228809"/>
                  <a:pt x="724702" y="225885"/>
                </a:cubicBezTo>
                <a:cubicBezTo>
                  <a:pt x="724506" y="224521"/>
                  <a:pt x="723728" y="223352"/>
                  <a:pt x="722563" y="222572"/>
                </a:cubicBezTo>
                <a:cubicBezTo>
                  <a:pt x="722759" y="222377"/>
                  <a:pt x="722372" y="222182"/>
                  <a:pt x="722177" y="221793"/>
                </a:cubicBezTo>
                <a:close/>
                <a:moveTo>
                  <a:pt x="915654" y="219454"/>
                </a:moveTo>
                <a:cubicBezTo>
                  <a:pt x="916628" y="218674"/>
                  <a:pt x="917792" y="217700"/>
                  <a:pt x="918761" y="216920"/>
                </a:cubicBezTo>
                <a:cubicBezTo>
                  <a:pt x="920895" y="215361"/>
                  <a:pt x="927301" y="210878"/>
                  <a:pt x="929238" y="210489"/>
                </a:cubicBezTo>
                <a:cubicBezTo>
                  <a:pt x="930986" y="212827"/>
                  <a:pt x="933315" y="218674"/>
                  <a:pt x="933897" y="221987"/>
                </a:cubicBezTo>
                <a:cubicBezTo>
                  <a:pt x="931377" y="223741"/>
                  <a:pt x="930017" y="225885"/>
                  <a:pt x="931181" y="229199"/>
                </a:cubicBezTo>
                <a:cubicBezTo>
                  <a:pt x="931568" y="230173"/>
                  <a:pt x="932150" y="230953"/>
                  <a:pt x="932346" y="231732"/>
                </a:cubicBezTo>
                <a:cubicBezTo>
                  <a:pt x="931377" y="232122"/>
                  <a:pt x="930599" y="233096"/>
                  <a:pt x="930212" y="234461"/>
                </a:cubicBezTo>
                <a:cubicBezTo>
                  <a:pt x="930017" y="235240"/>
                  <a:pt x="929821" y="235045"/>
                  <a:pt x="929048" y="235435"/>
                </a:cubicBezTo>
                <a:cubicBezTo>
                  <a:pt x="928465" y="235630"/>
                  <a:pt x="928074" y="236020"/>
                  <a:pt x="927491" y="236215"/>
                </a:cubicBezTo>
                <a:cubicBezTo>
                  <a:pt x="927105" y="235435"/>
                  <a:pt x="926909" y="234656"/>
                  <a:pt x="926523" y="233876"/>
                </a:cubicBezTo>
                <a:cubicBezTo>
                  <a:pt x="922838" y="228809"/>
                  <a:pt x="913907" y="230953"/>
                  <a:pt x="915072" y="238943"/>
                </a:cubicBezTo>
                <a:cubicBezTo>
                  <a:pt x="912356" y="239528"/>
                  <a:pt x="910609" y="240113"/>
                  <a:pt x="907506" y="239333"/>
                </a:cubicBezTo>
                <a:cubicBezTo>
                  <a:pt x="905373" y="238748"/>
                  <a:pt x="903234" y="237384"/>
                  <a:pt x="902652" y="235825"/>
                </a:cubicBezTo>
                <a:cubicBezTo>
                  <a:pt x="905177" y="236605"/>
                  <a:pt x="906728" y="237189"/>
                  <a:pt x="909444" y="235825"/>
                </a:cubicBezTo>
                <a:cubicBezTo>
                  <a:pt x="911583" y="234851"/>
                  <a:pt x="912356" y="233291"/>
                  <a:pt x="912747" y="231148"/>
                </a:cubicBezTo>
                <a:cubicBezTo>
                  <a:pt x="915850" y="230953"/>
                  <a:pt x="917983" y="229199"/>
                  <a:pt x="918566" y="226470"/>
                </a:cubicBezTo>
                <a:cubicBezTo>
                  <a:pt x="919344" y="221987"/>
                  <a:pt x="915850" y="219844"/>
                  <a:pt x="915654" y="219454"/>
                </a:cubicBezTo>
                <a:close/>
                <a:moveTo>
                  <a:pt x="804653" y="223352"/>
                </a:moveTo>
                <a:cubicBezTo>
                  <a:pt x="805431" y="223547"/>
                  <a:pt x="806013" y="224131"/>
                  <a:pt x="806982" y="224326"/>
                </a:cubicBezTo>
                <a:lnTo>
                  <a:pt x="806786" y="225301"/>
                </a:lnTo>
                <a:lnTo>
                  <a:pt x="804653" y="223352"/>
                </a:lnTo>
                <a:close/>
                <a:moveTo>
                  <a:pt x="849091" y="224326"/>
                </a:moveTo>
                <a:cubicBezTo>
                  <a:pt x="850065" y="224131"/>
                  <a:pt x="850643" y="223741"/>
                  <a:pt x="851421" y="223352"/>
                </a:cubicBezTo>
                <a:cubicBezTo>
                  <a:pt x="851034" y="223741"/>
                  <a:pt x="849870" y="224911"/>
                  <a:pt x="849287" y="225301"/>
                </a:cubicBezTo>
                <a:lnTo>
                  <a:pt x="849091" y="224326"/>
                </a:lnTo>
                <a:close/>
                <a:moveTo>
                  <a:pt x="760797" y="221013"/>
                </a:moveTo>
                <a:cubicBezTo>
                  <a:pt x="763703" y="220233"/>
                  <a:pt x="764868" y="224716"/>
                  <a:pt x="761961" y="225496"/>
                </a:cubicBezTo>
                <a:cubicBezTo>
                  <a:pt x="758854" y="226275"/>
                  <a:pt x="757493" y="221793"/>
                  <a:pt x="760797" y="221013"/>
                </a:cubicBezTo>
                <a:close/>
                <a:moveTo>
                  <a:pt x="894308" y="221013"/>
                </a:moveTo>
                <a:cubicBezTo>
                  <a:pt x="897220" y="220233"/>
                  <a:pt x="898385" y="224716"/>
                  <a:pt x="895473" y="225496"/>
                </a:cubicBezTo>
                <a:cubicBezTo>
                  <a:pt x="892370" y="226275"/>
                  <a:pt x="891206" y="221793"/>
                  <a:pt x="894308" y="221013"/>
                </a:cubicBezTo>
                <a:close/>
                <a:moveTo>
                  <a:pt x="863454" y="227250"/>
                </a:moveTo>
                <a:cubicBezTo>
                  <a:pt x="866366" y="226275"/>
                  <a:pt x="867531" y="230953"/>
                  <a:pt x="864810" y="231732"/>
                </a:cubicBezTo>
                <a:cubicBezTo>
                  <a:pt x="862094" y="232707"/>
                  <a:pt x="860347" y="228224"/>
                  <a:pt x="863454" y="227250"/>
                </a:cubicBezTo>
                <a:close/>
                <a:moveTo>
                  <a:pt x="791264" y="227250"/>
                </a:moveTo>
                <a:cubicBezTo>
                  <a:pt x="794171" y="226275"/>
                  <a:pt x="795531" y="230758"/>
                  <a:pt x="792620" y="231732"/>
                </a:cubicBezTo>
                <a:cubicBezTo>
                  <a:pt x="789708" y="232707"/>
                  <a:pt x="787961" y="228419"/>
                  <a:pt x="791264" y="227250"/>
                </a:cubicBezTo>
                <a:close/>
                <a:moveTo>
                  <a:pt x="798247" y="229588"/>
                </a:moveTo>
                <a:lnTo>
                  <a:pt x="803102" y="233096"/>
                </a:lnTo>
                <a:cubicBezTo>
                  <a:pt x="800963" y="232902"/>
                  <a:pt x="799608" y="232317"/>
                  <a:pt x="797861" y="231732"/>
                </a:cubicBezTo>
                <a:lnTo>
                  <a:pt x="798247" y="229588"/>
                </a:lnTo>
                <a:close/>
                <a:moveTo>
                  <a:pt x="852972" y="232902"/>
                </a:moveTo>
                <a:lnTo>
                  <a:pt x="857827" y="229393"/>
                </a:lnTo>
                <a:lnTo>
                  <a:pt x="858213" y="231537"/>
                </a:lnTo>
                <a:cubicBezTo>
                  <a:pt x="856466" y="232122"/>
                  <a:pt x="855111" y="232707"/>
                  <a:pt x="852972" y="232902"/>
                </a:cubicBezTo>
                <a:close/>
                <a:moveTo>
                  <a:pt x="702578" y="234071"/>
                </a:moveTo>
                <a:cubicBezTo>
                  <a:pt x="703160" y="234071"/>
                  <a:pt x="704129" y="234461"/>
                  <a:pt x="704516" y="234851"/>
                </a:cubicBezTo>
                <a:cubicBezTo>
                  <a:pt x="705490" y="236215"/>
                  <a:pt x="704516" y="238943"/>
                  <a:pt x="702769" y="236020"/>
                </a:cubicBezTo>
                <a:cubicBezTo>
                  <a:pt x="702382" y="235435"/>
                  <a:pt x="701604" y="234071"/>
                  <a:pt x="702578" y="234071"/>
                </a:cubicBezTo>
                <a:close/>
                <a:moveTo>
                  <a:pt x="951749" y="237189"/>
                </a:moveTo>
                <a:cubicBezTo>
                  <a:pt x="951362" y="236994"/>
                  <a:pt x="950976" y="235630"/>
                  <a:pt x="951558" y="234851"/>
                </a:cubicBezTo>
                <a:cubicBezTo>
                  <a:pt x="951945" y="234266"/>
                  <a:pt x="953109" y="233876"/>
                  <a:pt x="953692" y="234071"/>
                </a:cubicBezTo>
                <a:cubicBezTo>
                  <a:pt x="954661" y="234461"/>
                  <a:pt x="952914" y="237774"/>
                  <a:pt x="951749" y="237189"/>
                </a:cubicBezTo>
                <a:close/>
                <a:moveTo>
                  <a:pt x="734014" y="235240"/>
                </a:moveTo>
                <a:cubicBezTo>
                  <a:pt x="737122" y="234266"/>
                  <a:pt x="738281" y="238943"/>
                  <a:pt x="735375" y="239723"/>
                </a:cubicBezTo>
                <a:cubicBezTo>
                  <a:pt x="732463" y="240503"/>
                  <a:pt x="731102" y="236020"/>
                  <a:pt x="734014" y="235240"/>
                </a:cubicBezTo>
                <a:close/>
                <a:moveTo>
                  <a:pt x="920699" y="235045"/>
                </a:moveTo>
                <a:cubicBezTo>
                  <a:pt x="923611" y="234266"/>
                  <a:pt x="924776" y="238943"/>
                  <a:pt x="921864" y="239528"/>
                </a:cubicBezTo>
                <a:cubicBezTo>
                  <a:pt x="918957" y="240503"/>
                  <a:pt x="917597" y="235825"/>
                  <a:pt x="920699" y="235045"/>
                </a:cubicBezTo>
                <a:close/>
                <a:moveTo>
                  <a:pt x="826194" y="237969"/>
                </a:moveTo>
                <a:cubicBezTo>
                  <a:pt x="826385" y="237579"/>
                  <a:pt x="827746" y="235630"/>
                  <a:pt x="827941" y="235435"/>
                </a:cubicBezTo>
                <a:lnTo>
                  <a:pt x="829688" y="237969"/>
                </a:lnTo>
                <a:cubicBezTo>
                  <a:pt x="828715" y="239138"/>
                  <a:pt x="827359" y="238943"/>
                  <a:pt x="826194" y="237969"/>
                </a:cubicBezTo>
                <a:close/>
                <a:moveTo>
                  <a:pt x="714802" y="241087"/>
                </a:moveTo>
                <a:cubicBezTo>
                  <a:pt x="718682" y="240892"/>
                  <a:pt x="720816" y="241282"/>
                  <a:pt x="723537" y="238943"/>
                </a:cubicBezTo>
                <a:cubicBezTo>
                  <a:pt x="724310" y="238359"/>
                  <a:pt x="724119" y="238554"/>
                  <a:pt x="725279" y="238943"/>
                </a:cubicBezTo>
                <a:cubicBezTo>
                  <a:pt x="726253" y="239333"/>
                  <a:pt x="729165" y="240697"/>
                  <a:pt x="729747" y="241282"/>
                </a:cubicBezTo>
                <a:cubicBezTo>
                  <a:pt x="730134" y="241477"/>
                  <a:pt x="730134" y="241672"/>
                  <a:pt x="730329" y="241867"/>
                </a:cubicBezTo>
                <a:cubicBezTo>
                  <a:pt x="730134" y="244011"/>
                  <a:pt x="726444" y="247909"/>
                  <a:pt x="722177" y="247129"/>
                </a:cubicBezTo>
                <a:cubicBezTo>
                  <a:pt x="719265" y="246544"/>
                  <a:pt x="715967" y="243426"/>
                  <a:pt x="714802" y="241087"/>
                </a:cubicBezTo>
                <a:close/>
                <a:moveTo>
                  <a:pt x="925554" y="241867"/>
                </a:moveTo>
                <a:cubicBezTo>
                  <a:pt x="926136" y="241477"/>
                  <a:pt x="925940" y="241477"/>
                  <a:pt x="926327" y="241282"/>
                </a:cubicBezTo>
                <a:cubicBezTo>
                  <a:pt x="926718" y="240892"/>
                  <a:pt x="930017" y="239333"/>
                  <a:pt x="930795" y="239138"/>
                </a:cubicBezTo>
                <a:cubicBezTo>
                  <a:pt x="931954" y="238554"/>
                  <a:pt x="931568" y="238554"/>
                  <a:pt x="932537" y="239333"/>
                </a:cubicBezTo>
                <a:cubicBezTo>
                  <a:pt x="933511" y="240113"/>
                  <a:pt x="934675" y="240697"/>
                  <a:pt x="936227" y="241087"/>
                </a:cubicBezTo>
                <a:cubicBezTo>
                  <a:pt x="938169" y="241477"/>
                  <a:pt x="939329" y="241282"/>
                  <a:pt x="941272" y="241282"/>
                </a:cubicBezTo>
                <a:cubicBezTo>
                  <a:pt x="940689" y="242257"/>
                  <a:pt x="939138" y="244206"/>
                  <a:pt x="938169" y="244985"/>
                </a:cubicBezTo>
                <a:cubicBezTo>
                  <a:pt x="931568" y="250442"/>
                  <a:pt x="926136" y="244790"/>
                  <a:pt x="925554" y="241867"/>
                </a:cubicBezTo>
                <a:close/>
                <a:moveTo>
                  <a:pt x="793202" y="242257"/>
                </a:moveTo>
                <a:lnTo>
                  <a:pt x="794171" y="242841"/>
                </a:lnTo>
                <a:lnTo>
                  <a:pt x="792233" y="243036"/>
                </a:lnTo>
                <a:lnTo>
                  <a:pt x="793202" y="242257"/>
                </a:lnTo>
                <a:close/>
                <a:moveTo>
                  <a:pt x="862676" y="242257"/>
                </a:moveTo>
                <a:lnTo>
                  <a:pt x="863645" y="243036"/>
                </a:lnTo>
                <a:lnTo>
                  <a:pt x="861707" y="242841"/>
                </a:lnTo>
                <a:lnTo>
                  <a:pt x="862676" y="242257"/>
                </a:lnTo>
                <a:close/>
                <a:moveTo>
                  <a:pt x="761183" y="247909"/>
                </a:moveTo>
                <a:cubicBezTo>
                  <a:pt x="761379" y="247519"/>
                  <a:pt x="761766" y="247324"/>
                  <a:pt x="762152" y="246739"/>
                </a:cubicBezTo>
                <a:cubicBezTo>
                  <a:pt x="763121" y="245765"/>
                  <a:pt x="764095" y="243816"/>
                  <a:pt x="764482" y="243426"/>
                </a:cubicBezTo>
                <a:cubicBezTo>
                  <a:pt x="764868" y="243621"/>
                  <a:pt x="765260" y="244011"/>
                  <a:pt x="765646" y="244206"/>
                </a:cubicBezTo>
                <a:cubicBezTo>
                  <a:pt x="767393" y="245375"/>
                  <a:pt x="767393" y="245180"/>
                  <a:pt x="768749" y="245960"/>
                </a:cubicBezTo>
                <a:cubicBezTo>
                  <a:pt x="769140" y="246154"/>
                  <a:pt x="769140" y="246349"/>
                  <a:pt x="769331" y="246349"/>
                </a:cubicBezTo>
                <a:lnTo>
                  <a:pt x="761183" y="247909"/>
                </a:lnTo>
                <a:close/>
                <a:moveTo>
                  <a:pt x="886743" y="246349"/>
                </a:moveTo>
                <a:cubicBezTo>
                  <a:pt x="887129" y="245960"/>
                  <a:pt x="887516" y="245765"/>
                  <a:pt x="888098" y="245570"/>
                </a:cubicBezTo>
                <a:cubicBezTo>
                  <a:pt x="889845" y="244790"/>
                  <a:pt x="891206" y="243621"/>
                  <a:pt x="891592" y="243426"/>
                </a:cubicBezTo>
                <a:cubicBezTo>
                  <a:pt x="891979" y="243816"/>
                  <a:pt x="892757" y="245180"/>
                  <a:pt x="893143" y="245765"/>
                </a:cubicBezTo>
                <a:lnTo>
                  <a:pt x="894890" y="247909"/>
                </a:lnTo>
                <a:lnTo>
                  <a:pt x="886743" y="246349"/>
                </a:lnTo>
                <a:close/>
                <a:moveTo>
                  <a:pt x="821340" y="245375"/>
                </a:moveTo>
                <a:cubicBezTo>
                  <a:pt x="859378" y="244595"/>
                  <a:pt x="897416" y="250442"/>
                  <a:pt x="930599" y="261746"/>
                </a:cubicBezTo>
                <a:cubicBezTo>
                  <a:pt x="931568" y="262136"/>
                  <a:pt x="932732" y="262331"/>
                  <a:pt x="933315" y="263110"/>
                </a:cubicBezTo>
                <a:cubicBezTo>
                  <a:pt x="935448" y="265254"/>
                  <a:pt x="933897" y="269737"/>
                  <a:pt x="929238" y="268373"/>
                </a:cubicBezTo>
                <a:cubicBezTo>
                  <a:pt x="881115" y="252391"/>
                  <a:pt x="825999" y="248688"/>
                  <a:pt x="775933" y="256679"/>
                </a:cubicBezTo>
                <a:cubicBezTo>
                  <a:pt x="762930" y="258823"/>
                  <a:pt x="749928" y="261551"/>
                  <a:pt x="737312" y="265254"/>
                </a:cubicBezTo>
                <a:cubicBezTo>
                  <a:pt x="735565" y="265839"/>
                  <a:pt x="726057" y="268762"/>
                  <a:pt x="725279" y="268762"/>
                </a:cubicBezTo>
                <a:cubicBezTo>
                  <a:pt x="723145" y="268957"/>
                  <a:pt x="721398" y="266813"/>
                  <a:pt x="722177" y="264280"/>
                </a:cubicBezTo>
                <a:cubicBezTo>
                  <a:pt x="722759" y="262331"/>
                  <a:pt x="725088" y="261941"/>
                  <a:pt x="727026" y="261356"/>
                </a:cubicBezTo>
                <a:cubicBezTo>
                  <a:pt x="757493" y="251027"/>
                  <a:pt x="789125" y="245960"/>
                  <a:pt x="821340" y="245375"/>
                </a:cubicBezTo>
                <a:close/>
                <a:moveTo>
                  <a:pt x="736730" y="253950"/>
                </a:moveTo>
                <a:cubicBezTo>
                  <a:pt x="737312" y="252976"/>
                  <a:pt x="737895" y="252196"/>
                  <a:pt x="738281" y="251222"/>
                </a:cubicBezTo>
                <a:cubicBezTo>
                  <a:pt x="738864" y="251417"/>
                  <a:pt x="739255" y="251806"/>
                  <a:pt x="739838" y="252001"/>
                </a:cubicBezTo>
                <a:cubicBezTo>
                  <a:pt x="740420" y="252196"/>
                  <a:pt x="741002" y="252391"/>
                  <a:pt x="741389" y="252586"/>
                </a:cubicBezTo>
                <a:lnTo>
                  <a:pt x="736730" y="253950"/>
                </a:lnTo>
                <a:close/>
                <a:moveTo>
                  <a:pt x="917792" y="251222"/>
                </a:moveTo>
                <a:cubicBezTo>
                  <a:pt x="918179" y="252196"/>
                  <a:pt x="918761" y="252976"/>
                  <a:pt x="919344" y="253950"/>
                </a:cubicBezTo>
                <a:lnTo>
                  <a:pt x="914685" y="252586"/>
                </a:lnTo>
                <a:lnTo>
                  <a:pt x="917792" y="251222"/>
                </a:lnTo>
                <a:close/>
                <a:moveTo>
                  <a:pt x="750119" y="288642"/>
                </a:moveTo>
                <a:cubicBezTo>
                  <a:pt x="748763" y="288642"/>
                  <a:pt x="734401" y="292929"/>
                  <a:pt x="732071" y="293514"/>
                </a:cubicBezTo>
                <a:cubicBezTo>
                  <a:pt x="726253" y="295268"/>
                  <a:pt x="719847" y="291565"/>
                  <a:pt x="718487" y="284744"/>
                </a:cubicBezTo>
                <a:cubicBezTo>
                  <a:pt x="717714" y="280846"/>
                  <a:pt x="719069" y="277922"/>
                  <a:pt x="720816" y="275779"/>
                </a:cubicBezTo>
                <a:cubicBezTo>
                  <a:pt x="722563" y="273635"/>
                  <a:pt x="725671" y="272465"/>
                  <a:pt x="728191" y="271686"/>
                </a:cubicBezTo>
                <a:cubicBezTo>
                  <a:pt x="759436" y="261356"/>
                  <a:pt x="794171" y="256289"/>
                  <a:pt x="827941" y="256289"/>
                </a:cubicBezTo>
                <a:cubicBezTo>
                  <a:pt x="861511" y="256289"/>
                  <a:pt x="896833" y="261551"/>
                  <a:pt x="927883" y="271881"/>
                </a:cubicBezTo>
                <a:cubicBezTo>
                  <a:pt x="930599" y="272660"/>
                  <a:pt x="933511" y="273830"/>
                  <a:pt x="935258" y="276168"/>
                </a:cubicBezTo>
                <a:cubicBezTo>
                  <a:pt x="942050" y="285134"/>
                  <a:pt x="933511" y="296632"/>
                  <a:pt x="924002" y="293709"/>
                </a:cubicBezTo>
                <a:cubicBezTo>
                  <a:pt x="921282" y="292929"/>
                  <a:pt x="907697" y="288837"/>
                  <a:pt x="905955" y="288837"/>
                </a:cubicBezTo>
                <a:cubicBezTo>
                  <a:pt x="907893" y="288642"/>
                  <a:pt x="908671" y="289032"/>
                  <a:pt x="910804" y="288252"/>
                </a:cubicBezTo>
                <a:cubicBezTo>
                  <a:pt x="921091" y="284939"/>
                  <a:pt x="920699" y="269737"/>
                  <a:pt x="909835" y="267203"/>
                </a:cubicBezTo>
                <a:cubicBezTo>
                  <a:pt x="903430" y="265644"/>
                  <a:pt x="898385" y="270127"/>
                  <a:pt x="897024" y="274804"/>
                </a:cubicBezTo>
                <a:cubicBezTo>
                  <a:pt x="896251" y="277728"/>
                  <a:pt x="896833" y="281236"/>
                  <a:pt x="898189" y="283380"/>
                </a:cubicBezTo>
                <a:cubicBezTo>
                  <a:pt x="899353" y="285134"/>
                  <a:pt x="902265" y="287862"/>
                  <a:pt x="903816" y="288057"/>
                </a:cubicBezTo>
                <a:cubicBezTo>
                  <a:pt x="902847" y="288057"/>
                  <a:pt x="900714" y="287472"/>
                  <a:pt x="899549" y="287083"/>
                </a:cubicBezTo>
                <a:cubicBezTo>
                  <a:pt x="892561" y="285523"/>
                  <a:pt x="884604" y="284159"/>
                  <a:pt x="877621" y="282990"/>
                </a:cubicBezTo>
                <a:cubicBezTo>
                  <a:pt x="876261" y="282795"/>
                  <a:pt x="869082" y="282015"/>
                  <a:pt x="868499" y="281626"/>
                </a:cubicBezTo>
                <a:cubicBezTo>
                  <a:pt x="871993" y="281041"/>
                  <a:pt x="873741" y="280261"/>
                  <a:pt x="875678" y="278312"/>
                </a:cubicBezTo>
                <a:cubicBezTo>
                  <a:pt x="882084" y="271686"/>
                  <a:pt x="878008" y="260772"/>
                  <a:pt x="869082" y="259797"/>
                </a:cubicBezTo>
                <a:cubicBezTo>
                  <a:pt x="859574" y="258628"/>
                  <a:pt x="853750" y="269542"/>
                  <a:pt x="859182" y="277143"/>
                </a:cubicBezTo>
                <a:cubicBezTo>
                  <a:pt x="861125" y="279677"/>
                  <a:pt x="862676" y="280261"/>
                  <a:pt x="865392" y="281236"/>
                </a:cubicBezTo>
                <a:cubicBezTo>
                  <a:pt x="864037" y="281236"/>
                  <a:pt x="862094" y="281041"/>
                  <a:pt x="860738" y="280846"/>
                </a:cubicBezTo>
                <a:cubicBezTo>
                  <a:pt x="840361" y="278897"/>
                  <a:pt x="819984" y="278702"/>
                  <a:pt x="799608" y="280456"/>
                </a:cubicBezTo>
                <a:lnTo>
                  <a:pt x="790682" y="281236"/>
                </a:lnTo>
                <a:cubicBezTo>
                  <a:pt x="792233" y="280651"/>
                  <a:pt x="793011" y="280456"/>
                  <a:pt x="794367" y="279482"/>
                </a:cubicBezTo>
                <a:cubicBezTo>
                  <a:pt x="797665" y="277143"/>
                  <a:pt x="799608" y="272855"/>
                  <a:pt x="798829" y="268373"/>
                </a:cubicBezTo>
                <a:cubicBezTo>
                  <a:pt x="797861" y="263305"/>
                  <a:pt x="793011" y="258823"/>
                  <a:pt x="786801" y="259797"/>
                </a:cubicBezTo>
                <a:cubicBezTo>
                  <a:pt x="776123" y="261356"/>
                  <a:pt x="773799" y="275974"/>
                  <a:pt x="783889" y="280651"/>
                </a:cubicBezTo>
                <a:cubicBezTo>
                  <a:pt x="785441" y="281431"/>
                  <a:pt x="786605" y="281236"/>
                  <a:pt x="787961" y="281626"/>
                </a:cubicBezTo>
                <a:cubicBezTo>
                  <a:pt x="776123" y="282795"/>
                  <a:pt x="764286" y="285329"/>
                  <a:pt x="752644" y="287667"/>
                </a:cubicBezTo>
                <a:cubicBezTo>
                  <a:pt x="754973" y="286303"/>
                  <a:pt x="756720" y="285523"/>
                  <a:pt x="758272" y="282795"/>
                </a:cubicBezTo>
                <a:cubicBezTo>
                  <a:pt x="762735" y="274999"/>
                  <a:pt x="755751" y="264280"/>
                  <a:pt x="746047" y="267008"/>
                </a:cubicBezTo>
                <a:cubicBezTo>
                  <a:pt x="736926" y="269542"/>
                  <a:pt x="735375" y="281236"/>
                  <a:pt x="742167" y="286108"/>
                </a:cubicBezTo>
                <a:cubicBezTo>
                  <a:pt x="745269" y="288837"/>
                  <a:pt x="746821" y="288447"/>
                  <a:pt x="750119" y="288642"/>
                </a:cubicBezTo>
                <a:close/>
                <a:moveTo>
                  <a:pt x="786801" y="264085"/>
                </a:moveTo>
                <a:cubicBezTo>
                  <a:pt x="790873" y="263305"/>
                  <a:pt x="794171" y="266229"/>
                  <a:pt x="794753" y="269542"/>
                </a:cubicBezTo>
                <a:cubicBezTo>
                  <a:pt x="795531" y="273635"/>
                  <a:pt x="792620" y="276948"/>
                  <a:pt x="789321" y="277533"/>
                </a:cubicBezTo>
                <a:cubicBezTo>
                  <a:pt x="785245" y="278312"/>
                  <a:pt x="781947" y="275389"/>
                  <a:pt x="781364" y="272076"/>
                </a:cubicBezTo>
                <a:cubicBezTo>
                  <a:pt x="780395" y="267983"/>
                  <a:pt x="783498" y="264864"/>
                  <a:pt x="786801" y="264085"/>
                </a:cubicBezTo>
                <a:close/>
                <a:moveTo>
                  <a:pt x="866948" y="264085"/>
                </a:moveTo>
                <a:cubicBezTo>
                  <a:pt x="871020" y="263500"/>
                  <a:pt x="874323" y="266424"/>
                  <a:pt x="874709" y="269932"/>
                </a:cubicBezTo>
                <a:cubicBezTo>
                  <a:pt x="875292" y="274025"/>
                  <a:pt x="872380" y="277338"/>
                  <a:pt x="868695" y="277728"/>
                </a:cubicBezTo>
                <a:cubicBezTo>
                  <a:pt x="864619" y="278312"/>
                  <a:pt x="861511" y="275194"/>
                  <a:pt x="861125" y="271881"/>
                </a:cubicBezTo>
                <a:cubicBezTo>
                  <a:pt x="860542" y="267788"/>
                  <a:pt x="863645" y="264670"/>
                  <a:pt x="866948" y="264085"/>
                </a:cubicBezTo>
                <a:close/>
                <a:moveTo>
                  <a:pt x="906146" y="271101"/>
                </a:moveTo>
                <a:cubicBezTo>
                  <a:pt x="910222" y="270322"/>
                  <a:pt x="913520" y="273245"/>
                  <a:pt x="914103" y="276558"/>
                </a:cubicBezTo>
                <a:cubicBezTo>
                  <a:pt x="914881" y="280651"/>
                  <a:pt x="911969" y="284159"/>
                  <a:pt x="908671" y="284744"/>
                </a:cubicBezTo>
                <a:cubicBezTo>
                  <a:pt x="899936" y="286108"/>
                  <a:pt x="897024" y="273050"/>
                  <a:pt x="906146" y="271101"/>
                </a:cubicBezTo>
                <a:close/>
                <a:moveTo>
                  <a:pt x="747403" y="271101"/>
                </a:moveTo>
                <a:cubicBezTo>
                  <a:pt x="751479" y="270322"/>
                  <a:pt x="754778" y="273245"/>
                  <a:pt x="755360" y="276558"/>
                </a:cubicBezTo>
                <a:cubicBezTo>
                  <a:pt x="756138" y="280846"/>
                  <a:pt x="753226" y="283964"/>
                  <a:pt x="749732" y="284549"/>
                </a:cubicBezTo>
                <a:cubicBezTo>
                  <a:pt x="745656" y="285329"/>
                  <a:pt x="742358" y="282405"/>
                  <a:pt x="741775" y="279092"/>
                </a:cubicBezTo>
                <a:cubicBezTo>
                  <a:pt x="741002" y="274804"/>
                  <a:pt x="744105" y="271686"/>
                  <a:pt x="747403" y="271101"/>
                </a:cubicBezTo>
                <a:close/>
                <a:moveTo>
                  <a:pt x="827163" y="257069"/>
                </a:moveTo>
                <a:cubicBezTo>
                  <a:pt x="821536" y="257653"/>
                  <a:pt x="816686" y="262526"/>
                  <a:pt x="817269" y="268957"/>
                </a:cubicBezTo>
                <a:cubicBezTo>
                  <a:pt x="817851" y="274609"/>
                  <a:pt x="822896" y="279287"/>
                  <a:pt x="829106" y="278702"/>
                </a:cubicBezTo>
                <a:cubicBezTo>
                  <a:pt x="834734" y="278117"/>
                  <a:pt x="839387" y="273050"/>
                  <a:pt x="838805" y="266813"/>
                </a:cubicBezTo>
                <a:cubicBezTo>
                  <a:pt x="838223" y="261356"/>
                  <a:pt x="833373" y="256484"/>
                  <a:pt x="827163" y="257069"/>
                </a:cubicBezTo>
                <a:close/>
                <a:moveTo>
                  <a:pt x="834734" y="268762"/>
                </a:moveTo>
                <a:cubicBezTo>
                  <a:pt x="834151" y="272271"/>
                  <a:pt x="831044" y="275389"/>
                  <a:pt x="826968" y="274804"/>
                </a:cubicBezTo>
                <a:cubicBezTo>
                  <a:pt x="823479" y="274414"/>
                  <a:pt x="820567" y="271101"/>
                  <a:pt x="821149" y="267008"/>
                </a:cubicBezTo>
                <a:cubicBezTo>
                  <a:pt x="821536" y="263500"/>
                  <a:pt x="824834" y="260577"/>
                  <a:pt x="828910" y="261161"/>
                </a:cubicBezTo>
                <a:cubicBezTo>
                  <a:pt x="832404" y="261551"/>
                  <a:pt x="835316" y="264864"/>
                  <a:pt x="834734" y="268762"/>
                </a:cubicBezTo>
                <a:close/>
                <a:moveTo>
                  <a:pt x="826194" y="212048"/>
                </a:moveTo>
                <a:cubicBezTo>
                  <a:pt x="823283" y="212827"/>
                  <a:pt x="820567" y="215751"/>
                  <a:pt x="821536" y="219649"/>
                </a:cubicBezTo>
                <a:cubicBezTo>
                  <a:pt x="822118" y="222572"/>
                  <a:pt x="825221" y="225301"/>
                  <a:pt x="829106" y="224326"/>
                </a:cubicBezTo>
                <a:cubicBezTo>
                  <a:pt x="832013" y="223547"/>
                  <a:pt x="834734" y="220623"/>
                  <a:pt x="833956" y="216725"/>
                </a:cubicBezTo>
                <a:cubicBezTo>
                  <a:pt x="833178" y="213802"/>
                  <a:pt x="829879" y="211073"/>
                  <a:pt x="826194" y="212048"/>
                </a:cubicBezTo>
                <a:close/>
                <a:moveTo>
                  <a:pt x="827163" y="215946"/>
                </a:moveTo>
                <a:cubicBezTo>
                  <a:pt x="830075" y="215166"/>
                  <a:pt x="831240" y="219649"/>
                  <a:pt x="828328" y="220428"/>
                </a:cubicBezTo>
                <a:cubicBezTo>
                  <a:pt x="825416" y="221403"/>
                  <a:pt x="823865" y="216920"/>
                  <a:pt x="827163" y="215946"/>
                </a:cubicBezTo>
                <a:close/>
                <a:moveTo>
                  <a:pt x="825221" y="297802"/>
                </a:moveTo>
                <a:lnTo>
                  <a:pt x="825999" y="297802"/>
                </a:lnTo>
                <a:cubicBezTo>
                  <a:pt x="822118" y="297802"/>
                  <a:pt x="822700" y="297997"/>
                  <a:pt x="822896" y="303454"/>
                </a:cubicBezTo>
                <a:cubicBezTo>
                  <a:pt x="822896" y="309691"/>
                  <a:pt x="822314" y="315538"/>
                  <a:pt x="822314" y="319241"/>
                </a:cubicBezTo>
                <a:cubicBezTo>
                  <a:pt x="824643" y="319241"/>
                  <a:pt x="826581" y="319241"/>
                  <a:pt x="828132" y="319436"/>
                </a:cubicBezTo>
                <a:cubicBezTo>
                  <a:pt x="829688" y="319436"/>
                  <a:pt x="831430" y="319241"/>
                  <a:pt x="833956" y="319241"/>
                </a:cubicBezTo>
                <a:cubicBezTo>
                  <a:pt x="833956" y="315538"/>
                  <a:pt x="833373" y="309691"/>
                  <a:pt x="833373" y="303454"/>
                </a:cubicBezTo>
                <a:cubicBezTo>
                  <a:pt x="833569" y="297997"/>
                  <a:pt x="833956" y="297802"/>
                  <a:pt x="830271" y="297802"/>
                </a:cubicBezTo>
                <a:lnTo>
                  <a:pt x="831626" y="297802"/>
                </a:lnTo>
                <a:cubicBezTo>
                  <a:pt x="829297" y="297802"/>
                  <a:pt x="827359" y="297802"/>
                  <a:pt x="825221" y="297802"/>
                </a:cubicBezTo>
                <a:close/>
                <a:moveTo>
                  <a:pt x="832013" y="173068"/>
                </a:moveTo>
                <a:cubicBezTo>
                  <a:pt x="830075" y="175797"/>
                  <a:pt x="825999" y="175797"/>
                  <a:pt x="824061" y="173068"/>
                </a:cubicBezTo>
                <a:cubicBezTo>
                  <a:pt x="824252" y="175602"/>
                  <a:pt x="825030" y="178720"/>
                  <a:pt x="825416" y="181449"/>
                </a:cubicBezTo>
                <a:cubicBezTo>
                  <a:pt x="825803" y="184372"/>
                  <a:pt x="826385" y="187295"/>
                  <a:pt x="826581" y="190219"/>
                </a:cubicBezTo>
                <a:cubicBezTo>
                  <a:pt x="827163" y="190219"/>
                  <a:pt x="827359" y="190219"/>
                  <a:pt x="827941" y="190219"/>
                </a:cubicBezTo>
                <a:cubicBezTo>
                  <a:pt x="828524" y="190219"/>
                  <a:pt x="828715" y="190414"/>
                  <a:pt x="829297" y="190219"/>
                </a:cubicBezTo>
                <a:cubicBezTo>
                  <a:pt x="829688" y="187295"/>
                  <a:pt x="830075" y="184372"/>
                  <a:pt x="830462" y="181449"/>
                </a:cubicBezTo>
                <a:cubicBezTo>
                  <a:pt x="831044" y="178720"/>
                  <a:pt x="831626" y="175602"/>
                  <a:pt x="832013" y="173068"/>
                </a:cubicBezTo>
                <a:close/>
                <a:moveTo>
                  <a:pt x="827941" y="133115"/>
                </a:moveTo>
                <a:cubicBezTo>
                  <a:pt x="831626" y="133115"/>
                  <a:pt x="834734" y="136038"/>
                  <a:pt x="834734" y="139936"/>
                </a:cubicBezTo>
                <a:cubicBezTo>
                  <a:pt x="834734" y="143639"/>
                  <a:pt x="831822" y="146757"/>
                  <a:pt x="827941" y="146757"/>
                </a:cubicBezTo>
                <a:cubicBezTo>
                  <a:pt x="824252" y="146757"/>
                  <a:pt x="821149" y="143834"/>
                  <a:pt x="821149" y="139936"/>
                </a:cubicBezTo>
                <a:cubicBezTo>
                  <a:pt x="821340" y="136233"/>
                  <a:pt x="824252" y="133115"/>
                  <a:pt x="827941" y="133115"/>
                </a:cubicBezTo>
                <a:close/>
                <a:moveTo>
                  <a:pt x="827941" y="137207"/>
                </a:moveTo>
                <a:cubicBezTo>
                  <a:pt x="831626" y="137207"/>
                  <a:pt x="831626" y="142664"/>
                  <a:pt x="827941" y="142664"/>
                </a:cubicBezTo>
                <a:cubicBezTo>
                  <a:pt x="824447" y="142664"/>
                  <a:pt x="824447" y="137207"/>
                  <a:pt x="827941" y="137207"/>
                </a:cubicBezTo>
                <a:close/>
                <a:moveTo>
                  <a:pt x="827941" y="150070"/>
                </a:moveTo>
                <a:cubicBezTo>
                  <a:pt x="831044" y="150070"/>
                  <a:pt x="833569" y="152604"/>
                  <a:pt x="833569" y="155722"/>
                </a:cubicBezTo>
                <a:cubicBezTo>
                  <a:pt x="833569" y="158841"/>
                  <a:pt x="831044" y="161374"/>
                  <a:pt x="827941" y="161374"/>
                </a:cubicBezTo>
                <a:cubicBezTo>
                  <a:pt x="824834" y="161374"/>
                  <a:pt x="822314" y="158841"/>
                  <a:pt x="822314" y="155722"/>
                </a:cubicBezTo>
                <a:cubicBezTo>
                  <a:pt x="822314" y="152604"/>
                  <a:pt x="824834" y="150070"/>
                  <a:pt x="827941" y="150070"/>
                </a:cubicBezTo>
                <a:close/>
                <a:moveTo>
                  <a:pt x="827941" y="154163"/>
                </a:moveTo>
                <a:cubicBezTo>
                  <a:pt x="830271" y="154163"/>
                  <a:pt x="830271" y="157476"/>
                  <a:pt x="827941" y="157476"/>
                </a:cubicBezTo>
                <a:cubicBezTo>
                  <a:pt x="825803" y="157476"/>
                  <a:pt x="825803" y="154163"/>
                  <a:pt x="827941" y="154163"/>
                </a:cubicBezTo>
                <a:close/>
                <a:moveTo>
                  <a:pt x="827941" y="114210"/>
                </a:moveTo>
                <a:cubicBezTo>
                  <a:pt x="832209" y="114210"/>
                  <a:pt x="835703" y="117718"/>
                  <a:pt x="835703" y="122005"/>
                </a:cubicBezTo>
                <a:cubicBezTo>
                  <a:pt x="835703" y="126293"/>
                  <a:pt x="832209" y="129801"/>
                  <a:pt x="827941" y="129801"/>
                </a:cubicBezTo>
                <a:cubicBezTo>
                  <a:pt x="823669" y="129801"/>
                  <a:pt x="820175" y="126293"/>
                  <a:pt x="820175" y="122005"/>
                </a:cubicBezTo>
                <a:cubicBezTo>
                  <a:pt x="820371" y="117718"/>
                  <a:pt x="823669" y="114210"/>
                  <a:pt x="827941" y="114210"/>
                </a:cubicBezTo>
                <a:close/>
                <a:moveTo>
                  <a:pt x="827941" y="118302"/>
                </a:moveTo>
                <a:cubicBezTo>
                  <a:pt x="829879" y="118302"/>
                  <a:pt x="831626" y="119862"/>
                  <a:pt x="831626" y="122005"/>
                </a:cubicBezTo>
                <a:cubicBezTo>
                  <a:pt x="831626" y="123954"/>
                  <a:pt x="830075" y="125708"/>
                  <a:pt x="827941" y="125708"/>
                </a:cubicBezTo>
                <a:cubicBezTo>
                  <a:pt x="825999" y="125708"/>
                  <a:pt x="824252" y="124149"/>
                  <a:pt x="824252" y="122005"/>
                </a:cubicBezTo>
                <a:cubicBezTo>
                  <a:pt x="824447" y="119862"/>
                  <a:pt x="825999" y="118302"/>
                  <a:pt x="827941" y="118302"/>
                </a:cubicBezTo>
                <a:close/>
                <a:moveTo>
                  <a:pt x="827941" y="92771"/>
                </a:moveTo>
                <a:cubicBezTo>
                  <a:pt x="832791" y="92771"/>
                  <a:pt x="836481" y="96669"/>
                  <a:pt x="836481" y="101346"/>
                </a:cubicBezTo>
                <a:cubicBezTo>
                  <a:pt x="836481" y="106219"/>
                  <a:pt x="832595" y="109922"/>
                  <a:pt x="827941" y="109922"/>
                </a:cubicBezTo>
                <a:cubicBezTo>
                  <a:pt x="823087" y="109922"/>
                  <a:pt x="819402" y="106024"/>
                  <a:pt x="819402" y="101346"/>
                </a:cubicBezTo>
                <a:cubicBezTo>
                  <a:pt x="819402" y="96669"/>
                  <a:pt x="823283" y="92771"/>
                  <a:pt x="827941" y="92771"/>
                </a:cubicBezTo>
                <a:close/>
                <a:moveTo>
                  <a:pt x="827941" y="96669"/>
                </a:moveTo>
                <a:cubicBezTo>
                  <a:pt x="830462" y="96669"/>
                  <a:pt x="832595" y="98812"/>
                  <a:pt x="832595" y="101346"/>
                </a:cubicBezTo>
                <a:cubicBezTo>
                  <a:pt x="832595" y="103880"/>
                  <a:pt x="830462" y="106024"/>
                  <a:pt x="827941" y="106024"/>
                </a:cubicBezTo>
                <a:cubicBezTo>
                  <a:pt x="825416" y="106024"/>
                  <a:pt x="823283" y="103880"/>
                  <a:pt x="823283" y="101346"/>
                </a:cubicBezTo>
                <a:cubicBezTo>
                  <a:pt x="823283" y="98812"/>
                  <a:pt x="825416" y="96669"/>
                  <a:pt x="827941" y="96669"/>
                </a:cubicBezTo>
                <a:close/>
                <a:moveTo>
                  <a:pt x="835898" y="89262"/>
                </a:moveTo>
                <a:cubicBezTo>
                  <a:pt x="830853" y="91017"/>
                  <a:pt x="825221" y="91211"/>
                  <a:pt x="820175" y="89262"/>
                </a:cubicBezTo>
                <a:cubicBezTo>
                  <a:pt x="819789" y="89262"/>
                  <a:pt x="819206" y="89457"/>
                  <a:pt x="817851" y="89652"/>
                </a:cubicBezTo>
                <a:cubicBezTo>
                  <a:pt x="814357" y="90237"/>
                  <a:pt x="812028" y="91211"/>
                  <a:pt x="809116" y="92381"/>
                </a:cubicBezTo>
                <a:cubicBezTo>
                  <a:pt x="809502" y="95304"/>
                  <a:pt x="810281" y="99007"/>
                  <a:pt x="810863" y="101931"/>
                </a:cubicBezTo>
                <a:cubicBezTo>
                  <a:pt x="813965" y="117913"/>
                  <a:pt x="816877" y="133699"/>
                  <a:pt x="819789" y="149681"/>
                </a:cubicBezTo>
                <a:cubicBezTo>
                  <a:pt x="820953" y="156112"/>
                  <a:pt x="822314" y="162739"/>
                  <a:pt x="823283" y="168975"/>
                </a:cubicBezTo>
                <a:cubicBezTo>
                  <a:pt x="824447" y="164298"/>
                  <a:pt x="831044" y="164298"/>
                  <a:pt x="832404" y="168975"/>
                </a:cubicBezTo>
                <a:cubicBezTo>
                  <a:pt x="832987" y="166637"/>
                  <a:pt x="835507" y="151435"/>
                  <a:pt x="835898" y="150070"/>
                </a:cubicBezTo>
                <a:cubicBezTo>
                  <a:pt x="838805" y="134089"/>
                  <a:pt x="841913" y="118108"/>
                  <a:pt x="845015" y="102126"/>
                </a:cubicBezTo>
                <a:cubicBezTo>
                  <a:pt x="845597" y="99007"/>
                  <a:pt x="846376" y="95499"/>
                  <a:pt x="846762" y="92381"/>
                </a:cubicBezTo>
                <a:cubicBezTo>
                  <a:pt x="844433" y="91406"/>
                  <a:pt x="838805" y="89457"/>
                  <a:pt x="835898" y="89262"/>
                </a:cubicBezTo>
                <a:close/>
                <a:moveTo>
                  <a:pt x="827941" y="44631"/>
                </a:moveTo>
                <a:cubicBezTo>
                  <a:pt x="829688" y="44631"/>
                  <a:pt x="831430" y="44826"/>
                  <a:pt x="832987" y="45216"/>
                </a:cubicBezTo>
                <a:cubicBezTo>
                  <a:pt x="832404" y="42293"/>
                  <a:pt x="831822" y="40344"/>
                  <a:pt x="831822" y="37030"/>
                </a:cubicBezTo>
                <a:cubicBezTo>
                  <a:pt x="831626" y="31768"/>
                  <a:pt x="831822" y="31378"/>
                  <a:pt x="835507" y="31183"/>
                </a:cubicBezTo>
                <a:cubicBezTo>
                  <a:pt x="843077" y="30989"/>
                  <a:pt x="845211" y="32158"/>
                  <a:pt x="851225" y="34497"/>
                </a:cubicBezTo>
                <a:lnTo>
                  <a:pt x="851225" y="19879"/>
                </a:lnTo>
                <a:cubicBezTo>
                  <a:pt x="848123" y="20854"/>
                  <a:pt x="847736" y="21828"/>
                  <a:pt x="842882" y="22803"/>
                </a:cubicBezTo>
                <a:cubicBezTo>
                  <a:pt x="840748" y="23193"/>
                  <a:pt x="833956" y="23972"/>
                  <a:pt x="832595" y="22608"/>
                </a:cubicBezTo>
                <a:cubicBezTo>
                  <a:pt x="831240" y="21439"/>
                  <a:pt x="832013" y="14422"/>
                  <a:pt x="832404" y="12279"/>
                </a:cubicBezTo>
                <a:cubicBezTo>
                  <a:pt x="833178" y="7991"/>
                  <a:pt x="833956" y="7406"/>
                  <a:pt x="835316" y="3898"/>
                </a:cubicBezTo>
                <a:lnTo>
                  <a:pt x="820758" y="3898"/>
                </a:lnTo>
                <a:cubicBezTo>
                  <a:pt x="822118" y="7406"/>
                  <a:pt x="822896" y="7991"/>
                  <a:pt x="823669" y="12279"/>
                </a:cubicBezTo>
                <a:cubicBezTo>
                  <a:pt x="824061" y="14422"/>
                  <a:pt x="824834" y="21244"/>
                  <a:pt x="823479" y="22608"/>
                </a:cubicBezTo>
                <a:cubicBezTo>
                  <a:pt x="822118" y="23972"/>
                  <a:pt x="815326" y="23193"/>
                  <a:pt x="813192" y="22803"/>
                </a:cubicBezTo>
                <a:cubicBezTo>
                  <a:pt x="808338" y="21828"/>
                  <a:pt x="807951" y="21049"/>
                  <a:pt x="804849" y="19879"/>
                </a:cubicBezTo>
                <a:lnTo>
                  <a:pt x="804849" y="34497"/>
                </a:lnTo>
                <a:cubicBezTo>
                  <a:pt x="810863" y="32158"/>
                  <a:pt x="812996" y="30989"/>
                  <a:pt x="820371" y="31183"/>
                </a:cubicBezTo>
                <a:cubicBezTo>
                  <a:pt x="824061" y="31378"/>
                  <a:pt x="824252" y="31573"/>
                  <a:pt x="824252" y="36835"/>
                </a:cubicBezTo>
                <a:cubicBezTo>
                  <a:pt x="824252" y="40344"/>
                  <a:pt x="823669" y="42098"/>
                  <a:pt x="823087" y="45021"/>
                </a:cubicBezTo>
                <a:cubicBezTo>
                  <a:pt x="824643" y="44826"/>
                  <a:pt x="826194" y="44631"/>
                  <a:pt x="827941" y="44631"/>
                </a:cubicBezTo>
                <a:close/>
                <a:moveTo>
                  <a:pt x="827941" y="48724"/>
                </a:moveTo>
                <a:cubicBezTo>
                  <a:pt x="838419" y="48724"/>
                  <a:pt x="846762" y="57300"/>
                  <a:pt x="846762" y="67629"/>
                </a:cubicBezTo>
                <a:cubicBezTo>
                  <a:pt x="846762" y="78153"/>
                  <a:pt x="838223" y="86534"/>
                  <a:pt x="827941" y="86534"/>
                </a:cubicBezTo>
                <a:cubicBezTo>
                  <a:pt x="817655" y="86534"/>
                  <a:pt x="809116" y="77959"/>
                  <a:pt x="809116" y="67629"/>
                </a:cubicBezTo>
                <a:cubicBezTo>
                  <a:pt x="809116" y="57105"/>
                  <a:pt x="817655" y="48724"/>
                  <a:pt x="827941" y="48724"/>
                </a:cubicBezTo>
                <a:close/>
                <a:moveTo>
                  <a:pt x="827941" y="169170"/>
                </a:moveTo>
                <a:cubicBezTo>
                  <a:pt x="829493" y="169170"/>
                  <a:pt x="829493" y="171509"/>
                  <a:pt x="827941" y="171509"/>
                </a:cubicBezTo>
                <a:cubicBezTo>
                  <a:pt x="826385" y="171509"/>
                  <a:pt x="826385" y="169170"/>
                  <a:pt x="827941" y="169170"/>
                </a:cubicBezTo>
                <a:close/>
                <a:moveTo>
                  <a:pt x="747403" y="103880"/>
                </a:moveTo>
                <a:cubicBezTo>
                  <a:pt x="747985" y="107388"/>
                  <a:pt x="750897" y="109922"/>
                  <a:pt x="754587" y="109922"/>
                </a:cubicBezTo>
                <a:cubicBezTo>
                  <a:pt x="758272" y="109922"/>
                  <a:pt x="761183" y="107193"/>
                  <a:pt x="761766" y="103685"/>
                </a:cubicBezTo>
                <a:cubicBezTo>
                  <a:pt x="762348" y="104465"/>
                  <a:pt x="762735" y="104855"/>
                  <a:pt x="764286" y="104855"/>
                </a:cubicBezTo>
                <a:lnTo>
                  <a:pt x="768171" y="104855"/>
                </a:lnTo>
                <a:cubicBezTo>
                  <a:pt x="770887" y="113820"/>
                  <a:pt x="773799" y="122395"/>
                  <a:pt x="777097" y="131166"/>
                </a:cubicBezTo>
                <a:cubicBezTo>
                  <a:pt x="783111" y="147147"/>
                  <a:pt x="791068" y="164298"/>
                  <a:pt x="799803" y="178720"/>
                </a:cubicBezTo>
                <a:cubicBezTo>
                  <a:pt x="804653" y="186711"/>
                  <a:pt x="807755" y="190999"/>
                  <a:pt x="813383" y="198015"/>
                </a:cubicBezTo>
                <a:cubicBezTo>
                  <a:pt x="813775" y="198405"/>
                  <a:pt x="814161" y="198794"/>
                  <a:pt x="814357" y="199184"/>
                </a:cubicBezTo>
                <a:cubicBezTo>
                  <a:pt x="812996" y="202302"/>
                  <a:pt x="813579" y="202692"/>
                  <a:pt x="814357" y="206005"/>
                </a:cubicBezTo>
                <a:cubicBezTo>
                  <a:pt x="812028" y="205616"/>
                  <a:pt x="809312" y="205226"/>
                  <a:pt x="807173" y="206396"/>
                </a:cubicBezTo>
                <a:cubicBezTo>
                  <a:pt x="804266" y="207760"/>
                  <a:pt x="804653" y="210099"/>
                  <a:pt x="805039" y="212048"/>
                </a:cubicBezTo>
                <a:cubicBezTo>
                  <a:pt x="803875" y="212632"/>
                  <a:pt x="802519" y="214192"/>
                  <a:pt x="801937" y="215556"/>
                </a:cubicBezTo>
                <a:cubicBezTo>
                  <a:pt x="800963" y="217895"/>
                  <a:pt x="801545" y="219064"/>
                  <a:pt x="802324" y="221013"/>
                </a:cubicBezTo>
                <a:cubicBezTo>
                  <a:pt x="801355" y="220623"/>
                  <a:pt x="798829" y="217700"/>
                  <a:pt x="798056" y="216725"/>
                </a:cubicBezTo>
                <a:cubicBezTo>
                  <a:pt x="796892" y="215556"/>
                  <a:pt x="792815" y="210683"/>
                  <a:pt x="791846" y="209319"/>
                </a:cubicBezTo>
                <a:cubicBezTo>
                  <a:pt x="784080" y="199379"/>
                  <a:pt x="780591" y="192947"/>
                  <a:pt x="774572" y="182618"/>
                </a:cubicBezTo>
                <a:cubicBezTo>
                  <a:pt x="772243" y="178720"/>
                  <a:pt x="769140" y="172289"/>
                  <a:pt x="767007" y="168196"/>
                </a:cubicBezTo>
                <a:cubicBezTo>
                  <a:pt x="760405" y="154748"/>
                  <a:pt x="752448" y="136233"/>
                  <a:pt x="747599" y="121421"/>
                </a:cubicBezTo>
                <a:cubicBezTo>
                  <a:pt x="747016" y="119862"/>
                  <a:pt x="742553" y="106219"/>
                  <a:pt x="742358" y="104855"/>
                </a:cubicBezTo>
                <a:cubicBezTo>
                  <a:pt x="745852" y="105050"/>
                  <a:pt x="745852" y="105439"/>
                  <a:pt x="747403" y="103880"/>
                </a:cubicBezTo>
                <a:close/>
                <a:moveTo>
                  <a:pt x="759436" y="113235"/>
                </a:moveTo>
                <a:cubicBezTo>
                  <a:pt x="755556" y="113235"/>
                  <a:pt x="752448" y="116353"/>
                  <a:pt x="752448" y="120251"/>
                </a:cubicBezTo>
                <a:cubicBezTo>
                  <a:pt x="752448" y="124149"/>
                  <a:pt x="755556" y="127268"/>
                  <a:pt x="759436" y="127268"/>
                </a:cubicBezTo>
                <a:cubicBezTo>
                  <a:pt x="763317" y="127268"/>
                  <a:pt x="766424" y="124149"/>
                  <a:pt x="766424" y="120251"/>
                </a:cubicBezTo>
                <a:cubicBezTo>
                  <a:pt x="766424" y="116353"/>
                  <a:pt x="763317" y="113235"/>
                  <a:pt x="759436" y="113235"/>
                </a:cubicBezTo>
                <a:close/>
                <a:moveTo>
                  <a:pt x="765646" y="130191"/>
                </a:moveTo>
                <a:cubicBezTo>
                  <a:pt x="761766" y="130191"/>
                  <a:pt x="758658" y="133309"/>
                  <a:pt x="758658" y="137207"/>
                </a:cubicBezTo>
                <a:cubicBezTo>
                  <a:pt x="758658" y="141105"/>
                  <a:pt x="761766" y="144224"/>
                  <a:pt x="765646" y="144224"/>
                </a:cubicBezTo>
                <a:cubicBezTo>
                  <a:pt x="769527" y="144224"/>
                  <a:pt x="772634" y="141105"/>
                  <a:pt x="772634" y="137207"/>
                </a:cubicBezTo>
                <a:cubicBezTo>
                  <a:pt x="772439" y="133309"/>
                  <a:pt x="769331" y="130191"/>
                  <a:pt x="765646" y="130191"/>
                </a:cubicBezTo>
                <a:close/>
                <a:moveTo>
                  <a:pt x="772439" y="146757"/>
                </a:moveTo>
                <a:cubicBezTo>
                  <a:pt x="768558" y="146757"/>
                  <a:pt x="765450" y="149876"/>
                  <a:pt x="765450" y="153773"/>
                </a:cubicBezTo>
                <a:cubicBezTo>
                  <a:pt x="765450" y="157671"/>
                  <a:pt x="768558" y="160790"/>
                  <a:pt x="772439" y="160790"/>
                </a:cubicBezTo>
                <a:cubicBezTo>
                  <a:pt x="776319" y="160790"/>
                  <a:pt x="779427" y="157671"/>
                  <a:pt x="779427" y="153773"/>
                </a:cubicBezTo>
                <a:cubicBezTo>
                  <a:pt x="779231" y="149876"/>
                  <a:pt x="776123" y="146757"/>
                  <a:pt x="772439" y="146757"/>
                </a:cubicBezTo>
                <a:close/>
                <a:moveTo>
                  <a:pt x="780395" y="163128"/>
                </a:moveTo>
                <a:cubicBezTo>
                  <a:pt x="776515" y="163128"/>
                  <a:pt x="773407" y="166247"/>
                  <a:pt x="773407" y="170145"/>
                </a:cubicBezTo>
                <a:cubicBezTo>
                  <a:pt x="773407" y="174043"/>
                  <a:pt x="776515" y="177161"/>
                  <a:pt x="780395" y="177161"/>
                </a:cubicBezTo>
                <a:cubicBezTo>
                  <a:pt x="784276" y="177161"/>
                  <a:pt x="787379" y="174043"/>
                  <a:pt x="787379" y="170145"/>
                </a:cubicBezTo>
                <a:cubicBezTo>
                  <a:pt x="787379" y="166247"/>
                  <a:pt x="784276" y="163128"/>
                  <a:pt x="780395" y="163128"/>
                </a:cubicBezTo>
                <a:close/>
                <a:moveTo>
                  <a:pt x="789321" y="178720"/>
                </a:moveTo>
                <a:cubicBezTo>
                  <a:pt x="785441" y="178720"/>
                  <a:pt x="782333" y="181838"/>
                  <a:pt x="782333" y="185736"/>
                </a:cubicBezTo>
                <a:cubicBezTo>
                  <a:pt x="782333" y="189634"/>
                  <a:pt x="785441" y="192753"/>
                  <a:pt x="789321" y="192753"/>
                </a:cubicBezTo>
                <a:cubicBezTo>
                  <a:pt x="793202" y="192753"/>
                  <a:pt x="796309" y="189634"/>
                  <a:pt x="796309" y="185736"/>
                </a:cubicBezTo>
                <a:cubicBezTo>
                  <a:pt x="796309" y="181838"/>
                  <a:pt x="793202" y="178720"/>
                  <a:pt x="789321" y="178720"/>
                </a:cubicBezTo>
                <a:close/>
                <a:moveTo>
                  <a:pt x="799412" y="193532"/>
                </a:moveTo>
                <a:cubicBezTo>
                  <a:pt x="795531" y="193532"/>
                  <a:pt x="792429" y="196650"/>
                  <a:pt x="792429" y="200548"/>
                </a:cubicBezTo>
                <a:cubicBezTo>
                  <a:pt x="792429" y="204446"/>
                  <a:pt x="795531" y="207565"/>
                  <a:pt x="799412" y="207565"/>
                </a:cubicBezTo>
                <a:cubicBezTo>
                  <a:pt x="803292" y="207565"/>
                  <a:pt x="806400" y="204446"/>
                  <a:pt x="806400" y="200548"/>
                </a:cubicBezTo>
                <a:cubicBezTo>
                  <a:pt x="806400" y="196650"/>
                  <a:pt x="803292" y="193532"/>
                  <a:pt x="799412" y="193532"/>
                </a:cubicBezTo>
                <a:close/>
                <a:moveTo>
                  <a:pt x="856662" y="193532"/>
                </a:moveTo>
                <a:cubicBezTo>
                  <a:pt x="860542" y="193532"/>
                  <a:pt x="863645" y="196650"/>
                  <a:pt x="863645" y="200548"/>
                </a:cubicBezTo>
                <a:cubicBezTo>
                  <a:pt x="863645" y="204446"/>
                  <a:pt x="860542" y="207565"/>
                  <a:pt x="856662" y="207565"/>
                </a:cubicBezTo>
                <a:cubicBezTo>
                  <a:pt x="852781" y="207565"/>
                  <a:pt x="849674" y="204446"/>
                  <a:pt x="849674" y="200548"/>
                </a:cubicBezTo>
                <a:cubicBezTo>
                  <a:pt x="849674" y="196650"/>
                  <a:pt x="852781" y="193532"/>
                  <a:pt x="856662" y="193532"/>
                </a:cubicBezTo>
                <a:close/>
                <a:moveTo>
                  <a:pt x="866752" y="178720"/>
                </a:moveTo>
                <a:cubicBezTo>
                  <a:pt x="870633" y="178720"/>
                  <a:pt x="873741" y="181838"/>
                  <a:pt x="873741" y="185736"/>
                </a:cubicBezTo>
                <a:cubicBezTo>
                  <a:pt x="873741" y="189634"/>
                  <a:pt x="870633" y="192753"/>
                  <a:pt x="866752" y="192753"/>
                </a:cubicBezTo>
                <a:cubicBezTo>
                  <a:pt x="862872" y="192753"/>
                  <a:pt x="859764" y="189634"/>
                  <a:pt x="859764" y="185736"/>
                </a:cubicBezTo>
                <a:cubicBezTo>
                  <a:pt x="859764" y="181838"/>
                  <a:pt x="862872" y="178720"/>
                  <a:pt x="866752" y="178720"/>
                </a:cubicBezTo>
                <a:close/>
                <a:moveTo>
                  <a:pt x="875678" y="163128"/>
                </a:moveTo>
                <a:cubicBezTo>
                  <a:pt x="879559" y="163128"/>
                  <a:pt x="882666" y="166247"/>
                  <a:pt x="882666" y="170145"/>
                </a:cubicBezTo>
                <a:cubicBezTo>
                  <a:pt x="882666" y="174043"/>
                  <a:pt x="879559" y="177161"/>
                  <a:pt x="875678" y="177161"/>
                </a:cubicBezTo>
                <a:cubicBezTo>
                  <a:pt x="871798" y="177161"/>
                  <a:pt x="868695" y="174043"/>
                  <a:pt x="868695" y="170145"/>
                </a:cubicBezTo>
                <a:cubicBezTo>
                  <a:pt x="868886" y="166247"/>
                  <a:pt x="871798" y="163128"/>
                  <a:pt x="875678" y="163128"/>
                </a:cubicBezTo>
                <a:close/>
                <a:moveTo>
                  <a:pt x="883635" y="146757"/>
                </a:moveTo>
                <a:cubicBezTo>
                  <a:pt x="887516" y="146757"/>
                  <a:pt x="890623" y="149876"/>
                  <a:pt x="890623" y="153773"/>
                </a:cubicBezTo>
                <a:cubicBezTo>
                  <a:pt x="890623" y="157671"/>
                  <a:pt x="887516" y="160790"/>
                  <a:pt x="883635" y="160790"/>
                </a:cubicBezTo>
                <a:cubicBezTo>
                  <a:pt x="879755" y="160790"/>
                  <a:pt x="876647" y="157671"/>
                  <a:pt x="876647" y="153773"/>
                </a:cubicBezTo>
                <a:cubicBezTo>
                  <a:pt x="876843" y="149876"/>
                  <a:pt x="879950" y="146757"/>
                  <a:pt x="883635" y="146757"/>
                </a:cubicBezTo>
                <a:close/>
                <a:moveTo>
                  <a:pt x="890428" y="130191"/>
                </a:moveTo>
                <a:cubicBezTo>
                  <a:pt x="894308" y="130191"/>
                  <a:pt x="897416" y="133309"/>
                  <a:pt x="897416" y="137207"/>
                </a:cubicBezTo>
                <a:cubicBezTo>
                  <a:pt x="897416" y="141105"/>
                  <a:pt x="894308" y="144224"/>
                  <a:pt x="890428" y="144224"/>
                </a:cubicBezTo>
                <a:cubicBezTo>
                  <a:pt x="886547" y="144224"/>
                  <a:pt x="883439" y="141105"/>
                  <a:pt x="883439" y="137207"/>
                </a:cubicBezTo>
                <a:cubicBezTo>
                  <a:pt x="883635" y="133309"/>
                  <a:pt x="886743" y="130191"/>
                  <a:pt x="890428" y="130191"/>
                </a:cubicBezTo>
                <a:close/>
                <a:moveTo>
                  <a:pt x="896637" y="113235"/>
                </a:moveTo>
                <a:cubicBezTo>
                  <a:pt x="900518" y="113235"/>
                  <a:pt x="903626" y="116353"/>
                  <a:pt x="903626" y="120251"/>
                </a:cubicBezTo>
                <a:cubicBezTo>
                  <a:pt x="903626" y="124149"/>
                  <a:pt x="900518" y="127268"/>
                  <a:pt x="896637" y="127268"/>
                </a:cubicBezTo>
                <a:cubicBezTo>
                  <a:pt x="892757" y="127268"/>
                  <a:pt x="889649" y="124149"/>
                  <a:pt x="889649" y="120251"/>
                </a:cubicBezTo>
                <a:cubicBezTo>
                  <a:pt x="889649" y="116353"/>
                  <a:pt x="892757" y="113235"/>
                  <a:pt x="896637" y="113235"/>
                </a:cubicBezTo>
                <a:close/>
                <a:moveTo>
                  <a:pt x="908671" y="103880"/>
                </a:moveTo>
                <a:cubicBezTo>
                  <a:pt x="908088" y="107388"/>
                  <a:pt x="905177" y="109922"/>
                  <a:pt x="901487" y="109922"/>
                </a:cubicBezTo>
                <a:cubicBezTo>
                  <a:pt x="897998" y="109922"/>
                  <a:pt x="894890" y="107193"/>
                  <a:pt x="894308" y="103685"/>
                </a:cubicBezTo>
                <a:lnTo>
                  <a:pt x="893339" y="104465"/>
                </a:lnTo>
                <a:cubicBezTo>
                  <a:pt x="892561" y="104855"/>
                  <a:pt x="888876" y="104660"/>
                  <a:pt x="887907" y="104660"/>
                </a:cubicBezTo>
                <a:lnTo>
                  <a:pt x="883635" y="117913"/>
                </a:lnTo>
                <a:cubicBezTo>
                  <a:pt x="879368" y="130581"/>
                  <a:pt x="874323" y="143444"/>
                  <a:pt x="868499" y="155528"/>
                </a:cubicBezTo>
                <a:cubicBezTo>
                  <a:pt x="862289" y="168586"/>
                  <a:pt x="853168" y="185541"/>
                  <a:pt x="843660" y="196650"/>
                </a:cubicBezTo>
                <a:lnTo>
                  <a:pt x="841717" y="199184"/>
                </a:lnTo>
                <a:cubicBezTo>
                  <a:pt x="843077" y="202497"/>
                  <a:pt x="842495" y="202692"/>
                  <a:pt x="841717" y="206005"/>
                </a:cubicBezTo>
                <a:cubicBezTo>
                  <a:pt x="844824" y="205421"/>
                  <a:pt x="849483" y="205031"/>
                  <a:pt x="850838" y="208345"/>
                </a:cubicBezTo>
                <a:cubicBezTo>
                  <a:pt x="851421" y="209709"/>
                  <a:pt x="851034" y="210489"/>
                  <a:pt x="850838" y="211853"/>
                </a:cubicBezTo>
                <a:cubicBezTo>
                  <a:pt x="852003" y="212438"/>
                  <a:pt x="853364" y="213997"/>
                  <a:pt x="853946" y="215361"/>
                </a:cubicBezTo>
                <a:cubicBezTo>
                  <a:pt x="854915" y="217700"/>
                  <a:pt x="854332" y="218869"/>
                  <a:pt x="853554" y="220818"/>
                </a:cubicBezTo>
                <a:cubicBezTo>
                  <a:pt x="855111" y="220038"/>
                  <a:pt x="862872" y="210878"/>
                  <a:pt x="864037" y="209319"/>
                </a:cubicBezTo>
                <a:cubicBezTo>
                  <a:pt x="867721" y="204446"/>
                  <a:pt x="869855" y="201328"/>
                  <a:pt x="873158" y="196456"/>
                </a:cubicBezTo>
                <a:cubicBezTo>
                  <a:pt x="878203" y="189050"/>
                  <a:pt x="884996" y="176576"/>
                  <a:pt x="888876" y="168196"/>
                </a:cubicBezTo>
                <a:cubicBezTo>
                  <a:pt x="898580" y="148316"/>
                  <a:pt x="905563" y="129996"/>
                  <a:pt x="912165" y="109142"/>
                </a:cubicBezTo>
                <a:cubicBezTo>
                  <a:pt x="912551" y="108168"/>
                  <a:pt x="913325" y="105829"/>
                  <a:pt x="913325" y="104855"/>
                </a:cubicBezTo>
                <a:cubicBezTo>
                  <a:pt x="908862" y="104855"/>
                  <a:pt x="910222" y="105244"/>
                  <a:pt x="908671" y="103880"/>
                </a:cubicBezTo>
                <a:close/>
                <a:moveTo>
                  <a:pt x="789321" y="182618"/>
                </a:moveTo>
                <a:cubicBezTo>
                  <a:pt x="785441" y="182618"/>
                  <a:pt x="785441" y="188660"/>
                  <a:pt x="789321" y="188660"/>
                </a:cubicBezTo>
                <a:cubicBezTo>
                  <a:pt x="793202" y="188660"/>
                  <a:pt x="793202" y="182618"/>
                  <a:pt x="789321" y="182618"/>
                </a:cubicBezTo>
                <a:close/>
                <a:moveTo>
                  <a:pt x="780395" y="167026"/>
                </a:moveTo>
                <a:cubicBezTo>
                  <a:pt x="776515" y="167026"/>
                  <a:pt x="776515" y="173068"/>
                  <a:pt x="780395" y="173068"/>
                </a:cubicBezTo>
                <a:cubicBezTo>
                  <a:pt x="784276" y="173068"/>
                  <a:pt x="784276" y="167026"/>
                  <a:pt x="780395" y="167026"/>
                </a:cubicBezTo>
                <a:close/>
                <a:moveTo>
                  <a:pt x="772439" y="150850"/>
                </a:moveTo>
                <a:cubicBezTo>
                  <a:pt x="768558" y="150850"/>
                  <a:pt x="768558" y="156892"/>
                  <a:pt x="772439" y="156892"/>
                </a:cubicBezTo>
                <a:cubicBezTo>
                  <a:pt x="776319" y="156697"/>
                  <a:pt x="776319" y="150850"/>
                  <a:pt x="772439" y="150850"/>
                </a:cubicBezTo>
                <a:close/>
                <a:moveTo>
                  <a:pt x="765646" y="134284"/>
                </a:moveTo>
                <a:cubicBezTo>
                  <a:pt x="761766" y="134284"/>
                  <a:pt x="761766" y="140326"/>
                  <a:pt x="765646" y="140326"/>
                </a:cubicBezTo>
                <a:cubicBezTo>
                  <a:pt x="769527" y="140131"/>
                  <a:pt x="769527" y="134284"/>
                  <a:pt x="765646" y="134284"/>
                </a:cubicBezTo>
                <a:close/>
                <a:moveTo>
                  <a:pt x="759436" y="117133"/>
                </a:moveTo>
                <a:cubicBezTo>
                  <a:pt x="755556" y="117133"/>
                  <a:pt x="755556" y="123175"/>
                  <a:pt x="759436" y="123175"/>
                </a:cubicBezTo>
                <a:cubicBezTo>
                  <a:pt x="763513" y="123175"/>
                  <a:pt x="763513" y="117133"/>
                  <a:pt x="759436" y="117133"/>
                </a:cubicBezTo>
                <a:close/>
                <a:moveTo>
                  <a:pt x="754587" y="99787"/>
                </a:moveTo>
                <a:cubicBezTo>
                  <a:pt x="750701" y="99787"/>
                  <a:pt x="750701" y="105829"/>
                  <a:pt x="754587" y="105829"/>
                </a:cubicBezTo>
                <a:cubicBezTo>
                  <a:pt x="758467" y="105829"/>
                  <a:pt x="758467" y="99787"/>
                  <a:pt x="754587" y="99787"/>
                </a:cubicBezTo>
                <a:close/>
                <a:moveTo>
                  <a:pt x="799412" y="197625"/>
                </a:moveTo>
                <a:cubicBezTo>
                  <a:pt x="795727" y="197625"/>
                  <a:pt x="795727" y="203472"/>
                  <a:pt x="799412" y="203472"/>
                </a:cubicBezTo>
                <a:cubicBezTo>
                  <a:pt x="803292" y="203472"/>
                  <a:pt x="803292" y="197625"/>
                  <a:pt x="799412" y="197625"/>
                </a:cubicBezTo>
                <a:close/>
                <a:moveTo>
                  <a:pt x="866752" y="182618"/>
                </a:moveTo>
                <a:cubicBezTo>
                  <a:pt x="870633" y="182618"/>
                  <a:pt x="870633" y="188660"/>
                  <a:pt x="866752" y="188660"/>
                </a:cubicBezTo>
                <a:cubicBezTo>
                  <a:pt x="862872" y="188660"/>
                  <a:pt x="862872" y="182618"/>
                  <a:pt x="866752" y="182618"/>
                </a:cubicBezTo>
                <a:close/>
                <a:moveTo>
                  <a:pt x="875678" y="167026"/>
                </a:moveTo>
                <a:cubicBezTo>
                  <a:pt x="879559" y="167026"/>
                  <a:pt x="879559" y="173068"/>
                  <a:pt x="875678" y="173068"/>
                </a:cubicBezTo>
                <a:cubicBezTo>
                  <a:pt x="871798" y="173068"/>
                  <a:pt x="871798" y="167026"/>
                  <a:pt x="875678" y="167026"/>
                </a:cubicBezTo>
                <a:close/>
                <a:moveTo>
                  <a:pt x="883635" y="150850"/>
                </a:moveTo>
                <a:cubicBezTo>
                  <a:pt x="887516" y="150850"/>
                  <a:pt x="887516" y="156892"/>
                  <a:pt x="883635" y="156892"/>
                </a:cubicBezTo>
                <a:cubicBezTo>
                  <a:pt x="879755" y="156697"/>
                  <a:pt x="879755" y="150850"/>
                  <a:pt x="883635" y="150850"/>
                </a:cubicBezTo>
                <a:close/>
                <a:moveTo>
                  <a:pt x="890428" y="134284"/>
                </a:moveTo>
                <a:cubicBezTo>
                  <a:pt x="894308" y="134284"/>
                  <a:pt x="894308" y="140326"/>
                  <a:pt x="890428" y="140326"/>
                </a:cubicBezTo>
                <a:cubicBezTo>
                  <a:pt x="886547" y="140131"/>
                  <a:pt x="886547" y="134284"/>
                  <a:pt x="890428" y="134284"/>
                </a:cubicBezTo>
                <a:close/>
                <a:moveTo>
                  <a:pt x="896637" y="117133"/>
                </a:moveTo>
                <a:cubicBezTo>
                  <a:pt x="900518" y="117133"/>
                  <a:pt x="900518" y="123175"/>
                  <a:pt x="896637" y="123175"/>
                </a:cubicBezTo>
                <a:cubicBezTo>
                  <a:pt x="892561" y="123175"/>
                  <a:pt x="892561" y="117133"/>
                  <a:pt x="896637" y="117133"/>
                </a:cubicBezTo>
                <a:close/>
                <a:moveTo>
                  <a:pt x="901487" y="99787"/>
                </a:moveTo>
                <a:cubicBezTo>
                  <a:pt x="905373" y="99787"/>
                  <a:pt x="905373" y="105829"/>
                  <a:pt x="901487" y="105829"/>
                </a:cubicBezTo>
                <a:cubicBezTo>
                  <a:pt x="897606" y="105829"/>
                  <a:pt x="897606" y="99787"/>
                  <a:pt x="901487" y="99787"/>
                </a:cubicBezTo>
                <a:close/>
                <a:moveTo>
                  <a:pt x="856662" y="197625"/>
                </a:moveTo>
                <a:cubicBezTo>
                  <a:pt x="860347" y="197625"/>
                  <a:pt x="860347" y="203472"/>
                  <a:pt x="856662" y="203472"/>
                </a:cubicBezTo>
                <a:cubicBezTo>
                  <a:pt x="852781" y="203472"/>
                  <a:pt x="852781" y="197625"/>
                  <a:pt x="856662" y="197625"/>
                </a:cubicBezTo>
                <a:close/>
                <a:moveTo>
                  <a:pt x="567510" y="409673"/>
                </a:moveTo>
                <a:cubicBezTo>
                  <a:pt x="567897" y="408893"/>
                  <a:pt x="568092" y="408308"/>
                  <a:pt x="568479" y="407919"/>
                </a:cubicBezTo>
                <a:cubicBezTo>
                  <a:pt x="568092" y="407529"/>
                  <a:pt x="567510" y="407139"/>
                  <a:pt x="567124" y="406554"/>
                </a:cubicBezTo>
                <a:cubicBezTo>
                  <a:pt x="565763" y="404605"/>
                  <a:pt x="564985" y="402851"/>
                  <a:pt x="565377" y="400123"/>
                </a:cubicBezTo>
                <a:cubicBezTo>
                  <a:pt x="565763" y="397004"/>
                  <a:pt x="567706" y="394860"/>
                  <a:pt x="570226" y="393691"/>
                </a:cubicBezTo>
                <a:cubicBezTo>
                  <a:pt x="569840" y="392522"/>
                  <a:pt x="569644" y="392132"/>
                  <a:pt x="570030" y="390768"/>
                </a:cubicBezTo>
                <a:cubicBezTo>
                  <a:pt x="570226" y="390378"/>
                  <a:pt x="570422" y="389793"/>
                  <a:pt x="570613" y="389598"/>
                </a:cubicBezTo>
                <a:cubicBezTo>
                  <a:pt x="570808" y="389208"/>
                  <a:pt x="571195" y="389014"/>
                  <a:pt x="571391" y="388624"/>
                </a:cubicBezTo>
                <a:cubicBezTo>
                  <a:pt x="570613" y="387454"/>
                  <a:pt x="570030" y="387259"/>
                  <a:pt x="569257" y="385895"/>
                </a:cubicBezTo>
                <a:cubicBezTo>
                  <a:pt x="568479" y="384921"/>
                  <a:pt x="568092" y="383751"/>
                  <a:pt x="567510" y="382387"/>
                </a:cubicBezTo>
                <a:cubicBezTo>
                  <a:pt x="567124" y="381023"/>
                  <a:pt x="566732" y="379853"/>
                  <a:pt x="566541" y="378294"/>
                </a:cubicBezTo>
                <a:cubicBezTo>
                  <a:pt x="566345" y="377125"/>
                  <a:pt x="566541" y="377710"/>
                  <a:pt x="565959" y="376930"/>
                </a:cubicBezTo>
                <a:cubicBezTo>
                  <a:pt x="564794" y="375761"/>
                  <a:pt x="564403" y="374201"/>
                  <a:pt x="564985" y="372642"/>
                </a:cubicBezTo>
                <a:cubicBezTo>
                  <a:pt x="565377" y="371668"/>
                  <a:pt x="562656" y="366795"/>
                  <a:pt x="562073" y="365626"/>
                </a:cubicBezTo>
                <a:cubicBezTo>
                  <a:pt x="561687" y="365041"/>
                  <a:pt x="561496" y="364457"/>
                  <a:pt x="561104" y="364067"/>
                </a:cubicBezTo>
                <a:cubicBezTo>
                  <a:pt x="560718" y="363287"/>
                  <a:pt x="560914" y="362703"/>
                  <a:pt x="561300" y="362313"/>
                </a:cubicBezTo>
                <a:cubicBezTo>
                  <a:pt x="560914" y="361533"/>
                  <a:pt x="560331" y="360754"/>
                  <a:pt x="559553" y="359974"/>
                </a:cubicBezTo>
                <a:cubicBezTo>
                  <a:pt x="544026" y="342823"/>
                  <a:pt x="537816" y="331519"/>
                  <a:pt x="531802" y="300725"/>
                </a:cubicBezTo>
                <a:cubicBezTo>
                  <a:pt x="529086" y="287083"/>
                  <a:pt x="527339" y="273635"/>
                  <a:pt x="524040" y="262526"/>
                </a:cubicBezTo>
                <a:cubicBezTo>
                  <a:pt x="517052" y="237969"/>
                  <a:pt x="499394" y="220038"/>
                  <a:pt x="463298" y="216141"/>
                </a:cubicBezTo>
                <a:cubicBezTo>
                  <a:pt x="441564" y="213802"/>
                  <a:pt x="419246" y="221013"/>
                  <a:pt x="409543" y="240308"/>
                </a:cubicBezTo>
                <a:cubicBezTo>
                  <a:pt x="404886" y="249273"/>
                  <a:pt x="408379" y="268178"/>
                  <a:pt x="410902" y="278312"/>
                </a:cubicBezTo>
                <a:cubicBezTo>
                  <a:pt x="422351" y="267398"/>
                  <a:pt x="440011" y="264670"/>
                  <a:pt x="455148" y="267398"/>
                </a:cubicBezTo>
                <a:cubicBezTo>
                  <a:pt x="469703" y="269932"/>
                  <a:pt x="481346" y="277338"/>
                  <a:pt x="486586" y="291760"/>
                </a:cubicBezTo>
                <a:cubicBezTo>
                  <a:pt x="490467" y="302479"/>
                  <a:pt x="488721" y="313784"/>
                  <a:pt x="491632" y="328791"/>
                </a:cubicBezTo>
                <a:cubicBezTo>
                  <a:pt x="499200" y="368744"/>
                  <a:pt x="523654" y="389208"/>
                  <a:pt x="556059" y="409673"/>
                </a:cubicBezTo>
                <a:cubicBezTo>
                  <a:pt x="559167" y="409283"/>
                  <a:pt x="562269" y="409283"/>
                  <a:pt x="564403" y="409283"/>
                </a:cubicBezTo>
                <a:cubicBezTo>
                  <a:pt x="565377" y="409478"/>
                  <a:pt x="566541" y="409673"/>
                  <a:pt x="567510" y="409673"/>
                </a:cubicBezTo>
                <a:close/>
                <a:moveTo>
                  <a:pt x="699666" y="402461"/>
                </a:moveTo>
                <a:cubicBezTo>
                  <a:pt x="699470" y="402461"/>
                  <a:pt x="699470" y="402461"/>
                  <a:pt x="699666" y="402461"/>
                </a:cubicBezTo>
                <a:cubicBezTo>
                  <a:pt x="699862" y="403046"/>
                  <a:pt x="700635" y="403436"/>
                  <a:pt x="700831" y="403826"/>
                </a:cubicBezTo>
                <a:cubicBezTo>
                  <a:pt x="701217" y="404605"/>
                  <a:pt x="700831" y="405385"/>
                  <a:pt x="700439" y="405775"/>
                </a:cubicBezTo>
                <a:cubicBezTo>
                  <a:pt x="700053" y="405969"/>
                  <a:pt x="695976" y="407919"/>
                  <a:pt x="693652" y="409478"/>
                </a:cubicBezTo>
                <a:cubicBezTo>
                  <a:pt x="693070" y="410062"/>
                  <a:pt x="692487" y="410257"/>
                  <a:pt x="692291" y="410842"/>
                </a:cubicBezTo>
                <a:cubicBezTo>
                  <a:pt x="692096" y="411621"/>
                  <a:pt x="691709" y="412206"/>
                  <a:pt x="691323" y="412596"/>
                </a:cubicBezTo>
                <a:cubicBezTo>
                  <a:pt x="690931" y="412986"/>
                  <a:pt x="690544" y="413376"/>
                  <a:pt x="689766" y="413766"/>
                </a:cubicBezTo>
                <a:cubicBezTo>
                  <a:pt x="689380" y="413961"/>
                  <a:pt x="689184" y="413961"/>
                  <a:pt x="688602" y="413961"/>
                </a:cubicBezTo>
                <a:cubicBezTo>
                  <a:pt x="688215" y="413961"/>
                  <a:pt x="688411" y="413961"/>
                  <a:pt x="688215" y="414156"/>
                </a:cubicBezTo>
                <a:cubicBezTo>
                  <a:pt x="686860" y="415715"/>
                  <a:pt x="686860" y="415715"/>
                  <a:pt x="685303" y="417079"/>
                </a:cubicBezTo>
                <a:cubicBezTo>
                  <a:pt x="683366" y="418638"/>
                  <a:pt x="680650" y="420002"/>
                  <a:pt x="678125" y="420587"/>
                </a:cubicBezTo>
                <a:cubicBezTo>
                  <a:pt x="678511" y="422536"/>
                  <a:pt x="678125" y="423705"/>
                  <a:pt x="676764" y="425070"/>
                </a:cubicBezTo>
                <a:cubicBezTo>
                  <a:pt x="676573" y="425265"/>
                  <a:pt x="676378" y="425265"/>
                  <a:pt x="676378" y="425460"/>
                </a:cubicBezTo>
                <a:cubicBezTo>
                  <a:pt x="677156" y="426824"/>
                  <a:pt x="677542" y="427603"/>
                  <a:pt x="677738" y="429552"/>
                </a:cubicBezTo>
                <a:cubicBezTo>
                  <a:pt x="677929" y="432476"/>
                  <a:pt x="676378" y="435204"/>
                  <a:pt x="674048" y="436763"/>
                </a:cubicBezTo>
                <a:cubicBezTo>
                  <a:pt x="672883" y="437543"/>
                  <a:pt x="671719" y="437933"/>
                  <a:pt x="669972" y="438128"/>
                </a:cubicBezTo>
                <a:cubicBezTo>
                  <a:pt x="670168" y="439492"/>
                  <a:pt x="669781" y="440661"/>
                  <a:pt x="669199" y="441636"/>
                </a:cubicBezTo>
                <a:cubicBezTo>
                  <a:pt x="686664" y="448847"/>
                  <a:pt x="704516" y="449821"/>
                  <a:pt x="721208" y="443780"/>
                </a:cubicBezTo>
                <a:cubicBezTo>
                  <a:pt x="772439" y="425265"/>
                  <a:pt x="820758" y="355881"/>
                  <a:pt x="817073" y="297997"/>
                </a:cubicBezTo>
                <a:cubicBezTo>
                  <a:pt x="810085" y="298192"/>
                  <a:pt x="801741" y="298776"/>
                  <a:pt x="794949" y="299556"/>
                </a:cubicBezTo>
                <a:cubicBezTo>
                  <a:pt x="785245" y="300530"/>
                  <a:pt x="773990" y="302284"/>
                  <a:pt x="768749" y="303259"/>
                </a:cubicBezTo>
                <a:cubicBezTo>
                  <a:pt x="764868" y="330935"/>
                  <a:pt x="758658" y="371473"/>
                  <a:pt x="716162" y="391352"/>
                </a:cubicBezTo>
                <a:cubicBezTo>
                  <a:pt x="711504" y="393691"/>
                  <a:pt x="707232" y="397784"/>
                  <a:pt x="702769" y="400512"/>
                </a:cubicBezTo>
                <a:cubicBezTo>
                  <a:pt x="702186" y="400707"/>
                  <a:pt x="700248" y="401877"/>
                  <a:pt x="699666" y="402461"/>
                </a:cubicBezTo>
                <a:close/>
                <a:moveTo>
                  <a:pt x="664344" y="281236"/>
                </a:moveTo>
                <a:cubicBezTo>
                  <a:pt x="664153" y="281041"/>
                  <a:pt x="664153" y="281041"/>
                  <a:pt x="663958" y="281041"/>
                </a:cubicBezTo>
                <a:cubicBezTo>
                  <a:pt x="663762" y="281041"/>
                  <a:pt x="663762" y="281041"/>
                  <a:pt x="663571" y="281041"/>
                </a:cubicBezTo>
                <a:cubicBezTo>
                  <a:pt x="662211" y="280651"/>
                  <a:pt x="659881" y="279871"/>
                  <a:pt x="658717" y="279677"/>
                </a:cubicBezTo>
                <a:cubicBezTo>
                  <a:pt x="658912" y="282795"/>
                  <a:pt x="658912" y="284549"/>
                  <a:pt x="657748" y="287472"/>
                </a:cubicBezTo>
                <a:cubicBezTo>
                  <a:pt x="657552" y="288252"/>
                  <a:pt x="657165" y="288837"/>
                  <a:pt x="656387" y="289032"/>
                </a:cubicBezTo>
                <a:cubicBezTo>
                  <a:pt x="655032" y="289226"/>
                  <a:pt x="651342" y="287667"/>
                  <a:pt x="649791" y="286498"/>
                </a:cubicBezTo>
                <a:lnTo>
                  <a:pt x="648044" y="285329"/>
                </a:lnTo>
                <a:lnTo>
                  <a:pt x="646492" y="290786"/>
                </a:lnTo>
                <a:cubicBezTo>
                  <a:pt x="647271" y="290786"/>
                  <a:pt x="648044" y="290591"/>
                  <a:pt x="648822" y="290591"/>
                </a:cubicBezTo>
                <a:cubicBezTo>
                  <a:pt x="650760" y="290591"/>
                  <a:pt x="653285" y="291175"/>
                  <a:pt x="654836" y="291760"/>
                </a:cubicBezTo>
                <a:cubicBezTo>
                  <a:pt x="656196" y="292345"/>
                  <a:pt x="655810" y="293904"/>
                  <a:pt x="655228" y="295268"/>
                </a:cubicBezTo>
                <a:cubicBezTo>
                  <a:pt x="655032" y="295853"/>
                  <a:pt x="654836" y="296438"/>
                  <a:pt x="654645" y="297022"/>
                </a:cubicBezTo>
                <a:cubicBezTo>
                  <a:pt x="654449" y="297412"/>
                  <a:pt x="653867" y="298387"/>
                  <a:pt x="653867" y="298581"/>
                </a:cubicBezTo>
                <a:cubicBezTo>
                  <a:pt x="655228" y="298776"/>
                  <a:pt x="656196" y="299166"/>
                  <a:pt x="657361" y="299556"/>
                </a:cubicBezTo>
                <a:cubicBezTo>
                  <a:pt x="657748" y="297607"/>
                  <a:pt x="657552" y="297412"/>
                  <a:pt x="658134" y="295268"/>
                </a:cubicBezTo>
                <a:cubicBezTo>
                  <a:pt x="658717" y="293514"/>
                  <a:pt x="658912" y="292929"/>
                  <a:pt x="661046" y="293514"/>
                </a:cubicBezTo>
                <a:cubicBezTo>
                  <a:pt x="662406" y="293904"/>
                  <a:pt x="663571" y="294294"/>
                  <a:pt x="664736" y="294878"/>
                </a:cubicBezTo>
                <a:cubicBezTo>
                  <a:pt x="665318" y="295073"/>
                  <a:pt x="665900" y="295463"/>
                  <a:pt x="666287" y="295853"/>
                </a:cubicBezTo>
                <a:cubicBezTo>
                  <a:pt x="666483" y="296048"/>
                  <a:pt x="666674" y="296243"/>
                  <a:pt x="667065" y="296438"/>
                </a:cubicBezTo>
                <a:cubicBezTo>
                  <a:pt x="667256" y="296632"/>
                  <a:pt x="667452" y="296827"/>
                  <a:pt x="667838" y="297022"/>
                </a:cubicBezTo>
                <a:cubicBezTo>
                  <a:pt x="668034" y="296632"/>
                  <a:pt x="669389" y="291760"/>
                  <a:pt x="669389" y="291565"/>
                </a:cubicBezTo>
                <a:cubicBezTo>
                  <a:pt x="666287" y="291760"/>
                  <a:pt x="664540" y="291760"/>
                  <a:pt x="661628" y="290591"/>
                </a:cubicBezTo>
                <a:cubicBezTo>
                  <a:pt x="660855" y="290396"/>
                  <a:pt x="660273" y="290006"/>
                  <a:pt x="660077" y="289226"/>
                </a:cubicBezTo>
                <a:cubicBezTo>
                  <a:pt x="659881" y="288252"/>
                  <a:pt x="661046" y="285329"/>
                  <a:pt x="661437" y="284549"/>
                </a:cubicBezTo>
                <a:cubicBezTo>
                  <a:pt x="661824" y="283769"/>
                  <a:pt x="662020" y="283185"/>
                  <a:pt x="662597" y="282600"/>
                </a:cubicBezTo>
                <a:cubicBezTo>
                  <a:pt x="663571" y="282210"/>
                  <a:pt x="663958" y="281820"/>
                  <a:pt x="664344" y="281236"/>
                </a:cubicBezTo>
                <a:close/>
                <a:moveTo>
                  <a:pt x="653285" y="301895"/>
                </a:moveTo>
                <a:cubicBezTo>
                  <a:pt x="648044" y="301505"/>
                  <a:pt x="644163" y="305403"/>
                  <a:pt x="643581" y="310081"/>
                </a:cubicBezTo>
                <a:cubicBezTo>
                  <a:pt x="643194" y="315343"/>
                  <a:pt x="647075" y="319436"/>
                  <a:pt x="651734" y="319826"/>
                </a:cubicBezTo>
                <a:cubicBezTo>
                  <a:pt x="656970" y="320215"/>
                  <a:pt x="661046" y="316317"/>
                  <a:pt x="661437" y="311640"/>
                </a:cubicBezTo>
                <a:cubicBezTo>
                  <a:pt x="662020" y="306377"/>
                  <a:pt x="657943" y="302284"/>
                  <a:pt x="653285" y="301895"/>
                </a:cubicBezTo>
                <a:close/>
                <a:moveTo>
                  <a:pt x="599338" y="316902"/>
                </a:moveTo>
                <a:cubicBezTo>
                  <a:pt x="599338" y="316317"/>
                  <a:pt x="597978" y="315148"/>
                  <a:pt x="597782" y="314758"/>
                </a:cubicBezTo>
                <a:cubicBezTo>
                  <a:pt x="595262" y="312809"/>
                  <a:pt x="592546" y="312225"/>
                  <a:pt x="589242" y="312420"/>
                </a:cubicBezTo>
                <a:cubicBezTo>
                  <a:pt x="588078" y="312420"/>
                  <a:pt x="584006" y="313004"/>
                  <a:pt x="583033" y="313589"/>
                </a:cubicBezTo>
                <a:cubicBezTo>
                  <a:pt x="587109" y="314563"/>
                  <a:pt x="592546" y="318071"/>
                  <a:pt x="596035" y="320800"/>
                </a:cubicBezTo>
                <a:cubicBezTo>
                  <a:pt x="596617" y="321385"/>
                  <a:pt x="597199" y="321775"/>
                  <a:pt x="597978" y="322359"/>
                </a:cubicBezTo>
                <a:lnTo>
                  <a:pt x="599725" y="323918"/>
                </a:lnTo>
                <a:lnTo>
                  <a:pt x="599338" y="316902"/>
                </a:lnTo>
                <a:close/>
                <a:moveTo>
                  <a:pt x="607682" y="361728"/>
                </a:moveTo>
                <a:cubicBezTo>
                  <a:pt x="607682" y="361533"/>
                  <a:pt x="606708" y="357440"/>
                  <a:pt x="606708" y="356661"/>
                </a:cubicBezTo>
                <a:cubicBezTo>
                  <a:pt x="604770" y="347111"/>
                  <a:pt x="603801" y="339120"/>
                  <a:pt x="603219" y="329375"/>
                </a:cubicBezTo>
                <a:cubicBezTo>
                  <a:pt x="603023" y="325478"/>
                  <a:pt x="602827" y="321969"/>
                  <a:pt x="602827" y="318266"/>
                </a:cubicBezTo>
                <a:cubicBezTo>
                  <a:pt x="602827" y="317487"/>
                  <a:pt x="602440" y="317682"/>
                  <a:pt x="602440" y="317877"/>
                </a:cubicBezTo>
                <a:lnTo>
                  <a:pt x="602636" y="323723"/>
                </a:lnTo>
                <a:cubicBezTo>
                  <a:pt x="602636" y="325672"/>
                  <a:pt x="602827" y="327621"/>
                  <a:pt x="603023" y="329570"/>
                </a:cubicBezTo>
                <a:cubicBezTo>
                  <a:pt x="603409" y="334638"/>
                  <a:pt x="604574" y="346331"/>
                  <a:pt x="605739" y="351594"/>
                </a:cubicBezTo>
                <a:cubicBezTo>
                  <a:pt x="605934" y="352568"/>
                  <a:pt x="605739" y="351594"/>
                  <a:pt x="605934" y="352958"/>
                </a:cubicBezTo>
                <a:lnTo>
                  <a:pt x="607682" y="361728"/>
                </a:lnTo>
                <a:close/>
                <a:moveTo>
                  <a:pt x="635433" y="322164"/>
                </a:moveTo>
                <a:lnTo>
                  <a:pt x="634655" y="345357"/>
                </a:lnTo>
                <a:cubicBezTo>
                  <a:pt x="635237" y="341654"/>
                  <a:pt x="635433" y="337561"/>
                  <a:pt x="635820" y="333858"/>
                </a:cubicBezTo>
                <a:cubicBezTo>
                  <a:pt x="636206" y="329960"/>
                  <a:pt x="636598" y="326062"/>
                  <a:pt x="636984" y="322359"/>
                </a:cubicBezTo>
                <a:lnTo>
                  <a:pt x="635433" y="322164"/>
                </a:lnTo>
                <a:close/>
                <a:moveTo>
                  <a:pt x="607682" y="317682"/>
                </a:moveTo>
                <a:cubicBezTo>
                  <a:pt x="606903" y="317682"/>
                  <a:pt x="606708" y="317487"/>
                  <a:pt x="605934" y="317292"/>
                </a:cubicBezTo>
                <a:cubicBezTo>
                  <a:pt x="605934" y="334638"/>
                  <a:pt x="608650" y="360169"/>
                  <a:pt x="615829" y="376540"/>
                </a:cubicBezTo>
                <a:lnTo>
                  <a:pt x="617386" y="379659"/>
                </a:lnTo>
                <a:cubicBezTo>
                  <a:pt x="617386" y="379659"/>
                  <a:pt x="617386" y="379659"/>
                  <a:pt x="617576" y="379464"/>
                </a:cubicBezTo>
                <a:cubicBezTo>
                  <a:pt x="617576" y="379464"/>
                  <a:pt x="617576" y="379464"/>
                  <a:pt x="617576" y="379269"/>
                </a:cubicBezTo>
                <a:cubicBezTo>
                  <a:pt x="618545" y="377320"/>
                  <a:pt x="619710" y="377515"/>
                  <a:pt x="619906" y="376930"/>
                </a:cubicBezTo>
                <a:cubicBezTo>
                  <a:pt x="620101" y="376540"/>
                  <a:pt x="619906" y="376150"/>
                  <a:pt x="620292" y="375761"/>
                </a:cubicBezTo>
                <a:cubicBezTo>
                  <a:pt x="621266" y="374007"/>
                  <a:pt x="623204" y="374396"/>
                  <a:pt x="625147" y="374981"/>
                </a:cubicBezTo>
                <a:cubicBezTo>
                  <a:pt x="625147" y="374396"/>
                  <a:pt x="625147" y="374007"/>
                  <a:pt x="625337" y="373617"/>
                </a:cubicBezTo>
                <a:cubicBezTo>
                  <a:pt x="626116" y="371668"/>
                  <a:pt x="626502" y="374007"/>
                  <a:pt x="624760" y="369719"/>
                </a:cubicBezTo>
                <a:cubicBezTo>
                  <a:pt x="620488" y="358415"/>
                  <a:pt x="618354" y="344772"/>
                  <a:pt x="617576" y="332689"/>
                </a:cubicBezTo>
                <a:cubicBezTo>
                  <a:pt x="617386" y="329181"/>
                  <a:pt x="617190" y="324503"/>
                  <a:pt x="617190" y="320995"/>
                </a:cubicBezTo>
                <a:cubicBezTo>
                  <a:pt x="617190" y="320605"/>
                  <a:pt x="617386" y="320410"/>
                  <a:pt x="616994" y="320215"/>
                </a:cubicBezTo>
                <a:cubicBezTo>
                  <a:pt x="616025" y="319826"/>
                  <a:pt x="615829" y="320020"/>
                  <a:pt x="614860" y="319436"/>
                </a:cubicBezTo>
                <a:cubicBezTo>
                  <a:pt x="614474" y="320020"/>
                  <a:pt x="613892" y="320410"/>
                  <a:pt x="612918" y="320800"/>
                </a:cubicBezTo>
                <a:cubicBezTo>
                  <a:pt x="610593" y="321969"/>
                  <a:pt x="607872" y="320410"/>
                  <a:pt x="607682" y="317682"/>
                </a:cubicBezTo>
                <a:close/>
                <a:moveTo>
                  <a:pt x="657552" y="325867"/>
                </a:moveTo>
                <a:cubicBezTo>
                  <a:pt x="656779" y="325088"/>
                  <a:pt x="655228" y="324113"/>
                  <a:pt x="654063" y="323529"/>
                </a:cubicBezTo>
                <a:cubicBezTo>
                  <a:pt x="652898" y="322944"/>
                  <a:pt x="653285" y="323139"/>
                  <a:pt x="651734" y="322944"/>
                </a:cubicBezTo>
                <a:cubicBezTo>
                  <a:pt x="648044" y="322749"/>
                  <a:pt x="646106" y="320800"/>
                  <a:pt x="645328" y="320800"/>
                </a:cubicBezTo>
                <a:cubicBezTo>
                  <a:pt x="644359" y="320605"/>
                  <a:pt x="641061" y="320410"/>
                  <a:pt x="640087" y="320800"/>
                </a:cubicBezTo>
                <a:cubicBezTo>
                  <a:pt x="639314" y="328401"/>
                  <a:pt x="638535" y="336392"/>
                  <a:pt x="637757" y="343993"/>
                </a:cubicBezTo>
                <a:cubicBezTo>
                  <a:pt x="637567" y="345162"/>
                  <a:pt x="637567" y="346526"/>
                  <a:pt x="637371" y="347891"/>
                </a:cubicBezTo>
                <a:cubicBezTo>
                  <a:pt x="637180" y="348865"/>
                  <a:pt x="636984" y="350814"/>
                  <a:pt x="636984" y="351788"/>
                </a:cubicBezTo>
                <a:cubicBezTo>
                  <a:pt x="637371" y="351399"/>
                  <a:pt x="637757" y="351009"/>
                  <a:pt x="638535" y="350619"/>
                </a:cubicBezTo>
                <a:cubicBezTo>
                  <a:pt x="640478" y="350034"/>
                  <a:pt x="642612" y="351009"/>
                  <a:pt x="642998" y="353543"/>
                </a:cubicBezTo>
                <a:cubicBezTo>
                  <a:pt x="643194" y="353153"/>
                  <a:pt x="643777" y="352373"/>
                  <a:pt x="643967" y="351788"/>
                </a:cubicBezTo>
                <a:cubicBezTo>
                  <a:pt x="644163" y="351204"/>
                  <a:pt x="644550" y="350619"/>
                  <a:pt x="644745" y="350034"/>
                </a:cubicBezTo>
                <a:lnTo>
                  <a:pt x="651924" y="336197"/>
                </a:lnTo>
                <a:cubicBezTo>
                  <a:pt x="652507" y="335027"/>
                  <a:pt x="653089" y="333858"/>
                  <a:pt x="653671" y="332689"/>
                </a:cubicBezTo>
                <a:cubicBezTo>
                  <a:pt x="654449" y="331130"/>
                  <a:pt x="655614" y="329181"/>
                  <a:pt x="656387" y="327426"/>
                </a:cubicBezTo>
                <a:cubicBezTo>
                  <a:pt x="656970" y="327037"/>
                  <a:pt x="657361" y="326257"/>
                  <a:pt x="657552" y="325867"/>
                </a:cubicBezTo>
                <a:close/>
                <a:moveTo>
                  <a:pt x="631357" y="348865"/>
                </a:moveTo>
                <a:cubicBezTo>
                  <a:pt x="631547" y="348085"/>
                  <a:pt x="632130" y="325283"/>
                  <a:pt x="632130" y="324113"/>
                </a:cubicBezTo>
                <a:cubicBezTo>
                  <a:pt x="631939" y="324308"/>
                  <a:pt x="631357" y="324698"/>
                  <a:pt x="631161" y="324893"/>
                </a:cubicBezTo>
                <a:cubicBezTo>
                  <a:pt x="630774" y="325283"/>
                  <a:pt x="630579" y="325283"/>
                  <a:pt x="630579" y="326062"/>
                </a:cubicBezTo>
                <a:cubicBezTo>
                  <a:pt x="630579" y="327037"/>
                  <a:pt x="630579" y="328206"/>
                  <a:pt x="630774" y="329375"/>
                </a:cubicBezTo>
                <a:lnTo>
                  <a:pt x="631357" y="348865"/>
                </a:lnTo>
                <a:close/>
                <a:moveTo>
                  <a:pt x="628058" y="368939"/>
                </a:moveTo>
                <a:cubicBezTo>
                  <a:pt x="628641" y="366406"/>
                  <a:pt x="628249" y="345552"/>
                  <a:pt x="628249" y="343408"/>
                </a:cubicBezTo>
                <a:cubicBezTo>
                  <a:pt x="628249" y="339120"/>
                  <a:pt x="628058" y="335027"/>
                  <a:pt x="627863" y="330740"/>
                </a:cubicBezTo>
                <a:lnTo>
                  <a:pt x="627667" y="326062"/>
                </a:lnTo>
                <a:cubicBezTo>
                  <a:pt x="627667" y="325867"/>
                  <a:pt x="626698" y="325867"/>
                  <a:pt x="626311" y="325672"/>
                </a:cubicBezTo>
                <a:cubicBezTo>
                  <a:pt x="625337" y="325478"/>
                  <a:pt x="621266" y="324893"/>
                  <a:pt x="620684" y="324893"/>
                </a:cubicBezTo>
                <a:cubicBezTo>
                  <a:pt x="620875" y="335612"/>
                  <a:pt x="622431" y="348670"/>
                  <a:pt x="624951" y="359000"/>
                </a:cubicBezTo>
                <a:cubicBezTo>
                  <a:pt x="625337" y="360754"/>
                  <a:pt x="627280" y="367575"/>
                  <a:pt x="628058" y="368939"/>
                </a:cubicBezTo>
                <a:close/>
                <a:moveTo>
                  <a:pt x="597591" y="326842"/>
                </a:moveTo>
                <a:cubicBezTo>
                  <a:pt x="597395" y="326452"/>
                  <a:pt x="594679" y="324113"/>
                  <a:pt x="594288" y="323723"/>
                </a:cubicBezTo>
                <a:cubicBezTo>
                  <a:pt x="590989" y="320995"/>
                  <a:pt x="586527" y="318266"/>
                  <a:pt x="582259" y="316902"/>
                </a:cubicBezTo>
                <a:cubicBezTo>
                  <a:pt x="581095" y="316512"/>
                  <a:pt x="579930" y="316317"/>
                  <a:pt x="578765" y="316123"/>
                </a:cubicBezTo>
                <a:cubicBezTo>
                  <a:pt x="577018" y="315928"/>
                  <a:pt x="576823" y="316317"/>
                  <a:pt x="575467" y="316902"/>
                </a:cubicBezTo>
                <a:cubicBezTo>
                  <a:pt x="571777" y="319046"/>
                  <a:pt x="569257" y="320800"/>
                  <a:pt x="566345" y="323723"/>
                </a:cubicBezTo>
                <a:cubicBezTo>
                  <a:pt x="565763" y="324308"/>
                  <a:pt x="565377" y="324698"/>
                  <a:pt x="564794" y="325478"/>
                </a:cubicBezTo>
                <a:cubicBezTo>
                  <a:pt x="564403" y="325867"/>
                  <a:pt x="564212" y="326257"/>
                  <a:pt x="563820" y="326647"/>
                </a:cubicBezTo>
                <a:cubicBezTo>
                  <a:pt x="561883" y="329570"/>
                  <a:pt x="561104" y="332884"/>
                  <a:pt x="560914" y="336392"/>
                </a:cubicBezTo>
                <a:cubicBezTo>
                  <a:pt x="562851" y="336392"/>
                  <a:pt x="564598" y="336781"/>
                  <a:pt x="566541" y="337171"/>
                </a:cubicBezTo>
                <a:cubicBezTo>
                  <a:pt x="572360" y="338536"/>
                  <a:pt x="569644" y="339315"/>
                  <a:pt x="572942" y="336781"/>
                </a:cubicBezTo>
                <a:cubicBezTo>
                  <a:pt x="580126" y="331909"/>
                  <a:pt x="588660" y="327426"/>
                  <a:pt x="597591" y="326842"/>
                </a:cubicBezTo>
                <a:close/>
                <a:moveTo>
                  <a:pt x="659495" y="328986"/>
                </a:moveTo>
                <a:cubicBezTo>
                  <a:pt x="659299" y="329375"/>
                  <a:pt x="654645" y="338536"/>
                  <a:pt x="654254" y="339120"/>
                </a:cubicBezTo>
                <a:cubicBezTo>
                  <a:pt x="653285" y="340874"/>
                  <a:pt x="652507" y="342433"/>
                  <a:pt x="651734" y="344188"/>
                </a:cubicBezTo>
                <a:lnTo>
                  <a:pt x="649208" y="349255"/>
                </a:lnTo>
                <a:cubicBezTo>
                  <a:pt x="649600" y="348865"/>
                  <a:pt x="651924" y="344967"/>
                  <a:pt x="652120" y="344382"/>
                </a:cubicBezTo>
                <a:lnTo>
                  <a:pt x="660273" y="331130"/>
                </a:lnTo>
                <a:cubicBezTo>
                  <a:pt x="660464" y="330740"/>
                  <a:pt x="660855" y="330155"/>
                  <a:pt x="661046" y="329960"/>
                </a:cubicBezTo>
                <a:lnTo>
                  <a:pt x="659495" y="328986"/>
                </a:lnTo>
                <a:close/>
                <a:moveTo>
                  <a:pt x="650177" y="353737"/>
                </a:moveTo>
                <a:cubicBezTo>
                  <a:pt x="650177" y="353543"/>
                  <a:pt x="650177" y="353543"/>
                  <a:pt x="650177" y="353737"/>
                </a:cubicBezTo>
                <a:lnTo>
                  <a:pt x="656970" y="343603"/>
                </a:lnTo>
                <a:cubicBezTo>
                  <a:pt x="657552" y="342823"/>
                  <a:pt x="658134" y="341849"/>
                  <a:pt x="658717" y="341069"/>
                </a:cubicBezTo>
                <a:lnTo>
                  <a:pt x="662211" y="336002"/>
                </a:lnTo>
                <a:cubicBezTo>
                  <a:pt x="662597" y="335417"/>
                  <a:pt x="662989" y="335027"/>
                  <a:pt x="662989" y="334638"/>
                </a:cubicBezTo>
                <a:cubicBezTo>
                  <a:pt x="662989" y="334443"/>
                  <a:pt x="662602" y="333273"/>
                  <a:pt x="662406" y="332884"/>
                </a:cubicBezTo>
                <a:cubicBezTo>
                  <a:pt x="662211" y="333273"/>
                  <a:pt x="661824" y="333858"/>
                  <a:pt x="661628" y="334248"/>
                </a:cubicBezTo>
                <a:lnTo>
                  <a:pt x="659299" y="338146"/>
                </a:lnTo>
                <a:cubicBezTo>
                  <a:pt x="658134" y="339900"/>
                  <a:pt x="657165" y="341654"/>
                  <a:pt x="656196" y="343408"/>
                </a:cubicBezTo>
                <a:cubicBezTo>
                  <a:pt x="656001" y="343798"/>
                  <a:pt x="650177" y="353153"/>
                  <a:pt x="650177" y="353737"/>
                </a:cubicBezTo>
                <a:close/>
                <a:moveTo>
                  <a:pt x="602440" y="351788"/>
                </a:moveTo>
                <a:cubicBezTo>
                  <a:pt x="602245" y="350034"/>
                  <a:pt x="601858" y="348280"/>
                  <a:pt x="601662" y="346526"/>
                </a:cubicBezTo>
                <a:cubicBezTo>
                  <a:pt x="601472" y="344772"/>
                  <a:pt x="601080" y="343018"/>
                  <a:pt x="600889" y="341069"/>
                </a:cubicBezTo>
                <a:cubicBezTo>
                  <a:pt x="600498" y="337366"/>
                  <a:pt x="600111" y="333663"/>
                  <a:pt x="599915" y="329960"/>
                </a:cubicBezTo>
                <a:cubicBezTo>
                  <a:pt x="592932" y="329960"/>
                  <a:pt x="585558" y="333078"/>
                  <a:pt x="579930" y="336392"/>
                </a:cubicBezTo>
                <a:cubicBezTo>
                  <a:pt x="578961" y="336976"/>
                  <a:pt x="575658" y="339120"/>
                  <a:pt x="574689" y="339900"/>
                </a:cubicBezTo>
                <a:lnTo>
                  <a:pt x="577601" y="341459"/>
                </a:lnTo>
                <a:cubicBezTo>
                  <a:pt x="580317" y="343018"/>
                  <a:pt x="583033" y="344967"/>
                  <a:pt x="585362" y="346721"/>
                </a:cubicBezTo>
                <a:cubicBezTo>
                  <a:pt x="585944" y="347306"/>
                  <a:pt x="588274" y="349255"/>
                  <a:pt x="588856" y="349840"/>
                </a:cubicBezTo>
                <a:cubicBezTo>
                  <a:pt x="589052" y="350034"/>
                  <a:pt x="589242" y="350229"/>
                  <a:pt x="589438" y="350424"/>
                </a:cubicBezTo>
                <a:cubicBezTo>
                  <a:pt x="590799" y="351594"/>
                  <a:pt x="591963" y="352958"/>
                  <a:pt x="593128" y="354517"/>
                </a:cubicBezTo>
                <a:lnTo>
                  <a:pt x="594097" y="355686"/>
                </a:lnTo>
                <a:lnTo>
                  <a:pt x="598364" y="353737"/>
                </a:lnTo>
                <a:cubicBezTo>
                  <a:pt x="598946" y="353153"/>
                  <a:pt x="601662" y="351983"/>
                  <a:pt x="602440" y="351788"/>
                </a:cubicBezTo>
                <a:close/>
                <a:moveTo>
                  <a:pt x="568288" y="340679"/>
                </a:moveTo>
                <a:cubicBezTo>
                  <a:pt x="567510" y="340095"/>
                  <a:pt x="562656" y="339315"/>
                  <a:pt x="561104" y="339315"/>
                </a:cubicBezTo>
                <a:cubicBezTo>
                  <a:pt x="561104" y="342239"/>
                  <a:pt x="561687" y="345357"/>
                  <a:pt x="562269" y="347891"/>
                </a:cubicBezTo>
                <a:lnTo>
                  <a:pt x="563630" y="345747"/>
                </a:lnTo>
                <a:cubicBezTo>
                  <a:pt x="564598" y="344382"/>
                  <a:pt x="565763" y="342823"/>
                  <a:pt x="567124" y="341654"/>
                </a:cubicBezTo>
                <a:lnTo>
                  <a:pt x="568288" y="340679"/>
                </a:lnTo>
                <a:close/>
                <a:moveTo>
                  <a:pt x="665318" y="337366"/>
                </a:moveTo>
                <a:cubicBezTo>
                  <a:pt x="665122" y="337561"/>
                  <a:pt x="665122" y="337561"/>
                  <a:pt x="665122" y="337756"/>
                </a:cubicBezTo>
                <a:lnTo>
                  <a:pt x="663762" y="339705"/>
                </a:lnTo>
                <a:cubicBezTo>
                  <a:pt x="662211" y="341849"/>
                  <a:pt x="660659" y="344188"/>
                  <a:pt x="659108" y="346331"/>
                </a:cubicBezTo>
                <a:lnTo>
                  <a:pt x="656001" y="350814"/>
                </a:lnTo>
                <a:cubicBezTo>
                  <a:pt x="655614" y="351594"/>
                  <a:pt x="655032" y="352373"/>
                  <a:pt x="654449" y="352958"/>
                </a:cubicBezTo>
                <a:cubicBezTo>
                  <a:pt x="651924" y="356466"/>
                  <a:pt x="649208" y="360559"/>
                  <a:pt x="647075" y="364067"/>
                </a:cubicBezTo>
                <a:cubicBezTo>
                  <a:pt x="646688" y="364846"/>
                  <a:pt x="641643" y="372642"/>
                  <a:pt x="641447" y="373227"/>
                </a:cubicBezTo>
                <a:lnTo>
                  <a:pt x="644745" y="370693"/>
                </a:lnTo>
                <a:lnTo>
                  <a:pt x="649018" y="366990"/>
                </a:lnTo>
                <a:cubicBezTo>
                  <a:pt x="650760" y="365431"/>
                  <a:pt x="654836" y="361338"/>
                  <a:pt x="656779" y="359194"/>
                </a:cubicBezTo>
                <a:lnTo>
                  <a:pt x="658717" y="357051"/>
                </a:lnTo>
                <a:cubicBezTo>
                  <a:pt x="659299" y="356466"/>
                  <a:pt x="661242" y="354127"/>
                  <a:pt x="661824" y="353348"/>
                </a:cubicBezTo>
                <a:lnTo>
                  <a:pt x="663179" y="351788"/>
                </a:lnTo>
                <a:cubicBezTo>
                  <a:pt x="663958" y="350814"/>
                  <a:pt x="671136" y="341459"/>
                  <a:pt x="671528" y="340485"/>
                </a:cubicBezTo>
                <a:lnTo>
                  <a:pt x="665318" y="337366"/>
                </a:lnTo>
                <a:close/>
                <a:moveTo>
                  <a:pt x="679093" y="339120"/>
                </a:moveTo>
                <a:cubicBezTo>
                  <a:pt x="678125" y="339120"/>
                  <a:pt x="677346" y="338730"/>
                  <a:pt x="676573" y="338536"/>
                </a:cubicBezTo>
                <a:cubicBezTo>
                  <a:pt x="676182" y="338925"/>
                  <a:pt x="675991" y="339510"/>
                  <a:pt x="675599" y="339900"/>
                </a:cubicBezTo>
                <a:cubicBezTo>
                  <a:pt x="672693" y="344382"/>
                  <a:pt x="669972" y="347891"/>
                  <a:pt x="666674" y="351983"/>
                </a:cubicBezTo>
                <a:cubicBezTo>
                  <a:pt x="666091" y="352958"/>
                  <a:pt x="665318" y="353737"/>
                  <a:pt x="664540" y="354517"/>
                </a:cubicBezTo>
                <a:lnTo>
                  <a:pt x="662406" y="357051"/>
                </a:lnTo>
                <a:cubicBezTo>
                  <a:pt x="662020" y="357440"/>
                  <a:pt x="661628" y="357830"/>
                  <a:pt x="661437" y="358220"/>
                </a:cubicBezTo>
                <a:lnTo>
                  <a:pt x="654645" y="365431"/>
                </a:lnTo>
                <a:cubicBezTo>
                  <a:pt x="654449" y="365626"/>
                  <a:pt x="654254" y="365821"/>
                  <a:pt x="654063" y="366016"/>
                </a:cubicBezTo>
                <a:lnTo>
                  <a:pt x="651734" y="368355"/>
                </a:lnTo>
                <a:cubicBezTo>
                  <a:pt x="651538" y="368549"/>
                  <a:pt x="651342" y="368744"/>
                  <a:pt x="651151" y="368939"/>
                </a:cubicBezTo>
                <a:cubicBezTo>
                  <a:pt x="650955" y="369329"/>
                  <a:pt x="650760" y="369329"/>
                  <a:pt x="650569" y="369524"/>
                </a:cubicBezTo>
                <a:lnTo>
                  <a:pt x="649404" y="370693"/>
                </a:lnTo>
                <a:cubicBezTo>
                  <a:pt x="649208" y="370888"/>
                  <a:pt x="649018" y="371083"/>
                  <a:pt x="648822" y="371278"/>
                </a:cubicBezTo>
                <a:lnTo>
                  <a:pt x="642225" y="376345"/>
                </a:lnTo>
                <a:cubicBezTo>
                  <a:pt x="641834" y="376540"/>
                  <a:pt x="641251" y="376930"/>
                  <a:pt x="640865" y="377320"/>
                </a:cubicBezTo>
                <a:cubicBezTo>
                  <a:pt x="640865" y="379464"/>
                  <a:pt x="640669" y="378684"/>
                  <a:pt x="640283" y="379853"/>
                </a:cubicBezTo>
                <a:cubicBezTo>
                  <a:pt x="642612" y="380243"/>
                  <a:pt x="644745" y="381802"/>
                  <a:pt x="643777" y="384141"/>
                </a:cubicBezTo>
                <a:cubicBezTo>
                  <a:pt x="643385" y="385116"/>
                  <a:pt x="644745" y="385116"/>
                  <a:pt x="644359" y="387844"/>
                </a:cubicBezTo>
                <a:cubicBezTo>
                  <a:pt x="644745" y="387649"/>
                  <a:pt x="645714" y="387065"/>
                  <a:pt x="646106" y="386870"/>
                </a:cubicBezTo>
                <a:cubicBezTo>
                  <a:pt x="647853" y="385700"/>
                  <a:pt x="649404" y="384726"/>
                  <a:pt x="651151" y="383362"/>
                </a:cubicBezTo>
                <a:cubicBezTo>
                  <a:pt x="652898" y="381997"/>
                  <a:pt x="654836" y="380438"/>
                  <a:pt x="656583" y="378879"/>
                </a:cubicBezTo>
                <a:cubicBezTo>
                  <a:pt x="658717" y="376930"/>
                  <a:pt x="660855" y="374981"/>
                  <a:pt x="662989" y="372837"/>
                </a:cubicBezTo>
                <a:cubicBezTo>
                  <a:pt x="666869" y="368939"/>
                  <a:pt x="670168" y="365236"/>
                  <a:pt x="673662" y="361143"/>
                </a:cubicBezTo>
                <a:cubicBezTo>
                  <a:pt x="678125" y="355881"/>
                  <a:pt x="682974" y="349255"/>
                  <a:pt x="686860" y="343603"/>
                </a:cubicBezTo>
                <a:cubicBezTo>
                  <a:pt x="687246" y="343213"/>
                  <a:pt x="687633" y="342433"/>
                  <a:pt x="688019" y="341849"/>
                </a:cubicBezTo>
                <a:cubicBezTo>
                  <a:pt x="687633" y="341849"/>
                  <a:pt x="687437" y="341654"/>
                  <a:pt x="687246" y="341654"/>
                </a:cubicBezTo>
                <a:cubicBezTo>
                  <a:pt x="686860" y="341459"/>
                  <a:pt x="686860" y="341459"/>
                  <a:pt x="686468" y="341264"/>
                </a:cubicBezTo>
                <a:cubicBezTo>
                  <a:pt x="686081" y="341459"/>
                  <a:pt x="686081" y="341849"/>
                  <a:pt x="685695" y="342044"/>
                </a:cubicBezTo>
                <a:cubicBezTo>
                  <a:pt x="683366" y="343603"/>
                  <a:pt x="679676" y="342628"/>
                  <a:pt x="679093" y="339120"/>
                </a:cubicBezTo>
                <a:close/>
                <a:moveTo>
                  <a:pt x="709370" y="351594"/>
                </a:moveTo>
                <a:cubicBezTo>
                  <a:pt x="708788" y="350619"/>
                  <a:pt x="706072" y="348085"/>
                  <a:pt x="705098" y="347306"/>
                </a:cubicBezTo>
                <a:cubicBezTo>
                  <a:pt x="702578" y="345357"/>
                  <a:pt x="699084" y="343603"/>
                  <a:pt x="695786" y="344382"/>
                </a:cubicBezTo>
                <a:cubicBezTo>
                  <a:pt x="695203" y="344577"/>
                  <a:pt x="694621" y="344772"/>
                  <a:pt x="694229" y="344967"/>
                </a:cubicBezTo>
                <a:cubicBezTo>
                  <a:pt x="693843" y="345162"/>
                  <a:pt x="693647" y="345747"/>
                  <a:pt x="693260" y="346136"/>
                </a:cubicBezTo>
                <a:cubicBezTo>
                  <a:pt x="692678" y="346916"/>
                  <a:pt x="692096" y="347891"/>
                  <a:pt x="691513" y="348670"/>
                </a:cubicBezTo>
                <a:lnTo>
                  <a:pt x="689766" y="351204"/>
                </a:lnTo>
                <a:cubicBezTo>
                  <a:pt x="690544" y="351204"/>
                  <a:pt x="691323" y="351009"/>
                  <a:pt x="692096" y="350814"/>
                </a:cubicBezTo>
                <a:cubicBezTo>
                  <a:pt x="694621" y="350424"/>
                  <a:pt x="697141" y="350229"/>
                  <a:pt x="699666" y="350229"/>
                </a:cubicBezTo>
                <a:cubicBezTo>
                  <a:pt x="701413" y="350229"/>
                  <a:pt x="703160" y="350424"/>
                  <a:pt x="704711" y="350619"/>
                </a:cubicBezTo>
                <a:cubicBezTo>
                  <a:pt x="707041" y="351009"/>
                  <a:pt x="707623" y="351204"/>
                  <a:pt x="709370" y="351594"/>
                </a:cubicBezTo>
                <a:close/>
                <a:moveTo>
                  <a:pt x="590799" y="356856"/>
                </a:moveTo>
                <a:cubicBezTo>
                  <a:pt x="590603" y="356466"/>
                  <a:pt x="590216" y="356076"/>
                  <a:pt x="589825" y="355686"/>
                </a:cubicBezTo>
                <a:lnTo>
                  <a:pt x="587887" y="353348"/>
                </a:lnTo>
                <a:cubicBezTo>
                  <a:pt x="586918" y="352568"/>
                  <a:pt x="586336" y="351594"/>
                  <a:pt x="585171" y="350619"/>
                </a:cubicBezTo>
                <a:lnTo>
                  <a:pt x="583424" y="349060"/>
                </a:lnTo>
                <a:cubicBezTo>
                  <a:pt x="580126" y="346526"/>
                  <a:pt x="578183" y="344967"/>
                  <a:pt x="574498" y="343018"/>
                </a:cubicBezTo>
                <a:cubicBezTo>
                  <a:pt x="573720" y="342628"/>
                  <a:pt x="572360" y="341849"/>
                  <a:pt x="571587" y="341654"/>
                </a:cubicBezTo>
                <a:cubicBezTo>
                  <a:pt x="569061" y="343798"/>
                  <a:pt x="562656" y="350034"/>
                  <a:pt x="564212" y="354712"/>
                </a:cubicBezTo>
                <a:cubicBezTo>
                  <a:pt x="564598" y="355881"/>
                  <a:pt x="564985" y="356661"/>
                  <a:pt x="565181" y="357830"/>
                </a:cubicBezTo>
                <a:cubicBezTo>
                  <a:pt x="565567" y="358805"/>
                  <a:pt x="567124" y="363287"/>
                  <a:pt x="567706" y="363677"/>
                </a:cubicBezTo>
                <a:cubicBezTo>
                  <a:pt x="568283" y="363482"/>
                  <a:pt x="569644" y="362313"/>
                  <a:pt x="571195" y="363677"/>
                </a:cubicBezTo>
                <a:cubicBezTo>
                  <a:pt x="572169" y="364457"/>
                  <a:pt x="572555" y="365236"/>
                  <a:pt x="572555" y="366990"/>
                </a:cubicBezTo>
                <a:cubicBezTo>
                  <a:pt x="573524" y="366795"/>
                  <a:pt x="574107" y="366406"/>
                  <a:pt x="575271" y="366601"/>
                </a:cubicBezTo>
                <a:cubicBezTo>
                  <a:pt x="576240" y="366795"/>
                  <a:pt x="576632" y="367185"/>
                  <a:pt x="577018" y="367770"/>
                </a:cubicBezTo>
                <a:lnTo>
                  <a:pt x="577214" y="367575"/>
                </a:lnTo>
                <a:cubicBezTo>
                  <a:pt x="578183" y="366211"/>
                  <a:pt x="578570" y="365821"/>
                  <a:pt x="579734" y="364262"/>
                </a:cubicBezTo>
                <a:cubicBezTo>
                  <a:pt x="581677" y="362313"/>
                  <a:pt x="584393" y="360169"/>
                  <a:pt x="586722" y="358805"/>
                </a:cubicBezTo>
                <a:lnTo>
                  <a:pt x="590799" y="356856"/>
                </a:lnTo>
                <a:close/>
                <a:moveTo>
                  <a:pt x="715188" y="382387"/>
                </a:moveTo>
                <a:cubicBezTo>
                  <a:pt x="715580" y="381997"/>
                  <a:pt x="716353" y="380633"/>
                  <a:pt x="716549" y="379853"/>
                </a:cubicBezTo>
                <a:cubicBezTo>
                  <a:pt x="716936" y="378879"/>
                  <a:pt x="717327" y="378099"/>
                  <a:pt x="717518" y="377125"/>
                </a:cubicBezTo>
                <a:cubicBezTo>
                  <a:pt x="719265" y="371083"/>
                  <a:pt x="716745" y="364067"/>
                  <a:pt x="714220" y="358805"/>
                </a:cubicBezTo>
                <a:cubicBezTo>
                  <a:pt x="713833" y="358220"/>
                  <a:pt x="713251" y="356856"/>
                  <a:pt x="712668" y="356466"/>
                </a:cubicBezTo>
                <a:cubicBezTo>
                  <a:pt x="708592" y="353737"/>
                  <a:pt x="701604" y="353153"/>
                  <a:pt x="696754" y="353543"/>
                </a:cubicBezTo>
                <a:cubicBezTo>
                  <a:pt x="695590" y="353543"/>
                  <a:pt x="690740" y="354127"/>
                  <a:pt x="689962" y="354517"/>
                </a:cubicBezTo>
                <a:cubicBezTo>
                  <a:pt x="690349" y="354907"/>
                  <a:pt x="691513" y="355881"/>
                  <a:pt x="691905" y="356271"/>
                </a:cubicBezTo>
                <a:cubicBezTo>
                  <a:pt x="692096" y="356466"/>
                  <a:pt x="692291" y="356661"/>
                  <a:pt x="692487" y="356856"/>
                </a:cubicBezTo>
                <a:lnTo>
                  <a:pt x="694425" y="358805"/>
                </a:lnTo>
                <a:cubicBezTo>
                  <a:pt x="694621" y="359000"/>
                  <a:pt x="694812" y="359194"/>
                  <a:pt x="695007" y="359389"/>
                </a:cubicBezTo>
                <a:cubicBezTo>
                  <a:pt x="696368" y="361143"/>
                  <a:pt x="697919" y="363092"/>
                  <a:pt x="699280" y="365041"/>
                </a:cubicBezTo>
                <a:cubicBezTo>
                  <a:pt x="700635" y="366990"/>
                  <a:pt x="701800" y="369134"/>
                  <a:pt x="702769" y="371473"/>
                </a:cubicBezTo>
                <a:cubicBezTo>
                  <a:pt x="703742" y="373422"/>
                  <a:pt x="704711" y="375761"/>
                  <a:pt x="705294" y="377710"/>
                </a:cubicBezTo>
                <a:cubicBezTo>
                  <a:pt x="705680" y="379074"/>
                  <a:pt x="705294" y="378294"/>
                  <a:pt x="708205" y="379269"/>
                </a:cubicBezTo>
                <a:cubicBezTo>
                  <a:pt x="709952" y="379853"/>
                  <a:pt x="711308" y="380438"/>
                  <a:pt x="712859" y="381023"/>
                </a:cubicBezTo>
                <a:lnTo>
                  <a:pt x="715188" y="382387"/>
                </a:lnTo>
                <a:close/>
                <a:moveTo>
                  <a:pt x="641643" y="356661"/>
                </a:moveTo>
                <a:cubicBezTo>
                  <a:pt x="640478" y="357051"/>
                  <a:pt x="639896" y="357440"/>
                  <a:pt x="638731" y="356856"/>
                </a:cubicBezTo>
                <a:cubicBezTo>
                  <a:pt x="637567" y="356466"/>
                  <a:pt x="637371" y="355686"/>
                  <a:pt x="636788" y="355102"/>
                </a:cubicBezTo>
                <a:cubicBezTo>
                  <a:pt x="636402" y="358805"/>
                  <a:pt x="635820" y="364067"/>
                  <a:pt x="635237" y="367965"/>
                </a:cubicBezTo>
                <a:cubicBezTo>
                  <a:pt x="635237" y="368160"/>
                  <a:pt x="634851" y="369524"/>
                  <a:pt x="635041" y="369719"/>
                </a:cubicBezTo>
                <a:cubicBezTo>
                  <a:pt x="635433" y="370109"/>
                  <a:pt x="635433" y="369329"/>
                  <a:pt x="635624" y="369134"/>
                </a:cubicBezTo>
                <a:cubicBezTo>
                  <a:pt x="635820" y="368939"/>
                  <a:pt x="635820" y="368549"/>
                  <a:pt x="636015" y="368355"/>
                </a:cubicBezTo>
                <a:lnTo>
                  <a:pt x="641643" y="356661"/>
                </a:lnTo>
                <a:close/>
                <a:moveTo>
                  <a:pt x="605156" y="364067"/>
                </a:moveTo>
                <a:cubicBezTo>
                  <a:pt x="605156" y="363287"/>
                  <a:pt x="604770" y="362508"/>
                  <a:pt x="604574" y="361728"/>
                </a:cubicBezTo>
                <a:cubicBezTo>
                  <a:pt x="604187" y="359974"/>
                  <a:pt x="603219" y="356466"/>
                  <a:pt x="603023" y="354907"/>
                </a:cubicBezTo>
                <a:cubicBezTo>
                  <a:pt x="601858" y="355297"/>
                  <a:pt x="600307" y="356076"/>
                  <a:pt x="599142" y="356466"/>
                </a:cubicBezTo>
                <a:cubicBezTo>
                  <a:pt x="597978" y="357051"/>
                  <a:pt x="596617" y="357635"/>
                  <a:pt x="595452" y="358025"/>
                </a:cubicBezTo>
                <a:lnTo>
                  <a:pt x="597009" y="360754"/>
                </a:lnTo>
                <a:cubicBezTo>
                  <a:pt x="597395" y="361338"/>
                  <a:pt x="598173" y="362897"/>
                  <a:pt x="598560" y="363677"/>
                </a:cubicBezTo>
                <a:cubicBezTo>
                  <a:pt x="599915" y="363482"/>
                  <a:pt x="601080" y="363677"/>
                  <a:pt x="601858" y="364652"/>
                </a:cubicBezTo>
                <a:lnTo>
                  <a:pt x="602440" y="365431"/>
                </a:lnTo>
                <a:cubicBezTo>
                  <a:pt x="603219" y="365041"/>
                  <a:pt x="604383" y="364262"/>
                  <a:pt x="605156" y="364067"/>
                </a:cubicBezTo>
                <a:close/>
                <a:moveTo>
                  <a:pt x="595844" y="364846"/>
                </a:moveTo>
                <a:cubicBezTo>
                  <a:pt x="595452" y="363482"/>
                  <a:pt x="593515" y="360754"/>
                  <a:pt x="592736" y="359389"/>
                </a:cubicBezTo>
                <a:cubicBezTo>
                  <a:pt x="592350" y="359584"/>
                  <a:pt x="591185" y="360169"/>
                  <a:pt x="590799" y="360364"/>
                </a:cubicBezTo>
                <a:cubicBezTo>
                  <a:pt x="590216" y="360754"/>
                  <a:pt x="589634" y="361143"/>
                  <a:pt x="588856" y="361533"/>
                </a:cubicBezTo>
                <a:cubicBezTo>
                  <a:pt x="586722" y="362703"/>
                  <a:pt x="583615" y="365041"/>
                  <a:pt x="582064" y="366795"/>
                </a:cubicBezTo>
                <a:cubicBezTo>
                  <a:pt x="581481" y="367380"/>
                  <a:pt x="579734" y="369329"/>
                  <a:pt x="579543" y="370304"/>
                </a:cubicBezTo>
                <a:cubicBezTo>
                  <a:pt x="580126" y="371083"/>
                  <a:pt x="580512" y="371863"/>
                  <a:pt x="580317" y="373032"/>
                </a:cubicBezTo>
                <a:cubicBezTo>
                  <a:pt x="580126" y="374396"/>
                  <a:pt x="579348" y="374786"/>
                  <a:pt x="578961" y="375371"/>
                </a:cubicBezTo>
                <a:cubicBezTo>
                  <a:pt x="578961" y="375761"/>
                  <a:pt x="579152" y="375956"/>
                  <a:pt x="579348" y="376345"/>
                </a:cubicBezTo>
                <a:cubicBezTo>
                  <a:pt x="579543" y="377515"/>
                  <a:pt x="579152" y="376735"/>
                  <a:pt x="580317" y="377710"/>
                </a:cubicBezTo>
                <a:cubicBezTo>
                  <a:pt x="580708" y="378099"/>
                  <a:pt x="581868" y="379074"/>
                  <a:pt x="582064" y="379464"/>
                </a:cubicBezTo>
                <a:cubicBezTo>
                  <a:pt x="582259" y="379659"/>
                  <a:pt x="582259" y="380828"/>
                  <a:pt x="583228" y="380243"/>
                </a:cubicBezTo>
                <a:cubicBezTo>
                  <a:pt x="584589" y="379464"/>
                  <a:pt x="584975" y="380243"/>
                  <a:pt x="585753" y="380828"/>
                </a:cubicBezTo>
                <a:cubicBezTo>
                  <a:pt x="586918" y="381607"/>
                  <a:pt x="588469" y="382387"/>
                  <a:pt x="590216" y="382192"/>
                </a:cubicBezTo>
                <a:cubicBezTo>
                  <a:pt x="589438" y="381802"/>
                  <a:pt x="589052" y="381802"/>
                  <a:pt x="588274" y="380828"/>
                </a:cubicBezTo>
                <a:cubicBezTo>
                  <a:pt x="587691" y="380048"/>
                  <a:pt x="587495" y="379464"/>
                  <a:pt x="587495" y="378294"/>
                </a:cubicBezTo>
                <a:cubicBezTo>
                  <a:pt x="585753" y="377710"/>
                  <a:pt x="584393" y="374786"/>
                  <a:pt x="586336" y="372642"/>
                </a:cubicBezTo>
                <a:cubicBezTo>
                  <a:pt x="587109" y="371863"/>
                  <a:pt x="587495" y="371863"/>
                  <a:pt x="587887" y="371473"/>
                </a:cubicBezTo>
                <a:cubicBezTo>
                  <a:pt x="587887" y="368939"/>
                  <a:pt x="590021" y="367575"/>
                  <a:pt x="592546" y="367965"/>
                </a:cubicBezTo>
                <a:cubicBezTo>
                  <a:pt x="592736" y="367575"/>
                  <a:pt x="592736" y="367185"/>
                  <a:pt x="592932" y="366795"/>
                </a:cubicBezTo>
                <a:cubicBezTo>
                  <a:pt x="593128" y="366406"/>
                  <a:pt x="593319" y="366211"/>
                  <a:pt x="593705" y="365821"/>
                </a:cubicBezTo>
                <a:cubicBezTo>
                  <a:pt x="594097" y="365236"/>
                  <a:pt x="594870" y="365041"/>
                  <a:pt x="595844" y="364846"/>
                </a:cubicBezTo>
                <a:close/>
                <a:moveTo>
                  <a:pt x="575271" y="376735"/>
                </a:moveTo>
                <a:lnTo>
                  <a:pt x="575076" y="376540"/>
                </a:lnTo>
                <a:cubicBezTo>
                  <a:pt x="574302" y="375956"/>
                  <a:pt x="574302" y="374981"/>
                  <a:pt x="575076" y="374201"/>
                </a:cubicBezTo>
                <a:cubicBezTo>
                  <a:pt x="575658" y="373617"/>
                  <a:pt x="577018" y="373617"/>
                  <a:pt x="577214" y="372447"/>
                </a:cubicBezTo>
                <a:cubicBezTo>
                  <a:pt x="576436" y="371668"/>
                  <a:pt x="576049" y="372058"/>
                  <a:pt x="575271" y="371668"/>
                </a:cubicBezTo>
                <a:cubicBezTo>
                  <a:pt x="574689" y="371473"/>
                  <a:pt x="574302" y="370888"/>
                  <a:pt x="574302" y="369914"/>
                </a:cubicBezTo>
                <a:cubicBezTo>
                  <a:pt x="571973" y="370498"/>
                  <a:pt x="571195" y="374007"/>
                  <a:pt x="569257" y="372642"/>
                </a:cubicBezTo>
                <a:cubicBezTo>
                  <a:pt x="568092" y="371863"/>
                  <a:pt x="568675" y="370888"/>
                  <a:pt x="569061" y="369719"/>
                </a:cubicBezTo>
                <a:cubicBezTo>
                  <a:pt x="569257" y="369134"/>
                  <a:pt x="570030" y="366990"/>
                  <a:pt x="569448" y="366406"/>
                </a:cubicBezTo>
                <a:cubicBezTo>
                  <a:pt x="568288" y="367380"/>
                  <a:pt x="568479" y="368160"/>
                  <a:pt x="566732" y="367965"/>
                </a:cubicBezTo>
                <a:cubicBezTo>
                  <a:pt x="566928" y="368549"/>
                  <a:pt x="567314" y="369329"/>
                  <a:pt x="567510" y="369914"/>
                </a:cubicBezTo>
                <a:cubicBezTo>
                  <a:pt x="567706" y="370498"/>
                  <a:pt x="567897" y="371278"/>
                  <a:pt x="568092" y="371863"/>
                </a:cubicBezTo>
                <a:cubicBezTo>
                  <a:pt x="568866" y="373812"/>
                  <a:pt x="567314" y="373617"/>
                  <a:pt x="567897" y="374786"/>
                </a:cubicBezTo>
                <a:cubicBezTo>
                  <a:pt x="568283" y="375566"/>
                  <a:pt x="569061" y="374591"/>
                  <a:pt x="569448" y="377125"/>
                </a:cubicBezTo>
                <a:cubicBezTo>
                  <a:pt x="569644" y="379269"/>
                  <a:pt x="570030" y="381218"/>
                  <a:pt x="571004" y="383167"/>
                </a:cubicBezTo>
                <a:cubicBezTo>
                  <a:pt x="572942" y="387259"/>
                  <a:pt x="577018" y="389208"/>
                  <a:pt x="580317" y="385700"/>
                </a:cubicBezTo>
                <a:cubicBezTo>
                  <a:pt x="581285" y="384726"/>
                  <a:pt x="582064" y="383362"/>
                  <a:pt x="583424" y="384141"/>
                </a:cubicBezTo>
                <a:cubicBezTo>
                  <a:pt x="584006" y="384531"/>
                  <a:pt x="584006" y="385310"/>
                  <a:pt x="585362" y="386090"/>
                </a:cubicBezTo>
                <a:cubicBezTo>
                  <a:pt x="585558" y="386285"/>
                  <a:pt x="585944" y="386480"/>
                  <a:pt x="586140" y="386480"/>
                </a:cubicBezTo>
                <a:cubicBezTo>
                  <a:pt x="587305" y="387065"/>
                  <a:pt x="588856" y="387259"/>
                  <a:pt x="590407" y="387259"/>
                </a:cubicBezTo>
                <a:cubicBezTo>
                  <a:pt x="591963" y="387065"/>
                  <a:pt x="593319" y="386480"/>
                  <a:pt x="594097" y="385700"/>
                </a:cubicBezTo>
                <a:cubicBezTo>
                  <a:pt x="595262" y="384531"/>
                  <a:pt x="595648" y="383362"/>
                  <a:pt x="597009" y="383751"/>
                </a:cubicBezTo>
                <a:cubicBezTo>
                  <a:pt x="597782" y="383946"/>
                  <a:pt x="597782" y="384531"/>
                  <a:pt x="598173" y="385116"/>
                </a:cubicBezTo>
                <a:cubicBezTo>
                  <a:pt x="599725" y="387844"/>
                  <a:pt x="603409" y="389598"/>
                  <a:pt x="606708" y="389208"/>
                </a:cubicBezTo>
                <a:cubicBezTo>
                  <a:pt x="608650" y="389014"/>
                  <a:pt x="609037" y="388429"/>
                  <a:pt x="610397" y="387844"/>
                </a:cubicBezTo>
                <a:cubicBezTo>
                  <a:pt x="609037" y="387065"/>
                  <a:pt x="609619" y="387844"/>
                  <a:pt x="607099" y="388039"/>
                </a:cubicBezTo>
                <a:cubicBezTo>
                  <a:pt x="603801" y="388234"/>
                  <a:pt x="600307" y="386870"/>
                  <a:pt x="598756" y="384141"/>
                </a:cubicBezTo>
                <a:cubicBezTo>
                  <a:pt x="597782" y="382582"/>
                  <a:pt x="597009" y="378489"/>
                  <a:pt x="599338" y="378489"/>
                </a:cubicBezTo>
                <a:cubicBezTo>
                  <a:pt x="600693" y="378489"/>
                  <a:pt x="600693" y="379659"/>
                  <a:pt x="601276" y="380633"/>
                </a:cubicBezTo>
                <a:cubicBezTo>
                  <a:pt x="601662" y="381413"/>
                  <a:pt x="602827" y="382777"/>
                  <a:pt x="603605" y="381802"/>
                </a:cubicBezTo>
                <a:cubicBezTo>
                  <a:pt x="603605" y="381802"/>
                  <a:pt x="602440" y="380243"/>
                  <a:pt x="603801" y="379269"/>
                </a:cubicBezTo>
                <a:cubicBezTo>
                  <a:pt x="604966" y="378489"/>
                  <a:pt x="605934" y="379659"/>
                  <a:pt x="606708" y="379074"/>
                </a:cubicBezTo>
                <a:cubicBezTo>
                  <a:pt x="606903" y="378489"/>
                  <a:pt x="606517" y="378099"/>
                  <a:pt x="605934" y="377904"/>
                </a:cubicBezTo>
                <a:cubicBezTo>
                  <a:pt x="604187" y="377710"/>
                  <a:pt x="603992" y="376345"/>
                  <a:pt x="604574" y="375566"/>
                </a:cubicBezTo>
                <a:cubicBezTo>
                  <a:pt x="604966" y="374981"/>
                  <a:pt x="605548" y="374981"/>
                  <a:pt x="605548" y="374396"/>
                </a:cubicBezTo>
                <a:cubicBezTo>
                  <a:pt x="604966" y="373617"/>
                  <a:pt x="603801" y="374201"/>
                  <a:pt x="603219" y="374591"/>
                </a:cubicBezTo>
                <a:cubicBezTo>
                  <a:pt x="602245" y="375176"/>
                  <a:pt x="601472" y="374981"/>
                  <a:pt x="600889" y="374201"/>
                </a:cubicBezTo>
                <a:cubicBezTo>
                  <a:pt x="599529" y="372058"/>
                  <a:pt x="603219" y="371473"/>
                  <a:pt x="602636" y="369914"/>
                </a:cubicBezTo>
                <a:cubicBezTo>
                  <a:pt x="602054" y="369719"/>
                  <a:pt x="601858" y="370109"/>
                  <a:pt x="601080" y="369914"/>
                </a:cubicBezTo>
                <a:cubicBezTo>
                  <a:pt x="599529" y="369329"/>
                  <a:pt x="600111" y="367770"/>
                  <a:pt x="600111" y="367575"/>
                </a:cubicBezTo>
                <a:cubicBezTo>
                  <a:pt x="600111" y="366990"/>
                  <a:pt x="599920" y="366406"/>
                  <a:pt x="599338" y="366601"/>
                </a:cubicBezTo>
                <a:cubicBezTo>
                  <a:pt x="598560" y="366990"/>
                  <a:pt x="598946" y="368160"/>
                  <a:pt x="597978" y="368744"/>
                </a:cubicBezTo>
                <a:cubicBezTo>
                  <a:pt x="597009" y="369329"/>
                  <a:pt x="596231" y="368744"/>
                  <a:pt x="595844" y="367965"/>
                </a:cubicBezTo>
                <a:cubicBezTo>
                  <a:pt x="594870" y="368355"/>
                  <a:pt x="595452" y="369914"/>
                  <a:pt x="595844" y="370498"/>
                </a:cubicBezTo>
                <a:cubicBezTo>
                  <a:pt x="596426" y="371473"/>
                  <a:pt x="595844" y="372447"/>
                  <a:pt x="595066" y="372642"/>
                </a:cubicBezTo>
                <a:cubicBezTo>
                  <a:pt x="593901" y="373227"/>
                  <a:pt x="593319" y="372253"/>
                  <a:pt x="592932" y="371863"/>
                </a:cubicBezTo>
                <a:cubicBezTo>
                  <a:pt x="592546" y="371473"/>
                  <a:pt x="591381" y="370498"/>
                  <a:pt x="590799" y="371278"/>
                </a:cubicBezTo>
                <a:cubicBezTo>
                  <a:pt x="590799" y="371863"/>
                  <a:pt x="591381" y="371863"/>
                  <a:pt x="591381" y="372642"/>
                </a:cubicBezTo>
                <a:cubicBezTo>
                  <a:pt x="591381" y="373227"/>
                  <a:pt x="591185" y="373812"/>
                  <a:pt x="590799" y="374007"/>
                </a:cubicBezTo>
                <a:cubicBezTo>
                  <a:pt x="590407" y="374396"/>
                  <a:pt x="589825" y="374396"/>
                  <a:pt x="589242" y="374201"/>
                </a:cubicBezTo>
                <a:cubicBezTo>
                  <a:pt x="588660" y="374007"/>
                  <a:pt x="588078" y="374396"/>
                  <a:pt x="588274" y="374981"/>
                </a:cubicBezTo>
                <a:cubicBezTo>
                  <a:pt x="589052" y="375566"/>
                  <a:pt x="590216" y="374981"/>
                  <a:pt x="590799" y="375956"/>
                </a:cubicBezTo>
                <a:cubicBezTo>
                  <a:pt x="591768" y="377320"/>
                  <a:pt x="590407" y="378099"/>
                  <a:pt x="590407" y="378489"/>
                </a:cubicBezTo>
                <a:cubicBezTo>
                  <a:pt x="590603" y="378879"/>
                  <a:pt x="591381" y="379074"/>
                  <a:pt x="591963" y="378879"/>
                </a:cubicBezTo>
                <a:cubicBezTo>
                  <a:pt x="593128" y="378489"/>
                  <a:pt x="593515" y="377320"/>
                  <a:pt x="594483" y="377320"/>
                </a:cubicBezTo>
                <a:cubicBezTo>
                  <a:pt x="595066" y="377125"/>
                  <a:pt x="595648" y="377515"/>
                  <a:pt x="595844" y="377904"/>
                </a:cubicBezTo>
                <a:cubicBezTo>
                  <a:pt x="596617" y="378684"/>
                  <a:pt x="596035" y="380048"/>
                  <a:pt x="595648" y="381023"/>
                </a:cubicBezTo>
                <a:cubicBezTo>
                  <a:pt x="593901" y="385505"/>
                  <a:pt x="589052" y="386480"/>
                  <a:pt x="584975" y="384141"/>
                </a:cubicBezTo>
                <a:cubicBezTo>
                  <a:pt x="584197" y="383751"/>
                  <a:pt x="584197" y="383556"/>
                  <a:pt x="583615" y="383556"/>
                </a:cubicBezTo>
                <a:cubicBezTo>
                  <a:pt x="582842" y="383751"/>
                  <a:pt x="582646" y="383556"/>
                  <a:pt x="581868" y="383556"/>
                </a:cubicBezTo>
                <a:cubicBezTo>
                  <a:pt x="578765" y="386870"/>
                  <a:pt x="574107" y="386675"/>
                  <a:pt x="571391" y="382192"/>
                </a:cubicBezTo>
                <a:cubicBezTo>
                  <a:pt x="570613" y="381023"/>
                  <a:pt x="568092" y="375371"/>
                  <a:pt x="571195" y="375176"/>
                </a:cubicBezTo>
                <a:cubicBezTo>
                  <a:pt x="571777" y="375176"/>
                  <a:pt x="572169" y="375371"/>
                  <a:pt x="572555" y="375761"/>
                </a:cubicBezTo>
                <a:cubicBezTo>
                  <a:pt x="573138" y="376345"/>
                  <a:pt x="574107" y="376735"/>
                  <a:pt x="575271" y="376735"/>
                </a:cubicBezTo>
                <a:cubicBezTo>
                  <a:pt x="575271" y="376735"/>
                  <a:pt x="575467" y="376735"/>
                  <a:pt x="575271" y="376735"/>
                </a:cubicBezTo>
                <a:close/>
                <a:moveTo>
                  <a:pt x="607682" y="372058"/>
                </a:moveTo>
                <a:cubicBezTo>
                  <a:pt x="607486" y="371278"/>
                  <a:pt x="607099" y="370304"/>
                  <a:pt x="606903" y="369524"/>
                </a:cubicBezTo>
                <a:cubicBezTo>
                  <a:pt x="606708" y="368744"/>
                  <a:pt x="606321" y="367770"/>
                  <a:pt x="606130" y="366990"/>
                </a:cubicBezTo>
                <a:cubicBezTo>
                  <a:pt x="605739" y="367185"/>
                  <a:pt x="604966" y="367575"/>
                  <a:pt x="604770" y="367770"/>
                </a:cubicBezTo>
                <a:cubicBezTo>
                  <a:pt x="605548" y="368355"/>
                  <a:pt x="605934" y="369524"/>
                  <a:pt x="605739" y="371083"/>
                </a:cubicBezTo>
                <a:cubicBezTo>
                  <a:pt x="606708" y="371473"/>
                  <a:pt x="606903" y="371668"/>
                  <a:pt x="607682" y="372058"/>
                </a:cubicBezTo>
                <a:close/>
                <a:moveTo>
                  <a:pt x="668616" y="372058"/>
                </a:moveTo>
                <a:cubicBezTo>
                  <a:pt x="674244" y="366406"/>
                  <a:pt x="679289" y="360364"/>
                  <a:pt x="684139" y="353737"/>
                </a:cubicBezTo>
                <a:cubicBezTo>
                  <a:pt x="685303" y="352178"/>
                  <a:pt x="686468" y="350619"/>
                  <a:pt x="687437" y="349060"/>
                </a:cubicBezTo>
                <a:lnTo>
                  <a:pt x="688411" y="347696"/>
                </a:lnTo>
                <a:cubicBezTo>
                  <a:pt x="689184" y="346526"/>
                  <a:pt x="690158" y="345357"/>
                  <a:pt x="690740" y="344188"/>
                </a:cubicBezTo>
                <a:lnTo>
                  <a:pt x="690544" y="343993"/>
                </a:lnTo>
                <a:cubicBezTo>
                  <a:pt x="690158" y="344382"/>
                  <a:pt x="689576" y="345357"/>
                  <a:pt x="689380" y="345747"/>
                </a:cubicBezTo>
                <a:lnTo>
                  <a:pt x="685695" y="351009"/>
                </a:lnTo>
                <a:cubicBezTo>
                  <a:pt x="683366" y="354127"/>
                  <a:pt x="680258" y="358220"/>
                  <a:pt x="677738" y="361338"/>
                </a:cubicBezTo>
                <a:cubicBezTo>
                  <a:pt x="677346" y="361923"/>
                  <a:pt x="676764" y="362508"/>
                  <a:pt x="676378" y="363092"/>
                </a:cubicBezTo>
                <a:cubicBezTo>
                  <a:pt x="676182" y="363287"/>
                  <a:pt x="675991" y="363677"/>
                  <a:pt x="675599" y="363872"/>
                </a:cubicBezTo>
                <a:cubicBezTo>
                  <a:pt x="675409" y="364067"/>
                  <a:pt x="675213" y="364457"/>
                  <a:pt x="675022" y="364652"/>
                </a:cubicBezTo>
                <a:cubicBezTo>
                  <a:pt x="672883" y="367185"/>
                  <a:pt x="670554" y="369719"/>
                  <a:pt x="668421" y="372058"/>
                </a:cubicBezTo>
                <a:cubicBezTo>
                  <a:pt x="666869" y="373812"/>
                  <a:pt x="665318" y="375371"/>
                  <a:pt x="663762" y="376930"/>
                </a:cubicBezTo>
                <a:cubicBezTo>
                  <a:pt x="665122" y="375371"/>
                  <a:pt x="666869" y="373812"/>
                  <a:pt x="668616" y="372058"/>
                </a:cubicBezTo>
                <a:close/>
                <a:moveTo>
                  <a:pt x="702186" y="377904"/>
                </a:moveTo>
                <a:cubicBezTo>
                  <a:pt x="701800" y="376735"/>
                  <a:pt x="701413" y="375761"/>
                  <a:pt x="700831" y="374591"/>
                </a:cubicBezTo>
                <a:cubicBezTo>
                  <a:pt x="698888" y="370109"/>
                  <a:pt x="696754" y="366406"/>
                  <a:pt x="693652" y="362703"/>
                </a:cubicBezTo>
                <a:cubicBezTo>
                  <a:pt x="692874" y="361728"/>
                  <a:pt x="692096" y="360949"/>
                  <a:pt x="691513" y="360169"/>
                </a:cubicBezTo>
                <a:cubicBezTo>
                  <a:pt x="690740" y="359194"/>
                  <a:pt x="690349" y="359000"/>
                  <a:pt x="689766" y="358415"/>
                </a:cubicBezTo>
                <a:cubicBezTo>
                  <a:pt x="689576" y="358220"/>
                  <a:pt x="689380" y="358025"/>
                  <a:pt x="689184" y="357830"/>
                </a:cubicBezTo>
                <a:cubicBezTo>
                  <a:pt x="688602" y="357440"/>
                  <a:pt x="687050" y="356076"/>
                  <a:pt x="686468" y="355881"/>
                </a:cubicBezTo>
                <a:cubicBezTo>
                  <a:pt x="686468" y="355881"/>
                  <a:pt x="679485" y="364846"/>
                  <a:pt x="677929" y="366601"/>
                </a:cubicBezTo>
                <a:lnTo>
                  <a:pt x="672497" y="372642"/>
                </a:lnTo>
                <a:lnTo>
                  <a:pt x="676378" y="378489"/>
                </a:lnTo>
                <a:cubicBezTo>
                  <a:pt x="676764" y="379074"/>
                  <a:pt x="677346" y="380048"/>
                  <a:pt x="677542" y="380438"/>
                </a:cubicBezTo>
                <a:lnTo>
                  <a:pt x="681619" y="379269"/>
                </a:lnTo>
                <a:cubicBezTo>
                  <a:pt x="687050" y="377710"/>
                  <a:pt x="693260" y="377125"/>
                  <a:pt x="699084" y="377515"/>
                </a:cubicBezTo>
                <a:cubicBezTo>
                  <a:pt x="699666" y="377710"/>
                  <a:pt x="701604" y="377904"/>
                  <a:pt x="702186" y="377904"/>
                </a:cubicBezTo>
                <a:close/>
                <a:moveTo>
                  <a:pt x="638731" y="398369"/>
                </a:moveTo>
                <a:cubicBezTo>
                  <a:pt x="639700" y="398563"/>
                  <a:pt x="640865" y="398758"/>
                  <a:pt x="641834" y="398563"/>
                </a:cubicBezTo>
                <a:cubicBezTo>
                  <a:pt x="643385" y="398563"/>
                  <a:pt x="643581" y="398174"/>
                  <a:pt x="644550" y="397979"/>
                </a:cubicBezTo>
                <a:cubicBezTo>
                  <a:pt x="644359" y="397784"/>
                  <a:pt x="644163" y="397394"/>
                  <a:pt x="643777" y="397394"/>
                </a:cubicBezTo>
                <a:cubicBezTo>
                  <a:pt x="638731" y="397784"/>
                  <a:pt x="634268" y="395640"/>
                  <a:pt x="632712" y="392132"/>
                </a:cubicBezTo>
                <a:cubicBezTo>
                  <a:pt x="631939" y="390573"/>
                  <a:pt x="631743" y="387065"/>
                  <a:pt x="633490" y="386480"/>
                </a:cubicBezTo>
                <a:cubicBezTo>
                  <a:pt x="634073" y="386285"/>
                  <a:pt x="634655" y="386480"/>
                  <a:pt x="635041" y="386675"/>
                </a:cubicBezTo>
                <a:cubicBezTo>
                  <a:pt x="635433" y="386870"/>
                  <a:pt x="635624" y="387259"/>
                  <a:pt x="635820" y="387844"/>
                </a:cubicBezTo>
                <a:cubicBezTo>
                  <a:pt x="636206" y="388624"/>
                  <a:pt x="636788" y="389793"/>
                  <a:pt x="637567" y="389988"/>
                </a:cubicBezTo>
                <a:cubicBezTo>
                  <a:pt x="637371" y="389598"/>
                  <a:pt x="636984" y="389014"/>
                  <a:pt x="637180" y="388429"/>
                </a:cubicBezTo>
                <a:cubicBezTo>
                  <a:pt x="637371" y="388039"/>
                  <a:pt x="637757" y="387649"/>
                  <a:pt x="638149" y="387454"/>
                </a:cubicBezTo>
                <a:cubicBezTo>
                  <a:pt x="639118" y="387065"/>
                  <a:pt x="640669" y="388234"/>
                  <a:pt x="641447" y="387259"/>
                </a:cubicBezTo>
                <a:cubicBezTo>
                  <a:pt x="641643" y="386285"/>
                  <a:pt x="640669" y="385895"/>
                  <a:pt x="640283" y="385311"/>
                </a:cubicBezTo>
                <a:cubicBezTo>
                  <a:pt x="639504" y="384141"/>
                  <a:pt x="640669" y="383362"/>
                  <a:pt x="640669" y="383167"/>
                </a:cubicBezTo>
                <a:cubicBezTo>
                  <a:pt x="639700" y="382582"/>
                  <a:pt x="637757" y="382972"/>
                  <a:pt x="636788" y="383167"/>
                </a:cubicBezTo>
                <a:cubicBezTo>
                  <a:pt x="636206" y="383362"/>
                  <a:pt x="635624" y="383751"/>
                  <a:pt x="635041" y="383556"/>
                </a:cubicBezTo>
                <a:cubicBezTo>
                  <a:pt x="634459" y="383362"/>
                  <a:pt x="634073" y="382972"/>
                  <a:pt x="633877" y="382387"/>
                </a:cubicBezTo>
                <a:cubicBezTo>
                  <a:pt x="633490" y="381023"/>
                  <a:pt x="634851" y="380438"/>
                  <a:pt x="635624" y="379853"/>
                </a:cubicBezTo>
                <a:cubicBezTo>
                  <a:pt x="636206" y="379464"/>
                  <a:pt x="637567" y="378489"/>
                  <a:pt x="637757" y="377515"/>
                </a:cubicBezTo>
                <a:cubicBezTo>
                  <a:pt x="637175" y="377320"/>
                  <a:pt x="636598" y="377515"/>
                  <a:pt x="636015" y="377125"/>
                </a:cubicBezTo>
                <a:cubicBezTo>
                  <a:pt x="634655" y="376150"/>
                  <a:pt x="636015" y="375176"/>
                  <a:pt x="635237" y="373617"/>
                </a:cubicBezTo>
                <a:cubicBezTo>
                  <a:pt x="634459" y="372252"/>
                  <a:pt x="633294" y="372447"/>
                  <a:pt x="632521" y="373227"/>
                </a:cubicBezTo>
                <a:cubicBezTo>
                  <a:pt x="631939" y="373617"/>
                  <a:pt x="631939" y="374007"/>
                  <a:pt x="631743" y="374591"/>
                </a:cubicBezTo>
                <a:cubicBezTo>
                  <a:pt x="631547" y="374981"/>
                  <a:pt x="630965" y="375371"/>
                  <a:pt x="630192" y="375371"/>
                </a:cubicBezTo>
                <a:cubicBezTo>
                  <a:pt x="629414" y="375371"/>
                  <a:pt x="629223" y="374786"/>
                  <a:pt x="628641" y="374786"/>
                </a:cubicBezTo>
                <a:cubicBezTo>
                  <a:pt x="628249" y="376930"/>
                  <a:pt x="630192" y="379074"/>
                  <a:pt x="629805" y="380243"/>
                </a:cubicBezTo>
                <a:cubicBezTo>
                  <a:pt x="629610" y="380828"/>
                  <a:pt x="629223" y="381218"/>
                  <a:pt x="628641" y="381413"/>
                </a:cubicBezTo>
                <a:cubicBezTo>
                  <a:pt x="626502" y="381997"/>
                  <a:pt x="626502" y="378294"/>
                  <a:pt x="623204" y="377904"/>
                </a:cubicBezTo>
                <a:cubicBezTo>
                  <a:pt x="623595" y="380828"/>
                  <a:pt x="621070" y="379464"/>
                  <a:pt x="620488" y="380828"/>
                </a:cubicBezTo>
                <a:cubicBezTo>
                  <a:pt x="620488" y="381997"/>
                  <a:pt x="622431" y="381997"/>
                  <a:pt x="623013" y="382777"/>
                </a:cubicBezTo>
                <a:cubicBezTo>
                  <a:pt x="623595" y="383362"/>
                  <a:pt x="623595" y="384336"/>
                  <a:pt x="623013" y="385116"/>
                </a:cubicBezTo>
                <a:lnTo>
                  <a:pt x="622431" y="385505"/>
                </a:lnTo>
                <a:cubicBezTo>
                  <a:pt x="623204" y="385505"/>
                  <a:pt x="623595" y="385505"/>
                  <a:pt x="624178" y="385116"/>
                </a:cubicBezTo>
                <a:cubicBezTo>
                  <a:pt x="624755" y="384921"/>
                  <a:pt x="624951" y="384531"/>
                  <a:pt x="625337" y="384336"/>
                </a:cubicBezTo>
                <a:cubicBezTo>
                  <a:pt x="626698" y="383556"/>
                  <a:pt x="629223" y="384921"/>
                  <a:pt x="626502" y="388429"/>
                </a:cubicBezTo>
                <a:cubicBezTo>
                  <a:pt x="623786" y="392132"/>
                  <a:pt x="618159" y="391547"/>
                  <a:pt x="614474" y="389403"/>
                </a:cubicBezTo>
                <a:cubicBezTo>
                  <a:pt x="612335" y="388234"/>
                  <a:pt x="613309" y="388039"/>
                  <a:pt x="611758" y="388234"/>
                </a:cubicBezTo>
                <a:cubicBezTo>
                  <a:pt x="612531" y="389014"/>
                  <a:pt x="612727" y="389793"/>
                  <a:pt x="615443" y="391352"/>
                </a:cubicBezTo>
                <a:cubicBezTo>
                  <a:pt x="619323" y="393301"/>
                  <a:pt x="625147" y="393691"/>
                  <a:pt x="627667" y="389403"/>
                </a:cubicBezTo>
                <a:cubicBezTo>
                  <a:pt x="628058" y="388624"/>
                  <a:pt x="628249" y="387844"/>
                  <a:pt x="629414" y="387844"/>
                </a:cubicBezTo>
                <a:cubicBezTo>
                  <a:pt x="630388" y="387844"/>
                  <a:pt x="631161" y="388624"/>
                  <a:pt x="630965" y="389598"/>
                </a:cubicBezTo>
                <a:cubicBezTo>
                  <a:pt x="630774" y="390768"/>
                  <a:pt x="630774" y="391547"/>
                  <a:pt x="631161" y="392717"/>
                </a:cubicBezTo>
                <a:cubicBezTo>
                  <a:pt x="632130" y="395835"/>
                  <a:pt x="635624" y="397784"/>
                  <a:pt x="638731" y="398369"/>
                </a:cubicBezTo>
                <a:close/>
                <a:moveTo>
                  <a:pt x="609429" y="376930"/>
                </a:moveTo>
                <a:cubicBezTo>
                  <a:pt x="609429" y="376540"/>
                  <a:pt x="608650" y="374981"/>
                  <a:pt x="608455" y="374786"/>
                </a:cubicBezTo>
                <a:lnTo>
                  <a:pt x="608264" y="375566"/>
                </a:lnTo>
                <a:cubicBezTo>
                  <a:pt x="608455" y="375761"/>
                  <a:pt x="608846" y="376150"/>
                  <a:pt x="609429" y="376930"/>
                </a:cubicBezTo>
                <a:close/>
                <a:moveTo>
                  <a:pt x="609429" y="376930"/>
                </a:moveTo>
                <a:cubicBezTo>
                  <a:pt x="609619" y="378099"/>
                  <a:pt x="610202" y="378879"/>
                  <a:pt x="609429" y="380633"/>
                </a:cubicBezTo>
                <a:cubicBezTo>
                  <a:pt x="608650" y="381997"/>
                  <a:pt x="607682" y="381997"/>
                  <a:pt x="606708" y="382387"/>
                </a:cubicBezTo>
                <a:cubicBezTo>
                  <a:pt x="606517" y="383362"/>
                  <a:pt x="605739" y="384336"/>
                  <a:pt x="604966" y="384726"/>
                </a:cubicBezTo>
                <a:cubicBezTo>
                  <a:pt x="604966" y="384726"/>
                  <a:pt x="604966" y="384726"/>
                  <a:pt x="605156" y="384726"/>
                </a:cubicBezTo>
                <a:cubicBezTo>
                  <a:pt x="605739" y="384921"/>
                  <a:pt x="607099" y="384921"/>
                  <a:pt x="607682" y="384726"/>
                </a:cubicBezTo>
                <a:cubicBezTo>
                  <a:pt x="608846" y="384531"/>
                  <a:pt x="609429" y="384141"/>
                  <a:pt x="609815" y="384141"/>
                </a:cubicBezTo>
                <a:cubicBezTo>
                  <a:pt x="611176" y="383946"/>
                  <a:pt x="610980" y="385116"/>
                  <a:pt x="611758" y="384921"/>
                </a:cubicBezTo>
                <a:cubicBezTo>
                  <a:pt x="612727" y="384726"/>
                  <a:pt x="612340" y="384141"/>
                  <a:pt x="613892" y="385116"/>
                </a:cubicBezTo>
                <a:cubicBezTo>
                  <a:pt x="613500" y="384531"/>
                  <a:pt x="613113" y="383751"/>
                  <a:pt x="612727" y="383167"/>
                </a:cubicBezTo>
                <a:lnTo>
                  <a:pt x="610593" y="379074"/>
                </a:lnTo>
                <a:cubicBezTo>
                  <a:pt x="610202" y="378489"/>
                  <a:pt x="609815" y="377320"/>
                  <a:pt x="609429" y="376930"/>
                </a:cubicBezTo>
                <a:close/>
                <a:moveTo>
                  <a:pt x="578183" y="380243"/>
                </a:moveTo>
                <a:cubicBezTo>
                  <a:pt x="577405" y="379659"/>
                  <a:pt x="577601" y="379464"/>
                  <a:pt x="577018" y="379659"/>
                </a:cubicBezTo>
                <a:cubicBezTo>
                  <a:pt x="575467" y="380243"/>
                  <a:pt x="574885" y="379853"/>
                  <a:pt x="573524" y="379659"/>
                </a:cubicBezTo>
                <a:cubicBezTo>
                  <a:pt x="575076" y="383556"/>
                  <a:pt x="578379" y="382972"/>
                  <a:pt x="579543" y="381413"/>
                </a:cubicBezTo>
                <a:lnTo>
                  <a:pt x="578183" y="380243"/>
                </a:lnTo>
                <a:close/>
                <a:moveTo>
                  <a:pt x="674631" y="381802"/>
                </a:moveTo>
                <a:cubicBezTo>
                  <a:pt x="674440" y="381023"/>
                  <a:pt x="670554" y="375566"/>
                  <a:pt x="670168" y="374981"/>
                </a:cubicBezTo>
                <a:cubicBezTo>
                  <a:pt x="669003" y="376150"/>
                  <a:pt x="668034" y="377125"/>
                  <a:pt x="666869" y="378294"/>
                </a:cubicBezTo>
                <a:lnTo>
                  <a:pt x="663375" y="381413"/>
                </a:lnTo>
                <a:lnTo>
                  <a:pt x="664736" y="383946"/>
                </a:lnTo>
                <a:cubicBezTo>
                  <a:pt x="666091" y="383556"/>
                  <a:pt x="667256" y="383362"/>
                  <a:pt x="668616" y="384336"/>
                </a:cubicBezTo>
                <a:cubicBezTo>
                  <a:pt x="668807" y="384336"/>
                  <a:pt x="668807" y="384531"/>
                  <a:pt x="668807" y="384531"/>
                </a:cubicBezTo>
                <a:lnTo>
                  <a:pt x="669003" y="384726"/>
                </a:lnTo>
                <a:cubicBezTo>
                  <a:pt x="669972" y="384141"/>
                  <a:pt x="670750" y="383751"/>
                  <a:pt x="671719" y="383167"/>
                </a:cubicBezTo>
                <a:cubicBezTo>
                  <a:pt x="672497" y="382582"/>
                  <a:pt x="673662" y="381997"/>
                  <a:pt x="674631" y="381802"/>
                </a:cubicBezTo>
                <a:close/>
                <a:moveTo>
                  <a:pt x="713441" y="384921"/>
                </a:moveTo>
                <a:cubicBezTo>
                  <a:pt x="712859" y="384336"/>
                  <a:pt x="708205" y="382387"/>
                  <a:pt x="706845" y="381997"/>
                </a:cubicBezTo>
                <a:cubicBezTo>
                  <a:pt x="707041" y="383362"/>
                  <a:pt x="707427" y="384921"/>
                  <a:pt x="707623" y="386480"/>
                </a:cubicBezTo>
                <a:cubicBezTo>
                  <a:pt x="707814" y="388234"/>
                  <a:pt x="707814" y="389598"/>
                  <a:pt x="707814" y="391352"/>
                </a:cubicBezTo>
                <a:cubicBezTo>
                  <a:pt x="708010" y="391157"/>
                  <a:pt x="708010" y="391157"/>
                  <a:pt x="708205" y="390962"/>
                </a:cubicBezTo>
                <a:lnTo>
                  <a:pt x="709370" y="389793"/>
                </a:lnTo>
                <a:cubicBezTo>
                  <a:pt x="709757" y="389403"/>
                  <a:pt x="710535" y="388624"/>
                  <a:pt x="710726" y="388234"/>
                </a:cubicBezTo>
                <a:cubicBezTo>
                  <a:pt x="710921" y="388039"/>
                  <a:pt x="711308" y="387649"/>
                  <a:pt x="711504" y="387454"/>
                </a:cubicBezTo>
                <a:cubicBezTo>
                  <a:pt x="711699" y="387065"/>
                  <a:pt x="711890" y="386870"/>
                  <a:pt x="712086" y="386675"/>
                </a:cubicBezTo>
                <a:cubicBezTo>
                  <a:pt x="712473" y="386090"/>
                  <a:pt x="713055" y="385505"/>
                  <a:pt x="713441" y="384921"/>
                </a:cubicBezTo>
                <a:close/>
                <a:moveTo>
                  <a:pt x="694621" y="401877"/>
                </a:moveTo>
                <a:cubicBezTo>
                  <a:pt x="695394" y="401682"/>
                  <a:pt x="698501" y="399343"/>
                  <a:pt x="699084" y="398953"/>
                </a:cubicBezTo>
                <a:cubicBezTo>
                  <a:pt x="699857" y="398369"/>
                  <a:pt x="702578" y="396420"/>
                  <a:pt x="703160" y="395640"/>
                </a:cubicBezTo>
                <a:cubicBezTo>
                  <a:pt x="705294" y="392717"/>
                  <a:pt x="704516" y="386675"/>
                  <a:pt x="703742" y="382972"/>
                </a:cubicBezTo>
                <a:cubicBezTo>
                  <a:pt x="703351" y="381023"/>
                  <a:pt x="703351" y="381218"/>
                  <a:pt x="702578" y="381218"/>
                </a:cubicBezTo>
                <a:cubicBezTo>
                  <a:pt x="696754" y="380243"/>
                  <a:pt x="690544" y="380438"/>
                  <a:pt x="684917" y="381802"/>
                </a:cubicBezTo>
                <a:cubicBezTo>
                  <a:pt x="683752" y="381997"/>
                  <a:pt x="680067" y="382972"/>
                  <a:pt x="679093" y="383362"/>
                </a:cubicBezTo>
                <a:cubicBezTo>
                  <a:pt x="681809" y="388624"/>
                  <a:pt x="684530" y="393886"/>
                  <a:pt x="684530" y="400317"/>
                </a:cubicBezTo>
                <a:cubicBezTo>
                  <a:pt x="685499" y="399928"/>
                  <a:pt x="686081" y="399928"/>
                  <a:pt x="687050" y="400512"/>
                </a:cubicBezTo>
                <a:cubicBezTo>
                  <a:pt x="687633" y="400902"/>
                  <a:pt x="688411" y="401487"/>
                  <a:pt x="688602" y="402072"/>
                </a:cubicBezTo>
                <a:lnTo>
                  <a:pt x="688797" y="401877"/>
                </a:lnTo>
                <a:cubicBezTo>
                  <a:pt x="688797" y="401877"/>
                  <a:pt x="688797" y="401682"/>
                  <a:pt x="688993" y="401682"/>
                </a:cubicBezTo>
                <a:cubicBezTo>
                  <a:pt x="688993" y="401487"/>
                  <a:pt x="689184" y="401487"/>
                  <a:pt x="689184" y="401292"/>
                </a:cubicBezTo>
                <a:cubicBezTo>
                  <a:pt x="689380" y="401097"/>
                  <a:pt x="689576" y="400902"/>
                  <a:pt x="689766" y="400707"/>
                </a:cubicBezTo>
                <a:cubicBezTo>
                  <a:pt x="691323" y="399538"/>
                  <a:pt x="693843" y="399538"/>
                  <a:pt x="694621" y="401877"/>
                </a:cubicBezTo>
                <a:close/>
                <a:moveTo>
                  <a:pt x="661628" y="384921"/>
                </a:moveTo>
                <a:cubicBezTo>
                  <a:pt x="661437" y="384531"/>
                  <a:pt x="661242" y="383751"/>
                  <a:pt x="660855" y="383556"/>
                </a:cubicBezTo>
                <a:lnTo>
                  <a:pt x="656779" y="386870"/>
                </a:lnTo>
                <a:cubicBezTo>
                  <a:pt x="657748" y="386675"/>
                  <a:pt x="657943" y="386870"/>
                  <a:pt x="658912" y="387065"/>
                </a:cubicBezTo>
                <a:cubicBezTo>
                  <a:pt x="659108" y="386870"/>
                  <a:pt x="659495" y="385700"/>
                  <a:pt x="660659" y="385116"/>
                </a:cubicBezTo>
                <a:lnTo>
                  <a:pt x="661628" y="384921"/>
                </a:lnTo>
                <a:close/>
                <a:moveTo>
                  <a:pt x="681423" y="399928"/>
                </a:moveTo>
                <a:cubicBezTo>
                  <a:pt x="681619" y="397199"/>
                  <a:pt x="680454" y="393691"/>
                  <a:pt x="679485" y="391352"/>
                </a:cubicBezTo>
                <a:cubicBezTo>
                  <a:pt x="678903" y="389988"/>
                  <a:pt x="676960" y="385505"/>
                  <a:pt x="676182" y="384336"/>
                </a:cubicBezTo>
                <a:cubicBezTo>
                  <a:pt x="675409" y="384531"/>
                  <a:pt x="673857" y="385311"/>
                  <a:pt x="673275" y="385700"/>
                </a:cubicBezTo>
                <a:cubicBezTo>
                  <a:pt x="672883" y="385895"/>
                  <a:pt x="672301" y="386090"/>
                  <a:pt x="671915" y="386480"/>
                </a:cubicBezTo>
                <a:lnTo>
                  <a:pt x="670946" y="387065"/>
                </a:lnTo>
                <a:cubicBezTo>
                  <a:pt x="670946" y="387065"/>
                  <a:pt x="670750" y="387065"/>
                  <a:pt x="670750" y="387259"/>
                </a:cubicBezTo>
                <a:cubicBezTo>
                  <a:pt x="670554" y="387454"/>
                  <a:pt x="670750" y="387259"/>
                  <a:pt x="670554" y="387454"/>
                </a:cubicBezTo>
                <a:cubicBezTo>
                  <a:pt x="671136" y="387649"/>
                  <a:pt x="671719" y="388429"/>
                  <a:pt x="671915" y="389208"/>
                </a:cubicBezTo>
                <a:cubicBezTo>
                  <a:pt x="672301" y="390183"/>
                  <a:pt x="672110" y="390962"/>
                  <a:pt x="671719" y="391937"/>
                </a:cubicBezTo>
                <a:cubicBezTo>
                  <a:pt x="671915" y="392132"/>
                  <a:pt x="672110" y="392132"/>
                  <a:pt x="672497" y="392327"/>
                </a:cubicBezTo>
                <a:cubicBezTo>
                  <a:pt x="674631" y="393691"/>
                  <a:pt x="674826" y="396225"/>
                  <a:pt x="673857" y="397394"/>
                </a:cubicBezTo>
                <a:cubicBezTo>
                  <a:pt x="674048" y="397784"/>
                  <a:pt x="674244" y="397979"/>
                  <a:pt x="674244" y="398369"/>
                </a:cubicBezTo>
                <a:cubicBezTo>
                  <a:pt x="675213" y="400707"/>
                  <a:pt x="674048" y="403631"/>
                  <a:pt x="670363" y="403436"/>
                </a:cubicBezTo>
                <a:lnTo>
                  <a:pt x="669972" y="404021"/>
                </a:lnTo>
                <a:cubicBezTo>
                  <a:pt x="668807" y="405385"/>
                  <a:pt x="667647" y="405385"/>
                  <a:pt x="665900" y="405190"/>
                </a:cubicBezTo>
                <a:cubicBezTo>
                  <a:pt x="666674" y="405775"/>
                  <a:pt x="667838" y="406359"/>
                  <a:pt x="669003" y="406554"/>
                </a:cubicBezTo>
                <a:cubicBezTo>
                  <a:pt x="670554" y="406749"/>
                  <a:pt x="671915" y="405969"/>
                  <a:pt x="672497" y="407334"/>
                </a:cubicBezTo>
                <a:cubicBezTo>
                  <a:pt x="672693" y="407724"/>
                  <a:pt x="672693" y="407919"/>
                  <a:pt x="673079" y="407919"/>
                </a:cubicBezTo>
                <a:cubicBezTo>
                  <a:pt x="673466" y="407919"/>
                  <a:pt x="673466" y="407724"/>
                  <a:pt x="673857" y="407529"/>
                </a:cubicBezTo>
                <a:cubicBezTo>
                  <a:pt x="674244" y="407334"/>
                  <a:pt x="675213" y="407139"/>
                  <a:pt x="675599" y="407139"/>
                </a:cubicBezTo>
                <a:cubicBezTo>
                  <a:pt x="675991" y="407139"/>
                  <a:pt x="676182" y="407139"/>
                  <a:pt x="676573" y="406944"/>
                </a:cubicBezTo>
                <a:cubicBezTo>
                  <a:pt x="676764" y="406944"/>
                  <a:pt x="677346" y="406944"/>
                  <a:pt x="677542" y="406749"/>
                </a:cubicBezTo>
                <a:cubicBezTo>
                  <a:pt x="677738" y="406749"/>
                  <a:pt x="677929" y="406359"/>
                  <a:pt x="678125" y="406164"/>
                </a:cubicBezTo>
                <a:cubicBezTo>
                  <a:pt x="678320" y="405969"/>
                  <a:pt x="678511" y="405969"/>
                  <a:pt x="678707" y="405775"/>
                </a:cubicBezTo>
                <a:cubicBezTo>
                  <a:pt x="678511" y="404410"/>
                  <a:pt x="678320" y="402851"/>
                  <a:pt x="679872" y="401877"/>
                </a:cubicBezTo>
                <a:cubicBezTo>
                  <a:pt x="680258" y="401682"/>
                  <a:pt x="680650" y="401487"/>
                  <a:pt x="681036" y="401292"/>
                </a:cubicBezTo>
                <a:lnTo>
                  <a:pt x="681423" y="399928"/>
                </a:lnTo>
                <a:close/>
                <a:moveTo>
                  <a:pt x="670554" y="395835"/>
                </a:moveTo>
                <a:cubicBezTo>
                  <a:pt x="670946" y="395640"/>
                  <a:pt x="671136" y="395835"/>
                  <a:pt x="671136" y="395445"/>
                </a:cubicBezTo>
                <a:cubicBezTo>
                  <a:pt x="671332" y="394471"/>
                  <a:pt x="669585" y="394666"/>
                  <a:pt x="668807" y="394666"/>
                </a:cubicBezTo>
                <a:cubicBezTo>
                  <a:pt x="667838" y="394860"/>
                  <a:pt x="666869" y="394665"/>
                  <a:pt x="666674" y="393886"/>
                </a:cubicBezTo>
                <a:cubicBezTo>
                  <a:pt x="666287" y="392717"/>
                  <a:pt x="666869" y="392132"/>
                  <a:pt x="667647" y="391742"/>
                </a:cubicBezTo>
                <a:cubicBezTo>
                  <a:pt x="668230" y="391352"/>
                  <a:pt x="669199" y="390768"/>
                  <a:pt x="668807" y="389793"/>
                </a:cubicBezTo>
                <a:cubicBezTo>
                  <a:pt x="668230" y="389793"/>
                  <a:pt x="668034" y="390183"/>
                  <a:pt x="667256" y="389793"/>
                </a:cubicBezTo>
                <a:cubicBezTo>
                  <a:pt x="665900" y="389208"/>
                  <a:pt x="666483" y="387649"/>
                  <a:pt x="666483" y="387259"/>
                </a:cubicBezTo>
                <a:cubicBezTo>
                  <a:pt x="666869" y="385895"/>
                  <a:pt x="665509" y="385895"/>
                  <a:pt x="665122" y="387259"/>
                </a:cubicBezTo>
                <a:cubicBezTo>
                  <a:pt x="664736" y="388429"/>
                  <a:pt x="663762" y="388624"/>
                  <a:pt x="662793" y="388234"/>
                </a:cubicBezTo>
                <a:cubicBezTo>
                  <a:pt x="662211" y="388039"/>
                  <a:pt x="662406" y="387454"/>
                  <a:pt x="661628" y="387649"/>
                </a:cubicBezTo>
                <a:cubicBezTo>
                  <a:pt x="661242" y="388624"/>
                  <a:pt x="661628" y="389403"/>
                  <a:pt x="661824" y="390378"/>
                </a:cubicBezTo>
                <a:cubicBezTo>
                  <a:pt x="662020" y="391352"/>
                  <a:pt x="661437" y="392132"/>
                  <a:pt x="660659" y="392132"/>
                </a:cubicBezTo>
                <a:cubicBezTo>
                  <a:pt x="659299" y="392327"/>
                  <a:pt x="659108" y="391352"/>
                  <a:pt x="658717" y="390768"/>
                </a:cubicBezTo>
                <a:cubicBezTo>
                  <a:pt x="658134" y="389598"/>
                  <a:pt x="656970" y="388819"/>
                  <a:pt x="656970" y="389793"/>
                </a:cubicBezTo>
                <a:cubicBezTo>
                  <a:pt x="656970" y="389988"/>
                  <a:pt x="656970" y="389793"/>
                  <a:pt x="656970" y="389988"/>
                </a:cubicBezTo>
                <a:cubicBezTo>
                  <a:pt x="656970" y="390183"/>
                  <a:pt x="657165" y="390183"/>
                  <a:pt x="657165" y="390378"/>
                </a:cubicBezTo>
                <a:cubicBezTo>
                  <a:pt x="657361" y="390573"/>
                  <a:pt x="657361" y="390962"/>
                  <a:pt x="657361" y="391157"/>
                </a:cubicBezTo>
                <a:cubicBezTo>
                  <a:pt x="657361" y="391742"/>
                  <a:pt x="656970" y="392132"/>
                  <a:pt x="656583" y="392327"/>
                </a:cubicBezTo>
                <a:cubicBezTo>
                  <a:pt x="656001" y="392522"/>
                  <a:pt x="655418" y="392522"/>
                  <a:pt x="655032" y="392327"/>
                </a:cubicBezTo>
                <a:cubicBezTo>
                  <a:pt x="653867" y="391547"/>
                  <a:pt x="652898" y="392911"/>
                  <a:pt x="654645" y="393496"/>
                </a:cubicBezTo>
                <a:cubicBezTo>
                  <a:pt x="656001" y="393886"/>
                  <a:pt x="656196" y="394860"/>
                  <a:pt x="655810" y="395835"/>
                </a:cubicBezTo>
                <a:cubicBezTo>
                  <a:pt x="655614" y="396420"/>
                  <a:pt x="655228" y="396420"/>
                  <a:pt x="654645" y="396614"/>
                </a:cubicBezTo>
                <a:cubicBezTo>
                  <a:pt x="654645" y="397394"/>
                  <a:pt x="655418" y="397394"/>
                  <a:pt x="656001" y="397394"/>
                </a:cubicBezTo>
                <a:cubicBezTo>
                  <a:pt x="657748" y="397004"/>
                  <a:pt x="658912" y="395055"/>
                  <a:pt x="660273" y="396420"/>
                </a:cubicBezTo>
                <a:cubicBezTo>
                  <a:pt x="661242" y="397394"/>
                  <a:pt x="660464" y="398563"/>
                  <a:pt x="659881" y="399343"/>
                </a:cubicBezTo>
                <a:cubicBezTo>
                  <a:pt x="657748" y="402266"/>
                  <a:pt x="654063" y="402656"/>
                  <a:pt x="650760" y="401487"/>
                </a:cubicBezTo>
                <a:cubicBezTo>
                  <a:pt x="649791" y="401097"/>
                  <a:pt x="648239" y="400123"/>
                  <a:pt x="647461" y="399538"/>
                </a:cubicBezTo>
                <a:cubicBezTo>
                  <a:pt x="646492" y="398563"/>
                  <a:pt x="646688" y="398369"/>
                  <a:pt x="645524" y="398369"/>
                </a:cubicBezTo>
                <a:cubicBezTo>
                  <a:pt x="645714" y="398758"/>
                  <a:pt x="646106" y="399343"/>
                  <a:pt x="646297" y="399733"/>
                </a:cubicBezTo>
                <a:cubicBezTo>
                  <a:pt x="647075" y="400902"/>
                  <a:pt x="648239" y="402072"/>
                  <a:pt x="649595" y="402656"/>
                </a:cubicBezTo>
                <a:cubicBezTo>
                  <a:pt x="651538" y="403631"/>
                  <a:pt x="654449" y="403826"/>
                  <a:pt x="656583" y="403046"/>
                </a:cubicBezTo>
                <a:cubicBezTo>
                  <a:pt x="657552" y="402656"/>
                  <a:pt x="658526" y="401682"/>
                  <a:pt x="659691" y="402656"/>
                </a:cubicBezTo>
                <a:cubicBezTo>
                  <a:pt x="660273" y="403241"/>
                  <a:pt x="660077" y="403436"/>
                  <a:pt x="660273" y="404215"/>
                </a:cubicBezTo>
                <a:cubicBezTo>
                  <a:pt x="660659" y="408503"/>
                  <a:pt x="665318" y="411232"/>
                  <a:pt x="668616" y="410452"/>
                </a:cubicBezTo>
                <a:cubicBezTo>
                  <a:pt x="669199" y="410257"/>
                  <a:pt x="669781" y="409867"/>
                  <a:pt x="670168" y="409867"/>
                </a:cubicBezTo>
                <a:cubicBezTo>
                  <a:pt x="671915" y="409867"/>
                  <a:pt x="671719" y="411621"/>
                  <a:pt x="671915" y="412401"/>
                </a:cubicBezTo>
                <a:cubicBezTo>
                  <a:pt x="671915" y="412986"/>
                  <a:pt x="672110" y="413571"/>
                  <a:pt x="672301" y="413961"/>
                </a:cubicBezTo>
                <a:cubicBezTo>
                  <a:pt x="673857" y="417859"/>
                  <a:pt x="677542" y="417664"/>
                  <a:pt x="680650" y="416105"/>
                </a:cubicBezTo>
                <a:cubicBezTo>
                  <a:pt x="682201" y="415325"/>
                  <a:pt x="683170" y="414545"/>
                  <a:pt x="684139" y="413376"/>
                </a:cubicBezTo>
                <a:cubicBezTo>
                  <a:pt x="684335" y="413181"/>
                  <a:pt x="684530" y="413181"/>
                  <a:pt x="684721" y="412791"/>
                </a:cubicBezTo>
                <a:cubicBezTo>
                  <a:pt x="684917" y="412596"/>
                  <a:pt x="685113" y="412402"/>
                  <a:pt x="685113" y="412206"/>
                </a:cubicBezTo>
                <a:cubicBezTo>
                  <a:pt x="684917" y="412402"/>
                  <a:pt x="685113" y="412206"/>
                  <a:pt x="684917" y="412401"/>
                </a:cubicBezTo>
                <a:cubicBezTo>
                  <a:pt x="684530" y="412596"/>
                  <a:pt x="684530" y="412986"/>
                  <a:pt x="683752" y="413571"/>
                </a:cubicBezTo>
                <a:cubicBezTo>
                  <a:pt x="682201" y="414935"/>
                  <a:pt x="680067" y="415910"/>
                  <a:pt x="677738" y="415910"/>
                </a:cubicBezTo>
                <a:cubicBezTo>
                  <a:pt x="674826" y="415715"/>
                  <a:pt x="672301" y="413376"/>
                  <a:pt x="672110" y="410452"/>
                </a:cubicBezTo>
                <a:cubicBezTo>
                  <a:pt x="671332" y="410257"/>
                  <a:pt x="670554" y="409673"/>
                  <a:pt x="670363" y="409283"/>
                </a:cubicBezTo>
                <a:cubicBezTo>
                  <a:pt x="667838" y="409283"/>
                  <a:pt x="666287" y="408893"/>
                  <a:pt x="664540" y="407724"/>
                </a:cubicBezTo>
                <a:cubicBezTo>
                  <a:pt x="663179" y="406944"/>
                  <a:pt x="662020" y="405385"/>
                  <a:pt x="661824" y="403241"/>
                </a:cubicBezTo>
                <a:cubicBezTo>
                  <a:pt x="661628" y="402072"/>
                  <a:pt x="661628" y="397784"/>
                  <a:pt x="663958" y="398174"/>
                </a:cubicBezTo>
                <a:cubicBezTo>
                  <a:pt x="665318" y="398369"/>
                  <a:pt x="665318" y="399733"/>
                  <a:pt x="665509" y="400317"/>
                </a:cubicBezTo>
                <a:cubicBezTo>
                  <a:pt x="665705" y="401097"/>
                  <a:pt x="666483" y="402072"/>
                  <a:pt x="667452" y="401682"/>
                </a:cubicBezTo>
                <a:cubicBezTo>
                  <a:pt x="667452" y="401487"/>
                  <a:pt x="666869" y="399928"/>
                  <a:pt x="668421" y="399343"/>
                </a:cubicBezTo>
                <a:cubicBezTo>
                  <a:pt x="669781" y="398953"/>
                  <a:pt x="669972" y="400123"/>
                  <a:pt x="671136" y="399928"/>
                </a:cubicBezTo>
                <a:cubicBezTo>
                  <a:pt x="671528" y="399343"/>
                  <a:pt x="671136" y="398758"/>
                  <a:pt x="670554" y="398563"/>
                </a:cubicBezTo>
                <a:cubicBezTo>
                  <a:pt x="669003" y="398369"/>
                  <a:pt x="669389" y="396420"/>
                  <a:pt x="670554" y="395835"/>
                </a:cubicBezTo>
                <a:close/>
                <a:moveTo>
                  <a:pt x="596617" y="388429"/>
                </a:moveTo>
                <a:cubicBezTo>
                  <a:pt x="596426" y="388234"/>
                  <a:pt x="596426" y="388234"/>
                  <a:pt x="596231" y="387844"/>
                </a:cubicBezTo>
                <a:cubicBezTo>
                  <a:pt x="596035" y="388039"/>
                  <a:pt x="595844" y="388039"/>
                  <a:pt x="595648" y="388234"/>
                </a:cubicBezTo>
                <a:lnTo>
                  <a:pt x="596617" y="388429"/>
                </a:lnTo>
                <a:close/>
                <a:moveTo>
                  <a:pt x="654449" y="388624"/>
                </a:moveTo>
                <a:lnTo>
                  <a:pt x="652702" y="389793"/>
                </a:lnTo>
                <a:cubicBezTo>
                  <a:pt x="653285" y="389598"/>
                  <a:pt x="653481" y="389403"/>
                  <a:pt x="654254" y="389403"/>
                </a:cubicBezTo>
                <a:lnTo>
                  <a:pt x="654449" y="388624"/>
                </a:lnTo>
                <a:close/>
                <a:moveTo>
                  <a:pt x="651924" y="395835"/>
                </a:moveTo>
                <a:cubicBezTo>
                  <a:pt x="651151" y="395445"/>
                  <a:pt x="650569" y="394081"/>
                  <a:pt x="650569" y="392911"/>
                </a:cubicBezTo>
                <a:cubicBezTo>
                  <a:pt x="650760" y="391352"/>
                  <a:pt x="651538" y="390962"/>
                  <a:pt x="652120" y="390183"/>
                </a:cubicBezTo>
                <a:cubicBezTo>
                  <a:pt x="651538" y="390378"/>
                  <a:pt x="650760" y="390962"/>
                  <a:pt x="650177" y="391352"/>
                </a:cubicBezTo>
                <a:cubicBezTo>
                  <a:pt x="647657" y="392717"/>
                  <a:pt x="646879" y="393106"/>
                  <a:pt x="644550" y="394276"/>
                </a:cubicBezTo>
                <a:cubicBezTo>
                  <a:pt x="644359" y="394276"/>
                  <a:pt x="644550" y="394276"/>
                  <a:pt x="644359" y="394276"/>
                </a:cubicBezTo>
                <a:lnTo>
                  <a:pt x="644163" y="394276"/>
                </a:lnTo>
                <a:cubicBezTo>
                  <a:pt x="645714" y="394081"/>
                  <a:pt x="645714" y="395055"/>
                  <a:pt x="646106" y="395445"/>
                </a:cubicBezTo>
                <a:cubicBezTo>
                  <a:pt x="646688" y="395835"/>
                  <a:pt x="647657" y="395055"/>
                  <a:pt x="648435" y="396030"/>
                </a:cubicBezTo>
                <a:cubicBezTo>
                  <a:pt x="648626" y="396420"/>
                  <a:pt x="648822" y="396614"/>
                  <a:pt x="649018" y="397004"/>
                </a:cubicBezTo>
                <a:cubicBezTo>
                  <a:pt x="649791" y="397784"/>
                  <a:pt x="650760" y="398563"/>
                  <a:pt x="651734" y="398953"/>
                </a:cubicBezTo>
                <a:cubicBezTo>
                  <a:pt x="651734" y="397199"/>
                  <a:pt x="651734" y="397589"/>
                  <a:pt x="651924" y="395835"/>
                </a:cubicBezTo>
                <a:close/>
                <a:moveTo>
                  <a:pt x="572942" y="392522"/>
                </a:moveTo>
                <a:cubicBezTo>
                  <a:pt x="573334" y="393496"/>
                  <a:pt x="575076" y="393106"/>
                  <a:pt x="576436" y="393106"/>
                </a:cubicBezTo>
                <a:cubicBezTo>
                  <a:pt x="577796" y="393106"/>
                  <a:pt x="579152" y="393106"/>
                  <a:pt x="580703" y="393106"/>
                </a:cubicBezTo>
                <a:cubicBezTo>
                  <a:pt x="598560" y="393496"/>
                  <a:pt x="614082" y="396420"/>
                  <a:pt x="630965" y="401682"/>
                </a:cubicBezTo>
                <a:cubicBezTo>
                  <a:pt x="644941" y="406164"/>
                  <a:pt x="658717" y="412791"/>
                  <a:pt x="670750" y="420782"/>
                </a:cubicBezTo>
                <a:cubicBezTo>
                  <a:pt x="671528" y="421367"/>
                  <a:pt x="672497" y="421951"/>
                  <a:pt x="673275" y="422536"/>
                </a:cubicBezTo>
                <a:cubicBezTo>
                  <a:pt x="673662" y="422731"/>
                  <a:pt x="674244" y="423121"/>
                  <a:pt x="674826" y="422926"/>
                </a:cubicBezTo>
                <a:cubicBezTo>
                  <a:pt x="675213" y="422731"/>
                  <a:pt x="675599" y="422146"/>
                  <a:pt x="675409" y="421562"/>
                </a:cubicBezTo>
                <a:cubicBezTo>
                  <a:pt x="675017" y="420782"/>
                  <a:pt x="666091" y="415130"/>
                  <a:pt x="665318" y="414740"/>
                </a:cubicBezTo>
                <a:cubicBezTo>
                  <a:pt x="639314" y="398953"/>
                  <a:pt x="606321" y="389793"/>
                  <a:pt x="575658" y="390768"/>
                </a:cubicBezTo>
                <a:cubicBezTo>
                  <a:pt x="575271" y="390768"/>
                  <a:pt x="574107" y="390768"/>
                  <a:pt x="573720" y="390962"/>
                </a:cubicBezTo>
                <a:cubicBezTo>
                  <a:pt x="573138" y="391157"/>
                  <a:pt x="572751" y="391742"/>
                  <a:pt x="572942" y="392522"/>
                </a:cubicBezTo>
                <a:close/>
                <a:moveTo>
                  <a:pt x="579734" y="406359"/>
                </a:moveTo>
                <a:lnTo>
                  <a:pt x="579348" y="405775"/>
                </a:lnTo>
                <a:cubicBezTo>
                  <a:pt x="579152" y="405580"/>
                  <a:pt x="579152" y="405580"/>
                  <a:pt x="578961" y="405190"/>
                </a:cubicBezTo>
                <a:cubicBezTo>
                  <a:pt x="577987" y="404020"/>
                  <a:pt x="577601" y="402461"/>
                  <a:pt x="577796" y="400707"/>
                </a:cubicBezTo>
                <a:cubicBezTo>
                  <a:pt x="577987" y="398953"/>
                  <a:pt x="578765" y="397979"/>
                  <a:pt x="579734" y="396809"/>
                </a:cubicBezTo>
                <a:cubicBezTo>
                  <a:pt x="580126" y="396420"/>
                  <a:pt x="580512" y="396225"/>
                  <a:pt x="580899" y="396030"/>
                </a:cubicBezTo>
                <a:cubicBezTo>
                  <a:pt x="578570" y="396030"/>
                  <a:pt x="573916" y="395835"/>
                  <a:pt x="572169" y="396420"/>
                </a:cubicBezTo>
                <a:cubicBezTo>
                  <a:pt x="568288" y="397589"/>
                  <a:pt x="567706" y="402072"/>
                  <a:pt x="569840" y="404410"/>
                </a:cubicBezTo>
                <a:cubicBezTo>
                  <a:pt x="571004" y="405775"/>
                  <a:pt x="571973" y="406164"/>
                  <a:pt x="574498" y="406164"/>
                </a:cubicBezTo>
                <a:lnTo>
                  <a:pt x="579734" y="406359"/>
                </a:lnTo>
                <a:close/>
                <a:moveTo>
                  <a:pt x="602245" y="397979"/>
                </a:moveTo>
                <a:cubicBezTo>
                  <a:pt x="598756" y="397394"/>
                  <a:pt x="590216" y="396420"/>
                  <a:pt x="586918" y="396420"/>
                </a:cubicBezTo>
                <a:lnTo>
                  <a:pt x="587305" y="396614"/>
                </a:lnTo>
                <a:cubicBezTo>
                  <a:pt x="589825" y="398369"/>
                  <a:pt x="590603" y="401877"/>
                  <a:pt x="588856" y="404605"/>
                </a:cubicBezTo>
                <a:cubicBezTo>
                  <a:pt x="588274" y="405580"/>
                  <a:pt x="587691" y="405969"/>
                  <a:pt x="586918" y="406554"/>
                </a:cubicBezTo>
                <a:cubicBezTo>
                  <a:pt x="589052" y="406749"/>
                  <a:pt x="591185" y="406944"/>
                  <a:pt x="593319" y="407139"/>
                </a:cubicBezTo>
                <a:cubicBezTo>
                  <a:pt x="595452" y="407334"/>
                  <a:pt x="597591" y="407724"/>
                  <a:pt x="599529" y="407919"/>
                </a:cubicBezTo>
                <a:cubicBezTo>
                  <a:pt x="599338" y="407724"/>
                  <a:pt x="599333" y="407529"/>
                  <a:pt x="599142" y="407334"/>
                </a:cubicBezTo>
                <a:cubicBezTo>
                  <a:pt x="596426" y="404215"/>
                  <a:pt x="597978" y="399343"/>
                  <a:pt x="602245" y="397979"/>
                </a:cubicBezTo>
                <a:close/>
                <a:moveTo>
                  <a:pt x="622235" y="402461"/>
                </a:moveTo>
                <a:cubicBezTo>
                  <a:pt x="620101" y="401682"/>
                  <a:pt x="609815" y="399343"/>
                  <a:pt x="607099" y="398953"/>
                </a:cubicBezTo>
                <a:cubicBezTo>
                  <a:pt x="607290" y="399148"/>
                  <a:pt x="607290" y="399148"/>
                  <a:pt x="607486" y="399148"/>
                </a:cubicBezTo>
                <a:lnTo>
                  <a:pt x="608264" y="399928"/>
                </a:lnTo>
                <a:cubicBezTo>
                  <a:pt x="610593" y="402461"/>
                  <a:pt x="610397" y="407334"/>
                  <a:pt x="606321" y="409478"/>
                </a:cubicBezTo>
                <a:lnTo>
                  <a:pt x="619323" y="412596"/>
                </a:lnTo>
                <a:cubicBezTo>
                  <a:pt x="619128" y="412206"/>
                  <a:pt x="618741" y="412012"/>
                  <a:pt x="618354" y="411427"/>
                </a:cubicBezTo>
                <a:cubicBezTo>
                  <a:pt x="617386" y="409867"/>
                  <a:pt x="617190" y="407919"/>
                  <a:pt x="617772" y="406359"/>
                </a:cubicBezTo>
                <a:cubicBezTo>
                  <a:pt x="619128" y="403046"/>
                  <a:pt x="621653" y="402851"/>
                  <a:pt x="622235" y="402461"/>
                </a:cubicBezTo>
                <a:close/>
                <a:moveTo>
                  <a:pt x="584006" y="398563"/>
                </a:moveTo>
                <a:cubicBezTo>
                  <a:pt x="582259" y="398174"/>
                  <a:pt x="580899" y="399538"/>
                  <a:pt x="580703" y="400902"/>
                </a:cubicBezTo>
                <a:cubicBezTo>
                  <a:pt x="580317" y="402656"/>
                  <a:pt x="581677" y="404021"/>
                  <a:pt x="583033" y="404410"/>
                </a:cubicBezTo>
                <a:cubicBezTo>
                  <a:pt x="586918" y="405190"/>
                  <a:pt x="588078" y="399343"/>
                  <a:pt x="584006" y="398563"/>
                </a:cubicBezTo>
                <a:close/>
                <a:moveTo>
                  <a:pt x="624951" y="414350"/>
                </a:moveTo>
                <a:lnTo>
                  <a:pt x="637567" y="418833"/>
                </a:lnTo>
                <a:cubicBezTo>
                  <a:pt x="637180" y="417664"/>
                  <a:pt x="636598" y="417274"/>
                  <a:pt x="636598" y="415715"/>
                </a:cubicBezTo>
                <a:cubicBezTo>
                  <a:pt x="636598" y="413571"/>
                  <a:pt x="637757" y="411621"/>
                  <a:pt x="639504" y="410452"/>
                </a:cubicBezTo>
                <a:cubicBezTo>
                  <a:pt x="640669" y="409673"/>
                  <a:pt x="641251" y="409867"/>
                  <a:pt x="642612" y="409478"/>
                </a:cubicBezTo>
                <a:cubicBezTo>
                  <a:pt x="640865" y="408698"/>
                  <a:pt x="629805" y="404410"/>
                  <a:pt x="628058" y="404215"/>
                </a:cubicBezTo>
                <a:cubicBezTo>
                  <a:pt x="628641" y="404995"/>
                  <a:pt x="629223" y="405580"/>
                  <a:pt x="629414" y="406944"/>
                </a:cubicBezTo>
                <a:cubicBezTo>
                  <a:pt x="630388" y="410062"/>
                  <a:pt x="628445" y="413571"/>
                  <a:pt x="624951" y="414350"/>
                </a:cubicBezTo>
                <a:close/>
                <a:moveTo>
                  <a:pt x="604383" y="401097"/>
                </a:moveTo>
                <a:cubicBezTo>
                  <a:pt x="600693" y="400317"/>
                  <a:pt x="599338" y="405969"/>
                  <a:pt x="603219" y="406749"/>
                </a:cubicBezTo>
                <a:cubicBezTo>
                  <a:pt x="606903" y="407724"/>
                  <a:pt x="608264" y="401877"/>
                  <a:pt x="604383" y="401097"/>
                </a:cubicBezTo>
                <a:close/>
                <a:moveTo>
                  <a:pt x="681227" y="408503"/>
                </a:moveTo>
                <a:cubicBezTo>
                  <a:pt x="682392" y="409283"/>
                  <a:pt x="683366" y="409283"/>
                  <a:pt x="684917" y="409478"/>
                </a:cubicBezTo>
                <a:cubicBezTo>
                  <a:pt x="686468" y="409478"/>
                  <a:pt x="687050" y="410842"/>
                  <a:pt x="686277" y="412012"/>
                </a:cubicBezTo>
                <a:cubicBezTo>
                  <a:pt x="686860" y="411427"/>
                  <a:pt x="687050" y="410647"/>
                  <a:pt x="688411" y="410842"/>
                </a:cubicBezTo>
                <a:cubicBezTo>
                  <a:pt x="688797" y="410842"/>
                  <a:pt x="689184" y="410647"/>
                  <a:pt x="689380" y="410257"/>
                </a:cubicBezTo>
                <a:cubicBezTo>
                  <a:pt x="689766" y="409088"/>
                  <a:pt x="688797" y="409673"/>
                  <a:pt x="690544" y="408113"/>
                </a:cubicBezTo>
                <a:cubicBezTo>
                  <a:pt x="691323" y="407529"/>
                  <a:pt x="692678" y="406359"/>
                  <a:pt x="693456" y="405969"/>
                </a:cubicBezTo>
                <a:cubicBezTo>
                  <a:pt x="692874" y="405580"/>
                  <a:pt x="692291" y="405775"/>
                  <a:pt x="692096" y="404021"/>
                </a:cubicBezTo>
                <a:lnTo>
                  <a:pt x="691905" y="403241"/>
                </a:lnTo>
                <a:cubicBezTo>
                  <a:pt x="691323" y="403631"/>
                  <a:pt x="690740" y="404995"/>
                  <a:pt x="690544" y="405969"/>
                </a:cubicBezTo>
                <a:cubicBezTo>
                  <a:pt x="690158" y="407139"/>
                  <a:pt x="690158" y="408308"/>
                  <a:pt x="688993" y="408503"/>
                </a:cubicBezTo>
                <a:cubicBezTo>
                  <a:pt x="688411" y="408698"/>
                  <a:pt x="687829" y="408308"/>
                  <a:pt x="687437" y="407919"/>
                </a:cubicBezTo>
                <a:cubicBezTo>
                  <a:pt x="686664" y="407139"/>
                  <a:pt x="686860" y="404020"/>
                  <a:pt x="685886" y="403241"/>
                </a:cubicBezTo>
                <a:cubicBezTo>
                  <a:pt x="685499" y="403631"/>
                  <a:pt x="685113" y="404410"/>
                  <a:pt x="683948" y="404021"/>
                </a:cubicBezTo>
                <a:cubicBezTo>
                  <a:pt x="683366" y="403826"/>
                  <a:pt x="681809" y="402851"/>
                  <a:pt x="682201" y="404605"/>
                </a:cubicBezTo>
                <a:cubicBezTo>
                  <a:pt x="682392" y="405385"/>
                  <a:pt x="683170" y="405969"/>
                  <a:pt x="683170" y="406749"/>
                </a:cubicBezTo>
                <a:cubicBezTo>
                  <a:pt x="682974" y="407919"/>
                  <a:pt x="682201" y="408503"/>
                  <a:pt x="681227" y="408503"/>
                </a:cubicBezTo>
                <a:close/>
                <a:moveTo>
                  <a:pt x="657748" y="406359"/>
                </a:moveTo>
                <a:lnTo>
                  <a:pt x="656970" y="406554"/>
                </a:lnTo>
                <a:lnTo>
                  <a:pt x="657943" y="406944"/>
                </a:lnTo>
                <a:lnTo>
                  <a:pt x="657748" y="406359"/>
                </a:lnTo>
                <a:close/>
                <a:moveTo>
                  <a:pt x="626502" y="408893"/>
                </a:moveTo>
                <a:cubicBezTo>
                  <a:pt x="626894" y="407139"/>
                  <a:pt x="625533" y="405775"/>
                  <a:pt x="624178" y="405385"/>
                </a:cubicBezTo>
                <a:cubicBezTo>
                  <a:pt x="622431" y="405190"/>
                  <a:pt x="621070" y="406359"/>
                  <a:pt x="620875" y="407919"/>
                </a:cubicBezTo>
                <a:cubicBezTo>
                  <a:pt x="620684" y="409673"/>
                  <a:pt x="621848" y="411037"/>
                  <a:pt x="623400" y="411232"/>
                </a:cubicBezTo>
                <a:cubicBezTo>
                  <a:pt x="624951" y="411427"/>
                  <a:pt x="626311" y="410257"/>
                  <a:pt x="626502" y="408893"/>
                </a:cubicBezTo>
                <a:close/>
                <a:moveTo>
                  <a:pt x="681423" y="412012"/>
                </a:moveTo>
                <a:cubicBezTo>
                  <a:pt x="680650" y="411621"/>
                  <a:pt x="680258" y="411621"/>
                  <a:pt x="679676" y="411037"/>
                </a:cubicBezTo>
                <a:cubicBezTo>
                  <a:pt x="678707" y="410257"/>
                  <a:pt x="678511" y="409867"/>
                  <a:pt x="678320" y="409673"/>
                </a:cubicBezTo>
                <a:lnTo>
                  <a:pt x="675599" y="410062"/>
                </a:lnTo>
                <a:cubicBezTo>
                  <a:pt x="675795" y="413376"/>
                  <a:pt x="679289" y="413766"/>
                  <a:pt x="681423" y="412012"/>
                </a:cubicBezTo>
                <a:close/>
                <a:moveTo>
                  <a:pt x="643967" y="421562"/>
                </a:moveTo>
                <a:lnTo>
                  <a:pt x="654063" y="426629"/>
                </a:lnTo>
                <a:cubicBezTo>
                  <a:pt x="654449" y="426824"/>
                  <a:pt x="655032" y="427214"/>
                  <a:pt x="655418" y="427408"/>
                </a:cubicBezTo>
                <a:cubicBezTo>
                  <a:pt x="655032" y="426239"/>
                  <a:pt x="654836" y="425654"/>
                  <a:pt x="654836" y="424095"/>
                </a:cubicBezTo>
                <a:cubicBezTo>
                  <a:pt x="655228" y="421172"/>
                  <a:pt x="657552" y="418833"/>
                  <a:pt x="660855" y="418638"/>
                </a:cubicBezTo>
                <a:cubicBezTo>
                  <a:pt x="660273" y="418053"/>
                  <a:pt x="648626" y="412012"/>
                  <a:pt x="647075" y="411621"/>
                </a:cubicBezTo>
                <a:cubicBezTo>
                  <a:pt x="647657" y="412402"/>
                  <a:pt x="648044" y="412986"/>
                  <a:pt x="648435" y="414350"/>
                </a:cubicBezTo>
                <a:cubicBezTo>
                  <a:pt x="649404" y="417469"/>
                  <a:pt x="647075" y="420977"/>
                  <a:pt x="643967" y="421562"/>
                </a:cubicBezTo>
                <a:close/>
                <a:moveTo>
                  <a:pt x="570422" y="411817"/>
                </a:moveTo>
                <a:cubicBezTo>
                  <a:pt x="570808" y="412986"/>
                  <a:pt x="571587" y="413181"/>
                  <a:pt x="572942" y="413181"/>
                </a:cubicBezTo>
                <a:cubicBezTo>
                  <a:pt x="594679" y="413181"/>
                  <a:pt x="616221" y="418053"/>
                  <a:pt x="636015" y="426044"/>
                </a:cubicBezTo>
                <a:cubicBezTo>
                  <a:pt x="637953" y="426824"/>
                  <a:pt x="639896" y="427603"/>
                  <a:pt x="641643" y="428383"/>
                </a:cubicBezTo>
                <a:cubicBezTo>
                  <a:pt x="645328" y="430137"/>
                  <a:pt x="648822" y="431696"/>
                  <a:pt x="652316" y="433645"/>
                </a:cubicBezTo>
                <a:cubicBezTo>
                  <a:pt x="656196" y="435789"/>
                  <a:pt x="658717" y="437348"/>
                  <a:pt x="662406" y="439687"/>
                </a:cubicBezTo>
                <a:cubicBezTo>
                  <a:pt x="662989" y="440077"/>
                  <a:pt x="664153" y="441051"/>
                  <a:pt x="665122" y="440856"/>
                </a:cubicBezTo>
                <a:cubicBezTo>
                  <a:pt x="666091" y="440661"/>
                  <a:pt x="667065" y="439687"/>
                  <a:pt x="666674" y="438518"/>
                </a:cubicBezTo>
                <a:cubicBezTo>
                  <a:pt x="666483" y="437543"/>
                  <a:pt x="665705" y="437348"/>
                  <a:pt x="664540" y="436569"/>
                </a:cubicBezTo>
                <a:cubicBezTo>
                  <a:pt x="663762" y="435984"/>
                  <a:pt x="662989" y="435594"/>
                  <a:pt x="662020" y="435009"/>
                </a:cubicBezTo>
                <a:cubicBezTo>
                  <a:pt x="649987" y="427603"/>
                  <a:pt x="637371" y="421562"/>
                  <a:pt x="623786" y="417274"/>
                </a:cubicBezTo>
                <a:cubicBezTo>
                  <a:pt x="607872" y="412401"/>
                  <a:pt x="592546" y="409478"/>
                  <a:pt x="575658" y="409283"/>
                </a:cubicBezTo>
                <a:cubicBezTo>
                  <a:pt x="574302" y="409283"/>
                  <a:pt x="572942" y="409283"/>
                  <a:pt x="571587" y="409283"/>
                </a:cubicBezTo>
                <a:cubicBezTo>
                  <a:pt x="571004" y="409478"/>
                  <a:pt x="570226" y="410647"/>
                  <a:pt x="570422" y="411817"/>
                </a:cubicBezTo>
                <a:close/>
                <a:moveTo>
                  <a:pt x="645524" y="415910"/>
                </a:moveTo>
                <a:cubicBezTo>
                  <a:pt x="645714" y="414156"/>
                  <a:pt x="644359" y="412791"/>
                  <a:pt x="642998" y="412596"/>
                </a:cubicBezTo>
                <a:cubicBezTo>
                  <a:pt x="641251" y="412402"/>
                  <a:pt x="639896" y="413766"/>
                  <a:pt x="639700" y="415325"/>
                </a:cubicBezTo>
                <a:cubicBezTo>
                  <a:pt x="639504" y="417079"/>
                  <a:pt x="640865" y="418443"/>
                  <a:pt x="642225" y="418638"/>
                </a:cubicBezTo>
                <a:cubicBezTo>
                  <a:pt x="643967" y="418638"/>
                  <a:pt x="645524" y="417469"/>
                  <a:pt x="645524" y="415910"/>
                </a:cubicBezTo>
                <a:close/>
                <a:moveTo>
                  <a:pt x="661437" y="430722"/>
                </a:moveTo>
                <a:lnTo>
                  <a:pt x="667452" y="434620"/>
                </a:lnTo>
                <a:cubicBezTo>
                  <a:pt x="669781" y="435789"/>
                  <a:pt x="672693" y="434815"/>
                  <a:pt x="674048" y="432476"/>
                </a:cubicBezTo>
                <a:cubicBezTo>
                  <a:pt x="675599" y="429552"/>
                  <a:pt x="674048" y="427019"/>
                  <a:pt x="672301" y="425849"/>
                </a:cubicBezTo>
                <a:cubicBezTo>
                  <a:pt x="671528" y="425265"/>
                  <a:pt x="667256" y="422341"/>
                  <a:pt x="666287" y="421951"/>
                </a:cubicBezTo>
                <a:cubicBezTo>
                  <a:pt x="666674" y="422926"/>
                  <a:pt x="667065" y="423511"/>
                  <a:pt x="667065" y="425070"/>
                </a:cubicBezTo>
                <a:cubicBezTo>
                  <a:pt x="666869" y="427798"/>
                  <a:pt x="664736" y="430332"/>
                  <a:pt x="661437" y="430722"/>
                </a:cubicBezTo>
                <a:close/>
                <a:moveTo>
                  <a:pt x="648239" y="322554"/>
                </a:moveTo>
                <a:cubicBezTo>
                  <a:pt x="650760" y="322944"/>
                  <a:pt x="652898" y="325088"/>
                  <a:pt x="652507" y="328011"/>
                </a:cubicBezTo>
                <a:cubicBezTo>
                  <a:pt x="652120" y="330545"/>
                  <a:pt x="649987" y="332689"/>
                  <a:pt x="646879" y="332299"/>
                </a:cubicBezTo>
                <a:cubicBezTo>
                  <a:pt x="644359" y="331909"/>
                  <a:pt x="642416" y="329765"/>
                  <a:pt x="642808" y="326842"/>
                </a:cubicBezTo>
                <a:cubicBezTo>
                  <a:pt x="643194" y="324308"/>
                  <a:pt x="645524" y="321969"/>
                  <a:pt x="648239" y="322554"/>
                </a:cubicBezTo>
                <a:close/>
                <a:moveTo>
                  <a:pt x="648626" y="328791"/>
                </a:moveTo>
                <a:cubicBezTo>
                  <a:pt x="649018" y="328596"/>
                  <a:pt x="649208" y="328401"/>
                  <a:pt x="649404" y="328011"/>
                </a:cubicBezTo>
                <a:cubicBezTo>
                  <a:pt x="649404" y="327816"/>
                  <a:pt x="649595" y="327621"/>
                  <a:pt x="649595" y="327426"/>
                </a:cubicBezTo>
                <a:cubicBezTo>
                  <a:pt x="649595" y="326452"/>
                  <a:pt x="648822" y="325672"/>
                  <a:pt x="647853" y="325672"/>
                </a:cubicBezTo>
                <a:cubicBezTo>
                  <a:pt x="646879" y="325672"/>
                  <a:pt x="646106" y="326452"/>
                  <a:pt x="646106" y="327426"/>
                </a:cubicBezTo>
                <a:cubicBezTo>
                  <a:pt x="646106" y="328401"/>
                  <a:pt x="646879" y="329181"/>
                  <a:pt x="647853" y="329181"/>
                </a:cubicBezTo>
                <a:cubicBezTo>
                  <a:pt x="648044" y="329181"/>
                  <a:pt x="648435" y="328986"/>
                  <a:pt x="648626" y="328791"/>
                </a:cubicBezTo>
                <a:close/>
                <a:moveTo>
                  <a:pt x="645714" y="332884"/>
                </a:moveTo>
                <a:cubicBezTo>
                  <a:pt x="647853" y="333273"/>
                  <a:pt x="649791" y="335417"/>
                  <a:pt x="649208" y="338146"/>
                </a:cubicBezTo>
                <a:cubicBezTo>
                  <a:pt x="648822" y="340290"/>
                  <a:pt x="646688" y="342239"/>
                  <a:pt x="643967" y="341654"/>
                </a:cubicBezTo>
                <a:cubicBezTo>
                  <a:pt x="641834" y="341264"/>
                  <a:pt x="640087" y="339120"/>
                  <a:pt x="640669" y="336392"/>
                </a:cubicBezTo>
                <a:cubicBezTo>
                  <a:pt x="640865" y="334248"/>
                  <a:pt x="642998" y="332299"/>
                  <a:pt x="645714" y="332884"/>
                </a:cubicBezTo>
                <a:close/>
                <a:moveTo>
                  <a:pt x="644359" y="336002"/>
                </a:moveTo>
                <a:lnTo>
                  <a:pt x="644163" y="336197"/>
                </a:lnTo>
                <a:cubicBezTo>
                  <a:pt x="643777" y="336392"/>
                  <a:pt x="643581" y="336781"/>
                  <a:pt x="643581" y="337366"/>
                </a:cubicBezTo>
                <a:cubicBezTo>
                  <a:pt x="643581" y="338146"/>
                  <a:pt x="644163" y="338730"/>
                  <a:pt x="644941" y="338730"/>
                </a:cubicBezTo>
                <a:cubicBezTo>
                  <a:pt x="645714" y="338730"/>
                  <a:pt x="646297" y="338146"/>
                  <a:pt x="646297" y="337366"/>
                </a:cubicBezTo>
                <a:cubicBezTo>
                  <a:pt x="646297" y="336587"/>
                  <a:pt x="645714" y="336002"/>
                  <a:pt x="644941" y="336002"/>
                </a:cubicBezTo>
                <a:cubicBezTo>
                  <a:pt x="644550" y="336002"/>
                  <a:pt x="644359" y="336002"/>
                  <a:pt x="644359" y="336002"/>
                </a:cubicBezTo>
                <a:close/>
                <a:moveTo>
                  <a:pt x="678707" y="342433"/>
                </a:moveTo>
                <a:cubicBezTo>
                  <a:pt x="680840" y="342628"/>
                  <a:pt x="682587" y="344577"/>
                  <a:pt x="682392" y="346916"/>
                </a:cubicBezTo>
                <a:cubicBezTo>
                  <a:pt x="682201" y="349060"/>
                  <a:pt x="680258" y="350814"/>
                  <a:pt x="677929" y="350619"/>
                </a:cubicBezTo>
                <a:cubicBezTo>
                  <a:pt x="675795" y="350424"/>
                  <a:pt x="674048" y="348475"/>
                  <a:pt x="674244" y="346136"/>
                </a:cubicBezTo>
                <a:cubicBezTo>
                  <a:pt x="674440" y="343993"/>
                  <a:pt x="676378" y="342044"/>
                  <a:pt x="678707" y="342433"/>
                </a:cubicBezTo>
                <a:close/>
                <a:moveTo>
                  <a:pt x="677738" y="347306"/>
                </a:moveTo>
                <a:cubicBezTo>
                  <a:pt x="677929" y="347501"/>
                  <a:pt x="678125" y="347501"/>
                  <a:pt x="678320" y="347501"/>
                </a:cubicBezTo>
                <a:cubicBezTo>
                  <a:pt x="678903" y="347501"/>
                  <a:pt x="679289" y="347111"/>
                  <a:pt x="679289" y="346526"/>
                </a:cubicBezTo>
                <a:cubicBezTo>
                  <a:pt x="679289" y="345942"/>
                  <a:pt x="678903" y="345552"/>
                  <a:pt x="678320" y="345552"/>
                </a:cubicBezTo>
                <a:cubicBezTo>
                  <a:pt x="677738" y="345552"/>
                  <a:pt x="677346" y="345942"/>
                  <a:pt x="677346" y="346526"/>
                </a:cubicBezTo>
                <a:cubicBezTo>
                  <a:pt x="677346" y="346721"/>
                  <a:pt x="677542" y="347111"/>
                  <a:pt x="677738" y="347306"/>
                </a:cubicBezTo>
                <a:close/>
                <a:moveTo>
                  <a:pt x="615639" y="327037"/>
                </a:moveTo>
                <a:cubicBezTo>
                  <a:pt x="615247" y="328986"/>
                  <a:pt x="613500" y="330740"/>
                  <a:pt x="610980" y="330545"/>
                </a:cubicBezTo>
                <a:cubicBezTo>
                  <a:pt x="608846" y="330350"/>
                  <a:pt x="607099" y="328401"/>
                  <a:pt x="607486" y="325867"/>
                </a:cubicBezTo>
                <a:cubicBezTo>
                  <a:pt x="607682" y="323723"/>
                  <a:pt x="609619" y="321969"/>
                  <a:pt x="612144" y="322359"/>
                </a:cubicBezTo>
                <a:cubicBezTo>
                  <a:pt x="614278" y="322749"/>
                  <a:pt x="616025" y="324698"/>
                  <a:pt x="615639" y="327037"/>
                </a:cubicBezTo>
                <a:close/>
                <a:moveTo>
                  <a:pt x="608068" y="336002"/>
                </a:moveTo>
                <a:cubicBezTo>
                  <a:pt x="607682" y="333663"/>
                  <a:pt x="609619" y="331714"/>
                  <a:pt x="611562" y="331519"/>
                </a:cubicBezTo>
                <a:cubicBezTo>
                  <a:pt x="613892" y="331129"/>
                  <a:pt x="615829" y="333078"/>
                  <a:pt x="616221" y="335027"/>
                </a:cubicBezTo>
                <a:cubicBezTo>
                  <a:pt x="616412" y="337561"/>
                  <a:pt x="614665" y="339315"/>
                  <a:pt x="612727" y="339510"/>
                </a:cubicBezTo>
                <a:cubicBezTo>
                  <a:pt x="610202" y="339900"/>
                  <a:pt x="608264" y="338146"/>
                  <a:pt x="608068" y="336002"/>
                </a:cubicBezTo>
                <a:close/>
                <a:moveTo>
                  <a:pt x="611949" y="334638"/>
                </a:moveTo>
                <a:cubicBezTo>
                  <a:pt x="611366" y="334833"/>
                  <a:pt x="611176" y="335222"/>
                  <a:pt x="611176" y="335612"/>
                </a:cubicBezTo>
                <a:cubicBezTo>
                  <a:pt x="611176" y="335807"/>
                  <a:pt x="611176" y="335807"/>
                  <a:pt x="611176" y="336002"/>
                </a:cubicBezTo>
                <a:cubicBezTo>
                  <a:pt x="611176" y="336197"/>
                  <a:pt x="611366" y="336197"/>
                  <a:pt x="611366" y="336392"/>
                </a:cubicBezTo>
                <a:cubicBezTo>
                  <a:pt x="611562" y="336587"/>
                  <a:pt x="611758" y="336587"/>
                  <a:pt x="611949" y="336587"/>
                </a:cubicBezTo>
                <a:cubicBezTo>
                  <a:pt x="612531" y="336587"/>
                  <a:pt x="612918" y="336197"/>
                  <a:pt x="612918" y="335612"/>
                </a:cubicBezTo>
                <a:cubicBezTo>
                  <a:pt x="613113" y="335027"/>
                  <a:pt x="612727" y="334638"/>
                  <a:pt x="611949" y="334638"/>
                </a:cubicBezTo>
                <a:cubicBezTo>
                  <a:pt x="611949" y="334638"/>
                  <a:pt x="612144" y="334638"/>
                  <a:pt x="611949" y="334638"/>
                </a:cubicBezTo>
                <a:close/>
                <a:moveTo>
                  <a:pt x="673466" y="349840"/>
                </a:moveTo>
                <a:cubicBezTo>
                  <a:pt x="675599" y="350034"/>
                  <a:pt x="677346" y="351983"/>
                  <a:pt x="676960" y="354517"/>
                </a:cubicBezTo>
                <a:cubicBezTo>
                  <a:pt x="676764" y="356661"/>
                  <a:pt x="674826" y="358415"/>
                  <a:pt x="672301" y="358025"/>
                </a:cubicBezTo>
                <a:cubicBezTo>
                  <a:pt x="670363" y="357830"/>
                  <a:pt x="668421" y="355881"/>
                  <a:pt x="668807" y="353348"/>
                </a:cubicBezTo>
                <a:cubicBezTo>
                  <a:pt x="669199" y="351204"/>
                  <a:pt x="671136" y="349450"/>
                  <a:pt x="673466" y="349840"/>
                </a:cubicBezTo>
                <a:close/>
                <a:moveTo>
                  <a:pt x="617190" y="345357"/>
                </a:moveTo>
                <a:cubicBezTo>
                  <a:pt x="616994" y="347306"/>
                  <a:pt x="615056" y="349060"/>
                  <a:pt x="612531" y="348865"/>
                </a:cubicBezTo>
                <a:cubicBezTo>
                  <a:pt x="610397" y="348670"/>
                  <a:pt x="608650" y="346721"/>
                  <a:pt x="609037" y="344188"/>
                </a:cubicBezTo>
                <a:cubicBezTo>
                  <a:pt x="609233" y="342044"/>
                  <a:pt x="611176" y="340290"/>
                  <a:pt x="613696" y="340679"/>
                </a:cubicBezTo>
                <a:cubicBezTo>
                  <a:pt x="615639" y="340874"/>
                  <a:pt x="617386" y="342823"/>
                  <a:pt x="617190" y="345357"/>
                </a:cubicBezTo>
                <a:close/>
                <a:moveTo>
                  <a:pt x="668034" y="356856"/>
                </a:moveTo>
                <a:cubicBezTo>
                  <a:pt x="669972" y="357246"/>
                  <a:pt x="671719" y="359194"/>
                  <a:pt x="671332" y="361533"/>
                </a:cubicBezTo>
                <a:cubicBezTo>
                  <a:pt x="670946" y="363482"/>
                  <a:pt x="669003" y="365236"/>
                  <a:pt x="666483" y="364846"/>
                </a:cubicBezTo>
                <a:cubicBezTo>
                  <a:pt x="664540" y="364457"/>
                  <a:pt x="662793" y="362508"/>
                  <a:pt x="663179" y="360169"/>
                </a:cubicBezTo>
                <a:cubicBezTo>
                  <a:pt x="663571" y="358220"/>
                  <a:pt x="665509" y="356466"/>
                  <a:pt x="668034" y="356856"/>
                </a:cubicBezTo>
                <a:close/>
                <a:moveTo>
                  <a:pt x="610593" y="354322"/>
                </a:moveTo>
                <a:cubicBezTo>
                  <a:pt x="610202" y="351983"/>
                  <a:pt x="612144" y="350034"/>
                  <a:pt x="614082" y="349840"/>
                </a:cubicBezTo>
                <a:cubicBezTo>
                  <a:pt x="616412" y="349450"/>
                  <a:pt x="618354" y="351204"/>
                  <a:pt x="618545" y="353348"/>
                </a:cubicBezTo>
                <a:cubicBezTo>
                  <a:pt x="618937" y="355881"/>
                  <a:pt x="617190" y="357635"/>
                  <a:pt x="615056" y="358025"/>
                </a:cubicBezTo>
                <a:cubicBezTo>
                  <a:pt x="612727" y="358025"/>
                  <a:pt x="610784" y="356271"/>
                  <a:pt x="610593" y="354322"/>
                </a:cubicBezTo>
                <a:close/>
                <a:moveTo>
                  <a:pt x="661437" y="363677"/>
                </a:moveTo>
                <a:cubicBezTo>
                  <a:pt x="663571" y="363872"/>
                  <a:pt x="665318" y="365821"/>
                  <a:pt x="665122" y="368160"/>
                </a:cubicBezTo>
                <a:cubicBezTo>
                  <a:pt x="664927" y="370304"/>
                  <a:pt x="662989" y="372058"/>
                  <a:pt x="660659" y="371863"/>
                </a:cubicBezTo>
                <a:cubicBezTo>
                  <a:pt x="658526" y="371668"/>
                  <a:pt x="656779" y="369719"/>
                  <a:pt x="657165" y="367380"/>
                </a:cubicBezTo>
                <a:cubicBezTo>
                  <a:pt x="657165" y="365041"/>
                  <a:pt x="659108" y="363287"/>
                  <a:pt x="661437" y="363677"/>
                </a:cubicBezTo>
                <a:close/>
                <a:moveTo>
                  <a:pt x="654836" y="369914"/>
                </a:moveTo>
                <a:cubicBezTo>
                  <a:pt x="656970" y="370109"/>
                  <a:pt x="658717" y="372058"/>
                  <a:pt x="658330" y="374396"/>
                </a:cubicBezTo>
                <a:cubicBezTo>
                  <a:pt x="658134" y="376540"/>
                  <a:pt x="656196" y="378294"/>
                  <a:pt x="653867" y="377904"/>
                </a:cubicBezTo>
                <a:cubicBezTo>
                  <a:pt x="651734" y="377710"/>
                  <a:pt x="649987" y="375761"/>
                  <a:pt x="650373" y="373422"/>
                </a:cubicBezTo>
                <a:cubicBezTo>
                  <a:pt x="650569" y="371473"/>
                  <a:pt x="652507" y="369524"/>
                  <a:pt x="654836" y="369914"/>
                </a:cubicBezTo>
                <a:close/>
                <a:moveTo>
                  <a:pt x="654449" y="374786"/>
                </a:moveTo>
                <a:lnTo>
                  <a:pt x="654645" y="374786"/>
                </a:lnTo>
                <a:cubicBezTo>
                  <a:pt x="655032" y="374591"/>
                  <a:pt x="655228" y="374396"/>
                  <a:pt x="655228" y="373812"/>
                </a:cubicBezTo>
                <a:cubicBezTo>
                  <a:pt x="655228" y="373227"/>
                  <a:pt x="654836" y="372837"/>
                  <a:pt x="654254" y="372837"/>
                </a:cubicBezTo>
                <a:cubicBezTo>
                  <a:pt x="653671" y="372837"/>
                  <a:pt x="653285" y="373227"/>
                  <a:pt x="653285" y="373812"/>
                </a:cubicBezTo>
                <a:cubicBezTo>
                  <a:pt x="653481" y="374396"/>
                  <a:pt x="653867" y="374786"/>
                  <a:pt x="654449" y="374786"/>
                </a:cubicBezTo>
                <a:close/>
                <a:moveTo>
                  <a:pt x="620684" y="362898"/>
                </a:moveTo>
                <a:cubicBezTo>
                  <a:pt x="620488" y="365041"/>
                  <a:pt x="618741" y="366795"/>
                  <a:pt x="616412" y="366601"/>
                </a:cubicBezTo>
                <a:cubicBezTo>
                  <a:pt x="614278" y="366406"/>
                  <a:pt x="612531" y="364652"/>
                  <a:pt x="612727" y="362313"/>
                </a:cubicBezTo>
                <a:cubicBezTo>
                  <a:pt x="612918" y="360169"/>
                  <a:pt x="614665" y="358415"/>
                  <a:pt x="617190" y="358610"/>
                </a:cubicBezTo>
                <a:cubicBezTo>
                  <a:pt x="619128" y="358805"/>
                  <a:pt x="620875" y="360559"/>
                  <a:pt x="620684" y="362898"/>
                </a:cubicBezTo>
                <a:close/>
                <a:moveTo>
                  <a:pt x="617386" y="363287"/>
                </a:moveTo>
                <a:lnTo>
                  <a:pt x="617576" y="363092"/>
                </a:lnTo>
                <a:cubicBezTo>
                  <a:pt x="617576" y="362898"/>
                  <a:pt x="617576" y="362897"/>
                  <a:pt x="617576" y="362703"/>
                </a:cubicBezTo>
                <a:cubicBezTo>
                  <a:pt x="617576" y="362118"/>
                  <a:pt x="617190" y="361728"/>
                  <a:pt x="616607" y="361728"/>
                </a:cubicBezTo>
                <a:cubicBezTo>
                  <a:pt x="616221" y="361728"/>
                  <a:pt x="615829" y="362118"/>
                  <a:pt x="615639" y="362508"/>
                </a:cubicBezTo>
                <a:cubicBezTo>
                  <a:pt x="615639" y="363092"/>
                  <a:pt x="616025" y="363482"/>
                  <a:pt x="616607" y="363482"/>
                </a:cubicBezTo>
                <a:cubicBezTo>
                  <a:pt x="616994" y="363482"/>
                  <a:pt x="617190" y="363482"/>
                  <a:pt x="617386" y="363287"/>
                </a:cubicBezTo>
                <a:close/>
                <a:moveTo>
                  <a:pt x="615639" y="372253"/>
                </a:moveTo>
                <a:cubicBezTo>
                  <a:pt x="615056" y="369914"/>
                  <a:pt x="616803" y="367770"/>
                  <a:pt x="618741" y="367380"/>
                </a:cubicBezTo>
                <a:cubicBezTo>
                  <a:pt x="621070" y="366990"/>
                  <a:pt x="623013" y="368549"/>
                  <a:pt x="623400" y="370498"/>
                </a:cubicBezTo>
                <a:cubicBezTo>
                  <a:pt x="623982" y="373032"/>
                  <a:pt x="622235" y="374981"/>
                  <a:pt x="620101" y="375371"/>
                </a:cubicBezTo>
                <a:cubicBezTo>
                  <a:pt x="617772" y="375761"/>
                  <a:pt x="616025" y="374007"/>
                  <a:pt x="615639" y="372253"/>
                </a:cubicBezTo>
                <a:close/>
                <a:moveTo>
                  <a:pt x="647853" y="375761"/>
                </a:moveTo>
                <a:cubicBezTo>
                  <a:pt x="649791" y="376150"/>
                  <a:pt x="651538" y="377904"/>
                  <a:pt x="651151" y="380438"/>
                </a:cubicBezTo>
                <a:cubicBezTo>
                  <a:pt x="650760" y="382387"/>
                  <a:pt x="649018" y="384141"/>
                  <a:pt x="646492" y="383751"/>
                </a:cubicBezTo>
                <a:cubicBezTo>
                  <a:pt x="644550" y="383362"/>
                  <a:pt x="642808" y="381607"/>
                  <a:pt x="643194" y="379074"/>
                </a:cubicBezTo>
                <a:cubicBezTo>
                  <a:pt x="643581" y="377125"/>
                  <a:pt x="645524" y="375371"/>
                  <a:pt x="647853" y="375761"/>
                </a:cubicBezTo>
                <a:close/>
                <a:moveTo>
                  <a:pt x="642808" y="342044"/>
                </a:moveTo>
                <a:cubicBezTo>
                  <a:pt x="644745" y="342433"/>
                  <a:pt x="646492" y="344188"/>
                  <a:pt x="646106" y="346526"/>
                </a:cubicBezTo>
                <a:cubicBezTo>
                  <a:pt x="645910" y="348475"/>
                  <a:pt x="643967" y="350229"/>
                  <a:pt x="641643" y="349840"/>
                </a:cubicBezTo>
                <a:cubicBezTo>
                  <a:pt x="639700" y="349450"/>
                  <a:pt x="637953" y="347696"/>
                  <a:pt x="638340" y="345357"/>
                </a:cubicBezTo>
                <a:cubicBezTo>
                  <a:pt x="638535" y="343408"/>
                  <a:pt x="640478" y="341849"/>
                  <a:pt x="642808" y="342044"/>
                </a:cubicBezTo>
                <a:close/>
                <a:moveTo>
                  <a:pt x="642225" y="345162"/>
                </a:moveTo>
                <a:cubicBezTo>
                  <a:pt x="641834" y="345162"/>
                  <a:pt x="641447" y="345552"/>
                  <a:pt x="641447" y="345942"/>
                </a:cubicBezTo>
                <a:cubicBezTo>
                  <a:pt x="641447" y="346331"/>
                  <a:pt x="641834" y="346721"/>
                  <a:pt x="642225" y="346721"/>
                </a:cubicBezTo>
                <a:cubicBezTo>
                  <a:pt x="642612" y="346721"/>
                  <a:pt x="642998" y="346331"/>
                  <a:pt x="642998" y="345942"/>
                </a:cubicBezTo>
                <a:cubicBezTo>
                  <a:pt x="642998" y="345552"/>
                  <a:pt x="642612" y="345162"/>
                  <a:pt x="642225" y="345162"/>
                </a:cubicBezTo>
                <a:close/>
                <a:moveTo>
                  <a:pt x="639896" y="353543"/>
                </a:moveTo>
                <a:cubicBezTo>
                  <a:pt x="639700" y="353543"/>
                  <a:pt x="639504" y="353737"/>
                  <a:pt x="639504" y="353932"/>
                </a:cubicBezTo>
                <a:cubicBezTo>
                  <a:pt x="639504" y="354127"/>
                  <a:pt x="639700" y="354322"/>
                  <a:pt x="639896" y="354322"/>
                </a:cubicBezTo>
                <a:cubicBezTo>
                  <a:pt x="640087" y="354322"/>
                  <a:pt x="640283" y="354127"/>
                  <a:pt x="640283" y="353932"/>
                </a:cubicBezTo>
                <a:cubicBezTo>
                  <a:pt x="640087" y="353543"/>
                  <a:pt x="640087" y="353543"/>
                  <a:pt x="639896" y="353543"/>
                </a:cubicBezTo>
                <a:close/>
                <a:moveTo>
                  <a:pt x="619519" y="370498"/>
                </a:moveTo>
                <a:cubicBezTo>
                  <a:pt x="618937" y="370498"/>
                  <a:pt x="618545" y="370888"/>
                  <a:pt x="618545" y="371473"/>
                </a:cubicBezTo>
                <a:cubicBezTo>
                  <a:pt x="618545" y="372058"/>
                  <a:pt x="618937" y="372447"/>
                  <a:pt x="619519" y="372447"/>
                </a:cubicBezTo>
                <a:cubicBezTo>
                  <a:pt x="620101" y="372447"/>
                  <a:pt x="620488" y="372058"/>
                  <a:pt x="620488" y="371473"/>
                </a:cubicBezTo>
                <a:cubicBezTo>
                  <a:pt x="620488" y="370888"/>
                  <a:pt x="620101" y="370498"/>
                  <a:pt x="619519" y="370498"/>
                </a:cubicBezTo>
                <a:close/>
                <a:moveTo>
                  <a:pt x="614665" y="352763"/>
                </a:moveTo>
                <a:cubicBezTo>
                  <a:pt x="614082" y="352763"/>
                  <a:pt x="613696" y="353153"/>
                  <a:pt x="613696" y="353737"/>
                </a:cubicBezTo>
                <a:cubicBezTo>
                  <a:pt x="613696" y="354322"/>
                  <a:pt x="614082" y="354712"/>
                  <a:pt x="614665" y="354712"/>
                </a:cubicBezTo>
                <a:cubicBezTo>
                  <a:pt x="615247" y="354712"/>
                  <a:pt x="615639" y="354322"/>
                  <a:pt x="615639" y="353737"/>
                </a:cubicBezTo>
                <a:cubicBezTo>
                  <a:pt x="615443" y="353153"/>
                  <a:pt x="615056" y="352763"/>
                  <a:pt x="614665" y="352763"/>
                </a:cubicBezTo>
                <a:close/>
                <a:moveTo>
                  <a:pt x="613113" y="343798"/>
                </a:moveTo>
                <a:cubicBezTo>
                  <a:pt x="612531" y="343798"/>
                  <a:pt x="612144" y="344188"/>
                  <a:pt x="612144" y="344772"/>
                </a:cubicBezTo>
                <a:cubicBezTo>
                  <a:pt x="612144" y="345357"/>
                  <a:pt x="612531" y="345747"/>
                  <a:pt x="613113" y="345747"/>
                </a:cubicBezTo>
                <a:cubicBezTo>
                  <a:pt x="613696" y="345747"/>
                  <a:pt x="614082" y="345357"/>
                  <a:pt x="614082" y="344772"/>
                </a:cubicBezTo>
                <a:cubicBezTo>
                  <a:pt x="614082" y="344188"/>
                  <a:pt x="613696" y="343798"/>
                  <a:pt x="613113" y="343798"/>
                </a:cubicBezTo>
                <a:close/>
                <a:moveTo>
                  <a:pt x="611758" y="325478"/>
                </a:moveTo>
                <a:cubicBezTo>
                  <a:pt x="611176" y="325478"/>
                  <a:pt x="610784" y="325867"/>
                  <a:pt x="610784" y="326452"/>
                </a:cubicBezTo>
                <a:cubicBezTo>
                  <a:pt x="610784" y="327037"/>
                  <a:pt x="611176" y="327426"/>
                  <a:pt x="611758" y="327426"/>
                </a:cubicBezTo>
                <a:cubicBezTo>
                  <a:pt x="612335" y="327426"/>
                  <a:pt x="612727" y="327037"/>
                  <a:pt x="612727" y="326452"/>
                </a:cubicBezTo>
                <a:cubicBezTo>
                  <a:pt x="612727" y="325867"/>
                  <a:pt x="612144" y="325478"/>
                  <a:pt x="611758" y="325478"/>
                </a:cubicBezTo>
                <a:close/>
                <a:moveTo>
                  <a:pt x="683170" y="337756"/>
                </a:moveTo>
                <a:cubicBezTo>
                  <a:pt x="682587" y="337756"/>
                  <a:pt x="682201" y="338146"/>
                  <a:pt x="682201" y="338730"/>
                </a:cubicBezTo>
                <a:cubicBezTo>
                  <a:pt x="682201" y="339315"/>
                  <a:pt x="682587" y="339705"/>
                  <a:pt x="683170" y="339705"/>
                </a:cubicBezTo>
                <a:cubicBezTo>
                  <a:pt x="683752" y="339705"/>
                  <a:pt x="684139" y="339315"/>
                  <a:pt x="684139" y="338730"/>
                </a:cubicBezTo>
                <a:cubicBezTo>
                  <a:pt x="684335" y="338146"/>
                  <a:pt x="683752" y="337756"/>
                  <a:pt x="683170" y="337756"/>
                </a:cubicBezTo>
                <a:close/>
                <a:moveTo>
                  <a:pt x="672883" y="352763"/>
                </a:moveTo>
                <a:cubicBezTo>
                  <a:pt x="672301" y="352763"/>
                  <a:pt x="671915" y="353153"/>
                  <a:pt x="671915" y="353737"/>
                </a:cubicBezTo>
                <a:cubicBezTo>
                  <a:pt x="671915" y="354322"/>
                  <a:pt x="672301" y="354712"/>
                  <a:pt x="672883" y="354712"/>
                </a:cubicBezTo>
                <a:cubicBezTo>
                  <a:pt x="673466" y="354712"/>
                  <a:pt x="673857" y="354322"/>
                  <a:pt x="673857" y="353737"/>
                </a:cubicBezTo>
                <a:cubicBezTo>
                  <a:pt x="674048" y="353348"/>
                  <a:pt x="673466" y="352763"/>
                  <a:pt x="672883" y="352763"/>
                </a:cubicBezTo>
                <a:close/>
                <a:moveTo>
                  <a:pt x="667256" y="359974"/>
                </a:moveTo>
                <a:cubicBezTo>
                  <a:pt x="666674" y="359974"/>
                  <a:pt x="666287" y="360364"/>
                  <a:pt x="666287" y="360949"/>
                </a:cubicBezTo>
                <a:cubicBezTo>
                  <a:pt x="666287" y="361533"/>
                  <a:pt x="666674" y="361923"/>
                  <a:pt x="667256" y="361923"/>
                </a:cubicBezTo>
                <a:cubicBezTo>
                  <a:pt x="667838" y="361923"/>
                  <a:pt x="668230" y="361533"/>
                  <a:pt x="668230" y="360949"/>
                </a:cubicBezTo>
                <a:cubicBezTo>
                  <a:pt x="668230" y="360364"/>
                  <a:pt x="667838" y="359974"/>
                  <a:pt x="667256" y="359974"/>
                </a:cubicBezTo>
                <a:close/>
                <a:moveTo>
                  <a:pt x="661046" y="366601"/>
                </a:moveTo>
                <a:cubicBezTo>
                  <a:pt x="660464" y="366601"/>
                  <a:pt x="660077" y="366990"/>
                  <a:pt x="660077" y="367575"/>
                </a:cubicBezTo>
                <a:cubicBezTo>
                  <a:pt x="660077" y="368160"/>
                  <a:pt x="660464" y="368549"/>
                  <a:pt x="661046" y="368549"/>
                </a:cubicBezTo>
                <a:cubicBezTo>
                  <a:pt x="661628" y="368549"/>
                  <a:pt x="662020" y="368160"/>
                  <a:pt x="662020" y="367575"/>
                </a:cubicBezTo>
                <a:cubicBezTo>
                  <a:pt x="662020" y="366990"/>
                  <a:pt x="661628" y="366601"/>
                  <a:pt x="661046" y="366601"/>
                </a:cubicBezTo>
                <a:close/>
                <a:moveTo>
                  <a:pt x="647271" y="378684"/>
                </a:moveTo>
                <a:cubicBezTo>
                  <a:pt x="646688" y="378684"/>
                  <a:pt x="646297" y="379074"/>
                  <a:pt x="646297" y="379659"/>
                </a:cubicBezTo>
                <a:cubicBezTo>
                  <a:pt x="646297" y="380243"/>
                  <a:pt x="646688" y="380633"/>
                  <a:pt x="647271" y="380633"/>
                </a:cubicBezTo>
                <a:cubicBezTo>
                  <a:pt x="647853" y="380633"/>
                  <a:pt x="648239" y="380243"/>
                  <a:pt x="648239" y="379659"/>
                </a:cubicBezTo>
                <a:cubicBezTo>
                  <a:pt x="648239" y="379074"/>
                  <a:pt x="647853" y="378684"/>
                  <a:pt x="647271" y="378684"/>
                </a:cubicBezTo>
                <a:close/>
                <a:moveTo>
                  <a:pt x="611562" y="316512"/>
                </a:moveTo>
                <a:cubicBezTo>
                  <a:pt x="610980" y="316512"/>
                  <a:pt x="610593" y="316902"/>
                  <a:pt x="610593" y="317487"/>
                </a:cubicBezTo>
                <a:cubicBezTo>
                  <a:pt x="610593" y="318071"/>
                  <a:pt x="610980" y="318461"/>
                  <a:pt x="611562" y="318461"/>
                </a:cubicBezTo>
                <a:cubicBezTo>
                  <a:pt x="612144" y="318461"/>
                  <a:pt x="612531" y="318071"/>
                  <a:pt x="612531" y="317487"/>
                </a:cubicBezTo>
                <a:cubicBezTo>
                  <a:pt x="612531" y="316902"/>
                  <a:pt x="612144" y="316512"/>
                  <a:pt x="611562" y="316512"/>
                </a:cubicBezTo>
                <a:close/>
                <a:moveTo>
                  <a:pt x="663762" y="425265"/>
                </a:moveTo>
                <a:cubicBezTo>
                  <a:pt x="664344" y="421367"/>
                  <a:pt x="658526" y="420392"/>
                  <a:pt x="657943" y="424290"/>
                </a:cubicBezTo>
                <a:cubicBezTo>
                  <a:pt x="657748" y="426044"/>
                  <a:pt x="658912" y="427408"/>
                  <a:pt x="660464" y="427603"/>
                </a:cubicBezTo>
                <a:cubicBezTo>
                  <a:pt x="662211" y="427798"/>
                  <a:pt x="663571" y="426629"/>
                  <a:pt x="663762" y="425265"/>
                </a:cubicBezTo>
                <a:close/>
                <a:moveTo>
                  <a:pt x="1088950" y="409478"/>
                </a:moveTo>
                <a:cubicBezTo>
                  <a:pt x="1088950" y="409283"/>
                  <a:pt x="1088950" y="409283"/>
                  <a:pt x="1088759" y="409088"/>
                </a:cubicBezTo>
                <a:cubicBezTo>
                  <a:pt x="1088564" y="408893"/>
                  <a:pt x="1088564" y="408698"/>
                  <a:pt x="1088373" y="408503"/>
                </a:cubicBezTo>
                <a:cubicBezTo>
                  <a:pt x="1088177" y="408308"/>
                  <a:pt x="1087981" y="408113"/>
                  <a:pt x="1087981" y="407919"/>
                </a:cubicBezTo>
                <a:cubicBezTo>
                  <a:pt x="1088177" y="407724"/>
                  <a:pt x="1088368" y="407529"/>
                  <a:pt x="1088759" y="407334"/>
                </a:cubicBezTo>
                <a:cubicBezTo>
                  <a:pt x="1088950" y="407139"/>
                  <a:pt x="1089146" y="406944"/>
                  <a:pt x="1089533" y="406554"/>
                </a:cubicBezTo>
                <a:cubicBezTo>
                  <a:pt x="1090893" y="404605"/>
                  <a:pt x="1091671" y="402851"/>
                  <a:pt x="1091280" y="400123"/>
                </a:cubicBezTo>
                <a:cubicBezTo>
                  <a:pt x="1090893" y="397004"/>
                  <a:pt x="1088950" y="394860"/>
                  <a:pt x="1086430" y="393691"/>
                </a:cubicBezTo>
                <a:cubicBezTo>
                  <a:pt x="1086817" y="392522"/>
                  <a:pt x="1087012" y="392132"/>
                  <a:pt x="1086626" y="390768"/>
                </a:cubicBezTo>
                <a:cubicBezTo>
                  <a:pt x="1086430" y="390378"/>
                  <a:pt x="1086234" y="389793"/>
                  <a:pt x="1086043" y="389598"/>
                </a:cubicBezTo>
                <a:cubicBezTo>
                  <a:pt x="1085848" y="389208"/>
                  <a:pt x="1085461" y="389014"/>
                  <a:pt x="1085265" y="388624"/>
                </a:cubicBezTo>
                <a:cubicBezTo>
                  <a:pt x="1086043" y="387454"/>
                  <a:pt x="1086626" y="387259"/>
                  <a:pt x="1087399" y="385895"/>
                </a:cubicBezTo>
                <a:cubicBezTo>
                  <a:pt x="1088177" y="384921"/>
                  <a:pt x="1088564" y="383751"/>
                  <a:pt x="1089146" y="382387"/>
                </a:cubicBezTo>
                <a:cubicBezTo>
                  <a:pt x="1089533" y="381023"/>
                  <a:pt x="1089924" y="379853"/>
                  <a:pt x="1090115" y="378294"/>
                </a:cubicBezTo>
                <a:cubicBezTo>
                  <a:pt x="1090311" y="377125"/>
                  <a:pt x="1090115" y="377710"/>
                  <a:pt x="1090697" y="376930"/>
                </a:cubicBezTo>
                <a:cubicBezTo>
                  <a:pt x="1091862" y="375761"/>
                  <a:pt x="1092253" y="374201"/>
                  <a:pt x="1091671" y="372642"/>
                </a:cubicBezTo>
                <a:cubicBezTo>
                  <a:pt x="1091280" y="371668"/>
                  <a:pt x="1094000" y="366795"/>
                  <a:pt x="1094583" y="365626"/>
                </a:cubicBezTo>
                <a:cubicBezTo>
                  <a:pt x="1094774" y="365041"/>
                  <a:pt x="1095160" y="364457"/>
                  <a:pt x="1095552" y="364067"/>
                </a:cubicBezTo>
                <a:cubicBezTo>
                  <a:pt x="1095938" y="363287"/>
                  <a:pt x="1095552" y="362508"/>
                  <a:pt x="1095160" y="362118"/>
                </a:cubicBezTo>
                <a:lnTo>
                  <a:pt x="1094969" y="361923"/>
                </a:lnTo>
                <a:cubicBezTo>
                  <a:pt x="1095356" y="361338"/>
                  <a:pt x="1095938" y="360559"/>
                  <a:pt x="1096521" y="359779"/>
                </a:cubicBezTo>
                <a:cubicBezTo>
                  <a:pt x="1112048" y="342628"/>
                  <a:pt x="1118258" y="331324"/>
                  <a:pt x="1124272" y="300530"/>
                </a:cubicBezTo>
                <a:cubicBezTo>
                  <a:pt x="1126988" y="286888"/>
                  <a:pt x="1128735" y="273440"/>
                  <a:pt x="1132033" y="262331"/>
                </a:cubicBezTo>
                <a:cubicBezTo>
                  <a:pt x="1139021" y="237774"/>
                  <a:pt x="1156682" y="219844"/>
                  <a:pt x="1192777" y="215946"/>
                </a:cubicBezTo>
                <a:cubicBezTo>
                  <a:pt x="1214510" y="213607"/>
                  <a:pt x="1236829" y="220818"/>
                  <a:pt x="1246528" y="240113"/>
                </a:cubicBezTo>
                <a:cubicBezTo>
                  <a:pt x="1251187" y="249078"/>
                  <a:pt x="1247693" y="267983"/>
                  <a:pt x="1245173" y="278117"/>
                </a:cubicBezTo>
                <a:cubicBezTo>
                  <a:pt x="1233722" y="267203"/>
                  <a:pt x="1216061" y="264475"/>
                  <a:pt x="1200925" y="267203"/>
                </a:cubicBezTo>
                <a:cubicBezTo>
                  <a:pt x="1186372" y="269737"/>
                  <a:pt x="1174730" y="277143"/>
                  <a:pt x="1169489" y="291565"/>
                </a:cubicBezTo>
                <a:cubicBezTo>
                  <a:pt x="1165608" y="302284"/>
                  <a:pt x="1167355" y="313589"/>
                  <a:pt x="1164443" y="328596"/>
                </a:cubicBezTo>
                <a:cubicBezTo>
                  <a:pt x="1156873" y="368549"/>
                  <a:pt x="1132425" y="389014"/>
                  <a:pt x="1100015" y="409478"/>
                </a:cubicBezTo>
                <a:cubicBezTo>
                  <a:pt x="1094969" y="409283"/>
                  <a:pt x="1089924" y="409673"/>
                  <a:pt x="1088950" y="409478"/>
                </a:cubicBezTo>
                <a:close/>
                <a:moveTo>
                  <a:pt x="1084101" y="416299"/>
                </a:moveTo>
                <a:lnTo>
                  <a:pt x="1084487" y="416299"/>
                </a:lnTo>
                <a:cubicBezTo>
                  <a:pt x="1100401" y="415325"/>
                  <a:pt x="1114372" y="417664"/>
                  <a:pt x="1121943" y="426239"/>
                </a:cubicBezTo>
                <a:cubicBezTo>
                  <a:pt x="1127184" y="432086"/>
                  <a:pt x="1128931" y="440856"/>
                  <a:pt x="1125633" y="452160"/>
                </a:cubicBezTo>
                <a:cubicBezTo>
                  <a:pt x="1125437" y="452745"/>
                  <a:pt x="1124272" y="451770"/>
                  <a:pt x="1123885" y="450991"/>
                </a:cubicBezTo>
                <a:cubicBezTo>
                  <a:pt x="1120778" y="445339"/>
                  <a:pt x="1112048" y="441051"/>
                  <a:pt x="1105838" y="439492"/>
                </a:cubicBezTo>
                <a:cubicBezTo>
                  <a:pt x="1084683" y="434035"/>
                  <a:pt x="1062559" y="449042"/>
                  <a:pt x="1038111" y="456058"/>
                </a:cubicBezTo>
                <a:cubicBezTo>
                  <a:pt x="1005505" y="466193"/>
                  <a:pt x="950976" y="483733"/>
                  <a:pt x="930212" y="448652"/>
                </a:cubicBezTo>
                <a:cubicBezTo>
                  <a:pt x="972708" y="466972"/>
                  <a:pt x="1019285" y="428383"/>
                  <a:pt x="1064110" y="419223"/>
                </a:cubicBezTo>
                <a:cubicBezTo>
                  <a:pt x="1070903" y="417664"/>
                  <a:pt x="1077504" y="416689"/>
                  <a:pt x="1084101" y="416299"/>
                </a:cubicBezTo>
                <a:close/>
                <a:moveTo>
                  <a:pt x="954470" y="400512"/>
                </a:moveTo>
                <a:cubicBezTo>
                  <a:pt x="955243" y="401097"/>
                  <a:pt x="956021" y="401682"/>
                  <a:pt x="956799" y="402266"/>
                </a:cubicBezTo>
                <a:cubicBezTo>
                  <a:pt x="956799" y="402266"/>
                  <a:pt x="956990" y="402266"/>
                  <a:pt x="956990" y="402461"/>
                </a:cubicBezTo>
                <a:cubicBezTo>
                  <a:pt x="956990" y="402461"/>
                  <a:pt x="956990" y="402461"/>
                  <a:pt x="957186" y="402656"/>
                </a:cubicBezTo>
                <a:cubicBezTo>
                  <a:pt x="956794" y="403046"/>
                  <a:pt x="956217" y="403436"/>
                  <a:pt x="955825" y="404021"/>
                </a:cubicBezTo>
                <a:cubicBezTo>
                  <a:pt x="955634" y="404605"/>
                  <a:pt x="955634" y="404995"/>
                  <a:pt x="955825" y="405385"/>
                </a:cubicBezTo>
                <a:cubicBezTo>
                  <a:pt x="956021" y="405580"/>
                  <a:pt x="956021" y="405775"/>
                  <a:pt x="956217" y="405775"/>
                </a:cubicBezTo>
                <a:cubicBezTo>
                  <a:pt x="956603" y="405969"/>
                  <a:pt x="960680" y="407919"/>
                  <a:pt x="963004" y="409478"/>
                </a:cubicBezTo>
                <a:cubicBezTo>
                  <a:pt x="963586" y="409867"/>
                  <a:pt x="963978" y="410062"/>
                  <a:pt x="964169" y="410452"/>
                </a:cubicBezTo>
                <a:lnTo>
                  <a:pt x="964169" y="410647"/>
                </a:lnTo>
                <a:cubicBezTo>
                  <a:pt x="964169" y="410842"/>
                  <a:pt x="964365" y="411232"/>
                  <a:pt x="964365" y="411427"/>
                </a:cubicBezTo>
                <a:cubicBezTo>
                  <a:pt x="964560" y="411621"/>
                  <a:pt x="964560" y="411817"/>
                  <a:pt x="964751" y="412012"/>
                </a:cubicBezTo>
                <a:cubicBezTo>
                  <a:pt x="965143" y="412402"/>
                  <a:pt x="965529" y="412791"/>
                  <a:pt x="966307" y="413181"/>
                </a:cubicBezTo>
                <a:cubicBezTo>
                  <a:pt x="966694" y="413376"/>
                  <a:pt x="966890" y="413376"/>
                  <a:pt x="967472" y="413376"/>
                </a:cubicBezTo>
                <a:cubicBezTo>
                  <a:pt x="967859" y="413376"/>
                  <a:pt x="967663" y="413376"/>
                  <a:pt x="967859" y="413571"/>
                </a:cubicBezTo>
                <a:cubicBezTo>
                  <a:pt x="969214" y="415130"/>
                  <a:pt x="969214" y="415130"/>
                  <a:pt x="970770" y="416494"/>
                </a:cubicBezTo>
                <a:cubicBezTo>
                  <a:pt x="972708" y="418053"/>
                  <a:pt x="975429" y="419418"/>
                  <a:pt x="977949" y="420002"/>
                </a:cubicBezTo>
                <a:cubicBezTo>
                  <a:pt x="977753" y="421367"/>
                  <a:pt x="977753" y="422146"/>
                  <a:pt x="978145" y="423121"/>
                </a:cubicBezTo>
                <a:cubicBezTo>
                  <a:pt x="978336" y="423511"/>
                  <a:pt x="978727" y="423705"/>
                  <a:pt x="978918" y="424095"/>
                </a:cubicBezTo>
                <a:cubicBezTo>
                  <a:pt x="979114" y="424290"/>
                  <a:pt x="979310" y="424290"/>
                  <a:pt x="979310" y="424485"/>
                </a:cubicBezTo>
                <a:cubicBezTo>
                  <a:pt x="978531" y="425849"/>
                  <a:pt x="978145" y="426629"/>
                  <a:pt x="977949" y="428578"/>
                </a:cubicBezTo>
                <a:cubicBezTo>
                  <a:pt x="977949" y="429942"/>
                  <a:pt x="978145" y="431306"/>
                  <a:pt x="978727" y="432476"/>
                </a:cubicBezTo>
                <a:cubicBezTo>
                  <a:pt x="979310" y="433450"/>
                  <a:pt x="980083" y="434230"/>
                  <a:pt x="981057" y="434815"/>
                </a:cubicBezTo>
                <a:cubicBezTo>
                  <a:pt x="982216" y="435594"/>
                  <a:pt x="983381" y="435984"/>
                  <a:pt x="985128" y="436179"/>
                </a:cubicBezTo>
                <a:cubicBezTo>
                  <a:pt x="984937" y="437348"/>
                  <a:pt x="985128" y="438518"/>
                  <a:pt x="985710" y="439492"/>
                </a:cubicBezTo>
                <a:cubicBezTo>
                  <a:pt x="968245" y="446703"/>
                  <a:pt x="950393" y="447678"/>
                  <a:pt x="933701" y="441636"/>
                </a:cubicBezTo>
                <a:cubicBezTo>
                  <a:pt x="909253" y="432671"/>
                  <a:pt x="884996" y="412791"/>
                  <a:pt x="867139" y="387454"/>
                </a:cubicBezTo>
                <a:cubicBezTo>
                  <a:pt x="847736" y="359974"/>
                  <a:pt x="835703" y="325867"/>
                  <a:pt x="837836" y="295853"/>
                </a:cubicBezTo>
                <a:cubicBezTo>
                  <a:pt x="841913" y="296048"/>
                  <a:pt x="846376" y="296243"/>
                  <a:pt x="850838" y="296632"/>
                </a:cubicBezTo>
                <a:lnTo>
                  <a:pt x="851034" y="296632"/>
                </a:lnTo>
                <a:lnTo>
                  <a:pt x="851225" y="296632"/>
                </a:lnTo>
                <a:lnTo>
                  <a:pt x="851421" y="296632"/>
                </a:lnTo>
                <a:cubicBezTo>
                  <a:pt x="853168" y="296827"/>
                  <a:pt x="854915" y="296827"/>
                  <a:pt x="856466" y="297022"/>
                </a:cubicBezTo>
                <a:lnTo>
                  <a:pt x="857048" y="297022"/>
                </a:lnTo>
                <a:cubicBezTo>
                  <a:pt x="858017" y="297022"/>
                  <a:pt x="858991" y="297217"/>
                  <a:pt x="859960" y="297217"/>
                </a:cubicBezTo>
                <a:cubicBezTo>
                  <a:pt x="869664" y="298192"/>
                  <a:pt x="880919" y="299946"/>
                  <a:pt x="886160" y="300920"/>
                </a:cubicBezTo>
                <a:cubicBezTo>
                  <a:pt x="890041" y="328596"/>
                  <a:pt x="896251" y="369134"/>
                  <a:pt x="938747" y="389014"/>
                </a:cubicBezTo>
                <a:cubicBezTo>
                  <a:pt x="943019" y="391157"/>
                  <a:pt x="946899" y="394860"/>
                  <a:pt x="950780" y="397394"/>
                </a:cubicBezTo>
                <a:cubicBezTo>
                  <a:pt x="951362" y="397784"/>
                  <a:pt x="951945" y="397979"/>
                  <a:pt x="952527" y="398369"/>
                </a:cubicBezTo>
                <a:lnTo>
                  <a:pt x="954470" y="400512"/>
                </a:lnTo>
                <a:close/>
                <a:moveTo>
                  <a:pt x="936422" y="378879"/>
                </a:moveTo>
                <a:cubicBezTo>
                  <a:pt x="937005" y="380438"/>
                  <a:pt x="937587" y="381802"/>
                  <a:pt x="938360" y="383167"/>
                </a:cubicBezTo>
                <a:cubicBezTo>
                  <a:pt x="938747" y="383946"/>
                  <a:pt x="939138" y="384531"/>
                  <a:pt x="939721" y="385311"/>
                </a:cubicBezTo>
                <a:cubicBezTo>
                  <a:pt x="938942" y="384921"/>
                  <a:pt x="938169" y="384336"/>
                  <a:pt x="937195" y="383751"/>
                </a:cubicBezTo>
                <a:cubicBezTo>
                  <a:pt x="904790" y="366601"/>
                  <a:pt x="898771" y="333663"/>
                  <a:pt x="896442" y="323139"/>
                </a:cubicBezTo>
                <a:cubicBezTo>
                  <a:pt x="901296" y="321969"/>
                  <a:pt x="923420" y="319046"/>
                  <a:pt x="930599" y="308522"/>
                </a:cubicBezTo>
                <a:cubicBezTo>
                  <a:pt x="932537" y="305793"/>
                  <a:pt x="932537" y="303064"/>
                  <a:pt x="932346" y="301700"/>
                </a:cubicBezTo>
                <a:cubicBezTo>
                  <a:pt x="932150" y="300336"/>
                  <a:pt x="931568" y="298971"/>
                  <a:pt x="930986" y="297802"/>
                </a:cubicBezTo>
                <a:cubicBezTo>
                  <a:pt x="931377" y="297607"/>
                  <a:pt x="932150" y="297412"/>
                  <a:pt x="933119" y="297022"/>
                </a:cubicBezTo>
                <a:cubicBezTo>
                  <a:pt x="940494" y="293904"/>
                  <a:pt x="944184" y="284354"/>
                  <a:pt x="940885" y="277143"/>
                </a:cubicBezTo>
                <a:cubicBezTo>
                  <a:pt x="939911" y="274999"/>
                  <a:pt x="937974" y="272271"/>
                  <a:pt x="935840" y="271296"/>
                </a:cubicBezTo>
                <a:cubicBezTo>
                  <a:pt x="936227" y="270711"/>
                  <a:pt x="939721" y="267788"/>
                  <a:pt x="937974" y="263110"/>
                </a:cubicBezTo>
                <a:cubicBezTo>
                  <a:pt x="937778" y="262721"/>
                  <a:pt x="937587" y="262331"/>
                  <a:pt x="937391" y="261746"/>
                </a:cubicBezTo>
                <a:cubicBezTo>
                  <a:pt x="937195" y="261356"/>
                  <a:pt x="936809" y="260967"/>
                  <a:pt x="936613" y="260577"/>
                </a:cubicBezTo>
                <a:cubicBezTo>
                  <a:pt x="939138" y="258043"/>
                  <a:pt x="946899" y="256094"/>
                  <a:pt x="952723" y="242062"/>
                </a:cubicBezTo>
                <a:cubicBezTo>
                  <a:pt x="953305" y="240503"/>
                  <a:pt x="955052" y="241672"/>
                  <a:pt x="956990" y="238554"/>
                </a:cubicBezTo>
                <a:cubicBezTo>
                  <a:pt x="957572" y="237384"/>
                  <a:pt x="958155" y="236020"/>
                  <a:pt x="958155" y="234266"/>
                </a:cubicBezTo>
                <a:cubicBezTo>
                  <a:pt x="958155" y="232902"/>
                  <a:pt x="958155" y="233096"/>
                  <a:pt x="958737" y="232122"/>
                </a:cubicBezTo>
                <a:cubicBezTo>
                  <a:pt x="961453" y="228029"/>
                  <a:pt x="966498" y="222962"/>
                  <a:pt x="970188" y="219844"/>
                </a:cubicBezTo>
                <a:cubicBezTo>
                  <a:pt x="972708" y="217700"/>
                  <a:pt x="969410" y="215361"/>
                  <a:pt x="966112" y="214971"/>
                </a:cubicBezTo>
                <a:cubicBezTo>
                  <a:pt x="966498" y="214387"/>
                  <a:pt x="966890" y="213802"/>
                  <a:pt x="967276" y="213412"/>
                </a:cubicBezTo>
                <a:lnTo>
                  <a:pt x="970575" y="208929"/>
                </a:lnTo>
                <a:cubicBezTo>
                  <a:pt x="981443" y="193922"/>
                  <a:pt x="995610" y="169755"/>
                  <a:pt x="992312" y="150265"/>
                </a:cubicBezTo>
                <a:cubicBezTo>
                  <a:pt x="988431" y="127463"/>
                  <a:pt x="956217" y="96669"/>
                  <a:pt x="933119" y="99982"/>
                </a:cubicBezTo>
                <a:cubicBezTo>
                  <a:pt x="930795" y="100372"/>
                  <a:pt x="928852" y="100956"/>
                  <a:pt x="926909" y="101931"/>
                </a:cubicBezTo>
                <a:cubicBezTo>
                  <a:pt x="925554" y="102516"/>
                  <a:pt x="922642" y="104270"/>
                  <a:pt x="922060" y="105244"/>
                </a:cubicBezTo>
                <a:lnTo>
                  <a:pt x="918375" y="103685"/>
                </a:lnTo>
                <a:cubicBezTo>
                  <a:pt x="918375" y="100372"/>
                  <a:pt x="915850" y="101346"/>
                  <a:pt x="912165" y="101151"/>
                </a:cubicBezTo>
                <a:cubicBezTo>
                  <a:pt x="911191" y="94135"/>
                  <a:pt x="902069" y="88678"/>
                  <a:pt x="894112" y="94914"/>
                </a:cubicBezTo>
                <a:cubicBezTo>
                  <a:pt x="892561" y="96084"/>
                  <a:pt x="891396" y="98423"/>
                  <a:pt x="890814" y="100372"/>
                </a:cubicBezTo>
                <a:cubicBezTo>
                  <a:pt x="890623" y="100761"/>
                  <a:pt x="890814" y="100956"/>
                  <a:pt x="890428" y="101151"/>
                </a:cubicBezTo>
                <a:cubicBezTo>
                  <a:pt x="888485" y="101151"/>
                  <a:pt x="885382" y="100566"/>
                  <a:pt x="884604" y="102320"/>
                </a:cubicBezTo>
                <a:lnTo>
                  <a:pt x="883053" y="107778"/>
                </a:lnTo>
                <a:cubicBezTo>
                  <a:pt x="878786" y="107388"/>
                  <a:pt x="872380" y="106024"/>
                  <a:pt x="867721" y="105439"/>
                </a:cubicBezTo>
                <a:cubicBezTo>
                  <a:pt x="865974" y="105244"/>
                  <a:pt x="865974" y="105439"/>
                  <a:pt x="865588" y="104660"/>
                </a:cubicBezTo>
                <a:lnTo>
                  <a:pt x="859960" y="95499"/>
                </a:lnTo>
                <a:cubicBezTo>
                  <a:pt x="859378" y="94720"/>
                  <a:pt x="859182" y="94525"/>
                  <a:pt x="858213" y="94330"/>
                </a:cubicBezTo>
                <a:cubicBezTo>
                  <a:pt x="856853" y="93940"/>
                  <a:pt x="852003" y="92965"/>
                  <a:pt x="851225" y="92576"/>
                </a:cubicBezTo>
                <a:cubicBezTo>
                  <a:pt x="851421" y="90627"/>
                  <a:pt x="851034" y="90627"/>
                  <a:pt x="850065" y="89847"/>
                </a:cubicBezTo>
                <a:cubicBezTo>
                  <a:pt x="846762" y="87508"/>
                  <a:pt x="843077" y="86924"/>
                  <a:pt x="841717" y="86339"/>
                </a:cubicBezTo>
                <a:cubicBezTo>
                  <a:pt x="847344" y="82246"/>
                  <a:pt x="851225" y="76010"/>
                  <a:pt x="851225" y="67824"/>
                </a:cubicBezTo>
                <a:cubicBezTo>
                  <a:pt x="851225" y="59443"/>
                  <a:pt x="845989" y="50868"/>
                  <a:pt x="838419" y="47165"/>
                </a:cubicBezTo>
                <a:cubicBezTo>
                  <a:pt x="838032" y="46775"/>
                  <a:pt x="837836" y="45801"/>
                  <a:pt x="837063" y="43852"/>
                </a:cubicBezTo>
                <a:cubicBezTo>
                  <a:pt x="836285" y="41318"/>
                  <a:pt x="836089" y="38200"/>
                  <a:pt x="836089" y="35471"/>
                </a:cubicBezTo>
                <a:cubicBezTo>
                  <a:pt x="841526" y="34887"/>
                  <a:pt x="846958" y="36835"/>
                  <a:pt x="850838" y="38979"/>
                </a:cubicBezTo>
                <a:cubicBezTo>
                  <a:pt x="851807" y="39564"/>
                  <a:pt x="853168" y="40538"/>
                  <a:pt x="854332" y="39954"/>
                </a:cubicBezTo>
                <a:cubicBezTo>
                  <a:pt x="855497" y="39369"/>
                  <a:pt x="855497" y="38005"/>
                  <a:pt x="855497" y="36446"/>
                </a:cubicBezTo>
                <a:lnTo>
                  <a:pt x="855497" y="17930"/>
                </a:lnTo>
                <a:cubicBezTo>
                  <a:pt x="855497" y="16371"/>
                  <a:pt x="855497" y="15202"/>
                  <a:pt x="854137" y="14812"/>
                </a:cubicBezTo>
                <a:cubicBezTo>
                  <a:pt x="852003" y="14033"/>
                  <a:pt x="846376" y="20269"/>
                  <a:pt x="836089" y="19490"/>
                </a:cubicBezTo>
                <a:cubicBezTo>
                  <a:pt x="835507" y="16176"/>
                  <a:pt x="836867" y="11109"/>
                  <a:pt x="837836" y="8381"/>
                </a:cubicBezTo>
                <a:cubicBezTo>
                  <a:pt x="838419" y="6821"/>
                  <a:pt x="839197" y="5457"/>
                  <a:pt x="839970" y="4093"/>
                </a:cubicBezTo>
                <a:cubicBezTo>
                  <a:pt x="840361" y="3508"/>
                  <a:pt x="840944" y="2729"/>
                  <a:pt x="840748" y="1754"/>
                </a:cubicBezTo>
                <a:cubicBezTo>
                  <a:pt x="840552" y="780"/>
                  <a:pt x="839970" y="390"/>
                  <a:pt x="839387" y="0"/>
                </a:cubicBezTo>
                <a:lnTo>
                  <a:pt x="816877" y="0"/>
                </a:lnTo>
                <a:cubicBezTo>
                  <a:pt x="816295" y="585"/>
                  <a:pt x="815522" y="780"/>
                  <a:pt x="815522" y="1949"/>
                </a:cubicBezTo>
                <a:cubicBezTo>
                  <a:pt x="815522" y="2923"/>
                  <a:pt x="817655" y="6237"/>
                  <a:pt x="818433" y="8575"/>
                </a:cubicBezTo>
                <a:cubicBezTo>
                  <a:pt x="819402" y="11304"/>
                  <a:pt x="820567" y="16371"/>
                  <a:pt x="820175" y="19490"/>
                </a:cubicBezTo>
                <a:cubicBezTo>
                  <a:pt x="814548" y="20074"/>
                  <a:pt x="809502" y="17930"/>
                  <a:pt x="805431" y="15982"/>
                </a:cubicBezTo>
                <a:cubicBezTo>
                  <a:pt x="804457" y="15592"/>
                  <a:pt x="803292" y="14422"/>
                  <a:pt x="802128" y="15007"/>
                </a:cubicBezTo>
                <a:cubicBezTo>
                  <a:pt x="800772" y="15592"/>
                  <a:pt x="800772" y="16566"/>
                  <a:pt x="800772" y="18320"/>
                </a:cubicBezTo>
                <a:lnTo>
                  <a:pt x="800772" y="36446"/>
                </a:lnTo>
                <a:cubicBezTo>
                  <a:pt x="800772" y="38005"/>
                  <a:pt x="800772" y="39369"/>
                  <a:pt x="801937" y="39759"/>
                </a:cubicBezTo>
                <a:cubicBezTo>
                  <a:pt x="803292" y="40344"/>
                  <a:pt x="804457" y="39174"/>
                  <a:pt x="805431" y="38784"/>
                </a:cubicBezTo>
                <a:cubicBezTo>
                  <a:pt x="809312" y="36641"/>
                  <a:pt x="814743" y="34497"/>
                  <a:pt x="820175" y="35276"/>
                </a:cubicBezTo>
                <a:cubicBezTo>
                  <a:pt x="820371" y="38200"/>
                  <a:pt x="819984" y="41123"/>
                  <a:pt x="819206" y="43657"/>
                </a:cubicBezTo>
                <a:cubicBezTo>
                  <a:pt x="818624" y="45606"/>
                  <a:pt x="818433" y="46385"/>
                  <a:pt x="818042" y="46970"/>
                </a:cubicBezTo>
                <a:cubicBezTo>
                  <a:pt x="810476" y="50673"/>
                  <a:pt x="805235" y="59249"/>
                  <a:pt x="805235" y="67629"/>
                </a:cubicBezTo>
                <a:cubicBezTo>
                  <a:pt x="805235" y="76010"/>
                  <a:pt x="808920" y="82051"/>
                  <a:pt x="814743" y="86144"/>
                </a:cubicBezTo>
                <a:cubicBezTo>
                  <a:pt x="813579" y="86729"/>
                  <a:pt x="809502" y="87119"/>
                  <a:pt x="806400" y="89652"/>
                </a:cubicBezTo>
                <a:cubicBezTo>
                  <a:pt x="805431" y="90432"/>
                  <a:pt x="805039" y="90627"/>
                  <a:pt x="805235" y="92381"/>
                </a:cubicBezTo>
                <a:cubicBezTo>
                  <a:pt x="804266" y="92771"/>
                  <a:pt x="801545" y="93355"/>
                  <a:pt x="800381" y="93550"/>
                </a:cubicBezTo>
                <a:cubicBezTo>
                  <a:pt x="798056" y="94135"/>
                  <a:pt x="797278" y="93940"/>
                  <a:pt x="796309" y="95304"/>
                </a:cubicBezTo>
                <a:cubicBezTo>
                  <a:pt x="794949" y="97643"/>
                  <a:pt x="793202" y="100177"/>
                  <a:pt x="791846" y="102516"/>
                </a:cubicBezTo>
                <a:cubicBezTo>
                  <a:pt x="790486" y="104660"/>
                  <a:pt x="790873" y="104660"/>
                  <a:pt x="789708" y="104855"/>
                </a:cubicBezTo>
                <a:cubicBezTo>
                  <a:pt x="784663" y="105634"/>
                  <a:pt x="777680" y="106998"/>
                  <a:pt x="773217" y="107388"/>
                </a:cubicBezTo>
                <a:cubicBezTo>
                  <a:pt x="773021" y="106414"/>
                  <a:pt x="771856" y="102516"/>
                  <a:pt x="771660" y="101931"/>
                </a:cubicBezTo>
                <a:cubicBezTo>
                  <a:pt x="770887" y="100177"/>
                  <a:pt x="767780" y="100761"/>
                  <a:pt x="765842" y="100761"/>
                </a:cubicBezTo>
                <a:cubicBezTo>
                  <a:pt x="765450" y="100761"/>
                  <a:pt x="765450" y="100177"/>
                  <a:pt x="765450" y="99787"/>
                </a:cubicBezTo>
                <a:cubicBezTo>
                  <a:pt x="764286" y="95109"/>
                  <a:pt x="760019" y="91796"/>
                  <a:pt x="754973" y="91796"/>
                </a:cubicBezTo>
                <a:cubicBezTo>
                  <a:pt x="749346" y="91796"/>
                  <a:pt x="744883" y="95889"/>
                  <a:pt x="744105" y="100761"/>
                </a:cubicBezTo>
                <a:cubicBezTo>
                  <a:pt x="742749" y="100761"/>
                  <a:pt x="741002" y="100566"/>
                  <a:pt x="739642" y="100761"/>
                </a:cubicBezTo>
                <a:cubicBezTo>
                  <a:pt x="738281" y="100956"/>
                  <a:pt x="737895" y="101736"/>
                  <a:pt x="737895" y="103295"/>
                </a:cubicBezTo>
                <a:lnTo>
                  <a:pt x="734210" y="104855"/>
                </a:lnTo>
                <a:cubicBezTo>
                  <a:pt x="733628" y="104075"/>
                  <a:pt x="730716" y="102126"/>
                  <a:pt x="729355" y="101541"/>
                </a:cubicBezTo>
                <a:cubicBezTo>
                  <a:pt x="722759" y="98423"/>
                  <a:pt x="715580" y="99202"/>
                  <a:pt x="708788" y="101346"/>
                </a:cubicBezTo>
                <a:cubicBezTo>
                  <a:pt x="696754" y="105439"/>
                  <a:pt x="686277" y="114210"/>
                  <a:pt x="677929" y="123565"/>
                </a:cubicBezTo>
                <a:cubicBezTo>
                  <a:pt x="672693" y="129217"/>
                  <a:pt x="666674" y="139156"/>
                  <a:pt x="664736" y="146952"/>
                </a:cubicBezTo>
                <a:cubicBezTo>
                  <a:pt x="659108" y="168001"/>
                  <a:pt x="675991" y="195676"/>
                  <a:pt x="688215" y="211463"/>
                </a:cubicBezTo>
                <a:lnTo>
                  <a:pt x="690544" y="214387"/>
                </a:lnTo>
                <a:cubicBezTo>
                  <a:pt x="689184" y="214581"/>
                  <a:pt x="687633" y="215166"/>
                  <a:pt x="686664" y="215751"/>
                </a:cubicBezTo>
                <a:cubicBezTo>
                  <a:pt x="683752" y="217700"/>
                  <a:pt x="687633" y="219844"/>
                  <a:pt x="689184" y="221598"/>
                </a:cubicBezTo>
                <a:cubicBezTo>
                  <a:pt x="690158" y="222572"/>
                  <a:pt x="690931" y="223157"/>
                  <a:pt x="691905" y="224131"/>
                </a:cubicBezTo>
                <a:cubicBezTo>
                  <a:pt x="694229" y="226665"/>
                  <a:pt x="695976" y="228614"/>
                  <a:pt x="697919" y="231342"/>
                </a:cubicBezTo>
                <a:cubicBezTo>
                  <a:pt x="698501" y="232122"/>
                  <a:pt x="698697" y="232122"/>
                  <a:pt x="698501" y="233291"/>
                </a:cubicBezTo>
                <a:cubicBezTo>
                  <a:pt x="698306" y="236020"/>
                  <a:pt x="699862" y="238943"/>
                  <a:pt x="702382" y="240113"/>
                </a:cubicBezTo>
                <a:cubicBezTo>
                  <a:pt x="703351" y="240503"/>
                  <a:pt x="703547" y="240113"/>
                  <a:pt x="703933" y="241282"/>
                </a:cubicBezTo>
                <a:cubicBezTo>
                  <a:pt x="704129" y="241867"/>
                  <a:pt x="704516" y="242451"/>
                  <a:pt x="704711" y="243036"/>
                </a:cubicBezTo>
                <a:cubicBezTo>
                  <a:pt x="707232" y="248103"/>
                  <a:pt x="709561" y="251612"/>
                  <a:pt x="713833" y="255120"/>
                </a:cubicBezTo>
                <a:cubicBezTo>
                  <a:pt x="715580" y="256484"/>
                  <a:pt x="719265" y="258823"/>
                  <a:pt x="720043" y="259407"/>
                </a:cubicBezTo>
                <a:cubicBezTo>
                  <a:pt x="719651" y="259992"/>
                  <a:pt x="719265" y="260187"/>
                  <a:pt x="718682" y="261746"/>
                </a:cubicBezTo>
                <a:cubicBezTo>
                  <a:pt x="717909" y="263695"/>
                  <a:pt x="718296" y="266034"/>
                  <a:pt x="719265" y="267788"/>
                </a:cubicBezTo>
                <a:cubicBezTo>
                  <a:pt x="720043" y="269152"/>
                  <a:pt x="720625" y="269347"/>
                  <a:pt x="720816" y="269932"/>
                </a:cubicBezTo>
                <a:cubicBezTo>
                  <a:pt x="720043" y="270322"/>
                  <a:pt x="718492" y="271881"/>
                  <a:pt x="717909" y="272465"/>
                </a:cubicBezTo>
                <a:cubicBezTo>
                  <a:pt x="717131" y="273440"/>
                  <a:pt x="716353" y="274609"/>
                  <a:pt x="715771" y="275779"/>
                </a:cubicBezTo>
                <a:cubicBezTo>
                  <a:pt x="713251" y="281236"/>
                  <a:pt x="714802" y="288642"/>
                  <a:pt x="718878" y="292345"/>
                </a:cubicBezTo>
                <a:cubicBezTo>
                  <a:pt x="719265" y="292540"/>
                  <a:pt x="719265" y="292735"/>
                  <a:pt x="719651" y="293124"/>
                </a:cubicBezTo>
                <a:cubicBezTo>
                  <a:pt x="721398" y="294878"/>
                  <a:pt x="723537" y="295658"/>
                  <a:pt x="725279" y="296243"/>
                </a:cubicBezTo>
                <a:cubicBezTo>
                  <a:pt x="725475" y="296243"/>
                  <a:pt x="725475" y="296438"/>
                  <a:pt x="725671" y="296438"/>
                </a:cubicBezTo>
                <a:cubicBezTo>
                  <a:pt x="724506" y="298387"/>
                  <a:pt x="723924" y="300335"/>
                  <a:pt x="724310" y="302284"/>
                </a:cubicBezTo>
                <a:cubicBezTo>
                  <a:pt x="725475" y="315733"/>
                  <a:pt x="750119" y="319631"/>
                  <a:pt x="760214" y="321775"/>
                </a:cubicBezTo>
                <a:cubicBezTo>
                  <a:pt x="750701" y="371863"/>
                  <a:pt x="718682" y="381802"/>
                  <a:pt x="718682" y="381802"/>
                </a:cubicBezTo>
                <a:cubicBezTo>
                  <a:pt x="719461" y="380438"/>
                  <a:pt x="720043" y="379074"/>
                  <a:pt x="720625" y="377515"/>
                </a:cubicBezTo>
                <a:cubicBezTo>
                  <a:pt x="721981" y="373812"/>
                  <a:pt x="721981" y="370304"/>
                  <a:pt x="721208" y="366601"/>
                </a:cubicBezTo>
                <a:cubicBezTo>
                  <a:pt x="720234" y="361923"/>
                  <a:pt x="718100" y="356856"/>
                  <a:pt x="715771" y="352958"/>
                </a:cubicBezTo>
                <a:cubicBezTo>
                  <a:pt x="714998" y="351788"/>
                  <a:pt x="712473" y="347891"/>
                  <a:pt x="711308" y="346916"/>
                </a:cubicBezTo>
                <a:lnTo>
                  <a:pt x="707814" y="343603"/>
                </a:lnTo>
                <a:cubicBezTo>
                  <a:pt x="705098" y="341459"/>
                  <a:pt x="702186" y="339705"/>
                  <a:pt x="698501" y="339510"/>
                </a:cubicBezTo>
                <a:cubicBezTo>
                  <a:pt x="697337" y="339510"/>
                  <a:pt x="696172" y="339510"/>
                  <a:pt x="695007" y="339900"/>
                </a:cubicBezTo>
                <a:cubicBezTo>
                  <a:pt x="694621" y="340095"/>
                  <a:pt x="693843" y="340290"/>
                  <a:pt x="693652" y="340290"/>
                </a:cubicBezTo>
                <a:cubicBezTo>
                  <a:pt x="693260" y="340290"/>
                  <a:pt x="692874" y="339705"/>
                  <a:pt x="692487" y="339510"/>
                </a:cubicBezTo>
                <a:cubicBezTo>
                  <a:pt x="692487" y="338730"/>
                  <a:pt x="692291" y="338146"/>
                  <a:pt x="691709" y="337756"/>
                </a:cubicBezTo>
                <a:cubicBezTo>
                  <a:pt x="691127" y="337561"/>
                  <a:pt x="690349" y="337366"/>
                  <a:pt x="689766" y="337171"/>
                </a:cubicBezTo>
                <a:cubicBezTo>
                  <a:pt x="689576" y="336976"/>
                  <a:pt x="689766" y="336392"/>
                  <a:pt x="689576" y="336002"/>
                </a:cubicBezTo>
                <a:cubicBezTo>
                  <a:pt x="689380" y="335027"/>
                  <a:pt x="688993" y="334053"/>
                  <a:pt x="688411" y="333273"/>
                </a:cubicBezTo>
                <a:cubicBezTo>
                  <a:pt x="686277" y="330350"/>
                  <a:pt x="682005" y="329960"/>
                  <a:pt x="679485" y="332299"/>
                </a:cubicBezTo>
                <a:cubicBezTo>
                  <a:pt x="678903" y="332689"/>
                  <a:pt x="678320" y="333663"/>
                  <a:pt x="678320" y="333663"/>
                </a:cubicBezTo>
                <a:cubicBezTo>
                  <a:pt x="676182" y="333078"/>
                  <a:pt x="675795" y="332494"/>
                  <a:pt x="674440" y="334638"/>
                </a:cubicBezTo>
                <a:cubicBezTo>
                  <a:pt x="674244" y="335027"/>
                  <a:pt x="673857" y="335417"/>
                  <a:pt x="673662" y="335807"/>
                </a:cubicBezTo>
                <a:cubicBezTo>
                  <a:pt x="673275" y="335612"/>
                  <a:pt x="670363" y="334248"/>
                  <a:pt x="669585" y="333858"/>
                </a:cubicBezTo>
                <a:lnTo>
                  <a:pt x="666674" y="332494"/>
                </a:lnTo>
                <a:cubicBezTo>
                  <a:pt x="666287" y="332299"/>
                  <a:pt x="666483" y="332494"/>
                  <a:pt x="666287" y="332104"/>
                </a:cubicBezTo>
                <a:lnTo>
                  <a:pt x="665509" y="329181"/>
                </a:lnTo>
                <a:cubicBezTo>
                  <a:pt x="664736" y="326062"/>
                  <a:pt x="665122" y="326647"/>
                  <a:pt x="663179" y="325478"/>
                </a:cubicBezTo>
                <a:cubicBezTo>
                  <a:pt x="662597" y="325088"/>
                  <a:pt x="661824" y="324698"/>
                  <a:pt x="661242" y="324308"/>
                </a:cubicBezTo>
                <a:cubicBezTo>
                  <a:pt x="661437" y="323139"/>
                  <a:pt x="660855" y="322554"/>
                  <a:pt x="660077" y="321775"/>
                </a:cubicBezTo>
                <a:cubicBezTo>
                  <a:pt x="659299" y="320995"/>
                  <a:pt x="658330" y="320410"/>
                  <a:pt x="657943" y="320215"/>
                </a:cubicBezTo>
                <a:cubicBezTo>
                  <a:pt x="658134" y="320020"/>
                  <a:pt x="659108" y="319631"/>
                  <a:pt x="659299" y="319436"/>
                </a:cubicBezTo>
                <a:cubicBezTo>
                  <a:pt x="665122" y="315928"/>
                  <a:pt x="666869" y="307937"/>
                  <a:pt x="662793" y="302284"/>
                </a:cubicBezTo>
                <a:cubicBezTo>
                  <a:pt x="661242" y="300141"/>
                  <a:pt x="661242" y="301115"/>
                  <a:pt x="661242" y="299361"/>
                </a:cubicBezTo>
                <a:cubicBezTo>
                  <a:pt x="661242" y="298387"/>
                  <a:pt x="661437" y="296243"/>
                  <a:pt x="661824" y="295268"/>
                </a:cubicBezTo>
                <a:cubicBezTo>
                  <a:pt x="662793" y="295463"/>
                  <a:pt x="664736" y="296438"/>
                  <a:pt x="665318" y="296827"/>
                </a:cubicBezTo>
                <a:cubicBezTo>
                  <a:pt x="667838" y="298581"/>
                  <a:pt x="668421" y="300335"/>
                  <a:pt x="669781" y="299946"/>
                </a:cubicBezTo>
                <a:cubicBezTo>
                  <a:pt x="670554" y="299751"/>
                  <a:pt x="670750" y="299166"/>
                  <a:pt x="670946" y="298581"/>
                </a:cubicBezTo>
                <a:cubicBezTo>
                  <a:pt x="671332" y="297217"/>
                  <a:pt x="671719" y="295853"/>
                  <a:pt x="672110" y="294489"/>
                </a:cubicBezTo>
                <a:cubicBezTo>
                  <a:pt x="672497" y="293124"/>
                  <a:pt x="672883" y="291760"/>
                  <a:pt x="673275" y="290396"/>
                </a:cubicBezTo>
                <a:cubicBezTo>
                  <a:pt x="673662" y="289032"/>
                  <a:pt x="674440" y="287472"/>
                  <a:pt x="673275" y="286693"/>
                </a:cubicBezTo>
                <a:cubicBezTo>
                  <a:pt x="672497" y="286108"/>
                  <a:pt x="670750" y="286888"/>
                  <a:pt x="668807" y="287083"/>
                </a:cubicBezTo>
                <a:cubicBezTo>
                  <a:pt x="667256" y="287277"/>
                  <a:pt x="665509" y="286888"/>
                  <a:pt x="664153" y="286498"/>
                </a:cubicBezTo>
                <a:cubicBezTo>
                  <a:pt x="664540" y="284744"/>
                  <a:pt x="665705" y="282795"/>
                  <a:pt x="666674" y="281820"/>
                </a:cubicBezTo>
                <a:lnTo>
                  <a:pt x="668421" y="279871"/>
                </a:lnTo>
                <a:cubicBezTo>
                  <a:pt x="669199" y="279092"/>
                  <a:pt x="669003" y="277922"/>
                  <a:pt x="668230" y="277338"/>
                </a:cubicBezTo>
                <a:cubicBezTo>
                  <a:pt x="667838" y="277143"/>
                  <a:pt x="663571" y="275974"/>
                  <a:pt x="662793" y="275584"/>
                </a:cubicBezTo>
                <a:lnTo>
                  <a:pt x="657165" y="273830"/>
                </a:lnTo>
                <a:lnTo>
                  <a:pt x="656583" y="273830"/>
                </a:lnTo>
                <a:cubicBezTo>
                  <a:pt x="656196" y="274025"/>
                  <a:pt x="655228" y="274414"/>
                  <a:pt x="655418" y="275779"/>
                </a:cubicBezTo>
                <a:cubicBezTo>
                  <a:pt x="655614" y="276558"/>
                  <a:pt x="655810" y="277338"/>
                  <a:pt x="655810" y="278312"/>
                </a:cubicBezTo>
                <a:cubicBezTo>
                  <a:pt x="656001" y="280261"/>
                  <a:pt x="655805" y="281820"/>
                  <a:pt x="655418" y="283769"/>
                </a:cubicBezTo>
                <a:cubicBezTo>
                  <a:pt x="653867" y="283380"/>
                  <a:pt x="652316" y="282600"/>
                  <a:pt x="651151" y="281626"/>
                </a:cubicBezTo>
                <a:cubicBezTo>
                  <a:pt x="650955" y="281431"/>
                  <a:pt x="650760" y="281236"/>
                  <a:pt x="650373" y="281041"/>
                </a:cubicBezTo>
                <a:cubicBezTo>
                  <a:pt x="649208" y="280066"/>
                  <a:pt x="648626" y="278702"/>
                  <a:pt x="647271" y="279092"/>
                </a:cubicBezTo>
                <a:cubicBezTo>
                  <a:pt x="646492" y="279287"/>
                  <a:pt x="646297" y="279871"/>
                  <a:pt x="646106" y="280456"/>
                </a:cubicBezTo>
                <a:lnTo>
                  <a:pt x="643777" y="288447"/>
                </a:lnTo>
                <a:cubicBezTo>
                  <a:pt x="643385" y="289811"/>
                  <a:pt x="642612" y="291370"/>
                  <a:pt x="643777" y="292345"/>
                </a:cubicBezTo>
                <a:cubicBezTo>
                  <a:pt x="644359" y="292735"/>
                  <a:pt x="645132" y="292540"/>
                  <a:pt x="645910" y="292345"/>
                </a:cubicBezTo>
                <a:cubicBezTo>
                  <a:pt x="646688" y="292150"/>
                  <a:pt x="647461" y="292150"/>
                  <a:pt x="648239" y="291955"/>
                </a:cubicBezTo>
                <a:cubicBezTo>
                  <a:pt x="649404" y="291955"/>
                  <a:pt x="651924" y="292150"/>
                  <a:pt x="652898" y="292540"/>
                </a:cubicBezTo>
                <a:cubicBezTo>
                  <a:pt x="652507" y="293904"/>
                  <a:pt x="652120" y="294684"/>
                  <a:pt x="651538" y="295658"/>
                </a:cubicBezTo>
                <a:cubicBezTo>
                  <a:pt x="650373" y="297607"/>
                  <a:pt x="650373" y="296827"/>
                  <a:pt x="648822" y="297607"/>
                </a:cubicBezTo>
                <a:cubicBezTo>
                  <a:pt x="646492" y="298387"/>
                  <a:pt x="644550" y="299946"/>
                  <a:pt x="643390" y="301505"/>
                </a:cubicBezTo>
                <a:cubicBezTo>
                  <a:pt x="642030" y="303259"/>
                  <a:pt x="641061" y="305403"/>
                  <a:pt x="640865" y="308326"/>
                </a:cubicBezTo>
                <a:cubicBezTo>
                  <a:pt x="640669" y="310276"/>
                  <a:pt x="641061" y="312420"/>
                  <a:pt x="641834" y="314174"/>
                </a:cubicBezTo>
                <a:lnTo>
                  <a:pt x="642612" y="315733"/>
                </a:lnTo>
                <a:cubicBezTo>
                  <a:pt x="641061" y="315928"/>
                  <a:pt x="638340" y="315733"/>
                  <a:pt x="637567" y="317487"/>
                </a:cubicBezTo>
                <a:cubicBezTo>
                  <a:pt x="636788" y="317487"/>
                  <a:pt x="635820" y="317487"/>
                  <a:pt x="634851" y="317292"/>
                </a:cubicBezTo>
                <a:cubicBezTo>
                  <a:pt x="632908" y="317097"/>
                  <a:pt x="633294" y="317487"/>
                  <a:pt x="631357" y="319046"/>
                </a:cubicBezTo>
                <a:lnTo>
                  <a:pt x="629223" y="320995"/>
                </a:lnTo>
                <a:cubicBezTo>
                  <a:pt x="628832" y="321385"/>
                  <a:pt x="628832" y="321385"/>
                  <a:pt x="628249" y="321190"/>
                </a:cubicBezTo>
                <a:cubicBezTo>
                  <a:pt x="626116" y="320800"/>
                  <a:pt x="622817" y="320410"/>
                  <a:pt x="620875" y="320215"/>
                </a:cubicBezTo>
                <a:cubicBezTo>
                  <a:pt x="620875" y="319241"/>
                  <a:pt x="621070" y="317682"/>
                  <a:pt x="620488" y="316902"/>
                </a:cubicBezTo>
                <a:cubicBezTo>
                  <a:pt x="619906" y="316123"/>
                  <a:pt x="618937" y="316317"/>
                  <a:pt x="617968" y="315733"/>
                </a:cubicBezTo>
                <a:cubicBezTo>
                  <a:pt x="617968" y="310081"/>
                  <a:pt x="611758" y="307742"/>
                  <a:pt x="607872" y="310860"/>
                </a:cubicBezTo>
                <a:cubicBezTo>
                  <a:pt x="607486" y="311055"/>
                  <a:pt x="606903" y="311835"/>
                  <a:pt x="606708" y="312225"/>
                </a:cubicBezTo>
                <a:cubicBezTo>
                  <a:pt x="605156" y="312030"/>
                  <a:pt x="604187" y="310860"/>
                  <a:pt x="603023" y="312614"/>
                </a:cubicBezTo>
                <a:lnTo>
                  <a:pt x="601858" y="312809"/>
                </a:lnTo>
                <a:cubicBezTo>
                  <a:pt x="601276" y="312225"/>
                  <a:pt x="601080" y="311640"/>
                  <a:pt x="599725" y="310276"/>
                </a:cubicBezTo>
                <a:cubicBezTo>
                  <a:pt x="591185" y="303259"/>
                  <a:pt x="574689" y="310471"/>
                  <a:pt x="567124" y="316902"/>
                </a:cubicBezTo>
                <a:cubicBezTo>
                  <a:pt x="565763" y="318071"/>
                  <a:pt x="564598" y="319046"/>
                  <a:pt x="563434" y="320410"/>
                </a:cubicBezTo>
                <a:cubicBezTo>
                  <a:pt x="562078" y="321969"/>
                  <a:pt x="560718" y="323918"/>
                  <a:pt x="559749" y="326257"/>
                </a:cubicBezTo>
                <a:cubicBezTo>
                  <a:pt x="559357" y="327426"/>
                  <a:pt x="558971" y="328596"/>
                  <a:pt x="558775" y="329960"/>
                </a:cubicBezTo>
                <a:cubicBezTo>
                  <a:pt x="558584" y="330935"/>
                  <a:pt x="558388" y="334053"/>
                  <a:pt x="558193" y="334248"/>
                </a:cubicBezTo>
                <a:lnTo>
                  <a:pt x="558193" y="336781"/>
                </a:lnTo>
                <a:cubicBezTo>
                  <a:pt x="558388" y="337171"/>
                  <a:pt x="558388" y="339510"/>
                  <a:pt x="558388" y="340095"/>
                </a:cubicBezTo>
                <a:cubicBezTo>
                  <a:pt x="558775" y="343018"/>
                  <a:pt x="559357" y="346136"/>
                  <a:pt x="559940" y="349060"/>
                </a:cubicBezTo>
                <a:cubicBezTo>
                  <a:pt x="558775" y="347696"/>
                  <a:pt x="557028" y="345942"/>
                  <a:pt x="555868" y="344382"/>
                </a:cubicBezTo>
                <a:cubicBezTo>
                  <a:pt x="526952" y="307742"/>
                  <a:pt x="546551" y="248493"/>
                  <a:pt x="503081" y="220428"/>
                </a:cubicBezTo>
                <a:cubicBezTo>
                  <a:pt x="482511" y="207175"/>
                  <a:pt x="453402" y="203667"/>
                  <a:pt x="430502" y="212632"/>
                </a:cubicBezTo>
                <a:cubicBezTo>
                  <a:pt x="417306" y="217895"/>
                  <a:pt x="399646" y="232902"/>
                  <a:pt x="401005" y="248298"/>
                </a:cubicBezTo>
                <a:cubicBezTo>
                  <a:pt x="401199" y="254535"/>
                  <a:pt x="401975" y="265059"/>
                  <a:pt x="402751" y="269152"/>
                </a:cubicBezTo>
                <a:cubicBezTo>
                  <a:pt x="390719" y="275584"/>
                  <a:pt x="383733" y="277728"/>
                  <a:pt x="371701" y="286108"/>
                </a:cubicBezTo>
                <a:cubicBezTo>
                  <a:pt x="366462" y="289616"/>
                  <a:pt x="354042" y="302090"/>
                  <a:pt x="353072" y="308326"/>
                </a:cubicBezTo>
                <a:cubicBezTo>
                  <a:pt x="351519" y="317097"/>
                  <a:pt x="356953" y="314563"/>
                  <a:pt x="361610" y="312225"/>
                </a:cubicBezTo>
                <a:cubicBezTo>
                  <a:pt x="363939" y="311055"/>
                  <a:pt x="379852" y="305987"/>
                  <a:pt x="377523" y="310665"/>
                </a:cubicBezTo>
                <a:cubicBezTo>
                  <a:pt x="376941" y="312030"/>
                  <a:pt x="373836" y="315343"/>
                  <a:pt x="370925" y="321580"/>
                </a:cubicBezTo>
                <a:cubicBezTo>
                  <a:pt x="368984" y="325867"/>
                  <a:pt x="367820" y="328986"/>
                  <a:pt x="366850" y="334053"/>
                </a:cubicBezTo>
                <a:cubicBezTo>
                  <a:pt x="365880" y="339315"/>
                  <a:pt x="364522" y="350424"/>
                  <a:pt x="370343" y="352568"/>
                </a:cubicBezTo>
                <a:cubicBezTo>
                  <a:pt x="374225" y="353932"/>
                  <a:pt x="379464" y="341459"/>
                  <a:pt x="389943" y="336002"/>
                </a:cubicBezTo>
                <a:cubicBezTo>
                  <a:pt x="408573" y="326257"/>
                  <a:pt x="447191" y="347696"/>
                  <a:pt x="447191" y="305987"/>
                </a:cubicBezTo>
                <a:cubicBezTo>
                  <a:pt x="447191" y="297607"/>
                  <a:pt x="447191" y="289226"/>
                  <a:pt x="447191" y="280846"/>
                </a:cubicBezTo>
                <a:cubicBezTo>
                  <a:pt x="446997" y="271491"/>
                  <a:pt x="446997" y="270906"/>
                  <a:pt x="449132" y="271101"/>
                </a:cubicBezTo>
                <a:cubicBezTo>
                  <a:pt x="465433" y="270906"/>
                  <a:pt x="479600" y="280651"/>
                  <a:pt x="482123" y="293319"/>
                </a:cubicBezTo>
                <a:cubicBezTo>
                  <a:pt x="486974" y="317877"/>
                  <a:pt x="481928" y="332689"/>
                  <a:pt x="499200" y="363872"/>
                </a:cubicBezTo>
                <a:cubicBezTo>
                  <a:pt x="509678" y="382582"/>
                  <a:pt x="526174" y="397589"/>
                  <a:pt x="546937" y="410062"/>
                </a:cubicBezTo>
                <a:cubicBezTo>
                  <a:pt x="539759" y="412596"/>
                  <a:pt x="536656" y="415325"/>
                  <a:pt x="530446" y="419613"/>
                </a:cubicBezTo>
                <a:cubicBezTo>
                  <a:pt x="521129" y="412012"/>
                  <a:pt x="505215" y="412012"/>
                  <a:pt x="499782" y="425070"/>
                </a:cubicBezTo>
                <a:cubicBezTo>
                  <a:pt x="469896" y="425070"/>
                  <a:pt x="449714" y="442805"/>
                  <a:pt x="446997" y="472429"/>
                </a:cubicBezTo>
                <a:cubicBezTo>
                  <a:pt x="446221" y="480225"/>
                  <a:pt x="447580" y="486462"/>
                  <a:pt x="451849" y="486462"/>
                </a:cubicBezTo>
                <a:cubicBezTo>
                  <a:pt x="454372" y="486462"/>
                  <a:pt x="457283" y="481979"/>
                  <a:pt x="463493" y="479446"/>
                </a:cubicBezTo>
                <a:cubicBezTo>
                  <a:pt x="470867" y="476327"/>
                  <a:pt x="480376" y="476717"/>
                  <a:pt x="487362" y="479446"/>
                </a:cubicBezTo>
                <a:cubicBezTo>
                  <a:pt x="496483" y="482954"/>
                  <a:pt x="505024" y="492114"/>
                  <a:pt x="508127" y="499715"/>
                </a:cubicBezTo>
                <a:cubicBezTo>
                  <a:pt x="508709" y="501079"/>
                  <a:pt x="508905" y="502248"/>
                  <a:pt x="509874" y="503611"/>
                </a:cubicBezTo>
                <a:cubicBezTo>
                  <a:pt x="511621" y="505953"/>
                  <a:pt x="514336" y="506732"/>
                  <a:pt x="516470" y="506536"/>
                </a:cubicBezTo>
                <a:cubicBezTo>
                  <a:pt x="520160" y="506340"/>
                  <a:pt x="523654" y="505757"/>
                  <a:pt x="527921" y="506536"/>
                </a:cubicBezTo>
                <a:cubicBezTo>
                  <a:pt x="532966" y="507315"/>
                  <a:pt x="544026" y="511216"/>
                  <a:pt x="547520" y="517453"/>
                </a:cubicBezTo>
                <a:cubicBezTo>
                  <a:pt x="519382" y="504003"/>
                  <a:pt x="493766" y="513749"/>
                  <a:pt x="464075" y="505174"/>
                </a:cubicBezTo>
                <a:cubicBezTo>
                  <a:pt x="442922" y="497766"/>
                  <a:pt x="435547" y="492893"/>
                  <a:pt x="419634" y="476522"/>
                </a:cubicBezTo>
                <a:cubicBezTo>
                  <a:pt x="417888" y="475937"/>
                  <a:pt x="415559" y="477302"/>
                  <a:pt x="415559" y="478081"/>
                </a:cubicBezTo>
                <a:cubicBezTo>
                  <a:pt x="415559" y="509069"/>
                  <a:pt x="434578" y="531485"/>
                  <a:pt x="464269" y="537913"/>
                </a:cubicBezTo>
                <a:cubicBezTo>
                  <a:pt x="472225" y="539667"/>
                  <a:pt x="481152" y="541230"/>
                  <a:pt x="489303" y="542009"/>
                </a:cubicBezTo>
                <a:cubicBezTo>
                  <a:pt x="488138" y="544150"/>
                  <a:pt x="484451" y="551754"/>
                  <a:pt x="484645" y="553895"/>
                </a:cubicBezTo>
                <a:cubicBezTo>
                  <a:pt x="485033" y="556428"/>
                  <a:pt x="487362" y="558378"/>
                  <a:pt x="489885" y="558378"/>
                </a:cubicBezTo>
                <a:cubicBezTo>
                  <a:pt x="492214" y="558378"/>
                  <a:pt x="494931" y="557403"/>
                  <a:pt x="497453" y="556820"/>
                </a:cubicBezTo>
                <a:cubicBezTo>
                  <a:pt x="506575" y="554287"/>
                  <a:pt x="516470" y="556237"/>
                  <a:pt x="525396" y="559157"/>
                </a:cubicBezTo>
                <a:cubicBezTo>
                  <a:pt x="536265" y="562665"/>
                  <a:pt x="543835" y="568123"/>
                  <a:pt x="554704" y="576506"/>
                </a:cubicBezTo>
                <a:cubicBezTo>
                  <a:pt x="556255" y="577672"/>
                  <a:pt x="556255" y="577672"/>
                  <a:pt x="557806" y="579039"/>
                </a:cubicBezTo>
                <a:cubicBezTo>
                  <a:pt x="559940" y="580989"/>
                  <a:pt x="561104" y="583130"/>
                  <a:pt x="562656" y="585276"/>
                </a:cubicBezTo>
                <a:cubicBezTo>
                  <a:pt x="567314" y="591900"/>
                  <a:pt x="571777" y="589563"/>
                  <a:pt x="578183" y="588980"/>
                </a:cubicBezTo>
                <a:cubicBezTo>
                  <a:pt x="582259" y="588588"/>
                  <a:pt x="588856" y="594433"/>
                  <a:pt x="592154" y="596579"/>
                </a:cubicBezTo>
                <a:cubicBezTo>
                  <a:pt x="597782" y="600283"/>
                  <a:pt x="604966" y="603399"/>
                  <a:pt x="611366" y="605545"/>
                </a:cubicBezTo>
                <a:cubicBezTo>
                  <a:pt x="613113" y="606128"/>
                  <a:pt x="613696" y="606128"/>
                  <a:pt x="615056" y="607299"/>
                </a:cubicBezTo>
                <a:cubicBezTo>
                  <a:pt x="623013" y="614702"/>
                  <a:pt x="636402" y="649199"/>
                  <a:pt x="638535" y="656215"/>
                </a:cubicBezTo>
                <a:cubicBezTo>
                  <a:pt x="643581" y="673368"/>
                  <a:pt x="645524" y="691491"/>
                  <a:pt x="640669" y="707669"/>
                </a:cubicBezTo>
                <a:cubicBezTo>
                  <a:pt x="638340" y="714685"/>
                  <a:pt x="636598" y="720726"/>
                  <a:pt x="632521" y="726964"/>
                </a:cubicBezTo>
                <a:cubicBezTo>
                  <a:pt x="631161" y="729110"/>
                  <a:pt x="629027" y="731447"/>
                  <a:pt x="632712" y="733980"/>
                </a:cubicBezTo>
                <a:cubicBezTo>
                  <a:pt x="634851" y="735347"/>
                  <a:pt x="637953" y="734568"/>
                  <a:pt x="641643" y="733593"/>
                </a:cubicBezTo>
                <a:cubicBezTo>
                  <a:pt x="637371" y="752495"/>
                  <a:pt x="613500" y="783680"/>
                  <a:pt x="596617" y="794787"/>
                </a:cubicBezTo>
                <a:cubicBezTo>
                  <a:pt x="587305" y="800828"/>
                  <a:pt x="578379" y="808040"/>
                  <a:pt x="570030" y="815252"/>
                </a:cubicBezTo>
                <a:cubicBezTo>
                  <a:pt x="560718" y="823826"/>
                  <a:pt x="555090" y="829480"/>
                  <a:pt x="549267" y="840783"/>
                </a:cubicBezTo>
                <a:cubicBezTo>
                  <a:pt x="533549" y="840396"/>
                  <a:pt x="520742" y="833963"/>
                  <a:pt x="509874" y="822856"/>
                </a:cubicBezTo>
                <a:cubicBezTo>
                  <a:pt x="489497" y="802195"/>
                  <a:pt x="481152" y="780368"/>
                  <a:pt x="448744" y="776272"/>
                </a:cubicBezTo>
                <a:cubicBezTo>
                  <a:pt x="447191" y="776081"/>
                  <a:pt x="446027" y="776081"/>
                  <a:pt x="445445" y="776081"/>
                </a:cubicBezTo>
                <a:cubicBezTo>
                  <a:pt x="444086" y="776081"/>
                  <a:pt x="443698" y="775885"/>
                  <a:pt x="443504" y="774518"/>
                </a:cubicBezTo>
                <a:cubicBezTo>
                  <a:pt x="442340" y="758928"/>
                  <a:pt x="438653" y="739634"/>
                  <a:pt x="434771" y="726381"/>
                </a:cubicBezTo>
                <a:cubicBezTo>
                  <a:pt x="458835" y="715464"/>
                  <a:pt x="470673" y="694220"/>
                  <a:pt x="470673" y="671031"/>
                </a:cubicBezTo>
                <a:cubicBezTo>
                  <a:pt x="470673" y="644525"/>
                  <a:pt x="458059" y="628734"/>
                  <a:pt x="442922" y="609440"/>
                </a:cubicBezTo>
                <a:cubicBezTo>
                  <a:pt x="423128" y="584105"/>
                  <a:pt x="399452" y="555845"/>
                  <a:pt x="387032" y="525444"/>
                </a:cubicBezTo>
                <a:cubicBezTo>
                  <a:pt x="385868" y="522715"/>
                  <a:pt x="384704" y="517060"/>
                  <a:pt x="381211" y="522519"/>
                </a:cubicBezTo>
                <a:cubicBezTo>
                  <a:pt x="379852" y="524660"/>
                  <a:pt x="378687" y="527977"/>
                  <a:pt x="377911" y="529731"/>
                </a:cubicBezTo>
                <a:cubicBezTo>
                  <a:pt x="376747" y="532264"/>
                  <a:pt x="375777" y="535380"/>
                  <a:pt x="372866" y="532068"/>
                </a:cubicBezTo>
                <a:cubicBezTo>
                  <a:pt x="370149" y="528560"/>
                  <a:pt x="366462" y="520373"/>
                  <a:pt x="365297" y="518232"/>
                </a:cubicBezTo>
                <a:cubicBezTo>
                  <a:pt x="352489" y="491724"/>
                  <a:pt x="333859" y="466583"/>
                  <a:pt x="324156" y="439882"/>
                </a:cubicBezTo>
                <a:cubicBezTo>
                  <a:pt x="316588" y="419223"/>
                  <a:pt x="313483" y="397979"/>
                  <a:pt x="314647" y="374396"/>
                </a:cubicBezTo>
                <a:cubicBezTo>
                  <a:pt x="315230" y="368549"/>
                  <a:pt x="313871" y="365821"/>
                  <a:pt x="308243" y="370888"/>
                </a:cubicBezTo>
                <a:cubicBezTo>
                  <a:pt x="306691" y="372447"/>
                  <a:pt x="306691" y="369134"/>
                  <a:pt x="306691" y="367770"/>
                </a:cubicBezTo>
                <a:cubicBezTo>
                  <a:pt x="305527" y="329570"/>
                  <a:pt x="297570" y="294099"/>
                  <a:pt x="289808" y="256874"/>
                </a:cubicBezTo>
                <a:cubicBezTo>
                  <a:pt x="285538" y="235630"/>
                  <a:pt x="281269" y="211463"/>
                  <a:pt x="284762" y="190219"/>
                </a:cubicBezTo>
                <a:cubicBezTo>
                  <a:pt x="285926" y="183008"/>
                  <a:pt x="290778" y="173458"/>
                  <a:pt x="290584" y="169365"/>
                </a:cubicBezTo>
                <a:cubicBezTo>
                  <a:pt x="290390" y="166442"/>
                  <a:pt x="288449" y="166247"/>
                  <a:pt x="285732" y="166831"/>
                </a:cubicBezTo>
                <a:cubicBezTo>
                  <a:pt x="283792" y="167221"/>
                  <a:pt x="282627" y="168586"/>
                  <a:pt x="279910" y="169950"/>
                </a:cubicBezTo>
                <a:lnTo>
                  <a:pt x="271372" y="175602"/>
                </a:lnTo>
                <a:cubicBezTo>
                  <a:pt x="263221" y="182033"/>
                  <a:pt x="255847" y="189634"/>
                  <a:pt x="250025" y="198210"/>
                </a:cubicBezTo>
                <a:cubicBezTo>
                  <a:pt x="243621" y="207370"/>
                  <a:pt x="238964" y="215751"/>
                  <a:pt x="234112" y="225496"/>
                </a:cubicBezTo>
                <a:cubicBezTo>
                  <a:pt x="227514" y="238943"/>
                  <a:pt x="222856" y="254730"/>
                  <a:pt x="219946" y="269542"/>
                </a:cubicBezTo>
                <a:lnTo>
                  <a:pt x="217423" y="282015"/>
                </a:lnTo>
                <a:cubicBezTo>
                  <a:pt x="216646" y="286303"/>
                  <a:pt x="215870" y="289421"/>
                  <a:pt x="215288" y="294099"/>
                </a:cubicBezTo>
                <a:cubicBezTo>
                  <a:pt x="214706" y="298776"/>
                  <a:pt x="213541" y="318656"/>
                  <a:pt x="212571" y="320605"/>
                </a:cubicBezTo>
                <a:cubicBezTo>
                  <a:pt x="203062" y="300335"/>
                  <a:pt x="196464" y="295463"/>
                  <a:pt x="189478" y="288642"/>
                </a:cubicBezTo>
                <a:cubicBezTo>
                  <a:pt x="177446" y="276753"/>
                  <a:pt x="179192" y="272465"/>
                  <a:pt x="174341" y="257069"/>
                </a:cubicBezTo>
                <a:cubicBezTo>
                  <a:pt x="172594" y="251612"/>
                  <a:pt x="168907" y="251612"/>
                  <a:pt x="166967" y="256289"/>
                </a:cubicBezTo>
                <a:cubicBezTo>
                  <a:pt x="149307" y="298971"/>
                  <a:pt x="142903" y="365236"/>
                  <a:pt x="152218" y="409673"/>
                </a:cubicBezTo>
                <a:cubicBezTo>
                  <a:pt x="137857" y="386285"/>
                  <a:pt x="111465" y="378489"/>
                  <a:pt x="98657" y="353932"/>
                </a:cubicBezTo>
                <a:cubicBezTo>
                  <a:pt x="97298" y="351204"/>
                  <a:pt x="96522" y="347306"/>
                  <a:pt x="94000" y="346916"/>
                </a:cubicBezTo>
                <a:cubicBezTo>
                  <a:pt x="92059" y="346916"/>
                  <a:pt x="90507" y="347501"/>
                  <a:pt x="89730" y="350619"/>
                </a:cubicBezTo>
                <a:cubicBezTo>
                  <a:pt x="84879" y="371863"/>
                  <a:pt x="77699" y="454304"/>
                  <a:pt x="102344" y="519207"/>
                </a:cubicBezTo>
                <a:cubicBezTo>
                  <a:pt x="85655" y="500105"/>
                  <a:pt x="61980" y="494648"/>
                  <a:pt x="41797" y="468531"/>
                </a:cubicBezTo>
                <a:cubicBezTo>
                  <a:pt x="37140" y="462685"/>
                  <a:pt x="33064" y="464634"/>
                  <a:pt x="33064" y="471845"/>
                </a:cubicBezTo>
                <a:cubicBezTo>
                  <a:pt x="31512" y="534405"/>
                  <a:pt x="48783" y="597554"/>
                  <a:pt x="84490" y="644133"/>
                </a:cubicBezTo>
                <a:cubicBezTo>
                  <a:pt x="86431" y="646862"/>
                  <a:pt x="85655" y="647641"/>
                  <a:pt x="84685" y="651149"/>
                </a:cubicBezTo>
                <a:cubicBezTo>
                  <a:pt x="78863" y="669664"/>
                  <a:pt x="92835" y="695974"/>
                  <a:pt x="103897" y="710595"/>
                </a:cubicBezTo>
                <a:cubicBezTo>
                  <a:pt x="69160" y="683500"/>
                  <a:pt x="52665" y="701432"/>
                  <a:pt x="7642" y="669277"/>
                </a:cubicBezTo>
                <a:cubicBezTo>
                  <a:pt x="5314" y="667523"/>
                  <a:pt x="2985" y="667131"/>
                  <a:pt x="1820" y="667523"/>
                </a:cubicBezTo>
                <a:cubicBezTo>
                  <a:pt x="-896" y="668493"/>
                  <a:pt x="74" y="674539"/>
                  <a:pt x="656" y="677263"/>
                </a:cubicBezTo>
                <a:cubicBezTo>
                  <a:pt x="9583" y="718586"/>
                  <a:pt x="35005" y="762632"/>
                  <a:pt x="69548" y="798687"/>
                </a:cubicBezTo>
                <a:cubicBezTo>
                  <a:pt x="59845" y="797129"/>
                  <a:pt x="28019" y="797129"/>
                  <a:pt x="12106" y="806095"/>
                </a:cubicBezTo>
                <a:cubicBezTo>
                  <a:pt x="6478" y="809211"/>
                  <a:pt x="7254" y="813111"/>
                  <a:pt x="10553" y="818564"/>
                </a:cubicBezTo>
                <a:cubicBezTo>
                  <a:pt x="34423" y="856569"/>
                  <a:pt x="75176" y="893599"/>
                  <a:pt x="120586" y="915235"/>
                </a:cubicBezTo>
                <a:cubicBezTo>
                  <a:pt x="112241" y="912702"/>
                  <a:pt x="80997" y="907631"/>
                  <a:pt x="56740" y="911727"/>
                </a:cubicBezTo>
                <a:cubicBezTo>
                  <a:pt x="41797" y="914260"/>
                  <a:pt x="40633" y="916406"/>
                  <a:pt x="47425" y="929072"/>
                </a:cubicBezTo>
                <a:cubicBezTo>
                  <a:pt x="80609" y="990075"/>
                  <a:pt x="175699" y="1010736"/>
                  <a:pt x="236441" y="1009369"/>
                </a:cubicBezTo>
                <a:cubicBezTo>
                  <a:pt x="215094" y="1048349"/>
                  <a:pt x="206555" y="1107985"/>
                  <a:pt x="222468" y="1138196"/>
                </a:cubicBezTo>
                <a:cubicBezTo>
                  <a:pt x="224603" y="1141508"/>
                  <a:pt x="226349" y="1141121"/>
                  <a:pt x="229066" y="1139171"/>
                </a:cubicBezTo>
                <a:cubicBezTo>
                  <a:pt x="248472" y="1125530"/>
                  <a:pt x="274865" y="1102723"/>
                  <a:pt x="284374" y="1096295"/>
                </a:cubicBezTo>
                <a:cubicBezTo>
                  <a:pt x="280687" y="1115001"/>
                  <a:pt x="276806" y="1141121"/>
                  <a:pt x="277776" y="1164506"/>
                </a:cubicBezTo>
                <a:cubicBezTo>
                  <a:pt x="277970" y="1170547"/>
                  <a:pt x="278358" y="1172306"/>
                  <a:pt x="285538" y="1169768"/>
                </a:cubicBezTo>
                <a:cubicBezTo>
                  <a:pt x="301451" y="1164119"/>
                  <a:pt x="326485" y="1146579"/>
                  <a:pt x="339293" y="1137025"/>
                </a:cubicBezTo>
                <a:cubicBezTo>
                  <a:pt x="338517" y="1148524"/>
                  <a:pt x="338323" y="1170743"/>
                  <a:pt x="342010" y="1184584"/>
                </a:cubicBezTo>
                <a:cubicBezTo>
                  <a:pt x="344727" y="1194520"/>
                  <a:pt x="345115" y="1193354"/>
                  <a:pt x="354236" y="1190821"/>
                </a:cubicBezTo>
                <a:cubicBezTo>
                  <a:pt x="373060" y="1185554"/>
                  <a:pt x="390720" y="1175226"/>
                  <a:pt x="401393" y="1167039"/>
                </a:cubicBezTo>
                <a:cubicBezTo>
                  <a:pt x="402169" y="1175814"/>
                  <a:pt x="404110" y="1191791"/>
                  <a:pt x="409543" y="1202707"/>
                </a:cubicBezTo>
                <a:cubicBezTo>
                  <a:pt x="413036" y="1209919"/>
                  <a:pt x="413619" y="1211090"/>
                  <a:pt x="420605" y="1208361"/>
                </a:cubicBezTo>
                <a:cubicBezTo>
                  <a:pt x="441952" y="1199978"/>
                  <a:pt x="465045" y="1175814"/>
                  <a:pt x="470479" y="1170939"/>
                </a:cubicBezTo>
                <a:cubicBezTo>
                  <a:pt x="470479" y="1180880"/>
                  <a:pt x="472225" y="1214789"/>
                  <a:pt x="479988" y="1220051"/>
                </a:cubicBezTo>
                <a:cubicBezTo>
                  <a:pt x="482705" y="1221805"/>
                  <a:pt x="487750" y="1221805"/>
                  <a:pt x="493378" y="1220443"/>
                </a:cubicBezTo>
                <a:cubicBezTo>
                  <a:pt x="509487" y="1216543"/>
                  <a:pt x="528308" y="1199003"/>
                  <a:pt x="538790" y="1187117"/>
                </a:cubicBezTo>
                <a:cubicBezTo>
                  <a:pt x="543253" y="1197249"/>
                  <a:pt x="548102" y="1207190"/>
                  <a:pt x="553539" y="1216739"/>
                </a:cubicBezTo>
                <a:cubicBezTo>
                  <a:pt x="541892" y="1217322"/>
                  <a:pt x="526174" y="1222393"/>
                  <a:pt x="518413" y="1226097"/>
                </a:cubicBezTo>
                <a:cubicBezTo>
                  <a:pt x="486780" y="1240516"/>
                  <a:pt x="468926" y="1269364"/>
                  <a:pt x="463104" y="1301519"/>
                </a:cubicBezTo>
                <a:cubicBezTo>
                  <a:pt x="459223" y="1323155"/>
                  <a:pt x="459611" y="1350245"/>
                  <a:pt x="470673" y="1369931"/>
                </a:cubicBezTo>
                <a:cubicBezTo>
                  <a:pt x="473001" y="1374022"/>
                  <a:pt x="475524" y="1377922"/>
                  <a:pt x="477853" y="1382596"/>
                </a:cubicBezTo>
                <a:cubicBezTo>
                  <a:pt x="484645" y="1395462"/>
                  <a:pt x="483093" y="1403257"/>
                  <a:pt x="484063" y="1406765"/>
                </a:cubicBezTo>
                <a:cubicBezTo>
                  <a:pt x="484645" y="1409102"/>
                  <a:pt x="486198" y="1408715"/>
                  <a:pt x="488138" y="1408715"/>
                </a:cubicBezTo>
                <a:cubicBezTo>
                  <a:pt x="501917" y="1407740"/>
                  <a:pt x="516470" y="1393316"/>
                  <a:pt x="521711" y="1388446"/>
                </a:cubicBezTo>
                <a:cubicBezTo>
                  <a:pt x="527725" y="1419239"/>
                  <a:pt x="542475" y="1429371"/>
                  <a:pt x="557806" y="1443795"/>
                </a:cubicBezTo>
                <a:cubicBezTo>
                  <a:pt x="563820" y="1449057"/>
                  <a:pt x="575271" y="1458802"/>
                  <a:pt x="575854" y="1470884"/>
                </a:cubicBezTo>
                <a:cubicBezTo>
                  <a:pt x="575467" y="1479850"/>
                  <a:pt x="582842" y="1475171"/>
                  <a:pt x="586918" y="1472442"/>
                </a:cubicBezTo>
                <a:cubicBezTo>
                  <a:pt x="596426" y="1466401"/>
                  <a:pt x="607682" y="1450228"/>
                  <a:pt x="609429" y="1437166"/>
                </a:cubicBezTo>
                <a:cubicBezTo>
                  <a:pt x="612531" y="1452173"/>
                  <a:pt x="623786" y="1465235"/>
                  <a:pt x="636206" y="1473613"/>
                </a:cubicBezTo>
                <a:cubicBezTo>
                  <a:pt x="638149" y="1475367"/>
                  <a:pt x="654063" y="1463089"/>
                  <a:pt x="657361" y="1460164"/>
                </a:cubicBezTo>
                <a:cubicBezTo>
                  <a:pt x="657361" y="1477317"/>
                  <a:pt x="654645" y="1490178"/>
                  <a:pt x="651734" y="1507331"/>
                </a:cubicBezTo>
                <a:cubicBezTo>
                  <a:pt x="618550" y="1643370"/>
                  <a:pt x="558388" y="1697940"/>
                  <a:pt x="530446" y="1730291"/>
                </a:cubicBezTo>
                <a:cubicBezTo>
                  <a:pt x="528117" y="1733020"/>
                  <a:pt x="522098" y="1738674"/>
                  <a:pt x="524427" y="1742569"/>
                </a:cubicBezTo>
                <a:cubicBezTo>
                  <a:pt x="527535" y="1747641"/>
                  <a:pt x="544417" y="1747641"/>
                  <a:pt x="549849" y="1747445"/>
                </a:cubicBezTo>
                <a:cubicBezTo>
                  <a:pt x="574885" y="1746469"/>
                  <a:pt x="598946" y="1735357"/>
                  <a:pt x="612727" y="1725612"/>
                </a:cubicBezTo>
                <a:cubicBezTo>
                  <a:pt x="609233" y="1740619"/>
                  <a:pt x="605352" y="1754657"/>
                  <a:pt x="604770" y="1770634"/>
                </a:cubicBezTo>
                <a:cubicBezTo>
                  <a:pt x="603801" y="1784671"/>
                  <a:pt x="611366" y="1783108"/>
                  <a:pt x="622235" y="1779213"/>
                </a:cubicBezTo>
                <a:cubicBezTo>
                  <a:pt x="634655" y="1774730"/>
                  <a:pt x="659299" y="1763035"/>
                  <a:pt x="672110" y="1753486"/>
                </a:cubicBezTo>
                <a:cubicBezTo>
                  <a:pt x="666674" y="1767910"/>
                  <a:pt x="663179" y="1785837"/>
                  <a:pt x="664344" y="1804548"/>
                </a:cubicBezTo>
                <a:cubicBezTo>
                  <a:pt x="664736" y="1810202"/>
                  <a:pt x="667647" y="1811368"/>
                  <a:pt x="676182" y="1810393"/>
                </a:cubicBezTo>
                <a:cubicBezTo>
                  <a:pt x="705490" y="1807277"/>
                  <a:pt x="734210" y="1795386"/>
                  <a:pt x="756138" y="1775313"/>
                </a:cubicBezTo>
                <a:cubicBezTo>
                  <a:pt x="761183" y="1818580"/>
                  <a:pt x="787188" y="1856002"/>
                  <a:pt x="828328" y="1864576"/>
                </a:cubicBezTo>
                <a:cubicBezTo>
                  <a:pt x="869664" y="1856002"/>
                  <a:pt x="895473" y="1818580"/>
                  <a:pt x="900518" y="1775313"/>
                </a:cubicBezTo>
                <a:cubicBezTo>
                  <a:pt x="922446" y="1795386"/>
                  <a:pt x="951167" y="1807277"/>
                  <a:pt x="980474" y="1810393"/>
                </a:cubicBezTo>
                <a:cubicBezTo>
                  <a:pt x="989009" y="1811368"/>
                  <a:pt x="991920" y="1810202"/>
                  <a:pt x="992312" y="1804548"/>
                </a:cubicBezTo>
                <a:cubicBezTo>
                  <a:pt x="993281" y="1785641"/>
                  <a:pt x="989787" y="1767910"/>
                  <a:pt x="984546" y="1753486"/>
                </a:cubicBezTo>
                <a:cubicBezTo>
                  <a:pt x="997548" y="1763035"/>
                  <a:pt x="1022001" y="1774730"/>
                  <a:pt x="1034421" y="1779213"/>
                </a:cubicBezTo>
                <a:cubicBezTo>
                  <a:pt x="1045290" y="1783108"/>
                  <a:pt x="1052664" y="1784862"/>
                  <a:pt x="1051886" y="1770634"/>
                </a:cubicBezTo>
                <a:cubicBezTo>
                  <a:pt x="1051304" y="1754657"/>
                  <a:pt x="1047423" y="1740619"/>
                  <a:pt x="1043929" y="1725612"/>
                </a:cubicBezTo>
                <a:cubicBezTo>
                  <a:pt x="1057710" y="1735357"/>
                  <a:pt x="1081771" y="1746666"/>
                  <a:pt x="1106807" y="1747445"/>
                </a:cubicBezTo>
                <a:cubicBezTo>
                  <a:pt x="1112239" y="1747641"/>
                  <a:pt x="1129122" y="1747641"/>
                  <a:pt x="1132229" y="1742569"/>
                </a:cubicBezTo>
                <a:cubicBezTo>
                  <a:pt x="1134558" y="1738674"/>
                  <a:pt x="1128735" y="1733020"/>
                  <a:pt x="1126215" y="1730291"/>
                </a:cubicBezTo>
                <a:cubicBezTo>
                  <a:pt x="1098268" y="1697940"/>
                  <a:pt x="1038111" y="1643370"/>
                  <a:pt x="1004923" y="1507331"/>
                </a:cubicBezTo>
                <a:cubicBezTo>
                  <a:pt x="1002011" y="1490178"/>
                  <a:pt x="999295" y="1477317"/>
                  <a:pt x="999295" y="1460164"/>
                </a:cubicBezTo>
                <a:cubicBezTo>
                  <a:pt x="1002593" y="1463089"/>
                  <a:pt x="1018507" y="1475367"/>
                  <a:pt x="1020450" y="1473613"/>
                </a:cubicBezTo>
                <a:cubicBezTo>
                  <a:pt x="1032870" y="1465235"/>
                  <a:pt x="1044125" y="1452173"/>
                  <a:pt x="1047228" y="1437166"/>
                </a:cubicBezTo>
                <a:cubicBezTo>
                  <a:pt x="1048975" y="1450228"/>
                  <a:pt x="1060230" y="1466401"/>
                  <a:pt x="1069738" y="1472442"/>
                </a:cubicBezTo>
                <a:cubicBezTo>
                  <a:pt x="1073814" y="1474980"/>
                  <a:pt x="1081189" y="1479850"/>
                  <a:pt x="1080802" y="1470884"/>
                </a:cubicBezTo>
                <a:cubicBezTo>
                  <a:pt x="1081189" y="1458802"/>
                  <a:pt x="1092836" y="1449057"/>
                  <a:pt x="1098850" y="1443795"/>
                </a:cubicBezTo>
                <a:cubicBezTo>
                  <a:pt x="1114182" y="1429371"/>
                  <a:pt x="1128931" y="1419430"/>
                  <a:pt x="1134945" y="1388446"/>
                </a:cubicBezTo>
                <a:cubicBezTo>
                  <a:pt x="1140186" y="1393316"/>
                  <a:pt x="1154740" y="1407740"/>
                  <a:pt x="1168520" y="1408715"/>
                </a:cubicBezTo>
                <a:cubicBezTo>
                  <a:pt x="1170458" y="1408906"/>
                  <a:pt x="1172009" y="1409102"/>
                  <a:pt x="1172591" y="1406765"/>
                </a:cubicBezTo>
                <a:cubicBezTo>
                  <a:pt x="1173369" y="1403257"/>
                  <a:pt x="1171818" y="1395462"/>
                  <a:pt x="1178801" y="1382596"/>
                </a:cubicBezTo>
                <a:cubicBezTo>
                  <a:pt x="1181326" y="1377922"/>
                  <a:pt x="1183846" y="1373826"/>
                  <a:pt x="1185985" y="1369931"/>
                </a:cubicBezTo>
                <a:cubicBezTo>
                  <a:pt x="1197044" y="1350245"/>
                  <a:pt x="1197240" y="1323155"/>
                  <a:pt x="1193550" y="1301519"/>
                </a:cubicBezTo>
                <a:cubicBezTo>
                  <a:pt x="1187923" y="1269364"/>
                  <a:pt x="1170071" y="1240516"/>
                  <a:pt x="1138243" y="1226097"/>
                </a:cubicBezTo>
                <a:cubicBezTo>
                  <a:pt x="1130482" y="1222589"/>
                  <a:pt x="1114764" y="1217322"/>
                  <a:pt x="1103117" y="1216739"/>
                </a:cubicBezTo>
                <a:cubicBezTo>
                  <a:pt x="1108554" y="1206994"/>
                  <a:pt x="1113403" y="1197249"/>
                  <a:pt x="1117866" y="1187117"/>
                </a:cubicBezTo>
                <a:cubicBezTo>
                  <a:pt x="1128348" y="1199003"/>
                  <a:pt x="1147169" y="1216543"/>
                  <a:pt x="1163279" y="1220443"/>
                </a:cubicBezTo>
                <a:cubicBezTo>
                  <a:pt x="1168906" y="1221805"/>
                  <a:pt x="1173952" y="1221805"/>
                  <a:pt x="1176668" y="1220051"/>
                </a:cubicBezTo>
                <a:cubicBezTo>
                  <a:pt x="1184625" y="1214985"/>
                  <a:pt x="1186176" y="1180880"/>
                  <a:pt x="1186176" y="1170939"/>
                </a:cubicBezTo>
                <a:cubicBezTo>
                  <a:pt x="1191613" y="1176005"/>
                  <a:pt x="1214705" y="1200174"/>
                  <a:pt x="1236051" y="1208361"/>
                </a:cubicBezTo>
                <a:cubicBezTo>
                  <a:pt x="1243039" y="1211090"/>
                  <a:pt x="1243426" y="1209919"/>
                  <a:pt x="1247111" y="1202707"/>
                </a:cubicBezTo>
                <a:cubicBezTo>
                  <a:pt x="1252547" y="1191791"/>
                  <a:pt x="1254485" y="1175814"/>
                  <a:pt x="1255263" y="1167039"/>
                </a:cubicBezTo>
                <a:cubicBezTo>
                  <a:pt x="1265740" y="1175422"/>
                  <a:pt x="1283401" y="1185750"/>
                  <a:pt x="1302418" y="1190821"/>
                </a:cubicBezTo>
                <a:cubicBezTo>
                  <a:pt x="1311539" y="1193354"/>
                  <a:pt x="1311931" y="1194520"/>
                  <a:pt x="1314647" y="1184584"/>
                </a:cubicBezTo>
                <a:cubicBezTo>
                  <a:pt x="1318332" y="1170743"/>
                  <a:pt x="1318141" y="1148524"/>
                  <a:pt x="1317363" y="1137025"/>
                </a:cubicBezTo>
                <a:cubicBezTo>
                  <a:pt x="1330169" y="1146579"/>
                  <a:pt x="1355205" y="1163923"/>
                  <a:pt x="1371119" y="1169768"/>
                </a:cubicBezTo>
                <a:cubicBezTo>
                  <a:pt x="1378298" y="1172306"/>
                  <a:pt x="1378493" y="1170547"/>
                  <a:pt x="1378880" y="1164506"/>
                </a:cubicBezTo>
                <a:cubicBezTo>
                  <a:pt x="1379849" y="1140925"/>
                  <a:pt x="1375968" y="1115001"/>
                  <a:pt x="1372284" y="1096295"/>
                </a:cubicBezTo>
                <a:cubicBezTo>
                  <a:pt x="1381792" y="1102723"/>
                  <a:pt x="1408379" y="1125530"/>
                  <a:pt x="1427591" y="1139171"/>
                </a:cubicBezTo>
                <a:cubicBezTo>
                  <a:pt x="1430307" y="1141121"/>
                  <a:pt x="1432054" y="1141508"/>
                  <a:pt x="1434187" y="1138196"/>
                </a:cubicBezTo>
                <a:cubicBezTo>
                  <a:pt x="1449905" y="1107985"/>
                  <a:pt x="1441562" y="1048349"/>
                  <a:pt x="1420216" y="1009369"/>
                </a:cubicBezTo>
                <a:cubicBezTo>
                  <a:pt x="1480955" y="1010736"/>
                  <a:pt x="1576047" y="990075"/>
                  <a:pt x="1609231" y="929072"/>
                </a:cubicBezTo>
                <a:cubicBezTo>
                  <a:pt x="1616219" y="916406"/>
                  <a:pt x="1614858" y="914260"/>
                  <a:pt x="1599918" y="911727"/>
                </a:cubicBezTo>
                <a:cubicBezTo>
                  <a:pt x="1575661" y="907440"/>
                  <a:pt x="1544415" y="912702"/>
                  <a:pt x="1536072" y="915235"/>
                </a:cubicBezTo>
                <a:cubicBezTo>
                  <a:pt x="1581479" y="893599"/>
                  <a:pt x="1622233" y="856569"/>
                  <a:pt x="1646104" y="818564"/>
                </a:cubicBezTo>
                <a:cubicBezTo>
                  <a:pt x="1649402" y="813111"/>
                  <a:pt x="1650180" y="809211"/>
                  <a:pt x="1644552" y="806095"/>
                </a:cubicBezTo>
                <a:cubicBezTo>
                  <a:pt x="1628639" y="797129"/>
                  <a:pt x="1596811" y="796933"/>
                  <a:pt x="1587107" y="798687"/>
                </a:cubicBezTo>
                <a:cubicBezTo>
                  <a:pt x="1621650" y="762632"/>
                  <a:pt x="1647073" y="718586"/>
                  <a:pt x="1655998" y="677263"/>
                </a:cubicBezTo>
                <a:cubicBezTo>
                  <a:pt x="1656581" y="674343"/>
                  <a:pt x="1657555" y="668493"/>
                  <a:pt x="1654834" y="667523"/>
                </a:cubicBezTo>
                <a:cubicBezTo>
                  <a:pt x="1653478" y="666935"/>
                  <a:pt x="1651345" y="667523"/>
                  <a:pt x="1649015" y="669277"/>
                </a:cubicBezTo>
                <a:cubicBezTo>
                  <a:pt x="1603799" y="701236"/>
                  <a:pt x="1587498" y="683500"/>
                  <a:pt x="1552759" y="710595"/>
                </a:cubicBezTo>
                <a:cubicBezTo>
                  <a:pt x="1563823" y="695974"/>
                  <a:pt x="1577794" y="669664"/>
                  <a:pt x="1571971" y="651149"/>
                </a:cubicBezTo>
                <a:cubicBezTo>
                  <a:pt x="1570806" y="647641"/>
                  <a:pt x="1570224" y="646862"/>
                  <a:pt x="1572167" y="644133"/>
                </a:cubicBezTo>
                <a:cubicBezTo>
                  <a:pt x="1607875" y="597554"/>
                  <a:pt x="1625144" y="534214"/>
                  <a:pt x="1623593" y="471845"/>
                </a:cubicBezTo>
                <a:cubicBezTo>
                  <a:pt x="1623397" y="464634"/>
                  <a:pt x="1619321" y="462685"/>
                  <a:pt x="1614858" y="468531"/>
                </a:cubicBezTo>
                <a:cubicBezTo>
                  <a:pt x="1594677" y="494453"/>
                  <a:pt x="1571002" y="500105"/>
                  <a:pt x="1554310" y="519207"/>
                </a:cubicBezTo>
                <a:cubicBezTo>
                  <a:pt x="1578959" y="454499"/>
                  <a:pt x="1571775" y="371863"/>
                  <a:pt x="1566926" y="350619"/>
                </a:cubicBezTo>
                <a:cubicBezTo>
                  <a:pt x="1566147" y="347306"/>
                  <a:pt x="1564596" y="346916"/>
                  <a:pt x="1562658" y="346916"/>
                </a:cubicBezTo>
                <a:cubicBezTo>
                  <a:pt x="1559938" y="347306"/>
                  <a:pt x="1559355" y="351204"/>
                  <a:pt x="1558000" y="353932"/>
                </a:cubicBezTo>
                <a:cubicBezTo>
                  <a:pt x="1545193" y="378489"/>
                  <a:pt x="1518797" y="386090"/>
                  <a:pt x="1504439" y="409673"/>
                </a:cubicBezTo>
                <a:cubicBezTo>
                  <a:pt x="1513752" y="365431"/>
                  <a:pt x="1507351" y="298971"/>
                  <a:pt x="1489690" y="256289"/>
                </a:cubicBezTo>
                <a:cubicBezTo>
                  <a:pt x="1487747" y="251612"/>
                  <a:pt x="1484063" y="251612"/>
                  <a:pt x="1482316" y="257069"/>
                </a:cubicBezTo>
                <a:cubicBezTo>
                  <a:pt x="1477461" y="272271"/>
                  <a:pt x="1479208" y="276558"/>
                  <a:pt x="1467180" y="288642"/>
                </a:cubicBezTo>
                <a:cubicBezTo>
                  <a:pt x="1460192" y="295463"/>
                  <a:pt x="1453595" y="300530"/>
                  <a:pt x="1444087" y="320605"/>
                </a:cubicBezTo>
                <a:cubicBezTo>
                  <a:pt x="1443113" y="318656"/>
                  <a:pt x="1442144" y="298776"/>
                  <a:pt x="1441366" y="294099"/>
                </a:cubicBezTo>
                <a:cubicBezTo>
                  <a:pt x="1440784" y="289616"/>
                  <a:pt x="1440011" y="286498"/>
                  <a:pt x="1439233" y="282015"/>
                </a:cubicBezTo>
                <a:lnTo>
                  <a:pt x="1436712" y="269542"/>
                </a:lnTo>
                <a:cubicBezTo>
                  <a:pt x="1433801" y="254730"/>
                  <a:pt x="1429142" y="238748"/>
                  <a:pt x="1422545" y="225496"/>
                </a:cubicBezTo>
                <a:cubicBezTo>
                  <a:pt x="1417691" y="215751"/>
                  <a:pt x="1413037" y="207370"/>
                  <a:pt x="1406632" y="198210"/>
                </a:cubicBezTo>
                <a:cubicBezTo>
                  <a:pt x="1400808" y="189634"/>
                  <a:pt x="1393433" y="182033"/>
                  <a:pt x="1385286" y="175602"/>
                </a:cubicBezTo>
                <a:lnTo>
                  <a:pt x="1376747" y="169950"/>
                </a:lnTo>
                <a:cubicBezTo>
                  <a:pt x="1374031" y="168391"/>
                  <a:pt x="1372670" y="167221"/>
                  <a:pt x="1370923" y="166831"/>
                </a:cubicBezTo>
                <a:cubicBezTo>
                  <a:pt x="1368207" y="166247"/>
                  <a:pt x="1366264" y="166442"/>
                  <a:pt x="1366074" y="169365"/>
                </a:cubicBezTo>
                <a:cubicBezTo>
                  <a:pt x="1365878" y="173263"/>
                  <a:pt x="1370727" y="183008"/>
                  <a:pt x="1371892" y="190219"/>
                </a:cubicBezTo>
                <a:cubicBezTo>
                  <a:pt x="1375582" y="211463"/>
                  <a:pt x="1371119" y="235630"/>
                  <a:pt x="1366847" y="256874"/>
                </a:cubicBezTo>
                <a:cubicBezTo>
                  <a:pt x="1359086" y="294099"/>
                  <a:pt x="1350938" y="329570"/>
                  <a:pt x="1349964" y="367770"/>
                </a:cubicBezTo>
                <a:cubicBezTo>
                  <a:pt x="1349964" y="369134"/>
                  <a:pt x="1349964" y="372447"/>
                  <a:pt x="1348413" y="370888"/>
                </a:cubicBezTo>
                <a:cubicBezTo>
                  <a:pt x="1342981" y="365821"/>
                  <a:pt x="1341425" y="368549"/>
                  <a:pt x="1342007" y="374396"/>
                </a:cubicBezTo>
                <a:cubicBezTo>
                  <a:pt x="1343172" y="397979"/>
                  <a:pt x="1340069" y="419223"/>
                  <a:pt x="1332499" y="439882"/>
                </a:cubicBezTo>
                <a:cubicBezTo>
                  <a:pt x="1322795" y="466583"/>
                  <a:pt x="1304165" y="491724"/>
                  <a:pt x="1291358" y="518232"/>
                </a:cubicBezTo>
                <a:cubicBezTo>
                  <a:pt x="1290389" y="520373"/>
                  <a:pt x="1286509" y="528560"/>
                  <a:pt x="1283788" y="532068"/>
                </a:cubicBezTo>
                <a:cubicBezTo>
                  <a:pt x="1281072" y="535576"/>
                  <a:pt x="1279907" y="532264"/>
                  <a:pt x="1278743" y="529731"/>
                </a:cubicBezTo>
                <a:cubicBezTo>
                  <a:pt x="1277970" y="527977"/>
                  <a:pt x="1276805" y="524660"/>
                  <a:pt x="1275444" y="522519"/>
                </a:cubicBezTo>
                <a:cubicBezTo>
                  <a:pt x="1271950" y="517060"/>
                  <a:pt x="1270786" y="522715"/>
                  <a:pt x="1269626" y="525444"/>
                </a:cubicBezTo>
                <a:cubicBezTo>
                  <a:pt x="1257010" y="555649"/>
                  <a:pt x="1233335" y="584105"/>
                  <a:pt x="1213737" y="609440"/>
                </a:cubicBezTo>
                <a:cubicBezTo>
                  <a:pt x="1198596" y="628930"/>
                  <a:pt x="1185985" y="644716"/>
                  <a:pt x="1185985" y="671031"/>
                </a:cubicBezTo>
                <a:cubicBezTo>
                  <a:pt x="1185985" y="694220"/>
                  <a:pt x="1197823" y="715464"/>
                  <a:pt x="1221884" y="726381"/>
                </a:cubicBezTo>
                <a:cubicBezTo>
                  <a:pt x="1218004" y="739634"/>
                  <a:pt x="1214314" y="758928"/>
                  <a:pt x="1213154" y="774518"/>
                </a:cubicBezTo>
                <a:cubicBezTo>
                  <a:pt x="1212958" y="775885"/>
                  <a:pt x="1212572" y="776081"/>
                  <a:pt x="1211211" y="776081"/>
                </a:cubicBezTo>
                <a:cubicBezTo>
                  <a:pt x="1210629" y="776081"/>
                  <a:pt x="1209464" y="776081"/>
                  <a:pt x="1207913" y="776272"/>
                </a:cubicBezTo>
                <a:cubicBezTo>
                  <a:pt x="1175503" y="780368"/>
                  <a:pt x="1167159" y="802195"/>
                  <a:pt x="1146783" y="822856"/>
                </a:cubicBezTo>
                <a:cubicBezTo>
                  <a:pt x="1135914" y="833963"/>
                  <a:pt x="1123107" y="840396"/>
                  <a:pt x="1107389" y="840783"/>
                </a:cubicBezTo>
                <a:cubicBezTo>
                  <a:pt x="1101370" y="829480"/>
                  <a:pt x="1095938" y="823635"/>
                  <a:pt x="1086626" y="815252"/>
                </a:cubicBezTo>
                <a:cubicBezTo>
                  <a:pt x="1078087" y="808040"/>
                  <a:pt x="1069351" y="800828"/>
                  <a:pt x="1060039" y="794787"/>
                </a:cubicBezTo>
                <a:cubicBezTo>
                  <a:pt x="1043156" y="783680"/>
                  <a:pt x="1019285" y="752495"/>
                  <a:pt x="1015013" y="733593"/>
                </a:cubicBezTo>
                <a:cubicBezTo>
                  <a:pt x="1018507" y="734568"/>
                  <a:pt x="1021805" y="735347"/>
                  <a:pt x="1023944" y="733980"/>
                </a:cubicBezTo>
                <a:cubicBezTo>
                  <a:pt x="1027433" y="731447"/>
                  <a:pt x="1025495" y="729306"/>
                  <a:pt x="1024135" y="726964"/>
                </a:cubicBezTo>
                <a:cubicBezTo>
                  <a:pt x="1020058" y="720530"/>
                  <a:pt x="1018121" y="714685"/>
                  <a:pt x="1015987" y="707669"/>
                </a:cubicBezTo>
                <a:cubicBezTo>
                  <a:pt x="1010942" y="691491"/>
                  <a:pt x="1013075" y="673368"/>
                  <a:pt x="1018121" y="656215"/>
                </a:cubicBezTo>
                <a:cubicBezTo>
                  <a:pt x="1020254" y="649199"/>
                  <a:pt x="1033643" y="614702"/>
                  <a:pt x="1041600" y="607299"/>
                </a:cubicBezTo>
                <a:cubicBezTo>
                  <a:pt x="1042960" y="606128"/>
                  <a:pt x="1043543" y="606128"/>
                  <a:pt x="1045290" y="605545"/>
                </a:cubicBezTo>
                <a:cubicBezTo>
                  <a:pt x="1051690" y="603399"/>
                  <a:pt x="1058874" y="600087"/>
                  <a:pt x="1064502" y="596579"/>
                </a:cubicBezTo>
                <a:cubicBezTo>
                  <a:pt x="1067996" y="594433"/>
                  <a:pt x="1074397" y="588588"/>
                  <a:pt x="1078473" y="588980"/>
                </a:cubicBezTo>
                <a:cubicBezTo>
                  <a:pt x="1084879" y="589563"/>
                  <a:pt x="1089342" y="591900"/>
                  <a:pt x="1094000" y="585276"/>
                </a:cubicBezTo>
                <a:cubicBezTo>
                  <a:pt x="1095552" y="583130"/>
                  <a:pt x="1096716" y="580989"/>
                  <a:pt x="1098850" y="579039"/>
                </a:cubicBezTo>
                <a:cubicBezTo>
                  <a:pt x="1100401" y="577672"/>
                  <a:pt x="1100401" y="577868"/>
                  <a:pt x="1101952" y="576506"/>
                </a:cubicBezTo>
                <a:cubicBezTo>
                  <a:pt x="1112821" y="568123"/>
                  <a:pt x="1120391" y="562665"/>
                  <a:pt x="1131260" y="559157"/>
                </a:cubicBezTo>
                <a:cubicBezTo>
                  <a:pt x="1140186" y="556237"/>
                  <a:pt x="1150081" y="554483"/>
                  <a:pt x="1159202" y="556820"/>
                </a:cubicBezTo>
                <a:cubicBezTo>
                  <a:pt x="1161728" y="557599"/>
                  <a:pt x="1164443" y="558378"/>
                  <a:pt x="1166773" y="558378"/>
                </a:cubicBezTo>
                <a:cubicBezTo>
                  <a:pt x="1169293" y="558378"/>
                  <a:pt x="1171622" y="556624"/>
                  <a:pt x="1172009" y="553895"/>
                </a:cubicBezTo>
                <a:cubicBezTo>
                  <a:pt x="1172400" y="551754"/>
                  <a:pt x="1168711" y="544150"/>
                  <a:pt x="1167355" y="542009"/>
                </a:cubicBezTo>
                <a:cubicBezTo>
                  <a:pt x="1175503" y="541421"/>
                  <a:pt x="1184238" y="539667"/>
                  <a:pt x="1192386" y="537913"/>
                </a:cubicBezTo>
                <a:cubicBezTo>
                  <a:pt x="1222080" y="531485"/>
                  <a:pt x="1241096" y="509069"/>
                  <a:pt x="1241096" y="478081"/>
                </a:cubicBezTo>
                <a:cubicBezTo>
                  <a:pt x="1241096" y="477107"/>
                  <a:pt x="1238767" y="475937"/>
                  <a:pt x="1237020" y="476522"/>
                </a:cubicBezTo>
                <a:cubicBezTo>
                  <a:pt x="1221106" y="493088"/>
                  <a:pt x="1213731" y="497766"/>
                  <a:pt x="1192582" y="505174"/>
                </a:cubicBezTo>
                <a:cubicBezTo>
                  <a:pt x="1162892" y="513749"/>
                  <a:pt x="1137274" y="504003"/>
                  <a:pt x="1109136" y="517453"/>
                </a:cubicBezTo>
                <a:cubicBezTo>
                  <a:pt x="1112630" y="511216"/>
                  <a:pt x="1123690" y="507315"/>
                  <a:pt x="1128735" y="506536"/>
                </a:cubicBezTo>
                <a:cubicBezTo>
                  <a:pt x="1133002" y="505757"/>
                  <a:pt x="1136496" y="506340"/>
                  <a:pt x="1140186" y="506536"/>
                </a:cubicBezTo>
                <a:cubicBezTo>
                  <a:pt x="1142515" y="506732"/>
                  <a:pt x="1145036" y="505953"/>
                  <a:pt x="1146783" y="503611"/>
                </a:cubicBezTo>
                <a:cubicBezTo>
                  <a:pt x="1147751" y="502443"/>
                  <a:pt x="1147947" y="501079"/>
                  <a:pt x="1148530" y="499715"/>
                </a:cubicBezTo>
                <a:cubicBezTo>
                  <a:pt x="1151632" y="492114"/>
                  <a:pt x="1160171" y="482954"/>
                  <a:pt x="1169293" y="479446"/>
                </a:cubicBezTo>
                <a:cubicBezTo>
                  <a:pt x="1176281" y="476717"/>
                  <a:pt x="1185789" y="476327"/>
                  <a:pt x="1193164" y="479446"/>
                </a:cubicBezTo>
                <a:cubicBezTo>
                  <a:pt x="1199374" y="481979"/>
                  <a:pt x="1202286" y="486462"/>
                  <a:pt x="1204806" y="486462"/>
                </a:cubicBezTo>
                <a:cubicBezTo>
                  <a:pt x="1209269" y="486462"/>
                  <a:pt x="1210433" y="480225"/>
                  <a:pt x="1209660" y="472429"/>
                </a:cubicBezTo>
                <a:cubicBezTo>
                  <a:pt x="1206944" y="442610"/>
                  <a:pt x="1186758" y="425070"/>
                  <a:pt x="1156873" y="425070"/>
                </a:cubicBezTo>
                <a:cubicBezTo>
                  <a:pt x="1151441" y="412012"/>
                  <a:pt x="1135527" y="412012"/>
                  <a:pt x="1126215" y="419613"/>
                </a:cubicBezTo>
                <a:cubicBezTo>
                  <a:pt x="1120005" y="415520"/>
                  <a:pt x="1116897" y="412791"/>
                  <a:pt x="1109719" y="410062"/>
                </a:cubicBezTo>
                <a:cubicBezTo>
                  <a:pt x="1130482" y="397589"/>
                  <a:pt x="1146978" y="382582"/>
                  <a:pt x="1157455" y="363872"/>
                </a:cubicBezTo>
                <a:cubicBezTo>
                  <a:pt x="1174730" y="332689"/>
                  <a:pt x="1169680" y="317877"/>
                  <a:pt x="1174534" y="293319"/>
                </a:cubicBezTo>
                <a:cubicBezTo>
                  <a:pt x="1177054" y="280456"/>
                  <a:pt x="1191030" y="270906"/>
                  <a:pt x="1207522" y="271101"/>
                </a:cubicBezTo>
                <a:cubicBezTo>
                  <a:pt x="1209660" y="270906"/>
                  <a:pt x="1209660" y="271491"/>
                  <a:pt x="1209464" y="280846"/>
                </a:cubicBezTo>
                <a:cubicBezTo>
                  <a:pt x="1209464" y="289226"/>
                  <a:pt x="1209464" y="297607"/>
                  <a:pt x="1209464" y="305987"/>
                </a:cubicBezTo>
                <a:cubicBezTo>
                  <a:pt x="1209464" y="347501"/>
                  <a:pt x="1248085" y="326257"/>
                  <a:pt x="1266714" y="336002"/>
                </a:cubicBezTo>
                <a:cubicBezTo>
                  <a:pt x="1277191" y="341459"/>
                  <a:pt x="1282433" y="353932"/>
                  <a:pt x="1286313" y="352568"/>
                </a:cubicBezTo>
                <a:cubicBezTo>
                  <a:pt x="1292137" y="350424"/>
                  <a:pt x="1290776" y="339315"/>
                  <a:pt x="1289807" y="334053"/>
                </a:cubicBezTo>
                <a:cubicBezTo>
                  <a:pt x="1288833" y="328986"/>
                  <a:pt x="1287674" y="325867"/>
                  <a:pt x="1285731" y="321580"/>
                </a:cubicBezTo>
                <a:cubicBezTo>
                  <a:pt x="1282819" y="315343"/>
                  <a:pt x="1279907" y="312030"/>
                  <a:pt x="1279134" y="310665"/>
                </a:cubicBezTo>
                <a:cubicBezTo>
                  <a:pt x="1276996" y="305793"/>
                  <a:pt x="1292719" y="311055"/>
                  <a:pt x="1295048" y="312225"/>
                </a:cubicBezTo>
                <a:cubicBezTo>
                  <a:pt x="1299898" y="314563"/>
                  <a:pt x="1305139" y="317292"/>
                  <a:pt x="1303583" y="308326"/>
                </a:cubicBezTo>
                <a:cubicBezTo>
                  <a:pt x="1302418" y="302090"/>
                  <a:pt x="1290194" y="289616"/>
                  <a:pt x="1284953" y="286108"/>
                </a:cubicBezTo>
                <a:cubicBezTo>
                  <a:pt x="1272924" y="277728"/>
                  <a:pt x="1265936" y="275584"/>
                  <a:pt x="1253903" y="269152"/>
                </a:cubicBezTo>
                <a:cubicBezTo>
                  <a:pt x="1254681" y="265059"/>
                  <a:pt x="1255459" y="254730"/>
                  <a:pt x="1255650" y="248298"/>
                </a:cubicBezTo>
                <a:cubicBezTo>
                  <a:pt x="1257010" y="232902"/>
                  <a:pt x="1239349" y="217700"/>
                  <a:pt x="1226156" y="212632"/>
                </a:cubicBezTo>
                <a:cubicBezTo>
                  <a:pt x="1203254" y="203667"/>
                  <a:pt x="1174147" y="207175"/>
                  <a:pt x="1153575" y="220428"/>
                </a:cubicBezTo>
                <a:cubicBezTo>
                  <a:pt x="1108745" y="249468"/>
                  <a:pt x="1131064" y="312030"/>
                  <a:pt x="1097685" y="347891"/>
                </a:cubicBezTo>
                <a:lnTo>
                  <a:pt x="1097685" y="347696"/>
                </a:lnTo>
                <a:lnTo>
                  <a:pt x="1097489" y="348085"/>
                </a:lnTo>
                <a:cubicBezTo>
                  <a:pt x="1098072" y="345357"/>
                  <a:pt x="1098654" y="342628"/>
                  <a:pt x="1098850" y="339900"/>
                </a:cubicBezTo>
                <a:cubicBezTo>
                  <a:pt x="1098850" y="339315"/>
                  <a:pt x="1099046" y="336976"/>
                  <a:pt x="1099046" y="336587"/>
                </a:cubicBezTo>
                <a:lnTo>
                  <a:pt x="1099046" y="334053"/>
                </a:lnTo>
                <a:cubicBezTo>
                  <a:pt x="1099046" y="333858"/>
                  <a:pt x="1098654" y="330935"/>
                  <a:pt x="1098463" y="329765"/>
                </a:cubicBezTo>
                <a:cubicBezTo>
                  <a:pt x="1098268" y="328401"/>
                  <a:pt x="1097881" y="327232"/>
                  <a:pt x="1097489" y="326062"/>
                </a:cubicBezTo>
                <a:cubicBezTo>
                  <a:pt x="1096521" y="323723"/>
                  <a:pt x="1095160" y="321775"/>
                  <a:pt x="1093805" y="320215"/>
                </a:cubicBezTo>
                <a:cubicBezTo>
                  <a:pt x="1092640" y="318851"/>
                  <a:pt x="1091475" y="317877"/>
                  <a:pt x="1090115" y="316707"/>
                </a:cubicBezTo>
                <a:cubicBezTo>
                  <a:pt x="1082549" y="310276"/>
                  <a:pt x="1066053" y="303064"/>
                  <a:pt x="1057514" y="310081"/>
                </a:cubicBezTo>
                <a:cubicBezTo>
                  <a:pt x="1055963" y="311250"/>
                  <a:pt x="1055767" y="312030"/>
                  <a:pt x="1055380" y="312614"/>
                </a:cubicBezTo>
                <a:lnTo>
                  <a:pt x="1054216" y="312420"/>
                </a:lnTo>
                <a:cubicBezTo>
                  <a:pt x="1053247" y="310665"/>
                  <a:pt x="1052273" y="311640"/>
                  <a:pt x="1050531" y="312030"/>
                </a:cubicBezTo>
                <a:cubicBezTo>
                  <a:pt x="1050335" y="311640"/>
                  <a:pt x="1049753" y="310860"/>
                  <a:pt x="1049366" y="310665"/>
                </a:cubicBezTo>
                <a:cubicBezTo>
                  <a:pt x="1045480" y="307352"/>
                  <a:pt x="1039271" y="309886"/>
                  <a:pt x="1039271" y="315538"/>
                </a:cubicBezTo>
                <a:cubicBezTo>
                  <a:pt x="1038302" y="315928"/>
                  <a:pt x="1037529" y="315928"/>
                  <a:pt x="1036750" y="316707"/>
                </a:cubicBezTo>
                <a:cubicBezTo>
                  <a:pt x="1036168" y="317292"/>
                  <a:pt x="1036364" y="319046"/>
                  <a:pt x="1036364" y="320020"/>
                </a:cubicBezTo>
                <a:cubicBezTo>
                  <a:pt x="1034421" y="320215"/>
                  <a:pt x="1031123" y="320605"/>
                  <a:pt x="1028989" y="320995"/>
                </a:cubicBezTo>
                <a:cubicBezTo>
                  <a:pt x="1028407" y="320995"/>
                  <a:pt x="1028407" y="321190"/>
                  <a:pt x="1028015" y="320800"/>
                </a:cubicBezTo>
                <a:lnTo>
                  <a:pt x="1025882" y="318851"/>
                </a:lnTo>
                <a:cubicBezTo>
                  <a:pt x="1023748" y="317097"/>
                  <a:pt x="1024135" y="316902"/>
                  <a:pt x="1022388" y="317097"/>
                </a:cubicBezTo>
                <a:cubicBezTo>
                  <a:pt x="1021419" y="317097"/>
                  <a:pt x="1020641" y="317292"/>
                  <a:pt x="1019868" y="317292"/>
                </a:cubicBezTo>
                <a:cubicBezTo>
                  <a:pt x="1019089" y="315538"/>
                  <a:pt x="1016569" y="315733"/>
                  <a:pt x="1014822" y="315538"/>
                </a:cubicBezTo>
                <a:lnTo>
                  <a:pt x="1015595" y="313979"/>
                </a:lnTo>
                <a:cubicBezTo>
                  <a:pt x="1016374" y="312225"/>
                  <a:pt x="1016760" y="310081"/>
                  <a:pt x="1016569" y="308131"/>
                </a:cubicBezTo>
                <a:cubicBezTo>
                  <a:pt x="1016374" y="305403"/>
                  <a:pt x="1015209" y="303064"/>
                  <a:pt x="1014044" y="301310"/>
                </a:cubicBezTo>
                <a:cubicBezTo>
                  <a:pt x="1012879" y="299751"/>
                  <a:pt x="1010942" y="298387"/>
                  <a:pt x="1008612" y="297412"/>
                </a:cubicBezTo>
                <a:cubicBezTo>
                  <a:pt x="1006865" y="296827"/>
                  <a:pt x="1006865" y="297412"/>
                  <a:pt x="1005896" y="295463"/>
                </a:cubicBezTo>
                <a:cubicBezTo>
                  <a:pt x="1005314" y="294294"/>
                  <a:pt x="1004923" y="293514"/>
                  <a:pt x="1004536" y="292345"/>
                </a:cubicBezTo>
                <a:cubicBezTo>
                  <a:pt x="1005314" y="291760"/>
                  <a:pt x="1008030" y="291760"/>
                  <a:pt x="1009195" y="291760"/>
                </a:cubicBezTo>
                <a:cubicBezTo>
                  <a:pt x="1009968" y="291760"/>
                  <a:pt x="1010746" y="291955"/>
                  <a:pt x="1011524" y="292150"/>
                </a:cubicBezTo>
                <a:cubicBezTo>
                  <a:pt x="1012297" y="292345"/>
                  <a:pt x="1013075" y="292540"/>
                  <a:pt x="1013658" y="292150"/>
                </a:cubicBezTo>
                <a:cubicBezTo>
                  <a:pt x="1015013" y="291370"/>
                  <a:pt x="1014044" y="289616"/>
                  <a:pt x="1013658" y="288252"/>
                </a:cubicBezTo>
                <a:lnTo>
                  <a:pt x="1011328" y="280261"/>
                </a:lnTo>
                <a:cubicBezTo>
                  <a:pt x="1011132" y="279482"/>
                  <a:pt x="1010942" y="279092"/>
                  <a:pt x="1010164" y="278897"/>
                </a:cubicBezTo>
                <a:cubicBezTo>
                  <a:pt x="1008803" y="278507"/>
                  <a:pt x="1008221" y="279871"/>
                  <a:pt x="1007056" y="280846"/>
                </a:cubicBezTo>
                <a:cubicBezTo>
                  <a:pt x="1006865" y="281041"/>
                  <a:pt x="1006670" y="281236"/>
                  <a:pt x="1006283" y="281431"/>
                </a:cubicBezTo>
                <a:cubicBezTo>
                  <a:pt x="1005118" y="282405"/>
                  <a:pt x="1003567" y="283185"/>
                  <a:pt x="1002011" y="283574"/>
                </a:cubicBezTo>
                <a:cubicBezTo>
                  <a:pt x="1001429" y="281820"/>
                  <a:pt x="1001238" y="280261"/>
                  <a:pt x="1001429" y="278117"/>
                </a:cubicBezTo>
                <a:cubicBezTo>
                  <a:pt x="1001624" y="277143"/>
                  <a:pt x="1001820" y="276363"/>
                  <a:pt x="1002011" y="275584"/>
                </a:cubicBezTo>
                <a:cubicBezTo>
                  <a:pt x="1002207" y="274219"/>
                  <a:pt x="1001238" y="274025"/>
                  <a:pt x="1000846" y="273635"/>
                </a:cubicBezTo>
                <a:lnTo>
                  <a:pt x="1000269" y="273635"/>
                </a:lnTo>
                <a:lnTo>
                  <a:pt x="994636" y="275389"/>
                </a:lnTo>
                <a:cubicBezTo>
                  <a:pt x="993863" y="275584"/>
                  <a:pt x="989591" y="276753"/>
                  <a:pt x="989204" y="277143"/>
                </a:cubicBezTo>
                <a:cubicBezTo>
                  <a:pt x="988426" y="277533"/>
                  <a:pt x="988235" y="278897"/>
                  <a:pt x="989009" y="279677"/>
                </a:cubicBezTo>
                <a:lnTo>
                  <a:pt x="990756" y="281626"/>
                </a:lnTo>
                <a:cubicBezTo>
                  <a:pt x="991534" y="282600"/>
                  <a:pt x="992894" y="284744"/>
                  <a:pt x="993281" y="286303"/>
                </a:cubicBezTo>
                <a:cubicBezTo>
                  <a:pt x="991920" y="286693"/>
                  <a:pt x="990173" y="286888"/>
                  <a:pt x="988622" y="286888"/>
                </a:cubicBezTo>
                <a:cubicBezTo>
                  <a:pt x="986684" y="286693"/>
                  <a:pt x="985128" y="285913"/>
                  <a:pt x="984355" y="286498"/>
                </a:cubicBezTo>
                <a:cubicBezTo>
                  <a:pt x="982994" y="287277"/>
                  <a:pt x="983963" y="288837"/>
                  <a:pt x="984355" y="290201"/>
                </a:cubicBezTo>
                <a:cubicBezTo>
                  <a:pt x="984741" y="291565"/>
                  <a:pt x="985128" y="292929"/>
                  <a:pt x="985520" y="294294"/>
                </a:cubicBezTo>
                <a:cubicBezTo>
                  <a:pt x="985906" y="295658"/>
                  <a:pt x="986293" y="297022"/>
                  <a:pt x="986684" y="298387"/>
                </a:cubicBezTo>
                <a:cubicBezTo>
                  <a:pt x="986875" y="299166"/>
                  <a:pt x="987071" y="299556"/>
                  <a:pt x="987849" y="299751"/>
                </a:cubicBezTo>
                <a:cubicBezTo>
                  <a:pt x="989400" y="300141"/>
                  <a:pt x="989787" y="298387"/>
                  <a:pt x="992312" y="296632"/>
                </a:cubicBezTo>
                <a:cubicBezTo>
                  <a:pt x="992894" y="296243"/>
                  <a:pt x="995028" y="295073"/>
                  <a:pt x="995801" y="295073"/>
                </a:cubicBezTo>
                <a:cubicBezTo>
                  <a:pt x="996192" y="295853"/>
                  <a:pt x="996383" y="297997"/>
                  <a:pt x="996383" y="299166"/>
                </a:cubicBezTo>
                <a:cubicBezTo>
                  <a:pt x="996383" y="300920"/>
                  <a:pt x="996192" y="299946"/>
                  <a:pt x="994832" y="302090"/>
                </a:cubicBezTo>
                <a:cubicBezTo>
                  <a:pt x="990756" y="307742"/>
                  <a:pt x="992698" y="315733"/>
                  <a:pt x="998326" y="319241"/>
                </a:cubicBezTo>
                <a:cubicBezTo>
                  <a:pt x="998713" y="319436"/>
                  <a:pt x="999491" y="319826"/>
                  <a:pt x="999687" y="320020"/>
                </a:cubicBezTo>
                <a:cubicBezTo>
                  <a:pt x="999295" y="320410"/>
                  <a:pt x="998326" y="320995"/>
                  <a:pt x="997548" y="321580"/>
                </a:cubicBezTo>
                <a:cubicBezTo>
                  <a:pt x="996775" y="322359"/>
                  <a:pt x="996192" y="322944"/>
                  <a:pt x="996383" y="324113"/>
                </a:cubicBezTo>
                <a:cubicBezTo>
                  <a:pt x="995801" y="324308"/>
                  <a:pt x="995028" y="324893"/>
                  <a:pt x="994445" y="325283"/>
                </a:cubicBezTo>
                <a:cubicBezTo>
                  <a:pt x="992503" y="326452"/>
                  <a:pt x="992894" y="326062"/>
                  <a:pt x="992116" y="328986"/>
                </a:cubicBezTo>
                <a:lnTo>
                  <a:pt x="991338" y="331909"/>
                </a:lnTo>
                <a:cubicBezTo>
                  <a:pt x="991338" y="332299"/>
                  <a:pt x="991338" y="332104"/>
                  <a:pt x="990951" y="332299"/>
                </a:cubicBezTo>
                <a:lnTo>
                  <a:pt x="988040" y="333663"/>
                </a:lnTo>
                <a:cubicBezTo>
                  <a:pt x="987267" y="334053"/>
                  <a:pt x="984355" y="335417"/>
                  <a:pt x="983963" y="335612"/>
                </a:cubicBezTo>
                <a:cubicBezTo>
                  <a:pt x="983773" y="335222"/>
                  <a:pt x="983381" y="334833"/>
                  <a:pt x="983190" y="334443"/>
                </a:cubicBezTo>
                <a:cubicBezTo>
                  <a:pt x="981830" y="332299"/>
                  <a:pt x="981639" y="333078"/>
                  <a:pt x="979310" y="333468"/>
                </a:cubicBezTo>
                <a:cubicBezTo>
                  <a:pt x="979114" y="333468"/>
                  <a:pt x="978727" y="332494"/>
                  <a:pt x="978145" y="332104"/>
                </a:cubicBezTo>
                <a:cubicBezTo>
                  <a:pt x="975620" y="329765"/>
                  <a:pt x="971353" y="330155"/>
                  <a:pt x="969219" y="333078"/>
                </a:cubicBezTo>
                <a:cubicBezTo>
                  <a:pt x="968637" y="333858"/>
                  <a:pt x="968245" y="334833"/>
                  <a:pt x="968054" y="335807"/>
                </a:cubicBezTo>
                <a:cubicBezTo>
                  <a:pt x="968054" y="336197"/>
                  <a:pt x="968054" y="336587"/>
                  <a:pt x="967859" y="336976"/>
                </a:cubicBezTo>
                <a:cubicBezTo>
                  <a:pt x="967276" y="337366"/>
                  <a:pt x="966498" y="337366"/>
                  <a:pt x="965916" y="337561"/>
                </a:cubicBezTo>
                <a:cubicBezTo>
                  <a:pt x="965333" y="337951"/>
                  <a:pt x="965143" y="338536"/>
                  <a:pt x="965143" y="339315"/>
                </a:cubicBezTo>
                <a:cubicBezTo>
                  <a:pt x="964751" y="339510"/>
                  <a:pt x="964365" y="340095"/>
                  <a:pt x="963978" y="340095"/>
                </a:cubicBezTo>
                <a:cubicBezTo>
                  <a:pt x="963586" y="340095"/>
                  <a:pt x="963009" y="339705"/>
                  <a:pt x="962618" y="339705"/>
                </a:cubicBezTo>
                <a:cubicBezTo>
                  <a:pt x="961649" y="339510"/>
                  <a:pt x="960288" y="339315"/>
                  <a:pt x="959319" y="339315"/>
                </a:cubicBezTo>
                <a:cubicBezTo>
                  <a:pt x="955634" y="339510"/>
                  <a:pt x="952723" y="341264"/>
                  <a:pt x="950007" y="343408"/>
                </a:cubicBezTo>
                <a:lnTo>
                  <a:pt x="946513" y="346721"/>
                </a:lnTo>
                <a:cubicBezTo>
                  <a:pt x="945348" y="347696"/>
                  <a:pt x="942823" y="351594"/>
                  <a:pt x="942050" y="352763"/>
                </a:cubicBezTo>
                <a:cubicBezTo>
                  <a:pt x="939525" y="356661"/>
                  <a:pt x="937391" y="361728"/>
                  <a:pt x="936613" y="366406"/>
                </a:cubicBezTo>
                <a:cubicBezTo>
                  <a:pt x="935062" y="371863"/>
                  <a:pt x="935062" y="375371"/>
                  <a:pt x="936422" y="378879"/>
                </a:cubicBezTo>
                <a:close/>
                <a:moveTo>
                  <a:pt x="992312" y="281236"/>
                </a:moveTo>
                <a:cubicBezTo>
                  <a:pt x="992503" y="281041"/>
                  <a:pt x="992503" y="281041"/>
                  <a:pt x="992698" y="281041"/>
                </a:cubicBezTo>
                <a:cubicBezTo>
                  <a:pt x="992894" y="281041"/>
                  <a:pt x="992894" y="281041"/>
                  <a:pt x="993085" y="281041"/>
                </a:cubicBezTo>
                <a:cubicBezTo>
                  <a:pt x="994445" y="280651"/>
                  <a:pt x="996775" y="279871"/>
                  <a:pt x="997744" y="279677"/>
                </a:cubicBezTo>
                <a:cubicBezTo>
                  <a:pt x="997548" y="282795"/>
                  <a:pt x="997548" y="284549"/>
                  <a:pt x="998713" y="287472"/>
                </a:cubicBezTo>
                <a:cubicBezTo>
                  <a:pt x="998908" y="288252"/>
                  <a:pt x="999295" y="288837"/>
                  <a:pt x="1000073" y="289032"/>
                </a:cubicBezTo>
                <a:cubicBezTo>
                  <a:pt x="1001429" y="289226"/>
                  <a:pt x="1005118" y="287667"/>
                  <a:pt x="1006670" y="286498"/>
                </a:cubicBezTo>
                <a:lnTo>
                  <a:pt x="1008417" y="285329"/>
                </a:lnTo>
                <a:lnTo>
                  <a:pt x="1009968" y="290786"/>
                </a:lnTo>
                <a:cubicBezTo>
                  <a:pt x="1009195" y="290786"/>
                  <a:pt x="1008417" y="290591"/>
                  <a:pt x="1007638" y="290591"/>
                </a:cubicBezTo>
                <a:cubicBezTo>
                  <a:pt x="1005701" y="290591"/>
                  <a:pt x="1003175" y="291175"/>
                  <a:pt x="1001624" y="291760"/>
                </a:cubicBezTo>
                <a:cubicBezTo>
                  <a:pt x="1000269" y="292345"/>
                  <a:pt x="1000846" y="293904"/>
                  <a:pt x="1001238" y="295268"/>
                </a:cubicBezTo>
                <a:cubicBezTo>
                  <a:pt x="1001429" y="295853"/>
                  <a:pt x="1001624" y="296438"/>
                  <a:pt x="1001820" y="297022"/>
                </a:cubicBezTo>
                <a:cubicBezTo>
                  <a:pt x="1002011" y="297412"/>
                  <a:pt x="1002593" y="298387"/>
                  <a:pt x="1002593" y="298581"/>
                </a:cubicBezTo>
                <a:cubicBezTo>
                  <a:pt x="1001238" y="298776"/>
                  <a:pt x="1000269" y="299166"/>
                  <a:pt x="999104" y="299556"/>
                </a:cubicBezTo>
                <a:cubicBezTo>
                  <a:pt x="998713" y="297607"/>
                  <a:pt x="998908" y="297412"/>
                  <a:pt x="998326" y="295268"/>
                </a:cubicBezTo>
                <a:cubicBezTo>
                  <a:pt x="997744" y="293514"/>
                  <a:pt x="997548" y="292929"/>
                  <a:pt x="995414" y="293514"/>
                </a:cubicBezTo>
                <a:cubicBezTo>
                  <a:pt x="994059" y="293904"/>
                  <a:pt x="992894" y="294294"/>
                  <a:pt x="991730" y="294878"/>
                </a:cubicBezTo>
                <a:cubicBezTo>
                  <a:pt x="991147" y="295073"/>
                  <a:pt x="990565" y="295463"/>
                  <a:pt x="990173" y="295853"/>
                </a:cubicBezTo>
                <a:cubicBezTo>
                  <a:pt x="989983" y="296048"/>
                  <a:pt x="989787" y="296243"/>
                  <a:pt x="989400" y="296438"/>
                </a:cubicBezTo>
                <a:cubicBezTo>
                  <a:pt x="989204" y="296632"/>
                  <a:pt x="989009" y="296827"/>
                  <a:pt x="988622" y="297022"/>
                </a:cubicBezTo>
                <a:cubicBezTo>
                  <a:pt x="988431" y="296632"/>
                  <a:pt x="987071" y="291760"/>
                  <a:pt x="987071" y="291565"/>
                </a:cubicBezTo>
                <a:cubicBezTo>
                  <a:pt x="990173" y="291760"/>
                  <a:pt x="991920" y="291760"/>
                  <a:pt x="994832" y="290591"/>
                </a:cubicBezTo>
                <a:cubicBezTo>
                  <a:pt x="995610" y="290396"/>
                  <a:pt x="996192" y="290006"/>
                  <a:pt x="996383" y="289226"/>
                </a:cubicBezTo>
                <a:cubicBezTo>
                  <a:pt x="996579" y="288252"/>
                  <a:pt x="995414" y="285329"/>
                  <a:pt x="995028" y="284549"/>
                </a:cubicBezTo>
                <a:cubicBezTo>
                  <a:pt x="994636" y="283769"/>
                  <a:pt x="994445" y="283185"/>
                  <a:pt x="993863" y="282600"/>
                </a:cubicBezTo>
                <a:cubicBezTo>
                  <a:pt x="992894" y="282210"/>
                  <a:pt x="992503" y="281820"/>
                  <a:pt x="992312" y="281236"/>
                </a:cubicBezTo>
                <a:close/>
                <a:moveTo>
                  <a:pt x="1003371" y="301895"/>
                </a:moveTo>
                <a:cubicBezTo>
                  <a:pt x="1008612" y="301505"/>
                  <a:pt x="1012493" y="305403"/>
                  <a:pt x="1013075" y="310081"/>
                </a:cubicBezTo>
                <a:cubicBezTo>
                  <a:pt x="1013462" y="315343"/>
                  <a:pt x="1009581" y="319436"/>
                  <a:pt x="1004923" y="319826"/>
                </a:cubicBezTo>
                <a:cubicBezTo>
                  <a:pt x="999687" y="320215"/>
                  <a:pt x="995610" y="316317"/>
                  <a:pt x="995219" y="311640"/>
                </a:cubicBezTo>
                <a:cubicBezTo>
                  <a:pt x="994641" y="306377"/>
                  <a:pt x="998522" y="302284"/>
                  <a:pt x="1003371" y="301895"/>
                </a:cubicBezTo>
                <a:close/>
                <a:moveTo>
                  <a:pt x="1057127" y="316902"/>
                </a:moveTo>
                <a:cubicBezTo>
                  <a:pt x="1057127" y="316317"/>
                  <a:pt x="1058483" y="315148"/>
                  <a:pt x="1058679" y="314758"/>
                </a:cubicBezTo>
                <a:cubicBezTo>
                  <a:pt x="1061204" y="312809"/>
                  <a:pt x="1063920" y="312225"/>
                  <a:pt x="1067218" y="312420"/>
                </a:cubicBezTo>
                <a:cubicBezTo>
                  <a:pt x="1068383" y="312420"/>
                  <a:pt x="1072459" y="313004"/>
                  <a:pt x="1073428" y="313589"/>
                </a:cubicBezTo>
                <a:cubicBezTo>
                  <a:pt x="1069351" y="314563"/>
                  <a:pt x="1063920" y="318071"/>
                  <a:pt x="1060426" y="320800"/>
                </a:cubicBezTo>
                <a:cubicBezTo>
                  <a:pt x="1059843" y="321385"/>
                  <a:pt x="1059261" y="321775"/>
                  <a:pt x="1058483" y="322359"/>
                </a:cubicBezTo>
                <a:lnTo>
                  <a:pt x="1056741" y="323918"/>
                </a:lnTo>
                <a:lnTo>
                  <a:pt x="1057127" y="316902"/>
                </a:lnTo>
                <a:close/>
                <a:moveTo>
                  <a:pt x="1048784" y="361728"/>
                </a:moveTo>
                <a:cubicBezTo>
                  <a:pt x="1048784" y="361533"/>
                  <a:pt x="1049753" y="357440"/>
                  <a:pt x="1049753" y="356661"/>
                </a:cubicBezTo>
                <a:cubicBezTo>
                  <a:pt x="1051500" y="347111"/>
                  <a:pt x="1052664" y="339120"/>
                  <a:pt x="1053247" y="329375"/>
                </a:cubicBezTo>
                <a:cubicBezTo>
                  <a:pt x="1053438" y="325478"/>
                  <a:pt x="1053633" y="321969"/>
                  <a:pt x="1053633" y="318266"/>
                </a:cubicBezTo>
                <a:cubicBezTo>
                  <a:pt x="1053633" y="317487"/>
                  <a:pt x="1054020" y="317682"/>
                  <a:pt x="1054020" y="317877"/>
                </a:cubicBezTo>
                <a:lnTo>
                  <a:pt x="1053829" y="323723"/>
                </a:lnTo>
                <a:cubicBezTo>
                  <a:pt x="1053829" y="325672"/>
                  <a:pt x="1053633" y="327621"/>
                  <a:pt x="1053438" y="329570"/>
                </a:cubicBezTo>
                <a:cubicBezTo>
                  <a:pt x="1053051" y="334638"/>
                  <a:pt x="1051886" y="346331"/>
                  <a:pt x="1050722" y="351594"/>
                </a:cubicBezTo>
                <a:cubicBezTo>
                  <a:pt x="1050531" y="352568"/>
                  <a:pt x="1050722" y="351594"/>
                  <a:pt x="1050531" y="352958"/>
                </a:cubicBezTo>
                <a:lnTo>
                  <a:pt x="1048784" y="361728"/>
                </a:lnTo>
                <a:close/>
                <a:moveTo>
                  <a:pt x="1021223" y="322164"/>
                </a:moveTo>
                <a:lnTo>
                  <a:pt x="1022001" y="345357"/>
                </a:lnTo>
                <a:cubicBezTo>
                  <a:pt x="1021419" y="341654"/>
                  <a:pt x="1021223" y="337561"/>
                  <a:pt x="1020836" y="333858"/>
                </a:cubicBezTo>
                <a:cubicBezTo>
                  <a:pt x="1020450" y="329960"/>
                  <a:pt x="1020058" y="326062"/>
                  <a:pt x="1019672" y="322359"/>
                </a:cubicBezTo>
                <a:lnTo>
                  <a:pt x="1021223" y="322164"/>
                </a:lnTo>
                <a:close/>
                <a:moveTo>
                  <a:pt x="1048975" y="317682"/>
                </a:moveTo>
                <a:cubicBezTo>
                  <a:pt x="1049753" y="317682"/>
                  <a:pt x="1049948" y="317487"/>
                  <a:pt x="1050722" y="317292"/>
                </a:cubicBezTo>
                <a:cubicBezTo>
                  <a:pt x="1050722" y="334638"/>
                  <a:pt x="1048006" y="360169"/>
                  <a:pt x="1040827" y="376540"/>
                </a:cubicBezTo>
                <a:lnTo>
                  <a:pt x="1039271" y="379659"/>
                </a:lnTo>
                <a:cubicBezTo>
                  <a:pt x="1039271" y="379659"/>
                  <a:pt x="1039271" y="379659"/>
                  <a:pt x="1039080" y="379464"/>
                </a:cubicBezTo>
                <a:cubicBezTo>
                  <a:pt x="1039080" y="379464"/>
                  <a:pt x="1039080" y="379464"/>
                  <a:pt x="1039080" y="379269"/>
                </a:cubicBezTo>
                <a:cubicBezTo>
                  <a:pt x="1038111" y="377320"/>
                  <a:pt x="1036946" y="377515"/>
                  <a:pt x="1036750" y="376930"/>
                </a:cubicBezTo>
                <a:cubicBezTo>
                  <a:pt x="1036555" y="376540"/>
                  <a:pt x="1036750" y="376150"/>
                  <a:pt x="1036364" y="375761"/>
                </a:cubicBezTo>
                <a:cubicBezTo>
                  <a:pt x="1035390" y="374007"/>
                  <a:pt x="1033452" y="374396"/>
                  <a:pt x="1031509" y="374981"/>
                </a:cubicBezTo>
                <a:cubicBezTo>
                  <a:pt x="1031509" y="374396"/>
                  <a:pt x="1031509" y="374007"/>
                  <a:pt x="1031319" y="373617"/>
                </a:cubicBezTo>
                <a:cubicBezTo>
                  <a:pt x="1030540" y="371668"/>
                  <a:pt x="1030154" y="374007"/>
                  <a:pt x="1031896" y="369719"/>
                </a:cubicBezTo>
                <a:cubicBezTo>
                  <a:pt x="1036168" y="358415"/>
                  <a:pt x="1038111" y="344772"/>
                  <a:pt x="1039080" y="332689"/>
                </a:cubicBezTo>
                <a:cubicBezTo>
                  <a:pt x="1039271" y="329181"/>
                  <a:pt x="1039466" y="324503"/>
                  <a:pt x="1039466" y="320995"/>
                </a:cubicBezTo>
                <a:cubicBezTo>
                  <a:pt x="1039466" y="320605"/>
                  <a:pt x="1039271" y="320410"/>
                  <a:pt x="1039662" y="320215"/>
                </a:cubicBezTo>
                <a:cubicBezTo>
                  <a:pt x="1040631" y="319826"/>
                  <a:pt x="1040827" y="320020"/>
                  <a:pt x="1041796" y="319436"/>
                </a:cubicBezTo>
                <a:cubicBezTo>
                  <a:pt x="1042182" y="320020"/>
                  <a:pt x="1042765" y="320410"/>
                  <a:pt x="1043738" y="320800"/>
                </a:cubicBezTo>
                <a:cubicBezTo>
                  <a:pt x="1045872" y="321969"/>
                  <a:pt x="1048588" y="320410"/>
                  <a:pt x="1048975" y="317682"/>
                </a:cubicBezTo>
                <a:close/>
                <a:moveTo>
                  <a:pt x="999104" y="325867"/>
                </a:moveTo>
                <a:cubicBezTo>
                  <a:pt x="999877" y="325088"/>
                  <a:pt x="1001429" y="324113"/>
                  <a:pt x="1002593" y="323529"/>
                </a:cubicBezTo>
                <a:cubicBezTo>
                  <a:pt x="1003758" y="322944"/>
                  <a:pt x="1003371" y="323139"/>
                  <a:pt x="1004923" y="322944"/>
                </a:cubicBezTo>
                <a:cubicBezTo>
                  <a:pt x="1008612" y="322749"/>
                  <a:pt x="1010550" y="320800"/>
                  <a:pt x="1011328" y="320800"/>
                </a:cubicBezTo>
                <a:cubicBezTo>
                  <a:pt x="1012297" y="320605"/>
                  <a:pt x="1015595" y="320410"/>
                  <a:pt x="1016569" y="320800"/>
                </a:cubicBezTo>
                <a:cubicBezTo>
                  <a:pt x="1017342" y="328401"/>
                  <a:pt x="1018121" y="336392"/>
                  <a:pt x="1018899" y="343993"/>
                </a:cubicBezTo>
                <a:cubicBezTo>
                  <a:pt x="1019089" y="345162"/>
                  <a:pt x="1019089" y="346526"/>
                  <a:pt x="1019285" y="347891"/>
                </a:cubicBezTo>
                <a:cubicBezTo>
                  <a:pt x="1019476" y="348865"/>
                  <a:pt x="1019672" y="350814"/>
                  <a:pt x="1019672" y="351788"/>
                </a:cubicBezTo>
                <a:cubicBezTo>
                  <a:pt x="1019285" y="351399"/>
                  <a:pt x="1018899" y="351009"/>
                  <a:pt x="1018121" y="350619"/>
                </a:cubicBezTo>
                <a:cubicBezTo>
                  <a:pt x="1016178" y="350034"/>
                  <a:pt x="1014044" y="351009"/>
                  <a:pt x="1013658" y="353543"/>
                </a:cubicBezTo>
                <a:cubicBezTo>
                  <a:pt x="1013462" y="353153"/>
                  <a:pt x="1012879" y="352373"/>
                  <a:pt x="1012689" y="351788"/>
                </a:cubicBezTo>
                <a:cubicBezTo>
                  <a:pt x="1012493" y="351204"/>
                  <a:pt x="1012106" y="350619"/>
                  <a:pt x="1011715" y="350034"/>
                </a:cubicBezTo>
                <a:lnTo>
                  <a:pt x="1004536" y="336197"/>
                </a:lnTo>
                <a:cubicBezTo>
                  <a:pt x="1003954" y="335027"/>
                  <a:pt x="1003371" y="333858"/>
                  <a:pt x="1002789" y="332689"/>
                </a:cubicBezTo>
                <a:cubicBezTo>
                  <a:pt x="1002011" y="331130"/>
                  <a:pt x="1000851" y="329181"/>
                  <a:pt x="1000073" y="327426"/>
                </a:cubicBezTo>
                <a:cubicBezTo>
                  <a:pt x="999687" y="327037"/>
                  <a:pt x="999295" y="326257"/>
                  <a:pt x="999104" y="325867"/>
                </a:cubicBezTo>
                <a:close/>
                <a:moveTo>
                  <a:pt x="1025299" y="348865"/>
                </a:moveTo>
                <a:cubicBezTo>
                  <a:pt x="1025109" y="348085"/>
                  <a:pt x="1024526" y="325283"/>
                  <a:pt x="1024331" y="324113"/>
                </a:cubicBezTo>
                <a:cubicBezTo>
                  <a:pt x="1024526" y="324308"/>
                  <a:pt x="1025109" y="324698"/>
                  <a:pt x="1025299" y="324893"/>
                </a:cubicBezTo>
                <a:cubicBezTo>
                  <a:pt x="1025691" y="325283"/>
                  <a:pt x="1025882" y="325283"/>
                  <a:pt x="1025882" y="326062"/>
                </a:cubicBezTo>
                <a:cubicBezTo>
                  <a:pt x="1025882" y="327037"/>
                  <a:pt x="1025882" y="328206"/>
                  <a:pt x="1025686" y="329375"/>
                </a:cubicBezTo>
                <a:lnTo>
                  <a:pt x="1025299" y="348865"/>
                </a:lnTo>
                <a:close/>
                <a:moveTo>
                  <a:pt x="1028598" y="368939"/>
                </a:moveTo>
                <a:cubicBezTo>
                  <a:pt x="1028015" y="366406"/>
                  <a:pt x="1028407" y="345552"/>
                  <a:pt x="1028407" y="343408"/>
                </a:cubicBezTo>
                <a:cubicBezTo>
                  <a:pt x="1028407" y="339120"/>
                  <a:pt x="1028598" y="335027"/>
                  <a:pt x="1028793" y="330740"/>
                </a:cubicBezTo>
                <a:lnTo>
                  <a:pt x="1028989" y="326062"/>
                </a:lnTo>
                <a:cubicBezTo>
                  <a:pt x="1028989" y="325867"/>
                  <a:pt x="1029958" y="325867"/>
                  <a:pt x="1030345" y="325672"/>
                </a:cubicBezTo>
                <a:cubicBezTo>
                  <a:pt x="1031319" y="325478"/>
                  <a:pt x="1035390" y="324893"/>
                  <a:pt x="1035972" y="324893"/>
                </a:cubicBezTo>
                <a:cubicBezTo>
                  <a:pt x="1035782" y="335612"/>
                  <a:pt x="1034225" y="348670"/>
                  <a:pt x="1031705" y="359000"/>
                </a:cubicBezTo>
                <a:cubicBezTo>
                  <a:pt x="1031319" y="360754"/>
                  <a:pt x="1029376" y="367575"/>
                  <a:pt x="1028598" y="368939"/>
                </a:cubicBezTo>
                <a:close/>
                <a:moveTo>
                  <a:pt x="1058874" y="326842"/>
                </a:moveTo>
                <a:cubicBezTo>
                  <a:pt x="1059065" y="326452"/>
                  <a:pt x="1061786" y="324113"/>
                  <a:pt x="1062173" y="323723"/>
                </a:cubicBezTo>
                <a:cubicBezTo>
                  <a:pt x="1065471" y="320995"/>
                  <a:pt x="1069934" y="318266"/>
                  <a:pt x="1074206" y="316902"/>
                </a:cubicBezTo>
                <a:cubicBezTo>
                  <a:pt x="1075371" y="316512"/>
                  <a:pt x="1076530" y="316317"/>
                  <a:pt x="1077695" y="316123"/>
                </a:cubicBezTo>
                <a:cubicBezTo>
                  <a:pt x="1079442" y="315928"/>
                  <a:pt x="1079638" y="316317"/>
                  <a:pt x="1080998" y="316902"/>
                </a:cubicBezTo>
                <a:cubicBezTo>
                  <a:pt x="1084683" y="319046"/>
                  <a:pt x="1087208" y="320800"/>
                  <a:pt x="1090115" y="323723"/>
                </a:cubicBezTo>
                <a:cubicBezTo>
                  <a:pt x="1090697" y="324308"/>
                  <a:pt x="1091089" y="324698"/>
                  <a:pt x="1091671" y="325478"/>
                </a:cubicBezTo>
                <a:cubicBezTo>
                  <a:pt x="1092058" y="325867"/>
                  <a:pt x="1092253" y="326257"/>
                  <a:pt x="1092640" y="326647"/>
                </a:cubicBezTo>
                <a:cubicBezTo>
                  <a:pt x="1094583" y="329570"/>
                  <a:pt x="1095356" y="332884"/>
                  <a:pt x="1095552" y="336392"/>
                </a:cubicBezTo>
                <a:cubicBezTo>
                  <a:pt x="1093609" y="336392"/>
                  <a:pt x="1091862" y="336781"/>
                  <a:pt x="1089924" y="337171"/>
                </a:cubicBezTo>
                <a:cubicBezTo>
                  <a:pt x="1084101" y="338536"/>
                  <a:pt x="1086817" y="339315"/>
                  <a:pt x="1083518" y="336781"/>
                </a:cubicBezTo>
                <a:cubicBezTo>
                  <a:pt x="1076530" y="331909"/>
                  <a:pt x="1067800" y="327426"/>
                  <a:pt x="1058874" y="326842"/>
                </a:cubicBezTo>
                <a:close/>
                <a:moveTo>
                  <a:pt x="997161" y="328986"/>
                </a:moveTo>
                <a:cubicBezTo>
                  <a:pt x="997357" y="329375"/>
                  <a:pt x="1002011" y="338536"/>
                  <a:pt x="1002402" y="339120"/>
                </a:cubicBezTo>
                <a:cubicBezTo>
                  <a:pt x="1003371" y="340874"/>
                  <a:pt x="1004149" y="342433"/>
                  <a:pt x="1004923" y="344188"/>
                </a:cubicBezTo>
                <a:lnTo>
                  <a:pt x="1007448" y="349255"/>
                </a:lnTo>
                <a:cubicBezTo>
                  <a:pt x="1007056" y="348865"/>
                  <a:pt x="1004732" y="344967"/>
                  <a:pt x="1004536" y="344382"/>
                </a:cubicBezTo>
                <a:lnTo>
                  <a:pt x="996383" y="331130"/>
                </a:lnTo>
                <a:cubicBezTo>
                  <a:pt x="996192" y="330740"/>
                  <a:pt x="995801" y="330155"/>
                  <a:pt x="995610" y="329960"/>
                </a:cubicBezTo>
                <a:lnTo>
                  <a:pt x="997161" y="328986"/>
                </a:lnTo>
                <a:close/>
                <a:moveTo>
                  <a:pt x="1006479" y="353737"/>
                </a:moveTo>
                <a:cubicBezTo>
                  <a:pt x="1006283" y="353543"/>
                  <a:pt x="1006479" y="353543"/>
                  <a:pt x="1006479" y="353737"/>
                </a:cubicBezTo>
                <a:lnTo>
                  <a:pt x="999687" y="343603"/>
                </a:lnTo>
                <a:cubicBezTo>
                  <a:pt x="999104" y="342823"/>
                  <a:pt x="998522" y="341849"/>
                  <a:pt x="997939" y="341069"/>
                </a:cubicBezTo>
                <a:lnTo>
                  <a:pt x="994445" y="336002"/>
                </a:lnTo>
                <a:cubicBezTo>
                  <a:pt x="994059" y="335417"/>
                  <a:pt x="993667" y="335027"/>
                  <a:pt x="993863" y="334638"/>
                </a:cubicBezTo>
                <a:cubicBezTo>
                  <a:pt x="993863" y="334443"/>
                  <a:pt x="994250" y="333273"/>
                  <a:pt x="994445" y="332884"/>
                </a:cubicBezTo>
                <a:cubicBezTo>
                  <a:pt x="994636" y="333273"/>
                  <a:pt x="995028" y="333858"/>
                  <a:pt x="995219" y="334248"/>
                </a:cubicBezTo>
                <a:lnTo>
                  <a:pt x="997548" y="338146"/>
                </a:lnTo>
                <a:cubicBezTo>
                  <a:pt x="998522" y="339900"/>
                  <a:pt x="999687" y="341654"/>
                  <a:pt x="1000655" y="343408"/>
                </a:cubicBezTo>
                <a:cubicBezTo>
                  <a:pt x="1000655" y="343798"/>
                  <a:pt x="1006479" y="353153"/>
                  <a:pt x="1006479" y="353737"/>
                </a:cubicBezTo>
                <a:close/>
                <a:moveTo>
                  <a:pt x="1054216" y="351788"/>
                </a:moveTo>
                <a:cubicBezTo>
                  <a:pt x="1054411" y="350034"/>
                  <a:pt x="1054798" y="348280"/>
                  <a:pt x="1054994" y="346526"/>
                </a:cubicBezTo>
                <a:cubicBezTo>
                  <a:pt x="1055184" y="344772"/>
                  <a:pt x="1055576" y="343018"/>
                  <a:pt x="1055767" y="341069"/>
                </a:cubicBezTo>
                <a:cubicBezTo>
                  <a:pt x="1056158" y="337366"/>
                  <a:pt x="1056545" y="333663"/>
                  <a:pt x="1056741" y="329960"/>
                </a:cubicBezTo>
                <a:cubicBezTo>
                  <a:pt x="1063724" y="329960"/>
                  <a:pt x="1071098" y="333078"/>
                  <a:pt x="1076726" y="336392"/>
                </a:cubicBezTo>
                <a:cubicBezTo>
                  <a:pt x="1077695" y="336976"/>
                  <a:pt x="1080998" y="339120"/>
                  <a:pt x="1081967" y="339900"/>
                </a:cubicBezTo>
                <a:lnTo>
                  <a:pt x="1079055" y="341459"/>
                </a:lnTo>
                <a:cubicBezTo>
                  <a:pt x="1076340" y="343018"/>
                  <a:pt x="1073624" y="344967"/>
                  <a:pt x="1071294" y="346721"/>
                </a:cubicBezTo>
                <a:cubicBezTo>
                  <a:pt x="1070712" y="347306"/>
                  <a:pt x="1068383" y="349255"/>
                  <a:pt x="1067800" y="349840"/>
                </a:cubicBezTo>
                <a:cubicBezTo>
                  <a:pt x="1067604" y="350034"/>
                  <a:pt x="1067414" y="350229"/>
                  <a:pt x="1067218" y="350424"/>
                </a:cubicBezTo>
                <a:cubicBezTo>
                  <a:pt x="1065857" y="351594"/>
                  <a:pt x="1064693" y="352958"/>
                  <a:pt x="1063528" y="354517"/>
                </a:cubicBezTo>
                <a:lnTo>
                  <a:pt x="1062559" y="355686"/>
                </a:lnTo>
                <a:lnTo>
                  <a:pt x="1058292" y="353737"/>
                </a:lnTo>
                <a:cubicBezTo>
                  <a:pt x="1057710" y="353153"/>
                  <a:pt x="1054994" y="351983"/>
                  <a:pt x="1054216" y="351788"/>
                </a:cubicBezTo>
                <a:close/>
                <a:moveTo>
                  <a:pt x="1088177" y="340679"/>
                </a:moveTo>
                <a:cubicBezTo>
                  <a:pt x="1088950" y="340095"/>
                  <a:pt x="1093805" y="339315"/>
                  <a:pt x="1095356" y="339315"/>
                </a:cubicBezTo>
                <a:cubicBezTo>
                  <a:pt x="1095356" y="342239"/>
                  <a:pt x="1094774" y="345357"/>
                  <a:pt x="1094191" y="347891"/>
                </a:cubicBezTo>
                <a:lnTo>
                  <a:pt x="1092836" y="345747"/>
                </a:lnTo>
                <a:cubicBezTo>
                  <a:pt x="1091862" y="344382"/>
                  <a:pt x="1090697" y="342823"/>
                  <a:pt x="1089342" y="341654"/>
                </a:cubicBezTo>
                <a:lnTo>
                  <a:pt x="1088177" y="340679"/>
                </a:lnTo>
                <a:close/>
                <a:moveTo>
                  <a:pt x="991338" y="337366"/>
                </a:moveTo>
                <a:cubicBezTo>
                  <a:pt x="991534" y="337561"/>
                  <a:pt x="991534" y="337561"/>
                  <a:pt x="991534" y="337756"/>
                </a:cubicBezTo>
                <a:lnTo>
                  <a:pt x="992894" y="339705"/>
                </a:lnTo>
                <a:cubicBezTo>
                  <a:pt x="994445" y="341849"/>
                  <a:pt x="995997" y="344188"/>
                  <a:pt x="997548" y="346331"/>
                </a:cubicBezTo>
                <a:lnTo>
                  <a:pt x="1000655" y="350814"/>
                </a:lnTo>
                <a:cubicBezTo>
                  <a:pt x="1001042" y="351594"/>
                  <a:pt x="1001624" y="352373"/>
                  <a:pt x="1002207" y="352958"/>
                </a:cubicBezTo>
                <a:cubicBezTo>
                  <a:pt x="1004732" y="356466"/>
                  <a:pt x="1007448" y="360559"/>
                  <a:pt x="1009581" y="364067"/>
                </a:cubicBezTo>
                <a:cubicBezTo>
                  <a:pt x="1009968" y="364846"/>
                  <a:pt x="1015013" y="372642"/>
                  <a:pt x="1015209" y="373227"/>
                </a:cubicBezTo>
                <a:lnTo>
                  <a:pt x="1011911" y="370693"/>
                </a:lnTo>
                <a:lnTo>
                  <a:pt x="1007638" y="366990"/>
                </a:lnTo>
                <a:cubicBezTo>
                  <a:pt x="1005896" y="365431"/>
                  <a:pt x="1001820" y="361338"/>
                  <a:pt x="999877" y="359194"/>
                </a:cubicBezTo>
                <a:lnTo>
                  <a:pt x="997939" y="357051"/>
                </a:lnTo>
                <a:cubicBezTo>
                  <a:pt x="997357" y="356466"/>
                  <a:pt x="995414" y="354127"/>
                  <a:pt x="994832" y="353348"/>
                </a:cubicBezTo>
                <a:lnTo>
                  <a:pt x="993477" y="351788"/>
                </a:lnTo>
                <a:cubicBezTo>
                  <a:pt x="992698" y="350814"/>
                  <a:pt x="985520" y="341459"/>
                  <a:pt x="985128" y="340485"/>
                </a:cubicBezTo>
                <a:lnTo>
                  <a:pt x="991338" y="337366"/>
                </a:lnTo>
                <a:close/>
                <a:moveTo>
                  <a:pt x="977367" y="339120"/>
                </a:moveTo>
                <a:cubicBezTo>
                  <a:pt x="978336" y="339120"/>
                  <a:pt x="979114" y="338730"/>
                  <a:pt x="979892" y="338536"/>
                </a:cubicBezTo>
                <a:cubicBezTo>
                  <a:pt x="980279" y="338925"/>
                  <a:pt x="980474" y="339510"/>
                  <a:pt x="980861" y="339900"/>
                </a:cubicBezTo>
                <a:cubicBezTo>
                  <a:pt x="983773" y="344382"/>
                  <a:pt x="986489" y="347891"/>
                  <a:pt x="989787" y="351983"/>
                </a:cubicBezTo>
                <a:cubicBezTo>
                  <a:pt x="990369" y="352958"/>
                  <a:pt x="991147" y="353737"/>
                  <a:pt x="991920" y="354517"/>
                </a:cubicBezTo>
                <a:lnTo>
                  <a:pt x="994054" y="357051"/>
                </a:lnTo>
                <a:cubicBezTo>
                  <a:pt x="994445" y="357440"/>
                  <a:pt x="994832" y="357830"/>
                  <a:pt x="995028" y="358220"/>
                </a:cubicBezTo>
                <a:lnTo>
                  <a:pt x="1001820" y="365431"/>
                </a:lnTo>
                <a:cubicBezTo>
                  <a:pt x="1002011" y="365626"/>
                  <a:pt x="1002207" y="365821"/>
                  <a:pt x="1002402" y="366016"/>
                </a:cubicBezTo>
                <a:lnTo>
                  <a:pt x="1004732" y="368355"/>
                </a:lnTo>
                <a:cubicBezTo>
                  <a:pt x="1004923" y="368549"/>
                  <a:pt x="1005118" y="368744"/>
                  <a:pt x="1005314" y="368939"/>
                </a:cubicBezTo>
                <a:cubicBezTo>
                  <a:pt x="1005505" y="369329"/>
                  <a:pt x="1005701" y="369329"/>
                  <a:pt x="1005896" y="369524"/>
                </a:cubicBezTo>
                <a:lnTo>
                  <a:pt x="1007056" y="370693"/>
                </a:lnTo>
                <a:cubicBezTo>
                  <a:pt x="1007252" y="370888"/>
                  <a:pt x="1007448" y="371083"/>
                  <a:pt x="1007638" y="371278"/>
                </a:cubicBezTo>
                <a:lnTo>
                  <a:pt x="1014240" y="376345"/>
                </a:lnTo>
                <a:cubicBezTo>
                  <a:pt x="1014627" y="376540"/>
                  <a:pt x="1015209" y="376930"/>
                  <a:pt x="1015595" y="377320"/>
                </a:cubicBezTo>
                <a:cubicBezTo>
                  <a:pt x="1015595" y="379464"/>
                  <a:pt x="1015791" y="378684"/>
                  <a:pt x="1016178" y="379853"/>
                </a:cubicBezTo>
                <a:cubicBezTo>
                  <a:pt x="1013848" y="380243"/>
                  <a:pt x="1011715" y="381802"/>
                  <a:pt x="1012689" y="384141"/>
                </a:cubicBezTo>
                <a:cubicBezTo>
                  <a:pt x="1013075" y="385116"/>
                  <a:pt x="1011715" y="385116"/>
                  <a:pt x="1012106" y="387844"/>
                </a:cubicBezTo>
                <a:cubicBezTo>
                  <a:pt x="1011715" y="387649"/>
                  <a:pt x="1010746" y="387065"/>
                  <a:pt x="1010359" y="386870"/>
                </a:cubicBezTo>
                <a:cubicBezTo>
                  <a:pt x="1008612" y="385700"/>
                  <a:pt x="1007056" y="384726"/>
                  <a:pt x="1005314" y="383362"/>
                </a:cubicBezTo>
                <a:cubicBezTo>
                  <a:pt x="1003567" y="381997"/>
                  <a:pt x="1001624" y="380438"/>
                  <a:pt x="999877" y="378879"/>
                </a:cubicBezTo>
                <a:cubicBezTo>
                  <a:pt x="997744" y="376930"/>
                  <a:pt x="995610" y="374981"/>
                  <a:pt x="993477" y="372837"/>
                </a:cubicBezTo>
                <a:cubicBezTo>
                  <a:pt x="989591" y="368939"/>
                  <a:pt x="986293" y="365236"/>
                  <a:pt x="982799" y="361143"/>
                </a:cubicBezTo>
                <a:cubicBezTo>
                  <a:pt x="978336" y="355881"/>
                  <a:pt x="973486" y="349255"/>
                  <a:pt x="969606" y="343603"/>
                </a:cubicBezTo>
                <a:cubicBezTo>
                  <a:pt x="969219" y="343213"/>
                  <a:pt x="968828" y="342433"/>
                  <a:pt x="968441" y="341849"/>
                </a:cubicBezTo>
                <a:cubicBezTo>
                  <a:pt x="968828" y="341849"/>
                  <a:pt x="969023" y="341654"/>
                  <a:pt x="969219" y="341654"/>
                </a:cubicBezTo>
                <a:cubicBezTo>
                  <a:pt x="969606" y="341459"/>
                  <a:pt x="969606" y="341459"/>
                  <a:pt x="969992" y="341264"/>
                </a:cubicBezTo>
                <a:cubicBezTo>
                  <a:pt x="970379" y="341459"/>
                  <a:pt x="970379" y="341849"/>
                  <a:pt x="970770" y="342044"/>
                </a:cubicBezTo>
                <a:cubicBezTo>
                  <a:pt x="973290" y="343603"/>
                  <a:pt x="976980" y="342628"/>
                  <a:pt x="977367" y="339120"/>
                </a:cubicBezTo>
                <a:close/>
                <a:moveTo>
                  <a:pt x="947286" y="351594"/>
                </a:moveTo>
                <a:cubicBezTo>
                  <a:pt x="947868" y="350619"/>
                  <a:pt x="950589" y="348085"/>
                  <a:pt x="951558" y="347306"/>
                </a:cubicBezTo>
                <a:cubicBezTo>
                  <a:pt x="954078" y="345357"/>
                  <a:pt x="957572" y="343603"/>
                  <a:pt x="960871" y="344382"/>
                </a:cubicBezTo>
                <a:cubicBezTo>
                  <a:pt x="961453" y="344577"/>
                  <a:pt x="962035" y="344772"/>
                  <a:pt x="962427" y="344967"/>
                </a:cubicBezTo>
                <a:cubicBezTo>
                  <a:pt x="962813" y="345162"/>
                  <a:pt x="963009" y="345747"/>
                  <a:pt x="963396" y="346136"/>
                </a:cubicBezTo>
                <a:cubicBezTo>
                  <a:pt x="963978" y="346916"/>
                  <a:pt x="964560" y="347891"/>
                  <a:pt x="965143" y="348670"/>
                </a:cubicBezTo>
                <a:lnTo>
                  <a:pt x="966890" y="351204"/>
                </a:lnTo>
                <a:cubicBezTo>
                  <a:pt x="966112" y="351204"/>
                  <a:pt x="965333" y="351009"/>
                  <a:pt x="964560" y="350814"/>
                </a:cubicBezTo>
                <a:cubicBezTo>
                  <a:pt x="962035" y="350424"/>
                  <a:pt x="959515" y="350229"/>
                  <a:pt x="956990" y="350229"/>
                </a:cubicBezTo>
                <a:cubicBezTo>
                  <a:pt x="955243" y="350229"/>
                  <a:pt x="953496" y="350424"/>
                  <a:pt x="951945" y="350619"/>
                </a:cubicBezTo>
                <a:cubicBezTo>
                  <a:pt x="949615" y="351009"/>
                  <a:pt x="949033" y="351204"/>
                  <a:pt x="947286" y="351594"/>
                </a:cubicBezTo>
                <a:close/>
                <a:moveTo>
                  <a:pt x="1065667" y="356856"/>
                </a:moveTo>
                <a:cubicBezTo>
                  <a:pt x="1065857" y="356466"/>
                  <a:pt x="1066249" y="356076"/>
                  <a:pt x="1066636" y="355686"/>
                </a:cubicBezTo>
                <a:lnTo>
                  <a:pt x="1068578" y="353348"/>
                </a:lnTo>
                <a:cubicBezTo>
                  <a:pt x="1069547" y="352568"/>
                  <a:pt x="1070130" y="351594"/>
                  <a:pt x="1071294" y="350619"/>
                </a:cubicBezTo>
                <a:lnTo>
                  <a:pt x="1073041" y="349060"/>
                </a:lnTo>
                <a:cubicBezTo>
                  <a:pt x="1076340" y="346526"/>
                  <a:pt x="1078277" y="344967"/>
                  <a:pt x="1081967" y="343018"/>
                </a:cubicBezTo>
                <a:cubicBezTo>
                  <a:pt x="1082740" y="342628"/>
                  <a:pt x="1084101" y="341849"/>
                  <a:pt x="1084879" y="341654"/>
                </a:cubicBezTo>
                <a:cubicBezTo>
                  <a:pt x="1087399" y="343798"/>
                  <a:pt x="1093805" y="350034"/>
                  <a:pt x="1092253" y="354712"/>
                </a:cubicBezTo>
                <a:cubicBezTo>
                  <a:pt x="1091862" y="355881"/>
                  <a:pt x="1091475" y="356661"/>
                  <a:pt x="1091280" y="357830"/>
                </a:cubicBezTo>
                <a:cubicBezTo>
                  <a:pt x="1090893" y="358805"/>
                  <a:pt x="1089342" y="363287"/>
                  <a:pt x="1088759" y="363677"/>
                </a:cubicBezTo>
                <a:cubicBezTo>
                  <a:pt x="1088177" y="363482"/>
                  <a:pt x="1086817" y="362313"/>
                  <a:pt x="1085265" y="363677"/>
                </a:cubicBezTo>
                <a:cubicBezTo>
                  <a:pt x="1084297" y="364457"/>
                  <a:pt x="1083905" y="365236"/>
                  <a:pt x="1083905" y="366990"/>
                </a:cubicBezTo>
                <a:cubicBezTo>
                  <a:pt x="1082936" y="366795"/>
                  <a:pt x="1082354" y="366406"/>
                  <a:pt x="1081189" y="366601"/>
                </a:cubicBezTo>
                <a:cubicBezTo>
                  <a:pt x="1080220" y="366795"/>
                  <a:pt x="1079834" y="367185"/>
                  <a:pt x="1079442" y="367770"/>
                </a:cubicBezTo>
                <a:lnTo>
                  <a:pt x="1079251" y="367575"/>
                </a:lnTo>
                <a:cubicBezTo>
                  <a:pt x="1078277" y="366211"/>
                  <a:pt x="1077891" y="365821"/>
                  <a:pt x="1076726" y="364262"/>
                </a:cubicBezTo>
                <a:cubicBezTo>
                  <a:pt x="1074788" y="362313"/>
                  <a:pt x="1072067" y="360169"/>
                  <a:pt x="1069738" y="358805"/>
                </a:cubicBezTo>
                <a:lnTo>
                  <a:pt x="1065667" y="356856"/>
                </a:lnTo>
                <a:close/>
                <a:moveTo>
                  <a:pt x="941468" y="382387"/>
                </a:moveTo>
                <a:cubicBezTo>
                  <a:pt x="941076" y="381997"/>
                  <a:pt x="940494" y="380633"/>
                  <a:pt x="940107" y="379853"/>
                </a:cubicBezTo>
                <a:cubicBezTo>
                  <a:pt x="939721" y="378879"/>
                  <a:pt x="939329" y="378099"/>
                  <a:pt x="939138" y="377125"/>
                </a:cubicBezTo>
                <a:cubicBezTo>
                  <a:pt x="937391" y="371083"/>
                  <a:pt x="939911" y="364067"/>
                  <a:pt x="942436" y="358805"/>
                </a:cubicBezTo>
                <a:cubicBezTo>
                  <a:pt x="942823" y="358220"/>
                  <a:pt x="943405" y="356856"/>
                  <a:pt x="943988" y="356466"/>
                </a:cubicBezTo>
                <a:cubicBezTo>
                  <a:pt x="948064" y="353737"/>
                  <a:pt x="955052" y="353153"/>
                  <a:pt x="959902" y="353543"/>
                </a:cubicBezTo>
                <a:cubicBezTo>
                  <a:pt x="961066" y="353543"/>
                  <a:pt x="965916" y="354127"/>
                  <a:pt x="966694" y="354517"/>
                </a:cubicBezTo>
                <a:cubicBezTo>
                  <a:pt x="966307" y="354907"/>
                  <a:pt x="965143" y="355881"/>
                  <a:pt x="964751" y="356271"/>
                </a:cubicBezTo>
                <a:cubicBezTo>
                  <a:pt x="964560" y="356466"/>
                  <a:pt x="964365" y="356661"/>
                  <a:pt x="964169" y="356856"/>
                </a:cubicBezTo>
                <a:lnTo>
                  <a:pt x="962231" y="358805"/>
                </a:lnTo>
                <a:cubicBezTo>
                  <a:pt x="962035" y="359000"/>
                  <a:pt x="961844" y="359194"/>
                  <a:pt x="961649" y="359389"/>
                </a:cubicBezTo>
                <a:cubicBezTo>
                  <a:pt x="960288" y="361143"/>
                  <a:pt x="958737" y="363092"/>
                  <a:pt x="957376" y="365041"/>
                </a:cubicBezTo>
                <a:cubicBezTo>
                  <a:pt x="956021" y="366990"/>
                  <a:pt x="954856" y="369134"/>
                  <a:pt x="953888" y="371473"/>
                </a:cubicBezTo>
                <a:cubicBezTo>
                  <a:pt x="952914" y="373422"/>
                  <a:pt x="951945" y="375761"/>
                  <a:pt x="951362" y="377710"/>
                </a:cubicBezTo>
                <a:cubicBezTo>
                  <a:pt x="950976" y="379074"/>
                  <a:pt x="951362" y="378294"/>
                  <a:pt x="948451" y="379269"/>
                </a:cubicBezTo>
                <a:cubicBezTo>
                  <a:pt x="946704" y="379853"/>
                  <a:pt x="945348" y="380438"/>
                  <a:pt x="943797" y="381023"/>
                </a:cubicBezTo>
                <a:lnTo>
                  <a:pt x="941468" y="382387"/>
                </a:lnTo>
                <a:close/>
                <a:moveTo>
                  <a:pt x="1015013" y="356661"/>
                </a:moveTo>
                <a:cubicBezTo>
                  <a:pt x="1016178" y="357051"/>
                  <a:pt x="1016760" y="357440"/>
                  <a:pt x="1017925" y="356856"/>
                </a:cubicBezTo>
                <a:cubicBezTo>
                  <a:pt x="1019089" y="356466"/>
                  <a:pt x="1019285" y="355686"/>
                  <a:pt x="1019868" y="355102"/>
                </a:cubicBezTo>
                <a:cubicBezTo>
                  <a:pt x="1020254" y="358805"/>
                  <a:pt x="1020836" y="364067"/>
                  <a:pt x="1021419" y="367965"/>
                </a:cubicBezTo>
                <a:cubicBezTo>
                  <a:pt x="1021419" y="368160"/>
                  <a:pt x="1021805" y="369524"/>
                  <a:pt x="1021615" y="369719"/>
                </a:cubicBezTo>
                <a:cubicBezTo>
                  <a:pt x="1021223" y="370109"/>
                  <a:pt x="1021223" y="369329"/>
                  <a:pt x="1021032" y="369134"/>
                </a:cubicBezTo>
                <a:cubicBezTo>
                  <a:pt x="1020836" y="368939"/>
                  <a:pt x="1020836" y="368549"/>
                  <a:pt x="1020641" y="368355"/>
                </a:cubicBezTo>
                <a:lnTo>
                  <a:pt x="1015013" y="356661"/>
                </a:lnTo>
                <a:close/>
                <a:moveTo>
                  <a:pt x="1051500" y="364067"/>
                </a:moveTo>
                <a:cubicBezTo>
                  <a:pt x="1051690" y="363287"/>
                  <a:pt x="1051886" y="362508"/>
                  <a:pt x="1052082" y="361728"/>
                </a:cubicBezTo>
                <a:cubicBezTo>
                  <a:pt x="1052469" y="359974"/>
                  <a:pt x="1053438" y="356466"/>
                  <a:pt x="1053633" y="354907"/>
                </a:cubicBezTo>
                <a:cubicBezTo>
                  <a:pt x="1054798" y="355297"/>
                  <a:pt x="1056349" y="356076"/>
                  <a:pt x="1057514" y="356466"/>
                </a:cubicBezTo>
                <a:cubicBezTo>
                  <a:pt x="1058679" y="357051"/>
                  <a:pt x="1060039" y="357635"/>
                  <a:pt x="1061204" y="358025"/>
                </a:cubicBezTo>
                <a:lnTo>
                  <a:pt x="1059647" y="360754"/>
                </a:lnTo>
                <a:cubicBezTo>
                  <a:pt x="1059261" y="361338"/>
                  <a:pt x="1058292" y="362897"/>
                  <a:pt x="1058096" y="363677"/>
                </a:cubicBezTo>
                <a:cubicBezTo>
                  <a:pt x="1056736" y="363482"/>
                  <a:pt x="1055576" y="363677"/>
                  <a:pt x="1054798" y="364652"/>
                </a:cubicBezTo>
                <a:lnTo>
                  <a:pt x="1054216" y="365431"/>
                </a:lnTo>
                <a:cubicBezTo>
                  <a:pt x="1053438" y="365041"/>
                  <a:pt x="1052273" y="364262"/>
                  <a:pt x="1051500" y="364067"/>
                </a:cubicBezTo>
                <a:close/>
                <a:moveTo>
                  <a:pt x="1060621" y="364846"/>
                </a:moveTo>
                <a:cubicBezTo>
                  <a:pt x="1061008" y="363482"/>
                  <a:pt x="1062951" y="360754"/>
                  <a:pt x="1063724" y="359389"/>
                </a:cubicBezTo>
                <a:cubicBezTo>
                  <a:pt x="1064110" y="359584"/>
                  <a:pt x="1065275" y="360169"/>
                  <a:pt x="1065667" y="360364"/>
                </a:cubicBezTo>
                <a:cubicBezTo>
                  <a:pt x="1066249" y="360754"/>
                  <a:pt x="1066831" y="361143"/>
                  <a:pt x="1067604" y="361533"/>
                </a:cubicBezTo>
                <a:cubicBezTo>
                  <a:pt x="1069738" y="362703"/>
                  <a:pt x="1072845" y="365041"/>
                  <a:pt x="1074397" y="366795"/>
                </a:cubicBezTo>
                <a:cubicBezTo>
                  <a:pt x="1074979" y="367380"/>
                  <a:pt x="1076726" y="369329"/>
                  <a:pt x="1076922" y="370304"/>
                </a:cubicBezTo>
                <a:cubicBezTo>
                  <a:pt x="1076340" y="371083"/>
                  <a:pt x="1075948" y="371863"/>
                  <a:pt x="1076144" y="373032"/>
                </a:cubicBezTo>
                <a:cubicBezTo>
                  <a:pt x="1076340" y="374396"/>
                  <a:pt x="1077113" y="374786"/>
                  <a:pt x="1077504" y="375371"/>
                </a:cubicBezTo>
                <a:cubicBezTo>
                  <a:pt x="1077504" y="375761"/>
                  <a:pt x="1077308" y="375956"/>
                  <a:pt x="1077113" y="376345"/>
                </a:cubicBezTo>
                <a:cubicBezTo>
                  <a:pt x="1076922" y="377515"/>
                  <a:pt x="1077308" y="376735"/>
                  <a:pt x="1076144" y="377710"/>
                </a:cubicBezTo>
                <a:cubicBezTo>
                  <a:pt x="1075757" y="378099"/>
                  <a:pt x="1074592" y="379074"/>
                  <a:pt x="1074397" y="379464"/>
                </a:cubicBezTo>
                <a:cubicBezTo>
                  <a:pt x="1074206" y="379659"/>
                  <a:pt x="1074206" y="380828"/>
                  <a:pt x="1073232" y="380243"/>
                </a:cubicBezTo>
                <a:cubicBezTo>
                  <a:pt x="1071877" y="379464"/>
                  <a:pt x="1071485" y="380243"/>
                  <a:pt x="1070712" y="380828"/>
                </a:cubicBezTo>
                <a:cubicBezTo>
                  <a:pt x="1069547" y="381607"/>
                  <a:pt x="1067996" y="382387"/>
                  <a:pt x="1066249" y="382192"/>
                </a:cubicBezTo>
                <a:cubicBezTo>
                  <a:pt x="1067022" y="381802"/>
                  <a:pt x="1067414" y="381802"/>
                  <a:pt x="1068187" y="380828"/>
                </a:cubicBezTo>
                <a:cubicBezTo>
                  <a:pt x="1068769" y="380048"/>
                  <a:pt x="1068965" y="379464"/>
                  <a:pt x="1068965" y="378294"/>
                </a:cubicBezTo>
                <a:cubicBezTo>
                  <a:pt x="1070712" y="377710"/>
                  <a:pt x="1072067" y="374786"/>
                  <a:pt x="1070130" y="372642"/>
                </a:cubicBezTo>
                <a:cubicBezTo>
                  <a:pt x="1069351" y="371863"/>
                  <a:pt x="1068965" y="371863"/>
                  <a:pt x="1068578" y="371473"/>
                </a:cubicBezTo>
                <a:cubicBezTo>
                  <a:pt x="1068578" y="368939"/>
                  <a:pt x="1066440" y="367575"/>
                  <a:pt x="1063920" y="367965"/>
                </a:cubicBezTo>
                <a:cubicBezTo>
                  <a:pt x="1063724" y="367575"/>
                  <a:pt x="1063724" y="367185"/>
                  <a:pt x="1063528" y="366795"/>
                </a:cubicBezTo>
                <a:cubicBezTo>
                  <a:pt x="1063337" y="366406"/>
                  <a:pt x="1063141" y="366211"/>
                  <a:pt x="1062755" y="365821"/>
                </a:cubicBezTo>
                <a:cubicBezTo>
                  <a:pt x="1062559" y="365236"/>
                  <a:pt x="1061786" y="365041"/>
                  <a:pt x="1060621" y="364846"/>
                </a:cubicBezTo>
                <a:close/>
                <a:moveTo>
                  <a:pt x="1081189" y="376735"/>
                </a:moveTo>
                <a:lnTo>
                  <a:pt x="1081385" y="376540"/>
                </a:lnTo>
                <a:cubicBezTo>
                  <a:pt x="1082158" y="375956"/>
                  <a:pt x="1082158" y="374981"/>
                  <a:pt x="1081385" y="374201"/>
                </a:cubicBezTo>
                <a:cubicBezTo>
                  <a:pt x="1080802" y="373617"/>
                  <a:pt x="1079442" y="373617"/>
                  <a:pt x="1079251" y="372447"/>
                </a:cubicBezTo>
                <a:cubicBezTo>
                  <a:pt x="1080024" y="371668"/>
                  <a:pt x="1080416" y="372058"/>
                  <a:pt x="1081189" y="371668"/>
                </a:cubicBezTo>
                <a:cubicBezTo>
                  <a:pt x="1081771" y="371473"/>
                  <a:pt x="1082158" y="370888"/>
                  <a:pt x="1082158" y="369914"/>
                </a:cubicBezTo>
                <a:cubicBezTo>
                  <a:pt x="1084487" y="370498"/>
                  <a:pt x="1085265" y="374007"/>
                  <a:pt x="1087208" y="372642"/>
                </a:cubicBezTo>
                <a:cubicBezTo>
                  <a:pt x="1088368" y="371863"/>
                  <a:pt x="1087791" y="370888"/>
                  <a:pt x="1087399" y="369719"/>
                </a:cubicBezTo>
                <a:cubicBezTo>
                  <a:pt x="1087208" y="369134"/>
                  <a:pt x="1086430" y="366990"/>
                  <a:pt x="1087012" y="366406"/>
                </a:cubicBezTo>
                <a:cubicBezTo>
                  <a:pt x="1088177" y="367380"/>
                  <a:pt x="1087981" y="368160"/>
                  <a:pt x="1089728" y="367965"/>
                </a:cubicBezTo>
                <a:cubicBezTo>
                  <a:pt x="1089533" y="368549"/>
                  <a:pt x="1089146" y="369329"/>
                  <a:pt x="1088950" y="369914"/>
                </a:cubicBezTo>
                <a:cubicBezTo>
                  <a:pt x="1088759" y="370498"/>
                  <a:pt x="1088564" y="371278"/>
                  <a:pt x="1088373" y="371863"/>
                </a:cubicBezTo>
                <a:cubicBezTo>
                  <a:pt x="1087595" y="373812"/>
                  <a:pt x="1089146" y="373617"/>
                  <a:pt x="1088564" y="374786"/>
                </a:cubicBezTo>
                <a:cubicBezTo>
                  <a:pt x="1088177" y="375566"/>
                  <a:pt x="1087399" y="374591"/>
                  <a:pt x="1087012" y="377125"/>
                </a:cubicBezTo>
                <a:cubicBezTo>
                  <a:pt x="1086817" y="379269"/>
                  <a:pt x="1086430" y="381218"/>
                  <a:pt x="1085461" y="383167"/>
                </a:cubicBezTo>
                <a:cubicBezTo>
                  <a:pt x="1083518" y="387259"/>
                  <a:pt x="1079442" y="389208"/>
                  <a:pt x="1076144" y="385700"/>
                </a:cubicBezTo>
                <a:cubicBezTo>
                  <a:pt x="1075175" y="384726"/>
                  <a:pt x="1074397" y="383362"/>
                  <a:pt x="1073041" y="384141"/>
                </a:cubicBezTo>
                <a:cubicBezTo>
                  <a:pt x="1072459" y="384531"/>
                  <a:pt x="1072459" y="385310"/>
                  <a:pt x="1071098" y="386090"/>
                </a:cubicBezTo>
                <a:cubicBezTo>
                  <a:pt x="1070903" y="386285"/>
                  <a:pt x="1070516" y="386480"/>
                  <a:pt x="1070320" y="386480"/>
                </a:cubicBezTo>
                <a:cubicBezTo>
                  <a:pt x="1069161" y="387065"/>
                  <a:pt x="1067604" y="387259"/>
                  <a:pt x="1066053" y="387259"/>
                </a:cubicBezTo>
                <a:cubicBezTo>
                  <a:pt x="1064502" y="387065"/>
                  <a:pt x="1063141" y="386480"/>
                  <a:pt x="1062368" y="385700"/>
                </a:cubicBezTo>
                <a:cubicBezTo>
                  <a:pt x="1061204" y="384531"/>
                  <a:pt x="1060812" y="383362"/>
                  <a:pt x="1059457" y="383751"/>
                </a:cubicBezTo>
                <a:cubicBezTo>
                  <a:pt x="1058679" y="383946"/>
                  <a:pt x="1058679" y="384531"/>
                  <a:pt x="1058292" y="385116"/>
                </a:cubicBezTo>
                <a:cubicBezTo>
                  <a:pt x="1056741" y="387844"/>
                  <a:pt x="1053051" y="389598"/>
                  <a:pt x="1049753" y="389208"/>
                </a:cubicBezTo>
                <a:cubicBezTo>
                  <a:pt x="1047810" y="389014"/>
                  <a:pt x="1047423" y="388429"/>
                  <a:pt x="1046063" y="387844"/>
                </a:cubicBezTo>
                <a:cubicBezTo>
                  <a:pt x="1047423" y="387065"/>
                  <a:pt x="1046841" y="387844"/>
                  <a:pt x="1049366" y="388039"/>
                </a:cubicBezTo>
                <a:cubicBezTo>
                  <a:pt x="1052664" y="388234"/>
                  <a:pt x="1056158" y="386870"/>
                  <a:pt x="1057710" y="384141"/>
                </a:cubicBezTo>
                <a:cubicBezTo>
                  <a:pt x="1058679" y="382582"/>
                  <a:pt x="1059457" y="378489"/>
                  <a:pt x="1057127" y="378489"/>
                </a:cubicBezTo>
                <a:cubicBezTo>
                  <a:pt x="1055767" y="378489"/>
                  <a:pt x="1055767" y="379659"/>
                  <a:pt x="1055184" y="380633"/>
                </a:cubicBezTo>
                <a:cubicBezTo>
                  <a:pt x="1054798" y="381413"/>
                  <a:pt x="1053633" y="382777"/>
                  <a:pt x="1052855" y="381802"/>
                </a:cubicBezTo>
                <a:cubicBezTo>
                  <a:pt x="1052855" y="381802"/>
                  <a:pt x="1053829" y="380243"/>
                  <a:pt x="1052664" y="379269"/>
                </a:cubicBezTo>
                <a:cubicBezTo>
                  <a:pt x="1051500" y="378489"/>
                  <a:pt x="1050531" y="379659"/>
                  <a:pt x="1049753" y="379074"/>
                </a:cubicBezTo>
                <a:cubicBezTo>
                  <a:pt x="1049557" y="378489"/>
                  <a:pt x="1049948" y="378099"/>
                  <a:pt x="1050531" y="377904"/>
                </a:cubicBezTo>
                <a:cubicBezTo>
                  <a:pt x="1052273" y="377710"/>
                  <a:pt x="1052469" y="376345"/>
                  <a:pt x="1051886" y="375566"/>
                </a:cubicBezTo>
                <a:cubicBezTo>
                  <a:pt x="1051500" y="374981"/>
                  <a:pt x="1050917" y="374981"/>
                  <a:pt x="1050917" y="374396"/>
                </a:cubicBezTo>
                <a:cubicBezTo>
                  <a:pt x="1051500" y="373617"/>
                  <a:pt x="1052664" y="374201"/>
                  <a:pt x="1053247" y="374591"/>
                </a:cubicBezTo>
                <a:cubicBezTo>
                  <a:pt x="1054216" y="375176"/>
                  <a:pt x="1054994" y="374981"/>
                  <a:pt x="1055576" y="374201"/>
                </a:cubicBezTo>
                <a:cubicBezTo>
                  <a:pt x="1056932" y="372058"/>
                  <a:pt x="1053247" y="371473"/>
                  <a:pt x="1053829" y="369914"/>
                </a:cubicBezTo>
                <a:cubicBezTo>
                  <a:pt x="1054411" y="369719"/>
                  <a:pt x="1054602" y="370109"/>
                  <a:pt x="1055380" y="369914"/>
                </a:cubicBezTo>
                <a:cubicBezTo>
                  <a:pt x="1056932" y="369329"/>
                  <a:pt x="1056349" y="367770"/>
                  <a:pt x="1056158" y="367575"/>
                </a:cubicBezTo>
                <a:cubicBezTo>
                  <a:pt x="1056158" y="366990"/>
                  <a:pt x="1056349" y="366406"/>
                  <a:pt x="1056932" y="366601"/>
                </a:cubicBezTo>
                <a:cubicBezTo>
                  <a:pt x="1057710" y="366990"/>
                  <a:pt x="1057323" y="368160"/>
                  <a:pt x="1058292" y="368744"/>
                </a:cubicBezTo>
                <a:cubicBezTo>
                  <a:pt x="1059261" y="369329"/>
                  <a:pt x="1060039" y="368744"/>
                  <a:pt x="1060426" y="367965"/>
                </a:cubicBezTo>
                <a:cubicBezTo>
                  <a:pt x="1061394" y="368355"/>
                  <a:pt x="1060812" y="369914"/>
                  <a:pt x="1060426" y="370498"/>
                </a:cubicBezTo>
                <a:cubicBezTo>
                  <a:pt x="1059843" y="371473"/>
                  <a:pt x="1060426" y="372447"/>
                  <a:pt x="1061204" y="372642"/>
                </a:cubicBezTo>
                <a:cubicBezTo>
                  <a:pt x="1062368" y="373227"/>
                  <a:pt x="1062951" y="372253"/>
                  <a:pt x="1063337" y="371863"/>
                </a:cubicBezTo>
                <a:cubicBezTo>
                  <a:pt x="1063724" y="371473"/>
                  <a:pt x="1064888" y="370498"/>
                  <a:pt x="1065471" y="371278"/>
                </a:cubicBezTo>
                <a:cubicBezTo>
                  <a:pt x="1065471" y="371863"/>
                  <a:pt x="1064888" y="371863"/>
                  <a:pt x="1064888" y="372642"/>
                </a:cubicBezTo>
                <a:cubicBezTo>
                  <a:pt x="1064888" y="373227"/>
                  <a:pt x="1065084" y="373812"/>
                  <a:pt x="1065471" y="374007"/>
                </a:cubicBezTo>
                <a:cubicBezTo>
                  <a:pt x="1065857" y="374396"/>
                  <a:pt x="1066440" y="374396"/>
                  <a:pt x="1067218" y="374201"/>
                </a:cubicBezTo>
                <a:cubicBezTo>
                  <a:pt x="1067800" y="374007"/>
                  <a:pt x="1068383" y="374396"/>
                  <a:pt x="1068187" y="374981"/>
                </a:cubicBezTo>
                <a:cubicBezTo>
                  <a:pt x="1067414" y="375566"/>
                  <a:pt x="1066249" y="374981"/>
                  <a:pt x="1065667" y="375956"/>
                </a:cubicBezTo>
                <a:cubicBezTo>
                  <a:pt x="1064693" y="377320"/>
                  <a:pt x="1066053" y="378099"/>
                  <a:pt x="1066053" y="378489"/>
                </a:cubicBezTo>
                <a:cubicBezTo>
                  <a:pt x="1065857" y="378879"/>
                  <a:pt x="1065084" y="379074"/>
                  <a:pt x="1064502" y="378879"/>
                </a:cubicBezTo>
                <a:cubicBezTo>
                  <a:pt x="1063337" y="378489"/>
                  <a:pt x="1062946" y="377320"/>
                  <a:pt x="1061977" y="377320"/>
                </a:cubicBezTo>
                <a:cubicBezTo>
                  <a:pt x="1061394" y="377125"/>
                  <a:pt x="1060812" y="377515"/>
                  <a:pt x="1060621" y="377904"/>
                </a:cubicBezTo>
                <a:cubicBezTo>
                  <a:pt x="1059843" y="378684"/>
                  <a:pt x="1060426" y="380048"/>
                  <a:pt x="1060812" y="381023"/>
                </a:cubicBezTo>
                <a:cubicBezTo>
                  <a:pt x="1062559" y="385505"/>
                  <a:pt x="1067414" y="386480"/>
                  <a:pt x="1071485" y="384141"/>
                </a:cubicBezTo>
                <a:cubicBezTo>
                  <a:pt x="1072263" y="383751"/>
                  <a:pt x="1072263" y="383556"/>
                  <a:pt x="1072845" y="383556"/>
                </a:cubicBezTo>
                <a:cubicBezTo>
                  <a:pt x="1073624" y="383751"/>
                  <a:pt x="1073814" y="383556"/>
                  <a:pt x="1074592" y="383556"/>
                </a:cubicBezTo>
                <a:cubicBezTo>
                  <a:pt x="1077695" y="386870"/>
                  <a:pt x="1082354" y="386675"/>
                  <a:pt x="1085070" y="382192"/>
                </a:cubicBezTo>
                <a:cubicBezTo>
                  <a:pt x="1085848" y="381023"/>
                  <a:pt x="1088368" y="375371"/>
                  <a:pt x="1085265" y="375176"/>
                </a:cubicBezTo>
                <a:cubicBezTo>
                  <a:pt x="1084683" y="375176"/>
                  <a:pt x="1084297" y="375371"/>
                  <a:pt x="1083905" y="375761"/>
                </a:cubicBezTo>
                <a:cubicBezTo>
                  <a:pt x="1083323" y="376345"/>
                  <a:pt x="1082354" y="376735"/>
                  <a:pt x="1081189" y="376735"/>
                </a:cubicBezTo>
                <a:close/>
                <a:moveTo>
                  <a:pt x="1048975" y="372058"/>
                </a:moveTo>
                <a:cubicBezTo>
                  <a:pt x="1049170" y="371278"/>
                  <a:pt x="1049557" y="370304"/>
                  <a:pt x="1049753" y="369524"/>
                </a:cubicBezTo>
                <a:cubicBezTo>
                  <a:pt x="1049948" y="368744"/>
                  <a:pt x="1050335" y="367770"/>
                  <a:pt x="1050531" y="366990"/>
                </a:cubicBezTo>
                <a:cubicBezTo>
                  <a:pt x="1050917" y="367185"/>
                  <a:pt x="1051690" y="367575"/>
                  <a:pt x="1051886" y="367770"/>
                </a:cubicBezTo>
                <a:cubicBezTo>
                  <a:pt x="1051108" y="368355"/>
                  <a:pt x="1050722" y="369524"/>
                  <a:pt x="1050917" y="371083"/>
                </a:cubicBezTo>
                <a:cubicBezTo>
                  <a:pt x="1049948" y="371473"/>
                  <a:pt x="1049557" y="371668"/>
                  <a:pt x="1048975" y="372058"/>
                </a:cubicBezTo>
                <a:close/>
                <a:moveTo>
                  <a:pt x="987849" y="372058"/>
                </a:moveTo>
                <a:cubicBezTo>
                  <a:pt x="982216" y="366406"/>
                  <a:pt x="977171" y="360364"/>
                  <a:pt x="972322" y="353737"/>
                </a:cubicBezTo>
                <a:cubicBezTo>
                  <a:pt x="971157" y="352178"/>
                  <a:pt x="969992" y="350619"/>
                  <a:pt x="969023" y="349060"/>
                </a:cubicBezTo>
                <a:lnTo>
                  <a:pt x="968054" y="347696"/>
                </a:lnTo>
                <a:cubicBezTo>
                  <a:pt x="967276" y="346526"/>
                  <a:pt x="966307" y="345357"/>
                  <a:pt x="965725" y="344188"/>
                </a:cubicBezTo>
                <a:lnTo>
                  <a:pt x="965916" y="343993"/>
                </a:lnTo>
                <a:cubicBezTo>
                  <a:pt x="966307" y="344382"/>
                  <a:pt x="966890" y="345357"/>
                  <a:pt x="967081" y="345747"/>
                </a:cubicBezTo>
                <a:lnTo>
                  <a:pt x="970770" y="351009"/>
                </a:lnTo>
                <a:cubicBezTo>
                  <a:pt x="973100" y="354127"/>
                  <a:pt x="976202" y="358220"/>
                  <a:pt x="978727" y="361338"/>
                </a:cubicBezTo>
                <a:cubicBezTo>
                  <a:pt x="979114" y="361923"/>
                  <a:pt x="979696" y="362508"/>
                  <a:pt x="980083" y="363092"/>
                </a:cubicBezTo>
                <a:cubicBezTo>
                  <a:pt x="980279" y="363287"/>
                  <a:pt x="980474" y="363677"/>
                  <a:pt x="980665" y="363872"/>
                </a:cubicBezTo>
                <a:cubicBezTo>
                  <a:pt x="980861" y="364067"/>
                  <a:pt x="981057" y="364457"/>
                  <a:pt x="981247" y="364652"/>
                </a:cubicBezTo>
                <a:cubicBezTo>
                  <a:pt x="983381" y="367185"/>
                  <a:pt x="985710" y="369719"/>
                  <a:pt x="987849" y="372058"/>
                </a:cubicBezTo>
                <a:cubicBezTo>
                  <a:pt x="989400" y="373812"/>
                  <a:pt x="990951" y="375371"/>
                  <a:pt x="992503" y="376930"/>
                </a:cubicBezTo>
                <a:cubicBezTo>
                  <a:pt x="991338" y="375371"/>
                  <a:pt x="989591" y="373812"/>
                  <a:pt x="987849" y="372058"/>
                </a:cubicBezTo>
                <a:close/>
                <a:moveTo>
                  <a:pt x="954274" y="377904"/>
                </a:moveTo>
                <a:cubicBezTo>
                  <a:pt x="954661" y="376735"/>
                  <a:pt x="955052" y="375761"/>
                  <a:pt x="955634" y="374591"/>
                </a:cubicBezTo>
                <a:cubicBezTo>
                  <a:pt x="957572" y="370109"/>
                  <a:pt x="959706" y="366406"/>
                  <a:pt x="962618" y="362703"/>
                </a:cubicBezTo>
                <a:cubicBezTo>
                  <a:pt x="963396" y="361728"/>
                  <a:pt x="964169" y="360949"/>
                  <a:pt x="964751" y="360169"/>
                </a:cubicBezTo>
                <a:cubicBezTo>
                  <a:pt x="965529" y="359194"/>
                  <a:pt x="965916" y="359000"/>
                  <a:pt x="966498" y="358415"/>
                </a:cubicBezTo>
                <a:cubicBezTo>
                  <a:pt x="966694" y="358220"/>
                  <a:pt x="966890" y="358025"/>
                  <a:pt x="967081" y="357830"/>
                </a:cubicBezTo>
                <a:cubicBezTo>
                  <a:pt x="967663" y="357440"/>
                  <a:pt x="969214" y="356076"/>
                  <a:pt x="969796" y="355881"/>
                </a:cubicBezTo>
                <a:cubicBezTo>
                  <a:pt x="969796" y="355881"/>
                  <a:pt x="976785" y="364846"/>
                  <a:pt x="978336" y="366601"/>
                </a:cubicBezTo>
                <a:lnTo>
                  <a:pt x="983773" y="372642"/>
                </a:lnTo>
                <a:lnTo>
                  <a:pt x="979892" y="378489"/>
                </a:lnTo>
                <a:cubicBezTo>
                  <a:pt x="979500" y="379074"/>
                  <a:pt x="978918" y="380048"/>
                  <a:pt x="978727" y="380438"/>
                </a:cubicBezTo>
                <a:lnTo>
                  <a:pt x="974651" y="379269"/>
                </a:lnTo>
                <a:cubicBezTo>
                  <a:pt x="969214" y="377710"/>
                  <a:pt x="963004" y="377125"/>
                  <a:pt x="957186" y="377515"/>
                </a:cubicBezTo>
                <a:cubicBezTo>
                  <a:pt x="956990" y="377710"/>
                  <a:pt x="954856" y="377904"/>
                  <a:pt x="954274" y="377904"/>
                </a:cubicBezTo>
                <a:close/>
                <a:moveTo>
                  <a:pt x="1017734" y="398369"/>
                </a:moveTo>
                <a:cubicBezTo>
                  <a:pt x="1016760" y="398563"/>
                  <a:pt x="1015595" y="398758"/>
                  <a:pt x="1014627" y="398563"/>
                </a:cubicBezTo>
                <a:cubicBezTo>
                  <a:pt x="1013075" y="398563"/>
                  <a:pt x="1012879" y="398174"/>
                  <a:pt x="1011911" y="397979"/>
                </a:cubicBezTo>
                <a:cubicBezTo>
                  <a:pt x="1012106" y="397784"/>
                  <a:pt x="1012297" y="397394"/>
                  <a:pt x="1012689" y="397394"/>
                </a:cubicBezTo>
                <a:cubicBezTo>
                  <a:pt x="1017734" y="397784"/>
                  <a:pt x="1022197" y="395640"/>
                  <a:pt x="1023748" y="392132"/>
                </a:cubicBezTo>
                <a:cubicBezTo>
                  <a:pt x="1024526" y="390573"/>
                  <a:pt x="1024717" y="387065"/>
                  <a:pt x="1022970" y="386480"/>
                </a:cubicBezTo>
                <a:cubicBezTo>
                  <a:pt x="1022388" y="386285"/>
                  <a:pt x="1021805" y="386480"/>
                  <a:pt x="1021419" y="386675"/>
                </a:cubicBezTo>
                <a:cubicBezTo>
                  <a:pt x="1021032" y="386870"/>
                  <a:pt x="1020836" y="387259"/>
                  <a:pt x="1020641" y="387844"/>
                </a:cubicBezTo>
                <a:cubicBezTo>
                  <a:pt x="1020254" y="388624"/>
                  <a:pt x="1019672" y="389793"/>
                  <a:pt x="1018899" y="389988"/>
                </a:cubicBezTo>
                <a:cubicBezTo>
                  <a:pt x="1019089" y="389598"/>
                  <a:pt x="1019476" y="389014"/>
                  <a:pt x="1019285" y="388429"/>
                </a:cubicBezTo>
                <a:cubicBezTo>
                  <a:pt x="1019089" y="388039"/>
                  <a:pt x="1018703" y="387649"/>
                  <a:pt x="1018316" y="387454"/>
                </a:cubicBezTo>
                <a:cubicBezTo>
                  <a:pt x="1017342" y="387065"/>
                  <a:pt x="1015791" y="388234"/>
                  <a:pt x="1015013" y="387259"/>
                </a:cubicBezTo>
                <a:cubicBezTo>
                  <a:pt x="1014822" y="386285"/>
                  <a:pt x="1015791" y="385895"/>
                  <a:pt x="1016178" y="385311"/>
                </a:cubicBezTo>
                <a:cubicBezTo>
                  <a:pt x="1016956" y="384141"/>
                  <a:pt x="1015791" y="383362"/>
                  <a:pt x="1015791" y="383167"/>
                </a:cubicBezTo>
                <a:cubicBezTo>
                  <a:pt x="1016760" y="382582"/>
                  <a:pt x="1018703" y="382972"/>
                  <a:pt x="1019672" y="383167"/>
                </a:cubicBezTo>
                <a:cubicBezTo>
                  <a:pt x="1020254" y="383362"/>
                  <a:pt x="1020836" y="383751"/>
                  <a:pt x="1021419" y="383556"/>
                </a:cubicBezTo>
                <a:cubicBezTo>
                  <a:pt x="1022001" y="383362"/>
                  <a:pt x="1022388" y="382972"/>
                  <a:pt x="1022584" y="382387"/>
                </a:cubicBezTo>
                <a:cubicBezTo>
                  <a:pt x="1022970" y="381023"/>
                  <a:pt x="1021615" y="380438"/>
                  <a:pt x="1020836" y="379853"/>
                </a:cubicBezTo>
                <a:cubicBezTo>
                  <a:pt x="1020254" y="379464"/>
                  <a:pt x="1018899" y="378489"/>
                  <a:pt x="1018703" y="377515"/>
                </a:cubicBezTo>
                <a:cubicBezTo>
                  <a:pt x="1019285" y="377320"/>
                  <a:pt x="1019868" y="377515"/>
                  <a:pt x="1020450" y="377125"/>
                </a:cubicBezTo>
                <a:cubicBezTo>
                  <a:pt x="1021805" y="376150"/>
                  <a:pt x="1020450" y="375176"/>
                  <a:pt x="1021223" y="373617"/>
                </a:cubicBezTo>
                <a:cubicBezTo>
                  <a:pt x="1022001" y="372252"/>
                  <a:pt x="1023166" y="372447"/>
                  <a:pt x="1023944" y="373227"/>
                </a:cubicBezTo>
                <a:cubicBezTo>
                  <a:pt x="1024526" y="373617"/>
                  <a:pt x="1024526" y="374007"/>
                  <a:pt x="1024717" y="374591"/>
                </a:cubicBezTo>
                <a:cubicBezTo>
                  <a:pt x="1024913" y="374981"/>
                  <a:pt x="1025495" y="375371"/>
                  <a:pt x="1026268" y="375371"/>
                </a:cubicBezTo>
                <a:cubicBezTo>
                  <a:pt x="1027046" y="375371"/>
                  <a:pt x="1027242" y="374786"/>
                  <a:pt x="1027825" y="374786"/>
                </a:cubicBezTo>
                <a:cubicBezTo>
                  <a:pt x="1028211" y="376930"/>
                  <a:pt x="1026268" y="379074"/>
                  <a:pt x="1026660" y="380243"/>
                </a:cubicBezTo>
                <a:cubicBezTo>
                  <a:pt x="1026851" y="380828"/>
                  <a:pt x="1027242" y="381218"/>
                  <a:pt x="1027825" y="381413"/>
                </a:cubicBezTo>
                <a:cubicBezTo>
                  <a:pt x="1029958" y="381997"/>
                  <a:pt x="1029958" y="378294"/>
                  <a:pt x="1033256" y="377904"/>
                </a:cubicBezTo>
                <a:cubicBezTo>
                  <a:pt x="1032870" y="380828"/>
                  <a:pt x="1035390" y="379464"/>
                  <a:pt x="1035972" y="380828"/>
                </a:cubicBezTo>
                <a:cubicBezTo>
                  <a:pt x="1035972" y="381997"/>
                  <a:pt x="1034034" y="381997"/>
                  <a:pt x="1033452" y="382777"/>
                </a:cubicBezTo>
                <a:cubicBezTo>
                  <a:pt x="1032870" y="383362"/>
                  <a:pt x="1032870" y="384336"/>
                  <a:pt x="1033452" y="385116"/>
                </a:cubicBezTo>
                <a:lnTo>
                  <a:pt x="1034034" y="385505"/>
                </a:lnTo>
                <a:cubicBezTo>
                  <a:pt x="1033256" y="385505"/>
                  <a:pt x="1032870" y="385505"/>
                  <a:pt x="1032288" y="385116"/>
                </a:cubicBezTo>
                <a:cubicBezTo>
                  <a:pt x="1031705" y="384921"/>
                  <a:pt x="1031509" y="384531"/>
                  <a:pt x="1031123" y="384336"/>
                </a:cubicBezTo>
                <a:cubicBezTo>
                  <a:pt x="1029762" y="383556"/>
                  <a:pt x="1027242" y="384921"/>
                  <a:pt x="1029958" y="388429"/>
                </a:cubicBezTo>
                <a:cubicBezTo>
                  <a:pt x="1032674" y="392132"/>
                  <a:pt x="1038302" y="391547"/>
                  <a:pt x="1041991" y="389403"/>
                </a:cubicBezTo>
                <a:cubicBezTo>
                  <a:pt x="1044125" y="388234"/>
                  <a:pt x="1043156" y="388039"/>
                  <a:pt x="1044707" y="388234"/>
                </a:cubicBezTo>
                <a:cubicBezTo>
                  <a:pt x="1043929" y="389014"/>
                  <a:pt x="1043738" y="389793"/>
                  <a:pt x="1041018" y="391352"/>
                </a:cubicBezTo>
                <a:cubicBezTo>
                  <a:pt x="1037137" y="393301"/>
                  <a:pt x="1031319" y="393691"/>
                  <a:pt x="1028793" y="389403"/>
                </a:cubicBezTo>
                <a:cubicBezTo>
                  <a:pt x="1028407" y="388624"/>
                  <a:pt x="1028211" y="387844"/>
                  <a:pt x="1027046" y="387844"/>
                </a:cubicBezTo>
                <a:cubicBezTo>
                  <a:pt x="1026078" y="387844"/>
                  <a:pt x="1025299" y="388624"/>
                  <a:pt x="1025495" y="389598"/>
                </a:cubicBezTo>
                <a:cubicBezTo>
                  <a:pt x="1025691" y="390768"/>
                  <a:pt x="1025691" y="391547"/>
                  <a:pt x="1025299" y="392717"/>
                </a:cubicBezTo>
                <a:cubicBezTo>
                  <a:pt x="1024526" y="395835"/>
                  <a:pt x="1021032" y="397784"/>
                  <a:pt x="1017734" y="398369"/>
                </a:cubicBezTo>
                <a:close/>
                <a:moveTo>
                  <a:pt x="1047037" y="376930"/>
                </a:moveTo>
                <a:cubicBezTo>
                  <a:pt x="1047037" y="376540"/>
                  <a:pt x="1047810" y="374981"/>
                  <a:pt x="1048006" y="374786"/>
                </a:cubicBezTo>
                <a:lnTo>
                  <a:pt x="1048201" y="375566"/>
                </a:lnTo>
                <a:cubicBezTo>
                  <a:pt x="1048006" y="375761"/>
                  <a:pt x="1047619" y="376150"/>
                  <a:pt x="1047037" y="376930"/>
                </a:cubicBezTo>
                <a:close/>
                <a:moveTo>
                  <a:pt x="1047037" y="376930"/>
                </a:moveTo>
                <a:cubicBezTo>
                  <a:pt x="1046841" y="378099"/>
                  <a:pt x="1046259" y="378879"/>
                  <a:pt x="1047037" y="380633"/>
                </a:cubicBezTo>
                <a:cubicBezTo>
                  <a:pt x="1047810" y="381997"/>
                  <a:pt x="1048784" y="381997"/>
                  <a:pt x="1049753" y="382387"/>
                </a:cubicBezTo>
                <a:cubicBezTo>
                  <a:pt x="1049948" y="383362"/>
                  <a:pt x="1050722" y="384336"/>
                  <a:pt x="1051500" y="384726"/>
                </a:cubicBezTo>
                <a:cubicBezTo>
                  <a:pt x="1051500" y="384726"/>
                  <a:pt x="1051500" y="384726"/>
                  <a:pt x="1051304" y="384726"/>
                </a:cubicBezTo>
                <a:cubicBezTo>
                  <a:pt x="1050722" y="384921"/>
                  <a:pt x="1049366" y="384921"/>
                  <a:pt x="1048784" y="384726"/>
                </a:cubicBezTo>
                <a:cubicBezTo>
                  <a:pt x="1047619" y="384531"/>
                  <a:pt x="1047037" y="384141"/>
                  <a:pt x="1046645" y="384141"/>
                </a:cubicBezTo>
                <a:cubicBezTo>
                  <a:pt x="1045290" y="383946"/>
                  <a:pt x="1045480" y="385116"/>
                  <a:pt x="1044707" y="384921"/>
                </a:cubicBezTo>
                <a:cubicBezTo>
                  <a:pt x="1043738" y="384726"/>
                  <a:pt x="1044125" y="384141"/>
                  <a:pt x="1042574" y="385116"/>
                </a:cubicBezTo>
                <a:cubicBezTo>
                  <a:pt x="1042960" y="384531"/>
                  <a:pt x="1043347" y="383751"/>
                  <a:pt x="1043738" y="383167"/>
                </a:cubicBezTo>
                <a:lnTo>
                  <a:pt x="1045872" y="379074"/>
                </a:lnTo>
                <a:cubicBezTo>
                  <a:pt x="1046259" y="378489"/>
                  <a:pt x="1046841" y="377320"/>
                  <a:pt x="1047037" y="376930"/>
                </a:cubicBezTo>
                <a:close/>
                <a:moveTo>
                  <a:pt x="1078473" y="380243"/>
                </a:moveTo>
                <a:cubicBezTo>
                  <a:pt x="1079251" y="379659"/>
                  <a:pt x="1079055" y="379464"/>
                  <a:pt x="1079638" y="379659"/>
                </a:cubicBezTo>
                <a:cubicBezTo>
                  <a:pt x="1081189" y="380243"/>
                  <a:pt x="1081771" y="379853"/>
                  <a:pt x="1083132" y="379659"/>
                </a:cubicBezTo>
                <a:cubicBezTo>
                  <a:pt x="1081581" y="383556"/>
                  <a:pt x="1078277" y="382972"/>
                  <a:pt x="1077113" y="381413"/>
                </a:cubicBezTo>
                <a:lnTo>
                  <a:pt x="1078473" y="380243"/>
                </a:lnTo>
                <a:close/>
                <a:moveTo>
                  <a:pt x="982026" y="381802"/>
                </a:moveTo>
                <a:cubicBezTo>
                  <a:pt x="982216" y="381023"/>
                  <a:pt x="985906" y="375566"/>
                  <a:pt x="986489" y="374981"/>
                </a:cubicBezTo>
                <a:cubicBezTo>
                  <a:pt x="987653" y="376150"/>
                  <a:pt x="988622" y="377125"/>
                  <a:pt x="989787" y="378294"/>
                </a:cubicBezTo>
                <a:lnTo>
                  <a:pt x="993281" y="381413"/>
                </a:lnTo>
                <a:lnTo>
                  <a:pt x="991920" y="383946"/>
                </a:lnTo>
                <a:cubicBezTo>
                  <a:pt x="990565" y="383556"/>
                  <a:pt x="989400" y="383362"/>
                  <a:pt x="988040" y="384336"/>
                </a:cubicBezTo>
                <a:cubicBezTo>
                  <a:pt x="987849" y="384336"/>
                  <a:pt x="987849" y="384531"/>
                  <a:pt x="987849" y="384531"/>
                </a:cubicBezTo>
                <a:lnTo>
                  <a:pt x="987653" y="384726"/>
                </a:lnTo>
                <a:cubicBezTo>
                  <a:pt x="986684" y="384141"/>
                  <a:pt x="985906" y="383751"/>
                  <a:pt x="984937" y="383167"/>
                </a:cubicBezTo>
                <a:cubicBezTo>
                  <a:pt x="984159" y="382582"/>
                  <a:pt x="982799" y="381997"/>
                  <a:pt x="982026" y="381802"/>
                </a:cubicBezTo>
                <a:close/>
                <a:moveTo>
                  <a:pt x="943215" y="384921"/>
                </a:moveTo>
                <a:cubicBezTo>
                  <a:pt x="943797" y="384336"/>
                  <a:pt x="948451" y="382387"/>
                  <a:pt x="949811" y="381997"/>
                </a:cubicBezTo>
                <a:cubicBezTo>
                  <a:pt x="949615" y="383362"/>
                  <a:pt x="949229" y="384921"/>
                  <a:pt x="949033" y="386480"/>
                </a:cubicBezTo>
                <a:cubicBezTo>
                  <a:pt x="948842" y="388234"/>
                  <a:pt x="948842" y="389598"/>
                  <a:pt x="948842" y="391352"/>
                </a:cubicBezTo>
                <a:cubicBezTo>
                  <a:pt x="948646" y="391157"/>
                  <a:pt x="948646" y="391157"/>
                  <a:pt x="948451" y="390962"/>
                </a:cubicBezTo>
                <a:lnTo>
                  <a:pt x="947286" y="389793"/>
                </a:lnTo>
                <a:cubicBezTo>
                  <a:pt x="946899" y="389403"/>
                  <a:pt x="946121" y="388624"/>
                  <a:pt x="945931" y="388234"/>
                </a:cubicBezTo>
                <a:cubicBezTo>
                  <a:pt x="945735" y="388039"/>
                  <a:pt x="945348" y="387649"/>
                  <a:pt x="945152" y="387454"/>
                </a:cubicBezTo>
                <a:cubicBezTo>
                  <a:pt x="944957" y="387065"/>
                  <a:pt x="944766" y="386870"/>
                  <a:pt x="944570" y="386675"/>
                </a:cubicBezTo>
                <a:cubicBezTo>
                  <a:pt x="943988" y="386090"/>
                  <a:pt x="943601" y="385505"/>
                  <a:pt x="943215" y="384921"/>
                </a:cubicBezTo>
                <a:close/>
                <a:moveTo>
                  <a:pt x="962035" y="401877"/>
                </a:moveTo>
                <a:cubicBezTo>
                  <a:pt x="961262" y="401682"/>
                  <a:pt x="958155" y="399343"/>
                  <a:pt x="957572" y="398953"/>
                </a:cubicBezTo>
                <a:cubicBezTo>
                  <a:pt x="956799" y="398369"/>
                  <a:pt x="954078" y="396420"/>
                  <a:pt x="953496" y="395640"/>
                </a:cubicBezTo>
                <a:cubicBezTo>
                  <a:pt x="951362" y="392717"/>
                  <a:pt x="952140" y="386675"/>
                  <a:pt x="952914" y="382972"/>
                </a:cubicBezTo>
                <a:cubicBezTo>
                  <a:pt x="953305" y="381023"/>
                  <a:pt x="953305" y="381218"/>
                  <a:pt x="954078" y="381218"/>
                </a:cubicBezTo>
                <a:cubicBezTo>
                  <a:pt x="959902" y="380243"/>
                  <a:pt x="966112" y="380438"/>
                  <a:pt x="971739" y="381802"/>
                </a:cubicBezTo>
                <a:cubicBezTo>
                  <a:pt x="972904" y="381997"/>
                  <a:pt x="976589" y="382972"/>
                  <a:pt x="977563" y="383362"/>
                </a:cubicBezTo>
                <a:cubicBezTo>
                  <a:pt x="974847" y="388624"/>
                  <a:pt x="972126" y="393886"/>
                  <a:pt x="972126" y="400317"/>
                </a:cubicBezTo>
                <a:cubicBezTo>
                  <a:pt x="971157" y="399928"/>
                  <a:pt x="970575" y="399928"/>
                  <a:pt x="969606" y="400512"/>
                </a:cubicBezTo>
                <a:cubicBezTo>
                  <a:pt x="969023" y="400902"/>
                  <a:pt x="968245" y="401487"/>
                  <a:pt x="968054" y="402072"/>
                </a:cubicBezTo>
                <a:lnTo>
                  <a:pt x="967859" y="401877"/>
                </a:lnTo>
                <a:cubicBezTo>
                  <a:pt x="967859" y="401877"/>
                  <a:pt x="967859" y="401682"/>
                  <a:pt x="967663" y="401682"/>
                </a:cubicBezTo>
                <a:cubicBezTo>
                  <a:pt x="967663" y="401487"/>
                  <a:pt x="967472" y="401487"/>
                  <a:pt x="967472" y="401292"/>
                </a:cubicBezTo>
                <a:cubicBezTo>
                  <a:pt x="967276" y="401097"/>
                  <a:pt x="967081" y="400902"/>
                  <a:pt x="966890" y="400707"/>
                </a:cubicBezTo>
                <a:cubicBezTo>
                  <a:pt x="965333" y="399538"/>
                  <a:pt x="962618" y="399538"/>
                  <a:pt x="962035" y="401877"/>
                </a:cubicBezTo>
                <a:close/>
                <a:moveTo>
                  <a:pt x="994832" y="384921"/>
                </a:moveTo>
                <a:cubicBezTo>
                  <a:pt x="995028" y="384531"/>
                  <a:pt x="995219" y="383751"/>
                  <a:pt x="995610" y="383556"/>
                </a:cubicBezTo>
                <a:lnTo>
                  <a:pt x="999687" y="386870"/>
                </a:lnTo>
                <a:cubicBezTo>
                  <a:pt x="998713" y="386675"/>
                  <a:pt x="998522" y="386870"/>
                  <a:pt x="997548" y="387065"/>
                </a:cubicBezTo>
                <a:cubicBezTo>
                  <a:pt x="997357" y="386870"/>
                  <a:pt x="996966" y="385700"/>
                  <a:pt x="995801" y="385116"/>
                </a:cubicBezTo>
                <a:lnTo>
                  <a:pt x="994832" y="384921"/>
                </a:lnTo>
                <a:cubicBezTo>
                  <a:pt x="994832" y="384921"/>
                  <a:pt x="995028" y="384921"/>
                  <a:pt x="994832" y="384921"/>
                </a:cubicBezTo>
                <a:close/>
                <a:moveTo>
                  <a:pt x="975233" y="399928"/>
                </a:moveTo>
                <a:cubicBezTo>
                  <a:pt x="975037" y="397199"/>
                  <a:pt x="976202" y="393691"/>
                  <a:pt x="977171" y="391352"/>
                </a:cubicBezTo>
                <a:cubicBezTo>
                  <a:pt x="977563" y="389988"/>
                  <a:pt x="979696" y="385505"/>
                  <a:pt x="980474" y="384336"/>
                </a:cubicBezTo>
                <a:cubicBezTo>
                  <a:pt x="981247" y="384531"/>
                  <a:pt x="982799" y="385311"/>
                  <a:pt x="983381" y="385700"/>
                </a:cubicBezTo>
                <a:cubicBezTo>
                  <a:pt x="983773" y="385895"/>
                  <a:pt x="984355" y="386090"/>
                  <a:pt x="984741" y="386480"/>
                </a:cubicBezTo>
                <a:lnTo>
                  <a:pt x="985710" y="387065"/>
                </a:lnTo>
                <a:cubicBezTo>
                  <a:pt x="985710" y="387065"/>
                  <a:pt x="985906" y="387065"/>
                  <a:pt x="985906" y="387259"/>
                </a:cubicBezTo>
                <a:cubicBezTo>
                  <a:pt x="986102" y="387454"/>
                  <a:pt x="985906" y="387259"/>
                  <a:pt x="986102" y="387454"/>
                </a:cubicBezTo>
                <a:cubicBezTo>
                  <a:pt x="985520" y="387649"/>
                  <a:pt x="984937" y="388429"/>
                  <a:pt x="984741" y="389208"/>
                </a:cubicBezTo>
                <a:cubicBezTo>
                  <a:pt x="984355" y="390183"/>
                  <a:pt x="984546" y="390962"/>
                  <a:pt x="984937" y="391937"/>
                </a:cubicBezTo>
                <a:cubicBezTo>
                  <a:pt x="984741" y="392132"/>
                  <a:pt x="984546" y="392132"/>
                  <a:pt x="984159" y="392327"/>
                </a:cubicBezTo>
                <a:cubicBezTo>
                  <a:pt x="982026" y="393691"/>
                  <a:pt x="981830" y="396225"/>
                  <a:pt x="982799" y="397394"/>
                </a:cubicBezTo>
                <a:cubicBezTo>
                  <a:pt x="982608" y="397784"/>
                  <a:pt x="982412" y="397979"/>
                  <a:pt x="982412" y="398369"/>
                </a:cubicBezTo>
                <a:cubicBezTo>
                  <a:pt x="981639" y="400707"/>
                  <a:pt x="982608" y="403631"/>
                  <a:pt x="986293" y="403436"/>
                </a:cubicBezTo>
                <a:lnTo>
                  <a:pt x="986684" y="404021"/>
                </a:lnTo>
                <a:cubicBezTo>
                  <a:pt x="987849" y="405385"/>
                  <a:pt x="989009" y="405385"/>
                  <a:pt x="990756" y="405190"/>
                </a:cubicBezTo>
                <a:cubicBezTo>
                  <a:pt x="989983" y="405775"/>
                  <a:pt x="988818" y="406359"/>
                  <a:pt x="987653" y="406554"/>
                </a:cubicBezTo>
                <a:cubicBezTo>
                  <a:pt x="986102" y="406749"/>
                  <a:pt x="984741" y="405969"/>
                  <a:pt x="984159" y="407334"/>
                </a:cubicBezTo>
                <a:cubicBezTo>
                  <a:pt x="983963" y="407724"/>
                  <a:pt x="983963" y="407919"/>
                  <a:pt x="983577" y="407919"/>
                </a:cubicBezTo>
                <a:cubicBezTo>
                  <a:pt x="983190" y="407919"/>
                  <a:pt x="983190" y="407724"/>
                  <a:pt x="982799" y="407529"/>
                </a:cubicBezTo>
                <a:cubicBezTo>
                  <a:pt x="982412" y="407334"/>
                  <a:pt x="981443" y="407139"/>
                  <a:pt x="981057" y="407139"/>
                </a:cubicBezTo>
                <a:cubicBezTo>
                  <a:pt x="980665" y="407139"/>
                  <a:pt x="980474" y="407139"/>
                  <a:pt x="980083" y="406944"/>
                </a:cubicBezTo>
                <a:cubicBezTo>
                  <a:pt x="979892" y="406944"/>
                  <a:pt x="979310" y="406944"/>
                  <a:pt x="979114" y="406749"/>
                </a:cubicBezTo>
                <a:cubicBezTo>
                  <a:pt x="978918" y="406749"/>
                  <a:pt x="978727" y="406359"/>
                  <a:pt x="978531" y="406164"/>
                </a:cubicBezTo>
                <a:cubicBezTo>
                  <a:pt x="978336" y="405969"/>
                  <a:pt x="978145" y="405969"/>
                  <a:pt x="977949" y="405775"/>
                </a:cubicBezTo>
                <a:cubicBezTo>
                  <a:pt x="978145" y="404410"/>
                  <a:pt x="978336" y="402851"/>
                  <a:pt x="976785" y="401877"/>
                </a:cubicBezTo>
                <a:cubicBezTo>
                  <a:pt x="976398" y="401682"/>
                  <a:pt x="976006" y="401487"/>
                  <a:pt x="975620" y="401292"/>
                </a:cubicBezTo>
                <a:lnTo>
                  <a:pt x="975233" y="399928"/>
                </a:lnTo>
                <a:close/>
                <a:moveTo>
                  <a:pt x="985906" y="395835"/>
                </a:moveTo>
                <a:cubicBezTo>
                  <a:pt x="985520" y="395640"/>
                  <a:pt x="985324" y="395835"/>
                  <a:pt x="985324" y="395445"/>
                </a:cubicBezTo>
                <a:cubicBezTo>
                  <a:pt x="985128" y="394471"/>
                  <a:pt x="986875" y="394666"/>
                  <a:pt x="987653" y="394666"/>
                </a:cubicBezTo>
                <a:cubicBezTo>
                  <a:pt x="988622" y="394860"/>
                  <a:pt x="989591" y="394665"/>
                  <a:pt x="989787" y="393886"/>
                </a:cubicBezTo>
                <a:cubicBezTo>
                  <a:pt x="990173" y="392717"/>
                  <a:pt x="989591" y="392132"/>
                  <a:pt x="988818" y="391742"/>
                </a:cubicBezTo>
                <a:cubicBezTo>
                  <a:pt x="988235" y="391352"/>
                  <a:pt x="987267" y="390768"/>
                  <a:pt x="987653" y="389793"/>
                </a:cubicBezTo>
                <a:cubicBezTo>
                  <a:pt x="988235" y="389793"/>
                  <a:pt x="988426" y="390183"/>
                  <a:pt x="989204" y="389793"/>
                </a:cubicBezTo>
                <a:cubicBezTo>
                  <a:pt x="990565" y="389208"/>
                  <a:pt x="989983" y="387649"/>
                  <a:pt x="989983" y="387259"/>
                </a:cubicBezTo>
                <a:cubicBezTo>
                  <a:pt x="989591" y="385895"/>
                  <a:pt x="990951" y="385895"/>
                  <a:pt x="991338" y="387259"/>
                </a:cubicBezTo>
                <a:cubicBezTo>
                  <a:pt x="991730" y="388429"/>
                  <a:pt x="992698" y="388624"/>
                  <a:pt x="993667" y="388234"/>
                </a:cubicBezTo>
                <a:cubicBezTo>
                  <a:pt x="994250" y="388039"/>
                  <a:pt x="994059" y="387454"/>
                  <a:pt x="994832" y="387649"/>
                </a:cubicBezTo>
                <a:cubicBezTo>
                  <a:pt x="995219" y="388624"/>
                  <a:pt x="994832" y="389403"/>
                  <a:pt x="994636" y="390378"/>
                </a:cubicBezTo>
                <a:cubicBezTo>
                  <a:pt x="994445" y="391352"/>
                  <a:pt x="995028" y="392132"/>
                  <a:pt x="995801" y="392132"/>
                </a:cubicBezTo>
                <a:cubicBezTo>
                  <a:pt x="997161" y="392327"/>
                  <a:pt x="997357" y="391352"/>
                  <a:pt x="997744" y="390768"/>
                </a:cubicBezTo>
                <a:cubicBezTo>
                  <a:pt x="998326" y="389598"/>
                  <a:pt x="999491" y="388819"/>
                  <a:pt x="999491" y="389793"/>
                </a:cubicBezTo>
                <a:cubicBezTo>
                  <a:pt x="999491" y="389988"/>
                  <a:pt x="999491" y="389793"/>
                  <a:pt x="999491" y="389988"/>
                </a:cubicBezTo>
                <a:cubicBezTo>
                  <a:pt x="999491" y="390183"/>
                  <a:pt x="999295" y="390183"/>
                  <a:pt x="999295" y="390378"/>
                </a:cubicBezTo>
                <a:cubicBezTo>
                  <a:pt x="999104" y="390573"/>
                  <a:pt x="999104" y="390962"/>
                  <a:pt x="999104" y="391157"/>
                </a:cubicBezTo>
                <a:cubicBezTo>
                  <a:pt x="999104" y="391742"/>
                  <a:pt x="999491" y="392132"/>
                  <a:pt x="999877" y="392327"/>
                </a:cubicBezTo>
                <a:cubicBezTo>
                  <a:pt x="1000460" y="392522"/>
                  <a:pt x="1001042" y="392522"/>
                  <a:pt x="1001429" y="392327"/>
                </a:cubicBezTo>
                <a:cubicBezTo>
                  <a:pt x="1002593" y="391547"/>
                  <a:pt x="1003567" y="392911"/>
                  <a:pt x="1001820" y="393496"/>
                </a:cubicBezTo>
                <a:cubicBezTo>
                  <a:pt x="1000460" y="393886"/>
                  <a:pt x="1000269" y="394860"/>
                  <a:pt x="1000655" y="395835"/>
                </a:cubicBezTo>
                <a:cubicBezTo>
                  <a:pt x="1000846" y="396420"/>
                  <a:pt x="1001238" y="396420"/>
                  <a:pt x="1001820" y="396614"/>
                </a:cubicBezTo>
                <a:cubicBezTo>
                  <a:pt x="1001820" y="397394"/>
                  <a:pt x="1001042" y="397394"/>
                  <a:pt x="1000460" y="397394"/>
                </a:cubicBezTo>
                <a:cubicBezTo>
                  <a:pt x="998713" y="397004"/>
                  <a:pt x="997548" y="395055"/>
                  <a:pt x="996192" y="396420"/>
                </a:cubicBezTo>
                <a:cubicBezTo>
                  <a:pt x="995219" y="397394"/>
                  <a:pt x="995997" y="398563"/>
                  <a:pt x="996579" y="399343"/>
                </a:cubicBezTo>
                <a:cubicBezTo>
                  <a:pt x="998713" y="402266"/>
                  <a:pt x="1002402" y="402656"/>
                  <a:pt x="1005701" y="401487"/>
                </a:cubicBezTo>
                <a:cubicBezTo>
                  <a:pt x="1006670" y="401097"/>
                  <a:pt x="1008221" y="400123"/>
                  <a:pt x="1008999" y="399538"/>
                </a:cubicBezTo>
                <a:cubicBezTo>
                  <a:pt x="1009968" y="398563"/>
                  <a:pt x="1009777" y="398369"/>
                  <a:pt x="1010942" y="398369"/>
                </a:cubicBezTo>
                <a:cubicBezTo>
                  <a:pt x="1010746" y="398758"/>
                  <a:pt x="1010359" y="399343"/>
                  <a:pt x="1010164" y="399733"/>
                </a:cubicBezTo>
                <a:cubicBezTo>
                  <a:pt x="1009385" y="400902"/>
                  <a:pt x="1008221" y="402072"/>
                  <a:pt x="1006865" y="402656"/>
                </a:cubicBezTo>
                <a:cubicBezTo>
                  <a:pt x="1004923" y="403631"/>
                  <a:pt x="1002011" y="403826"/>
                  <a:pt x="999877" y="403046"/>
                </a:cubicBezTo>
                <a:cubicBezTo>
                  <a:pt x="998908" y="402656"/>
                  <a:pt x="997939" y="401682"/>
                  <a:pt x="996775" y="402656"/>
                </a:cubicBezTo>
                <a:cubicBezTo>
                  <a:pt x="996192" y="403241"/>
                  <a:pt x="996383" y="403436"/>
                  <a:pt x="996192" y="404215"/>
                </a:cubicBezTo>
                <a:cubicBezTo>
                  <a:pt x="995801" y="408503"/>
                  <a:pt x="991147" y="411232"/>
                  <a:pt x="987849" y="410452"/>
                </a:cubicBezTo>
                <a:cubicBezTo>
                  <a:pt x="987267" y="410257"/>
                  <a:pt x="986684" y="409867"/>
                  <a:pt x="986293" y="409867"/>
                </a:cubicBezTo>
                <a:cubicBezTo>
                  <a:pt x="984546" y="409867"/>
                  <a:pt x="984741" y="411621"/>
                  <a:pt x="984546" y="412401"/>
                </a:cubicBezTo>
                <a:cubicBezTo>
                  <a:pt x="984355" y="412986"/>
                  <a:pt x="984355" y="413571"/>
                  <a:pt x="984159" y="413961"/>
                </a:cubicBezTo>
                <a:cubicBezTo>
                  <a:pt x="982608" y="417859"/>
                  <a:pt x="978918" y="417664"/>
                  <a:pt x="975816" y="416105"/>
                </a:cubicBezTo>
                <a:cubicBezTo>
                  <a:pt x="974264" y="415325"/>
                  <a:pt x="973290" y="414545"/>
                  <a:pt x="972322" y="413376"/>
                </a:cubicBezTo>
                <a:cubicBezTo>
                  <a:pt x="972126" y="413181"/>
                  <a:pt x="971935" y="413181"/>
                  <a:pt x="971739" y="412791"/>
                </a:cubicBezTo>
                <a:cubicBezTo>
                  <a:pt x="971543" y="412596"/>
                  <a:pt x="971353" y="412402"/>
                  <a:pt x="971353" y="412206"/>
                </a:cubicBezTo>
                <a:cubicBezTo>
                  <a:pt x="971543" y="412402"/>
                  <a:pt x="971353" y="412206"/>
                  <a:pt x="971543" y="412401"/>
                </a:cubicBezTo>
                <a:cubicBezTo>
                  <a:pt x="971935" y="412596"/>
                  <a:pt x="971935" y="412986"/>
                  <a:pt x="972708" y="413571"/>
                </a:cubicBezTo>
                <a:cubicBezTo>
                  <a:pt x="974264" y="414935"/>
                  <a:pt x="976398" y="415910"/>
                  <a:pt x="978727" y="415910"/>
                </a:cubicBezTo>
                <a:cubicBezTo>
                  <a:pt x="981639" y="415715"/>
                  <a:pt x="984159" y="413376"/>
                  <a:pt x="984355" y="410452"/>
                </a:cubicBezTo>
                <a:cubicBezTo>
                  <a:pt x="985128" y="410257"/>
                  <a:pt x="985906" y="409673"/>
                  <a:pt x="986102" y="409283"/>
                </a:cubicBezTo>
                <a:cubicBezTo>
                  <a:pt x="988622" y="409283"/>
                  <a:pt x="990173" y="408893"/>
                  <a:pt x="991920" y="407724"/>
                </a:cubicBezTo>
                <a:cubicBezTo>
                  <a:pt x="993281" y="406944"/>
                  <a:pt x="994445" y="405385"/>
                  <a:pt x="994636" y="403241"/>
                </a:cubicBezTo>
                <a:cubicBezTo>
                  <a:pt x="994832" y="402072"/>
                  <a:pt x="994832" y="397784"/>
                  <a:pt x="992503" y="398174"/>
                </a:cubicBezTo>
                <a:cubicBezTo>
                  <a:pt x="991147" y="398369"/>
                  <a:pt x="991147" y="399733"/>
                  <a:pt x="990951" y="400317"/>
                </a:cubicBezTo>
                <a:cubicBezTo>
                  <a:pt x="990756" y="401097"/>
                  <a:pt x="989983" y="402072"/>
                  <a:pt x="989009" y="401682"/>
                </a:cubicBezTo>
                <a:cubicBezTo>
                  <a:pt x="989009" y="401487"/>
                  <a:pt x="989591" y="399928"/>
                  <a:pt x="988040" y="399343"/>
                </a:cubicBezTo>
                <a:cubicBezTo>
                  <a:pt x="986684" y="398953"/>
                  <a:pt x="986489" y="400123"/>
                  <a:pt x="985324" y="399928"/>
                </a:cubicBezTo>
                <a:cubicBezTo>
                  <a:pt x="984937" y="399343"/>
                  <a:pt x="985324" y="398758"/>
                  <a:pt x="985906" y="398563"/>
                </a:cubicBezTo>
                <a:cubicBezTo>
                  <a:pt x="987457" y="398369"/>
                  <a:pt x="987267" y="396420"/>
                  <a:pt x="985906" y="395835"/>
                </a:cubicBezTo>
                <a:close/>
                <a:moveTo>
                  <a:pt x="1059843" y="388429"/>
                </a:moveTo>
                <a:cubicBezTo>
                  <a:pt x="1060039" y="388234"/>
                  <a:pt x="1060039" y="388234"/>
                  <a:pt x="1060230" y="387844"/>
                </a:cubicBezTo>
                <a:cubicBezTo>
                  <a:pt x="1060426" y="388039"/>
                  <a:pt x="1060621" y="388039"/>
                  <a:pt x="1060812" y="388234"/>
                </a:cubicBezTo>
                <a:lnTo>
                  <a:pt x="1059843" y="388429"/>
                </a:lnTo>
                <a:close/>
                <a:moveTo>
                  <a:pt x="1002011" y="388624"/>
                </a:moveTo>
                <a:lnTo>
                  <a:pt x="1003758" y="389793"/>
                </a:lnTo>
                <a:cubicBezTo>
                  <a:pt x="1003175" y="389598"/>
                  <a:pt x="1002985" y="389403"/>
                  <a:pt x="1002207" y="389403"/>
                </a:cubicBezTo>
                <a:lnTo>
                  <a:pt x="1002011" y="388624"/>
                </a:lnTo>
                <a:close/>
                <a:moveTo>
                  <a:pt x="1004536" y="395835"/>
                </a:moveTo>
                <a:cubicBezTo>
                  <a:pt x="1005314" y="395445"/>
                  <a:pt x="1005896" y="394081"/>
                  <a:pt x="1005896" y="392911"/>
                </a:cubicBezTo>
                <a:cubicBezTo>
                  <a:pt x="1005701" y="391352"/>
                  <a:pt x="1004923" y="390962"/>
                  <a:pt x="1004340" y="390183"/>
                </a:cubicBezTo>
                <a:cubicBezTo>
                  <a:pt x="1004923" y="390378"/>
                  <a:pt x="1005701" y="390962"/>
                  <a:pt x="1006283" y="391352"/>
                </a:cubicBezTo>
                <a:cubicBezTo>
                  <a:pt x="1008803" y="392717"/>
                  <a:pt x="1009581" y="393106"/>
                  <a:pt x="1011911" y="394276"/>
                </a:cubicBezTo>
                <a:cubicBezTo>
                  <a:pt x="1012106" y="394276"/>
                  <a:pt x="1011911" y="394276"/>
                  <a:pt x="1012106" y="394276"/>
                </a:cubicBezTo>
                <a:lnTo>
                  <a:pt x="1012297" y="394276"/>
                </a:lnTo>
                <a:cubicBezTo>
                  <a:pt x="1010746" y="394081"/>
                  <a:pt x="1010746" y="395055"/>
                  <a:pt x="1010359" y="395445"/>
                </a:cubicBezTo>
                <a:cubicBezTo>
                  <a:pt x="1009777" y="395835"/>
                  <a:pt x="1008803" y="395055"/>
                  <a:pt x="1008030" y="396030"/>
                </a:cubicBezTo>
                <a:cubicBezTo>
                  <a:pt x="1007834" y="396420"/>
                  <a:pt x="1007638" y="396614"/>
                  <a:pt x="1007448" y="397004"/>
                </a:cubicBezTo>
                <a:cubicBezTo>
                  <a:pt x="1006670" y="397784"/>
                  <a:pt x="1005701" y="398563"/>
                  <a:pt x="1004732" y="398953"/>
                </a:cubicBezTo>
                <a:cubicBezTo>
                  <a:pt x="1004923" y="397199"/>
                  <a:pt x="1004923" y="397589"/>
                  <a:pt x="1004536" y="395835"/>
                </a:cubicBezTo>
                <a:close/>
                <a:moveTo>
                  <a:pt x="1083518" y="392522"/>
                </a:moveTo>
                <a:cubicBezTo>
                  <a:pt x="1083132" y="393496"/>
                  <a:pt x="1081385" y="393106"/>
                  <a:pt x="1080024" y="393106"/>
                </a:cubicBezTo>
                <a:cubicBezTo>
                  <a:pt x="1078669" y="393106"/>
                  <a:pt x="1077113" y="393106"/>
                  <a:pt x="1075757" y="393106"/>
                </a:cubicBezTo>
                <a:cubicBezTo>
                  <a:pt x="1057900" y="393496"/>
                  <a:pt x="1042378" y="396420"/>
                  <a:pt x="1025495" y="401682"/>
                </a:cubicBezTo>
                <a:cubicBezTo>
                  <a:pt x="1011524" y="406164"/>
                  <a:pt x="997744" y="412791"/>
                  <a:pt x="985710" y="420782"/>
                </a:cubicBezTo>
                <a:cubicBezTo>
                  <a:pt x="984741" y="421367"/>
                  <a:pt x="983963" y="421951"/>
                  <a:pt x="983190" y="422536"/>
                </a:cubicBezTo>
                <a:cubicBezTo>
                  <a:pt x="982799" y="422731"/>
                  <a:pt x="982221" y="423121"/>
                  <a:pt x="981639" y="422926"/>
                </a:cubicBezTo>
                <a:cubicBezTo>
                  <a:pt x="981247" y="422731"/>
                  <a:pt x="980861" y="422146"/>
                  <a:pt x="981057" y="421562"/>
                </a:cubicBezTo>
                <a:cubicBezTo>
                  <a:pt x="981443" y="420782"/>
                  <a:pt x="990369" y="415130"/>
                  <a:pt x="990951" y="414740"/>
                </a:cubicBezTo>
                <a:cubicBezTo>
                  <a:pt x="1016956" y="398953"/>
                  <a:pt x="1049948" y="389793"/>
                  <a:pt x="1080607" y="390768"/>
                </a:cubicBezTo>
                <a:cubicBezTo>
                  <a:pt x="1080998" y="390768"/>
                  <a:pt x="1082163" y="390768"/>
                  <a:pt x="1082549" y="390962"/>
                </a:cubicBezTo>
                <a:cubicBezTo>
                  <a:pt x="1083518" y="391157"/>
                  <a:pt x="1083714" y="391742"/>
                  <a:pt x="1083518" y="392522"/>
                </a:cubicBezTo>
                <a:close/>
                <a:moveTo>
                  <a:pt x="1076726" y="406359"/>
                </a:moveTo>
                <a:lnTo>
                  <a:pt x="1077113" y="405775"/>
                </a:lnTo>
                <a:cubicBezTo>
                  <a:pt x="1077308" y="405580"/>
                  <a:pt x="1077308" y="405580"/>
                  <a:pt x="1077504" y="405190"/>
                </a:cubicBezTo>
                <a:cubicBezTo>
                  <a:pt x="1078473" y="404020"/>
                  <a:pt x="1078860" y="402461"/>
                  <a:pt x="1078669" y="400707"/>
                </a:cubicBezTo>
                <a:cubicBezTo>
                  <a:pt x="1078473" y="398953"/>
                  <a:pt x="1077695" y="397979"/>
                  <a:pt x="1076726" y="396809"/>
                </a:cubicBezTo>
                <a:cubicBezTo>
                  <a:pt x="1076340" y="396420"/>
                  <a:pt x="1075948" y="396225"/>
                  <a:pt x="1075561" y="396030"/>
                </a:cubicBezTo>
                <a:cubicBezTo>
                  <a:pt x="1077891" y="396030"/>
                  <a:pt x="1082549" y="395835"/>
                  <a:pt x="1084297" y="396420"/>
                </a:cubicBezTo>
                <a:cubicBezTo>
                  <a:pt x="1088177" y="397589"/>
                  <a:pt x="1088759" y="402072"/>
                  <a:pt x="1086626" y="404410"/>
                </a:cubicBezTo>
                <a:cubicBezTo>
                  <a:pt x="1085461" y="405775"/>
                  <a:pt x="1084487" y="406164"/>
                  <a:pt x="1081967" y="406164"/>
                </a:cubicBezTo>
                <a:lnTo>
                  <a:pt x="1076726" y="406359"/>
                </a:lnTo>
                <a:close/>
                <a:moveTo>
                  <a:pt x="1054216" y="397979"/>
                </a:moveTo>
                <a:cubicBezTo>
                  <a:pt x="1057710" y="397394"/>
                  <a:pt x="1066249" y="396420"/>
                  <a:pt x="1069547" y="396420"/>
                </a:cubicBezTo>
                <a:lnTo>
                  <a:pt x="1069161" y="396614"/>
                </a:lnTo>
                <a:cubicBezTo>
                  <a:pt x="1066636" y="398369"/>
                  <a:pt x="1065857" y="401877"/>
                  <a:pt x="1067604" y="404605"/>
                </a:cubicBezTo>
                <a:cubicBezTo>
                  <a:pt x="1068187" y="405580"/>
                  <a:pt x="1068769" y="405969"/>
                  <a:pt x="1069547" y="406554"/>
                </a:cubicBezTo>
                <a:cubicBezTo>
                  <a:pt x="1067414" y="406749"/>
                  <a:pt x="1065275" y="406944"/>
                  <a:pt x="1063141" y="407139"/>
                </a:cubicBezTo>
                <a:cubicBezTo>
                  <a:pt x="1061008" y="407334"/>
                  <a:pt x="1058874" y="407724"/>
                  <a:pt x="1056932" y="407919"/>
                </a:cubicBezTo>
                <a:cubicBezTo>
                  <a:pt x="1057127" y="407724"/>
                  <a:pt x="1057323" y="407529"/>
                  <a:pt x="1057323" y="407334"/>
                </a:cubicBezTo>
                <a:cubicBezTo>
                  <a:pt x="1060039" y="404215"/>
                  <a:pt x="1058679" y="399343"/>
                  <a:pt x="1054216" y="397979"/>
                </a:cubicBezTo>
                <a:close/>
                <a:moveTo>
                  <a:pt x="1034225" y="402461"/>
                </a:moveTo>
                <a:cubicBezTo>
                  <a:pt x="1036364" y="401682"/>
                  <a:pt x="1046645" y="399343"/>
                  <a:pt x="1049366" y="398953"/>
                </a:cubicBezTo>
                <a:cubicBezTo>
                  <a:pt x="1049170" y="399148"/>
                  <a:pt x="1049170" y="399148"/>
                  <a:pt x="1048975" y="399148"/>
                </a:cubicBezTo>
                <a:lnTo>
                  <a:pt x="1048201" y="399928"/>
                </a:lnTo>
                <a:cubicBezTo>
                  <a:pt x="1045872" y="402461"/>
                  <a:pt x="1046063" y="407334"/>
                  <a:pt x="1050139" y="409478"/>
                </a:cubicBezTo>
                <a:lnTo>
                  <a:pt x="1037137" y="412596"/>
                </a:lnTo>
                <a:cubicBezTo>
                  <a:pt x="1037333" y="412206"/>
                  <a:pt x="1037719" y="412012"/>
                  <a:pt x="1038111" y="411427"/>
                </a:cubicBezTo>
                <a:cubicBezTo>
                  <a:pt x="1039080" y="409867"/>
                  <a:pt x="1039271" y="407919"/>
                  <a:pt x="1038688" y="406359"/>
                </a:cubicBezTo>
                <a:cubicBezTo>
                  <a:pt x="1037529" y="403046"/>
                  <a:pt x="1035003" y="402851"/>
                  <a:pt x="1034225" y="402461"/>
                </a:cubicBezTo>
                <a:close/>
                <a:moveTo>
                  <a:pt x="1072459" y="398563"/>
                </a:moveTo>
                <a:cubicBezTo>
                  <a:pt x="1074206" y="398174"/>
                  <a:pt x="1075561" y="399538"/>
                  <a:pt x="1075757" y="400902"/>
                </a:cubicBezTo>
                <a:cubicBezTo>
                  <a:pt x="1076144" y="402656"/>
                  <a:pt x="1074788" y="404021"/>
                  <a:pt x="1073428" y="404410"/>
                </a:cubicBezTo>
                <a:cubicBezTo>
                  <a:pt x="1069738" y="405190"/>
                  <a:pt x="1068578" y="399343"/>
                  <a:pt x="1072459" y="398563"/>
                </a:cubicBezTo>
                <a:close/>
                <a:moveTo>
                  <a:pt x="1031705" y="414350"/>
                </a:moveTo>
                <a:lnTo>
                  <a:pt x="1019089" y="418833"/>
                </a:lnTo>
                <a:cubicBezTo>
                  <a:pt x="1019476" y="417664"/>
                  <a:pt x="1020058" y="417274"/>
                  <a:pt x="1020058" y="415715"/>
                </a:cubicBezTo>
                <a:cubicBezTo>
                  <a:pt x="1020058" y="413571"/>
                  <a:pt x="1018899" y="411621"/>
                  <a:pt x="1017152" y="410452"/>
                </a:cubicBezTo>
                <a:cubicBezTo>
                  <a:pt x="1015987" y="409673"/>
                  <a:pt x="1015405" y="409867"/>
                  <a:pt x="1014044" y="409478"/>
                </a:cubicBezTo>
                <a:cubicBezTo>
                  <a:pt x="1015791" y="408698"/>
                  <a:pt x="1026851" y="404410"/>
                  <a:pt x="1028598" y="404215"/>
                </a:cubicBezTo>
                <a:cubicBezTo>
                  <a:pt x="1028015" y="404995"/>
                  <a:pt x="1027433" y="405580"/>
                  <a:pt x="1027242" y="406944"/>
                </a:cubicBezTo>
                <a:cubicBezTo>
                  <a:pt x="1026268" y="410062"/>
                  <a:pt x="1028211" y="413571"/>
                  <a:pt x="1031705" y="414350"/>
                </a:cubicBezTo>
                <a:close/>
                <a:moveTo>
                  <a:pt x="1052082" y="401097"/>
                </a:moveTo>
                <a:cubicBezTo>
                  <a:pt x="1055767" y="400317"/>
                  <a:pt x="1057127" y="405969"/>
                  <a:pt x="1053247" y="406749"/>
                </a:cubicBezTo>
                <a:cubicBezTo>
                  <a:pt x="1049557" y="407724"/>
                  <a:pt x="1048392" y="401877"/>
                  <a:pt x="1052082" y="401097"/>
                </a:cubicBezTo>
                <a:close/>
                <a:moveTo>
                  <a:pt x="975429" y="408503"/>
                </a:moveTo>
                <a:cubicBezTo>
                  <a:pt x="974264" y="409283"/>
                  <a:pt x="973290" y="409283"/>
                  <a:pt x="971739" y="409478"/>
                </a:cubicBezTo>
                <a:cubicBezTo>
                  <a:pt x="970188" y="409478"/>
                  <a:pt x="969606" y="410842"/>
                  <a:pt x="970379" y="412012"/>
                </a:cubicBezTo>
                <a:cubicBezTo>
                  <a:pt x="969796" y="411427"/>
                  <a:pt x="969606" y="410647"/>
                  <a:pt x="968245" y="410842"/>
                </a:cubicBezTo>
                <a:cubicBezTo>
                  <a:pt x="967859" y="410842"/>
                  <a:pt x="967472" y="410647"/>
                  <a:pt x="967276" y="410257"/>
                </a:cubicBezTo>
                <a:cubicBezTo>
                  <a:pt x="966890" y="409088"/>
                  <a:pt x="967859" y="409673"/>
                  <a:pt x="966112" y="408113"/>
                </a:cubicBezTo>
                <a:cubicBezTo>
                  <a:pt x="965333" y="407529"/>
                  <a:pt x="963978" y="406359"/>
                  <a:pt x="963200" y="405969"/>
                </a:cubicBezTo>
                <a:cubicBezTo>
                  <a:pt x="963782" y="405580"/>
                  <a:pt x="964365" y="405775"/>
                  <a:pt x="964560" y="404021"/>
                </a:cubicBezTo>
                <a:lnTo>
                  <a:pt x="964751" y="403241"/>
                </a:lnTo>
                <a:cubicBezTo>
                  <a:pt x="965333" y="403631"/>
                  <a:pt x="965916" y="404995"/>
                  <a:pt x="966112" y="405969"/>
                </a:cubicBezTo>
                <a:cubicBezTo>
                  <a:pt x="966498" y="407139"/>
                  <a:pt x="966498" y="408308"/>
                  <a:pt x="967663" y="408503"/>
                </a:cubicBezTo>
                <a:cubicBezTo>
                  <a:pt x="968245" y="408698"/>
                  <a:pt x="968828" y="408308"/>
                  <a:pt x="969219" y="407919"/>
                </a:cubicBezTo>
                <a:cubicBezTo>
                  <a:pt x="969992" y="407139"/>
                  <a:pt x="969796" y="404020"/>
                  <a:pt x="970770" y="403241"/>
                </a:cubicBezTo>
                <a:cubicBezTo>
                  <a:pt x="971157" y="403631"/>
                  <a:pt x="971543" y="404410"/>
                  <a:pt x="972708" y="404021"/>
                </a:cubicBezTo>
                <a:cubicBezTo>
                  <a:pt x="973290" y="403826"/>
                  <a:pt x="974847" y="402851"/>
                  <a:pt x="974455" y="404605"/>
                </a:cubicBezTo>
                <a:cubicBezTo>
                  <a:pt x="974264" y="405385"/>
                  <a:pt x="973486" y="405969"/>
                  <a:pt x="973486" y="406749"/>
                </a:cubicBezTo>
                <a:cubicBezTo>
                  <a:pt x="973682" y="407919"/>
                  <a:pt x="974264" y="408503"/>
                  <a:pt x="975429" y="408503"/>
                </a:cubicBezTo>
                <a:close/>
                <a:moveTo>
                  <a:pt x="998908" y="406359"/>
                </a:moveTo>
                <a:lnTo>
                  <a:pt x="999687" y="406554"/>
                </a:lnTo>
                <a:lnTo>
                  <a:pt x="998713" y="406944"/>
                </a:lnTo>
                <a:lnTo>
                  <a:pt x="998908" y="406359"/>
                </a:lnTo>
                <a:close/>
                <a:moveTo>
                  <a:pt x="1029958" y="408893"/>
                </a:moveTo>
                <a:cubicBezTo>
                  <a:pt x="1029572" y="407139"/>
                  <a:pt x="1030927" y="405775"/>
                  <a:pt x="1032288" y="405385"/>
                </a:cubicBezTo>
                <a:cubicBezTo>
                  <a:pt x="1034034" y="405190"/>
                  <a:pt x="1035390" y="406359"/>
                  <a:pt x="1035586" y="407919"/>
                </a:cubicBezTo>
                <a:cubicBezTo>
                  <a:pt x="1035782" y="409673"/>
                  <a:pt x="1034617" y="411037"/>
                  <a:pt x="1033061" y="411232"/>
                </a:cubicBezTo>
                <a:cubicBezTo>
                  <a:pt x="1031509" y="411427"/>
                  <a:pt x="1030345" y="410257"/>
                  <a:pt x="1029958" y="408893"/>
                </a:cubicBezTo>
                <a:close/>
                <a:moveTo>
                  <a:pt x="975233" y="412012"/>
                </a:moveTo>
                <a:cubicBezTo>
                  <a:pt x="976006" y="411621"/>
                  <a:pt x="976398" y="411621"/>
                  <a:pt x="976980" y="411037"/>
                </a:cubicBezTo>
                <a:cubicBezTo>
                  <a:pt x="977949" y="410257"/>
                  <a:pt x="978145" y="409867"/>
                  <a:pt x="978336" y="409673"/>
                </a:cubicBezTo>
                <a:lnTo>
                  <a:pt x="981057" y="410062"/>
                </a:lnTo>
                <a:cubicBezTo>
                  <a:pt x="980665" y="413376"/>
                  <a:pt x="977367" y="413766"/>
                  <a:pt x="975233" y="412012"/>
                </a:cubicBezTo>
                <a:close/>
                <a:moveTo>
                  <a:pt x="1012689" y="421562"/>
                </a:moveTo>
                <a:cubicBezTo>
                  <a:pt x="1012493" y="421562"/>
                  <a:pt x="1012493" y="421562"/>
                  <a:pt x="1012689" y="421562"/>
                </a:cubicBezTo>
                <a:lnTo>
                  <a:pt x="1002593" y="426629"/>
                </a:lnTo>
                <a:cubicBezTo>
                  <a:pt x="1002207" y="426824"/>
                  <a:pt x="1001624" y="427214"/>
                  <a:pt x="1001238" y="427408"/>
                </a:cubicBezTo>
                <a:cubicBezTo>
                  <a:pt x="1001624" y="426239"/>
                  <a:pt x="1001820" y="425654"/>
                  <a:pt x="1001820" y="424095"/>
                </a:cubicBezTo>
                <a:cubicBezTo>
                  <a:pt x="1001429" y="421172"/>
                  <a:pt x="999104" y="418833"/>
                  <a:pt x="995801" y="418638"/>
                </a:cubicBezTo>
                <a:cubicBezTo>
                  <a:pt x="996383" y="418053"/>
                  <a:pt x="1008030" y="412012"/>
                  <a:pt x="1009581" y="411621"/>
                </a:cubicBezTo>
                <a:cubicBezTo>
                  <a:pt x="1008999" y="412402"/>
                  <a:pt x="1008612" y="412986"/>
                  <a:pt x="1008221" y="414350"/>
                </a:cubicBezTo>
                <a:cubicBezTo>
                  <a:pt x="1007252" y="417469"/>
                  <a:pt x="1009385" y="420977"/>
                  <a:pt x="1012689" y="421562"/>
                </a:cubicBezTo>
                <a:close/>
                <a:moveTo>
                  <a:pt x="1086043" y="411817"/>
                </a:moveTo>
                <a:cubicBezTo>
                  <a:pt x="1085652" y="412986"/>
                  <a:pt x="1084879" y="413181"/>
                  <a:pt x="1083518" y="413181"/>
                </a:cubicBezTo>
                <a:cubicBezTo>
                  <a:pt x="1061786" y="413181"/>
                  <a:pt x="1040244" y="418053"/>
                  <a:pt x="1020450" y="426044"/>
                </a:cubicBezTo>
                <a:cubicBezTo>
                  <a:pt x="1018507" y="426824"/>
                  <a:pt x="1016569" y="427603"/>
                  <a:pt x="1014822" y="428383"/>
                </a:cubicBezTo>
                <a:cubicBezTo>
                  <a:pt x="1011132" y="430137"/>
                  <a:pt x="1007638" y="431696"/>
                  <a:pt x="1004149" y="433645"/>
                </a:cubicBezTo>
                <a:cubicBezTo>
                  <a:pt x="1000269" y="435789"/>
                  <a:pt x="997744" y="437348"/>
                  <a:pt x="994054" y="439687"/>
                </a:cubicBezTo>
                <a:cubicBezTo>
                  <a:pt x="993477" y="440077"/>
                  <a:pt x="992312" y="441051"/>
                  <a:pt x="991338" y="440856"/>
                </a:cubicBezTo>
                <a:cubicBezTo>
                  <a:pt x="990369" y="440661"/>
                  <a:pt x="989400" y="439687"/>
                  <a:pt x="989787" y="438518"/>
                </a:cubicBezTo>
                <a:cubicBezTo>
                  <a:pt x="989983" y="437543"/>
                  <a:pt x="990756" y="437348"/>
                  <a:pt x="991920" y="436569"/>
                </a:cubicBezTo>
                <a:cubicBezTo>
                  <a:pt x="992698" y="435984"/>
                  <a:pt x="993477" y="435594"/>
                  <a:pt x="994445" y="435009"/>
                </a:cubicBezTo>
                <a:cubicBezTo>
                  <a:pt x="1006479" y="427603"/>
                  <a:pt x="1019089" y="421562"/>
                  <a:pt x="1032674" y="417274"/>
                </a:cubicBezTo>
                <a:cubicBezTo>
                  <a:pt x="1048588" y="412401"/>
                  <a:pt x="1063920" y="409478"/>
                  <a:pt x="1080802" y="409283"/>
                </a:cubicBezTo>
                <a:cubicBezTo>
                  <a:pt x="1082163" y="409283"/>
                  <a:pt x="1083518" y="409283"/>
                  <a:pt x="1084879" y="409283"/>
                </a:cubicBezTo>
                <a:cubicBezTo>
                  <a:pt x="1085652" y="409478"/>
                  <a:pt x="1086430" y="410647"/>
                  <a:pt x="1086043" y="411817"/>
                </a:cubicBezTo>
                <a:close/>
                <a:moveTo>
                  <a:pt x="1010942" y="415910"/>
                </a:moveTo>
                <a:cubicBezTo>
                  <a:pt x="1010746" y="414156"/>
                  <a:pt x="1012106" y="412791"/>
                  <a:pt x="1013462" y="412596"/>
                </a:cubicBezTo>
                <a:cubicBezTo>
                  <a:pt x="1015209" y="412402"/>
                  <a:pt x="1016569" y="413766"/>
                  <a:pt x="1016760" y="415325"/>
                </a:cubicBezTo>
                <a:cubicBezTo>
                  <a:pt x="1016956" y="417079"/>
                  <a:pt x="1015595" y="418443"/>
                  <a:pt x="1014240" y="418638"/>
                </a:cubicBezTo>
                <a:cubicBezTo>
                  <a:pt x="1012493" y="418638"/>
                  <a:pt x="1011132" y="417469"/>
                  <a:pt x="1010942" y="415910"/>
                </a:cubicBezTo>
                <a:close/>
                <a:moveTo>
                  <a:pt x="995219" y="430722"/>
                </a:moveTo>
                <a:lnTo>
                  <a:pt x="989204" y="434620"/>
                </a:lnTo>
                <a:cubicBezTo>
                  <a:pt x="986875" y="435789"/>
                  <a:pt x="983963" y="434815"/>
                  <a:pt x="982608" y="432476"/>
                </a:cubicBezTo>
                <a:cubicBezTo>
                  <a:pt x="981057" y="429552"/>
                  <a:pt x="982608" y="427019"/>
                  <a:pt x="984355" y="425849"/>
                </a:cubicBezTo>
                <a:cubicBezTo>
                  <a:pt x="985128" y="425265"/>
                  <a:pt x="989400" y="422341"/>
                  <a:pt x="990173" y="421951"/>
                </a:cubicBezTo>
                <a:cubicBezTo>
                  <a:pt x="989787" y="422926"/>
                  <a:pt x="989400" y="423511"/>
                  <a:pt x="989400" y="425070"/>
                </a:cubicBezTo>
                <a:cubicBezTo>
                  <a:pt x="989787" y="427798"/>
                  <a:pt x="991920" y="430332"/>
                  <a:pt x="995219" y="430722"/>
                </a:cubicBezTo>
                <a:close/>
                <a:moveTo>
                  <a:pt x="1008221" y="322554"/>
                </a:moveTo>
                <a:cubicBezTo>
                  <a:pt x="1005701" y="322944"/>
                  <a:pt x="1003567" y="325088"/>
                  <a:pt x="1003954" y="328011"/>
                </a:cubicBezTo>
                <a:cubicBezTo>
                  <a:pt x="1004340" y="330545"/>
                  <a:pt x="1006479" y="332689"/>
                  <a:pt x="1009581" y="332299"/>
                </a:cubicBezTo>
                <a:cubicBezTo>
                  <a:pt x="1012106" y="331909"/>
                  <a:pt x="1014044" y="329765"/>
                  <a:pt x="1013658" y="326842"/>
                </a:cubicBezTo>
                <a:cubicBezTo>
                  <a:pt x="1013462" y="324308"/>
                  <a:pt x="1011132" y="321969"/>
                  <a:pt x="1008221" y="322554"/>
                </a:cubicBezTo>
                <a:close/>
                <a:moveTo>
                  <a:pt x="1007834" y="328791"/>
                </a:moveTo>
                <a:cubicBezTo>
                  <a:pt x="1007448" y="328596"/>
                  <a:pt x="1007252" y="328401"/>
                  <a:pt x="1007056" y="328011"/>
                </a:cubicBezTo>
                <a:cubicBezTo>
                  <a:pt x="1007056" y="327816"/>
                  <a:pt x="1006865" y="327621"/>
                  <a:pt x="1006865" y="327426"/>
                </a:cubicBezTo>
                <a:cubicBezTo>
                  <a:pt x="1006865" y="326452"/>
                  <a:pt x="1007638" y="325672"/>
                  <a:pt x="1008612" y="325672"/>
                </a:cubicBezTo>
                <a:cubicBezTo>
                  <a:pt x="1009581" y="325672"/>
                  <a:pt x="1010359" y="326452"/>
                  <a:pt x="1010359" y="327426"/>
                </a:cubicBezTo>
                <a:cubicBezTo>
                  <a:pt x="1010359" y="328401"/>
                  <a:pt x="1009581" y="329181"/>
                  <a:pt x="1008612" y="329181"/>
                </a:cubicBezTo>
                <a:cubicBezTo>
                  <a:pt x="1008612" y="329181"/>
                  <a:pt x="1008221" y="328986"/>
                  <a:pt x="1007834" y="328791"/>
                </a:cubicBezTo>
                <a:close/>
                <a:moveTo>
                  <a:pt x="1010942" y="332884"/>
                </a:moveTo>
                <a:cubicBezTo>
                  <a:pt x="1008803" y="333273"/>
                  <a:pt x="1006865" y="335417"/>
                  <a:pt x="1007448" y="338146"/>
                </a:cubicBezTo>
                <a:cubicBezTo>
                  <a:pt x="1007834" y="340290"/>
                  <a:pt x="1009968" y="342239"/>
                  <a:pt x="1012689" y="341654"/>
                </a:cubicBezTo>
                <a:cubicBezTo>
                  <a:pt x="1014822" y="341264"/>
                  <a:pt x="1016569" y="339120"/>
                  <a:pt x="1015987" y="336392"/>
                </a:cubicBezTo>
                <a:cubicBezTo>
                  <a:pt x="1015791" y="334248"/>
                  <a:pt x="1013658" y="332299"/>
                  <a:pt x="1010942" y="332884"/>
                </a:cubicBezTo>
                <a:close/>
                <a:moveTo>
                  <a:pt x="1012297" y="336002"/>
                </a:moveTo>
                <a:lnTo>
                  <a:pt x="1012493" y="336197"/>
                </a:lnTo>
                <a:cubicBezTo>
                  <a:pt x="1012879" y="336392"/>
                  <a:pt x="1013075" y="336781"/>
                  <a:pt x="1013075" y="337366"/>
                </a:cubicBezTo>
                <a:cubicBezTo>
                  <a:pt x="1013075" y="338146"/>
                  <a:pt x="1012493" y="338730"/>
                  <a:pt x="1011715" y="338730"/>
                </a:cubicBezTo>
                <a:cubicBezTo>
                  <a:pt x="1010942" y="338730"/>
                  <a:pt x="1010359" y="338146"/>
                  <a:pt x="1010359" y="337366"/>
                </a:cubicBezTo>
                <a:cubicBezTo>
                  <a:pt x="1010359" y="336587"/>
                  <a:pt x="1010942" y="336002"/>
                  <a:pt x="1011715" y="336002"/>
                </a:cubicBezTo>
                <a:cubicBezTo>
                  <a:pt x="1011911" y="336002"/>
                  <a:pt x="1012106" y="336002"/>
                  <a:pt x="1012297" y="336002"/>
                </a:cubicBezTo>
                <a:close/>
                <a:moveTo>
                  <a:pt x="977753" y="342433"/>
                </a:moveTo>
                <a:cubicBezTo>
                  <a:pt x="975620" y="342628"/>
                  <a:pt x="973873" y="344577"/>
                  <a:pt x="974069" y="346916"/>
                </a:cubicBezTo>
                <a:cubicBezTo>
                  <a:pt x="974264" y="349060"/>
                  <a:pt x="976202" y="350814"/>
                  <a:pt x="978531" y="350619"/>
                </a:cubicBezTo>
                <a:cubicBezTo>
                  <a:pt x="980665" y="350424"/>
                  <a:pt x="982412" y="348475"/>
                  <a:pt x="982216" y="346136"/>
                </a:cubicBezTo>
                <a:cubicBezTo>
                  <a:pt x="982026" y="343993"/>
                  <a:pt x="980279" y="342044"/>
                  <a:pt x="977753" y="342433"/>
                </a:cubicBezTo>
                <a:close/>
                <a:moveTo>
                  <a:pt x="978727" y="347306"/>
                </a:moveTo>
                <a:cubicBezTo>
                  <a:pt x="978531" y="347501"/>
                  <a:pt x="978336" y="347501"/>
                  <a:pt x="978145" y="347501"/>
                </a:cubicBezTo>
                <a:cubicBezTo>
                  <a:pt x="977563" y="347501"/>
                  <a:pt x="977171" y="347111"/>
                  <a:pt x="977171" y="346526"/>
                </a:cubicBezTo>
                <a:cubicBezTo>
                  <a:pt x="977171" y="345942"/>
                  <a:pt x="977563" y="345552"/>
                  <a:pt x="978145" y="345552"/>
                </a:cubicBezTo>
                <a:cubicBezTo>
                  <a:pt x="978727" y="345552"/>
                  <a:pt x="979114" y="345942"/>
                  <a:pt x="979114" y="346526"/>
                </a:cubicBezTo>
                <a:cubicBezTo>
                  <a:pt x="979114" y="346721"/>
                  <a:pt x="979114" y="347111"/>
                  <a:pt x="978727" y="347306"/>
                </a:cubicBezTo>
                <a:close/>
                <a:moveTo>
                  <a:pt x="1040827" y="327037"/>
                </a:moveTo>
                <a:cubicBezTo>
                  <a:pt x="1041213" y="328986"/>
                  <a:pt x="1042960" y="330740"/>
                  <a:pt x="1045480" y="330545"/>
                </a:cubicBezTo>
                <a:cubicBezTo>
                  <a:pt x="1047619" y="330350"/>
                  <a:pt x="1049366" y="328401"/>
                  <a:pt x="1048975" y="325867"/>
                </a:cubicBezTo>
                <a:cubicBezTo>
                  <a:pt x="1048784" y="323723"/>
                  <a:pt x="1046841" y="321969"/>
                  <a:pt x="1044316" y="322359"/>
                </a:cubicBezTo>
                <a:cubicBezTo>
                  <a:pt x="1042182" y="322749"/>
                  <a:pt x="1040435" y="324698"/>
                  <a:pt x="1040827" y="327037"/>
                </a:cubicBezTo>
                <a:close/>
                <a:moveTo>
                  <a:pt x="1048392" y="336002"/>
                </a:moveTo>
                <a:cubicBezTo>
                  <a:pt x="1048784" y="333663"/>
                  <a:pt x="1046841" y="331714"/>
                  <a:pt x="1044898" y="331519"/>
                </a:cubicBezTo>
                <a:cubicBezTo>
                  <a:pt x="1042574" y="331129"/>
                  <a:pt x="1040631" y="333078"/>
                  <a:pt x="1040244" y="335027"/>
                </a:cubicBezTo>
                <a:cubicBezTo>
                  <a:pt x="1040049" y="337561"/>
                  <a:pt x="1041796" y="339315"/>
                  <a:pt x="1043738" y="339510"/>
                </a:cubicBezTo>
                <a:cubicBezTo>
                  <a:pt x="1046454" y="339900"/>
                  <a:pt x="1048201" y="338146"/>
                  <a:pt x="1048392" y="336002"/>
                </a:cubicBezTo>
                <a:close/>
                <a:moveTo>
                  <a:pt x="1044512" y="334638"/>
                </a:moveTo>
                <a:cubicBezTo>
                  <a:pt x="1045094" y="334833"/>
                  <a:pt x="1045290" y="335222"/>
                  <a:pt x="1045290" y="335612"/>
                </a:cubicBezTo>
                <a:cubicBezTo>
                  <a:pt x="1045290" y="335807"/>
                  <a:pt x="1045290" y="335807"/>
                  <a:pt x="1045290" y="336002"/>
                </a:cubicBezTo>
                <a:cubicBezTo>
                  <a:pt x="1045290" y="336197"/>
                  <a:pt x="1045094" y="336197"/>
                  <a:pt x="1045094" y="336392"/>
                </a:cubicBezTo>
                <a:cubicBezTo>
                  <a:pt x="1044898" y="336587"/>
                  <a:pt x="1044707" y="336587"/>
                  <a:pt x="1044512" y="336587"/>
                </a:cubicBezTo>
                <a:cubicBezTo>
                  <a:pt x="1043929" y="336587"/>
                  <a:pt x="1043543" y="336197"/>
                  <a:pt x="1043543" y="335612"/>
                </a:cubicBezTo>
                <a:cubicBezTo>
                  <a:pt x="1043543" y="335027"/>
                  <a:pt x="1043929" y="334638"/>
                  <a:pt x="1044512" y="334638"/>
                </a:cubicBezTo>
                <a:close/>
                <a:moveTo>
                  <a:pt x="982994" y="349840"/>
                </a:moveTo>
                <a:cubicBezTo>
                  <a:pt x="980861" y="350034"/>
                  <a:pt x="979114" y="351983"/>
                  <a:pt x="979500" y="354517"/>
                </a:cubicBezTo>
                <a:cubicBezTo>
                  <a:pt x="979696" y="356661"/>
                  <a:pt x="981639" y="358415"/>
                  <a:pt x="984159" y="358025"/>
                </a:cubicBezTo>
                <a:cubicBezTo>
                  <a:pt x="986102" y="357830"/>
                  <a:pt x="988040" y="355881"/>
                  <a:pt x="987653" y="353348"/>
                </a:cubicBezTo>
                <a:cubicBezTo>
                  <a:pt x="987267" y="351204"/>
                  <a:pt x="985520" y="349450"/>
                  <a:pt x="982994" y="349840"/>
                </a:cubicBezTo>
                <a:close/>
                <a:moveTo>
                  <a:pt x="1039466" y="345357"/>
                </a:moveTo>
                <a:cubicBezTo>
                  <a:pt x="1039662" y="347306"/>
                  <a:pt x="1041600" y="349060"/>
                  <a:pt x="1044125" y="348865"/>
                </a:cubicBezTo>
                <a:cubicBezTo>
                  <a:pt x="1046259" y="348670"/>
                  <a:pt x="1048006" y="346721"/>
                  <a:pt x="1047619" y="344188"/>
                </a:cubicBezTo>
                <a:cubicBezTo>
                  <a:pt x="1047423" y="342044"/>
                  <a:pt x="1045480" y="340290"/>
                  <a:pt x="1042960" y="340679"/>
                </a:cubicBezTo>
                <a:cubicBezTo>
                  <a:pt x="1040827" y="340874"/>
                  <a:pt x="1039080" y="342823"/>
                  <a:pt x="1039466" y="345357"/>
                </a:cubicBezTo>
                <a:close/>
                <a:moveTo>
                  <a:pt x="988622" y="356856"/>
                </a:moveTo>
                <a:cubicBezTo>
                  <a:pt x="986684" y="357246"/>
                  <a:pt x="984937" y="359194"/>
                  <a:pt x="985324" y="361533"/>
                </a:cubicBezTo>
                <a:cubicBezTo>
                  <a:pt x="985710" y="363482"/>
                  <a:pt x="987653" y="365236"/>
                  <a:pt x="990173" y="364846"/>
                </a:cubicBezTo>
                <a:cubicBezTo>
                  <a:pt x="992116" y="364457"/>
                  <a:pt x="993863" y="362508"/>
                  <a:pt x="993477" y="360169"/>
                </a:cubicBezTo>
                <a:cubicBezTo>
                  <a:pt x="993085" y="358220"/>
                  <a:pt x="991147" y="356466"/>
                  <a:pt x="988622" y="356856"/>
                </a:cubicBezTo>
                <a:close/>
                <a:moveTo>
                  <a:pt x="1046063" y="354322"/>
                </a:moveTo>
                <a:cubicBezTo>
                  <a:pt x="1046454" y="351983"/>
                  <a:pt x="1044512" y="350034"/>
                  <a:pt x="1042574" y="349840"/>
                </a:cubicBezTo>
                <a:cubicBezTo>
                  <a:pt x="1040244" y="349450"/>
                  <a:pt x="1038302" y="351204"/>
                  <a:pt x="1038111" y="353348"/>
                </a:cubicBezTo>
                <a:cubicBezTo>
                  <a:pt x="1037719" y="355881"/>
                  <a:pt x="1039466" y="357635"/>
                  <a:pt x="1041600" y="358025"/>
                </a:cubicBezTo>
                <a:cubicBezTo>
                  <a:pt x="1043929" y="358025"/>
                  <a:pt x="1045676" y="356271"/>
                  <a:pt x="1046063" y="354322"/>
                </a:cubicBezTo>
                <a:close/>
                <a:moveTo>
                  <a:pt x="995219" y="363677"/>
                </a:moveTo>
                <a:cubicBezTo>
                  <a:pt x="993085" y="363872"/>
                  <a:pt x="991338" y="365821"/>
                  <a:pt x="991534" y="368160"/>
                </a:cubicBezTo>
                <a:cubicBezTo>
                  <a:pt x="991730" y="370304"/>
                  <a:pt x="993667" y="372058"/>
                  <a:pt x="995997" y="371863"/>
                </a:cubicBezTo>
                <a:cubicBezTo>
                  <a:pt x="998130" y="371668"/>
                  <a:pt x="999877" y="369719"/>
                  <a:pt x="999491" y="367380"/>
                </a:cubicBezTo>
                <a:cubicBezTo>
                  <a:pt x="999295" y="365041"/>
                  <a:pt x="997548" y="363287"/>
                  <a:pt x="995219" y="363677"/>
                </a:cubicBezTo>
                <a:close/>
                <a:moveTo>
                  <a:pt x="1001624" y="369914"/>
                </a:moveTo>
                <a:cubicBezTo>
                  <a:pt x="999491" y="370109"/>
                  <a:pt x="997744" y="372058"/>
                  <a:pt x="998130" y="374396"/>
                </a:cubicBezTo>
                <a:cubicBezTo>
                  <a:pt x="998326" y="376540"/>
                  <a:pt x="1000269" y="378294"/>
                  <a:pt x="1002593" y="377904"/>
                </a:cubicBezTo>
                <a:cubicBezTo>
                  <a:pt x="1004732" y="377710"/>
                  <a:pt x="1006479" y="375761"/>
                  <a:pt x="1006087" y="373422"/>
                </a:cubicBezTo>
                <a:cubicBezTo>
                  <a:pt x="1005896" y="371473"/>
                  <a:pt x="1003954" y="369524"/>
                  <a:pt x="1001624" y="369914"/>
                </a:cubicBezTo>
                <a:close/>
                <a:moveTo>
                  <a:pt x="1002011" y="374786"/>
                </a:moveTo>
                <a:lnTo>
                  <a:pt x="1001820" y="374786"/>
                </a:lnTo>
                <a:cubicBezTo>
                  <a:pt x="1001429" y="374591"/>
                  <a:pt x="1001238" y="374396"/>
                  <a:pt x="1001238" y="373812"/>
                </a:cubicBezTo>
                <a:cubicBezTo>
                  <a:pt x="1001238" y="373227"/>
                  <a:pt x="1001624" y="372837"/>
                  <a:pt x="1002207" y="372837"/>
                </a:cubicBezTo>
                <a:cubicBezTo>
                  <a:pt x="1002789" y="372837"/>
                  <a:pt x="1003175" y="373227"/>
                  <a:pt x="1003175" y="373812"/>
                </a:cubicBezTo>
                <a:cubicBezTo>
                  <a:pt x="1003175" y="374396"/>
                  <a:pt x="1002593" y="374786"/>
                  <a:pt x="1002011" y="374786"/>
                </a:cubicBezTo>
                <a:close/>
                <a:moveTo>
                  <a:pt x="1035782" y="362898"/>
                </a:moveTo>
                <a:cubicBezTo>
                  <a:pt x="1035972" y="365041"/>
                  <a:pt x="1037719" y="366795"/>
                  <a:pt x="1040049" y="366601"/>
                </a:cubicBezTo>
                <a:cubicBezTo>
                  <a:pt x="1042182" y="366406"/>
                  <a:pt x="1043929" y="364652"/>
                  <a:pt x="1043738" y="362313"/>
                </a:cubicBezTo>
                <a:cubicBezTo>
                  <a:pt x="1043543" y="360169"/>
                  <a:pt x="1041796" y="358415"/>
                  <a:pt x="1039271" y="358610"/>
                </a:cubicBezTo>
                <a:cubicBezTo>
                  <a:pt x="1037333" y="358805"/>
                  <a:pt x="1035586" y="360559"/>
                  <a:pt x="1035782" y="362898"/>
                </a:cubicBezTo>
                <a:close/>
                <a:moveTo>
                  <a:pt x="1039080" y="363287"/>
                </a:moveTo>
                <a:lnTo>
                  <a:pt x="1038884" y="363092"/>
                </a:lnTo>
                <a:cubicBezTo>
                  <a:pt x="1038884" y="362898"/>
                  <a:pt x="1038884" y="362897"/>
                  <a:pt x="1038884" y="362703"/>
                </a:cubicBezTo>
                <a:cubicBezTo>
                  <a:pt x="1038884" y="362118"/>
                  <a:pt x="1039271" y="361728"/>
                  <a:pt x="1039853" y="361728"/>
                </a:cubicBezTo>
                <a:cubicBezTo>
                  <a:pt x="1040244" y="361728"/>
                  <a:pt x="1040631" y="362118"/>
                  <a:pt x="1040827" y="362508"/>
                </a:cubicBezTo>
                <a:cubicBezTo>
                  <a:pt x="1040827" y="363092"/>
                  <a:pt x="1040435" y="363482"/>
                  <a:pt x="1039853" y="363482"/>
                </a:cubicBezTo>
                <a:cubicBezTo>
                  <a:pt x="1039662" y="363482"/>
                  <a:pt x="1039271" y="363482"/>
                  <a:pt x="1039080" y="363287"/>
                </a:cubicBezTo>
                <a:close/>
                <a:moveTo>
                  <a:pt x="1041018" y="372253"/>
                </a:moveTo>
                <a:cubicBezTo>
                  <a:pt x="1041600" y="369914"/>
                  <a:pt x="1039853" y="367770"/>
                  <a:pt x="1037915" y="367380"/>
                </a:cubicBezTo>
                <a:cubicBezTo>
                  <a:pt x="1035390" y="366990"/>
                  <a:pt x="1033643" y="368549"/>
                  <a:pt x="1033256" y="370498"/>
                </a:cubicBezTo>
                <a:cubicBezTo>
                  <a:pt x="1032674" y="373032"/>
                  <a:pt x="1034421" y="374981"/>
                  <a:pt x="1036555" y="375371"/>
                </a:cubicBezTo>
                <a:cubicBezTo>
                  <a:pt x="1038688" y="375761"/>
                  <a:pt x="1040631" y="374007"/>
                  <a:pt x="1041018" y="372253"/>
                </a:cubicBezTo>
                <a:close/>
                <a:moveTo>
                  <a:pt x="1008612" y="375761"/>
                </a:moveTo>
                <a:cubicBezTo>
                  <a:pt x="1006670" y="376150"/>
                  <a:pt x="1004923" y="377904"/>
                  <a:pt x="1005314" y="380438"/>
                </a:cubicBezTo>
                <a:cubicBezTo>
                  <a:pt x="1005701" y="382387"/>
                  <a:pt x="1007448" y="384141"/>
                  <a:pt x="1009968" y="383751"/>
                </a:cubicBezTo>
                <a:cubicBezTo>
                  <a:pt x="1011911" y="383362"/>
                  <a:pt x="1013658" y="381607"/>
                  <a:pt x="1013266" y="379074"/>
                </a:cubicBezTo>
                <a:cubicBezTo>
                  <a:pt x="1012879" y="377125"/>
                  <a:pt x="1011132" y="375371"/>
                  <a:pt x="1008612" y="375761"/>
                </a:cubicBezTo>
                <a:close/>
                <a:moveTo>
                  <a:pt x="1013848" y="342044"/>
                </a:moveTo>
                <a:cubicBezTo>
                  <a:pt x="1011911" y="342433"/>
                  <a:pt x="1010164" y="344188"/>
                  <a:pt x="1010550" y="346526"/>
                </a:cubicBezTo>
                <a:cubicBezTo>
                  <a:pt x="1010942" y="348475"/>
                  <a:pt x="1012689" y="350229"/>
                  <a:pt x="1015013" y="349840"/>
                </a:cubicBezTo>
                <a:cubicBezTo>
                  <a:pt x="1016956" y="349450"/>
                  <a:pt x="1018703" y="347696"/>
                  <a:pt x="1018316" y="345357"/>
                </a:cubicBezTo>
                <a:cubicBezTo>
                  <a:pt x="1017925" y="343408"/>
                  <a:pt x="1016178" y="341849"/>
                  <a:pt x="1013848" y="342044"/>
                </a:cubicBezTo>
                <a:close/>
                <a:moveTo>
                  <a:pt x="1014431" y="345162"/>
                </a:moveTo>
                <a:cubicBezTo>
                  <a:pt x="1014822" y="345162"/>
                  <a:pt x="1015209" y="345552"/>
                  <a:pt x="1015209" y="345942"/>
                </a:cubicBezTo>
                <a:cubicBezTo>
                  <a:pt x="1015209" y="346331"/>
                  <a:pt x="1014822" y="346721"/>
                  <a:pt x="1014431" y="346721"/>
                </a:cubicBezTo>
                <a:cubicBezTo>
                  <a:pt x="1014044" y="346721"/>
                  <a:pt x="1013658" y="346331"/>
                  <a:pt x="1013658" y="345942"/>
                </a:cubicBezTo>
                <a:cubicBezTo>
                  <a:pt x="1013658" y="345552"/>
                  <a:pt x="1013848" y="345162"/>
                  <a:pt x="1014431" y="345162"/>
                </a:cubicBezTo>
                <a:close/>
                <a:moveTo>
                  <a:pt x="1016760" y="353543"/>
                </a:moveTo>
                <a:cubicBezTo>
                  <a:pt x="1016956" y="353543"/>
                  <a:pt x="1017152" y="353737"/>
                  <a:pt x="1017152" y="353932"/>
                </a:cubicBezTo>
                <a:cubicBezTo>
                  <a:pt x="1017152" y="354127"/>
                  <a:pt x="1016956" y="354322"/>
                  <a:pt x="1016760" y="354322"/>
                </a:cubicBezTo>
                <a:cubicBezTo>
                  <a:pt x="1016569" y="354322"/>
                  <a:pt x="1016374" y="354127"/>
                  <a:pt x="1016374" y="353932"/>
                </a:cubicBezTo>
                <a:cubicBezTo>
                  <a:pt x="1016374" y="353543"/>
                  <a:pt x="1016569" y="353543"/>
                  <a:pt x="1016760" y="353543"/>
                </a:cubicBezTo>
                <a:close/>
                <a:moveTo>
                  <a:pt x="1037137" y="370498"/>
                </a:moveTo>
                <a:cubicBezTo>
                  <a:pt x="1037719" y="370498"/>
                  <a:pt x="1038111" y="370888"/>
                  <a:pt x="1038111" y="371473"/>
                </a:cubicBezTo>
                <a:cubicBezTo>
                  <a:pt x="1038111" y="372058"/>
                  <a:pt x="1037719" y="372447"/>
                  <a:pt x="1037137" y="372447"/>
                </a:cubicBezTo>
                <a:cubicBezTo>
                  <a:pt x="1036555" y="372447"/>
                  <a:pt x="1036168" y="372058"/>
                  <a:pt x="1036168" y="371473"/>
                </a:cubicBezTo>
                <a:cubicBezTo>
                  <a:pt x="1036168" y="370888"/>
                  <a:pt x="1036555" y="370498"/>
                  <a:pt x="1037137" y="370498"/>
                </a:cubicBezTo>
                <a:close/>
                <a:moveTo>
                  <a:pt x="1041991" y="352763"/>
                </a:moveTo>
                <a:cubicBezTo>
                  <a:pt x="1042574" y="352763"/>
                  <a:pt x="1042960" y="353153"/>
                  <a:pt x="1042960" y="353737"/>
                </a:cubicBezTo>
                <a:cubicBezTo>
                  <a:pt x="1042960" y="354322"/>
                  <a:pt x="1042574" y="354712"/>
                  <a:pt x="1041991" y="354712"/>
                </a:cubicBezTo>
                <a:cubicBezTo>
                  <a:pt x="1041409" y="354712"/>
                  <a:pt x="1041018" y="354322"/>
                  <a:pt x="1041018" y="353737"/>
                </a:cubicBezTo>
                <a:cubicBezTo>
                  <a:pt x="1041018" y="353153"/>
                  <a:pt x="1041409" y="352763"/>
                  <a:pt x="1041991" y="352763"/>
                </a:cubicBezTo>
                <a:close/>
                <a:moveTo>
                  <a:pt x="1043543" y="343798"/>
                </a:moveTo>
                <a:cubicBezTo>
                  <a:pt x="1044125" y="343798"/>
                  <a:pt x="1044512" y="344188"/>
                  <a:pt x="1044512" y="344772"/>
                </a:cubicBezTo>
                <a:cubicBezTo>
                  <a:pt x="1044512" y="345357"/>
                  <a:pt x="1044125" y="345747"/>
                  <a:pt x="1043543" y="345747"/>
                </a:cubicBezTo>
                <a:cubicBezTo>
                  <a:pt x="1042960" y="345747"/>
                  <a:pt x="1042574" y="345357"/>
                  <a:pt x="1042574" y="344772"/>
                </a:cubicBezTo>
                <a:cubicBezTo>
                  <a:pt x="1042574" y="344188"/>
                  <a:pt x="1042960" y="343798"/>
                  <a:pt x="1043543" y="343798"/>
                </a:cubicBezTo>
                <a:close/>
                <a:moveTo>
                  <a:pt x="1044898" y="325478"/>
                </a:moveTo>
                <a:cubicBezTo>
                  <a:pt x="1045480" y="325478"/>
                  <a:pt x="1045872" y="325867"/>
                  <a:pt x="1045872" y="326452"/>
                </a:cubicBezTo>
                <a:cubicBezTo>
                  <a:pt x="1045872" y="327037"/>
                  <a:pt x="1045480" y="327426"/>
                  <a:pt x="1044898" y="327426"/>
                </a:cubicBezTo>
                <a:cubicBezTo>
                  <a:pt x="1044321" y="327426"/>
                  <a:pt x="1043929" y="327037"/>
                  <a:pt x="1043929" y="326452"/>
                </a:cubicBezTo>
                <a:cubicBezTo>
                  <a:pt x="1043929" y="325867"/>
                  <a:pt x="1044321" y="325478"/>
                  <a:pt x="1044898" y="325478"/>
                </a:cubicBezTo>
                <a:close/>
                <a:moveTo>
                  <a:pt x="973290" y="337756"/>
                </a:moveTo>
                <a:cubicBezTo>
                  <a:pt x="973873" y="337756"/>
                  <a:pt x="974264" y="338146"/>
                  <a:pt x="974264" y="338730"/>
                </a:cubicBezTo>
                <a:cubicBezTo>
                  <a:pt x="974264" y="339315"/>
                  <a:pt x="973873" y="339705"/>
                  <a:pt x="973290" y="339705"/>
                </a:cubicBezTo>
                <a:cubicBezTo>
                  <a:pt x="972708" y="339705"/>
                  <a:pt x="972322" y="339315"/>
                  <a:pt x="972322" y="338730"/>
                </a:cubicBezTo>
                <a:cubicBezTo>
                  <a:pt x="972322" y="338146"/>
                  <a:pt x="972708" y="337756"/>
                  <a:pt x="973290" y="337756"/>
                </a:cubicBezTo>
                <a:close/>
                <a:moveTo>
                  <a:pt x="983577" y="352763"/>
                </a:moveTo>
                <a:cubicBezTo>
                  <a:pt x="984159" y="352763"/>
                  <a:pt x="984546" y="353153"/>
                  <a:pt x="984546" y="353737"/>
                </a:cubicBezTo>
                <a:cubicBezTo>
                  <a:pt x="984546" y="354322"/>
                  <a:pt x="984159" y="354712"/>
                  <a:pt x="983577" y="354712"/>
                </a:cubicBezTo>
                <a:cubicBezTo>
                  <a:pt x="982994" y="354712"/>
                  <a:pt x="982608" y="354322"/>
                  <a:pt x="982608" y="353737"/>
                </a:cubicBezTo>
                <a:cubicBezTo>
                  <a:pt x="982608" y="353348"/>
                  <a:pt x="982994" y="352763"/>
                  <a:pt x="983577" y="352763"/>
                </a:cubicBezTo>
                <a:close/>
                <a:moveTo>
                  <a:pt x="989400" y="359974"/>
                </a:moveTo>
                <a:cubicBezTo>
                  <a:pt x="989983" y="359974"/>
                  <a:pt x="990369" y="360364"/>
                  <a:pt x="990369" y="360949"/>
                </a:cubicBezTo>
                <a:cubicBezTo>
                  <a:pt x="990369" y="361533"/>
                  <a:pt x="989983" y="361923"/>
                  <a:pt x="989400" y="361923"/>
                </a:cubicBezTo>
                <a:cubicBezTo>
                  <a:pt x="988818" y="361923"/>
                  <a:pt x="988431" y="361533"/>
                  <a:pt x="988431" y="360949"/>
                </a:cubicBezTo>
                <a:cubicBezTo>
                  <a:pt x="988431" y="360364"/>
                  <a:pt x="988818" y="359974"/>
                  <a:pt x="989400" y="359974"/>
                </a:cubicBezTo>
                <a:close/>
                <a:moveTo>
                  <a:pt x="995610" y="366601"/>
                </a:moveTo>
                <a:cubicBezTo>
                  <a:pt x="996192" y="366601"/>
                  <a:pt x="996579" y="366990"/>
                  <a:pt x="996579" y="367575"/>
                </a:cubicBezTo>
                <a:cubicBezTo>
                  <a:pt x="996579" y="368160"/>
                  <a:pt x="996192" y="368549"/>
                  <a:pt x="995610" y="368549"/>
                </a:cubicBezTo>
                <a:cubicBezTo>
                  <a:pt x="995028" y="368549"/>
                  <a:pt x="994636" y="368160"/>
                  <a:pt x="994636" y="367575"/>
                </a:cubicBezTo>
                <a:cubicBezTo>
                  <a:pt x="994636" y="366990"/>
                  <a:pt x="995028" y="366601"/>
                  <a:pt x="995610" y="366601"/>
                </a:cubicBezTo>
                <a:close/>
                <a:moveTo>
                  <a:pt x="1009195" y="378684"/>
                </a:moveTo>
                <a:cubicBezTo>
                  <a:pt x="1009777" y="378684"/>
                  <a:pt x="1010164" y="379074"/>
                  <a:pt x="1010164" y="379659"/>
                </a:cubicBezTo>
                <a:cubicBezTo>
                  <a:pt x="1010164" y="380243"/>
                  <a:pt x="1009777" y="380633"/>
                  <a:pt x="1009195" y="380633"/>
                </a:cubicBezTo>
                <a:cubicBezTo>
                  <a:pt x="1008612" y="380633"/>
                  <a:pt x="1008221" y="380243"/>
                  <a:pt x="1008221" y="379659"/>
                </a:cubicBezTo>
                <a:cubicBezTo>
                  <a:pt x="1008221" y="379074"/>
                  <a:pt x="1008803" y="378684"/>
                  <a:pt x="1009195" y="378684"/>
                </a:cubicBezTo>
                <a:close/>
                <a:moveTo>
                  <a:pt x="1045094" y="316512"/>
                </a:moveTo>
                <a:cubicBezTo>
                  <a:pt x="1045676" y="316512"/>
                  <a:pt x="1046063" y="316902"/>
                  <a:pt x="1046063" y="317487"/>
                </a:cubicBezTo>
                <a:cubicBezTo>
                  <a:pt x="1046063" y="318071"/>
                  <a:pt x="1045676" y="318461"/>
                  <a:pt x="1045094" y="318461"/>
                </a:cubicBezTo>
                <a:cubicBezTo>
                  <a:pt x="1044512" y="318461"/>
                  <a:pt x="1044125" y="318071"/>
                  <a:pt x="1044125" y="317487"/>
                </a:cubicBezTo>
                <a:cubicBezTo>
                  <a:pt x="1044125" y="316902"/>
                  <a:pt x="1044512" y="316512"/>
                  <a:pt x="1045094" y="316512"/>
                </a:cubicBezTo>
                <a:close/>
                <a:moveTo>
                  <a:pt x="992698" y="425265"/>
                </a:moveTo>
                <a:cubicBezTo>
                  <a:pt x="992116" y="421367"/>
                  <a:pt x="997939" y="420392"/>
                  <a:pt x="998522" y="424290"/>
                </a:cubicBezTo>
                <a:cubicBezTo>
                  <a:pt x="998713" y="426044"/>
                  <a:pt x="997548" y="427408"/>
                  <a:pt x="995997" y="427603"/>
                </a:cubicBezTo>
                <a:cubicBezTo>
                  <a:pt x="994445" y="427798"/>
                  <a:pt x="993085" y="426629"/>
                  <a:pt x="992698" y="425265"/>
                </a:cubicBezTo>
                <a:close/>
                <a:moveTo>
                  <a:pt x="827941" y="839421"/>
                </a:moveTo>
                <a:cubicBezTo>
                  <a:pt x="820758" y="839421"/>
                  <a:pt x="814548" y="834546"/>
                  <a:pt x="812414" y="827726"/>
                </a:cubicBezTo>
                <a:cubicBezTo>
                  <a:pt x="805235" y="804145"/>
                  <a:pt x="767007" y="806095"/>
                  <a:pt x="750315" y="818760"/>
                </a:cubicBezTo>
                <a:cubicBezTo>
                  <a:pt x="734792" y="830455"/>
                  <a:pt x="735179" y="861444"/>
                  <a:pt x="761570" y="868847"/>
                </a:cubicBezTo>
                <a:cubicBezTo>
                  <a:pt x="780200" y="874109"/>
                  <a:pt x="804266" y="869822"/>
                  <a:pt x="813579" y="851111"/>
                </a:cubicBezTo>
                <a:cubicBezTo>
                  <a:pt x="814161" y="850332"/>
                  <a:pt x="814548" y="849553"/>
                  <a:pt x="815130" y="848774"/>
                </a:cubicBezTo>
                <a:cubicBezTo>
                  <a:pt x="818042" y="844683"/>
                  <a:pt x="823087" y="842341"/>
                  <a:pt x="827941" y="842341"/>
                </a:cubicBezTo>
                <a:cubicBezTo>
                  <a:pt x="832791" y="842341"/>
                  <a:pt x="837836" y="844683"/>
                  <a:pt x="840748" y="848774"/>
                </a:cubicBezTo>
                <a:cubicBezTo>
                  <a:pt x="841330" y="849553"/>
                  <a:pt x="841717" y="850332"/>
                  <a:pt x="842299" y="851111"/>
                </a:cubicBezTo>
                <a:cubicBezTo>
                  <a:pt x="851617" y="869822"/>
                  <a:pt x="875678" y="874109"/>
                  <a:pt x="894308" y="868847"/>
                </a:cubicBezTo>
                <a:cubicBezTo>
                  <a:pt x="920699" y="861444"/>
                  <a:pt x="921091" y="830455"/>
                  <a:pt x="905563" y="818760"/>
                </a:cubicBezTo>
                <a:cubicBezTo>
                  <a:pt x="888876" y="806095"/>
                  <a:pt x="850643" y="804145"/>
                  <a:pt x="843464" y="827726"/>
                </a:cubicBezTo>
                <a:cubicBezTo>
                  <a:pt x="841526" y="834742"/>
                  <a:pt x="835120" y="839421"/>
                  <a:pt x="827941" y="839421"/>
                </a:cubicBezTo>
                <a:close/>
                <a:moveTo>
                  <a:pt x="694621" y="1166652"/>
                </a:moveTo>
                <a:lnTo>
                  <a:pt x="667647" y="1031784"/>
                </a:lnTo>
                <a:lnTo>
                  <a:pt x="670554" y="1165481"/>
                </a:lnTo>
                <a:cubicBezTo>
                  <a:pt x="679093" y="1165677"/>
                  <a:pt x="687050" y="1166069"/>
                  <a:pt x="694621" y="1166652"/>
                </a:cubicBezTo>
                <a:close/>
                <a:moveTo>
                  <a:pt x="650373" y="1027688"/>
                </a:moveTo>
                <a:lnTo>
                  <a:pt x="624951" y="1166652"/>
                </a:lnTo>
                <a:cubicBezTo>
                  <a:pt x="631357" y="1166069"/>
                  <a:pt x="641061" y="1165873"/>
                  <a:pt x="648044" y="1165677"/>
                </a:cubicBezTo>
                <a:lnTo>
                  <a:pt x="650373" y="1027688"/>
                </a:lnTo>
                <a:close/>
                <a:moveTo>
                  <a:pt x="961453" y="1166652"/>
                </a:moveTo>
                <a:lnTo>
                  <a:pt x="988431" y="1031784"/>
                </a:lnTo>
                <a:lnTo>
                  <a:pt x="985520" y="1165481"/>
                </a:lnTo>
                <a:cubicBezTo>
                  <a:pt x="976980" y="1165677"/>
                  <a:pt x="968828" y="1166069"/>
                  <a:pt x="961453" y="1166652"/>
                </a:cubicBezTo>
                <a:close/>
                <a:moveTo>
                  <a:pt x="1005505" y="1027688"/>
                </a:moveTo>
                <a:lnTo>
                  <a:pt x="1030927" y="1166652"/>
                </a:lnTo>
                <a:cubicBezTo>
                  <a:pt x="1024526" y="1166069"/>
                  <a:pt x="1014822" y="1165873"/>
                  <a:pt x="1007834" y="1165677"/>
                </a:cubicBezTo>
                <a:lnTo>
                  <a:pt x="1005505" y="1027688"/>
                </a:lnTo>
                <a:close/>
                <a:moveTo>
                  <a:pt x="804457" y="1272676"/>
                </a:moveTo>
                <a:lnTo>
                  <a:pt x="803684" y="1272676"/>
                </a:lnTo>
                <a:lnTo>
                  <a:pt x="803684" y="1305027"/>
                </a:lnTo>
                <a:lnTo>
                  <a:pt x="804457" y="1305027"/>
                </a:lnTo>
                <a:lnTo>
                  <a:pt x="804457" y="1272676"/>
                </a:lnTo>
                <a:close/>
                <a:moveTo>
                  <a:pt x="851617" y="1272676"/>
                </a:moveTo>
                <a:lnTo>
                  <a:pt x="852390" y="1272676"/>
                </a:lnTo>
                <a:lnTo>
                  <a:pt x="852390" y="1305027"/>
                </a:lnTo>
                <a:lnTo>
                  <a:pt x="851617" y="1305027"/>
                </a:lnTo>
                <a:lnTo>
                  <a:pt x="851617" y="1272676"/>
                </a:lnTo>
                <a:close/>
                <a:moveTo>
                  <a:pt x="907310" y="1289824"/>
                </a:moveTo>
                <a:cubicBezTo>
                  <a:pt x="901879" y="1292357"/>
                  <a:pt x="898580" y="1297036"/>
                  <a:pt x="898189" y="1302102"/>
                </a:cubicBezTo>
                <a:cubicBezTo>
                  <a:pt x="897416" y="1309902"/>
                  <a:pt x="901879" y="1314576"/>
                  <a:pt x="908088" y="1316722"/>
                </a:cubicBezTo>
                <a:lnTo>
                  <a:pt x="860156" y="1316722"/>
                </a:lnTo>
                <a:lnTo>
                  <a:pt x="860156" y="1256890"/>
                </a:lnTo>
                <a:lnTo>
                  <a:pt x="908088" y="1256890"/>
                </a:lnTo>
                <a:cubicBezTo>
                  <a:pt x="908088" y="1262343"/>
                  <a:pt x="907893" y="1260589"/>
                  <a:pt x="904981" y="1262539"/>
                </a:cubicBezTo>
                <a:cubicBezTo>
                  <a:pt x="901296" y="1264881"/>
                  <a:pt x="897802" y="1269555"/>
                  <a:pt x="897998" y="1274038"/>
                </a:cubicBezTo>
                <a:cubicBezTo>
                  <a:pt x="898189" y="1278325"/>
                  <a:pt x="899745" y="1281250"/>
                  <a:pt x="902461" y="1283587"/>
                </a:cubicBezTo>
                <a:cubicBezTo>
                  <a:pt x="904012" y="1284954"/>
                  <a:pt x="905177" y="1285733"/>
                  <a:pt x="907115" y="1286316"/>
                </a:cubicBezTo>
                <a:cubicBezTo>
                  <a:pt x="907310" y="1286512"/>
                  <a:pt x="907697" y="1286512"/>
                  <a:pt x="907893" y="1286708"/>
                </a:cubicBezTo>
                <a:cubicBezTo>
                  <a:pt x="908088" y="1286904"/>
                  <a:pt x="908088" y="1287291"/>
                  <a:pt x="908088" y="1287487"/>
                </a:cubicBezTo>
                <a:cubicBezTo>
                  <a:pt x="907893" y="1289045"/>
                  <a:pt x="908475" y="1289241"/>
                  <a:pt x="907310" y="1289824"/>
                </a:cubicBezTo>
                <a:close/>
                <a:moveTo>
                  <a:pt x="748568" y="1289824"/>
                </a:moveTo>
                <a:cubicBezTo>
                  <a:pt x="754004" y="1292357"/>
                  <a:pt x="757303" y="1297036"/>
                  <a:pt x="757689" y="1302102"/>
                </a:cubicBezTo>
                <a:cubicBezTo>
                  <a:pt x="758467" y="1309902"/>
                  <a:pt x="754004" y="1314576"/>
                  <a:pt x="747794" y="1316722"/>
                </a:cubicBezTo>
                <a:lnTo>
                  <a:pt x="795727" y="1316722"/>
                </a:lnTo>
                <a:lnTo>
                  <a:pt x="795727" y="1256890"/>
                </a:lnTo>
                <a:lnTo>
                  <a:pt x="747794" y="1256890"/>
                </a:lnTo>
                <a:cubicBezTo>
                  <a:pt x="747794" y="1262343"/>
                  <a:pt x="747985" y="1260589"/>
                  <a:pt x="750897" y="1262539"/>
                </a:cubicBezTo>
                <a:cubicBezTo>
                  <a:pt x="754587" y="1264881"/>
                  <a:pt x="758076" y="1269555"/>
                  <a:pt x="757885" y="1274038"/>
                </a:cubicBezTo>
                <a:cubicBezTo>
                  <a:pt x="757689" y="1278325"/>
                  <a:pt x="756138" y="1281250"/>
                  <a:pt x="753422" y="1283587"/>
                </a:cubicBezTo>
                <a:cubicBezTo>
                  <a:pt x="751866" y="1284954"/>
                  <a:pt x="750701" y="1285733"/>
                  <a:pt x="748763" y="1286316"/>
                </a:cubicBezTo>
                <a:cubicBezTo>
                  <a:pt x="748568" y="1286512"/>
                  <a:pt x="748181" y="1286512"/>
                  <a:pt x="747985" y="1286708"/>
                </a:cubicBezTo>
                <a:cubicBezTo>
                  <a:pt x="747794" y="1286904"/>
                  <a:pt x="747794" y="1287291"/>
                  <a:pt x="747794" y="1287487"/>
                </a:cubicBezTo>
                <a:cubicBezTo>
                  <a:pt x="748181" y="1289045"/>
                  <a:pt x="747599" y="1289241"/>
                  <a:pt x="748568" y="1289824"/>
                </a:cubicBezTo>
                <a:close/>
                <a:moveTo>
                  <a:pt x="827163" y="1180101"/>
                </a:moveTo>
                <a:cubicBezTo>
                  <a:pt x="821922" y="1180101"/>
                  <a:pt x="816686" y="1179709"/>
                  <a:pt x="811445" y="1178930"/>
                </a:cubicBezTo>
                <a:lnTo>
                  <a:pt x="811445" y="1332508"/>
                </a:lnTo>
                <a:cubicBezTo>
                  <a:pt x="811445" y="1335237"/>
                  <a:pt x="814743" y="1336016"/>
                  <a:pt x="817269" y="1336991"/>
                </a:cubicBezTo>
                <a:cubicBezTo>
                  <a:pt x="820758" y="1338163"/>
                  <a:pt x="824447" y="1338745"/>
                  <a:pt x="827941" y="1338745"/>
                </a:cubicBezTo>
                <a:cubicBezTo>
                  <a:pt x="831430" y="1338745"/>
                  <a:pt x="835316" y="1338353"/>
                  <a:pt x="838614" y="1336991"/>
                </a:cubicBezTo>
                <a:cubicBezTo>
                  <a:pt x="841134" y="1336016"/>
                  <a:pt x="844433" y="1335433"/>
                  <a:pt x="844433" y="1332508"/>
                </a:cubicBezTo>
                <a:lnTo>
                  <a:pt x="844433" y="1179126"/>
                </a:lnTo>
                <a:cubicBezTo>
                  <a:pt x="839387" y="1179905"/>
                  <a:pt x="834151" y="1180292"/>
                  <a:pt x="828715" y="1180292"/>
                </a:cubicBezTo>
                <a:lnTo>
                  <a:pt x="827163" y="1180292"/>
                </a:lnTo>
                <a:lnTo>
                  <a:pt x="827163" y="1180101"/>
                </a:lnTo>
                <a:close/>
                <a:moveTo>
                  <a:pt x="827941" y="949537"/>
                </a:moveTo>
                <a:lnTo>
                  <a:pt x="813775" y="949537"/>
                </a:lnTo>
                <a:cubicBezTo>
                  <a:pt x="811059" y="949537"/>
                  <a:pt x="811249" y="951095"/>
                  <a:pt x="811445" y="954603"/>
                </a:cubicBezTo>
                <a:cubicBezTo>
                  <a:pt x="816490" y="953824"/>
                  <a:pt x="821732" y="953437"/>
                  <a:pt x="827163" y="953437"/>
                </a:cubicBezTo>
                <a:lnTo>
                  <a:pt x="827941" y="953437"/>
                </a:lnTo>
                <a:lnTo>
                  <a:pt x="828715" y="953437"/>
                </a:lnTo>
                <a:cubicBezTo>
                  <a:pt x="833956" y="953437"/>
                  <a:pt x="839197" y="953824"/>
                  <a:pt x="844433" y="954603"/>
                </a:cubicBezTo>
                <a:cubicBezTo>
                  <a:pt x="844433" y="951095"/>
                  <a:pt x="844824" y="949537"/>
                  <a:pt x="842108" y="949537"/>
                </a:cubicBezTo>
                <a:lnTo>
                  <a:pt x="827941" y="949537"/>
                </a:lnTo>
                <a:close/>
                <a:moveTo>
                  <a:pt x="733432" y="1188871"/>
                </a:moveTo>
                <a:cubicBezTo>
                  <a:pt x="696368" y="1198028"/>
                  <a:pt x="628249" y="1197249"/>
                  <a:pt x="585944" y="1188871"/>
                </a:cubicBezTo>
                <a:cubicBezTo>
                  <a:pt x="601662" y="1210502"/>
                  <a:pt x="631547" y="1224534"/>
                  <a:pt x="658330" y="1224534"/>
                </a:cubicBezTo>
                <a:cubicBezTo>
                  <a:pt x="688797" y="1224534"/>
                  <a:pt x="720625" y="1210698"/>
                  <a:pt x="733432" y="1188871"/>
                </a:cubicBezTo>
                <a:close/>
                <a:moveTo>
                  <a:pt x="647657" y="1188675"/>
                </a:moveTo>
                <a:cubicBezTo>
                  <a:pt x="642808" y="1189067"/>
                  <a:pt x="583424" y="1186921"/>
                  <a:pt x="584393" y="1181267"/>
                </a:cubicBezTo>
                <a:cubicBezTo>
                  <a:pt x="584780" y="1176593"/>
                  <a:pt x="622622" y="1173864"/>
                  <a:pt x="648044" y="1173864"/>
                </a:cubicBezTo>
                <a:cubicBezTo>
                  <a:pt x="647853" y="1178151"/>
                  <a:pt x="647853" y="1183800"/>
                  <a:pt x="647657" y="1188675"/>
                </a:cubicBezTo>
                <a:close/>
                <a:moveTo>
                  <a:pt x="671528" y="1188675"/>
                </a:moveTo>
                <a:cubicBezTo>
                  <a:pt x="676378" y="1189067"/>
                  <a:pt x="737699" y="1186921"/>
                  <a:pt x="736730" y="1181267"/>
                </a:cubicBezTo>
                <a:cubicBezTo>
                  <a:pt x="736343" y="1176593"/>
                  <a:pt x="696559" y="1173864"/>
                  <a:pt x="671136" y="1173864"/>
                </a:cubicBezTo>
                <a:cubicBezTo>
                  <a:pt x="671136" y="1178151"/>
                  <a:pt x="671332" y="1183800"/>
                  <a:pt x="671528" y="1188675"/>
                </a:cubicBezTo>
                <a:close/>
                <a:moveTo>
                  <a:pt x="664540" y="950316"/>
                </a:moveTo>
                <a:lnTo>
                  <a:pt x="703742" y="1167627"/>
                </a:lnTo>
                <a:cubicBezTo>
                  <a:pt x="702964" y="1167627"/>
                  <a:pt x="702186" y="1167431"/>
                  <a:pt x="701413" y="1167431"/>
                </a:cubicBezTo>
                <a:lnTo>
                  <a:pt x="667647" y="999041"/>
                </a:lnTo>
                <a:lnTo>
                  <a:pt x="664540" y="950316"/>
                </a:lnTo>
                <a:close/>
                <a:moveTo>
                  <a:pt x="653867" y="950316"/>
                </a:moveTo>
                <a:lnTo>
                  <a:pt x="614665" y="1167823"/>
                </a:lnTo>
                <a:lnTo>
                  <a:pt x="616994" y="1167431"/>
                </a:lnTo>
                <a:lnTo>
                  <a:pt x="650955" y="997674"/>
                </a:lnTo>
                <a:lnTo>
                  <a:pt x="653867" y="950316"/>
                </a:lnTo>
                <a:close/>
                <a:moveTo>
                  <a:pt x="654645" y="1188675"/>
                </a:moveTo>
                <a:lnTo>
                  <a:pt x="664927" y="1188675"/>
                </a:lnTo>
                <a:lnTo>
                  <a:pt x="659495" y="930243"/>
                </a:lnTo>
                <a:lnTo>
                  <a:pt x="654645" y="1188675"/>
                </a:lnTo>
                <a:close/>
                <a:moveTo>
                  <a:pt x="991534" y="950316"/>
                </a:moveTo>
                <a:lnTo>
                  <a:pt x="952331" y="1167627"/>
                </a:lnTo>
                <a:cubicBezTo>
                  <a:pt x="953109" y="1167627"/>
                  <a:pt x="953888" y="1167431"/>
                  <a:pt x="954661" y="1167431"/>
                </a:cubicBezTo>
                <a:lnTo>
                  <a:pt x="988431" y="999041"/>
                </a:lnTo>
                <a:lnTo>
                  <a:pt x="991534" y="950316"/>
                </a:lnTo>
                <a:close/>
                <a:moveTo>
                  <a:pt x="984546" y="1188675"/>
                </a:moveTo>
                <a:cubicBezTo>
                  <a:pt x="979696" y="1189067"/>
                  <a:pt x="918375" y="1186921"/>
                  <a:pt x="919344" y="1181267"/>
                </a:cubicBezTo>
                <a:cubicBezTo>
                  <a:pt x="919730" y="1176593"/>
                  <a:pt x="959515" y="1173864"/>
                  <a:pt x="984937" y="1173864"/>
                </a:cubicBezTo>
                <a:cubicBezTo>
                  <a:pt x="984741" y="1178151"/>
                  <a:pt x="984741" y="1183800"/>
                  <a:pt x="984546" y="1188675"/>
                </a:cubicBezTo>
                <a:close/>
                <a:moveTo>
                  <a:pt x="1008417" y="1188675"/>
                </a:moveTo>
                <a:cubicBezTo>
                  <a:pt x="1013266" y="1189067"/>
                  <a:pt x="1072650" y="1186921"/>
                  <a:pt x="1071681" y="1181267"/>
                </a:cubicBezTo>
                <a:cubicBezTo>
                  <a:pt x="1071294" y="1176593"/>
                  <a:pt x="1033452" y="1173864"/>
                  <a:pt x="1008030" y="1173864"/>
                </a:cubicBezTo>
                <a:cubicBezTo>
                  <a:pt x="1008221" y="1178151"/>
                  <a:pt x="1008221" y="1183800"/>
                  <a:pt x="1008417" y="1188675"/>
                </a:cubicBezTo>
                <a:close/>
                <a:moveTo>
                  <a:pt x="1002207" y="950316"/>
                </a:moveTo>
                <a:lnTo>
                  <a:pt x="1041409" y="1167823"/>
                </a:lnTo>
                <a:lnTo>
                  <a:pt x="1039080" y="1167431"/>
                </a:lnTo>
                <a:lnTo>
                  <a:pt x="1005118" y="997674"/>
                </a:lnTo>
                <a:lnTo>
                  <a:pt x="1002207" y="950316"/>
                </a:lnTo>
                <a:close/>
                <a:moveTo>
                  <a:pt x="1001429" y="1188675"/>
                </a:moveTo>
                <a:lnTo>
                  <a:pt x="991147" y="1188675"/>
                </a:lnTo>
                <a:lnTo>
                  <a:pt x="996579" y="930243"/>
                </a:lnTo>
                <a:lnTo>
                  <a:pt x="1001429" y="1188675"/>
                </a:lnTo>
                <a:close/>
                <a:moveTo>
                  <a:pt x="922642" y="1188871"/>
                </a:moveTo>
                <a:cubicBezTo>
                  <a:pt x="959706" y="1198028"/>
                  <a:pt x="1027825" y="1197249"/>
                  <a:pt x="1070130" y="1188871"/>
                </a:cubicBezTo>
                <a:cubicBezTo>
                  <a:pt x="1054411" y="1210502"/>
                  <a:pt x="1024526" y="1224534"/>
                  <a:pt x="997744" y="1224534"/>
                </a:cubicBezTo>
                <a:cubicBezTo>
                  <a:pt x="967081" y="1224534"/>
                  <a:pt x="935448" y="1210698"/>
                  <a:pt x="922642" y="1188871"/>
                </a:cubicBezTo>
                <a:close/>
                <a:moveTo>
                  <a:pt x="827941" y="849357"/>
                </a:moveTo>
                <a:cubicBezTo>
                  <a:pt x="822896" y="849357"/>
                  <a:pt x="818820" y="853453"/>
                  <a:pt x="818820" y="858519"/>
                </a:cubicBezTo>
                <a:cubicBezTo>
                  <a:pt x="818820" y="863585"/>
                  <a:pt x="822896" y="867681"/>
                  <a:pt x="827941" y="867681"/>
                </a:cubicBezTo>
                <a:cubicBezTo>
                  <a:pt x="832987" y="867681"/>
                  <a:pt x="837063" y="863585"/>
                  <a:pt x="837063" y="858519"/>
                </a:cubicBezTo>
                <a:cubicBezTo>
                  <a:pt x="837063" y="853453"/>
                  <a:pt x="832987" y="849357"/>
                  <a:pt x="827941" y="849357"/>
                </a:cubicBezTo>
                <a:close/>
                <a:moveTo>
                  <a:pt x="827941" y="813890"/>
                </a:moveTo>
                <a:cubicBezTo>
                  <a:pt x="822896" y="813890"/>
                  <a:pt x="818820" y="817981"/>
                  <a:pt x="818820" y="823047"/>
                </a:cubicBezTo>
                <a:cubicBezTo>
                  <a:pt x="818820" y="828118"/>
                  <a:pt x="822896" y="832209"/>
                  <a:pt x="827941" y="832209"/>
                </a:cubicBezTo>
                <a:cubicBezTo>
                  <a:pt x="832987" y="832209"/>
                  <a:pt x="837063" y="828118"/>
                  <a:pt x="837063" y="823047"/>
                </a:cubicBezTo>
                <a:cubicBezTo>
                  <a:pt x="837063" y="818177"/>
                  <a:pt x="832987" y="813890"/>
                  <a:pt x="827941" y="813890"/>
                </a:cubicBezTo>
                <a:close/>
                <a:moveTo>
                  <a:pt x="817459" y="796933"/>
                </a:moveTo>
                <a:cubicBezTo>
                  <a:pt x="816490" y="796350"/>
                  <a:pt x="815130" y="796541"/>
                  <a:pt x="814357" y="797908"/>
                </a:cubicBezTo>
                <a:cubicBezTo>
                  <a:pt x="813965" y="798491"/>
                  <a:pt x="813383" y="799074"/>
                  <a:pt x="810863" y="799074"/>
                </a:cubicBezTo>
                <a:cubicBezTo>
                  <a:pt x="812028" y="800637"/>
                  <a:pt x="814161" y="802391"/>
                  <a:pt x="816295" y="801999"/>
                </a:cubicBezTo>
                <a:cubicBezTo>
                  <a:pt x="819011" y="801612"/>
                  <a:pt x="819789" y="798104"/>
                  <a:pt x="817459" y="796933"/>
                </a:cubicBezTo>
                <a:close/>
                <a:moveTo>
                  <a:pt x="838614" y="796933"/>
                </a:moveTo>
                <a:cubicBezTo>
                  <a:pt x="839583" y="796350"/>
                  <a:pt x="840944" y="796541"/>
                  <a:pt x="841717" y="797908"/>
                </a:cubicBezTo>
                <a:cubicBezTo>
                  <a:pt x="842108" y="798491"/>
                  <a:pt x="842691" y="799074"/>
                  <a:pt x="845211" y="799074"/>
                </a:cubicBezTo>
                <a:cubicBezTo>
                  <a:pt x="844046" y="800637"/>
                  <a:pt x="841913" y="802391"/>
                  <a:pt x="839779" y="801999"/>
                </a:cubicBezTo>
                <a:cubicBezTo>
                  <a:pt x="837063" y="801612"/>
                  <a:pt x="836285" y="798104"/>
                  <a:pt x="838614" y="796933"/>
                </a:cubicBezTo>
                <a:close/>
                <a:moveTo>
                  <a:pt x="827941" y="780951"/>
                </a:moveTo>
                <a:cubicBezTo>
                  <a:pt x="825416" y="780951"/>
                  <a:pt x="820175" y="780559"/>
                  <a:pt x="815522" y="781730"/>
                </a:cubicBezTo>
                <a:cubicBezTo>
                  <a:pt x="812028" y="782509"/>
                  <a:pt x="808920" y="784459"/>
                  <a:pt x="807565" y="785821"/>
                </a:cubicBezTo>
                <a:cubicBezTo>
                  <a:pt x="805431" y="788163"/>
                  <a:pt x="804071" y="790892"/>
                  <a:pt x="804071" y="794983"/>
                </a:cubicBezTo>
                <a:lnTo>
                  <a:pt x="808534" y="797908"/>
                </a:lnTo>
                <a:cubicBezTo>
                  <a:pt x="806204" y="787188"/>
                  <a:pt x="813383" y="783097"/>
                  <a:pt x="819402" y="782122"/>
                </a:cubicBezTo>
                <a:cubicBezTo>
                  <a:pt x="822314" y="781730"/>
                  <a:pt x="825226" y="781343"/>
                  <a:pt x="827746" y="781343"/>
                </a:cubicBezTo>
                <a:cubicBezTo>
                  <a:pt x="830271" y="781343"/>
                  <a:pt x="833373" y="781730"/>
                  <a:pt x="836089" y="782122"/>
                </a:cubicBezTo>
                <a:cubicBezTo>
                  <a:pt x="842299" y="783097"/>
                  <a:pt x="849287" y="787188"/>
                  <a:pt x="846958" y="797908"/>
                </a:cubicBezTo>
                <a:lnTo>
                  <a:pt x="851421" y="794983"/>
                </a:lnTo>
                <a:cubicBezTo>
                  <a:pt x="851421" y="790892"/>
                  <a:pt x="850065" y="787967"/>
                  <a:pt x="847927" y="785821"/>
                </a:cubicBezTo>
                <a:cubicBezTo>
                  <a:pt x="846571" y="784263"/>
                  <a:pt x="843464" y="782509"/>
                  <a:pt x="839970" y="781730"/>
                </a:cubicBezTo>
                <a:cubicBezTo>
                  <a:pt x="835898" y="780559"/>
                  <a:pt x="830462" y="780951"/>
                  <a:pt x="827941" y="780951"/>
                </a:cubicBezTo>
                <a:close/>
                <a:moveTo>
                  <a:pt x="827941" y="788163"/>
                </a:moveTo>
                <a:cubicBezTo>
                  <a:pt x="823669" y="788163"/>
                  <a:pt x="819206" y="788942"/>
                  <a:pt x="819206" y="790304"/>
                </a:cubicBezTo>
                <a:cubicBezTo>
                  <a:pt x="819206" y="790696"/>
                  <a:pt x="819402" y="791279"/>
                  <a:pt x="819984" y="791279"/>
                </a:cubicBezTo>
                <a:cubicBezTo>
                  <a:pt x="830271" y="794596"/>
                  <a:pt x="823087" y="806482"/>
                  <a:pt x="822505" y="807457"/>
                </a:cubicBezTo>
                <a:cubicBezTo>
                  <a:pt x="824252" y="806874"/>
                  <a:pt x="825999" y="806482"/>
                  <a:pt x="827941" y="806482"/>
                </a:cubicBezTo>
                <a:cubicBezTo>
                  <a:pt x="829879" y="806482"/>
                  <a:pt x="831626" y="806874"/>
                  <a:pt x="833373" y="807457"/>
                </a:cubicBezTo>
                <a:cubicBezTo>
                  <a:pt x="832791" y="806482"/>
                  <a:pt x="825612" y="794596"/>
                  <a:pt x="835898" y="791279"/>
                </a:cubicBezTo>
                <a:cubicBezTo>
                  <a:pt x="836481" y="791088"/>
                  <a:pt x="836867" y="790696"/>
                  <a:pt x="836672" y="790304"/>
                </a:cubicBezTo>
                <a:cubicBezTo>
                  <a:pt x="836672" y="788942"/>
                  <a:pt x="832404" y="788163"/>
                  <a:pt x="827941" y="788163"/>
                </a:cubicBezTo>
                <a:close/>
                <a:moveTo>
                  <a:pt x="827941" y="874893"/>
                </a:moveTo>
                <a:lnTo>
                  <a:pt x="827550" y="874893"/>
                </a:lnTo>
                <a:cubicBezTo>
                  <a:pt x="824834" y="874893"/>
                  <a:pt x="822118" y="874109"/>
                  <a:pt x="819789" y="872943"/>
                </a:cubicBezTo>
                <a:cubicBezTo>
                  <a:pt x="819016" y="872747"/>
                  <a:pt x="818433" y="872943"/>
                  <a:pt x="817655" y="873526"/>
                </a:cubicBezTo>
                <a:cubicBezTo>
                  <a:pt x="815712" y="875280"/>
                  <a:pt x="810667" y="879763"/>
                  <a:pt x="807173" y="881321"/>
                </a:cubicBezTo>
                <a:cubicBezTo>
                  <a:pt x="806204" y="881713"/>
                  <a:pt x="806400" y="882492"/>
                  <a:pt x="806400" y="882879"/>
                </a:cubicBezTo>
                <a:cubicBezTo>
                  <a:pt x="806400" y="883663"/>
                  <a:pt x="806591" y="884050"/>
                  <a:pt x="807755" y="884638"/>
                </a:cubicBezTo>
                <a:cubicBezTo>
                  <a:pt x="811641" y="886196"/>
                  <a:pt x="813965" y="889704"/>
                  <a:pt x="816877" y="892237"/>
                </a:cubicBezTo>
                <a:cubicBezTo>
                  <a:pt x="819593" y="894770"/>
                  <a:pt x="820758" y="892433"/>
                  <a:pt x="822700" y="889900"/>
                </a:cubicBezTo>
                <a:cubicBezTo>
                  <a:pt x="824447" y="887362"/>
                  <a:pt x="825999" y="885417"/>
                  <a:pt x="828132" y="885608"/>
                </a:cubicBezTo>
                <a:cubicBezTo>
                  <a:pt x="830271" y="885417"/>
                  <a:pt x="831626" y="887362"/>
                  <a:pt x="833569" y="889900"/>
                </a:cubicBezTo>
                <a:cubicBezTo>
                  <a:pt x="835507" y="892624"/>
                  <a:pt x="836672" y="894770"/>
                  <a:pt x="839387" y="892237"/>
                </a:cubicBezTo>
                <a:cubicBezTo>
                  <a:pt x="842299" y="889704"/>
                  <a:pt x="844433" y="886196"/>
                  <a:pt x="848509" y="884638"/>
                </a:cubicBezTo>
                <a:cubicBezTo>
                  <a:pt x="849674" y="884246"/>
                  <a:pt x="849870" y="883663"/>
                  <a:pt x="849870" y="882879"/>
                </a:cubicBezTo>
                <a:cubicBezTo>
                  <a:pt x="849870" y="882296"/>
                  <a:pt x="850065" y="881713"/>
                  <a:pt x="849091" y="881321"/>
                </a:cubicBezTo>
                <a:cubicBezTo>
                  <a:pt x="845597" y="879763"/>
                  <a:pt x="840552" y="875280"/>
                  <a:pt x="838614" y="873526"/>
                </a:cubicBezTo>
                <a:cubicBezTo>
                  <a:pt x="837836" y="872747"/>
                  <a:pt x="837254" y="872747"/>
                  <a:pt x="836481" y="872943"/>
                </a:cubicBezTo>
                <a:cubicBezTo>
                  <a:pt x="834151" y="874109"/>
                  <a:pt x="831626" y="874893"/>
                  <a:pt x="828715" y="874893"/>
                </a:cubicBezTo>
                <a:lnTo>
                  <a:pt x="827941" y="874893"/>
                </a:lnTo>
                <a:close/>
                <a:moveTo>
                  <a:pt x="810085" y="904907"/>
                </a:moveTo>
                <a:cubicBezTo>
                  <a:pt x="815130" y="900615"/>
                  <a:pt x="812414" y="896524"/>
                  <a:pt x="806982" y="892624"/>
                </a:cubicBezTo>
                <a:cubicBezTo>
                  <a:pt x="797665" y="886196"/>
                  <a:pt x="784276" y="889116"/>
                  <a:pt x="782529" y="896720"/>
                </a:cubicBezTo>
                <a:cubicBezTo>
                  <a:pt x="791455" y="895162"/>
                  <a:pt x="797474" y="894770"/>
                  <a:pt x="805039" y="902565"/>
                </a:cubicBezTo>
                <a:cubicBezTo>
                  <a:pt x="806204" y="903736"/>
                  <a:pt x="806400" y="904319"/>
                  <a:pt x="806786" y="904711"/>
                </a:cubicBezTo>
                <a:cubicBezTo>
                  <a:pt x="808147" y="906661"/>
                  <a:pt x="808729" y="906269"/>
                  <a:pt x="810085" y="904907"/>
                </a:cubicBezTo>
                <a:close/>
                <a:moveTo>
                  <a:pt x="813383" y="811357"/>
                </a:moveTo>
                <a:cubicBezTo>
                  <a:pt x="807951" y="805120"/>
                  <a:pt x="793398" y="797712"/>
                  <a:pt x="785441" y="796350"/>
                </a:cubicBezTo>
                <a:cubicBezTo>
                  <a:pt x="761183" y="792450"/>
                  <a:pt x="731881" y="798295"/>
                  <a:pt x="718878" y="820127"/>
                </a:cubicBezTo>
                <a:cubicBezTo>
                  <a:pt x="708205" y="838054"/>
                  <a:pt x="713441" y="858132"/>
                  <a:pt x="730329" y="870993"/>
                </a:cubicBezTo>
                <a:cubicBezTo>
                  <a:pt x="740028" y="878401"/>
                  <a:pt x="752448" y="882492"/>
                  <a:pt x="765260" y="883271"/>
                </a:cubicBezTo>
                <a:cubicBezTo>
                  <a:pt x="776319" y="884050"/>
                  <a:pt x="787770" y="882296"/>
                  <a:pt x="797474" y="878009"/>
                </a:cubicBezTo>
                <a:cubicBezTo>
                  <a:pt x="801937" y="876059"/>
                  <a:pt x="812414" y="871189"/>
                  <a:pt x="812996" y="865927"/>
                </a:cubicBezTo>
                <a:cubicBezTo>
                  <a:pt x="808534" y="868847"/>
                  <a:pt x="799608" y="874893"/>
                  <a:pt x="790682" y="876451"/>
                </a:cubicBezTo>
                <a:cubicBezTo>
                  <a:pt x="774964" y="879371"/>
                  <a:pt x="756138" y="878009"/>
                  <a:pt x="743718" y="866902"/>
                </a:cubicBezTo>
                <a:cubicBezTo>
                  <a:pt x="730520" y="855011"/>
                  <a:pt x="729355" y="832792"/>
                  <a:pt x="739838" y="818956"/>
                </a:cubicBezTo>
                <a:cubicBezTo>
                  <a:pt x="750315" y="805120"/>
                  <a:pt x="768171" y="800049"/>
                  <a:pt x="784858" y="801999"/>
                </a:cubicBezTo>
                <a:cubicBezTo>
                  <a:pt x="793398" y="802974"/>
                  <a:pt x="805039" y="805703"/>
                  <a:pt x="810863" y="812327"/>
                </a:cubicBezTo>
                <a:cubicBezTo>
                  <a:pt x="812223" y="814277"/>
                  <a:pt x="814939" y="813498"/>
                  <a:pt x="813383" y="811357"/>
                </a:cubicBezTo>
                <a:close/>
                <a:moveTo>
                  <a:pt x="845793" y="904907"/>
                </a:moveTo>
                <a:cubicBezTo>
                  <a:pt x="840748" y="900615"/>
                  <a:pt x="843464" y="896524"/>
                  <a:pt x="848901" y="892624"/>
                </a:cubicBezTo>
                <a:cubicBezTo>
                  <a:pt x="858213" y="886196"/>
                  <a:pt x="871602" y="889116"/>
                  <a:pt x="873349" y="896720"/>
                </a:cubicBezTo>
                <a:cubicBezTo>
                  <a:pt x="864423" y="895162"/>
                  <a:pt x="858409" y="894770"/>
                  <a:pt x="850838" y="902565"/>
                </a:cubicBezTo>
                <a:cubicBezTo>
                  <a:pt x="849674" y="903736"/>
                  <a:pt x="849483" y="904319"/>
                  <a:pt x="849091" y="904711"/>
                </a:cubicBezTo>
                <a:cubicBezTo>
                  <a:pt x="847927" y="906661"/>
                  <a:pt x="847344" y="906269"/>
                  <a:pt x="845793" y="904907"/>
                </a:cubicBezTo>
                <a:close/>
                <a:moveTo>
                  <a:pt x="842691" y="811357"/>
                </a:moveTo>
                <a:cubicBezTo>
                  <a:pt x="848123" y="805120"/>
                  <a:pt x="862676" y="797712"/>
                  <a:pt x="870633" y="796350"/>
                </a:cubicBezTo>
                <a:cubicBezTo>
                  <a:pt x="894890" y="792450"/>
                  <a:pt x="924193" y="798295"/>
                  <a:pt x="937195" y="820127"/>
                </a:cubicBezTo>
                <a:cubicBezTo>
                  <a:pt x="947868" y="838054"/>
                  <a:pt x="942632" y="858132"/>
                  <a:pt x="925744" y="870993"/>
                </a:cubicBezTo>
                <a:cubicBezTo>
                  <a:pt x="916045" y="878401"/>
                  <a:pt x="903626" y="882492"/>
                  <a:pt x="890814" y="883271"/>
                </a:cubicBezTo>
                <a:cubicBezTo>
                  <a:pt x="879755" y="884050"/>
                  <a:pt x="868304" y="882296"/>
                  <a:pt x="858600" y="878009"/>
                </a:cubicBezTo>
                <a:cubicBezTo>
                  <a:pt x="854137" y="876059"/>
                  <a:pt x="843660" y="871189"/>
                  <a:pt x="843077" y="865927"/>
                </a:cubicBezTo>
                <a:cubicBezTo>
                  <a:pt x="847540" y="868847"/>
                  <a:pt x="856466" y="874893"/>
                  <a:pt x="865392" y="876451"/>
                </a:cubicBezTo>
                <a:cubicBezTo>
                  <a:pt x="881115" y="879371"/>
                  <a:pt x="899936" y="878009"/>
                  <a:pt x="912356" y="866902"/>
                </a:cubicBezTo>
                <a:cubicBezTo>
                  <a:pt x="925554" y="855011"/>
                  <a:pt x="926718" y="832792"/>
                  <a:pt x="916236" y="818956"/>
                </a:cubicBezTo>
                <a:cubicBezTo>
                  <a:pt x="905759" y="805120"/>
                  <a:pt x="887907" y="800049"/>
                  <a:pt x="871215" y="801999"/>
                </a:cubicBezTo>
                <a:cubicBezTo>
                  <a:pt x="862676" y="802974"/>
                  <a:pt x="851034" y="805703"/>
                  <a:pt x="845211" y="812327"/>
                </a:cubicBezTo>
                <a:cubicBezTo>
                  <a:pt x="843660" y="814277"/>
                  <a:pt x="840944" y="813498"/>
                  <a:pt x="842691" y="811357"/>
                </a:cubicBezTo>
                <a:close/>
                <a:moveTo>
                  <a:pt x="827941" y="895162"/>
                </a:moveTo>
                <a:cubicBezTo>
                  <a:pt x="824643" y="897695"/>
                  <a:pt x="809116" y="920301"/>
                  <a:pt x="806786" y="920301"/>
                </a:cubicBezTo>
                <a:cubicBezTo>
                  <a:pt x="803292" y="920301"/>
                  <a:pt x="800577" y="917964"/>
                  <a:pt x="797474" y="917185"/>
                </a:cubicBezTo>
                <a:cubicBezTo>
                  <a:pt x="768362" y="908606"/>
                  <a:pt x="723537" y="910752"/>
                  <a:pt x="695976" y="926343"/>
                </a:cubicBezTo>
                <a:cubicBezTo>
                  <a:pt x="688993" y="930243"/>
                  <a:pt x="691513" y="932384"/>
                  <a:pt x="681619" y="924981"/>
                </a:cubicBezTo>
                <a:cubicBezTo>
                  <a:pt x="678903" y="922834"/>
                  <a:pt x="676182" y="921277"/>
                  <a:pt x="673466" y="919718"/>
                </a:cubicBezTo>
                <a:cubicBezTo>
                  <a:pt x="654254" y="908606"/>
                  <a:pt x="640087" y="910169"/>
                  <a:pt x="631547" y="915235"/>
                </a:cubicBezTo>
                <a:cubicBezTo>
                  <a:pt x="620488" y="921668"/>
                  <a:pt x="615443" y="936088"/>
                  <a:pt x="629805" y="940767"/>
                </a:cubicBezTo>
                <a:cubicBezTo>
                  <a:pt x="635820" y="942129"/>
                  <a:pt x="641643" y="941742"/>
                  <a:pt x="648435" y="941742"/>
                </a:cubicBezTo>
                <a:cubicBezTo>
                  <a:pt x="653867" y="941742"/>
                  <a:pt x="646492" y="924392"/>
                  <a:pt x="659299" y="923227"/>
                </a:cubicBezTo>
                <a:cubicBezTo>
                  <a:pt x="664153" y="922834"/>
                  <a:pt x="669003" y="927710"/>
                  <a:pt x="668616" y="933751"/>
                </a:cubicBezTo>
                <a:lnTo>
                  <a:pt x="668616" y="941546"/>
                </a:lnTo>
                <a:lnTo>
                  <a:pt x="827941" y="941546"/>
                </a:lnTo>
                <a:lnTo>
                  <a:pt x="987267" y="941546"/>
                </a:lnTo>
                <a:lnTo>
                  <a:pt x="987267" y="933751"/>
                </a:lnTo>
                <a:cubicBezTo>
                  <a:pt x="986875" y="927514"/>
                  <a:pt x="991730" y="922638"/>
                  <a:pt x="996579" y="923227"/>
                </a:cubicBezTo>
                <a:cubicBezTo>
                  <a:pt x="1009385" y="924392"/>
                  <a:pt x="1002011" y="941742"/>
                  <a:pt x="1007448" y="941742"/>
                </a:cubicBezTo>
                <a:cubicBezTo>
                  <a:pt x="1014240" y="941742"/>
                  <a:pt x="1020058" y="942129"/>
                  <a:pt x="1026078" y="940767"/>
                </a:cubicBezTo>
                <a:cubicBezTo>
                  <a:pt x="1040435" y="936088"/>
                  <a:pt x="1035199" y="921859"/>
                  <a:pt x="1024331" y="915235"/>
                </a:cubicBezTo>
                <a:cubicBezTo>
                  <a:pt x="1015791" y="910169"/>
                  <a:pt x="1001624" y="908606"/>
                  <a:pt x="982412" y="919718"/>
                </a:cubicBezTo>
                <a:cubicBezTo>
                  <a:pt x="979696" y="921277"/>
                  <a:pt x="976980" y="922834"/>
                  <a:pt x="974264" y="924981"/>
                </a:cubicBezTo>
                <a:cubicBezTo>
                  <a:pt x="964365" y="932580"/>
                  <a:pt x="967081" y="930439"/>
                  <a:pt x="959902" y="926343"/>
                </a:cubicBezTo>
                <a:cubicBezTo>
                  <a:pt x="932346" y="910752"/>
                  <a:pt x="887325" y="908802"/>
                  <a:pt x="858409" y="917185"/>
                </a:cubicBezTo>
                <a:cubicBezTo>
                  <a:pt x="855301" y="918160"/>
                  <a:pt x="852390" y="920301"/>
                  <a:pt x="849091" y="920301"/>
                </a:cubicBezTo>
                <a:cubicBezTo>
                  <a:pt x="846762" y="920498"/>
                  <a:pt x="831430" y="897695"/>
                  <a:pt x="827941" y="895162"/>
                </a:cubicBezTo>
                <a:close/>
                <a:moveTo>
                  <a:pt x="827941" y="960644"/>
                </a:moveTo>
                <a:cubicBezTo>
                  <a:pt x="886351" y="960644"/>
                  <a:pt x="933701" y="1008198"/>
                  <a:pt x="933701" y="1066864"/>
                </a:cubicBezTo>
                <a:cubicBezTo>
                  <a:pt x="933701" y="1125530"/>
                  <a:pt x="886351" y="1173085"/>
                  <a:pt x="827941" y="1173085"/>
                </a:cubicBezTo>
                <a:cubicBezTo>
                  <a:pt x="769527" y="1173085"/>
                  <a:pt x="722177" y="1125530"/>
                  <a:pt x="722177" y="1066864"/>
                </a:cubicBezTo>
                <a:cubicBezTo>
                  <a:pt x="722177" y="1008394"/>
                  <a:pt x="769527" y="960644"/>
                  <a:pt x="827941" y="960644"/>
                </a:cubicBezTo>
                <a:close/>
                <a:moveTo>
                  <a:pt x="827941" y="1345565"/>
                </a:moveTo>
                <a:cubicBezTo>
                  <a:pt x="823865" y="1345565"/>
                  <a:pt x="819789" y="1344983"/>
                  <a:pt x="815712" y="1344008"/>
                </a:cubicBezTo>
                <a:cubicBezTo>
                  <a:pt x="812414" y="1343229"/>
                  <a:pt x="809894" y="1342057"/>
                  <a:pt x="807369" y="1340499"/>
                </a:cubicBezTo>
                <a:cubicBezTo>
                  <a:pt x="803684" y="1337574"/>
                  <a:pt x="804266" y="1339328"/>
                  <a:pt x="804457" y="1312822"/>
                </a:cubicBezTo>
                <a:lnTo>
                  <a:pt x="803684" y="1312822"/>
                </a:lnTo>
                <a:cubicBezTo>
                  <a:pt x="803488" y="1316139"/>
                  <a:pt x="803684" y="1320426"/>
                  <a:pt x="802710" y="1322959"/>
                </a:cubicBezTo>
                <a:cubicBezTo>
                  <a:pt x="801741" y="1325296"/>
                  <a:pt x="799025" y="1325100"/>
                  <a:pt x="796892" y="1325100"/>
                </a:cubicBezTo>
                <a:cubicBezTo>
                  <a:pt x="788739" y="1325688"/>
                  <a:pt x="754973" y="1326271"/>
                  <a:pt x="744105" y="1324909"/>
                </a:cubicBezTo>
                <a:cubicBezTo>
                  <a:pt x="740806" y="1324517"/>
                  <a:pt x="740420" y="1324713"/>
                  <a:pt x="740224" y="1321205"/>
                </a:cubicBezTo>
                <a:cubicBezTo>
                  <a:pt x="740028" y="1319255"/>
                  <a:pt x="740224" y="1316722"/>
                  <a:pt x="740224" y="1314968"/>
                </a:cubicBezTo>
                <a:cubicBezTo>
                  <a:pt x="740224" y="1304640"/>
                  <a:pt x="750510" y="1312435"/>
                  <a:pt x="750510" y="1303077"/>
                </a:cubicBezTo>
                <a:cubicBezTo>
                  <a:pt x="750510" y="1294503"/>
                  <a:pt x="741193" y="1298403"/>
                  <a:pt x="741193" y="1292749"/>
                </a:cubicBezTo>
                <a:cubicBezTo>
                  <a:pt x="741193" y="1279888"/>
                  <a:pt x="739446" y="1282617"/>
                  <a:pt x="746630" y="1279300"/>
                </a:cubicBezTo>
                <a:cubicBezTo>
                  <a:pt x="753031" y="1276571"/>
                  <a:pt x="750897" y="1269364"/>
                  <a:pt x="745074" y="1267414"/>
                </a:cubicBezTo>
                <a:cubicBezTo>
                  <a:pt x="739255" y="1265464"/>
                  <a:pt x="740224" y="1262152"/>
                  <a:pt x="740224" y="1256498"/>
                </a:cubicBezTo>
                <a:cubicBezTo>
                  <a:pt x="740224" y="1250849"/>
                  <a:pt x="740028" y="1249482"/>
                  <a:pt x="743136" y="1249482"/>
                </a:cubicBezTo>
                <a:lnTo>
                  <a:pt x="799803" y="1249482"/>
                </a:lnTo>
                <a:cubicBezTo>
                  <a:pt x="802710" y="1249482"/>
                  <a:pt x="803684" y="1252015"/>
                  <a:pt x="803875" y="1254357"/>
                </a:cubicBezTo>
                <a:lnTo>
                  <a:pt x="804457" y="1263710"/>
                </a:lnTo>
                <a:cubicBezTo>
                  <a:pt x="804457" y="1257081"/>
                  <a:pt x="805235" y="1191012"/>
                  <a:pt x="804457" y="1177759"/>
                </a:cubicBezTo>
                <a:cubicBezTo>
                  <a:pt x="753031" y="1167235"/>
                  <a:pt x="714220" y="1121434"/>
                  <a:pt x="714220" y="1066668"/>
                </a:cubicBezTo>
                <a:cubicBezTo>
                  <a:pt x="714220" y="1011902"/>
                  <a:pt x="752840" y="966298"/>
                  <a:pt x="804071" y="955774"/>
                </a:cubicBezTo>
                <a:cubicBezTo>
                  <a:pt x="804457" y="954407"/>
                  <a:pt x="804266" y="952462"/>
                  <a:pt x="804266" y="949341"/>
                </a:cubicBezTo>
                <a:lnTo>
                  <a:pt x="674048" y="949341"/>
                </a:lnTo>
                <a:cubicBezTo>
                  <a:pt x="670946" y="949341"/>
                  <a:pt x="671915" y="951291"/>
                  <a:pt x="672497" y="954020"/>
                </a:cubicBezTo>
                <a:cubicBezTo>
                  <a:pt x="680454" y="999041"/>
                  <a:pt x="711117" y="1167627"/>
                  <a:pt x="711699" y="1168210"/>
                </a:cubicBezTo>
                <a:cubicBezTo>
                  <a:pt x="714802" y="1168602"/>
                  <a:pt x="717327" y="1169185"/>
                  <a:pt x="719651" y="1169381"/>
                </a:cubicBezTo>
                <a:cubicBezTo>
                  <a:pt x="736343" y="1172306"/>
                  <a:pt x="744687" y="1176005"/>
                  <a:pt x="745074" y="1180292"/>
                </a:cubicBezTo>
                <a:cubicBezTo>
                  <a:pt x="745074" y="1181076"/>
                  <a:pt x="744883" y="1181855"/>
                  <a:pt x="744687" y="1182830"/>
                </a:cubicBezTo>
                <a:cubicBezTo>
                  <a:pt x="735565" y="1209140"/>
                  <a:pt x="696950" y="1230771"/>
                  <a:pt x="657165" y="1230384"/>
                </a:cubicBezTo>
                <a:cubicBezTo>
                  <a:pt x="619710" y="1229992"/>
                  <a:pt x="593515" y="1209723"/>
                  <a:pt x="577987" y="1187700"/>
                </a:cubicBezTo>
                <a:cubicBezTo>
                  <a:pt x="575854" y="1184775"/>
                  <a:pt x="574107" y="1182438"/>
                  <a:pt x="574498" y="1180101"/>
                </a:cubicBezTo>
                <a:cubicBezTo>
                  <a:pt x="575467" y="1173085"/>
                  <a:pt x="599725" y="1169577"/>
                  <a:pt x="606708" y="1168406"/>
                </a:cubicBezTo>
                <a:cubicBezTo>
                  <a:pt x="608264" y="1168014"/>
                  <a:pt x="608650" y="1167627"/>
                  <a:pt x="608846" y="1165677"/>
                </a:cubicBezTo>
                <a:cubicBezTo>
                  <a:pt x="621070" y="1097461"/>
                  <a:pt x="633686" y="1029442"/>
                  <a:pt x="646688" y="961423"/>
                </a:cubicBezTo>
                <a:cubicBezTo>
                  <a:pt x="647271" y="958503"/>
                  <a:pt x="647657" y="955578"/>
                  <a:pt x="647853" y="952653"/>
                </a:cubicBezTo>
                <a:cubicBezTo>
                  <a:pt x="648044" y="950120"/>
                  <a:pt x="645910" y="949733"/>
                  <a:pt x="643581" y="949929"/>
                </a:cubicBezTo>
                <a:cubicBezTo>
                  <a:pt x="631357" y="950512"/>
                  <a:pt x="614278" y="947200"/>
                  <a:pt x="612144" y="931414"/>
                </a:cubicBezTo>
                <a:cubicBezTo>
                  <a:pt x="610784" y="922056"/>
                  <a:pt x="618159" y="911923"/>
                  <a:pt x="631939" y="906852"/>
                </a:cubicBezTo>
                <a:cubicBezTo>
                  <a:pt x="651151" y="899836"/>
                  <a:pt x="668421" y="905686"/>
                  <a:pt x="684335" y="917572"/>
                </a:cubicBezTo>
                <a:cubicBezTo>
                  <a:pt x="689962" y="921859"/>
                  <a:pt x="687633" y="921668"/>
                  <a:pt x="695394" y="917964"/>
                </a:cubicBezTo>
                <a:cubicBezTo>
                  <a:pt x="737122" y="896524"/>
                  <a:pt x="780395" y="905490"/>
                  <a:pt x="801159" y="909973"/>
                </a:cubicBezTo>
                <a:cubicBezTo>
                  <a:pt x="801545" y="907631"/>
                  <a:pt x="796114" y="904907"/>
                  <a:pt x="793980" y="904515"/>
                </a:cubicBezTo>
                <a:cubicBezTo>
                  <a:pt x="789517" y="903344"/>
                  <a:pt x="784858" y="904123"/>
                  <a:pt x="780009" y="904319"/>
                </a:cubicBezTo>
                <a:cubicBezTo>
                  <a:pt x="777288" y="904515"/>
                  <a:pt x="775933" y="904907"/>
                  <a:pt x="774768" y="901786"/>
                </a:cubicBezTo>
                <a:cubicBezTo>
                  <a:pt x="773990" y="899449"/>
                  <a:pt x="774185" y="895941"/>
                  <a:pt x="775933" y="891066"/>
                </a:cubicBezTo>
                <a:cubicBezTo>
                  <a:pt x="754778" y="891066"/>
                  <a:pt x="733432" y="886000"/>
                  <a:pt x="719265" y="871189"/>
                </a:cubicBezTo>
                <a:cubicBezTo>
                  <a:pt x="704129" y="855403"/>
                  <a:pt x="700439" y="834938"/>
                  <a:pt x="712859" y="815835"/>
                </a:cubicBezTo>
                <a:cubicBezTo>
                  <a:pt x="718296" y="807457"/>
                  <a:pt x="726057" y="800637"/>
                  <a:pt x="734792" y="796350"/>
                </a:cubicBezTo>
                <a:cubicBezTo>
                  <a:pt x="762735" y="782705"/>
                  <a:pt x="787770" y="789525"/>
                  <a:pt x="797082" y="792646"/>
                </a:cubicBezTo>
                <a:cubicBezTo>
                  <a:pt x="797082" y="780368"/>
                  <a:pt x="810085" y="773739"/>
                  <a:pt x="820567" y="773739"/>
                </a:cubicBezTo>
                <a:cubicBezTo>
                  <a:pt x="822896" y="773739"/>
                  <a:pt x="825226" y="773739"/>
                  <a:pt x="827550" y="773739"/>
                </a:cubicBezTo>
                <a:cubicBezTo>
                  <a:pt x="829879" y="773739"/>
                  <a:pt x="832209" y="773739"/>
                  <a:pt x="834538" y="773739"/>
                </a:cubicBezTo>
                <a:cubicBezTo>
                  <a:pt x="845211" y="773739"/>
                  <a:pt x="858017" y="780368"/>
                  <a:pt x="858017" y="792646"/>
                </a:cubicBezTo>
                <a:cubicBezTo>
                  <a:pt x="867335" y="789525"/>
                  <a:pt x="892175" y="782705"/>
                  <a:pt x="920313" y="796350"/>
                </a:cubicBezTo>
                <a:cubicBezTo>
                  <a:pt x="929048" y="800637"/>
                  <a:pt x="936809" y="807457"/>
                  <a:pt x="942241" y="815835"/>
                </a:cubicBezTo>
                <a:cubicBezTo>
                  <a:pt x="954661" y="834938"/>
                  <a:pt x="950976" y="855403"/>
                  <a:pt x="935840" y="871189"/>
                </a:cubicBezTo>
                <a:cubicBezTo>
                  <a:pt x="921673" y="886000"/>
                  <a:pt x="900518" y="891066"/>
                  <a:pt x="879172" y="891066"/>
                </a:cubicBezTo>
                <a:cubicBezTo>
                  <a:pt x="880919" y="896132"/>
                  <a:pt x="881115" y="899640"/>
                  <a:pt x="880337" y="901786"/>
                </a:cubicBezTo>
                <a:cubicBezTo>
                  <a:pt x="879368" y="904907"/>
                  <a:pt x="877812" y="904515"/>
                  <a:pt x="875096" y="904319"/>
                </a:cubicBezTo>
                <a:cubicBezTo>
                  <a:pt x="870246" y="903932"/>
                  <a:pt x="865588" y="903344"/>
                  <a:pt x="861125" y="904515"/>
                </a:cubicBezTo>
                <a:cubicBezTo>
                  <a:pt x="859182" y="905098"/>
                  <a:pt x="853750" y="907631"/>
                  <a:pt x="853946" y="909973"/>
                </a:cubicBezTo>
                <a:cubicBezTo>
                  <a:pt x="874709" y="905294"/>
                  <a:pt x="917983" y="896524"/>
                  <a:pt x="959706" y="917964"/>
                </a:cubicBezTo>
                <a:cubicBezTo>
                  <a:pt x="967663" y="921668"/>
                  <a:pt x="965333" y="921859"/>
                  <a:pt x="970770" y="917572"/>
                </a:cubicBezTo>
                <a:cubicBezTo>
                  <a:pt x="986684" y="905490"/>
                  <a:pt x="1003954" y="899836"/>
                  <a:pt x="1023166" y="906852"/>
                </a:cubicBezTo>
                <a:cubicBezTo>
                  <a:pt x="1036946" y="911923"/>
                  <a:pt x="1044321" y="922056"/>
                  <a:pt x="1042960" y="931414"/>
                </a:cubicBezTo>
                <a:cubicBezTo>
                  <a:pt x="1040827" y="947200"/>
                  <a:pt x="1023748" y="950708"/>
                  <a:pt x="1011524" y="949929"/>
                </a:cubicBezTo>
                <a:cubicBezTo>
                  <a:pt x="1009195" y="949733"/>
                  <a:pt x="1007056" y="950120"/>
                  <a:pt x="1007252" y="952653"/>
                </a:cubicBezTo>
                <a:cubicBezTo>
                  <a:pt x="1007448" y="955382"/>
                  <a:pt x="1007834" y="958307"/>
                  <a:pt x="1008417" y="961423"/>
                </a:cubicBezTo>
                <a:cubicBezTo>
                  <a:pt x="1021419" y="1029442"/>
                  <a:pt x="1034034" y="1097657"/>
                  <a:pt x="1046259" y="1165677"/>
                </a:cubicBezTo>
                <a:cubicBezTo>
                  <a:pt x="1046645" y="1167627"/>
                  <a:pt x="1047037" y="1168014"/>
                  <a:pt x="1048392" y="1168406"/>
                </a:cubicBezTo>
                <a:cubicBezTo>
                  <a:pt x="1055380" y="1169577"/>
                  <a:pt x="1079638" y="1173085"/>
                  <a:pt x="1080607" y="1180101"/>
                </a:cubicBezTo>
                <a:cubicBezTo>
                  <a:pt x="1080998" y="1182438"/>
                  <a:pt x="1079055" y="1184775"/>
                  <a:pt x="1077113" y="1187700"/>
                </a:cubicBezTo>
                <a:cubicBezTo>
                  <a:pt x="1061590" y="1209723"/>
                  <a:pt x="1035390" y="1229992"/>
                  <a:pt x="997939" y="1230384"/>
                </a:cubicBezTo>
                <a:cubicBezTo>
                  <a:pt x="958155" y="1230771"/>
                  <a:pt x="919344" y="1209140"/>
                  <a:pt x="910418" y="1182830"/>
                </a:cubicBezTo>
                <a:cubicBezTo>
                  <a:pt x="910026" y="1182046"/>
                  <a:pt x="910026" y="1181076"/>
                  <a:pt x="910026" y="1180292"/>
                </a:cubicBezTo>
                <a:cubicBezTo>
                  <a:pt x="910222" y="1176005"/>
                  <a:pt x="918761" y="1172306"/>
                  <a:pt x="935448" y="1169381"/>
                </a:cubicBezTo>
                <a:cubicBezTo>
                  <a:pt x="937778" y="1169185"/>
                  <a:pt x="940303" y="1168602"/>
                  <a:pt x="943405" y="1168210"/>
                </a:cubicBezTo>
                <a:cubicBezTo>
                  <a:pt x="943988" y="1167431"/>
                  <a:pt x="974651" y="999041"/>
                  <a:pt x="982608" y="954020"/>
                </a:cubicBezTo>
                <a:cubicBezTo>
                  <a:pt x="983190" y="951291"/>
                  <a:pt x="984159" y="949341"/>
                  <a:pt x="981057" y="949341"/>
                </a:cubicBezTo>
                <a:lnTo>
                  <a:pt x="850838" y="949341"/>
                </a:lnTo>
                <a:cubicBezTo>
                  <a:pt x="850838" y="952462"/>
                  <a:pt x="850643" y="954407"/>
                  <a:pt x="851034" y="955774"/>
                </a:cubicBezTo>
                <a:cubicBezTo>
                  <a:pt x="902265" y="966494"/>
                  <a:pt x="940885" y="1012098"/>
                  <a:pt x="940885" y="1066668"/>
                </a:cubicBezTo>
                <a:cubicBezTo>
                  <a:pt x="940885" y="1121434"/>
                  <a:pt x="902069" y="1167235"/>
                  <a:pt x="850648" y="1177759"/>
                </a:cubicBezTo>
                <a:cubicBezTo>
                  <a:pt x="849870" y="1191012"/>
                  <a:pt x="850648" y="1257081"/>
                  <a:pt x="850648" y="1263710"/>
                </a:cubicBezTo>
                <a:lnTo>
                  <a:pt x="851225" y="1254357"/>
                </a:lnTo>
                <a:cubicBezTo>
                  <a:pt x="851421" y="1252015"/>
                  <a:pt x="852390" y="1249482"/>
                  <a:pt x="855301" y="1249482"/>
                </a:cubicBezTo>
                <a:lnTo>
                  <a:pt x="911969" y="1249482"/>
                </a:lnTo>
                <a:cubicBezTo>
                  <a:pt x="915072" y="1249482"/>
                  <a:pt x="914881" y="1250849"/>
                  <a:pt x="914881" y="1256498"/>
                </a:cubicBezTo>
                <a:cubicBezTo>
                  <a:pt x="914881" y="1262152"/>
                  <a:pt x="915850" y="1265464"/>
                  <a:pt x="910026" y="1267414"/>
                </a:cubicBezTo>
                <a:cubicBezTo>
                  <a:pt x="904208" y="1269364"/>
                  <a:pt x="902069" y="1276571"/>
                  <a:pt x="908475" y="1279300"/>
                </a:cubicBezTo>
                <a:cubicBezTo>
                  <a:pt x="915654" y="1282421"/>
                  <a:pt x="913907" y="1279692"/>
                  <a:pt x="913907" y="1292749"/>
                </a:cubicBezTo>
                <a:cubicBezTo>
                  <a:pt x="913907" y="1298207"/>
                  <a:pt x="904594" y="1294307"/>
                  <a:pt x="904594" y="1303077"/>
                </a:cubicBezTo>
                <a:cubicBezTo>
                  <a:pt x="904594" y="1312435"/>
                  <a:pt x="914881" y="1304640"/>
                  <a:pt x="914881" y="1314968"/>
                </a:cubicBezTo>
                <a:cubicBezTo>
                  <a:pt x="914881" y="1316722"/>
                  <a:pt x="915072" y="1319059"/>
                  <a:pt x="914881" y="1321205"/>
                </a:cubicBezTo>
                <a:cubicBezTo>
                  <a:pt x="914685" y="1324517"/>
                  <a:pt x="914298" y="1324517"/>
                  <a:pt x="911000" y="1324909"/>
                </a:cubicBezTo>
                <a:cubicBezTo>
                  <a:pt x="899936" y="1326271"/>
                  <a:pt x="866366" y="1325688"/>
                  <a:pt x="858213" y="1325100"/>
                </a:cubicBezTo>
                <a:cubicBezTo>
                  <a:pt x="856080" y="1324909"/>
                  <a:pt x="853364" y="1325100"/>
                  <a:pt x="852390" y="1322959"/>
                </a:cubicBezTo>
                <a:cubicBezTo>
                  <a:pt x="851421" y="1320426"/>
                  <a:pt x="851617" y="1316139"/>
                  <a:pt x="851421" y="1312822"/>
                </a:cubicBezTo>
                <a:lnTo>
                  <a:pt x="850648" y="1312822"/>
                </a:lnTo>
                <a:cubicBezTo>
                  <a:pt x="850648" y="1339328"/>
                  <a:pt x="851225" y="1337574"/>
                  <a:pt x="847736" y="1340499"/>
                </a:cubicBezTo>
                <a:cubicBezTo>
                  <a:pt x="845211" y="1342057"/>
                  <a:pt x="842691" y="1343032"/>
                  <a:pt x="839387" y="1344008"/>
                </a:cubicBezTo>
                <a:cubicBezTo>
                  <a:pt x="836285" y="1344983"/>
                  <a:pt x="832013" y="1345565"/>
                  <a:pt x="827941" y="1345565"/>
                </a:cubicBezTo>
                <a:close/>
                <a:moveTo>
                  <a:pt x="763899" y="1120655"/>
                </a:moveTo>
                <a:lnTo>
                  <a:pt x="763899" y="1121630"/>
                </a:lnTo>
                <a:cubicBezTo>
                  <a:pt x="763899" y="1121826"/>
                  <a:pt x="764095" y="1122409"/>
                  <a:pt x="764095" y="1122605"/>
                </a:cubicBezTo>
                <a:cubicBezTo>
                  <a:pt x="764482" y="1124163"/>
                  <a:pt x="766811" y="1127476"/>
                  <a:pt x="768362" y="1125334"/>
                </a:cubicBezTo>
                <a:cubicBezTo>
                  <a:pt x="769331" y="1124163"/>
                  <a:pt x="767780" y="1123188"/>
                  <a:pt x="768558" y="1121434"/>
                </a:cubicBezTo>
                <a:cubicBezTo>
                  <a:pt x="768944" y="1120459"/>
                  <a:pt x="770109" y="1120263"/>
                  <a:pt x="771078" y="1119293"/>
                </a:cubicBezTo>
                <a:cubicBezTo>
                  <a:pt x="772825" y="1117730"/>
                  <a:pt x="773603" y="1115393"/>
                  <a:pt x="772825" y="1112277"/>
                </a:cubicBezTo>
                <a:cubicBezTo>
                  <a:pt x="772634" y="1111302"/>
                  <a:pt x="773603" y="1111493"/>
                  <a:pt x="773990" y="1111106"/>
                </a:cubicBezTo>
                <a:cubicBezTo>
                  <a:pt x="775541" y="1110327"/>
                  <a:pt x="775933" y="1107794"/>
                  <a:pt x="776123" y="1106231"/>
                </a:cubicBezTo>
                <a:cubicBezTo>
                  <a:pt x="776319" y="1104286"/>
                  <a:pt x="776515" y="1104090"/>
                  <a:pt x="776901" y="1102336"/>
                </a:cubicBezTo>
                <a:cubicBezTo>
                  <a:pt x="777680" y="1099215"/>
                  <a:pt x="778262" y="1099803"/>
                  <a:pt x="780200" y="1098436"/>
                </a:cubicBezTo>
                <a:cubicBezTo>
                  <a:pt x="781364" y="1097657"/>
                  <a:pt x="782725" y="1096099"/>
                  <a:pt x="783498" y="1094541"/>
                </a:cubicBezTo>
                <a:cubicBezTo>
                  <a:pt x="784080" y="1093370"/>
                  <a:pt x="784472" y="1092199"/>
                  <a:pt x="784472" y="1090837"/>
                </a:cubicBezTo>
                <a:cubicBezTo>
                  <a:pt x="784663" y="1089470"/>
                  <a:pt x="784276" y="1089279"/>
                  <a:pt x="784663" y="1088691"/>
                </a:cubicBezTo>
                <a:cubicBezTo>
                  <a:pt x="785637" y="1087329"/>
                  <a:pt x="786801" y="1086158"/>
                  <a:pt x="788352" y="1085183"/>
                </a:cubicBezTo>
                <a:cubicBezTo>
                  <a:pt x="788739" y="1084796"/>
                  <a:pt x="790873" y="1083625"/>
                  <a:pt x="791455" y="1083625"/>
                </a:cubicBezTo>
                <a:cubicBezTo>
                  <a:pt x="791068" y="1084600"/>
                  <a:pt x="790682" y="1085771"/>
                  <a:pt x="790290" y="1086741"/>
                </a:cubicBezTo>
                <a:cubicBezTo>
                  <a:pt x="789904" y="1087716"/>
                  <a:pt x="789708" y="1088887"/>
                  <a:pt x="789321" y="1090058"/>
                </a:cubicBezTo>
                <a:cubicBezTo>
                  <a:pt x="788543" y="1092591"/>
                  <a:pt x="787383" y="1097461"/>
                  <a:pt x="785827" y="1099607"/>
                </a:cubicBezTo>
                <a:cubicBezTo>
                  <a:pt x="785441" y="1100190"/>
                  <a:pt x="785441" y="1100190"/>
                  <a:pt x="784663" y="1100582"/>
                </a:cubicBezTo>
                <a:cubicBezTo>
                  <a:pt x="784276" y="1100778"/>
                  <a:pt x="783694" y="1101165"/>
                  <a:pt x="783307" y="1101361"/>
                </a:cubicBezTo>
                <a:cubicBezTo>
                  <a:pt x="781364" y="1102532"/>
                  <a:pt x="780009" y="1103698"/>
                  <a:pt x="779427" y="1106040"/>
                </a:cubicBezTo>
                <a:cubicBezTo>
                  <a:pt x="779035" y="1107010"/>
                  <a:pt x="779427" y="1106427"/>
                  <a:pt x="778844" y="1107598"/>
                </a:cubicBezTo>
                <a:cubicBezTo>
                  <a:pt x="777680" y="1109739"/>
                  <a:pt x="777097" y="1109935"/>
                  <a:pt x="776123" y="1111302"/>
                </a:cubicBezTo>
                <a:cubicBezTo>
                  <a:pt x="774964" y="1112860"/>
                  <a:pt x="773799" y="1114810"/>
                  <a:pt x="773021" y="1116755"/>
                </a:cubicBezTo>
                <a:cubicBezTo>
                  <a:pt x="772439" y="1118122"/>
                  <a:pt x="771856" y="1120072"/>
                  <a:pt x="771078" y="1121434"/>
                </a:cubicBezTo>
                <a:cubicBezTo>
                  <a:pt x="770691" y="1122213"/>
                  <a:pt x="770496" y="1122213"/>
                  <a:pt x="770109" y="1122605"/>
                </a:cubicBezTo>
                <a:cubicBezTo>
                  <a:pt x="769527" y="1123384"/>
                  <a:pt x="769140" y="1124555"/>
                  <a:pt x="768944" y="1125722"/>
                </a:cubicBezTo>
                <a:cubicBezTo>
                  <a:pt x="768749" y="1126309"/>
                  <a:pt x="768749" y="1126892"/>
                  <a:pt x="768749" y="1127672"/>
                </a:cubicBezTo>
                <a:cubicBezTo>
                  <a:pt x="768749" y="1128255"/>
                  <a:pt x="768558" y="1128842"/>
                  <a:pt x="768558" y="1129426"/>
                </a:cubicBezTo>
                <a:cubicBezTo>
                  <a:pt x="768362" y="1131180"/>
                  <a:pt x="768558" y="1132738"/>
                  <a:pt x="768362" y="1133517"/>
                </a:cubicBezTo>
                <a:cubicBezTo>
                  <a:pt x="768171" y="1134688"/>
                  <a:pt x="767780" y="1135859"/>
                  <a:pt x="767589" y="1137025"/>
                </a:cubicBezTo>
                <a:cubicBezTo>
                  <a:pt x="767393" y="1138196"/>
                  <a:pt x="767589" y="1139950"/>
                  <a:pt x="768362" y="1140538"/>
                </a:cubicBezTo>
                <a:lnTo>
                  <a:pt x="771274" y="1141900"/>
                </a:lnTo>
                <a:cubicBezTo>
                  <a:pt x="772243" y="1142292"/>
                  <a:pt x="773217" y="1142875"/>
                  <a:pt x="774185" y="1143458"/>
                </a:cubicBezTo>
                <a:cubicBezTo>
                  <a:pt x="774768" y="1143654"/>
                  <a:pt x="775541" y="1143458"/>
                  <a:pt x="775933" y="1143262"/>
                </a:cubicBezTo>
                <a:cubicBezTo>
                  <a:pt x="776319" y="1142875"/>
                  <a:pt x="776515" y="1142483"/>
                  <a:pt x="776515" y="1141704"/>
                </a:cubicBezTo>
                <a:cubicBezTo>
                  <a:pt x="777097" y="1139367"/>
                  <a:pt x="777097" y="1136246"/>
                  <a:pt x="776706" y="1133713"/>
                </a:cubicBezTo>
                <a:cubicBezTo>
                  <a:pt x="776515" y="1132738"/>
                  <a:pt x="774768" y="1130596"/>
                  <a:pt x="775541" y="1126501"/>
                </a:cubicBezTo>
                <a:cubicBezTo>
                  <a:pt x="775933" y="1125138"/>
                  <a:pt x="776123" y="1124555"/>
                  <a:pt x="776901" y="1123580"/>
                </a:cubicBezTo>
                <a:cubicBezTo>
                  <a:pt x="777870" y="1122213"/>
                  <a:pt x="780200" y="1117926"/>
                  <a:pt x="780978" y="1116951"/>
                </a:cubicBezTo>
                <a:cubicBezTo>
                  <a:pt x="781174" y="1116564"/>
                  <a:pt x="781560" y="1116172"/>
                  <a:pt x="781947" y="1115785"/>
                </a:cubicBezTo>
                <a:lnTo>
                  <a:pt x="784663" y="1112081"/>
                </a:lnTo>
                <a:cubicBezTo>
                  <a:pt x="784858" y="1111689"/>
                  <a:pt x="785245" y="1111106"/>
                  <a:pt x="785637" y="1110910"/>
                </a:cubicBezTo>
                <a:cubicBezTo>
                  <a:pt x="785054" y="1112468"/>
                  <a:pt x="781364" y="1119680"/>
                  <a:pt x="780591" y="1121238"/>
                </a:cubicBezTo>
                <a:cubicBezTo>
                  <a:pt x="780200" y="1122018"/>
                  <a:pt x="779617" y="1122801"/>
                  <a:pt x="779231" y="1123776"/>
                </a:cubicBezTo>
                <a:cubicBezTo>
                  <a:pt x="778844" y="1124555"/>
                  <a:pt x="778453" y="1125334"/>
                  <a:pt x="777870" y="1126309"/>
                </a:cubicBezTo>
                <a:cubicBezTo>
                  <a:pt x="777097" y="1127672"/>
                  <a:pt x="777097" y="1127476"/>
                  <a:pt x="777288" y="1129426"/>
                </a:cubicBezTo>
                <a:cubicBezTo>
                  <a:pt x="777484" y="1130596"/>
                  <a:pt x="777484" y="1131571"/>
                  <a:pt x="777680" y="1132738"/>
                </a:cubicBezTo>
                <a:cubicBezTo>
                  <a:pt x="778066" y="1133909"/>
                  <a:pt x="778453" y="1134884"/>
                  <a:pt x="778262" y="1135859"/>
                </a:cubicBezTo>
                <a:cubicBezTo>
                  <a:pt x="778066" y="1136834"/>
                  <a:pt x="777870" y="1138000"/>
                  <a:pt x="777680" y="1138975"/>
                </a:cubicBezTo>
                <a:cubicBezTo>
                  <a:pt x="777288" y="1140538"/>
                  <a:pt x="777288" y="1140729"/>
                  <a:pt x="778262" y="1141900"/>
                </a:cubicBezTo>
                <a:cubicBezTo>
                  <a:pt x="780978" y="1145408"/>
                  <a:pt x="785441" y="1143654"/>
                  <a:pt x="786219" y="1142483"/>
                </a:cubicBezTo>
                <a:cubicBezTo>
                  <a:pt x="786801" y="1141704"/>
                  <a:pt x="786801" y="1140342"/>
                  <a:pt x="786605" y="1139171"/>
                </a:cubicBezTo>
                <a:cubicBezTo>
                  <a:pt x="786410" y="1138000"/>
                  <a:pt x="786023" y="1137221"/>
                  <a:pt x="785827" y="1136246"/>
                </a:cubicBezTo>
                <a:cubicBezTo>
                  <a:pt x="786992" y="1136055"/>
                  <a:pt x="788157" y="1135859"/>
                  <a:pt x="789517" y="1135663"/>
                </a:cubicBezTo>
                <a:cubicBezTo>
                  <a:pt x="792429" y="1135271"/>
                  <a:pt x="791651" y="1135467"/>
                  <a:pt x="794171" y="1133909"/>
                </a:cubicBezTo>
                <a:cubicBezTo>
                  <a:pt x="794753" y="1133517"/>
                  <a:pt x="798056" y="1132351"/>
                  <a:pt x="798639" y="1132155"/>
                </a:cubicBezTo>
                <a:cubicBezTo>
                  <a:pt x="799608" y="1133713"/>
                  <a:pt x="799412" y="1132738"/>
                  <a:pt x="800381" y="1134884"/>
                </a:cubicBezTo>
                <a:cubicBezTo>
                  <a:pt x="800772" y="1135663"/>
                  <a:pt x="801355" y="1137809"/>
                  <a:pt x="801545" y="1138196"/>
                </a:cubicBezTo>
                <a:cubicBezTo>
                  <a:pt x="801741" y="1138588"/>
                  <a:pt x="802519" y="1138975"/>
                  <a:pt x="802710" y="1139367"/>
                </a:cubicBezTo>
                <a:cubicBezTo>
                  <a:pt x="804849" y="1141121"/>
                  <a:pt x="804457" y="1141317"/>
                  <a:pt x="805431" y="1143262"/>
                </a:cubicBezTo>
                <a:cubicBezTo>
                  <a:pt x="805622" y="1143654"/>
                  <a:pt x="806596" y="1144237"/>
                  <a:pt x="806982" y="1144629"/>
                </a:cubicBezTo>
                <a:lnTo>
                  <a:pt x="807565" y="1145212"/>
                </a:lnTo>
                <a:cubicBezTo>
                  <a:pt x="808338" y="1145991"/>
                  <a:pt x="809116" y="1145991"/>
                  <a:pt x="810085" y="1146579"/>
                </a:cubicBezTo>
                <a:cubicBezTo>
                  <a:pt x="811249" y="1147162"/>
                  <a:pt x="811832" y="1147941"/>
                  <a:pt x="813579" y="1148720"/>
                </a:cubicBezTo>
                <a:cubicBezTo>
                  <a:pt x="814357" y="1149112"/>
                  <a:pt x="816686" y="1149112"/>
                  <a:pt x="817269" y="1149499"/>
                </a:cubicBezTo>
                <a:lnTo>
                  <a:pt x="824643" y="1149499"/>
                </a:lnTo>
                <a:cubicBezTo>
                  <a:pt x="825803" y="1148916"/>
                  <a:pt x="825221" y="1149499"/>
                  <a:pt x="826194" y="1147941"/>
                </a:cubicBezTo>
                <a:cubicBezTo>
                  <a:pt x="826968" y="1146770"/>
                  <a:pt x="826581" y="1147162"/>
                  <a:pt x="827941" y="1146383"/>
                </a:cubicBezTo>
                <a:cubicBezTo>
                  <a:pt x="829297" y="1145604"/>
                  <a:pt x="828910" y="1145800"/>
                  <a:pt x="830271" y="1145604"/>
                </a:cubicBezTo>
                <a:cubicBezTo>
                  <a:pt x="832595" y="1145212"/>
                  <a:pt x="832013" y="1145604"/>
                  <a:pt x="833956" y="1142875"/>
                </a:cubicBezTo>
                <a:cubicBezTo>
                  <a:pt x="834734" y="1141900"/>
                  <a:pt x="834538" y="1141900"/>
                  <a:pt x="834925" y="1140538"/>
                </a:cubicBezTo>
                <a:cubicBezTo>
                  <a:pt x="834925" y="1140146"/>
                  <a:pt x="835120" y="1139563"/>
                  <a:pt x="835120" y="1139171"/>
                </a:cubicBezTo>
                <a:lnTo>
                  <a:pt x="836672" y="1137417"/>
                </a:lnTo>
                <a:cubicBezTo>
                  <a:pt x="836867" y="1137221"/>
                  <a:pt x="837254" y="1136834"/>
                  <a:pt x="837640" y="1136638"/>
                </a:cubicBezTo>
                <a:cubicBezTo>
                  <a:pt x="838419" y="1136834"/>
                  <a:pt x="838614" y="1137025"/>
                  <a:pt x="839583" y="1137025"/>
                </a:cubicBezTo>
                <a:cubicBezTo>
                  <a:pt x="839779" y="1137417"/>
                  <a:pt x="839970" y="1140538"/>
                  <a:pt x="840166" y="1141121"/>
                </a:cubicBezTo>
                <a:cubicBezTo>
                  <a:pt x="840166" y="1141900"/>
                  <a:pt x="840361" y="1142483"/>
                  <a:pt x="840944" y="1142679"/>
                </a:cubicBezTo>
                <a:cubicBezTo>
                  <a:pt x="841717" y="1143071"/>
                  <a:pt x="842108" y="1142875"/>
                  <a:pt x="842691" y="1142679"/>
                </a:cubicBezTo>
                <a:cubicBezTo>
                  <a:pt x="842691" y="1143071"/>
                  <a:pt x="842299" y="1143262"/>
                  <a:pt x="842108" y="1143850"/>
                </a:cubicBezTo>
                <a:cubicBezTo>
                  <a:pt x="841913" y="1144825"/>
                  <a:pt x="842691" y="1145604"/>
                  <a:pt x="843464" y="1145604"/>
                </a:cubicBezTo>
                <a:cubicBezTo>
                  <a:pt x="844046" y="1145604"/>
                  <a:pt x="844433" y="1145408"/>
                  <a:pt x="844824" y="1145212"/>
                </a:cubicBezTo>
                <a:cubicBezTo>
                  <a:pt x="845407" y="1145991"/>
                  <a:pt x="846958" y="1145991"/>
                  <a:pt x="847927" y="1144629"/>
                </a:cubicBezTo>
                <a:cubicBezTo>
                  <a:pt x="848123" y="1144237"/>
                  <a:pt x="848318" y="1143850"/>
                  <a:pt x="848509" y="1143654"/>
                </a:cubicBezTo>
                <a:cubicBezTo>
                  <a:pt x="849091" y="1144046"/>
                  <a:pt x="849674" y="1145016"/>
                  <a:pt x="850838" y="1144433"/>
                </a:cubicBezTo>
                <a:cubicBezTo>
                  <a:pt x="851225" y="1144237"/>
                  <a:pt x="852390" y="1143071"/>
                  <a:pt x="852585" y="1142679"/>
                </a:cubicBezTo>
                <a:cubicBezTo>
                  <a:pt x="853946" y="1141121"/>
                  <a:pt x="851807" y="1139754"/>
                  <a:pt x="851421" y="1137809"/>
                </a:cubicBezTo>
                <a:cubicBezTo>
                  <a:pt x="852003" y="1138000"/>
                  <a:pt x="852585" y="1138196"/>
                  <a:pt x="853168" y="1138392"/>
                </a:cubicBezTo>
                <a:lnTo>
                  <a:pt x="857048" y="1139367"/>
                </a:lnTo>
                <a:cubicBezTo>
                  <a:pt x="857631" y="1139563"/>
                  <a:pt x="858600" y="1139563"/>
                  <a:pt x="859182" y="1139563"/>
                </a:cubicBezTo>
                <a:cubicBezTo>
                  <a:pt x="860738" y="1139754"/>
                  <a:pt x="862094" y="1139754"/>
                  <a:pt x="863841" y="1139754"/>
                </a:cubicBezTo>
                <a:cubicBezTo>
                  <a:pt x="864619" y="1139754"/>
                  <a:pt x="865392" y="1139950"/>
                  <a:pt x="865974" y="1139563"/>
                </a:cubicBezTo>
                <a:cubicBezTo>
                  <a:pt x="866366" y="1139367"/>
                  <a:pt x="867139" y="1138975"/>
                  <a:pt x="867531" y="1138779"/>
                </a:cubicBezTo>
                <a:cubicBezTo>
                  <a:pt x="867721" y="1140538"/>
                  <a:pt x="868695" y="1142679"/>
                  <a:pt x="868499" y="1144433"/>
                </a:cubicBezTo>
                <a:cubicBezTo>
                  <a:pt x="868304" y="1145016"/>
                  <a:pt x="867917" y="1145212"/>
                  <a:pt x="867917" y="1146187"/>
                </a:cubicBezTo>
                <a:cubicBezTo>
                  <a:pt x="867917" y="1147162"/>
                  <a:pt x="869082" y="1148137"/>
                  <a:pt x="870437" y="1147162"/>
                </a:cubicBezTo>
                <a:cubicBezTo>
                  <a:pt x="871411" y="1146579"/>
                  <a:pt x="871993" y="1145800"/>
                  <a:pt x="872380" y="1144629"/>
                </a:cubicBezTo>
                <a:cubicBezTo>
                  <a:pt x="872962" y="1142875"/>
                  <a:pt x="873158" y="1140538"/>
                  <a:pt x="873158" y="1138588"/>
                </a:cubicBezTo>
                <a:cubicBezTo>
                  <a:pt x="873158" y="1137809"/>
                  <a:pt x="872962" y="1137025"/>
                  <a:pt x="872962" y="1136442"/>
                </a:cubicBezTo>
                <a:cubicBezTo>
                  <a:pt x="872962" y="1134884"/>
                  <a:pt x="874127" y="1132934"/>
                  <a:pt x="874905" y="1131763"/>
                </a:cubicBezTo>
                <a:lnTo>
                  <a:pt x="876065" y="1130596"/>
                </a:lnTo>
                <a:cubicBezTo>
                  <a:pt x="876647" y="1131180"/>
                  <a:pt x="876647" y="1131571"/>
                  <a:pt x="878203" y="1132547"/>
                </a:cubicBezTo>
                <a:cubicBezTo>
                  <a:pt x="879172" y="1133130"/>
                  <a:pt x="880141" y="1133326"/>
                  <a:pt x="881115" y="1133713"/>
                </a:cubicBezTo>
                <a:cubicBezTo>
                  <a:pt x="882666" y="1134105"/>
                  <a:pt x="883053" y="1133130"/>
                  <a:pt x="883249" y="1131959"/>
                </a:cubicBezTo>
                <a:cubicBezTo>
                  <a:pt x="883635" y="1130205"/>
                  <a:pt x="883831" y="1128063"/>
                  <a:pt x="883439" y="1126309"/>
                </a:cubicBezTo>
                <a:cubicBezTo>
                  <a:pt x="883249" y="1125722"/>
                  <a:pt x="883053" y="1125138"/>
                  <a:pt x="883053" y="1124555"/>
                </a:cubicBezTo>
                <a:cubicBezTo>
                  <a:pt x="882857" y="1122605"/>
                  <a:pt x="883053" y="1122993"/>
                  <a:pt x="882275" y="1121238"/>
                </a:cubicBezTo>
                <a:cubicBezTo>
                  <a:pt x="881502" y="1119293"/>
                  <a:pt x="880533" y="1117343"/>
                  <a:pt x="879755" y="1115589"/>
                </a:cubicBezTo>
                <a:cubicBezTo>
                  <a:pt x="878977" y="1114031"/>
                  <a:pt x="877812" y="1111885"/>
                  <a:pt x="877039" y="1110131"/>
                </a:cubicBezTo>
                <a:cubicBezTo>
                  <a:pt x="876843" y="1109739"/>
                  <a:pt x="876647" y="1109156"/>
                  <a:pt x="876456" y="1108769"/>
                </a:cubicBezTo>
                <a:cubicBezTo>
                  <a:pt x="876065" y="1107985"/>
                  <a:pt x="875874" y="1106427"/>
                  <a:pt x="875678" y="1105452"/>
                </a:cubicBezTo>
                <a:cubicBezTo>
                  <a:pt x="875483" y="1104869"/>
                  <a:pt x="874905" y="1104090"/>
                  <a:pt x="874323" y="1103698"/>
                </a:cubicBezTo>
                <a:lnTo>
                  <a:pt x="871798" y="1100969"/>
                </a:lnTo>
                <a:cubicBezTo>
                  <a:pt x="870633" y="1099607"/>
                  <a:pt x="871020" y="1099994"/>
                  <a:pt x="869468" y="1099215"/>
                </a:cubicBezTo>
                <a:cubicBezTo>
                  <a:pt x="869273" y="1099024"/>
                  <a:pt x="868304" y="1098632"/>
                  <a:pt x="868113" y="1098436"/>
                </a:cubicBezTo>
                <a:cubicBezTo>
                  <a:pt x="867917" y="1098240"/>
                  <a:pt x="866557" y="1096099"/>
                  <a:pt x="866557" y="1095903"/>
                </a:cubicBezTo>
                <a:cubicBezTo>
                  <a:pt x="867721" y="1095903"/>
                  <a:pt x="867917" y="1096099"/>
                  <a:pt x="869664" y="1095707"/>
                </a:cubicBezTo>
                <a:cubicBezTo>
                  <a:pt x="871020" y="1095516"/>
                  <a:pt x="872380" y="1095124"/>
                  <a:pt x="873545" y="1094541"/>
                </a:cubicBezTo>
                <a:cubicBezTo>
                  <a:pt x="874127" y="1094345"/>
                  <a:pt x="874127" y="1094345"/>
                  <a:pt x="874709" y="1094732"/>
                </a:cubicBezTo>
                <a:cubicBezTo>
                  <a:pt x="876843" y="1095707"/>
                  <a:pt x="876843" y="1095903"/>
                  <a:pt x="878394" y="1097853"/>
                </a:cubicBezTo>
                <a:cubicBezTo>
                  <a:pt x="878590" y="1098240"/>
                  <a:pt x="878977" y="1098436"/>
                  <a:pt x="879172" y="1098828"/>
                </a:cubicBezTo>
                <a:cubicBezTo>
                  <a:pt x="880337" y="1100190"/>
                  <a:pt x="880337" y="1100386"/>
                  <a:pt x="881306" y="1101944"/>
                </a:cubicBezTo>
                <a:cubicBezTo>
                  <a:pt x="882275" y="1103502"/>
                  <a:pt x="883635" y="1105648"/>
                  <a:pt x="884604" y="1107010"/>
                </a:cubicBezTo>
                <a:cubicBezTo>
                  <a:pt x="885578" y="1108573"/>
                  <a:pt x="885578" y="1107985"/>
                  <a:pt x="884604" y="1110523"/>
                </a:cubicBezTo>
                <a:cubicBezTo>
                  <a:pt x="884218" y="1111302"/>
                  <a:pt x="884218" y="1112664"/>
                  <a:pt x="884218" y="1113443"/>
                </a:cubicBezTo>
                <a:cubicBezTo>
                  <a:pt x="884022" y="1116172"/>
                  <a:pt x="884604" y="1115785"/>
                  <a:pt x="887516" y="1116951"/>
                </a:cubicBezTo>
                <a:cubicBezTo>
                  <a:pt x="888294" y="1117147"/>
                  <a:pt x="889263" y="1117539"/>
                  <a:pt x="890041" y="1117926"/>
                </a:cubicBezTo>
                <a:cubicBezTo>
                  <a:pt x="890428" y="1118122"/>
                  <a:pt x="891010" y="1117926"/>
                  <a:pt x="891396" y="1117730"/>
                </a:cubicBezTo>
                <a:cubicBezTo>
                  <a:pt x="891788" y="1117539"/>
                  <a:pt x="891788" y="1117147"/>
                  <a:pt x="892175" y="1116755"/>
                </a:cubicBezTo>
                <a:lnTo>
                  <a:pt x="892175" y="1111885"/>
                </a:lnTo>
                <a:cubicBezTo>
                  <a:pt x="891979" y="1111493"/>
                  <a:pt x="891788" y="1110131"/>
                  <a:pt x="891592" y="1109548"/>
                </a:cubicBezTo>
                <a:cubicBezTo>
                  <a:pt x="891396" y="1108769"/>
                  <a:pt x="891206" y="1107985"/>
                  <a:pt x="891010" y="1107206"/>
                </a:cubicBezTo>
                <a:cubicBezTo>
                  <a:pt x="890814" y="1106427"/>
                  <a:pt x="890623" y="1105844"/>
                  <a:pt x="890232" y="1105065"/>
                </a:cubicBezTo>
                <a:cubicBezTo>
                  <a:pt x="889649" y="1103311"/>
                  <a:pt x="889845" y="1103502"/>
                  <a:pt x="888876" y="1102140"/>
                </a:cubicBezTo>
                <a:cubicBezTo>
                  <a:pt x="887325" y="1099994"/>
                  <a:pt x="887325" y="1100190"/>
                  <a:pt x="886160" y="1097657"/>
                </a:cubicBezTo>
                <a:cubicBezTo>
                  <a:pt x="885186" y="1095320"/>
                  <a:pt x="884413" y="1094541"/>
                  <a:pt x="883053" y="1092199"/>
                </a:cubicBezTo>
                <a:cubicBezTo>
                  <a:pt x="882084" y="1090445"/>
                  <a:pt x="882275" y="1090249"/>
                  <a:pt x="880533" y="1089083"/>
                </a:cubicBezTo>
                <a:cubicBezTo>
                  <a:pt x="877621" y="1086937"/>
                  <a:pt x="874905" y="1087716"/>
                  <a:pt x="871020" y="1087329"/>
                </a:cubicBezTo>
                <a:cubicBezTo>
                  <a:pt x="870829" y="1085771"/>
                  <a:pt x="870633" y="1083625"/>
                  <a:pt x="870633" y="1081871"/>
                </a:cubicBezTo>
                <a:cubicBezTo>
                  <a:pt x="870437" y="1080117"/>
                  <a:pt x="870437" y="1078167"/>
                  <a:pt x="870246" y="1076413"/>
                </a:cubicBezTo>
                <a:cubicBezTo>
                  <a:pt x="870051" y="1074659"/>
                  <a:pt x="869468" y="1072518"/>
                  <a:pt x="869664" y="1071347"/>
                </a:cubicBezTo>
                <a:cubicBezTo>
                  <a:pt x="869855" y="1070176"/>
                  <a:pt x="870246" y="1069201"/>
                  <a:pt x="869278" y="1068422"/>
                </a:cubicBezTo>
                <a:cubicBezTo>
                  <a:pt x="868695" y="1068035"/>
                  <a:pt x="869082" y="1068618"/>
                  <a:pt x="868499" y="1067643"/>
                </a:cubicBezTo>
                <a:cubicBezTo>
                  <a:pt x="868304" y="1067447"/>
                  <a:pt x="868304" y="1067447"/>
                  <a:pt x="868499" y="1067060"/>
                </a:cubicBezTo>
                <a:cubicBezTo>
                  <a:pt x="868695" y="1067060"/>
                  <a:pt x="869855" y="1067643"/>
                  <a:pt x="870246" y="1067643"/>
                </a:cubicBezTo>
                <a:cubicBezTo>
                  <a:pt x="870633" y="1067839"/>
                  <a:pt x="870633" y="1067839"/>
                  <a:pt x="870829" y="1068035"/>
                </a:cubicBezTo>
                <a:cubicBezTo>
                  <a:pt x="870829" y="1069010"/>
                  <a:pt x="870829" y="1069397"/>
                  <a:pt x="871020" y="1070176"/>
                </a:cubicBezTo>
                <a:cubicBezTo>
                  <a:pt x="871215" y="1070568"/>
                  <a:pt x="871602" y="1071347"/>
                  <a:pt x="871798" y="1071734"/>
                </a:cubicBezTo>
                <a:cubicBezTo>
                  <a:pt x="872184" y="1072126"/>
                  <a:pt x="872767" y="1072322"/>
                  <a:pt x="873545" y="1072322"/>
                </a:cubicBezTo>
                <a:cubicBezTo>
                  <a:pt x="878394" y="1073101"/>
                  <a:pt x="877229" y="1073101"/>
                  <a:pt x="879559" y="1070955"/>
                </a:cubicBezTo>
                <a:cubicBezTo>
                  <a:pt x="879950" y="1070568"/>
                  <a:pt x="880337" y="1069201"/>
                  <a:pt x="880724" y="1068618"/>
                </a:cubicBezTo>
                <a:cubicBezTo>
                  <a:pt x="880919" y="1068422"/>
                  <a:pt x="882857" y="1066668"/>
                  <a:pt x="883249" y="1066281"/>
                </a:cubicBezTo>
                <a:lnTo>
                  <a:pt x="886743" y="1062577"/>
                </a:lnTo>
                <a:cubicBezTo>
                  <a:pt x="887325" y="1061994"/>
                  <a:pt x="889649" y="1062577"/>
                  <a:pt x="890232" y="1061406"/>
                </a:cubicBezTo>
                <a:cubicBezTo>
                  <a:pt x="890623" y="1060627"/>
                  <a:pt x="890428" y="1060240"/>
                  <a:pt x="890232" y="1059652"/>
                </a:cubicBezTo>
                <a:cubicBezTo>
                  <a:pt x="890428" y="1059456"/>
                  <a:pt x="891206" y="1059069"/>
                  <a:pt x="891396" y="1058873"/>
                </a:cubicBezTo>
                <a:cubicBezTo>
                  <a:pt x="891979" y="1058481"/>
                  <a:pt x="891979" y="1058290"/>
                  <a:pt x="892175" y="1057702"/>
                </a:cubicBezTo>
                <a:lnTo>
                  <a:pt x="892175" y="1057119"/>
                </a:lnTo>
                <a:cubicBezTo>
                  <a:pt x="891979" y="1056923"/>
                  <a:pt x="891979" y="1056727"/>
                  <a:pt x="891788" y="1056536"/>
                </a:cubicBezTo>
                <a:cubicBezTo>
                  <a:pt x="891396" y="1056144"/>
                  <a:pt x="890623" y="1055757"/>
                  <a:pt x="890041" y="1055561"/>
                </a:cubicBezTo>
                <a:cubicBezTo>
                  <a:pt x="889263" y="1055169"/>
                  <a:pt x="888098" y="1054586"/>
                  <a:pt x="887712" y="1054003"/>
                </a:cubicBezTo>
                <a:cubicBezTo>
                  <a:pt x="887325" y="1053219"/>
                  <a:pt x="886933" y="1052053"/>
                  <a:pt x="886351" y="1051661"/>
                </a:cubicBezTo>
                <a:cubicBezTo>
                  <a:pt x="886160" y="1051465"/>
                  <a:pt x="886160" y="1051274"/>
                  <a:pt x="885965" y="1051078"/>
                </a:cubicBezTo>
                <a:cubicBezTo>
                  <a:pt x="884218" y="1049128"/>
                  <a:pt x="883831" y="1047957"/>
                  <a:pt x="882275" y="1046399"/>
                </a:cubicBezTo>
                <a:cubicBezTo>
                  <a:pt x="881115" y="1045037"/>
                  <a:pt x="879950" y="1043866"/>
                  <a:pt x="878590" y="1042695"/>
                </a:cubicBezTo>
                <a:cubicBezTo>
                  <a:pt x="875483" y="1040162"/>
                  <a:pt x="871993" y="1038212"/>
                  <a:pt x="867335" y="1037242"/>
                </a:cubicBezTo>
                <a:cubicBezTo>
                  <a:pt x="865201" y="1036850"/>
                  <a:pt x="862872" y="1036654"/>
                  <a:pt x="860542" y="1036654"/>
                </a:cubicBezTo>
                <a:cubicBezTo>
                  <a:pt x="857244" y="1036850"/>
                  <a:pt x="856853" y="1037046"/>
                  <a:pt x="853946" y="1037433"/>
                </a:cubicBezTo>
                <a:cubicBezTo>
                  <a:pt x="854528" y="1034704"/>
                  <a:pt x="854332" y="1033146"/>
                  <a:pt x="853364" y="1030809"/>
                </a:cubicBezTo>
                <a:cubicBezTo>
                  <a:pt x="852585" y="1028859"/>
                  <a:pt x="851617" y="1027301"/>
                  <a:pt x="850648" y="1025547"/>
                </a:cubicBezTo>
                <a:cubicBezTo>
                  <a:pt x="850452" y="1025155"/>
                  <a:pt x="850256" y="1024572"/>
                  <a:pt x="850065" y="1024180"/>
                </a:cubicBezTo>
                <a:cubicBezTo>
                  <a:pt x="849483" y="1022622"/>
                  <a:pt x="849483" y="1022235"/>
                  <a:pt x="848509" y="1019893"/>
                </a:cubicBezTo>
                <a:cubicBezTo>
                  <a:pt x="847344" y="1017360"/>
                  <a:pt x="845597" y="1015802"/>
                  <a:pt x="845211" y="1015219"/>
                </a:cubicBezTo>
                <a:cubicBezTo>
                  <a:pt x="845989" y="1015023"/>
                  <a:pt x="846571" y="1014631"/>
                  <a:pt x="847154" y="1014244"/>
                </a:cubicBezTo>
                <a:cubicBezTo>
                  <a:pt x="847540" y="1014048"/>
                  <a:pt x="847736" y="1014048"/>
                  <a:pt x="848318" y="1014048"/>
                </a:cubicBezTo>
                <a:cubicBezTo>
                  <a:pt x="852003" y="1013269"/>
                  <a:pt x="852199" y="1008394"/>
                  <a:pt x="851807" y="1005082"/>
                </a:cubicBezTo>
                <a:cubicBezTo>
                  <a:pt x="851807" y="1003911"/>
                  <a:pt x="851617" y="1003720"/>
                  <a:pt x="851034" y="1003132"/>
                </a:cubicBezTo>
                <a:cubicBezTo>
                  <a:pt x="849870" y="1001574"/>
                  <a:pt x="848123" y="1000212"/>
                  <a:pt x="845989" y="999624"/>
                </a:cubicBezTo>
                <a:cubicBezTo>
                  <a:pt x="843660" y="999041"/>
                  <a:pt x="841134" y="999237"/>
                  <a:pt x="839001" y="1000403"/>
                </a:cubicBezTo>
                <a:cubicBezTo>
                  <a:pt x="838419" y="1000795"/>
                  <a:pt x="837836" y="1001182"/>
                  <a:pt x="837450" y="1001574"/>
                </a:cubicBezTo>
                <a:cubicBezTo>
                  <a:pt x="836089" y="1003328"/>
                  <a:pt x="836481" y="1003524"/>
                  <a:pt x="836481" y="1006057"/>
                </a:cubicBezTo>
                <a:cubicBezTo>
                  <a:pt x="834734" y="1007419"/>
                  <a:pt x="833178" y="1006640"/>
                  <a:pt x="831626" y="1006057"/>
                </a:cubicBezTo>
                <a:cubicBezTo>
                  <a:pt x="830462" y="1005665"/>
                  <a:pt x="828910" y="1005278"/>
                  <a:pt x="827746" y="1005278"/>
                </a:cubicBezTo>
                <a:cubicBezTo>
                  <a:pt x="827359" y="1005278"/>
                  <a:pt x="826581" y="1005474"/>
                  <a:pt x="826194" y="1005278"/>
                </a:cubicBezTo>
                <a:cubicBezTo>
                  <a:pt x="824643" y="1004886"/>
                  <a:pt x="822700" y="1004107"/>
                  <a:pt x="821149" y="1003911"/>
                </a:cubicBezTo>
                <a:cubicBezTo>
                  <a:pt x="820175" y="1003720"/>
                  <a:pt x="819402" y="1003720"/>
                  <a:pt x="818433" y="1003524"/>
                </a:cubicBezTo>
                <a:cubicBezTo>
                  <a:pt x="818042" y="1003328"/>
                  <a:pt x="817655" y="1003328"/>
                  <a:pt x="817269" y="1003132"/>
                </a:cubicBezTo>
                <a:cubicBezTo>
                  <a:pt x="816490" y="1002936"/>
                  <a:pt x="816490" y="1003132"/>
                  <a:pt x="815908" y="1003132"/>
                </a:cubicBezTo>
                <a:cubicBezTo>
                  <a:pt x="815712" y="1002936"/>
                  <a:pt x="815326" y="1002549"/>
                  <a:pt x="815130" y="1002353"/>
                </a:cubicBezTo>
                <a:cubicBezTo>
                  <a:pt x="814939" y="1002157"/>
                  <a:pt x="814743" y="1001966"/>
                  <a:pt x="814357" y="1001574"/>
                </a:cubicBezTo>
                <a:lnTo>
                  <a:pt x="810863" y="997870"/>
                </a:lnTo>
                <a:cubicBezTo>
                  <a:pt x="810667" y="997674"/>
                  <a:pt x="810281" y="997287"/>
                  <a:pt x="810281" y="997091"/>
                </a:cubicBezTo>
                <a:cubicBezTo>
                  <a:pt x="810085" y="996704"/>
                  <a:pt x="811059" y="994166"/>
                  <a:pt x="810085" y="992025"/>
                </a:cubicBezTo>
                <a:cubicBezTo>
                  <a:pt x="809894" y="991437"/>
                  <a:pt x="809312" y="990854"/>
                  <a:pt x="808729" y="990467"/>
                </a:cubicBezTo>
                <a:cubicBezTo>
                  <a:pt x="807951" y="990075"/>
                  <a:pt x="807369" y="989879"/>
                  <a:pt x="806400" y="989879"/>
                </a:cubicBezTo>
                <a:lnTo>
                  <a:pt x="804457" y="986763"/>
                </a:lnTo>
                <a:cubicBezTo>
                  <a:pt x="804071" y="986175"/>
                  <a:pt x="803875" y="985788"/>
                  <a:pt x="803488" y="985205"/>
                </a:cubicBezTo>
                <a:cubicBezTo>
                  <a:pt x="802710" y="984034"/>
                  <a:pt x="803102" y="984421"/>
                  <a:pt x="802128" y="984034"/>
                </a:cubicBezTo>
                <a:lnTo>
                  <a:pt x="799412" y="984034"/>
                </a:lnTo>
                <a:cubicBezTo>
                  <a:pt x="799025" y="984230"/>
                  <a:pt x="798247" y="984421"/>
                  <a:pt x="798056" y="985396"/>
                </a:cubicBezTo>
                <a:cubicBezTo>
                  <a:pt x="798056" y="986175"/>
                  <a:pt x="799221" y="988321"/>
                  <a:pt x="799608" y="989296"/>
                </a:cubicBezTo>
                <a:cubicBezTo>
                  <a:pt x="800190" y="990658"/>
                  <a:pt x="800381" y="990467"/>
                  <a:pt x="799994" y="991246"/>
                </a:cubicBezTo>
                <a:cubicBezTo>
                  <a:pt x="798829" y="994166"/>
                  <a:pt x="799608" y="996895"/>
                  <a:pt x="802710" y="998262"/>
                </a:cubicBezTo>
                <a:cubicBezTo>
                  <a:pt x="803102" y="998458"/>
                  <a:pt x="804653" y="998845"/>
                  <a:pt x="804849" y="998845"/>
                </a:cubicBezTo>
                <a:cubicBezTo>
                  <a:pt x="804849" y="998845"/>
                  <a:pt x="811059" y="1010927"/>
                  <a:pt x="811249" y="1011319"/>
                </a:cubicBezTo>
                <a:lnTo>
                  <a:pt x="809698" y="1012490"/>
                </a:lnTo>
                <a:cubicBezTo>
                  <a:pt x="808338" y="1013465"/>
                  <a:pt x="808729" y="1013465"/>
                  <a:pt x="807755" y="1013269"/>
                </a:cubicBezTo>
                <a:cubicBezTo>
                  <a:pt x="805818" y="1013073"/>
                  <a:pt x="803292" y="1012877"/>
                  <a:pt x="801355" y="1013269"/>
                </a:cubicBezTo>
                <a:cubicBezTo>
                  <a:pt x="800963" y="1013269"/>
                  <a:pt x="800577" y="1013465"/>
                  <a:pt x="800381" y="1013656"/>
                </a:cubicBezTo>
                <a:cubicBezTo>
                  <a:pt x="799994" y="1013656"/>
                  <a:pt x="799608" y="1013656"/>
                  <a:pt x="799025" y="1013656"/>
                </a:cubicBezTo>
                <a:cubicBezTo>
                  <a:pt x="797665" y="1013852"/>
                  <a:pt x="796500" y="1014827"/>
                  <a:pt x="795727" y="1015802"/>
                </a:cubicBezTo>
                <a:cubicBezTo>
                  <a:pt x="795531" y="1015998"/>
                  <a:pt x="795335" y="1016385"/>
                  <a:pt x="795145" y="1016581"/>
                </a:cubicBezTo>
                <a:cubicBezTo>
                  <a:pt x="794562" y="1016777"/>
                  <a:pt x="794562" y="1016189"/>
                  <a:pt x="792037" y="1017556"/>
                </a:cubicBezTo>
                <a:cubicBezTo>
                  <a:pt x="791068" y="1018139"/>
                  <a:pt x="789708" y="1017360"/>
                  <a:pt x="788352" y="1018139"/>
                </a:cubicBezTo>
                <a:cubicBezTo>
                  <a:pt x="787379" y="1018727"/>
                  <a:pt x="787383" y="1019310"/>
                  <a:pt x="787188" y="1019697"/>
                </a:cubicBezTo>
                <a:cubicBezTo>
                  <a:pt x="786219" y="1019893"/>
                  <a:pt x="785441" y="1019697"/>
                  <a:pt x="784472" y="1020089"/>
                </a:cubicBezTo>
                <a:cubicBezTo>
                  <a:pt x="783498" y="1020481"/>
                  <a:pt x="783307" y="1021064"/>
                  <a:pt x="782529" y="1021451"/>
                </a:cubicBezTo>
                <a:cubicBezTo>
                  <a:pt x="781751" y="1021843"/>
                  <a:pt x="781169" y="1022039"/>
                  <a:pt x="780591" y="1022622"/>
                </a:cubicBezTo>
                <a:cubicBezTo>
                  <a:pt x="780009" y="1023014"/>
                  <a:pt x="779617" y="1023597"/>
                  <a:pt x="779231" y="1024376"/>
                </a:cubicBezTo>
                <a:cubicBezTo>
                  <a:pt x="778648" y="1025743"/>
                  <a:pt x="779231" y="1025351"/>
                  <a:pt x="777680" y="1025934"/>
                </a:cubicBezTo>
                <a:cubicBezTo>
                  <a:pt x="775933" y="1026522"/>
                  <a:pt x="773990" y="1027688"/>
                  <a:pt x="772825" y="1028859"/>
                </a:cubicBezTo>
                <a:cubicBezTo>
                  <a:pt x="770887" y="1031005"/>
                  <a:pt x="770887" y="1029834"/>
                  <a:pt x="769527" y="1030030"/>
                </a:cubicBezTo>
                <a:cubicBezTo>
                  <a:pt x="767589" y="1030226"/>
                  <a:pt x="767007" y="1033734"/>
                  <a:pt x="772439" y="1033734"/>
                </a:cubicBezTo>
                <a:cubicBezTo>
                  <a:pt x="774185" y="1033734"/>
                  <a:pt x="775933" y="1033146"/>
                  <a:pt x="777484" y="1032563"/>
                </a:cubicBezTo>
                <a:cubicBezTo>
                  <a:pt x="778066" y="1032367"/>
                  <a:pt x="778066" y="1032171"/>
                  <a:pt x="778648" y="1032563"/>
                </a:cubicBezTo>
                <a:cubicBezTo>
                  <a:pt x="779035" y="1032759"/>
                  <a:pt x="779427" y="1032950"/>
                  <a:pt x="779617" y="1033146"/>
                </a:cubicBezTo>
                <a:cubicBezTo>
                  <a:pt x="781364" y="1033925"/>
                  <a:pt x="781751" y="1033734"/>
                  <a:pt x="783307" y="1034317"/>
                </a:cubicBezTo>
                <a:cubicBezTo>
                  <a:pt x="783694" y="1034513"/>
                  <a:pt x="783889" y="1034704"/>
                  <a:pt x="784472" y="1034704"/>
                </a:cubicBezTo>
                <a:cubicBezTo>
                  <a:pt x="785441" y="1034900"/>
                  <a:pt x="786219" y="1034704"/>
                  <a:pt x="786992" y="1034317"/>
                </a:cubicBezTo>
                <a:cubicBezTo>
                  <a:pt x="788157" y="1033734"/>
                  <a:pt x="788157" y="1033734"/>
                  <a:pt x="789517" y="1033734"/>
                </a:cubicBezTo>
                <a:cubicBezTo>
                  <a:pt x="793784" y="1033734"/>
                  <a:pt x="793980" y="1030613"/>
                  <a:pt x="795918" y="1030809"/>
                </a:cubicBezTo>
                <a:cubicBezTo>
                  <a:pt x="798829" y="1031196"/>
                  <a:pt x="801741" y="1033146"/>
                  <a:pt x="805039" y="1034121"/>
                </a:cubicBezTo>
                <a:cubicBezTo>
                  <a:pt x="806013" y="1034317"/>
                  <a:pt x="806786" y="1034513"/>
                  <a:pt x="807951" y="1034513"/>
                </a:cubicBezTo>
                <a:cubicBezTo>
                  <a:pt x="810281" y="1034513"/>
                  <a:pt x="809312" y="1033925"/>
                  <a:pt x="810476" y="1033925"/>
                </a:cubicBezTo>
                <a:cubicBezTo>
                  <a:pt x="812414" y="1033925"/>
                  <a:pt x="814357" y="1033734"/>
                  <a:pt x="816490" y="1033538"/>
                </a:cubicBezTo>
                <a:cubicBezTo>
                  <a:pt x="818433" y="1033342"/>
                  <a:pt x="820567" y="1033342"/>
                  <a:pt x="822314" y="1033146"/>
                </a:cubicBezTo>
                <a:lnTo>
                  <a:pt x="823865" y="1036267"/>
                </a:lnTo>
                <a:cubicBezTo>
                  <a:pt x="824447" y="1037433"/>
                  <a:pt x="824447" y="1037046"/>
                  <a:pt x="824252" y="1038021"/>
                </a:cubicBezTo>
                <a:cubicBezTo>
                  <a:pt x="824061" y="1038604"/>
                  <a:pt x="823865" y="1039187"/>
                  <a:pt x="823865" y="1039775"/>
                </a:cubicBezTo>
                <a:cubicBezTo>
                  <a:pt x="823283" y="1042504"/>
                  <a:pt x="822896" y="1045037"/>
                  <a:pt x="822700" y="1047957"/>
                </a:cubicBezTo>
                <a:cubicBezTo>
                  <a:pt x="822700" y="1048741"/>
                  <a:pt x="822700" y="1049520"/>
                  <a:pt x="822700" y="1050299"/>
                </a:cubicBezTo>
                <a:cubicBezTo>
                  <a:pt x="822700" y="1050686"/>
                  <a:pt x="822896" y="1052249"/>
                  <a:pt x="822700" y="1052440"/>
                </a:cubicBezTo>
                <a:cubicBezTo>
                  <a:pt x="822700" y="1052636"/>
                  <a:pt x="822314" y="1052832"/>
                  <a:pt x="822314" y="1053219"/>
                </a:cubicBezTo>
                <a:lnTo>
                  <a:pt x="821732" y="1056144"/>
                </a:lnTo>
                <a:cubicBezTo>
                  <a:pt x="821536" y="1057119"/>
                  <a:pt x="820758" y="1058873"/>
                  <a:pt x="821149" y="1059848"/>
                </a:cubicBezTo>
                <a:cubicBezTo>
                  <a:pt x="821536" y="1060627"/>
                  <a:pt x="822700" y="1061994"/>
                  <a:pt x="822896" y="1062577"/>
                </a:cubicBezTo>
                <a:cubicBezTo>
                  <a:pt x="821732" y="1062577"/>
                  <a:pt x="820371" y="1062577"/>
                  <a:pt x="819206" y="1062577"/>
                </a:cubicBezTo>
                <a:cubicBezTo>
                  <a:pt x="812223" y="1062964"/>
                  <a:pt x="800577" y="1067643"/>
                  <a:pt x="796892" y="1073684"/>
                </a:cubicBezTo>
                <a:cubicBezTo>
                  <a:pt x="796114" y="1075051"/>
                  <a:pt x="796696" y="1074855"/>
                  <a:pt x="794949" y="1075438"/>
                </a:cubicBezTo>
                <a:cubicBezTo>
                  <a:pt x="790873" y="1077192"/>
                  <a:pt x="785637" y="1078167"/>
                  <a:pt x="780978" y="1080117"/>
                </a:cubicBezTo>
                <a:cubicBezTo>
                  <a:pt x="777680" y="1081479"/>
                  <a:pt x="773990" y="1083625"/>
                  <a:pt x="773603" y="1087716"/>
                </a:cubicBezTo>
                <a:cubicBezTo>
                  <a:pt x="773407" y="1089083"/>
                  <a:pt x="773799" y="1089666"/>
                  <a:pt x="773217" y="1091033"/>
                </a:cubicBezTo>
                <a:cubicBezTo>
                  <a:pt x="772634" y="1092199"/>
                  <a:pt x="771856" y="1092395"/>
                  <a:pt x="771274" y="1092787"/>
                </a:cubicBezTo>
                <a:cubicBezTo>
                  <a:pt x="770109" y="1093566"/>
                  <a:pt x="768944" y="1095903"/>
                  <a:pt x="768558" y="1097270"/>
                </a:cubicBezTo>
                <a:cubicBezTo>
                  <a:pt x="767393" y="1101361"/>
                  <a:pt x="768754" y="1104286"/>
                  <a:pt x="767589" y="1107206"/>
                </a:cubicBezTo>
                <a:cubicBezTo>
                  <a:pt x="767007" y="1108377"/>
                  <a:pt x="766811" y="1107598"/>
                  <a:pt x="766229" y="1109548"/>
                </a:cubicBezTo>
                <a:cubicBezTo>
                  <a:pt x="765260" y="1113443"/>
                  <a:pt x="766229" y="1115001"/>
                  <a:pt x="766229" y="1116172"/>
                </a:cubicBezTo>
                <a:cubicBezTo>
                  <a:pt x="766229" y="1117343"/>
                  <a:pt x="764868" y="1117147"/>
                  <a:pt x="763899" y="1119293"/>
                </a:cubicBezTo>
                <a:cubicBezTo>
                  <a:pt x="764095" y="1119680"/>
                  <a:pt x="764095" y="1120263"/>
                  <a:pt x="763899" y="1120655"/>
                </a:cubicBezTo>
                <a:close/>
                <a:moveTo>
                  <a:pt x="805622" y="995920"/>
                </a:moveTo>
                <a:cubicBezTo>
                  <a:pt x="804653" y="995729"/>
                  <a:pt x="803292" y="995337"/>
                  <a:pt x="803292" y="994362"/>
                </a:cubicBezTo>
                <a:cubicBezTo>
                  <a:pt x="804071" y="994945"/>
                  <a:pt x="804266" y="994945"/>
                  <a:pt x="805235" y="994945"/>
                </a:cubicBezTo>
                <a:lnTo>
                  <a:pt x="805622" y="995920"/>
                </a:lnTo>
                <a:close/>
                <a:moveTo>
                  <a:pt x="839970" y="1005082"/>
                </a:moveTo>
                <a:cubicBezTo>
                  <a:pt x="839970" y="1004107"/>
                  <a:pt x="839970" y="1004107"/>
                  <a:pt x="840361" y="1003524"/>
                </a:cubicBezTo>
                <a:cubicBezTo>
                  <a:pt x="842299" y="1001966"/>
                  <a:pt x="846571" y="1002157"/>
                  <a:pt x="848705" y="1004886"/>
                </a:cubicBezTo>
                <a:cubicBezTo>
                  <a:pt x="849091" y="1005278"/>
                  <a:pt x="849091" y="1005861"/>
                  <a:pt x="849091" y="1006444"/>
                </a:cubicBezTo>
                <a:cubicBezTo>
                  <a:pt x="848509" y="1006444"/>
                  <a:pt x="847927" y="1005861"/>
                  <a:pt x="847540" y="1005474"/>
                </a:cubicBezTo>
                <a:cubicBezTo>
                  <a:pt x="846762" y="1004499"/>
                  <a:pt x="846180" y="1004886"/>
                  <a:pt x="845793" y="1004690"/>
                </a:cubicBezTo>
                <a:cubicBezTo>
                  <a:pt x="845407" y="1004107"/>
                  <a:pt x="845407" y="1003720"/>
                  <a:pt x="844628" y="1003524"/>
                </a:cubicBezTo>
                <a:cubicBezTo>
                  <a:pt x="843464" y="1003132"/>
                  <a:pt x="841526" y="1004499"/>
                  <a:pt x="843273" y="1006640"/>
                </a:cubicBezTo>
                <a:cubicBezTo>
                  <a:pt x="843464" y="1006836"/>
                  <a:pt x="843660" y="1007032"/>
                  <a:pt x="843855" y="1007228"/>
                </a:cubicBezTo>
                <a:cubicBezTo>
                  <a:pt x="843077" y="1008982"/>
                  <a:pt x="844628" y="1009565"/>
                  <a:pt x="844628" y="1010540"/>
                </a:cubicBezTo>
                <a:cubicBezTo>
                  <a:pt x="844433" y="1010148"/>
                  <a:pt x="844046" y="1009952"/>
                  <a:pt x="843660" y="1009761"/>
                </a:cubicBezTo>
                <a:cubicBezTo>
                  <a:pt x="842882" y="1009565"/>
                  <a:pt x="842691" y="1009761"/>
                  <a:pt x="842108" y="1009952"/>
                </a:cubicBezTo>
                <a:cubicBezTo>
                  <a:pt x="841526" y="1010148"/>
                  <a:pt x="841330" y="1009761"/>
                  <a:pt x="840748" y="1010344"/>
                </a:cubicBezTo>
                <a:cubicBezTo>
                  <a:pt x="840361" y="1010736"/>
                  <a:pt x="840361" y="1010927"/>
                  <a:pt x="840166" y="1011515"/>
                </a:cubicBezTo>
                <a:cubicBezTo>
                  <a:pt x="839779" y="1009952"/>
                  <a:pt x="839970" y="1009761"/>
                  <a:pt x="840361" y="1008786"/>
                </a:cubicBezTo>
                <a:cubicBezTo>
                  <a:pt x="840552" y="1008007"/>
                  <a:pt x="840552" y="1008198"/>
                  <a:pt x="841134" y="1007811"/>
                </a:cubicBezTo>
                <a:cubicBezTo>
                  <a:pt x="841526" y="1007615"/>
                  <a:pt x="841913" y="1007419"/>
                  <a:pt x="842108" y="1007228"/>
                </a:cubicBezTo>
                <a:cubicBezTo>
                  <a:pt x="842691" y="1006640"/>
                  <a:pt x="842882" y="1005665"/>
                  <a:pt x="842108" y="1004886"/>
                </a:cubicBezTo>
                <a:cubicBezTo>
                  <a:pt x="841913" y="1004690"/>
                  <a:pt x="841330" y="1004499"/>
                  <a:pt x="840944" y="1004499"/>
                </a:cubicBezTo>
                <a:cubicBezTo>
                  <a:pt x="840552" y="1004690"/>
                  <a:pt x="840361" y="1004886"/>
                  <a:pt x="839970" y="1005082"/>
                </a:cubicBezTo>
                <a:close/>
                <a:moveTo>
                  <a:pt x="817459" y="1006640"/>
                </a:moveTo>
                <a:cubicBezTo>
                  <a:pt x="817851" y="1006640"/>
                  <a:pt x="818820" y="1007032"/>
                  <a:pt x="819402" y="1007032"/>
                </a:cubicBezTo>
                <a:cubicBezTo>
                  <a:pt x="820175" y="1007032"/>
                  <a:pt x="820953" y="1007228"/>
                  <a:pt x="821536" y="1007228"/>
                </a:cubicBezTo>
                <a:cubicBezTo>
                  <a:pt x="821922" y="1007228"/>
                  <a:pt x="825226" y="1008198"/>
                  <a:pt x="825416" y="1008394"/>
                </a:cubicBezTo>
                <a:cubicBezTo>
                  <a:pt x="825226" y="1009369"/>
                  <a:pt x="825226" y="1009565"/>
                  <a:pt x="825612" y="1010540"/>
                </a:cubicBezTo>
                <a:cubicBezTo>
                  <a:pt x="826968" y="1015606"/>
                  <a:pt x="829688" y="1015219"/>
                  <a:pt x="830075" y="1016189"/>
                </a:cubicBezTo>
                <a:cubicBezTo>
                  <a:pt x="830271" y="1016777"/>
                  <a:pt x="829688" y="1017164"/>
                  <a:pt x="830462" y="1018139"/>
                </a:cubicBezTo>
                <a:cubicBezTo>
                  <a:pt x="831240" y="1019114"/>
                  <a:pt x="831822" y="1020089"/>
                  <a:pt x="832404" y="1021064"/>
                </a:cubicBezTo>
                <a:cubicBezTo>
                  <a:pt x="832595" y="1021451"/>
                  <a:pt x="832791" y="1021451"/>
                  <a:pt x="832791" y="1022039"/>
                </a:cubicBezTo>
                <a:lnTo>
                  <a:pt x="832209" y="1037629"/>
                </a:lnTo>
                <a:cubicBezTo>
                  <a:pt x="832209" y="1038604"/>
                  <a:pt x="832013" y="1038996"/>
                  <a:pt x="832595" y="1039775"/>
                </a:cubicBezTo>
                <a:cubicBezTo>
                  <a:pt x="832404" y="1040162"/>
                  <a:pt x="832404" y="1040162"/>
                  <a:pt x="832209" y="1040554"/>
                </a:cubicBezTo>
                <a:cubicBezTo>
                  <a:pt x="832013" y="1040358"/>
                  <a:pt x="831436" y="1039187"/>
                  <a:pt x="831240" y="1038800"/>
                </a:cubicBezTo>
                <a:cubicBezTo>
                  <a:pt x="831044" y="1038212"/>
                  <a:pt x="830657" y="1037629"/>
                  <a:pt x="830271" y="1037046"/>
                </a:cubicBezTo>
                <a:cubicBezTo>
                  <a:pt x="829688" y="1035875"/>
                  <a:pt x="829106" y="1034513"/>
                  <a:pt x="828328" y="1033342"/>
                </a:cubicBezTo>
                <a:cubicBezTo>
                  <a:pt x="827941" y="1032563"/>
                  <a:pt x="828132" y="1032950"/>
                  <a:pt x="828132" y="1032171"/>
                </a:cubicBezTo>
                <a:lnTo>
                  <a:pt x="827746" y="1028276"/>
                </a:lnTo>
                <a:cubicBezTo>
                  <a:pt x="827550" y="1026909"/>
                  <a:pt x="827359" y="1027105"/>
                  <a:pt x="826968" y="1026326"/>
                </a:cubicBezTo>
                <a:cubicBezTo>
                  <a:pt x="825803" y="1024180"/>
                  <a:pt x="825803" y="1022039"/>
                  <a:pt x="825416" y="1019697"/>
                </a:cubicBezTo>
                <a:cubicBezTo>
                  <a:pt x="825226" y="1018918"/>
                  <a:pt x="825030" y="1018139"/>
                  <a:pt x="825030" y="1017360"/>
                </a:cubicBezTo>
                <a:cubicBezTo>
                  <a:pt x="824834" y="1016385"/>
                  <a:pt x="824834" y="1015802"/>
                  <a:pt x="824252" y="1015410"/>
                </a:cubicBezTo>
                <a:lnTo>
                  <a:pt x="821536" y="1012490"/>
                </a:lnTo>
                <a:cubicBezTo>
                  <a:pt x="820758" y="1011706"/>
                  <a:pt x="818042" y="1011711"/>
                  <a:pt x="817269" y="1011319"/>
                </a:cubicBezTo>
                <a:lnTo>
                  <a:pt x="817459" y="1006640"/>
                </a:lnTo>
                <a:close/>
                <a:moveTo>
                  <a:pt x="835120" y="1036654"/>
                </a:moveTo>
                <a:cubicBezTo>
                  <a:pt x="835120" y="1033734"/>
                  <a:pt x="835316" y="1030809"/>
                  <a:pt x="835507" y="1027884"/>
                </a:cubicBezTo>
                <a:cubicBezTo>
                  <a:pt x="835507" y="1026522"/>
                  <a:pt x="835703" y="1024959"/>
                  <a:pt x="835703" y="1023597"/>
                </a:cubicBezTo>
                <a:cubicBezTo>
                  <a:pt x="835703" y="1021260"/>
                  <a:pt x="836089" y="1021260"/>
                  <a:pt x="835120" y="1019893"/>
                </a:cubicBezTo>
                <a:cubicBezTo>
                  <a:pt x="834538" y="1018918"/>
                  <a:pt x="833956" y="1018139"/>
                  <a:pt x="833373" y="1017164"/>
                </a:cubicBezTo>
                <a:cubicBezTo>
                  <a:pt x="833178" y="1016777"/>
                  <a:pt x="833373" y="1016385"/>
                  <a:pt x="832987" y="1015219"/>
                </a:cubicBezTo>
                <a:cubicBezTo>
                  <a:pt x="832209" y="1012877"/>
                  <a:pt x="830462" y="1013269"/>
                  <a:pt x="829688" y="1011902"/>
                </a:cubicBezTo>
                <a:cubicBezTo>
                  <a:pt x="829106" y="1010927"/>
                  <a:pt x="828715" y="1009761"/>
                  <a:pt x="828524" y="1008590"/>
                </a:cubicBezTo>
                <a:cubicBezTo>
                  <a:pt x="829688" y="1008590"/>
                  <a:pt x="831822" y="1009369"/>
                  <a:pt x="832791" y="1009565"/>
                </a:cubicBezTo>
                <a:cubicBezTo>
                  <a:pt x="834538" y="1010148"/>
                  <a:pt x="835316" y="1010148"/>
                  <a:pt x="837254" y="1009565"/>
                </a:cubicBezTo>
                <a:cubicBezTo>
                  <a:pt x="837254" y="1010927"/>
                  <a:pt x="837450" y="1012681"/>
                  <a:pt x="838419" y="1013656"/>
                </a:cubicBezTo>
                <a:cubicBezTo>
                  <a:pt x="839001" y="1014244"/>
                  <a:pt x="838805" y="1013852"/>
                  <a:pt x="839387" y="1014435"/>
                </a:cubicBezTo>
                <a:cubicBezTo>
                  <a:pt x="839197" y="1014827"/>
                  <a:pt x="839001" y="1015023"/>
                  <a:pt x="839001" y="1015606"/>
                </a:cubicBezTo>
                <a:cubicBezTo>
                  <a:pt x="838419" y="1015410"/>
                  <a:pt x="838614" y="1015219"/>
                  <a:pt x="837836" y="1015219"/>
                </a:cubicBezTo>
                <a:cubicBezTo>
                  <a:pt x="836672" y="1015219"/>
                  <a:pt x="836089" y="1013465"/>
                  <a:pt x="835898" y="1012490"/>
                </a:cubicBezTo>
                <a:cubicBezTo>
                  <a:pt x="835507" y="1010148"/>
                  <a:pt x="832595" y="1010736"/>
                  <a:pt x="832791" y="1012681"/>
                </a:cubicBezTo>
                <a:cubicBezTo>
                  <a:pt x="832987" y="1014435"/>
                  <a:pt x="833956" y="1016189"/>
                  <a:pt x="834734" y="1017164"/>
                </a:cubicBezTo>
                <a:cubicBezTo>
                  <a:pt x="835507" y="1018139"/>
                  <a:pt x="836867" y="1018727"/>
                  <a:pt x="838223" y="1018531"/>
                </a:cubicBezTo>
                <a:cubicBezTo>
                  <a:pt x="838805" y="1018531"/>
                  <a:pt x="839001" y="1018335"/>
                  <a:pt x="839387" y="1018139"/>
                </a:cubicBezTo>
                <a:cubicBezTo>
                  <a:pt x="839387" y="1019310"/>
                  <a:pt x="839583" y="1020672"/>
                  <a:pt x="839970" y="1021843"/>
                </a:cubicBezTo>
                <a:cubicBezTo>
                  <a:pt x="840166" y="1022426"/>
                  <a:pt x="839970" y="1022426"/>
                  <a:pt x="839970" y="1023014"/>
                </a:cubicBezTo>
                <a:cubicBezTo>
                  <a:pt x="838805" y="1026718"/>
                  <a:pt x="838032" y="1030613"/>
                  <a:pt x="837640" y="1034317"/>
                </a:cubicBezTo>
                <a:cubicBezTo>
                  <a:pt x="837640" y="1035096"/>
                  <a:pt x="837645" y="1036071"/>
                  <a:pt x="837450" y="1036850"/>
                </a:cubicBezTo>
                <a:cubicBezTo>
                  <a:pt x="836089" y="1036850"/>
                  <a:pt x="835703" y="1036654"/>
                  <a:pt x="835120" y="1036654"/>
                </a:cubicBezTo>
                <a:close/>
                <a:moveTo>
                  <a:pt x="822314" y="1021843"/>
                </a:moveTo>
                <a:cubicBezTo>
                  <a:pt x="822118" y="1021843"/>
                  <a:pt x="822314" y="1021843"/>
                  <a:pt x="822314" y="1021843"/>
                </a:cubicBezTo>
                <a:lnTo>
                  <a:pt x="819593" y="1016581"/>
                </a:lnTo>
                <a:cubicBezTo>
                  <a:pt x="819402" y="1016189"/>
                  <a:pt x="818820" y="1015410"/>
                  <a:pt x="818820" y="1014827"/>
                </a:cubicBezTo>
                <a:cubicBezTo>
                  <a:pt x="819206" y="1014827"/>
                  <a:pt x="819593" y="1014827"/>
                  <a:pt x="819789" y="1015219"/>
                </a:cubicBezTo>
                <a:lnTo>
                  <a:pt x="820953" y="1016581"/>
                </a:lnTo>
                <a:cubicBezTo>
                  <a:pt x="821149" y="1016777"/>
                  <a:pt x="821536" y="1017164"/>
                  <a:pt x="821536" y="1017360"/>
                </a:cubicBezTo>
                <a:cubicBezTo>
                  <a:pt x="821732" y="1017943"/>
                  <a:pt x="822314" y="1021064"/>
                  <a:pt x="822314" y="1021843"/>
                </a:cubicBezTo>
                <a:close/>
                <a:moveTo>
                  <a:pt x="841134" y="1044841"/>
                </a:moveTo>
                <a:cubicBezTo>
                  <a:pt x="839779" y="1044645"/>
                  <a:pt x="839779" y="1044449"/>
                  <a:pt x="839001" y="1043866"/>
                </a:cubicBezTo>
                <a:cubicBezTo>
                  <a:pt x="839001" y="1043866"/>
                  <a:pt x="839001" y="1043866"/>
                  <a:pt x="839197" y="1043866"/>
                </a:cubicBezTo>
                <a:lnTo>
                  <a:pt x="840166" y="1043670"/>
                </a:lnTo>
                <a:cubicBezTo>
                  <a:pt x="840552" y="1043474"/>
                  <a:pt x="840748" y="1043283"/>
                  <a:pt x="840944" y="1043087"/>
                </a:cubicBezTo>
                <a:cubicBezTo>
                  <a:pt x="841717" y="1043283"/>
                  <a:pt x="842108" y="1043670"/>
                  <a:pt x="842882" y="1043283"/>
                </a:cubicBezTo>
                <a:cubicBezTo>
                  <a:pt x="843464" y="1043087"/>
                  <a:pt x="843855" y="1042504"/>
                  <a:pt x="844242" y="1042308"/>
                </a:cubicBezTo>
                <a:cubicBezTo>
                  <a:pt x="844824" y="1041333"/>
                  <a:pt x="845407" y="1040358"/>
                  <a:pt x="845989" y="1039187"/>
                </a:cubicBezTo>
                <a:cubicBezTo>
                  <a:pt x="846958" y="1037046"/>
                  <a:pt x="847154" y="1037046"/>
                  <a:pt x="846571" y="1035488"/>
                </a:cubicBezTo>
                <a:cubicBezTo>
                  <a:pt x="845407" y="1031980"/>
                  <a:pt x="844824" y="1029638"/>
                  <a:pt x="843855" y="1026130"/>
                </a:cubicBezTo>
                <a:cubicBezTo>
                  <a:pt x="843660" y="1025547"/>
                  <a:pt x="843464" y="1024768"/>
                  <a:pt x="843273" y="1024180"/>
                </a:cubicBezTo>
                <a:cubicBezTo>
                  <a:pt x="842108" y="1021647"/>
                  <a:pt x="841717" y="1018918"/>
                  <a:pt x="841717" y="1016189"/>
                </a:cubicBezTo>
                <a:cubicBezTo>
                  <a:pt x="841913" y="1016385"/>
                  <a:pt x="843077" y="1017556"/>
                  <a:pt x="843273" y="1017752"/>
                </a:cubicBezTo>
                <a:cubicBezTo>
                  <a:pt x="844628" y="1019506"/>
                  <a:pt x="846180" y="1021451"/>
                  <a:pt x="846762" y="1023989"/>
                </a:cubicBezTo>
                <a:cubicBezTo>
                  <a:pt x="847154" y="1025547"/>
                  <a:pt x="847927" y="1027301"/>
                  <a:pt x="848705" y="1028472"/>
                </a:cubicBezTo>
                <a:cubicBezTo>
                  <a:pt x="849483" y="1029834"/>
                  <a:pt x="850256" y="1031392"/>
                  <a:pt x="850838" y="1032759"/>
                </a:cubicBezTo>
                <a:cubicBezTo>
                  <a:pt x="852585" y="1037046"/>
                  <a:pt x="849870" y="1039966"/>
                  <a:pt x="847540" y="1041333"/>
                </a:cubicBezTo>
                <a:cubicBezTo>
                  <a:pt x="846958" y="1041720"/>
                  <a:pt x="845793" y="1042308"/>
                  <a:pt x="845407" y="1042504"/>
                </a:cubicBezTo>
                <a:cubicBezTo>
                  <a:pt x="845015" y="1043087"/>
                  <a:pt x="844824" y="1045037"/>
                  <a:pt x="841134" y="1044841"/>
                </a:cubicBezTo>
                <a:close/>
                <a:moveTo>
                  <a:pt x="804653" y="1016385"/>
                </a:moveTo>
                <a:cubicBezTo>
                  <a:pt x="805622" y="1016385"/>
                  <a:pt x="806400" y="1016385"/>
                  <a:pt x="807369" y="1016581"/>
                </a:cubicBezTo>
                <a:cubicBezTo>
                  <a:pt x="809698" y="1016777"/>
                  <a:pt x="809312" y="1016973"/>
                  <a:pt x="810667" y="1016189"/>
                </a:cubicBezTo>
                <a:cubicBezTo>
                  <a:pt x="811059" y="1015998"/>
                  <a:pt x="811249" y="1015802"/>
                  <a:pt x="811445" y="1015606"/>
                </a:cubicBezTo>
                <a:cubicBezTo>
                  <a:pt x="811832" y="1015410"/>
                  <a:pt x="812801" y="1014631"/>
                  <a:pt x="813192" y="1014435"/>
                </a:cubicBezTo>
                <a:lnTo>
                  <a:pt x="821340" y="1030417"/>
                </a:lnTo>
                <a:cubicBezTo>
                  <a:pt x="819206" y="1030417"/>
                  <a:pt x="817073" y="1030613"/>
                  <a:pt x="814939" y="1030809"/>
                </a:cubicBezTo>
                <a:cubicBezTo>
                  <a:pt x="813965" y="1030809"/>
                  <a:pt x="812806" y="1031005"/>
                  <a:pt x="811832" y="1031005"/>
                </a:cubicBezTo>
                <a:cubicBezTo>
                  <a:pt x="810667" y="1031005"/>
                  <a:pt x="809698" y="1031005"/>
                  <a:pt x="808920" y="1031588"/>
                </a:cubicBezTo>
                <a:cubicBezTo>
                  <a:pt x="808729" y="1031784"/>
                  <a:pt x="808534" y="1031784"/>
                  <a:pt x="808147" y="1031784"/>
                </a:cubicBezTo>
                <a:cubicBezTo>
                  <a:pt x="807173" y="1031784"/>
                  <a:pt x="806786" y="1031588"/>
                  <a:pt x="806013" y="1031392"/>
                </a:cubicBezTo>
                <a:cubicBezTo>
                  <a:pt x="803684" y="1030613"/>
                  <a:pt x="801355" y="1029251"/>
                  <a:pt x="798829" y="1028472"/>
                </a:cubicBezTo>
                <a:cubicBezTo>
                  <a:pt x="796500" y="1027884"/>
                  <a:pt x="795335" y="1027884"/>
                  <a:pt x="793593" y="1029055"/>
                </a:cubicBezTo>
                <a:cubicBezTo>
                  <a:pt x="793011" y="1029638"/>
                  <a:pt x="792429" y="1030226"/>
                  <a:pt x="791846" y="1030613"/>
                </a:cubicBezTo>
                <a:cubicBezTo>
                  <a:pt x="791068" y="1031196"/>
                  <a:pt x="790099" y="1031005"/>
                  <a:pt x="788935" y="1031005"/>
                </a:cubicBezTo>
                <a:cubicBezTo>
                  <a:pt x="787961" y="1031005"/>
                  <a:pt x="787188" y="1031392"/>
                  <a:pt x="786410" y="1031784"/>
                </a:cubicBezTo>
                <a:cubicBezTo>
                  <a:pt x="785827" y="1031980"/>
                  <a:pt x="785637" y="1031784"/>
                  <a:pt x="785054" y="1031588"/>
                </a:cubicBezTo>
                <a:cubicBezTo>
                  <a:pt x="784663" y="1031392"/>
                  <a:pt x="784080" y="1031392"/>
                  <a:pt x="783694" y="1031196"/>
                </a:cubicBezTo>
                <a:cubicBezTo>
                  <a:pt x="780782" y="1030417"/>
                  <a:pt x="781364" y="1029834"/>
                  <a:pt x="778648" y="1029442"/>
                </a:cubicBezTo>
                <a:cubicBezTo>
                  <a:pt x="779035" y="1029251"/>
                  <a:pt x="780009" y="1028859"/>
                  <a:pt x="780591" y="1028663"/>
                </a:cubicBezTo>
                <a:cubicBezTo>
                  <a:pt x="782529" y="1028080"/>
                  <a:pt x="781947" y="1027301"/>
                  <a:pt x="782725" y="1025743"/>
                </a:cubicBezTo>
                <a:cubicBezTo>
                  <a:pt x="783111" y="1025155"/>
                  <a:pt x="784663" y="1024959"/>
                  <a:pt x="785827" y="1023793"/>
                </a:cubicBezTo>
                <a:cubicBezTo>
                  <a:pt x="786410" y="1023401"/>
                  <a:pt x="786992" y="1023401"/>
                  <a:pt x="787961" y="1023401"/>
                </a:cubicBezTo>
                <a:cubicBezTo>
                  <a:pt x="788739" y="1023401"/>
                  <a:pt x="789321" y="1023205"/>
                  <a:pt x="790099" y="1022818"/>
                </a:cubicBezTo>
                <a:cubicBezTo>
                  <a:pt x="790873" y="1022426"/>
                  <a:pt x="790873" y="1022235"/>
                  <a:pt x="791264" y="1021451"/>
                </a:cubicBezTo>
                <a:cubicBezTo>
                  <a:pt x="793784" y="1021260"/>
                  <a:pt x="793011" y="1021260"/>
                  <a:pt x="794949" y="1020285"/>
                </a:cubicBezTo>
                <a:cubicBezTo>
                  <a:pt x="795918" y="1019893"/>
                  <a:pt x="797278" y="1020481"/>
                  <a:pt x="798247" y="1018918"/>
                </a:cubicBezTo>
                <a:cubicBezTo>
                  <a:pt x="798829" y="1018139"/>
                  <a:pt x="798247" y="1018531"/>
                  <a:pt x="799221" y="1017556"/>
                </a:cubicBezTo>
                <a:cubicBezTo>
                  <a:pt x="799994" y="1016777"/>
                  <a:pt x="800577" y="1017164"/>
                  <a:pt x="800963" y="1017164"/>
                </a:cubicBezTo>
                <a:cubicBezTo>
                  <a:pt x="801545" y="1017164"/>
                  <a:pt x="801545" y="1016385"/>
                  <a:pt x="804653" y="1016385"/>
                </a:cubicBezTo>
                <a:close/>
                <a:moveTo>
                  <a:pt x="839583" y="1039187"/>
                </a:moveTo>
                <a:cubicBezTo>
                  <a:pt x="839779" y="1037242"/>
                  <a:pt x="839779" y="1035292"/>
                  <a:pt x="839970" y="1033146"/>
                </a:cubicBezTo>
                <a:cubicBezTo>
                  <a:pt x="840166" y="1032171"/>
                  <a:pt x="840166" y="1031196"/>
                  <a:pt x="840361" y="1030417"/>
                </a:cubicBezTo>
                <a:cubicBezTo>
                  <a:pt x="840552" y="1029834"/>
                  <a:pt x="840748" y="1028472"/>
                  <a:pt x="840944" y="1027884"/>
                </a:cubicBezTo>
                <a:cubicBezTo>
                  <a:pt x="841330" y="1028859"/>
                  <a:pt x="841526" y="1030030"/>
                  <a:pt x="841717" y="1031005"/>
                </a:cubicBezTo>
                <a:cubicBezTo>
                  <a:pt x="841913" y="1031980"/>
                  <a:pt x="842299" y="1033146"/>
                  <a:pt x="842691" y="1034121"/>
                </a:cubicBezTo>
                <a:cubicBezTo>
                  <a:pt x="842882" y="1034704"/>
                  <a:pt x="843077" y="1035096"/>
                  <a:pt x="843273" y="1035679"/>
                </a:cubicBezTo>
                <a:cubicBezTo>
                  <a:pt x="843660" y="1036654"/>
                  <a:pt x="843464" y="1036458"/>
                  <a:pt x="843273" y="1037242"/>
                </a:cubicBezTo>
                <a:cubicBezTo>
                  <a:pt x="842882" y="1038212"/>
                  <a:pt x="842299" y="1039187"/>
                  <a:pt x="841913" y="1039966"/>
                </a:cubicBezTo>
                <a:lnTo>
                  <a:pt x="839583" y="1039187"/>
                </a:lnTo>
                <a:close/>
                <a:moveTo>
                  <a:pt x="852585" y="1041529"/>
                </a:moveTo>
                <a:cubicBezTo>
                  <a:pt x="857244" y="1040162"/>
                  <a:pt x="861707" y="1039579"/>
                  <a:pt x="866948" y="1040554"/>
                </a:cubicBezTo>
                <a:cubicBezTo>
                  <a:pt x="869082" y="1040941"/>
                  <a:pt x="871215" y="1041720"/>
                  <a:pt x="872962" y="1042695"/>
                </a:cubicBezTo>
                <a:cubicBezTo>
                  <a:pt x="873931" y="1043283"/>
                  <a:pt x="874709" y="1043670"/>
                  <a:pt x="875483" y="1044258"/>
                </a:cubicBezTo>
                <a:cubicBezTo>
                  <a:pt x="875874" y="1044449"/>
                  <a:pt x="877621" y="1045816"/>
                  <a:pt x="877621" y="1046012"/>
                </a:cubicBezTo>
                <a:cubicBezTo>
                  <a:pt x="876647" y="1046012"/>
                  <a:pt x="876065" y="1046399"/>
                  <a:pt x="875292" y="1046595"/>
                </a:cubicBezTo>
                <a:cubicBezTo>
                  <a:pt x="875292" y="1045620"/>
                  <a:pt x="874709" y="1045037"/>
                  <a:pt x="873931" y="1044841"/>
                </a:cubicBezTo>
                <a:cubicBezTo>
                  <a:pt x="872767" y="1044449"/>
                  <a:pt x="872184" y="1045037"/>
                  <a:pt x="871411" y="1045233"/>
                </a:cubicBezTo>
                <a:cubicBezTo>
                  <a:pt x="871411" y="1044258"/>
                  <a:pt x="871020" y="1043670"/>
                  <a:pt x="870246" y="1043283"/>
                </a:cubicBezTo>
                <a:cubicBezTo>
                  <a:pt x="869278" y="1042891"/>
                  <a:pt x="868499" y="1043474"/>
                  <a:pt x="867917" y="1043670"/>
                </a:cubicBezTo>
                <a:lnTo>
                  <a:pt x="867917" y="1043283"/>
                </a:lnTo>
                <a:cubicBezTo>
                  <a:pt x="867917" y="1042891"/>
                  <a:pt x="867721" y="1042695"/>
                  <a:pt x="867531" y="1042504"/>
                </a:cubicBezTo>
                <a:cubicBezTo>
                  <a:pt x="866366" y="1041333"/>
                  <a:pt x="864810" y="1042308"/>
                  <a:pt x="864037" y="1042695"/>
                </a:cubicBezTo>
                <a:cubicBezTo>
                  <a:pt x="864037" y="1040750"/>
                  <a:pt x="862094" y="1040162"/>
                  <a:pt x="860347" y="1041720"/>
                </a:cubicBezTo>
                <a:cubicBezTo>
                  <a:pt x="860156" y="1041529"/>
                  <a:pt x="860156" y="1041333"/>
                  <a:pt x="859960" y="1041137"/>
                </a:cubicBezTo>
                <a:cubicBezTo>
                  <a:pt x="858991" y="1040162"/>
                  <a:pt x="857827" y="1040750"/>
                  <a:pt x="857048" y="1041529"/>
                </a:cubicBezTo>
                <a:lnTo>
                  <a:pt x="856270" y="1042308"/>
                </a:lnTo>
                <a:cubicBezTo>
                  <a:pt x="855497" y="1041333"/>
                  <a:pt x="854915" y="1041137"/>
                  <a:pt x="853750" y="1041916"/>
                </a:cubicBezTo>
                <a:cubicBezTo>
                  <a:pt x="853554" y="1041720"/>
                  <a:pt x="853554" y="1041720"/>
                  <a:pt x="853364" y="1041529"/>
                </a:cubicBezTo>
                <a:cubicBezTo>
                  <a:pt x="852781" y="1041720"/>
                  <a:pt x="852585" y="1041720"/>
                  <a:pt x="852585" y="1041529"/>
                </a:cubicBezTo>
                <a:close/>
                <a:moveTo>
                  <a:pt x="841717" y="1060240"/>
                </a:moveTo>
                <a:cubicBezTo>
                  <a:pt x="841526" y="1060044"/>
                  <a:pt x="837450" y="1051857"/>
                  <a:pt x="837063" y="1051274"/>
                </a:cubicBezTo>
                <a:cubicBezTo>
                  <a:pt x="836672" y="1050495"/>
                  <a:pt x="832987" y="1042891"/>
                  <a:pt x="832595" y="1042308"/>
                </a:cubicBezTo>
                <a:cubicBezTo>
                  <a:pt x="833373" y="1042504"/>
                  <a:pt x="834151" y="1042504"/>
                  <a:pt x="835120" y="1042695"/>
                </a:cubicBezTo>
                <a:cubicBezTo>
                  <a:pt x="835120" y="1043283"/>
                  <a:pt x="835507" y="1044062"/>
                  <a:pt x="835703" y="1044645"/>
                </a:cubicBezTo>
                <a:cubicBezTo>
                  <a:pt x="835898" y="1045424"/>
                  <a:pt x="836089" y="1045620"/>
                  <a:pt x="836672" y="1046012"/>
                </a:cubicBezTo>
                <a:cubicBezTo>
                  <a:pt x="837836" y="1046791"/>
                  <a:pt x="838032" y="1046791"/>
                  <a:pt x="838614" y="1047570"/>
                </a:cubicBezTo>
                <a:cubicBezTo>
                  <a:pt x="838805" y="1047766"/>
                  <a:pt x="839001" y="1047957"/>
                  <a:pt x="839197" y="1048153"/>
                </a:cubicBezTo>
                <a:cubicBezTo>
                  <a:pt x="838419" y="1048932"/>
                  <a:pt x="838614" y="1050103"/>
                  <a:pt x="838805" y="1051465"/>
                </a:cubicBezTo>
                <a:cubicBezTo>
                  <a:pt x="839387" y="1057119"/>
                  <a:pt x="841330" y="1058094"/>
                  <a:pt x="841717" y="1060240"/>
                </a:cubicBezTo>
                <a:close/>
                <a:moveTo>
                  <a:pt x="843273" y="1047957"/>
                </a:moveTo>
                <a:cubicBezTo>
                  <a:pt x="843660" y="1047766"/>
                  <a:pt x="845989" y="1047766"/>
                  <a:pt x="847540" y="1045233"/>
                </a:cubicBezTo>
                <a:cubicBezTo>
                  <a:pt x="847927" y="1044449"/>
                  <a:pt x="847927" y="1044841"/>
                  <a:pt x="849091" y="1044062"/>
                </a:cubicBezTo>
                <a:cubicBezTo>
                  <a:pt x="849287" y="1043866"/>
                  <a:pt x="849674" y="1043670"/>
                  <a:pt x="849870" y="1043479"/>
                </a:cubicBezTo>
                <a:cubicBezTo>
                  <a:pt x="849674" y="1044449"/>
                  <a:pt x="848509" y="1046791"/>
                  <a:pt x="848123" y="1047957"/>
                </a:cubicBezTo>
                <a:cubicBezTo>
                  <a:pt x="847540" y="1049711"/>
                  <a:pt x="849870" y="1051078"/>
                  <a:pt x="851034" y="1049128"/>
                </a:cubicBezTo>
                <a:cubicBezTo>
                  <a:pt x="851421" y="1049520"/>
                  <a:pt x="851225" y="1049711"/>
                  <a:pt x="851617" y="1049907"/>
                </a:cubicBezTo>
                <a:cubicBezTo>
                  <a:pt x="852781" y="1050686"/>
                  <a:pt x="854137" y="1049907"/>
                  <a:pt x="854719" y="1049128"/>
                </a:cubicBezTo>
                <a:cubicBezTo>
                  <a:pt x="855301" y="1049324"/>
                  <a:pt x="855497" y="1049324"/>
                  <a:pt x="856270" y="1049128"/>
                </a:cubicBezTo>
                <a:cubicBezTo>
                  <a:pt x="856853" y="1048932"/>
                  <a:pt x="857048" y="1048741"/>
                  <a:pt x="857435" y="1048545"/>
                </a:cubicBezTo>
                <a:cubicBezTo>
                  <a:pt x="858600" y="1049907"/>
                  <a:pt x="860347" y="1048545"/>
                  <a:pt x="861321" y="1048153"/>
                </a:cubicBezTo>
                <a:lnTo>
                  <a:pt x="861511" y="1048545"/>
                </a:lnTo>
                <a:cubicBezTo>
                  <a:pt x="861511" y="1048741"/>
                  <a:pt x="861707" y="1048741"/>
                  <a:pt x="861707" y="1048932"/>
                </a:cubicBezTo>
                <a:cubicBezTo>
                  <a:pt x="862485" y="1049711"/>
                  <a:pt x="863258" y="1049520"/>
                  <a:pt x="864227" y="1049324"/>
                </a:cubicBezTo>
                <a:cubicBezTo>
                  <a:pt x="864423" y="1049711"/>
                  <a:pt x="864423" y="1049711"/>
                  <a:pt x="864619" y="1050103"/>
                </a:cubicBezTo>
                <a:cubicBezTo>
                  <a:pt x="865392" y="1050882"/>
                  <a:pt x="866557" y="1050686"/>
                  <a:pt x="867335" y="1050495"/>
                </a:cubicBezTo>
                <a:cubicBezTo>
                  <a:pt x="867531" y="1050686"/>
                  <a:pt x="867531" y="1051078"/>
                  <a:pt x="867721" y="1051274"/>
                </a:cubicBezTo>
                <a:cubicBezTo>
                  <a:pt x="869468" y="1053611"/>
                  <a:pt x="875483" y="1049128"/>
                  <a:pt x="877229" y="1049128"/>
                </a:cubicBezTo>
                <a:cubicBezTo>
                  <a:pt x="878008" y="1049128"/>
                  <a:pt x="879950" y="1050495"/>
                  <a:pt x="880141" y="1050882"/>
                </a:cubicBezTo>
                <a:lnTo>
                  <a:pt x="877425" y="1050882"/>
                </a:lnTo>
                <a:cubicBezTo>
                  <a:pt x="876843" y="1050882"/>
                  <a:pt x="873545" y="1052053"/>
                  <a:pt x="872962" y="1052249"/>
                </a:cubicBezTo>
                <a:cubicBezTo>
                  <a:pt x="872184" y="1052636"/>
                  <a:pt x="872184" y="1053219"/>
                  <a:pt x="871798" y="1054194"/>
                </a:cubicBezTo>
                <a:cubicBezTo>
                  <a:pt x="871411" y="1055561"/>
                  <a:pt x="871798" y="1055365"/>
                  <a:pt x="870633" y="1055948"/>
                </a:cubicBezTo>
                <a:cubicBezTo>
                  <a:pt x="869468" y="1056727"/>
                  <a:pt x="868304" y="1057511"/>
                  <a:pt x="867139" y="1058290"/>
                </a:cubicBezTo>
                <a:cubicBezTo>
                  <a:pt x="864619" y="1059848"/>
                  <a:pt x="865005" y="1059652"/>
                  <a:pt x="865201" y="1061994"/>
                </a:cubicBezTo>
                <a:cubicBezTo>
                  <a:pt x="864810" y="1061798"/>
                  <a:pt x="864037" y="1061406"/>
                  <a:pt x="863645" y="1061210"/>
                </a:cubicBezTo>
                <a:cubicBezTo>
                  <a:pt x="857435" y="1057511"/>
                  <a:pt x="851617" y="1054194"/>
                  <a:pt x="845597" y="1049711"/>
                </a:cubicBezTo>
                <a:lnTo>
                  <a:pt x="843273" y="1047957"/>
                </a:lnTo>
                <a:close/>
                <a:moveTo>
                  <a:pt x="827163" y="1041916"/>
                </a:moveTo>
                <a:cubicBezTo>
                  <a:pt x="827550" y="1042504"/>
                  <a:pt x="828132" y="1043670"/>
                  <a:pt x="828524" y="1044449"/>
                </a:cubicBezTo>
                <a:cubicBezTo>
                  <a:pt x="828910" y="1045233"/>
                  <a:pt x="829297" y="1046203"/>
                  <a:pt x="829879" y="1046987"/>
                </a:cubicBezTo>
                <a:cubicBezTo>
                  <a:pt x="830657" y="1048741"/>
                  <a:pt x="831626" y="1050299"/>
                  <a:pt x="832404" y="1052053"/>
                </a:cubicBezTo>
                <a:cubicBezTo>
                  <a:pt x="834925" y="1057119"/>
                  <a:pt x="837450" y="1062185"/>
                  <a:pt x="840166" y="1067060"/>
                </a:cubicBezTo>
                <a:cubicBezTo>
                  <a:pt x="840552" y="1067643"/>
                  <a:pt x="840552" y="1067643"/>
                  <a:pt x="840361" y="1068422"/>
                </a:cubicBezTo>
                <a:cubicBezTo>
                  <a:pt x="840166" y="1069010"/>
                  <a:pt x="840166" y="1069397"/>
                  <a:pt x="839970" y="1069980"/>
                </a:cubicBezTo>
                <a:cubicBezTo>
                  <a:pt x="839779" y="1070955"/>
                  <a:pt x="839583" y="1071930"/>
                  <a:pt x="839197" y="1073101"/>
                </a:cubicBezTo>
                <a:lnTo>
                  <a:pt x="836285" y="1085379"/>
                </a:lnTo>
                <a:cubicBezTo>
                  <a:pt x="835898" y="1082846"/>
                  <a:pt x="835120" y="1080896"/>
                  <a:pt x="834342" y="1078755"/>
                </a:cubicBezTo>
                <a:cubicBezTo>
                  <a:pt x="832404" y="1073297"/>
                  <a:pt x="831822" y="1068422"/>
                  <a:pt x="833956" y="1062773"/>
                </a:cubicBezTo>
                <a:cubicBezTo>
                  <a:pt x="834342" y="1061798"/>
                  <a:pt x="835120" y="1060823"/>
                  <a:pt x="834342" y="1059652"/>
                </a:cubicBezTo>
                <a:cubicBezTo>
                  <a:pt x="833956" y="1059265"/>
                  <a:pt x="833373" y="1059265"/>
                  <a:pt x="832791" y="1059069"/>
                </a:cubicBezTo>
                <a:cubicBezTo>
                  <a:pt x="831240" y="1056923"/>
                  <a:pt x="831436" y="1057511"/>
                  <a:pt x="830462" y="1056144"/>
                </a:cubicBezTo>
                <a:cubicBezTo>
                  <a:pt x="828910" y="1054003"/>
                  <a:pt x="828328" y="1050882"/>
                  <a:pt x="828328" y="1048153"/>
                </a:cubicBezTo>
                <a:cubicBezTo>
                  <a:pt x="828328" y="1046791"/>
                  <a:pt x="828910" y="1044645"/>
                  <a:pt x="826777" y="1044645"/>
                </a:cubicBezTo>
                <a:lnTo>
                  <a:pt x="827163" y="1041916"/>
                </a:lnTo>
                <a:close/>
                <a:moveTo>
                  <a:pt x="865005" y="1068618"/>
                </a:moveTo>
                <a:cubicBezTo>
                  <a:pt x="864423" y="1069010"/>
                  <a:pt x="863841" y="1069593"/>
                  <a:pt x="863258" y="1069980"/>
                </a:cubicBezTo>
                <a:cubicBezTo>
                  <a:pt x="858600" y="1073101"/>
                  <a:pt x="853750" y="1073488"/>
                  <a:pt x="848123" y="1073101"/>
                </a:cubicBezTo>
                <a:cubicBezTo>
                  <a:pt x="847736" y="1072709"/>
                  <a:pt x="847154" y="1071151"/>
                  <a:pt x="846762" y="1070568"/>
                </a:cubicBezTo>
                <a:cubicBezTo>
                  <a:pt x="846376" y="1069789"/>
                  <a:pt x="845989" y="1068814"/>
                  <a:pt x="845407" y="1068035"/>
                </a:cubicBezTo>
                <a:cubicBezTo>
                  <a:pt x="843660" y="1064718"/>
                  <a:pt x="843855" y="1066085"/>
                  <a:pt x="844824" y="1062381"/>
                </a:cubicBezTo>
                <a:cubicBezTo>
                  <a:pt x="845407" y="1060240"/>
                  <a:pt x="845015" y="1060431"/>
                  <a:pt x="844046" y="1057898"/>
                </a:cubicBezTo>
                <a:cubicBezTo>
                  <a:pt x="843855" y="1057315"/>
                  <a:pt x="843660" y="1057119"/>
                  <a:pt x="843464" y="1056536"/>
                </a:cubicBezTo>
                <a:cubicBezTo>
                  <a:pt x="842495" y="1054973"/>
                  <a:pt x="841913" y="1052832"/>
                  <a:pt x="841717" y="1050686"/>
                </a:cubicBezTo>
                <a:lnTo>
                  <a:pt x="844628" y="1052832"/>
                </a:lnTo>
                <a:cubicBezTo>
                  <a:pt x="845597" y="1053415"/>
                  <a:pt x="846571" y="1054194"/>
                  <a:pt x="847540" y="1054782"/>
                </a:cubicBezTo>
                <a:cubicBezTo>
                  <a:pt x="849483" y="1056144"/>
                  <a:pt x="851421" y="1057315"/>
                  <a:pt x="853364" y="1058486"/>
                </a:cubicBezTo>
                <a:cubicBezTo>
                  <a:pt x="854332" y="1059069"/>
                  <a:pt x="864810" y="1065502"/>
                  <a:pt x="865392" y="1065693"/>
                </a:cubicBezTo>
                <a:cubicBezTo>
                  <a:pt x="865392" y="1066281"/>
                  <a:pt x="865392" y="1066668"/>
                  <a:pt x="865201" y="1067256"/>
                </a:cubicBezTo>
                <a:cubicBezTo>
                  <a:pt x="865201" y="1067447"/>
                  <a:pt x="865201" y="1067839"/>
                  <a:pt x="865201" y="1068035"/>
                </a:cubicBezTo>
                <a:cubicBezTo>
                  <a:pt x="865201" y="1068422"/>
                  <a:pt x="865201" y="1068422"/>
                  <a:pt x="865005" y="1068618"/>
                </a:cubicBezTo>
                <a:close/>
                <a:moveTo>
                  <a:pt x="874709" y="1056923"/>
                </a:moveTo>
                <a:cubicBezTo>
                  <a:pt x="874514" y="1056340"/>
                  <a:pt x="874709" y="1055948"/>
                  <a:pt x="874905" y="1055365"/>
                </a:cubicBezTo>
                <a:cubicBezTo>
                  <a:pt x="875096" y="1054782"/>
                  <a:pt x="874905" y="1054973"/>
                  <a:pt x="875874" y="1054586"/>
                </a:cubicBezTo>
                <a:cubicBezTo>
                  <a:pt x="877621" y="1054003"/>
                  <a:pt x="877229" y="1054003"/>
                  <a:pt x="878786" y="1054003"/>
                </a:cubicBezTo>
                <a:cubicBezTo>
                  <a:pt x="879755" y="1054003"/>
                  <a:pt x="879559" y="1054003"/>
                  <a:pt x="880337" y="1054390"/>
                </a:cubicBezTo>
                <a:cubicBezTo>
                  <a:pt x="882471" y="1055365"/>
                  <a:pt x="881888" y="1055169"/>
                  <a:pt x="884218" y="1054194"/>
                </a:cubicBezTo>
                <a:cubicBezTo>
                  <a:pt x="884604" y="1054782"/>
                  <a:pt x="884996" y="1055757"/>
                  <a:pt x="885186" y="1056340"/>
                </a:cubicBezTo>
                <a:cubicBezTo>
                  <a:pt x="885578" y="1057119"/>
                  <a:pt x="886351" y="1057315"/>
                  <a:pt x="886933" y="1057702"/>
                </a:cubicBezTo>
                <a:cubicBezTo>
                  <a:pt x="886743" y="1057898"/>
                  <a:pt x="885965" y="1058290"/>
                  <a:pt x="885769" y="1058486"/>
                </a:cubicBezTo>
                <a:cubicBezTo>
                  <a:pt x="885382" y="1058677"/>
                  <a:pt x="885186" y="1059069"/>
                  <a:pt x="884996" y="1059652"/>
                </a:cubicBezTo>
                <a:cubicBezTo>
                  <a:pt x="884413" y="1060431"/>
                  <a:pt x="884800" y="1060044"/>
                  <a:pt x="884218" y="1060823"/>
                </a:cubicBezTo>
                <a:lnTo>
                  <a:pt x="883249" y="1061798"/>
                </a:lnTo>
                <a:cubicBezTo>
                  <a:pt x="883249" y="1061210"/>
                  <a:pt x="883439" y="1060431"/>
                  <a:pt x="883439" y="1059848"/>
                </a:cubicBezTo>
                <a:cubicBezTo>
                  <a:pt x="883439" y="1059265"/>
                  <a:pt x="883053" y="1058873"/>
                  <a:pt x="882666" y="1058677"/>
                </a:cubicBezTo>
                <a:cubicBezTo>
                  <a:pt x="882084" y="1058481"/>
                  <a:pt x="881502" y="1058481"/>
                  <a:pt x="881115" y="1058873"/>
                </a:cubicBezTo>
                <a:cubicBezTo>
                  <a:pt x="880919" y="1059069"/>
                  <a:pt x="880724" y="1059265"/>
                  <a:pt x="880533" y="1059265"/>
                </a:cubicBezTo>
                <a:cubicBezTo>
                  <a:pt x="880337" y="1059456"/>
                  <a:pt x="880141" y="1059265"/>
                  <a:pt x="879755" y="1059456"/>
                </a:cubicBezTo>
                <a:cubicBezTo>
                  <a:pt x="879368" y="1059652"/>
                  <a:pt x="879172" y="1060044"/>
                  <a:pt x="878977" y="1060627"/>
                </a:cubicBezTo>
                <a:cubicBezTo>
                  <a:pt x="878977" y="1061019"/>
                  <a:pt x="878786" y="1061798"/>
                  <a:pt x="878590" y="1062185"/>
                </a:cubicBezTo>
                <a:cubicBezTo>
                  <a:pt x="878590" y="1063160"/>
                  <a:pt x="879559" y="1064135"/>
                  <a:pt x="880724" y="1064135"/>
                </a:cubicBezTo>
                <a:lnTo>
                  <a:pt x="878977" y="1065693"/>
                </a:lnTo>
                <a:cubicBezTo>
                  <a:pt x="878203" y="1066472"/>
                  <a:pt x="878008" y="1066472"/>
                  <a:pt x="877621" y="1067447"/>
                </a:cubicBezTo>
                <a:cubicBezTo>
                  <a:pt x="877425" y="1067256"/>
                  <a:pt x="877425" y="1066864"/>
                  <a:pt x="877229" y="1066668"/>
                </a:cubicBezTo>
                <a:cubicBezTo>
                  <a:pt x="876647" y="1065889"/>
                  <a:pt x="875483" y="1066085"/>
                  <a:pt x="874514" y="1066085"/>
                </a:cubicBezTo>
                <a:cubicBezTo>
                  <a:pt x="874905" y="1065110"/>
                  <a:pt x="876647" y="1062185"/>
                  <a:pt x="876456" y="1061406"/>
                </a:cubicBezTo>
                <a:cubicBezTo>
                  <a:pt x="876456" y="1060431"/>
                  <a:pt x="876261" y="1059456"/>
                  <a:pt x="876065" y="1058486"/>
                </a:cubicBezTo>
                <a:cubicBezTo>
                  <a:pt x="876261" y="1057702"/>
                  <a:pt x="875874" y="1057119"/>
                  <a:pt x="874709" y="1056923"/>
                </a:cubicBezTo>
                <a:close/>
                <a:moveTo>
                  <a:pt x="817851" y="1073101"/>
                </a:moveTo>
                <a:cubicBezTo>
                  <a:pt x="817851" y="1072905"/>
                  <a:pt x="817851" y="1072905"/>
                  <a:pt x="817851" y="1073101"/>
                </a:cubicBezTo>
                <a:cubicBezTo>
                  <a:pt x="817655" y="1072905"/>
                  <a:pt x="817655" y="1072905"/>
                  <a:pt x="817655" y="1072905"/>
                </a:cubicBezTo>
                <a:cubicBezTo>
                  <a:pt x="818042" y="1072709"/>
                  <a:pt x="819593" y="1071930"/>
                  <a:pt x="819984" y="1071734"/>
                </a:cubicBezTo>
                <a:cubicBezTo>
                  <a:pt x="820953" y="1071347"/>
                  <a:pt x="821149" y="1070955"/>
                  <a:pt x="821149" y="1069593"/>
                </a:cubicBezTo>
                <a:cubicBezTo>
                  <a:pt x="821536" y="1069397"/>
                  <a:pt x="823865" y="1068035"/>
                  <a:pt x="824447" y="1067643"/>
                </a:cubicBezTo>
                <a:cubicBezTo>
                  <a:pt x="825226" y="1067256"/>
                  <a:pt x="827163" y="1066085"/>
                  <a:pt x="827550" y="1065502"/>
                </a:cubicBezTo>
                <a:cubicBezTo>
                  <a:pt x="828132" y="1064718"/>
                  <a:pt x="827941" y="1064135"/>
                  <a:pt x="827550" y="1063552"/>
                </a:cubicBezTo>
                <a:lnTo>
                  <a:pt x="825416" y="1060431"/>
                </a:lnTo>
                <a:cubicBezTo>
                  <a:pt x="825226" y="1060044"/>
                  <a:pt x="824643" y="1059456"/>
                  <a:pt x="824643" y="1059265"/>
                </a:cubicBezTo>
                <a:lnTo>
                  <a:pt x="824834" y="1058677"/>
                </a:lnTo>
                <a:cubicBezTo>
                  <a:pt x="825416" y="1059848"/>
                  <a:pt x="826968" y="1061210"/>
                  <a:pt x="828328" y="1061602"/>
                </a:cubicBezTo>
                <a:cubicBezTo>
                  <a:pt x="829297" y="1061994"/>
                  <a:pt x="829879" y="1061798"/>
                  <a:pt x="830075" y="1062185"/>
                </a:cubicBezTo>
                <a:lnTo>
                  <a:pt x="830271" y="1062773"/>
                </a:lnTo>
                <a:cubicBezTo>
                  <a:pt x="830657" y="1063748"/>
                  <a:pt x="830853" y="1062773"/>
                  <a:pt x="830271" y="1064527"/>
                </a:cubicBezTo>
                <a:cubicBezTo>
                  <a:pt x="829688" y="1066281"/>
                  <a:pt x="829493" y="1068422"/>
                  <a:pt x="829493" y="1070372"/>
                </a:cubicBezTo>
                <a:cubicBezTo>
                  <a:pt x="829493" y="1071347"/>
                  <a:pt x="829688" y="1072322"/>
                  <a:pt x="829688" y="1073297"/>
                </a:cubicBezTo>
                <a:cubicBezTo>
                  <a:pt x="829297" y="1073101"/>
                  <a:pt x="829297" y="1072905"/>
                  <a:pt x="828715" y="1072709"/>
                </a:cubicBezTo>
                <a:cubicBezTo>
                  <a:pt x="827550" y="1072322"/>
                  <a:pt x="827163" y="1073101"/>
                  <a:pt x="826581" y="1073684"/>
                </a:cubicBezTo>
                <a:cubicBezTo>
                  <a:pt x="826385" y="1073880"/>
                  <a:pt x="826385" y="1073880"/>
                  <a:pt x="826194" y="1074076"/>
                </a:cubicBezTo>
                <a:cubicBezTo>
                  <a:pt x="825999" y="1074272"/>
                  <a:pt x="825999" y="1074272"/>
                  <a:pt x="825803" y="1074463"/>
                </a:cubicBezTo>
                <a:cubicBezTo>
                  <a:pt x="825226" y="1075051"/>
                  <a:pt x="824643" y="1075438"/>
                  <a:pt x="824061" y="1075830"/>
                </a:cubicBezTo>
                <a:cubicBezTo>
                  <a:pt x="823669" y="1076026"/>
                  <a:pt x="822505" y="1077001"/>
                  <a:pt x="822118" y="1077192"/>
                </a:cubicBezTo>
                <a:cubicBezTo>
                  <a:pt x="822118" y="1077001"/>
                  <a:pt x="821149" y="1076413"/>
                  <a:pt x="820953" y="1076217"/>
                </a:cubicBezTo>
                <a:cubicBezTo>
                  <a:pt x="819984" y="1074855"/>
                  <a:pt x="819016" y="1073880"/>
                  <a:pt x="817851" y="1073101"/>
                </a:cubicBezTo>
                <a:close/>
                <a:moveTo>
                  <a:pt x="868499" y="1061406"/>
                </a:moveTo>
                <a:cubicBezTo>
                  <a:pt x="868886" y="1061210"/>
                  <a:pt x="871602" y="1059265"/>
                  <a:pt x="872184" y="1059069"/>
                </a:cubicBezTo>
                <a:cubicBezTo>
                  <a:pt x="872380" y="1059652"/>
                  <a:pt x="872576" y="1060823"/>
                  <a:pt x="872576" y="1061210"/>
                </a:cubicBezTo>
                <a:lnTo>
                  <a:pt x="872576" y="1062577"/>
                </a:lnTo>
                <a:cubicBezTo>
                  <a:pt x="872576" y="1063160"/>
                  <a:pt x="871798" y="1064331"/>
                  <a:pt x="871602" y="1064914"/>
                </a:cubicBezTo>
                <a:lnTo>
                  <a:pt x="868499" y="1063748"/>
                </a:lnTo>
                <a:lnTo>
                  <a:pt x="868499" y="1061406"/>
                </a:lnTo>
                <a:close/>
                <a:moveTo>
                  <a:pt x="781947" y="1083429"/>
                </a:moveTo>
                <a:cubicBezTo>
                  <a:pt x="784276" y="1081871"/>
                  <a:pt x="794171" y="1079725"/>
                  <a:pt x="797665" y="1077971"/>
                </a:cubicBezTo>
                <a:cubicBezTo>
                  <a:pt x="799994" y="1076805"/>
                  <a:pt x="798829" y="1077192"/>
                  <a:pt x="800190" y="1075247"/>
                </a:cubicBezTo>
                <a:cubicBezTo>
                  <a:pt x="800386" y="1074855"/>
                  <a:pt x="800772" y="1074463"/>
                  <a:pt x="800963" y="1074272"/>
                </a:cubicBezTo>
                <a:cubicBezTo>
                  <a:pt x="802128" y="1073101"/>
                  <a:pt x="803292" y="1072126"/>
                  <a:pt x="804849" y="1071151"/>
                </a:cubicBezTo>
                <a:cubicBezTo>
                  <a:pt x="808920" y="1068618"/>
                  <a:pt x="815908" y="1065889"/>
                  <a:pt x="820758" y="1066085"/>
                </a:cubicBezTo>
                <a:lnTo>
                  <a:pt x="818820" y="1067256"/>
                </a:lnTo>
                <a:cubicBezTo>
                  <a:pt x="818042" y="1067643"/>
                  <a:pt x="817459" y="1068035"/>
                  <a:pt x="817655" y="1069397"/>
                </a:cubicBezTo>
                <a:lnTo>
                  <a:pt x="814161" y="1070955"/>
                </a:lnTo>
                <a:cubicBezTo>
                  <a:pt x="812610" y="1071543"/>
                  <a:pt x="812610" y="1073101"/>
                  <a:pt x="813775" y="1073880"/>
                </a:cubicBezTo>
                <a:lnTo>
                  <a:pt x="818433" y="1077971"/>
                </a:lnTo>
                <a:cubicBezTo>
                  <a:pt x="818624" y="1078167"/>
                  <a:pt x="819011" y="1078363"/>
                  <a:pt x="819011" y="1078559"/>
                </a:cubicBezTo>
                <a:cubicBezTo>
                  <a:pt x="818624" y="1078946"/>
                  <a:pt x="817073" y="1079725"/>
                  <a:pt x="816490" y="1079921"/>
                </a:cubicBezTo>
                <a:cubicBezTo>
                  <a:pt x="813965" y="1081092"/>
                  <a:pt x="811059" y="1082263"/>
                  <a:pt x="808147" y="1083042"/>
                </a:cubicBezTo>
                <a:cubicBezTo>
                  <a:pt x="806013" y="1083625"/>
                  <a:pt x="803875" y="1084017"/>
                  <a:pt x="801545" y="1084017"/>
                </a:cubicBezTo>
                <a:cubicBezTo>
                  <a:pt x="799803" y="1084208"/>
                  <a:pt x="796114" y="1084017"/>
                  <a:pt x="794562" y="1083429"/>
                </a:cubicBezTo>
                <a:cubicBezTo>
                  <a:pt x="794753" y="1082263"/>
                  <a:pt x="795531" y="1081288"/>
                  <a:pt x="794562" y="1080313"/>
                </a:cubicBezTo>
                <a:cubicBezTo>
                  <a:pt x="793784" y="1079534"/>
                  <a:pt x="792233" y="1080117"/>
                  <a:pt x="791264" y="1080509"/>
                </a:cubicBezTo>
                <a:cubicBezTo>
                  <a:pt x="789125" y="1081092"/>
                  <a:pt x="787188" y="1082067"/>
                  <a:pt x="785637" y="1083233"/>
                </a:cubicBezTo>
                <a:cubicBezTo>
                  <a:pt x="783694" y="1084600"/>
                  <a:pt x="782916" y="1085575"/>
                  <a:pt x="781560" y="1087329"/>
                </a:cubicBezTo>
                <a:cubicBezTo>
                  <a:pt x="780395" y="1088887"/>
                  <a:pt x="780978" y="1088887"/>
                  <a:pt x="780978" y="1090641"/>
                </a:cubicBezTo>
                <a:cubicBezTo>
                  <a:pt x="780978" y="1091812"/>
                  <a:pt x="780591" y="1092978"/>
                  <a:pt x="780009" y="1093762"/>
                </a:cubicBezTo>
                <a:cubicBezTo>
                  <a:pt x="779617" y="1094541"/>
                  <a:pt x="778648" y="1095516"/>
                  <a:pt x="778066" y="1095903"/>
                </a:cubicBezTo>
                <a:cubicBezTo>
                  <a:pt x="776901" y="1096486"/>
                  <a:pt x="776515" y="1096682"/>
                  <a:pt x="775541" y="1097657"/>
                </a:cubicBezTo>
                <a:cubicBezTo>
                  <a:pt x="773990" y="1099215"/>
                  <a:pt x="773799" y="1100969"/>
                  <a:pt x="773217" y="1103502"/>
                </a:cubicBezTo>
                <a:cubicBezTo>
                  <a:pt x="773021" y="1104090"/>
                  <a:pt x="773021" y="1104477"/>
                  <a:pt x="772825" y="1105256"/>
                </a:cubicBezTo>
                <a:cubicBezTo>
                  <a:pt x="772825" y="1105844"/>
                  <a:pt x="772634" y="1106427"/>
                  <a:pt x="772634" y="1107010"/>
                </a:cubicBezTo>
                <a:cubicBezTo>
                  <a:pt x="772243" y="1109156"/>
                  <a:pt x="772243" y="1107794"/>
                  <a:pt x="770691" y="1109156"/>
                </a:cubicBezTo>
                <a:cubicBezTo>
                  <a:pt x="770109" y="1109739"/>
                  <a:pt x="769140" y="1110910"/>
                  <a:pt x="769140" y="1111885"/>
                </a:cubicBezTo>
                <a:cubicBezTo>
                  <a:pt x="769140" y="1112860"/>
                  <a:pt x="769723" y="1113056"/>
                  <a:pt x="769527" y="1115393"/>
                </a:cubicBezTo>
                <a:cubicBezTo>
                  <a:pt x="769331" y="1115197"/>
                  <a:pt x="769140" y="1113835"/>
                  <a:pt x="768944" y="1113247"/>
                </a:cubicBezTo>
                <a:cubicBezTo>
                  <a:pt x="768944" y="1112468"/>
                  <a:pt x="768944" y="1111689"/>
                  <a:pt x="769140" y="1110910"/>
                </a:cubicBezTo>
                <a:cubicBezTo>
                  <a:pt x="769331" y="1109739"/>
                  <a:pt x="769527" y="1109935"/>
                  <a:pt x="769913" y="1109156"/>
                </a:cubicBezTo>
                <a:cubicBezTo>
                  <a:pt x="772052" y="1105844"/>
                  <a:pt x="770691" y="1101361"/>
                  <a:pt x="771470" y="1098436"/>
                </a:cubicBezTo>
                <a:cubicBezTo>
                  <a:pt x="771856" y="1097270"/>
                  <a:pt x="772439" y="1095707"/>
                  <a:pt x="773217" y="1095124"/>
                </a:cubicBezTo>
                <a:cubicBezTo>
                  <a:pt x="773799" y="1094732"/>
                  <a:pt x="773990" y="1094732"/>
                  <a:pt x="774768" y="1094149"/>
                </a:cubicBezTo>
                <a:cubicBezTo>
                  <a:pt x="775154" y="1093762"/>
                  <a:pt x="775541" y="1093370"/>
                  <a:pt x="775933" y="1092787"/>
                </a:cubicBezTo>
                <a:cubicBezTo>
                  <a:pt x="777680" y="1090058"/>
                  <a:pt x="776515" y="1088304"/>
                  <a:pt x="777484" y="1086550"/>
                </a:cubicBezTo>
                <a:cubicBezTo>
                  <a:pt x="778066" y="1085575"/>
                  <a:pt x="778453" y="1085379"/>
                  <a:pt x="778453" y="1085183"/>
                </a:cubicBezTo>
                <a:cubicBezTo>
                  <a:pt x="778453" y="1085575"/>
                  <a:pt x="778066" y="1086354"/>
                  <a:pt x="778066" y="1086741"/>
                </a:cubicBezTo>
                <a:cubicBezTo>
                  <a:pt x="777870" y="1087329"/>
                  <a:pt x="777870" y="1087912"/>
                  <a:pt x="777870" y="1088495"/>
                </a:cubicBezTo>
                <a:cubicBezTo>
                  <a:pt x="777484" y="1091420"/>
                  <a:pt x="777870" y="1091033"/>
                  <a:pt x="776123" y="1092978"/>
                </a:cubicBezTo>
                <a:cubicBezTo>
                  <a:pt x="775350" y="1093762"/>
                  <a:pt x="775737" y="1095320"/>
                  <a:pt x="777097" y="1095516"/>
                </a:cubicBezTo>
                <a:cubicBezTo>
                  <a:pt x="778453" y="1095707"/>
                  <a:pt x="779813" y="1093762"/>
                  <a:pt x="780395" y="1092591"/>
                </a:cubicBezTo>
                <a:cubicBezTo>
                  <a:pt x="780978" y="1091224"/>
                  <a:pt x="780978" y="1090641"/>
                  <a:pt x="781174" y="1089083"/>
                </a:cubicBezTo>
                <a:cubicBezTo>
                  <a:pt x="781174" y="1088495"/>
                  <a:pt x="781364" y="1087912"/>
                  <a:pt x="781364" y="1087133"/>
                </a:cubicBezTo>
                <a:cubicBezTo>
                  <a:pt x="781560" y="1086158"/>
                  <a:pt x="781560" y="1085962"/>
                  <a:pt x="781947" y="1085771"/>
                </a:cubicBezTo>
                <a:cubicBezTo>
                  <a:pt x="782333" y="1085575"/>
                  <a:pt x="782725" y="1084987"/>
                  <a:pt x="782529" y="1084208"/>
                </a:cubicBezTo>
                <a:cubicBezTo>
                  <a:pt x="782529" y="1084017"/>
                  <a:pt x="782333" y="1083625"/>
                  <a:pt x="782142" y="1083429"/>
                </a:cubicBezTo>
                <a:cubicBezTo>
                  <a:pt x="782333" y="1083625"/>
                  <a:pt x="782142" y="1083625"/>
                  <a:pt x="781947" y="1083429"/>
                </a:cubicBezTo>
                <a:close/>
                <a:moveTo>
                  <a:pt x="863645" y="1073297"/>
                </a:moveTo>
                <a:cubicBezTo>
                  <a:pt x="864037" y="1073101"/>
                  <a:pt x="865005" y="1072518"/>
                  <a:pt x="865201" y="1072322"/>
                </a:cubicBezTo>
                <a:cubicBezTo>
                  <a:pt x="865201" y="1072709"/>
                  <a:pt x="864810" y="1072709"/>
                  <a:pt x="864619" y="1073684"/>
                </a:cubicBezTo>
                <a:cubicBezTo>
                  <a:pt x="864227" y="1073488"/>
                  <a:pt x="864227" y="1073488"/>
                  <a:pt x="863645" y="1073297"/>
                </a:cubicBezTo>
                <a:close/>
                <a:moveTo>
                  <a:pt x="850256" y="1076217"/>
                </a:moveTo>
                <a:cubicBezTo>
                  <a:pt x="853946" y="1076217"/>
                  <a:pt x="855497" y="1076217"/>
                  <a:pt x="858991" y="1075247"/>
                </a:cubicBezTo>
                <a:cubicBezTo>
                  <a:pt x="859378" y="1075051"/>
                  <a:pt x="859764" y="1075051"/>
                  <a:pt x="860156" y="1074855"/>
                </a:cubicBezTo>
                <a:cubicBezTo>
                  <a:pt x="860542" y="1074659"/>
                  <a:pt x="860929" y="1074463"/>
                  <a:pt x="861321" y="1074463"/>
                </a:cubicBezTo>
                <a:cubicBezTo>
                  <a:pt x="860542" y="1075051"/>
                  <a:pt x="859574" y="1075438"/>
                  <a:pt x="859182" y="1076217"/>
                </a:cubicBezTo>
                <a:cubicBezTo>
                  <a:pt x="858409" y="1075830"/>
                  <a:pt x="858409" y="1075830"/>
                  <a:pt x="857435" y="1075830"/>
                </a:cubicBezTo>
                <a:cubicBezTo>
                  <a:pt x="856858" y="1075830"/>
                  <a:pt x="856275" y="1076026"/>
                  <a:pt x="855497" y="1076026"/>
                </a:cubicBezTo>
                <a:cubicBezTo>
                  <a:pt x="854719" y="1076217"/>
                  <a:pt x="854332" y="1076217"/>
                  <a:pt x="853750" y="1076609"/>
                </a:cubicBezTo>
                <a:cubicBezTo>
                  <a:pt x="853168" y="1077192"/>
                  <a:pt x="853364" y="1077584"/>
                  <a:pt x="853364" y="1078363"/>
                </a:cubicBezTo>
                <a:cubicBezTo>
                  <a:pt x="853168" y="1077971"/>
                  <a:pt x="853168" y="1077780"/>
                  <a:pt x="852972" y="1077388"/>
                </a:cubicBezTo>
                <a:cubicBezTo>
                  <a:pt x="852585" y="1076609"/>
                  <a:pt x="851421" y="1076609"/>
                  <a:pt x="850452" y="1076217"/>
                </a:cubicBezTo>
                <a:lnTo>
                  <a:pt x="850256" y="1076217"/>
                </a:lnTo>
                <a:lnTo>
                  <a:pt x="850256" y="1076217"/>
                </a:lnTo>
                <a:close/>
                <a:moveTo>
                  <a:pt x="858409" y="1093370"/>
                </a:moveTo>
                <a:cubicBezTo>
                  <a:pt x="857827" y="1092008"/>
                  <a:pt x="857244" y="1090837"/>
                  <a:pt x="856466" y="1089666"/>
                </a:cubicBezTo>
                <a:cubicBezTo>
                  <a:pt x="855884" y="1088495"/>
                  <a:pt x="855111" y="1087133"/>
                  <a:pt x="854528" y="1085962"/>
                </a:cubicBezTo>
                <a:cubicBezTo>
                  <a:pt x="854137" y="1085379"/>
                  <a:pt x="852781" y="1082650"/>
                  <a:pt x="852585" y="1082263"/>
                </a:cubicBezTo>
                <a:cubicBezTo>
                  <a:pt x="853364" y="1082263"/>
                  <a:pt x="854332" y="1082454"/>
                  <a:pt x="855111" y="1082650"/>
                </a:cubicBezTo>
                <a:cubicBezTo>
                  <a:pt x="856466" y="1082650"/>
                  <a:pt x="856662" y="1081675"/>
                  <a:pt x="856853" y="1081288"/>
                </a:cubicBezTo>
                <a:cubicBezTo>
                  <a:pt x="857048" y="1082067"/>
                  <a:pt x="857631" y="1082650"/>
                  <a:pt x="858600" y="1082650"/>
                </a:cubicBezTo>
                <a:cubicBezTo>
                  <a:pt x="859182" y="1082650"/>
                  <a:pt x="860542" y="1082454"/>
                  <a:pt x="861125" y="1082263"/>
                </a:cubicBezTo>
                <a:cubicBezTo>
                  <a:pt x="862676" y="1081871"/>
                  <a:pt x="862289" y="1080313"/>
                  <a:pt x="862289" y="1079142"/>
                </a:cubicBezTo>
                <a:lnTo>
                  <a:pt x="862289" y="1078167"/>
                </a:lnTo>
                <a:cubicBezTo>
                  <a:pt x="862289" y="1077780"/>
                  <a:pt x="862289" y="1078167"/>
                  <a:pt x="862289" y="1077971"/>
                </a:cubicBezTo>
                <a:cubicBezTo>
                  <a:pt x="862485" y="1078167"/>
                  <a:pt x="862485" y="1079142"/>
                  <a:pt x="862676" y="1079725"/>
                </a:cubicBezTo>
                <a:cubicBezTo>
                  <a:pt x="863454" y="1081675"/>
                  <a:pt x="866170" y="1079921"/>
                  <a:pt x="867335" y="1080117"/>
                </a:cubicBezTo>
                <a:lnTo>
                  <a:pt x="868113" y="1089279"/>
                </a:lnTo>
                <a:cubicBezTo>
                  <a:pt x="867139" y="1089279"/>
                  <a:pt x="866366" y="1089083"/>
                  <a:pt x="865974" y="1089666"/>
                </a:cubicBezTo>
                <a:cubicBezTo>
                  <a:pt x="865392" y="1090254"/>
                  <a:pt x="865588" y="1090837"/>
                  <a:pt x="865784" y="1091616"/>
                </a:cubicBezTo>
                <a:cubicBezTo>
                  <a:pt x="865392" y="1091616"/>
                  <a:pt x="865005" y="1091812"/>
                  <a:pt x="864619" y="1091812"/>
                </a:cubicBezTo>
                <a:cubicBezTo>
                  <a:pt x="864227" y="1091812"/>
                  <a:pt x="863841" y="1091812"/>
                  <a:pt x="863454" y="1092003"/>
                </a:cubicBezTo>
                <a:cubicBezTo>
                  <a:pt x="862872" y="1092395"/>
                  <a:pt x="862676" y="1092787"/>
                  <a:pt x="862289" y="1093566"/>
                </a:cubicBezTo>
                <a:lnTo>
                  <a:pt x="860347" y="1097270"/>
                </a:lnTo>
                <a:cubicBezTo>
                  <a:pt x="860347" y="1097270"/>
                  <a:pt x="860347" y="1097270"/>
                  <a:pt x="860156" y="1097074"/>
                </a:cubicBezTo>
                <a:lnTo>
                  <a:pt x="859182" y="1095320"/>
                </a:lnTo>
                <a:cubicBezTo>
                  <a:pt x="858991" y="1094541"/>
                  <a:pt x="858600" y="1093953"/>
                  <a:pt x="858409" y="1093370"/>
                </a:cubicBezTo>
                <a:close/>
                <a:moveTo>
                  <a:pt x="842691" y="1072322"/>
                </a:moveTo>
                <a:lnTo>
                  <a:pt x="843077" y="1072905"/>
                </a:lnTo>
                <a:cubicBezTo>
                  <a:pt x="843077" y="1073101"/>
                  <a:pt x="843273" y="1073297"/>
                  <a:pt x="843273" y="1073488"/>
                </a:cubicBezTo>
                <a:lnTo>
                  <a:pt x="851421" y="1089666"/>
                </a:lnTo>
                <a:cubicBezTo>
                  <a:pt x="850643" y="1089666"/>
                  <a:pt x="850065" y="1089862"/>
                  <a:pt x="849870" y="1090445"/>
                </a:cubicBezTo>
                <a:cubicBezTo>
                  <a:pt x="849483" y="1091033"/>
                  <a:pt x="849483" y="1091616"/>
                  <a:pt x="849674" y="1092395"/>
                </a:cubicBezTo>
                <a:cubicBezTo>
                  <a:pt x="849674" y="1093953"/>
                  <a:pt x="849870" y="1094928"/>
                  <a:pt x="850256" y="1096295"/>
                </a:cubicBezTo>
                <a:lnTo>
                  <a:pt x="844628" y="1093953"/>
                </a:lnTo>
                <a:cubicBezTo>
                  <a:pt x="844433" y="1091616"/>
                  <a:pt x="844046" y="1090641"/>
                  <a:pt x="842882" y="1089279"/>
                </a:cubicBezTo>
                <a:cubicBezTo>
                  <a:pt x="842691" y="1089083"/>
                  <a:pt x="842299" y="1088691"/>
                  <a:pt x="842108" y="1088495"/>
                </a:cubicBezTo>
                <a:cubicBezTo>
                  <a:pt x="841526" y="1088108"/>
                  <a:pt x="840944" y="1087525"/>
                  <a:pt x="840552" y="1086937"/>
                </a:cubicBezTo>
                <a:cubicBezTo>
                  <a:pt x="840361" y="1086741"/>
                  <a:pt x="839970" y="1086354"/>
                  <a:pt x="839779" y="1086158"/>
                </a:cubicBezTo>
                <a:lnTo>
                  <a:pt x="842691" y="1072322"/>
                </a:lnTo>
                <a:close/>
                <a:moveTo>
                  <a:pt x="800381" y="1087133"/>
                </a:moveTo>
                <a:cubicBezTo>
                  <a:pt x="809116" y="1087133"/>
                  <a:pt x="819016" y="1083233"/>
                  <a:pt x="825612" y="1078167"/>
                </a:cubicBezTo>
                <a:lnTo>
                  <a:pt x="828328" y="1076026"/>
                </a:lnTo>
                <a:cubicBezTo>
                  <a:pt x="828524" y="1076217"/>
                  <a:pt x="828715" y="1076413"/>
                  <a:pt x="829106" y="1076609"/>
                </a:cubicBezTo>
                <a:cubicBezTo>
                  <a:pt x="831430" y="1078363"/>
                  <a:pt x="830853" y="1077971"/>
                  <a:pt x="831626" y="1080117"/>
                </a:cubicBezTo>
                <a:cubicBezTo>
                  <a:pt x="831822" y="1080700"/>
                  <a:pt x="832013" y="1081288"/>
                  <a:pt x="832209" y="1081871"/>
                </a:cubicBezTo>
                <a:cubicBezTo>
                  <a:pt x="832595" y="1082846"/>
                  <a:pt x="833178" y="1084796"/>
                  <a:pt x="833178" y="1085771"/>
                </a:cubicBezTo>
                <a:cubicBezTo>
                  <a:pt x="833178" y="1086158"/>
                  <a:pt x="832987" y="1086354"/>
                  <a:pt x="832791" y="1086550"/>
                </a:cubicBezTo>
                <a:cubicBezTo>
                  <a:pt x="832404" y="1087329"/>
                  <a:pt x="831822" y="1088108"/>
                  <a:pt x="831626" y="1088887"/>
                </a:cubicBezTo>
                <a:cubicBezTo>
                  <a:pt x="830853" y="1088691"/>
                  <a:pt x="830462" y="1088495"/>
                  <a:pt x="829688" y="1088495"/>
                </a:cubicBezTo>
                <a:cubicBezTo>
                  <a:pt x="828132" y="1088304"/>
                  <a:pt x="827163" y="1088495"/>
                  <a:pt x="826385" y="1088304"/>
                </a:cubicBezTo>
                <a:cubicBezTo>
                  <a:pt x="825803" y="1088304"/>
                  <a:pt x="825803" y="1088304"/>
                  <a:pt x="825416" y="1088495"/>
                </a:cubicBezTo>
                <a:cubicBezTo>
                  <a:pt x="824643" y="1088691"/>
                  <a:pt x="824061" y="1088691"/>
                  <a:pt x="823479" y="1088887"/>
                </a:cubicBezTo>
                <a:cubicBezTo>
                  <a:pt x="822505" y="1089083"/>
                  <a:pt x="820758" y="1089666"/>
                  <a:pt x="820175" y="1090249"/>
                </a:cubicBezTo>
                <a:cubicBezTo>
                  <a:pt x="819984" y="1090445"/>
                  <a:pt x="819789" y="1090641"/>
                  <a:pt x="819593" y="1090837"/>
                </a:cubicBezTo>
                <a:cubicBezTo>
                  <a:pt x="819016" y="1091616"/>
                  <a:pt x="818624" y="1092008"/>
                  <a:pt x="818042" y="1092787"/>
                </a:cubicBezTo>
                <a:cubicBezTo>
                  <a:pt x="813965" y="1096878"/>
                  <a:pt x="807565" y="1099215"/>
                  <a:pt x="801159" y="1099215"/>
                </a:cubicBezTo>
                <a:cubicBezTo>
                  <a:pt x="799608" y="1099215"/>
                  <a:pt x="799994" y="1099215"/>
                  <a:pt x="798639" y="1099607"/>
                </a:cubicBezTo>
                <a:cubicBezTo>
                  <a:pt x="797861" y="1099803"/>
                  <a:pt x="797278" y="1100190"/>
                  <a:pt x="796500" y="1100582"/>
                </a:cubicBezTo>
                <a:cubicBezTo>
                  <a:pt x="796114" y="1100778"/>
                  <a:pt x="795727" y="1100969"/>
                  <a:pt x="795531" y="1100969"/>
                </a:cubicBezTo>
                <a:cubicBezTo>
                  <a:pt x="795145" y="1101165"/>
                  <a:pt x="794753" y="1100969"/>
                  <a:pt x="794367" y="1101361"/>
                </a:cubicBezTo>
                <a:cubicBezTo>
                  <a:pt x="793980" y="1101557"/>
                  <a:pt x="793980" y="1101748"/>
                  <a:pt x="793398" y="1101944"/>
                </a:cubicBezTo>
                <a:cubicBezTo>
                  <a:pt x="793011" y="1102140"/>
                  <a:pt x="791651" y="1102532"/>
                  <a:pt x="791264" y="1102919"/>
                </a:cubicBezTo>
                <a:lnTo>
                  <a:pt x="788543" y="1104673"/>
                </a:lnTo>
                <a:cubicBezTo>
                  <a:pt x="786605" y="1106040"/>
                  <a:pt x="786605" y="1105648"/>
                  <a:pt x="785245" y="1107206"/>
                </a:cubicBezTo>
                <a:lnTo>
                  <a:pt x="782725" y="1109935"/>
                </a:lnTo>
                <a:cubicBezTo>
                  <a:pt x="782529" y="1110131"/>
                  <a:pt x="782529" y="1110131"/>
                  <a:pt x="782333" y="1110327"/>
                </a:cubicBezTo>
                <a:lnTo>
                  <a:pt x="779813" y="1113835"/>
                </a:lnTo>
                <a:cubicBezTo>
                  <a:pt x="777870" y="1116368"/>
                  <a:pt x="776901" y="1118318"/>
                  <a:pt x="775154" y="1121047"/>
                </a:cubicBezTo>
                <a:cubicBezTo>
                  <a:pt x="775350" y="1120655"/>
                  <a:pt x="775541" y="1120263"/>
                  <a:pt x="775541" y="1119876"/>
                </a:cubicBezTo>
                <a:cubicBezTo>
                  <a:pt x="775737" y="1119484"/>
                  <a:pt x="775737" y="1119097"/>
                  <a:pt x="775933" y="1118705"/>
                </a:cubicBezTo>
                <a:cubicBezTo>
                  <a:pt x="776515" y="1117147"/>
                  <a:pt x="778262" y="1114222"/>
                  <a:pt x="779427" y="1112860"/>
                </a:cubicBezTo>
                <a:cubicBezTo>
                  <a:pt x="780200" y="1112081"/>
                  <a:pt x="782142" y="1109156"/>
                  <a:pt x="782333" y="1108377"/>
                </a:cubicBezTo>
                <a:cubicBezTo>
                  <a:pt x="782725" y="1107206"/>
                  <a:pt x="782529" y="1106819"/>
                  <a:pt x="783307" y="1106040"/>
                </a:cubicBezTo>
                <a:cubicBezTo>
                  <a:pt x="783889" y="1105256"/>
                  <a:pt x="784276" y="1105065"/>
                  <a:pt x="785245" y="1104477"/>
                </a:cubicBezTo>
                <a:lnTo>
                  <a:pt x="787379" y="1103115"/>
                </a:lnTo>
                <a:cubicBezTo>
                  <a:pt x="790290" y="1100969"/>
                  <a:pt x="792037" y="1092591"/>
                  <a:pt x="793202" y="1088887"/>
                </a:cubicBezTo>
                <a:cubicBezTo>
                  <a:pt x="793398" y="1088108"/>
                  <a:pt x="793980" y="1087133"/>
                  <a:pt x="793980" y="1086354"/>
                </a:cubicBezTo>
                <a:cubicBezTo>
                  <a:pt x="796114" y="1086937"/>
                  <a:pt x="798056" y="1087133"/>
                  <a:pt x="800381" y="1087133"/>
                </a:cubicBezTo>
                <a:close/>
                <a:moveTo>
                  <a:pt x="834538" y="1090058"/>
                </a:moveTo>
                <a:cubicBezTo>
                  <a:pt x="834538" y="1089470"/>
                  <a:pt x="835120" y="1088691"/>
                  <a:pt x="835316" y="1088304"/>
                </a:cubicBezTo>
                <a:cubicBezTo>
                  <a:pt x="836089" y="1087133"/>
                  <a:pt x="835898" y="1087133"/>
                  <a:pt x="836089" y="1086550"/>
                </a:cubicBezTo>
                <a:cubicBezTo>
                  <a:pt x="836285" y="1086741"/>
                  <a:pt x="836285" y="1086741"/>
                  <a:pt x="836285" y="1086937"/>
                </a:cubicBezTo>
                <a:cubicBezTo>
                  <a:pt x="836672" y="1087329"/>
                  <a:pt x="837645" y="1088495"/>
                  <a:pt x="838223" y="1088887"/>
                </a:cubicBezTo>
                <a:cubicBezTo>
                  <a:pt x="838419" y="1089083"/>
                  <a:pt x="838419" y="1089083"/>
                  <a:pt x="838614" y="1089279"/>
                </a:cubicBezTo>
                <a:cubicBezTo>
                  <a:pt x="839583" y="1090445"/>
                  <a:pt x="840748" y="1090837"/>
                  <a:pt x="840944" y="1092199"/>
                </a:cubicBezTo>
                <a:cubicBezTo>
                  <a:pt x="840552" y="1092008"/>
                  <a:pt x="839779" y="1091812"/>
                  <a:pt x="839387" y="1091616"/>
                </a:cubicBezTo>
                <a:cubicBezTo>
                  <a:pt x="838032" y="1091033"/>
                  <a:pt x="836089" y="1090641"/>
                  <a:pt x="834538" y="1090058"/>
                </a:cubicBezTo>
                <a:close/>
                <a:moveTo>
                  <a:pt x="870051" y="1092787"/>
                </a:moveTo>
                <a:cubicBezTo>
                  <a:pt x="872184" y="1091812"/>
                  <a:pt x="871798" y="1091420"/>
                  <a:pt x="871993" y="1090641"/>
                </a:cubicBezTo>
                <a:cubicBezTo>
                  <a:pt x="872962" y="1090641"/>
                  <a:pt x="876843" y="1090837"/>
                  <a:pt x="877425" y="1091033"/>
                </a:cubicBezTo>
                <a:cubicBezTo>
                  <a:pt x="878203" y="1091224"/>
                  <a:pt x="878786" y="1091616"/>
                  <a:pt x="879368" y="1092003"/>
                </a:cubicBezTo>
                <a:cubicBezTo>
                  <a:pt x="879755" y="1092395"/>
                  <a:pt x="880141" y="1093174"/>
                  <a:pt x="880533" y="1093762"/>
                </a:cubicBezTo>
                <a:cubicBezTo>
                  <a:pt x="881306" y="1094928"/>
                  <a:pt x="882084" y="1096295"/>
                  <a:pt x="882666" y="1097461"/>
                </a:cubicBezTo>
                <a:lnTo>
                  <a:pt x="884604" y="1101361"/>
                </a:lnTo>
                <a:lnTo>
                  <a:pt x="883439" y="1099411"/>
                </a:lnTo>
                <a:cubicBezTo>
                  <a:pt x="881888" y="1097074"/>
                  <a:pt x="882084" y="1097657"/>
                  <a:pt x="880724" y="1095707"/>
                </a:cubicBezTo>
                <a:cubicBezTo>
                  <a:pt x="880533" y="1095320"/>
                  <a:pt x="880141" y="1095124"/>
                  <a:pt x="879950" y="1094732"/>
                </a:cubicBezTo>
                <a:cubicBezTo>
                  <a:pt x="879755" y="1094345"/>
                  <a:pt x="879559" y="1094149"/>
                  <a:pt x="879172" y="1093953"/>
                </a:cubicBezTo>
                <a:cubicBezTo>
                  <a:pt x="878203" y="1092978"/>
                  <a:pt x="876456" y="1092199"/>
                  <a:pt x="874905" y="1091616"/>
                </a:cubicBezTo>
                <a:cubicBezTo>
                  <a:pt x="873545" y="1091033"/>
                  <a:pt x="873545" y="1091420"/>
                  <a:pt x="872380" y="1091812"/>
                </a:cubicBezTo>
                <a:cubicBezTo>
                  <a:pt x="871798" y="1092199"/>
                  <a:pt x="870437" y="1092787"/>
                  <a:pt x="870051" y="1092787"/>
                </a:cubicBezTo>
                <a:close/>
                <a:moveTo>
                  <a:pt x="855111" y="1096878"/>
                </a:moveTo>
                <a:cubicBezTo>
                  <a:pt x="853364" y="1096682"/>
                  <a:pt x="852585" y="1094149"/>
                  <a:pt x="852585" y="1092199"/>
                </a:cubicBezTo>
                <a:cubicBezTo>
                  <a:pt x="852585" y="1092199"/>
                  <a:pt x="852585" y="1092199"/>
                  <a:pt x="852781" y="1092395"/>
                </a:cubicBezTo>
                <a:lnTo>
                  <a:pt x="852781" y="1092591"/>
                </a:lnTo>
                <a:cubicBezTo>
                  <a:pt x="853364" y="1093370"/>
                  <a:pt x="855111" y="1096486"/>
                  <a:pt x="855111" y="1096878"/>
                </a:cubicBezTo>
                <a:close/>
                <a:moveTo>
                  <a:pt x="786605" y="1117147"/>
                </a:moveTo>
                <a:cubicBezTo>
                  <a:pt x="786801" y="1116755"/>
                  <a:pt x="787770" y="1114614"/>
                  <a:pt x="788157" y="1114031"/>
                </a:cubicBezTo>
                <a:cubicBezTo>
                  <a:pt x="788352" y="1113443"/>
                  <a:pt x="788352" y="1113443"/>
                  <a:pt x="788739" y="1113056"/>
                </a:cubicBezTo>
                <a:lnTo>
                  <a:pt x="790290" y="1111493"/>
                </a:lnTo>
                <a:cubicBezTo>
                  <a:pt x="791455" y="1110131"/>
                  <a:pt x="792620" y="1109739"/>
                  <a:pt x="793784" y="1108769"/>
                </a:cubicBezTo>
                <a:cubicBezTo>
                  <a:pt x="794753" y="1107794"/>
                  <a:pt x="795727" y="1106427"/>
                  <a:pt x="796114" y="1105065"/>
                </a:cubicBezTo>
                <a:cubicBezTo>
                  <a:pt x="796500" y="1104090"/>
                  <a:pt x="796114" y="1104286"/>
                  <a:pt x="796696" y="1104090"/>
                </a:cubicBezTo>
                <a:lnTo>
                  <a:pt x="799803" y="1102723"/>
                </a:lnTo>
                <a:cubicBezTo>
                  <a:pt x="800577" y="1102336"/>
                  <a:pt x="801741" y="1102532"/>
                  <a:pt x="802710" y="1102532"/>
                </a:cubicBezTo>
                <a:cubicBezTo>
                  <a:pt x="806591" y="1102336"/>
                  <a:pt x="811249" y="1101165"/>
                  <a:pt x="814743" y="1099215"/>
                </a:cubicBezTo>
                <a:lnTo>
                  <a:pt x="816686" y="1098049"/>
                </a:lnTo>
                <a:cubicBezTo>
                  <a:pt x="816490" y="1098436"/>
                  <a:pt x="815326" y="1099024"/>
                  <a:pt x="814939" y="1099411"/>
                </a:cubicBezTo>
                <a:cubicBezTo>
                  <a:pt x="812996" y="1100582"/>
                  <a:pt x="811059" y="1101748"/>
                  <a:pt x="809116" y="1102723"/>
                </a:cubicBezTo>
                <a:cubicBezTo>
                  <a:pt x="807755" y="1103311"/>
                  <a:pt x="806204" y="1103894"/>
                  <a:pt x="804653" y="1104477"/>
                </a:cubicBezTo>
                <a:cubicBezTo>
                  <a:pt x="803875" y="1104673"/>
                  <a:pt x="803292" y="1104869"/>
                  <a:pt x="802519" y="1105256"/>
                </a:cubicBezTo>
                <a:lnTo>
                  <a:pt x="796309" y="1108181"/>
                </a:lnTo>
                <a:cubicBezTo>
                  <a:pt x="795531" y="1108573"/>
                  <a:pt x="794753" y="1108769"/>
                  <a:pt x="794367" y="1109156"/>
                </a:cubicBezTo>
                <a:cubicBezTo>
                  <a:pt x="792233" y="1110910"/>
                  <a:pt x="792233" y="1110714"/>
                  <a:pt x="790486" y="1113056"/>
                </a:cubicBezTo>
                <a:lnTo>
                  <a:pt x="787770" y="1116368"/>
                </a:lnTo>
                <a:cubicBezTo>
                  <a:pt x="786992" y="1116564"/>
                  <a:pt x="786801" y="1116951"/>
                  <a:pt x="786605" y="1117147"/>
                </a:cubicBezTo>
                <a:close/>
                <a:moveTo>
                  <a:pt x="861707" y="1099994"/>
                </a:moveTo>
                <a:cubicBezTo>
                  <a:pt x="863063" y="1099215"/>
                  <a:pt x="862676" y="1098632"/>
                  <a:pt x="863454" y="1097657"/>
                </a:cubicBezTo>
                <a:cubicBezTo>
                  <a:pt x="863841" y="1098436"/>
                  <a:pt x="864227" y="1099215"/>
                  <a:pt x="864810" y="1099803"/>
                </a:cubicBezTo>
                <a:cubicBezTo>
                  <a:pt x="865588" y="1100969"/>
                  <a:pt x="865392" y="1100969"/>
                  <a:pt x="866366" y="1101557"/>
                </a:cubicBezTo>
                <a:cubicBezTo>
                  <a:pt x="866752" y="1101748"/>
                  <a:pt x="867139" y="1101944"/>
                  <a:pt x="867531" y="1102140"/>
                </a:cubicBezTo>
                <a:cubicBezTo>
                  <a:pt x="868499" y="1102723"/>
                  <a:pt x="868304" y="1102532"/>
                  <a:pt x="869082" y="1103311"/>
                </a:cubicBezTo>
                <a:lnTo>
                  <a:pt x="871215" y="1105648"/>
                </a:lnTo>
                <a:cubicBezTo>
                  <a:pt x="872380" y="1106819"/>
                  <a:pt x="872184" y="1106427"/>
                  <a:pt x="872576" y="1107794"/>
                </a:cubicBezTo>
                <a:cubicBezTo>
                  <a:pt x="872767" y="1108181"/>
                  <a:pt x="872767" y="1108769"/>
                  <a:pt x="872962" y="1109156"/>
                </a:cubicBezTo>
                <a:cubicBezTo>
                  <a:pt x="873349" y="1110523"/>
                  <a:pt x="874905" y="1113056"/>
                  <a:pt x="875096" y="1114031"/>
                </a:cubicBezTo>
                <a:lnTo>
                  <a:pt x="874709" y="1113639"/>
                </a:lnTo>
                <a:cubicBezTo>
                  <a:pt x="872767" y="1110327"/>
                  <a:pt x="873158" y="1111106"/>
                  <a:pt x="870829" y="1108181"/>
                </a:cubicBezTo>
                <a:lnTo>
                  <a:pt x="869468" y="1106623"/>
                </a:lnTo>
                <a:cubicBezTo>
                  <a:pt x="869273" y="1106427"/>
                  <a:pt x="869278" y="1106427"/>
                  <a:pt x="869082" y="1106231"/>
                </a:cubicBezTo>
                <a:lnTo>
                  <a:pt x="867139" y="1104673"/>
                </a:lnTo>
                <a:cubicBezTo>
                  <a:pt x="865201" y="1103115"/>
                  <a:pt x="865974" y="1103311"/>
                  <a:pt x="863063" y="1102919"/>
                </a:cubicBezTo>
                <a:cubicBezTo>
                  <a:pt x="862676" y="1102140"/>
                  <a:pt x="862094" y="1100778"/>
                  <a:pt x="861707" y="1099994"/>
                </a:cubicBezTo>
                <a:close/>
                <a:moveTo>
                  <a:pt x="784472" y="1130009"/>
                </a:moveTo>
                <a:cubicBezTo>
                  <a:pt x="784472" y="1129230"/>
                  <a:pt x="784472" y="1129230"/>
                  <a:pt x="784663" y="1128451"/>
                </a:cubicBezTo>
                <a:cubicBezTo>
                  <a:pt x="785054" y="1127284"/>
                  <a:pt x="785441" y="1125722"/>
                  <a:pt x="785827" y="1124555"/>
                </a:cubicBezTo>
                <a:cubicBezTo>
                  <a:pt x="786605" y="1122993"/>
                  <a:pt x="787383" y="1121434"/>
                  <a:pt x="788157" y="1120072"/>
                </a:cubicBezTo>
                <a:cubicBezTo>
                  <a:pt x="788352" y="1119680"/>
                  <a:pt x="792233" y="1115197"/>
                  <a:pt x="792815" y="1114614"/>
                </a:cubicBezTo>
                <a:lnTo>
                  <a:pt x="793593" y="1113639"/>
                </a:lnTo>
                <a:cubicBezTo>
                  <a:pt x="793784" y="1113443"/>
                  <a:pt x="793784" y="1113443"/>
                  <a:pt x="793980" y="1113247"/>
                </a:cubicBezTo>
                <a:cubicBezTo>
                  <a:pt x="794562" y="1112664"/>
                  <a:pt x="795531" y="1111885"/>
                  <a:pt x="796500" y="1111493"/>
                </a:cubicBezTo>
                <a:cubicBezTo>
                  <a:pt x="798829" y="1110523"/>
                  <a:pt x="801159" y="1109352"/>
                  <a:pt x="803488" y="1108181"/>
                </a:cubicBezTo>
                <a:cubicBezTo>
                  <a:pt x="804266" y="1107794"/>
                  <a:pt x="805039" y="1107598"/>
                  <a:pt x="806013" y="1107206"/>
                </a:cubicBezTo>
                <a:cubicBezTo>
                  <a:pt x="809894" y="1105844"/>
                  <a:pt x="813965" y="1103894"/>
                  <a:pt x="817269" y="1101557"/>
                </a:cubicBezTo>
                <a:cubicBezTo>
                  <a:pt x="818624" y="1100582"/>
                  <a:pt x="819789" y="1099607"/>
                  <a:pt x="821149" y="1098632"/>
                </a:cubicBezTo>
                <a:cubicBezTo>
                  <a:pt x="821536" y="1098240"/>
                  <a:pt x="822118" y="1097853"/>
                  <a:pt x="822505" y="1097270"/>
                </a:cubicBezTo>
                <a:cubicBezTo>
                  <a:pt x="823865" y="1096099"/>
                  <a:pt x="825030" y="1094732"/>
                  <a:pt x="825999" y="1093174"/>
                </a:cubicBezTo>
                <a:cubicBezTo>
                  <a:pt x="826581" y="1092395"/>
                  <a:pt x="826777" y="1091812"/>
                  <a:pt x="827163" y="1091812"/>
                </a:cubicBezTo>
                <a:cubicBezTo>
                  <a:pt x="829106" y="1091812"/>
                  <a:pt x="831626" y="1092395"/>
                  <a:pt x="833373" y="1093370"/>
                </a:cubicBezTo>
                <a:cubicBezTo>
                  <a:pt x="834151" y="1093762"/>
                  <a:pt x="835120" y="1093953"/>
                  <a:pt x="835898" y="1094345"/>
                </a:cubicBezTo>
                <a:cubicBezTo>
                  <a:pt x="837836" y="1095124"/>
                  <a:pt x="839779" y="1096295"/>
                  <a:pt x="840361" y="1098436"/>
                </a:cubicBezTo>
                <a:cubicBezTo>
                  <a:pt x="840552" y="1099024"/>
                  <a:pt x="840361" y="1099215"/>
                  <a:pt x="840748" y="1099607"/>
                </a:cubicBezTo>
                <a:cubicBezTo>
                  <a:pt x="841330" y="1100386"/>
                  <a:pt x="842495" y="1100386"/>
                  <a:pt x="843077" y="1099607"/>
                </a:cubicBezTo>
                <a:cubicBezTo>
                  <a:pt x="843660" y="1099024"/>
                  <a:pt x="843660" y="1097853"/>
                  <a:pt x="844046" y="1097270"/>
                </a:cubicBezTo>
                <a:cubicBezTo>
                  <a:pt x="844628" y="1097461"/>
                  <a:pt x="849674" y="1099607"/>
                  <a:pt x="850838" y="1099994"/>
                </a:cubicBezTo>
                <a:cubicBezTo>
                  <a:pt x="851421" y="1100190"/>
                  <a:pt x="852390" y="1100778"/>
                  <a:pt x="853168" y="1100582"/>
                </a:cubicBezTo>
                <a:cubicBezTo>
                  <a:pt x="853554" y="1100582"/>
                  <a:pt x="854137" y="1100386"/>
                  <a:pt x="854528" y="1100386"/>
                </a:cubicBezTo>
                <a:cubicBezTo>
                  <a:pt x="854719" y="1100386"/>
                  <a:pt x="855497" y="1100778"/>
                  <a:pt x="855693" y="1100778"/>
                </a:cubicBezTo>
                <a:lnTo>
                  <a:pt x="856466" y="1101557"/>
                </a:lnTo>
                <a:cubicBezTo>
                  <a:pt x="857048" y="1102140"/>
                  <a:pt x="858213" y="1103502"/>
                  <a:pt x="858600" y="1104090"/>
                </a:cubicBezTo>
                <a:cubicBezTo>
                  <a:pt x="858991" y="1104673"/>
                  <a:pt x="861707" y="1109935"/>
                  <a:pt x="861903" y="1110327"/>
                </a:cubicBezTo>
                <a:cubicBezTo>
                  <a:pt x="862676" y="1111689"/>
                  <a:pt x="863258" y="1113056"/>
                  <a:pt x="864037" y="1114418"/>
                </a:cubicBezTo>
                <a:cubicBezTo>
                  <a:pt x="864423" y="1115197"/>
                  <a:pt x="864810" y="1115785"/>
                  <a:pt x="865201" y="1116564"/>
                </a:cubicBezTo>
                <a:cubicBezTo>
                  <a:pt x="865588" y="1117147"/>
                  <a:pt x="865588" y="1117147"/>
                  <a:pt x="865588" y="1117730"/>
                </a:cubicBezTo>
                <a:cubicBezTo>
                  <a:pt x="865588" y="1120263"/>
                  <a:pt x="865588" y="1122801"/>
                  <a:pt x="865392" y="1125334"/>
                </a:cubicBezTo>
                <a:cubicBezTo>
                  <a:pt x="865201" y="1128451"/>
                  <a:pt x="865201" y="1128063"/>
                  <a:pt x="865392" y="1131180"/>
                </a:cubicBezTo>
                <a:cubicBezTo>
                  <a:pt x="865392" y="1131959"/>
                  <a:pt x="865392" y="1131763"/>
                  <a:pt x="865005" y="1132351"/>
                </a:cubicBezTo>
                <a:cubicBezTo>
                  <a:pt x="864810" y="1132738"/>
                  <a:pt x="864619" y="1132934"/>
                  <a:pt x="864227" y="1133130"/>
                </a:cubicBezTo>
                <a:cubicBezTo>
                  <a:pt x="863841" y="1133130"/>
                  <a:pt x="863258" y="1133326"/>
                  <a:pt x="862872" y="1133130"/>
                </a:cubicBezTo>
                <a:cubicBezTo>
                  <a:pt x="860542" y="1131763"/>
                  <a:pt x="860542" y="1131571"/>
                  <a:pt x="858600" y="1129622"/>
                </a:cubicBezTo>
                <a:cubicBezTo>
                  <a:pt x="857631" y="1128647"/>
                  <a:pt x="856662" y="1127284"/>
                  <a:pt x="855693" y="1126309"/>
                </a:cubicBezTo>
                <a:cubicBezTo>
                  <a:pt x="855301" y="1125917"/>
                  <a:pt x="855301" y="1125917"/>
                  <a:pt x="855111" y="1125138"/>
                </a:cubicBezTo>
                <a:cubicBezTo>
                  <a:pt x="854915" y="1124359"/>
                  <a:pt x="854719" y="1123384"/>
                  <a:pt x="854528" y="1122605"/>
                </a:cubicBezTo>
                <a:cubicBezTo>
                  <a:pt x="854332" y="1121826"/>
                  <a:pt x="854332" y="1122018"/>
                  <a:pt x="854719" y="1121434"/>
                </a:cubicBezTo>
                <a:cubicBezTo>
                  <a:pt x="855693" y="1119680"/>
                  <a:pt x="859764" y="1113639"/>
                  <a:pt x="858409" y="1111689"/>
                </a:cubicBezTo>
                <a:cubicBezTo>
                  <a:pt x="858213" y="1111493"/>
                  <a:pt x="857827" y="1111106"/>
                  <a:pt x="857435" y="1111106"/>
                </a:cubicBezTo>
                <a:cubicBezTo>
                  <a:pt x="856858" y="1110910"/>
                  <a:pt x="855301" y="1110910"/>
                  <a:pt x="854528" y="1110910"/>
                </a:cubicBezTo>
                <a:cubicBezTo>
                  <a:pt x="854332" y="1110714"/>
                  <a:pt x="854332" y="1110327"/>
                  <a:pt x="854137" y="1110131"/>
                </a:cubicBezTo>
                <a:cubicBezTo>
                  <a:pt x="853946" y="1109935"/>
                  <a:pt x="853750" y="1109739"/>
                  <a:pt x="853554" y="1109548"/>
                </a:cubicBezTo>
                <a:cubicBezTo>
                  <a:pt x="853168" y="1109352"/>
                  <a:pt x="852390" y="1109156"/>
                  <a:pt x="852003" y="1109156"/>
                </a:cubicBezTo>
                <a:cubicBezTo>
                  <a:pt x="846571" y="1107598"/>
                  <a:pt x="848705" y="1106819"/>
                  <a:pt x="847154" y="1105844"/>
                </a:cubicBezTo>
                <a:cubicBezTo>
                  <a:pt x="846762" y="1105648"/>
                  <a:pt x="845989" y="1105648"/>
                  <a:pt x="845597" y="1105844"/>
                </a:cubicBezTo>
                <a:cubicBezTo>
                  <a:pt x="845211" y="1106040"/>
                  <a:pt x="844824" y="1106623"/>
                  <a:pt x="844628" y="1106819"/>
                </a:cubicBezTo>
                <a:cubicBezTo>
                  <a:pt x="843464" y="1106231"/>
                  <a:pt x="844242" y="1106231"/>
                  <a:pt x="842299" y="1105844"/>
                </a:cubicBezTo>
                <a:cubicBezTo>
                  <a:pt x="838805" y="1105065"/>
                  <a:pt x="839779" y="1105256"/>
                  <a:pt x="836285" y="1105648"/>
                </a:cubicBezTo>
                <a:cubicBezTo>
                  <a:pt x="834925" y="1105844"/>
                  <a:pt x="834734" y="1106040"/>
                  <a:pt x="833760" y="1106427"/>
                </a:cubicBezTo>
                <a:cubicBezTo>
                  <a:pt x="832404" y="1107015"/>
                  <a:pt x="831626" y="1107402"/>
                  <a:pt x="830271" y="1108181"/>
                </a:cubicBezTo>
                <a:lnTo>
                  <a:pt x="828328" y="1109548"/>
                </a:lnTo>
                <a:cubicBezTo>
                  <a:pt x="826968" y="1110327"/>
                  <a:pt x="826385" y="1110327"/>
                  <a:pt x="825416" y="1111689"/>
                </a:cubicBezTo>
                <a:cubicBezTo>
                  <a:pt x="824061" y="1113639"/>
                  <a:pt x="823865" y="1114031"/>
                  <a:pt x="822896" y="1115976"/>
                </a:cubicBezTo>
                <a:cubicBezTo>
                  <a:pt x="822118" y="1117343"/>
                  <a:pt x="822314" y="1123776"/>
                  <a:pt x="822314" y="1125530"/>
                </a:cubicBezTo>
                <a:cubicBezTo>
                  <a:pt x="822314" y="1126501"/>
                  <a:pt x="822118" y="1127672"/>
                  <a:pt x="822118" y="1128647"/>
                </a:cubicBezTo>
                <a:cubicBezTo>
                  <a:pt x="821922" y="1130205"/>
                  <a:pt x="822118" y="1130009"/>
                  <a:pt x="821536" y="1131376"/>
                </a:cubicBezTo>
                <a:cubicBezTo>
                  <a:pt x="820371" y="1134688"/>
                  <a:pt x="820953" y="1133326"/>
                  <a:pt x="819402" y="1136055"/>
                </a:cubicBezTo>
                <a:cubicBezTo>
                  <a:pt x="819402" y="1136246"/>
                  <a:pt x="819206" y="1136442"/>
                  <a:pt x="819011" y="1136638"/>
                </a:cubicBezTo>
                <a:cubicBezTo>
                  <a:pt x="818820" y="1137025"/>
                  <a:pt x="816490" y="1137613"/>
                  <a:pt x="815908" y="1137809"/>
                </a:cubicBezTo>
                <a:cubicBezTo>
                  <a:pt x="815130" y="1138000"/>
                  <a:pt x="815326" y="1138000"/>
                  <a:pt x="814548" y="1137809"/>
                </a:cubicBezTo>
                <a:cubicBezTo>
                  <a:pt x="812028" y="1137025"/>
                  <a:pt x="812028" y="1137025"/>
                  <a:pt x="809698" y="1135663"/>
                </a:cubicBezTo>
                <a:cubicBezTo>
                  <a:pt x="808729" y="1135080"/>
                  <a:pt x="808920" y="1135080"/>
                  <a:pt x="808147" y="1133909"/>
                </a:cubicBezTo>
                <a:cubicBezTo>
                  <a:pt x="807565" y="1132934"/>
                  <a:pt x="806400" y="1130401"/>
                  <a:pt x="805622" y="1129622"/>
                </a:cubicBezTo>
                <a:cubicBezTo>
                  <a:pt x="804849" y="1128842"/>
                  <a:pt x="804071" y="1127476"/>
                  <a:pt x="803102" y="1127088"/>
                </a:cubicBezTo>
                <a:lnTo>
                  <a:pt x="799608" y="1125334"/>
                </a:lnTo>
                <a:cubicBezTo>
                  <a:pt x="798639" y="1124747"/>
                  <a:pt x="798056" y="1124942"/>
                  <a:pt x="796696" y="1125138"/>
                </a:cubicBezTo>
                <a:cubicBezTo>
                  <a:pt x="796114" y="1125138"/>
                  <a:pt x="795531" y="1125334"/>
                  <a:pt x="795145" y="1125334"/>
                </a:cubicBezTo>
                <a:cubicBezTo>
                  <a:pt x="794367" y="1125334"/>
                  <a:pt x="792429" y="1126501"/>
                  <a:pt x="791651" y="1126892"/>
                </a:cubicBezTo>
                <a:cubicBezTo>
                  <a:pt x="790873" y="1127284"/>
                  <a:pt x="790682" y="1127284"/>
                  <a:pt x="790099" y="1127867"/>
                </a:cubicBezTo>
                <a:lnTo>
                  <a:pt x="788157" y="1130205"/>
                </a:lnTo>
                <a:cubicBezTo>
                  <a:pt x="787383" y="1130205"/>
                  <a:pt x="786605" y="1130205"/>
                  <a:pt x="786023" y="1130205"/>
                </a:cubicBezTo>
                <a:cubicBezTo>
                  <a:pt x="785827" y="1129622"/>
                  <a:pt x="785054" y="1130009"/>
                  <a:pt x="784472" y="1130009"/>
                </a:cubicBezTo>
                <a:close/>
                <a:moveTo>
                  <a:pt x="869468" y="1115393"/>
                </a:moveTo>
                <a:lnTo>
                  <a:pt x="867335" y="1111106"/>
                </a:lnTo>
                <a:cubicBezTo>
                  <a:pt x="866948" y="1110327"/>
                  <a:pt x="866557" y="1109739"/>
                  <a:pt x="866170" y="1108960"/>
                </a:cubicBezTo>
                <a:cubicBezTo>
                  <a:pt x="865974" y="1108377"/>
                  <a:pt x="865392" y="1107402"/>
                  <a:pt x="865201" y="1106819"/>
                </a:cubicBezTo>
                <a:lnTo>
                  <a:pt x="866752" y="1107985"/>
                </a:lnTo>
                <a:cubicBezTo>
                  <a:pt x="867335" y="1108573"/>
                  <a:pt x="869082" y="1110714"/>
                  <a:pt x="869855" y="1111689"/>
                </a:cubicBezTo>
                <a:cubicBezTo>
                  <a:pt x="870051" y="1111885"/>
                  <a:pt x="870246" y="1112277"/>
                  <a:pt x="870437" y="1112468"/>
                </a:cubicBezTo>
                <a:cubicBezTo>
                  <a:pt x="870437" y="1112664"/>
                  <a:pt x="870246" y="1112860"/>
                  <a:pt x="870246" y="1113247"/>
                </a:cubicBezTo>
                <a:cubicBezTo>
                  <a:pt x="870246" y="1113443"/>
                  <a:pt x="870051" y="1113639"/>
                  <a:pt x="870051" y="1114031"/>
                </a:cubicBezTo>
                <a:cubicBezTo>
                  <a:pt x="869855" y="1114222"/>
                  <a:pt x="869664" y="1115197"/>
                  <a:pt x="869468" y="1115393"/>
                </a:cubicBezTo>
                <a:close/>
                <a:moveTo>
                  <a:pt x="829297" y="1112081"/>
                </a:moveTo>
                <a:cubicBezTo>
                  <a:pt x="829493" y="1111885"/>
                  <a:pt x="829879" y="1111689"/>
                  <a:pt x="830075" y="1111493"/>
                </a:cubicBezTo>
                <a:lnTo>
                  <a:pt x="832595" y="1109935"/>
                </a:lnTo>
                <a:cubicBezTo>
                  <a:pt x="832987" y="1109739"/>
                  <a:pt x="835898" y="1108181"/>
                  <a:pt x="836285" y="1108181"/>
                </a:cubicBezTo>
                <a:cubicBezTo>
                  <a:pt x="836089" y="1108377"/>
                  <a:pt x="835898" y="1108960"/>
                  <a:pt x="835898" y="1109548"/>
                </a:cubicBezTo>
                <a:cubicBezTo>
                  <a:pt x="835898" y="1109935"/>
                  <a:pt x="836285" y="1110523"/>
                  <a:pt x="836285" y="1110910"/>
                </a:cubicBezTo>
                <a:cubicBezTo>
                  <a:pt x="836481" y="1111689"/>
                  <a:pt x="836481" y="1111689"/>
                  <a:pt x="836285" y="1112468"/>
                </a:cubicBezTo>
                <a:cubicBezTo>
                  <a:pt x="836285" y="1112860"/>
                  <a:pt x="836089" y="1113639"/>
                  <a:pt x="836089" y="1114031"/>
                </a:cubicBezTo>
                <a:cubicBezTo>
                  <a:pt x="835703" y="1113835"/>
                  <a:pt x="835898" y="1113835"/>
                  <a:pt x="835703" y="1113639"/>
                </a:cubicBezTo>
                <a:cubicBezTo>
                  <a:pt x="835507" y="1113056"/>
                  <a:pt x="835120" y="1112277"/>
                  <a:pt x="834538" y="1111885"/>
                </a:cubicBezTo>
                <a:cubicBezTo>
                  <a:pt x="833569" y="1111302"/>
                  <a:pt x="832404" y="1111689"/>
                  <a:pt x="832209" y="1112664"/>
                </a:cubicBezTo>
                <a:cubicBezTo>
                  <a:pt x="832013" y="1113247"/>
                  <a:pt x="832209" y="1113639"/>
                  <a:pt x="832404" y="1114031"/>
                </a:cubicBezTo>
                <a:cubicBezTo>
                  <a:pt x="832791" y="1114614"/>
                  <a:pt x="833373" y="1115976"/>
                  <a:pt x="833760" y="1116368"/>
                </a:cubicBezTo>
                <a:cubicBezTo>
                  <a:pt x="834151" y="1116564"/>
                  <a:pt x="834538" y="1116755"/>
                  <a:pt x="834925" y="1116951"/>
                </a:cubicBezTo>
                <a:cubicBezTo>
                  <a:pt x="834151" y="1117147"/>
                  <a:pt x="833569" y="1117343"/>
                  <a:pt x="833178" y="1117926"/>
                </a:cubicBezTo>
                <a:cubicBezTo>
                  <a:pt x="832595" y="1118705"/>
                  <a:pt x="832987" y="1119484"/>
                  <a:pt x="833373" y="1120072"/>
                </a:cubicBezTo>
                <a:cubicBezTo>
                  <a:pt x="834151" y="1121238"/>
                  <a:pt x="834734" y="1122213"/>
                  <a:pt x="835507" y="1123384"/>
                </a:cubicBezTo>
                <a:cubicBezTo>
                  <a:pt x="836481" y="1124747"/>
                  <a:pt x="838805" y="1129230"/>
                  <a:pt x="839001" y="1130793"/>
                </a:cubicBezTo>
                <a:cubicBezTo>
                  <a:pt x="838223" y="1131376"/>
                  <a:pt x="836481" y="1130984"/>
                  <a:pt x="836285" y="1132738"/>
                </a:cubicBezTo>
                <a:cubicBezTo>
                  <a:pt x="836089" y="1133909"/>
                  <a:pt x="836285" y="1134105"/>
                  <a:pt x="835703" y="1134492"/>
                </a:cubicBezTo>
                <a:cubicBezTo>
                  <a:pt x="835316" y="1134884"/>
                  <a:pt x="834925" y="1135271"/>
                  <a:pt x="834342" y="1135467"/>
                </a:cubicBezTo>
                <a:cubicBezTo>
                  <a:pt x="834151" y="1134884"/>
                  <a:pt x="833760" y="1134688"/>
                  <a:pt x="833373" y="1134492"/>
                </a:cubicBezTo>
                <a:cubicBezTo>
                  <a:pt x="832595" y="1134105"/>
                  <a:pt x="832791" y="1134301"/>
                  <a:pt x="832404" y="1133517"/>
                </a:cubicBezTo>
                <a:cubicBezTo>
                  <a:pt x="831822" y="1132547"/>
                  <a:pt x="831626" y="1131571"/>
                  <a:pt x="830075" y="1131959"/>
                </a:cubicBezTo>
                <a:cubicBezTo>
                  <a:pt x="830462" y="1130793"/>
                  <a:pt x="830462" y="1130205"/>
                  <a:pt x="829106" y="1129426"/>
                </a:cubicBezTo>
                <a:cubicBezTo>
                  <a:pt x="828328" y="1129038"/>
                  <a:pt x="828524" y="1128842"/>
                  <a:pt x="827941" y="1127672"/>
                </a:cubicBezTo>
                <a:cubicBezTo>
                  <a:pt x="827746" y="1127284"/>
                  <a:pt x="827746" y="1127284"/>
                  <a:pt x="827550" y="1127088"/>
                </a:cubicBezTo>
                <a:cubicBezTo>
                  <a:pt x="827941" y="1127284"/>
                  <a:pt x="828910" y="1127867"/>
                  <a:pt x="829493" y="1128063"/>
                </a:cubicBezTo>
                <a:cubicBezTo>
                  <a:pt x="831240" y="1128647"/>
                  <a:pt x="832404" y="1126501"/>
                  <a:pt x="831044" y="1125334"/>
                </a:cubicBezTo>
                <a:cubicBezTo>
                  <a:pt x="830853" y="1125138"/>
                  <a:pt x="830462" y="1124942"/>
                  <a:pt x="830075" y="1124747"/>
                </a:cubicBezTo>
                <a:cubicBezTo>
                  <a:pt x="829493" y="1124359"/>
                  <a:pt x="829297" y="1122801"/>
                  <a:pt x="828328" y="1122409"/>
                </a:cubicBezTo>
                <a:cubicBezTo>
                  <a:pt x="827550" y="1122018"/>
                  <a:pt x="826777" y="1122605"/>
                  <a:pt x="826385" y="1122993"/>
                </a:cubicBezTo>
                <a:cubicBezTo>
                  <a:pt x="825803" y="1123776"/>
                  <a:pt x="826385" y="1124555"/>
                  <a:pt x="826581" y="1125138"/>
                </a:cubicBezTo>
                <a:lnTo>
                  <a:pt x="827550" y="1127088"/>
                </a:lnTo>
                <a:cubicBezTo>
                  <a:pt x="826385" y="1126501"/>
                  <a:pt x="826581" y="1126697"/>
                  <a:pt x="825612" y="1127088"/>
                </a:cubicBezTo>
                <a:cubicBezTo>
                  <a:pt x="825803" y="1124555"/>
                  <a:pt x="825612" y="1122018"/>
                  <a:pt x="825803" y="1119680"/>
                </a:cubicBezTo>
                <a:cubicBezTo>
                  <a:pt x="826777" y="1121047"/>
                  <a:pt x="825803" y="1120851"/>
                  <a:pt x="827941" y="1122018"/>
                </a:cubicBezTo>
                <a:cubicBezTo>
                  <a:pt x="828524" y="1122213"/>
                  <a:pt x="828910" y="1122605"/>
                  <a:pt x="829688" y="1122409"/>
                </a:cubicBezTo>
                <a:cubicBezTo>
                  <a:pt x="830075" y="1122213"/>
                  <a:pt x="830657" y="1121826"/>
                  <a:pt x="830657" y="1121238"/>
                </a:cubicBezTo>
                <a:cubicBezTo>
                  <a:pt x="830853" y="1120072"/>
                  <a:pt x="829879" y="1119680"/>
                  <a:pt x="829297" y="1119293"/>
                </a:cubicBezTo>
                <a:cubicBezTo>
                  <a:pt x="828328" y="1118705"/>
                  <a:pt x="828715" y="1116368"/>
                  <a:pt x="826385" y="1116755"/>
                </a:cubicBezTo>
                <a:lnTo>
                  <a:pt x="827163" y="1115393"/>
                </a:lnTo>
                <a:cubicBezTo>
                  <a:pt x="827359" y="1115785"/>
                  <a:pt x="827746" y="1116368"/>
                  <a:pt x="827746" y="1116564"/>
                </a:cubicBezTo>
                <a:cubicBezTo>
                  <a:pt x="827941" y="1116951"/>
                  <a:pt x="828524" y="1117147"/>
                  <a:pt x="828910" y="1117343"/>
                </a:cubicBezTo>
                <a:cubicBezTo>
                  <a:pt x="829688" y="1117730"/>
                  <a:pt x="830657" y="1118318"/>
                  <a:pt x="831626" y="1117343"/>
                </a:cubicBezTo>
                <a:cubicBezTo>
                  <a:pt x="832209" y="1116564"/>
                  <a:pt x="832209" y="1115393"/>
                  <a:pt x="831044" y="1114810"/>
                </a:cubicBezTo>
                <a:cubicBezTo>
                  <a:pt x="830075" y="1114418"/>
                  <a:pt x="830271" y="1114614"/>
                  <a:pt x="830075" y="1114031"/>
                </a:cubicBezTo>
                <a:cubicBezTo>
                  <a:pt x="829688" y="1112860"/>
                  <a:pt x="829493" y="1112468"/>
                  <a:pt x="829297" y="1112081"/>
                </a:cubicBezTo>
                <a:close/>
                <a:moveTo>
                  <a:pt x="841330" y="1111106"/>
                </a:moveTo>
                <a:cubicBezTo>
                  <a:pt x="842882" y="1111106"/>
                  <a:pt x="843660" y="1111493"/>
                  <a:pt x="845015" y="1111106"/>
                </a:cubicBezTo>
                <a:cubicBezTo>
                  <a:pt x="844824" y="1112468"/>
                  <a:pt x="844628" y="1113835"/>
                  <a:pt x="844433" y="1115001"/>
                </a:cubicBezTo>
                <a:cubicBezTo>
                  <a:pt x="844242" y="1115785"/>
                  <a:pt x="844046" y="1118318"/>
                  <a:pt x="843855" y="1118901"/>
                </a:cubicBezTo>
                <a:cubicBezTo>
                  <a:pt x="843660" y="1118318"/>
                  <a:pt x="843464" y="1117539"/>
                  <a:pt x="843273" y="1116951"/>
                </a:cubicBezTo>
                <a:lnTo>
                  <a:pt x="841913" y="1113056"/>
                </a:lnTo>
                <a:cubicBezTo>
                  <a:pt x="841717" y="1112468"/>
                  <a:pt x="841526" y="1111689"/>
                  <a:pt x="841330" y="1111106"/>
                </a:cubicBezTo>
                <a:close/>
                <a:moveTo>
                  <a:pt x="848318" y="1110327"/>
                </a:moveTo>
                <a:cubicBezTo>
                  <a:pt x="848509" y="1110327"/>
                  <a:pt x="849674" y="1110910"/>
                  <a:pt x="850065" y="1110910"/>
                </a:cubicBezTo>
                <a:cubicBezTo>
                  <a:pt x="850452" y="1111106"/>
                  <a:pt x="851421" y="1111302"/>
                  <a:pt x="851807" y="1111493"/>
                </a:cubicBezTo>
                <a:lnTo>
                  <a:pt x="846762" y="1120655"/>
                </a:lnTo>
                <a:lnTo>
                  <a:pt x="848318" y="1110327"/>
                </a:lnTo>
                <a:close/>
                <a:moveTo>
                  <a:pt x="847927" y="1125530"/>
                </a:moveTo>
                <a:cubicBezTo>
                  <a:pt x="849483" y="1122409"/>
                  <a:pt x="851617" y="1118509"/>
                  <a:pt x="853364" y="1115393"/>
                </a:cubicBezTo>
                <a:cubicBezTo>
                  <a:pt x="853554" y="1115001"/>
                  <a:pt x="853750" y="1114614"/>
                  <a:pt x="853946" y="1114418"/>
                </a:cubicBezTo>
                <a:cubicBezTo>
                  <a:pt x="854137" y="1114031"/>
                  <a:pt x="854332" y="1113835"/>
                  <a:pt x="854528" y="1113443"/>
                </a:cubicBezTo>
                <a:lnTo>
                  <a:pt x="855301" y="1113443"/>
                </a:lnTo>
                <a:cubicBezTo>
                  <a:pt x="855301" y="1114222"/>
                  <a:pt x="852585" y="1118705"/>
                  <a:pt x="852003" y="1119876"/>
                </a:cubicBezTo>
                <a:cubicBezTo>
                  <a:pt x="850065" y="1122993"/>
                  <a:pt x="848705" y="1125917"/>
                  <a:pt x="846571" y="1129038"/>
                </a:cubicBezTo>
                <a:cubicBezTo>
                  <a:pt x="846376" y="1129230"/>
                  <a:pt x="846180" y="1129817"/>
                  <a:pt x="845793" y="1129817"/>
                </a:cubicBezTo>
                <a:lnTo>
                  <a:pt x="847927" y="1125530"/>
                </a:lnTo>
                <a:close/>
                <a:moveTo>
                  <a:pt x="887325" y="1113835"/>
                </a:moveTo>
                <a:cubicBezTo>
                  <a:pt x="887325" y="1113056"/>
                  <a:pt x="887325" y="1112277"/>
                  <a:pt x="887712" y="1111689"/>
                </a:cubicBezTo>
                <a:cubicBezTo>
                  <a:pt x="887907" y="1111302"/>
                  <a:pt x="888294" y="1110327"/>
                  <a:pt x="888485" y="1109935"/>
                </a:cubicBezTo>
                <a:cubicBezTo>
                  <a:pt x="889067" y="1112664"/>
                  <a:pt x="889067" y="1111302"/>
                  <a:pt x="889067" y="1114418"/>
                </a:cubicBezTo>
                <a:lnTo>
                  <a:pt x="887325" y="1113835"/>
                </a:lnTo>
                <a:close/>
                <a:moveTo>
                  <a:pt x="868695" y="1120263"/>
                </a:moveTo>
                <a:cubicBezTo>
                  <a:pt x="869082" y="1120655"/>
                  <a:pt x="869664" y="1121434"/>
                  <a:pt x="870829" y="1120851"/>
                </a:cubicBezTo>
                <a:cubicBezTo>
                  <a:pt x="871602" y="1120263"/>
                  <a:pt x="871411" y="1119680"/>
                  <a:pt x="871993" y="1118705"/>
                </a:cubicBezTo>
                <a:cubicBezTo>
                  <a:pt x="871993" y="1119876"/>
                  <a:pt x="871798" y="1120263"/>
                  <a:pt x="872184" y="1121434"/>
                </a:cubicBezTo>
                <a:cubicBezTo>
                  <a:pt x="871798" y="1121238"/>
                  <a:pt x="871602" y="1121047"/>
                  <a:pt x="871020" y="1121047"/>
                </a:cubicBezTo>
                <a:cubicBezTo>
                  <a:pt x="869664" y="1121047"/>
                  <a:pt x="869664" y="1122213"/>
                  <a:pt x="869468" y="1122605"/>
                </a:cubicBezTo>
                <a:cubicBezTo>
                  <a:pt x="869468" y="1122801"/>
                  <a:pt x="869278" y="1122801"/>
                  <a:pt x="869082" y="1122993"/>
                </a:cubicBezTo>
                <a:cubicBezTo>
                  <a:pt x="868886" y="1123188"/>
                  <a:pt x="868886" y="1123384"/>
                  <a:pt x="868886" y="1123580"/>
                </a:cubicBezTo>
                <a:lnTo>
                  <a:pt x="868695" y="1120263"/>
                </a:lnTo>
                <a:close/>
                <a:moveTo>
                  <a:pt x="836867" y="1119484"/>
                </a:moveTo>
                <a:cubicBezTo>
                  <a:pt x="837063" y="1119293"/>
                  <a:pt x="837836" y="1119097"/>
                  <a:pt x="838223" y="1118901"/>
                </a:cubicBezTo>
                <a:cubicBezTo>
                  <a:pt x="839197" y="1118122"/>
                  <a:pt x="839001" y="1115589"/>
                  <a:pt x="839387" y="1114614"/>
                </a:cubicBezTo>
                <a:cubicBezTo>
                  <a:pt x="840361" y="1117147"/>
                  <a:pt x="841134" y="1120072"/>
                  <a:pt x="841717" y="1122801"/>
                </a:cubicBezTo>
                <a:cubicBezTo>
                  <a:pt x="842108" y="1124359"/>
                  <a:pt x="842299" y="1125917"/>
                  <a:pt x="842495" y="1127476"/>
                </a:cubicBezTo>
                <a:cubicBezTo>
                  <a:pt x="842495" y="1128255"/>
                  <a:pt x="842299" y="1129426"/>
                  <a:pt x="842691" y="1130009"/>
                </a:cubicBezTo>
                <a:cubicBezTo>
                  <a:pt x="842882" y="1130596"/>
                  <a:pt x="843464" y="1130984"/>
                  <a:pt x="844242" y="1130984"/>
                </a:cubicBezTo>
                <a:cubicBezTo>
                  <a:pt x="844046" y="1131763"/>
                  <a:pt x="842882" y="1131763"/>
                  <a:pt x="843273" y="1133713"/>
                </a:cubicBezTo>
                <a:cubicBezTo>
                  <a:pt x="843464" y="1135080"/>
                  <a:pt x="843464" y="1136246"/>
                  <a:pt x="844046" y="1136834"/>
                </a:cubicBezTo>
                <a:cubicBezTo>
                  <a:pt x="844433" y="1137221"/>
                  <a:pt x="847344" y="1138392"/>
                  <a:pt x="848123" y="1138588"/>
                </a:cubicBezTo>
                <a:cubicBezTo>
                  <a:pt x="848509" y="1138779"/>
                  <a:pt x="848509" y="1138779"/>
                  <a:pt x="848509" y="1139171"/>
                </a:cubicBezTo>
                <a:cubicBezTo>
                  <a:pt x="848509" y="1139367"/>
                  <a:pt x="848705" y="1139754"/>
                  <a:pt x="848705" y="1139950"/>
                </a:cubicBezTo>
                <a:cubicBezTo>
                  <a:pt x="847154" y="1139171"/>
                  <a:pt x="847540" y="1139950"/>
                  <a:pt x="846762" y="1139950"/>
                </a:cubicBezTo>
                <a:cubicBezTo>
                  <a:pt x="845597" y="1139950"/>
                  <a:pt x="845597" y="1140146"/>
                  <a:pt x="845015" y="1140729"/>
                </a:cubicBezTo>
                <a:cubicBezTo>
                  <a:pt x="844824" y="1140538"/>
                  <a:pt x="844433" y="1140146"/>
                  <a:pt x="844242" y="1139950"/>
                </a:cubicBezTo>
                <a:cubicBezTo>
                  <a:pt x="843855" y="1139754"/>
                  <a:pt x="843464" y="1139563"/>
                  <a:pt x="843077" y="1139754"/>
                </a:cubicBezTo>
                <a:cubicBezTo>
                  <a:pt x="843077" y="1138779"/>
                  <a:pt x="842882" y="1137809"/>
                  <a:pt x="842691" y="1137025"/>
                </a:cubicBezTo>
                <a:cubicBezTo>
                  <a:pt x="842495" y="1136055"/>
                  <a:pt x="842495" y="1135271"/>
                  <a:pt x="841717" y="1134884"/>
                </a:cubicBezTo>
                <a:cubicBezTo>
                  <a:pt x="842108" y="1134492"/>
                  <a:pt x="842495" y="1134301"/>
                  <a:pt x="842691" y="1133130"/>
                </a:cubicBezTo>
                <a:cubicBezTo>
                  <a:pt x="842882" y="1130205"/>
                  <a:pt x="839583" y="1123968"/>
                  <a:pt x="838032" y="1121434"/>
                </a:cubicBezTo>
                <a:cubicBezTo>
                  <a:pt x="837450" y="1120655"/>
                  <a:pt x="837063" y="1120072"/>
                  <a:pt x="836867" y="1119484"/>
                </a:cubicBezTo>
                <a:close/>
                <a:moveTo>
                  <a:pt x="878394" y="1121047"/>
                </a:moveTo>
                <a:cubicBezTo>
                  <a:pt x="878590" y="1121630"/>
                  <a:pt x="878977" y="1122409"/>
                  <a:pt x="879172" y="1122993"/>
                </a:cubicBezTo>
                <a:lnTo>
                  <a:pt x="878590" y="1122993"/>
                </a:lnTo>
                <a:cubicBezTo>
                  <a:pt x="878590" y="1122213"/>
                  <a:pt x="878394" y="1121630"/>
                  <a:pt x="878394" y="1121047"/>
                </a:cubicBezTo>
                <a:close/>
                <a:moveTo>
                  <a:pt x="868499" y="1129426"/>
                </a:moveTo>
                <a:cubicBezTo>
                  <a:pt x="869468" y="1130009"/>
                  <a:pt x="870051" y="1129817"/>
                  <a:pt x="871020" y="1129426"/>
                </a:cubicBezTo>
                <a:cubicBezTo>
                  <a:pt x="871798" y="1129038"/>
                  <a:pt x="872380" y="1128647"/>
                  <a:pt x="872767" y="1127867"/>
                </a:cubicBezTo>
                <a:cubicBezTo>
                  <a:pt x="873158" y="1127088"/>
                  <a:pt x="873545" y="1126113"/>
                  <a:pt x="873349" y="1125138"/>
                </a:cubicBezTo>
                <a:cubicBezTo>
                  <a:pt x="873349" y="1124163"/>
                  <a:pt x="872767" y="1122993"/>
                  <a:pt x="872767" y="1122605"/>
                </a:cubicBezTo>
                <a:cubicBezTo>
                  <a:pt x="873158" y="1122993"/>
                  <a:pt x="873349" y="1122801"/>
                  <a:pt x="873741" y="1123384"/>
                </a:cubicBezTo>
                <a:cubicBezTo>
                  <a:pt x="873931" y="1123776"/>
                  <a:pt x="874127" y="1124163"/>
                  <a:pt x="874323" y="1124555"/>
                </a:cubicBezTo>
                <a:cubicBezTo>
                  <a:pt x="875096" y="1126501"/>
                  <a:pt x="874127" y="1128451"/>
                  <a:pt x="872767" y="1129622"/>
                </a:cubicBezTo>
                <a:cubicBezTo>
                  <a:pt x="872380" y="1129817"/>
                  <a:pt x="871411" y="1131180"/>
                  <a:pt x="871411" y="1131763"/>
                </a:cubicBezTo>
                <a:cubicBezTo>
                  <a:pt x="871020" y="1131571"/>
                  <a:pt x="870437" y="1131180"/>
                  <a:pt x="869664" y="1131571"/>
                </a:cubicBezTo>
                <a:cubicBezTo>
                  <a:pt x="868499" y="1132155"/>
                  <a:pt x="867721" y="1134688"/>
                  <a:pt x="867531" y="1135859"/>
                </a:cubicBezTo>
                <a:cubicBezTo>
                  <a:pt x="865974" y="1136055"/>
                  <a:pt x="865588" y="1136638"/>
                  <a:pt x="864810" y="1137025"/>
                </a:cubicBezTo>
                <a:cubicBezTo>
                  <a:pt x="864423" y="1137221"/>
                  <a:pt x="861511" y="1137025"/>
                  <a:pt x="860929" y="1137025"/>
                </a:cubicBezTo>
                <a:cubicBezTo>
                  <a:pt x="859182" y="1137025"/>
                  <a:pt x="855884" y="1136442"/>
                  <a:pt x="854332" y="1135859"/>
                </a:cubicBezTo>
                <a:cubicBezTo>
                  <a:pt x="854528" y="1135663"/>
                  <a:pt x="854528" y="1135663"/>
                  <a:pt x="854719" y="1135467"/>
                </a:cubicBezTo>
                <a:lnTo>
                  <a:pt x="856270" y="1133130"/>
                </a:lnTo>
                <a:cubicBezTo>
                  <a:pt x="856662" y="1132738"/>
                  <a:pt x="856662" y="1132738"/>
                  <a:pt x="856662" y="1131959"/>
                </a:cubicBezTo>
                <a:cubicBezTo>
                  <a:pt x="856853" y="1132155"/>
                  <a:pt x="857048" y="1132351"/>
                  <a:pt x="857244" y="1132547"/>
                </a:cubicBezTo>
                <a:cubicBezTo>
                  <a:pt x="858991" y="1134301"/>
                  <a:pt x="859182" y="1134105"/>
                  <a:pt x="861321" y="1135663"/>
                </a:cubicBezTo>
                <a:cubicBezTo>
                  <a:pt x="862289" y="1136246"/>
                  <a:pt x="862485" y="1136055"/>
                  <a:pt x="863645" y="1135859"/>
                </a:cubicBezTo>
                <a:cubicBezTo>
                  <a:pt x="864423" y="1135859"/>
                  <a:pt x="865588" y="1135663"/>
                  <a:pt x="865974" y="1135467"/>
                </a:cubicBezTo>
                <a:cubicBezTo>
                  <a:pt x="866366" y="1135080"/>
                  <a:pt x="866948" y="1134301"/>
                  <a:pt x="867335" y="1133909"/>
                </a:cubicBezTo>
                <a:cubicBezTo>
                  <a:pt x="867721" y="1133517"/>
                  <a:pt x="868304" y="1132738"/>
                  <a:pt x="868304" y="1132155"/>
                </a:cubicBezTo>
                <a:cubicBezTo>
                  <a:pt x="868695" y="1131376"/>
                  <a:pt x="868499" y="1130205"/>
                  <a:pt x="868499" y="1129426"/>
                </a:cubicBezTo>
                <a:close/>
                <a:moveTo>
                  <a:pt x="783694" y="1140925"/>
                </a:moveTo>
                <a:cubicBezTo>
                  <a:pt x="782725" y="1141508"/>
                  <a:pt x="780591" y="1141317"/>
                  <a:pt x="780978" y="1139950"/>
                </a:cubicBezTo>
                <a:lnTo>
                  <a:pt x="781751" y="1136442"/>
                </a:lnTo>
                <a:cubicBezTo>
                  <a:pt x="782142" y="1134884"/>
                  <a:pt x="781174" y="1133713"/>
                  <a:pt x="780782" y="1131763"/>
                </a:cubicBezTo>
                <a:cubicBezTo>
                  <a:pt x="780591" y="1131180"/>
                  <a:pt x="780591" y="1129817"/>
                  <a:pt x="780591" y="1129230"/>
                </a:cubicBezTo>
                <a:cubicBezTo>
                  <a:pt x="780591" y="1128647"/>
                  <a:pt x="782333" y="1125530"/>
                  <a:pt x="782529" y="1125334"/>
                </a:cubicBezTo>
                <a:cubicBezTo>
                  <a:pt x="782333" y="1126501"/>
                  <a:pt x="781560" y="1128063"/>
                  <a:pt x="781560" y="1129038"/>
                </a:cubicBezTo>
                <a:cubicBezTo>
                  <a:pt x="781560" y="1130793"/>
                  <a:pt x="781364" y="1131763"/>
                  <a:pt x="781947" y="1133517"/>
                </a:cubicBezTo>
                <a:cubicBezTo>
                  <a:pt x="782142" y="1134492"/>
                  <a:pt x="782529" y="1136442"/>
                  <a:pt x="782916" y="1137221"/>
                </a:cubicBezTo>
                <a:cubicBezTo>
                  <a:pt x="783111" y="1138196"/>
                  <a:pt x="783694" y="1139563"/>
                  <a:pt x="783694" y="1140925"/>
                </a:cubicBezTo>
                <a:close/>
                <a:moveTo>
                  <a:pt x="770691" y="1138779"/>
                </a:moveTo>
                <a:cubicBezTo>
                  <a:pt x="770691" y="1137417"/>
                  <a:pt x="771078" y="1136638"/>
                  <a:pt x="771274" y="1135467"/>
                </a:cubicBezTo>
                <a:cubicBezTo>
                  <a:pt x="771274" y="1134884"/>
                  <a:pt x="771470" y="1134301"/>
                  <a:pt x="771660" y="1133713"/>
                </a:cubicBezTo>
                <a:cubicBezTo>
                  <a:pt x="771660" y="1133130"/>
                  <a:pt x="771470" y="1132547"/>
                  <a:pt x="771660" y="1131763"/>
                </a:cubicBezTo>
                <a:cubicBezTo>
                  <a:pt x="771660" y="1130596"/>
                  <a:pt x="772052" y="1129426"/>
                  <a:pt x="772052" y="1128255"/>
                </a:cubicBezTo>
                <a:cubicBezTo>
                  <a:pt x="772052" y="1127284"/>
                  <a:pt x="772439" y="1125722"/>
                  <a:pt x="773021" y="1125138"/>
                </a:cubicBezTo>
                <a:cubicBezTo>
                  <a:pt x="773021" y="1125722"/>
                  <a:pt x="772634" y="1126309"/>
                  <a:pt x="772634" y="1126892"/>
                </a:cubicBezTo>
                <a:cubicBezTo>
                  <a:pt x="772243" y="1128842"/>
                  <a:pt x="772439" y="1130793"/>
                  <a:pt x="773021" y="1132738"/>
                </a:cubicBezTo>
                <a:cubicBezTo>
                  <a:pt x="773603" y="1134492"/>
                  <a:pt x="773799" y="1134301"/>
                  <a:pt x="773990" y="1136055"/>
                </a:cubicBezTo>
                <a:cubicBezTo>
                  <a:pt x="773990" y="1137221"/>
                  <a:pt x="774185" y="1139171"/>
                  <a:pt x="773990" y="1140146"/>
                </a:cubicBezTo>
                <a:cubicBezTo>
                  <a:pt x="773217" y="1140146"/>
                  <a:pt x="771078" y="1139171"/>
                  <a:pt x="770691" y="1138779"/>
                </a:cubicBezTo>
                <a:close/>
                <a:moveTo>
                  <a:pt x="868695" y="1123968"/>
                </a:moveTo>
                <a:lnTo>
                  <a:pt x="868886" y="1125530"/>
                </a:lnTo>
                <a:lnTo>
                  <a:pt x="868499" y="1126113"/>
                </a:lnTo>
                <a:lnTo>
                  <a:pt x="868695" y="1123968"/>
                </a:lnTo>
                <a:close/>
                <a:moveTo>
                  <a:pt x="789708" y="1132738"/>
                </a:moveTo>
                <a:cubicBezTo>
                  <a:pt x="790873" y="1132155"/>
                  <a:pt x="790873" y="1131763"/>
                  <a:pt x="791846" y="1130793"/>
                </a:cubicBezTo>
                <a:cubicBezTo>
                  <a:pt x="792233" y="1130401"/>
                  <a:pt x="792429" y="1130009"/>
                  <a:pt x="792815" y="1129622"/>
                </a:cubicBezTo>
                <a:cubicBezTo>
                  <a:pt x="793202" y="1129230"/>
                  <a:pt x="794949" y="1128451"/>
                  <a:pt x="795531" y="1128255"/>
                </a:cubicBezTo>
                <a:cubicBezTo>
                  <a:pt x="796114" y="1127867"/>
                  <a:pt x="796309" y="1127867"/>
                  <a:pt x="797082" y="1127867"/>
                </a:cubicBezTo>
                <a:cubicBezTo>
                  <a:pt x="799608" y="1127672"/>
                  <a:pt x="798247" y="1127672"/>
                  <a:pt x="800190" y="1128451"/>
                </a:cubicBezTo>
                <a:lnTo>
                  <a:pt x="799803" y="1129230"/>
                </a:lnTo>
                <a:cubicBezTo>
                  <a:pt x="799221" y="1129038"/>
                  <a:pt x="799025" y="1128842"/>
                  <a:pt x="798247" y="1129038"/>
                </a:cubicBezTo>
                <a:lnTo>
                  <a:pt x="794367" y="1130401"/>
                </a:lnTo>
                <a:cubicBezTo>
                  <a:pt x="793011" y="1130984"/>
                  <a:pt x="793011" y="1130793"/>
                  <a:pt x="792037" y="1131571"/>
                </a:cubicBezTo>
                <a:cubicBezTo>
                  <a:pt x="791068" y="1132547"/>
                  <a:pt x="790873" y="1132738"/>
                  <a:pt x="789708" y="1132738"/>
                </a:cubicBezTo>
                <a:close/>
                <a:moveTo>
                  <a:pt x="880337" y="1130596"/>
                </a:moveTo>
                <a:cubicBezTo>
                  <a:pt x="879559" y="1130401"/>
                  <a:pt x="878394" y="1129622"/>
                  <a:pt x="878394" y="1128842"/>
                </a:cubicBezTo>
                <a:cubicBezTo>
                  <a:pt x="878203" y="1128255"/>
                  <a:pt x="879368" y="1127867"/>
                  <a:pt x="879950" y="1127672"/>
                </a:cubicBezTo>
                <a:cubicBezTo>
                  <a:pt x="880141" y="1127476"/>
                  <a:pt x="880337" y="1127476"/>
                  <a:pt x="880533" y="1127284"/>
                </a:cubicBezTo>
                <a:cubicBezTo>
                  <a:pt x="880533" y="1128451"/>
                  <a:pt x="880337" y="1129426"/>
                  <a:pt x="880337" y="1130596"/>
                </a:cubicBezTo>
                <a:close/>
                <a:moveTo>
                  <a:pt x="852003" y="1135080"/>
                </a:moveTo>
                <a:cubicBezTo>
                  <a:pt x="850452" y="1134492"/>
                  <a:pt x="850452" y="1134492"/>
                  <a:pt x="849091" y="1133517"/>
                </a:cubicBezTo>
                <a:cubicBezTo>
                  <a:pt x="848901" y="1133326"/>
                  <a:pt x="848705" y="1133326"/>
                  <a:pt x="848509" y="1133130"/>
                </a:cubicBezTo>
                <a:cubicBezTo>
                  <a:pt x="848318" y="1132934"/>
                  <a:pt x="848123" y="1132934"/>
                  <a:pt x="848123" y="1132547"/>
                </a:cubicBezTo>
                <a:cubicBezTo>
                  <a:pt x="847927" y="1132155"/>
                  <a:pt x="848509" y="1131763"/>
                  <a:pt x="848901" y="1131180"/>
                </a:cubicBezTo>
                <a:lnTo>
                  <a:pt x="851421" y="1127088"/>
                </a:lnTo>
                <a:cubicBezTo>
                  <a:pt x="851617" y="1126697"/>
                  <a:pt x="852003" y="1126113"/>
                  <a:pt x="852199" y="1125722"/>
                </a:cubicBezTo>
                <a:cubicBezTo>
                  <a:pt x="852390" y="1126309"/>
                  <a:pt x="852390" y="1126892"/>
                  <a:pt x="852781" y="1127284"/>
                </a:cubicBezTo>
                <a:lnTo>
                  <a:pt x="855497" y="1130596"/>
                </a:lnTo>
                <a:cubicBezTo>
                  <a:pt x="854719" y="1130596"/>
                  <a:pt x="854332" y="1130793"/>
                  <a:pt x="854137" y="1131180"/>
                </a:cubicBezTo>
                <a:lnTo>
                  <a:pt x="852585" y="1133713"/>
                </a:lnTo>
                <a:cubicBezTo>
                  <a:pt x="852003" y="1134105"/>
                  <a:pt x="852003" y="1134301"/>
                  <a:pt x="852003" y="1135080"/>
                </a:cubicBezTo>
                <a:close/>
                <a:moveTo>
                  <a:pt x="802906" y="1133130"/>
                </a:moveTo>
                <a:cubicBezTo>
                  <a:pt x="804457" y="1131571"/>
                  <a:pt x="802906" y="1130793"/>
                  <a:pt x="802906" y="1130401"/>
                </a:cubicBezTo>
                <a:cubicBezTo>
                  <a:pt x="803102" y="1130401"/>
                  <a:pt x="803102" y="1130596"/>
                  <a:pt x="803488" y="1130984"/>
                </a:cubicBezTo>
                <a:cubicBezTo>
                  <a:pt x="803875" y="1131571"/>
                  <a:pt x="804653" y="1132547"/>
                  <a:pt x="804849" y="1133130"/>
                </a:cubicBezTo>
                <a:cubicBezTo>
                  <a:pt x="804457" y="1133326"/>
                  <a:pt x="804266" y="1133326"/>
                  <a:pt x="804071" y="1133517"/>
                </a:cubicBezTo>
                <a:cubicBezTo>
                  <a:pt x="803875" y="1133713"/>
                  <a:pt x="803875" y="1133909"/>
                  <a:pt x="803488" y="1134301"/>
                </a:cubicBezTo>
                <a:lnTo>
                  <a:pt x="803292" y="1133713"/>
                </a:lnTo>
                <a:cubicBezTo>
                  <a:pt x="802906" y="1133517"/>
                  <a:pt x="802906" y="1133326"/>
                  <a:pt x="802906" y="1133130"/>
                </a:cubicBezTo>
                <a:close/>
                <a:moveTo>
                  <a:pt x="822118" y="1137809"/>
                </a:moveTo>
                <a:cubicBezTo>
                  <a:pt x="822314" y="1137417"/>
                  <a:pt x="822896" y="1136442"/>
                  <a:pt x="823087" y="1135859"/>
                </a:cubicBezTo>
                <a:cubicBezTo>
                  <a:pt x="823479" y="1135271"/>
                  <a:pt x="823865" y="1134688"/>
                  <a:pt x="824061" y="1133909"/>
                </a:cubicBezTo>
                <a:cubicBezTo>
                  <a:pt x="824447" y="1132547"/>
                  <a:pt x="825226" y="1130793"/>
                  <a:pt x="825416" y="1129426"/>
                </a:cubicBezTo>
                <a:cubicBezTo>
                  <a:pt x="825803" y="1130009"/>
                  <a:pt x="825803" y="1130984"/>
                  <a:pt x="826777" y="1131571"/>
                </a:cubicBezTo>
                <a:cubicBezTo>
                  <a:pt x="827550" y="1131959"/>
                  <a:pt x="828328" y="1132547"/>
                  <a:pt x="829297" y="1132351"/>
                </a:cubicBezTo>
                <a:cubicBezTo>
                  <a:pt x="828910" y="1133130"/>
                  <a:pt x="828910" y="1133326"/>
                  <a:pt x="829297" y="1134105"/>
                </a:cubicBezTo>
                <a:cubicBezTo>
                  <a:pt x="830075" y="1135467"/>
                  <a:pt x="830075" y="1136246"/>
                  <a:pt x="831240" y="1136834"/>
                </a:cubicBezTo>
                <a:lnTo>
                  <a:pt x="832791" y="1137613"/>
                </a:lnTo>
                <a:cubicBezTo>
                  <a:pt x="832013" y="1138000"/>
                  <a:pt x="832013" y="1140146"/>
                  <a:pt x="831626" y="1141121"/>
                </a:cubicBezTo>
                <a:cubicBezTo>
                  <a:pt x="831626" y="1141317"/>
                  <a:pt x="831240" y="1141704"/>
                  <a:pt x="831240" y="1141900"/>
                </a:cubicBezTo>
                <a:cubicBezTo>
                  <a:pt x="830462" y="1142875"/>
                  <a:pt x="830853" y="1142679"/>
                  <a:pt x="829879" y="1142875"/>
                </a:cubicBezTo>
                <a:cubicBezTo>
                  <a:pt x="829493" y="1142875"/>
                  <a:pt x="829297" y="1142875"/>
                  <a:pt x="828910" y="1143071"/>
                </a:cubicBezTo>
                <a:cubicBezTo>
                  <a:pt x="827941" y="1143262"/>
                  <a:pt x="826777" y="1144046"/>
                  <a:pt x="825803" y="1144629"/>
                </a:cubicBezTo>
                <a:cubicBezTo>
                  <a:pt x="823865" y="1145800"/>
                  <a:pt x="824643" y="1145604"/>
                  <a:pt x="823479" y="1146966"/>
                </a:cubicBezTo>
                <a:cubicBezTo>
                  <a:pt x="821732" y="1146966"/>
                  <a:pt x="819789" y="1146966"/>
                  <a:pt x="817851" y="1146966"/>
                </a:cubicBezTo>
                <a:cubicBezTo>
                  <a:pt x="817073" y="1146966"/>
                  <a:pt x="814357" y="1146383"/>
                  <a:pt x="813579" y="1145800"/>
                </a:cubicBezTo>
                <a:cubicBezTo>
                  <a:pt x="814357" y="1145408"/>
                  <a:pt x="814161" y="1145604"/>
                  <a:pt x="814548" y="1144825"/>
                </a:cubicBezTo>
                <a:cubicBezTo>
                  <a:pt x="814939" y="1145408"/>
                  <a:pt x="815326" y="1145604"/>
                  <a:pt x="815712" y="1145991"/>
                </a:cubicBezTo>
                <a:cubicBezTo>
                  <a:pt x="816877" y="1147162"/>
                  <a:pt x="818238" y="1146383"/>
                  <a:pt x="818624" y="1145408"/>
                </a:cubicBezTo>
                <a:cubicBezTo>
                  <a:pt x="818820" y="1144433"/>
                  <a:pt x="818238" y="1144237"/>
                  <a:pt x="818042" y="1143654"/>
                </a:cubicBezTo>
                <a:cubicBezTo>
                  <a:pt x="818238" y="1143071"/>
                  <a:pt x="818238" y="1143071"/>
                  <a:pt x="818433" y="1142483"/>
                </a:cubicBezTo>
                <a:cubicBezTo>
                  <a:pt x="818624" y="1142875"/>
                  <a:pt x="819011" y="1143458"/>
                  <a:pt x="819206" y="1144046"/>
                </a:cubicBezTo>
                <a:cubicBezTo>
                  <a:pt x="819593" y="1144629"/>
                  <a:pt x="819789" y="1144825"/>
                  <a:pt x="820371" y="1145016"/>
                </a:cubicBezTo>
                <a:cubicBezTo>
                  <a:pt x="820758" y="1145212"/>
                  <a:pt x="821536" y="1145604"/>
                  <a:pt x="821922" y="1145604"/>
                </a:cubicBezTo>
                <a:cubicBezTo>
                  <a:pt x="823283" y="1145604"/>
                  <a:pt x="823865" y="1144046"/>
                  <a:pt x="823283" y="1143071"/>
                </a:cubicBezTo>
                <a:cubicBezTo>
                  <a:pt x="822896" y="1142483"/>
                  <a:pt x="822505" y="1142483"/>
                  <a:pt x="821922" y="1142292"/>
                </a:cubicBezTo>
                <a:cubicBezTo>
                  <a:pt x="821536" y="1142096"/>
                  <a:pt x="821340" y="1141317"/>
                  <a:pt x="821149" y="1140925"/>
                </a:cubicBezTo>
                <a:cubicBezTo>
                  <a:pt x="820758" y="1139950"/>
                  <a:pt x="820567" y="1140146"/>
                  <a:pt x="820175" y="1139754"/>
                </a:cubicBezTo>
                <a:cubicBezTo>
                  <a:pt x="820758" y="1139563"/>
                  <a:pt x="821149" y="1139367"/>
                  <a:pt x="821732" y="1139171"/>
                </a:cubicBezTo>
                <a:cubicBezTo>
                  <a:pt x="821732" y="1139950"/>
                  <a:pt x="822118" y="1140538"/>
                  <a:pt x="822314" y="1141121"/>
                </a:cubicBezTo>
                <a:cubicBezTo>
                  <a:pt x="822700" y="1141704"/>
                  <a:pt x="822896" y="1142292"/>
                  <a:pt x="823283" y="1142679"/>
                </a:cubicBezTo>
                <a:cubicBezTo>
                  <a:pt x="823479" y="1142875"/>
                  <a:pt x="824834" y="1143458"/>
                  <a:pt x="825030" y="1143654"/>
                </a:cubicBezTo>
                <a:cubicBezTo>
                  <a:pt x="826581" y="1144046"/>
                  <a:pt x="827746" y="1142292"/>
                  <a:pt x="826581" y="1140925"/>
                </a:cubicBezTo>
                <a:cubicBezTo>
                  <a:pt x="825803" y="1140146"/>
                  <a:pt x="825612" y="1140729"/>
                  <a:pt x="825030" y="1139754"/>
                </a:cubicBezTo>
                <a:cubicBezTo>
                  <a:pt x="824447" y="1138392"/>
                  <a:pt x="823865" y="1136834"/>
                  <a:pt x="822118" y="1137809"/>
                </a:cubicBezTo>
                <a:close/>
                <a:moveTo>
                  <a:pt x="785441" y="1132934"/>
                </a:moveTo>
                <a:cubicBezTo>
                  <a:pt x="786605" y="1132547"/>
                  <a:pt x="787961" y="1132738"/>
                  <a:pt x="789321" y="1132738"/>
                </a:cubicBezTo>
                <a:lnTo>
                  <a:pt x="785827" y="1133326"/>
                </a:lnTo>
                <a:lnTo>
                  <a:pt x="785441" y="1132934"/>
                </a:lnTo>
                <a:close/>
                <a:moveTo>
                  <a:pt x="806982" y="1139367"/>
                </a:moveTo>
                <a:cubicBezTo>
                  <a:pt x="806786" y="1139171"/>
                  <a:pt x="806400" y="1138588"/>
                  <a:pt x="806204" y="1138392"/>
                </a:cubicBezTo>
                <a:cubicBezTo>
                  <a:pt x="806786" y="1137613"/>
                  <a:pt x="806982" y="1137809"/>
                  <a:pt x="806786" y="1136442"/>
                </a:cubicBezTo>
                <a:cubicBezTo>
                  <a:pt x="807369" y="1137417"/>
                  <a:pt x="807565" y="1137417"/>
                  <a:pt x="807951" y="1137613"/>
                </a:cubicBezTo>
                <a:cubicBezTo>
                  <a:pt x="807565" y="1138196"/>
                  <a:pt x="807173" y="1138784"/>
                  <a:pt x="806982" y="1139367"/>
                </a:cubicBezTo>
                <a:close/>
                <a:moveTo>
                  <a:pt x="810667" y="1142096"/>
                </a:moveTo>
                <a:cubicBezTo>
                  <a:pt x="811059" y="1140538"/>
                  <a:pt x="810667" y="1140925"/>
                  <a:pt x="810281" y="1139950"/>
                </a:cubicBezTo>
                <a:cubicBezTo>
                  <a:pt x="810476" y="1139563"/>
                  <a:pt x="810476" y="1139563"/>
                  <a:pt x="810667" y="1139171"/>
                </a:cubicBezTo>
                <a:cubicBezTo>
                  <a:pt x="811249" y="1139367"/>
                  <a:pt x="811249" y="1139563"/>
                  <a:pt x="812414" y="1139950"/>
                </a:cubicBezTo>
                <a:cubicBezTo>
                  <a:pt x="811832" y="1140342"/>
                  <a:pt x="811832" y="1140146"/>
                  <a:pt x="811445" y="1140925"/>
                </a:cubicBezTo>
                <a:cubicBezTo>
                  <a:pt x="811059" y="1141317"/>
                  <a:pt x="810863" y="1141704"/>
                  <a:pt x="810667" y="1142096"/>
                </a:cubicBezTo>
                <a:close/>
                <a:moveTo>
                  <a:pt x="816104" y="1140729"/>
                </a:moveTo>
                <a:lnTo>
                  <a:pt x="818042" y="1139950"/>
                </a:lnTo>
                <a:cubicBezTo>
                  <a:pt x="817851" y="1140538"/>
                  <a:pt x="817851" y="1140538"/>
                  <a:pt x="817851" y="1141121"/>
                </a:cubicBezTo>
                <a:cubicBezTo>
                  <a:pt x="817459" y="1140729"/>
                  <a:pt x="816877" y="1140729"/>
                  <a:pt x="816104" y="1140729"/>
                </a:cubicBezTo>
                <a:close/>
                <a:moveTo>
                  <a:pt x="816104" y="1140729"/>
                </a:moveTo>
                <a:cubicBezTo>
                  <a:pt x="815522" y="1141121"/>
                  <a:pt x="815326" y="1141121"/>
                  <a:pt x="815130" y="1141704"/>
                </a:cubicBezTo>
                <a:cubicBezTo>
                  <a:pt x="814939" y="1142096"/>
                  <a:pt x="814743" y="1142679"/>
                  <a:pt x="814548" y="1143071"/>
                </a:cubicBezTo>
                <a:cubicBezTo>
                  <a:pt x="814357" y="1142679"/>
                  <a:pt x="814161" y="1142679"/>
                  <a:pt x="813965" y="1142483"/>
                </a:cubicBezTo>
                <a:cubicBezTo>
                  <a:pt x="814161" y="1142096"/>
                  <a:pt x="814357" y="1141900"/>
                  <a:pt x="814357" y="1141317"/>
                </a:cubicBezTo>
                <a:cubicBezTo>
                  <a:pt x="814357" y="1140925"/>
                  <a:pt x="814161" y="1140538"/>
                  <a:pt x="813965" y="1140342"/>
                </a:cubicBezTo>
                <a:cubicBezTo>
                  <a:pt x="814743" y="1140538"/>
                  <a:pt x="814939" y="1141121"/>
                  <a:pt x="816104" y="1140729"/>
                </a:cubicBezTo>
                <a:close/>
                <a:moveTo>
                  <a:pt x="825221" y="1132934"/>
                </a:moveTo>
                <a:cubicBezTo>
                  <a:pt x="824252" y="1133130"/>
                  <a:pt x="823669" y="1134105"/>
                  <a:pt x="824061" y="1135271"/>
                </a:cubicBezTo>
                <a:cubicBezTo>
                  <a:pt x="824447" y="1136055"/>
                  <a:pt x="824834" y="1137025"/>
                  <a:pt x="825221" y="1137809"/>
                </a:cubicBezTo>
                <a:cubicBezTo>
                  <a:pt x="825803" y="1139171"/>
                  <a:pt x="825803" y="1139171"/>
                  <a:pt x="826968" y="1139754"/>
                </a:cubicBezTo>
                <a:cubicBezTo>
                  <a:pt x="827550" y="1140146"/>
                  <a:pt x="828910" y="1140925"/>
                  <a:pt x="829688" y="1140729"/>
                </a:cubicBezTo>
                <a:cubicBezTo>
                  <a:pt x="830657" y="1140538"/>
                  <a:pt x="831240" y="1139563"/>
                  <a:pt x="830657" y="1138392"/>
                </a:cubicBezTo>
                <a:cubicBezTo>
                  <a:pt x="830271" y="1137809"/>
                  <a:pt x="829106" y="1137221"/>
                  <a:pt x="828328" y="1137025"/>
                </a:cubicBezTo>
                <a:cubicBezTo>
                  <a:pt x="827941" y="1136834"/>
                  <a:pt x="827941" y="1136638"/>
                  <a:pt x="827550" y="1135859"/>
                </a:cubicBezTo>
                <a:cubicBezTo>
                  <a:pt x="827359" y="1135271"/>
                  <a:pt x="826581" y="1133713"/>
                  <a:pt x="826194" y="1133326"/>
                </a:cubicBezTo>
                <a:cubicBezTo>
                  <a:pt x="826385" y="1133130"/>
                  <a:pt x="825803" y="1132934"/>
                  <a:pt x="825221" y="1132934"/>
                </a:cubicBezTo>
                <a:close/>
                <a:moveTo>
                  <a:pt x="831626" y="1120851"/>
                </a:moveTo>
                <a:cubicBezTo>
                  <a:pt x="831044" y="1121047"/>
                  <a:pt x="830462" y="1121630"/>
                  <a:pt x="830462" y="1122605"/>
                </a:cubicBezTo>
                <a:cubicBezTo>
                  <a:pt x="830462" y="1122993"/>
                  <a:pt x="831044" y="1124163"/>
                  <a:pt x="831436" y="1124555"/>
                </a:cubicBezTo>
                <a:cubicBezTo>
                  <a:pt x="831822" y="1125334"/>
                  <a:pt x="832013" y="1125530"/>
                  <a:pt x="832791" y="1125917"/>
                </a:cubicBezTo>
                <a:cubicBezTo>
                  <a:pt x="833373" y="1126309"/>
                  <a:pt x="834151" y="1126697"/>
                  <a:pt x="834925" y="1126501"/>
                </a:cubicBezTo>
                <a:cubicBezTo>
                  <a:pt x="835507" y="1126309"/>
                  <a:pt x="836089" y="1125722"/>
                  <a:pt x="835898" y="1124747"/>
                </a:cubicBezTo>
                <a:cubicBezTo>
                  <a:pt x="835898" y="1123968"/>
                  <a:pt x="835120" y="1123580"/>
                  <a:pt x="834538" y="1123188"/>
                </a:cubicBezTo>
                <a:cubicBezTo>
                  <a:pt x="834151" y="1122993"/>
                  <a:pt x="834151" y="1122801"/>
                  <a:pt x="833956" y="1122409"/>
                </a:cubicBezTo>
                <a:cubicBezTo>
                  <a:pt x="833569" y="1121826"/>
                  <a:pt x="832987" y="1120459"/>
                  <a:pt x="831626" y="1120851"/>
                </a:cubicBezTo>
                <a:close/>
                <a:moveTo>
                  <a:pt x="832209" y="1127088"/>
                </a:moveTo>
                <a:cubicBezTo>
                  <a:pt x="831436" y="1127284"/>
                  <a:pt x="830853" y="1127867"/>
                  <a:pt x="830853" y="1128647"/>
                </a:cubicBezTo>
                <a:cubicBezTo>
                  <a:pt x="830853" y="1129230"/>
                  <a:pt x="831436" y="1130205"/>
                  <a:pt x="831626" y="1130596"/>
                </a:cubicBezTo>
                <a:cubicBezTo>
                  <a:pt x="832013" y="1131376"/>
                  <a:pt x="832209" y="1131763"/>
                  <a:pt x="832987" y="1132155"/>
                </a:cubicBezTo>
                <a:cubicBezTo>
                  <a:pt x="833569" y="1132351"/>
                  <a:pt x="834342" y="1132934"/>
                  <a:pt x="835120" y="1132738"/>
                </a:cubicBezTo>
                <a:cubicBezTo>
                  <a:pt x="835703" y="1132547"/>
                  <a:pt x="836285" y="1131959"/>
                  <a:pt x="836285" y="1131180"/>
                </a:cubicBezTo>
                <a:cubicBezTo>
                  <a:pt x="836285" y="1130205"/>
                  <a:pt x="835703" y="1130009"/>
                  <a:pt x="834925" y="1129622"/>
                </a:cubicBezTo>
                <a:cubicBezTo>
                  <a:pt x="834342" y="1129426"/>
                  <a:pt x="834538" y="1129426"/>
                  <a:pt x="834342" y="1128842"/>
                </a:cubicBezTo>
                <a:cubicBezTo>
                  <a:pt x="833956" y="1128063"/>
                  <a:pt x="833569" y="1126892"/>
                  <a:pt x="832209" y="1127088"/>
                </a:cubicBezTo>
                <a:close/>
                <a:moveTo>
                  <a:pt x="810667" y="1142096"/>
                </a:moveTo>
                <a:cubicBezTo>
                  <a:pt x="810667" y="1142292"/>
                  <a:pt x="810476" y="1142483"/>
                  <a:pt x="810476" y="1142875"/>
                </a:cubicBezTo>
                <a:cubicBezTo>
                  <a:pt x="810476" y="1143262"/>
                  <a:pt x="810476" y="1143262"/>
                  <a:pt x="810667" y="1143654"/>
                </a:cubicBezTo>
                <a:cubicBezTo>
                  <a:pt x="810281" y="1143458"/>
                  <a:pt x="809698" y="1143262"/>
                  <a:pt x="809502" y="1142875"/>
                </a:cubicBezTo>
                <a:cubicBezTo>
                  <a:pt x="809894" y="1142875"/>
                  <a:pt x="809894" y="1142679"/>
                  <a:pt x="810281" y="1142679"/>
                </a:cubicBezTo>
                <a:cubicBezTo>
                  <a:pt x="810476" y="1142292"/>
                  <a:pt x="810476" y="1142292"/>
                  <a:pt x="810667" y="1142096"/>
                </a:cubicBezTo>
                <a:close/>
                <a:moveTo>
                  <a:pt x="819789" y="283769"/>
                </a:moveTo>
                <a:cubicBezTo>
                  <a:pt x="855884" y="282795"/>
                  <a:pt x="891979" y="287862"/>
                  <a:pt x="924193" y="297997"/>
                </a:cubicBezTo>
                <a:cubicBezTo>
                  <a:pt x="925940" y="298581"/>
                  <a:pt x="927491" y="298971"/>
                  <a:pt x="928074" y="301505"/>
                </a:cubicBezTo>
                <a:cubicBezTo>
                  <a:pt x="928656" y="303844"/>
                  <a:pt x="927491" y="305987"/>
                  <a:pt x="926136" y="306767"/>
                </a:cubicBezTo>
                <a:cubicBezTo>
                  <a:pt x="924193" y="308131"/>
                  <a:pt x="922255" y="307547"/>
                  <a:pt x="920117" y="306767"/>
                </a:cubicBezTo>
                <a:cubicBezTo>
                  <a:pt x="862872" y="289421"/>
                  <a:pt x="794753" y="289811"/>
                  <a:pt x="737312" y="306377"/>
                </a:cubicBezTo>
                <a:cubicBezTo>
                  <a:pt x="735565" y="306962"/>
                  <a:pt x="733236" y="307937"/>
                  <a:pt x="731298" y="307352"/>
                </a:cubicBezTo>
                <a:cubicBezTo>
                  <a:pt x="726639" y="306182"/>
                  <a:pt x="727026" y="299556"/>
                  <a:pt x="730329" y="298387"/>
                </a:cubicBezTo>
                <a:cubicBezTo>
                  <a:pt x="738673" y="295268"/>
                  <a:pt x="757303" y="290981"/>
                  <a:pt x="765842" y="289421"/>
                </a:cubicBezTo>
                <a:cubicBezTo>
                  <a:pt x="783694" y="286108"/>
                  <a:pt x="801355" y="284159"/>
                  <a:pt x="819789" y="283769"/>
                </a:cubicBezTo>
                <a:close/>
              </a:path>
            </a:pathLst>
          </a:custGeom>
          <a:solidFill>
            <a:schemeClr val="bg1"/>
          </a:solidFill>
          <a:ln w="317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28174" y="1306599"/>
            <a:ext cx="7933357" cy="4793794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344657" y="1938420"/>
            <a:ext cx="3359687" cy="16619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I</a:t>
            </a:r>
            <a:r>
              <a:rPr lang="ru-RU" sz="16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. </a:t>
            </a:r>
            <a:r>
              <a:rPr lang="ru-RU" sz="14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Сервис </a:t>
            </a:r>
            <a:r>
              <a:rPr lang="ru-RU" sz="1400" b="1" dirty="0">
                <a:solidFill>
                  <a:schemeClr val="accent1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выбора дополнительных </a:t>
            </a:r>
            <a:r>
              <a:rPr lang="ru-RU" sz="1400" b="1" dirty="0" smtClean="0">
                <a:solidFill>
                  <a:schemeClr val="accent1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строк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sz="14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1230</a:t>
            </a:r>
            <a:r>
              <a:rPr lang="ru-RU" sz="1400" dirty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, 1240 к строке </a:t>
            </a:r>
            <a:r>
              <a:rPr lang="ru-RU" sz="14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1200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sz="14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1430</a:t>
            </a:r>
            <a:r>
              <a:rPr lang="ru-RU" sz="1400" dirty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, 1440, 1450, 1460,  </a:t>
            </a:r>
            <a:r>
              <a:rPr lang="ru-RU" sz="14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1</a:t>
            </a:r>
            <a:r>
              <a:rPr lang="en-US" sz="14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47</a:t>
            </a:r>
            <a:r>
              <a:rPr lang="ru-RU" sz="14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0 </a:t>
            </a:r>
            <a:r>
              <a:rPr lang="ru-RU" sz="1400" dirty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к строке </a:t>
            </a:r>
            <a:r>
              <a:rPr lang="ru-RU" sz="14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1400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sz="14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1461 </a:t>
            </a:r>
            <a:r>
              <a:rPr lang="ru-RU" sz="1400" dirty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к строке </a:t>
            </a:r>
            <a:r>
              <a:rPr lang="ru-RU" sz="14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1460 </a:t>
            </a:r>
            <a:r>
              <a:rPr lang="ru-RU" sz="1400" dirty="0" smtClean="0">
                <a:solidFill>
                  <a:schemeClr val="accent1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+ дополнительный контроль</a:t>
            </a:r>
            <a:endParaRPr lang="ru-RU" sz="1400" dirty="0">
              <a:solidFill>
                <a:schemeClr val="accent1"/>
              </a:solidFill>
              <a:latin typeface="Open Sans" panose="020B0604020202020204" charset="0"/>
              <a:ea typeface="Open Sans" panose="020B0604020202020204" charset="0"/>
              <a:cs typeface="Open Sans" panose="020B0604020202020204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344657" y="3675160"/>
            <a:ext cx="335968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I</a:t>
            </a:r>
            <a:r>
              <a:rPr lang="en-US" sz="1400" dirty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I</a:t>
            </a:r>
            <a:r>
              <a:rPr lang="ru-RU" sz="14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. Возможность </a:t>
            </a:r>
            <a:r>
              <a:rPr lang="ru-RU" sz="1400" dirty="0" smtClean="0">
                <a:solidFill>
                  <a:schemeClr val="accent1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размещения </a:t>
            </a:r>
            <a:r>
              <a:rPr lang="ru-RU" sz="1400" b="1" dirty="0" smtClean="0">
                <a:solidFill>
                  <a:schemeClr val="accent1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сводного</a:t>
            </a:r>
            <a:r>
              <a:rPr lang="ru-RU" sz="1400" dirty="0" smtClean="0">
                <a:solidFill>
                  <a:schemeClr val="accent1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 ПФХД </a:t>
            </a:r>
            <a:r>
              <a:rPr lang="ru-RU" sz="14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для </a:t>
            </a:r>
            <a:r>
              <a:rPr lang="ru-RU" sz="1400" b="1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головных</a:t>
            </a:r>
            <a:r>
              <a:rPr lang="ru-RU" sz="14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 учреждений </a:t>
            </a:r>
            <a:endParaRPr lang="ru-RU" sz="1400" dirty="0">
              <a:solidFill>
                <a:srgbClr val="3C3C50"/>
              </a:solidFill>
              <a:latin typeface="Open Sans" panose="020B0604020202020204" charset="0"/>
              <a:ea typeface="Open Sans" panose="020B0604020202020204" charset="0"/>
              <a:cs typeface="Open Sans" panose="020B060402020202020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326270" y="4580904"/>
            <a:ext cx="3378074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II</a:t>
            </a:r>
            <a:r>
              <a:rPr lang="en-US" sz="1600" dirty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I</a:t>
            </a:r>
            <a:r>
              <a:rPr lang="ru-RU" sz="16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. </a:t>
            </a:r>
            <a:r>
              <a:rPr lang="ru-RU" sz="1400" b="1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Введение </a:t>
            </a:r>
            <a:r>
              <a:rPr lang="ru-RU" sz="1400" b="1" dirty="0" smtClean="0">
                <a:solidFill>
                  <a:schemeClr val="accent1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признака</a:t>
            </a:r>
            <a:r>
              <a:rPr lang="ru-RU" sz="1400" b="1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 </a:t>
            </a:r>
            <a:r>
              <a:rPr lang="ru-RU" sz="14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«</a:t>
            </a:r>
            <a:r>
              <a:rPr lang="ru-RU" sz="1400" dirty="0" smtClean="0">
                <a:solidFill>
                  <a:schemeClr val="accent1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Решение об утверждении Плана ФХД</a:t>
            </a:r>
            <a:r>
              <a:rPr lang="ru-RU" sz="14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» для всех АУБУ</a:t>
            </a:r>
            <a:endParaRPr lang="ru-RU" sz="1400" dirty="0">
              <a:solidFill>
                <a:srgbClr val="3C3C50"/>
              </a:solidFill>
              <a:latin typeface="Open Sans" panose="020B0604020202020204" charset="0"/>
              <a:ea typeface="Open Sans" panose="020B0604020202020204" charset="0"/>
              <a:cs typeface="Open Sans" panose="020B0604020202020204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57763" y="1387522"/>
            <a:ext cx="263123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2400" b="1" dirty="0" smtClean="0">
                <a:solidFill>
                  <a:srgbClr val="3C3C50"/>
                </a:solidFill>
                <a:latin typeface="Open Sans "/>
                <a:ea typeface="Poppins Bold"/>
                <a:cs typeface="Poppins Bold"/>
              </a:rPr>
              <a:t>Доработка</a:t>
            </a:r>
            <a:endParaRPr lang="ru-RU" sz="2400" b="1" dirty="0">
              <a:solidFill>
                <a:srgbClr val="3C3C50"/>
              </a:solidFill>
              <a:latin typeface="Open Sans "/>
              <a:ea typeface="Poppins Bold"/>
              <a:cs typeface="Poppins Bold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326270" y="5486648"/>
            <a:ext cx="3378074" cy="553998"/>
          </a:xfrm>
          <a:prstGeom prst="rect">
            <a:avLst/>
          </a:prstGeom>
          <a:solidFill>
            <a:schemeClr val="bg2"/>
          </a:solidFill>
        </p:spPr>
        <p:txBody>
          <a:bodyPr wrap="square" rtlCol="0">
            <a:spAutoFit/>
          </a:bodyPr>
          <a:lstStyle/>
          <a:p>
            <a:r>
              <a:rPr lang="en-US" sz="16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I</a:t>
            </a:r>
            <a:r>
              <a:rPr lang="en-US" sz="1600" dirty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V</a:t>
            </a:r>
            <a:r>
              <a:rPr lang="ru-RU" sz="16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. </a:t>
            </a:r>
            <a:r>
              <a:rPr lang="ru-RU" sz="1400" dirty="0" smtClean="0">
                <a:solidFill>
                  <a:schemeClr val="accent1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Размещен</a:t>
            </a:r>
            <a:r>
              <a:rPr lang="ru-RU" sz="14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 </a:t>
            </a:r>
            <a:r>
              <a:rPr lang="ru-RU" sz="1400" dirty="0" smtClean="0">
                <a:solidFill>
                  <a:schemeClr val="accent1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Альбом КС </a:t>
            </a:r>
            <a:r>
              <a:rPr lang="ru-RU" sz="14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/>
            </a:r>
            <a:br>
              <a:rPr lang="ru-RU" sz="14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</a:br>
            <a:r>
              <a:rPr lang="ru-RU" sz="14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по ПФХД для АУ БУ </a:t>
            </a:r>
            <a:r>
              <a:rPr lang="ru-RU" sz="1400" b="1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с 2026 г</a:t>
            </a:r>
            <a:r>
              <a:rPr lang="ru-RU" sz="14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.</a:t>
            </a:r>
            <a:endParaRPr lang="ru-RU" sz="1400" dirty="0">
              <a:solidFill>
                <a:srgbClr val="3C3C50"/>
              </a:solidFill>
              <a:latin typeface="Open Sans" panose="020B0604020202020204" charset="0"/>
              <a:ea typeface="Open Sans" panose="020B0604020202020204" charset="0"/>
              <a:cs typeface="Open Sans" panose="020B060402020202020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259463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5246683" y="367023"/>
            <a:ext cx="5789968" cy="348813"/>
          </a:xfrm>
        </p:spPr>
        <p:txBody>
          <a:bodyPr/>
          <a:lstStyle/>
          <a:p>
            <a:pPr algn="l"/>
            <a:r>
              <a:rPr lang="ru-RU" dirty="0"/>
              <a:t>требования к составлению П</a:t>
            </a:r>
            <a:r>
              <a:rPr lang="ru-RU" dirty="0" smtClean="0"/>
              <a:t>ФХД ФБУ ФАУ</a:t>
            </a:r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1127760" y="1449199"/>
            <a:ext cx="8976360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2000" b="1" dirty="0" smtClean="0"/>
              <a:t>Новые требования </a:t>
            </a:r>
            <a:r>
              <a:rPr lang="ru-RU" sz="2000" b="1" dirty="0"/>
              <a:t>к составлению планов ФХД федеральных бюджетных и автономных </a:t>
            </a:r>
            <a:r>
              <a:rPr lang="ru-RU" sz="2000" b="1" dirty="0" smtClean="0"/>
              <a:t>учреждений</a:t>
            </a:r>
          </a:p>
          <a:p>
            <a:endParaRPr lang="ru-RU" sz="2000" b="1" dirty="0"/>
          </a:p>
          <a:p>
            <a:r>
              <a:rPr lang="ru-RU" sz="2000" b="1" dirty="0">
                <a:solidFill>
                  <a:srgbClr val="C00000"/>
                </a:solidFill>
              </a:rPr>
              <a:t>Приказ Минфина России </a:t>
            </a:r>
            <a:r>
              <a:rPr lang="ru-RU" sz="2000" b="1" dirty="0" smtClean="0">
                <a:solidFill>
                  <a:srgbClr val="C00000"/>
                </a:solidFill>
              </a:rPr>
              <a:t>от </a:t>
            </a:r>
            <a:r>
              <a:rPr lang="ru-RU" sz="2000" b="1" dirty="0">
                <a:solidFill>
                  <a:srgbClr val="C00000"/>
                </a:solidFill>
              </a:rPr>
              <a:t>30.06.2026 № 84н   </a:t>
            </a:r>
          </a:p>
          <a:p>
            <a:r>
              <a:rPr lang="ru-RU" sz="2000" dirty="0" smtClean="0"/>
              <a:t>«Об утв. </a:t>
            </a:r>
            <a:r>
              <a:rPr lang="ru-RU" sz="2000" b="1" dirty="0" smtClean="0">
                <a:solidFill>
                  <a:schemeClr val="accent3">
                    <a:lumMod val="75000"/>
                  </a:schemeClr>
                </a:solidFill>
              </a:rPr>
              <a:t>Порядка </a:t>
            </a:r>
            <a:r>
              <a:rPr lang="ru-RU" sz="2000" b="1" dirty="0">
                <a:solidFill>
                  <a:schemeClr val="accent3">
                    <a:lumMod val="75000"/>
                  </a:schemeClr>
                </a:solidFill>
              </a:rPr>
              <a:t>составления и ведения планов финансово-хозяйственной деятельности федеральных бюджетных и автономных учреждений, </a:t>
            </a:r>
            <a:r>
              <a:rPr lang="ru-RU" sz="2000" b="1" dirty="0" smtClean="0">
                <a:solidFill>
                  <a:schemeClr val="accent3">
                    <a:lumMod val="75000"/>
                  </a:schemeClr>
                </a:solidFill>
              </a:rPr>
              <a:t> </a:t>
            </a:r>
            <a:endParaRPr lang="ru-RU" sz="2000" dirty="0" smtClean="0"/>
          </a:p>
          <a:p>
            <a:endParaRPr lang="ru-RU" sz="2000" dirty="0" smtClean="0"/>
          </a:p>
          <a:p>
            <a:r>
              <a:rPr lang="ru-RU" sz="2000" dirty="0" smtClean="0"/>
              <a:t> </a:t>
            </a:r>
            <a:endParaRPr lang="ru-RU" sz="2000" dirty="0">
              <a:solidFill>
                <a:srgbClr val="C00000"/>
              </a:solidFill>
            </a:endParaRPr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762884" y="3794678"/>
            <a:ext cx="2682472" cy="18899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47522868"/>
      </p:ext>
    </p:extLst>
  </p:cSld>
  <p:clrMapOvr>
    <a:masterClrMapping/>
  </p:clrMapOvr>
  <p:transition advClick="0"/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ru-RU" dirty="0" err="1" smtClean="0"/>
              <a:t>СЛучай</a:t>
            </a:r>
            <a:r>
              <a:rPr lang="ru-RU" dirty="0" smtClean="0"/>
              <a:t> утверждения ПФХД </a:t>
            </a:r>
            <a:r>
              <a:rPr lang="ru-RU" dirty="0"/>
              <a:t>У</a:t>
            </a:r>
            <a:r>
              <a:rPr lang="ru-RU" dirty="0" smtClean="0"/>
              <a:t>чредителем</a:t>
            </a:r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1223323" y="589062"/>
            <a:ext cx="9479280" cy="56323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 smtClean="0"/>
              <a:t>Общее правило –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план ФХД </a:t>
            </a:r>
            <a:r>
              <a:rPr lang="ru-RU" dirty="0"/>
              <a:t>федерального бюджетного учреждения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УТВЕРЖДАЕТСЯ уполномоченным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лицом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УЧРЕЖДЕНИЯ</a:t>
            </a:r>
            <a:r>
              <a:rPr lang="ru-RU" dirty="0" smtClean="0"/>
              <a:t>, </a:t>
            </a:r>
            <a:r>
              <a:rPr lang="ru-RU" b="1" dirty="0"/>
              <a:t>если решением учредителя не установлен иной порядок его утверждения, </a:t>
            </a:r>
            <a:r>
              <a:rPr lang="ru-RU" b="1" dirty="0">
                <a:solidFill>
                  <a:srgbClr val="C00000"/>
                </a:solidFill>
              </a:rPr>
              <a:t>за исключением определенных случаев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. </a:t>
            </a:r>
            <a:endParaRPr lang="ru-RU" b="1" dirty="0" smtClean="0">
              <a:solidFill>
                <a:schemeClr val="accent3">
                  <a:lumMod val="75000"/>
                </a:schemeClr>
              </a:solidFill>
            </a:endParaRPr>
          </a:p>
          <a:p>
            <a:endParaRPr lang="ru-RU" dirty="0"/>
          </a:p>
          <a:p>
            <a:r>
              <a:rPr lang="ru-RU" dirty="0" smtClean="0"/>
              <a:t>+ </a:t>
            </a:r>
            <a:r>
              <a:rPr lang="ru-RU" b="1" dirty="0" smtClean="0"/>
              <a:t>случай</a:t>
            </a:r>
            <a:r>
              <a:rPr lang="ru-RU" dirty="0" smtClean="0"/>
              <a:t> утверждения </a:t>
            </a:r>
            <a:r>
              <a:rPr lang="ru-RU" dirty="0"/>
              <a:t>уполномоченным </a:t>
            </a:r>
            <a:r>
              <a:rPr lang="ru-RU" dirty="0" smtClean="0"/>
              <a:t>лицом ОРГАНА-УЧРЕДИТЕЛЯ  - </a:t>
            </a:r>
            <a:r>
              <a:rPr lang="ru-RU" b="1" dirty="0" smtClean="0">
                <a:solidFill>
                  <a:srgbClr val="C00000"/>
                </a:solidFill>
              </a:rPr>
              <a:t>привлечение </a:t>
            </a:r>
            <a:r>
              <a:rPr lang="ru-RU" b="1" dirty="0">
                <a:solidFill>
                  <a:srgbClr val="C00000"/>
                </a:solidFill>
              </a:rPr>
              <a:t>работников учреждения к осуществлению функций (полномочий) федерального органа исполнительной власти</a:t>
            </a:r>
            <a:r>
              <a:rPr lang="ru-RU" dirty="0"/>
              <a:t>, оплата труда которых осуществляется за счет </a:t>
            </a:r>
            <a:r>
              <a:rPr lang="ru-RU" b="1" dirty="0"/>
              <a:t>средств федеральной </a:t>
            </a:r>
            <a:r>
              <a:rPr lang="ru-RU" b="1" dirty="0" smtClean="0"/>
              <a:t>субсидии (СГЗ, ИЦС)</a:t>
            </a:r>
            <a:r>
              <a:rPr lang="ru-RU" dirty="0"/>
              <a:t>. Речь идет о федеральных службах и агентствах, находящихся в ведении этих федеральных министерств, служб и агентств, руководство деятельностью которых осуществляет Правительство </a:t>
            </a:r>
            <a:r>
              <a:rPr lang="ru-RU" dirty="0" smtClean="0"/>
              <a:t>РФ </a:t>
            </a:r>
            <a:r>
              <a:rPr lang="ru-RU" dirty="0"/>
              <a:t>/применялось С 5 апреля 2026 /</a:t>
            </a:r>
            <a:endParaRPr lang="ru-RU" dirty="0" smtClean="0"/>
          </a:p>
          <a:p>
            <a:endParaRPr lang="ru-RU" dirty="0"/>
          </a:p>
          <a:p>
            <a:r>
              <a:rPr lang="ru-RU" dirty="0"/>
              <a:t>В таком случае </a:t>
            </a:r>
            <a:r>
              <a:rPr lang="ru-RU" b="1" dirty="0">
                <a:solidFill>
                  <a:srgbClr val="C00000"/>
                </a:solidFill>
              </a:rPr>
              <a:t>при расчете плановых показателей расходов на оплату </a:t>
            </a:r>
            <a:r>
              <a:rPr lang="ru-RU" dirty="0">
                <a:solidFill>
                  <a:srgbClr val="C00000"/>
                </a:solidFill>
              </a:rPr>
              <a:t>труда </a:t>
            </a:r>
            <a:r>
              <a:rPr lang="ru-RU" dirty="0"/>
              <a:t>учреждением </a:t>
            </a:r>
            <a:r>
              <a:rPr lang="ru-RU" b="1" dirty="0" smtClean="0">
                <a:solidFill>
                  <a:srgbClr val="C00000"/>
                </a:solidFill>
              </a:rPr>
              <a:t>дополнительно заполняются </a:t>
            </a:r>
            <a:r>
              <a:rPr lang="ru-RU" dirty="0" smtClean="0"/>
              <a:t>сведения </a:t>
            </a:r>
            <a:r>
              <a:rPr lang="ru-RU" dirty="0"/>
              <a:t>о численности указанных работников и их </a:t>
            </a:r>
            <a:r>
              <a:rPr lang="ru-RU" dirty="0" smtClean="0"/>
              <a:t>фонде </a:t>
            </a:r>
            <a:r>
              <a:rPr lang="ru-RU" dirty="0"/>
              <a:t>оплаты труда. </a:t>
            </a:r>
            <a:endParaRPr lang="ru-RU" dirty="0" smtClean="0"/>
          </a:p>
          <a:p>
            <a:endParaRPr lang="ru-RU" dirty="0" smtClean="0"/>
          </a:p>
          <a:p>
            <a:r>
              <a:rPr lang="ru-RU" dirty="0"/>
              <a:t>В случае, </a:t>
            </a:r>
            <a:r>
              <a:rPr lang="ru-RU" b="1" dirty="0"/>
              <a:t>если </a:t>
            </a:r>
            <a:r>
              <a:rPr lang="ru-RU" b="1" dirty="0">
                <a:solidFill>
                  <a:srgbClr val="C00000"/>
                </a:solidFill>
              </a:rPr>
              <a:t>отдельные виды стимулирующих выплат</a:t>
            </a:r>
            <a:r>
              <a:rPr lang="ru-RU" dirty="0"/>
              <a:t>, а также выплат </a:t>
            </a:r>
            <a:r>
              <a:rPr lang="ru-RU" b="1" dirty="0"/>
              <a:t>компенсационного характера</a:t>
            </a:r>
            <a:r>
              <a:rPr lang="ru-RU" dirty="0"/>
              <a:t> устанавливаются федеральными законами, актами Президента </a:t>
            </a:r>
            <a:r>
              <a:rPr lang="ru-RU" dirty="0" smtClean="0"/>
              <a:t>РФ, </a:t>
            </a:r>
            <a:r>
              <a:rPr lang="ru-RU" dirty="0"/>
              <a:t>актами Правительства </a:t>
            </a:r>
            <a:r>
              <a:rPr lang="ru-RU" dirty="0" smtClean="0"/>
              <a:t>РФ, </a:t>
            </a:r>
            <a:r>
              <a:rPr lang="ru-RU" dirty="0"/>
              <a:t>расчет расходов на оплату труда осуществляется с </a:t>
            </a:r>
            <a:r>
              <a:rPr lang="ru-RU" b="1" dirty="0"/>
              <a:t>учетом размера выплат, установленного указанными актами</a:t>
            </a:r>
          </a:p>
          <a:p>
            <a:endParaRPr lang="ru-RU" dirty="0"/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92117" y="5196840"/>
            <a:ext cx="1008607" cy="7122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61451239"/>
      </p:ext>
    </p:extLst>
  </p:cSld>
  <p:clrMapOvr>
    <a:masterClrMapping/>
  </p:clrMapOvr>
  <p:transition advClick="0"/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ru-RU" dirty="0"/>
              <a:t>типы Плана ФХД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1724297" y="1997839"/>
            <a:ext cx="8673737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2000" dirty="0"/>
              <a:t>Для </a:t>
            </a:r>
            <a:r>
              <a:rPr lang="ru-RU" sz="2000" dirty="0" smtClean="0"/>
              <a:t>идентификации </a:t>
            </a:r>
            <a:r>
              <a:rPr lang="ru-RU" sz="2000" dirty="0"/>
              <a:t>Планов на ГИС ГМУ </a:t>
            </a:r>
            <a:r>
              <a:rPr lang="ru-RU" sz="2000" dirty="0" smtClean="0"/>
              <a:t>введены </a:t>
            </a:r>
            <a:r>
              <a:rPr lang="ru-RU" sz="2000" dirty="0"/>
              <a:t>типы Плана ФХД:</a:t>
            </a:r>
          </a:p>
          <a:p>
            <a:pPr marL="342900" indent="-342900">
              <a:buFont typeface="Wingdings" panose="05000000000000000000" pitchFamily="2" charset="2"/>
              <a:buChar char="ü"/>
            </a:pPr>
            <a:r>
              <a:rPr lang="ru-RU" sz="2000" dirty="0" smtClean="0"/>
              <a:t>"</a:t>
            </a:r>
            <a:r>
              <a:rPr lang="ru-RU" sz="2000" b="1" dirty="0">
                <a:solidFill>
                  <a:srgbClr val="C00000"/>
                </a:solidFill>
              </a:rPr>
              <a:t>сводный</a:t>
            </a:r>
            <a:r>
              <a:rPr lang="ru-RU" sz="2000" dirty="0"/>
              <a:t>" - присваивается учреждением при составлении Плана государственного (муниципального) бюджетного или автономного учреждения;</a:t>
            </a:r>
          </a:p>
          <a:p>
            <a:pPr marL="342900" indent="-342900">
              <a:buFont typeface="Wingdings" panose="05000000000000000000" pitchFamily="2" charset="2"/>
              <a:buChar char="ü"/>
            </a:pPr>
            <a:r>
              <a:rPr lang="ru-RU" sz="2000" dirty="0" smtClean="0"/>
              <a:t>"</a:t>
            </a:r>
            <a:r>
              <a:rPr lang="ru-RU" sz="2000" b="1" dirty="0">
                <a:solidFill>
                  <a:srgbClr val="C00000"/>
                </a:solidFill>
              </a:rPr>
              <a:t>индивидуальный</a:t>
            </a:r>
            <a:r>
              <a:rPr lang="ru-RU" sz="2000" dirty="0"/>
              <a:t>" - присваивается учреждением при составлении индивидуальных Планов ФХД.</a:t>
            </a:r>
          </a:p>
          <a:p>
            <a:r>
              <a:rPr lang="ru-RU" sz="2000" dirty="0" smtClean="0"/>
              <a:t> </a:t>
            </a:r>
          </a:p>
          <a:p>
            <a:r>
              <a:rPr lang="ru-RU" sz="2000" dirty="0" smtClean="0"/>
              <a:t>Необходимость </a:t>
            </a:r>
            <a:r>
              <a:rPr lang="ru-RU" sz="2000" dirty="0"/>
              <a:t>соблюдения обязанности по </a:t>
            </a:r>
            <a:r>
              <a:rPr lang="ru-RU" sz="2000" b="1" dirty="0"/>
              <a:t>размещению в ГИС ГМУ </a:t>
            </a:r>
            <a:r>
              <a:rPr lang="ru-RU" sz="2000" dirty="0"/>
              <a:t>Планов обоих типов (при </a:t>
            </a:r>
            <a:r>
              <a:rPr lang="ru-RU" sz="2000" b="1" dirty="0" smtClean="0"/>
              <a:t>наличии </a:t>
            </a:r>
            <a:r>
              <a:rPr lang="ru-RU" sz="2000" b="1" dirty="0"/>
              <a:t>обособленных </a:t>
            </a:r>
            <a:r>
              <a:rPr lang="ru-RU" sz="2000" b="1" dirty="0" smtClean="0"/>
              <a:t>подразделений</a:t>
            </a:r>
            <a:r>
              <a:rPr lang="ru-RU" sz="2000" dirty="0" smtClean="0"/>
              <a:t>, в </a:t>
            </a:r>
            <a:r>
              <a:rPr lang="ru-RU" sz="2000" dirty="0"/>
              <a:t>отношении которых принято решение об утверждении ими Планов ФХД.).</a:t>
            </a:r>
          </a:p>
        </p:txBody>
      </p:sp>
      <p:sp>
        <p:nvSpPr>
          <p:cNvPr id="5" name="Прямоугольник 4"/>
          <p:cNvSpPr/>
          <p:nvPr/>
        </p:nvSpPr>
        <p:spPr>
          <a:xfrm>
            <a:off x="1724297" y="1012151"/>
            <a:ext cx="46176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dirty="0" smtClean="0"/>
              <a:t>При </a:t>
            </a:r>
            <a:r>
              <a:rPr lang="ru-RU" dirty="0"/>
              <a:t>наличии обособленных подразделений </a:t>
            </a:r>
          </a:p>
        </p:txBody>
      </p:sp>
    </p:spTree>
    <p:extLst>
      <p:ext uri="{BB962C8B-B14F-4D97-AF65-F5344CB8AC3E}">
        <p14:creationId xmlns:p14="http://schemas.microsoft.com/office/powerpoint/2010/main" val="3504313152"/>
      </p:ext>
    </p:extLst>
  </p:cSld>
  <p:clrMapOvr>
    <a:masterClrMapping/>
  </p:clrMapOvr>
  <p:transition advClick="0"/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3"/>
          <a:stretch/>
        </p:blipFill>
        <p:spPr bwMode="auto">
          <a:xfrm>
            <a:off x="228600" y="227186"/>
            <a:ext cx="1402441" cy="548985"/>
          </a:xfrm>
          <a:prstGeom prst="rect">
            <a:avLst/>
          </a:prstGeom>
        </p:spPr>
      </p:pic>
      <p:sp>
        <p:nvSpPr>
          <p:cNvPr id="14" name="Номер слайда 13"/>
          <p:cNvSpPr>
            <a:spLocks noGrp="1"/>
          </p:cNvSpPr>
          <p:nvPr>
            <p:ph type="sldNum" sz="quarter" idx="4294967295"/>
          </p:nvPr>
        </p:nvSpPr>
        <p:spPr>
          <a:xfrm>
            <a:off x="11085264" y="108347"/>
            <a:ext cx="810683" cy="504825"/>
          </a:xfrm>
        </p:spPr>
        <p:txBody>
          <a:bodyPr/>
          <a:lstStyle/>
          <a:p>
            <a:pPr>
              <a:defRPr/>
            </a:pPr>
            <a:fld id="{B6F15528-21DE-4FAA-801E-634DDDAF4B2B}" type="slidenum">
              <a:rPr lang="ru-RU" smtClean="0">
                <a:solidFill>
                  <a:srgbClr val="44546A"/>
                </a:solidFill>
              </a:rPr>
              <a:t>138</a:t>
            </a:fld>
            <a:endParaRPr lang="ru-RU" dirty="0">
              <a:solidFill>
                <a:srgbClr val="44546A"/>
              </a:solidFill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002192" y="982184"/>
            <a:ext cx="474992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400" b="1" dirty="0">
                <a:solidFill>
                  <a:schemeClr val="accent3">
                    <a:lumMod val="75000"/>
                  </a:schemeClr>
                </a:solidFill>
              </a:rPr>
              <a:t>Гранты в форме </a:t>
            </a:r>
            <a:r>
              <a:rPr lang="ru-RU" sz="2400" b="1" dirty="0" smtClean="0">
                <a:solidFill>
                  <a:schemeClr val="accent3">
                    <a:lumMod val="75000"/>
                  </a:schemeClr>
                </a:solidFill>
              </a:rPr>
              <a:t>субсидий - 2026</a:t>
            </a:r>
            <a:endParaRPr lang="ru-RU" sz="2400" b="1" dirty="0">
              <a:solidFill>
                <a:schemeClr val="accent3">
                  <a:lumMod val="75000"/>
                </a:schemeClr>
              </a:solidFill>
            </a:endParaRPr>
          </a:p>
        </p:txBody>
      </p:sp>
      <p:sp>
        <p:nvSpPr>
          <p:cNvPr id="15" name="TextBox 1"/>
          <p:cNvSpPr txBox="1"/>
          <p:nvPr/>
        </p:nvSpPr>
        <p:spPr>
          <a:xfrm>
            <a:off x="4258491" y="243840"/>
            <a:ext cx="59044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ru-RU"/>
            </a:defPPr>
            <a:lvl1pPr algn="r">
              <a:defRPr b="1">
                <a:solidFill>
                  <a:schemeClr val="accent5">
                    <a:lumMod val="75000"/>
                  </a:schemeClr>
                </a:solidFill>
                <a:latin typeface="Century" panose="02040604050505020304" pitchFamily="18" charset="0"/>
              </a:defRPr>
            </a:lvl1pPr>
          </a:lstStyle>
          <a:p>
            <a:r>
              <a:rPr lang="ru-RU" dirty="0" smtClean="0">
                <a:solidFill>
                  <a:srgbClr val="002060"/>
                </a:solidFill>
              </a:rPr>
              <a:t>Планирование, учет </a:t>
            </a:r>
            <a:r>
              <a:rPr lang="ru-RU" dirty="0">
                <a:solidFill>
                  <a:srgbClr val="002060"/>
                </a:solidFill>
              </a:rPr>
              <a:t>и отчетность с 2026 года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36414" y="1681791"/>
            <a:ext cx="1093611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п. 14 </a:t>
            </a:r>
            <a:r>
              <a:rPr lang="ru-RU" dirty="0">
                <a:solidFill>
                  <a:srgbClr val="002060"/>
                </a:solidFill>
              </a:rPr>
              <a:t>СГС «</a:t>
            </a:r>
            <a:r>
              <a:rPr lang="ru-RU" b="1" dirty="0">
                <a:solidFill>
                  <a:srgbClr val="002060"/>
                </a:solidFill>
              </a:rPr>
              <a:t>Единый план счетов </a:t>
            </a:r>
            <a:r>
              <a:rPr lang="ru-RU" dirty="0">
                <a:solidFill>
                  <a:srgbClr val="002060"/>
                </a:solidFill>
              </a:rPr>
              <a:t>бухгалтерского учета государственных финансов» </a:t>
            </a:r>
            <a:br>
              <a:rPr lang="ru-RU" dirty="0">
                <a:solidFill>
                  <a:srgbClr val="002060"/>
                </a:solidFill>
              </a:rPr>
            </a:br>
            <a:r>
              <a:rPr lang="ru-RU" dirty="0">
                <a:solidFill>
                  <a:srgbClr val="002060"/>
                </a:solidFill>
              </a:rPr>
              <a:t>(приказ Минфина России от 30.08.2024 №</a:t>
            </a:r>
            <a:r>
              <a:rPr lang="en-US" dirty="0">
                <a:solidFill>
                  <a:srgbClr val="002060"/>
                </a:solidFill>
              </a:rPr>
              <a:t> </a:t>
            </a:r>
            <a:r>
              <a:rPr lang="en-US" b="1" dirty="0">
                <a:solidFill>
                  <a:schemeClr val="accent3">
                    <a:lumMod val="75000"/>
                  </a:schemeClr>
                </a:solidFill>
              </a:rPr>
              <a:t>121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н</a:t>
            </a:r>
            <a:r>
              <a:rPr lang="ru-RU" dirty="0">
                <a:solidFill>
                  <a:srgbClr val="002060"/>
                </a:solidFill>
              </a:rPr>
              <a:t>)</a:t>
            </a:r>
          </a:p>
        </p:txBody>
      </p:sp>
      <p:sp>
        <p:nvSpPr>
          <p:cNvPr id="9" name="Стрелка вниз 8"/>
          <p:cNvSpPr/>
          <p:nvPr/>
        </p:nvSpPr>
        <p:spPr>
          <a:xfrm>
            <a:off x="5218203" y="2459906"/>
            <a:ext cx="1158949" cy="489098"/>
          </a:xfrm>
          <a:prstGeom prst="downArrow">
            <a:avLst/>
          </a:prstGeom>
          <a:solidFill>
            <a:schemeClr val="accent3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TextBox 11"/>
          <p:cNvSpPr txBox="1"/>
          <p:nvPr/>
        </p:nvSpPr>
        <p:spPr>
          <a:xfrm>
            <a:off x="603014" y="3206812"/>
            <a:ext cx="1093611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b="1" dirty="0" smtClean="0">
                <a:solidFill>
                  <a:srgbClr val="002060"/>
                </a:solidFill>
              </a:rPr>
              <a:t>КФО-5</a:t>
            </a:r>
            <a:r>
              <a:rPr lang="ru-RU" dirty="0" smtClean="0">
                <a:solidFill>
                  <a:srgbClr val="002060"/>
                </a:solidFill>
              </a:rPr>
              <a:t> </a:t>
            </a:r>
            <a:r>
              <a:rPr lang="ru-RU" dirty="0">
                <a:solidFill>
                  <a:srgbClr val="002060"/>
                </a:solidFill>
              </a:rPr>
              <a:t>- деятельность, осуществляемая за счет </a:t>
            </a:r>
            <a:r>
              <a:rPr lang="ru-RU" b="1" dirty="0">
                <a:solidFill>
                  <a:srgbClr val="002060"/>
                </a:solidFill>
              </a:rPr>
              <a:t>субсидии на иные цели</a:t>
            </a:r>
            <a:r>
              <a:rPr lang="ru-RU" dirty="0">
                <a:solidFill>
                  <a:srgbClr val="C00000"/>
                </a:solidFill>
              </a:rPr>
              <a:t>,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грантов в форме субсидий </a:t>
            </a:r>
          </a:p>
        </p:txBody>
      </p:sp>
      <p:sp>
        <p:nvSpPr>
          <p:cNvPr id="13" name="Стрелка вниз 12"/>
          <p:cNvSpPr/>
          <p:nvPr/>
        </p:nvSpPr>
        <p:spPr>
          <a:xfrm>
            <a:off x="5218203" y="3729357"/>
            <a:ext cx="1158949" cy="489098"/>
          </a:xfrm>
          <a:prstGeom prst="downArrow">
            <a:avLst/>
          </a:prstGeom>
          <a:solidFill>
            <a:schemeClr val="accent3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TextBox 16"/>
          <p:cNvSpPr txBox="1"/>
          <p:nvPr/>
        </p:nvSpPr>
        <p:spPr>
          <a:xfrm>
            <a:off x="1684498" y="4390869"/>
            <a:ext cx="870654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dirty="0">
                <a:solidFill>
                  <a:srgbClr val="002060"/>
                </a:solidFill>
              </a:rPr>
              <a:t>Перенос показателей по деятельности </a:t>
            </a:r>
            <a:r>
              <a:rPr lang="ru-RU" b="1" dirty="0">
                <a:solidFill>
                  <a:srgbClr val="002060"/>
                </a:solidFill>
              </a:rPr>
              <a:t>за счет грантов в форме субсидий</a:t>
            </a:r>
            <a:r>
              <a:rPr lang="ru-RU" dirty="0">
                <a:solidFill>
                  <a:srgbClr val="002060"/>
                </a:solidFill>
              </a:rPr>
              <a:t>, учитываемых АУБУ по </a:t>
            </a:r>
            <a:r>
              <a:rPr lang="ru-RU" dirty="0" smtClean="0">
                <a:solidFill>
                  <a:srgbClr val="002060"/>
                </a:solidFill>
              </a:rPr>
              <a:t>КФО - </a:t>
            </a:r>
            <a:r>
              <a:rPr lang="ru-RU" dirty="0">
                <a:solidFill>
                  <a:srgbClr val="002060"/>
                </a:solidFill>
              </a:rPr>
              <a:t>2 на КФО </a:t>
            </a:r>
            <a:r>
              <a:rPr lang="ru-RU" dirty="0" smtClean="0">
                <a:solidFill>
                  <a:srgbClr val="002060"/>
                </a:solidFill>
              </a:rPr>
              <a:t>- 5</a:t>
            </a:r>
            <a:endParaRPr lang="ru-RU" dirty="0">
              <a:solidFill>
                <a:srgbClr val="002060"/>
              </a:solidFill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9922256" y="4242905"/>
            <a:ext cx="116300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Порядок переноса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1085264" y="4259085"/>
            <a:ext cx="45386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4800" dirty="0">
                <a:solidFill>
                  <a:schemeClr val="accent3">
                    <a:lumMod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5128274" y="5585246"/>
            <a:ext cx="629890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Письмо Минфина России от 29.04.2026 № 02-07-08/36315 </a:t>
            </a:r>
          </a:p>
        </p:txBody>
      </p:sp>
      <p:sp>
        <p:nvSpPr>
          <p:cNvPr id="7" name="Выгнутая вправо стрелка 6"/>
          <p:cNvSpPr/>
          <p:nvPr/>
        </p:nvSpPr>
        <p:spPr>
          <a:xfrm>
            <a:off x="11427178" y="4807131"/>
            <a:ext cx="488075" cy="965892"/>
          </a:xfrm>
          <a:prstGeom prst="curvedLeftArrow">
            <a:avLst/>
          </a:prstGeom>
          <a:solidFill>
            <a:schemeClr val="accent3">
              <a:lumMod val="75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0681796"/>
      </p:ext>
    </p:extLst>
  </p:cSld>
  <p:clrMapOvr>
    <a:masterClrMapping/>
  </p:clrMapOvr>
  <p:transition advClick="0"/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ru-RU" sz="2000" b="1" dirty="0">
                <a:solidFill>
                  <a:schemeClr val="accent1">
                    <a:lumMod val="50000"/>
                  </a:schemeClr>
                </a:solidFill>
              </a:rPr>
              <a:t>коды вида финансового обеспечения (деятельности) </a:t>
            </a:r>
            <a:r>
              <a:rPr lang="ru-RU" sz="2000" b="1" dirty="0" smtClean="0">
                <a:solidFill>
                  <a:schemeClr val="accent1">
                    <a:lumMod val="50000"/>
                  </a:schemeClr>
                </a:solidFill>
              </a:rPr>
              <a:t>(КФО</a:t>
            </a:r>
            <a:r>
              <a:rPr lang="ru-RU" sz="2000" dirty="0"/>
              <a:t>) </a:t>
            </a:r>
            <a:r>
              <a:rPr lang="ru-RU" sz="2000" dirty="0" smtClean="0"/>
              <a:t>- </a:t>
            </a:r>
            <a:r>
              <a:rPr lang="ru-RU" sz="2000" b="1" dirty="0" smtClean="0">
                <a:solidFill>
                  <a:srgbClr val="C00000"/>
                </a:solidFill>
              </a:rPr>
              <a:t>2026 </a:t>
            </a:r>
            <a:r>
              <a:rPr lang="ru-RU" b="1" dirty="0" smtClean="0">
                <a:solidFill>
                  <a:srgbClr val="C00000"/>
                </a:solidFill>
              </a:rPr>
              <a:t> </a:t>
            </a:r>
            <a:r>
              <a:rPr lang="ru-RU" dirty="0" smtClean="0"/>
              <a:t> </a:t>
            </a:r>
            <a:endParaRPr lang="ru-RU" dirty="0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ru-RU" sz="1600" dirty="0" smtClean="0">
                <a:solidFill>
                  <a:schemeClr val="accent3">
                    <a:lumMod val="75000"/>
                  </a:schemeClr>
                </a:solidFill>
              </a:rPr>
              <a:t>1 </a:t>
            </a:r>
            <a:r>
              <a:rPr lang="ru-RU" sz="1600" dirty="0">
                <a:solidFill>
                  <a:schemeClr val="accent3">
                    <a:lumMod val="75000"/>
                  </a:schemeClr>
                </a:solidFill>
              </a:rPr>
              <a:t>- деятельность, осуществляемая </a:t>
            </a:r>
            <a:r>
              <a:rPr lang="ru-RU" sz="1600" b="1" dirty="0">
                <a:solidFill>
                  <a:schemeClr val="accent3">
                    <a:lumMod val="75000"/>
                  </a:schemeClr>
                </a:solidFill>
              </a:rPr>
              <a:t>за счет средств соответствующего бюджета </a:t>
            </a:r>
            <a:r>
              <a:rPr lang="ru-RU" sz="1600" dirty="0">
                <a:solidFill>
                  <a:schemeClr val="accent3">
                    <a:lumMod val="75000"/>
                  </a:schemeClr>
                </a:solidFill>
              </a:rPr>
              <a:t>бюджетной системы Российской Федерации </a:t>
            </a:r>
            <a:r>
              <a:rPr lang="ru-RU" sz="1600" dirty="0" smtClean="0">
                <a:solidFill>
                  <a:schemeClr val="accent3">
                    <a:lumMod val="75000"/>
                  </a:schemeClr>
                </a:solidFill>
              </a:rPr>
              <a:t>(</a:t>
            </a:r>
            <a:r>
              <a:rPr lang="ru-RU" sz="1600" b="1" dirty="0" smtClean="0">
                <a:solidFill>
                  <a:schemeClr val="accent3">
                    <a:lumMod val="75000"/>
                  </a:schemeClr>
                </a:solidFill>
              </a:rPr>
              <a:t>БЮДЖЕТНАЯ ДЕЯТЕЛЬНОСТЬ</a:t>
            </a:r>
            <a:r>
              <a:rPr lang="ru-RU" sz="1600" dirty="0" smtClean="0">
                <a:solidFill>
                  <a:schemeClr val="accent3">
                    <a:lumMod val="75000"/>
                  </a:schemeClr>
                </a:solidFill>
              </a:rPr>
              <a:t>);  </a:t>
            </a:r>
            <a:r>
              <a:rPr lang="ru-RU" sz="1600" b="1" dirty="0" smtClean="0">
                <a:solidFill>
                  <a:schemeClr val="accent3">
                    <a:lumMod val="75000"/>
                  </a:schemeClr>
                </a:solidFill>
              </a:rPr>
              <a:t>14 ЛС - переданные полномочия</a:t>
            </a:r>
            <a:r>
              <a:rPr lang="ru-RU" sz="1600" dirty="0" smtClean="0">
                <a:solidFill>
                  <a:schemeClr val="accent3">
                    <a:lumMod val="75000"/>
                  </a:schemeClr>
                </a:solidFill>
              </a:rPr>
              <a:t>!</a:t>
            </a:r>
            <a:endParaRPr lang="ru-RU" sz="1600" dirty="0">
              <a:solidFill>
                <a:schemeClr val="accent3">
                  <a:lumMod val="75000"/>
                </a:schemeClr>
              </a:solidFill>
            </a:endParaRPr>
          </a:p>
          <a:p>
            <a:r>
              <a:rPr lang="ru-RU" sz="1600" b="1" dirty="0"/>
              <a:t>2 - </a:t>
            </a:r>
            <a:r>
              <a:rPr lang="ru-RU" sz="1600" b="1" dirty="0" smtClean="0"/>
              <a:t>ПРИНОСЯЩАЯ ДОХОД деятельность </a:t>
            </a:r>
            <a:r>
              <a:rPr lang="ru-RU" sz="1600" b="1" dirty="0"/>
              <a:t>(собственные доходы учреждения); </a:t>
            </a:r>
          </a:p>
          <a:p>
            <a:r>
              <a:rPr lang="ru-RU" sz="1600" b="1" dirty="0"/>
              <a:t>3 - средства во </a:t>
            </a:r>
            <a:r>
              <a:rPr lang="ru-RU" sz="1600" b="1" dirty="0" smtClean="0"/>
              <a:t>ВРЕМЕННОМ РАСПОРЯЖЕНИИ; </a:t>
            </a:r>
          </a:p>
          <a:p>
            <a:r>
              <a:rPr lang="ru-RU" sz="1600" b="1" dirty="0" smtClean="0"/>
              <a:t>4 </a:t>
            </a:r>
            <a:r>
              <a:rPr lang="ru-RU" sz="1600" b="1" dirty="0"/>
              <a:t>- деятельность по выполнению </a:t>
            </a:r>
            <a:r>
              <a:rPr lang="ru-RU" sz="1600" b="1" dirty="0" smtClean="0"/>
              <a:t>ГОСУДАРСТВЕННОГО (МУНИЦИПАЛЬНОГО) ЗАДАНИЯ; </a:t>
            </a:r>
            <a:endParaRPr lang="ru-RU" sz="1600" b="1" dirty="0"/>
          </a:p>
          <a:p>
            <a:r>
              <a:rPr lang="ru-RU" sz="1600" b="1" dirty="0">
                <a:solidFill>
                  <a:srgbClr val="C00000"/>
                </a:solidFill>
              </a:rPr>
              <a:t>5 </a:t>
            </a:r>
            <a:r>
              <a:rPr lang="ru-RU" sz="1600" b="1" dirty="0"/>
              <a:t>- деятельность, осуществляемая за счет субсидии </a:t>
            </a:r>
            <a:r>
              <a:rPr lang="ru-RU" sz="1600" b="1" dirty="0" smtClean="0"/>
              <a:t>НА ИНЫЕ ЦЕЛИ, </a:t>
            </a:r>
            <a:r>
              <a:rPr lang="ru-RU" sz="1600" b="1" u="sng" dirty="0" smtClean="0">
                <a:solidFill>
                  <a:srgbClr val="FF0000"/>
                </a:solidFill>
              </a:rPr>
              <a:t>ГРАНТОВ В ФОРМЕ СУБСИДИЙ</a:t>
            </a:r>
            <a:r>
              <a:rPr lang="ru-RU" sz="1600" b="1" dirty="0" smtClean="0"/>
              <a:t>; </a:t>
            </a:r>
            <a:endParaRPr lang="ru-RU" sz="1600" b="1" dirty="0"/>
          </a:p>
          <a:p>
            <a:r>
              <a:rPr lang="ru-RU" sz="1600" b="1" dirty="0"/>
              <a:t>6 - деятельность, осуществляемая за счет средств субсидии на цели осуществления </a:t>
            </a:r>
            <a:r>
              <a:rPr lang="ru-RU" sz="1600" b="1" dirty="0" smtClean="0"/>
              <a:t>КАПИТАЛЬНЫХ ВЛОЖЕНИЙ; </a:t>
            </a:r>
          </a:p>
          <a:p>
            <a:r>
              <a:rPr lang="ru-RU" sz="1600" b="1" dirty="0" smtClean="0"/>
              <a:t>7 </a:t>
            </a:r>
            <a:r>
              <a:rPr lang="ru-RU" sz="1600" b="1" dirty="0"/>
              <a:t>- деятельность, осуществляемая по обязательному медицинскому страхованию (ОМС).</a:t>
            </a:r>
          </a:p>
          <a:p>
            <a:endParaRPr lang="ru-RU" sz="1600" b="1" dirty="0"/>
          </a:p>
        </p:txBody>
      </p:sp>
      <p:sp>
        <p:nvSpPr>
          <p:cNvPr id="4" name="Выгнутая влево стрелка 3"/>
          <p:cNvSpPr/>
          <p:nvPr/>
        </p:nvSpPr>
        <p:spPr>
          <a:xfrm>
            <a:off x="720513" y="2782387"/>
            <a:ext cx="731520" cy="1463041"/>
          </a:xfrm>
          <a:prstGeom prst="curved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</a:endParaRPr>
          </a:p>
        </p:txBody>
      </p:sp>
      <p:sp>
        <p:nvSpPr>
          <p:cNvPr id="5" name="Прямоугольник 4"/>
          <p:cNvSpPr/>
          <p:nvPr/>
        </p:nvSpPr>
        <p:spPr>
          <a:xfrm>
            <a:off x="3100251" y="5753146"/>
            <a:ext cx="8277498" cy="646331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28575">
            <a:solidFill>
              <a:schemeClr val="accent1">
                <a:lumMod val="75000"/>
              </a:schemeClr>
            </a:solidFill>
          </a:ln>
        </p:spPr>
        <p:txBody>
          <a:bodyPr wrap="square">
            <a:spAutoFit/>
          </a:bodyPr>
          <a:lstStyle/>
          <a:p>
            <a:pPr algn="r"/>
            <a:r>
              <a:rPr lang="ru-RU" dirty="0"/>
              <a:t>п. 14 СГС «Единый план счетов бухгалтерского учета государственных финансов» </a:t>
            </a:r>
            <a:br>
              <a:rPr lang="ru-RU" dirty="0"/>
            </a:br>
            <a:r>
              <a:rPr lang="ru-RU" dirty="0"/>
              <a:t>(приказ Минфина России от 30.08.2024 № 121н)</a:t>
            </a:r>
          </a:p>
        </p:txBody>
      </p:sp>
      <p:sp>
        <p:nvSpPr>
          <p:cNvPr id="6" name="Скругленная прямоугольная выноска 5"/>
          <p:cNvSpPr/>
          <p:nvPr/>
        </p:nvSpPr>
        <p:spPr>
          <a:xfrm>
            <a:off x="10600509" y="1795361"/>
            <a:ext cx="1554480" cy="987026"/>
          </a:xfrm>
          <a:prstGeom prst="wedgeRoundRectCallout">
            <a:avLst>
              <a:gd name="adj1" fmla="val -170413"/>
              <a:gd name="adj2" fmla="val 62500"/>
              <a:gd name="adj3" fmla="val 1666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Гранты ФЛ ЮЛ не из бюджета</a:t>
            </a:r>
            <a:endParaRPr lang="ru-RU" dirty="0"/>
          </a:p>
        </p:txBody>
      </p:sp>
      <p:sp>
        <p:nvSpPr>
          <p:cNvPr id="7" name="Скругленная прямоугольная выноска 6"/>
          <p:cNvSpPr/>
          <p:nvPr/>
        </p:nvSpPr>
        <p:spPr>
          <a:xfrm>
            <a:off x="130628" y="1982550"/>
            <a:ext cx="1445501" cy="612648"/>
          </a:xfrm>
          <a:prstGeom prst="wedgeRoundRectCallout">
            <a:avLst>
              <a:gd name="adj1" fmla="val -3663"/>
              <a:gd name="adj2" fmla="val 141391"/>
              <a:gd name="adj3" fmla="val 1666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ГРАНТЫ из бюджетов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20458946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452033" y="908382"/>
            <a:ext cx="9603317" cy="644374"/>
          </a:xfrm>
        </p:spPr>
        <p:txBody>
          <a:bodyPr/>
          <a:lstStyle/>
          <a:p>
            <a:r>
              <a:rPr lang="ru-RU" b="1" dirty="0" smtClean="0"/>
              <a:t>Коды поступлений на единый лицевой счет</a:t>
            </a:r>
            <a:r>
              <a:rPr lang="ru-RU" dirty="0" smtClean="0"/>
              <a:t>: реализация </a:t>
            </a:r>
            <a:r>
              <a:rPr lang="ru-RU" dirty="0" err="1"/>
              <a:t>Е</a:t>
            </a:r>
            <a:r>
              <a:rPr lang="ru-RU" dirty="0" err="1" smtClean="0"/>
              <a:t>бп</a:t>
            </a:r>
            <a:endParaRPr lang="ru-RU" dirty="0"/>
          </a:p>
        </p:txBody>
      </p:sp>
      <p:graphicFrame>
        <p:nvGraphicFramePr>
          <p:cNvPr id="4" name="Объект 3"/>
          <p:cNvGraphicFramePr>
            <a:graphicFrameLocks noGrp="1"/>
          </p:cNvGraphicFramePr>
          <p:nvPr>
            <p:ph idx="1"/>
            <p:extLst/>
          </p:nvPr>
        </p:nvGraphicFramePr>
        <p:xfrm>
          <a:off x="1452033" y="1992747"/>
          <a:ext cx="9479203" cy="4100235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390500">
                  <a:extLst>
                    <a:ext uri="{9D8B030D-6E8A-4147-A177-3AD203B41FA5}">
                      <a16:colId xmlns:a16="http://schemas.microsoft.com/office/drawing/2014/main" val="3429186988"/>
                    </a:ext>
                  </a:extLst>
                </a:gridCol>
                <a:gridCol w="7088703">
                  <a:extLst>
                    <a:ext uri="{9D8B030D-6E8A-4147-A177-3AD203B41FA5}">
                      <a16:colId xmlns:a16="http://schemas.microsoft.com/office/drawing/2014/main" val="3266200870"/>
                    </a:ext>
                  </a:extLst>
                </a:gridCol>
              </a:tblGrid>
              <a:tr h="840550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kern="1200" dirty="0">
                          <a:effectLst/>
                        </a:rPr>
                        <a:t>Код </a:t>
                      </a:r>
                      <a:r>
                        <a:rPr lang="ru-RU" sz="1600" kern="1200" dirty="0" smtClean="0">
                          <a:effectLst/>
                        </a:rPr>
                        <a:t>аналитического </a:t>
                      </a:r>
                      <a:r>
                        <a:rPr lang="ru-RU" sz="1600" kern="1200" dirty="0">
                          <a:effectLst/>
                        </a:rPr>
                        <a:t>признака раскрытия информации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619" marR="30619" marT="8832" marB="0" anchor="ctr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kern="1200" dirty="0">
                          <a:effectLst/>
                        </a:rPr>
                        <a:t>Наименование кода аналитического признака раскрытия информации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619" marR="30619" marT="8832" marB="0" anchor="ctr"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7733133"/>
                  </a:ext>
                </a:extLst>
              </a:tr>
              <a:tr h="395691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kern="1200" dirty="0">
                          <a:effectLst/>
                        </a:rPr>
                        <a:t>ГЗ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619" marR="30619" marT="8832" marB="0" anchor="ctr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kern="1200" dirty="0">
                          <a:effectLst/>
                        </a:rPr>
                        <a:t>Субсидии на финансовое обеспечение выполнения государственного (муниципального) задания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619" marR="30619" marT="8832" marB="0" anchor="ctr"/>
                </a:tc>
                <a:extLst>
                  <a:ext uri="{0D108BD9-81ED-4DB2-BD59-A6C34878D82A}">
                    <a16:rowId xmlns:a16="http://schemas.microsoft.com/office/drawing/2014/main" val="1432648872"/>
                  </a:ext>
                </a:extLst>
              </a:tr>
              <a:tr h="197257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kern="1200" dirty="0">
                          <a:effectLst/>
                        </a:rPr>
                        <a:t>ЦС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619" marR="30619" marT="8832" marB="0" anchor="ctr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kern="1200" dirty="0">
                          <a:effectLst/>
                        </a:rPr>
                        <a:t>Целевые субсидии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619" marR="30619" marT="8832" marB="0" anchor="ctr"/>
                </a:tc>
                <a:extLst>
                  <a:ext uri="{0D108BD9-81ED-4DB2-BD59-A6C34878D82A}">
                    <a16:rowId xmlns:a16="http://schemas.microsoft.com/office/drawing/2014/main" val="309540563"/>
                  </a:ext>
                </a:extLst>
              </a:tr>
              <a:tr h="199612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kern="1200">
                          <a:effectLst/>
                        </a:rPr>
                        <a:t>КВ</a:t>
                      </a:r>
                      <a:endParaRPr lang="ru-RU" sz="18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619" marR="30619" marT="8832" marB="0" anchor="ctr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kern="1200">
                          <a:effectLst/>
                        </a:rPr>
                        <a:t>Субсидии на осуществление капитальных вложений</a:t>
                      </a:r>
                      <a:endParaRPr lang="ru-RU" sz="1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619" marR="30619" marT="8832" marB="0" anchor="ctr"/>
                </a:tc>
                <a:extLst>
                  <a:ext uri="{0D108BD9-81ED-4DB2-BD59-A6C34878D82A}">
                    <a16:rowId xmlns:a16="http://schemas.microsoft.com/office/drawing/2014/main" val="2566678855"/>
                  </a:ext>
                </a:extLst>
              </a:tr>
              <a:tr h="202556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kern="1200" dirty="0">
                          <a:effectLst/>
                        </a:rPr>
                        <a:t>ИЦ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619" marR="30619" marT="8832" marB="0" anchor="ctr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kern="1200" dirty="0">
                          <a:effectLst/>
                        </a:rPr>
                        <a:t>Субсидии на иные цели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619" marR="30619" marT="8832" marB="0" anchor="ctr"/>
                </a:tc>
                <a:extLst>
                  <a:ext uri="{0D108BD9-81ED-4DB2-BD59-A6C34878D82A}">
                    <a16:rowId xmlns:a16="http://schemas.microsoft.com/office/drawing/2014/main" val="191009687"/>
                  </a:ext>
                </a:extLst>
              </a:tr>
              <a:tr h="201378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kern="1200" dirty="0">
                          <a:effectLst/>
                        </a:rPr>
                        <a:t>ГР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619" marR="30619" marT="8832" marB="0" anchor="ctr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b="1" kern="1200" dirty="0">
                          <a:solidFill>
                            <a:srgbClr val="C00000"/>
                          </a:solidFill>
                          <a:effectLst/>
                        </a:rPr>
                        <a:t>Гранты в форме субсидий</a:t>
                      </a:r>
                      <a:endParaRPr lang="ru-RU" sz="1600" b="1" dirty="0">
                        <a:solidFill>
                          <a:srgbClr val="C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619" marR="30619" marT="8832" marB="0" anchor="ctr"/>
                </a:tc>
                <a:extLst>
                  <a:ext uri="{0D108BD9-81ED-4DB2-BD59-A6C34878D82A}">
                    <a16:rowId xmlns:a16="http://schemas.microsoft.com/office/drawing/2014/main" val="3297457212"/>
                  </a:ext>
                </a:extLst>
              </a:tr>
              <a:tr h="196079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kern="1200" dirty="0">
                          <a:effectLst/>
                        </a:rPr>
                        <a:t>МС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619" marR="30619" marT="8832" marB="0" anchor="ctr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kern="1200" dirty="0">
                          <a:effectLst/>
                        </a:rPr>
                        <a:t>Средства обязательного медицинского страхования (ОМС)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619" marR="30619" marT="8832" marB="0" anchor="ctr"/>
                </a:tc>
                <a:extLst>
                  <a:ext uri="{0D108BD9-81ED-4DB2-BD59-A6C34878D82A}">
                    <a16:rowId xmlns:a16="http://schemas.microsoft.com/office/drawing/2014/main" val="3596451324"/>
                  </a:ext>
                </a:extLst>
              </a:tr>
              <a:tr h="573517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kern="1200" dirty="0">
                          <a:effectLst/>
                        </a:rPr>
                        <a:t>ВР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619" marR="30619" marT="8832" marB="0" anchor="ctr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kern="1200" dirty="0">
                          <a:effectLst/>
                        </a:rPr>
                        <a:t>Средства, поступающие во временное распоряжение, за исключением средств, поступающих в рамках обеспечения заявки, исполнения контракта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619" marR="30619" marT="8832" marB="0" anchor="ctr"/>
                </a:tc>
                <a:extLst>
                  <a:ext uri="{0D108BD9-81ED-4DB2-BD59-A6C34878D82A}">
                    <a16:rowId xmlns:a16="http://schemas.microsoft.com/office/drawing/2014/main" val="1588772035"/>
                  </a:ext>
                </a:extLst>
              </a:tr>
              <a:tr h="341519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kern="1200" dirty="0">
                          <a:effectLst/>
                        </a:rPr>
                        <a:t>ОБ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619" marR="30619" marT="8832" marB="0" anchor="ctr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kern="1200" dirty="0">
                          <a:effectLst/>
                        </a:rPr>
                        <a:t>Средства, поступающие в рамках обеспечения заявки, исполнения контракта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619" marR="30619" marT="8832" marB="0" anchor="ctr"/>
                </a:tc>
                <a:extLst>
                  <a:ext uri="{0D108BD9-81ED-4DB2-BD59-A6C34878D82A}">
                    <a16:rowId xmlns:a16="http://schemas.microsoft.com/office/drawing/2014/main" val="292235851"/>
                  </a:ext>
                </a:extLst>
              </a:tr>
              <a:tr h="301479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kern="1200" dirty="0">
                          <a:effectLst/>
                        </a:rPr>
                        <a:t>ПД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619" marR="30619" marT="8832" marB="0" anchor="ctr"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600" kern="1200" dirty="0">
                          <a:effectLst/>
                        </a:rPr>
                        <a:t>Средства от приносящей доход деятельности и иные средства</a:t>
                      </a:r>
                      <a:endParaRPr lang="ru-RU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619" marR="30619" marT="8832" marB="0" anchor="ctr"/>
                </a:tc>
                <a:extLst>
                  <a:ext uri="{0D108BD9-81ED-4DB2-BD59-A6C34878D82A}">
                    <a16:rowId xmlns:a16="http://schemas.microsoft.com/office/drawing/2014/main" val="4107976269"/>
                  </a:ext>
                </a:extLst>
              </a:tr>
            </a:tbl>
          </a:graphicData>
        </a:graphic>
      </p:graphicFrame>
      <p:sp>
        <p:nvSpPr>
          <p:cNvPr id="6" name="Скругленная прямоугольная выноска 5"/>
          <p:cNvSpPr/>
          <p:nvPr/>
        </p:nvSpPr>
        <p:spPr>
          <a:xfrm>
            <a:off x="117565" y="3736540"/>
            <a:ext cx="1110343" cy="612648"/>
          </a:xfrm>
          <a:prstGeom prst="wedgeRoundRectCallout">
            <a:avLst>
              <a:gd name="adj1" fmla="val 103453"/>
              <a:gd name="adj2" fmla="val 58236"/>
              <a:gd name="adj3" fmla="val 16667"/>
            </a:avLst>
          </a:prstGeom>
          <a:solidFill>
            <a:srgbClr val="C0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 только кфо-5</a:t>
            </a:r>
            <a:endParaRPr lang="ru-RU" dirty="0"/>
          </a:p>
        </p:txBody>
      </p:sp>
      <p:sp>
        <p:nvSpPr>
          <p:cNvPr id="3" name="Скругленная прямоугольная выноска 2"/>
          <p:cNvSpPr/>
          <p:nvPr/>
        </p:nvSpPr>
        <p:spPr>
          <a:xfrm>
            <a:off x="68398" y="5185954"/>
            <a:ext cx="914400" cy="612648"/>
          </a:xfrm>
          <a:prstGeom prst="wedgeRoundRectCallout">
            <a:avLst>
              <a:gd name="adj1" fmla="val 103453"/>
              <a:gd name="adj2" fmla="val 75293"/>
              <a:gd name="adj3" fmla="val 1666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400" dirty="0" smtClean="0"/>
              <a:t>Гранты</a:t>
            </a:r>
          </a:p>
        </p:txBody>
      </p:sp>
      <p:cxnSp>
        <p:nvCxnSpPr>
          <p:cNvPr id="9" name="Прямая со стрелкой 8"/>
          <p:cNvCxnSpPr/>
          <p:nvPr/>
        </p:nvCxnSpPr>
        <p:spPr>
          <a:xfrm flipV="1">
            <a:off x="982798" y="5185954"/>
            <a:ext cx="469235" cy="91441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62718317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67763" y="233252"/>
            <a:ext cx="5789968" cy="348813"/>
          </a:xfrm>
        </p:spPr>
        <p:txBody>
          <a:bodyPr>
            <a:normAutofit fontScale="90000"/>
          </a:bodyPr>
          <a:lstStyle/>
          <a:p>
            <a:pPr algn="l"/>
            <a:r>
              <a:rPr lang="ru-RU" dirty="0"/>
              <a:t>Порядок </a:t>
            </a:r>
            <a:r>
              <a:rPr lang="ru-RU" dirty="0" smtClean="0"/>
              <a:t>переноса – </a:t>
            </a:r>
            <a:r>
              <a:rPr lang="ru-RU" dirty="0" err="1" smtClean="0"/>
              <a:t>межотчетный</a:t>
            </a:r>
            <a:r>
              <a:rPr lang="ru-RU" dirty="0" smtClean="0"/>
              <a:t> период</a:t>
            </a:r>
            <a:r>
              <a:rPr lang="ru-RU" dirty="0"/>
              <a:t/>
            </a:r>
            <a:br>
              <a:rPr lang="ru-RU" dirty="0"/>
            </a:br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1358537" y="1691764"/>
            <a:ext cx="8360229" cy="3000821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ru-RU" dirty="0"/>
              <a:t>В связи с </a:t>
            </a:r>
            <a:r>
              <a:rPr lang="ru-RU" b="1" dirty="0"/>
              <a:t>уточнением порядка </a:t>
            </a:r>
            <a:r>
              <a:rPr lang="ru-RU" b="1" dirty="0" smtClean="0"/>
              <a:t>отражения </a:t>
            </a:r>
            <a:r>
              <a:rPr lang="ru-RU" b="1" dirty="0"/>
              <a:t>показателей по аналитическим </a:t>
            </a:r>
            <a:r>
              <a:rPr lang="ru-RU" b="1" dirty="0" smtClean="0"/>
              <a:t>счетам </a:t>
            </a:r>
            <a:r>
              <a:rPr lang="ru-RU" b="1" dirty="0" smtClean="0">
                <a:solidFill>
                  <a:srgbClr val="C00000"/>
                </a:solidFill>
              </a:rPr>
              <a:t>Рабочего плана счетов, содержащим КФО-5</a:t>
            </a:r>
            <a:r>
              <a:rPr lang="ru-RU" b="1" dirty="0" smtClean="0"/>
              <a:t>,</a:t>
            </a:r>
            <a:r>
              <a:rPr lang="ru-RU" dirty="0" smtClean="0"/>
              <a:t> </a:t>
            </a:r>
            <a:r>
              <a:rPr lang="ru-RU" dirty="0"/>
              <a:t>при составлении </a:t>
            </a:r>
            <a:r>
              <a:rPr lang="ru-RU" b="1" dirty="0"/>
              <a:t>отчетности</a:t>
            </a:r>
            <a:r>
              <a:rPr lang="ru-RU" dirty="0"/>
              <a:t> учреждениями </a:t>
            </a:r>
            <a:r>
              <a:rPr lang="ru-RU" b="1" dirty="0">
                <a:solidFill>
                  <a:srgbClr val="C00000"/>
                </a:solidFill>
              </a:rPr>
              <a:t>формируются Сведения </a:t>
            </a:r>
            <a:r>
              <a:rPr lang="ru-RU" dirty="0">
                <a:solidFill>
                  <a:srgbClr val="C00000"/>
                </a:solidFill>
              </a:rPr>
              <a:t>об изменении остатков валюты баланса учреждения </a:t>
            </a:r>
            <a:r>
              <a:rPr lang="ru-RU" dirty="0"/>
              <a:t>(ф. 0503773) с отражением сумм изменений </a:t>
            </a:r>
            <a:r>
              <a:rPr lang="ru-RU" b="1" dirty="0">
                <a:solidFill>
                  <a:srgbClr val="C00000"/>
                </a:solidFill>
              </a:rPr>
              <a:t>по графе 7 </a:t>
            </a:r>
            <a:r>
              <a:rPr lang="ru-RU" dirty="0">
                <a:solidFill>
                  <a:srgbClr val="C00000"/>
                </a:solidFill>
              </a:rPr>
              <a:t>(код причины изменений </a:t>
            </a:r>
            <a:r>
              <a:rPr lang="ru-RU" b="1" dirty="0">
                <a:solidFill>
                  <a:srgbClr val="C00000"/>
                </a:solidFill>
              </a:rPr>
              <a:t>04 </a:t>
            </a:r>
            <a:r>
              <a:rPr lang="ru-RU" dirty="0"/>
              <a:t>«изменение учетной политики (введение новых правил (способов) ведения бухгалтерского учета для фактов хозяйственной жизни, имевших место ранее)»).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1358537" y="906082"/>
            <a:ext cx="835735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2400" b="1" dirty="0">
                <a:solidFill>
                  <a:schemeClr val="accent3">
                    <a:lumMod val="75000"/>
                  </a:schemeClr>
                </a:solidFill>
              </a:rPr>
              <a:t>Письмо Минфина России от 29.04.2026 № 02-07-08/36315 </a:t>
            </a:r>
          </a:p>
        </p:txBody>
      </p:sp>
    </p:spTree>
    <p:extLst>
      <p:ext uri="{BB962C8B-B14F-4D97-AF65-F5344CB8AC3E}">
        <p14:creationId xmlns:p14="http://schemas.microsoft.com/office/powerpoint/2010/main" val="3416529930"/>
      </p:ext>
    </p:extLst>
  </p:cSld>
  <p:clrMapOvr>
    <a:masterClrMapping/>
  </p:clrMapOvr>
  <p:transition advClick="0"/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990011" y="229863"/>
            <a:ext cx="7028531" cy="348813"/>
          </a:xfrm>
        </p:spPr>
        <p:txBody>
          <a:bodyPr/>
          <a:lstStyle/>
          <a:p>
            <a:pPr algn="l"/>
            <a:r>
              <a:rPr lang="ru-RU" dirty="0" err="1" smtClean="0">
                <a:solidFill>
                  <a:srgbClr val="C00000"/>
                </a:solidFill>
              </a:rPr>
              <a:t>ГрАнты</a:t>
            </a:r>
            <a:r>
              <a:rPr lang="ru-RU" dirty="0" smtClean="0">
                <a:solidFill>
                  <a:srgbClr val="C00000"/>
                </a:solidFill>
              </a:rPr>
              <a:t>: Разъяснения Минфина </a:t>
            </a:r>
            <a:r>
              <a:rPr lang="ru-RU" dirty="0">
                <a:solidFill>
                  <a:srgbClr val="C00000"/>
                </a:solidFill>
              </a:rPr>
              <a:t>и </a:t>
            </a:r>
            <a:r>
              <a:rPr lang="ru-RU" dirty="0" smtClean="0">
                <a:solidFill>
                  <a:srgbClr val="C00000"/>
                </a:solidFill>
              </a:rPr>
              <a:t>Казначейства – </a:t>
            </a:r>
            <a:r>
              <a:rPr lang="ru-RU" dirty="0">
                <a:solidFill>
                  <a:srgbClr val="C00000"/>
                </a:solidFill>
              </a:rPr>
              <a:t>2026 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1959429" y="1169854"/>
            <a:ext cx="8934994" cy="424731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76200"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marL="285750" indent="-285750">
              <a:buFont typeface="Wingdings" panose="05000000000000000000" pitchFamily="2" charset="2"/>
              <a:buChar char="q"/>
            </a:pPr>
            <a:r>
              <a:rPr lang="ru-RU" b="1" dirty="0" smtClean="0">
                <a:solidFill>
                  <a:srgbClr val="C00000"/>
                </a:solidFill>
              </a:rPr>
              <a:t>Письма </a:t>
            </a:r>
            <a:r>
              <a:rPr lang="ru-RU" b="1" dirty="0">
                <a:solidFill>
                  <a:srgbClr val="C00000"/>
                </a:solidFill>
              </a:rPr>
              <a:t>Минфина </a:t>
            </a:r>
            <a:r>
              <a:rPr lang="ru-RU" dirty="0" smtClean="0"/>
              <a:t>России </a:t>
            </a:r>
            <a:r>
              <a:rPr lang="ru-RU" b="1" dirty="0" smtClean="0">
                <a:solidFill>
                  <a:srgbClr val="C00000"/>
                </a:solidFill>
              </a:rPr>
              <a:t>Об </a:t>
            </a:r>
            <a:r>
              <a:rPr lang="ru-RU" b="1" dirty="0">
                <a:solidFill>
                  <a:srgbClr val="C00000"/>
                </a:solidFill>
              </a:rPr>
              <a:t>отражении в бухгалтерском учете </a:t>
            </a:r>
            <a:r>
              <a:rPr lang="ru-RU" b="1" dirty="0" smtClean="0">
                <a:solidFill>
                  <a:srgbClr val="C00000"/>
                </a:solidFill>
              </a:rPr>
              <a:t> БУ АУ операций </a:t>
            </a:r>
            <a:r>
              <a:rPr lang="ru-RU" b="1" dirty="0">
                <a:solidFill>
                  <a:srgbClr val="C00000"/>
                </a:solidFill>
              </a:rPr>
              <a:t>по деятельности, осуществляемой за счет </a:t>
            </a:r>
            <a:r>
              <a:rPr lang="ru-RU" b="1" dirty="0" smtClean="0">
                <a:solidFill>
                  <a:srgbClr val="C00000"/>
                </a:solidFill>
              </a:rPr>
              <a:t>грантов</a:t>
            </a:r>
            <a:r>
              <a:rPr lang="ru-RU" dirty="0" smtClean="0"/>
              <a:t>: </a:t>
            </a:r>
          </a:p>
          <a:p>
            <a:pPr marL="285750" indent="-285750">
              <a:buFont typeface="Wingdings" panose="05000000000000000000" pitchFamily="2" charset="2"/>
              <a:buChar char="ü"/>
            </a:pPr>
            <a:endParaRPr lang="ru-RU" dirty="0" smtClean="0"/>
          </a:p>
          <a:p>
            <a:pPr marL="285750" indent="-285750">
              <a:buFont typeface="Wingdings" panose="05000000000000000000" pitchFamily="2" charset="2"/>
              <a:buChar char="ü"/>
            </a:pPr>
            <a:r>
              <a:rPr lang="ru-RU" dirty="0" smtClean="0"/>
              <a:t>от </a:t>
            </a:r>
            <a:r>
              <a:rPr lang="ru-RU" b="1" dirty="0"/>
              <a:t>17.07.2026 №</a:t>
            </a:r>
            <a:r>
              <a:rPr lang="en-US" b="1" dirty="0" smtClean="0"/>
              <a:t> </a:t>
            </a:r>
            <a:r>
              <a:rPr lang="en-US" b="1" dirty="0"/>
              <a:t>02-07-08/61991</a:t>
            </a:r>
            <a:endParaRPr lang="ru-RU" b="1" dirty="0" smtClean="0"/>
          </a:p>
          <a:p>
            <a:pPr marL="285750" indent="-285750">
              <a:buFont typeface="Wingdings" panose="05000000000000000000" pitchFamily="2" charset="2"/>
              <a:buChar char="ü"/>
            </a:pPr>
            <a:endParaRPr lang="ru-RU" dirty="0" smtClean="0"/>
          </a:p>
          <a:p>
            <a:pPr marL="285750" indent="-285750">
              <a:buFont typeface="Wingdings" panose="05000000000000000000" pitchFamily="2" charset="2"/>
              <a:buChar char="ü"/>
            </a:pPr>
            <a:r>
              <a:rPr lang="ru-RU" dirty="0" smtClean="0"/>
              <a:t>от </a:t>
            </a:r>
            <a:r>
              <a:rPr lang="ru-RU" b="1" dirty="0"/>
              <a:t>17.07.2026</a:t>
            </a:r>
            <a:r>
              <a:rPr lang="ru-RU" dirty="0"/>
              <a:t> № </a:t>
            </a:r>
            <a:r>
              <a:rPr lang="ru-RU" b="1" dirty="0"/>
              <a:t>02-07-08/62012</a:t>
            </a:r>
            <a:r>
              <a:rPr lang="ru-RU" dirty="0"/>
              <a:t> </a:t>
            </a:r>
            <a:endParaRPr lang="ru-RU" dirty="0" smtClean="0"/>
          </a:p>
          <a:p>
            <a:r>
              <a:rPr lang="ru-RU" dirty="0" smtClean="0">
                <a:solidFill>
                  <a:schemeClr val="accent1">
                    <a:lumMod val="75000"/>
                  </a:schemeClr>
                </a:solidFill>
              </a:rPr>
              <a:t>+</a:t>
            </a:r>
          </a:p>
          <a:p>
            <a:pPr marL="285750" indent="-285750">
              <a:buFont typeface="Wingdings" panose="05000000000000000000" pitchFamily="2" charset="2"/>
              <a:buChar char="ü"/>
            </a:pPr>
            <a:r>
              <a:rPr lang="ru-RU" dirty="0"/>
              <a:t> от </a:t>
            </a:r>
            <a:r>
              <a:rPr lang="ru-RU" b="1" dirty="0"/>
              <a:t>29.04.2026</a:t>
            </a:r>
            <a:r>
              <a:rPr lang="ru-RU" dirty="0"/>
              <a:t> № 02-07-08/36315 </a:t>
            </a:r>
            <a:r>
              <a:rPr lang="ru-RU" dirty="0" smtClean="0"/>
              <a:t> </a:t>
            </a:r>
            <a:endParaRPr lang="ru-RU" b="1" dirty="0" smtClean="0"/>
          </a:p>
          <a:p>
            <a:r>
              <a:rPr lang="ru-RU" dirty="0" smtClean="0"/>
              <a:t> </a:t>
            </a:r>
          </a:p>
          <a:p>
            <a:pPr marL="285750" indent="-285750">
              <a:buFont typeface="Wingdings" panose="05000000000000000000" pitchFamily="2" charset="2"/>
              <a:buChar char="ü"/>
            </a:pPr>
            <a:r>
              <a:rPr lang="ru-RU" dirty="0"/>
              <a:t>от </a:t>
            </a:r>
            <a:r>
              <a:rPr lang="ru-RU" b="1" dirty="0"/>
              <a:t>19.03.2026</a:t>
            </a:r>
            <a:r>
              <a:rPr lang="ru-RU" dirty="0"/>
              <a:t> № 02-07-08/22512 </a:t>
            </a:r>
            <a:r>
              <a:rPr lang="ru-RU" dirty="0" smtClean="0"/>
              <a:t> </a:t>
            </a:r>
          </a:p>
          <a:p>
            <a:endParaRPr lang="ru-RU" dirty="0"/>
          </a:p>
          <a:p>
            <a:pPr marL="285750" indent="-285750">
              <a:buFont typeface="Wingdings" panose="05000000000000000000" pitchFamily="2" charset="2"/>
              <a:buChar char="q"/>
            </a:pPr>
            <a:r>
              <a:rPr lang="ru-RU" b="1" dirty="0">
                <a:solidFill>
                  <a:srgbClr val="C00000"/>
                </a:solidFill>
              </a:rPr>
              <a:t>Письмо Казначейства </a:t>
            </a:r>
            <a:r>
              <a:rPr lang="ru-RU" dirty="0"/>
              <a:t>России </a:t>
            </a:r>
            <a:r>
              <a:rPr lang="ru-RU" b="1" dirty="0"/>
              <a:t>от 12.03.2026 </a:t>
            </a:r>
            <a:r>
              <a:rPr lang="ru-RU" dirty="0"/>
              <a:t>№ 08-02-01/6798 Об отражении </a:t>
            </a:r>
            <a:r>
              <a:rPr lang="ru-RU" b="1" dirty="0"/>
              <a:t>грантов в форме </a:t>
            </a:r>
            <a:r>
              <a:rPr lang="ru-RU" b="1" dirty="0" smtClean="0"/>
              <a:t>субсидий</a:t>
            </a:r>
          </a:p>
          <a:p>
            <a:pPr marL="285750" indent="-285750">
              <a:buFont typeface="Wingdings" panose="05000000000000000000" pitchFamily="2" charset="2"/>
              <a:buChar char="q"/>
            </a:pPr>
            <a:r>
              <a:rPr lang="ru-RU" b="1" dirty="0">
                <a:solidFill>
                  <a:srgbClr val="C00000"/>
                </a:solidFill>
              </a:rPr>
              <a:t>Письмо Минздрава </a:t>
            </a:r>
            <a:r>
              <a:rPr lang="ru-RU" b="1" dirty="0" smtClean="0"/>
              <a:t>России от </a:t>
            </a:r>
            <a:r>
              <a:rPr lang="ru-RU" b="1" dirty="0"/>
              <a:t>13.08.2026 </a:t>
            </a:r>
            <a:r>
              <a:rPr lang="ru-RU" b="1" dirty="0" smtClean="0"/>
              <a:t>№ </a:t>
            </a:r>
            <a:r>
              <a:rPr lang="ru-RU" b="1" dirty="0"/>
              <a:t>22-6/978 </a:t>
            </a:r>
          </a:p>
          <a:p>
            <a:pPr marL="285750" indent="-285750">
              <a:buFont typeface="Wingdings" panose="05000000000000000000" pitchFamily="2" charset="2"/>
              <a:buChar char="q"/>
            </a:pPr>
            <a:endParaRPr lang="ru-RU" b="1" dirty="0"/>
          </a:p>
        </p:txBody>
      </p:sp>
      <p:sp>
        <p:nvSpPr>
          <p:cNvPr id="4" name="Левая фигурная скобка 3"/>
          <p:cNvSpPr/>
          <p:nvPr/>
        </p:nvSpPr>
        <p:spPr>
          <a:xfrm>
            <a:off x="1489165" y="1998616"/>
            <a:ext cx="287384" cy="1294895"/>
          </a:xfrm>
          <a:prstGeom prst="leftBrace">
            <a:avLst/>
          </a:prstGeom>
          <a:ln w="571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894651188"/>
      </p:ext>
    </p:extLst>
  </p:cSld>
  <p:clrMapOvr>
    <a:masterClrMapping/>
  </p:clrMapOvr>
  <p:transition advClick="0"/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Номер слайда 14"/>
          <p:cNvSpPr>
            <a:spLocks noGrp="1"/>
          </p:cNvSpPr>
          <p:nvPr>
            <p:ph type="sldNum" sz="quarter" idx="12"/>
          </p:nvPr>
        </p:nvSpPr>
        <p:spPr>
          <a:xfrm>
            <a:off x="10841581" y="138817"/>
            <a:ext cx="849676" cy="365125"/>
          </a:xfrm>
        </p:spPr>
        <p:txBody>
          <a:bodyPr/>
          <a:lstStyle/>
          <a:p>
            <a:r>
              <a:rPr lang="ru-RU" b="1" dirty="0">
                <a:solidFill>
                  <a:srgbClr val="C79023"/>
                </a:solidFill>
              </a:rPr>
              <a:t> </a:t>
            </a:r>
            <a:fld id="{D81B3B79-DEF0-4346-A5D2-0443081EFB3D}" type="slidenum">
              <a:rPr lang="ru-RU" b="1">
                <a:solidFill>
                  <a:srgbClr val="C79023"/>
                </a:solidFill>
              </a:rPr>
              <a:t>143</a:t>
            </a:fld>
            <a:endParaRPr lang="en-US" b="1" dirty="0">
              <a:solidFill>
                <a:srgbClr val="C79023"/>
              </a:solidFill>
            </a:endParaRPr>
          </a:p>
        </p:txBody>
      </p:sp>
      <p:sp>
        <p:nvSpPr>
          <p:cNvPr id="7" name="Rectangle 4"/>
          <p:cNvSpPr/>
          <p:nvPr/>
        </p:nvSpPr>
        <p:spPr>
          <a:xfrm>
            <a:off x="1865486" y="321379"/>
            <a:ext cx="7875367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2400" b="1" u="sng" dirty="0">
                <a:solidFill>
                  <a:srgbClr val="002060"/>
                </a:solidFill>
                <a:latin typeface="Times New Roman" charset="0"/>
                <a:ea typeface="Times New Roman" charset="0"/>
                <a:cs typeface="Times New Roman" charset="0"/>
              </a:rPr>
              <a:t>Отражение </a:t>
            </a:r>
            <a:r>
              <a:rPr lang="ru-RU" sz="2400" b="1" u="sng" dirty="0" smtClean="0">
                <a:solidFill>
                  <a:srgbClr val="002060"/>
                </a:solidFill>
                <a:latin typeface="Times New Roman" charset="0"/>
                <a:ea typeface="Times New Roman" charset="0"/>
                <a:cs typeface="Times New Roman" charset="0"/>
              </a:rPr>
              <a:t>грантов</a:t>
            </a:r>
            <a:r>
              <a:rPr lang="ru-RU" sz="2400" b="1" u="sng" dirty="0">
                <a:solidFill>
                  <a:srgbClr val="002060"/>
                </a:solidFill>
                <a:latin typeface="Times New Roman" charset="0"/>
                <a:ea typeface="Times New Roman" charset="0"/>
                <a:cs typeface="Times New Roman" charset="0"/>
              </a:rPr>
              <a:t> </a:t>
            </a:r>
            <a:r>
              <a:rPr lang="ru-RU" sz="2400" b="1" u="sng" dirty="0" smtClean="0">
                <a:solidFill>
                  <a:srgbClr val="002060"/>
                </a:solidFill>
                <a:latin typeface="Times New Roman" charset="0"/>
                <a:ea typeface="Times New Roman" charset="0"/>
                <a:cs typeface="Times New Roman" charset="0"/>
              </a:rPr>
              <a:t>с 2026 года: </a:t>
            </a:r>
            <a:r>
              <a:rPr lang="ru-RU" sz="2400" b="1" u="sng" dirty="0">
                <a:solidFill>
                  <a:srgbClr val="002060"/>
                </a:solidFill>
                <a:latin typeface="Times New Roman" charset="0"/>
                <a:ea typeface="Times New Roman" charset="0"/>
                <a:cs typeface="Times New Roman" charset="0"/>
              </a:rPr>
              <a:t>в форме субсидий   </a:t>
            </a:r>
            <a:endParaRPr lang="ru-RU" sz="2400" b="1" dirty="0">
              <a:solidFill>
                <a:srgbClr val="002060"/>
              </a:solidFill>
              <a:latin typeface="Times New Roman" charset="0"/>
              <a:ea typeface="Times New Roman" charset="0"/>
              <a:cs typeface="Times New Roman" charset="0"/>
            </a:endParaRPr>
          </a:p>
        </p:txBody>
      </p:sp>
      <p:graphicFrame>
        <p:nvGraphicFramePr>
          <p:cNvPr id="2" name="Схема 1"/>
          <p:cNvGraphicFramePr/>
          <p:nvPr>
            <p:extLst>
              <p:ext uri="{D42A27DB-BD31-4B8C-83A1-F6EECF244321}">
                <p14:modId xmlns:p14="http://schemas.microsoft.com/office/powerpoint/2010/main" val="3203209095"/>
              </p:ext>
            </p:extLst>
          </p:nvPr>
        </p:nvGraphicFramePr>
        <p:xfrm>
          <a:off x="1010350" y="1156266"/>
          <a:ext cx="9583628" cy="254052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5" name="Скругленная прямоугольная выноска 4"/>
          <p:cNvSpPr/>
          <p:nvPr/>
        </p:nvSpPr>
        <p:spPr>
          <a:xfrm>
            <a:off x="6688183" y="4872446"/>
            <a:ext cx="2201089" cy="1187275"/>
          </a:xfrm>
          <a:prstGeom prst="wedgeRoundRectCallout">
            <a:avLst>
              <a:gd name="adj1" fmla="val 63025"/>
              <a:gd name="adj2" fmla="val -98701"/>
              <a:gd name="adj3" fmla="val 16667"/>
            </a:avLst>
          </a:prstGeom>
          <a:solidFill>
            <a:schemeClr val="accent2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Доведены письма  </a:t>
            </a:r>
          </a:p>
          <a:p>
            <a:pPr algn="ctr"/>
            <a:r>
              <a:rPr lang="ru-RU" sz="12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 </a:t>
            </a:r>
            <a:r>
              <a:rPr lang="ru-RU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17.07.2026 </a:t>
            </a:r>
            <a:endParaRPr lang="ru-RU" sz="1200" b="1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№ 02-07-08/62012 </a:t>
            </a:r>
            <a:endParaRPr lang="ru-RU" sz="12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ru-RU" sz="12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№ 02-07-08/6199</a:t>
            </a:r>
            <a:r>
              <a:rPr lang="ru-RU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</a:t>
            </a:r>
          </a:p>
        </p:txBody>
      </p:sp>
      <p:sp>
        <p:nvSpPr>
          <p:cNvPr id="6" name="Блок-схема: альтернативный процесс 5"/>
          <p:cNvSpPr/>
          <p:nvPr/>
        </p:nvSpPr>
        <p:spPr>
          <a:xfrm>
            <a:off x="3585898" y="3763687"/>
            <a:ext cx="2344639" cy="847501"/>
          </a:xfrm>
          <a:prstGeom prst="flowChartAlternateProcess">
            <a:avLst/>
          </a:prstGeom>
          <a:solidFill>
            <a:schemeClr val="accent2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 17.07.2026</a:t>
            </a:r>
            <a:r>
              <a:rPr lang="ru-RU" sz="16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ru-RU" sz="1600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ru-RU" sz="16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№ </a:t>
            </a:r>
            <a:r>
              <a:rPr lang="ru-RU" sz="16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02-07-08/61991 </a:t>
            </a:r>
          </a:p>
        </p:txBody>
      </p:sp>
      <p:sp>
        <p:nvSpPr>
          <p:cNvPr id="8" name="Прямоугольник 7"/>
          <p:cNvSpPr/>
          <p:nvPr/>
        </p:nvSpPr>
        <p:spPr>
          <a:xfrm>
            <a:off x="8970806" y="4098241"/>
            <a:ext cx="2314522" cy="36933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19050">
            <a:solidFill>
              <a:schemeClr val="accent3">
                <a:lumMod val="75000"/>
              </a:schemeClr>
            </a:solidFill>
          </a:ln>
        </p:spPr>
        <p:txBody>
          <a:bodyPr wrap="square">
            <a:spAutoFit/>
          </a:bodyPr>
          <a:lstStyle/>
          <a:p>
            <a:r>
              <a:rPr lang="ru-RU" dirty="0"/>
              <a:t> </a:t>
            </a:r>
            <a:r>
              <a:rPr lang="ru-RU" dirty="0" smtClean="0"/>
              <a:t> </a:t>
            </a:r>
            <a:r>
              <a:rPr lang="ru-RU" b="1" dirty="0" smtClean="0"/>
              <a:t>Минздрава</a:t>
            </a:r>
            <a:r>
              <a:rPr lang="ru-RU" dirty="0" smtClean="0"/>
              <a:t> </a:t>
            </a:r>
            <a:r>
              <a:rPr lang="ru-RU" dirty="0"/>
              <a:t>России</a:t>
            </a:r>
          </a:p>
        </p:txBody>
      </p:sp>
      <p:sp>
        <p:nvSpPr>
          <p:cNvPr id="9" name="Блок-схема: альтернативный процесс 8"/>
          <p:cNvSpPr/>
          <p:nvPr/>
        </p:nvSpPr>
        <p:spPr>
          <a:xfrm>
            <a:off x="8970805" y="4611188"/>
            <a:ext cx="2314522" cy="613954"/>
          </a:xfrm>
          <a:prstGeom prst="flowChartAlternateProcess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dirty="0">
                <a:solidFill>
                  <a:schemeClr val="tx1"/>
                </a:solidFill>
              </a:rPr>
              <a:t>от </a:t>
            </a:r>
            <a:r>
              <a:rPr lang="ru-RU" sz="1600" b="1" dirty="0">
                <a:solidFill>
                  <a:schemeClr val="tx1"/>
                </a:solidFill>
              </a:rPr>
              <a:t>13.08.2026</a:t>
            </a:r>
            <a:r>
              <a:rPr lang="ru-RU" sz="1600" dirty="0">
                <a:solidFill>
                  <a:schemeClr val="tx1"/>
                </a:solidFill>
              </a:rPr>
              <a:t> </a:t>
            </a:r>
            <a:endParaRPr lang="ru-RU" sz="1600" dirty="0" smtClean="0">
              <a:solidFill>
                <a:schemeClr val="tx1"/>
              </a:solidFill>
            </a:endParaRPr>
          </a:p>
          <a:p>
            <a:pPr algn="ctr"/>
            <a:r>
              <a:rPr lang="ru-RU" sz="1600" dirty="0" smtClean="0">
                <a:solidFill>
                  <a:schemeClr val="tx1"/>
                </a:solidFill>
              </a:rPr>
              <a:t>№ </a:t>
            </a:r>
            <a:r>
              <a:rPr lang="ru-RU" sz="1600" dirty="0">
                <a:solidFill>
                  <a:schemeClr val="tx1"/>
                </a:solidFill>
              </a:rPr>
              <a:t>22-6/978 </a:t>
            </a:r>
          </a:p>
        </p:txBody>
      </p:sp>
      <p:pic>
        <p:nvPicPr>
          <p:cNvPr id="17" name="Рисунок 16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44235" y="3422469"/>
            <a:ext cx="2813811" cy="1270646"/>
          </a:xfrm>
          <a:prstGeom prst="rect">
            <a:avLst/>
          </a:prstGeom>
        </p:spPr>
      </p:pic>
      <p:sp>
        <p:nvSpPr>
          <p:cNvPr id="18" name="Плюс 17"/>
          <p:cNvSpPr/>
          <p:nvPr/>
        </p:nvSpPr>
        <p:spPr>
          <a:xfrm>
            <a:off x="3100564" y="2924115"/>
            <a:ext cx="485334" cy="416427"/>
          </a:xfrm>
          <a:prstGeom prst="mathPlus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9243211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253237" y="284121"/>
            <a:ext cx="9088582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ctr">
              <a:lnSpc>
                <a:spcPct val="100000"/>
              </a:lnSpc>
              <a:spcBef>
                <a:spcPts val="100"/>
              </a:spcBef>
            </a:pPr>
            <a:r>
              <a:rPr lang="ru-RU" sz="2400" b="1" spc="-10" dirty="0" smtClean="0">
                <a:solidFill>
                  <a:srgbClr val="00B0F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2400" b="1" spc="-10" dirty="0" smtClean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предоставление грантов </a:t>
            </a:r>
            <a:r>
              <a:rPr lang="ru-RU" b="1" spc="-10" dirty="0" smtClean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– 2026: кому и от </a:t>
            </a:r>
            <a:r>
              <a:rPr lang="ru-RU" b="1" spc="-1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</a:t>
            </a:r>
            <a:r>
              <a:rPr lang="ru-RU" b="1" spc="-10" dirty="0" smtClean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ого</a:t>
            </a:r>
            <a:endParaRPr sz="2400" b="1" spc="-1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493749" y="2468891"/>
            <a:ext cx="2954962" cy="1859881"/>
            <a:chOff x="493748" y="2400277"/>
            <a:chExt cx="3018155" cy="1928495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3748" y="2400277"/>
              <a:ext cx="3017574" cy="1824273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01980" y="2449067"/>
              <a:ext cx="2799587" cy="18790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43407" y="2430906"/>
              <a:ext cx="2922422" cy="1728215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</p:spPr>
        </p:pic>
      </p:grpSp>
      <p:sp>
        <p:nvSpPr>
          <p:cNvPr id="9" name="object 9"/>
          <p:cNvSpPr txBox="1"/>
          <p:nvPr/>
        </p:nvSpPr>
        <p:spPr>
          <a:xfrm>
            <a:off x="1153768" y="2689047"/>
            <a:ext cx="2069213" cy="567463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0" lvl="0" indent="0" defTabSz="914400" eaLnBrk="1" fontAlgn="auto" latinLnBrk="0" hangingPunct="1">
              <a:lnSpc>
                <a:spcPct val="100000"/>
              </a:lnSpc>
              <a:spcBef>
                <a:spcPts val="10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3600" b="1" kern="0" spc="-20" dirty="0" smtClean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КФО -</a:t>
            </a:r>
            <a:r>
              <a:rPr kumimoji="0" sz="3600" b="1" i="0" u="none" strike="noStrike" kern="0" cap="none" spc="-20" normalizeH="0" baseline="0" noProof="0" dirty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endParaRPr kumimoji="0" sz="36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955611" y="2066754"/>
            <a:ext cx="2007343" cy="3252884"/>
            <a:chOff x="1009980" y="2100722"/>
            <a:chExt cx="2703830" cy="3642725"/>
          </a:xfrm>
        </p:grpSpPr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 rot="5200393">
              <a:off x="2275046" y="1842551"/>
              <a:ext cx="459925" cy="976268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1009980" y="3701922"/>
              <a:ext cx="2703830" cy="2041525"/>
            </a:xfrm>
            <a:custGeom>
              <a:avLst/>
              <a:gdLst/>
              <a:ahLst/>
              <a:cxnLst/>
              <a:rect l="l" t="t" r="r" b="b"/>
              <a:pathLst>
                <a:path w="2703829" h="2041525">
                  <a:moveTo>
                    <a:pt x="2363266" y="0"/>
                  </a:moveTo>
                  <a:lnTo>
                    <a:pt x="340156" y="0"/>
                  </a:lnTo>
                  <a:lnTo>
                    <a:pt x="294000" y="3104"/>
                  </a:lnTo>
                  <a:lnTo>
                    <a:pt x="249731" y="12149"/>
                  </a:lnTo>
                  <a:lnTo>
                    <a:pt x="207754" y="26727"/>
                  </a:lnTo>
                  <a:lnTo>
                    <a:pt x="168475" y="46434"/>
                  </a:lnTo>
                  <a:lnTo>
                    <a:pt x="132299" y="70866"/>
                  </a:lnTo>
                  <a:lnTo>
                    <a:pt x="99631" y="99615"/>
                  </a:lnTo>
                  <a:lnTo>
                    <a:pt x="70877" y="132278"/>
                  </a:lnTo>
                  <a:lnTo>
                    <a:pt x="46442" y="168449"/>
                  </a:lnTo>
                  <a:lnTo>
                    <a:pt x="26731" y="207722"/>
                  </a:lnTo>
                  <a:lnTo>
                    <a:pt x="12151" y="249693"/>
                  </a:lnTo>
                  <a:lnTo>
                    <a:pt x="3105" y="293956"/>
                  </a:lnTo>
                  <a:lnTo>
                    <a:pt x="0" y="340106"/>
                  </a:lnTo>
                  <a:lnTo>
                    <a:pt x="0" y="1700783"/>
                  </a:lnTo>
                  <a:lnTo>
                    <a:pt x="3105" y="1746943"/>
                  </a:lnTo>
                  <a:lnTo>
                    <a:pt x="12151" y="1791214"/>
                  </a:lnTo>
                  <a:lnTo>
                    <a:pt x="26731" y="1833193"/>
                  </a:lnTo>
                  <a:lnTo>
                    <a:pt x="46442" y="1872474"/>
                  </a:lnTo>
                  <a:lnTo>
                    <a:pt x="70877" y="1908651"/>
                  </a:lnTo>
                  <a:lnTo>
                    <a:pt x="99631" y="1941320"/>
                  </a:lnTo>
                  <a:lnTo>
                    <a:pt x="132299" y="1970075"/>
                  </a:lnTo>
                  <a:lnTo>
                    <a:pt x="168475" y="1994510"/>
                  </a:lnTo>
                  <a:lnTo>
                    <a:pt x="207754" y="2014221"/>
                  </a:lnTo>
                  <a:lnTo>
                    <a:pt x="249731" y="2028802"/>
                  </a:lnTo>
                  <a:lnTo>
                    <a:pt x="294000" y="2037848"/>
                  </a:lnTo>
                  <a:lnTo>
                    <a:pt x="340156" y="2040953"/>
                  </a:lnTo>
                  <a:lnTo>
                    <a:pt x="2363266" y="2040953"/>
                  </a:lnTo>
                  <a:lnTo>
                    <a:pt x="2409416" y="2037848"/>
                  </a:lnTo>
                  <a:lnTo>
                    <a:pt x="2453679" y="2028802"/>
                  </a:lnTo>
                  <a:lnTo>
                    <a:pt x="2495650" y="2014221"/>
                  </a:lnTo>
                  <a:lnTo>
                    <a:pt x="2534923" y="1994510"/>
                  </a:lnTo>
                  <a:lnTo>
                    <a:pt x="2571094" y="1970075"/>
                  </a:lnTo>
                  <a:lnTo>
                    <a:pt x="2603757" y="1941320"/>
                  </a:lnTo>
                  <a:lnTo>
                    <a:pt x="2632506" y="1908651"/>
                  </a:lnTo>
                  <a:lnTo>
                    <a:pt x="2656937" y="1872474"/>
                  </a:lnTo>
                  <a:lnTo>
                    <a:pt x="2676645" y="1833193"/>
                  </a:lnTo>
                  <a:lnTo>
                    <a:pt x="2691223" y="1791214"/>
                  </a:lnTo>
                  <a:lnTo>
                    <a:pt x="2700267" y="1746943"/>
                  </a:lnTo>
                  <a:lnTo>
                    <a:pt x="2703372" y="1700783"/>
                  </a:lnTo>
                  <a:lnTo>
                    <a:pt x="2703372" y="340106"/>
                  </a:lnTo>
                  <a:lnTo>
                    <a:pt x="2700267" y="293956"/>
                  </a:lnTo>
                  <a:lnTo>
                    <a:pt x="2691223" y="249693"/>
                  </a:lnTo>
                  <a:lnTo>
                    <a:pt x="2676645" y="207722"/>
                  </a:lnTo>
                  <a:lnTo>
                    <a:pt x="2656937" y="168449"/>
                  </a:lnTo>
                  <a:lnTo>
                    <a:pt x="2632506" y="132278"/>
                  </a:lnTo>
                  <a:lnTo>
                    <a:pt x="2603757" y="99615"/>
                  </a:lnTo>
                  <a:lnTo>
                    <a:pt x="2571094" y="70866"/>
                  </a:lnTo>
                  <a:lnTo>
                    <a:pt x="2534923" y="46434"/>
                  </a:lnTo>
                  <a:lnTo>
                    <a:pt x="2495650" y="26727"/>
                  </a:lnTo>
                  <a:lnTo>
                    <a:pt x="2453679" y="12149"/>
                  </a:lnTo>
                  <a:lnTo>
                    <a:pt x="2409416" y="3104"/>
                  </a:lnTo>
                  <a:lnTo>
                    <a:pt x="23632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" name="object 14"/>
            <p:cNvSpPr/>
            <p:nvPr/>
          </p:nvSpPr>
          <p:spPr>
            <a:xfrm>
              <a:off x="1009980" y="3701922"/>
              <a:ext cx="2703830" cy="2041525"/>
            </a:xfrm>
            <a:custGeom>
              <a:avLst/>
              <a:gdLst/>
              <a:ahLst/>
              <a:cxnLst/>
              <a:rect l="l" t="t" r="r" b="b"/>
              <a:pathLst>
                <a:path w="2703829" h="2041525">
                  <a:moveTo>
                    <a:pt x="0" y="340106"/>
                  </a:moveTo>
                  <a:lnTo>
                    <a:pt x="3105" y="293956"/>
                  </a:lnTo>
                  <a:lnTo>
                    <a:pt x="12151" y="249693"/>
                  </a:lnTo>
                  <a:lnTo>
                    <a:pt x="26731" y="207722"/>
                  </a:lnTo>
                  <a:lnTo>
                    <a:pt x="46442" y="168449"/>
                  </a:lnTo>
                  <a:lnTo>
                    <a:pt x="70877" y="132278"/>
                  </a:lnTo>
                  <a:lnTo>
                    <a:pt x="99631" y="99615"/>
                  </a:lnTo>
                  <a:lnTo>
                    <a:pt x="132299" y="70866"/>
                  </a:lnTo>
                  <a:lnTo>
                    <a:pt x="168475" y="46434"/>
                  </a:lnTo>
                  <a:lnTo>
                    <a:pt x="207754" y="26727"/>
                  </a:lnTo>
                  <a:lnTo>
                    <a:pt x="249731" y="12149"/>
                  </a:lnTo>
                  <a:lnTo>
                    <a:pt x="294000" y="3104"/>
                  </a:lnTo>
                  <a:lnTo>
                    <a:pt x="340156" y="0"/>
                  </a:lnTo>
                  <a:lnTo>
                    <a:pt x="2363266" y="0"/>
                  </a:lnTo>
                  <a:lnTo>
                    <a:pt x="2409416" y="3104"/>
                  </a:lnTo>
                  <a:lnTo>
                    <a:pt x="2453679" y="12149"/>
                  </a:lnTo>
                  <a:lnTo>
                    <a:pt x="2495650" y="26727"/>
                  </a:lnTo>
                  <a:lnTo>
                    <a:pt x="2534923" y="46434"/>
                  </a:lnTo>
                  <a:lnTo>
                    <a:pt x="2571094" y="70866"/>
                  </a:lnTo>
                  <a:lnTo>
                    <a:pt x="2603757" y="99615"/>
                  </a:lnTo>
                  <a:lnTo>
                    <a:pt x="2632506" y="132278"/>
                  </a:lnTo>
                  <a:lnTo>
                    <a:pt x="2656937" y="168449"/>
                  </a:lnTo>
                  <a:lnTo>
                    <a:pt x="2676645" y="207722"/>
                  </a:lnTo>
                  <a:lnTo>
                    <a:pt x="2691223" y="249693"/>
                  </a:lnTo>
                  <a:lnTo>
                    <a:pt x="2700267" y="293956"/>
                  </a:lnTo>
                  <a:lnTo>
                    <a:pt x="2703372" y="340106"/>
                  </a:lnTo>
                  <a:lnTo>
                    <a:pt x="2703372" y="1700783"/>
                  </a:lnTo>
                  <a:lnTo>
                    <a:pt x="2700267" y="1746943"/>
                  </a:lnTo>
                  <a:lnTo>
                    <a:pt x="2691223" y="1791214"/>
                  </a:lnTo>
                  <a:lnTo>
                    <a:pt x="2676645" y="1833193"/>
                  </a:lnTo>
                  <a:lnTo>
                    <a:pt x="2656937" y="1872474"/>
                  </a:lnTo>
                  <a:lnTo>
                    <a:pt x="2632506" y="1908651"/>
                  </a:lnTo>
                  <a:lnTo>
                    <a:pt x="2603757" y="1941320"/>
                  </a:lnTo>
                  <a:lnTo>
                    <a:pt x="2571094" y="1970075"/>
                  </a:lnTo>
                  <a:lnTo>
                    <a:pt x="2534923" y="1994510"/>
                  </a:lnTo>
                  <a:lnTo>
                    <a:pt x="2495650" y="2014221"/>
                  </a:lnTo>
                  <a:lnTo>
                    <a:pt x="2453679" y="2028802"/>
                  </a:lnTo>
                  <a:lnTo>
                    <a:pt x="2409416" y="2037848"/>
                  </a:lnTo>
                  <a:lnTo>
                    <a:pt x="2363266" y="2040953"/>
                  </a:lnTo>
                  <a:lnTo>
                    <a:pt x="340156" y="2040953"/>
                  </a:lnTo>
                  <a:lnTo>
                    <a:pt x="294000" y="2037848"/>
                  </a:lnTo>
                  <a:lnTo>
                    <a:pt x="249731" y="2028802"/>
                  </a:lnTo>
                  <a:lnTo>
                    <a:pt x="207754" y="2014221"/>
                  </a:lnTo>
                  <a:lnTo>
                    <a:pt x="168475" y="1994510"/>
                  </a:lnTo>
                  <a:lnTo>
                    <a:pt x="132299" y="1970075"/>
                  </a:lnTo>
                  <a:lnTo>
                    <a:pt x="99631" y="1941320"/>
                  </a:lnTo>
                  <a:lnTo>
                    <a:pt x="70877" y="1908651"/>
                  </a:lnTo>
                  <a:lnTo>
                    <a:pt x="46442" y="1872474"/>
                  </a:lnTo>
                  <a:lnTo>
                    <a:pt x="26731" y="1833193"/>
                  </a:lnTo>
                  <a:lnTo>
                    <a:pt x="12151" y="1791214"/>
                  </a:lnTo>
                  <a:lnTo>
                    <a:pt x="3105" y="1746943"/>
                  </a:lnTo>
                  <a:lnTo>
                    <a:pt x="0" y="1700783"/>
                  </a:lnTo>
                  <a:lnTo>
                    <a:pt x="0" y="340106"/>
                  </a:lnTo>
                  <a:close/>
                </a:path>
              </a:pathLst>
            </a:custGeom>
            <a:ln w="41275">
              <a:solidFill>
                <a:srgbClr val="007A86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4584169" y="2400278"/>
            <a:ext cx="3921760" cy="2994268"/>
            <a:chOff x="4584169" y="2400277"/>
            <a:chExt cx="3921760" cy="3363595"/>
          </a:xfrm>
        </p:grpSpPr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584169" y="2400277"/>
              <a:ext cx="3019089" cy="1824273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93919" y="2449067"/>
              <a:ext cx="2799587" cy="1879091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634737" y="2430906"/>
              <a:ext cx="2922523" cy="1728215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</p:spPr>
        </p:pic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799738" y="2910786"/>
              <a:ext cx="705906" cy="801744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849489" y="2932683"/>
              <a:ext cx="619505" cy="724788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5154548" y="3701922"/>
              <a:ext cx="2703830" cy="2041525"/>
            </a:xfrm>
            <a:custGeom>
              <a:avLst/>
              <a:gdLst/>
              <a:ahLst/>
              <a:cxnLst/>
              <a:rect l="l" t="t" r="r" b="b"/>
              <a:pathLst>
                <a:path w="2703829" h="2041525">
                  <a:moveTo>
                    <a:pt x="2363216" y="0"/>
                  </a:moveTo>
                  <a:lnTo>
                    <a:pt x="340105" y="0"/>
                  </a:lnTo>
                  <a:lnTo>
                    <a:pt x="293956" y="3104"/>
                  </a:lnTo>
                  <a:lnTo>
                    <a:pt x="249693" y="12149"/>
                  </a:lnTo>
                  <a:lnTo>
                    <a:pt x="207722" y="26727"/>
                  </a:lnTo>
                  <a:lnTo>
                    <a:pt x="168449" y="46434"/>
                  </a:lnTo>
                  <a:lnTo>
                    <a:pt x="132278" y="70866"/>
                  </a:lnTo>
                  <a:lnTo>
                    <a:pt x="99615" y="99615"/>
                  </a:lnTo>
                  <a:lnTo>
                    <a:pt x="70866" y="132278"/>
                  </a:lnTo>
                  <a:lnTo>
                    <a:pt x="46434" y="168449"/>
                  </a:lnTo>
                  <a:lnTo>
                    <a:pt x="26727" y="207722"/>
                  </a:lnTo>
                  <a:lnTo>
                    <a:pt x="12149" y="249693"/>
                  </a:lnTo>
                  <a:lnTo>
                    <a:pt x="3104" y="293956"/>
                  </a:lnTo>
                  <a:lnTo>
                    <a:pt x="0" y="340106"/>
                  </a:lnTo>
                  <a:lnTo>
                    <a:pt x="0" y="1700783"/>
                  </a:lnTo>
                  <a:lnTo>
                    <a:pt x="3104" y="1746943"/>
                  </a:lnTo>
                  <a:lnTo>
                    <a:pt x="12149" y="1791214"/>
                  </a:lnTo>
                  <a:lnTo>
                    <a:pt x="26727" y="1833193"/>
                  </a:lnTo>
                  <a:lnTo>
                    <a:pt x="46434" y="1872474"/>
                  </a:lnTo>
                  <a:lnTo>
                    <a:pt x="70866" y="1908651"/>
                  </a:lnTo>
                  <a:lnTo>
                    <a:pt x="99615" y="1941320"/>
                  </a:lnTo>
                  <a:lnTo>
                    <a:pt x="132278" y="1970075"/>
                  </a:lnTo>
                  <a:lnTo>
                    <a:pt x="168449" y="1994510"/>
                  </a:lnTo>
                  <a:lnTo>
                    <a:pt x="207722" y="2014221"/>
                  </a:lnTo>
                  <a:lnTo>
                    <a:pt x="249693" y="2028802"/>
                  </a:lnTo>
                  <a:lnTo>
                    <a:pt x="293956" y="2037848"/>
                  </a:lnTo>
                  <a:lnTo>
                    <a:pt x="340105" y="2040953"/>
                  </a:lnTo>
                  <a:lnTo>
                    <a:pt x="2363216" y="2040953"/>
                  </a:lnTo>
                  <a:lnTo>
                    <a:pt x="2409365" y="2037848"/>
                  </a:lnTo>
                  <a:lnTo>
                    <a:pt x="2453628" y="2028802"/>
                  </a:lnTo>
                  <a:lnTo>
                    <a:pt x="2495599" y="2014221"/>
                  </a:lnTo>
                  <a:lnTo>
                    <a:pt x="2534872" y="1994510"/>
                  </a:lnTo>
                  <a:lnTo>
                    <a:pt x="2571043" y="1970075"/>
                  </a:lnTo>
                  <a:lnTo>
                    <a:pt x="2603706" y="1941320"/>
                  </a:lnTo>
                  <a:lnTo>
                    <a:pt x="2632455" y="1908651"/>
                  </a:lnTo>
                  <a:lnTo>
                    <a:pt x="2656887" y="1872474"/>
                  </a:lnTo>
                  <a:lnTo>
                    <a:pt x="2676594" y="1833193"/>
                  </a:lnTo>
                  <a:lnTo>
                    <a:pt x="2691172" y="1791214"/>
                  </a:lnTo>
                  <a:lnTo>
                    <a:pt x="2700217" y="1746943"/>
                  </a:lnTo>
                  <a:lnTo>
                    <a:pt x="2703322" y="1700783"/>
                  </a:lnTo>
                  <a:lnTo>
                    <a:pt x="2703322" y="340106"/>
                  </a:lnTo>
                  <a:lnTo>
                    <a:pt x="2700217" y="293956"/>
                  </a:lnTo>
                  <a:lnTo>
                    <a:pt x="2691172" y="249693"/>
                  </a:lnTo>
                  <a:lnTo>
                    <a:pt x="2676594" y="207722"/>
                  </a:lnTo>
                  <a:lnTo>
                    <a:pt x="2656887" y="168449"/>
                  </a:lnTo>
                  <a:lnTo>
                    <a:pt x="2632455" y="132278"/>
                  </a:lnTo>
                  <a:lnTo>
                    <a:pt x="2603706" y="99615"/>
                  </a:lnTo>
                  <a:lnTo>
                    <a:pt x="2571043" y="70866"/>
                  </a:lnTo>
                  <a:lnTo>
                    <a:pt x="2534872" y="46434"/>
                  </a:lnTo>
                  <a:lnTo>
                    <a:pt x="2495599" y="26727"/>
                  </a:lnTo>
                  <a:lnTo>
                    <a:pt x="2453628" y="12149"/>
                  </a:lnTo>
                  <a:lnTo>
                    <a:pt x="2409365" y="3104"/>
                  </a:lnTo>
                  <a:lnTo>
                    <a:pt x="23632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" name="object 22"/>
            <p:cNvSpPr/>
            <p:nvPr/>
          </p:nvSpPr>
          <p:spPr>
            <a:xfrm>
              <a:off x="5154548" y="3701922"/>
              <a:ext cx="2703830" cy="2041525"/>
            </a:xfrm>
            <a:custGeom>
              <a:avLst/>
              <a:gdLst/>
              <a:ahLst/>
              <a:cxnLst/>
              <a:rect l="l" t="t" r="r" b="b"/>
              <a:pathLst>
                <a:path w="2703829" h="2041525">
                  <a:moveTo>
                    <a:pt x="0" y="340106"/>
                  </a:moveTo>
                  <a:lnTo>
                    <a:pt x="3104" y="293956"/>
                  </a:lnTo>
                  <a:lnTo>
                    <a:pt x="12149" y="249693"/>
                  </a:lnTo>
                  <a:lnTo>
                    <a:pt x="26727" y="207722"/>
                  </a:lnTo>
                  <a:lnTo>
                    <a:pt x="46434" y="168449"/>
                  </a:lnTo>
                  <a:lnTo>
                    <a:pt x="70866" y="132278"/>
                  </a:lnTo>
                  <a:lnTo>
                    <a:pt x="99615" y="99615"/>
                  </a:lnTo>
                  <a:lnTo>
                    <a:pt x="132278" y="70866"/>
                  </a:lnTo>
                  <a:lnTo>
                    <a:pt x="168449" y="46434"/>
                  </a:lnTo>
                  <a:lnTo>
                    <a:pt x="207722" y="26727"/>
                  </a:lnTo>
                  <a:lnTo>
                    <a:pt x="249693" y="12149"/>
                  </a:lnTo>
                  <a:lnTo>
                    <a:pt x="293956" y="3104"/>
                  </a:lnTo>
                  <a:lnTo>
                    <a:pt x="340105" y="0"/>
                  </a:lnTo>
                  <a:lnTo>
                    <a:pt x="2363216" y="0"/>
                  </a:lnTo>
                  <a:lnTo>
                    <a:pt x="2409365" y="3104"/>
                  </a:lnTo>
                  <a:lnTo>
                    <a:pt x="2453628" y="12149"/>
                  </a:lnTo>
                  <a:lnTo>
                    <a:pt x="2495599" y="26727"/>
                  </a:lnTo>
                  <a:lnTo>
                    <a:pt x="2534872" y="46434"/>
                  </a:lnTo>
                  <a:lnTo>
                    <a:pt x="2571043" y="70866"/>
                  </a:lnTo>
                  <a:lnTo>
                    <a:pt x="2603706" y="99615"/>
                  </a:lnTo>
                  <a:lnTo>
                    <a:pt x="2632455" y="132278"/>
                  </a:lnTo>
                  <a:lnTo>
                    <a:pt x="2656887" y="168449"/>
                  </a:lnTo>
                  <a:lnTo>
                    <a:pt x="2676594" y="207722"/>
                  </a:lnTo>
                  <a:lnTo>
                    <a:pt x="2691172" y="249693"/>
                  </a:lnTo>
                  <a:lnTo>
                    <a:pt x="2700217" y="293956"/>
                  </a:lnTo>
                  <a:lnTo>
                    <a:pt x="2703322" y="340106"/>
                  </a:lnTo>
                  <a:lnTo>
                    <a:pt x="2703322" y="1700783"/>
                  </a:lnTo>
                  <a:lnTo>
                    <a:pt x="2700217" y="1746943"/>
                  </a:lnTo>
                  <a:lnTo>
                    <a:pt x="2691172" y="1791214"/>
                  </a:lnTo>
                  <a:lnTo>
                    <a:pt x="2676594" y="1833193"/>
                  </a:lnTo>
                  <a:lnTo>
                    <a:pt x="2656887" y="1872474"/>
                  </a:lnTo>
                  <a:lnTo>
                    <a:pt x="2632455" y="1908651"/>
                  </a:lnTo>
                  <a:lnTo>
                    <a:pt x="2603706" y="1941320"/>
                  </a:lnTo>
                  <a:lnTo>
                    <a:pt x="2571043" y="1970075"/>
                  </a:lnTo>
                  <a:lnTo>
                    <a:pt x="2534872" y="1994510"/>
                  </a:lnTo>
                  <a:lnTo>
                    <a:pt x="2495599" y="2014221"/>
                  </a:lnTo>
                  <a:lnTo>
                    <a:pt x="2453628" y="2028802"/>
                  </a:lnTo>
                  <a:lnTo>
                    <a:pt x="2409365" y="2037848"/>
                  </a:lnTo>
                  <a:lnTo>
                    <a:pt x="2363216" y="2040953"/>
                  </a:lnTo>
                  <a:lnTo>
                    <a:pt x="340105" y="2040953"/>
                  </a:lnTo>
                  <a:lnTo>
                    <a:pt x="293956" y="2037848"/>
                  </a:lnTo>
                  <a:lnTo>
                    <a:pt x="249693" y="2028802"/>
                  </a:lnTo>
                  <a:lnTo>
                    <a:pt x="207722" y="2014221"/>
                  </a:lnTo>
                  <a:lnTo>
                    <a:pt x="168449" y="1994510"/>
                  </a:lnTo>
                  <a:lnTo>
                    <a:pt x="132278" y="1970075"/>
                  </a:lnTo>
                  <a:lnTo>
                    <a:pt x="99615" y="1941320"/>
                  </a:lnTo>
                  <a:lnTo>
                    <a:pt x="70866" y="1908651"/>
                  </a:lnTo>
                  <a:lnTo>
                    <a:pt x="46434" y="1872474"/>
                  </a:lnTo>
                  <a:lnTo>
                    <a:pt x="26727" y="1833193"/>
                  </a:lnTo>
                  <a:lnTo>
                    <a:pt x="12149" y="1791214"/>
                  </a:lnTo>
                  <a:lnTo>
                    <a:pt x="3104" y="1746943"/>
                  </a:lnTo>
                  <a:lnTo>
                    <a:pt x="0" y="1700783"/>
                  </a:lnTo>
                  <a:lnTo>
                    <a:pt x="0" y="340106"/>
                  </a:lnTo>
                  <a:close/>
                </a:path>
              </a:pathLst>
            </a:custGeom>
            <a:ln w="41274">
              <a:solidFill>
                <a:srgbClr val="007A86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5082387" y="2689047"/>
            <a:ext cx="2670208" cy="263469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0" lvl="0" indent="0" defTabSz="914400" eaLnBrk="1" fontAlgn="auto" latinLnBrk="0" hangingPunct="1">
              <a:lnSpc>
                <a:spcPct val="100000"/>
              </a:lnSpc>
              <a:spcBef>
                <a:spcPts val="10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3600" b="1" i="0" u="none" strike="noStrike" kern="0" cap="none" spc="-20" normalizeH="0" baseline="0" noProof="0" dirty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КФО-</a:t>
            </a:r>
            <a:r>
              <a:rPr lang="ru-RU" sz="3600" b="1" kern="0" spc="-2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endParaRPr kumimoji="0" sz="36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156845" lvl="0" algn="ctr">
              <a:spcBef>
                <a:spcPts val="4620"/>
              </a:spcBef>
              <a:defRPr/>
            </a:pPr>
            <a:r>
              <a:rPr lang="ru-RU" sz="2000" b="1" kern="0" spc="-20" dirty="0" err="1" smtClean="0">
                <a:solidFill>
                  <a:sysClr val="windowText" lastClr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грантополучатель</a:t>
            </a:r>
            <a:r>
              <a:rPr lang="ru-RU" sz="2400" b="1" kern="0" spc="-20" dirty="0" smtClean="0">
                <a:solidFill>
                  <a:sysClr val="windowText" lastClr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2400" b="1" kern="0" spc="-20" dirty="0">
                <a:solidFill>
                  <a:sysClr val="windowText" lastClr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ru-RU" sz="2400" b="1" kern="0" spc="-20" dirty="0" smtClean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сотрудник или отдельный коллектив</a:t>
            </a:r>
            <a:r>
              <a:rPr kumimoji="0" sz="2400" b="1" i="0" u="none" strike="noStrike" kern="0" cap="none" spc="-2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ru-RU" sz="2400" b="1" i="0" u="none" strike="noStrike" kern="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8676104" y="2400277"/>
            <a:ext cx="3267710" cy="2527165"/>
            <a:chOff x="8676104" y="2400277"/>
            <a:chExt cx="3267710" cy="3363595"/>
          </a:xfrm>
        </p:grpSpPr>
        <p:pic>
          <p:nvPicPr>
            <p:cNvPr id="25" name="object 2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676104" y="2400277"/>
              <a:ext cx="3017574" cy="1824273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785859" y="2449067"/>
              <a:ext cx="2799588" cy="1879091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726169" y="2430906"/>
              <a:ext cx="2922397" cy="1728215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9219565" y="3701922"/>
              <a:ext cx="2703830" cy="2041525"/>
            </a:xfrm>
            <a:custGeom>
              <a:avLst/>
              <a:gdLst/>
              <a:ahLst/>
              <a:cxnLst/>
              <a:rect l="l" t="t" r="r" b="b"/>
              <a:pathLst>
                <a:path w="2703829" h="2041525">
                  <a:moveTo>
                    <a:pt x="2363215" y="0"/>
                  </a:moveTo>
                  <a:lnTo>
                    <a:pt x="340105" y="0"/>
                  </a:lnTo>
                  <a:lnTo>
                    <a:pt x="293956" y="3104"/>
                  </a:lnTo>
                  <a:lnTo>
                    <a:pt x="249693" y="12149"/>
                  </a:lnTo>
                  <a:lnTo>
                    <a:pt x="207722" y="26727"/>
                  </a:lnTo>
                  <a:lnTo>
                    <a:pt x="168449" y="46434"/>
                  </a:lnTo>
                  <a:lnTo>
                    <a:pt x="132278" y="70866"/>
                  </a:lnTo>
                  <a:lnTo>
                    <a:pt x="99615" y="99615"/>
                  </a:lnTo>
                  <a:lnTo>
                    <a:pt x="70866" y="132278"/>
                  </a:lnTo>
                  <a:lnTo>
                    <a:pt x="46434" y="168449"/>
                  </a:lnTo>
                  <a:lnTo>
                    <a:pt x="26727" y="207722"/>
                  </a:lnTo>
                  <a:lnTo>
                    <a:pt x="12149" y="249693"/>
                  </a:lnTo>
                  <a:lnTo>
                    <a:pt x="3104" y="293956"/>
                  </a:lnTo>
                  <a:lnTo>
                    <a:pt x="0" y="340106"/>
                  </a:lnTo>
                  <a:lnTo>
                    <a:pt x="0" y="1700783"/>
                  </a:lnTo>
                  <a:lnTo>
                    <a:pt x="3104" y="1746943"/>
                  </a:lnTo>
                  <a:lnTo>
                    <a:pt x="12149" y="1791214"/>
                  </a:lnTo>
                  <a:lnTo>
                    <a:pt x="26727" y="1833193"/>
                  </a:lnTo>
                  <a:lnTo>
                    <a:pt x="46434" y="1872474"/>
                  </a:lnTo>
                  <a:lnTo>
                    <a:pt x="70866" y="1908651"/>
                  </a:lnTo>
                  <a:lnTo>
                    <a:pt x="99615" y="1941320"/>
                  </a:lnTo>
                  <a:lnTo>
                    <a:pt x="132278" y="1970075"/>
                  </a:lnTo>
                  <a:lnTo>
                    <a:pt x="168449" y="1994510"/>
                  </a:lnTo>
                  <a:lnTo>
                    <a:pt x="207722" y="2014221"/>
                  </a:lnTo>
                  <a:lnTo>
                    <a:pt x="249693" y="2028802"/>
                  </a:lnTo>
                  <a:lnTo>
                    <a:pt x="293956" y="2037848"/>
                  </a:lnTo>
                  <a:lnTo>
                    <a:pt x="340105" y="2040953"/>
                  </a:lnTo>
                  <a:lnTo>
                    <a:pt x="2363215" y="2040953"/>
                  </a:lnTo>
                  <a:lnTo>
                    <a:pt x="2409365" y="2037848"/>
                  </a:lnTo>
                  <a:lnTo>
                    <a:pt x="2453628" y="2028802"/>
                  </a:lnTo>
                  <a:lnTo>
                    <a:pt x="2495599" y="2014221"/>
                  </a:lnTo>
                  <a:lnTo>
                    <a:pt x="2534872" y="1994510"/>
                  </a:lnTo>
                  <a:lnTo>
                    <a:pt x="2571043" y="1970075"/>
                  </a:lnTo>
                  <a:lnTo>
                    <a:pt x="2603706" y="1941320"/>
                  </a:lnTo>
                  <a:lnTo>
                    <a:pt x="2632455" y="1908651"/>
                  </a:lnTo>
                  <a:lnTo>
                    <a:pt x="2656887" y="1872474"/>
                  </a:lnTo>
                  <a:lnTo>
                    <a:pt x="2676594" y="1833193"/>
                  </a:lnTo>
                  <a:lnTo>
                    <a:pt x="2691172" y="1791214"/>
                  </a:lnTo>
                  <a:lnTo>
                    <a:pt x="2700217" y="1746943"/>
                  </a:lnTo>
                  <a:lnTo>
                    <a:pt x="2703321" y="1700783"/>
                  </a:lnTo>
                  <a:lnTo>
                    <a:pt x="2703321" y="340106"/>
                  </a:lnTo>
                  <a:lnTo>
                    <a:pt x="2700217" y="293956"/>
                  </a:lnTo>
                  <a:lnTo>
                    <a:pt x="2691172" y="249693"/>
                  </a:lnTo>
                  <a:lnTo>
                    <a:pt x="2676594" y="207722"/>
                  </a:lnTo>
                  <a:lnTo>
                    <a:pt x="2656887" y="168449"/>
                  </a:lnTo>
                  <a:lnTo>
                    <a:pt x="2632455" y="132278"/>
                  </a:lnTo>
                  <a:lnTo>
                    <a:pt x="2603706" y="99615"/>
                  </a:lnTo>
                  <a:lnTo>
                    <a:pt x="2571043" y="70866"/>
                  </a:lnTo>
                  <a:lnTo>
                    <a:pt x="2534872" y="46434"/>
                  </a:lnTo>
                  <a:lnTo>
                    <a:pt x="2495599" y="26727"/>
                  </a:lnTo>
                  <a:lnTo>
                    <a:pt x="2453628" y="12149"/>
                  </a:lnTo>
                  <a:lnTo>
                    <a:pt x="2409365" y="3104"/>
                  </a:lnTo>
                  <a:lnTo>
                    <a:pt x="23632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" name="object 29"/>
            <p:cNvSpPr/>
            <p:nvPr/>
          </p:nvSpPr>
          <p:spPr>
            <a:xfrm>
              <a:off x="9219565" y="3701922"/>
              <a:ext cx="2703830" cy="2041525"/>
            </a:xfrm>
            <a:custGeom>
              <a:avLst/>
              <a:gdLst/>
              <a:ahLst/>
              <a:cxnLst/>
              <a:rect l="l" t="t" r="r" b="b"/>
              <a:pathLst>
                <a:path w="2703829" h="2041525">
                  <a:moveTo>
                    <a:pt x="0" y="340106"/>
                  </a:moveTo>
                  <a:lnTo>
                    <a:pt x="3104" y="293956"/>
                  </a:lnTo>
                  <a:lnTo>
                    <a:pt x="12149" y="249693"/>
                  </a:lnTo>
                  <a:lnTo>
                    <a:pt x="26727" y="207722"/>
                  </a:lnTo>
                  <a:lnTo>
                    <a:pt x="46434" y="168449"/>
                  </a:lnTo>
                  <a:lnTo>
                    <a:pt x="70866" y="132278"/>
                  </a:lnTo>
                  <a:lnTo>
                    <a:pt x="99615" y="99615"/>
                  </a:lnTo>
                  <a:lnTo>
                    <a:pt x="132278" y="70866"/>
                  </a:lnTo>
                  <a:lnTo>
                    <a:pt x="168449" y="46434"/>
                  </a:lnTo>
                  <a:lnTo>
                    <a:pt x="207722" y="26727"/>
                  </a:lnTo>
                  <a:lnTo>
                    <a:pt x="249693" y="12149"/>
                  </a:lnTo>
                  <a:lnTo>
                    <a:pt x="293956" y="3104"/>
                  </a:lnTo>
                  <a:lnTo>
                    <a:pt x="340105" y="0"/>
                  </a:lnTo>
                  <a:lnTo>
                    <a:pt x="2363215" y="0"/>
                  </a:lnTo>
                  <a:lnTo>
                    <a:pt x="2409365" y="3104"/>
                  </a:lnTo>
                  <a:lnTo>
                    <a:pt x="2453628" y="12149"/>
                  </a:lnTo>
                  <a:lnTo>
                    <a:pt x="2495599" y="26727"/>
                  </a:lnTo>
                  <a:lnTo>
                    <a:pt x="2534872" y="46434"/>
                  </a:lnTo>
                  <a:lnTo>
                    <a:pt x="2571043" y="70866"/>
                  </a:lnTo>
                  <a:lnTo>
                    <a:pt x="2603706" y="99615"/>
                  </a:lnTo>
                  <a:lnTo>
                    <a:pt x="2632455" y="132278"/>
                  </a:lnTo>
                  <a:lnTo>
                    <a:pt x="2656887" y="168449"/>
                  </a:lnTo>
                  <a:lnTo>
                    <a:pt x="2676594" y="207722"/>
                  </a:lnTo>
                  <a:lnTo>
                    <a:pt x="2691172" y="249693"/>
                  </a:lnTo>
                  <a:lnTo>
                    <a:pt x="2700217" y="293956"/>
                  </a:lnTo>
                  <a:lnTo>
                    <a:pt x="2703321" y="340106"/>
                  </a:lnTo>
                  <a:lnTo>
                    <a:pt x="2703321" y="1700783"/>
                  </a:lnTo>
                  <a:lnTo>
                    <a:pt x="2700217" y="1746943"/>
                  </a:lnTo>
                  <a:lnTo>
                    <a:pt x="2691172" y="1791214"/>
                  </a:lnTo>
                  <a:lnTo>
                    <a:pt x="2676594" y="1833193"/>
                  </a:lnTo>
                  <a:lnTo>
                    <a:pt x="2656887" y="1872474"/>
                  </a:lnTo>
                  <a:lnTo>
                    <a:pt x="2632455" y="1908651"/>
                  </a:lnTo>
                  <a:lnTo>
                    <a:pt x="2603706" y="1941320"/>
                  </a:lnTo>
                  <a:lnTo>
                    <a:pt x="2571043" y="1970075"/>
                  </a:lnTo>
                  <a:lnTo>
                    <a:pt x="2534872" y="1994510"/>
                  </a:lnTo>
                  <a:lnTo>
                    <a:pt x="2495599" y="2014221"/>
                  </a:lnTo>
                  <a:lnTo>
                    <a:pt x="2453628" y="2028802"/>
                  </a:lnTo>
                  <a:lnTo>
                    <a:pt x="2409365" y="2037848"/>
                  </a:lnTo>
                  <a:lnTo>
                    <a:pt x="2363215" y="2040953"/>
                  </a:lnTo>
                  <a:lnTo>
                    <a:pt x="340105" y="2040953"/>
                  </a:lnTo>
                  <a:lnTo>
                    <a:pt x="293956" y="2037848"/>
                  </a:lnTo>
                  <a:lnTo>
                    <a:pt x="249693" y="2028802"/>
                  </a:lnTo>
                  <a:lnTo>
                    <a:pt x="207722" y="2014221"/>
                  </a:lnTo>
                  <a:lnTo>
                    <a:pt x="168449" y="1994510"/>
                  </a:lnTo>
                  <a:lnTo>
                    <a:pt x="132278" y="1970075"/>
                  </a:lnTo>
                  <a:lnTo>
                    <a:pt x="99615" y="1941320"/>
                  </a:lnTo>
                  <a:lnTo>
                    <a:pt x="70866" y="1908651"/>
                  </a:lnTo>
                  <a:lnTo>
                    <a:pt x="46434" y="1872474"/>
                  </a:lnTo>
                  <a:lnTo>
                    <a:pt x="26727" y="1833193"/>
                  </a:lnTo>
                  <a:lnTo>
                    <a:pt x="12149" y="1791214"/>
                  </a:lnTo>
                  <a:lnTo>
                    <a:pt x="3104" y="1746943"/>
                  </a:lnTo>
                  <a:lnTo>
                    <a:pt x="0" y="1700783"/>
                  </a:lnTo>
                  <a:lnTo>
                    <a:pt x="0" y="340106"/>
                  </a:lnTo>
                  <a:close/>
                </a:path>
              </a:pathLst>
            </a:custGeom>
            <a:ln w="41275">
              <a:solidFill>
                <a:srgbClr val="007A86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9376446" y="2458011"/>
            <a:ext cx="2348792" cy="257570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0" lvl="0" indent="0" defTabSz="914400" eaLnBrk="1" fontAlgn="auto" latinLnBrk="0" hangingPunct="1">
              <a:lnSpc>
                <a:spcPct val="100000"/>
              </a:lnSpc>
              <a:spcBef>
                <a:spcPts val="10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3600" b="1" kern="0" spc="-2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</a:t>
            </a:r>
            <a:r>
              <a:rPr kumimoji="0" lang="ru-RU" sz="3600" b="1" i="0" u="none" strike="noStrike" kern="0" cap="none" spc="-20" normalizeH="0" baseline="0" noProof="0" dirty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ФО-</a:t>
            </a:r>
            <a:r>
              <a:rPr kumimoji="0" sz="3600" b="1" i="0" u="none" strike="noStrike" kern="0" cap="none" spc="-20" normalizeH="0" baseline="0" noProof="0" dirty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endParaRPr kumimoji="0" lang="ru-RU" sz="3600" b="1" i="0" u="none" strike="noStrike" kern="0" cap="none" spc="-20" normalizeH="0" baseline="0" noProof="0" dirty="0" smtClean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12700" marR="0" lvl="0" indent="0" defTabSz="914400" eaLnBrk="1" fontAlgn="auto" latinLnBrk="0" hangingPunct="1">
              <a:lnSpc>
                <a:spcPct val="100000"/>
              </a:lnSpc>
              <a:spcBef>
                <a:spcPts val="10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4800" kern="0" spc="-20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12700" lvl="0" algn="ctr">
              <a:spcBef>
                <a:spcPts val="105"/>
              </a:spcBef>
              <a:defRPr/>
            </a:pPr>
            <a:r>
              <a:rPr lang="ru-RU" sz="2000" b="1" kern="0" dirty="0" smtClean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+ возмещение </a:t>
            </a:r>
            <a:r>
              <a:rPr lang="ru-RU" sz="2000" b="1" kern="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расходов </a:t>
            </a:r>
            <a:r>
              <a:rPr lang="ru-RU" sz="2000" b="1" kern="0" dirty="0" smtClean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учреждения</a:t>
            </a:r>
          </a:p>
          <a:p>
            <a:pPr marL="12700" lvl="0" algn="ctr">
              <a:spcBef>
                <a:spcPts val="105"/>
              </a:spcBef>
              <a:defRPr/>
            </a:pPr>
            <a:r>
              <a:rPr lang="ru-RU" sz="2000" b="1" kern="0" dirty="0" smtClean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endParaRPr kumimoji="0" sz="2000" b="0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" name="object 32"/>
          <p:cNvSpPr txBox="1">
            <a:spLocks noGrp="1"/>
          </p:cNvSpPr>
          <p:nvPr>
            <p:ph type="sldNum" sz="quarter" idx="4294967295"/>
          </p:nvPr>
        </p:nvSpPr>
        <p:spPr>
          <a:xfrm>
            <a:off x="10703615" y="119168"/>
            <a:ext cx="810683" cy="504825"/>
          </a:xfrm>
          <a:prstGeom prst="rect">
            <a:avLst/>
          </a:prstGeom>
        </p:spPr>
        <p:txBody>
          <a:bodyPr vert="horz" wrap="square" lIns="0" tIns="5715" rIns="0" bIns="0" rtlCol="0">
            <a:spAutoFit/>
          </a:bodyPr>
          <a:lstStyle/>
          <a:p>
            <a:pPr marL="109220" marR="0" lvl="0" indent="0" defTabSz="914400" eaLnBrk="1" fontAlgn="auto" latinLnBrk="0" hangingPunct="1">
              <a:lnSpc>
                <a:spcPct val="100000"/>
              </a:lnSpc>
              <a:spcBef>
                <a:spcPts val="4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1D60167-4931-47E6-BA6A-407CBD079E47}" type="slidenum">
              <a:rPr kumimoji="0" sz="1600" b="1" i="0" u="none" strike="noStrike" kern="0" cap="none" spc="-5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homa"/>
                <a:cs typeface="Tahoma"/>
              </a:rPr>
              <a:pPr marL="109220" marR="0" lvl="0" indent="0" defTabSz="914400" eaLnBrk="1" fontAlgn="auto" latinLnBrk="0" hangingPunct="1">
                <a:lnSpc>
                  <a:spcPct val="100000"/>
                </a:lnSpc>
                <a:spcBef>
                  <a:spcPts val="45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144</a:t>
            </a:fld>
            <a:endParaRPr kumimoji="0" sz="1600" b="1" i="0" u="none" strike="noStrike" kern="0" cap="none" spc="-5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041170" y="3698788"/>
            <a:ext cx="1963420" cy="150297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0" lvl="0" indent="0" algn="ctr" defTabSz="91440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400" b="1" i="0" u="none" strike="noStrike" kern="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грант в форме субсидии</a:t>
            </a:r>
          </a:p>
          <a:p>
            <a:pPr marL="12700" marR="0" lvl="0" indent="0" algn="ctr" defTabSz="91440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2261352" y="5809598"/>
            <a:ext cx="184731" cy="369332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</p:spPr>
        <p:txBody>
          <a:bodyPr wrap="none">
            <a:spAutoFit/>
          </a:bodyPr>
          <a:lstStyle/>
          <a:p>
            <a:pPr algn="ctr"/>
            <a:endParaRPr lang="ru-RU" b="1" dirty="0"/>
          </a:p>
        </p:txBody>
      </p:sp>
      <p:sp>
        <p:nvSpPr>
          <p:cNvPr id="3" name="Скругленный прямоугольник 2"/>
          <p:cNvSpPr/>
          <p:nvPr/>
        </p:nvSpPr>
        <p:spPr>
          <a:xfrm>
            <a:off x="748958" y="1108555"/>
            <a:ext cx="2761442" cy="944356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000" dirty="0" smtClean="0"/>
              <a:t>  </a:t>
            </a:r>
            <a:r>
              <a:rPr lang="ru-RU" sz="2000" b="1" dirty="0" smtClean="0"/>
              <a:t>из бюджетов </a:t>
            </a:r>
            <a:endParaRPr lang="ru-RU" sz="2000" b="1" dirty="0"/>
          </a:p>
          <a:p>
            <a:pPr algn="ctr"/>
            <a:r>
              <a:rPr lang="ru-RU" sz="2000" dirty="0"/>
              <a:t>с </a:t>
            </a:r>
            <a:r>
              <a:rPr lang="ru-RU" sz="2000" dirty="0" smtClean="0"/>
              <a:t>условиями </a:t>
            </a:r>
            <a:endParaRPr lang="ru-RU" sz="2000" dirty="0"/>
          </a:p>
        </p:txBody>
      </p:sp>
      <p:sp>
        <p:nvSpPr>
          <p:cNvPr id="33" name="Скругленный прямоугольник 32"/>
          <p:cNvSpPr/>
          <p:nvPr/>
        </p:nvSpPr>
        <p:spPr>
          <a:xfrm>
            <a:off x="8676104" y="984988"/>
            <a:ext cx="2909343" cy="1201629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/>
              <a:t>от </a:t>
            </a:r>
            <a:r>
              <a:rPr lang="ru-RU" dirty="0" smtClean="0"/>
              <a:t>организаций -</a:t>
            </a:r>
            <a:r>
              <a:rPr lang="ru-RU" dirty="0" err="1"/>
              <a:t>грантодателей</a:t>
            </a:r>
            <a:r>
              <a:rPr lang="ru-RU" dirty="0"/>
              <a:t>, </a:t>
            </a:r>
            <a:r>
              <a:rPr lang="ru-RU" b="1" dirty="0"/>
              <a:t>не относящихся</a:t>
            </a:r>
            <a:r>
              <a:rPr lang="ru-RU" dirty="0"/>
              <a:t> </a:t>
            </a:r>
            <a:r>
              <a:rPr lang="ru-RU" b="1" dirty="0"/>
              <a:t>к бюджетной сфере</a:t>
            </a:r>
          </a:p>
        </p:txBody>
      </p:sp>
      <p:sp>
        <p:nvSpPr>
          <p:cNvPr id="35" name="Стрелка вниз 34"/>
          <p:cNvSpPr/>
          <p:nvPr/>
        </p:nvSpPr>
        <p:spPr>
          <a:xfrm>
            <a:off x="9980023" y="2148426"/>
            <a:ext cx="723592" cy="309585"/>
          </a:xfrm>
          <a:prstGeom prst="downArrow">
            <a:avLst/>
          </a:prstGeom>
          <a:solidFill>
            <a:schemeClr val="accent4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Скругленный прямоугольник 35"/>
          <p:cNvSpPr/>
          <p:nvPr/>
        </p:nvSpPr>
        <p:spPr>
          <a:xfrm>
            <a:off x="4632450" y="1033604"/>
            <a:ext cx="2922523" cy="1114822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b="1" u="sng" dirty="0" smtClean="0"/>
              <a:t>Трехстороннее соглашение </a:t>
            </a:r>
          </a:p>
          <a:p>
            <a:pPr algn="ctr"/>
            <a:r>
              <a:rPr lang="ru-RU" sz="1600" b="1" dirty="0" smtClean="0"/>
              <a:t>через ЛС учреждения - ФИЗЛИЦАМ </a:t>
            </a:r>
            <a:r>
              <a:rPr lang="ru-RU" sz="1600" dirty="0" smtClean="0"/>
              <a:t> </a:t>
            </a:r>
            <a:endParaRPr lang="ru-RU" sz="1600" dirty="0"/>
          </a:p>
        </p:txBody>
      </p:sp>
      <p:sp>
        <p:nvSpPr>
          <p:cNvPr id="11" name="Скругленный прямоугольник 10"/>
          <p:cNvSpPr/>
          <p:nvPr/>
        </p:nvSpPr>
        <p:spPr>
          <a:xfrm>
            <a:off x="5046354" y="5415935"/>
            <a:ext cx="3170183" cy="612077"/>
          </a:xfrm>
          <a:prstGeom prst="roundRect">
            <a:avLst/>
          </a:prstGeom>
          <a:solidFill>
            <a:srgbClr val="00B0F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b="1" dirty="0" smtClean="0"/>
              <a:t>Соглашение трехстороннее</a:t>
            </a:r>
            <a:endParaRPr lang="ru-RU" b="1" dirty="0"/>
          </a:p>
        </p:txBody>
      </p:sp>
      <p:sp>
        <p:nvSpPr>
          <p:cNvPr id="37" name="Скругленный прямоугольник 36"/>
          <p:cNvSpPr/>
          <p:nvPr/>
        </p:nvSpPr>
        <p:spPr>
          <a:xfrm>
            <a:off x="9430140" y="5033716"/>
            <a:ext cx="2546949" cy="628605"/>
          </a:xfrm>
          <a:prstGeom prst="roundRect">
            <a:avLst/>
          </a:prstGeom>
          <a:solidFill>
            <a:srgbClr val="00B0F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/>
              <a:t>2 401 10 134 "Доходы </a:t>
            </a:r>
          </a:p>
          <a:p>
            <a:pPr algn="ctr"/>
            <a:r>
              <a:rPr lang="ru-RU" dirty="0"/>
              <a:t>от компенсации затрат</a:t>
            </a:r>
          </a:p>
        </p:txBody>
      </p:sp>
    </p:spTree>
    <p:extLst>
      <p:ext uri="{BB962C8B-B14F-4D97-AF65-F5344CB8AC3E}">
        <p14:creationId xmlns:p14="http://schemas.microsoft.com/office/powerpoint/2010/main" val="2160450513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ru-RU" dirty="0"/>
              <a:t>в части </a:t>
            </a:r>
            <a:r>
              <a:rPr lang="ru-RU" dirty="0" smtClean="0"/>
              <a:t>КФО-3 </a:t>
            </a:r>
            <a:r>
              <a:rPr lang="ru-RU" dirty="0"/>
              <a:t>и КФО-2 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875211" y="548640"/>
            <a:ext cx="10006149" cy="507831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Письмо Минфина России от 17.06.2026 № </a:t>
            </a:r>
            <a:r>
              <a:rPr lang="ru-RU" dirty="0" smtClean="0"/>
              <a:t>02-07-08/62012 – </a:t>
            </a:r>
            <a:r>
              <a:rPr lang="ru-RU" dirty="0"/>
              <a:t>в дополнение к Письму </a:t>
            </a:r>
            <a:r>
              <a:rPr lang="ru-RU" dirty="0" smtClean="0"/>
              <a:t>от </a:t>
            </a:r>
            <a:r>
              <a:rPr lang="ru-RU" dirty="0"/>
              <a:t>29.04.2026 № 02-07-08/36315</a:t>
            </a:r>
          </a:p>
          <a:p>
            <a:endParaRPr lang="ru-RU" dirty="0"/>
          </a:p>
          <a:p>
            <a:r>
              <a:rPr lang="ru-RU" b="1" dirty="0" smtClean="0"/>
              <a:t>Отражение по </a:t>
            </a:r>
            <a:r>
              <a:rPr lang="ru-RU" b="1" dirty="0"/>
              <a:t>КФО-2 </a:t>
            </a:r>
            <a:r>
              <a:rPr lang="ru-RU" dirty="0" smtClean="0"/>
              <a:t>операций</a:t>
            </a:r>
            <a:r>
              <a:rPr lang="ru-RU" dirty="0"/>
              <a:t>, финансовым источником которых являются гранты (гранты в форме субсидий), </a:t>
            </a:r>
            <a:r>
              <a:rPr lang="ru-RU" b="1" dirty="0" smtClean="0"/>
              <a:t>НЕ СООТВЕТСТВУЕТ единой </a:t>
            </a:r>
            <a:r>
              <a:rPr lang="ru-RU" b="1" dirty="0"/>
              <a:t>методологии </a:t>
            </a:r>
            <a:r>
              <a:rPr lang="ru-RU" dirty="0"/>
              <a:t>ведения </a:t>
            </a:r>
            <a:r>
              <a:rPr lang="ru-RU" dirty="0" smtClean="0"/>
              <a:t>бух </a:t>
            </a:r>
            <a:r>
              <a:rPr lang="ru-RU" dirty="0"/>
              <a:t>учета учреждений.</a:t>
            </a:r>
          </a:p>
          <a:p>
            <a:r>
              <a:rPr lang="ru-RU" dirty="0" smtClean="0"/>
              <a:t>Отмечен </a:t>
            </a:r>
            <a:r>
              <a:rPr lang="ru-RU" b="1" u="sng" dirty="0" smtClean="0"/>
              <a:t>СОСТАВ</a:t>
            </a:r>
            <a:r>
              <a:rPr lang="ru-RU" u="sng" dirty="0" smtClean="0"/>
              <a:t> </a:t>
            </a:r>
            <a:r>
              <a:rPr lang="ru-RU" b="1" u="sng" dirty="0"/>
              <a:t>законодательство РФ о бухгалтерском </a:t>
            </a:r>
            <a:r>
              <a:rPr lang="ru-RU" b="1" u="sng" dirty="0" smtClean="0"/>
              <a:t>учете</a:t>
            </a:r>
            <a:r>
              <a:rPr lang="ru-RU" b="1" dirty="0" smtClean="0"/>
              <a:t>: </a:t>
            </a:r>
            <a:r>
              <a:rPr lang="ru-RU" dirty="0" smtClean="0"/>
              <a:t>из </a:t>
            </a:r>
            <a:r>
              <a:rPr lang="ru-RU" dirty="0"/>
              <a:t>Федерального закона от 06.12.2011 № 402-ФЗ "О бухгалтерском учете", других </a:t>
            </a:r>
            <a:r>
              <a:rPr lang="ru-RU" b="1" dirty="0" smtClean="0"/>
              <a:t>ФЗ </a:t>
            </a:r>
            <a:r>
              <a:rPr lang="ru-RU" dirty="0" smtClean="0"/>
              <a:t>и </a:t>
            </a:r>
            <a:r>
              <a:rPr lang="ru-RU" dirty="0"/>
              <a:t>принятых в соответствии с ними </a:t>
            </a:r>
            <a:r>
              <a:rPr lang="ru-RU" dirty="0" smtClean="0"/>
              <a:t>НПА (федеральных </a:t>
            </a:r>
            <a:r>
              <a:rPr lang="ru-RU" dirty="0"/>
              <a:t>стандартов бухгалтерского учета </a:t>
            </a:r>
            <a:r>
              <a:rPr lang="ru-RU" dirty="0" smtClean="0"/>
              <a:t>госфинансов</a:t>
            </a:r>
            <a:r>
              <a:rPr lang="ru-RU" dirty="0"/>
              <a:t>). </a:t>
            </a:r>
            <a:endParaRPr lang="ru-RU" dirty="0" smtClean="0"/>
          </a:p>
          <a:p>
            <a:endParaRPr lang="ru-RU" b="1" dirty="0" smtClean="0">
              <a:solidFill>
                <a:srgbClr val="C00000"/>
              </a:solidFill>
            </a:endParaRPr>
          </a:p>
          <a:p>
            <a:r>
              <a:rPr lang="ru-RU" b="1" dirty="0" smtClean="0">
                <a:solidFill>
                  <a:srgbClr val="C00000"/>
                </a:solidFill>
              </a:rPr>
              <a:t>При </a:t>
            </a:r>
            <a:r>
              <a:rPr lang="ru-RU" b="1" dirty="0">
                <a:solidFill>
                  <a:srgbClr val="C00000"/>
                </a:solidFill>
              </a:rPr>
              <a:t>этом </a:t>
            </a:r>
            <a:r>
              <a:rPr lang="ru-RU" b="1" dirty="0" smtClean="0">
                <a:solidFill>
                  <a:srgbClr val="C00000"/>
                </a:solidFill>
              </a:rPr>
              <a:t>СОГЛАШЕНИЕ </a:t>
            </a:r>
            <a:r>
              <a:rPr lang="ru-RU" b="1" dirty="0">
                <a:solidFill>
                  <a:srgbClr val="C00000"/>
                </a:solidFill>
              </a:rPr>
              <a:t>о предоставлении гранта </a:t>
            </a:r>
            <a:r>
              <a:rPr lang="ru-RU" b="1" dirty="0" smtClean="0">
                <a:solidFill>
                  <a:srgbClr val="C00000"/>
                </a:solidFill>
              </a:rPr>
              <a:t>НЕ ОТНОСИТСЯ к </a:t>
            </a:r>
            <a:r>
              <a:rPr lang="ru-RU" b="1" dirty="0">
                <a:solidFill>
                  <a:srgbClr val="C00000"/>
                </a:solidFill>
              </a:rPr>
              <a:t>правовым актам, регламентирующим </a:t>
            </a:r>
            <a:r>
              <a:rPr lang="ru-RU" b="1" dirty="0" smtClean="0">
                <a:solidFill>
                  <a:srgbClr val="C00000"/>
                </a:solidFill>
              </a:rPr>
              <a:t>ПРАВИЛА </a:t>
            </a:r>
            <a:r>
              <a:rPr lang="ru-RU" b="1" dirty="0">
                <a:solidFill>
                  <a:srgbClr val="C00000"/>
                </a:solidFill>
              </a:rPr>
              <a:t>организации и ведения бухгалтерского учета сторон указанного соглашения.</a:t>
            </a:r>
          </a:p>
          <a:p>
            <a:r>
              <a:rPr lang="ru-RU" dirty="0"/>
              <a:t>Условиями предоставления грантов, установленными соглашением о </a:t>
            </a:r>
            <a:r>
              <a:rPr lang="ru-RU" dirty="0" smtClean="0"/>
              <a:t>его предоставлении, </a:t>
            </a:r>
            <a:r>
              <a:rPr lang="ru-RU" dirty="0"/>
              <a:t>может предусматриваться </a:t>
            </a:r>
            <a:r>
              <a:rPr lang="ru-RU" b="1" dirty="0"/>
              <a:t>требование по обеспечению учета </a:t>
            </a:r>
            <a:r>
              <a:rPr lang="ru-RU" dirty="0"/>
              <a:t>операций со средствами гранта в соответствии </a:t>
            </a:r>
            <a:r>
              <a:rPr lang="ru-RU" b="1" dirty="0"/>
              <a:t>с единой методологией ведения </a:t>
            </a:r>
            <a:r>
              <a:rPr lang="ru-RU" dirty="0"/>
              <a:t>бухгалтерского учета учреждений. </a:t>
            </a:r>
            <a:endParaRPr lang="ru-RU" dirty="0" smtClean="0"/>
          </a:p>
          <a:p>
            <a:endParaRPr lang="ru-RU" dirty="0" smtClean="0"/>
          </a:p>
          <a:p>
            <a:r>
              <a:rPr lang="ru-RU" dirty="0" smtClean="0"/>
              <a:t>При </a:t>
            </a:r>
            <a:r>
              <a:rPr lang="ru-RU" dirty="0"/>
              <a:t>этом положения </a:t>
            </a:r>
            <a:r>
              <a:rPr lang="ru-RU" b="1" dirty="0" smtClean="0">
                <a:solidFill>
                  <a:srgbClr val="C00000"/>
                </a:solidFill>
              </a:rPr>
              <a:t>СОГЛАШЕНИЯ</a:t>
            </a:r>
            <a:r>
              <a:rPr lang="ru-RU" dirty="0" smtClean="0"/>
              <a:t> </a:t>
            </a:r>
            <a:r>
              <a:rPr lang="ru-RU" dirty="0"/>
              <a:t>о предоставлении гранта </a:t>
            </a:r>
            <a:r>
              <a:rPr lang="ru-RU" b="1" dirty="0" smtClean="0">
                <a:solidFill>
                  <a:srgbClr val="C00000"/>
                </a:solidFill>
              </a:rPr>
              <a:t>НЕ ДОЛЖНЫ </a:t>
            </a:r>
            <a:r>
              <a:rPr lang="ru-RU" b="1" dirty="0" smtClean="0"/>
              <a:t>устанавливать </a:t>
            </a:r>
            <a:r>
              <a:rPr lang="ru-RU" b="1" dirty="0"/>
              <a:t>требования к способам (методам) ведения</a:t>
            </a:r>
            <a:r>
              <a:rPr lang="ru-RU" dirty="0"/>
              <a:t> бухгалтерского учета.</a:t>
            </a:r>
          </a:p>
        </p:txBody>
      </p:sp>
      <p:sp>
        <p:nvSpPr>
          <p:cNvPr id="4" name="Не равно 3"/>
          <p:cNvSpPr/>
          <p:nvPr/>
        </p:nvSpPr>
        <p:spPr>
          <a:xfrm>
            <a:off x="261257" y="3383279"/>
            <a:ext cx="418011" cy="326572"/>
          </a:xfrm>
          <a:prstGeom prst="mathNotEqual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</a:endParaRPr>
          </a:p>
        </p:txBody>
      </p:sp>
      <p:sp>
        <p:nvSpPr>
          <p:cNvPr id="5" name="Управляющая кнопка: справка 4">
            <a:hlinkClick r:id="" action="ppaction://noaction" highlightClick="1"/>
          </p:cNvPr>
          <p:cNvSpPr/>
          <p:nvPr/>
        </p:nvSpPr>
        <p:spPr>
          <a:xfrm>
            <a:off x="117565" y="5021625"/>
            <a:ext cx="587828" cy="566139"/>
          </a:xfrm>
          <a:prstGeom prst="actionButtonHelp">
            <a:avLst/>
          </a:prstGeom>
          <a:solidFill>
            <a:schemeClr val="accent2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Управляющая кнопка: звук 5">
            <a:hlinkClick r:id="" action="ppaction://noaction" highlightClick="1">
              <a:snd r:embed="rId2" name="applause.wav"/>
            </a:hlinkClick>
          </p:cNvPr>
          <p:cNvSpPr/>
          <p:nvPr/>
        </p:nvSpPr>
        <p:spPr>
          <a:xfrm>
            <a:off x="117565" y="1384665"/>
            <a:ext cx="587828" cy="470262"/>
          </a:xfrm>
          <a:prstGeom prst="actionButtonSound">
            <a:avLst/>
          </a:prstGeom>
          <a:solidFill>
            <a:schemeClr val="accent2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06878424"/>
      </p:ext>
    </p:extLst>
  </p:cSld>
  <p:clrMapOvr>
    <a:masterClrMapping/>
  </p:clrMapOvr>
  <p:transition advClick="0"/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32811" y="229863"/>
            <a:ext cx="7211412" cy="348813"/>
          </a:xfrm>
        </p:spPr>
        <p:txBody>
          <a:bodyPr>
            <a:normAutofit fontScale="90000"/>
          </a:bodyPr>
          <a:lstStyle/>
          <a:p>
            <a:pPr algn="l"/>
            <a:r>
              <a:rPr lang="ru-RU" dirty="0" smtClean="0"/>
              <a:t>ПРО </a:t>
            </a:r>
            <a:r>
              <a:rPr lang="ru-RU" dirty="0" err="1" smtClean="0"/>
              <a:t>УТОЧненИЕ</a:t>
            </a:r>
            <a:r>
              <a:rPr lang="ru-RU" dirty="0" smtClean="0"/>
              <a:t> соглашений РНФ </a:t>
            </a:r>
            <a:r>
              <a:rPr lang="ru-RU" dirty="0"/>
              <a:t>о предоставлении грантов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992777" y="1247731"/>
            <a:ext cx="9026434" cy="48013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Письмо Минфина России </a:t>
            </a:r>
            <a:r>
              <a:rPr lang="ru-RU" dirty="0">
                <a:solidFill>
                  <a:srgbClr val="C00000"/>
                </a:solidFill>
              </a:rPr>
              <a:t>от 17.07.2026 № 02-07-08/61991 </a:t>
            </a:r>
            <a:endParaRPr lang="ru-RU" dirty="0" smtClean="0">
              <a:solidFill>
                <a:srgbClr val="C00000"/>
              </a:solidFill>
            </a:endParaRPr>
          </a:p>
          <a:p>
            <a:endParaRPr lang="ru-RU" dirty="0"/>
          </a:p>
          <a:p>
            <a:r>
              <a:rPr lang="en-US" dirty="0" smtClean="0"/>
              <a:t>&lt;</a:t>
            </a:r>
            <a:r>
              <a:rPr lang="ru-RU" dirty="0" smtClean="0"/>
              <a:t>…</a:t>
            </a:r>
            <a:r>
              <a:rPr lang="en-US" dirty="0" smtClean="0"/>
              <a:t>&gt; </a:t>
            </a:r>
            <a:r>
              <a:rPr lang="ru-RU" dirty="0" smtClean="0"/>
              <a:t>в </a:t>
            </a:r>
            <a:r>
              <a:rPr lang="ru-RU" dirty="0"/>
              <a:t>адрес Министерства финансов </a:t>
            </a:r>
            <a:r>
              <a:rPr lang="ru-RU" dirty="0" smtClean="0"/>
              <a:t>РФ поступают обращения от </a:t>
            </a:r>
            <a:r>
              <a:rPr lang="ru-RU" dirty="0"/>
              <a:t>федеральных органов исполнительной </a:t>
            </a:r>
            <a:r>
              <a:rPr lang="ru-RU" dirty="0" smtClean="0"/>
              <a:t>власти (ФОИВ) </a:t>
            </a:r>
            <a:r>
              <a:rPr lang="ru-RU" dirty="0"/>
              <a:t>с приложением заключенных с </a:t>
            </a:r>
            <a:r>
              <a:rPr lang="ru-RU" b="1" dirty="0">
                <a:solidFill>
                  <a:srgbClr val="C00000"/>
                </a:solidFill>
              </a:rPr>
              <a:t>Российским научным фондом</a:t>
            </a:r>
            <a:r>
              <a:rPr lang="ru-RU" b="1" dirty="0"/>
              <a:t> соглашений о предоставлении грантов</a:t>
            </a:r>
            <a:r>
              <a:rPr lang="ru-RU" dirty="0"/>
              <a:t>. </a:t>
            </a:r>
          </a:p>
          <a:p>
            <a:endParaRPr lang="ru-RU" dirty="0" smtClean="0"/>
          </a:p>
          <a:p>
            <a:r>
              <a:rPr lang="ru-RU" dirty="0" smtClean="0"/>
              <a:t>Департаментом </a:t>
            </a:r>
            <a:r>
              <a:rPr lang="ru-RU" dirty="0"/>
              <a:t>в ходе изучения указанных соглашений были </a:t>
            </a:r>
            <a:r>
              <a:rPr lang="ru-RU" b="1" dirty="0"/>
              <a:t>выявлены</a:t>
            </a:r>
            <a:r>
              <a:rPr lang="ru-RU" dirty="0"/>
              <a:t> положения, регламентирующие порядок отражения в бухгалтерском учете учреждений операций с грантом, не относящиеся к условиям предоставления гранта (достижения результатов предоставления гранта) и </a:t>
            </a:r>
            <a:r>
              <a:rPr lang="ru-RU" b="1" dirty="0">
                <a:solidFill>
                  <a:srgbClr val="C00000"/>
                </a:solidFill>
              </a:rPr>
              <a:t>не соответствующие единой </a:t>
            </a:r>
            <a:r>
              <a:rPr lang="ru-RU" b="1" dirty="0"/>
              <a:t>методологии ведения бухгалтерского учета учреждений. </a:t>
            </a:r>
          </a:p>
          <a:p>
            <a:endParaRPr lang="ru-RU" dirty="0" smtClean="0"/>
          </a:p>
          <a:p>
            <a:r>
              <a:rPr lang="ru-RU" dirty="0" smtClean="0"/>
              <a:t>Учитывая </a:t>
            </a:r>
            <a:r>
              <a:rPr lang="ru-RU" dirty="0"/>
              <a:t>изложенное, по мнению Департамента, </a:t>
            </a:r>
            <a:r>
              <a:rPr lang="ru-RU" b="1" dirty="0"/>
              <a:t>необходимо внести изменения </a:t>
            </a:r>
            <a:r>
              <a:rPr lang="ru-RU" dirty="0"/>
              <a:t>в указанные соглашения </a:t>
            </a:r>
            <a:r>
              <a:rPr lang="ru-RU" b="1" dirty="0"/>
              <a:t>в части уточнения </a:t>
            </a:r>
            <a:r>
              <a:rPr lang="ru-RU" dirty="0"/>
              <a:t>соответствующих пунктов соглашений, в том числе </a:t>
            </a:r>
            <a:r>
              <a:rPr lang="ru-RU" b="1" dirty="0" smtClean="0">
                <a:solidFill>
                  <a:srgbClr val="C00000"/>
                </a:solidFill>
              </a:rPr>
              <a:t>ИСКЛЮЧИТЬ ИЗ СОГЛАШЕНИЙ пункты </a:t>
            </a:r>
            <a:r>
              <a:rPr lang="ru-RU" b="1" dirty="0">
                <a:solidFill>
                  <a:srgbClr val="C00000"/>
                </a:solidFill>
              </a:rPr>
              <a:t>(сноски), </a:t>
            </a:r>
            <a:r>
              <a:rPr lang="ru-RU" b="1" dirty="0" smtClean="0">
                <a:solidFill>
                  <a:srgbClr val="C00000"/>
                </a:solidFill>
              </a:rPr>
              <a:t>НЕ СООТВЕТСТВУЮЩИЕ единой </a:t>
            </a:r>
            <a:r>
              <a:rPr lang="ru-RU" b="1" dirty="0">
                <a:solidFill>
                  <a:srgbClr val="C00000"/>
                </a:solidFill>
              </a:rPr>
              <a:t>методологии ведения бухгалтерского учета учреждений</a:t>
            </a:r>
            <a:r>
              <a:rPr lang="ru-RU" dirty="0"/>
              <a:t>.</a:t>
            </a:r>
          </a:p>
          <a:p>
            <a:endParaRPr lang="ru-RU" dirty="0"/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247731"/>
            <a:ext cx="609653" cy="4877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6491176"/>
      </p:ext>
    </p:extLst>
  </p:cSld>
  <p:clrMapOvr>
    <a:masterClrMapping/>
  </p:clrMapOvr>
  <p:transition advClick="0"/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ru-RU" b="1" dirty="0" smtClean="0">
                <a:solidFill>
                  <a:srgbClr val="C00000"/>
                </a:solidFill>
              </a:rPr>
              <a:t>Важно! </a:t>
            </a:r>
            <a:r>
              <a:rPr lang="ru-RU" dirty="0" smtClean="0">
                <a:solidFill>
                  <a:srgbClr val="C00000"/>
                </a:solidFill>
              </a:rPr>
              <a:t>«старые» </a:t>
            </a:r>
            <a:r>
              <a:rPr lang="ru-RU" dirty="0" err="1" smtClean="0">
                <a:solidFill>
                  <a:srgbClr val="002060"/>
                </a:solidFill>
              </a:rPr>
              <a:t>ПисьмА</a:t>
            </a:r>
            <a:r>
              <a:rPr lang="ru-RU" dirty="0" smtClean="0">
                <a:solidFill>
                  <a:srgbClr val="002060"/>
                </a:solidFill>
              </a:rPr>
              <a:t> </a:t>
            </a:r>
            <a:r>
              <a:rPr lang="ru-RU" dirty="0">
                <a:solidFill>
                  <a:srgbClr val="002060"/>
                </a:solidFill>
              </a:rPr>
              <a:t>Минфина </a:t>
            </a:r>
            <a:r>
              <a:rPr lang="ru-RU" dirty="0" smtClean="0">
                <a:solidFill>
                  <a:srgbClr val="002060"/>
                </a:solidFill>
              </a:rPr>
              <a:t>России про учет грантов: </a:t>
            </a:r>
            <a:br>
              <a:rPr lang="ru-RU" dirty="0" smtClean="0">
                <a:solidFill>
                  <a:srgbClr val="002060"/>
                </a:solidFill>
              </a:rPr>
            </a:br>
            <a:r>
              <a:rPr lang="ru-RU" dirty="0" smtClean="0">
                <a:solidFill>
                  <a:srgbClr val="002060"/>
                </a:solidFill>
              </a:rPr>
              <a:t>в части не противоречащей стандартам </a:t>
            </a:r>
            <a:r>
              <a:rPr lang="ru-RU" dirty="0" err="1" smtClean="0">
                <a:solidFill>
                  <a:srgbClr val="002060"/>
                </a:solidFill>
              </a:rPr>
              <a:t>сгс</a:t>
            </a:r>
            <a:r>
              <a:rPr lang="ru-RU" dirty="0" smtClean="0">
                <a:solidFill>
                  <a:srgbClr val="002060"/>
                </a:solidFill>
              </a:rPr>
              <a:t> «</a:t>
            </a:r>
            <a:r>
              <a:rPr lang="ru-RU" dirty="0" err="1" smtClean="0">
                <a:solidFill>
                  <a:srgbClr val="002060"/>
                </a:solidFill>
              </a:rPr>
              <a:t>епс</a:t>
            </a:r>
            <a:r>
              <a:rPr lang="ru-RU" dirty="0" smtClean="0">
                <a:solidFill>
                  <a:srgbClr val="002060"/>
                </a:solidFill>
              </a:rPr>
              <a:t>» </a:t>
            </a:r>
            <a:endParaRPr lang="ru-RU" dirty="0">
              <a:solidFill>
                <a:srgbClr val="002060"/>
              </a:solidFill>
            </a:endParaRP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>
              <a:buNone/>
            </a:pPr>
            <a:endParaRPr lang="ru-RU" dirty="0" smtClean="0"/>
          </a:p>
          <a:p>
            <a:endParaRPr lang="ru-RU" dirty="0"/>
          </a:p>
        </p:txBody>
      </p:sp>
      <p:sp>
        <p:nvSpPr>
          <p:cNvPr id="4" name="Скругленный прямоугольник 3"/>
          <p:cNvSpPr/>
          <p:nvPr/>
        </p:nvSpPr>
        <p:spPr>
          <a:xfrm>
            <a:off x="1672288" y="2875093"/>
            <a:ext cx="7406640" cy="914400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/>
              <a:t>от 25.01.2016 № 02-07-10/2899 порядок отражения в учете </a:t>
            </a:r>
            <a:r>
              <a:rPr lang="ru-RU" b="1" dirty="0"/>
              <a:t>грантов</a:t>
            </a:r>
            <a:r>
              <a:rPr lang="ru-RU" dirty="0"/>
              <a:t>, предоставленных физическим лицам </a:t>
            </a:r>
            <a:r>
              <a:rPr lang="ru-RU" b="1" dirty="0"/>
              <a:t>по трехсторонним соглашениям </a:t>
            </a:r>
            <a:r>
              <a:rPr lang="ru-RU" dirty="0"/>
              <a:t>/Директор Департамента бюджетной методологии С.В. </a:t>
            </a:r>
            <a:r>
              <a:rPr lang="ru-RU" dirty="0" smtClean="0"/>
              <a:t>Романов/</a:t>
            </a:r>
            <a:endParaRPr lang="ru-RU" dirty="0"/>
          </a:p>
        </p:txBody>
      </p:sp>
      <p:sp>
        <p:nvSpPr>
          <p:cNvPr id="5" name="Скругленный прямоугольник 4"/>
          <p:cNvSpPr/>
          <p:nvPr/>
        </p:nvSpPr>
        <p:spPr>
          <a:xfrm>
            <a:off x="1600442" y="4021450"/>
            <a:ext cx="7550332" cy="914400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/>
              <a:t>от 22.12.2016 № 02-07-10/77351 Об отражении в бухгалтерском учете (отчетности) бюджетного учреждения операций по получению и расходованию средств </a:t>
            </a:r>
            <a:r>
              <a:rPr lang="ru-RU" b="1" dirty="0"/>
              <a:t>грантов</a:t>
            </a:r>
            <a:r>
              <a:rPr lang="ru-RU" dirty="0"/>
              <a:t> /С.В. </a:t>
            </a:r>
            <a:r>
              <a:rPr lang="ru-RU" dirty="0" err="1"/>
              <a:t>Сивец</a:t>
            </a:r>
            <a:r>
              <a:rPr lang="ru-RU" dirty="0"/>
              <a:t>/</a:t>
            </a:r>
          </a:p>
        </p:txBody>
      </p:sp>
      <p:sp>
        <p:nvSpPr>
          <p:cNvPr id="6" name="Выноска-облако 5"/>
          <p:cNvSpPr/>
          <p:nvPr/>
        </p:nvSpPr>
        <p:spPr>
          <a:xfrm>
            <a:off x="9601200" y="1607699"/>
            <a:ext cx="1397725" cy="861181"/>
          </a:xfrm>
          <a:prstGeom prst="cloudCallout">
            <a:avLst>
              <a:gd name="adj1" fmla="val -90831"/>
              <a:gd name="adj2" fmla="val 84785"/>
            </a:avLst>
          </a:prstGeom>
          <a:solidFill>
            <a:schemeClr val="accent3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b="1" dirty="0" smtClean="0"/>
              <a:t>КФО-3</a:t>
            </a:r>
            <a:endParaRPr lang="ru-RU" b="1" dirty="0"/>
          </a:p>
        </p:txBody>
      </p:sp>
      <p:sp>
        <p:nvSpPr>
          <p:cNvPr id="7" name="Выноска-облако 6"/>
          <p:cNvSpPr/>
          <p:nvPr/>
        </p:nvSpPr>
        <p:spPr>
          <a:xfrm>
            <a:off x="9940834" y="3213463"/>
            <a:ext cx="1828799" cy="940526"/>
          </a:xfrm>
          <a:prstGeom prst="cloudCallout">
            <a:avLst>
              <a:gd name="adj1" fmla="val -113516"/>
              <a:gd name="adj2" fmla="val 100132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200" b="1" dirty="0" smtClean="0"/>
              <a:t>На условия  </a:t>
            </a:r>
            <a:r>
              <a:rPr lang="ru-RU" sz="1200" b="1" dirty="0" err="1" smtClean="0"/>
              <a:t>грантодателя</a:t>
            </a:r>
            <a:r>
              <a:rPr lang="ru-RU" sz="1200" b="1" dirty="0" smtClean="0"/>
              <a:t> ?</a:t>
            </a:r>
            <a:endParaRPr lang="ru-RU" sz="1200" b="1" dirty="0"/>
          </a:p>
        </p:txBody>
      </p:sp>
      <p:sp>
        <p:nvSpPr>
          <p:cNvPr id="8" name="Крест 7"/>
          <p:cNvSpPr/>
          <p:nvPr/>
        </p:nvSpPr>
        <p:spPr>
          <a:xfrm>
            <a:off x="409305" y="483326"/>
            <a:ext cx="914400" cy="914400"/>
          </a:xfrm>
          <a:prstGeom prst="plus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Скругленная прямоугольная выноска 8"/>
          <p:cNvSpPr/>
          <p:nvPr/>
        </p:nvSpPr>
        <p:spPr>
          <a:xfrm>
            <a:off x="209006" y="1677791"/>
            <a:ext cx="1959427" cy="965345"/>
          </a:xfrm>
          <a:prstGeom prst="wedgeRoundRectCallout">
            <a:avLst>
              <a:gd name="adj1" fmla="val 203965"/>
              <a:gd name="adj2" fmla="val 70166"/>
              <a:gd name="adj3" fmla="val 16667"/>
            </a:avLst>
          </a:prstGeom>
          <a:solidFill>
            <a:schemeClr val="accent3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Трехсторонние соглашения</a:t>
            </a:r>
          </a:p>
          <a:p>
            <a:pPr algn="ctr"/>
            <a:r>
              <a:rPr lang="ru-RU" dirty="0" smtClean="0"/>
              <a:t>Грант РФФИ </a:t>
            </a:r>
            <a:endParaRPr lang="ru-RU" dirty="0"/>
          </a:p>
        </p:txBody>
      </p:sp>
      <p:sp>
        <p:nvSpPr>
          <p:cNvPr id="10" name="Прямоугольник 9"/>
          <p:cNvSpPr/>
          <p:nvPr/>
        </p:nvSpPr>
        <p:spPr>
          <a:xfrm>
            <a:off x="0" y="5708469"/>
            <a:ext cx="12192000" cy="99277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 письмо  по </a:t>
            </a:r>
            <a:r>
              <a:rPr lang="ru-RU" dirty="0"/>
              <a:t>вопросу порядка отражения в учете грантов Российского фонда фундаментальных исследований (далее - </a:t>
            </a:r>
            <a:r>
              <a:rPr lang="ru-RU" b="1" dirty="0"/>
              <a:t>РФФИ</a:t>
            </a:r>
            <a:r>
              <a:rPr lang="ru-RU" dirty="0"/>
              <a:t>), предоставленных физическим лицам по трехсторонним соглашениям,</a:t>
            </a:r>
          </a:p>
        </p:txBody>
      </p:sp>
      <p:sp>
        <p:nvSpPr>
          <p:cNvPr id="12" name="Скругленный прямоугольник 11"/>
          <p:cNvSpPr/>
          <p:nvPr/>
        </p:nvSpPr>
        <p:spPr>
          <a:xfrm>
            <a:off x="1841863" y="5008461"/>
            <a:ext cx="8797835" cy="523842"/>
          </a:xfrm>
          <a:prstGeom prst="roundRect">
            <a:avLst/>
          </a:prstGeom>
          <a:solidFill>
            <a:schemeClr val="accent3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 smtClean="0"/>
          </a:p>
          <a:p>
            <a:pPr algn="ctr"/>
            <a:r>
              <a:rPr lang="ru-RU" dirty="0" smtClean="0"/>
              <a:t> </a:t>
            </a:r>
            <a:r>
              <a:rPr lang="ru-RU" i="1" dirty="0" smtClean="0"/>
              <a:t>Отмечено, в Соглашении РФФИ </a:t>
            </a:r>
            <a:r>
              <a:rPr lang="ru-RU" b="1" i="1" dirty="0" err="1" smtClean="0"/>
              <a:t>грантополучатель</a:t>
            </a:r>
            <a:r>
              <a:rPr lang="ru-RU" b="1" i="1" dirty="0" smtClean="0"/>
              <a:t> </a:t>
            </a:r>
            <a:r>
              <a:rPr lang="ru-RU" b="1" i="1" dirty="0"/>
              <a:t>однозначно не определен</a:t>
            </a:r>
            <a:r>
              <a:rPr lang="ru-RU" dirty="0"/>
              <a:t>.</a:t>
            </a:r>
          </a:p>
          <a:p>
            <a:pPr algn="ctr"/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939504092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32811" y="229863"/>
            <a:ext cx="7211412" cy="348813"/>
          </a:xfrm>
        </p:spPr>
        <p:txBody>
          <a:bodyPr>
            <a:normAutofit fontScale="90000"/>
          </a:bodyPr>
          <a:lstStyle/>
          <a:p>
            <a:pPr algn="l"/>
            <a:r>
              <a:rPr lang="ru-RU" dirty="0" smtClean="0"/>
              <a:t>ПРО </a:t>
            </a:r>
            <a:r>
              <a:rPr lang="ru-RU" dirty="0" err="1" smtClean="0"/>
              <a:t>УТОЧненИЕ</a:t>
            </a:r>
            <a:r>
              <a:rPr lang="ru-RU" dirty="0" smtClean="0"/>
              <a:t> соглашений РНФ </a:t>
            </a:r>
            <a:r>
              <a:rPr lang="ru-RU" dirty="0"/>
              <a:t>о предоставлении грантов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992777" y="1247731"/>
            <a:ext cx="9026434" cy="48013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Письмо Минфина России </a:t>
            </a:r>
            <a:r>
              <a:rPr lang="ru-RU" dirty="0">
                <a:solidFill>
                  <a:srgbClr val="C00000"/>
                </a:solidFill>
              </a:rPr>
              <a:t>от 17.07.2026 № 02-07-08/61991 </a:t>
            </a:r>
            <a:endParaRPr lang="ru-RU" dirty="0" smtClean="0">
              <a:solidFill>
                <a:srgbClr val="C00000"/>
              </a:solidFill>
            </a:endParaRPr>
          </a:p>
          <a:p>
            <a:endParaRPr lang="ru-RU" dirty="0"/>
          </a:p>
          <a:p>
            <a:r>
              <a:rPr lang="en-US" dirty="0" smtClean="0"/>
              <a:t>&lt;</a:t>
            </a:r>
            <a:r>
              <a:rPr lang="ru-RU" dirty="0" smtClean="0"/>
              <a:t>…</a:t>
            </a:r>
            <a:r>
              <a:rPr lang="en-US" dirty="0" smtClean="0"/>
              <a:t>&gt; </a:t>
            </a:r>
            <a:r>
              <a:rPr lang="ru-RU" dirty="0" smtClean="0"/>
              <a:t>в </a:t>
            </a:r>
            <a:r>
              <a:rPr lang="ru-RU" dirty="0"/>
              <a:t>адрес Министерства финансов </a:t>
            </a:r>
            <a:r>
              <a:rPr lang="ru-RU" dirty="0" smtClean="0"/>
              <a:t>РФ поступают обращения от </a:t>
            </a:r>
            <a:r>
              <a:rPr lang="ru-RU" dirty="0"/>
              <a:t>федеральных органов исполнительной </a:t>
            </a:r>
            <a:r>
              <a:rPr lang="ru-RU" dirty="0" smtClean="0"/>
              <a:t>власти (ФОИВ) </a:t>
            </a:r>
            <a:r>
              <a:rPr lang="ru-RU" dirty="0"/>
              <a:t>с приложением заключенных с </a:t>
            </a:r>
            <a:r>
              <a:rPr lang="ru-RU" b="1" dirty="0">
                <a:solidFill>
                  <a:srgbClr val="C00000"/>
                </a:solidFill>
              </a:rPr>
              <a:t>Российским научным фондом</a:t>
            </a:r>
            <a:r>
              <a:rPr lang="ru-RU" b="1" dirty="0"/>
              <a:t> соглашений о предоставлении грантов</a:t>
            </a:r>
            <a:r>
              <a:rPr lang="ru-RU" dirty="0"/>
              <a:t>. </a:t>
            </a:r>
          </a:p>
          <a:p>
            <a:endParaRPr lang="ru-RU" dirty="0" smtClean="0"/>
          </a:p>
          <a:p>
            <a:r>
              <a:rPr lang="ru-RU" dirty="0" smtClean="0"/>
              <a:t>Департаментом </a:t>
            </a:r>
            <a:r>
              <a:rPr lang="ru-RU" dirty="0"/>
              <a:t>в ходе изучения указанных соглашений были </a:t>
            </a:r>
            <a:r>
              <a:rPr lang="ru-RU" b="1" dirty="0"/>
              <a:t>выявлены</a:t>
            </a:r>
            <a:r>
              <a:rPr lang="ru-RU" dirty="0"/>
              <a:t> положения, регламентирующие порядок отражения в бухгалтерском учете учреждений операций с грантом, не относящиеся к условиям предоставления гранта (достижения результатов предоставления гранта) и </a:t>
            </a:r>
            <a:r>
              <a:rPr lang="ru-RU" b="1" dirty="0">
                <a:solidFill>
                  <a:srgbClr val="C00000"/>
                </a:solidFill>
              </a:rPr>
              <a:t>не соответствующие единой </a:t>
            </a:r>
            <a:r>
              <a:rPr lang="ru-RU" b="1" dirty="0"/>
              <a:t>методологии ведения бухгалтерского учета учреждений. </a:t>
            </a:r>
          </a:p>
          <a:p>
            <a:endParaRPr lang="ru-RU" dirty="0" smtClean="0"/>
          </a:p>
          <a:p>
            <a:r>
              <a:rPr lang="ru-RU" dirty="0" smtClean="0"/>
              <a:t>Учитывая </a:t>
            </a:r>
            <a:r>
              <a:rPr lang="ru-RU" dirty="0"/>
              <a:t>изложенное, по мнению Департамента, </a:t>
            </a:r>
            <a:r>
              <a:rPr lang="ru-RU" b="1" dirty="0"/>
              <a:t>необходимо внести изменения </a:t>
            </a:r>
            <a:r>
              <a:rPr lang="ru-RU" dirty="0"/>
              <a:t>в указанные соглашения </a:t>
            </a:r>
            <a:r>
              <a:rPr lang="ru-RU" b="1" dirty="0"/>
              <a:t>в части уточнения </a:t>
            </a:r>
            <a:r>
              <a:rPr lang="ru-RU" dirty="0"/>
              <a:t>соответствующих пунктов соглашений, в том числе </a:t>
            </a:r>
            <a:r>
              <a:rPr lang="ru-RU" b="1" dirty="0" smtClean="0">
                <a:solidFill>
                  <a:srgbClr val="C00000"/>
                </a:solidFill>
              </a:rPr>
              <a:t>ИСКЛЮЧИТЬ ИЗ СОГЛАШЕНИЙ пункты </a:t>
            </a:r>
            <a:r>
              <a:rPr lang="ru-RU" b="1" dirty="0">
                <a:solidFill>
                  <a:srgbClr val="C00000"/>
                </a:solidFill>
              </a:rPr>
              <a:t>(сноски), </a:t>
            </a:r>
            <a:r>
              <a:rPr lang="ru-RU" b="1" dirty="0" smtClean="0">
                <a:solidFill>
                  <a:srgbClr val="C00000"/>
                </a:solidFill>
              </a:rPr>
              <a:t>НЕ СООТВЕТСТВУЮЩИЕ единой </a:t>
            </a:r>
            <a:r>
              <a:rPr lang="ru-RU" b="1" dirty="0">
                <a:solidFill>
                  <a:srgbClr val="C00000"/>
                </a:solidFill>
              </a:rPr>
              <a:t>методологии ведения бухгалтерского учета учреждений</a:t>
            </a:r>
            <a:r>
              <a:rPr lang="ru-RU" dirty="0"/>
              <a:t>.</a:t>
            </a:r>
          </a:p>
          <a:p>
            <a:endParaRPr lang="ru-RU" dirty="0"/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247731"/>
            <a:ext cx="609653" cy="4877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16139591"/>
      </p:ext>
    </p:extLst>
  </p:cSld>
  <p:clrMapOvr>
    <a:masterClrMapping/>
  </p:clrMapOvr>
  <p:transition advClick="0"/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ru-RU" dirty="0"/>
              <a:t>в части </a:t>
            </a:r>
            <a:r>
              <a:rPr lang="ru-RU" dirty="0" smtClean="0"/>
              <a:t>КФО-3 </a:t>
            </a:r>
            <a:r>
              <a:rPr lang="ru-RU" dirty="0"/>
              <a:t>и КФО-2 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875211" y="548640"/>
            <a:ext cx="10006149" cy="507831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Письмо Минфина России от 17.06.2026 № </a:t>
            </a:r>
            <a:r>
              <a:rPr lang="ru-RU" dirty="0" smtClean="0"/>
              <a:t>02-07-08/62012 – </a:t>
            </a:r>
            <a:r>
              <a:rPr lang="ru-RU" dirty="0"/>
              <a:t>в дополнение к Письму </a:t>
            </a:r>
            <a:r>
              <a:rPr lang="ru-RU" dirty="0" smtClean="0"/>
              <a:t>от </a:t>
            </a:r>
            <a:r>
              <a:rPr lang="ru-RU" dirty="0"/>
              <a:t>29.04.2026 № 02-07-08/36315</a:t>
            </a:r>
          </a:p>
          <a:p>
            <a:endParaRPr lang="ru-RU" dirty="0"/>
          </a:p>
          <a:p>
            <a:r>
              <a:rPr lang="ru-RU" b="1" dirty="0" smtClean="0"/>
              <a:t>Отражение по </a:t>
            </a:r>
            <a:r>
              <a:rPr lang="ru-RU" b="1" dirty="0"/>
              <a:t>КФО-2 </a:t>
            </a:r>
            <a:r>
              <a:rPr lang="ru-RU" dirty="0" smtClean="0"/>
              <a:t>операций</a:t>
            </a:r>
            <a:r>
              <a:rPr lang="ru-RU" dirty="0"/>
              <a:t>, финансовым источником которых являются гранты (гранты в форме субсидий), </a:t>
            </a:r>
            <a:r>
              <a:rPr lang="ru-RU" b="1" dirty="0" smtClean="0"/>
              <a:t>НЕ СООТВЕТСТВУЕТ единой </a:t>
            </a:r>
            <a:r>
              <a:rPr lang="ru-RU" b="1" dirty="0"/>
              <a:t>методологии </a:t>
            </a:r>
            <a:r>
              <a:rPr lang="ru-RU" dirty="0"/>
              <a:t>ведения бухгалтерского учета учреждений.</a:t>
            </a:r>
          </a:p>
          <a:p>
            <a:r>
              <a:rPr lang="ru-RU" dirty="0" smtClean="0"/>
              <a:t>Отмечен </a:t>
            </a:r>
            <a:r>
              <a:rPr lang="ru-RU" b="1" u="sng" dirty="0" smtClean="0"/>
              <a:t>СОСТАВ</a:t>
            </a:r>
            <a:r>
              <a:rPr lang="ru-RU" u="sng" dirty="0" smtClean="0"/>
              <a:t> </a:t>
            </a:r>
            <a:r>
              <a:rPr lang="ru-RU" b="1" u="sng" dirty="0"/>
              <a:t>законодательство РФ о бухгалтерском </a:t>
            </a:r>
            <a:r>
              <a:rPr lang="ru-RU" b="1" u="sng" dirty="0" smtClean="0"/>
              <a:t>учете</a:t>
            </a:r>
            <a:r>
              <a:rPr lang="ru-RU" b="1" dirty="0" smtClean="0"/>
              <a:t>: </a:t>
            </a:r>
            <a:r>
              <a:rPr lang="ru-RU" dirty="0" smtClean="0"/>
              <a:t>из </a:t>
            </a:r>
            <a:r>
              <a:rPr lang="ru-RU" dirty="0"/>
              <a:t>Федерального закона от 06.12.2011 № 402-ФЗ "О бухгалтерском учете", других </a:t>
            </a:r>
            <a:r>
              <a:rPr lang="ru-RU" b="1" dirty="0" smtClean="0"/>
              <a:t>ФЗ </a:t>
            </a:r>
            <a:r>
              <a:rPr lang="ru-RU" dirty="0" smtClean="0"/>
              <a:t>и </a:t>
            </a:r>
            <a:r>
              <a:rPr lang="ru-RU" dirty="0"/>
              <a:t>принятых в соответствии с ними </a:t>
            </a:r>
            <a:r>
              <a:rPr lang="ru-RU" dirty="0" smtClean="0"/>
              <a:t>НПА (федеральных </a:t>
            </a:r>
            <a:r>
              <a:rPr lang="ru-RU" dirty="0"/>
              <a:t>стандартов бухгалтерского учета </a:t>
            </a:r>
            <a:r>
              <a:rPr lang="ru-RU" dirty="0" smtClean="0"/>
              <a:t>госфинансов</a:t>
            </a:r>
            <a:r>
              <a:rPr lang="ru-RU" dirty="0"/>
              <a:t>). </a:t>
            </a:r>
            <a:endParaRPr lang="ru-RU" dirty="0" smtClean="0"/>
          </a:p>
          <a:p>
            <a:endParaRPr lang="ru-RU" b="1" dirty="0" smtClean="0">
              <a:solidFill>
                <a:srgbClr val="C00000"/>
              </a:solidFill>
            </a:endParaRPr>
          </a:p>
          <a:p>
            <a:r>
              <a:rPr lang="ru-RU" b="1" dirty="0" smtClean="0">
                <a:solidFill>
                  <a:srgbClr val="C00000"/>
                </a:solidFill>
              </a:rPr>
              <a:t>При </a:t>
            </a:r>
            <a:r>
              <a:rPr lang="ru-RU" b="1" dirty="0">
                <a:solidFill>
                  <a:srgbClr val="C00000"/>
                </a:solidFill>
              </a:rPr>
              <a:t>этом </a:t>
            </a:r>
            <a:r>
              <a:rPr lang="ru-RU" b="1" dirty="0" smtClean="0">
                <a:solidFill>
                  <a:srgbClr val="C00000"/>
                </a:solidFill>
              </a:rPr>
              <a:t>СОГЛАШЕНИЕ </a:t>
            </a:r>
            <a:r>
              <a:rPr lang="ru-RU" b="1" dirty="0">
                <a:solidFill>
                  <a:srgbClr val="C00000"/>
                </a:solidFill>
              </a:rPr>
              <a:t>о предоставлении гранта </a:t>
            </a:r>
            <a:r>
              <a:rPr lang="ru-RU" b="1" dirty="0" smtClean="0">
                <a:solidFill>
                  <a:srgbClr val="C00000"/>
                </a:solidFill>
              </a:rPr>
              <a:t>НЕ ОТНОСИТСЯ к </a:t>
            </a:r>
            <a:r>
              <a:rPr lang="ru-RU" b="1" dirty="0">
                <a:solidFill>
                  <a:srgbClr val="C00000"/>
                </a:solidFill>
              </a:rPr>
              <a:t>правовым актам, регламентирующим </a:t>
            </a:r>
            <a:r>
              <a:rPr lang="ru-RU" b="1" dirty="0" smtClean="0">
                <a:solidFill>
                  <a:srgbClr val="C00000"/>
                </a:solidFill>
              </a:rPr>
              <a:t>ПРАВИЛА </a:t>
            </a:r>
            <a:r>
              <a:rPr lang="ru-RU" b="1" dirty="0">
                <a:solidFill>
                  <a:srgbClr val="C00000"/>
                </a:solidFill>
              </a:rPr>
              <a:t>организации и ведения бухгалтерского учета сторон указанного соглашения.</a:t>
            </a:r>
          </a:p>
          <a:p>
            <a:r>
              <a:rPr lang="ru-RU" dirty="0"/>
              <a:t>Условиями предоставления грантов, установленными соглашением о </a:t>
            </a:r>
            <a:r>
              <a:rPr lang="ru-RU" dirty="0" smtClean="0"/>
              <a:t>его предоставлении, </a:t>
            </a:r>
            <a:r>
              <a:rPr lang="ru-RU" dirty="0"/>
              <a:t>может предусматриваться </a:t>
            </a:r>
            <a:r>
              <a:rPr lang="ru-RU" b="1" dirty="0"/>
              <a:t>требование по обеспечению учета </a:t>
            </a:r>
            <a:r>
              <a:rPr lang="ru-RU" dirty="0"/>
              <a:t>операций со средствами гранта в соответствии </a:t>
            </a:r>
            <a:r>
              <a:rPr lang="ru-RU" b="1" dirty="0"/>
              <a:t>с единой методологией ведения </a:t>
            </a:r>
            <a:r>
              <a:rPr lang="ru-RU" dirty="0"/>
              <a:t>бухгалтерского учета учреждений. </a:t>
            </a:r>
            <a:endParaRPr lang="ru-RU" dirty="0" smtClean="0"/>
          </a:p>
          <a:p>
            <a:r>
              <a:rPr lang="ru-RU" dirty="0" smtClean="0"/>
              <a:t>При </a:t>
            </a:r>
            <a:r>
              <a:rPr lang="ru-RU" dirty="0"/>
              <a:t>этом положения </a:t>
            </a:r>
            <a:r>
              <a:rPr lang="ru-RU" b="1" dirty="0" smtClean="0">
                <a:solidFill>
                  <a:srgbClr val="C00000"/>
                </a:solidFill>
              </a:rPr>
              <a:t>СОГЛАШЕНИЯ</a:t>
            </a:r>
            <a:r>
              <a:rPr lang="ru-RU" dirty="0" smtClean="0"/>
              <a:t> </a:t>
            </a:r>
            <a:r>
              <a:rPr lang="ru-RU" dirty="0"/>
              <a:t>о предоставлении гранта </a:t>
            </a:r>
            <a:r>
              <a:rPr lang="ru-RU" b="1" dirty="0" smtClean="0">
                <a:solidFill>
                  <a:srgbClr val="C00000"/>
                </a:solidFill>
              </a:rPr>
              <a:t>НЕ ДОЛЖНЫ </a:t>
            </a:r>
            <a:r>
              <a:rPr lang="ru-RU" b="1" dirty="0" smtClean="0"/>
              <a:t>устанавливать </a:t>
            </a:r>
            <a:r>
              <a:rPr lang="ru-RU" b="1" dirty="0"/>
              <a:t>требования к способам (методам) ведения</a:t>
            </a:r>
            <a:r>
              <a:rPr lang="ru-RU" dirty="0"/>
              <a:t> бухгалтерского учета.</a:t>
            </a:r>
          </a:p>
        </p:txBody>
      </p:sp>
      <p:sp>
        <p:nvSpPr>
          <p:cNvPr id="4" name="Не равно 3"/>
          <p:cNvSpPr/>
          <p:nvPr/>
        </p:nvSpPr>
        <p:spPr>
          <a:xfrm>
            <a:off x="261257" y="3383279"/>
            <a:ext cx="418011" cy="326572"/>
          </a:xfrm>
          <a:prstGeom prst="mathNotEqual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</a:endParaRPr>
          </a:p>
        </p:txBody>
      </p:sp>
      <p:sp>
        <p:nvSpPr>
          <p:cNvPr id="5" name="Управляющая кнопка: справка 4">
            <a:hlinkClick r:id="" action="ppaction://noaction" highlightClick="1"/>
          </p:cNvPr>
          <p:cNvSpPr/>
          <p:nvPr/>
        </p:nvSpPr>
        <p:spPr>
          <a:xfrm>
            <a:off x="117565" y="5021625"/>
            <a:ext cx="587828" cy="566139"/>
          </a:xfrm>
          <a:prstGeom prst="actionButtonHelp">
            <a:avLst/>
          </a:prstGeom>
          <a:solidFill>
            <a:schemeClr val="accent2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Управляющая кнопка: звук 5">
            <a:hlinkClick r:id="" action="ppaction://noaction" highlightClick="1">
              <a:snd r:embed="rId2" name="applause.wav"/>
            </a:hlinkClick>
          </p:cNvPr>
          <p:cNvSpPr/>
          <p:nvPr/>
        </p:nvSpPr>
        <p:spPr>
          <a:xfrm>
            <a:off x="117565" y="1384665"/>
            <a:ext cx="587828" cy="470262"/>
          </a:xfrm>
          <a:prstGeom prst="actionButtonSound">
            <a:avLst/>
          </a:prstGeom>
          <a:solidFill>
            <a:schemeClr val="accent2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985093102"/>
      </p:ext>
    </p:extLst>
  </p:cSld>
  <p:clrMapOvr>
    <a:masterClrMapping/>
  </p:clrMapOvr>
  <p:transition advClick="0"/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509000" y="483544"/>
            <a:ext cx="9173999" cy="777000"/>
          </a:xfrm>
        </p:spPr>
        <p:txBody>
          <a:bodyPr/>
          <a:lstStyle/>
          <a:p>
            <a:r>
              <a:rPr lang="ru-RU" b="1" dirty="0" smtClean="0">
                <a:solidFill>
                  <a:srgbClr val="C00000"/>
                </a:solidFill>
              </a:rPr>
              <a:t>различия </a:t>
            </a:r>
            <a:r>
              <a:rPr lang="ru-RU" b="1" dirty="0">
                <a:solidFill>
                  <a:srgbClr val="C00000"/>
                </a:solidFill>
              </a:rPr>
              <a:t>в организационно-правовой </a:t>
            </a:r>
            <a:r>
              <a:rPr lang="ru-RU" b="1" dirty="0" smtClean="0">
                <a:solidFill>
                  <a:srgbClr val="C00000"/>
                </a:solidFill>
              </a:rPr>
              <a:t>форме </a:t>
            </a:r>
            <a:r>
              <a:rPr lang="ru-RU" dirty="0" smtClean="0">
                <a:solidFill>
                  <a:srgbClr val="C00000"/>
                </a:solidFill>
              </a:rPr>
              <a:t/>
            </a:r>
            <a:br>
              <a:rPr lang="ru-RU" dirty="0" smtClean="0">
                <a:solidFill>
                  <a:srgbClr val="C00000"/>
                </a:solidFill>
              </a:rPr>
            </a:br>
            <a:r>
              <a:rPr lang="ru-RU" dirty="0" smtClean="0">
                <a:solidFill>
                  <a:srgbClr val="C00000"/>
                </a:solidFill>
              </a:rPr>
              <a:t>российских </a:t>
            </a:r>
            <a:r>
              <a:rPr lang="ru-RU" dirty="0">
                <a:solidFill>
                  <a:srgbClr val="C00000"/>
                </a:solidFill>
              </a:rPr>
              <a:t>научных фондов – </a:t>
            </a:r>
            <a:r>
              <a:rPr lang="ru-RU" b="1" dirty="0" err="1">
                <a:solidFill>
                  <a:srgbClr val="C00000"/>
                </a:solidFill>
              </a:rPr>
              <a:t>грантодателей</a:t>
            </a:r>
            <a:r>
              <a:rPr lang="ru-RU" dirty="0">
                <a:solidFill>
                  <a:srgbClr val="C00000"/>
                </a:solidFill>
              </a:rPr>
              <a:t> 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1509002" y="1423830"/>
            <a:ext cx="9173999" cy="3448615"/>
          </a:xfrm>
        </p:spPr>
        <p:txBody>
          <a:bodyPr/>
          <a:lstStyle/>
          <a:p>
            <a:r>
              <a:rPr lang="ru-RU" b="1" dirty="0" smtClean="0">
                <a:solidFill>
                  <a:srgbClr val="C00000"/>
                </a:solidFill>
              </a:rPr>
              <a:t>Российский фонд фундаментальных исследований (РФФИ) </a:t>
            </a:r>
            <a:r>
              <a:rPr lang="ru-RU" dirty="0" smtClean="0"/>
              <a:t>– это </a:t>
            </a:r>
            <a:r>
              <a:rPr lang="ru-RU" dirty="0" smtClean="0">
                <a:solidFill>
                  <a:srgbClr val="C00000"/>
                </a:solidFill>
              </a:rPr>
              <a:t>федеральное </a:t>
            </a:r>
            <a:r>
              <a:rPr lang="ru-RU" b="1" dirty="0" smtClean="0">
                <a:solidFill>
                  <a:srgbClr val="C00000"/>
                </a:solidFill>
              </a:rPr>
              <a:t>БЮДЖЕТНОЕ учреждение </a:t>
            </a:r>
            <a:r>
              <a:rPr lang="ru-RU" dirty="0" smtClean="0"/>
              <a:t>(</a:t>
            </a:r>
            <a:r>
              <a:rPr lang="ru-RU" b="1" dirty="0" smtClean="0"/>
              <a:t>государственная</a:t>
            </a:r>
            <a:r>
              <a:rPr lang="ru-RU" dirty="0" smtClean="0"/>
              <a:t> некоммерческая организация </a:t>
            </a:r>
            <a:r>
              <a:rPr lang="ru-RU" dirty="0" smtClean="0">
                <a:solidFill>
                  <a:srgbClr val="C00000"/>
                </a:solidFill>
              </a:rPr>
              <a:t>в форме федерального учреждения</a:t>
            </a:r>
            <a:r>
              <a:rPr lang="ru-RU" dirty="0" smtClean="0"/>
              <a:t>), находящееся в ведении Правительства РФ, </a:t>
            </a:r>
            <a:r>
              <a:rPr lang="ru-RU" b="1" dirty="0" smtClean="0">
                <a:solidFill>
                  <a:srgbClr val="C00000"/>
                </a:solidFill>
              </a:rPr>
              <a:t>относится к организациям сектора </a:t>
            </a:r>
            <a:r>
              <a:rPr lang="ru-RU" b="1" dirty="0" err="1" smtClean="0">
                <a:solidFill>
                  <a:srgbClr val="C00000"/>
                </a:solidFill>
              </a:rPr>
              <a:t>госуправления</a:t>
            </a:r>
            <a:r>
              <a:rPr lang="ru-RU" dirty="0" smtClean="0"/>
              <a:t>; </a:t>
            </a:r>
          </a:p>
          <a:p>
            <a:r>
              <a:rPr lang="ru-RU" b="1" dirty="0" smtClean="0"/>
              <a:t>к РФФИ обратно присоединён </a:t>
            </a:r>
            <a:r>
              <a:rPr lang="ru-RU" dirty="0" smtClean="0"/>
              <a:t>государственный </a:t>
            </a:r>
            <a:r>
              <a:rPr lang="ru-RU" dirty="0" err="1" smtClean="0"/>
              <a:t>грантовый</a:t>
            </a:r>
            <a:r>
              <a:rPr lang="ru-RU" dirty="0" smtClean="0"/>
              <a:t> фонд </a:t>
            </a:r>
            <a:r>
              <a:rPr lang="ru-RU" b="1" dirty="0" smtClean="0">
                <a:solidFill>
                  <a:srgbClr val="C00000"/>
                </a:solidFill>
              </a:rPr>
              <a:t>РГНФ</a:t>
            </a:r>
            <a:r>
              <a:rPr lang="ru-RU" dirty="0" smtClean="0"/>
              <a:t> Распоряжением Правительства России от 29.02.2016, ставший </a:t>
            </a:r>
            <a:r>
              <a:rPr lang="ru-RU" b="1" dirty="0" smtClean="0"/>
              <a:t>Отделением гуманитарных и общественных наук</a:t>
            </a:r>
            <a:r>
              <a:rPr lang="ru-RU" dirty="0" smtClean="0"/>
              <a:t>;</a:t>
            </a:r>
          </a:p>
          <a:p>
            <a:endParaRPr lang="ru-RU" dirty="0" smtClean="0"/>
          </a:p>
          <a:p>
            <a:r>
              <a:rPr lang="ru-RU" b="1" dirty="0" smtClean="0">
                <a:solidFill>
                  <a:srgbClr val="C00000"/>
                </a:solidFill>
              </a:rPr>
              <a:t>Российский научный фонд (РНФ</a:t>
            </a:r>
            <a:r>
              <a:rPr lang="ru-RU" dirty="0" smtClean="0"/>
              <a:t>) - Фонд </a:t>
            </a:r>
            <a:r>
              <a:rPr lang="ru-RU" b="1" dirty="0" smtClean="0"/>
              <a:t>создан Российской Федерацией</a:t>
            </a:r>
            <a:r>
              <a:rPr lang="ru-RU" dirty="0" smtClean="0"/>
              <a:t>, но </a:t>
            </a:r>
            <a:r>
              <a:rPr lang="ru-RU" b="1" dirty="0" smtClean="0"/>
              <a:t>имеет организационно-правовую форму </a:t>
            </a:r>
            <a:r>
              <a:rPr lang="ru-RU" b="1" dirty="0" smtClean="0">
                <a:solidFill>
                  <a:srgbClr val="C00000"/>
                </a:solidFill>
              </a:rPr>
              <a:t>УНИТАРНОЙ некоммерческой организации</a:t>
            </a:r>
            <a:r>
              <a:rPr lang="ru-RU" b="1" dirty="0" smtClean="0"/>
              <a:t>, </a:t>
            </a:r>
            <a:r>
              <a:rPr lang="ru-RU" dirty="0" smtClean="0"/>
              <a:t>соответственно </a:t>
            </a:r>
            <a:r>
              <a:rPr lang="ru-RU" b="1" dirty="0" smtClean="0">
                <a:solidFill>
                  <a:srgbClr val="C00000"/>
                </a:solidFill>
              </a:rPr>
              <a:t>НЕ ОТНЕСЕН К ГОССЕКТОРУ</a:t>
            </a:r>
            <a:r>
              <a:rPr lang="ru-RU" dirty="0" smtClean="0"/>
              <a:t>, поскольку к </a:t>
            </a:r>
            <a:r>
              <a:rPr lang="ru-RU" b="1" dirty="0" smtClean="0"/>
              <a:t>госсектору относятся только НКО, прямо поименованные в пункте 9.5 Порядка № 209н </a:t>
            </a:r>
            <a:r>
              <a:rPr lang="ru-RU" dirty="0" smtClean="0"/>
              <a:t>(</a:t>
            </a:r>
            <a:r>
              <a:rPr lang="ru-RU" dirty="0" err="1" smtClean="0"/>
              <a:t>госкорпорации</a:t>
            </a:r>
            <a:r>
              <a:rPr lang="ru-RU" dirty="0" smtClean="0"/>
              <a:t>, </a:t>
            </a:r>
            <a:r>
              <a:rPr lang="ru-RU" dirty="0" err="1" smtClean="0"/>
              <a:t>госкомпаниии</a:t>
            </a:r>
            <a:r>
              <a:rPr lang="ru-RU" dirty="0" smtClean="0"/>
              <a:t>, публично-правовые компании),  корпоративные </a:t>
            </a:r>
            <a:r>
              <a:rPr lang="ru-RU" dirty="0" err="1" smtClean="0"/>
              <a:t>юрлица</a:t>
            </a:r>
            <a:r>
              <a:rPr lang="ru-RU" dirty="0" smtClean="0"/>
              <a:t>, </a:t>
            </a:r>
            <a:r>
              <a:rPr lang="ru-RU" dirty="0" err="1" smtClean="0"/>
              <a:t>ГУПы</a:t>
            </a:r>
            <a:r>
              <a:rPr lang="ru-RU" dirty="0" smtClean="0"/>
              <a:t> и </a:t>
            </a:r>
            <a:r>
              <a:rPr lang="ru-RU" dirty="0" err="1" smtClean="0"/>
              <a:t>МУПы</a:t>
            </a:r>
            <a:r>
              <a:rPr lang="ru-RU" dirty="0" smtClean="0"/>
              <a:t>.</a:t>
            </a:r>
          </a:p>
          <a:p>
            <a:endParaRPr lang="ru-RU" dirty="0" smtClean="0"/>
          </a:p>
          <a:p>
            <a:r>
              <a:rPr lang="ru-RU" dirty="0"/>
              <a:t> </a:t>
            </a:r>
            <a:r>
              <a:rPr lang="ru-RU" dirty="0" smtClean="0"/>
              <a:t>Эти различия существенно </a:t>
            </a:r>
            <a:r>
              <a:rPr lang="ru-RU" dirty="0"/>
              <a:t>влияют на отражение типа контрагента в третьем знаке классификатора КОСГУ в составе классификации институциональных единиц (КИСЭ) начиная с отчетности 2019 года</a:t>
            </a:r>
          </a:p>
          <a:p>
            <a:endParaRPr lang="ru-RU" dirty="0"/>
          </a:p>
        </p:txBody>
      </p:sp>
      <p:sp>
        <p:nvSpPr>
          <p:cNvPr id="4" name="Прямоугольник 3"/>
          <p:cNvSpPr/>
          <p:nvPr/>
        </p:nvSpPr>
        <p:spPr>
          <a:xfrm>
            <a:off x="0" y="5199018"/>
            <a:ext cx="12192000" cy="9144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Как </a:t>
            </a:r>
            <a:r>
              <a:rPr lang="ru-RU" dirty="0"/>
              <a:t>правило, </a:t>
            </a:r>
            <a:r>
              <a:rPr lang="ru-RU" b="1" dirty="0"/>
              <a:t>РФФИ</a:t>
            </a:r>
            <a:r>
              <a:rPr lang="ru-RU" dirty="0"/>
              <a:t> финансирует </a:t>
            </a:r>
            <a:r>
              <a:rPr lang="ru-RU" b="1" u="sng" dirty="0"/>
              <a:t>отдельных ученых </a:t>
            </a:r>
            <a:r>
              <a:rPr lang="ru-RU" dirty="0"/>
              <a:t>(</a:t>
            </a:r>
            <a:r>
              <a:rPr lang="ru-RU" dirty="0" err="1"/>
              <a:t>грантополучателей</a:t>
            </a:r>
            <a:r>
              <a:rPr lang="ru-RU" dirty="0"/>
              <a:t>), </a:t>
            </a:r>
            <a:endParaRPr lang="ru-RU" dirty="0" smtClean="0"/>
          </a:p>
          <a:p>
            <a:pPr algn="ctr"/>
            <a:r>
              <a:rPr lang="ru-RU" dirty="0" smtClean="0"/>
              <a:t>а </a:t>
            </a:r>
            <a:r>
              <a:rPr lang="ru-RU" b="1" dirty="0"/>
              <a:t>РНФ </a:t>
            </a:r>
            <a:r>
              <a:rPr lang="ru-RU" dirty="0"/>
              <a:t>- </a:t>
            </a:r>
            <a:r>
              <a:rPr lang="ru-RU" b="1" dirty="0"/>
              <a:t>только научные и научно-технические </a:t>
            </a:r>
            <a:r>
              <a:rPr lang="ru-RU" b="1" u="sng" dirty="0"/>
              <a:t>программы и проекты организаций</a:t>
            </a:r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6235" y="483544"/>
            <a:ext cx="804742" cy="6157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5069554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509002" y="444137"/>
            <a:ext cx="9173999" cy="1163563"/>
          </a:xfrm>
        </p:spPr>
        <p:txBody>
          <a:bodyPr>
            <a:normAutofit/>
          </a:bodyPr>
          <a:lstStyle/>
          <a:p>
            <a:r>
              <a:rPr lang="ru-RU" dirty="0" smtClean="0"/>
              <a:t>Несистемное Письмо МФ от </a:t>
            </a:r>
            <a:r>
              <a:rPr lang="ru-RU" dirty="0"/>
              <a:t>25.01.2016 № </a:t>
            </a:r>
            <a:r>
              <a:rPr lang="ru-RU" dirty="0" smtClean="0"/>
              <a:t>02-07-</a:t>
            </a:r>
            <a:r>
              <a:rPr lang="ru-RU" b="1" dirty="0" smtClean="0">
                <a:solidFill>
                  <a:srgbClr val="FF0000"/>
                </a:solidFill>
              </a:rPr>
              <a:t>10/</a:t>
            </a:r>
            <a:r>
              <a:rPr lang="ru-RU" dirty="0" smtClean="0"/>
              <a:t>2899</a:t>
            </a:r>
            <a:r>
              <a:rPr lang="ru-RU" cap="none" dirty="0" smtClean="0"/>
              <a:t> </a:t>
            </a:r>
            <a:r>
              <a:rPr lang="ru-RU" b="1" cap="none" dirty="0" smtClean="0">
                <a:solidFill>
                  <a:srgbClr val="C00000"/>
                </a:solidFill>
              </a:rPr>
              <a:t>порядок отражения в учете грантов, предоставленных физическим лицам по трехсторонним соглашениям с РФФИ</a:t>
            </a:r>
            <a:endParaRPr lang="ru-RU" b="1" cap="none" dirty="0">
              <a:solidFill>
                <a:srgbClr val="C00000"/>
              </a:solidFill>
            </a:endParaRP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 smtClean="0"/>
              <a:t>ВАЖЕН </a:t>
            </a:r>
            <a:r>
              <a:rPr lang="ru-RU" b="1" dirty="0" smtClean="0">
                <a:solidFill>
                  <a:srgbClr val="C00000"/>
                </a:solidFill>
              </a:rPr>
              <a:t>ХАРАКТЕР СРЕДСТВ</a:t>
            </a:r>
            <a:r>
              <a:rPr lang="ru-RU" dirty="0" smtClean="0"/>
              <a:t>: когда </a:t>
            </a:r>
            <a:r>
              <a:rPr lang="ru-RU" b="1" dirty="0" err="1" smtClean="0">
                <a:solidFill>
                  <a:srgbClr val="FF0000"/>
                </a:solidFill>
              </a:rPr>
              <a:t>грантополучатели</a:t>
            </a:r>
            <a:r>
              <a:rPr lang="ru-RU" b="1" dirty="0" smtClean="0">
                <a:solidFill>
                  <a:srgbClr val="FF0000"/>
                </a:solidFill>
              </a:rPr>
              <a:t> - ФИЗИЧЕСКИЕ лица</a:t>
            </a:r>
            <a:r>
              <a:rPr lang="ru-RU" dirty="0" smtClean="0"/>
              <a:t>, </a:t>
            </a:r>
            <a:r>
              <a:rPr lang="ru-RU" dirty="0"/>
              <a:t>по своей экономической сущности </a:t>
            </a:r>
            <a:r>
              <a:rPr lang="ru-RU" dirty="0" smtClean="0"/>
              <a:t>указанные им </a:t>
            </a:r>
            <a:r>
              <a:rPr lang="ru-RU" b="1" dirty="0" smtClean="0">
                <a:solidFill>
                  <a:srgbClr val="FF0000"/>
                </a:solidFill>
              </a:rPr>
              <a:t>выплаты </a:t>
            </a:r>
            <a:r>
              <a:rPr lang="ru-RU" b="1" dirty="0">
                <a:solidFill>
                  <a:srgbClr val="C00000"/>
                </a:solidFill>
              </a:rPr>
              <a:t>не являются расходами </a:t>
            </a:r>
            <a:r>
              <a:rPr lang="ru-RU" dirty="0">
                <a:solidFill>
                  <a:srgbClr val="C00000"/>
                </a:solidFill>
              </a:rPr>
              <a:t>учреждения</a:t>
            </a:r>
            <a:r>
              <a:rPr lang="ru-RU" dirty="0" smtClean="0"/>
              <a:t>.</a:t>
            </a:r>
          </a:p>
          <a:p>
            <a:r>
              <a:rPr lang="ru-RU" dirty="0"/>
              <a:t>в Отчете об исполнении учреждением плана ФХД (</a:t>
            </a:r>
            <a:r>
              <a:rPr lang="ru-RU" b="1" dirty="0">
                <a:solidFill>
                  <a:srgbClr val="FF0000"/>
                </a:solidFill>
              </a:rPr>
              <a:t>ф. 0503737) </a:t>
            </a:r>
            <a:r>
              <a:rPr lang="ru-RU" b="1" dirty="0">
                <a:solidFill>
                  <a:srgbClr val="C00000"/>
                </a:solidFill>
              </a:rPr>
              <a:t>не </a:t>
            </a:r>
            <a:r>
              <a:rPr lang="ru-RU" b="1" dirty="0" smtClean="0">
                <a:solidFill>
                  <a:srgbClr val="C00000"/>
                </a:solidFill>
              </a:rPr>
              <a:t>отражали </a:t>
            </a:r>
            <a:r>
              <a:rPr lang="ru-RU" dirty="0" smtClean="0"/>
              <a:t>/п. </a:t>
            </a:r>
            <a:r>
              <a:rPr lang="ru-RU" dirty="0"/>
              <a:t>34 Инструкции </a:t>
            </a:r>
            <a:r>
              <a:rPr lang="ru-RU" dirty="0" smtClean="0"/>
              <a:t>N </a:t>
            </a:r>
            <a:r>
              <a:rPr lang="ru-RU" b="1" dirty="0" smtClean="0"/>
              <a:t>33н</a:t>
            </a:r>
            <a:r>
              <a:rPr lang="ru-RU" dirty="0" smtClean="0"/>
              <a:t>/.</a:t>
            </a:r>
          </a:p>
          <a:p>
            <a:endParaRPr lang="ru-RU" dirty="0"/>
          </a:p>
          <a:p>
            <a:r>
              <a:rPr lang="ru-RU" dirty="0" smtClean="0"/>
              <a:t> КОСГУ  </a:t>
            </a:r>
            <a:r>
              <a:rPr lang="ru-RU" dirty="0"/>
              <a:t>(Приложение 4 к Указаниям) является </a:t>
            </a:r>
            <a:r>
              <a:rPr lang="ru-RU" b="1" dirty="0"/>
              <a:t>группировкой операций</a:t>
            </a:r>
            <a:r>
              <a:rPr lang="ru-RU" dirty="0"/>
              <a:t>, осуществляемых </a:t>
            </a:r>
            <a:r>
              <a:rPr lang="ru-RU" b="1" dirty="0"/>
              <a:t>в секторе государственного управления</a:t>
            </a:r>
            <a:r>
              <a:rPr lang="ru-RU" dirty="0"/>
              <a:t>, в зависимости от их экономического </a:t>
            </a:r>
            <a:r>
              <a:rPr lang="ru-RU" dirty="0" smtClean="0"/>
              <a:t>содержания.</a:t>
            </a:r>
          </a:p>
          <a:p>
            <a:endParaRPr lang="ru-RU" dirty="0"/>
          </a:p>
          <a:p>
            <a:r>
              <a:rPr lang="ru-RU" dirty="0"/>
              <a:t>О</a:t>
            </a:r>
            <a:r>
              <a:rPr lang="ru-RU" dirty="0" smtClean="0"/>
              <a:t>перации</a:t>
            </a:r>
            <a:r>
              <a:rPr lang="ru-RU" dirty="0"/>
              <a:t>, приводящие к уменьшению (увеличению) денежных средств </a:t>
            </a:r>
            <a:r>
              <a:rPr lang="ru-RU" b="1" dirty="0">
                <a:solidFill>
                  <a:srgbClr val="FF0000"/>
                </a:solidFill>
              </a:rPr>
              <a:t>и </a:t>
            </a:r>
            <a:r>
              <a:rPr lang="ru-RU" b="1" dirty="0">
                <a:solidFill>
                  <a:srgbClr val="C00000"/>
                </a:solidFill>
              </a:rPr>
              <a:t>не относящиеся к расходам (доходам) </a:t>
            </a:r>
            <a:r>
              <a:rPr lang="ru-RU" b="1" dirty="0">
                <a:solidFill>
                  <a:srgbClr val="FF0000"/>
                </a:solidFill>
              </a:rPr>
              <a:t>учреждений</a:t>
            </a:r>
            <a:r>
              <a:rPr lang="ru-RU" dirty="0"/>
              <a:t>, в том числе поступление (выбытие) денежных средств </a:t>
            </a:r>
            <a:r>
              <a:rPr lang="ru-RU" b="1" dirty="0">
                <a:solidFill>
                  <a:srgbClr val="C00000"/>
                </a:solidFill>
              </a:rPr>
              <a:t>во временное распоряжение</a:t>
            </a:r>
            <a:r>
              <a:rPr lang="ru-RU" b="1" dirty="0">
                <a:solidFill>
                  <a:srgbClr val="FF0000"/>
                </a:solidFill>
              </a:rPr>
              <a:t> </a:t>
            </a:r>
            <a:r>
              <a:rPr lang="ru-RU" dirty="0"/>
              <a:t>в бухгалтерском учете и отчетности </a:t>
            </a:r>
            <a:r>
              <a:rPr lang="ru-RU" b="1" dirty="0" smtClean="0"/>
              <a:t>БУАУ, </a:t>
            </a:r>
            <a:r>
              <a:rPr lang="ru-RU" b="1" dirty="0"/>
              <a:t>отражаются с применением </a:t>
            </a:r>
            <a:r>
              <a:rPr lang="ru-RU" b="1" dirty="0">
                <a:solidFill>
                  <a:srgbClr val="FF0000"/>
                </a:solidFill>
              </a:rPr>
              <a:t>статьи </a:t>
            </a:r>
            <a:r>
              <a:rPr lang="ru-RU" b="1" dirty="0" smtClean="0">
                <a:solidFill>
                  <a:srgbClr val="FF0000"/>
                </a:solidFill>
              </a:rPr>
              <a:t>КОСГУ 510</a:t>
            </a:r>
            <a:r>
              <a:rPr lang="ru-RU" dirty="0" smtClean="0">
                <a:solidFill>
                  <a:srgbClr val="FF0000"/>
                </a:solidFill>
              </a:rPr>
              <a:t> </a:t>
            </a:r>
            <a:r>
              <a:rPr lang="ru-RU" dirty="0" smtClean="0"/>
              <a:t>"Поступление </a:t>
            </a:r>
            <a:r>
              <a:rPr lang="ru-RU" dirty="0"/>
              <a:t>на счета бюджетов" (</a:t>
            </a:r>
            <a:r>
              <a:rPr lang="ru-RU" dirty="0" smtClean="0"/>
              <a:t>КОСГУ</a:t>
            </a:r>
            <a:r>
              <a:rPr lang="ru-RU" dirty="0" smtClean="0">
                <a:solidFill>
                  <a:srgbClr val="FF0000"/>
                </a:solidFill>
              </a:rPr>
              <a:t>610</a:t>
            </a:r>
            <a:r>
              <a:rPr lang="ru-RU" dirty="0" smtClean="0"/>
              <a:t> </a:t>
            </a:r>
            <a:r>
              <a:rPr lang="ru-RU" dirty="0"/>
              <a:t>"Выбытие со счетов бюджетов</a:t>
            </a:r>
            <a:r>
              <a:rPr lang="ru-RU" dirty="0" smtClean="0"/>
              <a:t>").</a:t>
            </a:r>
          </a:p>
          <a:p>
            <a:r>
              <a:rPr lang="ru-RU" dirty="0" smtClean="0"/>
              <a:t> </a:t>
            </a:r>
          </a:p>
          <a:p>
            <a:r>
              <a:rPr lang="ru-RU" dirty="0" smtClean="0"/>
              <a:t>Направление </a:t>
            </a:r>
            <a:r>
              <a:rPr lang="ru-RU" dirty="0"/>
              <a:t>средств на компенсацию затрат учреждения на выполнение научного проекта, в случаях, предусмотренных условиями договора о предоставлении гранта, отражаются </a:t>
            </a:r>
            <a:r>
              <a:rPr lang="ru-RU" b="1" dirty="0"/>
              <a:t>по статье 130 </a:t>
            </a:r>
            <a:r>
              <a:rPr lang="ru-RU" dirty="0"/>
              <a:t>"Доходы от оказания платных услуг (работ)".</a:t>
            </a:r>
          </a:p>
        </p:txBody>
      </p:sp>
      <p:sp>
        <p:nvSpPr>
          <p:cNvPr id="4" name="Управляющая кнопка: справка 3">
            <a:hlinkClick r:id="" action="ppaction://noaction" highlightClick="1"/>
          </p:cNvPr>
          <p:cNvSpPr/>
          <p:nvPr/>
        </p:nvSpPr>
        <p:spPr>
          <a:xfrm>
            <a:off x="404949" y="1896706"/>
            <a:ext cx="783771" cy="598300"/>
          </a:xfrm>
          <a:prstGeom prst="actionButtonHelp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057296990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27"/>
          <p:cNvSpPr/>
          <p:nvPr/>
        </p:nvSpPr>
        <p:spPr>
          <a:xfrm>
            <a:off x="0" y="-214581"/>
            <a:ext cx="12192000" cy="377190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333" dirty="0"/>
          </a:p>
        </p:txBody>
      </p:sp>
      <p:sp>
        <p:nvSpPr>
          <p:cNvPr id="9" name="Заголовок 1"/>
          <p:cNvSpPr txBox="1">
            <a:spLocks/>
          </p:cNvSpPr>
          <p:nvPr/>
        </p:nvSpPr>
        <p:spPr>
          <a:xfrm>
            <a:off x="517236" y="2295338"/>
            <a:ext cx="5748482" cy="113366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0" tIns="0" rIns="0" bIns="0" anchor="b">
            <a:noAutofit/>
          </a:bodyPr>
          <a:lstStyle>
            <a:lvl1pPr marL="0" marR="0" indent="0" algn="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34" b="1" i="0" u="none" strike="noStrike" cap="none" spc="0" baseline="0">
                <a:solidFill>
                  <a:schemeClr val="tx2"/>
                </a:solidFill>
                <a:uFillTx/>
                <a:latin typeface="Arial"/>
                <a:ea typeface="+mn-ea"/>
                <a:cs typeface="Arial"/>
                <a:sym typeface="Helvetica Neue Medium"/>
              </a:defRPr>
            </a:lvl1pPr>
            <a:lvl2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2pPr>
            <a:lvl3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3pPr>
            <a:lvl4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4pPr>
            <a:lvl5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5pPr>
            <a:lvl6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6pPr>
            <a:lvl7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7pPr>
            <a:lvl8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8pPr>
            <a:lvl9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9pPr>
          </a:lstStyle>
          <a:p>
            <a:pPr algn="l" hangingPunct="1"/>
            <a:endParaRPr lang="ru-RU" sz="2800" dirty="0">
              <a:solidFill>
                <a:schemeClr val="bg1"/>
              </a:solidFill>
              <a:latin typeface="Segoe UI Light" panose="020B0502040204020203" pitchFamily="34" charset="0"/>
              <a:ea typeface="Segoe UI Historic" panose="020B0502040204020203" pitchFamily="34" charset="0"/>
              <a:cs typeface="Segoe UI Light" panose="020B0502040204020203" pitchFamily="34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167109" y="511627"/>
            <a:ext cx="6362965" cy="287382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ru-RU" sz="2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Обобщающий </a:t>
            </a:r>
            <a:r>
              <a:rPr lang="ru-RU" sz="2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лицевой </a:t>
            </a:r>
            <a:r>
              <a:rPr lang="ru-RU" sz="2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счет </a:t>
            </a:r>
            <a:r>
              <a:rPr lang="ru-RU" sz="2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для учета операций бюджетного (автономного) учреждения </a:t>
            </a:r>
            <a:endParaRPr lang="ru-RU" sz="2200" b="1" dirty="0" smtClean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  <a:p>
            <a:r>
              <a:rPr lang="ru-RU" sz="2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в </a:t>
            </a:r>
            <a:r>
              <a:rPr lang="ru-RU" sz="2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разрезе видов средств: </a:t>
            </a:r>
            <a:endParaRPr lang="ru-RU" sz="2200" b="1" dirty="0" smtClean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  <a:p>
            <a:r>
              <a:rPr lang="ru-RU" sz="2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с </a:t>
            </a:r>
            <a:r>
              <a:rPr lang="ru-RU" sz="2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признаком «80» - для БУ,  «90» - для АУ </a:t>
            </a:r>
            <a:endParaRPr lang="ru-RU" sz="2200" b="1" dirty="0" smtClean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  <a:p>
            <a:endParaRPr lang="ru-RU" sz="2200" b="1" dirty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30006F88-FCEE-2415-0317-D3F3E6A15A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68570" y="511627"/>
            <a:ext cx="2383743" cy="1261981"/>
          </a:xfrm>
          <a:prstGeom prst="rect">
            <a:avLst/>
          </a:prstGeom>
        </p:spPr>
      </p:pic>
      <p:sp>
        <p:nvSpPr>
          <p:cNvPr id="3" name="Прямоугольник 2"/>
          <p:cNvSpPr/>
          <p:nvPr/>
        </p:nvSpPr>
        <p:spPr>
          <a:xfrm>
            <a:off x="517236" y="3557319"/>
            <a:ext cx="10230166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>
                <a:solidFill>
                  <a:srgbClr val="0070C0"/>
                </a:solidFill>
              </a:rPr>
              <a:t>Приказ </a:t>
            </a:r>
            <a:r>
              <a:rPr lang="ru-RU" sz="1400" b="1" dirty="0">
                <a:solidFill>
                  <a:srgbClr val="0070C0"/>
                </a:solidFill>
              </a:rPr>
              <a:t>Казначейства России от 15.06.2026 № 13н </a:t>
            </a:r>
            <a:r>
              <a:rPr lang="ru-RU" sz="1400" dirty="0">
                <a:solidFill>
                  <a:srgbClr val="0070C0"/>
                </a:solidFill>
              </a:rPr>
              <a:t>"О внесении изменений в приказ Федерального казначейства от 14.05.2020 № 21н "О Порядке казначейского обслуживания"  </a:t>
            </a:r>
            <a:r>
              <a:rPr lang="ru-RU" sz="1400" dirty="0" smtClean="0">
                <a:solidFill>
                  <a:srgbClr val="0070C0"/>
                </a:solidFill>
              </a:rPr>
              <a:t>Зарегистрирован </a:t>
            </a:r>
            <a:r>
              <a:rPr lang="ru-RU" sz="1400" dirty="0">
                <a:solidFill>
                  <a:srgbClr val="0070C0"/>
                </a:solidFill>
              </a:rPr>
              <a:t>Минюстом России 03.08.2026 № 87715. </a:t>
            </a:r>
            <a:r>
              <a:rPr lang="ru-RU" sz="1400" dirty="0" smtClean="0">
                <a:solidFill>
                  <a:srgbClr val="0070C0"/>
                </a:solidFill>
              </a:rPr>
              <a:t> Начало </a:t>
            </a:r>
            <a:r>
              <a:rPr lang="ru-RU" sz="1400" dirty="0">
                <a:solidFill>
                  <a:srgbClr val="0070C0"/>
                </a:solidFill>
              </a:rPr>
              <a:t>действия - 15.08.2026   </a:t>
            </a:r>
            <a:endParaRPr lang="ru-RU" sz="1400" dirty="0" smtClean="0">
              <a:solidFill>
                <a:srgbClr val="0070C0"/>
              </a:solidFill>
            </a:endParaRPr>
          </a:p>
          <a:p>
            <a:endParaRPr lang="ru-RU" sz="1400" dirty="0"/>
          </a:p>
          <a:p>
            <a:r>
              <a:rPr lang="ru-RU" sz="1400" b="1" dirty="0">
                <a:solidFill>
                  <a:srgbClr val="0070C0"/>
                </a:solidFill>
              </a:rPr>
              <a:t>Приказ Казначейства России от 26.11.2025 № </a:t>
            </a:r>
            <a:r>
              <a:rPr lang="ru-RU" sz="1400" b="1" dirty="0" smtClean="0">
                <a:solidFill>
                  <a:srgbClr val="0070C0"/>
                </a:solidFill>
              </a:rPr>
              <a:t>21н </a:t>
            </a:r>
            <a:r>
              <a:rPr lang="ru-RU" sz="1400" dirty="0" smtClean="0">
                <a:solidFill>
                  <a:srgbClr val="0070C0"/>
                </a:solidFill>
              </a:rPr>
              <a:t>"О </a:t>
            </a:r>
            <a:r>
              <a:rPr lang="ru-RU" sz="1400" dirty="0">
                <a:solidFill>
                  <a:srgbClr val="0070C0"/>
                </a:solidFill>
              </a:rPr>
              <a:t>внесении изменений в Порядок открытия и ведения лицевых счетов территориальными органами Федерального казначейства, утвержденный приказом Федерального казначейства от 17 октября 2016 г. № </a:t>
            </a:r>
            <a:r>
              <a:rPr lang="ru-RU" sz="1400" dirty="0" smtClean="0">
                <a:solidFill>
                  <a:srgbClr val="0070C0"/>
                </a:solidFill>
              </a:rPr>
              <a:t>21н« Зарегистрирован </a:t>
            </a:r>
            <a:r>
              <a:rPr lang="ru-RU" sz="1400" dirty="0">
                <a:solidFill>
                  <a:srgbClr val="0070C0"/>
                </a:solidFill>
              </a:rPr>
              <a:t>Минюстом России 30.12.2025 № </a:t>
            </a:r>
            <a:r>
              <a:rPr lang="ru-RU" sz="1400" dirty="0" smtClean="0">
                <a:solidFill>
                  <a:srgbClr val="0070C0"/>
                </a:solidFill>
              </a:rPr>
              <a:t>84887</a:t>
            </a:r>
          </a:p>
          <a:p>
            <a:endParaRPr lang="ru-RU" sz="1400" dirty="0" smtClean="0">
              <a:solidFill>
                <a:srgbClr val="0070C0"/>
              </a:solidFill>
            </a:endParaRPr>
          </a:p>
          <a:p>
            <a:r>
              <a:rPr lang="ru-RU" sz="1400" dirty="0" smtClean="0">
                <a:solidFill>
                  <a:srgbClr val="0070C0"/>
                </a:solidFill>
              </a:rPr>
              <a:t>Реализация </a:t>
            </a:r>
            <a:r>
              <a:rPr lang="ru-RU" sz="1400" dirty="0">
                <a:solidFill>
                  <a:srgbClr val="0070C0"/>
                </a:solidFill>
              </a:rPr>
              <a:t>положений Федерального закона от 24.06.2025 № 158-ФЗ </a:t>
            </a:r>
            <a:r>
              <a:rPr lang="ru-RU" sz="1400" dirty="0" smtClean="0">
                <a:solidFill>
                  <a:srgbClr val="0070C0"/>
                </a:solidFill>
              </a:rPr>
              <a:t>изменения </a:t>
            </a:r>
            <a:r>
              <a:rPr lang="ru-RU" sz="1400" dirty="0">
                <a:solidFill>
                  <a:srgbClr val="0070C0"/>
                </a:solidFill>
              </a:rPr>
              <a:t>в 174-ФЗ и </a:t>
            </a:r>
            <a:r>
              <a:rPr lang="ru-RU" sz="1400" dirty="0" smtClean="0">
                <a:solidFill>
                  <a:srgbClr val="0070C0"/>
                </a:solidFill>
              </a:rPr>
              <a:t>83-ФЗ</a:t>
            </a:r>
            <a:endParaRPr lang="ru-RU" sz="1400" dirty="0">
              <a:solidFill>
                <a:srgbClr val="0070C0"/>
              </a:solidFill>
            </a:endParaRPr>
          </a:p>
          <a:p>
            <a:endParaRPr lang="ru-RU" dirty="0" smtClean="0">
              <a:solidFill>
                <a:srgbClr val="0070C0"/>
              </a:solidFill>
            </a:endParaRPr>
          </a:p>
          <a:p>
            <a:r>
              <a:rPr lang="ru-RU" sz="1400" dirty="0" smtClean="0">
                <a:solidFill>
                  <a:srgbClr val="0070C0"/>
                </a:solidFill>
              </a:rPr>
              <a:t>+ письмо ФК от </a:t>
            </a:r>
            <a:r>
              <a:rPr lang="ru-RU" sz="1400" dirty="0">
                <a:solidFill>
                  <a:srgbClr val="0070C0"/>
                </a:solidFill>
              </a:rPr>
              <a:t>17.12.2025 № 07-04-05/05-37506 </a:t>
            </a:r>
          </a:p>
        </p:txBody>
      </p:sp>
    </p:spTree>
    <p:extLst>
      <p:ext uri="{BB962C8B-B14F-4D97-AF65-F5344CB8AC3E}">
        <p14:creationId xmlns:p14="http://schemas.microsoft.com/office/powerpoint/2010/main" val="36297664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Номер слайда 1">
            <a:extLst>
              <a:ext uri="{FF2B5EF4-FFF2-40B4-BE49-F238E27FC236}">
                <a16:creationId xmlns:a16="http://schemas.microsoft.com/office/drawing/2014/main" id="{68D8E1A3-B80A-274C-9B65-C3746CA772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AEA689C-0428-2041-A422-96CC7CA87939}" type="slidenum">
              <a:rPr lang="ru-RU" smtClean="0"/>
              <a:pPr/>
              <a:t>153</a:t>
            </a:fld>
            <a:endParaRPr lang="ru-RU" dirty="0"/>
          </a:p>
        </p:txBody>
      </p:sp>
      <p:sp>
        <p:nvSpPr>
          <p:cNvPr id="3" name="Заголовок 2">
            <a:extLst>
              <a:ext uri="{FF2B5EF4-FFF2-40B4-BE49-F238E27FC236}">
                <a16:creationId xmlns:a16="http://schemas.microsoft.com/office/drawing/2014/main" id="{9B3A1C27-298B-AA09-20F5-40C62A217F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dirty="0"/>
              <a:t>Ключевые </a:t>
            </a:r>
            <a:r>
              <a:rPr lang="ru-RU" dirty="0" smtClean="0"/>
              <a:t>новации для БУ(Ау) </a:t>
            </a:r>
            <a:br>
              <a:rPr lang="ru-RU" dirty="0" smtClean="0"/>
            </a:br>
            <a:r>
              <a:rPr lang="ru-RU" b="0" dirty="0" smtClean="0"/>
              <a:t>В </a:t>
            </a:r>
            <a:r>
              <a:rPr lang="ru-RU" b="0" dirty="0"/>
              <a:t>ЕБП (ГИИС ЭБ)</a:t>
            </a:r>
          </a:p>
        </p:txBody>
      </p:sp>
      <p:sp>
        <p:nvSpPr>
          <p:cNvPr id="91" name="Прямоугольник 90"/>
          <p:cNvSpPr/>
          <p:nvPr/>
        </p:nvSpPr>
        <p:spPr>
          <a:xfrm>
            <a:off x="469896" y="1052513"/>
            <a:ext cx="2160000" cy="864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144000" rtlCol="0" anchor="t"/>
          <a:lstStyle/>
          <a:p>
            <a:pPr algn="ctr">
              <a:lnSpc>
                <a:spcPct val="80000"/>
              </a:lnSpc>
            </a:pPr>
            <a:r>
              <a:rPr lang="ru-RU" b="1" dirty="0">
                <a:solidFill>
                  <a:prstClr val="white"/>
                </a:solidFill>
                <a:latin typeface="TT Norms Medium" panose="02000503030000020003" pitchFamily="2" charset="0"/>
              </a:rPr>
              <a:t>Единый </a:t>
            </a:r>
            <a:br>
              <a:rPr lang="ru-RU" b="1" dirty="0">
                <a:solidFill>
                  <a:prstClr val="white"/>
                </a:solidFill>
                <a:latin typeface="TT Norms Medium" panose="02000503030000020003" pitchFamily="2" charset="0"/>
              </a:rPr>
            </a:br>
            <a:r>
              <a:rPr lang="ru-RU" b="1" dirty="0" smtClean="0">
                <a:solidFill>
                  <a:prstClr val="white"/>
                </a:solidFill>
                <a:latin typeface="TT Norms Medium" panose="02000503030000020003" pitchFamily="2" charset="0"/>
              </a:rPr>
              <a:t>ЛС</a:t>
            </a:r>
            <a:endParaRPr lang="en-US" sz="1050" b="1" dirty="0">
              <a:solidFill>
                <a:prstClr val="white"/>
              </a:solidFill>
              <a:latin typeface="TT Norms Medium" panose="02000503030000020003" pitchFamily="2" charset="0"/>
            </a:endParaRPr>
          </a:p>
        </p:txBody>
      </p:sp>
      <p:sp>
        <p:nvSpPr>
          <p:cNvPr id="144" name="Прямоугольник 143">
            <a:extLst>
              <a:ext uri="{FF2B5EF4-FFF2-40B4-BE49-F238E27FC236}">
                <a16:creationId xmlns:a16="http://schemas.microsoft.com/office/drawing/2014/main" id="{8C567C77-E1F5-B046-BA27-CDE1EB8EB7EF}"/>
              </a:ext>
            </a:extLst>
          </p:cNvPr>
          <p:cNvSpPr/>
          <p:nvPr/>
        </p:nvSpPr>
        <p:spPr>
          <a:xfrm>
            <a:off x="469896" y="2973842"/>
            <a:ext cx="2150470" cy="12618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600"/>
              </a:spcAft>
            </a:pPr>
            <a:r>
              <a:rPr lang="ru-RU" sz="1400" dirty="0">
                <a:solidFill>
                  <a:srgbClr val="282828"/>
                </a:solidFill>
                <a:latin typeface="TT Norms Regular" panose="02000503030000020003" pitchFamily="2" charset="0"/>
                <a:cs typeface="Arial" pitchFamily="34" charset="0"/>
              </a:rPr>
              <a:t>Код лицевого счета</a:t>
            </a:r>
          </a:p>
          <a:p>
            <a:pPr>
              <a:spcAft>
                <a:spcPts val="600"/>
              </a:spcAft>
            </a:pPr>
            <a:r>
              <a:rPr lang="ru-RU" sz="1400" b="1" dirty="0">
                <a:solidFill>
                  <a:schemeClr val="accent5"/>
                </a:solidFill>
                <a:latin typeface="TT Norms Medium" panose="02000503030000020003" pitchFamily="2" charset="0"/>
              </a:rPr>
              <a:t>80</a:t>
            </a:r>
            <a:r>
              <a:rPr lang="ru-RU" sz="1400" dirty="0">
                <a:solidFill>
                  <a:srgbClr val="282828"/>
                </a:solidFill>
                <a:latin typeface="TT Norms Regular" panose="02000503030000020003" pitchFamily="2" charset="0"/>
                <a:cs typeface="Arial" pitchFamily="34" charset="0"/>
              </a:rPr>
              <a:t> – для БУ</a:t>
            </a:r>
          </a:p>
          <a:p>
            <a:pPr>
              <a:spcAft>
                <a:spcPts val="600"/>
              </a:spcAft>
            </a:pPr>
            <a:r>
              <a:rPr lang="ru-RU" sz="1400" b="1" dirty="0">
                <a:solidFill>
                  <a:schemeClr val="accent5"/>
                </a:solidFill>
                <a:latin typeface="TT Norms Medium" panose="02000503030000020003" pitchFamily="2" charset="0"/>
              </a:rPr>
              <a:t>90</a:t>
            </a:r>
            <a:r>
              <a:rPr lang="ru-RU" sz="1400" dirty="0">
                <a:solidFill>
                  <a:srgbClr val="282828"/>
                </a:solidFill>
                <a:latin typeface="TT Norms Regular" panose="02000503030000020003" pitchFamily="2" charset="0"/>
                <a:cs typeface="Arial" pitchFamily="34" charset="0"/>
              </a:rPr>
              <a:t> – для АУ</a:t>
            </a:r>
          </a:p>
          <a:p>
            <a:pPr algn="ctr">
              <a:spcBef>
                <a:spcPts val="600"/>
              </a:spcBef>
              <a:spcAft>
                <a:spcPts val="600"/>
              </a:spcAft>
            </a:pPr>
            <a:r>
              <a:rPr lang="ru-RU" sz="1400" b="1" dirty="0">
                <a:solidFill>
                  <a:srgbClr val="C00000"/>
                </a:solidFill>
                <a:latin typeface="TT Norms Medium" panose="02000503030000020003" pitchFamily="2" charset="0"/>
                <a:cs typeface="Arial" pitchFamily="34" charset="0"/>
              </a:rPr>
              <a:t>3 ЛС </a:t>
            </a:r>
            <a:r>
              <a:rPr lang="en-US" sz="1400" b="1" dirty="0">
                <a:solidFill>
                  <a:srgbClr val="C00000"/>
                </a:solidFill>
                <a:latin typeface="TT Norms Medium" panose="02000503030000020003" pitchFamily="2" charset="0"/>
                <a:cs typeface="Arial" pitchFamily="34" charset="0"/>
              </a:rPr>
              <a:t>→ </a:t>
            </a:r>
            <a:r>
              <a:rPr lang="ru-RU" sz="1400" b="1" dirty="0">
                <a:solidFill>
                  <a:srgbClr val="C00000"/>
                </a:solidFill>
                <a:latin typeface="TT Norms Medium" panose="02000503030000020003" pitchFamily="2" charset="0"/>
                <a:cs typeface="Arial" pitchFamily="34" charset="0"/>
              </a:rPr>
              <a:t>1 </a:t>
            </a:r>
            <a:r>
              <a:rPr lang="ru-RU" sz="1400" b="1" dirty="0" smtClean="0">
                <a:solidFill>
                  <a:srgbClr val="C00000"/>
                </a:solidFill>
                <a:latin typeface="TT Norms Medium" panose="02000503030000020003" pitchFamily="2" charset="0"/>
                <a:cs typeface="Arial" pitchFamily="34" charset="0"/>
              </a:rPr>
              <a:t>ЛС</a:t>
            </a:r>
            <a:endParaRPr lang="ru-RU" sz="1400" b="1" dirty="0">
              <a:solidFill>
                <a:srgbClr val="C00000"/>
              </a:solidFill>
              <a:latin typeface="TT Norms Medium" panose="02000503030000020003" pitchFamily="2" charset="0"/>
              <a:cs typeface="Arial" pitchFamily="34" charset="0"/>
            </a:endParaRPr>
          </a:p>
        </p:txBody>
      </p:sp>
      <p:sp>
        <p:nvSpPr>
          <p:cNvPr id="145" name="Прямоугольник 144"/>
          <p:cNvSpPr/>
          <p:nvPr/>
        </p:nvSpPr>
        <p:spPr>
          <a:xfrm>
            <a:off x="479425" y="2148452"/>
            <a:ext cx="2150471" cy="487441"/>
          </a:xfrm>
          <a:prstGeom prst="rect">
            <a:avLst/>
          </a:prstGeom>
        </p:spPr>
        <p:txBody>
          <a:bodyPr wrap="square" lIns="36000" rIns="36000" anchor="t">
            <a:spAutoFit/>
          </a:bodyPr>
          <a:lstStyle/>
          <a:p>
            <a:pPr algn="ctr">
              <a:lnSpc>
                <a:spcPts val="1500"/>
              </a:lnSpc>
            </a:pPr>
            <a:r>
              <a:rPr lang="ru-RU" b="1" dirty="0">
                <a:solidFill>
                  <a:schemeClr val="accent5"/>
                </a:solidFill>
                <a:latin typeface="TT Norms Medium" panose="02000503030000020003" pitchFamily="2" charset="0"/>
              </a:rPr>
              <a:t>Новый вид </a:t>
            </a:r>
            <a:br>
              <a:rPr lang="ru-RU" b="1" dirty="0">
                <a:solidFill>
                  <a:schemeClr val="accent5"/>
                </a:solidFill>
                <a:latin typeface="TT Norms Medium" panose="02000503030000020003" pitchFamily="2" charset="0"/>
              </a:rPr>
            </a:br>
            <a:r>
              <a:rPr lang="ru-RU" b="1" dirty="0" smtClean="0">
                <a:solidFill>
                  <a:schemeClr val="accent5"/>
                </a:solidFill>
                <a:latin typeface="TT Norms Medium" panose="02000503030000020003" pitchFamily="2" charset="0"/>
              </a:rPr>
              <a:t>ЛС</a:t>
            </a:r>
            <a:endParaRPr lang="ru-RU" b="1" dirty="0">
              <a:solidFill>
                <a:schemeClr val="accent5"/>
              </a:solidFill>
              <a:latin typeface="TT Norms Medium" panose="02000503030000020003" pitchFamily="2" charset="0"/>
            </a:endParaRPr>
          </a:p>
        </p:txBody>
      </p:sp>
      <p:sp>
        <p:nvSpPr>
          <p:cNvPr id="138" name="Прямоугольник 137"/>
          <p:cNvSpPr/>
          <p:nvPr/>
        </p:nvSpPr>
        <p:spPr>
          <a:xfrm>
            <a:off x="2737297" y="1052513"/>
            <a:ext cx="2160000" cy="864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144000" rtlCol="0" anchor="t"/>
          <a:lstStyle/>
          <a:p>
            <a:pPr algn="ctr">
              <a:lnSpc>
                <a:spcPct val="80000"/>
              </a:lnSpc>
            </a:pPr>
            <a:r>
              <a:rPr lang="ru-RU" b="1" dirty="0" smtClean="0">
                <a:solidFill>
                  <a:prstClr val="white"/>
                </a:solidFill>
                <a:latin typeface="TT Norms Medium" panose="02000503030000020003" pitchFamily="2" charset="0"/>
              </a:rPr>
              <a:t>Учет операций </a:t>
            </a:r>
          </a:p>
          <a:p>
            <a:pPr algn="ctr">
              <a:lnSpc>
                <a:spcPct val="80000"/>
              </a:lnSpc>
            </a:pPr>
            <a:r>
              <a:rPr lang="ru-RU" b="1" dirty="0" smtClean="0">
                <a:solidFill>
                  <a:prstClr val="white"/>
                </a:solidFill>
                <a:latin typeface="TT Norms Medium" panose="02000503030000020003" pitchFamily="2" charset="0"/>
              </a:rPr>
              <a:t>на ЛС</a:t>
            </a:r>
            <a:endParaRPr lang="en-US" b="1" dirty="0">
              <a:solidFill>
                <a:prstClr val="white"/>
              </a:solidFill>
              <a:latin typeface="TT Norms Medium" panose="02000503030000020003" pitchFamily="2" charset="0"/>
            </a:endParaRPr>
          </a:p>
        </p:txBody>
      </p:sp>
      <p:sp>
        <p:nvSpPr>
          <p:cNvPr id="160" name="Прямоугольник 159">
            <a:extLst>
              <a:ext uri="{FF2B5EF4-FFF2-40B4-BE49-F238E27FC236}">
                <a16:creationId xmlns:a16="http://schemas.microsoft.com/office/drawing/2014/main" id="{8C567C77-E1F5-B046-BA27-CDE1EB8EB7EF}"/>
              </a:ext>
            </a:extLst>
          </p:cNvPr>
          <p:cNvSpPr/>
          <p:nvPr/>
        </p:nvSpPr>
        <p:spPr>
          <a:xfrm>
            <a:off x="2743653" y="2973842"/>
            <a:ext cx="2150470" cy="3139321"/>
          </a:xfrm>
          <a:prstGeom prst="rect">
            <a:avLst/>
          </a:prstGeom>
        </p:spPr>
        <p:txBody>
          <a:bodyPr wrap="square" rIns="36000">
            <a:spAutoFit/>
          </a:bodyPr>
          <a:lstStyle/>
          <a:p>
            <a:pPr marL="400050" indent="-400050">
              <a:spcAft>
                <a:spcPts val="600"/>
              </a:spcAft>
            </a:pPr>
            <a:r>
              <a:rPr lang="ru-RU" sz="1400" b="1" dirty="0">
                <a:solidFill>
                  <a:schemeClr val="accent5"/>
                </a:solidFill>
                <a:latin typeface="TT Norms Medium" panose="02000503030000020003" pitchFamily="2" charset="0"/>
              </a:rPr>
              <a:t>ГЗ</a:t>
            </a:r>
            <a:r>
              <a:rPr lang="ru-RU" sz="1400" dirty="0">
                <a:solidFill>
                  <a:srgbClr val="0082C8"/>
                </a:solidFill>
                <a:latin typeface="TT Norms Regular" panose="02000503030000020003" pitchFamily="2" charset="0"/>
              </a:rPr>
              <a:t> </a:t>
            </a:r>
            <a: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</a:rPr>
              <a:t>– </a:t>
            </a:r>
            <a:r>
              <a:rPr lang="ru-RU" sz="1400" dirty="0">
                <a:solidFill>
                  <a:srgbClr val="282828"/>
                </a:solidFill>
                <a:latin typeface="TT Norms Regular" panose="02000503030000020003" pitchFamily="2" charset="0"/>
              </a:rPr>
              <a:t>субсидии на ГЗ</a:t>
            </a:r>
          </a:p>
          <a:p>
            <a:pPr marL="400050" indent="-400050">
              <a:spcAft>
                <a:spcPts val="600"/>
              </a:spcAft>
            </a:pPr>
            <a:r>
              <a:rPr lang="ru-RU" sz="1400" b="1" dirty="0" smtClean="0">
                <a:solidFill>
                  <a:schemeClr val="accent5"/>
                </a:solidFill>
                <a:latin typeface="TT Norms Medium" panose="02000503030000020003" pitchFamily="2" charset="0"/>
              </a:rPr>
              <a:t>ЦС</a:t>
            </a:r>
            <a:r>
              <a:rPr lang="ru-RU" sz="1400" dirty="0" smtClean="0">
                <a:solidFill>
                  <a:schemeClr val="accent5"/>
                </a:solidFill>
                <a:latin typeface="TT Norms Regular" panose="02000503030000020003" pitchFamily="2" charset="0"/>
              </a:rPr>
              <a:t> </a:t>
            </a:r>
            <a: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</a:rPr>
              <a:t>– целевые субсидии</a:t>
            </a:r>
            <a:endParaRPr lang="ru-RU" sz="1400" dirty="0">
              <a:solidFill>
                <a:srgbClr val="282828"/>
              </a:solidFill>
              <a:latin typeface="TT Norms Regular" panose="02000503030000020003" pitchFamily="2" charset="0"/>
            </a:endParaRPr>
          </a:p>
          <a:p>
            <a:pPr marL="400050" indent="-400050">
              <a:spcAft>
                <a:spcPts val="600"/>
              </a:spcAft>
            </a:pPr>
            <a:r>
              <a:rPr lang="ru-RU" sz="1400" dirty="0" smtClean="0">
                <a:solidFill>
                  <a:srgbClr val="C00000"/>
                </a:solidFill>
                <a:latin typeface="TT Norms Medium" panose="02000503030000020003" pitchFamily="2" charset="0"/>
              </a:rPr>
              <a:t>ГР </a:t>
            </a:r>
            <a:r>
              <a:rPr lang="ru-RU" sz="1400" dirty="0">
                <a:solidFill>
                  <a:srgbClr val="C00000"/>
                </a:solidFill>
                <a:latin typeface="TT Norms Regular" panose="02000503030000020003" pitchFamily="2" charset="0"/>
              </a:rPr>
              <a:t>–  </a:t>
            </a:r>
            <a:r>
              <a:rPr lang="ru-RU" sz="1400" dirty="0" smtClean="0">
                <a:solidFill>
                  <a:srgbClr val="C00000"/>
                </a:solidFill>
                <a:latin typeface="TT Norms Regular" panose="02000503030000020003" pitchFamily="2" charset="0"/>
              </a:rPr>
              <a:t>гранты </a:t>
            </a:r>
            <a:r>
              <a:rPr lang="ru-RU" sz="1400" dirty="0" smtClean="0">
                <a:solidFill>
                  <a:srgbClr val="C00000"/>
                </a:solidFill>
                <a:latin typeface="TT Norms Regular" panose="02000503030000020003" pitchFamily="2" charset="0"/>
              </a:rPr>
              <a:t> в ФС</a:t>
            </a:r>
            <a:endParaRPr lang="ru-RU" sz="1400" dirty="0" smtClean="0">
              <a:solidFill>
                <a:srgbClr val="C00000"/>
              </a:solidFill>
              <a:latin typeface="TT Norms Regular" panose="02000503030000020003" pitchFamily="2" charset="0"/>
            </a:endParaRPr>
          </a:p>
          <a:p>
            <a:pPr marL="400050" indent="-400050">
              <a:spcAft>
                <a:spcPts val="600"/>
              </a:spcAft>
            </a:pPr>
            <a:r>
              <a:rPr lang="ru-RU" sz="1400" b="1" dirty="0" smtClean="0">
                <a:solidFill>
                  <a:schemeClr val="accent5"/>
                </a:solidFill>
                <a:latin typeface="TT Norms Medium" panose="02000503030000020003" pitchFamily="2" charset="0"/>
              </a:rPr>
              <a:t>МС</a:t>
            </a:r>
            <a:r>
              <a:rPr lang="ru-RU" sz="1400" dirty="0" smtClean="0">
                <a:solidFill>
                  <a:srgbClr val="0082C8"/>
                </a:solidFill>
                <a:latin typeface="TT Norms Regular" panose="02000503030000020003" pitchFamily="2" charset="0"/>
              </a:rPr>
              <a:t> </a:t>
            </a:r>
            <a:r>
              <a:rPr lang="ru-RU" sz="1400" dirty="0">
                <a:solidFill>
                  <a:srgbClr val="282828"/>
                </a:solidFill>
                <a:latin typeface="TT Norms Regular" panose="02000503030000020003" pitchFamily="2" charset="0"/>
              </a:rPr>
              <a:t>– средства ОМС</a:t>
            </a:r>
          </a:p>
          <a:p>
            <a:pPr marL="400050" indent="-400050">
              <a:spcAft>
                <a:spcPts val="600"/>
              </a:spcAft>
            </a:pPr>
            <a:r>
              <a:rPr lang="ru-RU" sz="1400" b="1" dirty="0">
                <a:solidFill>
                  <a:schemeClr val="accent5"/>
                </a:solidFill>
                <a:latin typeface="TT Norms Medium" panose="02000503030000020003" pitchFamily="2" charset="0"/>
              </a:rPr>
              <a:t>ПД</a:t>
            </a:r>
            <a:r>
              <a:rPr lang="ru-RU" sz="1400" dirty="0">
                <a:solidFill>
                  <a:srgbClr val="0082C8"/>
                </a:solidFill>
                <a:latin typeface="TT Norms Regular" panose="02000503030000020003" pitchFamily="2" charset="0"/>
              </a:rPr>
              <a:t> </a:t>
            </a:r>
            <a: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</a:rPr>
              <a:t>– приносящая </a:t>
            </a:r>
            <a:r>
              <a:rPr lang="ru-RU" sz="1400" dirty="0">
                <a:solidFill>
                  <a:srgbClr val="282828"/>
                </a:solidFill>
                <a:latin typeface="TT Norms Regular" panose="02000503030000020003" pitchFamily="2" charset="0"/>
              </a:rPr>
              <a:t>доход деятельность</a:t>
            </a:r>
          </a:p>
          <a:p>
            <a:pPr marL="400050" indent="-400050">
              <a:spcAft>
                <a:spcPts val="600"/>
              </a:spcAft>
            </a:pPr>
            <a:r>
              <a:rPr lang="ru-RU" sz="1400" b="1" dirty="0">
                <a:solidFill>
                  <a:schemeClr val="accent5"/>
                </a:solidFill>
                <a:latin typeface="TT Norms Medium" panose="02000503030000020003" pitchFamily="2" charset="0"/>
              </a:rPr>
              <a:t>ОБ</a:t>
            </a:r>
            <a:r>
              <a:rPr lang="ru-RU" sz="1400" dirty="0">
                <a:solidFill>
                  <a:srgbClr val="0082C8"/>
                </a:solidFill>
                <a:latin typeface="TT Norms Regular" panose="02000503030000020003" pitchFamily="2" charset="0"/>
              </a:rPr>
              <a:t> </a:t>
            </a:r>
            <a: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</a:rPr>
              <a:t>– обеспечение </a:t>
            </a:r>
            <a:r>
              <a:rPr lang="ru-RU" sz="1400" dirty="0">
                <a:solidFill>
                  <a:srgbClr val="282828"/>
                </a:solidFill>
                <a:latin typeface="TT Norms Regular" panose="02000503030000020003" pitchFamily="2" charset="0"/>
              </a:rPr>
              <a:t>исполнения контракта </a:t>
            </a:r>
          </a:p>
          <a:p>
            <a:pPr marL="400050" indent="-400050">
              <a:spcAft>
                <a:spcPts val="600"/>
              </a:spcAft>
            </a:pPr>
            <a:r>
              <a:rPr lang="ru-RU" sz="1400" b="1" dirty="0">
                <a:solidFill>
                  <a:schemeClr val="accent5"/>
                </a:solidFill>
                <a:latin typeface="TT Norms Medium" panose="02000503030000020003" pitchFamily="2" charset="0"/>
              </a:rPr>
              <a:t>ВР</a:t>
            </a:r>
            <a:r>
              <a:rPr lang="ru-RU" sz="1400" dirty="0">
                <a:solidFill>
                  <a:schemeClr val="accent5"/>
                </a:solidFill>
                <a:latin typeface="TT Norms Medium" panose="02000503030000020003" pitchFamily="2" charset="0"/>
              </a:rPr>
              <a:t> </a:t>
            </a:r>
            <a: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</a:rPr>
              <a:t>–</a:t>
            </a:r>
            <a:r>
              <a:rPr lang="ru-RU" sz="1400" dirty="0" smtClean="0">
                <a:latin typeface="TT Norms Regular" panose="02000503030000020003" pitchFamily="2" charset="0"/>
              </a:rPr>
              <a:t>  </a:t>
            </a:r>
            <a: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</a:rPr>
              <a:t>средства </a:t>
            </a:r>
            <a:b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</a:rPr>
            </a:br>
            <a: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</a:rPr>
              <a:t>во временном распоряжении</a:t>
            </a:r>
            <a:endParaRPr lang="ru-RU" sz="1400" dirty="0">
              <a:solidFill>
                <a:srgbClr val="282828"/>
              </a:solidFill>
              <a:latin typeface="TT Norms Regular" panose="02000503030000020003" pitchFamily="2" charset="0"/>
              <a:cs typeface="Arial" pitchFamily="34" charset="0"/>
            </a:endParaRPr>
          </a:p>
        </p:txBody>
      </p:sp>
      <p:sp>
        <p:nvSpPr>
          <p:cNvPr id="185" name="Прямоугольник 184"/>
          <p:cNvSpPr/>
          <p:nvPr/>
        </p:nvSpPr>
        <p:spPr>
          <a:xfrm>
            <a:off x="5004698" y="1052513"/>
            <a:ext cx="2160000" cy="864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144000" rtlCol="0" anchor="t"/>
          <a:lstStyle/>
          <a:p>
            <a:pPr algn="ctr">
              <a:lnSpc>
                <a:spcPct val="80000"/>
              </a:lnSpc>
            </a:pPr>
            <a:r>
              <a:rPr lang="ru-RU" b="1" dirty="0">
                <a:solidFill>
                  <a:prstClr val="white"/>
                </a:solidFill>
                <a:latin typeface="TT Norms Medium" panose="02000503030000020003" pitchFamily="2" charset="0"/>
              </a:rPr>
              <a:t>Новые </a:t>
            </a:r>
            <a:br>
              <a:rPr lang="ru-RU" b="1" dirty="0">
                <a:solidFill>
                  <a:prstClr val="white"/>
                </a:solidFill>
                <a:latin typeface="TT Norms Medium" panose="02000503030000020003" pitchFamily="2" charset="0"/>
              </a:rPr>
            </a:br>
            <a:r>
              <a:rPr lang="ru-RU" b="1" dirty="0" smtClean="0">
                <a:solidFill>
                  <a:prstClr val="white"/>
                </a:solidFill>
                <a:latin typeface="TT Norms Medium" panose="02000503030000020003" pitchFamily="2" charset="0"/>
              </a:rPr>
              <a:t>РСКП</a:t>
            </a:r>
            <a:endParaRPr lang="en-US" b="1" dirty="0">
              <a:solidFill>
                <a:prstClr val="white"/>
              </a:solidFill>
              <a:latin typeface="TT Norms Medium" panose="02000503030000020003" pitchFamily="2" charset="0"/>
            </a:endParaRPr>
          </a:p>
        </p:txBody>
      </p:sp>
      <p:sp>
        <p:nvSpPr>
          <p:cNvPr id="194" name="Прямоугольник 193">
            <a:extLst>
              <a:ext uri="{FF2B5EF4-FFF2-40B4-BE49-F238E27FC236}">
                <a16:creationId xmlns:a16="http://schemas.microsoft.com/office/drawing/2014/main" id="{8C567C77-E1F5-B046-BA27-CDE1EB8EB7EF}"/>
              </a:ext>
            </a:extLst>
          </p:cNvPr>
          <p:cNvSpPr/>
          <p:nvPr/>
        </p:nvSpPr>
        <p:spPr>
          <a:xfrm>
            <a:off x="5100030" y="2973842"/>
            <a:ext cx="2116058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600"/>
              </a:spcAft>
            </a:pPr>
            <a:r>
              <a:rPr lang="ru-RU" sz="1400" b="1" dirty="0">
                <a:solidFill>
                  <a:schemeClr val="accent5"/>
                </a:solidFill>
                <a:latin typeface="TT Norms Medium" panose="02000503030000020003" pitchFamily="2" charset="0"/>
              </a:rPr>
              <a:t>РСКП</a:t>
            </a:r>
            <a:r>
              <a:rPr lang="ru-RU" sz="1400" dirty="0">
                <a:latin typeface="TT Norms Regular" panose="02000503030000020003" pitchFamily="2" charset="0"/>
              </a:rPr>
              <a:t> </a:t>
            </a:r>
            <a:r>
              <a:rPr lang="ru-RU" sz="1400" dirty="0">
                <a:solidFill>
                  <a:srgbClr val="282828"/>
                </a:solidFill>
                <a:latin typeface="TT Norms Regular" panose="02000503030000020003" pitchFamily="2" charset="0"/>
              </a:rPr>
              <a:t>- перечисление</a:t>
            </a:r>
          </a:p>
          <a:p>
            <a:pPr marL="493713" indent="-493713">
              <a:spcAft>
                <a:spcPts val="600"/>
              </a:spcAft>
            </a:pPr>
            <a:r>
              <a:rPr lang="ru-RU" sz="1400" b="1" dirty="0">
                <a:solidFill>
                  <a:schemeClr val="accent5"/>
                </a:solidFill>
                <a:latin typeface="TT Norms Medium" panose="02000503030000020003" pitchFamily="2" charset="0"/>
              </a:rPr>
              <a:t>РСКП</a:t>
            </a:r>
            <a:r>
              <a:rPr lang="ru-RU" sz="1400" dirty="0">
                <a:latin typeface="TT Norms Regular" panose="02000503030000020003" pitchFamily="2" charset="0"/>
              </a:rPr>
              <a:t> </a:t>
            </a:r>
            <a:r>
              <a:rPr lang="ru-RU" sz="1400" dirty="0">
                <a:solidFill>
                  <a:srgbClr val="282828"/>
                </a:solidFill>
                <a:latin typeface="TT Norms Regular" panose="02000503030000020003" pitchFamily="2" charset="0"/>
              </a:rPr>
              <a:t>- перечисление  </a:t>
            </a:r>
            <a:br>
              <a:rPr lang="ru-RU" sz="1400" dirty="0">
                <a:solidFill>
                  <a:srgbClr val="282828"/>
                </a:solidFill>
                <a:latin typeface="TT Norms Regular" panose="02000503030000020003" pitchFamily="2" charset="0"/>
              </a:rPr>
            </a:br>
            <a: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</a:rPr>
              <a:t> на </a:t>
            </a:r>
            <a:r>
              <a:rPr lang="ru-RU" sz="1400" dirty="0">
                <a:solidFill>
                  <a:srgbClr val="282828"/>
                </a:solidFill>
                <a:latin typeface="TT Norms Regular" panose="02000503030000020003" pitchFamily="2" charset="0"/>
              </a:rPr>
              <a:t>карты Мир</a:t>
            </a:r>
          </a:p>
          <a:p>
            <a:pPr>
              <a:spcAft>
                <a:spcPts val="600"/>
              </a:spcAft>
            </a:pPr>
            <a:r>
              <a:rPr lang="ru-RU" sz="1400" b="1" dirty="0">
                <a:solidFill>
                  <a:schemeClr val="accent5"/>
                </a:solidFill>
                <a:latin typeface="TT Norms Medium" panose="02000503030000020003" pitchFamily="2" charset="0"/>
              </a:rPr>
              <a:t>РСКП</a:t>
            </a:r>
            <a:r>
              <a:rPr lang="ru-RU" sz="1400" dirty="0">
                <a:latin typeface="TT Norms Regular" panose="02000503030000020003" pitchFamily="2" charset="0"/>
              </a:rPr>
              <a:t> </a:t>
            </a:r>
            <a:r>
              <a:rPr lang="ru-RU" sz="1400" dirty="0">
                <a:solidFill>
                  <a:srgbClr val="282828"/>
                </a:solidFill>
                <a:latin typeface="TT Norms Regular" panose="02000503030000020003" pitchFamily="2" charset="0"/>
              </a:rPr>
              <a:t>- возврат</a:t>
            </a:r>
          </a:p>
          <a:p>
            <a:pPr>
              <a:spcAft>
                <a:spcPts val="600"/>
              </a:spcAft>
            </a:pPr>
            <a:r>
              <a:rPr lang="ru-RU" sz="1400" b="1" dirty="0">
                <a:solidFill>
                  <a:schemeClr val="accent5"/>
                </a:solidFill>
                <a:latin typeface="TT Norms Medium" panose="02000503030000020003" pitchFamily="2" charset="0"/>
              </a:rPr>
              <a:t>РСКП</a:t>
            </a:r>
            <a:r>
              <a:rPr lang="ru-RU" sz="1400" dirty="0">
                <a:latin typeface="TT Norms Regular" panose="02000503030000020003" pitchFamily="2" charset="0"/>
              </a:rPr>
              <a:t> </a:t>
            </a:r>
            <a:r>
              <a:rPr lang="ru-RU" sz="1400" dirty="0">
                <a:solidFill>
                  <a:srgbClr val="282828"/>
                </a:solidFill>
                <a:latin typeface="TT Norms Regular" panose="02000503030000020003" pitchFamily="2" charset="0"/>
              </a:rPr>
              <a:t>- уточнение</a:t>
            </a:r>
          </a:p>
          <a:p>
            <a:pPr>
              <a:spcAft>
                <a:spcPts val="600"/>
              </a:spcAft>
            </a:pPr>
            <a:r>
              <a:rPr lang="ru-RU" sz="1400" b="1" dirty="0">
                <a:solidFill>
                  <a:schemeClr val="accent5"/>
                </a:solidFill>
                <a:latin typeface="TT Norms Medium" panose="02000503030000020003" pitchFamily="2" charset="0"/>
              </a:rPr>
              <a:t>РСКП</a:t>
            </a:r>
            <a:r>
              <a:rPr lang="ru-RU" sz="1400" dirty="0">
                <a:solidFill>
                  <a:srgbClr val="0082C8"/>
                </a:solidFill>
                <a:latin typeface="TT Norms Regular" panose="02000503030000020003" pitchFamily="2" charset="0"/>
              </a:rPr>
              <a:t> </a:t>
            </a:r>
            <a:r>
              <a:rPr lang="ru-RU" sz="1400" dirty="0">
                <a:solidFill>
                  <a:srgbClr val="282828"/>
                </a:solidFill>
                <a:latin typeface="TT Norms Regular" panose="02000503030000020003" pitchFamily="2" charset="0"/>
              </a:rPr>
              <a:t>- привлечение </a:t>
            </a:r>
            <a:endParaRPr lang="ru-RU" sz="1400" dirty="0">
              <a:solidFill>
                <a:srgbClr val="282828"/>
              </a:solidFill>
              <a:latin typeface="TT Norms Regular" panose="02000503030000020003" pitchFamily="2" charset="0"/>
              <a:cs typeface="Arial" pitchFamily="34" charset="0"/>
            </a:endParaRP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1400" b="1" dirty="0">
                <a:solidFill>
                  <a:srgbClr val="C00000"/>
                </a:solidFill>
                <a:latin typeface="TT Norms Medium" panose="02000503030000020003" pitchFamily="2" charset="0"/>
                <a:cs typeface="Arial" pitchFamily="34" charset="0"/>
              </a:rPr>
              <a:t>12 РСКП </a:t>
            </a:r>
            <a:r>
              <a:rPr lang="en-US" sz="1400" b="1" dirty="0">
                <a:solidFill>
                  <a:srgbClr val="C00000"/>
                </a:solidFill>
                <a:latin typeface="TT Norms Medium" panose="02000503030000020003" pitchFamily="2" charset="0"/>
                <a:cs typeface="Arial" pitchFamily="34" charset="0"/>
              </a:rPr>
              <a:t>→</a:t>
            </a:r>
            <a:r>
              <a:rPr lang="ru-RU" sz="1400" b="1" dirty="0">
                <a:solidFill>
                  <a:srgbClr val="C00000"/>
                </a:solidFill>
                <a:latin typeface="TT Norms Medium" panose="02000503030000020003" pitchFamily="2" charset="0"/>
                <a:cs typeface="Arial" pitchFamily="34" charset="0"/>
              </a:rPr>
              <a:t> </a:t>
            </a:r>
            <a:r>
              <a:rPr lang="ru-RU" sz="1400" b="1" dirty="0" smtClean="0">
                <a:solidFill>
                  <a:srgbClr val="C00000"/>
                </a:solidFill>
                <a:latin typeface="TT Norms Medium" panose="02000503030000020003" pitchFamily="2" charset="0"/>
                <a:cs typeface="Arial" pitchFamily="34" charset="0"/>
              </a:rPr>
              <a:t>5 РСКП</a:t>
            </a:r>
            <a:endParaRPr lang="ru-RU" sz="1400" b="1" dirty="0">
              <a:solidFill>
                <a:srgbClr val="C00000"/>
              </a:solidFill>
              <a:latin typeface="TT Norms Medium" panose="02000503030000020003" pitchFamily="2" charset="0"/>
              <a:cs typeface="Arial" pitchFamily="34" charset="0"/>
            </a:endParaRPr>
          </a:p>
        </p:txBody>
      </p:sp>
      <p:sp>
        <p:nvSpPr>
          <p:cNvPr id="227" name="Прямоугольник 226"/>
          <p:cNvSpPr/>
          <p:nvPr/>
        </p:nvSpPr>
        <p:spPr>
          <a:xfrm>
            <a:off x="7272099" y="1052513"/>
            <a:ext cx="2160000" cy="864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144000" rtlCol="0" anchor="t"/>
          <a:lstStyle/>
          <a:p>
            <a:pPr algn="ctr">
              <a:lnSpc>
                <a:spcPct val="80000"/>
              </a:lnSpc>
            </a:pPr>
            <a:r>
              <a:rPr lang="ru-RU" dirty="0">
                <a:solidFill>
                  <a:prstClr val="white"/>
                </a:solidFill>
                <a:latin typeface="TT Norms Medium" panose="02000503030000020003" pitchFamily="2" charset="0"/>
              </a:rPr>
              <a:t> </a:t>
            </a:r>
            <a:r>
              <a:rPr lang="ru-RU" b="1" dirty="0" smtClean="0">
                <a:solidFill>
                  <a:prstClr val="white"/>
                </a:solidFill>
                <a:latin typeface="TT Norms Medium" panose="02000503030000020003" pitchFamily="2" charset="0"/>
              </a:rPr>
              <a:t>Новые формы документов</a:t>
            </a:r>
            <a:endParaRPr lang="en-US" b="1" dirty="0">
              <a:solidFill>
                <a:prstClr val="white"/>
              </a:solidFill>
              <a:latin typeface="TT Norms Medium" panose="02000503030000020003" pitchFamily="2" charset="0"/>
            </a:endParaRPr>
          </a:p>
        </p:txBody>
      </p:sp>
      <p:sp>
        <p:nvSpPr>
          <p:cNvPr id="245" name="Прямоугольник 244">
            <a:extLst>
              <a:ext uri="{FF2B5EF4-FFF2-40B4-BE49-F238E27FC236}">
                <a16:creationId xmlns:a16="http://schemas.microsoft.com/office/drawing/2014/main" id="{8C567C77-E1F5-B046-BA27-CDE1EB8EB7EF}"/>
              </a:ext>
            </a:extLst>
          </p:cNvPr>
          <p:cNvSpPr/>
          <p:nvPr/>
        </p:nvSpPr>
        <p:spPr>
          <a:xfrm>
            <a:off x="7272099" y="2973842"/>
            <a:ext cx="2150483" cy="1754326"/>
          </a:xfrm>
          <a:prstGeom prst="rect">
            <a:avLst/>
          </a:prstGeom>
        </p:spPr>
        <p:txBody>
          <a:bodyPr wrap="square" rIns="0">
            <a:spAutoFit/>
          </a:bodyPr>
          <a:lstStyle/>
          <a:p>
            <a:pPr>
              <a:spcAft>
                <a:spcPts val="600"/>
              </a:spcAft>
              <a:buClr>
                <a:schemeClr val="accent5"/>
              </a:buClr>
            </a:pPr>
            <a:r>
              <a:rPr lang="ru-RU" sz="1400" b="1" dirty="0" smtClean="0">
                <a:solidFill>
                  <a:schemeClr val="accent5"/>
                </a:solidFill>
                <a:latin typeface="TT Norms Medium" panose="02000503030000020003" pitchFamily="2" charset="0"/>
              </a:rPr>
              <a:t>Выписка</a:t>
            </a:r>
            <a:r>
              <a:rPr lang="ru-RU" sz="1400" dirty="0" smtClean="0">
                <a:solidFill>
                  <a:schemeClr val="accent5"/>
                </a:solidFill>
                <a:latin typeface="TT Norms Medium" panose="02000503030000020003" pitchFamily="2" charset="0"/>
              </a:rPr>
              <a:t> </a:t>
            </a:r>
            <a:br>
              <a:rPr lang="ru-RU" sz="1400" dirty="0" smtClean="0">
                <a:solidFill>
                  <a:schemeClr val="accent5"/>
                </a:solidFill>
                <a:latin typeface="TT Norms Medium" panose="02000503030000020003" pitchFamily="2" charset="0"/>
              </a:rPr>
            </a:br>
            <a: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</a:rPr>
              <a:t>из </a:t>
            </a:r>
            <a:r>
              <a:rPr lang="ru-RU" sz="1400" dirty="0">
                <a:solidFill>
                  <a:srgbClr val="282828"/>
                </a:solidFill>
                <a:latin typeface="TT Norms Regular" panose="02000503030000020003" pitchFamily="2" charset="0"/>
              </a:rPr>
              <a:t>лицевого счета</a:t>
            </a:r>
          </a:p>
          <a:p>
            <a:pPr>
              <a:spcAft>
                <a:spcPts val="600"/>
              </a:spcAft>
              <a:buClr>
                <a:schemeClr val="accent5"/>
              </a:buClr>
            </a:pPr>
            <a:r>
              <a:rPr lang="ru-RU" sz="1400" b="1" dirty="0" smtClean="0">
                <a:solidFill>
                  <a:schemeClr val="accent5"/>
                </a:solidFill>
                <a:latin typeface="TT Norms Medium" panose="02000503030000020003" pitchFamily="2" charset="0"/>
              </a:rPr>
              <a:t>Заявление</a:t>
            </a:r>
            <a:r>
              <a:rPr lang="ru-RU" sz="1400" dirty="0" smtClean="0">
                <a:solidFill>
                  <a:schemeClr val="accent5"/>
                </a:solidFill>
                <a:latin typeface="TT Norms Medium" panose="02000503030000020003" pitchFamily="2" charset="0"/>
              </a:rPr>
              <a:t> </a:t>
            </a:r>
            <a:br>
              <a:rPr lang="ru-RU" sz="1400" dirty="0" smtClean="0">
                <a:solidFill>
                  <a:schemeClr val="accent5"/>
                </a:solidFill>
                <a:latin typeface="TT Norms Medium" panose="02000503030000020003" pitchFamily="2" charset="0"/>
              </a:rPr>
            </a:br>
            <a: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</a:rPr>
              <a:t>на </a:t>
            </a:r>
            <a:r>
              <a:rPr lang="ru-RU" sz="1400" dirty="0">
                <a:solidFill>
                  <a:srgbClr val="282828"/>
                </a:solidFill>
                <a:latin typeface="TT Norms Regular" panose="02000503030000020003" pitchFamily="2" charset="0"/>
              </a:rPr>
              <a:t>открытие/закрытие ЛС</a:t>
            </a:r>
          </a:p>
          <a:p>
            <a:pPr>
              <a:spcAft>
                <a:spcPts val="600"/>
              </a:spcAft>
              <a:buClr>
                <a:schemeClr val="accent5"/>
              </a:buClr>
            </a:pPr>
            <a:r>
              <a:rPr lang="ru-RU" sz="1400" b="1" dirty="0">
                <a:solidFill>
                  <a:schemeClr val="accent5"/>
                </a:solidFill>
                <a:latin typeface="TT Norms Medium" panose="02000503030000020003" pitchFamily="2" charset="0"/>
              </a:rPr>
              <a:t>Акт</a:t>
            </a:r>
            <a:r>
              <a:rPr lang="ru-RU" sz="1400" dirty="0">
                <a:solidFill>
                  <a:schemeClr val="accent5"/>
                </a:solidFill>
                <a:latin typeface="TT Norms Medium" panose="02000503030000020003" pitchFamily="2" charset="0"/>
              </a:rPr>
              <a:t> </a:t>
            </a:r>
            <a:r>
              <a:rPr lang="ru-RU" sz="1400" dirty="0" smtClean="0">
                <a:solidFill>
                  <a:schemeClr val="accent5"/>
                </a:solidFill>
                <a:latin typeface="TT Norms Medium" panose="02000503030000020003" pitchFamily="2" charset="0"/>
              </a:rPr>
              <a:t/>
            </a:r>
            <a:br>
              <a:rPr lang="ru-RU" sz="1400" dirty="0" smtClean="0">
                <a:solidFill>
                  <a:schemeClr val="accent5"/>
                </a:solidFill>
                <a:latin typeface="TT Norms Medium" panose="02000503030000020003" pitchFamily="2" charset="0"/>
              </a:rPr>
            </a:br>
            <a: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</a:rPr>
              <a:t>приемки-передачи </a:t>
            </a:r>
            <a:r>
              <a:rPr lang="ru-RU" sz="1400" dirty="0">
                <a:solidFill>
                  <a:srgbClr val="282828"/>
                </a:solidFill>
                <a:latin typeface="TT Norms Regular" panose="02000503030000020003" pitchFamily="2" charset="0"/>
              </a:rPr>
              <a:t>показателей</a:t>
            </a:r>
          </a:p>
        </p:txBody>
      </p:sp>
      <p:sp>
        <p:nvSpPr>
          <p:cNvPr id="4" name="Прямоугольник 3">
            <a:extLst>
              <a:ext uri="{FF2B5EF4-FFF2-40B4-BE49-F238E27FC236}">
                <a16:creationId xmlns:a16="http://schemas.microsoft.com/office/drawing/2014/main" id="{7C22DE11-121E-4C36-1680-5D5E191B25E9}"/>
              </a:ext>
            </a:extLst>
          </p:cNvPr>
          <p:cNvSpPr/>
          <p:nvPr/>
        </p:nvSpPr>
        <p:spPr>
          <a:xfrm>
            <a:off x="9561845" y="1052513"/>
            <a:ext cx="2160000" cy="864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144000" rtlCol="0" anchor="t"/>
          <a:lstStyle/>
          <a:p>
            <a:pPr algn="ctr">
              <a:lnSpc>
                <a:spcPct val="80000"/>
              </a:lnSpc>
            </a:pPr>
            <a:r>
              <a:rPr lang="ru-RU" b="1" dirty="0" smtClean="0">
                <a:solidFill>
                  <a:prstClr val="white"/>
                </a:solidFill>
                <a:latin typeface="TT Norms Medium" panose="02000503030000020003" pitchFamily="2" charset="0"/>
              </a:rPr>
              <a:t>Визуализация </a:t>
            </a:r>
          </a:p>
          <a:p>
            <a:pPr algn="ctr">
              <a:lnSpc>
                <a:spcPct val="80000"/>
              </a:lnSpc>
            </a:pPr>
            <a:r>
              <a:rPr lang="ru-RU" b="1" dirty="0" smtClean="0">
                <a:solidFill>
                  <a:prstClr val="white"/>
                </a:solidFill>
                <a:latin typeface="TT Norms Medium" panose="02000503030000020003" pitchFamily="2" charset="0"/>
              </a:rPr>
              <a:t>на ЛС</a:t>
            </a:r>
            <a:endParaRPr lang="ru-RU" b="1" dirty="0">
              <a:solidFill>
                <a:prstClr val="white"/>
              </a:solidFill>
              <a:latin typeface="TT Norms Medium" panose="02000503030000020003" pitchFamily="2" charset="0"/>
            </a:endParaRPr>
          </a:p>
        </p:txBody>
      </p:sp>
      <p:sp>
        <p:nvSpPr>
          <p:cNvPr id="5" name="Овал 4">
            <a:extLst>
              <a:ext uri="{FF2B5EF4-FFF2-40B4-BE49-F238E27FC236}">
                <a16:creationId xmlns:a16="http://schemas.microsoft.com/office/drawing/2014/main" id="{86077E42-6D31-7910-6D8B-AD0A0AF3C33C}"/>
              </a:ext>
            </a:extLst>
          </p:cNvPr>
          <p:cNvSpPr/>
          <p:nvPr/>
        </p:nvSpPr>
        <p:spPr>
          <a:xfrm>
            <a:off x="1304129" y="1703218"/>
            <a:ext cx="491534" cy="491534"/>
          </a:xfrm>
          <a:prstGeom prst="ellipse">
            <a:avLst/>
          </a:prstGeom>
          <a:solidFill>
            <a:schemeClr val="bg1"/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000" b="1" dirty="0">
                <a:solidFill>
                  <a:schemeClr val="accent5"/>
                </a:solidFill>
                <a:latin typeface="TT Norms Bold" panose="02000503030000020003" pitchFamily="2" charset="0"/>
              </a:rPr>
              <a:t>1</a:t>
            </a:r>
          </a:p>
        </p:txBody>
      </p:sp>
      <p:sp>
        <p:nvSpPr>
          <p:cNvPr id="6" name="Овал 5">
            <a:extLst>
              <a:ext uri="{FF2B5EF4-FFF2-40B4-BE49-F238E27FC236}">
                <a16:creationId xmlns:a16="http://schemas.microsoft.com/office/drawing/2014/main" id="{70442C22-038D-58B2-F8C2-1B129527EB01}"/>
              </a:ext>
            </a:extLst>
          </p:cNvPr>
          <p:cNvSpPr/>
          <p:nvPr/>
        </p:nvSpPr>
        <p:spPr>
          <a:xfrm>
            <a:off x="3571530" y="1703218"/>
            <a:ext cx="491534" cy="491534"/>
          </a:xfrm>
          <a:prstGeom prst="ellipse">
            <a:avLst/>
          </a:prstGeom>
          <a:solidFill>
            <a:schemeClr val="bg1"/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000" b="1" dirty="0">
                <a:solidFill>
                  <a:schemeClr val="accent5"/>
                </a:solidFill>
                <a:latin typeface="TT Norms Bold" panose="02000503030000020003" pitchFamily="2" charset="0"/>
              </a:rPr>
              <a:t>2</a:t>
            </a:r>
          </a:p>
        </p:txBody>
      </p:sp>
      <p:sp>
        <p:nvSpPr>
          <p:cNvPr id="7" name="Овал 6">
            <a:extLst>
              <a:ext uri="{FF2B5EF4-FFF2-40B4-BE49-F238E27FC236}">
                <a16:creationId xmlns:a16="http://schemas.microsoft.com/office/drawing/2014/main" id="{E5E934CD-2F92-79C7-78F3-2855C36A0D3A}"/>
              </a:ext>
            </a:extLst>
          </p:cNvPr>
          <p:cNvSpPr/>
          <p:nvPr/>
        </p:nvSpPr>
        <p:spPr>
          <a:xfrm>
            <a:off x="5838931" y="1703218"/>
            <a:ext cx="491534" cy="491534"/>
          </a:xfrm>
          <a:prstGeom prst="ellipse">
            <a:avLst/>
          </a:prstGeom>
          <a:solidFill>
            <a:schemeClr val="bg1"/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000" b="1" dirty="0">
                <a:solidFill>
                  <a:schemeClr val="accent5"/>
                </a:solidFill>
                <a:latin typeface="TT Norms Bold" panose="02000503030000020003" pitchFamily="2" charset="0"/>
              </a:rPr>
              <a:t>3</a:t>
            </a:r>
          </a:p>
        </p:txBody>
      </p:sp>
      <p:sp>
        <p:nvSpPr>
          <p:cNvPr id="8" name="Овал 7">
            <a:extLst>
              <a:ext uri="{FF2B5EF4-FFF2-40B4-BE49-F238E27FC236}">
                <a16:creationId xmlns:a16="http://schemas.microsoft.com/office/drawing/2014/main" id="{B929CD92-258C-CFAF-F434-8E3484695493}"/>
              </a:ext>
            </a:extLst>
          </p:cNvPr>
          <p:cNvSpPr/>
          <p:nvPr/>
        </p:nvSpPr>
        <p:spPr>
          <a:xfrm>
            <a:off x="8106332" y="1703218"/>
            <a:ext cx="491534" cy="491534"/>
          </a:xfrm>
          <a:prstGeom prst="ellipse">
            <a:avLst/>
          </a:prstGeom>
          <a:solidFill>
            <a:schemeClr val="bg1"/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000" b="1" dirty="0">
                <a:solidFill>
                  <a:schemeClr val="accent5"/>
                </a:solidFill>
                <a:latin typeface="TT Norms Bold" panose="02000503030000020003" pitchFamily="2" charset="0"/>
              </a:rPr>
              <a:t>4</a:t>
            </a:r>
          </a:p>
        </p:txBody>
      </p:sp>
      <p:sp>
        <p:nvSpPr>
          <p:cNvPr id="9" name="Овал 8">
            <a:extLst>
              <a:ext uri="{FF2B5EF4-FFF2-40B4-BE49-F238E27FC236}">
                <a16:creationId xmlns:a16="http://schemas.microsoft.com/office/drawing/2014/main" id="{BEAF87C4-6770-D349-657F-5F9094BBADFA}"/>
              </a:ext>
            </a:extLst>
          </p:cNvPr>
          <p:cNvSpPr/>
          <p:nvPr/>
        </p:nvSpPr>
        <p:spPr>
          <a:xfrm>
            <a:off x="10396078" y="1703218"/>
            <a:ext cx="491534" cy="491534"/>
          </a:xfrm>
          <a:prstGeom prst="ellipse">
            <a:avLst/>
          </a:prstGeom>
          <a:solidFill>
            <a:schemeClr val="bg1"/>
          </a:solidFill>
          <a:ln w="1905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000" b="1" dirty="0">
                <a:solidFill>
                  <a:schemeClr val="accent5"/>
                </a:solidFill>
                <a:latin typeface="TT Norms Bold" panose="02000503030000020003" pitchFamily="2" charset="0"/>
              </a:rPr>
              <a:t>5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9C7BC123-D0AB-EA7D-F4C0-63991B0EFEC4}"/>
              </a:ext>
            </a:extLst>
          </p:cNvPr>
          <p:cNvSpPr/>
          <p:nvPr/>
        </p:nvSpPr>
        <p:spPr>
          <a:xfrm>
            <a:off x="2743653" y="2148452"/>
            <a:ext cx="2150471" cy="679801"/>
          </a:xfrm>
          <a:prstGeom prst="rect">
            <a:avLst/>
          </a:prstGeom>
        </p:spPr>
        <p:txBody>
          <a:bodyPr wrap="square" lIns="36000" rIns="36000" anchor="t">
            <a:spAutoFit/>
          </a:bodyPr>
          <a:lstStyle/>
          <a:p>
            <a:pPr algn="ctr">
              <a:lnSpc>
                <a:spcPts val="1500"/>
              </a:lnSpc>
            </a:pPr>
            <a:r>
              <a:rPr lang="ru-RU" dirty="0">
                <a:solidFill>
                  <a:schemeClr val="accent5"/>
                </a:solidFill>
                <a:latin typeface="TT Norms Medium" panose="02000503030000020003" pitchFamily="2" charset="0"/>
              </a:rPr>
              <a:t>Учет операций </a:t>
            </a:r>
            <a:br>
              <a:rPr lang="ru-RU" dirty="0">
                <a:solidFill>
                  <a:schemeClr val="accent5"/>
                </a:solidFill>
                <a:latin typeface="TT Norms Medium" panose="02000503030000020003" pitchFamily="2" charset="0"/>
              </a:rPr>
            </a:br>
            <a:r>
              <a:rPr lang="ru-RU" dirty="0">
                <a:solidFill>
                  <a:schemeClr val="accent5"/>
                </a:solidFill>
                <a:latin typeface="TT Norms Medium" panose="02000503030000020003" pitchFamily="2" charset="0"/>
              </a:rPr>
              <a:t>по кодам</a:t>
            </a:r>
            <a:br>
              <a:rPr lang="ru-RU" dirty="0">
                <a:solidFill>
                  <a:schemeClr val="accent5"/>
                </a:solidFill>
                <a:latin typeface="TT Norms Medium" panose="02000503030000020003" pitchFamily="2" charset="0"/>
              </a:rPr>
            </a:br>
            <a:r>
              <a:rPr lang="ru-RU" dirty="0">
                <a:solidFill>
                  <a:schemeClr val="accent5"/>
                </a:solidFill>
                <a:latin typeface="TT Norms Medium" panose="02000503030000020003" pitchFamily="2" charset="0"/>
              </a:rPr>
              <a:t>поступлений</a:t>
            </a:r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97BF7A83-DDA5-4709-3873-74D9BC520B1C}"/>
              </a:ext>
            </a:extLst>
          </p:cNvPr>
          <p:cNvSpPr/>
          <p:nvPr/>
        </p:nvSpPr>
        <p:spPr>
          <a:xfrm>
            <a:off x="5007882" y="2148452"/>
            <a:ext cx="2150471" cy="679801"/>
          </a:xfrm>
          <a:prstGeom prst="rect">
            <a:avLst/>
          </a:prstGeom>
        </p:spPr>
        <p:txBody>
          <a:bodyPr wrap="square" lIns="36000" rIns="36000" anchor="t">
            <a:spAutoFit/>
          </a:bodyPr>
          <a:lstStyle/>
          <a:p>
            <a:pPr algn="ctr">
              <a:lnSpc>
                <a:spcPts val="1500"/>
              </a:lnSpc>
            </a:pPr>
            <a:r>
              <a:rPr lang="ru-RU" dirty="0">
                <a:solidFill>
                  <a:schemeClr val="accent5"/>
                </a:solidFill>
                <a:latin typeface="TT Norms Medium" panose="02000503030000020003" pitchFamily="2" charset="0"/>
              </a:rPr>
              <a:t>Унифицированы </a:t>
            </a:r>
          </a:p>
          <a:p>
            <a:pPr algn="ctr">
              <a:lnSpc>
                <a:spcPts val="1500"/>
              </a:lnSpc>
            </a:pPr>
            <a:r>
              <a:rPr lang="ru-RU" dirty="0">
                <a:solidFill>
                  <a:schemeClr val="accent5"/>
                </a:solidFill>
                <a:latin typeface="TT Norms Medium" panose="02000503030000020003" pitchFamily="2" charset="0"/>
              </a:rPr>
              <a:t>платежные </a:t>
            </a:r>
          </a:p>
          <a:p>
            <a:pPr algn="ctr">
              <a:lnSpc>
                <a:spcPts val="1500"/>
              </a:lnSpc>
            </a:pPr>
            <a:r>
              <a:rPr lang="ru-RU" dirty="0">
                <a:solidFill>
                  <a:schemeClr val="accent5"/>
                </a:solidFill>
                <a:latin typeface="TT Norms Medium" panose="02000503030000020003" pitchFamily="2" charset="0"/>
              </a:rPr>
              <a:t>документы</a:t>
            </a:r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85A1DC99-18AE-3CA1-88ED-2EDF1C6EBFA2}"/>
              </a:ext>
            </a:extLst>
          </p:cNvPr>
          <p:cNvSpPr/>
          <p:nvPr/>
        </p:nvSpPr>
        <p:spPr>
          <a:xfrm>
            <a:off x="7272111" y="2148452"/>
            <a:ext cx="2150471" cy="679801"/>
          </a:xfrm>
          <a:prstGeom prst="rect">
            <a:avLst/>
          </a:prstGeom>
        </p:spPr>
        <p:txBody>
          <a:bodyPr wrap="square" lIns="36000" rIns="36000" anchor="t">
            <a:spAutoFit/>
          </a:bodyPr>
          <a:lstStyle/>
          <a:p>
            <a:pPr algn="ctr">
              <a:lnSpc>
                <a:spcPts val="1500"/>
              </a:lnSpc>
            </a:pPr>
            <a:r>
              <a:rPr lang="ru-RU" dirty="0">
                <a:solidFill>
                  <a:schemeClr val="accent5"/>
                </a:solidFill>
                <a:latin typeface="TT Norms Medium" panose="02000503030000020003" pitchFamily="2" charset="0"/>
              </a:rPr>
              <a:t>Переход </a:t>
            </a:r>
            <a:br>
              <a:rPr lang="ru-RU" dirty="0">
                <a:solidFill>
                  <a:schemeClr val="accent5"/>
                </a:solidFill>
                <a:latin typeface="TT Norms Medium" panose="02000503030000020003" pitchFamily="2" charset="0"/>
              </a:rPr>
            </a:br>
            <a:r>
              <a:rPr lang="ru-RU" dirty="0">
                <a:solidFill>
                  <a:schemeClr val="accent5"/>
                </a:solidFill>
                <a:latin typeface="TT Norms Medium" panose="02000503030000020003" pitchFamily="2" charset="0"/>
              </a:rPr>
              <a:t>на реквизитный состав документов</a:t>
            </a:r>
          </a:p>
        </p:txBody>
      </p:sp>
      <p:sp>
        <p:nvSpPr>
          <p:cNvPr id="13" name="Прямоугольник 12">
            <a:extLst>
              <a:ext uri="{FF2B5EF4-FFF2-40B4-BE49-F238E27FC236}">
                <a16:creationId xmlns:a16="http://schemas.microsoft.com/office/drawing/2014/main" id="{E2308FDE-664B-2BD2-F415-BE05707437E5}"/>
              </a:ext>
            </a:extLst>
          </p:cNvPr>
          <p:cNvSpPr/>
          <p:nvPr/>
        </p:nvSpPr>
        <p:spPr>
          <a:xfrm>
            <a:off x="9561845" y="2148453"/>
            <a:ext cx="2160000" cy="477054"/>
          </a:xfrm>
          <a:prstGeom prst="rect">
            <a:avLst/>
          </a:prstGeom>
        </p:spPr>
        <p:txBody>
          <a:bodyPr wrap="square" lIns="36000" rIns="36000" anchor="t">
            <a:spAutoFit/>
          </a:bodyPr>
          <a:lstStyle/>
          <a:p>
            <a:pPr algn="ctr">
              <a:lnSpc>
                <a:spcPts val="1500"/>
              </a:lnSpc>
            </a:pPr>
            <a:r>
              <a:rPr lang="ru-RU" dirty="0">
                <a:solidFill>
                  <a:schemeClr val="accent5"/>
                </a:solidFill>
                <a:latin typeface="TT Norms Medium" panose="02000503030000020003" pitchFamily="2" charset="0"/>
              </a:rPr>
              <a:t>Наглядный </a:t>
            </a:r>
          </a:p>
          <a:p>
            <a:pPr algn="ctr">
              <a:lnSpc>
                <a:spcPts val="1500"/>
              </a:lnSpc>
            </a:pPr>
            <a:r>
              <a:rPr lang="ru-RU" dirty="0">
                <a:solidFill>
                  <a:schemeClr val="accent5"/>
                </a:solidFill>
                <a:latin typeface="TT Norms Medium" panose="02000503030000020003" pitchFamily="2" charset="0"/>
              </a:rPr>
              <a:t>формат данных</a:t>
            </a:r>
          </a:p>
        </p:txBody>
      </p:sp>
      <p:sp>
        <p:nvSpPr>
          <p:cNvPr id="23" name="TextBox 13"/>
          <p:cNvSpPr txBox="1"/>
          <p:nvPr/>
        </p:nvSpPr>
        <p:spPr bwMode="auto">
          <a:xfrm>
            <a:off x="1716396" y="6246623"/>
            <a:ext cx="8883325" cy="468000"/>
          </a:xfrm>
          <a:prstGeom prst="roundRect">
            <a:avLst/>
          </a:prstGeom>
          <a:solidFill>
            <a:schemeClr val="bg2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 marL="0" marR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sz="1800" b="0" i="0" u="none" strike="noStrike" cap="none" spc="0">
                <a:ln>
                  <a:noFill/>
                </a:ln>
                <a:solidFill>
                  <a:srgbClr val="000000"/>
                </a:solidFill>
              </a:defRPr>
            </a:defPPr>
            <a:lvl1pPr>
              <a:defRPr sz="3200">
                <a:solidFill>
                  <a:srgbClr val="1F477D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39750" algn="just">
              <a:defRPr/>
            </a:pPr>
            <a: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  <a:sym typeface="+mn-ea"/>
              </a:rPr>
              <a:t>Реализация положений Федерального закона </a:t>
            </a:r>
            <a:r>
              <a:rPr lang="ru-RU" sz="1400" b="1" dirty="0" smtClean="0">
                <a:solidFill>
                  <a:srgbClr val="282828"/>
                </a:solidFill>
                <a:latin typeface="TT Norms Regular" panose="02000503030000020003" pitchFamily="2" charset="0"/>
                <a:sym typeface="+mn-ea"/>
              </a:rPr>
              <a:t>от 24.06.2025 № 158-ФЗ</a:t>
            </a:r>
            <a: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  <a:sym typeface="+mn-ea"/>
              </a:rPr>
              <a:t> (изменения в </a:t>
            </a:r>
            <a:r>
              <a:rPr lang="ru-RU" sz="1400" b="1" dirty="0" smtClean="0">
                <a:solidFill>
                  <a:srgbClr val="282828"/>
                </a:solidFill>
                <a:latin typeface="TT Norms Regular" panose="02000503030000020003" pitchFamily="2" charset="0"/>
                <a:sym typeface="+mn-ea"/>
              </a:rPr>
              <a:t>174-ФЗ</a:t>
            </a:r>
            <a: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  <a:sym typeface="+mn-ea"/>
              </a:rPr>
              <a:t> и </a:t>
            </a:r>
            <a:r>
              <a:rPr lang="ru-RU" sz="1400" b="1" dirty="0" smtClean="0">
                <a:solidFill>
                  <a:srgbClr val="282828"/>
                </a:solidFill>
                <a:latin typeface="TT Norms Regular" panose="02000503030000020003" pitchFamily="2" charset="0"/>
                <a:sym typeface="+mn-ea"/>
              </a:rPr>
              <a:t>83-ФЗ</a:t>
            </a:r>
            <a: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  <a:sym typeface="+mn-ea"/>
              </a:rPr>
              <a:t>)</a:t>
            </a:r>
          </a:p>
          <a:p>
            <a:pPr marL="539750" algn="just">
              <a:defRPr/>
            </a:pPr>
            <a: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  <a:sym typeface="+mn-ea"/>
              </a:rPr>
              <a:t>Изменения в приказ ФК </a:t>
            </a:r>
            <a:r>
              <a:rPr lang="ru-RU" sz="1400" b="1" dirty="0" smtClean="0">
                <a:solidFill>
                  <a:srgbClr val="282828"/>
                </a:solidFill>
                <a:latin typeface="TT Norms Regular" panose="02000503030000020003" pitchFamily="2" charset="0"/>
                <a:sym typeface="+mn-ea"/>
              </a:rPr>
              <a:t>от 17.10.2016 № 21н </a:t>
            </a:r>
            <a: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  <a:sym typeface="+mn-ea"/>
              </a:rPr>
              <a:t>(лицевые счета)</a:t>
            </a:r>
            <a:endParaRPr lang="ru-RU" sz="1400" dirty="0">
              <a:solidFill>
                <a:srgbClr val="282828"/>
              </a:solidFill>
              <a:latin typeface="TT Norms Regular" panose="02000503030000020003" pitchFamily="2" charset="0"/>
            </a:endParaRPr>
          </a:p>
        </p:txBody>
      </p:sp>
      <p:sp>
        <p:nvSpPr>
          <p:cNvPr id="24" name="TextBox 18"/>
          <p:cNvSpPr txBox="1"/>
          <p:nvPr/>
        </p:nvSpPr>
        <p:spPr bwMode="auto">
          <a:xfrm>
            <a:off x="1641640" y="6436370"/>
            <a:ext cx="639072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ru-RU" sz="1400" b="1" dirty="0" smtClean="0">
                <a:solidFill>
                  <a:schemeClr val="accent5"/>
                </a:solidFill>
                <a:latin typeface="Arial Black" panose="020B0A04020102020204" pitchFamily="34" charset="0"/>
                <a:ea typeface="Helvetica Neue"/>
                <a:cs typeface="Arial Black" panose="020B0A04020102020204" pitchFamily="34" charset="0"/>
                <a:sym typeface="+mn-ea"/>
              </a:rPr>
              <a:t>НПА  </a:t>
            </a:r>
            <a:r>
              <a:rPr lang="ru-RU" sz="1200" b="1" dirty="0" smtClean="0">
                <a:solidFill>
                  <a:schemeClr val="accent5"/>
                </a:solidFill>
                <a:latin typeface="Arial Black" panose="020B0A04020102020204" pitchFamily="34" charset="0"/>
                <a:ea typeface="Helvetica Neue"/>
                <a:cs typeface="Arial Black" panose="020B0A04020102020204" pitchFamily="34" charset="0"/>
                <a:sym typeface="+mn-ea"/>
              </a:rPr>
              <a:t> </a:t>
            </a:r>
            <a:endParaRPr lang="ru-RU" sz="1200" b="1" dirty="0">
              <a:solidFill>
                <a:schemeClr val="accent5"/>
              </a:solidFill>
              <a:latin typeface="Arial Black" panose="020B0A04020102020204" pitchFamily="34" charset="0"/>
              <a:cs typeface="Arial Black" panose="020B0A04020102020204" pitchFamily="34" charset="0"/>
            </a:endParaRPr>
          </a:p>
        </p:txBody>
      </p:sp>
      <p:sp>
        <p:nvSpPr>
          <p:cNvPr id="27" name="Прямоугольник 26">
            <a:extLst>
              <a:ext uri="{FF2B5EF4-FFF2-40B4-BE49-F238E27FC236}">
                <a16:creationId xmlns:a16="http://schemas.microsoft.com/office/drawing/2014/main" id="{8C567C77-E1F5-B046-BA27-CDE1EB8EB7EF}"/>
              </a:ext>
            </a:extLst>
          </p:cNvPr>
          <p:cNvSpPr/>
          <p:nvPr/>
        </p:nvSpPr>
        <p:spPr>
          <a:xfrm>
            <a:off x="9478594" y="2973842"/>
            <a:ext cx="2320574" cy="954107"/>
          </a:xfrm>
          <a:prstGeom prst="rect">
            <a:avLst/>
          </a:prstGeom>
        </p:spPr>
        <p:txBody>
          <a:bodyPr wrap="square" rIns="0">
            <a:spAutoFit/>
          </a:bodyPr>
          <a:lstStyle/>
          <a:p>
            <a:pPr>
              <a:spcAft>
                <a:spcPts val="600"/>
              </a:spcAft>
              <a:buClr>
                <a:schemeClr val="accent5"/>
              </a:buClr>
            </a:pPr>
            <a:r>
              <a:rPr lang="ru-RU" sz="1400" b="1" dirty="0">
                <a:solidFill>
                  <a:schemeClr val="accent5"/>
                </a:solidFill>
                <a:latin typeface="TT Norms Medium" panose="02000503030000020003" pitchFamily="2" charset="0"/>
              </a:rPr>
              <a:t>Информация </a:t>
            </a:r>
            <a:r>
              <a:rPr lang="ru-RU" sz="1400" b="1" dirty="0" smtClean="0">
                <a:solidFill>
                  <a:schemeClr val="accent5"/>
                </a:solidFill>
                <a:latin typeface="TT Norms Medium" panose="02000503030000020003" pitchFamily="2" charset="0"/>
              </a:rPr>
              <a:t>о </a:t>
            </a:r>
            <a:r>
              <a:rPr lang="ru-RU" sz="1400" b="1" dirty="0">
                <a:solidFill>
                  <a:schemeClr val="accent5"/>
                </a:solidFill>
                <a:latin typeface="TT Norms Medium" panose="02000503030000020003" pitchFamily="2" charset="0"/>
              </a:rPr>
              <a:t>поступлениях/выплатах </a:t>
            </a:r>
            <a: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</a:rPr>
              <a:t/>
            </a:r>
            <a:b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</a:rPr>
            </a:br>
            <a: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</a:rPr>
              <a:t>в режиме реального времени</a:t>
            </a:r>
          </a:p>
        </p:txBody>
      </p:sp>
      <p:sp>
        <p:nvSpPr>
          <p:cNvPr id="29" name="Прямоугольник 28">
            <a:extLst>
              <a:ext uri="{FF2B5EF4-FFF2-40B4-BE49-F238E27FC236}">
                <a16:creationId xmlns:a16="http://schemas.microsoft.com/office/drawing/2014/main" id="{8C567C77-E1F5-B046-BA27-CDE1EB8EB7EF}"/>
              </a:ext>
            </a:extLst>
          </p:cNvPr>
          <p:cNvSpPr/>
          <p:nvPr/>
        </p:nvSpPr>
        <p:spPr>
          <a:xfrm>
            <a:off x="9478592" y="4426428"/>
            <a:ext cx="2243254" cy="738664"/>
          </a:xfrm>
          <a:prstGeom prst="rect">
            <a:avLst/>
          </a:prstGeom>
        </p:spPr>
        <p:txBody>
          <a:bodyPr wrap="square" rIns="0">
            <a:spAutoFit/>
          </a:bodyPr>
          <a:lstStyle/>
          <a:p>
            <a:pPr>
              <a:spcAft>
                <a:spcPts val="600"/>
              </a:spcAft>
              <a:buClr>
                <a:schemeClr val="accent5"/>
              </a:buClr>
            </a:pPr>
            <a:r>
              <a:rPr lang="ru-RU" sz="1400" b="1" dirty="0" smtClean="0">
                <a:solidFill>
                  <a:schemeClr val="accent5"/>
                </a:solidFill>
                <a:latin typeface="TT Norms Medium" panose="02000503030000020003" pitchFamily="2" charset="0"/>
              </a:rPr>
              <a:t>Быстрые подсказки </a:t>
            </a:r>
            <a:r>
              <a:rPr lang="ru-RU" sz="1400" dirty="0" smtClean="0">
                <a:solidFill>
                  <a:schemeClr val="accent5"/>
                </a:solidFill>
                <a:latin typeface="TT Norms Medium" panose="02000503030000020003" pitchFamily="2" charset="0"/>
              </a:rPr>
              <a:t/>
            </a:r>
            <a:br>
              <a:rPr lang="ru-RU" sz="1400" dirty="0" smtClean="0">
                <a:solidFill>
                  <a:schemeClr val="accent5"/>
                </a:solidFill>
                <a:latin typeface="TT Norms Medium" panose="02000503030000020003" pitchFamily="2" charset="0"/>
              </a:rPr>
            </a:br>
            <a: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</a:rPr>
              <a:t>для клиентов </a:t>
            </a:r>
            <a:r>
              <a:rPr lang="ru-RU" sz="1400" dirty="0">
                <a:solidFill>
                  <a:srgbClr val="282828"/>
                </a:solidFill>
                <a:latin typeface="TT Norms Regular" panose="02000503030000020003" pitchFamily="2" charset="0"/>
              </a:rPr>
              <a:t>в виде </a:t>
            </a:r>
            <a:r>
              <a:rPr lang="ru-RU" sz="1400" dirty="0" err="1">
                <a:solidFill>
                  <a:srgbClr val="282828"/>
                </a:solidFill>
                <a:latin typeface="TT Norms Regular" panose="02000503030000020003" pitchFamily="2" charset="0"/>
              </a:rPr>
              <a:t>сторис</a:t>
            </a:r>
            <a:r>
              <a:rPr lang="ru-RU" sz="1400" dirty="0">
                <a:solidFill>
                  <a:srgbClr val="282828"/>
                </a:solidFill>
                <a:latin typeface="TT Norms Regular" panose="02000503030000020003" pitchFamily="2" charset="0"/>
              </a:rPr>
              <a:t> и уведомлений</a:t>
            </a:r>
          </a:p>
        </p:txBody>
      </p:sp>
      <p:sp>
        <p:nvSpPr>
          <p:cNvPr id="31" name="Прямоугольник 30">
            <a:extLst>
              <a:ext uri="{FF2B5EF4-FFF2-40B4-BE49-F238E27FC236}">
                <a16:creationId xmlns:a16="http://schemas.microsoft.com/office/drawing/2014/main" id="{8C567C77-E1F5-B046-BA27-CDE1EB8EB7EF}"/>
              </a:ext>
            </a:extLst>
          </p:cNvPr>
          <p:cNvSpPr/>
          <p:nvPr/>
        </p:nvSpPr>
        <p:spPr>
          <a:xfrm>
            <a:off x="9478593" y="3906952"/>
            <a:ext cx="2243251" cy="523220"/>
          </a:xfrm>
          <a:prstGeom prst="rect">
            <a:avLst/>
          </a:prstGeom>
        </p:spPr>
        <p:txBody>
          <a:bodyPr wrap="square" rIns="0">
            <a:spAutoFit/>
          </a:bodyPr>
          <a:lstStyle/>
          <a:p>
            <a:pPr>
              <a:spcAft>
                <a:spcPts val="600"/>
              </a:spcAft>
              <a:buClr>
                <a:schemeClr val="accent5"/>
              </a:buClr>
            </a:pPr>
            <a:r>
              <a:rPr lang="ru-RU" sz="1400" b="1" dirty="0" smtClean="0">
                <a:solidFill>
                  <a:schemeClr val="accent5"/>
                </a:solidFill>
                <a:latin typeface="TT Norms Medium" panose="02000503030000020003" pitchFamily="2" charset="0"/>
              </a:rPr>
              <a:t>Графическое </a:t>
            </a:r>
            <a:r>
              <a:rPr lang="ru-RU" sz="1400" dirty="0">
                <a:solidFill>
                  <a:srgbClr val="282828"/>
                </a:solidFill>
                <a:latin typeface="TT Norms Regular" panose="02000503030000020003" pitchFamily="2" charset="0"/>
              </a:rPr>
              <a:t>отображение</a:t>
            </a:r>
            <a:r>
              <a:rPr lang="ru-RU" sz="1400" b="1" dirty="0" smtClean="0">
                <a:solidFill>
                  <a:schemeClr val="accent5"/>
                </a:solidFill>
                <a:latin typeface="TT Norms Medium" panose="02000503030000020003" pitchFamily="2" charset="0"/>
              </a:rPr>
              <a:t> </a:t>
            </a:r>
            <a:r>
              <a:rPr lang="ru-RU" sz="1400" dirty="0" smtClean="0">
                <a:solidFill>
                  <a:srgbClr val="282828"/>
                </a:solidFill>
                <a:latin typeface="TT Norms Regular" panose="02000503030000020003" pitchFamily="2" charset="0"/>
              </a:rPr>
              <a:t>состояния ЛС</a:t>
            </a:r>
            <a:endParaRPr lang="ru-RU" sz="1400" dirty="0">
              <a:solidFill>
                <a:srgbClr val="282828"/>
              </a:solidFill>
              <a:latin typeface="TT Norms Regular" panose="02000503030000020003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152647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187337" y="46983"/>
            <a:ext cx="8870394" cy="348813"/>
          </a:xfrm>
        </p:spPr>
        <p:txBody>
          <a:bodyPr>
            <a:normAutofit/>
          </a:bodyPr>
          <a:lstStyle/>
          <a:p>
            <a:pPr algn="l"/>
            <a:r>
              <a:rPr lang="ru-RU" dirty="0"/>
              <a:t>Полная </a:t>
            </a:r>
            <a:r>
              <a:rPr lang="ru-RU" dirty="0" err="1"/>
              <a:t>цифровизация</a:t>
            </a:r>
            <a:r>
              <a:rPr lang="ru-RU" dirty="0"/>
              <a:t> </a:t>
            </a:r>
            <a:r>
              <a:rPr lang="ru-RU" dirty="0" smtClean="0"/>
              <a:t>процесса в </a:t>
            </a:r>
            <a:r>
              <a:rPr lang="ru-RU" dirty="0"/>
              <a:t>ГИИС «Электронный бюджет» </a:t>
            </a:r>
            <a:r>
              <a:rPr lang="ru-RU" dirty="0" smtClean="0"/>
              <a:t> </a:t>
            </a:r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1188720" y="806440"/>
            <a:ext cx="7850777" cy="34163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Посредством Модуля бюджетного процесса в Перечне подсистем (компонентов, модулей) ГИИС "Электронный бюджет", оператором которых является Федеральное казначейство, </a:t>
            </a:r>
            <a:endParaRPr lang="ru-RU" dirty="0" smtClean="0"/>
          </a:p>
          <a:p>
            <a:r>
              <a:rPr lang="ru-RU" b="1" dirty="0" smtClean="0"/>
              <a:t>в </a:t>
            </a:r>
            <a:r>
              <a:rPr lang="ru-RU" b="1" dirty="0"/>
              <a:t>2026 </a:t>
            </a:r>
            <a:r>
              <a:rPr lang="ru-RU" b="1" dirty="0" smtClean="0"/>
              <a:t>году </a:t>
            </a:r>
            <a:r>
              <a:rPr lang="ru-RU" dirty="0"/>
              <a:t>обеспечивается функционал </a:t>
            </a:r>
            <a:r>
              <a:rPr lang="ru-RU" b="1" dirty="0" smtClean="0">
                <a:solidFill>
                  <a:srgbClr val="C00000"/>
                </a:solidFill>
              </a:rPr>
              <a:t>единого лицевого </a:t>
            </a:r>
            <a:r>
              <a:rPr lang="ru-RU" b="1" dirty="0">
                <a:solidFill>
                  <a:srgbClr val="C00000"/>
                </a:solidFill>
              </a:rPr>
              <a:t>счета (80/90) бюджетных </a:t>
            </a:r>
            <a:r>
              <a:rPr lang="ru-RU" b="1" dirty="0" smtClean="0">
                <a:solidFill>
                  <a:srgbClr val="C00000"/>
                </a:solidFill>
              </a:rPr>
              <a:t>и автономных учреждений субъектов </a:t>
            </a:r>
            <a:r>
              <a:rPr lang="ru-RU" b="1" dirty="0">
                <a:solidFill>
                  <a:srgbClr val="C00000"/>
                </a:solidFill>
              </a:rPr>
              <a:t>РФ и муниципальных образований </a:t>
            </a:r>
            <a:endParaRPr lang="ru-RU" b="1" dirty="0" smtClean="0">
              <a:solidFill>
                <a:srgbClr val="C00000"/>
              </a:solidFill>
            </a:endParaRPr>
          </a:p>
          <a:p>
            <a:endParaRPr lang="ru-RU" dirty="0">
              <a:solidFill>
                <a:srgbClr val="C00000"/>
              </a:solidFill>
            </a:endParaRPr>
          </a:p>
          <a:p>
            <a:r>
              <a:rPr lang="ru-RU" dirty="0" smtClean="0"/>
              <a:t>(</a:t>
            </a:r>
            <a:r>
              <a:rPr lang="ru-RU" dirty="0"/>
              <a:t>Приказ Казначейства России от </a:t>
            </a:r>
            <a:r>
              <a:rPr lang="ru-RU" dirty="0">
                <a:solidFill>
                  <a:srgbClr val="C00000"/>
                </a:solidFill>
              </a:rPr>
              <a:t>15.06.2026 № 13н </a:t>
            </a:r>
            <a:r>
              <a:rPr lang="ru-RU" dirty="0"/>
              <a:t>"О внесении изменений в приказ Федерального казначейства от 14.05.2020 № 21н "О Порядке казначейского обслуживания"  </a:t>
            </a:r>
            <a:endParaRPr lang="ru-RU" dirty="0" smtClean="0"/>
          </a:p>
          <a:p>
            <a:r>
              <a:rPr lang="ru-RU" dirty="0" smtClean="0"/>
              <a:t>(</a:t>
            </a:r>
            <a:r>
              <a:rPr lang="ru-RU" dirty="0"/>
              <a:t>Зарегистрирован Минюстом России 03.08.2026 № 87715. </a:t>
            </a:r>
            <a:endParaRPr lang="ru-RU" dirty="0" smtClean="0"/>
          </a:p>
          <a:p>
            <a:r>
              <a:rPr lang="ru-RU" dirty="0" smtClean="0"/>
              <a:t>Начало </a:t>
            </a:r>
            <a:r>
              <a:rPr lang="ru-RU" dirty="0"/>
              <a:t>действия - </a:t>
            </a:r>
            <a:r>
              <a:rPr lang="ru-RU" dirty="0">
                <a:solidFill>
                  <a:srgbClr val="C00000"/>
                </a:solidFill>
              </a:rPr>
              <a:t>15.08.2026</a:t>
            </a:r>
            <a:r>
              <a:rPr lang="ru-RU" dirty="0"/>
              <a:t> (за исключением отдельных положений). </a:t>
            </a:r>
          </a:p>
        </p:txBody>
      </p:sp>
      <p:sp>
        <p:nvSpPr>
          <p:cNvPr id="4" name="Блок-схема: процесс 3"/>
          <p:cNvSpPr/>
          <p:nvPr/>
        </p:nvSpPr>
        <p:spPr>
          <a:xfrm>
            <a:off x="0" y="4506686"/>
            <a:ext cx="12057731" cy="1592362"/>
          </a:xfrm>
          <a:prstGeom prst="flowChartProcess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При </a:t>
            </a:r>
            <a:r>
              <a:rPr lang="ru-RU" dirty="0"/>
              <a:t>ведении лицевых счетов </a:t>
            </a:r>
            <a:r>
              <a:rPr lang="ru-RU" b="1" dirty="0"/>
              <a:t>в разрезе видов средств (80/90) бюджетных (автономных) учреждений субъектов </a:t>
            </a:r>
            <a:r>
              <a:rPr lang="ru-RU" dirty="0"/>
              <a:t>Российской Федерации </a:t>
            </a:r>
            <a:r>
              <a:rPr lang="ru-RU" b="1" dirty="0"/>
              <a:t>(муниципальных бюджетных (автономных) учреждений</a:t>
            </a:r>
            <a:r>
              <a:rPr lang="ru-RU" dirty="0"/>
              <a:t>) в Модуле бюджетного процесса предусмотрено отражение плановых показателей поступлений и выплат, утвержденных Планами ФХД учреждений</a:t>
            </a:r>
          </a:p>
        </p:txBody>
      </p:sp>
      <p:sp>
        <p:nvSpPr>
          <p:cNvPr id="5" name="Прямоугольник 4"/>
          <p:cNvSpPr/>
          <p:nvPr/>
        </p:nvSpPr>
        <p:spPr>
          <a:xfrm>
            <a:off x="3074125" y="6211669"/>
            <a:ext cx="8591005" cy="369332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</p:spPr>
        <p:txBody>
          <a:bodyPr wrap="square">
            <a:spAutoFit/>
          </a:bodyPr>
          <a:lstStyle/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24453627"/>
      </p:ext>
    </p:extLst>
  </p:cSld>
  <p:clrMapOvr>
    <a:masterClrMapping/>
  </p:clrMapOvr>
  <p:transition advClick="0"/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681300" y="5380983"/>
            <a:ext cx="5789968" cy="348813"/>
          </a:xfrm>
        </p:spPr>
        <p:txBody>
          <a:bodyPr>
            <a:normAutofit fontScale="90000"/>
          </a:bodyPr>
          <a:lstStyle/>
          <a:p>
            <a:pPr algn="l"/>
            <a:r>
              <a:rPr lang="ru-RU" dirty="0">
                <a:solidFill>
                  <a:srgbClr val="C00000"/>
                </a:solidFill>
              </a:rPr>
              <a:t>приказ Казначейства России от 26.11.2025 № 21н </a:t>
            </a:r>
          </a:p>
        </p:txBody>
      </p:sp>
      <p:graphicFrame>
        <p:nvGraphicFramePr>
          <p:cNvPr id="3" name="Таблица 2"/>
          <p:cNvGraphicFramePr>
            <a:graphicFrameLocks noGrp="1"/>
          </p:cNvGraphicFramePr>
          <p:nvPr>
            <p:extLst/>
          </p:nvPr>
        </p:nvGraphicFramePr>
        <p:xfrm>
          <a:off x="1087039" y="1282611"/>
          <a:ext cx="8803720" cy="2886684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889878">
                  <a:extLst>
                    <a:ext uri="{9D8B030D-6E8A-4147-A177-3AD203B41FA5}">
                      <a16:colId xmlns:a16="http://schemas.microsoft.com/office/drawing/2014/main" val="2395624986"/>
                    </a:ext>
                  </a:extLst>
                </a:gridCol>
                <a:gridCol w="1440969">
                  <a:extLst>
                    <a:ext uri="{9D8B030D-6E8A-4147-A177-3AD203B41FA5}">
                      <a16:colId xmlns:a16="http://schemas.microsoft.com/office/drawing/2014/main" val="3891522393"/>
                    </a:ext>
                  </a:extLst>
                </a:gridCol>
                <a:gridCol w="1632421">
                  <a:extLst>
                    <a:ext uri="{9D8B030D-6E8A-4147-A177-3AD203B41FA5}">
                      <a16:colId xmlns:a16="http://schemas.microsoft.com/office/drawing/2014/main" val="2444532782"/>
                    </a:ext>
                  </a:extLst>
                </a:gridCol>
                <a:gridCol w="1920226">
                  <a:extLst>
                    <a:ext uri="{9D8B030D-6E8A-4147-A177-3AD203B41FA5}">
                      <a16:colId xmlns:a16="http://schemas.microsoft.com/office/drawing/2014/main" val="2758186294"/>
                    </a:ext>
                  </a:extLst>
                </a:gridCol>
                <a:gridCol w="1920226">
                  <a:extLst>
                    <a:ext uri="{9D8B030D-6E8A-4147-A177-3AD203B41FA5}">
                      <a16:colId xmlns:a16="http://schemas.microsoft.com/office/drawing/2014/main" val="1639969765"/>
                    </a:ext>
                  </a:extLst>
                </a:gridCol>
              </a:tblGrid>
              <a:tr h="309956">
                <a:tc rowSpan="3"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 </a:t>
                      </a:r>
                      <a:r>
                        <a:rPr lang="ru-RU" sz="1800" dirty="0" smtClean="0">
                          <a:effectLst/>
                        </a:rPr>
                        <a:t>Тип учреждения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 smtClean="0">
                          <a:effectLst/>
                        </a:rPr>
                        <a:t> БЫЛО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>
                          <a:effectLst/>
                        </a:rPr>
                        <a:t>+ Стало с 2026 </a:t>
                      </a:r>
                      <a:endParaRPr lang="ru-RU" sz="18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706290504"/>
                  </a:ext>
                </a:extLst>
              </a:tr>
              <a:tr h="309956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b="1" dirty="0">
                          <a:effectLst/>
                        </a:rPr>
                        <a:t>Лицевые счета (ЛС)</a:t>
                      </a:r>
                      <a:endParaRPr lang="ru-RU" sz="18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b="1" dirty="0">
                          <a:effectLst/>
                        </a:rPr>
                        <a:t> </a:t>
                      </a:r>
                      <a:r>
                        <a:rPr lang="ru-RU" sz="1800" b="1" dirty="0">
                          <a:solidFill>
                            <a:srgbClr val="C00000"/>
                          </a:solidFill>
                          <a:effectLst/>
                        </a:rPr>
                        <a:t>Обобщенный </a:t>
                      </a:r>
                      <a:r>
                        <a:rPr lang="ru-RU" sz="1800" b="1" dirty="0">
                          <a:effectLst/>
                        </a:rPr>
                        <a:t>ЛС</a:t>
                      </a:r>
                      <a:endParaRPr lang="ru-RU" sz="18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981806480"/>
                  </a:ext>
                </a:extLst>
              </a:tr>
              <a:tr h="309956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b="1">
                          <a:effectLst/>
                        </a:rPr>
                        <a:t>1</a:t>
                      </a:r>
                      <a:endParaRPr lang="ru-RU" sz="1800" b="1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b="1">
                          <a:effectLst/>
                        </a:rPr>
                        <a:t>2</a:t>
                      </a:r>
                      <a:endParaRPr lang="ru-RU" sz="1800" b="1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b="1">
                          <a:effectLst/>
                        </a:rPr>
                        <a:t>3</a:t>
                      </a:r>
                      <a:endParaRPr lang="ru-RU" sz="1800" b="1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b="1" dirty="0">
                          <a:effectLst/>
                        </a:rPr>
                        <a:t>1+2+3</a:t>
                      </a:r>
                      <a:endParaRPr lang="ru-RU" sz="1800" b="1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4111803528"/>
                  </a:ext>
                </a:extLst>
              </a:tr>
              <a:tr h="637236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 dirty="0">
                          <a:effectLst/>
                        </a:rPr>
                        <a:t>Бюджетные учреждения</a:t>
                      </a:r>
                      <a:endParaRPr lang="ru-RU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2000" dirty="0">
                          <a:effectLst/>
                        </a:rPr>
                        <a:t>20 ЛС</a:t>
                      </a:r>
                      <a:endParaRPr lang="ru-RU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2000" dirty="0">
                          <a:effectLst/>
                        </a:rPr>
                        <a:t>21 отдельный ЛС</a:t>
                      </a:r>
                      <a:endParaRPr lang="ru-RU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2000" dirty="0">
                          <a:effectLst/>
                        </a:rPr>
                        <a:t>22 </a:t>
                      </a:r>
                      <a:r>
                        <a:rPr lang="ru-RU" sz="2000" dirty="0" smtClean="0">
                          <a:effectLst/>
                        </a:rPr>
                        <a:t>ЛС</a:t>
                      </a:r>
                    </a:p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2000" dirty="0" smtClean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ОМС</a:t>
                      </a:r>
                      <a:endParaRPr lang="ru-RU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2000" dirty="0">
                          <a:solidFill>
                            <a:srgbClr val="C00000"/>
                          </a:solidFill>
                          <a:effectLst/>
                        </a:rPr>
                        <a:t>80 ЛС</a:t>
                      </a:r>
                      <a:endParaRPr lang="ru-RU" sz="2000" dirty="0">
                        <a:solidFill>
                          <a:srgbClr val="C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882750724"/>
                  </a:ext>
                </a:extLst>
              </a:tr>
              <a:tr h="637236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800">
                          <a:effectLst/>
                        </a:rPr>
                        <a:t>Автономные учреждения</a:t>
                      </a:r>
                      <a:endParaRPr lang="ru-RU" sz="18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2000" dirty="0">
                          <a:effectLst/>
                        </a:rPr>
                        <a:t>30 ЛС</a:t>
                      </a:r>
                      <a:endParaRPr lang="ru-RU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2000" dirty="0">
                          <a:effectLst/>
                        </a:rPr>
                        <a:t>31 отдельный ЛС</a:t>
                      </a:r>
                      <a:endParaRPr lang="ru-RU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2000" dirty="0">
                          <a:effectLst/>
                        </a:rPr>
                        <a:t>32 </a:t>
                      </a:r>
                      <a:r>
                        <a:rPr lang="ru-RU" sz="2000" dirty="0" smtClean="0">
                          <a:effectLst/>
                        </a:rPr>
                        <a:t>ЛС</a:t>
                      </a:r>
                    </a:p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2000" dirty="0" smtClean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ОМС</a:t>
                      </a:r>
                      <a:endParaRPr lang="ru-RU" sz="20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2000" dirty="0">
                          <a:solidFill>
                            <a:srgbClr val="C00000"/>
                          </a:solidFill>
                          <a:effectLst/>
                        </a:rPr>
                        <a:t>90 ЛС</a:t>
                      </a:r>
                      <a:endParaRPr lang="ru-RU" sz="2000" dirty="0">
                        <a:solidFill>
                          <a:srgbClr val="C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305529603"/>
                  </a:ext>
                </a:extLst>
              </a:tr>
            </a:tbl>
          </a:graphicData>
        </a:graphic>
      </p:graphicFrame>
      <p:sp>
        <p:nvSpPr>
          <p:cNvPr id="4" name="Левая фигурная скобка 3"/>
          <p:cNvSpPr/>
          <p:nvPr/>
        </p:nvSpPr>
        <p:spPr>
          <a:xfrm rot="5400000" flipH="1">
            <a:off x="5206959" y="2286000"/>
            <a:ext cx="563880" cy="4648200"/>
          </a:xfrm>
          <a:prstGeom prst="leftBrace">
            <a:avLst>
              <a:gd name="adj1" fmla="val 0"/>
              <a:gd name="adj2" fmla="val 50000"/>
            </a:avLst>
          </a:prstGeom>
          <a:ln w="571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2788920" y="307435"/>
            <a:ext cx="921301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2400" b="1" dirty="0" smtClean="0">
                <a:solidFill>
                  <a:srgbClr val="C00000"/>
                </a:solidFill>
              </a:rPr>
              <a:t>Новации учета </a:t>
            </a:r>
            <a:r>
              <a:rPr lang="ru-RU" sz="2400" b="1" dirty="0">
                <a:solidFill>
                  <a:srgbClr val="C00000"/>
                </a:solidFill>
              </a:rPr>
              <a:t>операций </a:t>
            </a:r>
            <a:r>
              <a:rPr lang="ru-RU" sz="2400" dirty="0">
                <a:solidFill>
                  <a:srgbClr val="C00000"/>
                </a:solidFill>
              </a:rPr>
              <a:t>учреждения в </a:t>
            </a:r>
            <a:r>
              <a:rPr lang="ru-RU" sz="2400" b="1" dirty="0">
                <a:solidFill>
                  <a:srgbClr val="C00000"/>
                </a:solidFill>
              </a:rPr>
              <a:t>разрезе видов средств</a:t>
            </a:r>
          </a:p>
        </p:txBody>
      </p:sp>
      <p:sp>
        <p:nvSpPr>
          <p:cNvPr id="6" name="Скругленная прямоугольная выноска 5"/>
          <p:cNvSpPr/>
          <p:nvPr/>
        </p:nvSpPr>
        <p:spPr>
          <a:xfrm>
            <a:off x="10347960" y="2606040"/>
            <a:ext cx="1493520" cy="612648"/>
          </a:xfrm>
          <a:prstGeom prst="wedgeRoundRectCallout">
            <a:avLst>
              <a:gd name="adj1" fmla="val -107704"/>
              <a:gd name="adj2" fmla="val -146456"/>
              <a:gd name="adj3" fmla="val 1666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/>
              <a:t>3 ЛС → 1 ЛС</a:t>
            </a:r>
          </a:p>
        </p:txBody>
      </p:sp>
    </p:spTree>
    <p:extLst>
      <p:ext uri="{BB962C8B-B14F-4D97-AF65-F5344CB8AC3E}">
        <p14:creationId xmlns:p14="http://schemas.microsoft.com/office/powerpoint/2010/main" val="104046680"/>
      </p:ext>
    </p:extLst>
  </p:cSld>
  <p:clrMapOvr>
    <a:masterClrMapping/>
  </p:clrMapOvr>
  <p:transition advClick="0"/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3"/>
          <a:stretch/>
        </p:blipFill>
        <p:spPr bwMode="auto">
          <a:xfrm>
            <a:off x="228600" y="227186"/>
            <a:ext cx="1402441" cy="548985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4002193" y="982184"/>
            <a:ext cx="409242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400" b="1" dirty="0">
                <a:solidFill>
                  <a:srgbClr val="C00000"/>
                </a:solidFill>
              </a:rPr>
              <a:t>Гранты в форме субсидий</a:t>
            </a:r>
          </a:p>
        </p:txBody>
      </p:sp>
      <p:sp>
        <p:nvSpPr>
          <p:cNvPr id="15" name="TextBox 1"/>
          <p:cNvSpPr txBox="1"/>
          <p:nvPr/>
        </p:nvSpPr>
        <p:spPr>
          <a:xfrm>
            <a:off x="4258491" y="243840"/>
            <a:ext cx="471569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ru-RU"/>
            </a:defPPr>
            <a:lvl1pPr algn="r">
              <a:defRPr b="1">
                <a:solidFill>
                  <a:schemeClr val="accent5">
                    <a:lumMod val="75000"/>
                  </a:schemeClr>
                </a:solidFill>
                <a:latin typeface="Century" panose="02040604050505020304" pitchFamily="18" charset="0"/>
              </a:defRPr>
            </a:lvl1pPr>
          </a:lstStyle>
          <a:p>
            <a:r>
              <a:rPr lang="ru-RU" dirty="0">
                <a:solidFill>
                  <a:srgbClr val="002060"/>
                </a:solidFill>
              </a:rPr>
              <a:t>Учет и отчетность с 2026 года</a:t>
            </a:r>
          </a:p>
        </p:txBody>
      </p:sp>
      <p:sp>
        <p:nvSpPr>
          <p:cNvPr id="4" name="Скругленный прямоугольник 3"/>
          <p:cNvSpPr/>
          <p:nvPr/>
        </p:nvSpPr>
        <p:spPr>
          <a:xfrm>
            <a:off x="493885" y="1850065"/>
            <a:ext cx="7119027" cy="669852"/>
          </a:xfrm>
          <a:prstGeom prst="round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>
                <a:solidFill>
                  <a:srgbClr val="002060"/>
                </a:solidFill>
              </a:rPr>
              <a:t>Лицевые счета </a:t>
            </a:r>
            <a:r>
              <a:rPr lang="ru-RU" b="1" dirty="0">
                <a:solidFill>
                  <a:srgbClr val="002060"/>
                </a:solidFill>
              </a:rPr>
              <a:t>в ТОФК</a:t>
            </a:r>
          </a:p>
        </p:txBody>
      </p:sp>
      <p:sp>
        <p:nvSpPr>
          <p:cNvPr id="20" name="Скругленный прямоугольник 19"/>
          <p:cNvSpPr/>
          <p:nvPr/>
        </p:nvSpPr>
        <p:spPr>
          <a:xfrm>
            <a:off x="8974183" y="1850064"/>
            <a:ext cx="2679101" cy="669853"/>
          </a:xfrm>
          <a:prstGeom prst="round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>
                <a:solidFill>
                  <a:srgbClr val="002060"/>
                </a:solidFill>
              </a:rPr>
              <a:t>Лицевые счета </a:t>
            </a:r>
            <a:r>
              <a:rPr lang="ru-RU" b="1" dirty="0">
                <a:solidFill>
                  <a:srgbClr val="002060"/>
                </a:solidFill>
              </a:rPr>
              <a:t>в ФО</a:t>
            </a:r>
          </a:p>
        </p:txBody>
      </p:sp>
      <p:sp>
        <p:nvSpPr>
          <p:cNvPr id="5" name="Скругленный прямоугольник 4"/>
          <p:cNvSpPr/>
          <p:nvPr/>
        </p:nvSpPr>
        <p:spPr>
          <a:xfrm>
            <a:off x="489098" y="2775099"/>
            <a:ext cx="1881962" cy="574158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>
                <a:solidFill>
                  <a:srgbClr val="002060"/>
                </a:solidFill>
              </a:rPr>
              <a:t>АУБУ </a:t>
            </a:r>
            <a:r>
              <a:rPr lang="ru-RU" b="1" dirty="0">
                <a:solidFill>
                  <a:srgbClr val="FF0000"/>
                </a:solidFill>
              </a:rPr>
              <a:t>ФБ</a:t>
            </a:r>
          </a:p>
        </p:txBody>
      </p:sp>
      <p:sp>
        <p:nvSpPr>
          <p:cNvPr id="21" name="Скругленный прямоугольник 20"/>
          <p:cNvSpPr/>
          <p:nvPr/>
        </p:nvSpPr>
        <p:spPr>
          <a:xfrm>
            <a:off x="489098" y="3944679"/>
            <a:ext cx="1881962" cy="1531088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>
                <a:solidFill>
                  <a:srgbClr val="002060"/>
                </a:solidFill>
              </a:rPr>
              <a:t>л/с</a:t>
            </a:r>
            <a:r>
              <a:rPr lang="ru-RU" b="1" dirty="0">
                <a:solidFill>
                  <a:srgbClr val="002060"/>
                </a:solidFill>
              </a:rPr>
              <a:t> </a:t>
            </a:r>
            <a:r>
              <a:rPr lang="ru-RU" b="1" dirty="0" smtClean="0">
                <a:solidFill>
                  <a:srgbClr val="FF0000"/>
                </a:solidFill>
              </a:rPr>
              <a:t>71</a:t>
            </a:r>
            <a:r>
              <a:rPr lang="ru-RU" b="1" dirty="0" smtClean="0">
                <a:solidFill>
                  <a:srgbClr val="002060"/>
                </a:solidFill>
              </a:rPr>
              <a:t> </a:t>
            </a:r>
            <a:r>
              <a:rPr lang="ru-RU" dirty="0" smtClean="0">
                <a:solidFill>
                  <a:srgbClr val="002060"/>
                </a:solidFill>
              </a:rPr>
              <a:t>*</a:t>
            </a:r>
            <a:endParaRPr lang="ru-RU" dirty="0">
              <a:solidFill>
                <a:srgbClr val="002060"/>
              </a:solidFill>
            </a:endParaRPr>
          </a:p>
        </p:txBody>
      </p:sp>
      <p:sp>
        <p:nvSpPr>
          <p:cNvPr id="22" name="Скругленный прямоугольник 21"/>
          <p:cNvSpPr/>
          <p:nvPr/>
        </p:nvSpPr>
        <p:spPr>
          <a:xfrm>
            <a:off x="2693580" y="2775099"/>
            <a:ext cx="4919331" cy="574158"/>
          </a:xfrm>
          <a:prstGeom prst="round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>
                <a:solidFill>
                  <a:srgbClr val="002060"/>
                </a:solidFill>
              </a:rPr>
              <a:t>АУБУ </a:t>
            </a:r>
            <a:r>
              <a:rPr lang="ru-RU" b="1" dirty="0" smtClean="0">
                <a:solidFill>
                  <a:srgbClr val="C00000"/>
                </a:solidFill>
              </a:rPr>
              <a:t>БС</a:t>
            </a:r>
            <a:r>
              <a:rPr lang="ru-RU" b="1" dirty="0">
                <a:solidFill>
                  <a:srgbClr val="C00000"/>
                </a:solidFill>
              </a:rPr>
              <a:t>, МБ</a:t>
            </a:r>
          </a:p>
        </p:txBody>
      </p:sp>
      <p:sp>
        <p:nvSpPr>
          <p:cNvPr id="23" name="Скругленный прямоугольник 22"/>
          <p:cNvSpPr/>
          <p:nvPr/>
        </p:nvSpPr>
        <p:spPr>
          <a:xfrm>
            <a:off x="2693579" y="3934051"/>
            <a:ext cx="2324987" cy="1541716"/>
          </a:xfrm>
          <a:prstGeom prst="round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>
                <a:solidFill>
                  <a:srgbClr val="002060"/>
                </a:solidFill>
              </a:rPr>
              <a:t>л/с 20, </a:t>
            </a:r>
            <a:r>
              <a:rPr lang="ru-RU" dirty="0" smtClean="0">
                <a:solidFill>
                  <a:srgbClr val="002060"/>
                </a:solidFill>
              </a:rPr>
              <a:t>30 **</a:t>
            </a:r>
            <a:endParaRPr lang="ru-RU" dirty="0">
              <a:solidFill>
                <a:srgbClr val="002060"/>
              </a:solidFill>
            </a:endParaRPr>
          </a:p>
        </p:txBody>
      </p:sp>
      <p:sp>
        <p:nvSpPr>
          <p:cNvPr id="24" name="Скругленный прямоугольник 23"/>
          <p:cNvSpPr/>
          <p:nvPr/>
        </p:nvSpPr>
        <p:spPr>
          <a:xfrm>
            <a:off x="5287924" y="3934051"/>
            <a:ext cx="2324987" cy="1541716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>
                <a:solidFill>
                  <a:srgbClr val="002060"/>
                </a:solidFill>
              </a:rPr>
              <a:t>л/с </a:t>
            </a:r>
            <a:r>
              <a:rPr lang="ru-RU" dirty="0">
                <a:solidFill>
                  <a:srgbClr val="C00000"/>
                </a:solidFill>
              </a:rPr>
              <a:t>80, </a:t>
            </a:r>
            <a:r>
              <a:rPr lang="ru-RU" dirty="0" smtClean="0">
                <a:solidFill>
                  <a:srgbClr val="C00000"/>
                </a:solidFill>
              </a:rPr>
              <a:t>90 </a:t>
            </a:r>
            <a:r>
              <a:rPr lang="ru-RU" dirty="0" smtClean="0">
                <a:solidFill>
                  <a:srgbClr val="002060"/>
                </a:solidFill>
              </a:rPr>
              <a:t>*</a:t>
            </a:r>
            <a:endParaRPr lang="ru-RU" dirty="0">
              <a:solidFill>
                <a:srgbClr val="002060"/>
              </a:solidFill>
            </a:endParaRPr>
          </a:p>
        </p:txBody>
      </p:sp>
      <p:sp>
        <p:nvSpPr>
          <p:cNvPr id="6" name="Стрелка вниз 5"/>
          <p:cNvSpPr/>
          <p:nvPr/>
        </p:nvSpPr>
        <p:spPr>
          <a:xfrm>
            <a:off x="1116418" y="3498112"/>
            <a:ext cx="627321" cy="297712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Стрелка вниз 24"/>
          <p:cNvSpPr/>
          <p:nvPr/>
        </p:nvSpPr>
        <p:spPr>
          <a:xfrm>
            <a:off x="3542411" y="3498112"/>
            <a:ext cx="627321" cy="297712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Стрелка вниз 25"/>
          <p:cNvSpPr/>
          <p:nvPr/>
        </p:nvSpPr>
        <p:spPr>
          <a:xfrm>
            <a:off x="6029533" y="3492798"/>
            <a:ext cx="627321" cy="297712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Скругленный прямоугольник 26"/>
          <p:cNvSpPr/>
          <p:nvPr/>
        </p:nvSpPr>
        <p:spPr>
          <a:xfrm>
            <a:off x="8974183" y="2775099"/>
            <a:ext cx="2679101" cy="574158"/>
          </a:xfrm>
          <a:prstGeom prst="round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>
                <a:solidFill>
                  <a:srgbClr val="002060"/>
                </a:solidFill>
              </a:rPr>
              <a:t>АУБУ </a:t>
            </a:r>
            <a:r>
              <a:rPr lang="ru-RU" b="1" dirty="0">
                <a:solidFill>
                  <a:srgbClr val="002060"/>
                </a:solidFill>
              </a:rPr>
              <a:t>БС, МБ</a:t>
            </a:r>
          </a:p>
        </p:txBody>
      </p:sp>
      <p:sp>
        <p:nvSpPr>
          <p:cNvPr id="28" name="Стрелка вниз 27"/>
          <p:cNvSpPr/>
          <p:nvPr/>
        </p:nvSpPr>
        <p:spPr>
          <a:xfrm>
            <a:off x="10090297" y="3487485"/>
            <a:ext cx="627321" cy="297712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Скругленный прямоугольник 28"/>
          <p:cNvSpPr/>
          <p:nvPr/>
        </p:nvSpPr>
        <p:spPr>
          <a:xfrm>
            <a:off x="8974183" y="3920256"/>
            <a:ext cx="2679101" cy="1541716"/>
          </a:xfrm>
          <a:prstGeom prst="round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>
                <a:solidFill>
                  <a:srgbClr val="002060"/>
                </a:solidFill>
              </a:rPr>
              <a:t>Решение о порядке отражения на лицевых счетах </a:t>
            </a:r>
            <a:r>
              <a:rPr lang="ru-RU" b="1" dirty="0">
                <a:solidFill>
                  <a:srgbClr val="002060"/>
                </a:solidFill>
              </a:rPr>
              <a:t>принимается финансовым органом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28600" y="5624622"/>
            <a:ext cx="8176437" cy="646331"/>
          </a:xfrm>
          <a:prstGeom prst="rect">
            <a:avLst/>
          </a:prstGeom>
          <a:solidFill>
            <a:schemeClr val="bg2"/>
          </a:solidFill>
          <a:ln>
            <a:solidFill>
              <a:srgbClr val="C00000"/>
            </a:solidFill>
          </a:ln>
        </p:spPr>
        <p:txBody>
          <a:bodyPr wrap="square" rtlCol="0">
            <a:spAutoFit/>
          </a:bodyPr>
          <a:lstStyle/>
          <a:p>
            <a:r>
              <a:rPr lang="ru-RU" dirty="0"/>
              <a:t>* Информация в отчетах по </a:t>
            </a:r>
            <a:r>
              <a:rPr lang="ru-RU" dirty="0" smtClean="0"/>
              <a:t>л/с </a:t>
            </a:r>
            <a:r>
              <a:rPr lang="ru-RU" dirty="0"/>
              <a:t>в соответствующих </a:t>
            </a:r>
            <a:r>
              <a:rPr lang="ru-RU" b="1" dirty="0"/>
              <a:t>разделах</a:t>
            </a:r>
          </a:p>
          <a:p>
            <a:r>
              <a:rPr lang="ru-RU" dirty="0"/>
              <a:t>** Информация общая по КФО 2, 3, 4, 5 (в части грантов в форме субсидий)</a:t>
            </a:r>
          </a:p>
        </p:txBody>
      </p:sp>
      <p:sp>
        <p:nvSpPr>
          <p:cNvPr id="2" name="Прямоугольник 1"/>
          <p:cNvSpPr/>
          <p:nvPr/>
        </p:nvSpPr>
        <p:spPr>
          <a:xfrm>
            <a:off x="353228" y="6419808"/>
            <a:ext cx="5498932" cy="369332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ru-RU" dirty="0"/>
              <a:t>АУБУ </a:t>
            </a:r>
            <a:r>
              <a:rPr lang="ru-RU" dirty="0" smtClean="0"/>
              <a:t>бюджет субъекта (БС), местный бюджет (МБ)</a:t>
            </a:r>
            <a:endParaRPr lang="ru-RU" dirty="0"/>
          </a:p>
        </p:txBody>
      </p:sp>
      <p:sp>
        <p:nvSpPr>
          <p:cNvPr id="8" name="Скругленная прямоугольная выноска 7"/>
          <p:cNvSpPr/>
          <p:nvPr/>
        </p:nvSpPr>
        <p:spPr>
          <a:xfrm>
            <a:off x="198779" y="3283947"/>
            <a:ext cx="749516" cy="525548"/>
          </a:xfrm>
          <a:prstGeom prst="wedgeRoundRectCallout">
            <a:avLst>
              <a:gd name="adj1" fmla="val 106824"/>
              <a:gd name="adj2" fmla="val 192529"/>
              <a:gd name="adj3" fmla="val 1666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/>
              <a:t>УКС</a:t>
            </a:r>
          </a:p>
        </p:txBody>
      </p:sp>
    </p:spTree>
    <p:extLst>
      <p:ext uri="{BB962C8B-B14F-4D97-AF65-F5344CB8AC3E}">
        <p14:creationId xmlns:p14="http://schemas.microsoft.com/office/powerpoint/2010/main" val="4117688671"/>
      </p:ext>
    </p:extLst>
  </p:cSld>
  <p:clrMapOvr>
    <a:masterClrMapping/>
  </p:clrMapOvr>
  <p:transition advClick="0"/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5640746" y="203737"/>
            <a:ext cx="5789968" cy="348813"/>
          </a:xfrm>
        </p:spPr>
        <p:txBody>
          <a:bodyPr/>
          <a:lstStyle/>
          <a:p>
            <a:pPr algn="l"/>
            <a:r>
              <a:rPr lang="ru-RU" dirty="0" err="1" smtClean="0"/>
              <a:t>КазначействО</a:t>
            </a:r>
            <a:r>
              <a:rPr lang="ru-RU" dirty="0" smtClean="0"/>
              <a:t> ОБ </a:t>
            </a:r>
            <a:r>
              <a:rPr lang="ru-RU" dirty="0"/>
              <a:t>отражении </a:t>
            </a:r>
            <a:r>
              <a:rPr lang="ru-RU" dirty="0" smtClean="0"/>
              <a:t>грантов - 2026  </a:t>
            </a:r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1142152" y="962863"/>
            <a:ext cx="9856773" cy="48013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/>
              <a:t>Письмо Казначейства России от 12.03.2026 № 08-02-01/6798 </a:t>
            </a:r>
            <a:r>
              <a:rPr lang="ru-RU" dirty="0"/>
              <a:t>Об отражении грантов в форме субсидий. </a:t>
            </a:r>
            <a:endParaRPr lang="ru-RU" dirty="0" smtClean="0"/>
          </a:p>
          <a:p>
            <a:endParaRPr lang="ru-RU" dirty="0"/>
          </a:p>
          <a:p>
            <a:r>
              <a:rPr lang="ru-RU" dirty="0" smtClean="0"/>
              <a:t>- Операции </a:t>
            </a:r>
            <a:r>
              <a:rPr lang="ru-RU" dirty="0"/>
              <a:t>федеральных бюджетных и автономных учреждений со средствами грантов в форме субсидий, получаемых в соответствии </a:t>
            </a:r>
            <a:r>
              <a:rPr lang="ru-RU" b="1" dirty="0"/>
              <a:t>со статьей 5 </a:t>
            </a:r>
            <a:r>
              <a:rPr lang="ru-RU" dirty="0"/>
              <a:t>Федерального закона от 28.11.2025 № 426-ФЗ «О федеральном бюджете на 2026 год и на плановый период 2027 и 2028 годов», </a:t>
            </a:r>
            <a:endParaRPr lang="ru-RU" dirty="0" smtClean="0"/>
          </a:p>
          <a:p>
            <a:r>
              <a:rPr lang="ru-RU" b="1" dirty="0" smtClean="0">
                <a:solidFill>
                  <a:srgbClr val="C00000"/>
                </a:solidFill>
              </a:rPr>
              <a:t>по </a:t>
            </a:r>
            <a:r>
              <a:rPr lang="ru-RU" b="1" dirty="0">
                <a:solidFill>
                  <a:srgbClr val="C00000"/>
                </a:solidFill>
              </a:rPr>
              <a:t>КФО-5 </a:t>
            </a:r>
            <a:r>
              <a:rPr lang="ru-RU" dirty="0"/>
              <a:t>подлежат отражению </a:t>
            </a:r>
            <a:r>
              <a:rPr lang="ru-RU" b="1" dirty="0">
                <a:solidFill>
                  <a:srgbClr val="C00000"/>
                </a:solidFill>
              </a:rPr>
              <a:t>на лицевом счете «71» </a:t>
            </a:r>
            <a:r>
              <a:rPr lang="ru-RU" dirty="0"/>
              <a:t>– лицевой счет, предназначенный для учета операций со средствами </a:t>
            </a:r>
            <a:r>
              <a:rPr lang="ru-RU" b="1" dirty="0">
                <a:solidFill>
                  <a:srgbClr val="C00000"/>
                </a:solidFill>
              </a:rPr>
              <a:t>участников казначейского сопровождения (УКС)</a:t>
            </a:r>
            <a:r>
              <a:rPr lang="ru-RU" dirty="0" smtClean="0"/>
              <a:t>.</a:t>
            </a:r>
            <a:endParaRPr lang="ru-RU" dirty="0"/>
          </a:p>
          <a:p>
            <a:endParaRPr lang="ru-RU" dirty="0" smtClean="0"/>
          </a:p>
          <a:p>
            <a:r>
              <a:rPr lang="ru-RU" u="sng" dirty="0" smtClean="0"/>
              <a:t>С </a:t>
            </a:r>
            <a:r>
              <a:rPr lang="ru-RU" u="sng" dirty="0"/>
              <a:t>2026 г.</a:t>
            </a:r>
          </a:p>
          <a:p>
            <a:r>
              <a:rPr lang="ru-RU" dirty="0" smtClean="0"/>
              <a:t>• </a:t>
            </a:r>
            <a:r>
              <a:rPr lang="ru-RU" b="1" dirty="0" smtClean="0">
                <a:solidFill>
                  <a:srgbClr val="C00000"/>
                </a:solidFill>
              </a:rPr>
              <a:t>КФО-5</a:t>
            </a:r>
            <a:r>
              <a:rPr lang="ru-RU" dirty="0" smtClean="0"/>
              <a:t> </a:t>
            </a:r>
            <a:r>
              <a:rPr lang="ru-RU" dirty="0"/>
              <a:t>для грантов в форме субсидий (предоставленных из бюджетов) </a:t>
            </a:r>
            <a:r>
              <a:rPr lang="ru-RU" dirty="0">
                <a:solidFill>
                  <a:srgbClr val="C00000"/>
                </a:solidFill>
              </a:rPr>
              <a:t>с условиями </a:t>
            </a:r>
            <a:r>
              <a:rPr lang="ru-RU" dirty="0"/>
              <a:t>/п.14 СГС ЕПС/;</a:t>
            </a:r>
          </a:p>
          <a:p>
            <a:r>
              <a:rPr lang="ru-RU" dirty="0" smtClean="0"/>
              <a:t>• </a:t>
            </a:r>
            <a:r>
              <a:rPr lang="ru-RU" b="1" dirty="0" smtClean="0">
                <a:solidFill>
                  <a:srgbClr val="C00000"/>
                </a:solidFill>
              </a:rPr>
              <a:t>КФО-2 </a:t>
            </a:r>
            <a:r>
              <a:rPr lang="ru-RU" dirty="0"/>
              <a:t>для грантов от организаций-</a:t>
            </a:r>
            <a:r>
              <a:rPr lang="ru-RU" dirty="0" err="1"/>
              <a:t>грантодателей</a:t>
            </a:r>
            <a:r>
              <a:rPr lang="ru-RU" dirty="0"/>
              <a:t>, </a:t>
            </a:r>
            <a:r>
              <a:rPr lang="ru-RU" b="1" dirty="0">
                <a:solidFill>
                  <a:srgbClr val="C00000"/>
                </a:solidFill>
              </a:rPr>
              <a:t>не относящихся к бюджетной сфере</a:t>
            </a:r>
            <a:r>
              <a:rPr lang="ru-RU" dirty="0"/>
              <a:t>.</a:t>
            </a:r>
          </a:p>
          <a:p>
            <a:endParaRPr lang="ru-RU" dirty="0" smtClean="0"/>
          </a:p>
          <a:p>
            <a:r>
              <a:rPr lang="ru-RU" dirty="0" smtClean="0"/>
              <a:t>Учесть</a:t>
            </a:r>
            <a:r>
              <a:rPr lang="ru-RU" dirty="0"/>
              <a:t>: Постановление Правительства РФ от 25.10.2023 № 1780 (ред. от 04.03.2026) "Об утверждении </a:t>
            </a:r>
            <a:r>
              <a:rPr lang="ru-RU" b="1" dirty="0"/>
              <a:t>Правил предоставления из бюджетов </a:t>
            </a:r>
            <a:r>
              <a:rPr lang="ru-RU" dirty="0"/>
              <a:t>бюджетной системы Российской Федерации субсидий, в том числе </a:t>
            </a:r>
            <a:r>
              <a:rPr lang="ru-RU" b="1" dirty="0"/>
              <a:t>грантов в форме субсидий</a:t>
            </a:r>
            <a:r>
              <a:rPr lang="ru-RU" dirty="0"/>
              <a:t>, юридическим лицам, ИП, физическим лицам"</a:t>
            </a:r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0899" y="859951"/>
            <a:ext cx="609653" cy="4877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5868377"/>
      </p:ext>
    </p:extLst>
  </p:cSld>
  <p:clrMapOvr>
    <a:masterClrMapping/>
  </p:clrMapOvr>
  <p:transition advClick="0"/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3" name="Прямоугольник 2"/>
          <p:cNvSpPr/>
          <p:nvPr/>
        </p:nvSpPr>
        <p:spPr>
          <a:xfrm>
            <a:off x="1888695" y="1480849"/>
            <a:ext cx="3524683" cy="36933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lang="ru-RU" dirty="0">
                <a:solidFill>
                  <a:srgbClr val="C00000"/>
                </a:solidFill>
              </a:rPr>
              <a:t>получатели </a:t>
            </a:r>
            <a:r>
              <a:rPr lang="ru-RU" b="1" dirty="0">
                <a:solidFill>
                  <a:srgbClr val="C00000"/>
                </a:solidFill>
              </a:rPr>
              <a:t>грантов из бюджетов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1888695" y="2191435"/>
            <a:ext cx="6096000" cy="646331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>
            <a:spAutoFit/>
          </a:bodyPr>
          <a:lstStyle/>
          <a:p>
            <a:r>
              <a:rPr lang="ru-RU" b="1" dirty="0"/>
              <a:t>получатели целевых средств за счет субсидий, грантов из бюджетов</a:t>
            </a:r>
          </a:p>
        </p:txBody>
      </p:sp>
      <p:sp>
        <p:nvSpPr>
          <p:cNvPr id="5" name="Прямоугольник 4"/>
          <p:cNvSpPr/>
          <p:nvPr/>
        </p:nvSpPr>
        <p:spPr>
          <a:xfrm>
            <a:off x="1676400" y="647284"/>
            <a:ext cx="7219406" cy="36933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r>
              <a:rPr lang="ru-RU" dirty="0" smtClean="0"/>
              <a:t>Требования по </a:t>
            </a:r>
            <a:r>
              <a:rPr lang="ru-RU" b="1" dirty="0"/>
              <a:t>обособлению операций </a:t>
            </a:r>
            <a:r>
              <a:rPr lang="ru-RU" dirty="0"/>
              <a:t>с целевыми средствами </a:t>
            </a:r>
          </a:p>
        </p:txBody>
      </p:sp>
      <p:sp>
        <p:nvSpPr>
          <p:cNvPr id="6" name="Выгнутая влево стрелка 5"/>
          <p:cNvSpPr/>
          <p:nvPr/>
        </p:nvSpPr>
        <p:spPr>
          <a:xfrm>
            <a:off x="809896" y="831950"/>
            <a:ext cx="866503" cy="1018231"/>
          </a:xfrm>
          <a:prstGeom prst="curved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</a:endParaRPr>
          </a:p>
        </p:txBody>
      </p:sp>
      <p:pic>
        <p:nvPicPr>
          <p:cNvPr id="8" name="Рисунок 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90246" y="750448"/>
            <a:ext cx="1086153" cy="2005816"/>
          </a:xfrm>
          <a:prstGeom prst="rect">
            <a:avLst/>
          </a:prstGeom>
        </p:spPr>
      </p:pic>
      <p:sp>
        <p:nvSpPr>
          <p:cNvPr id="9" name="Прямоугольник 8"/>
          <p:cNvSpPr/>
          <p:nvPr/>
        </p:nvSpPr>
        <p:spPr>
          <a:xfrm>
            <a:off x="1243146" y="3179020"/>
            <a:ext cx="8632373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с 1 января 2026 года на соответствующих счетах аналитического учета Рабочего плана счетов, содержащих в 18 разряде номера счета </a:t>
            </a:r>
            <a:r>
              <a:rPr lang="ru-RU" b="1" dirty="0" smtClean="0">
                <a:solidFill>
                  <a:srgbClr val="C00000"/>
                </a:solidFill>
              </a:rPr>
              <a:t>КФО-5</a:t>
            </a:r>
            <a:r>
              <a:rPr lang="ru-RU" dirty="0" smtClean="0"/>
              <a:t> </a:t>
            </a:r>
            <a:r>
              <a:rPr lang="ru-RU" dirty="0"/>
              <a:t>«деятельность, осуществляемая за счет субсидии на иные цели, </a:t>
            </a:r>
            <a:r>
              <a:rPr lang="ru-RU" b="1" dirty="0">
                <a:solidFill>
                  <a:srgbClr val="C00000"/>
                </a:solidFill>
              </a:rPr>
              <a:t>грантов в форме субсидий</a:t>
            </a:r>
            <a:r>
              <a:rPr lang="ru-RU" dirty="0"/>
              <a:t>».</a:t>
            </a:r>
          </a:p>
        </p:txBody>
      </p:sp>
      <p:sp>
        <p:nvSpPr>
          <p:cNvPr id="10" name="Прямоугольник 9"/>
          <p:cNvSpPr/>
          <p:nvPr/>
        </p:nvSpPr>
        <p:spPr>
          <a:xfrm>
            <a:off x="1243145" y="4207860"/>
            <a:ext cx="8632374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>
                <a:solidFill>
                  <a:srgbClr val="C00000"/>
                </a:solidFill>
              </a:rPr>
              <a:t>Н</a:t>
            </a:r>
            <a:r>
              <a:rPr lang="ru-RU" b="1" dirty="0" smtClean="0">
                <a:solidFill>
                  <a:srgbClr val="C00000"/>
                </a:solidFill>
              </a:rPr>
              <a:t>е предусмотрено </a:t>
            </a:r>
            <a:r>
              <a:rPr lang="ru-RU" dirty="0" smtClean="0"/>
              <a:t>требование об учете операций со средствами грантов в форме субсидий </a:t>
            </a:r>
            <a:r>
              <a:rPr lang="ru-RU" b="1" dirty="0" smtClean="0">
                <a:solidFill>
                  <a:srgbClr val="C00000"/>
                </a:solidFill>
              </a:rPr>
              <a:t>на </a:t>
            </a:r>
            <a:r>
              <a:rPr lang="ru-RU" b="1" dirty="0" smtClean="0">
                <a:solidFill>
                  <a:srgbClr val="C00000"/>
                </a:solidFill>
              </a:rPr>
              <a:t>ОТДЕЛЬНЫХ </a:t>
            </a:r>
            <a:r>
              <a:rPr lang="ru-RU" b="1" dirty="0" smtClean="0">
                <a:solidFill>
                  <a:srgbClr val="C00000"/>
                </a:solidFill>
              </a:rPr>
              <a:t>лицевых счетах </a:t>
            </a:r>
            <a:r>
              <a:rPr lang="ru-RU" dirty="0" smtClean="0"/>
              <a:t>учреждений, открываемых  ТО Федерального казначейства</a:t>
            </a:r>
            <a:r>
              <a:rPr lang="ru-RU" dirty="0" smtClean="0"/>
              <a:t>,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1281779"/>
      </p:ext>
    </p:extLst>
  </p:cSld>
  <p:clrMapOvr>
    <a:masterClrMapping/>
  </p:clrMapOvr>
  <p:transition advClick="0"/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27"/>
          <p:cNvSpPr/>
          <p:nvPr/>
        </p:nvSpPr>
        <p:spPr>
          <a:xfrm>
            <a:off x="110836" y="809626"/>
            <a:ext cx="11984182" cy="2828925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685800">
              <a:defRPr/>
            </a:pPr>
            <a:endParaRPr lang="en-US" sz="3250" dirty="0">
              <a:solidFill>
                <a:prstClr val="white"/>
              </a:solidFill>
            </a:endParaRPr>
          </a:p>
        </p:txBody>
      </p:sp>
      <p:sp>
        <p:nvSpPr>
          <p:cNvPr id="76804" name="Заголовок 1"/>
          <p:cNvSpPr txBox="1">
            <a:spLocks/>
          </p:cNvSpPr>
          <p:nvPr/>
        </p:nvSpPr>
        <p:spPr bwMode="auto">
          <a:xfrm>
            <a:off x="1911350" y="2578100"/>
            <a:ext cx="4311650" cy="850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 defTabSz="619125">
              <a:lnSpc>
                <a:spcPct val="120000"/>
              </a:lnSpc>
              <a:spcBef>
                <a:spcPts val="563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1100">
                <a:solidFill>
                  <a:schemeClr val="tx1"/>
                </a:solidFill>
                <a:latin typeface="Gill Sans MT" panose="020B0502020104020203" pitchFamily="34" charset="0"/>
              </a:defRPr>
            </a:lvl1pPr>
            <a:lvl2pPr marL="385763" indent="-128588" defTabSz="619125">
              <a:lnSpc>
                <a:spcPct val="120000"/>
              </a:lnSpc>
              <a:spcBef>
                <a:spcPts val="275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900">
                <a:solidFill>
                  <a:schemeClr val="tx1"/>
                </a:solidFill>
                <a:latin typeface="Gill Sans MT" panose="020B0502020104020203" pitchFamily="34" charset="0"/>
              </a:defRPr>
            </a:lvl2pPr>
            <a:lvl3pPr marL="642938" indent="-128588" defTabSz="619125">
              <a:lnSpc>
                <a:spcPct val="120000"/>
              </a:lnSpc>
              <a:spcBef>
                <a:spcPts val="275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900">
                <a:solidFill>
                  <a:schemeClr val="tx1"/>
                </a:solidFill>
                <a:latin typeface="Gill Sans MT" panose="020B0502020104020203" pitchFamily="34" charset="0"/>
              </a:defRPr>
            </a:lvl3pPr>
            <a:lvl4pPr marL="900113" indent="-128588" defTabSz="619125">
              <a:lnSpc>
                <a:spcPct val="120000"/>
              </a:lnSpc>
              <a:spcBef>
                <a:spcPts val="275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700">
                <a:solidFill>
                  <a:schemeClr val="tx1"/>
                </a:solidFill>
                <a:latin typeface="Gill Sans MT" panose="020B0502020104020203" pitchFamily="34" charset="0"/>
              </a:defRPr>
            </a:lvl4pPr>
            <a:lvl5pPr marL="1157288" indent="-128588" defTabSz="619125">
              <a:lnSpc>
                <a:spcPct val="120000"/>
              </a:lnSpc>
              <a:spcBef>
                <a:spcPts val="275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5pPr>
            <a:lvl6pPr marL="1614488" indent="-128588" defTabSz="619125" eaLnBrk="0" fontAlgn="base" hangingPunct="0">
              <a:lnSpc>
                <a:spcPct val="120000"/>
              </a:lnSpc>
              <a:spcBef>
                <a:spcPts val="275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6pPr>
            <a:lvl7pPr marL="2071688" indent="-128588" defTabSz="619125" eaLnBrk="0" fontAlgn="base" hangingPunct="0">
              <a:lnSpc>
                <a:spcPct val="120000"/>
              </a:lnSpc>
              <a:spcBef>
                <a:spcPts val="275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7pPr>
            <a:lvl8pPr marL="2528888" indent="-128588" defTabSz="619125" eaLnBrk="0" fontAlgn="base" hangingPunct="0">
              <a:lnSpc>
                <a:spcPct val="120000"/>
              </a:lnSpc>
              <a:spcBef>
                <a:spcPts val="275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8pPr>
            <a:lvl9pPr marL="2986088" indent="-128588" defTabSz="619125" eaLnBrk="0" fontAlgn="base" hangingPunct="0">
              <a:lnSpc>
                <a:spcPct val="120000"/>
              </a:lnSpc>
              <a:spcBef>
                <a:spcPts val="275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ru-RU" altLang="ru-RU" sz="2100" b="1">
              <a:solidFill>
                <a:srgbClr val="FFFFFF"/>
              </a:solidFill>
              <a:latin typeface="Segoe UI Light" panose="020B0502040204020203" pitchFamily="34" charset="0"/>
              <a:ea typeface="Segoe UI Historic" panose="020B0502040204020203" pitchFamily="34" charset="0"/>
              <a:cs typeface="Segoe UI Light" panose="020B0502040204020203" pitchFamily="34" charset="0"/>
              <a:sym typeface="Helvetica Neue Medium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387927" y="1241425"/>
            <a:ext cx="7006648" cy="2154238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685800">
              <a:defRPr/>
            </a:pPr>
            <a:r>
              <a:rPr lang="ru-RU" sz="2400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Новшества Классификации КБК и КОСГУ </a:t>
            </a: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– 2026: </a:t>
            </a:r>
            <a:r>
              <a:rPr lang="ru-RU" sz="2400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/>
            </a:r>
            <a:br>
              <a:rPr lang="ru-RU" sz="2400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</a:br>
            <a:r>
              <a:rPr lang="ru-RU" sz="2400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/>
            </a:r>
            <a:br>
              <a:rPr lang="ru-RU" sz="2400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</a:b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применение </a:t>
            </a:r>
            <a:r>
              <a:rPr lang="ru-RU" sz="2400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АКТУАЛЬНОЙ бюджетной </a:t>
            </a: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классификации – </a:t>
            </a:r>
            <a:r>
              <a:rPr lang="ru-RU" sz="2400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2026 </a:t>
            </a: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и </a:t>
            </a:r>
            <a:r>
              <a:rPr lang="ru-RU" sz="2400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2027   </a:t>
            </a:r>
            <a:br>
              <a:rPr lang="ru-RU" sz="2400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</a:br>
            <a:r>
              <a:rPr lang="ru-RU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endParaRPr lang="en-US" sz="1650" b="1" dirty="0">
              <a:solidFill>
                <a:prstClr val="white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98909A5-FC26-1506-49F7-117692D347F8}"/>
              </a:ext>
            </a:extLst>
          </p:cNvPr>
          <p:cNvSpPr txBox="1"/>
          <p:nvPr/>
        </p:nvSpPr>
        <p:spPr>
          <a:xfrm>
            <a:off x="532805" y="3914775"/>
            <a:ext cx="10800668" cy="1200329"/>
          </a:xfrm>
          <a:prstGeom prst="rect">
            <a:avLst/>
          </a:prstGeom>
          <a:solidFill>
            <a:schemeClr val="bg2"/>
          </a:solidFill>
        </p:spPr>
        <p:txBody>
          <a:bodyPr wrap="square">
            <a:spAutoFit/>
          </a:bodyPr>
          <a:lstStyle/>
          <a:p>
            <a:pPr defTabSz="685800">
              <a:defRPr/>
            </a:pPr>
            <a:r>
              <a:rPr lang="ru-RU" dirty="0" smtClean="0">
                <a:solidFill>
                  <a:schemeClr val="accent1">
                    <a:lumMod val="75000"/>
                  </a:schemeClr>
                </a:solidFill>
              </a:rPr>
              <a:t>Письмо </a:t>
            </a:r>
            <a:r>
              <a:rPr lang="ru-RU" dirty="0">
                <a:solidFill>
                  <a:schemeClr val="accent1">
                    <a:lumMod val="75000"/>
                  </a:schemeClr>
                </a:solidFill>
              </a:rPr>
              <a:t>Минфина России от 14.07.2026 N </a:t>
            </a:r>
            <a:r>
              <a:rPr lang="ru-RU" dirty="0" smtClean="0">
                <a:solidFill>
                  <a:schemeClr val="accent1">
                    <a:lumMod val="75000"/>
                  </a:schemeClr>
                </a:solidFill>
              </a:rPr>
              <a:t>02-05-07/60801 &lt;О </a:t>
            </a:r>
            <a:r>
              <a:rPr lang="ru-RU" dirty="0">
                <a:solidFill>
                  <a:schemeClr val="accent1">
                    <a:lumMod val="75000"/>
                  </a:schemeClr>
                </a:solidFill>
              </a:rPr>
              <a:t>Приказе Минфина России от 10.06.2026 N 74н</a:t>
            </a:r>
            <a:r>
              <a:rPr lang="ru-RU" dirty="0" smtClean="0">
                <a:solidFill>
                  <a:schemeClr val="accent1">
                    <a:lumMod val="75000"/>
                  </a:schemeClr>
                </a:solidFill>
              </a:rPr>
              <a:t>&gt; Инфо </a:t>
            </a:r>
            <a:r>
              <a:rPr lang="ru-RU" dirty="0">
                <a:solidFill>
                  <a:schemeClr val="accent1">
                    <a:lumMod val="75000"/>
                  </a:schemeClr>
                </a:solidFill>
              </a:rPr>
              <a:t>о необходимости обновления </a:t>
            </a:r>
            <a:r>
              <a:rPr lang="ru-RU" b="1" dirty="0">
                <a:solidFill>
                  <a:schemeClr val="accent1">
                    <a:lumMod val="75000"/>
                  </a:schemeClr>
                </a:solidFill>
              </a:rPr>
              <a:t>реестровых записей перечня главных администраторов доходов</a:t>
            </a:r>
            <a:r>
              <a:rPr lang="ru-RU" dirty="0">
                <a:solidFill>
                  <a:schemeClr val="accent1">
                    <a:lumMod val="75000"/>
                  </a:schemeClr>
                </a:solidFill>
              </a:rPr>
              <a:t> федерального бюджета </a:t>
            </a:r>
            <a:r>
              <a:rPr lang="ru-RU" b="1" dirty="0">
                <a:solidFill>
                  <a:schemeClr val="accent1">
                    <a:lumMod val="75000"/>
                  </a:schemeClr>
                </a:solidFill>
              </a:rPr>
              <a:t>по новым кодам </a:t>
            </a:r>
            <a:r>
              <a:rPr lang="ru-RU" dirty="0">
                <a:solidFill>
                  <a:schemeClr val="accent1">
                    <a:lumMod val="75000"/>
                  </a:schemeClr>
                </a:solidFill>
              </a:rPr>
              <a:t>классификации КДБ, в том числе </a:t>
            </a:r>
            <a:r>
              <a:rPr lang="ru-RU" dirty="0" smtClean="0">
                <a:solidFill>
                  <a:schemeClr val="accent1">
                    <a:lumMod val="75000"/>
                  </a:schemeClr>
                </a:solidFill>
              </a:rPr>
              <a:t>для </a:t>
            </a:r>
            <a:r>
              <a:rPr lang="ru-RU" dirty="0">
                <a:solidFill>
                  <a:schemeClr val="accent1">
                    <a:lumMod val="75000"/>
                  </a:schemeClr>
                </a:solidFill>
              </a:rPr>
              <a:t>отражения </a:t>
            </a:r>
            <a:r>
              <a:rPr lang="ru-RU" b="1" dirty="0">
                <a:solidFill>
                  <a:schemeClr val="accent1">
                    <a:lumMod val="75000"/>
                  </a:schemeClr>
                </a:solidFill>
              </a:rPr>
              <a:t>возвратов остатков </a:t>
            </a:r>
            <a:r>
              <a:rPr lang="ru-RU" b="1" dirty="0" smtClean="0">
                <a:solidFill>
                  <a:schemeClr val="accent1">
                    <a:lumMod val="75000"/>
                  </a:schemeClr>
                </a:solidFill>
              </a:rPr>
              <a:t>МБТ прошлых лет </a:t>
            </a:r>
            <a:r>
              <a:rPr lang="ru-RU" dirty="0" smtClean="0">
                <a:solidFill>
                  <a:schemeClr val="accent1">
                    <a:lumMod val="75000"/>
                  </a:schemeClr>
                </a:solidFill>
              </a:rPr>
              <a:t>и поступления </a:t>
            </a:r>
            <a:r>
              <a:rPr lang="ru-RU" dirty="0">
                <a:solidFill>
                  <a:schemeClr val="accent1">
                    <a:lumMod val="75000"/>
                  </a:schemeClr>
                </a:solidFill>
              </a:rPr>
              <a:t>указанных средств в бюджеты бюджетной </a:t>
            </a:r>
            <a:r>
              <a:rPr lang="ru-RU" dirty="0" smtClean="0">
                <a:solidFill>
                  <a:schemeClr val="accent1">
                    <a:lumMod val="75000"/>
                  </a:schemeClr>
                </a:solidFill>
              </a:rPr>
              <a:t>системы.</a:t>
            </a:r>
            <a:endParaRPr lang="ru-RU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637308" y="5694761"/>
            <a:ext cx="995131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©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Михайлова Елена Николаевна</a:t>
            </a:r>
            <a:r>
              <a:rPr lang="ru-RU" dirty="0"/>
              <a:t>, составление, комментарий, пояснения </a:t>
            </a:r>
            <a:r>
              <a:rPr lang="ru-RU" dirty="0" smtClean="0"/>
              <a:t> </a:t>
            </a:r>
            <a:endParaRPr lang="ru-RU" dirty="0"/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38807" y="1310022"/>
            <a:ext cx="2694666" cy="12680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1531901"/>
      </p:ext>
    </p:extLst>
  </p:cSld>
  <p:clrMapOvr>
    <a:masterClrMapping/>
  </p:clrMapOvr>
  <p:transition advClick="0"/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2"/>
          <p:cNvSpPr>
            <a:spLocks noGrp="1"/>
          </p:cNvSpPr>
          <p:nvPr>
            <p:ph type="title"/>
          </p:nvPr>
        </p:nvSpPr>
        <p:spPr>
          <a:xfrm>
            <a:off x="1702376" y="472078"/>
            <a:ext cx="8784976" cy="866474"/>
          </a:xfrm>
        </p:spPr>
        <p:txBody>
          <a:bodyPr/>
          <a:lstStyle/>
          <a:p>
            <a:pPr algn="ctr"/>
            <a:r>
              <a:rPr lang="ru-RU" sz="2800" b="1" dirty="0">
                <a:solidFill>
                  <a:schemeClr val="accent3">
                    <a:lumMod val="75000"/>
                  </a:schemeClr>
                </a:solidFill>
              </a:rPr>
              <a:t>Приказы Минфина России по бюджетной классификации РФ в </a:t>
            </a:r>
            <a:r>
              <a:rPr lang="ru-RU" sz="2800" b="1" dirty="0" smtClean="0">
                <a:solidFill>
                  <a:schemeClr val="accent3">
                    <a:lumMod val="75000"/>
                  </a:schemeClr>
                </a:solidFill>
              </a:rPr>
              <a:t>2025 </a:t>
            </a:r>
            <a:r>
              <a:rPr lang="ru-RU" sz="2800" b="1" dirty="0">
                <a:solidFill>
                  <a:schemeClr val="accent3">
                    <a:lumMod val="75000"/>
                  </a:schemeClr>
                </a:solidFill>
              </a:rPr>
              <a:t>- </a:t>
            </a:r>
            <a:r>
              <a:rPr lang="ru-RU" sz="2800" b="1" dirty="0" smtClean="0">
                <a:solidFill>
                  <a:srgbClr val="C00000"/>
                </a:solidFill>
              </a:rPr>
              <a:t>2026</a:t>
            </a:r>
            <a:r>
              <a:rPr lang="ru-RU" sz="2800" b="1" dirty="0" smtClean="0">
                <a:solidFill>
                  <a:schemeClr val="accent3">
                    <a:lumMod val="75000"/>
                  </a:schemeClr>
                </a:solidFill>
              </a:rPr>
              <a:t> </a:t>
            </a:r>
            <a:r>
              <a:rPr lang="ru-RU" sz="2800" b="1" dirty="0">
                <a:solidFill>
                  <a:schemeClr val="accent3">
                    <a:lumMod val="75000"/>
                  </a:schemeClr>
                </a:solidFill>
              </a:rPr>
              <a:t>гг.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997527" y="5077888"/>
            <a:ext cx="10321637" cy="646331"/>
          </a:xfrm>
          <a:prstGeom prst="rect">
            <a:avLst/>
          </a:prstGeom>
          <a:solidFill>
            <a:schemeClr val="bg2"/>
          </a:solidFill>
          <a:ln w="25400">
            <a:solidFill>
              <a:srgbClr val="00602B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ru-RU" dirty="0"/>
              <a:t>Приказ Минфина России от 29.11.2017 </a:t>
            </a:r>
            <a:r>
              <a:rPr lang="ru-RU" b="1" u="sng" dirty="0">
                <a:solidFill>
                  <a:srgbClr val="C00000"/>
                </a:solidFill>
              </a:rPr>
              <a:t>№ </a:t>
            </a:r>
            <a:r>
              <a:rPr lang="ru-RU" b="1" u="sng" dirty="0" smtClean="0">
                <a:solidFill>
                  <a:srgbClr val="C00000"/>
                </a:solidFill>
              </a:rPr>
              <a:t>209н</a:t>
            </a:r>
            <a:r>
              <a:rPr lang="ru-RU" b="1" u="sng" dirty="0" smtClean="0">
                <a:solidFill>
                  <a:schemeClr val="accent3">
                    <a:lumMod val="75000"/>
                  </a:schemeClr>
                </a:solidFill>
              </a:rPr>
              <a:t>  </a:t>
            </a:r>
            <a:r>
              <a:rPr lang="ru-RU" sz="1600" dirty="0"/>
              <a:t>«Об утверждении Порядка применения </a:t>
            </a:r>
            <a:r>
              <a:rPr lang="ru-RU" sz="1600" b="1" dirty="0" smtClean="0">
                <a:solidFill>
                  <a:srgbClr val="C00000"/>
                </a:solidFill>
              </a:rPr>
              <a:t>КОСГУ</a:t>
            </a:r>
            <a:endParaRPr lang="ru-RU" sz="1600" b="1" dirty="0">
              <a:solidFill>
                <a:srgbClr val="C00000"/>
              </a:solidFill>
            </a:endParaRPr>
          </a:p>
          <a:p>
            <a:pPr algn="ctr"/>
            <a:r>
              <a:rPr lang="ru-RU" b="1" dirty="0"/>
              <a:t>(изменения, </a:t>
            </a:r>
            <a:r>
              <a:rPr lang="ru-RU" dirty="0" smtClean="0"/>
              <a:t>внесены </a:t>
            </a:r>
            <a:r>
              <a:rPr lang="ru-RU" dirty="0"/>
              <a:t>приказом от </a:t>
            </a:r>
            <a:r>
              <a:rPr lang="ru-RU" dirty="0" smtClean="0"/>
              <a:t>04.10.24 </a:t>
            </a:r>
            <a:r>
              <a:rPr lang="ru-RU" dirty="0"/>
              <a:t>№ 146н </a:t>
            </a:r>
            <a:r>
              <a:rPr lang="ru-RU" b="1" dirty="0"/>
              <a:t>– </a:t>
            </a:r>
            <a:r>
              <a:rPr lang="ru-RU" b="1" dirty="0" smtClean="0"/>
              <a:t>с </a:t>
            </a:r>
            <a:r>
              <a:rPr lang="ru-RU" b="1" dirty="0"/>
              <a:t>2025 г</a:t>
            </a:r>
            <a:r>
              <a:rPr lang="ru-RU" b="1" dirty="0" smtClean="0"/>
              <a:t>.,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от 28.08.2025 №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117н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 </a:t>
            </a:r>
            <a:r>
              <a:rPr lang="ru-RU" b="1" dirty="0" smtClean="0">
                <a:solidFill>
                  <a:srgbClr val="FF0000"/>
                </a:solidFill>
              </a:rPr>
              <a:t>- </a:t>
            </a:r>
            <a:r>
              <a:rPr lang="ru-RU" b="1" dirty="0">
                <a:solidFill>
                  <a:srgbClr val="FF0000"/>
                </a:solidFill>
              </a:rPr>
              <a:t>с</a:t>
            </a:r>
            <a:r>
              <a:rPr lang="ru-RU" b="1" dirty="0" smtClean="0">
                <a:solidFill>
                  <a:srgbClr val="FF0000"/>
                </a:solidFill>
              </a:rPr>
              <a:t> 2026</a:t>
            </a:r>
            <a:r>
              <a:rPr lang="ru-RU" b="1" dirty="0" smtClean="0"/>
              <a:t>)</a:t>
            </a:r>
            <a:endParaRPr lang="ru-RU" b="1" dirty="0"/>
          </a:p>
        </p:txBody>
      </p:sp>
      <p:sp>
        <p:nvSpPr>
          <p:cNvPr id="21" name="Объект 6"/>
          <p:cNvSpPr txBox="1">
            <a:spLocks/>
          </p:cNvSpPr>
          <p:nvPr/>
        </p:nvSpPr>
        <p:spPr>
          <a:xfrm>
            <a:off x="923624" y="3305429"/>
            <a:ext cx="5098472" cy="1584176"/>
          </a:xfrm>
          <a:prstGeom prst="rect">
            <a:avLst/>
          </a:prstGeom>
          <a:ln w="28575">
            <a:solidFill>
              <a:srgbClr val="00602B"/>
            </a:solidFill>
          </a:ln>
        </p:spPr>
        <p:txBody>
          <a:bodyPr anchor="ctr"/>
          <a:lstStyle>
            <a:lvl1pPr marL="342900" indent="-3429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ru-RU" sz="1700" b="1" dirty="0"/>
              <a:t>Коды бюджетной классификации </a:t>
            </a:r>
            <a:r>
              <a:rPr lang="ru-RU" sz="1700" dirty="0"/>
              <a:t>РФ </a:t>
            </a:r>
            <a:br>
              <a:rPr lang="ru-RU" sz="1700" dirty="0"/>
            </a:br>
            <a:r>
              <a:rPr lang="ru-RU" sz="1700" b="1" dirty="0"/>
              <a:t>на </a:t>
            </a:r>
            <a:r>
              <a:rPr lang="ru-RU" sz="1700" b="1" dirty="0" smtClean="0">
                <a:solidFill>
                  <a:srgbClr val="C00000"/>
                </a:solidFill>
              </a:rPr>
              <a:t>2025 </a:t>
            </a:r>
            <a:r>
              <a:rPr lang="ru-RU" sz="1700" b="1">
                <a:solidFill>
                  <a:srgbClr val="C00000"/>
                </a:solidFill>
              </a:rPr>
              <a:t>год </a:t>
            </a:r>
            <a:r>
              <a:rPr lang="ru-RU" sz="1700" smtClean="0"/>
              <a:t>и на </a:t>
            </a:r>
            <a:r>
              <a:rPr lang="ru-RU" sz="1700" dirty="0"/>
              <a:t>плановый период </a:t>
            </a:r>
            <a:r>
              <a:rPr lang="ru-RU" sz="1700" dirty="0" smtClean="0"/>
              <a:t>2026 </a:t>
            </a:r>
            <a:r>
              <a:rPr lang="ru-RU" sz="1700" dirty="0"/>
              <a:t>и </a:t>
            </a:r>
            <a:r>
              <a:rPr lang="ru-RU" sz="1700" dirty="0" smtClean="0"/>
              <a:t>2027 </a:t>
            </a:r>
            <a:r>
              <a:rPr lang="ru-RU" sz="1700" dirty="0"/>
              <a:t>гг. –</a:t>
            </a:r>
          </a:p>
          <a:p>
            <a:pPr marL="0" indent="0" algn="ctr">
              <a:buNone/>
            </a:pPr>
            <a:r>
              <a:rPr lang="ru-RU" sz="1700" dirty="0"/>
              <a:t>приказ Минфина России от 10.06.2024 № </a:t>
            </a:r>
            <a:r>
              <a:rPr lang="ru-RU" sz="1700" b="1" dirty="0"/>
              <a:t>85н</a:t>
            </a:r>
            <a:r>
              <a:rPr lang="ru-RU" sz="1700" dirty="0"/>
              <a:t> </a:t>
            </a:r>
            <a:endParaRPr lang="ru-RU" sz="1700" dirty="0" smtClean="0"/>
          </a:p>
          <a:p>
            <a:pPr marL="0" indent="0" algn="ctr">
              <a:buNone/>
            </a:pPr>
            <a:r>
              <a:rPr lang="ru-RU" sz="1700" dirty="0" smtClean="0"/>
              <a:t> - утратил силу!</a:t>
            </a:r>
            <a:endParaRPr lang="ru-RU" sz="1700" b="1" dirty="0">
              <a:sym typeface="Wingdings" panose="05000000000000000000" pitchFamily="2" charset="2"/>
            </a:endParaRPr>
          </a:p>
        </p:txBody>
      </p:sp>
      <p:sp>
        <p:nvSpPr>
          <p:cNvPr id="11" name="Объект 6"/>
          <p:cNvSpPr>
            <a:spLocks noGrp="1"/>
          </p:cNvSpPr>
          <p:nvPr>
            <p:ph sz="quarter" idx="4"/>
          </p:nvPr>
        </p:nvSpPr>
        <p:spPr>
          <a:xfrm>
            <a:off x="997527" y="1964556"/>
            <a:ext cx="10321637" cy="1152590"/>
          </a:xfrm>
          <a:ln w="31750">
            <a:solidFill>
              <a:srgbClr val="00602B"/>
            </a:solidFill>
          </a:ln>
        </p:spPr>
        <p:txBody>
          <a:bodyPr/>
          <a:lstStyle/>
          <a:p>
            <a:pPr marL="0" indent="0" algn="ctr">
              <a:buNone/>
            </a:pPr>
            <a:endParaRPr lang="ru-RU" sz="800" dirty="0"/>
          </a:p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ru-RU" sz="1700" dirty="0"/>
              <a:t>Общие положения </a:t>
            </a:r>
            <a:r>
              <a:rPr lang="ru-RU" sz="1700" b="1" dirty="0"/>
              <a:t>для всех бюджетов </a:t>
            </a:r>
            <a:r>
              <a:rPr lang="ru-RU" sz="1700" dirty="0"/>
              <a:t>бюджетной системы РФ, </a:t>
            </a:r>
            <a:r>
              <a:rPr lang="ru-RU" sz="1700" b="1" dirty="0"/>
              <a:t>бюджетных и автономных </a:t>
            </a:r>
            <a:r>
              <a:rPr lang="ru-RU" sz="1700" dirty="0"/>
              <a:t>учреждений - приказ Минфина России от 24.05.2022 </a:t>
            </a:r>
            <a:r>
              <a:rPr lang="ru-RU" sz="1700" b="1" u="sng" dirty="0">
                <a:solidFill>
                  <a:srgbClr val="C00000"/>
                </a:solidFill>
              </a:rPr>
              <a:t>№ 82н </a:t>
            </a:r>
          </a:p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ru-RU" sz="1700" b="1" dirty="0"/>
              <a:t>(</a:t>
            </a:r>
            <a:r>
              <a:rPr lang="ru-RU" sz="1700" b="1" dirty="0" smtClean="0"/>
              <a:t>изменения приказа для 2026 – </a:t>
            </a:r>
            <a:r>
              <a:rPr lang="ru-RU" sz="1700" dirty="0" smtClean="0"/>
              <a:t>от 01.12.2025 №</a:t>
            </a:r>
            <a:r>
              <a:rPr lang="en-US" sz="1700" dirty="0" smtClean="0"/>
              <a:t> </a:t>
            </a:r>
            <a:r>
              <a:rPr lang="ru-RU" sz="1700" b="1" dirty="0"/>
              <a:t>172н, от 10.06.2026 </a:t>
            </a:r>
            <a:r>
              <a:rPr lang="en-US" sz="1700" b="1" dirty="0"/>
              <a:t>N </a:t>
            </a:r>
            <a:r>
              <a:rPr lang="en-US" sz="1700" b="1" dirty="0">
                <a:solidFill>
                  <a:srgbClr val="C00000"/>
                </a:solidFill>
              </a:rPr>
              <a:t>73</a:t>
            </a:r>
            <a:r>
              <a:rPr lang="ru-RU" sz="1700" b="1" dirty="0" smtClean="0">
                <a:solidFill>
                  <a:srgbClr val="C00000"/>
                </a:solidFill>
              </a:rPr>
              <a:t>н </a:t>
            </a:r>
            <a:r>
              <a:rPr lang="ru-RU" sz="1700" dirty="0" smtClean="0"/>
              <a:t>– для </a:t>
            </a:r>
            <a:r>
              <a:rPr lang="ru-RU" sz="1700" dirty="0"/>
              <a:t> </a:t>
            </a:r>
            <a:r>
              <a:rPr lang="ru-RU" sz="1700" b="1" dirty="0" smtClean="0"/>
              <a:t>2027)</a:t>
            </a:r>
            <a:endParaRPr lang="ru-RU" sz="1700" b="1" dirty="0"/>
          </a:p>
          <a:p>
            <a:pPr marL="0" indent="0" algn="ctr">
              <a:buNone/>
            </a:pPr>
            <a:endParaRPr lang="ru-RU" sz="1700" dirty="0"/>
          </a:p>
        </p:txBody>
      </p:sp>
      <p:sp>
        <p:nvSpPr>
          <p:cNvPr id="6" name="Объект 6"/>
          <p:cNvSpPr txBox="1">
            <a:spLocks/>
          </p:cNvSpPr>
          <p:nvPr/>
        </p:nvSpPr>
        <p:spPr>
          <a:xfrm>
            <a:off x="6179127" y="3305429"/>
            <a:ext cx="5140037" cy="1584176"/>
          </a:xfrm>
          <a:prstGeom prst="rect">
            <a:avLst/>
          </a:prstGeom>
          <a:ln w="28575">
            <a:solidFill>
              <a:srgbClr val="00602B"/>
            </a:solidFill>
          </a:ln>
        </p:spPr>
        <p:txBody>
          <a:bodyPr anchor="ctr"/>
          <a:lstStyle>
            <a:lvl1pPr marL="342900" indent="-3429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endParaRPr lang="ru-RU" sz="1700" b="1" dirty="0" smtClean="0"/>
          </a:p>
          <a:p>
            <a:pPr marL="0" indent="0" algn="ctr">
              <a:buNone/>
            </a:pPr>
            <a:r>
              <a:rPr lang="ru-RU" sz="1700" b="1" dirty="0" smtClean="0"/>
              <a:t>Коды (перечни) </a:t>
            </a:r>
            <a:r>
              <a:rPr lang="ru-RU" sz="1700" dirty="0" smtClean="0"/>
              <a:t>бюджетной </a:t>
            </a:r>
            <a:r>
              <a:rPr lang="ru-RU" sz="1700" dirty="0"/>
              <a:t>классификации РФ </a:t>
            </a:r>
            <a:br>
              <a:rPr lang="ru-RU" sz="1700" dirty="0"/>
            </a:br>
            <a:r>
              <a:rPr lang="ru-RU" sz="1700" dirty="0"/>
              <a:t>на </a:t>
            </a:r>
            <a:r>
              <a:rPr lang="ru-RU" sz="1700" b="1" dirty="0" smtClean="0">
                <a:solidFill>
                  <a:srgbClr val="C00000"/>
                </a:solidFill>
              </a:rPr>
              <a:t>2026</a:t>
            </a:r>
            <a:r>
              <a:rPr lang="ru-RU" sz="1700" b="1" dirty="0" smtClean="0"/>
              <a:t> </a:t>
            </a:r>
            <a:r>
              <a:rPr lang="ru-RU" sz="1700" b="1" dirty="0"/>
              <a:t>год </a:t>
            </a:r>
            <a:r>
              <a:rPr lang="ru-RU" sz="1700" dirty="0"/>
              <a:t>и на плановый период </a:t>
            </a:r>
            <a:r>
              <a:rPr lang="ru-RU" sz="1700" dirty="0" smtClean="0"/>
              <a:t>2027 </a:t>
            </a:r>
            <a:r>
              <a:rPr lang="ru-RU" sz="1700" dirty="0"/>
              <a:t>и </a:t>
            </a:r>
            <a:r>
              <a:rPr lang="ru-RU" sz="1700" dirty="0" smtClean="0"/>
              <a:t>2028 </a:t>
            </a:r>
            <a:r>
              <a:rPr lang="ru-RU" sz="1700" dirty="0"/>
              <a:t>гг. –от 10 июня 2025 </a:t>
            </a:r>
            <a:r>
              <a:rPr lang="ru-RU" sz="1700" dirty="0" smtClean="0"/>
              <a:t>№ </a:t>
            </a:r>
            <a:r>
              <a:rPr lang="ru-RU" sz="1700" b="1" u="sng" dirty="0" smtClean="0">
                <a:solidFill>
                  <a:srgbClr val="C00000"/>
                </a:solidFill>
              </a:rPr>
              <a:t>70н </a:t>
            </a:r>
          </a:p>
          <a:p>
            <a:pPr marL="0" indent="0" algn="ctr">
              <a:buNone/>
            </a:pPr>
            <a:r>
              <a:rPr lang="ru-RU" sz="1700" dirty="0" smtClean="0"/>
              <a:t>(</a:t>
            </a:r>
            <a:r>
              <a:rPr lang="ru-RU" sz="1700" dirty="0"/>
              <a:t>ред. от 27.07.2026 № </a:t>
            </a:r>
            <a:r>
              <a:rPr lang="ru-RU" sz="1700" b="1" dirty="0"/>
              <a:t>100н) </a:t>
            </a:r>
          </a:p>
          <a:p>
            <a:pPr marL="0" indent="0" algn="ctr">
              <a:buNone/>
            </a:pPr>
            <a:endParaRPr lang="ru-RU" sz="1700" b="1" u="sng" dirty="0">
              <a:solidFill>
                <a:srgbClr val="C00000"/>
              </a:solidFill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452563" y="1338552"/>
            <a:ext cx="86433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2400" b="1" dirty="0" smtClean="0"/>
              <a:t>2025</a:t>
            </a:r>
            <a:endParaRPr lang="ru-RU" sz="2400" b="1" dirty="0"/>
          </a:p>
        </p:txBody>
      </p:sp>
      <p:sp>
        <p:nvSpPr>
          <p:cNvPr id="4" name="Прямоугольник 3"/>
          <p:cNvSpPr/>
          <p:nvPr/>
        </p:nvSpPr>
        <p:spPr>
          <a:xfrm>
            <a:off x="9606059" y="1276997"/>
            <a:ext cx="979755" cy="523220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</p:spPr>
        <p:txBody>
          <a:bodyPr wrap="none">
            <a:spAutoFit/>
          </a:bodyPr>
          <a:lstStyle/>
          <a:p>
            <a:r>
              <a:rPr lang="ru-RU" sz="2800" b="1" dirty="0" smtClean="0">
                <a:solidFill>
                  <a:srgbClr val="C00000"/>
                </a:solidFill>
              </a:rPr>
              <a:t>2026</a:t>
            </a:r>
            <a:endParaRPr lang="ru-RU" sz="2800" dirty="0"/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7917" y="3546578"/>
            <a:ext cx="729621" cy="484486"/>
          </a:xfrm>
          <a:prstGeom prst="rect">
            <a:avLst/>
          </a:prstGeom>
        </p:spPr>
      </p:pic>
      <p:sp>
        <p:nvSpPr>
          <p:cNvPr id="8" name="AutoShape 1" descr="data:image/png;base64,iVBORw0KGgoAAAANSUhEUgAAAAwAAAAPCAIAAABfg7keAAAACXBIWXMAAA7EAAAOxAGVKw4bAAAABGdBTUEAALGOfPtRkwAAACBjSFJNAAB6JQAAgIMAAPn/AACA6QAAdTAAAOpgAAA6mAAAF2+SX8VGAAAAXElEQVR42mJMTU1lwAZmzZo1a9YsY2NjY2NjFgbc4MyZMxAGC1wfXC4tLQ1NHT6T4DpxKkI2j4mBCMCCxxa4eUSZNIgU/fnzB6eiv3//Qn3OwoISBMhBR6abAAMA9FobGDUqoroAAAAASUVORK5CYII="/>
          <p:cNvSpPr>
            <a:spLocks noChangeAspect="1" noChangeArrowheads="1"/>
          </p:cNvSpPr>
          <p:nvPr/>
        </p:nvSpPr>
        <p:spPr bwMode="auto">
          <a:xfrm>
            <a:off x="1452563" y="3386138"/>
            <a:ext cx="114300" cy="1428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039680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3"/>
          <a:stretch/>
        </p:blipFill>
        <p:spPr bwMode="auto">
          <a:xfrm>
            <a:off x="228600" y="227186"/>
            <a:ext cx="1402441" cy="548985"/>
          </a:xfrm>
          <a:prstGeom prst="rect">
            <a:avLst/>
          </a:prstGeom>
        </p:spPr>
      </p:pic>
      <p:sp>
        <p:nvSpPr>
          <p:cNvPr id="14" name="Номер слайда 13"/>
          <p:cNvSpPr>
            <a:spLocks noGrp="1"/>
          </p:cNvSpPr>
          <p:nvPr>
            <p:ph type="sldNum" sz="quarter" idx="4294967295"/>
          </p:nvPr>
        </p:nvSpPr>
        <p:spPr>
          <a:xfrm>
            <a:off x="10737275" y="293596"/>
            <a:ext cx="810683" cy="504825"/>
          </a:xfrm>
        </p:spPr>
        <p:txBody>
          <a:bodyPr/>
          <a:lstStyle/>
          <a:p>
            <a:pPr>
              <a:defRPr/>
            </a:pPr>
            <a:fld id="{B6F15528-21DE-4FAA-801E-634DDDAF4B2B}" type="slidenum">
              <a:rPr lang="ru-RU" smtClean="0">
                <a:solidFill>
                  <a:srgbClr val="44546A"/>
                </a:solidFill>
              </a:rPr>
              <a:t>161</a:t>
            </a:fld>
            <a:endParaRPr lang="ru-RU" dirty="0">
              <a:solidFill>
                <a:srgbClr val="44546A"/>
              </a:solidFill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258491" y="890165"/>
            <a:ext cx="409242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400" dirty="0">
                <a:solidFill>
                  <a:srgbClr val="C00000"/>
                </a:solidFill>
              </a:rPr>
              <a:t>Учет и отчетность АУБУ</a:t>
            </a:r>
          </a:p>
        </p:txBody>
      </p:sp>
      <p:sp>
        <p:nvSpPr>
          <p:cNvPr id="15" name="TextBox 1"/>
          <p:cNvSpPr txBox="1"/>
          <p:nvPr/>
        </p:nvSpPr>
        <p:spPr>
          <a:xfrm>
            <a:off x="4258491" y="243840"/>
            <a:ext cx="581297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ru-RU"/>
            </a:defPPr>
            <a:lvl1pPr algn="r">
              <a:defRPr b="1">
                <a:solidFill>
                  <a:schemeClr val="accent5">
                    <a:lumMod val="75000"/>
                  </a:schemeClr>
                </a:solidFill>
                <a:latin typeface="Century" panose="02040604050505020304" pitchFamily="18" charset="0"/>
              </a:defRPr>
            </a:lvl1pPr>
          </a:lstStyle>
          <a:p>
            <a:r>
              <a:rPr lang="ru-RU" dirty="0" smtClean="0">
                <a:solidFill>
                  <a:srgbClr val="002060"/>
                </a:solidFill>
              </a:rPr>
              <a:t>Планирование, Учет </a:t>
            </a:r>
            <a:r>
              <a:rPr lang="ru-RU" dirty="0">
                <a:solidFill>
                  <a:srgbClr val="002060"/>
                </a:solidFill>
              </a:rPr>
              <a:t>и отчетность с 2026 года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669852" y="1486380"/>
            <a:ext cx="276446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dirty="0">
                <a:solidFill>
                  <a:srgbClr val="002060"/>
                </a:solidFill>
              </a:rPr>
              <a:t>Приказ Минфина России от 24.05.2022 №</a:t>
            </a:r>
            <a:r>
              <a:rPr lang="en-US" dirty="0">
                <a:solidFill>
                  <a:srgbClr val="002060"/>
                </a:solidFill>
              </a:rPr>
              <a:t> 82</a:t>
            </a:r>
            <a:r>
              <a:rPr lang="ru-RU" dirty="0">
                <a:solidFill>
                  <a:srgbClr val="002060"/>
                </a:solidFill>
              </a:rPr>
              <a:t>н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02486" y="2263522"/>
            <a:ext cx="149919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b="1" dirty="0">
                <a:solidFill>
                  <a:srgbClr val="C00000"/>
                </a:solidFill>
              </a:rPr>
              <a:t>с 01.01.2026 </a:t>
            </a:r>
            <a:r>
              <a:rPr lang="ru-RU" b="1" dirty="0">
                <a:solidFill>
                  <a:srgbClr val="002060"/>
                </a:solidFill>
              </a:rPr>
              <a:t>КВР для </a:t>
            </a:r>
            <a:r>
              <a:rPr lang="ru-RU" dirty="0">
                <a:solidFill>
                  <a:srgbClr val="002060"/>
                </a:solidFill>
              </a:rPr>
              <a:t>АУБУ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35009" y="3432138"/>
            <a:ext cx="3834148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dirty="0">
                <a:solidFill>
                  <a:srgbClr val="C00000"/>
                </a:solidFill>
              </a:rPr>
              <a:t>248</a:t>
            </a:r>
            <a:r>
              <a:rPr lang="ru-RU" dirty="0">
                <a:solidFill>
                  <a:srgbClr val="002060"/>
                </a:solidFill>
              </a:rPr>
              <a:t> «Лизинговые платежи по договору финансовой аренды (лизинга), </a:t>
            </a:r>
            <a:r>
              <a:rPr lang="ru-RU" b="1" dirty="0">
                <a:solidFill>
                  <a:srgbClr val="002060"/>
                </a:solidFill>
              </a:rPr>
              <a:t>не являющиеся бюджетными инвестициями</a:t>
            </a:r>
            <a:r>
              <a:rPr lang="ru-RU" dirty="0">
                <a:solidFill>
                  <a:srgbClr val="002060"/>
                </a:solidFill>
              </a:rPr>
              <a:t>»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0956" y="4573468"/>
            <a:ext cx="380225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dirty="0">
                <a:solidFill>
                  <a:srgbClr val="C00000"/>
                </a:solidFill>
              </a:rPr>
              <a:t>408</a:t>
            </a:r>
            <a:r>
              <a:rPr lang="ru-RU" dirty="0">
                <a:solidFill>
                  <a:srgbClr val="002060"/>
                </a:solidFill>
              </a:rPr>
              <a:t> «Приобретение объектов недвижимого имущества по договору финансовой аренды (лизинга) </a:t>
            </a:r>
            <a:r>
              <a:rPr lang="ru-RU" b="1" dirty="0">
                <a:solidFill>
                  <a:srgbClr val="002060"/>
                </a:solidFill>
              </a:rPr>
              <a:t>бюджетными и автономными </a:t>
            </a:r>
            <a:r>
              <a:rPr lang="ru-RU" dirty="0">
                <a:solidFill>
                  <a:srgbClr val="002060"/>
                </a:solidFill>
              </a:rPr>
              <a:t>учреждениями»</a:t>
            </a:r>
          </a:p>
        </p:txBody>
      </p:sp>
      <p:sp>
        <p:nvSpPr>
          <p:cNvPr id="19" name="Стрелка вниз 18"/>
          <p:cNvSpPr/>
          <p:nvPr/>
        </p:nvSpPr>
        <p:spPr>
          <a:xfrm>
            <a:off x="1472608" y="2909854"/>
            <a:ext cx="1158949" cy="454056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/>
          <p:cNvSpPr/>
          <p:nvPr/>
        </p:nvSpPr>
        <p:spPr>
          <a:xfrm>
            <a:off x="4927890" y="1347880"/>
            <a:ext cx="6096000" cy="923330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ru-RU" dirty="0">
                <a:solidFill>
                  <a:srgbClr val="002060"/>
                </a:solidFill>
              </a:rPr>
              <a:t>Таблица допустимости применения аналитических кодов видов поступлений и </a:t>
            </a:r>
            <a:r>
              <a:rPr lang="ru-RU" dirty="0" smtClean="0">
                <a:solidFill>
                  <a:srgbClr val="002060"/>
                </a:solidFill>
              </a:rPr>
              <a:t>выбытий * </a:t>
            </a:r>
            <a:r>
              <a:rPr lang="ru-RU" dirty="0">
                <a:solidFill>
                  <a:srgbClr val="002060"/>
                </a:solidFill>
              </a:rPr>
              <a:t>по лицевым счетам бюджетных и автономных учреждений</a:t>
            </a:r>
          </a:p>
        </p:txBody>
      </p:sp>
      <p:sp>
        <p:nvSpPr>
          <p:cNvPr id="21" name="Стрелка вниз 20"/>
          <p:cNvSpPr/>
          <p:nvPr/>
        </p:nvSpPr>
        <p:spPr>
          <a:xfrm>
            <a:off x="7515142" y="2291174"/>
            <a:ext cx="1158949" cy="454056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TextBox 21"/>
          <p:cNvSpPr txBox="1"/>
          <p:nvPr/>
        </p:nvSpPr>
        <p:spPr>
          <a:xfrm>
            <a:off x="4935438" y="3913491"/>
            <a:ext cx="633344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dirty="0">
                <a:solidFill>
                  <a:srgbClr val="002060"/>
                </a:solidFill>
              </a:rPr>
              <a:t>Контроль операций, осуществляемых на лицевых счетах АУБУ, открытые в ТОФК</a:t>
            </a:r>
          </a:p>
        </p:txBody>
      </p:sp>
      <p:sp>
        <p:nvSpPr>
          <p:cNvPr id="20" name="Прямоугольник 19"/>
          <p:cNvSpPr/>
          <p:nvPr/>
        </p:nvSpPr>
        <p:spPr>
          <a:xfrm>
            <a:off x="4564131" y="4613006"/>
            <a:ext cx="7345099" cy="1384995"/>
          </a:xfrm>
          <a:prstGeom prst="rect">
            <a:avLst/>
          </a:prstGeom>
          <a:solidFill>
            <a:schemeClr val="bg2"/>
          </a:solidFill>
          <a:ln w="19050">
            <a:solidFill>
              <a:schemeClr val="accent1"/>
            </a:solidFill>
          </a:ln>
        </p:spPr>
        <p:txBody>
          <a:bodyPr wrap="square">
            <a:spAutoFit/>
          </a:bodyPr>
          <a:lstStyle/>
          <a:p>
            <a:r>
              <a:rPr lang="ru-RU" sz="1400" dirty="0"/>
              <a:t>* аналитический код вида поступлений от доходов, иных поступлений, в том числе от заимствований (источников финансирования дефицита средств учреждения) или аналитический код вида выбытий по расходам, иным выплатам, в том числе по погашению заимствований, соответствующий коду (составной части кода) бюджетной </a:t>
            </a:r>
            <a:r>
              <a:rPr lang="ru-RU" sz="1400" dirty="0" smtClean="0"/>
              <a:t>классификации (аналитической </a:t>
            </a:r>
            <a:r>
              <a:rPr lang="ru-RU" sz="1400" dirty="0"/>
              <a:t>группе подвида доходов бюджетов, коду вида расходов, аналитической группе вида источников финансирования дефицитов бюджетов)</a:t>
            </a:r>
          </a:p>
        </p:txBody>
      </p:sp>
      <p:sp>
        <p:nvSpPr>
          <p:cNvPr id="25" name="Стрелка вниз 24"/>
          <p:cNvSpPr/>
          <p:nvPr/>
        </p:nvSpPr>
        <p:spPr>
          <a:xfrm>
            <a:off x="7522689" y="3406251"/>
            <a:ext cx="1158949" cy="454056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TextBox 25"/>
          <p:cNvSpPr txBox="1"/>
          <p:nvPr/>
        </p:nvSpPr>
        <p:spPr>
          <a:xfrm>
            <a:off x="5082666" y="2785807"/>
            <a:ext cx="597486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dirty="0">
                <a:solidFill>
                  <a:srgbClr val="002060"/>
                </a:solidFill>
              </a:rPr>
              <a:t>Контроль показателей, отражаемых в формах бухгалтерской отчетности</a:t>
            </a:r>
          </a:p>
        </p:txBody>
      </p:sp>
      <p:cxnSp>
        <p:nvCxnSpPr>
          <p:cNvPr id="27" name="Прямая соединительная линия 26"/>
          <p:cNvCxnSpPr/>
          <p:nvPr/>
        </p:nvCxnSpPr>
        <p:spPr>
          <a:xfrm>
            <a:off x="4258491" y="1669312"/>
            <a:ext cx="0" cy="4725169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4534633"/>
      </p:ext>
    </p:extLst>
  </p:cSld>
  <p:clrMapOvr>
    <a:masterClrMapping/>
  </p:clrMapOvr>
  <p:transition advClick="0"/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401025" y="647411"/>
            <a:ext cx="9607661" cy="1056319"/>
          </a:xfrm>
        </p:spPr>
        <p:txBody>
          <a:bodyPr/>
          <a:lstStyle/>
          <a:p>
            <a:r>
              <a:rPr lang="ru-RU" b="1" dirty="0">
                <a:solidFill>
                  <a:srgbClr val="C00000"/>
                </a:solidFill>
              </a:rPr>
              <a:t>Приказ Минфина России от 10.12.2025 № 176н </a:t>
            </a:r>
            <a:r>
              <a:rPr lang="ru-RU" b="1" dirty="0" smtClean="0">
                <a:solidFill>
                  <a:srgbClr val="C00000"/>
                </a:solidFill>
              </a:rPr>
              <a:t> </a:t>
            </a:r>
            <a:br>
              <a:rPr lang="ru-RU" b="1" dirty="0" smtClean="0">
                <a:solidFill>
                  <a:srgbClr val="C00000"/>
                </a:solidFill>
              </a:rPr>
            </a:br>
            <a:r>
              <a:rPr lang="ru-RU" b="1" dirty="0" smtClean="0">
                <a:solidFill>
                  <a:srgbClr val="C00000"/>
                </a:solidFill>
              </a:rPr>
              <a:t>изменен Порядок </a:t>
            </a:r>
            <a:r>
              <a:rPr lang="ru-RU" b="1" dirty="0">
                <a:solidFill>
                  <a:srgbClr val="C00000"/>
                </a:solidFill>
              </a:rPr>
              <a:t>применения КОСГУ </a:t>
            </a:r>
            <a:r>
              <a:rPr lang="ru-RU" b="1" dirty="0" smtClean="0">
                <a:solidFill>
                  <a:srgbClr val="C00000"/>
                </a:solidFill>
              </a:rPr>
              <a:t>209Н - С 07.02.2026</a:t>
            </a:r>
            <a:endParaRPr lang="ru-RU" b="1" dirty="0">
              <a:solidFill>
                <a:srgbClr val="C00000"/>
              </a:solidFill>
            </a:endParaRP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1277373" y="2429606"/>
            <a:ext cx="4927483" cy="3487868"/>
          </a:xfrm>
          <a:ln w="38100">
            <a:solidFill>
              <a:schemeClr val="accent1">
                <a:lumMod val="60000"/>
                <a:lumOff val="40000"/>
              </a:schemeClr>
            </a:solidFill>
          </a:ln>
        </p:spPr>
        <p:txBody>
          <a:bodyPr/>
          <a:lstStyle/>
          <a:p>
            <a:r>
              <a:rPr lang="ru-RU" dirty="0"/>
              <a:t>работы </a:t>
            </a:r>
            <a:r>
              <a:rPr lang="ru-RU" b="1" dirty="0">
                <a:solidFill>
                  <a:srgbClr val="C00000"/>
                </a:solidFill>
              </a:rPr>
              <a:t>по подключению (технологическому </a:t>
            </a:r>
            <a:r>
              <a:rPr lang="ru-RU" dirty="0"/>
              <a:t>присоединению) </a:t>
            </a:r>
            <a:r>
              <a:rPr lang="ru-RU" b="1" dirty="0">
                <a:solidFill>
                  <a:srgbClr val="C00000"/>
                </a:solidFill>
              </a:rPr>
              <a:t>к сетям электро-, газо-, тепло-, водоснабжения и водоотведения, сетям связи </a:t>
            </a:r>
            <a:r>
              <a:rPr lang="ru-RU" dirty="0"/>
              <a:t>(сетям инженерно-технического обеспечения), по увеличению потребляемой мощности, </a:t>
            </a:r>
            <a:r>
              <a:rPr lang="ru-RU" dirty="0">
                <a:solidFill>
                  <a:srgbClr val="C00000"/>
                </a:solidFill>
              </a:rPr>
              <a:t>осуществляемые </a:t>
            </a:r>
            <a:r>
              <a:rPr lang="ru-RU" b="1" dirty="0" smtClean="0">
                <a:solidFill>
                  <a:srgbClr val="C00000"/>
                </a:solidFill>
              </a:rPr>
              <a:t>НЕ ДЛЯ ЦЕЛЕЙ КАПИТАЛЬНЫХ ВЛОЖЕНИЙ</a:t>
            </a:r>
            <a:r>
              <a:rPr lang="ru-RU" u="sng" dirty="0" smtClean="0">
                <a:solidFill>
                  <a:srgbClr val="C00000"/>
                </a:solidFill>
              </a:rPr>
              <a:t> </a:t>
            </a:r>
            <a:r>
              <a:rPr lang="ru-RU" dirty="0">
                <a:solidFill>
                  <a:srgbClr val="C00000"/>
                </a:solidFill>
              </a:rPr>
              <a:t>в нефинансовые активы, формирующие стоимость основных фондов </a:t>
            </a:r>
            <a:r>
              <a:rPr lang="ru-RU" dirty="0"/>
              <a:t>(новая ред. </a:t>
            </a:r>
            <a:r>
              <a:rPr lang="ru-RU" dirty="0" err="1"/>
              <a:t>абз</a:t>
            </a:r>
            <a:r>
              <a:rPr lang="ru-RU" dirty="0"/>
              <a:t>. 45 </a:t>
            </a:r>
            <a:r>
              <a:rPr lang="ru-RU" b="1" dirty="0"/>
              <a:t>подпункта </a:t>
            </a:r>
            <a:r>
              <a:rPr lang="ru-RU" b="1" dirty="0" smtClean="0"/>
              <a:t>10.2.6</a:t>
            </a:r>
            <a:r>
              <a:rPr lang="ru-RU" dirty="0" smtClean="0"/>
              <a:t>). </a:t>
            </a:r>
          </a:p>
          <a:p>
            <a:r>
              <a:rPr lang="ru-RU" dirty="0" smtClean="0"/>
              <a:t>(</a:t>
            </a:r>
            <a:r>
              <a:rPr lang="ru-RU" b="1" dirty="0" smtClean="0"/>
              <a:t>БЫЛО</a:t>
            </a:r>
            <a:r>
              <a:rPr lang="ru-RU" dirty="0" smtClean="0"/>
              <a:t> </a:t>
            </a:r>
            <a:r>
              <a:rPr lang="ru-RU" dirty="0"/>
              <a:t>- работы по присоединению к сетям инженерно-технического обеспечения, по увеличению потребляемой мощности)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6412363" y="2429606"/>
            <a:ext cx="4782506" cy="3487867"/>
          </a:xfrm>
          <a:ln w="28575">
            <a:solidFill>
              <a:schemeClr val="accent1">
                <a:lumMod val="60000"/>
                <a:lumOff val="40000"/>
              </a:schemeClr>
            </a:solidFill>
          </a:ln>
        </p:spPr>
        <p:txBody>
          <a:bodyPr/>
          <a:lstStyle/>
          <a:p>
            <a:r>
              <a:rPr lang="ru-RU" dirty="0"/>
              <a:t>разработку </a:t>
            </a:r>
            <a:r>
              <a:rPr lang="ru-RU" b="1" dirty="0">
                <a:solidFill>
                  <a:srgbClr val="C00000"/>
                </a:solidFill>
              </a:rPr>
              <a:t>технических условий в целях заключения договора о подключении (технологическом присоединении) к электрическим сетям, подключение (технологическое присоединение) к сетям электро-, газо-, тепло-, водоснабжения и водоотведения, сетям связи </a:t>
            </a:r>
            <a:r>
              <a:rPr lang="ru-RU" dirty="0"/>
              <a:t>(сетям инженерно-технического обеспечения), </a:t>
            </a:r>
            <a:r>
              <a:rPr lang="ru-RU" b="1" dirty="0">
                <a:solidFill>
                  <a:srgbClr val="C00000"/>
                </a:solidFill>
              </a:rPr>
              <a:t>работы по увеличению </a:t>
            </a:r>
            <a:r>
              <a:rPr lang="ru-RU" dirty="0"/>
              <a:t>потребляемой мощности; </a:t>
            </a:r>
            <a:endParaRPr lang="ru-RU" dirty="0" smtClean="0"/>
          </a:p>
          <a:p>
            <a:r>
              <a:rPr lang="ru-RU" b="1" dirty="0" smtClean="0"/>
              <a:t>(БЫЛО </a:t>
            </a:r>
            <a:r>
              <a:rPr lang="ru-RU" dirty="0"/>
              <a:t>- разработку технических условий присоединения к сетям инженерно-технического обеспечения, увеличения потребляемой мощности</a:t>
            </a:r>
          </a:p>
        </p:txBody>
      </p:sp>
      <p:sp>
        <p:nvSpPr>
          <p:cNvPr id="7" name="Скругленный прямоугольник 6"/>
          <p:cNvSpPr/>
          <p:nvPr/>
        </p:nvSpPr>
        <p:spPr>
          <a:xfrm>
            <a:off x="1401025" y="1723716"/>
            <a:ext cx="4464198" cy="598579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/>
              <a:t>пункт 10.2.6. На подстатью </a:t>
            </a:r>
            <a:r>
              <a:rPr lang="ru-RU" sz="2400" dirty="0"/>
              <a:t>226</a:t>
            </a:r>
            <a:r>
              <a:rPr lang="ru-RU" dirty="0"/>
              <a:t> КОСГУ </a:t>
            </a:r>
          </a:p>
        </p:txBody>
      </p:sp>
      <p:sp>
        <p:nvSpPr>
          <p:cNvPr id="10" name="Скругленный прямоугольник 9"/>
          <p:cNvSpPr/>
          <p:nvPr/>
        </p:nvSpPr>
        <p:spPr>
          <a:xfrm>
            <a:off x="6412363" y="1723716"/>
            <a:ext cx="4451132" cy="567263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/>
              <a:t>пункт 10.2.8. На подстатью </a:t>
            </a:r>
            <a:r>
              <a:rPr lang="ru-RU" sz="2400" dirty="0"/>
              <a:t>228</a:t>
            </a:r>
            <a:r>
              <a:rPr lang="ru-RU" dirty="0"/>
              <a:t> КОСГУ </a:t>
            </a:r>
          </a:p>
        </p:txBody>
      </p:sp>
      <p:sp>
        <p:nvSpPr>
          <p:cNvPr id="12" name="Управляющая кнопка: звук 11">
            <a:hlinkClick r:id="" action="ppaction://noaction" highlightClick="1">
              <a:snd r:embed="rId2" name="applause.wav"/>
            </a:hlinkClick>
          </p:cNvPr>
          <p:cNvSpPr/>
          <p:nvPr/>
        </p:nvSpPr>
        <p:spPr>
          <a:xfrm>
            <a:off x="742370" y="3781652"/>
            <a:ext cx="431249" cy="391887"/>
          </a:xfrm>
          <a:prstGeom prst="actionButtonSound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082345202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3"/>
          <a:stretch/>
        </p:blipFill>
        <p:spPr bwMode="auto">
          <a:xfrm>
            <a:off x="1489168" y="154013"/>
            <a:ext cx="1273629" cy="548985"/>
          </a:xfrm>
          <a:prstGeom prst="rect">
            <a:avLst/>
          </a:prstGeom>
        </p:spPr>
      </p:pic>
      <p:sp>
        <p:nvSpPr>
          <p:cNvPr id="14" name="Номер слайда 13"/>
          <p:cNvSpPr>
            <a:spLocks noGrp="1"/>
          </p:cNvSpPr>
          <p:nvPr>
            <p:ph type="sldNum" sz="quarter" idx="4294967295"/>
          </p:nvPr>
        </p:nvSpPr>
        <p:spPr>
          <a:xfrm>
            <a:off x="10852394" y="132793"/>
            <a:ext cx="734362" cy="480379"/>
          </a:xfrm>
        </p:spPr>
        <p:txBody>
          <a:bodyPr/>
          <a:lstStyle/>
          <a:p>
            <a:pPr>
              <a:defRPr/>
            </a:pPr>
            <a:fld id="{B6F15528-21DE-4FAA-801E-634DDDAF4B2B}" type="slidenum">
              <a:rPr lang="ru-RU" smtClean="0">
                <a:solidFill>
                  <a:srgbClr val="44546A"/>
                </a:solidFill>
              </a:rPr>
              <a:t>163</a:t>
            </a:fld>
            <a:endParaRPr lang="ru-RU" dirty="0">
              <a:solidFill>
                <a:srgbClr val="44546A"/>
              </a:solidFill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2125983" y="799421"/>
            <a:ext cx="655390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400" b="1" dirty="0">
                <a:solidFill>
                  <a:srgbClr val="002060"/>
                </a:solidFill>
              </a:rPr>
              <a:t>Применение КОСГУ (изменения от 28.08.2025 № 117н в </a:t>
            </a:r>
            <a:r>
              <a:rPr lang="ru-RU" sz="2400" b="1" dirty="0" smtClean="0">
                <a:solidFill>
                  <a:srgbClr val="002060"/>
                </a:solidFill>
              </a:rPr>
              <a:t>Приказ МФ 209н</a:t>
            </a:r>
            <a:r>
              <a:rPr lang="ru-RU" sz="2400" b="1" dirty="0">
                <a:solidFill>
                  <a:srgbClr val="002060"/>
                </a:solidFill>
              </a:rPr>
              <a:t>)</a:t>
            </a:r>
          </a:p>
        </p:txBody>
      </p:sp>
      <p:sp>
        <p:nvSpPr>
          <p:cNvPr id="15" name="TextBox 1"/>
          <p:cNvSpPr txBox="1"/>
          <p:nvPr/>
        </p:nvSpPr>
        <p:spPr>
          <a:xfrm>
            <a:off x="4258491" y="243840"/>
            <a:ext cx="55778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ru-RU"/>
            </a:defPPr>
            <a:lvl1pPr algn="r">
              <a:defRPr b="1">
                <a:solidFill>
                  <a:schemeClr val="accent5">
                    <a:lumMod val="75000"/>
                  </a:schemeClr>
                </a:solidFill>
                <a:latin typeface="Century" panose="02040604050505020304" pitchFamily="18" charset="0"/>
              </a:defRPr>
            </a:lvl1pPr>
          </a:lstStyle>
          <a:p>
            <a:pPr algn="l"/>
            <a:r>
              <a:rPr lang="ru-RU" dirty="0" smtClean="0">
                <a:solidFill>
                  <a:srgbClr val="002060"/>
                </a:solidFill>
              </a:rPr>
              <a:t>Планирование, Учет </a:t>
            </a:r>
            <a:r>
              <a:rPr lang="ru-RU" dirty="0">
                <a:solidFill>
                  <a:srgbClr val="002060"/>
                </a:solidFill>
              </a:rPr>
              <a:t>и отчетность с 2026 года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590965" y="1636017"/>
            <a:ext cx="346142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400" dirty="0">
                <a:solidFill>
                  <a:srgbClr val="002060"/>
                </a:solidFill>
              </a:rPr>
              <a:t>Особенности отражения </a:t>
            </a:r>
            <a:r>
              <a:rPr lang="ru-RU" sz="2400" b="1" dirty="0">
                <a:solidFill>
                  <a:srgbClr val="002060"/>
                </a:solidFill>
              </a:rPr>
              <a:t>туристического налога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446568" y="1636018"/>
            <a:ext cx="351421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400" b="1" dirty="0">
                <a:solidFill>
                  <a:srgbClr val="002060"/>
                </a:solidFill>
              </a:rPr>
              <a:t>Исключена </a:t>
            </a:r>
            <a:r>
              <a:rPr lang="ru-RU" sz="2400" b="1" dirty="0" smtClean="0">
                <a:solidFill>
                  <a:srgbClr val="002060"/>
                </a:solidFill>
              </a:rPr>
              <a:t>детализация </a:t>
            </a:r>
            <a:r>
              <a:rPr lang="ru-RU" sz="2400" dirty="0">
                <a:solidFill>
                  <a:srgbClr val="002060"/>
                </a:solidFill>
              </a:rPr>
              <a:t>КОСГУ 340, 440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8391605" y="2608829"/>
            <a:ext cx="3658034" cy="32008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dirty="0">
                <a:solidFill>
                  <a:srgbClr val="002060"/>
                </a:solidFill>
              </a:rPr>
              <a:t>КОСГУ 630 </a:t>
            </a:r>
            <a:r>
              <a:rPr lang="ru-RU" dirty="0">
                <a:solidFill>
                  <a:srgbClr val="002060"/>
                </a:solidFill>
              </a:rPr>
              <a:t>«Уменьшение стоимости акций и иных финансовых инструментов»</a:t>
            </a:r>
          </a:p>
          <a:p>
            <a:pPr algn="ctr"/>
            <a:r>
              <a:rPr lang="ru-RU" dirty="0">
                <a:solidFill>
                  <a:srgbClr val="002060"/>
                </a:solidFill>
              </a:rPr>
              <a:t>(в части поступлений денежных средств от реализации конфискованных акций и иных финансовых инструментов, в том числе полученных в результате </a:t>
            </a:r>
            <a:r>
              <a:rPr lang="ru-RU" b="1" dirty="0">
                <a:solidFill>
                  <a:srgbClr val="002060"/>
                </a:solidFill>
              </a:rPr>
              <a:t>совершения коррупционных правонарушений</a:t>
            </a:r>
            <a:r>
              <a:rPr lang="ru-RU" dirty="0">
                <a:solidFill>
                  <a:srgbClr val="002060"/>
                </a:solidFill>
              </a:rPr>
              <a:t>)</a:t>
            </a:r>
          </a:p>
          <a:p>
            <a:pPr algn="ctr"/>
            <a:endParaRPr lang="ru-RU" sz="2000" dirty="0">
              <a:solidFill>
                <a:srgbClr val="002060"/>
              </a:solidFill>
            </a:endParaRPr>
          </a:p>
        </p:txBody>
      </p:sp>
      <p:graphicFrame>
        <p:nvGraphicFramePr>
          <p:cNvPr id="4" name="Таблица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5267933"/>
              </p:ext>
            </p:extLst>
          </p:nvPr>
        </p:nvGraphicFramePr>
        <p:xfrm>
          <a:off x="955310" y="2803716"/>
          <a:ext cx="2392326" cy="3005989"/>
        </p:xfrm>
        <a:graphic>
          <a:graphicData uri="http://schemas.openxmlformats.org/drawingml/2006/table">
            <a:tbl>
              <a:tblPr/>
              <a:tblGrid>
                <a:gridCol w="11961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61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8838">
                <a:tc>
                  <a:txBody>
                    <a:bodyPr/>
                    <a:lstStyle/>
                    <a:p>
                      <a:pPr algn="ctr" fontAlgn="b"/>
                      <a:r>
                        <a:rPr lang="ru-RU" sz="2400" b="0" i="0" u="none" strike="noStrike" dirty="0">
                          <a:solidFill>
                            <a:srgbClr val="002060"/>
                          </a:solidFill>
                          <a:effectLst/>
                          <a:latin typeface="+mn-lt"/>
                        </a:rPr>
                        <a:t>340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400" b="0" i="0" u="none" strike="noStrike" dirty="0">
                          <a:solidFill>
                            <a:srgbClr val="002060"/>
                          </a:solidFill>
                          <a:effectLst/>
                          <a:latin typeface="+mn-lt"/>
                        </a:rPr>
                        <a:t>440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8838">
                <a:tc>
                  <a:txBody>
                    <a:bodyPr/>
                    <a:lstStyle/>
                    <a:p>
                      <a:pPr algn="ctr" fontAlgn="b"/>
                      <a:r>
                        <a:rPr lang="ru-RU" sz="1800" b="0" i="0" u="none" strike="sngStrike" baseline="0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341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800" b="0" i="0" u="none" strike="sngStrike" baseline="0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441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8838">
                <a:tc>
                  <a:txBody>
                    <a:bodyPr/>
                    <a:lstStyle/>
                    <a:p>
                      <a:pPr algn="ctr" fontAlgn="b"/>
                      <a:r>
                        <a:rPr lang="ru-RU" sz="1800" b="0" i="0" u="none" strike="sngStrike" baseline="0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342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800" b="0" i="0" u="none" strike="sngStrike" baseline="0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442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8838">
                <a:tc>
                  <a:txBody>
                    <a:bodyPr/>
                    <a:lstStyle/>
                    <a:p>
                      <a:pPr algn="ctr" fontAlgn="b"/>
                      <a:r>
                        <a:rPr lang="ru-RU" sz="1800" b="0" i="0" u="none" strike="sngStrike" baseline="0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343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800" b="0" i="0" u="none" strike="sngStrike" baseline="0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443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8838">
                <a:tc>
                  <a:txBody>
                    <a:bodyPr/>
                    <a:lstStyle/>
                    <a:p>
                      <a:pPr algn="ctr" fontAlgn="b"/>
                      <a:r>
                        <a:rPr lang="ru-RU" sz="1800" b="0" i="0" u="none" strike="sngStrike" baseline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344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800" b="0" i="0" u="none" strike="sngStrike" baseline="0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444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8838">
                <a:tc>
                  <a:txBody>
                    <a:bodyPr/>
                    <a:lstStyle/>
                    <a:p>
                      <a:pPr algn="ctr" fontAlgn="b"/>
                      <a:r>
                        <a:rPr lang="ru-RU" sz="1800" b="0" i="0" u="none" strike="sngStrike" baseline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345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800" b="0" i="0" u="none" strike="sngStrike" baseline="0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445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8838">
                <a:tc>
                  <a:txBody>
                    <a:bodyPr/>
                    <a:lstStyle/>
                    <a:p>
                      <a:pPr algn="ctr" fontAlgn="b"/>
                      <a:r>
                        <a:rPr lang="ru-RU" sz="1800" b="0" i="0" u="none" strike="sngStrike" baseline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346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800" b="0" i="0" u="none" strike="sngStrike" baseline="0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446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28838">
                <a:tc>
                  <a:txBody>
                    <a:bodyPr/>
                    <a:lstStyle/>
                    <a:p>
                      <a:pPr algn="ctr" fontAlgn="b"/>
                      <a:r>
                        <a:rPr lang="ru-RU" sz="1800" b="0" i="0" u="none" strike="sngStrike" baseline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347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800" b="0" i="0" u="none" strike="sngStrike" baseline="0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447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8838">
                <a:tc>
                  <a:txBody>
                    <a:bodyPr/>
                    <a:lstStyle/>
                    <a:p>
                      <a:pPr algn="ctr" fontAlgn="b"/>
                      <a:r>
                        <a:rPr lang="ru-RU" sz="1800" b="0" i="0" u="none" strike="sngStrike" baseline="0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349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800" b="0" i="0" u="none" strike="sngStrike" baseline="0" dirty="0">
                          <a:solidFill>
                            <a:srgbClr val="C00000"/>
                          </a:solidFill>
                          <a:effectLst/>
                          <a:latin typeface="+mn-lt"/>
                        </a:rPr>
                        <a:t>449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2" name="TextBox 11"/>
          <p:cNvSpPr txBox="1"/>
          <p:nvPr/>
        </p:nvSpPr>
        <p:spPr>
          <a:xfrm>
            <a:off x="4590965" y="2889694"/>
            <a:ext cx="346142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400" dirty="0">
                <a:solidFill>
                  <a:srgbClr val="002060"/>
                </a:solidFill>
              </a:rPr>
              <a:t>Начисление – КОСГУ 131</a:t>
            </a:r>
          </a:p>
          <a:p>
            <a:pPr algn="ctr"/>
            <a:endParaRPr lang="ru-RU" sz="2400" dirty="0">
              <a:solidFill>
                <a:srgbClr val="002060"/>
              </a:solidFill>
            </a:endParaRPr>
          </a:p>
          <a:p>
            <a:pPr algn="ctr"/>
            <a:r>
              <a:rPr lang="ru-RU" sz="2400" dirty="0">
                <a:solidFill>
                  <a:srgbClr val="002060"/>
                </a:solidFill>
              </a:rPr>
              <a:t>Уплата – КОСГУ 189</a:t>
            </a:r>
          </a:p>
        </p:txBody>
      </p:sp>
      <p:sp>
        <p:nvSpPr>
          <p:cNvPr id="5" name="Прямоугольник 4"/>
          <p:cNvSpPr/>
          <p:nvPr/>
        </p:nvSpPr>
        <p:spPr>
          <a:xfrm>
            <a:off x="8032987" y="1636017"/>
            <a:ext cx="415901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400" dirty="0">
                <a:solidFill>
                  <a:srgbClr val="002060"/>
                </a:solidFill>
              </a:rPr>
              <a:t>Перечень статей КОСГУ, относящихся к доходам</a:t>
            </a:r>
          </a:p>
        </p:txBody>
      </p:sp>
      <p:cxnSp>
        <p:nvCxnSpPr>
          <p:cNvPr id="17" name="Прямая соединительная линия 16"/>
          <p:cNvCxnSpPr/>
          <p:nvPr/>
        </p:nvCxnSpPr>
        <p:spPr>
          <a:xfrm>
            <a:off x="4184063" y="1623270"/>
            <a:ext cx="0" cy="4725169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Прямая соединительная линия 18"/>
          <p:cNvCxnSpPr/>
          <p:nvPr/>
        </p:nvCxnSpPr>
        <p:spPr>
          <a:xfrm>
            <a:off x="8249244" y="1669312"/>
            <a:ext cx="0" cy="4725169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Овальная выноска 6"/>
          <p:cNvSpPr/>
          <p:nvPr/>
        </p:nvSpPr>
        <p:spPr>
          <a:xfrm>
            <a:off x="145062" y="328258"/>
            <a:ext cx="1357167" cy="895827"/>
          </a:xfrm>
          <a:prstGeom prst="wedgeEllipseCallout">
            <a:avLst>
              <a:gd name="adj1" fmla="val 94136"/>
              <a:gd name="adj2" fmla="val 102053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Право УП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05597880"/>
      </p:ext>
    </p:extLst>
  </p:cSld>
  <p:clrMapOvr>
    <a:masterClrMapping/>
  </p:clrMapOvr>
  <p:transition advClick="0"/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b="1" dirty="0" smtClean="0"/>
              <a:t>новый </a:t>
            </a:r>
            <a:r>
              <a:rPr lang="ru-RU" b="1" dirty="0"/>
              <a:t>КВР </a:t>
            </a:r>
            <a:r>
              <a:rPr lang="ru-RU" dirty="0"/>
              <a:t>для учета затрат </a:t>
            </a:r>
            <a:r>
              <a:rPr lang="ru-RU" dirty="0" smtClean="0"/>
              <a:t> </a:t>
            </a:r>
            <a:r>
              <a:rPr lang="ru-RU" dirty="0" smtClean="0">
                <a:solidFill>
                  <a:srgbClr val="FF0000"/>
                </a:solidFill>
              </a:rPr>
              <a:t>с 2027 года</a:t>
            </a:r>
            <a:r>
              <a:rPr lang="ru-RU" dirty="0" smtClean="0"/>
              <a:t/>
            </a:r>
            <a:br>
              <a:rPr lang="ru-RU" dirty="0" smtClean="0"/>
            </a:br>
            <a:r>
              <a:rPr lang="ru-RU" b="1" dirty="0" smtClean="0"/>
              <a:t>на </a:t>
            </a:r>
            <a:r>
              <a:rPr lang="ru-RU" b="1" dirty="0"/>
              <a:t>покупки по электронному сертификату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lnSpc>
                <a:spcPct val="150000"/>
              </a:lnSpc>
            </a:pPr>
            <a:r>
              <a:rPr lang="ru-RU" sz="1600" dirty="0"/>
              <a:t>Минфин </a:t>
            </a:r>
            <a:r>
              <a:rPr lang="ru-RU" sz="1600" dirty="0" smtClean="0"/>
              <a:t>скорректировал Приказ </a:t>
            </a:r>
            <a:r>
              <a:rPr lang="ru-RU" sz="1600" dirty="0"/>
              <a:t>Минфина России от </a:t>
            </a:r>
            <a:r>
              <a:rPr lang="ru-RU" sz="1600" b="1" dirty="0"/>
              <a:t>24.05.2022 N </a:t>
            </a:r>
            <a:r>
              <a:rPr lang="ru-RU" sz="1600" b="1" dirty="0" smtClean="0"/>
              <a:t>82н </a:t>
            </a:r>
            <a:r>
              <a:rPr lang="ru-RU" sz="1600" dirty="0" smtClean="0"/>
              <a:t>Общие </a:t>
            </a:r>
            <a:r>
              <a:rPr lang="ru-RU" sz="1600" dirty="0"/>
              <a:t>положения </a:t>
            </a:r>
            <a:r>
              <a:rPr lang="ru-RU" sz="1600" b="1" dirty="0"/>
              <a:t>для всех бюджетов </a:t>
            </a:r>
            <a:r>
              <a:rPr lang="ru-RU" sz="1600" dirty="0"/>
              <a:t>бюджетной системы РФ, </a:t>
            </a:r>
            <a:r>
              <a:rPr lang="ru-RU" sz="1600" b="1" dirty="0"/>
              <a:t>бюджетных и автономных </a:t>
            </a:r>
            <a:r>
              <a:rPr lang="ru-RU" sz="1600" b="1" dirty="0" smtClean="0"/>
              <a:t>учреждений</a:t>
            </a:r>
            <a:r>
              <a:rPr lang="ru-RU" sz="1600" dirty="0" smtClean="0"/>
              <a:t>. </a:t>
            </a:r>
          </a:p>
          <a:p>
            <a:pPr>
              <a:lnSpc>
                <a:spcPct val="150000"/>
              </a:lnSpc>
            </a:pPr>
            <a:r>
              <a:rPr lang="ru-RU" sz="1600" dirty="0">
                <a:solidFill>
                  <a:srgbClr val="C00000"/>
                </a:solidFill>
              </a:rPr>
              <a:t>О</a:t>
            </a:r>
            <a:r>
              <a:rPr lang="ru-RU" sz="1600" dirty="0" smtClean="0">
                <a:solidFill>
                  <a:srgbClr val="C00000"/>
                </a:solidFill>
              </a:rPr>
              <a:t>плату </a:t>
            </a:r>
            <a:r>
              <a:rPr lang="ru-RU" sz="1600" dirty="0">
                <a:solidFill>
                  <a:srgbClr val="C00000"/>
                </a:solidFill>
              </a:rPr>
              <a:t>отдельных видов товаров, работ, услуг, приобретаемых </a:t>
            </a:r>
            <a:r>
              <a:rPr lang="ru-RU" sz="1600" b="1" dirty="0">
                <a:solidFill>
                  <a:srgbClr val="C00000"/>
                </a:solidFill>
              </a:rPr>
              <a:t>по электронным сертификатам</a:t>
            </a:r>
            <a:r>
              <a:rPr lang="ru-RU" sz="1600" dirty="0"/>
              <a:t>, надо отражать </a:t>
            </a:r>
            <a:r>
              <a:rPr lang="ru-RU" sz="1600" b="1" dirty="0">
                <a:solidFill>
                  <a:srgbClr val="C00000"/>
                </a:solidFill>
              </a:rPr>
              <a:t>по КВР 325</a:t>
            </a:r>
            <a:r>
              <a:rPr lang="ru-RU" sz="1600" b="1" dirty="0"/>
              <a:t>, а не по КВР 323 </a:t>
            </a:r>
            <a:r>
              <a:rPr lang="ru-RU" sz="1600" dirty="0"/>
              <a:t>(п. 2.7.1.2 </a:t>
            </a:r>
            <a:r>
              <a:rPr lang="ru-RU" sz="1600" dirty="0" smtClean="0"/>
              <a:t>изменений </a:t>
            </a:r>
            <a:r>
              <a:rPr lang="en-US" sz="1600" dirty="0" smtClean="0"/>
              <a:t>N </a:t>
            </a:r>
            <a:r>
              <a:rPr lang="en-US" sz="1600" dirty="0"/>
              <a:t>73</a:t>
            </a:r>
            <a:r>
              <a:rPr lang="ru-RU" sz="1600" dirty="0"/>
              <a:t>н ). </a:t>
            </a:r>
            <a:endParaRPr lang="ru-RU" sz="1600" dirty="0" smtClean="0"/>
          </a:p>
          <a:p>
            <a:pPr>
              <a:lnSpc>
                <a:spcPct val="150000"/>
              </a:lnSpc>
            </a:pPr>
            <a:r>
              <a:rPr lang="ru-RU" sz="1600" dirty="0" smtClean="0"/>
              <a:t>Эти </a:t>
            </a:r>
            <a:r>
              <a:rPr lang="ru-RU" sz="1600" dirty="0"/>
              <a:t>изменения Минфин </a:t>
            </a:r>
            <a:r>
              <a:rPr lang="ru-RU" sz="1600" dirty="0" smtClean="0"/>
              <a:t>отразил </a:t>
            </a:r>
            <a:r>
              <a:rPr lang="ru-RU" sz="1600" b="1" dirty="0"/>
              <a:t>в сопоставительной таблице</a:t>
            </a:r>
            <a:r>
              <a:rPr lang="ru-RU" sz="1600" dirty="0" smtClean="0"/>
              <a:t>.</a:t>
            </a:r>
          </a:p>
          <a:p>
            <a:pPr>
              <a:lnSpc>
                <a:spcPct val="150000"/>
              </a:lnSpc>
            </a:pPr>
            <a:r>
              <a:rPr lang="ru-RU" sz="1600" dirty="0" smtClean="0"/>
              <a:t>Новшества </a:t>
            </a:r>
            <a:r>
              <a:rPr lang="ru-RU" sz="1600" dirty="0"/>
              <a:t>вступают в силу 28 июля, а применять их нужно </a:t>
            </a:r>
            <a:r>
              <a:rPr lang="ru-RU" sz="1600" b="1" dirty="0"/>
              <a:t>начиная с составления и исполнения бюджетов на 2027 год</a:t>
            </a:r>
            <a:r>
              <a:rPr lang="ru-RU" sz="1600" dirty="0" smtClean="0"/>
              <a:t>.</a:t>
            </a:r>
          </a:p>
          <a:p>
            <a:pPr marL="0" indent="0" algn="r">
              <a:lnSpc>
                <a:spcPct val="150000"/>
              </a:lnSpc>
              <a:buNone/>
            </a:pPr>
            <a:r>
              <a:rPr lang="ru-RU" sz="1600" dirty="0" smtClean="0"/>
              <a:t>Приказ </a:t>
            </a:r>
            <a:r>
              <a:rPr lang="ru-RU" sz="1600" dirty="0"/>
              <a:t>Минфина России от </a:t>
            </a:r>
            <a:r>
              <a:rPr lang="ru-RU" sz="1600" b="1" dirty="0"/>
              <a:t>10.06.2026 N 73н </a:t>
            </a:r>
          </a:p>
        </p:txBody>
      </p:sp>
    </p:spTree>
    <p:extLst>
      <p:ext uri="{BB962C8B-B14F-4D97-AF65-F5344CB8AC3E}">
        <p14:creationId xmlns:p14="http://schemas.microsoft.com/office/powerpoint/2010/main" val="3505921271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smtClean="0"/>
              <a:t>ЧТО ТАКОЕ</a:t>
            </a:r>
            <a:r>
              <a:rPr lang="ru-RU" b="1" dirty="0" smtClean="0">
                <a:solidFill>
                  <a:srgbClr val="C00000"/>
                </a:solidFill>
              </a:rPr>
              <a:t> Е-сертификат: как работает </a:t>
            </a:r>
            <a:endParaRPr lang="ru-RU" b="1" dirty="0">
              <a:solidFill>
                <a:srgbClr val="C00000"/>
              </a:solidFill>
            </a:endParaRP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901337" y="1854202"/>
            <a:ext cx="10646229" cy="3841204"/>
          </a:xfrm>
          <a:solidFill>
            <a:schemeClr val="accent4">
              <a:lumMod val="20000"/>
              <a:lumOff val="80000"/>
            </a:schemeClr>
          </a:solidFill>
        </p:spPr>
        <p:txBody>
          <a:bodyPr/>
          <a:lstStyle/>
          <a:p>
            <a:pPr>
              <a:lnSpc>
                <a:spcPct val="100000"/>
              </a:lnSpc>
            </a:pPr>
            <a:r>
              <a:rPr lang="ru-RU" b="1" dirty="0" smtClean="0"/>
              <a:t>ЭЛЕКТРОННЫЙ </a:t>
            </a:r>
            <a:r>
              <a:rPr lang="ru-RU" sz="1600" b="1" dirty="0" smtClean="0"/>
              <a:t>СЕРТИФИКАТ </a:t>
            </a:r>
            <a:r>
              <a:rPr lang="ru-RU" sz="1600" dirty="0" smtClean="0"/>
              <a:t>— </a:t>
            </a:r>
            <a:r>
              <a:rPr lang="ru-RU" sz="1600" dirty="0"/>
              <a:t>это </a:t>
            </a:r>
            <a:r>
              <a:rPr lang="ru-RU" sz="1600" b="1" dirty="0"/>
              <a:t>инструмент </a:t>
            </a:r>
            <a:r>
              <a:rPr lang="ru-RU" sz="1600" b="1" dirty="0" smtClean="0"/>
              <a:t>господдержки</a:t>
            </a:r>
            <a:r>
              <a:rPr lang="ru-RU" sz="1600" dirty="0"/>
              <a:t>, </a:t>
            </a:r>
            <a:r>
              <a:rPr lang="ru-RU" sz="1600" dirty="0" smtClean="0"/>
              <a:t>которым приобретают </a:t>
            </a:r>
            <a:r>
              <a:rPr lang="ru-RU" sz="1600" b="1" dirty="0">
                <a:solidFill>
                  <a:srgbClr val="C00000"/>
                </a:solidFill>
              </a:rPr>
              <a:t>технические средства реабилитации (ТСР</a:t>
            </a:r>
            <a:r>
              <a:rPr lang="ru-RU" sz="1600" dirty="0"/>
              <a:t>) за </a:t>
            </a:r>
            <a:r>
              <a:rPr lang="ru-RU" sz="1600" dirty="0" smtClean="0"/>
              <a:t>счет </a:t>
            </a:r>
            <a:r>
              <a:rPr lang="ru-RU" sz="1600" dirty="0"/>
              <a:t>средств федерального бюджета. </a:t>
            </a:r>
            <a:endParaRPr lang="ru-RU" sz="1600" dirty="0" smtClean="0"/>
          </a:p>
          <a:p>
            <a:pPr>
              <a:lnSpc>
                <a:spcPct val="100000"/>
              </a:lnSpc>
            </a:pPr>
            <a:r>
              <a:rPr lang="ru-RU" sz="1600" dirty="0" smtClean="0"/>
              <a:t>Е-сертификат – это </a:t>
            </a:r>
            <a:r>
              <a:rPr lang="ru-RU" sz="1600" b="1" dirty="0" smtClean="0"/>
              <a:t>ЭЛЕКТРОННАЯ ЗАПИСЬ в </a:t>
            </a:r>
            <a:r>
              <a:rPr lang="ru-RU" sz="1600" b="1" dirty="0"/>
              <a:t>реестре</a:t>
            </a:r>
            <a:r>
              <a:rPr lang="ru-RU" sz="1600" dirty="0" smtClean="0"/>
              <a:t>, </a:t>
            </a:r>
            <a:r>
              <a:rPr lang="ru-RU" sz="1600" b="1" dirty="0" smtClean="0"/>
              <a:t>привязанная </a:t>
            </a:r>
            <a:r>
              <a:rPr lang="ru-RU" sz="1600" b="1" dirty="0"/>
              <a:t>к банковской карте </a:t>
            </a:r>
            <a:r>
              <a:rPr lang="ru-RU" sz="1600" dirty="0" smtClean="0"/>
              <a:t>системы </a:t>
            </a:r>
            <a:r>
              <a:rPr lang="ru-RU" sz="1600" dirty="0"/>
              <a:t>«</a:t>
            </a:r>
            <a:r>
              <a:rPr lang="ru-RU" sz="1600" b="1" dirty="0"/>
              <a:t>Мир</a:t>
            </a:r>
            <a:r>
              <a:rPr lang="ru-RU" sz="1600" dirty="0"/>
              <a:t>». </a:t>
            </a:r>
            <a:endParaRPr lang="ru-RU" sz="1600" dirty="0" smtClean="0"/>
          </a:p>
          <a:p>
            <a:pPr>
              <a:lnSpc>
                <a:spcPct val="100000"/>
              </a:lnSpc>
            </a:pPr>
            <a:r>
              <a:rPr lang="ru-RU" sz="1600" dirty="0" smtClean="0"/>
              <a:t>Средства </a:t>
            </a:r>
            <a:r>
              <a:rPr lang="ru-RU" sz="1600" b="1" dirty="0"/>
              <a:t>не перечисляются на карту</a:t>
            </a:r>
            <a:r>
              <a:rPr lang="ru-RU" sz="1600" dirty="0"/>
              <a:t>, а </a:t>
            </a:r>
            <a:r>
              <a:rPr lang="ru-RU" sz="1600" b="1" dirty="0" smtClean="0"/>
              <a:t>РЕЗЕРВИРУЮТСЯ </a:t>
            </a:r>
            <a:r>
              <a:rPr lang="ru-RU" sz="1600" b="1" dirty="0"/>
              <a:t>в Федеральном казначействе до момента покупки</a:t>
            </a:r>
            <a:r>
              <a:rPr lang="ru-RU" sz="1600" dirty="0"/>
              <a:t>. </a:t>
            </a:r>
            <a:endParaRPr lang="ru-RU" sz="1600" dirty="0" smtClean="0"/>
          </a:p>
          <a:p>
            <a:pPr>
              <a:lnSpc>
                <a:spcPct val="100000"/>
              </a:lnSpc>
            </a:pPr>
            <a:r>
              <a:rPr lang="ru-RU" sz="1600" dirty="0" smtClean="0"/>
              <a:t>При </a:t>
            </a:r>
            <a:r>
              <a:rPr lang="ru-RU" sz="1600" dirty="0"/>
              <a:t>оплате </a:t>
            </a:r>
            <a:r>
              <a:rPr lang="ru-RU" sz="1600" b="1" dirty="0"/>
              <a:t>покупки картой «Мир</a:t>
            </a:r>
            <a:r>
              <a:rPr lang="ru-RU" sz="1600" dirty="0"/>
              <a:t>», к </a:t>
            </a:r>
            <a:r>
              <a:rPr lang="ru-RU" sz="1600" dirty="0" smtClean="0"/>
              <a:t>которой </a:t>
            </a:r>
            <a:r>
              <a:rPr lang="ru-RU" sz="1600" b="1" dirty="0" smtClean="0"/>
              <a:t>привязан е-сертификат</a:t>
            </a:r>
            <a:r>
              <a:rPr lang="ru-RU" sz="1600" dirty="0" smtClean="0"/>
              <a:t>, </a:t>
            </a:r>
            <a:r>
              <a:rPr lang="ru-RU" sz="1600" dirty="0"/>
              <a:t>деньги списываются </a:t>
            </a:r>
            <a:r>
              <a:rPr lang="ru-RU" sz="1600" b="1" dirty="0"/>
              <a:t>напрямую </a:t>
            </a:r>
            <a:r>
              <a:rPr lang="ru-RU" sz="1600" dirty="0"/>
              <a:t>продавцу. </a:t>
            </a:r>
            <a:endParaRPr lang="ru-RU" sz="1600" dirty="0" smtClean="0"/>
          </a:p>
          <a:p>
            <a:pPr>
              <a:lnSpc>
                <a:spcPct val="100000"/>
              </a:lnSpc>
            </a:pPr>
            <a:r>
              <a:rPr lang="ru-RU" sz="1600" b="1" dirty="0"/>
              <a:t>Перечень ТСР, </a:t>
            </a:r>
            <a:r>
              <a:rPr lang="ru-RU" sz="1600" dirty="0"/>
              <a:t>приобретаемых с использованием </a:t>
            </a:r>
            <a:r>
              <a:rPr lang="ru-RU" sz="1600" dirty="0" smtClean="0"/>
              <a:t>е-сертификата</a:t>
            </a:r>
            <a:r>
              <a:rPr lang="ru-RU" sz="1600" dirty="0"/>
              <a:t>, формирует и утверждает </a:t>
            </a:r>
            <a:r>
              <a:rPr lang="ru-RU" sz="1600" dirty="0" smtClean="0"/>
              <a:t>СФР. </a:t>
            </a:r>
          </a:p>
          <a:p>
            <a:r>
              <a:rPr lang="ru-RU" sz="1600" dirty="0" smtClean="0"/>
              <a:t>Если </a:t>
            </a:r>
            <a:r>
              <a:rPr lang="ru-RU" sz="1600" dirty="0"/>
              <a:t>стоимость покупки превышает сумму сертификата, можно доплатить разницу </a:t>
            </a:r>
            <a:r>
              <a:rPr lang="ru-RU" sz="1600" dirty="0" smtClean="0"/>
              <a:t>из </a:t>
            </a:r>
            <a:r>
              <a:rPr lang="ru-RU" dirty="0"/>
              <a:t>собственных </a:t>
            </a:r>
            <a:r>
              <a:rPr lang="ru-RU" dirty="0" smtClean="0"/>
              <a:t>средств </a:t>
            </a:r>
            <a:r>
              <a:rPr lang="ru-RU" b="1" dirty="0" smtClean="0">
                <a:solidFill>
                  <a:srgbClr val="FF0000"/>
                </a:solidFill>
              </a:rPr>
              <a:t>Деньги </a:t>
            </a:r>
            <a:r>
              <a:rPr lang="ru-RU" b="1" dirty="0">
                <a:solidFill>
                  <a:srgbClr val="FF0000"/>
                </a:solidFill>
              </a:rPr>
              <a:t>вместо сертификата получить </a:t>
            </a:r>
            <a:r>
              <a:rPr lang="ru-RU" b="1" dirty="0" smtClean="0">
                <a:solidFill>
                  <a:srgbClr val="FF0000"/>
                </a:solidFill>
              </a:rPr>
              <a:t>нельзя</a:t>
            </a:r>
            <a:r>
              <a:rPr lang="ru-RU" dirty="0" smtClean="0"/>
              <a:t>.</a:t>
            </a:r>
            <a:endParaRPr lang="ru-RU" dirty="0"/>
          </a:p>
          <a:p>
            <a:pPr>
              <a:lnSpc>
                <a:spcPct val="100000"/>
              </a:lnSpc>
            </a:pPr>
            <a:r>
              <a:rPr lang="ru-RU" sz="1600" dirty="0"/>
              <a:t>С помощью </a:t>
            </a:r>
            <a:r>
              <a:rPr lang="ru-RU" sz="1600" dirty="0" smtClean="0"/>
              <a:t> е-сертификата </a:t>
            </a:r>
            <a:r>
              <a:rPr lang="ru-RU" sz="1600" dirty="0"/>
              <a:t>можно приобрести </a:t>
            </a:r>
            <a:r>
              <a:rPr lang="ru-RU" sz="1600" dirty="0" smtClean="0"/>
              <a:t>ТСР, </a:t>
            </a:r>
            <a:r>
              <a:rPr lang="ru-RU" sz="1600" dirty="0"/>
              <a:t>если оно </a:t>
            </a:r>
            <a:r>
              <a:rPr lang="ru-RU" sz="1600" b="1" dirty="0"/>
              <a:t>назначено в индивидуальной программе реабилитации или </a:t>
            </a:r>
            <a:r>
              <a:rPr lang="ru-RU" sz="1600" b="1" dirty="0" err="1"/>
              <a:t>абилитации</a:t>
            </a:r>
            <a:r>
              <a:rPr lang="ru-RU" sz="1600" b="1" dirty="0"/>
              <a:t> инвалида (ИПРА</a:t>
            </a:r>
            <a:r>
              <a:rPr lang="ru-RU" sz="1600" dirty="0"/>
              <a:t>), программе реабилитации пострадавшего (ПРП) или в </a:t>
            </a:r>
            <a:r>
              <a:rPr lang="ru-RU" sz="1600" b="1" dirty="0"/>
              <a:t>заключении врачебной комиссии</a:t>
            </a:r>
            <a:r>
              <a:rPr lang="ru-RU" sz="1600" dirty="0"/>
              <a:t>. </a:t>
            </a:r>
            <a:endParaRPr lang="ru-RU" sz="1600" dirty="0" smtClean="0"/>
          </a:p>
          <a:p>
            <a:pPr>
              <a:lnSpc>
                <a:spcPct val="100000"/>
              </a:lnSpc>
            </a:pPr>
            <a:r>
              <a:rPr lang="ru-RU" sz="1600" dirty="0" smtClean="0"/>
              <a:t>Оформление  е-сертификата </a:t>
            </a:r>
            <a:r>
              <a:rPr lang="ru-RU" sz="1600" dirty="0"/>
              <a:t>не отменяет право на выдачу ТСР по </a:t>
            </a:r>
            <a:r>
              <a:rPr lang="ru-RU" sz="1600" dirty="0" smtClean="0"/>
              <a:t>направлению</a:t>
            </a:r>
            <a:endParaRPr lang="ru-RU" sz="1600" dirty="0"/>
          </a:p>
        </p:txBody>
      </p:sp>
    </p:spTree>
    <p:extLst>
      <p:ext uri="{BB962C8B-B14F-4D97-AF65-F5344CB8AC3E}">
        <p14:creationId xmlns:p14="http://schemas.microsoft.com/office/powerpoint/2010/main" val="3557423485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27"/>
          <p:cNvSpPr/>
          <p:nvPr/>
        </p:nvSpPr>
        <p:spPr>
          <a:xfrm>
            <a:off x="0" y="-63388"/>
            <a:ext cx="12192000" cy="377190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333" dirty="0"/>
          </a:p>
        </p:txBody>
      </p:sp>
      <p:sp>
        <p:nvSpPr>
          <p:cNvPr id="9" name="Заголовок 1"/>
          <p:cNvSpPr txBox="1">
            <a:spLocks/>
          </p:cNvSpPr>
          <p:nvPr/>
        </p:nvSpPr>
        <p:spPr>
          <a:xfrm>
            <a:off x="517236" y="2295338"/>
            <a:ext cx="5748482" cy="113366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0" tIns="0" rIns="0" bIns="0" anchor="b">
            <a:noAutofit/>
          </a:bodyPr>
          <a:lstStyle>
            <a:lvl1pPr marL="0" marR="0" indent="0" algn="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34" b="1" i="0" u="none" strike="noStrike" cap="none" spc="0" baseline="0">
                <a:solidFill>
                  <a:schemeClr val="tx2"/>
                </a:solidFill>
                <a:uFillTx/>
                <a:latin typeface="Arial"/>
                <a:ea typeface="+mn-ea"/>
                <a:cs typeface="Arial"/>
                <a:sym typeface="Helvetica Neue Medium"/>
              </a:defRPr>
            </a:lvl1pPr>
            <a:lvl2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2pPr>
            <a:lvl3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3pPr>
            <a:lvl4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4pPr>
            <a:lvl5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5pPr>
            <a:lvl6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6pPr>
            <a:lvl7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7pPr>
            <a:lvl8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8pPr>
            <a:lvl9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9pPr>
          </a:lstStyle>
          <a:p>
            <a:pPr algn="l" hangingPunct="1"/>
            <a:endParaRPr lang="ru-RU" sz="2800" dirty="0">
              <a:solidFill>
                <a:schemeClr val="bg1"/>
              </a:solidFill>
              <a:latin typeface="Segoe UI Light" panose="020B0502040204020203" pitchFamily="34" charset="0"/>
              <a:ea typeface="Segoe UI Historic" panose="020B0502040204020203" pitchFamily="34" charset="0"/>
              <a:cs typeface="Segoe UI Light" panose="020B0502040204020203" pitchFamily="34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167109" y="511627"/>
            <a:ext cx="7892674" cy="287382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Казначейство </a:t>
            </a:r>
            <a:r>
              <a:rPr lang="ru-RU" sz="3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поручило применять статьи КОСГУ 340 и </a:t>
            </a:r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440 - 2026 </a:t>
            </a:r>
          </a:p>
          <a:p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endParaRPr lang="en-US" sz="3200" b="1" dirty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30006F88-FCEE-2415-0317-D3F3E6A15A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68570" y="511627"/>
            <a:ext cx="2383743" cy="1261981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83A15F20-E0A9-30AF-D6A9-2C999284E0F4}"/>
              </a:ext>
            </a:extLst>
          </p:cNvPr>
          <p:cNvSpPr txBox="1"/>
          <p:nvPr/>
        </p:nvSpPr>
        <p:spPr>
          <a:xfrm>
            <a:off x="580919" y="4110538"/>
            <a:ext cx="985630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Письмо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Казначейства России от </a:t>
            </a:r>
            <a:r>
              <a:rPr lang="ru-RU" b="1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20.03.2026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N 07-04-05/08-7934 "О применении кодов классификации операций сектора государственного управления при централизации учета"</a:t>
            </a:r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785191" y="5682973"/>
            <a:ext cx="9652032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© </a:t>
            </a:r>
            <a:r>
              <a:rPr lang="ru-RU" b="1" dirty="0">
                <a:solidFill>
                  <a:schemeClr val="accent1">
                    <a:lumMod val="75000"/>
                  </a:schemeClr>
                </a:solidFill>
              </a:rPr>
              <a:t>Михайлова Елена Николаевна</a:t>
            </a:r>
            <a:r>
              <a:rPr lang="ru-RU" dirty="0"/>
              <a:t>, составление, комментарий, пояснения </a:t>
            </a:r>
            <a:r>
              <a:rPr lang="ru-RU" dirty="0" smtClean="0"/>
              <a:t>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959541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879668" y="210148"/>
            <a:ext cx="8047434" cy="348813"/>
          </a:xfrm>
        </p:spPr>
        <p:txBody>
          <a:bodyPr>
            <a:normAutofit/>
          </a:bodyPr>
          <a:lstStyle/>
          <a:p>
            <a:pPr algn="l"/>
            <a:r>
              <a:rPr lang="ru-RU" dirty="0" err="1" smtClean="0">
                <a:solidFill>
                  <a:srgbClr val="C00000"/>
                </a:solidFill>
              </a:rPr>
              <a:t>обновлениЕ</a:t>
            </a:r>
            <a:r>
              <a:rPr lang="ru-RU" dirty="0" smtClean="0">
                <a:solidFill>
                  <a:srgbClr val="C00000"/>
                </a:solidFill>
              </a:rPr>
              <a:t> </a:t>
            </a:r>
            <a:r>
              <a:rPr lang="ru-RU" dirty="0">
                <a:solidFill>
                  <a:srgbClr val="C00000"/>
                </a:solidFill>
              </a:rPr>
              <a:t>Рабочего плана счетов </a:t>
            </a:r>
            <a:r>
              <a:rPr lang="ru-RU" dirty="0" smtClean="0"/>
              <a:t>– 2026: </a:t>
            </a:r>
            <a:r>
              <a:rPr lang="ru-RU" dirty="0" smtClean="0">
                <a:solidFill>
                  <a:srgbClr val="C00000"/>
                </a:solidFill>
              </a:rPr>
              <a:t>330, 440 КОСГУ </a:t>
            </a:r>
            <a:endParaRPr lang="ru-RU" dirty="0">
              <a:solidFill>
                <a:srgbClr val="C00000"/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587828" y="2389227"/>
            <a:ext cx="10110652" cy="341632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38100">
            <a:solidFill>
              <a:schemeClr val="accent1">
                <a:lumMod val="60000"/>
                <a:lumOff val="40000"/>
              </a:schemeClr>
            </a:solidFill>
          </a:ln>
        </p:spPr>
        <p:txBody>
          <a:bodyPr wrap="square">
            <a:spAutoFit/>
          </a:bodyPr>
          <a:lstStyle/>
          <a:p>
            <a:r>
              <a:rPr lang="ru-RU" dirty="0" smtClean="0"/>
              <a:t>Решение </a:t>
            </a:r>
            <a:r>
              <a:rPr lang="ru-RU" dirty="0"/>
              <a:t>принято </a:t>
            </a:r>
            <a:r>
              <a:rPr lang="ru-RU" b="1" dirty="0"/>
              <a:t>из-за отмены ряда подпунктов</a:t>
            </a:r>
            <a:r>
              <a:rPr lang="ru-RU" dirty="0"/>
              <a:t> </a:t>
            </a:r>
            <a:r>
              <a:rPr lang="ru-RU" dirty="0" smtClean="0"/>
              <a:t>КОСГУ, к-е действуют </a:t>
            </a:r>
            <a:r>
              <a:rPr lang="ru-RU" dirty="0"/>
              <a:t>до </a:t>
            </a:r>
            <a:r>
              <a:rPr lang="ru-RU" b="1" dirty="0">
                <a:solidFill>
                  <a:srgbClr val="C00000"/>
                </a:solidFill>
              </a:rPr>
              <a:t>обновления Рабочего плана счетов </a:t>
            </a:r>
            <a:r>
              <a:rPr lang="ru-RU" dirty="0"/>
              <a:t>централизованного бухгалтерского учета.</a:t>
            </a:r>
          </a:p>
          <a:p>
            <a:endParaRPr lang="ru-RU" dirty="0"/>
          </a:p>
          <a:p>
            <a:r>
              <a:rPr lang="ru-RU" dirty="0"/>
              <a:t>Федеральное казначейство </a:t>
            </a:r>
            <a:r>
              <a:rPr lang="ru-RU" b="1" dirty="0">
                <a:solidFill>
                  <a:srgbClr val="C00000"/>
                </a:solidFill>
              </a:rPr>
              <a:t>до внесения изменений в Рабочий план счетов централизованного бухгалтерского учета</a:t>
            </a:r>
            <a:r>
              <a:rPr lang="ru-RU" dirty="0"/>
              <a:t>, </a:t>
            </a:r>
            <a:r>
              <a:rPr lang="ru-RU" dirty="0" smtClean="0"/>
              <a:t>утв. </a:t>
            </a:r>
            <a:r>
              <a:rPr lang="ru-RU" dirty="0"/>
              <a:t>приказом Федерального казначейства </a:t>
            </a:r>
            <a:r>
              <a:rPr lang="ru-RU" b="1" dirty="0"/>
              <a:t>от 07.05.2024 N 2н</a:t>
            </a:r>
            <a:r>
              <a:rPr lang="ru-RU" dirty="0"/>
              <a:t>, </a:t>
            </a:r>
            <a:endParaRPr lang="ru-RU" dirty="0" smtClean="0"/>
          </a:p>
          <a:p>
            <a:r>
              <a:rPr lang="ru-RU" dirty="0" smtClean="0"/>
              <a:t>и </a:t>
            </a:r>
            <a:r>
              <a:rPr lang="ru-RU" b="1" dirty="0"/>
              <a:t>в связи с утратившими силу </a:t>
            </a:r>
            <a:r>
              <a:rPr lang="ru-RU" dirty="0"/>
              <a:t>&lt;1&gt; положениями </a:t>
            </a:r>
            <a:r>
              <a:rPr lang="ru-RU" b="1" dirty="0"/>
              <a:t>подпунктов 11.4.1 - 11.4.8 подпункта 11.4, подпунктов 12.4.1 - 12.4.8 подпункта 12.4 Порядка применения </a:t>
            </a:r>
            <a:r>
              <a:rPr lang="ru-RU" b="1" dirty="0" smtClean="0"/>
              <a:t> КОСГУ, утв. </a:t>
            </a:r>
            <a:r>
              <a:rPr lang="ru-RU" dirty="0"/>
              <a:t>приказом </a:t>
            </a:r>
            <a:r>
              <a:rPr lang="ru-RU" dirty="0" smtClean="0"/>
              <a:t>Минфина России от </a:t>
            </a:r>
            <a:r>
              <a:rPr lang="ru-RU" dirty="0"/>
              <a:t>29.11.2017 </a:t>
            </a:r>
            <a:r>
              <a:rPr lang="ru-RU" dirty="0">
                <a:solidFill>
                  <a:srgbClr val="C00000"/>
                </a:solidFill>
              </a:rPr>
              <a:t>N 209н </a:t>
            </a:r>
            <a:r>
              <a:rPr lang="ru-RU" dirty="0"/>
              <a:t>(от </a:t>
            </a:r>
            <a:r>
              <a:rPr lang="ru-RU" dirty="0" smtClean="0">
                <a:solidFill>
                  <a:srgbClr val="C00000"/>
                </a:solidFill>
              </a:rPr>
              <a:t>29.08.2025 N </a:t>
            </a:r>
            <a:r>
              <a:rPr lang="ru-RU" dirty="0">
                <a:solidFill>
                  <a:srgbClr val="C00000"/>
                </a:solidFill>
              </a:rPr>
              <a:t>117н</a:t>
            </a:r>
            <a:r>
              <a:rPr lang="ru-RU" dirty="0"/>
              <a:t>), </a:t>
            </a:r>
            <a:endParaRPr lang="ru-RU" dirty="0" smtClean="0"/>
          </a:p>
          <a:p>
            <a:endParaRPr lang="ru-RU" dirty="0" smtClean="0"/>
          </a:p>
          <a:p>
            <a:r>
              <a:rPr lang="ru-RU" dirty="0" smtClean="0"/>
              <a:t>сообщает </a:t>
            </a:r>
            <a:r>
              <a:rPr lang="ru-RU" dirty="0"/>
              <a:t>о </a:t>
            </a:r>
            <a:r>
              <a:rPr lang="ru-RU" b="1" dirty="0" smtClean="0"/>
              <a:t>необходимости </a:t>
            </a:r>
            <a:r>
              <a:rPr lang="ru-RU" b="1" dirty="0"/>
              <a:t>применения </a:t>
            </a:r>
            <a:r>
              <a:rPr lang="ru-RU" dirty="0"/>
              <a:t>при отражении на счетах бюджетного учета соответствующих фактов хозяйственной жизни статей 340 "Увеличение стоимости </a:t>
            </a:r>
            <a:r>
              <a:rPr lang="ru-RU" dirty="0" smtClean="0"/>
              <a:t>материальных </a:t>
            </a:r>
            <a:r>
              <a:rPr lang="ru-RU" dirty="0"/>
              <a:t>запасов", 440 "Уменьшение стоимости материальных запасов" </a:t>
            </a:r>
            <a:r>
              <a:rPr lang="ru-RU" dirty="0" smtClean="0"/>
              <a:t>КОСГУ.</a:t>
            </a:r>
            <a:endParaRPr lang="ru-RU" dirty="0"/>
          </a:p>
        </p:txBody>
      </p:sp>
      <p:sp>
        <p:nvSpPr>
          <p:cNvPr id="4" name="Прямоугольник 3"/>
          <p:cNvSpPr/>
          <p:nvPr/>
        </p:nvSpPr>
        <p:spPr>
          <a:xfrm>
            <a:off x="587828" y="566053"/>
            <a:ext cx="9993086" cy="147732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38100">
            <a:solidFill>
              <a:schemeClr val="accent1">
                <a:lumMod val="60000"/>
                <a:lumOff val="40000"/>
              </a:schemeClr>
            </a:solidFill>
          </a:ln>
        </p:spPr>
        <p:txBody>
          <a:bodyPr wrap="square">
            <a:spAutoFit/>
          </a:bodyPr>
          <a:lstStyle/>
          <a:p>
            <a:r>
              <a:rPr lang="ru-RU" dirty="0"/>
              <a:t>Приказ Казначейства России </a:t>
            </a:r>
            <a:r>
              <a:rPr lang="ru-RU" dirty="0">
                <a:solidFill>
                  <a:srgbClr val="C00000"/>
                </a:solidFill>
              </a:rPr>
              <a:t>от 17.04.2026 № 9н </a:t>
            </a:r>
            <a:r>
              <a:rPr lang="ru-RU" dirty="0"/>
              <a:t>"О внесении изменений в Правила </a:t>
            </a:r>
            <a:r>
              <a:rPr lang="ru-RU" b="1" dirty="0"/>
              <a:t>формирования номера счета </a:t>
            </a:r>
            <a:r>
              <a:rPr lang="ru-RU" dirty="0"/>
              <a:t>бухгалтерского учета, а также порядок внесения изменений в </a:t>
            </a:r>
            <a:r>
              <a:rPr lang="ru-RU" b="1" dirty="0"/>
              <a:t>Рабочий план счетов </a:t>
            </a:r>
            <a:r>
              <a:rPr lang="ru-RU" dirty="0"/>
              <a:t>централизованного бухгалтерского учета в рамках единой учетной политики при централизации учета, </a:t>
            </a:r>
            <a:r>
              <a:rPr lang="ru-RU" dirty="0" smtClean="0"/>
              <a:t>утв. </a:t>
            </a:r>
            <a:r>
              <a:rPr lang="ru-RU" dirty="0"/>
              <a:t>приказом Федерального казначейства от 07.05.2024 № 2н" (Зарегистрирован Минюстом России 15.07.2026 № 87492). Начало действия </a:t>
            </a:r>
            <a:r>
              <a:rPr lang="ru-RU" dirty="0" smtClean="0"/>
              <a:t>– с </a:t>
            </a:r>
            <a:r>
              <a:rPr lang="ru-RU" dirty="0" smtClean="0">
                <a:solidFill>
                  <a:srgbClr val="C00000"/>
                </a:solidFill>
              </a:rPr>
              <a:t>26.07.2026</a:t>
            </a:r>
            <a:r>
              <a:rPr lang="ru-RU" dirty="0">
                <a:solidFill>
                  <a:srgbClr val="C00000"/>
                </a:solidFill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4191292219"/>
      </p:ext>
    </p:extLst>
  </p:cSld>
  <p:clrMapOvr>
    <a:masterClrMapping/>
  </p:clrMapOvr>
  <p:transition advClick="0"/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27"/>
          <p:cNvSpPr/>
          <p:nvPr/>
        </p:nvSpPr>
        <p:spPr>
          <a:xfrm>
            <a:off x="0" y="-63388"/>
            <a:ext cx="12192000" cy="3771900"/>
          </a:xfrm>
          <a:prstGeom prst="rect">
            <a:avLst/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333" dirty="0"/>
          </a:p>
        </p:txBody>
      </p:sp>
      <p:sp>
        <p:nvSpPr>
          <p:cNvPr id="9" name="Заголовок 1"/>
          <p:cNvSpPr txBox="1">
            <a:spLocks/>
          </p:cNvSpPr>
          <p:nvPr/>
        </p:nvSpPr>
        <p:spPr>
          <a:xfrm>
            <a:off x="517236" y="2295338"/>
            <a:ext cx="5748482" cy="113366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0" tIns="0" rIns="0" bIns="0" anchor="b">
            <a:noAutofit/>
          </a:bodyPr>
          <a:lstStyle>
            <a:lvl1pPr marL="0" marR="0" indent="0" algn="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34" b="1" i="0" u="none" strike="noStrike" cap="none" spc="0" baseline="0">
                <a:solidFill>
                  <a:schemeClr val="tx2"/>
                </a:solidFill>
                <a:uFillTx/>
                <a:latin typeface="Arial"/>
                <a:ea typeface="+mn-ea"/>
                <a:cs typeface="Arial"/>
                <a:sym typeface="Helvetica Neue Medium"/>
              </a:defRPr>
            </a:lvl1pPr>
            <a:lvl2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2pPr>
            <a:lvl3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3pPr>
            <a:lvl4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4pPr>
            <a:lvl5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5pPr>
            <a:lvl6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6pPr>
            <a:lvl7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7pPr>
            <a:lvl8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8pPr>
            <a:lvl9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9pPr>
          </a:lstStyle>
          <a:p>
            <a:pPr algn="l" hangingPunct="1"/>
            <a:endParaRPr lang="ru-RU" sz="2800" dirty="0">
              <a:solidFill>
                <a:schemeClr val="bg1"/>
              </a:solidFill>
              <a:latin typeface="Segoe UI Light" panose="020B0502040204020203" pitchFamily="34" charset="0"/>
              <a:ea typeface="Segoe UI Historic" panose="020B0502040204020203" pitchFamily="34" charset="0"/>
              <a:cs typeface="Segoe UI Light" panose="020B0502040204020203" pitchFamily="34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167109" y="511627"/>
            <a:ext cx="7892674" cy="287382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Определен </a:t>
            </a:r>
            <a:r>
              <a:rPr lang="ru-RU" sz="3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иной случай, при котором государственное (муниципальное) </a:t>
            </a:r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задание  на </a:t>
            </a:r>
            <a:r>
              <a:rPr lang="ru-RU" sz="3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2026 </a:t>
            </a:r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год </a:t>
            </a:r>
          </a:p>
          <a:p>
            <a:pPr algn="ctr"/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не </a:t>
            </a:r>
            <a:r>
              <a:rPr lang="ru-RU" sz="3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признается </a:t>
            </a:r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невыполненным</a:t>
            </a:r>
          </a:p>
          <a:p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endParaRPr lang="en-US" sz="3200" b="1" dirty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30006F88-FCEE-2415-0317-D3F3E6A15A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68570" y="511627"/>
            <a:ext cx="2383743" cy="1261981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83A15F20-E0A9-30AF-D6A9-2C999284E0F4}"/>
              </a:ext>
            </a:extLst>
          </p:cNvPr>
          <p:cNvSpPr txBox="1"/>
          <p:nvPr/>
        </p:nvSpPr>
        <p:spPr>
          <a:xfrm>
            <a:off x="683055" y="3876561"/>
            <a:ext cx="9856304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:Постановление Правительства РФ от </a:t>
            </a:r>
            <a:r>
              <a:rPr lang="ru-RU" b="1" dirty="0">
                <a:solidFill>
                  <a:srgbClr val="00206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19.09.2026 N </a:t>
            </a:r>
            <a:r>
              <a:rPr lang="ru-RU" b="1" dirty="0" smtClean="0">
                <a:solidFill>
                  <a:srgbClr val="00206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1199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"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Об установлении иного случая, при котором государственное (муниципальное) задание, установленное в отношении государственных (муниципальных) учреждений на 2026 год, не признается невыполненным"</a:t>
            </a:r>
          </a:p>
          <a:p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endParaRPr lang="ru-RU" b="1" dirty="0">
              <a:solidFill>
                <a:srgbClr val="000000"/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ru-RU" sz="1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785191" y="5356402"/>
            <a:ext cx="9652032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© </a:t>
            </a:r>
            <a:r>
              <a:rPr lang="ru-RU" b="1" dirty="0">
                <a:solidFill>
                  <a:srgbClr val="002060"/>
                </a:solidFill>
              </a:rPr>
              <a:t>Михайлова Елена Николаевна</a:t>
            </a:r>
            <a:r>
              <a:rPr lang="ru-RU" dirty="0"/>
              <a:t>, составление, комментарий, пояснения</a:t>
            </a:r>
            <a:r>
              <a:rPr lang="ru-RU" b="1" dirty="0" smtClean="0">
                <a:solidFill>
                  <a:schemeClr val="accent1">
                    <a:lumMod val="75000"/>
                  </a:schemeClr>
                </a:solidFill>
              </a:rPr>
              <a:t>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5436211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smtClean="0"/>
              <a:t>РЕЖИМ </a:t>
            </a:r>
            <a:r>
              <a:rPr lang="ru-RU" dirty="0" err="1" smtClean="0"/>
              <a:t>Чс</a:t>
            </a:r>
            <a:r>
              <a:rPr lang="ru-RU" dirty="0" smtClean="0"/>
              <a:t> - СЛУЧАЙ, КОГДА не </a:t>
            </a:r>
            <a:r>
              <a:rPr lang="ru-RU" dirty="0"/>
              <a:t>признается невыполненным Государственное (муниципальное) задание на 2026 год 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ru-RU" dirty="0" smtClean="0"/>
              <a:t> Государственное </a:t>
            </a:r>
            <a:r>
              <a:rPr lang="ru-RU" dirty="0"/>
              <a:t>(муниципальное) задание, установленное в отношении государственных (муниципальных) учреждений </a:t>
            </a:r>
            <a:r>
              <a:rPr lang="ru-RU" b="1" dirty="0"/>
              <a:t>на 2026 год</a:t>
            </a:r>
            <a:r>
              <a:rPr lang="ru-RU" dirty="0"/>
              <a:t>, </a:t>
            </a:r>
            <a:r>
              <a:rPr lang="ru-RU" b="1" dirty="0"/>
              <a:t>не признается невыполненным </a:t>
            </a:r>
            <a:endParaRPr lang="ru-RU" b="1" dirty="0" smtClean="0"/>
          </a:p>
          <a:p>
            <a:r>
              <a:rPr lang="ru-RU" b="1" dirty="0" smtClean="0"/>
              <a:t>в </a:t>
            </a:r>
            <a:r>
              <a:rPr lang="ru-RU" b="1" dirty="0"/>
              <a:t>случае </a:t>
            </a:r>
            <a:r>
              <a:rPr lang="ru-RU" dirty="0" smtClean="0"/>
              <a:t>НЕДОСТИЖЕНИЯ </a:t>
            </a:r>
            <a:r>
              <a:rPr lang="ru-RU" dirty="0"/>
              <a:t>(</a:t>
            </a:r>
            <a:r>
              <a:rPr lang="ru-RU" b="1" dirty="0"/>
              <a:t>превышения допустимого (возможного) отклонения</a:t>
            </a:r>
            <a:r>
              <a:rPr lang="ru-RU" dirty="0"/>
              <a:t>) показателей государственного (муниципального) задания, характеризующих </a:t>
            </a:r>
            <a:r>
              <a:rPr lang="ru-RU" b="1" dirty="0"/>
              <a:t>качество и (или) объем </a:t>
            </a:r>
            <a:r>
              <a:rPr lang="ru-RU" dirty="0"/>
              <a:t>оказываемых государственных (муниципальных) услуг (выполняемых работ), </a:t>
            </a:r>
            <a:endParaRPr lang="ru-RU" dirty="0" smtClean="0"/>
          </a:p>
          <a:p>
            <a:r>
              <a:rPr lang="ru-RU" dirty="0" smtClean="0"/>
              <a:t>в </a:t>
            </a:r>
            <a:r>
              <a:rPr lang="ru-RU" dirty="0"/>
              <a:t>связи </a:t>
            </a:r>
            <a:r>
              <a:rPr lang="ru-RU" b="1" dirty="0"/>
              <a:t>с </a:t>
            </a:r>
            <a:r>
              <a:rPr lang="ru-RU" b="1" dirty="0">
                <a:solidFill>
                  <a:srgbClr val="C00000"/>
                </a:solidFill>
              </a:rPr>
              <a:t>приостановлением (ограничением) в 2026 году деятельности </a:t>
            </a:r>
            <a:r>
              <a:rPr lang="ru-RU" dirty="0"/>
              <a:t>указанных </a:t>
            </a:r>
            <a:r>
              <a:rPr lang="ru-RU" b="1" dirty="0"/>
              <a:t>учреждений (их </a:t>
            </a:r>
            <a:r>
              <a:rPr lang="ru-RU" b="1" dirty="0">
                <a:solidFill>
                  <a:srgbClr val="002060"/>
                </a:solidFill>
              </a:rPr>
              <a:t>обособленных подразделений</a:t>
            </a:r>
            <a:r>
              <a:rPr lang="ru-RU" dirty="0"/>
              <a:t>), </a:t>
            </a:r>
            <a:r>
              <a:rPr lang="ru-RU" b="1" dirty="0">
                <a:solidFill>
                  <a:srgbClr val="C00000"/>
                </a:solidFill>
              </a:rPr>
              <a:t>расположенных на территории, на которой введен режим чрезвычайной ситуации регионального характера.</a:t>
            </a:r>
          </a:p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18674928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27"/>
          <p:cNvSpPr/>
          <p:nvPr/>
        </p:nvSpPr>
        <p:spPr>
          <a:xfrm>
            <a:off x="0" y="-63388"/>
            <a:ext cx="12192000" cy="3771900"/>
          </a:xfrm>
          <a:prstGeom prst="rect">
            <a:avLst/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333" dirty="0"/>
          </a:p>
        </p:txBody>
      </p:sp>
      <p:sp>
        <p:nvSpPr>
          <p:cNvPr id="9" name="Заголовок 1"/>
          <p:cNvSpPr txBox="1">
            <a:spLocks/>
          </p:cNvSpPr>
          <p:nvPr/>
        </p:nvSpPr>
        <p:spPr>
          <a:xfrm>
            <a:off x="517236" y="2295338"/>
            <a:ext cx="5748482" cy="113366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0" tIns="0" rIns="0" bIns="0" anchor="b">
            <a:noAutofit/>
          </a:bodyPr>
          <a:lstStyle>
            <a:lvl1pPr marL="0" marR="0" indent="0" algn="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34" b="1" i="0" u="none" strike="noStrike" cap="none" spc="0" baseline="0">
                <a:solidFill>
                  <a:schemeClr val="tx2"/>
                </a:solidFill>
                <a:uFillTx/>
                <a:latin typeface="Arial"/>
                <a:ea typeface="+mn-ea"/>
                <a:cs typeface="Arial"/>
                <a:sym typeface="Helvetica Neue Medium"/>
              </a:defRPr>
            </a:lvl1pPr>
            <a:lvl2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2pPr>
            <a:lvl3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3pPr>
            <a:lvl4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4pPr>
            <a:lvl5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5pPr>
            <a:lvl6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6pPr>
            <a:lvl7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7pPr>
            <a:lvl8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8pPr>
            <a:lvl9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9pPr>
          </a:lstStyle>
          <a:p>
            <a:pPr algn="l" hangingPunct="1"/>
            <a:endParaRPr lang="ru-RU" sz="2800" dirty="0">
              <a:solidFill>
                <a:schemeClr val="bg1"/>
              </a:solidFill>
              <a:latin typeface="Segoe UI Light" panose="020B0502040204020203" pitchFamily="34" charset="0"/>
              <a:ea typeface="Segoe UI Historic" panose="020B0502040204020203" pitchFamily="34" charset="0"/>
              <a:cs typeface="Segoe UI Light" panose="020B0502040204020203" pitchFamily="34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167109" y="511627"/>
            <a:ext cx="7892674" cy="287382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ru-RU" sz="3200" b="1" dirty="0" err="1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Госзадание</a:t>
            </a:r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r>
              <a:rPr lang="ru-RU" sz="3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в сфере научной деятельности: правительство обновило правила для федеральных </a:t>
            </a:r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учреждений – 2026 на 2027</a:t>
            </a:r>
          </a:p>
          <a:p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endParaRPr lang="en-US" sz="3200" b="1" dirty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30006F88-FCEE-2415-0317-D3F3E6A15A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68570" y="511627"/>
            <a:ext cx="2383743" cy="1261981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83A15F20-E0A9-30AF-D6A9-2C999284E0F4}"/>
              </a:ext>
            </a:extLst>
          </p:cNvPr>
          <p:cNvSpPr txBox="1"/>
          <p:nvPr/>
        </p:nvSpPr>
        <p:spPr>
          <a:xfrm>
            <a:off x="683055" y="3876561"/>
            <a:ext cx="9856304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:Постановление Правительства РФ от </a:t>
            </a:r>
            <a:r>
              <a:rPr lang="ru-RU" b="1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26.06.2015 N </a:t>
            </a:r>
            <a:r>
              <a:rPr lang="ru-RU" b="1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640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(</a:t>
            </a:r>
            <a:r>
              <a:rPr lang="ru-RU" b="1" dirty="0" smtClean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ред</a:t>
            </a:r>
            <a:r>
              <a:rPr lang="ru-RU" b="1" dirty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 от </a:t>
            </a:r>
            <a:r>
              <a:rPr lang="ru-RU" b="1" dirty="0" smtClean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17.07.2026 </a:t>
            </a:r>
            <a:r>
              <a:rPr lang="ru-RU" b="1" dirty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№</a:t>
            </a:r>
            <a:r>
              <a:rPr lang="en-US" b="1" dirty="0" smtClean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902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)</a:t>
            </a:r>
            <a:endParaRPr lang="ru-RU" dirty="0">
              <a:solidFill>
                <a:srgbClr val="000000"/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"О порядке формирования государственного задания на оказание государственных услуг (выполнение работ) в отношении федеральных государственных учреждений и финансового обеспечения выполнения государственного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задания« (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вместе с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Положением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)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с </a:t>
            </a:r>
            <a:r>
              <a:rPr lang="ru-RU" b="1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25.07.2026</a:t>
            </a:r>
            <a:endParaRPr lang="ru-RU" b="1" dirty="0">
              <a:solidFill>
                <a:srgbClr val="000000"/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ru-RU" sz="1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785191" y="5356402"/>
            <a:ext cx="9652032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 smtClean="0"/>
              <a:t>©</a:t>
            </a:r>
            <a:r>
              <a:rPr lang="ru-RU" b="1" dirty="0">
                <a:solidFill>
                  <a:srgbClr val="002060"/>
                </a:solidFill>
              </a:rPr>
              <a:t> Михайлова Елена Николаевна</a:t>
            </a:r>
            <a:r>
              <a:rPr lang="ru-RU" dirty="0"/>
              <a:t>, составление, комментарий, пояснения </a:t>
            </a:r>
            <a:r>
              <a:rPr lang="ru-RU" b="1" dirty="0" smtClean="0">
                <a:solidFill>
                  <a:schemeClr val="accent1">
                    <a:lumMod val="75000"/>
                  </a:schemeClr>
                </a:solidFill>
              </a:rPr>
              <a:t>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1483446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b="1" dirty="0" err="1" smtClean="0">
                <a:solidFill>
                  <a:schemeClr val="accent3">
                    <a:lumMod val="75000"/>
                  </a:schemeClr>
                </a:solidFill>
              </a:rPr>
              <a:t>уточнЕНЫ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особенности формирования </a:t>
            </a:r>
            <a:r>
              <a:rPr lang="ru-RU" b="1" dirty="0" err="1" smtClean="0">
                <a:solidFill>
                  <a:schemeClr val="accent3">
                    <a:lumMod val="75000"/>
                  </a:schemeClr>
                </a:solidFill>
              </a:rPr>
              <a:t>госзадания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 по науке:</a:t>
            </a:r>
            <a:b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</a:b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на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2027 </a:t>
            </a:r>
            <a:r>
              <a:rPr lang="ru-RU" b="1" dirty="0" err="1" smtClean="0">
                <a:solidFill>
                  <a:schemeClr val="accent3">
                    <a:lumMod val="75000"/>
                  </a:schemeClr>
                </a:solidFill>
              </a:rPr>
              <a:t>гОД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и на плановый период 2028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- 2029</a:t>
            </a:r>
            <a:endParaRPr lang="ru-RU" b="1" dirty="0">
              <a:solidFill>
                <a:schemeClr val="accent3">
                  <a:lumMod val="75000"/>
                </a:schemeClr>
              </a:solidFill>
            </a:endParaRP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342900" indent="-342900">
              <a:buFont typeface="+mj-lt"/>
              <a:buAutoNum type="arabicParenR"/>
            </a:pPr>
            <a:r>
              <a:rPr lang="ru-RU" dirty="0" smtClean="0"/>
              <a:t>актуализирован </a:t>
            </a:r>
            <a:r>
              <a:rPr lang="ru-RU" b="1" dirty="0" smtClean="0"/>
              <a:t>порядок </a:t>
            </a:r>
            <a:r>
              <a:rPr lang="ru-RU" b="1" dirty="0"/>
              <a:t>формирования </a:t>
            </a:r>
            <a:r>
              <a:rPr lang="ru-RU" b="1" dirty="0" err="1"/>
              <a:t>госзадания</a:t>
            </a:r>
            <a:r>
              <a:rPr lang="ru-RU" b="1" dirty="0"/>
              <a:t> </a:t>
            </a:r>
            <a:r>
              <a:rPr lang="ru-RU" dirty="0"/>
              <a:t>на выполнение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РАБОТ</a:t>
            </a:r>
            <a:r>
              <a:rPr lang="ru-RU" b="1" dirty="0" smtClean="0"/>
              <a:t> </a:t>
            </a:r>
            <a:r>
              <a:rPr lang="ru-RU" b="1" dirty="0"/>
              <a:t>п</a:t>
            </a:r>
            <a:r>
              <a:rPr lang="ru-RU" dirty="0"/>
              <a:t>о проведению </a:t>
            </a:r>
            <a:r>
              <a:rPr lang="ru-RU" b="1" dirty="0">
                <a:solidFill>
                  <a:srgbClr val="C00000"/>
                </a:solidFill>
              </a:rPr>
              <a:t>научных исследований (разработок)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по научным темам</a:t>
            </a:r>
            <a:r>
              <a:rPr lang="ru-RU" dirty="0"/>
              <a:t>, в отношении которых </a:t>
            </a:r>
            <a:r>
              <a:rPr lang="ru-RU" b="1" dirty="0"/>
              <a:t>получено заключение </a:t>
            </a:r>
            <a:r>
              <a:rPr lang="ru-RU" dirty="0"/>
              <a:t>ФГБУ </a:t>
            </a:r>
            <a:r>
              <a:rPr lang="ru-RU" dirty="0" smtClean="0"/>
              <a:t>«РАН», </a:t>
            </a:r>
            <a:r>
              <a:rPr lang="ru-RU" dirty="0"/>
              <a:t>содержащее </a:t>
            </a:r>
            <a:r>
              <a:rPr lang="ru-RU" b="1" dirty="0"/>
              <a:t>вывод о целесообразности </a:t>
            </a:r>
            <a:r>
              <a:rPr lang="ru-RU" dirty="0"/>
              <a:t>их финансирования за счет средств федерального бюджета на </a:t>
            </a:r>
            <a:r>
              <a:rPr lang="ru-RU" b="1" dirty="0">
                <a:solidFill>
                  <a:srgbClr val="C00000"/>
                </a:solidFill>
              </a:rPr>
              <a:t>очередной</a:t>
            </a:r>
            <a:r>
              <a:rPr lang="ru-RU" dirty="0"/>
              <a:t> финансовый год и </a:t>
            </a:r>
            <a:r>
              <a:rPr lang="ru-RU" b="1" dirty="0">
                <a:solidFill>
                  <a:srgbClr val="C00000"/>
                </a:solidFill>
              </a:rPr>
              <a:t>по "длящимся" </a:t>
            </a:r>
            <a:r>
              <a:rPr lang="ru-RU" dirty="0"/>
              <a:t>научным темам на плановый период; </a:t>
            </a:r>
          </a:p>
          <a:p>
            <a:pPr marL="342900" indent="-342900">
              <a:buFont typeface="+mj-lt"/>
              <a:buAutoNum type="arabicParenR"/>
            </a:pPr>
            <a:r>
              <a:rPr lang="ru-RU" dirty="0" smtClean="0"/>
              <a:t>уточнен </a:t>
            </a:r>
            <a:r>
              <a:rPr lang="ru-RU" b="1" dirty="0" smtClean="0"/>
              <a:t>порядок </a:t>
            </a:r>
            <a:r>
              <a:rPr lang="ru-RU" b="1" dirty="0"/>
              <a:t>составления отчетности </a:t>
            </a:r>
            <a:r>
              <a:rPr lang="ru-RU" dirty="0"/>
              <a:t>о показателях, характеризующих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КАЧЕСТВО</a:t>
            </a:r>
            <a:r>
              <a:rPr lang="ru-RU" b="1" dirty="0" smtClean="0">
                <a:solidFill>
                  <a:srgbClr val="C00000"/>
                </a:solidFill>
              </a:rPr>
              <a:t> </a:t>
            </a:r>
            <a:r>
              <a:rPr lang="ru-RU" b="1" dirty="0" err="1">
                <a:solidFill>
                  <a:srgbClr val="C00000"/>
                </a:solidFill>
              </a:rPr>
              <a:t>госуслуг</a:t>
            </a:r>
            <a:r>
              <a:rPr lang="ru-RU" b="1" dirty="0">
                <a:solidFill>
                  <a:srgbClr val="C00000"/>
                </a:solidFill>
              </a:rPr>
              <a:t> (работ</a:t>
            </a:r>
            <a:r>
              <a:rPr lang="ru-RU" dirty="0"/>
              <a:t>) по проведению </a:t>
            </a:r>
            <a:r>
              <a:rPr lang="ru-RU" b="1" dirty="0"/>
              <a:t>научных исследований (разработок</a:t>
            </a:r>
            <a:r>
              <a:rPr lang="ru-RU" dirty="0" smtClean="0"/>
              <a:t>) - </a:t>
            </a:r>
            <a:r>
              <a:rPr lang="ru-RU" b="1" dirty="0" smtClean="0"/>
              <a:t>по конкретной </a:t>
            </a:r>
            <a:r>
              <a:rPr lang="ru-RU" b="1" dirty="0"/>
              <a:t>теме </a:t>
            </a:r>
            <a:r>
              <a:rPr lang="ru-RU" dirty="0" smtClean="0"/>
              <a:t>(</a:t>
            </a:r>
            <a:r>
              <a:rPr lang="ru-RU" b="1" dirty="0" smtClean="0">
                <a:solidFill>
                  <a:srgbClr val="C00000"/>
                </a:solidFill>
              </a:rPr>
              <a:t>факт отмечен </a:t>
            </a:r>
            <a:r>
              <a:rPr lang="ru-RU" b="1" dirty="0">
                <a:solidFill>
                  <a:srgbClr val="C00000"/>
                </a:solidFill>
              </a:rPr>
              <a:t>Счетной палатой РФ в представлении от 7 мая 2026 N</a:t>
            </a:r>
            <a:r>
              <a:rPr lang="ru-RU" dirty="0"/>
              <a:t> </a:t>
            </a:r>
            <a:r>
              <a:rPr lang="ru-RU" b="1" dirty="0"/>
              <a:t>ПР01/104/24</a:t>
            </a:r>
            <a:r>
              <a:rPr lang="ru-RU" dirty="0"/>
              <a:t> по </a:t>
            </a:r>
            <a:r>
              <a:rPr lang="ru-RU" dirty="0" smtClean="0"/>
              <a:t>итогам КМ); </a:t>
            </a:r>
            <a:endParaRPr lang="ru-RU" dirty="0"/>
          </a:p>
          <a:p>
            <a:pPr marL="342900" indent="-342900">
              <a:buFont typeface="+mj-lt"/>
              <a:buAutoNum type="arabicParenR"/>
            </a:pPr>
            <a:r>
              <a:rPr lang="ru-RU" dirty="0" smtClean="0"/>
              <a:t>устранены </a:t>
            </a:r>
            <a:r>
              <a:rPr lang="ru-RU" b="1" dirty="0" smtClean="0"/>
              <a:t>противоречивые трактовки </a:t>
            </a:r>
            <a:r>
              <a:rPr lang="ru-RU" dirty="0"/>
              <a:t>понятий </a:t>
            </a:r>
            <a:r>
              <a:rPr lang="ru-RU" dirty="0" smtClean="0"/>
              <a:t>"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ПРЕДВАРИТЕЛЬНЫЙ" И "ПРОМЕЖУТОЧНЫЙ</a:t>
            </a:r>
            <a:r>
              <a:rPr lang="ru-RU" dirty="0" smtClean="0"/>
              <a:t>" </a:t>
            </a:r>
            <a:r>
              <a:rPr lang="ru-RU" dirty="0">
                <a:solidFill>
                  <a:srgbClr val="C00000"/>
                </a:solidFill>
              </a:rPr>
              <a:t>отчет о выполнении </a:t>
            </a:r>
            <a:r>
              <a:rPr lang="ru-RU" dirty="0" err="1" smtClean="0">
                <a:solidFill>
                  <a:srgbClr val="C00000"/>
                </a:solidFill>
              </a:rPr>
              <a:t>госзадания</a:t>
            </a:r>
            <a:r>
              <a:rPr lang="ru-RU" dirty="0" smtClean="0">
                <a:solidFill>
                  <a:srgbClr val="C00000"/>
                </a:solidFill>
              </a:rPr>
              <a:t>:;  </a:t>
            </a:r>
            <a:endParaRPr lang="ru-RU" dirty="0">
              <a:solidFill>
                <a:srgbClr val="C00000"/>
              </a:solidFill>
            </a:endParaRPr>
          </a:p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069990476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452033" y="804864"/>
            <a:ext cx="10056344" cy="1049337"/>
          </a:xfrm>
        </p:spPr>
        <p:txBody>
          <a:bodyPr>
            <a:normAutofit fontScale="90000"/>
          </a:bodyPr>
          <a:lstStyle/>
          <a:p>
            <a:r>
              <a:rPr lang="ru-RU" b="1" dirty="0" err="1" smtClean="0">
                <a:solidFill>
                  <a:srgbClr val="002060"/>
                </a:solidFill>
              </a:rPr>
              <a:t>СкорректироваНО</a:t>
            </a:r>
            <a:r>
              <a:rPr lang="ru-RU" b="1" dirty="0" smtClean="0">
                <a:solidFill>
                  <a:srgbClr val="002060"/>
                </a:solidFill>
              </a:rPr>
              <a:t> </a:t>
            </a:r>
            <a:r>
              <a:rPr lang="ru-RU" b="1" dirty="0">
                <a:solidFill>
                  <a:srgbClr val="002060"/>
                </a:solidFill>
              </a:rPr>
              <a:t>положение о формировании </a:t>
            </a:r>
            <a:r>
              <a:rPr lang="ru-RU" b="1" dirty="0" err="1" smtClean="0">
                <a:solidFill>
                  <a:srgbClr val="002060"/>
                </a:solidFill>
              </a:rPr>
              <a:t>госзадания</a:t>
            </a:r>
            <a:r>
              <a:rPr lang="ru-RU" b="1" dirty="0">
                <a:solidFill>
                  <a:srgbClr val="002060"/>
                </a:solidFill>
              </a:rPr>
              <a:t>:</a:t>
            </a:r>
            <a:br>
              <a:rPr lang="ru-RU" b="1" dirty="0">
                <a:solidFill>
                  <a:srgbClr val="002060"/>
                </a:solidFill>
              </a:rPr>
            </a:br>
            <a:r>
              <a:rPr lang="ru-RU" b="1" dirty="0">
                <a:solidFill>
                  <a:srgbClr val="002060"/>
                </a:solidFill>
              </a:rPr>
              <a:t>Постановление Правительства РФ от 26.06.2015 N 640 </a:t>
            </a:r>
            <a:r>
              <a:rPr lang="ru-RU" b="1" dirty="0" smtClean="0">
                <a:solidFill>
                  <a:srgbClr val="002060"/>
                </a:solidFill>
              </a:rPr>
              <a:t>ред. от17.07.2026 </a:t>
            </a:r>
            <a:endParaRPr lang="ru-RU" b="1" dirty="0">
              <a:solidFill>
                <a:srgbClr val="002060"/>
              </a:solidFill>
            </a:endParaRP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452033" y="2016124"/>
            <a:ext cx="9603317" cy="3927475"/>
          </a:xfrm>
        </p:spPr>
        <p:txBody>
          <a:bodyPr/>
          <a:lstStyle/>
          <a:p>
            <a:r>
              <a:rPr lang="ru-RU" sz="1800" b="1" dirty="0" smtClean="0"/>
              <a:t>Основное </a:t>
            </a:r>
            <a:r>
              <a:rPr lang="ru-RU" sz="1800" b="1" dirty="0"/>
              <a:t>изменение </a:t>
            </a:r>
            <a:r>
              <a:rPr lang="ru-RU" sz="1800" dirty="0"/>
              <a:t>– в </a:t>
            </a:r>
            <a:r>
              <a:rPr lang="ru-RU" sz="1800" dirty="0" err="1"/>
              <a:t>госзадание</a:t>
            </a:r>
            <a:r>
              <a:rPr lang="ru-RU" sz="1800" dirty="0"/>
              <a:t> </a:t>
            </a:r>
            <a:r>
              <a:rPr lang="ru-RU" sz="1800" dirty="0" smtClean="0"/>
              <a:t>НА ОЧЕРЕДНОЙ финансовый </a:t>
            </a:r>
            <a:r>
              <a:rPr lang="ru-RU" sz="1800" dirty="0"/>
              <a:t>год  </a:t>
            </a:r>
            <a:r>
              <a:rPr lang="ru-RU" sz="1800" dirty="0" smtClean="0"/>
              <a:t>теперь </a:t>
            </a:r>
            <a:r>
              <a:rPr lang="ru-RU" sz="1800" b="1" dirty="0" smtClean="0">
                <a:solidFill>
                  <a:srgbClr val="C00000"/>
                </a:solidFill>
              </a:rPr>
              <a:t>НЕ НУЖНО включать НАУЧНЫЕ ТЕМЫ, ИССЛЕДОВАНИЯ И РАЗРАБОТКИ </a:t>
            </a:r>
            <a:r>
              <a:rPr lang="ru-RU" sz="1800" dirty="0" smtClean="0"/>
              <a:t>по </a:t>
            </a:r>
            <a:r>
              <a:rPr lang="ru-RU" sz="1800" dirty="0"/>
              <a:t>которым </a:t>
            </a:r>
            <a:r>
              <a:rPr lang="ru-RU" sz="1800" b="1" dirty="0" smtClean="0"/>
              <a:t>НАЧИНАЮТСЯ В ПЛАНОВОМ периоде</a:t>
            </a:r>
            <a:r>
              <a:rPr lang="ru-RU" sz="1800" dirty="0" smtClean="0"/>
              <a:t>.</a:t>
            </a:r>
          </a:p>
          <a:p>
            <a:r>
              <a:rPr lang="ru-RU" sz="1800" dirty="0"/>
              <a:t>Д</a:t>
            </a:r>
            <a:r>
              <a:rPr lang="ru-RU" sz="1800" dirty="0" smtClean="0"/>
              <a:t>ля </a:t>
            </a:r>
            <a:r>
              <a:rPr lang="ru-RU" sz="1800" dirty="0"/>
              <a:t>оценки работ, выполненных для научных разработок, используют </a:t>
            </a:r>
            <a:r>
              <a:rPr lang="ru-RU" sz="1800" b="1" dirty="0" smtClean="0"/>
              <a:t>ПОКАЗАТЕЛИ КАЧЕСТВА ПО ТЕМЕ </a:t>
            </a:r>
            <a:r>
              <a:rPr lang="ru-RU" sz="1800" dirty="0" smtClean="0"/>
              <a:t>исследования.</a:t>
            </a:r>
          </a:p>
          <a:p>
            <a:r>
              <a:rPr lang="ru-RU" sz="1800" dirty="0" smtClean="0"/>
              <a:t>Изменения </a:t>
            </a:r>
            <a:r>
              <a:rPr lang="ru-RU" sz="1800" dirty="0"/>
              <a:t>действуют с 25 июля, </a:t>
            </a:r>
            <a:r>
              <a:rPr lang="ru-RU" sz="1800" b="1" dirty="0" smtClean="0"/>
              <a:t>применяя с </a:t>
            </a:r>
            <a:r>
              <a:rPr lang="ru-RU" sz="1800" b="1" dirty="0" err="1"/>
              <a:t>госзаданий</a:t>
            </a:r>
            <a:r>
              <a:rPr lang="ru-RU" sz="1800" b="1" dirty="0"/>
              <a:t> на 2027 год </a:t>
            </a:r>
            <a:r>
              <a:rPr lang="ru-RU" sz="1800" dirty="0"/>
              <a:t>и</a:t>
            </a:r>
            <a:r>
              <a:rPr lang="ru-RU" sz="1800" dirty="0" smtClean="0"/>
              <a:t> </a:t>
            </a:r>
            <a:r>
              <a:rPr lang="ru-RU" sz="1800" dirty="0"/>
              <a:t>плановый период</a:t>
            </a:r>
            <a:r>
              <a:rPr lang="ru-RU" sz="1800" dirty="0" smtClean="0"/>
              <a:t>.  </a:t>
            </a:r>
          </a:p>
          <a:p>
            <a:pPr marL="0" indent="0" algn="r">
              <a:buNone/>
            </a:pPr>
            <a:endParaRPr lang="ru-RU" sz="1800" dirty="0" smtClean="0"/>
          </a:p>
          <a:p>
            <a:pPr marL="0" indent="0" algn="r">
              <a:buNone/>
            </a:pPr>
            <a:r>
              <a:rPr lang="ru-RU" sz="1800" dirty="0" smtClean="0"/>
              <a:t>Постановление </a:t>
            </a:r>
            <a:r>
              <a:rPr lang="ru-RU" sz="1800" dirty="0"/>
              <a:t>Правительства РФ от </a:t>
            </a:r>
            <a:r>
              <a:rPr lang="ru-RU" sz="1800" b="1" dirty="0">
                <a:solidFill>
                  <a:srgbClr val="C00000"/>
                </a:solidFill>
              </a:rPr>
              <a:t>17.07.2026 N </a:t>
            </a:r>
            <a:r>
              <a:rPr lang="ru-RU" sz="1800" b="1" dirty="0" smtClean="0">
                <a:solidFill>
                  <a:srgbClr val="C00000"/>
                </a:solidFill>
              </a:rPr>
              <a:t>902</a:t>
            </a:r>
          </a:p>
        </p:txBody>
      </p:sp>
    </p:spTree>
    <p:extLst>
      <p:ext uri="{BB962C8B-B14F-4D97-AF65-F5344CB8AC3E}">
        <p14:creationId xmlns:p14="http://schemas.microsoft.com/office/powerpoint/2010/main" val="3578026488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smtClean="0"/>
              <a:t>КАКИЕ Научные темы НЕ ВКЛЮЧАЮТ В ГЗ НА ОЧЕРЕДНОЙ ГОД </a:t>
            </a:r>
            <a:endParaRPr lang="ru-RU" dirty="0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just"/>
            <a:r>
              <a:rPr lang="ru-RU" sz="1600" dirty="0"/>
              <a:t>Государственное задание на выполнение работ по проведению </a:t>
            </a:r>
            <a:r>
              <a:rPr lang="ru-RU" sz="1600" dirty="0" smtClean="0"/>
              <a:t>НАУЧНЫХ ИССЛЕДОВАНИЙ (РАЗРАБОТОК) </a:t>
            </a:r>
            <a:r>
              <a:rPr lang="ru-RU" sz="1600" b="1" dirty="0"/>
              <a:t>формируется </a:t>
            </a:r>
            <a:r>
              <a:rPr lang="ru-RU" sz="1600" dirty="0" smtClean="0"/>
              <a:t>ФОИВ в </a:t>
            </a:r>
            <a:r>
              <a:rPr lang="ru-RU" sz="1600" dirty="0"/>
              <a:t>отношении подведомственных </a:t>
            </a:r>
            <a:r>
              <a:rPr lang="ru-RU" sz="1600" dirty="0" smtClean="0"/>
              <a:t> ФГУ </a:t>
            </a:r>
            <a:r>
              <a:rPr lang="ru-RU" sz="1600" b="1" dirty="0" smtClean="0">
                <a:solidFill>
                  <a:schemeClr val="accent1">
                    <a:lumMod val="75000"/>
                  </a:schemeClr>
                </a:solidFill>
              </a:rPr>
              <a:t>только </a:t>
            </a:r>
            <a:r>
              <a:rPr lang="ru-RU" sz="1600" b="1" dirty="0">
                <a:solidFill>
                  <a:schemeClr val="accent1">
                    <a:lumMod val="75000"/>
                  </a:schemeClr>
                </a:solidFill>
              </a:rPr>
              <a:t>по тем научным темам</a:t>
            </a:r>
            <a:r>
              <a:rPr lang="ru-RU" sz="1600" dirty="0"/>
              <a:t>, целесообразность финансирования за счет средств федерального бюджета которых в установленном порядке определена </a:t>
            </a:r>
            <a:r>
              <a:rPr lang="ru-RU" sz="1600" dirty="0" smtClean="0"/>
              <a:t>ФГБУ </a:t>
            </a:r>
            <a:r>
              <a:rPr lang="ru-RU" sz="1600" b="1" dirty="0" smtClean="0"/>
              <a:t>РАН </a:t>
            </a:r>
            <a:r>
              <a:rPr lang="ru-RU" sz="1600" dirty="0" smtClean="0"/>
              <a:t>(</a:t>
            </a:r>
            <a:r>
              <a:rPr lang="ru-RU" sz="1600" dirty="0"/>
              <a:t>абзац </a:t>
            </a:r>
            <a:r>
              <a:rPr lang="ru-RU" sz="1600" dirty="0" smtClean="0"/>
              <a:t>в </a:t>
            </a:r>
            <a:r>
              <a:rPr lang="ru-RU" sz="1600" dirty="0"/>
              <a:t>ред. Постановления </a:t>
            </a:r>
            <a:r>
              <a:rPr lang="ru-RU" sz="1600" dirty="0" smtClean="0"/>
              <a:t>от </a:t>
            </a:r>
            <a:r>
              <a:rPr lang="ru-RU" sz="1600" b="1" dirty="0"/>
              <a:t>04.02.2025 N 100)</a:t>
            </a:r>
          </a:p>
          <a:p>
            <a:endParaRPr lang="ru-RU" dirty="0"/>
          </a:p>
        </p:txBody>
      </p:sp>
      <p:sp>
        <p:nvSpPr>
          <p:cNvPr id="4" name="Скругленный прямоугольник 3"/>
          <p:cNvSpPr/>
          <p:nvPr/>
        </p:nvSpPr>
        <p:spPr>
          <a:xfrm>
            <a:off x="1632859" y="3492749"/>
            <a:ext cx="8712926" cy="1392759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ru-RU" b="1" dirty="0"/>
              <a:t>Научные темы </a:t>
            </a:r>
            <a:r>
              <a:rPr lang="ru-RU" dirty="0"/>
              <a:t>научных исследований (разработок), </a:t>
            </a:r>
            <a:r>
              <a:rPr lang="ru-RU" b="1" dirty="0"/>
              <a:t>срок </a:t>
            </a:r>
            <a:r>
              <a:rPr lang="ru-RU" dirty="0"/>
              <a:t>реализации которых </a:t>
            </a:r>
            <a:r>
              <a:rPr lang="ru-RU" b="1" dirty="0"/>
              <a:t>начинается</a:t>
            </a:r>
            <a:r>
              <a:rPr lang="ru-RU" dirty="0"/>
              <a:t> в </a:t>
            </a:r>
            <a:r>
              <a:rPr lang="ru-RU" b="1" dirty="0" smtClean="0"/>
              <a:t>ПЛАНОВОМ</a:t>
            </a:r>
            <a:r>
              <a:rPr lang="ru-RU" dirty="0" smtClean="0"/>
              <a:t> периоде</a:t>
            </a:r>
            <a:r>
              <a:rPr lang="ru-RU" dirty="0"/>
              <a:t>, </a:t>
            </a:r>
            <a:r>
              <a:rPr lang="ru-RU" b="1" dirty="0" smtClean="0"/>
              <a:t>НЕ </a:t>
            </a:r>
            <a:r>
              <a:rPr lang="ru-RU" b="1" dirty="0"/>
              <a:t>включаются </a:t>
            </a:r>
            <a:r>
              <a:rPr lang="ru-RU" dirty="0"/>
              <a:t>в государственное задание при его формировании </a:t>
            </a:r>
            <a:r>
              <a:rPr lang="ru-RU" b="1" dirty="0"/>
              <a:t>на </a:t>
            </a:r>
            <a:r>
              <a:rPr lang="ru-RU" b="1" dirty="0" err="1" smtClean="0"/>
              <a:t>ОЧЕРЕДНОй</a:t>
            </a:r>
            <a:r>
              <a:rPr lang="ru-RU" b="1" dirty="0" smtClean="0"/>
              <a:t> </a:t>
            </a:r>
            <a:r>
              <a:rPr lang="ru-RU" dirty="0"/>
              <a:t>финансовый год и плановый период </a:t>
            </a:r>
            <a:endParaRPr lang="ru-RU" dirty="0" smtClean="0"/>
          </a:p>
          <a:p>
            <a:pPr algn="just"/>
            <a:r>
              <a:rPr lang="ru-RU" dirty="0" smtClean="0"/>
              <a:t>(</a:t>
            </a:r>
            <a:r>
              <a:rPr lang="ru-RU" dirty="0"/>
              <a:t>абзац введен Постановлением Правительства РФ от 17.07.2026 N </a:t>
            </a:r>
            <a:r>
              <a:rPr lang="ru-RU" dirty="0" smtClean="0"/>
              <a:t>902).</a:t>
            </a:r>
            <a:endParaRPr lang="ru-RU" dirty="0"/>
          </a:p>
        </p:txBody>
      </p:sp>
      <p:sp>
        <p:nvSpPr>
          <p:cNvPr id="5" name="Плюс 4"/>
          <p:cNvSpPr/>
          <p:nvPr/>
        </p:nvSpPr>
        <p:spPr>
          <a:xfrm>
            <a:off x="537633" y="2704012"/>
            <a:ext cx="914400" cy="914400"/>
          </a:xfrm>
          <a:prstGeom prst="mathPlus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15388116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190775" y="465229"/>
            <a:ext cx="9603317" cy="1049337"/>
          </a:xfrm>
        </p:spPr>
        <p:txBody>
          <a:bodyPr/>
          <a:lstStyle/>
          <a:p>
            <a:r>
              <a:rPr lang="ru-RU" dirty="0" smtClean="0">
                <a:solidFill>
                  <a:srgbClr val="002060"/>
                </a:solidFill>
              </a:rPr>
              <a:t>РИСКИ ВЫВОДОВ РАН О НЕЦЕЛЕСООБРАЗНОСТИ ФИНАНСИРОВАНИЯ </a:t>
            </a:r>
            <a:endParaRPr lang="ru-RU" dirty="0">
              <a:solidFill>
                <a:srgbClr val="002060"/>
              </a:solidFill>
            </a:endParaRP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047085" y="1329532"/>
            <a:ext cx="10213098" cy="4729479"/>
          </a:xfrm>
          <a:solidFill>
            <a:schemeClr val="accent3">
              <a:lumMod val="20000"/>
              <a:lumOff val="80000"/>
            </a:schemeClr>
          </a:solidFill>
          <a:ln w="38100">
            <a:solidFill>
              <a:schemeClr val="accent3">
                <a:lumMod val="75000"/>
              </a:schemeClr>
            </a:solidFill>
          </a:ln>
        </p:spPr>
        <p:txBody>
          <a:bodyPr/>
          <a:lstStyle/>
          <a:p>
            <a:pPr>
              <a:buFont typeface="Wingdings" panose="05000000000000000000" pitchFamily="2" charset="2"/>
              <a:buChar char="q"/>
            </a:pPr>
            <a:r>
              <a:rPr lang="ru-RU" dirty="0" smtClean="0"/>
              <a:t> </a:t>
            </a:r>
            <a:r>
              <a:rPr lang="ru-RU" b="1" dirty="0" smtClean="0"/>
              <a:t>Научные </a:t>
            </a:r>
            <a:r>
              <a:rPr lang="ru-RU" b="1" dirty="0"/>
              <a:t>темы </a:t>
            </a:r>
            <a:r>
              <a:rPr lang="ru-RU" dirty="0"/>
              <a:t>научных исследований (</a:t>
            </a:r>
            <a:r>
              <a:rPr lang="ru-RU" dirty="0" smtClean="0"/>
              <a:t>разработок) в  ГЗ </a:t>
            </a:r>
            <a:r>
              <a:rPr lang="ru-RU" dirty="0" smtClean="0">
                <a:solidFill>
                  <a:schemeClr val="accent1">
                    <a:lumMod val="75000"/>
                  </a:schemeClr>
                </a:solidFill>
              </a:rPr>
              <a:t>НА ТЕКУЩИЙ </a:t>
            </a:r>
            <a:r>
              <a:rPr lang="ru-RU" dirty="0" smtClean="0"/>
              <a:t>финансовый </a:t>
            </a:r>
            <a:r>
              <a:rPr lang="ru-RU" dirty="0"/>
              <a:t>год и плановый период, </a:t>
            </a:r>
            <a:r>
              <a:rPr lang="ru-RU" b="1" dirty="0" smtClean="0"/>
              <a:t>НЕ </a:t>
            </a:r>
            <a:r>
              <a:rPr lang="ru-RU" b="1" dirty="0"/>
              <a:t>включаются </a:t>
            </a:r>
            <a:r>
              <a:rPr lang="ru-RU" dirty="0"/>
              <a:t>в </a:t>
            </a:r>
            <a:r>
              <a:rPr lang="ru-RU" dirty="0" smtClean="0"/>
              <a:t>ГЗ при </a:t>
            </a:r>
            <a:r>
              <a:rPr lang="ru-RU" dirty="0"/>
              <a:t>его формировании </a:t>
            </a:r>
            <a:r>
              <a:rPr lang="ru-RU" b="1" dirty="0">
                <a:solidFill>
                  <a:schemeClr val="accent1">
                    <a:lumMod val="75000"/>
                  </a:schemeClr>
                </a:solidFill>
              </a:rPr>
              <a:t>на </a:t>
            </a:r>
            <a:r>
              <a:rPr lang="ru-RU" b="1" dirty="0" smtClean="0">
                <a:solidFill>
                  <a:schemeClr val="accent1">
                    <a:lumMod val="75000"/>
                  </a:schemeClr>
                </a:solidFill>
              </a:rPr>
              <a:t>ОЧЕРЕДНОЙ </a:t>
            </a:r>
            <a:r>
              <a:rPr lang="ru-RU" dirty="0"/>
              <a:t>финансовый год </a:t>
            </a:r>
            <a:r>
              <a:rPr lang="ru-RU" b="1" dirty="0">
                <a:solidFill>
                  <a:schemeClr val="accent1">
                    <a:lumMod val="75000"/>
                  </a:schemeClr>
                </a:solidFill>
              </a:rPr>
              <a:t>и плановый </a:t>
            </a:r>
            <a:r>
              <a:rPr lang="ru-RU" dirty="0"/>
              <a:t>период </a:t>
            </a:r>
            <a:r>
              <a:rPr lang="ru-RU" b="1" dirty="0" smtClean="0"/>
              <a:t>В СЛУЧАЕ </a:t>
            </a:r>
            <a:r>
              <a:rPr lang="ru-RU" dirty="0" smtClean="0"/>
              <a:t>получения  В ТЕКУЩЕМ финансовом   </a:t>
            </a:r>
            <a:r>
              <a:rPr lang="ru-RU" dirty="0" err="1" smtClean="0"/>
              <a:t>заключениИ</a:t>
            </a:r>
            <a:r>
              <a:rPr lang="ru-RU" dirty="0" smtClean="0"/>
              <a:t> ФГБУ "РАН" </a:t>
            </a:r>
            <a:r>
              <a:rPr lang="ru-RU" dirty="0"/>
              <a:t>по отчетам </a:t>
            </a:r>
            <a:r>
              <a:rPr lang="ru-RU" b="1" u="sng" dirty="0">
                <a:solidFill>
                  <a:schemeClr val="accent1">
                    <a:lumMod val="75000"/>
                  </a:schemeClr>
                </a:solidFill>
              </a:rPr>
              <a:t>научных организаций и </a:t>
            </a:r>
            <a:r>
              <a:rPr lang="ru-RU" b="1" u="sng" dirty="0" smtClean="0">
                <a:solidFill>
                  <a:schemeClr val="accent1">
                    <a:lumMod val="75000"/>
                  </a:schemeClr>
                </a:solidFill>
              </a:rPr>
              <a:t>ВУЗам </a:t>
            </a:r>
            <a:r>
              <a:rPr lang="ru-RU" dirty="0" smtClean="0"/>
              <a:t>о </a:t>
            </a:r>
            <a:r>
              <a:rPr lang="ru-RU" dirty="0"/>
              <a:t>проведенных научных исследованиях, полученных научных и (или) научно-технических результатах </a:t>
            </a:r>
            <a:r>
              <a:rPr lang="ru-RU" b="1" dirty="0"/>
              <a:t>за отчетный </a:t>
            </a:r>
            <a:r>
              <a:rPr lang="ru-RU" dirty="0"/>
              <a:t>финансовый год, содержащих </a:t>
            </a:r>
            <a:r>
              <a:rPr lang="ru-RU" b="1" dirty="0" smtClean="0">
                <a:solidFill>
                  <a:schemeClr val="accent1">
                    <a:lumMod val="75000"/>
                  </a:schemeClr>
                </a:solidFill>
              </a:rPr>
              <a:t>ВЫВОД О </a:t>
            </a:r>
            <a:r>
              <a:rPr lang="ru-RU" b="1" u="sng" dirty="0" smtClean="0">
                <a:solidFill>
                  <a:schemeClr val="accent1">
                    <a:lumMod val="75000"/>
                  </a:schemeClr>
                </a:solidFill>
              </a:rPr>
              <a:t>НЕЦЕЛЕСООБРАЗНОСТИ</a:t>
            </a:r>
            <a:r>
              <a:rPr lang="ru-RU" b="1" dirty="0" smtClean="0">
                <a:solidFill>
                  <a:schemeClr val="accent1">
                    <a:lumMod val="75000"/>
                  </a:schemeClr>
                </a:solidFill>
              </a:rPr>
              <a:t> </a:t>
            </a:r>
            <a:r>
              <a:rPr lang="ru-RU" dirty="0" smtClean="0"/>
              <a:t>финансирования </a:t>
            </a:r>
            <a:r>
              <a:rPr lang="ru-RU" dirty="0"/>
              <a:t>научных тем научных исследований (разработок) </a:t>
            </a:r>
            <a:r>
              <a:rPr lang="ru-RU" b="1" dirty="0">
                <a:solidFill>
                  <a:schemeClr val="accent1">
                    <a:lumMod val="75000"/>
                  </a:schemeClr>
                </a:solidFill>
              </a:rPr>
              <a:t>на следующий </a:t>
            </a:r>
            <a:r>
              <a:rPr lang="ru-RU" dirty="0"/>
              <a:t>финансовый год за счет средств </a:t>
            </a:r>
            <a:r>
              <a:rPr lang="ru-RU" dirty="0" smtClean="0"/>
              <a:t>ФБ, </a:t>
            </a:r>
            <a:r>
              <a:rPr lang="ru-RU" b="1" dirty="0" smtClean="0">
                <a:solidFill>
                  <a:schemeClr val="accent1">
                    <a:lumMod val="75000"/>
                  </a:schemeClr>
                </a:solidFill>
              </a:rPr>
              <a:t>ПРИ ОДНОМ ИЗ УСЛОВИЙ</a:t>
            </a:r>
            <a:r>
              <a:rPr lang="ru-RU" dirty="0" smtClean="0"/>
              <a:t>:</a:t>
            </a:r>
            <a:endParaRPr lang="ru-RU" dirty="0"/>
          </a:p>
          <a:p>
            <a:pPr>
              <a:buFont typeface="Wingdings" panose="05000000000000000000" pitchFamily="2" charset="2"/>
              <a:buChar char="ü"/>
            </a:pPr>
            <a:r>
              <a:rPr lang="ru-RU" sz="1400" dirty="0"/>
              <a:t>если </a:t>
            </a:r>
            <a:r>
              <a:rPr lang="ru-RU" sz="1400" dirty="0" smtClean="0"/>
              <a:t> отчеты </a:t>
            </a:r>
            <a:r>
              <a:rPr lang="ru-RU" sz="1400" b="1" dirty="0"/>
              <a:t>не были скорректированы </a:t>
            </a:r>
            <a:r>
              <a:rPr lang="ru-RU" sz="1400" dirty="0"/>
              <a:t>с учетом заключений </a:t>
            </a:r>
            <a:r>
              <a:rPr lang="ru-RU" sz="1400" dirty="0" smtClean="0"/>
              <a:t>РАН, содержащих </a:t>
            </a:r>
            <a:r>
              <a:rPr lang="ru-RU" sz="1400" b="1" dirty="0"/>
              <a:t>вывод о </a:t>
            </a:r>
            <a:r>
              <a:rPr lang="ru-RU" sz="1400" b="1" dirty="0" smtClean="0">
                <a:solidFill>
                  <a:schemeClr val="accent1">
                    <a:lumMod val="75000"/>
                  </a:schemeClr>
                </a:solidFill>
              </a:rPr>
              <a:t>НЕЦЕЛЕСООБРАЗНОСТИ </a:t>
            </a:r>
            <a:r>
              <a:rPr lang="ru-RU" sz="1400" dirty="0" smtClean="0"/>
              <a:t>финансирования </a:t>
            </a:r>
            <a:r>
              <a:rPr lang="ru-RU" sz="1400" dirty="0"/>
              <a:t>научных тем </a:t>
            </a:r>
            <a:r>
              <a:rPr lang="ru-RU" sz="1400" dirty="0" smtClean="0"/>
              <a:t> НИР на </a:t>
            </a:r>
            <a:r>
              <a:rPr lang="ru-RU" sz="1400" b="1" dirty="0" smtClean="0">
                <a:solidFill>
                  <a:schemeClr val="accent1">
                    <a:lumMod val="75000"/>
                  </a:schemeClr>
                </a:solidFill>
              </a:rPr>
              <a:t>следующий </a:t>
            </a:r>
            <a:r>
              <a:rPr lang="ru-RU" sz="1400" dirty="0" smtClean="0"/>
              <a:t>финансовый </a:t>
            </a:r>
            <a:r>
              <a:rPr lang="ru-RU" sz="1400" dirty="0"/>
              <a:t>год за счет средств </a:t>
            </a:r>
            <a:r>
              <a:rPr lang="ru-RU" sz="1400" dirty="0" smtClean="0"/>
              <a:t>ФБ, </a:t>
            </a:r>
            <a:r>
              <a:rPr lang="ru-RU" sz="1400" b="1" dirty="0"/>
              <a:t>и </a:t>
            </a:r>
            <a:r>
              <a:rPr lang="ru-RU" sz="1400" b="1" u="sng" dirty="0" smtClean="0">
                <a:solidFill>
                  <a:schemeClr val="accent1">
                    <a:lumMod val="75000"/>
                  </a:schemeClr>
                </a:solidFill>
              </a:rPr>
              <a:t>ПОВТОРНО </a:t>
            </a:r>
            <a:r>
              <a:rPr lang="ru-RU" sz="1400" dirty="0" smtClean="0"/>
              <a:t>направлены </a:t>
            </a:r>
            <a:r>
              <a:rPr lang="ru-RU" sz="1400" dirty="0"/>
              <a:t>в </a:t>
            </a:r>
            <a:r>
              <a:rPr lang="ru-RU" sz="1400" dirty="0" smtClean="0"/>
              <a:t> РАН;</a:t>
            </a:r>
            <a:endParaRPr lang="ru-RU" sz="1400" dirty="0"/>
          </a:p>
          <a:p>
            <a:pPr>
              <a:buFont typeface="Wingdings" panose="05000000000000000000" pitchFamily="2" charset="2"/>
              <a:buChar char="ü"/>
            </a:pPr>
            <a:r>
              <a:rPr lang="ru-RU" sz="1400" dirty="0"/>
              <a:t>если </a:t>
            </a:r>
            <a:r>
              <a:rPr lang="ru-RU" sz="1400" dirty="0" smtClean="0"/>
              <a:t>по </a:t>
            </a:r>
            <a:r>
              <a:rPr lang="ru-RU" sz="1400" b="1" dirty="0"/>
              <a:t>отчетам, скорректированным </a:t>
            </a:r>
            <a:r>
              <a:rPr lang="ru-RU" sz="1400" dirty="0"/>
              <a:t>с учетом заключений </a:t>
            </a:r>
            <a:r>
              <a:rPr lang="ru-RU" sz="1400" dirty="0" smtClean="0"/>
              <a:t>РАН, </a:t>
            </a:r>
            <a:r>
              <a:rPr lang="ru-RU" sz="1400" dirty="0"/>
              <a:t>содержащих </a:t>
            </a:r>
            <a:r>
              <a:rPr lang="ru-RU" sz="1400" b="1" dirty="0"/>
              <a:t>вывод о нецелесообразности </a:t>
            </a:r>
            <a:r>
              <a:rPr lang="ru-RU" sz="1400" dirty="0"/>
              <a:t>финансирования научных тем научных исследований (разработок) на следующий финансовый год за счет средств федерального бюджета, </a:t>
            </a:r>
            <a:r>
              <a:rPr lang="ru-RU" sz="1400" b="1" dirty="0"/>
              <a:t>повторно получены заключения </a:t>
            </a:r>
            <a:r>
              <a:rPr lang="ru-RU" sz="1400" b="1" dirty="0" smtClean="0"/>
              <a:t>РАН, </a:t>
            </a:r>
            <a:r>
              <a:rPr lang="ru-RU" sz="1400" b="1" dirty="0"/>
              <a:t>содержащие вывод о нецелесообразности </a:t>
            </a:r>
            <a:r>
              <a:rPr lang="ru-RU" sz="1400" dirty="0"/>
              <a:t>финансирования </a:t>
            </a:r>
            <a:r>
              <a:rPr lang="ru-RU" sz="1400" dirty="0" smtClean="0"/>
              <a:t>этих научных тем.</a:t>
            </a:r>
            <a:endParaRPr lang="ru-RU" sz="1400" dirty="0"/>
          </a:p>
          <a:p>
            <a:r>
              <a:rPr lang="ru-RU" dirty="0" smtClean="0"/>
              <a:t>ГЗ на </a:t>
            </a:r>
            <a:r>
              <a:rPr lang="ru-RU" dirty="0"/>
              <a:t>выполнение работ по проведению научных исследований (разработок) </a:t>
            </a:r>
            <a:r>
              <a:rPr lang="ru-RU" b="1" dirty="0"/>
              <a:t>должно содержать </a:t>
            </a:r>
            <a:r>
              <a:rPr lang="ru-RU" dirty="0"/>
              <a:t>запланированные к достижению </a:t>
            </a:r>
            <a:r>
              <a:rPr lang="ru-RU" b="1" dirty="0"/>
              <a:t>по завершении текущего </a:t>
            </a:r>
            <a:r>
              <a:rPr lang="ru-RU" dirty="0"/>
              <a:t>финансового года результаты выполнения научных тем научных исследований (разработок).</a:t>
            </a:r>
          </a:p>
          <a:p>
            <a:pPr marL="0" indent="0" algn="r">
              <a:buNone/>
            </a:pPr>
            <a:r>
              <a:rPr lang="ru-RU" dirty="0" smtClean="0"/>
              <a:t>абзац </a:t>
            </a:r>
            <a:r>
              <a:rPr lang="ru-RU" dirty="0"/>
              <a:t>введен Постановлением Правительства РФ от 04.02.2025 N 100)</a:t>
            </a:r>
          </a:p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853705829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ПРИЧИНА - представлении Счетной палаты </a:t>
            </a:r>
            <a:r>
              <a:rPr lang="ru-RU" dirty="0" smtClean="0"/>
              <a:t>РФ</a:t>
            </a:r>
            <a:endParaRPr lang="ru-RU" dirty="0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452033" y="2016125"/>
            <a:ext cx="9603317" cy="2177052"/>
          </a:xfrm>
        </p:spPr>
        <p:txBody>
          <a:bodyPr/>
          <a:lstStyle/>
          <a:p>
            <a:pPr algn="just"/>
            <a:r>
              <a:rPr lang="ru-RU" sz="1600" b="1" dirty="0"/>
              <a:t>ПЗ:</a:t>
            </a:r>
            <a:r>
              <a:rPr lang="ru-RU" sz="1600" dirty="0"/>
              <a:t> </a:t>
            </a:r>
            <a:r>
              <a:rPr lang="ru-RU" sz="1600" b="1" dirty="0"/>
              <a:t>учитывая факт невозможности </a:t>
            </a:r>
            <a:r>
              <a:rPr lang="ru-RU" sz="1600" dirty="0"/>
              <a:t>применения </a:t>
            </a:r>
            <a:r>
              <a:rPr lang="ru-RU" sz="1600" b="1" dirty="0"/>
              <a:t>всех показателей качества государственных услуг (работ</a:t>
            </a:r>
            <a:r>
              <a:rPr lang="ru-RU" sz="1600" dirty="0"/>
              <a:t>), содержащихся в федеральных перечнях (классификаторах) государственных услуг и работ, </a:t>
            </a:r>
            <a:r>
              <a:rPr lang="ru-RU" sz="1600" b="1" dirty="0">
                <a:solidFill>
                  <a:srgbClr val="C00000"/>
                </a:solidFill>
              </a:rPr>
              <a:t>к конкретной теме научного исследования (разработки).</a:t>
            </a:r>
          </a:p>
          <a:p>
            <a:pPr algn="just"/>
            <a:r>
              <a:rPr lang="ru-RU" sz="1600" b="1" dirty="0">
                <a:solidFill>
                  <a:srgbClr val="C00000"/>
                </a:solidFill>
              </a:rPr>
              <a:t>Данный факт был отмечен в представлении Счетной палаты Российской Федерации от 7 мая </a:t>
            </a:r>
            <a:r>
              <a:rPr lang="ru-RU" sz="1600" b="1" dirty="0" smtClean="0">
                <a:solidFill>
                  <a:srgbClr val="C00000"/>
                </a:solidFill>
              </a:rPr>
              <a:t>2026 N</a:t>
            </a:r>
            <a:r>
              <a:rPr lang="ru-RU" sz="1600" dirty="0" smtClean="0"/>
              <a:t> </a:t>
            </a:r>
            <a:r>
              <a:rPr lang="ru-RU" sz="1600" b="1" dirty="0"/>
              <a:t>ПР01/104/24</a:t>
            </a:r>
            <a:r>
              <a:rPr lang="ru-RU" sz="1600" dirty="0"/>
              <a:t> по итогам контрольного мероприятия "Проверка исполнения Федерального закона "О федеральном бюджете на 2025 год и на плановый период 2026 и 2027 годов" и бюджетной отчетности об исполнении федерального бюджета за 2025 год" в Министерстве финансов </a:t>
            </a:r>
            <a:r>
              <a:rPr lang="ru-RU" sz="1600" dirty="0" smtClean="0"/>
              <a:t>РФ. </a:t>
            </a:r>
            <a:endParaRPr lang="ru-RU" sz="1600" dirty="0"/>
          </a:p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020310928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3"/>
          <p:cNvGrpSpPr/>
          <p:nvPr/>
        </p:nvGrpSpPr>
        <p:grpSpPr>
          <a:xfrm>
            <a:off x="0" y="0"/>
            <a:ext cx="12192000" cy="1484954"/>
            <a:chOff x="0" y="0"/>
            <a:chExt cx="4816593" cy="586648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4816592" cy="586648"/>
            </a:xfrm>
            <a:custGeom>
              <a:avLst/>
              <a:gdLst/>
              <a:ahLst/>
              <a:cxnLst/>
              <a:rect l="l" t="t" r="r" b="b"/>
              <a:pathLst>
                <a:path w="4816592" h="586648">
                  <a:moveTo>
                    <a:pt x="0" y="0"/>
                  </a:moveTo>
                  <a:lnTo>
                    <a:pt x="4816592" y="0"/>
                  </a:lnTo>
                  <a:lnTo>
                    <a:pt x="4816592" y="586648"/>
                  </a:lnTo>
                  <a:lnTo>
                    <a:pt x="0" y="586648"/>
                  </a:lnTo>
                  <a:close/>
                </a:path>
              </a:pathLst>
            </a:custGeom>
            <a:solidFill>
              <a:srgbClr val="999DA2">
                <a:alpha val="70000"/>
              </a:srgbClr>
            </a:solidFill>
          </p:spPr>
        </p:sp>
        <p:sp>
          <p:nvSpPr>
            <p:cNvPr id="5" name="TextBox 5"/>
            <p:cNvSpPr txBox="1"/>
            <p:nvPr/>
          </p:nvSpPr>
          <p:spPr>
            <a:xfrm>
              <a:off x="0" y="-38100"/>
              <a:ext cx="4816593" cy="624748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-681920" y="5506109"/>
            <a:ext cx="1969819" cy="1969819"/>
            <a:chOff x="0" y="0"/>
            <a:chExt cx="812800" cy="812800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000000">
                <a:alpha val="0"/>
              </a:srgbClr>
            </a:solidFill>
            <a:ln w="571500" cap="sq">
              <a:solidFill>
                <a:srgbClr val="0345E4">
                  <a:alpha val="19608"/>
                </a:srgbClr>
              </a:solidFill>
              <a:prstDash val="solid"/>
              <a:miter/>
            </a:ln>
          </p:spPr>
        </p:sp>
        <p:sp>
          <p:nvSpPr>
            <p:cNvPr id="20" name="TextBox 20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/>
            </a:p>
          </p:txBody>
        </p:sp>
      </p:grpSp>
      <p:sp>
        <p:nvSpPr>
          <p:cNvPr id="55" name="TextBox 21"/>
          <p:cNvSpPr txBox="1"/>
          <p:nvPr/>
        </p:nvSpPr>
        <p:spPr>
          <a:xfrm>
            <a:off x="4258507" y="593980"/>
            <a:ext cx="7446800" cy="39446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3000"/>
              </a:lnSpc>
            </a:pPr>
            <a:r>
              <a:rPr lang="ru-RU" sz="3200" dirty="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Государственное задание и отчет</a:t>
            </a:r>
            <a:endParaRPr lang="en-US" sz="3200" dirty="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grpSp>
        <p:nvGrpSpPr>
          <p:cNvPr id="137" name="Group 38"/>
          <p:cNvGrpSpPr/>
          <p:nvPr/>
        </p:nvGrpSpPr>
        <p:grpSpPr>
          <a:xfrm>
            <a:off x="10155991" y="1755761"/>
            <a:ext cx="771724" cy="771724"/>
            <a:chOff x="0" y="0"/>
            <a:chExt cx="812800" cy="812800"/>
          </a:xfrm>
        </p:grpSpPr>
        <p:sp>
          <p:nvSpPr>
            <p:cNvPr id="138" name="Freeform 39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000000">
                <a:alpha val="0"/>
              </a:srgbClr>
            </a:solidFill>
            <a:ln w="47625" cap="sq">
              <a:solidFill>
                <a:schemeClr val="bg2">
                  <a:lumMod val="50000"/>
                  <a:alpha val="40000"/>
                </a:schemeClr>
              </a:solidFill>
              <a:prstDash val="solid"/>
              <a:miter/>
            </a:ln>
          </p:spPr>
        </p:sp>
        <p:sp>
          <p:nvSpPr>
            <p:cNvPr id="139" name="TextBox 40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659"/>
                </a:lnSpc>
              </a:pPr>
              <a:endParaRPr/>
            </a:p>
          </p:txBody>
        </p:sp>
      </p:grpSp>
      <p:grpSp>
        <p:nvGrpSpPr>
          <p:cNvPr id="140" name="Group 12"/>
          <p:cNvGrpSpPr/>
          <p:nvPr/>
        </p:nvGrpSpPr>
        <p:grpSpPr>
          <a:xfrm rot="5400000">
            <a:off x="10381430" y="843274"/>
            <a:ext cx="1366658" cy="1444075"/>
            <a:chOff x="0" y="0"/>
            <a:chExt cx="812800" cy="812800"/>
          </a:xfrm>
        </p:grpSpPr>
        <p:sp>
          <p:nvSpPr>
            <p:cNvPr id="141" name="Freeform 13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266903" y="0"/>
                  </a:moveTo>
                  <a:lnTo>
                    <a:pt x="545897" y="0"/>
                  </a:lnTo>
                  <a:cubicBezTo>
                    <a:pt x="693303" y="0"/>
                    <a:pt x="812800" y="119497"/>
                    <a:pt x="812800" y="266903"/>
                  </a:cubicBezTo>
                  <a:lnTo>
                    <a:pt x="812800" y="545897"/>
                  </a:lnTo>
                  <a:cubicBezTo>
                    <a:pt x="812800" y="693303"/>
                    <a:pt x="693303" y="812800"/>
                    <a:pt x="545897" y="812800"/>
                  </a:cubicBezTo>
                  <a:lnTo>
                    <a:pt x="266903" y="812800"/>
                  </a:lnTo>
                  <a:cubicBezTo>
                    <a:pt x="119497" y="812800"/>
                    <a:pt x="0" y="693303"/>
                    <a:pt x="0" y="545897"/>
                  </a:cubicBezTo>
                  <a:lnTo>
                    <a:pt x="0" y="266903"/>
                  </a:lnTo>
                  <a:cubicBezTo>
                    <a:pt x="0" y="119497"/>
                    <a:pt x="119497" y="0"/>
                    <a:pt x="266903" y="0"/>
                  </a:cubicBezTo>
                  <a:close/>
                </a:path>
              </a:pathLst>
            </a:custGeom>
            <a:solidFill>
              <a:srgbClr val="999DA2">
                <a:alpha val="29804"/>
              </a:srgbClr>
            </a:solidFill>
          </p:spPr>
        </p:sp>
        <p:sp>
          <p:nvSpPr>
            <p:cNvPr id="142" name="TextBox 14"/>
            <p:cNvSpPr txBox="1"/>
            <p:nvPr/>
          </p:nvSpPr>
          <p:spPr>
            <a:xfrm>
              <a:off x="0" y="-38100"/>
              <a:ext cx="812800" cy="8509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>
                <a:solidFill>
                  <a:srgbClr val="F8CBAD"/>
                </a:solidFill>
              </a:endParaRPr>
            </a:p>
          </p:txBody>
        </p:sp>
      </p:grpSp>
      <p:sp>
        <p:nvSpPr>
          <p:cNvPr id="10" name="Номер слайда 9"/>
          <p:cNvSpPr>
            <a:spLocks noGrp="1"/>
          </p:cNvSpPr>
          <p:nvPr>
            <p:ph type="sldNum" sz="quarter" idx="12"/>
          </p:nvPr>
        </p:nvSpPr>
        <p:spPr>
          <a:xfrm>
            <a:off x="9043597" y="6345993"/>
            <a:ext cx="2743200" cy="365125"/>
          </a:xfrm>
        </p:spPr>
        <p:txBody>
          <a:bodyPr/>
          <a:lstStyle/>
          <a:p>
            <a:fld id="{5C4A6F70-B317-4A4F-98B4-679CD3E73B83}" type="slidenum">
              <a:rPr lang="ru-RU" smtClean="0"/>
              <a:t>176</a:t>
            </a:fld>
            <a:endParaRPr lang="ru-RU" dirty="0"/>
          </a:p>
        </p:txBody>
      </p:sp>
      <p:sp>
        <p:nvSpPr>
          <p:cNvPr id="65" name="TextBox 6"/>
          <p:cNvSpPr txBox="1"/>
          <p:nvPr/>
        </p:nvSpPr>
        <p:spPr>
          <a:xfrm>
            <a:off x="845151" y="447548"/>
            <a:ext cx="3413356" cy="6027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4666"/>
              </a:lnSpc>
            </a:pPr>
            <a:r>
              <a:rPr lang="en-US" sz="4400" b="1" spc="66" dirty="0">
                <a:solidFill>
                  <a:srgbClr val="FFFFFF"/>
                </a:solidFill>
                <a:latin typeface="Garet Bold"/>
                <a:ea typeface="Garet Bold"/>
                <a:cs typeface="Garet Bold"/>
                <a:sym typeface="Garet Bold"/>
              </a:rPr>
              <a:t>bus.gov.ru </a:t>
            </a:r>
          </a:p>
        </p:txBody>
      </p:sp>
      <p:sp>
        <p:nvSpPr>
          <p:cNvPr id="66" name="AutoShape 7"/>
          <p:cNvSpPr/>
          <p:nvPr/>
        </p:nvSpPr>
        <p:spPr>
          <a:xfrm>
            <a:off x="4073860" y="294280"/>
            <a:ext cx="0" cy="945074"/>
          </a:xfrm>
          <a:prstGeom prst="line">
            <a:avLst/>
          </a:prstGeom>
          <a:ln w="38100" cap="flat">
            <a:solidFill>
              <a:srgbClr val="FFFFFF"/>
            </a:solidFill>
            <a:prstDash val="solid"/>
            <a:headEnd type="none" w="sm" len="sm"/>
            <a:tailEnd type="none" w="sm" len="sm"/>
          </a:ln>
        </p:spPr>
      </p:sp>
      <p:sp>
        <p:nvSpPr>
          <p:cNvPr id="67" name="Рисунок 3">
            <a:extLst>
              <a:ext uri="{FF2B5EF4-FFF2-40B4-BE49-F238E27FC236}">
                <a16:creationId xmlns:a16="http://schemas.microsoft.com/office/drawing/2014/main" id="{519570A5-16C6-0717-3413-DDE2BDABDB1A}"/>
              </a:ext>
            </a:extLst>
          </p:cNvPr>
          <p:cNvSpPr/>
          <p:nvPr/>
        </p:nvSpPr>
        <p:spPr>
          <a:xfrm>
            <a:off x="-662539" y="0"/>
            <a:ext cx="1325077" cy="1484954"/>
          </a:xfrm>
          <a:custGeom>
            <a:avLst/>
            <a:gdLst>
              <a:gd name="connsiteX0" fmla="*/ 676960 w 1656655"/>
              <a:gd name="connsiteY0" fmla="*/ 1342057 h 1864576"/>
              <a:gd name="connsiteX1" fmla="*/ 695786 w 1656655"/>
              <a:gd name="connsiteY1" fmla="*/ 1351416 h 1864576"/>
              <a:gd name="connsiteX2" fmla="*/ 701604 w 1656655"/>
              <a:gd name="connsiteY2" fmla="*/ 1354140 h 1864576"/>
              <a:gd name="connsiteX3" fmla="*/ 656196 w 1656655"/>
              <a:gd name="connsiteY3" fmla="*/ 1390587 h 1864576"/>
              <a:gd name="connsiteX4" fmla="*/ 640283 w 1656655"/>
              <a:gd name="connsiteY4" fmla="*/ 1384742 h 1864576"/>
              <a:gd name="connsiteX5" fmla="*/ 636598 w 1656655"/>
              <a:gd name="connsiteY5" fmla="*/ 1382988 h 1864576"/>
              <a:gd name="connsiteX6" fmla="*/ 628832 w 1656655"/>
              <a:gd name="connsiteY6" fmla="*/ 1367202 h 1864576"/>
              <a:gd name="connsiteX7" fmla="*/ 665705 w 1656655"/>
              <a:gd name="connsiteY7" fmla="*/ 1335433 h 1864576"/>
              <a:gd name="connsiteX8" fmla="*/ 676960 w 1656655"/>
              <a:gd name="connsiteY8" fmla="*/ 1342057 h 1864576"/>
              <a:gd name="connsiteX9" fmla="*/ 704907 w 1656655"/>
              <a:gd name="connsiteY9" fmla="*/ 1327829 h 1864576"/>
              <a:gd name="connsiteX10" fmla="*/ 702382 w 1656655"/>
              <a:gd name="connsiteY10" fmla="*/ 1316526 h 1864576"/>
              <a:gd name="connsiteX11" fmla="*/ 686081 w 1656655"/>
              <a:gd name="connsiteY11" fmla="*/ 1328608 h 1864576"/>
              <a:gd name="connsiteX12" fmla="*/ 682005 w 1656655"/>
              <a:gd name="connsiteY12" fmla="*/ 1330362 h 1864576"/>
              <a:gd name="connsiteX13" fmla="*/ 680258 w 1656655"/>
              <a:gd name="connsiteY13" fmla="*/ 1335433 h 1864576"/>
              <a:gd name="connsiteX14" fmla="*/ 700248 w 1656655"/>
              <a:gd name="connsiteY14" fmla="*/ 1345179 h 1864576"/>
              <a:gd name="connsiteX15" fmla="*/ 701217 w 1656655"/>
              <a:gd name="connsiteY15" fmla="*/ 1344983 h 1864576"/>
              <a:gd name="connsiteX16" fmla="*/ 685303 w 1656655"/>
              <a:gd name="connsiteY16" fmla="*/ 1337188 h 1864576"/>
              <a:gd name="connsiteX17" fmla="*/ 701217 w 1656655"/>
              <a:gd name="connsiteY17" fmla="*/ 1344983 h 1864576"/>
              <a:gd name="connsiteX18" fmla="*/ 704907 w 1656655"/>
              <a:gd name="connsiteY18" fmla="*/ 1327829 h 1864576"/>
              <a:gd name="connsiteX19" fmla="*/ 638149 w 1656655"/>
              <a:gd name="connsiteY19" fmla="*/ 1316722 h 1864576"/>
              <a:gd name="connsiteX20" fmla="*/ 658134 w 1656655"/>
              <a:gd name="connsiteY20" fmla="*/ 1330754 h 1864576"/>
              <a:gd name="connsiteX21" fmla="*/ 659299 w 1656655"/>
              <a:gd name="connsiteY21" fmla="*/ 1331533 h 1864576"/>
              <a:gd name="connsiteX22" fmla="*/ 627476 w 1656655"/>
              <a:gd name="connsiteY22" fmla="*/ 1358040 h 1864576"/>
              <a:gd name="connsiteX23" fmla="*/ 604187 w 1656655"/>
              <a:gd name="connsiteY23" fmla="*/ 1366810 h 1864576"/>
              <a:gd name="connsiteX24" fmla="*/ 581677 w 1656655"/>
              <a:gd name="connsiteY24" fmla="*/ 1344204 h 1864576"/>
              <a:gd name="connsiteX25" fmla="*/ 586140 w 1656655"/>
              <a:gd name="connsiteY25" fmla="*/ 1340107 h 1864576"/>
              <a:gd name="connsiteX26" fmla="*/ 630388 w 1656655"/>
              <a:gd name="connsiteY26" fmla="*/ 1310485 h 1864576"/>
              <a:gd name="connsiteX27" fmla="*/ 638149 w 1656655"/>
              <a:gd name="connsiteY27" fmla="*/ 1316722 h 1864576"/>
              <a:gd name="connsiteX28" fmla="*/ 667647 w 1656655"/>
              <a:gd name="connsiteY28" fmla="*/ 1303856 h 1864576"/>
              <a:gd name="connsiteX29" fmla="*/ 666483 w 1656655"/>
              <a:gd name="connsiteY29" fmla="*/ 1291970 h 1864576"/>
              <a:gd name="connsiteX30" fmla="*/ 663179 w 1656655"/>
              <a:gd name="connsiteY30" fmla="*/ 1289824 h 1864576"/>
              <a:gd name="connsiteX31" fmla="*/ 654063 w 1656655"/>
              <a:gd name="connsiteY31" fmla="*/ 1298986 h 1864576"/>
              <a:gd name="connsiteX32" fmla="*/ 641643 w 1656655"/>
              <a:gd name="connsiteY32" fmla="*/ 1309314 h 1864576"/>
              <a:gd name="connsiteX33" fmla="*/ 641643 w 1656655"/>
              <a:gd name="connsiteY33" fmla="*/ 1309510 h 1864576"/>
              <a:gd name="connsiteX34" fmla="*/ 659881 w 1656655"/>
              <a:gd name="connsiteY34" fmla="*/ 1324517 h 1864576"/>
              <a:gd name="connsiteX35" fmla="*/ 662020 w 1656655"/>
              <a:gd name="connsiteY35" fmla="*/ 1323934 h 1864576"/>
              <a:gd name="connsiteX36" fmla="*/ 651538 w 1656655"/>
              <a:gd name="connsiteY36" fmla="*/ 1316918 h 1864576"/>
              <a:gd name="connsiteX37" fmla="*/ 662020 w 1656655"/>
              <a:gd name="connsiteY37" fmla="*/ 1323934 h 1864576"/>
              <a:gd name="connsiteX38" fmla="*/ 667647 w 1656655"/>
              <a:gd name="connsiteY38" fmla="*/ 1303856 h 1864576"/>
              <a:gd name="connsiteX39" fmla="*/ 603605 w 1656655"/>
              <a:gd name="connsiteY39" fmla="*/ 1285929 h 1864576"/>
              <a:gd name="connsiteX40" fmla="*/ 617576 w 1656655"/>
              <a:gd name="connsiteY40" fmla="*/ 1301715 h 1864576"/>
              <a:gd name="connsiteX41" fmla="*/ 624369 w 1656655"/>
              <a:gd name="connsiteY41" fmla="*/ 1305610 h 1864576"/>
              <a:gd name="connsiteX42" fmla="*/ 561883 w 1656655"/>
              <a:gd name="connsiteY42" fmla="*/ 1338942 h 1864576"/>
              <a:gd name="connsiteX43" fmla="*/ 548102 w 1656655"/>
              <a:gd name="connsiteY43" fmla="*/ 1332312 h 1864576"/>
              <a:gd name="connsiteX44" fmla="*/ 538594 w 1656655"/>
              <a:gd name="connsiteY44" fmla="*/ 1311847 h 1864576"/>
              <a:gd name="connsiteX45" fmla="*/ 570030 w 1656655"/>
              <a:gd name="connsiteY45" fmla="*/ 1245778 h 1864576"/>
              <a:gd name="connsiteX46" fmla="*/ 588660 w 1656655"/>
              <a:gd name="connsiteY46" fmla="*/ 1269751 h 1864576"/>
              <a:gd name="connsiteX47" fmla="*/ 578379 w 1656655"/>
              <a:gd name="connsiteY47" fmla="*/ 1273842 h 1864576"/>
              <a:gd name="connsiteX48" fmla="*/ 568479 w 1656655"/>
              <a:gd name="connsiteY48" fmla="*/ 1280471 h 1864576"/>
              <a:gd name="connsiteX49" fmla="*/ 554704 w 1656655"/>
              <a:gd name="connsiteY49" fmla="*/ 1300157 h 1864576"/>
              <a:gd name="connsiteX50" fmla="*/ 574302 w 1656655"/>
              <a:gd name="connsiteY50" fmla="*/ 1286512 h 1864576"/>
              <a:gd name="connsiteX51" fmla="*/ 596035 w 1656655"/>
              <a:gd name="connsiteY51" fmla="*/ 1278134 h 1864576"/>
              <a:gd name="connsiteX52" fmla="*/ 603605 w 1656655"/>
              <a:gd name="connsiteY52" fmla="*/ 1285929 h 1864576"/>
              <a:gd name="connsiteX53" fmla="*/ 634073 w 1656655"/>
              <a:gd name="connsiteY53" fmla="*/ 1267022 h 1864576"/>
              <a:gd name="connsiteX54" fmla="*/ 610011 w 1656655"/>
              <a:gd name="connsiteY54" fmla="*/ 1281250 h 1864576"/>
              <a:gd name="connsiteX55" fmla="*/ 609815 w 1656655"/>
              <a:gd name="connsiteY55" fmla="*/ 1281250 h 1864576"/>
              <a:gd name="connsiteX56" fmla="*/ 627476 w 1656655"/>
              <a:gd name="connsiteY56" fmla="*/ 1297815 h 1864576"/>
              <a:gd name="connsiteX57" fmla="*/ 627476 w 1656655"/>
              <a:gd name="connsiteY57" fmla="*/ 1297619 h 1864576"/>
              <a:gd name="connsiteX58" fmla="*/ 619128 w 1656655"/>
              <a:gd name="connsiteY58" fmla="*/ 1290216 h 1864576"/>
              <a:gd name="connsiteX59" fmla="*/ 627476 w 1656655"/>
              <a:gd name="connsiteY59" fmla="*/ 1297619 h 1864576"/>
              <a:gd name="connsiteX60" fmla="*/ 634073 w 1656655"/>
              <a:gd name="connsiteY60" fmla="*/ 1267022 h 1864576"/>
              <a:gd name="connsiteX61" fmla="*/ 978918 w 1656655"/>
              <a:gd name="connsiteY61" fmla="*/ 1342057 h 1864576"/>
              <a:gd name="connsiteX62" fmla="*/ 960097 w 1656655"/>
              <a:gd name="connsiteY62" fmla="*/ 1351416 h 1864576"/>
              <a:gd name="connsiteX63" fmla="*/ 954274 w 1656655"/>
              <a:gd name="connsiteY63" fmla="*/ 1354140 h 1864576"/>
              <a:gd name="connsiteX64" fmla="*/ 999687 w 1656655"/>
              <a:gd name="connsiteY64" fmla="*/ 1390587 h 1864576"/>
              <a:gd name="connsiteX65" fmla="*/ 1015595 w 1656655"/>
              <a:gd name="connsiteY65" fmla="*/ 1384742 h 1864576"/>
              <a:gd name="connsiteX66" fmla="*/ 1019285 w 1656655"/>
              <a:gd name="connsiteY66" fmla="*/ 1382988 h 1864576"/>
              <a:gd name="connsiteX67" fmla="*/ 1027046 w 1656655"/>
              <a:gd name="connsiteY67" fmla="*/ 1367202 h 1864576"/>
              <a:gd name="connsiteX68" fmla="*/ 990173 w 1656655"/>
              <a:gd name="connsiteY68" fmla="*/ 1335433 h 1864576"/>
              <a:gd name="connsiteX69" fmla="*/ 978918 w 1656655"/>
              <a:gd name="connsiteY69" fmla="*/ 1342057 h 1864576"/>
              <a:gd name="connsiteX70" fmla="*/ 951167 w 1656655"/>
              <a:gd name="connsiteY70" fmla="*/ 1327829 h 1864576"/>
              <a:gd name="connsiteX71" fmla="*/ 953692 w 1656655"/>
              <a:gd name="connsiteY71" fmla="*/ 1316526 h 1864576"/>
              <a:gd name="connsiteX72" fmla="*/ 969992 w 1656655"/>
              <a:gd name="connsiteY72" fmla="*/ 1328608 h 1864576"/>
              <a:gd name="connsiteX73" fmla="*/ 974069 w 1656655"/>
              <a:gd name="connsiteY73" fmla="*/ 1330362 h 1864576"/>
              <a:gd name="connsiteX74" fmla="*/ 975816 w 1656655"/>
              <a:gd name="connsiteY74" fmla="*/ 1335433 h 1864576"/>
              <a:gd name="connsiteX75" fmla="*/ 955825 w 1656655"/>
              <a:gd name="connsiteY75" fmla="*/ 1345179 h 1864576"/>
              <a:gd name="connsiteX76" fmla="*/ 955052 w 1656655"/>
              <a:gd name="connsiteY76" fmla="*/ 1344983 h 1864576"/>
              <a:gd name="connsiteX77" fmla="*/ 970961 w 1656655"/>
              <a:gd name="connsiteY77" fmla="*/ 1337188 h 1864576"/>
              <a:gd name="connsiteX78" fmla="*/ 955052 w 1656655"/>
              <a:gd name="connsiteY78" fmla="*/ 1344983 h 1864576"/>
              <a:gd name="connsiteX79" fmla="*/ 951167 w 1656655"/>
              <a:gd name="connsiteY79" fmla="*/ 1327829 h 1864576"/>
              <a:gd name="connsiteX80" fmla="*/ 1017925 w 1656655"/>
              <a:gd name="connsiteY80" fmla="*/ 1316722 h 1864576"/>
              <a:gd name="connsiteX81" fmla="*/ 997939 w 1656655"/>
              <a:gd name="connsiteY81" fmla="*/ 1330754 h 1864576"/>
              <a:gd name="connsiteX82" fmla="*/ 996775 w 1656655"/>
              <a:gd name="connsiteY82" fmla="*/ 1331533 h 1864576"/>
              <a:gd name="connsiteX83" fmla="*/ 1028598 w 1656655"/>
              <a:gd name="connsiteY83" fmla="*/ 1358040 h 1864576"/>
              <a:gd name="connsiteX84" fmla="*/ 1051886 w 1656655"/>
              <a:gd name="connsiteY84" fmla="*/ 1366810 h 1864576"/>
              <a:gd name="connsiteX85" fmla="*/ 1074397 w 1656655"/>
              <a:gd name="connsiteY85" fmla="*/ 1344204 h 1864576"/>
              <a:gd name="connsiteX86" fmla="*/ 1069934 w 1656655"/>
              <a:gd name="connsiteY86" fmla="*/ 1340107 h 1864576"/>
              <a:gd name="connsiteX87" fmla="*/ 1025686 w 1656655"/>
              <a:gd name="connsiteY87" fmla="*/ 1310485 h 1864576"/>
              <a:gd name="connsiteX88" fmla="*/ 1017925 w 1656655"/>
              <a:gd name="connsiteY88" fmla="*/ 1316722 h 1864576"/>
              <a:gd name="connsiteX89" fmla="*/ 988431 w 1656655"/>
              <a:gd name="connsiteY89" fmla="*/ 1303856 h 1864576"/>
              <a:gd name="connsiteX90" fmla="*/ 989591 w 1656655"/>
              <a:gd name="connsiteY90" fmla="*/ 1291970 h 1864576"/>
              <a:gd name="connsiteX91" fmla="*/ 992894 w 1656655"/>
              <a:gd name="connsiteY91" fmla="*/ 1289824 h 1864576"/>
              <a:gd name="connsiteX92" fmla="*/ 1002011 w 1656655"/>
              <a:gd name="connsiteY92" fmla="*/ 1298986 h 1864576"/>
              <a:gd name="connsiteX93" fmla="*/ 1014431 w 1656655"/>
              <a:gd name="connsiteY93" fmla="*/ 1309314 h 1864576"/>
              <a:gd name="connsiteX94" fmla="*/ 1014431 w 1656655"/>
              <a:gd name="connsiteY94" fmla="*/ 1309510 h 1864576"/>
              <a:gd name="connsiteX95" fmla="*/ 996192 w 1656655"/>
              <a:gd name="connsiteY95" fmla="*/ 1324517 h 1864576"/>
              <a:gd name="connsiteX96" fmla="*/ 994054 w 1656655"/>
              <a:gd name="connsiteY96" fmla="*/ 1323934 h 1864576"/>
              <a:gd name="connsiteX97" fmla="*/ 1004536 w 1656655"/>
              <a:gd name="connsiteY97" fmla="*/ 1316918 h 1864576"/>
              <a:gd name="connsiteX98" fmla="*/ 994054 w 1656655"/>
              <a:gd name="connsiteY98" fmla="*/ 1323934 h 1864576"/>
              <a:gd name="connsiteX99" fmla="*/ 988431 w 1656655"/>
              <a:gd name="connsiteY99" fmla="*/ 1303856 h 1864576"/>
              <a:gd name="connsiteX100" fmla="*/ 1052273 w 1656655"/>
              <a:gd name="connsiteY100" fmla="*/ 1285929 h 1864576"/>
              <a:gd name="connsiteX101" fmla="*/ 1038302 w 1656655"/>
              <a:gd name="connsiteY101" fmla="*/ 1301715 h 1864576"/>
              <a:gd name="connsiteX102" fmla="*/ 1031509 w 1656655"/>
              <a:gd name="connsiteY102" fmla="*/ 1305610 h 1864576"/>
              <a:gd name="connsiteX103" fmla="*/ 1094000 w 1656655"/>
              <a:gd name="connsiteY103" fmla="*/ 1338942 h 1864576"/>
              <a:gd name="connsiteX104" fmla="*/ 1107776 w 1656655"/>
              <a:gd name="connsiteY104" fmla="*/ 1332312 h 1864576"/>
              <a:gd name="connsiteX105" fmla="*/ 1117284 w 1656655"/>
              <a:gd name="connsiteY105" fmla="*/ 1311847 h 1864576"/>
              <a:gd name="connsiteX106" fmla="*/ 1085848 w 1656655"/>
              <a:gd name="connsiteY106" fmla="*/ 1245778 h 1864576"/>
              <a:gd name="connsiteX107" fmla="*/ 1067218 w 1656655"/>
              <a:gd name="connsiteY107" fmla="*/ 1269751 h 1864576"/>
              <a:gd name="connsiteX108" fmla="*/ 1077504 w 1656655"/>
              <a:gd name="connsiteY108" fmla="*/ 1273842 h 1864576"/>
              <a:gd name="connsiteX109" fmla="*/ 1087399 w 1656655"/>
              <a:gd name="connsiteY109" fmla="*/ 1280471 h 1864576"/>
              <a:gd name="connsiteX110" fmla="*/ 1101179 w 1656655"/>
              <a:gd name="connsiteY110" fmla="*/ 1300157 h 1864576"/>
              <a:gd name="connsiteX111" fmla="*/ 1081581 w 1656655"/>
              <a:gd name="connsiteY111" fmla="*/ 1286512 h 1864576"/>
              <a:gd name="connsiteX112" fmla="*/ 1059843 w 1656655"/>
              <a:gd name="connsiteY112" fmla="*/ 1278134 h 1864576"/>
              <a:gd name="connsiteX113" fmla="*/ 1052273 w 1656655"/>
              <a:gd name="connsiteY113" fmla="*/ 1285929 h 1864576"/>
              <a:gd name="connsiteX114" fmla="*/ 1022001 w 1656655"/>
              <a:gd name="connsiteY114" fmla="*/ 1267022 h 1864576"/>
              <a:gd name="connsiteX115" fmla="*/ 1046063 w 1656655"/>
              <a:gd name="connsiteY115" fmla="*/ 1281250 h 1864576"/>
              <a:gd name="connsiteX116" fmla="*/ 1046259 w 1656655"/>
              <a:gd name="connsiteY116" fmla="*/ 1281250 h 1864576"/>
              <a:gd name="connsiteX117" fmla="*/ 1028598 w 1656655"/>
              <a:gd name="connsiteY117" fmla="*/ 1297815 h 1864576"/>
              <a:gd name="connsiteX118" fmla="*/ 1028598 w 1656655"/>
              <a:gd name="connsiteY118" fmla="*/ 1297619 h 1864576"/>
              <a:gd name="connsiteX119" fmla="*/ 1036946 w 1656655"/>
              <a:gd name="connsiteY119" fmla="*/ 1290216 h 1864576"/>
              <a:gd name="connsiteX120" fmla="*/ 1028598 w 1656655"/>
              <a:gd name="connsiteY120" fmla="*/ 1297619 h 1864576"/>
              <a:gd name="connsiteX121" fmla="*/ 1022001 w 1656655"/>
              <a:gd name="connsiteY121" fmla="*/ 1267022 h 1864576"/>
              <a:gd name="connsiteX122" fmla="*/ 827941 w 1656655"/>
              <a:gd name="connsiteY122" fmla="*/ 1372655 h 1864576"/>
              <a:gd name="connsiteX123" fmla="*/ 948646 w 1656655"/>
              <a:gd name="connsiteY123" fmla="*/ 1347712 h 1864576"/>
              <a:gd name="connsiteX124" fmla="*/ 944570 w 1656655"/>
              <a:gd name="connsiteY124" fmla="*/ 1327829 h 1864576"/>
              <a:gd name="connsiteX125" fmla="*/ 950007 w 1656655"/>
              <a:gd name="connsiteY125" fmla="*/ 1310093 h 1864576"/>
              <a:gd name="connsiteX126" fmla="*/ 957376 w 1656655"/>
              <a:gd name="connsiteY126" fmla="*/ 1311264 h 1864576"/>
              <a:gd name="connsiteX127" fmla="*/ 972708 w 1656655"/>
              <a:gd name="connsiteY127" fmla="*/ 1322763 h 1864576"/>
              <a:gd name="connsiteX128" fmla="*/ 982026 w 1656655"/>
              <a:gd name="connsiteY128" fmla="*/ 1328608 h 1864576"/>
              <a:gd name="connsiteX129" fmla="*/ 982994 w 1656655"/>
              <a:gd name="connsiteY129" fmla="*/ 1330171 h 1864576"/>
              <a:gd name="connsiteX130" fmla="*/ 988235 w 1656655"/>
              <a:gd name="connsiteY130" fmla="*/ 1327050 h 1864576"/>
              <a:gd name="connsiteX131" fmla="*/ 981830 w 1656655"/>
              <a:gd name="connsiteY131" fmla="*/ 1303665 h 1864576"/>
              <a:gd name="connsiteX132" fmla="*/ 982994 w 1656655"/>
              <a:gd name="connsiteY132" fmla="*/ 1290603 h 1864576"/>
              <a:gd name="connsiteX133" fmla="*/ 987071 w 1656655"/>
              <a:gd name="connsiteY133" fmla="*/ 1282421 h 1864576"/>
              <a:gd name="connsiteX134" fmla="*/ 997161 w 1656655"/>
              <a:gd name="connsiteY134" fmla="*/ 1285341 h 1864576"/>
              <a:gd name="connsiteX135" fmla="*/ 1005701 w 1656655"/>
              <a:gd name="connsiteY135" fmla="*/ 1293920 h 1864576"/>
              <a:gd name="connsiteX136" fmla="*/ 1019285 w 1656655"/>
              <a:gd name="connsiteY136" fmla="*/ 1305419 h 1864576"/>
              <a:gd name="connsiteX137" fmla="*/ 1023748 w 1656655"/>
              <a:gd name="connsiteY137" fmla="*/ 1301715 h 1864576"/>
              <a:gd name="connsiteX138" fmla="*/ 1023362 w 1656655"/>
              <a:gd name="connsiteY138" fmla="*/ 1300936 h 1864576"/>
              <a:gd name="connsiteX139" fmla="*/ 1016178 w 1656655"/>
              <a:gd name="connsiteY139" fmla="*/ 1267414 h 1864576"/>
              <a:gd name="connsiteX140" fmla="*/ 1027433 w 1656655"/>
              <a:gd name="connsiteY140" fmla="*/ 1263127 h 1864576"/>
              <a:gd name="connsiteX141" fmla="*/ 1047037 w 1656655"/>
              <a:gd name="connsiteY141" fmla="*/ 1275209 h 1864576"/>
              <a:gd name="connsiteX142" fmla="*/ 1050531 w 1656655"/>
              <a:gd name="connsiteY142" fmla="*/ 1276380 h 1864576"/>
              <a:gd name="connsiteX143" fmla="*/ 1134749 w 1656655"/>
              <a:gd name="connsiteY143" fmla="*/ 1064135 h 1864576"/>
              <a:gd name="connsiteX144" fmla="*/ 1134558 w 1656655"/>
              <a:gd name="connsiteY144" fmla="*/ 1056144 h 1864576"/>
              <a:gd name="connsiteX145" fmla="*/ 1134167 w 1656655"/>
              <a:gd name="connsiteY145" fmla="*/ 1048153 h 1864576"/>
              <a:gd name="connsiteX146" fmla="*/ 1133584 w 1656655"/>
              <a:gd name="connsiteY146" fmla="*/ 1040358 h 1864576"/>
              <a:gd name="connsiteX147" fmla="*/ 1132811 w 1656655"/>
              <a:gd name="connsiteY147" fmla="*/ 1032563 h 1864576"/>
              <a:gd name="connsiteX148" fmla="*/ 1131843 w 1656655"/>
              <a:gd name="connsiteY148" fmla="*/ 1024768 h 1864576"/>
              <a:gd name="connsiteX149" fmla="*/ 1130678 w 1656655"/>
              <a:gd name="connsiteY149" fmla="*/ 1017164 h 1864576"/>
              <a:gd name="connsiteX150" fmla="*/ 1129513 w 1656655"/>
              <a:gd name="connsiteY150" fmla="*/ 1009565 h 1864576"/>
              <a:gd name="connsiteX151" fmla="*/ 1128153 w 1656655"/>
              <a:gd name="connsiteY151" fmla="*/ 1001966 h 1864576"/>
              <a:gd name="connsiteX152" fmla="*/ 1126601 w 1656655"/>
              <a:gd name="connsiteY152" fmla="*/ 994558 h 1864576"/>
              <a:gd name="connsiteX153" fmla="*/ 1124854 w 1656655"/>
              <a:gd name="connsiteY153" fmla="*/ 987150 h 1864576"/>
              <a:gd name="connsiteX154" fmla="*/ 1122912 w 1656655"/>
              <a:gd name="connsiteY154" fmla="*/ 979747 h 1864576"/>
              <a:gd name="connsiteX155" fmla="*/ 1120778 w 1656655"/>
              <a:gd name="connsiteY155" fmla="*/ 972535 h 1864576"/>
              <a:gd name="connsiteX156" fmla="*/ 1118449 w 1656655"/>
              <a:gd name="connsiteY156" fmla="*/ 965323 h 1864576"/>
              <a:gd name="connsiteX157" fmla="*/ 1115929 w 1656655"/>
              <a:gd name="connsiteY157" fmla="*/ 958111 h 1864576"/>
              <a:gd name="connsiteX158" fmla="*/ 1113213 w 1656655"/>
              <a:gd name="connsiteY158" fmla="*/ 951095 h 1864576"/>
              <a:gd name="connsiteX159" fmla="*/ 1110301 w 1656655"/>
              <a:gd name="connsiteY159" fmla="*/ 944079 h 1864576"/>
              <a:gd name="connsiteX160" fmla="*/ 1107389 w 1656655"/>
              <a:gd name="connsiteY160" fmla="*/ 937259 h 1864576"/>
              <a:gd name="connsiteX161" fmla="*/ 1104282 w 1656655"/>
              <a:gd name="connsiteY161" fmla="*/ 930439 h 1864576"/>
              <a:gd name="connsiteX162" fmla="*/ 1100984 w 1656655"/>
              <a:gd name="connsiteY162" fmla="*/ 923810 h 1864576"/>
              <a:gd name="connsiteX163" fmla="*/ 1097489 w 1656655"/>
              <a:gd name="connsiteY163" fmla="*/ 917185 h 1864576"/>
              <a:gd name="connsiteX164" fmla="*/ 1093805 w 1656655"/>
              <a:gd name="connsiteY164" fmla="*/ 910752 h 1864576"/>
              <a:gd name="connsiteX165" fmla="*/ 1090115 w 1656655"/>
              <a:gd name="connsiteY165" fmla="*/ 904319 h 1864576"/>
              <a:gd name="connsiteX166" fmla="*/ 1086234 w 1656655"/>
              <a:gd name="connsiteY166" fmla="*/ 898082 h 1864576"/>
              <a:gd name="connsiteX167" fmla="*/ 1082158 w 1656655"/>
              <a:gd name="connsiteY167" fmla="*/ 891845 h 1864576"/>
              <a:gd name="connsiteX168" fmla="*/ 1077891 w 1656655"/>
              <a:gd name="connsiteY168" fmla="*/ 885804 h 1864576"/>
              <a:gd name="connsiteX169" fmla="*/ 1073624 w 1656655"/>
              <a:gd name="connsiteY169" fmla="*/ 879763 h 1864576"/>
              <a:gd name="connsiteX170" fmla="*/ 1069161 w 1656655"/>
              <a:gd name="connsiteY170" fmla="*/ 873918 h 1864576"/>
              <a:gd name="connsiteX171" fmla="*/ 1064502 w 1656655"/>
              <a:gd name="connsiteY171" fmla="*/ 868068 h 1864576"/>
              <a:gd name="connsiteX172" fmla="*/ 1059647 w 1656655"/>
              <a:gd name="connsiteY172" fmla="*/ 862419 h 1864576"/>
              <a:gd name="connsiteX173" fmla="*/ 1054798 w 1656655"/>
              <a:gd name="connsiteY173" fmla="*/ 856961 h 1864576"/>
              <a:gd name="connsiteX174" fmla="*/ 1049753 w 1656655"/>
              <a:gd name="connsiteY174" fmla="*/ 851503 h 1864576"/>
              <a:gd name="connsiteX175" fmla="*/ 605352 w 1656655"/>
              <a:gd name="connsiteY175" fmla="*/ 851503 h 1864576"/>
              <a:gd name="connsiteX176" fmla="*/ 600307 w 1656655"/>
              <a:gd name="connsiteY176" fmla="*/ 856961 h 1864576"/>
              <a:gd name="connsiteX177" fmla="*/ 595452 w 1656655"/>
              <a:gd name="connsiteY177" fmla="*/ 862419 h 1864576"/>
              <a:gd name="connsiteX178" fmla="*/ 590603 w 1656655"/>
              <a:gd name="connsiteY178" fmla="*/ 868068 h 1864576"/>
              <a:gd name="connsiteX179" fmla="*/ 585944 w 1656655"/>
              <a:gd name="connsiteY179" fmla="*/ 873918 h 1864576"/>
              <a:gd name="connsiteX180" fmla="*/ 581481 w 1656655"/>
              <a:gd name="connsiteY180" fmla="*/ 879763 h 1864576"/>
              <a:gd name="connsiteX181" fmla="*/ 577214 w 1656655"/>
              <a:gd name="connsiteY181" fmla="*/ 885804 h 1864576"/>
              <a:gd name="connsiteX182" fmla="*/ 572942 w 1656655"/>
              <a:gd name="connsiteY182" fmla="*/ 891845 h 1864576"/>
              <a:gd name="connsiteX183" fmla="*/ 568866 w 1656655"/>
              <a:gd name="connsiteY183" fmla="*/ 898082 h 1864576"/>
              <a:gd name="connsiteX184" fmla="*/ 564985 w 1656655"/>
              <a:gd name="connsiteY184" fmla="*/ 904319 h 1864576"/>
              <a:gd name="connsiteX185" fmla="*/ 561300 w 1656655"/>
              <a:gd name="connsiteY185" fmla="*/ 910752 h 1864576"/>
              <a:gd name="connsiteX186" fmla="*/ 557610 w 1656655"/>
              <a:gd name="connsiteY186" fmla="*/ 917185 h 1864576"/>
              <a:gd name="connsiteX187" fmla="*/ 554121 w 1656655"/>
              <a:gd name="connsiteY187" fmla="*/ 923810 h 1864576"/>
              <a:gd name="connsiteX188" fmla="*/ 550818 w 1656655"/>
              <a:gd name="connsiteY188" fmla="*/ 930439 h 1864576"/>
              <a:gd name="connsiteX189" fmla="*/ 547716 w 1656655"/>
              <a:gd name="connsiteY189" fmla="*/ 937259 h 1864576"/>
              <a:gd name="connsiteX190" fmla="*/ 544804 w 1656655"/>
              <a:gd name="connsiteY190" fmla="*/ 944079 h 1864576"/>
              <a:gd name="connsiteX191" fmla="*/ 541892 w 1656655"/>
              <a:gd name="connsiteY191" fmla="*/ 951095 h 1864576"/>
              <a:gd name="connsiteX192" fmla="*/ 539176 w 1656655"/>
              <a:gd name="connsiteY192" fmla="*/ 958111 h 1864576"/>
              <a:gd name="connsiteX193" fmla="*/ 536656 w 1656655"/>
              <a:gd name="connsiteY193" fmla="*/ 965323 h 1864576"/>
              <a:gd name="connsiteX194" fmla="*/ 534327 w 1656655"/>
              <a:gd name="connsiteY194" fmla="*/ 972535 h 1864576"/>
              <a:gd name="connsiteX195" fmla="*/ 532188 w 1656655"/>
              <a:gd name="connsiteY195" fmla="*/ 979747 h 1864576"/>
              <a:gd name="connsiteX196" fmla="*/ 530250 w 1656655"/>
              <a:gd name="connsiteY196" fmla="*/ 987150 h 1864576"/>
              <a:gd name="connsiteX197" fmla="*/ 528503 w 1656655"/>
              <a:gd name="connsiteY197" fmla="*/ 994558 h 1864576"/>
              <a:gd name="connsiteX198" fmla="*/ 526952 w 1656655"/>
              <a:gd name="connsiteY198" fmla="*/ 1001966 h 1864576"/>
              <a:gd name="connsiteX199" fmla="*/ 525592 w 1656655"/>
              <a:gd name="connsiteY199" fmla="*/ 1009565 h 1864576"/>
              <a:gd name="connsiteX200" fmla="*/ 524427 w 1656655"/>
              <a:gd name="connsiteY200" fmla="*/ 1017164 h 1864576"/>
              <a:gd name="connsiteX201" fmla="*/ 523262 w 1656655"/>
              <a:gd name="connsiteY201" fmla="*/ 1024768 h 1864576"/>
              <a:gd name="connsiteX202" fmla="*/ 522293 w 1656655"/>
              <a:gd name="connsiteY202" fmla="*/ 1032563 h 1864576"/>
              <a:gd name="connsiteX203" fmla="*/ 521515 w 1656655"/>
              <a:gd name="connsiteY203" fmla="*/ 1040358 h 1864576"/>
              <a:gd name="connsiteX204" fmla="*/ 520933 w 1656655"/>
              <a:gd name="connsiteY204" fmla="*/ 1048153 h 1864576"/>
              <a:gd name="connsiteX205" fmla="*/ 520546 w 1656655"/>
              <a:gd name="connsiteY205" fmla="*/ 1056144 h 1864576"/>
              <a:gd name="connsiteX206" fmla="*/ 520351 w 1656655"/>
              <a:gd name="connsiteY206" fmla="*/ 1064135 h 1864576"/>
              <a:gd name="connsiteX207" fmla="*/ 604574 w 1656655"/>
              <a:gd name="connsiteY207" fmla="*/ 1276380 h 1864576"/>
              <a:gd name="connsiteX208" fmla="*/ 608068 w 1656655"/>
              <a:gd name="connsiteY208" fmla="*/ 1275209 h 1864576"/>
              <a:gd name="connsiteX209" fmla="*/ 627667 w 1656655"/>
              <a:gd name="connsiteY209" fmla="*/ 1263127 h 1864576"/>
              <a:gd name="connsiteX210" fmla="*/ 638922 w 1656655"/>
              <a:gd name="connsiteY210" fmla="*/ 1267414 h 1864576"/>
              <a:gd name="connsiteX211" fmla="*/ 631743 w 1656655"/>
              <a:gd name="connsiteY211" fmla="*/ 1300936 h 1864576"/>
              <a:gd name="connsiteX212" fmla="*/ 631357 w 1656655"/>
              <a:gd name="connsiteY212" fmla="*/ 1301715 h 1864576"/>
              <a:gd name="connsiteX213" fmla="*/ 635820 w 1656655"/>
              <a:gd name="connsiteY213" fmla="*/ 1305419 h 1864576"/>
              <a:gd name="connsiteX214" fmla="*/ 649404 w 1656655"/>
              <a:gd name="connsiteY214" fmla="*/ 1293920 h 1864576"/>
              <a:gd name="connsiteX215" fmla="*/ 657943 w 1656655"/>
              <a:gd name="connsiteY215" fmla="*/ 1285341 h 1864576"/>
              <a:gd name="connsiteX216" fmla="*/ 668034 w 1656655"/>
              <a:gd name="connsiteY216" fmla="*/ 1282421 h 1864576"/>
              <a:gd name="connsiteX217" fmla="*/ 672110 w 1656655"/>
              <a:gd name="connsiteY217" fmla="*/ 1290603 h 1864576"/>
              <a:gd name="connsiteX218" fmla="*/ 673275 w 1656655"/>
              <a:gd name="connsiteY218" fmla="*/ 1303665 h 1864576"/>
              <a:gd name="connsiteX219" fmla="*/ 666869 w 1656655"/>
              <a:gd name="connsiteY219" fmla="*/ 1327050 h 1864576"/>
              <a:gd name="connsiteX220" fmla="*/ 672110 w 1656655"/>
              <a:gd name="connsiteY220" fmla="*/ 1330171 h 1864576"/>
              <a:gd name="connsiteX221" fmla="*/ 673079 w 1656655"/>
              <a:gd name="connsiteY221" fmla="*/ 1328608 h 1864576"/>
              <a:gd name="connsiteX222" fmla="*/ 682392 w 1656655"/>
              <a:gd name="connsiteY222" fmla="*/ 1322763 h 1864576"/>
              <a:gd name="connsiteX223" fmla="*/ 697723 w 1656655"/>
              <a:gd name="connsiteY223" fmla="*/ 1311264 h 1864576"/>
              <a:gd name="connsiteX224" fmla="*/ 705098 w 1656655"/>
              <a:gd name="connsiteY224" fmla="*/ 1310093 h 1864576"/>
              <a:gd name="connsiteX225" fmla="*/ 710535 w 1656655"/>
              <a:gd name="connsiteY225" fmla="*/ 1327829 h 1864576"/>
              <a:gd name="connsiteX226" fmla="*/ 706458 w 1656655"/>
              <a:gd name="connsiteY226" fmla="*/ 1347712 h 1864576"/>
              <a:gd name="connsiteX227" fmla="*/ 827941 w 1656655"/>
              <a:gd name="connsiteY227" fmla="*/ 1372655 h 1864576"/>
              <a:gd name="connsiteX228" fmla="*/ 580899 w 1656655"/>
              <a:gd name="connsiteY228" fmla="*/ 1456269 h 1864576"/>
              <a:gd name="connsiteX229" fmla="*/ 562073 w 1656655"/>
              <a:gd name="connsiteY229" fmla="*/ 1420405 h 1864576"/>
              <a:gd name="connsiteX230" fmla="*/ 539372 w 1656655"/>
              <a:gd name="connsiteY230" fmla="*/ 1355507 h 1864576"/>
              <a:gd name="connsiteX231" fmla="*/ 535682 w 1656655"/>
              <a:gd name="connsiteY231" fmla="*/ 1365639 h 1864576"/>
              <a:gd name="connsiteX232" fmla="*/ 529282 w 1656655"/>
              <a:gd name="connsiteY232" fmla="*/ 1378505 h 1864576"/>
              <a:gd name="connsiteX233" fmla="*/ 529472 w 1656655"/>
              <a:gd name="connsiteY233" fmla="*/ 1397603 h 1864576"/>
              <a:gd name="connsiteX234" fmla="*/ 551400 w 1656655"/>
              <a:gd name="connsiteY234" fmla="*/ 1431904 h 1864576"/>
              <a:gd name="connsiteX235" fmla="*/ 581868 w 1656655"/>
              <a:gd name="connsiteY235" fmla="*/ 1469909 h 1864576"/>
              <a:gd name="connsiteX236" fmla="*/ 600693 w 1656655"/>
              <a:gd name="connsiteY236" fmla="*/ 1374605 h 1864576"/>
              <a:gd name="connsiteX237" fmla="*/ 572360 w 1656655"/>
              <a:gd name="connsiteY237" fmla="*/ 1347123 h 1864576"/>
              <a:gd name="connsiteX238" fmla="*/ 548102 w 1656655"/>
              <a:gd name="connsiteY238" fmla="*/ 1343229 h 1864576"/>
              <a:gd name="connsiteX239" fmla="*/ 551792 w 1656655"/>
              <a:gd name="connsiteY239" fmla="*/ 1385717 h 1864576"/>
              <a:gd name="connsiteX240" fmla="*/ 566150 w 1656655"/>
              <a:gd name="connsiteY240" fmla="*/ 1414952 h 1864576"/>
              <a:gd name="connsiteX241" fmla="*/ 580899 w 1656655"/>
              <a:gd name="connsiteY241" fmla="*/ 1456269 h 1864576"/>
              <a:gd name="connsiteX242" fmla="*/ 495513 w 1656655"/>
              <a:gd name="connsiteY242" fmla="*/ 1380646 h 1864576"/>
              <a:gd name="connsiteX243" fmla="*/ 495319 w 1656655"/>
              <a:gd name="connsiteY243" fmla="*/ 1338942 h 1864576"/>
              <a:gd name="connsiteX244" fmla="*/ 497453 w 1656655"/>
              <a:gd name="connsiteY244" fmla="*/ 1280275 h 1864576"/>
              <a:gd name="connsiteX245" fmla="*/ 556641 w 1656655"/>
              <a:gd name="connsiteY245" fmla="*/ 1228630 h 1864576"/>
              <a:gd name="connsiteX246" fmla="*/ 556641 w 1656655"/>
              <a:gd name="connsiteY246" fmla="*/ 1227851 h 1864576"/>
              <a:gd name="connsiteX247" fmla="*/ 515888 w 1656655"/>
              <a:gd name="connsiteY247" fmla="*/ 1238958 h 1864576"/>
              <a:gd name="connsiteX248" fmla="*/ 474360 w 1656655"/>
              <a:gd name="connsiteY248" fmla="*/ 1287879 h 1864576"/>
              <a:gd name="connsiteX249" fmla="*/ 481928 w 1656655"/>
              <a:gd name="connsiteY249" fmla="*/ 1376947 h 1864576"/>
              <a:gd name="connsiteX250" fmla="*/ 490661 w 1656655"/>
              <a:gd name="connsiteY250" fmla="*/ 1402086 h 1864576"/>
              <a:gd name="connsiteX251" fmla="*/ 509678 w 1656655"/>
              <a:gd name="connsiteY251" fmla="*/ 1390391 h 1864576"/>
              <a:gd name="connsiteX252" fmla="*/ 533549 w 1656655"/>
              <a:gd name="connsiteY252" fmla="*/ 1322763 h 1864576"/>
              <a:gd name="connsiteX253" fmla="*/ 564016 w 1656655"/>
              <a:gd name="connsiteY253" fmla="*/ 1236812 h 1864576"/>
              <a:gd name="connsiteX254" fmla="*/ 562465 w 1656655"/>
              <a:gd name="connsiteY254" fmla="*/ 1234475 h 1864576"/>
              <a:gd name="connsiteX255" fmla="*/ 517052 w 1656655"/>
              <a:gd name="connsiteY255" fmla="*/ 1260981 h 1864576"/>
              <a:gd name="connsiteX256" fmla="*/ 498812 w 1656655"/>
              <a:gd name="connsiteY256" fmla="*/ 1303665 h 1864576"/>
              <a:gd name="connsiteX257" fmla="*/ 501723 w 1656655"/>
              <a:gd name="connsiteY257" fmla="*/ 1348295 h 1864576"/>
              <a:gd name="connsiteX258" fmla="*/ 496289 w 1656655"/>
              <a:gd name="connsiteY258" fmla="*/ 1379088 h 1864576"/>
              <a:gd name="connsiteX259" fmla="*/ 495513 w 1656655"/>
              <a:gd name="connsiteY259" fmla="*/ 1380646 h 1864576"/>
              <a:gd name="connsiteX260" fmla="*/ 752644 w 1656655"/>
              <a:gd name="connsiteY260" fmla="*/ 1519217 h 1864576"/>
              <a:gd name="connsiteX261" fmla="*/ 708788 w 1656655"/>
              <a:gd name="connsiteY261" fmla="*/ 1359211 h 1864576"/>
              <a:gd name="connsiteX262" fmla="*/ 701604 w 1656655"/>
              <a:gd name="connsiteY262" fmla="*/ 1370514 h 1864576"/>
              <a:gd name="connsiteX263" fmla="*/ 757885 w 1656655"/>
              <a:gd name="connsiteY263" fmla="*/ 1538321 h 1864576"/>
              <a:gd name="connsiteX264" fmla="*/ 773217 w 1656655"/>
              <a:gd name="connsiteY264" fmla="*/ 1533250 h 1864576"/>
              <a:gd name="connsiteX265" fmla="*/ 763121 w 1656655"/>
              <a:gd name="connsiteY265" fmla="*/ 1455681 h 1864576"/>
              <a:gd name="connsiteX266" fmla="*/ 733432 w 1656655"/>
              <a:gd name="connsiteY266" fmla="*/ 1366031 h 1864576"/>
              <a:gd name="connsiteX267" fmla="*/ 720043 w 1656655"/>
              <a:gd name="connsiteY267" fmla="*/ 1361548 h 1864576"/>
              <a:gd name="connsiteX268" fmla="*/ 752644 w 1656655"/>
              <a:gd name="connsiteY268" fmla="*/ 1519217 h 1864576"/>
              <a:gd name="connsiteX269" fmla="*/ 903234 w 1656655"/>
              <a:gd name="connsiteY269" fmla="*/ 1519217 h 1864576"/>
              <a:gd name="connsiteX270" fmla="*/ 947095 w 1656655"/>
              <a:gd name="connsiteY270" fmla="*/ 1359211 h 1864576"/>
              <a:gd name="connsiteX271" fmla="*/ 954274 w 1656655"/>
              <a:gd name="connsiteY271" fmla="*/ 1370514 h 1864576"/>
              <a:gd name="connsiteX272" fmla="*/ 897998 w 1656655"/>
              <a:gd name="connsiteY272" fmla="*/ 1538321 h 1864576"/>
              <a:gd name="connsiteX273" fmla="*/ 882666 w 1656655"/>
              <a:gd name="connsiteY273" fmla="*/ 1533250 h 1864576"/>
              <a:gd name="connsiteX274" fmla="*/ 892757 w 1656655"/>
              <a:gd name="connsiteY274" fmla="*/ 1455681 h 1864576"/>
              <a:gd name="connsiteX275" fmla="*/ 922446 w 1656655"/>
              <a:gd name="connsiteY275" fmla="*/ 1366031 h 1864576"/>
              <a:gd name="connsiteX276" fmla="*/ 935840 w 1656655"/>
              <a:gd name="connsiteY276" fmla="*/ 1361548 h 1864576"/>
              <a:gd name="connsiteX277" fmla="*/ 903234 w 1656655"/>
              <a:gd name="connsiteY277" fmla="*/ 1519217 h 1864576"/>
              <a:gd name="connsiteX278" fmla="*/ 1075175 w 1656655"/>
              <a:gd name="connsiteY278" fmla="*/ 1456269 h 1864576"/>
              <a:gd name="connsiteX279" fmla="*/ 1094000 w 1656655"/>
              <a:gd name="connsiteY279" fmla="*/ 1420405 h 1864576"/>
              <a:gd name="connsiteX280" fmla="*/ 1116702 w 1656655"/>
              <a:gd name="connsiteY280" fmla="*/ 1355507 h 1864576"/>
              <a:gd name="connsiteX281" fmla="*/ 1120391 w 1656655"/>
              <a:gd name="connsiteY281" fmla="*/ 1365639 h 1864576"/>
              <a:gd name="connsiteX282" fmla="*/ 1126792 w 1656655"/>
              <a:gd name="connsiteY282" fmla="*/ 1378505 h 1864576"/>
              <a:gd name="connsiteX283" fmla="*/ 1126601 w 1656655"/>
              <a:gd name="connsiteY283" fmla="*/ 1397603 h 1864576"/>
              <a:gd name="connsiteX284" fmla="*/ 1104673 w 1656655"/>
              <a:gd name="connsiteY284" fmla="*/ 1431904 h 1864576"/>
              <a:gd name="connsiteX285" fmla="*/ 1074206 w 1656655"/>
              <a:gd name="connsiteY285" fmla="*/ 1469909 h 1864576"/>
              <a:gd name="connsiteX286" fmla="*/ 1055380 w 1656655"/>
              <a:gd name="connsiteY286" fmla="*/ 1374605 h 1864576"/>
              <a:gd name="connsiteX287" fmla="*/ 1083714 w 1656655"/>
              <a:gd name="connsiteY287" fmla="*/ 1347123 h 1864576"/>
              <a:gd name="connsiteX288" fmla="*/ 1107972 w 1656655"/>
              <a:gd name="connsiteY288" fmla="*/ 1343229 h 1864576"/>
              <a:gd name="connsiteX289" fmla="*/ 1104282 w 1656655"/>
              <a:gd name="connsiteY289" fmla="*/ 1385717 h 1864576"/>
              <a:gd name="connsiteX290" fmla="*/ 1089924 w 1656655"/>
              <a:gd name="connsiteY290" fmla="*/ 1414952 h 1864576"/>
              <a:gd name="connsiteX291" fmla="*/ 1075175 w 1656655"/>
              <a:gd name="connsiteY291" fmla="*/ 1456269 h 1864576"/>
              <a:gd name="connsiteX292" fmla="*/ 1160563 w 1656655"/>
              <a:gd name="connsiteY292" fmla="*/ 1380646 h 1864576"/>
              <a:gd name="connsiteX293" fmla="*/ 1160754 w 1656655"/>
              <a:gd name="connsiteY293" fmla="*/ 1338942 h 1864576"/>
              <a:gd name="connsiteX294" fmla="*/ 1158620 w 1656655"/>
              <a:gd name="connsiteY294" fmla="*/ 1280275 h 1864576"/>
              <a:gd name="connsiteX295" fmla="*/ 1099432 w 1656655"/>
              <a:gd name="connsiteY295" fmla="*/ 1228630 h 1864576"/>
              <a:gd name="connsiteX296" fmla="*/ 1099432 w 1656655"/>
              <a:gd name="connsiteY296" fmla="*/ 1227851 h 1864576"/>
              <a:gd name="connsiteX297" fmla="*/ 1140186 w 1656655"/>
              <a:gd name="connsiteY297" fmla="*/ 1238958 h 1864576"/>
              <a:gd name="connsiteX298" fmla="*/ 1181713 w 1656655"/>
              <a:gd name="connsiteY298" fmla="*/ 1287879 h 1864576"/>
              <a:gd name="connsiteX299" fmla="*/ 1174147 w 1656655"/>
              <a:gd name="connsiteY299" fmla="*/ 1376947 h 1864576"/>
              <a:gd name="connsiteX300" fmla="*/ 1165412 w 1656655"/>
              <a:gd name="connsiteY300" fmla="*/ 1402086 h 1864576"/>
              <a:gd name="connsiteX301" fmla="*/ 1146396 w 1656655"/>
              <a:gd name="connsiteY301" fmla="*/ 1390391 h 1864576"/>
              <a:gd name="connsiteX302" fmla="*/ 1122525 w 1656655"/>
              <a:gd name="connsiteY302" fmla="*/ 1322763 h 1864576"/>
              <a:gd name="connsiteX303" fmla="*/ 1092058 w 1656655"/>
              <a:gd name="connsiteY303" fmla="*/ 1236812 h 1864576"/>
              <a:gd name="connsiteX304" fmla="*/ 1093609 w 1656655"/>
              <a:gd name="connsiteY304" fmla="*/ 1234475 h 1864576"/>
              <a:gd name="connsiteX305" fmla="*/ 1139021 w 1656655"/>
              <a:gd name="connsiteY305" fmla="*/ 1260981 h 1864576"/>
              <a:gd name="connsiteX306" fmla="*/ 1157265 w 1656655"/>
              <a:gd name="connsiteY306" fmla="*/ 1303665 h 1864576"/>
              <a:gd name="connsiteX307" fmla="*/ 1154353 w 1656655"/>
              <a:gd name="connsiteY307" fmla="*/ 1348295 h 1864576"/>
              <a:gd name="connsiteX308" fmla="*/ 1159785 w 1656655"/>
              <a:gd name="connsiteY308" fmla="*/ 1379088 h 1864576"/>
              <a:gd name="connsiteX309" fmla="*/ 1160563 w 1656655"/>
              <a:gd name="connsiteY309" fmla="*/ 1380646 h 1864576"/>
              <a:gd name="connsiteX310" fmla="*/ 827941 w 1656655"/>
              <a:gd name="connsiteY310" fmla="*/ 1858731 h 1864576"/>
              <a:gd name="connsiteX311" fmla="*/ 828715 w 1656655"/>
              <a:gd name="connsiteY311" fmla="*/ 1858731 h 1864576"/>
              <a:gd name="connsiteX312" fmla="*/ 852390 w 1656655"/>
              <a:gd name="connsiteY312" fmla="*/ 1847815 h 1864576"/>
              <a:gd name="connsiteX313" fmla="*/ 892370 w 1656655"/>
              <a:gd name="connsiteY313" fmla="*/ 1775313 h 1864576"/>
              <a:gd name="connsiteX314" fmla="*/ 888294 w 1656655"/>
              <a:gd name="connsiteY314" fmla="*/ 1763427 h 1864576"/>
              <a:gd name="connsiteX315" fmla="*/ 860929 w 1656655"/>
              <a:gd name="connsiteY315" fmla="*/ 1679033 h 1864576"/>
              <a:gd name="connsiteX316" fmla="*/ 835120 w 1656655"/>
              <a:gd name="connsiteY316" fmla="*/ 1653115 h 1864576"/>
              <a:gd name="connsiteX317" fmla="*/ 828910 w 1656655"/>
              <a:gd name="connsiteY317" fmla="*/ 1847036 h 1864576"/>
              <a:gd name="connsiteX318" fmla="*/ 828132 w 1656655"/>
              <a:gd name="connsiteY318" fmla="*/ 1847036 h 1864576"/>
              <a:gd name="connsiteX319" fmla="*/ 828132 w 1656655"/>
              <a:gd name="connsiteY319" fmla="*/ 1845865 h 1864576"/>
              <a:gd name="connsiteX320" fmla="*/ 828132 w 1656655"/>
              <a:gd name="connsiteY320" fmla="*/ 1847036 h 1864576"/>
              <a:gd name="connsiteX321" fmla="*/ 827359 w 1656655"/>
              <a:gd name="connsiteY321" fmla="*/ 1847036 h 1864576"/>
              <a:gd name="connsiteX322" fmla="*/ 821149 w 1656655"/>
              <a:gd name="connsiteY322" fmla="*/ 1653115 h 1864576"/>
              <a:gd name="connsiteX323" fmla="*/ 795335 w 1656655"/>
              <a:gd name="connsiteY323" fmla="*/ 1679033 h 1864576"/>
              <a:gd name="connsiteX324" fmla="*/ 767976 w 1656655"/>
              <a:gd name="connsiteY324" fmla="*/ 1763427 h 1864576"/>
              <a:gd name="connsiteX325" fmla="*/ 763899 w 1656655"/>
              <a:gd name="connsiteY325" fmla="*/ 1775313 h 1864576"/>
              <a:gd name="connsiteX326" fmla="*/ 803875 w 1656655"/>
              <a:gd name="connsiteY326" fmla="*/ 1847815 h 1864576"/>
              <a:gd name="connsiteX327" fmla="*/ 827550 w 1656655"/>
              <a:gd name="connsiteY327" fmla="*/ 1858731 h 1864576"/>
              <a:gd name="connsiteX328" fmla="*/ 827941 w 1656655"/>
              <a:gd name="connsiteY328" fmla="*/ 1858731 h 1864576"/>
              <a:gd name="connsiteX329" fmla="*/ 827941 w 1656655"/>
              <a:gd name="connsiteY329" fmla="*/ 1578859 h 1864576"/>
              <a:gd name="connsiteX330" fmla="*/ 848123 w 1656655"/>
              <a:gd name="connsiteY330" fmla="*/ 1567747 h 1864576"/>
              <a:gd name="connsiteX331" fmla="*/ 866366 w 1656655"/>
              <a:gd name="connsiteY331" fmla="*/ 1543583 h 1864576"/>
              <a:gd name="connsiteX332" fmla="*/ 875874 w 1656655"/>
              <a:gd name="connsiteY332" fmla="*/ 1478292 h 1864576"/>
              <a:gd name="connsiteX333" fmla="*/ 837450 w 1656655"/>
              <a:gd name="connsiteY333" fmla="*/ 1500315 h 1864576"/>
              <a:gd name="connsiteX334" fmla="*/ 835898 w 1656655"/>
              <a:gd name="connsiteY334" fmla="*/ 1514347 h 1864576"/>
              <a:gd name="connsiteX335" fmla="*/ 828132 w 1656655"/>
              <a:gd name="connsiteY335" fmla="*/ 1553715 h 1864576"/>
              <a:gd name="connsiteX336" fmla="*/ 820371 w 1656655"/>
              <a:gd name="connsiteY336" fmla="*/ 1514347 h 1864576"/>
              <a:gd name="connsiteX337" fmla="*/ 818820 w 1656655"/>
              <a:gd name="connsiteY337" fmla="*/ 1500315 h 1864576"/>
              <a:gd name="connsiteX338" fmla="*/ 780395 w 1656655"/>
              <a:gd name="connsiteY338" fmla="*/ 1478292 h 1864576"/>
              <a:gd name="connsiteX339" fmla="*/ 789904 w 1656655"/>
              <a:gd name="connsiteY339" fmla="*/ 1543583 h 1864576"/>
              <a:gd name="connsiteX340" fmla="*/ 808147 w 1656655"/>
              <a:gd name="connsiteY340" fmla="*/ 1567747 h 1864576"/>
              <a:gd name="connsiteX341" fmla="*/ 827941 w 1656655"/>
              <a:gd name="connsiteY341" fmla="*/ 1578859 h 1864576"/>
              <a:gd name="connsiteX342" fmla="*/ 827941 w 1656655"/>
              <a:gd name="connsiteY342" fmla="*/ 1404815 h 1864576"/>
              <a:gd name="connsiteX343" fmla="*/ 827941 w 1656655"/>
              <a:gd name="connsiteY343" fmla="*/ 1405011 h 1864576"/>
              <a:gd name="connsiteX344" fmla="*/ 832404 w 1656655"/>
              <a:gd name="connsiteY344" fmla="*/ 1380646 h 1864576"/>
              <a:gd name="connsiteX345" fmla="*/ 823479 w 1656655"/>
              <a:gd name="connsiteY345" fmla="*/ 1380646 h 1864576"/>
              <a:gd name="connsiteX346" fmla="*/ 827941 w 1656655"/>
              <a:gd name="connsiteY346" fmla="*/ 1405011 h 1864576"/>
              <a:gd name="connsiteX347" fmla="*/ 827941 w 1656655"/>
              <a:gd name="connsiteY347" fmla="*/ 1404815 h 1864576"/>
              <a:gd name="connsiteX348" fmla="*/ 689184 w 1656655"/>
              <a:gd name="connsiteY348" fmla="*/ 1417676 h 1864576"/>
              <a:gd name="connsiteX349" fmla="*/ 684917 w 1656655"/>
              <a:gd name="connsiteY349" fmla="*/ 1431517 h 1864576"/>
              <a:gd name="connsiteX350" fmla="*/ 565567 w 1656655"/>
              <a:gd name="connsiteY350" fmla="*/ 1721521 h 1864576"/>
              <a:gd name="connsiteX351" fmla="*/ 674244 w 1656655"/>
              <a:gd name="connsiteY351" fmla="*/ 1444574 h 1864576"/>
              <a:gd name="connsiteX352" fmla="*/ 668807 w 1656655"/>
              <a:gd name="connsiteY352" fmla="*/ 1451007 h 1864576"/>
              <a:gd name="connsiteX353" fmla="*/ 665509 w 1656655"/>
              <a:gd name="connsiteY353" fmla="*/ 1461139 h 1864576"/>
              <a:gd name="connsiteX354" fmla="*/ 574302 w 1656655"/>
              <a:gd name="connsiteY354" fmla="*/ 1691899 h 1864576"/>
              <a:gd name="connsiteX355" fmla="*/ 539176 w 1656655"/>
              <a:gd name="connsiteY355" fmla="*/ 1734387 h 1864576"/>
              <a:gd name="connsiteX356" fmla="*/ 544608 w 1656655"/>
              <a:gd name="connsiteY356" fmla="*/ 1742569 h 1864576"/>
              <a:gd name="connsiteX357" fmla="*/ 690349 w 1656655"/>
              <a:gd name="connsiteY357" fmla="*/ 1598736 h 1864576"/>
              <a:gd name="connsiteX358" fmla="*/ 710921 w 1656655"/>
              <a:gd name="connsiteY358" fmla="*/ 1585679 h 1864576"/>
              <a:gd name="connsiteX359" fmla="*/ 727026 w 1656655"/>
              <a:gd name="connsiteY359" fmla="*/ 1533250 h 1864576"/>
              <a:gd name="connsiteX360" fmla="*/ 717909 w 1656655"/>
              <a:gd name="connsiteY360" fmla="*/ 1510643 h 1864576"/>
              <a:gd name="connsiteX361" fmla="*/ 689184 w 1656655"/>
              <a:gd name="connsiteY361" fmla="*/ 1417676 h 1864576"/>
              <a:gd name="connsiteX362" fmla="*/ 684530 w 1656655"/>
              <a:gd name="connsiteY362" fmla="*/ 1796557 h 1864576"/>
              <a:gd name="connsiteX363" fmla="*/ 780200 w 1656655"/>
              <a:gd name="connsiteY363" fmla="*/ 1542025 h 1864576"/>
              <a:gd name="connsiteX364" fmla="*/ 772439 w 1656655"/>
              <a:gd name="connsiteY364" fmla="*/ 1554690 h 1864576"/>
              <a:gd name="connsiteX365" fmla="*/ 735565 w 1656655"/>
              <a:gd name="connsiteY365" fmla="*/ 1655452 h 1864576"/>
              <a:gd name="connsiteX366" fmla="*/ 720043 w 1656655"/>
              <a:gd name="connsiteY366" fmla="*/ 1660322 h 1864576"/>
              <a:gd name="connsiteX367" fmla="*/ 687829 w 1656655"/>
              <a:gd name="connsiteY367" fmla="*/ 1740036 h 1864576"/>
              <a:gd name="connsiteX368" fmla="*/ 671915 w 1656655"/>
              <a:gd name="connsiteY368" fmla="*/ 1794024 h 1864576"/>
              <a:gd name="connsiteX369" fmla="*/ 681809 w 1656655"/>
              <a:gd name="connsiteY369" fmla="*/ 1804744 h 1864576"/>
              <a:gd name="connsiteX370" fmla="*/ 787574 w 1656655"/>
              <a:gd name="connsiteY370" fmla="*/ 1686441 h 1864576"/>
              <a:gd name="connsiteX371" fmla="*/ 789125 w 1656655"/>
              <a:gd name="connsiteY371" fmla="*/ 1672213 h 1864576"/>
              <a:gd name="connsiteX372" fmla="*/ 808338 w 1656655"/>
              <a:gd name="connsiteY372" fmla="*/ 1661493 h 1864576"/>
              <a:gd name="connsiteX373" fmla="*/ 822118 w 1656655"/>
              <a:gd name="connsiteY373" fmla="*/ 1585483 h 1864576"/>
              <a:gd name="connsiteX374" fmla="*/ 790682 w 1656655"/>
              <a:gd name="connsiteY374" fmla="*/ 1561902 h 1864576"/>
              <a:gd name="connsiteX375" fmla="*/ 684530 w 1656655"/>
              <a:gd name="connsiteY375" fmla="*/ 1796557 h 1864576"/>
              <a:gd name="connsiteX376" fmla="*/ 625533 w 1656655"/>
              <a:gd name="connsiteY376" fmla="*/ 1757190 h 1864576"/>
              <a:gd name="connsiteX377" fmla="*/ 715771 w 1656655"/>
              <a:gd name="connsiteY377" fmla="*/ 1592499 h 1864576"/>
              <a:gd name="connsiteX378" fmla="*/ 699666 w 1656655"/>
              <a:gd name="connsiteY378" fmla="*/ 1602244 h 1864576"/>
              <a:gd name="connsiteX379" fmla="*/ 695590 w 1656655"/>
              <a:gd name="connsiteY379" fmla="*/ 1607506 h 1864576"/>
              <a:gd name="connsiteX380" fmla="*/ 629996 w 1656655"/>
              <a:gd name="connsiteY380" fmla="*/ 1713530 h 1864576"/>
              <a:gd name="connsiteX381" fmla="*/ 622431 w 1656655"/>
              <a:gd name="connsiteY381" fmla="*/ 1724054 h 1864576"/>
              <a:gd name="connsiteX382" fmla="*/ 611366 w 1656655"/>
              <a:gd name="connsiteY382" fmla="*/ 1767518 h 1864576"/>
              <a:gd name="connsiteX383" fmla="*/ 621266 w 1656655"/>
              <a:gd name="connsiteY383" fmla="*/ 1773755 h 1864576"/>
              <a:gd name="connsiteX384" fmla="*/ 711699 w 1656655"/>
              <a:gd name="connsiteY384" fmla="*/ 1667343 h 1864576"/>
              <a:gd name="connsiteX385" fmla="*/ 711117 w 1656655"/>
              <a:gd name="connsiteY385" fmla="*/ 1657598 h 1864576"/>
              <a:gd name="connsiteX386" fmla="*/ 712086 w 1656655"/>
              <a:gd name="connsiteY386" fmla="*/ 1652919 h 1864576"/>
              <a:gd name="connsiteX387" fmla="*/ 722563 w 1656655"/>
              <a:gd name="connsiteY387" fmla="*/ 1653115 h 1864576"/>
              <a:gd name="connsiteX388" fmla="*/ 762735 w 1656655"/>
              <a:gd name="connsiteY388" fmla="*/ 1556640 h 1864576"/>
              <a:gd name="connsiteX389" fmla="*/ 761570 w 1656655"/>
              <a:gd name="connsiteY389" fmla="*/ 1550011 h 1864576"/>
              <a:gd name="connsiteX390" fmla="*/ 744687 w 1656655"/>
              <a:gd name="connsiteY390" fmla="*/ 1539683 h 1864576"/>
              <a:gd name="connsiteX391" fmla="*/ 625533 w 1656655"/>
              <a:gd name="connsiteY391" fmla="*/ 1757190 h 1864576"/>
              <a:gd name="connsiteX392" fmla="*/ 802128 w 1656655"/>
              <a:gd name="connsiteY392" fmla="*/ 1467180 h 1864576"/>
              <a:gd name="connsiteX393" fmla="*/ 788352 w 1656655"/>
              <a:gd name="connsiteY393" fmla="*/ 1446328 h 1864576"/>
              <a:gd name="connsiteX394" fmla="*/ 770887 w 1656655"/>
              <a:gd name="connsiteY394" fmla="*/ 1408715 h 1864576"/>
              <a:gd name="connsiteX395" fmla="*/ 758467 w 1656655"/>
              <a:gd name="connsiteY395" fmla="*/ 1373047 h 1864576"/>
              <a:gd name="connsiteX396" fmla="*/ 741971 w 1656655"/>
              <a:gd name="connsiteY396" fmla="*/ 1368760 h 1864576"/>
              <a:gd name="connsiteX397" fmla="*/ 761183 w 1656655"/>
              <a:gd name="connsiteY397" fmla="*/ 1438141 h 1864576"/>
              <a:gd name="connsiteX398" fmla="*/ 816490 w 1656655"/>
              <a:gd name="connsiteY398" fmla="*/ 1492128 h 1864576"/>
              <a:gd name="connsiteX399" fmla="*/ 823087 w 1656655"/>
              <a:gd name="connsiteY399" fmla="*/ 1483750 h 1864576"/>
              <a:gd name="connsiteX400" fmla="*/ 814548 w 1656655"/>
              <a:gd name="connsiteY400" fmla="*/ 1380455 h 1864576"/>
              <a:gd name="connsiteX401" fmla="*/ 771274 w 1656655"/>
              <a:gd name="connsiteY401" fmla="*/ 1375580 h 1864576"/>
              <a:gd name="connsiteX402" fmla="*/ 802128 w 1656655"/>
              <a:gd name="connsiteY402" fmla="*/ 1467180 h 1864576"/>
              <a:gd name="connsiteX403" fmla="*/ 691513 w 1656655"/>
              <a:gd name="connsiteY403" fmla="*/ 1377334 h 1864576"/>
              <a:gd name="connsiteX404" fmla="*/ 646879 w 1656655"/>
              <a:gd name="connsiteY404" fmla="*/ 1397020 h 1864576"/>
              <a:gd name="connsiteX405" fmla="*/ 637371 w 1656655"/>
              <a:gd name="connsiteY405" fmla="*/ 1461727 h 1864576"/>
              <a:gd name="connsiteX406" fmla="*/ 637371 w 1656655"/>
              <a:gd name="connsiteY406" fmla="*/ 1393899 h 1864576"/>
              <a:gd name="connsiteX407" fmla="*/ 620875 w 1656655"/>
              <a:gd name="connsiteY407" fmla="*/ 1372655 h 1864576"/>
              <a:gd name="connsiteX408" fmla="*/ 609815 w 1656655"/>
              <a:gd name="connsiteY408" fmla="*/ 1374997 h 1864576"/>
              <a:gd name="connsiteX409" fmla="*/ 613696 w 1656655"/>
              <a:gd name="connsiteY409" fmla="*/ 1411248 h 1864576"/>
              <a:gd name="connsiteX410" fmla="*/ 618354 w 1656655"/>
              <a:gd name="connsiteY410" fmla="*/ 1445157 h 1864576"/>
              <a:gd name="connsiteX411" fmla="*/ 629414 w 1656655"/>
              <a:gd name="connsiteY411" fmla="*/ 1461335 h 1864576"/>
              <a:gd name="connsiteX412" fmla="*/ 644359 w 1656655"/>
              <a:gd name="connsiteY412" fmla="*/ 1461918 h 1864576"/>
              <a:gd name="connsiteX413" fmla="*/ 672883 w 1656655"/>
              <a:gd name="connsiteY413" fmla="*/ 1430542 h 1864576"/>
              <a:gd name="connsiteX414" fmla="*/ 691513 w 1656655"/>
              <a:gd name="connsiteY414" fmla="*/ 1377334 h 1864576"/>
              <a:gd name="connsiteX415" fmla="*/ 966890 w 1656655"/>
              <a:gd name="connsiteY415" fmla="*/ 1417676 h 1864576"/>
              <a:gd name="connsiteX416" fmla="*/ 971157 w 1656655"/>
              <a:gd name="connsiteY416" fmla="*/ 1431517 h 1864576"/>
              <a:gd name="connsiteX417" fmla="*/ 1090506 w 1656655"/>
              <a:gd name="connsiteY417" fmla="*/ 1721521 h 1864576"/>
              <a:gd name="connsiteX418" fmla="*/ 981830 w 1656655"/>
              <a:gd name="connsiteY418" fmla="*/ 1444574 h 1864576"/>
              <a:gd name="connsiteX419" fmla="*/ 987267 w 1656655"/>
              <a:gd name="connsiteY419" fmla="*/ 1451007 h 1864576"/>
              <a:gd name="connsiteX420" fmla="*/ 990565 w 1656655"/>
              <a:gd name="connsiteY420" fmla="*/ 1461139 h 1864576"/>
              <a:gd name="connsiteX421" fmla="*/ 1081771 w 1656655"/>
              <a:gd name="connsiteY421" fmla="*/ 1691899 h 1864576"/>
              <a:gd name="connsiteX422" fmla="*/ 1116897 w 1656655"/>
              <a:gd name="connsiteY422" fmla="*/ 1734387 h 1864576"/>
              <a:gd name="connsiteX423" fmla="*/ 1111466 w 1656655"/>
              <a:gd name="connsiteY423" fmla="*/ 1742569 h 1864576"/>
              <a:gd name="connsiteX424" fmla="*/ 965725 w 1656655"/>
              <a:gd name="connsiteY424" fmla="*/ 1598736 h 1864576"/>
              <a:gd name="connsiteX425" fmla="*/ 945152 w 1656655"/>
              <a:gd name="connsiteY425" fmla="*/ 1585679 h 1864576"/>
              <a:gd name="connsiteX426" fmla="*/ 929048 w 1656655"/>
              <a:gd name="connsiteY426" fmla="*/ 1533250 h 1864576"/>
              <a:gd name="connsiteX427" fmla="*/ 938169 w 1656655"/>
              <a:gd name="connsiteY427" fmla="*/ 1510643 h 1864576"/>
              <a:gd name="connsiteX428" fmla="*/ 966890 w 1656655"/>
              <a:gd name="connsiteY428" fmla="*/ 1417676 h 1864576"/>
              <a:gd name="connsiteX429" fmla="*/ 971543 w 1656655"/>
              <a:gd name="connsiteY429" fmla="*/ 1796557 h 1864576"/>
              <a:gd name="connsiteX430" fmla="*/ 875874 w 1656655"/>
              <a:gd name="connsiteY430" fmla="*/ 1542025 h 1864576"/>
              <a:gd name="connsiteX431" fmla="*/ 883635 w 1656655"/>
              <a:gd name="connsiteY431" fmla="*/ 1554690 h 1864576"/>
              <a:gd name="connsiteX432" fmla="*/ 920508 w 1656655"/>
              <a:gd name="connsiteY432" fmla="*/ 1655452 h 1864576"/>
              <a:gd name="connsiteX433" fmla="*/ 936031 w 1656655"/>
              <a:gd name="connsiteY433" fmla="*/ 1660322 h 1864576"/>
              <a:gd name="connsiteX434" fmla="*/ 968245 w 1656655"/>
              <a:gd name="connsiteY434" fmla="*/ 1740036 h 1864576"/>
              <a:gd name="connsiteX435" fmla="*/ 984159 w 1656655"/>
              <a:gd name="connsiteY435" fmla="*/ 1794024 h 1864576"/>
              <a:gd name="connsiteX436" fmla="*/ 974264 w 1656655"/>
              <a:gd name="connsiteY436" fmla="*/ 1804744 h 1864576"/>
              <a:gd name="connsiteX437" fmla="*/ 868499 w 1656655"/>
              <a:gd name="connsiteY437" fmla="*/ 1686441 h 1864576"/>
              <a:gd name="connsiteX438" fmla="*/ 866948 w 1656655"/>
              <a:gd name="connsiteY438" fmla="*/ 1672213 h 1864576"/>
              <a:gd name="connsiteX439" fmla="*/ 847736 w 1656655"/>
              <a:gd name="connsiteY439" fmla="*/ 1661493 h 1864576"/>
              <a:gd name="connsiteX440" fmla="*/ 833956 w 1656655"/>
              <a:gd name="connsiteY440" fmla="*/ 1585483 h 1864576"/>
              <a:gd name="connsiteX441" fmla="*/ 865392 w 1656655"/>
              <a:gd name="connsiteY441" fmla="*/ 1561902 h 1864576"/>
              <a:gd name="connsiteX442" fmla="*/ 971543 w 1656655"/>
              <a:gd name="connsiteY442" fmla="*/ 1796557 h 1864576"/>
              <a:gd name="connsiteX443" fmla="*/ 1030345 w 1656655"/>
              <a:gd name="connsiteY443" fmla="*/ 1757190 h 1864576"/>
              <a:gd name="connsiteX444" fmla="*/ 940107 w 1656655"/>
              <a:gd name="connsiteY444" fmla="*/ 1592499 h 1864576"/>
              <a:gd name="connsiteX445" fmla="*/ 956217 w 1656655"/>
              <a:gd name="connsiteY445" fmla="*/ 1602244 h 1864576"/>
              <a:gd name="connsiteX446" fmla="*/ 960288 w 1656655"/>
              <a:gd name="connsiteY446" fmla="*/ 1607506 h 1864576"/>
              <a:gd name="connsiteX447" fmla="*/ 1025882 w 1656655"/>
              <a:gd name="connsiteY447" fmla="*/ 1713530 h 1864576"/>
              <a:gd name="connsiteX448" fmla="*/ 1033452 w 1656655"/>
              <a:gd name="connsiteY448" fmla="*/ 1724054 h 1864576"/>
              <a:gd name="connsiteX449" fmla="*/ 1044512 w 1656655"/>
              <a:gd name="connsiteY449" fmla="*/ 1767518 h 1864576"/>
              <a:gd name="connsiteX450" fmla="*/ 1034617 w 1656655"/>
              <a:gd name="connsiteY450" fmla="*/ 1773755 h 1864576"/>
              <a:gd name="connsiteX451" fmla="*/ 944184 w 1656655"/>
              <a:gd name="connsiteY451" fmla="*/ 1667343 h 1864576"/>
              <a:gd name="connsiteX452" fmla="*/ 944766 w 1656655"/>
              <a:gd name="connsiteY452" fmla="*/ 1657598 h 1864576"/>
              <a:gd name="connsiteX453" fmla="*/ 943797 w 1656655"/>
              <a:gd name="connsiteY453" fmla="*/ 1652919 h 1864576"/>
              <a:gd name="connsiteX454" fmla="*/ 933315 w 1656655"/>
              <a:gd name="connsiteY454" fmla="*/ 1653115 h 1864576"/>
              <a:gd name="connsiteX455" fmla="*/ 893143 w 1656655"/>
              <a:gd name="connsiteY455" fmla="*/ 1556640 h 1864576"/>
              <a:gd name="connsiteX456" fmla="*/ 894308 w 1656655"/>
              <a:gd name="connsiteY456" fmla="*/ 1550011 h 1864576"/>
              <a:gd name="connsiteX457" fmla="*/ 911191 w 1656655"/>
              <a:gd name="connsiteY457" fmla="*/ 1539683 h 1864576"/>
              <a:gd name="connsiteX458" fmla="*/ 1030345 w 1656655"/>
              <a:gd name="connsiteY458" fmla="*/ 1757190 h 1864576"/>
              <a:gd name="connsiteX459" fmla="*/ 853946 w 1656655"/>
              <a:gd name="connsiteY459" fmla="*/ 1467180 h 1864576"/>
              <a:gd name="connsiteX460" fmla="*/ 867721 w 1656655"/>
              <a:gd name="connsiteY460" fmla="*/ 1446328 h 1864576"/>
              <a:gd name="connsiteX461" fmla="*/ 885186 w 1656655"/>
              <a:gd name="connsiteY461" fmla="*/ 1408715 h 1864576"/>
              <a:gd name="connsiteX462" fmla="*/ 897606 w 1656655"/>
              <a:gd name="connsiteY462" fmla="*/ 1373047 h 1864576"/>
              <a:gd name="connsiteX463" fmla="*/ 914103 w 1656655"/>
              <a:gd name="connsiteY463" fmla="*/ 1368760 h 1864576"/>
              <a:gd name="connsiteX464" fmla="*/ 894890 w 1656655"/>
              <a:gd name="connsiteY464" fmla="*/ 1438141 h 1864576"/>
              <a:gd name="connsiteX465" fmla="*/ 839583 w 1656655"/>
              <a:gd name="connsiteY465" fmla="*/ 1492128 h 1864576"/>
              <a:gd name="connsiteX466" fmla="*/ 832987 w 1656655"/>
              <a:gd name="connsiteY466" fmla="*/ 1483750 h 1864576"/>
              <a:gd name="connsiteX467" fmla="*/ 841526 w 1656655"/>
              <a:gd name="connsiteY467" fmla="*/ 1380455 h 1864576"/>
              <a:gd name="connsiteX468" fmla="*/ 884800 w 1656655"/>
              <a:gd name="connsiteY468" fmla="*/ 1375580 h 1864576"/>
              <a:gd name="connsiteX469" fmla="*/ 853946 w 1656655"/>
              <a:gd name="connsiteY469" fmla="*/ 1467180 h 1864576"/>
              <a:gd name="connsiteX470" fmla="*/ 964560 w 1656655"/>
              <a:gd name="connsiteY470" fmla="*/ 1377334 h 1864576"/>
              <a:gd name="connsiteX471" fmla="*/ 1009195 w 1656655"/>
              <a:gd name="connsiteY471" fmla="*/ 1397020 h 1864576"/>
              <a:gd name="connsiteX472" fmla="*/ 1018703 w 1656655"/>
              <a:gd name="connsiteY472" fmla="*/ 1461727 h 1864576"/>
              <a:gd name="connsiteX473" fmla="*/ 1018703 w 1656655"/>
              <a:gd name="connsiteY473" fmla="*/ 1393899 h 1864576"/>
              <a:gd name="connsiteX474" fmla="*/ 1035199 w 1656655"/>
              <a:gd name="connsiteY474" fmla="*/ 1372655 h 1864576"/>
              <a:gd name="connsiteX475" fmla="*/ 1046259 w 1656655"/>
              <a:gd name="connsiteY475" fmla="*/ 1374997 h 1864576"/>
              <a:gd name="connsiteX476" fmla="*/ 1042378 w 1656655"/>
              <a:gd name="connsiteY476" fmla="*/ 1411248 h 1864576"/>
              <a:gd name="connsiteX477" fmla="*/ 1037719 w 1656655"/>
              <a:gd name="connsiteY477" fmla="*/ 1445157 h 1864576"/>
              <a:gd name="connsiteX478" fmla="*/ 1026660 w 1656655"/>
              <a:gd name="connsiteY478" fmla="*/ 1461335 h 1864576"/>
              <a:gd name="connsiteX479" fmla="*/ 1011715 w 1656655"/>
              <a:gd name="connsiteY479" fmla="*/ 1461918 h 1864576"/>
              <a:gd name="connsiteX480" fmla="*/ 983190 w 1656655"/>
              <a:gd name="connsiteY480" fmla="*/ 1430542 h 1864576"/>
              <a:gd name="connsiteX481" fmla="*/ 964560 w 1656655"/>
              <a:gd name="connsiteY481" fmla="*/ 1377334 h 1864576"/>
              <a:gd name="connsiteX482" fmla="*/ 1066636 w 1656655"/>
              <a:gd name="connsiteY482" fmla="*/ 857348 h 1864576"/>
              <a:gd name="connsiteX483" fmla="*/ 1090893 w 1656655"/>
              <a:gd name="connsiteY483" fmla="*/ 855011 h 1864576"/>
              <a:gd name="connsiteX484" fmla="*/ 1109909 w 1656655"/>
              <a:gd name="connsiteY484" fmla="*/ 897499 h 1864576"/>
              <a:gd name="connsiteX485" fmla="*/ 1113790 w 1656655"/>
              <a:gd name="connsiteY485" fmla="*/ 930630 h 1864576"/>
              <a:gd name="connsiteX486" fmla="*/ 1066636 w 1656655"/>
              <a:gd name="connsiteY486" fmla="*/ 857348 h 1864576"/>
              <a:gd name="connsiteX487" fmla="*/ 1236633 w 1656655"/>
              <a:gd name="connsiteY487" fmla="*/ 920498 h 1864576"/>
              <a:gd name="connsiteX488" fmla="*/ 1203059 w 1656655"/>
              <a:gd name="connsiteY488" fmla="*/ 901399 h 1864576"/>
              <a:gd name="connsiteX489" fmla="*/ 1187341 w 1656655"/>
              <a:gd name="connsiteY489" fmla="*/ 884050 h 1864576"/>
              <a:gd name="connsiteX490" fmla="*/ 1166190 w 1656655"/>
              <a:gd name="connsiteY490" fmla="*/ 857348 h 1864576"/>
              <a:gd name="connsiteX491" fmla="*/ 1144845 w 1656655"/>
              <a:gd name="connsiteY491" fmla="*/ 840200 h 1864576"/>
              <a:gd name="connsiteX492" fmla="*/ 1157265 w 1656655"/>
              <a:gd name="connsiteY492" fmla="*/ 852282 h 1864576"/>
              <a:gd name="connsiteX493" fmla="*/ 1176281 w 1656655"/>
              <a:gd name="connsiteY493" fmla="*/ 881909 h 1864576"/>
              <a:gd name="connsiteX494" fmla="*/ 1178028 w 1656655"/>
              <a:gd name="connsiteY494" fmla="*/ 916989 h 1864576"/>
              <a:gd name="connsiteX495" fmla="*/ 1165995 w 1656655"/>
              <a:gd name="connsiteY495" fmla="*/ 922448 h 1864576"/>
              <a:gd name="connsiteX496" fmla="*/ 1127766 w 1656655"/>
              <a:gd name="connsiteY496" fmla="*/ 906073 h 1864576"/>
              <a:gd name="connsiteX497" fmla="*/ 1098463 w 1656655"/>
              <a:gd name="connsiteY497" fmla="*/ 852674 h 1864576"/>
              <a:gd name="connsiteX498" fmla="*/ 1146200 w 1656655"/>
              <a:gd name="connsiteY498" fmla="*/ 834350 h 1864576"/>
              <a:gd name="connsiteX499" fmla="*/ 1177636 w 1656655"/>
              <a:gd name="connsiteY499" fmla="*/ 799662 h 1864576"/>
              <a:gd name="connsiteX500" fmla="*/ 1227316 w 1656655"/>
              <a:gd name="connsiteY500" fmla="*/ 787188 h 1864576"/>
              <a:gd name="connsiteX501" fmla="*/ 1283788 w 1656655"/>
              <a:gd name="connsiteY501" fmla="*/ 828309 h 1864576"/>
              <a:gd name="connsiteX502" fmla="*/ 1296404 w 1656655"/>
              <a:gd name="connsiteY502" fmla="*/ 868460 h 1864576"/>
              <a:gd name="connsiteX503" fmla="*/ 1238571 w 1656655"/>
              <a:gd name="connsiteY503" fmla="*/ 858715 h 1864576"/>
              <a:gd name="connsiteX504" fmla="*/ 1223827 w 1656655"/>
              <a:gd name="connsiteY504" fmla="*/ 840396 h 1864576"/>
              <a:gd name="connsiteX505" fmla="*/ 1184238 w 1656655"/>
              <a:gd name="connsiteY505" fmla="*/ 802974 h 1864576"/>
              <a:gd name="connsiteX506" fmla="*/ 1226543 w 1656655"/>
              <a:gd name="connsiteY506" fmla="*/ 853257 h 1864576"/>
              <a:gd name="connsiteX507" fmla="*/ 1236633 w 1656655"/>
              <a:gd name="connsiteY507" fmla="*/ 920498 h 1864576"/>
              <a:gd name="connsiteX508" fmla="*/ 1230037 w 1656655"/>
              <a:gd name="connsiteY508" fmla="*/ 702407 h 1864576"/>
              <a:gd name="connsiteX509" fmla="*/ 1236438 w 1656655"/>
              <a:gd name="connsiteY509" fmla="*/ 678630 h 1864576"/>
              <a:gd name="connsiteX510" fmla="*/ 1262056 w 1656655"/>
              <a:gd name="connsiteY510" fmla="*/ 645500 h 1864576"/>
              <a:gd name="connsiteX511" fmla="*/ 1295626 w 1656655"/>
              <a:gd name="connsiteY511" fmla="*/ 631659 h 1864576"/>
              <a:gd name="connsiteX512" fmla="*/ 1320470 w 1656655"/>
              <a:gd name="connsiteY512" fmla="*/ 623472 h 1864576"/>
              <a:gd name="connsiteX513" fmla="*/ 1326871 w 1656655"/>
              <a:gd name="connsiteY513" fmla="*/ 626789 h 1864576"/>
              <a:gd name="connsiteX514" fmla="*/ 1300480 w 1656655"/>
              <a:gd name="connsiteY514" fmla="*/ 690908 h 1864576"/>
              <a:gd name="connsiteX515" fmla="*/ 1237602 w 1656655"/>
              <a:gd name="connsiteY515" fmla="*/ 736513 h 1864576"/>
              <a:gd name="connsiteX516" fmla="*/ 1244395 w 1656655"/>
              <a:gd name="connsiteY516" fmla="*/ 734372 h 1864576"/>
              <a:gd name="connsiteX517" fmla="*/ 1343172 w 1656655"/>
              <a:gd name="connsiteY517" fmla="*/ 705332 h 1864576"/>
              <a:gd name="connsiteX518" fmla="*/ 1344532 w 1656655"/>
              <a:gd name="connsiteY518" fmla="*/ 710398 h 1864576"/>
              <a:gd name="connsiteX519" fmla="*/ 1300093 w 1656655"/>
              <a:gd name="connsiteY519" fmla="*/ 759707 h 1864576"/>
              <a:gd name="connsiteX520" fmla="*/ 1283597 w 1656655"/>
              <a:gd name="connsiteY520" fmla="*/ 758149 h 1864576"/>
              <a:gd name="connsiteX521" fmla="*/ 1230037 w 1656655"/>
              <a:gd name="connsiteY521" fmla="*/ 768090 h 1864576"/>
              <a:gd name="connsiteX522" fmla="*/ 1298733 w 1656655"/>
              <a:gd name="connsiteY522" fmla="*/ 764969 h 1864576"/>
              <a:gd name="connsiteX523" fmla="*/ 1337935 w 1656655"/>
              <a:gd name="connsiteY523" fmla="*/ 788942 h 1864576"/>
              <a:gd name="connsiteX524" fmla="*/ 1289225 w 1656655"/>
              <a:gd name="connsiteY524" fmla="*/ 811744 h 1864576"/>
              <a:gd name="connsiteX525" fmla="*/ 1274089 w 1656655"/>
              <a:gd name="connsiteY525" fmla="*/ 804924 h 1864576"/>
              <a:gd name="connsiteX526" fmla="*/ 1257010 w 1656655"/>
              <a:gd name="connsiteY526" fmla="*/ 792058 h 1864576"/>
              <a:gd name="connsiteX527" fmla="*/ 1247502 w 1656655"/>
              <a:gd name="connsiteY527" fmla="*/ 786605 h 1864576"/>
              <a:gd name="connsiteX528" fmla="*/ 1307659 w 1656655"/>
              <a:gd name="connsiteY528" fmla="*/ 794787 h 1864576"/>
              <a:gd name="connsiteX529" fmla="*/ 1312318 w 1656655"/>
              <a:gd name="connsiteY529" fmla="*/ 789334 h 1864576"/>
              <a:gd name="connsiteX530" fmla="*/ 1274089 w 1656655"/>
              <a:gd name="connsiteY530" fmla="*/ 783484 h 1864576"/>
              <a:gd name="connsiteX531" fmla="*/ 1244590 w 1656655"/>
              <a:gd name="connsiteY531" fmla="*/ 785630 h 1864576"/>
              <a:gd name="connsiteX532" fmla="*/ 1219941 w 1656655"/>
              <a:gd name="connsiteY532" fmla="*/ 777247 h 1864576"/>
              <a:gd name="connsiteX533" fmla="*/ 1230228 w 1656655"/>
              <a:gd name="connsiteY533" fmla="*/ 725210 h 1864576"/>
              <a:gd name="connsiteX534" fmla="*/ 1197431 w 1656655"/>
              <a:gd name="connsiteY534" fmla="*/ 698507 h 1864576"/>
              <a:gd name="connsiteX535" fmla="*/ 1198209 w 1656655"/>
              <a:gd name="connsiteY535" fmla="*/ 644133 h 1864576"/>
              <a:gd name="connsiteX536" fmla="*/ 1271950 w 1656655"/>
              <a:gd name="connsiteY536" fmla="*/ 535968 h 1864576"/>
              <a:gd name="connsiteX537" fmla="*/ 1280490 w 1656655"/>
              <a:gd name="connsiteY537" fmla="*/ 555649 h 1864576"/>
              <a:gd name="connsiteX538" fmla="*/ 1284370 w 1656655"/>
              <a:gd name="connsiteY538" fmla="*/ 585472 h 1864576"/>
              <a:gd name="connsiteX539" fmla="*/ 1278160 w 1656655"/>
              <a:gd name="connsiteY539" fmla="*/ 622502 h 1864576"/>
              <a:gd name="connsiteX540" fmla="*/ 1267488 w 1656655"/>
              <a:gd name="connsiteY540" fmla="*/ 633026 h 1864576"/>
              <a:gd name="connsiteX541" fmla="*/ 1232944 w 1656655"/>
              <a:gd name="connsiteY541" fmla="*/ 673951 h 1864576"/>
              <a:gd name="connsiteX542" fmla="*/ 1230037 w 1656655"/>
              <a:gd name="connsiteY542" fmla="*/ 702407 h 1864576"/>
              <a:gd name="connsiteX543" fmla="*/ 1417887 w 1656655"/>
              <a:gd name="connsiteY543" fmla="*/ 647058 h 1864576"/>
              <a:gd name="connsiteX544" fmla="*/ 1352097 w 1656655"/>
              <a:gd name="connsiteY544" fmla="*/ 700849 h 1864576"/>
              <a:gd name="connsiteX545" fmla="*/ 1301258 w 1656655"/>
              <a:gd name="connsiteY545" fmla="*/ 699678 h 1864576"/>
              <a:gd name="connsiteX546" fmla="*/ 1348995 w 1656655"/>
              <a:gd name="connsiteY546" fmla="*/ 663623 h 1864576"/>
              <a:gd name="connsiteX547" fmla="*/ 1378102 w 1656655"/>
              <a:gd name="connsiteY547" fmla="*/ 633026 h 1864576"/>
              <a:gd name="connsiteX548" fmla="*/ 1432054 w 1656655"/>
              <a:gd name="connsiteY548" fmla="*/ 627176 h 1864576"/>
              <a:gd name="connsiteX549" fmla="*/ 1410316 w 1656655"/>
              <a:gd name="connsiteY549" fmla="*/ 684284 h 1864576"/>
              <a:gd name="connsiteX550" fmla="*/ 1337935 w 1656655"/>
              <a:gd name="connsiteY550" fmla="*/ 744700 h 1864576"/>
              <a:gd name="connsiteX551" fmla="*/ 1351711 w 1656655"/>
              <a:gd name="connsiteY551" fmla="*/ 713514 h 1864576"/>
              <a:gd name="connsiteX552" fmla="*/ 1362966 w 1656655"/>
              <a:gd name="connsiteY552" fmla="*/ 703769 h 1864576"/>
              <a:gd name="connsiteX553" fmla="*/ 1368985 w 1656655"/>
              <a:gd name="connsiteY553" fmla="*/ 698703 h 1864576"/>
              <a:gd name="connsiteX554" fmla="*/ 1417887 w 1656655"/>
              <a:gd name="connsiteY554" fmla="*/ 647058 h 1864576"/>
              <a:gd name="connsiteX555" fmla="*/ 1427395 w 1656655"/>
              <a:gd name="connsiteY555" fmla="*/ 733593 h 1864576"/>
              <a:gd name="connsiteX556" fmla="*/ 1342589 w 1656655"/>
              <a:gd name="connsiteY556" fmla="*/ 780172 h 1864576"/>
              <a:gd name="connsiteX557" fmla="*/ 1318332 w 1656655"/>
              <a:gd name="connsiteY557" fmla="*/ 764386 h 1864576"/>
              <a:gd name="connsiteX558" fmla="*/ 1356174 w 1656655"/>
              <a:gd name="connsiteY558" fmla="*/ 742363 h 1864576"/>
              <a:gd name="connsiteX559" fmla="*/ 1386641 w 1656655"/>
              <a:gd name="connsiteY559" fmla="*/ 722677 h 1864576"/>
              <a:gd name="connsiteX560" fmla="*/ 1442340 w 1656655"/>
              <a:gd name="connsiteY560" fmla="*/ 720923 h 1864576"/>
              <a:gd name="connsiteX561" fmla="*/ 1388971 w 1656655"/>
              <a:gd name="connsiteY561" fmla="*/ 781343 h 1864576"/>
              <a:gd name="connsiteX562" fmla="*/ 1334050 w 1656655"/>
              <a:gd name="connsiteY562" fmla="*/ 803753 h 1864576"/>
              <a:gd name="connsiteX563" fmla="*/ 1348799 w 1656655"/>
              <a:gd name="connsiteY563" fmla="*/ 787771 h 1864576"/>
              <a:gd name="connsiteX564" fmla="*/ 1427395 w 1656655"/>
              <a:gd name="connsiteY564" fmla="*/ 733593 h 1864576"/>
              <a:gd name="connsiteX565" fmla="*/ 1289998 w 1656655"/>
              <a:gd name="connsiteY565" fmla="*/ 823439 h 1864576"/>
              <a:gd name="connsiteX566" fmla="*/ 1367238 w 1656655"/>
              <a:gd name="connsiteY566" fmla="*/ 800049 h 1864576"/>
              <a:gd name="connsiteX567" fmla="*/ 1430502 w 1656655"/>
              <a:gd name="connsiteY567" fmla="*/ 813111 h 1864576"/>
              <a:gd name="connsiteX568" fmla="*/ 1433801 w 1656655"/>
              <a:gd name="connsiteY568" fmla="*/ 839421 h 1864576"/>
              <a:gd name="connsiteX569" fmla="*/ 1306494 w 1656655"/>
              <a:gd name="connsiteY569" fmla="*/ 867485 h 1864576"/>
              <a:gd name="connsiteX570" fmla="*/ 1301062 w 1656655"/>
              <a:gd name="connsiteY570" fmla="*/ 844683 h 1864576"/>
              <a:gd name="connsiteX571" fmla="*/ 1428946 w 1656655"/>
              <a:gd name="connsiteY571" fmla="*/ 832792 h 1864576"/>
              <a:gd name="connsiteX572" fmla="*/ 1296404 w 1656655"/>
              <a:gd name="connsiteY572" fmla="*/ 834350 h 1864576"/>
              <a:gd name="connsiteX573" fmla="*/ 1289998 w 1656655"/>
              <a:gd name="connsiteY573" fmla="*/ 823439 h 1864576"/>
              <a:gd name="connsiteX574" fmla="*/ 1243039 w 1656655"/>
              <a:gd name="connsiteY574" fmla="*/ 870018 h 1864576"/>
              <a:gd name="connsiteX575" fmla="*/ 1253712 w 1656655"/>
              <a:gd name="connsiteY575" fmla="*/ 872747 h 1864576"/>
              <a:gd name="connsiteX576" fmla="*/ 1277578 w 1656655"/>
              <a:gd name="connsiteY576" fmla="*/ 876451 h 1864576"/>
              <a:gd name="connsiteX577" fmla="*/ 1294657 w 1656655"/>
              <a:gd name="connsiteY577" fmla="*/ 879959 h 1864576"/>
              <a:gd name="connsiteX578" fmla="*/ 1403137 w 1656655"/>
              <a:gd name="connsiteY578" fmla="*/ 932384 h 1864576"/>
              <a:gd name="connsiteX579" fmla="*/ 1310571 w 1656655"/>
              <a:gd name="connsiteY579" fmla="*/ 875672 h 1864576"/>
              <a:gd name="connsiteX580" fmla="*/ 1351907 w 1656655"/>
              <a:gd name="connsiteY580" fmla="*/ 873722 h 1864576"/>
              <a:gd name="connsiteX581" fmla="*/ 1355983 w 1656655"/>
              <a:gd name="connsiteY581" fmla="*/ 874305 h 1864576"/>
              <a:gd name="connsiteX582" fmla="*/ 1396928 w 1656655"/>
              <a:gd name="connsiteY582" fmla="*/ 903153 h 1864576"/>
              <a:gd name="connsiteX583" fmla="*/ 1409543 w 1656655"/>
              <a:gd name="connsiteY583" fmla="*/ 934334 h 1864576"/>
              <a:gd name="connsiteX584" fmla="*/ 1384312 w 1656655"/>
              <a:gd name="connsiteY584" fmla="*/ 941742 h 1864576"/>
              <a:gd name="connsiteX585" fmla="*/ 1243039 w 1656655"/>
              <a:gd name="connsiteY585" fmla="*/ 870018 h 1864576"/>
              <a:gd name="connsiteX586" fmla="*/ 1248471 w 1656655"/>
              <a:gd name="connsiteY586" fmla="*/ 886583 h 1864576"/>
              <a:gd name="connsiteX587" fmla="*/ 1327453 w 1656655"/>
              <a:gd name="connsiteY587" fmla="*/ 934138 h 1864576"/>
              <a:gd name="connsiteX588" fmla="*/ 1352680 w 1656655"/>
              <a:gd name="connsiteY588" fmla="*/ 992025 h 1864576"/>
              <a:gd name="connsiteX589" fmla="*/ 1340456 w 1656655"/>
              <a:gd name="connsiteY589" fmla="*/ 1006253 h 1864576"/>
              <a:gd name="connsiteX590" fmla="*/ 1224409 w 1656655"/>
              <a:gd name="connsiteY590" fmla="*/ 926539 h 1864576"/>
              <a:gd name="connsiteX591" fmla="*/ 1245946 w 1656655"/>
              <a:gd name="connsiteY591" fmla="*/ 916793 h 1864576"/>
              <a:gd name="connsiteX592" fmla="*/ 1247889 w 1656655"/>
              <a:gd name="connsiteY592" fmla="*/ 906073 h 1864576"/>
              <a:gd name="connsiteX593" fmla="*/ 1335797 w 1656655"/>
              <a:gd name="connsiteY593" fmla="*/ 986371 h 1864576"/>
              <a:gd name="connsiteX594" fmla="*/ 1247889 w 1656655"/>
              <a:gd name="connsiteY594" fmla="*/ 890287 h 1864576"/>
              <a:gd name="connsiteX595" fmla="*/ 1248471 w 1656655"/>
              <a:gd name="connsiteY595" fmla="*/ 886583 h 1864576"/>
              <a:gd name="connsiteX596" fmla="*/ 1273893 w 1656655"/>
              <a:gd name="connsiteY596" fmla="*/ 1053028 h 1864576"/>
              <a:gd name="connsiteX597" fmla="*/ 1249053 w 1656655"/>
              <a:gd name="connsiteY597" fmla="*/ 1055169 h 1864576"/>
              <a:gd name="connsiteX598" fmla="*/ 1158234 w 1656655"/>
              <a:gd name="connsiteY598" fmla="*/ 929851 h 1864576"/>
              <a:gd name="connsiteX599" fmla="*/ 1184820 w 1656655"/>
              <a:gd name="connsiteY599" fmla="*/ 923613 h 1864576"/>
              <a:gd name="connsiteX600" fmla="*/ 1263220 w 1656655"/>
              <a:gd name="connsiteY600" fmla="*/ 1049711 h 1864576"/>
              <a:gd name="connsiteX601" fmla="*/ 1188701 w 1656655"/>
              <a:gd name="connsiteY601" fmla="*/ 908606 h 1864576"/>
              <a:gd name="connsiteX602" fmla="*/ 1188701 w 1656655"/>
              <a:gd name="connsiteY602" fmla="*/ 901399 h 1864576"/>
              <a:gd name="connsiteX603" fmla="*/ 1213154 w 1656655"/>
              <a:gd name="connsiteY603" fmla="*/ 928685 h 1864576"/>
              <a:gd name="connsiteX604" fmla="*/ 1254099 w 1656655"/>
              <a:gd name="connsiteY604" fmla="*/ 968635 h 1864576"/>
              <a:gd name="connsiteX605" fmla="*/ 1273893 w 1656655"/>
              <a:gd name="connsiteY605" fmla="*/ 1053028 h 1864576"/>
              <a:gd name="connsiteX606" fmla="*/ 1127957 w 1656655"/>
              <a:gd name="connsiteY606" fmla="*/ 967273 h 1864576"/>
              <a:gd name="connsiteX607" fmla="*/ 1180940 w 1656655"/>
              <a:gd name="connsiteY607" fmla="*/ 1060823 h 1864576"/>
              <a:gd name="connsiteX608" fmla="*/ 1123690 w 1656655"/>
              <a:gd name="connsiteY608" fmla="*/ 932776 h 1864576"/>
              <a:gd name="connsiteX609" fmla="*/ 1124468 w 1656655"/>
              <a:gd name="connsiteY609" fmla="*/ 915235 h 1864576"/>
              <a:gd name="connsiteX610" fmla="*/ 1143680 w 1656655"/>
              <a:gd name="connsiteY610" fmla="*/ 925956 h 1864576"/>
              <a:gd name="connsiteX611" fmla="*/ 1186567 w 1656655"/>
              <a:gd name="connsiteY611" fmla="*/ 1011123 h 1864576"/>
              <a:gd name="connsiteX612" fmla="*/ 1190639 w 1656655"/>
              <a:gd name="connsiteY612" fmla="*/ 1073297 h 1864576"/>
              <a:gd name="connsiteX613" fmla="*/ 1177250 w 1656655"/>
              <a:gd name="connsiteY613" fmla="*/ 1073488 h 1864576"/>
              <a:gd name="connsiteX614" fmla="*/ 1141933 w 1656655"/>
              <a:gd name="connsiteY614" fmla="*/ 1039775 h 1864576"/>
              <a:gd name="connsiteX615" fmla="*/ 1127957 w 1656655"/>
              <a:gd name="connsiteY615" fmla="*/ 967273 h 1864576"/>
              <a:gd name="connsiteX616" fmla="*/ 1435156 w 1656655"/>
              <a:gd name="connsiteY616" fmla="*/ 1003132 h 1864576"/>
              <a:gd name="connsiteX617" fmla="*/ 1411094 w 1656655"/>
              <a:gd name="connsiteY617" fmla="*/ 998066 h 1864576"/>
              <a:gd name="connsiteX618" fmla="*/ 1399839 w 1656655"/>
              <a:gd name="connsiteY618" fmla="*/ 978772 h 1864576"/>
              <a:gd name="connsiteX619" fmla="*/ 1483089 w 1656655"/>
              <a:gd name="connsiteY619" fmla="*/ 967660 h 1864576"/>
              <a:gd name="connsiteX620" fmla="*/ 1544219 w 1656655"/>
              <a:gd name="connsiteY620" fmla="*/ 953628 h 1864576"/>
              <a:gd name="connsiteX621" fmla="*/ 1393629 w 1656655"/>
              <a:gd name="connsiteY621" fmla="*/ 970198 h 1864576"/>
              <a:gd name="connsiteX622" fmla="*/ 1379462 w 1656655"/>
              <a:gd name="connsiteY622" fmla="*/ 950512 h 1864576"/>
              <a:gd name="connsiteX623" fmla="*/ 1411290 w 1656655"/>
              <a:gd name="connsiteY623" fmla="*/ 948758 h 1864576"/>
              <a:gd name="connsiteX624" fmla="*/ 1493571 w 1656655"/>
              <a:gd name="connsiteY624" fmla="*/ 933555 h 1864576"/>
              <a:gd name="connsiteX625" fmla="*/ 1597006 w 1656655"/>
              <a:gd name="connsiteY625" fmla="*/ 920884 h 1864576"/>
              <a:gd name="connsiteX626" fmla="*/ 1597589 w 1656655"/>
              <a:gd name="connsiteY626" fmla="*/ 934530 h 1864576"/>
              <a:gd name="connsiteX627" fmla="*/ 1435156 w 1656655"/>
              <a:gd name="connsiteY627" fmla="*/ 1003132 h 1864576"/>
              <a:gd name="connsiteX628" fmla="*/ 1341425 w 1656655"/>
              <a:gd name="connsiteY628" fmla="*/ 939988 h 1864576"/>
              <a:gd name="connsiteX629" fmla="*/ 1366656 w 1656655"/>
              <a:gd name="connsiteY629" fmla="*/ 948954 h 1864576"/>
              <a:gd name="connsiteX630" fmla="*/ 1428560 w 1656655"/>
              <a:gd name="connsiteY630" fmla="*/ 1057702 h 1864576"/>
              <a:gd name="connsiteX631" fmla="*/ 1433218 w 1656655"/>
              <a:gd name="connsiteY631" fmla="*/ 1117343 h 1864576"/>
              <a:gd name="connsiteX632" fmla="*/ 1420020 w 1656655"/>
              <a:gd name="connsiteY632" fmla="*/ 1125917 h 1864576"/>
              <a:gd name="connsiteX633" fmla="*/ 1370150 w 1656655"/>
              <a:gd name="connsiteY633" fmla="*/ 1086550 h 1864576"/>
              <a:gd name="connsiteX634" fmla="*/ 1368207 w 1656655"/>
              <a:gd name="connsiteY634" fmla="*/ 1082263 h 1864576"/>
              <a:gd name="connsiteX635" fmla="*/ 1346861 w 1656655"/>
              <a:gd name="connsiteY635" fmla="*/ 1013465 h 1864576"/>
              <a:gd name="connsiteX636" fmla="*/ 1357339 w 1656655"/>
              <a:gd name="connsiteY636" fmla="*/ 1003911 h 1864576"/>
              <a:gd name="connsiteX637" fmla="*/ 1361801 w 1656655"/>
              <a:gd name="connsiteY637" fmla="*/ 1010540 h 1864576"/>
              <a:gd name="connsiteX638" fmla="*/ 1415171 w 1656655"/>
              <a:gd name="connsiteY638" fmla="*/ 1097074 h 1864576"/>
              <a:gd name="connsiteX639" fmla="*/ 1422545 w 1656655"/>
              <a:gd name="connsiteY639" fmla="*/ 1111689 h 1864576"/>
              <a:gd name="connsiteX640" fmla="*/ 1400035 w 1656655"/>
              <a:gd name="connsiteY640" fmla="*/ 1056340 h 1864576"/>
              <a:gd name="connsiteX641" fmla="*/ 1365295 w 1656655"/>
              <a:gd name="connsiteY641" fmla="*/ 997483 h 1864576"/>
              <a:gd name="connsiteX642" fmla="*/ 1354623 w 1656655"/>
              <a:gd name="connsiteY642" fmla="*/ 973118 h 1864576"/>
              <a:gd name="connsiteX643" fmla="*/ 1341425 w 1656655"/>
              <a:gd name="connsiteY643" fmla="*/ 939988 h 1864576"/>
              <a:gd name="connsiteX644" fmla="*/ 1283015 w 1656655"/>
              <a:gd name="connsiteY644" fmla="*/ 992221 h 1864576"/>
              <a:gd name="connsiteX645" fmla="*/ 1338709 w 1656655"/>
              <a:gd name="connsiteY645" fmla="*/ 1013465 h 1864576"/>
              <a:gd name="connsiteX646" fmla="*/ 1370732 w 1656655"/>
              <a:gd name="connsiteY646" fmla="*/ 1152032 h 1864576"/>
              <a:gd name="connsiteX647" fmla="*/ 1365682 w 1656655"/>
              <a:gd name="connsiteY647" fmla="*/ 1161777 h 1864576"/>
              <a:gd name="connsiteX648" fmla="*/ 1316976 w 1656655"/>
              <a:gd name="connsiteY648" fmla="*/ 1128255 h 1864576"/>
              <a:gd name="connsiteX649" fmla="*/ 1289416 w 1656655"/>
              <a:gd name="connsiteY649" fmla="*/ 1024376 h 1864576"/>
              <a:gd name="connsiteX650" fmla="*/ 1356174 w 1656655"/>
              <a:gd name="connsiteY650" fmla="*/ 1138588 h 1864576"/>
              <a:gd name="connsiteX651" fmla="*/ 1334050 w 1656655"/>
              <a:gd name="connsiteY651" fmla="*/ 1078946 h 1864576"/>
              <a:gd name="connsiteX652" fmla="*/ 1283015 w 1656655"/>
              <a:gd name="connsiteY652" fmla="*/ 992221 h 1864576"/>
              <a:gd name="connsiteX653" fmla="*/ 1219364 w 1656655"/>
              <a:gd name="connsiteY653" fmla="*/ 1040162 h 1864576"/>
              <a:gd name="connsiteX654" fmla="*/ 1243230 w 1656655"/>
              <a:gd name="connsiteY654" fmla="*/ 1061210 h 1864576"/>
              <a:gd name="connsiteX655" fmla="*/ 1297764 w 1656655"/>
              <a:gd name="connsiteY655" fmla="*/ 1167823 h 1864576"/>
              <a:gd name="connsiteX656" fmla="*/ 1260113 w 1656655"/>
              <a:gd name="connsiteY656" fmla="*/ 1068618 h 1864576"/>
              <a:gd name="connsiteX657" fmla="*/ 1283015 w 1656655"/>
              <a:gd name="connsiteY657" fmla="*/ 1052249 h 1864576"/>
              <a:gd name="connsiteX658" fmla="*/ 1285148 w 1656655"/>
              <a:gd name="connsiteY658" fmla="*/ 1040162 h 1864576"/>
              <a:gd name="connsiteX659" fmla="*/ 1309019 w 1656655"/>
              <a:gd name="connsiteY659" fmla="*/ 1166652 h 1864576"/>
              <a:gd name="connsiteX660" fmla="*/ 1290389 w 1656655"/>
              <a:gd name="connsiteY660" fmla="*/ 1181463 h 1864576"/>
              <a:gd name="connsiteX661" fmla="*/ 1255068 w 1656655"/>
              <a:gd name="connsiteY661" fmla="*/ 1157103 h 1864576"/>
              <a:gd name="connsiteX662" fmla="*/ 1251187 w 1656655"/>
              <a:gd name="connsiteY662" fmla="*/ 1134105 h 1864576"/>
              <a:gd name="connsiteX663" fmla="*/ 1219364 w 1656655"/>
              <a:gd name="connsiteY663" fmla="*/ 1040162 h 1864576"/>
              <a:gd name="connsiteX664" fmla="*/ 1233335 w 1656655"/>
              <a:gd name="connsiteY664" fmla="*/ 1094345 h 1864576"/>
              <a:gd name="connsiteX665" fmla="*/ 1242065 w 1656655"/>
              <a:gd name="connsiteY665" fmla="*/ 1197641 h 1864576"/>
              <a:gd name="connsiteX666" fmla="*/ 1231202 w 1656655"/>
              <a:gd name="connsiteY666" fmla="*/ 1200370 h 1864576"/>
              <a:gd name="connsiteX667" fmla="*/ 1185985 w 1656655"/>
              <a:gd name="connsiteY667" fmla="*/ 1159244 h 1864576"/>
              <a:gd name="connsiteX668" fmla="*/ 1169489 w 1656655"/>
              <a:gd name="connsiteY668" fmla="*/ 1077192 h 1864576"/>
              <a:gd name="connsiteX669" fmla="*/ 1187341 w 1656655"/>
              <a:gd name="connsiteY669" fmla="*/ 1087912 h 1864576"/>
              <a:gd name="connsiteX670" fmla="*/ 1193942 w 1656655"/>
              <a:gd name="connsiteY670" fmla="*/ 1085183 h 1864576"/>
              <a:gd name="connsiteX671" fmla="*/ 1235469 w 1656655"/>
              <a:gd name="connsiteY671" fmla="*/ 1192379 h 1864576"/>
              <a:gd name="connsiteX672" fmla="*/ 1199760 w 1656655"/>
              <a:gd name="connsiteY672" fmla="*/ 1075438 h 1864576"/>
              <a:gd name="connsiteX673" fmla="*/ 1200343 w 1656655"/>
              <a:gd name="connsiteY673" fmla="*/ 1023793 h 1864576"/>
              <a:gd name="connsiteX674" fmla="*/ 1233335 w 1656655"/>
              <a:gd name="connsiteY674" fmla="*/ 1094345 h 1864576"/>
              <a:gd name="connsiteX675" fmla="*/ 1171818 w 1656655"/>
              <a:gd name="connsiteY675" fmla="*/ 1115001 h 1864576"/>
              <a:gd name="connsiteX676" fmla="*/ 1175894 w 1656655"/>
              <a:gd name="connsiteY676" fmla="*/ 1204461 h 1864576"/>
              <a:gd name="connsiteX677" fmla="*/ 1155518 w 1656655"/>
              <a:gd name="connsiteY677" fmla="*/ 1212452 h 1864576"/>
              <a:gd name="connsiteX678" fmla="*/ 1120391 w 1656655"/>
              <a:gd name="connsiteY678" fmla="*/ 1182242 h 1864576"/>
              <a:gd name="connsiteX679" fmla="*/ 1136496 w 1656655"/>
              <a:gd name="connsiteY679" fmla="*/ 1128451 h 1864576"/>
              <a:gd name="connsiteX680" fmla="*/ 1169293 w 1656655"/>
              <a:gd name="connsiteY680" fmla="*/ 1206411 h 1864576"/>
              <a:gd name="connsiteX681" fmla="*/ 1139990 w 1656655"/>
              <a:gd name="connsiteY681" fmla="*/ 1108769 h 1864576"/>
              <a:gd name="connsiteX682" fmla="*/ 1142902 w 1656655"/>
              <a:gd name="connsiteY682" fmla="*/ 1052636 h 1864576"/>
              <a:gd name="connsiteX683" fmla="*/ 1171818 w 1656655"/>
              <a:gd name="connsiteY683" fmla="*/ 1115001 h 1864576"/>
              <a:gd name="connsiteX684" fmla="*/ 1594481 w 1656655"/>
              <a:gd name="connsiteY684" fmla="*/ 740021 h 1864576"/>
              <a:gd name="connsiteX685" fmla="*/ 1450101 w 1656655"/>
              <a:gd name="connsiteY685" fmla="*/ 830651 h 1864576"/>
              <a:gd name="connsiteX686" fmla="*/ 1446221 w 1656655"/>
              <a:gd name="connsiteY686" fmla="*/ 815644 h 1864576"/>
              <a:gd name="connsiteX687" fmla="*/ 1534129 w 1656655"/>
              <a:gd name="connsiteY687" fmla="*/ 736905 h 1864576"/>
              <a:gd name="connsiteX688" fmla="*/ 1572357 w 1656655"/>
              <a:gd name="connsiteY688" fmla="*/ 709815 h 1864576"/>
              <a:gd name="connsiteX689" fmla="*/ 1642414 w 1656655"/>
              <a:gd name="connsiteY689" fmla="*/ 684475 h 1864576"/>
              <a:gd name="connsiteX690" fmla="*/ 1643388 w 1656655"/>
              <a:gd name="connsiteY690" fmla="*/ 692466 h 1864576"/>
              <a:gd name="connsiteX691" fmla="*/ 1508707 w 1656655"/>
              <a:gd name="connsiteY691" fmla="*/ 847603 h 1864576"/>
              <a:gd name="connsiteX692" fmla="*/ 1413620 w 1656655"/>
              <a:gd name="connsiteY692" fmla="*/ 882688 h 1864576"/>
              <a:gd name="connsiteX693" fmla="*/ 1389749 w 1656655"/>
              <a:gd name="connsiteY693" fmla="*/ 885804 h 1864576"/>
              <a:gd name="connsiteX694" fmla="*/ 1375195 w 1656655"/>
              <a:gd name="connsiteY694" fmla="*/ 875280 h 1864576"/>
              <a:gd name="connsiteX695" fmla="*/ 1370150 w 1656655"/>
              <a:gd name="connsiteY695" fmla="*/ 871772 h 1864576"/>
              <a:gd name="connsiteX696" fmla="*/ 1594481 w 1656655"/>
              <a:gd name="connsiteY696" fmla="*/ 740021 h 1864576"/>
              <a:gd name="connsiteX697" fmla="*/ 1561494 w 1656655"/>
              <a:gd name="connsiteY697" fmla="*/ 647058 h 1864576"/>
              <a:gd name="connsiteX698" fmla="*/ 1555670 w 1656655"/>
              <a:gd name="connsiteY698" fmla="*/ 692466 h 1864576"/>
              <a:gd name="connsiteX699" fmla="*/ 1442144 w 1656655"/>
              <a:gd name="connsiteY699" fmla="*/ 809407 h 1864576"/>
              <a:gd name="connsiteX700" fmla="*/ 1435548 w 1656655"/>
              <a:gd name="connsiteY700" fmla="*/ 807261 h 1864576"/>
              <a:gd name="connsiteX701" fmla="*/ 1406049 w 1656655"/>
              <a:gd name="connsiteY701" fmla="*/ 795958 h 1864576"/>
              <a:gd name="connsiteX702" fmla="*/ 1597393 w 1656655"/>
              <a:gd name="connsiteY702" fmla="*/ 524856 h 1864576"/>
              <a:gd name="connsiteX703" fmla="*/ 1404106 w 1656655"/>
              <a:gd name="connsiteY703" fmla="*/ 783097 h 1864576"/>
              <a:gd name="connsiteX704" fmla="*/ 1383147 w 1656655"/>
              <a:gd name="connsiteY704" fmla="*/ 792842 h 1864576"/>
              <a:gd name="connsiteX705" fmla="*/ 1395181 w 1656655"/>
              <a:gd name="connsiteY705" fmla="*/ 785238 h 1864576"/>
              <a:gd name="connsiteX706" fmla="*/ 1461743 w 1656655"/>
              <a:gd name="connsiteY706" fmla="*/ 724431 h 1864576"/>
              <a:gd name="connsiteX707" fmla="*/ 1507351 w 1656655"/>
              <a:gd name="connsiteY707" fmla="*/ 667131 h 1864576"/>
              <a:gd name="connsiteX708" fmla="*/ 1521709 w 1656655"/>
              <a:gd name="connsiteY708" fmla="*/ 596187 h 1864576"/>
              <a:gd name="connsiteX709" fmla="*/ 1522678 w 1656655"/>
              <a:gd name="connsiteY709" fmla="*/ 586251 h 1864576"/>
              <a:gd name="connsiteX710" fmla="*/ 1531026 w 1656655"/>
              <a:gd name="connsiteY710" fmla="*/ 572606 h 1864576"/>
              <a:gd name="connsiteX711" fmla="*/ 1602825 w 1656655"/>
              <a:gd name="connsiteY711" fmla="*/ 491724 h 1864576"/>
              <a:gd name="connsiteX712" fmla="*/ 1614472 w 1656655"/>
              <a:gd name="connsiteY712" fmla="*/ 490165 h 1864576"/>
              <a:gd name="connsiteX713" fmla="*/ 1572940 w 1656655"/>
              <a:gd name="connsiteY713" fmla="*/ 631076 h 1864576"/>
              <a:gd name="connsiteX714" fmla="*/ 1561494 w 1656655"/>
              <a:gd name="connsiteY714" fmla="*/ 647058 h 1864576"/>
              <a:gd name="connsiteX715" fmla="*/ 1581871 w 1656655"/>
              <a:gd name="connsiteY715" fmla="*/ 849553 h 1864576"/>
              <a:gd name="connsiteX716" fmla="*/ 1406632 w 1656655"/>
              <a:gd name="connsiteY716" fmla="*/ 901982 h 1864576"/>
              <a:gd name="connsiteX717" fmla="*/ 1399257 w 1656655"/>
              <a:gd name="connsiteY717" fmla="*/ 893599 h 1864576"/>
              <a:gd name="connsiteX718" fmla="*/ 1528697 w 1656655"/>
              <a:gd name="connsiteY718" fmla="*/ 845658 h 1864576"/>
              <a:gd name="connsiteX719" fmla="*/ 1576629 w 1656655"/>
              <a:gd name="connsiteY719" fmla="*/ 810186 h 1864576"/>
              <a:gd name="connsiteX720" fmla="*/ 1632519 w 1656655"/>
              <a:gd name="connsiteY720" fmla="*/ 810573 h 1864576"/>
              <a:gd name="connsiteX721" fmla="*/ 1633880 w 1656655"/>
              <a:gd name="connsiteY721" fmla="*/ 824414 h 1864576"/>
              <a:gd name="connsiteX722" fmla="*/ 1417304 w 1656655"/>
              <a:gd name="connsiteY722" fmla="*/ 939400 h 1864576"/>
              <a:gd name="connsiteX723" fmla="*/ 1412646 w 1656655"/>
              <a:gd name="connsiteY723" fmla="*/ 910948 h 1864576"/>
              <a:gd name="connsiteX724" fmla="*/ 1581871 w 1656655"/>
              <a:gd name="connsiteY724" fmla="*/ 849553 h 1864576"/>
              <a:gd name="connsiteX725" fmla="*/ 1511232 w 1656655"/>
              <a:gd name="connsiteY725" fmla="*/ 591900 h 1864576"/>
              <a:gd name="connsiteX726" fmla="*/ 1514143 w 1656655"/>
              <a:gd name="connsiteY726" fmla="*/ 634971 h 1864576"/>
              <a:gd name="connsiteX727" fmla="*/ 1450101 w 1656655"/>
              <a:gd name="connsiteY727" fmla="*/ 724235 h 1864576"/>
              <a:gd name="connsiteX728" fmla="*/ 1451652 w 1656655"/>
              <a:gd name="connsiteY728" fmla="*/ 719561 h 1864576"/>
              <a:gd name="connsiteX729" fmla="*/ 1428946 w 1656655"/>
              <a:gd name="connsiteY729" fmla="*/ 708448 h 1864576"/>
              <a:gd name="connsiteX730" fmla="*/ 1516081 w 1656655"/>
              <a:gd name="connsiteY730" fmla="*/ 501274 h 1864576"/>
              <a:gd name="connsiteX731" fmla="*/ 1416918 w 1656655"/>
              <a:gd name="connsiteY731" fmla="*/ 708061 h 1864576"/>
              <a:gd name="connsiteX732" fmla="*/ 1400422 w 1656655"/>
              <a:gd name="connsiteY732" fmla="*/ 709227 h 1864576"/>
              <a:gd name="connsiteX733" fmla="*/ 1404689 w 1656655"/>
              <a:gd name="connsiteY733" fmla="*/ 706111 h 1864576"/>
              <a:gd name="connsiteX734" fmla="*/ 1475719 w 1656655"/>
              <a:gd name="connsiteY734" fmla="*/ 577868 h 1864576"/>
              <a:gd name="connsiteX735" fmla="*/ 1476106 w 1656655"/>
              <a:gd name="connsiteY735" fmla="*/ 520182 h 1864576"/>
              <a:gd name="connsiteX736" fmla="*/ 1499781 w 1656655"/>
              <a:gd name="connsiteY736" fmla="*/ 441246 h 1864576"/>
              <a:gd name="connsiteX737" fmla="*/ 1553341 w 1656655"/>
              <a:gd name="connsiteY737" fmla="*/ 373227 h 1864576"/>
              <a:gd name="connsiteX738" fmla="*/ 1561102 w 1656655"/>
              <a:gd name="connsiteY738" fmla="*/ 368744 h 1864576"/>
              <a:gd name="connsiteX739" fmla="*/ 1555475 w 1656655"/>
              <a:gd name="connsiteY739" fmla="*/ 484123 h 1864576"/>
              <a:gd name="connsiteX740" fmla="*/ 1511232 w 1656655"/>
              <a:gd name="connsiteY740" fmla="*/ 591900 h 1864576"/>
              <a:gd name="connsiteX741" fmla="*/ 859574 w 1656655"/>
              <a:gd name="connsiteY741" fmla="*/ 749183 h 1864576"/>
              <a:gd name="connsiteX742" fmla="*/ 890623 w 1656655"/>
              <a:gd name="connsiteY742" fmla="*/ 728914 h 1864576"/>
              <a:gd name="connsiteX743" fmla="*/ 881306 w 1656655"/>
              <a:gd name="connsiteY743" fmla="*/ 752108 h 1864576"/>
              <a:gd name="connsiteX744" fmla="*/ 859574 w 1656655"/>
              <a:gd name="connsiteY744" fmla="*/ 749183 h 1864576"/>
              <a:gd name="connsiteX745" fmla="*/ 898580 w 1656655"/>
              <a:gd name="connsiteY745" fmla="*/ 736905 h 1864576"/>
              <a:gd name="connsiteX746" fmla="*/ 902461 w 1656655"/>
              <a:gd name="connsiteY746" fmla="*/ 756591 h 1864576"/>
              <a:gd name="connsiteX747" fmla="*/ 886160 w 1656655"/>
              <a:gd name="connsiteY747" fmla="*/ 753083 h 1864576"/>
              <a:gd name="connsiteX748" fmla="*/ 898580 w 1656655"/>
              <a:gd name="connsiteY748" fmla="*/ 736905 h 1864576"/>
              <a:gd name="connsiteX749" fmla="*/ 935448 w 1656655"/>
              <a:gd name="connsiteY749" fmla="*/ 730472 h 1864576"/>
              <a:gd name="connsiteX750" fmla="*/ 966112 w 1656655"/>
              <a:gd name="connsiteY750" fmla="*/ 667523 h 1864576"/>
              <a:gd name="connsiteX751" fmla="*/ 973486 w 1656655"/>
              <a:gd name="connsiteY751" fmla="*/ 696949 h 1864576"/>
              <a:gd name="connsiteX752" fmla="*/ 963004 w 1656655"/>
              <a:gd name="connsiteY752" fmla="*/ 722873 h 1864576"/>
              <a:gd name="connsiteX753" fmla="*/ 956799 w 1656655"/>
              <a:gd name="connsiteY753" fmla="*/ 734759 h 1864576"/>
              <a:gd name="connsiteX754" fmla="*/ 950007 w 1656655"/>
              <a:gd name="connsiteY754" fmla="*/ 746650 h 1864576"/>
              <a:gd name="connsiteX755" fmla="*/ 946317 w 1656655"/>
              <a:gd name="connsiteY755" fmla="*/ 751520 h 1864576"/>
              <a:gd name="connsiteX756" fmla="*/ 933119 w 1656655"/>
              <a:gd name="connsiteY756" fmla="*/ 765552 h 1864576"/>
              <a:gd name="connsiteX757" fmla="*/ 912356 w 1656655"/>
              <a:gd name="connsiteY757" fmla="*/ 758928 h 1864576"/>
              <a:gd name="connsiteX758" fmla="*/ 911191 w 1656655"/>
              <a:gd name="connsiteY758" fmla="*/ 697341 h 1864576"/>
              <a:gd name="connsiteX759" fmla="*/ 914298 w 1656655"/>
              <a:gd name="connsiteY759" fmla="*/ 692662 h 1864576"/>
              <a:gd name="connsiteX760" fmla="*/ 951945 w 1656655"/>
              <a:gd name="connsiteY760" fmla="*/ 656411 h 1864576"/>
              <a:gd name="connsiteX761" fmla="*/ 935448 w 1656655"/>
              <a:gd name="connsiteY761" fmla="*/ 730472 h 1864576"/>
              <a:gd name="connsiteX762" fmla="*/ 989591 w 1656655"/>
              <a:gd name="connsiteY762" fmla="*/ 675318 h 1864576"/>
              <a:gd name="connsiteX763" fmla="*/ 993863 w 1656655"/>
              <a:gd name="connsiteY763" fmla="*/ 656803 h 1864576"/>
              <a:gd name="connsiteX764" fmla="*/ 1014240 w 1656655"/>
              <a:gd name="connsiteY764" fmla="*/ 611003 h 1864576"/>
              <a:gd name="connsiteX765" fmla="*/ 1030927 w 1656655"/>
              <a:gd name="connsiteY765" fmla="*/ 610219 h 1864576"/>
              <a:gd name="connsiteX766" fmla="*/ 1016760 w 1656655"/>
              <a:gd name="connsiteY766" fmla="*/ 729889 h 1864576"/>
              <a:gd name="connsiteX767" fmla="*/ 995610 w 1656655"/>
              <a:gd name="connsiteY767" fmla="*/ 715661 h 1864576"/>
              <a:gd name="connsiteX768" fmla="*/ 977949 w 1656655"/>
              <a:gd name="connsiteY768" fmla="*/ 615677 h 1864576"/>
              <a:gd name="connsiteX769" fmla="*/ 991730 w 1656655"/>
              <a:gd name="connsiteY769" fmla="*/ 604178 h 1864576"/>
              <a:gd name="connsiteX770" fmla="*/ 999104 w 1656655"/>
              <a:gd name="connsiteY770" fmla="*/ 601258 h 1864576"/>
              <a:gd name="connsiteX771" fmla="*/ 1003567 w 1656655"/>
              <a:gd name="connsiteY771" fmla="*/ 607495 h 1864576"/>
              <a:gd name="connsiteX772" fmla="*/ 989591 w 1656655"/>
              <a:gd name="connsiteY772" fmla="*/ 675318 h 1864576"/>
              <a:gd name="connsiteX773" fmla="*/ 969219 w 1656655"/>
              <a:gd name="connsiteY773" fmla="*/ 730472 h 1864576"/>
              <a:gd name="connsiteX774" fmla="*/ 999104 w 1656655"/>
              <a:gd name="connsiteY774" fmla="*/ 772181 h 1864576"/>
              <a:gd name="connsiteX775" fmla="*/ 981830 w 1656655"/>
              <a:gd name="connsiteY775" fmla="*/ 713128 h 1864576"/>
              <a:gd name="connsiteX776" fmla="*/ 989400 w 1656655"/>
              <a:gd name="connsiteY776" fmla="*/ 721315 h 1864576"/>
              <a:gd name="connsiteX777" fmla="*/ 994832 w 1656655"/>
              <a:gd name="connsiteY777" fmla="*/ 726185 h 1864576"/>
              <a:gd name="connsiteX778" fmla="*/ 1005314 w 1656655"/>
              <a:gd name="connsiteY778" fmla="*/ 736905 h 1864576"/>
              <a:gd name="connsiteX779" fmla="*/ 1042378 w 1656655"/>
              <a:gd name="connsiteY779" fmla="*/ 792646 h 1864576"/>
              <a:gd name="connsiteX780" fmla="*/ 958737 w 1656655"/>
              <a:gd name="connsiteY780" fmla="*/ 749766 h 1864576"/>
              <a:gd name="connsiteX781" fmla="*/ 969219 w 1656655"/>
              <a:gd name="connsiteY781" fmla="*/ 730472 h 1864576"/>
              <a:gd name="connsiteX782" fmla="*/ 1006087 w 1656655"/>
              <a:gd name="connsiteY782" fmla="*/ 802974 h 1864576"/>
              <a:gd name="connsiteX783" fmla="*/ 1028211 w 1656655"/>
              <a:gd name="connsiteY783" fmla="*/ 803753 h 1864576"/>
              <a:gd name="connsiteX784" fmla="*/ 1087595 w 1656655"/>
              <a:gd name="connsiteY784" fmla="*/ 842341 h 1864576"/>
              <a:gd name="connsiteX785" fmla="*/ 1081967 w 1656655"/>
              <a:gd name="connsiteY785" fmla="*/ 837863 h 1864576"/>
              <a:gd name="connsiteX786" fmla="*/ 1042182 w 1656655"/>
              <a:gd name="connsiteY786" fmla="*/ 801416 h 1864576"/>
              <a:gd name="connsiteX787" fmla="*/ 1048588 w 1656655"/>
              <a:gd name="connsiteY787" fmla="*/ 800049 h 1864576"/>
              <a:gd name="connsiteX788" fmla="*/ 1098654 w 1656655"/>
              <a:gd name="connsiteY788" fmla="*/ 844095 h 1864576"/>
              <a:gd name="connsiteX789" fmla="*/ 1071294 w 1656655"/>
              <a:gd name="connsiteY789" fmla="*/ 850528 h 1864576"/>
              <a:gd name="connsiteX790" fmla="*/ 1058096 w 1656655"/>
              <a:gd name="connsiteY790" fmla="*/ 847995 h 1864576"/>
              <a:gd name="connsiteX791" fmla="*/ 1006087 w 1656655"/>
              <a:gd name="connsiteY791" fmla="*/ 802974 h 1864576"/>
              <a:gd name="connsiteX792" fmla="*/ 951167 w 1656655"/>
              <a:gd name="connsiteY792" fmla="*/ 758149 h 1864576"/>
              <a:gd name="connsiteX793" fmla="*/ 961844 w 1656655"/>
              <a:gd name="connsiteY793" fmla="*/ 777639 h 1864576"/>
              <a:gd name="connsiteX794" fmla="*/ 941468 w 1656655"/>
              <a:gd name="connsiteY794" fmla="*/ 768869 h 1864576"/>
              <a:gd name="connsiteX795" fmla="*/ 951167 w 1656655"/>
              <a:gd name="connsiteY795" fmla="*/ 758149 h 1864576"/>
              <a:gd name="connsiteX796" fmla="*/ 832791 w 1656655"/>
              <a:gd name="connsiteY796" fmla="*/ 728914 h 1864576"/>
              <a:gd name="connsiteX797" fmla="*/ 842299 w 1656655"/>
              <a:gd name="connsiteY797" fmla="*/ 747821 h 1864576"/>
              <a:gd name="connsiteX798" fmla="*/ 832404 w 1656655"/>
              <a:gd name="connsiteY798" fmla="*/ 747625 h 1864576"/>
              <a:gd name="connsiteX799" fmla="*/ 832791 w 1656655"/>
              <a:gd name="connsiteY799" fmla="*/ 728914 h 1864576"/>
              <a:gd name="connsiteX800" fmla="*/ 802324 w 1656655"/>
              <a:gd name="connsiteY800" fmla="*/ 722481 h 1864576"/>
              <a:gd name="connsiteX801" fmla="*/ 787379 w 1656655"/>
              <a:gd name="connsiteY801" fmla="*/ 689350 h 1864576"/>
              <a:gd name="connsiteX802" fmla="*/ 770496 w 1656655"/>
              <a:gd name="connsiteY802" fmla="*/ 674730 h 1864576"/>
              <a:gd name="connsiteX803" fmla="*/ 763703 w 1656655"/>
              <a:gd name="connsiteY803" fmla="*/ 669081 h 1864576"/>
              <a:gd name="connsiteX804" fmla="*/ 767007 w 1656655"/>
              <a:gd name="connsiteY804" fmla="*/ 718586 h 1864576"/>
              <a:gd name="connsiteX805" fmla="*/ 806204 w 1656655"/>
              <a:gd name="connsiteY805" fmla="*/ 744700 h 1864576"/>
              <a:gd name="connsiteX806" fmla="*/ 810281 w 1656655"/>
              <a:gd name="connsiteY806" fmla="*/ 662648 h 1864576"/>
              <a:gd name="connsiteX807" fmla="*/ 801937 w 1656655"/>
              <a:gd name="connsiteY807" fmla="*/ 695195 h 1864576"/>
              <a:gd name="connsiteX808" fmla="*/ 805431 w 1656655"/>
              <a:gd name="connsiteY808" fmla="*/ 723848 h 1864576"/>
              <a:gd name="connsiteX809" fmla="*/ 802324 w 1656655"/>
              <a:gd name="connsiteY809" fmla="*/ 722481 h 1864576"/>
              <a:gd name="connsiteX810" fmla="*/ 796309 w 1656655"/>
              <a:gd name="connsiteY810" fmla="*/ 749183 h 1864576"/>
              <a:gd name="connsiteX811" fmla="*/ 765260 w 1656655"/>
              <a:gd name="connsiteY811" fmla="*/ 728914 h 1864576"/>
              <a:gd name="connsiteX812" fmla="*/ 774572 w 1656655"/>
              <a:gd name="connsiteY812" fmla="*/ 752108 h 1864576"/>
              <a:gd name="connsiteX813" fmla="*/ 796309 w 1656655"/>
              <a:gd name="connsiteY813" fmla="*/ 749183 h 1864576"/>
              <a:gd name="connsiteX814" fmla="*/ 757493 w 1656655"/>
              <a:gd name="connsiteY814" fmla="*/ 736905 h 1864576"/>
              <a:gd name="connsiteX815" fmla="*/ 753613 w 1656655"/>
              <a:gd name="connsiteY815" fmla="*/ 756591 h 1864576"/>
              <a:gd name="connsiteX816" fmla="*/ 769913 w 1656655"/>
              <a:gd name="connsiteY816" fmla="*/ 753083 h 1864576"/>
              <a:gd name="connsiteX817" fmla="*/ 757493 w 1656655"/>
              <a:gd name="connsiteY817" fmla="*/ 736905 h 1864576"/>
              <a:gd name="connsiteX818" fmla="*/ 720625 w 1656655"/>
              <a:gd name="connsiteY818" fmla="*/ 730472 h 1864576"/>
              <a:gd name="connsiteX819" fmla="*/ 689962 w 1656655"/>
              <a:gd name="connsiteY819" fmla="*/ 667523 h 1864576"/>
              <a:gd name="connsiteX820" fmla="*/ 682587 w 1656655"/>
              <a:gd name="connsiteY820" fmla="*/ 696949 h 1864576"/>
              <a:gd name="connsiteX821" fmla="*/ 693070 w 1656655"/>
              <a:gd name="connsiteY821" fmla="*/ 722873 h 1864576"/>
              <a:gd name="connsiteX822" fmla="*/ 699280 w 1656655"/>
              <a:gd name="connsiteY822" fmla="*/ 734759 h 1864576"/>
              <a:gd name="connsiteX823" fmla="*/ 706072 w 1656655"/>
              <a:gd name="connsiteY823" fmla="*/ 746650 h 1864576"/>
              <a:gd name="connsiteX824" fmla="*/ 709757 w 1656655"/>
              <a:gd name="connsiteY824" fmla="*/ 751520 h 1864576"/>
              <a:gd name="connsiteX825" fmla="*/ 722955 w 1656655"/>
              <a:gd name="connsiteY825" fmla="*/ 765552 h 1864576"/>
              <a:gd name="connsiteX826" fmla="*/ 743718 w 1656655"/>
              <a:gd name="connsiteY826" fmla="*/ 758928 h 1864576"/>
              <a:gd name="connsiteX827" fmla="*/ 744883 w 1656655"/>
              <a:gd name="connsiteY827" fmla="*/ 697341 h 1864576"/>
              <a:gd name="connsiteX828" fmla="*/ 741775 w 1656655"/>
              <a:gd name="connsiteY828" fmla="*/ 692662 h 1864576"/>
              <a:gd name="connsiteX829" fmla="*/ 704129 w 1656655"/>
              <a:gd name="connsiteY829" fmla="*/ 656411 h 1864576"/>
              <a:gd name="connsiteX830" fmla="*/ 720625 w 1656655"/>
              <a:gd name="connsiteY830" fmla="*/ 730472 h 1864576"/>
              <a:gd name="connsiteX831" fmla="*/ 666483 w 1656655"/>
              <a:gd name="connsiteY831" fmla="*/ 675318 h 1864576"/>
              <a:gd name="connsiteX832" fmla="*/ 662211 w 1656655"/>
              <a:gd name="connsiteY832" fmla="*/ 656803 h 1864576"/>
              <a:gd name="connsiteX833" fmla="*/ 641834 w 1656655"/>
              <a:gd name="connsiteY833" fmla="*/ 611003 h 1864576"/>
              <a:gd name="connsiteX834" fmla="*/ 625147 w 1656655"/>
              <a:gd name="connsiteY834" fmla="*/ 610219 h 1864576"/>
              <a:gd name="connsiteX835" fmla="*/ 639314 w 1656655"/>
              <a:gd name="connsiteY835" fmla="*/ 729889 h 1864576"/>
              <a:gd name="connsiteX836" fmla="*/ 660464 w 1656655"/>
              <a:gd name="connsiteY836" fmla="*/ 715661 h 1864576"/>
              <a:gd name="connsiteX837" fmla="*/ 678125 w 1656655"/>
              <a:gd name="connsiteY837" fmla="*/ 615677 h 1864576"/>
              <a:gd name="connsiteX838" fmla="*/ 664344 w 1656655"/>
              <a:gd name="connsiteY838" fmla="*/ 604178 h 1864576"/>
              <a:gd name="connsiteX839" fmla="*/ 656970 w 1656655"/>
              <a:gd name="connsiteY839" fmla="*/ 601258 h 1864576"/>
              <a:gd name="connsiteX840" fmla="*/ 652507 w 1656655"/>
              <a:gd name="connsiteY840" fmla="*/ 607495 h 1864576"/>
              <a:gd name="connsiteX841" fmla="*/ 666483 w 1656655"/>
              <a:gd name="connsiteY841" fmla="*/ 675318 h 1864576"/>
              <a:gd name="connsiteX842" fmla="*/ 686860 w 1656655"/>
              <a:gd name="connsiteY842" fmla="*/ 730472 h 1864576"/>
              <a:gd name="connsiteX843" fmla="*/ 656970 w 1656655"/>
              <a:gd name="connsiteY843" fmla="*/ 772181 h 1864576"/>
              <a:gd name="connsiteX844" fmla="*/ 674244 w 1656655"/>
              <a:gd name="connsiteY844" fmla="*/ 713128 h 1864576"/>
              <a:gd name="connsiteX845" fmla="*/ 666674 w 1656655"/>
              <a:gd name="connsiteY845" fmla="*/ 721315 h 1864576"/>
              <a:gd name="connsiteX846" fmla="*/ 661242 w 1656655"/>
              <a:gd name="connsiteY846" fmla="*/ 726185 h 1864576"/>
              <a:gd name="connsiteX847" fmla="*/ 650760 w 1656655"/>
              <a:gd name="connsiteY847" fmla="*/ 736905 h 1864576"/>
              <a:gd name="connsiteX848" fmla="*/ 613696 w 1656655"/>
              <a:gd name="connsiteY848" fmla="*/ 792646 h 1864576"/>
              <a:gd name="connsiteX849" fmla="*/ 697337 w 1656655"/>
              <a:gd name="connsiteY849" fmla="*/ 749766 h 1864576"/>
              <a:gd name="connsiteX850" fmla="*/ 686860 w 1656655"/>
              <a:gd name="connsiteY850" fmla="*/ 730472 h 1864576"/>
              <a:gd name="connsiteX851" fmla="*/ 649987 w 1656655"/>
              <a:gd name="connsiteY851" fmla="*/ 802974 h 1864576"/>
              <a:gd name="connsiteX852" fmla="*/ 627863 w 1656655"/>
              <a:gd name="connsiteY852" fmla="*/ 803753 h 1864576"/>
              <a:gd name="connsiteX853" fmla="*/ 568479 w 1656655"/>
              <a:gd name="connsiteY853" fmla="*/ 842341 h 1864576"/>
              <a:gd name="connsiteX854" fmla="*/ 574107 w 1656655"/>
              <a:gd name="connsiteY854" fmla="*/ 837863 h 1864576"/>
              <a:gd name="connsiteX855" fmla="*/ 613892 w 1656655"/>
              <a:gd name="connsiteY855" fmla="*/ 801416 h 1864576"/>
              <a:gd name="connsiteX856" fmla="*/ 607486 w 1656655"/>
              <a:gd name="connsiteY856" fmla="*/ 800049 h 1864576"/>
              <a:gd name="connsiteX857" fmla="*/ 557420 w 1656655"/>
              <a:gd name="connsiteY857" fmla="*/ 844095 h 1864576"/>
              <a:gd name="connsiteX858" fmla="*/ 584780 w 1656655"/>
              <a:gd name="connsiteY858" fmla="*/ 850528 h 1864576"/>
              <a:gd name="connsiteX859" fmla="*/ 597978 w 1656655"/>
              <a:gd name="connsiteY859" fmla="*/ 847995 h 1864576"/>
              <a:gd name="connsiteX860" fmla="*/ 649987 w 1656655"/>
              <a:gd name="connsiteY860" fmla="*/ 802974 h 1864576"/>
              <a:gd name="connsiteX861" fmla="*/ 704907 w 1656655"/>
              <a:gd name="connsiteY861" fmla="*/ 758149 h 1864576"/>
              <a:gd name="connsiteX862" fmla="*/ 694229 w 1656655"/>
              <a:gd name="connsiteY862" fmla="*/ 777639 h 1864576"/>
              <a:gd name="connsiteX863" fmla="*/ 714606 w 1656655"/>
              <a:gd name="connsiteY863" fmla="*/ 768869 h 1864576"/>
              <a:gd name="connsiteX864" fmla="*/ 704907 w 1656655"/>
              <a:gd name="connsiteY864" fmla="*/ 758149 h 1864576"/>
              <a:gd name="connsiteX865" fmla="*/ 823283 w 1656655"/>
              <a:gd name="connsiteY865" fmla="*/ 728914 h 1864576"/>
              <a:gd name="connsiteX866" fmla="*/ 813775 w 1656655"/>
              <a:gd name="connsiteY866" fmla="*/ 747821 h 1864576"/>
              <a:gd name="connsiteX867" fmla="*/ 823669 w 1656655"/>
              <a:gd name="connsiteY867" fmla="*/ 747625 h 1864576"/>
              <a:gd name="connsiteX868" fmla="*/ 823283 w 1656655"/>
              <a:gd name="connsiteY868" fmla="*/ 728914 h 1864576"/>
              <a:gd name="connsiteX869" fmla="*/ 853554 w 1656655"/>
              <a:gd name="connsiteY869" fmla="*/ 722481 h 1864576"/>
              <a:gd name="connsiteX870" fmla="*/ 868499 w 1656655"/>
              <a:gd name="connsiteY870" fmla="*/ 689350 h 1864576"/>
              <a:gd name="connsiteX871" fmla="*/ 885382 w 1656655"/>
              <a:gd name="connsiteY871" fmla="*/ 674730 h 1864576"/>
              <a:gd name="connsiteX872" fmla="*/ 892175 w 1656655"/>
              <a:gd name="connsiteY872" fmla="*/ 669081 h 1864576"/>
              <a:gd name="connsiteX873" fmla="*/ 888876 w 1656655"/>
              <a:gd name="connsiteY873" fmla="*/ 718586 h 1864576"/>
              <a:gd name="connsiteX874" fmla="*/ 849674 w 1656655"/>
              <a:gd name="connsiteY874" fmla="*/ 744700 h 1864576"/>
              <a:gd name="connsiteX875" fmla="*/ 845597 w 1656655"/>
              <a:gd name="connsiteY875" fmla="*/ 662648 h 1864576"/>
              <a:gd name="connsiteX876" fmla="*/ 853946 w 1656655"/>
              <a:gd name="connsiteY876" fmla="*/ 695195 h 1864576"/>
              <a:gd name="connsiteX877" fmla="*/ 850452 w 1656655"/>
              <a:gd name="connsiteY877" fmla="*/ 723848 h 1864576"/>
              <a:gd name="connsiteX878" fmla="*/ 853554 w 1656655"/>
              <a:gd name="connsiteY878" fmla="*/ 722481 h 1864576"/>
              <a:gd name="connsiteX879" fmla="*/ 682974 w 1656655"/>
              <a:gd name="connsiteY879" fmla="*/ 578451 h 1864576"/>
              <a:gd name="connsiteX880" fmla="*/ 599915 w 1656655"/>
              <a:gd name="connsiteY880" fmla="*/ 520961 h 1864576"/>
              <a:gd name="connsiteX881" fmla="*/ 642225 w 1656655"/>
              <a:gd name="connsiteY881" fmla="*/ 530510 h 1864576"/>
              <a:gd name="connsiteX882" fmla="*/ 682974 w 1656655"/>
              <a:gd name="connsiteY882" fmla="*/ 578451 h 1864576"/>
              <a:gd name="connsiteX883" fmla="*/ 628058 w 1656655"/>
              <a:gd name="connsiteY883" fmla="*/ 590342 h 1864576"/>
              <a:gd name="connsiteX884" fmla="*/ 598946 w 1656655"/>
              <a:gd name="connsiteY884" fmla="*/ 570656 h 1864576"/>
              <a:gd name="connsiteX885" fmla="*/ 628058 w 1656655"/>
              <a:gd name="connsiteY885" fmla="*/ 590342 h 1864576"/>
              <a:gd name="connsiteX886" fmla="*/ 725279 w 1656655"/>
              <a:gd name="connsiteY886" fmla="*/ 552533 h 1864576"/>
              <a:gd name="connsiteX887" fmla="*/ 670554 w 1656655"/>
              <a:gd name="connsiteY887" fmla="*/ 504199 h 1864576"/>
              <a:gd name="connsiteX888" fmla="*/ 660855 w 1656655"/>
              <a:gd name="connsiteY888" fmla="*/ 498935 h 1864576"/>
              <a:gd name="connsiteX889" fmla="*/ 700053 w 1656655"/>
              <a:gd name="connsiteY889" fmla="*/ 511019 h 1864576"/>
              <a:gd name="connsiteX890" fmla="*/ 725279 w 1656655"/>
              <a:gd name="connsiteY890" fmla="*/ 552533 h 1864576"/>
              <a:gd name="connsiteX891" fmla="*/ 441564 w 1656655"/>
              <a:gd name="connsiteY891" fmla="*/ 272855 h 1864576"/>
              <a:gd name="connsiteX892" fmla="*/ 412648 w 1656655"/>
              <a:gd name="connsiteY892" fmla="*/ 289226 h 1864576"/>
              <a:gd name="connsiteX893" fmla="*/ 441176 w 1656655"/>
              <a:gd name="connsiteY893" fmla="*/ 311835 h 1864576"/>
              <a:gd name="connsiteX894" fmla="*/ 441564 w 1656655"/>
              <a:gd name="connsiteY894" fmla="*/ 272855 h 1864576"/>
              <a:gd name="connsiteX895" fmla="*/ 372672 w 1656655"/>
              <a:gd name="connsiteY895" fmla="*/ 345357 h 1864576"/>
              <a:gd name="connsiteX896" fmla="*/ 421575 w 1656655"/>
              <a:gd name="connsiteY896" fmla="*/ 328986 h 1864576"/>
              <a:gd name="connsiteX897" fmla="*/ 439041 w 1656655"/>
              <a:gd name="connsiteY897" fmla="*/ 320800 h 1864576"/>
              <a:gd name="connsiteX898" fmla="*/ 436712 w 1656655"/>
              <a:gd name="connsiteY898" fmla="*/ 314563 h 1864576"/>
              <a:gd name="connsiteX899" fmla="*/ 410708 w 1656655"/>
              <a:gd name="connsiteY899" fmla="*/ 296632 h 1864576"/>
              <a:gd name="connsiteX900" fmla="*/ 404110 w 1656655"/>
              <a:gd name="connsiteY900" fmla="*/ 277533 h 1864576"/>
              <a:gd name="connsiteX901" fmla="*/ 361610 w 1656655"/>
              <a:gd name="connsiteY901" fmla="*/ 307157 h 1864576"/>
              <a:gd name="connsiteX902" fmla="*/ 383345 w 1656655"/>
              <a:gd name="connsiteY902" fmla="*/ 308131 h 1864576"/>
              <a:gd name="connsiteX903" fmla="*/ 372672 w 1656655"/>
              <a:gd name="connsiteY903" fmla="*/ 345357 h 1864576"/>
              <a:gd name="connsiteX904" fmla="*/ 587305 w 1656655"/>
              <a:gd name="connsiteY904" fmla="*/ 536551 h 1864576"/>
              <a:gd name="connsiteX905" fmla="*/ 585753 w 1656655"/>
              <a:gd name="connsiteY905" fmla="*/ 585663 h 1864576"/>
              <a:gd name="connsiteX906" fmla="*/ 621457 w 1656655"/>
              <a:gd name="connsiteY906" fmla="*/ 603203 h 1864576"/>
              <a:gd name="connsiteX907" fmla="*/ 647075 w 1656655"/>
              <a:gd name="connsiteY907" fmla="*/ 601645 h 1864576"/>
              <a:gd name="connsiteX908" fmla="*/ 648822 w 1656655"/>
              <a:gd name="connsiteY908" fmla="*/ 595408 h 1864576"/>
              <a:gd name="connsiteX909" fmla="*/ 587305 w 1656655"/>
              <a:gd name="connsiteY909" fmla="*/ 536551 h 1864576"/>
              <a:gd name="connsiteX910" fmla="*/ 557420 w 1656655"/>
              <a:gd name="connsiteY910" fmla="*/ 477692 h 1864576"/>
              <a:gd name="connsiteX911" fmla="*/ 592546 w 1656655"/>
              <a:gd name="connsiteY911" fmla="*/ 481979 h 1864576"/>
              <a:gd name="connsiteX912" fmla="*/ 618159 w 1656655"/>
              <a:gd name="connsiteY912" fmla="*/ 464244 h 1864576"/>
              <a:gd name="connsiteX913" fmla="*/ 594097 w 1656655"/>
              <a:gd name="connsiteY913" fmla="*/ 455473 h 1864576"/>
              <a:gd name="connsiteX914" fmla="*/ 596035 w 1656655"/>
              <a:gd name="connsiteY914" fmla="*/ 463269 h 1864576"/>
              <a:gd name="connsiteX915" fmla="*/ 572942 w 1656655"/>
              <a:gd name="connsiteY915" fmla="*/ 482759 h 1864576"/>
              <a:gd name="connsiteX916" fmla="*/ 557420 w 1656655"/>
              <a:gd name="connsiteY916" fmla="*/ 477692 h 1864576"/>
              <a:gd name="connsiteX917" fmla="*/ 511811 w 1656655"/>
              <a:gd name="connsiteY917" fmla="*/ 538109 h 1864576"/>
              <a:gd name="connsiteX918" fmla="*/ 562073 w 1656655"/>
              <a:gd name="connsiteY918" fmla="*/ 548633 h 1864576"/>
              <a:gd name="connsiteX919" fmla="*/ 559940 w 1656655"/>
              <a:gd name="connsiteY919" fmla="*/ 538888 h 1864576"/>
              <a:gd name="connsiteX920" fmla="*/ 554312 w 1656655"/>
              <a:gd name="connsiteY920" fmla="*/ 529731 h 1864576"/>
              <a:gd name="connsiteX921" fmla="*/ 522680 w 1656655"/>
              <a:gd name="connsiteY921" fmla="*/ 519011 h 1864576"/>
              <a:gd name="connsiteX922" fmla="*/ 423322 w 1656655"/>
              <a:gd name="connsiteY922" fmla="*/ 490750 h 1864576"/>
              <a:gd name="connsiteX923" fmla="*/ 443116 w 1656655"/>
              <a:gd name="connsiteY923" fmla="*/ 523494 h 1864576"/>
              <a:gd name="connsiteX924" fmla="*/ 511811 w 1656655"/>
              <a:gd name="connsiteY924" fmla="*/ 538109 h 1864576"/>
              <a:gd name="connsiteX925" fmla="*/ 570422 w 1656655"/>
              <a:gd name="connsiteY925" fmla="*/ 584884 h 1864576"/>
              <a:gd name="connsiteX926" fmla="*/ 583615 w 1656655"/>
              <a:gd name="connsiteY926" fmla="*/ 561499 h 1864576"/>
              <a:gd name="connsiteX927" fmla="*/ 548880 w 1656655"/>
              <a:gd name="connsiteY927" fmla="*/ 492309 h 1864576"/>
              <a:gd name="connsiteX928" fmla="*/ 526174 w 1656655"/>
              <a:gd name="connsiteY928" fmla="*/ 426239 h 1864576"/>
              <a:gd name="connsiteX929" fmla="*/ 512589 w 1656655"/>
              <a:gd name="connsiteY929" fmla="*/ 423511 h 1864576"/>
              <a:gd name="connsiteX930" fmla="*/ 505024 w 1656655"/>
              <a:gd name="connsiteY930" fmla="*/ 431111 h 1864576"/>
              <a:gd name="connsiteX931" fmla="*/ 510456 w 1656655"/>
              <a:gd name="connsiteY931" fmla="*/ 452940 h 1864576"/>
              <a:gd name="connsiteX932" fmla="*/ 511811 w 1656655"/>
              <a:gd name="connsiteY932" fmla="*/ 458592 h 1864576"/>
              <a:gd name="connsiteX933" fmla="*/ 497647 w 1656655"/>
              <a:gd name="connsiteY933" fmla="*/ 433645 h 1864576"/>
              <a:gd name="connsiteX934" fmla="*/ 466598 w 1656655"/>
              <a:gd name="connsiteY934" fmla="*/ 445534 h 1864576"/>
              <a:gd name="connsiteX935" fmla="*/ 453401 w 1656655"/>
              <a:gd name="connsiteY935" fmla="*/ 480420 h 1864576"/>
              <a:gd name="connsiteX936" fmla="*/ 515697 w 1656655"/>
              <a:gd name="connsiteY936" fmla="*/ 502054 h 1864576"/>
              <a:gd name="connsiteX937" fmla="*/ 529864 w 1656655"/>
              <a:gd name="connsiteY937" fmla="*/ 502054 h 1864576"/>
              <a:gd name="connsiteX938" fmla="*/ 550818 w 1656655"/>
              <a:gd name="connsiteY938" fmla="*/ 512773 h 1864576"/>
              <a:gd name="connsiteX939" fmla="*/ 568092 w 1656655"/>
              <a:gd name="connsiteY939" fmla="*/ 569681 h 1864576"/>
              <a:gd name="connsiteX940" fmla="*/ 529864 w 1656655"/>
              <a:gd name="connsiteY940" fmla="*/ 546296 h 1864576"/>
              <a:gd name="connsiteX941" fmla="*/ 492407 w 1656655"/>
              <a:gd name="connsiteY941" fmla="*/ 553508 h 1864576"/>
              <a:gd name="connsiteX942" fmla="*/ 538012 w 1656655"/>
              <a:gd name="connsiteY942" fmla="*/ 558770 h 1864576"/>
              <a:gd name="connsiteX943" fmla="*/ 558584 w 1656655"/>
              <a:gd name="connsiteY943" fmla="*/ 572410 h 1864576"/>
              <a:gd name="connsiteX944" fmla="*/ 570422 w 1656655"/>
              <a:gd name="connsiteY944" fmla="*/ 584884 h 1864576"/>
              <a:gd name="connsiteX945" fmla="*/ 564985 w 1656655"/>
              <a:gd name="connsiteY945" fmla="*/ 444754 h 1864576"/>
              <a:gd name="connsiteX946" fmla="*/ 537239 w 1656655"/>
              <a:gd name="connsiteY946" fmla="*/ 456448 h 1864576"/>
              <a:gd name="connsiteX947" fmla="*/ 551596 w 1656655"/>
              <a:gd name="connsiteY947" fmla="*/ 471065 h 1864576"/>
              <a:gd name="connsiteX948" fmla="*/ 549463 w 1656655"/>
              <a:gd name="connsiteY948" fmla="*/ 463074 h 1864576"/>
              <a:gd name="connsiteX949" fmla="*/ 564985 w 1656655"/>
              <a:gd name="connsiteY949" fmla="*/ 444754 h 1864576"/>
              <a:gd name="connsiteX950" fmla="*/ 565959 w 1656655"/>
              <a:gd name="connsiteY950" fmla="*/ 450016 h 1864576"/>
              <a:gd name="connsiteX951" fmla="*/ 565567 w 1656655"/>
              <a:gd name="connsiteY951" fmla="*/ 450016 h 1864576"/>
              <a:gd name="connsiteX952" fmla="*/ 556059 w 1656655"/>
              <a:gd name="connsiteY952" fmla="*/ 462100 h 1864576"/>
              <a:gd name="connsiteX953" fmla="*/ 572555 w 1656655"/>
              <a:gd name="connsiteY953" fmla="*/ 476327 h 1864576"/>
              <a:gd name="connsiteX954" fmla="*/ 589052 w 1656655"/>
              <a:gd name="connsiteY954" fmla="*/ 463269 h 1864576"/>
              <a:gd name="connsiteX955" fmla="*/ 581868 w 1656655"/>
              <a:gd name="connsiteY955" fmla="*/ 451770 h 1864576"/>
              <a:gd name="connsiteX956" fmla="*/ 579543 w 1656655"/>
              <a:gd name="connsiteY956" fmla="*/ 463464 h 1864576"/>
              <a:gd name="connsiteX957" fmla="*/ 571777 w 1656655"/>
              <a:gd name="connsiteY957" fmla="*/ 471260 h 1864576"/>
              <a:gd name="connsiteX958" fmla="*/ 565959 w 1656655"/>
              <a:gd name="connsiteY958" fmla="*/ 450016 h 1864576"/>
              <a:gd name="connsiteX959" fmla="*/ 725861 w 1656655"/>
              <a:gd name="connsiteY959" fmla="*/ 448652 h 1864576"/>
              <a:gd name="connsiteX960" fmla="*/ 591963 w 1656655"/>
              <a:gd name="connsiteY960" fmla="*/ 419223 h 1864576"/>
              <a:gd name="connsiteX961" fmla="*/ 534327 w 1656655"/>
              <a:gd name="connsiteY961" fmla="*/ 426239 h 1864576"/>
              <a:gd name="connsiteX962" fmla="*/ 530637 w 1656655"/>
              <a:gd name="connsiteY962" fmla="*/ 452160 h 1864576"/>
              <a:gd name="connsiteX963" fmla="*/ 532384 w 1656655"/>
              <a:gd name="connsiteY963" fmla="*/ 450991 h 1864576"/>
              <a:gd name="connsiteX964" fmla="*/ 550432 w 1656655"/>
              <a:gd name="connsiteY964" fmla="*/ 439492 h 1864576"/>
              <a:gd name="connsiteX965" fmla="*/ 618159 w 1656655"/>
              <a:gd name="connsiteY965" fmla="*/ 456058 h 1864576"/>
              <a:gd name="connsiteX966" fmla="*/ 725861 w 1656655"/>
              <a:gd name="connsiteY966" fmla="*/ 448652 h 1864576"/>
              <a:gd name="connsiteX967" fmla="*/ 740611 w 1656655"/>
              <a:gd name="connsiteY967" fmla="*/ 590538 h 1864576"/>
              <a:gd name="connsiteX968" fmla="*/ 741584 w 1656655"/>
              <a:gd name="connsiteY968" fmla="*/ 543371 h 1864576"/>
              <a:gd name="connsiteX969" fmla="*/ 724702 w 1656655"/>
              <a:gd name="connsiteY969" fmla="*/ 516085 h 1864576"/>
              <a:gd name="connsiteX970" fmla="*/ 673466 w 1656655"/>
              <a:gd name="connsiteY970" fmla="*/ 478276 h 1864576"/>
              <a:gd name="connsiteX971" fmla="*/ 641834 w 1656655"/>
              <a:gd name="connsiteY971" fmla="*/ 471455 h 1864576"/>
              <a:gd name="connsiteX972" fmla="*/ 625920 w 1656655"/>
              <a:gd name="connsiteY972" fmla="*/ 468337 h 1864576"/>
              <a:gd name="connsiteX973" fmla="*/ 607682 w 1656655"/>
              <a:gd name="connsiteY973" fmla="*/ 481200 h 1864576"/>
              <a:gd name="connsiteX974" fmla="*/ 629996 w 1656655"/>
              <a:gd name="connsiteY974" fmla="*/ 489580 h 1864576"/>
              <a:gd name="connsiteX975" fmla="*/ 665122 w 1656655"/>
              <a:gd name="connsiteY975" fmla="*/ 511019 h 1864576"/>
              <a:gd name="connsiteX976" fmla="*/ 679872 w 1656655"/>
              <a:gd name="connsiteY976" fmla="*/ 524660 h 1864576"/>
              <a:gd name="connsiteX977" fmla="*/ 694812 w 1656655"/>
              <a:gd name="connsiteY977" fmla="*/ 543959 h 1864576"/>
              <a:gd name="connsiteX978" fmla="*/ 740611 w 1656655"/>
              <a:gd name="connsiteY978" fmla="*/ 590538 h 1864576"/>
              <a:gd name="connsiteX979" fmla="*/ 717327 w 1656655"/>
              <a:gd name="connsiteY979" fmla="*/ 610028 h 1864576"/>
              <a:gd name="connsiteX980" fmla="*/ 741584 w 1656655"/>
              <a:gd name="connsiteY980" fmla="*/ 659723 h 1864576"/>
              <a:gd name="connsiteX981" fmla="*/ 709952 w 1656655"/>
              <a:gd name="connsiteY981" fmla="*/ 612948 h 1864576"/>
              <a:gd name="connsiteX982" fmla="*/ 686664 w 1656655"/>
              <a:gd name="connsiteY982" fmla="*/ 611782 h 1864576"/>
              <a:gd name="connsiteX983" fmla="*/ 702382 w 1656655"/>
              <a:gd name="connsiteY983" fmla="*/ 640821 h 1864576"/>
              <a:gd name="connsiteX984" fmla="*/ 741584 w 1656655"/>
              <a:gd name="connsiteY984" fmla="*/ 683309 h 1864576"/>
              <a:gd name="connsiteX985" fmla="*/ 752840 w 1656655"/>
              <a:gd name="connsiteY985" fmla="*/ 689933 h 1864576"/>
              <a:gd name="connsiteX986" fmla="*/ 743718 w 1656655"/>
              <a:gd name="connsiteY986" fmla="*/ 615094 h 1864576"/>
              <a:gd name="connsiteX987" fmla="*/ 706072 w 1656655"/>
              <a:gd name="connsiteY987" fmla="*/ 564228 h 1864576"/>
              <a:gd name="connsiteX988" fmla="*/ 717327 w 1656655"/>
              <a:gd name="connsiteY988" fmla="*/ 610028 h 1864576"/>
              <a:gd name="connsiteX989" fmla="*/ 709561 w 1656655"/>
              <a:gd name="connsiteY989" fmla="*/ 603595 h 1864576"/>
              <a:gd name="connsiteX990" fmla="*/ 674244 w 1656655"/>
              <a:gd name="connsiteY990" fmla="*/ 528560 h 1864576"/>
              <a:gd name="connsiteX991" fmla="*/ 601472 w 1656655"/>
              <a:gd name="connsiteY991" fmla="*/ 486657 h 1864576"/>
              <a:gd name="connsiteX992" fmla="*/ 595066 w 1656655"/>
              <a:gd name="connsiteY992" fmla="*/ 487436 h 1864576"/>
              <a:gd name="connsiteX993" fmla="*/ 557028 w 1656655"/>
              <a:gd name="connsiteY993" fmla="*/ 484708 h 1864576"/>
              <a:gd name="connsiteX994" fmla="*/ 534327 w 1656655"/>
              <a:gd name="connsiteY994" fmla="*/ 461905 h 1864576"/>
              <a:gd name="connsiteX995" fmla="*/ 554894 w 1656655"/>
              <a:gd name="connsiteY995" fmla="*/ 488411 h 1864576"/>
              <a:gd name="connsiteX996" fmla="*/ 580899 w 1656655"/>
              <a:gd name="connsiteY996" fmla="*/ 521740 h 1864576"/>
              <a:gd name="connsiteX997" fmla="*/ 584780 w 1656655"/>
              <a:gd name="connsiteY997" fmla="*/ 525831 h 1864576"/>
              <a:gd name="connsiteX998" fmla="*/ 623595 w 1656655"/>
              <a:gd name="connsiteY998" fmla="*/ 547658 h 1864576"/>
              <a:gd name="connsiteX999" fmla="*/ 656970 w 1656655"/>
              <a:gd name="connsiteY999" fmla="*/ 590925 h 1864576"/>
              <a:gd name="connsiteX1000" fmla="*/ 709561 w 1656655"/>
              <a:gd name="connsiteY1000" fmla="*/ 603595 h 1864576"/>
              <a:gd name="connsiteX1001" fmla="*/ 745269 w 1656655"/>
              <a:gd name="connsiteY1001" fmla="*/ 599891 h 1864576"/>
              <a:gd name="connsiteX1002" fmla="*/ 758854 w 1656655"/>
              <a:gd name="connsiteY1002" fmla="*/ 642379 h 1864576"/>
              <a:gd name="connsiteX1003" fmla="*/ 763513 w 1656655"/>
              <a:gd name="connsiteY1003" fmla="*/ 657386 h 1864576"/>
              <a:gd name="connsiteX1004" fmla="*/ 784276 w 1656655"/>
              <a:gd name="connsiteY1004" fmla="*/ 675901 h 1864576"/>
              <a:gd name="connsiteX1005" fmla="*/ 798056 w 1656655"/>
              <a:gd name="connsiteY1005" fmla="*/ 682530 h 1864576"/>
              <a:gd name="connsiteX1006" fmla="*/ 749928 w 1656655"/>
              <a:gd name="connsiteY1006" fmla="*/ 547854 h 1864576"/>
              <a:gd name="connsiteX1007" fmla="*/ 750701 w 1656655"/>
              <a:gd name="connsiteY1007" fmla="*/ 580401 h 1864576"/>
              <a:gd name="connsiteX1008" fmla="*/ 756720 w 1656655"/>
              <a:gd name="connsiteY1008" fmla="*/ 592096 h 1864576"/>
              <a:gd name="connsiteX1009" fmla="*/ 776901 w 1656655"/>
              <a:gd name="connsiteY1009" fmla="*/ 640042 h 1864576"/>
              <a:gd name="connsiteX1010" fmla="*/ 776123 w 1656655"/>
              <a:gd name="connsiteY1010" fmla="*/ 648812 h 1864576"/>
              <a:gd name="connsiteX1011" fmla="*/ 747599 w 1656655"/>
              <a:gd name="connsiteY1011" fmla="*/ 594825 h 1864576"/>
              <a:gd name="connsiteX1012" fmla="*/ 745269 w 1656655"/>
              <a:gd name="connsiteY1012" fmla="*/ 599891 h 1864576"/>
              <a:gd name="connsiteX1013" fmla="*/ 973100 w 1656655"/>
              <a:gd name="connsiteY1013" fmla="*/ 578451 h 1864576"/>
              <a:gd name="connsiteX1014" fmla="*/ 1056158 w 1656655"/>
              <a:gd name="connsiteY1014" fmla="*/ 520961 h 1864576"/>
              <a:gd name="connsiteX1015" fmla="*/ 1013848 w 1656655"/>
              <a:gd name="connsiteY1015" fmla="*/ 530510 h 1864576"/>
              <a:gd name="connsiteX1016" fmla="*/ 973100 w 1656655"/>
              <a:gd name="connsiteY1016" fmla="*/ 578451 h 1864576"/>
              <a:gd name="connsiteX1017" fmla="*/ 1224992 w 1656655"/>
              <a:gd name="connsiteY1017" fmla="*/ 686425 h 1864576"/>
              <a:gd name="connsiteX1018" fmla="*/ 1244590 w 1656655"/>
              <a:gd name="connsiteY1018" fmla="*/ 630684 h 1864576"/>
              <a:gd name="connsiteX1019" fmla="*/ 1271368 w 1656655"/>
              <a:gd name="connsiteY1019" fmla="*/ 576114 h 1864576"/>
              <a:gd name="connsiteX1020" fmla="*/ 1270595 w 1656655"/>
              <a:gd name="connsiteY1020" fmla="*/ 573777 h 1864576"/>
              <a:gd name="connsiteX1021" fmla="*/ 1269044 w 1656655"/>
              <a:gd name="connsiteY1021" fmla="*/ 576114 h 1864576"/>
              <a:gd name="connsiteX1022" fmla="*/ 1233335 w 1656655"/>
              <a:gd name="connsiteY1022" fmla="*/ 630493 h 1864576"/>
              <a:gd name="connsiteX1023" fmla="*/ 1224992 w 1656655"/>
              <a:gd name="connsiteY1023" fmla="*/ 686425 h 1864576"/>
              <a:gd name="connsiteX1024" fmla="*/ 1028015 w 1656655"/>
              <a:gd name="connsiteY1024" fmla="*/ 590342 h 1864576"/>
              <a:gd name="connsiteX1025" fmla="*/ 1057127 w 1656655"/>
              <a:gd name="connsiteY1025" fmla="*/ 570656 h 1864576"/>
              <a:gd name="connsiteX1026" fmla="*/ 1028015 w 1656655"/>
              <a:gd name="connsiteY1026" fmla="*/ 590342 h 1864576"/>
              <a:gd name="connsiteX1027" fmla="*/ 930795 w 1656655"/>
              <a:gd name="connsiteY1027" fmla="*/ 552533 h 1864576"/>
              <a:gd name="connsiteX1028" fmla="*/ 985520 w 1656655"/>
              <a:gd name="connsiteY1028" fmla="*/ 504199 h 1864576"/>
              <a:gd name="connsiteX1029" fmla="*/ 995219 w 1656655"/>
              <a:gd name="connsiteY1029" fmla="*/ 498935 h 1864576"/>
              <a:gd name="connsiteX1030" fmla="*/ 956021 w 1656655"/>
              <a:gd name="connsiteY1030" fmla="*/ 511019 h 1864576"/>
              <a:gd name="connsiteX1031" fmla="*/ 930795 w 1656655"/>
              <a:gd name="connsiteY1031" fmla="*/ 552533 h 1864576"/>
              <a:gd name="connsiteX1032" fmla="*/ 1214510 w 1656655"/>
              <a:gd name="connsiteY1032" fmla="*/ 272855 h 1864576"/>
              <a:gd name="connsiteX1033" fmla="*/ 1243426 w 1656655"/>
              <a:gd name="connsiteY1033" fmla="*/ 289226 h 1864576"/>
              <a:gd name="connsiteX1034" fmla="*/ 1214896 w 1656655"/>
              <a:gd name="connsiteY1034" fmla="*/ 311835 h 1864576"/>
              <a:gd name="connsiteX1035" fmla="*/ 1214510 w 1656655"/>
              <a:gd name="connsiteY1035" fmla="*/ 272855 h 1864576"/>
              <a:gd name="connsiteX1036" fmla="*/ 1283206 w 1656655"/>
              <a:gd name="connsiteY1036" fmla="*/ 345357 h 1864576"/>
              <a:gd name="connsiteX1037" fmla="*/ 1234304 w 1656655"/>
              <a:gd name="connsiteY1037" fmla="*/ 328986 h 1864576"/>
              <a:gd name="connsiteX1038" fmla="*/ 1216839 w 1656655"/>
              <a:gd name="connsiteY1038" fmla="*/ 320800 h 1864576"/>
              <a:gd name="connsiteX1039" fmla="*/ 1219168 w 1656655"/>
              <a:gd name="connsiteY1039" fmla="*/ 314563 h 1864576"/>
              <a:gd name="connsiteX1040" fmla="*/ 1245173 w 1656655"/>
              <a:gd name="connsiteY1040" fmla="*/ 296632 h 1864576"/>
              <a:gd name="connsiteX1041" fmla="*/ 1251769 w 1656655"/>
              <a:gd name="connsiteY1041" fmla="*/ 277533 h 1864576"/>
              <a:gd name="connsiteX1042" fmla="*/ 1294270 w 1656655"/>
              <a:gd name="connsiteY1042" fmla="*/ 307157 h 1864576"/>
              <a:gd name="connsiteX1043" fmla="*/ 1272533 w 1656655"/>
              <a:gd name="connsiteY1043" fmla="*/ 308131 h 1864576"/>
              <a:gd name="connsiteX1044" fmla="*/ 1283206 w 1656655"/>
              <a:gd name="connsiteY1044" fmla="*/ 345357 h 1864576"/>
              <a:gd name="connsiteX1045" fmla="*/ 1375582 w 1656655"/>
              <a:gd name="connsiteY1045" fmla="*/ 181254 h 1864576"/>
              <a:gd name="connsiteX1046" fmla="*/ 1434383 w 1656655"/>
              <a:gd name="connsiteY1046" fmla="*/ 328011 h 1864576"/>
              <a:gd name="connsiteX1047" fmla="*/ 1414197 w 1656655"/>
              <a:gd name="connsiteY1047" fmla="*/ 502443 h 1864576"/>
              <a:gd name="connsiteX1048" fmla="*/ 1408183 w 1656655"/>
              <a:gd name="connsiteY1048" fmla="*/ 525444 h 1864576"/>
              <a:gd name="connsiteX1049" fmla="*/ 1397123 w 1656655"/>
              <a:gd name="connsiteY1049" fmla="*/ 507898 h 1864576"/>
              <a:gd name="connsiteX1050" fmla="*/ 1365878 w 1656655"/>
              <a:gd name="connsiteY1050" fmla="*/ 527389 h 1864576"/>
              <a:gd name="connsiteX1051" fmla="*/ 1395959 w 1656655"/>
              <a:gd name="connsiteY1051" fmla="*/ 300141 h 1864576"/>
              <a:gd name="connsiteX1052" fmla="*/ 1376937 w 1656655"/>
              <a:gd name="connsiteY1052" fmla="*/ 438518 h 1864576"/>
              <a:gd name="connsiteX1053" fmla="*/ 1356174 w 1656655"/>
              <a:gd name="connsiteY1053" fmla="*/ 381997 h 1864576"/>
              <a:gd name="connsiteX1054" fmla="*/ 1375582 w 1656655"/>
              <a:gd name="connsiteY1054" fmla="*/ 181254 h 1864576"/>
              <a:gd name="connsiteX1055" fmla="*/ 1068769 w 1656655"/>
              <a:gd name="connsiteY1055" fmla="*/ 536551 h 1864576"/>
              <a:gd name="connsiteX1056" fmla="*/ 1070320 w 1656655"/>
              <a:gd name="connsiteY1056" fmla="*/ 585663 h 1864576"/>
              <a:gd name="connsiteX1057" fmla="*/ 1034617 w 1656655"/>
              <a:gd name="connsiteY1057" fmla="*/ 603203 h 1864576"/>
              <a:gd name="connsiteX1058" fmla="*/ 1008999 w 1656655"/>
              <a:gd name="connsiteY1058" fmla="*/ 601645 h 1864576"/>
              <a:gd name="connsiteX1059" fmla="*/ 1007252 w 1656655"/>
              <a:gd name="connsiteY1059" fmla="*/ 595408 h 1864576"/>
              <a:gd name="connsiteX1060" fmla="*/ 1068769 w 1656655"/>
              <a:gd name="connsiteY1060" fmla="*/ 536551 h 1864576"/>
              <a:gd name="connsiteX1061" fmla="*/ 1098654 w 1656655"/>
              <a:gd name="connsiteY1061" fmla="*/ 477692 h 1864576"/>
              <a:gd name="connsiteX1062" fmla="*/ 1063528 w 1656655"/>
              <a:gd name="connsiteY1062" fmla="*/ 481979 h 1864576"/>
              <a:gd name="connsiteX1063" fmla="*/ 1037915 w 1656655"/>
              <a:gd name="connsiteY1063" fmla="*/ 464244 h 1864576"/>
              <a:gd name="connsiteX1064" fmla="*/ 1061977 w 1656655"/>
              <a:gd name="connsiteY1064" fmla="*/ 455473 h 1864576"/>
              <a:gd name="connsiteX1065" fmla="*/ 1060039 w 1656655"/>
              <a:gd name="connsiteY1065" fmla="*/ 463269 h 1864576"/>
              <a:gd name="connsiteX1066" fmla="*/ 1083132 w 1656655"/>
              <a:gd name="connsiteY1066" fmla="*/ 482759 h 1864576"/>
              <a:gd name="connsiteX1067" fmla="*/ 1098654 w 1656655"/>
              <a:gd name="connsiteY1067" fmla="*/ 477692 h 1864576"/>
              <a:gd name="connsiteX1068" fmla="*/ 1144262 w 1656655"/>
              <a:gd name="connsiteY1068" fmla="*/ 538109 h 1864576"/>
              <a:gd name="connsiteX1069" fmla="*/ 1094000 w 1656655"/>
              <a:gd name="connsiteY1069" fmla="*/ 548633 h 1864576"/>
              <a:gd name="connsiteX1070" fmla="*/ 1096134 w 1656655"/>
              <a:gd name="connsiteY1070" fmla="*/ 538888 h 1864576"/>
              <a:gd name="connsiteX1071" fmla="*/ 1101762 w 1656655"/>
              <a:gd name="connsiteY1071" fmla="*/ 529731 h 1864576"/>
              <a:gd name="connsiteX1072" fmla="*/ 1133394 w 1656655"/>
              <a:gd name="connsiteY1072" fmla="*/ 519011 h 1864576"/>
              <a:gd name="connsiteX1073" fmla="*/ 1232753 w 1656655"/>
              <a:gd name="connsiteY1073" fmla="*/ 490750 h 1864576"/>
              <a:gd name="connsiteX1074" fmla="*/ 1212958 w 1656655"/>
              <a:gd name="connsiteY1074" fmla="*/ 523494 h 1864576"/>
              <a:gd name="connsiteX1075" fmla="*/ 1144262 w 1656655"/>
              <a:gd name="connsiteY1075" fmla="*/ 538109 h 1864576"/>
              <a:gd name="connsiteX1076" fmla="*/ 1085652 w 1656655"/>
              <a:gd name="connsiteY1076" fmla="*/ 584884 h 1864576"/>
              <a:gd name="connsiteX1077" fmla="*/ 1072459 w 1656655"/>
              <a:gd name="connsiteY1077" fmla="*/ 561499 h 1864576"/>
              <a:gd name="connsiteX1078" fmla="*/ 1107193 w 1656655"/>
              <a:gd name="connsiteY1078" fmla="*/ 492309 h 1864576"/>
              <a:gd name="connsiteX1079" fmla="*/ 1129900 w 1656655"/>
              <a:gd name="connsiteY1079" fmla="*/ 426239 h 1864576"/>
              <a:gd name="connsiteX1080" fmla="*/ 1143484 w 1656655"/>
              <a:gd name="connsiteY1080" fmla="*/ 423511 h 1864576"/>
              <a:gd name="connsiteX1081" fmla="*/ 1151050 w 1656655"/>
              <a:gd name="connsiteY1081" fmla="*/ 431111 h 1864576"/>
              <a:gd name="connsiteX1082" fmla="*/ 1145618 w 1656655"/>
              <a:gd name="connsiteY1082" fmla="*/ 452940 h 1864576"/>
              <a:gd name="connsiteX1083" fmla="*/ 1144262 w 1656655"/>
              <a:gd name="connsiteY1083" fmla="*/ 458592 h 1864576"/>
              <a:gd name="connsiteX1084" fmla="*/ 1158424 w 1656655"/>
              <a:gd name="connsiteY1084" fmla="*/ 433645 h 1864576"/>
              <a:gd name="connsiteX1085" fmla="*/ 1189474 w 1656655"/>
              <a:gd name="connsiteY1085" fmla="*/ 445534 h 1864576"/>
              <a:gd name="connsiteX1086" fmla="*/ 1202672 w 1656655"/>
              <a:gd name="connsiteY1086" fmla="*/ 480420 h 1864576"/>
              <a:gd name="connsiteX1087" fmla="*/ 1140377 w 1656655"/>
              <a:gd name="connsiteY1087" fmla="*/ 502054 h 1864576"/>
              <a:gd name="connsiteX1088" fmla="*/ 1126215 w 1656655"/>
              <a:gd name="connsiteY1088" fmla="*/ 502054 h 1864576"/>
              <a:gd name="connsiteX1089" fmla="*/ 1105256 w 1656655"/>
              <a:gd name="connsiteY1089" fmla="*/ 512773 h 1864576"/>
              <a:gd name="connsiteX1090" fmla="*/ 1087981 w 1656655"/>
              <a:gd name="connsiteY1090" fmla="*/ 569681 h 1864576"/>
              <a:gd name="connsiteX1091" fmla="*/ 1126215 w 1656655"/>
              <a:gd name="connsiteY1091" fmla="*/ 546296 h 1864576"/>
              <a:gd name="connsiteX1092" fmla="*/ 1163665 w 1656655"/>
              <a:gd name="connsiteY1092" fmla="*/ 553508 h 1864576"/>
              <a:gd name="connsiteX1093" fmla="*/ 1118062 w 1656655"/>
              <a:gd name="connsiteY1093" fmla="*/ 558770 h 1864576"/>
              <a:gd name="connsiteX1094" fmla="*/ 1097489 w 1656655"/>
              <a:gd name="connsiteY1094" fmla="*/ 572410 h 1864576"/>
              <a:gd name="connsiteX1095" fmla="*/ 1085652 w 1656655"/>
              <a:gd name="connsiteY1095" fmla="*/ 584884 h 1864576"/>
              <a:gd name="connsiteX1096" fmla="*/ 1091089 w 1656655"/>
              <a:gd name="connsiteY1096" fmla="*/ 444754 h 1864576"/>
              <a:gd name="connsiteX1097" fmla="*/ 1118840 w 1656655"/>
              <a:gd name="connsiteY1097" fmla="*/ 456448 h 1864576"/>
              <a:gd name="connsiteX1098" fmla="*/ 1104478 w 1656655"/>
              <a:gd name="connsiteY1098" fmla="*/ 471065 h 1864576"/>
              <a:gd name="connsiteX1099" fmla="*/ 1106611 w 1656655"/>
              <a:gd name="connsiteY1099" fmla="*/ 463074 h 1864576"/>
              <a:gd name="connsiteX1100" fmla="*/ 1091089 w 1656655"/>
              <a:gd name="connsiteY1100" fmla="*/ 444754 h 1864576"/>
              <a:gd name="connsiteX1101" fmla="*/ 1089924 w 1656655"/>
              <a:gd name="connsiteY1101" fmla="*/ 450016 h 1864576"/>
              <a:gd name="connsiteX1102" fmla="*/ 1090311 w 1656655"/>
              <a:gd name="connsiteY1102" fmla="*/ 450016 h 1864576"/>
              <a:gd name="connsiteX1103" fmla="*/ 1099819 w 1656655"/>
              <a:gd name="connsiteY1103" fmla="*/ 462100 h 1864576"/>
              <a:gd name="connsiteX1104" fmla="*/ 1083323 w 1656655"/>
              <a:gd name="connsiteY1104" fmla="*/ 476327 h 1864576"/>
              <a:gd name="connsiteX1105" fmla="*/ 1066831 w 1656655"/>
              <a:gd name="connsiteY1105" fmla="*/ 463269 h 1864576"/>
              <a:gd name="connsiteX1106" fmla="*/ 1074010 w 1656655"/>
              <a:gd name="connsiteY1106" fmla="*/ 451770 h 1864576"/>
              <a:gd name="connsiteX1107" fmla="*/ 1076340 w 1656655"/>
              <a:gd name="connsiteY1107" fmla="*/ 463464 h 1864576"/>
              <a:gd name="connsiteX1108" fmla="*/ 1084101 w 1656655"/>
              <a:gd name="connsiteY1108" fmla="*/ 471260 h 1864576"/>
              <a:gd name="connsiteX1109" fmla="*/ 1089924 w 1656655"/>
              <a:gd name="connsiteY1109" fmla="*/ 450016 h 1864576"/>
              <a:gd name="connsiteX1110" fmla="*/ 915267 w 1656655"/>
              <a:gd name="connsiteY1110" fmla="*/ 590538 h 1864576"/>
              <a:gd name="connsiteX1111" fmla="*/ 914298 w 1656655"/>
              <a:gd name="connsiteY1111" fmla="*/ 543371 h 1864576"/>
              <a:gd name="connsiteX1112" fmla="*/ 931181 w 1656655"/>
              <a:gd name="connsiteY1112" fmla="*/ 516085 h 1864576"/>
              <a:gd name="connsiteX1113" fmla="*/ 982412 w 1656655"/>
              <a:gd name="connsiteY1113" fmla="*/ 478276 h 1864576"/>
              <a:gd name="connsiteX1114" fmla="*/ 1014044 w 1656655"/>
              <a:gd name="connsiteY1114" fmla="*/ 471455 h 1864576"/>
              <a:gd name="connsiteX1115" fmla="*/ 1029958 w 1656655"/>
              <a:gd name="connsiteY1115" fmla="*/ 468337 h 1864576"/>
              <a:gd name="connsiteX1116" fmla="*/ 1048201 w 1656655"/>
              <a:gd name="connsiteY1116" fmla="*/ 481200 h 1864576"/>
              <a:gd name="connsiteX1117" fmla="*/ 1025882 w 1656655"/>
              <a:gd name="connsiteY1117" fmla="*/ 489580 h 1864576"/>
              <a:gd name="connsiteX1118" fmla="*/ 990756 w 1656655"/>
              <a:gd name="connsiteY1118" fmla="*/ 511019 h 1864576"/>
              <a:gd name="connsiteX1119" fmla="*/ 976006 w 1656655"/>
              <a:gd name="connsiteY1119" fmla="*/ 524660 h 1864576"/>
              <a:gd name="connsiteX1120" fmla="*/ 961066 w 1656655"/>
              <a:gd name="connsiteY1120" fmla="*/ 543959 h 1864576"/>
              <a:gd name="connsiteX1121" fmla="*/ 915267 w 1656655"/>
              <a:gd name="connsiteY1121" fmla="*/ 590538 h 1864576"/>
              <a:gd name="connsiteX1122" fmla="*/ 938556 w 1656655"/>
              <a:gd name="connsiteY1122" fmla="*/ 610028 h 1864576"/>
              <a:gd name="connsiteX1123" fmla="*/ 914298 w 1656655"/>
              <a:gd name="connsiteY1123" fmla="*/ 659723 h 1864576"/>
              <a:gd name="connsiteX1124" fmla="*/ 945931 w 1656655"/>
              <a:gd name="connsiteY1124" fmla="*/ 612948 h 1864576"/>
              <a:gd name="connsiteX1125" fmla="*/ 969219 w 1656655"/>
              <a:gd name="connsiteY1125" fmla="*/ 611782 h 1864576"/>
              <a:gd name="connsiteX1126" fmla="*/ 953496 w 1656655"/>
              <a:gd name="connsiteY1126" fmla="*/ 640821 h 1864576"/>
              <a:gd name="connsiteX1127" fmla="*/ 914298 w 1656655"/>
              <a:gd name="connsiteY1127" fmla="*/ 683309 h 1864576"/>
              <a:gd name="connsiteX1128" fmla="*/ 903043 w 1656655"/>
              <a:gd name="connsiteY1128" fmla="*/ 689933 h 1864576"/>
              <a:gd name="connsiteX1129" fmla="*/ 912165 w 1656655"/>
              <a:gd name="connsiteY1129" fmla="*/ 615094 h 1864576"/>
              <a:gd name="connsiteX1130" fmla="*/ 949811 w 1656655"/>
              <a:gd name="connsiteY1130" fmla="*/ 564228 h 1864576"/>
              <a:gd name="connsiteX1131" fmla="*/ 938556 w 1656655"/>
              <a:gd name="connsiteY1131" fmla="*/ 610028 h 1864576"/>
              <a:gd name="connsiteX1132" fmla="*/ 946513 w 1656655"/>
              <a:gd name="connsiteY1132" fmla="*/ 603595 h 1864576"/>
              <a:gd name="connsiteX1133" fmla="*/ 981830 w 1656655"/>
              <a:gd name="connsiteY1133" fmla="*/ 528560 h 1864576"/>
              <a:gd name="connsiteX1134" fmla="*/ 1054602 w 1656655"/>
              <a:gd name="connsiteY1134" fmla="*/ 486657 h 1864576"/>
              <a:gd name="connsiteX1135" fmla="*/ 1061008 w 1656655"/>
              <a:gd name="connsiteY1135" fmla="*/ 487436 h 1864576"/>
              <a:gd name="connsiteX1136" fmla="*/ 1099046 w 1656655"/>
              <a:gd name="connsiteY1136" fmla="*/ 484708 h 1864576"/>
              <a:gd name="connsiteX1137" fmla="*/ 1121747 w 1656655"/>
              <a:gd name="connsiteY1137" fmla="*/ 461905 h 1864576"/>
              <a:gd name="connsiteX1138" fmla="*/ 1101179 w 1656655"/>
              <a:gd name="connsiteY1138" fmla="*/ 488411 h 1864576"/>
              <a:gd name="connsiteX1139" fmla="*/ 1075175 w 1656655"/>
              <a:gd name="connsiteY1139" fmla="*/ 521740 h 1864576"/>
              <a:gd name="connsiteX1140" fmla="*/ 1071294 w 1656655"/>
              <a:gd name="connsiteY1140" fmla="*/ 525831 h 1864576"/>
              <a:gd name="connsiteX1141" fmla="*/ 1032478 w 1656655"/>
              <a:gd name="connsiteY1141" fmla="*/ 547658 h 1864576"/>
              <a:gd name="connsiteX1142" fmla="*/ 999104 w 1656655"/>
              <a:gd name="connsiteY1142" fmla="*/ 590925 h 1864576"/>
              <a:gd name="connsiteX1143" fmla="*/ 946513 w 1656655"/>
              <a:gd name="connsiteY1143" fmla="*/ 603595 h 1864576"/>
              <a:gd name="connsiteX1144" fmla="*/ 910804 w 1656655"/>
              <a:gd name="connsiteY1144" fmla="*/ 599891 h 1864576"/>
              <a:gd name="connsiteX1145" fmla="*/ 897220 w 1656655"/>
              <a:gd name="connsiteY1145" fmla="*/ 642379 h 1864576"/>
              <a:gd name="connsiteX1146" fmla="*/ 892561 w 1656655"/>
              <a:gd name="connsiteY1146" fmla="*/ 657386 h 1864576"/>
              <a:gd name="connsiteX1147" fmla="*/ 871798 w 1656655"/>
              <a:gd name="connsiteY1147" fmla="*/ 675901 h 1864576"/>
              <a:gd name="connsiteX1148" fmla="*/ 858017 w 1656655"/>
              <a:gd name="connsiteY1148" fmla="*/ 682530 h 1864576"/>
              <a:gd name="connsiteX1149" fmla="*/ 906146 w 1656655"/>
              <a:gd name="connsiteY1149" fmla="*/ 547854 h 1864576"/>
              <a:gd name="connsiteX1150" fmla="*/ 905373 w 1656655"/>
              <a:gd name="connsiteY1150" fmla="*/ 580401 h 1864576"/>
              <a:gd name="connsiteX1151" fmla="*/ 899353 w 1656655"/>
              <a:gd name="connsiteY1151" fmla="*/ 592096 h 1864576"/>
              <a:gd name="connsiteX1152" fmla="*/ 879172 w 1656655"/>
              <a:gd name="connsiteY1152" fmla="*/ 640042 h 1864576"/>
              <a:gd name="connsiteX1153" fmla="*/ 879950 w 1656655"/>
              <a:gd name="connsiteY1153" fmla="*/ 648812 h 1864576"/>
              <a:gd name="connsiteX1154" fmla="*/ 908475 w 1656655"/>
              <a:gd name="connsiteY1154" fmla="*/ 594825 h 1864576"/>
              <a:gd name="connsiteX1155" fmla="*/ 910804 w 1656655"/>
              <a:gd name="connsiteY1155" fmla="*/ 599891 h 1864576"/>
              <a:gd name="connsiteX1156" fmla="*/ 1291554 w 1656655"/>
              <a:gd name="connsiteY1156" fmla="*/ 574556 h 1864576"/>
              <a:gd name="connsiteX1157" fmla="*/ 1286895 w 1656655"/>
              <a:gd name="connsiteY1157" fmla="*/ 549412 h 1864576"/>
              <a:gd name="connsiteX1158" fmla="*/ 1333277 w 1656655"/>
              <a:gd name="connsiteY1158" fmla="*/ 456448 h 1864576"/>
              <a:gd name="connsiteX1159" fmla="*/ 1349773 w 1656655"/>
              <a:gd name="connsiteY1159" fmla="*/ 387844 h 1864576"/>
              <a:gd name="connsiteX1160" fmla="*/ 1366847 w 1656655"/>
              <a:gd name="connsiteY1160" fmla="*/ 499910 h 1864576"/>
              <a:gd name="connsiteX1161" fmla="*/ 1287091 w 1656655"/>
              <a:gd name="connsiteY1161" fmla="*/ 625035 h 1864576"/>
              <a:gd name="connsiteX1162" fmla="*/ 1292910 w 1656655"/>
              <a:gd name="connsiteY1162" fmla="*/ 594046 h 1864576"/>
              <a:gd name="connsiteX1163" fmla="*/ 1351324 w 1656655"/>
              <a:gd name="connsiteY1163" fmla="*/ 463659 h 1864576"/>
              <a:gd name="connsiteX1164" fmla="*/ 1291554 w 1656655"/>
              <a:gd name="connsiteY1164" fmla="*/ 574556 h 1864576"/>
              <a:gd name="connsiteX1165" fmla="*/ 1317363 w 1656655"/>
              <a:gd name="connsiteY1165" fmla="*/ 678238 h 1864576"/>
              <a:gd name="connsiteX1166" fmla="*/ 1332112 w 1656655"/>
              <a:gd name="connsiteY1166" fmla="*/ 643354 h 1864576"/>
              <a:gd name="connsiteX1167" fmla="*/ 1392078 w 1656655"/>
              <a:gd name="connsiteY1167" fmla="*/ 539863 h 1864576"/>
              <a:gd name="connsiteX1168" fmla="*/ 1333468 w 1656655"/>
              <a:gd name="connsiteY1168" fmla="*/ 625422 h 1864576"/>
              <a:gd name="connsiteX1169" fmla="*/ 1329783 w 1656655"/>
              <a:gd name="connsiteY1169" fmla="*/ 606907 h 1864576"/>
              <a:gd name="connsiteX1170" fmla="*/ 1302418 w 1656655"/>
              <a:gd name="connsiteY1170" fmla="*/ 623472 h 1864576"/>
              <a:gd name="connsiteX1171" fmla="*/ 1343950 w 1656655"/>
              <a:gd name="connsiteY1171" fmla="*/ 570269 h 1864576"/>
              <a:gd name="connsiteX1172" fmla="*/ 1365878 w 1656655"/>
              <a:gd name="connsiteY1172" fmla="*/ 538109 h 1864576"/>
              <a:gd name="connsiteX1173" fmla="*/ 1392660 w 1656655"/>
              <a:gd name="connsiteY1173" fmla="*/ 518428 h 1864576"/>
              <a:gd name="connsiteX1174" fmla="*/ 1399257 w 1656655"/>
              <a:gd name="connsiteY1174" fmla="*/ 517644 h 1864576"/>
              <a:gd name="connsiteX1175" fmla="*/ 1398092 w 1656655"/>
              <a:gd name="connsiteY1175" fmla="*/ 561107 h 1864576"/>
              <a:gd name="connsiteX1176" fmla="*/ 1317363 w 1656655"/>
              <a:gd name="connsiteY1176" fmla="*/ 678238 h 1864576"/>
              <a:gd name="connsiteX1177" fmla="*/ 1435548 w 1656655"/>
              <a:gd name="connsiteY1177" fmla="*/ 652903 h 1864576"/>
              <a:gd name="connsiteX1178" fmla="*/ 1439815 w 1656655"/>
              <a:gd name="connsiteY1178" fmla="*/ 621718 h 1864576"/>
              <a:gd name="connsiteX1179" fmla="*/ 1402169 w 1656655"/>
              <a:gd name="connsiteY1179" fmla="*/ 617823 h 1864576"/>
              <a:gd name="connsiteX1180" fmla="*/ 1464850 w 1656655"/>
              <a:gd name="connsiteY1180" fmla="*/ 385311 h 1864576"/>
              <a:gd name="connsiteX1181" fmla="*/ 1464072 w 1656655"/>
              <a:gd name="connsiteY1181" fmla="*/ 385311 h 1864576"/>
              <a:gd name="connsiteX1182" fmla="*/ 1380240 w 1656655"/>
              <a:gd name="connsiteY1182" fmla="*/ 622110 h 1864576"/>
              <a:gd name="connsiteX1183" fmla="*/ 1442726 w 1656655"/>
              <a:gd name="connsiteY1183" fmla="*/ 344967 h 1864576"/>
              <a:gd name="connsiteX1184" fmla="*/ 1465623 w 1656655"/>
              <a:gd name="connsiteY1184" fmla="*/ 299946 h 1864576"/>
              <a:gd name="connsiteX1185" fmla="*/ 1485227 w 1656655"/>
              <a:gd name="connsiteY1185" fmla="*/ 271686 h 1864576"/>
              <a:gd name="connsiteX1186" fmla="*/ 1466984 w 1656655"/>
              <a:gd name="connsiteY1186" fmla="*/ 519398 h 1864576"/>
              <a:gd name="connsiteX1187" fmla="*/ 1468149 w 1656655"/>
              <a:gd name="connsiteY1187" fmla="*/ 524469 h 1864576"/>
              <a:gd name="connsiteX1188" fmla="*/ 1470478 w 1656655"/>
              <a:gd name="connsiteY1188" fmla="*/ 525444 h 1864576"/>
              <a:gd name="connsiteX1189" fmla="*/ 1475910 w 1656655"/>
              <a:gd name="connsiteY1189" fmla="*/ 534993 h 1864576"/>
              <a:gd name="connsiteX1190" fmla="*/ 1435548 w 1656655"/>
              <a:gd name="connsiteY1190" fmla="*/ 652903 h 1864576"/>
              <a:gd name="connsiteX1191" fmla="*/ 382181 w 1656655"/>
              <a:gd name="connsiteY1191" fmla="*/ 1053028 h 1864576"/>
              <a:gd name="connsiteX1192" fmla="*/ 407021 w 1656655"/>
              <a:gd name="connsiteY1192" fmla="*/ 1055169 h 1864576"/>
              <a:gd name="connsiteX1193" fmla="*/ 497841 w 1656655"/>
              <a:gd name="connsiteY1193" fmla="*/ 929851 h 1864576"/>
              <a:gd name="connsiteX1194" fmla="*/ 471255 w 1656655"/>
              <a:gd name="connsiteY1194" fmla="*/ 923613 h 1864576"/>
              <a:gd name="connsiteX1195" fmla="*/ 392854 w 1656655"/>
              <a:gd name="connsiteY1195" fmla="*/ 1049711 h 1864576"/>
              <a:gd name="connsiteX1196" fmla="*/ 467374 w 1656655"/>
              <a:gd name="connsiteY1196" fmla="*/ 908606 h 1864576"/>
              <a:gd name="connsiteX1197" fmla="*/ 467374 w 1656655"/>
              <a:gd name="connsiteY1197" fmla="*/ 901399 h 1864576"/>
              <a:gd name="connsiteX1198" fmla="*/ 442922 w 1656655"/>
              <a:gd name="connsiteY1198" fmla="*/ 928685 h 1864576"/>
              <a:gd name="connsiteX1199" fmla="*/ 401975 w 1656655"/>
              <a:gd name="connsiteY1199" fmla="*/ 968635 h 1864576"/>
              <a:gd name="connsiteX1200" fmla="*/ 382181 w 1656655"/>
              <a:gd name="connsiteY1200" fmla="*/ 1053028 h 1864576"/>
              <a:gd name="connsiteX1201" fmla="*/ 436518 w 1656655"/>
              <a:gd name="connsiteY1201" fmla="*/ 1040162 h 1864576"/>
              <a:gd name="connsiteX1202" fmla="*/ 412648 w 1656655"/>
              <a:gd name="connsiteY1202" fmla="*/ 1061210 h 1864576"/>
              <a:gd name="connsiteX1203" fmla="*/ 358117 w 1656655"/>
              <a:gd name="connsiteY1203" fmla="*/ 1167823 h 1864576"/>
              <a:gd name="connsiteX1204" fmla="*/ 395765 w 1656655"/>
              <a:gd name="connsiteY1204" fmla="*/ 1068618 h 1864576"/>
              <a:gd name="connsiteX1205" fmla="*/ 372866 w 1656655"/>
              <a:gd name="connsiteY1205" fmla="*/ 1052249 h 1864576"/>
              <a:gd name="connsiteX1206" fmla="*/ 370731 w 1656655"/>
              <a:gd name="connsiteY1206" fmla="*/ 1040162 h 1864576"/>
              <a:gd name="connsiteX1207" fmla="*/ 346862 w 1656655"/>
              <a:gd name="connsiteY1207" fmla="*/ 1166652 h 1864576"/>
              <a:gd name="connsiteX1208" fmla="*/ 365491 w 1656655"/>
              <a:gd name="connsiteY1208" fmla="*/ 1181463 h 1864576"/>
              <a:gd name="connsiteX1209" fmla="*/ 400811 w 1656655"/>
              <a:gd name="connsiteY1209" fmla="*/ 1157103 h 1864576"/>
              <a:gd name="connsiteX1210" fmla="*/ 404692 w 1656655"/>
              <a:gd name="connsiteY1210" fmla="*/ 1134105 h 1864576"/>
              <a:gd name="connsiteX1211" fmla="*/ 436518 w 1656655"/>
              <a:gd name="connsiteY1211" fmla="*/ 1040162 h 1864576"/>
              <a:gd name="connsiteX1212" fmla="*/ 422740 w 1656655"/>
              <a:gd name="connsiteY1212" fmla="*/ 1094345 h 1864576"/>
              <a:gd name="connsiteX1213" fmla="*/ 414007 w 1656655"/>
              <a:gd name="connsiteY1213" fmla="*/ 1197641 h 1864576"/>
              <a:gd name="connsiteX1214" fmla="*/ 424875 w 1656655"/>
              <a:gd name="connsiteY1214" fmla="*/ 1200370 h 1864576"/>
              <a:gd name="connsiteX1215" fmla="*/ 470091 w 1656655"/>
              <a:gd name="connsiteY1215" fmla="*/ 1159244 h 1864576"/>
              <a:gd name="connsiteX1216" fmla="*/ 486586 w 1656655"/>
              <a:gd name="connsiteY1216" fmla="*/ 1077192 h 1864576"/>
              <a:gd name="connsiteX1217" fmla="*/ 468732 w 1656655"/>
              <a:gd name="connsiteY1217" fmla="*/ 1087912 h 1864576"/>
              <a:gd name="connsiteX1218" fmla="*/ 462134 w 1656655"/>
              <a:gd name="connsiteY1218" fmla="*/ 1085183 h 1864576"/>
              <a:gd name="connsiteX1219" fmla="*/ 420605 w 1656655"/>
              <a:gd name="connsiteY1219" fmla="*/ 1192379 h 1864576"/>
              <a:gd name="connsiteX1220" fmla="*/ 456312 w 1656655"/>
              <a:gd name="connsiteY1220" fmla="*/ 1075438 h 1864576"/>
              <a:gd name="connsiteX1221" fmla="*/ 455730 w 1656655"/>
              <a:gd name="connsiteY1221" fmla="*/ 1023793 h 1864576"/>
              <a:gd name="connsiteX1222" fmla="*/ 422740 w 1656655"/>
              <a:gd name="connsiteY1222" fmla="*/ 1094345 h 1864576"/>
              <a:gd name="connsiteX1223" fmla="*/ 484257 w 1656655"/>
              <a:gd name="connsiteY1223" fmla="*/ 1115001 h 1864576"/>
              <a:gd name="connsiteX1224" fmla="*/ 480182 w 1656655"/>
              <a:gd name="connsiteY1224" fmla="*/ 1204461 h 1864576"/>
              <a:gd name="connsiteX1225" fmla="*/ 500558 w 1656655"/>
              <a:gd name="connsiteY1225" fmla="*/ 1212452 h 1864576"/>
              <a:gd name="connsiteX1226" fmla="*/ 535682 w 1656655"/>
              <a:gd name="connsiteY1226" fmla="*/ 1182242 h 1864576"/>
              <a:gd name="connsiteX1227" fmla="*/ 519578 w 1656655"/>
              <a:gd name="connsiteY1227" fmla="*/ 1128451 h 1864576"/>
              <a:gd name="connsiteX1228" fmla="*/ 486780 w 1656655"/>
              <a:gd name="connsiteY1228" fmla="*/ 1206411 h 1864576"/>
              <a:gd name="connsiteX1229" fmla="*/ 516084 w 1656655"/>
              <a:gd name="connsiteY1229" fmla="*/ 1108769 h 1864576"/>
              <a:gd name="connsiteX1230" fmla="*/ 513172 w 1656655"/>
              <a:gd name="connsiteY1230" fmla="*/ 1052636 h 1864576"/>
              <a:gd name="connsiteX1231" fmla="*/ 484257 w 1656655"/>
              <a:gd name="connsiteY1231" fmla="*/ 1115001 h 1864576"/>
              <a:gd name="connsiteX1232" fmla="*/ 373060 w 1656655"/>
              <a:gd name="connsiteY1232" fmla="*/ 992221 h 1864576"/>
              <a:gd name="connsiteX1233" fmla="*/ 317364 w 1656655"/>
              <a:gd name="connsiteY1233" fmla="*/ 1013465 h 1864576"/>
              <a:gd name="connsiteX1234" fmla="*/ 285344 w 1656655"/>
              <a:gd name="connsiteY1234" fmla="*/ 1152032 h 1864576"/>
              <a:gd name="connsiteX1235" fmla="*/ 290390 w 1656655"/>
              <a:gd name="connsiteY1235" fmla="*/ 1161777 h 1864576"/>
              <a:gd name="connsiteX1236" fmla="*/ 339099 w 1656655"/>
              <a:gd name="connsiteY1236" fmla="*/ 1128255 h 1864576"/>
              <a:gd name="connsiteX1237" fmla="*/ 366656 w 1656655"/>
              <a:gd name="connsiteY1237" fmla="*/ 1024376 h 1864576"/>
              <a:gd name="connsiteX1238" fmla="*/ 299899 w 1656655"/>
              <a:gd name="connsiteY1238" fmla="*/ 1138588 h 1864576"/>
              <a:gd name="connsiteX1239" fmla="*/ 322216 w 1656655"/>
              <a:gd name="connsiteY1239" fmla="*/ 1078946 h 1864576"/>
              <a:gd name="connsiteX1240" fmla="*/ 373060 w 1656655"/>
              <a:gd name="connsiteY1240" fmla="*/ 992221 h 1864576"/>
              <a:gd name="connsiteX1241" fmla="*/ 314453 w 1656655"/>
              <a:gd name="connsiteY1241" fmla="*/ 939988 h 1864576"/>
              <a:gd name="connsiteX1242" fmla="*/ 289226 w 1656655"/>
              <a:gd name="connsiteY1242" fmla="*/ 948954 h 1864576"/>
              <a:gd name="connsiteX1243" fmla="*/ 227320 w 1656655"/>
              <a:gd name="connsiteY1243" fmla="*/ 1057702 h 1864576"/>
              <a:gd name="connsiteX1244" fmla="*/ 222662 w 1656655"/>
              <a:gd name="connsiteY1244" fmla="*/ 1117343 h 1864576"/>
              <a:gd name="connsiteX1245" fmla="*/ 235859 w 1656655"/>
              <a:gd name="connsiteY1245" fmla="*/ 1125917 h 1864576"/>
              <a:gd name="connsiteX1246" fmla="*/ 285732 w 1656655"/>
              <a:gd name="connsiteY1246" fmla="*/ 1086550 h 1864576"/>
              <a:gd name="connsiteX1247" fmla="*/ 287673 w 1656655"/>
              <a:gd name="connsiteY1247" fmla="*/ 1082263 h 1864576"/>
              <a:gd name="connsiteX1248" fmla="*/ 309020 w 1656655"/>
              <a:gd name="connsiteY1248" fmla="*/ 1013465 h 1864576"/>
              <a:gd name="connsiteX1249" fmla="*/ 298540 w 1656655"/>
              <a:gd name="connsiteY1249" fmla="*/ 1003911 h 1864576"/>
              <a:gd name="connsiteX1250" fmla="*/ 294077 w 1656655"/>
              <a:gd name="connsiteY1250" fmla="*/ 1010540 h 1864576"/>
              <a:gd name="connsiteX1251" fmla="*/ 240710 w 1656655"/>
              <a:gd name="connsiteY1251" fmla="*/ 1097074 h 1864576"/>
              <a:gd name="connsiteX1252" fmla="*/ 233335 w 1656655"/>
              <a:gd name="connsiteY1252" fmla="*/ 1111689 h 1864576"/>
              <a:gd name="connsiteX1253" fmla="*/ 255847 w 1656655"/>
              <a:gd name="connsiteY1253" fmla="*/ 1056340 h 1864576"/>
              <a:gd name="connsiteX1254" fmla="*/ 290584 w 1656655"/>
              <a:gd name="connsiteY1254" fmla="*/ 997483 h 1864576"/>
              <a:gd name="connsiteX1255" fmla="*/ 301257 w 1656655"/>
              <a:gd name="connsiteY1255" fmla="*/ 973118 h 1864576"/>
              <a:gd name="connsiteX1256" fmla="*/ 314453 w 1656655"/>
              <a:gd name="connsiteY1256" fmla="*/ 939988 h 1864576"/>
              <a:gd name="connsiteX1257" fmla="*/ 589438 w 1656655"/>
              <a:gd name="connsiteY1257" fmla="*/ 857348 h 1864576"/>
              <a:gd name="connsiteX1258" fmla="*/ 565181 w 1656655"/>
              <a:gd name="connsiteY1258" fmla="*/ 855011 h 1864576"/>
              <a:gd name="connsiteX1259" fmla="*/ 546164 w 1656655"/>
              <a:gd name="connsiteY1259" fmla="*/ 897499 h 1864576"/>
              <a:gd name="connsiteX1260" fmla="*/ 542284 w 1656655"/>
              <a:gd name="connsiteY1260" fmla="*/ 930630 h 1864576"/>
              <a:gd name="connsiteX1261" fmla="*/ 589438 w 1656655"/>
              <a:gd name="connsiteY1261" fmla="*/ 857348 h 1864576"/>
              <a:gd name="connsiteX1262" fmla="*/ 419246 w 1656655"/>
              <a:gd name="connsiteY1262" fmla="*/ 920498 h 1864576"/>
              <a:gd name="connsiteX1263" fmla="*/ 452819 w 1656655"/>
              <a:gd name="connsiteY1263" fmla="*/ 901399 h 1864576"/>
              <a:gd name="connsiteX1264" fmla="*/ 468538 w 1656655"/>
              <a:gd name="connsiteY1264" fmla="*/ 884050 h 1864576"/>
              <a:gd name="connsiteX1265" fmla="*/ 489691 w 1656655"/>
              <a:gd name="connsiteY1265" fmla="*/ 857348 h 1864576"/>
              <a:gd name="connsiteX1266" fmla="*/ 511038 w 1656655"/>
              <a:gd name="connsiteY1266" fmla="*/ 840200 h 1864576"/>
              <a:gd name="connsiteX1267" fmla="*/ 498618 w 1656655"/>
              <a:gd name="connsiteY1267" fmla="*/ 852282 h 1864576"/>
              <a:gd name="connsiteX1268" fmla="*/ 479599 w 1656655"/>
              <a:gd name="connsiteY1268" fmla="*/ 881909 h 1864576"/>
              <a:gd name="connsiteX1269" fmla="*/ 477853 w 1656655"/>
              <a:gd name="connsiteY1269" fmla="*/ 916989 h 1864576"/>
              <a:gd name="connsiteX1270" fmla="*/ 489885 w 1656655"/>
              <a:gd name="connsiteY1270" fmla="*/ 922448 h 1864576"/>
              <a:gd name="connsiteX1271" fmla="*/ 528117 w 1656655"/>
              <a:gd name="connsiteY1271" fmla="*/ 906073 h 1864576"/>
              <a:gd name="connsiteX1272" fmla="*/ 557420 w 1656655"/>
              <a:gd name="connsiteY1272" fmla="*/ 852674 h 1864576"/>
              <a:gd name="connsiteX1273" fmla="*/ 509678 w 1656655"/>
              <a:gd name="connsiteY1273" fmla="*/ 834350 h 1864576"/>
              <a:gd name="connsiteX1274" fmla="*/ 478241 w 1656655"/>
              <a:gd name="connsiteY1274" fmla="*/ 799662 h 1864576"/>
              <a:gd name="connsiteX1275" fmla="*/ 428561 w 1656655"/>
              <a:gd name="connsiteY1275" fmla="*/ 787188 h 1864576"/>
              <a:gd name="connsiteX1276" fmla="*/ 372089 w 1656655"/>
              <a:gd name="connsiteY1276" fmla="*/ 828309 h 1864576"/>
              <a:gd name="connsiteX1277" fmla="*/ 359475 w 1656655"/>
              <a:gd name="connsiteY1277" fmla="*/ 868460 h 1864576"/>
              <a:gd name="connsiteX1278" fmla="*/ 417306 w 1656655"/>
              <a:gd name="connsiteY1278" fmla="*/ 858715 h 1864576"/>
              <a:gd name="connsiteX1279" fmla="*/ 432054 w 1656655"/>
              <a:gd name="connsiteY1279" fmla="*/ 840396 h 1864576"/>
              <a:gd name="connsiteX1280" fmla="*/ 471643 w 1656655"/>
              <a:gd name="connsiteY1280" fmla="*/ 802974 h 1864576"/>
              <a:gd name="connsiteX1281" fmla="*/ 429337 w 1656655"/>
              <a:gd name="connsiteY1281" fmla="*/ 853257 h 1864576"/>
              <a:gd name="connsiteX1282" fmla="*/ 419246 w 1656655"/>
              <a:gd name="connsiteY1282" fmla="*/ 920498 h 1864576"/>
              <a:gd name="connsiteX1283" fmla="*/ 528117 w 1656655"/>
              <a:gd name="connsiteY1283" fmla="*/ 967273 h 1864576"/>
              <a:gd name="connsiteX1284" fmla="*/ 475136 w 1656655"/>
              <a:gd name="connsiteY1284" fmla="*/ 1060823 h 1864576"/>
              <a:gd name="connsiteX1285" fmla="*/ 532384 w 1656655"/>
              <a:gd name="connsiteY1285" fmla="*/ 932776 h 1864576"/>
              <a:gd name="connsiteX1286" fmla="*/ 531606 w 1656655"/>
              <a:gd name="connsiteY1286" fmla="*/ 915235 h 1864576"/>
              <a:gd name="connsiteX1287" fmla="*/ 512394 w 1656655"/>
              <a:gd name="connsiteY1287" fmla="*/ 925956 h 1864576"/>
              <a:gd name="connsiteX1288" fmla="*/ 469508 w 1656655"/>
              <a:gd name="connsiteY1288" fmla="*/ 1011123 h 1864576"/>
              <a:gd name="connsiteX1289" fmla="*/ 465434 w 1656655"/>
              <a:gd name="connsiteY1289" fmla="*/ 1073297 h 1864576"/>
              <a:gd name="connsiteX1290" fmla="*/ 478823 w 1656655"/>
              <a:gd name="connsiteY1290" fmla="*/ 1073488 h 1864576"/>
              <a:gd name="connsiteX1291" fmla="*/ 514141 w 1656655"/>
              <a:gd name="connsiteY1291" fmla="*/ 1039775 h 1864576"/>
              <a:gd name="connsiteX1292" fmla="*/ 528117 w 1656655"/>
              <a:gd name="connsiteY1292" fmla="*/ 967273 h 1864576"/>
              <a:gd name="connsiteX1293" fmla="*/ 407603 w 1656655"/>
              <a:gd name="connsiteY1293" fmla="*/ 886583 h 1864576"/>
              <a:gd name="connsiteX1294" fmla="*/ 328620 w 1656655"/>
              <a:gd name="connsiteY1294" fmla="*/ 934138 h 1864576"/>
              <a:gd name="connsiteX1295" fmla="*/ 303392 w 1656655"/>
              <a:gd name="connsiteY1295" fmla="*/ 992025 h 1864576"/>
              <a:gd name="connsiteX1296" fmla="*/ 315618 w 1656655"/>
              <a:gd name="connsiteY1296" fmla="*/ 1006253 h 1864576"/>
              <a:gd name="connsiteX1297" fmla="*/ 431666 w 1656655"/>
              <a:gd name="connsiteY1297" fmla="*/ 926539 h 1864576"/>
              <a:gd name="connsiteX1298" fmla="*/ 410126 w 1656655"/>
              <a:gd name="connsiteY1298" fmla="*/ 916793 h 1864576"/>
              <a:gd name="connsiteX1299" fmla="*/ 408185 w 1656655"/>
              <a:gd name="connsiteY1299" fmla="*/ 906073 h 1864576"/>
              <a:gd name="connsiteX1300" fmla="*/ 320275 w 1656655"/>
              <a:gd name="connsiteY1300" fmla="*/ 986371 h 1864576"/>
              <a:gd name="connsiteX1301" fmla="*/ 408185 w 1656655"/>
              <a:gd name="connsiteY1301" fmla="*/ 890287 h 1864576"/>
              <a:gd name="connsiteX1302" fmla="*/ 407603 w 1656655"/>
              <a:gd name="connsiteY1302" fmla="*/ 886583 h 1864576"/>
              <a:gd name="connsiteX1303" fmla="*/ 413036 w 1656655"/>
              <a:gd name="connsiteY1303" fmla="*/ 870018 h 1864576"/>
              <a:gd name="connsiteX1304" fmla="*/ 402363 w 1656655"/>
              <a:gd name="connsiteY1304" fmla="*/ 872747 h 1864576"/>
              <a:gd name="connsiteX1305" fmla="*/ 378494 w 1656655"/>
              <a:gd name="connsiteY1305" fmla="*/ 876451 h 1864576"/>
              <a:gd name="connsiteX1306" fmla="*/ 361416 w 1656655"/>
              <a:gd name="connsiteY1306" fmla="*/ 879959 h 1864576"/>
              <a:gd name="connsiteX1307" fmla="*/ 252936 w 1656655"/>
              <a:gd name="connsiteY1307" fmla="*/ 932384 h 1864576"/>
              <a:gd name="connsiteX1308" fmla="*/ 345503 w 1656655"/>
              <a:gd name="connsiteY1308" fmla="*/ 875672 h 1864576"/>
              <a:gd name="connsiteX1309" fmla="*/ 304168 w 1656655"/>
              <a:gd name="connsiteY1309" fmla="*/ 873722 h 1864576"/>
              <a:gd name="connsiteX1310" fmla="*/ 300093 w 1656655"/>
              <a:gd name="connsiteY1310" fmla="*/ 874305 h 1864576"/>
              <a:gd name="connsiteX1311" fmla="*/ 259146 w 1656655"/>
              <a:gd name="connsiteY1311" fmla="*/ 903153 h 1864576"/>
              <a:gd name="connsiteX1312" fmla="*/ 246532 w 1656655"/>
              <a:gd name="connsiteY1312" fmla="*/ 934334 h 1864576"/>
              <a:gd name="connsiteX1313" fmla="*/ 271760 w 1656655"/>
              <a:gd name="connsiteY1313" fmla="*/ 941742 h 1864576"/>
              <a:gd name="connsiteX1314" fmla="*/ 413036 w 1656655"/>
              <a:gd name="connsiteY1314" fmla="*/ 870018 h 1864576"/>
              <a:gd name="connsiteX1315" fmla="*/ 366074 w 1656655"/>
              <a:gd name="connsiteY1315" fmla="*/ 823439 h 1864576"/>
              <a:gd name="connsiteX1316" fmla="*/ 288837 w 1656655"/>
              <a:gd name="connsiteY1316" fmla="*/ 800049 h 1864576"/>
              <a:gd name="connsiteX1317" fmla="*/ 225573 w 1656655"/>
              <a:gd name="connsiteY1317" fmla="*/ 813111 h 1864576"/>
              <a:gd name="connsiteX1318" fmla="*/ 222274 w 1656655"/>
              <a:gd name="connsiteY1318" fmla="*/ 839421 h 1864576"/>
              <a:gd name="connsiteX1319" fmla="*/ 349579 w 1656655"/>
              <a:gd name="connsiteY1319" fmla="*/ 867485 h 1864576"/>
              <a:gd name="connsiteX1320" fmla="*/ 355012 w 1656655"/>
              <a:gd name="connsiteY1320" fmla="*/ 844683 h 1864576"/>
              <a:gd name="connsiteX1321" fmla="*/ 227126 w 1656655"/>
              <a:gd name="connsiteY1321" fmla="*/ 832792 h 1864576"/>
              <a:gd name="connsiteX1322" fmla="*/ 359670 w 1656655"/>
              <a:gd name="connsiteY1322" fmla="*/ 834350 h 1864576"/>
              <a:gd name="connsiteX1323" fmla="*/ 366074 w 1656655"/>
              <a:gd name="connsiteY1323" fmla="*/ 823439 h 1864576"/>
              <a:gd name="connsiteX1324" fmla="*/ 61591 w 1656655"/>
              <a:gd name="connsiteY1324" fmla="*/ 740021 h 1864576"/>
              <a:gd name="connsiteX1325" fmla="*/ 205973 w 1656655"/>
              <a:gd name="connsiteY1325" fmla="*/ 830651 h 1864576"/>
              <a:gd name="connsiteX1326" fmla="*/ 209854 w 1656655"/>
              <a:gd name="connsiteY1326" fmla="*/ 815644 h 1864576"/>
              <a:gd name="connsiteX1327" fmla="*/ 121944 w 1656655"/>
              <a:gd name="connsiteY1327" fmla="*/ 736905 h 1864576"/>
              <a:gd name="connsiteX1328" fmla="*/ 83714 w 1656655"/>
              <a:gd name="connsiteY1328" fmla="*/ 709815 h 1864576"/>
              <a:gd name="connsiteX1329" fmla="*/ 13658 w 1656655"/>
              <a:gd name="connsiteY1329" fmla="*/ 684475 h 1864576"/>
              <a:gd name="connsiteX1330" fmla="*/ 12688 w 1656655"/>
              <a:gd name="connsiteY1330" fmla="*/ 692466 h 1864576"/>
              <a:gd name="connsiteX1331" fmla="*/ 147367 w 1656655"/>
              <a:gd name="connsiteY1331" fmla="*/ 847603 h 1864576"/>
              <a:gd name="connsiteX1332" fmla="*/ 242457 w 1656655"/>
              <a:gd name="connsiteY1332" fmla="*/ 882688 h 1864576"/>
              <a:gd name="connsiteX1333" fmla="*/ 266326 w 1656655"/>
              <a:gd name="connsiteY1333" fmla="*/ 885804 h 1864576"/>
              <a:gd name="connsiteX1334" fmla="*/ 280881 w 1656655"/>
              <a:gd name="connsiteY1334" fmla="*/ 875280 h 1864576"/>
              <a:gd name="connsiteX1335" fmla="*/ 285926 w 1656655"/>
              <a:gd name="connsiteY1335" fmla="*/ 871772 h 1864576"/>
              <a:gd name="connsiteX1336" fmla="*/ 61591 w 1656655"/>
              <a:gd name="connsiteY1336" fmla="*/ 740021 h 1864576"/>
              <a:gd name="connsiteX1337" fmla="*/ 74205 w 1656655"/>
              <a:gd name="connsiteY1337" fmla="*/ 849553 h 1864576"/>
              <a:gd name="connsiteX1338" fmla="*/ 249443 w 1656655"/>
              <a:gd name="connsiteY1338" fmla="*/ 901982 h 1864576"/>
              <a:gd name="connsiteX1339" fmla="*/ 256817 w 1656655"/>
              <a:gd name="connsiteY1339" fmla="*/ 893599 h 1864576"/>
              <a:gd name="connsiteX1340" fmla="*/ 127378 w 1656655"/>
              <a:gd name="connsiteY1340" fmla="*/ 845658 h 1864576"/>
              <a:gd name="connsiteX1341" fmla="*/ 79445 w 1656655"/>
              <a:gd name="connsiteY1341" fmla="*/ 810186 h 1864576"/>
              <a:gd name="connsiteX1342" fmla="*/ 23555 w 1656655"/>
              <a:gd name="connsiteY1342" fmla="*/ 810573 h 1864576"/>
              <a:gd name="connsiteX1343" fmla="*/ 22197 w 1656655"/>
              <a:gd name="connsiteY1343" fmla="*/ 824414 h 1864576"/>
              <a:gd name="connsiteX1344" fmla="*/ 238769 w 1656655"/>
              <a:gd name="connsiteY1344" fmla="*/ 939400 h 1864576"/>
              <a:gd name="connsiteX1345" fmla="*/ 243427 w 1656655"/>
              <a:gd name="connsiteY1345" fmla="*/ 910948 h 1864576"/>
              <a:gd name="connsiteX1346" fmla="*/ 74205 w 1656655"/>
              <a:gd name="connsiteY1346" fmla="*/ 849553 h 1864576"/>
              <a:gd name="connsiteX1347" fmla="*/ 220916 w 1656655"/>
              <a:gd name="connsiteY1347" fmla="*/ 1003132 h 1864576"/>
              <a:gd name="connsiteX1348" fmla="*/ 244979 w 1656655"/>
              <a:gd name="connsiteY1348" fmla="*/ 998066 h 1864576"/>
              <a:gd name="connsiteX1349" fmla="*/ 256235 w 1656655"/>
              <a:gd name="connsiteY1349" fmla="*/ 978772 h 1864576"/>
              <a:gd name="connsiteX1350" fmla="*/ 172983 w 1656655"/>
              <a:gd name="connsiteY1350" fmla="*/ 967660 h 1864576"/>
              <a:gd name="connsiteX1351" fmla="*/ 111853 w 1656655"/>
              <a:gd name="connsiteY1351" fmla="*/ 953628 h 1864576"/>
              <a:gd name="connsiteX1352" fmla="*/ 262445 w 1656655"/>
              <a:gd name="connsiteY1352" fmla="*/ 970198 h 1864576"/>
              <a:gd name="connsiteX1353" fmla="*/ 276611 w 1656655"/>
              <a:gd name="connsiteY1353" fmla="*/ 950512 h 1864576"/>
              <a:gd name="connsiteX1354" fmla="*/ 244785 w 1656655"/>
              <a:gd name="connsiteY1354" fmla="*/ 948758 h 1864576"/>
              <a:gd name="connsiteX1355" fmla="*/ 162503 w 1656655"/>
              <a:gd name="connsiteY1355" fmla="*/ 933555 h 1864576"/>
              <a:gd name="connsiteX1356" fmla="*/ 59068 w 1656655"/>
              <a:gd name="connsiteY1356" fmla="*/ 920884 h 1864576"/>
              <a:gd name="connsiteX1357" fmla="*/ 58486 w 1656655"/>
              <a:gd name="connsiteY1357" fmla="*/ 934530 h 1864576"/>
              <a:gd name="connsiteX1358" fmla="*/ 220916 w 1656655"/>
              <a:gd name="connsiteY1358" fmla="*/ 1003132 h 1864576"/>
              <a:gd name="connsiteX1359" fmla="*/ 144843 w 1656655"/>
              <a:gd name="connsiteY1359" fmla="*/ 591900 h 1864576"/>
              <a:gd name="connsiteX1360" fmla="*/ 141933 w 1656655"/>
              <a:gd name="connsiteY1360" fmla="*/ 634971 h 1864576"/>
              <a:gd name="connsiteX1361" fmla="*/ 205973 w 1656655"/>
              <a:gd name="connsiteY1361" fmla="*/ 724235 h 1864576"/>
              <a:gd name="connsiteX1362" fmla="*/ 204421 w 1656655"/>
              <a:gd name="connsiteY1362" fmla="*/ 719561 h 1864576"/>
              <a:gd name="connsiteX1363" fmla="*/ 227126 w 1656655"/>
              <a:gd name="connsiteY1363" fmla="*/ 708448 h 1864576"/>
              <a:gd name="connsiteX1364" fmla="*/ 139992 w 1656655"/>
              <a:gd name="connsiteY1364" fmla="*/ 501274 h 1864576"/>
              <a:gd name="connsiteX1365" fmla="*/ 239157 w 1656655"/>
              <a:gd name="connsiteY1365" fmla="*/ 708061 h 1864576"/>
              <a:gd name="connsiteX1366" fmla="*/ 255653 w 1656655"/>
              <a:gd name="connsiteY1366" fmla="*/ 709227 h 1864576"/>
              <a:gd name="connsiteX1367" fmla="*/ 251383 w 1656655"/>
              <a:gd name="connsiteY1367" fmla="*/ 706111 h 1864576"/>
              <a:gd name="connsiteX1368" fmla="*/ 180357 w 1656655"/>
              <a:gd name="connsiteY1368" fmla="*/ 577868 h 1864576"/>
              <a:gd name="connsiteX1369" fmla="*/ 179969 w 1656655"/>
              <a:gd name="connsiteY1369" fmla="*/ 520182 h 1864576"/>
              <a:gd name="connsiteX1370" fmla="*/ 156293 w 1656655"/>
              <a:gd name="connsiteY1370" fmla="*/ 441246 h 1864576"/>
              <a:gd name="connsiteX1371" fmla="*/ 102732 w 1656655"/>
              <a:gd name="connsiteY1371" fmla="*/ 373227 h 1864576"/>
              <a:gd name="connsiteX1372" fmla="*/ 94970 w 1656655"/>
              <a:gd name="connsiteY1372" fmla="*/ 368744 h 1864576"/>
              <a:gd name="connsiteX1373" fmla="*/ 100598 w 1656655"/>
              <a:gd name="connsiteY1373" fmla="*/ 484123 h 1864576"/>
              <a:gd name="connsiteX1374" fmla="*/ 144843 w 1656655"/>
              <a:gd name="connsiteY1374" fmla="*/ 591900 h 1864576"/>
              <a:gd name="connsiteX1375" fmla="*/ 228678 w 1656655"/>
              <a:gd name="connsiteY1375" fmla="*/ 733593 h 1864576"/>
              <a:gd name="connsiteX1376" fmla="*/ 313483 w 1656655"/>
              <a:gd name="connsiteY1376" fmla="*/ 780172 h 1864576"/>
              <a:gd name="connsiteX1377" fmla="*/ 337741 w 1656655"/>
              <a:gd name="connsiteY1377" fmla="*/ 764386 h 1864576"/>
              <a:gd name="connsiteX1378" fmla="*/ 299899 w 1656655"/>
              <a:gd name="connsiteY1378" fmla="*/ 742363 h 1864576"/>
              <a:gd name="connsiteX1379" fmla="*/ 269431 w 1656655"/>
              <a:gd name="connsiteY1379" fmla="*/ 722677 h 1864576"/>
              <a:gd name="connsiteX1380" fmla="*/ 213735 w 1656655"/>
              <a:gd name="connsiteY1380" fmla="*/ 720923 h 1864576"/>
              <a:gd name="connsiteX1381" fmla="*/ 267102 w 1656655"/>
              <a:gd name="connsiteY1381" fmla="*/ 781343 h 1864576"/>
              <a:gd name="connsiteX1382" fmla="*/ 322022 w 1656655"/>
              <a:gd name="connsiteY1382" fmla="*/ 803753 h 1864576"/>
              <a:gd name="connsiteX1383" fmla="*/ 307273 w 1656655"/>
              <a:gd name="connsiteY1383" fmla="*/ 787771 h 1864576"/>
              <a:gd name="connsiteX1384" fmla="*/ 228678 w 1656655"/>
              <a:gd name="connsiteY1384" fmla="*/ 733593 h 1864576"/>
              <a:gd name="connsiteX1385" fmla="*/ 238187 w 1656655"/>
              <a:gd name="connsiteY1385" fmla="*/ 647058 h 1864576"/>
              <a:gd name="connsiteX1386" fmla="*/ 303974 w 1656655"/>
              <a:gd name="connsiteY1386" fmla="*/ 700849 h 1864576"/>
              <a:gd name="connsiteX1387" fmla="*/ 354818 w 1656655"/>
              <a:gd name="connsiteY1387" fmla="*/ 699678 h 1864576"/>
              <a:gd name="connsiteX1388" fmla="*/ 307079 w 1656655"/>
              <a:gd name="connsiteY1388" fmla="*/ 663623 h 1864576"/>
              <a:gd name="connsiteX1389" fmla="*/ 277970 w 1656655"/>
              <a:gd name="connsiteY1389" fmla="*/ 633026 h 1864576"/>
              <a:gd name="connsiteX1390" fmla="*/ 224021 w 1656655"/>
              <a:gd name="connsiteY1390" fmla="*/ 627176 h 1864576"/>
              <a:gd name="connsiteX1391" fmla="*/ 245755 w 1656655"/>
              <a:gd name="connsiteY1391" fmla="*/ 684284 h 1864576"/>
              <a:gd name="connsiteX1392" fmla="*/ 318141 w 1656655"/>
              <a:gd name="connsiteY1392" fmla="*/ 744700 h 1864576"/>
              <a:gd name="connsiteX1393" fmla="*/ 304362 w 1656655"/>
              <a:gd name="connsiteY1393" fmla="*/ 713514 h 1864576"/>
              <a:gd name="connsiteX1394" fmla="*/ 293107 w 1656655"/>
              <a:gd name="connsiteY1394" fmla="*/ 703769 h 1864576"/>
              <a:gd name="connsiteX1395" fmla="*/ 287091 w 1656655"/>
              <a:gd name="connsiteY1395" fmla="*/ 698703 h 1864576"/>
              <a:gd name="connsiteX1396" fmla="*/ 238187 w 1656655"/>
              <a:gd name="connsiteY1396" fmla="*/ 647058 h 1864576"/>
              <a:gd name="connsiteX1397" fmla="*/ 338711 w 1656655"/>
              <a:gd name="connsiteY1397" fmla="*/ 678238 h 1864576"/>
              <a:gd name="connsiteX1398" fmla="*/ 323963 w 1656655"/>
              <a:gd name="connsiteY1398" fmla="*/ 643354 h 1864576"/>
              <a:gd name="connsiteX1399" fmla="*/ 263997 w 1656655"/>
              <a:gd name="connsiteY1399" fmla="*/ 539863 h 1864576"/>
              <a:gd name="connsiteX1400" fmla="*/ 322604 w 1656655"/>
              <a:gd name="connsiteY1400" fmla="*/ 625422 h 1864576"/>
              <a:gd name="connsiteX1401" fmla="*/ 326291 w 1656655"/>
              <a:gd name="connsiteY1401" fmla="*/ 606907 h 1864576"/>
              <a:gd name="connsiteX1402" fmla="*/ 353654 w 1656655"/>
              <a:gd name="connsiteY1402" fmla="*/ 623472 h 1864576"/>
              <a:gd name="connsiteX1403" fmla="*/ 312125 w 1656655"/>
              <a:gd name="connsiteY1403" fmla="*/ 570269 h 1864576"/>
              <a:gd name="connsiteX1404" fmla="*/ 290196 w 1656655"/>
              <a:gd name="connsiteY1404" fmla="*/ 538109 h 1864576"/>
              <a:gd name="connsiteX1405" fmla="*/ 263415 w 1656655"/>
              <a:gd name="connsiteY1405" fmla="*/ 518428 h 1864576"/>
              <a:gd name="connsiteX1406" fmla="*/ 256817 w 1656655"/>
              <a:gd name="connsiteY1406" fmla="*/ 517644 h 1864576"/>
              <a:gd name="connsiteX1407" fmla="*/ 257982 w 1656655"/>
              <a:gd name="connsiteY1407" fmla="*/ 561107 h 1864576"/>
              <a:gd name="connsiteX1408" fmla="*/ 338711 w 1656655"/>
              <a:gd name="connsiteY1408" fmla="*/ 678238 h 1864576"/>
              <a:gd name="connsiteX1409" fmla="*/ 220334 w 1656655"/>
              <a:gd name="connsiteY1409" fmla="*/ 652903 h 1864576"/>
              <a:gd name="connsiteX1410" fmla="*/ 216064 w 1656655"/>
              <a:gd name="connsiteY1410" fmla="*/ 621718 h 1864576"/>
              <a:gd name="connsiteX1411" fmla="*/ 253712 w 1656655"/>
              <a:gd name="connsiteY1411" fmla="*/ 617823 h 1864576"/>
              <a:gd name="connsiteX1412" fmla="*/ 191031 w 1656655"/>
              <a:gd name="connsiteY1412" fmla="*/ 385311 h 1864576"/>
              <a:gd name="connsiteX1413" fmla="*/ 191807 w 1656655"/>
              <a:gd name="connsiteY1413" fmla="*/ 385311 h 1864576"/>
              <a:gd name="connsiteX1414" fmla="*/ 275641 w 1656655"/>
              <a:gd name="connsiteY1414" fmla="*/ 622110 h 1864576"/>
              <a:gd name="connsiteX1415" fmla="*/ 213153 w 1656655"/>
              <a:gd name="connsiteY1415" fmla="*/ 344967 h 1864576"/>
              <a:gd name="connsiteX1416" fmla="*/ 190254 w 1656655"/>
              <a:gd name="connsiteY1416" fmla="*/ 299946 h 1864576"/>
              <a:gd name="connsiteX1417" fmla="*/ 170654 w 1656655"/>
              <a:gd name="connsiteY1417" fmla="*/ 271686 h 1864576"/>
              <a:gd name="connsiteX1418" fmla="*/ 188896 w 1656655"/>
              <a:gd name="connsiteY1418" fmla="*/ 519398 h 1864576"/>
              <a:gd name="connsiteX1419" fmla="*/ 187731 w 1656655"/>
              <a:gd name="connsiteY1419" fmla="*/ 524469 h 1864576"/>
              <a:gd name="connsiteX1420" fmla="*/ 185402 w 1656655"/>
              <a:gd name="connsiteY1420" fmla="*/ 525444 h 1864576"/>
              <a:gd name="connsiteX1421" fmla="*/ 179969 w 1656655"/>
              <a:gd name="connsiteY1421" fmla="*/ 534993 h 1864576"/>
              <a:gd name="connsiteX1422" fmla="*/ 220334 w 1656655"/>
              <a:gd name="connsiteY1422" fmla="*/ 652903 h 1864576"/>
              <a:gd name="connsiteX1423" fmla="*/ 280492 w 1656655"/>
              <a:gd name="connsiteY1423" fmla="*/ 181254 h 1864576"/>
              <a:gd name="connsiteX1424" fmla="*/ 221692 w 1656655"/>
              <a:gd name="connsiteY1424" fmla="*/ 328011 h 1864576"/>
              <a:gd name="connsiteX1425" fmla="*/ 241874 w 1656655"/>
              <a:gd name="connsiteY1425" fmla="*/ 502443 h 1864576"/>
              <a:gd name="connsiteX1426" fmla="*/ 247890 w 1656655"/>
              <a:gd name="connsiteY1426" fmla="*/ 525444 h 1864576"/>
              <a:gd name="connsiteX1427" fmla="*/ 258952 w 1656655"/>
              <a:gd name="connsiteY1427" fmla="*/ 507898 h 1864576"/>
              <a:gd name="connsiteX1428" fmla="*/ 290196 w 1656655"/>
              <a:gd name="connsiteY1428" fmla="*/ 527389 h 1864576"/>
              <a:gd name="connsiteX1429" fmla="*/ 260116 w 1656655"/>
              <a:gd name="connsiteY1429" fmla="*/ 300141 h 1864576"/>
              <a:gd name="connsiteX1430" fmla="*/ 279135 w 1656655"/>
              <a:gd name="connsiteY1430" fmla="*/ 438518 h 1864576"/>
              <a:gd name="connsiteX1431" fmla="*/ 299899 w 1656655"/>
              <a:gd name="connsiteY1431" fmla="*/ 381997 h 1864576"/>
              <a:gd name="connsiteX1432" fmla="*/ 280492 w 1656655"/>
              <a:gd name="connsiteY1432" fmla="*/ 181254 h 1864576"/>
              <a:gd name="connsiteX1433" fmla="*/ 364327 w 1656655"/>
              <a:gd name="connsiteY1433" fmla="*/ 574556 h 1864576"/>
              <a:gd name="connsiteX1434" fmla="*/ 368984 w 1656655"/>
              <a:gd name="connsiteY1434" fmla="*/ 549412 h 1864576"/>
              <a:gd name="connsiteX1435" fmla="*/ 322604 w 1656655"/>
              <a:gd name="connsiteY1435" fmla="*/ 456448 h 1864576"/>
              <a:gd name="connsiteX1436" fmla="*/ 306109 w 1656655"/>
              <a:gd name="connsiteY1436" fmla="*/ 387844 h 1864576"/>
              <a:gd name="connsiteX1437" fmla="*/ 289031 w 1656655"/>
              <a:gd name="connsiteY1437" fmla="*/ 499910 h 1864576"/>
              <a:gd name="connsiteX1438" fmla="*/ 368791 w 1656655"/>
              <a:gd name="connsiteY1438" fmla="*/ 625035 h 1864576"/>
              <a:gd name="connsiteX1439" fmla="*/ 362969 w 1656655"/>
              <a:gd name="connsiteY1439" fmla="*/ 594046 h 1864576"/>
              <a:gd name="connsiteX1440" fmla="*/ 304556 w 1656655"/>
              <a:gd name="connsiteY1440" fmla="*/ 463659 h 1864576"/>
              <a:gd name="connsiteX1441" fmla="*/ 364327 w 1656655"/>
              <a:gd name="connsiteY1441" fmla="*/ 574556 h 1864576"/>
              <a:gd name="connsiteX1442" fmla="*/ 94582 w 1656655"/>
              <a:gd name="connsiteY1442" fmla="*/ 647058 h 1864576"/>
              <a:gd name="connsiteX1443" fmla="*/ 100403 w 1656655"/>
              <a:gd name="connsiteY1443" fmla="*/ 692466 h 1864576"/>
              <a:gd name="connsiteX1444" fmla="*/ 213930 w 1656655"/>
              <a:gd name="connsiteY1444" fmla="*/ 809407 h 1864576"/>
              <a:gd name="connsiteX1445" fmla="*/ 220528 w 1656655"/>
              <a:gd name="connsiteY1445" fmla="*/ 807261 h 1864576"/>
              <a:gd name="connsiteX1446" fmla="*/ 250025 w 1656655"/>
              <a:gd name="connsiteY1446" fmla="*/ 795958 h 1864576"/>
              <a:gd name="connsiteX1447" fmla="*/ 58680 w 1656655"/>
              <a:gd name="connsiteY1447" fmla="*/ 524856 h 1864576"/>
              <a:gd name="connsiteX1448" fmla="*/ 251966 w 1656655"/>
              <a:gd name="connsiteY1448" fmla="*/ 783097 h 1864576"/>
              <a:gd name="connsiteX1449" fmla="*/ 272924 w 1656655"/>
              <a:gd name="connsiteY1449" fmla="*/ 792842 h 1864576"/>
              <a:gd name="connsiteX1450" fmla="*/ 260893 w 1656655"/>
              <a:gd name="connsiteY1450" fmla="*/ 785238 h 1864576"/>
              <a:gd name="connsiteX1451" fmla="*/ 194329 w 1656655"/>
              <a:gd name="connsiteY1451" fmla="*/ 724431 h 1864576"/>
              <a:gd name="connsiteX1452" fmla="*/ 148725 w 1656655"/>
              <a:gd name="connsiteY1452" fmla="*/ 667131 h 1864576"/>
              <a:gd name="connsiteX1453" fmla="*/ 134364 w 1656655"/>
              <a:gd name="connsiteY1453" fmla="*/ 596187 h 1864576"/>
              <a:gd name="connsiteX1454" fmla="*/ 133394 w 1656655"/>
              <a:gd name="connsiteY1454" fmla="*/ 586251 h 1864576"/>
              <a:gd name="connsiteX1455" fmla="*/ 125049 w 1656655"/>
              <a:gd name="connsiteY1455" fmla="*/ 572606 h 1864576"/>
              <a:gd name="connsiteX1456" fmla="*/ 53247 w 1656655"/>
              <a:gd name="connsiteY1456" fmla="*/ 491724 h 1864576"/>
              <a:gd name="connsiteX1457" fmla="*/ 41603 w 1656655"/>
              <a:gd name="connsiteY1457" fmla="*/ 490165 h 1864576"/>
              <a:gd name="connsiteX1458" fmla="*/ 83132 w 1656655"/>
              <a:gd name="connsiteY1458" fmla="*/ 631076 h 1864576"/>
              <a:gd name="connsiteX1459" fmla="*/ 94582 w 1656655"/>
              <a:gd name="connsiteY1459" fmla="*/ 647058 h 1864576"/>
              <a:gd name="connsiteX1460" fmla="*/ 425844 w 1656655"/>
              <a:gd name="connsiteY1460" fmla="*/ 702407 h 1864576"/>
              <a:gd name="connsiteX1461" fmla="*/ 419441 w 1656655"/>
              <a:gd name="connsiteY1461" fmla="*/ 678630 h 1864576"/>
              <a:gd name="connsiteX1462" fmla="*/ 393825 w 1656655"/>
              <a:gd name="connsiteY1462" fmla="*/ 645500 h 1864576"/>
              <a:gd name="connsiteX1463" fmla="*/ 360252 w 1656655"/>
              <a:gd name="connsiteY1463" fmla="*/ 631659 h 1864576"/>
              <a:gd name="connsiteX1464" fmla="*/ 335412 w 1656655"/>
              <a:gd name="connsiteY1464" fmla="*/ 623472 h 1864576"/>
              <a:gd name="connsiteX1465" fmla="*/ 329008 w 1656655"/>
              <a:gd name="connsiteY1465" fmla="*/ 626789 h 1864576"/>
              <a:gd name="connsiteX1466" fmla="*/ 355400 w 1656655"/>
              <a:gd name="connsiteY1466" fmla="*/ 690908 h 1864576"/>
              <a:gd name="connsiteX1467" fmla="*/ 418276 w 1656655"/>
              <a:gd name="connsiteY1467" fmla="*/ 736513 h 1864576"/>
              <a:gd name="connsiteX1468" fmla="*/ 411484 w 1656655"/>
              <a:gd name="connsiteY1468" fmla="*/ 734372 h 1864576"/>
              <a:gd name="connsiteX1469" fmla="*/ 312707 w 1656655"/>
              <a:gd name="connsiteY1469" fmla="*/ 705332 h 1864576"/>
              <a:gd name="connsiteX1470" fmla="*/ 311348 w 1656655"/>
              <a:gd name="connsiteY1470" fmla="*/ 710398 h 1864576"/>
              <a:gd name="connsiteX1471" fmla="*/ 355788 w 1656655"/>
              <a:gd name="connsiteY1471" fmla="*/ 759707 h 1864576"/>
              <a:gd name="connsiteX1472" fmla="*/ 372284 w 1656655"/>
              <a:gd name="connsiteY1472" fmla="*/ 758149 h 1864576"/>
              <a:gd name="connsiteX1473" fmla="*/ 425844 w 1656655"/>
              <a:gd name="connsiteY1473" fmla="*/ 768090 h 1864576"/>
              <a:gd name="connsiteX1474" fmla="*/ 357147 w 1656655"/>
              <a:gd name="connsiteY1474" fmla="*/ 764969 h 1864576"/>
              <a:gd name="connsiteX1475" fmla="*/ 317946 w 1656655"/>
              <a:gd name="connsiteY1475" fmla="*/ 788942 h 1864576"/>
              <a:gd name="connsiteX1476" fmla="*/ 366656 w 1656655"/>
              <a:gd name="connsiteY1476" fmla="*/ 811744 h 1864576"/>
              <a:gd name="connsiteX1477" fmla="*/ 381792 w 1656655"/>
              <a:gd name="connsiteY1477" fmla="*/ 804924 h 1864576"/>
              <a:gd name="connsiteX1478" fmla="*/ 398870 w 1656655"/>
              <a:gd name="connsiteY1478" fmla="*/ 792058 h 1864576"/>
              <a:gd name="connsiteX1479" fmla="*/ 408379 w 1656655"/>
              <a:gd name="connsiteY1479" fmla="*/ 786605 h 1864576"/>
              <a:gd name="connsiteX1480" fmla="*/ 348220 w 1656655"/>
              <a:gd name="connsiteY1480" fmla="*/ 794787 h 1864576"/>
              <a:gd name="connsiteX1481" fmla="*/ 343562 w 1656655"/>
              <a:gd name="connsiteY1481" fmla="*/ 789334 h 1864576"/>
              <a:gd name="connsiteX1482" fmla="*/ 381792 w 1656655"/>
              <a:gd name="connsiteY1482" fmla="*/ 783484 h 1864576"/>
              <a:gd name="connsiteX1483" fmla="*/ 411290 w 1656655"/>
              <a:gd name="connsiteY1483" fmla="*/ 785630 h 1864576"/>
              <a:gd name="connsiteX1484" fmla="*/ 435936 w 1656655"/>
              <a:gd name="connsiteY1484" fmla="*/ 777247 h 1864576"/>
              <a:gd name="connsiteX1485" fmla="*/ 425651 w 1656655"/>
              <a:gd name="connsiteY1485" fmla="*/ 725210 h 1864576"/>
              <a:gd name="connsiteX1486" fmla="*/ 458447 w 1656655"/>
              <a:gd name="connsiteY1486" fmla="*/ 698507 h 1864576"/>
              <a:gd name="connsiteX1487" fmla="*/ 457671 w 1656655"/>
              <a:gd name="connsiteY1487" fmla="*/ 644133 h 1864576"/>
              <a:gd name="connsiteX1488" fmla="*/ 383928 w 1656655"/>
              <a:gd name="connsiteY1488" fmla="*/ 535968 h 1864576"/>
              <a:gd name="connsiteX1489" fmla="*/ 375389 w 1656655"/>
              <a:gd name="connsiteY1489" fmla="*/ 555649 h 1864576"/>
              <a:gd name="connsiteX1490" fmla="*/ 371508 w 1656655"/>
              <a:gd name="connsiteY1490" fmla="*/ 585472 h 1864576"/>
              <a:gd name="connsiteX1491" fmla="*/ 377718 w 1656655"/>
              <a:gd name="connsiteY1491" fmla="*/ 622502 h 1864576"/>
              <a:gd name="connsiteX1492" fmla="*/ 388391 w 1656655"/>
              <a:gd name="connsiteY1492" fmla="*/ 633026 h 1864576"/>
              <a:gd name="connsiteX1493" fmla="*/ 422934 w 1656655"/>
              <a:gd name="connsiteY1493" fmla="*/ 673951 h 1864576"/>
              <a:gd name="connsiteX1494" fmla="*/ 425844 w 1656655"/>
              <a:gd name="connsiteY1494" fmla="*/ 702407 h 1864576"/>
              <a:gd name="connsiteX1495" fmla="*/ 827941 w 1656655"/>
              <a:gd name="connsiteY1495" fmla="*/ 694029 h 1864576"/>
              <a:gd name="connsiteX1496" fmla="*/ 844433 w 1656655"/>
              <a:gd name="connsiteY1496" fmla="*/ 653682 h 1864576"/>
              <a:gd name="connsiteX1497" fmla="*/ 907893 w 1656655"/>
              <a:gd name="connsiteY1497" fmla="*/ 535576 h 1864576"/>
              <a:gd name="connsiteX1498" fmla="*/ 917401 w 1656655"/>
              <a:gd name="connsiteY1498" fmla="*/ 522127 h 1864576"/>
              <a:gd name="connsiteX1499" fmla="*/ 971935 w 1656655"/>
              <a:gd name="connsiteY1499" fmla="*/ 476717 h 1864576"/>
              <a:gd name="connsiteX1500" fmla="*/ 925167 w 1656655"/>
              <a:gd name="connsiteY1500" fmla="*/ 453135 h 1864576"/>
              <a:gd name="connsiteX1501" fmla="*/ 920117 w 1656655"/>
              <a:gd name="connsiteY1501" fmla="*/ 445534 h 1864576"/>
              <a:gd name="connsiteX1502" fmla="*/ 908475 w 1656655"/>
              <a:gd name="connsiteY1502" fmla="*/ 436763 h 1864576"/>
              <a:gd name="connsiteX1503" fmla="*/ 838032 w 1656655"/>
              <a:gd name="connsiteY1503" fmla="*/ 338146 h 1864576"/>
              <a:gd name="connsiteX1504" fmla="*/ 835316 w 1656655"/>
              <a:gd name="connsiteY1504" fmla="*/ 327621 h 1864576"/>
              <a:gd name="connsiteX1505" fmla="*/ 832791 w 1656655"/>
              <a:gd name="connsiteY1505" fmla="*/ 325088 h 1864576"/>
              <a:gd name="connsiteX1506" fmla="*/ 823283 w 1656655"/>
              <a:gd name="connsiteY1506" fmla="*/ 325088 h 1864576"/>
              <a:gd name="connsiteX1507" fmla="*/ 820758 w 1656655"/>
              <a:gd name="connsiteY1507" fmla="*/ 327621 h 1864576"/>
              <a:gd name="connsiteX1508" fmla="*/ 747794 w 1656655"/>
              <a:gd name="connsiteY1508" fmla="*/ 436958 h 1864576"/>
              <a:gd name="connsiteX1509" fmla="*/ 736148 w 1656655"/>
              <a:gd name="connsiteY1509" fmla="*/ 445729 h 1864576"/>
              <a:gd name="connsiteX1510" fmla="*/ 731102 w 1656655"/>
              <a:gd name="connsiteY1510" fmla="*/ 453330 h 1864576"/>
              <a:gd name="connsiteX1511" fmla="*/ 684335 w 1656655"/>
              <a:gd name="connsiteY1511" fmla="*/ 476912 h 1864576"/>
              <a:gd name="connsiteX1512" fmla="*/ 738864 w 1656655"/>
              <a:gd name="connsiteY1512" fmla="*/ 522323 h 1864576"/>
              <a:gd name="connsiteX1513" fmla="*/ 748377 w 1656655"/>
              <a:gd name="connsiteY1513" fmla="*/ 535772 h 1864576"/>
              <a:gd name="connsiteX1514" fmla="*/ 811832 w 1656655"/>
              <a:gd name="connsiteY1514" fmla="*/ 653878 h 1864576"/>
              <a:gd name="connsiteX1515" fmla="*/ 827941 w 1656655"/>
              <a:gd name="connsiteY1515" fmla="*/ 694029 h 1864576"/>
              <a:gd name="connsiteX1516" fmla="*/ 427980 w 1656655"/>
              <a:gd name="connsiteY1516" fmla="*/ 906269 h 1864576"/>
              <a:gd name="connsiteX1517" fmla="*/ 442340 w 1656655"/>
              <a:gd name="connsiteY1517" fmla="*/ 872747 h 1864576"/>
              <a:gd name="connsiteX1518" fmla="*/ 480570 w 1656655"/>
              <a:gd name="connsiteY1518" fmla="*/ 831430 h 1864576"/>
              <a:gd name="connsiteX1519" fmla="*/ 427980 w 1656655"/>
              <a:gd name="connsiteY1519" fmla="*/ 906269 h 1864576"/>
              <a:gd name="connsiteX1520" fmla="*/ 375389 w 1656655"/>
              <a:gd name="connsiteY1520" fmla="*/ 857348 h 1864576"/>
              <a:gd name="connsiteX1521" fmla="*/ 403528 w 1656655"/>
              <a:gd name="connsiteY1521" fmla="*/ 828897 h 1864576"/>
              <a:gd name="connsiteX1522" fmla="*/ 441370 w 1656655"/>
              <a:gd name="connsiteY1522" fmla="*/ 809407 h 1864576"/>
              <a:gd name="connsiteX1523" fmla="*/ 394795 w 1656655"/>
              <a:gd name="connsiteY1523" fmla="*/ 847603 h 1864576"/>
              <a:gd name="connsiteX1524" fmla="*/ 375389 w 1656655"/>
              <a:gd name="connsiteY1524" fmla="*/ 857348 h 1864576"/>
              <a:gd name="connsiteX1525" fmla="*/ 431084 w 1656655"/>
              <a:gd name="connsiteY1525" fmla="*/ 686425 h 1864576"/>
              <a:gd name="connsiteX1526" fmla="*/ 411484 w 1656655"/>
              <a:gd name="connsiteY1526" fmla="*/ 630684 h 1864576"/>
              <a:gd name="connsiteX1527" fmla="*/ 384704 w 1656655"/>
              <a:gd name="connsiteY1527" fmla="*/ 576114 h 1864576"/>
              <a:gd name="connsiteX1528" fmla="*/ 385480 w 1656655"/>
              <a:gd name="connsiteY1528" fmla="*/ 573777 h 1864576"/>
              <a:gd name="connsiteX1529" fmla="*/ 387032 w 1656655"/>
              <a:gd name="connsiteY1529" fmla="*/ 576114 h 1864576"/>
              <a:gd name="connsiteX1530" fmla="*/ 422740 w 1656655"/>
              <a:gd name="connsiteY1530" fmla="*/ 630493 h 1864576"/>
              <a:gd name="connsiteX1531" fmla="*/ 431084 w 1656655"/>
              <a:gd name="connsiteY1531" fmla="*/ 686425 h 1864576"/>
              <a:gd name="connsiteX1532" fmla="*/ 407603 w 1656655"/>
              <a:gd name="connsiteY1532" fmla="*/ 705332 h 1864576"/>
              <a:gd name="connsiteX1533" fmla="*/ 377523 w 1656655"/>
              <a:gd name="connsiteY1533" fmla="*/ 681942 h 1864576"/>
              <a:gd name="connsiteX1534" fmla="*/ 358311 w 1656655"/>
              <a:gd name="connsiteY1534" fmla="*/ 661090 h 1864576"/>
              <a:gd name="connsiteX1535" fmla="*/ 358311 w 1656655"/>
              <a:gd name="connsiteY1535" fmla="*/ 653099 h 1864576"/>
              <a:gd name="connsiteX1536" fmla="*/ 397317 w 1656655"/>
              <a:gd name="connsiteY1536" fmla="*/ 688179 h 1864576"/>
              <a:gd name="connsiteX1537" fmla="*/ 407603 w 1656655"/>
              <a:gd name="connsiteY1537" fmla="*/ 705332 h 1864576"/>
              <a:gd name="connsiteX1538" fmla="*/ 400423 w 1656655"/>
              <a:gd name="connsiteY1538" fmla="*/ 755807 h 1864576"/>
              <a:gd name="connsiteX1539" fmla="*/ 384898 w 1656655"/>
              <a:gd name="connsiteY1539" fmla="*/ 750158 h 1864576"/>
              <a:gd name="connsiteX1540" fmla="*/ 353848 w 1656655"/>
              <a:gd name="connsiteY1540" fmla="*/ 736322 h 1864576"/>
              <a:gd name="connsiteX1541" fmla="*/ 348414 w 1656655"/>
              <a:gd name="connsiteY1541" fmla="*/ 727939 h 1864576"/>
              <a:gd name="connsiteX1542" fmla="*/ 389943 w 1656655"/>
              <a:gd name="connsiteY1542" fmla="*/ 744313 h 1864576"/>
              <a:gd name="connsiteX1543" fmla="*/ 396347 w 1656655"/>
              <a:gd name="connsiteY1543" fmla="*/ 748987 h 1864576"/>
              <a:gd name="connsiteX1544" fmla="*/ 400423 w 1656655"/>
              <a:gd name="connsiteY1544" fmla="*/ 755807 h 1864576"/>
              <a:gd name="connsiteX1545" fmla="*/ 490661 w 1656655"/>
              <a:gd name="connsiteY1545" fmla="*/ 909385 h 1864576"/>
              <a:gd name="connsiteX1546" fmla="*/ 518026 w 1656655"/>
              <a:gd name="connsiteY1546" fmla="*/ 867485 h 1864576"/>
              <a:gd name="connsiteX1547" fmla="*/ 527535 w 1656655"/>
              <a:gd name="connsiteY1547" fmla="*/ 853453 h 1864576"/>
              <a:gd name="connsiteX1548" fmla="*/ 517248 w 1656655"/>
              <a:gd name="connsiteY1548" fmla="*/ 875672 h 1864576"/>
              <a:gd name="connsiteX1549" fmla="*/ 490661 w 1656655"/>
              <a:gd name="connsiteY1549" fmla="*/ 909385 h 1864576"/>
              <a:gd name="connsiteX1550" fmla="*/ 1228094 w 1656655"/>
              <a:gd name="connsiteY1550" fmla="*/ 906269 h 1864576"/>
              <a:gd name="connsiteX1551" fmla="*/ 1213737 w 1656655"/>
              <a:gd name="connsiteY1551" fmla="*/ 872747 h 1864576"/>
              <a:gd name="connsiteX1552" fmla="*/ 1175503 w 1656655"/>
              <a:gd name="connsiteY1552" fmla="*/ 831430 h 1864576"/>
              <a:gd name="connsiteX1553" fmla="*/ 1228094 w 1656655"/>
              <a:gd name="connsiteY1553" fmla="*/ 906269 h 1864576"/>
              <a:gd name="connsiteX1554" fmla="*/ 1280686 w 1656655"/>
              <a:gd name="connsiteY1554" fmla="*/ 857348 h 1864576"/>
              <a:gd name="connsiteX1555" fmla="*/ 1252547 w 1656655"/>
              <a:gd name="connsiteY1555" fmla="*/ 828897 h 1864576"/>
              <a:gd name="connsiteX1556" fmla="*/ 1214705 w 1656655"/>
              <a:gd name="connsiteY1556" fmla="*/ 809407 h 1864576"/>
              <a:gd name="connsiteX1557" fmla="*/ 1261278 w 1656655"/>
              <a:gd name="connsiteY1557" fmla="*/ 847603 h 1864576"/>
              <a:gd name="connsiteX1558" fmla="*/ 1280686 w 1656655"/>
              <a:gd name="connsiteY1558" fmla="*/ 857348 h 1864576"/>
              <a:gd name="connsiteX1559" fmla="*/ 1248471 w 1656655"/>
              <a:gd name="connsiteY1559" fmla="*/ 705332 h 1864576"/>
              <a:gd name="connsiteX1560" fmla="*/ 1278552 w 1656655"/>
              <a:gd name="connsiteY1560" fmla="*/ 681942 h 1864576"/>
              <a:gd name="connsiteX1561" fmla="*/ 1297764 w 1656655"/>
              <a:gd name="connsiteY1561" fmla="*/ 661090 h 1864576"/>
              <a:gd name="connsiteX1562" fmla="*/ 1297764 w 1656655"/>
              <a:gd name="connsiteY1562" fmla="*/ 653099 h 1864576"/>
              <a:gd name="connsiteX1563" fmla="*/ 1258757 w 1656655"/>
              <a:gd name="connsiteY1563" fmla="*/ 688179 h 1864576"/>
              <a:gd name="connsiteX1564" fmla="*/ 1248471 w 1656655"/>
              <a:gd name="connsiteY1564" fmla="*/ 705332 h 1864576"/>
              <a:gd name="connsiteX1565" fmla="*/ 1255459 w 1656655"/>
              <a:gd name="connsiteY1565" fmla="*/ 755807 h 1864576"/>
              <a:gd name="connsiteX1566" fmla="*/ 1270982 w 1656655"/>
              <a:gd name="connsiteY1566" fmla="*/ 750158 h 1864576"/>
              <a:gd name="connsiteX1567" fmla="*/ 1302031 w 1656655"/>
              <a:gd name="connsiteY1567" fmla="*/ 736322 h 1864576"/>
              <a:gd name="connsiteX1568" fmla="*/ 1307463 w 1656655"/>
              <a:gd name="connsiteY1568" fmla="*/ 727939 h 1864576"/>
              <a:gd name="connsiteX1569" fmla="*/ 1265936 w 1656655"/>
              <a:gd name="connsiteY1569" fmla="*/ 744313 h 1864576"/>
              <a:gd name="connsiteX1570" fmla="*/ 1259531 w 1656655"/>
              <a:gd name="connsiteY1570" fmla="*/ 748987 h 1864576"/>
              <a:gd name="connsiteX1571" fmla="*/ 1255459 w 1656655"/>
              <a:gd name="connsiteY1571" fmla="*/ 755807 h 1864576"/>
              <a:gd name="connsiteX1572" fmla="*/ 1165412 w 1656655"/>
              <a:gd name="connsiteY1572" fmla="*/ 909385 h 1864576"/>
              <a:gd name="connsiteX1573" fmla="*/ 1138052 w 1656655"/>
              <a:gd name="connsiteY1573" fmla="*/ 867485 h 1864576"/>
              <a:gd name="connsiteX1574" fmla="*/ 1128539 w 1656655"/>
              <a:gd name="connsiteY1574" fmla="*/ 853453 h 1864576"/>
              <a:gd name="connsiteX1575" fmla="*/ 1138826 w 1656655"/>
              <a:gd name="connsiteY1575" fmla="*/ 875672 h 1864576"/>
              <a:gd name="connsiteX1576" fmla="*/ 1165412 w 1656655"/>
              <a:gd name="connsiteY1576" fmla="*/ 909385 h 1864576"/>
              <a:gd name="connsiteX1577" fmla="*/ 892757 w 1656655"/>
              <a:gd name="connsiteY1577" fmla="*/ 304039 h 1864576"/>
              <a:gd name="connsiteX1578" fmla="*/ 911583 w 1656655"/>
              <a:gd name="connsiteY1578" fmla="*/ 308522 h 1864576"/>
              <a:gd name="connsiteX1579" fmla="*/ 918179 w 1656655"/>
              <a:gd name="connsiteY1579" fmla="*/ 310276 h 1864576"/>
              <a:gd name="connsiteX1580" fmla="*/ 919730 w 1656655"/>
              <a:gd name="connsiteY1580" fmla="*/ 310860 h 1864576"/>
              <a:gd name="connsiteX1581" fmla="*/ 895473 w 1656655"/>
              <a:gd name="connsiteY1581" fmla="*/ 317877 h 1864576"/>
              <a:gd name="connsiteX1582" fmla="*/ 892757 w 1656655"/>
              <a:gd name="connsiteY1582" fmla="*/ 304039 h 1864576"/>
              <a:gd name="connsiteX1583" fmla="*/ 737895 w 1656655"/>
              <a:gd name="connsiteY1583" fmla="*/ 310276 h 1864576"/>
              <a:gd name="connsiteX1584" fmla="*/ 763317 w 1656655"/>
              <a:gd name="connsiteY1584" fmla="*/ 304039 h 1864576"/>
              <a:gd name="connsiteX1585" fmla="*/ 760601 w 1656655"/>
              <a:gd name="connsiteY1585" fmla="*/ 318071 h 1864576"/>
              <a:gd name="connsiteX1586" fmla="*/ 736343 w 1656655"/>
              <a:gd name="connsiteY1586" fmla="*/ 311055 h 1864576"/>
              <a:gd name="connsiteX1587" fmla="*/ 737895 w 1656655"/>
              <a:gd name="connsiteY1587" fmla="*/ 310276 h 1864576"/>
              <a:gd name="connsiteX1588" fmla="*/ 805818 w 1656655"/>
              <a:gd name="connsiteY1588" fmla="*/ 96474 h 1864576"/>
              <a:gd name="connsiteX1589" fmla="*/ 809502 w 1656655"/>
              <a:gd name="connsiteY1589" fmla="*/ 115964 h 1864576"/>
              <a:gd name="connsiteX1590" fmla="*/ 818624 w 1656655"/>
              <a:gd name="connsiteY1590" fmla="*/ 164883 h 1864576"/>
              <a:gd name="connsiteX1591" fmla="*/ 820175 w 1656655"/>
              <a:gd name="connsiteY1591" fmla="*/ 174432 h 1864576"/>
              <a:gd name="connsiteX1592" fmla="*/ 815326 w 1656655"/>
              <a:gd name="connsiteY1592" fmla="*/ 154943 h 1864576"/>
              <a:gd name="connsiteX1593" fmla="*/ 805431 w 1656655"/>
              <a:gd name="connsiteY1593" fmla="*/ 116548 h 1864576"/>
              <a:gd name="connsiteX1594" fmla="*/ 800381 w 1656655"/>
              <a:gd name="connsiteY1594" fmla="*/ 97448 h 1864576"/>
              <a:gd name="connsiteX1595" fmla="*/ 805818 w 1656655"/>
              <a:gd name="connsiteY1595" fmla="*/ 96474 h 1864576"/>
              <a:gd name="connsiteX1596" fmla="*/ 835898 w 1656655"/>
              <a:gd name="connsiteY1596" fmla="*/ 174627 h 1864576"/>
              <a:gd name="connsiteX1597" fmla="*/ 842882 w 1656655"/>
              <a:gd name="connsiteY1597" fmla="*/ 135453 h 1864576"/>
              <a:gd name="connsiteX1598" fmla="*/ 848509 w 1656655"/>
              <a:gd name="connsiteY1598" fmla="*/ 106219 h 1864576"/>
              <a:gd name="connsiteX1599" fmla="*/ 850452 w 1656655"/>
              <a:gd name="connsiteY1599" fmla="*/ 96474 h 1864576"/>
              <a:gd name="connsiteX1600" fmla="*/ 855693 w 1656655"/>
              <a:gd name="connsiteY1600" fmla="*/ 97643 h 1864576"/>
              <a:gd name="connsiteX1601" fmla="*/ 854332 w 1656655"/>
              <a:gd name="connsiteY1601" fmla="*/ 102516 h 1864576"/>
              <a:gd name="connsiteX1602" fmla="*/ 850452 w 1656655"/>
              <a:gd name="connsiteY1602" fmla="*/ 116743 h 1864576"/>
              <a:gd name="connsiteX1603" fmla="*/ 837063 w 1656655"/>
              <a:gd name="connsiteY1603" fmla="*/ 169560 h 1864576"/>
              <a:gd name="connsiteX1604" fmla="*/ 835898 w 1656655"/>
              <a:gd name="connsiteY1604" fmla="*/ 174627 h 1864576"/>
              <a:gd name="connsiteX1605" fmla="*/ 694621 w 1656655"/>
              <a:gd name="connsiteY1605" fmla="*/ 113625 h 1864576"/>
              <a:gd name="connsiteX1606" fmla="*/ 701800 w 1656655"/>
              <a:gd name="connsiteY1606" fmla="*/ 108947 h 1864576"/>
              <a:gd name="connsiteX1607" fmla="*/ 720043 w 1656655"/>
              <a:gd name="connsiteY1607" fmla="*/ 103685 h 1864576"/>
              <a:gd name="connsiteX1608" fmla="*/ 729165 w 1656655"/>
              <a:gd name="connsiteY1608" fmla="*/ 106219 h 1864576"/>
              <a:gd name="connsiteX1609" fmla="*/ 725088 w 1656655"/>
              <a:gd name="connsiteY1609" fmla="*/ 107778 h 1864576"/>
              <a:gd name="connsiteX1610" fmla="*/ 713637 w 1656655"/>
              <a:gd name="connsiteY1610" fmla="*/ 112845 h 1864576"/>
              <a:gd name="connsiteX1611" fmla="*/ 705294 w 1656655"/>
              <a:gd name="connsiteY1611" fmla="*/ 114015 h 1864576"/>
              <a:gd name="connsiteX1612" fmla="*/ 694621 w 1656655"/>
              <a:gd name="connsiteY1612" fmla="*/ 113625 h 1864576"/>
              <a:gd name="connsiteX1613" fmla="*/ 926909 w 1656655"/>
              <a:gd name="connsiteY1613" fmla="*/ 106219 h 1864576"/>
              <a:gd name="connsiteX1614" fmla="*/ 936031 w 1656655"/>
              <a:gd name="connsiteY1614" fmla="*/ 103685 h 1864576"/>
              <a:gd name="connsiteX1615" fmla="*/ 954274 w 1656655"/>
              <a:gd name="connsiteY1615" fmla="*/ 108947 h 1864576"/>
              <a:gd name="connsiteX1616" fmla="*/ 961453 w 1656655"/>
              <a:gd name="connsiteY1616" fmla="*/ 113625 h 1864576"/>
              <a:gd name="connsiteX1617" fmla="*/ 950780 w 1656655"/>
              <a:gd name="connsiteY1617" fmla="*/ 114015 h 1864576"/>
              <a:gd name="connsiteX1618" fmla="*/ 942436 w 1656655"/>
              <a:gd name="connsiteY1618" fmla="*/ 112845 h 1864576"/>
              <a:gd name="connsiteX1619" fmla="*/ 928852 w 1656655"/>
              <a:gd name="connsiteY1619" fmla="*/ 106998 h 1864576"/>
              <a:gd name="connsiteX1620" fmla="*/ 926909 w 1656655"/>
              <a:gd name="connsiteY1620" fmla="*/ 106219 h 1864576"/>
              <a:gd name="connsiteX1621" fmla="*/ 820175 w 1656655"/>
              <a:gd name="connsiteY1621" fmla="*/ 195091 h 1864576"/>
              <a:gd name="connsiteX1622" fmla="*/ 818624 w 1656655"/>
              <a:gd name="connsiteY1622" fmla="*/ 188660 h 1864576"/>
              <a:gd name="connsiteX1623" fmla="*/ 813579 w 1656655"/>
              <a:gd name="connsiteY1623" fmla="*/ 170340 h 1864576"/>
              <a:gd name="connsiteX1624" fmla="*/ 793784 w 1656655"/>
              <a:gd name="connsiteY1624" fmla="*/ 108558 h 1864576"/>
              <a:gd name="connsiteX1625" fmla="*/ 793980 w 1656655"/>
              <a:gd name="connsiteY1625" fmla="*/ 106024 h 1864576"/>
              <a:gd name="connsiteX1626" fmla="*/ 796892 w 1656655"/>
              <a:gd name="connsiteY1626" fmla="*/ 101346 h 1864576"/>
              <a:gd name="connsiteX1627" fmla="*/ 803102 w 1656655"/>
              <a:gd name="connsiteY1627" fmla="*/ 124344 h 1864576"/>
              <a:gd name="connsiteX1628" fmla="*/ 814939 w 1656655"/>
              <a:gd name="connsiteY1628" fmla="*/ 170924 h 1864576"/>
              <a:gd name="connsiteX1629" fmla="*/ 819011 w 1656655"/>
              <a:gd name="connsiteY1629" fmla="*/ 188660 h 1864576"/>
              <a:gd name="connsiteX1630" fmla="*/ 820175 w 1656655"/>
              <a:gd name="connsiteY1630" fmla="*/ 195091 h 1864576"/>
              <a:gd name="connsiteX1631" fmla="*/ 835898 w 1656655"/>
              <a:gd name="connsiteY1631" fmla="*/ 195091 h 1864576"/>
              <a:gd name="connsiteX1632" fmla="*/ 835898 w 1656655"/>
              <a:gd name="connsiteY1632" fmla="*/ 192168 h 1864576"/>
              <a:gd name="connsiteX1633" fmla="*/ 837836 w 1656655"/>
              <a:gd name="connsiteY1633" fmla="*/ 183008 h 1864576"/>
              <a:gd name="connsiteX1634" fmla="*/ 846376 w 1656655"/>
              <a:gd name="connsiteY1634" fmla="*/ 147732 h 1864576"/>
              <a:gd name="connsiteX1635" fmla="*/ 852390 w 1656655"/>
              <a:gd name="connsiteY1635" fmla="*/ 124344 h 1864576"/>
              <a:gd name="connsiteX1636" fmla="*/ 855497 w 1656655"/>
              <a:gd name="connsiteY1636" fmla="*/ 112845 h 1864576"/>
              <a:gd name="connsiteX1637" fmla="*/ 858600 w 1656655"/>
              <a:gd name="connsiteY1637" fmla="*/ 101346 h 1864576"/>
              <a:gd name="connsiteX1638" fmla="*/ 860156 w 1656655"/>
              <a:gd name="connsiteY1638" fmla="*/ 103685 h 1864576"/>
              <a:gd name="connsiteX1639" fmla="*/ 861707 w 1656655"/>
              <a:gd name="connsiteY1639" fmla="*/ 108753 h 1864576"/>
              <a:gd name="connsiteX1640" fmla="*/ 860738 w 1656655"/>
              <a:gd name="connsiteY1640" fmla="*/ 111676 h 1864576"/>
              <a:gd name="connsiteX1641" fmla="*/ 849287 w 1656655"/>
              <a:gd name="connsiteY1641" fmla="*/ 146757 h 1864576"/>
              <a:gd name="connsiteX1642" fmla="*/ 838614 w 1656655"/>
              <a:gd name="connsiteY1642" fmla="*/ 182618 h 1864576"/>
              <a:gd name="connsiteX1643" fmla="*/ 835898 w 1656655"/>
              <a:gd name="connsiteY1643" fmla="*/ 195091 h 1864576"/>
              <a:gd name="connsiteX1644" fmla="*/ 784080 w 1656655"/>
              <a:gd name="connsiteY1644" fmla="*/ 209124 h 1864576"/>
              <a:gd name="connsiteX1645" fmla="*/ 781560 w 1656655"/>
              <a:gd name="connsiteY1645" fmla="*/ 205811 h 1864576"/>
              <a:gd name="connsiteX1646" fmla="*/ 772052 w 1656655"/>
              <a:gd name="connsiteY1646" fmla="*/ 191583 h 1864576"/>
              <a:gd name="connsiteX1647" fmla="*/ 761961 w 1656655"/>
              <a:gd name="connsiteY1647" fmla="*/ 173263 h 1864576"/>
              <a:gd name="connsiteX1648" fmla="*/ 761379 w 1656655"/>
              <a:gd name="connsiteY1648" fmla="*/ 172289 h 1864576"/>
              <a:gd name="connsiteX1649" fmla="*/ 755556 w 1656655"/>
              <a:gd name="connsiteY1649" fmla="*/ 160205 h 1864576"/>
              <a:gd name="connsiteX1650" fmla="*/ 748377 w 1656655"/>
              <a:gd name="connsiteY1650" fmla="*/ 143639 h 1864576"/>
              <a:gd name="connsiteX1651" fmla="*/ 741775 w 1656655"/>
              <a:gd name="connsiteY1651" fmla="*/ 126488 h 1864576"/>
              <a:gd name="connsiteX1652" fmla="*/ 735957 w 1656655"/>
              <a:gd name="connsiteY1652" fmla="*/ 108558 h 1864576"/>
              <a:gd name="connsiteX1653" fmla="*/ 738673 w 1656655"/>
              <a:gd name="connsiteY1653" fmla="*/ 107388 h 1864576"/>
              <a:gd name="connsiteX1654" fmla="*/ 744491 w 1656655"/>
              <a:gd name="connsiteY1654" fmla="*/ 125319 h 1864576"/>
              <a:gd name="connsiteX1655" fmla="*/ 765646 w 1656655"/>
              <a:gd name="connsiteY1655" fmla="*/ 175017 h 1864576"/>
              <a:gd name="connsiteX1656" fmla="*/ 773990 w 1656655"/>
              <a:gd name="connsiteY1656" fmla="*/ 190219 h 1864576"/>
              <a:gd name="connsiteX1657" fmla="*/ 793593 w 1656655"/>
              <a:gd name="connsiteY1657" fmla="*/ 217895 h 1864576"/>
              <a:gd name="connsiteX1658" fmla="*/ 796309 w 1656655"/>
              <a:gd name="connsiteY1658" fmla="*/ 221013 h 1864576"/>
              <a:gd name="connsiteX1659" fmla="*/ 800772 w 1656655"/>
              <a:gd name="connsiteY1659" fmla="*/ 225496 h 1864576"/>
              <a:gd name="connsiteX1660" fmla="*/ 801545 w 1656655"/>
              <a:gd name="connsiteY1660" fmla="*/ 226275 h 1864576"/>
              <a:gd name="connsiteX1661" fmla="*/ 805431 w 1656655"/>
              <a:gd name="connsiteY1661" fmla="*/ 229588 h 1864576"/>
              <a:gd name="connsiteX1662" fmla="*/ 797474 w 1656655"/>
              <a:gd name="connsiteY1662" fmla="*/ 223936 h 1864576"/>
              <a:gd name="connsiteX1663" fmla="*/ 796696 w 1656655"/>
              <a:gd name="connsiteY1663" fmla="*/ 223157 h 1864576"/>
              <a:gd name="connsiteX1664" fmla="*/ 784080 w 1656655"/>
              <a:gd name="connsiteY1664" fmla="*/ 209124 h 1864576"/>
              <a:gd name="connsiteX1665" fmla="*/ 850452 w 1656655"/>
              <a:gd name="connsiteY1665" fmla="*/ 229588 h 1864576"/>
              <a:gd name="connsiteX1666" fmla="*/ 852003 w 1656655"/>
              <a:gd name="connsiteY1666" fmla="*/ 228224 h 1864576"/>
              <a:gd name="connsiteX1667" fmla="*/ 859574 w 1656655"/>
              <a:gd name="connsiteY1667" fmla="*/ 221013 h 1864576"/>
              <a:gd name="connsiteX1668" fmla="*/ 870246 w 1656655"/>
              <a:gd name="connsiteY1668" fmla="*/ 207955 h 1864576"/>
              <a:gd name="connsiteX1669" fmla="*/ 877425 w 1656655"/>
              <a:gd name="connsiteY1669" fmla="*/ 197430 h 1864576"/>
              <a:gd name="connsiteX1670" fmla="*/ 904981 w 1656655"/>
              <a:gd name="connsiteY1670" fmla="*/ 142275 h 1864576"/>
              <a:gd name="connsiteX1671" fmla="*/ 915850 w 1656655"/>
              <a:gd name="connsiteY1671" fmla="*/ 111871 h 1864576"/>
              <a:gd name="connsiteX1672" fmla="*/ 917210 w 1656655"/>
              <a:gd name="connsiteY1672" fmla="*/ 107193 h 1864576"/>
              <a:gd name="connsiteX1673" fmla="*/ 919926 w 1656655"/>
              <a:gd name="connsiteY1673" fmla="*/ 108363 h 1864576"/>
              <a:gd name="connsiteX1674" fmla="*/ 917014 w 1656655"/>
              <a:gd name="connsiteY1674" fmla="*/ 117523 h 1864576"/>
              <a:gd name="connsiteX1675" fmla="*/ 896442 w 1656655"/>
              <a:gd name="connsiteY1675" fmla="*/ 168391 h 1864576"/>
              <a:gd name="connsiteX1676" fmla="*/ 894308 w 1656655"/>
              <a:gd name="connsiteY1676" fmla="*/ 172289 h 1864576"/>
              <a:gd name="connsiteX1677" fmla="*/ 883635 w 1656655"/>
              <a:gd name="connsiteY1677" fmla="*/ 191583 h 1864576"/>
              <a:gd name="connsiteX1678" fmla="*/ 863258 w 1656655"/>
              <a:gd name="connsiteY1678" fmla="*/ 218869 h 1864576"/>
              <a:gd name="connsiteX1679" fmla="*/ 857827 w 1656655"/>
              <a:gd name="connsiteY1679" fmla="*/ 223936 h 1864576"/>
              <a:gd name="connsiteX1680" fmla="*/ 850452 w 1656655"/>
              <a:gd name="connsiteY1680" fmla="*/ 229588 h 1864576"/>
              <a:gd name="connsiteX1681" fmla="*/ 790099 w 1656655"/>
              <a:gd name="connsiteY1681" fmla="*/ 109142 h 1864576"/>
              <a:gd name="connsiteX1682" fmla="*/ 793593 w 1656655"/>
              <a:gd name="connsiteY1682" fmla="*/ 119667 h 1864576"/>
              <a:gd name="connsiteX1683" fmla="*/ 813579 w 1656655"/>
              <a:gd name="connsiteY1683" fmla="*/ 184177 h 1864576"/>
              <a:gd name="connsiteX1684" fmla="*/ 816104 w 1656655"/>
              <a:gd name="connsiteY1684" fmla="*/ 195481 h 1864576"/>
              <a:gd name="connsiteX1685" fmla="*/ 814357 w 1656655"/>
              <a:gd name="connsiteY1685" fmla="*/ 193337 h 1864576"/>
              <a:gd name="connsiteX1686" fmla="*/ 792233 w 1656655"/>
              <a:gd name="connsiteY1686" fmla="*/ 156697 h 1864576"/>
              <a:gd name="connsiteX1687" fmla="*/ 782529 w 1656655"/>
              <a:gd name="connsiteY1687" fmla="*/ 134674 h 1864576"/>
              <a:gd name="connsiteX1688" fmla="*/ 774185 w 1656655"/>
              <a:gd name="connsiteY1688" fmla="*/ 111481 h 1864576"/>
              <a:gd name="connsiteX1689" fmla="*/ 790099 w 1656655"/>
              <a:gd name="connsiteY1689" fmla="*/ 109142 h 1864576"/>
              <a:gd name="connsiteX1690" fmla="*/ 839970 w 1656655"/>
              <a:gd name="connsiteY1690" fmla="*/ 195481 h 1864576"/>
              <a:gd name="connsiteX1691" fmla="*/ 842495 w 1656655"/>
              <a:gd name="connsiteY1691" fmla="*/ 184177 h 1864576"/>
              <a:gd name="connsiteX1692" fmla="*/ 845597 w 1656655"/>
              <a:gd name="connsiteY1692" fmla="*/ 173068 h 1864576"/>
              <a:gd name="connsiteX1693" fmla="*/ 864227 w 1656655"/>
              <a:gd name="connsiteY1693" fmla="*/ 114405 h 1864576"/>
              <a:gd name="connsiteX1694" fmla="*/ 865974 w 1656655"/>
              <a:gd name="connsiteY1694" fmla="*/ 109142 h 1864576"/>
              <a:gd name="connsiteX1695" fmla="*/ 881888 w 1656655"/>
              <a:gd name="connsiteY1695" fmla="*/ 111676 h 1864576"/>
              <a:gd name="connsiteX1696" fmla="*/ 879950 w 1656655"/>
              <a:gd name="connsiteY1696" fmla="*/ 117718 h 1864576"/>
              <a:gd name="connsiteX1697" fmla="*/ 849870 w 1656655"/>
              <a:gd name="connsiteY1697" fmla="*/ 182228 h 1864576"/>
              <a:gd name="connsiteX1698" fmla="*/ 839970 w 1656655"/>
              <a:gd name="connsiteY1698" fmla="*/ 195481 h 1864576"/>
              <a:gd name="connsiteX1699" fmla="*/ 715967 w 1656655"/>
              <a:gd name="connsiteY1699" fmla="*/ 116159 h 1864576"/>
              <a:gd name="connsiteX1700" fmla="*/ 719651 w 1656655"/>
              <a:gd name="connsiteY1700" fmla="*/ 114210 h 1864576"/>
              <a:gd name="connsiteX1701" fmla="*/ 732071 w 1656655"/>
              <a:gd name="connsiteY1701" fmla="*/ 109532 h 1864576"/>
              <a:gd name="connsiteX1702" fmla="*/ 736926 w 1656655"/>
              <a:gd name="connsiteY1702" fmla="*/ 124929 h 1864576"/>
              <a:gd name="connsiteX1703" fmla="*/ 715967 w 1656655"/>
              <a:gd name="connsiteY1703" fmla="*/ 116159 h 1864576"/>
              <a:gd name="connsiteX1704" fmla="*/ 918957 w 1656655"/>
              <a:gd name="connsiteY1704" fmla="*/ 125124 h 1864576"/>
              <a:gd name="connsiteX1705" fmla="*/ 923807 w 1656655"/>
              <a:gd name="connsiteY1705" fmla="*/ 109727 h 1864576"/>
              <a:gd name="connsiteX1706" fmla="*/ 932346 w 1656655"/>
              <a:gd name="connsiteY1706" fmla="*/ 112650 h 1864576"/>
              <a:gd name="connsiteX1707" fmla="*/ 939911 w 1656655"/>
              <a:gd name="connsiteY1707" fmla="*/ 116353 h 1864576"/>
              <a:gd name="connsiteX1708" fmla="*/ 934284 w 1656655"/>
              <a:gd name="connsiteY1708" fmla="*/ 118302 h 1864576"/>
              <a:gd name="connsiteX1709" fmla="*/ 918957 w 1656655"/>
              <a:gd name="connsiteY1709" fmla="*/ 125124 h 1864576"/>
              <a:gd name="connsiteX1710" fmla="*/ 671719 w 1656655"/>
              <a:gd name="connsiteY1710" fmla="*/ 139741 h 1864576"/>
              <a:gd name="connsiteX1711" fmla="*/ 674244 w 1656655"/>
              <a:gd name="connsiteY1711" fmla="*/ 135258 h 1864576"/>
              <a:gd name="connsiteX1712" fmla="*/ 683366 w 1656655"/>
              <a:gd name="connsiteY1712" fmla="*/ 123565 h 1864576"/>
              <a:gd name="connsiteX1713" fmla="*/ 688993 w 1656655"/>
              <a:gd name="connsiteY1713" fmla="*/ 118692 h 1864576"/>
              <a:gd name="connsiteX1714" fmla="*/ 704711 w 1656655"/>
              <a:gd name="connsiteY1714" fmla="*/ 118108 h 1864576"/>
              <a:gd name="connsiteX1715" fmla="*/ 704129 w 1656655"/>
              <a:gd name="connsiteY1715" fmla="*/ 118497 h 1864576"/>
              <a:gd name="connsiteX1716" fmla="*/ 685499 w 1656655"/>
              <a:gd name="connsiteY1716" fmla="*/ 133309 h 1864576"/>
              <a:gd name="connsiteX1717" fmla="*/ 682201 w 1656655"/>
              <a:gd name="connsiteY1717" fmla="*/ 136623 h 1864576"/>
              <a:gd name="connsiteX1718" fmla="*/ 680067 w 1656655"/>
              <a:gd name="connsiteY1718" fmla="*/ 137987 h 1864576"/>
              <a:gd name="connsiteX1719" fmla="*/ 671719 w 1656655"/>
              <a:gd name="connsiteY1719" fmla="*/ 139741 h 1864576"/>
              <a:gd name="connsiteX1720" fmla="*/ 979114 w 1656655"/>
              <a:gd name="connsiteY1720" fmla="*/ 131166 h 1864576"/>
              <a:gd name="connsiteX1721" fmla="*/ 984355 w 1656655"/>
              <a:gd name="connsiteY1721" fmla="*/ 139741 h 1864576"/>
              <a:gd name="connsiteX1722" fmla="*/ 978727 w 1656655"/>
              <a:gd name="connsiteY1722" fmla="*/ 138377 h 1864576"/>
              <a:gd name="connsiteX1723" fmla="*/ 975620 w 1656655"/>
              <a:gd name="connsiteY1723" fmla="*/ 137987 h 1864576"/>
              <a:gd name="connsiteX1724" fmla="*/ 974455 w 1656655"/>
              <a:gd name="connsiteY1724" fmla="*/ 137402 h 1864576"/>
              <a:gd name="connsiteX1725" fmla="*/ 968441 w 1656655"/>
              <a:gd name="connsiteY1725" fmla="*/ 131360 h 1864576"/>
              <a:gd name="connsiteX1726" fmla="*/ 967663 w 1656655"/>
              <a:gd name="connsiteY1726" fmla="*/ 130581 h 1864576"/>
              <a:gd name="connsiteX1727" fmla="*/ 959124 w 1656655"/>
              <a:gd name="connsiteY1727" fmla="*/ 123565 h 1864576"/>
              <a:gd name="connsiteX1728" fmla="*/ 951362 w 1656655"/>
              <a:gd name="connsiteY1728" fmla="*/ 117913 h 1864576"/>
              <a:gd name="connsiteX1729" fmla="*/ 967276 w 1656655"/>
              <a:gd name="connsiteY1729" fmla="*/ 118692 h 1864576"/>
              <a:gd name="connsiteX1730" fmla="*/ 979114 w 1656655"/>
              <a:gd name="connsiteY1730" fmla="*/ 131166 h 1864576"/>
              <a:gd name="connsiteX1731" fmla="*/ 687050 w 1656655"/>
              <a:gd name="connsiteY1731" fmla="*/ 137597 h 1864576"/>
              <a:gd name="connsiteX1732" fmla="*/ 708592 w 1656655"/>
              <a:gd name="connsiteY1732" fmla="*/ 120446 h 1864576"/>
              <a:gd name="connsiteX1733" fmla="*/ 711890 w 1656655"/>
              <a:gd name="connsiteY1733" fmla="*/ 119277 h 1864576"/>
              <a:gd name="connsiteX1734" fmla="*/ 732849 w 1656655"/>
              <a:gd name="connsiteY1734" fmla="*/ 127073 h 1864576"/>
              <a:gd name="connsiteX1735" fmla="*/ 735957 w 1656655"/>
              <a:gd name="connsiteY1735" fmla="*/ 128632 h 1864576"/>
              <a:gd name="connsiteX1736" fmla="*/ 732849 w 1656655"/>
              <a:gd name="connsiteY1736" fmla="*/ 129801 h 1864576"/>
              <a:gd name="connsiteX1737" fmla="*/ 714415 w 1656655"/>
              <a:gd name="connsiteY1737" fmla="*/ 140715 h 1864576"/>
              <a:gd name="connsiteX1738" fmla="*/ 711890 w 1656655"/>
              <a:gd name="connsiteY1738" fmla="*/ 141885 h 1864576"/>
              <a:gd name="connsiteX1739" fmla="*/ 687050 w 1656655"/>
              <a:gd name="connsiteY1739" fmla="*/ 137597 h 1864576"/>
              <a:gd name="connsiteX1740" fmla="*/ 920313 w 1656655"/>
              <a:gd name="connsiteY1740" fmla="*/ 128827 h 1864576"/>
              <a:gd name="connsiteX1741" fmla="*/ 923420 w 1656655"/>
              <a:gd name="connsiteY1741" fmla="*/ 127073 h 1864576"/>
              <a:gd name="connsiteX1742" fmla="*/ 944570 w 1656655"/>
              <a:gd name="connsiteY1742" fmla="*/ 119277 h 1864576"/>
              <a:gd name="connsiteX1743" fmla="*/ 946317 w 1656655"/>
              <a:gd name="connsiteY1743" fmla="*/ 119667 h 1864576"/>
              <a:gd name="connsiteX1744" fmla="*/ 963004 w 1656655"/>
              <a:gd name="connsiteY1744" fmla="*/ 131945 h 1864576"/>
              <a:gd name="connsiteX1745" fmla="*/ 969219 w 1656655"/>
              <a:gd name="connsiteY1745" fmla="*/ 137792 h 1864576"/>
              <a:gd name="connsiteX1746" fmla="*/ 947482 w 1656655"/>
              <a:gd name="connsiteY1746" fmla="*/ 141300 h 1864576"/>
              <a:gd name="connsiteX1747" fmla="*/ 943019 w 1656655"/>
              <a:gd name="connsiteY1747" fmla="*/ 141885 h 1864576"/>
              <a:gd name="connsiteX1748" fmla="*/ 923420 w 1656655"/>
              <a:gd name="connsiteY1748" fmla="*/ 130191 h 1864576"/>
              <a:gd name="connsiteX1749" fmla="*/ 920313 w 1656655"/>
              <a:gd name="connsiteY1749" fmla="*/ 128827 h 1864576"/>
              <a:gd name="connsiteX1750" fmla="*/ 667256 w 1656655"/>
              <a:gd name="connsiteY1750" fmla="*/ 157866 h 1864576"/>
              <a:gd name="connsiteX1751" fmla="*/ 668616 w 1656655"/>
              <a:gd name="connsiteY1751" fmla="*/ 146757 h 1864576"/>
              <a:gd name="connsiteX1752" fmla="*/ 669781 w 1656655"/>
              <a:gd name="connsiteY1752" fmla="*/ 144808 h 1864576"/>
              <a:gd name="connsiteX1753" fmla="*/ 676764 w 1656655"/>
              <a:gd name="connsiteY1753" fmla="*/ 142664 h 1864576"/>
              <a:gd name="connsiteX1754" fmla="*/ 675409 w 1656655"/>
              <a:gd name="connsiteY1754" fmla="*/ 144613 h 1864576"/>
              <a:gd name="connsiteX1755" fmla="*/ 669199 w 1656655"/>
              <a:gd name="connsiteY1755" fmla="*/ 153968 h 1864576"/>
              <a:gd name="connsiteX1756" fmla="*/ 667256 w 1656655"/>
              <a:gd name="connsiteY1756" fmla="*/ 157866 h 1864576"/>
              <a:gd name="connsiteX1757" fmla="*/ 988818 w 1656655"/>
              <a:gd name="connsiteY1757" fmla="*/ 157866 h 1864576"/>
              <a:gd name="connsiteX1758" fmla="*/ 986684 w 1656655"/>
              <a:gd name="connsiteY1758" fmla="*/ 153579 h 1864576"/>
              <a:gd name="connsiteX1759" fmla="*/ 979114 w 1656655"/>
              <a:gd name="connsiteY1759" fmla="*/ 142470 h 1864576"/>
              <a:gd name="connsiteX1760" fmla="*/ 983773 w 1656655"/>
              <a:gd name="connsiteY1760" fmla="*/ 143639 h 1864576"/>
              <a:gd name="connsiteX1761" fmla="*/ 987071 w 1656655"/>
              <a:gd name="connsiteY1761" fmla="*/ 145978 h 1864576"/>
              <a:gd name="connsiteX1762" fmla="*/ 988818 w 1656655"/>
              <a:gd name="connsiteY1762" fmla="*/ 157866 h 1864576"/>
              <a:gd name="connsiteX1763" fmla="*/ 716936 w 1656655"/>
              <a:gd name="connsiteY1763" fmla="*/ 143834 h 1864576"/>
              <a:gd name="connsiteX1764" fmla="*/ 719461 w 1656655"/>
              <a:gd name="connsiteY1764" fmla="*/ 141885 h 1864576"/>
              <a:gd name="connsiteX1765" fmla="*/ 727418 w 1656655"/>
              <a:gd name="connsiteY1765" fmla="*/ 136818 h 1864576"/>
              <a:gd name="connsiteX1766" fmla="*/ 739642 w 1656655"/>
              <a:gd name="connsiteY1766" fmla="*/ 131750 h 1864576"/>
              <a:gd name="connsiteX1767" fmla="*/ 745656 w 1656655"/>
              <a:gd name="connsiteY1767" fmla="*/ 147147 h 1864576"/>
              <a:gd name="connsiteX1768" fmla="*/ 747794 w 1656655"/>
              <a:gd name="connsiteY1768" fmla="*/ 152214 h 1864576"/>
              <a:gd name="connsiteX1769" fmla="*/ 739642 w 1656655"/>
              <a:gd name="connsiteY1769" fmla="*/ 156307 h 1864576"/>
              <a:gd name="connsiteX1770" fmla="*/ 736926 w 1656655"/>
              <a:gd name="connsiteY1770" fmla="*/ 154553 h 1864576"/>
              <a:gd name="connsiteX1771" fmla="*/ 722955 w 1656655"/>
              <a:gd name="connsiteY1771" fmla="*/ 146562 h 1864576"/>
              <a:gd name="connsiteX1772" fmla="*/ 716936 w 1656655"/>
              <a:gd name="connsiteY1772" fmla="*/ 143834 h 1864576"/>
              <a:gd name="connsiteX1773" fmla="*/ 908279 w 1656655"/>
              <a:gd name="connsiteY1773" fmla="*/ 152409 h 1864576"/>
              <a:gd name="connsiteX1774" fmla="*/ 910418 w 1656655"/>
              <a:gd name="connsiteY1774" fmla="*/ 147342 h 1864576"/>
              <a:gd name="connsiteX1775" fmla="*/ 916432 w 1656655"/>
              <a:gd name="connsiteY1775" fmla="*/ 131945 h 1864576"/>
              <a:gd name="connsiteX1776" fmla="*/ 928656 w 1656655"/>
              <a:gd name="connsiteY1776" fmla="*/ 137012 h 1864576"/>
              <a:gd name="connsiteX1777" fmla="*/ 939138 w 1656655"/>
              <a:gd name="connsiteY1777" fmla="*/ 143834 h 1864576"/>
              <a:gd name="connsiteX1778" fmla="*/ 936031 w 1656655"/>
              <a:gd name="connsiteY1778" fmla="*/ 145198 h 1864576"/>
              <a:gd name="connsiteX1779" fmla="*/ 918957 w 1656655"/>
              <a:gd name="connsiteY1779" fmla="*/ 154553 h 1864576"/>
              <a:gd name="connsiteX1780" fmla="*/ 916432 w 1656655"/>
              <a:gd name="connsiteY1780" fmla="*/ 156307 h 1864576"/>
              <a:gd name="connsiteX1781" fmla="*/ 908279 w 1656655"/>
              <a:gd name="connsiteY1781" fmla="*/ 152409 h 1864576"/>
              <a:gd name="connsiteX1782" fmla="*/ 669003 w 1656655"/>
              <a:gd name="connsiteY1782" fmla="*/ 168586 h 1864576"/>
              <a:gd name="connsiteX1783" fmla="*/ 674826 w 1656655"/>
              <a:gd name="connsiteY1783" fmla="*/ 152214 h 1864576"/>
              <a:gd name="connsiteX1784" fmla="*/ 680840 w 1656655"/>
              <a:gd name="connsiteY1784" fmla="*/ 144224 h 1864576"/>
              <a:gd name="connsiteX1785" fmla="*/ 683752 w 1656655"/>
              <a:gd name="connsiteY1785" fmla="*/ 141885 h 1864576"/>
              <a:gd name="connsiteX1786" fmla="*/ 708788 w 1656655"/>
              <a:gd name="connsiteY1786" fmla="*/ 145588 h 1864576"/>
              <a:gd name="connsiteX1787" fmla="*/ 707427 w 1656655"/>
              <a:gd name="connsiteY1787" fmla="*/ 146757 h 1864576"/>
              <a:gd name="connsiteX1788" fmla="*/ 706263 w 1656655"/>
              <a:gd name="connsiteY1788" fmla="*/ 147927 h 1864576"/>
              <a:gd name="connsiteX1789" fmla="*/ 700053 w 1656655"/>
              <a:gd name="connsiteY1789" fmla="*/ 154358 h 1864576"/>
              <a:gd name="connsiteX1790" fmla="*/ 690158 w 1656655"/>
              <a:gd name="connsiteY1790" fmla="*/ 166831 h 1864576"/>
              <a:gd name="connsiteX1791" fmla="*/ 672693 w 1656655"/>
              <a:gd name="connsiteY1791" fmla="*/ 168001 h 1864576"/>
              <a:gd name="connsiteX1792" fmla="*/ 669003 w 1656655"/>
              <a:gd name="connsiteY1792" fmla="*/ 168586 h 1864576"/>
              <a:gd name="connsiteX1793" fmla="*/ 947095 w 1656655"/>
              <a:gd name="connsiteY1793" fmla="*/ 145393 h 1864576"/>
              <a:gd name="connsiteX1794" fmla="*/ 969992 w 1656655"/>
              <a:gd name="connsiteY1794" fmla="*/ 141690 h 1864576"/>
              <a:gd name="connsiteX1795" fmla="*/ 973682 w 1656655"/>
              <a:gd name="connsiteY1795" fmla="*/ 142470 h 1864576"/>
              <a:gd name="connsiteX1796" fmla="*/ 986875 w 1656655"/>
              <a:gd name="connsiteY1796" fmla="*/ 168586 h 1864576"/>
              <a:gd name="connsiteX1797" fmla="*/ 982216 w 1656655"/>
              <a:gd name="connsiteY1797" fmla="*/ 167611 h 1864576"/>
              <a:gd name="connsiteX1798" fmla="*/ 977171 w 1656655"/>
              <a:gd name="connsiteY1798" fmla="*/ 166831 h 1864576"/>
              <a:gd name="connsiteX1799" fmla="*/ 965916 w 1656655"/>
              <a:gd name="connsiteY1799" fmla="*/ 166637 h 1864576"/>
              <a:gd name="connsiteX1800" fmla="*/ 964751 w 1656655"/>
              <a:gd name="connsiteY1800" fmla="*/ 165077 h 1864576"/>
              <a:gd name="connsiteX1801" fmla="*/ 961649 w 1656655"/>
              <a:gd name="connsiteY1801" fmla="*/ 160790 h 1864576"/>
              <a:gd name="connsiteX1802" fmla="*/ 955825 w 1656655"/>
              <a:gd name="connsiteY1802" fmla="*/ 153968 h 1864576"/>
              <a:gd name="connsiteX1803" fmla="*/ 954661 w 1656655"/>
              <a:gd name="connsiteY1803" fmla="*/ 152799 h 1864576"/>
              <a:gd name="connsiteX1804" fmla="*/ 952140 w 1656655"/>
              <a:gd name="connsiteY1804" fmla="*/ 150265 h 1864576"/>
              <a:gd name="connsiteX1805" fmla="*/ 948260 w 1656655"/>
              <a:gd name="connsiteY1805" fmla="*/ 146562 h 1864576"/>
              <a:gd name="connsiteX1806" fmla="*/ 947095 w 1656655"/>
              <a:gd name="connsiteY1806" fmla="*/ 145393 h 1864576"/>
              <a:gd name="connsiteX1807" fmla="*/ 694812 w 1656655"/>
              <a:gd name="connsiteY1807" fmla="*/ 167026 h 1864576"/>
              <a:gd name="connsiteX1808" fmla="*/ 701800 w 1656655"/>
              <a:gd name="connsiteY1808" fmla="*/ 158061 h 1864576"/>
              <a:gd name="connsiteX1809" fmla="*/ 708205 w 1656655"/>
              <a:gd name="connsiteY1809" fmla="*/ 151435 h 1864576"/>
              <a:gd name="connsiteX1810" fmla="*/ 709370 w 1656655"/>
              <a:gd name="connsiteY1810" fmla="*/ 150265 h 1864576"/>
              <a:gd name="connsiteX1811" fmla="*/ 713251 w 1656655"/>
              <a:gd name="connsiteY1811" fmla="*/ 146952 h 1864576"/>
              <a:gd name="connsiteX1812" fmla="*/ 719461 w 1656655"/>
              <a:gd name="connsiteY1812" fmla="*/ 149486 h 1864576"/>
              <a:gd name="connsiteX1813" fmla="*/ 730716 w 1656655"/>
              <a:gd name="connsiteY1813" fmla="*/ 155528 h 1864576"/>
              <a:gd name="connsiteX1814" fmla="*/ 735957 w 1656655"/>
              <a:gd name="connsiteY1814" fmla="*/ 159036 h 1864576"/>
              <a:gd name="connsiteX1815" fmla="*/ 733628 w 1656655"/>
              <a:gd name="connsiteY1815" fmla="*/ 160790 h 1864576"/>
              <a:gd name="connsiteX1816" fmla="*/ 724892 w 1656655"/>
              <a:gd name="connsiteY1816" fmla="*/ 168001 h 1864576"/>
              <a:gd name="connsiteX1817" fmla="*/ 718878 w 1656655"/>
              <a:gd name="connsiteY1817" fmla="*/ 173848 h 1864576"/>
              <a:gd name="connsiteX1818" fmla="*/ 713251 w 1656655"/>
              <a:gd name="connsiteY1818" fmla="*/ 171704 h 1864576"/>
              <a:gd name="connsiteX1819" fmla="*/ 701217 w 1656655"/>
              <a:gd name="connsiteY1819" fmla="*/ 168391 h 1864576"/>
              <a:gd name="connsiteX1820" fmla="*/ 694812 w 1656655"/>
              <a:gd name="connsiteY1820" fmla="*/ 167026 h 1864576"/>
              <a:gd name="connsiteX1821" fmla="*/ 920117 w 1656655"/>
              <a:gd name="connsiteY1821" fmla="*/ 158841 h 1864576"/>
              <a:gd name="connsiteX1822" fmla="*/ 922642 w 1656655"/>
              <a:gd name="connsiteY1822" fmla="*/ 157087 h 1864576"/>
              <a:gd name="connsiteX1823" fmla="*/ 930795 w 1656655"/>
              <a:gd name="connsiteY1823" fmla="*/ 152409 h 1864576"/>
              <a:gd name="connsiteX1824" fmla="*/ 942632 w 1656655"/>
              <a:gd name="connsiteY1824" fmla="*/ 147147 h 1864576"/>
              <a:gd name="connsiteX1825" fmla="*/ 943988 w 1656655"/>
              <a:gd name="connsiteY1825" fmla="*/ 148316 h 1864576"/>
              <a:gd name="connsiteX1826" fmla="*/ 946513 w 1656655"/>
              <a:gd name="connsiteY1826" fmla="*/ 150655 h 1864576"/>
              <a:gd name="connsiteX1827" fmla="*/ 954856 w 1656655"/>
              <a:gd name="connsiteY1827" fmla="*/ 159231 h 1864576"/>
              <a:gd name="connsiteX1828" fmla="*/ 956021 w 1656655"/>
              <a:gd name="connsiteY1828" fmla="*/ 160595 h 1864576"/>
              <a:gd name="connsiteX1829" fmla="*/ 961262 w 1656655"/>
              <a:gd name="connsiteY1829" fmla="*/ 167416 h 1864576"/>
              <a:gd name="connsiteX1830" fmla="*/ 954661 w 1656655"/>
              <a:gd name="connsiteY1830" fmla="*/ 168586 h 1864576"/>
              <a:gd name="connsiteX1831" fmla="*/ 942823 w 1656655"/>
              <a:gd name="connsiteY1831" fmla="*/ 171899 h 1864576"/>
              <a:gd name="connsiteX1832" fmla="*/ 937391 w 1656655"/>
              <a:gd name="connsiteY1832" fmla="*/ 173848 h 1864576"/>
              <a:gd name="connsiteX1833" fmla="*/ 929238 w 1656655"/>
              <a:gd name="connsiteY1833" fmla="*/ 166052 h 1864576"/>
              <a:gd name="connsiteX1834" fmla="*/ 922642 w 1656655"/>
              <a:gd name="connsiteY1834" fmla="*/ 160790 h 1864576"/>
              <a:gd name="connsiteX1835" fmla="*/ 920117 w 1656655"/>
              <a:gd name="connsiteY1835" fmla="*/ 158841 h 1864576"/>
              <a:gd name="connsiteX1836" fmla="*/ 743136 w 1656655"/>
              <a:gd name="connsiteY1836" fmla="*/ 159231 h 1864576"/>
              <a:gd name="connsiteX1837" fmla="*/ 749346 w 1656655"/>
              <a:gd name="connsiteY1837" fmla="*/ 156112 h 1864576"/>
              <a:gd name="connsiteX1838" fmla="*/ 754587 w 1656655"/>
              <a:gd name="connsiteY1838" fmla="*/ 167221 h 1864576"/>
              <a:gd name="connsiteX1839" fmla="*/ 756138 w 1656655"/>
              <a:gd name="connsiteY1839" fmla="*/ 170729 h 1864576"/>
              <a:gd name="connsiteX1840" fmla="*/ 751479 w 1656655"/>
              <a:gd name="connsiteY1840" fmla="*/ 166247 h 1864576"/>
              <a:gd name="connsiteX1841" fmla="*/ 750701 w 1656655"/>
              <a:gd name="connsiteY1841" fmla="*/ 165467 h 1864576"/>
              <a:gd name="connsiteX1842" fmla="*/ 743136 w 1656655"/>
              <a:gd name="connsiteY1842" fmla="*/ 159231 h 1864576"/>
              <a:gd name="connsiteX1843" fmla="*/ 899936 w 1656655"/>
              <a:gd name="connsiteY1843" fmla="*/ 170729 h 1864576"/>
              <a:gd name="connsiteX1844" fmla="*/ 906728 w 1656655"/>
              <a:gd name="connsiteY1844" fmla="*/ 156112 h 1864576"/>
              <a:gd name="connsiteX1845" fmla="*/ 912938 w 1656655"/>
              <a:gd name="connsiteY1845" fmla="*/ 159231 h 1864576"/>
              <a:gd name="connsiteX1846" fmla="*/ 905373 w 1656655"/>
              <a:gd name="connsiteY1846" fmla="*/ 165467 h 1864576"/>
              <a:gd name="connsiteX1847" fmla="*/ 903043 w 1656655"/>
              <a:gd name="connsiteY1847" fmla="*/ 167611 h 1864576"/>
              <a:gd name="connsiteX1848" fmla="*/ 902265 w 1656655"/>
              <a:gd name="connsiteY1848" fmla="*/ 168391 h 1864576"/>
              <a:gd name="connsiteX1849" fmla="*/ 899936 w 1656655"/>
              <a:gd name="connsiteY1849" fmla="*/ 170729 h 1864576"/>
              <a:gd name="connsiteX1850" fmla="*/ 976589 w 1656655"/>
              <a:gd name="connsiteY1850" fmla="*/ 192168 h 1864576"/>
              <a:gd name="connsiteX1851" fmla="*/ 969606 w 1656655"/>
              <a:gd name="connsiteY1851" fmla="*/ 172873 h 1864576"/>
              <a:gd name="connsiteX1852" fmla="*/ 968245 w 1656655"/>
              <a:gd name="connsiteY1852" fmla="*/ 170534 h 1864576"/>
              <a:gd name="connsiteX1853" fmla="*/ 978727 w 1656655"/>
              <a:gd name="connsiteY1853" fmla="*/ 170924 h 1864576"/>
              <a:gd name="connsiteX1854" fmla="*/ 985710 w 1656655"/>
              <a:gd name="connsiteY1854" fmla="*/ 172483 h 1864576"/>
              <a:gd name="connsiteX1855" fmla="*/ 976589 w 1656655"/>
              <a:gd name="connsiteY1855" fmla="*/ 192168 h 1864576"/>
              <a:gd name="connsiteX1856" fmla="*/ 670363 w 1656655"/>
              <a:gd name="connsiteY1856" fmla="*/ 172483 h 1864576"/>
              <a:gd name="connsiteX1857" fmla="*/ 678320 w 1656655"/>
              <a:gd name="connsiteY1857" fmla="*/ 170924 h 1864576"/>
              <a:gd name="connsiteX1858" fmla="*/ 687633 w 1656655"/>
              <a:gd name="connsiteY1858" fmla="*/ 170534 h 1864576"/>
              <a:gd name="connsiteX1859" fmla="*/ 686277 w 1656655"/>
              <a:gd name="connsiteY1859" fmla="*/ 173068 h 1864576"/>
              <a:gd name="connsiteX1860" fmla="*/ 680650 w 1656655"/>
              <a:gd name="connsiteY1860" fmla="*/ 186126 h 1864576"/>
              <a:gd name="connsiteX1861" fmla="*/ 679289 w 1656655"/>
              <a:gd name="connsiteY1861" fmla="*/ 192168 h 1864576"/>
              <a:gd name="connsiteX1862" fmla="*/ 676764 w 1656655"/>
              <a:gd name="connsiteY1862" fmla="*/ 187490 h 1864576"/>
              <a:gd name="connsiteX1863" fmla="*/ 672301 w 1656655"/>
              <a:gd name="connsiteY1863" fmla="*/ 177746 h 1864576"/>
              <a:gd name="connsiteX1864" fmla="*/ 670363 w 1656655"/>
              <a:gd name="connsiteY1864" fmla="*/ 172483 h 1864576"/>
              <a:gd name="connsiteX1865" fmla="*/ 722759 w 1656655"/>
              <a:gd name="connsiteY1865" fmla="*/ 175212 h 1864576"/>
              <a:gd name="connsiteX1866" fmla="*/ 728582 w 1656655"/>
              <a:gd name="connsiteY1866" fmla="*/ 169560 h 1864576"/>
              <a:gd name="connsiteX1867" fmla="*/ 734792 w 1656655"/>
              <a:gd name="connsiteY1867" fmla="*/ 164493 h 1864576"/>
              <a:gd name="connsiteX1868" fmla="*/ 739255 w 1656655"/>
              <a:gd name="connsiteY1868" fmla="*/ 161374 h 1864576"/>
              <a:gd name="connsiteX1869" fmla="*/ 748377 w 1656655"/>
              <a:gd name="connsiteY1869" fmla="*/ 168975 h 1864576"/>
              <a:gd name="connsiteX1870" fmla="*/ 754587 w 1656655"/>
              <a:gd name="connsiteY1870" fmla="*/ 175407 h 1864576"/>
              <a:gd name="connsiteX1871" fmla="*/ 752840 w 1656655"/>
              <a:gd name="connsiteY1871" fmla="*/ 176771 h 1864576"/>
              <a:gd name="connsiteX1872" fmla="*/ 741775 w 1656655"/>
              <a:gd name="connsiteY1872" fmla="*/ 186516 h 1864576"/>
              <a:gd name="connsiteX1873" fmla="*/ 739446 w 1656655"/>
              <a:gd name="connsiteY1873" fmla="*/ 184957 h 1864576"/>
              <a:gd name="connsiteX1874" fmla="*/ 722759 w 1656655"/>
              <a:gd name="connsiteY1874" fmla="*/ 175212 h 1864576"/>
              <a:gd name="connsiteX1875" fmla="*/ 901100 w 1656655"/>
              <a:gd name="connsiteY1875" fmla="*/ 175212 h 1864576"/>
              <a:gd name="connsiteX1876" fmla="*/ 902847 w 1656655"/>
              <a:gd name="connsiteY1876" fmla="*/ 173263 h 1864576"/>
              <a:gd name="connsiteX1877" fmla="*/ 912551 w 1656655"/>
              <a:gd name="connsiteY1877" fmla="*/ 164493 h 1864576"/>
              <a:gd name="connsiteX1878" fmla="*/ 916628 w 1656655"/>
              <a:gd name="connsiteY1878" fmla="*/ 161179 h 1864576"/>
              <a:gd name="connsiteX1879" fmla="*/ 921091 w 1656655"/>
              <a:gd name="connsiteY1879" fmla="*/ 164298 h 1864576"/>
              <a:gd name="connsiteX1880" fmla="*/ 928465 w 1656655"/>
              <a:gd name="connsiteY1880" fmla="*/ 170340 h 1864576"/>
              <a:gd name="connsiteX1881" fmla="*/ 933315 w 1656655"/>
              <a:gd name="connsiteY1881" fmla="*/ 175017 h 1864576"/>
              <a:gd name="connsiteX1882" fmla="*/ 918566 w 1656655"/>
              <a:gd name="connsiteY1882" fmla="*/ 183203 h 1864576"/>
              <a:gd name="connsiteX1883" fmla="*/ 916236 w 1656655"/>
              <a:gd name="connsiteY1883" fmla="*/ 184762 h 1864576"/>
              <a:gd name="connsiteX1884" fmla="*/ 913907 w 1656655"/>
              <a:gd name="connsiteY1884" fmla="*/ 186321 h 1864576"/>
              <a:gd name="connsiteX1885" fmla="*/ 904399 w 1656655"/>
              <a:gd name="connsiteY1885" fmla="*/ 177941 h 1864576"/>
              <a:gd name="connsiteX1886" fmla="*/ 902652 w 1656655"/>
              <a:gd name="connsiteY1886" fmla="*/ 176576 h 1864576"/>
              <a:gd name="connsiteX1887" fmla="*/ 901100 w 1656655"/>
              <a:gd name="connsiteY1887" fmla="*/ 175212 h 1864576"/>
              <a:gd name="connsiteX1888" fmla="*/ 683752 w 1656655"/>
              <a:gd name="connsiteY1888" fmla="*/ 198599 h 1864576"/>
              <a:gd name="connsiteX1889" fmla="*/ 685886 w 1656655"/>
              <a:gd name="connsiteY1889" fmla="*/ 182813 h 1864576"/>
              <a:gd name="connsiteX1890" fmla="*/ 692291 w 1656655"/>
              <a:gd name="connsiteY1890" fmla="*/ 170729 h 1864576"/>
              <a:gd name="connsiteX1891" fmla="*/ 704907 w 1656655"/>
              <a:gd name="connsiteY1891" fmla="*/ 172873 h 1864576"/>
              <a:gd name="connsiteX1892" fmla="*/ 715771 w 1656655"/>
              <a:gd name="connsiteY1892" fmla="*/ 176381 h 1864576"/>
              <a:gd name="connsiteX1893" fmla="*/ 713637 w 1656655"/>
              <a:gd name="connsiteY1893" fmla="*/ 178915 h 1864576"/>
              <a:gd name="connsiteX1894" fmla="*/ 703742 w 1656655"/>
              <a:gd name="connsiteY1894" fmla="*/ 191973 h 1864576"/>
              <a:gd name="connsiteX1895" fmla="*/ 701995 w 1656655"/>
              <a:gd name="connsiteY1895" fmla="*/ 194896 h 1864576"/>
              <a:gd name="connsiteX1896" fmla="*/ 700248 w 1656655"/>
              <a:gd name="connsiteY1896" fmla="*/ 197820 h 1864576"/>
              <a:gd name="connsiteX1897" fmla="*/ 683752 w 1656655"/>
              <a:gd name="connsiteY1897" fmla="*/ 198599 h 1864576"/>
              <a:gd name="connsiteX1898" fmla="*/ 940107 w 1656655"/>
              <a:gd name="connsiteY1898" fmla="*/ 176576 h 1864576"/>
              <a:gd name="connsiteX1899" fmla="*/ 951167 w 1656655"/>
              <a:gd name="connsiteY1899" fmla="*/ 172873 h 1864576"/>
              <a:gd name="connsiteX1900" fmla="*/ 963586 w 1656655"/>
              <a:gd name="connsiteY1900" fmla="*/ 170729 h 1864576"/>
              <a:gd name="connsiteX1901" fmla="*/ 969992 w 1656655"/>
              <a:gd name="connsiteY1901" fmla="*/ 183008 h 1864576"/>
              <a:gd name="connsiteX1902" fmla="*/ 972126 w 1656655"/>
              <a:gd name="connsiteY1902" fmla="*/ 198599 h 1864576"/>
              <a:gd name="connsiteX1903" fmla="*/ 963978 w 1656655"/>
              <a:gd name="connsiteY1903" fmla="*/ 197625 h 1864576"/>
              <a:gd name="connsiteX1904" fmla="*/ 955439 w 1656655"/>
              <a:gd name="connsiteY1904" fmla="*/ 198015 h 1864576"/>
              <a:gd name="connsiteX1905" fmla="*/ 953692 w 1656655"/>
              <a:gd name="connsiteY1905" fmla="*/ 195091 h 1864576"/>
              <a:gd name="connsiteX1906" fmla="*/ 940107 w 1656655"/>
              <a:gd name="connsiteY1906" fmla="*/ 176576 h 1864576"/>
              <a:gd name="connsiteX1907" fmla="*/ 745269 w 1656655"/>
              <a:gd name="connsiteY1907" fmla="*/ 189050 h 1864576"/>
              <a:gd name="connsiteX1908" fmla="*/ 757885 w 1656655"/>
              <a:gd name="connsiteY1908" fmla="*/ 178330 h 1864576"/>
              <a:gd name="connsiteX1909" fmla="*/ 759436 w 1656655"/>
              <a:gd name="connsiteY1909" fmla="*/ 180279 h 1864576"/>
              <a:gd name="connsiteX1910" fmla="*/ 769527 w 1656655"/>
              <a:gd name="connsiteY1910" fmla="*/ 194896 h 1864576"/>
              <a:gd name="connsiteX1911" fmla="*/ 766811 w 1656655"/>
              <a:gd name="connsiteY1911" fmla="*/ 197430 h 1864576"/>
              <a:gd name="connsiteX1912" fmla="*/ 764482 w 1656655"/>
              <a:gd name="connsiteY1912" fmla="*/ 200159 h 1864576"/>
              <a:gd name="connsiteX1913" fmla="*/ 760601 w 1656655"/>
              <a:gd name="connsiteY1913" fmla="*/ 197820 h 1864576"/>
              <a:gd name="connsiteX1914" fmla="*/ 755751 w 1656655"/>
              <a:gd name="connsiteY1914" fmla="*/ 198989 h 1864576"/>
              <a:gd name="connsiteX1915" fmla="*/ 755169 w 1656655"/>
              <a:gd name="connsiteY1915" fmla="*/ 198405 h 1864576"/>
              <a:gd name="connsiteX1916" fmla="*/ 754587 w 1656655"/>
              <a:gd name="connsiteY1916" fmla="*/ 197820 h 1864576"/>
              <a:gd name="connsiteX1917" fmla="*/ 753422 w 1656655"/>
              <a:gd name="connsiteY1917" fmla="*/ 196456 h 1864576"/>
              <a:gd name="connsiteX1918" fmla="*/ 745269 w 1656655"/>
              <a:gd name="connsiteY1918" fmla="*/ 189050 h 1864576"/>
              <a:gd name="connsiteX1919" fmla="*/ 886547 w 1656655"/>
              <a:gd name="connsiteY1919" fmla="*/ 194896 h 1864576"/>
              <a:gd name="connsiteX1920" fmla="*/ 898189 w 1656655"/>
              <a:gd name="connsiteY1920" fmla="*/ 178330 h 1864576"/>
              <a:gd name="connsiteX1921" fmla="*/ 910804 w 1656655"/>
              <a:gd name="connsiteY1921" fmla="*/ 189050 h 1864576"/>
              <a:gd name="connsiteX1922" fmla="*/ 900327 w 1656655"/>
              <a:gd name="connsiteY1922" fmla="*/ 198989 h 1864576"/>
              <a:gd name="connsiteX1923" fmla="*/ 895473 w 1656655"/>
              <a:gd name="connsiteY1923" fmla="*/ 197820 h 1864576"/>
              <a:gd name="connsiteX1924" fmla="*/ 891592 w 1656655"/>
              <a:gd name="connsiteY1924" fmla="*/ 200159 h 1864576"/>
              <a:gd name="connsiteX1925" fmla="*/ 889263 w 1656655"/>
              <a:gd name="connsiteY1925" fmla="*/ 197430 h 1864576"/>
              <a:gd name="connsiteX1926" fmla="*/ 886547 w 1656655"/>
              <a:gd name="connsiteY1926" fmla="*/ 194896 h 1864576"/>
              <a:gd name="connsiteX1927" fmla="*/ 704711 w 1656655"/>
              <a:gd name="connsiteY1927" fmla="*/ 198599 h 1864576"/>
              <a:gd name="connsiteX1928" fmla="*/ 715580 w 1656655"/>
              <a:gd name="connsiteY1928" fmla="*/ 182813 h 1864576"/>
              <a:gd name="connsiteX1929" fmla="*/ 718682 w 1656655"/>
              <a:gd name="connsiteY1929" fmla="*/ 179305 h 1864576"/>
              <a:gd name="connsiteX1930" fmla="*/ 719847 w 1656655"/>
              <a:gd name="connsiteY1930" fmla="*/ 178330 h 1864576"/>
              <a:gd name="connsiteX1931" fmla="*/ 734596 w 1656655"/>
              <a:gd name="connsiteY1931" fmla="*/ 186321 h 1864576"/>
              <a:gd name="connsiteX1932" fmla="*/ 739059 w 1656655"/>
              <a:gd name="connsiteY1932" fmla="*/ 189439 h 1864576"/>
              <a:gd name="connsiteX1933" fmla="*/ 732654 w 1656655"/>
              <a:gd name="connsiteY1933" fmla="*/ 196066 h 1864576"/>
              <a:gd name="connsiteX1934" fmla="*/ 731881 w 1656655"/>
              <a:gd name="connsiteY1934" fmla="*/ 197040 h 1864576"/>
              <a:gd name="connsiteX1935" fmla="*/ 725475 w 1656655"/>
              <a:gd name="connsiteY1935" fmla="*/ 205226 h 1864576"/>
              <a:gd name="connsiteX1936" fmla="*/ 715771 w 1656655"/>
              <a:gd name="connsiteY1936" fmla="*/ 201523 h 1864576"/>
              <a:gd name="connsiteX1937" fmla="*/ 710339 w 1656655"/>
              <a:gd name="connsiteY1937" fmla="*/ 199964 h 1864576"/>
              <a:gd name="connsiteX1938" fmla="*/ 704711 w 1656655"/>
              <a:gd name="connsiteY1938" fmla="*/ 198599 h 1864576"/>
              <a:gd name="connsiteX1939" fmla="*/ 917014 w 1656655"/>
              <a:gd name="connsiteY1939" fmla="*/ 189244 h 1864576"/>
              <a:gd name="connsiteX1940" fmla="*/ 936031 w 1656655"/>
              <a:gd name="connsiteY1940" fmla="*/ 178135 h 1864576"/>
              <a:gd name="connsiteX1941" fmla="*/ 951167 w 1656655"/>
              <a:gd name="connsiteY1941" fmla="*/ 198405 h 1864576"/>
              <a:gd name="connsiteX1942" fmla="*/ 945539 w 1656655"/>
              <a:gd name="connsiteY1942" fmla="*/ 199574 h 1864576"/>
              <a:gd name="connsiteX1943" fmla="*/ 930599 w 1656655"/>
              <a:gd name="connsiteY1943" fmla="*/ 204837 h 1864576"/>
              <a:gd name="connsiteX1944" fmla="*/ 925744 w 1656655"/>
              <a:gd name="connsiteY1944" fmla="*/ 198599 h 1864576"/>
              <a:gd name="connsiteX1945" fmla="*/ 924193 w 1656655"/>
              <a:gd name="connsiteY1945" fmla="*/ 196650 h 1864576"/>
              <a:gd name="connsiteX1946" fmla="*/ 921477 w 1656655"/>
              <a:gd name="connsiteY1946" fmla="*/ 193727 h 1864576"/>
              <a:gd name="connsiteX1947" fmla="*/ 920508 w 1656655"/>
              <a:gd name="connsiteY1947" fmla="*/ 192753 h 1864576"/>
              <a:gd name="connsiteX1948" fmla="*/ 917014 w 1656655"/>
              <a:gd name="connsiteY1948" fmla="*/ 189244 h 1864576"/>
              <a:gd name="connsiteX1949" fmla="*/ 685886 w 1656655"/>
              <a:gd name="connsiteY1949" fmla="*/ 202302 h 1864576"/>
              <a:gd name="connsiteX1950" fmla="*/ 698697 w 1656655"/>
              <a:gd name="connsiteY1950" fmla="*/ 201913 h 1864576"/>
              <a:gd name="connsiteX1951" fmla="*/ 695203 w 1656655"/>
              <a:gd name="connsiteY1951" fmla="*/ 214387 h 1864576"/>
              <a:gd name="connsiteX1952" fmla="*/ 685886 w 1656655"/>
              <a:gd name="connsiteY1952" fmla="*/ 202302 h 1864576"/>
              <a:gd name="connsiteX1953" fmla="*/ 957376 w 1656655"/>
              <a:gd name="connsiteY1953" fmla="*/ 201913 h 1864576"/>
              <a:gd name="connsiteX1954" fmla="*/ 970188 w 1656655"/>
              <a:gd name="connsiteY1954" fmla="*/ 202302 h 1864576"/>
              <a:gd name="connsiteX1955" fmla="*/ 960871 w 1656655"/>
              <a:gd name="connsiteY1955" fmla="*/ 214581 h 1864576"/>
              <a:gd name="connsiteX1956" fmla="*/ 959515 w 1656655"/>
              <a:gd name="connsiteY1956" fmla="*/ 207760 h 1864576"/>
              <a:gd name="connsiteX1957" fmla="*/ 957376 w 1656655"/>
              <a:gd name="connsiteY1957" fmla="*/ 201913 h 1864576"/>
              <a:gd name="connsiteX1958" fmla="*/ 728969 w 1656655"/>
              <a:gd name="connsiteY1958" fmla="*/ 206980 h 1864576"/>
              <a:gd name="connsiteX1959" fmla="*/ 732071 w 1656655"/>
              <a:gd name="connsiteY1959" fmla="*/ 202887 h 1864576"/>
              <a:gd name="connsiteX1960" fmla="*/ 738673 w 1656655"/>
              <a:gd name="connsiteY1960" fmla="*/ 195286 h 1864576"/>
              <a:gd name="connsiteX1961" fmla="*/ 742167 w 1656655"/>
              <a:gd name="connsiteY1961" fmla="*/ 191778 h 1864576"/>
              <a:gd name="connsiteX1962" fmla="*/ 745269 w 1656655"/>
              <a:gd name="connsiteY1962" fmla="*/ 194312 h 1864576"/>
              <a:gd name="connsiteX1963" fmla="*/ 753422 w 1656655"/>
              <a:gd name="connsiteY1963" fmla="*/ 202692 h 1864576"/>
              <a:gd name="connsiteX1964" fmla="*/ 748377 w 1656655"/>
              <a:gd name="connsiteY1964" fmla="*/ 205031 h 1864576"/>
              <a:gd name="connsiteX1965" fmla="*/ 747403 w 1656655"/>
              <a:gd name="connsiteY1965" fmla="*/ 210878 h 1864576"/>
              <a:gd name="connsiteX1966" fmla="*/ 741584 w 1656655"/>
              <a:gd name="connsiteY1966" fmla="*/ 213022 h 1864576"/>
              <a:gd name="connsiteX1967" fmla="*/ 740420 w 1656655"/>
              <a:gd name="connsiteY1967" fmla="*/ 214581 h 1864576"/>
              <a:gd name="connsiteX1968" fmla="*/ 737508 w 1656655"/>
              <a:gd name="connsiteY1968" fmla="*/ 212632 h 1864576"/>
              <a:gd name="connsiteX1969" fmla="*/ 731685 w 1656655"/>
              <a:gd name="connsiteY1969" fmla="*/ 208929 h 1864576"/>
              <a:gd name="connsiteX1970" fmla="*/ 728969 w 1656655"/>
              <a:gd name="connsiteY1970" fmla="*/ 206980 h 1864576"/>
              <a:gd name="connsiteX1971" fmla="*/ 902461 w 1656655"/>
              <a:gd name="connsiteY1971" fmla="*/ 202692 h 1864576"/>
              <a:gd name="connsiteX1972" fmla="*/ 903816 w 1656655"/>
              <a:gd name="connsiteY1972" fmla="*/ 201133 h 1864576"/>
              <a:gd name="connsiteX1973" fmla="*/ 910222 w 1656655"/>
              <a:gd name="connsiteY1973" fmla="*/ 194896 h 1864576"/>
              <a:gd name="connsiteX1974" fmla="*/ 913907 w 1656655"/>
              <a:gd name="connsiteY1974" fmla="*/ 191778 h 1864576"/>
              <a:gd name="connsiteX1975" fmla="*/ 915654 w 1656655"/>
              <a:gd name="connsiteY1975" fmla="*/ 193532 h 1864576"/>
              <a:gd name="connsiteX1976" fmla="*/ 917401 w 1656655"/>
              <a:gd name="connsiteY1976" fmla="*/ 195286 h 1864576"/>
              <a:gd name="connsiteX1977" fmla="*/ 920699 w 1656655"/>
              <a:gd name="connsiteY1977" fmla="*/ 198989 h 1864576"/>
              <a:gd name="connsiteX1978" fmla="*/ 926909 w 1656655"/>
              <a:gd name="connsiteY1978" fmla="*/ 206980 h 1864576"/>
              <a:gd name="connsiteX1979" fmla="*/ 923807 w 1656655"/>
              <a:gd name="connsiteY1979" fmla="*/ 208735 h 1864576"/>
              <a:gd name="connsiteX1980" fmla="*/ 915267 w 1656655"/>
              <a:gd name="connsiteY1980" fmla="*/ 214387 h 1864576"/>
              <a:gd name="connsiteX1981" fmla="*/ 914103 w 1656655"/>
              <a:gd name="connsiteY1981" fmla="*/ 212827 h 1864576"/>
              <a:gd name="connsiteX1982" fmla="*/ 908279 w 1656655"/>
              <a:gd name="connsiteY1982" fmla="*/ 210683 h 1864576"/>
              <a:gd name="connsiteX1983" fmla="*/ 907310 w 1656655"/>
              <a:gd name="connsiteY1983" fmla="*/ 204837 h 1864576"/>
              <a:gd name="connsiteX1984" fmla="*/ 902461 w 1656655"/>
              <a:gd name="connsiteY1984" fmla="*/ 202692 h 1864576"/>
              <a:gd name="connsiteX1985" fmla="*/ 767589 w 1656655"/>
              <a:gd name="connsiteY1985" fmla="*/ 202887 h 1864576"/>
              <a:gd name="connsiteX1986" fmla="*/ 771660 w 1656655"/>
              <a:gd name="connsiteY1986" fmla="*/ 198405 h 1864576"/>
              <a:gd name="connsiteX1987" fmla="*/ 772825 w 1656655"/>
              <a:gd name="connsiteY1987" fmla="*/ 200159 h 1864576"/>
              <a:gd name="connsiteX1988" fmla="*/ 780782 w 1656655"/>
              <a:gd name="connsiteY1988" fmla="*/ 211463 h 1864576"/>
              <a:gd name="connsiteX1989" fmla="*/ 785827 w 1656655"/>
              <a:gd name="connsiteY1989" fmla="*/ 217505 h 1864576"/>
              <a:gd name="connsiteX1990" fmla="*/ 788352 w 1656655"/>
              <a:gd name="connsiteY1990" fmla="*/ 220428 h 1864576"/>
              <a:gd name="connsiteX1991" fmla="*/ 791068 w 1656655"/>
              <a:gd name="connsiteY1991" fmla="*/ 223352 h 1864576"/>
              <a:gd name="connsiteX1992" fmla="*/ 787188 w 1656655"/>
              <a:gd name="connsiteY1992" fmla="*/ 225496 h 1864576"/>
              <a:gd name="connsiteX1993" fmla="*/ 786410 w 1656655"/>
              <a:gd name="connsiteY1993" fmla="*/ 226665 h 1864576"/>
              <a:gd name="connsiteX1994" fmla="*/ 786605 w 1656655"/>
              <a:gd name="connsiteY1994" fmla="*/ 233096 h 1864576"/>
              <a:gd name="connsiteX1995" fmla="*/ 781947 w 1656655"/>
              <a:gd name="connsiteY1995" fmla="*/ 235045 h 1864576"/>
              <a:gd name="connsiteX1996" fmla="*/ 775933 w 1656655"/>
              <a:gd name="connsiteY1996" fmla="*/ 235240 h 1864576"/>
              <a:gd name="connsiteX1997" fmla="*/ 780395 w 1656655"/>
              <a:gd name="connsiteY1997" fmla="*/ 228029 h 1864576"/>
              <a:gd name="connsiteX1998" fmla="*/ 784663 w 1656655"/>
              <a:gd name="connsiteY1998" fmla="*/ 221793 h 1864576"/>
              <a:gd name="connsiteX1999" fmla="*/ 779813 w 1656655"/>
              <a:gd name="connsiteY1999" fmla="*/ 216141 h 1864576"/>
              <a:gd name="connsiteX2000" fmla="*/ 777870 w 1656655"/>
              <a:gd name="connsiteY2000" fmla="*/ 210683 h 1864576"/>
              <a:gd name="connsiteX2001" fmla="*/ 772243 w 1656655"/>
              <a:gd name="connsiteY2001" fmla="*/ 209319 h 1864576"/>
              <a:gd name="connsiteX2002" fmla="*/ 767589 w 1656655"/>
              <a:gd name="connsiteY2002" fmla="*/ 202887 h 1864576"/>
              <a:gd name="connsiteX2003" fmla="*/ 871602 w 1656655"/>
              <a:gd name="connsiteY2003" fmla="*/ 215946 h 1864576"/>
              <a:gd name="connsiteX2004" fmla="*/ 872767 w 1656655"/>
              <a:gd name="connsiteY2004" fmla="*/ 214387 h 1864576"/>
              <a:gd name="connsiteX2005" fmla="*/ 884413 w 1656655"/>
              <a:gd name="connsiteY2005" fmla="*/ 198405 h 1864576"/>
              <a:gd name="connsiteX2006" fmla="*/ 888485 w 1656655"/>
              <a:gd name="connsiteY2006" fmla="*/ 202887 h 1864576"/>
              <a:gd name="connsiteX2007" fmla="*/ 884022 w 1656655"/>
              <a:gd name="connsiteY2007" fmla="*/ 209124 h 1864576"/>
              <a:gd name="connsiteX2008" fmla="*/ 878394 w 1656655"/>
              <a:gd name="connsiteY2008" fmla="*/ 210489 h 1864576"/>
              <a:gd name="connsiteX2009" fmla="*/ 876456 w 1656655"/>
              <a:gd name="connsiteY2009" fmla="*/ 215751 h 1864576"/>
              <a:gd name="connsiteX2010" fmla="*/ 874514 w 1656655"/>
              <a:gd name="connsiteY2010" fmla="*/ 216725 h 1864576"/>
              <a:gd name="connsiteX2011" fmla="*/ 872767 w 1656655"/>
              <a:gd name="connsiteY2011" fmla="*/ 225885 h 1864576"/>
              <a:gd name="connsiteX2012" fmla="*/ 875874 w 1656655"/>
              <a:gd name="connsiteY2012" fmla="*/ 228029 h 1864576"/>
              <a:gd name="connsiteX2013" fmla="*/ 878394 w 1656655"/>
              <a:gd name="connsiteY2013" fmla="*/ 234266 h 1864576"/>
              <a:gd name="connsiteX2014" fmla="*/ 880337 w 1656655"/>
              <a:gd name="connsiteY2014" fmla="*/ 235240 h 1864576"/>
              <a:gd name="connsiteX2015" fmla="*/ 874323 w 1656655"/>
              <a:gd name="connsiteY2015" fmla="*/ 235045 h 1864576"/>
              <a:gd name="connsiteX2016" fmla="*/ 869664 w 1656655"/>
              <a:gd name="connsiteY2016" fmla="*/ 233291 h 1864576"/>
              <a:gd name="connsiteX2017" fmla="*/ 870633 w 1656655"/>
              <a:gd name="connsiteY2017" fmla="*/ 229978 h 1864576"/>
              <a:gd name="connsiteX2018" fmla="*/ 867917 w 1656655"/>
              <a:gd name="connsiteY2018" fmla="*/ 224716 h 1864576"/>
              <a:gd name="connsiteX2019" fmla="*/ 865201 w 1656655"/>
              <a:gd name="connsiteY2019" fmla="*/ 223547 h 1864576"/>
              <a:gd name="connsiteX2020" fmla="*/ 871602 w 1656655"/>
              <a:gd name="connsiteY2020" fmla="*/ 215946 h 1864576"/>
              <a:gd name="connsiteX2021" fmla="*/ 808534 w 1656655"/>
              <a:gd name="connsiteY2021" fmla="*/ 210099 h 1864576"/>
              <a:gd name="connsiteX2022" fmla="*/ 818624 w 1656655"/>
              <a:gd name="connsiteY2022" fmla="*/ 213022 h 1864576"/>
              <a:gd name="connsiteX2023" fmla="*/ 822505 w 1656655"/>
              <a:gd name="connsiteY2023" fmla="*/ 211853 h 1864576"/>
              <a:gd name="connsiteX2024" fmla="*/ 817459 w 1656655"/>
              <a:gd name="connsiteY2024" fmla="*/ 203277 h 1864576"/>
              <a:gd name="connsiteX2025" fmla="*/ 821732 w 1656655"/>
              <a:gd name="connsiteY2025" fmla="*/ 201523 h 1864576"/>
              <a:gd name="connsiteX2026" fmla="*/ 823865 w 1656655"/>
              <a:gd name="connsiteY2026" fmla="*/ 196845 h 1864576"/>
              <a:gd name="connsiteX2027" fmla="*/ 827941 w 1656655"/>
              <a:gd name="connsiteY2027" fmla="*/ 194312 h 1864576"/>
              <a:gd name="connsiteX2028" fmla="*/ 832013 w 1656655"/>
              <a:gd name="connsiteY2028" fmla="*/ 197040 h 1864576"/>
              <a:gd name="connsiteX2029" fmla="*/ 834342 w 1656655"/>
              <a:gd name="connsiteY2029" fmla="*/ 201718 h 1864576"/>
              <a:gd name="connsiteX2030" fmla="*/ 838614 w 1656655"/>
              <a:gd name="connsiteY2030" fmla="*/ 203667 h 1864576"/>
              <a:gd name="connsiteX2031" fmla="*/ 834734 w 1656655"/>
              <a:gd name="connsiteY2031" fmla="*/ 210099 h 1864576"/>
              <a:gd name="connsiteX2032" fmla="*/ 833373 w 1656655"/>
              <a:gd name="connsiteY2032" fmla="*/ 212243 h 1864576"/>
              <a:gd name="connsiteX2033" fmla="*/ 834734 w 1656655"/>
              <a:gd name="connsiteY2033" fmla="*/ 214387 h 1864576"/>
              <a:gd name="connsiteX2034" fmla="*/ 837254 w 1656655"/>
              <a:gd name="connsiteY2034" fmla="*/ 213412 h 1864576"/>
              <a:gd name="connsiteX2035" fmla="*/ 847154 w 1656655"/>
              <a:gd name="connsiteY2035" fmla="*/ 210489 h 1864576"/>
              <a:gd name="connsiteX2036" fmla="*/ 846762 w 1656655"/>
              <a:gd name="connsiteY2036" fmla="*/ 211853 h 1864576"/>
              <a:gd name="connsiteX2037" fmla="*/ 848318 w 1656655"/>
              <a:gd name="connsiteY2037" fmla="*/ 215361 h 1864576"/>
              <a:gd name="connsiteX2038" fmla="*/ 849674 w 1656655"/>
              <a:gd name="connsiteY2038" fmla="*/ 219844 h 1864576"/>
              <a:gd name="connsiteX2039" fmla="*/ 843660 w 1656655"/>
              <a:gd name="connsiteY2039" fmla="*/ 221598 h 1864576"/>
              <a:gd name="connsiteX2040" fmla="*/ 843855 w 1656655"/>
              <a:gd name="connsiteY2040" fmla="*/ 224521 h 1864576"/>
              <a:gd name="connsiteX2041" fmla="*/ 845211 w 1656655"/>
              <a:gd name="connsiteY2041" fmla="*/ 226665 h 1864576"/>
              <a:gd name="connsiteX2042" fmla="*/ 838419 w 1656655"/>
              <a:gd name="connsiteY2042" fmla="*/ 223547 h 1864576"/>
              <a:gd name="connsiteX2043" fmla="*/ 836672 w 1656655"/>
              <a:gd name="connsiteY2043" fmla="*/ 221987 h 1864576"/>
              <a:gd name="connsiteX2044" fmla="*/ 834342 w 1656655"/>
              <a:gd name="connsiteY2044" fmla="*/ 222962 h 1864576"/>
              <a:gd name="connsiteX2045" fmla="*/ 834151 w 1656655"/>
              <a:gd name="connsiteY2045" fmla="*/ 226080 h 1864576"/>
              <a:gd name="connsiteX2046" fmla="*/ 858017 w 1656655"/>
              <a:gd name="connsiteY2046" fmla="*/ 236215 h 1864576"/>
              <a:gd name="connsiteX2047" fmla="*/ 860347 w 1656655"/>
              <a:gd name="connsiteY2047" fmla="*/ 235240 h 1864576"/>
              <a:gd name="connsiteX2048" fmla="*/ 862872 w 1656655"/>
              <a:gd name="connsiteY2048" fmla="*/ 236020 h 1864576"/>
              <a:gd name="connsiteX2049" fmla="*/ 865974 w 1656655"/>
              <a:gd name="connsiteY2049" fmla="*/ 235825 h 1864576"/>
              <a:gd name="connsiteX2050" fmla="*/ 867917 w 1656655"/>
              <a:gd name="connsiteY2050" fmla="*/ 236994 h 1864576"/>
              <a:gd name="connsiteX2051" fmla="*/ 891206 w 1656655"/>
              <a:gd name="connsiteY2051" fmla="*/ 229004 h 1864576"/>
              <a:gd name="connsiteX2052" fmla="*/ 897024 w 1656655"/>
              <a:gd name="connsiteY2052" fmla="*/ 229393 h 1864576"/>
              <a:gd name="connsiteX2053" fmla="*/ 913716 w 1656655"/>
              <a:gd name="connsiteY2053" fmla="*/ 243621 h 1864576"/>
              <a:gd name="connsiteX2054" fmla="*/ 917597 w 1656655"/>
              <a:gd name="connsiteY2054" fmla="*/ 243036 h 1864576"/>
              <a:gd name="connsiteX2055" fmla="*/ 921673 w 1656655"/>
              <a:gd name="connsiteY2055" fmla="*/ 244011 h 1864576"/>
              <a:gd name="connsiteX2056" fmla="*/ 930212 w 1656655"/>
              <a:gd name="connsiteY2056" fmla="*/ 251417 h 1864576"/>
              <a:gd name="connsiteX2057" fmla="*/ 941468 w 1656655"/>
              <a:gd name="connsiteY2057" fmla="*/ 247129 h 1864576"/>
              <a:gd name="connsiteX2058" fmla="*/ 946121 w 1656655"/>
              <a:gd name="connsiteY2058" fmla="*/ 237189 h 1864576"/>
              <a:gd name="connsiteX2059" fmla="*/ 943019 w 1656655"/>
              <a:gd name="connsiteY2059" fmla="*/ 236994 h 1864576"/>
              <a:gd name="connsiteX2060" fmla="*/ 934093 w 1656655"/>
              <a:gd name="connsiteY2060" fmla="*/ 236020 h 1864576"/>
              <a:gd name="connsiteX2061" fmla="*/ 934675 w 1656655"/>
              <a:gd name="connsiteY2061" fmla="*/ 235045 h 1864576"/>
              <a:gd name="connsiteX2062" fmla="*/ 936613 w 1656655"/>
              <a:gd name="connsiteY2062" fmla="*/ 234851 h 1864576"/>
              <a:gd name="connsiteX2063" fmla="*/ 937778 w 1656655"/>
              <a:gd name="connsiteY2063" fmla="*/ 232512 h 1864576"/>
              <a:gd name="connsiteX2064" fmla="*/ 936227 w 1656655"/>
              <a:gd name="connsiteY2064" fmla="*/ 230758 h 1864576"/>
              <a:gd name="connsiteX2065" fmla="*/ 937974 w 1656655"/>
              <a:gd name="connsiteY2065" fmla="*/ 225690 h 1864576"/>
              <a:gd name="connsiteX2066" fmla="*/ 940689 w 1656655"/>
              <a:gd name="connsiteY2066" fmla="*/ 225106 h 1864576"/>
              <a:gd name="connsiteX2067" fmla="*/ 941658 w 1656655"/>
              <a:gd name="connsiteY2067" fmla="*/ 222572 h 1864576"/>
              <a:gd name="connsiteX2068" fmla="*/ 947482 w 1656655"/>
              <a:gd name="connsiteY2068" fmla="*/ 229588 h 1864576"/>
              <a:gd name="connsiteX2069" fmla="*/ 949615 w 1656655"/>
              <a:gd name="connsiteY2069" fmla="*/ 231537 h 1864576"/>
              <a:gd name="connsiteX2070" fmla="*/ 949811 w 1656655"/>
              <a:gd name="connsiteY2070" fmla="*/ 231537 h 1864576"/>
              <a:gd name="connsiteX2071" fmla="*/ 948646 w 1656655"/>
              <a:gd name="connsiteY2071" fmla="*/ 240308 h 1864576"/>
              <a:gd name="connsiteX2072" fmla="*/ 944374 w 1656655"/>
              <a:gd name="connsiteY2072" fmla="*/ 248298 h 1864576"/>
              <a:gd name="connsiteX2073" fmla="*/ 920699 w 1656655"/>
              <a:gd name="connsiteY2073" fmla="*/ 249273 h 1864576"/>
              <a:gd name="connsiteX2074" fmla="*/ 919730 w 1656655"/>
              <a:gd name="connsiteY2074" fmla="*/ 247129 h 1864576"/>
              <a:gd name="connsiteX2075" fmla="*/ 915850 w 1656655"/>
              <a:gd name="connsiteY2075" fmla="*/ 247519 h 1864576"/>
              <a:gd name="connsiteX2076" fmla="*/ 897606 w 1656655"/>
              <a:gd name="connsiteY2076" fmla="*/ 245570 h 1864576"/>
              <a:gd name="connsiteX2077" fmla="*/ 893922 w 1656655"/>
              <a:gd name="connsiteY2077" fmla="*/ 239918 h 1864576"/>
              <a:gd name="connsiteX2078" fmla="*/ 888876 w 1656655"/>
              <a:gd name="connsiteY2078" fmla="*/ 240308 h 1864576"/>
              <a:gd name="connsiteX2079" fmla="*/ 874905 w 1656655"/>
              <a:gd name="connsiteY2079" fmla="*/ 244206 h 1864576"/>
              <a:gd name="connsiteX2080" fmla="*/ 864619 w 1656655"/>
              <a:gd name="connsiteY2080" fmla="*/ 239138 h 1864576"/>
              <a:gd name="connsiteX2081" fmla="*/ 858795 w 1656655"/>
              <a:gd name="connsiteY2081" fmla="*/ 239918 h 1864576"/>
              <a:gd name="connsiteX2082" fmla="*/ 831822 w 1656655"/>
              <a:gd name="connsiteY2082" fmla="*/ 234656 h 1864576"/>
              <a:gd name="connsiteX2083" fmla="*/ 827550 w 1656655"/>
              <a:gd name="connsiteY2083" fmla="*/ 226665 h 1864576"/>
              <a:gd name="connsiteX2084" fmla="*/ 823283 w 1656655"/>
              <a:gd name="connsiteY2084" fmla="*/ 234656 h 1864576"/>
              <a:gd name="connsiteX2085" fmla="*/ 794171 w 1656655"/>
              <a:gd name="connsiteY2085" fmla="*/ 238554 h 1864576"/>
              <a:gd name="connsiteX2086" fmla="*/ 788739 w 1656655"/>
              <a:gd name="connsiteY2086" fmla="*/ 240503 h 1864576"/>
              <a:gd name="connsiteX2087" fmla="*/ 769913 w 1656655"/>
              <a:gd name="connsiteY2087" fmla="*/ 242451 h 1864576"/>
              <a:gd name="connsiteX2088" fmla="*/ 762348 w 1656655"/>
              <a:gd name="connsiteY2088" fmla="*/ 238164 h 1864576"/>
              <a:gd name="connsiteX2089" fmla="*/ 760987 w 1656655"/>
              <a:gd name="connsiteY2089" fmla="*/ 239918 h 1864576"/>
              <a:gd name="connsiteX2090" fmla="*/ 739059 w 1656655"/>
              <a:gd name="connsiteY2090" fmla="*/ 247324 h 1864576"/>
              <a:gd name="connsiteX2091" fmla="*/ 737122 w 1656655"/>
              <a:gd name="connsiteY2091" fmla="*/ 246155 h 1864576"/>
              <a:gd name="connsiteX2092" fmla="*/ 734210 w 1656655"/>
              <a:gd name="connsiteY2092" fmla="*/ 249273 h 1864576"/>
              <a:gd name="connsiteX2093" fmla="*/ 716745 w 1656655"/>
              <a:gd name="connsiteY2093" fmla="*/ 254145 h 1864576"/>
              <a:gd name="connsiteX2094" fmla="*/ 710726 w 1656655"/>
              <a:gd name="connsiteY2094" fmla="*/ 248103 h 1864576"/>
              <a:gd name="connsiteX2095" fmla="*/ 706458 w 1656655"/>
              <a:gd name="connsiteY2095" fmla="*/ 240113 h 1864576"/>
              <a:gd name="connsiteX2096" fmla="*/ 706263 w 1656655"/>
              <a:gd name="connsiteY2096" fmla="*/ 231927 h 1864576"/>
              <a:gd name="connsiteX2097" fmla="*/ 705490 w 1656655"/>
              <a:gd name="connsiteY2097" fmla="*/ 231148 h 1864576"/>
              <a:gd name="connsiteX2098" fmla="*/ 707814 w 1656655"/>
              <a:gd name="connsiteY2098" fmla="*/ 229199 h 1864576"/>
              <a:gd name="connsiteX2099" fmla="*/ 713441 w 1656655"/>
              <a:gd name="connsiteY2099" fmla="*/ 222377 h 1864576"/>
              <a:gd name="connsiteX2100" fmla="*/ 714415 w 1656655"/>
              <a:gd name="connsiteY2100" fmla="*/ 224911 h 1864576"/>
              <a:gd name="connsiteX2101" fmla="*/ 717131 w 1656655"/>
              <a:gd name="connsiteY2101" fmla="*/ 225301 h 1864576"/>
              <a:gd name="connsiteX2102" fmla="*/ 718682 w 1656655"/>
              <a:gd name="connsiteY2102" fmla="*/ 230368 h 1864576"/>
              <a:gd name="connsiteX2103" fmla="*/ 717131 w 1656655"/>
              <a:gd name="connsiteY2103" fmla="*/ 232317 h 1864576"/>
              <a:gd name="connsiteX2104" fmla="*/ 718296 w 1656655"/>
              <a:gd name="connsiteY2104" fmla="*/ 234461 h 1864576"/>
              <a:gd name="connsiteX2105" fmla="*/ 720816 w 1656655"/>
              <a:gd name="connsiteY2105" fmla="*/ 235240 h 1864576"/>
              <a:gd name="connsiteX2106" fmla="*/ 714998 w 1656655"/>
              <a:gd name="connsiteY2106" fmla="*/ 237189 h 1864576"/>
              <a:gd name="connsiteX2107" fmla="*/ 711699 w 1656655"/>
              <a:gd name="connsiteY2107" fmla="*/ 236605 h 1864576"/>
              <a:gd name="connsiteX2108" fmla="*/ 708788 w 1656655"/>
              <a:gd name="connsiteY2108" fmla="*/ 236994 h 1864576"/>
              <a:gd name="connsiteX2109" fmla="*/ 713637 w 1656655"/>
              <a:gd name="connsiteY2109" fmla="*/ 246934 h 1864576"/>
              <a:gd name="connsiteX2110" fmla="*/ 730134 w 1656655"/>
              <a:gd name="connsiteY2110" fmla="*/ 248493 h 1864576"/>
              <a:gd name="connsiteX2111" fmla="*/ 732071 w 1656655"/>
              <a:gd name="connsiteY2111" fmla="*/ 246349 h 1864576"/>
              <a:gd name="connsiteX2112" fmla="*/ 733432 w 1656655"/>
              <a:gd name="connsiteY2112" fmla="*/ 243816 h 1864576"/>
              <a:gd name="connsiteX2113" fmla="*/ 737699 w 1656655"/>
              <a:gd name="connsiteY2113" fmla="*/ 242646 h 1864576"/>
              <a:gd name="connsiteX2114" fmla="*/ 739642 w 1656655"/>
              <a:gd name="connsiteY2114" fmla="*/ 242841 h 1864576"/>
              <a:gd name="connsiteX2115" fmla="*/ 750897 w 1656655"/>
              <a:gd name="connsiteY2115" fmla="*/ 242646 h 1864576"/>
              <a:gd name="connsiteX2116" fmla="*/ 758272 w 1656655"/>
              <a:gd name="connsiteY2116" fmla="*/ 229199 h 1864576"/>
              <a:gd name="connsiteX2117" fmla="*/ 764095 w 1656655"/>
              <a:gd name="connsiteY2117" fmla="*/ 228809 h 1864576"/>
              <a:gd name="connsiteX2118" fmla="*/ 780009 w 1656655"/>
              <a:gd name="connsiteY2118" fmla="*/ 239138 h 1864576"/>
              <a:gd name="connsiteX2119" fmla="*/ 787574 w 1656655"/>
              <a:gd name="connsiteY2119" fmla="*/ 236605 h 1864576"/>
              <a:gd name="connsiteX2120" fmla="*/ 789708 w 1656655"/>
              <a:gd name="connsiteY2120" fmla="*/ 235630 h 1864576"/>
              <a:gd name="connsiteX2121" fmla="*/ 792815 w 1656655"/>
              <a:gd name="connsiteY2121" fmla="*/ 235825 h 1864576"/>
              <a:gd name="connsiteX2122" fmla="*/ 795145 w 1656655"/>
              <a:gd name="connsiteY2122" fmla="*/ 235045 h 1864576"/>
              <a:gd name="connsiteX2123" fmla="*/ 797474 w 1656655"/>
              <a:gd name="connsiteY2123" fmla="*/ 236020 h 1864576"/>
              <a:gd name="connsiteX2124" fmla="*/ 819402 w 1656655"/>
              <a:gd name="connsiteY2124" fmla="*/ 230563 h 1864576"/>
              <a:gd name="connsiteX2125" fmla="*/ 820953 w 1656655"/>
              <a:gd name="connsiteY2125" fmla="*/ 222572 h 1864576"/>
              <a:gd name="connsiteX2126" fmla="*/ 818624 w 1656655"/>
              <a:gd name="connsiteY2126" fmla="*/ 221793 h 1864576"/>
              <a:gd name="connsiteX2127" fmla="*/ 810281 w 1656655"/>
              <a:gd name="connsiteY2127" fmla="*/ 226470 h 1864576"/>
              <a:gd name="connsiteX2128" fmla="*/ 810667 w 1656655"/>
              <a:gd name="connsiteY2128" fmla="*/ 224911 h 1864576"/>
              <a:gd name="connsiteX2129" fmla="*/ 811641 w 1656655"/>
              <a:gd name="connsiteY2129" fmla="*/ 221208 h 1864576"/>
              <a:gd name="connsiteX2130" fmla="*/ 805818 w 1656655"/>
              <a:gd name="connsiteY2130" fmla="*/ 219454 h 1864576"/>
              <a:gd name="connsiteX2131" fmla="*/ 807173 w 1656655"/>
              <a:gd name="connsiteY2131" fmla="*/ 214971 h 1864576"/>
              <a:gd name="connsiteX2132" fmla="*/ 809116 w 1656655"/>
              <a:gd name="connsiteY2132" fmla="*/ 213022 h 1864576"/>
              <a:gd name="connsiteX2133" fmla="*/ 808534 w 1656655"/>
              <a:gd name="connsiteY2133" fmla="*/ 210099 h 1864576"/>
              <a:gd name="connsiteX2134" fmla="*/ 699084 w 1656655"/>
              <a:gd name="connsiteY2134" fmla="*/ 215556 h 1864576"/>
              <a:gd name="connsiteX2135" fmla="*/ 702769 w 1656655"/>
              <a:gd name="connsiteY2135" fmla="*/ 202497 h 1864576"/>
              <a:gd name="connsiteX2136" fmla="*/ 723145 w 1656655"/>
              <a:gd name="connsiteY2136" fmla="*/ 208735 h 1864576"/>
              <a:gd name="connsiteX2137" fmla="*/ 719069 w 1656655"/>
              <a:gd name="connsiteY2137" fmla="*/ 217895 h 1864576"/>
              <a:gd name="connsiteX2138" fmla="*/ 718100 w 1656655"/>
              <a:gd name="connsiteY2138" fmla="*/ 221208 h 1864576"/>
              <a:gd name="connsiteX2139" fmla="*/ 716353 w 1656655"/>
              <a:gd name="connsiteY2139" fmla="*/ 218869 h 1864576"/>
              <a:gd name="connsiteX2140" fmla="*/ 713251 w 1656655"/>
              <a:gd name="connsiteY2140" fmla="*/ 218479 h 1864576"/>
              <a:gd name="connsiteX2141" fmla="*/ 708396 w 1656655"/>
              <a:gd name="connsiteY2141" fmla="*/ 221598 h 1864576"/>
              <a:gd name="connsiteX2142" fmla="*/ 705490 w 1656655"/>
              <a:gd name="connsiteY2142" fmla="*/ 215946 h 1864576"/>
              <a:gd name="connsiteX2143" fmla="*/ 699084 w 1656655"/>
              <a:gd name="connsiteY2143" fmla="*/ 215556 h 1864576"/>
              <a:gd name="connsiteX2144" fmla="*/ 932928 w 1656655"/>
              <a:gd name="connsiteY2144" fmla="*/ 208540 h 1864576"/>
              <a:gd name="connsiteX2145" fmla="*/ 942436 w 1656655"/>
              <a:gd name="connsiteY2145" fmla="*/ 204837 h 1864576"/>
              <a:gd name="connsiteX2146" fmla="*/ 953305 w 1656655"/>
              <a:gd name="connsiteY2146" fmla="*/ 202302 h 1864576"/>
              <a:gd name="connsiteX2147" fmla="*/ 955634 w 1656655"/>
              <a:gd name="connsiteY2147" fmla="*/ 208345 h 1864576"/>
              <a:gd name="connsiteX2148" fmla="*/ 956799 w 1656655"/>
              <a:gd name="connsiteY2148" fmla="*/ 215556 h 1864576"/>
              <a:gd name="connsiteX2149" fmla="*/ 955439 w 1656655"/>
              <a:gd name="connsiteY2149" fmla="*/ 214776 h 1864576"/>
              <a:gd name="connsiteX2150" fmla="*/ 953692 w 1656655"/>
              <a:gd name="connsiteY2150" fmla="*/ 214387 h 1864576"/>
              <a:gd name="connsiteX2151" fmla="*/ 947868 w 1656655"/>
              <a:gd name="connsiteY2151" fmla="*/ 221403 h 1864576"/>
              <a:gd name="connsiteX2152" fmla="*/ 942823 w 1656655"/>
              <a:gd name="connsiteY2152" fmla="*/ 218284 h 1864576"/>
              <a:gd name="connsiteX2153" fmla="*/ 937974 w 1656655"/>
              <a:gd name="connsiteY2153" fmla="*/ 221208 h 1864576"/>
              <a:gd name="connsiteX2154" fmla="*/ 937587 w 1656655"/>
              <a:gd name="connsiteY2154" fmla="*/ 220428 h 1864576"/>
              <a:gd name="connsiteX2155" fmla="*/ 932928 w 1656655"/>
              <a:gd name="connsiteY2155" fmla="*/ 208540 h 1864576"/>
              <a:gd name="connsiteX2156" fmla="*/ 756138 w 1656655"/>
              <a:gd name="connsiteY2156" fmla="*/ 227250 h 1864576"/>
              <a:gd name="connsiteX2157" fmla="*/ 754778 w 1656655"/>
              <a:gd name="connsiteY2157" fmla="*/ 228614 h 1864576"/>
              <a:gd name="connsiteX2158" fmla="*/ 753809 w 1656655"/>
              <a:gd name="connsiteY2158" fmla="*/ 230368 h 1864576"/>
              <a:gd name="connsiteX2159" fmla="*/ 747599 w 1656655"/>
              <a:gd name="connsiteY2159" fmla="*/ 230368 h 1864576"/>
              <a:gd name="connsiteX2160" fmla="*/ 748377 w 1656655"/>
              <a:gd name="connsiteY2160" fmla="*/ 228419 h 1864576"/>
              <a:gd name="connsiteX2161" fmla="*/ 747212 w 1656655"/>
              <a:gd name="connsiteY2161" fmla="*/ 226860 h 1864576"/>
              <a:gd name="connsiteX2162" fmla="*/ 742553 w 1656655"/>
              <a:gd name="connsiteY2162" fmla="*/ 226860 h 1864576"/>
              <a:gd name="connsiteX2163" fmla="*/ 742553 w 1656655"/>
              <a:gd name="connsiteY2163" fmla="*/ 223157 h 1864576"/>
              <a:gd name="connsiteX2164" fmla="*/ 746630 w 1656655"/>
              <a:gd name="connsiteY2164" fmla="*/ 221598 h 1864576"/>
              <a:gd name="connsiteX2165" fmla="*/ 745074 w 1656655"/>
              <a:gd name="connsiteY2165" fmla="*/ 218284 h 1864576"/>
              <a:gd name="connsiteX2166" fmla="*/ 746238 w 1656655"/>
              <a:gd name="connsiteY2166" fmla="*/ 214971 h 1864576"/>
              <a:gd name="connsiteX2167" fmla="*/ 752840 w 1656655"/>
              <a:gd name="connsiteY2167" fmla="*/ 216725 h 1864576"/>
              <a:gd name="connsiteX2168" fmla="*/ 754195 w 1656655"/>
              <a:gd name="connsiteY2168" fmla="*/ 213412 h 1864576"/>
              <a:gd name="connsiteX2169" fmla="*/ 752840 w 1656655"/>
              <a:gd name="connsiteY2169" fmla="*/ 212048 h 1864576"/>
              <a:gd name="connsiteX2170" fmla="*/ 751866 w 1656655"/>
              <a:gd name="connsiteY2170" fmla="*/ 207760 h 1864576"/>
              <a:gd name="connsiteX2171" fmla="*/ 753422 w 1656655"/>
              <a:gd name="connsiteY2171" fmla="*/ 206786 h 1864576"/>
              <a:gd name="connsiteX2172" fmla="*/ 757107 w 1656655"/>
              <a:gd name="connsiteY2172" fmla="*/ 206786 h 1864576"/>
              <a:gd name="connsiteX2173" fmla="*/ 757493 w 1656655"/>
              <a:gd name="connsiteY2173" fmla="*/ 204446 h 1864576"/>
              <a:gd name="connsiteX2174" fmla="*/ 760214 w 1656655"/>
              <a:gd name="connsiteY2174" fmla="*/ 201913 h 1864576"/>
              <a:gd name="connsiteX2175" fmla="*/ 762152 w 1656655"/>
              <a:gd name="connsiteY2175" fmla="*/ 205616 h 1864576"/>
              <a:gd name="connsiteX2176" fmla="*/ 765260 w 1656655"/>
              <a:gd name="connsiteY2176" fmla="*/ 207175 h 1864576"/>
              <a:gd name="connsiteX2177" fmla="*/ 768362 w 1656655"/>
              <a:gd name="connsiteY2177" fmla="*/ 208929 h 1864576"/>
              <a:gd name="connsiteX2178" fmla="*/ 766033 w 1656655"/>
              <a:gd name="connsiteY2178" fmla="*/ 214971 h 1864576"/>
              <a:gd name="connsiteX2179" fmla="*/ 767197 w 1656655"/>
              <a:gd name="connsiteY2179" fmla="*/ 216530 h 1864576"/>
              <a:gd name="connsiteX2180" fmla="*/ 770496 w 1656655"/>
              <a:gd name="connsiteY2180" fmla="*/ 214776 h 1864576"/>
              <a:gd name="connsiteX2181" fmla="*/ 775154 w 1656655"/>
              <a:gd name="connsiteY2181" fmla="*/ 216530 h 1864576"/>
              <a:gd name="connsiteX2182" fmla="*/ 776123 w 1656655"/>
              <a:gd name="connsiteY2182" fmla="*/ 220038 h 1864576"/>
              <a:gd name="connsiteX2183" fmla="*/ 778453 w 1656655"/>
              <a:gd name="connsiteY2183" fmla="*/ 219844 h 1864576"/>
              <a:gd name="connsiteX2184" fmla="*/ 780782 w 1656655"/>
              <a:gd name="connsiteY2184" fmla="*/ 222962 h 1864576"/>
              <a:gd name="connsiteX2185" fmla="*/ 775154 w 1656655"/>
              <a:gd name="connsiteY2185" fmla="*/ 225496 h 1864576"/>
              <a:gd name="connsiteX2186" fmla="*/ 776515 w 1656655"/>
              <a:gd name="connsiteY2186" fmla="*/ 229199 h 1864576"/>
              <a:gd name="connsiteX2187" fmla="*/ 769723 w 1656655"/>
              <a:gd name="connsiteY2187" fmla="*/ 229004 h 1864576"/>
              <a:gd name="connsiteX2188" fmla="*/ 767007 w 1656655"/>
              <a:gd name="connsiteY2188" fmla="*/ 226275 h 1864576"/>
              <a:gd name="connsiteX2189" fmla="*/ 755556 w 1656655"/>
              <a:gd name="connsiteY2189" fmla="*/ 220818 h 1864576"/>
              <a:gd name="connsiteX2190" fmla="*/ 756138 w 1656655"/>
              <a:gd name="connsiteY2190" fmla="*/ 227250 h 1864576"/>
              <a:gd name="connsiteX2191" fmla="*/ 889067 w 1656655"/>
              <a:gd name="connsiteY2191" fmla="*/ 226080 h 1864576"/>
              <a:gd name="connsiteX2192" fmla="*/ 887516 w 1656655"/>
              <a:gd name="connsiteY2192" fmla="*/ 227445 h 1864576"/>
              <a:gd name="connsiteX2193" fmla="*/ 879559 w 1656655"/>
              <a:gd name="connsiteY2193" fmla="*/ 228809 h 1864576"/>
              <a:gd name="connsiteX2194" fmla="*/ 880919 w 1656655"/>
              <a:gd name="connsiteY2194" fmla="*/ 225106 h 1864576"/>
              <a:gd name="connsiteX2195" fmla="*/ 876647 w 1656655"/>
              <a:gd name="connsiteY2195" fmla="*/ 223741 h 1864576"/>
              <a:gd name="connsiteX2196" fmla="*/ 876065 w 1656655"/>
              <a:gd name="connsiteY2196" fmla="*/ 220233 h 1864576"/>
              <a:gd name="connsiteX2197" fmla="*/ 880337 w 1656655"/>
              <a:gd name="connsiteY2197" fmla="*/ 219649 h 1864576"/>
              <a:gd name="connsiteX2198" fmla="*/ 880919 w 1656655"/>
              <a:gd name="connsiteY2198" fmla="*/ 216141 h 1864576"/>
              <a:gd name="connsiteX2199" fmla="*/ 885769 w 1656655"/>
              <a:gd name="connsiteY2199" fmla="*/ 214581 h 1864576"/>
              <a:gd name="connsiteX2200" fmla="*/ 889263 w 1656655"/>
              <a:gd name="connsiteY2200" fmla="*/ 216141 h 1864576"/>
              <a:gd name="connsiteX2201" fmla="*/ 887907 w 1656655"/>
              <a:gd name="connsiteY2201" fmla="*/ 208345 h 1864576"/>
              <a:gd name="connsiteX2202" fmla="*/ 889067 w 1656655"/>
              <a:gd name="connsiteY2202" fmla="*/ 206786 h 1864576"/>
              <a:gd name="connsiteX2203" fmla="*/ 891206 w 1656655"/>
              <a:gd name="connsiteY2203" fmla="*/ 207175 h 1864576"/>
              <a:gd name="connsiteX2204" fmla="*/ 894112 w 1656655"/>
              <a:gd name="connsiteY2204" fmla="*/ 205226 h 1864576"/>
              <a:gd name="connsiteX2205" fmla="*/ 896251 w 1656655"/>
              <a:gd name="connsiteY2205" fmla="*/ 201913 h 1864576"/>
              <a:gd name="connsiteX2206" fmla="*/ 899353 w 1656655"/>
              <a:gd name="connsiteY2206" fmla="*/ 207175 h 1864576"/>
              <a:gd name="connsiteX2207" fmla="*/ 901296 w 1656655"/>
              <a:gd name="connsiteY2207" fmla="*/ 207760 h 1864576"/>
              <a:gd name="connsiteX2208" fmla="*/ 904594 w 1656655"/>
              <a:gd name="connsiteY2208" fmla="*/ 208150 h 1864576"/>
              <a:gd name="connsiteX2209" fmla="*/ 902069 w 1656655"/>
              <a:gd name="connsiteY2209" fmla="*/ 215946 h 1864576"/>
              <a:gd name="connsiteX2210" fmla="*/ 905759 w 1656655"/>
              <a:gd name="connsiteY2210" fmla="*/ 215946 h 1864576"/>
              <a:gd name="connsiteX2211" fmla="*/ 911191 w 1656655"/>
              <a:gd name="connsiteY2211" fmla="*/ 218479 h 1864576"/>
              <a:gd name="connsiteX2212" fmla="*/ 910026 w 1656655"/>
              <a:gd name="connsiteY2212" fmla="*/ 221987 h 1864576"/>
              <a:gd name="connsiteX2213" fmla="*/ 913907 w 1656655"/>
              <a:gd name="connsiteY2213" fmla="*/ 223547 h 1864576"/>
              <a:gd name="connsiteX2214" fmla="*/ 913520 w 1656655"/>
              <a:gd name="connsiteY2214" fmla="*/ 227250 h 1864576"/>
              <a:gd name="connsiteX2215" fmla="*/ 908862 w 1656655"/>
              <a:gd name="connsiteY2215" fmla="*/ 227250 h 1864576"/>
              <a:gd name="connsiteX2216" fmla="*/ 907697 w 1656655"/>
              <a:gd name="connsiteY2216" fmla="*/ 229004 h 1864576"/>
              <a:gd name="connsiteX2217" fmla="*/ 908475 w 1656655"/>
              <a:gd name="connsiteY2217" fmla="*/ 230953 h 1864576"/>
              <a:gd name="connsiteX2218" fmla="*/ 902069 w 1656655"/>
              <a:gd name="connsiteY2218" fmla="*/ 230563 h 1864576"/>
              <a:gd name="connsiteX2219" fmla="*/ 899745 w 1656655"/>
              <a:gd name="connsiteY2219" fmla="*/ 227639 h 1864576"/>
              <a:gd name="connsiteX2220" fmla="*/ 900518 w 1656655"/>
              <a:gd name="connsiteY2220" fmla="*/ 221013 h 1864576"/>
              <a:gd name="connsiteX2221" fmla="*/ 889067 w 1656655"/>
              <a:gd name="connsiteY2221" fmla="*/ 226080 h 1864576"/>
              <a:gd name="connsiteX2222" fmla="*/ 691127 w 1656655"/>
              <a:gd name="connsiteY2222" fmla="*/ 218674 h 1864576"/>
              <a:gd name="connsiteX2223" fmla="*/ 695976 w 1656655"/>
              <a:gd name="connsiteY2223" fmla="*/ 221208 h 1864576"/>
              <a:gd name="connsiteX2224" fmla="*/ 696950 w 1656655"/>
              <a:gd name="connsiteY2224" fmla="*/ 222572 h 1864576"/>
              <a:gd name="connsiteX2225" fmla="*/ 702186 w 1656655"/>
              <a:gd name="connsiteY2225" fmla="*/ 218284 h 1864576"/>
              <a:gd name="connsiteX2226" fmla="*/ 704325 w 1656655"/>
              <a:gd name="connsiteY2226" fmla="*/ 224716 h 1864576"/>
              <a:gd name="connsiteX2227" fmla="*/ 704711 w 1656655"/>
              <a:gd name="connsiteY2227" fmla="*/ 230368 h 1864576"/>
              <a:gd name="connsiteX2228" fmla="*/ 701217 w 1656655"/>
              <a:gd name="connsiteY2228" fmla="*/ 230368 h 1864576"/>
              <a:gd name="connsiteX2229" fmla="*/ 695203 w 1656655"/>
              <a:gd name="connsiteY2229" fmla="*/ 222767 h 1864576"/>
              <a:gd name="connsiteX2230" fmla="*/ 691127 w 1656655"/>
              <a:gd name="connsiteY2230" fmla="*/ 218674 h 1864576"/>
              <a:gd name="connsiteX2231" fmla="*/ 951362 w 1656655"/>
              <a:gd name="connsiteY2231" fmla="*/ 230368 h 1864576"/>
              <a:gd name="connsiteX2232" fmla="*/ 951749 w 1656655"/>
              <a:gd name="connsiteY2232" fmla="*/ 227250 h 1864576"/>
              <a:gd name="connsiteX2233" fmla="*/ 953888 w 1656655"/>
              <a:gd name="connsiteY2233" fmla="*/ 218479 h 1864576"/>
              <a:gd name="connsiteX2234" fmla="*/ 959124 w 1656655"/>
              <a:gd name="connsiteY2234" fmla="*/ 222767 h 1864576"/>
              <a:gd name="connsiteX2235" fmla="*/ 960288 w 1656655"/>
              <a:gd name="connsiteY2235" fmla="*/ 221208 h 1864576"/>
              <a:gd name="connsiteX2236" fmla="*/ 965143 w 1656655"/>
              <a:gd name="connsiteY2236" fmla="*/ 218674 h 1864576"/>
              <a:gd name="connsiteX2237" fmla="*/ 961844 w 1656655"/>
              <a:gd name="connsiteY2237" fmla="*/ 221987 h 1864576"/>
              <a:gd name="connsiteX2238" fmla="*/ 955052 w 1656655"/>
              <a:gd name="connsiteY2238" fmla="*/ 230173 h 1864576"/>
              <a:gd name="connsiteX2239" fmla="*/ 951362 w 1656655"/>
              <a:gd name="connsiteY2239" fmla="*/ 230368 h 1864576"/>
              <a:gd name="connsiteX2240" fmla="*/ 722177 w 1656655"/>
              <a:gd name="connsiteY2240" fmla="*/ 221793 h 1864576"/>
              <a:gd name="connsiteX2241" fmla="*/ 726835 w 1656655"/>
              <a:gd name="connsiteY2241" fmla="*/ 210294 h 1864576"/>
              <a:gd name="connsiteX2242" fmla="*/ 734014 w 1656655"/>
              <a:gd name="connsiteY2242" fmla="*/ 214581 h 1864576"/>
              <a:gd name="connsiteX2243" fmla="*/ 740420 w 1656655"/>
              <a:gd name="connsiteY2243" fmla="*/ 219454 h 1864576"/>
              <a:gd name="connsiteX2244" fmla="*/ 739642 w 1656655"/>
              <a:gd name="connsiteY2244" fmla="*/ 220038 h 1864576"/>
              <a:gd name="connsiteX2245" fmla="*/ 743332 w 1656655"/>
              <a:gd name="connsiteY2245" fmla="*/ 230953 h 1864576"/>
              <a:gd name="connsiteX2246" fmla="*/ 746630 w 1656655"/>
              <a:gd name="connsiteY2246" fmla="*/ 235825 h 1864576"/>
              <a:gd name="connsiteX2247" fmla="*/ 753226 w 1656655"/>
              <a:gd name="connsiteY2247" fmla="*/ 235630 h 1864576"/>
              <a:gd name="connsiteX2248" fmla="*/ 748181 w 1656655"/>
              <a:gd name="connsiteY2248" fmla="*/ 239333 h 1864576"/>
              <a:gd name="connsiteX2249" fmla="*/ 740611 w 1656655"/>
              <a:gd name="connsiteY2249" fmla="*/ 238943 h 1864576"/>
              <a:gd name="connsiteX2250" fmla="*/ 735761 w 1656655"/>
              <a:gd name="connsiteY2250" fmla="*/ 231148 h 1864576"/>
              <a:gd name="connsiteX2251" fmla="*/ 730716 w 1656655"/>
              <a:gd name="connsiteY2251" fmla="*/ 232317 h 1864576"/>
              <a:gd name="connsiteX2252" fmla="*/ 728191 w 1656655"/>
              <a:gd name="connsiteY2252" fmla="*/ 236020 h 1864576"/>
              <a:gd name="connsiteX2253" fmla="*/ 726444 w 1656655"/>
              <a:gd name="connsiteY2253" fmla="*/ 235240 h 1864576"/>
              <a:gd name="connsiteX2254" fmla="*/ 725279 w 1656655"/>
              <a:gd name="connsiteY2254" fmla="*/ 234071 h 1864576"/>
              <a:gd name="connsiteX2255" fmla="*/ 723145 w 1656655"/>
              <a:gd name="connsiteY2255" fmla="*/ 231537 h 1864576"/>
              <a:gd name="connsiteX2256" fmla="*/ 724702 w 1656655"/>
              <a:gd name="connsiteY2256" fmla="*/ 225885 h 1864576"/>
              <a:gd name="connsiteX2257" fmla="*/ 722563 w 1656655"/>
              <a:gd name="connsiteY2257" fmla="*/ 222572 h 1864576"/>
              <a:gd name="connsiteX2258" fmla="*/ 722177 w 1656655"/>
              <a:gd name="connsiteY2258" fmla="*/ 221793 h 1864576"/>
              <a:gd name="connsiteX2259" fmla="*/ 915654 w 1656655"/>
              <a:gd name="connsiteY2259" fmla="*/ 219454 h 1864576"/>
              <a:gd name="connsiteX2260" fmla="*/ 918761 w 1656655"/>
              <a:gd name="connsiteY2260" fmla="*/ 216920 h 1864576"/>
              <a:gd name="connsiteX2261" fmla="*/ 929238 w 1656655"/>
              <a:gd name="connsiteY2261" fmla="*/ 210489 h 1864576"/>
              <a:gd name="connsiteX2262" fmla="*/ 933897 w 1656655"/>
              <a:gd name="connsiteY2262" fmla="*/ 221987 h 1864576"/>
              <a:gd name="connsiteX2263" fmla="*/ 931181 w 1656655"/>
              <a:gd name="connsiteY2263" fmla="*/ 229199 h 1864576"/>
              <a:gd name="connsiteX2264" fmla="*/ 932346 w 1656655"/>
              <a:gd name="connsiteY2264" fmla="*/ 231732 h 1864576"/>
              <a:gd name="connsiteX2265" fmla="*/ 930212 w 1656655"/>
              <a:gd name="connsiteY2265" fmla="*/ 234461 h 1864576"/>
              <a:gd name="connsiteX2266" fmla="*/ 929048 w 1656655"/>
              <a:gd name="connsiteY2266" fmla="*/ 235435 h 1864576"/>
              <a:gd name="connsiteX2267" fmla="*/ 927491 w 1656655"/>
              <a:gd name="connsiteY2267" fmla="*/ 236215 h 1864576"/>
              <a:gd name="connsiteX2268" fmla="*/ 926523 w 1656655"/>
              <a:gd name="connsiteY2268" fmla="*/ 233876 h 1864576"/>
              <a:gd name="connsiteX2269" fmla="*/ 915072 w 1656655"/>
              <a:gd name="connsiteY2269" fmla="*/ 238943 h 1864576"/>
              <a:gd name="connsiteX2270" fmla="*/ 907506 w 1656655"/>
              <a:gd name="connsiteY2270" fmla="*/ 239333 h 1864576"/>
              <a:gd name="connsiteX2271" fmla="*/ 902652 w 1656655"/>
              <a:gd name="connsiteY2271" fmla="*/ 235825 h 1864576"/>
              <a:gd name="connsiteX2272" fmla="*/ 909444 w 1656655"/>
              <a:gd name="connsiteY2272" fmla="*/ 235825 h 1864576"/>
              <a:gd name="connsiteX2273" fmla="*/ 912747 w 1656655"/>
              <a:gd name="connsiteY2273" fmla="*/ 231148 h 1864576"/>
              <a:gd name="connsiteX2274" fmla="*/ 918566 w 1656655"/>
              <a:gd name="connsiteY2274" fmla="*/ 226470 h 1864576"/>
              <a:gd name="connsiteX2275" fmla="*/ 915654 w 1656655"/>
              <a:gd name="connsiteY2275" fmla="*/ 219454 h 1864576"/>
              <a:gd name="connsiteX2276" fmla="*/ 804653 w 1656655"/>
              <a:gd name="connsiteY2276" fmla="*/ 223352 h 1864576"/>
              <a:gd name="connsiteX2277" fmla="*/ 806982 w 1656655"/>
              <a:gd name="connsiteY2277" fmla="*/ 224326 h 1864576"/>
              <a:gd name="connsiteX2278" fmla="*/ 806786 w 1656655"/>
              <a:gd name="connsiteY2278" fmla="*/ 225301 h 1864576"/>
              <a:gd name="connsiteX2279" fmla="*/ 804653 w 1656655"/>
              <a:gd name="connsiteY2279" fmla="*/ 223352 h 1864576"/>
              <a:gd name="connsiteX2280" fmla="*/ 849091 w 1656655"/>
              <a:gd name="connsiteY2280" fmla="*/ 224326 h 1864576"/>
              <a:gd name="connsiteX2281" fmla="*/ 851421 w 1656655"/>
              <a:gd name="connsiteY2281" fmla="*/ 223352 h 1864576"/>
              <a:gd name="connsiteX2282" fmla="*/ 849287 w 1656655"/>
              <a:gd name="connsiteY2282" fmla="*/ 225301 h 1864576"/>
              <a:gd name="connsiteX2283" fmla="*/ 849091 w 1656655"/>
              <a:gd name="connsiteY2283" fmla="*/ 224326 h 1864576"/>
              <a:gd name="connsiteX2284" fmla="*/ 760797 w 1656655"/>
              <a:gd name="connsiteY2284" fmla="*/ 221013 h 1864576"/>
              <a:gd name="connsiteX2285" fmla="*/ 761961 w 1656655"/>
              <a:gd name="connsiteY2285" fmla="*/ 225496 h 1864576"/>
              <a:gd name="connsiteX2286" fmla="*/ 760797 w 1656655"/>
              <a:gd name="connsiteY2286" fmla="*/ 221013 h 1864576"/>
              <a:gd name="connsiteX2287" fmla="*/ 894308 w 1656655"/>
              <a:gd name="connsiteY2287" fmla="*/ 221013 h 1864576"/>
              <a:gd name="connsiteX2288" fmla="*/ 895473 w 1656655"/>
              <a:gd name="connsiteY2288" fmla="*/ 225496 h 1864576"/>
              <a:gd name="connsiteX2289" fmla="*/ 894308 w 1656655"/>
              <a:gd name="connsiteY2289" fmla="*/ 221013 h 1864576"/>
              <a:gd name="connsiteX2290" fmla="*/ 863454 w 1656655"/>
              <a:gd name="connsiteY2290" fmla="*/ 227250 h 1864576"/>
              <a:gd name="connsiteX2291" fmla="*/ 864810 w 1656655"/>
              <a:gd name="connsiteY2291" fmla="*/ 231732 h 1864576"/>
              <a:gd name="connsiteX2292" fmla="*/ 863454 w 1656655"/>
              <a:gd name="connsiteY2292" fmla="*/ 227250 h 1864576"/>
              <a:gd name="connsiteX2293" fmla="*/ 791264 w 1656655"/>
              <a:gd name="connsiteY2293" fmla="*/ 227250 h 1864576"/>
              <a:gd name="connsiteX2294" fmla="*/ 792620 w 1656655"/>
              <a:gd name="connsiteY2294" fmla="*/ 231732 h 1864576"/>
              <a:gd name="connsiteX2295" fmla="*/ 791264 w 1656655"/>
              <a:gd name="connsiteY2295" fmla="*/ 227250 h 1864576"/>
              <a:gd name="connsiteX2296" fmla="*/ 798247 w 1656655"/>
              <a:gd name="connsiteY2296" fmla="*/ 229588 h 1864576"/>
              <a:gd name="connsiteX2297" fmla="*/ 803102 w 1656655"/>
              <a:gd name="connsiteY2297" fmla="*/ 233096 h 1864576"/>
              <a:gd name="connsiteX2298" fmla="*/ 797861 w 1656655"/>
              <a:gd name="connsiteY2298" fmla="*/ 231732 h 1864576"/>
              <a:gd name="connsiteX2299" fmla="*/ 798247 w 1656655"/>
              <a:gd name="connsiteY2299" fmla="*/ 229588 h 1864576"/>
              <a:gd name="connsiteX2300" fmla="*/ 852972 w 1656655"/>
              <a:gd name="connsiteY2300" fmla="*/ 232902 h 1864576"/>
              <a:gd name="connsiteX2301" fmla="*/ 857827 w 1656655"/>
              <a:gd name="connsiteY2301" fmla="*/ 229393 h 1864576"/>
              <a:gd name="connsiteX2302" fmla="*/ 858213 w 1656655"/>
              <a:gd name="connsiteY2302" fmla="*/ 231537 h 1864576"/>
              <a:gd name="connsiteX2303" fmla="*/ 852972 w 1656655"/>
              <a:gd name="connsiteY2303" fmla="*/ 232902 h 1864576"/>
              <a:gd name="connsiteX2304" fmla="*/ 702578 w 1656655"/>
              <a:gd name="connsiteY2304" fmla="*/ 234071 h 1864576"/>
              <a:gd name="connsiteX2305" fmla="*/ 704516 w 1656655"/>
              <a:gd name="connsiteY2305" fmla="*/ 234851 h 1864576"/>
              <a:gd name="connsiteX2306" fmla="*/ 702769 w 1656655"/>
              <a:gd name="connsiteY2306" fmla="*/ 236020 h 1864576"/>
              <a:gd name="connsiteX2307" fmla="*/ 702578 w 1656655"/>
              <a:gd name="connsiteY2307" fmla="*/ 234071 h 1864576"/>
              <a:gd name="connsiteX2308" fmla="*/ 951749 w 1656655"/>
              <a:gd name="connsiteY2308" fmla="*/ 237189 h 1864576"/>
              <a:gd name="connsiteX2309" fmla="*/ 951558 w 1656655"/>
              <a:gd name="connsiteY2309" fmla="*/ 234851 h 1864576"/>
              <a:gd name="connsiteX2310" fmla="*/ 953692 w 1656655"/>
              <a:gd name="connsiteY2310" fmla="*/ 234071 h 1864576"/>
              <a:gd name="connsiteX2311" fmla="*/ 951749 w 1656655"/>
              <a:gd name="connsiteY2311" fmla="*/ 237189 h 1864576"/>
              <a:gd name="connsiteX2312" fmla="*/ 734014 w 1656655"/>
              <a:gd name="connsiteY2312" fmla="*/ 235240 h 1864576"/>
              <a:gd name="connsiteX2313" fmla="*/ 735375 w 1656655"/>
              <a:gd name="connsiteY2313" fmla="*/ 239723 h 1864576"/>
              <a:gd name="connsiteX2314" fmla="*/ 734014 w 1656655"/>
              <a:gd name="connsiteY2314" fmla="*/ 235240 h 1864576"/>
              <a:gd name="connsiteX2315" fmla="*/ 920699 w 1656655"/>
              <a:gd name="connsiteY2315" fmla="*/ 235045 h 1864576"/>
              <a:gd name="connsiteX2316" fmla="*/ 921864 w 1656655"/>
              <a:gd name="connsiteY2316" fmla="*/ 239528 h 1864576"/>
              <a:gd name="connsiteX2317" fmla="*/ 920699 w 1656655"/>
              <a:gd name="connsiteY2317" fmla="*/ 235045 h 1864576"/>
              <a:gd name="connsiteX2318" fmla="*/ 826194 w 1656655"/>
              <a:gd name="connsiteY2318" fmla="*/ 237969 h 1864576"/>
              <a:gd name="connsiteX2319" fmla="*/ 827941 w 1656655"/>
              <a:gd name="connsiteY2319" fmla="*/ 235435 h 1864576"/>
              <a:gd name="connsiteX2320" fmla="*/ 829688 w 1656655"/>
              <a:gd name="connsiteY2320" fmla="*/ 237969 h 1864576"/>
              <a:gd name="connsiteX2321" fmla="*/ 826194 w 1656655"/>
              <a:gd name="connsiteY2321" fmla="*/ 237969 h 1864576"/>
              <a:gd name="connsiteX2322" fmla="*/ 714802 w 1656655"/>
              <a:gd name="connsiteY2322" fmla="*/ 241087 h 1864576"/>
              <a:gd name="connsiteX2323" fmla="*/ 723537 w 1656655"/>
              <a:gd name="connsiteY2323" fmla="*/ 238943 h 1864576"/>
              <a:gd name="connsiteX2324" fmla="*/ 725279 w 1656655"/>
              <a:gd name="connsiteY2324" fmla="*/ 238943 h 1864576"/>
              <a:gd name="connsiteX2325" fmla="*/ 729747 w 1656655"/>
              <a:gd name="connsiteY2325" fmla="*/ 241282 h 1864576"/>
              <a:gd name="connsiteX2326" fmla="*/ 730329 w 1656655"/>
              <a:gd name="connsiteY2326" fmla="*/ 241867 h 1864576"/>
              <a:gd name="connsiteX2327" fmla="*/ 722177 w 1656655"/>
              <a:gd name="connsiteY2327" fmla="*/ 247129 h 1864576"/>
              <a:gd name="connsiteX2328" fmla="*/ 714802 w 1656655"/>
              <a:gd name="connsiteY2328" fmla="*/ 241087 h 1864576"/>
              <a:gd name="connsiteX2329" fmla="*/ 925554 w 1656655"/>
              <a:gd name="connsiteY2329" fmla="*/ 241867 h 1864576"/>
              <a:gd name="connsiteX2330" fmla="*/ 926327 w 1656655"/>
              <a:gd name="connsiteY2330" fmla="*/ 241282 h 1864576"/>
              <a:gd name="connsiteX2331" fmla="*/ 930795 w 1656655"/>
              <a:gd name="connsiteY2331" fmla="*/ 239138 h 1864576"/>
              <a:gd name="connsiteX2332" fmla="*/ 932537 w 1656655"/>
              <a:gd name="connsiteY2332" fmla="*/ 239333 h 1864576"/>
              <a:gd name="connsiteX2333" fmla="*/ 936227 w 1656655"/>
              <a:gd name="connsiteY2333" fmla="*/ 241087 h 1864576"/>
              <a:gd name="connsiteX2334" fmla="*/ 941272 w 1656655"/>
              <a:gd name="connsiteY2334" fmla="*/ 241282 h 1864576"/>
              <a:gd name="connsiteX2335" fmla="*/ 938169 w 1656655"/>
              <a:gd name="connsiteY2335" fmla="*/ 244985 h 1864576"/>
              <a:gd name="connsiteX2336" fmla="*/ 925554 w 1656655"/>
              <a:gd name="connsiteY2336" fmla="*/ 241867 h 1864576"/>
              <a:gd name="connsiteX2337" fmla="*/ 793202 w 1656655"/>
              <a:gd name="connsiteY2337" fmla="*/ 242257 h 1864576"/>
              <a:gd name="connsiteX2338" fmla="*/ 794171 w 1656655"/>
              <a:gd name="connsiteY2338" fmla="*/ 242841 h 1864576"/>
              <a:gd name="connsiteX2339" fmla="*/ 792233 w 1656655"/>
              <a:gd name="connsiteY2339" fmla="*/ 243036 h 1864576"/>
              <a:gd name="connsiteX2340" fmla="*/ 793202 w 1656655"/>
              <a:gd name="connsiteY2340" fmla="*/ 242257 h 1864576"/>
              <a:gd name="connsiteX2341" fmla="*/ 862676 w 1656655"/>
              <a:gd name="connsiteY2341" fmla="*/ 242257 h 1864576"/>
              <a:gd name="connsiteX2342" fmla="*/ 863645 w 1656655"/>
              <a:gd name="connsiteY2342" fmla="*/ 243036 h 1864576"/>
              <a:gd name="connsiteX2343" fmla="*/ 861707 w 1656655"/>
              <a:gd name="connsiteY2343" fmla="*/ 242841 h 1864576"/>
              <a:gd name="connsiteX2344" fmla="*/ 862676 w 1656655"/>
              <a:gd name="connsiteY2344" fmla="*/ 242257 h 1864576"/>
              <a:gd name="connsiteX2345" fmla="*/ 761183 w 1656655"/>
              <a:gd name="connsiteY2345" fmla="*/ 247909 h 1864576"/>
              <a:gd name="connsiteX2346" fmla="*/ 762152 w 1656655"/>
              <a:gd name="connsiteY2346" fmla="*/ 246739 h 1864576"/>
              <a:gd name="connsiteX2347" fmla="*/ 764482 w 1656655"/>
              <a:gd name="connsiteY2347" fmla="*/ 243426 h 1864576"/>
              <a:gd name="connsiteX2348" fmla="*/ 765646 w 1656655"/>
              <a:gd name="connsiteY2348" fmla="*/ 244206 h 1864576"/>
              <a:gd name="connsiteX2349" fmla="*/ 768749 w 1656655"/>
              <a:gd name="connsiteY2349" fmla="*/ 245960 h 1864576"/>
              <a:gd name="connsiteX2350" fmla="*/ 769331 w 1656655"/>
              <a:gd name="connsiteY2350" fmla="*/ 246349 h 1864576"/>
              <a:gd name="connsiteX2351" fmla="*/ 761183 w 1656655"/>
              <a:gd name="connsiteY2351" fmla="*/ 247909 h 1864576"/>
              <a:gd name="connsiteX2352" fmla="*/ 886743 w 1656655"/>
              <a:gd name="connsiteY2352" fmla="*/ 246349 h 1864576"/>
              <a:gd name="connsiteX2353" fmla="*/ 888098 w 1656655"/>
              <a:gd name="connsiteY2353" fmla="*/ 245570 h 1864576"/>
              <a:gd name="connsiteX2354" fmla="*/ 891592 w 1656655"/>
              <a:gd name="connsiteY2354" fmla="*/ 243426 h 1864576"/>
              <a:gd name="connsiteX2355" fmla="*/ 893143 w 1656655"/>
              <a:gd name="connsiteY2355" fmla="*/ 245765 h 1864576"/>
              <a:gd name="connsiteX2356" fmla="*/ 894890 w 1656655"/>
              <a:gd name="connsiteY2356" fmla="*/ 247909 h 1864576"/>
              <a:gd name="connsiteX2357" fmla="*/ 886743 w 1656655"/>
              <a:gd name="connsiteY2357" fmla="*/ 246349 h 1864576"/>
              <a:gd name="connsiteX2358" fmla="*/ 821340 w 1656655"/>
              <a:gd name="connsiteY2358" fmla="*/ 245375 h 1864576"/>
              <a:gd name="connsiteX2359" fmla="*/ 930599 w 1656655"/>
              <a:gd name="connsiteY2359" fmla="*/ 261746 h 1864576"/>
              <a:gd name="connsiteX2360" fmla="*/ 933315 w 1656655"/>
              <a:gd name="connsiteY2360" fmla="*/ 263110 h 1864576"/>
              <a:gd name="connsiteX2361" fmla="*/ 929238 w 1656655"/>
              <a:gd name="connsiteY2361" fmla="*/ 268373 h 1864576"/>
              <a:gd name="connsiteX2362" fmla="*/ 775933 w 1656655"/>
              <a:gd name="connsiteY2362" fmla="*/ 256679 h 1864576"/>
              <a:gd name="connsiteX2363" fmla="*/ 737312 w 1656655"/>
              <a:gd name="connsiteY2363" fmla="*/ 265254 h 1864576"/>
              <a:gd name="connsiteX2364" fmla="*/ 725279 w 1656655"/>
              <a:gd name="connsiteY2364" fmla="*/ 268762 h 1864576"/>
              <a:gd name="connsiteX2365" fmla="*/ 722177 w 1656655"/>
              <a:gd name="connsiteY2365" fmla="*/ 264280 h 1864576"/>
              <a:gd name="connsiteX2366" fmla="*/ 727026 w 1656655"/>
              <a:gd name="connsiteY2366" fmla="*/ 261356 h 1864576"/>
              <a:gd name="connsiteX2367" fmla="*/ 821340 w 1656655"/>
              <a:gd name="connsiteY2367" fmla="*/ 245375 h 1864576"/>
              <a:gd name="connsiteX2368" fmla="*/ 736730 w 1656655"/>
              <a:gd name="connsiteY2368" fmla="*/ 253950 h 1864576"/>
              <a:gd name="connsiteX2369" fmla="*/ 738281 w 1656655"/>
              <a:gd name="connsiteY2369" fmla="*/ 251222 h 1864576"/>
              <a:gd name="connsiteX2370" fmla="*/ 739838 w 1656655"/>
              <a:gd name="connsiteY2370" fmla="*/ 252001 h 1864576"/>
              <a:gd name="connsiteX2371" fmla="*/ 741389 w 1656655"/>
              <a:gd name="connsiteY2371" fmla="*/ 252586 h 1864576"/>
              <a:gd name="connsiteX2372" fmla="*/ 736730 w 1656655"/>
              <a:gd name="connsiteY2372" fmla="*/ 253950 h 1864576"/>
              <a:gd name="connsiteX2373" fmla="*/ 917792 w 1656655"/>
              <a:gd name="connsiteY2373" fmla="*/ 251222 h 1864576"/>
              <a:gd name="connsiteX2374" fmla="*/ 919344 w 1656655"/>
              <a:gd name="connsiteY2374" fmla="*/ 253950 h 1864576"/>
              <a:gd name="connsiteX2375" fmla="*/ 914685 w 1656655"/>
              <a:gd name="connsiteY2375" fmla="*/ 252586 h 1864576"/>
              <a:gd name="connsiteX2376" fmla="*/ 917792 w 1656655"/>
              <a:gd name="connsiteY2376" fmla="*/ 251222 h 1864576"/>
              <a:gd name="connsiteX2377" fmla="*/ 750119 w 1656655"/>
              <a:gd name="connsiteY2377" fmla="*/ 288642 h 1864576"/>
              <a:gd name="connsiteX2378" fmla="*/ 732071 w 1656655"/>
              <a:gd name="connsiteY2378" fmla="*/ 293514 h 1864576"/>
              <a:gd name="connsiteX2379" fmla="*/ 718487 w 1656655"/>
              <a:gd name="connsiteY2379" fmla="*/ 284744 h 1864576"/>
              <a:gd name="connsiteX2380" fmla="*/ 720816 w 1656655"/>
              <a:gd name="connsiteY2380" fmla="*/ 275779 h 1864576"/>
              <a:gd name="connsiteX2381" fmla="*/ 728191 w 1656655"/>
              <a:gd name="connsiteY2381" fmla="*/ 271686 h 1864576"/>
              <a:gd name="connsiteX2382" fmla="*/ 827941 w 1656655"/>
              <a:gd name="connsiteY2382" fmla="*/ 256289 h 1864576"/>
              <a:gd name="connsiteX2383" fmla="*/ 927883 w 1656655"/>
              <a:gd name="connsiteY2383" fmla="*/ 271881 h 1864576"/>
              <a:gd name="connsiteX2384" fmla="*/ 935258 w 1656655"/>
              <a:gd name="connsiteY2384" fmla="*/ 276168 h 1864576"/>
              <a:gd name="connsiteX2385" fmla="*/ 924002 w 1656655"/>
              <a:gd name="connsiteY2385" fmla="*/ 293709 h 1864576"/>
              <a:gd name="connsiteX2386" fmla="*/ 905955 w 1656655"/>
              <a:gd name="connsiteY2386" fmla="*/ 288837 h 1864576"/>
              <a:gd name="connsiteX2387" fmla="*/ 910804 w 1656655"/>
              <a:gd name="connsiteY2387" fmla="*/ 288252 h 1864576"/>
              <a:gd name="connsiteX2388" fmla="*/ 909835 w 1656655"/>
              <a:gd name="connsiteY2388" fmla="*/ 267203 h 1864576"/>
              <a:gd name="connsiteX2389" fmla="*/ 897024 w 1656655"/>
              <a:gd name="connsiteY2389" fmla="*/ 274804 h 1864576"/>
              <a:gd name="connsiteX2390" fmla="*/ 898189 w 1656655"/>
              <a:gd name="connsiteY2390" fmla="*/ 283380 h 1864576"/>
              <a:gd name="connsiteX2391" fmla="*/ 903816 w 1656655"/>
              <a:gd name="connsiteY2391" fmla="*/ 288057 h 1864576"/>
              <a:gd name="connsiteX2392" fmla="*/ 899549 w 1656655"/>
              <a:gd name="connsiteY2392" fmla="*/ 287083 h 1864576"/>
              <a:gd name="connsiteX2393" fmla="*/ 877621 w 1656655"/>
              <a:gd name="connsiteY2393" fmla="*/ 282990 h 1864576"/>
              <a:gd name="connsiteX2394" fmla="*/ 868499 w 1656655"/>
              <a:gd name="connsiteY2394" fmla="*/ 281626 h 1864576"/>
              <a:gd name="connsiteX2395" fmla="*/ 875678 w 1656655"/>
              <a:gd name="connsiteY2395" fmla="*/ 278312 h 1864576"/>
              <a:gd name="connsiteX2396" fmla="*/ 869082 w 1656655"/>
              <a:gd name="connsiteY2396" fmla="*/ 259797 h 1864576"/>
              <a:gd name="connsiteX2397" fmla="*/ 859182 w 1656655"/>
              <a:gd name="connsiteY2397" fmla="*/ 277143 h 1864576"/>
              <a:gd name="connsiteX2398" fmla="*/ 865392 w 1656655"/>
              <a:gd name="connsiteY2398" fmla="*/ 281236 h 1864576"/>
              <a:gd name="connsiteX2399" fmla="*/ 860738 w 1656655"/>
              <a:gd name="connsiteY2399" fmla="*/ 280846 h 1864576"/>
              <a:gd name="connsiteX2400" fmla="*/ 799608 w 1656655"/>
              <a:gd name="connsiteY2400" fmla="*/ 280456 h 1864576"/>
              <a:gd name="connsiteX2401" fmla="*/ 790682 w 1656655"/>
              <a:gd name="connsiteY2401" fmla="*/ 281236 h 1864576"/>
              <a:gd name="connsiteX2402" fmla="*/ 794367 w 1656655"/>
              <a:gd name="connsiteY2402" fmla="*/ 279482 h 1864576"/>
              <a:gd name="connsiteX2403" fmla="*/ 798829 w 1656655"/>
              <a:gd name="connsiteY2403" fmla="*/ 268373 h 1864576"/>
              <a:gd name="connsiteX2404" fmla="*/ 786801 w 1656655"/>
              <a:gd name="connsiteY2404" fmla="*/ 259797 h 1864576"/>
              <a:gd name="connsiteX2405" fmla="*/ 783889 w 1656655"/>
              <a:gd name="connsiteY2405" fmla="*/ 280651 h 1864576"/>
              <a:gd name="connsiteX2406" fmla="*/ 787961 w 1656655"/>
              <a:gd name="connsiteY2406" fmla="*/ 281626 h 1864576"/>
              <a:gd name="connsiteX2407" fmla="*/ 752644 w 1656655"/>
              <a:gd name="connsiteY2407" fmla="*/ 287667 h 1864576"/>
              <a:gd name="connsiteX2408" fmla="*/ 758272 w 1656655"/>
              <a:gd name="connsiteY2408" fmla="*/ 282795 h 1864576"/>
              <a:gd name="connsiteX2409" fmla="*/ 746047 w 1656655"/>
              <a:gd name="connsiteY2409" fmla="*/ 267008 h 1864576"/>
              <a:gd name="connsiteX2410" fmla="*/ 742167 w 1656655"/>
              <a:gd name="connsiteY2410" fmla="*/ 286108 h 1864576"/>
              <a:gd name="connsiteX2411" fmla="*/ 750119 w 1656655"/>
              <a:gd name="connsiteY2411" fmla="*/ 288642 h 1864576"/>
              <a:gd name="connsiteX2412" fmla="*/ 786801 w 1656655"/>
              <a:gd name="connsiteY2412" fmla="*/ 264085 h 1864576"/>
              <a:gd name="connsiteX2413" fmla="*/ 794753 w 1656655"/>
              <a:gd name="connsiteY2413" fmla="*/ 269542 h 1864576"/>
              <a:gd name="connsiteX2414" fmla="*/ 789321 w 1656655"/>
              <a:gd name="connsiteY2414" fmla="*/ 277533 h 1864576"/>
              <a:gd name="connsiteX2415" fmla="*/ 781364 w 1656655"/>
              <a:gd name="connsiteY2415" fmla="*/ 272076 h 1864576"/>
              <a:gd name="connsiteX2416" fmla="*/ 786801 w 1656655"/>
              <a:gd name="connsiteY2416" fmla="*/ 264085 h 1864576"/>
              <a:gd name="connsiteX2417" fmla="*/ 866948 w 1656655"/>
              <a:gd name="connsiteY2417" fmla="*/ 264085 h 1864576"/>
              <a:gd name="connsiteX2418" fmla="*/ 874709 w 1656655"/>
              <a:gd name="connsiteY2418" fmla="*/ 269932 h 1864576"/>
              <a:gd name="connsiteX2419" fmla="*/ 868695 w 1656655"/>
              <a:gd name="connsiteY2419" fmla="*/ 277728 h 1864576"/>
              <a:gd name="connsiteX2420" fmla="*/ 861125 w 1656655"/>
              <a:gd name="connsiteY2420" fmla="*/ 271881 h 1864576"/>
              <a:gd name="connsiteX2421" fmla="*/ 866948 w 1656655"/>
              <a:gd name="connsiteY2421" fmla="*/ 264085 h 1864576"/>
              <a:gd name="connsiteX2422" fmla="*/ 906146 w 1656655"/>
              <a:gd name="connsiteY2422" fmla="*/ 271101 h 1864576"/>
              <a:gd name="connsiteX2423" fmla="*/ 914103 w 1656655"/>
              <a:gd name="connsiteY2423" fmla="*/ 276558 h 1864576"/>
              <a:gd name="connsiteX2424" fmla="*/ 908671 w 1656655"/>
              <a:gd name="connsiteY2424" fmla="*/ 284744 h 1864576"/>
              <a:gd name="connsiteX2425" fmla="*/ 906146 w 1656655"/>
              <a:gd name="connsiteY2425" fmla="*/ 271101 h 1864576"/>
              <a:gd name="connsiteX2426" fmla="*/ 747403 w 1656655"/>
              <a:gd name="connsiteY2426" fmla="*/ 271101 h 1864576"/>
              <a:gd name="connsiteX2427" fmla="*/ 755360 w 1656655"/>
              <a:gd name="connsiteY2427" fmla="*/ 276558 h 1864576"/>
              <a:gd name="connsiteX2428" fmla="*/ 749732 w 1656655"/>
              <a:gd name="connsiteY2428" fmla="*/ 284549 h 1864576"/>
              <a:gd name="connsiteX2429" fmla="*/ 741775 w 1656655"/>
              <a:gd name="connsiteY2429" fmla="*/ 279092 h 1864576"/>
              <a:gd name="connsiteX2430" fmla="*/ 747403 w 1656655"/>
              <a:gd name="connsiteY2430" fmla="*/ 271101 h 1864576"/>
              <a:gd name="connsiteX2431" fmla="*/ 827163 w 1656655"/>
              <a:gd name="connsiteY2431" fmla="*/ 257069 h 1864576"/>
              <a:gd name="connsiteX2432" fmla="*/ 817269 w 1656655"/>
              <a:gd name="connsiteY2432" fmla="*/ 268957 h 1864576"/>
              <a:gd name="connsiteX2433" fmla="*/ 829106 w 1656655"/>
              <a:gd name="connsiteY2433" fmla="*/ 278702 h 1864576"/>
              <a:gd name="connsiteX2434" fmla="*/ 838805 w 1656655"/>
              <a:gd name="connsiteY2434" fmla="*/ 266813 h 1864576"/>
              <a:gd name="connsiteX2435" fmla="*/ 827163 w 1656655"/>
              <a:gd name="connsiteY2435" fmla="*/ 257069 h 1864576"/>
              <a:gd name="connsiteX2436" fmla="*/ 834734 w 1656655"/>
              <a:gd name="connsiteY2436" fmla="*/ 268762 h 1864576"/>
              <a:gd name="connsiteX2437" fmla="*/ 826968 w 1656655"/>
              <a:gd name="connsiteY2437" fmla="*/ 274804 h 1864576"/>
              <a:gd name="connsiteX2438" fmla="*/ 821149 w 1656655"/>
              <a:gd name="connsiteY2438" fmla="*/ 267008 h 1864576"/>
              <a:gd name="connsiteX2439" fmla="*/ 828910 w 1656655"/>
              <a:gd name="connsiteY2439" fmla="*/ 261161 h 1864576"/>
              <a:gd name="connsiteX2440" fmla="*/ 834734 w 1656655"/>
              <a:gd name="connsiteY2440" fmla="*/ 268762 h 1864576"/>
              <a:gd name="connsiteX2441" fmla="*/ 826194 w 1656655"/>
              <a:gd name="connsiteY2441" fmla="*/ 212048 h 1864576"/>
              <a:gd name="connsiteX2442" fmla="*/ 821536 w 1656655"/>
              <a:gd name="connsiteY2442" fmla="*/ 219649 h 1864576"/>
              <a:gd name="connsiteX2443" fmla="*/ 829106 w 1656655"/>
              <a:gd name="connsiteY2443" fmla="*/ 224326 h 1864576"/>
              <a:gd name="connsiteX2444" fmla="*/ 833956 w 1656655"/>
              <a:gd name="connsiteY2444" fmla="*/ 216725 h 1864576"/>
              <a:gd name="connsiteX2445" fmla="*/ 826194 w 1656655"/>
              <a:gd name="connsiteY2445" fmla="*/ 212048 h 1864576"/>
              <a:gd name="connsiteX2446" fmla="*/ 827163 w 1656655"/>
              <a:gd name="connsiteY2446" fmla="*/ 215946 h 1864576"/>
              <a:gd name="connsiteX2447" fmla="*/ 828328 w 1656655"/>
              <a:gd name="connsiteY2447" fmla="*/ 220428 h 1864576"/>
              <a:gd name="connsiteX2448" fmla="*/ 827163 w 1656655"/>
              <a:gd name="connsiteY2448" fmla="*/ 215946 h 1864576"/>
              <a:gd name="connsiteX2449" fmla="*/ 825221 w 1656655"/>
              <a:gd name="connsiteY2449" fmla="*/ 297802 h 1864576"/>
              <a:gd name="connsiteX2450" fmla="*/ 825999 w 1656655"/>
              <a:gd name="connsiteY2450" fmla="*/ 297802 h 1864576"/>
              <a:gd name="connsiteX2451" fmla="*/ 822896 w 1656655"/>
              <a:gd name="connsiteY2451" fmla="*/ 303454 h 1864576"/>
              <a:gd name="connsiteX2452" fmla="*/ 822314 w 1656655"/>
              <a:gd name="connsiteY2452" fmla="*/ 319241 h 1864576"/>
              <a:gd name="connsiteX2453" fmla="*/ 828132 w 1656655"/>
              <a:gd name="connsiteY2453" fmla="*/ 319436 h 1864576"/>
              <a:gd name="connsiteX2454" fmla="*/ 833956 w 1656655"/>
              <a:gd name="connsiteY2454" fmla="*/ 319241 h 1864576"/>
              <a:gd name="connsiteX2455" fmla="*/ 833373 w 1656655"/>
              <a:gd name="connsiteY2455" fmla="*/ 303454 h 1864576"/>
              <a:gd name="connsiteX2456" fmla="*/ 830271 w 1656655"/>
              <a:gd name="connsiteY2456" fmla="*/ 297802 h 1864576"/>
              <a:gd name="connsiteX2457" fmla="*/ 831626 w 1656655"/>
              <a:gd name="connsiteY2457" fmla="*/ 297802 h 1864576"/>
              <a:gd name="connsiteX2458" fmla="*/ 825221 w 1656655"/>
              <a:gd name="connsiteY2458" fmla="*/ 297802 h 1864576"/>
              <a:gd name="connsiteX2459" fmla="*/ 832013 w 1656655"/>
              <a:gd name="connsiteY2459" fmla="*/ 173068 h 1864576"/>
              <a:gd name="connsiteX2460" fmla="*/ 824061 w 1656655"/>
              <a:gd name="connsiteY2460" fmla="*/ 173068 h 1864576"/>
              <a:gd name="connsiteX2461" fmla="*/ 825416 w 1656655"/>
              <a:gd name="connsiteY2461" fmla="*/ 181449 h 1864576"/>
              <a:gd name="connsiteX2462" fmla="*/ 826581 w 1656655"/>
              <a:gd name="connsiteY2462" fmla="*/ 190219 h 1864576"/>
              <a:gd name="connsiteX2463" fmla="*/ 827941 w 1656655"/>
              <a:gd name="connsiteY2463" fmla="*/ 190219 h 1864576"/>
              <a:gd name="connsiteX2464" fmla="*/ 829297 w 1656655"/>
              <a:gd name="connsiteY2464" fmla="*/ 190219 h 1864576"/>
              <a:gd name="connsiteX2465" fmla="*/ 830462 w 1656655"/>
              <a:gd name="connsiteY2465" fmla="*/ 181449 h 1864576"/>
              <a:gd name="connsiteX2466" fmla="*/ 832013 w 1656655"/>
              <a:gd name="connsiteY2466" fmla="*/ 173068 h 1864576"/>
              <a:gd name="connsiteX2467" fmla="*/ 827941 w 1656655"/>
              <a:gd name="connsiteY2467" fmla="*/ 133115 h 1864576"/>
              <a:gd name="connsiteX2468" fmla="*/ 834734 w 1656655"/>
              <a:gd name="connsiteY2468" fmla="*/ 139936 h 1864576"/>
              <a:gd name="connsiteX2469" fmla="*/ 827941 w 1656655"/>
              <a:gd name="connsiteY2469" fmla="*/ 146757 h 1864576"/>
              <a:gd name="connsiteX2470" fmla="*/ 821149 w 1656655"/>
              <a:gd name="connsiteY2470" fmla="*/ 139936 h 1864576"/>
              <a:gd name="connsiteX2471" fmla="*/ 827941 w 1656655"/>
              <a:gd name="connsiteY2471" fmla="*/ 133115 h 1864576"/>
              <a:gd name="connsiteX2472" fmla="*/ 827941 w 1656655"/>
              <a:gd name="connsiteY2472" fmla="*/ 137207 h 1864576"/>
              <a:gd name="connsiteX2473" fmla="*/ 827941 w 1656655"/>
              <a:gd name="connsiteY2473" fmla="*/ 142664 h 1864576"/>
              <a:gd name="connsiteX2474" fmla="*/ 827941 w 1656655"/>
              <a:gd name="connsiteY2474" fmla="*/ 137207 h 1864576"/>
              <a:gd name="connsiteX2475" fmla="*/ 827941 w 1656655"/>
              <a:gd name="connsiteY2475" fmla="*/ 150070 h 1864576"/>
              <a:gd name="connsiteX2476" fmla="*/ 833569 w 1656655"/>
              <a:gd name="connsiteY2476" fmla="*/ 155722 h 1864576"/>
              <a:gd name="connsiteX2477" fmla="*/ 827941 w 1656655"/>
              <a:gd name="connsiteY2477" fmla="*/ 161374 h 1864576"/>
              <a:gd name="connsiteX2478" fmla="*/ 822314 w 1656655"/>
              <a:gd name="connsiteY2478" fmla="*/ 155722 h 1864576"/>
              <a:gd name="connsiteX2479" fmla="*/ 827941 w 1656655"/>
              <a:gd name="connsiteY2479" fmla="*/ 150070 h 1864576"/>
              <a:gd name="connsiteX2480" fmla="*/ 827941 w 1656655"/>
              <a:gd name="connsiteY2480" fmla="*/ 154163 h 1864576"/>
              <a:gd name="connsiteX2481" fmla="*/ 827941 w 1656655"/>
              <a:gd name="connsiteY2481" fmla="*/ 157476 h 1864576"/>
              <a:gd name="connsiteX2482" fmla="*/ 827941 w 1656655"/>
              <a:gd name="connsiteY2482" fmla="*/ 154163 h 1864576"/>
              <a:gd name="connsiteX2483" fmla="*/ 827941 w 1656655"/>
              <a:gd name="connsiteY2483" fmla="*/ 114210 h 1864576"/>
              <a:gd name="connsiteX2484" fmla="*/ 835703 w 1656655"/>
              <a:gd name="connsiteY2484" fmla="*/ 122005 h 1864576"/>
              <a:gd name="connsiteX2485" fmla="*/ 827941 w 1656655"/>
              <a:gd name="connsiteY2485" fmla="*/ 129801 h 1864576"/>
              <a:gd name="connsiteX2486" fmla="*/ 820175 w 1656655"/>
              <a:gd name="connsiteY2486" fmla="*/ 122005 h 1864576"/>
              <a:gd name="connsiteX2487" fmla="*/ 827941 w 1656655"/>
              <a:gd name="connsiteY2487" fmla="*/ 114210 h 1864576"/>
              <a:gd name="connsiteX2488" fmla="*/ 827941 w 1656655"/>
              <a:gd name="connsiteY2488" fmla="*/ 118302 h 1864576"/>
              <a:gd name="connsiteX2489" fmla="*/ 831626 w 1656655"/>
              <a:gd name="connsiteY2489" fmla="*/ 122005 h 1864576"/>
              <a:gd name="connsiteX2490" fmla="*/ 827941 w 1656655"/>
              <a:gd name="connsiteY2490" fmla="*/ 125708 h 1864576"/>
              <a:gd name="connsiteX2491" fmla="*/ 824252 w 1656655"/>
              <a:gd name="connsiteY2491" fmla="*/ 122005 h 1864576"/>
              <a:gd name="connsiteX2492" fmla="*/ 827941 w 1656655"/>
              <a:gd name="connsiteY2492" fmla="*/ 118302 h 1864576"/>
              <a:gd name="connsiteX2493" fmla="*/ 827941 w 1656655"/>
              <a:gd name="connsiteY2493" fmla="*/ 92771 h 1864576"/>
              <a:gd name="connsiteX2494" fmla="*/ 836481 w 1656655"/>
              <a:gd name="connsiteY2494" fmla="*/ 101346 h 1864576"/>
              <a:gd name="connsiteX2495" fmla="*/ 827941 w 1656655"/>
              <a:gd name="connsiteY2495" fmla="*/ 109922 h 1864576"/>
              <a:gd name="connsiteX2496" fmla="*/ 819402 w 1656655"/>
              <a:gd name="connsiteY2496" fmla="*/ 101346 h 1864576"/>
              <a:gd name="connsiteX2497" fmla="*/ 827941 w 1656655"/>
              <a:gd name="connsiteY2497" fmla="*/ 92771 h 1864576"/>
              <a:gd name="connsiteX2498" fmla="*/ 827941 w 1656655"/>
              <a:gd name="connsiteY2498" fmla="*/ 96669 h 1864576"/>
              <a:gd name="connsiteX2499" fmla="*/ 832595 w 1656655"/>
              <a:gd name="connsiteY2499" fmla="*/ 101346 h 1864576"/>
              <a:gd name="connsiteX2500" fmla="*/ 827941 w 1656655"/>
              <a:gd name="connsiteY2500" fmla="*/ 106024 h 1864576"/>
              <a:gd name="connsiteX2501" fmla="*/ 823283 w 1656655"/>
              <a:gd name="connsiteY2501" fmla="*/ 101346 h 1864576"/>
              <a:gd name="connsiteX2502" fmla="*/ 827941 w 1656655"/>
              <a:gd name="connsiteY2502" fmla="*/ 96669 h 1864576"/>
              <a:gd name="connsiteX2503" fmla="*/ 835898 w 1656655"/>
              <a:gd name="connsiteY2503" fmla="*/ 89262 h 1864576"/>
              <a:gd name="connsiteX2504" fmla="*/ 820175 w 1656655"/>
              <a:gd name="connsiteY2504" fmla="*/ 89262 h 1864576"/>
              <a:gd name="connsiteX2505" fmla="*/ 817851 w 1656655"/>
              <a:gd name="connsiteY2505" fmla="*/ 89652 h 1864576"/>
              <a:gd name="connsiteX2506" fmla="*/ 809116 w 1656655"/>
              <a:gd name="connsiteY2506" fmla="*/ 92381 h 1864576"/>
              <a:gd name="connsiteX2507" fmla="*/ 810863 w 1656655"/>
              <a:gd name="connsiteY2507" fmla="*/ 101931 h 1864576"/>
              <a:gd name="connsiteX2508" fmla="*/ 819789 w 1656655"/>
              <a:gd name="connsiteY2508" fmla="*/ 149681 h 1864576"/>
              <a:gd name="connsiteX2509" fmla="*/ 823283 w 1656655"/>
              <a:gd name="connsiteY2509" fmla="*/ 168975 h 1864576"/>
              <a:gd name="connsiteX2510" fmla="*/ 832404 w 1656655"/>
              <a:gd name="connsiteY2510" fmla="*/ 168975 h 1864576"/>
              <a:gd name="connsiteX2511" fmla="*/ 835898 w 1656655"/>
              <a:gd name="connsiteY2511" fmla="*/ 150070 h 1864576"/>
              <a:gd name="connsiteX2512" fmla="*/ 845015 w 1656655"/>
              <a:gd name="connsiteY2512" fmla="*/ 102126 h 1864576"/>
              <a:gd name="connsiteX2513" fmla="*/ 846762 w 1656655"/>
              <a:gd name="connsiteY2513" fmla="*/ 92381 h 1864576"/>
              <a:gd name="connsiteX2514" fmla="*/ 835898 w 1656655"/>
              <a:gd name="connsiteY2514" fmla="*/ 89262 h 1864576"/>
              <a:gd name="connsiteX2515" fmla="*/ 827941 w 1656655"/>
              <a:gd name="connsiteY2515" fmla="*/ 44631 h 1864576"/>
              <a:gd name="connsiteX2516" fmla="*/ 832987 w 1656655"/>
              <a:gd name="connsiteY2516" fmla="*/ 45216 h 1864576"/>
              <a:gd name="connsiteX2517" fmla="*/ 831822 w 1656655"/>
              <a:gd name="connsiteY2517" fmla="*/ 37030 h 1864576"/>
              <a:gd name="connsiteX2518" fmla="*/ 835507 w 1656655"/>
              <a:gd name="connsiteY2518" fmla="*/ 31183 h 1864576"/>
              <a:gd name="connsiteX2519" fmla="*/ 851225 w 1656655"/>
              <a:gd name="connsiteY2519" fmla="*/ 34497 h 1864576"/>
              <a:gd name="connsiteX2520" fmla="*/ 851225 w 1656655"/>
              <a:gd name="connsiteY2520" fmla="*/ 19879 h 1864576"/>
              <a:gd name="connsiteX2521" fmla="*/ 842882 w 1656655"/>
              <a:gd name="connsiteY2521" fmla="*/ 22803 h 1864576"/>
              <a:gd name="connsiteX2522" fmla="*/ 832595 w 1656655"/>
              <a:gd name="connsiteY2522" fmla="*/ 22608 h 1864576"/>
              <a:gd name="connsiteX2523" fmla="*/ 832404 w 1656655"/>
              <a:gd name="connsiteY2523" fmla="*/ 12279 h 1864576"/>
              <a:gd name="connsiteX2524" fmla="*/ 835316 w 1656655"/>
              <a:gd name="connsiteY2524" fmla="*/ 3898 h 1864576"/>
              <a:gd name="connsiteX2525" fmla="*/ 820758 w 1656655"/>
              <a:gd name="connsiteY2525" fmla="*/ 3898 h 1864576"/>
              <a:gd name="connsiteX2526" fmla="*/ 823669 w 1656655"/>
              <a:gd name="connsiteY2526" fmla="*/ 12279 h 1864576"/>
              <a:gd name="connsiteX2527" fmla="*/ 823479 w 1656655"/>
              <a:gd name="connsiteY2527" fmla="*/ 22608 h 1864576"/>
              <a:gd name="connsiteX2528" fmla="*/ 813192 w 1656655"/>
              <a:gd name="connsiteY2528" fmla="*/ 22803 h 1864576"/>
              <a:gd name="connsiteX2529" fmla="*/ 804849 w 1656655"/>
              <a:gd name="connsiteY2529" fmla="*/ 19879 h 1864576"/>
              <a:gd name="connsiteX2530" fmla="*/ 804849 w 1656655"/>
              <a:gd name="connsiteY2530" fmla="*/ 34497 h 1864576"/>
              <a:gd name="connsiteX2531" fmla="*/ 820371 w 1656655"/>
              <a:gd name="connsiteY2531" fmla="*/ 31183 h 1864576"/>
              <a:gd name="connsiteX2532" fmla="*/ 824252 w 1656655"/>
              <a:gd name="connsiteY2532" fmla="*/ 36835 h 1864576"/>
              <a:gd name="connsiteX2533" fmla="*/ 823087 w 1656655"/>
              <a:gd name="connsiteY2533" fmla="*/ 45021 h 1864576"/>
              <a:gd name="connsiteX2534" fmla="*/ 827941 w 1656655"/>
              <a:gd name="connsiteY2534" fmla="*/ 44631 h 1864576"/>
              <a:gd name="connsiteX2535" fmla="*/ 827941 w 1656655"/>
              <a:gd name="connsiteY2535" fmla="*/ 48724 h 1864576"/>
              <a:gd name="connsiteX2536" fmla="*/ 846762 w 1656655"/>
              <a:gd name="connsiteY2536" fmla="*/ 67629 h 1864576"/>
              <a:gd name="connsiteX2537" fmla="*/ 827941 w 1656655"/>
              <a:gd name="connsiteY2537" fmla="*/ 86534 h 1864576"/>
              <a:gd name="connsiteX2538" fmla="*/ 809116 w 1656655"/>
              <a:gd name="connsiteY2538" fmla="*/ 67629 h 1864576"/>
              <a:gd name="connsiteX2539" fmla="*/ 827941 w 1656655"/>
              <a:gd name="connsiteY2539" fmla="*/ 48724 h 1864576"/>
              <a:gd name="connsiteX2540" fmla="*/ 827941 w 1656655"/>
              <a:gd name="connsiteY2540" fmla="*/ 169170 h 1864576"/>
              <a:gd name="connsiteX2541" fmla="*/ 827941 w 1656655"/>
              <a:gd name="connsiteY2541" fmla="*/ 171509 h 1864576"/>
              <a:gd name="connsiteX2542" fmla="*/ 827941 w 1656655"/>
              <a:gd name="connsiteY2542" fmla="*/ 169170 h 1864576"/>
              <a:gd name="connsiteX2543" fmla="*/ 747403 w 1656655"/>
              <a:gd name="connsiteY2543" fmla="*/ 103880 h 1864576"/>
              <a:gd name="connsiteX2544" fmla="*/ 754587 w 1656655"/>
              <a:gd name="connsiteY2544" fmla="*/ 109922 h 1864576"/>
              <a:gd name="connsiteX2545" fmla="*/ 761766 w 1656655"/>
              <a:gd name="connsiteY2545" fmla="*/ 103685 h 1864576"/>
              <a:gd name="connsiteX2546" fmla="*/ 764286 w 1656655"/>
              <a:gd name="connsiteY2546" fmla="*/ 104855 h 1864576"/>
              <a:gd name="connsiteX2547" fmla="*/ 768171 w 1656655"/>
              <a:gd name="connsiteY2547" fmla="*/ 104855 h 1864576"/>
              <a:gd name="connsiteX2548" fmla="*/ 777097 w 1656655"/>
              <a:gd name="connsiteY2548" fmla="*/ 131166 h 1864576"/>
              <a:gd name="connsiteX2549" fmla="*/ 799803 w 1656655"/>
              <a:gd name="connsiteY2549" fmla="*/ 178720 h 1864576"/>
              <a:gd name="connsiteX2550" fmla="*/ 813383 w 1656655"/>
              <a:gd name="connsiteY2550" fmla="*/ 198015 h 1864576"/>
              <a:gd name="connsiteX2551" fmla="*/ 814357 w 1656655"/>
              <a:gd name="connsiteY2551" fmla="*/ 199184 h 1864576"/>
              <a:gd name="connsiteX2552" fmla="*/ 814357 w 1656655"/>
              <a:gd name="connsiteY2552" fmla="*/ 206005 h 1864576"/>
              <a:gd name="connsiteX2553" fmla="*/ 807173 w 1656655"/>
              <a:gd name="connsiteY2553" fmla="*/ 206396 h 1864576"/>
              <a:gd name="connsiteX2554" fmla="*/ 805039 w 1656655"/>
              <a:gd name="connsiteY2554" fmla="*/ 212048 h 1864576"/>
              <a:gd name="connsiteX2555" fmla="*/ 801937 w 1656655"/>
              <a:gd name="connsiteY2555" fmla="*/ 215556 h 1864576"/>
              <a:gd name="connsiteX2556" fmla="*/ 802324 w 1656655"/>
              <a:gd name="connsiteY2556" fmla="*/ 221013 h 1864576"/>
              <a:gd name="connsiteX2557" fmla="*/ 798056 w 1656655"/>
              <a:gd name="connsiteY2557" fmla="*/ 216725 h 1864576"/>
              <a:gd name="connsiteX2558" fmla="*/ 791846 w 1656655"/>
              <a:gd name="connsiteY2558" fmla="*/ 209319 h 1864576"/>
              <a:gd name="connsiteX2559" fmla="*/ 774572 w 1656655"/>
              <a:gd name="connsiteY2559" fmla="*/ 182618 h 1864576"/>
              <a:gd name="connsiteX2560" fmla="*/ 767007 w 1656655"/>
              <a:gd name="connsiteY2560" fmla="*/ 168196 h 1864576"/>
              <a:gd name="connsiteX2561" fmla="*/ 747599 w 1656655"/>
              <a:gd name="connsiteY2561" fmla="*/ 121421 h 1864576"/>
              <a:gd name="connsiteX2562" fmla="*/ 742358 w 1656655"/>
              <a:gd name="connsiteY2562" fmla="*/ 104855 h 1864576"/>
              <a:gd name="connsiteX2563" fmla="*/ 747403 w 1656655"/>
              <a:gd name="connsiteY2563" fmla="*/ 103880 h 1864576"/>
              <a:gd name="connsiteX2564" fmla="*/ 759436 w 1656655"/>
              <a:gd name="connsiteY2564" fmla="*/ 113235 h 1864576"/>
              <a:gd name="connsiteX2565" fmla="*/ 752448 w 1656655"/>
              <a:gd name="connsiteY2565" fmla="*/ 120251 h 1864576"/>
              <a:gd name="connsiteX2566" fmla="*/ 759436 w 1656655"/>
              <a:gd name="connsiteY2566" fmla="*/ 127268 h 1864576"/>
              <a:gd name="connsiteX2567" fmla="*/ 766424 w 1656655"/>
              <a:gd name="connsiteY2567" fmla="*/ 120251 h 1864576"/>
              <a:gd name="connsiteX2568" fmla="*/ 759436 w 1656655"/>
              <a:gd name="connsiteY2568" fmla="*/ 113235 h 1864576"/>
              <a:gd name="connsiteX2569" fmla="*/ 765646 w 1656655"/>
              <a:gd name="connsiteY2569" fmla="*/ 130191 h 1864576"/>
              <a:gd name="connsiteX2570" fmla="*/ 758658 w 1656655"/>
              <a:gd name="connsiteY2570" fmla="*/ 137207 h 1864576"/>
              <a:gd name="connsiteX2571" fmla="*/ 765646 w 1656655"/>
              <a:gd name="connsiteY2571" fmla="*/ 144224 h 1864576"/>
              <a:gd name="connsiteX2572" fmla="*/ 772634 w 1656655"/>
              <a:gd name="connsiteY2572" fmla="*/ 137207 h 1864576"/>
              <a:gd name="connsiteX2573" fmla="*/ 765646 w 1656655"/>
              <a:gd name="connsiteY2573" fmla="*/ 130191 h 1864576"/>
              <a:gd name="connsiteX2574" fmla="*/ 772439 w 1656655"/>
              <a:gd name="connsiteY2574" fmla="*/ 146757 h 1864576"/>
              <a:gd name="connsiteX2575" fmla="*/ 765450 w 1656655"/>
              <a:gd name="connsiteY2575" fmla="*/ 153773 h 1864576"/>
              <a:gd name="connsiteX2576" fmla="*/ 772439 w 1656655"/>
              <a:gd name="connsiteY2576" fmla="*/ 160790 h 1864576"/>
              <a:gd name="connsiteX2577" fmla="*/ 779427 w 1656655"/>
              <a:gd name="connsiteY2577" fmla="*/ 153773 h 1864576"/>
              <a:gd name="connsiteX2578" fmla="*/ 772439 w 1656655"/>
              <a:gd name="connsiteY2578" fmla="*/ 146757 h 1864576"/>
              <a:gd name="connsiteX2579" fmla="*/ 780395 w 1656655"/>
              <a:gd name="connsiteY2579" fmla="*/ 163128 h 1864576"/>
              <a:gd name="connsiteX2580" fmla="*/ 773407 w 1656655"/>
              <a:gd name="connsiteY2580" fmla="*/ 170145 h 1864576"/>
              <a:gd name="connsiteX2581" fmla="*/ 780395 w 1656655"/>
              <a:gd name="connsiteY2581" fmla="*/ 177161 h 1864576"/>
              <a:gd name="connsiteX2582" fmla="*/ 787379 w 1656655"/>
              <a:gd name="connsiteY2582" fmla="*/ 170145 h 1864576"/>
              <a:gd name="connsiteX2583" fmla="*/ 780395 w 1656655"/>
              <a:gd name="connsiteY2583" fmla="*/ 163128 h 1864576"/>
              <a:gd name="connsiteX2584" fmla="*/ 789321 w 1656655"/>
              <a:gd name="connsiteY2584" fmla="*/ 178720 h 1864576"/>
              <a:gd name="connsiteX2585" fmla="*/ 782333 w 1656655"/>
              <a:gd name="connsiteY2585" fmla="*/ 185736 h 1864576"/>
              <a:gd name="connsiteX2586" fmla="*/ 789321 w 1656655"/>
              <a:gd name="connsiteY2586" fmla="*/ 192753 h 1864576"/>
              <a:gd name="connsiteX2587" fmla="*/ 796309 w 1656655"/>
              <a:gd name="connsiteY2587" fmla="*/ 185736 h 1864576"/>
              <a:gd name="connsiteX2588" fmla="*/ 789321 w 1656655"/>
              <a:gd name="connsiteY2588" fmla="*/ 178720 h 1864576"/>
              <a:gd name="connsiteX2589" fmla="*/ 799412 w 1656655"/>
              <a:gd name="connsiteY2589" fmla="*/ 193532 h 1864576"/>
              <a:gd name="connsiteX2590" fmla="*/ 792429 w 1656655"/>
              <a:gd name="connsiteY2590" fmla="*/ 200548 h 1864576"/>
              <a:gd name="connsiteX2591" fmla="*/ 799412 w 1656655"/>
              <a:gd name="connsiteY2591" fmla="*/ 207565 h 1864576"/>
              <a:gd name="connsiteX2592" fmla="*/ 806400 w 1656655"/>
              <a:gd name="connsiteY2592" fmla="*/ 200548 h 1864576"/>
              <a:gd name="connsiteX2593" fmla="*/ 799412 w 1656655"/>
              <a:gd name="connsiteY2593" fmla="*/ 193532 h 1864576"/>
              <a:gd name="connsiteX2594" fmla="*/ 856662 w 1656655"/>
              <a:gd name="connsiteY2594" fmla="*/ 193532 h 1864576"/>
              <a:gd name="connsiteX2595" fmla="*/ 863645 w 1656655"/>
              <a:gd name="connsiteY2595" fmla="*/ 200548 h 1864576"/>
              <a:gd name="connsiteX2596" fmla="*/ 856662 w 1656655"/>
              <a:gd name="connsiteY2596" fmla="*/ 207565 h 1864576"/>
              <a:gd name="connsiteX2597" fmla="*/ 849674 w 1656655"/>
              <a:gd name="connsiteY2597" fmla="*/ 200548 h 1864576"/>
              <a:gd name="connsiteX2598" fmla="*/ 856662 w 1656655"/>
              <a:gd name="connsiteY2598" fmla="*/ 193532 h 1864576"/>
              <a:gd name="connsiteX2599" fmla="*/ 866752 w 1656655"/>
              <a:gd name="connsiteY2599" fmla="*/ 178720 h 1864576"/>
              <a:gd name="connsiteX2600" fmla="*/ 873741 w 1656655"/>
              <a:gd name="connsiteY2600" fmla="*/ 185736 h 1864576"/>
              <a:gd name="connsiteX2601" fmla="*/ 866752 w 1656655"/>
              <a:gd name="connsiteY2601" fmla="*/ 192753 h 1864576"/>
              <a:gd name="connsiteX2602" fmla="*/ 859764 w 1656655"/>
              <a:gd name="connsiteY2602" fmla="*/ 185736 h 1864576"/>
              <a:gd name="connsiteX2603" fmla="*/ 866752 w 1656655"/>
              <a:gd name="connsiteY2603" fmla="*/ 178720 h 1864576"/>
              <a:gd name="connsiteX2604" fmla="*/ 875678 w 1656655"/>
              <a:gd name="connsiteY2604" fmla="*/ 163128 h 1864576"/>
              <a:gd name="connsiteX2605" fmla="*/ 882666 w 1656655"/>
              <a:gd name="connsiteY2605" fmla="*/ 170145 h 1864576"/>
              <a:gd name="connsiteX2606" fmla="*/ 875678 w 1656655"/>
              <a:gd name="connsiteY2606" fmla="*/ 177161 h 1864576"/>
              <a:gd name="connsiteX2607" fmla="*/ 868695 w 1656655"/>
              <a:gd name="connsiteY2607" fmla="*/ 170145 h 1864576"/>
              <a:gd name="connsiteX2608" fmla="*/ 875678 w 1656655"/>
              <a:gd name="connsiteY2608" fmla="*/ 163128 h 1864576"/>
              <a:gd name="connsiteX2609" fmla="*/ 883635 w 1656655"/>
              <a:gd name="connsiteY2609" fmla="*/ 146757 h 1864576"/>
              <a:gd name="connsiteX2610" fmla="*/ 890623 w 1656655"/>
              <a:gd name="connsiteY2610" fmla="*/ 153773 h 1864576"/>
              <a:gd name="connsiteX2611" fmla="*/ 883635 w 1656655"/>
              <a:gd name="connsiteY2611" fmla="*/ 160790 h 1864576"/>
              <a:gd name="connsiteX2612" fmla="*/ 876647 w 1656655"/>
              <a:gd name="connsiteY2612" fmla="*/ 153773 h 1864576"/>
              <a:gd name="connsiteX2613" fmla="*/ 883635 w 1656655"/>
              <a:gd name="connsiteY2613" fmla="*/ 146757 h 1864576"/>
              <a:gd name="connsiteX2614" fmla="*/ 890428 w 1656655"/>
              <a:gd name="connsiteY2614" fmla="*/ 130191 h 1864576"/>
              <a:gd name="connsiteX2615" fmla="*/ 897416 w 1656655"/>
              <a:gd name="connsiteY2615" fmla="*/ 137207 h 1864576"/>
              <a:gd name="connsiteX2616" fmla="*/ 890428 w 1656655"/>
              <a:gd name="connsiteY2616" fmla="*/ 144224 h 1864576"/>
              <a:gd name="connsiteX2617" fmla="*/ 883439 w 1656655"/>
              <a:gd name="connsiteY2617" fmla="*/ 137207 h 1864576"/>
              <a:gd name="connsiteX2618" fmla="*/ 890428 w 1656655"/>
              <a:gd name="connsiteY2618" fmla="*/ 130191 h 1864576"/>
              <a:gd name="connsiteX2619" fmla="*/ 896637 w 1656655"/>
              <a:gd name="connsiteY2619" fmla="*/ 113235 h 1864576"/>
              <a:gd name="connsiteX2620" fmla="*/ 903626 w 1656655"/>
              <a:gd name="connsiteY2620" fmla="*/ 120251 h 1864576"/>
              <a:gd name="connsiteX2621" fmla="*/ 896637 w 1656655"/>
              <a:gd name="connsiteY2621" fmla="*/ 127268 h 1864576"/>
              <a:gd name="connsiteX2622" fmla="*/ 889649 w 1656655"/>
              <a:gd name="connsiteY2622" fmla="*/ 120251 h 1864576"/>
              <a:gd name="connsiteX2623" fmla="*/ 896637 w 1656655"/>
              <a:gd name="connsiteY2623" fmla="*/ 113235 h 1864576"/>
              <a:gd name="connsiteX2624" fmla="*/ 908671 w 1656655"/>
              <a:gd name="connsiteY2624" fmla="*/ 103880 h 1864576"/>
              <a:gd name="connsiteX2625" fmla="*/ 901487 w 1656655"/>
              <a:gd name="connsiteY2625" fmla="*/ 109922 h 1864576"/>
              <a:gd name="connsiteX2626" fmla="*/ 894308 w 1656655"/>
              <a:gd name="connsiteY2626" fmla="*/ 103685 h 1864576"/>
              <a:gd name="connsiteX2627" fmla="*/ 893339 w 1656655"/>
              <a:gd name="connsiteY2627" fmla="*/ 104465 h 1864576"/>
              <a:gd name="connsiteX2628" fmla="*/ 887907 w 1656655"/>
              <a:gd name="connsiteY2628" fmla="*/ 104660 h 1864576"/>
              <a:gd name="connsiteX2629" fmla="*/ 883635 w 1656655"/>
              <a:gd name="connsiteY2629" fmla="*/ 117913 h 1864576"/>
              <a:gd name="connsiteX2630" fmla="*/ 868499 w 1656655"/>
              <a:gd name="connsiteY2630" fmla="*/ 155528 h 1864576"/>
              <a:gd name="connsiteX2631" fmla="*/ 843660 w 1656655"/>
              <a:gd name="connsiteY2631" fmla="*/ 196650 h 1864576"/>
              <a:gd name="connsiteX2632" fmla="*/ 841717 w 1656655"/>
              <a:gd name="connsiteY2632" fmla="*/ 199184 h 1864576"/>
              <a:gd name="connsiteX2633" fmla="*/ 841717 w 1656655"/>
              <a:gd name="connsiteY2633" fmla="*/ 206005 h 1864576"/>
              <a:gd name="connsiteX2634" fmla="*/ 850838 w 1656655"/>
              <a:gd name="connsiteY2634" fmla="*/ 208345 h 1864576"/>
              <a:gd name="connsiteX2635" fmla="*/ 850838 w 1656655"/>
              <a:gd name="connsiteY2635" fmla="*/ 211853 h 1864576"/>
              <a:gd name="connsiteX2636" fmla="*/ 853946 w 1656655"/>
              <a:gd name="connsiteY2636" fmla="*/ 215361 h 1864576"/>
              <a:gd name="connsiteX2637" fmla="*/ 853554 w 1656655"/>
              <a:gd name="connsiteY2637" fmla="*/ 220818 h 1864576"/>
              <a:gd name="connsiteX2638" fmla="*/ 864037 w 1656655"/>
              <a:gd name="connsiteY2638" fmla="*/ 209319 h 1864576"/>
              <a:gd name="connsiteX2639" fmla="*/ 873158 w 1656655"/>
              <a:gd name="connsiteY2639" fmla="*/ 196456 h 1864576"/>
              <a:gd name="connsiteX2640" fmla="*/ 888876 w 1656655"/>
              <a:gd name="connsiteY2640" fmla="*/ 168196 h 1864576"/>
              <a:gd name="connsiteX2641" fmla="*/ 912165 w 1656655"/>
              <a:gd name="connsiteY2641" fmla="*/ 109142 h 1864576"/>
              <a:gd name="connsiteX2642" fmla="*/ 913325 w 1656655"/>
              <a:gd name="connsiteY2642" fmla="*/ 104855 h 1864576"/>
              <a:gd name="connsiteX2643" fmla="*/ 908671 w 1656655"/>
              <a:gd name="connsiteY2643" fmla="*/ 103880 h 1864576"/>
              <a:gd name="connsiteX2644" fmla="*/ 789321 w 1656655"/>
              <a:gd name="connsiteY2644" fmla="*/ 182618 h 1864576"/>
              <a:gd name="connsiteX2645" fmla="*/ 789321 w 1656655"/>
              <a:gd name="connsiteY2645" fmla="*/ 188660 h 1864576"/>
              <a:gd name="connsiteX2646" fmla="*/ 789321 w 1656655"/>
              <a:gd name="connsiteY2646" fmla="*/ 182618 h 1864576"/>
              <a:gd name="connsiteX2647" fmla="*/ 780395 w 1656655"/>
              <a:gd name="connsiteY2647" fmla="*/ 167026 h 1864576"/>
              <a:gd name="connsiteX2648" fmla="*/ 780395 w 1656655"/>
              <a:gd name="connsiteY2648" fmla="*/ 173068 h 1864576"/>
              <a:gd name="connsiteX2649" fmla="*/ 780395 w 1656655"/>
              <a:gd name="connsiteY2649" fmla="*/ 167026 h 1864576"/>
              <a:gd name="connsiteX2650" fmla="*/ 772439 w 1656655"/>
              <a:gd name="connsiteY2650" fmla="*/ 150850 h 1864576"/>
              <a:gd name="connsiteX2651" fmla="*/ 772439 w 1656655"/>
              <a:gd name="connsiteY2651" fmla="*/ 156892 h 1864576"/>
              <a:gd name="connsiteX2652" fmla="*/ 772439 w 1656655"/>
              <a:gd name="connsiteY2652" fmla="*/ 150850 h 1864576"/>
              <a:gd name="connsiteX2653" fmla="*/ 765646 w 1656655"/>
              <a:gd name="connsiteY2653" fmla="*/ 134284 h 1864576"/>
              <a:gd name="connsiteX2654" fmla="*/ 765646 w 1656655"/>
              <a:gd name="connsiteY2654" fmla="*/ 140326 h 1864576"/>
              <a:gd name="connsiteX2655" fmla="*/ 765646 w 1656655"/>
              <a:gd name="connsiteY2655" fmla="*/ 134284 h 1864576"/>
              <a:gd name="connsiteX2656" fmla="*/ 759436 w 1656655"/>
              <a:gd name="connsiteY2656" fmla="*/ 117133 h 1864576"/>
              <a:gd name="connsiteX2657" fmla="*/ 759436 w 1656655"/>
              <a:gd name="connsiteY2657" fmla="*/ 123175 h 1864576"/>
              <a:gd name="connsiteX2658" fmla="*/ 759436 w 1656655"/>
              <a:gd name="connsiteY2658" fmla="*/ 117133 h 1864576"/>
              <a:gd name="connsiteX2659" fmla="*/ 754587 w 1656655"/>
              <a:gd name="connsiteY2659" fmla="*/ 99787 h 1864576"/>
              <a:gd name="connsiteX2660" fmla="*/ 754587 w 1656655"/>
              <a:gd name="connsiteY2660" fmla="*/ 105829 h 1864576"/>
              <a:gd name="connsiteX2661" fmla="*/ 754587 w 1656655"/>
              <a:gd name="connsiteY2661" fmla="*/ 99787 h 1864576"/>
              <a:gd name="connsiteX2662" fmla="*/ 799412 w 1656655"/>
              <a:gd name="connsiteY2662" fmla="*/ 197625 h 1864576"/>
              <a:gd name="connsiteX2663" fmla="*/ 799412 w 1656655"/>
              <a:gd name="connsiteY2663" fmla="*/ 203472 h 1864576"/>
              <a:gd name="connsiteX2664" fmla="*/ 799412 w 1656655"/>
              <a:gd name="connsiteY2664" fmla="*/ 197625 h 1864576"/>
              <a:gd name="connsiteX2665" fmla="*/ 866752 w 1656655"/>
              <a:gd name="connsiteY2665" fmla="*/ 182618 h 1864576"/>
              <a:gd name="connsiteX2666" fmla="*/ 866752 w 1656655"/>
              <a:gd name="connsiteY2666" fmla="*/ 188660 h 1864576"/>
              <a:gd name="connsiteX2667" fmla="*/ 866752 w 1656655"/>
              <a:gd name="connsiteY2667" fmla="*/ 182618 h 1864576"/>
              <a:gd name="connsiteX2668" fmla="*/ 875678 w 1656655"/>
              <a:gd name="connsiteY2668" fmla="*/ 167026 h 1864576"/>
              <a:gd name="connsiteX2669" fmla="*/ 875678 w 1656655"/>
              <a:gd name="connsiteY2669" fmla="*/ 173068 h 1864576"/>
              <a:gd name="connsiteX2670" fmla="*/ 875678 w 1656655"/>
              <a:gd name="connsiteY2670" fmla="*/ 167026 h 1864576"/>
              <a:gd name="connsiteX2671" fmla="*/ 883635 w 1656655"/>
              <a:gd name="connsiteY2671" fmla="*/ 150850 h 1864576"/>
              <a:gd name="connsiteX2672" fmla="*/ 883635 w 1656655"/>
              <a:gd name="connsiteY2672" fmla="*/ 156892 h 1864576"/>
              <a:gd name="connsiteX2673" fmla="*/ 883635 w 1656655"/>
              <a:gd name="connsiteY2673" fmla="*/ 150850 h 1864576"/>
              <a:gd name="connsiteX2674" fmla="*/ 890428 w 1656655"/>
              <a:gd name="connsiteY2674" fmla="*/ 134284 h 1864576"/>
              <a:gd name="connsiteX2675" fmla="*/ 890428 w 1656655"/>
              <a:gd name="connsiteY2675" fmla="*/ 140326 h 1864576"/>
              <a:gd name="connsiteX2676" fmla="*/ 890428 w 1656655"/>
              <a:gd name="connsiteY2676" fmla="*/ 134284 h 1864576"/>
              <a:gd name="connsiteX2677" fmla="*/ 896637 w 1656655"/>
              <a:gd name="connsiteY2677" fmla="*/ 117133 h 1864576"/>
              <a:gd name="connsiteX2678" fmla="*/ 896637 w 1656655"/>
              <a:gd name="connsiteY2678" fmla="*/ 123175 h 1864576"/>
              <a:gd name="connsiteX2679" fmla="*/ 896637 w 1656655"/>
              <a:gd name="connsiteY2679" fmla="*/ 117133 h 1864576"/>
              <a:gd name="connsiteX2680" fmla="*/ 901487 w 1656655"/>
              <a:gd name="connsiteY2680" fmla="*/ 99787 h 1864576"/>
              <a:gd name="connsiteX2681" fmla="*/ 901487 w 1656655"/>
              <a:gd name="connsiteY2681" fmla="*/ 105829 h 1864576"/>
              <a:gd name="connsiteX2682" fmla="*/ 901487 w 1656655"/>
              <a:gd name="connsiteY2682" fmla="*/ 99787 h 1864576"/>
              <a:gd name="connsiteX2683" fmla="*/ 856662 w 1656655"/>
              <a:gd name="connsiteY2683" fmla="*/ 197625 h 1864576"/>
              <a:gd name="connsiteX2684" fmla="*/ 856662 w 1656655"/>
              <a:gd name="connsiteY2684" fmla="*/ 203472 h 1864576"/>
              <a:gd name="connsiteX2685" fmla="*/ 856662 w 1656655"/>
              <a:gd name="connsiteY2685" fmla="*/ 197625 h 1864576"/>
              <a:gd name="connsiteX2686" fmla="*/ 567510 w 1656655"/>
              <a:gd name="connsiteY2686" fmla="*/ 409673 h 1864576"/>
              <a:gd name="connsiteX2687" fmla="*/ 568479 w 1656655"/>
              <a:gd name="connsiteY2687" fmla="*/ 407919 h 1864576"/>
              <a:gd name="connsiteX2688" fmla="*/ 567124 w 1656655"/>
              <a:gd name="connsiteY2688" fmla="*/ 406554 h 1864576"/>
              <a:gd name="connsiteX2689" fmla="*/ 565377 w 1656655"/>
              <a:gd name="connsiteY2689" fmla="*/ 400123 h 1864576"/>
              <a:gd name="connsiteX2690" fmla="*/ 570226 w 1656655"/>
              <a:gd name="connsiteY2690" fmla="*/ 393691 h 1864576"/>
              <a:gd name="connsiteX2691" fmla="*/ 570030 w 1656655"/>
              <a:gd name="connsiteY2691" fmla="*/ 390768 h 1864576"/>
              <a:gd name="connsiteX2692" fmla="*/ 570613 w 1656655"/>
              <a:gd name="connsiteY2692" fmla="*/ 389598 h 1864576"/>
              <a:gd name="connsiteX2693" fmla="*/ 571391 w 1656655"/>
              <a:gd name="connsiteY2693" fmla="*/ 388624 h 1864576"/>
              <a:gd name="connsiteX2694" fmla="*/ 569257 w 1656655"/>
              <a:gd name="connsiteY2694" fmla="*/ 385895 h 1864576"/>
              <a:gd name="connsiteX2695" fmla="*/ 567510 w 1656655"/>
              <a:gd name="connsiteY2695" fmla="*/ 382387 h 1864576"/>
              <a:gd name="connsiteX2696" fmla="*/ 566541 w 1656655"/>
              <a:gd name="connsiteY2696" fmla="*/ 378294 h 1864576"/>
              <a:gd name="connsiteX2697" fmla="*/ 565959 w 1656655"/>
              <a:gd name="connsiteY2697" fmla="*/ 376930 h 1864576"/>
              <a:gd name="connsiteX2698" fmla="*/ 564985 w 1656655"/>
              <a:gd name="connsiteY2698" fmla="*/ 372642 h 1864576"/>
              <a:gd name="connsiteX2699" fmla="*/ 562073 w 1656655"/>
              <a:gd name="connsiteY2699" fmla="*/ 365626 h 1864576"/>
              <a:gd name="connsiteX2700" fmla="*/ 561104 w 1656655"/>
              <a:gd name="connsiteY2700" fmla="*/ 364067 h 1864576"/>
              <a:gd name="connsiteX2701" fmla="*/ 561300 w 1656655"/>
              <a:gd name="connsiteY2701" fmla="*/ 362313 h 1864576"/>
              <a:gd name="connsiteX2702" fmla="*/ 559553 w 1656655"/>
              <a:gd name="connsiteY2702" fmla="*/ 359974 h 1864576"/>
              <a:gd name="connsiteX2703" fmla="*/ 531802 w 1656655"/>
              <a:gd name="connsiteY2703" fmla="*/ 300725 h 1864576"/>
              <a:gd name="connsiteX2704" fmla="*/ 524040 w 1656655"/>
              <a:gd name="connsiteY2704" fmla="*/ 262526 h 1864576"/>
              <a:gd name="connsiteX2705" fmla="*/ 463298 w 1656655"/>
              <a:gd name="connsiteY2705" fmla="*/ 216141 h 1864576"/>
              <a:gd name="connsiteX2706" fmla="*/ 409543 w 1656655"/>
              <a:gd name="connsiteY2706" fmla="*/ 240308 h 1864576"/>
              <a:gd name="connsiteX2707" fmla="*/ 410902 w 1656655"/>
              <a:gd name="connsiteY2707" fmla="*/ 278312 h 1864576"/>
              <a:gd name="connsiteX2708" fmla="*/ 455148 w 1656655"/>
              <a:gd name="connsiteY2708" fmla="*/ 267398 h 1864576"/>
              <a:gd name="connsiteX2709" fmla="*/ 486586 w 1656655"/>
              <a:gd name="connsiteY2709" fmla="*/ 291760 h 1864576"/>
              <a:gd name="connsiteX2710" fmla="*/ 491632 w 1656655"/>
              <a:gd name="connsiteY2710" fmla="*/ 328791 h 1864576"/>
              <a:gd name="connsiteX2711" fmla="*/ 556059 w 1656655"/>
              <a:gd name="connsiteY2711" fmla="*/ 409673 h 1864576"/>
              <a:gd name="connsiteX2712" fmla="*/ 564403 w 1656655"/>
              <a:gd name="connsiteY2712" fmla="*/ 409283 h 1864576"/>
              <a:gd name="connsiteX2713" fmla="*/ 567510 w 1656655"/>
              <a:gd name="connsiteY2713" fmla="*/ 409673 h 1864576"/>
              <a:gd name="connsiteX2714" fmla="*/ 699666 w 1656655"/>
              <a:gd name="connsiteY2714" fmla="*/ 402461 h 1864576"/>
              <a:gd name="connsiteX2715" fmla="*/ 699666 w 1656655"/>
              <a:gd name="connsiteY2715" fmla="*/ 402461 h 1864576"/>
              <a:gd name="connsiteX2716" fmla="*/ 700831 w 1656655"/>
              <a:gd name="connsiteY2716" fmla="*/ 403826 h 1864576"/>
              <a:gd name="connsiteX2717" fmla="*/ 700439 w 1656655"/>
              <a:gd name="connsiteY2717" fmla="*/ 405775 h 1864576"/>
              <a:gd name="connsiteX2718" fmla="*/ 693652 w 1656655"/>
              <a:gd name="connsiteY2718" fmla="*/ 409478 h 1864576"/>
              <a:gd name="connsiteX2719" fmla="*/ 692291 w 1656655"/>
              <a:gd name="connsiteY2719" fmla="*/ 410842 h 1864576"/>
              <a:gd name="connsiteX2720" fmla="*/ 691323 w 1656655"/>
              <a:gd name="connsiteY2720" fmla="*/ 412596 h 1864576"/>
              <a:gd name="connsiteX2721" fmla="*/ 689766 w 1656655"/>
              <a:gd name="connsiteY2721" fmla="*/ 413766 h 1864576"/>
              <a:gd name="connsiteX2722" fmla="*/ 688602 w 1656655"/>
              <a:gd name="connsiteY2722" fmla="*/ 413961 h 1864576"/>
              <a:gd name="connsiteX2723" fmla="*/ 688215 w 1656655"/>
              <a:gd name="connsiteY2723" fmla="*/ 414156 h 1864576"/>
              <a:gd name="connsiteX2724" fmla="*/ 685303 w 1656655"/>
              <a:gd name="connsiteY2724" fmla="*/ 417079 h 1864576"/>
              <a:gd name="connsiteX2725" fmla="*/ 678125 w 1656655"/>
              <a:gd name="connsiteY2725" fmla="*/ 420587 h 1864576"/>
              <a:gd name="connsiteX2726" fmla="*/ 676764 w 1656655"/>
              <a:gd name="connsiteY2726" fmla="*/ 425070 h 1864576"/>
              <a:gd name="connsiteX2727" fmla="*/ 676378 w 1656655"/>
              <a:gd name="connsiteY2727" fmla="*/ 425460 h 1864576"/>
              <a:gd name="connsiteX2728" fmla="*/ 677738 w 1656655"/>
              <a:gd name="connsiteY2728" fmla="*/ 429552 h 1864576"/>
              <a:gd name="connsiteX2729" fmla="*/ 674048 w 1656655"/>
              <a:gd name="connsiteY2729" fmla="*/ 436763 h 1864576"/>
              <a:gd name="connsiteX2730" fmla="*/ 669972 w 1656655"/>
              <a:gd name="connsiteY2730" fmla="*/ 438128 h 1864576"/>
              <a:gd name="connsiteX2731" fmla="*/ 669199 w 1656655"/>
              <a:gd name="connsiteY2731" fmla="*/ 441636 h 1864576"/>
              <a:gd name="connsiteX2732" fmla="*/ 721208 w 1656655"/>
              <a:gd name="connsiteY2732" fmla="*/ 443780 h 1864576"/>
              <a:gd name="connsiteX2733" fmla="*/ 817073 w 1656655"/>
              <a:gd name="connsiteY2733" fmla="*/ 297997 h 1864576"/>
              <a:gd name="connsiteX2734" fmla="*/ 794949 w 1656655"/>
              <a:gd name="connsiteY2734" fmla="*/ 299556 h 1864576"/>
              <a:gd name="connsiteX2735" fmla="*/ 768749 w 1656655"/>
              <a:gd name="connsiteY2735" fmla="*/ 303259 h 1864576"/>
              <a:gd name="connsiteX2736" fmla="*/ 716162 w 1656655"/>
              <a:gd name="connsiteY2736" fmla="*/ 391352 h 1864576"/>
              <a:gd name="connsiteX2737" fmla="*/ 702769 w 1656655"/>
              <a:gd name="connsiteY2737" fmla="*/ 400512 h 1864576"/>
              <a:gd name="connsiteX2738" fmla="*/ 699666 w 1656655"/>
              <a:gd name="connsiteY2738" fmla="*/ 402461 h 1864576"/>
              <a:gd name="connsiteX2739" fmla="*/ 664344 w 1656655"/>
              <a:gd name="connsiteY2739" fmla="*/ 281236 h 1864576"/>
              <a:gd name="connsiteX2740" fmla="*/ 663958 w 1656655"/>
              <a:gd name="connsiteY2740" fmla="*/ 281041 h 1864576"/>
              <a:gd name="connsiteX2741" fmla="*/ 663571 w 1656655"/>
              <a:gd name="connsiteY2741" fmla="*/ 281041 h 1864576"/>
              <a:gd name="connsiteX2742" fmla="*/ 658717 w 1656655"/>
              <a:gd name="connsiteY2742" fmla="*/ 279677 h 1864576"/>
              <a:gd name="connsiteX2743" fmla="*/ 657748 w 1656655"/>
              <a:gd name="connsiteY2743" fmla="*/ 287472 h 1864576"/>
              <a:gd name="connsiteX2744" fmla="*/ 656387 w 1656655"/>
              <a:gd name="connsiteY2744" fmla="*/ 289032 h 1864576"/>
              <a:gd name="connsiteX2745" fmla="*/ 649791 w 1656655"/>
              <a:gd name="connsiteY2745" fmla="*/ 286498 h 1864576"/>
              <a:gd name="connsiteX2746" fmla="*/ 648044 w 1656655"/>
              <a:gd name="connsiteY2746" fmla="*/ 285329 h 1864576"/>
              <a:gd name="connsiteX2747" fmla="*/ 646492 w 1656655"/>
              <a:gd name="connsiteY2747" fmla="*/ 290786 h 1864576"/>
              <a:gd name="connsiteX2748" fmla="*/ 648822 w 1656655"/>
              <a:gd name="connsiteY2748" fmla="*/ 290591 h 1864576"/>
              <a:gd name="connsiteX2749" fmla="*/ 654836 w 1656655"/>
              <a:gd name="connsiteY2749" fmla="*/ 291760 h 1864576"/>
              <a:gd name="connsiteX2750" fmla="*/ 655228 w 1656655"/>
              <a:gd name="connsiteY2750" fmla="*/ 295268 h 1864576"/>
              <a:gd name="connsiteX2751" fmla="*/ 654645 w 1656655"/>
              <a:gd name="connsiteY2751" fmla="*/ 297022 h 1864576"/>
              <a:gd name="connsiteX2752" fmla="*/ 653867 w 1656655"/>
              <a:gd name="connsiteY2752" fmla="*/ 298581 h 1864576"/>
              <a:gd name="connsiteX2753" fmla="*/ 657361 w 1656655"/>
              <a:gd name="connsiteY2753" fmla="*/ 299556 h 1864576"/>
              <a:gd name="connsiteX2754" fmla="*/ 658134 w 1656655"/>
              <a:gd name="connsiteY2754" fmla="*/ 295268 h 1864576"/>
              <a:gd name="connsiteX2755" fmla="*/ 661046 w 1656655"/>
              <a:gd name="connsiteY2755" fmla="*/ 293514 h 1864576"/>
              <a:gd name="connsiteX2756" fmla="*/ 664736 w 1656655"/>
              <a:gd name="connsiteY2756" fmla="*/ 294878 h 1864576"/>
              <a:gd name="connsiteX2757" fmla="*/ 666287 w 1656655"/>
              <a:gd name="connsiteY2757" fmla="*/ 295853 h 1864576"/>
              <a:gd name="connsiteX2758" fmla="*/ 667065 w 1656655"/>
              <a:gd name="connsiteY2758" fmla="*/ 296438 h 1864576"/>
              <a:gd name="connsiteX2759" fmla="*/ 667838 w 1656655"/>
              <a:gd name="connsiteY2759" fmla="*/ 297022 h 1864576"/>
              <a:gd name="connsiteX2760" fmla="*/ 669389 w 1656655"/>
              <a:gd name="connsiteY2760" fmla="*/ 291565 h 1864576"/>
              <a:gd name="connsiteX2761" fmla="*/ 661628 w 1656655"/>
              <a:gd name="connsiteY2761" fmla="*/ 290591 h 1864576"/>
              <a:gd name="connsiteX2762" fmla="*/ 660077 w 1656655"/>
              <a:gd name="connsiteY2762" fmla="*/ 289226 h 1864576"/>
              <a:gd name="connsiteX2763" fmla="*/ 661437 w 1656655"/>
              <a:gd name="connsiteY2763" fmla="*/ 284549 h 1864576"/>
              <a:gd name="connsiteX2764" fmla="*/ 662597 w 1656655"/>
              <a:gd name="connsiteY2764" fmla="*/ 282600 h 1864576"/>
              <a:gd name="connsiteX2765" fmla="*/ 664344 w 1656655"/>
              <a:gd name="connsiteY2765" fmla="*/ 281236 h 1864576"/>
              <a:gd name="connsiteX2766" fmla="*/ 653285 w 1656655"/>
              <a:gd name="connsiteY2766" fmla="*/ 301895 h 1864576"/>
              <a:gd name="connsiteX2767" fmla="*/ 643581 w 1656655"/>
              <a:gd name="connsiteY2767" fmla="*/ 310081 h 1864576"/>
              <a:gd name="connsiteX2768" fmla="*/ 651734 w 1656655"/>
              <a:gd name="connsiteY2768" fmla="*/ 319826 h 1864576"/>
              <a:gd name="connsiteX2769" fmla="*/ 661437 w 1656655"/>
              <a:gd name="connsiteY2769" fmla="*/ 311640 h 1864576"/>
              <a:gd name="connsiteX2770" fmla="*/ 653285 w 1656655"/>
              <a:gd name="connsiteY2770" fmla="*/ 301895 h 1864576"/>
              <a:gd name="connsiteX2771" fmla="*/ 599338 w 1656655"/>
              <a:gd name="connsiteY2771" fmla="*/ 316902 h 1864576"/>
              <a:gd name="connsiteX2772" fmla="*/ 597782 w 1656655"/>
              <a:gd name="connsiteY2772" fmla="*/ 314758 h 1864576"/>
              <a:gd name="connsiteX2773" fmla="*/ 589242 w 1656655"/>
              <a:gd name="connsiteY2773" fmla="*/ 312420 h 1864576"/>
              <a:gd name="connsiteX2774" fmla="*/ 583033 w 1656655"/>
              <a:gd name="connsiteY2774" fmla="*/ 313589 h 1864576"/>
              <a:gd name="connsiteX2775" fmla="*/ 596035 w 1656655"/>
              <a:gd name="connsiteY2775" fmla="*/ 320800 h 1864576"/>
              <a:gd name="connsiteX2776" fmla="*/ 597978 w 1656655"/>
              <a:gd name="connsiteY2776" fmla="*/ 322359 h 1864576"/>
              <a:gd name="connsiteX2777" fmla="*/ 599725 w 1656655"/>
              <a:gd name="connsiteY2777" fmla="*/ 323918 h 1864576"/>
              <a:gd name="connsiteX2778" fmla="*/ 599338 w 1656655"/>
              <a:gd name="connsiteY2778" fmla="*/ 316902 h 1864576"/>
              <a:gd name="connsiteX2779" fmla="*/ 607682 w 1656655"/>
              <a:gd name="connsiteY2779" fmla="*/ 361728 h 1864576"/>
              <a:gd name="connsiteX2780" fmla="*/ 606708 w 1656655"/>
              <a:gd name="connsiteY2780" fmla="*/ 356661 h 1864576"/>
              <a:gd name="connsiteX2781" fmla="*/ 603219 w 1656655"/>
              <a:gd name="connsiteY2781" fmla="*/ 329375 h 1864576"/>
              <a:gd name="connsiteX2782" fmla="*/ 602827 w 1656655"/>
              <a:gd name="connsiteY2782" fmla="*/ 318266 h 1864576"/>
              <a:gd name="connsiteX2783" fmla="*/ 602440 w 1656655"/>
              <a:gd name="connsiteY2783" fmla="*/ 317877 h 1864576"/>
              <a:gd name="connsiteX2784" fmla="*/ 602636 w 1656655"/>
              <a:gd name="connsiteY2784" fmla="*/ 323723 h 1864576"/>
              <a:gd name="connsiteX2785" fmla="*/ 603023 w 1656655"/>
              <a:gd name="connsiteY2785" fmla="*/ 329570 h 1864576"/>
              <a:gd name="connsiteX2786" fmla="*/ 605739 w 1656655"/>
              <a:gd name="connsiteY2786" fmla="*/ 351594 h 1864576"/>
              <a:gd name="connsiteX2787" fmla="*/ 605934 w 1656655"/>
              <a:gd name="connsiteY2787" fmla="*/ 352958 h 1864576"/>
              <a:gd name="connsiteX2788" fmla="*/ 607682 w 1656655"/>
              <a:gd name="connsiteY2788" fmla="*/ 361728 h 1864576"/>
              <a:gd name="connsiteX2789" fmla="*/ 635433 w 1656655"/>
              <a:gd name="connsiteY2789" fmla="*/ 322164 h 1864576"/>
              <a:gd name="connsiteX2790" fmla="*/ 634655 w 1656655"/>
              <a:gd name="connsiteY2790" fmla="*/ 345357 h 1864576"/>
              <a:gd name="connsiteX2791" fmla="*/ 635820 w 1656655"/>
              <a:gd name="connsiteY2791" fmla="*/ 333858 h 1864576"/>
              <a:gd name="connsiteX2792" fmla="*/ 636984 w 1656655"/>
              <a:gd name="connsiteY2792" fmla="*/ 322359 h 1864576"/>
              <a:gd name="connsiteX2793" fmla="*/ 635433 w 1656655"/>
              <a:gd name="connsiteY2793" fmla="*/ 322164 h 1864576"/>
              <a:gd name="connsiteX2794" fmla="*/ 607682 w 1656655"/>
              <a:gd name="connsiteY2794" fmla="*/ 317682 h 1864576"/>
              <a:gd name="connsiteX2795" fmla="*/ 605934 w 1656655"/>
              <a:gd name="connsiteY2795" fmla="*/ 317292 h 1864576"/>
              <a:gd name="connsiteX2796" fmla="*/ 615829 w 1656655"/>
              <a:gd name="connsiteY2796" fmla="*/ 376540 h 1864576"/>
              <a:gd name="connsiteX2797" fmla="*/ 617386 w 1656655"/>
              <a:gd name="connsiteY2797" fmla="*/ 379659 h 1864576"/>
              <a:gd name="connsiteX2798" fmla="*/ 617576 w 1656655"/>
              <a:gd name="connsiteY2798" fmla="*/ 379464 h 1864576"/>
              <a:gd name="connsiteX2799" fmla="*/ 617576 w 1656655"/>
              <a:gd name="connsiteY2799" fmla="*/ 379269 h 1864576"/>
              <a:gd name="connsiteX2800" fmla="*/ 619906 w 1656655"/>
              <a:gd name="connsiteY2800" fmla="*/ 376930 h 1864576"/>
              <a:gd name="connsiteX2801" fmla="*/ 620292 w 1656655"/>
              <a:gd name="connsiteY2801" fmla="*/ 375761 h 1864576"/>
              <a:gd name="connsiteX2802" fmla="*/ 625147 w 1656655"/>
              <a:gd name="connsiteY2802" fmla="*/ 374981 h 1864576"/>
              <a:gd name="connsiteX2803" fmla="*/ 625337 w 1656655"/>
              <a:gd name="connsiteY2803" fmla="*/ 373617 h 1864576"/>
              <a:gd name="connsiteX2804" fmla="*/ 624760 w 1656655"/>
              <a:gd name="connsiteY2804" fmla="*/ 369719 h 1864576"/>
              <a:gd name="connsiteX2805" fmla="*/ 617576 w 1656655"/>
              <a:gd name="connsiteY2805" fmla="*/ 332689 h 1864576"/>
              <a:gd name="connsiteX2806" fmla="*/ 617190 w 1656655"/>
              <a:gd name="connsiteY2806" fmla="*/ 320995 h 1864576"/>
              <a:gd name="connsiteX2807" fmla="*/ 616994 w 1656655"/>
              <a:gd name="connsiteY2807" fmla="*/ 320215 h 1864576"/>
              <a:gd name="connsiteX2808" fmla="*/ 614860 w 1656655"/>
              <a:gd name="connsiteY2808" fmla="*/ 319436 h 1864576"/>
              <a:gd name="connsiteX2809" fmla="*/ 612918 w 1656655"/>
              <a:gd name="connsiteY2809" fmla="*/ 320800 h 1864576"/>
              <a:gd name="connsiteX2810" fmla="*/ 607682 w 1656655"/>
              <a:gd name="connsiteY2810" fmla="*/ 317682 h 1864576"/>
              <a:gd name="connsiteX2811" fmla="*/ 657552 w 1656655"/>
              <a:gd name="connsiteY2811" fmla="*/ 325867 h 1864576"/>
              <a:gd name="connsiteX2812" fmla="*/ 654063 w 1656655"/>
              <a:gd name="connsiteY2812" fmla="*/ 323529 h 1864576"/>
              <a:gd name="connsiteX2813" fmla="*/ 651734 w 1656655"/>
              <a:gd name="connsiteY2813" fmla="*/ 322944 h 1864576"/>
              <a:gd name="connsiteX2814" fmla="*/ 645328 w 1656655"/>
              <a:gd name="connsiteY2814" fmla="*/ 320800 h 1864576"/>
              <a:gd name="connsiteX2815" fmla="*/ 640087 w 1656655"/>
              <a:gd name="connsiteY2815" fmla="*/ 320800 h 1864576"/>
              <a:gd name="connsiteX2816" fmla="*/ 637757 w 1656655"/>
              <a:gd name="connsiteY2816" fmla="*/ 343993 h 1864576"/>
              <a:gd name="connsiteX2817" fmla="*/ 637371 w 1656655"/>
              <a:gd name="connsiteY2817" fmla="*/ 347891 h 1864576"/>
              <a:gd name="connsiteX2818" fmla="*/ 636984 w 1656655"/>
              <a:gd name="connsiteY2818" fmla="*/ 351788 h 1864576"/>
              <a:gd name="connsiteX2819" fmla="*/ 638535 w 1656655"/>
              <a:gd name="connsiteY2819" fmla="*/ 350619 h 1864576"/>
              <a:gd name="connsiteX2820" fmla="*/ 642998 w 1656655"/>
              <a:gd name="connsiteY2820" fmla="*/ 353543 h 1864576"/>
              <a:gd name="connsiteX2821" fmla="*/ 643967 w 1656655"/>
              <a:gd name="connsiteY2821" fmla="*/ 351788 h 1864576"/>
              <a:gd name="connsiteX2822" fmla="*/ 644745 w 1656655"/>
              <a:gd name="connsiteY2822" fmla="*/ 350034 h 1864576"/>
              <a:gd name="connsiteX2823" fmla="*/ 651924 w 1656655"/>
              <a:gd name="connsiteY2823" fmla="*/ 336197 h 1864576"/>
              <a:gd name="connsiteX2824" fmla="*/ 653671 w 1656655"/>
              <a:gd name="connsiteY2824" fmla="*/ 332689 h 1864576"/>
              <a:gd name="connsiteX2825" fmla="*/ 656387 w 1656655"/>
              <a:gd name="connsiteY2825" fmla="*/ 327426 h 1864576"/>
              <a:gd name="connsiteX2826" fmla="*/ 657552 w 1656655"/>
              <a:gd name="connsiteY2826" fmla="*/ 325867 h 1864576"/>
              <a:gd name="connsiteX2827" fmla="*/ 631357 w 1656655"/>
              <a:gd name="connsiteY2827" fmla="*/ 348865 h 1864576"/>
              <a:gd name="connsiteX2828" fmla="*/ 632130 w 1656655"/>
              <a:gd name="connsiteY2828" fmla="*/ 324113 h 1864576"/>
              <a:gd name="connsiteX2829" fmla="*/ 631161 w 1656655"/>
              <a:gd name="connsiteY2829" fmla="*/ 324893 h 1864576"/>
              <a:gd name="connsiteX2830" fmla="*/ 630579 w 1656655"/>
              <a:gd name="connsiteY2830" fmla="*/ 326062 h 1864576"/>
              <a:gd name="connsiteX2831" fmla="*/ 630774 w 1656655"/>
              <a:gd name="connsiteY2831" fmla="*/ 329375 h 1864576"/>
              <a:gd name="connsiteX2832" fmla="*/ 631357 w 1656655"/>
              <a:gd name="connsiteY2832" fmla="*/ 348865 h 1864576"/>
              <a:gd name="connsiteX2833" fmla="*/ 628058 w 1656655"/>
              <a:gd name="connsiteY2833" fmla="*/ 368939 h 1864576"/>
              <a:gd name="connsiteX2834" fmla="*/ 628249 w 1656655"/>
              <a:gd name="connsiteY2834" fmla="*/ 343408 h 1864576"/>
              <a:gd name="connsiteX2835" fmla="*/ 627863 w 1656655"/>
              <a:gd name="connsiteY2835" fmla="*/ 330740 h 1864576"/>
              <a:gd name="connsiteX2836" fmla="*/ 627667 w 1656655"/>
              <a:gd name="connsiteY2836" fmla="*/ 326062 h 1864576"/>
              <a:gd name="connsiteX2837" fmla="*/ 626311 w 1656655"/>
              <a:gd name="connsiteY2837" fmla="*/ 325672 h 1864576"/>
              <a:gd name="connsiteX2838" fmla="*/ 620684 w 1656655"/>
              <a:gd name="connsiteY2838" fmla="*/ 324893 h 1864576"/>
              <a:gd name="connsiteX2839" fmla="*/ 624951 w 1656655"/>
              <a:gd name="connsiteY2839" fmla="*/ 359000 h 1864576"/>
              <a:gd name="connsiteX2840" fmla="*/ 628058 w 1656655"/>
              <a:gd name="connsiteY2840" fmla="*/ 368939 h 1864576"/>
              <a:gd name="connsiteX2841" fmla="*/ 597591 w 1656655"/>
              <a:gd name="connsiteY2841" fmla="*/ 326842 h 1864576"/>
              <a:gd name="connsiteX2842" fmla="*/ 594288 w 1656655"/>
              <a:gd name="connsiteY2842" fmla="*/ 323723 h 1864576"/>
              <a:gd name="connsiteX2843" fmla="*/ 582259 w 1656655"/>
              <a:gd name="connsiteY2843" fmla="*/ 316902 h 1864576"/>
              <a:gd name="connsiteX2844" fmla="*/ 578765 w 1656655"/>
              <a:gd name="connsiteY2844" fmla="*/ 316123 h 1864576"/>
              <a:gd name="connsiteX2845" fmla="*/ 575467 w 1656655"/>
              <a:gd name="connsiteY2845" fmla="*/ 316902 h 1864576"/>
              <a:gd name="connsiteX2846" fmla="*/ 566345 w 1656655"/>
              <a:gd name="connsiteY2846" fmla="*/ 323723 h 1864576"/>
              <a:gd name="connsiteX2847" fmla="*/ 564794 w 1656655"/>
              <a:gd name="connsiteY2847" fmla="*/ 325478 h 1864576"/>
              <a:gd name="connsiteX2848" fmla="*/ 563820 w 1656655"/>
              <a:gd name="connsiteY2848" fmla="*/ 326647 h 1864576"/>
              <a:gd name="connsiteX2849" fmla="*/ 560914 w 1656655"/>
              <a:gd name="connsiteY2849" fmla="*/ 336392 h 1864576"/>
              <a:gd name="connsiteX2850" fmla="*/ 566541 w 1656655"/>
              <a:gd name="connsiteY2850" fmla="*/ 337171 h 1864576"/>
              <a:gd name="connsiteX2851" fmla="*/ 572942 w 1656655"/>
              <a:gd name="connsiteY2851" fmla="*/ 336781 h 1864576"/>
              <a:gd name="connsiteX2852" fmla="*/ 597591 w 1656655"/>
              <a:gd name="connsiteY2852" fmla="*/ 326842 h 1864576"/>
              <a:gd name="connsiteX2853" fmla="*/ 659495 w 1656655"/>
              <a:gd name="connsiteY2853" fmla="*/ 328986 h 1864576"/>
              <a:gd name="connsiteX2854" fmla="*/ 654254 w 1656655"/>
              <a:gd name="connsiteY2854" fmla="*/ 339120 h 1864576"/>
              <a:gd name="connsiteX2855" fmla="*/ 651734 w 1656655"/>
              <a:gd name="connsiteY2855" fmla="*/ 344188 h 1864576"/>
              <a:gd name="connsiteX2856" fmla="*/ 649208 w 1656655"/>
              <a:gd name="connsiteY2856" fmla="*/ 349255 h 1864576"/>
              <a:gd name="connsiteX2857" fmla="*/ 652120 w 1656655"/>
              <a:gd name="connsiteY2857" fmla="*/ 344382 h 1864576"/>
              <a:gd name="connsiteX2858" fmla="*/ 660273 w 1656655"/>
              <a:gd name="connsiteY2858" fmla="*/ 331130 h 1864576"/>
              <a:gd name="connsiteX2859" fmla="*/ 661046 w 1656655"/>
              <a:gd name="connsiteY2859" fmla="*/ 329960 h 1864576"/>
              <a:gd name="connsiteX2860" fmla="*/ 659495 w 1656655"/>
              <a:gd name="connsiteY2860" fmla="*/ 328986 h 1864576"/>
              <a:gd name="connsiteX2861" fmla="*/ 650177 w 1656655"/>
              <a:gd name="connsiteY2861" fmla="*/ 353737 h 1864576"/>
              <a:gd name="connsiteX2862" fmla="*/ 650177 w 1656655"/>
              <a:gd name="connsiteY2862" fmla="*/ 353737 h 1864576"/>
              <a:gd name="connsiteX2863" fmla="*/ 656970 w 1656655"/>
              <a:gd name="connsiteY2863" fmla="*/ 343603 h 1864576"/>
              <a:gd name="connsiteX2864" fmla="*/ 658717 w 1656655"/>
              <a:gd name="connsiteY2864" fmla="*/ 341069 h 1864576"/>
              <a:gd name="connsiteX2865" fmla="*/ 662211 w 1656655"/>
              <a:gd name="connsiteY2865" fmla="*/ 336002 h 1864576"/>
              <a:gd name="connsiteX2866" fmla="*/ 662989 w 1656655"/>
              <a:gd name="connsiteY2866" fmla="*/ 334638 h 1864576"/>
              <a:gd name="connsiteX2867" fmla="*/ 662406 w 1656655"/>
              <a:gd name="connsiteY2867" fmla="*/ 332884 h 1864576"/>
              <a:gd name="connsiteX2868" fmla="*/ 661628 w 1656655"/>
              <a:gd name="connsiteY2868" fmla="*/ 334248 h 1864576"/>
              <a:gd name="connsiteX2869" fmla="*/ 659299 w 1656655"/>
              <a:gd name="connsiteY2869" fmla="*/ 338146 h 1864576"/>
              <a:gd name="connsiteX2870" fmla="*/ 656196 w 1656655"/>
              <a:gd name="connsiteY2870" fmla="*/ 343408 h 1864576"/>
              <a:gd name="connsiteX2871" fmla="*/ 650177 w 1656655"/>
              <a:gd name="connsiteY2871" fmla="*/ 353737 h 1864576"/>
              <a:gd name="connsiteX2872" fmla="*/ 602440 w 1656655"/>
              <a:gd name="connsiteY2872" fmla="*/ 351788 h 1864576"/>
              <a:gd name="connsiteX2873" fmla="*/ 601662 w 1656655"/>
              <a:gd name="connsiteY2873" fmla="*/ 346526 h 1864576"/>
              <a:gd name="connsiteX2874" fmla="*/ 600889 w 1656655"/>
              <a:gd name="connsiteY2874" fmla="*/ 341069 h 1864576"/>
              <a:gd name="connsiteX2875" fmla="*/ 599915 w 1656655"/>
              <a:gd name="connsiteY2875" fmla="*/ 329960 h 1864576"/>
              <a:gd name="connsiteX2876" fmla="*/ 579930 w 1656655"/>
              <a:gd name="connsiteY2876" fmla="*/ 336392 h 1864576"/>
              <a:gd name="connsiteX2877" fmla="*/ 574689 w 1656655"/>
              <a:gd name="connsiteY2877" fmla="*/ 339900 h 1864576"/>
              <a:gd name="connsiteX2878" fmla="*/ 577601 w 1656655"/>
              <a:gd name="connsiteY2878" fmla="*/ 341459 h 1864576"/>
              <a:gd name="connsiteX2879" fmla="*/ 585362 w 1656655"/>
              <a:gd name="connsiteY2879" fmla="*/ 346721 h 1864576"/>
              <a:gd name="connsiteX2880" fmla="*/ 588856 w 1656655"/>
              <a:gd name="connsiteY2880" fmla="*/ 349840 h 1864576"/>
              <a:gd name="connsiteX2881" fmla="*/ 589438 w 1656655"/>
              <a:gd name="connsiteY2881" fmla="*/ 350424 h 1864576"/>
              <a:gd name="connsiteX2882" fmla="*/ 593128 w 1656655"/>
              <a:gd name="connsiteY2882" fmla="*/ 354517 h 1864576"/>
              <a:gd name="connsiteX2883" fmla="*/ 594097 w 1656655"/>
              <a:gd name="connsiteY2883" fmla="*/ 355686 h 1864576"/>
              <a:gd name="connsiteX2884" fmla="*/ 598364 w 1656655"/>
              <a:gd name="connsiteY2884" fmla="*/ 353737 h 1864576"/>
              <a:gd name="connsiteX2885" fmla="*/ 602440 w 1656655"/>
              <a:gd name="connsiteY2885" fmla="*/ 351788 h 1864576"/>
              <a:gd name="connsiteX2886" fmla="*/ 568288 w 1656655"/>
              <a:gd name="connsiteY2886" fmla="*/ 340679 h 1864576"/>
              <a:gd name="connsiteX2887" fmla="*/ 561104 w 1656655"/>
              <a:gd name="connsiteY2887" fmla="*/ 339315 h 1864576"/>
              <a:gd name="connsiteX2888" fmla="*/ 562269 w 1656655"/>
              <a:gd name="connsiteY2888" fmla="*/ 347891 h 1864576"/>
              <a:gd name="connsiteX2889" fmla="*/ 563630 w 1656655"/>
              <a:gd name="connsiteY2889" fmla="*/ 345747 h 1864576"/>
              <a:gd name="connsiteX2890" fmla="*/ 567124 w 1656655"/>
              <a:gd name="connsiteY2890" fmla="*/ 341654 h 1864576"/>
              <a:gd name="connsiteX2891" fmla="*/ 568288 w 1656655"/>
              <a:gd name="connsiteY2891" fmla="*/ 340679 h 1864576"/>
              <a:gd name="connsiteX2892" fmla="*/ 665318 w 1656655"/>
              <a:gd name="connsiteY2892" fmla="*/ 337366 h 1864576"/>
              <a:gd name="connsiteX2893" fmla="*/ 665122 w 1656655"/>
              <a:gd name="connsiteY2893" fmla="*/ 337756 h 1864576"/>
              <a:gd name="connsiteX2894" fmla="*/ 663762 w 1656655"/>
              <a:gd name="connsiteY2894" fmla="*/ 339705 h 1864576"/>
              <a:gd name="connsiteX2895" fmla="*/ 659108 w 1656655"/>
              <a:gd name="connsiteY2895" fmla="*/ 346331 h 1864576"/>
              <a:gd name="connsiteX2896" fmla="*/ 656001 w 1656655"/>
              <a:gd name="connsiteY2896" fmla="*/ 350814 h 1864576"/>
              <a:gd name="connsiteX2897" fmla="*/ 654449 w 1656655"/>
              <a:gd name="connsiteY2897" fmla="*/ 352958 h 1864576"/>
              <a:gd name="connsiteX2898" fmla="*/ 647075 w 1656655"/>
              <a:gd name="connsiteY2898" fmla="*/ 364067 h 1864576"/>
              <a:gd name="connsiteX2899" fmla="*/ 641447 w 1656655"/>
              <a:gd name="connsiteY2899" fmla="*/ 373227 h 1864576"/>
              <a:gd name="connsiteX2900" fmla="*/ 644745 w 1656655"/>
              <a:gd name="connsiteY2900" fmla="*/ 370693 h 1864576"/>
              <a:gd name="connsiteX2901" fmla="*/ 649018 w 1656655"/>
              <a:gd name="connsiteY2901" fmla="*/ 366990 h 1864576"/>
              <a:gd name="connsiteX2902" fmla="*/ 656779 w 1656655"/>
              <a:gd name="connsiteY2902" fmla="*/ 359194 h 1864576"/>
              <a:gd name="connsiteX2903" fmla="*/ 658717 w 1656655"/>
              <a:gd name="connsiteY2903" fmla="*/ 357051 h 1864576"/>
              <a:gd name="connsiteX2904" fmla="*/ 661824 w 1656655"/>
              <a:gd name="connsiteY2904" fmla="*/ 353348 h 1864576"/>
              <a:gd name="connsiteX2905" fmla="*/ 663179 w 1656655"/>
              <a:gd name="connsiteY2905" fmla="*/ 351788 h 1864576"/>
              <a:gd name="connsiteX2906" fmla="*/ 671528 w 1656655"/>
              <a:gd name="connsiteY2906" fmla="*/ 340485 h 1864576"/>
              <a:gd name="connsiteX2907" fmla="*/ 665318 w 1656655"/>
              <a:gd name="connsiteY2907" fmla="*/ 337366 h 1864576"/>
              <a:gd name="connsiteX2908" fmla="*/ 679093 w 1656655"/>
              <a:gd name="connsiteY2908" fmla="*/ 339120 h 1864576"/>
              <a:gd name="connsiteX2909" fmla="*/ 676573 w 1656655"/>
              <a:gd name="connsiteY2909" fmla="*/ 338536 h 1864576"/>
              <a:gd name="connsiteX2910" fmla="*/ 675599 w 1656655"/>
              <a:gd name="connsiteY2910" fmla="*/ 339900 h 1864576"/>
              <a:gd name="connsiteX2911" fmla="*/ 666674 w 1656655"/>
              <a:gd name="connsiteY2911" fmla="*/ 351983 h 1864576"/>
              <a:gd name="connsiteX2912" fmla="*/ 664540 w 1656655"/>
              <a:gd name="connsiteY2912" fmla="*/ 354517 h 1864576"/>
              <a:gd name="connsiteX2913" fmla="*/ 662406 w 1656655"/>
              <a:gd name="connsiteY2913" fmla="*/ 357051 h 1864576"/>
              <a:gd name="connsiteX2914" fmla="*/ 661437 w 1656655"/>
              <a:gd name="connsiteY2914" fmla="*/ 358220 h 1864576"/>
              <a:gd name="connsiteX2915" fmla="*/ 654645 w 1656655"/>
              <a:gd name="connsiteY2915" fmla="*/ 365431 h 1864576"/>
              <a:gd name="connsiteX2916" fmla="*/ 654063 w 1656655"/>
              <a:gd name="connsiteY2916" fmla="*/ 366016 h 1864576"/>
              <a:gd name="connsiteX2917" fmla="*/ 651734 w 1656655"/>
              <a:gd name="connsiteY2917" fmla="*/ 368355 h 1864576"/>
              <a:gd name="connsiteX2918" fmla="*/ 651151 w 1656655"/>
              <a:gd name="connsiteY2918" fmla="*/ 368939 h 1864576"/>
              <a:gd name="connsiteX2919" fmla="*/ 650569 w 1656655"/>
              <a:gd name="connsiteY2919" fmla="*/ 369524 h 1864576"/>
              <a:gd name="connsiteX2920" fmla="*/ 649404 w 1656655"/>
              <a:gd name="connsiteY2920" fmla="*/ 370693 h 1864576"/>
              <a:gd name="connsiteX2921" fmla="*/ 648822 w 1656655"/>
              <a:gd name="connsiteY2921" fmla="*/ 371278 h 1864576"/>
              <a:gd name="connsiteX2922" fmla="*/ 642225 w 1656655"/>
              <a:gd name="connsiteY2922" fmla="*/ 376345 h 1864576"/>
              <a:gd name="connsiteX2923" fmla="*/ 640865 w 1656655"/>
              <a:gd name="connsiteY2923" fmla="*/ 377320 h 1864576"/>
              <a:gd name="connsiteX2924" fmla="*/ 640283 w 1656655"/>
              <a:gd name="connsiteY2924" fmla="*/ 379853 h 1864576"/>
              <a:gd name="connsiteX2925" fmla="*/ 643777 w 1656655"/>
              <a:gd name="connsiteY2925" fmla="*/ 384141 h 1864576"/>
              <a:gd name="connsiteX2926" fmla="*/ 644359 w 1656655"/>
              <a:gd name="connsiteY2926" fmla="*/ 387844 h 1864576"/>
              <a:gd name="connsiteX2927" fmla="*/ 646106 w 1656655"/>
              <a:gd name="connsiteY2927" fmla="*/ 386870 h 1864576"/>
              <a:gd name="connsiteX2928" fmla="*/ 651151 w 1656655"/>
              <a:gd name="connsiteY2928" fmla="*/ 383362 h 1864576"/>
              <a:gd name="connsiteX2929" fmla="*/ 656583 w 1656655"/>
              <a:gd name="connsiteY2929" fmla="*/ 378879 h 1864576"/>
              <a:gd name="connsiteX2930" fmla="*/ 662989 w 1656655"/>
              <a:gd name="connsiteY2930" fmla="*/ 372837 h 1864576"/>
              <a:gd name="connsiteX2931" fmla="*/ 673662 w 1656655"/>
              <a:gd name="connsiteY2931" fmla="*/ 361143 h 1864576"/>
              <a:gd name="connsiteX2932" fmla="*/ 686860 w 1656655"/>
              <a:gd name="connsiteY2932" fmla="*/ 343603 h 1864576"/>
              <a:gd name="connsiteX2933" fmla="*/ 688019 w 1656655"/>
              <a:gd name="connsiteY2933" fmla="*/ 341849 h 1864576"/>
              <a:gd name="connsiteX2934" fmla="*/ 687246 w 1656655"/>
              <a:gd name="connsiteY2934" fmla="*/ 341654 h 1864576"/>
              <a:gd name="connsiteX2935" fmla="*/ 686468 w 1656655"/>
              <a:gd name="connsiteY2935" fmla="*/ 341264 h 1864576"/>
              <a:gd name="connsiteX2936" fmla="*/ 685695 w 1656655"/>
              <a:gd name="connsiteY2936" fmla="*/ 342044 h 1864576"/>
              <a:gd name="connsiteX2937" fmla="*/ 679093 w 1656655"/>
              <a:gd name="connsiteY2937" fmla="*/ 339120 h 1864576"/>
              <a:gd name="connsiteX2938" fmla="*/ 709370 w 1656655"/>
              <a:gd name="connsiteY2938" fmla="*/ 351594 h 1864576"/>
              <a:gd name="connsiteX2939" fmla="*/ 705098 w 1656655"/>
              <a:gd name="connsiteY2939" fmla="*/ 347306 h 1864576"/>
              <a:gd name="connsiteX2940" fmla="*/ 695786 w 1656655"/>
              <a:gd name="connsiteY2940" fmla="*/ 344382 h 1864576"/>
              <a:gd name="connsiteX2941" fmla="*/ 694229 w 1656655"/>
              <a:gd name="connsiteY2941" fmla="*/ 344967 h 1864576"/>
              <a:gd name="connsiteX2942" fmla="*/ 693260 w 1656655"/>
              <a:gd name="connsiteY2942" fmla="*/ 346136 h 1864576"/>
              <a:gd name="connsiteX2943" fmla="*/ 691513 w 1656655"/>
              <a:gd name="connsiteY2943" fmla="*/ 348670 h 1864576"/>
              <a:gd name="connsiteX2944" fmla="*/ 689766 w 1656655"/>
              <a:gd name="connsiteY2944" fmla="*/ 351204 h 1864576"/>
              <a:gd name="connsiteX2945" fmla="*/ 692096 w 1656655"/>
              <a:gd name="connsiteY2945" fmla="*/ 350814 h 1864576"/>
              <a:gd name="connsiteX2946" fmla="*/ 699666 w 1656655"/>
              <a:gd name="connsiteY2946" fmla="*/ 350229 h 1864576"/>
              <a:gd name="connsiteX2947" fmla="*/ 704711 w 1656655"/>
              <a:gd name="connsiteY2947" fmla="*/ 350619 h 1864576"/>
              <a:gd name="connsiteX2948" fmla="*/ 709370 w 1656655"/>
              <a:gd name="connsiteY2948" fmla="*/ 351594 h 1864576"/>
              <a:gd name="connsiteX2949" fmla="*/ 590799 w 1656655"/>
              <a:gd name="connsiteY2949" fmla="*/ 356856 h 1864576"/>
              <a:gd name="connsiteX2950" fmla="*/ 589825 w 1656655"/>
              <a:gd name="connsiteY2950" fmla="*/ 355686 h 1864576"/>
              <a:gd name="connsiteX2951" fmla="*/ 587887 w 1656655"/>
              <a:gd name="connsiteY2951" fmla="*/ 353348 h 1864576"/>
              <a:gd name="connsiteX2952" fmla="*/ 585171 w 1656655"/>
              <a:gd name="connsiteY2952" fmla="*/ 350619 h 1864576"/>
              <a:gd name="connsiteX2953" fmla="*/ 583424 w 1656655"/>
              <a:gd name="connsiteY2953" fmla="*/ 349060 h 1864576"/>
              <a:gd name="connsiteX2954" fmla="*/ 574498 w 1656655"/>
              <a:gd name="connsiteY2954" fmla="*/ 343018 h 1864576"/>
              <a:gd name="connsiteX2955" fmla="*/ 571587 w 1656655"/>
              <a:gd name="connsiteY2955" fmla="*/ 341654 h 1864576"/>
              <a:gd name="connsiteX2956" fmla="*/ 564212 w 1656655"/>
              <a:gd name="connsiteY2956" fmla="*/ 354712 h 1864576"/>
              <a:gd name="connsiteX2957" fmla="*/ 565181 w 1656655"/>
              <a:gd name="connsiteY2957" fmla="*/ 357830 h 1864576"/>
              <a:gd name="connsiteX2958" fmla="*/ 567706 w 1656655"/>
              <a:gd name="connsiteY2958" fmla="*/ 363677 h 1864576"/>
              <a:gd name="connsiteX2959" fmla="*/ 571195 w 1656655"/>
              <a:gd name="connsiteY2959" fmla="*/ 363677 h 1864576"/>
              <a:gd name="connsiteX2960" fmla="*/ 572555 w 1656655"/>
              <a:gd name="connsiteY2960" fmla="*/ 366990 h 1864576"/>
              <a:gd name="connsiteX2961" fmla="*/ 575271 w 1656655"/>
              <a:gd name="connsiteY2961" fmla="*/ 366601 h 1864576"/>
              <a:gd name="connsiteX2962" fmla="*/ 577018 w 1656655"/>
              <a:gd name="connsiteY2962" fmla="*/ 367770 h 1864576"/>
              <a:gd name="connsiteX2963" fmla="*/ 577214 w 1656655"/>
              <a:gd name="connsiteY2963" fmla="*/ 367575 h 1864576"/>
              <a:gd name="connsiteX2964" fmla="*/ 579734 w 1656655"/>
              <a:gd name="connsiteY2964" fmla="*/ 364262 h 1864576"/>
              <a:gd name="connsiteX2965" fmla="*/ 586722 w 1656655"/>
              <a:gd name="connsiteY2965" fmla="*/ 358805 h 1864576"/>
              <a:gd name="connsiteX2966" fmla="*/ 590799 w 1656655"/>
              <a:gd name="connsiteY2966" fmla="*/ 356856 h 1864576"/>
              <a:gd name="connsiteX2967" fmla="*/ 715188 w 1656655"/>
              <a:gd name="connsiteY2967" fmla="*/ 382387 h 1864576"/>
              <a:gd name="connsiteX2968" fmla="*/ 716549 w 1656655"/>
              <a:gd name="connsiteY2968" fmla="*/ 379853 h 1864576"/>
              <a:gd name="connsiteX2969" fmla="*/ 717518 w 1656655"/>
              <a:gd name="connsiteY2969" fmla="*/ 377125 h 1864576"/>
              <a:gd name="connsiteX2970" fmla="*/ 714220 w 1656655"/>
              <a:gd name="connsiteY2970" fmla="*/ 358805 h 1864576"/>
              <a:gd name="connsiteX2971" fmla="*/ 712668 w 1656655"/>
              <a:gd name="connsiteY2971" fmla="*/ 356466 h 1864576"/>
              <a:gd name="connsiteX2972" fmla="*/ 696754 w 1656655"/>
              <a:gd name="connsiteY2972" fmla="*/ 353543 h 1864576"/>
              <a:gd name="connsiteX2973" fmla="*/ 689962 w 1656655"/>
              <a:gd name="connsiteY2973" fmla="*/ 354517 h 1864576"/>
              <a:gd name="connsiteX2974" fmla="*/ 691905 w 1656655"/>
              <a:gd name="connsiteY2974" fmla="*/ 356271 h 1864576"/>
              <a:gd name="connsiteX2975" fmla="*/ 692487 w 1656655"/>
              <a:gd name="connsiteY2975" fmla="*/ 356856 h 1864576"/>
              <a:gd name="connsiteX2976" fmla="*/ 694425 w 1656655"/>
              <a:gd name="connsiteY2976" fmla="*/ 358805 h 1864576"/>
              <a:gd name="connsiteX2977" fmla="*/ 695007 w 1656655"/>
              <a:gd name="connsiteY2977" fmla="*/ 359389 h 1864576"/>
              <a:gd name="connsiteX2978" fmla="*/ 699280 w 1656655"/>
              <a:gd name="connsiteY2978" fmla="*/ 365041 h 1864576"/>
              <a:gd name="connsiteX2979" fmla="*/ 702769 w 1656655"/>
              <a:gd name="connsiteY2979" fmla="*/ 371473 h 1864576"/>
              <a:gd name="connsiteX2980" fmla="*/ 705294 w 1656655"/>
              <a:gd name="connsiteY2980" fmla="*/ 377710 h 1864576"/>
              <a:gd name="connsiteX2981" fmla="*/ 708205 w 1656655"/>
              <a:gd name="connsiteY2981" fmla="*/ 379269 h 1864576"/>
              <a:gd name="connsiteX2982" fmla="*/ 712859 w 1656655"/>
              <a:gd name="connsiteY2982" fmla="*/ 381023 h 1864576"/>
              <a:gd name="connsiteX2983" fmla="*/ 715188 w 1656655"/>
              <a:gd name="connsiteY2983" fmla="*/ 382387 h 1864576"/>
              <a:gd name="connsiteX2984" fmla="*/ 641643 w 1656655"/>
              <a:gd name="connsiteY2984" fmla="*/ 356661 h 1864576"/>
              <a:gd name="connsiteX2985" fmla="*/ 638731 w 1656655"/>
              <a:gd name="connsiteY2985" fmla="*/ 356856 h 1864576"/>
              <a:gd name="connsiteX2986" fmla="*/ 636788 w 1656655"/>
              <a:gd name="connsiteY2986" fmla="*/ 355102 h 1864576"/>
              <a:gd name="connsiteX2987" fmla="*/ 635237 w 1656655"/>
              <a:gd name="connsiteY2987" fmla="*/ 367965 h 1864576"/>
              <a:gd name="connsiteX2988" fmla="*/ 635041 w 1656655"/>
              <a:gd name="connsiteY2988" fmla="*/ 369719 h 1864576"/>
              <a:gd name="connsiteX2989" fmla="*/ 635624 w 1656655"/>
              <a:gd name="connsiteY2989" fmla="*/ 369134 h 1864576"/>
              <a:gd name="connsiteX2990" fmla="*/ 636015 w 1656655"/>
              <a:gd name="connsiteY2990" fmla="*/ 368355 h 1864576"/>
              <a:gd name="connsiteX2991" fmla="*/ 641643 w 1656655"/>
              <a:gd name="connsiteY2991" fmla="*/ 356661 h 1864576"/>
              <a:gd name="connsiteX2992" fmla="*/ 605156 w 1656655"/>
              <a:gd name="connsiteY2992" fmla="*/ 364067 h 1864576"/>
              <a:gd name="connsiteX2993" fmla="*/ 604574 w 1656655"/>
              <a:gd name="connsiteY2993" fmla="*/ 361728 h 1864576"/>
              <a:gd name="connsiteX2994" fmla="*/ 603023 w 1656655"/>
              <a:gd name="connsiteY2994" fmla="*/ 354907 h 1864576"/>
              <a:gd name="connsiteX2995" fmla="*/ 599142 w 1656655"/>
              <a:gd name="connsiteY2995" fmla="*/ 356466 h 1864576"/>
              <a:gd name="connsiteX2996" fmla="*/ 595452 w 1656655"/>
              <a:gd name="connsiteY2996" fmla="*/ 358025 h 1864576"/>
              <a:gd name="connsiteX2997" fmla="*/ 597009 w 1656655"/>
              <a:gd name="connsiteY2997" fmla="*/ 360754 h 1864576"/>
              <a:gd name="connsiteX2998" fmla="*/ 598560 w 1656655"/>
              <a:gd name="connsiteY2998" fmla="*/ 363677 h 1864576"/>
              <a:gd name="connsiteX2999" fmla="*/ 601858 w 1656655"/>
              <a:gd name="connsiteY2999" fmla="*/ 364652 h 1864576"/>
              <a:gd name="connsiteX3000" fmla="*/ 602440 w 1656655"/>
              <a:gd name="connsiteY3000" fmla="*/ 365431 h 1864576"/>
              <a:gd name="connsiteX3001" fmla="*/ 605156 w 1656655"/>
              <a:gd name="connsiteY3001" fmla="*/ 364067 h 1864576"/>
              <a:gd name="connsiteX3002" fmla="*/ 595844 w 1656655"/>
              <a:gd name="connsiteY3002" fmla="*/ 364846 h 1864576"/>
              <a:gd name="connsiteX3003" fmla="*/ 592736 w 1656655"/>
              <a:gd name="connsiteY3003" fmla="*/ 359389 h 1864576"/>
              <a:gd name="connsiteX3004" fmla="*/ 590799 w 1656655"/>
              <a:gd name="connsiteY3004" fmla="*/ 360364 h 1864576"/>
              <a:gd name="connsiteX3005" fmla="*/ 588856 w 1656655"/>
              <a:gd name="connsiteY3005" fmla="*/ 361533 h 1864576"/>
              <a:gd name="connsiteX3006" fmla="*/ 582064 w 1656655"/>
              <a:gd name="connsiteY3006" fmla="*/ 366795 h 1864576"/>
              <a:gd name="connsiteX3007" fmla="*/ 579543 w 1656655"/>
              <a:gd name="connsiteY3007" fmla="*/ 370304 h 1864576"/>
              <a:gd name="connsiteX3008" fmla="*/ 580317 w 1656655"/>
              <a:gd name="connsiteY3008" fmla="*/ 373032 h 1864576"/>
              <a:gd name="connsiteX3009" fmla="*/ 578961 w 1656655"/>
              <a:gd name="connsiteY3009" fmla="*/ 375371 h 1864576"/>
              <a:gd name="connsiteX3010" fmla="*/ 579348 w 1656655"/>
              <a:gd name="connsiteY3010" fmla="*/ 376345 h 1864576"/>
              <a:gd name="connsiteX3011" fmla="*/ 580317 w 1656655"/>
              <a:gd name="connsiteY3011" fmla="*/ 377710 h 1864576"/>
              <a:gd name="connsiteX3012" fmla="*/ 582064 w 1656655"/>
              <a:gd name="connsiteY3012" fmla="*/ 379464 h 1864576"/>
              <a:gd name="connsiteX3013" fmla="*/ 583228 w 1656655"/>
              <a:gd name="connsiteY3013" fmla="*/ 380243 h 1864576"/>
              <a:gd name="connsiteX3014" fmla="*/ 585753 w 1656655"/>
              <a:gd name="connsiteY3014" fmla="*/ 380828 h 1864576"/>
              <a:gd name="connsiteX3015" fmla="*/ 590216 w 1656655"/>
              <a:gd name="connsiteY3015" fmla="*/ 382192 h 1864576"/>
              <a:gd name="connsiteX3016" fmla="*/ 588274 w 1656655"/>
              <a:gd name="connsiteY3016" fmla="*/ 380828 h 1864576"/>
              <a:gd name="connsiteX3017" fmla="*/ 587495 w 1656655"/>
              <a:gd name="connsiteY3017" fmla="*/ 378294 h 1864576"/>
              <a:gd name="connsiteX3018" fmla="*/ 586336 w 1656655"/>
              <a:gd name="connsiteY3018" fmla="*/ 372642 h 1864576"/>
              <a:gd name="connsiteX3019" fmla="*/ 587887 w 1656655"/>
              <a:gd name="connsiteY3019" fmla="*/ 371473 h 1864576"/>
              <a:gd name="connsiteX3020" fmla="*/ 592546 w 1656655"/>
              <a:gd name="connsiteY3020" fmla="*/ 367965 h 1864576"/>
              <a:gd name="connsiteX3021" fmla="*/ 592932 w 1656655"/>
              <a:gd name="connsiteY3021" fmla="*/ 366795 h 1864576"/>
              <a:gd name="connsiteX3022" fmla="*/ 593705 w 1656655"/>
              <a:gd name="connsiteY3022" fmla="*/ 365821 h 1864576"/>
              <a:gd name="connsiteX3023" fmla="*/ 595844 w 1656655"/>
              <a:gd name="connsiteY3023" fmla="*/ 364846 h 1864576"/>
              <a:gd name="connsiteX3024" fmla="*/ 575271 w 1656655"/>
              <a:gd name="connsiteY3024" fmla="*/ 376735 h 1864576"/>
              <a:gd name="connsiteX3025" fmla="*/ 575076 w 1656655"/>
              <a:gd name="connsiteY3025" fmla="*/ 376540 h 1864576"/>
              <a:gd name="connsiteX3026" fmla="*/ 575076 w 1656655"/>
              <a:gd name="connsiteY3026" fmla="*/ 374201 h 1864576"/>
              <a:gd name="connsiteX3027" fmla="*/ 577214 w 1656655"/>
              <a:gd name="connsiteY3027" fmla="*/ 372447 h 1864576"/>
              <a:gd name="connsiteX3028" fmla="*/ 575271 w 1656655"/>
              <a:gd name="connsiteY3028" fmla="*/ 371668 h 1864576"/>
              <a:gd name="connsiteX3029" fmla="*/ 574302 w 1656655"/>
              <a:gd name="connsiteY3029" fmla="*/ 369914 h 1864576"/>
              <a:gd name="connsiteX3030" fmla="*/ 569257 w 1656655"/>
              <a:gd name="connsiteY3030" fmla="*/ 372642 h 1864576"/>
              <a:gd name="connsiteX3031" fmla="*/ 569061 w 1656655"/>
              <a:gd name="connsiteY3031" fmla="*/ 369719 h 1864576"/>
              <a:gd name="connsiteX3032" fmla="*/ 569448 w 1656655"/>
              <a:gd name="connsiteY3032" fmla="*/ 366406 h 1864576"/>
              <a:gd name="connsiteX3033" fmla="*/ 566732 w 1656655"/>
              <a:gd name="connsiteY3033" fmla="*/ 367965 h 1864576"/>
              <a:gd name="connsiteX3034" fmla="*/ 567510 w 1656655"/>
              <a:gd name="connsiteY3034" fmla="*/ 369914 h 1864576"/>
              <a:gd name="connsiteX3035" fmla="*/ 568092 w 1656655"/>
              <a:gd name="connsiteY3035" fmla="*/ 371863 h 1864576"/>
              <a:gd name="connsiteX3036" fmla="*/ 567897 w 1656655"/>
              <a:gd name="connsiteY3036" fmla="*/ 374786 h 1864576"/>
              <a:gd name="connsiteX3037" fmla="*/ 569448 w 1656655"/>
              <a:gd name="connsiteY3037" fmla="*/ 377125 h 1864576"/>
              <a:gd name="connsiteX3038" fmla="*/ 571004 w 1656655"/>
              <a:gd name="connsiteY3038" fmla="*/ 383167 h 1864576"/>
              <a:gd name="connsiteX3039" fmla="*/ 580317 w 1656655"/>
              <a:gd name="connsiteY3039" fmla="*/ 385700 h 1864576"/>
              <a:gd name="connsiteX3040" fmla="*/ 583424 w 1656655"/>
              <a:gd name="connsiteY3040" fmla="*/ 384141 h 1864576"/>
              <a:gd name="connsiteX3041" fmla="*/ 585362 w 1656655"/>
              <a:gd name="connsiteY3041" fmla="*/ 386090 h 1864576"/>
              <a:gd name="connsiteX3042" fmla="*/ 586140 w 1656655"/>
              <a:gd name="connsiteY3042" fmla="*/ 386480 h 1864576"/>
              <a:gd name="connsiteX3043" fmla="*/ 590407 w 1656655"/>
              <a:gd name="connsiteY3043" fmla="*/ 387259 h 1864576"/>
              <a:gd name="connsiteX3044" fmla="*/ 594097 w 1656655"/>
              <a:gd name="connsiteY3044" fmla="*/ 385700 h 1864576"/>
              <a:gd name="connsiteX3045" fmla="*/ 597009 w 1656655"/>
              <a:gd name="connsiteY3045" fmla="*/ 383751 h 1864576"/>
              <a:gd name="connsiteX3046" fmla="*/ 598173 w 1656655"/>
              <a:gd name="connsiteY3046" fmla="*/ 385116 h 1864576"/>
              <a:gd name="connsiteX3047" fmla="*/ 606708 w 1656655"/>
              <a:gd name="connsiteY3047" fmla="*/ 389208 h 1864576"/>
              <a:gd name="connsiteX3048" fmla="*/ 610397 w 1656655"/>
              <a:gd name="connsiteY3048" fmla="*/ 387844 h 1864576"/>
              <a:gd name="connsiteX3049" fmla="*/ 607099 w 1656655"/>
              <a:gd name="connsiteY3049" fmla="*/ 388039 h 1864576"/>
              <a:gd name="connsiteX3050" fmla="*/ 598756 w 1656655"/>
              <a:gd name="connsiteY3050" fmla="*/ 384141 h 1864576"/>
              <a:gd name="connsiteX3051" fmla="*/ 599338 w 1656655"/>
              <a:gd name="connsiteY3051" fmla="*/ 378489 h 1864576"/>
              <a:gd name="connsiteX3052" fmla="*/ 601276 w 1656655"/>
              <a:gd name="connsiteY3052" fmla="*/ 380633 h 1864576"/>
              <a:gd name="connsiteX3053" fmla="*/ 603605 w 1656655"/>
              <a:gd name="connsiteY3053" fmla="*/ 381802 h 1864576"/>
              <a:gd name="connsiteX3054" fmla="*/ 603801 w 1656655"/>
              <a:gd name="connsiteY3054" fmla="*/ 379269 h 1864576"/>
              <a:gd name="connsiteX3055" fmla="*/ 606708 w 1656655"/>
              <a:gd name="connsiteY3055" fmla="*/ 379074 h 1864576"/>
              <a:gd name="connsiteX3056" fmla="*/ 605934 w 1656655"/>
              <a:gd name="connsiteY3056" fmla="*/ 377904 h 1864576"/>
              <a:gd name="connsiteX3057" fmla="*/ 604574 w 1656655"/>
              <a:gd name="connsiteY3057" fmla="*/ 375566 h 1864576"/>
              <a:gd name="connsiteX3058" fmla="*/ 605548 w 1656655"/>
              <a:gd name="connsiteY3058" fmla="*/ 374396 h 1864576"/>
              <a:gd name="connsiteX3059" fmla="*/ 603219 w 1656655"/>
              <a:gd name="connsiteY3059" fmla="*/ 374591 h 1864576"/>
              <a:gd name="connsiteX3060" fmla="*/ 600889 w 1656655"/>
              <a:gd name="connsiteY3060" fmla="*/ 374201 h 1864576"/>
              <a:gd name="connsiteX3061" fmla="*/ 602636 w 1656655"/>
              <a:gd name="connsiteY3061" fmla="*/ 369914 h 1864576"/>
              <a:gd name="connsiteX3062" fmla="*/ 601080 w 1656655"/>
              <a:gd name="connsiteY3062" fmla="*/ 369914 h 1864576"/>
              <a:gd name="connsiteX3063" fmla="*/ 600111 w 1656655"/>
              <a:gd name="connsiteY3063" fmla="*/ 367575 h 1864576"/>
              <a:gd name="connsiteX3064" fmla="*/ 599338 w 1656655"/>
              <a:gd name="connsiteY3064" fmla="*/ 366601 h 1864576"/>
              <a:gd name="connsiteX3065" fmla="*/ 597978 w 1656655"/>
              <a:gd name="connsiteY3065" fmla="*/ 368744 h 1864576"/>
              <a:gd name="connsiteX3066" fmla="*/ 595844 w 1656655"/>
              <a:gd name="connsiteY3066" fmla="*/ 367965 h 1864576"/>
              <a:gd name="connsiteX3067" fmla="*/ 595844 w 1656655"/>
              <a:gd name="connsiteY3067" fmla="*/ 370498 h 1864576"/>
              <a:gd name="connsiteX3068" fmla="*/ 595066 w 1656655"/>
              <a:gd name="connsiteY3068" fmla="*/ 372642 h 1864576"/>
              <a:gd name="connsiteX3069" fmla="*/ 592932 w 1656655"/>
              <a:gd name="connsiteY3069" fmla="*/ 371863 h 1864576"/>
              <a:gd name="connsiteX3070" fmla="*/ 590799 w 1656655"/>
              <a:gd name="connsiteY3070" fmla="*/ 371278 h 1864576"/>
              <a:gd name="connsiteX3071" fmla="*/ 591381 w 1656655"/>
              <a:gd name="connsiteY3071" fmla="*/ 372642 h 1864576"/>
              <a:gd name="connsiteX3072" fmla="*/ 590799 w 1656655"/>
              <a:gd name="connsiteY3072" fmla="*/ 374007 h 1864576"/>
              <a:gd name="connsiteX3073" fmla="*/ 589242 w 1656655"/>
              <a:gd name="connsiteY3073" fmla="*/ 374201 h 1864576"/>
              <a:gd name="connsiteX3074" fmla="*/ 588274 w 1656655"/>
              <a:gd name="connsiteY3074" fmla="*/ 374981 h 1864576"/>
              <a:gd name="connsiteX3075" fmla="*/ 590799 w 1656655"/>
              <a:gd name="connsiteY3075" fmla="*/ 375956 h 1864576"/>
              <a:gd name="connsiteX3076" fmla="*/ 590407 w 1656655"/>
              <a:gd name="connsiteY3076" fmla="*/ 378489 h 1864576"/>
              <a:gd name="connsiteX3077" fmla="*/ 591963 w 1656655"/>
              <a:gd name="connsiteY3077" fmla="*/ 378879 h 1864576"/>
              <a:gd name="connsiteX3078" fmla="*/ 594483 w 1656655"/>
              <a:gd name="connsiteY3078" fmla="*/ 377320 h 1864576"/>
              <a:gd name="connsiteX3079" fmla="*/ 595844 w 1656655"/>
              <a:gd name="connsiteY3079" fmla="*/ 377904 h 1864576"/>
              <a:gd name="connsiteX3080" fmla="*/ 595648 w 1656655"/>
              <a:gd name="connsiteY3080" fmla="*/ 381023 h 1864576"/>
              <a:gd name="connsiteX3081" fmla="*/ 584975 w 1656655"/>
              <a:gd name="connsiteY3081" fmla="*/ 384141 h 1864576"/>
              <a:gd name="connsiteX3082" fmla="*/ 583615 w 1656655"/>
              <a:gd name="connsiteY3082" fmla="*/ 383556 h 1864576"/>
              <a:gd name="connsiteX3083" fmla="*/ 581868 w 1656655"/>
              <a:gd name="connsiteY3083" fmla="*/ 383556 h 1864576"/>
              <a:gd name="connsiteX3084" fmla="*/ 571391 w 1656655"/>
              <a:gd name="connsiteY3084" fmla="*/ 382192 h 1864576"/>
              <a:gd name="connsiteX3085" fmla="*/ 571195 w 1656655"/>
              <a:gd name="connsiteY3085" fmla="*/ 375176 h 1864576"/>
              <a:gd name="connsiteX3086" fmla="*/ 572555 w 1656655"/>
              <a:gd name="connsiteY3086" fmla="*/ 375761 h 1864576"/>
              <a:gd name="connsiteX3087" fmla="*/ 575271 w 1656655"/>
              <a:gd name="connsiteY3087" fmla="*/ 376735 h 1864576"/>
              <a:gd name="connsiteX3088" fmla="*/ 575271 w 1656655"/>
              <a:gd name="connsiteY3088" fmla="*/ 376735 h 1864576"/>
              <a:gd name="connsiteX3089" fmla="*/ 607682 w 1656655"/>
              <a:gd name="connsiteY3089" fmla="*/ 372058 h 1864576"/>
              <a:gd name="connsiteX3090" fmla="*/ 606903 w 1656655"/>
              <a:gd name="connsiteY3090" fmla="*/ 369524 h 1864576"/>
              <a:gd name="connsiteX3091" fmla="*/ 606130 w 1656655"/>
              <a:gd name="connsiteY3091" fmla="*/ 366990 h 1864576"/>
              <a:gd name="connsiteX3092" fmla="*/ 604770 w 1656655"/>
              <a:gd name="connsiteY3092" fmla="*/ 367770 h 1864576"/>
              <a:gd name="connsiteX3093" fmla="*/ 605739 w 1656655"/>
              <a:gd name="connsiteY3093" fmla="*/ 371083 h 1864576"/>
              <a:gd name="connsiteX3094" fmla="*/ 607682 w 1656655"/>
              <a:gd name="connsiteY3094" fmla="*/ 372058 h 1864576"/>
              <a:gd name="connsiteX3095" fmla="*/ 668616 w 1656655"/>
              <a:gd name="connsiteY3095" fmla="*/ 372058 h 1864576"/>
              <a:gd name="connsiteX3096" fmla="*/ 684139 w 1656655"/>
              <a:gd name="connsiteY3096" fmla="*/ 353737 h 1864576"/>
              <a:gd name="connsiteX3097" fmla="*/ 687437 w 1656655"/>
              <a:gd name="connsiteY3097" fmla="*/ 349060 h 1864576"/>
              <a:gd name="connsiteX3098" fmla="*/ 688411 w 1656655"/>
              <a:gd name="connsiteY3098" fmla="*/ 347696 h 1864576"/>
              <a:gd name="connsiteX3099" fmla="*/ 690740 w 1656655"/>
              <a:gd name="connsiteY3099" fmla="*/ 344188 h 1864576"/>
              <a:gd name="connsiteX3100" fmla="*/ 690544 w 1656655"/>
              <a:gd name="connsiteY3100" fmla="*/ 343993 h 1864576"/>
              <a:gd name="connsiteX3101" fmla="*/ 689380 w 1656655"/>
              <a:gd name="connsiteY3101" fmla="*/ 345747 h 1864576"/>
              <a:gd name="connsiteX3102" fmla="*/ 685695 w 1656655"/>
              <a:gd name="connsiteY3102" fmla="*/ 351009 h 1864576"/>
              <a:gd name="connsiteX3103" fmla="*/ 677738 w 1656655"/>
              <a:gd name="connsiteY3103" fmla="*/ 361338 h 1864576"/>
              <a:gd name="connsiteX3104" fmla="*/ 676378 w 1656655"/>
              <a:gd name="connsiteY3104" fmla="*/ 363092 h 1864576"/>
              <a:gd name="connsiteX3105" fmla="*/ 675599 w 1656655"/>
              <a:gd name="connsiteY3105" fmla="*/ 363872 h 1864576"/>
              <a:gd name="connsiteX3106" fmla="*/ 675022 w 1656655"/>
              <a:gd name="connsiteY3106" fmla="*/ 364652 h 1864576"/>
              <a:gd name="connsiteX3107" fmla="*/ 668421 w 1656655"/>
              <a:gd name="connsiteY3107" fmla="*/ 372058 h 1864576"/>
              <a:gd name="connsiteX3108" fmla="*/ 663762 w 1656655"/>
              <a:gd name="connsiteY3108" fmla="*/ 376930 h 1864576"/>
              <a:gd name="connsiteX3109" fmla="*/ 668616 w 1656655"/>
              <a:gd name="connsiteY3109" fmla="*/ 372058 h 1864576"/>
              <a:gd name="connsiteX3110" fmla="*/ 702186 w 1656655"/>
              <a:gd name="connsiteY3110" fmla="*/ 377904 h 1864576"/>
              <a:gd name="connsiteX3111" fmla="*/ 700831 w 1656655"/>
              <a:gd name="connsiteY3111" fmla="*/ 374591 h 1864576"/>
              <a:gd name="connsiteX3112" fmla="*/ 693652 w 1656655"/>
              <a:gd name="connsiteY3112" fmla="*/ 362703 h 1864576"/>
              <a:gd name="connsiteX3113" fmla="*/ 691513 w 1656655"/>
              <a:gd name="connsiteY3113" fmla="*/ 360169 h 1864576"/>
              <a:gd name="connsiteX3114" fmla="*/ 689766 w 1656655"/>
              <a:gd name="connsiteY3114" fmla="*/ 358415 h 1864576"/>
              <a:gd name="connsiteX3115" fmla="*/ 689184 w 1656655"/>
              <a:gd name="connsiteY3115" fmla="*/ 357830 h 1864576"/>
              <a:gd name="connsiteX3116" fmla="*/ 686468 w 1656655"/>
              <a:gd name="connsiteY3116" fmla="*/ 355881 h 1864576"/>
              <a:gd name="connsiteX3117" fmla="*/ 677929 w 1656655"/>
              <a:gd name="connsiteY3117" fmla="*/ 366601 h 1864576"/>
              <a:gd name="connsiteX3118" fmla="*/ 672497 w 1656655"/>
              <a:gd name="connsiteY3118" fmla="*/ 372642 h 1864576"/>
              <a:gd name="connsiteX3119" fmla="*/ 676378 w 1656655"/>
              <a:gd name="connsiteY3119" fmla="*/ 378489 h 1864576"/>
              <a:gd name="connsiteX3120" fmla="*/ 677542 w 1656655"/>
              <a:gd name="connsiteY3120" fmla="*/ 380438 h 1864576"/>
              <a:gd name="connsiteX3121" fmla="*/ 681619 w 1656655"/>
              <a:gd name="connsiteY3121" fmla="*/ 379269 h 1864576"/>
              <a:gd name="connsiteX3122" fmla="*/ 699084 w 1656655"/>
              <a:gd name="connsiteY3122" fmla="*/ 377515 h 1864576"/>
              <a:gd name="connsiteX3123" fmla="*/ 702186 w 1656655"/>
              <a:gd name="connsiteY3123" fmla="*/ 377904 h 1864576"/>
              <a:gd name="connsiteX3124" fmla="*/ 638731 w 1656655"/>
              <a:gd name="connsiteY3124" fmla="*/ 398369 h 1864576"/>
              <a:gd name="connsiteX3125" fmla="*/ 641834 w 1656655"/>
              <a:gd name="connsiteY3125" fmla="*/ 398563 h 1864576"/>
              <a:gd name="connsiteX3126" fmla="*/ 644550 w 1656655"/>
              <a:gd name="connsiteY3126" fmla="*/ 397979 h 1864576"/>
              <a:gd name="connsiteX3127" fmla="*/ 643777 w 1656655"/>
              <a:gd name="connsiteY3127" fmla="*/ 397394 h 1864576"/>
              <a:gd name="connsiteX3128" fmla="*/ 632712 w 1656655"/>
              <a:gd name="connsiteY3128" fmla="*/ 392132 h 1864576"/>
              <a:gd name="connsiteX3129" fmla="*/ 633490 w 1656655"/>
              <a:gd name="connsiteY3129" fmla="*/ 386480 h 1864576"/>
              <a:gd name="connsiteX3130" fmla="*/ 635041 w 1656655"/>
              <a:gd name="connsiteY3130" fmla="*/ 386675 h 1864576"/>
              <a:gd name="connsiteX3131" fmla="*/ 635820 w 1656655"/>
              <a:gd name="connsiteY3131" fmla="*/ 387844 h 1864576"/>
              <a:gd name="connsiteX3132" fmla="*/ 637567 w 1656655"/>
              <a:gd name="connsiteY3132" fmla="*/ 389988 h 1864576"/>
              <a:gd name="connsiteX3133" fmla="*/ 637180 w 1656655"/>
              <a:gd name="connsiteY3133" fmla="*/ 388429 h 1864576"/>
              <a:gd name="connsiteX3134" fmla="*/ 638149 w 1656655"/>
              <a:gd name="connsiteY3134" fmla="*/ 387454 h 1864576"/>
              <a:gd name="connsiteX3135" fmla="*/ 641447 w 1656655"/>
              <a:gd name="connsiteY3135" fmla="*/ 387259 h 1864576"/>
              <a:gd name="connsiteX3136" fmla="*/ 640283 w 1656655"/>
              <a:gd name="connsiteY3136" fmla="*/ 385311 h 1864576"/>
              <a:gd name="connsiteX3137" fmla="*/ 640669 w 1656655"/>
              <a:gd name="connsiteY3137" fmla="*/ 383167 h 1864576"/>
              <a:gd name="connsiteX3138" fmla="*/ 636788 w 1656655"/>
              <a:gd name="connsiteY3138" fmla="*/ 383167 h 1864576"/>
              <a:gd name="connsiteX3139" fmla="*/ 635041 w 1656655"/>
              <a:gd name="connsiteY3139" fmla="*/ 383556 h 1864576"/>
              <a:gd name="connsiteX3140" fmla="*/ 633877 w 1656655"/>
              <a:gd name="connsiteY3140" fmla="*/ 382387 h 1864576"/>
              <a:gd name="connsiteX3141" fmla="*/ 635624 w 1656655"/>
              <a:gd name="connsiteY3141" fmla="*/ 379853 h 1864576"/>
              <a:gd name="connsiteX3142" fmla="*/ 637757 w 1656655"/>
              <a:gd name="connsiteY3142" fmla="*/ 377515 h 1864576"/>
              <a:gd name="connsiteX3143" fmla="*/ 636015 w 1656655"/>
              <a:gd name="connsiteY3143" fmla="*/ 377125 h 1864576"/>
              <a:gd name="connsiteX3144" fmla="*/ 635237 w 1656655"/>
              <a:gd name="connsiteY3144" fmla="*/ 373617 h 1864576"/>
              <a:gd name="connsiteX3145" fmla="*/ 632521 w 1656655"/>
              <a:gd name="connsiteY3145" fmla="*/ 373227 h 1864576"/>
              <a:gd name="connsiteX3146" fmla="*/ 631743 w 1656655"/>
              <a:gd name="connsiteY3146" fmla="*/ 374591 h 1864576"/>
              <a:gd name="connsiteX3147" fmla="*/ 630192 w 1656655"/>
              <a:gd name="connsiteY3147" fmla="*/ 375371 h 1864576"/>
              <a:gd name="connsiteX3148" fmla="*/ 628641 w 1656655"/>
              <a:gd name="connsiteY3148" fmla="*/ 374786 h 1864576"/>
              <a:gd name="connsiteX3149" fmla="*/ 629805 w 1656655"/>
              <a:gd name="connsiteY3149" fmla="*/ 380243 h 1864576"/>
              <a:gd name="connsiteX3150" fmla="*/ 628641 w 1656655"/>
              <a:gd name="connsiteY3150" fmla="*/ 381413 h 1864576"/>
              <a:gd name="connsiteX3151" fmla="*/ 623204 w 1656655"/>
              <a:gd name="connsiteY3151" fmla="*/ 377904 h 1864576"/>
              <a:gd name="connsiteX3152" fmla="*/ 620488 w 1656655"/>
              <a:gd name="connsiteY3152" fmla="*/ 380828 h 1864576"/>
              <a:gd name="connsiteX3153" fmla="*/ 623013 w 1656655"/>
              <a:gd name="connsiteY3153" fmla="*/ 382777 h 1864576"/>
              <a:gd name="connsiteX3154" fmla="*/ 623013 w 1656655"/>
              <a:gd name="connsiteY3154" fmla="*/ 385116 h 1864576"/>
              <a:gd name="connsiteX3155" fmla="*/ 622431 w 1656655"/>
              <a:gd name="connsiteY3155" fmla="*/ 385505 h 1864576"/>
              <a:gd name="connsiteX3156" fmla="*/ 624178 w 1656655"/>
              <a:gd name="connsiteY3156" fmla="*/ 385116 h 1864576"/>
              <a:gd name="connsiteX3157" fmla="*/ 625337 w 1656655"/>
              <a:gd name="connsiteY3157" fmla="*/ 384336 h 1864576"/>
              <a:gd name="connsiteX3158" fmla="*/ 626502 w 1656655"/>
              <a:gd name="connsiteY3158" fmla="*/ 388429 h 1864576"/>
              <a:gd name="connsiteX3159" fmla="*/ 614474 w 1656655"/>
              <a:gd name="connsiteY3159" fmla="*/ 389403 h 1864576"/>
              <a:gd name="connsiteX3160" fmla="*/ 611758 w 1656655"/>
              <a:gd name="connsiteY3160" fmla="*/ 388234 h 1864576"/>
              <a:gd name="connsiteX3161" fmla="*/ 615443 w 1656655"/>
              <a:gd name="connsiteY3161" fmla="*/ 391352 h 1864576"/>
              <a:gd name="connsiteX3162" fmla="*/ 627667 w 1656655"/>
              <a:gd name="connsiteY3162" fmla="*/ 389403 h 1864576"/>
              <a:gd name="connsiteX3163" fmla="*/ 629414 w 1656655"/>
              <a:gd name="connsiteY3163" fmla="*/ 387844 h 1864576"/>
              <a:gd name="connsiteX3164" fmla="*/ 630965 w 1656655"/>
              <a:gd name="connsiteY3164" fmla="*/ 389598 h 1864576"/>
              <a:gd name="connsiteX3165" fmla="*/ 631161 w 1656655"/>
              <a:gd name="connsiteY3165" fmla="*/ 392717 h 1864576"/>
              <a:gd name="connsiteX3166" fmla="*/ 638731 w 1656655"/>
              <a:gd name="connsiteY3166" fmla="*/ 398369 h 1864576"/>
              <a:gd name="connsiteX3167" fmla="*/ 609429 w 1656655"/>
              <a:gd name="connsiteY3167" fmla="*/ 376930 h 1864576"/>
              <a:gd name="connsiteX3168" fmla="*/ 608455 w 1656655"/>
              <a:gd name="connsiteY3168" fmla="*/ 374786 h 1864576"/>
              <a:gd name="connsiteX3169" fmla="*/ 608264 w 1656655"/>
              <a:gd name="connsiteY3169" fmla="*/ 375566 h 1864576"/>
              <a:gd name="connsiteX3170" fmla="*/ 609429 w 1656655"/>
              <a:gd name="connsiteY3170" fmla="*/ 376930 h 1864576"/>
              <a:gd name="connsiteX3171" fmla="*/ 609429 w 1656655"/>
              <a:gd name="connsiteY3171" fmla="*/ 376930 h 1864576"/>
              <a:gd name="connsiteX3172" fmla="*/ 609429 w 1656655"/>
              <a:gd name="connsiteY3172" fmla="*/ 380633 h 1864576"/>
              <a:gd name="connsiteX3173" fmla="*/ 606708 w 1656655"/>
              <a:gd name="connsiteY3173" fmla="*/ 382387 h 1864576"/>
              <a:gd name="connsiteX3174" fmla="*/ 604966 w 1656655"/>
              <a:gd name="connsiteY3174" fmla="*/ 384726 h 1864576"/>
              <a:gd name="connsiteX3175" fmla="*/ 605156 w 1656655"/>
              <a:gd name="connsiteY3175" fmla="*/ 384726 h 1864576"/>
              <a:gd name="connsiteX3176" fmla="*/ 607682 w 1656655"/>
              <a:gd name="connsiteY3176" fmla="*/ 384726 h 1864576"/>
              <a:gd name="connsiteX3177" fmla="*/ 609815 w 1656655"/>
              <a:gd name="connsiteY3177" fmla="*/ 384141 h 1864576"/>
              <a:gd name="connsiteX3178" fmla="*/ 611758 w 1656655"/>
              <a:gd name="connsiteY3178" fmla="*/ 384921 h 1864576"/>
              <a:gd name="connsiteX3179" fmla="*/ 613892 w 1656655"/>
              <a:gd name="connsiteY3179" fmla="*/ 385116 h 1864576"/>
              <a:gd name="connsiteX3180" fmla="*/ 612727 w 1656655"/>
              <a:gd name="connsiteY3180" fmla="*/ 383167 h 1864576"/>
              <a:gd name="connsiteX3181" fmla="*/ 610593 w 1656655"/>
              <a:gd name="connsiteY3181" fmla="*/ 379074 h 1864576"/>
              <a:gd name="connsiteX3182" fmla="*/ 609429 w 1656655"/>
              <a:gd name="connsiteY3182" fmla="*/ 376930 h 1864576"/>
              <a:gd name="connsiteX3183" fmla="*/ 578183 w 1656655"/>
              <a:gd name="connsiteY3183" fmla="*/ 380243 h 1864576"/>
              <a:gd name="connsiteX3184" fmla="*/ 577018 w 1656655"/>
              <a:gd name="connsiteY3184" fmla="*/ 379659 h 1864576"/>
              <a:gd name="connsiteX3185" fmla="*/ 573524 w 1656655"/>
              <a:gd name="connsiteY3185" fmla="*/ 379659 h 1864576"/>
              <a:gd name="connsiteX3186" fmla="*/ 579543 w 1656655"/>
              <a:gd name="connsiteY3186" fmla="*/ 381413 h 1864576"/>
              <a:gd name="connsiteX3187" fmla="*/ 578183 w 1656655"/>
              <a:gd name="connsiteY3187" fmla="*/ 380243 h 1864576"/>
              <a:gd name="connsiteX3188" fmla="*/ 674631 w 1656655"/>
              <a:gd name="connsiteY3188" fmla="*/ 381802 h 1864576"/>
              <a:gd name="connsiteX3189" fmla="*/ 670168 w 1656655"/>
              <a:gd name="connsiteY3189" fmla="*/ 374981 h 1864576"/>
              <a:gd name="connsiteX3190" fmla="*/ 666869 w 1656655"/>
              <a:gd name="connsiteY3190" fmla="*/ 378294 h 1864576"/>
              <a:gd name="connsiteX3191" fmla="*/ 663375 w 1656655"/>
              <a:gd name="connsiteY3191" fmla="*/ 381413 h 1864576"/>
              <a:gd name="connsiteX3192" fmla="*/ 664736 w 1656655"/>
              <a:gd name="connsiteY3192" fmla="*/ 383946 h 1864576"/>
              <a:gd name="connsiteX3193" fmla="*/ 668616 w 1656655"/>
              <a:gd name="connsiteY3193" fmla="*/ 384336 h 1864576"/>
              <a:gd name="connsiteX3194" fmla="*/ 668807 w 1656655"/>
              <a:gd name="connsiteY3194" fmla="*/ 384531 h 1864576"/>
              <a:gd name="connsiteX3195" fmla="*/ 669003 w 1656655"/>
              <a:gd name="connsiteY3195" fmla="*/ 384726 h 1864576"/>
              <a:gd name="connsiteX3196" fmla="*/ 671719 w 1656655"/>
              <a:gd name="connsiteY3196" fmla="*/ 383167 h 1864576"/>
              <a:gd name="connsiteX3197" fmla="*/ 674631 w 1656655"/>
              <a:gd name="connsiteY3197" fmla="*/ 381802 h 1864576"/>
              <a:gd name="connsiteX3198" fmla="*/ 713441 w 1656655"/>
              <a:gd name="connsiteY3198" fmla="*/ 384921 h 1864576"/>
              <a:gd name="connsiteX3199" fmla="*/ 706845 w 1656655"/>
              <a:gd name="connsiteY3199" fmla="*/ 381997 h 1864576"/>
              <a:gd name="connsiteX3200" fmla="*/ 707623 w 1656655"/>
              <a:gd name="connsiteY3200" fmla="*/ 386480 h 1864576"/>
              <a:gd name="connsiteX3201" fmla="*/ 707814 w 1656655"/>
              <a:gd name="connsiteY3201" fmla="*/ 391352 h 1864576"/>
              <a:gd name="connsiteX3202" fmla="*/ 708205 w 1656655"/>
              <a:gd name="connsiteY3202" fmla="*/ 390962 h 1864576"/>
              <a:gd name="connsiteX3203" fmla="*/ 709370 w 1656655"/>
              <a:gd name="connsiteY3203" fmla="*/ 389793 h 1864576"/>
              <a:gd name="connsiteX3204" fmla="*/ 710726 w 1656655"/>
              <a:gd name="connsiteY3204" fmla="*/ 388234 h 1864576"/>
              <a:gd name="connsiteX3205" fmla="*/ 711504 w 1656655"/>
              <a:gd name="connsiteY3205" fmla="*/ 387454 h 1864576"/>
              <a:gd name="connsiteX3206" fmla="*/ 712086 w 1656655"/>
              <a:gd name="connsiteY3206" fmla="*/ 386675 h 1864576"/>
              <a:gd name="connsiteX3207" fmla="*/ 713441 w 1656655"/>
              <a:gd name="connsiteY3207" fmla="*/ 384921 h 1864576"/>
              <a:gd name="connsiteX3208" fmla="*/ 694621 w 1656655"/>
              <a:gd name="connsiteY3208" fmla="*/ 401877 h 1864576"/>
              <a:gd name="connsiteX3209" fmla="*/ 699084 w 1656655"/>
              <a:gd name="connsiteY3209" fmla="*/ 398953 h 1864576"/>
              <a:gd name="connsiteX3210" fmla="*/ 703160 w 1656655"/>
              <a:gd name="connsiteY3210" fmla="*/ 395640 h 1864576"/>
              <a:gd name="connsiteX3211" fmla="*/ 703742 w 1656655"/>
              <a:gd name="connsiteY3211" fmla="*/ 382972 h 1864576"/>
              <a:gd name="connsiteX3212" fmla="*/ 702578 w 1656655"/>
              <a:gd name="connsiteY3212" fmla="*/ 381218 h 1864576"/>
              <a:gd name="connsiteX3213" fmla="*/ 684917 w 1656655"/>
              <a:gd name="connsiteY3213" fmla="*/ 381802 h 1864576"/>
              <a:gd name="connsiteX3214" fmla="*/ 679093 w 1656655"/>
              <a:gd name="connsiteY3214" fmla="*/ 383362 h 1864576"/>
              <a:gd name="connsiteX3215" fmla="*/ 684530 w 1656655"/>
              <a:gd name="connsiteY3215" fmla="*/ 400317 h 1864576"/>
              <a:gd name="connsiteX3216" fmla="*/ 687050 w 1656655"/>
              <a:gd name="connsiteY3216" fmla="*/ 400512 h 1864576"/>
              <a:gd name="connsiteX3217" fmla="*/ 688602 w 1656655"/>
              <a:gd name="connsiteY3217" fmla="*/ 402072 h 1864576"/>
              <a:gd name="connsiteX3218" fmla="*/ 688797 w 1656655"/>
              <a:gd name="connsiteY3218" fmla="*/ 401877 h 1864576"/>
              <a:gd name="connsiteX3219" fmla="*/ 688993 w 1656655"/>
              <a:gd name="connsiteY3219" fmla="*/ 401682 h 1864576"/>
              <a:gd name="connsiteX3220" fmla="*/ 689184 w 1656655"/>
              <a:gd name="connsiteY3220" fmla="*/ 401292 h 1864576"/>
              <a:gd name="connsiteX3221" fmla="*/ 689766 w 1656655"/>
              <a:gd name="connsiteY3221" fmla="*/ 400707 h 1864576"/>
              <a:gd name="connsiteX3222" fmla="*/ 694621 w 1656655"/>
              <a:gd name="connsiteY3222" fmla="*/ 401877 h 1864576"/>
              <a:gd name="connsiteX3223" fmla="*/ 661628 w 1656655"/>
              <a:gd name="connsiteY3223" fmla="*/ 384921 h 1864576"/>
              <a:gd name="connsiteX3224" fmla="*/ 660855 w 1656655"/>
              <a:gd name="connsiteY3224" fmla="*/ 383556 h 1864576"/>
              <a:gd name="connsiteX3225" fmla="*/ 656779 w 1656655"/>
              <a:gd name="connsiteY3225" fmla="*/ 386870 h 1864576"/>
              <a:gd name="connsiteX3226" fmla="*/ 658912 w 1656655"/>
              <a:gd name="connsiteY3226" fmla="*/ 387065 h 1864576"/>
              <a:gd name="connsiteX3227" fmla="*/ 660659 w 1656655"/>
              <a:gd name="connsiteY3227" fmla="*/ 385116 h 1864576"/>
              <a:gd name="connsiteX3228" fmla="*/ 661628 w 1656655"/>
              <a:gd name="connsiteY3228" fmla="*/ 384921 h 1864576"/>
              <a:gd name="connsiteX3229" fmla="*/ 681423 w 1656655"/>
              <a:gd name="connsiteY3229" fmla="*/ 399928 h 1864576"/>
              <a:gd name="connsiteX3230" fmla="*/ 679485 w 1656655"/>
              <a:gd name="connsiteY3230" fmla="*/ 391352 h 1864576"/>
              <a:gd name="connsiteX3231" fmla="*/ 676182 w 1656655"/>
              <a:gd name="connsiteY3231" fmla="*/ 384336 h 1864576"/>
              <a:gd name="connsiteX3232" fmla="*/ 673275 w 1656655"/>
              <a:gd name="connsiteY3232" fmla="*/ 385700 h 1864576"/>
              <a:gd name="connsiteX3233" fmla="*/ 671915 w 1656655"/>
              <a:gd name="connsiteY3233" fmla="*/ 386480 h 1864576"/>
              <a:gd name="connsiteX3234" fmla="*/ 670946 w 1656655"/>
              <a:gd name="connsiteY3234" fmla="*/ 387065 h 1864576"/>
              <a:gd name="connsiteX3235" fmla="*/ 670750 w 1656655"/>
              <a:gd name="connsiteY3235" fmla="*/ 387259 h 1864576"/>
              <a:gd name="connsiteX3236" fmla="*/ 670554 w 1656655"/>
              <a:gd name="connsiteY3236" fmla="*/ 387454 h 1864576"/>
              <a:gd name="connsiteX3237" fmla="*/ 671915 w 1656655"/>
              <a:gd name="connsiteY3237" fmla="*/ 389208 h 1864576"/>
              <a:gd name="connsiteX3238" fmla="*/ 671719 w 1656655"/>
              <a:gd name="connsiteY3238" fmla="*/ 391937 h 1864576"/>
              <a:gd name="connsiteX3239" fmla="*/ 672497 w 1656655"/>
              <a:gd name="connsiteY3239" fmla="*/ 392327 h 1864576"/>
              <a:gd name="connsiteX3240" fmla="*/ 673857 w 1656655"/>
              <a:gd name="connsiteY3240" fmla="*/ 397394 h 1864576"/>
              <a:gd name="connsiteX3241" fmla="*/ 674244 w 1656655"/>
              <a:gd name="connsiteY3241" fmla="*/ 398369 h 1864576"/>
              <a:gd name="connsiteX3242" fmla="*/ 670363 w 1656655"/>
              <a:gd name="connsiteY3242" fmla="*/ 403436 h 1864576"/>
              <a:gd name="connsiteX3243" fmla="*/ 669972 w 1656655"/>
              <a:gd name="connsiteY3243" fmla="*/ 404021 h 1864576"/>
              <a:gd name="connsiteX3244" fmla="*/ 665900 w 1656655"/>
              <a:gd name="connsiteY3244" fmla="*/ 405190 h 1864576"/>
              <a:gd name="connsiteX3245" fmla="*/ 669003 w 1656655"/>
              <a:gd name="connsiteY3245" fmla="*/ 406554 h 1864576"/>
              <a:gd name="connsiteX3246" fmla="*/ 672497 w 1656655"/>
              <a:gd name="connsiteY3246" fmla="*/ 407334 h 1864576"/>
              <a:gd name="connsiteX3247" fmla="*/ 673079 w 1656655"/>
              <a:gd name="connsiteY3247" fmla="*/ 407919 h 1864576"/>
              <a:gd name="connsiteX3248" fmla="*/ 673857 w 1656655"/>
              <a:gd name="connsiteY3248" fmla="*/ 407529 h 1864576"/>
              <a:gd name="connsiteX3249" fmla="*/ 675599 w 1656655"/>
              <a:gd name="connsiteY3249" fmla="*/ 407139 h 1864576"/>
              <a:gd name="connsiteX3250" fmla="*/ 676573 w 1656655"/>
              <a:gd name="connsiteY3250" fmla="*/ 406944 h 1864576"/>
              <a:gd name="connsiteX3251" fmla="*/ 677542 w 1656655"/>
              <a:gd name="connsiteY3251" fmla="*/ 406749 h 1864576"/>
              <a:gd name="connsiteX3252" fmla="*/ 678125 w 1656655"/>
              <a:gd name="connsiteY3252" fmla="*/ 406164 h 1864576"/>
              <a:gd name="connsiteX3253" fmla="*/ 678707 w 1656655"/>
              <a:gd name="connsiteY3253" fmla="*/ 405775 h 1864576"/>
              <a:gd name="connsiteX3254" fmla="*/ 679872 w 1656655"/>
              <a:gd name="connsiteY3254" fmla="*/ 401877 h 1864576"/>
              <a:gd name="connsiteX3255" fmla="*/ 681036 w 1656655"/>
              <a:gd name="connsiteY3255" fmla="*/ 401292 h 1864576"/>
              <a:gd name="connsiteX3256" fmla="*/ 681423 w 1656655"/>
              <a:gd name="connsiteY3256" fmla="*/ 399928 h 1864576"/>
              <a:gd name="connsiteX3257" fmla="*/ 670554 w 1656655"/>
              <a:gd name="connsiteY3257" fmla="*/ 395835 h 1864576"/>
              <a:gd name="connsiteX3258" fmla="*/ 671136 w 1656655"/>
              <a:gd name="connsiteY3258" fmla="*/ 395445 h 1864576"/>
              <a:gd name="connsiteX3259" fmla="*/ 668807 w 1656655"/>
              <a:gd name="connsiteY3259" fmla="*/ 394666 h 1864576"/>
              <a:gd name="connsiteX3260" fmla="*/ 666674 w 1656655"/>
              <a:gd name="connsiteY3260" fmla="*/ 393886 h 1864576"/>
              <a:gd name="connsiteX3261" fmla="*/ 667647 w 1656655"/>
              <a:gd name="connsiteY3261" fmla="*/ 391742 h 1864576"/>
              <a:gd name="connsiteX3262" fmla="*/ 668807 w 1656655"/>
              <a:gd name="connsiteY3262" fmla="*/ 389793 h 1864576"/>
              <a:gd name="connsiteX3263" fmla="*/ 667256 w 1656655"/>
              <a:gd name="connsiteY3263" fmla="*/ 389793 h 1864576"/>
              <a:gd name="connsiteX3264" fmla="*/ 666483 w 1656655"/>
              <a:gd name="connsiteY3264" fmla="*/ 387259 h 1864576"/>
              <a:gd name="connsiteX3265" fmla="*/ 665122 w 1656655"/>
              <a:gd name="connsiteY3265" fmla="*/ 387259 h 1864576"/>
              <a:gd name="connsiteX3266" fmla="*/ 662793 w 1656655"/>
              <a:gd name="connsiteY3266" fmla="*/ 388234 h 1864576"/>
              <a:gd name="connsiteX3267" fmla="*/ 661628 w 1656655"/>
              <a:gd name="connsiteY3267" fmla="*/ 387649 h 1864576"/>
              <a:gd name="connsiteX3268" fmla="*/ 661824 w 1656655"/>
              <a:gd name="connsiteY3268" fmla="*/ 390378 h 1864576"/>
              <a:gd name="connsiteX3269" fmla="*/ 660659 w 1656655"/>
              <a:gd name="connsiteY3269" fmla="*/ 392132 h 1864576"/>
              <a:gd name="connsiteX3270" fmla="*/ 658717 w 1656655"/>
              <a:gd name="connsiteY3270" fmla="*/ 390768 h 1864576"/>
              <a:gd name="connsiteX3271" fmla="*/ 656970 w 1656655"/>
              <a:gd name="connsiteY3271" fmla="*/ 389793 h 1864576"/>
              <a:gd name="connsiteX3272" fmla="*/ 656970 w 1656655"/>
              <a:gd name="connsiteY3272" fmla="*/ 389988 h 1864576"/>
              <a:gd name="connsiteX3273" fmla="*/ 657165 w 1656655"/>
              <a:gd name="connsiteY3273" fmla="*/ 390378 h 1864576"/>
              <a:gd name="connsiteX3274" fmla="*/ 657361 w 1656655"/>
              <a:gd name="connsiteY3274" fmla="*/ 391157 h 1864576"/>
              <a:gd name="connsiteX3275" fmla="*/ 656583 w 1656655"/>
              <a:gd name="connsiteY3275" fmla="*/ 392327 h 1864576"/>
              <a:gd name="connsiteX3276" fmla="*/ 655032 w 1656655"/>
              <a:gd name="connsiteY3276" fmla="*/ 392327 h 1864576"/>
              <a:gd name="connsiteX3277" fmla="*/ 654645 w 1656655"/>
              <a:gd name="connsiteY3277" fmla="*/ 393496 h 1864576"/>
              <a:gd name="connsiteX3278" fmla="*/ 655810 w 1656655"/>
              <a:gd name="connsiteY3278" fmla="*/ 395835 h 1864576"/>
              <a:gd name="connsiteX3279" fmla="*/ 654645 w 1656655"/>
              <a:gd name="connsiteY3279" fmla="*/ 396614 h 1864576"/>
              <a:gd name="connsiteX3280" fmla="*/ 656001 w 1656655"/>
              <a:gd name="connsiteY3280" fmla="*/ 397394 h 1864576"/>
              <a:gd name="connsiteX3281" fmla="*/ 660273 w 1656655"/>
              <a:gd name="connsiteY3281" fmla="*/ 396420 h 1864576"/>
              <a:gd name="connsiteX3282" fmla="*/ 659881 w 1656655"/>
              <a:gd name="connsiteY3282" fmla="*/ 399343 h 1864576"/>
              <a:gd name="connsiteX3283" fmla="*/ 650760 w 1656655"/>
              <a:gd name="connsiteY3283" fmla="*/ 401487 h 1864576"/>
              <a:gd name="connsiteX3284" fmla="*/ 647461 w 1656655"/>
              <a:gd name="connsiteY3284" fmla="*/ 399538 h 1864576"/>
              <a:gd name="connsiteX3285" fmla="*/ 645524 w 1656655"/>
              <a:gd name="connsiteY3285" fmla="*/ 398369 h 1864576"/>
              <a:gd name="connsiteX3286" fmla="*/ 646297 w 1656655"/>
              <a:gd name="connsiteY3286" fmla="*/ 399733 h 1864576"/>
              <a:gd name="connsiteX3287" fmla="*/ 649595 w 1656655"/>
              <a:gd name="connsiteY3287" fmla="*/ 402656 h 1864576"/>
              <a:gd name="connsiteX3288" fmla="*/ 656583 w 1656655"/>
              <a:gd name="connsiteY3288" fmla="*/ 403046 h 1864576"/>
              <a:gd name="connsiteX3289" fmla="*/ 659691 w 1656655"/>
              <a:gd name="connsiteY3289" fmla="*/ 402656 h 1864576"/>
              <a:gd name="connsiteX3290" fmla="*/ 660273 w 1656655"/>
              <a:gd name="connsiteY3290" fmla="*/ 404215 h 1864576"/>
              <a:gd name="connsiteX3291" fmla="*/ 668616 w 1656655"/>
              <a:gd name="connsiteY3291" fmla="*/ 410452 h 1864576"/>
              <a:gd name="connsiteX3292" fmla="*/ 670168 w 1656655"/>
              <a:gd name="connsiteY3292" fmla="*/ 409867 h 1864576"/>
              <a:gd name="connsiteX3293" fmla="*/ 671915 w 1656655"/>
              <a:gd name="connsiteY3293" fmla="*/ 412401 h 1864576"/>
              <a:gd name="connsiteX3294" fmla="*/ 672301 w 1656655"/>
              <a:gd name="connsiteY3294" fmla="*/ 413961 h 1864576"/>
              <a:gd name="connsiteX3295" fmla="*/ 680650 w 1656655"/>
              <a:gd name="connsiteY3295" fmla="*/ 416105 h 1864576"/>
              <a:gd name="connsiteX3296" fmla="*/ 684139 w 1656655"/>
              <a:gd name="connsiteY3296" fmla="*/ 413376 h 1864576"/>
              <a:gd name="connsiteX3297" fmla="*/ 684721 w 1656655"/>
              <a:gd name="connsiteY3297" fmla="*/ 412791 h 1864576"/>
              <a:gd name="connsiteX3298" fmla="*/ 685113 w 1656655"/>
              <a:gd name="connsiteY3298" fmla="*/ 412206 h 1864576"/>
              <a:gd name="connsiteX3299" fmla="*/ 684917 w 1656655"/>
              <a:gd name="connsiteY3299" fmla="*/ 412401 h 1864576"/>
              <a:gd name="connsiteX3300" fmla="*/ 683752 w 1656655"/>
              <a:gd name="connsiteY3300" fmla="*/ 413571 h 1864576"/>
              <a:gd name="connsiteX3301" fmla="*/ 677738 w 1656655"/>
              <a:gd name="connsiteY3301" fmla="*/ 415910 h 1864576"/>
              <a:gd name="connsiteX3302" fmla="*/ 672110 w 1656655"/>
              <a:gd name="connsiteY3302" fmla="*/ 410452 h 1864576"/>
              <a:gd name="connsiteX3303" fmla="*/ 670363 w 1656655"/>
              <a:gd name="connsiteY3303" fmla="*/ 409283 h 1864576"/>
              <a:gd name="connsiteX3304" fmla="*/ 664540 w 1656655"/>
              <a:gd name="connsiteY3304" fmla="*/ 407724 h 1864576"/>
              <a:gd name="connsiteX3305" fmla="*/ 661824 w 1656655"/>
              <a:gd name="connsiteY3305" fmla="*/ 403241 h 1864576"/>
              <a:gd name="connsiteX3306" fmla="*/ 663958 w 1656655"/>
              <a:gd name="connsiteY3306" fmla="*/ 398174 h 1864576"/>
              <a:gd name="connsiteX3307" fmla="*/ 665509 w 1656655"/>
              <a:gd name="connsiteY3307" fmla="*/ 400317 h 1864576"/>
              <a:gd name="connsiteX3308" fmla="*/ 667452 w 1656655"/>
              <a:gd name="connsiteY3308" fmla="*/ 401682 h 1864576"/>
              <a:gd name="connsiteX3309" fmla="*/ 668421 w 1656655"/>
              <a:gd name="connsiteY3309" fmla="*/ 399343 h 1864576"/>
              <a:gd name="connsiteX3310" fmla="*/ 671136 w 1656655"/>
              <a:gd name="connsiteY3310" fmla="*/ 399928 h 1864576"/>
              <a:gd name="connsiteX3311" fmla="*/ 670554 w 1656655"/>
              <a:gd name="connsiteY3311" fmla="*/ 398563 h 1864576"/>
              <a:gd name="connsiteX3312" fmla="*/ 670554 w 1656655"/>
              <a:gd name="connsiteY3312" fmla="*/ 395835 h 1864576"/>
              <a:gd name="connsiteX3313" fmla="*/ 596617 w 1656655"/>
              <a:gd name="connsiteY3313" fmla="*/ 388429 h 1864576"/>
              <a:gd name="connsiteX3314" fmla="*/ 596231 w 1656655"/>
              <a:gd name="connsiteY3314" fmla="*/ 387844 h 1864576"/>
              <a:gd name="connsiteX3315" fmla="*/ 595648 w 1656655"/>
              <a:gd name="connsiteY3315" fmla="*/ 388234 h 1864576"/>
              <a:gd name="connsiteX3316" fmla="*/ 596617 w 1656655"/>
              <a:gd name="connsiteY3316" fmla="*/ 388429 h 1864576"/>
              <a:gd name="connsiteX3317" fmla="*/ 654449 w 1656655"/>
              <a:gd name="connsiteY3317" fmla="*/ 388624 h 1864576"/>
              <a:gd name="connsiteX3318" fmla="*/ 652702 w 1656655"/>
              <a:gd name="connsiteY3318" fmla="*/ 389793 h 1864576"/>
              <a:gd name="connsiteX3319" fmla="*/ 654254 w 1656655"/>
              <a:gd name="connsiteY3319" fmla="*/ 389403 h 1864576"/>
              <a:gd name="connsiteX3320" fmla="*/ 654449 w 1656655"/>
              <a:gd name="connsiteY3320" fmla="*/ 388624 h 1864576"/>
              <a:gd name="connsiteX3321" fmla="*/ 651924 w 1656655"/>
              <a:gd name="connsiteY3321" fmla="*/ 395835 h 1864576"/>
              <a:gd name="connsiteX3322" fmla="*/ 650569 w 1656655"/>
              <a:gd name="connsiteY3322" fmla="*/ 392911 h 1864576"/>
              <a:gd name="connsiteX3323" fmla="*/ 652120 w 1656655"/>
              <a:gd name="connsiteY3323" fmla="*/ 390183 h 1864576"/>
              <a:gd name="connsiteX3324" fmla="*/ 650177 w 1656655"/>
              <a:gd name="connsiteY3324" fmla="*/ 391352 h 1864576"/>
              <a:gd name="connsiteX3325" fmla="*/ 644550 w 1656655"/>
              <a:gd name="connsiteY3325" fmla="*/ 394276 h 1864576"/>
              <a:gd name="connsiteX3326" fmla="*/ 644359 w 1656655"/>
              <a:gd name="connsiteY3326" fmla="*/ 394276 h 1864576"/>
              <a:gd name="connsiteX3327" fmla="*/ 644163 w 1656655"/>
              <a:gd name="connsiteY3327" fmla="*/ 394276 h 1864576"/>
              <a:gd name="connsiteX3328" fmla="*/ 646106 w 1656655"/>
              <a:gd name="connsiteY3328" fmla="*/ 395445 h 1864576"/>
              <a:gd name="connsiteX3329" fmla="*/ 648435 w 1656655"/>
              <a:gd name="connsiteY3329" fmla="*/ 396030 h 1864576"/>
              <a:gd name="connsiteX3330" fmla="*/ 649018 w 1656655"/>
              <a:gd name="connsiteY3330" fmla="*/ 397004 h 1864576"/>
              <a:gd name="connsiteX3331" fmla="*/ 651734 w 1656655"/>
              <a:gd name="connsiteY3331" fmla="*/ 398953 h 1864576"/>
              <a:gd name="connsiteX3332" fmla="*/ 651924 w 1656655"/>
              <a:gd name="connsiteY3332" fmla="*/ 395835 h 1864576"/>
              <a:gd name="connsiteX3333" fmla="*/ 572942 w 1656655"/>
              <a:gd name="connsiteY3333" fmla="*/ 392522 h 1864576"/>
              <a:gd name="connsiteX3334" fmla="*/ 576436 w 1656655"/>
              <a:gd name="connsiteY3334" fmla="*/ 393106 h 1864576"/>
              <a:gd name="connsiteX3335" fmla="*/ 580703 w 1656655"/>
              <a:gd name="connsiteY3335" fmla="*/ 393106 h 1864576"/>
              <a:gd name="connsiteX3336" fmla="*/ 630965 w 1656655"/>
              <a:gd name="connsiteY3336" fmla="*/ 401682 h 1864576"/>
              <a:gd name="connsiteX3337" fmla="*/ 670750 w 1656655"/>
              <a:gd name="connsiteY3337" fmla="*/ 420782 h 1864576"/>
              <a:gd name="connsiteX3338" fmla="*/ 673275 w 1656655"/>
              <a:gd name="connsiteY3338" fmla="*/ 422536 h 1864576"/>
              <a:gd name="connsiteX3339" fmla="*/ 674826 w 1656655"/>
              <a:gd name="connsiteY3339" fmla="*/ 422926 h 1864576"/>
              <a:gd name="connsiteX3340" fmla="*/ 675409 w 1656655"/>
              <a:gd name="connsiteY3340" fmla="*/ 421562 h 1864576"/>
              <a:gd name="connsiteX3341" fmla="*/ 665318 w 1656655"/>
              <a:gd name="connsiteY3341" fmla="*/ 414740 h 1864576"/>
              <a:gd name="connsiteX3342" fmla="*/ 575658 w 1656655"/>
              <a:gd name="connsiteY3342" fmla="*/ 390768 h 1864576"/>
              <a:gd name="connsiteX3343" fmla="*/ 573720 w 1656655"/>
              <a:gd name="connsiteY3343" fmla="*/ 390962 h 1864576"/>
              <a:gd name="connsiteX3344" fmla="*/ 572942 w 1656655"/>
              <a:gd name="connsiteY3344" fmla="*/ 392522 h 1864576"/>
              <a:gd name="connsiteX3345" fmla="*/ 579734 w 1656655"/>
              <a:gd name="connsiteY3345" fmla="*/ 406359 h 1864576"/>
              <a:gd name="connsiteX3346" fmla="*/ 579348 w 1656655"/>
              <a:gd name="connsiteY3346" fmla="*/ 405775 h 1864576"/>
              <a:gd name="connsiteX3347" fmla="*/ 578961 w 1656655"/>
              <a:gd name="connsiteY3347" fmla="*/ 405190 h 1864576"/>
              <a:gd name="connsiteX3348" fmla="*/ 577796 w 1656655"/>
              <a:gd name="connsiteY3348" fmla="*/ 400707 h 1864576"/>
              <a:gd name="connsiteX3349" fmla="*/ 579734 w 1656655"/>
              <a:gd name="connsiteY3349" fmla="*/ 396809 h 1864576"/>
              <a:gd name="connsiteX3350" fmla="*/ 580899 w 1656655"/>
              <a:gd name="connsiteY3350" fmla="*/ 396030 h 1864576"/>
              <a:gd name="connsiteX3351" fmla="*/ 572169 w 1656655"/>
              <a:gd name="connsiteY3351" fmla="*/ 396420 h 1864576"/>
              <a:gd name="connsiteX3352" fmla="*/ 569840 w 1656655"/>
              <a:gd name="connsiteY3352" fmla="*/ 404410 h 1864576"/>
              <a:gd name="connsiteX3353" fmla="*/ 574498 w 1656655"/>
              <a:gd name="connsiteY3353" fmla="*/ 406164 h 1864576"/>
              <a:gd name="connsiteX3354" fmla="*/ 579734 w 1656655"/>
              <a:gd name="connsiteY3354" fmla="*/ 406359 h 1864576"/>
              <a:gd name="connsiteX3355" fmla="*/ 602245 w 1656655"/>
              <a:gd name="connsiteY3355" fmla="*/ 397979 h 1864576"/>
              <a:gd name="connsiteX3356" fmla="*/ 586918 w 1656655"/>
              <a:gd name="connsiteY3356" fmla="*/ 396420 h 1864576"/>
              <a:gd name="connsiteX3357" fmla="*/ 587305 w 1656655"/>
              <a:gd name="connsiteY3357" fmla="*/ 396614 h 1864576"/>
              <a:gd name="connsiteX3358" fmla="*/ 588856 w 1656655"/>
              <a:gd name="connsiteY3358" fmla="*/ 404605 h 1864576"/>
              <a:gd name="connsiteX3359" fmla="*/ 586918 w 1656655"/>
              <a:gd name="connsiteY3359" fmla="*/ 406554 h 1864576"/>
              <a:gd name="connsiteX3360" fmla="*/ 593319 w 1656655"/>
              <a:gd name="connsiteY3360" fmla="*/ 407139 h 1864576"/>
              <a:gd name="connsiteX3361" fmla="*/ 599529 w 1656655"/>
              <a:gd name="connsiteY3361" fmla="*/ 407919 h 1864576"/>
              <a:gd name="connsiteX3362" fmla="*/ 599142 w 1656655"/>
              <a:gd name="connsiteY3362" fmla="*/ 407334 h 1864576"/>
              <a:gd name="connsiteX3363" fmla="*/ 602245 w 1656655"/>
              <a:gd name="connsiteY3363" fmla="*/ 397979 h 1864576"/>
              <a:gd name="connsiteX3364" fmla="*/ 622235 w 1656655"/>
              <a:gd name="connsiteY3364" fmla="*/ 402461 h 1864576"/>
              <a:gd name="connsiteX3365" fmla="*/ 607099 w 1656655"/>
              <a:gd name="connsiteY3365" fmla="*/ 398953 h 1864576"/>
              <a:gd name="connsiteX3366" fmla="*/ 607486 w 1656655"/>
              <a:gd name="connsiteY3366" fmla="*/ 399148 h 1864576"/>
              <a:gd name="connsiteX3367" fmla="*/ 608264 w 1656655"/>
              <a:gd name="connsiteY3367" fmla="*/ 399928 h 1864576"/>
              <a:gd name="connsiteX3368" fmla="*/ 606321 w 1656655"/>
              <a:gd name="connsiteY3368" fmla="*/ 409478 h 1864576"/>
              <a:gd name="connsiteX3369" fmla="*/ 619323 w 1656655"/>
              <a:gd name="connsiteY3369" fmla="*/ 412596 h 1864576"/>
              <a:gd name="connsiteX3370" fmla="*/ 618354 w 1656655"/>
              <a:gd name="connsiteY3370" fmla="*/ 411427 h 1864576"/>
              <a:gd name="connsiteX3371" fmla="*/ 617772 w 1656655"/>
              <a:gd name="connsiteY3371" fmla="*/ 406359 h 1864576"/>
              <a:gd name="connsiteX3372" fmla="*/ 622235 w 1656655"/>
              <a:gd name="connsiteY3372" fmla="*/ 402461 h 1864576"/>
              <a:gd name="connsiteX3373" fmla="*/ 584006 w 1656655"/>
              <a:gd name="connsiteY3373" fmla="*/ 398563 h 1864576"/>
              <a:gd name="connsiteX3374" fmla="*/ 580703 w 1656655"/>
              <a:gd name="connsiteY3374" fmla="*/ 400902 h 1864576"/>
              <a:gd name="connsiteX3375" fmla="*/ 583033 w 1656655"/>
              <a:gd name="connsiteY3375" fmla="*/ 404410 h 1864576"/>
              <a:gd name="connsiteX3376" fmla="*/ 584006 w 1656655"/>
              <a:gd name="connsiteY3376" fmla="*/ 398563 h 1864576"/>
              <a:gd name="connsiteX3377" fmla="*/ 624951 w 1656655"/>
              <a:gd name="connsiteY3377" fmla="*/ 414350 h 1864576"/>
              <a:gd name="connsiteX3378" fmla="*/ 637567 w 1656655"/>
              <a:gd name="connsiteY3378" fmla="*/ 418833 h 1864576"/>
              <a:gd name="connsiteX3379" fmla="*/ 636598 w 1656655"/>
              <a:gd name="connsiteY3379" fmla="*/ 415715 h 1864576"/>
              <a:gd name="connsiteX3380" fmla="*/ 639504 w 1656655"/>
              <a:gd name="connsiteY3380" fmla="*/ 410452 h 1864576"/>
              <a:gd name="connsiteX3381" fmla="*/ 642612 w 1656655"/>
              <a:gd name="connsiteY3381" fmla="*/ 409478 h 1864576"/>
              <a:gd name="connsiteX3382" fmla="*/ 628058 w 1656655"/>
              <a:gd name="connsiteY3382" fmla="*/ 404215 h 1864576"/>
              <a:gd name="connsiteX3383" fmla="*/ 629414 w 1656655"/>
              <a:gd name="connsiteY3383" fmla="*/ 406944 h 1864576"/>
              <a:gd name="connsiteX3384" fmla="*/ 624951 w 1656655"/>
              <a:gd name="connsiteY3384" fmla="*/ 414350 h 1864576"/>
              <a:gd name="connsiteX3385" fmla="*/ 604383 w 1656655"/>
              <a:gd name="connsiteY3385" fmla="*/ 401097 h 1864576"/>
              <a:gd name="connsiteX3386" fmla="*/ 603219 w 1656655"/>
              <a:gd name="connsiteY3386" fmla="*/ 406749 h 1864576"/>
              <a:gd name="connsiteX3387" fmla="*/ 604383 w 1656655"/>
              <a:gd name="connsiteY3387" fmla="*/ 401097 h 1864576"/>
              <a:gd name="connsiteX3388" fmla="*/ 681227 w 1656655"/>
              <a:gd name="connsiteY3388" fmla="*/ 408503 h 1864576"/>
              <a:gd name="connsiteX3389" fmla="*/ 684917 w 1656655"/>
              <a:gd name="connsiteY3389" fmla="*/ 409478 h 1864576"/>
              <a:gd name="connsiteX3390" fmla="*/ 686277 w 1656655"/>
              <a:gd name="connsiteY3390" fmla="*/ 412012 h 1864576"/>
              <a:gd name="connsiteX3391" fmla="*/ 688411 w 1656655"/>
              <a:gd name="connsiteY3391" fmla="*/ 410842 h 1864576"/>
              <a:gd name="connsiteX3392" fmla="*/ 689380 w 1656655"/>
              <a:gd name="connsiteY3392" fmla="*/ 410257 h 1864576"/>
              <a:gd name="connsiteX3393" fmla="*/ 690544 w 1656655"/>
              <a:gd name="connsiteY3393" fmla="*/ 408113 h 1864576"/>
              <a:gd name="connsiteX3394" fmla="*/ 693456 w 1656655"/>
              <a:gd name="connsiteY3394" fmla="*/ 405969 h 1864576"/>
              <a:gd name="connsiteX3395" fmla="*/ 692096 w 1656655"/>
              <a:gd name="connsiteY3395" fmla="*/ 404021 h 1864576"/>
              <a:gd name="connsiteX3396" fmla="*/ 691905 w 1656655"/>
              <a:gd name="connsiteY3396" fmla="*/ 403241 h 1864576"/>
              <a:gd name="connsiteX3397" fmla="*/ 690544 w 1656655"/>
              <a:gd name="connsiteY3397" fmla="*/ 405969 h 1864576"/>
              <a:gd name="connsiteX3398" fmla="*/ 688993 w 1656655"/>
              <a:gd name="connsiteY3398" fmla="*/ 408503 h 1864576"/>
              <a:gd name="connsiteX3399" fmla="*/ 687437 w 1656655"/>
              <a:gd name="connsiteY3399" fmla="*/ 407919 h 1864576"/>
              <a:gd name="connsiteX3400" fmla="*/ 685886 w 1656655"/>
              <a:gd name="connsiteY3400" fmla="*/ 403241 h 1864576"/>
              <a:gd name="connsiteX3401" fmla="*/ 683948 w 1656655"/>
              <a:gd name="connsiteY3401" fmla="*/ 404021 h 1864576"/>
              <a:gd name="connsiteX3402" fmla="*/ 682201 w 1656655"/>
              <a:gd name="connsiteY3402" fmla="*/ 404605 h 1864576"/>
              <a:gd name="connsiteX3403" fmla="*/ 683170 w 1656655"/>
              <a:gd name="connsiteY3403" fmla="*/ 406749 h 1864576"/>
              <a:gd name="connsiteX3404" fmla="*/ 681227 w 1656655"/>
              <a:gd name="connsiteY3404" fmla="*/ 408503 h 1864576"/>
              <a:gd name="connsiteX3405" fmla="*/ 657748 w 1656655"/>
              <a:gd name="connsiteY3405" fmla="*/ 406359 h 1864576"/>
              <a:gd name="connsiteX3406" fmla="*/ 656970 w 1656655"/>
              <a:gd name="connsiteY3406" fmla="*/ 406554 h 1864576"/>
              <a:gd name="connsiteX3407" fmla="*/ 657943 w 1656655"/>
              <a:gd name="connsiteY3407" fmla="*/ 406944 h 1864576"/>
              <a:gd name="connsiteX3408" fmla="*/ 657748 w 1656655"/>
              <a:gd name="connsiteY3408" fmla="*/ 406359 h 1864576"/>
              <a:gd name="connsiteX3409" fmla="*/ 626502 w 1656655"/>
              <a:gd name="connsiteY3409" fmla="*/ 408893 h 1864576"/>
              <a:gd name="connsiteX3410" fmla="*/ 624178 w 1656655"/>
              <a:gd name="connsiteY3410" fmla="*/ 405385 h 1864576"/>
              <a:gd name="connsiteX3411" fmla="*/ 620875 w 1656655"/>
              <a:gd name="connsiteY3411" fmla="*/ 407919 h 1864576"/>
              <a:gd name="connsiteX3412" fmla="*/ 623400 w 1656655"/>
              <a:gd name="connsiteY3412" fmla="*/ 411232 h 1864576"/>
              <a:gd name="connsiteX3413" fmla="*/ 626502 w 1656655"/>
              <a:gd name="connsiteY3413" fmla="*/ 408893 h 1864576"/>
              <a:gd name="connsiteX3414" fmla="*/ 681423 w 1656655"/>
              <a:gd name="connsiteY3414" fmla="*/ 412012 h 1864576"/>
              <a:gd name="connsiteX3415" fmla="*/ 679676 w 1656655"/>
              <a:gd name="connsiteY3415" fmla="*/ 411037 h 1864576"/>
              <a:gd name="connsiteX3416" fmla="*/ 678320 w 1656655"/>
              <a:gd name="connsiteY3416" fmla="*/ 409673 h 1864576"/>
              <a:gd name="connsiteX3417" fmla="*/ 675599 w 1656655"/>
              <a:gd name="connsiteY3417" fmla="*/ 410062 h 1864576"/>
              <a:gd name="connsiteX3418" fmla="*/ 681423 w 1656655"/>
              <a:gd name="connsiteY3418" fmla="*/ 412012 h 1864576"/>
              <a:gd name="connsiteX3419" fmla="*/ 643967 w 1656655"/>
              <a:gd name="connsiteY3419" fmla="*/ 421562 h 1864576"/>
              <a:gd name="connsiteX3420" fmla="*/ 654063 w 1656655"/>
              <a:gd name="connsiteY3420" fmla="*/ 426629 h 1864576"/>
              <a:gd name="connsiteX3421" fmla="*/ 655418 w 1656655"/>
              <a:gd name="connsiteY3421" fmla="*/ 427408 h 1864576"/>
              <a:gd name="connsiteX3422" fmla="*/ 654836 w 1656655"/>
              <a:gd name="connsiteY3422" fmla="*/ 424095 h 1864576"/>
              <a:gd name="connsiteX3423" fmla="*/ 660855 w 1656655"/>
              <a:gd name="connsiteY3423" fmla="*/ 418638 h 1864576"/>
              <a:gd name="connsiteX3424" fmla="*/ 647075 w 1656655"/>
              <a:gd name="connsiteY3424" fmla="*/ 411621 h 1864576"/>
              <a:gd name="connsiteX3425" fmla="*/ 648435 w 1656655"/>
              <a:gd name="connsiteY3425" fmla="*/ 414350 h 1864576"/>
              <a:gd name="connsiteX3426" fmla="*/ 643967 w 1656655"/>
              <a:gd name="connsiteY3426" fmla="*/ 421562 h 1864576"/>
              <a:gd name="connsiteX3427" fmla="*/ 570422 w 1656655"/>
              <a:gd name="connsiteY3427" fmla="*/ 411817 h 1864576"/>
              <a:gd name="connsiteX3428" fmla="*/ 572942 w 1656655"/>
              <a:gd name="connsiteY3428" fmla="*/ 413181 h 1864576"/>
              <a:gd name="connsiteX3429" fmla="*/ 636015 w 1656655"/>
              <a:gd name="connsiteY3429" fmla="*/ 426044 h 1864576"/>
              <a:gd name="connsiteX3430" fmla="*/ 641643 w 1656655"/>
              <a:gd name="connsiteY3430" fmla="*/ 428383 h 1864576"/>
              <a:gd name="connsiteX3431" fmla="*/ 652316 w 1656655"/>
              <a:gd name="connsiteY3431" fmla="*/ 433645 h 1864576"/>
              <a:gd name="connsiteX3432" fmla="*/ 662406 w 1656655"/>
              <a:gd name="connsiteY3432" fmla="*/ 439687 h 1864576"/>
              <a:gd name="connsiteX3433" fmla="*/ 665122 w 1656655"/>
              <a:gd name="connsiteY3433" fmla="*/ 440856 h 1864576"/>
              <a:gd name="connsiteX3434" fmla="*/ 666674 w 1656655"/>
              <a:gd name="connsiteY3434" fmla="*/ 438518 h 1864576"/>
              <a:gd name="connsiteX3435" fmla="*/ 664540 w 1656655"/>
              <a:gd name="connsiteY3435" fmla="*/ 436569 h 1864576"/>
              <a:gd name="connsiteX3436" fmla="*/ 662020 w 1656655"/>
              <a:gd name="connsiteY3436" fmla="*/ 435009 h 1864576"/>
              <a:gd name="connsiteX3437" fmla="*/ 623786 w 1656655"/>
              <a:gd name="connsiteY3437" fmla="*/ 417274 h 1864576"/>
              <a:gd name="connsiteX3438" fmla="*/ 575658 w 1656655"/>
              <a:gd name="connsiteY3438" fmla="*/ 409283 h 1864576"/>
              <a:gd name="connsiteX3439" fmla="*/ 571587 w 1656655"/>
              <a:gd name="connsiteY3439" fmla="*/ 409283 h 1864576"/>
              <a:gd name="connsiteX3440" fmla="*/ 570422 w 1656655"/>
              <a:gd name="connsiteY3440" fmla="*/ 411817 h 1864576"/>
              <a:gd name="connsiteX3441" fmla="*/ 645524 w 1656655"/>
              <a:gd name="connsiteY3441" fmla="*/ 415910 h 1864576"/>
              <a:gd name="connsiteX3442" fmla="*/ 642998 w 1656655"/>
              <a:gd name="connsiteY3442" fmla="*/ 412596 h 1864576"/>
              <a:gd name="connsiteX3443" fmla="*/ 639700 w 1656655"/>
              <a:gd name="connsiteY3443" fmla="*/ 415325 h 1864576"/>
              <a:gd name="connsiteX3444" fmla="*/ 642225 w 1656655"/>
              <a:gd name="connsiteY3444" fmla="*/ 418638 h 1864576"/>
              <a:gd name="connsiteX3445" fmla="*/ 645524 w 1656655"/>
              <a:gd name="connsiteY3445" fmla="*/ 415910 h 1864576"/>
              <a:gd name="connsiteX3446" fmla="*/ 661437 w 1656655"/>
              <a:gd name="connsiteY3446" fmla="*/ 430722 h 1864576"/>
              <a:gd name="connsiteX3447" fmla="*/ 667452 w 1656655"/>
              <a:gd name="connsiteY3447" fmla="*/ 434620 h 1864576"/>
              <a:gd name="connsiteX3448" fmla="*/ 674048 w 1656655"/>
              <a:gd name="connsiteY3448" fmla="*/ 432476 h 1864576"/>
              <a:gd name="connsiteX3449" fmla="*/ 672301 w 1656655"/>
              <a:gd name="connsiteY3449" fmla="*/ 425849 h 1864576"/>
              <a:gd name="connsiteX3450" fmla="*/ 666287 w 1656655"/>
              <a:gd name="connsiteY3450" fmla="*/ 421951 h 1864576"/>
              <a:gd name="connsiteX3451" fmla="*/ 667065 w 1656655"/>
              <a:gd name="connsiteY3451" fmla="*/ 425070 h 1864576"/>
              <a:gd name="connsiteX3452" fmla="*/ 661437 w 1656655"/>
              <a:gd name="connsiteY3452" fmla="*/ 430722 h 1864576"/>
              <a:gd name="connsiteX3453" fmla="*/ 648239 w 1656655"/>
              <a:gd name="connsiteY3453" fmla="*/ 322554 h 1864576"/>
              <a:gd name="connsiteX3454" fmla="*/ 652507 w 1656655"/>
              <a:gd name="connsiteY3454" fmla="*/ 328011 h 1864576"/>
              <a:gd name="connsiteX3455" fmla="*/ 646879 w 1656655"/>
              <a:gd name="connsiteY3455" fmla="*/ 332299 h 1864576"/>
              <a:gd name="connsiteX3456" fmla="*/ 642808 w 1656655"/>
              <a:gd name="connsiteY3456" fmla="*/ 326842 h 1864576"/>
              <a:gd name="connsiteX3457" fmla="*/ 648239 w 1656655"/>
              <a:gd name="connsiteY3457" fmla="*/ 322554 h 1864576"/>
              <a:gd name="connsiteX3458" fmla="*/ 648626 w 1656655"/>
              <a:gd name="connsiteY3458" fmla="*/ 328791 h 1864576"/>
              <a:gd name="connsiteX3459" fmla="*/ 649404 w 1656655"/>
              <a:gd name="connsiteY3459" fmla="*/ 328011 h 1864576"/>
              <a:gd name="connsiteX3460" fmla="*/ 649595 w 1656655"/>
              <a:gd name="connsiteY3460" fmla="*/ 327426 h 1864576"/>
              <a:gd name="connsiteX3461" fmla="*/ 647853 w 1656655"/>
              <a:gd name="connsiteY3461" fmla="*/ 325672 h 1864576"/>
              <a:gd name="connsiteX3462" fmla="*/ 646106 w 1656655"/>
              <a:gd name="connsiteY3462" fmla="*/ 327426 h 1864576"/>
              <a:gd name="connsiteX3463" fmla="*/ 647853 w 1656655"/>
              <a:gd name="connsiteY3463" fmla="*/ 329181 h 1864576"/>
              <a:gd name="connsiteX3464" fmla="*/ 648626 w 1656655"/>
              <a:gd name="connsiteY3464" fmla="*/ 328791 h 1864576"/>
              <a:gd name="connsiteX3465" fmla="*/ 645714 w 1656655"/>
              <a:gd name="connsiteY3465" fmla="*/ 332884 h 1864576"/>
              <a:gd name="connsiteX3466" fmla="*/ 649208 w 1656655"/>
              <a:gd name="connsiteY3466" fmla="*/ 338146 h 1864576"/>
              <a:gd name="connsiteX3467" fmla="*/ 643967 w 1656655"/>
              <a:gd name="connsiteY3467" fmla="*/ 341654 h 1864576"/>
              <a:gd name="connsiteX3468" fmla="*/ 640669 w 1656655"/>
              <a:gd name="connsiteY3468" fmla="*/ 336392 h 1864576"/>
              <a:gd name="connsiteX3469" fmla="*/ 645714 w 1656655"/>
              <a:gd name="connsiteY3469" fmla="*/ 332884 h 1864576"/>
              <a:gd name="connsiteX3470" fmla="*/ 644359 w 1656655"/>
              <a:gd name="connsiteY3470" fmla="*/ 336002 h 1864576"/>
              <a:gd name="connsiteX3471" fmla="*/ 644163 w 1656655"/>
              <a:gd name="connsiteY3471" fmla="*/ 336197 h 1864576"/>
              <a:gd name="connsiteX3472" fmla="*/ 643581 w 1656655"/>
              <a:gd name="connsiteY3472" fmla="*/ 337366 h 1864576"/>
              <a:gd name="connsiteX3473" fmla="*/ 644941 w 1656655"/>
              <a:gd name="connsiteY3473" fmla="*/ 338730 h 1864576"/>
              <a:gd name="connsiteX3474" fmla="*/ 646297 w 1656655"/>
              <a:gd name="connsiteY3474" fmla="*/ 337366 h 1864576"/>
              <a:gd name="connsiteX3475" fmla="*/ 644941 w 1656655"/>
              <a:gd name="connsiteY3475" fmla="*/ 336002 h 1864576"/>
              <a:gd name="connsiteX3476" fmla="*/ 644359 w 1656655"/>
              <a:gd name="connsiteY3476" fmla="*/ 336002 h 1864576"/>
              <a:gd name="connsiteX3477" fmla="*/ 678707 w 1656655"/>
              <a:gd name="connsiteY3477" fmla="*/ 342433 h 1864576"/>
              <a:gd name="connsiteX3478" fmla="*/ 682392 w 1656655"/>
              <a:gd name="connsiteY3478" fmla="*/ 346916 h 1864576"/>
              <a:gd name="connsiteX3479" fmla="*/ 677929 w 1656655"/>
              <a:gd name="connsiteY3479" fmla="*/ 350619 h 1864576"/>
              <a:gd name="connsiteX3480" fmla="*/ 674244 w 1656655"/>
              <a:gd name="connsiteY3480" fmla="*/ 346136 h 1864576"/>
              <a:gd name="connsiteX3481" fmla="*/ 678707 w 1656655"/>
              <a:gd name="connsiteY3481" fmla="*/ 342433 h 1864576"/>
              <a:gd name="connsiteX3482" fmla="*/ 677738 w 1656655"/>
              <a:gd name="connsiteY3482" fmla="*/ 347306 h 1864576"/>
              <a:gd name="connsiteX3483" fmla="*/ 678320 w 1656655"/>
              <a:gd name="connsiteY3483" fmla="*/ 347501 h 1864576"/>
              <a:gd name="connsiteX3484" fmla="*/ 679289 w 1656655"/>
              <a:gd name="connsiteY3484" fmla="*/ 346526 h 1864576"/>
              <a:gd name="connsiteX3485" fmla="*/ 678320 w 1656655"/>
              <a:gd name="connsiteY3485" fmla="*/ 345552 h 1864576"/>
              <a:gd name="connsiteX3486" fmla="*/ 677346 w 1656655"/>
              <a:gd name="connsiteY3486" fmla="*/ 346526 h 1864576"/>
              <a:gd name="connsiteX3487" fmla="*/ 677738 w 1656655"/>
              <a:gd name="connsiteY3487" fmla="*/ 347306 h 1864576"/>
              <a:gd name="connsiteX3488" fmla="*/ 615639 w 1656655"/>
              <a:gd name="connsiteY3488" fmla="*/ 327037 h 1864576"/>
              <a:gd name="connsiteX3489" fmla="*/ 610980 w 1656655"/>
              <a:gd name="connsiteY3489" fmla="*/ 330545 h 1864576"/>
              <a:gd name="connsiteX3490" fmla="*/ 607486 w 1656655"/>
              <a:gd name="connsiteY3490" fmla="*/ 325867 h 1864576"/>
              <a:gd name="connsiteX3491" fmla="*/ 612144 w 1656655"/>
              <a:gd name="connsiteY3491" fmla="*/ 322359 h 1864576"/>
              <a:gd name="connsiteX3492" fmla="*/ 615639 w 1656655"/>
              <a:gd name="connsiteY3492" fmla="*/ 327037 h 1864576"/>
              <a:gd name="connsiteX3493" fmla="*/ 608068 w 1656655"/>
              <a:gd name="connsiteY3493" fmla="*/ 336002 h 1864576"/>
              <a:gd name="connsiteX3494" fmla="*/ 611562 w 1656655"/>
              <a:gd name="connsiteY3494" fmla="*/ 331519 h 1864576"/>
              <a:gd name="connsiteX3495" fmla="*/ 616221 w 1656655"/>
              <a:gd name="connsiteY3495" fmla="*/ 335027 h 1864576"/>
              <a:gd name="connsiteX3496" fmla="*/ 612727 w 1656655"/>
              <a:gd name="connsiteY3496" fmla="*/ 339510 h 1864576"/>
              <a:gd name="connsiteX3497" fmla="*/ 608068 w 1656655"/>
              <a:gd name="connsiteY3497" fmla="*/ 336002 h 1864576"/>
              <a:gd name="connsiteX3498" fmla="*/ 611949 w 1656655"/>
              <a:gd name="connsiteY3498" fmla="*/ 334638 h 1864576"/>
              <a:gd name="connsiteX3499" fmla="*/ 611176 w 1656655"/>
              <a:gd name="connsiteY3499" fmla="*/ 335612 h 1864576"/>
              <a:gd name="connsiteX3500" fmla="*/ 611176 w 1656655"/>
              <a:gd name="connsiteY3500" fmla="*/ 336002 h 1864576"/>
              <a:gd name="connsiteX3501" fmla="*/ 611366 w 1656655"/>
              <a:gd name="connsiteY3501" fmla="*/ 336392 h 1864576"/>
              <a:gd name="connsiteX3502" fmla="*/ 611949 w 1656655"/>
              <a:gd name="connsiteY3502" fmla="*/ 336587 h 1864576"/>
              <a:gd name="connsiteX3503" fmla="*/ 612918 w 1656655"/>
              <a:gd name="connsiteY3503" fmla="*/ 335612 h 1864576"/>
              <a:gd name="connsiteX3504" fmla="*/ 611949 w 1656655"/>
              <a:gd name="connsiteY3504" fmla="*/ 334638 h 1864576"/>
              <a:gd name="connsiteX3505" fmla="*/ 611949 w 1656655"/>
              <a:gd name="connsiteY3505" fmla="*/ 334638 h 1864576"/>
              <a:gd name="connsiteX3506" fmla="*/ 673466 w 1656655"/>
              <a:gd name="connsiteY3506" fmla="*/ 349840 h 1864576"/>
              <a:gd name="connsiteX3507" fmla="*/ 676960 w 1656655"/>
              <a:gd name="connsiteY3507" fmla="*/ 354517 h 1864576"/>
              <a:gd name="connsiteX3508" fmla="*/ 672301 w 1656655"/>
              <a:gd name="connsiteY3508" fmla="*/ 358025 h 1864576"/>
              <a:gd name="connsiteX3509" fmla="*/ 668807 w 1656655"/>
              <a:gd name="connsiteY3509" fmla="*/ 353348 h 1864576"/>
              <a:gd name="connsiteX3510" fmla="*/ 673466 w 1656655"/>
              <a:gd name="connsiteY3510" fmla="*/ 349840 h 1864576"/>
              <a:gd name="connsiteX3511" fmla="*/ 617190 w 1656655"/>
              <a:gd name="connsiteY3511" fmla="*/ 345357 h 1864576"/>
              <a:gd name="connsiteX3512" fmla="*/ 612531 w 1656655"/>
              <a:gd name="connsiteY3512" fmla="*/ 348865 h 1864576"/>
              <a:gd name="connsiteX3513" fmla="*/ 609037 w 1656655"/>
              <a:gd name="connsiteY3513" fmla="*/ 344188 h 1864576"/>
              <a:gd name="connsiteX3514" fmla="*/ 613696 w 1656655"/>
              <a:gd name="connsiteY3514" fmla="*/ 340679 h 1864576"/>
              <a:gd name="connsiteX3515" fmla="*/ 617190 w 1656655"/>
              <a:gd name="connsiteY3515" fmla="*/ 345357 h 1864576"/>
              <a:gd name="connsiteX3516" fmla="*/ 668034 w 1656655"/>
              <a:gd name="connsiteY3516" fmla="*/ 356856 h 1864576"/>
              <a:gd name="connsiteX3517" fmla="*/ 671332 w 1656655"/>
              <a:gd name="connsiteY3517" fmla="*/ 361533 h 1864576"/>
              <a:gd name="connsiteX3518" fmla="*/ 666483 w 1656655"/>
              <a:gd name="connsiteY3518" fmla="*/ 364846 h 1864576"/>
              <a:gd name="connsiteX3519" fmla="*/ 663179 w 1656655"/>
              <a:gd name="connsiteY3519" fmla="*/ 360169 h 1864576"/>
              <a:gd name="connsiteX3520" fmla="*/ 668034 w 1656655"/>
              <a:gd name="connsiteY3520" fmla="*/ 356856 h 1864576"/>
              <a:gd name="connsiteX3521" fmla="*/ 610593 w 1656655"/>
              <a:gd name="connsiteY3521" fmla="*/ 354322 h 1864576"/>
              <a:gd name="connsiteX3522" fmla="*/ 614082 w 1656655"/>
              <a:gd name="connsiteY3522" fmla="*/ 349840 h 1864576"/>
              <a:gd name="connsiteX3523" fmla="*/ 618545 w 1656655"/>
              <a:gd name="connsiteY3523" fmla="*/ 353348 h 1864576"/>
              <a:gd name="connsiteX3524" fmla="*/ 615056 w 1656655"/>
              <a:gd name="connsiteY3524" fmla="*/ 358025 h 1864576"/>
              <a:gd name="connsiteX3525" fmla="*/ 610593 w 1656655"/>
              <a:gd name="connsiteY3525" fmla="*/ 354322 h 1864576"/>
              <a:gd name="connsiteX3526" fmla="*/ 661437 w 1656655"/>
              <a:gd name="connsiteY3526" fmla="*/ 363677 h 1864576"/>
              <a:gd name="connsiteX3527" fmla="*/ 665122 w 1656655"/>
              <a:gd name="connsiteY3527" fmla="*/ 368160 h 1864576"/>
              <a:gd name="connsiteX3528" fmla="*/ 660659 w 1656655"/>
              <a:gd name="connsiteY3528" fmla="*/ 371863 h 1864576"/>
              <a:gd name="connsiteX3529" fmla="*/ 657165 w 1656655"/>
              <a:gd name="connsiteY3529" fmla="*/ 367380 h 1864576"/>
              <a:gd name="connsiteX3530" fmla="*/ 661437 w 1656655"/>
              <a:gd name="connsiteY3530" fmla="*/ 363677 h 1864576"/>
              <a:gd name="connsiteX3531" fmla="*/ 654836 w 1656655"/>
              <a:gd name="connsiteY3531" fmla="*/ 369914 h 1864576"/>
              <a:gd name="connsiteX3532" fmla="*/ 658330 w 1656655"/>
              <a:gd name="connsiteY3532" fmla="*/ 374396 h 1864576"/>
              <a:gd name="connsiteX3533" fmla="*/ 653867 w 1656655"/>
              <a:gd name="connsiteY3533" fmla="*/ 377904 h 1864576"/>
              <a:gd name="connsiteX3534" fmla="*/ 650373 w 1656655"/>
              <a:gd name="connsiteY3534" fmla="*/ 373422 h 1864576"/>
              <a:gd name="connsiteX3535" fmla="*/ 654836 w 1656655"/>
              <a:gd name="connsiteY3535" fmla="*/ 369914 h 1864576"/>
              <a:gd name="connsiteX3536" fmla="*/ 654449 w 1656655"/>
              <a:gd name="connsiteY3536" fmla="*/ 374786 h 1864576"/>
              <a:gd name="connsiteX3537" fmla="*/ 654645 w 1656655"/>
              <a:gd name="connsiteY3537" fmla="*/ 374786 h 1864576"/>
              <a:gd name="connsiteX3538" fmla="*/ 655228 w 1656655"/>
              <a:gd name="connsiteY3538" fmla="*/ 373812 h 1864576"/>
              <a:gd name="connsiteX3539" fmla="*/ 654254 w 1656655"/>
              <a:gd name="connsiteY3539" fmla="*/ 372837 h 1864576"/>
              <a:gd name="connsiteX3540" fmla="*/ 653285 w 1656655"/>
              <a:gd name="connsiteY3540" fmla="*/ 373812 h 1864576"/>
              <a:gd name="connsiteX3541" fmla="*/ 654449 w 1656655"/>
              <a:gd name="connsiteY3541" fmla="*/ 374786 h 1864576"/>
              <a:gd name="connsiteX3542" fmla="*/ 620684 w 1656655"/>
              <a:gd name="connsiteY3542" fmla="*/ 362898 h 1864576"/>
              <a:gd name="connsiteX3543" fmla="*/ 616412 w 1656655"/>
              <a:gd name="connsiteY3543" fmla="*/ 366601 h 1864576"/>
              <a:gd name="connsiteX3544" fmla="*/ 612727 w 1656655"/>
              <a:gd name="connsiteY3544" fmla="*/ 362313 h 1864576"/>
              <a:gd name="connsiteX3545" fmla="*/ 617190 w 1656655"/>
              <a:gd name="connsiteY3545" fmla="*/ 358610 h 1864576"/>
              <a:gd name="connsiteX3546" fmla="*/ 620684 w 1656655"/>
              <a:gd name="connsiteY3546" fmla="*/ 362898 h 1864576"/>
              <a:gd name="connsiteX3547" fmla="*/ 617386 w 1656655"/>
              <a:gd name="connsiteY3547" fmla="*/ 363287 h 1864576"/>
              <a:gd name="connsiteX3548" fmla="*/ 617576 w 1656655"/>
              <a:gd name="connsiteY3548" fmla="*/ 363092 h 1864576"/>
              <a:gd name="connsiteX3549" fmla="*/ 617576 w 1656655"/>
              <a:gd name="connsiteY3549" fmla="*/ 362703 h 1864576"/>
              <a:gd name="connsiteX3550" fmla="*/ 616607 w 1656655"/>
              <a:gd name="connsiteY3550" fmla="*/ 361728 h 1864576"/>
              <a:gd name="connsiteX3551" fmla="*/ 615639 w 1656655"/>
              <a:gd name="connsiteY3551" fmla="*/ 362508 h 1864576"/>
              <a:gd name="connsiteX3552" fmla="*/ 616607 w 1656655"/>
              <a:gd name="connsiteY3552" fmla="*/ 363482 h 1864576"/>
              <a:gd name="connsiteX3553" fmla="*/ 617386 w 1656655"/>
              <a:gd name="connsiteY3553" fmla="*/ 363287 h 1864576"/>
              <a:gd name="connsiteX3554" fmla="*/ 615639 w 1656655"/>
              <a:gd name="connsiteY3554" fmla="*/ 372253 h 1864576"/>
              <a:gd name="connsiteX3555" fmla="*/ 618741 w 1656655"/>
              <a:gd name="connsiteY3555" fmla="*/ 367380 h 1864576"/>
              <a:gd name="connsiteX3556" fmla="*/ 623400 w 1656655"/>
              <a:gd name="connsiteY3556" fmla="*/ 370498 h 1864576"/>
              <a:gd name="connsiteX3557" fmla="*/ 620101 w 1656655"/>
              <a:gd name="connsiteY3557" fmla="*/ 375371 h 1864576"/>
              <a:gd name="connsiteX3558" fmla="*/ 615639 w 1656655"/>
              <a:gd name="connsiteY3558" fmla="*/ 372253 h 1864576"/>
              <a:gd name="connsiteX3559" fmla="*/ 647853 w 1656655"/>
              <a:gd name="connsiteY3559" fmla="*/ 375761 h 1864576"/>
              <a:gd name="connsiteX3560" fmla="*/ 651151 w 1656655"/>
              <a:gd name="connsiteY3560" fmla="*/ 380438 h 1864576"/>
              <a:gd name="connsiteX3561" fmla="*/ 646492 w 1656655"/>
              <a:gd name="connsiteY3561" fmla="*/ 383751 h 1864576"/>
              <a:gd name="connsiteX3562" fmla="*/ 643194 w 1656655"/>
              <a:gd name="connsiteY3562" fmla="*/ 379074 h 1864576"/>
              <a:gd name="connsiteX3563" fmla="*/ 647853 w 1656655"/>
              <a:gd name="connsiteY3563" fmla="*/ 375761 h 1864576"/>
              <a:gd name="connsiteX3564" fmla="*/ 642808 w 1656655"/>
              <a:gd name="connsiteY3564" fmla="*/ 342044 h 1864576"/>
              <a:gd name="connsiteX3565" fmla="*/ 646106 w 1656655"/>
              <a:gd name="connsiteY3565" fmla="*/ 346526 h 1864576"/>
              <a:gd name="connsiteX3566" fmla="*/ 641643 w 1656655"/>
              <a:gd name="connsiteY3566" fmla="*/ 349840 h 1864576"/>
              <a:gd name="connsiteX3567" fmla="*/ 638340 w 1656655"/>
              <a:gd name="connsiteY3567" fmla="*/ 345357 h 1864576"/>
              <a:gd name="connsiteX3568" fmla="*/ 642808 w 1656655"/>
              <a:gd name="connsiteY3568" fmla="*/ 342044 h 1864576"/>
              <a:gd name="connsiteX3569" fmla="*/ 642225 w 1656655"/>
              <a:gd name="connsiteY3569" fmla="*/ 345162 h 1864576"/>
              <a:gd name="connsiteX3570" fmla="*/ 641447 w 1656655"/>
              <a:gd name="connsiteY3570" fmla="*/ 345942 h 1864576"/>
              <a:gd name="connsiteX3571" fmla="*/ 642225 w 1656655"/>
              <a:gd name="connsiteY3571" fmla="*/ 346721 h 1864576"/>
              <a:gd name="connsiteX3572" fmla="*/ 642998 w 1656655"/>
              <a:gd name="connsiteY3572" fmla="*/ 345942 h 1864576"/>
              <a:gd name="connsiteX3573" fmla="*/ 642225 w 1656655"/>
              <a:gd name="connsiteY3573" fmla="*/ 345162 h 1864576"/>
              <a:gd name="connsiteX3574" fmla="*/ 639896 w 1656655"/>
              <a:gd name="connsiteY3574" fmla="*/ 353543 h 1864576"/>
              <a:gd name="connsiteX3575" fmla="*/ 639504 w 1656655"/>
              <a:gd name="connsiteY3575" fmla="*/ 353932 h 1864576"/>
              <a:gd name="connsiteX3576" fmla="*/ 639896 w 1656655"/>
              <a:gd name="connsiteY3576" fmla="*/ 354322 h 1864576"/>
              <a:gd name="connsiteX3577" fmla="*/ 640283 w 1656655"/>
              <a:gd name="connsiteY3577" fmla="*/ 353932 h 1864576"/>
              <a:gd name="connsiteX3578" fmla="*/ 639896 w 1656655"/>
              <a:gd name="connsiteY3578" fmla="*/ 353543 h 1864576"/>
              <a:gd name="connsiteX3579" fmla="*/ 619519 w 1656655"/>
              <a:gd name="connsiteY3579" fmla="*/ 370498 h 1864576"/>
              <a:gd name="connsiteX3580" fmla="*/ 618545 w 1656655"/>
              <a:gd name="connsiteY3580" fmla="*/ 371473 h 1864576"/>
              <a:gd name="connsiteX3581" fmla="*/ 619519 w 1656655"/>
              <a:gd name="connsiteY3581" fmla="*/ 372447 h 1864576"/>
              <a:gd name="connsiteX3582" fmla="*/ 620488 w 1656655"/>
              <a:gd name="connsiteY3582" fmla="*/ 371473 h 1864576"/>
              <a:gd name="connsiteX3583" fmla="*/ 619519 w 1656655"/>
              <a:gd name="connsiteY3583" fmla="*/ 370498 h 1864576"/>
              <a:gd name="connsiteX3584" fmla="*/ 614665 w 1656655"/>
              <a:gd name="connsiteY3584" fmla="*/ 352763 h 1864576"/>
              <a:gd name="connsiteX3585" fmla="*/ 613696 w 1656655"/>
              <a:gd name="connsiteY3585" fmla="*/ 353737 h 1864576"/>
              <a:gd name="connsiteX3586" fmla="*/ 614665 w 1656655"/>
              <a:gd name="connsiteY3586" fmla="*/ 354712 h 1864576"/>
              <a:gd name="connsiteX3587" fmla="*/ 615639 w 1656655"/>
              <a:gd name="connsiteY3587" fmla="*/ 353737 h 1864576"/>
              <a:gd name="connsiteX3588" fmla="*/ 614665 w 1656655"/>
              <a:gd name="connsiteY3588" fmla="*/ 352763 h 1864576"/>
              <a:gd name="connsiteX3589" fmla="*/ 613113 w 1656655"/>
              <a:gd name="connsiteY3589" fmla="*/ 343798 h 1864576"/>
              <a:gd name="connsiteX3590" fmla="*/ 612144 w 1656655"/>
              <a:gd name="connsiteY3590" fmla="*/ 344772 h 1864576"/>
              <a:gd name="connsiteX3591" fmla="*/ 613113 w 1656655"/>
              <a:gd name="connsiteY3591" fmla="*/ 345747 h 1864576"/>
              <a:gd name="connsiteX3592" fmla="*/ 614082 w 1656655"/>
              <a:gd name="connsiteY3592" fmla="*/ 344772 h 1864576"/>
              <a:gd name="connsiteX3593" fmla="*/ 613113 w 1656655"/>
              <a:gd name="connsiteY3593" fmla="*/ 343798 h 1864576"/>
              <a:gd name="connsiteX3594" fmla="*/ 611758 w 1656655"/>
              <a:gd name="connsiteY3594" fmla="*/ 325478 h 1864576"/>
              <a:gd name="connsiteX3595" fmla="*/ 610784 w 1656655"/>
              <a:gd name="connsiteY3595" fmla="*/ 326452 h 1864576"/>
              <a:gd name="connsiteX3596" fmla="*/ 611758 w 1656655"/>
              <a:gd name="connsiteY3596" fmla="*/ 327426 h 1864576"/>
              <a:gd name="connsiteX3597" fmla="*/ 612727 w 1656655"/>
              <a:gd name="connsiteY3597" fmla="*/ 326452 h 1864576"/>
              <a:gd name="connsiteX3598" fmla="*/ 611758 w 1656655"/>
              <a:gd name="connsiteY3598" fmla="*/ 325478 h 1864576"/>
              <a:gd name="connsiteX3599" fmla="*/ 683170 w 1656655"/>
              <a:gd name="connsiteY3599" fmla="*/ 337756 h 1864576"/>
              <a:gd name="connsiteX3600" fmla="*/ 682201 w 1656655"/>
              <a:gd name="connsiteY3600" fmla="*/ 338730 h 1864576"/>
              <a:gd name="connsiteX3601" fmla="*/ 683170 w 1656655"/>
              <a:gd name="connsiteY3601" fmla="*/ 339705 h 1864576"/>
              <a:gd name="connsiteX3602" fmla="*/ 684139 w 1656655"/>
              <a:gd name="connsiteY3602" fmla="*/ 338730 h 1864576"/>
              <a:gd name="connsiteX3603" fmla="*/ 683170 w 1656655"/>
              <a:gd name="connsiteY3603" fmla="*/ 337756 h 1864576"/>
              <a:gd name="connsiteX3604" fmla="*/ 672883 w 1656655"/>
              <a:gd name="connsiteY3604" fmla="*/ 352763 h 1864576"/>
              <a:gd name="connsiteX3605" fmla="*/ 671915 w 1656655"/>
              <a:gd name="connsiteY3605" fmla="*/ 353737 h 1864576"/>
              <a:gd name="connsiteX3606" fmla="*/ 672883 w 1656655"/>
              <a:gd name="connsiteY3606" fmla="*/ 354712 h 1864576"/>
              <a:gd name="connsiteX3607" fmla="*/ 673857 w 1656655"/>
              <a:gd name="connsiteY3607" fmla="*/ 353737 h 1864576"/>
              <a:gd name="connsiteX3608" fmla="*/ 672883 w 1656655"/>
              <a:gd name="connsiteY3608" fmla="*/ 352763 h 1864576"/>
              <a:gd name="connsiteX3609" fmla="*/ 667256 w 1656655"/>
              <a:gd name="connsiteY3609" fmla="*/ 359974 h 1864576"/>
              <a:gd name="connsiteX3610" fmla="*/ 666287 w 1656655"/>
              <a:gd name="connsiteY3610" fmla="*/ 360949 h 1864576"/>
              <a:gd name="connsiteX3611" fmla="*/ 667256 w 1656655"/>
              <a:gd name="connsiteY3611" fmla="*/ 361923 h 1864576"/>
              <a:gd name="connsiteX3612" fmla="*/ 668230 w 1656655"/>
              <a:gd name="connsiteY3612" fmla="*/ 360949 h 1864576"/>
              <a:gd name="connsiteX3613" fmla="*/ 667256 w 1656655"/>
              <a:gd name="connsiteY3613" fmla="*/ 359974 h 1864576"/>
              <a:gd name="connsiteX3614" fmla="*/ 661046 w 1656655"/>
              <a:gd name="connsiteY3614" fmla="*/ 366601 h 1864576"/>
              <a:gd name="connsiteX3615" fmla="*/ 660077 w 1656655"/>
              <a:gd name="connsiteY3615" fmla="*/ 367575 h 1864576"/>
              <a:gd name="connsiteX3616" fmla="*/ 661046 w 1656655"/>
              <a:gd name="connsiteY3616" fmla="*/ 368549 h 1864576"/>
              <a:gd name="connsiteX3617" fmla="*/ 662020 w 1656655"/>
              <a:gd name="connsiteY3617" fmla="*/ 367575 h 1864576"/>
              <a:gd name="connsiteX3618" fmla="*/ 661046 w 1656655"/>
              <a:gd name="connsiteY3618" fmla="*/ 366601 h 1864576"/>
              <a:gd name="connsiteX3619" fmla="*/ 647271 w 1656655"/>
              <a:gd name="connsiteY3619" fmla="*/ 378684 h 1864576"/>
              <a:gd name="connsiteX3620" fmla="*/ 646297 w 1656655"/>
              <a:gd name="connsiteY3620" fmla="*/ 379659 h 1864576"/>
              <a:gd name="connsiteX3621" fmla="*/ 647271 w 1656655"/>
              <a:gd name="connsiteY3621" fmla="*/ 380633 h 1864576"/>
              <a:gd name="connsiteX3622" fmla="*/ 648239 w 1656655"/>
              <a:gd name="connsiteY3622" fmla="*/ 379659 h 1864576"/>
              <a:gd name="connsiteX3623" fmla="*/ 647271 w 1656655"/>
              <a:gd name="connsiteY3623" fmla="*/ 378684 h 1864576"/>
              <a:gd name="connsiteX3624" fmla="*/ 611562 w 1656655"/>
              <a:gd name="connsiteY3624" fmla="*/ 316512 h 1864576"/>
              <a:gd name="connsiteX3625" fmla="*/ 610593 w 1656655"/>
              <a:gd name="connsiteY3625" fmla="*/ 317487 h 1864576"/>
              <a:gd name="connsiteX3626" fmla="*/ 611562 w 1656655"/>
              <a:gd name="connsiteY3626" fmla="*/ 318461 h 1864576"/>
              <a:gd name="connsiteX3627" fmla="*/ 612531 w 1656655"/>
              <a:gd name="connsiteY3627" fmla="*/ 317487 h 1864576"/>
              <a:gd name="connsiteX3628" fmla="*/ 611562 w 1656655"/>
              <a:gd name="connsiteY3628" fmla="*/ 316512 h 1864576"/>
              <a:gd name="connsiteX3629" fmla="*/ 663762 w 1656655"/>
              <a:gd name="connsiteY3629" fmla="*/ 425265 h 1864576"/>
              <a:gd name="connsiteX3630" fmla="*/ 657943 w 1656655"/>
              <a:gd name="connsiteY3630" fmla="*/ 424290 h 1864576"/>
              <a:gd name="connsiteX3631" fmla="*/ 660464 w 1656655"/>
              <a:gd name="connsiteY3631" fmla="*/ 427603 h 1864576"/>
              <a:gd name="connsiteX3632" fmla="*/ 663762 w 1656655"/>
              <a:gd name="connsiteY3632" fmla="*/ 425265 h 1864576"/>
              <a:gd name="connsiteX3633" fmla="*/ 1088950 w 1656655"/>
              <a:gd name="connsiteY3633" fmla="*/ 409478 h 1864576"/>
              <a:gd name="connsiteX3634" fmla="*/ 1088759 w 1656655"/>
              <a:gd name="connsiteY3634" fmla="*/ 409088 h 1864576"/>
              <a:gd name="connsiteX3635" fmla="*/ 1088373 w 1656655"/>
              <a:gd name="connsiteY3635" fmla="*/ 408503 h 1864576"/>
              <a:gd name="connsiteX3636" fmla="*/ 1087981 w 1656655"/>
              <a:gd name="connsiteY3636" fmla="*/ 407919 h 1864576"/>
              <a:gd name="connsiteX3637" fmla="*/ 1088759 w 1656655"/>
              <a:gd name="connsiteY3637" fmla="*/ 407334 h 1864576"/>
              <a:gd name="connsiteX3638" fmla="*/ 1089533 w 1656655"/>
              <a:gd name="connsiteY3638" fmla="*/ 406554 h 1864576"/>
              <a:gd name="connsiteX3639" fmla="*/ 1091280 w 1656655"/>
              <a:gd name="connsiteY3639" fmla="*/ 400123 h 1864576"/>
              <a:gd name="connsiteX3640" fmla="*/ 1086430 w 1656655"/>
              <a:gd name="connsiteY3640" fmla="*/ 393691 h 1864576"/>
              <a:gd name="connsiteX3641" fmla="*/ 1086626 w 1656655"/>
              <a:gd name="connsiteY3641" fmla="*/ 390768 h 1864576"/>
              <a:gd name="connsiteX3642" fmla="*/ 1086043 w 1656655"/>
              <a:gd name="connsiteY3642" fmla="*/ 389598 h 1864576"/>
              <a:gd name="connsiteX3643" fmla="*/ 1085265 w 1656655"/>
              <a:gd name="connsiteY3643" fmla="*/ 388624 h 1864576"/>
              <a:gd name="connsiteX3644" fmla="*/ 1087399 w 1656655"/>
              <a:gd name="connsiteY3644" fmla="*/ 385895 h 1864576"/>
              <a:gd name="connsiteX3645" fmla="*/ 1089146 w 1656655"/>
              <a:gd name="connsiteY3645" fmla="*/ 382387 h 1864576"/>
              <a:gd name="connsiteX3646" fmla="*/ 1090115 w 1656655"/>
              <a:gd name="connsiteY3646" fmla="*/ 378294 h 1864576"/>
              <a:gd name="connsiteX3647" fmla="*/ 1090697 w 1656655"/>
              <a:gd name="connsiteY3647" fmla="*/ 376930 h 1864576"/>
              <a:gd name="connsiteX3648" fmla="*/ 1091671 w 1656655"/>
              <a:gd name="connsiteY3648" fmla="*/ 372642 h 1864576"/>
              <a:gd name="connsiteX3649" fmla="*/ 1094583 w 1656655"/>
              <a:gd name="connsiteY3649" fmla="*/ 365626 h 1864576"/>
              <a:gd name="connsiteX3650" fmla="*/ 1095552 w 1656655"/>
              <a:gd name="connsiteY3650" fmla="*/ 364067 h 1864576"/>
              <a:gd name="connsiteX3651" fmla="*/ 1095160 w 1656655"/>
              <a:gd name="connsiteY3651" fmla="*/ 362118 h 1864576"/>
              <a:gd name="connsiteX3652" fmla="*/ 1094969 w 1656655"/>
              <a:gd name="connsiteY3652" fmla="*/ 361923 h 1864576"/>
              <a:gd name="connsiteX3653" fmla="*/ 1096521 w 1656655"/>
              <a:gd name="connsiteY3653" fmla="*/ 359779 h 1864576"/>
              <a:gd name="connsiteX3654" fmla="*/ 1124272 w 1656655"/>
              <a:gd name="connsiteY3654" fmla="*/ 300530 h 1864576"/>
              <a:gd name="connsiteX3655" fmla="*/ 1132033 w 1656655"/>
              <a:gd name="connsiteY3655" fmla="*/ 262331 h 1864576"/>
              <a:gd name="connsiteX3656" fmla="*/ 1192777 w 1656655"/>
              <a:gd name="connsiteY3656" fmla="*/ 215946 h 1864576"/>
              <a:gd name="connsiteX3657" fmla="*/ 1246528 w 1656655"/>
              <a:gd name="connsiteY3657" fmla="*/ 240113 h 1864576"/>
              <a:gd name="connsiteX3658" fmla="*/ 1245173 w 1656655"/>
              <a:gd name="connsiteY3658" fmla="*/ 278117 h 1864576"/>
              <a:gd name="connsiteX3659" fmla="*/ 1200925 w 1656655"/>
              <a:gd name="connsiteY3659" fmla="*/ 267203 h 1864576"/>
              <a:gd name="connsiteX3660" fmla="*/ 1169489 w 1656655"/>
              <a:gd name="connsiteY3660" fmla="*/ 291565 h 1864576"/>
              <a:gd name="connsiteX3661" fmla="*/ 1164443 w 1656655"/>
              <a:gd name="connsiteY3661" fmla="*/ 328596 h 1864576"/>
              <a:gd name="connsiteX3662" fmla="*/ 1100015 w 1656655"/>
              <a:gd name="connsiteY3662" fmla="*/ 409478 h 1864576"/>
              <a:gd name="connsiteX3663" fmla="*/ 1088950 w 1656655"/>
              <a:gd name="connsiteY3663" fmla="*/ 409478 h 1864576"/>
              <a:gd name="connsiteX3664" fmla="*/ 1084101 w 1656655"/>
              <a:gd name="connsiteY3664" fmla="*/ 416299 h 1864576"/>
              <a:gd name="connsiteX3665" fmla="*/ 1084487 w 1656655"/>
              <a:gd name="connsiteY3665" fmla="*/ 416299 h 1864576"/>
              <a:gd name="connsiteX3666" fmla="*/ 1121943 w 1656655"/>
              <a:gd name="connsiteY3666" fmla="*/ 426239 h 1864576"/>
              <a:gd name="connsiteX3667" fmla="*/ 1125633 w 1656655"/>
              <a:gd name="connsiteY3667" fmla="*/ 452160 h 1864576"/>
              <a:gd name="connsiteX3668" fmla="*/ 1123885 w 1656655"/>
              <a:gd name="connsiteY3668" fmla="*/ 450991 h 1864576"/>
              <a:gd name="connsiteX3669" fmla="*/ 1105838 w 1656655"/>
              <a:gd name="connsiteY3669" fmla="*/ 439492 h 1864576"/>
              <a:gd name="connsiteX3670" fmla="*/ 1038111 w 1656655"/>
              <a:gd name="connsiteY3670" fmla="*/ 456058 h 1864576"/>
              <a:gd name="connsiteX3671" fmla="*/ 930212 w 1656655"/>
              <a:gd name="connsiteY3671" fmla="*/ 448652 h 1864576"/>
              <a:gd name="connsiteX3672" fmla="*/ 1064110 w 1656655"/>
              <a:gd name="connsiteY3672" fmla="*/ 419223 h 1864576"/>
              <a:gd name="connsiteX3673" fmla="*/ 1084101 w 1656655"/>
              <a:gd name="connsiteY3673" fmla="*/ 416299 h 1864576"/>
              <a:gd name="connsiteX3674" fmla="*/ 954470 w 1656655"/>
              <a:gd name="connsiteY3674" fmla="*/ 400512 h 1864576"/>
              <a:gd name="connsiteX3675" fmla="*/ 956799 w 1656655"/>
              <a:gd name="connsiteY3675" fmla="*/ 402266 h 1864576"/>
              <a:gd name="connsiteX3676" fmla="*/ 956990 w 1656655"/>
              <a:gd name="connsiteY3676" fmla="*/ 402461 h 1864576"/>
              <a:gd name="connsiteX3677" fmla="*/ 957186 w 1656655"/>
              <a:gd name="connsiteY3677" fmla="*/ 402656 h 1864576"/>
              <a:gd name="connsiteX3678" fmla="*/ 955825 w 1656655"/>
              <a:gd name="connsiteY3678" fmla="*/ 404021 h 1864576"/>
              <a:gd name="connsiteX3679" fmla="*/ 955825 w 1656655"/>
              <a:gd name="connsiteY3679" fmla="*/ 405385 h 1864576"/>
              <a:gd name="connsiteX3680" fmla="*/ 956217 w 1656655"/>
              <a:gd name="connsiteY3680" fmla="*/ 405775 h 1864576"/>
              <a:gd name="connsiteX3681" fmla="*/ 963004 w 1656655"/>
              <a:gd name="connsiteY3681" fmla="*/ 409478 h 1864576"/>
              <a:gd name="connsiteX3682" fmla="*/ 964169 w 1656655"/>
              <a:gd name="connsiteY3682" fmla="*/ 410452 h 1864576"/>
              <a:gd name="connsiteX3683" fmla="*/ 964169 w 1656655"/>
              <a:gd name="connsiteY3683" fmla="*/ 410647 h 1864576"/>
              <a:gd name="connsiteX3684" fmla="*/ 964365 w 1656655"/>
              <a:gd name="connsiteY3684" fmla="*/ 411427 h 1864576"/>
              <a:gd name="connsiteX3685" fmla="*/ 964751 w 1656655"/>
              <a:gd name="connsiteY3685" fmla="*/ 412012 h 1864576"/>
              <a:gd name="connsiteX3686" fmla="*/ 966307 w 1656655"/>
              <a:gd name="connsiteY3686" fmla="*/ 413181 h 1864576"/>
              <a:gd name="connsiteX3687" fmla="*/ 967472 w 1656655"/>
              <a:gd name="connsiteY3687" fmla="*/ 413376 h 1864576"/>
              <a:gd name="connsiteX3688" fmla="*/ 967859 w 1656655"/>
              <a:gd name="connsiteY3688" fmla="*/ 413571 h 1864576"/>
              <a:gd name="connsiteX3689" fmla="*/ 970770 w 1656655"/>
              <a:gd name="connsiteY3689" fmla="*/ 416494 h 1864576"/>
              <a:gd name="connsiteX3690" fmla="*/ 977949 w 1656655"/>
              <a:gd name="connsiteY3690" fmla="*/ 420002 h 1864576"/>
              <a:gd name="connsiteX3691" fmla="*/ 978145 w 1656655"/>
              <a:gd name="connsiteY3691" fmla="*/ 423121 h 1864576"/>
              <a:gd name="connsiteX3692" fmla="*/ 978918 w 1656655"/>
              <a:gd name="connsiteY3692" fmla="*/ 424095 h 1864576"/>
              <a:gd name="connsiteX3693" fmla="*/ 979310 w 1656655"/>
              <a:gd name="connsiteY3693" fmla="*/ 424485 h 1864576"/>
              <a:gd name="connsiteX3694" fmla="*/ 977949 w 1656655"/>
              <a:gd name="connsiteY3694" fmla="*/ 428578 h 1864576"/>
              <a:gd name="connsiteX3695" fmla="*/ 978727 w 1656655"/>
              <a:gd name="connsiteY3695" fmla="*/ 432476 h 1864576"/>
              <a:gd name="connsiteX3696" fmla="*/ 981057 w 1656655"/>
              <a:gd name="connsiteY3696" fmla="*/ 434815 h 1864576"/>
              <a:gd name="connsiteX3697" fmla="*/ 985128 w 1656655"/>
              <a:gd name="connsiteY3697" fmla="*/ 436179 h 1864576"/>
              <a:gd name="connsiteX3698" fmla="*/ 985710 w 1656655"/>
              <a:gd name="connsiteY3698" fmla="*/ 439492 h 1864576"/>
              <a:gd name="connsiteX3699" fmla="*/ 933701 w 1656655"/>
              <a:gd name="connsiteY3699" fmla="*/ 441636 h 1864576"/>
              <a:gd name="connsiteX3700" fmla="*/ 867139 w 1656655"/>
              <a:gd name="connsiteY3700" fmla="*/ 387454 h 1864576"/>
              <a:gd name="connsiteX3701" fmla="*/ 837836 w 1656655"/>
              <a:gd name="connsiteY3701" fmla="*/ 295853 h 1864576"/>
              <a:gd name="connsiteX3702" fmla="*/ 850838 w 1656655"/>
              <a:gd name="connsiteY3702" fmla="*/ 296632 h 1864576"/>
              <a:gd name="connsiteX3703" fmla="*/ 851034 w 1656655"/>
              <a:gd name="connsiteY3703" fmla="*/ 296632 h 1864576"/>
              <a:gd name="connsiteX3704" fmla="*/ 851225 w 1656655"/>
              <a:gd name="connsiteY3704" fmla="*/ 296632 h 1864576"/>
              <a:gd name="connsiteX3705" fmla="*/ 851421 w 1656655"/>
              <a:gd name="connsiteY3705" fmla="*/ 296632 h 1864576"/>
              <a:gd name="connsiteX3706" fmla="*/ 856466 w 1656655"/>
              <a:gd name="connsiteY3706" fmla="*/ 297022 h 1864576"/>
              <a:gd name="connsiteX3707" fmla="*/ 857048 w 1656655"/>
              <a:gd name="connsiteY3707" fmla="*/ 297022 h 1864576"/>
              <a:gd name="connsiteX3708" fmla="*/ 859960 w 1656655"/>
              <a:gd name="connsiteY3708" fmla="*/ 297217 h 1864576"/>
              <a:gd name="connsiteX3709" fmla="*/ 886160 w 1656655"/>
              <a:gd name="connsiteY3709" fmla="*/ 300920 h 1864576"/>
              <a:gd name="connsiteX3710" fmla="*/ 938747 w 1656655"/>
              <a:gd name="connsiteY3710" fmla="*/ 389014 h 1864576"/>
              <a:gd name="connsiteX3711" fmla="*/ 950780 w 1656655"/>
              <a:gd name="connsiteY3711" fmla="*/ 397394 h 1864576"/>
              <a:gd name="connsiteX3712" fmla="*/ 952527 w 1656655"/>
              <a:gd name="connsiteY3712" fmla="*/ 398369 h 1864576"/>
              <a:gd name="connsiteX3713" fmla="*/ 954470 w 1656655"/>
              <a:gd name="connsiteY3713" fmla="*/ 400512 h 1864576"/>
              <a:gd name="connsiteX3714" fmla="*/ 936422 w 1656655"/>
              <a:gd name="connsiteY3714" fmla="*/ 378879 h 1864576"/>
              <a:gd name="connsiteX3715" fmla="*/ 938360 w 1656655"/>
              <a:gd name="connsiteY3715" fmla="*/ 383167 h 1864576"/>
              <a:gd name="connsiteX3716" fmla="*/ 939721 w 1656655"/>
              <a:gd name="connsiteY3716" fmla="*/ 385311 h 1864576"/>
              <a:gd name="connsiteX3717" fmla="*/ 937195 w 1656655"/>
              <a:gd name="connsiteY3717" fmla="*/ 383751 h 1864576"/>
              <a:gd name="connsiteX3718" fmla="*/ 896442 w 1656655"/>
              <a:gd name="connsiteY3718" fmla="*/ 323139 h 1864576"/>
              <a:gd name="connsiteX3719" fmla="*/ 930599 w 1656655"/>
              <a:gd name="connsiteY3719" fmla="*/ 308522 h 1864576"/>
              <a:gd name="connsiteX3720" fmla="*/ 932346 w 1656655"/>
              <a:gd name="connsiteY3720" fmla="*/ 301700 h 1864576"/>
              <a:gd name="connsiteX3721" fmla="*/ 930986 w 1656655"/>
              <a:gd name="connsiteY3721" fmla="*/ 297802 h 1864576"/>
              <a:gd name="connsiteX3722" fmla="*/ 933119 w 1656655"/>
              <a:gd name="connsiteY3722" fmla="*/ 297022 h 1864576"/>
              <a:gd name="connsiteX3723" fmla="*/ 940885 w 1656655"/>
              <a:gd name="connsiteY3723" fmla="*/ 277143 h 1864576"/>
              <a:gd name="connsiteX3724" fmla="*/ 935840 w 1656655"/>
              <a:gd name="connsiteY3724" fmla="*/ 271296 h 1864576"/>
              <a:gd name="connsiteX3725" fmla="*/ 937974 w 1656655"/>
              <a:gd name="connsiteY3725" fmla="*/ 263110 h 1864576"/>
              <a:gd name="connsiteX3726" fmla="*/ 937391 w 1656655"/>
              <a:gd name="connsiteY3726" fmla="*/ 261746 h 1864576"/>
              <a:gd name="connsiteX3727" fmla="*/ 936613 w 1656655"/>
              <a:gd name="connsiteY3727" fmla="*/ 260577 h 1864576"/>
              <a:gd name="connsiteX3728" fmla="*/ 952723 w 1656655"/>
              <a:gd name="connsiteY3728" fmla="*/ 242062 h 1864576"/>
              <a:gd name="connsiteX3729" fmla="*/ 956990 w 1656655"/>
              <a:gd name="connsiteY3729" fmla="*/ 238554 h 1864576"/>
              <a:gd name="connsiteX3730" fmla="*/ 958155 w 1656655"/>
              <a:gd name="connsiteY3730" fmla="*/ 234266 h 1864576"/>
              <a:gd name="connsiteX3731" fmla="*/ 958737 w 1656655"/>
              <a:gd name="connsiteY3731" fmla="*/ 232122 h 1864576"/>
              <a:gd name="connsiteX3732" fmla="*/ 970188 w 1656655"/>
              <a:gd name="connsiteY3732" fmla="*/ 219844 h 1864576"/>
              <a:gd name="connsiteX3733" fmla="*/ 966112 w 1656655"/>
              <a:gd name="connsiteY3733" fmla="*/ 214971 h 1864576"/>
              <a:gd name="connsiteX3734" fmla="*/ 967276 w 1656655"/>
              <a:gd name="connsiteY3734" fmla="*/ 213412 h 1864576"/>
              <a:gd name="connsiteX3735" fmla="*/ 970575 w 1656655"/>
              <a:gd name="connsiteY3735" fmla="*/ 208929 h 1864576"/>
              <a:gd name="connsiteX3736" fmla="*/ 992312 w 1656655"/>
              <a:gd name="connsiteY3736" fmla="*/ 150265 h 1864576"/>
              <a:gd name="connsiteX3737" fmla="*/ 933119 w 1656655"/>
              <a:gd name="connsiteY3737" fmla="*/ 99982 h 1864576"/>
              <a:gd name="connsiteX3738" fmla="*/ 926909 w 1656655"/>
              <a:gd name="connsiteY3738" fmla="*/ 101931 h 1864576"/>
              <a:gd name="connsiteX3739" fmla="*/ 922060 w 1656655"/>
              <a:gd name="connsiteY3739" fmla="*/ 105244 h 1864576"/>
              <a:gd name="connsiteX3740" fmla="*/ 918375 w 1656655"/>
              <a:gd name="connsiteY3740" fmla="*/ 103685 h 1864576"/>
              <a:gd name="connsiteX3741" fmla="*/ 912165 w 1656655"/>
              <a:gd name="connsiteY3741" fmla="*/ 101151 h 1864576"/>
              <a:gd name="connsiteX3742" fmla="*/ 894112 w 1656655"/>
              <a:gd name="connsiteY3742" fmla="*/ 94914 h 1864576"/>
              <a:gd name="connsiteX3743" fmla="*/ 890814 w 1656655"/>
              <a:gd name="connsiteY3743" fmla="*/ 100372 h 1864576"/>
              <a:gd name="connsiteX3744" fmla="*/ 890428 w 1656655"/>
              <a:gd name="connsiteY3744" fmla="*/ 101151 h 1864576"/>
              <a:gd name="connsiteX3745" fmla="*/ 884604 w 1656655"/>
              <a:gd name="connsiteY3745" fmla="*/ 102320 h 1864576"/>
              <a:gd name="connsiteX3746" fmla="*/ 883053 w 1656655"/>
              <a:gd name="connsiteY3746" fmla="*/ 107778 h 1864576"/>
              <a:gd name="connsiteX3747" fmla="*/ 867721 w 1656655"/>
              <a:gd name="connsiteY3747" fmla="*/ 105439 h 1864576"/>
              <a:gd name="connsiteX3748" fmla="*/ 865588 w 1656655"/>
              <a:gd name="connsiteY3748" fmla="*/ 104660 h 1864576"/>
              <a:gd name="connsiteX3749" fmla="*/ 859960 w 1656655"/>
              <a:gd name="connsiteY3749" fmla="*/ 95499 h 1864576"/>
              <a:gd name="connsiteX3750" fmla="*/ 858213 w 1656655"/>
              <a:gd name="connsiteY3750" fmla="*/ 94330 h 1864576"/>
              <a:gd name="connsiteX3751" fmla="*/ 851225 w 1656655"/>
              <a:gd name="connsiteY3751" fmla="*/ 92576 h 1864576"/>
              <a:gd name="connsiteX3752" fmla="*/ 850065 w 1656655"/>
              <a:gd name="connsiteY3752" fmla="*/ 89847 h 1864576"/>
              <a:gd name="connsiteX3753" fmla="*/ 841717 w 1656655"/>
              <a:gd name="connsiteY3753" fmla="*/ 86339 h 1864576"/>
              <a:gd name="connsiteX3754" fmla="*/ 851225 w 1656655"/>
              <a:gd name="connsiteY3754" fmla="*/ 67824 h 1864576"/>
              <a:gd name="connsiteX3755" fmla="*/ 838419 w 1656655"/>
              <a:gd name="connsiteY3755" fmla="*/ 47165 h 1864576"/>
              <a:gd name="connsiteX3756" fmla="*/ 837063 w 1656655"/>
              <a:gd name="connsiteY3756" fmla="*/ 43852 h 1864576"/>
              <a:gd name="connsiteX3757" fmla="*/ 836089 w 1656655"/>
              <a:gd name="connsiteY3757" fmla="*/ 35471 h 1864576"/>
              <a:gd name="connsiteX3758" fmla="*/ 850838 w 1656655"/>
              <a:gd name="connsiteY3758" fmla="*/ 38979 h 1864576"/>
              <a:gd name="connsiteX3759" fmla="*/ 854332 w 1656655"/>
              <a:gd name="connsiteY3759" fmla="*/ 39954 h 1864576"/>
              <a:gd name="connsiteX3760" fmla="*/ 855497 w 1656655"/>
              <a:gd name="connsiteY3760" fmla="*/ 36446 h 1864576"/>
              <a:gd name="connsiteX3761" fmla="*/ 855497 w 1656655"/>
              <a:gd name="connsiteY3761" fmla="*/ 17930 h 1864576"/>
              <a:gd name="connsiteX3762" fmla="*/ 854137 w 1656655"/>
              <a:gd name="connsiteY3762" fmla="*/ 14812 h 1864576"/>
              <a:gd name="connsiteX3763" fmla="*/ 836089 w 1656655"/>
              <a:gd name="connsiteY3763" fmla="*/ 19490 h 1864576"/>
              <a:gd name="connsiteX3764" fmla="*/ 837836 w 1656655"/>
              <a:gd name="connsiteY3764" fmla="*/ 8381 h 1864576"/>
              <a:gd name="connsiteX3765" fmla="*/ 839970 w 1656655"/>
              <a:gd name="connsiteY3765" fmla="*/ 4093 h 1864576"/>
              <a:gd name="connsiteX3766" fmla="*/ 840748 w 1656655"/>
              <a:gd name="connsiteY3766" fmla="*/ 1754 h 1864576"/>
              <a:gd name="connsiteX3767" fmla="*/ 839387 w 1656655"/>
              <a:gd name="connsiteY3767" fmla="*/ 0 h 1864576"/>
              <a:gd name="connsiteX3768" fmla="*/ 816877 w 1656655"/>
              <a:gd name="connsiteY3768" fmla="*/ 0 h 1864576"/>
              <a:gd name="connsiteX3769" fmla="*/ 815522 w 1656655"/>
              <a:gd name="connsiteY3769" fmla="*/ 1949 h 1864576"/>
              <a:gd name="connsiteX3770" fmla="*/ 818433 w 1656655"/>
              <a:gd name="connsiteY3770" fmla="*/ 8575 h 1864576"/>
              <a:gd name="connsiteX3771" fmla="*/ 820175 w 1656655"/>
              <a:gd name="connsiteY3771" fmla="*/ 19490 h 1864576"/>
              <a:gd name="connsiteX3772" fmla="*/ 805431 w 1656655"/>
              <a:gd name="connsiteY3772" fmla="*/ 15982 h 1864576"/>
              <a:gd name="connsiteX3773" fmla="*/ 802128 w 1656655"/>
              <a:gd name="connsiteY3773" fmla="*/ 15007 h 1864576"/>
              <a:gd name="connsiteX3774" fmla="*/ 800772 w 1656655"/>
              <a:gd name="connsiteY3774" fmla="*/ 18320 h 1864576"/>
              <a:gd name="connsiteX3775" fmla="*/ 800772 w 1656655"/>
              <a:gd name="connsiteY3775" fmla="*/ 36446 h 1864576"/>
              <a:gd name="connsiteX3776" fmla="*/ 801937 w 1656655"/>
              <a:gd name="connsiteY3776" fmla="*/ 39759 h 1864576"/>
              <a:gd name="connsiteX3777" fmla="*/ 805431 w 1656655"/>
              <a:gd name="connsiteY3777" fmla="*/ 38784 h 1864576"/>
              <a:gd name="connsiteX3778" fmla="*/ 820175 w 1656655"/>
              <a:gd name="connsiteY3778" fmla="*/ 35276 h 1864576"/>
              <a:gd name="connsiteX3779" fmla="*/ 819206 w 1656655"/>
              <a:gd name="connsiteY3779" fmla="*/ 43657 h 1864576"/>
              <a:gd name="connsiteX3780" fmla="*/ 818042 w 1656655"/>
              <a:gd name="connsiteY3780" fmla="*/ 46970 h 1864576"/>
              <a:gd name="connsiteX3781" fmla="*/ 805235 w 1656655"/>
              <a:gd name="connsiteY3781" fmla="*/ 67629 h 1864576"/>
              <a:gd name="connsiteX3782" fmla="*/ 814743 w 1656655"/>
              <a:gd name="connsiteY3782" fmla="*/ 86144 h 1864576"/>
              <a:gd name="connsiteX3783" fmla="*/ 806400 w 1656655"/>
              <a:gd name="connsiteY3783" fmla="*/ 89652 h 1864576"/>
              <a:gd name="connsiteX3784" fmla="*/ 805235 w 1656655"/>
              <a:gd name="connsiteY3784" fmla="*/ 92381 h 1864576"/>
              <a:gd name="connsiteX3785" fmla="*/ 800381 w 1656655"/>
              <a:gd name="connsiteY3785" fmla="*/ 93550 h 1864576"/>
              <a:gd name="connsiteX3786" fmla="*/ 796309 w 1656655"/>
              <a:gd name="connsiteY3786" fmla="*/ 95304 h 1864576"/>
              <a:gd name="connsiteX3787" fmla="*/ 791846 w 1656655"/>
              <a:gd name="connsiteY3787" fmla="*/ 102516 h 1864576"/>
              <a:gd name="connsiteX3788" fmla="*/ 789708 w 1656655"/>
              <a:gd name="connsiteY3788" fmla="*/ 104855 h 1864576"/>
              <a:gd name="connsiteX3789" fmla="*/ 773217 w 1656655"/>
              <a:gd name="connsiteY3789" fmla="*/ 107388 h 1864576"/>
              <a:gd name="connsiteX3790" fmla="*/ 771660 w 1656655"/>
              <a:gd name="connsiteY3790" fmla="*/ 101931 h 1864576"/>
              <a:gd name="connsiteX3791" fmla="*/ 765842 w 1656655"/>
              <a:gd name="connsiteY3791" fmla="*/ 100761 h 1864576"/>
              <a:gd name="connsiteX3792" fmla="*/ 765450 w 1656655"/>
              <a:gd name="connsiteY3792" fmla="*/ 99787 h 1864576"/>
              <a:gd name="connsiteX3793" fmla="*/ 754973 w 1656655"/>
              <a:gd name="connsiteY3793" fmla="*/ 91796 h 1864576"/>
              <a:gd name="connsiteX3794" fmla="*/ 744105 w 1656655"/>
              <a:gd name="connsiteY3794" fmla="*/ 100761 h 1864576"/>
              <a:gd name="connsiteX3795" fmla="*/ 739642 w 1656655"/>
              <a:gd name="connsiteY3795" fmla="*/ 100761 h 1864576"/>
              <a:gd name="connsiteX3796" fmla="*/ 737895 w 1656655"/>
              <a:gd name="connsiteY3796" fmla="*/ 103295 h 1864576"/>
              <a:gd name="connsiteX3797" fmla="*/ 734210 w 1656655"/>
              <a:gd name="connsiteY3797" fmla="*/ 104855 h 1864576"/>
              <a:gd name="connsiteX3798" fmla="*/ 729355 w 1656655"/>
              <a:gd name="connsiteY3798" fmla="*/ 101541 h 1864576"/>
              <a:gd name="connsiteX3799" fmla="*/ 708788 w 1656655"/>
              <a:gd name="connsiteY3799" fmla="*/ 101346 h 1864576"/>
              <a:gd name="connsiteX3800" fmla="*/ 677929 w 1656655"/>
              <a:gd name="connsiteY3800" fmla="*/ 123565 h 1864576"/>
              <a:gd name="connsiteX3801" fmla="*/ 664736 w 1656655"/>
              <a:gd name="connsiteY3801" fmla="*/ 146952 h 1864576"/>
              <a:gd name="connsiteX3802" fmla="*/ 688215 w 1656655"/>
              <a:gd name="connsiteY3802" fmla="*/ 211463 h 1864576"/>
              <a:gd name="connsiteX3803" fmla="*/ 690544 w 1656655"/>
              <a:gd name="connsiteY3803" fmla="*/ 214387 h 1864576"/>
              <a:gd name="connsiteX3804" fmla="*/ 686664 w 1656655"/>
              <a:gd name="connsiteY3804" fmla="*/ 215751 h 1864576"/>
              <a:gd name="connsiteX3805" fmla="*/ 689184 w 1656655"/>
              <a:gd name="connsiteY3805" fmla="*/ 221598 h 1864576"/>
              <a:gd name="connsiteX3806" fmla="*/ 691905 w 1656655"/>
              <a:gd name="connsiteY3806" fmla="*/ 224131 h 1864576"/>
              <a:gd name="connsiteX3807" fmla="*/ 697919 w 1656655"/>
              <a:gd name="connsiteY3807" fmla="*/ 231342 h 1864576"/>
              <a:gd name="connsiteX3808" fmla="*/ 698501 w 1656655"/>
              <a:gd name="connsiteY3808" fmla="*/ 233291 h 1864576"/>
              <a:gd name="connsiteX3809" fmla="*/ 702382 w 1656655"/>
              <a:gd name="connsiteY3809" fmla="*/ 240113 h 1864576"/>
              <a:gd name="connsiteX3810" fmla="*/ 703933 w 1656655"/>
              <a:gd name="connsiteY3810" fmla="*/ 241282 h 1864576"/>
              <a:gd name="connsiteX3811" fmla="*/ 704711 w 1656655"/>
              <a:gd name="connsiteY3811" fmla="*/ 243036 h 1864576"/>
              <a:gd name="connsiteX3812" fmla="*/ 713833 w 1656655"/>
              <a:gd name="connsiteY3812" fmla="*/ 255120 h 1864576"/>
              <a:gd name="connsiteX3813" fmla="*/ 720043 w 1656655"/>
              <a:gd name="connsiteY3813" fmla="*/ 259407 h 1864576"/>
              <a:gd name="connsiteX3814" fmla="*/ 718682 w 1656655"/>
              <a:gd name="connsiteY3814" fmla="*/ 261746 h 1864576"/>
              <a:gd name="connsiteX3815" fmla="*/ 719265 w 1656655"/>
              <a:gd name="connsiteY3815" fmla="*/ 267788 h 1864576"/>
              <a:gd name="connsiteX3816" fmla="*/ 720816 w 1656655"/>
              <a:gd name="connsiteY3816" fmla="*/ 269932 h 1864576"/>
              <a:gd name="connsiteX3817" fmla="*/ 717909 w 1656655"/>
              <a:gd name="connsiteY3817" fmla="*/ 272465 h 1864576"/>
              <a:gd name="connsiteX3818" fmla="*/ 715771 w 1656655"/>
              <a:gd name="connsiteY3818" fmla="*/ 275779 h 1864576"/>
              <a:gd name="connsiteX3819" fmla="*/ 718878 w 1656655"/>
              <a:gd name="connsiteY3819" fmla="*/ 292345 h 1864576"/>
              <a:gd name="connsiteX3820" fmla="*/ 719651 w 1656655"/>
              <a:gd name="connsiteY3820" fmla="*/ 293124 h 1864576"/>
              <a:gd name="connsiteX3821" fmla="*/ 725279 w 1656655"/>
              <a:gd name="connsiteY3821" fmla="*/ 296243 h 1864576"/>
              <a:gd name="connsiteX3822" fmla="*/ 725671 w 1656655"/>
              <a:gd name="connsiteY3822" fmla="*/ 296438 h 1864576"/>
              <a:gd name="connsiteX3823" fmla="*/ 724310 w 1656655"/>
              <a:gd name="connsiteY3823" fmla="*/ 302284 h 1864576"/>
              <a:gd name="connsiteX3824" fmla="*/ 760214 w 1656655"/>
              <a:gd name="connsiteY3824" fmla="*/ 321775 h 1864576"/>
              <a:gd name="connsiteX3825" fmla="*/ 718682 w 1656655"/>
              <a:gd name="connsiteY3825" fmla="*/ 381802 h 1864576"/>
              <a:gd name="connsiteX3826" fmla="*/ 720625 w 1656655"/>
              <a:gd name="connsiteY3826" fmla="*/ 377515 h 1864576"/>
              <a:gd name="connsiteX3827" fmla="*/ 721208 w 1656655"/>
              <a:gd name="connsiteY3827" fmla="*/ 366601 h 1864576"/>
              <a:gd name="connsiteX3828" fmla="*/ 715771 w 1656655"/>
              <a:gd name="connsiteY3828" fmla="*/ 352958 h 1864576"/>
              <a:gd name="connsiteX3829" fmla="*/ 711308 w 1656655"/>
              <a:gd name="connsiteY3829" fmla="*/ 346916 h 1864576"/>
              <a:gd name="connsiteX3830" fmla="*/ 707814 w 1656655"/>
              <a:gd name="connsiteY3830" fmla="*/ 343603 h 1864576"/>
              <a:gd name="connsiteX3831" fmla="*/ 698501 w 1656655"/>
              <a:gd name="connsiteY3831" fmla="*/ 339510 h 1864576"/>
              <a:gd name="connsiteX3832" fmla="*/ 695007 w 1656655"/>
              <a:gd name="connsiteY3832" fmla="*/ 339900 h 1864576"/>
              <a:gd name="connsiteX3833" fmla="*/ 693652 w 1656655"/>
              <a:gd name="connsiteY3833" fmla="*/ 340290 h 1864576"/>
              <a:gd name="connsiteX3834" fmla="*/ 692487 w 1656655"/>
              <a:gd name="connsiteY3834" fmla="*/ 339510 h 1864576"/>
              <a:gd name="connsiteX3835" fmla="*/ 691709 w 1656655"/>
              <a:gd name="connsiteY3835" fmla="*/ 337756 h 1864576"/>
              <a:gd name="connsiteX3836" fmla="*/ 689766 w 1656655"/>
              <a:gd name="connsiteY3836" fmla="*/ 337171 h 1864576"/>
              <a:gd name="connsiteX3837" fmla="*/ 689576 w 1656655"/>
              <a:gd name="connsiteY3837" fmla="*/ 336002 h 1864576"/>
              <a:gd name="connsiteX3838" fmla="*/ 688411 w 1656655"/>
              <a:gd name="connsiteY3838" fmla="*/ 333273 h 1864576"/>
              <a:gd name="connsiteX3839" fmla="*/ 679485 w 1656655"/>
              <a:gd name="connsiteY3839" fmla="*/ 332299 h 1864576"/>
              <a:gd name="connsiteX3840" fmla="*/ 678320 w 1656655"/>
              <a:gd name="connsiteY3840" fmla="*/ 333663 h 1864576"/>
              <a:gd name="connsiteX3841" fmla="*/ 674440 w 1656655"/>
              <a:gd name="connsiteY3841" fmla="*/ 334638 h 1864576"/>
              <a:gd name="connsiteX3842" fmla="*/ 673662 w 1656655"/>
              <a:gd name="connsiteY3842" fmla="*/ 335807 h 1864576"/>
              <a:gd name="connsiteX3843" fmla="*/ 669585 w 1656655"/>
              <a:gd name="connsiteY3843" fmla="*/ 333858 h 1864576"/>
              <a:gd name="connsiteX3844" fmla="*/ 666674 w 1656655"/>
              <a:gd name="connsiteY3844" fmla="*/ 332494 h 1864576"/>
              <a:gd name="connsiteX3845" fmla="*/ 666287 w 1656655"/>
              <a:gd name="connsiteY3845" fmla="*/ 332104 h 1864576"/>
              <a:gd name="connsiteX3846" fmla="*/ 665509 w 1656655"/>
              <a:gd name="connsiteY3846" fmla="*/ 329181 h 1864576"/>
              <a:gd name="connsiteX3847" fmla="*/ 663179 w 1656655"/>
              <a:gd name="connsiteY3847" fmla="*/ 325478 h 1864576"/>
              <a:gd name="connsiteX3848" fmla="*/ 661242 w 1656655"/>
              <a:gd name="connsiteY3848" fmla="*/ 324308 h 1864576"/>
              <a:gd name="connsiteX3849" fmla="*/ 660077 w 1656655"/>
              <a:gd name="connsiteY3849" fmla="*/ 321775 h 1864576"/>
              <a:gd name="connsiteX3850" fmla="*/ 657943 w 1656655"/>
              <a:gd name="connsiteY3850" fmla="*/ 320215 h 1864576"/>
              <a:gd name="connsiteX3851" fmla="*/ 659299 w 1656655"/>
              <a:gd name="connsiteY3851" fmla="*/ 319436 h 1864576"/>
              <a:gd name="connsiteX3852" fmla="*/ 662793 w 1656655"/>
              <a:gd name="connsiteY3852" fmla="*/ 302284 h 1864576"/>
              <a:gd name="connsiteX3853" fmla="*/ 661242 w 1656655"/>
              <a:gd name="connsiteY3853" fmla="*/ 299361 h 1864576"/>
              <a:gd name="connsiteX3854" fmla="*/ 661824 w 1656655"/>
              <a:gd name="connsiteY3854" fmla="*/ 295268 h 1864576"/>
              <a:gd name="connsiteX3855" fmla="*/ 665318 w 1656655"/>
              <a:gd name="connsiteY3855" fmla="*/ 296827 h 1864576"/>
              <a:gd name="connsiteX3856" fmla="*/ 669781 w 1656655"/>
              <a:gd name="connsiteY3856" fmla="*/ 299946 h 1864576"/>
              <a:gd name="connsiteX3857" fmla="*/ 670946 w 1656655"/>
              <a:gd name="connsiteY3857" fmla="*/ 298581 h 1864576"/>
              <a:gd name="connsiteX3858" fmla="*/ 672110 w 1656655"/>
              <a:gd name="connsiteY3858" fmla="*/ 294489 h 1864576"/>
              <a:gd name="connsiteX3859" fmla="*/ 673275 w 1656655"/>
              <a:gd name="connsiteY3859" fmla="*/ 290396 h 1864576"/>
              <a:gd name="connsiteX3860" fmla="*/ 673275 w 1656655"/>
              <a:gd name="connsiteY3860" fmla="*/ 286693 h 1864576"/>
              <a:gd name="connsiteX3861" fmla="*/ 668807 w 1656655"/>
              <a:gd name="connsiteY3861" fmla="*/ 287083 h 1864576"/>
              <a:gd name="connsiteX3862" fmla="*/ 664153 w 1656655"/>
              <a:gd name="connsiteY3862" fmla="*/ 286498 h 1864576"/>
              <a:gd name="connsiteX3863" fmla="*/ 666674 w 1656655"/>
              <a:gd name="connsiteY3863" fmla="*/ 281820 h 1864576"/>
              <a:gd name="connsiteX3864" fmla="*/ 668421 w 1656655"/>
              <a:gd name="connsiteY3864" fmla="*/ 279871 h 1864576"/>
              <a:gd name="connsiteX3865" fmla="*/ 668230 w 1656655"/>
              <a:gd name="connsiteY3865" fmla="*/ 277338 h 1864576"/>
              <a:gd name="connsiteX3866" fmla="*/ 662793 w 1656655"/>
              <a:gd name="connsiteY3866" fmla="*/ 275584 h 1864576"/>
              <a:gd name="connsiteX3867" fmla="*/ 657165 w 1656655"/>
              <a:gd name="connsiteY3867" fmla="*/ 273830 h 1864576"/>
              <a:gd name="connsiteX3868" fmla="*/ 656583 w 1656655"/>
              <a:gd name="connsiteY3868" fmla="*/ 273830 h 1864576"/>
              <a:gd name="connsiteX3869" fmla="*/ 655418 w 1656655"/>
              <a:gd name="connsiteY3869" fmla="*/ 275779 h 1864576"/>
              <a:gd name="connsiteX3870" fmla="*/ 655810 w 1656655"/>
              <a:gd name="connsiteY3870" fmla="*/ 278312 h 1864576"/>
              <a:gd name="connsiteX3871" fmla="*/ 655418 w 1656655"/>
              <a:gd name="connsiteY3871" fmla="*/ 283769 h 1864576"/>
              <a:gd name="connsiteX3872" fmla="*/ 651151 w 1656655"/>
              <a:gd name="connsiteY3872" fmla="*/ 281626 h 1864576"/>
              <a:gd name="connsiteX3873" fmla="*/ 650373 w 1656655"/>
              <a:gd name="connsiteY3873" fmla="*/ 281041 h 1864576"/>
              <a:gd name="connsiteX3874" fmla="*/ 647271 w 1656655"/>
              <a:gd name="connsiteY3874" fmla="*/ 279092 h 1864576"/>
              <a:gd name="connsiteX3875" fmla="*/ 646106 w 1656655"/>
              <a:gd name="connsiteY3875" fmla="*/ 280456 h 1864576"/>
              <a:gd name="connsiteX3876" fmla="*/ 643777 w 1656655"/>
              <a:gd name="connsiteY3876" fmla="*/ 288447 h 1864576"/>
              <a:gd name="connsiteX3877" fmla="*/ 643777 w 1656655"/>
              <a:gd name="connsiteY3877" fmla="*/ 292345 h 1864576"/>
              <a:gd name="connsiteX3878" fmla="*/ 645910 w 1656655"/>
              <a:gd name="connsiteY3878" fmla="*/ 292345 h 1864576"/>
              <a:gd name="connsiteX3879" fmla="*/ 648239 w 1656655"/>
              <a:gd name="connsiteY3879" fmla="*/ 291955 h 1864576"/>
              <a:gd name="connsiteX3880" fmla="*/ 652898 w 1656655"/>
              <a:gd name="connsiteY3880" fmla="*/ 292540 h 1864576"/>
              <a:gd name="connsiteX3881" fmla="*/ 651538 w 1656655"/>
              <a:gd name="connsiteY3881" fmla="*/ 295658 h 1864576"/>
              <a:gd name="connsiteX3882" fmla="*/ 648822 w 1656655"/>
              <a:gd name="connsiteY3882" fmla="*/ 297607 h 1864576"/>
              <a:gd name="connsiteX3883" fmla="*/ 643390 w 1656655"/>
              <a:gd name="connsiteY3883" fmla="*/ 301505 h 1864576"/>
              <a:gd name="connsiteX3884" fmla="*/ 640865 w 1656655"/>
              <a:gd name="connsiteY3884" fmla="*/ 308326 h 1864576"/>
              <a:gd name="connsiteX3885" fmla="*/ 641834 w 1656655"/>
              <a:gd name="connsiteY3885" fmla="*/ 314174 h 1864576"/>
              <a:gd name="connsiteX3886" fmla="*/ 642612 w 1656655"/>
              <a:gd name="connsiteY3886" fmla="*/ 315733 h 1864576"/>
              <a:gd name="connsiteX3887" fmla="*/ 637567 w 1656655"/>
              <a:gd name="connsiteY3887" fmla="*/ 317487 h 1864576"/>
              <a:gd name="connsiteX3888" fmla="*/ 634851 w 1656655"/>
              <a:gd name="connsiteY3888" fmla="*/ 317292 h 1864576"/>
              <a:gd name="connsiteX3889" fmla="*/ 631357 w 1656655"/>
              <a:gd name="connsiteY3889" fmla="*/ 319046 h 1864576"/>
              <a:gd name="connsiteX3890" fmla="*/ 629223 w 1656655"/>
              <a:gd name="connsiteY3890" fmla="*/ 320995 h 1864576"/>
              <a:gd name="connsiteX3891" fmla="*/ 628249 w 1656655"/>
              <a:gd name="connsiteY3891" fmla="*/ 321190 h 1864576"/>
              <a:gd name="connsiteX3892" fmla="*/ 620875 w 1656655"/>
              <a:gd name="connsiteY3892" fmla="*/ 320215 h 1864576"/>
              <a:gd name="connsiteX3893" fmla="*/ 620488 w 1656655"/>
              <a:gd name="connsiteY3893" fmla="*/ 316902 h 1864576"/>
              <a:gd name="connsiteX3894" fmla="*/ 617968 w 1656655"/>
              <a:gd name="connsiteY3894" fmla="*/ 315733 h 1864576"/>
              <a:gd name="connsiteX3895" fmla="*/ 607872 w 1656655"/>
              <a:gd name="connsiteY3895" fmla="*/ 310860 h 1864576"/>
              <a:gd name="connsiteX3896" fmla="*/ 606708 w 1656655"/>
              <a:gd name="connsiteY3896" fmla="*/ 312225 h 1864576"/>
              <a:gd name="connsiteX3897" fmla="*/ 603023 w 1656655"/>
              <a:gd name="connsiteY3897" fmla="*/ 312614 h 1864576"/>
              <a:gd name="connsiteX3898" fmla="*/ 601858 w 1656655"/>
              <a:gd name="connsiteY3898" fmla="*/ 312809 h 1864576"/>
              <a:gd name="connsiteX3899" fmla="*/ 599725 w 1656655"/>
              <a:gd name="connsiteY3899" fmla="*/ 310276 h 1864576"/>
              <a:gd name="connsiteX3900" fmla="*/ 567124 w 1656655"/>
              <a:gd name="connsiteY3900" fmla="*/ 316902 h 1864576"/>
              <a:gd name="connsiteX3901" fmla="*/ 563434 w 1656655"/>
              <a:gd name="connsiteY3901" fmla="*/ 320410 h 1864576"/>
              <a:gd name="connsiteX3902" fmla="*/ 559749 w 1656655"/>
              <a:gd name="connsiteY3902" fmla="*/ 326257 h 1864576"/>
              <a:gd name="connsiteX3903" fmla="*/ 558775 w 1656655"/>
              <a:gd name="connsiteY3903" fmla="*/ 329960 h 1864576"/>
              <a:gd name="connsiteX3904" fmla="*/ 558193 w 1656655"/>
              <a:gd name="connsiteY3904" fmla="*/ 334248 h 1864576"/>
              <a:gd name="connsiteX3905" fmla="*/ 558193 w 1656655"/>
              <a:gd name="connsiteY3905" fmla="*/ 336781 h 1864576"/>
              <a:gd name="connsiteX3906" fmla="*/ 558388 w 1656655"/>
              <a:gd name="connsiteY3906" fmla="*/ 340095 h 1864576"/>
              <a:gd name="connsiteX3907" fmla="*/ 559940 w 1656655"/>
              <a:gd name="connsiteY3907" fmla="*/ 349060 h 1864576"/>
              <a:gd name="connsiteX3908" fmla="*/ 555868 w 1656655"/>
              <a:gd name="connsiteY3908" fmla="*/ 344382 h 1864576"/>
              <a:gd name="connsiteX3909" fmla="*/ 503081 w 1656655"/>
              <a:gd name="connsiteY3909" fmla="*/ 220428 h 1864576"/>
              <a:gd name="connsiteX3910" fmla="*/ 430502 w 1656655"/>
              <a:gd name="connsiteY3910" fmla="*/ 212632 h 1864576"/>
              <a:gd name="connsiteX3911" fmla="*/ 401005 w 1656655"/>
              <a:gd name="connsiteY3911" fmla="*/ 248298 h 1864576"/>
              <a:gd name="connsiteX3912" fmla="*/ 402751 w 1656655"/>
              <a:gd name="connsiteY3912" fmla="*/ 269152 h 1864576"/>
              <a:gd name="connsiteX3913" fmla="*/ 371701 w 1656655"/>
              <a:gd name="connsiteY3913" fmla="*/ 286108 h 1864576"/>
              <a:gd name="connsiteX3914" fmla="*/ 353072 w 1656655"/>
              <a:gd name="connsiteY3914" fmla="*/ 308326 h 1864576"/>
              <a:gd name="connsiteX3915" fmla="*/ 361610 w 1656655"/>
              <a:gd name="connsiteY3915" fmla="*/ 312225 h 1864576"/>
              <a:gd name="connsiteX3916" fmla="*/ 377523 w 1656655"/>
              <a:gd name="connsiteY3916" fmla="*/ 310665 h 1864576"/>
              <a:gd name="connsiteX3917" fmla="*/ 370925 w 1656655"/>
              <a:gd name="connsiteY3917" fmla="*/ 321580 h 1864576"/>
              <a:gd name="connsiteX3918" fmla="*/ 366850 w 1656655"/>
              <a:gd name="connsiteY3918" fmla="*/ 334053 h 1864576"/>
              <a:gd name="connsiteX3919" fmla="*/ 370343 w 1656655"/>
              <a:gd name="connsiteY3919" fmla="*/ 352568 h 1864576"/>
              <a:gd name="connsiteX3920" fmla="*/ 389943 w 1656655"/>
              <a:gd name="connsiteY3920" fmla="*/ 336002 h 1864576"/>
              <a:gd name="connsiteX3921" fmla="*/ 447191 w 1656655"/>
              <a:gd name="connsiteY3921" fmla="*/ 305987 h 1864576"/>
              <a:gd name="connsiteX3922" fmla="*/ 447191 w 1656655"/>
              <a:gd name="connsiteY3922" fmla="*/ 280846 h 1864576"/>
              <a:gd name="connsiteX3923" fmla="*/ 449132 w 1656655"/>
              <a:gd name="connsiteY3923" fmla="*/ 271101 h 1864576"/>
              <a:gd name="connsiteX3924" fmla="*/ 482123 w 1656655"/>
              <a:gd name="connsiteY3924" fmla="*/ 293319 h 1864576"/>
              <a:gd name="connsiteX3925" fmla="*/ 499200 w 1656655"/>
              <a:gd name="connsiteY3925" fmla="*/ 363872 h 1864576"/>
              <a:gd name="connsiteX3926" fmla="*/ 546937 w 1656655"/>
              <a:gd name="connsiteY3926" fmla="*/ 410062 h 1864576"/>
              <a:gd name="connsiteX3927" fmla="*/ 530446 w 1656655"/>
              <a:gd name="connsiteY3927" fmla="*/ 419613 h 1864576"/>
              <a:gd name="connsiteX3928" fmla="*/ 499782 w 1656655"/>
              <a:gd name="connsiteY3928" fmla="*/ 425070 h 1864576"/>
              <a:gd name="connsiteX3929" fmla="*/ 446997 w 1656655"/>
              <a:gd name="connsiteY3929" fmla="*/ 472429 h 1864576"/>
              <a:gd name="connsiteX3930" fmla="*/ 451849 w 1656655"/>
              <a:gd name="connsiteY3930" fmla="*/ 486462 h 1864576"/>
              <a:gd name="connsiteX3931" fmla="*/ 463493 w 1656655"/>
              <a:gd name="connsiteY3931" fmla="*/ 479446 h 1864576"/>
              <a:gd name="connsiteX3932" fmla="*/ 487362 w 1656655"/>
              <a:gd name="connsiteY3932" fmla="*/ 479446 h 1864576"/>
              <a:gd name="connsiteX3933" fmla="*/ 508127 w 1656655"/>
              <a:gd name="connsiteY3933" fmla="*/ 499715 h 1864576"/>
              <a:gd name="connsiteX3934" fmla="*/ 509874 w 1656655"/>
              <a:gd name="connsiteY3934" fmla="*/ 503611 h 1864576"/>
              <a:gd name="connsiteX3935" fmla="*/ 516470 w 1656655"/>
              <a:gd name="connsiteY3935" fmla="*/ 506536 h 1864576"/>
              <a:gd name="connsiteX3936" fmla="*/ 527921 w 1656655"/>
              <a:gd name="connsiteY3936" fmla="*/ 506536 h 1864576"/>
              <a:gd name="connsiteX3937" fmla="*/ 547520 w 1656655"/>
              <a:gd name="connsiteY3937" fmla="*/ 517453 h 1864576"/>
              <a:gd name="connsiteX3938" fmla="*/ 464075 w 1656655"/>
              <a:gd name="connsiteY3938" fmla="*/ 505174 h 1864576"/>
              <a:gd name="connsiteX3939" fmla="*/ 419634 w 1656655"/>
              <a:gd name="connsiteY3939" fmla="*/ 476522 h 1864576"/>
              <a:gd name="connsiteX3940" fmla="*/ 415559 w 1656655"/>
              <a:gd name="connsiteY3940" fmla="*/ 478081 h 1864576"/>
              <a:gd name="connsiteX3941" fmla="*/ 464269 w 1656655"/>
              <a:gd name="connsiteY3941" fmla="*/ 537913 h 1864576"/>
              <a:gd name="connsiteX3942" fmla="*/ 489303 w 1656655"/>
              <a:gd name="connsiteY3942" fmla="*/ 542009 h 1864576"/>
              <a:gd name="connsiteX3943" fmla="*/ 484645 w 1656655"/>
              <a:gd name="connsiteY3943" fmla="*/ 553895 h 1864576"/>
              <a:gd name="connsiteX3944" fmla="*/ 489885 w 1656655"/>
              <a:gd name="connsiteY3944" fmla="*/ 558378 h 1864576"/>
              <a:gd name="connsiteX3945" fmla="*/ 497453 w 1656655"/>
              <a:gd name="connsiteY3945" fmla="*/ 556820 h 1864576"/>
              <a:gd name="connsiteX3946" fmla="*/ 525396 w 1656655"/>
              <a:gd name="connsiteY3946" fmla="*/ 559157 h 1864576"/>
              <a:gd name="connsiteX3947" fmla="*/ 554704 w 1656655"/>
              <a:gd name="connsiteY3947" fmla="*/ 576506 h 1864576"/>
              <a:gd name="connsiteX3948" fmla="*/ 557806 w 1656655"/>
              <a:gd name="connsiteY3948" fmla="*/ 579039 h 1864576"/>
              <a:gd name="connsiteX3949" fmla="*/ 562656 w 1656655"/>
              <a:gd name="connsiteY3949" fmla="*/ 585276 h 1864576"/>
              <a:gd name="connsiteX3950" fmla="*/ 578183 w 1656655"/>
              <a:gd name="connsiteY3950" fmla="*/ 588980 h 1864576"/>
              <a:gd name="connsiteX3951" fmla="*/ 592154 w 1656655"/>
              <a:gd name="connsiteY3951" fmla="*/ 596579 h 1864576"/>
              <a:gd name="connsiteX3952" fmla="*/ 611366 w 1656655"/>
              <a:gd name="connsiteY3952" fmla="*/ 605545 h 1864576"/>
              <a:gd name="connsiteX3953" fmla="*/ 615056 w 1656655"/>
              <a:gd name="connsiteY3953" fmla="*/ 607299 h 1864576"/>
              <a:gd name="connsiteX3954" fmla="*/ 638535 w 1656655"/>
              <a:gd name="connsiteY3954" fmla="*/ 656215 h 1864576"/>
              <a:gd name="connsiteX3955" fmla="*/ 640669 w 1656655"/>
              <a:gd name="connsiteY3955" fmla="*/ 707669 h 1864576"/>
              <a:gd name="connsiteX3956" fmla="*/ 632521 w 1656655"/>
              <a:gd name="connsiteY3956" fmla="*/ 726964 h 1864576"/>
              <a:gd name="connsiteX3957" fmla="*/ 632712 w 1656655"/>
              <a:gd name="connsiteY3957" fmla="*/ 733980 h 1864576"/>
              <a:gd name="connsiteX3958" fmla="*/ 641643 w 1656655"/>
              <a:gd name="connsiteY3958" fmla="*/ 733593 h 1864576"/>
              <a:gd name="connsiteX3959" fmla="*/ 596617 w 1656655"/>
              <a:gd name="connsiteY3959" fmla="*/ 794787 h 1864576"/>
              <a:gd name="connsiteX3960" fmla="*/ 570030 w 1656655"/>
              <a:gd name="connsiteY3960" fmla="*/ 815252 h 1864576"/>
              <a:gd name="connsiteX3961" fmla="*/ 549267 w 1656655"/>
              <a:gd name="connsiteY3961" fmla="*/ 840783 h 1864576"/>
              <a:gd name="connsiteX3962" fmla="*/ 509874 w 1656655"/>
              <a:gd name="connsiteY3962" fmla="*/ 822856 h 1864576"/>
              <a:gd name="connsiteX3963" fmla="*/ 448744 w 1656655"/>
              <a:gd name="connsiteY3963" fmla="*/ 776272 h 1864576"/>
              <a:gd name="connsiteX3964" fmla="*/ 445445 w 1656655"/>
              <a:gd name="connsiteY3964" fmla="*/ 776081 h 1864576"/>
              <a:gd name="connsiteX3965" fmla="*/ 443504 w 1656655"/>
              <a:gd name="connsiteY3965" fmla="*/ 774518 h 1864576"/>
              <a:gd name="connsiteX3966" fmla="*/ 434771 w 1656655"/>
              <a:gd name="connsiteY3966" fmla="*/ 726381 h 1864576"/>
              <a:gd name="connsiteX3967" fmla="*/ 470673 w 1656655"/>
              <a:gd name="connsiteY3967" fmla="*/ 671031 h 1864576"/>
              <a:gd name="connsiteX3968" fmla="*/ 442922 w 1656655"/>
              <a:gd name="connsiteY3968" fmla="*/ 609440 h 1864576"/>
              <a:gd name="connsiteX3969" fmla="*/ 387032 w 1656655"/>
              <a:gd name="connsiteY3969" fmla="*/ 525444 h 1864576"/>
              <a:gd name="connsiteX3970" fmla="*/ 381211 w 1656655"/>
              <a:gd name="connsiteY3970" fmla="*/ 522519 h 1864576"/>
              <a:gd name="connsiteX3971" fmla="*/ 377911 w 1656655"/>
              <a:gd name="connsiteY3971" fmla="*/ 529731 h 1864576"/>
              <a:gd name="connsiteX3972" fmla="*/ 372866 w 1656655"/>
              <a:gd name="connsiteY3972" fmla="*/ 532068 h 1864576"/>
              <a:gd name="connsiteX3973" fmla="*/ 365297 w 1656655"/>
              <a:gd name="connsiteY3973" fmla="*/ 518232 h 1864576"/>
              <a:gd name="connsiteX3974" fmla="*/ 324156 w 1656655"/>
              <a:gd name="connsiteY3974" fmla="*/ 439882 h 1864576"/>
              <a:gd name="connsiteX3975" fmla="*/ 314647 w 1656655"/>
              <a:gd name="connsiteY3975" fmla="*/ 374396 h 1864576"/>
              <a:gd name="connsiteX3976" fmla="*/ 308243 w 1656655"/>
              <a:gd name="connsiteY3976" fmla="*/ 370888 h 1864576"/>
              <a:gd name="connsiteX3977" fmla="*/ 306691 w 1656655"/>
              <a:gd name="connsiteY3977" fmla="*/ 367770 h 1864576"/>
              <a:gd name="connsiteX3978" fmla="*/ 289808 w 1656655"/>
              <a:gd name="connsiteY3978" fmla="*/ 256874 h 1864576"/>
              <a:gd name="connsiteX3979" fmla="*/ 284762 w 1656655"/>
              <a:gd name="connsiteY3979" fmla="*/ 190219 h 1864576"/>
              <a:gd name="connsiteX3980" fmla="*/ 290584 w 1656655"/>
              <a:gd name="connsiteY3980" fmla="*/ 169365 h 1864576"/>
              <a:gd name="connsiteX3981" fmla="*/ 285732 w 1656655"/>
              <a:gd name="connsiteY3981" fmla="*/ 166831 h 1864576"/>
              <a:gd name="connsiteX3982" fmla="*/ 279910 w 1656655"/>
              <a:gd name="connsiteY3982" fmla="*/ 169950 h 1864576"/>
              <a:gd name="connsiteX3983" fmla="*/ 271372 w 1656655"/>
              <a:gd name="connsiteY3983" fmla="*/ 175602 h 1864576"/>
              <a:gd name="connsiteX3984" fmla="*/ 250025 w 1656655"/>
              <a:gd name="connsiteY3984" fmla="*/ 198210 h 1864576"/>
              <a:gd name="connsiteX3985" fmla="*/ 234112 w 1656655"/>
              <a:gd name="connsiteY3985" fmla="*/ 225496 h 1864576"/>
              <a:gd name="connsiteX3986" fmla="*/ 219946 w 1656655"/>
              <a:gd name="connsiteY3986" fmla="*/ 269542 h 1864576"/>
              <a:gd name="connsiteX3987" fmla="*/ 217423 w 1656655"/>
              <a:gd name="connsiteY3987" fmla="*/ 282015 h 1864576"/>
              <a:gd name="connsiteX3988" fmla="*/ 215288 w 1656655"/>
              <a:gd name="connsiteY3988" fmla="*/ 294099 h 1864576"/>
              <a:gd name="connsiteX3989" fmla="*/ 212571 w 1656655"/>
              <a:gd name="connsiteY3989" fmla="*/ 320605 h 1864576"/>
              <a:gd name="connsiteX3990" fmla="*/ 189478 w 1656655"/>
              <a:gd name="connsiteY3990" fmla="*/ 288642 h 1864576"/>
              <a:gd name="connsiteX3991" fmla="*/ 174341 w 1656655"/>
              <a:gd name="connsiteY3991" fmla="*/ 257069 h 1864576"/>
              <a:gd name="connsiteX3992" fmla="*/ 166967 w 1656655"/>
              <a:gd name="connsiteY3992" fmla="*/ 256289 h 1864576"/>
              <a:gd name="connsiteX3993" fmla="*/ 152218 w 1656655"/>
              <a:gd name="connsiteY3993" fmla="*/ 409673 h 1864576"/>
              <a:gd name="connsiteX3994" fmla="*/ 98657 w 1656655"/>
              <a:gd name="connsiteY3994" fmla="*/ 353932 h 1864576"/>
              <a:gd name="connsiteX3995" fmla="*/ 94000 w 1656655"/>
              <a:gd name="connsiteY3995" fmla="*/ 346916 h 1864576"/>
              <a:gd name="connsiteX3996" fmla="*/ 89730 w 1656655"/>
              <a:gd name="connsiteY3996" fmla="*/ 350619 h 1864576"/>
              <a:gd name="connsiteX3997" fmla="*/ 102344 w 1656655"/>
              <a:gd name="connsiteY3997" fmla="*/ 519207 h 1864576"/>
              <a:gd name="connsiteX3998" fmla="*/ 41797 w 1656655"/>
              <a:gd name="connsiteY3998" fmla="*/ 468531 h 1864576"/>
              <a:gd name="connsiteX3999" fmla="*/ 33064 w 1656655"/>
              <a:gd name="connsiteY3999" fmla="*/ 471845 h 1864576"/>
              <a:gd name="connsiteX4000" fmla="*/ 84490 w 1656655"/>
              <a:gd name="connsiteY4000" fmla="*/ 644133 h 1864576"/>
              <a:gd name="connsiteX4001" fmla="*/ 84685 w 1656655"/>
              <a:gd name="connsiteY4001" fmla="*/ 651149 h 1864576"/>
              <a:gd name="connsiteX4002" fmla="*/ 103897 w 1656655"/>
              <a:gd name="connsiteY4002" fmla="*/ 710595 h 1864576"/>
              <a:gd name="connsiteX4003" fmla="*/ 7642 w 1656655"/>
              <a:gd name="connsiteY4003" fmla="*/ 669277 h 1864576"/>
              <a:gd name="connsiteX4004" fmla="*/ 1820 w 1656655"/>
              <a:gd name="connsiteY4004" fmla="*/ 667523 h 1864576"/>
              <a:gd name="connsiteX4005" fmla="*/ 656 w 1656655"/>
              <a:gd name="connsiteY4005" fmla="*/ 677263 h 1864576"/>
              <a:gd name="connsiteX4006" fmla="*/ 69548 w 1656655"/>
              <a:gd name="connsiteY4006" fmla="*/ 798687 h 1864576"/>
              <a:gd name="connsiteX4007" fmla="*/ 12106 w 1656655"/>
              <a:gd name="connsiteY4007" fmla="*/ 806095 h 1864576"/>
              <a:gd name="connsiteX4008" fmla="*/ 10553 w 1656655"/>
              <a:gd name="connsiteY4008" fmla="*/ 818564 h 1864576"/>
              <a:gd name="connsiteX4009" fmla="*/ 120586 w 1656655"/>
              <a:gd name="connsiteY4009" fmla="*/ 915235 h 1864576"/>
              <a:gd name="connsiteX4010" fmla="*/ 56740 w 1656655"/>
              <a:gd name="connsiteY4010" fmla="*/ 911727 h 1864576"/>
              <a:gd name="connsiteX4011" fmla="*/ 47425 w 1656655"/>
              <a:gd name="connsiteY4011" fmla="*/ 929072 h 1864576"/>
              <a:gd name="connsiteX4012" fmla="*/ 236441 w 1656655"/>
              <a:gd name="connsiteY4012" fmla="*/ 1009369 h 1864576"/>
              <a:gd name="connsiteX4013" fmla="*/ 222468 w 1656655"/>
              <a:gd name="connsiteY4013" fmla="*/ 1138196 h 1864576"/>
              <a:gd name="connsiteX4014" fmla="*/ 229066 w 1656655"/>
              <a:gd name="connsiteY4014" fmla="*/ 1139171 h 1864576"/>
              <a:gd name="connsiteX4015" fmla="*/ 284374 w 1656655"/>
              <a:gd name="connsiteY4015" fmla="*/ 1096295 h 1864576"/>
              <a:gd name="connsiteX4016" fmla="*/ 277776 w 1656655"/>
              <a:gd name="connsiteY4016" fmla="*/ 1164506 h 1864576"/>
              <a:gd name="connsiteX4017" fmla="*/ 285538 w 1656655"/>
              <a:gd name="connsiteY4017" fmla="*/ 1169768 h 1864576"/>
              <a:gd name="connsiteX4018" fmla="*/ 339293 w 1656655"/>
              <a:gd name="connsiteY4018" fmla="*/ 1137025 h 1864576"/>
              <a:gd name="connsiteX4019" fmla="*/ 342010 w 1656655"/>
              <a:gd name="connsiteY4019" fmla="*/ 1184584 h 1864576"/>
              <a:gd name="connsiteX4020" fmla="*/ 354236 w 1656655"/>
              <a:gd name="connsiteY4020" fmla="*/ 1190821 h 1864576"/>
              <a:gd name="connsiteX4021" fmla="*/ 401393 w 1656655"/>
              <a:gd name="connsiteY4021" fmla="*/ 1167039 h 1864576"/>
              <a:gd name="connsiteX4022" fmla="*/ 409543 w 1656655"/>
              <a:gd name="connsiteY4022" fmla="*/ 1202707 h 1864576"/>
              <a:gd name="connsiteX4023" fmla="*/ 420605 w 1656655"/>
              <a:gd name="connsiteY4023" fmla="*/ 1208361 h 1864576"/>
              <a:gd name="connsiteX4024" fmla="*/ 470479 w 1656655"/>
              <a:gd name="connsiteY4024" fmla="*/ 1170939 h 1864576"/>
              <a:gd name="connsiteX4025" fmla="*/ 479988 w 1656655"/>
              <a:gd name="connsiteY4025" fmla="*/ 1220051 h 1864576"/>
              <a:gd name="connsiteX4026" fmla="*/ 493378 w 1656655"/>
              <a:gd name="connsiteY4026" fmla="*/ 1220443 h 1864576"/>
              <a:gd name="connsiteX4027" fmla="*/ 538790 w 1656655"/>
              <a:gd name="connsiteY4027" fmla="*/ 1187117 h 1864576"/>
              <a:gd name="connsiteX4028" fmla="*/ 553539 w 1656655"/>
              <a:gd name="connsiteY4028" fmla="*/ 1216739 h 1864576"/>
              <a:gd name="connsiteX4029" fmla="*/ 518413 w 1656655"/>
              <a:gd name="connsiteY4029" fmla="*/ 1226097 h 1864576"/>
              <a:gd name="connsiteX4030" fmla="*/ 463104 w 1656655"/>
              <a:gd name="connsiteY4030" fmla="*/ 1301519 h 1864576"/>
              <a:gd name="connsiteX4031" fmla="*/ 470673 w 1656655"/>
              <a:gd name="connsiteY4031" fmla="*/ 1369931 h 1864576"/>
              <a:gd name="connsiteX4032" fmla="*/ 477853 w 1656655"/>
              <a:gd name="connsiteY4032" fmla="*/ 1382596 h 1864576"/>
              <a:gd name="connsiteX4033" fmla="*/ 484063 w 1656655"/>
              <a:gd name="connsiteY4033" fmla="*/ 1406765 h 1864576"/>
              <a:gd name="connsiteX4034" fmla="*/ 488138 w 1656655"/>
              <a:gd name="connsiteY4034" fmla="*/ 1408715 h 1864576"/>
              <a:gd name="connsiteX4035" fmla="*/ 521711 w 1656655"/>
              <a:gd name="connsiteY4035" fmla="*/ 1388446 h 1864576"/>
              <a:gd name="connsiteX4036" fmla="*/ 557806 w 1656655"/>
              <a:gd name="connsiteY4036" fmla="*/ 1443795 h 1864576"/>
              <a:gd name="connsiteX4037" fmla="*/ 575854 w 1656655"/>
              <a:gd name="connsiteY4037" fmla="*/ 1470884 h 1864576"/>
              <a:gd name="connsiteX4038" fmla="*/ 586918 w 1656655"/>
              <a:gd name="connsiteY4038" fmla="*/ 1472442 h 1864576"/>
              <a:gd name="connsiteX4039" fmla="*/ 609429 w 1656655"/>
              <a:gd name="connsiteY4039" fmla="*/ 1437166 h 1864576"/>
              <a:gd name="connsiteX4040" fmla="*/ 636206 w 1656655"/>
              <a:gd name="connsiteY4040" fmla="*/ 1473613 h 1864576"/>
              <a:gd name="connsiteX4041" fmla="*/ 657361 w 1656655"/>
              <a:gd name="connsiteY4041" fmla="*/ 1460164 h 1864576"/>
              <a:gd name="connsiteX4042" fmla="*/ 651734 w 1656655"/>
              <a:gd name="connsiteY4042" fmla="*/ 1507331 h 1864576"/>
              <a:gd name="connsiteX4043" fmla="*/ 530446 w 1656655"/>
              <a:gd name="connsiteY4043" fmla="*/ 1730291 h 1864576"/>
              <a:gd name="connsiteX4044" fmla="*/ 524427 w 1656655"/>
              <a:gd name="connsiteY4044" fmla="*/ 1742569 h 1864576"/>
              <a:gd name="connsiteX4045" fmla="*/ 549849 w 1656655"/>
              <a:gd name="connsiteY4045" fmla="*/ 1747445 h 1864576"/>
              <a:gd name="connsiteX4046" fmla="*/ 612727 w 1656655"/>
              <a:gd name="connsiteY4046" fmla="*/ 1725612 h 1864576"/>
              <a:gd name="connsiteX4047" fmla="*/ 604770 w 1656655"/>
              <a:gd name="connsiteY4047" fmla="*/ 1770634 h 1864576"/>
              <a:gd name="connsiteX4048" fmla="*/ 622235 w 1656655"/>
              <a:gd name="connsiteY4048" fmla="*/ 1779213 h 1864576"/>
              <a:gd name="connsiteX4049" fmla="*/ 672110 w 1656655"/>
              <a:gd name="connsiteY4049" fmla="*/ 1753486 h 1864576"/>
              <a:gd name="connsiteX4050" fmla="*/ 664344 w 1656655"/>
              <a:gd name="connsiteY4050" fmla="*/ 1804548 h 1864576"/>
              <a:gd name="connsiteX4051" fmla="*/ 676182 w 1656655"/>
              <a:gd name="connsiteY4051" fmla="*/ 1810393 h 1864576"/>
              <a:gd name="connsiteX4052" fmla="*/ 756138 w 1656655"/>
              <a:gd name="connsiteY4052" fmla="*/ 1775313 h 1864576"/>
              <a:gd name="connsiteX4053" fmla="*/ 828328 w 1656655"/>
              <a:gd name="connsiteY4053" fmla="*/ 1864576 h 1864576"/>
              <a:gd name="connsiteX4054" fmla="*/ 900518 w 1656655"/>
              <a:gd name="connsiteY4054" fmla="*/ 1775313 h 1864576"/>
              <a:gd name="connsiteX4055" fmla="*/ 980474 w 1656655"/>
              <a:gd name="connsiteY4055" fmla="*/ 1810393 h 1864576"/>
              <a:gd name="connsiteX4056" fmla="*/ 992312 w 1656655"/>
              <a:gd name="connsiteY4056" fmla="*/ 1804548 h 1864576"/>
              <a:gd name="connsiteX4057" fmla="*/ 984546 w 1656655"/>
              <a:gd name="connsiteY4057" fmla="*/ 1753486 h 1864576"/>
              <a:gd name="connsiteX4058" fmla="*/ 1034421 w 1656655"/>
              <a:gd name="connsiteY4058" fmla="*/ 1779213 h 1864576"/>
              <a:gd name="connsiteX4059" fmla="*/ 1051886 w 1656655"/>
              <a:gd name="connsiteY4059" fmla="*/ 1770634 h 1864576"/>
              <a:gd name="connsiteX4060" fmla="*/ 1043929 w 1656655"/>
              <a:gd name="connsiteY4060" fmla="*/ 1725612 h 1864576"/>
              <a:gd name="connsiteX4061" fmla="*/ 1106807 w 1656655"/>
              <a:gd name="connsiteY4061" fmla="*/ 1747445 h 1864576"/>
              <a:gd name="connsiteX4062" fmla="*/ 1132229 w 1656655"/>
              <a:gd name="connsiteY4062" fmla="*/ 1742569 h 1864576"/>
              <a:gd name="connsiteX4063" fmla="*/ 1126215 w 1656655"/>
              <a:gd name="connsiteY4063" fmla="*/ 1730291 h 1864576"/>
              <a:gd name="connsiteX4064" fmla="*/ 1004923 w 1656655"/>
              <a:gd name="connsiteY4064" fmla="*/ 1507331 h 1864576"/>
              <a:gd name="connsiteX4065" fmla="*/ 999295 w 1656655"/>
              <a:gd name="connsiteY4065" fmla="*/ 1460164 h 1864576"/>
              <a:gd name="connsiteX4066" fmla="*/ 1020450 w 1656655"/>
              <a:gd name="connsiteY4066" fmla="*/ 1473613 h 1864576"/>
              <a:gd name="connsiteX4067" fmla="*/ 1047228 w 1656655"/>
              <a:gd name="connsiteY4067" fmla="*/ 1437166 h 1864576"/>
              <a:gd name="connsiteX4068" fmla="*/ 1069738 w 1656655"/>
              <a:gd name="connsiteY4068" fmla="*/ 1472442 h 1864576"/>
              <a:gd name="connsiteX4069" fmla="*/ 1080802 w 1656655"/>
              <a:gd name="connsiteY4069" fmla="*/ 1470884 h 1864576"/>
              <a:gd name="connsiteX4070" fmla="*/ 1098850 w 1656655"/>
              <a:gd name="connsiteY4070" fmla="*/ 1443795 h 1864576"/>
              <a:gd name="connsiteX4071" fmla="*/ 1134945 w 1656655"/>
              <a:gd name="connsiteY4071" fmla="*/ 1388446 h 1864576"/>
              <a:gd name="connsiteX4072" fmla="*/ 1168520 w 1656655"/>
              <a:gd name="connsiteY4072" fmla="*/ 1408715 h 1864576"/>
              <a:gd name="connsiteX4073" fmla="*/ 1172591 w 1656655"/>
              <a:gd name="connsiteY4073" fmla="*/ 1406765 h 1864576"/>
              <a:gd name="connsiteX4074" fmla="*/ 1178801 w 1656655"/>
              <a:gd name="connsiteY4074" fmla="*/ 1382596 h 1864576"/>
              <a:gd name="connsiteX4075" fmla="*/ 1185985 w 1656655"/>
              <a:gd name="connsiteY4075" fmla="*/ 1369931 h 1864576"/>
              <a:gd name="connsiteX4076" fmla="*/ 1193550 w 1656655"/>
              <a:gd name="connsiteY4076" fmla="*/ 1301519 h 1864576"/>
              <a:gd name="connsiteX4077" fmla="*/ 1138243 w 1656655"/>
              <a:gd name="connsiteY4077" fmla="*/ 1226097 h 1864576"/>
              <a:gd name="connsiteX4078" fmla="*/ 1103117 w 1656655"/>
              <a:gd name="connsiteY4078" fmla="*/ 1216739 h 1864576"/>
              <a:gd name="connsiteX4079" fmla="*/ 1117866 w 1656655"/>
              <a:gd name="connsiteY4079" fmla="*/ 1187117 h 1864576"/>
              <a:gd name="connsiteX4080" fmla="*/ 1163279 w 1656655"/>
              <a:gd name="connsiteY4080" fmla="*/ 1220443 h 1864576"/>
              <a:gd name="connsiteX4081" fmla="*/ 1176668 w 1656655"/>
              <a:gd name="connsiteY4081" fmla="*/ 1220051 h 1864576"/>
              <a:gd name="connsiteX4082" fmla="*/ 1186176 w 1656655"/>
              <a:gd name="connsiteY4082" fmla="*/ 1170939 h 1864576"/>
              <a:gd name="connsiteX4083" fmla="*/ 1236051 w 1656655"/>
              <a:gd name="connsiteY4083" fmla="*/ 1208361 h 1864576"/>
              <a:gd name="connsiteX4084" fmla="*/ 1247111 w 1656655"/>
              <a:gd name="connsiteY4084" fmla="*/ 1202707 h 1864576"/>
              <a:gd name="connsiteX4085" fmla="*/ 1255263 w 1656655"/>
              <a:gd name="connsiteY4085" fmla="*/ 1167039 h 1864576"/>
              <a:gd name="connsiteX4086" fmla="*/ 1302418 w 1656655"/>
              <a:gd name="connsiteY4086" fmla="*/ 1190821 h 1864576"/>
              <a:gd name="connsiteX4087" fmla="*/ 1314647 w 1656655"/>
              <a:gd name="connsiteY4087" fmla="*/ 1184584 h 1864576"/>
              <a:gd name="connsiteX4088" fmla="*/ 1317363 w 1656655"/>
              <a:gd name="connsiteY4088" fmla="*/ 1137025 h 1864576"/>
              <a:gd name="connsiteX4089" fmla="*/ 1371119 w 1656655"/>
              <a:gd name="connsiteY4089" fmla="*/ 1169768 h 1864576"/>
              <a:gd name="connsiteX4090" fmla="*/ 1378880 w 1656655"/>
              <a:gd name="connsiteY4090" fmla="*/ 1164506 h 1864576"/>
              <a:gd name="connsiteX4091" fmla="*/ 1372284 w 1656655"/>
              <a:gd name="connsiteY4091" fmla="*/ 1096295 h 1864576"/>
              <a:gd name="connsiteX4092" fmla="*/ 1427591 w 1656655"/>
              <a:gd name="connsiteY4092" fmla="*/ 1139171 h 1864576"/>
              <a:gd name="connsiteX4093" fmla="*/ 1434187 w 1656655"/>
              <a:gd name="connsiteY4093" fmla="*/ 1138196 h 1864576"/>
              <a:gd name="connsiteX4094" fmla="*/ 1420216 w 1656655"/>
              <a:gd name="connsiteY4094" fmla="*/ 1009369 h 1864576"/>
              <a:gd name="connsiteX4095" fmla="*/ 1609231 w 1656655"/>
              <a:gd name="connsiteY4095" fmla="*/ 929072 h 1864576"/>
              <a:gd name="connsiteX4096" fmla="*/ 1599918 w 1656655"/>
              <a:gd name="connsiteY4096" fmla="*/ 911727 h 1864576"/>
              <a:gd name="connsiteX4097" fmla="*/ 1536072 w 1656655"/>
              <a:gd name="connsiteY4097" fmla="*/ 915235 h 1864576"/>
              <a:gd name="connsiteX4098" fmla="*/ 1646104 w 1656655"/>
              <a:gd name="connsiteY4098" fmla="*/ 818564 h 1864576"/>
              <a:gd name="connsiteX4099" fmla="*/ 1644552 w 1656655"/>
              <a:gd name="connsiteY4099" fmla="*/ 806095 h 1864576"/>
              <a:gd name="connsiteX4100" fmla="*/ 1587107 w 1656655"/>
              <a:gd name="connsiteY4100" fmla="*/ 798687 h 1864576"/>
              <a:gd name="connsiteX4101" fmla="*/ 1655998 w 1656655"/>
              <a:gd name="connsiteY4101" fmla="*/ 677263 h 1864576"/>
              <a:gd name="connsiteX4102" fmla="*/ 1654834 w 1656655"/>
              <a:gd name="connsiteY4102" fmla="*/ 667523 h 1864576"/>
              <a:gd name="connsiteX4103" fmla="*/ 1649015 w 1656655"/>
              <a:gd name="connsiteY4103" fmla="*/ 669277 h 1864576"/>
              <a:gd name="connsiteX4104" fmla="*/ 1552759 w 1656655"/>
              <a:gd name="connsiteY4104" fmla="*/ 710595 h 1864576"/>
              <a:gd name="connsiteX4105" fmla="*/ 1571971 w 1656655"/>
              <a:gd name="connsiteY4105" fmla="*/ 651149 h 1864576"/>
              <a:gd name="connsiteX4106" fmla="*/ 1572167 w 1656655"/>
              <a:gd name="connsiteY4106" fmla="*/ 644133 h 1864576"/>
              <a:gd name="connsiteX4107" fmla="*/ 1623593 w 1656655"/>
              <a:gd name="connsiteY4107" fmla="*/ 471845 h 1864576"/>
              <a:gd name="connsiteX4108" fmla="*/ 1614858 w 1656655"/>
              <a:gd name="connsiteY4108" fmla="*/ 468531 h 1864576"/>
              <a:gd name="connsiteX4109" fmla="*/ 1554310 w 1656655"/>
              <a:gd name="connsiteY4109" fmla="*/ 519207 h 1864576"/>
              <a:gd name="connsiteX4110" fmla="*/ 1566926 w 1656655"/>
              <a:gd name="connsiteY4110" fmla="*/ 350619 h 1864576"/>
              <a:gd name="connsiteX4111" fmla="*/ 1562658 w 1656655"/>
              <a:gd name="connsiteY4111" fmla="*/ 346916 h 1864576"/>
              <a:gd name="connsiteX4112" fmla="*/ 1558000 w 1656655"/>
              <a:gd name="connsiteY4112" fmla="*/ 353932 h 1864576"/>
              <a:gd name="connsiteX4113" fmla="*/ 1504439 w 1656655"/>
              <a:gd name="connsiteY4113" fmla="*/ 409673 h 1864576"/>
              <a:gd name="connsiteX4114" fmla="*/ 1489690 w 1656655"/>
              <a:gd name="connsiteY4114" fmla="*/ 256289 h 1864576"/>
              <a:gd name="connsiteX4115" fmla="*/ 1482316 w 1656655"/>
              <a:gd name="connsiteY4115" fmla="*/ 257069 h 1864576"/>
              <a:gd name="connsiteX4116" fmla="*/ 1467180 w 1656655"/>
              <a:gd name="connsiteY4116" fmla="*/ 288642 h 1864576"/>
              <a:gd name="connsiteX4117" fmla="*/ 1444087 w 1656655"/>
              <a:gd name="connsiteY4117" fmla="*/ 320605 h 1864576"/>
              <a:gd name="connsiteX4118" fmla="*/ 1441366 w 1656655"/>
              <a:gd name="connsiteY4118" fmla="*/ 294099 h 1864576"/>
              <a:gd name="connsiteX4119" fmla="*/ 1439233 w 1656655"/>
              <a:gd name="connsiteY4119" fmla="*/ 282015 h 1864576"/>
              <a:gd name="connsiteX4120" fmla="*/ 1436712 w 1656655"/>
              <a:gd name="connsiteY4120" fmla="*/ 269542 h 1864576"/>
              <a:gd name="connsiteX4121" fmla="*/ 1422545 w 1656655"/>
              <a:gd name="connsiteY4121" fmla="*/ 225496 h 1864576"/>
              <a:gd name="connsiteX4122" fmla="*/ 1406632 w 1656655"/>
              <a:gd name="connsiteY4122" fmla="*/ 198210 h 1864576"/>
              <a:gd name="connsiteX4123" fmla="*/ 1385286 w 1656655"/>
              <a:gd name="connsiteY4123" fmla="*/ 175602 h 1864576"/>
              <a:gd name="connsiteX4124" fmla="*/ 1376747 w 1656655"/>
              <a:gd name="connsiteY4124" fmla="*/ 169950 h 1864576"/>
              <a:gd name="connsiteX4125" fmla="*/ 1370923 w 1656655"/>
              <a:gd name="connsiteY4125" fmla="*/ 166831 h 1864576"/>
              <a:gd name="connsiteX4126" fmla="*/ 1366074 w 1656655"/>
              <a:gd name="connsiteY4126" fmla="*/ 169365 h 1864576"/>
              <a:gd name="connsiteX4127" fmla="*/ 1371892 w 1656655"/>
              <a:gd name="connsiteY4127" fmla="*/ 190219 h 1864576"/>
              <a:gd name="connsiteX4128" fmla="*/ 1366847 w 1656655"/>
              <a:gd name="connsiteY4128" fmla="*/ 256874 h 1864576"/>
              <a:gd name="connsiteX4129" fmla="*/ 1349964 w 1656655"/>
              <a:gd name="connsiteY4129" fmla="*/ 367770 h 1864576"/>
              <a:gd name="connsiteX4130" fmla="*/ 1348413 w 1656655"/>
              <a:gd name="connsiteY4130" fmla="*/ 370888 h 1864576"/>
              <a:gd name="connsiteX4131" fmla="*/ 1342007 w 1656655"/>
              <a:gd name="connsiteY4131" fmla="*/ 374396 h 1864576"/>
              <a:gd name="connsiteX4132" fmla="*/ 1332499 w 1656655"/>
              <a:gd name="connsiteY4132" fmla="*/ 439882 h 1864576"/>
              <a:gd name="connsiteX4133" fmla="*/ 1291358 w 1656655"/>
              <a:gd name="connsiteY4133" fmla="*/ 518232 h 1864576"/>
              <a:gd name="connsiteX4134" fmla="*/ 1283788 w 1656655"/>
              <a:gd name="connsiteY4134" fmla="*/ 532068 h 1864576"/>
              <a:gd name="connsiteX4135" fmla="*/ 1278743 w 1656655"/>
              <a:gd name="connsiteY4135" fmla="*/ 529731 h 1864576"/>
              <a:gd name="connsiteX4136" fmla="*/ 1275444 w 1656655"/>
              <a:gd name="connsiteY4136" fmla="*/ 522519 h 1864576"/>
              <a:gd name="connsiteX4137" fmla="*/ 1269626 w 1656655"/>
              <a:gd name="connsiteY4137" fmla="*/ 525444 h 1864576"/>
              <a:gd name="connsiteX4138" fmla="*/ 1213737 w 1656655"/>
              <a:gd name="connsiteY4138" fmla="*/ 609440 h 1864576"/>
              <a:gd name="connsiteX4139" fmla="*/ 1185985 w 1656655"/>
              <a:gd name="connsiteY4139" fmla="*/ 671031 h 1864576"/>
              <a:gd name="connsiteX4140" fmla="*/ 1221884 w 1656655"/>
              <a:gd name="connsiteY4140" fmla="*/ 726381 h 1864576"/>
              <a:gd name="connsiteX4141" fmla="*/ 1213154 w 1656655"/>
              <a:gd name="connsiteY4141" fmla="*/ 774518 h 1864576"/>
              <a:gd name="connsiteX4142" fmla="*/ 1211211 w 1656655"/>
              <a:gd name="connsiteY4142" fmla="*/ 776081 h 1864576"/>
              <a:gd name="connsiteX4143" fmla="*/ 1207913 w 1656655"/>
              <a:gd name="connsiteY4143" fmla="*/ 776272 h 1864576"/>
              <a:gd name="connsiteX4144" fmla="*/ 1146783 w 1656655"/>
              <a:gd name="connsiteY4144" fmla="*/ 822856 h 1864576"/>
              <a:gd name="connsiteX4145" fmla="*/ 1107389 w 1656655"/>
              <a:gd name="connsiteY4145" fmla="*/ 840783 h 1864576"/>
              <a:gd name="connsiteX4146" fmla="*/ 1086626 w 1656655"/>
              <a:gd name="connsiteY4146" fmla="*/ 815252 h 1864576"/>
              <a:gd name="connsiteX4147" fmla="*/ 1060039 w 1656655"/>
              <a:gd name="connsiteY4147" fmla="*/ 794787 h 1864576"/>
              <a:gd name="connsiteX4148" fmla="*/ 1015013 w 1656655"/>
              <a:gd name="connsiteY4148" fmla="*/ 733593 h 1864576"/>
              <a:gd name="connsiteX4149" fmla="*/ 1023944 w 1656655"/>
              <a:gd name="connsiteY4149" fmla="*/ 733980 h 1864576"/>
              <a:gd name="connsiteX4150" fmla="*/ 1024135 w 1656655"/>
              <a:gd name="connsiteY4150" fmla="*/ 726964 h 1864576"/>
              <a:gd name="connsiteX4151" fmla="*/ 1015987 w 1656655"/>
              <a:gd name="connsiteY4151" fmla="*/ 707669 h 1864576"/>
              <a:gd name="connsiteX4152" fmla="*/ 1018121 w 1656655"/>
              <a:gd name="connsiteY4152" fmla="*/ 656215 h 1864576"/>
              <a:gd name="connsiteX4153" fmla="*/ 1041600 w 1656655"/>
              <a:gd name="connsiteY4153" fmla="*/ 607299 h 1864576"/>
              <a:gd name="connsiteX4154" fmla="*/ 1045290 w 1656655"/>
              <a:gd name="connsiteY4154" fmla="*/ 605545 h 1864576"/>
              <a:gd name="connsiteX4155" fmla="*/ 1064502 w 1656655"/>
              <a:gd name="connsiteY4155" fmla="*/ 596579 h 1864576"/>
              <a:gd name="connsiteX4156" fmla="*/ 1078473 w 1656655"/>
              <a:gd name="connsiteY4156" fmla="*/ 588980 h 1864576"/>
              <a:gd name="connsiteX4157" fmla="*/ 1094000 w 1656655"/>
              <a:gd name="connsiteY4157" fmla="*/ 585276 h 1864576"/>
              <a:gd name="connsiteX4158" fmla="*/ 1098850 w 1656655"/>
              <a:gd name="connsiteY4158" fmla="*/ 579039 h 1864576"/>
              <a:gd name="connsiteX4159" fmla="*/ 1101952 w 1656655"/>
              <a:gd name="connsiteY4159" fmla="*/ 576506 h 1864576"/>
              <a:gd name="connsiteX4160" fmla="*/ 1131260 w 1656655"/>
              <a:gd name="connsiteY4160" fmla="*/ 559157 h 1864576"/>
              <a:gd name="connsiteX4161" fmla="*/ 1159202 w 1656655"/>
              <a:gd name="connsiteY4161" fmla="*/ 556820 h 1864576"/>
              <a:gd name="connsiteX4162" fmla="*/ 1166773 w 1656655"/>
              <a:gd name="connsiteY4162" fmla="*/ 558378 h 1864576"/>
              <a:gd name="connsiteX4163" fmla="*/ 1172009 w 1656655"/>
              <a:gd name="connsiteY4163" fmla="*/ 553895 h 1864576"/>
              <a:gd name="connsiteX4164" fmla="*/ 1167355 w 1656655"/>
              <a:gd name="connsiteY4164" fmla="*/ 542009 h 1864576"/>
              <a:gd name="connsiteX4165" fmla="*/ 1192386 w 1656655"/>
              <a:gd name="connsiteY4165" fmla="*/ 537913 h 1864576"/>
              <a:gd name="connsiteX4166" fmla="*/ 1241096 w 1656655"/>
              <a:gd name="connsiteY4166" fmla="*/ 478081 h 1864576"/>
              <a:gd name="connsiteX4167" fmla="*/ 1237020 w 1656655"/>
              <a:gd name="connsiteY4167" fmla="*/ 476522 h 1864576"/>
              <a:gd name="connsiteX4168" fmla="*/ 1192582 w 1656655"/>
              <a:gd name="connsiteY4168" fmla="*/ 505174 h 1864576"/>
              <a:gd name="connsiteX4169" fmla="*/ 1109136 w 1656655"/>
              <a:gd name="connsiteY4169" fmla="*/ 517453 h 1864576"/>
              <a:gd name="connsiteX4170" fmla="*/ 1128735 w 1656655"/>
              <a:gd name="connsiteY4170" fmla="*/ 506536 h 1864576"/>
              <a:gd name="connsiteX4171" fmla="*/ 1140186 w 1656655"/>
              <a:gd name="connsiteY4171" fmla="*/ 506536 h 1864576"/>
              <a:gd name="connsiteX4172" fmla="*/ 1146783 w 1656655"/>
              <a:gd name="connsiteY4172" fmla="*/ 503611 h 1864576"/>
              <a:gd name="connsiteX4173" fmla="*/ 1148530 w 1656655"/>
              <a:gd name="connsiteY4173" fmla="*/ 499715 h 1864576"/>
              <a:gd name="connsiteX4174" fmla="*/ 1169293 w 1656655"/>
              <a:gd name="connsiteY4174" fmla="*/ 479446 h 1864576"/>
              <a:gd name="connsiteX4175" fmla="*/ 1193164 w 1656655"/>
              <a:gd name="connsiteY4175" fmla="*/ 479446 h 1864576"/>
              <a:gd name="connsiteX4176" fmla="*/ 1204806 w 1656655"/>
              <a:gd name="connsiteY4176" fmla="*/ 486462 h 1864576"/>
              <a:gd name="connsiteX4177" fmla="*/ 1209660 w 1656655"/>
              <a:gd name="connsiteY4177" fmla="*/ 472429 h 1864576"/>
              <a:gd name="connsiteX4178" fmla="*/ 1156873 w 1656655"/>
              <a:gd name="connsiteY4178" fmla="*/ 425070 h 1864576"/>
              <a:gd name="connsiteX4179" fmla="*/ 1126215 w 1656655"/>
              <a:gd name="connsiteY4179" fmla="*/ 419613 h 1864576"/>
              <a:gd name="connsiteX4180" fmla="*/ 1109719 w 1656655"/>
              <a:gd name="connsiteY4180" fmla="*/ 410062 h 1864576"/>
              <a:gd name="connsiteX4181" fmla="*/ 1157455 w 1656655"/>
              <a:gd name="connsiteY4181" fmla="*/ 363872 h 1864576"/>
              <a:gd name="connsiteX4182" fmla="*/ 1174534 w 1656655"/>
              <a:gd name="connsiteY4182" fmla="*/ 293319 h 1864576"/>
              <a:gd name="connsiteX4183" fmla="*/ 1207522 w 1656655"/>
              <a:gd name="connsiteY4183" fmla="*/ 271101 h 1864576"/>
              <a:gd name="connsiteX4184" fmla="*/ 1209464 w 1656655"/>
              <a:gd name="connsiteY4184" fmla="*/ 280846 h 1864576"/>
              <a:gd name="connsiteX4185" fmla="*/ 1209464 w 1656655"/>
              <a:gd name="connsiteY4185" fmla="*/ 305987 h 1864576"/>
              <a:gd name="connsiteX4186" fmla="*/ 1266714 w 1656655"/>
              <a:gd name="connsiteY4186" fmla="*/ 336002 h 1864576"/>
              <a:gd name="connsiteX4187" fmla="*/ 1286313 w 1656655"/>
              <a:gd name="connsiteY4187" fmla="*/ 352568 h 1864576"/>
              <a:gd name="connsiteX4188" fmla="*/ 1289807 w 1656655"/>
              <a:gd name="connsiteY4188" fmla="*/ 334053 h 1864576"/>
              <a:gd name="connsiteX4189" fmla="*/ 1285731 w 1656655"/>
              <a:gd name="connsiteY4189" fmla="*/ 321580 h 1864576"/>
              <a:gd name="connsiteX4190" fmla="*/ 1279134 w 1656655"/>
              <a:gd name="connsiteY4190" fmla="*/ 310665 h 1864576"/>
              <a:gd name="connsiteX4191" fmla="*/ 1295048 w 1656655"/>
              <a:gd name="connsiteY4191" fmla="*/ 312225 h 1864576"/>
              <a:gd name="connsiteX4192" fmla="*/ 1303583 w 1656655"/>
              <a:gd name="connsiteY4192" fmla="*/ 308326 h 1864576"/>
              <a:gd name="connsiteX4193" fmla="*/ 1284953 w 1656655"/>
              <a:gd name="connsiteY4193" fmla="*/ 286108 h 1864576"/>
              <a:gd name="connsiteX4194" fmla="*/ 1253903 w 1656655"/>
              <a:gd name="connsiteY4194" fmla="*/ 269152 h 1864576"/>
              <a:gd name="connsiteX4195" fmla="*/ 1255650 w 1656655"/>
              <a:gd name="connsiteY4195" fmla="*/ 248298 h 1864576"/>
              <a:gd name="connsiteX4196" fmla="*/ 1226156 w 1656655"/>
              <a:gd name="connsiteY4196" fmla="*/ 212632 h 1864576"/>
              <a:gd name="connsiteX4197" fmla="*/ 1153575 w 1656655"/>
              <a:gd name="connsiteY4197" fmla="*/ 220428 h 1864576"/>
              <a:gd name="connsiteX4198" fmla="*/ 1097685 w 1656655"/>
              <a:gd name="connsiteY4198" fmla="*/ 347891 h 1864576"/>
              <a:gd name="connsiteX4199" fmla="*/ 1097685 w 1656655"/>
              <a:gd name="connsiteY4199" fmla="*/ 347696 h 1864576"/>
              <a:gd name="connsiteX4200" fmla="*/ 1097489 w 1656655"/>
              <a:gd name="connsiteY4200" fmla="*/ 348085 h 1864576"/>
              <a:gd name="connsiteX4201" fmla="*/ 1098850 w 1656655"/>
              <a:gd name="connsiteY4201" fmla="*/ 339900 h 1864576"/>
              <a:gd name="connsiteX4202" fmla="*/ 1099046 w 1656655"/>
              <a:gd name="connsiteY4202" fmla="*/ 336587 h 1864576"/>
              <a:gd name="connsiteX4203" fmla="*/ 1099046 w 1656655"/>
              <a:gd name="connsiteY4203" fmla="*/ 334053 h 1864576"/>
              <a:gd name="connsiteX4204" fmla="*/ 1098463 w 1656655"/>
              <a:gd name="connsiteY4204" fmla="*/ 329765 h 1864576"/>
              <a:gd name="connsiteX4205" fmla="*/ 1097489 w 1656655"/>
              <a:gd name="connsiteY4205" fmla="*/ 326062 h 1864576"/>
              <a:gd name="connsiteX4206" fmla="*/ 1093805 w 1656655"/>
              <a:gd name="connsiteY4206" fmla="*/ 320215 h 1864576"/>
              <a:gd name="connsiteX4207" fmla="*/ 1090115 w 1656655"/>
              <a:gd name="connsiteY4207" fmla="*/ 316707 h 1864576"/>
              <a:gd name="connsiteX4208" fmla="*/ 1057514 w 1656655"/>
              <a:gd name="connsiteY4208" fmla="*/ 310081 h 1864576"/>
              <a:gd name="connsiteX4209" fmla="*/ 1055380 w 1656655"/>
              <a:gd name="connsiteY4209" fmla="*/ 312614 h 1864576"/>
              <a:gd name="connsiteX4210" fmla="*/ 1054216 w 1656655"/>
              <a:gd name="connsiteY4210" fmla="*/ 312420 h 1864576"/>
              <a:gd name="connsiteX4211" fmla="*/ 1050531 w 1656655"/>
              <a:gd name="connsiteY4211" fmla="*/ 312030 h 1864576"/>
              <a:gd name="connsiteX4212" fmla="*/ 1049366 w 1656655"/>
              <a:gd name="connsiteY4212" fmla="*/ 310665 h 1864576"/>
              <a:gd name="connsiteX4213" fmla="*/ 1039271 w 1656655"/>
              <a:gd name="connsiteY4213" fmla="*/ 315538 h 1864576"/>
              <a:gd name="connsiteX4214" fmla="*/ 1036750 w 1656655"/>
              <a:gd name="connsiteY4214" fmla="*/ 316707 h 1864576"/>
              <a:gd name="connsiteX4215" fmla="*/ 1036364 w 1656655"/>
              <a:gd name="connsiteY4215" fmla="*/ 320020 h 1864576"/>
              <a:gd name="connsiteX4216" fmla="*/ 1028989 w 1656655"/>
              <a:gd name="connsiteY4216" fmla="*/ 320995 h 1864576"/>
              <a:gd name="connsiteX4217" fmla="*/ 1028015 w 1656655"/>
              <a:gd name="connsiteY4217" fmla="*/ 320800 h 1864576"/>
              <a:gd name="connsiteX4218" fmla="*/ 1025882 w 1656655"/>
              <a:gd name="connsiteY4218" fmla="*/ 318851 h 1864576"/>
              <a:gd name="connsiteX4219" fmla="*/ 1022388 w 1656655"/>
              <a:gd name="connsiteY4219" fmla="*/ 317097 h 1864576"/>
              <a:gd name="connsiteX4220" fmla="*/ 1019868 w 1656655"/>
              <a:gd name="connsiteY4220" fmla="*/ 317292 h 1864576"/>
              <a:gd name="connsiteX4221" fmla="*/ 1014822 w 1656655"/>
              <a:gd name="connsiteY4221" fmla="*/ 315538 h 1864576"/>
              <a:gd name="connsiteX4222" fmla="*/ 1015595 w 1656655"/>
              <a:gd name="connsiteY4222" fmla="*/ 313979 h 1864576"/>
              <a:gd name="connsiteX4223" fmla="*/ 1016569 w 1656655"/>
              <a:gd name="connsiteY4223" fmla="*/ 308131 h 1864576"/>
              <a:gd name="connsiteX4224" fmla="*/ 1014044 w 1656655"/>
              <a:gd name="connsiteY4224" fmla="*/ 301310 h 1864576"/>
              <a:gd name="connsiteX4225" fmla="*/ 1008612 w 1656655"/>
              <a:gd name="connsiteY4225" fmla="*/ 297412 h 1864576"/>
              <a:gd name="connsiteX4226" fmla="*/ 1005896 w 1656655"/>
              <a:gd name="connsiteY4226" fmla="*/ 295463 h 1864576"/>
              <a:gd name="connsiteX4227" fmla="*/ 1004536 w 1656655"/>
              <a:gd name="connsiteY4227" fmla="*/ 292345 h 1864576"/>
              <a:gd name="connsiteX4228" fmla="*/ 1009195 w 1656655"/>
              <a:gd name="connsiteY4228" fmla="*/ 291760 h 1864576"/>
              <a:gd name="connsiteX4229" fmla="*/ 1011524 w 1656655"/>
              <a:gd name="connsiteY4229" fmla="*/ 292150 h 1864576"/>
              <a:gd name="connsiteX4230" fmla="*/ 1013658 w 1656655"/>
              <a:gd name="connsiteY4230" fmla="*/ 292150 h 1864576"/>
              <a:gd name="connsiteX4231" fmla="*/ 1013658 w 1656655"/>
              <a:gd name="connsiteY4231" fmla="*/ 288252 h 1864576"/>
              <a:gd name="connsiteX4232" fmla="*/ 1011328 w 1656655"/>
              <a:gd name="connsiteY4232" fmla="*/ 280261 h 1864576"/>
              <a:gd name="connsiteX4233" fmla="*/ 1010164 w 1656655"/>
              <a:gd name="connsiteY4233" fmla="*/ 278897 h 1864576"/>
              <a:gd name="connsiteX4234" fmla="*/ 1007056 w 1656655"/>
              <a:gd name="connsiteY4234" fmla="*/ 280846 h 1864576"/>
              <a:gd name="connsiteX4235" fmla="*/ 1006283 w 1656655"/>
              <a:gd name="connsiteY4235" fmla="*/ 281431 h 1864576"/>
              <a:gd name="connsiteX4236" fmla="*/ 1002011 w 1656655"/>
              <a:gd name="connsiteY4236" fmla="*/ 283574 h 1864576"/>
              <a:gd name="connsiteX4237" fmla="*/ 1001429 w 1656655"/>
              <a:gd name="connsiteY4237" fmla="*/ 278117 h 1864576"/>
              <a:gd name="connsiteX4238" fmla="*/ 1002011 w 1656655"/>
              <a:gd name="connsiteY4238" fmla="*/ 275584 h 1864576"/>
              <a:gd name="connsiteX4239" fmla="*/ 1000846 w 1656655"/>
              <a:gd name="connsiteY4239" fmla="*/ 273635 h 1864576"/>
              <a:gd name="connsiteX4240" fmla="*/ 1000269 w 1656655"/>
              <a:gd name="connsiteY4240" fmla="*/ 273635 h 1864576"/>
              <a:gd name="connsiteX4241" fmla="*/ 994636 w 1656655"/>
              <a:gd name="connsiteY4241" fmla="*/ 275389 h 1864576"/>
              <a:gd name="connsiteX4242" fmla="*/ 989204 w 1656655"/>
              <a:gd name="connsiteY4242" fmla="*/ 277143 h 1864576"/>
              <a:gd name="connsiteX4243" fmla="*/ 989009 w 1656655"/>
              <a:gd name="connsiteY4243" fmla="*/ 279677 h 1864576"/>
              <a:gd name="connsiteX4244" fmla="*/ 990756 w 1656655"/>
              <a:gd name="connsiteY4244" fmla="*/ 281626 h 1864576"/>
              <a:gd name="connsiteX4245" fmla="*/ 993281 w 1656655"/>
              <a:gd name="connsiteY4245" fmla="*/ 286303 h 1864576"/>
              <a:gd name="connsiteX4246" fmla="*/ 988622 w 1656655"/>
              <a:gd name="connsiteY4246" fmla="*/ 286888 h 1864576"/>
              <a:gd name="connsiteX4247" fmla="*/ 984355 w 1656655"/>
              <a:gd name="connsiteY4247" fmla="*/ 286498 h 1864576"/>
              <a:gd name="connsiteX4248" fmla="*/ 984355 w 1656655"/>
              <a:gd name="connsiteY4248" fmla="*/ 290201 h 1864576"/>
              <a:gd name="connsiteX4249" fmla="*/ 985520 w 1656655"/>
              <a:gd name="connsiteY4249" fmla="*/ 294294 h 1864576"/>
              <a:gd name="connsiteX4250" fmla="*/ 986684 w 1656655"/>
              <a:gd name="connsiteY4250" fmla="*/ 298387 h 1864576"/>
              <a:gd name="connsiteX4251" fmla="*/ 987849 w 1656655"/>
              <a:gd name="connsiteY4251" fmla="*/ 299751 h 1864576"/>
              <a:gd name="connsiteX4252" fmla="*/ 992312 w 1656655"/>
              <a:gd name="connsiteY4252" fmla="*/ 296632 h 1864576"/>
              <a:gd name="connsiteX4253" fmla="*/ 995801 w 1656655"/>
              <a:gd name="connsiteY4253" fmla="*/ 295073 h 1864576"/>
              <a:gd name="connsiteX4254" fmla="*/ 996383 w 1656655"/>
              <a:gd name="connsiteY4254" fmla="*/ 299166 h 1864576"/>
              <a:gd name="connsiteX4255" fmla="*/ 994832 w 1656655"/>
              <a:gd name="connsiteY4255" fmla="*/ 302090 h 1864576"/>
              <a:gd name="connsiteX4256" fmla="*/ 998326 w 1656655"/>
              <a:gd name="connsiteY4256" fmla="*/ 319241 h 1864576"/>
              <a:gd name="connsiteX4257" fmla="*/ 999687 w 1656655"/>
              <a:gd name="connsiteY4257" fmla="*/ 320020 h 1864576"/>
              <a:gd name="connsiteX4258" fmla="*/ 997548 w 1656655"/>
              <a:gd name="connsiteY4258" fmla="*/ 321580 h 1864576"/>
              <a:gd name="connsiteX4259" fmla="*/ 996383 w 1656655"/>
              <a:gd name="connsiteY4259" fmla="*/ 324113 h 1864576"/>
              <a:gd name="connsiteX4260" fmla="*/ 994445 w 1656655"/>
              <a:gd name="connsiteY4260" fmla="*/ 325283 h 1864576"/>
              <a:gd name="connsiteX4261" fmla="*/ 992116 w 1656655"/>
              <a:gd name="connsiteY4261" fmla="*/ 328986 h 1864576"/>
              <a:gd name="connsiteX4262" fmla="*/ 991338 w 1656655"/>
              <a:gd name="connsiteY4262" fmla="*/ 331909 h 1864576"/>
              <a:gd name="connsiteX4263" fmla="*/ 990951 w 1656655"/>
              <a:gd name="connsiteY4263" fmla="*/ 332299 h 1864576"/>
              <a:gd name="connsiteX4264" fmla="*/ 988040 w 1656655"/>
              <a:gd name="connsiteY4264" fmla="*/ 333663 h 1864576"/>
              <a:gd name="connsiteX4265" fmla="*/ 983963 w 1656655"/>
              <a:gd name="connsiteY4265" fmla="*/ 335612 h 1864576"/>
              <a:gd name="connsiteX4266" fmla="*/ 983190 w 1656655"/>
              <a:gd name="connsiteY4266" fmla="*/ 334443 h 1864576"/>
              <a:gd name="connsiteX4267" fmla="*/ 979310 w 1656655"/>
              <a:gd name="connsiteY4267" fmla="*/ 333468 h 1864576"/>
              <a:gd name="connsiteX4268" fmla="*/ 978145 w 1656655"/>
              <a:gd name="connsiteY4268" fmla="*/ 332104 h 1864576"/>
              <a:gd name="connsiteX4269" fmla="*/ 969219 w 1656655"/>
              <a:gd name="connsiteY4269" fmla="*/ 333078 h 1864576"/>
              <a:gd name="connsiteX4270" fmla="*/ 968054 w 1656655"/>
              <a:gd name="connsiteY4270" fmla="*/ 335807 h 1864576"/>
              <a:gd name="connsiteX4271" fmla="*/ 967859 w 1656655"/>
              <a:gd name="connsiteY4271" fmla="*/ 336976 h 1864576"/>
              <a:gd name="connsiteX4272" fmla="*/ 965916 w 1656655"/>
              <a:gd name="connsiteY4272" fmla="*/ 337561 h 1864576"/>
              <a:gd name="connsiteX4273" fmla="*/ 965143 w 1656655"/>
              <a:gd name="connsiteY4273" fmla="*/ 339315 h 1864576"/>
              <a:gd name="connsiteX4274" fmla="*/ 963978 w 1656655"/>
              <a:gd name="connsiteY4274" fmla="*/ 340095 h 1864576"/>
              <a:gd name="connsiteX4275" fmla="*/ 962618 w 1656655"/>
              <a:gd name="connsiteY4275" fmla="*/ 339705 h 1864576"/>
              <a:gd name="connsiteX4276" fmla="*/ 959319 w 1656655"/>
              <a:gd name="connsiteY4276" fmla="*/ 339315 h 1864576"/>
              <a:gd name="connsiteX4277" fmla="*/ 950007 w 1656655"/>
              <a:gd name="connsiteY4277" fmla="*/ 343408 h 1864576"/>
              <a:gd name="connsiteX4278" fmla="*/ 946513 w 1656655"/>
              <a:gd name="connsiteY4278" fmla="*/ 346721 h 1864576"/>
              <a:gd name="connsiteX4279" fmla="*/ 942050 w 1656655"/>
              <a:gd name="connsiteY4279" fmla="*/ 352763 h 1864576"/>
              <a:gd name="connsiteX4280" fmla="*/ 936613 w 1656655"/>
              <a:gd name="connsiteY4280" fmla="*/ 366406 h 1864576"/>
              <a:gd name="connsiteX4281" fmla="*/ 936422 w 1656655"/>
              <a:gd name="connsiteY4281" fmla="*/ 378879 h 1864576"/>
              <a:gd name="connsiteX4282" fmla="*/ 992312 w 1656655"/>
              <a:gd name="connsiteY4282" fmla="*/ 281236 h 1864576"/>
              <a:gd name="connsiteX4283" fmla="*/ 992698 w 1656655"/>
              <a:gd name="connsiteY4283" fmla="*/ 281041 h 1864576"/>
              <a:gd name="connsiteX4284" fmla="*/ 993085 w 1656655"/>
              <a:gd name="connsiteY4284" fmla="*/ 281041 h 1864576"/>
              <a:gd name="connsiteX4285" fmla="*/ 997744 w 1656655"/>
              <a:gd name="connsiteY4285" fmla="*/ 279677 h 1864576"/>
              <a:gd name="connsiteX4286" fmla="*/ 998713 w 1656655"/>
              <a:gd name="connsiteY4286" fmla="*/ 287472 h 1864576"/>
              <a:gd name="connsiteX4287" fmla="*/ 1000073 w 1656655"/>
              <a:gd name="connsiteY4287" fmla="*/ 289032 h 1864576"/>
              <a:gd name="connsiteX4288" fmla="*/ 1006670 w 1656655"/>
              <a:gd name="connsiteY4288" fmla="*/ 286498 h 1864576"/>
              <a:gd name="connsiteX4289" fmla="*/ 1008417 w 1656655"/>
              <a:gd name="connsiteY4289" fmla="*/ 285329 h 1864576"/>
              <a:gd name="connsiteX4290" fmla="*/ 1009968 w 1656655"/>
              <a:gd name="connsiteY4290" fmla="*/ 290786 h 1864576"/>
              <a:gd name="connsiteX4291" fmla="*/ 1007638 w 1656655"/>
              <a:gd name="connsiteY4291" fmla="*/ 290591 h 1864576"/>
              <a:gd name="connsiteX4292" fmla="*/ 1001624 w 1656655"/>
              <a:gd name="connsiteY4292" fmla="*/ 291760 h 1864576"/>
              <a:gd name="connsiteX4293" fmla="*/ 1001238 w 1656655"/>
              <a:gd name="connsiteY4293" fmla="*/ 295268 h 1864576"/>
              <a:gd name="connsiteX4294" fmla="*/ 1001820 w 1656655"/>
              <a:gd name="connsiteY4294" fmla="*/ 297022 h 1864576"/>
              <a:gd name="connsiteX4295" fmla="*/ 1002593 w 1656655"/>
              <a:gd name="connsiteY4295" fmla="*/ 298581 h 1864576"/>
              <a:gd name="connsiteX4296" fmla="*/ 999104 w 1656655"/>
              <a:gd name="connsiteY4296" fmla="*/ 299556 h 1864576"/>
              <a:gd name="connsiteX4297" fmla="*/ 998326 w 1656655"/>
              <a:gd name="connsiteY4297" fmla="*/ 295268 h 1864576"/>
              <a:gd name="connsiteX4298" fmla="*/ 995414 w 1656655"/>
              <a:gd name="connsiteY4298" fmla="*/ 293514 h 1864576"/>
              <a:gd name="connsiteX4299" fmla="*/ 991730 w 1656655"/>
              <a:gd name="connsiteY4299" fmla="*/ 294878 h 1864576"/>
              <a:gd name="connsiteX4300" fmla="*/ 990173 w 1656655"/>
              <a:gd name="connsiteY4300" fmla="*/ 295853 h 1864576"/>
              <a:gd name="connsiteX4301" fmla="*/ 989400 w 1656655"/>
              <a:gd name="connsiteY4301" fmla="*/ 296438 h 1864576"/>
              <a:gd name="connsiteX4302" fmla="*/ 988622 w 1656655"/>
              <a:gd name="connsiteY4302" fmla="*/ 297022 h 1864576"/>
              <a:gd name="connsiteX4303" fmla="*/ 987071 w 1656655"/>
              <a:gd name="connsiteY4303" fmla="*/ 291565 h 1864576"/>
              <a:gd name="connsiteX4304" fmla="*/ 994832 w 1656655"/>
              <a:gd name="connsiteY4304" fmla="*/ 290591 h 1864576"/>
              <a:gd name="connsiteX4305" fmla="*/ 996383 w 1656655"/>
              <a:gd name="connsiteY4305" fmla="*/ 289226 h 1864576"/>
              <a:gd name="connsiteX4306" fmla="*/ 995028 w 1656655"/>
              <a:gd name="connsiteY4306" fmla="*/ 284549 h 1864576"/>
              <a:gd name="connsiteX4307" fmla="*/ 993863 w 1656655"/>
              <a:gd name="connsiteY4307" fmla="*/ 282600 h 1864576"/>
              <a:gd name="connsiteX4308" fmla="*/ 992312 w 1656655"/>
              <a:gd name="connsiteY4308" fmla="*/ 281236 h 1864576"/>
              <a:gd name="connsiteX4309" fmla="*/ 1003371 w 1656655"/>
              <a:gd name="connsiteY4309" fmla="*/ 301895 h 1864576"/>
              <a:gd name="connsiteX4310" fmla="*/ 1013075 w 1656655"/>
              <a:gd name="connsiteY4310" fmla="*/ 310081 h 1864576"/>
              <a:gd name="connsiteX4311" fmla="*/ 1004923 w 1656655"/>
              <a:gd name="connsiteY4311" fmla="*/ 319826 h 1864576"/>
              <a:gd name="connsiteX4312" fmla="*/ 995219 w 1656655"/>
              <a:gd name="connsiteY4312" fmla="*/ 311640 h 1864576"/>
              <a:gd name="connsiteX4313" fmla="*/ 1003371 w 1656655"/>
              <a:gd name="connsiteY4313" fmla="*/ 301895 h 1864576"/>
              <a:gd name="connsiteX4314" fmla="*/ 1057127 w 1656655"/>
              <a:gd name="connsiteY4314" fmla="*/ 316902 h 1864576"/>
              <a:gd name="connsiteX4315" fmla="*/ 1058679 w 1656655"/>
              <a:gd name="connsiteY4315" fmla="*/ 314758 h 1864576"/>
              <a:gd name="connsiteX4316" fmla="*/ 1067218 w 1656655"/>
              <a:gd name="connsiteY4316" fmla="*/ 312420 h 1864576"/>
              <a:gd name="connsiteX4317" fmla="*/ 1073428 w 1656655"/>
              <a:gd name="connsiteY4317" fmla="*/ 313589 h 1864576"/>
              <a:gd name="connsiteX4318" fmla="*/ 1060426 w 1656655"/>
              <a:gd name="connsiteY4318" fmla="*/ 320800 h 1864576"/>
              <a:gd name="connsiteX4319" fmla="*/ 1058483 w 1656655"/>
              <a:gd name="connsiteY4319" fmla="*/ 322359 h 1864576"/>
              <a:gd name="connsiteX4320" fmla="*/ 1056741 w 1656655"/>
              <a:gd name="connsiteY4320" fmla="*/ 323918 h 1864576"/>
              <a:gd name="connsiteX4321" fmla="*/ 1057127 w 1656655"/>
              <a:gd name="connsiteY4321" fmla="*/ 316902 h 1864576"/>
              <a:gd name="connsiteX4322" fmla="*/ 1048784 w 1656655"/>
              <a:gd name="connsiteY4322" fmla="*/ 361728 h 1864576"/>
              <a:gd name="connsiteX4323" fmla="*/ 1049753 w 1656655"/>
              <a:gd name="connsiteY4323" fmla="*/ 356661 h 1864576"/>
              <a:gd name="connsiteX4324" fmla="*/ 1053247 w 1656655"/>
              <a:gd name="connsiteY4324" fmla="*/ 329375 h 1864576"/>
              <a:gd name="connsiteX4325" fmla="*/ 1053633 w 1656655"/>
              <a:gd name="connsiteY4325" fmla="*/ 318266 h 1864576"/>
              <a:gd name="connsiteX4326" fmla="*/ 1054020 w 1656655"/>
              <a:gd name="connsiteY4326" fmla="*/ 317877 h 1864576"/>
              <a:gd name="connsiteX4327" fmla="*/ 1053829 w 1656655"/>
              <a:gd name="connsiteY4327" fmla="*/ 323723 h 1864576"/>
              <a:gd name="connsiteX4328" fmla="*/ 1053438 w 1656655"/>
              <a:gd name="connsiteY4328" fmla="*/ 329570 h 1864576"/>
              <a:gd name="connsiteX4329" fmla="*/ 1050722 w 1656655"/>
              <a:gd name="connsiteY4329" fmla="*/ 351594 h 1864576"/>
              <a:gd name="connsiteX4330" fmla="*/ 1050531 w 1656655"/>
              <a:gd name="connsiteY4330" fmla="*/ 352958 h 1864576"/>
              <a:gd name="connsiteX4331" fmla="*/ 1048784 w 1656655"/>
              <a:gd name="connsiteY4331" fmla="*/ 361728 h 1864576"/>
              <a:gd name="connsiteX4332" fmla="*/ 1021223 w 1656655"/>
              <a:gd name="connsiteY4332" fmla="*/ 322164 h 1864576"/>
              <a:gd name="connsiteX4333" fmla="*/ 1022001 w 1656655"/>
              <a:gd name="connsiteY4333" fmla="*/ 345357 h 1864576"/>
              <a:gd name="connsiteX4334" fmla="*/ 1020836 w 1656655"/>
              <a:gd name="connsiteY4334" fmla="*/ 333858 h 1864576"/>
              <a:gd name="connsiteX4335" fmla="*/ 1019672 w 1656655"/>
              <a:gd name="connsiteY4335" fmla="*/ 322359 h 1864576"/>
              <a:gd name="connsiteX4336" fmla="*/ 1021223 w 1656655"/>
              <a:gd name="connsiteY4336" fmla="*/ 322164 h 1864576"/>
              <a:gd name="connsiteX4337" fmla="*/ 1048975 w 1656655"/>
              <a:gd name="connsiteY4337" fmla="*/ 317682 h 1864576"/>
              <a:gd name="connsiteX4338" fmla="*/ 1050722 w 1656655"/>
              <a:gd name="connsiteY4338" fmla="*/ 317292 h 1864576"/>
              <a:gd name="connsiteX4339" fmla="*/ 1040827 w 1656655"/>
              <a:gd name="connsiteY4339" fmla="*/ 376540 h 1864576"/>
              <a:gd name="connsiteX4340" fmla="*/ 1039271 w 1656655"/>
              <a:gd name="connsiteY4340" fmla="*/ 379659 h 1864576"/>
              <a:gd name="connsiteX4341" fmla="*/ 1039080 w 1656655"/>
              <a:gd name="connsiteY4341" fmla="*/ 379464 h 1864576"/>
              <a:gd name="connsiteX4342" fmla="*/ 1039080 w 1656655"/>
              <a:gd name="connsiteY4342" fmla="*/ 379269 h 1864576"/>
              <a:gd name="connsiteX4343" fmla="*/ 1036750 w 1656655"/>
              <a:gd name="connsiteY4343" fmla="*/ 376930 h 1864576"/>
              <a:gd name="connsiteX4344" fmla="*/ 1036364 w 1656655"/>
              <a:gd name="connsiteY4344" fmla="*/ 375761 h 1864576"/>
              <a:gd name="connsiteX4345" fmla="*/ 1031509 w 1656655"/>
              <a:gd name="connsiteY4345" fmla="*/ 374981 h 1864576"/>
              <a:gd name="connsiteX4346" fmla="*/ 1031319 w 1656655"/>
              <a:gd name="connsiteY4346" fmla="*/ 373617 h 1864576"/>
              <a:gd name="connsiteX4347" fmla="*/ 1031896 w 1656655"/>
              <a:gd name="connsiteY4347" fmla="*/ 369719 h 1864576"/>
              <a:gd name="connsiteX4348" fmla="*/ 1039080 w 1656655"/>
              <a:gd name="connsiteY4348" fmla="*/ 332689 h 1864576"/>
              <a:gd name="connsiteX4349" fmla="*/ 1039466 w 1656655"/>
              <a:gd name="connsiteY4349" fmla="*/ 320995 h 1864576"/>
              <a:gd name="connsiteX4350" fmla="*/ 1039662 w 1656655"/>
              <a:gd name="connsiteY4350" fmla="*/ 320215 h 1864576"/>
              <a:gd name="connsiteX4351" fmla="*/ 1041796 w 1656655"/>
              <a:gd name="connsiteY4351" fmla="*/ 319436 h 1864576"/>
              <a:gd name="connsiteX4352" fmla="*/ 1043738 w 1656655"/>
              <a:gd name="connsiteY4352" fmla="*/ 320800 h 1864576"/>
              <a:gd name="connsiteX4353" fmla="*/ 1048975 w 1656655"/>
              <a:gd name="connsiteY4353" fmla="*/ 317682 h 1864576"/>
              <a:gd name="connsiteX4354" fmla="*/ 999104 w 1656655"/>
              <a:gd name="connsiteY4354" fmla="*/ 325867 h 1864576"/>
              <a:gd name="connsiteX4355" fmla="*/ 1002593 w 1656655"/>
              <a:gd name="connsiteY4355" fmla="*/ 323529 h 1864576"/>
              <a:gd name="connsiteX4356" fmla="*/ 1004923 w 1656655"/>
              <a:gd name="connsiteY4356" fmla="*/ 322944 h 1864576"/>
              <a:gd name="connsiteX4357" fmla="*/ 1011328 w 1656655"/>
              <a:gd name="connsiteY4357" fmla="*/ 320800 h 1864576"/>
              <a:gd name="connsiteX4358" fmla="*/ 1016569 w 1656655"/>
              <a:gd name="connsiteY4358" fmla="*/ 320800 h 1864576"/>
              <a:gd name="connsiteX4359" fmla="*/ 1018899 w 1656655"/>
              <a:gd name="connsiteY4359" fmla="*/ 343993 h 1864576"/>
              <a:gd name="connsiteX4360" fmla="*/ 1019285 w 1656655"/>
              <a:gd name="connsiteY4360" fmla="*/ 347891 h 1864576"/>
              <a:gd name="connsiteX4361" fmla="*/ 1019672 w 1656655"/>
              <a:gd name="connsiteY4361" fmla="*/ 351788 h 1864576"/>
              <a:gd name="connsiteX4362" fmla="*/ 1018121 w 1656655"/>
              <a:gd name="connsiteY4362" fmla="*/ 350619 h 1864576"/>
              <a:gd name="connsiteX4363" fmla="*/ 1013658 w 1656655"/>
              <a:gd name="connsiteY4363" fmla="*/ 353543 h 1864576"/>
              <a:gd name="connsiteX4364" fmla="*/ 1012689 w 1656655"/>
              <a:gd name="connsiteY4364" fmla="*/ 351788 h 1864576"/>
              <a:gd name="connsiteX4365" fmla="*/ 1011715 w 1656655"/>
              <a:gd name="connsiteY4365" fmla="*/ 350034 h 1864576"/>
              <a:gd name="connsiteX4366" fmla="*/ 1004536 w 1656655"/>
              <a:gd name="connsiteY4366" fmla="*/ 336197 h 1864576"/>
              <a:gd name="connsiteX4367" fmla="*/ 1002789 w 1656655"/>
              <a:gd name="connsiteY4367" fmla="*/ 332689 h 1864576"/>
              <a:gd name="connsiteX4368" fmla="*/ 1000073 w 1656655"/>
              <a:gd name="connsiteY4368" fmla="*/ 327426 h 1864576"/>
              <a:gd name="connsiteX4369" fmla="*/ 999104 w 1656655"/>
              <a:gd name="connsiteY4369" fmla="*/ 325867 h 1864576"/>
              <a:gd name="connsiteX4370" fmla="*/ 1025299 w 1656655"/>
              <a:gd name="connsiteY4370" fmla="*/ 348865 h 1864576"/>
              <a:gd name="connsiteX4371" fmla="*/ 1024331 w 1656655"/>
              <a:gd name="connsiteY4371" fmla="*/ 324113 h 1864576"/>
              <a:gd name="connsiteX4372" fmla="*/ 1025299 w 1656655"/>
              <a:gd name="connsiteY4372" fmla="*/ 324893 h 1864576"/>
              <a:gd name="connsiteX4373" fmla="*/ 1025882 w 1656655"/>
              <a:gd name="connsiteY4373" fmla="*/ 326062 h 1864576"/>
              <a:gd name="connsiteX4374" fmla="*/ 1025686 w 1656655"/>
              <a:gd name="connsiteY4374" fmla="*/ 329375 h 1864576"/>
              <a:gd name="connsiteX4375" fmla="*/ 1025299 w 1656655"/>
              <a:gd name="connsiteY4375" fmla="*/ 348865 h 1864576"/>
              <a:gd name="connsiteX4376" fmla="*/ 1028598 w 1656655"/>
              <a:gd name="connsiteY4376" fmla="*/ 368939 h 1864576"/>
              <a:gd name="connsiteX4377" fmla="*/ 1028407 w 1656655"/>
              <a:gd name="connsiteY4377" fmla="*/ 343408 h 1864576"/>
              <a:gd name="connsiteX4378" fmla="*/ 1028793 w 1656655"/>
              <a:gd name="connsiteY4378" fmla="*/ 330740 h 1864576"/>
              <a:gd name="connsiteX4379" fmla="*/ 1028989 w 1656655"/>
              <a:gd name="connsiteY4379" fmla="*/ 326062 h 1864576"/>
              <a:gd name="connsiteX4380" fmla="*/ 1030345 w 1656655"/>
              <a:gd name="connsiteY4380" fmla="*/ 325672 h 1864576"/>
              <a:gd name="connsiteX4381" fmla="*/ 1035972 w 1656655"/>
              <a:gd name="connsiteY4381" fmla="*/ 324893 h 1864576"/>
              <a:gd name="connsiteX4382" fmla="*/ 1031705 w 1656655"/>
              <a:gd name="connsiteY4382" fmla="*/ 359000 h 1864576"/>
              <a:gd name="connsiteX4383" fmla="*/ 1028598 w 1656655"/>
              <a:gd name="connsiteY4383" fmla="*/ 368939 h 1864576"/>
              <a:gd name="connsiteX4384" fmla="*/ 1058874 w 1656655"/>
              <a:gd name="connsiteY4384" fmla="*/ 326842 h 1864576"/>
              <a:gd name="connsiteX4385" fmla="*/ 1062173 w 1656655"/>
              <a:gd name="connsiteY4385" fmla="*/ 323723 h 1864576"/>
              <a:gd name="connsiteX4386" fmla="*/ 1074206 w 1656655"/>
              <a:gd name="connsiteY4386" fmla="*/ 316902 h 1864576"/>
              <a:gd name="connsiteX4387" fmla="*/ 1077695 w 1656655"/>
              <a:gd name="connsiteY4387" fmla="*/ 316123 h 1864576"/>
              <a:gd name="connsiteX4388" fmla="*/ 1080998 w 1656655"/>
              <a:gd name="connsiteY4388" fmla="*/ 316902 h 1864576"/>
              <a:gd name="connsiteX4389" fmla="*/ 1090115 w 1656655"/>
              <a:gd name="connsiteY4389" fmla="*/ 323723 h 1864576"/>
              <a:gd name="connsiteX4390" fmla="*/ 1091671 w 1656655"/>
              <a:gd name="connsiteY4390" fmla="*/ 325478 h 1864576"/>
              <a:gd name="connsiteX4391" fmla="*/ 1092640 w 1656655"/>
              <a:gd name="connsiteY4391" fmla="*/ 326647 h 1864576"/>
              <a:gd name="connsiteX4392" fmla="*/ 1095552 w 1656655"/>
              <a:gd name="connsiteY4392" fmla="*/ 336392 h 1864576"/>
              <a:gd name="connsiteX4393" fmla="*/ 1089924 w 1656655"/>
              <a:gd name="connsiteY4393" fmla="*/ 337171 h 1864576"/>
              <a:gd name="connsiteX4394" fmla="*/ 1083518 w 1656655"/>
              <a:gd name="connsiteY4394" fmla="*/ 336781 h 1864576"/>
              <a:gd name="connsiteX4395" fmla="*/ 1058874 w 1656655"/>
              <a:gd name="connsiteY4395" fmla="*/ 326842 h 1864576"/>
              <a:gd name="connsiteX4396" fmla="*/ 997161 w 1656655"/>
              <a:gd name="connsiteY4396" fmla="*/ 328986 h 1864576"/>
              <a:gd name="connsiteX4397" fmla="*/ 1002402 w 1656655"/>
              <a:gd name="connsiteY4397" fmla="*/ 339120 h 1864576"/>
              <a:gd name="connsiteX4398" fmla="*/ 1004923 w 1656655"/>
              <a:gd name="connsiteY4398" fmla="*/ 344188 h 1864576"/>
              <a:gd name="connsiteX4399" fmla="*/ 1007448 w 1656655"/>
              <a:gd name="connsiteY4399" fmla="*/ 349255 h 1864576"/>
              <a:gd name="connsiteX4400" fmla="*/ 1004536 w 1656655"/>
              <a:gd name="connsiteY4400" fmla="*/ 344382 h 1864576"/>
              <a:gd name="connsiteX4401" fmla="*/ 996383 w 1656655"/>
              <a:gd name="connsiteY4401" fmla="*/ 331130 h 1864576"/>
              <a:gd name="connsiteX4402" fmla="*/ 995610 w 1656655"/>
              <a:gd name="connsiteY4402" fmla="*/ 329960 h 1864576"/>
              <a:gd name="connsiteX4403" fmla="*/ 997161 w 1656655"/>
              <a:gd name="connsiteY4403" fmla="*/ 328986 h 1864576"/>
              <a:gd name="connsiteX4404" fmla="*/ 1006479 w 1656655"/>
              <a:gd name="connsiteY4404" fmla="*/ 353737 h 1864576"/>
              <a:gd name="connsiteX4405" fmla="*/ 1006479 w 1656655"/>
              <a:gd name="connsiteY4405" fmla="*/ 353737 h 1864576"/>
              <a:gd name="connsiteX4406" fmla="*/ 999687 w 1656655"/>
              <a:gd name="connsiteY4406" fmla="*/ 343603 h 1864576"/>
              <a:gd name="connsiteX4407" fmla="*/ 997939 w 1656655"/>
              <a:gd name="connsiteY4407" fmla="*/ 341069 h 1864576"/>
              <a:gd name="connsiteX4408" fmla="*/ 994445 w 1656655"/>
              <a:gd name="connsiteY4408" fmla="*/ 336002 h 1864576"/>
              <a:gd name="connsiteX4409" fmla="*/ 993863 w 1656655"/>
              <a:gd name="connsiteY4409" fmla="*/ 334638 h 1864576"/>
              <a:gd name="connsiteX4410" fmla="*/ 994445 w 1656655"/>
              <a:gd name="connsiteY4410" fmla="*/ 332884 h 1864576"/>
              <a:gd name="connsiteX4411" fmla="*/ 995219 w 1656655"/>
              <a:gd name="connsiteY4411" fmla="*/ 334248 h 1864576"/>
              <a:gd name="connsiteX4412" fmla="*/ 997548 w 1656655"/>
              <a:gd name="connsiteY4412" fmla="*/ 338146 h 1864576"/>
              <a:gd name="connsiteX4413" fmla="*/ 1000655 w 1656655"/>
              <a:gd name="connsiteY4413" fmla="*/ 343408 h 1864576"/>
              <a:gd name="connsiteX4414" fmla="*/ 1006479 w 1656655"/>
              <a:gd name="connsiteY4414" fmla="*/ 353737 h 1864576"/>
              <a:gd name="connsiteX4415" fmla="*/ 1054216 w 1656655"/>
              <a:gd name="connsiteY4415" fmla="*/ 351788 h 1864576"/>
              <a:gd name="connsiteX4416" fmla="*/ 1054994 w 1656655"/>
              <a:gd name="connsiteY4416" fmla="*/ 346526 h 1864576"/>
              <a:gd name="connsiteX4417" fmla="*/ 1055767 w 1656655"/>
              <a:gd name="connsiteY4417" fmla="*/ 341069 h 1864576"/>
              <a:gd name="connsiteX4418" fmla="*/ 1056741 w 1656655"/>
              <a:gd name="connsiteY4418" fmla="*/ 329960 h 1864576"/>
              <a:gd name="connsiteX4419" fmla="*/ 1076726 w 1656655"/>
              <a:gd name="connsiteY4419" fmla="*/ 336392 h 1864576"/>
              <a:gd name="connsiteX4420" fmla="*/ 1081967 w 1656655"/>
              <a:gd name="connsiteY4420" fmla="*/ 339900 h 1864576"/>
              <a:gd name="connsiteX4421" fmla="*/ 1079055 w 1656655"/>
              <a:gd name="connsiteY4421" fmla="*/ 341459 h 1864576"/>
              <a:gd name="connsiteX4422" fmla="*/ 1071294 w 1656655"/>
              <a:gd name="connsiteY4422" fmla="*/ 346721 h 1864576"/>
              <a:gd name="connsiteX4423" fmla="*/ 1067800 w 1656655"/>
              <a:gd name="connsiteY4423" fmla="*/ 349840 h 1864576"/>
              <a:gd name="connsiteX4424" fmla="*/ 1067218 w 1656655"/>
              <a:gd name="connsiteY4424" fmla="*/ 350424 h 1864576"/>
              <a:gd name="connsiteX4425" fmla="*/ 1063528 w 1656655"/>
              <a:gd name="connsiteY4425" fmla="*/ 354517 h 1864576"/>
              <a:gd name="connsiteX4426" fmla="*/ 1062559 w 1656655"/>
              <a:gd name="connsiteY4426" fmla="*/ 355686 h 1864576"/>
              <a:gd name="connsiteX4427" fmla="*/ 1058292 w 1656655"/>
              <a:gd name="connsiteY4427" fmla="*/ 353737 h 1864576"/>
              <a:gd name="connsiteX4428" fmla="*/ 1054216 w 1656655"/>
              <a:gd name="connsiteY4428" fmla="*/ 351788 h 1864576"/>
              <a:gd name="connsiteX4429" fmla="*/ 1088177 w 1656655"/>
              <a:gd name="connsiteY4429" fmla="*/ 340679 h 1864576"/>
              <a:gd name="connsiteX4430" fmla="*/ 1095356 w 1656655"/>
              <a:gd name="connsiteY4430" fmla="*/ 339315 h 1864576"/>
              <a:gd name="connsiteX4431" fmla="*/ 1094191 w 1656655"/>
              <a:gd name="connsiteY4431" fmla="*/ 347891 h 1864576"/>
              <a:gd name="connsiteX4432" fmla="*/ 1092836 w 1656655"/>
              <a:gd name="connsiteY4432" fmla="*/ 345747 h 1864576"/>
              <a:gd name="connsiteX4433" fmla="*/ 1089342 w 1656655"/>
              <a:gd name="connsiteY4433" fmla="*/ 341654 h 1864576"/>
              <a:gd name="connsiteX4434" fmla="*/ 1088177 w 1656655"/>
              <a:gd name="connsiteY4434" fmla="*/ 340679 h 1864576"/>
              <a:gd name="connsiteX4435" fmla="*/ 991338 w 1656655"/>
              <a:gd name="connsiteY4435" fmla="*/ 337366 h 1864576"/>
              <a:gd name="connsiteX4436" fmla="*/ 991534 w 1656655"/>
              <a:gd name="connsiteY4436" fmla="*/ 337756 h 1864576"/>
              <a:gd name="connsiteX4437" fmla="*/ 992894 w 1656655"/>
              <a:gd name="connsiteY4437" fmla="*/ 339705 h 1864576"/>
              <a:gd name="connsiteX4438" fmla="*/ 997548 w 1656655"/>
              <a:gd name="connsiteY4438" fmla="*/ 346331 h 1864576"/>
              <a:gd name="connsiteX4439" fmla="*/ 1000655 w 1656655"/>
              <a:gd name="connsiteY4439" fmla="*/ 350814 h 1864576"/>
              <a:gd name="connsiteX4440" fmla="*/ 1002207 w 1656655"/>
              <a:gd name="connsiteY4440" fmla="*/ 352958 h 1864576"/>
              <a:gd name="connsiteX4441" fmla="*/ 1009581 w 1656655"/>
              <a:gd name="connsiteY4441" fmla="*/ 364067 h 1864576"/>
              <a:gd name="connsiteX4442" fmla="*/ 1015209 w 1656655"/>
              <a:gd name="connsiteY4442" fmla="*/ 373227 h 1864576"/>
              <a:gd name="connsiteX4443" fmla="*/ 1011911 w 1656655"/>
              <a:gd name="connsiteY4443" fmla="*/ 370693 h 1864576"/>
              <a:gd name="connsiteX4444" fmla="*/ 1007638 w 1656655"/>
              <a:gd name="connsiteY4444" fmla="*/ 366990 h 1864576"/>
              <a:gd name="connsiteX4445" fmla="*/ 999877 w 1656655"/>
              <a:gd name="connsiteY4445" fmla="*/ 359194 h 1864576"/>
              <a:gd name="connsiteX4446" fmla="*/ 997939 w 1656655"/>
              <a:gd name="connsiteY4446" fmla="*/ 357051 h 1864576"/>
              <a:gd name="connsiteX4447" fmla="*/ 994832 w 1656655"/>
              <a:gd name="connsiteY4447" fmla="*/ 353348 h 1864576"/>
              <a:gd name="connsiteX4448" fmla="*/ 993477 w 1656655"/>
              <a:gd name="connsiteY4448" fmla="*/ 351788 h 1864576"/>
              <a:gd name="connsiteX4449" fmla="*/ 985128 w 1656655"/>
              <a:gd name="connsiteY4449" fmla="*/ 340485 h 1864576"/>
              <a:gd name="connsiteX4450" fmla="*/ 991338 w 1656655"/>
              <a:gd name="connsiteY4450" fmla="*/ 337366 h 1864576"/>
              <a:gd name="connsiteX4451" fmla="*/ 977367 w 1656655"/>
              <a:gd name="connsiteY4451" fmla="*/ 339120 h 1864576"/>
              <a:gd name="connsiteX4452" fmla="*/ 979892 w 1656655"/>
              <a:gd name="connsiteY4452" fmla="*/ 338536 h 1864576"/>
              <a:gd name="connsiteX4453" fmla="*/ 980861 w 1656655"/>
              <a:gd name="connsiteY4453" fmla="*/ 339900 h 1864576"/>
              <a:gd name="connsiteX4454" fmla="*/ 989787 w 1656655"/>
              <a:gd name="connsiteY4454" fmla="*/ 351983 h 1864576"/>
              <a:gd name="connsiteX4455" fmla="*/ 991920 w 1656655"/>
              <a:gd name="connsiteY4455" fmla="*/ 354517 h 1864576"/>
              <a:gd name="connsiteX4456" fmla="*/ 994054 w 1656655"/>
              <a:gd name="connsiteY4456" fmla="*/ 357051 h 1864576"/>
              <a:gd name="connsiteX4457" fmla="*/ 995028 w 1656655"/>
              <a:gd name="connsiteY4457" fmla="*/ 358220 h 1864576"/>
              <a:gd name="connsiteX4458" fmla="*/ 1001820 w 1656655"/>
              <a:gd name="connsiteY4458" fmla="*/ 365431 h 1864576"/>
              <a:gd name="connsiteX4459" fmla="*/ 1002402 w 1656655"/>
              <a:gd name="connsiteY4459" fmla="*/ 366016 h 1864576"/>
              <a:gd name="connsiteX4460" fmla="*/ 1004732 w 1656655"/>
              <a:gd name="connsiteY4460" fmla="*/ 368355 h 1864576"/>
              <a:gd name="connsiteX4461" fmla="*/ 1005314 w 1656655"/>
              <a:gd name="connsiteY4461" fmla="*/ 368939 h 1864576"/>
              <a:gd name="connsiteX4462" fmla="*/ 1005896 w 1656655"/>
              <a:gd name="connsiteY4462" fmla="*/ 369524 h 1864576"/>
              <a:gd name="connsiteX4463" fmla="*/ 1007056 w 1656655"/>
              <a:gd name="connsiteY4463" fmla="*/ 370693 h 1864576"/>
              <a:gd name="connsiteX4464" fmla="*/ 1007638 w 1656655"/>
              <a:gd name="connsiteY4464" fmla="*/ 371278 h 1864576"/>
              <a:gd name="connsiteX4465" fmla="*/ 1014240 w 1656655"/>
              <a:gd name="connsiteY4465" fmla="*/ 376345 h 1864576"/>
              <a:gd name="connsiteX4466" fmla="*/ 1015595 w 1656655"/>
              <a:gd name="connsiteY4466" fmla="*/ 377320 h 1864576"/>
              <a:gd name="connsiteX4467" fmla="*/ 1016178 w 1656655"/>
              <a:gd name="connsiteY4467" fmla="*/ 379853 h 1864576"/>
              <a:gd name="connsiteX4468" fmla="*/ 1012689 w 1656655"/>
              <a:gd name="connsiteY4468" fmla="*/ 384141 h 1864576"/>
              <a:gd name="connsiteX4469" fmla="*/ 1012106 w 1656655"/>
              <a:gd name="connsiteY4469" fmla="*/ 387844 h 1864576"/>
              <a:gd name="connsiteX4470" fmla="*/ 1010359 w 1656655"/>
              <a:gd name="connsiteY4470" fmla="*/ 386870 h 1864576"/>
              <a:gd name="connsiteX4471" fmla="*/ 1005314 w 1656655"/>
              <a:gd name="connsiteY4471" fmla="*/ 383362 h 1864576"/>
              <a:gd name="connsiteX4472" fmla="*/ 999877 w 1656655"/>
              <a:gd name="connsiteY4472" fmla="*/ 378879 h 1864576"/>
              <a:gd name="connsiteX4473" fmla="*/ 993477 w 1656655"/>
              <a:gd name="connsiteY4473" fmla="*/ 372837 h 1864576"/>
              <a:gd name="connsiteX4474" fmla="*/ 982799 w 1656655"/>
              <a:gd name="connsiteY4474" fmla="*/ 361143 h 1864576"/>
              <a:gd name="connsiteX4475" fmla="*/ 969606 w 1656655"/>
              <a:gd name="connsiteY4475" fmla="*/ 343603 h 1864576"/>
              <a:gd name="connsiteX4476" fmla="*/ 968441 w 1656655"/>
              <a:gd name="connsiteY4476" fmla="*/ 341849 h 1864576"/>
              <a:gd name="connsiteX4477" fmla="*/ 969219 w 1656655"/>
              <a:gd name="connsiteY4477" fmla="*/ 341654 h 1864576"/>
              <a:gd name="connsiteX4478" fmla="*/ 969992 w 1656655"/>
              <a:gd name="connsiteY4478" fmla="*/ 341264 h 1864576"/>
              <a:gd name="connsiteX4479" fmla="*/ 970770 w 1656655"/>
              <a:gd name="connsiteY4479" fmla="*/ 342044 h 1864576"/>
              <a:gd name="connsiteX4480" fmla="*/ 977367 w 1656655"/>
              <a:gd name="connsiteY4480" fmla="*/ 339120 h 1864576"/>
              <a:gd name="connsiteX4481" fmla="*/ 947286 w 1656655"/>
              <a:gd name="connsiteY4481" fmla="*/ 351594 h 1864576"/>
              <a:gd name="connsiteX4482" fmla="*/ 951558 w 1656655"/>
              <a:gd name="connsiteY4482" fmla="*/ 347306 h 1864576"/>
              <a:gd name="connsiteX4483" fmla="*/ 960871 w 1656655"/>
              <a:gd name="connsiteY4483" fmla="*/ 344382 h 1864576"/>
              <a:gd name="connsiteX4484" fmla="*/ 962427 w 1656655"/>
              <a:gd name="connsiteY4484" fmla="*/ 344967 h 1864576"/>
              <a:gd name="connsiteX4485" fmla="*/ 963396 w 1656655"/>
              <a:gd name="connsiteY4485" fmla="*/ 346136 h 1864576"/>
              <a:gd name="connsiteX4486" fmla="*/ 965143 w 1656655"/>
              <a:gd name="connsiteY4486" fmla="*/ 348670 h 1864576"/>
              <a:gd name="connsiteX4487" fmla="*/ 966890 w 1656655"/>
              <a:gd name="connsiteY4487" fmla="*/ 351204 h 1864576"/>
              <a:gd name="connsiteX4488" fmla="*/ 964560 w 1656655"/>
              <a:gd name="connsiteY4488" fmla="*/ 350814 h 1864576"/>
              <a:gd name="connsiteX4489" fmla="*/ 956990 w 1656655"/>
              <a:gd name="connsiteY4489" fmla="*/ 350229 h 1864576"/>
              <a:gd name="connsiteX4490" fmla="*/ 951945 w 1656655"/>
              <a:gd name="connsiteY4490" fmla="*/ 350619 h 1864576"/>
              <a:gd name="connsiteX4491" fmla="*/ 947286 w 1656655"/>
              <a:gd name="connsiteY4491" fmla="*/ 351594 h 1864576"/>
              <a:gd name="connsiteX4492" fmla="*/ 1065667 w 1656655"/>
              <a:gd name="connsiteY4492" fmla="*/ 356856 h 1864576"/>
              <a:gd name="connsiteX4493" fmla="*/ 1066636 w 1656655"/>
              <a:gd name="connsiteY4493" fmla="*/ 355686 h 1864576"/>
              <a:gd name="connsiteX4494" fmla="*/ 1068578 w 1656655"/>
              <a:gd name="connsiteY4494" fmla="*/ 353348 h 1864576"/>
              <a:gd name="connsiteX4495" fmla="*/ 1071294 w 1656655"/>
              <a:gd name="connsiteY4495" fmla="*/ 350619 h 1864576"/>
              <a:gd name="connsiteX4496" fmla="*/ 1073041 w 1656655"/>
              <a:gd name="connsiteY4496" fmla="*/ 349060 h 1864576"/>
              <a:gd name="connsiteX4497" fmla="*/ 1081967 w 1656655"/>
              <a:gd name="connsiteY4497" fmla="*/ 343018 h 1864576"/>
              <a:gd name="connsiteX4498" fmla="*/ 1084879 w 1656655"/>
              <a:gd name="connsiteY4498" fmla="*/ 341654 h 1864576"/>
              <a:gd name="connsiteX4499" fmla="*/ 1092253 w 1656655"/>
              <a:gd name="connsiteY4499" fmla="*/ 354712 h 1864576"/>
              <a:gd name="connsiteX4500" fmla="*/ 1091280 w 1656655"/>
              <a:gd name="connsiteY4500" fmla="*/ 357830 h 1864576"/>
              <a:gd name="connsiteX4501" fmla="*/ 1088759 w 1656655"/>
              <a:gd name="connsiteY4501" fmla="*/ 363677 h 1864576"/>
              <a:gd name="connsiteX4502" fmla="*/ 1085265 w 1656655"/>
              <a:gd name="connsiteY4502" fmla="*/ 363677 h 1864576"/>
              <a:gd name="connsiteX4503" fmla="*/ 1083905 w 1656655"/>
              <a:gd name="connsiteY4503" fmla="*/ 366990 h 1864576"/>
              <a:gd name="connsiteX4504" fmla="*/ 1081189 w 1656655"/>
              <a:gd name="connsiteY4504" fmla="*/ 366601 h 1864576"/>
              <a:gd name="connsiteX4505" fmla="*/ 1079442 w 1656655"/>
              <a:gd name="connsiteY4505" fmla="*/ 367770 h 1864576"/>
              <a:gd name="connsiteX4506" fmla="*/ 1079251 w 1656655"/>
              <a:gd name="connsiteY4506" fmla="*/ 367575 h 1864576"/>
              <a:gd name="connsiteX4507" fmla="*/ 1076726 w 1656655"/>
              <a:gd name="connsiteY4507" fmla="*/ 364262 h 1864576"/>
              <a:gd name="connsiteX4508" fmla="*/ 1069738 w 1656655"/>
              <a:gd name="connsiteY4508" fmla="*/ 358805 h 1864576"/>
              <a:gd name="connsiteX4509" fmla="*/ 1065667 w 1656655"/>
              <a:gd name="connsiteY4509" fmla="*/ 356856 h 1864576"/>
              <a:gd name="connsiteX4510" fmla="*/ 941468 w 1656655"/>
              <a:gd name="connsiteY4510" fmla="*/ 382387 h 1864576"/>
              <a:gd name="connsiteX4511" fmla="*/ 940107 w 1656655"/>
              <a:gd name="connsiteY4511" fmla="*/ 379853 h 1864576"/>
              <a:gd name="connsiteX4512" fmla="*/ 939138 w 1656655"/>
              <a:gd name="connsiteY4512" fmla="*/ 377125 h 1864576"/>
              <a:gd name="connsiteX4513" fmla="*/ 942436 w 1656655"/>
              <a:gd name="connsiteY4513" fmla="*/ 358805 h 1864576"/>
              <a:gd name="connsiteX4514" fmla="*/ 943988 w 1656655"/>
              <a:gd name="connsiteY4514" fmla="*/ 356466 h 1864576"/>
              <a:gd name="connsiteX4515" fmla="*/ 959902 w 1656655"/>
              <a:gd name="connsiteY4515" fmla="*/ 353543 h 1864576"/>
              <a:gd name="connsiteX4516" fmla="*/ 966694 w 1656655"/>
              <a:gd name="connsiteY4516" fmla="*/ 354517 h 1864576"/>
              <a:gd name="connsiteX4517" fmla="*/ 964751 w 1656655"/>
              <a:gd name="connsiteY4517" fmla="*/ 356271 h 1864576"/>
              <a:gd name="connsiteX4518" fmla="*/ 964169 w 1656655"/>
              <a:gd name="connsiteY4518" fmla="*/ 356856 h 1864576"/>
              <a:gd name="connsiteX4519" fmla="*/ 962231 w 1656655"/>
              <a:gd name="connsiteY4519" fmla="*/ 358805 h 1864576"/>
              <a:gd name="connsiteX4520" fmla="*/ 961649 w 1656655"/>
              <a:gd name="connsiteY4520" fmla="*/ 359389 h 1864576"/>
              <a:gd name="connsiteX4521" fmla="*/ 957376 w 1656655"/>
              <a:gd name="connsiteY4521" fmla="*/ 365041 h 1864576"/>
              <a:gd name="connsiteX4522" fmla="*/ 953888 w 1656655"/>
              <a:gd name="connsiteY4522" fmla="*/ 371473 h 1864576"/>
              <a:gd name="connsiteX4523" fmla="*/ 951362 w 1656655"/>
              <a:gd name="connsiteY4523" fmla="*/ 377710 h 1864576"/>
              <a:gd name="connsiteX4524" fmla="*/ 948451 w 1656655"/>
              <a:gd name="connsiteY4524" fmla="*/ 379269 h 1864576"/>
              <a:gd name="connsiteX4525" fmla="*/ 943797 w 1656655"/>
              <a:gd name="connsiteY4525" fmla="*/ 381023 h 1864576"/>
              <a:gd name="connsiteX4526" fmla="*/ 941468 w 1656655"/>
              <a:gd name="connsiteY4526" fmla="*/ 382387 h 1864576"/>
              <a:gd name="connsiteX4527" fmla="*/ 1015013 w 1656655"/>
              <a:gd name="connsiteY4527" fmla="*/ 356661 h 1864576"/>
              <a:gd name="connsiteX4528" fmla="*/ 1017925 w 1656655"/>
              <a:gd name="connsiteY4528" fmla="*/ 356856 h 1864576"/>
              <a:gd name="connsiteX4529" fmla="*/ 1019868 w 1656655"/>
              <a:gd name="connsiteY4529" fmla="*/ 355102 h 1864576"/>
              <a:gd name="connsiteX4530" fmla="*/ 1021419 w 1656655"/>
              <a:gd name="connsiteY4530" fmla="*/ 367965 h 1864576"/>
              <a:gd name="connsiteX4531" fmla="*/ 1021615 w 1656655"/>
              <a:gd name="connsiteY4531" fmla="*/ 369719 h 1864576"/>
              <a:gd name="connsiteX4532" fmla="*/ 1021032 w 1656655"/>
              <a:gd name="connsiteY4532" fmla="*/ 369134 h 1864576"/>
              <a:gd name="connsiteX4533" fmla="*/ 1020641 w 1656655"/>
              <a:gd name="connsiteY4533" fmla="*/ 368355 h 1864576"/>
              <a:gd name="connsiteX4534" fmla="*/ 1015013 w 1656655"/>
              <a:gd name="connsiteY4534" fmla="*/ 356661 h 1864576"/>
              <a:gd name="connsiteX4535" fmla="*/ 1051500 w 1656655"/>
              <a:gd name="connsiteY4535" fmla="*/ 364067 h 1864576"/>
              <a:gd name="connsiteX4536" fmla="*/ 1052082 w 1656655"/>
              <a:gd name="connsiteY4536" fmla="*/ 361728 h 1864576"/>
              <a:gd name="connsiteX4537" fmla="*/ 1053633 w 1656655"/>
              <a:gd name="connsiteY4537" fmla="*/ 354907 h 1864576"/>
              <a:gd name="connsiteX4538" fmla="*/ 1057514 w 1656655"/>
              <a:gd name="connsiteY4538" fmla="*/ 356466 h 1864576"/>
              <a:gd name="connsiteX4539" fmla="*/ 1061204 w 1656655"/>
              <a:gd name="connsiteY4539" fmla="*/ 358025 h 1864576"/>
              <a:gd name="connsiteX4540" fmla="*/ 1059647 w 1656655"/>
              <a:gd name="connsiteY4540" fmla="*/ 360754 h 1864576"/>
              <a:gd name="connsiteX4541" fmla="*/ 1058096 w 1656655"/>
              <a:gd name="connsiteY4541" fmla="*/ 363677 h 1864576"/>
              <a:gd name="connsiteX4542" fmla="*/ 1054798 w 1656655"/>
              <a:gd name="connsiteY4542" fmla="*/ 364652 h 1864576"/>
              <a:gd name="connsiteX4543" fmla="*/ 1054216 w 1656655"/>
              <a:gd name="connsiteY4543" fmla="*/ 365431 h 1864576"/>
              <a:gd name="connsiteX4544" fmla="*/ 1051500 w 1656655"/>
              <a:gd name="connsiteY4544" fmla="*/ 364067 h 1864576"/>
              <a:gd name="connsiteX4545" fmla="*/ 1060621 w 1656655"/>
              <a:gd name="connsiteY4545" fmla="*/ 364846 h 1864576"/>
              <a:gd name="connsiteX4546" fmla="*/ 1063724 w 1656655"/>
              <a:gd name="connsiteY4546" fmla="*/ 359389 h 1864576"/>
              <a:gd name="connsiteX4547" fmla="*/ 1065667 w 1656655"/>
              <a:gd name="connsiteY4547" fmla="*/ 360364 h 1864576"/>
              <a:gd name="connsiteX4548" fmla="*/ 1067604 w 1656655"/>
              <a:gd name="connsiteY4548" fmla="*/ 361533 h 1864576"/>
              <a:gd name="connsiteX4549" fmla="*/ 1074397 w 1656655"/>
              <a:gd name="connsiteY4549" fmla="*/ 366795 h 1864576"/>
              <a:gd name="connsiteX4550" fmla="*/ 1076922 w 1656655"/>
              <a:gd name="connsiteY4550" fmla="*/ 370304 h 1864576"/>
              <a:gd name="connsiteX4551" fmla="*/ 1076144 w 1656655"/>
              <a:gd name="connsiteY4551" fmla="*/ 373032 h 1864576"/>
              <a:gd name="connsiteX4552" fmla="*/ 1077504 w 1656655"/>
              <a:gd name="connsiteY4552" fmla="*/ 375371 h 1864576"/>
              <a:gd name="connsiteX4553" fmla="*/ 1077113 w 1656655"/>
              <a:gd name="connsiteY4553" fmla="*/ 376345 h 1864576"/>
              <a:gd name="connsiteX4554" fmla="*/ 1076144 w 1656655"/>
              <a:gd name="connsiteY4554" fmla="*/ 377710 h 1864576"/>
              <a:gd name="connsiteX4555" fmla="*/ 1074397 w 1656655"/>
              <a:gd name="connsiteY4555" fmla="*/ 379464 h 1864576"/>
              <a:gd name="connsiteX4556" fmla="*/ 1073232 w 1656655"/>
              <a:gd name="connsiteY4556" fmla="*/ 380243 h 1864576"/>
              <a:gd name="connsiteX4557" fmla="*/ 1070712 w 1656655"/>
              <a:gd name="connsiteY4557" fmla="*/ 380828 h 1864576"/>
              <a:gd name="connsiteX4558" fmla="*/ 1066249 w 1656655"/>
              <a:gd name="connsiteY4558" fmla="*/ 382192 h 1864576"/>
              <a:gd name="connsiteX4559" fmla="*/ 1068187 w 1656655"/>
              <a:gd name="connsiteY4559" fmla="*/ 380828 h 1864576"/>
              <a:gd name="connsiteX4560" fmla="*/ 1068965 w 1656655"/>
              <a:gd name="connsiteY4560" fmla="*/ 378294 h 1864576"/>
              <a:gd name="connsiteX4561" fmla="*/ 1070130 w 1656655"/>
              <a:gd name="connsiteY4561" fmla="*/ 372642 h 1864576"/>
              <a:gd name="connsiteX4562" fmla="*/ 1068578 w 1656655"/>
              <a:gd name="connsiteY4562" fmla="*/ 371473 h 1864576"/>
              <a:gd name="connsiteX4563" fmla="*/ 1063920 w 1656655"/>
              <a:gd name="connsiteY4563" fmla="*/ 367965 h 1864576"/>
              <a:gd name="connsiteX4564" fmla="*/ 1063528 w 1656655"/>
              <a:gd name="connsiteY4564" fmla="*/ 366795 h 1864576"/>
              <a:gd name="connsiteX4565" fmla="*/ 1062755 w 1656655"/>
              <a:gd name="connsiteY4565" fmla="*/ 365821 h 1864576"/>
              <a:gd name="connsiteX4566" fmla="*/ 1060621 w 1656655"/>
              <a:gd name="connsiteY4566" fmla="*/ 364846 h 1864576"/>
              <a:gd name="connsiteX4567" fmla="*/ 1081189 w 1656655"/>
              <a:gd name="connsiteY4567" fmla="*/ 376735 h 1864576"/>
              <a:gd name="connsiteX4568" fmla="*/ 1081385 w 1656655"/>
              <a:gd name="connsiteY4568" fmla="*/ 376540 h 1864576"/>
              <a:gd name="connsiteX4569" fmla="*/ 1081385 w 1656655"/>
              <a:gd name="connsiteY4569" fmla="*/ 374201 h 1864576"/>
              <a:gd name="connsiteX4570" fmla="*/ 1079251 w 1656655"/>
              <a:gd name="connsiteY4570" fmla="*/ 372447 h 1864576"/>
              <a:gd name="connsiteX4571" fmla="*/ 1081189 w 1656655"/>
              <a:gd name="connsiteY4571" fmla="*/ 371668 h 1864576"/>
              <a:gd name="connsiteX4572" fmla="*/ 1082158 w 1656655"/>
              <a:gd name="connsiteY4572" fmla="*/ 369914 h 1864576"/>
              <a:gd name="connsiteX4573" fmla="*/ 1087208 w 1656655"/>
              <a:gd name="connsiteY4573" fmla="*/ 372642 h 1864576"/>
              <a:gd name="connsiteX4574" fmla="*/ 1087399 w 1656655"/>
              <a:gd name="connsiteY4574" fmla="*/ 369719 h 1864576"/>
              <a:gd name="connsiteX4575" fmla="*/ 1087012 w 1656655"/>
              <a:gd name="connsiteY4575" fmla="*/ 366406 h 1864576"/>
              <a:gd name="connsiteX4576" fmla="*/ 1089728 w 1656655"/>
              <a:gd name="connsiteY4576" fmla="*/ 367965 h 1864576"/>
              <a:gd name="connsiteX4577" fmla="*/ 1088950 w 1656655"/>
              <a:gd name="connsiteY4577" fmla="*/ 369914 h 1864576"/>
              <a:gd name="connsiteX4578" fmla="*/ 1088373 w 1656655"/>
              <a:gd name="connsiteY4578" fmla="*/ 371863 h 1864576"/>
              <a:gd name="connsiteX4579" fmla="*/ 1088564 w 1656655"/>
              <a:gd name="connsiteY4579" fmla="*/ 374786 h 1864576"/>
              <a:gd name="connsiteX4580" fmla="*/ 1087012 w 1656655"/>
              <a:gd name="connsiteY4580" fmla="*/ 377125 h 1864576"/>
              <a:gd name="connsiteX4581" fmla="*/ 1085461 w 1656655"/>
              <a:gd name="connsiteY4581" fmla="*/ 383167 h 1864576"/>
              <a:gd name="connsiteX4582" fmla="*/ 1076144 w 1656655"/>
              <a:gd name="connsiteY4582" fmla="*/ 385700 h 1864576"/>
              <a:gd name="connsiteX4583" fmla="*/ 1073041 w 1656655"/>
              <a:gd name="connsiteY4583" fmla="*/ 384141 h 1864576"/>
              <a:gd name="connsiteX4584" fmla="*/ 1071098 w 1656655"/>
              <a:gd name="connsiteY4584" fmla="*/ 386090 h 1864576"/>
              <a:gd name="connsiteX4585" fmla="*/ 1070320 w 1656655"/>
              <a:gd name="connsiteY4585" fmla="*/ 386480 h 1864576"/>
              <a:gd name="connsiteX4586" fmla="*/ 1066053 w 1656655"/>
              <a:gd name="connsiteY4586" fmla="*/ 387259 h 1864576"/>
              <a:gd name="connsiteX4587" fmla="*/ 1062368 w 1656655"/>
              <a:gd name="connsiteY4587" fmla="*/ 385700 h 1864576"/>
              <a:gd name="connsiteX4588" fmla="*/ 1059457 w 1656655"/>
              <a:gd name="connsiteY4588" fmla="*/ 383751 h 1864576"/>
              <a:gd name="connsiteX4589" fmla="*/ 1058292 w 1656655"/>
              <a:gd name="connsiteY4589" fmla="*/ 385116 h 1864576"/>
              <a:gd name="connsiteX4590" fmla="*/ 1049753 w 1656655"/>
              <a:gd name="connsiteY4590" fmla="*/ 389208 h 1864576"/>
              <a:gd name="connsiteX4591" fmla="*/ 1046063 w 1656655"/>
              <a:gd name="connsiteY4591" fmla="*/ 387844 h 1864576"/>
              <a:gd name="connsiteX4592" fmla="*/ 1049366 w 1656655"/>
              <a:gd name="connsiteY4592" fmla="*/ 388039 h 1864576"/>
              <a:gd name="connsiteX4593" fmla="*/ 1057710 w 1656655"/>
              <a:gd name="connsiteY4593" fmla="*/ 384141 h 1864576"/>
              <a:gd name="connsiteX4594" fmla="*/ 1057127 w 1656655"/>
              <a:gd name="connsiteY4594" fmla="*/ 378489 h 1864576"/>
              <a:gd name="connsiteX4595" fmla="*/ 1055184 w 1656655"/>
              <a:gd name="connsiteY4595" fmla="*/ 380633 h 1864576"/>
              <a:gd name="connsiteX4596" fmla="*/ 1052855 w 1656655"/>
              <a:gd name="connsiteY4596" fmla="*/ 381802 h 1864576"/>
              <a:gd name="connsiteX4597" fmla="*/ 1052664 w 1656655"/>
              <a:gd name="connsiteY4597" fmla="*/ 379269 h 1864576"/>
              <a:gd name="connsiteX4598" fmla="*/ 1049753 w 1656655"/>
              <a:gd name="connsiteY4598" fmla="*/ 379074 h 1864576"/>
              <a:gd name="connsiteX4599" fmla="*/ 1050531 w 1656655"/>
              <a:gd name="connsiteY4599" fmla="*/ 377904 h 1864576"/>
              <a:gd name="connsiteX4600" fmla="*/ 1051886 w 1656655"/>
              <a:gd name="connsiteY4600" fmla="*/ 375566 h 1864576"/>
              <a:gd name="connsiteX4601" fmla="*/ 1050917 w 1656655"/>
              <a:gd name="connsiteY4601" fmla="*/ 374396 h 1864576"/>
              <a:gd name="connsiteX4602" fmla="*/ 1053247 w 1656655"/>
              <a:gd name="connsiteY4602" fmla="*/ 374591 h 1864576"/>
              <a:gd name="connsiteX4603" fmla="*/ 1055576 w 1656655"/>
              <a:gd name="connsiteY4603" fmla="*/ 374201 h 1864576"/>
              <a:gd name="connsiteX4604" fmla="*/ 1053829 w 1656655"/>
              <a:gd name="connsiteY4604" fmla="*/ 369914 h 1864576"/>
              <a:gd name="connsiteX4605" fmla="*/ 1055380 w 1656655"/>
              <a:gd name="connsiteY4605" fmla="*/ 369914 h 1864576"/>
              <a:gd name="connsiteX4606" fmla="*/ 1056158 w 1656655"/>
              <a:gd name="connsiteY4606" fmla="*/ 367575 h 1864576"/>
              <a:gd name="connsiteX4607" fmla="*/ 1056932 w 1656655"/>
              <a:gd name="connsiteY4607" fmla="*/ 366601 h 1864576"/>
              <a:gd name="connsiteX4608" fmla="*/ 1058292 w 1656655"/>
              <a:gd name="connsiteY4608" fmla="*/ 368744 h 1864576"/>
              <a:gd name="connsiteX4609" fmla="*/ 1060426 w 1656655"/>
              <a:gd name="connsiteY4609" fmla="*/ 367965 h 1864576"/>
              <a:gd name="connsiteX4610" fmla="*/ 1060426 w 1656655"/>
              <a:gd name="connsiteY4610" fmla="*/ 370498 h 1864576"/>
              <a:gd name="connsiteX4611" fmla="*/ 1061204 w 1656655"/>
              <a:gd name="connsiteY4611" fmla="*/ 372642 h 1864576"/>
              <a:gd name="connsiteX4612" fmla="*/ 1063337 w 1656655"/>
              <a:gd name="connsiteY4612" fmla="*/ 371863 h 1864576"/>
              <a:gd name="connsiteX4613" fmla="*/ 1065471 w 1656655"/>
              <a:gd name="connsiteY4613" fmla="*/ 371278 h 1864576"/>
              <a:gd name="connsiteX4614" fmla="*/ 1064888 w 1656655"/>
              <a:gd name="connsiteY4614" fmla="*/ 372642 h 1864576"/>
              <a:gd name="connsiteX4615" fmla="*/ 1065471 w 1656655"/>
              <a:gd name="connsiteY4615" fmla="*/ 374007 h 1864576"/>
              <a:gd name="connsiteX4616" fmla="*/ 1067218 w 1656655"/>
              <a:gd name="connsiteY4616" fmla="*/ 374201 h 1864576"/>
              <a:gd name="connsiteX4617" fmla="*/ 1068187 w 1656655"/>
              <a:gd name="connsiteY4617" fmla="*/ 374981 h 1864576"/>
              <a:gd name="connsiteX4618" fmla="*/ 1065667 w 1656655"/>
              <a:gd name="connsiteY4618" fmla="*/ 375956 h 1864576"/>
              <a:gd name="connsiteX4619" fmla="*/ 1066053 w 1656655"/>
              <a:gd name="connsiteY4619" fmla="*/ 378489 h 1864576"/>
              <a:gd name="connsiteX4620" fmla="*/ 1064502 w 1656655"/>
              <a:gd name="connsiteY4620" fmla="*/ 378879 h 1864576"/>
              <a:gd name="connsiteX4621" fmla="*/ 1061977 w 1656655"/>
              <a:gd name="connsiteY4621" fmla="*/ 377320 h 1864576"/>
              <a:gd name="connsiteX4622" fmla="*/ 1060621 w 1656655"/>
              <a:gd name="connsiteY4622" fmla="*/ 377904 h 1864576"/>
              <a:gd name="connsiteX4623" fmla="*/ 1060812 w 1656655"/>
              <a:gd name="connsiteY4623" fmla="*/ 381023 h 1864576"/>
              <a:gd name="connsiteX4624" fmla="*/ 1071485 w 1656655"/>
              <a:gd name="connsiteY4624" fmla="*/ 384141 h 1864576"/>
              <a:gd name="connsiteX4625" fmla="*/ 1072845 w 1656655"/>
              <a:gd name="connsiteY4625" fmla="*/ 383556 h 1864576"/>
              <a:gd name="connsiteX4626" fmla="*/ 1074592 w 1656655"/>
              <a:gd name="connsiteY4626" fmla="*/ 383556 h 1864576"/>
              <a:gd name="connsiteX4627" fmla="*/ 1085070 w 1656655"/>
              <a:gd name="connsiteY4627" fmla="*/ 382192 h 1864576"/>
              <a:gd name="connsiteX4628" fmla="*/ 1085265 w 1656655"/>
              <a:gd name="connsiteY4628" fmla="*/ 375176 h 1864576"/>
              <a:gd name="connsiteX4629" fmla="*/ 1083905 w 1656655"/>
              <a:gd name="connsiteY4629" fmla="*/ 375761 h 1864576"/>
              <a:gd name="connsiteX4630" fmla="*/ 1081189 w 1656655"/>
              <a:gd name="connsiteY4630" fmla="*/ 376735 h 1864576"/>
              <a:gd name="connsiteX4631" fmla="*/ 1048975 w 1656655"/>
              <a:gd name="connsiteY4631" fmla="*/ 372058 h 1864576"/>
              <a:gd name="connsiteX4632" fmla="*/ 1049753 w 1656655"/>
              <a:gd name="connsiteY4632" fmla="*/ 369524 h 1864576"/>
              <a:gd name="connsiteX4633" fmla="*/ 1050531 w 1656655"/>
              <a:gd name="connsiteY4633" fmla="*/ 366990 h 1864576"/>
              <a:gd name="connsiteX4634" fmla="*/ 1051886 w 1656655"/>
              <a:gd name="connsiteY4634" fmla="*/ 367770 h 1864576"/>
              <a:gd name="connsiteX4635" fmla="*/ 1050917 w 1656655"/>
              <a:gd name="connsiteY4635" fmla="*/ 371083 h 1864576"/>
              <a:gd name="connsiteX4636" fmla="*/ 1048975 w 1656655"/>
              <a:gd name="connsiteY4636" fmla="*/ 372058 h 1864576"/>
              <a:gd name="connsiteX4637" fmla="*/ 987849 w 1656655"/>
              <a:gd name="connsiteY4637" fmla="*/ 372058 h 1864576"/>
              <a:gd name="connsiteX4638" fmla="*/ 972322 w 1656655"/>
              <a:gd name="connsiteY4638" fmla="*/ 353737 h 1864576"/>
              <a:gd name="connsiteX4639" fmla="*/ 969023 w 1656655"/>
              <a:gd name="connsiteY4639" fmla="*/ 349060 h 1864576"/>
              <a:gd name="connsiteX4640" fmla="*/ 968054 w 1656655"/>
              <a:gd name="connsiteY4640" fmla="*/ 347696 h 1864576"/>
              <a:gd name="connsiteX4641" fmla="*/ 965725 w 1656655"/>
              <a:gd name="connsiteY4641" fmla="*/ 344188 h 1864576"/>
              <a:gd name="connsiteX4642" fmla="*/ 965916 w 1656655"/>
              <a:gd name="connsiteY4642" fmla="*/ 343993 h 1864576"/>
              <a:gd name="connsiteX4643" fmla="*/ 967081 w 1656655"/>
              <a:gd name="connsiteY4643" fmla="*/ 345747 h 1864576"/>
              <a:gd name="connsiteX4644" fmla="*/ 970770 w 1656655"/>
              <a:gd name="connsiteY4644" fmla="*/ 351009 h 1864576"/>
              <a:gd name="connsiteX4645" fmla="*/ 978727 w 1656655"/>
              <a:gd name="connsiteY4645" fmla="*/ 361338 h 1864576"/>
              <a:gd name="connsiteX4646" fmla="*/ 980083 w 1656655"/>
              <a:gd name="connsiteY4646" fmla="*/ 363092 h 1864576"/>
              <a:gd name="connsiteX4647" fmla="*/ 980665 w 1656655"/>
              <a:gd name="connsiteY4647" fmla="*/ 363872 h 1864576"/>
              <a:gd name="connsiteX4648" fmla="*/ 981247 w 1656655"/>
              <a:gd name="connsiteY4648" fmla="*/ 364652 h 1864576"/>
              <a:gd name="connsiteX4649" fmla="*/ 987849 w 1656655"/>
              <a:gd name="connsiteY4649" fmla="*/ 372058 h 1864576"/>
              <a:gd name="connsiteX4650" fmla="*/ 992503 w 1656655"/>
              <a:gd name="connsiteY4650" fmla="*/ 376930 h 1864576"/>
              <a:gd name="connsiteX4651" fmla="*/ 987849 w 1656655"/>
              <a:gd name="connsiteY4651" fmla="*/ 372058 h 1864576"/>
              <a:gd name="connsiteX4652" fmla="*/ 954274 w 1656655"/>
              <a:gd name="connsiteY4652" fmla="*/ 377904 h 1864576"/>
              <a:gd name="connsiteX4653" fmla="*/ 955634 w 1656655"/>
              <a:gd name="connsiteY4653" fmla="*/ 374591 h 1864576"/>
              <a:gd name="connsiteX4654" fmla="*/ 962618 w 1656655"/>
              <a:gd name="connsiteY4654" fmla="*/ 362703 h 1864576"/>
              <a:gd name="connsiteX4655" fmla="*/ 964751 w 1656655"/>
              <a:gd name="connsiteY4655" fmla="*/ 360169 h 1864576"/>
              <a:gd name="connsiteX4656" fmla="*/ 966498 w 1656655"/>
              <a:gd name="connsiteY4656" fmla="*/ 358415 h 1864576"/>
              <a:gd name="connsiteX4657" fmla="*/ 967081 w 1656655"/>
              <a:gd name="connsiteY4657" fmla="*/ 357830 h 1864576"/>
              <a:gd name="connsiteX4658" fmla="*/ 969796 w 1656655"/>
              <a:gd name="connsiteY4658" fmla="*/ 355881 h 1864576"/>
              <a:gd name="connsiteX4659" fmla="*/ 978336 w 1656655"/>
              <a:gd name="connsiteY4659" fmla="*/ 366601 h 1864576"/>
              <a:gd name="connsiteX4660" fmla="*/ 983773 w 1656655"/>
              <a:gd name="connsiteY4660" fmla="*/ 372642 h 1864576"/>
              <a:gd name="connsiteX4661" fmla="*/ 979892 w 1656655"/>
              <a:gd name="connsiteY4661" fmla="*/ 378489 h 1864576"/>
              <a:gd name="connsiteX4662" fmla="*/ 978727 w 1656655"/>
              <a:gd name="connsiteY4662" fmla="*/ 380438 h 1864576"/>
              <a:gd name="connsiteX4663" fmla="*/ 974651 w 1656655"/>
              <a:gd name="connsiteY4663" fmla="*/ 379269 h 1864576"/>
              <a:gd name="connsiteX4664" fmla="*/ 957186 w 1656655"/>
              <a:gd name="connsiteY4664" fmla="*/ 377515 h 1864576"/>
              <a:gd name="connsiteX4665" fmla="*/ 954274 w 1656655"/>
              <a:gd name="connsiteY4665" fmla="*/ 377904 h 1864576"/>
              <a:gd name="connsiteX4666" fmla="*/ 1017734 w 1656655"/>
              <a:gd name="connsiteY4666" fmla="*/ 398369 h 1864576"/>
              <a:gd name="connsiteX4667" fmla="*/ 1014627 w 1656655"/>
              <a:gd name="connsiteY4667" fmla="*/ 398563 h 1864576"/>
              <a:gd name="connsiteX4668" fmla="*/ 1011911 w 1656655"/>
              <a:gd name="connsiteY4668" fmla="*/ 397979 h 1864576"/>
              <a:gd name="connsiteX4669" fmla="*/ 1012689 w 1656655"/>
              <a:gd name="connsiteY4669" fmla="*/ 397394 h 1864576"/>
              <a:gd name="connsiteX4670" fmla="*/ 1023748 w 1656655"/>
              <a:gd name="connsiteY4670" fmla="*/ 392132 h 1864576"/>
              <a:gd name="connsiteX4671" fmla="*/ 1022970 w 1656655"/>
              <a:gd name="connsiteY4671" fmla="*/ 386480 h 1864576"/>
              <a:gd name="connsiteX4672" fmla="*/ 1021419 w 1656655"/>
              <a:gd name="connsiteY4672" fmla="*/ 386675 h 1864576"/>
              <a:gd name="connsiteX4673" fmla="*/ 1020641 w 1656655"/>
              <a:gd name="connsiteY4673" fmla="*/ 387844 h 1864576"/>
              <a:gd name="connsiteX4674" fmla="*/ 1018899 w 1656655"/>
              <a:gd name="connsiteY4674" fmla="*/ 389988 h 1864576"/>
              <a:gd name="connsiteX4675" fmla="*/ 1019285 w 1656655"/>
              <a:gd name="connsiteY4675" fmla="*/ 388429 h 1864576"/>
              <a:gd name="connsiteX4676" fmla="*/ 1018316 w 1656655"/>
              <a:gd name="connsiteY4676" fmla="*/ 387454 h 1864576"/>
              <a:gd name="connsiteX4677" fmla="*/ 1015013 w 1656655"/>
              <a:gd name="connsiteY4677" fmla="*/ 387259 h 1864576"/>
              <a:gd name="connsiteX4678" fmla="*/ 1016178 w 1656655"/>
              <a:gd name="connsiteY4678" fmla="*/ 385311 h 1864576"/>
              <a:gd name="connsiteX4679" fmla="*/ 1015791 w 1656655"/>
              <a:gd name="connsiteY4679" fmla="*/ 383167 h 1864576"/>
              <a:gd name="connsiteX4680" fmla="*/ 1019672 w 1656655"/>
              <a:gd name="connsiteY4680" fmla="*/ 383167 h 1864576"/>
              <a:gd name="connsiteX4681" fmla="*/ 1021419 w 1656655"/>
              <a:gd name="connsiteY4681" fmla="*/ 383556 h 1864576"/>
              <a:gd name="connsiteX4682" fmla="*/ 1022584 w 1656655"/>
              <a:gd name="connsiteY4682" fmla="*/ 382387 h 1864576"/>
              <a:gd name="connsiteX4683" fmla="*/ 1020836 w 1656655"/>
              <a:gd name="connsiteY4683" fmla="*/ 379853 h 1864576"/>
              <a:gd name="connsiteX4684" fmla="*/ 1018703 w 1656655"/>
              <a:gd name="connsiteY4684" fmla="*/ 377515 h 1864576"/>
              <a:gd name="connsiteX4685" fmla="*/ 1020450 w 1656655"/>
              <a:gd name="connsiteY4685" fmla="*/ 377125 h 1864576"/>
              <a:gd name="connsiteX4686" fmla="*/ 1021223 w 1656655"/>
              <a:gd name="connsiteY4686" fmla="*/ 373617 h 1864576"/>
              <a:gd name="connsiteX4687" fmla="*/ 1023944 w 1656655"/>
              <a:gd name="connsiteY4687" fmla="*/ 373227 h 1864576"/>
              <a:gd name="connsiteX4688" fmla="*/ 1024717 w 1656655"/>
              <a:gd name="connsiteY4688" fmla="*/ 374591 h 1864576"/>
              <a:gd name="connsiteX4689" fmla="*/ 1026268 w 1656655"/>
              <a:gd name="connsiteY4689" fmla="*/ 375371 h 1864576"/>
              <a:gd name="connsiteX4690" fmla="*/ 1027825 w 1656655"/>
              <a:gd name="connsiteY4690" fmla="*/ 374786 h 1864576"/>
              <a:gd name="connsiteX4691" fmla="*/ 1026660 w 1656655"/>
              <a:gd name="connsiteY4691" fmla="*/ 380243 h 1864576"/>
              <a:gd name="connsiteX4692" fmla="*/ 1027825 w 1656655"/>
              <a:gd name="connsiteY4692" fmla="*/ 381413 h 1864576"/>
              <a:gd name="connsiteX4693" fmla="*/ 1033256 w 1656655"/>
              <a:gd name="connsiteY4693" fmla="*/ 377904 h 1864576"/>
              <a:gd name="connsiteX4694" fmla="*/ 1035972 w 1656655"/>
              <a:gd name="connsiteY4694" fmla="*/ 380828 h 1864576"/>
              <a:gd name="connsiteX4695" fmla="*/ 1033452 w 1656655"/>
              <a:gd name="connsiteY4695" fmla="*/ 382777 h 1864576"/>
              <a:gd name="connsiteX4696" fmla="*/ 1033452 w 1656655"/>
              <a:gd name="connsiteY4696" fmla="*/ 385116 h 1864576"/>
              <a:gd name="connsiteX4697" fmla="*/ 1034034 w 1656655"/>
              <a:gd name="connsiteY4697" fmla="*/ 385505 h 1864576"/>
              <a:gd name="connsiteX4698" fmla="*/ 1032288 w 1656655"/>
              <a:gd name="connsiteY4698" fmla="*/ 385116 h 1864576"/>
              <a:gd name="connsiteX4699" fmla="*/ 1031123 w 1656655"/>
              <a:gd name="connsiteY4699" fmla="*/ 384336 h 1864576"/>
              <a:gd name="connsiteX4700" fmla="*/ 1029958 w 1656655"/>
              <a:gd name="connsiteY4700" fmla="*/ 388429 h 1864576"/>
              <a:gd name="connsiteX4701" fmla="*/ 1041991 w 1656655"/>
              <a:gd name="connsiteY4701" fmla="*/ 389403 h 1864576"/>
              <a:gd name="connsiteX4702" fmla="*/ 1044707 w 1656655"/>
              <a:gd name="connsiteY4702" fmla="*/ 388234 h 1864576"/>
              <a:gd name="connsiteX4703" fmla="*/ 1041018 w 1656655"/>
              <a:gd name="connsiteY4703" fmla="*/ 391352 h 1864576"/>
              <a:gd name="connsiteX4704" fmla="*/ 1028793 w 1656655"/>
              <a:gd name="connsiteY4704" fmla="*/ 389403 h 1864576"/>
              <a:gd name="connsiteX4705" fmla="*/ 1027046 w 1656655"/>
              <a:gd name="connsiteY4705" fmla="*/ 387844 h 1864576"/>
              <a:gd name="connsiteX4706" fmla="*/ 1025495 w 1656655"/>
              <a:gd name="connsiteY4706" fmla="*/ 389598 h 1864576"/>
              <a:gd name="connsiteX4707" fmla="*/ 1025299 w 1656655"/>
              <a:gd name="connsiteY4707" fmla="*/ 392717 h 1864576"/>
              <a:gd name="connsiteX4708" fmla="*/ 1017734 w 1656655"/>
              <a:gd name="connsiteY4708" fmla="*/ 398369 h 1864576"/>
              <a:gd name="connsiteX4709" fmla="*/ 1047037 w 1656655"/>
              <a:gd name="connsiteY4709" fmla="*/ 376930 h 1864576"/>
              <a:gd name="connsiteX4710" fmla="*/ 1048006 w 1656655"/>
              <a:gd name="connsiteY4710" fmla="*/ 374786 h 1864576"/>
              <a:gd name="connsiteX4711" fmla="*/ 1048201 w 1656655"/>
              <a:gd name="connsiteY4711" fmla="*/ 375566 h 1864576"/>
              <a:gd name="connsiteX4712" fmla="*/ 1047037 w 1656655"/>
              <a:gd name="connsiteY4712" fmla="*/ 376930 h 1864576"/>
              <a:gd name="connsiteX4713" fmla="*/ 1047037 w 1656655"/>
              <a:gd name="connsiteY4713" fmla="*/ 376930 h 1864576"/>
              <a:gd name="connsiteX4714" fmla="*/ 1047037 w 1656655"/>
              <a:gd name="connsiteY4714" fmla="*/ 380633 h 1864576"/>
              <a:gd name="connsiteX4715" fmla="*/ 1049753 w 1656655"/>
              <a:gd name="connsiteY4715" fmla="*/ 382387 h 1864576"/>
              <a:gd name="connsiteX4716" fmla="*/ 1051500 w 1656655"/>
              <a:gd name="connsiteY4716" fmla="*/ 384726 h 1864576"/>
              <a:gd name="connsiteX4717" fmla="*/ 1051304 w 1656655"/>
              <a:gd name="connsiteY4717" fmla="*/ 384726 h 1864576"/>
              <a:gd name="connsiteX4718" fmla="*/ 1048784 w 1656655"/>
              <a:gd name="connsiteY4718" fmla="*/ 384726 h 1864576"/>
              <a:gd name="connsiteX4719" fmla="*/ 1046645 w 1656655"/>
              <a:gd name="connsiteY4719" fmla="*/ 384141 h 1864576"/>
              <a:gd name="connsiteX4720" fmla="*/ 1044707 w 1656655"/>
              <a:gd name="connsiteY4720" fmla="*/ 384921 h 1864576"/>
              <a:gd name="connsiteX4721" fmla="*/ 1042574 w 1656655"/>
              <a:gd name="connsiteY4721" fmla="*/ 385116 h 1864576"/>
              <a:gd name="connsiteX4722" fmla="*/ 1043738 w 1656655"/>
              <a:gd name="connsiteY4722" fmla="*/ 383167 h 1864576"/>
              <a:gd name="connsiteX4723" fmla="*/ 1045872 w 1656655"/>
              <a:gd name="connsiteY4723" fmla="*/ 379074 h 1864576"/>
              <a:gd name="connsiteX4724" fmla="*/ 1047037 w 1656655"/>
              <a:gd name="connsiteY4724" fmla="*/ 376930 h 1864576"/>
              <a:gd name="connsiteX4725" fmla="*/ 1078473 w 1656655"/>
              <a:gd name="connsiteY4725" fmla="*/ 380243 h 1864576"/>
              <a:gd name="connsiteX4726" fmla="*/ 1079638 w 1656655"/>
              <a:gd name="connsiteY4726" fmla="*/ 379659 h 1864576"/>
              <a:gd name="connsiteX4727" fmla="*/ 1083132 w 1656655"/>
              <a:gd name="connsiteY4727" fmla="*/ 379659 h 1864576"/>
              <a:gd name="connsiteX4728" fmla="*/ 1077113 w 1656655"/>
              <a:gd name="connsiteY4728" fmla="*/ 381413 h 1864576"/>
              <a:gd name="connsiteX4729" fmla="*/ 1078473 w 1656655"/>
              <a:gd name="connsiteY4729" fmla="*/ 380243 h 1864576"/>
              <a:gd name="connsiteX4730" fmla="*/ 982026 w 1656655"/>
              <a:gd name="connsiteY4730" fmla="*/ 381802 h 1864576"/>
              <a:gd name="connsiteX4731" fmla="*/ 986489 w 1656655"/>
              <a:gd name="connsiteY4731" fmla="*/ 374981 h 1864576"/>
              <a:gd name="connsiteX4732" fmla="*/ 989787 w 1656655"/>
              <a:gd name="connsiteY4732" fmla="*/ 378294 h 1864576"/>
              <a:gd name="connsiteX4733" fmla="*/ 993281 w 1656655"/>
              <a:gd name="connsiteY4733" fmla="*/ 381413 h 1864576"/>
              <a:gd name="connsiteX4734" fmla="*/ 991920 w 1656655"/>
              <a:gd name="connsiteY4734" fmla="*/ 383946 h 1864576"/>
              <a:gd name="connsiteX4735" fmla="*/ 988040 w 1656655"/>
              <a:gd name="connsiteY4735" fmla="*/ 384336 h 1864576"/>
              <a:gd name="connsiteX4736" fmla="*/ 987849 w 1656655"/>
              <a:gd name="connsiteY4736" fmla="*/ 384531 h 1864576"/>
              <a:gd name="connsiteX4737" fmla="*/ 987653 w 1656655"/>
              <a:gd name="connsiteY4737" fmla="*/ 384726 h 1864576"/>
              <a:gd name="connsiteX4738" fmla="*/ 984937 w 1656655"/>
              <a:gd name="connsiteY4738" fmla="*/ 383167 h 1864576"/>
              <a:gd name="connsiteX4739" fmla="*/ 982026 w 1656655"/>
              <a:gd name="connsiteY4739" fmla="*/ 381802 h 1864576"/>
              <a:gd name="connsiteX4740" fmla="*/ 943215 w 1656655"/>
              <a:gd name="connsiteY4740" fmla="*/ 384921 h 1864576"/>
              <a:gd name="connsiteX4741" fmla="*/ 949811 w 1656655"/>
              <a:gd name="connsiteY4741" fmla="*/ 381997 h 1864576"/>
              <a:gd name="connsiteX4742" fmla="*/ 949033 w 1656655"/>
              <a:gd name="connsiteY4742" fmla="*/ 386480 h 1864576"/>
              <a:gd name="connsiteX4743" fmla="*/ 948842 w 1656655"/>
              <a:gd name="connsiteY4743" fmla="*/ 391352 h 1864576"/>
              <a:gd name="connsiteX4744" fmla="*/ 948451 w 1656655"/>
              <a:gd name="connsiteY4744" fmla="*/ 390962 h 1864576"/>
              <a:gd name="connsiteX4745" fmla="*/ 947286 w 1656655"/>
              <a:gd name="connsiteY4745" fmla="*/ 389793 h 1864576"/>
              <a:gd name="connsiteX4746" fmla="*/ 945931 w 1656655"/>
              <a:gd name="connsiteY4746" fmla="*/ 388234 h 1864576"/>
              <a:gd name="connsiteX4747" fmla="*/ 945152 w 1656655"/>
              <a:gd name="connsiteY4747" fmla="*/ 387454 h 1864576"/>
              <a:gd name="connsiteX4748" fmla="*/ 944570 w 1656655"/>
              <a:gd name="connsiteY4748" fmla="*/ 386675 h 1864576"/>
              <a:gd name="connsiteX4749" fmla="*/ 943215 w 1656655"/>
              <a:gd name="connsiteY4749" fmla="*/ 384921 h 1864576"/>
              <a:gd name="connsiteX4750" fmla="*/ 962035 w 1656655"/>
              <a:gd name="connsiteY4750" fmla="*/ 401877 h 1864576"/>
              <a:gd name="connsiteX4751" fmla="*/ 957572 w 1656655"/>
              <a:gd name="connsiteY4751" fmla="*/ 398953 h 1864576"/>
              <a:gd name="connsiteX4752" fmla="*/ 953496 w 1656655"/>
              <a:gd name="connsiteY4752" fmla="*/ 395640 h 1864576"/>
              <a:gd name="connsiteX4753" fmla="*/ 952914 w 1656655"/>
              <a:gd name="connsiteY4753" fmla="*/ 382972 h 1864576"/>
              <a:gd name="connsiteX4754" fmla="*/ 954078 w 1656655"/>
              <a:gd name="connsiteY4754" fmla="*/ 381218 h 1864576"/>
              <a:gd name="connsiteX4755" fmla="*/ 971739 w 1656655"/>
              <a:gd name="connsiteY4755" fmla="*/ 381802 h 1864576"/>
              <a:gd name="connsiteX4756" fmla="*/ 977563 w 1656655"/>
              <a:gd name="connsiteY4756" fmla="*/ 383362 h 1864576"/>
              <a:gd name="connsiteX4757" fmla="*/ 972126 w 1656655"/>
              <a:gd name="connsiteY4757" fmla="*/ 400317 h 1864576"/>
              <a:gd name="connsiteX4758" fmla="*/ 969606 w 1656655"/>
              <a:gd name="connsiteY4758" fmla="*/ 400512 h 1864576"/>
              <a:gd name="connsiteX4759" fmla="*/ 968054 w 1656655"/>
              <a:gd name="connsiteY4759" fmla="*/ 402072 h 1864576"/>
              <a:gd name="connsiteX4760" fmla="*/ 967859 w 1656655"/>
              <a:gd name="connsiteY4760" fmla="*/ 401877 h 1864576"/>
              <a:gd name="connsiteX4761" fmla="*/ 967663 w 1656655"/>
              <a:gd name="connsiteY4761" fmla="*/ 401682 h 1864576"/>
              <a:gd name="connsiteX4762" fmla="*/ 967472 w 1656655"/>
              <a:gd name="connsiteY4762" fmla="*/ 401292 h 1864576"/>
              <a:gd name="connsiteX4763" fmla="*/ 966890 w 1656655"/>
              <a:gd name="connsiteY4763" fmla="*/ 400707 h 1864576"/>
              <a:gd name="connsiteX4764" fmla="*/ 962035 w 1656655"/>
              <a:gd name="connsiteY4764" fmla="*/ 401877 h 1864576"/>
              <a:gd name="connsiteX4765" fmla="*/ 994832 w 1656655"/>
              <a:gd name="connsiteY4765" fmla="*/ 384921 h 1864576"/>
              <a:gd name="connsiteX4766" fmla="*/ 995610 w 1656655"/>
              <a:gd name="connsiteY4766" fmla="*/ 383556 h 1864576"/>
              <a:gd name="connsiteX4767" fmla="*/ 999687 w 1656655"/>
              <a:gd name="connsiteY4767" fmla="*/ 386870 h 1864576"/>
              <a:gd name="connsiteX4768" fmla="*/ 997548 w 1656655"/>
              <a:gd name="connsiteY4768" fmla="*/ 387065 h 1864576"/>
              <a:gd name="connsiteX4769" fmla="*/ 995801 w 1656655"/>
              <a:gd name="connsiteY4769" fmla="*/ 385116 h 1864576"/>
              <a:gd name="connsiteX4770" fmla="*/ 994832 w 1656655"/>
              <a:gd name="connsiteY4770" fmla="*/ 384921 h 1864576"/>
              <a:gd name="connsiteX4771" fmla="*/ 994832 w 1656655"/>
              <a:gd name="connsiteY4771" fmla="*/ 384921 h 1864576"/>
              <a:gd name="connsiteX4772" fmla="*/ 975233 w 1656655"/>
              <a:gd name="connsiteY4772" fmla="*/ 399928 h 1864576"/>
              <a:gd name="connsiteX4773" fmla="*/ 977171 w 1656655"/>
              <a:gd name="connsiteY4773" fmla="*/ 391352 h 1864576"/>
              <a:gd name="connsiteX4774" fmla="*/ 980474 w 1656655"/>
              <a:gd name="connsiteY4774" fmla="*/ 384336 h 1864576"/>
              <a:gd name="connsiteX4775" fmla="*/ 983381 w 1656655"/>
              <a:gd name="connsiteY4775" fmla="*/ 385700 h 1864576"/>
              <a:gd name="connsiteX4776" fmla="*/ 984741 w 1656655"/>
              <a:gd name="connsiteY4776" fmla="*/ 386480 h 1864576"/>
              <a:gd name="connsiteX4777" fmla="*/ 985710 w 1656655"/>
              <a:gd name="connsiteY4777" fmla="*/ 387065 h 1864576"/>
              <a:gd name="connsiteX4778" fmla="*/ 985906 w 1656655"/>
              <a:gd name="connsiteY4778" fmla="*/ 387259 h 1864576"/>
              <a:gd name="connsiteX4779" fmla="*/ 986102 w 1656655"/>
              <a:gd name="connsiteY4779" fmla="*/ 387454 h 1864576"/>
              <a:gd name="connsiteX4780" fmla="*/ 984741 w 1656655"/>
              <a:gd name="connsiteY4780" fmla="*/ 389208 h 1864576"/>
              <a:gd name="connsiteX4781" fmla="*/ 984937 w 1656655"/>
              <a:gd name="connsiteY4781" fmla="*/ 391937 h 1864576"/>
              <a:gd name="connsiteX4782" fmla="*/ 984159 w 1656655"/>
              <a:gd name="connsiteY4782" fmla="*/ 392327 h 1864576"/>
              <a:gd name="connsiteX4783" fmla="*/ 982799 w 1656655"/>
              <a:gd name="connsiteY4783" fmla="*/ 397394 h 1864576"/>
              <a:gd name="connsiteX4784" fmla="*/ 982412 w 1656655"/>
              <a:gd name="connsiteY4784" fmla="*/ 398369 h 1864576"/>
              <a:gd name="connsiteX4785" fmla="*/ 986293 w 1656655"/>
              <a:gd name="connsiteY4785" fmla="*/ 403436 h 1864576"/>
              <a:gd name="connsiteX4786" fmla="*/ 986684 w 1656655"/>
              <a:gd name="connsiteY4786" fmla="*/ 404021 h 1864576"/>
              <a:gd name="connsiteX4787" fmla="*/ 990756 w 1656655"/>
              <a:gd name="connsiteY4787" fmla="*/ 405190 h 1864576"/>
              <a:gd name="connsiteX4788" fmla="*/ 987653 w 1656655"/>
              <a:gd name="connsiteY4788" fmla="*/ 406554 h 1864576"/>
              <a:gd name="connsiteX4789" fmla="*/ 984159 w 1656655"/>
              <a:gd name="connsiteY4789" fmla="*/ 407334 h 1864576"/>
              <a:gd name="connsiteX4790" fmla="*/ 983577 w 1656655"/>
              <a:gd name="connsiteY4790" fmla="*/ 407919 h 1864576"/>
              <a:gd name="connsiteX4791" fmla="*/ 982799 w 1656655"/>
              <a:gd name="connsiteY4791" fmla="*/ 407529 h 1864576"/>
              <a:gd name="connsiteX4792" fmla="*/ 981057 w 1656655"/>
              <a:gd name="connsiteY4792" fmla="*/ 407139 h 1864576"/>
              <a:gd name="connsiteX4793" fmla="*/ 980083 w 1656655"/>
              <a:gd name="connsiteY4793" fmla="*/ 406944 h 1864576"/>
              <a:gd name="connsiteX4794" fmla="*/ 979114 w 1656655"/>
              <a:gd name="connsiteY4794" fmla="*/ 406749 h 1864576"/>
              <a:gd name="connsiteX4795" fmla="*/ 978531 w 1656655"/>
              <a:gd name="connsiteY4795" fmla="*/ 406164 h 1864576"/>
              <a:gd name="connsiteX4796" fmla="*/ 977949 w 1656655"/>
              <a:gd name="connsiteY4796" fmla="*/ 405775 h 1864576"/>
              <a:gd name="connsiteX4797" fmla="*/ 976785 w 1656655"/>
              <a:gd name="connsiteY4797" fmla="*/ 401877 h 1864576"/>
              <a:gd name="connsiteX4798" fmla="*/ 975620 w 1656655"/>
              <a:gd name="connsiteY4798" fmla="*/ 401292 h 1864576"/>
              <a:gd name="connsiteX4799" fmla="*/ 975233 w 1656655"/>
              <a:gd name="connsiteY4799" fmla="*/ 399928 h 1864576"/>
              <a:gd name="connsiteX4800" fmla="*/ 985906 w 1656655"/>
              <a:gd name="connsiteY4800" fmla="*/ 395835 h 1864576"/>
              <a:gd name="connsiteX4801" fmla="*/ 985324 w 1656655"/>
              <a:gd name="connsiteY4801" fmla="*/ 395445 h 1864576"/>
              <a:gd name="connsiteX4802" fmla="*/ 987653 w 1656655"/>
              <a:gd name="connsiteY4802" fmla="*/ 394666 h 1864576"/>
              <a:gd name="connsiteX4803" fmla="*/ 989787 w 1656655"/>
              <a:gd name="connsiteY4803" fmla="*/ 393886 h 1864576"/>
              <a:gd name="connsiteX4804" fmla="*/ 988818 w 1656655"/>
              <a:gd name="connsiteY4804" fmla="*/ 391742 h 1864576"/>
              <a:gd name="connsiteX4805" fmla="*/ 987653 w 1656655"/>
              <a:gd name="connsiteY4805" fmla="*/ 389793 h 1864576"/>
              <a:gd name="connsiteX4806" fmla="*/ 989204 w 1656655"/>
              <a:gd name="connsiteY4806" fmla="*/ 389793 h 1864576"/>
              <a:gd name="connsiteX4807" fmla="*/ 989983 w 1656655"/>
              <a:gd name="connsiteY4807" fmla="*/ 387259 h 1864576"/>
              <a:gd name="connsiteX4808" fmla="*/ 991338 w 1656655"/>
              <a:gd name="connsiteY4808" fmla="*/ 387259 h 1864576"/>
              <a:gd name="connsiteX4809" fmla="*/ 993667 w 1656655"/>
              <a:gd name="connsiteY4809" fmla="*/ 388234 h 1864576"/>
              <a:gd name="connsiteX4810" fmla="*/ 994832 w 1656655"/>
              <a:gd name="connsiteY4810" fmla="*/ 387649 h 1864576"/>
              <a:gd name="connsiteX4811" fmla="*/ 994636 w 1656655"/>
              <a:gd name="connsiteY4811" fmla="*/ 390378 h 1864576"/>
              <a:gd name="connsiteX4812" fmla="*/ 995801 w 1656655"/>
              <a:gd name="connsiteY4812" fmla="*/ 392132 h 1864576"/>
              <a:gd name="connsiteX4813" fmla="*/ 997744 w 1656655"/>
              <a:gd name="connsiteY4813" fmla="*/ 390768 h 1864576"/>
              <a:gd name="connsiteX4814" fmla="*/ 999491 w 1656655"/>
              <a:gd name="connsiteY4814" fmla="*/ 389793 h 1864576"/>
              <a:gd name="connsiteX4815" fmla="*/ 999491 w 1656655"/>
              <a:gd name="connsiteY4815" fmla="*/ 389988 h 1864576"/>
              <a:gd name="connsiteX4816" fmla="*/ 999295 w 1656655"/>
              <a:gd name="connsiteY4816" fmla="*/ 390378 h 1864576"/>
              <a:gd name="connsiteX4817" fmla="*/ 999104 w 1656655"/>
              <a:gd name="connsiteY4817" fmla="*/ 391157 h 1864576"/>
              <a:gd name="connsiteX4818" fmla="*/ 999877 w 1656655"/>
              <a:gd name="connsiteY4818" fmla="*/ 392327 h 1864576"/>
              <a:gd name="connsiteX4819" fmla="*/ 1001429 w 1656655"/>
              <a:gd name="connsiteY4819" fmla="*/ 392327 h 1864576"/>
              <a:gd name="connsiteX4820" fmla="*/ 1001820 w 1656655"/>
              <a:gd name="connsiteY4820" fmla="*/ 393496 h 1864576"/>
              <a:gd name="connsiteX4821" fmla="*/ 1000655 w 1656655"/>
              <a:gd name="connsiteY4821" fmla="*/ 395835 h 1864576"/>
              <a:gd name="connsiteX4822" fmla="*/ 1001820 w 1656655"/>
              <a:gd name="connsiteY4822" fmla="*/ 396614 h 1864576"/>
              <a:gd name="connsiteX4823" fmla="*/ 1000460 w 1656655"/>
              <a:gd name="connsiteY4823" fmla="*/ 397394 h 1864576"/>
              <a:gd name="connsiteX4824" fmla="*/ 996192 w 1656655"/>
              <a:gd name="connsiteY4824" fmla="*/ 396420 h 1864576"/>
              <a:gd name="connsiteX4825" fmla="*/ 996579 w 1656655"/>
              <a:gd name="connsiteY4825" fmla="*/ 399343 h 1864576"/>
              <a:gd name="connsiteX4826" fmla="*/ 1005701 w 1656655"/>
              <a:gd name="connsiteY4826" fmla="*/ 401487 h 1864576"/>
              <a:gd name="connsiteX4827" fmla="*/ 1008999 w 1656655"/>
              <a:gd name="connsiteY4827" fmla="*/ 399538 h 1864576"/>
              <a:gd name="connsiteX4828" fmla="*/ 1010942 w 1656655"/>
              <a:gd name="connsiteY4828" fmla="*/ 398369 h 1864576"/>
              <a:gd name="connsiteX4829" fmla="*/ 1010164 w 1656655"/>
              <a:gd name="connsiteY4829" fmla="*/ 399733 h 1864576"/>
              <a:gd name="connsiteX4830" fmla="*/ 1006865 w 1656655"/>
              <a:gd name="connsiteY4830" fmla="*/ 402656 h 1864576"/>
              <a:gd name="connsiteX4831" fmla="*/ 999877 w 1656655"/>
              <a:gd name="connsiteY4831" fmla="*/ 403046 h 1864576"/>
              <a:gd name="connsiteX4832" fmla="*/ 996775 w 1656655"/>
              <a:gd name="connsiteY4832" fmla="*/ 402656 h 1864576"/>
              <a:gd name="connsiteX4833" fmla="*/ 996192 w 1656655"/>
              <a:gd name="connsiteY4833" fmla="*/ 404215 h 1864576"/>
              <a:gd name="connsiteX4834" fmla="*/ 987849 w 1656655"/>
              <a:gd name="connsiteY4834" fmla="*/ 410452 h 1864576"/>
              <a:gd name="connsiteX4835" fmla="*/ 986293 w 1656655"/>
              <a:gd name="connsiteY4835" fmla="*/ 409867 h 1864576"/>
              <a:gd name="connsiteX4836" fmla="*/ 984546 w 1656655"/>
              <a:gd name="connsiteY4836" fmla="*/ 412401 h 1864576"/>
              <a:gd name="connsiteX4837" fmla="*/ 984159 w 1656655"/>
              <a:gd name="connsiteY4837" fmla="*/ 413961 h 1864576"/>
              <a:gd name="connsiteX4838" fmla="*/ 975816 w 1656655"/>
              <a:gd name="connsiteY4838" fmla="*/ 416105 h 1864576"/>
              <a:gd name="connsiteX4839" fmla="*/ 972322 w 1656655"/>
              <a:gd name="connsiteY4839" fmla="*/ 413376 h 1864576"/>
              <a:gd name="connsiteX4840" fmla="*/ 971739 w 1656655"/>
              <a:gd name="connsiteY4840" fmla="*/ 412791 h 1864576"/>
              <a:gd name="connsiteX4841" fmla="*/ 971353 w 1656655"/>
              <a:gd name="connsiteY4841" fmla="*/ 412206 h 1864576"/>
              <a:gd name="connsiteX4842" fmla="*/ 971543 w 1656655"/>
              <a:gd name="connsiteY4842" fmla="*/ 412401 h 1864576"/>
              <a:gd name="connsiteX4843" fmla="*/ 972708 w 1656655"/>
              <a:gd name="connsiteY4843" fmla="*/ 413571 h 1864576"/>
              <a:gd name="connsiteX4844" fmla="*/ 978727 w 1656655"/>
              <a:gd name="connsiteY4844" fmla="*/ 415910 h 1864576"/>
              <a:gd name="connsiteX4845" fmla="*/ 984355 w 1656655"/>
              <a:gd name="connsiteY4845" fmla="*/ 410452 h 1864576"/>
              <a:gd name="connsiteX4846" fmla="*/ 986102 w 1656655"/>
              <a:gd name="connsiteY4846" fmla="*/ 409283 h 1864576"/>
              <a:gd name="connsiteX4847" fmla="*/ 991920 w 1656655"/>
              <a:gd name="connsiteY4847" fmla="*/ 407724 h 1864576"/>
              <a:gd name="connsiteX4848" fmla="*/ 994636 w 1656655"/>
              <a:gd name="connsiteY4848" fmla="*/ 403241 h 1864576"/>
              <a:gd name="connsiteX4849" fmla="*/ 992503 w 1656655"/>
              <a:gd name="connsiteY4849" fmla="*/ 398174 h 1864576"/>
              <a:gd name="connsiteX4850" fmla="*/ 990951 w 1656655"/>
              <a:gd name="connsiteY4850" fmla="*/ 400317 h 1864576"/>
              <a:gd name="connsiteX4851" fmla="*/ 989009 w 1656655"/>
              <a:gd name="connsiteY4851" fmla="*/ 401682 h 1864576"/>
              <a:gd name="connsiteX4852" fmla="*/ 988040 w 1656655"/>
              <a:gd name="connsiteY4852" fmla="*/ 399343 h 1864576"/>
              <a:gd name="connsiteX4853" fmla="*/ 985324 w 1656655"/>
              <a:gd name="connsiteY4853" fmla="*/ 399928 h 1864576"/>
              <a:gd name="connsiteX4854" fmla="*/ 985906 w 1656655"/>
              <a:gd name="connsiteY4854" fmla="*/ 398563 h 1864576"/>
              <a:gd name="connsiteX4855" fmla="*/ 985906 w 1656655"/>
              <a:gd name="connsiteY4855" fmla="*/ 395835 h 1864576"/>
              <a:gd name="connsiteX4856" fmla="*/ 1059843 w 1656655"/>
              <a:gd name="connsiteY4856" fmla="*/ 388429 h 1864576"/>
              <a:gd name="connsiteX4857" fmla="*/ 1060230 w 1656655"/>
              <a:gd name="connsiteY4857" fmla="*/ 387844 h 1864576"/>
              <a:gd name="connsiteX4858" fmla="*/ 1060812 w 1656655"/>
              <a:gd name="connsiteY4858" fmla="*/ 388234 h 1864576"/>
              <a:gd name="connsiteX4859" fmla="*/ 1059843 w 1656655"/>
              <a:gd name="connsiteY4859" fmla="*/ 388429 h 1864576"/>
              <a:gd name="connsiteX4860" fmla="*/ 1002011 w 1656655"/>
              <a:gd name="connsiteY4860" fmla="*/ 388624 h 1864576"/>
              <a:gd name="connsiteX4861" fmla="*/ 1003758 w 1656655"/>
              <a:gd name="connsiteY4861" fmla="*/ 389793 h 1864576"/>
              <a:gd name="connsiteX4862" fmla="*/ 1002207 w 1656655"/>
              <a:gd name="connsiteY4862" fmla="*/ 389403 h 1864576"/>
              <a:gd name="connsiteX4863" fmla="*/ 1002011 w 1656655"/>
              <a:gd name="connsiteY4863" fmla="*/ 388624 h 1864576"/>
              <a:gd name="connsiteX4864" fmla="*/ 1004536 w 1656655"/>
              <a:gd name="connsiteY4864" fmla="*/ 395835 h 1864576"/>
              <a:gd name="connsiteX4865" fmla="*/ 1005896 w 1656655"/>
              <a:gd name="connsiteY4865" fmla="*/ 392911 h 1864576"/>
              <a:gd name="connsiteX4866" fmla="*/ 1004340 w 1656655"/>
              <a:gd name="connsiteY4866" fmla="*/ 390183 h 1864576"/>
              <a:gd name="connsiteX4867" fmla="*/ 1006283 w 1656655"/>
              <a:gd name="connsiteY4867" fmla="*/ 391352 h 1864576"/>
              <a:gd name="connsiteX4868" fmla="*/ 1011911 w 1656655"/>
              <a:gd name="connsiteY4868" fmla="*/ 394276 h 1864576"/>
              <a:gd name="connsiteX4869" fmla="*/ 1012106 w 1656655"/>
              <a:gd name="connsiteY4869" fmla="*/ 394276 h 1864576"/>
              <a:gd name="connsiteX4870" fmla="*/ 1012297 w 1656655"/>
              <a:gd name="connsiteY4870" fmla="*/ 394276 h 1864576"/>
              <a:gd name="connsiteX4871" fmla="*/ 1010359 w 1656655"/>
              <a:gd name="connsiteY4871" fmla="*/ 395445 h 1864576"/>
              <a:gd name="connsiteX4872" fmla="*/ 1008030 w 1656655"/>
              <a:gd name="connsiteY4872" fmla="*/ 396030 h 1864576"/>
              <a:gd name="connsiteX4873" fmla="*/ 1007448 w 1656655"/>
              <a:gd name="connsiteY4873" fmla="*/ 397004 h 1864576"/>
              <a:gd name="connsiteX4874" fmla="*/ 1004732 w 1656655"/>
              <a:gd name="connsiteY4874" fmla="*/ 398953 h 1864576"/>
              <a:gd name="connsiteX4875" fmla="*/ 1004536 w 1656655"/>
              <a:gd name="connsiteY4875" fmla="*/ 395835 h 1864576"/>
              <a:gd name="connsiteX4876" fmla="*/ 1083518 w 1656655"/>
              <a:gd name="connsiteY4876" fmla="*/ 392522 h 1864576"/>
              <a:gd name="connsiteX4877" fmla="*/ 1080024 w 1656655"/>
              <a:gd name="connsiteY4877" fmla="*/ 393106 h 1864576"/>
              <a:gd name="connsiteX4878" fmla="*/ 1075757 w 1656655"/>
              <a:gd name="connsiteY4878" fmla="*/ 393106 h 1864576"/>
              <a:gd name="connsiteX4879" fmla="*/ 1025495 w 1656655"/>
              <a:gd name="connsiteY4879" fmla="*/ 401682 h 1864576"/>
              <a:gd name="connsiteX4880" fmla="*/ 985710 w 1656655"/>
              <a:gd name="connsiteY4880" fmla="*/ 420782 h 1864576"/>
              <a:gd name="connsiteX4881" fmla="*/ 983190 w 1656655"/>
              <a:gd name="connsiteY4881" fmla="*/ 422536 h 1864576"/>
              <a:gd name="connsiteX4882" fmla="*/ 981639 w 1656655"/>
              <a:gd name="connsiteY4882" fmla="*/ 422926 h 1864576"/>
              <a:gd name="connsiteX4883" fmla="*/ 981057 w 1656655"/>
              <a:gd name="connsiteY4883" fmla="*/ 421562 h 1864576"/>
              <a:gd name="connsiteX4884" fmla="*/ 990951 w 1656655"/>
              <a:gd name="connsiteY4884" fmla="*/ 414740 h 1864576"/>
              <a:gd name="connsiteX4885" fmla="*/ 1080607 w 1656655"/>
              <a:gd name="connsiteY4885" fmla="*/ 390768 h 1864576"/>
              <a:gd name="connsiteX4886" fmla="*/ 1082549 w 1656655"/>
              <a:gd name="connsiteY4886" fmla="*/ 390962 h 1864576"/>
              <a:gd name="connsiteX4887" fmla="*/ 1083518 w 1656655"/>
              <a:gd name="connsiteY4887" fmla="*/ 392522 h 1864576"/>
              <a:gd name="connsiteX4888" fmla="*/ 1076726 w 1656655"/>
              <a:gd name="connsiteY4888" fmla="*/ 406359 h 1864576"/>
              <a:gd name="connsiteX4889" fmla="*/ 1077113 w 1656655"/>
              <a:gd name="connsiteY4889" fmla="*/ 405775 h 1864576"/>
              <a:gd name="connsiteX4890" fmla="*/ 1077504 w 1656655"/>
              <a:gd name="connsiteY4890" fmla="*/ 405190 h 1864576"/>
              <a:gd name="connsiteX4891" fmla="*/ 1078669 w 1656655"/>
              <a:gd name="connsiteY4891" fmla="*/ 400707 h 1864576"/>
              <a:gd name="connsiteX4892" fmla="*/ 1076726 w 1656655"/>
              <a:gd name="connsiteY4892" fmla="*/ 396809 h 1864576"/>
              <a:gd name="connsiteX4893" fmla="*/ 1075561 w 1656655"/>
              <a:gd name="connsiteY4893" fmla="*/ 396030 h 1864576"/>
              <a:gd name="connsiteX4894" fmla="*/ 1084297 w 1656655"/>
              <a:gd name="connsiteY4894" fmla="*/ 396420 h 1864576"/>
              <a:gd name="connsiteX4895" fmla="*/ 1086626 w 1656655"/>
              <a:gd name="connsiteY4895" fmla="*/ 404410 h 1864576"/>
              <a:gd name="connsiteX4896" fmla="*/ 1081967 w 1656655"/>
              <a:gd name="connsiteY4896" fmla="*/ 406164 h 1864576"/>
              <a:gd name="connsiteX4897" fmla="*/ 1076726 w 1656655"/>
              <a:gd name="connsiteY4897" fmla="*/ 406359 h 1864576"/>
              <a:gd name="connsiteX4898" fmla="*/ 1054216 w 1656655"/>
              <a:gd name="connsiteY4898" fmla="*/ 397979 h 1864576"/>
              <a:gd name="connsiteX4899" fmla="*/ 1069547 w 1656655"/>
              <a:gd name="connsiteY4899" fmla="*/ 396420 h 1864576"/>
              <a:gd name="connsiteX4900" fmla="*/ 1069161 w 1656655"/>
              <a:gd name="connsiteY4900" fmla="*/ 396614 h 1864576"/>
              <a:gd name="connsiteX4901" fmla="*/ 1067604 w 1656655"/>
              <a:gd name="connsiteY4901" fmla="*/ 404605 h 1864576"/>
              <a:gd name="connsiteX4902" fmla="*/ 1069547 w 1656655"/>
              <a:gd name="connsiteY4902" fmla="*/ 406554 h 1864576"/>
              <a:gd name="connsiteX4903" fmla="*/ 1063141 w 1656655"/>
              <a:gd name="connsiteY4903" fmla="*/ 407139 h 1864576"/>
              <a:gd name="connsiteX4904" fmla="*/ 1056932 w 1656655"/>
              <a:gd name="connsiteY4904" fmla="*/ 407919 h 1864576"/>
              <a:gd name="connsiteX4905" fmla="*/ 1057323 w 1656655"/>
              <a:gd name="connsiteY4905" fmla="*/ 407334 h 1864576"/>
              <a:gd name="connsiteX4906" fmla="*/ 1054216 w 1656655"/>
              <a:gd name="connsiteY4906" fmla="*/ 397979 h 1864576"/>
              <a:gd name="connsiteX4907" fmla="*/ 1034225 w 1656655"/>
              <a:gd name="connsiteY4907" fmla="*/ 402461 h 1864576"/>
              <a:gd name="connsiteX4908" fmla="*/ 1049366 w 1656655"/>
              <a:gd name="connsiteY4908" fmla="*/ 398953 h 1864576"/>
              <a:gd name="connsiteX4909" fmla="*/ 1048975 w 1656655"/>
              <a:gd name="connsiteY4909" fmla="*/ 399148 h 1864576"/>
              <a:gd name="connsiteX4910" fmla="*/ 1048201 w 1656655"/>
              <a:gd name="connsiteY4910" fmla="*/ 399928 h 1864576"/>
              <a:gd name="connsiteX4911" fmla="*/ 1050139 w 1656655"/>
              <a:gd name="connsiteY4911" fmla="*/ 409478 h 1864576"/>
              <a:gd name="connsiteX4912" fmla="*/ 1037137 w 1656655"/>
              <a:gd name="connsiteY4912" fmla="*/ 412596 h 1864576"/>
              <a:gd name="connsiteX4913" fmla="*/ 1038111 w 1656655"/>
              <a:gd name="connsiteY4913" fmla="*/ 411427 h 1864576"/>
              <a:gd name="connsiteX4914" fmla="*/ 1038688 w 1656655"/>
              <a:gd name="connsiteY4914" fmla="*/ 406359 h 1864576"/>
              <a:gd name="connsiteX4915" fmla="*/ 1034225 w 1656655"/>
              <a:gd name="connsiteY4915" fmla="*/ 402461 h 1864576"/>
              <a:gd name="connsiteX4916" fmla="*/ 1072459 w 1656655"/>
              <a:gd name="connsiteY4916" fmla="*/ 398563 h 1864576"/>
              <a:gd name="connsiteX4917" fmla="*/ 1075757 w 1656655"/>
              <a:gd name="connsiteY4917" fmla="*/ 400902 h 1864576"/>
              <a:gd name="connsiteX4918" fmla="*/ 1073428 w 1656655"/>
              <a:gd name="connsiteY4918" fmla="*/ 404410 h 1864576"/>
              <a:gd name="connsiteX4919" fmla="*/ 1072459 w 1656655"/>
              <a:gd name="connsiteY4919" fmla="*/ 398563 h 1864576"/>
              <a:gd name="connsiteX4920" fmla="*/ 1031705 w 1656655"/>
              <a:gd name="connsiteY4920" fmla="*/ 414350 h 1864576"/>
              <a:gd name="connsiteX4921" fmla="*/ 1019089 w 1656655"/>
              <a:gd name="connsiteY4921" fmla="*/ 418833 h 1864576"/>
              <a:gd name="connsiteX4922" fmla="*/ 1020058 w 1656655"/>
              <a:gd name="connsiteY4922" fmla="*/ 415715 h 1864576"/>
              <a:gd name="connsiteX4923" fmla="*/ 1017152 w 1656655"/>
              <a:gd name="connsiteY4923" fmla="*/ 410452 h 1864576"/>
              <a:gd name="connsiteX4924" fmla="*/ 1014044 w 1656655"/>
              <a:gd name="connsiteY4924" fmla="*/ 409478 h 1864576"/>
              <a:gd name="connsiteX4925" fmla="*/ 1028598 w 1656655"/>
              <a:gd name="connsiteY4925" fmla="*/ 404215 h 1864576"/>
              <a:gd name="connsiteX4926" fmla="*/ 1027242 w 1656655"/>
              <a:gd name="connsiteY4926" fmla="*/ 406944 h 1864576"/>
              <a:gd name="connsiteX4927" fmla="*/ 1031705 w 1656655"/>
              <a:gd name="connsiteY4927" fmla="*/ 414350 h 1864576"/>
              <a:gd name="connsiteX4928" fmla="*/ 1052082 w 1656655"/>
              <a:gd name="connsiteY4928" fmla="*/ 401097 h 1864576"/>
              <a:gd name="connsiteX4929" fmla="*/ 1053247 w 1656655"/>
              <a:gd name="connsiteY4929" fmla="*/ 406749 h 1864576"/>
              <a:gd name="connsiteX4930" fmla="*/ 1052082 w 1656655"/>
              <a:gd name="connsiteY4930" fmla="*/ 401097 h 1864576"/>
              <a:gd name="connsiteX4931" fmla="*/ 975429 w 1656655"/>
              <a:gd name="connsiteY4931" fmla="*/ 408503 h 1864576"/>
              <a:gd name="connsiteX4932" fmla="*/ 971739 w 1656655"/>
              <a:gd name="connsiteY4932" fmla="*/ 409478 h 1864576"/>
              <a:gd name="connsiteX4933" fmla="*/ 970379 w 1656655"/>
              <a:gd name="connsiteY4933" fmla="*/ 412012 h 1864576"/>
              <a:gd name="connsiteX4934" fmla="*/ 968245 w 1656655"/>
              <a:gd name="connsiteY4934" fmla="*/ 410842 h 1864576"/>
              <a:gd name="connsiteX4935" fmla="*/ 967276 w 1656655"/>
              <a:gd name="connsiteY4935" fmla="*/ 410257 h 1864576"/>
              <a:gd name="connsiteX4936" fmla="*/ 966112 w 1656655"/>
              <a:gd name="connsiteY4936" fmla="*/ 408113 h 1864576"/>
              <a:gd name="connsiteX4937" fmla="*/ 963200 w 1656655"/>
              <a:gd name="connsiteY4937" fmla="*/ 405969 h 1864576"/>
              <a:gd name="connsiteX4938" fmla="*/ 964560 w 1656655"/>
              <a:gd name="connsiteY4938" fmla="*/ 404021 h 1864576"/>
              <a:gd name="connsiteX4939" fmla="*/ 964751 w 1656655"/>
              <a:gd name="connsiteY4939" fmla="*/ 403241 h 1864576"/>
              <a:gd name="connsiteX4940" fmla="*/ 966112 w 1656655"/>
              <a:gd name="connsiteY4940" fmla="*/ 405969 h 1864576"/>
              <a:gd name="connsiteX4941" fmla="*/ 967663 w 1656655"/>
              <a:gd name="connsiteY4941" fmla="*/ 408503 h 1864576"/>
              <a:gd name="connsiteX4942" fmla="*/ 969219 w 1656655"/>
              <a:gd name="connsiteY4942" fmla="*/ 407919 h 1864576"/>
              <a:gd name="connsiteX4943" fmla="*/ 970770 w 1656655"/>
              <a:gd name="connsiteY4943" fmla="*/ 403241 h 1864576"/>
              <a:gd name="connsiteX4944" fmla="*/ 972708 w 1656655"/>
              <a:gd name="connsiteY4944" fmla="*/ 404021 h 1864576"/>
              <a:gd name="connsiteX4945" fmla="*/ 974455 w 1656655"/>
              <a:gd name="connsiteY4945" fmla="*/ 404605 h 1864576"/>
              <a:gd name="connsiteX4946" fmla="*/ 973486 w 1656655"/>
              <a:gd name="connsiteY4946" fmla="*/ 406749 h 1864576"/>
              <a:gd name="connsiteX4947" fmla="*/ 975429 w 1656655"/>
              <a:gd name="connsiteY4947" fmla="*/ 408503 h 1864576"/>
              <a:gd name="connsiteX4948" fmla="*/ 998908 w 1656655"/>
              <a:gd name="connsiteY4948" fmla="*/ 406359 h 1864576"/>
              <a:gd name="connsiteX4949" fmla="*/ 999687 w 1656655"/>
              <a:gd name="connsiteY4949" fmla="*/ 406554 h 1864576"/>
              <a:gd name="connsiteX4950" fmla="*/ 998713 w 1656655"/>
              <a:gd name="connsiteY4950" fmla="*/ 406944 h 1864576"/>
              <a:gd name="connsiteX4951" fmla="*/ 998908 w 1656655"/>
              <a:gd name="connsiteY4951" fmla="*/ 406359 h 1864576"/>
              <a:gd name="connsiteX4952" fmla="*/ 1029958 w 1656655"/>
              <a:gd name="connsiteY4952" fmla="*/ 408893 h 1864576"/>
              <a:gd name="connsiteX4953" fmla="*/ 1032288 w 1656655"/>
              <a:gd name="connsiteY4953" fmla="*/ 405385 h 1864576"/>
              <a:gd name="connsiteX4954" fmla="*/ 1035586 w 1656655"/>
              <a:gd name="connsiteY4954" fmla="*/ 407919 h 1864576"/>
              <a:gd name="connsiteX4955" fmla="*/ 1033061 w 1656655"/>
              <a:gd name="connsiteY4955" fmla="*/ 411232 h 1864576"/>
              <a:gd name="connsiteX4956" fmla="*/ 1029958 w 1656655"/>
              <a:gd name="connsiteY4956" fmla="*/ 408893 h 1864576"/>
              <a:gd name="connsiteX4957" fmla="*/ 975233 w 1656655"/>
              <a:gd name="connsiteY4957" fmla="*/ 412012 h 1864576"/>
              <a:gd name="connsiteX4958" fmla="*/ 976980 w 1656655"/>
              <a:gd name="connsiteY4958" fmla="*/ 411037 h 1864576"/>
              <a:gd name="connsiteX4959" fmla="*/ 978336 w 1656655"/>
              <a:gd name="connsiteY4959" fmla="*/ 409673 h 1864576"/>
              <a:gd name="connsiteX4960" fmla="*/ 981057 w 1656655"/>
              <a:gd name="connsiteY4960" fmla="*/ 410062 h 1864576"/>
              <a:gd name="connsiteX4961" fmla="*/ 975233 w 1656655"/>
              <a:gd name="connsiteY4961" fmla="*/ 412012 h 1864576"/>
              <a:gd name="connsiteX4962" fmla="*/ 1012689 w 1656655"/>
              <a:gd name="connsiteY4962" fmla="*/ 421562 h 1864576"/>
              <a:gd name="connsiteX4963" fmla="*/ 1012689 w 1656655"/>
              <a:gd name="connsiteY4963" fmla="*/ 421562 h 1864576"/>
              <a:gd name="connsiteX4964" fmla="*/ 1002593 w 1656655"/>
              <a:gd name="connsiteY4964" fmla="*/ 426629 h 1864576"/>
              <a:gd name="connsiteX4965" fmla="*/ 1001238 w 1656655"/>
              <a:gd name="connsiteY4965" fmla="*/ 427408 h 1864576"/>
              <a:gd name="connsiteX4966" fmla="*/ 1001820 w 1656655"/>
              <a:gd name="connsiteY4966" fmla="*/ 424095 h 1864576"/>
              <a:gd name="connsiteX4967" fmla="*/ 995801 w 1656655"/>
              <a:gd name="connsiteY4967" fmla="*/ 418638 h 1864576"/>
              <a:gd name="connsiteX4968" fmla="*/ 1009581 w 1656655"/>
              <a:gd name="connsiteY4968" fmla="*/ 411621 h 1864576"/>
              <a:gd name="connsiteX4969" fmla="*/ 1008221 w 1656655"/>
              <a:gd name="connsiteY4969" fmla="*/ 414350 h 1864576"/>
              <a:gd name="connsiteX4970" fmla="*/ 1012689 w 1656655"/>
              <a:gd name="connsiteY4970" fmla="*/ 421562 h 1864576"/>
              <a:gd name="connsiteX4971" fmla="*/ 1086043 w 1656655"/>
              <a:gd name="connsiteY4971" fmla="*/ 411817 h 1864576"/>
              <a:gd name="connsiteX4972" fmla="*/ 1083518 w 1656655"/>
              <a:gd name="connsiteY4972" fmla="*/ 413181 h 1864576"/>
              <a:gd name="connsiteX4973" fmla="*/ 1020450 w 1656655"/>
              <a:gd name="connsiteY4973" fmla="*/ 426044 h 1864576"/>
              <a:gd name="connsiteX4974" fmla="*/ 1014822 w 1656655"/>
              <a:gd name="connsiteY4974" fmla="*/ 428383 h 1864576"/>
              <a:gd name="connsiteX4975" fmla="*/ 1004149 w 1656655"/>
              <a:gd name="connsiteY4975" fmla="*/ 433645 h 1864576"/>
              <a:gd name="connsiteX4976" fmla="*/ 994054 w 1656655"/>
              <a:gd name="connsiteY4976" fmla="*/ 439687 h 1864576"/>
              <a:gd name="connsiteX4977" fmla="*/ 991338 w 1656655"/>
              <a:gd name="connsiteY4977" fmla="*/ 440856 h 1864576"/>
              <a:gd name="connsiteX4978" fmla="*/ 989787 w 1656655"/>
              <a:gd name="connsiteY4978" fmla="*/ 438518 h 1864576"/>
              <a:gd name="connsiteX4979" fmla="*/ 991920 w 1656655"/>
              <a:gd name="connsiteY4979" fmla="*/ 436569 h 1864576"/>
              <a:gd name="connsiteX4980" fmla="*/ 994445 w 1656655"/>
              <a:gd name="connsiteY4980" fmla="*/ 435009 h 1864576"/>
              <a:gd name="connsiteX4981" fmla="*/ 1032674 w 1656655"/>
              <a:gd name="connsiteY4981" fmla="*/ 417274 h 1864576"/>
              <a:gd name="connsiteX4982" fmla="*/ 1080802 w 1656655"/>
              <a:gd name="connsiteY4982" fmla="*/ 409283 h 1864576"/>
              <a:gd name="connsiteX4983" fmla="*/ 1084879 w 1656655"/>
              <a:gd name="connsiteY4983" fmla="*/ 409283 h 1864576"/>
              <a:gd name="connsiteX4984" fmla="*/ 1086043 w 1656655"/>
              <a:gd name="connsiteY4984" fmla="*/ 411817 h 1864576"/>
              <a:gd name="connsiteX4985" fmla="*/ 1010942 w 1656655"/>
              <a:gd name="connsiteY4985" fmla="*/ 415910 h 1864576"/>
              <a:gd name="connsiteX4986" fmla="*/ 1013462 w 1656655"/>
              <a:gd name="connsiteY4986" fmla="*/ 412596 h 1864576"/>
              <a:gd name="connsiteX4987" fmla="*/ 1016760 w 1656655"/>
              <a:gd name="connsiteY4987" fmla="*/ 415325 h 1864576"/>
              <a:gd name="connsiteX4988" fmla="*/ 1014240 w 1656655"/>
              <a:gd name="connsiteY4988" fmla="*/ 418638 h 1864576"/>
              <a:gd name="connsiteX4989" fmla="*/ 1010942 w 1656655"/>
              <a:gd name="connsiteY4989" fmla="*/ 415910 h 1864576"/>
              <a:gd name="connsiteX4990" fmla="*/ 995219 w 1656655"/>
              <a:gd name="connsiteY4990" fmla="*/ 430722 h 1864576"/>
              <a:gd name="connsiteX4991" fmla="*/ 989204 w 1656655"/>
              <a:gd name="connsiteY4991" fmla="*/ 434620 h 1864576"/>
              <a:gd name="connsiteX4992" fmla="*/ 982608 w 1656655"/>
              <a:gd name="connsiteY4992" fmla="*/ 432476 h 1864576"/>
              <a:gd name="connsiteX4993" fmla="*/ 984355 w 1656655"/>
              <a:gd name="connsiteY4993" fmla="*/ 425849 h 1864576"/>
              <a:gd name="connsiteX4994" fmla="*/ 990173 w 1656655"/>
              <a:gd name="connsiteY4994" fmla="*/ 421951 h 1864576"/>
              <a:gd name="connsiteX4995" fmla="*/ 989400 w 1656655"/>
              <a:gd name="connsiteY4995" fmla="*/ 425070 h 1864576"/>
              <a:gd name="connsiteX4996" fmla="*/ 995219 w 1656655"/>
              <a:gd name="connsiteY4996" fmla="*/ 430722 h 1864576"/>
              <a:gd name="connsiteX4997" fmla="*/ 1008221 w 1656655"/>
              <a:gd name="connsiteY4997" fmla="*/ 322554 h 1864576"/>
              <a:gd name="connsiteX4998" fmla="*/ 1003954 w 1656655"/>
              <a:gd name="connsiteY4998" fmla="*/ 328011 h 1864576"/>
              <a:gd name="connsiteX4999" fmla="*/ 1009581 w 1656655"/>
              <a:gd name="connsiteY4999" fmla="*/ 332299 h 1864576"/>
              <a:gd name="connsiteX5000" fmla="*/ 1013658 w 1656655"/>
              <a:gd name="connsiteY5000" fmla="*/ 326842 h 1864576"/>
              <a:gd name="connsiteX5001" fmla="*/ 1008221 w 1656655"/>
              <a:gd name="connsiteY5001" fmla="*/ 322554 h 1864576"/>
              <a:gd name="connsiteX5002" fmla="*/ 1007834 w 1656655"/>
              <a:gd name="connsiteY5002" fmla="*/ 328791 h 1864576"/>
              <a:gd name="connsiteX5003" fmla="*/ 1007056 w 1656655"/>
              <a:gd name="connsiteY5003" fmla="*/ 328011 h 1864576"/>
              <a:gd name="connsiteX5004" fmla="*/ 1006865 w 1656655"/>
              <a:gd name="connsiteY5004" fmla="*/ 327426 h 1864576"/>
              <a:gd name="connsiteX5005" fmla="*/ 1008612 w 1656655"/>
              <a:gd name="connsiteY5005" fmla="*/ 325672 h 1864576"/>
              <a:gd name="connsiteX5006" fmla="*/ 1010359 w 1656655"/>
              <a:gd name="connsiteY5006" fmla="*/ 327426 h 1864576"/>
              <a:gd name="connsiteX5007" fmla="*/ 1008612 w 1656655"/>
              <a:gd name="connsiteY5007" fmla="*/ 329181 h 1864576"/>
              <a:gd name="connsiteX5008" fmla="*/ 1007834 w 1656655"/>
              <a:gd name="connsiteY5008" fmla="*/ 328791 h 1864576"/>
              <a:gd name="connsiteX5009" fmla="*/ 1010942 w 1656655"/>
              <a:gd name="connsiteY5009" fmla="*/ 332884 h 1864576"/>
              <a:gd name="connsiteX5010" fmla="*/ 1007448 w 1656655"/>
              <a:gd name="connsiteY5010" fmla="*/ 338146 h 1864576"/>
              <a:gd name="connsiteX5011" fmla="*/ 1012689 w 1656655"/>
              <a:gd name="connsiteY5011" fmla="*/ 341654 h 1864576"/>
              <a:gd name="connsiteX5012" fmla="*/ 1015987 w 1656655"/>
              <a:gd name="connsiteY5012" fmla="*/ 336392 h 1864576"/>
              <a:gd name="connsiteX5013" fmla="*/ 1010942 w 1656655"/>
              <a:gd name="connsiteY5013" fmla="*/ 332884 h 1864576"/>
              <a:gd name="connsiteX5014" fmla="*/ 1012297 w 1656655"/>
              <a:gd name="connsiteY5014" fmla="*/ 336002 h 1864576"/>
              <a:gd name="connsiteX5015" fmla="*/ 1012493 w 1656655"/>
              <a:gd name="connsiteY5015" fmla="*/ 336197 h 1864576"/>
              <a:gd name="connsiteX5016" fmla="*/ 1013075 w 1656655"/>
              <a:gd name="connsiteY5016" fmla="*/ 337366 h 1864576"/>
              <a:gd name="connsiteX5017" fmla="*/ 1011715 w 1656655"/>
              <a:gd name="connsiteY5017" fmla="*/ 338730 h 1864576"/>
              <a:gd name="connsiteX5018" fmla="*/ 1010359 w 1656655"/>
              <a:gd name="connsiteY5018" fmla="*/ 337366 h 1864576"/>
              <a:gd name="connsiteX5019" fmla="*/ 1011715 w 1656655"/>
              <a:gd name="connsiteY5019" fmla="*/ 336002 h 1864576"/>
              <a:gd name="connsiteX5020" fmla="*/ 1012297 w 1656655"/>
              <a:gd name="connsiteY5020" fmla="*/ 336002 h 1864576"/>
              <a:gd name="connsiteX5021" fmla="*/ 977753 w 1656655"/>
              <a:gd name="connsiteY5021" fmla="*/ 342433 h 1864576"/>
              <a:gd name="connsiteX5022" fmla="*/ 974069 w 1656655"/>
              <a:gd name="connsiteY5022" fmla="*/ 346916 h 1864576"/>
              <a:gd name="connsiteX5023" fmla="*/ 978531 w 1656655"/>
              <a:gd name="connsiteY5023" fmla="*/ 350619 h 1864576"/>
              <a:gd name="connsiteX5024" fmla="*/ 982216 w 1656655"/>
              <a:gd name="connsiteY5024" fmla="*/ 346136 h 1864576"/>
              <a:gd name="connsiteX5025" fmla="*/ 977753 w 1656655"/>
              <a:gd name="connsiteY5025" fmla="*/ 342433 h 1864576"/>
              <a:gd name="connsiteX5026" fmla="*/ 978727 w 1656655"/>
              <a:gd name="connsiteY5026" fmla="*/ 347306 h 1864576"/>
              <a:gd name="connsiteX5027" fmla="*/ 978145 w 1656655"/>
              <a:gd name="connsiteY5027" fmla="*/ 347501 h 1864576"/>
              <a:gd name="connsiteX5028" fmla="*/ 977171 w 1656655"/>
              <a:gd name="connsiteY5028" fmla="*/ 346526 h 1864576"/>
              <a:gd name="connsiteX5029" fmla="*/ 978145 w 1656655"/>
              <a:gd name="connsiteY5029" fmla="*/ 345552 h 1864576"/>
              <a:gd name="connsiteX5030" fmla="*/ 979114 w 1656655"/>
              <a:gd name="connsiteY5030" fmla="*/ 346526 h 1864576"/>
              <a:gd name="connsiteX5031" fmla="*/ 978727 w 1656655"/>
              <a:gd name="connsiteY5031" fmla="*/ 347306 h 1864576"/>
              <a:gd name="connsiteX5032" fmla="*/ 1040827 w 1656655"/>
              <a:gd name="connsiteY5032" fmla="*/ 327037 h 1864576"/>
              <a:gd name="connsiteX5033" fmla="*/ 1045480 w 1656655"/>
              <a:gd name="connsiteY5033" fmla="*/ 330545 h 1864576"/>
              <a:gd name="connsiteX5034" fmla="*/ 1048975 w 1656655"/>
              <a:gd name="connsiteY5034" fmla="*/ 325867 h 1864576"/>
              <a:gd name="connsiteX5035" fmla="*/ 1044316 w 1656655"/>
              <a:gd name="connsiteY5035" fmla="*/ 322359 h 1864576"/>
              <a:gd name="connsiteX5036" fmla="*/ 1040827 w 1656655"/>
              <a:gd name="connsiteY5036" fmla="*/ 327037 h 1864576"/>
              <a:gd name="connsiteX5037" fmla="*/ 1048392 w 1656655"/>
              <a:gd name="connsiteY5037" fmla="*/ 336002 h 1864576"/>
              <a:gd name="connsiteX5038" fmla="*/ 1044898 w 1656655"/>
              <a:gd name="connsiteY5038" fmla="*/ 331519 h 1864576"/>
              <a:gd name="connsiteX5039" fmla="*/ 1040244 w 1656655"/>
              <a:gd name="connsiteY5039" fmla="*/ 335027 h 1864576"/>
              <a:gd name="connsiteX5040" fmla="*/ 1043738 w 1656655"/>
              <a:gd name="connsiteY5040" fmla="*/ 339510 h 1864576"/>
              <a:gd name="connsiteX5041" fmla="*/ 1048392 w 1656655"/>
              <a:gd name="connsiteY5041" fmla="*/ 336002 h 1864576"/>
              <a:gd name="connsiteX5042" fmla="*/ 1044512 w 1656655"/>
              <a:gd name="connsiteY5042" fmla="*/ 334638 h 1864576"/>
              <a:gd name="connsiteX5043" fmla="*/ 1045290 w 1656655"/>
              <a:gd name="connsiteY5043" fmla="*/ 335612 h 1864576"/>
              <a:gd name="connsiteX5044" fmla="*/ 1045290 w 1656655"/>
              <a:gd name="connsiteY5044" fmla="*/ 336002 h 1864576"/>
              <a:gd name="connsiteX5045" fmla="*/ 1045094 w 1656655"/>
              <a:gd name="connsiteY5045" fmla="*/ 336392 h 1864576"/>
              <a:gd name="connsiteX5046" fmla="*/ 1044512 w 1656655"/>
              <a:gd name="connsiteY5046" fmla="*/ 336587 h 1864576"/>
              <a:gd name="connsiteX5047" fmla="*/ 1043543 w 1656655"/>
              <a:gd name="connsiteY5047" fmla="*/ 335612 h 1864576"/>
              <a:gd name="connsiteX5048" fmla="*/ 1044512 w 1656655"/>
              <a:gd name="connsiteY5048" fmla="*/ 334638 h 1864576"/>
              <a:gd name="connsiteX5049" fmla="*/ 982994 w 1656655"/>
              <a:gd name="connsiteY5049" fmla="*/ 349840 h 1864576"/>
              <a:gd name="connsiteX5050" fmla="*/ 979500 w 1656655"/>
              <a:gd name="connsiteY5050" fmla="*/ 354517 h 1864576"/>
              <a:gd name="connsiteX5051" fmla="*/ 984159 w 1656655"/>
              <a:gd name="connsiteY5051" fmla="*/ 358025 h 1864576"/>
              <a:gd name="connsiteX5052" fmla="*/ 987653 w 1656655"/>
              <a:gd name="connsiteY5052" fmla="*/ 353348 h 1864576"/>
              <a:gd name="connsiteX5053" fmla="*/ 982994 w 1656655"/>
              <a:gd name="connsiteY5053" fmla="*/ 349840 h 1864576"/>
              <a:gd name="connsiteX5054" fmla="*/ 1039466 w 1656655"/>
              <a:gd name="connsiteY5054" fmla="*/ 345357 h 1864576"/>
              <a:gd name="connsiteX5055" fmla="*/ 1044125 w 1656655"/>
              <a:gd name="connsiteY5055" fmla="*/ 348865 h 1864576"/>
              <a:gd name="connsiteX5056" fmla="*/ 1047619 w 1656655"/>
              <a:gd name="connsiteY5056" fmla="*/ 344188 h 1864576"/>
              <a:gd name="connsiteX5057" fmla="*/ 1042960 w 1656655"/>
              <a:gd name="connsiteY5057" fmla="*/ 340679 h 1864576"/>
              <a:gd name="connsiteX5058" fmla="*/ 1039466 w 1656655"/>
              <a:gd name="connsiteY5058" fmla="*/ 345357 h 1864576"/>
              <a:gd name="connsiteX5059" fmla="*/ 988622 w 1656655"/>
              <a:gd name="connsiteY5059" fmla="*/ 356856 h 1864576"/>
              <a:gd name="connsiteX5060" fmla="*/ 985324 w 1656655"/>
              <a:gd name="connsiteY5060" fmla="*/ 361533 h 1864576"/>
              <a:gd name="connsiteX5061" fmla="*/ 990173 w 1656655"/>
              <a:gd name="connsiteY5061" fmla="*/ 364846 h 1864576"/>
              <a:gd name="connsiteX5062" fmla="*/ 993477 w 1656655"/>
              <a:gd name="connsiteY5062" fmla="*/ 360169 h 1864576"/>
              <a:gd name="connsiteX5063" fmla="*/ 988622 w 1656655"/>
              <a:gd name="connsiteY5063" fmla="*/ 356856 h 1864576"/>
              <a:gd name="connsiteX5064" fmla="*/ 1046063 w 1656655"/>
              <a:gd name="connsiteY5064" fmla="*/ 354322 h 1864576"/>
              <a:gd name="connsiteX5065" fmla="*/ 1042574 w 1656655"/>
              <a:gd name="connsiteY5065" fmla="*/ 349840 h 1864576"/>
              <a:gd name="connsiteX5066" fmla="*/ 1038111 w 1656655"/>
              <a:gd name="connsiteY5066" fmla="*/ 353348 h 1864576"/>
              <a:gd name="connsiteX5067" fmla="*/ 1041600 w 1656655"/>
              <a:gd name="connsiteY5067" fmla="*/ 358025 h 1864576"/>
              <a:gd name="connsiteX5068" fmla="*/ 1046063 w 1656655"/>
              <a:gd name="connsiteY5068" fmla="*/ 354322 h 1864576"/>
              <a:gd name="connsiteX5069" fmla="*/ 995219 w 1656655"/>
              <a:gd name="connsiteY5069" fmla="*/ 363677 h 1864576"/>
              <a:gd name="connsiteX5070" fmla="*/ 991534 w 1656655"/>
              <a:gd name="connsiteY5070" fmla="*/ 368160 h 1864576"/>
              <a:gd name="connsiteX5071" fmla="*/ 995997 w 1656655"/>
              <a:gd name="connsiteY5071" fmla="*/ 371863 h 1864576"/>
              <a:gd name="connsiteX5072" fmla="*/ 999491 w 1656655"/>
              <a:gd name="connsiteY5072" fmla="*/ 367380 h 1864576"/>
              <a:gd name="connsiteX5073" fmla="*/ 995219 w 1656655"/>
              <a:gd name="connsiteY5073" fmla="*/ 363677 h 1864576"/>
              <a:gd name="connsiteX5074" fmla="*/ 1001624 w 1656655"/>
              <a:gd name="connsiteY5074" fmla="*/ 369914 h 1864576"/>
              <a:gd name="connsiteX5075" fmla="*/ 998130 w 1656655"/>
              <a:gd name="connsiteY5075" fmla="*/ 374396 h 1864576"/>
              <a:gd name="connsiteX5076" fmla="*/ 1002593 w 1656655"/>
              <a:gd name="connsiteY5076" fmla="*/ 377904 h 1864576"/>
              <a:gd name="connsiteX5077" fmla="*/ 1006087 w 1656655"/>
              <a:gd name="connsiteY5077" fmla="*/ 373422 h 1864576"/>
              <a:gd name="connsiteX5078" fmla="*/ 1001624 w 1656655"/>
              <a:gd name="connsiteY5078" fmla="*/ 369914 h 1864576"/>
              <a:gd name="connsiteX5079" fmla="*/ 1002011 w 1656655"/>
              <a:gd name="connsiteY5079" fmla="*/ 374786 h 1864576"/>
              <a:gd name="connsiteX5080" fmla="*/ 1001820 w 1656655"/>
              <a:gd name="connsiteY5080" fmla="*/ 374786 h 1864576"/>
              <a:gd name="connsiteX5081" fmla="*/ 1001238 w 1656655"/>
              <a:gd name="connsiteY5081" fmla="*/ 373812 h 1864576"/>
              <a:gd name="connsiteX5082" fmla="*/ 1002207 w 1656655"/>
              <a:gd name="connsiteY5082" fmla="*/ 372837 h 1864576"/>
              <a:gd name="connsiteX5083" fmla="*/ 1003175 w 1656655"/>
              <a:gd name="connsiteY5083" fmla="*/ 373812 h 1864576"/>
              <a:gd name="connsiteX5084" fmla="*/ 1002011 w 1656655"/>
              <a:gd name="connsiteY5084" fmla="*/ 374786 h 1864576"/>
              <a:gd name="connsiteX5085" fmla="*/ 1035782 w 1656655"/>
              <a:gd name="connsiteY5085" fmla="*/ 362898 h 1864576"/>
              <a:gd name="connsiteX5086" fmla="*/ 1040049 w 1656655"/>
              <a:gd name="connsiteY5086" fmla="*/ 366601 h 1864576"/>
              <a:gd name="connsiteX5087" fmla="*/ 1043738 w 1656655"/>
              <a:gd name="connsiteY5087" fmla="*/ 362313 h 1864576"/>
              <a:gd name="connsiteX5088" fmla="*/ 1039271 w 1656655"/>
              <a:gd name="connsiteY5088" fmla="*/ 358610 h 1864576"/>
              <a:gd name="connsiteX5089" fmla="*/ 1035782 w 1656655"/>
              <a:gd name="connsiteY5089" fmla="*/ 362898 h 1864576"/>
              <a:gd name="connsiteX5090" fmla="*/ 1039080 w 1656655"/>
              <a:gd name="connsiteY5090" fmla="*/ 363287 h 1864576"/>
              <a:gd name="connsiteX5091" fmla="*/ 1038884 w 1656655"/>
              <a:gd name="connsiteY5091" fmla="*/ 363092 h 1864576"/>
              <a:gd name="connsiteX5092" fmla="*/ 1038884 w 1656655"/>
              <a:gd name="connsiteY5092" fmla="*/ 362703 h 1864576"/>
              <a:gd name="connsiteX5093" fmla="*/ 1039853 w 1656655"/>
              <a:gd name="connsiteY5093" fmla="*/ 361728 h 1864576"/>
              <a:gd name="connsiteX5094" fmla="*/ 1040827 w 1656655"/>
              <a:gd name="connsiteY5094" fmla="*/ 362508 h 1864576"/>
              <a:gd name="connsiteX5095" fmla="*/ 1039853 w 1656655"/>
              <a:gd name="connsiteY5095" fmla="*/ 363482 h 1864576"/>
              <a:gd name="connsiteX5096" fmla="*/ 1039080 w 1656655"/>
              <a:gd name="connsiteY5096" fmla="*/ 363287 h 1864576"/>
              <a:gd name="connsiteX5097" fmla="*/ 1041018 w 1656655"/>
              <a:gd name="connsiteY5097" fmla="*/ 372253 h 1864576"/>
              <a:gd name="connsiteX5098" fmla="*/ 1037915 w 1656655"/>
              <a:gd name="connsiteY5098" fmla="*/ 367380 h 1864576"/>
              <a:gd name="connsiteX5099" fmla="*/ 1033256 w 1656655"/>
              <a:gd name="connsiteY5099" fmla="*/ 370498 h 1864576"/>
              <a:gd name="connsiteX5100" fmla="*/ 1036555 w 1656655"/>
              <a:gd name="connsiteY5100" fmla="*/ 375371 h 1864576"/>
              <a:gd name="connsiteX5101" fmla="*/ 1041018 w 1656655"/>
              <a:gd name="connsiteY5101" fmla="*/ 372253 h 1864576"/>
              <a:gd name="connsiteX5102" fmla="*/ 1008612 w 1656655"/>
              <a:gd name="connsiteY5102" fmla="*/ 375761 h 1864576"/>
              <a:gd name="connsiteX5103" fmla="*/ 1005314 w 1656655"/>
              <a:gd name="connsiteY5103" fmla="*/ 380438 h 1864576"/>
              <a:gd name="connsiteX5104" fmla="*/ 1009968 w 1656655"/>
              <a:gd name="connsiteY5104" fmla="*/ 383751 h 1864576"/>
              <a:gd name="connsiteX5105" fmla="*/ 1013266 w 1656655"/>
              <a:gd name="connsiteY5105" fmla="*/ 379074 h 1864576"/>
              <a:gd name="connsiteX5106" fmla="*/ 1008612 w 1656655"/>
              <a:gd name="connsiteY5106" fmla="*/ 375761 h 1864576"/>
              <a:gd name="connsiteX5107" fmla="*/ 1013848 w 1656655"/>
              <a:gd name="connsiteY5107" fmla="*/ 342044 h 1864576"/>
              <a:gd name="connsiteX5108" fmla="*/ 1010550 w 1656655"/>
              <a:gd name="connsiteY5108" fmla="*/ 346526 h 1864576"/>
              <a:gd name="connsiteX5109" fmla="*/ 1015013 w 1656655"/>
              <a:gd name="connsiteY5109" fmla="*/ 349840 h 1864576"/>
              <a:gd name="connsiteX5110" fmla="*/ 1018316 w 1656655"/>
              <a:gd name="connsiteY5110" fmla="*/ 345357 h 1864576"/>
              <a:gd name="connsiteX5111" fmla="*/ 1013848 w 1656655"/>
              <a:gd name="connsiteY5111" fmla="*/ 342044 h 1864576"/>
              <a:gd name="connsiteX5112" fmla="*/ 1014431 w 1656655"/>
              <a:gd name="connsiteY5112" fmla="*/ 345162 h 1864576"/>
              <a:gd name="connsiteX5113" fmla="*/ 1015209 w 1656655"/>
              <a:gd name="connsiteY5113" fmla="*/ 345942 h 1864576"/>
              <a:gd name="connsiteX5114" fmla="*/ 1014431 w 1656655"/>
              <a:gd name="connsiteY5114" fmla="*/ 346721 h 1864576"/>
              <a:gd name="connsiteX5115" fmla="*/ 1013658 w 1656655"/>
              <a:gd name="connsiteY5115" fmla="*/ 345942 h 1864576"/>
              <a:gd name="connsiteX5116" fmla="*/ 1014431 w 1656655"/>
              <a:gd name="connsiteY5116" fmla="*/ 345162 h 1864576"/>
              <a:gd name="connsiteX5117" fmla="*/ 1016760 w 1656655"/>
              <a:gd name="connsiteY5117" fmla="*/ 353543 h 1864576"/>
              <a:gd name="connsiteX5118" fmla="*/ 1017152 w 1656655"/>
              <a:gd name="connsiteY5118" fmla="*/ 353932 h 1864576"/>
              <a:gd name="connsiteX5119" fmla="*/ 1016760 w 1656655"/>
              <a:gd name="connsiteY5119" fmla="*/ 354322 h 1864576"/>
              <a:gd name="connsiteX5120" fmla="*/ 1016374 w 1656655"/>
              <a:gd name="connsiteY5120" fmla="*/ 353932 h 1864576"/>
              <a:gd name="connsiteX5121" fmla="*/ 1016760 w 1656655"/>
              <a:gd name="connsiteY5121" fmla="*/ 353543 h 1864576"/>
              <a:gd name="connsiteX5122" fmla="*/ 1037137 w 1656655"/>
              <a:gd name="connsiteY5122" fmla="*/ 370498 h 1864576"/>
              <a:gd name="connsiteX5123" fmla="*/ 1038111 w 1656655"/>
              <a:gd name="connsiteY5123" fmla="*/ 371473 h 1864576"/>
              <a:gd name="connsiteX5124" fmla="*/ 1037137 w 1656655"/>
              <a:gd name="connsiteY5124" fmla="*/ 372447 h 1864576"/>
              <a:gd name="connsiteX5125" fmla="*/ 1036168 w 1656655"/>
              <a:gd name="connsiteY5125" fmla="*/ 371473 h 1864576"/>
              <a:gd name="connsiteX5126" fmla="*/ 1037137 w 1656655"/>
              <a:gd name="connsiteY5126" fmla="*/ 370498 h 1864576"/>
              <a:gd name="connsiteX5127" fmla="*/ 1041991 w 1656655"/>
              <a:gd name="connsiteY5127" fmla="*/ 352763 h 1864576"/>
              <a:gd name="connsiteX5128" fmla="*/ 1042960 w 1656655"/>
              <a:gd name="connsiteY5128" fmla="*/ 353737 h 1864576"/>
              <a:gd name="connsiteX5129" fmla="*/ 1041991 w 1656655"/>
              <a:gd name="connsiteY5129" fmla="*/ 354712 h 1864576"/>
              <a:gd name="connsiteX5130" fmla="*/ 1041018 w 1656655"/>
              <a:gd name="connsiteY5130" fmla="*/ 353737 h 1864576"/>
              <a:gd name="connsiteX5131" fmla="*/ 1041991 w 1656655"/>
              <a:gd name="connsiteY5131" fmla="*/ 352763 h 1864576"/>
              <a:gd name="connsiteX5132" fmla="*/ 1043543 w 1656655"/>
              <a:gd name="connsiteY5132" fmla="*/ 343798 h 1864576"/>
              <a:gd name="connsiteX5133" fmla="*/ 1044512 w 1656655"/>
              <a:gd name="connsiteY5133" fmla="*/ 344772 h 1864576"/>
              <a:gd name="connsiteX5134" fmla="*/ 1043543 w 1656655"/>
              <a:gd name="connsiteY5134" fmla="*/ 345747 h 1864576"/>
              <a:gd name="connsiteX5135" fmla="*/ 1042574 w 1656655"/>
              <a:gd name="connsiteY5135" fmla="*/ 344772 h 1864576"/>
              <a:gd name="connsiteX5136" fmla="*/ 1043543 w 1656655"/>
              <a:gd name="connsiteY5136" fmla="*/ 343798 h 1864576"/>
              <a:gd name="connsiteX5137" fmla="*/ 1044898 w 1656655"/>
              <a:gd name="connsiteY5137" fmla="*/ 325478 h 1864576"/>
              <a:gd name="connsiteX5138" fmla="*/ 1045872 w 1656655"/>
              <a:gd name="connsiteY5138" fmla="*/ 326452 h 1864576"/>
              <a:gd name="connsiteX5139" fmla="*/ 1044898 w 1656655"/>
              <a:gd name="connsiteY5139" fmla="*/ 327426 h 1864576"/>
              <a:gd name="connsiteX5140" fmla="*/ 1043929 w 1656655"/>
              <a:gd name="connsiteY5140" fmla="*/ 326452 h 1864576"/>
              <a:gd name="connsiteX5141" fmla="*/ 1044898 w 1656655"/>
              <a:gd name="connsiteY5141" fmla="*/ 325478 h 1864576"/>
              <a:gd name="connsiteX5142" fmla="*/ 973290 w 1656655"/>
              <a:gd name="connsiteY5142" fmla="*/ 337756 h 1864576"/>
              <a:gd name="connsiteX5143" fmla="*/ 974264 w 1656655"/>
              <a:gd name="connsiteY5143" fmla="*/ 338730 h 1864576"/>
              <a:gd name="connsiteX5144" fmla="*/ 973290 w 1656655"/>
              <a:gd name="connsiteY5144" fmla="*/ 339705 h 1864576"/>
              <a:gd name="connsiteX5145" fmla="*/ 972322 w 1656655"/>
              <a:gd name="connsiteY5145" fmla="*/ 338730 h 1864576"/>
              <a:gd name="connsiteX5146" fmla="*/ 973290 w 1656655"/>
              <a:gd name="connsiteY5146" fmla="*/ 337756 h 1864576"/>
              <a:gd name="connsiteX5147" fmla="*/ 983577 w 1656655"/>
              <a:gd name="connsiteY5147" fmla="*/ 352763 h 1864576"/>
              <a:gd name="connsiteX5148" fmla="*/ 984546 w 1656655"/>
              <a:gd name="connsiteY5148" fmla="*/ 353737 h 1864576"/>
              <a:gd name="connsiteX5149" fmla="*/ 983577 w 1656655"/>
              <a:gd name="connsiteY5149" fmla="*/ 354712 h 1864576"/>
              <a:gd name="connsiteX5150" fmla="*/ 982608 w 1656655"/>
              <a:gd name="connsiteY5150" fmla="*/ 353737 h 1864576"/>
              <a:gd name="connsiteX5151" fmla="*/ 983577 w 1656655"/>
              <a:gd name="connsiteY5151" fmla="*/ 352763 h 1864576"/>
              <a:gd name="connsiteX5152" fmla="*/ 989400 w 1656655"/>
              <a:gd name="connsiteY5152" fmla="*/ 359974 h 1864576"/>
              <a:gd name="connsiteX5153" fmla="*/ 990369 w 1656655"/>
              <a:gd name="connsiteY5153" fmla="*/ 360949 h 1864576"/>
              <a:gd name="connsiteX5154" fmla="*/ 989400 w 1656655"/>
              <a:gd name="connsiteY5154" fmla="*/ 361923 h 1864576"/>
              <a:gd name="connsiteX5155" fmla="*/ 988431 w 1656655"/>
              <a:gd name="connsiteY5155" fmla="*/ 360949 h 1864576"/>
              <a:gd name="connsiteX5156" fmla="*/ 989400 w 1656655"/>
              <a:gd name="connsiteY5156" fmla="*/ 359974 h 1864576"/>
              <a:gd name="connsiteX5157" fmla="*/ 995610 w 1656655"/>
              <a:gd name="connsiteY5157" fmla="*/ 366601 h 1864576"/>
              <a:gd name="connsiteX5158" fmla="*/ 996579 w 1656655"/>
              <a:gd name="connsiteY5158" fmla="*/ 367575 h 1864576"/>
              <a:gd name="connsiteX5159" fmla="*/ 995610 w 1656655"/>
              <a:gd name="connsiteY5159" fmla="*/ 368549 h 1864576"/>
              <a:gd name="connsiteX5160" fmla="*/ 994636 w 1656655"/>
              <a:gd name="connsiteY5160" fmla="*/ 367575 h 1864576"/>
              <a:gd name="connsiteX5161" fmla="*/ 995610 w 1656655"/>
              <a:gd name="connsiteY5161" fmla="*/ 366601 h 1864576"/>
              <a:gd name="connsiteX5162" fmla="*/ 1009195 w 1656655"/>
              <a:gd name="connsiteY5162" fmla="*/ 378684 h 1864576"/>
              <a:gd name="connsiteX5163" fmla="*/ 1010164 w 1656655"/>
              <a:gd name="connsiteY5163" fmla="*/ 379659 h 1864576"/>
              <a:gd name="connsiteX5164" fmla="*/ 1009195 w 1656655"/>
              <a:gd name="connsiteY5164" fmla="*/ 380633 h 1864576"/>
              <a:gd name="connsiteX5165" fmla="*/ 1008221 w 1656655"/>
              <a:gd name="connsiteY5165" fmla="*/ 379659 h 1864576"/>
              <a:gd name="connsiteX5166" fmla="*/ 1009195 w 1656655"/>
              <a:gd name="connsiteY5166" fmla="*/ 378684 h 1864576"/>
              <a:gd name="connsiteX5167" fmla="*/ 1045094 w 1656655"/>
              <a:gd name="connsiteY5167" fmla="*/ 316512 h 1864576"/>
              <a:gd name="connsiteX5168" fmla="*/ 1046063 w 1656655"/>
              <a:gd name="connsiteY5168" fmla="*/ 317487 h 1864576"/>
              <a:gd name="connsiteX5169" fmla="*/ 1045094 w 1656655"/>
              <a:gd name="connsiteY5169" fmla="*/ 318461 h 1864576"/>
              <a:gd name="connsiteX5170" fmla="*/ 1044125 w 1656655"/>
              <a:gd name="connsiteY5170" fmla="*/ 317487 h 1864576"/>
              <a:gd name="connsiteX5171" fmla="*/ 1045094 w 1656655"/>
              <a:gd name="connsiteY5171" fmla="*/ 316512 h 1864576"/>
              <a:gd name="connsiteX5172" fmla="*/ 992698 w 1656655"/>
              <a:gd name="connsiteY5172" fmla="*/ 425265 h 1864576"/>
              <a:gd name="connsiteX5173" fmla="*/ 998522 w 1656655"/>
              <a:gd name="connsiteY5173" fmla="*/ 424290 h 1864576"/>
              <a:gd name="connsiteX5174" fmla="*/ 995997 w 1656655"/>
              <a:gd name="connsiteY5174" fmla="*/ 427603 h 1864576"/>
              <a:gd name="connsiteX5175" fmla="*/ 992698 w 1656655"/>
              <a:gd name="connsiteY5175" fmla="*/ 425265 h 1864576"/>
              <a:gd name="connsiteX5176" fmla="*/ 827941 w 1656655"/>
              <a:gd name="connsiteY5176" fmla="*/ 839421 h 1864576"/>
              <a:gd name="connsiteX5177" fmla="*/ 812414 w 1656655"/>
              <a:gd name="connsiteY5177" fmla="*/ 827726 h 1864576"/>
              <a:gd name="connsiteX5178" fmla="*/ 750315 w 1656655"/>
              <a:gd name="connsiteY5178" fmla="*/ 818760 h 1864576"/>
              <a:gd name="connsiteX5179" fmla="*/ 761570 w 1656655"/>
              <a:gd name="connsiteY5179" fmla="*/ 868847 h 1864576"/>
              <a:gd name="connsiteX5180" fmla="*/ 813579 w 1656655"/>
              <a:gd name="connsiteY5180" fmla="*/ 851111 h 1864576"/>
              <a:gd name="connsiteX5181" fmla="*/ 815130 w 1656655"/>
              <a:gd name="connsiteY5181" fmla="*/ 848774 h 1864576"/>
              <a:gd name="connsiteX5182" fmla="*/ 827941 w 1656655"/>
              <a:gd name="connsiteY5182" fmla="*/ 842341 h 1864576"/>
              <a:gd name="connsiteX5183" fmla="*/ 840748 w 1656655"/>
              <a:gd name="connsiteY5183" fmla="*/ 848774 h 1864576"/>
              <a:gd name="connsiteX5184" fmla="*/ 842299 w 1656655"/>
              <a:gd name="connsiteY5184" fmla="*/ 851111 h 1864576"/>
              <a:gd name="connsiteX5185" fmla="*/ 894308 w 1656655"/>
              <a:gd name="connsiteY5185" fmla="*/ 868847 h 1864576"/>
              <a:gd name="connsiteX5186" fmla="*/ 905563 w 1656655"/>
              <a:gd name="connsiteY5186" fmla="*/ 818760 h 1864576"/>
              <a:gd name="connsiteX5187" fmla="*/ 843464 w 1656655"/>
              <a:gd name="connsiteY5187" fmla="*/ 827726 h 1864576"/>
              <a:gd name="connsiteX5188" fmla="*/ 827941 w 1656655"/>
              <a:gd name="connsiteY5188" fmla="*/ 839421 h 1864576"/>
              <a:gd name="connsiteX5189" fmla="*/ 694621 w 1656655"/>
              <a:gd name="connsiteY5189" fmla="*/ 1166652 h 1864576"/>
              <a:gd name="connsiteX5190" fmla="*/ 667647 w 1656655"/>
              <a:gd name="connsiteY5190" fmla="*/ 1031784 h 1864576"/>
              <a:gd name="connsiteX5191" fmla="*/ 670554 w 1656655"/>
              <a:gd name="connsiteY5191" fmla="*/ 1165481 h 1864576"/>
              <a:gd name="connsiteX5192" fmla="*/ 694621 w 1656655"/>
              <a:gd name="connsiteY5192" fmla="*/ 1166652 h 1864576"/>
              <a:gd name="connsiteX5193" fmla="*/ 650373 w 1656655"/>
              <a:gd name="connsiteY5193" fmla="*/ 1027688 h 1864576"/>
              <a:gd name="connsiteX5194" fmla="*/ 624951 w 1656655"/>
              <a:gd name="connsiteY5194" fmla="*/ 1166652 h 1864576"/>
              <a:gd name="connsiteX5195" fmla="*/ 648044 w 1656655"/>
              <a:gd name="connsiteY5195" fmla="*/ 1165677 h 1864576"/>
              <a:gd name="connsiteX5196" fmla="*/ 650373 w 1656655"/>
              <a:gd name="connsiteY5196" fmla="*/ 1027688 h 1864576"/>
              <a:gd name="connsiteX5197" fmla="*/ 961453 w 1656655"/>
              <a:gd name="connsiteY5197" fmla="*/ 1166652 h 1864576"/>
              <a:gd name="connsiteX5198" fmla="*/ 988431 w 1656655"/>
              <a:gd name="connsiteY5198" fmla="*/ 1031784 h 1864576"/>
              <a:gd name="connsiteX5199" fmla="*/ 985520 w 1656655"/>
              <a:gd name="connsiteY5199" fmla="*/ 1165481 h 1864576"/>
              <a:gd name="connsiteX5200" fmla="*/ 961453 w 1656655"/>
              <a:gd name="connsiteY5200" fmla="*/ 1166652 h 1864576"/>
              <a:gd name="connsiteX5201" fmla="*/ 1005505 w 1656655"/>
              <a:gd name="connsiteY5201" fmla="*/ 1027688 h 1864576"/>
              <a:gd name="connsiteX5202" fmla="*/ 1030927 w 1656655"/>
              <a:gd name="connsiteY5202" fmla="*/ 1166652 h 1864576"/>
              <a:gd name="connsiteX5203" fmla="*/ 1007834 w 1656655"/>
              <a:gd name="connsiteY5203" fmla="*/ 1165677 h 1864576"/>
              <a:gd name="connsiteX5204" fmla="*/ 1005505 w 1656655"/>
              <a:gd name="connsiteY5204" fmla="*/ 1027688 h 1864576"/>
              <a:gd name="connsiteX5205" fmla="*/ 804457 w 1656655"/>
              <a:gd name="connsiteY5205" fmla="*/ 1272676 h 1864576"/>
              <a:gd name="connsiteX5206" fmla="*/ 803684 w 1656655"/>
              <a:gd name="connsiteY5206" fmla="*/ 1272676 h 1864576"/>
              <a:gd name="connsiteX5207" fmla="*/ 803684 w 1656655"/>
              <a:gd name="connsiteY5207" fmla="*/ 1305027 h 1864576"/>
              <a:gd name="connsiteX5208" fmla="*/ 804457 w 1656655"/>
              <a:gd name="connsiteY5208" fmla="*/ 1305027 h 1864576"/>
              <a:gd name="connsiteX5209" fmla="*/ 804457 w 1656655"/>
              <a:gd name="connsiteY5209" fmla="*/ 1272676 h 1864576"/>
              <a:gd name="connsiteX5210" fmla="*/ 851617 w 1656655"/>
              <a:gd name="connsiteY5210" fmla="*/ 1272676 h 1864576"/>
              <a:gd name="connsiteX5211" fmla="*/ 852390 w 1656655"/>
              <a:gd name="connsiteY5211" fmla="*/ 1272676 h 1864576"/>
              <a:gd name="connsiteX5212" fmla="*/ 852390 w 1656655"/>
              <a:gd name="connsiteY5212" fmla="*/ 1305027 h 1864576"/>
              <a:gd name="connsiteX5213" fmla="*/ 851617 w 1656655"/>
              <a:gd name="connsiteY5213" fmla="*/ 1305027 h 1864576"/>
              <a:gd name="connsiteX5214" fmla="*/ 851617 w 1656655"/>
              <a:gd name="connsiteY5214" fmla="*/ 1272676 h 1864576"/>
              <a:gd name="connsiteX5215" fmla="*/ 907310 w 1656655"/>
              <a:gd name="connsiteY5215" fmla="*/ 1289824 h 1864576"/>
              <a:gd name="connsiteX5216" fmla="*/ 898189 w 1656655"/>
              <a:gd name="connsiteY5216" fmla="*/ 1302102 h 1864576"/>
              <a:gd name="connsiteX5217" fmla="*/ 908088 w 1656655"/>
              <a:gd name="connsiteY5217" fmla="*/ 1316722 h 1864576"/>
              <a:gd name="connsiteX5218" fmla="*/ 860156 w 1656655"/>
              <a:gd name="connsiteY5218" fmla="*/ 1316722 h 1864576"/>
              <a:gd name="connsiteX5219" fmla="*/ 860156 w 1656655"/>
              <a:gd name="connsiteY5219" fmla="*/ 1256890 h 1864576"/>
              <a:gd name="connsiteX5220" fmla="*/ 908088 w 1656655"/>
              <a:gd name="connsiteY5220" fmla="*/ 1256890 h 1864576"/>
              <a:gd name="connsiteX5221" fmla="*/ 904981 w 1656655"/>
              <a:gd name="connsiteY5221" fmla="*/ 1262539 h 1864576"/>
              <a:gd name="connsiteX5222" fmla="*/ 897998 w 1656655"/>
              <a:gd name="connsiteY5222" fmla="*/ 1274038 h 1864576"/>
              <a:gd name="connsiteX5223" fmla="*/ 902461 w 1656655"/>
              <a:gd name="connsiteY5223" fmla="*/ 1283587 h 1864576"/>
              <a:gd name="connsiteX5224" fmla="*/ 907115 w 1656655"/>
              <a:gd name="connsiteY5224" fmla="*/ 1286316 h 1864576"/>
              <a:gd name="connsiteX5225" fmla="*/ 907893 w 1656655"/>
              <a:gd name="connsiteY5225" fmla="*/ 1286708 h 1864576"/>
              <a:gd name="connsiteX5226" fmla="*/ 908088 w 1656655"/>
              <a:gd name="connsiteY5226" fmla="*/ 1287487 h 1864576"/>
              <a:gd name="connsiteX5227" fmla="*/ 907310 w 1656655"/>
              <a:gd name="connsiteY5227" fmla="*/ 1289824 h 1864576"/>
              <a:gd name="connsiteX5228" fmla="*/ 748568 w 1656655"/>
              <a:gd name="connsiteY5228" fmla="*/ 1289824 h 1864576"/>
              <a:gd name="connsiteX5229" fmla="*/ 757689 w 1656655"/>
              <a:gd name="connsiteY5229" fmla="*/ 1302102 h 1864576"/>
              <a:gd name="connsiteX5230" fmla="*/ 747794 w 1656655"/>
              <a:gd name="connsiteY5230" fmla="*/ 1316722 h 1864576"/>
              <a:gd name="connsiteX5231" fmla="*/ 795727 w 1656655"/>
              <a:gd name="connsiteY5231" fmla="*/ 1316722 h 1864576"/>
              <a:gd name="connsiteX5232" fmla="*/ 795727 w 1656655"/>
              <a:gd name="connsiteY5232" fmla="*/ 1256890 h 1864576"/>
              <a:gd name="connsiteX5233" fmla="*/ 747794 w 1656655"/>
              <a:gd name="connsiteY5233" fmla="*/ 1256890 h 1864576"/>
              <a:gd name="connsiteX5234" fmla="*/ 750897 w 1656655"/>
              <a:gd name="connsiteY5234" fmla="*/ 1262539 h 1864576"/>
              <a:gd name="connsiteX5235" fmla="*/ 757885 w 1656655"/>
              <a:gd name="connsiteY5235" fmla="*/ 1274038 h 1864576"/>
              <a:gd name="connsiteX5236" fmla="*/ 753422 w 1656655"/>
              <a:gd name="connsiteY5236" fmla="*/ 1283587 h 1864576"/>
              <a:gd name="connsiteX5237" fmla="*/ 748763 w 1656655"/>
              <a:gd name="connsiteY5237" fmla="*/ 1286316 h 1864576"/>
              <a:gd name="connsiteX5238" fmla="*/ 747985 w 1656655"/>
              <a:gd name="connsiteY5238" fmla="*/ 1286708 h 1864576"/>
              <a:gd name="connsiteX5239" fmla="*/ 747794 w 1656655"/>
              <a:gd name="connsiteY5239" fmla="*/ 1287487 h 1864576"/>
              <a:gd name="connsiteX5240" fmla="*/ 748568 w 1656655"/>
              <a:gd name="connsiteY5240" fmla="*/ 1289824 h 1864576"/>
              <a:gd name="connsiteX5241" fmla="*/ 827163 w 1656655"/>
              <a:gd name="connsiteY5241" fmla="*/ 1180101 h 1864576"/>
              <a:gd name="connsiteX5242" fmla="*/ 811445 w 1656655"/>
              <a:gd name="connsiteY5242" fmla="*/ 1178930 h 1864576"/>
              <a:gd name="connsiteX5243" fmla="*/ 811445 w 1656655"/>
              <a:gd name="connsiteY5243" fmla="*/ 1332508 h 1864576"/>
              <a:gd name="connsiteX5244" fmla="*/ 817269 w 1656655"/>
              <a:gd name="connsiteY5244" fmla="*/ 1336991 h 1864576"/>
              <a:gd name="connsiteX5245" fmla="*/ 827941 w 1656655"/>
              <a:gd name="connsiteY5245" fmla="*/ 1338745 h 1864576"/>
              <a:gd name="connsiteX5246" fmla="*/ 838614 w 1656655"/>
              <a:gd name="connsiteY5246" fmla="*/ 1336991 h 1864576"/>
              <a:gd name="connsiteX5247" fmla="*/ 844433 w 1656655"/>
              <a:gd name="connsiteY5247" fmla="*/ 1332508 h 1864576"/>
              <a:gd name="connsiteX5248" fmla="*/ 844433 w 1656655"/>
              <a:gd name="connsiteY5248" fmla="*/ 1179126 h 1864576"/>
              <a:gd name="connsiteX5249" fmla="*/ 828715 w 1656655"/>
              <a:gd name="connsiteY5249" fmla="*/ 1180292 h 1864576"/>
              <a:gd name="connsiteX5250" fmla="*/ 827163 w 1656655"/>
              <a:gd name="connsiteY5250" fmla="*/ 1180292 h 1864576"/>
              <a:gd name="connsiteX5251" fmla="*/ 827163 w 1656655"/>
              <a:gd name="connsiteY5251" fmla="*/ 1180101 h 1864576"/>
              <a:gd name="connsiteX5252" fmla="*/ 827941 w 1656655"/>
              <a:gd name="connsiteY5252" fmla="*/ 949537 h 1864576"/>
              <a:gd name="connsiteX5253" fmla="*/ 813775 w 1656655"/>
              <a:gd name="connsiteY5253" fmla="*/ 949537 h 1864576"/>
              <a:gd name="connsiteX5254" fmla="*/ 811445 w 1656655"/>
              <a:gd name="connsiteY5254" fmla="*/ 954603 h 1864576"/>
              <a:gd name="connsiteX5255" fmla="*/ 827163 w 1656655"/>
              <a:gd name="connsiteY5255" fmla="*/ 953437 h 1864576"/>
              <a:gd name="connsiteX5256" fmla="*/ 827941 w 1656655"/>
              <a:gd name="connsiteY5256" fmla="*/ 953437 h 1864576"/>
              <a:gd name="connsiteX5257" fmla="*/ 828715 w 1656655"/>
              <a:gd name="connsiteY5257" fmla="*/ 953437 h 1864576"/>
              <a:gd name="connsiteX5258" fmla="*/ 844433 w 1656655"/>
              <a:gd name="connsiteY5258" fmla="*/ 954603 h 1864576"/>
              <a:gd name="connsiteX5259" fmla="*/ 842108 w 1656655"/>
              <a:gd name="connsiteY5259" fmla="*/ 949537 h 1864576"/>
              <a:gd name="connsiteX5260" fmla="*/ 827941 w 1656655"/>
              <a:gd name="connsiteY5260" fmla="*/ 949537 h 1864576"/>
              <a:gd name="connsiteX5261" fmla="*/ 733432 w 1656655"/>
              <a:gd name="connsiteY5261" fmla="*/ 1188871 h 1864576"/>
              <a:gd name="connsiteX5262" fmla="*/ 585944 w 1656655"/>
              <a:gd name="connsiteY5262" fmla="*/ 1188871 h 1864576"/>
              <a:gd name="connsiteX5263" fmla="*/ 658330 w 1656655"/>
              <a:gd name="connsiteY5263" fmla="*/ 1224534 h 1864576"/>
              <a:gd name="connsiteX5264" fmla="*/ 733432 w 1656655"/>
              <a:gd name="connsiteY5264" fmla="*/ 1188871 h 1864576"/>
              <a:gd name="connsiteX5265" fmla="*/ 647657 w 1656655"/>
              <a:gd name="connsiteY5265" fmla="*/ 1188675 h 1864576"/>
              <a:gd name="connsiteX5266" fmla="*/ 584393 w 1656655"/>
              <a:gd name="connsiteY5266" fmla="*/ 1181267 h 1864576"/>
              <a:gd name="connsiteX5267" fmla="*/ 648044 w 1656655"/>
              <a:gd name="connsiteY5267" fmla="*/ 1173864 h 1864576"/>
              <a:gd name="connsiteX5268" fmla="*/ 647657 w 1656655"/>
              <a:gd name="connsiteY5268" fmla="*/ 1188675 h 1864576"/>
              <a:gd name="connsiteX5269" fmla="*/ 671528 w 1656655"/>
              <a:gd name="connsiteY5269" fmla="*/ 1188675 h 1864576"/>
              <a:gd name="connsiteX5270" fmla="*/ 736730 w 1656655"/>
              <a:gd name="connsiteY5270" fmla="*/ 1181267 h 1864576"/>
              <a:gd name="connsiteX5271" fmla="*/ 671136 w 1656655"/>
              <a:gd name="connsiteY5271" fmla="*/ 1173864 h 1864576"/>
              <a:gd name="connsiteX5272" fmla="*/ 671528 w 1656655"/>
              <a:gd name="connsiteY5272" fmla="*/ 1188675 h 1864576"/>
              <a:gd name="connsiteX5273" fmla="*/ 664540 w 1656655"/>
              <a:gd name="connsiteY5273" fmla="*/ 950316 h 1864576"/>
              <a:gd name="connsiteX5274" fmla="*/ 703742 w 1656655"/>
              <a:gd name="connsiteY5274" fmla="*/ 1167627 h 1864576"/>
              <a:gd name="connsiteX5275" fmla="*/ 701413 w 1656655"/>
              <a:gd name="connsiteY5275" fmla="*/ 1167431 h 1864576"/>
              <a:gd name="connsiteX5276" fmla="*/ 667647 w 1656655"/>
              <a:gd name="connsiteY5276" fmla="*/ 999041 h 1864576"/>
              <a:gd name="connsiteX5277" fmla="*/ 664540 w 1656655"/>
              <a:gd name="connsiteY5277" fmla="*/ 950316 h 1864576"/>
              <a:gd name="connsiteX5278" fmla="*/ 653867 w 1656655"/>
              <a:gd name="connsiteY5278" fmla="*/ 950316 h 1864576"/>
              <a:gd name="connsiteX5279" fmla="*/ 614665 w 1656655"/>
              <a:gd name="connsiteY5279" fmla="*/ 1167823 h 1864576"/>
              <a:gd name="connsiteX5280" fmla="*/ 616994 w 1656655"/>
              <a:gd name="connsiteY5280" fmla="*/ 1167431 h 1864576"/>
              <a:gd name="connsiteX5281" fmla="*/ 650955 w 1656655"/>
              <a:gd name="connsiteY5281" fmla="*/ 997674 h 1864576"/>
              <a:gd name="connsiteX5282" fmla="*/ 653867 w 1656655"/>
              <a:gd name="connsiteY5282" fmla="*/ 950316 h 1864576"/>
              <a:gd name="connsiteX5283" fmla="*/ 654645 w 1656655"/>
              <a:gd name="connsiteY5283" fmla="*/ 1188675 h 1864576"/>
              <a:gd name="connsiteX5284" fmla="*/ 664927 w 1656655"/>
              <a:gd name="connsiteY5284" fmla="*/ 1188675 h 1864576"/>
              <a:gd name="connsiteX5285" fmla="*/ 659495 w 1656655"/>
              <a:gd name="connsiteY5285" fmla="*/ 930243 h 1864576"/>
              <a:gd name="connsiteX5286" fmla="*/ 654645 w 1656655"/>
              <a:gd name="connsiteY5286" fmla="*/ 1188675 h 1864576"/>
              <a:gd name="connsiteX5287" fmla="*/ 991534 w 1656655"/>
              <a:gd name="connsiteY5287" fmla="*/ 950316 h 1864576"/>
              <a:gd name="connsiteX5288" fmla="*/ 952331 w 1656655"/>
              <a:gd name="connsiteY5288" fmla="*/ 1167627 h 1864576"/>
              <a:gd name="connsiteX5289" fmla="*/ 954661 w 1656655"/>
              <a:gd name="connsiteY5289" fmla="*/ 1167431 h 1864576"/>
              <a:gd name="connsiteX5290" fmla="*/ 988431 w 1656655"/>
              <a:gd name="connsiteY5290" fmla="*/ 999041 h 1864576"/>
              <a:gd name="connsiteX5291" fmla="*/ 991534 w 1656655"/>
              <a:gd name="connsiteY5291" fmla="*/ 950316 h 1864576"/>
              <a:gd name="connsiteX5292" fmla="*/ 984546 w 1656655"/>
              <a:gd name="connsiteY5292" fmla="*/ 1188675 h 1864576"/>
              <a:gd name="connsiteX5293" fmla="*/ 919344 w 1656655"/>
              <a:gd name="connsiteY5293" fmla="*/ 1181267 h 1864576"/>
              <a:gd name="connsiteX5294" fmla="*/ 984937 w 1656655"/>
              <a:gd name="connsiteY5294" fmla="*/ 1173864 h 1864576"/>
              <a:gd name="connsiteX5295" fmla="*/ 984546 w 1656655"/>
              <a:gd name="connsiteY5295" fmla="*/ 1188675 h 1864576"/>
              <a:gd name="connsiteX5296" fmla="*/ 1008417 w 1656655"/>
              <a:gd name="connsiteY5296" fmla="*/ 1188675 h 1864576"/>
              <a:gd name="connsiteX5297" fmla="*/ 1071681 w 1656655"/>
              <a:gd name="connsiteY5297" fmla="*/ 1181267 h 1864576"/>
              <a:gd name="connsiteX5298" fmla="*/ 1008030 w 1656655"/>
              <a:gd name="connsiteY5298" fmla="*/ 1173864 h 1864576"/>
              <a:gd name="connsiteX5299" fmla="*/ 1008417 w 1656655"/>
              <a:gd name="connsiteY5299" fmla="*/ 1188675 h 1864576"/>
              <a:gd name="connsiteX5300" fmla="*/ 1002207 w 1656655"/>
              <a:gd name="connsiteY5300" fmla="*/ 950316 h 1864576"/>
              <a:gd name="connsiteX5301" fmla="*/ 1041409 w 1656655"/>
              <a:gd name="connsiteY5301" fmla="*/ 1167823 h 1864576"/>
              <a:gd name="connsiteX5302" fmla="*/ 1039080 w 1656655"/>
              <a:gd name="connsiteY5302" fmla="*/ 1167431 h 1864576"/>
              <a:gd name="connsiteX5303" fmla="*/ 1005118 w 1656655"/>
              <a:gd name="connsiteY5303" fmla="*/ 997674 h 1864576"/>
              <a:gd name="connsiteX5304" fmla="*/ 1002207 w 1656655"/>
              <a:gd name="connsiteY5304" fmla="*/ 950316 h 1864576"/>
              <a:gd name="connsiteX5305" fmla="*/ 1001429 w 1656655"/>
              <a:gd name="connsiteY5305" fmla="*/ 1188675 h 1864576"/>
              <a:gd name="connsiteX5306" fmla="*/ 991147 w 1656655"/>
              <a:gd name="connsiteY5306" fmla="*/ 1188675 h 1864576"/>
              <a:gd name="connsiteX5307" fmla="*/ 996579 w 1656655"/>
              <a:gd name="connsiteY5307" fmla="*/ 930243 h 1864576"/>
              <a:gd name="connsiteX5308" fmla="*/ 1001429 w 1656655"/>
              <a:gd name="connsiteY5308" fmla="*/ 1188675 h 1864576"/>
              <a:gd name="connsiteX5309" fmla="*/ 922642 w 1656655"/>
              <a:gd name="connsiteY5309" fmla="*/ 1188871 h 1864576"/>
              <a:gd name="connsiteX5310" fmla="*/ 1070130 w 1656655"/>
              <a:gd name="connsiteY5310" fmla="*/ 1188871 h 1864576"/>
              <a:gd name="connsiteX5311" fmla="*/ 997744 w 1656655"/>
              <a:gd name="connsiteY5311" fmla="*/ 1224534 h 1864576"/>
              <a:gd name="connsiteX5312" fmla="*/ 922642 w 1656655"/>
              <a:gd name="connsiteY5312" fmla="*/ 1188871 h 1864576"/>
              <a:gd name="connsiteX5313" fmla="*/ 827941 w 1656655"/>
              <a:gd name="connsiteY5313" fmla="*/ 849357 h 1864576"/>
              <a:gd name="connsiteX5314" fmla="*/ 818820 w 1656655"/>
              <a:gd name="connsiteY5314" fmla="*/ 858519 h 1864576"/>
              <a:gd name="connsiteX5315" fmla="*/ 827941 w 1656655"/>
              <a:gd name="connsiteY5315" fmla="*/ 867681 h 1864576"/>
              <a:gd name="connsiteX5316" fmla="*/ 837063 w 1656655"/>
              <a:gd name="connsiteY5316" fmla="*/ 858519 h 1864576"/>
              <a:gd name="connsiteX5317" fmla="*/ 827941 w 1656655"/>
              <a:gd name="connsiteY5317" fmla="*/ 849357 h 1864576"/>
              <a:gd name="connsiteX5318" fmla="*/ 827941 w 1656655"/>
              <a:gd name="connsiteY5318" fmla="*/ 813890 h 1864576"/>
              <a:gd name="connsiteX5319" fmla="*/ 818820 w 1656655"/>
              <a:gd name="connsiteY5319" fmla="*/ 823047 h 1864576"/>
              <a:gd name="connsiteX5320" fmla="*/ 827941 w 1656655"/>
              <a:gd name="connsiteY5320" fmla="*/ 832209 h 1864576"/>
              <a:gd name="connsiteX5321" fmla="*/ 837063 w 1656655"/>
              <a:gd name="connsiteY5321" fmla="*/ 823047 h 1864576"/>
              <a:gd name="connsiteX5322" fmla="*/ 827941 w 1656655"/>
              <a:gd name="connsiteY5322" fmla="*/ 813890 h 1864576"/>
              <a:gd name="connsiteX5323" fmla="*/ 817459 w 1656655"/>
              <a:gd name="connsiteY5323" fmla="*/ 796933 h 1864576"/>
              <a:gd name="connsiteX5324" fmla="*/ 814357 w 1656655"/>
              <a:gd name="connsiteY5324" fmla="*/ 797908 h 1864576"/>
              <a:gd name="connsiteX5325" fmla="*/ 810863 w 1656655"/>
              <a:gd name="connsiteY5325" fmla="*/ 799074 h 1864576"/>
              <a:gd name="connsiteX5326" fmla="*/ 816295 w 1656655"/>
              <a:gd name="connsiteY5326" fmla="*/ 801999 h 1864576"/>
              <a:gd name="connsiteX5327" fmla="*/ 817459 w 1656655"/>
              <a:gd name="connsiteY5327" fmla="*/ 796933 h 1864576"/>
              <a:gd name="connsiteX5328" fmla="*/ 838614 w 1656655"/>
              <a:gd name="connsiteY5328" fmla="*/ 796933 h 1864576"/>
              <a:gd name="connsiteX5329" fmla="*/ 841717 w 1656655"/>
              <a:gd name="connsiteY5329" fmla="*/ 797908 h 1864576"/>
              <a:gd name="connsiteX5330" fmla="*/ 845211 w 1656655"/>
              <a:gd name="connsiteY5330" fmla="*/ 799074 h 1864576"/>
              <a:gd name="connsiteX5331" fmla="*/ 839779 w 1656655"/>
              <a:gd name="connsiteY5331" fmla="*/ 801999 h 1864576"/>
              <a:gd name="connsiteX5332" fmla="*/ 838614 w 1656655"/>
              <a:gd name="connsiteY5332" fmla="*/ 796933 h 1864576"/>
              <a:gd name="connsiteX5333" fmla="*/ 827941 w 1656655"/>
              <a:gd name="connsiteY5333" fmla="*/ 780951 h 1864576"/>
              <a:gd name="connsiteX5334" fmla="*/ 815522 w 1656655"/>
              <a:gd name="connsiteY5334" fmla="*/ 781730 h 1864576"/>
              <a:gd name="connsiteX5335" fmla="*/ 807565 w 1656655"/>
              <a:gd name="connsiteY5335" fmla="*/ 785821 h 1864576"/>
              <a:gd name="connsiteX5336" fmla="*/ 804071 w 1656655"/>
              <a:gd name="connsiteY5336" fmla="*/ 794983 h 1864576"/>
              <a:gd name="connsiteX5337" fmla="*/ 808534 w 1656655"/>
              <a:gd name="connsiteY5337" fmla="*/ 797908 h 1864576"/>
              <a:gd name="connsiteX5338" fmla="*/ 819402 w 1656655"/>
              <a:gd name="connsiteY5338" fmla="*/ 782122 h 1864576"/>
              <a:gd name="connsiteX5339" fmla="*/ 827746 w 1656655"/>
              <a:gd name="connsiteY5339" fmla="*/ 781343 h 1864576"/>
              <a:gd name="connsiteX5340" fmla="*/ 836089 w 1656655"/>
              <a:gd name="connsiteY5340" fmla="*/ 782122 h 1864576"/>
              <a:gd name="connsiteX5341" fmla="*/ 846958 w 1656655"/>
              <a:gd name="connsiteY5341" fmla="*/ 797908 h 1864576"/>
              <a:gd name="connsiteX5342" fmla="*/ 851421 w 1656655"/>
              <a:gd name="connsiteY5342" fmla="*/ 794983 h 1864576"/>
              <a:gd name="connsiteX5343" fmla="*/ 847927 w 1656655"/>
              <a:gd name="connsiteY5343" fmla="*/ 785821 h 1864576"/>
              <a:gd name="connsiteX5344" fmla="*/ 839970 w 1656655"/>
              <a:gd name="connsiteY5344" fmla="*/ 781730 h 1864576"/>
              <a:gd name="connsiteX5345" fmla="*/ 827941 w 1656655"/>
              <a:gd name="connsiteY5345" fmla="*/ 780951 h 1864576"/>
              <a:gd name="connsiteX5346" fmla="*/ 827941 w 1656655"/>
              <a:gd name="connsiteY5346" fmla="*/ 788163 h 1864576"/>
              <a:gd name="connsiteX5347" fmla="*/ 819206 w 1656655"/>
              <a:gd name="connsiteY5347" fmla="*/ 790304 h 1864576"/>
              <a:gd name="connsiteX5348" fmla="*/ 819984 w 1656655"/>
              <a:gd name="connsiteY5348" fmla="*/ 791279 h 1864576"/>
              <a:gd name="connsiteX5349" fmla="*/ 822505 w 1656655"/>
              <a:gd name="connsiteY5349" fmla="*/ 807457 h 1864576"/>
              <a:gd name="connsiteX5350" fmla="*/ 827941 w 1656655"/>
              <a:gd name="connsiteY5350" fmla="*/ 806482 h 1864576"/>
              <a:gd name="connsiteX5351" fmla="*/ 833373 w 1656655"/>
              <a:gd name="connsiteY5351" fmla="*/ 807457 h 1864576"/>
              <a:gd name="connsiteX5352" fmla="*/ 835898 w 1656655"/>
              <a:gd name="connsiteY5352" fmla="*/ 791279 h 1864576"/>
              <a:gd name="connsiteX5353" fmla="*/ 836672 w 1656655"/>
              <a:gd name="connsiteY5353" fmla="*/ 790304 h 1864576"/>
              <a:gd name="connsiteX5354" fmla="*/ 827941 w 1656655"/>
              <a:gd name="connsiteY5354" fmla="*/ 788163 h 1864576"/>
              <a:gd name="connsiteX5355" fmla="*/ 827941 w 1656655"/>
              <a:gd name="connsiteY5355" fmla="*/ 874893 h 1864576"/>
              <a:gd name="connsiteX5356" fmla="*/ 827550 w 1656655"/>
              <a:gd name="connsiteY5356" fmla="*/ 874893 h 1864576"/>
              <a:gd name="connsiteX5357" fmla="*/ 819789 w 1656655"/>
              <a:gd name="connsiteY5357" fmla="*/ 872943 h 1864576"/>
              <a:gd name="connsiteX5358" fmla="*/ 817655 w 1656655"/>
              <a:gd name="connsiteY5358" fmla="*/ 873526 h 1864576"/>
              <a:gd name="connsiteX5359" fmla="*/ 807173 w 1656655"/>
              <a:gd name="connsiteY5359" fmla="*/ 881321 h 1864576"/>
              <a:gd name="connsiteX5360" fmla="*/ 806400 w 1656655"/>
              <a:gd name="connsiteY5360" fmla="*/ 882879 h 1864576"/>
              <a:gd name="connsiteX5361" fmla="*/ 807755 w 1656655"/>
              <a:gd name="connsiteY5361" fmla="*/ 884638 h 1864576"/>
              <a:gd name="connsiteX5362" fmla="*/ 816877 w 1656655"/>
              <a:gd name="connsiteY5362" fmla="*/ 892237 h 1864576"/>
              <a:gd name="connsiteX5363" fmla="*/ 822700 w 1656655"/>
              <a:gd name="connsiteY5363" fmla="*/ 889900 h 1864576"/>
              <a:gd name="connsiteX5364" fmla="*/ 828132 w 1656655"/>
              <a:gd name="connsiteY5364" fmla="*/ 885608 h 1864576"/>
              <a:gd name="connsiteX5365" fmla="*/ 833569 w 1656655"/>
              <a:gd name="connsiteY5365" fmla="*/ 889900 h 1864576"/>
              <a:gd name="connsiteX5366" fmla="*/ 839387 w 1656655"/>
              <a:gd name="connsiteY5366" fmla="*/ 892237 h 1864576"/>
              <a:gd name="connsiteX5367" fmla="*/ 848509 w 1656655"/>
              <a:gd name="connsiteY5367" fmla="*/ 884638 h 1864576"/>
              <a:gd name="connsiteX5368" fmla="*/ 849870 w 1656655"/>
              <a:gd name="connsiteY5368" fmla="*/ 882879 h 1864576"/>
              <a:gd name="connsiteX5369" fmla="*/ 849091 w 1656655"/>
              <a:gd name="connsiteY5369" fmla="*/ 881321 h 1864576"/>
              <a:gd name="connsiteX5370" fmla="*/ 838614 w 1656655"/>
              <a:gd name="connsiteY5370" fmla="*/ 873526 h 1864576"/>
              <a:gd name="connsiteX5371" fmla="*/ 836481 w 1656655"/>
              <a:gd name="connsiteY5371" fmla="*/ 872943 h 1864576"/>
              <a:gd name="connsiteX5372" fmla="*/ 828715 w 1656655"/>
              <a:gd name="connsiteY5372" fmla="*/ 874893 h 1864576"/>
              <a:gd name="connsiteX5373" fmla="*/ 827941 w 1656655"/>
              <a:gd name="connsiteY5373" fmla="*/ 874893 h 1864576"/>
              <a:gd name="connsiteX5374" fmla="*/ 810085 w 1656655"/>
              <a:gd name="connsiteY5374" fmla="*/ 904907 h 1864576"/>
              <a:gd name="connsiteX5375" fmla="*/ 806982 w 1656655"/>
              <a:gd name="connsiteY5375" fmla="*/ 892624 h 1864576"/>
              <a:gd name="connsiteX5376" fmla="*/ 782529 w 1656655"/>
              <a:gd name="connsiteY5376" fmla="*/ 896720 h 1864576"/>
              <a:gd name="connsiteX5377" fmla="*/ 805039 w 1656655"/>
              <a:gd name="connsiteY5377" fmla="*/ 902565 h 1864576"/>
              <a:gd name="connsiteX5378" fmla="*/ 806786 w 1656655"/>
              <a:gd name="connsiteY5378" fmla="*/ 904711 h 1864576"/>
              <a:gd name="connsiteX5379" fmla="*/ 810085 w 1656655"/>
              <a:gd name="connsiteY5379" fmla="*/ 904907 h 1864576"/>
              <a:gd name="connsiteX5380" fmla="*/ 813383 w 1656655"/>
              <a:gd name="connsiteY5380" fmla="*/ 811357 h 1864576"/>
              <a:gd name="connsiteX5381" fmla="*/ 785441 w 1656655"/>
              <a:gd name="connsiteY5381" fmla="*/ 796350 h 1864576"/>
              <a:gd name="connsiteX5382" fmla="*/ 718878 w 1656655"/>
              <a:gd name="connsiteY5382" fmla="*/ 820127 h 1864576"/>
              <a:gd name="connsiteX5383" fmla="*/ 730329 w 1656655"/>
              <a:gd name="connsiteY5383" fmla="*/ 870993 h 1864576"/>
              <a:gd name="connsiteX5384" fmla="*/ 765260 w 1656655"/>
              <a:gd name="connsiteY5384" fmla="*/ 883271 h 1864576"/>
              <a:gd name="connsiteX5385" fmla="*/ 797474 w 1656655"/>
              <a:gd name="connsiteY5385" fmla="*/ 878009 h 1864576"/>
              <a:gd name="connsiteX5386" fmla="*/ 812996 w 1656655"/>
              <a:gd name="connsiteY5386" fmla="*/ 865927 h 1864576"/>
              <a:gd name="connsiteX5387" fmla="*/ 790682 w 1656655"/>
              <a:gd name="connsiteY5387" fmla="*/ 876451 h 1864576"/>
              <a:gd name="connsiteX5388" fmla="*/ 743718 w 1656655"/>
              <a:gd name="connsiteY5388" fmla="*/ 866902 h 1864576"/>
              <a:gd name="connsiteX5389" fmla="*/ 739838 w 1656655"/>
              <a:gd name="connsiteY5389" fmla="*/ 818956 h 1864576"/>
              <a:gd name="connsiteX5390" fmla="*/ 784858 w 1656655"/>
              <a:gd name="connsiteY5390" fmla="*/ 801999 h 1864576"/>
              <a:gd name="connsiteX5391" fmla="*/ 810863 w 1656655"/>
              <a:gd name="connsiteY5391" fmla="*/ 812327 h 1864576"/>
              <a:gd name="connsiteX5392" fmla="*/ 813383 w 1656655"/>
              <a:gd name="connsiteY5392" fmla="*/ 811357 h 1864576"/>
              <a:gd name="connsiteX5393" fmla="*/ 845793 w 1656655"/>
              <a:gd name="connsiteY5393" fmla="*/ 904907 h 1864576"/>
              <a:gd name="connsiteX5394" fmla="*/ 848901 w 1656655"/>
              <a:gd name="connsiteY5394" fmla="*/ 892624 h 1864576"/>
              <a:gd name="connsiteX5395" fmla="*/ 873349 w 1656655"/>
              <a:gd name="connsiteY5395" fmla="*/ 896720 h 1864576"/>
              <a:gd name="connsiteX5396" fmla="*/ 850838 w 1656655"/>
              <a:gd name="connsiteY5396" fmla="*/ 902565 h 1864576"/>
              <a:gd name="connsiteX5397" fmla="*/ 849091 w 1656655"/>
              <a:gd name="connsiteY5397" fmla="*/ 904711 h 1864576"/>
              <a:gd name="connsiteX5398" fmla="*/ 845793 w 1656655"/>
              <a:gd name="connsiteY5398" fmla="*/ 904907 h 1864576"/>
              <a:gd name="connsiteX5399" fmla="*/ 842691 w 1656655"/>
              <a:gd name="connsiteY5399" fmla="*/ 811357 h 1864576"/>
              <a:gd name="connsiteX5400" fmla="*/ 870633 w 1656655"/>
              <a:gd name="connsiteY5400" fmla="*/ 796350 h 1864576"/>
              <a:gd name="connsiteX5401" fmla="*/ 937195 w 1656655"/>
              <a:gd name="connsiteY5401" fmla="*/ 820127 h 1864576"/>
              <a:gd name="connsiteX5402" fmla="*/ 925744 w 1656655"/>
              <a:gd name="connsiteY5402" fmla="*/ 870993 h 1864576"/>
              <a:gd name="connsiteX5403" fmla="*/ 890814 w 1656655"/>
              <a:gd name="connsiteY5403" fmla="*/ 883271 h 1864576"/>
              <a:gd name="connsiteX5404" fmla="*/ 858600 w 1656655"/>
              <a:gd name="connsiteY5404" fmla="*/ 878009 h 1864576"/>
              <a:gd name="connsiteX5405" fmla="*/ 843077 w 1656655"/>
              <a:gd name="connsiteY5405" fmla="*/ 865927 h 1864576"/>
              <a:gd name="connsiteX5406" fmla="*/ 865392 w 1656655"/>
              <a:gd name="connsiteY5406" fmla="*/ 876451 h 1864576"/>
              <a:gd name="connsiteX5407" fmla="*/ 912356 w 1656655"/>
              <a:gd name="connsiteY5407" fmla="*/ 866902 h 1864576"/>
              <a:gd name="connsiteX5408" fmla="*/ 916236 w 1656655"/>
              <a:gd name="connsiteY5408" fmla="*/ 818956 h 1864576"/>
              <a:gd name="connsiteX5409" fmla="*/ 871215 w 1656655"/>
              <a:gd name="connsiteY5409" fmla="*/ 801999 h 1864576"/>
              <a:gd name="connsiteX5410" fmla="*/ 845211 w 1656655"/>
              <a:gd name="connsiteY5410" fmla="*/ 812327 h 1864576"/>
              <a:gd name="connsiteX5411" fmla="*/ 842691 w 1656655"/>
              <a:gd name="connsiteY5411" fmla="*/ 811357 h 1864576"/>
              <a:gd name="connsiteX5412" fmla="*/ 827941 w 1656655"/>
              <a:gd name="connsiteY5412" fmla="*/ 895162 h 1864576"/>
              <a:gd name="connsiteX5413" fmla="*/ 806786 w 1656655"/>
              <a:gd name="connsiteY5413" fmla="*/ 920301 h 1864576"/>
              <a:gd name="connsiteX5414" fmla="*/ 797474 w 1656655"/>
              <a:gd name="connsiteY5414" fmla="*/ 917185 h 1864576"/>
              <a:gd name="connsiteX5415" fmla="*/ 695976 w 1656655"/>
              <a:gd name="connsiteY5415" fmla="*/ 926343 h 1864576"/>
              <a:gd name="connsiteX5416" fmla="*/ 681619 w 1656655"/>
              <a:gd name="connsiteY5416" fmla="*/ 924981 h 1864576"/>
              <a:gd name="connsiteX5417" fmla="*/ 673466 w 1656655"/>
              <a:gd name="connsiteY5417" fmla="*/ 919718 h 1864576"/>
              <a:gd name="connsiteX5418" fmla="*/ 631547 w 1656655"/>
              <a:gd name="connsiteY5418" fmla="*/ 915235 h 1864576"/>
              <a:gd name="connsiteX5419" fmla="*/ 629805 w 1656655"/>
              <a:gd name="connsiteY5419" fmla="*/ 940767 h 1864576"/>
              <a:gd name="connsiteX5420" fmla="*/ 648435 w 1656655"/>
              <a:gd name="connsiteY5420" fmla="*/ 941742 h 1864576"/>
              <a:gd name="connsiteX5421" fmla="*/ 659299 w 1656655"/>
              <a:gd name="connsiteY5421" fmla="*/ 923227 h 1864576"/>
              <a:gd name="connsiteX5422" fmla="*/ 668616 w 1656655"/>
              <a:gd name="connsiteY5422" fmla="*/ 933751 h 1864576"/>
              <a:gd name="connsiteX5423" fmla="*/ 668616 w 1656655"/>
              <a:gd name="connsiteY5423" fmla="*/ 941546 h 1864576"/>
              <a:gd name="connsiteX5424" fmla="*/ 827941 w 1656655"/>
              <a:gd name="connsiteY5424" fmla="*/ 941546 h 1864576"/>
              <a:gd name="connsiteX5425" fmla="*/ 987267 w 1656655"/>
              <a:gd name="connsiteY5425" fmla="*/ 941546 h 1864576"/>
              <a:gd name="connsiteX5426" fmla="*/ 987267 w 1656655"/>
              <a:gd name="connsiteY5426" fmla="*/ 933751 h 1864576"/>
              <a:gd name="connsiteX5427" fmla="*/ 996579 w 1656655"/>
              <a:gd name="connsiteY5427" fmla="*/ 923227 h 1864576"/>
              <a:gd name="connsiteX5428" fmla="*/ 1007448 w 1656655"/>
              <a:gd name="connsiteY5428" fmla="*/ 941742 h 1864576"/>
              <a:gd name="connsiteX5429" fmla="*/ 1026078 w 1656655"/>
              <a:gd name="connsiteY5429" fmla="*/ 940767 h 1864576"/>
              <a:gd name="connsiteX5430" fmla="*/ 1024331 w 1656655"/>
              <a:gd name="connsiteY5430" fmla="*/ 915235 h 1864576"/>
              <a:gd name="connsiteX5431" fmla="*/ 982412 w 1656655"/>
              <a:gd name="connsiteY5431" fmla="*/ 919718 h 1864576"/>
              <a:gd name="connsiteX5432" fmla="*/ 974264 w 1656655"/>
              <a:gd name="connsiteY5432" fmla="*/ 924981 h 1864576"/>
              <a:gd name="connsiteX5433" fmla="*/ 959902 w 1656655"/>
              <a:gd name="connsiteY5433" fmla="*/ 926343 h 1864576"/>
              <a:gd name="connsiteX5434" fmla="*/ 858409 w 1656655"/>
              <a:gd name="connsiteY5434" fmla="*/ 917185 h 1864576"/>
              <a:gd name="connsiteX5435" fmla="*/ 849091 w 1656655"/>
              <a:gd name="connsiteY5435" fmla="*/ 920301 h 1864576"/>
              <a:gd name="connsiteX5436" fmla="*/ 827941 w 1656655"/>
              <a:gd name="connsiteY5436" fmla="*/ 895162 h 1864576"/>
              <a:gd name="connsiteX5437" fmla="*/ 827941 w 1656655"/>
              <a:gd name="connsiteY5437" fmla="*/ 960644 h 1864576"/>
              <a:gd name="connsiteX5438" fmla="*/ 933701 w 1656655"/>
              <a:gd name="connsiteY5438" fmla="*/ 1066864 h 1864576"/>
              <a:gd name="connsiteX5439" fmla="*/ 827941 w 1656655"/>
              <a:gd name="connsiteY5439" fmla="*/ 1173085 h 1864576"/>
              <a:gd name="connsiteX5440" fmla="*/ 722177 w 1656655"/>
              <a:gd name="connsiteY5440" fmla="*/ 1066864 h 1864576"/>
              <a:gd name="connsiteX5441" fmla="*/ 827941 w 1656655"/>
              <a:gd name="connsiteY5441" fmla="*/ 960644 h 1864576"/>
              <a:gd name="connsiteX5442" fmla="*/ 827941 w 1656655"/>
              <a:gd name="connsiteY5442" fmla="*/ 1345565 h 1864576"/>
              <a:gd name="connsiteX5443" fmla="*/ 815712 w 1656655"/>
              <a:gd name="connsiteY5443" fmla="*/ 1344008 h 1864576"/>
              <a:gd name="connsiteX5444" fmla="*/ 807369 w 1656655"/>
              <a:gd name="connsiteY5444" fmla="*/ 1340499 h 1864576"/>
              <a:gd name="connsiteX5445" fmla="*/ 804457 w 1656655"/>
              <a:gd name="connsiteY5445" fmla="*/ 1312822 h 1864576"/>
              <a:gd name="connsiteX5446" fmla="*/ 803684 w 1656655"/>
              <a:gd name="connsiteY5446" fmla="*/ 1312822 h 1864576"/>
              <a:gd name="connsiteX5447" fmla="*/ 802710 w 1656655"/>
              <a:gd name="connsiteY5447" fmla="*/ 1322959 h 1864576"/>
              <a:gd name="connsiteX5448" fmla="*/ 796892 w 1656655"/>
              <a:gd name="connsiteY5448" fmla="*/ 1325100 h 1864576"/>
              <a:gd name="connsiteX5449" fmla="*/ 744105 w 1656655"/>
              <a:gd name="connsiteY5449" fmla="*/ 1324909 h 1864576"/>
              <a:gd name="connsiteX5450" fmla="*/ 740224 w 1656655"/>
              <a:gd name="connsiteY5450" fmla="*/ 1321205 h 1864576"/>
              <a:gd name="connsiteX5451" fmla="*/ 740224 w 1656655"/>
              <a:gd name="connsiteY5451" fmla="*/ 1314968 h 1864576"/>
              <a:gd name="connsiteX5452" fmla="*/ 750510 w 1656655"/>
              <a:gd name="connsiteY5452" fmla="*/ 1303077 h 1864576"/>
              <a:gd name="connsiteX5453" fmla="*/ 741193 w 1656655"/>
              <a:gd name="connsiteY5453" fmla="*/ 1292749 h 1864576"/>
              <a:gd name="connsiteX5454" fmla="*/ 746630 w 1656655"/>
              <a:gd name="connsiteY5454" fmla="*/ 1279300 h 1864576"/>
              <a:gd name="connsiteX5455" fmla="*/ 745074 w 1656655"/>
              <a:gd name="connsiteY5455" fmla="*/ 1267414 h 1864576"/>
              <a:gd name="connsiteX5456" fmla="*/ 740224 w 1656655"/>
              <a:gd name="connsiteY5456" fmla="*/ 1256498 h 1864576"/>
              <a:gd name="connsiteX5457" fmla="*/ 743136 w 1656655"/>
              <a:gd name="connsiteY5457" fmla="*/ 1249482 h 1864576"/>
              <a:gd name="connsiteX5458" fmla="*/ 799803 w 1656655"/>
              <a:gd name="connsiteY5458" fmla="*/ 1249482 h 1864576"/>
              <a:gd name="connsiteX5459" fmla="*/ 803875 w 1656655"/>
              <a:gd name="connsiteY5459" fmla="*/ 1254357 h 1864576"/>
              <a:gd name="connsiteX5460" fmla="*/ 804457 w 1656655"/>
              <a:gd name="connsiteY5460" fmla="*/ 1263710 h 1864576"/>
              <a:gd name="connsiteX5461" fmla="*/ 804457 w 1656655"/>
              <a:gd name="connsiteY5461" fmla="*/ 1177759 h 1864576"/>
              <a:gd name="connsiteX5462" fmla="*/ 714220 w 1656655"/>
              <a:gd name="connsiteY5462" fmla="*/ 1066668 h 1864576"/>
              <a:gd name="connsiteX5463" fmla="*/ 804071 w 1656655"/>
              <a:gd name="connsiteY5463" fmla="*/ 955774 h 1864576"/>
              <a:gd name="connsiteX5464" fmla="*/ 804266 w 1656655"/>
              <a:gd name="connsiteY5464" fmla="*/ 949341 h 1864576"/>
              <a:gd name="connsiteX5465" fmla="*/ 674048 w 1656655"/>
              <a:gd name="connsiteY5465" fmla="*/ 949341 h 1864576"/>
              <a:gd name="connsiteX5466" fmla="*/ 672497 w 1656655"/>
              <a:gd name="connsiteY5466" fmla="*/ 954020 h 1864576"/>
              <a:gd name="connsiteX5467" fmla="*/ 711699 w 1656655"/>
              <a:gd name="connsiteY5467" fmla="*/ 1168210 h 1864576"/>
              <a:gd name="connsiteX5468" fmla="*/ 719651 w 1656655"/>
              <a:gd name="connsiteY5468" fmla="*/ 1169381 h 1864576"/>
              <a:gd name="connsiteX5469" fmla="*/ 745074 w 1656655"/>
              <a:gd name="connsiteY5469" fmla="*/ 1180292 h 1864576"/>
              <a:gd name="connsiteX5470" fmla="*/ 744687 w 1656655"/>
              <a:gd name="connsiteY5470" fmla="*/ 1182830 h 1864576"/>
              <a:gd name="connsiteX5471" fmla="*/ 657165 w 1656655"/>
              <a:gd name="connsiteY5471" fmla="*/ 1230384 h 1864576"/>
              <a:gd name="connsiteX5472" fmla="*/ 577987 w 1656655"/>
              <a:gd name="connsiteY5472" fmla="*/ 1187700 h 1864576"/>
              <a:gd name="connsiteX5473" fmla="*/ 574498 w 1656655"/>
              <a:gd name="connsiteY5473" fmla="*/ 1180101 h 1864576"/>
              <a:gd name="connsiteX5474" fmla="*/ 606708 w 1656655"/>
              <a:gd name="connsiteY5474" fmla="*/ 1168406 h 1864576"/>
              <a:gd name="connsiteX5475" fmla="*/ 608846 w 1656655"/>
              <a:gd name="connsiteY5475" fmla="*/ 1165677 h 1864576"/>
              <a:gd name="connsiteX5476" fmla="*/ 646688 w 1656655"/>
              <a:gd name="connsiteY5476" fmla="*/ 961423 h 1864576"/>
              <a:gd name="connsiteX5477" fmla="*/ 647853 w 1656655"/>
              <a:gd name="connsiteY5477" fmla="*/ 952653 h 1864576"/>
              <a:gd name="connsiteX5478" fmla="*/ 643581 w 1656655"/>
              <a:gd name="connsiteY5478" fmla="*/ 949929 h 1864576"/>
              <a:gd name="connsiteX5479" fmla="*/ 612144 w 1656655"/>
              <a:gd name="connsiteY5479" fmla="*/ 931414 h 1864576"/>
              <a:gd name="connsiteX5480" fmla="*/ 631939 w 1656655"/>
              <a:gd name="connsiteY5480" fmla="*/ 906852 h 1864576"/>
              <a:gd name="connsiteX5481" fmla="*/ 684335 w 1656655"/>
              <a:gd name="connsiteY5481" fmla="*/ 917572 h 1864576"/>
              <a:gd name="connsiteX5482" fmla="*/ 695394 w 1656655"/>
              <a:gd name="connsiteY5482" fmla="*/ 917964 h 1864576"/>
              <a:gd name="connsiteX5483" fmla="*/ 801159 w 1656655"/>
              <a:gd name="connsiteY5483" fmla="*/ 909973 h 1864576"/>
              <a:gd name="connsiteX5484" fmla="*/ 793980 w 1656655"/>
              <a:gd name="connsiteY5484" fmla="*/ 904515 h 1864576"/>
              <a:gd name="connsiteX5485" fmla="*/ 780009 w 1656655"/>
              <a:gd name="connsiteY5485" fmla="*/ 904319 h 1864576"/>
              <a:gd name="connsiteX5486" fmla="*/ 774768 w 1656655"/>
              <a:gd name="connsiteY5486" fmla="*/ 901786 h 1864576"/>
              <a:gd name="connsiteX5487" fmla="*/ 775933 w 1656655"/>
              <a:gd name="connsiteY5487" fmla="*/ 891066 h 1864576"/>
              <a:gd name="connsiteX5488" fmla="*/ 719265 w 1656655"/>
              <a:gd name="connsiteY5488" fmla="*/ 871189 h 1864576"/>
              <a:gd name="connsiteX5489" fmla="*/ 712859 w 1656655"/>
              <a:gd name="connsiteY5489" fmla="*/ 815835 h 1864576"/>
              <a:gd name="connsiteX5490" fmla="*/ 734792 w 1656655"/>
              <a:gd name="connsiteY5490" fmla="*/ 796350 h 1864576"/>
              <a:gd name="connsiteX5491" fmla="*/ 797082 w 1656655"/>
              <a:gd name="connsiteY5491" fmla="*/ 792646 h 1864576"/>
              <a:gd name="connsiteX5492" fmla="*/ 820567 w 1656655"/>
              <a:gd name="connsiteY5492" fmla="*/ 773739 h 1864576"/>
              <a:gd name="connsiteX5493" fmla="*/ 827550 w 1656655"/>
              <a:gd name="connsiteY5493" fmla="*/ 773739 h 1864576"/>
              <a:gd name="connsiteX5494" fmla="*/ 834538 w 1656655"/>
              <a:gd name="connsiteY5494" fmla="*/ 773739 h 1864576"/>
              <a:gd name="connsiteX5495" fmla="*/ 858017 w 1656655"/>
              <a:gd name="connsiteY5495" fmla="*/ 792646 h 1864576"/>
              <a:gd name="connsiteX5496" fmla="*/ 920313 w 1656655"/>
              <a:gd name="connsiteY5496" fmla="*/ 796350 h 1864576"/>
              <a:gd name="connsiteX5497" fmla="*/ 942241 w 1656655"/>
              <a:gd name="connsiteY5497" fmla="*/ 815835 h 1864576"/>
              <a:gd name="connsiteX5498" fmla="*/ 935840 w 1656655"/>
              <a:gd name="connsiteY5498" fmla="*/ 871189 h 1864576"/>
              <a:gd name="connsiteX5499" fmla="*/ 879172 w 1656655"/>
              <a:gd name="connsiteY5499" fmla="*/ 891066 h 1864576"/>
              <a:gd name="connsiteX5500" fmla="*/ 880337 w 1656655"/>
              <a:gd name="connsiteY5500" fmla="*/ 901786 h 1864576"/>
              <a:gd name="connsiteX5501" fmla="*/ 875096 w 1656655"/>
              <a:gd name="connsiteY5501" fmla="*/ 904319 h 1864576"/>
              <a:gd name="connsiteX5502" fmla="*/ 861125 w 1656655"/>
              <a:gd name="connsiteY5502" fmla="*/ 904515 h 1864576"/>
              <a:gd name="connsiteX5503" fmla="*/ 853946 w 1656655"/>
              <a:gd name="connsiteY5503" fmla="*/ 909973 h 1864576"/>
              <a:gd name="connsiteX5504" fmla="*/ 959706 w 1656655"/>
              <a:gd name="connsiteY5504" fmla="*/ 917964 h 1864576"/>
              <a:gd name="connsiteX5505" fmla="*/ 970770 w 1656655"/>
              <a:gd name="connsiteY5505" fmla="*/ 917572 h 1864576"/>
              <a:gd name="connsiteX5506" fmla="*/ 1023166 w 1656655"/>
              <a:gd name="connsiteY5506" fmla="*/ 906852 h 1864576"/>
              <a:gd name="connsiteX5507" fmla="*/ 1042960 w 1656655"/>
              <a:gd name="connsiteY5507" fmla="*/ 931414 h 1864576"/>
              <a:gd name="connsiteX5508" fmla="*/ 1011524 w 1656655"/>
              <a:gd name="connsiteY5508" fmla="*/ 949929 h 1864576"/>
              <a:gd name="connsiteX5509" fmla="*/ 1007252 w 1656655"/>
              <a:gd name="connsiteY5509" fmla="*/ 952653 h 1864576"/>
              <a:gd name="connsiteX5510" fmla="*/ 1008417 w 1656655"/>
              <a:gd name="connsiteY5510" fmla="*/ 961423 h 1864576"/>
              <a:gd name="connsiteX5511" fmla="*/ 1046259 w 1656655"/>
              <a:gd name="connsiteY5511" fmla="*/ 1165677 h 1864576"/>
              <a:gd name="connsiteX5512" fmla="*/ 1048392 w 1656655"/>
              <a:gd name="connsiteY5512" fmla="*/ 1168406 h 1864576"/>
              <a:gd name="connsiteX5513" fmla="*/ 1080607 w 1656655"/>
              <a:gd name="connsiteY5513" fmla="*/ 1180101 h 1864576"/>
              <a:gd name="connsiteX5514" fmla="*/ 1077113 w 1656655"/>
              <a:gd name="connsiteY5514" fmla="*/ 1187700 h 1864576"/>
              <a:gd name="connsiteX5515" fmla="*/ 997939 w 1656655"/>
              <a:gd name="connsiteY5515" fmla="*/ 1230384 h 1864576"/>
              <a:gd name="connsiteX5516" fmla="*/ 910418 w 1656655"/>
              <a:gd name="connsiteY5516" fmla="*/ 1182830 h 1864576"/>
              <a:gd name="connsiteX5517" fmla="*/ 910026 w 1656655"/>
              <a:gd name="connsiteY5517" fmla="*/ 1180292 h 1864576"/>
              <a:gd name="connsiteX5518" fmla="*/ 935448 w 1656655"/>
              <a:gd name="connsiteY5518" fmla="*/ 1169381 h 1864576"/>
              <a:gd name="connsiteX5519" fmla="*/ 943405 w 1656655"/>
              <a:gd name="connsiteY5519" fmla="*/ 1168210 h 1864576"/>
              <a:gd name="connsiteX5520" fmla="*/ 982608 w 1656655"/>
              <a:gd name="connsiteY5520" fmla="*/ 954020 h 1864576"/>
              <a:gd name="connsiteX5521" fmla="*/ 981057 w 1656655"/>
              <a:gd name="connsiteY5521" fmla="*/ 949341 h 1864576"/>
              <a:gd name="connsiteX5522" fmla="*/ 850838 w 1656655"/>
              <a:gd name="connsiteY5522" fmla="*/ 949341 h 1864576"/>
              <a:gd name="connsiteX5523" fmla="*/ 851034 w 1656655"/>
              <a:gd name="connsiteY5523" fmla="*/ 955774 h 1864576"/>
              <a:gd name="connsiteX5524" fmla="*/ 940885 w 1656655"/>
              <a:gd name="connsiteY5524" fmla="*/ 1066668 h 1864576"/>
              <a:gd name="connsiteX5525" fmla="*/ 850648 w 1656655"/>
              <a:gd name="connsiteY5525" fmla="*/ 1177759 h 1864576"/>
              <a:gd name="connsiteX5526" fmla="*/ 850648 w 1656655"/>
              <a:gd name="connsiteY5526" fmla="*/ 1263710 h 1864576"/>
              <a:gd name="connsiteX5527" fmla="*/ 851225 w 1656655"/>
              <a:gd name="connsiteY5527" fmla="*/ 1254357 h 1864576"/>
              <a:gd name="connsiteX5528" fmla="*/ 855301 w 1656655"/>
              <a:gd name="connsiteY5528" fmla="*/ 1249482 h 1864576"/>
              <a:gd name="connsiteX5529" fmla="*/ 911969 w 1656655"/>
              <a:gd name="connsiteY5529" fmla="*/ 1249482 h 1864576"/>
              <a:gd name="connsiteX5530" fmla="*/ 914881 w 1656655"/>
              <a:gd name="connsiteY5530" fmla="*/ 1256498 h 1864576"/>
              <a:gd name="connsiteX5531" fmla="*/ 910026 w 1656655"/>
              <a:gd name="connsiteY5531" fmla="*/ 1267414 h 1864576"/>
              <a:gd name="connsiteX5532" fmla="*/ 908475 w 1656655"/>
              <a:gd name="connsiteY5532" fmla="*/ 1279300 h 1864576"/>
              <a:gd name="connsiteX5533" fmla="*/ 913907 w 1656655"/>
              <a:gd name="connsiteY5533" fmla="*/ 1292749 h 1864576"/>
              <a:gd name="connsiteX5534" fmla="*/ 904594 w 1656655"/>
              <a:gd name="connsiteY5534" fmla="*/ 1303077 h 1864576"/>
              <a:gd name="connsiteX5535" fmla="*/ 914881 w 1656655"/>
              <a:gd name="connsiteY5535" fmla="*/ 1314968 h 1864576"/>
              <a:gd name="connsiteX5536" fmla="*/ 914881 w 1656655"/>
              <a:gd name="connsiteY5536" fmla="*/ 1321205 h 1864576"/>
              <a:gd name="connsiteX5537" fmla="*/ 911000 w 1656655"/>
              <a:gd name="connsiteY5537" fmla="*/ 1324909 h 1864576"/>
              <a:gd name="connsiteX5538" fmla="*/ 858213 w 1656655"/>
              <a:gd name="connsiteY5538" fmla="*/ 1325100 h 1864576"/>
              <a:gd name="connsiteX5539" fmla="*/ 852390 w 1656655"/>
              <a:gd name="connsiteY5539" fmla="*/ 1322959 h 1864576"/>
              <a:gd name="connsiteX5540" fmla="*/ 851421 w 1656655"/>
              <a:gd name="connsiteY5540" fmla="*/ 1312822 h 1864576"/>
              <a:gd name="connsiteX5541" fmla="*/ 850648 w 1656655"/>
              <a:gd name="connsiteY5541" fmla="*/ 1312822 h 1864576"/>
              <a:gd name="connsiteX5542" fmla="*/ 847736 w 1656655"/>
              <a:gd name="connsiteY5542" fmla="*/ 1340499 h 1864576"/>
              <a:gd name="connsiteX5543" fmla="*/ 839387 w 1656655"/>
              <a:gd name="connsiteY5543" fmla="*/ 1344008 h 1864576"/>
              <a:gd name="connsiteX5544" fmla="*/ 827941 w 1656655"/>
              <a:gd name="connsiteY5544" fmla="*/ 1345565 h 1864576"/>
              <a:gd name="connsiteX5545" fmla="*/ 763899 w 1656655"/>
              <a:gd name="connsiteY5545" fmla="*/ 1120655 h 1864576"/>
              <a:gd name="connsiteX5546" fmla="*/ 763899 w 1656655"/>
              <a:gd name="connsiteY5546" fmla="*/ 1121630 h 1864576"/>
              <a:gd name="connsiteX5547" fmla="*/ 764095 w 1656655"/>
              <a:gd name="connsiteY5547" fmla="*/ 1122605 h 1864576"/>
              <a:gd name="connsiteX5548" fmla="*/ 768362 w 1656655"/>
              <a:gd name="connsiteY5548" fmla="*/ 1125334 h 1864576"/>
              <a:gd name="connsiteX5549" fmla="*/ 768558 w 1656655"/>
              <a:gd name="connsiteY5549" fmla="*/ 1121434 h 1864576"/>
              <a:gd name="connsiteX5550" fmla="*/ 771078 w 1656655"/>
              <a:gd name="connsiteY5550" fmla="*/ 1119293 h 1864576"/>
              <a:gd name="connsiteX5551" fmla="*/ 772825 w 1656655"/>
              <a:gd name="connsiteY5551" fmla="*/ 1112277 h 1864576"/>
              <a:gd name="connsiteX5552" fmla="*/ 773990 w 1656655"/>
              <a:gd name="connsiteY5552" fmla="*/ 1111106 h 1864576"/>
              <a:gd name="connsiteX5553" fmla="*/ 776123 w 1656655"/>
              <a:gd name="connsiteY5553" fmla="*/ 1106231 h 1864576"/>
              <a:gd name="connsiteX5554" fmla="*/ 776901 w 1656655"/>
              <a:gd name="connsiteY5554" fmla="*/ 1102336 h 1864576"/>
              <a:gd name="connsiteX5555" fmla="*/ 780200 w 1656655"/>
              <a:gd name="connsiteY5555" fmla="*/ 1098436 h 1864576"/>
              <a:gd name="connsiteX5556" fmla="*/ 783498 w 1656655"/>
              <a:gd name="connsiteY5556" fmla="*/ 1094541 h 1864576"/>
              <a:gd name="connsiteX5557" fmla="*/ 784472 w 1656655"/>
              <a:gd name="connsiteY5557" fmla="*/ 1090837 h 1864576"/>
              <a:gd name="connsiteX5558" fmla="*/ 784663 w 1656655"/>
              <a:gd name="connsiteY5558" fmla="*/ 1088691 h 1864576"/>
              <a:gd name="connsiteX5559" fmla="*/ 788352 w 1656655"/>
              <a:gd name="connsiteY5559" fmla="*/ 1085183 h 1864576"/>
              <a:gd name="connsiteX5560" fmla="*/ 791455 w 1656655"/>
              <a:gd name="connsiteY5560" fmla="*/ 1083625 h 1864576"/>
              <a:gd name="connsiteX5561" fmla="*/ 790290 w 1656655"/>
              <a:gd name="connsiteY5561" fmla="*/ 1086741 h 1864576"/>
              <a:gd name="connsiteX5562" fmla="*/ 789321 w 1656655"/>
              <a:gd name="connsiteY5562" fmla="*/ 1090058 h 1864576"/>
              <a:gd name="connsiteX5563" fmla="*/ 785827 w 1656655"/>
              <a:gd name="connsiteY5563" fmla="*/ 1099607 h 1864576"/>
              <a:gd name="connsiteX5564" fmla="*/ 784663 w 1656655"/>
              <a:gd name="connsiteY5564" fmla="*/ 1100582 h 1864576"/>
              <a:gd name="connsiteX5565" fmla="*/ 783307 w 1656655"/>
              <a:gd name="connsiteY5565" fmla="*/ 1101361 h 1864576"/>
              <a:gd name="connsiteX5566" fmla="*/ 779427 w 1656655"/>
              <a:gd name="connsiteY5566" fmla="*/ 1106040 h 1864576"/>
              <a:gd name="connsiteX5567" fmla="*/ 778844 w 1656655"/>
              <a:gd name="connsiteY5567" fmla="*/ 1107598 h 1864576"/>
              <a:gd name="connsiteX5568" fmla="*/ 776123 w 1656655"/>
              <a:gd name="connsiteY5568" fmla="*/ 1111302 h 1864576"/>
              <a:gd name="connsiteX5569" fmla="*/ 773021 w 1656655"/>
              <a:gd name="connsiteY5569" fmla="*/ 1116755 h 1864576"/>
              <a:gd name="connsiteX5570" fmla="*/ 771078 w 1656655"/>
              <a:gd name="connsiteY5570" fmla="*/ 1121434 h 1864576"/>
              <a:gd name="connsiteX5571" fmla="*/ 770109 w 1656655"/>
              <a:gd name="connsiteY5571" fmla="*/ 1122605 h 1864576"/>
              <a:gd name="connsiteX5572" fmla="*/ 768944 w 1656655"/>
              <a:gd name="connsiteY5572" fmla="*/ 1125722 h 1864576"/>
              <a:gd name="connsiteX5573" fmla="*/ 768749 w 1656655"/>
              <a:gd name="connsiteY5573" fmla="*/ 1127672 h 1864576"/>
              <a:gd name="connsiteX5574" fmla="*/ 768558 w 1656655"/>
              <a:gd name="connsiteY5574" fmla="*/ 1129426 h 1864576"/>
              <a:gd name="connsiteX5575" fmla="*/ 768362 w 1656655"/>
              <a:gd name="connsiteY5575" fmla="*/ 1133517 h 1864576"/>
              <a:gd name="connsiteX5576" fmla="*/ 767589 w 1656655"/>
              <a:gd name="connsiteY5576" fmla="*/ 1137025 h 1864576"/>
              <a:gd name="connsiteX5577" fmla="*/ 768362 w 1656655"/>
              <a:gd name="connsiteY5577" fmla="*/ 1140538 h 1864576"/>
              <a:gd name="connsiteX5578" fmla="*/ 771274 w 1656655"/>
              <a:gd name="connsiteY5578" fmla="*/ 1141900 h 1864576"/>
              <a:gd name="connsiteX5579" fmla="*/ 774185 w 1656655"/>
              <a:gd name="connsiteY5579" fmla="*/ 1143458 h 1864576"/>
              <a:gd name="connsiteX5580" fmla="*/ 775933 w 1656655"/>
              <a:gd name="connsiteY5580" fmla="*/ 1143262 h 1864576"/>
              <a:gd name="connsiteX5581" fmla="*/ 776515 w 1656655"/>
              <a:gd name="connsiteY5581" fmla="*/ 1141704 h 1864576"/>
              <a:gd name="connsiteX5582" fmla="*/ 776706 w 1656655"/>
              <a:gd name="connsiteY5582" fmla="*/ 1133713 h 1864576"/>
              <a:gd name="connsiteX5583" fmla="*/ 775541 w 1656655"/>
              <a:gd name="connsiteY5583" fmla="*/ 1126501 h 1864576"/>
              <a:gd name="connsiteX5584" fmla="*/ 776901 w 1656655"/>
              <a:gd name="connsiteY5584" fmla="*/ 1123580 h 1864576"/>
              <a:gd name="connsiteX5585" fmla="*/ 780978 w 1656655"/>
              <a:gd name="connsiteY5585" fmla="*/ 1116951 h 1864576"/>
              <a:gd name="connsiteX5586" fmla="*/ 781947 w 1656655"/>
              <a:gd name="connsiteY5586" fmla="*/ 1115785 h 1864576"/>
              <a:gd name="connsiteX5587" fmla="*/ 784663 w 1656655"/>
              <a:gd name="connsiteY5587" fmla="*/ 1112081 h 1864576"/>
              <a:gd name="connsiteX5588" fmla="*/ 785637 w 1656655"/>
              <a:gd name="connsiteY5588" fmla="*/ 1110910 h 1864576"/>
              <a:gd name="connsiteX5589" fmla="*/ 780591 w 1656655"/>
              <a:gd name="connsiteY5589" fmla="*/ 1121238 h 1864576"/>
              <a:gd name="connsiteX5590" fmla="*/ 779231 w 1656655"/>
              <a:gd name="connsiteY5590" fmla="*/ 1123776 h 1864576"/>
              <a:gd name="connsiteX5591" fmla="*/ 777870 w 1656655"/>
              <a:gd name="connsiteY5591" fmla="*/ 1126309 h 1864576"/>
              <a:gd name="connsiteX5592" fmla="*/ 777288 w 1656655"/>
              <a:gd name="connsiteY5592" fmla="*/ 1129426 h 1864576"/>
              <a:gd name="connsiteX5593" fmla="*/ 777680 w 1656655"/>
              <a:gd name="connsiteY5593" fmla="*/ 1132738 h 1864576"/>
              <a:gd name="connsiteX5594" fmla="*/ 778262 w 1656655"/>
              <a:gd name="connsiteY5594" fmla="*/ 1135859 h 1864576"/>
              <a:gd name="connsiteX5595" fmla="*/ 777680 w 1656655"/>
              <a:gd name="connsiteY5595" fmla="*/ 1138975 h 1864576"/>
              <a:gd name="connsiteX5596" fmla="*/ 778262 w 1656655"/>
              <a:gd name="connsiteY5596" fmla="*/ 1141900 h 1864576"/>
              <a:gd name="connsiteX5597" fmla="*/ 786219 w 1656655"/>
              <a:gd name="connsiteY5597" fmla="*/ 1142483 h 1864576"/>
              <a:gd name="connsiteX5598" fmla="*/ 786605 w 1656655"/>
              <a:gd name="connsiteY5598" fmla="*/ 1139171 h 1864576"/>
              <a:gd name="connsiteX5599" fmla="*/ 785827 w 1656655"/>
              <a:gd name="connsiteY5599" fmla="*/ 1136246 h 1864576"/>
              <a:gd name="connsiteX5600" fmla="*/ 789517 w 1656655"/>
              <a:gd name="connsiteY5600" fmla="*/ 1135663 h 1864576"/>
              <a:gd name="connsiteX5601" fmla="*/ 794171 w 1656655"/>
              <a:gd name="connsiteY5601" fmla="*/ 1133909 h 1864576"/>
              <a:gd name="connsiteX5602" fmla="*/ 798639 w 1656655"/>
              <a:gd name="connsiteY5602" fmla="*/ 1132155 h 1864576"/>
              <a:gd name="connsiteX5603" fmla="*/ 800381 w 1656655"/>
              <a:gd name="connsiteY5603" fmla="*/ 1134884 h 1864576"/>
              <a:gd name="connsiteX5604" fmla="*/ 801545 w 1656655"/>
              <a:gd name="connsiteY5604" fmla="*/ 1138196 h 1864576"/>
              <a:gd name="connsiteX5605" fmla="*/ 802710 w 1656655"/>
              <a:gd name="connsiteY5605" fmla="*/ 1139367 h 1864576"/>
              <a:gd name="connsiteX5606" fmla="*/ 805431 w 1656655"/>
              <a:gd name="connsiteY5606" fmla="*/ 1143262 h 1864576"/>
              <a:gd name="connsiteX5607" fmla="*/ 806982 w 1656655"/>
              <a:gd name="connsiteY5607" fmla="*/ 1144629 h 1864576"/>
              <a:gd name="connsiteX5608" fmla="*/ 807565 w 1656655"/>
              <a:gd name="connsiteY5608" fmla="*/ 1145212 h 1864576"/>
              <a:gd name="connsiteX5609" fmla="*/ 810085 w 1656655"/>
              <a:gd name="connsiteY5609" fmla="*/ 1146579 h 1864576"/>
              <a:gd name="connsiteX5610" fmla="*/ 813579 w 1656655"/>
              <a:gd name="connsiteY5610" fmla="*/ 1148720 h 1864576"/>
              <a:gd name="connsiteX5611" fmla="*/ 817269 w 1656655"/>
              <a:gd name="connsiteY5611" fmla="*/ 1149499 h 1864576"/>
              <a:gd name="connsiteX5612" fmla="*/ 824643 w 1656655"/>
              <a:gd name="connsiteY5612" fmla="*/ 1149499 h 1864576"/>
              <a:gd name="connsiteX5613" fmla="*/ 826194 w 1656655"/>
              <a:gd name="connsiteY5613" fmla="*/ 1147941 h 1864576"/>
              <a:gd name="connsiteX5614" fmla="*/ 827941 w 1656655"/>
              <a:gd name="connsiteY5614" fmla="*/ 1146383 h 1864576"/>
              <a:gd name="connsiteX5615" fmla="*/ 830271 w 1656655"/>
              <a:gd name="connsiteY5615" fmla="*/ 1145604 h 1864576"/>
              <a:gd name="connsiteX5616" fmla="*/ 833956 w 1656655"/>
              <a:gd name="connsiteY5616" fmla="*/ 1142875 h 1864576"/>
              <a:gd name="connsiteX5617" fmla="*/ 834925 w 1656655"/>
              <a:gd name="connsiteY5617" fmla="*/ 1140538 h 1864576"/>
              <a:gd name="connsiteX5618" fmla="*/ 835120 w 1656655"/>
              <a:gd name="connsiteY5618" fmla="*/ 1139171 h 1864576"/>
              <a:gd name="connsiteX5619" fmla="*/ 836672 w 1656655"/>
              <a:gd name="connsiteY5619" fmla="*/ 1137417 h 1864576"/>
              <a:gd name="connsiteX5620" fmla="*/ 837640 w 1656655"/>
              <a:gd name="connsiteY5620" fmla="*/ 1136638 h 1864576"/>
              <a:gd name="connsiteX5621" fmla="*/ 839583 w 1656655"/>
              <a:gd name="connsiteY5621" fmla="*/ 1137025 h 1864576"/>
              <a:gd name="connsiteX5622" fmla="*/ 840166 w 1656655"/>
              <a:gd name="connsiteY5622" fmla="*/ 1141121 h 1864576"/>
              <a:gd name="connsiteX5623" fmla="*/ 840944 w 1656655"/>
              <a:gd name="connsiteY5623" fmla="*/ 1142679 h 1864576"/>
              <a:gd name="connsiteX5624" fmla="*/ 842691 w 1656655"/>
              <a:gd name="connsiteY5624" fmla="*/ 1142679 h 1864576"/>
              <a:gd name="connsiteX5625" fmla="*/ 842108 w 1656655"/>
              <a:gd name="connsiteY5625" fmla="*/ 1143850 h 1864576"/>
              <a:gd name="connsiteX5626" fmla="*/ 843464 w 1656655"/>
              <a:gd name="connsiteY5626" fmla="*/ 1145604 h 1864576"/>
              <a:gd name="connsiteX5627" fmla="*/ 844824 w 1656655"/>
              <a:gd name="connsiteY5627" fmla="*/ 1145212 h 1864576"/>
              <a:gd name="connsiteX5628" fmla="*/ 847927 w 1656655"/>
              <a:gd name="connsiteY5628" fmla="*/ 1144629 h 1864576"/>
              <a:gd name="connsiteX5629" fmla="*/ 848509 w 1656655"/>
              <a:gd name="connsiteY5629" fmla="*/ 1143654 h 1864576"/>
              <a:gd name="connsiteX5630" fmla="*/ 850838 w 1656655"/>
              <a:gd name="connsiteY5630" fmla="*/ 1144433 h 1864576"/>
              <a:gd name="connsiteX5631" fmla="*/ 852585 w 1656655"/>
              <a:gd name="connsiteY5631" fmla="*/ 1142679 h 1864576"/>
              <a:gd name="connsiteX5632" fmla="*/ 851421 w 1656655"/>
              <a:gd name="connsiteY5632" fmla="*/ 1137809 h 1864576"/>
              <a:gd name="connsiteX5633" fmla="*/ 853168 w 1656655"/>
              <a:gd name="connsiteY5633" fmla="*/ 1138392 h 1864576"/>
              <a:gd name="connsiteX5634" fmla="*/ 857048 w 1656655"/>
              <a:gd name="connsiteY5634" fmla="*/ 1139367 h 1864576"/>
              <a:gd name="connsiteX5635" fmla="*/ 859182 w 1656655"/>
              <a:gd name="connsiteY5635" fmla="*/ 1139563 h 1864576"/>
              <a:gd name="connsiteX5636" fmla="*/ 863841 w 1656655"/>
              <a:gd name="connsiteY5636" fmla="*/ 1139754 h 1864576"/>
              <a:gd name="connsiteX5637" fmla="*/ 865974 w 1656655"/>
              <a:gd name="connsiteY5637" fmla="*/ 1139563 h 1864576"/>
              <a:gd name="connsiteX5638" fmla="*/ 867531 w 1656655"/>
              <a:gd name="connsiteY5638" fmla="*/ 1138779 h 1864576"/>
              <a:gd name="connsiteX5639" fmla="*/ 868499 w 1656655"/>
              <a:gd name="connsiteY5639" fmla="*/ 1144433 h 1864576"/>
              <a:gd name="connsiteX5640" fmla="*/ 867917 w 1656655"/>
              <a:gd name="connsiteY5640" fmla="*/ 1146187 h 1864576"/>
              <a:gd name="connsiteX5641" fmla="*/ 870437 w 1656655"/>
              <a:gd name="connsiteY5641" fmla="*/ 1147162 h 1864576"/>
              <a:gd name="connsiteX5642" fmla="*/ 872380 w 1656655"/>
              <a:gd name="connsiteY5642" fmla="*/ 1144629 h 1864576"/>
              <a:gd name="connsiteX5643" fmla="*/ 873158 w 1656655"/>
              <a:gd name="connsiteY5643" fmla="*/ 1138588 h 1864576"/>
              <a:gd name="connsiteX5644" fmla="*/ 872962 w 1656655"/>
              <a:gd name="connsiteY5644" fmla="*/ 1136442 h 1864576"/>
              <a:gd name="connsiteX5645" fmla="*/ 874905 w 1656655"/>
              <a:gd name="connsiteY5645" fmla="*/ 1131763 h 1864576"/>
              <a:gd name="connsiteX5646" fmla="*/ 876065 w 1656655"/>
              <a:gd name="connsiteY5646" fmla="*/ 1130596 h 1864576"/>
              <a:gd name="connsiteX5647" fmla="*/ 878203 w 1656655"/>
              <a:gd name="connsiteY5647" fmla="*/ 1132547 h 1864576"/>
              <a:gd name="connsiteX5648" fmla="*/ 881115 w 1656655"/>
              <a:gd name="connsiteY5648" fmla="*/ 1133713 h 1864576"/>
              <a:gd name="connsiteX5649" fmla="*/ 883249 w 1656655"/>
              <a:gd name="connsiteY5649" fmla="*/ 1131959 h 1864576"/>
              <a:gd name="connsiteX5650" fmla="*/ 883439 w 1656655"/>
              <a:gd name="connsiteY5650" fmla="*/ 1126309 h 1864576"/>
              <a:gd name="connsiteX5651" fmla="*/ 883053 w 1656655"/>
              <a:gd name="connsiteY5651" fmla="*/ 1124555 h 1864576"/>
              <a:gd name="connsiteX5652" fmla="*/ 882275 w 1656655"/>
              <a:gd name="connsiteY5652" fmla="*/ 1121238 h 1864576"/>
              <a:gd name="connsiteX5653" fmla="*/ 879755 w 1656655"/>
              <a:gd name="connsiteY5653" fmla="*/ 1115589 h 1864576"/>
              <a:gd name="connsiteX5654" fmla="*/ 877039 w 1656655"/>
              <a:gd name="connsiteY5654" fmla="*/ 1110131 h 1864576"/>
              <a:gd name="connsiteX5655" fmla="*/ 876456 w 1656655"/>
              <a:gd name="connsiteY5655" fmla="*/ 1108769 h 1864576"/>
              <a:gd name="connsiteX5656" fmla="*/ 875678 w 1656655"/>
              <a:gd name="connsiteY5656" fmla="*/ 1105452 h 1864576"/>
              <a:gd name="connsiteX5657" fmla="*/ 874323 w 1656655"/>
              <a:gd name="connsiteY5657" fmla="*/ 1103698 h 1864576"/>
              <a:gd name="connsiteX5658" fmla="*/ 871798 w 1656655"/>
              <a:gd name="connsiteY5658" fmla="*/ 1100969 h 1864576"/>
              <a:gd name="connsiteX5659" fmla="*/ 869468 w 1656655"/>
              <a:gd name="connsiteY5659" fmla="*/ 1099215 h 1864576"/>
              <a:gd name="connsiteX5660" fmla="*/ 868113 w 1656655"/>
              <a:gd name="connsiteY5660" fmla="*/ 1098436 h 1864576"/>
              <a:gd name="connsiteX5661" fmla="*/ 866557 w 1656655"/>
              <a:gd name="connsiteY5661" fmla="*/ 1095903 h 1864576"/>
              <a:gd name="connsiteX5662" fmla="*/ 869664 w 1656655"/>
              <a:gd name="connsiteY5662" fmla="*/ 1095707 h 1864576"/>
              <a:gd name="connsiteX5663" fmla="*/ 873545 w 1656655"/>
              <a:gd name="connsiteY5663" fmla="*/ 1094541 h 1864576"/>
              <a:gd name="connsiteX5664" fmla="*/ 874709 w 1656655"/>
              <a:gd name="connsiteY5664" fmla="*/ 1094732 h 1864576"/>
              <a:gd name="connsiteX5665" fmla="*/ 878394 w 1656655"/>
              <a:gd name="connsiteY5665" fmla="*/ 1097853 h 1864576"/>
              <a:gd name="connsiteX5666" fmla="*/ 879172 w 1656655"/>
              <a:gd name="connsiteY5666" fmla="*/ 1098828 h 1864576"/>
              <a:gd name="connsiteX5667" fmla="*/ 881306 w 1656655"/>
              <a:gd name="connsiteY5667" fmla="*/ 1101944 h 1864576"/>
              <a:gd name="connsiteX5668" fmla="*/ 884604 w 1656655"/>
              <a:gd name="connsiteY5668" fmla="*/ 1107010 h 1864576"/>
              <a:gd name="connsiteX5669" fmla="*/ 884604 w 1656655"/>
              <a:gd name="connsiteY5669" fmla="*/ 1110523 h 1864576"/>
              <a:gd name="connsiteX5670" fmla="*/ 884218 w 1656655"/>
              <a:gd name="connsiteY5670" fmla="*/ 1113443 h 1864576"/>
              <a:gd name="connsiteX5671" fmla="*/ 887516 w 1656655"/>
              <a:gd name="connsiteY5671" fmla="*/ 1116951 h 1864576"/>
              <a:gd name="connsiteX5672" fmla="*/ 890041 w 1656655"/>
              <a:gd name="connsiteY5672" fmla="*/ 1117926 h 1864576"/>
              <a:gd name="connsiteX5673" fmla="*/ 891396 w 1656655"/>
              <a:gd name="connsiteY5673" fmla="*/ 1117730 h 1864576"/>
              <a:gd name="connsiteX5674" fmla="*/ 892175 w 1656655"/>
              <a:gd name="connsiteY5674" fmla="*/ 1116755 h 1864576"/>
              <a:gd name="connsiteX5675" fmla="*/ 892175 w 1656655"/>
              <a:gd name="connsiteY5675" fmla="*/ 1111885 h 1864576"/>
              <a:gd name="connsiteX5676" fmla="*/ 891592 w 1656655"/>
              <a:gd name="connsiteY5676" fmla="*/ 1109548 h 1864576"/>
              <a:gd name="connsiteX5677" fmla="*/ 891010 w 1656655"/>
              <a:gd name="connsiteY5677" fmla="*/ 1107206 h 1864576"/>
              <a:gd name="connsiteX5678" fmla="*/ 890232 w 1656655"/>
              <a:gd name="connsiteY5678" fmla="*/ 1105065 h 1864576"/>
              <a:gd name="connsiteX5679" fmla="*/ 888876 w 1656655"/>
              <a:gd name="connsiteY5679" fmla="*/ 1102140 h 1864576"/>
              <a:gd name="connsiteX5680" fmla="*/ 886160 w 1656655"/>
              <a:gd name="connsiteY5680" fmla="*/ 1097657 h 1864576"/>
              <a:gd name="connsiteX5681" fmla="*/ 883053 w 1656655"/>
              <a:gd name="connsiteY5681" fmla="*/ 1092199 h 1864576"/>
              <a:gd name="connsiteX5682" fmla="*/ 880533 w 1656655"/>
              <a:gd name="connsiteY5682" fmla="*/ 1089083 h 1864576"/>
              <a:gd name="connsiteX5683" fmla="*/ 871020 w 1656655"/>
              <a:gd name="connsiteY5683" fmla="*/ 1087329 h 1864576"/>
              <a:gd name="connsiteX5684" fmla="*/ 870633 w 1656655"/>
              <a:gd name="connsiteY5684" fmla="*/ 1081871 h 1864576"/>
              <a:gd name="connsiteX5685" fmla="*/ 870246 w 1656655"/>
              <a:gd name="connsiteY5685" fmla="*/ 1076413 h 1864576"/>
              <a:gd name="connsiteX5686" fmla="*/ 869664 w 1656655"/>
              <a:gd name="connsiteY5686" fmla="*/ 1071347 h 1864576"/>
              <a:gd name="connsiteX5687" fmla="*/ 869278 w 1656655"/>
              <a:gd name="connsiteY5687" fmla="*/ 1068422 h 1864576"/>
              <a:gd name="connsiteX5688" fmla="*/ 868499 w 1656655"/>
              <a:gd name="connsiteY5688" fmla="*/ 1067643 h 1864576"/>
              <a:gd name="connsiteX5689" fmla="*/ 868499 w 1656655"/>
              <a:gd name="connsiteY5689" fmla="*/ 1067060 h 1864576"/>
              <a:gd name="connsiteX5690" fmla="*/ 870246 w 1656655"/>
              <a:gd name="connsiteY5690" fmla="*/ 1067643 h 1864576"/>
              <a:gd name="connsiteX5691" fmla="*/ 870829 w 1656655"/>
              <a:gd name="connsiteY5691" fmla="*/ 1068035 h 1864576"/>
              <a:gd name="connsiteX5692" fmla="*/ 871020 w 1656655"/>
              <a:gd name="connsiteY5692" fmla="*/ 1070176 h 1864576"/>
              <a:gd name="connsiteX5693" fmla="*/ 871798 w 1656655"/>
              <a:gd name="connsiteY5693" fmla="*/ 1071734 h 1864576"/>
              <a:gd name="connsiteX5694" fmla="*/ 873545 w 1656655"/>
              <a:gd name="connsiteY5694" fmla="*/ 1072322 h 1864576"/>
              <a:gd name="connsiteX5695" fmla="*/ 879559 w 1656655"/>
              <a:gd name="connsiteY5695" fmla="*/ 1070955 h 1864576"/>
              <a:gd name="connsiteX5696" fmla="*/ 880724 w 1656655"/>
              <a:gd name="connsiteY5696" fmla="*/ 1068618 h 1864576"/>
              <a:gd name="connsiteX5697" fmla="*/ 883249 w 1656655"/>
              <a:gd name="connsiteY5697" fmla="*/ 1066281 h 1864576"/>
              <a:gd name="connsiteX5698" fmla="*/ 886743 w 1656655"/>
              <a:gd name="connsiteY5698" fmla="*/ 1062577 h 1864576"/>
              <a:gd name="connsiteX5699" fmla="*/ 890232 w 1656655"/>
              <a:gd name="connsiteY5699" fmla="*/ 1061406 h 1864576"/>
              <a:gd name="connsiteX5700" fmla="*/ 890232 w 1656655"/>
              <a:gd name="connsiteY5700" fmla="*/ 1059652 h 1864576"/>
              <a:gd name="connsiteX5701" fmla="*/ 891396 w 1656655"/>
              <a:gd name="connsiteY5701" fmla="*/ 1058873 h 1864576"/>
              <a:gd name="connsiteX5702" fmla="*/ 892175 w 1656655"/>
              <a:gd name="connsiteY5702" fmla="*/ 1057702 h 1864576"/>
              <a:gd name="connsiteX5703" fmla="*/ 892175 w 1656655"/>
              <a:gd name="connsiteY5703" fmla="*/ 1057119 h 1864576"/>
              <a:gd name="connsiteX5704" fmla="*/ 891788 w 1656655"/>
              <a:gd name="connsiteY5704" fmla="*/ 1056536 h 1864576"/>
              <a:gd name="connsiteX5705" fmla="*/ 890041 w 1656655"/>
              <a:gd name="connsiteY5705" fmla="*/ 1055561 h 1864576"/>
              <a:gd name="connsiteX5706" fmla="*/ 887712 w 1656655"/>
              <a:gd name="connsiteY5706" fmla="*/ 1054003 h 1864576"/>
              <a:gd name="connsiteX5707" fmla="*/ 886351 w 1656655"/>
              <a:gd name="connsiteY5707" fmla="*/ 1051661 h 1864576"/>
              <a:gd name="connsiteX5708" fmla="*/ 885965 w 1656655"/>
              <a:gd name="connsiteY5708" fmla="*/ 1051078 h 1864576"/>
              <a:gd name="connsiteX5709" fmla="*/ 882275 w 1656655"/>
              <a:gd name="connsiteY5709" fmla="*/ 1046399 h 1864576"/>
              <a:gd name="connsiteX5710" fmla="*/ 878590 w 1656655"/>
              <a:gd name="connsiteY5710" fmla="*/ 1042695 h 1864576"/>
              <a:gd name="connsiteX5711" fmla="*/ 867335 w 1656655"/>
              <a:gd name="connsiteY5711" fmla="*/ 1037242 h 1864576"/>
              <a:gd name="connsiteX5712" fmla="*/ 860542 w 1656655"/>
              <a:gd name="connsiteY5712" fmla="*/ 1036654 h 1864576"/>
              <a:gd name="connsiteX5713" fmla="*/ 853946 w 1656655"/>
              <a:gd name="connsiteY5713" fmla="*/ 1037433 h 1864576"/>
              <a:gd name="connsiteX5714" fmla="*/ 853364 w 1656655"/>
              <a:gd name="connsiteY5714" fmla="*/ 1030809 h 1864576"/>
              <a:gd name="connsiteX5715" fmla="*/ 850648 w 1656655"/>
              <a:gd name="connsiteY5715" fmla="*/ 1025547 h 1864576"/>
              <a:gd name="connsiteX5716" fmla="*/ 850065 w 1656655"/>
              <a:gd name="connsiteY5716" fmla="*/ 1024180 h 1864576"/>
              <a:gd name="connsiteX5717" fmla="*/ 848509 w 1656655"/>
              <a:gd name="connsiteY5717" fmla="*/ 1019893 h 1864576"/>
              <a:gd name="connsiteX5718" fmla="*/ 845211 w 1656655"/>
              <a:gd name="connsiteY5718" fmla="*/ 1015219 h 1864576"/>
              <a:gd name="connsiteX5719" fmla="*/ 847154 w 1656655"/>
              <a:gd name="connsiteY5719" fmla="*/ 1014244 h 1864576"/>
              <a:gd name="connsiteX5720" fmla="*/ 848318 w 1656655"/>
              <a:gd name="connsiteY5720" fmla="*/ 1014048 h 1864576"/>
              <a:gd name="connsiteX5721" fmla="*/ 851807 w 1656655"/>
              <a:gd name="connsiteY5721" fmla="*/ 1005082 h 1864576"/>
              <a:gd name="connsiteX5722" fmla="*/ 851034 w 1656655"/>
              <a:gd name="connsiteY5722" fmla="*/ 1003132 h 1864576"/>
              <a:gd name="connsiteX5723" fmla="*/ 845989 w 1656655"/>
              <a:gd name="connsiteY5723" fmla="*/ 999624 h 1864576"/>
              <a:gd name="connsiteX5724" fmla="*/ 839001 w 1656655"/>
              <a:gd name="connsiteY5724" fmla="*/ 1000403 h 1864576"/>
              <a:gd name="connsiteX5725" fmla="*/ 837450 w 1656655"/>
              <a:gd name="connsiteY5725" fmla="*/ 1001574 h 1864576"/>
              <a:gd name="connsiteX5726" fmla="*/ 836481 w 1656655"/>
              <a:gd name="connsiteY5726" fmla="*/ 1006057 h 1864576"/>
              <a:gd name="connsiteX5727" fmla="*/ 831626 w 1656655"/>
              <a:gd name="connsiteY5727" fmla="*/ 1006057 h 1864576"/>
              <a:gd name="connsiteX5728" fmla="*/ 827746 w 1656655"/>
              <a:gd name="connsiteY5728" fmla="*/ 1005278 h 1864576"/>
              <a:gd name="connsiteX5729" fmla="*/ 826194 w 1656655"/>
              <a:gd name="connsiteY5729" fmla="*/ 1005278 h 1864576"/>
              <a:gd name="connsiteX5730" fmla="*/ 821149 w 1656655"/>
              <a:gd name="connsiteY5730" fmla="*/ 1003911 h 1864576"/>
              <a:gd name="connsiteX5731" fmla="*/ 818433 w 1656655"/>
              <a:gd name="connsiteY5731" fmla="*/ 1003524 h 1864576"/>
              <a:gd name="connsiteX5732" fmla="*/ 817269 w 1656655"/>
              <a:gd name="connsiteY5732" fmla="*/ 1003132 h 1864576"/>
              <a:gd name="connsiteX5733" fmla="*/ 815908 w 1656655"/>
              <a:gd name="connsiteY5733" fmla="*/ 1003132 h 1864576"/>
              <a:gd name="connsiteX5734" fmla="*/ 815130 w 1656655"/>
              <a:gd name="connsiteY5734" fmla="*/ 1002353 h 1864576"/>
              <a:gd name="connsiteX5735" fmla="*/ 814357 w 1656655"/>
              <a:gd name="connsiteY5735" fmla="*/ 1001574 h 1864576"/>
              <a:gd name="connsiteX5736" fmla="*/ 810863 w 1656655"/>
              <a:gd name="connsiteY5736" fmla="*/ 997870 h 1864576"/>
              <a:gd name="connsiteX5737" fmla="*/ 810281 w 1656655"/>
              <a:gd name="connsiteY5737" fmla="*/ 997091 h 1864576"/>
              <a:gd name="connsiteX5738" fmla="*/ 810085 w 1656655"/>
              <a:gd name="connsiteY5738" fmla="*/ 992025 h 1864576"/>
              <a:gd name="connsiteX5739" fmla="*/ 808729 w 1656655"/>
              <a:gd name="connsiteY5739" fmla="*/ 990467 h 1864576"/>
              <a:gd name="connsiteX5740" fmla="*/ 806400 w 1656655"/>
              <a:gd name="connsiteY5740" fmla="*/ 989879 h 1864576"/>
              <a:gd name="connsiteX5741" fmla="*/ 804457 w 1656655"/>
              <a:gd name="connsiteY5741" fmla="*/ 986763 h 1864576"/>
              <a:gd name="connsiteX5742" fmla="*/ 803488 w 1656655"/>
              <a:gd name="connsiteY5742" fmla="*/ 985205 h 1864576"/>
              <a:gd name="connsiteX5743" fmla="*/ 802128 w 1656655"/>
              <a:gd name="connsiteY5743" fmla="*/ 984034 h 1864576"/>
              <a:gd name="connsiteX5744" fmla="*/ 799412 w 1656655"/>
              <a:gd name="connsiteY5744" fmla="*/ 984034 h 1864576"/>
              <a:gd name="connsiteX5745" fmla="*/ 798056 w 1656655"/>
              <a:gd name="connsiteY5745" fmla="*/ 985396 h 1864576"/>
              <a:gd name="connsiteX5746" fmla="*/ 799608 w 1656655"/>
              <a:gd name="connsiteY5746" fmla="*/ 989296 h 1864576"/>
              <a:gd name="connsiteX5747" fmla="*/ 799994 w 1656655"/>
              <a:gd name="connsiteY5747" fmla="*/ 991246 h 1864576"/>
              <a:gd name="connsiteX5748" fmla="*/ 802710 w 1656655"/>
              <a:gd name="connsiteY5748" fmla="*/ 998262 h 1864576"/>
              <a:gd name="connsiteX5749" fmla="*/ 804849 w 1656655"/>
              <a:gd name="connsiteY5749" fmla="*/ 998845 h 1864576"/>
              <a:gd name="connsiteX5750" fmla="*/ 811249 w 1656655"/>
              <a:gd name="connsiteY5750" fmla="*/ 1011319 h 1864576"/>
              <a:gd name="connsiteX5751" fmla="*/ 809698 w 1656655"/>
              <a:gd name="connsiteY5751" fmla="*/ 1012490 h 1864576"/>
              <a:gd name="connsiteX5752" fmla="*/ 807755 w 1656655"/>
              <a:gd name="connsiteY5752" fmla="*/ 1013269 h 1864576"/>
              <a:gd name="connsiteX5753" fmla="*/ 801355 w 1656655"/>
              <a:gd name="connsiteY5753" fmla="*/ 1013269 h 1864576"/>
              <a:gd name="connsiteX5754" fmla="*/ 800381 w 1656655"/>
              <a:gd name="connsiteY5754" fmla="*/ 1013656 h 1864576"/>
              <a:gd name="connsiteX5755" fmla="*/ 799025 w 1656655"/>
              <a:gd name="connsiteY5755" fmla="*/ 1013656 h 1864576"/>
              <a:gd name="connsiteX5756" fmla="*/ 795727 w 1656655"/>
              <a:gd name="connsiteY5756" fmla="*/ 1015802 h 1864576"/>
              <a:gd name="connsiteX5757" fmla="*/ 795145 w 1656655"/>
              <a:gd name="connsiteY5757" fmla="*/ 1016581 h 1864576"/>
              <a:gd name="connsiteX5758" fmla="*/ 792037 w 1656655"/>
              <a:gd name="connsiteY5758" fmla="*/ 1017556 h 1864576"/>
              <a:gd name="connsiteX5759" fmla="*/ 788352 w 1656655"/>
              <a:gd name="connsiteY5759" fmla="*/ 1018139 h 1864576"/>
              <a:gd name="connsiteX5760" fmla="*/ 787188 w 1656655"/>
              <a:gd name="connsiteY5760" fmla="*/ 1019697 h 1864576"/>
              <a:gd name="connsiteX5761" fmla="*/ 784472 w 1656655"/>
              <a:gd name="connsiteY5761" fmla="*/ 1020089 h 1864576"/>
              <a:gd name="connsiteX5762" fmla="*/ 782529 w 1656655"/>
              <a:gd name="connsiteY5762" fmla="*/ 1021451 h 1864576"/>
              <a:gd name="connsiteX5763" fmla="*/ 780591 w 1656655"/>
              <a:gd name="connsiteY5763" fmla="*/ 1022622 h 1864576"/>
              <a:gd name="connsiteX5764" fmla="*/ 779231 w 1656655"/>
              <a:gd name="connsiteY5764" fmla="*/ 1024376 h 1864576"/>
              <a:gd name="connsiteX5765" fmla="*/ 777680 w 1656655"/>
              <a:gd name="connsiteY5765" fmla="*/ 1025934 h 1864576"/>
              <a:gd name="connsiteX5766" fmla="*/ 772825 w 1656655"/>
              <a:gd name="connsiteY5766" fmla="*/ 1028859 h 1864576"/>
              <a:gd name="connsiteX5767" fmla="*/ 769527 w 1656655"/>
              <a:gd name="connsiteY5767" fmla="*/ 1030030 h 1864576"/>
              <a:gd name="connsiteX5768" fmla="*/ 772439 w 1656655"/>
              <a:gd name="connsiteY5768" fmla="*/ 1033734 h 1864576"/>
              <a:gd name="connsiteX5769" fmla="*/ 777484 w 1656655"/>
              <a:gd name="connsiteY5769" fmla="*/ 1032563 h 1864576"/>
              <a:gd name="connsiteX5770" fmla="*/ 778648 w 1656655"/>
              <a:gd name="connsiteY5770" fmla="*/ 1032563 h 1864576"/>
              <a:gd name="connsiteX5771" fmla="*/ 779617 w 1656655"/>
              <a:gd name="connsiteY5771" fmla="*/ 1033146 h 1864576"/>
              <a:gd name="connsiteX5772" fmla="*/ 783307 w 1656655"/>
              <a:gd name="connsiteY5772" fmla="*/ 1034317 h 1864576"/>
              <a:gd name="connsiteX5773" fmla="*/ 784472 w 1656655"/>
              <a:gd name="connsiteY5773" fmla="*/ 1034704 h 1864576"/>
              <a:gd name="connsiteX5774" fmla="*/ 786992 w 1656655"/>
              <a:gd name="connsiteY5774" fmla="*/ 1034317 h 1864576"/>
              <a:gd name="connsiteX5775" fmla="*/ 789517 w 1656655"/>
              <a:gd name="connsiteY5775" fmla="*/ 1033734 h 1864576"/>
              <a:gd name="connsiteX5776" fmla="*/ 795918 w 1656655"/>
              <a:gd name="connsiteY5776" fmla="*/ 1030809 h 1864576"/>
              <a:gd name="connsiteX5777" fmla="*/ 805039 w 1656655"/>
              <a:gd name="connsiteY5777" fmla="*/ 1034121 h 1864576"/>
              <a:gd name="connsiteX5778" fmla="*/ 807951 w 1656655"/>
              <a:gd name="connsiteY5778" fmla="*/ 1034513 h 1864576"/>
              <a:gd name="connsiteX5779" fmla="*/ 810476 w 1656655"/>
              <a:gd name="connsiteY5779" fmla="*/ 1033925 h 1864576"/>
              <a:gd name="connsiteX5780" fmla="*/ 816490 w 1656655"/>
              <a:gd name="connsiteY5780" fmla="*/ 1033538 h 1864576"/>
              <a:gd name="connsiteX5781" fmla="*/ 822314 w 1656655"/>
              <a:gd name="connsiteY5781" fmla="*/ 1033146 h 1864576"/>
              <a:gd name="connsiteX5782" fmla="*/ 823865 w 1656655"/>
              <a:gd name="connsiteY5782" fmla="*/ 1036267 h 1864576"/>
              <a:gd name="connsiteX5783" fmla="*/ 824252 w 1656655"/>
              <a:gd name="connsiteY5783" fmla="*/ 1038021 h 1864576"/>
              <a:gd name="connsiteX5784" fmla="*/ 823865 w 1656655"/>
              <a:gd name="connsiteY5784" fmla="*/ 1039775 h 1864576"/>
              <a:gd name="connsiteX5785" fmla="*/ 822700 w 1656655"/>
              <a:gd name="connsiteY5785" fmla="*/ 1047957 h 1864576"/>
              <a:gd name="connsiteX5786" fmla="*/ 822700 w 1656655"/>
              <a:gd name="connsiteY5786" fmla="*/ 1050299 h 1864576"/>
              <a:gd name="connsiteX5787" fmla="*/ 822700 w 1656655"/>
              <a:gd name="connsiteY5787" fmla="*/ 1052440 h 1864576"/>
              <a:gd name="connsiteX5788" fmla="*/ 822314 w 1656655"/>
              <a:gd name="connsiteY5788" fmla="*/ 1053219 h 1864576"/>
              <a:gd name="connsiteX5789" fmla="*/ 821732 w 1656655"/>
              <a:gd name="connsiteY5789" fmla="*/ 1056144 h 1864576"/>
              <a:gd name="connsiteX5790" fmla="*/ 821149 w 1656655"/>
              <a:gd name="connsiteY5790" fmla="*/ 1059848 h 1864576"/>
              <a:gd name="connsiteX5791" fmla="*/ 822896 w 1656655"/>
              <a:gd name="connsiteY5791" fmla="*/ 1062577 h 1864576"/>
              <a:gd name="connsiteX5792" fmla="*/ 819206 w 1656655"/>
              <a:gd name="connsiteY5792" fmla="*/ 1062577 h 1864576"/>
              <a:gd name="connsiteX5793" fmla="*/ 796892 w 1656655"/>
              <a:gd name="connsiteY5793" fmla="*/ 1073684 h 1864576"/>
              <a:gd name="connsiteX5794" fmla="*/ 794949 w 1656655"/>
              <a:gd name="connsiteY5794" fmla="*/ 1075438 h 1864576"/>
              <a:gd name="connsiteX5795" fmla="*/ 780978 w 1656655"/>
              <a:gd name="connsiteY5795" fmla="*/ 1080117 h 1864576"/>
              <a:gd name="connsiteX5796" fmla="*/ 773603 w 1656655"/>
              <a:gd name="connsiteY5796" fmla="*/ 1087716 h 1864576"/>
              <a:gd name="connsiteX5797" fmla="*/ 773217 w 1656655"/>
              <a:gd name="connsiteY5797" fmla="*/ 1091033 h 1864576"/>
              <a:gd name="connsiteX5798" fmla="*/ 771274 w 1656655"/>
              <a:gd name="connsiteY5798" fmla="*/ 1092787 h 1864576"/>
              <a:gd name="connsiteX5799" fmla="*/ 768558 w 1656655"/>
              <a:gd name="connsiteY5799" fmla="*/ 1097270 h 1864576"/>
              <a:gd name="connsiteX5800" fmla="*/ 767589 w 1656655"/>
              <a:gd name="connsiteY5800" fmla="*/ 1107206 h 1864576"/>
              <a:gd name="connsiteX5801" fmla="*/ 766229 w 1656655"/>
              <a:gd name="connsiteY5801" fmla="*/ 1109548 h 1864576"/>
              <a:gd name="connsiteX5802" fmla="*/ 766229 w 1656655"/>
              <a:gd name="connsiteY5802" fmla="*/ 1116172 h 1864576"/>
              <a:gd name="connsiteX5803" fmla="*/ 763899 w 1656655"/>
              <a:gd name="connsiteY5803" fmla="*/ 1119293 h 1864576"/>
              <a:gd name="connsiteX5804" fmla="*/ 763899 w 1656655"/>
              <a:gd name="connsiteY5804" fmla="*/ 1120655 h 1864576"/>
              <a:gd name="connsiteX5805" fmla="*/ 805622 w 1656655"/>
              <a:gd name="connsiteY5805" fmla="*/ 995920 h 1864576"/>
              <a:gd name="connsiteX5806" fmla="*/ 803292 w 1656655"/>
              <a:gd name="connsiteY5806" fmla="*/ 994362 h 1864576"/>
              <a:gd name="connsiteX5807" fmla="*/ 805235 w 1656655"/>
              <a:gd name="connsiteY5807" fmla="*/ 994945 h 1864576"/>
              <a:gd name="connsiteX5808" fmla="*/ 805622 w 1656655"/>
              <a:gd name="connsiteY5808" fmla="*/ 995920 h 1864576"/>
              <a:gd name="connsiteX5809" fmla="*/ 839970 w 1656655"/>
              <a:gd name="connsiteY5809" fmla="*/ 1005082 h 1864576"/>
              <a:gd name="connsiteX5810" fmla="*/ 840361 w 1656655"/>
              <a:gd name="connsiteY5810" fmla="*/ 1003524 h 1864576"/>
              <a:gd name="connsiteX5811" fmla="*/ 848705 w 1656655"/>
              <a:gd name="connsiteY5811" fmla="*/ 1004886 h 1864576"/>
              <a:gd name="connsiteX5812" fmla="*/ 849091 w 1656655"/>
              <a:gd name="connsiteY5812" fmla="*/ 1006444 h 1864576"/>
              <a:gd name="connsiteX5813" fmla="*/ 847540 w 1656655"/>
              <a:gd name="connsiteY5813" fmla="*/ 1005474 h 1864576"/>
              <a:gd name="connsiteX5814" fmla="*/ 845793 w 1656655"/>
              <a:gd name="connsiteY5814" fmla="*/ 1004690 h 1864576"/>
              <a:gd name="connsiteX5815" fmla="*/ 844628 w 1656655"/>
              <a:gd name="connsiteY5815" fmla="*/ 1003524 h 1864576"/>
              <a:gd name="connsiteX5816" fmla="*/ 843273 w 1656655"/>
              <a:gd name="connsiteY5816" fmla="*/ 1006640 h 1864576"/>
              <a:gd name="connsiteX5817" fmla="*/ 843855 w 1656655"/>
              <a:gd name="connsiteY5817" fmla="*/ 1007228 h 1864576"/>
              <a:gd name="connsiteX5818" fmla="*/ 844628 w 1656655"/>
              <a:gd name="connsiteY5818" fmla="*/ 1010540 h 1864576"/>
              <a:gd name="connsiteX5819" fmla="*/ 843660 w 1656655"/>
              <a:gd name="connsiteY5819" fmla="*/ 1009761 h 1864576"/>
              <a:gd name="connsiteX5820" fmla="*/ 842108 w 1656655"/>
              <a:gd name="connsiteY5820" fmla="*/ 1009952 h 1864576"/>
              <a:gd name="connsiteX5821" fmla="*/ 840748 w 1656655"/>
              <a:gd name="connsiteY5821" fmla="*/ 1010344 h 1864576"/>
              <a:gd name="connsiteX5822" fmla="*/ 840166 w 1656655"/>
              <a:gd name="connsiteY5822" fmla="*/ 1011515 h 1864576"/>
              <a:gd name="connsiteX5823" fmla="*/ 840361 w 1656655"/>
              <a:gd name="connsiteY5823" fmla="*/ 1008786 h 1864576"/>
              <a:gd name="connsiteX5824" fmla="*/ 841134 w 1656655"/>
              <a:gd name="connsiteY5824" fmla="*/ 1007811 h 1864576"/>
              <a:gd name="connsiteX5825" fmla="*/ 842108 w 1656655"/>
              <a:gd name="connsiteY5825" fmla="*/ 1007228 h 1864576"/>
              <a:gd name="connsiteX5826" fmla="*/ 842108 w 1656655"/>
              <a:gd name="connsiteY5826" fmla="*/ 1004886 h 1864576"/>
              <a:gd name="connsiteX5827" fmla="*/ 840944 w 1656655"/>
              <a:gd name="connsiteY5827" fmla="*/ 1004499 h 1864576"/>
              <a:gd name="connsiteX5828" fmla="*/ 839970 w 1656655"/>
              <a:gd name="connsiteY5828" fmla="*/ 1005082 h 1864576"/>
              <a:gd name="connsiteX5829" fmla="*/ 817459 w 1656655"/>
              <a:gd name="connsiteY5829" fmla="*/ 1006640 h 1864576"/>
              <a:gd name="connsiteX5830" fmla="*/ 819402 w 1656655"/>
              <a:gd name="connsiteY5830" fmla="*/ 1007032 h 1864576"/>
              <a:gd name="connsiteX5831" fmla="*/ 821536 w 1656655"/>
              <a:gd name="connsiteY5831" fmla="*/ 1007228 h 1864576"/>
              <a:gd name="connsiteX5832" fmla="*/ 825416 w 1656655"/>
              <a:gd name="connsiteY5832" fmla="*/ 1008394 h 1864576"/>
              <a:gd name="connsiteX5833" fmla="*/ 825612 w 1656655"/>
              <a:gd name="connsiteY5833" fmla="*/ 1010540 h 1864576"/>
              <a:gd name="connsiteX5834" fmla="*/ 830075 w 1656655"/>
              <a:gd name="connsiteY5834" fmla="*/ 1016189 h 1864576"/>
              <a:gd name="connsiteX5835" fmla="*/ 830462 w 1656655"/>
              <a:gd name="connsiteY5835" fmla="*/ 1018139 h 1864576"/>
              <a:gd name="connsiteX5836" fmla="*/ 832404 w 1656655"/>
              <a:gd name="connsiteY5836" fmla="*/ 1021064 h 1864576"/>
              <a:gd name="connsiteX5837" fmla="*/ 832791 w 1656655"/>
              <a:gd name="connsiteY5837" fmla="*/ 1022039 h 1864576"/>
              <a:gd name="connsiteX5838" fmla="*/ 832209 w 1656655"/>
              <a:gd name="connsiteY5838" fmla="*/ 1037629 h 1864576"/>
              <a:gd name="connsiteX5839" fmla="*/ 832595 w 1656655"/>
              <a:gd name="connsiteY5839" fmla="*/ 1039775 h 1864576"/>
              <a:gd name="connsiteX5840" fmla="*/ 832209 w 1656655"/>
              <a:gd name="connsiteY5840" fmla="*/ 1040554 h 1864576"/>
              <a:gd name="connsiteX5841" fmla="*/ 831240 w 1656655"/>
              <a:gd name="connsiteY5841" fmla="*/ 1038800 h 1864576"/>
              <a:gd name="connsiteX5842" fmla="*/ 830271 w 1656655"/>
              <a:gd name="connsiteY5842" fmla="*/ 1037046 h 1864576"/>
              <a:gd name="connsiteX5843" fmla="*/ 828328 w 1656655"/>
              <a:gd name="connsiteY5843" fmla="*/ 1033342 h 1864576"/>
              <a:gd name="connsiteX5844" fmla="*/ 828132 w 1656655"/>
              <a:gd name="connsiteY5844" fmla="*/ 1032171 h 1864576"/>
              <a:gd name="connsiteX5845" fmla="*/ 827746 w 1656655"/>
              <a:gd name="connsiteY5845" fmla="*/ 1028276 h 1864576"/>
              <a:gd name="connsiteX5846" fmla="*/ 826968 w 1656655"/>
              <a:gd name="connsiteY5846" fmla="*/ 1026326 h 1864576"/>
              <a:gd name="connsiteX5847" fmla="*/ 825416 w 1656655"/>
              <a:gd name="connsiteY5847" fmla="*/ 1019697 h 1864576"/>
              <a:gd name="connsiteX5848" fmla="*/ 825030 w 1656655"/>
              <a:gd name="connsiteY5848" fmla="*/ 1017360 h 1864576"/>
              <a:gd name="connsiteX5849" fmla="*/ 824252 w 1656655"/>
              <a:gd name="connsiteY5849" fmla="*/ 1015410 h 1864576"/>
              <a:gd name="connsiteX5850" fmla="*/ 821536 w 1656655"/>
              <a:gd name="connsiteY5850" fmla="*/ 1012490 h 1864576"/>
              <a:gd name="connsiteX5851" fmla="*/ 817269 w 1656655"/>
              <a:gd name="connsiteY5851" fmla="*/ 1011319 h 1864576"/>
              <a:gd name="connsiteX5852" fmla="*/ 817459 w 1656655"/>
              <a:gd name="connsiteY5852" fmla="*/ 1006640 h 1864576"/>
              <a:gd name="connsiteX5853" fmla="*/ 835120 w 1656655"/>
              <a:gd name="connsiteY5853" fmla="*/ 1036654 h 1864576"/>
              <a:gd name="connsiteX5854" fmla="*/ 835507 w 1656655"/>
              <a:gd name="connsiteY5854" fmla="*/ 1027884 h 1864576"/>
              <a:gd name="connsiteX5855" fmla="*/ 835703 w 1656655"/>
              <a:gd name="connsiteY5855" fmla="*/ 1023597 h 1864576"/>
              <a:gd name="connsiteX5856" fmla="*/ 835120 w 1656655"/>
              <a:gd name="connsiteY5856" fmla="*/ 1019893 h 1864576"/>
              <a:gd name="connsiteX5857" fmla="*/ 833373 w 1656655"/>
              <a:gd name="connsiteY5857" fmla="*/ 1017164 h 1864576"/>
              <a:gd name="connsiteX5858" fmla="*/ 832987 w 1656655"/>
              <a:gd name="connsiteY5858" fmla="*/ 1015219 h 1864576"/>
              <a:gd name="connsiteX5859" fmla="*/ 829688 w 1656655"/>
              <a:gd name="connsiteY5859" fmla="*/ 1011902 h 1864576"/>
              <a:gd name="connsiteX5860" fmla="*/ 828524 w 1656655"/>
              <a:gd name="connsiteY5860" fmla="*/ 1008590 h 1864576"/>
              <a:gd name="connsiteX5861" fmla="*/ 832791 w 1656655"/>
              <a:gd name="connsiteY5861" fmla="*/ 1009565 h 1864576"/>
              <a:gd name="connsiteX5862" fmla="*/ 837254 w 1656655"/>
              <a:gd name="connsiteY5862" fmla="*/ 1009565 h 1864576"/>
              <a:gd name="connsiteX5863" fmla="*/ 838419 w 1656655"/>
              <a:gd name="connsiteY5863" fmla="*/ 1013656 h 1864576"/>
              <a:gd name="connsiteX5864" fmla="*/ 839387 w 1656655"/>
              <a:gd name="connsiteY5864" fmla="*/ 1014435 h 1864576"/>
              <a:gd name="connsiteX5865" fmla="*/ 839001 w 1656655"/>
              <a:gd name="connsiteY5865" fmla="*/ 1015606 h 1864576"/>
              <a:gd name="connsiteX5866" fmla="*/ 837836 w 1656655"/>
              <a:gd name="connsiteY5866" fmla="*/ 1015219 h 1864576"/>
              <a:gd name="connsiteX5867" fmla="*/ 835898 w 1656655"/>
              <a:gd name="connsiteY5867" fmla="*/ 1012490 h 1864576"/>
              <a:gd name="connsiteX5868" fmla="*/ 832791 w 1656655"/>
              <a:gd name="connsiteY5868" fmla="*/ 1012681 h 1864576"/>
              <a:gd name="connsiteX5869" fmla="*/ 834734 w 1656655"/>
              <a:gd name="connsiteY5869" fmla="*/ 1017164 h 1864576"/>
              <a:gd name="connsiteX5870" fmla="*/ 838223 w 1656655"/>
              <a:gd name="connsiteY5870" fmla="*/ 1018531 h 1864576"/>
              <a:gd name="connsiteX5871" fmla="*/ 839387 w 1656655"/>
              <a:gd name="connsiteY5871" fmla="*/ 1018139 h 1864576"/>
              <a:gd name="connsiteX5872" fmla="*/ 839970 w 1656655"/>
              <a:gd name="connsiteY5872" fmla="*/ 1021843 h 1864576"/>
              <a:gd name="connsiteX5873" fmla="*/ 839970 w 1656655"/>
              <a:gd name="connsiteY5873" fmla="*/ 1023014 h 1864576"/>
              <a:gd name="connsiteX5874" fmla="*/ 837640 w 1656655"/>
              <a:gd name="connsiteY5874" fmla="*/ 1034317 h 1864576"/>
              <a:gd name="connsiteX5875" fmla="*/ 837450 w 1656655"/>
              <a:gd name="connsiteY5875" fmla="*/ 1036850 h 1864576"/>
              <a:gd name="connsiteX5876" fmla="*/ 835120 w 1656655"/>
              <a:gd name="connsiteY5876" fmla="*/ 1036654 h 1864576"/>
              <a:gd name="connsiteX5877" fmla="*/ 822314 w 1656655"/>
              <a:gd name="connsiteY5877" fmla="*/ 1021843 h 1864576"/>
              <a:gd name="connsiteX5878" fmla="*/ 822314 w 1656655"/>
              <a:gd name="connsiteY5878" fmla="*/ 1021843 h 1864576"/>
              <a:gd name="connsiteX5879" fmla="*/ 819593 w 1656655"/>
              <a:gd name="connsiteY5879" fmla="*/ 1016581 h 1864576"/>
              <a:gd name="connsiteX5880" fmla="*/ 818820 w 1656655"/>
              <a:gd name="connsiteY5880" fmla="*/ 1014827 h 1864576"/>
              <a:gd name="connsiteX5881" fmla="*/ 819789 w 1656655"/>
              <a:gd name="connsiteY5881" fmla="*/ 1015219 h 1864576"/>
              <a:gd name="connsiteX5882" fmla="*/ 820953 w 1656655"/>
              <a:gd name="connsiteY5882" fmla="*/ 1016581 h 1864576"/>
              <a:gd name="connsiteX5883" fmla="*/ 821536 w 1656655"/>
              <a:gd name="connsiteY5883" fmla="*/ 1017360 h 1864576"/>
              <a:gd name="connsiteX5884" fmla="*/ 822314 w 1656655"/>
              <a:gd name="connsiteY5884" fmla="*/ 1021843 h 1864576"/>
              <a:gd name="connsiteX5885" fmla="*/ 841134 w 1656655"/>
              <a:gd name="connsiteY5885" fmla="*/ 1044841 h 1864576"/>
              <a:gd name="connsiteX5886" fmla="*/ 839001 w 1656655"/>
              <a:gd name="connsiteY5886" fmla="*/ 1043866 h 1864576"/>
              <a:gd name="connsiteX5887" fmla="*/ 839197 w 1656655"/>
              <a:gd name="connsiteY5887" fmla="*/ 1043866 h 1864576"/>
              <a:gd name="connsiteX5888" fmla="*/ 840166 w 1656655"/>
              <a:gd name="connsiteY5888" fmla="*/ 1043670 h 1864576"/>
              <a:gd name="connsiteX5889" fmla="*/ 840944 w 1656655"/>
              <a:gd name="connsiteY5889" fmla="*/ 1043087 h 1864576"/>
              <a:gd name="connsiteX5890" fmla="*/ 842882 w 1656655"/>
              <a:gd name="connsiteY5890" fmla="*/ 1043283 h 1864576"/>
              <a:gd name="connsiteX5891" fmla="*/ 844242 w 1656655"/>
              <a:gd name="connsiteY5891" fmla="*/ 1042308 h 1864576"/>
              <a:gd name="connsiteX5892" fmla="*/ 845989 w 1656655"/>
              <a:gd name="connsiteY5892" fmla="*/ 1039187 h 1864576"/>
              <a:gd name="connsiteX5893" fmla="*/ 846571 w 1656655"/>
              <a:gd name="connsiteY5893" fmla="*/ 1035488 h 1864576"/>
              <a:gd name="connsiteX5894" fmla="*/ 843855 w 1656655"/>
              <a:gd name="connsiteY5894" fmla="*/ 1026130 h 1864576"/>
              <a:gd name="connsiteX5895" fmla="*/ 843273 w 1656655"/>
              <a:gd name="connsiteY5895" fmla="*/ 1024180 h 1864576"/>
              <a:gd name="connsiteX5896" fmla="*/ 841717 w 1656655"/>
              <a:gd name="connsiteY5896" fmla="*/ 1016189 h 1864576"/>
              <a:gd name="connsiteX5897" fmla="*/ 843273 w 1656655"/>
              <a:gd name="connsiteY5897" fmla="*/ 1017752 h 1864576"/>
              <a:gd name="connsiteX5898" fmla="*/ 846762 w 1656655"/>
              <a:gd name="connsiteY5898" fmla="*/ 1023989 h 1864576"/>
              <a:gd name="connsiteX5899" fmla="*/ 848705 w 1656655"/>
              <a:gd name="connsiteY5899" fmla="*/ 1028472 h 1864576"/>
              <a:gd name="connsiteX5900" fmla="*/ 850838 w 1656655"/>
              <a:gd name="connsiteY5900" fmla="*/ 1032759 h 1864576"/>
              <a:gd name="connsiteX5901" fmla="*/ 847540 w 1656655"/>
              <a:gd name="connsiteY5901" fmla="*/ 1041333 h 1864576"/>
              <a:gd name="connsiteX5902" fmla="*/ 845407 w 1656655"/>
              <a:gd name="connsiteY5902" fmla="*/ 1042504 h 1864576"/>
              <a:gd name="connsiteX5903" fmla="*/ 841134 w 1656655"/>
              <a:gd name="connsiteY5903" fmla="*/ 1044841 h 1864576"/>
              <a:gd name="connsiteX5904" fmla="*/ 804653 w 1656655"/>
              <a:gd name="connsiteY5904" fmla="*/ 1016385 h 1864576"/>
              <a:gd name="connsiteX5905" fmla="*/ 807369 w 1656655"/>
              <a:gd name="connsiteY5905" fmla="*/ 1016581 h 1864576"/>
              <a:gd name="connsiteX5906" fmla="*/ 810667 w 1656655"/>
              <a:gd name="connsiteY5906" fmla="*/ 1016189 h 1864576"/>
              <a:gd name="connsiteX5907" fmla="*/ 811445 w 1656655"/>
              <a:gd name="connsiteY5907" fmla="*/ 1015606 h 1864576"/>
              <a:gd name="connsiteX5908" fmla="*/ 813192 w 1656655"/>
              <a:gd name="connsiteY5908" fmla="*/ 1014435 h 1864576"/>
              <a:gd name="connsiteX5909" fmla="*/ 821340 w 1656655"/>
              <a:gd name="connsiteY5909" fmla="*/ 1030417 h 1864576"/>
              <a:gd name="connsiteX5910" fmla="*/ 814939 w 1656655"/>
              <a:gd name="connsiteY5910" fmla="*/ 1030809 h 1864576"/>
              <a:gd name="connsiteX5911" fmla="*/ 811832 w 1656655"/>
              <a:gd name="connsiteY5911" fmla="*/ 1031005 h 1864576"/>
              <a:gd name="connsiteX5912" fmla="*/ 808920 w 1656655"/>
              <a:gd name="connsiteY5912" fmla="*/ 1031588 h 1864576"/>
              <a:gd name="connsiteX5913" fmla="*/ 808147 w 1656655"/>
              <a:gd name="connsiteY5913" fmla="*/ 1031784 h 1864576"/>
              <a:gd name="connsiteX5914" fmla="*/ 806013 w 1656655"/>
              <a:gd name="connsiteY5914" fmla="*/ 1031392 h 1864576"/>
              <a:gd name="connsiteX5915" fmla="*/ 798829 w 1656655"/>
              <a:gd name="connsiteY5915" fmla="*/ 1028472 h 1864576"/>
              <a:gd name="connsiteX5916" fmla="*/ 793593 w 1656655"/>
              <a:gd name="connsiteY5916" fmla="*/ 1029055 h 1864576"/>
              <a:gd name="connsiteX5917" fmla="*/ 791846 w 1656655"/>
              <a:gd name="connsiteY5917" fmla="*/ 1030613 h 1864576"/>
              <a:gd name="connsiteX5918" fmla="*/ 788935 w 1656655"/>
              <a:gd name="connsiteY5918" fmla="*/ 1031005 h 1864576"/>
              <a:gd name="connsiteX5919" fmla="*/ 786410 w 1656655"/>
              <a:gd name="connsiteY5919" fmla="*/ 1031784 h 1864576"/>
              <a:gd name="connsiteX5920" fmla="*/ 785054 w 1656655"/>
              <a:gd name="connsiteY5920" fmla="*/ 1031588 h 1864576"/>
              <a:gd name="connsiteX5921" fmla="*/ 783694 w 1656655"/>
              <a:gd name="connsiteY5921" fmla="*/ 1031196 h 1864576"/>
              <a:gd name="connsiteX5922" fmla="*/ 778648 w 1656655"/>
              <a:gd name="connsiteY5922" fmla="*/ 1029442 h 1864576"/>
              <a:gd name="connsiteX5923" fmla="*/ 780591 w 1656655"/>
              <a:gd name="connsiteY5923" fmla="*/ 1028663 h 1864576"/>
              <a:gd name="connsiteX5924" fmla="*/ 782725 w 1656655"/>
              <a:gd name="connsiteY5924" fmla="*/ 1025743 h 1864576"/>
              <a:gd name="connsiteX5925" fmla="*/ 785827 w 1656655"/>
              <a:gd name="connsiteY5925" fmla="*/ 1023793 h 1864576"/>
              <a:gd name="connsiteX5926" fmla="*/ 787961 w 1656655"/>
              <a:gd name="connsiteY5926" fmla="*/ 1023401 h 1864576"/>
              <a:gd name="connsiteX5927" fmla="*/ 790099 w 1656655"/>
              <a:gd name="connsiteY5927" fmla="*/ 1022818 h 1864576"/>
              <a:gd name="connsiteX5928" fmla="*/ 791264 w 1656655"/>
              <a:gd name="connsiteY5928" fmla="*/ 1021451 h 1864576"/>
              <a:gd name="connsiteX5929" fmla="*/ 794949 w 1656655"/>
              <a:gd name="connsiteY5929" fmla="*/ 1020285 h 1864576"/>
              <a:gd name="connsiteX5930" fmla="*/ 798247 w 1656655"/>
              <a:gd name="connsiteY5930" fmla="*/ 1018918 h 1864576"/>
              <a:gd name="connsiteX5931" fmla="*/ 799221 w 1656655"/>
              <a:gd name="connsiteY5931" fmla="*/ 1017556 h 1864576"/>
              <a:gd name="connsiteX5932" fmla="*/ 800963 w 1656655"/>
              <a:gd name="connsiteY5932" fmla="*/ 1017164 h 1864576"/>
              <a:gd name="connsiteX5933" fmla="*/ 804653 w 1656655"/>
              <a:gd name="connsiteY5933" fmla="*/ 1016385 h 1864576"/>
              <a:gd name="connsiteX5934" fmla="*/ 839583 w 1656655"/>
              <a:gd name="connsiteY5934" fmla="*/ 1039187 h 1864576"/>
              <a:gd name="connsiteX5935" fmla="*/ 839970 w 1656655"/>
              <a:gd name="connsiteY5935" fmla="*/ 1033146 h 1864576"/>
              <a:gd name="connsiteX5936" fmla="*/ 840361 w 1656655"/>
              <a:gd name="connsiteY5936" fmla="*/ 1030417 h 1864576"/>
              <a:gd name="connsiteX5937" fmla="*/ 840944 w 1656655"/>
              <a:gd name="connsiteY5937" fmla="*/ 1027884 h 1864576"/>
              <a:gd name="connsiteX5938" fmla="*/ 841717 w 1656655"/>
              <a:gd name="connsiteY5938" fmla="*/ 1031005 h 1864576"/>
              <a:gd name="connsiteX5939" fmla="*/ 842691 w 1656655"/>
              <a:gd name="connsiteY5939" fmla="*/ 1034121 h 1864576"/>
              <a:gd name="connsiteX5940" fmla="*/ 843273 w 1656655"/>
              <a:gd name="connsiteY5940" fmla="*/ 1035679 h 1864576"/>
              <a:gd name="connsiteX5941" fmla="*/ 843273 w 1656655"/>
              <a:gd name="connsiteY5941" fmla="*/ 1037242 h 1864576"/>
              <a:gd name="connsiteX5942" fmla="*/ 841913 w 1656655"/>
              <a:gd name="connsiteY5942" fmla="*/ 1039966 h 1864576"/>
              <a:gd name="connsiteX5943" fmla="*/ 839583 w 1656655"/>
              <a:gd name="connsiteY5943" fmla="*/ 1039187 h 1864576"/>
              <a:gd name="connsiteX5944" fmla="*/ 852585 w 1656655"/>
              <a:gd name="connsiteY5944" fmla="*/ 1041529 h 1864576"/>
              <a:gd name="connsiteX5945" fmla="*/ 866948 w 1656655"/>
              <a:gd name="connsiteY5945" fmla="*/ 1040554 h 1864576"/>
              <a:gd name="connsiteX5946" fmla="*/ 872962 w 1656655"/>
              <a:gd name="connsiteY5946" fmla="*/ 1042695 h 1864576"/>
              <a:gd name="connsiteX5947" fmla="*/ 875483 w 1656655"/>
              <a:gd name="connsiteY5947" fmla="*/ 1044258 h 1864576"/>
              <a:gd name="connsiteX5948" fmla="*/ 877621 w 1656655"/>
              <a:gd name="connsiteY5948" fmla="*/ 1046012 h 1864576"/>
              <a:gd name="connsiteX5949" fmla="*/ 875292 w 1656655"/>
              <a:gd name="connsiteY5949" fmla="*/ 1046595 h 1864576"/>
              <a:gd name="connsiteX5950" fmla="*/ 873931 w 1656655"/>
              <a:gd name="connsiteY5950" fmla="*/ 1044841 h 1864576"/>
              <a:gd name="connsiteX5951" fmla="*/ 871411 w 1656655"/>
              <a:gd name="connsiteY5951" fmla="*/ 1045233 h 1864576"/>
              <a:gd name="connsiteX5952" fmla="*/ 870246 w 1656655"/>
              <a:gd name="connsiteY5952" fmla="*/ 1043283 h 1864576"/>
              <a:gd name="connsiteX5953" fmla="*/ 867917 w 1656655"/>
              <a:gd name="connsiteY5953" fmla="*/ 1043670 h 1864576"/>
              <a:gd name="connsiteX5954" fmla="*/ 867917 w 1656655"/>
              <a:gd name="connsiteY5954" fmla="*/ 1043283 h 1864576"/>
              <a:gd name="connsiteX5955" fmla="*/ 867531 w 1656655"/>
              <a:gd name="connsiteY5955" fmla="*/ 1042504 h 1864576"/>
              <a:gd name="connsiteX5956" fmla="*/ 864037 w 1656655"/>
              <a:gd name="connsiteY5956" fmla="*/ 1042695 h 1864576"/>
              <a:gd name="connsiteX5957" fmla="*/ 860347 w 1656655"/>
              <a:gd name="connsiteY5957" fmla="*/ 1041720 h 1864576"/>
              <a:gd name="connsiteX5958" fmla="*/ 859960 w 1656655"/>
              <a:gd name="connsiteY5958" fmla="*/ 1041137 h 1864576"/>
              <a:gd name="connsiteX5959" fmla="*/ 857048 w 1656655"/>
              <a:gd name="connsiteY5959" fmla="*/ 1041529 h 1864576"/>
              <a:gd name="connsiteX5960" fmla="*/ 856270 w 1656655"/>
              <a:gd name="connsiteY5960" fmla="*/ 1042308 h 1864576"/>
              <a:gd name="connsiteX5961" fmla="*/ 853750 w 1656655"/>
              <a:gd name="connsiteY5961" fmla="*/ 1041916 h 1864576"/>
              <a:gd name="connsiteX5962" fmla="*/ 853364 w 1656655"/>
              <a:gd name="connsiteY5962" fmla="*/ 1041529 h 1864576"/>
              <a:gd name="connsiteX5963" fmla="*/ 852585 w 1656655"/>
              <a:gd name="connsiteY5963" fmla="*/ 1041529 h 1864576"/>
              <a:gd name="connsiteX5964" fmla="*/ 841717 w 1656655"/>
              <a:gd name="connsiteY5964" fmla="*/ 1060240 h 1864576"/>
              <a:gd name="connsiteX5965" fmla="*/ 837063 w 1656655"/>
              <a:gd name="connsiteY5965" fmla="*/ 1051274 h 1864576"/>
              <a:gd name="connsiteX5966" fmla="*/ 832595 w 1656655"/>
              <a:gd name="connsiteY5966" fmla="*/ 1042308 h 1864576"/>
              <a:gd name="connsiteX5967" fmla="*/ 835120 w 1656655"/>
              <a:gd name="connsiteY5967" fmla="*/ 1042695 h 1864576"/>
              <a:gd name="connsiteX5968" fmla="*/ 835703 w 1656655"/>
              <a:gd name="connsiteY5968" fmla="*/ 1044645 h 1864576"/>
              <a:gd name="connsiteX5969" fmla="*/ 836672 w 1656655"/>
              <a:gd name="connsiteY5969" fmla="*/ 1046012 h 1864576"/>
              <a:gd name="connsiteX5970" fmla="*/ 838614 w 1656655"/>
              <a:gd name="connsiteY5970" fmla="*/ 1047570 h 1864576"/>
              <a:gd name="connsiteX5971" fmla="*/ 839197 w 1656655"/>
              <a:gd name="connsiteY5971" fmla="*/ 1048153 h 1864576"/>
              <a:gd name="connsiteX5972" fmla="*/ 838805 w 1656655"/>
              <a:gd name="connsiteY5972" fmla="*/ 1051465 h 1864576"/>
              <a:gd name="connsiteX5973" fmla="*/ 841717 w 1656655"/>
              <a:gd name="connsiteY5973" fmla="*/ 1060240 h 1864576"/>
              <a:gd name="connsiteX5974" fmla="*/ 843273 w 1656655"/>
              <a:gd name="connsiteY5974" fmla="*/ 1047957 h 1864576"/>
              <a:gd name="connsiteX5975" fmla="*/ 847540 w 1656655"/>
              <a:gd name="connsiteY5975" fmla="*/ 1045233 h 1864576"/>
              <a:gd name="connsiteX5976" fmla="*/ 849091 w 1656655"/>
              <a:gd name="connsiteY5976" fmla="*/ 1044062 h 1864576"/>
              <a:gd name="connsiteX5977" fmla="*/ 849870 w 1656655"/>
              <a:gd name="connsiteY5977" fmla="*/ 1043479 h 1864576"/>
              <a:gd name="connsiteX5978" fmla="*/ 848123 w 1656655"/>
              <a:gd name="connsiteY5978" fmla="*/ 1047957 h 1864576"/>
              <a:gd name="connsiteX5979" fmla="*/ 851034 w 1656655"/>
              <a:gd name="connsiteY5979" fmla="*/ 1049128 h 1864576"/>
              <a:gd name="connsiteX5980" fmla="*/ 851617 w 1656655"/>
              <a:gd name="connsiteY5980" fmla="*/ 1049907 h 1864576"/>
              <a:gd name="connsiteX5981" fmla="*/ 854719 w 1656655"/>
              <a:gd name="connsiteY5981" fmla="*/ 1049128 h 1864576"/>
              <a:gd name="connsiteX5982" fmla="*/ 856270 w 1656655"/>
              <a:gd name="connsiteY5982" fmla="*/ 1049128 h 1864576"/>
              <a:gd name="connsiteX5983" fmla="*/ 857435 w 1656655"/>
              <a:gd name="connsiteY5983" fmla="*/ 1048545 h 1864576"/>
              <a:gd name="connsiteX5984" fmla="*/ 861321 w 1656655"/>
              <a:gd name="connsiteY5984" fmla="*/ 1048153 h 1864576"/>
              <a:gd name="connsiteX5985" fmla="*/ 861511 w 1656655"/>
              <a:gd name="connsiteY5985" fmla="*/ 1048545 h 1864576"/>
              <a:gd name="connsiteX5986" fmla="*/ 861707 w 1656655"/>
              <a:gd name="connsiteY5986" fmla="*/ 1048932 h 1864576"/>
              <a:gd name="connsiteX5987" fmla="*/ 864227 w 1656655"/>
              <a:gd name="connsiteY5987" fmla="*/ 1049324 h 1864576"/>
              <a:gd name="connsiteX5988" fmla="*/ 864619 w 1656655"/>
              <a:gd name="connsiteY5988" fmla="*/ 1050103 h 1864576"/>
              <a:gd name="connsiteX5989" fmla="*/ 867335 w 1656655"/>
              <a:gd name="connsiteY5989" fmla="*/ 1050495 h 1864576"/>
              <a:gd name="connsiteX5990" fmla="*/ 867721 w 1656655"/>
              <a:gd name="connsiteY5990" fmla="*/ 1051274 h 1864576"/>
              <a:gd name="connsiteX5991" fmla="*/ 877229 w 1656655"/>
              <a:gd name="connsiteY5991" fmla="*/ 1049128 h 1864576"/>
              <a:gd name="connsiteX5992" fmla="*/ 880141 w 1656655"/>
              <a:gd name="connsiteY5992" fmla="*/ 1050882 h 1864576"/>
              <a:gd name="connsiteX5993" fmla="*/ 877425 w 1656655"/>
              <a:gd name="connsiteY5993" fmla="*/ 1050882 h 1864576"/>
              <a:gd name="connsiteX5994" fmla="*/ 872962 w 1656655"/>
              <a:gd name="connsiteY5994" fmla="*/ 1052249 h 1864576"/>
              <a:gd name="connsiteX5995" fmla="*/ 871798 w 1656655"/>
              <a:gd name="connsiteY5995" fmla="*/ 1054194 h 1864576"/>
              <a:gd name="connsiteX5996" fmla="*/ 870633 w 1656655"/>
              <a:gd name="connsiteY5996" fmla="*/ 1055948 h 1864576"/>
              <a:gd name="connsiteX5997" fmla="*/ 867139 w 1656655"/>
              <a:gd name="connsiteY5997" fmla="*/ 1058290 h 1864576"/>
              <a:gd name="connsiteX5998" fmla="*/ 865201 w 1656655"/>
              <a:gd name="connsiteY5998" fmla="*/ 1061994 h 1864576"/>
              <a:gd name="connsiteX5999" fmla="*/ 863645 w 1656655"/>
              <a:gd name="connsiteY5999" fmla="*/ 1061210 h 1864576"/>
              <a:gd name="connsiteX6000" fmla="*/ 845597 w 1656655"/>
              <a:gd name="connsiteY6000" fmla="*/ 1049711 h 1864576"/>
              <a:gd name="connsiteX6001" fmla="*/ 843273 w 1656655"/>
              <a:gd name="connsiteY6001" fmla="*/ 1047957 h 1864576"/>
              <a:gd name="connsiteX6002" fmla="*/ 827163 w 1656655"/>
              <a:gd name="connsiteY6002" fmla="*/ 1041916 h 1864576"/>
              <a:gd name="connsiteX6003" fmla="*/ 828524 w 1656655"/>
              <a:gd name="connsiteY6003" fmla="*/ 1044449 h 1864576"/>
              <a:gd name="connsiteX6004" fmla="*/ 829879 w 1656655"/>
              <a:gd name="connsiteY6004" fmla="*/ 1046987 h 1864576"/>
              <a:gd name="connsiteX6005" fmla="*/ 832404 w 1656655"/>
              <a:gd name="connsiteY6005" fmla="*/ 1052053 h 1864576"/>
              <a:gd name="connsiteX6006" fmla="*/ 840166 w 1656655"/>
              <a:gd name="connsiteY6006" fmla="*/ 1067060 h 1864576"/>
              <a:gd name="connsiteX6007" fmla="*/ 840361 w 1656655"/>
              <a:gd name="connsiteY6007" fmla="*/ 1068422 h 1864576"/>
              <a:gd name="connsiteX6008" fmla="*/ 839970 w 1656655"/>
              <a:gd name="connsiteY6008" fmla="*/ 1069980 h 1864576"/>
              <a:gd name="connsiteX6009" fmla="*/ 839197 w 1656655"/>
              <a:gd name="connsiteY6009" fmla="*/ 1073101 h 1864576"/>
              <a:gd name="connsiteX6010" fmla="*/ 836285 w 1656655"/>
              <a:gd name="connsiteY6010" fmla="*/ 1085379 h 1864576"/>
              <a:gd name="connsiteX6011" fmla="*/ 834342 w 1656655"/>
              <a:gd name="connsiteY6011" fmla="*/ 1078755 h 1864576"/>
              <a:gd name="connsiteX6012" fmla="*/ 833956 w 1656655"/>
              <a:gd name="connsiteY6012" fmla="*/ 1062773 h 1864576"/>
              <a:gd name="connsiteX6013" fmla="*/ 834342 w 1656655"/>
              <a:gd name="connsiteY6013" fmla="*/ 1059652 h 1864576"/>
              <a:gd name="connsiteX6014" fmla="*/ 832791 w 1656655"/>
              <a:gd name="connsiteY6014" fmla="*/ 1059069 h 1864576"/>
              <a:gd name="connsiteX6015" fmla="*/ 830462 w 1656655"/>
              <a:gd name="connsiteY6015" fmla="*/ 1056144 h 1864576"/>
              <a:gd name="connsiteX6016" fmla="*/ 828328 w 1656655"/>
              <a:gd name="connsiteY6016" fmla="*/ 1048153 h 1864576"/>
              <a:gd name="connsiteX6017" fmla="*/ 826777 w 1656655"/>
              <a:gd name="connsiteY6017" fmla="*/ 1044645 h 1864576"/>
              <a:gd name="connsiteX6018" fmla="*/ 827163 w 1656655"/>
              <a:gd name="connsiteY6018" fmla="*/ 1041916 h 1864576"/>
              <a:gd name="connsiteX6019" fmla="*/ 865005 w 1656655"/>
              <a:gd name="connsiteY6019" fmla="*/ 1068618 h 1864576"/>
              <a:gd name="connsiteX6020" fmla="*/ 863258 w 1656655"/>
              <a:gd name="connsiteY6020" fmla="*/ 1069980 h 1864576"/>
              <a:gd name="connsiteX6021" fmla="*/ 848123 w 1656655"/>
              <a:gd name="connsiteY6021" fmla="*/ 1073101 h 1864576"/>
              <a:gd name="connsiteX6022" fmla="*/ 846762 w 1656655"/>
              <a:gd name="connsiteY6022" fmla="*/ 1070568 h 1864576"/>
              <a:gd name="connsiteX6023" fmla="*/ 845407 w 1656655"/>
              <a:gd name="connsiteY6023" fmla="*/ 1068035 h 1864576"/>
              <a:gd name="connsiteX6024" fmla="*/ 844824 w 1656655"/>
              <a:gd name="connsiteY6024" fmla="*/ 1062381 h 1864576"/>
              <a:gd name="connsiteX6025" fmla="*/ 844046 w 1656655"/>
              <a:gd name="connsiteY6025" fmla="*/ 1057898 h 1864576"/>
              <a:gd name="connsiteX6026" fmla="*/ 843464 w 1656655"/>
              <a:gd name="connsiteY6026" fmla="*/ 1056536 h 1864576"/>
              <a:gd name="connsiteX6027" fmla="*/ 841717 w 1656655"/>
              <a:gd name="connsiteY6027" fmla="*/ 1050686 h 1864576"/>
              <a:gd name="connsiteX6028" fmla="*/ 844628 w 1656655"/>
              <a:gd name="connsiteY6028" fmla="*/ 1052832 h 1864576"/>
              <a:gd name="connsiteX6029" fmla="*/ 847540 w 1656655"/>
              <a:gd name="connsiteY6029" fmla="*/ 1054782 h 1864576"/>
              <a:gd name="connsiteX6030" fmla="*/ 853364 w 1656655"/>
              <a:gd name="connsiteY6030" fmla="*/ 1058486 h 1864576"/>
              <a:gd name="connsiteX6031" fmla="*/ 865392 w 1656655"/>
              <a:gd name="connsiteY6031" fmla="*/ 1065693 h 1864576"/>
              <a:gd name="connsiteX6032" fmla="*/ 865201 w 1656655"/>
              <a:gd name="connsiteY6032" fmla="*/ 1067256 h 1864576"/>
              <a:gd name="connsiteX6033" fmla="*/ 865201 w 1656655"/>
              <a:gd name="connsiteY6033" fmla="*/ 1068035 h 1864576"/>
              <a:gd name="connsiteX6034" fmla="*/ 865005 w 1656655"/>
              <a:gd name="connsiteY6034" fmla="*/ 1068618 h 1864576"/>
              <a:gd name="connsiteX6035" fmla="*/ 874709 w 1656655"/>
              <a:gd name="connsiteY6035" fmla="*/ 1056923 h 1864576"/>
              <a:gd name="connsiteX6036" fmla="*/ 874905 w 1656655"/>
              <a:gd name="connsiteY6036" fmla="*/ 1055365 h 1864576"/>
              <a:gd name="connsiteX6037" fmla="*/ 875874 w 1656655"/>
              <a:gd name="connsiteY6037" fmla="*/ 1054586 h 1864576"/>
              <a:gd name="connsiteX6038" fmla="*/ 878786 w 1656655"/>
              <a:gd name="connsiteY6038" fmla="*/ 1054003 h 1864576"/>
              <a:gd name="connsiteX6039" fmla="*/ 880337 w 1656655"/>
              <a:gd name="connsiteY6039" fmla="*/ 1054390 h 1864576"/>
              <a:gd name="connsiteX6040" fmla="*/ 884218 w 1656655"/>
              <a:gd name="connsiteY6040" fmla="*/ 1054194 h 1864576"/>
              <a:gd name="connsiteX6041" fmla="*/ 885186 w 1656655"/>
              <a:gd name="connsiteY6041" fmla="*/ 1056340 h 1864576"/>
              <a:gd name="connsiteX6042" fmla="*/ 886933 w 1656655"/>
              <a:gd name="connsiteY6042" fmla="*/ 1057702 h 1864576"/>
              <a:gd name="connsiteX6043" fmla="*/ 885769 w 1656655"/>
              <a:gd name="connsiteY6043" fmla="*/ 1058486 h 1864576"/>
              <a:gd name="connsiteX6044" fmla="*/ 884996 w 1656655"/>
              <a:gd name="connsiteY6044" fmla="*/ 1059652 h 1864576"/>
              <a:gd name="connsiteX6045" fmla="*/ 884218 w 1656655"/>
              <a:gd name="connsiteY6045" fmla="*/ 1060823 h 1864576"/>
              <a:gd name="connsiteX6046" fmla="*/ 883249 w 1656655"/>
              <a:gd name="connsiteY6046" fmla="*/ 1061798 h 1864576"/>
              <a:gd name="connsiteX6047" fmla="*/ 883439 w 1656655"/>
              <a:gd name="connsiteY6047" fmla="*/ 1059848 h 1864576"/>
              <a:gd name="connsiteX6048" fmla="*/ 882666 w 1656655"/>
              <a:gd name="connsiteY6048" fmla="*/ 1058677 h 1864576"/>
              <a:gd name="connsiteX6049" fmla="*/ 881115 w 1656655"/>
              <a:gd name="connsiteY6049" fmla="*/ 1058873 h 1864576"/>
              <a:gd name="connsiteX6050" fmla="*/ 880533 w 1656655"/>
              <a:gd name="connsiteY6050" fmla="*/ 1059265 h 1864576"/>
              <a:gd name="connsiteX6051" fmla="*/ 879755 w 1656655"/>
              <a:gd name="connsiteY6051" fmla="*/ 1059456 h 1864576"/>
              <a:gd name="connsiteX6052" fmla="*/ 878977 w 1656655"/>
              <a:gd name="connsiteY6052" fmla="*/ 1060627 h 1864576"/>
              <a:gd name="connsiteX6053" fmla="*/ 878590 w 1656655"/>
              <a:gd name="connsiteY6053" fmla="*/ 1062185 h 1864576"/>
              <a:gd name="connsiteX6054" fmla="*/ 880724 w 1656655"/>
              <a:gd name="connsiteY6054" fmla="*/ 1064135 h 1864576"/>
              <a:gd name="connsiteX6055" fmla="*/ 878977 w 1656655"/>
              <a:gd name="connsiteY6055" fmla="*/ 1065693 h 1864576"/>
              <a:gd name="connsiteX6056" fmla="*/ 877621 w 1656655"/>
              <a:gd name="connsiteY6056" fmla="*/ 1067447 h 1864576"/>
              <a:gd name="connsiteX6057" fmla="*/ 877229 w 1656655"/>
              <a:gd name="connsiteY6057" fmla="*/ 1066668 h 1864576"/>
              <a:gd name="connsiteX6058" fmla="*/ 874514 w 1656655"/>
              <a:gd name="connsiteY6058" fmla="*/ 1066085 h 1864576"/>
              <a:gd name="connsiteX6059" fmla="*/ 876456 w 1656655"/>
              <a:gd name="connsiteY6059" fmla="*/ 1061406 h 1864576"/>
              <a:gd name="connsiteX6060" fmla="*/ 876065 w 1656655"/>
              <a:gd name="connsiteY6060" fmla="*/ 1058486 h 1864576"/>
              <a:gd name="connsiteX6061" fmla="*/ 874709 w 1656655"/>
              <a:gd name="connsiteY6061" fmla="*/ 1056923 h 1864576"/>
              <a:gd name="connsiteX6062" fmla="*/ 817851 w 1656655"/>
              <a:gd name="connsiteY6062" fmla="*/ 1073101 h 1864576"/>
              <a:gd name="connsiteX6063" fmla="*/ 817851 w 1656655"/>
              <a:gd name="connsiteY6063" fmla="*/ 1073101 h 1864576"/>
              <a:gd name="connsiteX6064" fmla="*/ 817655 w 1656655"/>
              <a:gd name="connsiteY6064" fmla="*/ 1072905 h 1864576"/>
              <a:gd name="connsiteX6065" fmla="*/ 819984 w 1656655"/>
              <a:gd name="connsiteY6065" fmla="*/ 1071734 h 1864576"/>
              <a:gd name="connsiteX6066" fmla="*/ 821149 w 1656655"/>
              <a:gd name="connsiteY6066" fmla="*/ 1069593 h 1864576"/>
              <a:gd name="connsiteX6067" fmla="*/ 824447 w 1656655"/>
              <a:gd name="connsiteY6067" fmla="*/ 1067643 h 1864576"/>
              <a:gd name="connsiteX6068" fmla="*/ 827550 w 1656655"/>
              <a:gd name="connsiteY6068" fmla="*/ 1065502 h 1864576"/>
              <a:gd name="connsiteX6069" fmla="*/ 827550 w 1656655"/>
              <a:gd name="connsiteY6069" fmla="*/ 1063552 h 1864576"/>
              <a:gd name="connsiteX6070" fmla="*/ 825416 w 1656655"/>
              <a:gd name="connsiteY6070" fmla="*/ 1060431 h 1864576"/>
              <a:gd name="connsiteX6071" fmla="*/ 824643 w 1656655"/>
              <a:gd name="connsiteY6071" fmla="*/ 1059265 h 1864576"/>
              <a:gd name="connsiteX6072" fmla="*/ 824834 w 1656655"/>
              <a:gd name="connsiteY6072" fmla="*/ 1058677 h 1864576"/>
              <a:gd name="connsiteX6073" fmla="*/ 828328 w 1656655"/>
              <a:gd name="connsiteY6073" fmla="*/ 1061602 h 1864576"/>
              <a:gd name="connsiteX6074" fmla="*/ 830075 w 1656655"/>
              <a:gd name="connsiteY6074" fmla="*/ 1062185 h 1864576"/>
              <a:gd name="connsiteX6075" fmla="*/ 830271 w 1656655"/>
              <a:gd name="connsiteY6075" fmla="*/ 1062773 h 1864576"/>
              <a:gd name="connsiteX6076" fmla="*/ 830271 w 1656655"/>
              <a:gd name="connsiteY6076" fmla="*/ 1064527 h 1864576"/>
              <a:gd name="connsiteX6077" fmla="*/ 829493 w 1656655"/>
              <a:gd name="connsiteY6077" fmla="*/ 1070372 h 1864576"/>
              <a:gd name="connsiteX6078" fmla="*/ 829688 w 1656655"/>
              <a:gd name="connsiteY6078" fmla="*/ 1073297 h 1864576"/>
              <a:gd name="connsiteX6079" fmla="*/ 828715 w 1656655"/>
              <a:gd name="connsiteY6079" fmla="*/ 1072709 h 1864576"/>
              <a:gd name="connsiteX6080" fmla="*/ 826581 w 1656655"/>
              <a:gd name="connsiteY6080" fmla="*/ 1073684 h 1864576"/>
              <a:gd name="connsiteX6081" fmla="*/ 826194 w 1656655"/>
              <a:gd name="connsiteY6081" fmla="*/ 1074076 h 1864576"/>
              <a:gd name="connsiteX6082" fmla="*/ 825803 w 1656655"/>
              <a:gd name="connsiteY6082" fmla="*/ 1074463 h 1864576"/>
              <a:gd name="connsiteX6083" fmla="*/ 824061 w 1656655"/>
              <a:gd name="connsiteY6083" fmla="*/ 1075830 h 1864576"/>
              <a:gd name="connsiteX6084" fmla="*/ 822118 w 1656655"/>
              <a:gd name="connsiteY6084" fmla="*/ 1077192 h 1864576"/>
              <a:gd name="connsiteX6085" fmla="*/ 820953 w 1656655"/>
              <a:gd name="connsiteY6085" fmla="*/ 1076217 h 1864576"/>
              <a:gd name="connsiteX6086" fmla="*/ 817851 w 1656655"/>
              <a:gd name="connsiteY6086" fmla="*/ 1073101 h 1864576"/>
              <a:gd name="connsiteX6087" fmla="*/ 868499 w 1656655"/>
              <a:gd name="connsiteY6087" fmla="*/ 1061406 h 1864576"/>
              <a:gd name="connsiteX6088" fmla="*/ 872184 w 1656655"/>
              <a:gd name="connsiteY6088" fmla="*/ 1059069 h 1864576"/>
              <a:gd name="connsiteX6089" fmla="*/ 872576 w 1656655"/>
              <a:gd name="connsiteY6089" fmla="*/ 1061210 h 1864576"/>
              <a:gd name="connsiteX6090" fmla="*/ 872576 w 1656655"/>
              <a:gd name="connsiteY6090" fmla="*/ 1062577 h 1864576"/>
              <a:gd name="connsiteX6091" fmla="*/ 871602 w 1656655"/>
              <a:gd name="connsiteY6091" fmla="*/ 1064914 h 1864576"/>
              <a:gd name="connsiteX6092" fmla="*/ 868499 w 1656655"/>
              <a:gd name="connsiteY6092" fmla="*/ 1063748 h 1864576"/>
              <a:gd name="connsiteX6093" fmla="*/ 868499 w 1656655"/>
              <a:gd name="connsiteY6093" fmla="*/ 1061406 h 1864576"/>
              <a:gd name="connsiteX6094" fmla="*/ 781947 w 1656655"/>
              <a:gd name="connsiteY6094" fmla="*/ 1083429 h 1864576"/>
              <a:gd name="connsiteX6095" fmla="*/ 797665 w 1656655"/>
              <a:gd name="connsiteY6095" fmla="*/ 1077971 h 1864576"/>
              <a:gd name="connsiteX6096" fmla="*/ 800190 w 1656655"/>
              <a:gd name="connsiteY6096" fmla="*/ 1075247 h 1864576"/>
              <a:gd name="connsiteX6097" fmla="*/ 800963 w 1656655"/>
              <a:gd name="connsiteY6097" fmla="*/ 1074272 h 1864576"/>
              <a:gd name="connsiteX6098" fmla="*/ 804849 w 1656655"/>
              <a:gd name="connsiteY6098" fmla="*/ 1071151 h 1864576"/>
              <a:gd name="connsiteX6099" fmla="*/ 820758 w 1656655"/>
              <a:gd name="connsiteY6099" fmla="*/ 1066085 h 1864576"/>
              <a:gd name="connsiteX6100" fmla="*/ 818820 w 1656655"/>
              <a:gd name="connsiteY6100" fmla="*/ 1067256 h 1864576"/>
              <a:gd name="connsiteX6101" fmla="*/ 817655 w 1656655"/>
              <a:gd name="connsiteY6101" fmla="*/ 1069397 h 1864576"/>
              <a:gd name="connsiteX6102" fmla="*/ 814161 w 1656655"/>
              <a:gd name="connsiteY6102" fmla="*/ 1070955 h 1864576"/>
              <a:gd name="connsiteX6103" fmla="*/ 813775 w 1656655"/>
              <a:gd name="connsiteY6103" fmla="*/ 1073880 h 1864576"/>
              <a:gd name="connsiteX6104" fmla="*/ 818433 w 1656655"/>
              <a:gd name="connsiteY6104" fmla="*/ 1077971 h 1864576"/>
              <a:gd name="connsiteX6105" fmla="*/ 819011 w 1656655"/>
              <a:gd name="connsiteY6105" fmla="*/ 1078559 h 1864576"/>
              <a:gd name="connsiteX6106" fmla="*/ 816490 w 1656655"/>
              <a:gd name="connsiteY6106" fmla="*/ 1079921 h 1864576"/>
              <a:gd name="connsiteX6107" fmla="*/ 808147 w 1656655"/>
              <a:gd name="connsiteY6107" fmla="*/ 1083042 h 1864576"/>
              <a:gd name="connsiteX6108" fmla="*/ 801545 w 1656655"/>
              <a:gd name="connsiteY6108" fmla="*/ 1084017 h 1864576"/>
              <a:gd name="connsiteX6109" fmla="*/ 794562 w 1656655"/>
              <a:gd name="connsiteY6109" fmla="*/ 1083429 h 1864576"/>
              <a:gd name="connsiteX6110" fmla="*/ 794562 w 1656655"/>
              <a:gd name="connsiteY6110" fmla="*/ 1080313 h 1864576"/>
              <a:gd name="connsiteX6111" fmla="*/ 791264 w 1656655"/>
              <a:gd name="connsiteY6111" fmla="*/ 1080509 h 1864576"/>
              <a:gd name="connsiteX6112" fmla="*/ 785637 w 1656655"/>
              <a:gd name="connsiteY6112" fmla="*/ 1083233 h 1864576"/>
              <a:gd name="connsiteX6113" fmla="*/ 781560 w 1656655"/>
              <a:gd name="connsiteY6113" fmla="*/ 1087329 h 1864576"/>
              <a:gd name="connsiteX6114" fmla="*/ 780978 w 1656655"/>
              <a:gd name="connsiteY6114" fmla="*/ 1090641 h 1864576"/>
              <a:gd name="connsiteX6115" fmla="*/ 780009 w 1656655"/>
              <a:gd name="connsiteY6115" fmla="*/ 1093762 h 1864576"/>
              <a:gd name="connsiteX6116" fmla="*/ 778066 w 1656655"/>
              <a:gd name="connsiteY6116" fmla="*/ 1095903 h 1864576"/>
              <a:gd name="connsiteX6117" fmla="*/ 775541 w 1656655"/>
              <a:gd name="connsiteY6117" fmla="*/ 1097657 h 1864576"/>
              <a:gd name="connsiteX6118" fmla="*/ 773217 w 1656655"/>
              <a:gd name="connsiteY6118" fmla="*/ 1103502 h 1864576"/>
              <a:gd name="connsiteX6119" fmla="*/ 772825 w 1656655"/>
              <a:gd name="connsiteY6119" fmla="*/ 1105256 h 1864576"/>
              <a:gd name="connsiteX6120" fmla="*/ 772634 w 1656655"/>
              <a:gd name="connsiteY6120" fmla="*/ 1107010 h 1864576"/>
              <a:gd name="connsiteX6121" fmla="*/ 770691 w 1656655"/>
              <a:gd name="connsiteY6121" fmla="*/ 1109156 h 1864576"/>
              <a:gd name="connsiteX6122" fmla="*/ 769140 w 1656655"/>
              <a:gd name="connsiteY6122" fmla="*/ 1111885 h 1864576"/>
              <a:gd name="connsiteX6123" fmla="*/ 769527 w 1656655"/>
              <a:gd name="connsiteY6123" fmla="*/ 1115393 h 1864576"/>
              <a:gd name="connsiteX6124" fmla="*/ 768944 w 1656655"/>
              <a:gd name="connsiteY6124" fmla="*/ 1113247 h 1864576"/>
              <a:gd name="connsiteX6125" fmla="*/ 769140 w 1656655"/>
              <a:gd name="connsiteY6125" fmla="*/ 1110910 h 1864576"/>
              <a:gd name="connsiteX6126" fmla="*/ 769913 w 1656655"/>
              <a:gd name="connsiteY6126" fmla="*/ 1109156 h 1864576"/>
              <a:gd name="connsiteX6127" fmla="*/ 771470 w 1656655"/>
              <a:gd name="connsiteY6127" fmla="*/ 1098436 h 1864576"/>
              <a:gd name="connsiteX6128" fmla="*/ 773217 w 1656655"/>
              <a:gd name="connsiteY6128" fmla="*/ 1095124 h 1864576"/>
              <a:gd name="connsiteX6129" fmla="*/ 774768 w 1656655"/>
              <a:gd name="connsiteY6129" fmla="*/ 1094149 h 1864576"/>
              <a:gd name="connsiteX6130" fmla="*/ 775933 w 1656655"/>
              <a:gd name="connsiteY6130" fmla="*/ 1092787 h 1864576"/>
              <a:gd name="connsiteX6131" fmla="*/ 777484 w 1656655"/>
              <a:gd name="connsiteY6131" fmla="*/ 1086550 h 1864576"/>
              <a:gd name="connsiteX6132" fmla="*/ 778453 w 1656655"/>
              <a:gd name="connsiteY6132" fmla="*/ 1085183 h 1864576"/>
              <a:gd name="connsiteX6133" fmla="*/ 778066 w 1656655"/>
              <a:gd name="connsiteY6133" fmla="*/ 1086741 h 1864576"/>
              <a:gd name="connsiteX6134" fmla="*/ 777870 w 1656655"/>
              <a:gd name="connsiteY6134" fmla="*/ 1088495 h 1864576"/>
              <a:gd name="connsiteX6135" fmla="*/ 776123 w 1656655"/>
              <a:gd name="connsiteY6135" fmla="*/ 1092978 h 1864576"/>
              <a:gd name="connsiteX6136" fmla="*/ 777097 w 1656655"/>
              <a:gd name="connsiteY6136" fmla="*/ 1095516 h 1864576"/>
              <a:gd name="connsiteX6137" fmla="*/ 780395 w 1656655"/>
              <a:gd name="connsiteY6137" fmla="*/ 1092591 h 1864576"/>
              <a:gd name="connsiteX6138" fmla="*/ 781174 w 1656655"/>
              <a:gd name="connsiteY6138" fmla="*/ 1089083 h 1864576"/>
              <a:gd name="connsiteX6139" fmla="*/ 781364 w 1656655"/>
              <a:gd name="connsiteY6139" fmla="*/ 1087133 h 1864576"/>
              <a:gd name="connsiteX6140" fmla="*/ 781947 w 1656655"/>
              <a:gd name="connsiteY6140" fmla="*/ 1085771 h 1864576"/>
              <a:gd name="connsiteX6141" fmla="*/ 782529 w 1656655"/>
              <a:gd name="connsiteY6141" fmla="*/ 1084208 h 1864576"/>
              <a:gd name="connsiteX6142" fmla="*/ 782142 w 1656655"/>
              <a:gd name="connsiteY6142" fmla="*/ 1083429 h 1864576"/>
              <a:gd name="connsiteX6143" fmla="*/ 781947 w 1656655"/>
              <a:gd name="connsiteY6143" fmla="*/ 1083429 h 1864576"/>
              <a:gd name="connsiteX6144" fmla="*/ 863645 w 1656655"/>
              <a:gd name="connsiteY6144" fmla="*/ 1073297 h 1864576"/>
              <a:gd name="connsiteX6145" fmla="*/ 865201 w 1656655"/>
              <a:gd name="connsiteY6145" fmla="*/ 1072322 h 1864576"/>
              <a:gd name="connsiteX6146" fmla="*/ 864619 w 1656655"/>
              <a:gd name="connsiteY6146" fmla="*/ 1073684 h 1864576"/>
              <a:gd name="connsiteX6147" fmla="*/ 863645 w 1656655"/>
              <a:gd name="connsiteY6147" fmla="*/ 1073297 h 1864576"/>
              <a:gd name="connsiteX6148" fmla="*/ 850256 w 1656655"/>
              <a:gd name="connsiteY6148" fmla="*/ 1076217 h 1864576"/>
              <a:gd name="connsiteX6149" fmla="*/ 858991 w 1656655"/>
              <a:gd name="connsiteY6149" fmla="*/ 1075247 h 1864576"/>
              <a:gd name="connsiteX6150" fmla="*/ 860156 w 1656655"/>
              <a:gd name="connsiteY6150" fmla="*/ 1074855 h 1864576"/>
              <a:gd name="connsiteX6151" fmla="*/ 861321 w 1656655"/>
              <a:gd name="connsiteY6151" fmla="*/ 1074463 h 1864576"/>
              <a:gd name="connsiteX6152" fmla="*/ 859182 w 1656655"/>
              <a:gd name="connsiteY6152" fmla="*/ 1076217 h 1864576"/>
              <a:gd name="connsiteX6153" fmla="*/ 857435 w 1656655"/>
              <a:gd name="connsiteY6153" fmla="*/ 1075830 h 1864576"/>
              <a:gd name="connsiteX6154" fmla="*/ 855497 w 1656655"/>
              <a:gd name="connsiteY6154" fmla="*/ 1076026 h 1864576"/>
              <a:gd name="connsiteX6155" fmla="*/ 853750 w 1656655"/>
              <a:gd name="connsiteY6155" fmla="*/ 1076609 h 1864576"/>
              <a:gd name="connsiteX6156" fmla="*/ 853364 w 1656655"/>
              <a:gd name="connsiteY6156" fmla="*/ 1078363 h 1864576"/>
              <a:gd name="connsiteX6157" fmla="*/ 852972 w 1656655"/>
              <a:gd name="connsiteY6157" fmla="*/ 1077388 h 1864576"/>
              <a:gd name="connsiteX6158" fmla="*/ 850452 w 1656655"/>
              <a:gd name="connsiteY6158" fmla="*/ 1076217 h 1864576"/>
              <a:gd name="connsiteX6159" fmla="*/ 850256 w 1656655"/>
              <a:gd name="connsiteY6159" fmla="*/ 1076217 h 1864576"/>
              <a:gd name="connsiteX6160" fmla="*/ 850256 w 1656655"/>
              <a:gd name="connsiteY6160" fmla="*/ 1076217 h 1864576"/>
              <a:gd name="connsiteX6161" fmla="*/ 858409 w 1656655"/>
              <a:gd name="connsiteY6161" fmla="*/ 1093370 h 1864576"/>
              <a:gd name="connsiteX6162" fmla="*/ 856466 w 1656655"/>
              <a:gd name="connsiteY6162" fmla="*/ 1089666 h 1864576"/>
              <a:gd name="connsiteX6163" fmla="*/ 854528 w 1656655"/>
              <a:gd name="connsiteY6163" fmla="*/ 1085962 h 1864576"/>
              <a:gd name="connsiteX6164" fmla="*/ 852585 w 1656655"/>
              <a:gd name="connsiteY6164" fmla="*/ 1082263 h 1864576"/>
              <a:gd name="connsiteX6165" fmla="*/ 855111 w 1656655"/>
              <a:gd name="connsiteY6165" fmla="*/ 1082650 h 1864576"/>
              <a:gd name="connsiteX6166" fmla="*/ 856853 w 1656655"/>
              <a:gd name="connsiteY6166" fmla="*/ 1081288 h 1864576"/>
              <a:gd name="connsiteX6167" fmla="*/ 858600 w 1656655"/>
              <a:gd name="connsiteY6167" fmla="*/ 1082650 h 1864576"/>
              <a:gd name="connsiteX6168" fmla="*/ 861125 w 1656655"/>
              <a:gd name="connsiteY6168" fmla="*/ 1082263 h 1864576"/>
              <a:gd name="connsiteX6169" fmla="*/ 862289 w 1656655"/>
              <a:gd name="connsiteY6169" fmla="*/ 1079142 h 1864576"/>
              <a:gd name="connsiteX6170" fmla="*/ 862289 w 1656655"/>
              <a:gd name="connsiteY6170" fmla="*/ 1078167 h 1864576"/>
              <a:gd name="connsiteX6171" fmla="*/ 862289 w 1656655"/>
              <a:gd name="connsiteY6171" fmla="*/ 1077971 h 1864576"/>
              <a:gd name="connsiteX6172" fmla="*/ 862676 w 1656655"/>
              <a:gd name="connsiteY6172" fmla="*/ 1079725 h 1864576"/>
              <a:gd name="connsiteX6173" fmla="*/ 867335 w 1656655"/>
              <a:gd name="connsiteY6173" fmla="*/ 1080117 h 1864576"/>
              <a:gd name="connsiteX6174" fmla="*/ 868113 w 1656655"/>
              <a:gd name="connsiteY6174" fmla="*/ 1089279 h 1864576"/>
              <a:gd name="connsiteX6175" fmla="*/ 865974 w 1656655"/>
              <a:gd name="connsiteY6175" fmla="*/ 1089666 h 1864576"/>
              <a:gd name="connsiteX6176" fmla="*/ 865784 w 1656655"/>
              <a:gd name="connsiteY6176" fmla="*/ 1091616 h 1864576"/>
              <a:gd name="connsiteX6177" fmla="*/ 864619 w 1656655"/>
              <a:gd name="connsiteY6177" fmla="*/ 1091812 h 1864576"/>
              <a:gd name="connsiteX6178" fmla="*/ 863454 w 1656655"/>
              <a:gd name="connsiteY6178" fmla="*/ 1092003 h 1864576"/>
              <a:gd name="connsiteX6179" fmla="*/ 862289 w 1656655"/>
              <a:gd name="connsiteY6179" fmla="*/ 1093566 h 1864576"/>
              <a:gd name="connsiteX6180" fmla="*/ 860347 w 1656655"/>
              <a:gd name="connsiteY6180" fmla="*/ 1097270 h 1864576"/>
              <a:gd name="connsiteX6181" fmla="*/ 860156 w 1656655"/>
              <a:gd name="connsiteY6181" fmla="*/ 1097074 h 1864576"/>
              <a:gd name="connsiteX6182" fmla="*/ 859182 w 1656655"/>
              <a:gd name="connsiteY6182" fmla="*/ 1095320 h 1864576"/>
              <a:gd name="connsiteX6183" fmla="*/ 858409 w 1656655"/>
              <a:gd name="connsiteY6183" fmla="*/ 1093370 h 1864576"/>
              <a:gd name="connsiteX6184" fmla="*/ 842691 w 1656655"/>
              <a:gd name="connsiteY6184" fmla="*/ 1072322 h 1864576"/>
              <a:gd name="connsiteX6185" fmla="*/ 843077 w 1656655"/>
              <a:gd name="connsiteY6185" fmla="*/ 1072905 h 1864576"/>
              <a:gd name="connsiteX6186" fmla="*/ 843273 w 1656655"/>
              <a:gd name="connsiteY6186" fmla="*/ 1073488 h 1864576"/>
              <a:gd name="connsiteX6187" fmla="*/ 851421 w 1656655"/>
              <a:gd name="connsiteY6187" fmla="*/ 1089666 h 1864576"/>
              <a:gd name="connsiteX6188" fmla="*/ 849870 w 1656655"/>
              <a:gd name="connsiteY6188" fmla="*/ 1090445 h 1864576"/>
              <a:gd name="connsiteX6189" fmla="*/ 849674 w 1656655"/>
              <a:gd name="connsiteY6189" fmla="*/ 1092395 h 1864576"/>
              <a:gd name="connsiteX6190" fmla="*/ 850256 w 1656655"/>
              <a:gd name="connsiteY6190" fmla="*/ 1096295 h 1864576"/>
              <a:gd name="connsiteX6191" fmla="*/ 844628 w 1656655"/>
              <a:gd name="connsiteY6191" fmla="*/ 1093953 h 1864576"/>
              <a:gd name="connsiteX6192" fmla="*/ 842882 w 1656655"/>
              <a:gd name="connsiteY6192" fmla="*/ 1089279 h 1864576"/>
              <a:gd name="connsiteX6193" fmla="*/ 842108 w 1656655"/>
              <a:gd name="connsiteY6193" fmla="*/ 1088495 h 1864576"/>
              <a:gd name="connsiteX6194" fmla="*/ 840552 w 1656655"/>
              <a:gd name="connsiteY6194" fmla="*/ 1086937 h 1864576"/>
              <a:gd name="connsiteX6195" fmla="*/ 839779 w 1656655"/>
              <a:gd name="connsiteY6195" fmla="*/ 1086158 h 1864576"/>
              <a:gd name="connsiteX6196" fmla="*/ 842691 w 1656655"/>
              <a:gd name="connsiteY6196" fmla="*/ 1072322 h 1864576"/>
              <a:gd name="connsiteX6197" fmla="*/ 800381 w 1656655"/>
              <a:gd name="connsiteY6197" fmla="*/ 1087133 h 1864576"/>
              <a:gd name="connsiteX6198" fmla="*/ 825612 w 1656655"/>
              <a:gd name="connsiteY6198" fmla="*/ 1078167 h 1864576"/>
              <a:gd name="connsiteX6199" fmla="*/ 828328 w 1656655"/>
              <a:gd name="connsiteY6199" fmla="*/ 1076026 h 1864576"/>
              <a:gd name="connsiteX6200" fmla="*/ 829106 w 1656655"/>
              <a:gd name="connsiteY6200" fmla="*/ 1076609 h 1864576"/>
              <a:gd name="connsiteX6201" fmla="*/ 831626 w 1656655"/>
              <a:gd name="connsiteY6201" fmla="*/ 1080117 h 1864576"/>
              <a:gd name="connsiteX6202" fmla="*/ 832209 w 1656655"/>
              <a:gd name="connsiteY6202" fmla="*/ 1081871 h 1864576"/>
              <a:gd name="connsiteX6203" fmla="*/ 833178 w 1656655"/>
              <a:gd name="connsiteY6203" fmla="*/ 1085771 h 1864576"/>
              <a:gd name="connsiteX6204" fmla="*/ 832791 w 1656655"/>
              <a:gd name="connsiteY6204" fmla="*/ 1086550 h 1864576"/>
              <a:gd name="connsiteX6205" fmla="*/ 831626 w 1656655"/>
              <a:gd name="connsiteY6205" fmla="*/ 1088887 h 1864576"/>
              <a:gd name="connsiteX6206" fmla="*/ 829688 w 1656655"/>
              <a:gd name="connsiteY6206" fmla="*/ 1088495 h 1864576"/>
              <a:gd name="connsiteX6207" fmla="*/ 826385 w 1656655"/>
              <a:gd name="connsiteY6207" fmla="*/ 1088304 h 1864576"/>
              <a:gd name="connsiteX6208" fmla="*/ 825416 w 1656655"/>
              <a:gd name="connsiteY6208" fmla="*/ 1088495 h 1864576"/>
              <a:gd name="connsiteX6209" fmla="*/ 823479 w 1656655"/>
              <a:gd name="connsiteY6209" fmla="*/ 1088887 h 1864576"/>
              <a:gd name="connsiteX6210" fmla="*/ 820175 w 1656655"/>
              <a:gd name="connsiteY6210" fmla="*/ 1090249 h 1864576"/>
              <a:gd name="connsiteX6211" fmla="*/ 819593 w 1656655"/>
              <a:gd name="connsiteY6211" fmla="*/ 1090837 h 1864576"/>
              <a:gd name="connsiteX6212" fmla="*/ 818042 w 1656655"/>
              <a:gd name="connsiteY6212" fmla="*/ 1092787 h 1864576"/>
              <a:gd name="connsiteX6213" fmla="*/ 801159 w 1656655"/>
              <a:gd name="connsiteY6213" fmla="*/ 1099215 h 1864576"/>
              <a:gd name="connsiteX6214" fmla="*/ 798639 w 1656655"/>
              <a:gd name="connsiteY6214" fmla="*/ 1099607 h 1864576"/>
              <a:gd name="connsiteX6215" fmla="*/ 796500 w 1656655"/>
              <a:gd name="connsiteY6215" fmla="*/ 1100582 h 1864576"/>
              <a:gd name="connsiteX6216" fmla="*/ 795531 w 1656655"/>
              <a:gd name="connsiteY6216" fmla="*/ 1100969 h 1864576"/>
              <a:gd name="connsiteX6217" fmla="*/ 794367 w 1656655"/>
              <a:gd name="connsiteY6217" fmla="*/ 1101361 h 1864576"/>
              <a:gd name="connsiteX6218" fmla="*/ 793398 w 1656655"/>
              <a:gd name="connsiteY6218" fmla="*/ 1101944 h 1864576"/>
              <a:gd name="connsiteX6219" fmla="*/ 791264 w 1656655"/>
              <a:gd name="connsiteY6219" fmla="*/ 1102919 h 1864576"/>
              <a:gd name="connsiteX6220" fmla="*/ 788543 w 1656655"/>
              <a:gd name="connsiteY6220" fmla="*/ 1104673 h 1864576"/>
              <a:gd name="connsiteX6221" fmla="*/ 785245 w 1656655"/>
              <a:gd name="connsiteY6221" fmla="*/ 1107206 h 1864576"/>
              <a:gd name="connsiteX6222" fmla="*/ 782725 w 1656655"/>
              <a:gd name="connsiteY6222" fmla="*/ 1109935 h 1864576"/>
              <a:gd name="connsiteX6223" fmla="*/ 782333 w 1656655"/>
              <a:gd name="connsiteY6223" fmla="*/ 1110327 h 1864576"/>
              <a:gd name="connsiteX6224" fmla="*/ 779813 w 1656655"/>
              <a:gd name="connsiteY6224" fmla="*/ 1113835 h 1864576"/>
              <a:gd name="connsiteX6225" fmla="*/ 775154 w 1656655"/>
              <a:gd name="connsiteY6225" fmla="*/ 1121047 h 1864576"/>
              <a:gd name="connsiteX6226" fmla="*/ 775541 w 1656655"/>
              <a:gd name="connsiteY6226" fmla="*/ 1119876 h 1864576"/>
              <a:gd name="connsiteX6227" fmla="*/ 775933 w 1656655"/>
              <a:gd name="connsiteY6227" fmla="*/ 1118705 h 1864576"/>
              <a:gd name="connsiteX6228" fmla="*/ 779427 w 1656655"/>
              <a:gd name="connsiteY6228" fmla="*/ 1112860 h 1864576"/>
              <a:gd name="connsiteX6229" fmla="*/ 782333 w 1656655"/>
              <a:gd name="connsiteY6229" fmla="*/ 1108377 h 1864576"/>
              <a:gd name="connsiteX6230" fmla="*/ 783307 w 1656655"/>
              <a:gd name="connsiteY6230" fmla="*/ 1106040 h 1864576"/>
              <a:gd name="connsiteX6231" fmla="*/ 785245 w 1656655"/>
              <a:gd name="connsiteY6231" fmla="*/ 1104477 h 1864576"/>
              <a:gd name="connsiteX6232" fmla="*/ 787379 w 1656655"/>
              <a:gd name="connsiteY6232" fmla="*/ 1103115 h 1864576"/>
              <a:gd name="connsiteX6233" fmla="*/ 793202 w 1656655"/>
              <a:gd name="connsiteY6233" fmla="*/ 1088887 h 1864576"/>
              <a:gd name="connsiteX6234" fmla="*/ 793980 w 1656655"/>
              <a:gd name="connsiteY6234" fmla="*/ 1086354 h 1864576"/>
              <a:gd name="connsiteX6235" fmla="*/ 800381 w 1656655"/>
              <a:gd name="connsiteY6235" fmla="*/ 1087133 h 1864576"/>
              <a:gd name="connsiteX6236" fmla="*/ 834538 w 1656655"/>
              <a:gd name="connsiteY6236" fmla="*/ 1090058 h 1864576"/>
              <a:gd name="connsiteX6237" fmla="*/ 835316 w 1656655"/>
              <a:gd name="connsiteY6237" fmla="*/ 1088304 h 1864576"/>
              <a:gd name="connsiteX6238" fmla="*/ 836089 w 1656655"/>
              <a:gd name="connsiteY6238" fmla="*/ 1086550 h 1864576"/>
              <a:gd name="connsiteX6239" fmla="*/ 836285 w 1656655"/>
              <a:gd name="connsiteY6239" fmla="*/ 1086937 h 1864576"/>
              <a:gd name="connsiteX6240" fmla="*/ 838223 w 1656655"/>
              <a:gd name="connsiteY6240" fmla="*/ 1088887 h 1864576"/>
              <a:gd name="connsiteX6241" fmla="*/ 838614 w 1656655"/>
              <a:gd name="connsiteY6241" fmla="*/ 1089279 h 1864576"/>
              <a:gd name="connsiteX6242" fmla="*/ 840944 w 1656655"/>
              <a:gd name="connsiteY6242" fmla="*/ 1092199 h 1864576"/>
              <a:gd name="connsiteX6243" fmla="*/ 839387 w 1656655"/>
              <a:gd name="connsiteY6243" fmla="*/ 1091616 h 1864576"/>
              <a:gd name="connsiteX6244" fmla="*/ 834538 w 1656655"/>
              <a:gd name="connsiteY6244" fmla="*/ 1090058 h 1864576"/>
              <a:gd name="connsiteX6245" fmla="*/ 870051 w 1656655"/>
              <a:gd name="connsiteY6245" fmla="*/ 1092787 h 1864576"/>
              <a:gd name="connsiteX6246" fmla="*/ 871993 w 1656655"/>
              <a:gd name="connsiteY6246" fmla="*/ 1090641 h 1864576"/>
              <a:gd name="connsiteX6247" fmla="*/ 877425 w 1656655"/>
              <a:gd name="connsiteY6247" fmla="*/ 1091033 h 1864576"/>
              <a:gd name="connsiteX6248" fmla="*/ 879368 w 1656655"/>
              <a:gd name="connsiteY6248" fmla="*/ 1092003 h 1864576"/>
              <a:gd name="connsiteX6249" fmla="*/ 880533 w 1656655"/>
              <a:gd name="connsiteY6249" fmla="*/ 1093762 h 1864576"/>
              <a:gd name="connsiteX6250" fmla="*/ 882666 w 1656655"/>
              <a:gd name="connsiteY6250" fmla="*/ 1097461 h 1864576"/>
              <a:gd name="connsiteX6251" fmla="*/ 884604 w 1656655"/>
              <a:gd name="connsiteY6251" fmla="*/ 1101361 h 1864576"/>
              <a:gd name="connsiteX6252" fmla="*/ 883439 w 1656655"/>
              <a:gd name="connsiteY6252" fmla="*/ 1099411 h 1864576"/>
              <a:gd name="connsiteX6253" fmla="*/ 880724 w 1656655"/>
              <a:gd name="connsiteY6253" fmla="*/ 1095707 h 1864576"/>
              <a:gd name="connsiteX6254" fmla="*/ 879950 w 1656655"/>
              <a:gd name="connsiteY6254" fmla="*/ 1094732 h 1864576"/>
              <a:gd name="connsiteX6255" fmla="*/ 879172 w 1656655"/>
              <a:gd name="connsiteY6255" fmla="*/ 1093953 h 1864576"/>
              <a:gd name="connsiteX6256" fmla="*/ 874905 w 1656655"/>
              <a:gd name="connsiteY6256" fmla="*/ 1091616 h 1864576"/>
              <a:gd name="connsiteX6257" fmla="*/ 872380 w 1656655"/>
              <a:gd name="connsiteY6257" fmla="*/ 1091812 h 1864576"/>
              <a:gd name="connsiteX6258" fmla="*/ 870051 w 1656655"/>
              <a:gd name="connsiteY6258" fmla="*/ 1092787 h 1864576"/>
              <a:gd name="connsiteX6259" fmla="*/ 855111 w 1656655"/>
              <a:gd name="connsiteY6259" fmla="*/ 1096878 h 1864576"/>
              <a:gd name="connsiteX6260" fmla="*/ 852585 w 1656655"/>
              <a:gd name="connsiteY6260" fmla="*/ 1092199 h 1864576"/>
              <a:gd name="connsiteX6261" fmla="*/ 852781 w 1656655"/>
              <a:gd name="connsiteY6261" fmla="*/ 1092395 h 1864576"/>
              <a:gd name="connsiteX6262" fmla="*/ 852781 w 1656655"/>
              <a:gd name="connsiteY6262" fmla="*/ 1092591 h 1864576"/>
              <a:gd name="connsiteX6263" fmla="*/ 855111 w 1656655"/>
              <a:gd name="connsiteY6263" fmla="*/ 1096878 h 1864576"/>
              <a:gd name="connsiteX6264" fmla="*/ 786605 w 1656655"/>
              <a:gd name="connsiteY6264" fmla="*/ 1117147 h 1864576"/>
              <a:gd name="connsiteX6265" fmla="*/ 788157 w 1656655"/>
              <a:gd name="connsiteY6265" fmla="*/ 1114031 h 1864576"/>
              <a:gd name="connsiteX6266" fmla="*/ 788739 w 1656655"/>
              <a:gd name="connsiteY6266" fmla="*/ 1113056 h 1864576"/>
              <a:gd name="connsiteX6267" fmla="*/ 790290 w 1656655"/>
              <a:gd name="connsiteY6267" fmla="*/ 1111493 h 1864576"/>
              <a:gd name="connsiteX6268" fmla="*/ 793784 w 1656655"/>
              <a:gd name="connsiteY6268" fmla="*/ 1108769 h 1864576"/>
              <a:gd name="connsiteX6269" fmla="*/ 796114 w 1656655"/>
              <a:gd name="connsiteY6269" fmla="*/ 1105065 h 1864576"/>
              <a:gd name="connsiteX6270" fmla="*/ 796696 w 1656655"/>
              <a:gd name="connsiteY6270" fmla="*/ 1104090 h 1864576"/>
              <a:gd name="connsiteX6271" fmla="*/ 799803 w 1656655"/>
              <a:gd name="connsiteY6271" fmla="*/ 1102723 h 1864576"/>
              <a:gd name="connsiteX6272" fmla="*/ 802710 w 1656655"/>
              <a:gd name="connsiteY6272" fmla="*/ 1102532 h 1864576"/>
              <a:gd name="connsiteX6273" fmla="*/ 814743 w 1656655"/>
              <a:gd name="connsiteY6273" fmla="*/ 1099215 h 1864576"/>
              <a:gd name="connsiteX6274" fmla="*/ 816686 w 1656655"/>
              <a:gd name="connsiteY6274" fmla="*/ 1098049 h 1864576"/>
              <a:gd name="connsiteX6275" fmla="*/ 814939 w 1656655"/>
              <a:gd name="connsiteY6275" fmla="*/ 1099411 h 1864576"/>
              <a:gd name="connsiteX6276" fmla="*/ 809116 w 1656655"/>
              <a:gd name="connsiteY6276" fmla="*/ 1102723 h 1864576"/>
              <a:gd name="connsiteX6277" fmla="*/ 804653 w 1656655"/>
              <a:gd name="connsiteY6277" fmla="*/ 1104477 h 1864576"/>
              <a:gd name="connsiteX6278" fmla="*/ 802519 w 1656655"/>
              <a:gd name="connsiteY6278" fmla="*/ 1105256 h 1864576"/>
              <a:gd name="connsiteX6279" fmla="*/ 796309 w 1656655"/>
              <a:gd name="connsiteY6279" fmla="*/ 1108181 h 1864576"/>
              <a:gd name="connsiteX6280" fmla="*/ 794367 w 1656655"/>
              <a:gd name="connsiteY6280" fmla="*/ 1109156 h 1864576"/>
              <a:gd name="connsiteX6281" fmla="*/ 790486 w 1656655"/>
              <a:gd name="connsiteY6281" fmla="*/ 1113056 h 1864576"/>
              <a:gd name="connsiteX6282" fmla="*/ 787770 w 1656655"/>
              <a:gd name="connsiteY6282" fmla="*/ 1116368 h 1864576"/>
              <a:gd name="connsiteX6283" fmla="*/ 786605 w 1656655"/>
              <a:gd name="connsiteY6283" fmla="*/ 1117147 h 1864576"/>
              <a:gd name="connsiteX6284" fmla="*/ 861707 w 1656655"/>
              <a:gd name="connsiteY6284" fmla="*/ 1099994 h 1864576"/>
              <a:gd name="connsiteX6285" fmla="*/ 863454 w 1656655"/>
              <a:gd name="connsiteY6285" fmla="*/ 1097657 h 1864576"/>
              <a:gd name="connsiteX6286" fmla="*/ 864810 w 1656655"/>
              <a:gd name="connsiteY6286" fmla="*/ 1099803 h 1864576"/>
              <a:gd name="connsiteX6287" fmla="*/ 866366 w 1656655"/>
              <a:gd name="connsiteY6287" fmla="*/ 1101557 h 1864576"/>
              <a:gd name="connsiteX6288" fmla="*/ 867531 w 1656655"/>
              <a:gd name="connsiteY6288" fmla="*/ 1102140 h 1864576"/>
              <a:gd name="connsiteX6289" fmla="*/ 869082 w 1656655"/>
              <a:gd name="connsiteY6289" fmla="*/ 1103311 h 1864576"/>
              <a:gd name="connsiteX6290" fmla="*/ 871215 w 1656655"/>
              <a:gd name="connsiteY6290" fmla="*/ 1105648 h 1864576"/>
              <a:gd name="connsiteX6291" fmla="*/ 872576 w 1656655"/>
              <a:gd name="connsiteY6291" fmla="*/ 1107794 h 1864576"/>
              <a:gd name="connsiteX6292" fmla="*/ 872962 w 1656655"/>
              <a:gd name="connsiteY6292" fmla="*/ 1109156 h 1864576"/>
              <a:gd name="connsiteX6293" fmla="*/ 875096 w 1656655"/>
              <a:gd name="connsiteY6293" fmla="*/ 1114031 h 1864576"/>
              <a:gd name="connsiteX6294" fmla="*/ 874709 w 1656655"/>
              <a:gd name="connsiteY6294" fmla="*/ 1113639 h 1864576"/>
              <a:gd name="connsiteX6295" fmla="*/ 870829 w 1656655"/>
              <a:gd name="connsiteY6295" fmla="*/ 1108181 h 1864576"/>
              <a:gd name="connsiteX6296" fmla="*/ 869468 w 1656655"/>
              <a:gd name="connsiteY6296" fmla="*/ 1106623 h 1864576"/>
              <a:gd name="connsiteX6297" fmla="*/ 869082 w 1656655"/>
              <a:gd name="connsiteY6297" fmla="*/ 1106231 h 1864576"/>
              <a:gd name="connsiteX6298" fmla="*/ 867139 w 1656655"/>
              <a:gd name="connsiteY6298" fmla="*/ 1104673 h 1864576"/>
              <a:gd name="connsiteX6299" fmla="*/ 863063 w 1656655"/>
              <a:gd name="connsiteY6299" fmla="*/ 1102919 h 1864576"/>
              <a:gd name="connsiteX6300" fmla="*/ 861707 w 1656655"/>
              <a:gd name="connsiteY6300" fmla="*/ 1099994 h 1864576"/>
              <a:gd name="connsiteX6301" fmla="*/ 784472 w 1656655"/>
              <a:gd name="connsiteY6301" fmla="*/ 1130009 h 1864576"/>
              <a:gd name="connsiteX6302" fmla="*/ 784663 w 1656655"/>
              <a:gd name="connsiteY6302" fmla="*/ 1128451 h 1864576"/>
              <a:gd name="connsiteX6303" fmla="*/ 785827 w 1656655"/>
              <a:gd name="connsiteY6303" fmla="*/ 1124555 h 1864576"/>
              <a:gd name="connsiteX6304" fmla="*/ 788157 w 1656655"/>
              <a:gd name="connsiteY6304" fmla="*/ 1120072 h 1864576"/>
              <a:gd name="connsiteX6305" fmla="*/ 792815 w 1656655"/>
              <a:gd name="connsiteY6305" fmla="*/ 1114614 h 1864576"/>
              <a:gd name="connsiteX6306" fmla="*/ 793593 w 1656655"/>
              <a:gd name="connsiteY6306" fmla="*/ 1113639 h 1864576"/>
              <a:gd name="connsiteX6307" fmla="*/ 793980 w 1656655"/>
              <a:gd name="connsiteY6307" fmla="*/ 1113247 h 1864576"/>
              <a:gd name="connsiteX6308" fmla="*/ 796500 w 1656655"/>
              <a:gd name="connsiteY6308" fmla="*/ 1111493 h 1864576"/>
              <a:gd name="connsiteX6309" fmla="*/ 803488 w 1656655"/>
              <a:gd name="connsiteY6309" fmla="*/ 1108181 h 1864576"/>
              <a:gd name="connsiteX6310" fmla="*/ 806013 w 1656655"/>
              <a:gd name="connsiteY6310" fmla="*/ 1107206 h 1864576"/>
              <a:gd name="connsiteX6311" fmla="*/ 817269 w 1656655"/>
              <a:gd name="connsiteY6311" fmla="*/ 1101557 h 1864576"/>
              <a:gd name="connsiteX6312" fmla="*/ 821149 w 1656655"/>
              <a:gd name="connsiteY6312" fmla="*/ 1098632 h 1864576"/>
              <a:gd name="connsiteX6313" fmla="*/ 822505 w 1656655"/>
              <a:gd name="connsiteY6313" fmla="*/ 1097270 h 1864576"/>
              <a:gd name="connsiteX6314" fmla="*/ 825999 w 1656655"/>
              <a:gd name="connsiteY6314" fmla="*/ 1093174 h 1864576"/>
              <a:gd name="connsiteX6315" fmla="*/ 827163 w 1656655"/>
              <a:gd name="connsiteY6315" fmla="*/ 1091812 h 1864576"/>
              <a:gd name="connsiteX6316" fmla="*/ 833373 w 1656655"/>
              <a:gd name="connsiteY6316" fmla="*/ 1093370 h 1864576"/>
              <a:gd name="connsiteX6317" fmla="*/ 835898 w 1656655"/>
              <a:gd name="connsiteY6317" fmla="*/ 1094345 h 1864576"/>
              <a:gd name="connsiteX6318" fmla="*/ 840361 w 1656655"/>
              <a:gd name="connsiteY6318" fmla="*/ 1098436 h 1864576"/>
              <a:gd name="connsiteX6319" fmla="*/ 840748 w 1656655"/>
              <a:gd name="connsiteY6319" fmla="*/ 1099607 h 1864576"/>
              <a:gd name="connsiteX6320" fmla="*/ 843077 w 1656655"/>
              <a:gd name="connsiteY6320" fmla="*/ 1099607 h 1864576"/>
              <a:gd name="connsiteX6321" fmla="*/ 844046 w 1656655"/>
              <a:gd name="connsiteY6321" fmla="*/ 1097270 h 1864576"/>
              <a:gd name="connsiteX6322" fmla="*/ 850838 w 1656655"/>
              <a:gd name="connsiteY6322" fmla="*/ 1099994 h 1864576"/>
              <a:gd name="connsiteX6323" fmla="*/ 853168 w 1656655"/>
              <a:gd name="connsiteY6323" fmla="*/ 1100582 h 1864576"/>
              <a:gd name="connsiteX6324" fmla="*/ 854528 w 1656655"/>
              <a:gd name="connsiteY6324" fmla="*/ 1100386 h 1864576"/>
              <a:gd name="connsiteX6325" fmla="*/ 855693 w 1656655"/>
              <a:gd name="connsiteY6325" fmla="*/ 1100778 h 1864576"/>
              <a:gd name="connsiteX6326" fmla="*/ 856466 w 1656655"/>
              <a:gd name="connsiteY6326" fmla="*/ 1101557 h 1864576"/>
              <a:gd name="connsiteX6327" fmla="*/ 858600 w 1656655"/>
              <a:gd name="connsiteY6327" fmla="*/ 1104090 h 1864576"/>
              <a:gd name="connsiteX6328" fmla="*/ 861903 w 1656655"/>
              <a:gd name="connsiteY6328" fmla="*/ 1110327 h 1864576"/>
              <a:gd name="connsiteX6329" fmla="*/ 864037 w 1656655"/>
              <a:gd name="connsiteY6329" fmla="*/ 1114418 h 1864576"/>
              <a:gd name="connsiteX6330" fmla="*/ 865201 w 1656655"/>
              <a:gd name="connsiteY6330" fmla="*/ 1116564 h 1864576"/>
              <a:gd name="connsiteX6331" fmla="*/ 865588 w 1656655"/>
              <a:gd name="connsiteY6331" fmla="*/ 1117730 h 1864576"/>
              <a:gd name="connsiteX6332" fmla="*/ 865392 w 1656655"/>
              <a:gd name="connsiteY6332" fmla="*/ 1125334 h 1864576"/>
              <a:gd name="connsiteX6333" fmla="*/ 865392 w 1656655"/>
              <a:gd name="connsiteY6333" fmla="*/ 1131180 h 1864576"/>
              <a:gd name="connsiteX6334" fmla="*/ 865005 w 1656655"/>
              <a:gd name="connsiteY6334" fmla="*/ 1132351 h 1864576"/>
              <a:gd name="connsiteX6335" fmla="*/ 864227 w 1656655"/>
              <a:gd name="connsiteY6335" fmla="*/ 1133130 h 1864576"/>
              <a:gd name="connsiteX6336" fmla="*/ 862872 w 1656655"/>
              <a:gd name="connsiteY6336" fmla="*/ 1133130 h 1864576"/>
              <a:gd name="connsiteX6337" fmla="*/ 858600 w 1656655"/>
              <a:gd name="connsiteY6337" fmla="*/ 1129622 h 1864576"/>
              <a:gd name="connsiteX6338" fmla="*/ 855693 w 1656655"/>
              <a:gd name="connsiteY6338" fmla="*/ 1126309 h 1864576"/>
              <a:gd name="connsiteX6339" fmla="*/ 855111 w 1656655"/>
              <a:gd name="connsiteY6339" fmla="*/ 1125138 h 1864576"/>
              <a:gd name="connsiteX6340" fmla="*/ 854528 w 1656655"/>
              <a:gd name="connsiteY6340" fmla="*/ 1122605 h 1864576"/>
              <a:gd name="connsiteX6341" fmla="*/ 854719 w 1656655"/>
              <a:gd name="connsiteY6341" fmla="*/ 1121434 h 1864576"/>
              <a:gd name="connsiteX6342" fmla="*/ 858409 w 1656655"/>
              <a:gd name="connsiteY6342" fmla="*/ 1111689 h 1864576"/>
              <a:gd name="connsiteX6343" fmla="*/ 857435 w 1656655"/>
              <a:gd name="connsiteY6343" fmla="*/ 1111106 h 1864576"/>
              <a:gd name="connsiteX6344" fmla="*/ 854528 w 1656655"/>
              <a:gd name="connsiteY6344" fmla="*/ 1110910 h 1864576"/>
              <a:gd name="connsiteX6345" fmla="*/ 854137 w 1656655"/>
              <a:gd name="connsiteY6345" fmla="*/ 1110131 h 1864576"/>
              <a:gd name="connsiteX6346" fmla="*/ 853554 w 1656655"/>
              <a:gd name="connsiteY6346" fmla="*/ 1109548 h 1864576"/>
              <a:gd name="connsiteX6347" fmla="*/ 852003 w 1656655"/>
              <a:gd name="connsiteY6347" fmla="*/ 1109156 h 1864576"/>
              <a:gd name="connsiteX6348" fmla="*/ 847154 w 1656655"/>
              <a:gd name="connsiteY6348" fmla="*/ 1105844 h 1864576"/>
              <a:gd name="connsiteX6349" fmla="*/ 845597 w 1656655"/>
              <a:gd name="connsiteY6349" fmla="*/ 1105844 h 1864576"/>
              <a:gd name="connsiteX6350" fmla="*/ 844628 w 1656655"/>
              <a:gd name="connsiteY6350" fmla="*/ 1106819 h 1864576"/>
              <a:gd name="connsiteX6351" fmla="*/ 842299 w 1656655"/>
              <a:gd name="connsiteY6351" fmla="*/ 1105844 h 1864576"/>
              <a:gd name="connsiteX6352" fmla="*/ 836285 w 1656655"/>
              <a:gd name="connsiteY6352" fmla="*/ 1105648 h 1864576"/>
              <a:gd name="connsiteX6353" fmla="*/ 833760 w 1656655"/>
              <a:gd name="connsiteY6353" fmla="*/ 1106427 h 1864576"/>
              <a:gd name="connsiteX6354" fmla="*/ 830271 w 1656655"/>
              <a:gd name="connsiteY6354" fmla="*/ 1108181 h 1864576"/>
              <a:gd name="connsiteX6355" fmla="*/ 828328 w 1656655"/>
              <a:gd name="connsiteY6355" fmla="*/ 1109548 h 1864576"/>
              <a:gd name="connsiteX6356" fmla="*/ 825416 w 1656655"/>
              <a:gd name="connsiteY6356" fmla="*/ 1111689 h 1864576"/>
              <a:gd name="connsiteX6357" fmla="*/ 822896 w 1656655"/>
              <a:gd name="connsiteY6357" fmla="*/ 1115976 h 1864576"/>
              <a:gd name="connsiteX6358" fmla="*/ 822314 w 1656655"/>
              <a:gd name="connsiteY6358" fmla="*/ 1125530 h 1864576"/>
              <a:gd name="connsiteX6359" fmla="*/ 822118 w 1656655"/>
              <a:gd name="connsiteY6359" fmla="*/ 1128647 h 1864576"/>
              <a:gd name="connsiteX6360" fmla="*/ 821536 w 1656655"/>
              <a:gd name="connsiteY6360" fmla="*/ 1131376 h 1864576"/>
              <a:gd name="connsiteX6361" fmla="*/ 819402 w 1656655"/>
              <a:gd name="connsiteY6361" fmla="*/ 1136055 h 1864576"/>
              <a:gd name="connsiteX6362" fmla="*/ 819011 w 1656655"/>
              <a:gd name="connsiteY6362" fmla="*/ 1136638 h 1864576"/>
              <a:gd name="connsiteX6363" fmla="*/ 815908 w 1656655"/>
              <a:gd name="connsiteY6363" fmla="*/ 1137809 h 1864576"/>
              <a:gd name="connsiteX6364" fmla="*/ 814548 w 1656655"/>
              <a:gd name="connsiteY6364" fmla="*/ 1137809 h 1864576"/>
              <a:gd name="connsiteX6365" fmla="*/ 809698 w 1656655"/>
              <a:gd name="connsiteY6365" fmla="*/ 1135663 h 1864576"/>
              <a:gd name="connsiteX6366" fmla="*/ 808147 w 1656655"/>
              <a:gd name="connsiteY6366" fmla="*/ 1133909 h 1864576"/>
              <a:gd name="connsiteX6367" fmla="*/ 805622 w 1656655"/>
              <a:gd name="connsiteY6367" fmla="*/ 1129622 h 1864576"/>
              <a:gd name="connsiteX6368" fmla="*/ 803102 w 1656655"/>
              <a:gd name="connsiteY6368" fmla="*/ 1127088 h 1864576"/>
              <a:gd name="connsiteX6369" fmla="*/ 799608 w 1656655"/>
              <a:gd name="connsiteY6369" fmla="*/ 1125334 h 1864576"/>
              <a:gd name="connsiteX6370" fmla="*/ 796696 w 1656655"/>
              <a:gd name="connsiteY6370" fmla="*/ 1125138 h 1864576"/>
              <a:gd name="connsiteX6371" fmla="*/ 795145 w 1656655"/>
              <a:gd name="connsiteY6371" fmla="*/ 1125334 h 1864576"/>
              <a:gd name="connsiteX6372" fmla="*/ 791651 w 1656655"/>
              <a:gd name="connsiteY6372" fmla="*/ 1126892 h 1864576"/>
              <a:gd name="connsiteX6373" fmla="*/ 790099 w 1656655"/>
              <a:gd name="connsiteY6373" fmla="*/ 1127867 h 1864576"/>
              <a:gd name="connsiteX6374" fmla="*/ 788157 w 1656655"/>
              <a:gd name="connsiteY6374" fmla="*/ 1130205 h 1864576"/>
              <a:gd name="connsiteX6375" fmla="*/ 786023 w 1656655"/>
              <a:gd name="connsiteY6375" fmla="*/ 1130205 h 1864576"/>
              <a:gd name="connsiteX6376" fmla="*/ 784472 w 1656655"/>
              <a:gd name="connsiteY6376" fmla="*/ 1130009 h 1864576"/>
              <a:gd name="connsiteX6377" fmla="*/ 869468 w 1656655"/>
              <a:gd name="connsiteY6377" fmla="*/ 1115393 h 1864576"/>
              <a:gd name="connsiteX6378" fmla="*/ 867335 w 1656655"/>
              <a:gd name="connsiteY6378" fmla="*/ 1111106 h 1864576"/>
              <a:gd name="connsiteX6379" fmla="*/ 866170 w 1656655"/>
              <a:gd name="connsiteY6379" fmla="*/ 1108960 h 1864576"/>
              <a:gd name="connsiteX6380" fmla="*/ 865201 w 1656655"/>
              <a:gd name="connsiteY6380" fmla="*/ 1106819 h 1864576"/>
              <a:gd name="connsiteX6381" fmla="*/ 866752 w 1656655"/>
              <a:gd name="connsiteY6381" fmla="*/ 1107985 h 1864576"/>
              <a:gd name="connsiteX6382" fmla="*/ 869855 w 1656655"/>
              <a:gd name="connsiteY6382" fmla="*/ 1111689 h 1864576"/>
              <a:gd name="connsiteX6383" fmla="*/ 870437 w 1656655"/>
              <a:gd name="connsiteY6383" fmla="*/ 1112468 h 1864576"/>
              <a:gd name="connsiteX6384" fmla="*/ 870246 w 1656655"/>
              <a:gd name="connsiteY6384" fmla="*/ 1113247 h 1864576"/>
              <a:gd name="connsiteX6385" fmla="*/ 870051 w 1656655"/>
              <a:gd name="connsiteY6385" fmla="*/ 1114031 h 1864576"/>
              <a:gd name="connsiteX6386" fmla="*/ 869468 w 1656655"/>
              <a:gd name="connsiteY6386" fmla="*/ 1115393 h 1864576"/>
              <a:gd name="connsiteX6387" fmla="*/ 829297 w 1656655"/>
              <a:gd name="connsiteY6387" fmla="*/ 1112081 h 1864576"/>
              <a:gd name="connsiteX6388" fmla="*/ 830075 w 1656655"/>
              <a:gd name="connsiteY6388" fmla="*/ 1111493 h 1864576"/>
              <a:gd name="connsiteX6389" fmla="*/ 832595 w 1656655"/>
              <a:gd name="connsiteY6389" fmla="*/ 1109935 h 1864576"/>
              <a:gd name="connsiteX6390" fmla="*/ 836285 w 1656655"/>
              <a:gd name="connsiteY6390" fmla="*/ 1108181 h 1864576"/>
              <a:gd name="connsiteX6391" fmla="*/ 835898 w 1656655"/>
              <a:gd name="connsiteY6391" fmla="*/ 1109548 h 1864576"/>
              <a:gd name="connsiteX6392" fmla="*/ 836285 w 1656655"/>
              <a:gd name="connsiteY6392" fmla="*/ 1110910 h 1864576"/>
              <a:gd name="connsiteX6393" fmla="*/ 836285 w 1656655"/>
              <a:gd name="connsiteY6393" fmla="*/ 1112468 h 1864576"/>
              <a:gd name="connsiteX6394" fmla="*/ 836089 w 1656655"/>
              <a:gd name="connsiteY6394" fmla="*/ 1114031 h 1864576"/>
              <a:gd name="connsiteX6395" fmla="*/ 835703 w 1656655"/>
              <a:gd name="connsiteY6395" fmla="*/ 1113639 h 1864576"/>
              <a:gd name="connsiteX6396" fmla="*/ 834538 w 1656655"/>
              <a:gd name="connsiteY6396" fmla="*/ 1111885 h 1864576"/>
              <a:gd name="connsiteX6397" fmla="*/ 832209 w 1656655"/>
              <a:gd name="connsiteY6397" fmla="*/ 1112664 h 1864576"/>
              <a:gd name="connsiteX6398" fmla="*/ 832404 w 1656655"/>
              <a:gd name="connsiteY6398" fmla="*/ 1114031 h 1864576"/>
              <a:gd name="connsiteX6399" fmla="*/ 833760 w 1656655"/>
              <a:gd name="connsiteY6399" fmla="*/ 1116368 h 1864576"/>
              <a:gd name="connsiteX6400" fmla="*/ 834925 w 1656655"/>
              <a:gd name="connsiteY6400" fmla="*/ 1116951 h 1864576"/>
              <a:gd name="connsiteX6401" fmla="*/ 833178 w 1656655"/>
              <a:gd name="connsiteY6401" fmla="*/ 1117926 h 1864576"/>
              <a:gd name="connsiteX6402" fmla="*/ 833373 w 1656655"/>
              <a:gd name="connsiteY6402" fmla="*/ 1120072 h 1864576"/>
              <a:gd name="connsiteX6403" fmla="*/ 835507 w 1656655"/>
              <a:gd name="connsiteY6403" fmla="*/ 1123384 h 1864576"/>
              <a:gd name="connsiteX6404" fmla="*/ 839001 w 1656655"/>
              <a:gd name="connsiteY6404" fmla="*/ 1130793 h 1864576"/>
              <a:gd name="connsiteX6405" fmla="*/ 836285 w 1656655"/>
              <a:gd name="connsiteY6405" fmla="*/ 1132738 h 1864576"/>
              <a:gd name="connsiteX6406" fmla="*/ 835703 w 1656655"/>
              <a:gd name="connsiteY6406" fmla="*/ 1134492 h 1864576"/>
              <a:gd name="connsiteX6407" fmla="*/ 834342 w 1656655"/>
              <a:gd name="connsiteY6407" fmla="*/ 1135467 h 1864576"/>
              <a:gd name="connsiteX6408" fmla="*/ 833373 w 1656655"/>
              <a:gd name="connsiteY6408" fmla="*/ 1134492 h 1864576"/>
              <a:gd name="connsiteX6409" fmla="*/ 832404 w 1656655"/>
              <a:gd name="connsiteY6409" fmla="*/ 1133517 h 1864576"/>
              <a:gd name="connsiteX6410" fmla="*/ 830075 w 1656655"/>
              <a:gd name="connsiteY6410" fmla="*/ 1131959 h 1864576"/>
              <a:gd name="connsiteX6411" fmla="*/ 829106 w 1656655"/>
              <a:gd name="connsiteY6411" fmla="*/ 1129426 h 1864576"/>
              <a:gd name="connsiteX6412" fmla="*/ 827941 w 1656655"/>
              <a:gd name="connsiteY6412" fmla="*/ 1127672 h 1864576"/>
              <a:gd name="connsiteX6413" fmla="*/ 827550 w 1656655"/>
              <a:gd name="connsiteY6413" fmla="*/ 1127088 h 1864576"/>
              <a:gd name="connsiteX6414" fmla="*/ 829493 w 1656655"/>
              <a:gd name="connsiteY6414" fmla="*/ 1128063 h 1864576"/>
              <a:gd name="connsiteX6415" fmla="*/ 831044 w 1656655"/>
              <a:gd name="connsiteY6415" fmla="*/ 1125334 h 1864576"/>
              <a:gd name="connsiteX6416" fmla="*/ 830075 w 1656655"/>
              <a:gd name="connsiteY6416" fmla="*/ 1124747 h 1864576"/>
              <a:gd name="connsiteX6417" fmla="*/ 828328 w 1656655"/>
              <a:gd name="connsiteY6417" fmla="*/ 1122409 h 1864576"/>
              <a:gd name="connsiteX6418" fmla="*/ 826385 w 1656655"/>
              <a:gd name="connsiteY6418" fmla="*/ 1122993 h 1864576"/>
              <a:gd name="connsiteX6419" fmla="*/ 826581 w 1656655"/>
              <a:gd name="connsiteY6419" fmla="*/ 1125138 h 1864576"/>
              <a:gd name="connsiteX6420" fmla="*/ 827550 w 1656655"/>
              <a:gd name="connsiteY6420" fmla="*/ 1127088 h 1864576"/>
              <a:gd name="connsiteX6421" fmla="*/ 825612 w 1656655"/>
              <a:gd name="connsiteY6421" fmla="*/ 1127088 h 1864576"/>
              <a:gd name="connsiteX6422" fmla="*/ 825803 w 1656655"/>
              <a:gd name="connsiteY6422" fmla="*/ 1119680 h 1864576"/>
              <a:gd name="connsiteX6423" fmla="*/ 827941 w 1656655"/>
              <a:gd name="connsiteY6423" fmla="*/ 1122018 h 1864576"/>
              <a:gd name="connsiteX6424" fmla="*/ 829688 w 1656655"/>
              <a:gd name="connsiteY6424" fmla="*/ 1122409 h 1864576"/>
              <a:gd name="connsiteX6425" fmla="*/ 830657 w 1656655"/>
              <a:gd name="connsiteY6425" fmla="*/ 1121238 h 1864576"/>
              <a:gd name="connsiteX6426" fmla="*/ 829297 w 1656655"/>
              <a:gd name="connsiteY6426" fmla="*/ 1119293 h 1864576"/>
              <a:gd name="connsiteX6427" fmla="*/ 826385 w 1656655"/>
              <a:gd name="connsiteY6427" fmla="*/ 1116755 h 1864576"/>
              <a:gd name="connsiteX6428" fmla="*/ 827163 w 1656655"/>
              <a:gd name="connsiteY6428" fmla="*/ 1115393 h 1864576"/>
              <a:gd name="connsiteX6429" fmla="*/ 827746 w 1656655"/>
              <a:gd name="connsiteY6429" fmla="*/ 1116564 h 1864576"/>
              <a:gd name="connsiteX6430" fmla="*/ 828910 w 1656655"/>
              <a:gd name="connsiteY6430" fmla="*/ 1117343 h 1864576"/>
              <a:gd name="connsiteX6431" fmla="*/ 831626 w 1656655"/>
              <a:gd name="connsiteY6431" fmla="*/ 1117343 h 1864576"/>
              <a:gd name="connsiteX6432" fmla="*/ 831044 w 1656655"/>
              <a:gd name="connsiteY6432" fmla="*/ 1114810 h 1864576"/>
              <a:gd name="connsiteX6433" fmla="*/ 830075 w 1656655"/>
              <a:gd name="connsiteY6433" fmla="*/ 1114031 h 1864576"/>
              <a:gd name="connsiteX6434" fmla="*/ 829297 w 1656655"/>
              <a:gd name="connsiteY6434" fmla="*/ 1112081 h 1864576"/>
              <a:gd name="connsiteX6435" fmla="*/ 841330 w 1656655"/>
              <a:gd name="connsiteY6435" fmla="*/ 1111106 h 1864576"/>
              <a:gd name="connsiteX6436" fmla="*/ 845015 w 1656655"/>
              <a:gd name="connsiteY6436" fmla="*/ 1111106 h 1864576"/>
              <a:gd name="connsiteX6437" fmla="*/ 844433 w 1656655"/>
              <a:gd name="connsiteY6437" fmla="*/ 1115001 h 1864576"/>
              <a:gd name="connsiteX6438" fmla="*/ 843855 w 1656655"/>
              <a:gd name="connsiteY6438" fmla="*/ 1118901 h 1864576"/>
              <a:gd name="connsiteX6439" fmla="*/ 843273 w 1656655"/>
              <a:gd name="connsiteY6439" fmla="*/ 1116951 h 1864576"/>
              <a:gd name="connsiteX6440" fmla="*/ 841913 w 1656655"/>
              <a:gd name="connsiteY6440" fmla="*/ 1113056 h 1864576"/>
              <a:gd name="connsiteX6441" fmla="*/ 841330 w 1656655"/>
              <a:gd name="connsiteY6441" fmla="*/ 1111106 h 1864576"/>
              <a:gd name="connsiteX6442" fmla="*/ 848318 w 1656655"/>
              <a:gd name="connsiteY6442" fmla="*/ 1110327 h 1864576"/>
              <a:gd name="connsiteX6443" fmla="*/ 850065 w 1656655"/>
              <a:gd name="connsiteY6443" fmla="*/ 1110910 h 1864576"/>
              <a:gd name="connsiteX6444" fmla="*/ 851807 w 1656655"/>
              <a:gd name="connsiteY6444" fmla="*/ 1111493 h 1864576"/>
              <a:gd name="connsiteX6445" fmla="*/ 846762 w 1656655"/>
              <a:gd name="connsiteY6445" fmla="*/ 1120655 h 1864576"/>
              <a:gd name="connsiteX6446" fmla="*/ 848318 w 1656655"/>
              <a:gd name="connsiteY6446" fmla="*/ 1110327 h 1864576"/>
              <a:gd name="connsiteX6447" fmla="*/ 847927 w 1656655"/>
              <a:gd name="connsiteY6447" fmla="*/ 1125530 h 1864576"/>
              <a:gd name="connsiteX6448" fmla="*/ 853364 w 1656655"/>
              <a:gd name="connsiteY6448" fmla="*/ 1115393 h 1864576"/>
              <a:gd name="connsiteX6449" fmla="*/ 853946 w 1656655"/>
              <a:gd name="connsiteY6449" fmla="*/ 1114418 h 1864576"/>
              <a:gd name="connsiteX6450" fmla="*/ 854528 w 1656655"/>
              <a:gd name="connsiteY6450" fmla="*/ 1113443 h 1864576"/>
              <a:gd name="connsiteX6451" fmla="*/ 855301 w 1656655"/>
              <a:gd name="connsiteY6451" fmla="*/ 1113443 h 1864576"/>
              <a:gd name="connsiteX6452" fmla="*/ 852003 w 1656655"/>
              <a:gd name="connsiteY6452" fmla="*/ 1119876 h 1864576"/>
              <a:gd name="connsiteX6453" fmla="*/ 846571 w 1656655"/>
              <a:gd name="connsiteY6453" fmla="*/ 1129038 h 1864576"/>
              <a:gd name="connsiteX6454" fmla="*/ 845793 w 1656655"/>
              <a:gd name="connsiteY6454" fmla="*/ 1129817 h 1864576"/>
              <a:gd name="connsiteX6455" fmla="*/ 847927 w 1656655"/>
              <a:gd name="connsiteY6455" fmla="*/ 1125530 h 1864576"/>
              <a:gd name="connsiteX6456" fmla="*/ 887325 w 1656655"/>
              <a:gd name="connsiteY6456" fmla="*/ 1113835 h 1864576"/>
              <a:gd name="connsiteX6457" fmla="*/ 887712 w 1656655"/>
              <a:gd name="connsiteY6457" fmla="*/ 1111689 h 1864576"/>
              <a:gd name="connsiteX6458" fmla="*/ 888485 w 1656655"/>
              <a:gd name="connsiteY6458" fmla="*/ 1109935 h 1864576"/>
              <a:gd name="connsiteX6459" fmla="*/ 889067 w 1656655"/>
              <a:gd name="connsiteY6459" fmla="*/ 1114418 h 1864576"/>
              <a:gd name="connsiteX6460" fmla="*/ 887325 w 1656655"/>
              <a:gd name="connsiteY6460" fmla="*/ 1113835 h 1864576"/>
              <a:gd name="connsiteX6461" fmla="*/ 868695 w 1656655"/>
              <a:gd name="connsiteY6461" fmla="*/ 1120263 h 1864576"/>
              <a:gd name="connsiteX6462" fmla="*/ 870829 w 1656655"/>
              <a:gd name="connsiteY6462" fmla="*/ 1120851 h 1864576"/>
              <a:gd name="connsiteX6463" fmla="*/ 871993 w 1656655"/>
              <a:gd name="connsiteY6463" fmla="*/ 1118705 h 1864576"/>
              <a:gd name="connsiteX6464" fmla="*/ 872184 w 1656655"/>
              <a:gd name="connsiteY6464" fmla="*/ 1121434 h 1864576"/>
              <a:gd name="connsiteX6465" fmla="*/ 871020 w 1656655"/>
              <a:gd name="connsiteY6465" fmla="*/ 1121047 h 1864576"/>
              <a:gd name="connsiteX6466" fmla="*/ 869468 w 1656655"/>
              <a:gd name="connsiteY6466" fmla="*/ 1122605 h 1864576"/>
              <a:gd name="connsiteX6467" fmla="*/ 869082 w 1656655"/>
              <a:gd name="connsiteY6467" fmla="*/ 1122993 h 1864576"/>
              <a:gd name="connsiteX6468" fmla="*/ 868886 w 1656655"/>
              <a:gd name="connsiteY6468" fmla="*/ 1123580 h 1864576"/>
              <a:gd name="connsiteX6469" fmla="*/ 868695 w 1656655"/>
              <a:gd name="connsiteY6469" fmla="*/ 1120263 h 1864576"/>
              <a:gd name="connsiteX6470" fmla="*/ 836867 w 1656655"/>
              <a:gd name="connsiteY6470" fmla="*/ 1119484 h 1864576"/>
              <a:gd name="connsiteX6471" fmla="*/ 838223 w 1656655"/>
              <a:gd name="connsiteY6471" fmla="*/ 1118901 h 1864576"/>
              <a:gd name="connsiteX6472" fmla="*/ 839387 w 1656655"/>
              <a:gd name="connsiteY6472" fmla="*/ 1114614 h 1864576"/>
              <a:gd name="connsiteX6473" fmla="*/ 841717 w 1656655"/>
              <a:gd name="connsiteY6473" fmla="*/ 1122801 h 1864576"/>
              <a:gd name="connsiteX6474" fmla="*/ 842495 w 1656655"/>
              <a:gd name="connsiteY6474" fmla="*/ 1127476 h 1864576"/>
              <a:gd name="connsiteX6475" fmla="*/ 842691 w 1656655"/>
              <a:gd name="connsiteY6475" fmla="*/ 1130009 h 1864576"/>
              <a:gd name="connsiteX6476" fmla="*/ 844242 w 1656655"/>
              <a:gd name="connsiteY6476" fmla="*/ 1130984 h 1864576"/>
              <a:gd name="connsiteX6477" fmla="*/ 843273 w 1656655"/>
              <a:gd name="connsiteY6477" fmla="*/ 1133713 h 1864576"/>
              <a:gd name="connsiteX6478" fmla="*/ 844046 w 1656655"/>
              <a:gd name="connsiteY6478" fmla="*/ 1136834 h 1864576"/>
              <a:gd name="connsiteX6479" fmla="*/ 848123 w 1656655"/>
              <a:gd name="connsiteY6479" fmla="*/ 1138588 h 1864576"/>
              <a:gd name="connsiteX6480" fmla="*/ 848509 w 1656655"/>
              <a:gd name="connsiteY6480" fmla="*/ 1139171 h 1864576"/>
              <a:gd name="connsiteX6481" fmla="*/ 848705 w 1656655"/>
              <a:gd name="connsiteY6481" fmla="*/ 1139950 h 1864576"/>
              <a:gd name="connsiteX6482" fmla="*/ 846762 w 1656655"/>
              <a:gd name="connsiteY6482" fmla="*/ 1139950 h 1864576"/>
              <a:gd name="connsiteX6483" fmla="*/ 845015 w 1656655"/>
              <a:gd name="connsiteY6483" fmla="*/ 1140729 h 1864576"/>
              <a:gd name="connsiteX6484" fmla="*/ 844242 w 1656655"/>
              <a:gd name="connsiteY6484" fmla="*/ 1139950 h 1864576"/>
              <a:gd name="connsiteX6485" fmla="*/ 843077 w 1656655"/>
              <a:gd name="connsiteY6485" fmla="*/ 1139754 h 1864576"/>
              <a:gd name="connsiteX6486" fmla="*/ 842691 w 1656655"/>
              <a:gd name="connsiteY6486" fmla="*/ 1137025 h 1864576"/>
              <a:gd name="connsiteX6487" fmla="*/ 841717 w 1656655"/>
              <a:gd name="connsiteY6487" fmla="*/ 1134884 h 1864576"/>
              <a:gd name="connsiteX6488" fmla="*/ 842691 w 1656655"/>
              <a:gd name="connsiteY6488" fmla="*/ 1133130 h 1864576"/>
              <a:gd name="connsiteX6489" fmla="*/ 838032 w 1656655"/>
              <a:gd name="connsiteY6489" fmla="*/ 1121434 h 1864576"/>
              <a:gd name="connsiteX6490" fmla="*/ 836867 w 1656655"/>
              <a:gd name="connsiteY6490" fmla="*/ 1119484 h 1864576"/>
              <a:gd name="connsiteX6491" fmla="*/ 878394 w 1656655"/>
              <a:gd name="connsiteY6491" fmla="*/ 1121047 h 1864576"/>
              <a:gd name="connsiteX6492" fmla="*/ 879172 w 1656655"/>
              <a:gd name="connsiteY6492" fmla="*/ 1122993 h 1864576"/>
              <a:gd name="connsiteX6493" fmla="*/ 878590 w 1656655"/>
              <a:gd name="connsiteY6493" fmla="*/ 1122993 h 1864576"/>
              <a:gd name="connsiteX6494" fmla="*/ 878394 w 1656655"/>
              <a:gd name="connsiteY6494" fmla="*/ 1121047 h 1864576"/>
              <a:gd name="connsiteX6495" fmla="*/ 868499 w 1656655"/>
              <a:gd name="connsiteY6495" fmla="*/ 1129426 h 1864576"/>
              <a:gd name="connsiteX6496" fmla="*/ 871020 w 1656655"/>
              <a:gd name="connsiteY6496" fmla="*/ 1129426 h 1864576"/>
              <a:gd name="connsiteX6497" fmla="*/ 872767 w 1656655"/>
              <a:gd name="connsiteY6497" fmla="*/ 1127867 h 1864576"/>
              <a:gd name="connsiteX6498" fmla="*/ 873349 w 1656655"/>
              <a:gd name="connsiteY6498" fmla="*/ 1125138 h 1864576"/>
              <a:gd name="connsiteX6499" fmla="*/ 872767 w 1656655"/>
              <a:gd name="connsiteY6499" fmla="*/ 1122605 h 1864576"/>
              <a:gd name="connsiteX6500" fmla="*/ 873741 w 1656655"/>
              <a:gd name="connsiteY6500" fmla="*/ 1123384 h 1864576"/>
              <a:gd name="connsiteX6501" fmla="*/ 874323 w 1656655"/>
              <a:gd name="connsiteY6501" fmla="*/ 1124555 h 1864576"/>
              <a:gd name="connsiteX6502" fmla="*/ 872767 w 1656655"/>
              <a:gd name="connsiteY6502" fmla="*/ 1129622 h 1864576"/>
              <a:gd name="connsiteX6503" fmla="*/ 871411 w 1656655"/>
              <a:gd name="connsiteY6503" fmla="*/ 1131763 h 1864576"/>
              <a:gd name="connsiteX6504" fmla="*/ 869664 w 1656655"/>
              <a:gd name="connsiteY6504" fmla="*/ 1131571 h 1864576"/>
              <a:gd name="connsiteX6505" fmla="*/ 867531 w 1656655"/>
              <a:gd name="connsiteY6505" fmla="*/ 1135859 h 1864576"/>
              <a:gd name="connsiteX6506" fmla="*/ 864810 w 1656655"/>
              <a:gd name="connsiteY6506" fmla="*/ 1137025 h 1864576"/>
              <a:gd name="connsiteX6507" fmla="*/ 860929 w 1656655"/>
              <a:gd name="connsiteY6507" fmla="*/ 1137025 h 1864576"/>
              <a:gd name="connsiteX6508" fmla="*/ 854332 w 1656655"/>
              <a:gd name="connsiteY6508" fmla="*/ 1135859 h 1864576"/>
              <a:gd name="connsiteX6509" fmla="*/ 854719 w 1656655"/>
              <a:gd name="connsiteY6509" fmla="*/ 1135467 h 1864576"/>
              <a:gd name="connsiteX6510" fmla="*/ 856270 w 1656655"/>
              <a:gd name="connsiteY6510" fmla="*/ 1133130 h 1864576"/>
              <a:gd name="connsiteX6511" fmla="*/ 856662 w 1656655"/>
              <a:gd name="connsiteY6511" fmla="*/ 1131959 h 1864576"/>
              <a:gd name="connsiteX6512" fmla="*/ 857244 w 1656655"/>
              <a:gd name="connsiteY6512" fmla="*/ 1132547 h 1864576"/>
              <a:gd name="connsiteX6513" fmla="*/ 861321 w 1656655"/>
              <a:gd name="connsiteY6513" fmla="*/ 1135663 h 1864576"/>
              <a:gd name="connsiteX6514" fmla="*/ 863645 w 1656655"/>
              <a:gd name="connsiteY6514" fmla="*/ 1135859 h 1864576"/>
              <a:gd name="connsiteX6515" fmla="*/ 865974 w 1656655"/>
              <a:gd name="connsiteY6515" fmla="*/ 1135467 h 1864576"/>
              <a:gd name="connsiteX6516" fmla="*/ 867335 w 1656655"/>
              <a:gd name="connsiteY6516" fmla="*/ 1133909 h 1864576"/>
              <a:gd name="connsiteX6517" fmla="*/ 868304 w 1656655"/>
              <a:gd name="connsiteY6517" fmla="*/ 1132155 h 1864576"/>
              <a:gd name="connsiteX6518" fmla="*/ 868499 w 1656655"/>
              <a:gd name="connsiteY6518" fmla="*/ 1129426 h 1864576"/>
              <a:gd name="connsiteX6519" fmla="*/ 783694 w 1656655"/>
              <a:gd name="connsiteY6519" fmla="*/ 1140925 h 1864576"/>
              <a:gd name="connsiteX6520" fmla="*/ 780978 w 1656655"/>
              <a:gd name="connsiteY6520" fmla="*/ 1139950 h 1864576"/>
              <a:gd name="connsiteX6521" fmla="*/ 781751 w 1656655"/>
              <a:gd name="connsiteY6521" fmla="*/ 1136442 h 1864576"/>
              <a:gd name="connsiteX6522" fmla="*/ 780782 w 1656655"/>
              <a:gd name="connsiteY6522" fmla="*/ 1131763 h 1864576"/>
              <a:gd name="connsiteX6523" fmla="*/ 780591 w 1656655"/>
              <a:gd name="connsiteY6523" fmla="*/ 1129230 h 1864576"/>
              <a:gd name="connsiteX6524" fmla="*/ 782529 w 1656655"/>
              <a:gd name="connsiteY6524" fmla="*/ 1125334 h 1864576"/>
              <a:gd name="connsiteX6525" fmla="*/ 781560 w 1656655"/>
              <a:gd name="connsiteY6525" fmla="*/ 1129038 h 1864576"/>
              <a:gd name="connsiteX6526" fmla="*/ 781947 w 1656655"/>
              <a:gd name="connsiteY6526" fmla="*/ 1133517 h 1864576"/>
              <a:gd name="connsiteX6527" fmla="*/ 782916 w 1656655"/>
              <a:gd name="connsiteY6527" fmla="*/ 1137221 h 1864576"/>
              <a:gd name="connsiteX6528" fmla="*/ 783694 w 1656655"/>
              <a:gd name="connsiteY6528" fmla="*/ 1140925 h 1864576"/>
              <a:gd name="connsiteX6529" fmla="*/ 770691 w 1656655"/>
              <a:gd name="connsiteY6529" fmla="*/ 1138779 h 1864576"/>
              <a:gd name="connsiteX6530" fmla="*/ 771274 w 1656655"/>
              <a:gd name="connsiteY6530" fmla="*/ 1135467 h 1864576"/>
              <a:gd name="connsiteX6531" fmla="*/ 771660 w 1656655"/>
              <a:gd name="connsiteY6531" fmla="*/ 1133713 h 1864576"/>
              <a:gd name="connsiteX6532" fmla="*/ 771660 w 1656655"/>
              <a:gd name="connsiteY6532" fmla="*/ 1131763 h 1864576"/>
              <a:gd name="connsiteX6533" fmla="*/ 772052 w 1656655"/>
              <a:gd name="connsiteY6533" fmla="*/ 1128255 h 1864576"/>
              <a:gd name="connsiteX6534" fmla="*/ 773021 w 1656655"/>
              <a:gd name="connsiteY6534" fmla="*/ 1125138 h 1864576"/>
              <a:gd name="connsiteX6535" fmla="*/ 772634 w 1656655"/>
              <a:gd name="connsiteY6535" fmla="*/ 1126892 h 1864576"/>
              <a:gd name="connsiteX6536" fmla="*/ 773021 w 1656655"/>
              <a:gd name="connsiteY6536" fmla="*/ 1132738 h 1864576"/>
              <a:gd name="connsiteX6537" fmla="*/ 773990 w 1656655"/>
              <a:gd name="connsiteY6537" fmla="*/ 1136055 h 1864576"/>
              <a:gd name="connsiteX6538" fmla="*/ 773990 w 1656655"/>
              <a:gd name="connsiteY6538" fmla="*/ 1140146 h 1864576"/>
              <a:gd name="connsiteX6539" fmla="*/ 770691 w 1656655"/>
              <a:gd name="connsiteY6539" fmla="*/ 1138779 h 1864576"/>
              <a:gd name="connsiteX6540" fmla="*/ 868695 w 1656655"/>
              <a:gd name="connsiteY6540" fmla="*/ 1123968 h 1864576"/>
              <a:gd name="connsiteX6541" fmla="*/ 868886 w 1656655"/>
              <a:gd name="connsiteY6541" fmla="*/ 1125530 h 1864576"/>
              <a:gd name="connsiteX6542" fmla="*/ 868499 w 1656655"/>
              <a:gd name="connsiteY6542" fmla="*/ 1126113 h 1864576"/>
              <a:gd name="connsiteX6543" fmla="*/ 868695 w 1656655"/>
              <a:gd name="connsiteY6543" fmla="*/ 1123968 h 1864576"/>
              <a:gd name="connsiteX6544" fmla="*/ 789708 w 1656655"/>
              <a:gd name="connsiteY6544" fmla="*/ 1132738 h 1864576"/>
              <a:gd name="connsiteX6545" fmla="*/ 791846 w 1656655"/>
              <a:gd name="connsiteY6545" fmla="*/ 1130793 h 1864576"/>
              <a:gd name="connsiteX6546" fmla="*/ 792815 w 1656655"/>
              <a:gd name="connsiteY6546" fmla="*/ 1129622 h 1864576"/>
              <a:gd name="connsiteX6547" fmla="*/ 795531 w 1656655"/>
              <a:gd name="connsiteY6547" fmla="*/ 1128255 h 1864576"/>
              <a:gd name="connsiteX6548" fmla="*/ 797082 w 1656655"/>
              <a:gd name="connsiteY6548" fmla="*/ 1127867 h 1864576"/>
              <a:gd name="connsiteX6549" fmla="*/ 800190 w 1656655"/>
              <a:gd name="connsiteY6549" fmla="*/ 1128451 h 1864576"/>
              <a:gd name="connsiteX6550" fmla="*/ 799803 w 1656655"/>
              <a:gd name="connsiteY6550" fmla="*/ 1129230 h 1864576"/>
              <a:gd name="connsiteX6551" fmla="*/ 798247 w 1656655"/>
              <a:gd name="connsiteY6551" fmla="*/ 1129038 h 1864576"/>
              <a:gd name="connsiteX6552" fmla="*/ 794367 w 1656655"/>
              <a:gd name="connsiteY6552" fmla="*/ 1130401 h 1864576"/>
              <a:gd name="connsiteX6553" fmla="*/ 792037 w 1656655"/>
              <a:gd name="connsiteY6553" fmla="*/ 1131571 h 1864576"/>
              <a:gd name="connsiteX6554" fmla="*/ 789708 w 1656655"/>
              <a:gd name="connsiteY6554" fmla="*/ 1132738 h 1864576"/>
              <a:gd name="connsiteX6555" fmla="*/ 880337 w 1656655"/>
              <a:gd name="connsiteY6555" fmla="*/ 1130596 h 1864576"/>
              <a:gd name="connsiteX6556" fmla="*/ 878394 w 1656655"/>
              <a:gd name="connsiteY6556" fmla="*/ 1128842 h 1864576"/>
              <a:gd name="connsiteX6557" fmla="*/ 879950 w 1656655"/>
              <a:gd name="connsiteY6557" fmla="*/ 1127672 h 1864576"/>
              <a:gd name="connsiteX6558" fmla="*/ 880533 w 1656655"/>
              <a:gd name="connsiteY6558" fmla="*/ 1127284 h 1864576"/>
              <a:gd name="connsiteX6559" fmla="*/ 880337 w 1656655"/>
              <a:gd name="connsiteY6559" fmla="*/ 1130596 h 1864576"/>
              <a:gd name="connsiteX6560" fmla="*/ 852003 w 1656655"/>
              <a:gd name="connsiteY6560" fmla="*/ 1135080 h 1864576"/>
              <a:gd name="connsiteX6561" fmla="*/ 849091 w 1656655"/>
              <a:gd name="connsiteY6561" fmla="*/ 1133517 h 1864576"/>
              <a:gd name="connsiteX6562" fmla="*/ 848509 w 1656655"/>
              <a:gd name="connsiteY6562" fmla="*/ 1133130 h 1864576"/>
              <a:gd name="connsiteX6563" fmla="*/ 848123 w 1656655"/>
              <a:gd name="connsiteY6563" fmla="*/ 1132547 h 1864576"/>
              <a:gd name="connsiteX6564" fmla="*/ 848901 w 1656655"/>
              <a:gd name="connsiteY6564" fmla="*/ 1131180 h 1864576"/>
              <a:gd name="connsiteX6565" fmla="*/ 851421 w 1656655"/>
              <a:gd name="connsiteY6565" fmla="*/ 1127088 h 1864576"/>
              <a:gd name="connsiteX6566" fmla="*/ 852199 w 1656655"/>
              <a:gd name="connsiteY6566" fmla="*/ 1125722 h 1864576"/>
              <a:gd name="connsiteX6567" fmla="*/ 852781 w 1656655"/>
              <a:gd name="connsiteY6567" fmla="*/ 1127284 h 1864576"/>
              <a:gd name="connsiteX6568" fmla="*/ 855497 w 1656655"/>
              <a:gd name="connsiteY6568" fmla="*/ 1130596 h 1864576"/>
              <a:gd name="connsiteX6569" fmla="*/ 854137 w 1656655"/>
              <a:gd name="connsiteY6569" fmla="*/ 1131180 h 1864576"/>
              <a:gd name="connsiteX6570" fmla="*/ 852585 w 1656655"/>
              <a:gd name="connsiteY6570" fmla="*/ 1133713 h 1864576"/>
              <a:gd name="connsiteX6571" fmla="*/ 852003 w 1656655"/>
              <a:gd name="connsiteY6571" fmla="*/ 1135080 h 1864576"/>
              <a:gd name="connsiteX6572" fmla="*/ 802906 w 1656655"/>
              <a:gd name="connsiteY6572" fmla="*/ 1133130 h 1864576"/>
              <a:gd name="connsiteX6573" fmla="*/ 802906 w 1656655"/>
              <a:gd name="connsiteY6573" fmla="*/ 1130401 h 1864576"/>
              <a:gd name="connsiteX6574" fmla="*/ 803488 w 1656655"/>
              <a:gd name="connsiteY6574" fmla="*/ 1130984 h 1864576"/>
              <a:gd name="connsiteX6575" fmla="*/ 804849 w 1656655"/>
              <a:gd name="connsiteY6575" fmla="*/ 1133130 h 1864576"/>
              <a:gd name="connsiteX6576" fmla="*/ 804071 w 1656655"/>
              <a:gd name="connsiteY6576" fmla="*/ 1133517 h 1864576"/>
              <a:gd name="connsiteX6577" fmla="*/ 803488 w 1656655"/>
              <a:gd name="connsiteY6577" fmla="*/ 1134301 h 1864576"/>
              <a:gd name="connsiteX6578" fmla="*/ 803292 w 1656655"/>
              <a:gd name="connsiteY6578" fmla="*/ 1133713 h 1864576"/>
              <a:gd name="connsiteX6579" fmla="*/ 802906 w 1656655"/>
              <a:gd name="connsiteY6579" fmla="*/ 1133130 h 1864576"/>
              <a:gd name="connsiteX6580" fmla="*/ 822118 w 1656655"/>
              <a:gd name="connsiteY6580" fmla="*/ 1137809 h 1864576"/>
              <a:gd name="connsiteX6581" fmla="*/ 823087 w 1656655"/>
              <a:gd name="connsiteY6581" fmla="*/ 1135859 h 1864576"/>
              <a:gd name="connsiteX6582" fmla="*/ 824061 w 1656655"/>
              <a:gd name="connsiteY6582" fmla="*/ 1133909 h 1864576"/>
              <a:gd name="connsiteX6583" fmla="*/ 825416 w 1656655"/>
              <a:gd name="connsiteY6583" fmla="*/ 1129426 h 1864576"/>
              <a:gd name="connsiteX6584" fmla="*/ 826777 w 1656655"/>
              <a:gd name="connsiteY6584" fmla="*/ 1131571 h 1864576"/>
              <a:gd name="connsiteX6585" fmla="*/ 829297 w 1656655"/>
              <a:gd name="connsiteY6585" fmla="*/ 1132351 h 1864576"/>
              <a:gd name="connsiteX6586" fmla="*/ 829297 w 1656655"/>
              <a:gd name="connsiteY6586" fmla="*/ 1134105 h 1864576"/>
              <a:gd name="connsiteX6587" fmla="*/ 831240 w 1656655"/>
              <a:gd name="connsiteY6587" fmla="*/ 1136834 h 1864576"/>
              <a:gd name="connsiteX6588" fmla="*/ 832791 w 1656655"/>
              <a:gd name="connsiteY6588" fmla="*/ 1137613 h 1864576"/>
              <a:gd name="connsiteX6589" fmla="*/ 831626 w 1656655"/>
              <a:gd name="connsiteY6589" fmla="*/ 1141121 h 1864576"/>
              <a:gd name="connsiteX6590" fmla="*/ 831240 w 1656655"/>
              <a:gd name="connsiteY6590" fmla="*/ 1141900 h 1864576"/>
              <a:gd name="connsiteX6591" fmla="*/ 829879 w 1656655"/>
              <a:gd name="connsiteY6591" fmla="*/ 1142875 h 1864576"/>
              <a:gd name="connsiteX6592" fmla="*/ 828910 w 1656655"/>
              <a:gd name="connsiteY6592" fmla="*/ 1143071 h 1864576"/>
              <a:gd name="connsiteX6593" fmla="*/ 825803 w 1656655"/>
              <a:gd name="connsiteY6593" fmla="*/ 1144629 h 1864576"/>
              <a:gd name="connsiteX6594" fmla="*/ 823479 w 1656655"/>
              <a:gd name="connsiteY6594" fmla="*/ 1146966 h 1864576"/>
              <a:gd name="connsiteX6595" fmla="*/ 817851 w 1656655"/>
              <a:gd name="connsiteY6595" fmla="*/ 1146966 h 1864576"/>
              <a:gd name="connsiteX6596" fmla="*/ 813579 w 1656655"/>
              <a:gd name="connsiteY6596" fmla="*/ 1145800 h 1864576"/>
              <a:gd name="connsiteX6597" fmla="*/ 814548 w 1656655"/>
              <a:gd name="connsiteY6597" fmla="*/ 1144825 h 1864576"/>
              <a:gd name="connsiteX6598" fmla="*/ 815712 w 1656655"/>
              <a:gd name="connsiteY6598" fmla="*/ 1145991 h 1864576"/>
              <a:gd name="connsiteX6599" fmla="*/ 818624 w 1656655"/>
              <a:gd name="connsiteY6599" fmla="*/ 1145408 h 1864576"/>
              <a:gd name="connsiteX6600" fmla="*/ 818042 w 1656655"/>
              <a:gd name="connsiteY6600" fmla="*/ 1143654 h 1864576"/>
              <a:gd name="connsiteX6601" fmla="*/ 818433 w 1656655"/>
              <a:gd name="connsiteY6601" fmla="*/ 1142483 h 1864576"/>
              <a:gd name="connsiteX6602" fmla="*/ 819206 w 1656655"/>
              <a:gd name="connsiteY6602" fmla="*/ 1144046 h 1864576"/>
              <a:gd name="connsiteX6603" fmla="*/ 820371 w 1656655"/>
              <a:gd name="connsiteY6603" fmla="*/ 1145016 h 1864576"/>
              <a:gd name="connsiteX6604" fmla="*/ 821922 w 1656655"/>
              <a:gd name="connsiteY6604" fmla="*/ 1145604 h 1864576"/>
              <a:gd name="connsiteX6605" fmla="*/ 823283 w 1656655"/>
              <a:gd name="connsiteY6605" fmla="*/ 1143071 h 1864576"/>
              <a:gd name="connsiteX6606" fmla="*/ 821922 w 1656655"/>
              <a:gd name="connsiteY6606" fmla="*/ 1142292 h 1864576"/>
              <a:gd name="connsiteX6607" fmla="*/ 821149 w 1656655"/>
              <a:gd name="connsiteY6607" fmla="*/ 1140925 h 1864576"/>
              <a:gd name="connsiteX6608" fmla="*/ 820175 w 1656655"/>
              <a:gd name="connsiteY6608" fmla="*/ 1139754 h 1864576"/>
              <a:gd name="connsiteX6609" fmla="*/ 821732 w 1656655"/>
              <a:gd name="connsiteY6609" fmla="*/ 1139171 h 1864576"/>
              <a:gd name="connsiteX6610" fmla="*/ 822314 w 1656655"/>
              <a:gd name="connsiteY6610" fmla="*/ 1141121 h 1864576"/>
              <a:gd name="connsiteX6611" fmla="*/ 823283 w 1656655"/>
              <a:gd name="connsiteY6611" fmla="*/ 1142679 h 1864576"/>
              <a:gd name="connsiteX6612" fmla="*/ 825030 w 1656655"/>
              <a:gd name="connsiteY6612" fmla="*/ 1143654 h 1864576"/>
              <a:gd name="connsiteX6613" fmla="*/ 826581 w 1656655"/>
              <a:gd name="connsiteY6613" fmla="*/ 1140925 h 1864576"/>
              <a:gd name="connsiteX6614" fmla="*/ 825030 w 1656655"/>
              <a:gd name="connsiteY6614" fmla="*/ 1139754 h 1864576"/>
              <a:gd name="connsiteX6615" fmla="*/ 822118 w 1656655"/>
              <a:gd name="connsiteY6615" fmla="*/ 1137809 h 1864576"/>
              <a:gd name="connsiteX6616" fmla="*/ 785441 w 1656655"/>
              <a:gd name="connsiteY6616" fmla="*/ 1132934 h 1864576"/>
              <a:gd name="connsiteX6617" fmla="*/ 789321 w 1656655"/>
              <a:gd name="connsiteY6617" fmla="*/ 1132738 h 1864576"/>
              <a:gd name="connsiteX6618" fmla="*/ 785827 w 1656655"/>
              <a:gd name="connsiteY6618" fmla="*/ 1133326 h 1864576"/>
              <a:gd name="connsiteX6619" fmla="*/ 785441 w 1656655"/>
              <a:gd name="connsiteY6619" fmla="*/ 1132934 h 1864576"/>
              <a:gd name="connsiteX6620" fmla="*/ 806982 w 1656655"/>
              <a:gd name="connsiteY6620" fmla="*/ 1139367 h 1864576"/>
              <a:gd name="connsiteX6621" fmla="*/ 806204 w 1656655"/>
              <a:gd name="connsiteY6621" fmla="*/ 1138392 h 1864576"/>
              <a:gd name="connsiteX6622" fmla="*/ 806786 w 1656655"/>
              <a:gd name="connsiteY6622" fmla="*/ 1136442 h 1864576"/>
              <a:gd name="connsiteX6623" fmla="*/ 807951 w 1656655"/>
              <a:gd name="connsiteY6623" fmla="*/ 1137613 h 1864576"/>
              <a:gd name="connsiteX6624" fmla="*/ 806982 w 1656655"/>
              <a:gd name="connsiteY6624" fmla="*/ 1139367 h 1864576"/>
              <a:gd name="connsiteX6625" fmla="*/ 810667 w 1656655"/>
              <a:gd name="connsiteY6625" fmla="*/ 1142096 h 1864576"/>
              <a:gd name="connsiteX6626" fmla="*/ 810281 w 1656655"/>
              <a:gd name="connsiteY6626" fmla="*/ 1139950 h 1864576"/>
              <a:gd name="connsiteX6627" fmla="*/ 810667 w 1656655"/>
              <a:gd name="connsiteY6627" fmla="*/ 1139171 h 1864576"/>
              <a:gd name="connsiteX6628" fmla="*/ 812414 w 1656655"/>
              <a:gd name="connsiteY6628" fmla="*/ 1139950 h 1864576"/>
              <a:gd name="connsiteX6629" fmla="*/ 811445 w 1656655"/>
              <a:gd name="connsiteY6629" fmla="*/ 1140925 h 1864576"/>
              <a:gd name="connsiteX6630" fmla="*/ 810667 w 1656655"/>
              <a:gd name="connsiteY6630" fmla="*/ 1142096 h 1864576"/>
              <a:gd name="connsiteX6631" fmla="*/ 816104 w 1656655"/>
              <a:gd name="connsiteY6631" fmla="*/ 1140729 h 1864576"/>
              <a:gd name="connsiteX6632" fmla="*/ 818042 w 1656655"/>
              <a:gd name="connsiteY6632" fmla="*/ 1139950 h 1864576"/>
              <a:gd name="connsiteX6633" fmla="*/ 817851 w 1656655"/>
              <a:gd name="connsiteY6633" fmla="*/ 1141121 h 1864576"/>
              <a:gd name="connsiteX6634" fmla="*/ 816104 w 1656655"/>
              <a:gd name="connsiteY6634" fmla="*/ 1140729 h 1864576"/>
              <a:gd name="connsiteX6635" fmla="*/ 816104 w 1656655"/>
              <a:gd name="connsiteY6635" fmla="*/ 1140729 h 1864576"/>
              <a:gd name="connsiteX6636" fmla="*/ 815130 w 1656655"/>
              <a:gd name="connsiteY6636" fmla="*/ 1141704 h 1864576"/>
              <a:gd name="connsiteX6637" fmla="*/ 814548 w 1656655"/>
              <a:gd name="connsiteY6637" fmla="*/ 1143071 h 1864576"/>
              <a:gd name="connsiteX6638" fmla="*/ 813965 w 1656655"/>
              <a:gd name="connsiteY6638" fmla="*/ 1142483 h 1864576"/>
              <a:gd name="connsiteX6639" fmla="*/ 814357 w 1656655"/>
              <a:gd name="connsiteY6639" fmla="*/ 1141317 h 1864576"/>
              <a:gd name="connsiteX6640" fmla="*/ 813965 w 1656655"/>
              <a:gd name="connsiteY6640" fmla="*/ 1140342 h 1864576"/>
              <a:gd name="connsiteX6641" fmla="*/ 816104 w 1656655"/>
              <a:gd name="connsiteY6641" fmla="*/ 1140729 h 1864576"/>
              <a:gd name="connsiteX6642" fmla="*/ 825221 w 1656655"/>
              <a:gd name="connsiteY6642" fmla="*/ 1132934 h 1864576"/>
              <a:gd name="connsiteX6643" fmla="*/ 824061 w 1656655"/>
              <a:gd name="connsiteY6643" fmla="*/ 1135271 h 1864576"/>
              <a:gd name="connsiteX6644" fmla="*/ 825221 w 1656655"/>
              <a:gd name="connsiteY6644" fmla="*/ 1137809 h 1864576"/>
              <a:gd name="connsiteX6645" fmla="*/ 826968 w 1656655"/>
              <a:gd name="connsiteY6645" fmla="*/ 1139754 h 1864576"/>
              <a:gd name="connsiteX6646" fmla="*/ 829688 w 1656655"/>
              <a:gd name="connsiteY6646" fmla="*/ 1140729 h 1864576"/>
              <a:gd name="connsiteX6647" fmla="*/ 830657 w 1656655"/>
              <a:gd name="connsiteY6647" fmla="*/ 1138392 h 1864576"/>
              <a:gd name="connsiteX6648" fmla="*/ 828328 w 1656655"/>
              <a:gd name="connsiteY6648" fmla="*/ 1137025 h 1864576"/>
              <a:gd name="connsiteX6649" fmla="*/ 827550 w 1656655"/>
              <a:gd name="connsiteY6649" fmla="*/ 1135859 h 1864576"/>
              <a:gd name="connsiteX6650" fmla="*/ 826194 w 1656655"/>
              <a:gd name="connsiteY6650" fmla="*/ 1133326 h 1864576"/>
              <a:gd name="connsiteX6651" fmla="*/ 825221 w 1656655"/>
              <a:gd name="connsiteY6651" fmla="*/ 1132934 h 1864576"/>
              <a:gd name="connsiteX6652" fmla="*/ 831626 w 1656655"/>
              <a:gd name="connsiteY6652" fmla="*/ 1120851 h 1864576"/>
              <a:gd name="connsiteX6653" fmla="*/ 830462 w 1656655"/>
              <a:gd name="connsiteY6653" fmla="*/ 1122605 h 1864576"/>
              <a:gd name="connsiteX6654" fmla="*/ 831436 w 1656655"/>
              <a:gd name="connsiteY6654" fmla="*/ 1124555 h 1864576"/>
              <a:gd name="connsiteX6655" fmla="*/ 832791 w 1656655"/>
              <a:gd name="connsiteY6655" fmla="*/ 1125917 h 1864576"/>
              <a:gd name="connsiteX6656" fmla="*/ 834925 w 1656655"/>
              <a:gd name="connsiteY6656" fmla="*/ 1126501 h 1864576"/>
              <a:gd name="connsiteX6657" fmla="*/ 835898 w 1656655"/>
              <a:gd name="connsiteY6657" fmla="*/ 1124747 h 1864576"/>
              <a:gd name="connsiteX6658" fmla="*/ 834538 w 1656655"/>
              <a:gd name="connsiteY6658" fmla="*/ 1123188 h 1864576"/>
              <a:gd name="connsiteX6659" fmla="*/ 833956 w 1656655"/>
              <a:gd name="connsiteY6659" fmla="*/ 1122409 h 1864576"/>
              <a:gd name="connsiteX6660" fmla="*/ 831626 w 1656655"/>
              <a:gd name="connsiteY6660" fmla="*/ 1120851 h 1864576"/>
              <a:gd name="connsiteX6661" fmla="*/ 832209 w 1656655"/>
              <a:gd name="connsiteY6661" fmla="*/ 1127088 h 1864576"/>
              <a:gd name="connsiteX6662" fmla="*/ 830853 w 1656655"/>
              <a:gd name="connsiteY6662" fmla="*/ 1128647 h 1864576"/>
              <a:gd name="connsiteX6663" fmla="*/ 831626 w 1656655"/>
              <a:gd name="connsiteY6663" fmla="*/ 1130596 h 1864576"/>
              <a:gd name="connsiteX6664" fmla="*/ 832987 w 1656655"/>
              <a:gd name="connsiteY6664" fmla="*/ 1132155 h 1864576"/>
              <a:gd name="connsiteX6665" fmla="*/ 835120 w 1656655"/>
              <a:gd name="connsiteY6665" fmla="*/ 1132738 h 1864576"/>
              <a:gd name="connsiteX6666" fmla="*/ 836285 w 1656655"/>
              <a:gd name="connsiteY6666" fmla="*/ 1131180 h 1864576"/>
              <a:gd name="connsiteX6667" fmla="*/ 834925 w 1656655"/>
              <a:gd name="connsiteY6667" fmla="*/ 1129622 h 1864576"/>
              <a:gd name="connsiteX6668" fmla="*/ 834342 w 1656655"/>
              <a:gd name="connsiteY6668" fmla="*/ 1128842 h 1864576"/>
              <a:gd name="connsiteX6669" fmla="*/ 832209 w 1656655"/>
              <a:gd name="connsiteY6669" fmla="*/ 1127088 h 1864576"/>
              <a:gd name="connsiteX6670" fmla="*/ 810667 w 1656655"/>
              <a:gd name="connsiteY6670" fmla="*/ 1142096 h 1864576"/>
              <a:gd name="connsiteX6671" fmla="*/ 810476 w 1656655"/>
              <a:gd name="connsiteY6671" fmla="*/ 1142875 h 1864576"/>
              <a:gd name="connsiteX6672" fmla="*/ 810667 w 1656655"/>
              <a:gd name="connsiteY6672" fmla="*/ 1143654 h 1864576"/>
              <a:gd name="connsiteX6673" fmla="*/ 809502 w 1656655"/>
              <a:gd name="connsiteY6673" fmla="*/ 1142875 h 1864576"/>
              <a:gd name="connsiteX6674" fmla="*/ 810281 w 1656655"/>
              <a:gd name="connsiteY6674" fmla="*/ 1142679 h 1864576"/>
              <a:gd name="connsiteX6675" fmla="*/ 810667 w 1656655"/>
              <a:gd name="connsiteY6675" fmla="*/ 1142096 h 1864576"/>
              <a:gd name="connsiteX6676" fmla="*/ 819789 w 1656655"/>
              <a:gd name="connsiteY6676" fmla="*/ 283769 h 1864576"/>
              <a:gd name="connsiteX6677" fmla="*/ 924193 w 1656655"/>
              <a:gd name="connsiteY6677" fmla="*/ 297997 h 1864576"/>
              <a:gd name="connsiteX6678" fmla="*/ 928074 w 1656655"/>
              <a:gd name="connsiteY6678" fmla="*/ 301505 h 1864576"/>
              <a:gd name="connsiteX6679" fmla="*/ 926136 w 1656655"/>
              <a:gd name="connsiteY6679" fmla="*/ 306767 h 1864576"/>
              <a:gd name="connsiteX6680" fmla="*/ 920117 w 1656655"/>
              <a:gd name="connsiteY6680" fmla="*/ 306767 h 1864576"/>
              <a:gd name="connsiteX6681" fmla="*/ 737312 w 1656655"/>
              <a:gd name="connsiteY6681" fmla="*/ 306377 h 1864576"/>
              <a:gd name="connsiteX6682" fmla="*/ 731298 w 1656655"/>
              <a:gd name="connsiteY6682" fmla="*/ 307352 h 1864576"/>
              <a:gd name="connsiteX6683" fmla="*/ 730329 w 1656655"/>
              <a:gd name="connsiteY6683" fmla="*/ 298387 h 1864576"/>
              <a:gd name="connsiteX6684" fmla="*/ 765842 w 1656655"/>
              <a:gd name="connsiteY6684" fmla="*/ 289421 h 1864576"/>
              <a:gd name="connsiteX6685" fmla="*/ 819789 w 1656655"/>
              <a:gd name="connsiteY6685" fmla="*/ 283769 h 1864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</a:cxnLst>
            <a:rect l="l" t="t" r="r" b="b"/>
            <a:pathLst>
              <a:path w="1656655" h="1864576">
                <a:moveTo>
                  <a:pt x="676960" y="1342057"/>
                </a:moveTo>
                <a:cubicBezTo>
                  <a:pt x="681619" y="1347319"/>
                  <a:pt x="688797" y="1350632"/>
                  <a:pt x="695786" y="1351416"/>
                </a:cubicBezTo>
                <a:cubicBezTo>
                  <a:pt x="697723" y="1352386"/>
                  <a:pt x="699666" y="1353170"/>
                  <a:pt x="701604" y="1354140"/>
                </a:cubicBezTo>
                <a:cubicBezTo>
                  <a:pt x="691513" y="1366031"/>
                  <a:pt x="672497" y="1389029"/>
                  <a:pt x="656196" y="1390587"/>
                </a:cubicBezTo>
                <a:cubicBezTo>
                  <a:pt x="650955" y="1391170"/>
                  <a:pt x="647657" y="1387858"/>
                  <a:pt x="640283" y="1384742"/>
                </a:cubicBezTo>
                <a:cubicBezTo>
                  <a:pt x="638731" y="1384154"/>
                  <a:pt x="637757" y="1383571"/>
                  <a:pt x="636598" y="1382988"/>
                </a:cubicBezTo>
                <a:cubicBezTo>
                  <a:pt x="629414" y="1378505"/>
                  <a:pt x="626502" y="1369931"/>
                  <a:pt x="628832" y="1367202"/>
                </a:cubicBezTo>
                <a:cubicBezTo>
                  <a:pt x="642998" y="1356090"/>
                  <a:pt x="653089" y="1348491"/>
                  <a:pt x="665705" y="1335433"/>
                </a:cubicBezTo>
                <a:cubicBezTo>
                  <a:pt x="669389" y="1337574"/>
                  <a:pt x="673275" y="1339917"/>
                  <a:pt x="676960" y="1342057"/>
                </a:cubicBezTo>
                <a:close/>
                <a:moveTo>
                  <a:pt x="704907" y="1327829"/>
                </a:moveTo>
                <a:cubicBezTo>
                  <a:pt x="704907" y="1324713"/>
                  <a:pt x="705876" y="1313797"/>
                  <a:pt x="702382" y="1316526"/>
                </a:cubicBezTo>
                <a:cubicBezTo>
                  <a:pt x="697141" y="1320426"/>
                  <a:pt x="693647" y="1324713"/>
                  <a:pt x="686081" y="1328608"/>
                </a:cubicBezTo>
                <a:cubicBezTo>
                  <a:pt x="684917" y="1329196"/>
                  <a:pt x="683366" y="1329779"/>
                  <a:pt x="682005" y="1330362"/>
                </a:cubicBezTo>
                <a:cubicBezTo>
                  <a:pt x="678511" y="1331925"/>
                  <a:pt x="678903" y="1332901"/>
                  <a:pt x="680258" y="1335433"/>
                </a:cubicBezTo>
                <a:cubicBezTo>
                  <a:pt x="683752" y="1341861"/>
                  <a:pt x="693070" y="1345179"/>
                  <a:pt x="700248" y="1345179"/>
                </a:cubicBezTo>
                <a:cubicBezTo>
                  <a:pt x="700635" y="1345179"/>
                  <a:pt x="700831" y="1345179"/>
                  <a:pt x="701217" y="1344983"/>
                </a:cubicBezTo>
                <a:cubicBezTo>
                  <a:pt x="695786" y="1342450"/>
                  <a:pt x="690544" y="1339917"/>
                  <a:pt x="685303" y="1337188"/>
                </a:cubicBezTo>
                <a:cubicBezTo>
                  <a:pt x="690544" y="1339917"/>
                  <a:pt x="695786" y="1342640"/>
                  <a:pt x="701217" y="1344983"/>
                </a:cubicBezTo>
                <a:cubicBezTo>
                  <a:pt x="704325" y="1343229"/>
                  <a:pt x="704907" y="1331141"/>
                  <a:pt x="704907" y="1327829"/>
                </a:cubicBezTo>
                <a:close/>
                <a:moveTo>
                  <a:pt x="638149" y="1316722"/>
                </a:moveTo>
                <a:cubicBezTo>
                  <a:pt x="642030" y="1322959"/>
                  <a:pt x="650955" y="1329583"/>
                  <a:pt x="658134" y="1330754"/>
                </a:cubicBezTo>
                <a:lnTo>
                  <a:pt x="659299" y="1331533"/>
                </a:lnTo>
                <a:cubicBezTo>
                  <a:pt x="654063" y="1338942"/>
                  <a:pt x="634073" y="1353557"/>
                  <a:pt x="627476" y="1358040"/>
                </a:cubicBezTo>
                <a:cubicBezTo>
                  <a:pt x="619128" y="1363885"/>
                  <a:pt x="611562" y="1367393"/>
                  <a:pt x="604187" y="1366810"/>
                </a:cubicBezTo>
                <a:cubicBezTo>
                  <a:pt x="593901" y="1366031"/>
                  <a:pt x="581677" y="1355507"/>
                  <a:pt x="581677" y="1344204"/>
                </a:cubicBezTo>
                <a:cubicBezTo>
                  <a:pt x="581677" y="1341861"/>
                  <a:pt x="583615" y="1341475"/>
                  <a:pt x="586140" y="1340107"/>
                </a:cubicBezTo>
                <a:cubicBezTo>
                  <a:pt x="604383" y="1330950"/>
                  <a:pt x="614278" y="1324713"/>
                  <a:pt x="630388" y="1310485"/>
                </a:cubicBezTo>
                <a:cubicBezTo>
                  <a:pt x="632908" y="1312626"/>
                  <a:pt x="635433" y="1314772"/>
                  <a:pt x="638149" y="1316722"/>
                </a:cubicBezTo>
                <a:close/>
                <a:moveTo>
                  <a:pt x="667647" y="1303856"/>
                </a:moveTo>
                <a:cubicBezTo>
                  <a:pt x="667647" y="1297428"/>
                  <a:pt x="666869" y="1294503"/>
                  <a:pt x="666483" y="1291970"/>
                </a:cubicBezTo>
                <a:cubicBezTo>
                  <a:pt x="665900" y="1289045"/>
                  <a:pt x="666674" y="1286316"/>
                  <a:pt x="663179" y="1289824"/>
                </a:cubicBezTo>
                <a:cubicBezTo>
                  <a:pt x="661437" y="1291774"/>
                  <a:pt x="659108" y="1294699"/>
                  <a:pt x="654063" y="1298986"/>
                </a:cubicBezTo>
                <a:cubicBezTo>
                  <a:pt x="651924" y="1300740"/>
                  <a:pt x="642416" y="1308148"/>
                  <a:pt x="641643" y="1309314"/>
                </a:cubicBezTo>
                <a:lnTo>
                  <a:pt x="641643" y="1309510"/>
                </a:lnTo>
                <a:cubicBezTo>
                  <a:pt x="643581" y="1317109"/>
                  <a:pt x="654836" y="1324321"/>
                  <a:pt x="659881" y="1324517"/>
                </a:cubicBezTo>
                <a:cubicBezTo>
                  <a:pt x="660659" y="1324517"/>
                  <a:pt x="661242" y="1324517"/>
                  <a:pt x="662020" y="1323934"/>
                </a:cubicBezTo>
                <a:cubicBezTo>
                  <a:pt x="658526" y="1321592"/>
                  <a:pt x="655032" y="1319255"/>
                  <a:pt x="651538" y="1316918"/>
                </a:cubicBezTo>
                <a:cubicBezTo>
                  <a:pt x="655032" y="1319255"/>
                  <a:pt x="658330" y="1321592"/>
                  <a:pt x="662020" y="1323934"/>
                </a:cubicBezTo>
                <a:cubicBezTo>
                  <a:pt x="665509" y="1320813"/>
                  <a:pt x="667647" y="1307173"/>
                  <a:pt x="667647" y="1303856"/>
                </a:cubicBezTo>
                <a:close/>
                <a:moveTo>
                  <a:pt x="603605" y="1285929"/>
                </a:moveTo>
                <a:cubicBezTo>
                  <a:pt x="606321" y="1292166"/>
                  <a:pt x="611758" y="1298207"/>
                  <a:pt x="617576" y="1301715"/>
                </a:cubicBezTo>
                <a:cubicBezTo>
                  <a:pt x="619906" y="1303273"/>
                  <a:pt x="622431" y="1304640"/>
                  <a:pt x="624369" y="1305610"/>
                </a:cubicBezTo>
                <a:cubicBezTo>
                  <a:pt x="618159" y="1315747"/>
                  <a:pt x="577214" y="1342057"/>
                  <a:pt x="561883" y="1338942"/>
                </a:cubicBezTo>
                <a:cubicBezTo>
                  <a:pt x="557028" y="1337966"/>
                  <a:pt x="552179" y="1336795"/>
                  <a:pt x="548102" y="1332312"/>
                </a:cubicBezTo>
                <a:cubicBezTo>
                  <a:pt x="542670" y="1326271"/>
                  <a:pt x="539563" y="1320230"/>
                  <a:pt x="538594" y="1311847"/>
                </a:cubicBezTo>
                <a:cubicBezTo>
                  <a:pt x="536656" y="1290799"/>
                  <a:pt x="554894" y="1254161"/>
                  <a:pt x="570030" y="1245778"/>
                </a:cubicBezTo>
                <a:cubicBezTo>
                  <a:pt x="575854" y="1254161"/>
                  <a:pt x="582064" y="1262152"/>
                  <a:pt x="588660" y="1269751"/>
                </a:cubicBezTo>
                <a:cubicBezTo>
                  <a:pt x="584589" y="1270334"/>
                  <a:pt x="581285" y="1271701"/>
                  <a:pt x="578379" y="1273842"/>
                </a:cubicBezTo>
                <a:cubicBezTo>
                  <a:pt x="574302" y="1276767"/>
                  <a:pt x="574107" y="1278325"/>
                  <a:pt x="568479" y="1280471"/>
                </a:cubicBezTo>
                <a:cubicBezTo>
                  <a:pt x="563238" y="1283004"/>
                  <a:pt x="549463" y="1293920"/>
                  <a:pt x="554704" y="1300157"/>
                </a:cubicBezTo>
                <a:cubicBezTo>
                  <a:pt x="557028" y="1301519"/>
                  <a:pt x="560136" y="1291191"/>
                  <a:pt x="574302" y="1286512"/>
                </a:cubicBezTo>
                <a:cubicBezTo>
                  <a:pt x="578379" y="1284954"/>
                  <a:pt x="586913" y="1273842"/>
                  <a:pt x="596035" y="1278134"/>
                </a:cubicBezTo>
                <a:cubicBezTo>
                  <a:pt x="600111" y="1280858"/>
                  <a:pt x="602245" y="1283396"/>
                  <a:pt x="603605" y="1285929"/>
                </a:cubicBezTo>
                <a:close/>
                <a:moveTo>
                  <a:pt x="634073" y="1267022"/>
                </a:moveTo>
                <a:cubicBezTo>
                  <a:pt x="628832" y="1273063"/>
                  <a:pt x="622622" y="1280858"/>
                  <a:pt x="610011" y="1281250"/>
                </a:cubicBezTo>
                <a:lnTo>
                  <a:pt x="609815" y="1281250"/>
                </a:lnTo>
                <a:cubicBezTo>
                  <a:pt x="611176" y="1286125"/>
                  <a:pt x="619323" y="1297036"/>
                  <a:pt x="627476" y="1297815"/>
                </a:cubicBezTo>
                <a:lnTo>
                  <a:pt x="627476" y="1297619"/>
                </a:lnTo>
                <a:cubicBezTo>
                  <a:pt x="624564" y="1295086"/>
                  <a:pt x="621848" y="1292749"/>
                  <a:pt x="619128" y="1290216"/>
                </a:cubicBezTo>
                <a:cubicBezTo>
                  <a:pt x="621848" y="1292749"/>
                  <a:pt x="624564" y="1295282"/>
                  <a:pt x="627476" y="1297619"/>
                </a:cubicBezTo>
                <a:cubicBezTo>
                  <a:pt x="632130" y="1288070"/>
                  <a:pt x="634073" y="1279300"/>
                  <a:pt x="634073" y="1267022"/>
                </a:cubicBezTo>
                <a:close/>
                <a:moveTo>
                  <a:pt x="978918" y="1342057"/>
                </a:moveTo>
                <a:cubicBezTo>
                  <a:pt x="974264" y="1347319"/>
                  <a:pt x="967081" y="1350632"/>
                  <a:pt x="960097" y="1351416"/>
                </a:cubicBezTo>
                <a:cubicBezTo>
                  <a:pt x="958155" y="1352386"/>
                  <a:pt x="956217" y="1353170"/>
                  <a:pt x="954274" y="1354140"/>
                </a:cubicBezTo>
                <a:cubicBezTo>
                  <a:pt x="964365" y="1366031"/>
                  <a:pt x="983381" y="1389029"/>
                  <a:pt x="999687" y="1390587"/>
                </a:cubicBezTo>
                <a:cubicBezTo>
                  <a:pt x="1004923" y="1391170"/>
                  <a:pt x="1008221" y="1387858"/>
                  <a:pt x="1015595" y="1384742"/>
                </a:cubicBezTo>
                <a:cubicBezTo>
                  <a:pt x="1017152" y="1384154"/>
                  <a:pt x="1018121" y="1383571"/>
                  <a:pt x="1019285" y="1382988"/>
                </a:cubicBezTo>
                <a:cubicBezTo>
                  <a:pt x="1026464" y="1378505"/>
                  <a:pt x="1029376" y="1369931"/>
                  <a:pt x="1027046" y="1367202"/>
                </a:cubicBezTo>
                <a:cubicBezTo>
                  <a:pt x="1012879" y="1356090"/>
                  <a:pt x="1002789" y="1348491"/>
                  <a:pt x="990173" y="1335433"/>
                </a:cubicBezTo>
                <a:cubicBezTo>
                  <a:pt x="986684" y="1337574"/>
                  <a:pt x="982799" y="1339917"/>
                  <a:pt x="978918" y="1342057"/>
                </a:cubicBezTo>
                <a:close/>
                <a:moveTo>
                  <a:pt x="951167" y="1327829"/>
                </a:moveTo>
                <a:cubicBezTo>
                  <a:pt x="951167" y="1324713"/>
                  <a:pt x="950198" y="1313797"/>
                  <a:pt x="953692" y="1316526"/>
                </a:cubicBezTo>
                <a:cubicBezTo>
                  <a:pt x="958933" y="1320426"/>
                  <a:pt x="962427" y="1324713"/>
                  <a:pt x="969992" y="1328608"/>
                </a:cubicBezTo>
                <a:cubicBezTo>
                  <a:pt x="971157" y="1329196"/>
                  <a:pt x="972708" y="1329779"/>
                  <a:pt x="974069" y="1330362"/>
                </a:cubicBezTo>
                <a:cubicBezTo>
                  <a:pt x="977563" y="1331925"/>
                  <a:pt x="977171" y="1332901"/>
                  <a:pt x="975816" y="1335433"/>
                </a:cubicBezTo>
                <a:cubicBezTo>
                  <a:pt x="972322" y="1341861"/>
                  <a:pt x="963009" y="1345179"/>
                  <a:pt x="955825" y="1345179"/>
                </a:cubicBezTo>
                <a:cubicBezTo>
                  <a:pt x="955439" y="1345179"/>
                  <a:pt x="955243" y="1345179"/>
                  <a:pt x="955052" y="1344983"/>
                </a:cubicBezTo>
                <a:cubicBezTo>
                  <a:pt x="960484" y="1342450"/>
                  <a:pt x="965725" y="1339917"/>
                  <a:pt x="970961" y="1337188"/>
                </a:cubicBezTo>
                <a:cubicBezTo>
                  <a:pt x="965725" y="1339917"/>
                  <a:pt x="960484" y="1342640"/>
                  <a:pt x="955052" y="1344983"/>
                </a:cubicBezTo>
                <a:cubicBezTo>
                  <a:pt x="951749" y="1343229"/>
                  <a:pt x="951167" y="1331141"/>
                  <a:pt x="951167" y="1327829"/>
                </a:cubicBezTo>
                <a:close/>
                <a:moveTo>
                  <a:pt x="1017925" y="1316722"/>
                </a:moveTo>
                <a:cubicBezTo>
                  <a:pt x="1014044" y="1322959"/>
                  <a:pt x="1005118" y="1329583"/>
                  <a:pt x="997939" y="1330754"/>
                </a:cubicBezTo>
                <a:lnTo>
                  <a:pt x="996775" y="1331533"/>
                </a:lnTo>
                <a:cubicBezTo>
                  <a:pt x="1002011" y="1338942"/>
                  <a:pt x="1022001" y="1353557"/>
                  <a:pt x="1028598" y="1358040"/>
                </a:cubicBezTo>
                <a:cubicBezTo>
                  <a:pt x="1036946" y="1363885"/>
                  <a:pt x="1044512" y="1367393"/>
                  <a:pt x="1051886" y="1366810"/>
                </a:cubicBezTo>
                <a:cubicBezTo>
                  <a:pt x="1062173" y="1366031"/>
                  <a:pt x="1074397" y="1355507"/>
                  <a:pt x="1074397" y="1344204"/>
                </a:cubicBezTo>
                <a:cubicBezTo>
                  <a:pt x="1074397" y="1341861"/>
                  <a:pt x="1072459" y="1341475"/>
                  <a:pt x="1069934" y="1340107"/>
                </a:cubicBezTo>
                <a:cubicBezTo>
                  <a:pt x="1051690" y="1330950"/>
                  <a:pt x="1041796" y="1324713"/>
                  <a:pt x="1025686" y="1310485"/>
                </a:cubicBezTo>
                <a:cubicBezTo>
                  <a:pt x="1023166" y="1312626"/>
                  <a:pt x="1020450" y="1314772"/>
                  <a:pt x="1017925" y="1316722"/>
                </a:cubicBezTo>
                <a:close/>
                <a:moveTo>
                  <a:pt x="988431" y="1303856"/>
                </a:moveTo>
                <a:cubicBezTo>
                  <a:pt x="988431" y="1297428"/>
                  <a:pt x="989204" y="1294503"/>
                  <a:pt x="989591" y="1291970"/>
                </a:cubicBezTo>
                <a:cubicBezTo>
                  <a:pt x="990173" y="1289045"/>
                  <a:pt x="989400" y="1286316"/>
                  <a:pt x="992894" y="1289824"/>
                </a:cubicBezTo>
                <a:cubicBezTo>
                  <a:pt x="994636" y="1291774"/>
                  <a:pt x="996966" y="1294699"/>
                  <a:pt x="1002011" y="1298986"/>
                </a:cubicBezTo>
                <a:cubicBezTo>
                  <a:pt x="1004149" y="1300740"/>
                  <a:pt x="1013658" y="1308148"/>
                  <a:pt x="1014431" y="1309314"/>
                </a:cubicBezTo>
                <a:lnTo>
                  <a:pt x="1014431" y="1309510"/>
                </a:lnTo>
                <a:cubicBezTo>
                  <a:pt x="1012493" y="1317109"/>
                  <a:pt x="1001238" y="1324321"/>
                  <a:pt x="996192" y="1324517"/>
                </a:cubicBezTo>
                <a:cubicBezTo>
                  <a:pt x="995414" y="1324517"/>
                  <a:pt x="994832" y="1324517"/>
                  <a:pt x="994054" y="1323934"/>
                </a:cubicBezTo>
                <a:cubicBezTo>
                  <a:pt x="997548" y="1321592"/>
                  <a:pt x="1001042" y="1319255"/>
                  <a:pt x="1004536" y="1316918"/>
                </a:cubicBezTo>
                <a:cubicBezTo>
                  <a:pt x="1001042" y="1319255"/>
                  <a:pt x="997548" y="1321592"/>
                  <a:pt x="994054" y="1323934"/>
                </a:cubicBezTo>
                <a:cubicBezTo>
                  <a:pt x="990565" y="1320813"/>
                  <a:pt x="988431" y="1307173"/>
                  <a:pt x="988431" y="1303856"/>
                </a:cubicBezTo>
                <a:close/>
                <a:moveTo>
                  <a:pt x="1052273" y="1285929"/>
                </a:moveTo>
                <a:cubicBezTo>
                  <a:pt x="1049557" y="1292166"/>
                  <a:pt x="1044125" y="1298207"/>
                  <a:pt x="1038302" y="1301715"/>
                </a:cubicBezTo>
                <a:cubicBezTo>
                  <a:pt x="1035972" y="1303273"/>
                  <a:pt x="1033452" y="1304640"/>
                  <a:pt x="1031509" y="1305610"/>
                </a:cubicBezTo>
                <a:cubicBezTo>
                  <a:pt x="1037719" y="1315747"/>
                  <a:pt x="1078669" y="1342057"/>
                  <a:pt x="1094000" y="1338942"/>
                </a:cubicBezTo>
                <a:cubicBezTo>
                  <a:pt x="1098850" y="1337966"/>
                  <a:pt x="1103699" y="1336795"/>
                  <a:pt x="1107776" y="1332312"/>
                </a:cubicBezTo>
                <a:cubicBezTo>
                  <a:pt x="1113213" y="1326271"/>
                  <a:pt x="1116315" y="1320230"/>
                  <a:pt x="1117284" y="1311847"/>
                </a:cubicBezTo>
                <a:cubicBezTo>
                  <a:pt x="1119227" y="1290799"/>
                  <a:pt x="1100984" y="1254161"/>
                  <a:pt x="1085848" y="1245778"/>
                </a:cubicBezTo>
                <a:cubicBezTo>
                  <a:pt x="1080024" y="1254161"/>
                  <a:pt x="1073814" y="1262152"/>
                  <a:pt x="1067218" y="1269751"/>
                </a:cubicBezTo>
                <a:cubicBezTo>
                  <a:pt x="1071294" y="1270334"/>
                  <a:pt x="1074592" y="1271701"/>
                  <a:pt x="1077504" y="1273842"/>
                </a:cubicBezTo>
                <a:cubicBezTo>
                  <a:pt x="1081581" y="1276767"/>
                  <a:pt x="1081771" y="1278325"/>
                  <a:pt x="1087399" y="1280471"/>
                </a:cubicBezTo>
                <a:cubicBezTo>
                  <a:pt x="1092640" y="1283004"/>
                  <a:pt x="1106420" y="1293920"/>
                  <a:pt x="1101179" y="1300157"/>
                </a:cubicBezTo>
                <a:cubicBezTo>
                  <a:pt x="1098850" y="1301519"/>
                  <a:pt x="1095742" y="1291191"/>
                  <a:pt x="1081581" y="1286512"/>
                </a:cubicBezTo>
                <a:cubicBezTo>
                  <a:pt x="1077504" y="1284954"/>
                  <a:pt x="1068965" y="1273842"/>
                  <a:pt x="1059843" y="1278134"/>
                </a:cubicBezTo>
                <a:cubicBezTo>
                  <a:pt x="1055963" y="1280858"/>
                  <a:pt x="1053829" y="1283396"/>
                  <a:pt x="1052273" y="1285929"/>
                </a:cubicBezTo>
                <a:close/>
                <a:moveTo>
                  <a:pt x="1022001" y="1267022"/>
                </a:moveTo>
                <a:cubicBezTo>
                  <a:pt x="1027242" y="1273063"/>
                  <a:pt x="1033452" y="1280858"/>
                  <a:pt x="1046063" y="1281250"/>
                </a:cubicBezTo>
                <a:lnTo>
                  <a:pt x="1046259" y="1281250"/>
                </a:lnTo>
                <a:cubicBezTo>
                  <a:pt x="1044898" y="1286125"/>
                  <a:pt x="1036750" y="1297036"/>
                  <a:pt x="1028598" y="1297815"/>
                </a:cubicBezTo>
                <a:lnTo>
                  <a:pt x="1028598" y="1297619"/>
                </a:lnTo>
                <a:cubicBezTo>
                  <a:pt x="1031509" y="1295086"/>
                  <a:pt x="1034225" y="1292749"/>
                  <a:pt x="1036946" y="1290216"/>
                </a:cubicBezTo>
                <a:cubicBezTo>
                  <a:pt x="1034225" y="1292749"/>
                  <a:pt x="1031509" y="1295282"/>
                  <a:pt x="1028598" y="1297619"/>
                </a:cubicBezTo>
                <a:cubicBezTo>
                  <a:pt x="1023944" y="1288070"/>
                  <a:pt x="1022001" y="1279300"/>
                  <a:pt x="1022001" y="1267022"/>
                </a:cubicBezTo>
                <a:close/>
                <a:moveTo>
                  <a:pt x="827941" y="1372655"/>
                </a:moveTo>
                <a:cubicBezTo>
                  <a:pt x="869468" y="1372655"/>
                  <a:pt x="910418" y="1364277"/>
                  <a:pt x="948646" y="1347712"/>
                </a:cubicBezTo>
                <a:cubicBezTo>
                  <a:pt x="944957" y="1342253"/>
                  <a:pt x="944570" y="1332901"/>
                  <a:pt x="944570" y="1327829"/>
                </a:cubicBezTo>
                <a:cubicBezTo>
                  <a:pt x="944570" y="1321984"/>
                  <a:pt x="943215" y="1312626"/>
                  <a:pt x="950007" y="1310093"/>
                </a:cubicBezTo>
                <a:cubicBezTo>
                  <a:pt x="952527" y="1309118"/>
                  <a:pt x="955243" y="1309902"/>
                  <a:pt x="957376" y="1311264"/>
                </a:cubicBezTo>
                <a:cubicBezTo>
                  <a:pt x="962813" y="1315355"/>
                  <a:pt x="966498" y="1319647"/>
                  <a:pt x="972708" y="1322763"/>
                </a:cubicBezTo>
                <a:cubicBezTo>
                  <a:pt x="976202" y="1324517"/>
                  <a:pt x="979310" y="1324909"/>
                  <a:pt x="982026" y="1328608"/>
                </a:cubicBezTo>
                <a:cubicBezTo>
                  <a:pt x="982412" y="1329000"/>
                  <a:pt x="982608" y="1329779"/>
                  <a:pt x="982994" y="1330171"/>
                </a:cubicBezTo>
                <a:cubicBezTo>
                  <a:pt x="984741" y="1329196"/>
                  <a:pt x="986489" y="1328025"/>
                  <a:pt x="988235" y="1327050"/>
                </a:cubicBezTo>
                <a:cubicBezTo>
                  <a:pt x="983963" y="1321401"/>
                  <a:pt x="981830" y="1309314"/>
                  <a:pt x="981830" y="1303665"/>
                </a:cubicBezTo>
                <a:cubicBezTo>
                  <a:pt x="981830" y="1298986"/>
                  <a:pt x="982216" y="1295086"/>
                  <a:pt x="982994" y="1290603"/>
                </a:cubicBezTo>
                <a:cubicBezTo>
                  <a:pt x="983577" y="1287291"/>
                  <a:pt x="983381" y="1284371"/>
                  <a:pt x="987071" y="1282421"/>
                </a:cubicBezTo>
                <a:cubicBezTo>
                  <a:pt x="990756" y="1280471"/>
                  <a:pt x="994445" y="1282612"/>
                  <a:pt x="997161" y="1285341"/>
                </a:cubicBezTo>
                <a:cubicBezTo>
                  <a:pt x="1000073" y="1288462"/>
                  <a:pt x="1002207" y="1291191"/>
                  <a:pt x="1005701" y="1293920"/>
                </a:cubicBezTo>
                <a:cubicBezTo>
                  <a:pt x="1008803" y="1296453"/>
                  <a:pt x="1016956" y="1302298"/>
                  <a:pt x="1019285" y="1305419"/>
                </a:cubicBezTo>
                <a:cubicBezTo>
                  <a:pt x="1020836" y="1304248"/>
                  <a:pt x="1022388" y="1302886"/>
                  <a:pt x="1023748" y="1301715"/>
                </a:cubicBezTo>
                <a:cubicBezTo>
                  <a:pt x="1023552" y="1301519"/>
                  <a:pt x="1023552" y="1301132"/>
                  <a:pt x="1023362" y="1300936"/>
                </a:cubicBezTo>
                <a:cubicBezTo>
                  <a:pt x="1018316" y="1289824"/>
                  <a:pt x="1016178" y="1279888"/>
                  <a:pt x="1016178" y="1267414"/>
                </a:cubicBezTo>
                <a:cubicBezTo>
                  <a:pt x="1016178" y="1261564"/>
                  <a:pt x="1023552" y="1258644"/>
                  <a:pt x="1027433" y="1263127"/>
                </a:cubicBezTo>
                <a:cubicBezTo>
                  <a:pt x="1033256" y="1269751"/>
                  <a:pt x="1037719" y="1275013"/>
                  <a:pt x="1047037" y="1275209"/>
                </a:cubicBezTo>
                <a:cubicBezTo>
                  <a:pt x="1048392" y="1275209"/>
                  <a:pt x="1049557" y="1275596"/>
                  <a:pt x="1050531" y="1276380"/>
                </a:cubicBezTo>
                <a:cubicBezTo>
                  <a:pt x="1104864" y="1218885"/>
                  <a:pt x="1134749" y="1143262"/>
                  <a:pt x="1134749" y="1064135"/>
                </a:cubicBezTo>
                <a:cubicBezTo>
                  <a:pt x="1134749" y="1061406"/>
                  <a:pt x="1134749" y="1058873"/>
                  <a:pt x="1134558" y="1056144"/>
                </a:cubicBezTo>
                <a:cubicBezTo>
                  <a:pt x="1134558" y="1053415"/>
                  <a:pt x="1134363" y="1050882"/>
                  <a:pt x="1134167" y="1048153"/>
                </a:cubicBezTo>
                <a:cubicBezTo>
                  <a:pt x="1133976" y="1045424"/>
                  <a:pt x="1133780" y="1042891"/>
                  <a:pt x="1133584" y="1040358"/>
                </a:cubicBezTo>
                <a:cubicBezTo>
                  <a:pt x="1133394" y="1037825"/>
                  <a:pt x="1133198" y="1035096"/>
                  <a:pt x="1132811" y="1032563"/>
                </a:cubicBezTo>
                <a:cubicBezTo>
                  <a:pt x="1132616" y="1030030"/>
                  <a:pt x="1132229" y="1027301"/>
                  <a:pt x="1131843" y="1024768"/>
                </a:cubicBezTo>
                <a:cubicBezTo>
                  <a:pt x="1131451" y="1022235"/>
                  <a:pt x="1131064" y="1019697"/>
                  <a:pt x="1130678" y="1017164"/>
                </a:cubicBezTo>
                <a:cubicBezTo>
                  <a:pt x="1130286" y="1014631"/>
                  <a:pt x="1129900" y="1012098"/>
                  <a:pt x="1129513" y="1009565"/>
                </a:cubicBezTo>
                <a:cubicBezTo>
                  <a:pt x="1129122" y="1007032"/>
                  <a:pt x="1128539" y="1004499"/>
                  <a:pt x="1128153" y="1001966"/>
                </a:cubicBezTo>
                <a:cubicBezTo>
                  <a:pt x="1127570" y="999428"/>
                  <a:pt x="1127184" y="996895"/>
                  <a:pt x="1126601" y="994558"/>
                </a:cubicBezTo>
                <a:cubicBezTo>
                  <a:pt x="1126019" y="992025"/>
                  <a:pt x="1125437" y="989683"/>
                  <a:pt x="1124854" y="987150"/>
                </a:cubicBezTo>
                <a:cubicBezTo>
                  <a:pt x="1124272" y="984617"/>
                  <a:pt x="1123494" y="982280"/>
                  <a:pt x="1122912" y="979747"/>
                </a:cubicBezTo>
                <a:cubicBezTo>
                  <a:pt x="1122139" y="977214"/>
                  <a:pt x="1121556" y="974872"/>
                  <a:pt x="1120778" y="972535"/>
                </a:cubicBezTo>
                <a:cubicBezTo>
                  <a:pt x="1120000" y="970198"/>
                  <a:pt x="1119227" y="967660"/>
                  <a:pt x="1118449" y="965323"/>
                </a:cubicBezTo>
                <a:cubicBezTo>
                  <a:pt x="1117676" y="962986"/>
                  <a:pt x="1116897" y="960644"/>
                  <a:pt x="1115929" y="958111"/>
                </a:cubicBezTo>
                <a:cubicBezTo>
                  <a:pt x="1115150" y="955774"/>
                  <a:pt x="1114182" y="953437"/>
                  <a:pt x="1113213" y="951095"/>
                </a:cubicBezTo>
                <a:cubicBezTo>
                  <a:pt x="1112239" y="948758"/>
                  <a:pt x="1111270" y="946416"/>
                  <a:pt x="1110301" y="944079"/>
                </a:cubicBezTo>
                <a:cubicBezTo>
                  <a:pt x="1109327" y="941742"/>
                  <a:pt x="1108358" y="939400"/>
                  <a:pt x="1107389" y="937259"/>
                </a:cubicBezTo>
                <a:cubicBezTo>
                  <a:pt x="1106420" y="934922"/>
                  <a:pt x="1105256" y="932776"/>
                  <a:pt x="1104282" y="930439"/>
                </a:cubicBezTo>
                <a:cubicBezTo>
                  <a:pt x="1103117" y="928097"/>
                  <a:pt x="1102148" y="925956"/>
                  <a:pt x="1100984" y="923810"/>
                </a:cubicBezTo>
                <a:cubicBezTo>
                  <a:pt x="1099819" y="921668"/>
                  <a:pt x="1098654" y="919326"/>
                  <a:pt x="1097489" y="917185"/>
                </a:cubicBezTo>
                <a:cubicBezTo>
                  <a:pt x="1096325" y="915039"/>
                  <a:pt x="1095160" y="912893"/>
                  <a:pt x="1093805" y="910752"/>
                </a:cubicBezTo>
                <a:cubicBezTo>
                  <a:pt x="1092640" y="908606"/>
                  <a:pt x="1091280" y="906465"/>
                  <a:pt x="1090115" y="904319"/>
                </a:cubicBezTo>
                <a:cubicBezTo>
                  <a:pt x="1088759" y="902178"/>
                  <a:pt x="1087595" y="900032"/>
                  <a:pt x="1086234" y="898082"/>
                </a:cubicBezTo>
                <a:cubicBezTo>
                  <a:pt x="1084879" y="895941"/>
                  <a:pt x="1083518" y="893991"/>
                  <a:pt x="1082158" y="891845"/>
                </a:cubicBezTo>
                <a:cubicBezTo>
                  <a:pt x="1080802" y="889704"/>
                  <a:pt x="1079442" y="887754"/>
                  <a:pt x="1077891" y="885804"/>
                </a:cubicBezTo>
                <a:cubicBezTo>
                  <a:pt x="1076530" y="883854"/>
                  <a:pt x="1074979" y="881713"/>
                  <a:pt x="1073624" y="879763"/>
                </a:cubicBezTo>
                <a:cubicBezTo>
                  <a:pt x="1072067" y="877813"/>
                  <a:pt x="1070712" y="875863"/>
                  <a:pt x="1069161" y="873918"/>
                </a:cubicBezTo>
                <a:cubicBezTo>
                  <a:pt x="1067604" y="871968"/>
                  <a:pt x="1066053" y="870018"/>
                  <a:pt x="1064502" y="868068"/>
                </a:cubicBezTo>
                <a:cubicBezTo>
                  <a:pt x="1062951" y="866118"/>
                  <a:pt x="1061394" y="864364"/>
                  <a:pt x="1059647" y="862419"/>
                </a:cubicBezTo>
                <a:cubicBezTo>
                  <a:pt x="1058096" y="860469"/>
                  <a:pt x="1056349" y="858715"/>
                  <a:pt x="1054798" y="856961"/>
                </a:cubicBezTo>
                <a:cubicBezTo>
                  <a:pt x="1053051" y="855207"/>
                  <a:pt x="1051500" y="853257"/>
                  <a:pt x="1049753" y="851503"/>
                </a:cubicBezTo>
                <a:cubicBezTo>
                  <a:pt x="928656" y="724044"/>
                  <a:pt x="726444" y="724044"/>
                  <a:pt x="605352" y="851503"/>
                </a:cubicBezTo>
                <a:cubicBezTo>
                  <a:pt x="603605" y="853257"/>
                  <a:pt x="602054" y="855011"/>
                  <a:pt x="600307" y="856961"/>
                </a:cubicBezTo>
                <a:cubicBezTo>
                  <a:pt x="598560" y="858715"/>
                  <a:pt x="597009" y="860665"/>
                  <a:pt x="595452" y="862419"/>
                </a:cubicBezTo>
                <a:cubicBezTo>
                  <a:pt x="593901" y="864364"/>
                  <a:pt x="592350" y="866118"/>
                  <a:pt x="590603" y="868068"/>
                </a:cubicBezTo>
                <a:cubicBezTo>
                  <a:pt x="589052" y="870018"/>
                  <a:pt x="587495" y="871968"/>
                  <a:pt x="585944" y="873918"/>
                </a:cubicBezTo>
                <a:cubicBezTo>
                  <a:pt x="584393" y="875863"/>
                  <a:pt x="582842" y="877813"/>
                  <a:pt x="581481" y="879763"/>
                </a:cubicBezTo>
                <a:cubicBezTo>
                  <a:pt x="579930" y="881713"/>
                  <a:pt x="578570" y="883663"/>
                  <a:pt x="577214" y="885804"/>
                </a:cubicBezTo>
                <a:cubicBezTo>
                  <a:pt x="575854" y="887754"/>
                  <a:pt x="574302" y="889900"/>
                  <a:pt x="572942" y="891845"/>
                </a:cubicBezTo>
                <a:cubicBezTo>
                  <a:pt x="571587" y="893991"/>
                  <a:pt x="570226" y="895941"/>
                  <a:pt x="568866" y="898082"/>
                </a:cubicBezTo>
                <a:cubicBezTo>
                  <a:pt x="567510" y="900228"/>
                  <a:pt x="566150" y="902369"/>
                  <a:pt x="564985" y="904319"/>
                </a:cubicBezTo>
                <a:cubicBezTo>
                  <a:pt x="563630" y="906465"/>
                  <a:pt x="562465" y="908606"/>
                  <a:pt x="561300" y="910752"/>
                </a:cubicBezTo>
                <a:cubicBezTo>
                  <a:pt x="560136" y="912893"/>
                  <a:pt x="558775" y="915039"/>
                  <a:pt x="557610" y="917185"/>
                </a:cubicBezTo>
                <a:cubicBezTo>
                  <a:pt x="556446" y="919326"/>
                  <a:pt x="555286" y="921668"/>
                  <a:pt x="554121" y="923810"/>
                </a:cubicBezTo>
                <a:cubicBezTo>
                  <a:pt x="552957" y="925956"/>
                  <a:pt x="551792" y="928293"/>
                  <a:pt x="550818" y="930439"/>
                </a:cubicBezTo>
                <a:cubicBezTo>
                  <a:pt x="549658" y="932776"/>
                  <a:pt x="548684" y="934922"/>
                  <a:pt x="547716" y="937259"/>
                </a:cubicBezTo>
                <a:cubicBezTo>
                  <a:pt x="546747" y="939596"/>
                  <a:pt x="545773" y="941742"/>
                  <a:pt x="544804" y="944079"/>
                </a:cubicBezTo>
                <a:cubicBezTo>
                  <a:pt x="543835" y="946416"/>
                  <a:pt x="542861" y="948758"/>
                  <a:pt x="541892" y="951095"/>
                </a:cubicBezTo>
                <a:cubicBezTo>
                  <a:pt x="540923" y="953437"/>
                  <a:pt x="540145" y="955774"/>
                  <a:pt x="539176" y="958111"/>
                </a:cubicBezTo>
                <a:cubicBezTo>
                  <a:pt x="538398" y="960453"/>
                  <a:pt x="537429" y="962790"/>
                  <a:pt x="536656" y="965323"/>
                </a:cubicBezTo>
                <a:cubicBezTo>
                  <a:pt x="535878" y="967660"/>
                  <a:pt x="535100" y="970198"/>
                  <a:pt x="534327" y="972535"/>
                </a:cubicBezTo>
                <a:cubicBezTo>
                  <a:pt x="533549" y="974872"/>
                  <a:pt x="532771" y="977405"/>
                  <a:pt x="532188" y="979747"/>
                </a:cubicBezTo>
                <a:cubicBezTo>
                  <a:pt x="531415" y="982280"/>
                  <a:pt x="530833" y="984617"/>
                  <a:pt x="530250" y="987150"/>
                </a:cubicBezTo>
                <a:cubicBezTo>
                  <a:pt x="529668" y="989683"/>
                  <a:pt x="529086" y="992025"/>
                  <a:pt x="528503" y="994558"/>
                </a:cubicBezTo>
                <a:cubicBezTo>
                  <a:pt x="527921" y="997091"/>
                  <a:pt x="527339" y="999624"/>
                  <a:pt x="526952" y="1001966"/>
                </a:cubicBezTo>
                <a:cubicBezTo>
                  <a:pt x="526370" y="1004499"/>
                  <a:pt x="525978" y="1007032"/>
                  <a:pt x="525592" y="1009565"/>
                </a:cubicBezTo>
                <a:cubicBezTo>
                  <a:pt x="525205" y="1012098"/>
                  <a:pt x="524814" y="1014631"/>
                  <a:pt x="524427" y="1017164"/>
                </a:cubicBezTo>
                <a:cubicBezTo>
                  <a:pt x="524040" y="1019697"/>
                  <a:pt x="523654" y="1022235"/>
                  <a:pt x="523262" y="1024768"/>
                </a:cubicBezTo>
                <a:cubicBezTo>
                  <a:pt x="522876" y="1027301"/>
                  <a:pt x="522680" y="1029834"/>
                  <a:pt x="522293" y="1032563"/>
                </a:cubicBezTo>
                <a:cubicBezTo>
                  <a:pt x="522098" y="1035096"/>
                  <a:pt x="521711" y="1037825"/>
                  <a:pt x="521515" y="1040358"/>
                </a:cubicBezTo>
                <a:cubicBezTo>
                  <a:pt x="521325" y="1042891"/>
                  <a:pt x="521129" y="1045620"/>
                  <a:pt x="520933" y="1048153"/>
                </a:cubicBezTo>
                <a:cubicBezTo>
                  <a:pt x="520742" y="1050686"/>
                  <a:pt x="520742" y="1053415"/>
                  <a:pt x="520546" y="1056144"/>
                </a:cubicBezTo>
                <a:cubicBezTo>
                  <a:pt x="520546" y="1058873"/>
                  <a:pt x="520351" y="1061406"/>
                  <a:pt x="520351" y="1064135"/>
                </a:cubicBezTo>
                <a:cubicBezTo>
                  <a:pt x="520351" y="1143458"/>
                  <a:pt x="550432" y="1218885"/>
                  <a:pt x="604574" y="1276380"/>
                </a:cubicBezTo>
                <a:cubicBezTo>
                  <a:pt x="605548" y="1275596"/>
                  <a:pt x="606903" y="1275209"/>
                  <a:pt x="608068" y="1275209"/>
                </a:cubicBezTo>
                <a:cubicBezTo>
                  <a:pt x="617576" y="1275013"/>
                  <a:pt x="622039" y="1269751"/>
                  <a:pt x="627667" y="1263127"/>
                </a:cubicBezTo>
                <a:cubicBezTo>
                  <a:pt x="631547" y="1258644"/>
                  <a:pt x="638922" y="1261373"/>
                  <a:pt x="638922" y="1267414"/>
                </a:cubicBezTo>
                <a:cubicBezTo>
                  <a:pt x="638922" y="1279692"/>
                  <a:pt x="636788" y="1289824"/>
                  <a:pt x="631743" y="1300936"/>
                </a:cubicBezTo>
                <a:cubicBezTo>
                  <a:pt x="631743" y="1301132"/>
                  <a:pt x="631547" y="1301323"/>
                  <a:pt x="631357" y="1301715"/>
                </a:cubicBezTo>
                <a:cubicBezTo>
                  <a:pt x="632908" y="1302886"/>
                  <a:pt x="634459" y="1304248"/>
                  <a:pt x="635820" y="1305419"/>
                </a:cubicBezTo>
                <a:cubicBezTo>
                  <a:pt x="638149" y="1302298"/>
                  <a:pt x="646297" y="1296453"/>
                  <a:pt x="649404" y="1293920"/>
                </a:cubicBezTo>
                <a:cubicBezTo>
                  <a:pt x="652898" y="1291191"/>
                  <a:pt x="655032" y="1288462"/>
                  <a:pt x="657943" y="1285341"/>
                </a:cubicBezTo>
                <a:cubicBezTo>
                  <a:pt x="660464" y="1282612"/>
                  <a:pt x="664153" y="1280471"/>
                  <a:pt x="668034" y="1282421"/>
                </a:cubicBezTo>
                <a:cubicBezTo>
                  <a:pt x="671915" y="1284371"/>
                  <a:pt x="671528" y="1287291"/>
                  <a:pt x="672110" y="1290603"/>
                </a:cubicBezTo>
                <a:cubicBezTo>
                  <a:pt x="672883" y="1295086"/>
                  <a:pt x="673275" y="1298986"/>
                  <a:pt x="673275" y="1303665"/>
                </a:cubicBezTo>
                <a:cubicBezTo>
                  <a:pt x="673275" y="1309510"/>
                  <a:pt x="671136" y="1321401"/>
                  <a:pt x="666869" y="1327050"/>
                </a:cubicBezTo>
                <a:cubicBezTo>
                  <a:pt x="668616" y="1328025"/>
                  <a:pt x="670363" y="1329196"/>
                  <a:pt x="672110" y="1330171"/>
                </a:cubicBezTo>
                <a:cubicBezTo>
                  <a:pt x="672301" y="1329583"/>
                  <a:pt x="672693" y="1329000"/>
                  <a:pt x="673079" y="1328608"/>
                </a:cubicBezTo>
                <a:cubicBezTo>
                  <a:pt x="675795" y="1324909"/>
                  <a:pt x="678903" y="1324517"/>
                  <a:pt x="682392" y="1322763"/>
                </a:cubicBezTo>
                <a:cubicBezTo>
                  <a:pt x="688602" y="1319647"/>
                  <a:pt x="692291" y="1315164"/>
                  <a:pt x="697723" y="1311264"/>
                </a:cubicBezTo>
                <a:cubicBezTo>
                  <a:pt x="699862" y="1309706"/>
                  <a:pt x="702578" y="1309118"/>
                  <a:pt x="705098" y="1310093"/>
                </a:cubicBezTo>
                <a:cubicBezTo>
                  <a:pt x="711890" y="1312626"/>
                  <a:pt x="710535" y="1321984"/>
                  <a:pt x="710535" y="1327829"/>
                </a:cubicBezTo>
                <a:cubicBezTo>
                  <a:pt x="710535" y="1332901"/>
                  <a:pt x="709952" y="1342450"/>
                  <a:pt x="706458" y="1347712"/>
                </a:cubicBezTo>
                <a:cubicBezTo>
                  <a:pt x="745465" y="1364277"/>
                  <a:pt x="786410" y="1372655"/>
                  <a:pt x="827941" y="1372655"/>
                </a:cubicBezTo>
                <a:close/>
                <a:moveTo>
                  <a:pt x="580899" y="1456269"/>
                </a:moveTo>
                <a:cubicBezTo>
                  <a:pt x="574689" y="1439312"/>
                  <a:pt x="570226" y="1432492"/>
                  <a:pt x="562073" y="1420405"/>
                </a:cubicBezTo>
                <a:cubicBezTo>
                  <a:pt x="548880" y="1400724"/>
                  <a:pt x="539372" y="1379676"/>
                  <a:pt x="539372" y="1355507"/>
                </a:cubicBezTo>
                <a:cubicBezTo>
                  <a:pt x="537816" y="1357844"/>
                  <a:pt x="536460" y="1362719"/>
                  <a:pt x="535682" y="1365639"/>
                </a:cubicBezTo>
                <a:cubicBezTo>
                  <a:pt x="534518" y="1368956"/>
                  <a:pt x="532966" y="1372655"/>
                  <a:pt x="529282" y="1378505"/>
                </a:cubicBezTo>
                <a:cubicBezTo>
                  <a:pt x="526174" y="1383375"/>
                  <a:pt x="526561" y="1387858"/>
                  <a:pt x="529472" y="1397603"/>
                </a:cubicBezTo>
                <a:cubicBezTo>
                  <a:pt x="533162" y="1410469"/>
                  <a:pt x="542088" y="1422355"/>
                  <a:pt x="551400" y="1431904"/>
                </a:cubicBezTo>
                <a:cubicBezTo>
                  <a:pt x="562073" y="1442624"/>
                  <a:pt x="578379" y="1454902"/>
                  <a:pt x="581868" y="1469909"/>
                </a:cubicBezTo>
                <a:cubicBezTo>
                  <a:pt x="608264" y="1460752"/>
                  <a:pt x="612727" y="1394291"/>
                  <a:pt x="600693" y="1374605"/>
                </a:cubicBezTo>
                <a:cubicBezTo>
                  <a:pt x="588078" y="1371685"/>
                  <a:pt x="575658" y="1363885"/>
                  <a:pt x="572360" y="1347123"/>
                </a:cubicBezTo>
                <a:cubicBezTo>
                  <a:pt x="562656" y="1347908"/>
                  <a:pt x="557028" y="1347908"/>
                  <a:pt x="548102" y="1343229"/>
                </a:cubicBezTo>
                <a:cubicBezTo>
                  <a:pt x="546164" y="1350441"/>
                  <a:pt x="545000" y="1367393"/>
                  <a:pt x="551792" y="1385717"/>
                </a:cubicBezTo>
                <a:cubicBezTo>
                  <a:pt x="555673" y="1396241"/>
                  <a:pt x="561300" y="1406765"/>
                  <a:pt x="566150" y="1414952"/>
                </a:cubicBezTo>
                <a:cubicBezTo>
                  <a:pt x="572751" y="1426059"/>
                  <a:pt x="580899" y="1439312"/>
                  <a:pt x="580899" y="1456269"/>
                </a:cubicBezTo>
                <a:close/>
                <a:moveTo>
                  <a:pt x="495513" y="1380646"/>
                </a:moveTo>
                <a:cubicBezTo>
                  <a:pt x="498618" y="1359402"/>
                  <a:pt x="497065" y="1348491"/>
                  <a:pt x="495319" y="1338942"/>
                </a:cubicBezTo>
                <a:cubicBezTo>
                  <a:pt x="491826" y="1319838"/>
                  <a:pt x="489303" y="1301323"/>
                  <a:pt x="497453" y="1280275"/>
                </a:cubicBezTo>
                <a:cubicBezTo>
                  <a:pt x="505024" y="1259810"/>
                  <a:pt x="528308" y="1233304"/>
                  <a:pt x="556641" y="1228630"/>
                </a:cubicBezTo>
                <a:lnTo>
                  <a:pt x="556641" y="1227851"/>
                </a:lnTo>
                <a:cubicBezTo>
                  <a:pt x="542088" y="1227851"/>
                  <a:pt x="528699" y="1232525"/>
                  <a:pt x="515888" y="1238958"/>
                </a:cubicBezTo>
                <a:cubicBezTo>
                  <a:pt x="495513" y="1248899"/>
                  <a:pt x="481928" y="1265268"/>
                  <a:pt x="474360" y="1287879"/>
                </a:cubicBezTo>
                <a:cubicBezTo>
                  <a:pt x="464657" y="1316918"/>
                  <a:pt x="464657" y="1350828"/>
                  <a:pt x="481928" y="1376947"/>
                </a:cubicBezTo>
                <a:cubicBezTo>
                  <a:pt x="485616" y="1382596"/>
                  <a:pt x="490661" y="1393316"/>
                  <a:pt x="490661" y="1402086"/>
                </a:cubicBezTo>
                <a:cubicBezTo>
                  <a:pt x="495707" y="1401699"/>
                  <a:pt x="506380" y="1393708"/>
                  <a:pt x="509678" y="1390391"/>
                </a:cubicBezTo>
                <a:cubicBezTo>
                  <a:pt x="526561" y="1374022"/>
                  <a:pt x="538398" y="1345958"/>
                  <a:pt x="533549" y="1322763"/>
                </a:cubicBezTo>
                <a:cubicBezTo>
                  <a:pt x="524040" y="1299182"/>
                  <a:pt x="546747" y="1251819"/>
                  <a:pt x="564016" y="1236812"/>
                </a:cubicBezTo>
                <a:lnTo>
                  <a:pt x="562465" y="1234475"/>
                </a:lnTo>
                <a:cubicBezTo>
                  <a:pt x="551014" y="1233500"/>
                  <a:pt x="529282" y="1245778"/>
                  <a:pt x="517052" y="1260981"/>
                </a:cubicBezTo>
                <a:cubicBezTo>
                  <a:pt x="507740" y="1272284"/>
                  <a:pt x="501140" y="1285929"/>
                  <a:pt x="498812" y="1303665"/>
                </a:cubicBezTo>
                <a:cubicBezTo>
                  <a:pt x="497065" y="1317305"/>
                  <a:pt x="501335" y="1333679"/>
                  <a:pt x="501723" y="1348295"/>
                </a:cubicBezTo>
                <a:cubicBezTo>
                  <a:pt x="502112" y="1359598"/>
                  <a:pt x="499588" y="1369539"/>
                  <a:pt x="496289" y="1379088"/>
                </a:cubicBezTo>
                <a:cubicBezTo>
                  <a:pt x="495707" y="1380259"/>
                  <a:pt x="495901" y="1379867"/>
                  <a:pt x="495513" y="1380646"/>
                </a:cubicBezTo>
                <a:close/>
                <a:moveTo>
                  <a:pt x="752644" y="1519217"/>
                </a:moveTo>
                <a:cubicBezTo>
                  <a:pt x="725475" y="1477704"/>
                  <a:pt x="708979" y="1422551"/>
                  <a:pt x="708788" y="1359211"/>
                </a:cubicBezTo>
                <a:cubicBezTo>
                  <a:pt x="704516" y="1360377"/>
                  <a:pt x="702578" y="1365056"/>
                  <a:pt x="701604" y="1370514"/>
                </a:cubicBezTo>
                <a:cubicBezTo>
                  <a:pt x="691127" y="1426838"/>
                  <a:pt x="706458" y="1506160"/>
                  <a:pt x="757885" y="1538321"/>
                </a:cubicBezTo>
                <a:cubicBezTo>
                  <a:pt x="769527" y="1545724"/>
                  <a:pt x="770691" y="1547287"/>
                  <a:pt x="773217" y="1533250"/>
                </a:cubicBezTo>
                <a:cubicBezTo>
                  <a:pt x="777484" y="1509864"/>
                  <a:pt x="773217" y="1469713"/>
                  <a:pt x="763121" y="1455681"/>
                </a:cubicBezTo>
                <a:cubicBezTo>
                  <a:pt x="744491" y="1429567"/>
                  <a:pt x="735565" y="1397799"/>
                  <a:pt x="733432" y="1366031"/>
                </a:cubicBezTo>
                <a:cubicBezTo>
                  <a:pt x="728969" y="1364669"/>
                  <a:pt x="724506" y="1363106"/>
                  <a:pt x="720043" y="1361548"/>
                </a:cubicBezTo>
                <a:cubicBezTo>
                  <a:pt x="721981" y="1420405"/>
                  <a:pt x="735565" y="1480046"/>
                  <a:pt x="752644" y="1519217"/>
                </a:cubicBezTo>
                <a:close/>
                <a:moveTo>
                  <a:pt x="903234" y="1519217"/>
                </a:moveTo>
                <a:cubicBezTo>
                  <a:pt x="930403" y="1477704"/>
                  <a:pt x="946899" y="1422551"/>
                  <a:pt x="947095" y="1359211"/>
                </a:cubicBezTo>
                <a:cubicBezTo>
                  <a:pt x="951362" y="1360377"/>
                  <a:pt x="953305" y="1365056"/>
                  <a:pt x="954274" y="1370514"/>
                </a:cubicBezTo>
                <a:cubicBezTo>
                  <a:pt x="964751" y="1426838"/>
                  <a:pt x="949425" y="1506160"/>
                  <a:pt x="897998" y="1538321"/>
                </a:cubicBezTo>
                <a:cubicBezTo>
                  <a:pt x="886351" y="1545724"/>
                  <a:pt x="885186" y="1547287"/>
                  <a:pt x="882666" y="1533250"/>
                </a:cubicBezTo>
                <a:cubicBezTo>
                  <a:pt x="878394" y="1509864"/>
                  <a:pt x="882666" y="1469713"/>
                  <a:pt x="892757" y="1455681"/>
                </a:cubicBezTo>
                <a:cubicBezTo>
                  <a:pt x="911387" y="1429567"/>
                  <a:pt x="920313" y="1397799"/>
                  <a:pt x="922446" y="1366031"/>
                </a:cubicBezTo>
                <a:cubicBezTo>
                  <a:pt x="926909" y="1364669"/>
                  <a:pt x="931377" y="1363106"/>
                  <a:pt x="935840" y="1361548"/>
                </a:cubicBezTo>
                <a:cubicBezTo>
                  <a:pt x="934093" y="1420405"/>
                  <a:pt x="920508" y="1480046"/>
                  <a:pt x="903234" y="1519217"/>
                </a:cubicBezTo>
                <a:close/>
                <a:moveTo>
                  <a:pt x="1075175" y="1456269"/>
                </a:moveTo>
                <a:cubicBezTo>
                  <a:pt x="1081385" y="1439312"/>
                  <a:pt x="1085848" y="1432492"/>
                  <a:pt x="1094000" y="1420405"/>
                </a:cubicBezTo>
                <a:cubicBezTo>
                  <a:pt x="1107193" y="1400724"/>
                  <a:pt x="1116702" y="1379676"/>
                  <a:pt x="1116702" y="1355507"/>
                </a:cubicBezTo>
                <a:cubicBezTo>
                  <a:pt x="1118258" y="1357844"/>
                  <a:pt x="1119613" y="1362719"/>
                  <a:pt x="1120391" y="1365639"/>
                </a:cubicBezTo>
                <a:cubicBezTo>
                  <a:pt x="1121556" y="1368956"/>
                  <a:pt x="1123107" y="1372655"/>
                  <a:pt x="1126792" y="1378505"/>
                </a:cubicBezTo>
                <a:cubicBezTo>
                  <a:pt x="1129900" y="1383375"/>
                  <a:pt x="1129513" y="1387858"/>
                  <a:pt x="1126601" y="1397603"/>
                </a:cubicBezTo>
                <a:cubicBezTo>
                  <a:pt x="1122912" y="1410469"/>
                  <a:pt x="1113986" y="1422355"/>
                  <a:pt x="1104673" y="1431904"/>
                </a:cubicBezTo>
                <a:cubicBezTo>
                  <a:pt x="1094000" y="1442624"/>
                  <a:pt x="1077695" y="1454902"/>
                  <a:pt x="1074206" y="1469909"/>
                </a:cubicBezTo>
                <a:cubicBezTo>
                  <a:pt x="1047810" y="1460752"/>
                  <a:pt x="1043347" y="1394291"/>
                  <a:pt x="1055380" y="1374605"/>
                </a:cubicBezTo>
                <a:cubicBezTo>
                  <a:pt x="1067996" y="1371685"/>
                  <a:pt x="1080416" y="1363885"/>
                  <a:pt x="1083714" y="1347123"/>
                </a:cubicBezTo>
                <a:cubicBezTo>
                  <a:pt x="1093418" y="1347908"/>
                  <a:pt x="1099046" y="1347908"/>
                  <a:pt x="1107972" y="1343229"/>
                </a:cubicBezTo>
                <a:cubicBezTo>
                  <a:pt x="1109909" y="1350441"/>
                  <a:pt x="1111074" y="1367393"/>
                  <a:pt x="1104282" y="1385717"/>
                </a:cubicBezTo>
                <a:cubicBezTo>
                  <a:pt x="1100401" y="1396241"/>
                  <a:pt x="1094774" y="1406765"/>
                  <a:pt x="1089924" y="1414952"/>
                </a:cubicBezTo>
                <a:cubicBezTo>
                  <a:pt x="1083132" y="1426059"/>
                  <a:pt x="1075175" y="1439312"/>
                  <a:pt x="1075175" y="1456269"/>
                </a:cubicBezTo>
                <a:close/>
                <a:moveTo>
                  <a:pt x="1160563" y="1380646"/>
                </a:moveTo>
                <a:cubicBezTo>
                  <a:pt x="1157455" y="1359402"/>
                  <a:pt x="1159007" y="1348491"/>
                  <a:pt x="1160754" y="1338942"/>
                </a:cubicBezTo>
                <a:cubicBezTo>
                  <a:pt x="1164248" y="1319838"/>
                  <a:pt x="1166773" y="1301323"/>
                  <a:pt x="1158620" y="1280275"/>
                </a:cubicBezTo>
                <a:cubicBezTo>
                  <a:pt x="1151050" y="1259810"/>
                  <a:pt x="1127766" y="1233304"/>
                  <a:pt x="1099432" y="1228630"/>
                </a:cubicBezTo>
                <a:lnTo>
                  <a:pt x="1099432" y="1227851"/>
                </a:lnTo>
                <a:cubicBezTo>
                  <a:pt x="1113986" y="1227851"/>
                  <a:pt x="1127375" y="1232525"/>
                  <a:pt x="1140186" y="1238958"/>
                </a:cubicBezTo>
                <a:cubicBezTo>
                  <a:pt x="1160563" y="1248899"/>
                  <a:pt x="1174147" y="1265268"/>
                  <a:pt x="1181713" y="1287879"/>
                </a:cubicBezTo>
                <a:cubicBezTo>
                  <a:pt x="1191417" y="1316918"/>
                  <a:pt x="1191417" y="1350828"/>
                  <a:pt x="1174147" y="1376947"/>
                </a:cubicBezTo>
                <a:cubicBezTo>
                  <a:pt x="1170458" y="1382596"/>
                  <a:pt x="1165412" y="1393316"/>
                  <a:pt x="1165412" y="1402086"/>
                </a:cubicBezTo>
                <a:cubicBezTo>
                  <a:pt x="1160367" y="1401699"/>
                  <a:pt x="1149694" y="1393708"/>
                  <a:pt x="1146396" y="1390391"/>
                </a:cubicBezTo>
                <a:cubicBezTo>
                  <a:pt x="1129513" y="1374022"/>
                  <a:pt x="1117676" y="1345958"/>
                  <a:pt x="1122525" y="1322763"/>
                </a:cubicBezTo>
                <a:cubicBezTo>
                  <a:pt x="1132033" y="1299182"/>
                  <a:pt x="1109327" y="1251819"/>
                  <a:pt x="1092058" y="1236812"/>
                </a:cubicBezTo>
                <a:lnTo>
                  <a:pt x="1093609" y="1234475"/>
                </a:lnTo>
                <a:cubicBezTo>
                  <a:pt x="1105060" y="1233500"/>
                  <a:pt x="1126792" y="1245778"/>
                  <a:pt x="1139021" y="1260981"/>
                </a:cubicBezTo>
                <a:cubicBezTo>
                  <a:pt x="1148334" y="1272284"/>
                  <a:pt x="1154935" y="1285929"/>
                  <a:pt x="1157265" y="1303665"/>
                </a:cubicBezTo>
                <a:cubicBezTo>
                  <a:pt x="1159007" y="1317305"/>
                  <a:pt x="1154740" y="1333679"/>
                  <a:pt x="1154353" y="1348295"/>
                </a:cubicBezTo>
                <a:cubicBezTo>
                  <a:pt x="1153961" y="1359598"/>
                  <a:pt x="1156486" y="1369539"/>
                  <a:pt x="1159785" y="1379088"/>
                </a:cubicBezTo>
                <a:cubicBezTo>
                  <a:pt x="1160171" y="1380259"/>
                  <a:pt x="1160171" y="1379867"/>
                  <a:pt x="1160563" y="1380646"/>
                </a:cubicBezTo>
                <a:close/>
                <a:moveTo>
                  <a:pt x="827941" y="1858731"/>
                </a:moveTo>
                <a:lnTo>
                  <a:pt x="828715" y="1858731"/>
                </a:lnTo>
                <a:cubicBezTo>
                  <a:pt x="833956" y="1858731"/>
                  <a:pt x="848901" y="1850544"/>
                  <a:pt x="852390" y="1847815"/>
                </a:cubicBezTo>
                <a:cubicBezTo>
                  <a:pt x="875483" y="1830662"/>
                  <a:pt x="889459" y="1803769"/>
                  <a:pt x="892370" y="1775313"/>
                </a:cubicBezTo>
                <a:cubicBezTo>
                  <a:pt x="892757" y="1769855"/>
                  <a:pt x="893726" y="1770051"/>
                  <a:pt x="888294" y="1763427"/>
                </a:cubicBezTo>
                <a:cubicBezTo>
                  <a:pt x="870051" y="1739649"/>
                  <a:pt x="860929" y="1709047"/>
                  <a:pt x="860929" y="1679033"/>
                </a:cubicBezTo>
                <a:cubicBezTo>
                  <a:pt x="847154" y="1677867"/>
                  <a:pt x="839970" y="1666172"/>
                  <a:pt x="835120" y="1653115"/>
                </a:cubicBezTo>
                <a:cubicBezTo>
                  <a:pt x="835120" y="1717626"/>
                  <a:pt x="830462" y="1783304"/>
                  <a:pt x="828910" y="1847036"/>
                </a:cubicBezTo>
                <a:lnTo>
                  <a:pt x="828132" y="1847036"/>
                </a:lnTo>
                <a:lnTo>
                  <a:pt x="828132" y="1845865"/>
                </a:lnTo>
                <a:lnTo>
                  <a:pt x="828132" y="1847036"/>
                </a:lnTo>
                <a:lnTo>
                  <a:pt x="827359" y="1847036"/>
                </a:lnTo>
                <a:cubicBezTo>
                  <a:pt x="825803" y="1783500"/>
                  <a:pt x="821149" y="1717626"/>
                  <a:pt x="821149" y="1653115"/>
                </a:cubicBezTo>
                <a:cubicBezTo>
                  <a:pt x="816104" y="1666172"/>
                  <a:pt x="809116" y="1678058"/>
                  <a:pt x="795335" y="1679033"/>
                </a:cubicBezTo>
                <a:cubicBezTo>
                  <a:pt x="795335" y="1709047"/>
                  <a:pt x="786023" y="1739453"/>
                  <a:pt x="767976" y="1763427"/>
                </a:cubicBezTo>
                <a:cubicBezTo>
                  <a:pt x="762539" y="1770051"/>
                  <a:pt x="763703" y="1769855"/>
                  <a:pt x="763899" y="1775313"/>
                </a:cubicBezTo>
                <a:cubicBezTo>
                  <a:pt x="766811" y="1803769"/>
                  <a:pt x="780782" y="1830662"/>
                  <a:pt x="803875" y="1847815"/>
                </a:cubicBezTo>
                <a:cubicBezTo>
                  <a:pt x="807369" y="1850544"/>
                  <a:pt x="822314" y="1858731"/>
                  <a:pt x="827550" y="1858731"/>
                </a:cubicBezTo>
                <a:lnTo>
                  <a:pt x="827941" y="1858731"/>
                </a:lnTo>
                <a:close/>
                <a:moveTo>
                  <a:pt x="827941" y="1578859"/>
                </a:moveTo>
                <a:cubicBezTo>
                  <a:pt x="832209" y="1579246"/>
                  <a:pt x="844824" y="1570868"/>
                  <a:pt x="848123" y="1567747"/>
                </a:cubicBezTo>
                <a:cubicBezTo>
                  <a:pt x="858213" y="1558394"/>
                  <a:pt x="862676" y="1552157"/>
                  <a:pt x="866366" y="1543583"/>
                </a:cubicBezTo>
                <a:cubicBezTo>
                  <a:pt x="877621" y="1516297"/>
                  <a:pt x="870246" y="1504798"/>
                  <a:pt x="875874" y="1478292"/>
                </a:cubicBezTo>
                <a:cubicBezTo>
                  <a:pt x="867335" y="1486087"/>
                  <a:pt x="850643" y="1499144"/>
                  <a:pt x="837450" y="1500315"/>
                </a:cubicBezTo>
                <a:cubicBezTo>
                  <a:pt x="837450" y="1505773"/>
                  <a:pt x="836481" y="1509085"/>
                  <a:pt x="835898" y="1514347"/>
                </a:cubicBezTo>
                <a:cubicBezTo>
                  <a:pt x="835316" y="1519805"/>
                  <a:pt x="831822" y="1549624"/>
                  <a:pt x="828132" y="1553715"/>
                </a:cubicBezTo>
                <a:cubicBezTo>
                  <a:pt x="824447" y="1549428"/>
                  <a:pt x="820953" y="1519805"/>
                  <a:pt x="820371" y="1514347"/>
                </a:cubicBezTo>
                <a:cubicBezTo>
                  <a:pt x="819789" y="1509085"/>
                  <a:pt x="818820" y="1505773"/>
                  <a:pt x="818820" y="1500315"/>
                </a:cubicBezTo>
                <a:cubicBezTo>
                  <a:pt x="805622" y="1499144"/>
                  <a:pt x="788935" y="1486087"/>
                  <a:pt x="780395" y="1478292"/>
                </a:cubicBezTo>
                <a:cubicBezTo>
                  <a:pt x="786219" y="1504798"/>
                  <a:pt x="778844" y="1516297"/>
                  <a:pt x="789904" y="1543583"/>
                </a:cubicBezTo>
                <a:cubicBezTo>
                  <a:pt x="793398" y="1552157"/>
                  <a:pt x="798056" y="1558394"/>
                  <a:pt x="808147" y="1567747"/>
                </a:cubicBezTo>
                <a:cubicBezTo>
                  <a:pt x="811059" y="1570868"/>
                  <a:pt x="823865" y="1579246"/>
                  <a:pt x="827941" y="1578859"/>
                </a:cubicBezTo>
                <a:close/>
                <a:moveTo>
                  <a:pt x="827941" y="1404815"/>
                </a:moveTo>
                <a:lnTo>
                  <a:pt x="827941" y="1405011"/>
                </a:lnTo>
                <a:lnTo>
                  <a:pt x="832404" y="1380646"/>
                </a:lnTo>
                <a:cubicBezTo>
                  <a:pt x="829493" y="1380646"/>
                  <a:pt x="826581" y="1380646"/>
                  <a:pt x="823479" y="1380646"/>
                </a:cubicBezTo>
                <a:lnTo>
                  <a:pt x="827941" y="1405011"/>
                </a:lnTo>
                <a:lnTo>
                  <a:pt x="827941" y="1404815"/>
                </a:lnTo>
                <a:close/>
                <a:moveTo>
                  <a:pt x="689184" y="1417676"/>
                </a:moveTo>
                <a:cubicBezTo>
                  <a:pt x="688797" y="1421380"/>
                  <a:pt x="685695" y="1423330"/>
                  <a:pt x="684917" y="1431517"/>
                </a:cubicBezTo>
                <a:cubicBezTo>
                  <a:pt x="668807" y="1632062"/>
                  <a:pt x="578765" y="1713143"/>
                  <a:pt x="565567" y="1721521"/>
                </a:cubicBezTo>
                <a:cubicBezTo>
                  <a:pt x="622039" y="1664418"/>
                  <a:pt x="663571" y="1553132"/>
                  <a:pt x="674244" y="1444574"/>
                </a:cubicBezTo>
                <a:cubicBezTo>
                  <a:pt x="672110" y="1446132"/>
                  <a:pt x="670750" y="1449057"/>
                  <a:pt x="668807" y="1451007"/>
                </a:cubicBezTo>
                <a:cubicBezTo>
                  <a:pt x="666869" y="1453148"/>
                  <a:pt x="665900" y="1457048"/>
                  <a:pt x="665509" y="1461139"/>
                </a:cubicBezTo>
                <a:cubicBezTo>
                  <a:pt x="655228" y="1551765"/>
                  <a:pt x="624951" y="1624267"/>
                  <a:pt x="574302" y="1691899"/>
                </a:cubicBezTo>
                <a:cubicBezTo>
                  <a:pt x="563630" y="1706127"/>
                  <a:pt x="551792" y="1720350"/>
                  <a:pt x="539176" y="1734387"/>
                </a:cubicBezTo>
                <a:cubicBezTo>
                  <a:pt x="533744" y="1740428"/>
                  <a:pt x="536265" y="1742765"/>
                  <a:pt x="544608" y="1742569"/>
                </a:cubicBezTo>
                <a:cubicBezTo>
                  <a:pt x="622431" y="1741404"/>
                  <a:pt x="663762" y="1666755"/>
                  <a:pt x="690349" y="1598736"/>
                </a:cubicBezTo>
                <a:cubicBezTo>
                  <a:pt x="693070" y="1591916"/>
                  <a:pt x="701800" y="1598153"/>
                  <a:pt x="710921" y="1585679"/>
                </a:cubicBezTo>
                <a:cubicBezTo>
                  <a:pt x="722563" y="1569893"/>
                  <a:pt x="724310" y="1552549"/>
                  <a:pt x="727026" y="1533250"/>
                </a:cubicBezTo>
                <a:cubicBezTo>
                  <a:pt x="728773" y="1520192"/>
                  <a:pt x="726057" y="1522142"/>
                  <a:pt x="717909" y="1510643"/>
                </a:cubicBezTo>
                <a:cubicBezTo>
                  <a:pt x="702382" y="1490766"/>
                  <a:pt x="692487" y="1458023"/>
                  <a:pt x="689184" y="1417676"/>
                </a:cubicBezTo>
                <a:close/>
                <a:moveTo>
                  <a:pt x="684530" y="1796557"/>
                </a:moveTo>
                <a:cubicBezTo>
                  <a:pt x="697141" y="1771418"/>
                  <a:pt x="773407" y="1688582"/>
                  <a:pt x="780200" y="1542025"/>
                </a:cubicBezTo>
                <a:cubicBezTo>
                  <a:pt x="778648" y="1549041"/>
                  <a:pt x="776901" y="1554107"/>
                  <a:pt x="772439" y="1554690"/>
                </a:cubicBezTo>
                <a:cubicBezTo>
                  <a:pt x="769140" y="1585679"/>
                  <a:pt x="754778" y="1642782"/>
                  <a:pt x="735565" y="1655452"/>
                </a:cubicBezTo>
                <a:cubicBezTo>
                  <a:pt x="730716" y="1659156"/>
                  <a:pt x="728386" y="1660322"/>
                  <a:pt x="720043" y="1660322"/>
                </a:cubicBezTo>
                <a:cubicBezTo>
                  <a:pt x="719069" y="1697357"/>
                  <a:pt x="708396" y="1717234"/>
                  <a:pt x="687829" y="1740036"/>
                </a:cubicBezTo>
                <a:cubicBezTo>
                  <a:pt x="678903" y="1749978"/>
                  <a:pt x="674048" y="1780379"/>
                  <a:pt x="671915" y="1794024"/>
                </a:cubicBezTo>
                <a:cubicBezTo>
                  <a:pt x="670168" y="1805719"/>
                  <a:pt x="672301" y="1805910"/>
                  <a:pt x="681809" y="1804744"/>
                </a:cubicBezTo>
                <a:cubicBezTo>
                  <a:pt x="742553" y="1796557"/>
                  <a:pt x="785637" y="1747445"/>
                  <a:pt x="787574" y="1686441"/>
                </a:cubicBezTo>
                <a:cubicBezTo>
                  <a:pt x="787966" y="1677867"/>
                  <a:pt x="785637" y="1673967"/>
                  <a:pt x="789125" y="1672213"/>
                </a:cubicBezTo>
                <a:cubicBezTo>
                  <a:pt x="795918" y="1670655"/>
                  <a:pt x="800577" y="1672796"/>
                  <a:pt x="808338" y="1661493"/>
                </a:cubicBezTo>
                <a:cubicBezTo>
                  <a:pt x="820758" y="1643174"/>
                  <a:pt x="822118" y="1606727"/>
                  <a:pt x="822118" y="1585483"/>
                </a:cubicBezTo>
                <a:cubicBezTo>
                  <a:pt x="807755" y="1582367"/>
                  <a:pt x="795145" y="1568335"/>
                  <a:pt x="790682" y="1561902"/>
                </a:cubicBezTo>
                <a:cubicBezTo>
                  <a:pt x="778844" y="1657402"/>
                  <a:pt x="745852" y="1727366"/>
                  <a:pt x="684530" y="1796557"/>
                </a:cubicBezTo>
                <a:close/>
                <a:moveTo>
                  <a:pt x="625533" y="1757190"/>
                </a:moveTo>
                <a:cubicBezTo>
                  <a:pt x="647657" y="1732045"/>
                  <a:pt x="688797" y="1681762"/>
                  <a:pt x="715771" y="1592499"/>
                </a:cubicBezTo>
                <a:cubicBezTo>
                  <a:pt x="712086" y="1596399"/>
                  <a:pt x="708979" y="1599711"/>
                  <a:pt x="699666" y="1602244"/>
                </a:cubicBezTo>
                <a:cubicBezTo>
                  <a:pt x="695976" y="1603219"/>
                  <a:pt x="696754" y="1604194"/>
                  <a:pt x="695590" y="1607506"/>
                </a:cubicBezTo>
                <a:cubicBezTo>
                  <a:pt x="685695" y="1636937"/>
                  <a:pt x="656387" y="1688582"/>
                  <a:pt x="629996" y="1713530"/>
                </a:cubicBezTo>
                <a:cubicBezTo>
                  <a:pt x="623204" y="1718792"/>
                  <a:pt x="625147" y="1717817"/>
                  <a:pt x="622431" y="1724054"/>
                </a:cubicBezTo>
                <a:cubicBezTo>
                  <a:pt x="617576" y="1737699"/>
                  <a:pt x="611949" y="1752903"/>
                  <a:pt x="611366" y="1767518"/>
                </a:cubicBezTo>
                <a:cubicBezTo>
                  <a:pt x="610980" y="1778042"/>
                  <a:pt x="613309" y="1776288"/>
                  <a:pt x="621266" y="1773755"/>
                </a:cubicBezTo>
                <a:cubicBezTo>
                  <a:pt x="664344" y="1760109"/>
                  <a:pt x="711699" y="1713143"/>
                  <a:pt x="711699" y="1667343"/>
                </a:cubicBezTo>
                <a:cubicBezTo>
                  <a:pt x="711699" y="1663247"/>
                  <a:pt x="711308" y="1660518"/>
                  <a:pt x="711117" y="1657598"/>
                </a:cubicBezTo>
                <a:cubicBezTo>
                  <a:pt x="710921" y="1655452"/>
                  <a:pt x="710339" y="1654281"/>
                  <a:pt x="712086" y="1652919"/>
                </a:cubicBezTo>
                <a:cubicBezTo>
                  <a:pt x="716745" y="1649411"/>
                  <a:pt x="716353" y="1653698"/>
                  <a:pt x="722563" y="1653115"/>
                </a:cubicBezTo>
                <a:cubicBezTo>
                  <a:pt x="748568" y="1650190"/>
                  <a:pt x="760987" y="1573793"/>
                  <a:pt x="762735" y="1556640"/>
                </a:cubicBezTo>
                <a:cubicBezTo>
                  <a:pt x="763121" y="1552157"/>
                  <a:pt x="762930" y="1550795"/>
                  <a:pt x="761570" y="1550011"/>
                </a:cubicBezTo>
                <a:cubicBezTo>
                  <a:pt x="755360" y="1546503"/>
                  <a:pt x="750510" y="1543970"/>
                  <a:pt x="744687" y="1539683"/>
                </a:cubicBezTo>
                <a:cubicBezTo>
                  <a:pt x="732849" y="1603415"/>
                  <a:pt x="666287" y="1736920"/>
                  <a:pt x="625533" y="1757190"/>
                </a:cubicBezTo>
                <a:close/>
                <a:moveTo>
                  <a:pt x="802128" y="1467180"/>
                </a:moveTo>
                <a:cubicBezTo>
                  <a:pt x="799025" y="1465039"/>
                  <a:pt x="790873" y="1451198"/>
                  <a:pt x="788352" y="1446328"/>
                </a:cubicBezTo>
                <a:cubicBezTo>
                  <a:pt x="781169" y="1432683"/>
                  <a:pt x="776706" y="1422747"/>
                  <a:pt x="770887" y="1408715"/>
                </a:cubicBezTo>
                <a:cubicBezTo>
                  <a:pt x="766033" y="1397216"/>
                  <a:pt x="762735" y="1384742"/>
                  <a:pt x="758467" y="1373047"/>
                </a:cubicBezTo>
                <a:cubicBezTo>
                  <a:pt x="752840" y="1371876"/>
                  <a:pt x="747403" y="1370318"/>
                  <a:pt x="741971" y="1368760"/>
                </a:cubicBezTo>
                <a:cubicBezTo>
                  <a:pt x="744491" y="1392145"/>
                  <a:pt x="748568" y="1415143"/>
                  <a:pt x="761183" y="1438141"/>
                </a:cubicBezTo>
                <a:cubicBezTo>
                  <a:pt x="773021" y="1459385"/>
                  <a:pt x="792620" y="1483554"/>
                  <a:pt x="816490" y="1492128"/>
                </a:cubicBezTo>
                <a:cubicBezTo>
                  <a:pt x="825416" y="1495440"/>
                  <a:pt x="823087" y="1493103"/>
                  <a:pt x="823087" y="1483750"/>
                </a:cubicBezTo>
                <a:cubicBezTo>
                  <a:pt x="823283" y="1444378"/>
                  <a:pt x="824061" y="1423330"/>
                  <a:pt x="814548" y="1380455"/>
                </a:cubicBezTo>
                <a:cubicBezTo>
                  <a:pt x="799803" y="1379867"/>
                  <a:pt x="785441" y="1378309"/>
                  <a:pt x="771274" y="1375580"/>
                </a:cubicBezTo>
                <a:cubicBezTo>
                  <a:pt x="774964" y="1411635"/>
                  <a:pt x="794176" y="1450419"/>
                  <a:pt x="802128" y="1467180"/>
                </a:cubicBezTo>
                <a:close/>
                <a:moveTo>
                  <a:pt x="691513" y="1377334"/>
                </a:moveTo>
                <a:cubicBezTo>
                  <a:pt x="684530" y="1382792"/>
                  <a:pt x="673466" y="1399749"/>
                  <a:pt x="646879" y="1397020"/>
                </a:cubicBezTo>
                <a:cubicBezTo>
                  <a:pt x="642998" y="1424692"/>
                  <a:pt x="637567" y="1443403"/>
                  <a:pt x="637371" y="1461727"/>
                </a:cubicBezTo>
                <a:cubicBezTo>
                  <a:pt x="631547" y="1454319"/>
                  <a:pt x="637371" y="1400915"/>
                  <a:pt x="637371" y="1393899"/>
                </a:cubicBezTo>
                <a:cubicBezTo>
                  <a:pt x="628641" y="1390004"/>
                  <a:pt x="620875" y="1380842"/>
                  <a:pt x="620875" y="1372655"/>
                </a:cubicBezTo>
                <a:cubicBezTo>
                  <a:pt x="617190" y="1374022"/>
                  <a:pt x="614278" y="1374605"/>
                  <a:pt x="609815" y="1374997"/>
                </a:cubicBezTo>
                <a:cubicBezTo>
                  <a:pt x="609815" y="1383375"/>
                  <a:pt x="613696" y="1393316"/>
                  <a:pt x="613696" y="1411248"/>
                </a:cubicBezTo>
                <a:cubicBezTo>
                  <a:pt x="613696" y="1429763"/>
                  <a:pt x="611176" y="1430346"/>
                  <a:pt x="618354" y="1445157"/>
                </a:cubicBezTo>
                <a:cubicBezTo>
                  <a:pt x="620292" y="1449253"/>
                  <a:pt x="624760" y="1456269"/>
                  <a:pt x="629414" y="1461335"/>
                </a:cubicBezTo>
                <a:cubicBezTo>
                  <a:pt x="636402" y="1469130"/>
                  <a:pt x="637180" y="1467572"/>
                  <a:pt x="644359" y="1461918"/>
                </a:cubicBezTo>
                <a:cubicBezTo>
                  <a:pt x="655418" y="1453344"/>
                  <a:pt x="665900" y="1442237"/>
                  <a:pt x="672883" y="1430542"/>
                </a:cubicBezTo>
                <a:cubicBezTo>
                  <a:pt x="681619" y="1414756"/>
                  <a:pt x="691709" y="1396045"/>
                  <a:pt x="691513" y="1377334"/>
                </a:cubicBezTo>
                <a:close/>
                <a:moveTo>
                  <a:pt x="966890" y="1417676"/>
                </a:moveTo>
                <a:cubicBezTo>
                  <a:pt x="967276" y="1421380"/>
                  <a:pt x="970379" y="1423330"/>
                  <a:pt x="971157" y="1431517"/>
                </a:cubicBezTo>
                <a:cubicBezTo>
                  <a:pt x="987267" y="1632062"/>
                  <a:pt x="1077308" y="1713143"/>
                  <a:pt x="1090506" y="1721521"/>
                </a:cubicBezTo>
                <a:cubicBezTo>
                  <a:pt x="1034034" y="1664418"/>
                  <a:pt x="992503" y="1553132"/>
                  <a:pt x="981830" y="1444574"/>
                </a:cubicBezTo>
                <a:cubicBezTo>
                  <a:pt x="983963" y="1446132"/>
                  <a:pt x="985324" y="1449057"/>
                  <a:pt x="987267" y="1451007"/>
                </a:cubicBezTo>
                <a:cubicBezTo>
                  <a:pt x="989204" y="1453148"/>
                  <a:pt x="990173" y="1457048"/>
                  <a:pt x="990565" y="1461139"/>
                </a:cubicBezTo>
                <a:cubicBezTo>
                  <a:pt x="1000851" y="1551765"/>
                  <a:pt x="1031123" y="1624267"/>
                  <a:pt x="1081771" y="1691899"/>
                </a:cubicBezTo>
                <a:cubicBezTo>
                  <a:pt x="1092444" y="1706127"/>
                  <a:pt x="1104282" y="1720350"/>
                  <a:pt x="1116897" y="1734387"/>
                </a:cubicBezTo>
                <a:cubicBezTo>
                  <a:pt x="1122329" y="1740428"/>
                  <a:pt x="1119809" y="1742765"/>
                  <a:pt x="1111466" y="1742569"/>
                </a:cubicBezTo>
                <a:cubicBezTo>
                  <a:pt x="1033643" y="1741404"/>
                  <a:pt x="992312" y="1666755"/>
                  <a:pt x="965725" y="1598736"/>
                </a:cubicBezTo>
                <a:cubicBezTo>
                  <a:pt x="963009" y="1591916"/>
                  <a:pt x="954274" y="1598153"/>
                  <a:pt x="945152" y="1585679"/>
                </a:cubicBezTo>
                <a:cubicBezTo>
                  <a:pt x="933511" y="1569893"/>
                  <a:pt x="931764" y="1552549"/>
                  <a:pt x="929048" y="1533250"/>
                </a:cubicBezTo>
                <a:cubicBezTo>
                  <a:pt x="927301" y="1520192"/>
                  <a:pt x="930017" y="1522142"/>
                  <a:pt x="938169" y="1510643"/>
                </a:cubicBezTo>
                <a:cubicBezTo>
                  <a:pt x="953692" y="1490766"/>
                  <a:pt x="963396" y="1458023"/>
                  <a:pt x="966890" y="1417676"/>
                </a:cubicBezTo>
                <a:close/>
                <a:moveTo>
                  <a:pt x="971543" y="1796557"/>
                </a:moveTo>
                <a:cubicBezTo>
                  <a:pt x="958933" y="1771418"/>
                  <a:pt x="882666" y="1688582"/>
                  <a:pt x="875874" y="1542025"/>
                </a:cubicBezTo>
                <a:cubicBezTo>
                  <a:pt x="877425" y="1549041"/>
                  <a:pt x="879172" y="1554107"/>
                  <a:pt x="883635" y="1554690"/>
                </a:cubicBezTo>
                <a:cubicBezTo>
                  <a:pt x="886933" y="1585679"/>
                  <a:pt x="901296" y="1642782"/>
                  <a:pt x="920508" y="1655452"/>
                </a:cubicBezTo>
                <a:cubicBezTo>
                  <a:pt x="925358" y="1659156"/>
                  <a:pt x="927687" y="1660322"/>
                  <a:pt x="936031" y="1660322"/>
                </a:cubicBezTo>
                <a:cubicBezTo>
                  <a:pt x="937005" y="1697357"/>
                  <a:pt x="947678" y="1717234"/>
                  <a:pt x="968245" y="1740036"/>
                </a:cubicBezTo>
                <a:cubicBezTo>
                  <a:pt x="977171" y="1749978"/>
                  <a:pt x="982026" y="1780379"/>
                  <a:pt x="984159" y="1794024"/>
                </a:cubicBezTo>
                <a:cubicBezTo>
                  <a:pt x="985906" y="1805719"/>
                  <a:pt x="983773" y="1805910"/>
                  <a:pt x="974264" y="1804744"/>
                </a:cubicBezTo>
                <a:cubicBezTo>
                  <a:pt x="913520" y="1796557"/>
                  <a:pt x="870437" y="1747445"/>
                  <a:pt x="868499" y="1686441"/>
                </a:cubicBezTo>
                <a:cubicBezTo>
                  <a:pt x="868113" y="1677867"/>
                  <a:pt x="870437" y="1673967"/>
                  <a:pt x="866948" y="1672213"/>
                </a:cubicBezTo>
                <a:cubicBezTo>
                  <a:pt x="860156" y="1670655"/>
                  <a:pt x="855497" y="1672796"/>
                  <a:pt x="847736" y="1661493"/>
                </a:cubicBezTo>
                <a:cubicBezTo>
                  <a:pt x="835316" y="1643174"/>
                  <a:pt x="833956" y="1606727"/>
                  <a:pt x="833956" y="1585483"/>
                </a:cubicBezTo>
                <a:cubicBezTo>
                  <a:pt x="848318" y="1582367"/>
                  <a:pt x="860929" y="1568335"/>
                  <a:pt x="865392" y="1561902"/>
                </a:cubicBezTo>
                <a:cubicBezTo>
                  <a:pt x="877229" y="1657402"/>
                  <a:pt x="910222" y="1727366"/>
                  <a:pt x="971543" y="1796557"/>
                </a:cubicBezTo>
                <a:close/>
                <a:moveTo>
                  <a:pt x="1030345" y="1757190"/>
                </a:moveTo>
                <a:cubicBezTo>
                  <a:pt x="1008221" y="1732045"/>
                  <a:pt x="967081" y="1681762"/>
                  <a:pt x="940107" y="1592499"/>
                </a:cubicBezTo>
                <a:cubicBezTo>
                  <a:pt x="943797" y="1596399"/>
                  <a:pt x="946899" y="1599711"/>
                  <a:pt x="956217" y="1602244"/>
                </a:cubicBezTo>
                <a:cubicBezTo>
                  <a:pt x="959902" y="1603219"/>
                  <a:pt x="959124" y="1604194"/>
                  <a:pt x="960288" y="1607506"/>
                </a:cubicBezTo>
                <a:cubicBezTo>
                  <a:pt x="970188" y="1636937"/>
                  <a:pt x="999491" y="1688582"/>
                  <a:pt x="1025882" y="1713530"/>
                </a:cubicBezTo>
                <a:cubicBezTo>
                  <a:pt x="1032674" y="1718792"/>
                  <a:pt x="1030736" y="1717817"/>
                  <a:pt x="1033452" y="1724054"/>
                </a:cubicBezTo>
                <a:cubicBezTo>
                  <a:pt x="1038302" y="1737699"/>
                  <a:pt x="1043929" y="1752903"/>
                  <a:pt x="1044512" y="1767518"/>
                </a:cubicBezTo>
                <a:cubicBezTo>
                  <a:pt x="1044898" y="1778042"/>
                  <a:pt x="1042574" y="1776288"/>
                  <a:pt x="1034617" y="1773755"/>
                </a:cubicBezTo>
                <a:cubicBezTo>
                  <a:pt x="991534" y="1760109"/>
                  <a:pt x="944184" y="1713143"/>
                  <a:pt x="944184" y="1667343"/>
                </a:cubicBezTo>
                <a:cubicBezTo>
                  <a:pt x="944184" y="1663247"/>
                  <a:pt x="944570" y="1660518"/>
                  <a:pt x="944766" y="1657598"/>
                </a:cubicBezTo>
                <a:cubicBezTo>
                  <a:pt x="944957" y="1655452"/>
                  <a:pt x="945539" y="1654281"/>
                  <a:pt x="943797" y="1652919"/>
                </a:cubicBezTo>
                <a:cubicBezTo>
                  <a:pt x="939138" y="1649411"/>
                  <a:pt x="939525" y="1653698"/>
                  <a:pt x="933315" y="1653115"/>
                </a:cubicBezTo>
                <a:cubicBezTo>
                  <a:pt x="907310" y="1650190"/>
                  <a:pt x="894890" y="1573793"/>
                  <a:pt x="893143" y="1556640"/>
                </a:cubicBezTo>
                <a:cubicBezTo>
                  <a:pt x="892757" y="1552157"/>
                  <a:pt x="892953" y="1550795"/>
                  <a:pt x="894308" y="1550011"/>
                </a:cubicBezTo>
                <a:cubicBezTo>
                  <a:pt x="900518" y="1546503"/>
                  <a:pt x="905373" y="1543970"/>
                  <a:pt x="911191" y="1539683"/>
                </a:cubicBezTo>
                <a:cubicBezTo>
                  <a:pt x="923029" y="1603415"/>
                  <a:pt x="989787" y="1736920"/>
                  <a:pt x="1030345" y="1757190"/>
                </a:cubicBezTo>
                <a:close/>
                <a:moveTo>
                  <a:pt x="853946" y="1467180"/>
                </a:moveTo>
                <a:cubicBezTo>
                  <a:pt x="857048" y="1465039"/>
                  <a:pt x="865201" y="1451198"/>
                  <a:pt x="867721" y="1446328"/>
                </a:cubicBezTo>
                <a:cubicBezTo>
                  <a:pt x="874905" y="1432683"/>
                  <a:pt x="879368" y="1422747"/>
                  <a:pt x="885186" y="1408715"/>
                </a:cubicBezTo>
                <a:cubicBezTo>
                  <a:pt x="890041" y="1397216"/>
                  <a:pt x="893339" y="1384742"/>
                  <a:pt x="897606" y="1373047"/>
                </a:cubicBezTo>
                <a:cubicBezTo>
                  <a:pt x="903234" y="1371876"/>
                  <a:pt x="908671" y="1370318"/>
                  <a:pt x="914103" y="1368760"/>
                </a:cubicBezTo>
                <a:cubicBezTo>
                  <a:pt x="911583" y="1392145"/>
                  <a:pt x="907506" y="1415143"/>
                  <a:pt x="894890" y="1438141"/>
                </a:cubicBezTo>
                <a:cubicBezTo>
                  <a:pt x="883053" y="1459385"/>
                  <a:pt x="863454" y="1483554"/>
                  <a:pt x="839583" y="1492128"/>
                </a:cubicBezTo>
                <a:cubicBezTo>
                  <a:pt x="830657" y="1495440"/>
                  <a:pt x="832987" y="1493103"/>
                  <a:pt x="832987" y="1483750"/>
                </a:cubicBezTo>
                <a:cubicBezTo>
                  <a:pt x="832791" y="1444378"/>
                  <a:pt x="832013" y="1423330"/>
                  <a:pt x="841526" y="1380455"/>
                </a:cubicBezTo>
                <a:cubicBezTo>
                  <a:pt x="856275" y="1379867"/>
                  <a:pt x="870633" y="1378309"/>
                  <a:pt x="884800" y="1375580"/>
                </a:cubicBezTo>
                <a:cubicBezTo>
                  <a:pt x="881115" y="1411635"/>
                  <a:pt x="861707" y="1450419"/>
                  <a:pt x="853946" y="1467180"/>
                </a:cubicBezTo>
                <a:close/>
                <a:moveTo>
                  <a:pt x="964560" y="1377334"/>
                </a:moveTo>
                <a:cubicBezTo>
                  <a:pt x="971543" y="1382792"/>
                  <a:pt x="982608" y="1399749"/>
                  <a:pt x="1009195" y="1397020"/>
                </a:cubicBezTo>
                <a:cubicBezTo>
                  <a:pt x="1013075" y="1424692"/>
                  <a:pt x="1018507" y="1443403"/>
                  <a:pt x="1018703" y="1461727"/>
                </a:cubicBezTo>
                <a:cubicBezTo>
                  <a:pt x="1024526" y="1454319"/>
                  <a:pt x="1018703" y="1400915"/>
                  <a:pt x="1018703" y="1393899"/>
                </a:cubicBezTo>
                <a:cubicBezTo>
                  <a:pt x="1027433" y="1390004"/>
                  <a:pt x="1035199" y="1380842"/>
                  <a:pt x="1035199" y="1372655"/>
                </a:cubicBezTo>
                <a:cubicBezTo>
                  <a:pt x="1038884" y="1374022"/>
                  <a:pt x="1041796" y="1374605"/>
                  <a:pt x="1046259" y="1374997"/>
                </a:cubicBezTo>
                <a:cubicBezTo>
                  <a:pt x="1046259" y="1383375"/>
                  <a:pt x="1042378" y="1393316"/>
                  <a:pt x="1042378" y="1411248"/>
                </a:cubicBezTo>
                <a:cubicBezTo>
                  <a:pt x="1042378" y="1429763"/>
                  <a:pt x="1044898" y="1430346"/>
                  <a:pt x="1037719" y="1445157"/>
                </a:cubicBezTo>
                <a:cubicBezTo>
                  <a:pt x="1035782" y="1449253"/>
                  <a:pt x="1031319" y="1456269"/>
                  <a:pt x="1026660" y="1461335"/>
                </a:cubicBezTo>
                <a:cubicBezTo>
                  <a:pt x="1019672" y="1469130"/>
                  <a:pt x="1018899" y="1467572"/>
                  <a:pt x="1011715" y="1461918"/>
                </a:cubicBezTo>
                <a:cubicBezTo>
                  <a:pt x="1000655" y="1453344"/>
                  <a:pt x="990173" y="1442237"/>
                  <a:pt x="983190" y="1430542"/>
                </a:cubicBezTo>
                <a:cubicBezTo>
                  <a:pt x="974455" y="1414756"/>
                  <a:pt x="964169" y="1396045"/>
                  <a:pt x="964560" y="1377334"/>
                </a:cubicBezTo>
                <a:close/>
                <a:moveTo>
                  <a:pt x="1066636" y="857348"/>
                </a:moveTo>
                <a:cubicBezTo>
                  <a:pt x="1077504" y="857740"/>
                  <a:pt x="1083323" y="856961"/>
                  <a:pt x="1090893" y="855011"/>
                </a:cubicBezTo>
                <a:cubicBezTo>
                  <a:pt x="1092058" y="868847"/>
                  <a:pt x="1102535" y="886392"/>
                  <a:pt x="1109909" y="897499"/>
                </a:cubicBezTo>
                <a:cubicBezTo>
                  <a:pt x="1116315" y="907048"/>
                  <a:pt x="1116119" y="921473"/>
                  <a:pt x="1113790" y="930630"/>
                </a:cubicBezTo>
                <a:cubicBezTo>
                  <a:pt x="1101370" y="903932"/>
                  <a:pt x="1085461" y="879371"/>
                  <a:pt x="1066636" y="857348"/>
                </a:cubicBezTo>
                <a:close/>
                <a:moveTo>
                  <a:pt x="1236633" y="920498"/>
                </a:moveTo>
                <a:cubicBezTo>
                  <a:pt x="1224600" y="920498"/>
                  <a:pt x="1210433" y="908802"/>
                  <a:pt x="1203059" y="901399"/>
                </a:cubicBezTo>
                <a:cubicBezTo>
                  <a:pt x="1196266" y="894770"/>
                  <a:pt x="1193746" y="892820"/>
                  <a:pt x="1187341" y="884050"/>
                </a:cubicBezTo>
                <a:cubicBezTo>
                  <a:pt x="1179384" y="873330"/>
                  <a:pt x="1175503" y="867485"/>
                  <a:pt x="1166190" y="857348"/>
                </a:cubicBezTo>
                <a:cubicBezTo>
                  <a:pt x="1162310" y="853061"/>
                  <a:pt x="1150277" y="840200"/>
                  <a:pt x="1144845" y="840200"/>
                </a:cubicBezTo>
                <a:cubicBezTo>
                  <a:pt x="1144845" y="840200"/>
                  <a:pt x="1152606" y="846437"/>
                  <a:pt x="1157265" y="852282"/>
                </a:cubicBezTo>
                <a:cubicBezTo>
                  <a:pt x="1165608" y="862610"/>
                  <a:pt x="1173565" y="876059"/>
                  <a:pt x="1176281" y="881909"/>
                </a:cubicBezTo>
                <a:cubicBezTo>
                  <a:pt x="1182878" y="896328"/>
                  <a:pt x="1181326" y="909194"/>
                  <a:pt x="1178028" y="916989"/>
                </a:cubicBezTo>
                <a:cubicBezTo>
                  <a:pt x="1175116" y="924392"/>
                  <a:pt x="1173565" y="923227"/>
                  <a:pt x="1165995" y="922448"/>
                </a:cubicBezTo>
                <a:cubicBezTo>
                  <a:pt x="1151441" y="921080"/>
                  <a:pt x="1139408" y="915818"/>
                  <a:pt x="1127766" y="906073"/>
                </a:cubicBezTo>
                <a:cubicBezTo>
                  <a:pt x="1115537" y="895745"/>
                  <a:pt x="1098463" y="868656"/>
                  <a:pt x="1098463" y="852674"/>
                </a:cubicBezTo>
                <a:cubicBezTo>
                  <a:pt x="1115346" y="849166"/>
                  <a:pt x="1133198" y="847216"/>
                  <a:pt x="1146200" y="834350"/>
                </a:cubicBezTo>
                <a:cubicBezTo>
                  <a:pt x="1160171" y="820318"/>
                  <a:pt x="1163861" y="813498"/>
                  <a:pt x="1177636" y="799662"/>
                </a:cubicBezTo>
                <a:cubicBezTo>
                  <a:pt x="1190252" y="786992"/>
                  <a:pt x="1210433" y="782122"/>
                  <a:pt x="1227316" y="787188"/>
                </a:cubicBezTo>
                <a:cubicBezTo>
                  <a:pt x="1252934" y="794787"/>
                  <a:pt x="1268266" y="806874"/>
                  <a:pt x="1283788" y="828309"/>
                </a:cubicBezTo>
                <a:cubicBezTo>
                  <a:pt x="1286700" y="832209"/>
                  <a:pt x="1304165" y="868460"/>
                  <a:pt x="1296404" y="868460"/>
                </a:cubicBezTo>
                <a:cubicBezTo>
                  <a:pt x="1272729" y="868460"/>
                  <a:pt x="1260504" y="866118"/>
                  <a:pt x="1238571" y="858715"/>
                </a:cubicBezTo>
                <a:cubicBezTo>
                  <a:pt x="1232753" y="856182"/>
                  <a:pt x="1231202" y="849749"/>
                  <a:pt x="1223827" y="840396"/>
                </a:cubicBezTo>
                <a:cubicBezTo>
                  <a:pt x="1214123" y="828701"/>
                  <a:pt x="1197627" y="810186"/>
                  <a:pt x="1184238" y="802974"/>
                </a:cubicBezTo>
                <a:cubicBezTo>
                  <a:pt x="1203450" y="821685"/>
                  <a:pt x="1216452" y="836888"/>
                  <a:pt x="1226543" y="853257"/>
                </a:cubicBezTo>
                <a:cubicBezTo>
                  <a:pt x="1241679" y="877617"/>
                  <a:pt x="1242457" y="913285"/>
                  <a:pt x="1236633" y="920498"/>
                </a:cubicBezTo>
                <a:close/>
                <a:moveTo>
                  <a:pt x="1230037" y="702407"/>
                </a:moveTo>
                <a:cubicBezTo>
                  <a:pt x="1230037" y="710790"/>
                  <a:pt x="1230424" y="694416"/>
                  <a:pt x="1236438" y="678630"/>
                </a:cubicBezTo>
                <a:cubicBezTo>
                  <a:pt x="1241483" y="665377"/>
                  <a:pt x="1251769" y="653099"/>
                  <a:pt x="1262056" y="645500"/>
                </a:cubicBezTo>
                <a:cubicBezTo>
                  <a:pt x="1271760" y="638288"/>
                  <a:pt x="1283597" y="633805"/>
                  <a:pt x="1295626" y="631659"/>
                </a:cubicBezTo>
                <a:cubicBezTo>
                  <a:pt x="1304165" y="630101"/>
                  <a:pt x="1313096" y="627372"/>
                  <a:pt x="1320470" y="623472"/>
                </a:cubicBezTo>
                <a:cubicBezTo>
                  <a:pt x="1324737" y="621331"/>
                  <a:pt x="1327649" y="618019"/>
                  <a:pt x="1326871" y="626789"/>
                </a:cubicBezTo>
                <a:cubicBezTo>
                  <a:pt x="1324155" y="653682"/>
                  <a:pt x="1316976" y="669664"/>
                  <a:pt x="1300480" y="690908"/>
                </a:cubicBezTo>
                <a:cubicBezTo>
                  <a:pt x="1286509" y="709031"/>
                  <a:pt x="1258948" y="710981"/>
                  <a:pt x="1237602" y="736513"/>
                </a:cubicBezTo>
                <a:cubicBezTo>
                  <a:pt x="1221688" y="755420"/>
                  <a:pt x="1234108" y="743529"/>
                  <a:pt x="1244395" y="734372"/>
                </a:cubicBezTo>
                <a:cubicBezTo>
                  <a:pt x="1267101" y="714489"/>
                  <a:pt x="1313096" y="699678"/>
                  <a:pt x="1343172" y="705332"/>
                </a:cubicBezTo>
                <a:cubicBezTo>
                  <a:pt x="1346279" y="705915"/>
                  <a:pt x="1345310" y="707473"/>
                  <a:pt x="1344532" y="710398"/>
                </a:cubicBezTo>
                <a:cubicBezTo>
                  <a:pt x="1339291" y="727552"/>
                  <a:pt x="1322795" y="763215"/>
                  <a:pt x="1300093" y="759707"/>
                </a:cubicBezTo>
                <a:cubicBezTo>
                  <a:pt x="1294852" y="758928"/>
                  <a:pt x="1289225" y="758345"/>
                  <a:pt x="1283597" y="758149"/>
                </a:cubicBezTo>
                <a:cubicBezTo>
                  <a:pt x="1275254" y="757953"/>
                  <a:pt x="1241875" y="759707"/>
                  <a:pt x="1230037" y="768090"/>
                </a:cubicBezTo>
                <a:cubicBezTo>
                  <a:pt x="1242844" y="764386"/>
                  <a:pt x="1267488" y="760099"/>
                  <a:pt x="1298733" y="764969"/>
                </a:cubicBezTo>
                <a:cubicBezTo>
                  <a:pt x="1318141" y="767894"/>
                  <a:pt x="1335797" y="779001"/>
                  <a:pt x="1337935" y="788942"/>
                </a:cubicBezTo>
                <a:cubicBezTo>
                  <a:pt x="1335024" y="798687"/>
                  <a:pt x="1307855" y="811357"/>
                  <a:pt x="1289225" y="811744"/>
                </a:cubicBezTo>
                <a:cubicBezTo>
                  <a:pt x="1279907" y="811744"/>
                  <a:pt x="1281268" y="811940"/>
                  <a:pt x="1274089" y="804924"/>
                </a:cubicBezTo>
                <a:cubicBezTo>
                  <a:pt x="1269234" y="800049"/>
                  <a:pt x="1262834" y="795762"/>
                  <a:pt x="1257010" y="792058"/>
                </a:cubicBezTo>
                <a:lnTo>
                  <a:pt x="1247502" y="786605"/>
                </a:lnTo>
                <a:cubicBezTo>
                  <a:pt x="1263998" y="789525"/>
                  <a:pt x="1291745" y="796154"/>
                  <a:pt x="1307659" y="794787"/>
                </a:cubicBezTo>
                <a:cubicBezTo>
                  <a:pt x="1311735" y="794400"/>
                  <a:pt x="1319692" y="793425"/>
                  <a:pt x="1312318" y="789334"/>
                </a:cubicBezTo>
                <a:cubicBezTo>
                  <a:pt x="1303196" y="784263"/>
                  <a:pt x="1278938" y="783484"/>
                  <a:pt x="1274089" y="783484"/>
                </a:cubicBezTo>
                <a:cubicBezTo>
                  <a:pt x="1268652" y="783484"/>
                  <a:pt x="1247693" y="784263"/>
                  <a:pt x="1244590" y="785630"/>
                </a:cubicBezTo>
                <a:cubicBezTo>
                  <a:pt x="1237602" y="781343"/>
                  <a:pt x="1227708" y="778222"/>
                  <a:pt x="1219941" y="777247"/>
                </a:cubicBezTo>
                <a:cubicBezTo>
                  <a:pt x="1219555" y="759511"/>
                  <a:pt x="1224409" y="741775"/>
                  <a:pt x="1230228" y="725210"/>
                </a:cubicBezTo>
                <a:cubicBezTo>
                  <a:pt x="1214510" y="717807"/>
                  <a:pt x="1203254" y="709227"/>
                  <a:pt x="1197431" y="698507"/>
                </a:cubicBezTo>
                <a:cubicBezTo>
                  <a:pt x="1188892" y="682917"/>
                  <a:pt x="1188892" y="663040"/>
                  <a:pt x="1198209" y="644133"/>
                </a:cubicBezTo>
                <a:cubicBezTo>
                  <a:pt x="1215288" y="609636"/>
                  <a:pt x="1250800" y="587030"/>
                  <a:pt x="1271950" y="535968"/>
                </a:cubicBezTo>
                <a:cubicBezTo>
                  <a:pt x="1275058" y="538109"/>
                  <a:pt x="1279521" y="551166"/>
                  <a:pt x="1280490" y="555649"/>
                </a:cubicBezTo>
                <a:cubicBezTo>
                  <a:pt x="1282433" y="565007"/>
                  <a:pt x="1284370" y="574556"/>
                  <a:pt x="1284370" y="585472"/>
                </a:cubicBezTo>
                <a:cubicBezTo>
                  <a:pt x="1284370" y="598725"/>
                  <a:pt x="1281072" y="612169"/>
                  <a:pt x="1278160" y="622502"/>
                </a:cubicBezTo>
                <a:cubicBezTo>
                  <a:pt x="1275836" y="630684"/>
                  <a:pt x="1274671" y="629322"/>
                  <a:pt x="1267488" y="633026"/>
                </a:cubicBezTo>
                <a:cubicBezTo>
                  <a:pt x="1251769" y="641017"/>
                  <a:pt x="1238576" y="657386"/>
                  <a:pt x="1232944" y="673951"/>
                </a:cubicBezTo>
                <a:cubicBezTo>
                  <a:pt x="1230037" y="683113"/>
                  <a:pt x="1230037" y="692275"/>
                  <a:pt x="1230037" y="702407"/>
                </a:cubicBezTo>
                <a:close/>
                <a:moveTo>
                  <a:pt x="1417887" y="647058"/>
                </a:moveTo>
                <a:cubicBezTo>
                  <a:pt x="1405271" y="660894"/>
                  <a:pt x="1362579" y="693833"/>
                  <a:pt x="1352097" y="700849"/>
                </a:cubicBezTo>
                <a:cubicBezTo>
                  <a:pt x="1328422" y="695195"/>
                  <a:pt x="1317559" y="696949"/>
                  <a:pt x="1301258" y="699678"/>
                </a:cubicBezTo>
                <a:cubicBezTo>
                  <a:pt x="1318332" y="688958"/>
                  <a:pt x="1334246" y="677072"/>
                  <a:pt x="1348995" y="663623"/>
                </a:cubicBezTo>
                <a:cubicBezTo>
                  <a:pt x="1356952" y="656411"/>
                  <a:pt x="1373057" y="635559"/>
                  <a:pt x="1378102" y="633026"/>
                </a:cubicBezTo>
                <a:cubicBezTo>
                  <a:pt x="1388388" y="624839"/>
                  <a:pt x="1414975" y="623472"/>
                  <a:pt x="1432054" y="627176"/>
                </a:cubicBezTo>
                <a:cubicBezTo>
                  <a:pt x="1432054" y="647254"/>
                  <a:pt x="1421185" y="667910"/>
                  <a:pt x="1410316" y="684284"/>
                </a:cubicBezTo>
                <a:cubicBezTo>
                  <a:pt x="1394016" y="709036"/>
                  <a:pt x="1364131" y="730668"/>
                  <a:pt x="1337935" y="744700"/>
                </a:cubicBezTo>
                <a:cubicBezTo>
                  <a:pt x="1344728" y="733980"/>
                  <a:pt x="1348026" y="724038"/>
                  <a:pt x="1351711" y="713514"/>
                </a:cubicBezTo>
                <a:cubicBezTo>
                  <a:pt x="1352293" y="711956"/>
                  <a:pt x="1353458" y="711374"/>
                  <a:pt x="1362966" y="703769"/>
                </a:cubicBezTo>
                <a:cubicBezTo>
                  <a:pt x="1365295" y="701824"/>
                  <a:pt x="1366656" y="700457"/>
                  <a:pt x="1368985" y="698703"/>
                </a:cubicBezTo>
                <a:cubicBezTo>
                  <a:pt x="1381987" y="688375"/>
                  <a:pt x="1410708" y="660894"/>
                  <a:pt x="1417887" y="647058"/>
                </a:cubicBezTo>
                <a:close/>
                <a:moveTo>
                  <a:pt x="1427395" y="733593"/>
                </a:moveTo>
                <a:cubicBezTo>
                  <a:pt x="1408183" y="749183"/>
                  <a:pt x="1375968" y="767306"/>
                  <a:pt x="1342589" y="780172"/>
                </a:cubicBezTo>
                <a:cubicBezTo>
                  <a:pt x="1337353" y="774327"/>
                  <a:pt x="1327649" y="766527"/>
                  <a:pt x="1318332" y="764386"/>
                </a:cubicBezTo>
                <a:cubicBezTo>
                  <a:pt x="1318528" y="764190"/>
                  <a:pt x="1339873" y="752108"/>
                  <a:pt x="1356174" y="742363"/>
                </a:cubicBezTo>
                <a:cubicBezTo>
                  <a:pt x="1366264" y="736322"/>
                  <a:pt x="1376937" y="727552"/>
                  <a:pt x="1386641" y="722677"/>
                </a:cubicBezTo>
                <a:cubicBezTo>
                  <a:pt x="1403720" y="713906"/>
                  <a:pt x="1425066" y="711760"/>
                  <a:pt x="1442340" y="720923"/>
                </a:cubicBezTo>
                <a:cubicBezTo>
                  <a:pt x="1441948" y="737684"/>
                  <a:pt x="1401973" y="773352"/>
                  <a:pt x="1388971" y="781343"/>
                </a:cubicBezTo>
                <a:cubicBezTo>
                  <a:pt x="1378684" y="787384"/>
                  <a:pt x="1346083" y="802582"/>
                  <a:pt x="1334050" y="803753"/>
                </a:cubicBezTo>
                <a:cubicBezTo>
                  <a:pt x="1344919" y="794204"/>
                  <a:pt x="1348026" y="788550"/>
                  <a:pt x="1348799" y="787771"/>
                </a:cubicBezTo>
                <a:cubicBezTo>
                  <a:pt x="1361801" y="780559"/>
                  <a:pt x="1423319" y="750741"/>
                  <a:pt x="1427395" y="733593"/>
                </a:cubicBezTo>
                <a:close/>
                <a:moveTo>
                  <a:pt x="1289998" y="823439"/>
                </a:moveTo>
                <a:cubicBezTo>
                  <a:pt x="1320465" y="816227"/>
                  <a:pt x="1337353" y="811161"/>
                  <a:pt x="1367238" y="800049"/>
                </a:cubicBezTo>
                <a:cubicBezTo>
                  <a:pt x="1380823" y="796541"/>
                  <a:pt x="1413620" y="803557"/>
                  <a:pt x="1430502" y="813111"/>
                </a:cubicBezTo>
                <a:cubicBezTo>
                  <a:pt x="1445829" y="821881"/>
                  <a:pt x="1446411" y="827530"/>
                  <a:pt x="1433801" y="839421"/>
                </a:cubicBezTo>
                <a:cubicBezTo>
                  <a:pt x="1407410" y="864364"/>
                  <a:pt x="1342007" y="867485"/>
                  <a:pt x="1306494" y="867485"/>
                </a:cubicBezTo>
                <a:cubicBezTo>
                  <a:pt x="1306108" y="862806"/>
                  <a:pt x="1302227" y="850141"/>
                  <a:pt x="1301062" y="844683"/>
                </a:cubicBezTo>
                <a:cubicBezTo>
                  <a:pt x="1335993" y="846633"/>
                  <a:pt x="1397314" y="847216"/>
                  <a:pt x="1428946" y="832792"/>
                </a:cubicBezTo>
                <a:cubicBezTo>
                  <a:pt x="1387033" y="837275"/>
                  <a:pt x="1342981" y="838833"/>
                  <a:pt x="1296404" y="834350"/>
                </a:cubicBezTo>
                <a:cubicBezTo>
                  <a:pt x="1294074" y="830259"/>
                  <a:pt x="1292719" y="827530"/>
                  <a:pt x="1289998" y="823439"/>
                </a:cubicBezTo>
                <a:close/>
                <a:moveTo>
                  <a:pt x="1243039" y="870018"/>
                </a:moveTo>
                <a:cubicBezTo>
                  <a:pt x="1246724" y="870018"/>
                  <a:pt x="1249053" y="871772"/>
                  <a:pt x="1253712" y="872747"/>
                </a:cubicBezTo>
                <a:cubicBezTo>
                  <a:pt x="1259726" y="873918"/>
                  <a:pt x="1271368" y="876451"/>
                  <a:pt x="1277578" y="876451"/>
                </a:cubicBezTo>
                <a:cubicBezTo>
                  <a:pt x="1291358" y="876255"/>
                  <a:pt x="1286700" y="875863"/>
                  <a:pt x="1294657" y="879959"/>
                </a:cubicBezTo>
                <a:cubicBezTo>
                  <a:pt x="1319692" y="893212"/>
                  <a:pt x="1381792" y="917376"/>
                  <a:pt x="1403137" y="932384"/>
                </a:cubicBezTo>
                <a:cubicBezTo>
                  <a:pt x="1392269" y="911727"/>
                  <a:pt x="1325320" y="882100"/>
                  <a:pt x="1310571" y="875672"/>
                </a:cubicBezTo>
                <a:cubicBezTo>
                  <a:pt x="1324351" y="875084"/>
                  <a:pt x="1338126" y="874305"/>
                  <a:pt x="1351907" y="873722"/>
                </a:cubicBezTo>
                <a:cubicBezTo>
                  <a:pt x="1353654" y="873722"/>
                  <a:pt x="1354818" y="873722"/>
                  <a:pt x="1355983" y="874305"/>
                </a:cubicBezTo>
                <a:cubicBezTo>
                  <a:pt x="1369176" y="880934"/>
                  <a:pt x="1388584" y="892237"/>
                  <a:pt x="1396928" y="903153"/>
                </a:cubicBezTo>
                <a:cubicBezTo>
                  <a:pt x="1402751" y="910556"/>
                  <a:pt x="1412259" y="924006"/>
                  <a:pt x="1409543" y="934334"/>
                </a:cubicBezTo>
                <a:cubicBezTo>
                  <a:pt x="1407600" y="942129"/>
                  <a:pt x="1390718" y="941742"/>
                  <a:pt x="1384312" y="941742"/>
                </a:cubicBezTo>
                <a:cubicBezTo>
                  <a:pt x="1353262" y="941742"/>
                  <a:pt x="1268266" y="896524"/>
                  <a:pt x="1243039" y="870018"/>
                </a:cubicBezTo>
                <a:close/>
                <a:moveTo>
                  <a:pt x="1248471" y="886583"/>
                </a:moveTo>
                <a:cubicBezTo>
                  <a:pt x="1271177" y="902565"/>
                  <a:pt x="1302227" y="921080"/>
                  <a:pt x="1327453" y="934138"/>
                </a:cubicBezTo>
                <a:cubicBezTo>
                  <a:pt x="1338126" y="943104"/>
                  <a:pt x="1350742" y="976430"/>
                  <a:pt x="1352680" y="992025"/>
                </a:cubicBezTo>
                <a:cubicBezTo>
                  <a:pt x="1353844" y="1001378"/>
                  <a:pt x="1352293" y="1008198"/>
                  <a:pt x="1340456" y="1006253"/>
                </a:cubicBezTo>
                <a:cubicBezTo>
                  <a:pt x="1300480" y="1000212"/>
                  <a:pt x="1245173" y="955578"/>
                  <a:pt x="1224409" y="926539"/>
                </a:cubicBezTo>
                <a:cubicBezTo>
                  <a:pt x="1231006" y="927710"/>
                  <a:pt x="1242261" y="934334"/>
                  <a:pt x="1245946" y="916793"/>
                </a:cubicBezTo>
                <a:cubicBezTo>
                  <a:pt x="1246724" y="913481"/>
                  <a:pt x="1247693" y="909194"/>
                  <a:pt x="1247889" y="906073"/>
                </a:cubicBezTo>
                <a:cubicBezTo>
                  <a:pt x="1279134" y="927121"/>
                  <a:pt x="1316781" y="957724"/>
                  <a:pt x="1335797" y="986371"/>
                </a:cubicBezTo>
                <a:cubicBezTo>
                  <a:pt x="1327649" y="957332"/>
                  <a:pt x="1261278" y="901590"/>
                  <a:pt x="1247889" y="890287"/>
                </a:cubicBezTo>
                <a:cubicBezTo>
                  <a:pt x="1246528" y="889900"/>
                  <a:pt x="1246338" y="885221"/>
                  <a:pt x="1248471" y="886583"/>
                </a:cubicBezTo>
                <a:close/>
                <a:moveTo>
                  <a:pt x="1273893" y="1053028"/>
                </a:moveTo>
                <a:cubicBezTo>
                  <a:pt x="1268461" y="1066281"/>
                  <a:pt x="1259144" y="1061602"/>
                  <a:pt x="1249053" y="1055169"/>
                </a:cubicBezTo>
                <a:cubicBezTo>
                  <a:pt x="1214705" y="1033146"/>
                  <a:pt x="1167355" y="958307"/>
                  <a:pt x="1158234" y="929851"/>
                </a:cubicBezTo>
                <a:cubicBezTo>
                  <a:pt x="1170262" y="932580"/>
                  <a:pt x="1178219" y="934334"/>
                  <a:pt x="1184820" y="923613"/>
                </a:cubicBezTo>
                <a:cubicBezTo>
                  <a:pt x="1198596" y="936676"/>
                  <a:pt x="1237798" y="984617"/>
                  <a:pt x="1263220" y="1049711"/>
                </a:cubicBezTo>
                <a:cubicBezTo>
                  <a:pt x="1261087" y="996895"/>
                  <a:pt x="1192582" y="916989"/>
                  <a:pt x="1188701" y="908606"/>
                </a:cubicBezTo>
                <a:cubicBezTo>
                  <a:pt x="1188505" y="907048"/>
                  <a:pt x="1188701" y="903344"/>
                  <a:pt x="1188701" y="901399"/>
                </a:cubicBezTo>
                <a:cubicBezTo>
                  <a:pt x="1194911" y="907631"/>
                  <a:pt x="1205780" y="921473"/>
                  <a:pt x="1213154" y="928685"/>
                </a:cubicBezTo>
                <a:cubicBezTo>
                  <a:pt x="1226930" y="942521"/>
                  <a:pt x="1239736" y="955578"/>
                  <a:pt x="1254099" y="968635"/>
                </a:cubicBezTo>
                <a:cubicBezTo>
                  <a:pt x="1270982" y="981888"/>
                  <a:pt x="1282628" y="1031784"/>
                  <a:pt x="1273893" y="1053028"/>
                </a:cubicBezTo>
                <a:close/>
                <a:moveTo>
                  <a:pt x="1127957" y="967273"/>
                </a:moveTo>
                <a:cubicBezTo>
                  <a:pt x="1133394" y="975460"/>
                  <a:pt x="1160949" y="1011123"/>
                  <a:pt x="1180940" y="1060823"/>
                </a:cubicBezTo>
                <a:cubicBezTo>
                  <a:pt x="1173369" y="1017556"/>
                  <a:pt x="1138826" y="954995"/>
                  <a:pt x="1123690" y="932776"/>
                </a:cubicBezTo>
                <a:cubicBezTo>
                  <a:pt x="1124468" y="930439"/>
                  <a:pt x="1124854" y="919718"/>
                  <a:pt x="1124468" y="915235"/>
                </a:cubicBezTo>
                <a:cubicBezTo>
                  <a:pt x="1133394" y="922448"/>
                  <a:pt x="1140377" y="924392"/>
                  <a:pt x="1143680" y="925956"/>
                </a:cubicBezTo>
                <a:cubicBezTo>
                  <a:pt x="1146396" y="928489"/>
                  <a:pt x="1174730" y="981305"/>
                  <a:pt x="1186567" y="1011123"/>
                </a:cubicBezTo>
                <a:cubicBezTo>
                  <a:pt x="1193942" y="1029834"/>
                  <a:pt x="1198209" y="1054194"/>
                  <a:pt x="1190639" y="1073297"/>
                </a:cubicBezTo>
                <a:cubicBezTo>
                  <a:pt x="1187923" y="1080117"/>
                  <a:pt x="1185011" y="1078946"/>
                  <a:pt x="1177250" y="1073488"/>
                </a:cubicBezTo>
                <a:cubicBezTo>
                  <a:pt x="1168520" y="1066281"/>
                  <a:pt x="1148143" y="1049907"/>
                  <a:pt x="1141933" y="1039775"/>
                </a:cubicBezTo>
                <a:cubicBezTo>
                  <a:pt x="1140186" y="1014244"/>
                  <a:pt x="1135332" y="990271"/>
                  <a:pt x="1127957" y="967273"/>
                </a:cubicBezTo>
                <a:close/>
                <a:moveTo>
                  <a:pt x="1435156" y="1003132"/>
                </a:moveTo>
                <a:cubicBezTo>
                  <a:pt x="1412455" y="1003132"/>
                  <a:pt x="1415171" y="1005082"/>
                  <a:pt x="1411094" y="998066"/>
                </a:cubicBezTo>
                <a:cubicBezTo>
                  <a:pt x="1408569" y="993779"/>
                  <a:pt x="1402751" y="983838"/>
                  <a:pt x="1399839" y="978772"/>
                </a:cubicBezTo>
                <a:cubicBezTo>
                  <a:pt x="1430502" y="975651"/>
                  <a:pt x="1455533" y="972535"/>
                  <a:pt x="1483089" y="967660"/>
                </a:cubicBezTo>
                <a:cubicBezTo>
                  <a:pt x="1495122" y="965519"/>
                  <a:pt x="1537236" y="956553"/>
                  <a:pt x="1544219" y="953628"/>
                </a:cubicBezTo>
                <a:cubicBezTo>
                  <a:pt x="1502497" y="961232"/>
                  <a:pt x="1434965" y="970198"/>
                  <a:pt x="1393629" y="970198"/>
                </a:cubicBezTo>
                <a:cubicBezTo>
                  <a:pt x="1391300" y="966690"/>
                  <a:pt x="1381405" y="951683"/>
                  <a:pt x="1379462" y="950512"/>
                </a:cubicBezTo>
                <a:cubicBezTo>
                  <a:pt x="1389362" y="953045"/>
                  <a:pt x="1405467" y="951487"/>
                  <a:pt x="1411290" y="948758"/>
                </a:cubicBezTo>
                <a:cubicBezTo>
                  <a:pt x="1438846" y="946225"/>
                  <a:pt x="1471251" y="941154"/>
                  <a:pt x="1493571" y="933555"/>
                </a:cubicBezTo>
                <a:cubicBezTo>
                  <a:pt x="1508124" y="928685"/>
                  <a:pt x="1571775" y="917768"/>
                  <a:pt x="1597006" y="920884"/>
                </a:cubicBezTo>
                <a:cubicBezTo>
                  <a:pt x="1604381" y="921859"/>
                  <a:pt x="1603603" y="926146"/>
                  <a:pt x="1597589" y="934530"/>
                </a:cubicBezTo>
                <a:cubicBezTo>
                  <a:pt x="1561880" y="983059"/>
                  <a:pt x="1492020" y="1001574"/>
                  <a:pt x="1435156" y="1003132"/>
                </a:cubicBezTo>
                <a:close/>
                <a:moveTo>
                  <a:pt x="1341425" y="939988"/>
                </a:moveTo>
                <a:cubicBezTo>
                  <a:pt x="1346666" y="941938"/>
                  <a:pt x="1363162" y="947587"/>
                  <a:pt x="1366656" y="948954"/>
                </a:cubicBezTo>
                <a:cubicBezTo>
                  <a:pt x="1393629" y="981109"/>
                  <a:pt x="1416918" y="1016973"/>
                  <a:pt x="1428560" y="1057702"/>
                </a:cubicBezTo>
                <a:cubicBezTo>
                  <a:pt x="1433218" y="1073880"/>
                  <a:pt x="1436321" y="1098240"/>
                  <a:pt x="1433218" y="1117343"/>
                </a:cubicBezTo>
                <a:cubicBezTo>
                  <a:pt x="1430693" y="1133517"/>
                  <a:pt x="1430889" y="1134301"/>
                  <a:pt x="1420020" y="1125917"/>
                </a:cubicBezTo>
                <a:cubicBezTo>
                  <a:pt x="1406632" y="1115589"/>
                  <a:pt x="1383730" y="1096295"/>
                  <a:pt x="1370150" y="1086550"/>
                </a:cubicBezTo>
                <a:cubicBezTo>
                  <a:pt x="1367625" y="1083821"/>
                  <a:pt x="1369176" y="1085962"/>
                  <a:pt x="1368207" y="1082263"/>
                </a:cubicBezTo>
                <a:cubicBezTo>
                  <a:pt x="1361801" y="1059265"/>
                  <a:pt x="1358117" y="1034900"/>
                  <a:pt x="1346861" y="1013465"/>
                </a:cubicBezTo>
                <a:cubicBezTo>
                  <a:pt x="1355983" y="1014244"/>
                  <a:pt x="1357339" y="1007228"/>
                  <a:pt x="1357339" y="1003911"/>
                </a:cubicBezTo>
                <a:cubicBezTo>
                  <a:pt x="1357339" y="1003132"/>
                  <a:pt x="1359864" y="1007811"/>
                  <a:pt x="1361801" y="1010540"/>
                </a:cubicBezTo>
                <a:cubicBezTo>
                  <a:pt x="1373639" y="1026522"/>
                  <a:pt x="1406245" y="1079142"/>
                  <a:pt x="1415171" y="1097074"/>
                </a:cubicBezTo>
                <a:cubicBezTo>
                  <a:pt x="1416526" y="1099803"/>
                  <a:pt x="1420603" y="1109739"/>
                  <a:pt x="1422545" y="1111689"/>
                </a:cubicBezTo>
                <a:cubicBezTo>
                  <a:pt x="1422350" y="1101944"/>
                  <a:pt x="1404884" y="1065693"/>
                  <a:pt x="1400035" y="1056340"/>
                </a:cubicBezTo>
                <a:cubicBezTo>
                  <a:pt x="1392078" y="1040554"/>
                  <a:pt x="1375195" y="1012490"/>
                  <a:pt x="1365295" y="997483"/>
                </a:cubicBezTo>
                <a:cubicBezTo>
                  <a:pt x="1356952" y="984813"/>
                  <a:pt x="1359281" y="988517"/>
                  <a:pt x="1354623" y="973118"/>
                </a:cubicBezTo>
                <a:cubicBezTo>
                  <a:pt x="1351520" y="962207"/>
                  <a:pt x="1347634" y="950708"/>
                  <a:pt x="1341425" y="939988"/>
                </a:cubicBezTo>
                <a:close/>
                <a:moveTo>
                  <a:pt x="1283015" y="992221"/>
                </a:moveTo>
                <a:cubicBezTo>
                  <a:pt x="1291163" y="996508"/>
                  <a:pt x="1313096" y="1012294"/>
                  <a:pt x="1338709" y="1013465"/>
                </a:cubicBezTo>
                <a:cubicBezTo>
                  <a:pt x="1354427" y="1043283"/>
                  <a:pt x="1369954" y="1119484"/>
                  <a:pt x="1370732" y="1152032"/>
                </a:cubicBezTo>
                <a:cubicBezTo>
                  <a:pt x="1370923" y="1160023"/>
                  <a:pt x="1370923" y="1163923"/>
                  <a:pt x="1365682" y="1161777"/>
                </a:cubicBezTo>
                <a:cubicBezTo>
                  <a:pt x="1351324" y="1156324"/>
                  <a:pt x="1324933" y="1136055"/>
                  <a:pt x="1316976" y="1128255"/>
                </a:cubicBezTo>
                <a:cubicBezTo>
                  <a:pt x="1313096" y="1099607"/>
                  <a:pt x="1308046" y="1065110"/>
                  <a:pt x="1289416" y="1024376"/>
                </a:cubicBezTo>
                <a:cubicBezTo>
                  <a:pt x="1310957" y="1052636"/>
                  <a:pt x="1345501" y="1108960"/>
                  <a:pt x="1356174" y="1138588"/>
                </a:cubicBezTo>
                <a:cubicBezTo>
                  <a:pt x="1356174" y="1125334"/>
                  <a:pt x="1340842" y="1092591"/>
                  <a:pt x="1334050" y="1078946"/>
                </a:cubicBezTo>
                <a:cubicBezTo>
                  <a:pt x="1318332" y="1048545"/>
                  <a:pt x="1298733" y="1021260"/>
                  <a:pt x="1283015" y="992221"/>
                </a:cubicBezTo>
                <a:close/>
                <a:moveTo>
                  <a:pt x="1219364" y="1040162"/>
                </a:moveTo>
                <a:cubicBezTo>
                  <a:pt x="1227125" y="1048349"/>
                  <a:pt x="1238963" y="1059069"/>
                  <a:pt x="1243230" y="1061210"/>
                </a:cubicBezTo>
                <a:cubicBezTo>
                  <a:pt x="1265550" y="1086158"/>
                  <a:pt x="1290194" y="1145016"/>
                  <a:pt x="1297764" y="1167823"/>
                </a:cubicBezTo>
                <a:cubicBezTo>
                  <a:pt x="1292523" y="1130205"/>
                  <a:pt x="1274280" y="1098436"/>
                  <a:pt x="1260113" y="1068618"/>
                </a:cubicBezTo>
                <a:cubicBezTo>
                  <a:pt x="1272342" y="1071543"/>
                  <a:pt x="1279325" y="1062964"/>
                  <a:pt x="1283015" y="1052249"/>
                </a:cubicBezTo>
                <a:cubicBezTo>
                  <a:pt x="1283788" y="1049907"/>
                  <a:pt x="1284953" y="1042891"/>
                  <a:pt x="1285148" y="1040162"/>
                </a:cubicBezTo>
                <a:cubicBezTo>
                  <a:pt x="1300093" y="1057315"/>
                  <a:pt x="1312318" y="1144237"/>
                  <a:pt x="1309019" y="1166652"/>
                </a:cubicBezTo>
                <a:cubicBezTo>
                  <a:pt x="1306303" y="1186142"/>
                  <a:pt x="1309988" y="1189846"/>
                  <a:pt x="1290389" y="1181463"/>
                </a:cubicBezTo>
                <a:cubicBezTo>
                  <a:pt x="1276223" y="1175422"/>
                  <a:pt x="1259144" y="1164506"/>
                  <a:pt x="1255068" y="1157103"/>
                </a:cubicBezTo>
                <a:cubicBezTo>
                  <a:pt x="1253712" y="1154761"/>
                  <a:pt x="1251965" y="1138588"/>
                  <a:pt x="1251187" y="1134105"/>
                </a:cubicBezTo>
                <a:cubicBezTo>
                  <a:pt x="1247306" y="1110327"/>
                  <a:pt x="1231588" y="1058481"/>
                  <a:pt x="1219364" y="1040162"/>
                </a:cubicBezTo>
                <a:close/>
                <a:moveTo>
                  <a:pt x="1233335" y="1094345"/>
                </a:moveTo>
                <a:cubicBezTo>
                  <a:pt x="1242648" y="1121434"/>
                  <a:pt x="1253321" y="1167431"/>
                  <a:pt x="1242065" y="1197641"/>
                </a:cubicBezTo>
                <a:cubicBezTo>
                  <a:pt x="1239154" y="1205240"/>
                  <a:pt x="1238963" y="1204657"/>
                  <a:pt x="1231202" y="1200370"/>
                </a:cubicBezTo>
                <a:cubicBezTo>
                  <a:pt x="1218973" y="1193545"/>
                  <a:pt x="1194133" y="1172110"/>
                  <a:pt x="1185985" y="1159244"/>
                </a:cubicBezTo>
                <a:cubicBezTo>
                  <a:pt x="1184238" y="1132738"/>
                  <a:pt x="1176668" y="1095124"/>
                  <a:pt x="1169489" y="1077192"/>
                </a:cubicBezTo>
                <a:cubicBezTo>
                  <a:pt x="1171818" y="1078755"/>
                  <a:pt x="1184625" y="1087133"/>
                  <a:pt x="1187341" y="1087912"/>
                </a:cubicBezTo>
                <a:cubicBezTo>
                  <a:pt x="1191417" y="1089083"/>
                  <a:pt x="1191030" y="1086937"/>
                  <a:pt x="1193942" y="1085183"/>
                </a:cubicBezTo>
                <a:cubicBezTo>
                  <a:pt x="1206166" y="1108960"/>
                  <a:pt x="1231202" y="1164506"/>
                  <a:pt x="1235469" y="1192379"/>
                </a:cubicBezTo>
                <a:cubicBezTo>
                  <a:pt x="1235469" y="1156128"/>
                  <a:pt x="1214705" y="1109352"/>
                  <a:pt x="1199760" y="1075438"/>
                </a:cubicBezTo>
                <a:cubicBezTo>
                  <a:pt x="1204806" y="1062773"/>
                  <a:pt x="1203059" y="1035875"/>
                  <a:pt x="1200343" y="1023793"/>
                </a:cubicBezTo>
                <a:cubicBezTo>
                  <a:pt x="1205584" y="1027884"/>
                  <a:pt x="1230037" y="1085183"/>
                  <a:pt x="1233335" y="1094345"/>
                </a:cubicBezTo>
                <a:close/>
                <a:moveTo>
                  <a:pt x="1171818" y="1115001"/>
                </a:moveTo>
                <a:cubicBezTo>
                  <a:pt x="1178610" y="1144046"/>
                  <a:pt x="1181130" y="1175030"/>
                  <a:pt x="1175894" y="1204461"/>
                </a:cubicBezTo>
                <a:cubicBezTo>
                  <a:pt x="1173756" y="1216935"/>
                  <a:pt x="1168128" y="1217910"/>
                  <a:pt x="1155518" y="1212452"/>
                </a:cubicBezTo>
                <a:cubicBezTo>
                  <a:pt x="1143484" y="1207190"/>
                  <a:pt x="1129122" y="1192575"/>
                  <a:pt x="1120391" y="1182242"/>
                </a:cubicBezTo>
                <a:cubicBezTo>
                  <a:pt x="1127375" y="1165094"/>
                  <a:pt x="1132811" y="1147162"/>
                  <a:pt x="1136496" y="1128451"/>
                </a:cubicBezTo>
                <a:cubicBezTo>
                  <a:pt x="1145036" y="1141704"/>
                  <a:pt x="1159398" y="1174060"/>
                  <a:pt x="1169293" y="1206411"/>
                </a:cubicBezTo>
                <a:cubicBezTo>
                  <a:pt x="1166381" y="1172693"/>
                  <a:pt x="1146004" y="1120263"/>
                  <a:pt x="1139990" y="1108769"/>
                </a:cubicBezTo>
                <a:cubicBezTo>
                  <a:pt x="1142706" y="1090058"/>
                  <a:pt x="1143484" y="1071543"/>
                  <a:pt x="1142902" y="1052636"/>
                </a:cubicBezTo>
                <a:cubicBezTo>
                  <a:pt x="1155126" y="1061994"/>
                  <a:pt x="1169685" y="1106623"/>
                  <a:pt x="1171818" y="1115001"/>
                </a:cubicBezTo>
                <a:close/>
                <a:moveTo>
                  <a:pt x="1594481" y="740021"/>
                </a:moveTo>
                <a:cubicBezTo>
                  <a:pt x="1573522" y="765748"/>
                  <a:pt x="1487943" y="821293"/>
                  <a:pt x="1450101" y="830651"/>
                </a:cubicBezTo>
                <a:cubicBezTo>
                  <a:pt x="1453595" y="824022"/>
                  <a:pt x="1447576" y="817202"/>
                  <a:pt x="1446221" y="815644"/>
                </a:cubicBezTo>
                <a:cubicBezTo>
                  <a:pt x="1484645" y="795179"/>
                  <a:pt x="1503857" y="771985"/>
                  <a:pt x="1534129" y="736905"/>
                </a:cubicBezTo>
                <a:cubicBezTo>
                  <a:pt x="1544997" y="726964"/>
                  <a:pt x="1558190" y="716832"/>
                  <a:pt x="1572357" y="709815"/>
                </a:cubicBezTo>
                <a:cubicBezTo>
                  <a:pt x="1594677" y="698703"/>
                  <a:pt x="1615054" y="702603"/>
                  <a:pt x="1642414" y="684475"/>
                </a:cubicBezTo>
                <a:cubicBezTo>
                  <a:pt x="1648433" y="680384"/>
                  <a:pt x="1645326" y="686621"/>
                  <a:pt x="1643388" y="692466"/>
                </a:cubicBezTo>
                <a:cubicBezTo>
                  <a:pt x="1622233" y="756782"/>
                  <a:pt x="1573914" y="811357"/>
                  <a:pt x="1508707" y="847603"/>
                </a:cubicBezTo>
                <a:cubicBezTo>
                  <a:pt x="1477075" y="865148"/>
                  <a:pt x="1448741" y="874501"/>
                  <a:pt x="1413620" y="882688"/>
                </a:cubicBezTo>
                <a:cubicBezTo>
                  <a:pt x="1401782" y="885417"/>
                  <a:pt x="1391882" y="887171"/>
                  <a:pt x="1389749" y="885804"/>
                </a:cubicBezTo>
                <a:lnTo>
                  <a:pt x="1375195" y="875280"/>
                </a:lnTo>
                <a:cubicBezTo>
                  <a:pt x="1372284" y="873526"/>
                  <a:pt x="1372866" y="873526"/>
                  <a:pt x="1370150" y="871772"/>
                </a:cubicBezTo>
                <a:cubicBezTo>
                  <a:pt x="1433801" y="867485"/>
                  <a:pt x="1570224" y="785821"/>
                  <a:pt x="1594481" y="740021"/>
                </a:cubicBezTo>
                <a:close/>
                <a:moveTo>
                  <a:pt x="1561494" y="647058"/>
                </a:moveTo>
                <a:cubicBezTo>
                  <a:pt x="1561494" y="656803"/>
                  <a:pt x="1573718" y="659532"/>
                  <a:pt x="1555670" y="692466"/>
                </a:cubicBezTo>
                <a:cubicBezTo>
                  <a:pt x="1539756" y="721898"/>
                  <a:pt x="1481538" y="794008"/>
                  <a:pt x="1442144" y="809407"/>
                </a:cubicBezTo>
                <a:cubicBezTo>
                  <a:pt x="1438846" y="810769"/>
                  <a:pt x="1438068" y="809211"/>
                  <a:pt x="1435548" y="807261"/>
                </a:cubicBezTo>
                <a:cubicBezTo>
                  <a:pt x="1430111" y="803557"/>
                  <a:pt x="1414202" y="795958"/>
                  <a:pt x="1406049" y="795958"/>
                </a:cubicBezTo>
                <a:cubicBezTo>
                  <a:pt x="1476492" y="739046"/>
                  <a:pt x="1556057" y="659919"/>
                  <a:pt x="1597393" y="524856"/>
                </a:cubicBezTo>
                <a:cubicBezTo>
                  <a:pt x="1547713" y="641600"/>
                  <a:pt x="1499198" y="702799"/>
                  <a:pt x="1404106" y="783097"/>
                </a:cubicBezTo>
                <a:cubicBezTo>
                  <a:pt x="1393825" y="791671"/>
                  <a:pt x="1395567" y="792842"/>
                  <a:pt x="1383147" y="792842"/>
                </a:cubicBezTo>
                <a:lnTo>
                  <a:pt x="1395181" y="785238"/>
                </a:lnTo>
                <a:cubicBezTo>
                  <a:pt x="1411677" y="775689"/>
                  <a:pt x="1447576" y="739830"/>
                  <a:pt x="1461743" y="724431"/>
                </a:cubicBezTo>
                <a:cubicBezTo>
                  <a:pt x="1480182" y="704161"/>
                  <a:pt x="1492406" y="689154"/>
                  <a:pt x="1507351" y="667131"/>
                </a:cubicBezTo>
                <a:cubicBezTo>
                  <a:pt x="1518797" y="647254"/>
                  <a:pt x="1531217" y="618994"/>
                  <a:pt x="1521709" y="596187"/>
                </a:cubicBezTo>
                <a:cubicBezTo>
                  <a:pt x="1519575" y="591121"/>
                  <a:pt x="1519380" y="590734"/>
                  <a:pt x="1522678" y="586251"/>
                </a:cubicBezTo>
                <a:cubicBezTo>
                  <a:pt x="1525785" y="581964"/>
                  <a:pt x="1528305" y="577285"/>
                  <a:pt x="1531026" y="572606"/>
                </a:cubicBezTo>
                <a:cubicBezTo>
                  <a:pt x="1560716" y="513552"/>
                  <a:pt x="1556639" y="529143"/>
                  <a:pt x="1602825" y="491724"/>
                </a:cubicBezTo>
                <a:cubicBezTo>
                  <a:pt x="1611946" y="484318"/>
                  <a:pt x="1615245" y="474183"/>
                  <a:pt x="1614472" y="490165"/>
                </a:cubicBezTo>
                <a:cubicBezTo>
                  <a:pt x="1612142" y="542984"/>
                  <a:pt x="1599336" y="586638"/>
                  <a:pt x="1572940" y="631076"/>
                </a:cubicBezTo>
                <a:cubicBezTo>
                  <a:pt x="1571584" y="633217"/>
                  <a:pt x="1561494" y="646470"/>
                  <a:pt x="1561494" y="647058"/>
                </a:cubicBezTo>
                <a:close/>
                <a:moveTo>
                  <a:pt x="1581871" y="849553"/>
                </a:moveTo>
                <a:cubicBezTo>
                  <a:pt x="1556253" y="870214"/>
                  <a:pt x="1414779" y="910948"/>
                  <a:pt x="1406632" y="901982"/>
                </a:cubicBezTo>
                <a:cubicBezTo>
                  <a:pt x="1405080" y="901399"/>
                  <a:pt x="1400226" y="895162"/>
                  <a:pt x="1399257" y="893599"/>
                </a:cubicBezTo>
                <a:cubicBezTo>
                  <a:pt x="1454178" y="880346"/>
                  <a:pt x="1477461" y="875084"/>
                  <a:pt x="1528697" y="845658"/>
                </a:cubicBezTo>
                <a:cubicBezTo>
                  <a:pt x="1536845" y="840200"/>
                  <a:pt x="1576434" y="810186"/>
                  <a:pt x="1576629" y="810186"/>
                </a:cubicBezTo>
                <a:cubicBezTo>
                  <a:pt x="1591183" y="805899"/>
                  <a:pt x="1616992" y="806095"/>
                  <a:pt x="1632519" y="810573"/>
                </a:cubicBezTo>
                <a:cubicBezTo>
                  <a:pt x="1643388" y="813694"/>
                  <a:pt x="1639894" y="816227"/>
                  <a:pt x="1633880" y="824414"/>
                </a:cubicBezTo>
                <a:cubicBezTo>
                  <a:pt x="1585555" y="890091"/>
                  <a:pt x="1502883" y="933947"/>
                  <a:pt x="1417304" y="939400"/>
                </a:cubicBezTo>
                <a:cubicBezTo>
                  <a:pt x="1421185" y="926343"/>
                  <a:pt x="1414779" y="917768"/>
                  <a:pt x="1412646" y="910948"/>
                </a:cubicBezTo>
                <a:cubicBezTo>
                  <a:pt x="1456311" y="909973"/>
                  <a:pt x="1567894" y="868656"/>
                  <a:pt x="1581871" y="849553"/>
                </a:cubicBezTo>
                <a:close/>
                <a:moveTo>
                  <a:pt x="1511232" y="591900"/>
                </a:moveTo>
                <a:cubicBezTo>
                  <a:pt x="1511232" y="595996"/>
                  <a:pt x="1523456" y="605741"/>
                  <a:pt x="1514143" y="634971"/>
                </a:cubicBezTo>
                <a:cubicBezTo>
                  <a:pt x="1507351" y="660698"/>
                  <a:pt x="1467180" y="710595"/>
                  <a:pt x="1450101" y="724235"/>
                </a:cubicBezTo>
                <a:cubicBezTo>
                  <a:pt x="1450879" y="722677"/>
                  <a:pt x="1451652" y="721898"/>
                  <a:pt x="1451652" y="719561"/>
                </a:cubicBezTo>
                <a:cubicBezTo>
                  <a:pt x="1451652" y="714299"/>
                  <a:pt x="1434965" y="709031"/>
                  <a:pt x="1428946" y="708448"/>
                </a:cubicBezTo>
                <a:cubicBezTo>
                  <a:pt x="1479600" y="641208"/>
                  <a:pt x="1525785" y="496791"/>
                  <a:pt x="1516081" y="501274"/>
                </a:cubicBezTo>
                <a:cubicBezTo>
                  <a:pt x="1513170" y="531676"/>
                  <a:pt x="1448936" y="674539"/>
                  <a:pt x="1416918" y="708061"/>
                </a:cubicBezTo>
                <a:cubicBezTo>
                  <a:pt x="1414589" y="708252"/>
                  <a:pt x="1407987" y="707473"/>
                  <a:pt x="1400422" y="709227"/>
                </a:cubicBezTo>
                <a:cubicBezTo>
                  <a:pt x="1402169" y="708061"/>
                  <a:pt x="1403137" y="707473"/>
                  <a:pt x="1404689" y="706111"/>
                </a:cubicBezTo>
                <a:cubicBezTo>
                  <a:pt x="1433991" y="680580"/>
                  <a:pt x="1462325" y="622693"/>
                  <a:pt x="1475719" y="577868"/>
                </a:cubicBezTo>
                <a:cubicBezTo>
                  <a:pt x="1478626" y="568319"/>
                  <a:pt x="1492020" y="523881"/>
                  <a:pt x="1476106" y="520182"/>
                </a:cubicBezTo>
                <a:cubicBezTo>
                  <a:pt x="1488912" y="489775"/>
                  <a:pt x="1497065" y="454109"/>
                  <a:pt x="1499781" y="441246"/>
                </a:cubicBezTo>
                <a:cubicBezTo>
                  <a:pt x="1506769" y="406554"/>
                  <a:pt x="1537236" y="393691"/>
                  <a:pt x="1553341" y="373227"/>
                </a:cubicBezTo>
                <a:cubicBezTo>
                  <a:pt x="1555284" y="370693"/>
                  <a:pt x="1560520" y="361923"/>
                  <a:pt x="1561102" y="368744"/>
                </a:cubicBezTo>
                <a:cubicBezTo>
                  <a:pt x="1564014" y="411037"/>
                  <a:pt x="1562658" y="442610"/>
                  <a:pt x="1555475" y="484123"/>
                </a:cubicBezTo>
                <a:cubicBezTo>
                  <a:pt x="1551207" y="506928"/>
                  <a:pt x="1530444" y="567344"/>
                  <a:pt x="1511232" y="591900"/>
                </a:cubicBezTo>
                <a:close/>
                <a:moveTo>
                  <a:pt x="859574" y="749183"/>
                </a:moveTo>
                <a:cubicBezTo>
                  <a:pt x="867917" y="746258"/>
                  <a:pt x="881306" y="738076"/>
                  <a:pt x="890623" y="728914"/>
                </a:cubicBezTo>
                <a:cubicBezTo>
                  <a:pt x="886933" y="737292"/>
                  <a:pt x="884218" y="744700"/>
                  <a:pt x="881306" y="752108"/>
                </a:cubicBezTo>
                <a:cubicBezTo>
                  <a:pt x="874323" y="750937"/>
                  <a:pt x="866948" y="749962"/>
                  <a:pt x="859574" y="749183"/>
                </a:cubicBezTo>
                <a:close/>
                <a:moveTo>
                  <a:pt x="898580" y="736905"/>
                </a:moveTo>
                <a:cubicBezTo>
                  <a:pt x="898580" y="747037"/>
                  <a:pt x="901100" y="753470"/>
                  <a:pt x="902461" y="756591"/>
                </a:cubicBezTo>
                <a:cubicBezTo>
                  <a:pt x="897024" y="755224"/>
                  <a:pt x="891788" y="754053"/>
                  <a:pt x="886160" y="753083"/>
                </a:cubicBezTo>
                <a:cubicBezTo>
                  <a:pt x="889067" y="750354"/>
                  <a:pt x="894695" y="742750"/>
                  <a:pt x="898580" y="736905"/>
                </a:cubicBezTo>
                <a:close/>
                <a:moveTo>
                  <a:pt x="935448" y="730472"/>
                </a:moveTo>
                <a:cubicBezTo>
                  <a:pt x="941272" y="723652"/>
                  <a:pt x="960680" y="680967"/>
                  <a:pt x="966112" y="667523"/>
                </a:cubicBezTo>
                <a:cubicBezTo>
                  <a:pt x="966307" y="679213"/>
                  <a:pt x="970961" y="692079"/>
                  <a:pt x="973486" y="696949"/>
                </a:cubicBezTo>
                <a:cubicBezTo>
                  <a:pt x="973873" y="699482"/>
                  <a:pt x="964947" y="719365"/>
                  <a:pt x="963004" y="722873"/>
                </a:cubicBezTo>
                <a:lnTo>
                  <a:pt x="956799" y="734759"/>
                </a:lnTo>
                <a:cubicBezTo>
                  <a:pt x="954470" y="738855"/>
                  <a:pt x="952527" y="742946"/>
                  <a:pt x="950007" y="746650"/>
                </a:cubicBezTo>
                <a:cubicBezTo>
                  <a:pt x="948842" y="748404"/>
                  <a:pt x="947482" y="749962"/>
                  <a:pt x="946317" y="751520"/>
                </a:cubicBezTo>
                <a:cubicBezTo>
                  <a:pt x="944184" y="754445"/>
                  <a:pt x="936422" y="763798"/>
                  <a:pt x="933119" y="765552"/>
                </a:cubicBezTo>
                <a:cubicBezTo>
                  <a:pt x="926327" y="763019"/>
                  <a:pt x="919344" y="760878"/>
                  <a:pt x="912356" y="758928"/>
                </a:cubicBezTo>
                <a:cubicBezTo>
                  <a:pt x="904790" y="740021"/>
                  <a:pt x="901879" y="724823"/>
                  <a:pt x="911191" y="697341"/>
                </a:cubicBezTo>
                <a:cubicBezTo>
                  <a:pt x="911773" y="695587"/>
                  <a:pt x="912938" y="694029"/>
                  <a:pt x="914298" y="692662"/>
                </a:cubicBezTo>
                <a:cubicBezTo>
                  <a:pt x="920117" y="686425"/>
                  <a:pt x="943019" y="667327"/>
                  <a:pt x="951945" y="656411"/>
                </a:cubicBezTo>
                <a:cubicBezTo>
                  <a:pt x="948064" y="673564"/>
                  <a:pt x="938360" y="711760"/>
                  <a:pt x="935448" y="730472"/>
                </a:cubicBezTo>
                <a:close/>
                <a:moveTo>
                  <a:pt x="989591" y="675318"/>
                </a:moveTo>
                <a:cubicBezTo>
                  <a:pt x="992312" y="662648"/>
                  <a:pt x="993085" y="660115"/>
                  <a:pt x="993863" y="656803"/>
                </a:cubicBezTo>
                <a:cubicBezTo>
                  <a:pt x="999491" y="637313"/>
                  <a:pt x="1007834" y="618602"/>
                  <a:pt x="1014240" y="611003"/>
                </a:cubicBezTo>
                <a:cubicBezTo>
                  <a:pt x="1019089" y="611586"/>
                  <a:pt x="1025686" y="611973"/>
                  <a:pt x="1030927" y="610219"/>
                </a:cubicBezTo>
                <a:cubicBezTo>
                  <a:pt x="1005314" y="647837"/>
                  <a:pt x="994832" y="700457"/>
                  <a:pt x="1016760" y="729889"/>
                </a:cubicBezTo>
                <a:cubicBezTo>
                  <a:pt x="1012493" y="729497"/>
                  <a:pt x="999295" y="719365"/>
                  <a:pt x="995610" y="715661"/>
                </a:cubicBezTo>
                <a:cubicBezTo>
                  <a:pt x="971739" y="691687"/>
                  <a:pt x="967472" y="646666"/>
                  <a:pt x="977949" y="615677"/>
                </a:cubicBezTo>
                <a:cubicBezTo>
                  <a:pt x="980665" y="607686"/>
                  <a:pt x="976398" y="610219"/>
                  <a:pt x="991730" y="604178"/>
                </a:cubicBezTo>
                <a:cubicBezTo>
                  <a:pt x="994445" y="603203"/>
                  <a:pt x="996579" y="601841"/>
                  <a:pt x="999104" y="601258"/>
                </a:cubicBezTo>
                <a:cubicBezTo>
                  <a:pt x="999295" y="604374"/>
                  <a:pt x="1002593" y="607299"/>
                  <a:pt x="1003567" y="607495"/>
                </a:cubicBezTo>
                <a:cubicBezTo>
                  <a:pt x="989591" y="636338"/>
                  <a:pt x="989591" y="664985"/>
                  <a:pt x="989591" y="675318"/>
                </a:cubicBezTo>
                <a:close/>
                <a:moveTo>
                  <a:pt x="969219" y="730472"/>
                </a:moveTo>
                <a:cubicBezTo>
                  <a:pt x="970770" y="736322"/>
                  <a:pt x="983963" y="768090"/>
                  <a:pt x="999104" y="772181"/>
                </a:cubicBezTo>
                <a:cubicBezTo>
                  <a:pt x="992503" y="758536"/>
                  <a:pt x="981639" y="742946"/>
                  <a:pt x="981830" y="713128"/>
                </a:cubicBezTo>
                <a:cubicBezTo>
                  <a:pt x="985324" y="715464"/>
                  <a:pt x="986102" y="717997"/>
                  <a:pt x="989400" y="721315"/>
                </a:cubicBezTo>
                <a:cubicBezTo>
                  <a:pt x="990951" y="722873"/>
                  <a:pt x="993085" y="724627"/>
                  <a:pt x="994832" y="726185"/>
                </a:cubicBezTo>
                <a:cubicBezTo>
                  <a:pt x="1003758" y="733980"/>
                  <a:pt x="1001820" y="727552"/>
                  <a:pt x="1005314" y="736905"/>
                </a:cubicBezTo>
                <a:cubicBezTo>
                  <a:pt x="1013658" y="762240"/>
                  <a:pt x="1028793" y="778614"/>
                  <a:pt x="1042378" y="792646"/>
                </a:cubicBezTo>
                <a:cubicBezTo>
                  <a:pt x="1008999" y="805507"/>
                  <a:pt x="962618" y="786605"/>
                  <a:pt x="958737" y="749766"/>
                </a:cubicBezTo>
                <a:cubicBezTo>
                  <a:pt x="964365" y="740996"/>
                  <a:pt x="967859" y="733201"/>
                  <a:pt x="969219" y="730472"/>
                </a:cubicBezTo>
                <a:close/>
                <a:moveTo>
                  <a:pt x="1006087" y="802974"/>
                </a:moveTo>
                <a:cubicBezTo>
                  <a:pt x="1006283" y="802974"/>
                  <a:pt x="1020450" y="805311"/>
                  <a:pt x="1028211" y="803753"/>
                </a:cubicBezTo>
                <a:cubicBezTo>
                  <a:pt x="1044898" y="821489"/>
                  <a:pt x="1065084" y="833767"/>
                  <a:pt x="1087595" y="842341"/>
                </a:cubicBezTo>
                <a:cubicBezTo>
                  <a:pt x="1086626" y="839808"/>
                  <a:pt x="1088368" y="841562"/>
                  <a:pt x="1081967" y="837863"/>
                </a:cubicBezTo>
                <a:cubicBezTo>
                  <a:pt x="1067414" y="829088"/>
                  <a:pt x="1051304" y="815448"/>
                  <a:pt x="1042182" y="801416"/>
                </a:cubicBezTo>
                <a:cubicBezTo>
                  <a:pt x="1046259" y="801416"/>
                  <a:pt x="1047037" y="800049"/>
                  <a:pt x="1048588" y="800049"/>
                </a:cubicBezTo>
                <a:cubicBezTo>
                  <a:pt x="1057127" y="804924"/>
                  <a:pt x="1087399" y="824022"/>
                  <a:pt x="1098654" y="844095"/>
                </a:cubicBezTo>
                <a:cubicBezTo>
                  <a:pt x="1093027" y="847216"/>
                  <a:pt x="1080024" y="850528"/>
                  <a:pt x="1071294" y="850528"/>
                </a:cubicBezTo>
                <a:cubicBezTo>
                  <a:pt x="1065471" y="850528"/>
                  <a:pt x="1061204" y="849357"/>
                  <a:pt x="1058096" y="847995"/>
                </a:cubicBezTo>
                <a:cubicBezTo>
                  <a:pt x="1041991" y="830651"/>
                  <a:pt x="1024913" y="816031"/>
                  <a:pt x="1006087" y="802974"/>
                </a:cubicBezTo>
                <a:close/>
                <a:moveTo>
                  <a:pt x="951167" y="758149"/>
                </a:moveTo>
                <a:cubicBezTo>
                  <a:pt x="953109" y="764582"/>
                  <a:pt x="958350" y="772960"/>
                  <a:pt x="961844" y="777639"/>
                </a:cubicBezTo>
                <a:cubicBezTo>
                  <a:pt x="955243" y="774518"/>
                  <a:pt x="948451" y="771598"/>
                  <a:pt x="941468" y="768869"/>
                </a:cubicBezTo>
                <a:cubicBezTo>
                  <a:pt x="944374" y="766919"/>
                  <a:pt x="949033" y="761265"/>
                  <a:pt x="951167" y="758149"/>
                </a:cubicBezTo>
                <a:close/>
                <a:moveTo>
                  <a:pt x="832791" y="728914"/>
                </a:moveTo>
                <a:cubicBezTo>
                  <a:pt x="833956" y="729889"/>
                  <a:pt x="842108" y="747429"/>
                  <a:pt x="842299" y="747821"/>
                </a:cubicBezTo>
                <a:cubicBezTo>
                  <a:pt x="839001" y="747821"/>
                  <a:pt x="835703" y="747625"/>
                  <a:pt x="832404" y="747625"/>
                </a:cubicBezTo>
                <a:cubicBezTo>
                  <a:pt x="832013" y="746454"/>
                  <a:pt x="832791" y="742363"/>
                  <a:pt x="832791" y="728914"/>
                </a:cubicBezTo>
                <a:close/>
                <a:moveTo>
                  <a:pt x="802324" y="722481"/>
                </a:moveTo>
                <a:cubicBezTo>
                  <a:pt x="799412" y="710790"/>
                  <a:pt x="792429" y="697537"/>
                  <a:pt x="787379" y="689350"/>
                </a:cubicBezTo>
                <a:cubicBezTo>
                  <a:pt x="782529" y="681359"/>
                  <a:pt x="778453" y="681746"/>
                  <a:pt x="770496" y="674730"/>
                </a:cubicBezTo>
                <a:cubicBezTo>
                  <a:pt x="768362" y="672976"/>
                  <a:pt x="765646" y="670443"/>
                  <a:pt x="763703" y="669081"/>
                </a:cubicBezTo>
                <a:cubicBezTo>
                  <a:pt x="763703" y="701628"/>
                  <a:pt x="748568" y="695974"/>
                  <a:pt x="767007" y="718586"/>
                </a:cubicBezTo>
                <a:cubicBezTo>
                  <a:pt x="773407" y="726381"/>
                  <a:pt x="795727" y="742167"/>
                  <a:pt x="806204" y="744700"/>
                </a:cubicBezTo>
                <a:cubicBezTo>
                  <a:pt x="821732" y="724235"/>
                  <a:pt x="827550" y="682530"/>
                  <a:pt x="810281" y="662648"/>
                </a:cubicBezTo>
                <a:cubicBezTo>
                  <a:pt x="810281" y="682138"/>
                  <a:pt x="800772" y="687596"/>
                  <a:pt x="801937" y="695195"/>
                </a:cubicBezTo>
                <a:cubicBezTo>
                  <a:pt x="804071" y="710202"/>
                  <a:pt x="805235" y="710006"/>
                  <a:pt x="805431" y="723848"/>
                </a:cubicBezTo>
                <a:cubicBezTo>
                  <a:pt x="805431" y="736126"/>
                  <a:pt x="803684" y="727939"/>
                  <a:pt x="802324" y="722481"/>
                </a:cubicBezTo>
                <a:close/>
                <a:moveTo>
                  <a:pt x="796309" y="749183"/>
                </a:moveTo>
                <a:cubicBezTo>
                  <a:pt x="787966" y="746258"/>
                  <a:pt x="774572" y="738076"/>
                  <a:pt x="765260" y="728914"/>
                </a:cubicBezTo>
                <a:cubicBezTo>
                  <a:pt x="768944" y="737292"/>
                  <a:pt x="771660" y="744700"/>
                  <a:pt x="774572" y="752108"/>
                </a:cubicBezTo>
                <a:cubicBezTo>
                  <a:pt x="781751" y="750937"/>
                  <a:pt x="788935" y="749962"/>
                  <a:pt x="796309" y="749183"/>
                </a:cubicBezTo>
                <a:close/>
                <a:moveTo>
                  <a:pt x="757493" y="736905"/>
                </a:moveTo>
                <a:cubicBezTo>
                  <a:pt x="757493" y="747037"/>
                  <a:pt x="754973" y="753470"/>
                  <a:pt x="753613" y="756591"/>
                </a:cubicBezTo>
                <a:cubicBezTo>
                  <a:pt x="759050" y="755224"/>
                  <a:pt x="764286" y="754053"/>
                  <a:pt x="769913" y="753083"/>
                </a:cubicBezTo>
                <a:cubicBezTo>
                  <a:pt x="767007" y="750354"/>
                  <a:pt x="761183" y="742750"/>
                  <a:pt x="757493" y="736905"/>
                </a:cubicBezTo>
                <a:close/>
                <a:moveTo>
                  <a:pt x="720625" y="730472"/>
                </a:moveTo>
                <a:cubicBezTo>
                  <a:pt x="714802" y="723652"/>
                  <a:pt x="695394" y="680967"/>
                  <a:pt x="689962" y="667523"/>
                </a:cubicBezTo>
                <a:cubicBezTo>
                  <a:pt x="689766" y="679213"/>
                  <a:pt x="685113" y="692079"/>
                  <a:pt x="682587" y="696949"/>
                </a:cubicBezTo>
                <a:cubicBezTo>
                  <a:pt x="682201" y="699482"/>
                  <a:pt x="691127" y="719365"/>
                  <a:pt x="693070" y="722873"/>
                </a:cubicBezTo>
                <a:lnTo>
                  <a:pt x="699280" y="734759"/>
                </a:lnTo>
                <a:cubicBezTo>
                  <a:pt x="701604" y="738855"/>
                  <a:pt x="703547" y="742946"/>
                  <a:pt x="706072" y="746650"/>
                </a:cubicBezTo>
                <a:cubicBezTo>
                  <a:pt x="707232" y="748404"/>
                  <a:pt x="708592" y="749962"/>
                  <a:pt x="709757" y="751520"/>
                </a:cubicBezTo>
                <a:cubicBezTo>
                  <a:pt x="711890" y="754445"/>
                  <a:pt x="719651" y="763798"/>
                  <a:pt x="722955" y="765552"/>
                </a:cubicBezTo>
                <a:cubicBezTo>
                  <a:pt x="729747" y="763019"/>
                  <a:pt x="736730" y="760878"/>
                  <a:pt x="743718" y="758928"/>
                </a:cubicBezTo>
                <a:cubicBezTo>
                  <a:pt x="751283" y="740021"/>
                  <a:pt x="754195" y="724823"/>
                  <a:pt x="744883" y="697341"/>
                </a:cubicBezTo>
                <a:cubicBezTo>
                  <a:pt x="744300" y="695587"/>
                  <a:pt x="743136" y="694029"/>
                  <a:pt x="741775" y="692662"/>
                </a:cubicBezTo>
                <a:cubicBezTo>
                  <a:pt x="735957" y="686425"/>
                  <a:pt x="713055" y="667327"/>
                  <a:pt x="704129" y="656411"/>
                </a:cubicBezTo>
                <a:cubicBezTo>
                  <a:pt x="708010" y="673564"/>
                  <a:pt x="717714" y="711760"/>
                  <a:pt x="720625" y="730472"/>
                </a:cubicBezTo>
                <a:close/>
                <a:moveTo>
                  <a:pt x="666483" y="675318"/>
                </a:moveTo>
                <a:cubicBezTo>
                  <a:pt x="663762" y="662648"/>
                  <a:pt x="662989" y="660115"/>
                  <a:pt x="662211" y="656803"/>
                </a:cubicBezTo>
                <a:cubicBezTo>
                  <a:pt x="656583" y="637313"/>
                  <a:pt x="648239" y="618602"/>
                  <a:pt x="641834" y="611003"/>
                </a:cubicBezTo>
                <a:cubicBezTo>
                  <a:pt x="636984" y="611586"/>
                  <a:pt x="630388" y="611973"/>
                  <a:pt x="625147" y="610219"/>
                </a:cubicBezTo>
                <a:cubicBezTo>
                  <a:pt x="650760" y="647837"/>
                  <a:pt x="661242" y="700457"/>
                  <a:pt x="639314" y="729889"/>
                </a:cubicBezTo>
                <a:cubicBezTo>
                  <a:pt x="643581" y="729497"/>
                  <a:pt x="656779" y="719365"/>
                  <a:pt x="660464" y="715661"/>
                </a:cubicBezTo>
                <a:cubicBezTo>
                  <a:pt x="684335" y="691687"/>
                  <a:pt x="688602" y="646666"/>
                  <a:pt x="678125" y="615677"/>
                </a:cubicBezTo>
                <a:cubicBezTo>
                  <a:pt x="675409" y="607686"/>
                  <a:pt x="679676" y="610219"/>
                  <a:pt x="664344" y="604178"/>
                </a:cubicBezTo>
                <a:cubicBezTo>
                  <a:pt x="661628" y="603203"/>
                  <a:pt x="659495" y="601841"/>
                  <a:pt x="656970" y="601258"/>
                </a:cubicBezTo>
                <a:cubicBezTo>
                  <a:pt x="656779" y="604374"/>
                  <a:pt x="653481" y="607299"/>
                  <a:pt x="652507" y="607495"/>
                </a:cubicBezTo>
                <a:cubicBezTo>
                  <a:pt x="666483" y="636338"/>
                  <a:pt x="666483" y="664985"/>
                  <a:pt x="666483" y="675318"/>
                </a:cubicBezTo>
                <a:close/>
                <a:moveTo>
                  <a:pt x="686860" y="730472"/>
                </a:moveTo>
                <a:cubicBezTo>
                  <a:pt x="685303" y="736322"/>
                  <a:pt x="672110" y="768090"/>
                  <a:pt x="656970" y="772181"/>
                </a:cubicBezTo>
                <a:cubicBezTo>
                  <a:pt x="663571" y="758536"/>
                  <a:pt x="674440" y="742946"/>
                  <a:pt x="674244" y="713128"/>
                </a:cubicBezTo>
                <a:cubicBezTo>
                  <a:pt x="670750" y="715464"/>
                  <a:pt x="669972" y="717997"/>
                  <a:pt x="666674" y="721315"/>
                </a:cubicBezTo>
                <a:cubicBezTo>
                  <a:pt x="665122" y="722873"/>
                  <a:pt x="662989" y="724627"/>
                  <a:pt x="661242" y="726185"/>
                </a:cubicBezTo>
                <a:cubicBezTo>
                  <a:pt x="652316" y="733980"/>
                  <a:pt x="654254" y="727552"/>
                  <a:pt x="650760" y="736905"/>
                </a:cubicBezTo>
                <a:cubicBezTo>
                  <a:pt x="642416" y="762240"/>
                  <a:pt x="627280" y="778614"/>
                  <a:pt x="613696" y="792646"/>
                </a:cubicBezTo>
                <a:cubicBezTo>
                  <a:pt x="647075" y="805507"/>
                  <a:pt x="693456" y="786605"/>
                  <a:pt x="697337" y="749766"/>
                </a:cubicBezTo>
                <a:cubicBezTo>
                  <a:pt x="691709" y="740996"/>
                  <a:pt x="688215" y="733201"/>
                  <a:pt x="686860" y="730472"/>
                </a:cubicBezTo>
                <a:close/>
                <a:moveTo>
                  <a:pt x="649987" y="802974"/>
                </a:moveTo>
                <a:cubicBezTo>
                  <a:pt x="649791" y="802974"/>
                  <a:pt x="635624" y="805311"/>
                  <a:pt x="627863" y="803753"/>
                </a:cubicBezTo>
                <a:cubicBezTo>
                  <a:pt x="611176" y="821489"/>
                  <a:pt x="590989" y="833767"/>
                  <a:pt x="568479" y="842341"/>
                </a:cubicBezTo>
                <a:cubicBezTo>
                  <a:pt x="569448" y="839808"/>
                  <a:pt x="567706" y="841562"/>
                  <a:pt x="574107" y="837863"/>
                </a:cubicBezTo>
                <a:cubicBezTo>
                  <a:pt x="588660" y="829088"/>
                  <a:pt x="604770" y="815448"/>
                  <a:pt x="613892" y="801416"/>
                </a:cubicBezTo>
                <a:cubicBezTo>
                  <a:pt x="609815" y="801416"/>
                  <a:pt x="609037" y="800049"/>
                  <a:pt x="607486" y="800049"/>
                </a:cubicBezTo>
                <a:cubicBezTo>
                  <a:pt x="598946" y="804924"/>
                  <a:pt x="568675" y="824022"/>
                  <a:pt x="557420" y="844095"/>
                </a:cubicBezTo>
                <a:cubicBezTo>
                  <a:pt x="563047" y="847216"/>
                  <a:pt x="576049" y="850528"/>
                  <a:pt x="584780" y="850528"/>
                </a:cubicBezTo>
                <a:cubicBezTo>
                  <a:pt x="590603" y="850528"/>
                  <a:pt x="594870" y="849357"/>
                  <a:pt x="597978" y="847995"/>
                </a:cubicBezTo>
                <a:cubicBezTo>
                  <a:pt x="614082" y="830651"/>
                  <a:pt x="631161" y="816031"/>
                  <a:pt x="649987" y="802974"/>
                </a:cubicBezTo>
                <a:close/>
                <a:moveTo>
                  <a:pt x="704907" y="758149"/>
                </a:moveTo>
                <a:cubicBezTo>
                  <a:pt x="702964" y="764582"/>
                  <a:pt x="697723" y="772960"/>
                  <a:pt x="694229" y="777639"/>
                </a:cubicBezTo>
                <a:cubicBezTo>
                  <a:pt x="700831" y="774518"/>
                  <a:pt x="707623" y="771598"/>
                  <a:pt x="714606" y="768869"/>
                </a:cubicBezTo>
                <a:cubicBezTo>
                  <a:pt x="711699" y="766919"/>
                  <a:pt x="707041" y="761265"/>
                  <a:pt x="704907" y="758149"/>
                </a:cubicBezTo>
                <a:close/>
                <a:moveTo>
                  <a:pt x="823283" y="728914"/>
                </a:moveTo>
                <a:cubicBezTo>
                  <a:pt x="822118" y="729889"/>
                  <a:pt x="813965" y="747429"/>
                  <a:pt x="813775" y="747821"/>
                </a:cubicBezTo>
                <a:cubicBezTo>
                  <a:pt x="817073" y="747821"/>
                  <a:pt x="820371" y="747625"/>
                  <a:pt x="823669" y="747625"/>
                </a:cubicBezTo>
                <a:cubicBezTo>
                  <a:pt x="824061" y="746454"/>
                  <a:pt x="823283" y="742363"/>
                  <a:pt x="823283" y="728914"/>
                </a:cubicBezTo>
                <a:close/>
                <a:moveTo>
                  <a:pt x="853554" y="722481"/>
                </a:moveTo>
                <a:cubicBezTo>
                  <a:pt x="856466" y="710790"/>
                  <a:pt x="863454" y="697537"/>
                  <a:pt x="868499" y="689350"/>
                </a:cubicBezTo>
                <a:cubicBezTo>
                  <a:pt x="873349" y="681359"/>
                  <a:pt x="877425" y="681746"/>
                  <a:pt x="885382" y="674730"/>
                </a:cubicBezTo>
                <a:cubicBezTo>
                  <a:pt x="887516" y="672976"/>
                  <a:pt x="890232" y="670443"/>
                  <a:pt x="892175" y="669081"/>
                </a:cubicBezTo>
                <a:cubicBezTo>
                  <a:pt x="892175" y="701628"/>
                  <a:pt x="907310" y="695974"/>
                  <a:pt x="888876" y="718586"/>
                </a:cubicBezTo>
                <a:cubicBezTo>
                  <a:pt x="882471" y="726381"/>
                  <a:pt x="860156" y="742167"/>
                  <a:pt x="849674" y="744700"/>
                </a:cubicBezTo>
                <a:cubicBezTo>
                  <a:pt x="834151" y="724235"/>
                  <a:pt x="828328" y="682530"/>
                  <a:pt x="845597" y="662648"/>
                </a:cubicBezTo>
                <a:cubicBezTo>
                  <a:pt x="845597" y="682138"/>
                  <a:pt x="855111" y="687596"/>
                  <a:pt x="853946" y="695195"/>
                </a:cubicBezTo>
                <a:cubicBezTo>
                  <a:pt x="851807" y="710202"/>
                  <a:pt x="850643" y="710006"/>
                  <a:pt x="850452" y="723848"/>
                </a:cubicBezTo>
                <a:cubicBezTo>
                  <a:pt x="850643" y="736126"/>
                  <a:pt x="852199" y="727939"/>
                  <a:pt x="853554" y="722481"/>
                </a:cubicBezTo>
                <a:close/>
                <a:moveTo>
                  <a:pt x="682974" y="578451"/>
                </a:moveTo>
                <a:cubicBezTo>
                  <a:pt x="665318" y="555845"/>
                  <a:pt x="628445" y="528756"/>
                  <a:pt x="599915" y="520961"/>
                </a:cubicBezTo>
                <a:cubicBezTo>
                  <a:pt x="616025" y="520961"/>
                  <a:pt x="629414" y="523494"/>
                  <a:pt x="642225" y="530510"/>
                </a:cubicBezTo>
                <a:cubicBezTo>
                  <a:pt x="665509" y="543567"/>
                  <a:pt x="673466" y="557016"/>
                  <a:pt x="682974" y="578451"/>
                </a:cubicBezTo>
                <a:close/>
                <a:moveTo>
                  <a:pt x="628058" y="590342"/>
                </a:moveTo>
                <a:cubicBezTo>
                  <a:pt x="610593" y="588784"/>
                  <a:pt x="596813" y="572219"/>
                  <a:pt x="598946" y="570656"/>
                </a:cubicBezTo>
                <a:cubicBezTo>
                  <a:pt x="600111" y="569098"/>
                  <a:pt x="627084" y="576506"/>
                  <a:pt x="628058" y="590342"/>
                </a:cubicBezTo>
                <a:close/>
                <a:moveTo>
                  <a:pt x="725279" y="552533"/>
                </a:moveTo>
                <a:cubicBezTo>
                  <a:pt x="723924" y="551950"/>
                  <a:pt x="701995" y="515110"/>
                  <a:pt x="670554" y="504199"/>
                </a:cubicBezTo>
                <a:cubicBezTo>
                  <a:pt x="666674" y="502248"/>
                  <a:pt x="663179" y="502248"/>
                  <a:pt x="660855" y="498935"/>
                </a:cubicBezTo>
                <a:cubicBezTo>
                  <a:pt x="675599" y="498935"/>
                  <a:pt x="689184" y="503028"/>
                  <a:pt x="700053" y="511019"/>
                </a:cubicBezTo>
                <a:cubicBezTo>
                  <a:pt x="719265" y="524856"/>
                  <a:pt x="725475" y="547658"/>
                  <a:pt x="725279" y="552533"/>
                </a:cubicBezTo>
                <a:close/>
                <a:moveTo>
                  <a:pt x="441564" y="272855"/>
                </a:moveTo>
                <a:cubicBezTo>
                  <a:pt x="433995" y="272855"/>
                  <a:pt x="414007" y="276948"/>
                  <a:pt x="412648" y="289226"/>
                </a:cubicBezTo>
                <a:cubicBezTo>
                  <a:pt x="411678" y="297412"/>
                  <a:pt x="435354" y="303259"/>
                  <a:pt x="441176" y="311835"/>
                </a:cubicBezTo>
                <a:cubicBezTo>
                  <a:pt x="440982" y="305013"/>
                  <a:pt x="441176" y="276363"/>
                  <a:pt x="441564" y="272855"/>
                </a:cubicBezTo>
                <a:close/>
                <a:moveTo>
                  <a:pt x="372672" y="345357"/>
                </a:moveTo>
                <a:cubicBezTo>
                  <a:pt x="391108" y="324308"/>
                  <a:pt x="397900" y="329960"/>
                  <a:pt x="421575" y="328986"/>
                </a:cubicBezTo>
                <a:cubicBezTo>
                  <a:pt x="429532" y="328596"/>
                  <a:pt x="436712" y="327037"/>
                  <a:pt x="439041" y="320800"/>
                </a:cubicBezTo>
                <a:cubicBezTo>
                  <a:pt x="439817" y="318461"/>
                  <a:pt x="439623" y="317487"/>
                  <a:pt x="436712" y="314563"/>
                </a:cubicBezTo>
                <a:cubicBezTo>
                  <a:pt x="430114" y="308131"/>
                  <a:pt x="416724" y="303259"/>
                  <a:pt x="410708" y="296632"/>
                </a:cubicBezTo>
                <a:cubicBezTo>
                  <a:pt x="407021" y="292540"/>
                  <a:pt x="405468" y="285913"/>
                  <a:pt x="404110" y="277533"/>
                </a:cubicBezTo>
                <a:cubicBezTo>
                  <a:pt x="394212" y="282015"/>
                  <a:pt x="363939" y="296827"/>
                  <a:pt x="361610" y="307157"/>
                </a:cubicBezTo>
                <a:cubicBezTo>
                  <a:pt x="368208" y="304038"/>
                  <a:pt x="379464" y="302284"/>
                  <a:pt x="383345" y="308131"/>
                </a:cubicBezTo>
                <a:cubicBezTo>
                  <a:pt x="388197" y="315928"/>
                  <a:pt x="372672" y="324893"/>
                  <a:pt x="372672" y="345357"/>
                </a:cubicBezTo>
                <a:close/>
                <a:moveTo>
                  <a:pt x="587305" y="536551"/>
                </a:moveTo>
                <a:cubicBezTo>
                  <a:pt x="593901" y="558574"/>
                  <a:pt x="592546" y="573189"/>
                  <a:pt x="585753" y="585663"/>
                </a:cubicBezTo>
                <a:cubicBezTo>
                  <a:pt x="598756" y="592488"/>
                  <a:pt x="606708" y="600087"/>
                  <a:pt x="621457" y="603203"/>
                </a:cubicBezTo>
                <a:cubicBezTo>
                  <a:pt x="630579" y="605153"/>
                  <a:pt x="641251" y="605545"/>
                  <a:pt x="647075" y="601645"/>
                </a:cubicBezTo>
                <a:cubicBezTo>
                  <a:pt x="649791" y="599695"/>
                  <a:pt x="649208" y="598725"/>
                  <a:pt x="648822" y="595408"/>
                </a:cubicBezTo>
                <a:cubicBezTo>
                  <a:pt x="644941" y="567927"/>
                  <a:pt x="606708" y="542396"/>
                  <a:pt x="587305" y="536551"/>
                </a:cubicBezTo>
                <a:close/>
                <a:moveTo>
                  <a:pt x="557420" y="477692"/>
                </a:moveTo>
                <a:cubicBezTo>
                  <a:pt x="567124" y="488801"/>
                  <a:pt x="582259" y="487241"/>
                  <a:pt x="592546" y="481979"/>
                </a:cubicBezTo>
                <a:cubicBezTo>
                  <a:pt x="600693" y="477886"/>
                  <a:pt x="610784" y="465803"/>
                  <a:pt x="618159" y="464244"/>
                </a:cubicBezTo>
                <a:cubicBezTo>
                  <a:pt x="611176" y="462100"/>
                  <a:pt x="598560" y="457617"/>
                  <a:pt x="594097" y="455473"/>
                </a:cubicBezTo>
                <a:cubicBezTo>
                  <a:pt x="595262" y="457812"/>
                  <a:pt x="596035" y="456448"/>
                  <a:pt x="596035" y="463269"/>
                </a:cubicBezTo>
                <a:cubicBezTo>
                  <a:pt x="596035" y="470091"/>
                  <a:pt x="582259" y="482759"/>
                  <a:pt x="572942" y="482759"/>
                </a:cubicBezTo>
                <a:cubicBezTo>
                  <a:pt x="563434" y="482564"/>
                  <a:pt x="561496" y="480615"/>
                  <a:pt x="557420" y="477692"/>
                </a:cubicBezTo>
                <a:close/>
                <a:moveTo>
                  <a:pt x="511811" y="538109"/>
                </a:moveTo>
                <a:cubicBezTo>
                  <a:pt x="533162" y="538109"/>
                  <a:pt x="544804" y="539280"/>
                  <a:pt x="562073" y="548633"/>
                </a:cubicBezTo>
                <a:cubicBezTo>
                  <a:pt x="562073" y="545713"/>
                  <a:pt x="560914" y="541230"/>
                  <a:pt x="559940" y="538888"/>
                </a:cubicBezTo>
                <a:cubicBezTo>
                  <a:pt x="558388" y="535189"/>
                  <a:pt x="557610" y="531676"/>
                  <a:pt x="554312" y="529731"/>
                </a:cubicBezTo>
                <a:cubicBezTo>
                  <a:pt x="543057" y="523494"/>
                  <a:pt x="532580" y="520569"/>
                  <a:pt x="522680" y="519011"/>
                </a:cubicBezTo>
                <a:cubicBezTo>
                  <a:pt x="489691" y="513749"/>
                  <a:pt x="461164" y="524469"/>
                  <a:pt x="423322" y="490750"/>
                </a:cubicBezTo>
                <a:cubicBezTo>
                  <a:pt x="425651" y="504586"/>
                  <a:pt x="432831" y="515503"/>
                  <a:pt x="443116" y="523494"/>
                </a:cubicBezTo>
                <a:cubicBezTo>
                  <a:pt x="456507" y="534797"/>
                  <a:pt x="495319" y="539476"/>
                  <a:pt x="511811" y="538109"/>
                </a:cubicBezTo>
                <a:close/>
                <a:moveTo>
                  <a:pt x="570422" y="584884"/>
                </a:moveTo>
                <a:cubicBezTo>
                  <a:pt x="580317" y="584688"/>
                  <a:pt x="583811" y="573385"/>
                  <a:pt x="583615" y="561499"/>
                </a:cubicBezTo>
                <a:cubicBezTo>
                  <a:pt x="583615" y="534797"/>
                  <a:pt x="565181" y="511798"/>
                  <a:pt x="548880" y="492309"/>
                </a:cubicBezTo>
                <a:cubicBezTo>
                  <a:pt x="532966" y="475353"/>
                  <a:pt x="513558" y="453330"/>
                  <a:pt x="526174" y="426239"/>
                </a:cubicBezTo>
                <a:cubicBezTo>
                  <a:pt x="521907" y="422731"/>
                  <a:pt x="516862" y="422341"/>
                  <a:pt x="512589" y="423511"/>
                </a:cubicBezTo>
                <a:cubicBezTo>
                  <a:pt x="508322" y="424680"/>
                  <a:pt x="505993" y="427603"/>
                  <a:pt x="505024" y="431111"/>
                </a:cubicBezTo>
                <a:cubicBezTo>
                  <a:pt x="502695" y="440466"/>
                  <a:pt x="507158" y="447678"/>
                  <a:pt x="510456" y="452940"/>
                </a:cubicBezTo>
                <a:cubicBezTo>
                  <a:pt x="513558" y="457812"/>
                  <a:pt x="512785" y="458007"/>
                  <a:pt x="511811" y="458592"/>
                </a:cubicBezTo>
                <a:cubicBezTo>
                  <a:pt x="504828" y="459566"/>
                  <a:pt x="496677" y="444559"/>
                  <a:pt x="497647" y="433645"/>
                </a:cubicBezTo>
                <a:cubicBezTo>
                  <a:pt x="485033" y="433645"/>
                  <a:pt x="473390" y="439297"/>
                  <a:pt x="466598" y="445534"/>
                </a:cubicBezTo>
                <a:cubicBezTo>
                  <a:pt x="459612" y="451965"/>
                  <a:pt x="453207" y="465218"/>
                  <a:pt x="453401" y="480420"/>
                </a:cubicBezTo>
                <a:cubicBezTo>
                  <a:pt x="469703" y="466582"/>
                  <a:pt x="501917" y="469311"/>
                  <a:pt x="515697" y="502054"/>
                </a:cubicBezTo>
                <a:cubicBezTo>
                  <a:pt x="519768" y="501079"/>
                  <a:pt x="524623" y="501079"/>
                  <a:pt x="529864" y="502054"/>
                </a:cubicBezTo>
                <a:cubicBezTo>
                  <a:pt x="536656" y="503224"/>
                  <a:pt x="545773" y="508290"/>
                  <a:pt x="550818" y="512773"/>
                </a:cubicBezTo>
                <a:cubicBezTo>
                  <a:pt x="567897" y="528364"/>
                  <a:pt x="581095" y="573385"/>
                  <a:pt x="568092" y="569681"/>
                </a:cubicBezTo>
                <a:cubicBezTo>
                  <a:pt x="567124" y="569490"/>
                  <a:pt x="554704" y="551362"/>
                  <a:pt x="529864" y="546296"/>
                </a:cubicBezTo>
                <a:cubicBezTo>
                  <a:pt x="514336" y="543175"/>
                  <a:pt x="497065" y="543371"/>
                  <a:pt x="492407" y="553508"/>
                </a:cubicBezTo>
                <a:cubicBezTo>
                  <a:pt x="498035" y="551166"/>
                  <a:pt x="513950" y="548050"/>
                  <a:pt x="538012" y="558770"/>
                </a:cubicBezTo>
                <a:cubicBezTo>
                  <a:pt x="544026" y="561499"/>
                  <a:pt x="552957" y="567344"/>
                  <a:pt x="558584" y="572410"/>
                </a:cubicBezTo>
                <a:cubicBezTo>
                  <a:pt x="565567" y="579235"/>
                  <a:pt x="568866" y="585276"/>
                  <a:pt x="570422" y="584884"/>
                </a:cubicBezTo>
                <a:close/>
                <a:moveTo>
                  <a:pt x="564985" y="444754"/>
                </a:moveTo>
                <a:cubicBezTo>
                  <a:pt x="552179" y="443390"/>
                  <a:pt x="541701" y="448652"/>
                  <a:pt x="537239" y="456448"/>
                </a:cubicBezTo>
                <a:cubicBezTo>
                  <a:pt x="545190" y="460736"/>
                  <a:pt x="547520" y="464634"/>
                  <a:pt x="551596" y="471065"/>
                </a:cubicBezTo>
                <a:cubicBezTo>
                  <a:pt x="550236" y="468726"/>
                  <a:pt x="549463" y="468726"/>
                  <a:pt x="549463" y="463074"/>
                </a:cubicBezTo>
                <a:cubicBezTo>
                  <a:pt x="549463" y="457422"/>
                  <a:pt x="556059" y="447483"/>
                  <a:pt x="564985" y="444754"/>
                </a:cubicBezTo>
                <a:close/>
                <a:moveTo>
                  <a:pt x="565959" y="450016"/>
                </a:moveTo>
                <a:lnTo>
                  <a:pt x="565567" y="450016"/>
                </a:lnTo>
                <a:cubicBezTo>
                  <a:pt x="559940" y="451965"/>
                  <a:pt x="556059" y="455668"/>
                  <a:pt x="556059" y="462100"/>
                </a:cubicBezTo>
                <a:cubicBezTo>
                  <a:pt x="556059" y="468726"/>
                  <a:pt x="563434" y="475938"/>
                  <a:pt x="572555" y="476327"/>
                </a:cubicBezTo>
                <a:cubicBezTo>
                  <a:pt x="581677" y="476717"/>
                  <a:pt x="589052" y="469311"/>
                  <a:pt x="589052" y="463269"/>
                </a:cubicBezTo>
                <a:cubicBezTo>
                  <a:pt x="589052" y="457228"/>
                  <a:pt x="586140" y="454304"/>
                  <a:pt x="581868" y="451770"/>
                </a:cubicBezTo>
                <a:cubicBezTo>
                  <a:pt x="580126" y="455084"/>
                  <a:pt x="579543" y="458202"/>
                  <a:pt x="579543" y="463464"/>
                </a:cubicBezTo>
                <a:cubicBezTo>
                  <a:pt x="579543" y="468142"/>
                  <a:pt x="580512" y="479056"/>
                  <a:pt x="571777" y="471260"/>
                </a:cubicBezTo>
                <a:cubicBezTo>
                  <a:pt x="565567" y="465608"/>
                  <a:pt x="562465" y="458202"/>
                  <a:pt x="565959" y="450016"/>
                </a:cubicBezTo>
                <a:close/>
                <a:moveTo>
                  <a:pt x="725861" y="448652"/>
                </a:moveTo>
                <a:cubicBezTo>
                  <a:pt x="683366" y="466972"/>
                  <a:pt x="636788" y="428383"/>
                  <a:pt x="591963" y="419223"/>
                </a:cubicBezTo>
                <a:cubicBezTo>
                  <a:pt x="568479" y="414545"/>
                  <a:pt x="545000" y="414350"/>
                  <a:pt x="534327" y="426239"/>
                </a:cubicBezTo>
                <a:cubicBezTo>
                  <a:pt x="529086" y="432086"/>
                  <a:pt x="527339" y="440856"/>
                  <a:pt x="530637" y="452160"/>
                </a:cubicBezTo>
                <a:cubicBezTo>
                  <a:pt x="530833" y="452745"/>
                  <a:pt x="531997" y="451770"/>
                  <a:pt x="532384" y="450991"/>
                </a:cubicBezTo>
                <a:cubicBezTo>
                  <a:pt x="535491" y="445339"/>
                  <a:pt x="544222" y="441051"/>
                  <a:pt x="550432" y="439492"/>
                </a:cubicBezTo>
                <a:cubicBezTo>
                  <a:pt x="571587" y="434035"/>
                  <a:pt x="593705" y="449042"/>
                  <a:pt x="618159" y="456058"/>
                </a:cubicBezTo>
                <a:cubicBezTo>
                  <a:pt x="650760" y="466193"/>
                  <a:pt x="705294" y="483733"/>
                  <a:pt x="725861" y="448652"/>
                </a:cubicBezTo>
                <a:close/>
                <a:moveTo>
                  <a:pt x="740611" y="590538"/>
                </a:moveTo>
                <a:cubicBezTo>
                  <a:pt x="744883" y="574164"/>
                  <a:pt x="746238" y="557599"/>
                  <a:pt x="741584" y="543371"/>
                </a:cubicBezTo>
                <a:cubicBezTo>
                  <a:pt x="738477" y="533626"/>
                  <a:pt x="731685" y="523298"/>
                  <a:pt x="724702" y="516085"/>
                </a:cubicBezTo>
                <a:cubicBezTo>
                  <a:pt x="707814" y="499520"/>
                  <a:pt x="693260" y="490750"/>
                  <a:pt x="673466" y="478276"/>
                </a:cubicBezTo>
                <a:cubicBezTo>
                  <a:pt x="666287" y="473794"/>
                  <a:pt x="658717" y="476717"/>
                  <a:pt x="641834" y="471455"/>
                </a:cubicBezTo>
                <a:cubicBezTo>
                  <a:pt x="638535" y="470286"/>
                  <a:pt x="630192" y="468337"/>
                  <a:pt x="625920" y="468337"/>
                </a:cubicBezTo>
                <a:cubicBezTo>
                  <a:pt x="620101" y="468337"/>
                  <a:pt x="608068" y="476522"/>
                  <a:pt x="607682" y="481200"/>
                </a:cubicBezTo>
                <a:cubicBezTo>
                  <a:pt x="611758" y="481589"/>
                  <a:pt x="626894" y="488216"/>
                  <a:pt x="629996" y="489580"/>
                </a:cubicBezTo>
                <a:cubicBezTo>
                  <a:pt x="643385" y="496207"/>
                  <a:pt x="653089" y="501079"/>
                  <a:pt x="665122" y="511019"/>
                </a:cubicBezTo>
                <a:lnTo>
                  <a:pt x="679872" y="524660"/>
                </a:lnTo>
                <a:cubicBezTo>
                  <a:pt x="688993" y="534601"/>
                  <a:pt x="687633" y="533043"/>
                  <a:pt x="694812" y="543959"/>
                </a:cubicBezTo>
                <a:cubicBezTo>
                  <a:pt x="700831" y="554287"/>
                  <a:pt x="721594" y="555845"/>
                  <a:pt x="740611" y="590538"/>
                </a:cubicBezTo>
                <a:close/>
                <a:moveTo>
                  <a:pt x="717327" y="610028"/>
                </a:moveTo>
                <a:cubicBezTo>
                  <a:pt x="735761" y="629905"/>
                  <a:pt x="736148" y="648812"/>
                  <a:pt x="741584" y="659723"/>
                </a:cubicBezTo>
                <a:cubicBezTo>
                  <a:pt x="730912" y="653486"/>
                  <a:pt x="728582" y="630880"/>
                  <a:pt x="709952" y="612948"/>
                </a:cubicBezTo>
                <a:cubicBezTo>
                  <a:pt x="702382" y="612948"/>
                  <a:pt x="690931" y="612757"/>
                  <a:pt x="686664" y="611782"/>
                </a:cubicBezTo>
                <a:cubicBezTo>
                  <a:pt x="689380" y="623281"/>
                  <a:pt x="695786" y="632247"/>
                  <a:pt x="702382" y="640821"/>
                </a:cubicBezTo>
                <a:cubicBezTo>
                  <a:pt x="714220" y="655828"/>
                  <a:pt x="727608" y="670247"/>
                  <a:pt x="741584" y="683309"/>
                </a:cubicBezTo>
                <a:cubicBezTo>
                  <a:pt x="748181" y="689546"/>
                  <a:pt x="751283" y="691300"/>
                  <a:pt x="752840" y="689933"/>
                </a:cubicBezTo>
                <a:cubicBezTo>
                  <a:pt x="758854" y="683892"/>
                  <a:pt x="750119" y="633026"/>
                  <a:pt x="743718" y="615094"/>
                </a:cubicBezTo>
                <a:cubicBezTo>
                  <a:pt x="735179" y="591704"/>
                  <a:pt x="721208" y="571435"/>
                  <a:pt x="706072" y="564228"/>
                </a:cubicBezTo>
                <a:cubicBezTo>
                  <a:pt x="711308" y="574752"/>
                  <a:pt x="717327" y="587417"/>
                  <a:pt x="717327" y="610028"/>
                </a:cubicBezTo>
                <a:close/>
                <a:moveTo>
                  <a:pt x="709561" y="603595"/>
                </a:moveTo>
                <a:cubicBezTo>
                  <a:pt x="709561" y="580014"/>
                  <a:pt x="689576" y="544346"/>
                  <a:pt x="674244" y="528560"/>
                </a:cubicBezTo>
                <a:cubicBezTo>
                  <a:pt x="654063" y="507898"/>
                  <a:pt x="626116" y="489385"/>
                  <a:pt x="601472" y="486657"/>
                </a:cubicBezTo>
                <a:cubicBezTo>
                  <a:pt x="598364" y="486267"/>
                  <a:pt x="598173" y="486072"/>
                  <a:pt x="595066" y="487436"/>
                </a:cubicBezTo>
                <a:cubicBezTo>
                  <a:pt x="582064" y="493283"/>
                  <a:pt x="568675" y="494453"/>
                  <a:pt x="557028" y="484708"/>
                </a:cubicBezTo>
                <a:cubicBezTo>
                  <a:pt x="552374" y="481395"/>
                  <a:pt x="536460" y="457227"/>
                  <a:pt x="534327" y="461905"/>
                </a:cubicBezTo>
                <a:cubicBezTo>
                  <a:pt x="534909" y="466388"/>
                  <a:pt x="551400" y="484708"/>
                  <a:pt x="554894" y="488411"/>
                </a:cubicBezTo>
                <a:cubicBezTo>
                  <a:pt x="564212" y="498350"/>
                  <a:pt x="574498" y="510240"/>
                  <a:pt x="580899" y="521740"/>
                </a:cubicBezTo>
                <a:cubicBezTo>
                  <a:pt x="582259" y="524273"/>
                  <a:pt x="581868" y="524469"/>
                  <a:pt x="584780" y="525831"/>
                </a:cubicBezTo>
                <a:cubicBezTo>
                  <a:pt x="600111" y="532651"/>
                  <a:pt x="608455" y="535968"/>
                  <a:pt x="623595" y="547658"/>
                </a:cubicBezTo>
                <a:cubicBezTo>
                  <a:pt x="643194" y="562861"/>
                  <a:pt x="649791" y="574360"/>
                  <a:pt x="656970" y="590925"/>
                </a:cubicBezTo>
                <a:cubicBezTo>
                  <a:pt x="665900" y="600087"/>
                  <a:pt x="702186" y="609440"/>
                  <a:pt x="709561" y="603595"/>
                </a:cubicBezTo>
                <a:close/>
                <a:moveTo>
                  <a:pt x="745269" y="599891"/>
                </a:moveTo>
                <a:cubicBezTo>
                  <a:pt x="755360" y="621331"/>
                  <a:pt x="754778" y="623085"/>
                  <a:pt x="758854" y="642379"/>
                </a:cubicBezTo>
                <a:cubicBezTo>
                  <a:pt x="759632" y="646279"/>
                  <a:pt x="761379" y="654853"/>
                  <a:pt x="763513" y="657386"/>
                </a:cubicBezTo>
                <a:cubicBezTo>
                  <a:pt x="767780" y="662648"/>
                  <a:pt x="778453" y="672001"/>
                  <a:pt x="784276" y="675901"/>
                </a:cubicBezTo>
                <a:cubicBezTo>
                  <a:pt x="787770" y="678238"/>
                  <a:pt x="794171" y="682334"/>
                  <a:pt x="798056" y="682530"/>
                </a:cubicBezTo>
                <a:cubicBezTo>
                  <a:pt x="818624" y="634192"/>
                  <a:pt x="770109" y="566957"/>
                  <a:pt x="749928" y="547854"/>
                </a:cubicBezTo>
                <a:cubicBezTo>
                  <a:pt x="753809" y="567927"/>
                  <a:pt x="750315" y="576506"/>
                  <a:pt x="750701" y="580401"/>
                </a:cubicBezTo>
                <a:cubicBezTo>
                  <a:pt x="751093" y="583326"/>
                  <a:pt x="753613" y="586638"/>
                  <a:pt x="756720" y="592096"/>
                </a:cubicBezTo>
                <a:cubicBezTo>
                  <a:pt x="766615" y="608661"/>
                  <a:pt x="773603" y="620748"/>
                  <a:pt x="776901" y="640042"/>
                </a:cubicBezTo>
                <a:cubicBezTo>
                  <a:pt x="778648" y="649978"/>
                  <a:pt x="778262" y="655049"/>
                  <a:pt x="776123" y="648812"/>
                </a:cubicBezTo>
                <a:cubicBezTo>
                  <a:pt x="770109" y="631076"/>
                  <a:pt x="760214" y="606711"/>
                  <a:pt x="747599" y="594825"/>
                </a:cubicBezTo>
                <a:cubicBezTo>
                  <a:pt x="747212" y="594242"/>
                  <a:pt x="745074" y="599695"/>
                  <a:pt x="745269" y="599891"/>
                </a:cubicBezTo>
                <a:close/>
                <a:moveTo>
                  <a:pt x="973100" y="578451"/>
                </a:moveTo>
                <a:cubicBezTo>
                  <a:pt x="990756" y="555845"/>
                  <a:pt x="1027629" y="528756"/>
                  <a:pt x="1056158" y="520961"/>
                </a:cubicBezTo>
                <a:cubicBezTo>
                  <a:pt x="1040049" y="520961"/>
                  <a:pt x="1026660" y="523494"/>
                  <a:pt x="1013848" y="530510"/>
                </a:cubicBezTo>
                <a:cubicBezTo>
                  <a:pt x="990369" y="543567"/>
                  <a:pt x="982608" y="557016"/>
                  <a:pt x="973100" y="578451"/>
                </a:cubicBezTo>
                <a:close/>
                <a:moveTo>
                  <a:pt x="1224992" y="686425"/>
                </a:moveTo>
                <a:cubicBezTo>
                  <a:pt x="1229645" y="662648"/>
                  <a:pt x="1230037" y="650174"/>
                  <a:pt x="1244590" y="630684"/>
                </a:cubicBezTo>
                <a:cubicBezTo>
                  <a:pt x="1257593" y="613536"/>
                  <a:pt x="1271368" y="599112"/>
                  <a:pt x="1271368" y="576114"/>
                </a:cubicBezTo>
                <a:cubicBezTo>
                  <a:pt x="1271368" y="573189"/>
                  <a:pt x="1271564" y="575918"/>
                  <a:pt x="1270595" y="573777"/>
                </a:cubicBezTo>
                <a:cubicBezTo>
                  <a:pt x="1268070" y="575727"/>
                  <a:pt x="1270013" y="573581"/>
                  <a:pt x="1269044" y="576114"/>
                </a:cubicBezTo>
                <a:cubicBezTo>
                  <a:pt x="1257593" y="603012"/>
                  <a:pt x="1244395" y="613536"/>
                  <a:pt x="1233335" y="630493"/>
                </a:cubicBezTo>
                <a:cubicBezTo>
                  <a:pt x="1222853" y="646470"/>
                  <a:pt x="1223245" y="667910"/>
                  <a:pt x="1224992" y="686425"/>
                </a:cubicBezTo>
                <a:close/>
                <a:moveTo>
                  <a:pt x="1028015" y="590342"/>
                </a:moveTo>
                <a:cubicBezTo>
                  <a:pt x="1045480" y="588784"/>
                  <a:pt x="1059261" y="572219"/>
                  <a:pt x="1057127" y="570656"/>
                </a:cubicBezTo>
                <a:cubicBezTo>
                  <a:pt x="1055963" y="569098"/>
                  <a:pt x="1028989" y="576506"/>
                  <a:pt x="1028015" y="590342"/>
                </a:cubicBezTo>
                <a:close/>
                <a:moveTo>
                  <a:pt x="930795" y="552533"/>
                </a:moveTo>
                <a:cubicBezTo>
                  <a:pt x="932150" y="551950"/>
                  <a:pt x="954078" y="515110"/>
                  <a:pt x="985520" y="504199"/>
                </a:cubicBezTo>
                <a:cubicBezTo>
                  <a:pt x="989400" y="502248"/>
                  <a:pt x="992894" y="502248"/>
                  <a:pt x="995219" y="498935"/>
                </a:cubicBezTo>
                <a:cubicBezTo>
                  <a:pt x="980474" y="498935"/>
                  <a:pt x="966890" y="503028"/>
                  <a:pt x="956021" y="511019"/>
                </a:cubicBezTo>
                <a:cubicBezTo>
                  <a:pt x="936809" y="524856"/>
                  <a:pt x="930599" y="547658"/>
                  <a:pt x="930795" y="552533"/>
                </a:cubicBezTo>
                <a:close/>
                <a:moveTo>
                  <a:pt x="1214510" y="272855"/>
                </a:moveTo>
                <a:cubicBezTo>
                  <a:pt x="1222080" y="272855"/>
                  <a:pt x="1242065" y="276948"/>
                  <a:pt x="1243426" y="289226"/>
                </a:cubicBezTo>
                <a:cubicBezTo>
                  <a:pt x="1244395" y="297412"/>
                  <a:pt x="1220720" y="303259"/>
                  <a:pt x="1214896" y="311835"/>
                </a:cubicBezTo>
                <a:cubicBezTo>
                  <a:pt x="1214896" y="305013"/>
                  <a:pt x="1214896" y="276363"/>
                  <a:pt x="1214510" y="272855"/>
                </a:cubicBezTo>
                <a:close/>
                <a:moveTo>
                  <a:pt x="1283206" y="345357"/>
                </a:moveTo>
                <a:cubicBezTo>
                  <a:pt x="1264772" y="324308"/>
                  <a:pt x="1257979" y="329960"/>
                  <a:pt x="1234304" y="328986"/>
                </a:cubicBezTo>
                <a:cubicBezTo>
                  <a:pt x="1226347" y="328596"/>
                  <a:pt x="1219168" y="327037"/>
                  <a:pt x="1216839" y="320800"/>
                </a:cubicBezTo>
                <a:cubicBezTo>
                  <a:pt x="1216061" y="318461"/>
                  <a:pt x="1216257" y="317487"/>
                  <a:pt x="1219168" y="314563"/>
                </a:cubicBezTo>
                <a:cubicBezTo>
                  <a:pt x="1225765" y="308131"/>
                  <a:pt x="1239154" y="303259"/>
                  <a:pt x="1245173" y="296632"/>
                </a:cubicBezTo>
                <a:cubicBezTo>
                  <a:pt x="1248858" y="292540"/>
                  <a:pt x="1250414" y="285913"/>
                  <a:pt x="1251769" y="277533"/>
                </a:cubicBezTo>
                <a:cubicBezTo>
                  <a:pt x="1261669" y="282015"/>
                  <a:pt x="1291941" y="296827"/>
                  <a:pt x="1294270" y="307157"/>
                </a:cubicBezTo>
                <a:cubicBezTo>
                  <a:pt x="1287674" y="304038"/>
                  <a:pt x="1276413" y="302284"/>
                  <a:pt x="1272533" y="308131"/>
                </a:cubicBezTo>
                <a:cubicBezTo>
                  <a:pt x="1267683" y="315928"/>
                  <a:pt x="1283206" y="324893"/>
                  <a:pt x="1283206" y="345357"/>
                </a:cubicBezTo>
                <a:close/>
                <a:moveTo>
                  <a:pt x="1375582" y="181254"/>
                </a:moveTo>
                <a:cubicBezTo>
                  <a:pt x="1412063" y="206396"/>
                  <a:pt x="1432250" y="263110"/>
                  <a:pt x="1434383" y="328011"/>
                </a:cubicBezTo>
                <a:cubicBezTo>
                  <a:pt x="1436321" y="389208"/>
                  <a:pt x="1427591" y="448652"/>
                  <a:pt x="1414197" y="502443"/>
                </a:cubicBezTo>
                <a:cubicBezTo>
                  <a:pt x="1413424" y="505561"/>
                  <a:pt x="1408961" y="522127"/>
                  <a:pt x="1408183" y="525444"/>
                </a:cubicBezTo>
                <a:cubicBezTo>
                  <a:pt x="1404884" y="507898"/>
                  <a:pt x="1401004" y="506340"/>
                  <a:pt x="1397123" y="507898"/>
                </a:cubicBezTo>
                <a:cubicBezTo>
                  <a:pt x="1385286" y="512970"/>
                  <a:pt x="1377520" y="516865"/>
                  <a:pt x="1365878" y="527389"/>
                </a:cubicBezTo>
                <a:cubicBezTo>
                  <a:pt x="1392269" y="468921"/>
                  <a:pt x="1406049" y="347696"/>
                  <a:pt x="1395959" y="300141"/>
                </a:cubicBezTo>
                <a:cubicBezTo>
                  <a:pt x="1397314" y="336587"/>
                  <a:pt x="1383539" y="414935"/>
                  <a:pt x="1376937" y="438518"/>
                </a:cubicBezTo>
                <a:cubicBezTo>
                  <a:pt x="1371701" y="408893"/>
                  <a:pt x="1364909" y="396420"/>
                  <a:pt x="1356174" y="381997"/>
                </a:cubicBezTo>
                <a:cubicBezTo>
                  <a:pt x="1357148" y="284354"/>
                  <a:pt x="1392465" y="232317"/>
                  <a:pt x="1375582" y="181254"/>
                </a:cubicBezTo>
                <a:close/>
                <a:moveTo>
                  <a:pt x="1068769" y="536551"/>
                </a:moveTo>
                <a:cubicBezTo>
                  <a:pt x="1062173" y="558574"/>
                  <a:pt x="1063528" y="573189"/>
                  <a:pt x="1070320" y="585663"/>
                </a:cubicBezTo>
                <a:cubicBezTo>
                  <a:pt x="1057318" y="592488"/>
                  <a:pt x="1049366" y="600087"/>
                  <a:pt x="1034617" y="603203"/>
                </a:cubicBezTo>
                <a:cubicBezTo>
                  <a:pt x="1025299" y="605153"/>
                  <a:pt x="1014822" y="605545"/>
                  <a:pt x="1008999" y="601645"/>
                </a:cubicBezTo>
                <a:cubicBezTo>
                  <a:pt x="1006283" y="599695"/>
                  <a:pt x="1006865" y="598725"/>
                  <a:pt x="1007252" y="595408"/>
                </a:cubicBezTo>
                <a:cubicBezTo>
                  <a:pt x="1011132" y="567927"/>
                  <a:pt x="1049366" y="542396"/>
                  <a:pt x="1068769" y="536551"/>
                </a:cubicBezTo>
                <a:close/>
                <a:moveTo>
                  <a:pt x="1098654" y="477692"/>
                </a:moveTo>
                <a:cubicBezTo>
                  <a:pt x="1088950" y="488801"/>
                  <a:pt x="1073814" y="487241"/>
                  <a:pt x="1063528" y="481979"/>
                </a:cubicBezTo>
                <a:cubicBezTo>
                  <a:pt x="1055380" y="477886"/>
                  <a:pt x="1045290" y="465803"/>
                  <a:pt x="1037915" y="464244"/>
                </a:cubicBezTo>
                <a:cubicBezTo>
                  <a:pt x="1044898" y="462100"/>
                  <a:pt x="1057514" y="457617"/>
                  <a:pt x="1061977" y="455473"/>
                </a:cubicBezTo>
                <a:cubicBezTo>
                  <a:pt x="1060812" y="457812"/>
                  <a:pt x="1060039" y="456448"/>
                  <a:pt x="1060039" y="463269"/>
                </a:cubicBezTo>
                <a:cubicBezTo>
                  <a:pt x="1060039" y="470091"/>
                  <a:pt x="1073814" y="482759"/>
                  <a:pt x="1083132" y="482759"/>
                </a:cubicBezTo>
                <a:cubicBezTo>
                  <a:pt x="1092640" y="482564"/>
                  <a:pt x="1094578" y="480615"/>
                  <a:pt x="1098654" y="477692"/>
                </a:cubicBezTo>
                <a:close/>
                <a:moveTo>
                  <a:pt x="1144262" y="538109"/>
                </a:moveTo>
                <a:cubicBezTo>
                  <a:pt x="1122912" y="538109"/>
                  <a:pt x="1111270" y="539280"/>
                  <a:pt x="1094000" y="548633"/>
                </a:cubicBezTo>
                <a:cubicBezTo>
                  <a:pt x="1094000" y="545713"/>
                  <a:pt x="1095160" y="541230"/>
                  <a:pt x="1096134" y="538888"/>
                </a:cubicBezTo>
                <a:cubicBezTo>
                  <a:pt x="1097685" y="535189"/>
                  <a:pt x="1098463" y="531676"/>
                  <a:pt x="1101762" y="529731"/>
                </a:cubicBezTo>
                <a:cubicBezTo>
                  <a:pt x="1113017" y="523494"/>
                  <a:pt x="1123494" y="520569"/>
                  <a:pt x="1133394" y="519011"/>
                </a:cubicBezTo>
                <a:cubicBezTo>
                  <a:pt x="1166381" y="513749"/>
                  <a:pt x="1194911" y="524469"/>
                  <a:pt x="1232753" y="490750"/>
                </a:cubicBezTo>
                <a:cubicBezTo>
                  <a:pt x="1230424" y="504586"/>
                  <a:pt x="1223245" y="515503"/>
                  <a:pt x="1212958" y="523494"/>
                </a:cubicBezTo>
                <a:cubicBezTo>
                  <a:pt x="1199570" y="534797"/>
                  <a:pt x="1160754" y="539476"/>
                  <a:pt x="1144262" y="538109"/>
                </a:cubicBezTo>
                <a:close/>
                <a:moveTo>
                  <a:pt x="1085652" y="584884"/>
                </a:moveTo>
                <a:cubicBezTo>
                  <a:pt x="1075757" y="584688"/>
                  <a:pt x="1072263" y="573385"/>
                  <a:pt x="1072459" y="561499"/>
                </a:cubicBezTo>
                <a:cubicBezTo>
                  <a:pt x="1072459" y="534797"/>
                  <a:pt x="1090893" y="511798"/>
                  <a:pt x="1107193" y="492309"/>
                </a:cubicBezTo>
                <a:cubicBezTo>
                  <a:pt x="1123107" y="475353"/>
                  <a:pt x="1142515" y="453330"/>
                  <a:pt x="1129900" y="426239"/>
                </a:cubicBezTo>
                <a:cubicBezTo>
                  <a:pt x="1134167" y="422731"/>
                  <a:pt x="1139212" y="422341"/>
                  <a:pt x="1143484" y="423511"/>
                </a:cubicBezTo>
                <a:cubicBezTo>
                  <a:pt x="1147561" y="424680"/>
                  <a:pt x="1150081" y="427603"/>
                  <a:pt x="1151050" y="431111"/>
                </a:cubicBezTo>
                <a:cubicBezTo>
                  <a:pt x="1153379" y="440466"/>
                  <a:pt x="1148916" y="447678"/>
                  <a:pt x="1145618" y="452940"/>
                </a:cubicBezTo>
                <a:cubicBezTo>
                  <a:pt x="1142515" y="457812"/>
                  <a:pt x="1143288" y="458007"/>
                  <a:pt x="1144262" y="458592"/>
                </a:cubicBezTo>
                <a:cubicBezTo>
                  <a:pt x="1151245" y="459566"/>
                  <a:pt x="1159398" y="444559"/>
                  <a:pt x="1158424" y="433645"/>
                </a:cubicBezTo>
                <a:cubicBezTo>
                  <a:pt x="1171040" y="433645"/>
                  <a:pt x="1182682" y="439297"/>
                  <a:pt x="1189474" y="445534"/>
                </a:cubicBezTo>
                <a:cubicBezTo>
                  <a:pt x="1196462" y="451965"/>
                  <a:pt x="1202868" y="465218"/>
                  <a:pt x="1202672" y="480420"/>
                </a:cubicBezTo>
                <a:cubicBezTo>
                  <a:pt x="1186372" y="466582"/>
                  <a:pt x="1154157" y="469311"/>
                  <a:pt x="1140377" y="502054"/>
                </a:cubicBezTo>
                <a:cubicBezTo>
                  <a:pt x="1136305" y="501079"/>
                  <a:pt x="1131451" y="501079"/>
                  <a:pt x="1126215" y="502054"/>
                </a:cubicBezTo>
                <a:cubicBezTo>
                  <a:pt x="1119423" y="503224"/>
                  <a:pt x="1110301" y="508290"/>
                  <a:pt x="1105256" y="512773"/>
                </a:cubicBezTo>
                <a:cubicBezTo>
                  <a:pt x="1088177" y="528364"/>
                  <a:pt x="1074979" y="573385"/>
                  <a:pt x="1087981" y="569681"/>
                </a:cubicBezTo>
                <a:cubicBezTo>
                  <a:pt x="1088950" y="569490"/>
                  <a:pt x="1101370" y="551362"/>
                  <a:pt x="1126215" y="546296"/>
                </a:cubicBezTo>
                <a:cubicBezTo>
                  <a:pt x="1141737" y="543175"/>
                  <a:pt x="1159007" y="543371"/>
                  <a:pt x="1163665" y="553508"/>
                </a:cubicBezTo>
                <a:cubicBezTo>
                  <a:pt x="1158038" y="551166"/>
                  <a:pt x="1142124" y="548050"/>
                  <a:pt x="1118062" y="558770"/>
                </a:cubicBezTo>
                <a:cubicBezTo>
                  <a:pt x="1112048" y="561499"/>
                  <a:pt x="1103117" y="567344"/>
                  <a:pt x="1097489" y="572410"/>
                </a:cubicBezTo>
                <a:cubicBezTo>
                  <a:pt x="1090311" y="579235"/>
                  <a:pt x="1087208" y="585276"/>
                  <a:pt x="1085652" y="584884"/>
                </a:cubicBezTo>
                <a:close/>
                <a:moveTo>
                  <a:pt x="1091089" y="444754"/>
                </a:moveTo>
                <a:cubicBezTo>
                  <a:pt x="1103895" y="443390"/>
                  <a:pt x="1114372" y="448652"/>
                  <a:pt x="1118840" y="456448"/>
                </a:cubicBezTo>
                <a:cubicBezTo>
                  <a:pt x="1110883" y="460736"/>
                  <a:pt x="1108554" y="464634"/>
                  <a:pt x="1104478" y="471065"/>
                </a:cubicBezTo>
                <a:cubicBezTo>
                  <a:pt x="1105838" y="468726"/>
                  <a:pt x="1106611" y="468726"/>
                  <a:pt x="1106611" y="463074"/>
                </a:cubicBezTo>
                <a:cubicBezTo>
                  <a:pt x="1106420" y="457422"/>
                  <a:pt x="1100015" y="447483"/>
                  <a:pt x="1091089" y="444754"/>
                </a:cubicBezTo>
                <a:close/>
                <a:moveTo>
                  <a:pt x="1089924" y="450016"/>
                </a:moveTo>
                <a:lnTo>
                  <a:pt x="1090311" y="450016"/>
                </a:lnTo>
                <a:cubicBezTo>
                  <a:pt x="1095938" y="451965"/>
                  <a:pt x="1099819" y="455668"/>
                  <a:pt x="1099819" y="462100"/>
                </a:cubicBezTo>
                <a:cubicBezTo>
                  <a:pt x="1099819" y="468726"/>
                  <a:pt x="1092444" y="475938"/>
                  <a:pt x="1083323" y="476327"/>
                </a:cubicBezTo>
                <a:cubicBezTo>
                  <a:pt x="1074206" y="476717"/>
                  <a:pt x="1066831" y="469311"/>
                  <a:pt x="1066831" y="463269"/>
                </a:cubicBezTo>
                <a:cubicBezTo>
                  <a:pt x="1066831" y="457228"/>
                  <a:pt x="1069738" y="454304"/>
                  <a:pt x="1074010" y="451770"/>
                </a:cubicBezTo>
                <a:cubicBezTo>
                  <a:pt x="1075757" y="455084"/>
                  <a:pt x="1076340" y="458202"/>
                  <a:pt x="1076340" y="463464"/>
                </a:cubicBezTo>
                <a:cubicBezTo>
                  <a:pt x="1076340" y="468142"/>
                  <a:pt x="1075371" y="479056"/>
                  <a:pt x="1084101" y="471260"/>
                </a:cubicBezTo>
                <a:cubicBezTo>
                  <a:pt x="1090506" y="465608"/>
                  <a:pt x="1093609" y="458202"/>
                  <a:pt x="1089924" y="450016"/>
                </a:cubicBezTo>
                <a:close/>
                <a:moveTo>
                  <a:pt x="915267" y="590538"/>
                </a:moveTo>
                <a:cubicBezTo>
                  <a:pt x="911000" y="574164"/>
                  <a:pt x="909640" y="557599"/>
                  <a:pt x="914298" y="543371"/>
                </a:cubicBezTo>
                <a:cubicBezTo>
                  <a:pt x="917401" y="533626"/>
                  <a:pt x="924193" y="523298"/>
                  <a:pt x="931181" y="516085"/>
                </a:cubicBezTo>
                <a:cubicBezTo>
                  <a:pt x="948064" y="499520"/>
                  <a:pt x="962618" y="490750"/>
                  <a:pt x="982412" y="478276"/>
                </a:cubicBezTo>
                <a:cubicBezTo>
                  <a:pt x="989591" y="473794"/>
                  <a:pt x="997161" y="476717"/>
                  <a:pt x="1014044" y="471455"/>
                </a:cubicBezTo>
                <a:cubicBezTo>
                  <a:pt x="1017342" y="470286"/>
                  <a:pt x="1025686" y="468337"/>
                  <a:pt x="1029958" y="468337"/>
                </a:cubicBezTo>
                <a:cubicBezTo>
                  <a:pt x="1035782" y="468337"/>
                  <a:pt x="1047810" y="476522"/>
                  <a:pt x="1048201" y="481200"/>
                </a:cubicBezTo>
                <a:cubicBezTo>
                  <a:pt x="1044125" y="481589"/>
                  <a:pt x="1028989" y="488216"/>
                  <a:pt x="1025882" y="489580"/>
                </a:cubicBezTo>
                <a:cubicBezTo>
                  <a:pt x="1012493" y="496207"/>
                  <a:pt x="1002789" y="501079"/>
                  <a:pt x="990756" y="511019"/>
                </a:cubicBezTo>
                <a:lnTo>
                  <a:pt x="976006" y="524660"/>
                </a:lnTo>
                <a:cubicBezTo>
                  <a:pt x="966890" y="534601"/>
                  <a:pt x="968245" y="533043"/>
                  <a:pt x="961066" y="543959"/>
                </a:cubicBezTo>
                <a:cubicBezTo>
                  <a:pt x="955243" y="554287"/>
                  <a:pt x="934480" y="555845"/>
                  <a:pt x="915267" y="590538"/>
                </a:cubicBezTo>
                <a:close/>
                <a:moveTo>
                  <a:pt x="938556" y="610028"/>
                </a:moveTo>
                <a:cubicBezTo>
                  <a:pt x="920117" y="629905"/>
                  <a:pt x="919730" y="648812"/>
                  <a:pt x="914298" y="659723"/>
                </a:cubicBezTo>
                <a:cubicBezTo>
                  <a:pt x="924971" y="653486"/>
                  <a:pt x="927301" y="630880"/>
                  <a:pt x="945931" y="612948"/>
                </a:cubicBezTo>
                <a:cubicBezTo>
                  <a:pt x="953496" y="612948"/>
                  <a:pt x="964947" y="612757"/>
                  <a:pt x="969219" y="611782"/>
                </a:cubicBezTo>
                <a:cubicBezTo>
                  <a:pt x="966498" y="623281"/>
                  <a:pt x="960097" y="632247"/>
                  <a:pt x="953496" y="640821"/>
                </a:cubicBezTo>
                <a:cubicBezTo>
                  <a:pt x="941658" y="655828"/>
                  <a:pt x="928270" y="670247"/>
                  <a:pt x="914298" y="683309"/>
                </a:cubicBezTo>
                <a:cubicBezTo>
                  <a:pt x="907697" y="689546"/>
                  <a:pt x="904594" y="691300"/>
                  <a:pt x="903043" y="689933"/>
                </a:cubicBezTo>
                <a:cubicBezTo>
                  <a:pt x="897024" y="683892"/>
                  <a:pt x="905759" y="633026"/>
                  <a:pt x="912165" y="615094"/>
                </a:cubicBezTo>
                <a:cubicBezTo>
                  <a:pt x="920699" y="591704"/>
                  <a:pt x="934675" y="571435"/>
                  <a:pt x="949811" y="564228"/>
                </a:cubicBezTo>
                <a:cubicBezTo>
                  <a:pt x="944766" y="574752"/>
                  <a:pt x="938747" y="587417"/>
                  <a:pt x="938556" y="610028"/>
                </a:cubicBezTo>
                <a:close/>
                <a:moveTo>
                  <a:pt x="946513" y="603595"/>
                </a:moveTo>
                <a:cubicBezTo>
                  <a:pt x="946513" y="580014"/>
                  <a:pt x="966498" y="544346"/>
                  <a:pt x="981830" y="528560"/>
                </a:cubicBezTo>
                <a:cubicBezTo>
                  <a:pt x="1002011" y="507898"/>
                  <a:pt x="1029958" y="489385"/>
                  <a:pt x="1054602" y="486657"/>
                </a:cubicBezTo>
                <a:cubicBezTo>
                  <a:pt x="1057710" y="486267"/>
                  <a:pt x="1057900" y="486072"/>
                  <a:pt x="1061008" y="487436"/>
                </a:cubicBezTo>
                <a:cubicBezTo>
                  <a:pt x="1074010" y="493283"/>
                  <a:pt x="1087399" y="494453"/>
                  <a:pt x="1099046" y="484708"/>
                </a:cubicBezTo>
                <a:cubicBezTo>
                  <a:pt x="1103699" y="481395"/>
                  <a:pt x="1119613" y="457227"/>
                  <a:pt x="1121747" y="461905"/>
                </a:cubicBezTo>
                <a:cubicBezTo>
                  <a:pt x="1121165" y="466388"/>
                  <a:pt x="1104673" y="484708"/>
                  <a:pt x="1101179" y="488411"/>
                </a:cubicBezTo>
                <a:cubicBezTo>
                  <a:pt x="1091862" y="498350"/>
                  <a:pt x="1081581" y="510240"/>
                  <a:pt x="1075175" y="521740"/>
                </a:cubicBezTo>
                <a:cubicBezTo>
                  <a:pt x="1073814" y="524273"/>
                  <a:pt x="1074206" y="524469"/>
                  <a:pt x="1071294" y="525831"/>
                </a:cubicBezTo>
                <a:cubicBezTo>
                  <a:pt x="1055963" y="532651"/>
                  <a:pt x="1047619" y="535968"/>
                  <a:pt x="1032478" y="547658"/>
                </a:cubicBezTo>
                <a:cubicBezTo>
                  <a:pt x="1012879" y="562861"/>
                  <a:pt x="1006283" y="574360"/>
                  <a:pt x="999104" y="590925"/>
                </a:cubicBezTo>
                <a:cubicBezTo>
                  <a:pt x="990173" y="600087"/>
                  <a:pt x="953888" y="609440"/>
                  <a:pt x="946513" y="603595"/>
                </a:cubicBezTo>
                <a:close/>
                <a:moveTo>
                  <a:pt x="910804" y="599891"/>
                </a:moveTo>
                <a:cubicBezTo>
                  <a:pt x="900714" y="621331"/>
                  <a:pt x="901296" y="623085"/>
                  <a:pt x="897220" y="642379"/>
                </a:cubicBezTo>
                <a:cubicBezTo>
                  <a:pt x="896442" y="646279"/>
                  <a:pt x="894695" y="654853"/>
                  <a:pt x="892561" y="657386"/>
                </a:cubicBezTo>
                <a:cubicBezTo>
                  <a:pt x="888294" y="662648"/>
                  <a:pt x="877621" y="672001"/>
                  <a:pt x="871798" y="675901"/>
                </a:cubicBezTo>
                <a:cubicBezTo>
                  <a:pt x="868304" y="678238"/>
                  <a:pt x="861903" y="682334"/>
                  <a:pt x="858017" y="682530"/>
                </a:cubicBezTo>
                <a:cubicBezTo>
                  <a:pt x="837450" y="634192"/>
                  <a:pt x="885965" y="566957"/>
                  <a:pt x="906146" y="547854"/>
                </a:cubicBezTo>
                <a:cubicBezTo>
                  <a:pt x="902265" y="567927"/>
                  <a:pt x="905759" y="576506"/>
                  <a:pt x="905373" y="580401"/>
                </a:cubicBezTo>
                <a:cubicBezTo>
                  <a:pt x="904981" y="583326"/>
                  <a:pt x="902461" y="586638"/>
                  <a:pt x="899353" y="592096"/>
                </a:cubicBezTo>
                <a:cubicBezTo>
                  <a:pt x="889459" y="608661"/>
                  <a:pt x="882471" y="620748"/>
                  <a:pt x="879172" y="640042"/>
                </a:cubicBezTo>
                <a:cubicBezTo>
                  <a:pt x="877425" y="649978"/>
                  <a:pt x="877812" y="655049"/>
                  <a:pt x="879950" y="648812"/>
                </a:cubicBezTo>
                <a:cubicBezTo>
                  <a:pt x="885965" y="631076"/>
                  <a:pt x="895859" y="606711"/>
                  <a:pt x="908475" y="594825"/>
                </a:cubicBezTo>
                <a:cubicBezTo>
                  <a:pt x="908862" y="594242"/>
                  <a:pt x="911000" y="599695"/>
                  <a:pt x="910804" y="599891"/>
                </a:cubicBezTo>
                <a:close/>
                <a:moveTo>
                  <a:pt x="1291554" y="574556"/>
                </a:moveTo>
                <a:cubicBezTo>
                  <a:pt x="1291554" y="564811"/>
                  <a:pt x="1286895" y="550196"/>
                  <a:pt x="1286895" y="549412"/>
                </a:cubicBezTo>
                <a:cubicBezTo>
                  <a:pt x="1286895" y="535968"/>
                  <a:pt x="1325516" y="473014"/>
                  <a:pt x="1333277" y="456448"/>
                </a:cubicBezTo>
                <a:cubicBezTo>
                  <a:pt x="1342785" y="435789"/>
                  <a:pt x="1349773" y="410647"/>
                  <a:pt x="1349773" y="387844"/>
                </a:cubicBezTo>
                <a:cubicBezTo>
                  <a:pt x="1369568" y="409283"/>
                  <a:pt x="1377133" y="468921"/>
                  <a:pt x="1366847" y="499910"/>
                </a:cubicBezTo>
                <a:cubicBezTo>
                  <a:pt x="1361028" y="529339"/>
                  <a:pt x="1322991" y="603791"/>
                  <a:pt x="1287091" y="625035"/>
                </a:cubicBezTo>
                <a:cubicBezTo>
                  <a:pt x="1289807" y="617627"/>
                  <a:pt x="1291941" y="603987"/>
                  <a:pt x="1292910" y="594046"/>
                </a:cubicBezTo>
                <a:cubicBezTo>
                  <a:pt x="1310766" y="567344"/>
                  <a:pt x="1351324" y="512191"/>
                  <a:pt x="1351324" y="463659"/>
                </a:cubicBezTo>
                <a:cubicBezTo>
                  <a:pt x="1343950" y="502636"/>
                  <a:pt x="1307659" y="557795"/>
                  <a:pt x="1291554" y="574556"/>
                </a:cubicBezTo>
                <a:close/>
                <a:moveTo>
                  <a:pt x="1317363" y="678238"/>
                </a:moveTo>
                <a:cubicBezTo>
                  <a:pt x="1325124" y="667910"/>
                  <a:pt x="1328618" y="655828"/>
                  <a:pt x="1332112" y="643354"/>
                </a:cubicBezTo>
                <a:cubicBezTo>
                  <a:pt x="1342589" y="631272"/>
                  <a:pt x="1385090" y="577868"/>
                  <a:pt x="1392078" y="539863"/>
                </a:cubicBezTo>
                <a:cubicBezTo>
                  <a:pt x="1382956" y="559745"/>
                  <a:pt x="1347248" y="618406"/>
                  <a:pt x="1333468" y="625422"/>
                </a:cubicBezTo>
                <a:cubicBezTo>
                  <a:pt x="1333277" y="619185"/>
                  <a:pt x="1333277" y="612169"/>
                  <a:pt x="1329783" y="606907"/>
                </a:cubicBezTo>
                <a:cubicBezTo>
                  <a:pt x="1324155" y="612948"/>
                  <a:pt x="1322604" y="617823"/>
                  <a:pt x="1302418" y="623472"/>
                </a:cubicBezTo>
                <a:cubicBezTo>
                  <a:pt x="1318141" y="609053"/>
                  <a:pt x="1331143" y="589171"/>
                  <a:pt x="1343950" y="570269"/>
                </a:cubicBezTo>
                <a:cubicBezTo>
                  <a:pt x="1351711" y="558966"/>
                  <a:pt x="1357534" y="547271"/>
                  <a:pt x="1365878" y="538109"/>
                </a:cubicBezTo>
                <a:cubicBezTo>
                  <a:pt x="1373448" y="529731"/>
                  <a:pt x="1383539" y="523102"/>
                  <a:pt x="1392660" y="518428"/>
                </a:cubicBezTo>
                <a:cubicBezTo>
                  <a:pt x="1394794" y="517453"/>
                  <a:pt x="1397896" y="515306"/>
                  <a:pt x="1399257" y="517644"/>
                </a:cubicBezTo>
                <a:cubicBezTo>
                  <a:pt x="1406827" y="530706"/>
                  <a:pt x="1399643" y="556237"/>
                  <a:pt x="1398092" y="561107"/>
                </a:cubicBezTo>
                <a:cubicBezTo>
                  <a:pt x="1381987" y="607495"/>
                  <a:pt x="1356756" y="655240"/>
                  <a:pt x="1317363" y="678238"/>
                </a:cubicBezTo>
                <a:close/>
                <a:moveTo>
                  <a:pt x="1435548" y="652903"/>
                </a:moveTo>
                <a:cubicBezTo>
                  <a:pt x="1438264" y="645304"/>
                  <a:pt x="1440593" y="628151"/>
                  <a:pt x="1439815" y="621718"/>
                </a:cubicBezTo>
                <a:cubicBezTo>
                  <a:pt x="1428173" y="615486"/>
                  <a:pt x="1412842" y="616652"/>
                  <a:pt x="1402169" y="617823"/>
                </a:cubicBezTo>
                <a:cubicBezTo>
                  <a:pt x="1430889" y="563253"/>
                  <a:pt x="1464850" y="446313"/>
                  <a:pt x="1464850" y="385311"/>
                </a:cubicBezTo>
                <a:lnTo>
                  <a:pt x="1464072" y="385311"/>
                </a:lnTo>
                <a:cubicBezTo>
                  <a:pt x="1464072" y="434230"/>
                  <a:pt x="1408569" y="602816"/>
                  <a:pt x="1380240" y="622110"/>
                </a:cubicBezTo>
                <a:cubicBezTo>
                  <a:pt x="1407214" y="567927"/>
                  <a:pt x="1443505" y="451381"/>
                  <a:pt x="1442726" y="344967"/>
                </a:cubicBezTo>
                <a:cubicBezTo>
                  <a:pt x="1442726" y="334248"/>
                  <a:pt x="1456311" y="310081"/>
                  <a:pt x="1465623" y="299946"/>
                </a:cubicBezTo>
                <a:cubicBezTo>
                  <a:pt x="1474359" y="290396"/>
                  <a:pt x="1481347" y="285329"/>
                  <a:pt x="1485227" y="271686"/>
                </a:cubicBezTo>
                <a:cubicBezTo>
                  <a:pt x="1513170" y="348085"/>
                  <a:pt x="1498229" y="446313"/>
                  <a:pt x="1466984" y="519398"/>
                </a:cubicBezTo>
                <a:cubicBezTo>
                  <a:pt x="1466402" y="520961"/>
                  <a:pt x="1466597" y="523494"/>
                  <a:pt x="1468149" y="524469"/>
                </a:cubicBezTo>
                <a:cubicBezTo>
                  <a:pt x="1468731" y="524856"/>
                  <a:pt x="1469509" y="525052"/>
                  <a:pt x="1470478" y="525444"/>
                </a:cubicBezTo>
                <a:cubicBezTo>
                  <a:pt x="1474359" y="527002"/>
                  <a:pt x="1475719" y="530897"/>
                  <a:pt x="1475910" y="534993"/>
                </a:cubicBezTo>
                <a:cubicBezTo>
                  <a:pt x="1476884" y="554674"/>
                  <a:pt x="1449132" y="633217"/>
                  <a:pt x="1435548" y="652903"/>
                </a:cubicBezTo>
                <a:close/>
                <a:moveTo>
                  <a:pt x="382181" y="1053028"/>
                </a:moveTo>
                <a:cubicBezTo>
                  <a:pt x="387614" y="1066281"/>
                  <a:pt x="396929" y="1061602"/>
                  <a:pt x="407021" y="1055169"/>
                </a:cubicBezTo>
                <a:cubicBezTo>
                  <a:pt x="441369" y="1033146"/>
                  <a:pt x="488721" y="958307"/>
                  <a:pt x="497841" y="929851"/>
                </a:cubicBezTo>
                <a:cubicBezTo>
                  <a:pt x="485809" y="932580"/>
                  <a:pt x="477853" y="934334"/>
                  <a:pt x="471255" y="923613"/>
                </a:cubicBezTo>
                <a:cubicBezTo>
                  <a:pt x="457477" y="936676"/>
                  <a:pt x="418277" y="984617"/>
                  <a:pt x="392854" y="1049711"/>
                </a:cubicBezTo>
                <a:cubicBezTo>
                  <a:pt x="394989" y="996895"/>
                  <a:pt x="463493" y="916989"/>
                  <a:pt x="467374" y="908606"/>
                </a:cubicBezTo>
                <a:cubicBezTo>
                  <a:pt x="467568" y="907048"/>
                  <a:pt x="467374" y="903344"/>
                  <a:pt x="467374" y="901399"/>
                </a:cubicBezTo>
                <a:cubicBezTo>
                  <a:pt x="461164" y="907631"/>
                  <a:pt x="450296" y="921473"/>
                  <a:pt x="442922" y="928685"/>
                </a:cubicBezTo>
                <a:cubicBezTo>
                  <a:pt x="429144" y="942521"/>
                  <a:pt x="416336" y="955578"/>
                  <a:pt x="401975" y="968635"/>
                </a:cubicBezTo>
                <a:cubicBezTo>
                  <a:pt x="385092" y="981888"/>
                  <a:pt x="373448" y="1031784"/>
                  <a:pt x="382181" y="1053028"/>
                </a:cubicBezTo>
                <a:close/>
                <a:moveTo>
                  <a:pt x="436518" y="1040162"/>
                </a:moveTo>
                <a:cubicBezTo>
                  <a:pt x="428756" y="1048349"/>
                  <a:pt x="416918" y="1059069"/>
                  <a:pt x="412648" y="1061210"/>
                </a:cubicBezTo>
                <a:cubicBezTo>
                  <a:pt x="390331" y="1086158"/>
                  <a:pt x="365686" y="1145016"/>
                  <a:pt x="358117" y="1167823"/>
                </a:cubicBezTo>
                <a:cubicBezTo>
                  <a:pt x="363357" y="1130205"/>
                  <a:pt x="381599" y="1098436"/>
                  <a:pt x="395765" y="1068618"/>
                </a:cubicBezTo>
                <a:cubicBezTo>
                  <a:pt x="383539" y="1071543"/>
                  <a:pt x="376553" y="1062964"/>
                  <a:pt x="372866" y="1052249"/>
                </a:cubicBezTo>
                <a:cubicBezTo>
                  <a:pt x="372089" y="1049907"/>
                  <a:pt x="370925" y="1042891"/>
                  <a:pt x="370731" y="1040162"/>
                </a:cubicBezTo>
                <a:cubicBezTo>
                  <a:pt x="355788" y="1057315"/>
                  <a:pt x="343562" y="1144237"/>
                  <a:pt x="346862" y="1166652"/>
                </a:cubicBezTo>
                <a:cubicBezTo>
                  <a:pt x="349579" y="1186142"/>
                  <a:pt x="345891" y="1189846"/>
                  <a:pt x="365491" y="1181463"/>
                </a:cubicBezTo>
                <a:cubicBezTo>
                  <a:pt x="379658" y="1175422"/>
                  <a:pt x="396735" y="1164506"/>
                  <a:pt x="400811" y="1157103"/>
                </a:cubicBezTo>
                <a:cubicBezTo>
                  <a:pt x="402169" y="1154761"/>
                  <a:pt x="403916" y="1138588"/>
                  <a:pt x="404692" y="1134105"/>
                </a:cubicBezTo>
                <a:cubicBezTo>
                  <a:pt x="408573" y="1110327"/>
                  <a:pt x="424292" y="1058481"/>
                  <a:pt x="436518" y="1040162"/>
                </a:cubicBezTo>
                <a:close/>
                <a:moveTo>
                  <a:pt x="422740" y="1094345"/>
                </a:moveTo>
                <a:cubicBezTo>
                  <a:pt x="413425" y="1121434"/>
                  <a:pt x="402752" y="1167431"/>
                  <a:pt x="414007" y="1197641"/>
                </a:cubicBezTo>
                <a:cubicBezTo>
                  <a:pt x="416918" y="1205240"/>
                  <a:pt x="417112" y="1204657"/>
                  <a:pt x="424875" y="1200370"/>
                </a:cubicBezTo>
                <a:cubicBezTo>
                  <a:pt x="437100" y="1193545"/>
                  <a:pt x="461940" y="1172110"/>
                  <a:pt x="470091" y="1159244"/>
                </a:cubicBezTo>
                <a:cubicBezTo>
                  <a:pt x="471837" y="1132738"/>
                  <a:pt x="479406" y="1095124"/>
                  <a:pt x="486586" y="1077192"/>
                </a:cubicBezTo>
                <a:cubicBezTo>
                  <a:pt x="484257" y="1078755"/>
                  <a:pt x="471449" y="1087133"/>
                  <a:pt x="468732" y="1087912"/>
                </a:cubicBezTo>
                <a:cubicBezTo>
                  <a:pt x="464657" y="1089083"/>
                  <a:pt x="465045" y="1086937"/>
                  <a:pt x="462134" y="1085183"/>
                </a:cubicBezTo>
                <a:cubicBezTo>
                  <a:pt x="449908" y="1108960"/>
                  <a:pt x="424874" y="1164506"/>
                  <a:pt x="420605" y="1192379"/>
                </a:cubicBezTo>
                <a:cubicBezTo>
                  <a:pt x="420605" y="1156128"/>
                  <a:pt x="441369" y="1109352"/>
                  <a:pt x="456312" y="1075438"/>
                </a:cubicBezTo>
                <a:cubicBezTo>
                  <a:pt x="451267" y="1062773"/>
                  <a:pt x="453013" y="1035875"/>
                  <a:pt x="455730" y="1023793"/>
                </a:cubicBezTo>
                <a:cubicBezTo>
                  <a:pt x="450490" y="1027884"/>
                  <a:pt x="425845" y="1085183"/>
                  <a:pt x="422740" y="1094345"/>
                </a:cubicBezTo>
                <a:close/>
                <a:moveTo>
                  <a:pt x="484257" y="1115001"/>
                </a:moveTo>
                <a:cubicBezTo>
                  <a:pt x="477465" y="1144046"/>
                  <a:pt x="474942" y="1175030"/>
                  <a:pt x="480182" y="1204461"/>
                </a:cubicBezTo>
                <a:cubicBezTo>
                  <a:pt x="482316" y="1216935"/>
                  <a:pt x="487944" y="1217910"/>
                  <a:pt x="500558" y="1212452"/>
                </a:cubicBezTo>
                <a:cubicBezTo>
                  <a:pt x="512589" y="1207190"/>
                  <a:pt x="526952" y="1192575"/>
                  <a:pt x="535682" y="1182242"/>
                </a:cubicBezTo>
                <a:cubicBezTo>
                  <a:pt x="528699" y="1165094"/>
                  <a:pt x="523262" y="1147162"/>
                  <a:pt x="519578" y="1128451"/>
                </a:cubicBezTo>
                <a:cubicBezTo>
                  <a:pt x="511038" y="1141704"/>
                  <a:pt x="496677" y="1174060"/>
                  <a:pt x="486780" y="1206411"/>
                </a:cubicBezTo>
                <a:cubicBezTo>
                  <a:pt x="489691" y="1172693"/>
                  <a:pt x="510069" y="1120263"/>
                  <a:pt x="516084" y="1108769"/>
                </a:cubicBezTo>
                <a:cubicBezTo>
                  <a:pt x="513368" y="1090058"/>
                  <a:pt x="512589" y="1071543"/>
                  <a:pt x="513172" y="1052636"/>
                </a:cubicBezTo>
                <a:cubicBezTo>
                  <a:pt x="500947" y="1061994"/>
                  <a:pt x="486198" y="1106623"/>
                  <a:pt x="484257" y="1115001"/>
                </a:cubicBezTo>
                <a:close/>
                <a:moveTo>
                  <a:pt x="373060" y="992221"/>
                </a:moveTo>
                <a:cubicBezTo>
                  <a:pt x="364909" y="996508"/>
                  <a:pt x="342981" y="1012294"/>
                  <a:pt x="317364" y="1013465"/>
                </a:cubicBezTo>
                <a:cubicBezTo>
                  <a:pt x="301645" y="1043283"/>
                  <a:pt x="286121" y="1119484"/>
                  <a:pt x="285344" y="1152032"/>
                </a:cubicBezTo>
                <a:cubicBezTo>
                  <a:pt x="285150" y="1160023"/>
                  <a:pt x="285150" y="1163923"/>
                  <a:pt x="290390" y="1161777"/>
                </a:cubicBezTo>
                <a:cubicBezTo>
                  <a:pt x="304750" y="1156324"/>
                  <a:pt x="331142" y="1136055"/>
                  <a:pt x="339099" y="1128255"/>
                </a:cubicBezTo>
                <a:cubicBezTo>
                  <a:pt x="342981" y="1099607"/>
                  <a:pt x="348026" y="1065110"/>
                  <a:pt x="366656" y="1024376"/>
                </a:cubicBezTo>
                <a:cubicBezTo>
                  <a:pt x="345115" y="1052636"/>
                  <a:pt x="310572" y="1108960"/>
                  <a:pt x="299899" y="1138588"/>
                </a:cubicBezTo>
                <a:cubicBezTo>
                  <a:pt x="299899" y="1125334"/>
                  <a:pt x="315424" y="1092591"/>
                  <a:pt x="322216" y="1078946"/>
                </a:cubicBezTo>
                <a:cubicBezTo>
                  <a:pt x="337547" y="1048545"/>
                  <a:pt x="357341" y="1021260"/>
                  <a:pt x="373060" y="992221"/>
                </a:cubicBezTo>
                <a:close/>
                <a:moveTo>
                  <a:pt x="314453" y="939988"/>
                </a:moveTo>
                <a:cubicBezTo>
                  <a:pt x="309214" y="941938"/>
                  <a:pt x="292719" y="947587"/>
                  <a:pt x="289226" y="948954"/>
                </a:cubicBezTo>
                <a:cubicBezTo>
                  <a:pt x="262251" y="981109"/>
                  <a:pt x="238964" y="1016973"/>
                  <a:pt x="227320" y="1057702"/>
                </a:cubicBezTo>
                <a:cubicBezTo>
                  <a:pt x="222662" y="1073880"/>
                  <a:pt x="219557" y="1098240"/>
                  <a:pt x="222662" y="1117343"/>
                </a:cubicBezTo>
                <a:cubicBezTo>
                  <a:pt x="225185" y="1133517"/>
                  <a:pt x="224991" y="1134301"/>
                  <a:pt x="235859" y="1125917"/>
                </a:cubicBezTo>
                <a:cubicBezTo>
                  <a:pt x="249249" y="1115589"/>
                  <a:pt x="272148" y="1096295"/>
                  <a:pt x="285732" y="1086550"/>
                </a:cubicBezTo>
                <a:cubicBezTo>
                  <a:pt x="288255" y="1083821"/>
                  <a:pt x="286702" y="1085962"/>
                  <a:pt x="287673" y="1082263"/>
                </a:cubicBezTo>
                <a:cubicBezTo>
                  <a:pt x="294077" y="1059265"/>
                  <a:pt x="297764" y="1034900"/>
                  <a:pt x="309020" y="1013465"/>
                </a:cubicBezTo>
                <a:cubicBezTo>
                  <a:pt x="299898" y="1014244"/>
                  <a:pt x="298540" y="1007228"/>
                  <a:pt x="298540" y="1003911"/>
                </a:cubicBezTo>
                <a:cubicBezTo>
                  <a:pt x="298540" y="1003132"/>
                  <a:pt x="296017" y="1007811"/>
                  <a:pt x="294077" y="1010540"/>
                </a:cubicBezTo>
                <a:cubicBezTo>
                  <a:pt x="282239" y="1026522"/>
                  <a:pt x="249637" y="1079142"/>
                  <a:pt x="240710" y="1097074"/>
                </a:cubicBezTo>
                <a:cubicBezTo>
                  <a:pt x="239352" y="1099803"/>
                  <a:pt x="235276" y="1109739"/>
                  <a:pt x="233335" y="1111689"/>
                </a:cubicBezTo>
                <a:cubicBezTo>
                  <a:pt x="233530" y="1101944"/>
                  <a:pt x="250995" y="1065693"/>
                  <a:pt x="255847" y="1056340"/>
                </a:cubicBezTo>
                <a:cubicBezTo>
                  <a:pt x="263803" y="1040554"/>
                  <a:pt x="280687" y="1012490"/>
                  <a:pt x="290584" y="997483"/>
                </a:cubicBezTo>
                <a:cubicBezTo>
                  <a:pt x="298929" y="984813"/>
                  <a:pt x="296600" y="988517"/>
                  <a:pt x="301257" y="973118"/>
                </a:cubicBezTo>
                <a:cubicBezTo>
                  <a:pt x="304362" y="962207"/>
                  <a:pt x="308437" y="950708"/>
                  <a:pt x="314453" y="939988"/>
                </a:cubicBezTo>
                <a:close/>
                <a:moveTo>
                  <a:pt x="589438" y="857348"/>
                </a:moveTo>
                <a:cubicBezTo>
                  <a:pt x="578765" y="857740"/>
                  <a:pt x="572751" y="856961"/>
                  <a:pt x="565181" y="855011"/>
                </a:cubicBezTo>
                <a:cubicBezTo>
                  <a:pt x="564016" y="868847"/>
                  <a:pt x="553539" y="886392"/>
                  <a:pt x="546164" y="897499"/>
                </a:cubicBezTo>
                <a:cubicBezTo>
                  <a:pt x="539759" y="907048"/>
                  <a:pt x="539954" y="921473"/>
                  <a:pt x="542284" y="930630"/>
                </a:cubicBezTo>
                <a:cubicBezTo>
                  <a:pt x="554704" y="903932"/>
                  <a:pt x="570613" y="879371"/>
                  <a:pt x="589438" y="857348"/>
                </a:cubicBezTo>
                <a:close/>
                <a:moveTo>
                  <a:pt x="419246" y="920498"/>
                </a:moveTo>
                <a:cubicBezTo>
                  <a:pt x="431278" y="920498"/>
                  <a:pt x="445445" y="908802"/>
                  <a:pt x="452819" y="901399"/>
                </a:cubicBezTo>
                <a:cubicBezTo>
                  <a:pt x="459612" y="894770"/>
                  <a:pt x="462134" y="892820"/>
                  <a:pt x="468538" y="884050"/>
                </a:cubicBezTo>
                <a:cubicBezTo>
                  <a:pt x="476495" y="873330"/>
                  <a:pt x="480376" y="867485"/>
                  <a:pt x="489691" y="857348"/>
                </a:cubicBezTo>
                <a:cubicBezTo>
                  <a:pt x="493572" y="853061"/>
                  <a:pt x="505606" y="840200"/>
                  <a:pt x="511038" y="840200"/>
                </a:cubicBezTo>
                <a:cubicBezTo>
                  <a:pt x="511038" y="840200"/>
                  <a:pt x="503277" y="846437"/>
                  <a:pt x="498618" y="852282"/>
                </a:cubicBezTo>
                <a:cubicBezTo>
                  <a:pt x="490273" y="862610"/>
                  <a:pt x="482316" y="876059"/>
                  <a:pt x="479599" y="881909"/>
                </a:cubicBezTo>
                <a:cubicBezTo>
                  <a:pt x="473001" y="896328"/>
                  <a:pt x="474554" y="909194"/>
                  <a:pt x="477853" y="916989"/>
                </a:cubicBezTo>
                <a:cubicBezTo>
                  <a:pt x="480764" y="924392"/>
                  <a:pt x="482316" y="923227"/>
                  <a:pt x="489885" y="922448"/>
                </a:cubicBezTo>
                <a:cubicBezTo>
                  <a:pt x="504442" y="921080"/>
                  <a:pt x="516470" y="915818"/>
                  <a:pt x="528117" y="906073"/>
                </a:cubicBezTo>
                <a:cubicBezTo>
                  <a:pt x="540341" y="895745"/>
                  <a:pt x="557420" y="868656"/>
                  <a:pt x="557420" y="852674"/>
                </a:cubicBezTo>
                <a:cubicBezTo>
                  <a:pt x="540537" y="849166"/>
                  <a:pt x="522680" y="847216"/>
                  <a:pt x="509678" y="834350"/>
                </a:cubicBezTo>
                <a:cubicBezTo>
                  <a:pt x="495707" y="820318"/>
                  <a:pt x="492020" y="813498"/>
                  <a:pt x="478241" y="799662"/>
                </a:cubicBezTo>
                <a:cubicBezTo>
                  <a:pt x="465627" y="786992"/>
                  <a:pt x="445445" y="782122"/>
                  <a:pt x="428561" y="787188"/>
                </a:cubicBezTo>
                <a:cubicBezTo>
                  <a:pt x="402945" y="794787"/>
                  <a:pt x="387614" y="806874"/>
                  <a:pt x="372089" y="828309"/>
                </a:cubicBezTo>
                <a:cubicBezTo>
                  <a:pt x="369179" y="832209"/>
                  <a:pt x="351713" y="868460"/>
                  <a:pt x="359475" y="868460"/>
                </a:cubicBezTo>
                <a:cubicBezTo>
                  <a:pt x="383151" y="868460"/>
                  <a:pt x="395377" y="866118"/>
                  <a:pt x="417306" y="858715"/>
                </a:cubicBezTo>
                <a:cubicBezTo>
                  <a:pt x="423128" y="856182"/>
                  <a:pt x="424680" y="849749"/>
                  <a:pt x="432054" y="840396"/>
                </a:cubicBezTo>
                <a:cubicBezTo>
                  <a:pt x="441757" y="828701"/>
                  <a:pt x="458253" y="810186"/>
                  <a:pt x="471643" y="802974"/>
                </a:cubicBezTo>
                <a:cubicBezTo>
                  <a:pt x="452431" y="821685"/>
                  <a:pt x="439429" y="836888"/>
                  <a:pt x="429337" y="853257"/>
                </a:cubicBezTo>
                <a:cubicBezTo>
                  <a:pt x="414395" y="877617"/>
                  <a:pt x="413619" y="913285"/>
                  <a:pt x="419246" y="920498"/>
                </a:cubicBezTo>
                <a:close/>
                <a:moveTo>
                  <a:pt x="528117" y="967273"/>
                </a:moveTo>
                <a:cubicBezTo>
                  <a:pt x="522680" y="975460"/>
                  <a:pt x="495125" y="1011123"/>
                  <a:pt x="475136" y="1060823"/>
                </a:cubicBezTo>
                <a:cubicBezTo>
                  <a:pt x="482705" y="1017556"/>
                  <a:pt x="517248" y="954995"/>
                  <a:pt x="532384" y="932776"/>
                </a:cubicBezTo>
                <a:cubicBezTo>
                  <a:pt x="531606" y="930439"/>
                  <a:pt x="531219" y="919718"/>
                  <a:pt x="531606" y="915235"/>
                </a:cubicBezTo>
                <a:cubicBezTo>
                  <a:pt x="522680" y="922448"/>
                  <a:pt x="515697" y="924392"/>
                  <a:pt x="512394" y="925956"/>
                </a:cubicBezTo>
                <a:cubicBezTo>
                  <a:pt x="509678" y="928489"/>
                  <a:pt x="481346" y="981305"/>
                  <a:pt x="469508" y="1011123"/>
                </a:cubicBezTo>
                <a:cubicBezTo>
                  <a:pt x="462134" y="1029834"/>
                  <a:pt x="457865" y="1054194"/>
                  <a:pt x="465434" y="1073297"/>
                </a:cubicBezTo>
                <a:cubicBezTo>
                  <a:pt x="468150" y="1080117"/>
                  <a:pt x="471061" y="1078946"/>
                  <a:pt x="478823" y="1073488"/>
                </a:cubicBezTo>
                <a:cubicBezTo>
                  <a:pt x="487556" y="1066281"/>
                  <a:pt x="507931" y="1049907"/>
                  <a:pt x="514141" y="1039775"/>
                </a:cubicBezTo>
                <a:cubicBezTo>
                  <a:pt x="515888" y="1014244"/>
                  <a:pt x="520742" y="990271"/>
                  <a:pt x="528117" y="967273"/>
                </a:cubicBezTo>
                <a:close/>
                <a:moveTo>
                  <a:pt x="407603" y="886583"/>
                </a:moveTo>
                <a:cubicBezTo>
                  <a:pt x="384897" y="902565"/>
                  <a:pt x="353848" y="921080"/>
                  <a:pt x="328620" y="934138"/>
                </a:cubicBezTo>
                <a:cubicBezTo>
                  <a:pt x="317946" y="943104"/>
                  <a:pt x="305333" y="976430"/>
                  <a:pt x="303392" y="992025"/>
                </a:cubicBezTo>
                <a:cubicBezTo>
                  <a:pt x="302228" y="1001378"/>
                  <a:pt x="303780" y="1008198"/>
                  <a:pt x="315618" y="1006253"/>
                </a:cubicBezTo>
                <a:cubicBezTo>
                  <a:pt x="355594" y="1000212"/>
                  <a:pt x="410902" y="955578"/>
                  <a:pt x="431666" y="926539"/>
                </a:cubicBezTo>
                <a:cubicBezTo>
                  <a:pt x="425068" y="927710"/>
                  <a:pt x="413813" y="934334"/>
                  <a:pt x="410126" y="916793"/>
                </a:cubicBezTo>
                <a:cubicBezTo>
                  <a:pt x="409350" y="913481"/>
                  <a:pt x="408379" y="909194"/>
                  <a:pt x="408185" y="906073"/>
                </a:cubicBezTo>
                <a:cubicBezTo>
                  <a:pt x="376941" y="927121"/>
                  <a:pt x="339293" y="957724"/>
                  <a:pt x="320275" y="986371"/>
                </a:cubicBezTo>
                <a:cubicBezTo>
                  <a:pt x="328426" y="957332"/>
                  <a:pt x="394795" y="901590"/>
                  <a:pt x="408185" y="890287"/>
                </a:cubicBezTo>
                <a:cubicBezTo>
                  <a:pt x="409543" y="889900"/>
                  <a:pt x="409738" y="885221"/>
                  <a:pt x="407603" y="886583"/>
                </a:cubicBezTo>
                <a:close/>
                <a:moveTo>
                  <a:pt x="413036" y="870018"/>
                </a:moveTo>
                <a:cubicBezTo>
                  <a:pt x="409350" y="870018"/>
                  <a:pt x="407021" y="871772"/>
                  <a:pt x="402363" y="872747"/>
                </a:cubicBezTo>
                <a:cubicBezTo>
                  <a:pt x="396347" y="873918"/>
                  <a:pt x="384704" y="876451"/>
                  <a:pt x="378494" y="876451"/>
                </a:cubicBezTo>
                <a:cubicBezTo>
                  <a:pt x="364715" y="876255"/>
                  <a:pt x="369373" y="875863"/>
                  <a:pt x="361416" y="879959"/>
                </a:cubicBezTo>
                <a:cubicBezTo>
                  <a:pt x="336382" y="893212"/>
                  <a:pt x="274283" y="917376"/>
                  <a:pt x="252936" y="932384"/>
                </a:cubicBezTo>
                <a:cubicBezTo>
                  <a:pt x="263803" y="911727"/>
                  <a:pt x="330754" y="882100"/>
                  <a:pt x="345503" y="875672"/>
                </a:cubicBezTo>
                <a:cubicBezTo>
                  <a:pt x="331725" y="875084"/>
                  <a:pt x="317946" y="874305"/>
                  <a:pt x="304168" y="873722"/>
                </a:cubicBezTo>
                <a:cubicBezTo>
                  <a:pt x="302422" y="873722"/>
                  <a:pt x="301257" y="873722"/>
                  <a:pt x="300093" y="874305"/>
                </a:cubicBezTo>
                <a:cubicBezTo>
                  <a:pt x="286897" y="880934"/>
                  <a:pt x="267491" y="892237"/>
                  <a:pt x="259146" y="903153"/>
                </a:cubicBezTo>
                <a:cubicBezTo>
                  <a:pt x="253324" y="910556"/>
                  <a:pt x="243815" y="924006"/>
                  <a:pt x="246532" y="934334"/>
                </a:cubicBezTo>
                <a:cubicBezTo>
                  <a:pt x="248472" y="942129"/>
                  <a:pt x="265356" y="941742"/>
                  <a:pt x="271760" y="941742"/>
                </a:cubicBezTo>
                <a:cubicBezTo>
                  <a:pt x="302810" y="941742"/>
                  <a:pt x="387809" y="896524"/>
                  <a:pt x="413036" y="870018"/>
                </a:cubicBezTo>
                <a:close/>
                <a:moveTo>
                  <a:pt x="366074" y="823439"/>
                </a:moveTo>
                <a:cubicBezTo>
                  <a:pt x="335606" y="816227"/>
                  <a:pt x="318723" y="811161"/>
                  <a:pt x="288837" y="800049"/>
                </a:cubicBezTo>
                <a:cubicBezTo>
                  <a:pt x="275253" y="796541"/>
                  <a:pt x="242457" y="803557"/>
                  <a:pt x="225573" y="813111"/>
                </a:cubicBezTo>
                <a:cubicBezTo>
                  <a:pt x="210242" y="821881"/>
                  <a:pt x="209660" y="827530"/>
                  <a:pt x="222274" y="839421"/>
                </a:cubicBezTo>
                <a:cubicBezTo>
                  <a:pt x="248667" y="864364"/>
                  <a:pt x="314065" y="867485"/>
                  <a:pt x="349579" y="867485"/>
                </a:cubicBezTo>
                <a:cubicBezTo>
                  <a:pt x="349967" y="862806"/>
                  <a:pt x="353848" y="850141"/>
                  <a:pt x="355012" y="844683"/>
                </a:cubicBezTo>
                <a:cubicBezTo>
                  <a:pt x="320081" y="846633"/>
                  <a:pt x="258758" y="847216"/>
                  <a:pt x="227126" y="832792"/>
                </a:cubicBezTo>
                <a:cubicBezTo>
                  <a:pt x="269043" y="837275"/>
                  <a:pt x="313095" y="838833"/>
                  <a:pt x="359670" y="834350"/>
                </a:cubicBezTo>
                <a:cubicBezTo>
                  <a:pt x="361998" y="830259"/>
                  <a:pt x="363357" y="827530"/>
                  <a:pt x="366074" y="823439"/>
                </a:cubicBezTo>
                <a:close/>
                <a:moveTo>
                  <a:pt x="61591" y="740021"/>
                </a:moveTo>
                <a:cubicBezTo>
                  <a:pt x="82550" y="765748"/>
                  <a:pt x="168131" y="821293"/>
                  <a:pt x="205973" y="830651"/>
                </a:cubicBezTo>
                <a:cubicBezTo>
                  <a:pt x="202480" y="824022"/>
                  <a:pt x="208496" y="817202"/>
                  <a:pt x="209854" y="815644"/>
                </a:cubicBezTo>
                <a:cubicBezTo>
                  <a:pt x="171430" y="795179"/>
                  <a:pt x="152218" y="771985"/>
                  <a:pt x="121944" y="736905"/>
                </a:cubicBezTo>
                <a:cubicBezTo>
                  <a:pt x="111077" y="726964"/>
                  <a:pt x="97881" y="716832"/>
                  <a:pt x="83714" y="709815"/>
                </a:cubicBezTo>
                <a:cubicBezTo>
                  <a:pt x="61397" y="698703"/>
                  <a:pt x="41021" y="702603"/>
                  <a:pt x="13658" y="684475"/>
                </a:cubicBezTo>
                <a:cubicBezTo>
                  <a:pt x="7642" y="680384"/>
                  <a:pt x="10747" y="686621"/>
                  <a:pt x="12688" y="692466"/>
                </a:cubicBezTo>
                <a:cubicBezTo>
                  <a:pt x="33841" y="756782"/>
                  <a:pt x="82162" y="811357"/>
                  <a:pt x="147367" y="847603"/>
                </a:cubicBezTo>
                <a:cubicBezTo>
                  <a:pt x="178999" y="865148"/>
                  <a:pt x="207332" y="874501"/>
                  <a:pt x="242457" y="882688"/>
                </a:cubicBezTo>
                <a:cubicBezTo>
                  <a:pt x="254294" y="885417"/>
                  <a:pt x="264191" y="887171"/>
                  <a:pt x="266326" y="885804"/>
                </a:cubicBezTo>
                <a:lnTo>
                  <a:pt x="280881" y="875280"/>
                </a:lnTo>
                <a:cubicBezTo>
                  <a:pt x="283792" y="873526"/>
                  <a:pt x="283209" y="873526"/>
                  <a:pt x="285926" y="871772"/>
                </a:cubicBezTo>
                <a:cubicBezTo>
                  <a:pt x="222274" y="867485"/>
                  <a:pt x="85849" y="785821"/>
                  <a:pt x="61591" y="740021"/>
                </a:cubicBezTo>
                <a:close/>
                <a:moveTo>
                  <a:pt x="74205" y="849553"/>
                </a:moveTo>
                <a:cubicBezTo>
                  <a:pt x="99822" y="870214"/>
                  <a:pt x="241292" y="910948"/>
                  <a:pt x="249443" y="901982"/>
                </a:cubicBezTo>
                <a:cubicBezTo>
                  <a:pt x="250995" y="901399"/>
                  <a:pt x="255847" y="895162"/>
                  <a:pt x="256817" y="893599"/>
                </a:cubicBezTo>
                <a:cubicBezTo>
                  <a:pt x="201898" y="880346"/>
                  <a:pt x="178610" y="875084"/>
                  <a:pt x="127378" y="845658"/>
                </a:cubicBezTo>
                <a:cubicBezTo>
                  <a:pt x="119228" y="840200"/>
                  <a:pt x="79639" y="810186"/>
                  <a:pt x="79445" y="810186"/>
                </a:cubicBezTo>
                <a:cubicBezTo>
                  <a:pt x="64890" y="805899"/>
                  <a:pt x="39080" y="806095"/>
                  <a:pt x="23555" y="810573"/>
                </a:cubicBezTo>
                <a:cubicBezTo>
                  <a:pt x="12688" y="813694"/>
                  <a:pt x="16181" y="816227"/>
                  <a:pt x="22197" y="824414"/>
                </a:cubicBezTo>
                <a:cubicBezTo>
                  <a:pt x="70518" y="890091"/>
                  <a:pt x="153188" y="933947"/>
                  <a:pt x="238769" y="939400"/>
                </a:cubicBezTo>
                <a:cubicBezTo>
                  <a:pt x="234888" y="926343"/>
                  <a:pt x="241292" y="917768"/>
                  <a:pt x="243427" y="910948"/>
                </a:cubicBezTo>
                <a:cubicBezTo>
                  <a:pt x="199569" y="909973"/>
                  <a:pt x="88178" y="868656"/>
                  <a:pt x="74205" y="849553"/>
                </a:cubicBezTo>
                <a:close/>
                <a:moveTo>
                  <a:pt x="220916" y="1003132"/>
                </a:moveTo>
                <a:cubicBezTo>
                  <a:pt x="243621" y="1003132"/>
                  <a:pt x="240904" y="1005082"/>
                  <a:pt x="244979" y="998066"/>
                </a:cubicBezTo>
                <a:cubicBezTo>
                  <a:pt x="247502" y="993779"/>
                  <a:pt x="253324" y="983838"/>
                  <a:pt x="256235" y="978772"/>
                </a:cubicBezTo>
                <a:cubicBezTo>
                  <a:pt x="225573" y="975651"/>
                  <a:pt x="200539" y="972535"/>
                  <a:pt x="172983" y="967660"/>
                </a:cubicBezTo>
                <a:cubicBezTo>
                  <a:pt x="160951" y="965519"/>
                  <a:pt x="118839" y="956553"/>
                  <a:pt x="111853" y="953628"/>
                </a:cubicBezTo>
                <a:cubicBezTo>
                  <a:pt x="153577" y="961232"/>
                  <a:pt x="221110" y="970198"/>
                  <a:pt x="262445" y="970198"/>
                </a:cubicBezTo>
                <a:cubicBezTo>
                  <a:pt x="264774" y="966690"/>
                  <a:pt x="274671" y="951683"/>
                  <a:pt x="276611" y="950512"/>
                </a:cubicBezTo>
                <a:cubicBezTo>
                  <a:pt x="266714" y="953045"/>
                  <a:pt x="250607" y="951487"/>
                  <a:pt x="244785" y="948758"/>
                </a:cubicBezTo>
                <a:cubicBezTo>
                  <a:pt x="217229" y="946225"/>
                  <a:pt x="184821" y="941154"/>
                  <a:pt x="162503" y="933555"/>
                </a:cubicBezTo>
                <a:cubicBezTo>
                  <a:pt x="147949" y="928685"/>
                  <a:pt x="84297" y="917768"/>
                  <a:pt x="59068" y="920884"/>
                </a:cubicBezTo>
                <a:cubicBezTo>
                  <a:pt x="51694" y="921859"/>
                  <a:pt x="52470" y="926146"/>
                  <a:pt x="58486" y="934530"/>
                </a:cubicBezTo>
                <a:cubicBezTo>
                  <a:pt x="94193" y="983059"/>
                  <a:pt x="164056" y="1001574"/>
                  <a:pt x="220916" y="1003132"/>
                </a:cubicBezTo>
                <a:close/>
                <a:moveTo>
                  <a:pt x="144843" y="591900"/>
                </a:moveTo>
                <a:cubicBezTo>
                  <a:pt x="144843" y="595996"/>
                  <a:pt x="132618" y="605741"/>
                  <a:pt x="141933" y="634971"/>
                </a:cubicBezTo>
                <a:cubicBezTo>
                  <a:pt x="148725" y="660698"/>
                  <a:pt x="188895" y="710595"/>
                  <a:pt x="205973" y="724235"/>
                </a:cubicBezTo>
                <a:cubicBezTo>
                  <a:pt x="205197" y="722677"/>
                  <a:pt x="204421" y="721898"/>
                  <a:pt x="204421" y="719561"/>
                </a:cubicBezTo>
                <a:cubicBezTo>
                  <a:pt x="204421" y="714299"/>
                  <a:pt x="221110" y="709031"/>
                  <a:pt x="227126" y="708448"/>
                </a:cubicBezTo>
                <a:cubicBezTo>
                  <a:pt x="176476" y="641208"/>
                  <a:pt x="130289" y="496791"/>
                  <a:pt x="139992" y="501274"/>
                </a:cubicBezTo>
                <a:cubicBezTo>
                  <a:pt x="142903" y="531676"/>
                  <a:pt x="207137" y="674539"/>
                  <a:pt x="239157" y="708061"/>
                </a:cubicBezTo>
                <a:cubicBezTo>
                  <a:pt x="241486" y="708252"/>
                  <a:pt x="248084" y="707473"/>
                  <a:pt x="255653" y="709227"/>
                </a:cubicBezTo>
                <a:cubicBezTo>
                  <a:pt x="253906" y="708061"/>
                  <a:pt x="252936" y="707473"/>
                  <a:pt x="251383" y="706111"/>
                </a:cubicBezTo>
                <a:cubicBezTo>
                  <a:pt x="222080" y="680580"/>
                  <a:pt x="193747" y="622693"/>
                  <a:pt x="180357" y="577868"/>
                </a:cubicBezTo>
                <a:cubicBezTo>
                  <a:pt x="177446" y="568319"/>
                  <a:pt x="164056" y="523881"/>
                  <a:pt x="179969" y="520182"/>
                </a:cubicBezTo>
                <a:cubicBezTo>
                  <a:pt x="167161" y="489775"/>
                  <a:pt x="159010" y="454109"/>
                  <a:pt x="156293" y="441246"/>
                </a:cubicBezTo>
                <a:cubicBezTo>
                  <a:pt x="149307" y="406554"/>
                  <a:pt x="118839" y="393691"/>
                  <a:pt x="102732" y="373227"/>
                </a:cubicBezTo>
                <a:cubicBezTo>
                  <a:pt x="100792" y="370693"/>
                  <a:pt x="95552" y="361923"/>
                  <a:pt x="94970" y="368744"/>
                </a:cubicBezTo>
                <a:cubicBezTo>
                  <a:pt x="92059" y="411037"/>
                  <a:pt x="93417" y="442610"/>
                  <a:pt x="100598" y="484123"/>
                </a:cubicBezTo>
                <a:cubicBezTo>
                  <a:pt x="104867" y="506928"/>
                  <a:pt x="125632" y="567344"/>
                  <a:pt x="144843" y="591900"/>
                </a:cubicBezTo>
                <a:close/>
                <a:moveTo>
                  <a:pt x="228678" y="733593"/>
                </a:moveTo>
                <a:cubicBezTo>
                  <a:pt x="247890" y="749183"/>
                  <a:pt x="280104" y="767306"/>
                  <a:pt x="313483" y="780172"/>
                </a:cubicBezTo>
                <a:cubicBezTo>
                  <a:pt x="318723" y="774327"/>
                  <a:pt x="328426" y="766527"/>
                  <a:pt x="337741" y="764386"/>
                </a:cubicBezTo>
                <a:cubicBezTo>
                  <a:pt x="337547" y="764190"/>
                  <a:pt x="316200" y="752108"/>
                  <a:pt x="299899" y="742363"/>
                </a:cubicBezTo>
                <a:cubicBezTo>
                  <a:pt x="289807" y="736322"/>
                  <a:pt x="279135" y="727552"/>
                  <a:pt x="269431" y="722677"/>
                </a:cubicBezTo>
                <a:cubicBezTo>
                  <a:pt x="252354" y="713906"/>
                  <a:pt x="231007" y="711760"/>
                  <a:pt x="213735" y="720923"/>
                </a:cubicBezTo>
                <a:cubicBezTo>
                  <a:pt x="214124" y="737684"/>
                  <a:pt x="254100" y="773352"/>
                  <a:pt x="267102" y="781343"/>
                </a:cubicBezTo>
                <a:cubicBezTo>
                  <a:pt x="277387" y="787384"/>
                  <a:pt x="309990" y="802582"/>
                  <a:pt x="322022" y="803753"/>
                </a:cubicBezTo>
                <a:cubicBezTo>
                  <a:pt x="311154" y="794204"/>
                  <a:pt x="308050" y="788550"/>
                  <a:pt x="307273" y="787771"/>
                </a:cubicBezTo>
                <a:cubicBezTo>
                  <a:pt x="294271" y="780559"/>
                  <a:pt x="232754" y="750741"/>
                  <a:pt x="228678" y="733593"/>
                </a:cubicBezTo>
                <a:close/>
                <a:moveTo>
                  <a:pt x="238187" y="647058"/>
                </a:moveTo>
                <a:cubicBezTo>
                  <a:pt x="250801" y="660894"/>
                  <a:pt x="293495" y="693833"/>
                  <a:pt x="303974" y="700849"/>
                </a:cubicBezTo>
                <a:cubicBezTo>
                  <a:pt x="327649" y="695195"/>
                  <a:pt x="338517" y="696949"/>
                  <a:pt x="354818" y="699678"/>
                </a:cubicBezTo>
                <a:cubicBezTo>
                  <a:pt x="337741" y="688958"/>
                  <a:pt x="321828" y="677072"/>
                  <a:pt x="307079" y="663623"/>
                </a:cubicBezTo>
                <a:cubicBezTo>
                  <a:pt x="299122" y="656411"/>
                  <a:pt x="283015" y="635559"/>
                  <a:pt x="277970" y="633026"/>
                </a:cubicBezTo>
                <a:cubicBezTo>
                  <a:pt x="267685" y="624839"/>
                  <a:pt x="241098" y="623472"/>
                  <a:pt x="224021" y="627176"/>
                </a:cubicBezTo>
                <a:cubicBezTo>
                  <a:pt x="224021" y="647254"/>
                  <a:pt x="234888" y="667910"/>
                  <a:pt x="245755" y="684284"/>
                </a:cubicBezTo>
                <a:cubicBezTo>
                  <a:pt x="262057" y="709036"/>
                  <a:pt x="291942" y="730668"/>
                  <a:pt x="318141" y="744700"/>
                </a:cubicBezTo>
                <a:cubicBezTo>
                  <a:pt x="311348" y="733980"/>
                  <a:pt x="308050" y="724038"/>
                  <a:pt x="304362" y="713514"/>
                </a:cubicBezTo>
                <a:cubicBezTo>
                  <a:pt x="303780" y="711956"/>
                  <a:pt x="302616" y="711374"/>
                  <a:pt x="293107" y="703769"/>
                </a:cubicBezTo>
                <a:cubicBezTo>
                  <a:pt x="290778" y="701824"/>
                  <a:pt x="289419" y="700457"/>
                  <a:pt x="287091" y="698703"/>
                </a:cubicBezTo>
                <a:cubicBezTo>
                  <a:pt x="274089" y="688375"/>
                  <a:pt x="245367" y="660894"/>
                  <a:pt x="238187" y="647058"/>
                </a:cubicBezTo>
                <a:close/>
                <a:moveTo>
                  <a:pt x="338711" y="678238"/>
                </a:moveTo>
                <a:cubicBezTo>
                  <a:pt x="330949" y="667910"/>
                  <a:pt x="327456" y="655828"/>
                  <a:pt x="323963" y="643354"/>
                </a:cubicBezTo>
                <a:cubicBezTo>
                  <a:pt x="313483" y="631272"/>
                  <a:pt x="270984" y="577868"/>
                  <a:pt x="263997" y="539863"/>
                </a:cubicBezTo>
                <a:cubicBezTo>
                  <a:pt x="273118" y="559745"/>
                  <a:pt x="308825" y="618406"/>
                  <a:pt x="322604" y="625422"/>
                </a:cubicBezTo>
                <a:cubicBezTo>
                  <a:pt x="322798" y="619185"/>
                  <a:pt x="322798" y="612169"/>
                  <a:pt x="326291" y="606907"/>
                </a:cubicBezTo>
                <a:cubicBezTo>
                  <a:pt x="331919" y="612948"/>
                  <a:pt x="333471" y="617823"/>
                  <a:pt x="353654" y="623472"/>
                </a:cubicBezTo>
                <a:cubicBezTo>
                  <a:pt x="337935" y="609053"/>
                  <a:pt x="324933" y="589171"/>
                  <a:pt x="312125" y="570269"/>
                </a:cubicBezTo>
                <a:cubicBezTo>
                  <a:pt x="304362" y="558966"/>
                  <a:pt x="298540" y="547271"/>
                  <a:pt x="290196" y="538109"/>
                </a:cubicBezTo>
                <a:cubicBezTo>
                  <a:pt x="282628" y="529731"/>
                  <a:pt x="272536" y="523102"/>
                  <a:pt x="263415" y="518428"/>
                </a:cubicBezTo>
                <a:cubicBezTo>
                  <a:pt x="261280" y="517453"/>
                  <a:pt x="258176" y="515306"/>
                  <a:pt x="256817" y="517644"/>
                </a:cubicBezTo>
                <a:cubicBezTo>
                  <a:pt x="249249" y="530706"/>
                  <a:pt x="256429" y="556237"/>
                  <a:pt x="257982" y="561107"/>
                </a:cubicBezTo>
                <a:cubicBezTo>
                  <a:pt x="274089" y="607495"/>
                  <a:pt x="299122" y="655240"/>
                  <a:pt x="338711" y="678238"/>
                </a:cubicBezTo>
                <a:close/>
                <a:moveTo>
                  <a:pt x="220334" y="652903"/>
                </a:moveTo>
                <a:cubicBezTo>
                  <a:pt x="217617" y="645304"/>
                  <a:pt x="215288" y="628151"/>
                  <a:pt x="216064" y="621718"/>
                </a:cubicBezTo>
                <a:cubicBezTo>
                  <a:pt x="227708" y="615486"/>
                  <a:pt x="243038" y="616652"/>
                  <a:pt x="253712" y="617823"/>
                </a:cubicBezTo>
                <a:cubicBezTo>
                  <a:pt x="224991" y="563253"/>
                  <a:pt x="191031" y="446313"/>
                  <a:pt x="191031" y="385311"/>
                </a:cubicBezTo>
                <a:lnTo>
                  <a:pt x="191807" y="385311"/>
                </a:lnTo>
                <a:cubicBezTo>
                  <a:pt x="191807" y="434230"/>
                  <a:pt x="247308" y="602816"/>
                  <a:pt x="275641" y="622110"/>
                </a:cubicBezTo>
                <a:cubicBezTo>
                  <a:pt x="248667" y="567927"/>
                  <a:pt x="212377" y="451381"/>
                  <a:pt x="213153" y="344967"/>
                </a:cubicBezTo>
                <a:cubicBezTo>
                  <a:pt x="213153" y="334248"/>
                  <a:pt x="199569" y="310081"/>
                  <a:pt x="190254" y="299946"/>
                </a:cubicBezTo>
                <a:cubicBezTo>
                  <a:pt x="181521" y="290396"/>
                  <a:pt x="174535" y="285329"/>
                  <a:pt x="170654" y="271686"/>
                </a:cubicBezTo>
                <a:cubicBezTo>
                  <a:pt x="142709" y="348085"/>
                  <a:pt x="157652" y="446313"/>
                  <a:pt x="188896" y="519398"/>
                </a:cubicBezTo>
                <a:cubicBezTo>
                  <a:pt x="189478" y="520961"/>
                  <a:pt x="189284" y="523494"/>
                  <a:pt x="187731" y="524469"/>
                </a:cubicBezTo>
                <a:cubicBezTo>
                  <a:pt x="187149" y="524856"/>
                  <a:pt x="186373" y="525052"/>
                  <a:pt x="185402" y="525444"/>
                </a:cubicBezTo>
                <a:cubicBezTo>
                  <a:pt x="181521" y="527002"/>
                  <a:pt x="180163" y="530897"/>
                  <a:pt x="179969" y="534993"/>
                </a:cubicBezTo>
                <a:cubicBezTo>
                  <a:pt x="179192" y="554674"/>
                  <a:pt x="206943" y="633217"/>
                  <a:pt x="220334" y="652903"/>
                </a:cubicBezTo>
                <a:close/>
                <a:moveTo>
                  <a:pt x="280492" y="181254"/>
                </a:moveTo>
                <a:cubicBezTo>
                  <a:pt x="244009" y="206396"/>
                  <a:pt x="223827" y="263110"/>
                  <a:pt x="221692" y="328011"/>
                </a:cubicBezTo>
                <a:cubicBezTo>
                  <a:pt x="219751" y="389208"/>
                  <a:pt x="228484" y="448652"/>
                  <a:pt x="241874" y="502443"/>
                </a:cubicBezTo>
                <a:cubicBezTo>
                  <a:pt x="242650" y="505561"/>
                  <a:pt x="247114" y="522127"/>
                  <a:pt x="247890" y="525444"/>
                </a:cubicBezTo>
                <a:cubicBezTo>
                  <a:pt x="251189" y="507898"/>
                  <a:pt x="255071" y="506340"/>
                  <a:pt x="258952" y="507898"/>
                </a:cubicBezTo>
                <a:cubicBezTo>
                  <a:pt x="270789" y="512970"/>
                  <a:pt x="278552" y="516865"/>
                  <a:pt x="290196" y="527389"/>
                </a:cubicBezTo>
                <a:cubicBezTo>
                  <a:pt x="263803" y="468921"/>
                  <a:pt x="250025" y="347696"/>
                  <a:pt x="260116" y="300141"/>
                </a:cubicBezTo>
                <a:cubicBezTo>
                  <a:pt x="258758" y="336587"/>
                  <a:pt x="272536" y="414935"/>
                  <a:pt x="279135" y="438518"/>
                </a:cubicBezTo>
                <a:cubicBezTo>
                  <a:pt x="284374" y="408893"/>
                  <a:pt x="291166" y="396420"/>
                  <a:pt x="299899" y="381997"/>
                </a:cubicBezTo>
                <a:cubicBezTo>
                  <a:pt x="298929" y="284354"/>
                  <a:pt x="263609" y="232317"/>
                  <a:pt x="280492" y="181254"/>
                </a:cubicBezTo>
                <a:close/>
                <a:moveTo>
                  <a:pt x="364327" y="574556"/>
                </a:moveTo>
                <a:cubicBezTo>
                  <a:pt x="364327" y="564811"/>
                  <a:pt x="368984" y="550196"/>
                  <a:pt x="368984" y="549412"/>
                </a:cubicBezTo>
                <a:cubicBezTo>
                  <a:pt x="368984" y="535968"/>
                  <a:pt x="330366" y="473014"/>
                  <a:pt x="322604" y="456448"/>
                </a:cubicBezTo>
                <a:cubicBezTo>
                  <a:pt x="313095" y="435789"/>
                  <a:pt x="306109" y="410647"/>
                  <a:pt x="306109" y="387844"/>
                </a:cubicBezTo>
                <a:cubicBezTo>
                  <a:pt x="286314" y="409283"/>
                  <a:pt x="278746" y="468921"/>
                  <a:pt x="289031" y="499910"/>
                </a:cubicBezTo>
                <a:cubicBezTo>
                  <a:pt x="294853" y="529339"/>
                  <a:pt x="332889" y="603791"/>
                  <a:pt x="368791" y="625035"/>
                </a:cubicBezTo>
                <a:cubicBezTo>
                  <a:pt x="366074" y="617627"/>
                  <a:pt x="363939" y="603987"/>
                  <a:pt x="362969" y="594046"/>
                </a:cubicBezTo>
                <a:cubicBezTo>
                  <a:pt x="345115" y="567344"/>
                  <a:pt x="304556" y="512191"/>
                  <a:pt x="304556" y="463659"/>
                </a:cubicBezTo>
                <a:cubicBezTo>
                  <a:pt x="312125" y="502636"/>
                  <a:pt x="348414" y="557795"/>
                  <a:pt x="364327" y="574556"/>
                </a:cubicBezTo>
                <a:close/>
                <a:moveTo>
                  <a:pt x="94582" y="647058"/>
                </a:moveTo>
                <a:cubicBezTo>
                  <a:pt x="94582" y="656803"/>
                  <a:pt x="82356" y="659532"/>
                  <a:pt x="100403" y="692466"/>
                </a:cubicBezTo>
                <a:cubicBezTo>
                  <a:pt x="116317" y="721898"/>
                  <a:pt x="174535" y="794008"/>
                  <a:pt x="213930" y="809407"/>
                </a:cubicBezTo>
                <a:cubicBezTo>
                  <a:pt x="217228" y="810769"/>
                  <a:pt x="218005" y="809211"/>
                  <a:pt x="220528" y="807261"/>
                </a:cubicBezTo>
                <a:cubicBezTo>
                  <a:pt x="225961" y="803557"/>
                  <a:pt x="241874" y="795958"/>
                  <a:pt x="250025" y="795958"/>
                </a:cubicBezTo>
                <a:cubicBezTo>
                  <a:pt x="179581" y="739046"/>
                  <a:pt x="100015" y="659919"/>
                  <a:pt x="58680" y="524856"/>
                </a:cubicBezTo>
                <a:cubicBezTo>
                  <a:pt x="108360" y="641600"/>
                  <a:pt x="156876" y="702799"/>
                  <a:pt x="251966" y="783097"/>
                </a:cubicBezTo>
                <a:cubicBezTo>
                  <a:pt x="262251" y="791671"/>
                  <a:pt x="260504" y="792842"/>
                  <a:pt x="272924" y="792842"/>
                </a:cubicBezTo>
                <a:lnTo>
                  <a:pt x="260893" y="785238"/>
                </a:lnTo>
                <a:cubicBezTo>
                  <a:pt x="244397" y="775689"/>
                  <a:pt x="208496" y="739830"/>
                  <a:pt x="194329" y="724431"/>
                </a:cubicBezTo>
                <a:cubicBezTo>
                  <a:pt x="175894" y="704161"/>
                  <a:pt x="163668" y="689154"/>
                  <a:pt x="148725" y="667131"/>
                </a:cubicBezTo>
                <a:cubicBezTo>
                  <a:pt x="137275" y="647254"/>
                  <a:pt x="124855" y="618994"/>
                  <a:pt x="134364" y="596187"/>
                </a:cubicBezTo>
                <a:cubicBezTo>
                  <a:pt x="136499" y="591121"/>
                  <a:pt x="136693" y="590734"/>
                  <a:pt x="133394" y="586251"/>
                </a:cubicBezTo>
                <a:cubicBezTo>
                  <a:pt x="130289" y="581964"/>
                  <a:pt x="127766" y="577285"/>
                  <a:pt x="125049" y="572606"/>
                </a:cubicBezTo>
                <a:cubicBezTo>
                  <a:pt x="95358" y="513552"/>
                  <a:pt x="99434" y="529143"/>
                  <a:pt x="53247" y="491724"/>
                </a:cubicBezTo>
                <a:cubicBezTo>
                  <a:pt x="44126" y="484318"/>
                  <a:pt x="40827" y="474183"/>
                  <a:pt x="41603" y="490165"/>
                </a:cubicBezTo>
                <a:cubicBezTo>
                  <a:pt x="43932" y="542984"/>
                  <a:pt x="56740" y="586638"/>
                  <a:pt x="83132" y="631076"/>
                </a:cubicBezTo>
                <a:cubicBezTo>
                  <a:pt x="84490" y="633217"/>
                  <a:pt x="94582" y="646470"/>
                  <a:pt x="94582" y="647058"/>
                </a:cubicBezTo>
                <a:close/>
                <a:moveTo>
                  <a:pt x="425844" y="702407"/>
                </a:moveTo>
                <a:cubicBezTo>
                  <a:pt x="425844" y="710790"/>
                  <a:pt x="425651" y="694416"/>
                  <a:pt x="419441" y="678630"/>
                </a:cubicBezTo>
                <a:cubicBezTo>
                  <a:pt x="414395" y="665377"/>
                  <a:pt x="404110" y="653099"/>
                  <a:pt x="393825" y="645500"/>
                </a:cubicBezTo>
                <a:cubicBezTo>
                  <a:pt x="384121" y="638288"/>
                  <a:pt x="372284" y="633805"/>
                  <a:pt x="360252" y="631659"/>
                </a:cubicBezTo>
                <a:cubicBezTo>
                  <a:pt x="351713" y="630101"/>
                  <a:pt x="342786" y="627372"/>
                  <a:pt x="335412" y="623472"/>
                </a:cubicBezTo>
                <a:cubicBezTo>
                  <a:pt x="331143" y="621331"/>
                  <a:pt x="328232" y="618019"/>
                  <a:pt x="329008" y="626789"/>
                </a:cubicBezTo>
                <a:cubicBezTo>
                  <a:pt x="331725" y="653682"/>
                  <a:pt x="338905" y="669664"/>
                  <a:pt x="355400" y="690908"/>
                </a:cubicBezTo>
                <a:cubicBezTo>
                  <a:pt x="369373" y="709031"/>
                  <a:pt x="396929" y="710981"/>
                  <a:pt x="418276" y="736513"/>
                </a:cubicBezTo>
                <a:cubicBezTo>
                  <a:pt x="434189" y="755420"/>
                  <a:pt x="421770" y="743529"/>
                  <a:pt x="411484" y="734372"/>
                </a:cubicBezTo>
                <a:cubicBezTo>
                  <a:pt x="388779" y="714489"/>
                  <a:pt x="342786" y="699678"/>
                  <a:pt x="312707" y="705332"/>
                </a:cubicBezTo>
                <a:cubicBezTo>
                  <a:pt x="309602" y="705915"/>
                  <a:pt x="310572" y="707473"/>
                  <a:pt x="311348" y="710398"/>
                </a:cubicBezTo>
                <a:cubicBezTo>
                  <a:pt x="316588" y="727552"/>
                  <a:pt x="333083" y="763215"/>
                  <a:pt x="355788" y="759707"/>
                </a:cubicBezTo>
                <a:cubicBezTo>
                  <a:pt x="361028" y="758928"/>
                  <a:pt x="366656" y="758345"/>
                  <a:pt x="372284" y="758149"/>
                </a:cubicBezTo>
                <a:cubicBezTo>
                  <a:pt x="380628" y="757953"/>
                  <a:pt x="414007" y="759707"/>
                  <a:pt x="425844" y="768090"/>
                </a:cubicBezTo>
                <a:cubicBezTo>
                  <a:pt x="413036" y="764386"/>
                  <a:pt x="388391" y="760099"/>
                  <a:pt x="357147" y="764969"/>
                </a:cubicBezTo>
                <a:cubicBezTo>
                  <a:pt x="337741" y="767894"/>
                  <a:pt x="320081" y="779001"/>
                  <a:pt x="317946" y="788942"/>
                </a:cubicBezTo>
                <a:cubicBezTo>
                  <a:pt x="320858" y="798687"/>
                  <a:pt x="348026" y="811357"/>
                  <a:pt x="366656" y="811744"/>
                </a:cubicBezTo>
                <a:cubicBezTo>
                  <a:pt x="375971" y="811744"/>
                  <a:pt x="374612" y="811940"/>
                  <a:pt x="381792" y="804924"/>
                </a:cubicBezTo>
                <a:cubicBezTo>
                  <a:pt x="386644" y="800049"/>
                  <a:pt x="393048" y="795762"/>
                  <a:pt x="398870" y="792058"/>
                </a:cubicBezTo>
                <a:lnTo>
                  <a:pt x="408379" y="786605"/>
                </a:lnTo>
                <a:cubicBezTo>
                  <a:pt x="391884" y="789525"/>
                  <a:pt x="364133" y="796154"/>
                  <a:pt x="348220" y="794787"/>
                </a:cubicBezTo>
                <a:cubicBezTo>
                  <a:pt x="344145" y="794400"/>
                  <a:pt x="336188" y="793425"/>
                  <a:pt x="343562" y="789334"/>
                </a:cubicBezTo>
                <a:cubicBezTo>
                  <a:pt x="352684" y="784263"/>
                  <a:pt x="376941" y="783484"/>
                  <a:pt x="381792" y="783484"/>
                </a:cubicBezTo>
                <a:cubicBezTo>
                  <a:pt x="387226" y="783484"/>
                  <a:pt x="408185" y="784263"/>
                  <a:pt x="411290" y="785630"/>
                </a:cubicBezTo>
                <a:cubicBezTo>
                  <a:pt x="418277" y="781343"/>
                  <a:pt x="428173" y="778222"/>
                  <a:pt x="435936" y="777247"/>
                </a:cubicBezTo>
                <a:cubicBezTo>
                  <a:pt x="436324" y="759511"/>
                  <a:pt x="431473" y="741775"/>
                  <a:pt x="425651" y="725210"/>
                </a:cubicBezTo>
                <a:cubicBezTo>
                  <a:pt x="441370" y="717807"/>
                  <a:pt x="452625" y="709227"/>
                  <a:pt x="458447" y="698507"/>
                </a:cubicBezTo>
                <a:cubicBezTo>
                  <a:pt x="466986" y="682917"/>
                  <a:pt x="466986" y="663040"/>
                  <a:pt x="457671" y="644133"/>
                </a:cubicBezTo>
                <a:cubicBezTo>
                  <a:pt x="440593" y="609636"/>
                  <a:pt x="405080" y="587030"/>
                  <a:pt x="383928" y="535968"/>
                </a:cubicBezTo>
                <a:cubicBezTo>
                  <a:pt x="380823" y="538109"/>
                  <a:pt x="376359" y="551166"/>
                  <a:pt x="375389" y="555649"/>
                </a:cubicBezTo>
                <a:cubicBezTo>
                  <a:pt x="373448" y="565007"/>
                  <a:pt x="371508" y="574556"/>
                  <a:pt x="371508" y="585472"/>
                </a:cubicBezTo>
                <a:cubicBezTo>
                  <a:pt x="371508" y="598725"/>
                  <a:pt x="374806" y="612169"/>
                  <a:pt x="377718" y="622502"/>
                </a:cubicBezTo>
                <a:cubicBezTo>
                  <a:pt x="380046" y="630684"/>
                  <a:pt x="381211" y="629322"/>
                  <a:pt x="388391" y="633026"/>
                </a:cubicBezTo>
                <a:cubicBezTo>
                  <a:pt x="404110" y="641017"/>
                  <a:pt x="417306" y="657386"/>
                  <a:pt x="422934" y="673951"/>
                </a:cubicBezTo>
                <a:cubicBezTo>
                  <a:pt x="426039" y="683113"/>
                  <a:pt x="425844" y="692275"/>
                  <a:pt x="425844" y="702407"/>
                </a:cubicBezTo>
                <a:close/>
                <a:moveTo>
                  <a:pt x="827941" y="694029"/>
                </a:moveTo>
                <a:cubicBezTo>
                  <a:pt x="830853" y="671031"/>
                  <a:pt x="837640" y="660311"/>
                  <a:pt x="844433" y="653682"/>
                </a:cubicBezTo>
                <a:cubicBezTo>
                  <a:pt x="852972" y="604766"/>
                  <a:pt x="870437" y="573973"/>
                  <a:pt x="907893" y="535576"/>
                </a:cubicBezTo>
                <a:cubicBezTo>
                  <a:pt x="909444" y="533435"/>
                  <a:pt x="915463" y="524660"/>
                  <a:pt x="917401" y="522127"/>
                </a:cubicBezTo>
                <a:cubicBezTo>
                  <a:pt x="931377" y="503028"/>
                  <a:pt x="947868" y="493088"/>
                  <a:pt x="971935" y="476717"/>
                </a:cubicBezTo>
                <a:cubicBezTo>
                  <a:pt x="958541" y="476522"/>
                  <a:pt x="939138" y="474963"/>
                  <a:pt x="925167" y="453135"/>
                </a:cubicBezTo>
                <a:cubicBezTo>
                  <a:pt x="923807" y="450991"/>
                  <a:pt x="921282" y="446898"/>
                  <a:pt x="920117" y="445534"/>
                </a:cubicBezTo>
                <a:cubicBezTo>
                  <a:pt x="917210" y="442610"/>
                  <a:pt x="911583" y="439102"/>
                  <a:pt x="908475" y="436763"/>
                </a:cubicBezTo>
                <a:cubicBezTo>
                  <a:pt x="872962" y="411621"/>
                  <a:pt x="849674" y="380633"/>
                  <a:pt x="838032" y="338146"/>
                </a:cubicBezTo>
                <a:cubicBezTo>
                  <a:pt x="837645" y="336197"/>
                  <a:pt x="836285" y="331714"/>
                  <a:pt x="835316" y="327621"/>
                </a:cubicBezTo>
                <a:cubicBezTo>
                  <a:pt x="834925" y="325867"/>
                  <a:pt x="834538" y="325088"/>
                  <a:pt x="832791" y="325088"/>
                </a:cubicBezTo>
                <a:lnTo>
                  <a:pt x="823283" y="325088"/>
                </a:lnTo>
                <a:cubicBezTo>
                  <a:pt x="821536" y="325088"/>
                  <a:pt x="821149" y="325867"/>
                  <a:pt x="820758" y="327621"/>
                </a:cubicBezTo>
                <a:cubicBezTo>
                  <a:pt x="810085" y="373227"/>
                  <a:pt x="787383" y="408893"/>
                  <a:pt x="747794" y="436958"/>
                </a:cubicBezTo>
                <a:cubicBezTo>
                  <a:pt x="744687" y="439297"/>
                  <a:pt x="739059" y="442805"/>
                  <a:pt x="736148" y="445729"/>
                </a:cubicBezTo>
                <a:cubicBezTo>
                  <a:pt x="734792" y="447093"/>
                  <a:pt x="732463" y="451186"/>
                  <a:pt x="731102" y="453330"/>
                </a:cubicBezTo>
                <a:cubicBezTo>
                  <a:pt x="717131" y="475158"/>
                  <a:pt x="697723" y="476717"/>
                  <a:pt x="684335" y="476912"/>
                </a:cubicBezTo>
                <a:cubicBezTo>
                  <a:pt x="708396" y="493283"/>
                  <a:pt x="725088" y="503224"/>
                  <a:pt x="738864" y="522323"/>
                </a:cubicBezTo>
                <a:cubicBezTo>
                  <a:pt x="740611" y="524856"/>
                  <a:pt x="746630" y="533626"/>
                  <a:pt x="748377" y="535772"/>
                </a:cubicBezTo>
                <a:cubicBezTo>
                  <a:pt x="785827" y="574360"/>
                  <a:pt x="803102" y="604957"/>
                  <a:pt x="811832" y="653878"/>
                </a:cubicBezTo>
                <a:cubicBezTo>
                  <a:pt x="818433" y="660311"/>
                  <a:pt x="825030" y="671031"/>
                  <a:pt x="827941" y="694029"/>
                </a:cubicBezTo>
                <a:close/>
                <a:moveTo>
                  <a:pt x="427980" y="906269"/>
                </a:moveTo>
                <a:cubicBezTo>
                  <a:pt x="427980" y="894966"/>
                  <a:pt x="436130" y="881713"/>
                  <a:pt x="442340" y="872747"/>
                </a:cubicBezTo>
                <a:cubicBezTo>
                  <a:pt x="445251" y="868656"/>
                  <a:pt x="477853" y="828505"/>
                  <a:pt x="480570" y="831430"/>
                </a:cubicBezTo>
                <a:cubicBezTo>
                  <a:pt x="484063" y="834742"/>
                  <a:pt x="430308" y="904515"/>
                  <a:pt x="427980" y="906269"/>
                </a:cubicBezTo>
                <a:close/>
                <a:moveTo>
                  <a:pt x="375389" y="857348"/>
                </a:moveTo>
                <a:cubicBezTo>
                  <a:pt x="381793" y="843904"/>
                  <a:pt x="390719" y="837275"/>
                  <a:pt x="403528" y="828897"/>
                </a:cubicBezTo>
                <a:cubicBezTo>
                  <a:pt x="410320" y="824414"/>
                  <a:pt x="434578" y="809603"/>
                  <a:pt x="441370" y="809407"/>
                </a:cubicBezTo>
                <a:cubicBezTo>
                  <a:pt x="436518" y="816619"/>
                  <a:pt x="401975" y="842929"/>
                  <a:pt x="394795" y="847603"/>
                </a:cubicBezTo>
                <a:cubicBezTo>
                  <a:pt x="389361" y="851111"/>
                  <a:pt x="381793" y="857157"/>
                  <a:pt x="375389" y="857348"/>
                </a:cubicBezTo>
                <a:close/>
                <a:moveTo>
                  <a:pt x="431084" y="686425"/>
                </a:moveTo>
                <a:cubicBezTo>
                  <a:pt x="426427" y="662648"/>
                  <a:pt x="426039" y="650174"/>
                  <a:pt x="411484" y="630684"/>
                </a:cubicBezTo>
                <a:cubicBezTo>
                  <a:pt x="398482" y="613536"/>
                  <a:pt x="384704" y="599112"/>
                  <a:pt x="384704" y="576114"/>
                </a:cubicBezTo>
                <a:cubicBezTo>
                  <a:pt x="384704" y="573189"/>
                  <a:pt x="384509" y="575918"/>
                  <a:pt x="385480" y="573777"/>
                </a:cubicBezTo>
                <a:cubicBezTo>
                  <a:pt x="388002" y="575727"/>
                  <a:pt x="386062" y="573581"/>
                  <a:pt x="387032" y="576114"/>
                </a:cubicBezTo>
                <a:cubicBezTo>
                  <a:pt x="398482" y="603012"/>
                  <a:pt x="411678" y="613536"/>
                  <a:pt x="422740" y="630493"/>
                </a:cubicBezTo>
                <a:cubicBezTo>
                  <a:pt x="433219" y="646470"/>
                  <a:pt x="432831" y="667910"/>
                  <a:pt x="431084" y="686425"/>
                </a:cubicBezTo>
                <a:close/>
                <a:moveTo>
                  <a:pt x="407603" y="705332"/>
                </a:moveTo>
                <a:cubicBezTo>
                  <a:pt x="400423" y="701824"/>
                  <a:pt x="383733" y="687596"/>
                  <a:pt x="377523" y="681942"/>
                </a:cubicBezTo>
                <a:cubicBezTo>
                  <a:pt x="370537" y="675509"/>
                  <a:pt x="363745" y="669081"/>
                  <a:pt x="358311" y="661090"/>
                </a:cubicBezTo>
                <a:cubicBezTo>
                  <a:pt x="355594" y="656994"/>
                  <a:pt x="351325" y="647641"/>
                  <a:pt x="358311" y="653099"/>
                </a:cubicBezTo>
                <a:cubicBezTo>
                  <a:pt x="371701" y="663427"/>
                  <a:pt x="386450" y="674926"/>
                  <a:pt x="397317" y="688179"/>
                </a:cubicBezTo>
                <a:cubicBezTo>
                  <a:pt x="400229" y="691883"/>
                  <a:pt x="407215" y="700070"/>
                  <a:pt x="407603" y="705332"/>
                </a:cubicBezTo>
                <a:close/>
                <a:moveTo>
                  <a:pt x="400423" y="755807"/>
                </a:moveTo>
                <a:lnTo>
                  <a:pt x="384898" y="750158"/>
                </a:lnTo>
                <a:cubicBezTo>
                  <a:pt x="376553" y="746650"/>
                  <a:pt x="360640" y="740609"/>
                  <a:pt x="353848" y="736322"/>
                </a:cubicBezTo>
                <a:cubicBezTo>
                  <a:pt x="351131" y="734759"/>
                  <a:pt x="334830" y="725798"/>
                  <a:pt x="348414" y="727939"/>
                </a:cubicBezTo>
                <a:cubicBezTo>
                  <a:pt x="361028" y="729889"/>
                  <a:pt x="379658" y="738076"/>
                  <a:pt x="389943" y="744313"/>
                </a:cubicBezTo>
                <a:cubicBezTo>
                  <a:pt x="392078" y="745675"/>
                  <a:pt x="394407" y="747429"/>
                  <a:pt x="396347" y="748987"/>
                </a:cubicBezTo>
                <a:cubicBezTo>
                  <a:pt x="398288" y="750545"/>
                  <a:pt x="400229" y="752691"/>
                  <a:pt x="400423" y="755807"/>
                </a:cubicBezTo>
                <a:close/>
                <a:moveTo>
                  <a:pt x="490661" y="909385"/>
                </a:moveTo>
                <a:cubicBezTo>
                  <a:pt x="491049" y="888729"/>
                  <a:pt x="504050" y="878788"/>
                  <a:pt x="518026" y="867485"/>
                </a:cubicBezTo>
                <a:cubicBezTo>
                  <a:pt x="522680" y="863585"/>
                  <a:pt x="526174" y="858132"/>
                  <a:pt x="527535" y="853453"/>
                </a:cubicBezTo>
                <a:cubicBezTo>
                  <a:pt x="528308" y="865339"/>
                  <a:pt x="523072" y="870410"/>
                  <a:pt x="517248" y="875672"/>
                </a:cubicBezTo>
                <a:cubicBezTo>
                  <a:pt x="500946" y="889900"/>
                  <a:pt x="499782" y="888925"/>
                  <a:pt x="490661" y="909385"/>
                </a:cubicBezTo>
                <a:close/>
                <a:moveTo>
                  <a:pt x="1228094" y="906269"/>
                </a:moveTo>
                <a:cubicBezTo>
                  <a:pt x="1228094" y="894966"/>
                  <a:pt x="1219946" y="881713"/>
                  <a:pt x="1213737" y="872747"/>
                </a:cubicBezTo>
                <a:cubicBezTo>
                  <a:pt x="1210825" y="868656"/>
                  <a:pt x="1178219" y="828505"/>
                  <a:pt x="1175503" y="831430"/>
                </a:cubicBezTo>
                <a:cubicBezTo>
                  <a:pt x="1172009" y="834742"/>
                  <a:pt x="1225574" y="904515"/>
                  <a:pt x="1228094" y="906269"/>
                </a:cubicBezTo>
                <a:close/>
                <a:moveTo>
                  <a:pt x="1280686" y="857348"/>
                </a:moveTo>
                <a:cubicBezTo>
                  <a:pt x="1274280" y="843904"/>
                  <a:pt x="1265354" y="837275"/>
                  <a:pt x="1252547" y="828897"/>
                </a:cubicBezTo>
                <a:cubicBezTo>
                  <a:pt x="1245755" y="824414"/>
                  <a:pt x="1221498" y="809603"/>
                  <a:pt x="1214705" y="809407"/>
                </a:cubicBezTo>
                <a:cubicBezTo>
                  <a:pt x="1219555" y="816619"/>
                  <a:pt x="1254099" y="842929"/>
                  <a:pt x="1261278" y="847603"/>
                </a:cubicBezTo>
                <a:cubicBezTo>
                  <a:pt x="1266519" y="851111"/>
                  <a:pt x="1274280" y="857157"/>
                  <a:pt x="1280686" y="857348"/>
                </a:cubicBezTo>
                <a:close/>
                <a:moveTo>
                  <a:pt x="1248471" y="705332"/>
                </a:moveTo>
                <a:cubicBezTo>
                  <a:pt x="1255650" y="701824"/>
                  <a:pt x="1272342" y="687596"/>
                  <a:pt x="1278552" y="681942"/>
                </a:cubicBezTo>
                <a:cubicBezTo>
                  <a:pt x="1285535" y="675509"/>
                  <a:pt x="1292327" y="669081"/>
                  <a:pt x="1297764" y="661090"/>
                </a:cubicBezTo>
                <a:cubicBezTo>
                  <a:pt x="1300480" y="656994"/>
                  <a:pt x="1304747" y="647641"/>
                  <a:pt x="1297764" y="653099"/>
                </a:cubicBezTo>
                <a:cubicBezTo>
                  <a:pt x="1284370" y="663427"/>
                  <a:pt x="1269626" y="674926"/>
                  <a:pt x="1258757" y="688179"/>
                </a:cubicBezTo>
                <a:cubicBezTo>
                  <a:pt x="1255846" y="691883"/>
                  <a:pt x="1248858" y="700070"/>
                  <a:pt x="1248471" y="705332"/>
                </a:cubicBezTo>
                <a:close/>
                <a:moveTo>
                  <a:pt x="1255459" y="755807"/>
                </a:moveTo>
                <a:lnTo>
                  <a:pt x="1270982" y="750158"/>
                </a:lnTo>
                <a:cubicBezTo>
                  <a:pt x="1279325" y="746650"/>
                  <a:pt x="1295239" y="740609"/>
                  <a:pt x="1302031" y="736322"/>
                </a:cubicBezTo>
                <a:cubicBezTo>
                  <a:pt x="1304747" y="734759"/>
                  <a:pt x="1321048" y="725798"/>
                  <a:pt x="1307463" y="727939"/>
                </a:cubicBezTo>
                <a:cubicBezTo>
                  <a:pt x="1294852" y="729889"/>
                  <a:pt x="1276223" y="738076"/>
                  <a:pt x="1265936" y="744313"/>
                </a:cubicBezTo>
                <a:cubicBezTo>
                  <a:pt x="1263803" y="745675"/>
                  <a:pt x="1261473" y="747429"/>
                  <a:pt x="1259531" y="748987"/>
                </a:cubicBezTo>
                <a:cubicBezTo>
                  <a:pt x="1257784" y="750545"/>
                  <a:pt x="1255846" y="752691"/>
                  <a:pt x="1255459" y="755807"/>
                </a:cubicBezTo>
                <a:close/>
                <a:moveTo>
                  <a:pt x="1165412" y="909385"/>
                </a:moveTo>
                <a:cubicBezTo>
                  <a:pt x="1165026" y="888729"/>
                  <a:pt x="1152024" y="878788"/>
                  <a:pt x="1138052" y="867485"/>
                </a:cubicBezTo>
                <a:cubicBezTo>
                  <a:pt x="1133394" y="863585"/>
                  <a:pt x="1129900" y="858132"/>
                  <a:pt x="1128539" y="853453"/>
                </a:cubicBezTo>
                <a:cubicBezTo>
                  <a:pt x="1127766" y="865339"/>
                  <a:pt x="1133002" y="870410"/>
                  <a:pt x="1138826" y="875672"/>
                </a:cubicBezTo>
                <a:cubicBezTo>
                  <a:pt x="1154935" y="889900"/>
                  <a:pt x="1156291" y="888925"/>
                  <a:pt x="1165412" y="909385"/>
                </a:cubicBezTo>
                <a:close/>
                <a:moveTo>
                  <a:pt x="892757" y="304039"/>
                </a:moveTo>
                <a:cubicBezTo>
                  <a:pt x="899163" y="305403"/>
                  <a:pt x="905373" y="306767"/>
                  <a:pt x="911583" y="308522"/>
                </a:cubicBezTo>
                <a:lnTo>
                  <a:pt x="918179" y="310276"/>
                </a:lnTo>
                <a:cubicBezTo>
                  <a:pt x="918761" y="310471"/>
                  <a:pt x="919344" y="310665"/>
                  <a:pt x="919730" y="310860"/>
                </a:cubicBezTo>
                <a:cubicBezTo>
                  <a:pt x="914489" y="314174"/>
                  <a:pt x="900131" y="316902"/>
                  <a:pt x="895473" y="317877"/>
                </a:cubicBezTo>
                <a:cubicBezTo>
                  <a:pt x="894695" y="315148"/>
                  <a:pt x="893143" y="307157"/>
                  <a:pt x="892757" y="304039"/>
                </a:cubicBezTo>
                <a:close/>
                <a:moveTo>
                  <a:pt x="737895" y="310276"/>
                </a:moveTo>
                <a:cubicBezTo>
                  <a:pt x="746238" y="307937"/>
                  <a:pt x="754778" y="305793"/>
                  <a:pt x="763317" y="304039"/>
                </a:cubicBezTo>
                <a:cubicBezTo>
                  <a:pt x="762930" y="307157"/>
                  <a:pt x="761379" y="315148"/>
                  <a:pt x="760601" y="318071"/>
                </a:cubicBezTo>
                <a:cubicBezTo>
                  <a:pt x="755942" y="316902"/>
                  <a:pt x="741584" y="314174"/>
                  <a:pt x="736343" y="311055"/>
                </a:cubicBezTo>
                <a:cubicBezTo>
                  <a:pt x="736730" y="310860"/>
                  <a:pt x="737312" y="310471"/>
                  <a:pt x="737895" y="310276"/>
                </a:cubicBezTo>
                <a:close/>
                <a:moveTo>
                  <a:pt x="805818" y="96474"/>
                </a:moveTo>
                <a:cubicBezTo>
                  <a:pt x="806013" y="98423"/>
                  <a:pt x="809116" y="113625"/>
                  <a:pt x="809502" y="115964"/>
                </a:cubicBezTo>
                <a:cubicBezTo>
                  <a:pt x="812610" y="132335"/>
                  <a:pt x="815522" y="148511"/>
                  <a:pt x="818624" y="164883"/>
                </a:cubicBezTo>
                <a:cubicBezTo>
                  <a:pt x="819016" y="166637"/>
                  <a:pt x="820175" y="173263"/>
                  <a:pt x="820175" y="174432"/>
                </a:cubicBezTo>
                <a:cubicBezTo>
                  <a:pt x="818624" y="168001"/>
                  <a:pt x="817073" y="161374"/>
                  <a:pt x="815326" y="154943"/>
                </a:cubicBezTo>
                <a:cubicBezTo>
                  <a:pt x="812223" y="142469"/>
                  <a:pt x="808729" y="128827"/>
                  <a:pt x="805431" y="116548"/>
                </a:cubicBezTo>
                <a:lnTo>
                  <a:pt x="800381" y="97448"/>
                </a:lnTo>
                <a:lnTo>
                  <a:pt x="805818" y="96474"/>
                </a:lnTo>
                <a:close/>
                <a:moveTo>
                  <a:pt x="835898" y="174627"/>
                </a:moveTo>
                <a:cubicBezTo>
                  <a:pt x="836089" y="172289"/>
                  <a:pt x="842495" y="137597"/>
                  <a:pt x="842882" y="135453"/>
                </a:cubicBezTo>
                <a:cubicBezTo>
                  <a:pt x="844628" y="125708"/>
                  <a:pt x="846571" y="115964"/>
                  <a:pt x="848509" y="106219"/>
                </a:cubicBezTo>
                <a:cubicBezTo>
                  <a:pt x="849091" y="103101"/>
                  <a:pt x="850060" y="99592"/>
                  <a:pt x="850452" y="96474"/>
                </a:cubicBezTo>
                <a:lnTo>
                  <a:pt x="855693" y="97643"/>
                </a:lnTo>
                <a:cubicBezTo>
                  <a:pt x="855497" y="99007"/>
                  <a:pt x="854719" y="101151"/>
                  <a:pt x="854332" y="102516"/>
                </a:cubicBezTo>
                <a:lnTo>
                  <a:pt x="850452" y="116743"/>
                </a:lnTo>
                <a:cubicBezTo>
                  <a:pt x="845989" y="134284"/>
                  <a:pt x="841330" y="151824"/>
                  <a:pt x="837063" y="169560"/>
                </a:cubicBezTo>
                <a:cubicBezTo>
                  <a:pt x="836672" y="170924"/>
                  <a:pt x="835898" y="173458"/>
                  <a:pt x="835898" y="174627"/>
                </a:cubicBezTo>
                <a:close/>
                <a:moveTo>
                  <a:pt x="694621" y="113625"/>
                </a:moveTo>
                <a:cubicBezTo>
                  <a:pt x="695590" y="112456"/>
                  <a:pt x="700053" y="109922"/>
                  <a:pt x="701800" y="108947"/>
                </a:cubicBezTo>
                <a:cubicBezTo>
                  <a:pt x="706845" y="106024"/>
                  <a:pt x="713833" y="103490"/>
                  <a:pt x="720043" y="103685"/>
                </a:cubicBezTo>
                <a:cubicBezTo>
                  <a:pt x="724119" y="103880"/>
                  <a:pt x="726253" y="104855"/>
                  <a:pt x="729165" y="106219"/>
                </a:cubicBezTo>
                <a:cubicBezTo>
                  <a:pt x="728773" y="106609"/>
                  <a:pt x="725671" y="107583"/>
                  <a:pt x="725088" y="107778"/>
                </a:cubicBezTo>
                <a:cubicBezTo>
                  <a:pt x="721208" y="109142"/>
                  <a:pt x="717327" y="110896"/>
                  <a:pt x="713637" y="112845"/>
                </a:cubicBezTo>
                <a:cubicBezTo>
                  <a:pt x="708396" y="115574"/>
                  <a:pt x="711308" y="114794"/>
                  <a:pt x="705294" y="114015"/>
                </a:cubicBezTo>
                <a:cubicBezTo>
                  <a:pt x="701413" y="113625"/>
                  <a:pt x="698501" y="113625"/>
                  <a:pt x="694621" y="113625"/>
                </a:cubicBezTo>
                <a:close/>
                <a:moveTo>
                  <a:pt x="926909" y="106219"/>
                </a:moveTo>
                <a:cubicBezTo>
                  <a:pt x="930017" y="104660"/>
                  <a:pt x="931959" y="103685"/>
                  <a:pt x="936031" y="103685"/>
                </a:cubicBezTo>
                <a:cubicBezTo>
                  <a:pt x="942050" y="103490"/>
                  <a:pt x="949229" y="106024"/>
                  <a:pt x="954274" y="108947"/>
                </a:cubicBezTo>
                <a:cubicBezTo>
                  <a:pt x="955825" y="109922"/>
                  <a:pt x="960484" y="112456"/>
                  <a:pt x="961453" y="113625"/>
                </a:cubicBezTo>
                <a:cubicBezTo>
                  <a:pt x="957572" y="113625"/>
                  <a:pt x="954661" y="113625"/>
                  <a:pt x="950780" y="114015"/>
                </a:cubicBezTo>
                <a:cubicBezTo>
                  <a:pt x="944379" y="114794"/>
                  <a:pt x="947482" y="115574"/>
                  <a:pt x="942436" y="112845"/>
                </a:cubicBezTo>
                <a:cubicBezTo>
                  <a:pt x="938164" y="110507"/>
                  <a:pt x="933511" y="108558"/>
                  <a:pt x="928852" y="106998"/>
                </a:cubicBezTo>
                <a:lnTo>
                  <a:pt x="926909" y="106219"/>
                </a:lnTo>
                <a:close/>
                <a:moveTo>
                  <a:pt x="820175" y="195091"/>
                </a:moveTo>
                <a:cubicBezTo>
                  <a:pt x="819789" y="194507"/>
                  <a:pt x="819016" y="189829"/>
                  <a:pt x="818624" y="188660"/>
                </a:cubicBezTo>
                <a:cubicBezTo>
                  <a:pt x="817269" y="183008"/>
                  <a:pt x="815326" y="175992"/>
                  <a:pt x="813579" y="170340"/>
                </a:cubicBezTo>
                <a:cubicBezTo>
                  <a:pt x="807369" y="149876"/>
                  <a:pt x="800772" y="128827"/>
                  <a:pt x="793784" y="108558"/>
                </a:cubicBezTo>
                <a:cubicBezTo>
                  <a:pt x="793202" y="106998"/>
                  <a:pt x="793202" y="107193"/>
                  <a:pt x="793980" y="106024"/>
                </a:cubicBezTo>
                <a:lnTo>
                  <a:pt x="796892" y="101346"/>
                </a:lnTo>
                <a:cubicBezTo>
                  <a:pt x="797278" y="101931"/>
                  <a:pt x="802324" y="121811"/>
                  <a:pt x="803102" y="124344"/>
                </a:cubicBezTo>
                <a:cubicBezTo>
                  <a:pt x="807369" y="140131"/>
                  <a:pt x="810863" y="155333"/>
                  <a:pt x="814939" y="170924"/>
                </a:cubicBezTo>
                <a:cubicBezTo>
                  <a:pt x="816490" y="176771"/>
                  <a:pt x="817851" y="182813"/>
                  <a:pt x="819011" y="188660"/>
                </a:cubicBezTo>
                <a:cubicBezTo>
                  <a:pt x="819593" y="190219"/>
                  <a:pt x="820758" y="193922"/>
                  <a:pt x="820175" y="195091"/>
                </a:cubicBezTo>
                <a:close/>
                <a:moveTo>
                  <a:pt x="835898" y="195091"/>
                </a:moveTo>
                <a:cubicBezTo>
                  <a:pt x="835316" y="194507"/>
                  <a:pt x="835703" y="193337"/>
                  <a:pt x="835898" y="192168"/>
                </a:cubicBezTo>
                <a:lnTo>
                  <a:pt x="837836" y="183008"/>
                </a:lnTo>
                <a:cubicBezTo>
                  <a:pt x="840361" y="171509"/>
                  <a:pt x="843464" y="159036"/>
                  <a:pt x="846376" y="147732"/>
                </a:cubicBezTo>
                <a:cubicBezTo>
                  <a:pt x="848318" y="139936"/>
                  <a:pt x="850256" y="132140"/>
                  <a:pt x="852390" y="124344"/>
                </a:cubicBezTo>
                <a:cubicBezTo>
                  <a:pt x="853364" y="120446"/>
                  <a:pt x="854528" y="116548"/>
                  <a:pt x="855497" y="112845"/>
                </a:cubicBezTo>
                <a:cubicBezTo>
                  <a:pt x="855884" y="111286"/>
                  <a:pt x="858213" y="101931"/>
                  <a:pt x="858600" y="101346"/>
                </a:cubicBezTo>
                <a:cubicBezTo>
                  <a:pt x="858795" y="101541"/>
                  <a:pt x="859960" y="103295"/>
                  <a:pt x="860156" y="103685"/>
                </a:cubicBezTo>
                <a:cubicBezTo>
                  <a:pt x="862485" y="107583"/>
                  <a:pt x="862485" y="106609"/>
                  <a:pt x="861707" y="108753"/>
                </a:cubicBezTo>
                <a:cubicBezTo>
                  <a:pt x="861321" y="109727"/>
                  <a:pt x="861125" y="110701"/>
                  <a:pt x="860738" y="111676"/>
                </a:cubicBezTo>
                <a:cubicBezTo>
                  <a:pt x="856853" y="123370"/>
                  <a:pt x="853168" y="134869"/>
                  <a:pt x="849287" y="146757"/>
                </a:cubicBezTo>
                <a:cubicBezTo>
                  <a:pt x="845989" y="156697"/>
                  <a:pt x="841134" y="172483"/>
                  <a:pt x="838614" y="182618"/>
                </a:cubicBezTo>
                <a:cubicBezTo>
                  <a:pt x="837836" y="186711"/>
                  <a:pt x="836867" y="190609"/>
                  <a:pt x="835898" y="195091"/>
                </a:cubicBezTo>
                <a:close/>
                <a:moveTo>
                  <a:pt x="784080" y="209124"/>
                </a:moveTo>
                <a:cubicBezTo>
                  <a:pt x="783307" y="207955"/>
                  <a:pt x="782333" y="206980"/>
                  <a:pt x="781560" y="205811"/>
                </a:cubicBezTo>
                <a:cubicBezTo>
                  <a:pt x="778262" y="201133"/>
                  <a:pt x="775154" y="196650"/>
                  <a:pt x="772052" y="191583"/>
                </a:cubicBezTo>
                <a:cubicBezTo>
                  <a:pt x="770305" y="188855"/>
                  <a:pt x="762930" y="175992"/>
                  <a:pt x="761961" y="173263"/>
                </a:cubicBezTo>
                <a:cubicBezTo>
                  <a:pt x="761766" y="172678"/>
                  <a:pt x="761766" y="172873"/>
                  <a:pt x="761379" y="172289"/>
                </a:cubicBezTo>
                <a:cubicBezTo>
                  <a:pt x="760797" y="171509"/>
                  <a:pt x="756138" y="161374"/>
                  <a:pt x="755556" y="160205"/>
                </a:cubicBezTo>
                <a:cubicBezTo>
                  <a:pt x="753031" y="154748"/>
                  <a:pt x="750701" y="149291"/>
                  <a:pt x="748377" y="143639"/>
                </a:cubicBezTo>
                <a:cubicBezTo>
                  <a:pt x="746047" y="137987"/>
                  <a:pt x="743909" y="132335"/>
                  <a:pt x="741775" y="126488"/>
                </a:cubicBezTo>
                <a:cubicBezTo>
                  <a:pt x="741193" y="124929"/>
                  <a:pt x="736148" y="110117"/>
                  <a:pt x="735957" y="108558"/>
                </a:cubicBezTo>
                <a:lnTo>
                  <a:pt x="738673" y="107388"/>
                </a:lnTo>
                <a:cubicBezTo>
                  <a:pt x="739059" y="109337"/>
                  <a:pt x="743718" y="123175"/>
                  <a:pt x="744491" y="125319"/>
                </a:cubicBezTo>
                <a:cubicBezTo>
                  <a:pt x="749732" y="140715"/>
                  <a:pt x="758467" y="161179"/>
                  <a:pt x="765646" y="175017"/>
                </a:cubicBezTo>
                <a:cubicBezTo>
                  <a:pt x="768362" y="180279"/>
                  <a:pt x="771078" y="185347"/>
                  <a:pt x="773990" y="190219"/>
                </a:cubicBezTo>
                <a:cubicBezTo>
                  <a:pt x="778648" y="198405"/>
                  <a:pt x="786992" y="210878"/>
                  <a:pt x="793593" y="217895"/>
                </a:cubicBezTo>
                <a:cubicBezTo>
                  <a:pt x="794367" y="218869"/>
                  <a:pt x="795531" y="220233"/>
                  <a:pt x="796309" y="221013"/>
                </a:cubicBezTo>
                <a:cubicBezTo>
                  <a:pt x="797665" y="222377"/>
                  <a:pt x="799221" y="224131"/>
                  <a:pt x="800772" y="225496"/>
                </a:cubicBezTo>
                <a:cubicBezTo>
                  <a:pt x="801159" y="225690"/>
                  <a:pt x="801159" y="225885"/>
                  <a:pt x="801545" y="226275"/>
                </a:cubicBezTo>
                <a:lnTo>
                  <a:pt x="805431" y="229588"/>
                </a:lnTo>
                <a:cubicBezTo>
                  <a:pt x="803875" y="229004"/>
                  <a:pt x="798829" y="224911"/>
                  <a:pt x="797474" y="223936"/>
                </a:cubicBezTo>
                <a:cubicBezTo>
                  <a:pt x="797082" y="223547"/>
                  <a:pt x="797082" y="223547"/>
                  <a:pt x="796696" y="223157"/>
                </a:cubicBezTo>
                <a:cubicBezTo>
                  <a:pt x="793784" y="220623"/>
                  <a:pt x="786801" y="212632"/>
                  <a:pt x="784080" y="209124"/>
                </a:cubicBezTo>
                <a:close/>
                <a:moveTo>
                  <a:pt x="850452" y="229588"/>
                </a:moveTo>
                <a:cubicBezTo>
                  <a:pt x="850838" y="229004"/>
                  <a:pt x="851617" y="228614"/>
                  <a:pt x="852003" y="228224"/>
                </a:cubicBezTo>
                <a:lnTo>
                  <a:pt x="859574" y="221013"/>
                </a:lnTo>
                <a:cubicBezTo>
                  <a:pt x="861707" y="219064"/>
                  <a:pt x="868304" y="210683"/>
                  <a:pt x="870246" y="207955"/>
                </a:cubicBezTo>
                <a:cubicBezTo>
                  <a:pt x="872767" y="204251"/>
                  <a:pt x="875096" y="201328"/>
                  <a:pt x="877425" y="197430"/>
                </a:cubicBezTo>
                <a:cubicBezTo>
                  <a:pt x="888294" y="179889"/>
                  <a:pt x="897220" y="161569"/>
                  <a:pt x="904981" y="142275"/>
                </a:cubicBezTo>
                <a:cubicBezTo>
                  <a:pt x="908475" y="133699"/>
                  <a:pt x="913134" y="120836"/>
                  <a:pt x="915850" y="111871"/>
                </a:cubicBezTo>
                <a:cubicBezTo>
                  <a:pt x="916236" y="110507"/>
                  <a:pt x="917014" y="108558"/>
                  <a:pt x="917210" y="107193"/>
                </a:cubicBezTo>
                <a:lnTo>
                  <a:pt x="919926" y="108363"/>
                </a:lnTo>
                <a:cubicBezTo>
                  <a:pt x="919730" y="109727"/>
                  <a:pt x="917597" y="115964"/>
                  <a:pt x="917014" y="117523"/>
                </a:cubicBezTo>
                <a:cubicBezTo>
                  <a:pt x="911387" y="134674"/>
                  <a:pt x="904208" y="152019"/>
                  <a:pt x="896442" y="168391"/>
                </a:cubicBezTo>
                <a:cubicBezTo>
                  <a:pt x="895859" y="169560"/>
                  <a:pt x="895086" y="171509"/>
                  <a:pt x="894308" y="172289"/>
                </a:cubicBezTo>
                <a:cubicBezTo>
                  <a:pt x="891010" y="178915"/>
                  <a:pt x="887516" y="185152"/>
                  <a:pt x="883635" y="191583"/>
                </a:cubicBezTo>
                <a:cubicBezTo>
                  <a:pt x="877039" y="202302"/>
                  <a:pt x="871602" y="209904"/>
                  <a:pt x="863258" y="218869"/>
                </a:cubicBezTo>
                <a:cubicBezTo>
                  <a:pt x="861511" y="220818"/>
                  <a:pt x="859764" y="222182"/>
                  <a:pt x="857827" y="223936"/>
                </a:cubicBezTo>
                <a:cubicBezTo>
                  <a:pt x="856853" y="225301"/>
                  <a:pt x="852199" y="229004"/>
                  <a:pt x="850452" y="229588"/>
                </a:cubicBezTo>
                <a:close/>
                <a:moveTo>
                  <a:pt x="790099" y="109142"/>
                </a:moveTo>
                <a:cubicBezTo>
                  <a:pt x="791068" y="112650"/>
                  <a:pt x="792429" y="116159"/>
                  <a:pt x="793593" y="119667"/>
                </a:cubicBezTo>
                <a:cubicBezTo>
                  <a:pt x="800577" y="140715"/>
                  <a:pt x="807755" y="162739"/>
                  <a:pt x="813579" y="184177"/>
                </a:cubicBezTo>
                <a:cubicBezTo>
                  <a:pt x="814161" y="186321"/>
                  <a:pt x="816104" y="193727"/>
                  <a:pt x="816104" y="195481"/>
                </a:cubicBezTo>
                <a:cubicBezTo>
                  <a:pt x="815712" y="195091"/>
                  <a:pt x="814743" y="193922"/>
                  <a:pt x="814357" y="193337"/>
                </a:cubicBezTo>
                <a:cubicBezTo>
                  <a:pt x="805622" y="182228"/>
                  <a:pt x="798247" y="169365"/>
                  <a:pt x="792233" y="156697"/>
                </a:cubicBezTo>
                <a:cubicBezTo>
                  <a:pt x="788739" y="149486"/>
                  <a:pt x="785637" y="142275"/>
                  <a:pt x="782529" y="134674"/>
                </a:cubicBezTo>
                <a:cubicBezTo>
                  <a:pt x="781169" y="130971"/>
                  <a:pt x="775154" y="115379"/>
                  <a:pt x="774185" y="111481"/>
                </a:cubicBezTo>
                <a:lnTo>
                  <a:pt x="790099" y="109142"/>
                </a:lnTo>
                <a:close/>
                <a:moveTo>
                  <a:pt x="839970" y="195481"/>
                </a:moveTo>
                <a:cubicBezTo>
                  <a:pt x="839970" y="193532"/>
                  <a:pt x="841913" y="186321"/>
                  <a:pt x="842495" y="184177"/>
                </a:cubicBezTo>
                <a:cubicBezTo>
                  <a:pt x="843464" y="180474"/>
                  <a:pt x="844433" y="176771"/>
                  <a:pt x="845597" y="173068"/>
                </a:cubicBezTo>
                <a:cubicBezTo>
                  <a:pt x="851034" y="153384"/>
                  <a:pt x="857827" y="133894"/>
                  <a:pt x="864227" y="114405"/>
                </a:cubicBezTo>
                <a:cubicBezTo>
                  <a:pt x="864810" y="112845"/>
                  <a:pt x="865588" y="110702"/>
                  <a:pt x="865974" y="109142"/>
                </a:cubicBezTo>
                <a:lnTo>
                  <a:pt x="881888" y="111676"/>
                </a:lnTo>
                <a:cubicBezTo>
                  <a:pt x="881502" y="113625"/>
                  <a:pt x="880533" y="115769"/>
                  <a:pt x="879950" y="117718"/>
                </a:cubicBezTo>
                <a:cubicBezTo>
                  <a:pt x="872184" y="140131"/>
                  <a:pt x="862676" y="162154"/>
                  <a:pt x="849870" y="182228"/>
                </a:cubicBezTo>
                <a:cubicBezTo>
                  <a:pt x="848705" y="183787"/>
                  <a:pt x="841526" y="194312"/>
                  <a:pt x="839970" y="195481"/>
                </a:cubicBezTo>
                <a:close/>
                <a:moveTo>
                  <a:pt x="715967" y="116159"/>
                </a:moveTo>
                <a:cubicBezTo>
                  <a:pt x="716549" y="115769"/>
                  <a:pt x="718878" y="114599"/>
                  <a:pt x="719651" y="114210"/>
                </a:cubicBezTo>
                <a:cubicBezTo>
                  <a:pt x="723341" y="112456"/>
                  <a:pt x="728191" y="110312"/>
                  <a:pt x="732071" y="109532"/>
                </a:cubicBezTo>
                <a:cubicBezTo>
                  <a:pt x="732654" y="112650"/>
                  <a:pt x="736926" y="123760"/>
                  <a:pt x="736926" y="124929"/>
                </a:cubicBezTo>
                <a:cubicBezTo>
                  <a:pt x="734792" y="123760"/>
                  <a:pt x="715967" y="116159"/>
                  <a:pt x="715967" y="116159"/>
                </a:cubicBezTo>
                <a:close/>
                <a:moveTo>
                  <a:pt x="918957" y="125124"/>
                </a:moveTo>
                <a:cubicBezTo>
                  <a:pt x="919148" y="124149"/>
                  <a:pt x="923224" y="112845"/>
                  <a:pt x="923807" y="109727"/>
                </a:cubicBezTo>
                <a:cubicBezTo>
                  <a:pt x="926327" y="110117"/>
                  <a:pt x="930212" y="111676"/>
                  <a:pt x="932346" y="112650"/>
                </a:cubicBezTo>
                <a:cubicBezTo>
                  <a:pt x="933701" y="113235"/>
                  <a:pt x="939138" y="115574"/>
                  <a:pt x="939911" y="116353"/>
                </a:cubicBezTo>
                <a:cubicBezTo>
                  <a:pt x="939525" y="116743"/>
                  <a:pt x="935062" y="117913"/>
                  <a:pt x="934284" y="118302"/>
                </a:cubicBezTo>
                <a:cubicBezTo>
                  <a:pt x="928852" y="120056"/>
                  <a:pt x="924002" y="122395"/>
                  <a:pt x="918957" y="125124"/>
                </a:cubicBezTo>
                <a:close/>
                <a:moveTo>
                  <a:pt x="671719" y="139741"/>
                </a:moveTo>
                <a:cubicBezTo>
                  <a:pt x="672110" y="138766"/>
                  <a:pt x="673662" y="136233"/>
                  <a:pt x="674244" y="135258"/>
                </a:cubicBezTo>
                <a:cubicBezTo>
                  <a:pt x="677542" y="130191"/>
                  <a:pt x="679289" y="128047"/>
                  <a:pt x="683366" y="123565"/>
                </a:cubicBezTo>
                <a:cubicBezTo>
                  <a:pt x="684721" y="122200"/>
                  <a:pt x="687437" y="119277"/>
                  <a:pt x="688993" y="118692"/>
                </a:cubicBezTo>
                <a:cubicBezTo>
                  <a:pt x="694038" y="117133"/>
                  <a:pt x="699666" y="117523"/>
                  <a:pt x="704711" y="118108"/>
                </a:cubicBezTo>
                <a:cubicBezTo>
                  <a:pt x="704516" y="118302"/>
                  <a:pt x="704516" y="118497"/>
                  <a:pt x="704129" y="118497"/>
                </a:cubicBezTo>
                <a:cubicBezTo>
                  <a:pt x="697337" y="122980"/>
                  <a:pt x="691323" y="127657"/>
                  <a:pt x="685499" y="133309"/>
                </a:cubicBezTo>
                <a:cubicBezTo>
                  <a:pt x="684335" y="134479"/>
                  <a:pt x="683366" y="135453"/>
                  <a:pt x="682201" y="136623"/>
                </a:cubicBezTo>
                <a:cubicBezTo>
                  <a:pt x="681227" y="137597"/>
                  <a:pt x="681423" y="137792"/>
                  <a:pt x="680067" y="137987"/>
                </a:cubicBezTo>
                <a:cubicBezTo>
                  <a:pt x="676182" y="138377"/>
                  <a:pt x="674631" y="139156"/>
                  <a:pt x="671719" y="139741"/>
                </a:cubicBezTo>
                <a:close/>
                <a:moveTo>
                  <a:pt x="979114" y="131166"/>
                </a:moveTo>
                <a:cubicBezTo>
                  <a:pt x="980279" y="132725"/>
                  <a:pt x="983773" y="137987"/>
                  <a:pt x="984355" y="139741"/>
                </a:cubicBezTo>
                <a:cubicBezTo>
                  <a:pt x="982994" y="139546"/>
                  <a:pt x="981057" y="138766"/>
                  <a:pt x="978727" y="138377"/>
                </a:cubicBezTo>
                <a:cubicBezTo>
                  <a:pt x="977753" y="138182"/>
                  <a:pt x="976785" y="137987"/>
                  <a:pt x="975620" y="137987"/>
                </a:cubicBezTo>
                <a:cubicBezTo>
                  <a:pt x="974847" y="137987"/>
                  <a:pt x="974847" y="137987"/>
                  <a:pt x="974455" y="137402"/>
                </a:cubicBezTo>
                <a:lnTo>
                  <a:pt x="968441" y="131360"/>
                </a:lnTo>
                <a:cubicBezTo>
                  <a:pt x="968054" y="131166"/>
                  <a:pt x="967859" y="130776"/>
                  <a:pt x="967663" y="130581"/>
                </a:cubicBezTo>
                <a:cubicBezTo>
                  <a:pt x="964947" y="128242"/>
                  <a:pt x="962035" y="125708"/>
                  <a:pt x="959124" y="123565"/>
                </a:cubicBezTo>
                <a:lnTo>
                  <a:pt x="951362" y="117913"/>
                </a:lnTo>
                <a:cubicBezTo>
                  <a:pt x="956408" y="117328"/>
                  <a:pt x="962427" y="117133"/>
                  <a:pt x="967276" y="118692"/>
                </a:cubicBezTo>
                <a:cubicBezTo>
                  <a:pt x="969796" y="119472"/>
                  <a:pt x="977367" y="128632"/>
                  <a:pt x="979114" y="131166"/>
                </a:cubicBezTo>
                <a:close/>
                <a:moveTo>
                  <a:pt x="687050" y="137597"/>
                </a:moveTo>
                <a:cubicBezTo>
                  <a:pt x="691709" y="131945"/>
                  <a:pt x="702186" y="124539"/>
                  <a:pt x="708592" y="120446"/>
                </a:cubicBezTo>
                <a:cubicBezTo>
                  <a:pt x="710535" y="119277"/>
                  <a:pt x="710535" y="118887"/>
                  <a:pt x="711890" y="119277"/>
                </a:cubicBezTo>
                <a:cubicBezTo>
                  <a:pt x="719265" y="121226"/>
                  <a:pt x="726253" y="123565"/>
                  <a:pt x="732849" y="127073"/>
                </a:cubicBezTo>
                <a:cubicBezTo>
                  <a:pt x="733818" y="127657"/>
                  <a:pt x="734983" y="128242"/>
                  <a:pt x="735957" y="128632"/>
                </a:cubicBezTo>
                <a:cubicBezTo>
                  <a:pt x="735375" y="129022"/>
                  <a:pt x="733628" y="129606"/>
                  <a:pt x="732849" y="129801"/>
                </a:cubicBezTo>
                <a:cubicBezTo>
                  <a:pt x="726444" y="132335"/>
                  <a:pt x="719847" y="136428"/>
                  <a:pt x="714415" y="140715"/>
                </a:cubicBezTo>
                <a:cubicBezTo>
                  <a:pt x="712473" y="142275"/>
                  <a:pt x="712859" y="142275"/>
                  <a:pt x="711890" y="141885"/>
                </a:cubicBezTo>
                <a:cubicBezTo>
                  <a:pt x="704325" y="139351"/>
                  <a:pt x="694812" y="137597"/>
                  <a:pt x="687050" y="137597"/>
                </a:cubicBezTo>
                <a:close/>
                <a:moveTo>
                  <a:pt x="920313" y="128827"/>
                </a:moveTo>
                <a:cubicBezTo>
                  <a:pt x="921282" y="128437"/>
                  <a:pt x="922446" y="127657"/>
                  <a:pt x="923420" y="127073"/>
                </a:cubicBezTo>
                <a:cubicBezTo>
                  <a:pt x="930212" y="123565"/>
                  <a:pt x="937005" y="121031"/>
                  <a:pt x="944570" y="119277"/>
                </a:cubicBezTo>
                <a:cubicBezTo>
                  <a:pt x="945539" y="119082"/>
                  <a:pt x="945539" y="119082"/>
                  <a:pt x="946317" y="119667"/>
                </a:cubicBezTo>
                <a:cubicBezTo>
                  <a:pt x="951945" y="123175"/>
                  <a:pt x="958155" y="127657"/>
                  <a:pt x="963004" y="131945"/>
                </a:cubicBezTo>
                <a:cubicBezTo>
                  <a:pt x="964751" y="133504"/>
                  <a:pt x="967859" y="136233"/>
                  <a:pt x="969219" y="137792"/>
                </a:cubicBezTo>
                <a:cubicBezTo>
                  <a:pt x="961844" y="137792"/>
                  <a:pt x="954470" y="139156"/>
                  <a:pt x="947482" y="141300"/>
                </a:cubicBezTo>
                <a:cubicBezTo>
                  <a:pt x="943797" y="142469"/>
                  <a:pt x="943988" y="142859"/>
                  <a:pt x="943019" y="141885"/>
                </a:cubicBezTo>
                <a:cubicBezTo>
                  <a:pt x="937587" y="137402"/>
                  <a:pt x="930212" y="132725"/>
                  <a:pt x="923420" y="130191"/>
                </a:cubicBezTo>
                <a:cubicBezTo>
                  <a:pt x="922446" y="129606"/>
                  <a:pt x="920895" y="129411"/>
                  <a:pt x="920313" y="128827"/>
                </a:cubicBezTo>
                <a:close/>
                <a:moveTo>
                  <a:pt x="667256" y="157866"/>
                </a:moveTo>
                <a:cubicBezTo>
                  <a:pt x="667065" y="153968"/>
                  <a:pt x="667647" y="150070"/>
                  <a:pt x="668616" y="146757"/>
                </a:cubicBezTo>
                <a:cubicBezTo>
                  <a:pt x="669003" y="145783"/>
                  <a:pt x="668807" y="145198"/>
                  <a:pt x="669781" y="144808"/>
                </a:cubicBezTo>
                <a:cubicBezTo>
                  <a:pt x="671528" y="144029"/>
                  <a:pt x="675017" y="142859"/>
                  <a:pt x="676764" y="142664"/>
                </a:cubicBezTo>
                <a:cubicBezTo>
                  <a:pt x="676573" y="143054"/>
                  <a:pt x="675795" y="144029"/>
                  <a:pt x="675409" y="144613"/>
                </a:cubicBezTo>
                <a:cubicBezTo>
                  <a:pt x="673466" y="147147"/>
                  <a:pt x="670750" y="151045"/>
                  <a:pt x="669199" y="153968"/>
                </a:cubicBezTo>
                <a:cubicBezTo>
                  <a:pt x="668812" y="154553"/>
                  <a:pt x="667647" y="157282"/>
                  <a:pt x="667256" y="157866"/>
                </a:cubicBezTo>
                <a:close/>
                <a:moveTo>
                  <a:pt x="988818" y="157866"/>
                </a:moveTo>
                <a:cubicBezTo>
                  <a:pt x="988426" y="157282"/>
                  <a:pt x="987267" y="154553"/>
                  <a:pt x="986684" y="153579"/>
                </a:cubicBezTo>
                <a:cubicBezTo>
                  <a:pt x="984741" y="149681"/>
                  <a:pt x="981830" y="145978"/>
                  <a:pt x="979114" y="142470"/>
                </a:cubicBezTo>
                <a:cubicBezTo>
                  <a:pt x="980665" y="142664"/>
                  <a:pt x="982412" y="143249"/>
                  <a:pt x="983773" y="143639"/>
                </a:cubicBezTo>
                <a:cubicBezTo>
                  <a:pt x="986684" y="144613"/>
                  <a:pt x="986684" y="144613"/>
                  <a:pt x="987071" y="145978"/>
                </a:cubicBezTo>
                <a:cubicBezTo>
                  <a:pt x="988622" y="150655"/>
                  <a:pt x="988818" y="153189"/>
                  <a:pt x="988818" y="157866"/>
                </a:cubicBezTo>
                <a:close/>
                <a:moveTo>
                  <a:pt x="716936" y="143834"/>
                </a:moveTo>
                <a:cubicBezTo>
                  <a:pt x="717714" y="143249"/>
                  <a:pt x="718682" y="142664"/>
                  <a:pt x="719461" y="141885"/>
                </a:cubicBezTo>
                <a:cubicBezTo>
                  <a:pt x="721790" y="140131"/>
                  <a:pt x="724892" y="138377"/>
                  <a:pt x="727418" y="136818"/>
                </a:cubicBezTo>
                <a:cubicBezTo>
                  <a:pt x="729938" y="135453"/>
                  <a:pt x="736539" y="132140"/>
                  <a:pt x="739642" y="131750"/>
                </a:cubicBezTo>
                <a:cubicBezTo>
                  <a:pt x="741584" y="136818"/>
                  <a:pt x="743522" y="142080"/>
                  <a:pt x="745656" y="147147"/>
                </a:cubicBezTo>
                <a:cubicBezTo>
                  <a:pt x="746238" y="148706"/>
                  <a:pt x="747212" y="150655"/>
                  <a:pt x="747794" y="152214"/>
                </a:cubicBezTo>
                <a:cubicBezTo>
                  <a:pt x="744491" y="153384"/>
                  <a:pt x="741584" y="155527"/>
                  <a:pt x="739642" y="156307"/>
                </a:cubicBezTo>
                <a:cubicBezTo>
                  <a:pt x="738673" y="155722"/>
                  <a:pt x="737895" y="155138"/>
                  <a:pt x="736926" y="154553"/>
                </a:cubicBezTo>
                <a:cubicBezTo>
                  <a:pt x="732463" y="151630"/>
                  <a:pt x="727608" y="148706"/>
                  <a:pt x="722955" y="146562"/>
                </a:cubicBezTo>
                <a:cubicBezTo>
                  <a:pt x="721981" y="146173"/>
                  <a:pt x="717327" y="144224"/>
                  <a:pt x="716936" y="143834"/>
                </a:cubicBezTo>
                <a:close/>
                <a:moveTo>
                  <a:pt x="908279" y="152409"/>
                </a:moveTo>
                <a:cubicBezTo>
                  <a:pt x="908671" y="150850"/>
                  <a:pt x="909640" y="148901"/>
                  <a:pt x="910418" y="147342"/>
                </a:cubicBezTo>
                <a:cubicBezTo>
                  <a:pt x="912551" y="142275"/>
                  <a:pt x="914489" y="137207"/>
                  <a:pt x="916432" y="131945"/>
                </a:cubicBezTo>
                <a:cubicBezTo>
                  <a:pt x="919730" y="132335"/>
                  <a:pt x="926136" y="135453"/>
                  <a:pt x="928656" y="137012"/>
                </a:cubicBezTo>
                <a:cubicBezTo>
                  <a:pt x="934284" y="140326"/>
                  <a:pt x="934480" y="140715"/>
                  <a:pt x="939138" y="143834"/>
                </a:cubicBezTo>
                <a:cubicBezTo>
                  <a:pt x="938556" y="144224"/>
                  <a:pt x="936809" y="144808"/>
                  <a:pt x="936031" y="145198"/>
                </a:cubicBezTo>
                <a:cubicBezTo>
                  <a:pt x="930212" y="147732"/>
                  <a:pt x="924193" y="151045"/>
                  <a:pt x="918957" y="154553"/>
                </a:cubicBezTo>
                <a:cubicBezTo>
                  <a:pt x="917983" y="155138"/>
                  <a:pt x="917210" y="155722"/>
                  <a:pt x="916432" y="156307"/>
                </a:cubicBezTo>
                <a:cubicBezTo>
                  <a:pt x="914489" y="155722"/>
                  <a:pt x="911773" y="153579"/>
                  <a:pt x="908279" y="152409"/>
                </a:cubicBezTo>
                <a:close/>
                <a:moveTo>
                  <a:pt x="669003" y="168586"/>
                </a:moveTo>
                <a:cubicBezTo>
                  <a:pt x="668421" y="163518"/>
                  <a:pt x="672693" y="155333"/>
                  <a:pt x="674826" y="152214"/>
                </a:cubicBezTo>
                <a:cubicBezTo>
                  <a:pt x="677156" y="148901"/>
                  <a:pt x="678320" y="147147"/>
                  <a:pt x="680840" y="144224"/>
                </a:cubicBezTo>
                <a:cubicBezTo>
                  <a:pt x="682201" y="142469"/>
                  <a:pt x="682587" y="141885"/>
                  <a:pt x="683752" y="141885"/>
                </a:cubicBezTo>
                <a:cubicBezTo>
                  <a:pt x="692096" y="141495"/>
                  <a:pt x="701413" y="143054"/>
                  <a:pt x="708788" y="145588"/>
                </a:cubicBezTo>
                <a:cubicBezTo>
                  <a:pt x="708396" y="146173"/>
                  <a:pt x="708010" y="146367"/>
                  <a:pt x="707427" y="146757"/>
                </a:cubicBezTo>
                <a:cubicBezTo>
                  <a:pt x="706845" y="147147"/>
                  <a:pt x="706649" y="147537"/>
                  <a:pt x="706263" y="147927"/>
                </a:cubicBezTo>
                <a:cubicBezTo>
                  <a:pt x="704907" y="149291"/>
                  <a:pt x="701217" y="152799"/>
                  <a:pt x="700053" y="154358"/>
                </a:cubicBezTo>
                <a:lnTo>
                  <a:pt x="690158" y="166831"/>
                </a:lnTo>
                <a:cubicBezTo>
                  <a:pt x="683556" y="166637"/>
                  <a:pt x="679485" y="166442"/>
                  <a:pt x="672693" y="168001"/>
                </a:cubicBezTo>
                <a:cubicBezTo>
                  <a:pt x="671915" y="167806"/>
                  <a:pt x="669585" y="168586"/>
                  <a:pt x="669003" y="168586"/>
                </a:cubicBezTo>
                <a:close/>
                <a:moveTo>
                  <a:pt x="947095" y="145393"/>
                </a:moveTo>
                <a:cubicBezTo>
                  <a:pt x="954078" y="143054"/>
                  <a:pt x="962618" y="141495"/>
                  <a:pt x="969992" y="141690"/>
                </a:cubicBezTo>
                <a:cubicBezTo>
                  <a:pt x="972904" y="141690"/>
                  <a:pt x="972708" y="141495"/>
                  <a:pt x="973682" y="142470"/>
                </a:cubicBezTo>
                <a:cubicBezTo>
                  <a:pt x="977949" y="147147"/>
                  <a:pt x="987849" y="160205"/>
                  <a:pt x="986875" y="168586"/>
                </a:cubicBezTo>
                <a:cubicBezTo>
                  <a:pt x="986293" y="168586"/>
                  <a:pt x="983190" y="167806"/>
                  <a:pt x="982216" y="167611"/>
                </a:cubicBezTo>
                <a:cubicBezTo>
                  <a:pt x="980474" y="167221"/>
                  <a:pt x="978727" y="167026"/>
                  <a:pt x="977171" y="166831"/>
                </a:cubicBezTo>
                <a:cubicBezTo>
                  <a:pt x="973100" y="166442"/>
                  <a:pt x="969796" y="166637"/>
                  <a:pt x="965916" y="166637"/>
                </a:cubicBezTo>
                <a:cubicBezTo>
                  <a:pt x="965529" y="166247"/>
                  <a:pt x="965143" y="165662"/>
                  <a:pt x="964751" y="165077"/>
                </a:cubicBezTo>
                <a:lnTo>
                  <a:pt x="961649" y="160790"/>
                </a:lnTo>
                <a:cubicBezTo>
                  <a:pt x="959319" y="157671"/>
                  <a:pt x="957959" y="156502"/>
                  <a:pt x="955825" y="153968"/>
                </a:cubicBezTo>
                <a:cubicBezTo>
                  <a:pt x="955439" y="153384"/>
                  <a:pt x="955052" y="153189"/>
                  <a:pt x="954661" y="152799"/>
                </a:cubicBezTo>
                <a:cubicBezTo>
                  <a:pt x="953888" y="151824"/>
                  <a:pt x="953109" y="151045"/>
                  <a:pt x="952140" y="150265"/>
                </a:cubicBezTo>
                <a:lnTo>
                  <a:pt x="948260" y="146562"/>
                </a:lnTo>
                <a:cubicBezTo>
                  <a:pt x="948064" y="146173"/>
                  <a:pt x="947482" y="145783"/>
                  <a:pt x="947095" y="145393"/>
                </a:cubicBezTo>
                <a:close/>
                <a:moveTo>
                  <a:pt x="694812" y="167026"/>
                </a:moveTo>
                <a:cubicBezTo>
                  <a:pt x="695394" y="165467"/>
                  <a:pt x="700248" y="159815"/>
                  <a:pt x="701800" y="158061"/>
                </a:cubicBezTo>
                <a:cubicBezTo>
                  <a:pt x="703933" y="155528"/>
                  <a:pt x="705680" y="153773"/>
                  <a:pt x="708205" y="151435"/>
                </a:cubicBezTo>
                <a:cubicBezTo>
                  <a:pt x="708592" y="151045"/>
                  <a:pt x="708979" y="150655"/>
                  <a:pt x="709370" y="150265"/>
                </a:cubicBezTo>
                <a:cubicBezTo>
                  <a:pt x="709952" y="149876"/>
                  <a:pt x="713055" y="146952"/>
                  <a:pt x="713251" y="146952"/>
                </a:cubicBezTo>
                <a:cubicBezTo>
                  <a:pt x="715188" y="147537"/>
                  <a:pt x="717518" y="148706"/>
                  <a:pt x="719461" y="149486"/>
                </a:cubicBezTo>
                <a:cubicBezTo>
                  <a:pt x="722955" y="151045"/>
                  <a:pt x="727418" y="153579"/>
                  <a:pt x="730716" y="155528"/>
                </a:cubicBezTo>
                <a:cubicBezTo>
                  <a:pt x="731881" y="156307"/>
                  <a:pt x="735179" y="158256"/>
                  <a:pt x="735957" y="159036"/>
                </a:cubicBezTo>
                <a:cubicBezTo>
                  <a:pt x="735565" y="159620"/>
                  <a:pt x="734210" y="160205"/>
                  <a:pt x="733628" y="160790"/>
                </a:cubicBezTo>
                <a:cubicBezTo>
                  <a:pt x="731489" y="162349"/>
                  <a:pt x="726835" y="166052"/>
                  <a:pt x="724892" y="168001"/>
                </a:cubicBezTo>
                <a:cubicBezTo>
                  <a:pt x="722759" y="169950"/>
                  <a:pt x="720816" y="171704"/>
                  <a:pt x="718878" y="173848"/>
                </a:cubicBezTo>
                <a:cubicBezTo>
                  <a:pt x="717131" y="173458"/>
                  <a:pt x="714998" y="172483"/>
                  <a:pt x="713251" y="171704"/>
                </a:cubicBezTo>
                <a:cubicBezTo>
                  <a:pt x="709561" y="170340"/>
                  <a:pt x="705294" y="169170"/>
                  <a:pt x="701217" y="168391"/>
                </a:cubicBezTo>
                <a:cubicBezTo>
                  <a:pt x="700248" y="168001"/>
                  <a:pt x="695394" y="167221"/>
                  <a:pt x="694812" y="167026"/>
                </a:cubicBezTo>
                <a:close/>
                <a:moveTo>
                  <a:pt x="920117" y="158841"/>
                </a:moveTo>
                <a:cubicBezTo>
                  <a:pt x="920699" y="158256"/>
                  <a:pt x="921864" y="157476"/>
                  <a:pt x="922642" y="157087"/>
                </a:cubicBezTo>
                <a:cubicBezTo>
                  <a:pt x="925167" y="155528"/>
                  <a:pt x="928270" y="153579"/>
                  <a:pt x="930795" y="152409"/>
                </a:cubicBezTo>
                <a:cubicBezTo>
                  <a:pt x="932150" y="151630"/>
                  <a:pt x="941658" y="146952"/>
                  <a:pt x="942632" y="147147"/>
                </a:cubicBezTo>
                <a:cubicBezTo>
                  <a:pt x="943215" y="147342"/>
                  <a:pt x="943601" y="147927"/>
                  <a:pt x="943988" y="148316"/>
                </a:cubicBezTo>
                <a:lnTo>
                  <a:pt x="946513" y="150655"/>
                </a:lnTo>
                <a:cubicBezTo>
                  <a:pt x="947868" y="151824"/>
                  <a:pt x="953692" y="157866"/>
                  <a:pt x="954856" y="159231"/>
                </a:cubicBezTo>
                <a:cubicBezTo>
                  <a:pt x="955243" y="159620"/>
                  <a:pt x="955634" y="160205"/>
                  <a:pt x="956021" y="160595"/>
                </a:cubicBezTo>
                <a:cubicBezTo>
                  <a:pt x="957186" y="161959"/>
                  <a:pt x="960871" y="166247"/>
                  <a:pt x="961262" y="167416"/>
                </a:cubicBezTo>
                <a:cubicBezTo>
                  <a:pt x="960680" y="167611"/>
                  <a:pt x="955825" y="168391"/>
                  <a:pt x="954661" y="168586"/>
                </a:cubicBezTo>
                <a:cubicBezTo>
                  <a:pt x="950780" y="169365"/>
                  <a:pt x="946513" y="170534"/>
                  <a:pt x="942823" y="171899"/>
                </a:cubicBezTo>
                <a:cubicBezTo>
                  <a:pt x="941076" y="172483"/>
                  <a:pt x="938942" y="173458"/>
                  <a:pt x="937391" y="173848"/>
                </a:cubicBezTo>
                <a:lnTo>
                  <a:pt x="929238" y="166052"/>
                </a:lnTo>
                <a:cubicBezTo>
                  <a:pt x="927883" y="164688"/>
                  <a:pt x="924389" y="161959"/>
                  <a:pt x="922642" y="160790"/>
                </a:cubicBezTo>
                <a:cubicBezTo>
                  <a:pt x="921673" y="160010"/>
                  <a:pt x="920508" y="159231"/>
                  <a:pt x="920117" y="158841"/>
                </a:cubicBezTo>
                <a:close/>
                <a:moveTo>
                  <a:pt x="743136" y="159231"/>
                </a:moveTo>
                <a:cubicBezTo>
                  <a:pt x="743718" y="158451"/>
                  <a:pt x="748377" y="156307"/>
                  <a:pt x="749346" y="156112"/>
                </a:cubicBezTo>
                <a:lnTo>
                  <a:pt x="754587" y="167221"/>
                </a:lnTo>
                <a:cubicBezTo>
                  <a:pt x="754973" y="168001"/>
                  <a:pt x="756138" y="170145"/>
                  <a:pt x="756138" y="170729"/>
                </a:cubicBezTo>
                <a:cubicBezTo>
                  <a:pt x="754587" y="169170"/>
                  <a:pt x="753031" y="167806"/>
                  <a:pt x="751479" y="166247"/>
                </a:cubicBezTo>
                <a:cubicBezTo>
                  <a:pt x="751093" y="166052"/>
                  <a:pt x="751093" y="165662"/>
                  <a:pt x="750701" y="165467"/>
                </a:cubicBezTo>
                <a:cubicBezTo>
                  <a:pt x="748763" y="163713"/>
                  <a:pt x="745269" y="160595"/>
                  <a:pt x="743136" y="159231"/>
                </a:cubicBezTo>
                <a:close/>
                <a:moveTo>
                  <a:pt x="899936" y="170729"/>
                </a:moveTo>
                <a:cubicBezTo>
                  <a:pt x="899936" y="170534"/>
                  <a:pt x="906532" y="156307"/>
                  <a:pt x="906728" y="156112"/>
                </a:cubicBezTo>
                <a:cubicBezTo>
                  <a:pt x="907506" y="156307"/>
                  <a:pt x="912356" y="158256"/>
                  <a:pt x="912938" y="159231"/>
                </a:cubicBezTo>
                <a:cubicBezTo>
                  <a:pt x="911191" y="160400"/>
                  <a:pt x="906924" y="163908"/>
                  <a:pt x="905373" y="165467"/>
                </a:cubicBezTo>
                <a:lnTo>
                  <a:pt x="903043" y="167611"/>
                </a:lnTo>
                <a:cubicBezTo>
                  <a:pt x="902847" y="167806"/>
                  <a:pt x="902652" y="168196"/>
                  <a:pt x="902265" y="168391"/>
                </a:cubicBezTo>
                <a:cubicBezTo>
                  <a:pt x="901879" y="168586"/>
                  <a:pt x="899936" y="170534"/>
                  <a:pt x="899936" y="170729"/>
                </a:cubicBezTo>
                <a:close/>
                <a:moveTo>
                  <a:pt x="976589" y="192168"/>
                </a:moveTo>
                <a:cubicBezTo>
                  <a:pt x="976006" y="185541"/>
                  <a:pt x="972904" y="178720"/>
                  <a:pt x="969606" y="172873"/>
                </a:cubicBezTo>
                <a:cubicBezTo>
                  <a:pt x="969219" y="172094"/>
                  <a:pt x="968441" y="171119"/>
                  <a:pt x="968245" y="170534"/>
                </a:cubicBezTo>
                <a:cubicBezTo>
                  <a:pt x="972126" y="170534"/>
                  <a:pt x="974651" y="170534"/>
                  <a:pt x="978727" y="170924"/>
                </a:cubicBezTo>
                <a:cubicBezTo>
                  <a:pt x="980279" y="171119"/>
                  <a:pt x="984741" y="171899"/>
                  <a:pt x="985710" y="172483"/>
                </a:cubicBezTo>
                <a:cubicBezTo>
                  <a:pt x="985128" y="175992"/>
                  <a:pt x="978145" y="190609"/>
                  <a:pt x="976589" y="192168"/>
                </a:cubicBezTo>
                <a:close/>
                <a:moveTo>
                  <a:pt x="670363" y="172483"/>
                </a:moveTo>
                <a:cubicBezTo>
                  <a:pt x="671332" y="171704"/>
                  <a:pt x="676764" y="170924"/>
                  <a:pt x="678320" y="170924"/>
                </a:cubicBezTo>
                <a:cubicBezTo>
                  <a:pt x="681423" y="170534"/>
                  <a:pt x="684530" y="170534"/>
                  <a:pt x="687633" y="170534"/>
                </a:cubicBezTo>
                <a:cubicBezTo>
                  <a:pt x="687442" y="171119"/>
                  <a:pt x="686664" y="172483"/>
                  <a:pt x="686277" y="173068"/>
                </a:cubicBezTo>
                <a:cubicBezTo>
                  <a:pt x="683948" y="177356"/>
                  <a:pt x="682005" y="181449"/>
                  <a:pt x="680650" y="186126"/>
                </a:cubicBezTo>
                <a:cubicBezTo>
                  <a:pt x="680454" y="187101"/>
                  <a:pt x="679485" y="192168"/>
                  <a:pt x="679289" y="192168"/>
                </a:cubicBezTo>
                <a:cubicBezTo>
                  <a:pt x="678511" y="190609"/>
                  <a:pt x="677542" y="189050"/>
                  <a:pt x="676764" y="187490"/>
                </a:cubicBezTo>
                <a:cubicBezTo>
                  <a:pt x="675213" y="184567"/>
                  <a:pt x="673466" y="180669"/>
                  <a:pt x="672301" y="177746"/>
                </a:cubicBezTo>
                <a:cubicBezTo>
                  <a:pt x="671719" y="176381"/>
                  <a:pt x="670554" y="173848"/>
                  <a:pt x="670363" y="172483"/>
                </a:cubicBezTo>
                <a:close/>
                <a:moveTo>
                  <a:pt x="722759" y="175212"/>
                </a:moveTo>
                <a:cubicBezTo>
                  <a:pt x="723145" y="174432"/>
                  <a:pt x="727608" y="170340"/>
                  <a:pt x="728582" y="169560"/>
                </a:cubicBezTo>
                <a:cubicBezTo>
                  <a:pt x="730716" y="167806"/>
                  <a:pt x="732463" y="166247"/>
                  <a:pt x="734792" y="164493"/>
                </a:cubicBezTo>
                <a:cubicBezTo>
                  <a:pt x="735565" y="163908"/>
                  <a:pt x="738477" y="161764"/>
                  <a:pt x="739255" y="161374"/>
                </a:cubicBezTo>
                <a:cubicBezTo>
                  <a:pt x="742358" y="163518"/>
                  <a:pt x="745465" y="166442"/>
                  <a:pt x="748377" y="168975"/>
                </a:cubicBezTo>
                <a:cubicBezTo>
                  <a:pt x="749732" y="170340"/>
                  <a:pt x="754195" y="174432"/>
                  <a:pt x="754587" y="175407"/>
                </a:cubicBezTo>
                <a:cubicBezTo>
                  <a:pt x="754004" y="175992"/>
                  <a:pt x="753422" y="176381"/>
                  <a:pt x="752840" y="176771"/>
                </a:cubicBezTo>
                <a:cubicBezTo>
                  <a:pt x="751479" y="177746"/>
                  <a:pt x="742167" y="185736"/>
                  <a:pt x="741775" y="186516"/>
                </a:cubicBezTo>
                <a:cubicBezTo>
                  <a:pt x="741193" y="186321"/>
                  <a:pt x="740028" y="185347"/>
                  <a:pt x="739446" y="184957"/>
                </a:cubicBezTo>
                <a:cubicBezTo>
                  <a:pt x="736730" y="182618"/>
                  <a:pt x="725671" y="175992"/>
                  <a:pt x="722759" y="175212"/>
                </a:cubicBezTo>
                <a:close/>
                <a:moveTo>
                  <a:pt x="901100" y="175212"/>
                </a:moveTo>
                <a:cubicBezTo>
                  <a:pt x="901487" y="174822"/>
                  <a:pt x="902265" y="173848"/>
                  <a:pt x="902847" y="173263"/>
                </a:cubicBezTo>
                <a:lnTo>
                  <a:pt x="912551" y="164493"/>
                </a:lnTo>
                <a:cubicBezTo>
                  <a:pt x="913907" y="163323"/>
                  <a:pt x="915267" y="162349"/>
                  <a:pt x="916628" y="161179"/>
                </a:cubicBezTo>
                <a:cubicBezTo>
                  <a:pt x="917401" y="161569"/>
                  <a:pt x="920313" y="163713"/>
                  <a:pt x="921091" y="164298"/>
                </a:cubicBezTo>
                <a:cubicBezTo>
                  <a:pt x="923611" y="166247"/>
                  <a:pt x="925940" y="168196"/>
                  <a:pt x="928465" y="170340"/>
                </a:cubicBezTo>
                <a:cubicBezTo>
                  <a:pt x="929048" y="170924"/>
                  <a:pt x="932928" y="174432"/>
                  <a:pt x="933315" y="175017"/>
                </a:cubicBezTo>
                <a:cubicBezTo>
                  <a:pt x="930599" y="175602"/>
                  <a:pt x="921282" y="181449"/>
                  <a:pt x="918566" y="183203"/>
                </a:cubicBezTo>
                <a:cubicBezTo>
                  <a:pt x="917792" y="183787"/>
                  <a:pt x="917014" y="184372"/>
                  <a:pt x="916236" y="184762"/>
                </a:cubicBezTo>
                <a:cubicBezTo>
                  <a:pt x="915654" y="185152"/>
                  <a:pt x="914685" y="186126"/>
                  <a:pt x="913907" y="186321"/>
                </a:cubicBezTo>
                <a:cubicBezTo>
                  <a:pt x="913520" y="185541"/>
                  <a:pt x="905373" y="178720"/>
                  <a:pt x="904399" y="177941"/>
                </a:cubicBezTo>
                <a:cubicBezTo>
                  <a:pt x="903816" y="177551"/>
                  <a:pt x="903430" y="177161"/>
                  <a:pt x="902652" y="176576"/>
                </a:cubicBezTo>
                <a:cubicBezTo>
                  <a:pt x="902069" y="176186"/>
                  <a:pt x="901487" y="175797"/>
                  <a:pt x="901100" y="175212"/>
                </a:cubicBezTo>
                <a:close/>
                <a:moveTo>
                  <a:pt x="683752" y="198599"/>
                </a:moveTo>
                <a:cubicBezTo>
                  <a:pt x="682974" y="192558"/>
                  <a:pt x="683556" y="188855"/>
                  <a:pt x="685886" y="182813"/>
                </a:cubicBezTo>
                <a:cubicBezTo>
                  <a:pt x="686468" y="181254"/>
                  <a:pt x="690931" y="172094"/>
                  <a:pt x="692291" y="170729"/>
                </a:cubicBezTo>
                <a:cubicBezTo>
                  <a:pt x="696172" y="170924"/>
                  <a:pt x="701217" y="172094"/>
                  <a:pt x="704907" y="172873"/>
                </a:cubicBezTo>
                <a:cubicBezTo>
                  <a:pt x="706649" y="173263"/>
                  <a:pt x="714998" y="175797"/>
                  <a:pt x="715771" y="176381"/>
                </a:cubicBezTo>
                <a:cubicBezTo>
                  <a:pt x="714998" y="177161"/>
                  <a:pt x="714415" y="178135"/>
                  <a:pt x="713637" y="178915"/>
                </a:cubicBezTo>
                <a:cubicBezTo>
                  <a:pt x="711117" y="181449"/>
                  <a:pt x="705680" y="189050"/>
                  <a:pt x="703742" y="191973"/>
                </a:cubicBezTo>
                <a:cubicBezTo>
                  <a:pt x="703160" y="192947"/>
                  <a:pt x="702578" y="193727"/>
                  <a:pt x="701995" y="194896"/>
                </a:cubicBezTo>
                <a:cubicBezTo>
                  <a:pt x="701413" y="195871"/>
                  <a:pt x="701022" y="196845"/>
                  <a:pt x="700248" y="197820"/>
                </a:cubicBezTo>
                <a:cubicBezTo>
                  <a:pt x="692487" y="197625"/>
                  <a:pt x="692291" y="197430"/>
                  <a:pt x="683752" y="198599"/>
                </a:cubicBezTo>
                <a:close/>
                <a:moveTo>
                  <a:pt x="940107" y="176576"/>
                </a:moveTo>
                <a:cubicBezTo>
                  <a:pt x="940885" y="175797"/>
                  <a:pt x="949425" y="173458"/>
                  <a:pt x="951167" y="172873"/>
                </a:cubicBezTo>
                <a:cubicBezTo>
                  <a:pt x="954856" y="171899"/>
                  <a:pt x="959706" y="170924"/>
                  <a:pt x="963586" y="170729"/>
                </a:cubicBezTo>
                <a:cubicBezTo>
                  <a:pt x="965143" y="172094"/>
                  <a:pt x="969219" y="181059"/>
                  <a:pt x="969992" y="183008"/>
                </a:cubicBezTo>
                <a:cubicBezTo>
                  <a:pt x="972322" y="189050"/>
                  <a:pt x="972904" y="192558"/>
                  <a:pt x="972126" y="198599"/>
                </a:cubicBezTo>
                <a:cubicBezTo>
                  <a:pt x="969219" y="198210"/>
                  <a:pt x="966890" y="197820"/>
                  <a:pt x="963978" y="197625"/>
                </a:cubicBezTo>
                <a:cubicBezTo>
                  <a:pt x="961262" y="197625"/>
                  <a:pt x="956217" y="198015"/>
                  <a:pt x="955439" y="198015"/>
                </a:cubicBezTo>
                <a:cubicBezTo>
                  <a:pt x="954856" y="197040"/>
                  <a:pt x="954274" y="196066"/>
                  <a:pt x="953692" y="195091"/>
                </a:cubicBezTo>
                <a:cubicBezTo>
                  <a:pt x="950393" y="189244"/>
                  <a:pt x="944766" y="181644"/>
                  <a:pt x="940107" y="176576"/>
                </a:cubicBezTo>
                <a:close/>
                <a:moveTo>
                  <a:pt x="745269" y="189050"/>
                </a:moveTo>
                <a:cubicBezTo>
                  <a:pt x="745852" y="188270"/>
                  <a:pt x="757107" y="178720"/>
                  <a:pt x="757885" y="178330"/>
                </a:cubicBezTo>
                <a:cubicBezTo>
                  <a:pt x="758272" y="178915"/>
                  <a:pt x="758854" y="179695"/>
                  <a:pt x="759436" y="180279"/>
                </a:cubicBezTo>
                <a:cubicBezTo>
                  <a:pt x="762930" y="184372"/>
                  <a:pt x="766811" y="190219"/>
                  <a:pt x="769527" y="194896"/>
                </a:cubicBezTo>
                <a:lnTo>
                  <a:pt x="766811" y="197430"/>
                </a:lnTo>
                <a:cubicBezTo>
                  <a:pt x="765842" y="198405"/>
                  <a:pt x="764868" y="199769"/>
                  <a:pt x="764482" y="200159"/>
                </a:cubicBezTo>
                <a:cubicBezTo>
                  <a:pt x="763513" y="199184"/>
                  <a:pt x="762544" y="198210"/>
                  <a:pt x="760601" y="197820"/>
                </a:cubicBezTo>
                <a:cubicBezTo>
                  <a:pt x="758658" y="197430"/>
                  <a:pt x="756911" y="198015"/>
                  <a:pt x="755751" y="198989"/>
                </a:cubicBezTo>
                <a:cubicBezTo>
                  <a:pt x="755360" y="198794"/>
                  <a:pt x="755360" y="198599"/>
                  <a:pt x="755169" y="198405"/>
                </a:cubicBezTo>
                <a:cubicBezTo>
                  <a:pt x="754973" y="198210"/>
                  <a:pt x="754778" y="198015"/>
                  <a:pt x="754587" y="197820"/>
                </a:cubicBezTo>
                <a:lnTo>
                  <a:pt x="753422" y="196456"/>
                </a:lnTo>
                <a:cubicBezTo>
                  <a:pt x="750510" y="193922"/>
                  <a:pt x="747985" y="191193"/>
                  <a:pt x="745269" y="189050"/>
                </a:cubicBezTo>
                <a:close/>
                <a:moveTo>
                  <a:pt x="886547" y="194896"/>
                </a:moveTo>
                <a:cubicBezTo>
                  <a:pt x="889845" y="188855"/>
                  <a:pt x="893922" y="183787"/>
                  <a:pt x="898189" y="178330"/>
                </a:cubicBezTo>
                <a:cubicBezTo>
                  <a:pt x="899163" y="178720"/>
                  <a:pt x="910222" y="188270"/>
                  <a:pt x="910804" y="189050"/>
                </a:cubicBezTo>
                <a:cubicBezTo>
                  <a:pt x="906924" y="192168"/>
                  <a:pt x="903626" y="195481"/>
                  <a:pt x="900327" y="198989"/>
                </a:cubicBezTo>
                <a:cubicBezTo>
                  <a:pt x="899163" y="198210"/>
                  <a:pt x="897416" y="197430"/>
                  <a:pt x="895473" y="197820"/>
                </a:cubicBezTo>
                <a:cubicBezTo>
                  <a:pt x="893535" y="198210"/>
                  <a:pt x="892561" y="199379"/>
                  <a:pt x="891592" y="200159"/>
                </a:cubicBezTo>
                <a:cubicBezTo>
                  <a:pt x="891206" y="199769"/>
                  <a:pt x="890232" y="198210"/>
                  <a:pt x="889263" y="197430"/>
                </a:cubicBezTo>
                <a:lnTo>
                  <a:pt x="886547" y="194896"/>
                </a:lnTo>
                <a:close/>
                <a:moveTo>
                  <a:pt x="704711" y="198599"/>
                </a:moveTo>
                <a:cubicBezTo>
                  <a:pt x="705876" y="195481"/>
                  <a:pt x="713251" y="185736"/>
                  <a:pt x="715580" y="182813"/>
                </a:cubicBezTo>
                <a:lnTo>
                  <a:pt x="718682" y="179305"/>
                </a:lnTo>
                <a:cubicBezTo>
                  <a:pt x="719069" y="178915"/>
                  <a:pt x="719461" y="178525"/>
                  <a:pt x="719847" y="178330"/>
                </a:cubicBezTo>
                <a:cubicBezTo>
                  <a:pt x="723537" y="179695"/>
                  <a:pt x="731102" y="183982"/>
                  <a:pt x="734596" y="186321"/>
                </a:cubicBezTo>
                <a:lnTo>
                  <a:pt x="739059" y="189439"/>
                </a:lnTo>
                <a:lnTo>
                  <a:pt x="732654" y="196066"/>
                </a:lnTo>
                <a:cubicBezTo>
                  <a:pt x="732267" y="196456"/>
                  <a:pt x="732267" y="196650"/>
                  <a:pt x="731881" y="197040"/>
                </a:cubicBezTo>
                <a:cubicBezTo>
                  <a:pt x="730134" y="198794"/>
                  <a:pt x="725475" y="205226"/>
                  <a:pt x="725475" y="205226"/>
                </a:cubicBezTo>
                <a:cubicBezTo>
                  <a:pt x="722759" y="203862"/>
                  <a:pt x="718878" y="202497"/>
                  <a:pt x="715771" y="201523"/>
                </a:cubicBezTo>
                <a:cubicBezTo>
                  <a:pt x="714024" y="200938"/>
                  <a:pt x="712282" y="200353"/>
                  <a:pt x="710339" y="199964"/>
                </a:cubicBezTo>
                <a:cubicBezTo>
                  <a:pt x="709174" y="199574"/>
                  <a:pt x="705294" y="198989"/>
                  <a:pt x="704711" y="198599"/>
                </a:cubicBezTo>
                <a:close/>
                <a:moveTo>
                  <a:pt x="917014" y="189244"/>
                </a:moveTo>
                <a:cubicBezTo>
                  <a:pt x="918566" y="187295"/>
                  <a:pt x="932346" y="179500"/>
                  <a:pt x="936031" y="178135"/>
                </a:cubicBezTo>
                <a:cubicBezTo>
                  <a:pt x="938747" y="180279"/>
                  <a:pt x="950007" y="195286"/>
                  <a:pt x="951167" y="198405"/>
                </a:cubicBezTo>
                <a:cubicBezTo>
                  <a:pt x="950584" y="198599"/>
                  <a:pt x="946513" y="199379"/>
                  <a:pt x="945539" y="199574"/>
                </a:cubicBezTo>
                <a:cubicBezTo>
                  <a:pt x="941076" y="200743"/>
                  <a:pt x="934480" y="202887"/>
                  <a:pt x="930599" y="204837"/>
                </a:cubicBezTo>
                <a:lnTo>
                  <a:pt x="925744" y="198599"/>
                </a:lnTo>
                <a:cubicBezTo>
                  <a:pt x="925167" y="198015"/>
                  <a:pt x="924776" y="197235"/>
                  <a:pt x="924193" y="196650"/>
                </a:cubicBezTo>
                <a:lnTo>
                  <a:pt x="921477" y="193727"/>
                </a:lnTo>
                <a:cubicBezTo>
                  <a:pt x="921091" y="193337"/>
                  <a:pt x="920895" y="193142"/>
                  <a:pt x="920508" y="192753"/>
                </a:cubicBezTo>
                <a:lnTo>
                  <a:pt x="917014" y="189244"/>
                </a:lnTo>
                <a:close/>
                <a:moveTo>
                  <a:pt x="685886" y="202302"/>
                </a:moveTo>
                <a:cubicBezTo>
                  <a:pt x="689766" y="201913"/>
                  <a:pt x="694621" y="201133"/>
                  <a:pt x="698697" y="201913"/>
                </a:cubicBezTo>
                <a:cubicBezTo>
                  <a:pt x="696950" y="206591"/>
                  <a:pt x="695786" y="208735"/>
                  <a:pt x="695203" y="214387"/>
                </a:cubicBezTo>
                <a:cubicBezTo>
                  <a:pt x="694229" y="213802"/>
                  <a:pt x="686468" y="203862"/>
                  <a:pt x="685886" y="202302"/>
                </a:cubicBezTo>
                <a:close/>
                <a:moveTo>
                  <a:pt x="957376" y="201913"/>
                </a:moveTo>
                <a:cubicBezTo>
                  <a:pt x="961649" y="201133"/>
                  <a:pt x="965916" y="201913"/>
                  <a:pt x="970188" y="202302"/>
                </a:cubicBezTo>
                <a:cubicBezTo>
                  <a:pt x="969606" y="203862"/>
                  <a:pt x="961844" y="213802"/>
                  <a:pt x="960871" y="214581"/>
                </a:cubicBezTo>
                <a:cubicBezTo>
                  <a:pt x="960680" y="212048"/>
                  <a:pt x="960288" y="210099"/>
                  <a:pt x="959515" y="207760"/>
                </a:cubicBezTo>
                <a:cubicBezTo>
                  <a:pt x="958933" y="205616"/>
                  <a:pt x="958155" y="203862"/>
                  <a:pt x="957376" y="201913"/>
                </a:cubicBezTo>
                <a:close/>
                <a:moveTo>
                  <a:pt x="728969" y="206980"/>
                </a:moveTo>
                <a:cubicBezTo>
                  <a:pt x="729355" y="205811"/>
                  <a:pt x="731102" y="203862"/>
                  <a:pt x="732071" y="202887"/>
                </a:cubicBezTo>
                <a:cubicBezTo>
                  <a:pt x="733236" y="201328"/>
                  <a:pt x="737508" y="196456"/>
                  <a:pt x="738673" y="195286"/>
                </a:cubicBezTo>
                <a:lnTo>
                  <a:pt x="742167" y="191778"/>
                </a:lnTo>
                <a:cubicBezTo>
                  <a:pt x="742940" y="192168"/>
                  <a:pt x="744491" y="193532"/>
                  <a:pt x="745269" y="194312"/>
                </a:cubicBezTo>
                <a:cubicBezTo>
                  <a:pt x="746630" y="195286"/>
                  <a:pt x="752840" y="201523"/>
                  <a:pt x="753422" y="202692"/>
                </a:cubicBezTo>
                <a:cubicBezTo>
                  <a:pt x="750701" y="202887"/>
                  <a:pt x="749732" y="203277"/>
                  <a:pt x="748377" y="205031"/>
                </a:cubicBezTo>
                <a:cubicBezTo>
                  <a:pt x="747212" y="206591"/>
                  <a:pt x="747016" y="208735"/>
                  <a:pt x="747403" y="210878"/>
                </a:cubicBezTo>
                <a:cubicBezTo>
                  <a:pt x="745269" y="211073"/>
                  <a:pt x="742940" y="211268"/>
                  <a:pt x="741584" y="213022"/>
                </a:cubicBezTo>
                <a:cubicBezTo>
                  <a:pt x="741193" y="213412"/>
                  <a:pt x="740806" y="214192"/>
                  <a:pt x="740420" y="214581"/>
                </a:cubicBezTo>
                <a:lnTo>
                  <a:pt x="737508" y="212632"/>
                </a:lnTo>
                <a:cubicBezTo>
                  <a:pt x="735761" y="211268"/>
                  <a:pt x="733628" y="210099"/>
                  <a:pt x="731685" y="208929"/>
                </a:cubicBezTo>
                <a:cubicBezTo>
                  <a:pt x="731298" y="208150"/>
                  <a:pt x="729551" y="207370"/>
                  <a:pt x="728969" y="206980"/>
                </a:cubicBezTo>
                <a:close/>
                <a:moveTo>
                  <a:pt x="902461" y="202692"/>
                </a:moveTo>
                <a:cubicBezTo>
                  <a:pt x="902652" y="202108"/>
                  <a:pt x="903430" y="201718"/>
                  <a:pt x="903816" y="201133"/>
                </a:cubicBezTo>
                <a:cubicBezTo>
                  <a:pt x="905373" y="199184"/>
                  <a:pt x="908279" y="196650"/>
                  <a:pt x="910222" y="194896"/>
                </a:cubicBezTo>
                <a:cubicBezTo>
                  <a:pt x="911000" y="194117"/>
                  <a:pt x="913134" y="192168"/>
                  <a:pt x="913907" y="191778"/>
                </a:cubicBezTo>
                <a:lnTo>
                  <a:pt x="915654" y="193532"/>
                </a:lnTo>
                <a:cubicBezTo>
                  <a:pt x="916236" y="194117"/>
                  <a:pt x="916819" y="194702"/>
                  <a:pt x="917401" y="195286"/>
                </a:cubicBezTo>
                <a:cubicBezTo>
                  <a:pt x="918566" y="196261"/>
                  <a:pt x="919730" y="197820"/>
                  <a:pt x="920699" y="198989"/>
                </a:cubicBezTo>
                <a:cubicBezTo>
                  <a:pt x="921673" y="199964"/>
                  <a:pt x="926327" y="205616"/>
                  <a:pt x="926909" y="206980"/>
                </a:cubicBezTo>
                <a:cubicBezTo>
                  <a:pt x="926327" y="207370"/>
                  <a:pt x="924585" y="208345"/>
                  <a:pt x="923807" y="208735"/>
                </a:cubicBezTo>
                <a:cubicBezTo>
                  <a:pt x="920895" y="210489"/>
                  <a:pt x="918179" y="212438"/>
                  <a:pt x="915267" y="214387"/>
                </a:cubicBezTo>
                <a:cubicBezTo>
                  <a:pt x="914881" y="213997"/>
                  <a:pt x="914489" y="213217"/>
                  <a:pt x="914103" y="212827"/>
                </a:cubicBezTo>
                <a:cubicBezTo>
                  <a:pt x="912551" y="211073"/>
                  <a:pt x="910418" y="210878"/>
                  <a:pt x="908279" y="210683"/>
                </a:cubicBezTo>
                <a:cubicBezTo>
                  <a:pt x="908671" y="208540"/>
                  <a:pt x="908475" y="206396"/>
                  <a:pt x="907310" y="204837"/>
                </a:cubicBezTo>
                <a:cubicBezTo>
                  <a:pt x="906341" y="203277"/>
                  <a:pt x="905177" y="202887"/>
                  <a:pt x="902461" y="202692"/>
                </a:cubicBezTo>
                <a:close/>
                <a:moveTo>
                  <a:pt x="767589" y="202887"/>
                </a:moveTo>
                <a:cubicBezTo>
                  <a:pt x="768171" y="201523"/>
                  <a:pt x="770691" y="199184"/>
                  <a:pt x="771660" y="198405"/>
                </a:cubicBezTo>
                <a:cubicBezTo>
                  <a:pt x="772052" y="198989"/>
                  <a:pt x="772439" y="199574"/>
                  <a:pt x="772825" y="200159"/>
                </a:cubicBezTo>
                <a:cubicBezTo>
                  <a:pt x="775350" y="204057"/>
                  <a:pt x="777870" y="207760"/>
                  <a:pt x="780782" y="211463"/>
                </a:cubicBezTo>
                <a:lnTo>
                  <a:pt x="785827" y="217505"/>
                </a:lnTo>
                <a:cubicBezTo>
                  <a:pt x="786605" y="218479"/>
                  <a:pt x="787574" y="219454"/>
                  <a:pt x="788352" y="220428"/>
                </a:cubicBezTo>
                <a:cubicBezTo>
                  <a:pt x="789125" y="221403"/>
                  <a:pt x="790873" y="222767"/>
                  <a:pt x="791068" y="223352"/>
                </a:cubicBezTo>
                <a:cubicBezTo>
                  <a:pt x="789517" y="224131"/>
                  <a:pt x="788739" y="223741"/>
                  <a:pt x="787188" y="225496"/>
                </a:cubicBezTo>
                <a:cubicBezTo>
                  <a:pt x="786992" y="225690"/>
                  <a:pt x="786605" y="226275"/>
                  <a:pt x="786410" y="226665"/>
                </a:cubicBezTo>
                <a:cubicBezTo>
                  <a:pt x="784858" y="229588"/>
                  <a:pt x="786023" y="231537"/>
                  <a:pt x="786605" y="233096"/>
                </a:cubicBezTo>
                <a:cubicBezTo>
                  <a:pt x="785054" y="233681"/>
                  <a:pt x="784663" y="234266"/>
                  <a:pt x="781947" y="235045"/>
                </a:cubicBezTo>
                <a:cubicBezTo>
                  <a:pt x="780200" y="235435"/>
                  <a:pt x="777680" y="235630"/>
                  <a:pt x="775933" y="235240"/>
                </a:cubicBezTo>
                <a:cubicBezTo>
                  <a:pt x="777097" y="234461"/>
                  <a:pt x="781174" y="233486"/>
                  <a:pt x="780395" y="228029"/>
                </a:cubicBezTo>
                <a:cubicBezTo>
                  <a:pt x="782916" y="227639"/>
                  <a:pt x="785054" y="224911"/>
                  <a:pt x="784663" y="221793"/>
                </a:cubicBezTo>
                <a:cubicBezTo>
                  <a:pt x="784472" y="219064"/>
                  <a:pt x="782142" y="216530"/>
                  <a:pt x="779813" y="216141"/>
                </a:cubicBezTo>
                <a:cubicBezTo>
                  <a:pt x="780009" y="213412"/>
                  <a:pt x="779427" y="212048"/>
                  <a:pt x="777870" y="210683"/>
                </a:cubicBezTo>
                <a:cubicBezTo>
                  <a:pt x="776515" y="209319"/>
                  <a:pt x="774572" y="209124"/>
                  <a:pt x="772243" y="209319"/>
                </a:cubicBezTo>
                <a:cubicBezTo>
                  <a:pt x="772243" y="205811"/>
                  <a:pt x="770496" y="203472"/>
                  <a:pt x="767589" y="202887"/>
                </a:cubicBezTo>
                <a:close/>
                <a:moveTo>
                  <a:pt x="871602" y="215946"/>
                </a:moveTo>
                <a:cubicBezTo>
                  <a:pt x="871993" y="215556"/>
                  <a:pt x="872380" y="214971"/>
                  <a:pt x="872767" y="214387"/>
                </a:cubicBezTo>
                <a:cubicBezTo>
                  <a:pt x="877039" y="209319"/>
                  <a:pt x="880533" y="203862"/>
                  <a:pt x="884413" y="198405"/>
                </a:cubicBezTo>
                <a:cubicBezTo>
                  <a:pt x="885382" y="199184"/>
                  <a:pt x="887907" y="201523"/>
                  <a:pt x="888485" y="202887"/>
                </a:cubicBezTo>
                <a:cubicBezTo>
                  <a:pt x="885769" y="203472"/>
                  <a:pt x="883831" y="205811"/>
                  <a:pt x="884022" y="209124"/>
                </a:cubicBezTo>
                <a:cubicBezTo>
                  <a:pt x="881692" y="208929"/>
                  <a:pt x="879755" y="209124"/>
                  <a:pt x="878394" y="210489"/>
                </a:cubicBezTo>
                <a:cubicBezTo>
                  <a:pt x="876647" y="212048"/>
                  <a:pt x="876456" y="212827"/>
                  <a:pt x="876456" y="215751"/>
                </a:cubicBezTo>
                <a:cubicBezTo>
                  <a:pt x="875874" y="216141"/>
                  <a:pt x="875292" y="216141"/>
                  <a:pt x="874514" y="216725"/>
                </a:cubicBezTo>
                <a:cubicBezTo>
                  <a:pt x="871411" y="218674"/>
                  <a:pt x="870437" y="223157"/>
                  <a:pt x="872767" y="225885"/>
                </a:cubicBezTo>
                <a:cubicBezTo>
                  <a:pt x="873741" y="227055"/>
                  <a:pt x="874323" y="227250"/>
                  <a:pt x="875874" y="228029"/>
                </a:cubicBezTo>
                <a:cubicBezTo>
                  <a:pt x="875292" y="230758"/>
                  <a:pt x="876456" y="232902"/>
                  <a:pt x="878394" y="234266"/>
                </a:cubicBezTo>
                <a:cubicBezTo>
                  <a:pt x="878977" y="234656"/>
                  <a:pt x="879755" y="234851"/>
                  <a:pt x="880337" y="235240"/>
                </a:cubicBezTo>
                <a:cubicBezTo>
                  <a:pt x="878786" y="235630"/>
                  <a:pt x="876065" y="235435"/>
                  <a:pt x="874323" y="235045"/>
                </a:cubicBezTo>
                <a:cubicBezTo>
                  <a:pt x="871411" y="234461"/>
                  <a:pt x="871215" y="233681"/>
                  <a:pt x="869664" y="233291"/>
                </a:cubicBezTo>
                <a:cubicBezTo>
                  <a:pt x="870051" y="232122"/>
                  <a:pt x="870633" y="231537"/>
                  <a:pt x="870633" y="229978"/>
                </a:cubicBezTo>
                <a:cubicBezTo>
                  <a:pt x="870633" y="227834"/>
                  <a:pt x="869664" y="225885"/>
                  <a:pt x="867917" y="224716"/>
                </a:cubicBezTo>
                <a:cubicBezTo>
                  <a:pt x="866366" y="223741"/>
                  <a:pt x="865588" y="223936"/>
                  <a:pt x="865201" y="223547"/>
                </a:cubicBezTo>
                <a:lnTo>
                  <a:pt x="871602" y="215946"/>
                </a:lnTo>
                <a:close/>
                <a:moveTo>
                  <a:pt x="808534" y="210099"/>
                </a:moveTo>
                <a:cubicBezTo>
                  <a:pt x="812414" y="208929"/>
                  <a:pt x="816490" y="211073"/>
                  <a:pt x="818624" y="213022"/>
                </a:cubicBezTo>
                <a:cubicBezTo>
                  <a:pt x="821149" y="215166"/>
                  <a:pt x="822505" y="213217"/>
                  <a:pt x="822505" y="211853"/>
                </a:cubicBezTo>
                <a:cubicBezTo>
                  <a:pt x="822314" y="210294"/>
                  <a:pt x="817851" y="206591"/>
                  <a:pt x="817459" y="203277"/>
                </a:cubicBezTo>
                <a:cubicBezTo>
                  <a:pt x="816877" y="199769"/>
                  <a:pt x="820175" y="201913"/>
                  <a:pt x="821732" y="201523"/>
                </a:cubicBezTo>
                <a:cubicBezTo>
                  <a:pt x="823479" y="200938"/>
                  <a:pt x="822896" y="198599"/>
                  <a:pt x="823865" y="196845"/>
                </a:cubicBezTo>
                <a:cubicBezTo>
                  <a:pt x="824447" y="195871"/>
                  <a:pt x="826194" y="194312"/>
                  <a:pt x="827941" y="194312"/>
                </a:cubicBezTo>
                <a:cubicBezTo>
                  <a:pt x="829688" y="194312"/>
                  <a:pt x="831430" y="196066"/>
                  <a:pt x="832013" y="197040"/>
                </a:cubicBezTo>
                <a:cubicBezTo>
                  <a:pt x="832987" y="198599"/>
                  <a:pt x="832404" y="201133"/>
                  <a:pt x="834342" y="201718"/>
                </a:cubicBezTo>
                <a:cubicBezTo>
                  <a:pt x="835703" y="202108"/>
                  <a:pt x="839197" y="200159"/>
                  <a:pt x="838614" y="203667"/>
                </a:cubicBezTo>
                <a:cubicBezTo>
                  <a:pt x="838032" y="206201"/>
                  <a:pt x="836285" y="208345"/>
                  <a:pt x="834734" y="210099"/>
                </a:cubicBezTo>
                <a:cubicBezTo>
                  <a:pt x="834342" y="210489"/>
                  <a:pt x="833569" y="211463"/>
                  <a:pt x="833373" y="212243"/>
                </a:cubicBezTo>
                <a:cubicBezTo>
                  <a:pt x="833373" y="213217"/>
                  <a:pt x="833956" y="214192"/>
                  <a:pt x="834734" y="214387"/>
                </a:cubicBezTo>
                <a:cubicBezTo>
                  <a:pt x="836089" y="214776"/>
                  <a:pt x="836481" y="213997"/>
                  <a:pt x="837254" y="213412"/>
                </a:cubicBezTo>
                <a:cubicBezTo>
                  <a:pt x="838805" y="212048"/>
                  <a:pt x="844046" y="208929"/>
                  <a:pt x="847154" y="210489"/>
                </a:cubicBezTo>
                <a:cubicBezTo>
                  <a:pt x="847154" y="211268"/>
                  <a:pt x="847154" y="211268"/>
                  <a:pt x="846762" y="211853"/>
                </a:cubicBezTo>
                <a:cubicBezTo>
                  <a:pt x="845793" y="213802"/>
                  <a:pt x="846762" y="214387"/>
                  <a:pt x="848318" y="215361"/>
                </a:cubicBezTo>
                <a:cubicBezTo>
                  <a:pt x="849870" y="216335"/>
                  <a:pt x="851807" y="218284"/>
                  <a:pt x="849674" y="219844"/>
                </a:cubicBezTo>
                <a:cubicBezTo>
                  <a:pt x="847736" y="221403"/>
                  <a:pt x="844824" y="220428"/>
                  <a:pt x="843660" y="221598"/>
                </a:cubicBezTo>
                <a:cubicBezTo>
                  <a:pt x="842882" y="222377"/>
                  <a:pt x="843077" y="223741"/>
                  <a:pt x="843855" y="224521"/>
                </a:cubicBezTo>
                <a:cubicBezTo>
                  <a:pt x="844433" y="225106"/>
                  <a:pt x="845407" y="225690"/>
                  <a:pt x="845211" y="226665"/>
                </a:cubicBezTo>
                <a:cubicBezTo>
                  <a:pt x="842299" y="227445"/>
                  <a:pt x="839970" y="225301"/>
                  <a:pt x="838419" y="223547"/>
                </a:cubicBezTo>
                <a:cubicBezTo>
                  <a:pt x="837836" y="222767"/>
                  <a:pt x="837640" y="222182"/>
                  <a:pt x="836672" y="221987"/>
                </a:cubicBezTo>
                <a:cubicBezTo>
                  <a:pt x="835507" y="221598"/>
                  <a:pt x="834734" y="222377"/>
                  <a:pt x="834342" y="222962"/>
                </a:cubicBezTo>
                <a:cubicBezTo>
                  <a:pt x="833956" y="223741"/>
                  <a:pt x="834151" y="225106"/>
                  <a:pt x="834151" y="226080"/>
                </a:cubicBezTo>
                <a:cubicBezTo>
                  <a:pt x="835507" y="236800"/>
                  <a:pt x="849091" y="239333"/>
                  <a:pt x="858017" y="236215"/>
                </a:cubicBezTo>
                <a:cubicBezTo>
                  <a:pt x="858600" y="236020"/>
                  <a:pt x="859960" y="235240"/>
                  <a:pt x="860347" y="235240"/>
                </a:cubicBezTo>
                <a:cubicBezTo>
                  <a:pt x="860738" y="235240"/>
                  <a:pt x="861903" y="236020"/>
                  <a:pt x="862872" y="236020"/>
                </a:cubicBezTo>
                <a:cubicBezTo>
                  <a:pt x="864423" y="236215"/>
                  <a:pt x="865005" y="235825"/>
                  <a:pt x="865974" y="235825"/>
                </a:cubicBezTo>
                <a:cubicBezTo>
                  <a:pt x="866366" y="235825"/>
                  <a:pt x="867531" y="236799"/>
                  <a:pt x="867917" y="236994"/>
                </a:cubicBezTo>
                <a:cubicBezTo>
                  <a:pt x="876065" y="241672"/>
                  <a:pt x="889263" y="239528"/>
                  <a:pt x="891206" y="229004"/>
                </a:cubicBezTo>
                <a:cubicBezTo>
                  <a:pt x="893922" y="230173"/>
                  <a:pt x="894112" y="230173"/>
                  <a:pt x="897024" y="229393"/>
                </a:cubicBezTo>
                <a:cubicBezTo>
                  <a:pt x="896833" y="240308"/>
                  <a:pt x="904208" y="245375"/>
                  <a:pt x="913716" y="243621"/>
                </a:cubicBezTo>
                <a:cubicBezTo>
                  <a:pt x="915850" y="243231"/>
                  <a:pt x="916628" y="242451"/>
                  <a:pt x="917597" y="243036"/>
                </a:cubicBezTo>
                <a:cubicBezTo>
                  <a:pt x="918761" y="243816"/>
                  <a:pt x="920117" y="244011"/>
                  <a:pt x="921673" y="244011"/>
                </a:cubicBezTo>
                <a:cubicBezTo>
                  <a:pt x="922642" y="247519"/>
                  <a:pt x="926718" y="250637"/>
                  <a:pt x="930212" y="251417"/>
                </a:cubicBezTo>
                <a:cubicBezTo>
                  <a:pt x="935258" y="252391"/>
                  <a:pt x="939329" y="249273"/>
                  <a:pt x="941468" y="247129"/>
                </a:cubicBezTo>
                <a:cubicBezTo>
                  <a:pt x="942823" y="245570"/>
                  <a:pt x="948064" y="239333"/>
                  <a:pt x="946121" y="237189"/>
                </a:cubicBezTo>
                <a:cubicBezTo>
                  <a:pt x="945348" y="236215"/>
                  <a:pt x="944184" y="236605"/>
                  <a:pt x="943019" y="236994"/>
                </a:cubicBezTo>
                <a:cubicBezTo>
                  <a:pt x="940689" y="237579"/>
                  <a:pt x="935644" y="237969"/>
                  <a:pt x="934093" y="236020"/>
                </a:cubicBezTo>
                <a:cubicBezTo>
                  <a:pt x="933701" y="235630"/>
                  <a:pt x="934284" y="235045"/>
                  <a:pt x="934675" y="235045"/>
                </a:cubicBezTo>
                <a:cubicBezTo>
                  <a:pt x="935258" y="234851"/>
                  <a:pt x="935840" y="235240"/>
                  <a:pt x="936613" y="234851"/>
                </a:cubicBezTo>
                <a:cubicBezTo>
                  <a:pt x="937391" y="234461"/>
                  <a:pt x="937974" y="233681"/>
                  <a:pt x="937778" y="232512"/>
                </a:cubicBezTo>
                <a:cubicBezTo>
                  <a:pt x="937587" y="231537"/>
                  <a:pt x="936809" y="231148"/>
                  <a:pt x="936227" y="230758"/>
                </a:cubicBezTo>
                <a:cubicBezTo>
                  <a:pt x="933701" y="228614"/>
                  <a:pt x="933315" y="225301"/>
                  <a:pt x="937974" y="225690"/>
                </a:cubicBezTo>
                <a:cubicBezTo>
                  <a:pt x="939138" y="225885"/>
                  <a:pt x="939911" y="225885"/>
                  <a:pt x="940689" y="225106"/>
                </a:cubicBezTo>
                <a:cubicBezTo>
                  <a:pt x="941272" y="224326"/>
                  <a:pt x="941076" y="223352"/>
                  <a:pt x="941658" y="222572"/>
                </a:cubicBezTo>
                <a:cubicBezTo>
                  <a:pt x="944570" y="223157"/>
                  <a:pt x="946317" y="227055"/>
                  <a:pt x="947482" y="229588"/>
                </a:cubicBezTo>
                <a:cubicBezTo>
                  <a:pt x="948260" y="231342"/>
                  <a:pt x="949615" y="231537"/>
                  <a:pt x="949615" y="231537"/>
                </a:cubicBezTo>
                <a:cubicBezTo>
                  <a:pt x="949615" y="231537"/>
                  <a:pt x="949615" y="231537"/>
                  <a:pt x="949811" y="231537"/>
                </a:cubicBezTo>
                <a:cubicBezTo>
                  <a:pt x="947286" y="232512"/>
                  <a:pt x="945931" y="237384"/>
                  <a:pt x="948646" y="240308"/>
                </a:cubicBezTo>
                <a:cubicBezTo>
                  <a:pt x="948064" y="242841"/>
                  <a:pt x="945539" y="246544"/>
                  <a:pt x="944374" y="248298"/>
                </a:cubicBezTo>
                <a:cubicBezTo>
                  <a:pt x="937778" y="257848"/>
                  <a:pt x="926327" y="260772"/>
                  <a:pt x="920699" y="249273"/>
                </a:cubicBezTo>
                <a:cubicBezTo>
                  <a:pt x="920508" y="248688"/>
                  <a:pt x="920117" y="247714"/>
                  <a:pt x="919730" y="247129"/>
                </a:cubicBezTo>
                <a:cubicBezTo>
                  <a:pt x="918179" y="244790"/>
                  <a:pt x="916236" y="247324"/>
                  <a:pt x="915850" y="247519"/>
                </a:cubicBezTo>
                <a:cubicBezTo>
                  <a:pt x="911387" y="251222"/>
                  <a:pt x="901487" y="249663"/>
                  <a:pt x="897606" y="245570"/>
                </a:cubicBezTo>
                <a:cubicBezTo>
                  <a:pt x="896055" y="243816"/>
                  <a:pt x="894695" y="242257"/>
                  <a:pt x="893922" y="239918"/>
                </a:cubicBezTo>
                <a:cubicBezTo>
                  <a:pt x="892561" y="235630"/>
                  <a:pt x="889649" y="239528"/>
                  <a:pt x="888876" y="240308"/>
                </a:cubicBezTo>
                <a:cubicBezTo>
                  <a:pt x="885382" y="243426"/>
                  <a:pt x="879755" y="244790"/>
                  <a:pt x="874905" y="244206"/>
                </a:cubicBezTo>
                <a:cubicBezTo>
                  <a:pt x="871411" y="243816"/>
                  <a:pt x="866752" y="241672"/>
                  <a:pt x="864619" y="239138"/>
                </a:cubicBezTo>
                <a:cubicBezTo>
                  <a:pt x="862485" y="236605"/>
                  <a:pt x="861321" y="238748"/>
                  <a:pt x="858795" y="239918"/>
                </a:cubicBezTo>
                <a:cubicBezTo>
                  <a:pt x="850643" y="243816"/>
                  <a:pt x="837063" y="242841"/>
                  <a:pt x="831822" y="234656"/>
                </a:cubicBezTo>
                <a:cubicBezTo>
                  <a:pt x="829106" y="230563"/>
                  <a:pt x="830462" y="226665"/>
                  <a:pt x="827550" y="226665"/>
                </a:cubicBezTo>
                <a:cubicBezTo>
                  <a:pt x="824834" y="226665"/>
                  <a:pt x="826194" y="230368"/>
                  <a:pt x="823283" y="234656"/>
                </a:cubicBezTo>
                <a:cubicBezTo>
                  <a:pt x="817655" y="243231"/>
                  <a:pt x="801937" y="244011"/>
                  <a:pt x="794171" y="238554"/>
                </a:cubicBezTo>
                <a:cubicBezTo>
                  <a:pt x="791455" y="236799"/>
                  <a:pt x="791264" y="238554"/>
                  <a:pt x="788739" y="240503"/>
                </a:cubicBezTo>
                <a:cubicBezTo>
                  <a:pt x="783307" y="244595"/>
                  <a:pt x="776123" y="245375"/>
                  <a:pt x="769913" y="242451"/>
                </a:cubicBezTo>
                <a:cubicBezTo>
                  <a:pt x="764677" y="239918"/>
                  <a:pt x="764677" y="237189"/>
                  <a:pt x="762348" y="238164"/>
                </a:cubicBezTo>
                <a:cubicBezTo>
                  <a:pt x="761570" y="238554"/>
                  <a:pt x="761379" y="239138"/>
                  <a:pt x="760987" y="239918"/>
                </a:cubicBezTo>
                <a:cubicBezTo>
                  <a:pt x="757493" y="250052"/>
                  <a:pt x="743914" y="251612"/>
                  <a:pt x="739059" y="247324"/>
                </a:cubicBezTo>
                <a:cubicBezTo>
                  <a:pt x="738477" y="246739"/>
                  <a:pt x="738281" y="246155"/>
                  <a:pt x="737122" y="246155"/>
                </a:cubicBezTo>
                <a:cubicBezTo>
                  <a:pt x="735179" y="245960"/>
                  <a:pt x="734983" y="247909"/>
                  <a:pt x="734210" y="249273"/>
                </a:cubicBezTo>
                <a:cubicBezTo>
                  <a:pt x="730912" y="255899"/>
                  <a:pt x="724310" y="259212"/>
                  <a:pt x="716745" y="254145"/>
                </a:cubicBezTo>
                <a:cubicBezTo>
                  <a:pt x="714415" y="252586"/>
                  <a:pt x="712277" y="250247"/>
                  <a:pt x="710726" y="248103"/>
                </a:cubicBezTo>
                <a:cubicBezTo>
                  <a:pt x="709561" y="246349"/>
                  <a:pt x="707041" y="242451"/>
                  <a:pt x="706458" y="240113"/>
                </a:cubicBezTo>
                <a:cubicBezTo>
                  <a:pt x="708592" y="237969"/>
                  <a:pt x="708592" y="234071"/>
                  <a:pt x="706263" y="231927"/>
                </a:cubicBezTo>
                <a:lnTo>
                  <a:pt x="705490" y="231148"/>
                </a:lnTo>
                <a:cubicBezTo>
                  <a:pt x="707041" y="231148"/>
                  <a:pt x="707232" y="230368"/>
                  <a:pt x="707814" y="229199"/>
                </a:cubicBezTo>
                <a:cubicBezTo>
                  <a:pt x="708979" y="226860"/>
                  <a:pt x="710726" y="222962"/>
                  <a:pt x="713441" y="222377"/>
                </a:cubicBezTo>
                <a:cubicBezTo>
                  <a:pt x="714024" y="223157"/>
                  <a:pt x="713637" y="224131"/>
                  <a:pt x="714415" y="224911"/>
                </a:cubicBezTo>
                <a:cubicBezTo>
                  <a:pt x="715188" y="225690"/>
                  <a:pt x="715967" y="225496"/>
                  <a:pt x="717131" y="225301"/>
                </a:cubicBezTo>
                <a:cubicBezTo>
                  <a:pt x="721790" y="224911"/>
                  <a:pt x="721012" y="228419"/>
                  <a:pt x="718682" y="230368"/>
                </a:cubicBezTo>
                <a:cubicBezTo>
                  <a:pt x="718100" y="230953"/>
                  <a:pt x="717327" y="231342"/>
                  <a:pt x="717131" y="232317"/>
                </a:cubicBezTo>
                <a:cubicBezTo>
                  <a:pt x="716936" y="233486"/>
                  <a:pt x="717518" y="234266"/>
                  <a:pt x="718296" y="234461"/>
                </a:cubicBezTo>
                <a:cubicBezTo>
                  <a:pt x="719461" y="234851"/>
                  <a:pt x="720234" y="234071"/>
                  <a:pt x="720816" y="235240"/>
                </a:cubicBezTo>
                <a:cubicBezTo>
                  <a:pt x="720234" y="236799"/>
                  <a:pt x="717131" y="237384"/>
                  <a:pt x="714998" y="237189"/>
                </a:cubicBezTo>
                <a:cubicBezTo>
                  <a:pt x="713833" y="237189"/>
                  <a:pt x="712668" y="236799"/>
                  <a:pt x="711699" y="236605"/>
                </a:cubicBezTo>
                <a:cubicBezTo>
                  <a:pt x="710535" y="236215"/>
                  <a:pt x="709561" y="236020"/>
                  <a:pt x="708788" y="236994"/>
                </a:cubicBezTo>
                <a:cubicBezTo>
                  <a:pt x="707041" y="239138"/>
                  <a:pt x="712277" y="245375"/>
                  <a:pt x="713637" y="246934"/>
                </a:cubicBezTo>
                <a:cubicBezTo>
                  <a:pt x="717714" y="251222"/>
                  <a:pt x="724892" y="253561"/>
                  <a:pt x="730134" y="248493"/>
                </a:cubicBezTo>
                <a:cubicBezTo>
                  <a:pt x="730716" y="247909"/>
                  <a:pt x="731489" y="246934"/>
                  <a:pt x="732071" y="246349"/>
                </a:cubicBezTo>
                <a:cubicBezTo>
                  <a:pt x="732654" y="245570"/>
                  <a:pt x="732849" y="244790"/>
                  <a:pt x="733432" y="243816"/>
                </a:cubicBezTo>
                <a:cubicBezTo>
                  <a:pt x="735375" y="243621"/>
                  <a:pt x="735957" y="243816"/>
                  <a:pt x="737699" y="242646"/>
                </a:cubicBezTo>
                <a:cubicBezTo>
                  <a:pt x="738477" y="242257"/>
                  <a:pt x="738673" y="242646"/>
                  <a:pt x="739642" y="242841"/>
                </a:cubicBezTo>
                <a:cubicBezTo>
                  <a:pt x="743332" y="244011"/>
                  <a:pt x="747403" y="244011"/>
                  <a:pt x="750897" y="242646"/>
                </a:cubicBezTo>
                <a:cubicBezTo>
                  <a:pt x="756334" y="240308"/>
                  <a:pt x="758467" y="235045"/>
                  <a:pt x="758272" y="229199"/>
                </a:cubicBezTo>
                <a:cubicBezTo>
                  <a:pt x="761183" y="229783"/>
                  <a:pt x="761379" y="229783"/>
                  <a:pt x="764095" y="228809"/>
                </a:cubicBezTo>
                <a:cubicBezTo>
                  <a:pt x="765260" y="236410"/>
                  <a:pt x="773021" y="239918"/>
                  <a:pt x="780009" y="239138"/>
                </a:cubicBezTo>
                <a:cubicBezTo>
                  <a:pt x="782725" y="238943"/>
                  <a:pt x="785245" y="237969"/>
                  <a:pt x="787574" y="236605"/>
                </a:cubicBezTo>
                <a:cubicBezTo>
                  <a:pt x="788157" y="236215"/>
                  <a:pt x="788935" y="235435"/>
                  <a:pt x="789708" y="235630"/>
                </a:cubicBezTo>
                <a:cubicBezTo>
                  <a:pt x="790873" y="235825"/>
                  <a:pt x="791455" y="236020"/>
                  <a:pt x="792815" y="235825"/>
                </a:cubicBezTo>
                <a:cubicBezTo>
                  <a:pt x="793593" y="235630"/>
                  <a:pt x="794753" y="235045"/>
                  <a:pt x="795145" y="235045"/>
                </a:cubicBezTo>
                <a:cubicBezTo>
                  <a:pt x="795335" y="235045"/>
                  <a:pt x="796892" y="235825"/>
                  <a:pt x="797474" y="236020"/>
                </a:cubicBezTo>
                <a:cubicBezTo>
                  <a:pt x="804849" y="238554"/>
                  <a:pt x="815130" y="237384"/>
                  <a:pt x="819402" y="230563"/>
                </a:cubicBezTo>
                <a:cubicBezTo>
                  <a:pt x="820371" y="229199"/>
                  <a:pt x="821922" y="224521"/>
                  <a:pt x="820953" y="222572"/>
                </a:cubicBezTo>
                <a:cubicBezTo>
                  <a:pt x="820567" y="221987"/>
                  <a:pt x="819593" y="221403"/>
                  <a:pt x="818624" y="221793"/>
                </a:cubicBezTo>
                <a:cubicBezTo>
                  <a:pt x="817269" y="222182"/>
                  <a:pt x="814939" y="227834"/>
                  <a:pt x="810281" y="226470"/>
                </a:cubicBezTo>
                <a:cubicBezTo>
                  <a:pt x="810085" y="225885"/>
                  <a:pt x="810281" y="225301"/>
                  <a:pt x="810667" y="224911"/>
                </a:cubicBezTo>
                <a:cubicBezTo>
                  <a:pt x="810863" y="224716"/>
                  <a:pt x="813579" y="222962"/>
                  <a:pt x="811641" y="221208"/>
                </a:cubicBezTo>
                <a:cubicBezTo>
                  <a:pt x="810667" y="220233"/>
                  <a:pt x="807755" y="221013"/>
                  <a:pt x="805818" y="219454"/>
                </a:cubicBezTo>
                <a:cubicBezTo>
                  <a:pt x="803684" y="217700"/>
                  <a:pt x="805622" y="215751"/>
                  <a:pt x="807173" y="214971"/>
                </a:cubicBezTo>
                <a:cubicBezTo>
                  <a:pt x="807951" y="214387"/>
                  <a:pt x="808920" y="214192"/>
                  <a:pt x="809116" y="213022"/>
                </a:cubicBezTo>
                <a:cubicBezTo>
                  <a:pt x="809502" y="212048"/>
                  <a:pt x="808729" y="211268"/>
                  <a:pt x="808534" y="210099"/>
                </a:cubicBezTo>
                <a:close/>
                <a:moveTo>
                  <a:pt x="699084" y="215556"/>
                </a:moveTo>
                <a:cubicBezTo>
                  <a:pt x="699084" y="212048"/>
                  <a:pt x="701022" y="205031"/>
                  <a:pt x="702769" y="202497"/>
                </a:cubicBezTo>
                <a:cubicBezTo>
                  <a:pt x="706263" y="202302"/>
                  <a:pt x="721594" y="207175"/>
                  <a:pt x="723145" y="208735"/>
                </a:cubicBezTo>
                <a:cubicBezTo>
                  <a:pt x="721594" y="211268"/>
                  <a:pt x="719847" y="214971"/>
                  <a:pt x="719069" y="217895"/>
                </a:cubicBezTo>
                <a:cubicBezTo>
                  <a:pt x="718878" y="218479"/>
                  <a:pt x="718296" y="220818"/>
                  <a:pt x="718100" y="221208"/>
                </a:cubicBezTo>
                <a:cubicBezTo>
                  <a:pt x="717327" y="220038"/>
                  <a:pt x="717518" y="219649"/>
                  <a:pt x="716353" y="218869"/>
                </a:cubicBezTo>
                <a:cubicBezTo>
                  <a:pt x="715384" y="218284"/>
                  <a:pt x="714415" y="218090"/>
                  <a:pt x="713251" y="218479"/>
                </a:cubicBezTo>
                <a:cubicBezTo>
                  <a:pt x="710726" y="219064"/>
                  <a:pt x="709757" y="220623"/>
                  <a:pt x="708396" y="221598"/>
                </a:cubicBezTo>
                <a:cubicBezTo>
                  <a:pt x="707814" y="220233"/>
                  <a:pt x="708010" y="217895"/>
                  <a:pt x="705490" y="215946"/>
                </a:cubicBezTo>
                <a:cubicBezTo>
                  <a:pt x="701995" y="212827"/>
                  <a:pt x="699857" y="215361"/>
                  <a:pt x="699084" y="215556"/>
                </a:cubicBezTo>
                <a:close/>
                <a:moveTo>
                  <a:pt x="932928" y="208540"/>
                </a:moveTo>
                <a:cubicBezTo>
                  <a:pt x="933897" y="207760"/>
                  <a:pt x="940689" y="205421"/>
                  <a:pt x="942436" y="204837"/>
                </a:cubicBezTo>
                <a:cubicBezTo>
                  <a:pt x="945539" y="203862"/>
                  <a:pt x="950007" y="202692"/>
                  <a:pt x="953305" y="202302"/>
                </a:cubicBezTo>
                <a:cubicBezTo>
                  <a:pt x="953692" y="203667"/>
                  <a:pt x="954856" y="205811"/>
                  <a:pt x="955634" y="208345"/>
                </a:cubicBezTo>
                <a:cubicBezTo>
                  <a:pt x="956408" y="210489"/>
                  <a:pt x="956990" y="213022"/>
                  <a:pt x="956799" y="215556"/>
                </a:cubicBezTo>
                <a:cubicBezTo>
                  <a:pt x="956217" y="215361"/>
                  <a:pt x="956021" y="214971"/>
                  <a:pt x="955439" y="214776"/>
                </a:cubicBezTo>
                <a:cubicBezTo>
                  <a:pt x="954856" y="214581"/>
                  <a:pt x="954274" y="214387"/>
                  <a:pt x="953692" y="214387"/>
                </a:cubicBezTo>
                <a:cubicBezTo>
                  <a:pt x="948842" y="214776"/>
                  <a:pt x="948260" y="220623"/>
                  <a:pt x="947868" y="221403"/>
                </a:cubicBezTo>
                <a:cubicBezTo>
                  <a:pt x="946704" y="220623"/>
                  <a:pt x="945539" y="218869"/>
                  <a:pt x="942823" y="218284"/>
                </a:cubicBezTo>
                <a:cubicBezTo>
                  <a:pt x="939329" y="217505"/>
                  <a:pt x="938556" y="220428"/>
                  <a:pt x="937974" y="221208"/>
                </a:cubicBezTo>
                <a:lnTo>
                  <a:pt x="937587" y="220428"/>
                </a:lnTo>
                <a:cubicBezTo>
                  <a:pt x="936809" y="216335"/>
                  <a:pt x="935062" y="212048"/>
                  <a:pt x="932928" y="208540"/>
                </a:cubicBezTo>
                <a:close/>
                <a:moveTo>
                  <a:pt x="756138" y="227250"/>
                </a:moveTo>
                <a:cubicBezTo>
                  <a:pt x="755169" y="227834"/>
                  <a:pt x="755169" y="227639"/>
                  <a:pt x="754778" y="228614"/>
                </a:cubicBezTo>
                <a:cubicBezTo>
                  <a:pt x="754391" y="229199"/>
                  <a:pt x="754195" y="229783"/>
                  <a:pt x="753809" y="230368"/>
                </a:cubicBezTo>
                <a:cubicBezTo>
                  <a:pt x="750701" y="234266"/>
                  <a:pt x="746630" y="232317"/>
                  <a:pt x="747599" y="230368"/>
                </a:cubicBezTo>
                <a:cubicBezTo>
                  <a:pt x="747794" y="229783"/>
                  <a:pt x="748568" y="229588"/>
                  <a:pt x="748377" y="228419"/>
                </a:cubicBezTo>
                <a:cubicBezTo>
                  <a:pt x="748181" y="227639"/>
                  <a:pt x="747794" y="227055"/>
                  <a:pt x="747212" y="226860"/>
                </a:cubicBezTo>
                <a:cubicBezTo>
                  <a:pt x="745852" y="226275"/>
                  <a:pt x="744300" y="227834"/>
                  <a:pt x="742553" y="226860"/>
                </a:cubicBezTo>
                <a:cubicBezTo>
                  <a:pt x="741193" y="226275"/>
                  <a:pt x="741389" y="224131"/>
                  <a:pt x="742553" y="223157"/>
                </a:cubicBezTo>
                <a:cubicBezTo>
                  <a:pt x="743909" y="221987"/>
                  <a:pt x="745656" y="223157"/>
                  <a:pt x="746630" y="221598"/>
                </a:cubicBezTo>
                <a:cubicBezTo>
                  <a:pt x="747794" y="219649"/>
                  <a:pt x="745852" y="218869"/>
                  <a:pt x="745074" y="218284"/>
                </a:cubicBezTo>
                <a:cubicBezTo>
                  <a:pt x="743914" y="216920"/>
                  <a:pt x="744687" y="215361"/>
                  <a:pt x="746238" y="214971"/>
                </a:cubicBezTo>
                <a:cubicBezTo>
                  <a:pt x="749346" y="214192"/>
                  <a:pt x="751093" y="216920"/>
                  <a:pt x="752840" y="216725"/>
                </a:cubicBezTo>
                <a:cubicBezTo>
                  <a:pt x="754195" y="216530"/>
                  <a:pt x="755169" y="214971"/>
                  <a:pt x="754195" y="213412"/>
                </a:cubicBezTo>
                <a:cubicBezTo>
                  <a:pt x="753809" y="213022"/>
                  <a:pt x="753613" y="212827"/>
                  <a:pt x="752840" y="212048"/>
                </a:cubicBezTo>
                <a:cubicBezTo>
                  <a:pt x="752062" y="211073"/>
                  <a:pt x="751283" y="209319"/>
                  <a:pt x="751866" y="207760"/>
                </a:cubicBezTo>
                <a:cubicBezTo>
                  <a:pt x="752062" y="207175"/>
                  <a:pt x="752644" y="206591"/>
                  <a:pt x="753422" y="206786"/>
                </a:cubicBezTo>
                <a:cubicBezTo>
                  <a:pt x="753809" y="206786"/>
                  <a:pt x="755942" y="208929"/>
                  <a:pt x="757107" y="206786"/>
                </a:cubicBezTo>
                <a:cubicBezTo>
                  <a:pt x="757493" y="206005"/>
                  <a:pt x="757303" y="205226"/>
                  <a:pt x="757493" y="204446"/>
                </a:cubicBezTo>
                <a:cubicBezTo>
                  <a:pt x="757493" y="202887"/>
                  <a:pt x="758467" y="201328"/>
                  <a:pt x="760214" y="201913"/>
                </a:cubicBezTo>
                <a:cubicBezTo>
                  <a:pt x="761766" y="202302"/>
                  <a:pt x="761961" y="203667"/>
                  <a:pt x="762152" y="205616"/>
                </a:cubicBezTo>
                <a:cubicBezTo>
                  <a:pt x="762348" y="207370"/>
                  <a:pt x="763899" y="208150"/>
                  <a:pt x="765260" y="207175"/>
                </a:cubicBezTo>
                <a:cubicBezTo>
                  <a:pt x="766811" y="206396"/>
                  <a:pt x="768362" y="206980"/>
                  <a:pt x="768362" y="208929"/>
                </a:cubicBezTo>
                <a:cubicBezTo>
                  <a:pt x="768171" y="211853"/>
                  <a:pt x="765842" y="213022"/>
                  <a:pt x="766033" y="214971"/>
                </a:cubicBezTo>
                <a:cubicBezTo>
                  <a:pt x="766229" y="215751"/>
                  <a:pt x="766615" y="216141"/>
                  <a:pt x="767197" y="216530"/>
                </a:cubicBezTo>
                <a:cubicBezTo>
                  <a:pt x="768558" y="217115"/>
                  <a:pt x="769527" y="215751"/>
                  <a:pt x="770496" y="214776"/>
                </a:cubicBezTo>
                <a:cubicBezTo>
                  <a:pt x="773217" y="211853"/>
                  <a:pt x="777870" y="213607"/>
                  <a:pt x="775154" y="216530"/>
                </a:cubicBezTo>
                <a:cubicBezTo>
                  <a:pt x="774185" y="217700"/>
                  <a:pt x="774572" y="219649"/>
                  <a:pt x="776123" y="220038"/>
                </a:cubicBezTo>
                <a:cubicBezTo>
                  <a:pt x="776901" y="220233"/>
                  <a:pt x="777484" y="219844"/>
                  <a:pt x="778453" y="219844"/>
                </a:cubicBezTo>
                <a:cubicBezTo>
                  <a:pt x="780200" y="219844"/>
                  <a:pt x="781174" y="221598"/>
                  <a:pt x="780782" y="222962"/>
                </a:cubicBezTo>
                <a:cubicBezTo>
                  <a:pt x="780200" y="225301"/>
                  <a:pt x="776123" y="223547"/>
                  <a:pt x="775154" y="225496"/>
                </a:cubicBezTo>
                <a:cubicBezTo>
                  <a:pt x="774185" y="227639"/>
                  <a:pt x="776515" y="228029"/>
                  <a:pt x="776515" y="229199"/>
                </a:cubicBezTo>
                <a:cubicBezTo>
                  <a:pt x="776515" y="231342"/>
                  <a:pt x="773021" y="232512"/>
                  <a:pt x="769723" y="229004"/>
                </a:cubicBezTo>
                <a:cubicBezTo>
                  <a:pt x="767976" y="227250"/>
                  <a:pt x="769331" y="228029"/>
                  <a:pt x="767007" y="226275"/>
                </a:cubicBezTo>
                <a:cubicBezTo>
                  <a:pt x="770305" y="217505"/>
                  <a:pt x="758467" y="213802"/>
                  <a:pt x="755556" y="220818"/>
                </a:cubicBezTo>
                <a:cubicBezTo>
                  <a:pt x="754004" y="223936"/>
                  <a:pt x="755556" y="225690"/>
                  <a:pt x="756138" y="227250"/>
                </a:cubicBezTo>
                <a:close/>
                <a:moveTo>
                  <a:pt x="889067" y="226080"/>
                </a:moveTo>
                <a:cubicBezTo>
                  <a:pt x="888098" y="226860"/>
                  <a:pt x="888876" y="225885"/>
                  <a:pt x="887516" y="227445"/>
                </a:cubicBezTo>
                <a:cubicBezTo>
                  <a:pt x="882666" y="233486"/>
                  <a:pt x="879172" y="230758"/>
                  <a:pt x="879559" y="228809"/>
                </a:cubicBezTo>
                <a:cubicBezTo>
                  <a:pt x="879755" y="227834"/>
                  <a:pt x="881888" y="227250"/>
                  <a:pt x="880919" y="225106"/>
                </a:cubicBezTo>
                <a:cubicBezTo>
                  <a:pt x="880141" y="223547"/>
                  <a:pt x="878394" y="224521"/>
                  <a:pt x="876647" y="223741"/>
                </a:cubicBezTo>
                <a:cubicBezTo>
                  <a:pt x="874709" y="222962"/>
                  <a:pt x="875292" y="221208"/>
                  <a:pt x="876065" y="220233"/>
                </a:cubicBezTo>
                <a:cubicBezTo>
                  <a:pt x="877425" y="218479"/>
                  <a:pt x="878977" y="220038"/>
                  <a:pt x="880337" y="219649"/>
                </a:cubicBezTo>
                <a:cubicBezTo>
                  <a:pt x="881888" y="219064"/>
                  <a:pt x="881888" y="217310"/>
                  <a:pt x="880919" y="216141"/>
                </a:cubicBezTo>
                <a:cubicBezTo>
                  <a:pt x="878394" y="213217"/>
                  <a:pt x="882666" y="211268"/>
                  <a:pt x="885769" y="214581"/>
                </a:cubicBezTo>
                <a:cubicBezTo>
                  <a:pt x="886743" y="215556"/>
                  <a:pt x="887712" y="216920"/>
                  <a:pt x="889263" y="216141"/>
                </a:cubicBezTo>
                <a:cubicBezTo>
                  <a:pt x="892175" y="214386"/>
                  <a:pt x="887712" y="211658"/>
                  <a:pt x="887907" y="208345"/>
                </a:cubicBezTo>
                <a:cubicBezTo>
                  <a:pt x="887907" y="207565"/>
                  <a:pt x="888485" y="206980"/>
                  <a:pt x="889067" y="206786"/>
                </a:cubicBezTo>
                <a:cubicBezTo>
                  <a:pt x="890041" y="206396"/>
                  <a:pt x="890428" y="206786"/>
                  <a:pt x="891206" y="207175"/>
                </a:cubicBezTo>
                <a:cubicBezTo>
                  <a:pt x="892757" y="207955"/>
                  <a:pt x="894112" y="206786"/>
                  <a:pt x="894112" y="205226"/>
                </a:cubicBezTo>
                <a:cubicBezTo>
                  <a:pt x="894112" y="203472"/>
                  <a:pt x="894695" y="202108"/>
                  <a:pt x="896251" y="201913"/>
                </a:cubicBezTo>
                <a:cubicBezTo>
                  <a:pt x="899745" y="201133"/>
                  <a:pt x="898385" y="206005"/>
                  <a:pt x="899353" y="207175"/>
                </a:cubicBezTo>
                <a:cubicBezTo>
                  <a:pt x="899745" y="207565"/>
                  <a:pt x="900518" y="207955"/>
                  <a:pt x="901296" y="207760"/>
                </a:cubicBezTo>
                <a:cubicBezTo>
                  <a:pt x="901683" y="207565"/>
                  <a:pt x="904012" y="205616"/>
                  <a:pt x="904594" y="208150"/>
                </a:cubicBezTo>
                <a:cubicBezTo>
                  <a:pt x="905563" y="212048"/>
                  <a:pt x="900327" y="213412"/>
                  <a:pt x="902069" y="215946"/>
                </a:cubicBezTo>
                <a:cubicBezTo>
                  <a:pt x="903234" y="217505"/>
                  <a:pt x="904594" y="216725"/>
                  <a:pt x="905759" y="215946"/>
                </a:cubicBezTo>
                <a:cubicBezTo>
                  <a:pt x="910418" y="213217"/>
                  <a:pt x="913134" y="216530"/>
                  <a:pt x="911191" y="218479"/>
                </a:cubicBezTo>
                <a:cubicBezTo>
                  <a:pt x="911000" y="218674"/>
                  <a:pt x="908475" y="220038"/>
                  <a:pt x="910026" y="221987"/>
                </a:cubicBezTo>
                <a:cubicBezTo>
                  <a:pt x="911000" y="223352"/>
                  <a:pt x="912747" y="222182"/>
                  <a:pt x="913907" y="223547"/>
                </a:cubicBezTo>
                <a:cubicBezTo>
                  <a:pt x="914881" y="224521"/>
                  <a:pt x="915072" y="226665"/>
                  <a:pt x="913520" y="227250"/>
                </a:cubicBezTo>
                <a:cubicBezTo>
                  <a:pt x="911773" y="228029"/>
                  <a:pt x="910222" y="226470"/>
                  <a:pt x="908862" y="227250"/>
                </a:cubicBezTo>
                <a:cubicBezTo>
                  <a:pt x="908279" y="227444"/>
                  <a:pt x="907697" y="228029"/>
                  <a:pt x="907697" y="229004"/>
                </a:cubicBezTo>
                <a:cubicBezTo>
                  <a:pt x="907697" y="230173"/>
                  <a:pt x="908279" y="230173"/>
                  <a:pt x="908475" y="230953"/>
                </a:cubicBezTo>
                <a:cubicBezTo>
                  <a:pt x="908862" y="232707"/>
                  <a:pt x="904981" y="234656"/>
                  <a:pt x="902069" y="230563"/>
                </a:cubicBezTo>
                <a:cubicBezTo>
                  <a:pt x="900714" y="228614"/>
                  <a:pt x="901100" y="228419"/>
                  <a:pt x="899745" y="227639"/>
                </a:cubicBezTo>
                <a:cubicBezTo>
                  <a:pt x="900322" y="226275"/>
                  <a:pt x="902069" y="224326"/>
                  <a:pt x="900518" y="221013"/>
                </a:cubicBezTo>
                <a:cubicBezTo>
                  <a:pt x="897416" y="213607"/>
                  <a:pt x="885965" y="217310"/>
                  <a:pt x="889067" y="226080"/>
                </a:cubicBezTo>
                <a:close/>
                <a:moveTo>
                  <a:pt x="691127" y="218674"/>
                </a:moveTo>
                <a:cubicBezTo>
                  <a:pt x="693260" y="218479"/>
                  <a:pt x="694812" y="219454"/>
                  <a:pt x="695976" y="221208"/>
                </a:cubicBezTo>
                <a:cubicBezTo>
                  <a:pt x="696368" y="221793"/>
                  <a:pt x="696559" y="222377"/>
                  <a:pt x="696950" y="222572"/>
                </a:cubicBezTo>
                <a:cubicBezTo>
                  <a:pt x="699857" y="224521"/>
                  <a:pt x="700248" y="219454"/>
                  <a:pt x="702186" y="218284"/>
                </a:cubicBezTo>
                <a:cubicBezTo>
                  <a:pt x="704129" y="219064"/>
                  <a:pt x="704325" y="222182"/>
                  <a:pt x="704325" y="224716"/>
                </a:cubicBezTo>
                <a:cubicBezTo>
                  <a:pt x="704325" y="227445"/>
                  <a:pt x="703742" y="229004"/>
                  <a:pt x="704711" y="230368"/>
                </a:cubicBezTo>
                <a:cubicBezTo>
                  <a:pt x="702964" y="230173"/>
                  <a:pt x="702964" y="229978"/>
                  <a:pt x="701217" y="230368"/>
                </a:cubicBezTo>
                <a:cubicBezTo>
                  <a:pt x="699666" y="228224"/>
                  <a:pt x="697141" y="224716"/>
                  <a:pt x="695203" y="222767"/>
                </a:cubicBezTo>
                <a:lnTo>
                  <a:pt x="691127" y="218674"/>
                </a:lnTo>
                <a:close/>
                <a:moveTo>
                  <a:pt x="951362" y="230368"/>
                </a:moveTo>
                <a:cubicBezTo>
                  <a:pt x="952140" y="229004"/>
                  <a:pt x="951945" y="229004"/>
                  <a:pt x="951749" y="227250"/>
                </a:cubicBezTo>
                <a:cubicBezTo>
                  <a:pt x="951558" y="224716"/>
                  <a:pt x="951362" y="219454"/>
                  <a:pt x="953888" y="218479"/>
                </a:cubicBezTo>
                <a:cubicBezTo>
                  <a:pt x="955825" y="219649"/>
                  <a:pt x="956021" y="224716"/>
                  <a:pt x="959124" y="222767"/>
                </a:cubicBezTo>
                <a:cubicBezTo>
                  <a:pt x="959706" y="222377"/>
                  <a:pt x="959902" y="221793"/>
                  <a:pt x="960288" y="221208"/>
                </a:cubicBezTo>
                <a:cubicBezTo>
                  <a:pt x="961453" y="219649"/>
                  <a:pt x="963009" y="218674"/>
                  <a:pt x="965143" y="218674"/>
                </a:cubicBezTo>
                <a:lnTo>
                  <a:pt x="961844" y="221987"/>
                </a:lnTo>
                <a:cubicBezTo>
                  <a:pt x="959515" y="224131"/>
                  <a:pt x="956794" y="227444"/>
                  <a:pt x="955052" y="230173"/>
                </a:cubicBezTo>
                <a:cubicBezTo>
                  <a:pt x="953305" y="229978"/>
                  <a:pt x="953109" y="229978"/>
                  <a:pt x="951362" y="230368"/>
                </a:cubicBezTo>
                <a:close/>
                <a:moveTo>
                  <a:pt x="722177" y="221793"/>
                </a:moveTo>
                <a:cubicBezTo>
                  <a:pt x="722955" y="218284"/>
                  <a:pt x="724892" y="213022"/>
                  <a:pt x="726835" y="210294"/>
                </a:cubicBezTo>
                <a:cubicBezTo>
                  <a:pt x="728191" y="210683"/>
                  <a:pt x="732849" y="213607"/>
                  <a:pt x="734014" y="214581"/>
                </a:cubicBezTo>
                <a:cubicBezTo>
                  <a:pt x="736539" y="216335"/>
                  <a:pt x="738090" y="217505"/>
                  <a:pt x="740420" y="219454"/>
                </a:cubicBezTo>
                <a:cubicBezTo>
                  <a:pt x="740224" y="219844"/>
                  <a:pt x="740028" y="219844"/>
                  <a:pt x="739642" y="220038"/>
                </a:cubicBezTo>
                <a:cubicBezTo>
                  <a:pt x="735375" y="223936"/>
                  <a:pt x="737122" y="230758"/>
                  <a:pt x="743332" y="230953"/>
                </a:cubicBezTo>
                <a:cubicBezTo>
                  <a:pt x="743718" y="233096"/>
                  <a:pt x="744687" y="234656"/>
                  <a:pt x="746630" y="235825"/>
                </a:cubicBezTo>
                <a:cubicBezTo>
                  <a:pt x="749346" y="237189"/>
                  <a:pt x="750701" y="236410"/>
                  <a:pt x="753226" y="235630"/>
                </a:cubicBezTo>
                <a:cubicBezTo>
                  <a:pt x="752644" y="237189"/>
                  <a:pt x="750510" y="238748"/>
                  <a:pt x="748181" y="239333"/>
                </a:cubicBezTo>
                <a:cubicBezTo>
                  <a:pt x="745074" y="240113"/>
                  <a:pt x="743522" y="239528"/>
                  <a:pt x="740611" y="238943"/>
                </a:cubicBezTo>
                <a:cubicBezTo>
                  <a:pt x="741193" y="235240"/>
                  <a:pt x="739642" y="231927"/>
                  <a:pt x="735761" y="231148"/>
                </a:cubicBezTo>
                <a:cubicBezTo>
                  <a:pt x="733818" y="230758"/>
                  <a:pt x="731881" y="231342"/>
                  <a:pt x="730716" y="232317"/>
                </a:cubicBezTo>
                <a:cubicBezTo>
                  <a:pt x="728969" y="233681"/>
                  <a:pt x="728773" y="235045"/>
                  <a:pt x="728191" y="236020"/>
                </a:cubicBezTo>
                <a:cubicBezTo>
                  <a:pt x="727608" y="235825"/>
                  <a:pt x="727026" y="235435"/>
                  <a:pt x="726444" y="235240"/>
                </a:cubicBezTo>
                <a:cubicBezTo>
                  <a:pt x="725475" y="234851"/>
                  <a:pt x="725475" y="235045"/>
                  <a:pt x="725279" y="234071"/>
                </a:cubicBezTo>
                <a:cubicBezTo>
                  <a:pt x="724892" y="232902"/>
                  <a:pt x="724119" y="231927"/>
                  <a:pt x="723145" y="231537"/>
                </a:cubicBezTo>
                <a:cubicBezTo>
                  <a:pt x="723537" y="230368"/>
                  <a:pt x="725279" y="228809"/>
                  <a:pt x="724702" y="225885"/>
                </a:cubicBezTo>
                <a:cubicBezTo>
                  <a:pt x="724506" y="224521"/>
                  <a:pt x="723728" y="223352"/>
                  <a:pt x="722563" y="222572"/>
                </a:cubicBezTo>
                <a:cubicBezTo>
                  <a:pt x="722759" y="222377"/>
                  <a:pt x="722372" y="222182"/>
                  <a:pt x="722177" y="221793"/>
                </a:cubicBezTo>
                <a:close/>
                <a:moveTo>
                  <a:pt x="915654" y="219454"/>
                </a:moveTo>
                <a:cubicBezTo>
                  <a:pt x="916628" y="218674"/>
                  <a:pt x="917792" y="217700"/>
                  <a:pt x="918761" y="216920"/>
                </a:cubicBezTo>
                <a:cubicBezTo>
                  <a:pt x="920895" y="215361"/>
                  <a:pt x="927301" y="210878"/>
                  <a:pt x="929238" y="210489"/>
                </a:cubicBezTo>
                <a:cubicBezTo>
                  <a:pt x="930986" y="212827"/>
                  <a:pt x="933315" y="218674"/>
                  <a:pt x="933897" y="221987"/>
                </a:cubicBezTo>
                <a:cubicBezTo>
                  <a:pt x="931377" y="223741"/>
                  <a:pt x="930017" y="225885"/>
                  <a:pt x="931181" y="229199"/>
                </a:cubicBezTo>
                <a:cubicBezTo>
                  <a:pt x="931568" y="230173"/>
                  <a:pt x="932150" y="230953"/>
                  <a:pt x="932346" y="231732"/>
                </a:cubicBezTo>
                <a:cubicBezTo>
                  <a:pt x="931377" y="232122"/>
                  <a:pt x="930599" y="233096"/>
                  <a:pt x="930212" y="234461"/>
                </a:cubicBezTo>
                <a:cubicBezTo>
                  <a:pt x="930017" y="235240"/>
                  <a:pt x="929821" y="235045"/>
                  <a:pt x="929048" y="235435"/>
                </a:cubicBezTo>
                <a:cubicBezTo>
                  <a:pt x="928465" y="235630"/>
                  <a:pt x="928074" y="236020"/>
                  <a:pt x="927491" y="236215"/>
                </a:cubicBezTo>
                <a:cubicBezTo>
                  <a:pt x="927105" y="235435"/>
                  <a:pt x="926909" y="234656"/>
                  <a:pt x="926523" y="233876"/>
                </a:cubicBezTo>
                <a:cubicBezTo>
                  <a:pt x="922838" y="228809"/>
                  <a:pt x="913907" y="230953"/>
                  <a:pt x="915072" y="238943"/>
                </a:cubicBezTo>
                <a:cubicBezTo>
                  <a:pt x="912356" y="239528"/>
                  <a:pt x="910609" y="240113"/>
                  <a:pt x="907506" y="239333"/>
                </a:cubicBezTo>
                <a:cubicBezTo>
                  <a:pt x="905373" y="238748"/>
                  <a:pt x="903234" y="237384"/>
                  <a:pt x="902652" y="235825"/>
                </a:cubicBezTo>
                <a:cubicBezTo>
                  <a:pt x="905177" y="236605"/>
                  <a:pt x="906728" y="237189"/>
                  <a:pt x="909444" y="235825"/>
                </a:cubicBezTo>
                <a:cubicBezTo>
                  <a:pt x="911583" y="234851"/>
                  <a:pt x="912356" y="233291"/>
                  <a:pt x="912747" y="231148"/>
                </a:cubicBezTo>
                <a:cubicBezTo>
                  <a:pt x="915850" y="230953"/>
                  <a:pt x="917983" y="229199"/>
                  <a:pt x="918566" y="226470"/>
                </a:cubicBezTo>
                <a:cubicBezTo>
                  <a:pt x="919344" y="221987"/>
                  <a:pt x="915850" y="219844"/>
                  <a:pt x="915654" y="219454"/>
                </a:cubicBezTo>
                <a:close/>
                <a:moveTo>
                  <a:pt x="804653" y="223352"/>
                </a:moveTo>
                <a:cubicBezTo>
                  <a:pt x="805431" y="223547"/>
                  <a:pt x="806013" y="224131"/>
                  <a:pt x="806982" y="224326"/>
                </a:cubicBezTo>
                <a:lnTo>
                  <a:pt x="806786" y="225301"/>
                </a:lnTo>
                <a:lnTo>
                  <a:pt x="804653" y="223352"/>
                </a:lnTo>
                <a:close/>
                <a:moveTo>
                  <a:pt x="849091" y="224326"/>
                </a:moveTo>
                <a:cubicBezTo>
                  <a:pt x="850065" y="224131"/>
                  <a:pt x="850643" y="223741"/>
                  <a:pt x="851421" y="223352"/>
                </a:cubicBezTo>
                <a:cubicBezTo>
                  <a:pt x="851034" y="223741"/>
                  <a:pt x="849870" y="224911"/>
                  <a:pt x="849287" y="225301"/>
                </a:cubicBezTo>
                <a:lnTo>
                  <a:pt x="849091" y="224326"/>
                </a:lnTo>
                <a:close/>
                <a:moveTo>
                  <a:pt x="760797" y="221013"/>
                </a:moveTo>
                <a:cubicBezTo>
                  <a:pt x="763703" y="220233"/>
                  <a:pt x="764868" y="224716"/>
                  <a:pt x="761961" y="225496"/>
                </a:cubicBezTo>
                <a:cubicBezTo>
                  <a:pt x="758854" y="226275"/>
                  <a:pt x="757493" y="221793"/>
                  <a:pt x="760797" y="221013"/>
                </a:cubicBezTo>
                <a:close/>
                <a:moveTo>
                  <a:pt x="894308" y="221013"/>
                </a:moveTo>
                <a:cubicBezTo>
                  <a:pt x="897220" y="220233"/>
                  <a:pt x="898385" y="224716"/>
                  <a:pt x="895473" y="225496"/>
                </a:cubicBezTo>
                <a:cubicBezTo>
                  <a:pt x="892370" y="226275"/>
                  <a:pt x="891206" y="221793"/>
                  <a:pt x="894308" y="221013"/>
                </a:cubicBezTo>
                <a:close/>
                <a:moveTo>
                  <a:pt x="863454" y="227250"/>
                </a:moveTo>
                <a:cubicBezTo>
                  <a:pt x="866366" y="226275"/>
                  <a:pt x="867531" y="230953"/>
                  <a:pt x="864810" y="231732"/>
                </a:cubicBezTo>
                <a:cubicBezTo>
                  <a:pt x="862094" y="232707"/>
                  <a:pt x="860347" y="228224"/>
                  <a:pt x="863454" y="227250"/>
                </a:cubicBezTo>
                <a:close/>
                <a:moveTo>
                  <a:pt x="791264" y="227250"/>
                </a:moveTo>
                <a:cubicBezTo>
                  <a:pt x="794171" y="226275"/>
                  <a:pt x="795531" y="230758"/>
                  <a:pt x="792620" y="231732"/>
                </a:cubicBezTo>
                <a:cubicBezTo>
                  <a:pt x="789708" y="232707"/>
                  <a:pt x="787961" y="228419"/>
                  <a:pt x="791264" y="227250"/>
                </a:cubicBezTo>
                <a:close/>
                <a:moveTo>
                  <a:pt x="798247" y="229588"/>
                </a:moveTo>
                <a:lnTo>
                  <a:pt x="803102" y="233096"/>
                </a:lnTo>
                <a:cubicBezTo>
                  <a:pt x="800963" y="232902"/>
                  <a:pt x="799608" y="232317"/>
                  <a:pt x="797861" y="231732"/>
                </a:cubicBezTo>
                <a:lnTo>
                  <a:pt x="798247" y="229588"/>
                </a:lnTo>
                <a:close/>
                <a:moveTo>
                  <a:pt x="852972" y="232902"/>
                </a:moveTo>
                <a:lnTo>
                  <a:pt x="857827" y="229393"/>
                </a:lnTo>
                <a:lnTo>
                  <a:pt x="858213" y="231537"/>
                </a:lnTo>
                <a:cubicBezTo>
                  <a:pt x="856466" y="232122"/>
                  <a:pt x="855111" y="232707"/>
                  <a:pt x="852972" y="232902"/>
                </a:cubicBezTo>
                <a:close/>
                <a:moveTo>
                  <a:pt x="702578" y="234071"/>
                </a:moveTo>
                <a:cubicBezTo>
                  <a:pt x="703160" y="234071"/>
                  <a:pt x="704129" y="234461"/>
                  <a:pt x="704516" y="234851"/>
                </a:cubicBezTo>
                <a:cubicBezTo>
                  <a:pt x="705490" y="236215"/>
                  <a:pt x="704516" y="238943"/>
                  <a:pt x="702769" y="236020"/>
                </a:cubicBezTo>
                <a:cubicBezTo>
                  <a:pt x="702382" y="235435"/>
                  <a:pt x="701604" y="234071"/>
                  <a:pt x="702578" y="234071"/>
                </a:cubicBezTo>
                <a:close/>
                <a:moveTo>
                  <a:pt x="951749" y="237189"/>
                </a:moveTo>
                <a:cubicBezTo>
                  <a:pt x="951362" y="236994"/>
                  <a:pt x="950976" y="235630"/>
                  <a:pt x="951558" y="234851"/>
                </a:cubicBezTo>
                <a:cubicBezTo>
                  <a:pt x="951945" y="234266"/>
                  <a:pt x="953109" y="233876"/>
                  <a:pt x="953692" y="234071"/>
                </a:cubicBezTo>
                <a:cubicBezTo>
                  <a:pt x="954661" y="234461"/>
                  <a:pt x="952914" y="237774"/>
                  <a:pt x="951749" y="237189"/>
                </a:cubicBezTo>
                <a:close/>
                <a:moveTo>
                  <a:pt x="734014" y="235240"/>
                </a:moveTo>
                <a:cubicBezTo>
                  <a:pt x="737122" y="234266"/>
                  <a:pt x="738281" y="238943"/>
                  <a:pt x="735375" y="239723"/>
                </a:cubicBezTo>
                <a:cubicBezTo>
                  <a:pt x="732463" y="240503"/>
                  <a:pt x="731102" y="236020"/>
                  <a:pt x="734014" y="235240"/>
                </a:cubicBezTo>
                <a:close/>
                <a:moveTo>
                  <a:pt x="920699" y="235045"/>
                </a:moveTo>
                <a:cubicBezTo>
                  <a:pt x="923611" y="234266"/>
                  <a:pt x="924776" y="238943"/>
                  <a:pt x="921864" y="239528"/>
                </a:cubicBezTo>
                <a:cubicBezTo>
                  <a:pt x="918957" y="240503"/>
                  <a:pt x="917597" y="235825"/>
                  <a:pt x="920699" y="235045"/>
                </a:cubicBezTo>
                <a:close/>
                <a:moveTo>
                  <a:pt x="826194" y="237969"/>
                </a:moveTo>
                <a:cubicBezTo>
                  <a:pt x="826385" y="237579"/>
                  <a:pt x="827746" y="235630"/>
                  <a:pt x="827941" y="235435"/>
                </a:cubicBezTo>
                <a:lnTo>
                  <a:pt x="829688" y="237969"/>
                </a:lnTo>
                <a:cubicBezTo>
                  <a:pt x="828715" y="239138"/>
                  <a:pt x="827359" y="238943"/>
                  <a:pt x="826194" y="237969"/>
                </a:cubicBezTo>
                <a:close/>
                <a:moveTo>
                  <a:pt x="714802" y="241087"/>
                </a:moveTo>
                <a:cubicBezTo>
                  <a:pt x="718682" y="240892"/>
                  <a:pt x="720816" y="241282"/>
                  <a:pt x="723537" y="238943"/>
                </a:cubicBezTo>
                <a:cubicBezTo>
                  <a:pt x="724310" y="238359"/>
                  <a:pt x="724119" y="238554"/>
                  <a:pt x="725279" y="238943"/>
                </a:cubicBezTo>
                <a:cubicBezTo>
                  <a:pt x="726253" y="239333"/>
                  <a:pt x="729165" y="240697"/>
                  <a:pt x="729747" y="241282"/>
                </a:cubicBezTo>
                <a:cubicBezTo>
                  <a:pt x="730134" y="241477"/>
                  <a:pt x="730134" y="241672"/>
                  <a:pt x="730329" y="241867"/>
                </a:cubicBezTo>
                <a:cubicBezTo>
                  <a:pt x="730134" y="244011"/>
                  <a:pt x="726444" y="247909"/>
                  <a:pt x="722177" y="247129"/>
                </a:cubicBezTo>
                <a:cubicBezTo>
                  <a:pt x="719265" y="246544"/>
                  <a:pt x="715967" y="243426"/>
                  <a:pt x="714802" y="241087"/>
                </a:cubicBezTo>
                <a:close/>
                <a:moveTo>
                  <a:pt x="925554" y="241867"/>
                </a:moveTo>
                <a:cubicBezTo>
                  <a:pt x="926136" y="241477"/>
                  <a:pt x="925940" y="241477"/>
                  <a:pt x="926327" y="241282"/>
                </a:cubicBezTo>
                <a:cubicBezTo>
                  <a:pt x="926718" y="240892"/>
                  <a:pt x="930017" y="239333"/>
                  <a:pt x="930795" y="239138"/>
                </a:cubicBezTo>
                <a:cubicBezTo>
                  <a:pt x="931954" y="238554"/>
                  <a:pt x="931568" y="238554"/>
                  <a:pt x="932537" y="239333"/>
                </a:cubicBezTo>
                <a:cubicBezTo>
                  <a:pt x="933511" y="240113"/>
                  <a:pt x="934675" y="240697"/>
                  <a:pt x="936227" y="241087"/>
                </a:cubicBezTo>
                <a:cubicBezTo>
                  <a:pt x="938169" y="241477"/>
                  <a:pt x="939329" y="241282"/>
                  <a:pt x="941272" y="241282"/>
                </a:cubicBezTo>
                <a:cubicBezTo>
                  <a:pt x="940689" y="242257"/>
                  <a:pt x="939138" y="244206"/>
                  <a:pt x="938169" y="244985"/>
                </a:cubicBezTo>
                <a:cubicBezTo>
                  <a:pt x="931568" y="250442"/>
                  <a:pt x="926136" y="244790"/>
                  <a:pt x="925554" y="241867"/>
                </a:cubicBezTo>
                <a:close/>
                <a:moveTo>
                  <a:pt x="793202" y="242257"/>
                </a:moveTo>
                <a:lnTo>
                  <a:pt x="794171" y="242841"/>
                </a:lnTo>
                <a:lnTo>
                  <a:pt x="792233" y="243036"/>
                </a:lnTo>
                <a:lnTo>
                  <a:pt x="793202" y="242257"/>
                </a:lnTo>
                <a:close/>
                <a:moveTo>
                  <a:pt x="862676" y="242257"/>
                </a:moveTo>
                <a:lnTo>
                  <a:pt x="863645" y="243036"/>
                </a:lnTo>
                <a:lnTo>
                  <a:pt x="861707" y="242841"/>
                </a:lnTo>
                <a:lnTo>
                  <a:pt x="862676" y="242257"/>
                </a:lnTo>
                <a:close/>
                <a:moveTo>
                  <a:pt x="761183" y="247909"/>
                </a:moveTo>
                <a:cubicBezTo>
                  <a:pt x="761379" y="247519"/>
                  <a:pt x="761766" y="247324"/>
                  <a:pt x="762152" y="246739"/>
                </a:cubicBezTo>
                <a:cubicBezTo>
                  <a:pt x="763121" y="245765"/>
                  <a:pt x="764095" y="243816"/>
                  <a:pt x="764482" y="243426"/>
                </a:cubicBezTo>
                <a:cubicBezTo>
                  <a:pt x="764868" y="243621"/>
                  <a:pt x="765260" y="244011"/>
                  <a:pt x="765646" y="244206"/>
                </a:cubicBezTo>
                <a:cubicBezTo>
                  <a:pt x="767393" y="245375"/>
                  <a:pt x="767393" y="245180"/>
                  <a:pt x="768749" y="245960"/>
                </a:cubicBezTo>
                <a:cubicBezTo>
                  <a:pt x="769140" y="246154"/>
                  <a:pt x="769140" y="246349"/>
                  <a:pt x="769331" y="246349"/>
                </a:cubicBezTo>
                <a:lnTo>
                  <a:pt x="761183" y="247909"/>
                </a:lnTo>
                <a:close/>
                <a:moveTo>
                  <a:pt x="886743" y="246349"/>
                </a:moveTo>
                <a:cubicBezTo>
                  <a:pt x="887129" y="245960"/>
                  <a:pt x="887516" y="245765"/>
                  <a:pt x="888098" y="245570"/>
                </a:cubicBezTo>
                <a:cubicBezTo>
                  <a:pt x="889845" y="244790"/>
                  <a:pt x="891206" y="243621"/>
                  <a:pt x="891592" y="243426"/>
                </a:cubicBezTo>
                <a:cubicBezTo>
                  <a:pt x="891979" y="243816"/>
                  <a:pt x="892757" y="245180"/>
                  <a:pt x="893143" y="245765"/>
                </a:cubicBezTo>
                <a:lnTo>
                  <a:pt x="894890" y="247909"/>
                </a:lnTo>
                <a:lnTo>
                  <a:pt x="886743" y="246349"/>
                </a:lnTo>
                <a:close/>
                <a:moveTo>
                  <a:pt x="821340" y="245375"/>
                </a:moveTo>
                <a:cubicBezTo>
                  <a:pt x="859378" y="244595"/>
                  <a:pt x="897416" y="250442"/>
                  <a:pt x="930599" y="261746"/>
                </a:cubicBezTo>
                <a:cubicBezTo>
                  <a:pt x="931568" y="262136"/>
                  <a:pt x="932732" y="262331"/>
                  <a:pt x="933315" y="263110"/>
                </a:cubicBezTo>
                <a:cubicBezTo>
                  <a:pt x="935448" y="265254"/>
                  <a:pt x="933897" y="269737"/>
                  <a:pt x="929238" y="268373"/>
                </a:cubicBezTo>
                <a:cubicBezTo>
                  <a:pt x="881115" y="252391"/>
                  <a:pt x="825999" y="248688"/>
                  <a:pt x="775933" y="256679"/>
                </a:cubicBezTo>
                <a:cubicBezTo>
                  <a:pt x="762930" y="258823"/>
                  <a:pt x="749928" y="261551"/>
                  <a:pt x="737312" y="265254"/>
                </a:cubicBezTo>
                <a:cubicBezTo>
                  <a:pt x="735565" y="265839"/>
                  <a:pt x="726057" y="268762"/>
                  <a:pt x="725279" y="268762"/>
                </a:cubicBezTo>
                <a:cubicBezTo>
                  <a:pt x="723145" y="268957"/>
                  <a:pt x="721398" y="266813"/>
                  <a:pt x="722177" y="264280"/>
                </a:cubicBezTo>
                <a:cubicBezTo>
                  <a:pt x="722759" y="262331"/>
                  <a:pt x="725088" y="261941"/>
                  <a:pt x="727026" y="261356"/>
                </a:cubicBezTo>
                <a:cubicBezTo>
                  <a:pt x="757493" y="251027"/>
                  <a:pt x="789125" y="245960"/>
                  <a:pt x="821340" y="245375"/>
                </a:cubicBezTo>
                <a:close/>
                <a:moveTo>
                  <a:pt x="736730" y="253950"/>
                </a:moveTo>
                <a:cubicBezTo>
                  <a:pt x="737312" y="252976"/>
                  <a:pt x="737895" y="252196"/>
                  <a:pt x="738281" y="251222"/>
                </a:cubicBezTo>
                <a:cubicBezTo>
                  <a:pt x="738864" y="251417"/>
                  <a:pt x="739255" y="251806"/>
                  <a:pt x="739838" y="252001"/>
                </a:cubicBezTo>
                <a:cubicBezTo>
                  <a:pt x="740420" y="252196"/>
                  <a:pt x="741002" y="252391"/>
                  <a:pt x="741389" y="252586"/>
                </a:cubicBezTo>
                <a:lnTo>
                  <a:pt x="736730" y="253950"/>
                </a:lnTo>
                <a:close/>
                <a:moveTo>
                  <a:pt x="917792" y="251222"/>
                </a:moveTo>
                <a:cubicBezTo>
                  <a:pt x="918179" y="252196"/>
                  <a:pt x="918761" y="252976"/>
                  <a:pt x="919344" y="253950"/>
                </a:cubicBezTo>
                <a:lnTo>
                  <a:pt x="914685" y="252586"/>
                </a:lnTo>
                <a:lnTo>
                  <a:pt x="917792" y="251222"/>
                </a:lnTo>
                <a:close/>
                <a:moveTo>
                  <a:pt x="750119" y="288642"/>
                </a:moveTo>
                <a:cubicBezTo>
                  <a:pt x="748763" y="288642"/>
                  <a:pt x="734401" y="292929"/>
                  <a:pt x="732071" y="293514"/>
                </a:cubicBezTo>
                <a:cubicBezTo>
                  <a:pt x="726253" y="295268"/>
                  <a:pt x="719847" y="291565"/>
                  <a:pt x="718487" y="284744"/>
                </a:cubicBezTo>
                <a:cubicBezTo>
                  <a:pt x="717714" y="280846"/>
                  <a:pt x="719069" y="277922"/>
                  <a:pt x="720816" y="275779"/>
                </a:cubicBezTo>
                <a:cubicBezTo>
                  <a:pt x="722563" y="273635"/>
                  <a:pt x="725671" y="272465"/>
                  <a:pt x="728191" y="271686"/>
                </a:cubicBezTo>
                <a:cubicBezTo>
                  <a:pt x="759436" y="261356"/>
                  <a:pt x="794171" y="256289"/>
                  <a:pt x="827941" y="256289"/>
                </a:cubicBezTo>
                <a:cubicBezTo>
                  <a:pt x="861511" y="256289"/>
                  <a:pt x="896833" y="261551"/>
                  <a:pt x="927883" y="271881"/>
                </a:cubicBezTo>
                <a:cubicBezTo>
                  <a:pt x="930599" y="272660"/>
                  <a:pt x="933511" y="273830"/>
                  <a:pt x="935258" y="276168"/>
                </a:cubicBezTo>
                <a:cubicBezTo>
                  <a:pt x="942050" y="285134"/>
                  <a:pt x="933511" y="296632"/>
                  <a:pt x="924002" y="293709"/>
                </a:cubicBezTo>
                <a:cubicBezTo>
                  <a:pt x="921282" y="292929"/>
                  <a:pt x="907697" y="288837"/>
                  <a:pt x="905955" y="288837"/>
                </a:cubicBezTo>
                <a:cubicBezTo>
                  <a:pt x="907893" y="288642"/>
                  <a:pt x="908671" y="289032"/>
                  <a:pt x="910804" y="288252"/>
                </a:cubicBezTo>
                <a:cubicBezTo>
                  <a:pt x="921091" y="284939"/>
                  <a:pt x="920699" y="269737"/>
                  <a:pt x="909835" y="267203"/>
                </a:cubicBezTo>
                <a:cubicBezTo>
                  <a:pt x="903430" y="265644"/>
                  <a:pt x="898385" y="270127"/>
                  <a:pt x="897024" y="274804"/>
                </a:cubicBezTo>
                <a:cubicBezTo>
                  <a:pt x="896251" y="277728"/>
                  <a:pt x="896833" y="281236"/>
                  <a:pt x="898189" y="283380"/>
                </a:cubicBezTo>
                <a:cubicBezTo>
                  <a:pt x="899353" y="285134"/>
                  <a:pt x="902265" y="287862"/>
                  <a:pt x="903816" y="288057"/>
                </a:cubicBezTo>
                <a:cubicBezTo>
                  <a:pt x="902847" y="288057"/>
                  <a:pt x="900714" y="287472"/>
                  <a:pt x="899549" y="287083"/>
                </a:cubicBezTo>
                <a:cubicBezTo>
                  <a:pt x="892561" y="285523"/>
                  <a:pt x="884604" y="284159"/>
                  <a:pt x="877621" y="282990"/>
                </a:cubicBezTo>
                <a:cubicBezTo>
                  <a:pt x="876261" y="282795"/>
                  <a:pt x="869082" y="282015"/>
                  <a:pt x="868499" y="281626"/>
                </a:cubicBezTo>
                <a:cubicBezTo>
                  <a:pt x="871993" y="281041"/>
                  <a:pt x="873741" y="280261"/>
                  <a:pt x="875678" y="278312"/>
                </a:cubicBezTo>
                <a:cubicBezTo>
                  <a:pt x="882084" y="271686"/>
                  <a:pt x="878008" y="260772"/>
                  <a:pt x="869082" y="259797"/>
                </a:cubicBezTo>
                <a:cubicBezTo>
                  <a:pt x="859574" y="258628"/>
                  <a:pt x="853750" y="269542"/>
                  <a:pt x="859182" y="277143"/>
                </a:cubicBezTo>
                <a:cubicBezTo>
                  <a:pt x="861125" y="279677"/>
                  <a:pt x="862676" y="280261"/>
                  <a:pt x="865392" y="281236"/>
                </a:cubicBezTo>
                <a:cubicBezTo>
                  <a:pt x="864037" y="281236"/>
                  <a:pt x="862094" y="281041"/>
                  <a:pt x="860738" y="280846"/>
                </a:cubicBezTo>
                <a:cubicBezTo>
                  <a:pt x="840361" y="278897"/>
                  <a:pt x="819984" y="278702"/>
                  <a:pt x="799608" y="280456"/>
                </a:cubicBezTo>
                <a:lnTo>
                  <a:pt x="790682" y="281236"/>
                </a:lnTo>
                <a:cubicBezTo>
                  <a:pt x="792233" y="280651"/>
                  <a:pt x="793011" y="280456"/>
                  <a:pt x="794367" y="279482"/>
                </a:cubicBezTo>
                <a:cubicBezTo>
                  <a:pt x="797665" y="277143"/>
                  <a:pt x="799608" y="272855"/>
                  <a:pt x="798829" y="268373"/>
                </a:cubicBezTo>
                <a:cubicBezTo>
                  <a:pt x="797861" y="263305"/>
                  <a:pt x="793011" y="258823"/>
                  <a:pt x="786801" y="259797"/>
                </a:cubicBezTo>
                <a:cubicBezTo>
                  <a:pt x="776123" y="261356"/>
                  <a:pt x="773799" y="275974"/>
                  <a:pt x="783889" y="280651"/>
                </a:cubicBezTo>
                <a:cubicBezTo>
                  <a:pt x="785441" y="281431"/>
                  <a:pt x="786605" y="281236"/>
                  <a:pt x="787961" y="281626"/>
                </a:cubicBezTo>
                <a:cubicBezTo>
                  <a:pt x="776123" y="282795"/>
                  <a:pt x="764286" y="285329"/>
                  <a:pt x="752644" y="287667"/>
                </a:cubicBezTo>
                <a:cubicBezTo>
                  <a:pt x="754973" y="286303"/>
                  <a:pt x="756720" y="285523"/>
                  <a:pt x="758272" y="282795"/>
                </a:cubicBezTo>
                <a:cubicBezTo>
                  <a:pt x="762735" y="274999"/>
                  <a:pt x="755751" y="264280"/>
                  <a:pt x="746047" y="267008"/>
                </a:cubicBezTo>
                <a:cubicBezTo>
                  <a:pt x="736926" y="269542"/>
                  <a:pt x="735375" y="281236"/>
                  <a:pt x="742167" y="286108"/>
                </a:cubicBezTo>
                <a:cubicBezTo>
                  <a:pt x="745269" y="288837"/>
                  <a:pt x="746821" y="288447"/>
                  <a:pt x="750119" y="288642"/>
                </a:cubicBezTo>
                <a:close/>
                <a:moveTo>
                  <a:pt x="786801" y="264085"/>
                </a:moveTo>
                <a:cubicBezTo>
                  <a:pt x="790873" y="263305"/>
                  <a:pt x="794171" y="266229"/>
                  <a:pt x="794753" y="269542"/>
                </a:cubicBezTo>
                <a:cubicBezTo>
                  <a:pt x="795531" y="273635"/>
                  <a:pt x="792620" y="276948"/>
                  <a:pt x="789321" y="277533"/>
                </a:cubicBezTo>
                <a:cubicBezTo>
                  <a:pt x="785245" y="278312"/>
                  <a:pt x="781947" y="275389"/>
                  <a:pt x="781364" y="272076"/>
                </a:cubicBezTo>
                <a:cubicBezTo>
                  <a:pt x="780395" y="267983"/>
                  <a:pt x="783498" y="264864"/>
                  <a:pt x="786801" y="264085"/>
                </a:cubicBezTo>
                <a:close/>
                <a:moveTo>
                  <a:pt x="866948" y="264085"/>
                </a:moveTo>
                <a:cubicBezTo>
                  <a:pt x="871020" y="263500"/>
                  <a:pt x="874323" y="266424"/>
                  <a:pt x="874709" y="269932"/>
                </a:cubicBezTo>
                <a:cubicBezTo>
                  <a:pt x="875292" y="274025"/>
                  <a:pt x="872380" y="277338"/>
                  <a:pt x="868695" y="277728"/>
                </a:cubicBezTo>
                <a:cubicBezTo>
                  <a:pt x="864619" y="278312"/>
                  <a:pt x="861511" y="275194"/>
                  <a:pt x="861125" y="271881"/>
                </a:cubicBezTo>
                <a:cubicBezTo>
                  <a:pt x="860542" y="267788"/>
                  <a:pt x="863645" y="264670"/>
                  <a:pt x="866948" y="264085"/>
                </a:cubicBezTo>
                <a:close/>
                <a:moveTo>
                  <a:pt x="906146" y="271101"/>
                </a:moveTo>
                <a:cubicBezTo>
                  <a:pt x="910222" y="270322"/>
                  <a:pt x="913520" y="273245"/>
                  <a:pt x="914103" y="276558"/>
                </a:cubicBezTo>
                <a:cubicBezTo>
                  <a:pt x="914881" y="280651"/>
                  <a:pt x="911969" y="284159"/>
                  <a:pt x="908671" y="284744"/>
                </a:cubicBezTo>
                <a:cubicBezTo>
                  <a:pt x="899936" y="286108"/>
                  <a:pt x="897024" y="273050"/>
                  <a:pt x="906146" y="271101"/>
                </a:cubicBezTo>
                <a:close/>
                <a:moveTo>
                  <a:pt x="747403" y="271101"/>
                </a:moveTo>
                <a:cubicBezTo>
                  <a:pt x="751479" y="270322"/>
                  <a:pt x="754778" y="273245"/>
                  <a:pt x="755360" y="276558"/>
                </a:cubicBezTo>
                <a:cubicBezTo>
                  <a:pt x="756138" y="280846"/>
                  <a:pt x="753226" y="283964"/>
                  <a:pt x="749732" y="284549"/>
                </a:cubicBezTo>
                <a:cubicBezTo>
                  <a:pt x="745656" y="285329"/>
                  <a:pt x="742358" y="282405"/>
                  <a:pt x="741775" y="279092"/>
                </a:cubicBezTo>
                <a:cubicBezTo>
                  <a:pt x="741002" y="274804"/>
                  <a:pt x="744105" y="271686"/>
                  <a:pt x="747403" y="271101"/>
                </a:cubicBezTo>
                <a:close/>
                <a:moveTo>
                  <a:pt x="827163" y="257069"/>
                </a:moveTo>
                <a:cubicBezTo>
                  <a:pt x="821536" y="257653"/>
                  <a:pt x="816686" y="262526"/>
                  <a:pt x="817269" y="268957"/>
                </a:cubicBezTo>
                <a:cubicBezTo>
                  <a:pt x="817851" y="274609"/>
                  <a:pt x="822896" y="279287"/>
                  <a:pt x="829106" y="278702"/>
                </a:cubicBezTo>
                <a:cubicBezTo>
                  <a:pt x="834734" y="278117"/>
                  <a:pt x="839387" y="273050"/>
                  <a:pt x="838805" y="266813"/>
                </a:cubicBezTo>
                <a:cubicBezTo>
                  <a:pt x="838223" y="261356"/>
                  <a:pt x="833373" y="256484"/>
                  <a:pt x="827163" y="257069"/>
                </a:cubicBezTo>
                <a:close/>
                <a:moveTo>
                  <a:pt x="834734" y="268762"/>
                </a:moveTo>
                <a:cubicBezTo>
                  <a:pt x="834151" y="272271"/>
                  <a:pt x="831044" y="275389"/>
                  <a:pt x="826968" y="274804"/>
                </a:cubicBezTo>
                <a:cubicBezTo>
                  <a:pt x="823479" y="274414"/>
                  <a:pt x="820567" y="271101"/>
                  <a:pt x="821149" y="267008"/>
                </a:cubicBezTo>
                <a:cubicBezTo>
                  <a:pt x="821536" y="263500"/>
                  <a:pt x="824834" y="260577"/>
                  <a:pt x="828910" y="261161"/>
                </a:cubicBezTo>
                <a:cubicBezTo>
                  <a:pt x="832404" y="261551"/>
                  <a:pt x="835316" y="264864"/>
                  <a:pt x="834734" y="268762"/>
                </a:cubicBezTo>
                <a:close/>
                <a:moveTo>
                  <a:pt x="826194" y="212048"/>
                </a:moveTo>
                <a:cubicBezTo>
                  <a:pt x="823283" y="212827"/>
                  <a:pt x="820567" y="215751"/>
                  <a:pt x="821536" y="219649"/>
                </a:cubicBezTo>
                <a:cubicBezTo>
                  <a:pt x="822118" y="222572"/>
                  <a:pt x="825221" y="225301"/>
                  <a:pt x="829106" y="224326"/>
                </a:cubicBezTo>
                <a:cubicBezTo>
                  <a:pt x="832013" y="223547"/>
                  <a:pt x="834734" y="220623"/>
                  <a:pt x="833956" y="216725"/>
                </a:cubicBezTo>
                <a:cubicBezTo>
                  <a:pt x="833178" y="213802"/>
                  <a:pt x="829879" y="211073"/>
                  <a:pt x="826194" y="212048"/>
                </a:cubicBezTo>
                <a:close/>
                <a:moveTo>
                  <a:pt x="827163" y="215946"/>
                </a:moveTo>
                <a:cubicBezTo>
                  <a:pt x="830075" y="215166"/>
                  <a:pt x="831240" y="219649"/>
                  <a:pt x="828328" y="220428"/>
                </a:cubicBezTo>
                <a:cubicBezTo>
                  <a:pt x="825416" y="221403"/>
                  <a:pt x="823865" y="216920"/>
                  <a:pt x="827163" y="215946"/>
                </a:cubicBezTo>
                <a:close/>
                <a:moveTo>
                  <a:pt x="825221" y="297802"/>
                </a:moveTo>
                <a:lnTo>
                  <a:pt x="825999" y="297802"/>
                </a:lnTo>
                <a:cubicBezTo>
                  <a:pt x="822118" y="297802"/>
                  <a:pt x="822700" y="297997"/>
                  <a:pt x="822896" y="303454"/>
                </a:cubicBezTo>
                <a:cubicBezTo>
                  <a:pt x="822896" y="309691"/>
                  <a:pt x="822314" y="315538"/>
                  <a:pt x="822314" y="319241"/>
                </a:cubicBezTo>
                <a:cubicBezTo>
                  <a:pt x="824643" y="319241"/>
                  <a:pt x="826581" y="319241"/>
                  <a:pt x="828132" y="319436"/>
                </a:cubicBezTo>
                <a:cubicBezTo>
                  <a:pt x="829688" y="319436"/>
                  <a:pt x="831430" y="319241"/>
                  <a:pt x="833956" y="319241"/>
                </a:cubicBezTo>
                <a:cubicBezTo>
                  <a:pt x="833956" y="315538"/>
                  <a:pt x="833373" y="309691"/>
                  <a:pt x="833373" y="303454"/>
                </a:cubicBezTo>
                <a:cubicBezTo>
                  <a:pt x="833569" y="297997"/>
                  <a:pt x="833956" y="297802"/>
                  <a:pt x="830271" y="297802"/>
                </a:cubicBezTo>
                <a:lnTo>
                  <a:pt x="831626" y="297802"/>
                </a:lnTo>
                <a:cubicBezTo>
                  <a:pt x="829297" y="297802"/>
                  <a:pt x="827359" y="297802"/>
                  <a:pt x="825221" y="297802"/>
                </a:cubicBezTo>
                <a:close/>
                <a:moveTo>
                  <a:pt x="832013" y="173068"/>
                </a:moveTo>
                <a:cubicBezTo>
                  <a:pt x="830075" y="175797"/>
                  <a:pt x="825999" y="175797"/>
                  <a:pt x="824061" y="173068"/>
                </a:cubicBezTo>
                <a:cubicBezTo>
                  <a:pt x="824252" y="175602"/>
                  <a:pt x="825030" y="178720"/>
                  <a:pt x="825416" y="181449"/>
                </a:cubicBezTo>
                <a:cubicBezTo>
                  <a:pt x="825803" y="184372"/>
                  <a:pt x="826385" y="187295"/>
                  <a:pt x="826581" y="190219"/>
                </a:cubicBezTo>
                <a:cubicBezTo>
                  <a:pt x="827163" y="190219"/>
                  <a:pt x="827359" y="190219"/>
                  <a:pt x="827941" y="190219"/>
                </a:cubicBezTo>
                <a:cubicBezTo>
                  <a:pt x="828524" y="190219"/>
                  <a:pt x="828715" y="190414"/>
                  <a:pt x="829297" y="190219"/>
                </a:cubicBezTo>
                <a:cubicBezTo>
                  <a:pt x="829688" y="187295"/>
                  <a:pt x="830075" y="184372"/>
                  <a:pt x="830462" y="181449"/>
                </a:cubicBezTo>
                <a:cubicBezTo>
                  <a:pt x="831044" y="178720"/>
                  <a:pt x="831626" y="175602"/>
                  <a:pt x="832013" y="173068"/>
                </a:cubicBezTo>
                <a:close/>
                <a:moveTo>
                  <a:pt x="827941" y="133115"/>
                </a:moveTo>
                <a:cubicBezTo>
                  <a:pt x="831626" y="133115"/>
                  <a:pt x="834734" y="136038"/>
                  <a:pt x="834734" y="139936"/>
                </a:cubicBezTo>
                <a:cubicBezTo>
                  <a:pt x="834734" y="143639"/>
                  <a:pt x="831822" y="146757"/>
                  <a:pt x="827941" y="146757"/>
                </a:cubicBezTo>
                <a:cubicBezTo>
                  <a:pt x="824252" y="146757"/>
                  <a:pt x="821149" y="143834"/>
                  <a:pt x="821149" y="139936"/>
                </a:cubicBezTo>
                <a:cubicBezTo>
                  <a:pt x="821340" y="136233"/>
                  <a:pt x="824252" y="133115"/>
                  <a:pt x="827941" y="133115"/>
                </a:cubicBezTo>
                <a:close/>
                <a:moveTo>
                  <a:pt x="827941" y="137207"/>
                </a:moveTo>
                <a:cubicBezTo>
                  <a:pt x="831626" y="137207"/>
                  <a:pt x="831626" y="142664"/>
                  <a:pt x="827941" y="142664"/>
                </a:cubicBezTo>
                <a:cubicBezTo>
                  <a:pt x="824447" y="142664"/>
                  <a:pt x="824447" y="137207"/>
                  <a:pt x="827941" y="137207"/>
                </a:cubicBezTo>
                <a:close/>
                <a:moveTo>
                  <a:pt x="827941" y="150070"/>
                </a:moveTo>
                <a:cubicBezTo>
                  <a:pt x="831044" y="150070"/>
                  <a:pt x="833569" y="152604"/>
                  <a:pt x="833569" y="155722"/>
                </a:cubicBezTo>
                <a:cubicBezTo>
                  <a:pt x="833569" y="158841"/>
                  <a:pt x="831044" y="161374"/>
                  <a:pt x="827941" y="161374"/>
                </a:cubicBezTo>
                <a:cubicBezTo>
                  <a:pt x="824834" y="161374"/>
                  <a:pt x="822314" y="158841"/>
                  <a:pt x="822314" y="155722"/>
                </a:cubicBezTo>
                <a:cubicBezTo>
                  <a:pt x="822314" y="152604"/>
                  <a:pt x="824834" y="150070"/>
                  <a:pt x="827941" y="150070"/>
                </a:cubicBezTo>
                <a:close/>
                <a:moveTo>
                  <a:pt x="827941" y="154163"/>
                </a:moveTo>
                <a:cubicBezTo>
                  <a:pt x="830271" y="154163"/>
                  <a:pt x="830271" y="157476"/>
                  <a:pt x="827941" y="157476"/>
                </a:cubicBezTo>
                <a:cubicBezTo>
                  <a:pt x="825803" y="157476"/>
                  <a:pt x="825803" y="154163"/>
                  <a:pt x="827941" y="154163"/>
                </a:cubicBezTo>
                <a:close/>
                <a:moveTo>
                  <a:pt x="827941" y="114210"/>
                </a:moveTo>
                <a:cubicBezTo>
                  <a:pt x="832209" y="114210"/>
                  <a:pt x="835703" y="117718"/>
                  <a:pt x="835703" y="122005"/>
                </a:cubicBezTo>
                <a:cubicBezTo>
                  <a:pt x="835703" y="126293"/>
                  <a:pt x="832209" y="129801"/>
                  <a:pt x="827941" y="129801"/>
                </a:cubicBezTo>
                <a:cubicBezTo>
                  <a:pt x="823669" y="129801"/>
                  <a:pt x="820175" y="126293"/>
                  <a:pt x="820175" y="122005"/>
                </a:cubicBezTo>
                <a:cubicBezTo>
                  <a:pt x="820371" y="117718"/>
                  <a:pt x="823669" y="114210"/>
                  <a:pt x="827941" y="114210"/>
                </a:cubicBezTo>
                <a:close/>
                <a:moveTo>
                  <a:pt x="827941" y="118302"/>
                </a:moveTo>
                <a:cubicBezTo>
                  <a:pt x="829879" y="118302"/>
                  <a:pt x="831626" y="119862"/>
                  <a:pt x="831626" y="122005"/>
                </a:cubicBezTo>
                <a:cubicBezTo>
                  <a:pt x="831626" y="123954"/>
                  <a:pt x="830075" y="125708"/>
                  <a:pt x="827941" y="125708"/>
                </a:cubicBezTo>
                <a:cubicBezTo>
                  <a:pt x="825999" y="125708"/>
                  <a:pt x="824252" y="124149"/>
                  <a:pt x="824252" y="122005"/>
                </a:cubicBezTo>
                <a:cubicBezTo>
                  <a:pt x="824447" y="119862"/>
                  <a:pt x="825999" y="118302"/>
                  <a:pt x="827941" y="118302"/>
                </a:cubicBezTo>
                <a:close/>
                <a:moveTo>
                  <a:pt x="827941" y="92771"/>
                </a:moveTo>
                <a:cubicBezTo>
                  <a:pt x="832791" y="92771"/>
                  <a:pt x="836481" y="96669"/>
                  <a:pt x="836481" y="101346"/>
                </a:cubicBezTo>
                <a:cubicBezTo>
                  <a:pt x="836481" y="106219"/>
                  <a:pt x="832595" y="109922"/>
                  <a:pt x="827941" y="109922"/>
                </a:cubicBezTo>
                <a:cubicBezTo>
                  <a:pt x="823087" y="109922"/>
                  <a:pt x="819402" y="106024"/>
                  <a:pt x="819402" y="101346"/>
                </a:cubicBezTo>
                <a:cubicBezTo>
                  <a:pt x="819402" y="96669"/>
                  <a:pt x="823283" y="92771"/>
                  <a:pt x="827941" y="92771"/>
                </a:cubicBezTo>
                <a:close/>
                <a:moveTo>
                  <a:pt x="827941" y="96669"/>
                </a:moveTo>
                <a:cubicBezTo>
                  <a:pt x="830462" y="96669"/>
                  <a:pt x="832595" y="98812"/>
                  <a:pt x="832595" y="101346"/>
                </a:cubicBezTo>
                <a:cubicBezTo>
                  <a:pt x="832595" y="103880"/>
                  <a:pt x="830462" y="106024"/>
                  <a:pt x="827941" y="106024"/>
                </a:cubicBezTo>
                <a:cubicBezTo>
                  <a:pt x="825416" y="106024"/>
                  <a:pt x="823283" y="103880"/>
                  <a:pt x="823283" y="101346"/>
                </a:cubicBezTo>
                <a:cubicBezTo>
                  <a:pt x="823283" y="98812"/>
                  <a:pt x="825416" y="96669"/>
                  <a:pt x="827941" y="96669"/>
                </a:cubicBezTo>
                <a:close/>
                <a:moveTo>
                  <a:pt x="835898" y="89262"/>
                </a:moveTo>
                <a:cubicBezTo>
                  <a:pt x="830853" y="91017"/>
                  <a:pt x="825221" y="91211"/>
                  <a:pt x="820175" y="89262"/>
                </a:cubicBezTo>
                <a:cubicBezTo>
                  <a:pt x="819789" y="89262"/>
                  <a:pt x="819206" y="89457"/>
                  <a:pt x="817851" y="89652"/>
                </a:cubicBezTo>
                <a:cubicBezTo>
                  <a:pt x="814357" y="90237"/>
                  <a:pt x="812028" y="91211"/>
                  <a:pt x="809116" y="92381"/>
                </a:cubicBezTo>
                <a:cubicBezTo>
                  <a:pt x="809502" y="95304"/>
                  <a:pt x="810281" y="99007"/>
                  <a:pt x="810863" y="101931"/>
                </a:cubicBezTo>
                <a:cubicBezTo>
                  <a:pt x="813965" y="117913"/>
                  <a:pt x="816877" y="133699"/>
                  <a:pt x="819789" y="149681"/>
                </a:cubicBezTo>
                <a:cubicBezTo>
                  <a:pt x="820953" y="156112"/>
                  <a:pt x="822314" y="162739"/>
                  <a:pt x="823283" y="168975"/>
                </a:cubicBezTo>
                <a:cubicBezTo>
                  <a:pt x="824447" y="164298"/>
                  <a:pt x="831044" y="164298"/>
                  <a:pt x="832404" y="168975"/>
                </a:cubicBezTo>
                <a:cubicBezTo>
                  <a:pt x="832987" y="166637"/>
                  <a:pt x="835507" y="151435"/>
                  <a:pt x="835898" y="150070"/>
                </a:cubicBezTo>
                <a:cubicBezTo>
                  <a:pt x="838805" y="134089"/>
                  <a:pt x="841913" y="118108"/>
                  <a:pt x="845015" y="102126"/>
                </a:cubicBezTo>
                <a:cubicBezTo>
                  <a:pt x="845597" y="99007"/>
                  <a:pt x="846376" y="95499"/>
                  <a:pt x="846762" y="92381"/>
                </a:cubicBezTo>
                <a:cubicBezTo>
                  <a:pt x="844433" y="91406"/>
                  <a:pt x="838805" y="89457"/>
                  <a:pt x="835898" y="89262"/>
                </a:cubicBezTo>
                <a:close/>
                <a:moveTo>
                  <a:pt x="827941" y="44631"/>
                </a:moveTo>
                <a:cubicBezTo>
                  <a:pt x="829688" y="44631"/>
                  <a:pt x="831430" y="44826"/>
                  <a:pt x="832987" y="45216"/>
                </a:cubicBezTo>
                <a:cubicBezTo>
                  <a:pt x="832404" y="42293"/>
                  <a:pt x="831822" y="40344"/>
                  <a:pt x="831822" y="37030"/>
                </a:cubicBezTo>
                <a:cubicBezTo>
                  <a:pt x="831626" y="31768"/>
                  <a:pt x="831822" y="31378"/>
                  <a:pt x="835507" y="31183"/>
                </a:cubicBezTo>
                <a:cubicBezTo>
                  <a:pt x="843077" y="30989"/>
                  <a:pt x="845211" y="32158"/>
                  <a:pt x="851225" y="34497"/>
                </a:cubicBezTo>
                <a:lnTo>
                  <a:pt x="851225" y="19879"/>
                </a:lnTo>
                <a:cubicBezTo>
                  <a:pt x="848123" y="20854"/>
                  <a:pt x="847736" y="21828"/>
                  <a:pt x="842882" y="22803"/>
                </a:cubicBezTo>
                <a:cubicBezTo>
                  <a:pt x="840748" y="23193"/>
                  <a:pt x="833956" y="23972"/>
                  <a:pt x="832595" y="22608"/>
                </a:cubicBezTo>
                <a:cubicBezTo>
                  <a:pt x="831240" y="21439"/>
                  <a:pt x="832013" y="14422"/>
                  <a:pt x="832404" y="12279"/>
                </a:cubicBezTo>
                <a:cubicBezTo>
                  <a:pt x="833178" y="7991"/>
                  <a:pt x="833956" y="7406"/>
                  <a:pt x="835316" y="3898"/>
                </a:cubicBezTo>
                <a:lnTo>
                  <a:pt x="820758" y="3898"/>
                </a:lnTo>
                <a:cubicBezTo>
                  <a:pt x="822118" y="7406"/>
                  <a:pt x="822896" y="7991"/>
                  <a:pt x="823669" y="12279"/>
                </a:cubicBezTo>
                <a:cubicBezTo>
                  <a:pt x="824061" y="14422"/>
                  <a:pt x="824834" y="21244"/>
                  <a:pt x="823479" y="22608"/>
                </a:cubicBezTo>
                <a:cubicBezTo>
                  <a:pt x="822118" y="23972"/>
                  <a:pt x="815326" y="23193"/>
                  <a:pt x="813192" y="22803"/>
                </a:cubicBezTo>
                <a:cubicBezTo>
                  <a:pt x="808338" y="21828"/>
                  <a:pt x="807951" y="21049"/>
                  <a:pt x="804849" y="19879"/>
                </a:cubicBezTo>
                <a:lnTo>
                  <a:pt x="804849" y="34497"/>
                </a:lnTo>
                <a:cubicBezTo>
                  <a:pt x="810863" y="32158"/>
                  <a:pt x="812996" y="30989"/>
                  <a:pt x="820371" y="31183"/>
                </a:cubicBezTo>
                <a:cubicBezTo>
                  <a:pt x="824061" y="31378"/>
                  <a:pt x="824252" y="31573"/>
                  <a:pt x="824252" y="36835"/>
                </a:cubicBezTo>
                <a:cubicBezTo>
                  <a:pt x="824252" y="40344"/>
                  <a:pt x="823669" y="42098"/>
                  <a:pt x="823087" y="45021"/>
                </a:cubicBezTo>
                <a:cubicBezTo>
                  <a:pt x="824643" y="44826"/>
                  <a:pt x="826194" y="44631"/>
                  <a:pt x="827941" y="44631"/>
                </a:cubicBezTo>
                <a:close/>
                <a:moveTo>
                  <a:pt x="827941" y="48724"/>
                </a:moveTo>
                <a:cubicBezTo>
                  <a:pt x="838419" y="48724"/>
                  <a:pt x="846762" y="57300"/>
                  <a:pt x="846762" y="67629"/>
                </a:cubicBezTo>
                <a:cubicBezTo>
                  <a:pt x="846762" y="78153"/>
                  <a:pt x="838223" y="86534"/>
                  <a:pt x="827941" y="86534"/>
                </a:cubicBezTo>
                <a:cubicBezTo>
                  <a:pt x="817655" y="86534"/>
                  <a:pt x="809116" y="77959"/>
                  <a:pt x="809116" y="67629"/>
                </a:cubicBezTo>
                <a:cubicBezTo>
                  <a:pt x="809116" y="57105"/>
                  <a:pt x="817655" y="48724"/>
                  <a:pt x="827941" y="48724"/>
                </a:cubicBezTo>
                <a:close/>
                <a:moveTo>
                  <a:pt x="827941" y="169170"/>
                </a:moveTo>
                <a:cubicBezTo>
                  <a:pt x="829493" y="169170"/>
                  <a:pt x="829493" y="171509"/>
                  <a:pt x="827941" y="171509"/>
                </a:cubicBezTo>
                <a:cubicBezTo>
                  <a:pt x="826385" y="171509"/>
                  <a:pt x="826385" y="169170"/>
                  <a:pt x="827941" y="169170"/>
                </a:cubicBezTo>
                <a:close/>
                <a:moveTo>
                  <a:pt x="747403" y="103880"/>
                </a:moveTo>
                <a:cubicBezTo>
                  <a:pt x="747985" y="107388"/>
                  <a:pt x="750897" y="109922"/>
                  <a:pt x="754587" y="109922"/>
                </a:cubicBezTo>
                <a:cubicBezTo>
                  <a:pt x="758272" y="109922"/>
                  <a:pt x="761183" y="107193"/>
                  <a:pt x="761766" y="103685"/>
                </a:cubicBezTo>
                <a:cubicBezTo>
                  <a:pt x="762348" y="104465"/>
                  <a:pt x="762735" y="104855"/>
                  <a:pt x="764286" y="104855"/>
                </a:cubicBezTo>
                <a:lnTo>
                  <a:pt x="768171" y="104855"/>
                </a:lnTo>
                <a:cubicBezTo>
                  <a:pt x="770887" y="113820"/>
                  <a:pt x="773799" y="122395"/>
                  <a:pt x="777097" y="131166"/>
                </a:cubicBezTo>
                <a:cubicBezTo>
                  <a:pt x="783111" y="147147"/>
                  <a:pt x="791068" y="164298"/>
                  <a:pt x="799803" y="178720"/>
                </a:cubicBezTo>
                <a:cubicBezTo>
                  <a:pt x="804653" y="186711"/>
                  <a:pt x="807755" y="190999"/>
                  <a:pt x="813383" y="198015"/>
                </a:cubicBezTo>
                <a:cubicBezTo>
                  <a:pt x="813775" y="198405"/>
                  <a:pt x="814161" y="198794"/>
                  <a:pt x="814357" y="199184"/>
                </a:cubicBezTo>
                <a:cubicBezTo>
                  <a:pt x="812996" y="202302"/>
                  <a:pt x="813579" y="202692"/>
                  <a:pt x="814357" y="206005"/>
                </a:cubicBezTo>
                <a:cubicBezTo>
                  <a:pt x="812028" y="205616"/>
                  <a:pt x="809312" y="205226"/>
                  <a:pt x="807173" y="206396"/>
                </a:cubicBezTo>
                <a:cubicBezTo>
                  <a:pt x="804266" y="207760"/>
                  <a:pt x="804653" y="210099"/>
                  <a:pt x="805039" y="212048"/>
                </a:cubicBezTo>
                <a:cubicBezTo>
                  <a:pt x="803875" y="212632"/>
                  <a:pt x="802519" y="214192"/>
                  <a:pt x="801937" y="215556"/>
                </a:cubicBezTo>
                <a:cubicBezTo>
                  <a:pt x="800963" y="217895"/>
                  <a:pt x="801545" y="219064"/>
                  <a:pt x="802324" y="221013"/>
                </a:cubicBezTo>
                <a:cubicBezTo>
                  <a:pt x="801355" y="220623"/>
                  <a:pt x="798829" y="217700"/>
                  <a:pt x="798056" y="216725"/>
                </a:cubicBezTo>
                <a:cubicBezTo>
                  <a:pt x="796892" y="215556"/>
                  <a:pt x="792815" y="210683"/>
                  <a:pt x="791846" y="209319"/>
                </a:cubicBezTo>
                <a:cubicBezTo>
                  <a:pt x="784080" y="199379"/>
                  <a:pt x="780591" y="192947"/>
                  <a:pt x="774572" y="182618"/>
                </a:cubicBezTo>
                <a:cubicBezTo>
                  <a:pt x="772243" y="178720"/>
                  <a:pt x="769140" y="172289"/>
                  <a:pt x="767007" y="168196"/>
                </a:cubicBezTo>
                <a:cubicBezTo>
                  <a:pt x="760405" y="154748"/>
                  <a:pt x="752448" y="136233"/>
                  <a:pt x="747599" y="121421"/>
                </a:cubicBezTo>
                <a:cubicBezTo>
                  <a:pt x="747016" y="119862"/>
                  <a:pt x="742553" y="106219"/>
                  <a:pt x="742358" y="104855"/>
                </a:cubicBezTo>
                <a:cubicBezTo>
                  <a:pt x="745852" y="105050"/>
                  <a:pt x="745852" y="105439"/>
                  <a:pt x="747403" y="103880"/>
                </a:cubicBezTo>
                <a:close/>
                <a:moveTo>
                  <a:pt x="759436" y="113235"/>
                </a:moveTo>
                <a:cubicBezTo>
                  <a:pt x="755556" y="113235"/>
                  <a:pt x="752448" y="116353"/>
                  <a:pt x="752448" y="120251"/>
                </a:cubicBezTo>
                <a:cubicBezTo>
                  <a:pt x="752448" y="124149"/>
                  <a:pt x="755556" y="127268"/>
                  <a:pt x="759436" y="127268"/>
                </a:cubicBezTo>
                <a:cubicBezTo>
                  <a:pt x="763317" y="127268"/>
                  <a:pt x="766424" y="124149"/>
                  <a:pt x="766424" y="120251"/>
                </a:cubicBezTo>
                <a:cubicBezTo>
                  <a:pt x="766424" y="116353"/>
                  <a:pt x="763317" y="113235"/>
                  <a:pt x="759436" y="113235"/>
                </a:cubicBezTo>
                <a:close/>
                <a:moveTo>
                  <a:pt x="765646" y="130191"/>
                </a:moveTo>
                <a:cubicBezTo>
                  <a:pt x="761766" y="130191"/>
                  <a:pt x="758658" y="133309"/>
                  <a:pt x="758658" y="137207"/>
                </a:cubicBezTo>
                <a:cubicBezTo>
                  <a:pt x="758658" y="141105"/>
                  <a:pt x="761766" y="144224"/>
                  <a:pt x="765646" y="144224"/>
                </a:cubicBezTo>
                <a:cubicBezTo>
                  <a:pt x="769527" y="144224"/>
                  <a:pt x="772634" y="141105"/>
                  <a:pt x="772634" y="137207"/>
                </a:cubicBezTo>
                <a:cubicBezTo>
                  <a:pt x="772439" y="133309"/>
                  <a:pt x="769331" y="130191"/>
                  <a:pt x="765646" y="130191"/>
                </a:cubicBezTo>
                <a:close/>
                <a:moveTo>
                  <a:pt x="772439" y="146757"/>
                </a:moveTo>
                <a:cubicBezTo>
                  <a:pt x="768558" y="146757"/>
                  <a:pt x="765450" y="149876"/>
                  <a:pt x="765450" y="153773"/>
                </a:cubicBezTo>
                <a:cubicBezTo>
                  <a:pt x="765450" y="157671"/>
                  <a:pt x="768558" y="160790"/>
                  <a:pt x="772439" y="160790"/>
                </a:cubicBezTo>
                <a:cubicBezTo>
                  <a:pt x="776319" y="160790"/>
                  <a:pt x="779427" y="157671"/>
                  <a:pt x="779427" y="153773"/>
                </a:cubicBezTo>
                <a:cubicBezTo>
                  <a:pt x="779231" y="149876"/>
                  <a:pt x="776123" y="146757"/>
                  <a:pt x="772439" y="146757"/>
                </a:cubicBezTo>
                <a:close/>
                <a:moveTo>
                  <a:pt x="780395" y="163128"/>
                </a:moveTo>
                <a:cubicBezTo>
                  <a:pt x="776515" y="163128"/>
                  <a:pt x="773407" y="166247"/>
                  <a:pt x="773407" y="170145"/>
                </a:cubicBezTo>
                <a:cubicBezTo>
                  <a:pt x="773407" y="174043"/>
                  <a:pt x="776515" y="177161"/>
                  <a:pt x="780395" y="177161"/>
                </a:cubicBezTo>
                <a:cubicBezTo>
                  <a:pt x="784276" y="177161"/>
                  <a:pt x="787379" y="174043"/>
                  <a:pt x="787379" y="170145"/>
                </a:cubicBezTo>
                <a:cubicBezTo>
                  <a:pt x="787379" y="166247"/>
                  <a:pt x="784276" y="163128"/>
                  <a:pt x="780395" y="163128"/>
                </a:cubicBezTo>
                <a:close/>
                <a:moveTo>
                  <a:pt x="789321" y="178720"/>
                </a:moveTo>
                <a:cubicBezTo>
                  <a:pt x="785441" y="178720"/>
                  <a:pt x="782333" y="181838"/>
                  <a:pt x="782333" y="185736"/>
                </a:cubicBezTo>
                <a:cubicBezTo>
                  <a:pt x="782333" y="189634"/>
                  <a:pt x="785441" y="192753"/>
                  <a:pt x="789321" y="192753"/>
                </a:cubicBezTo>
                <a:cubicBezTo>
                  <a:pt x="793202" y="192753"/>
                  <a:pt x="796309" y="189634"/>
                  <a:pt x="796309" y="185736"/>
                </a:cubicBezTo>
                <a:cubicBezTo>
                  <a:pt x="796309" y="181838"/>
                  <a:pt x="793202" y="178720"/>
                  <a:pt x="789321" y="178720"/>
                </a:cubicBezTo>
                <a:close/>
                <a:moveTo>
                  <a:pt x="799412" y="193532"/>
                </a:moveTo>
                <a:cubicBezTo>
                  <a:pt x="795531" y="193532"/>
                  <a:pt x="792429" y="196650"/>
                  <a:pt x="792429" y="200548"/>
                </a:cubicBezTo>
                <a:cubicBezTo>
                  <a:pt x="792429" y="204446"/>
                  <a:pt x="795531" y="207565"/>
                  <a:pt x="799412" y="207565"/>
                </a:cubicBezTo>
                <a:cubicBezTo>
                  <a:pt x="803292" y="207565"/>
                  <a:pt x="806400" y="204446"/>
                  <a:pt x="806400" y="200548"/>
                </a:cubicBezTo>
                <a:cubicBezTo>
                  <a:pt x="806400" y="196650"/>
                  <a:pt x="803292" y="193532"/>
                  <a:pt x="799412" y="193532"/>
                </a:cubicBezTo>
                <a:close/>
                <a:moveTo>
                  <a:pt x="856662" y="193532"/>
                </a:moveTo>
                <a:cubicBezTo>
                  <a:pt x="860542" y="193532"/>
                  <a:pt x="863645" y="196650"/>
                  <a:pt x="863645" y="200548"/>
                </a:cubicBezTo>
                <a:cubicBezTo>
                  <a:pt x="863645" y="204446"/>
                  <a:pt x="860542" y="207565"/>
                  <a:pt x="856662" y="207565"/>
                </a:cubicBezTo>
                <a:cubicBezTo>
                  <a:pt x="852781" y="207565"/>
                  <a:pt x="849674" y="204446"/>
                  <a:pt x="849674" y="200548"/>
                </a:cubicBezTo>
                <a:cubicBezTo>
                  <a:pt x="849674" y="196650"/>
                  <a:pt x="852781" y="193532"/>
                  <a:pt x="856662" y="193532"/>
                </a:cubicBezTo>
                <a:close/>
                <a:moveTo>
                  <a:pt x="866752" y="178720"/>
                </a:moveTo>
                <a:cubicBezTo>
                  <a:pt x="870633" y="178720"/>
                  <a:pt x="873741" y="181838"/>
                  <a:pt x="873741" y="185736"/>
                </a:cubicBezTo>
                <a:cubicBezTo>
                  <a:pt x="873741" y="189634"/>
                  <a:pt x="870633" y="192753"/>
                  <a:pt x="866752" y="192753"/>
                </a:cubicBezTo>
                <a:cubicBezTo>
                  <a:pt x="862872" y="192753"/>
                  <a:pt x="859764" y="189634"/>
                  <a:pt x="859764" y="185736"/>
                </a:cubicBezTo>
                <a:cubicBezTo>
                  <a:pt x="859764" y="181838"/>
                  <a:pt x="862872" y="178720"/>
                  <a:pt x="866752" y="178720"/>
                </a:cubicBezTo>
                <a:close/>
                <a:moveTo>
                  <a:pt x="875678" y="163128"/>
                </a:moveTo>
                <a:cubicBezTo>
                  <a:pt x="879559" y="163128"/>
                  <a:pt x="882666" y="166247"/>
                  <a:pt x="882666" y="170145"/>
                </a:cubicBezTo>
                <a:cubicBezTo>
                  <a:pt x="882666" y="174043"/>
                  <a:pt x="879559" y="177161"/>
                  <a:pt x="875678" y="177161"/>
                </a:cubicBezTo>
                <a:cubicBezTo>
                  <a:pt x="871798" y="177161"/>
                  <a:pt x="868695" y="174043"/>
                  <a:pt x="868695" y="170145"/>
                </a:cubicBezTo>
                <a:cubicBezTo>
                  <a:pt x="868886" y="166247"/>
                  <a:pt x="871798" y="163128"/>
                  <a:pt x="875678" y="163128"/>
                </a:cubicBezTo>
                <a:close/>
                <a:moveTo>
                  <a:pt x="883635" y="146757"/>
                </a:moveTo>
                <a:cubicBezTo>
                  <a:pt x="887516" y="146757"/>
                  <a:pt x="890623" y="149876"/>
                  <a:pt x="890623" y="153773"/>
                </a:cubicBezTo>
                <a:cubicBezTo>
                  <a:pt x="890623" y="157671"/>
                  <a:pt x="887516" y="160790"/>
                  <a:pt x="883635" y="160790"/>
                </a:cubicBezTo>
                <a:cubicBezTo>
                  <a:pt x="879755" y="160790"/>
                  <a:pt x="876647" y="157671"/>
                  <a:pt x="876647" y="153773"/>
                </a:cubicBezTo>
                <a:cubicBezTo>
                  <a:pt x="876843" y="149876"/>
                  <a:pt x="879950" y="146757"/>
                  <a:pt x="883635" y="146757"/>
                </a:cubicBezTo>
                <a:close/>
                <a:moveTo>
                  <a:pt x="890428" y="130191"/>
                </a:moveTo>
                <a:cubicBezTo>
                  <a:pt x="894308" y="130191"/>
                  <a:pt x="897416" y="133309"/>
                  <a:pt x="897416" y="137207"/>
                </a:cubicBezTo>
                <a:cubicBezTo>
                  <a:pt x="897416" y="141105"/>
                  <a:pt x="894308" y="144224"/>
                  <a:pt x="890428" y="144224"/>
                </a:cubicBezTo>
                <a:cubicBezTo>
                  <a:pt x="886547" y="144224"/>
                  <a:pt x="883439" y="141105"/>
                  <a:pt x="883439" y="137207"/>
                </a:cubicBezTo>
                <a:cubicBezTo>
                  <a:pt x="883635" y="133309"/>
                  <a:pt x="886743" y="130191"/>
                  <a:pt x="890428" y="130191"/>
                </a:cubicBezTo>
                <a:close/>
                <a:moveTo>
                  <a:pt x="896637" y="113235"/>
                </a:moveTo>
                <a:cubicBezTo>
                  <a:pt x="900518" y="113235"/>
                  <a:pt x="903626" y="116353"/>
                  <a:pt x="903626" y="120251"/>
                </a:cubicBezTo>
                <a:cubicBezTo>
                  <a:pt x="903626" y="124149"/>
                  <a:pt x="900518" y="127268"/>
                  <a:pt x="896637" y="127268"/>
                </a:cubicBezTo>
                <a:cubicBezTo>
                  <a:pt x="892757" y="127268"/>
                  <a:pt x="889649" y="124149"/>
                  <a:pt x="889649" y="120251"/>
                </a:cubicBezTo>
                <a:cubicBezTo>
                  <a:pt x="889649" y="116353"/>
                  <a:pt x="892757" y="113235"/>
                  <a:pt x="896637" y="113235"/>
                </a:cubicBezTo>
                <a:close/>
                <a:moveTo>
                  <a:pt x="908671" y="103880"/>
                </a:moveTo>
                <a:cubicBezTo>
                  <a:pt x="908088" y="107388"/>
                  <a:pt x="905177" y="109922"/>
                  <a:pt x="901487" y="109922"/>
                </a:cubicBezTo>
                <a:cubicBezTo>
                  <a:pt x="897998" y="109922"/>
                  <a:pt x="894890" y="107193"/>
                  <a:pt x="894308" y="103685"/>
                </a:cubicBezTo>
                <a:lnTo>
                  <a:pt x="893339" y="104465"/>
                </a:lnTo>
                <a:cubicBezTo>
                  <a:pt x="892561" y="104855"/>
                  <a:pt x="888876" y="104660"/>
                  <a:pt x="887907" y="104660"/>
                </a:cubicBezTo>
                <a:lnTo>
                  <a:pt x="883635" y="117913"/>
                </a:lnTo>
                <a:cubicBezTo>
                  <a:pt x="879368" y="130581"/>
                  <a:pt x="874323" y="143444"/>
                  <a:pt x="868499" y="155528"/>
                </a:cubicBezTo>
                <a:cubicBezTo>
                  <a:pt x="862289" y="168586"/>
                  <a:pt x="853168" y="185541"/>
                  <a:pt x="843660" y="196650"/>
                </a:cubicBezTo>
                <a:lnTo>
                  <a:pt x="841717" y="199184"/>
                </a:lnTo>
                <a:cubicBezTo>
                  <a:pt x="843077" y="202497"/>
                  <a:pt x="842495" y="202692"/>
                  <a:pt x="841717" y="206005"/>
                </a:cubicBezTo>
                <a:cubicBezTo>
                  <a:pt x="844824" y="205421"/>
                  <a:pt x="849483" y="205031"/>
                  <a:pt x="850838" y="208345"/>
                </a:cubicBezTo>
                <a:cubicBezTo>
                  <a:pt x="851421" y="209709"/>
                  <a:pt x="851034" y="210489"/>
                  <a:pt x="850838" y="211853"/>
                </a:cubicBezTo>
                <a:cubicBezTo>
                  <a:pt x="852003" y="212438"/>
                  <a:pt x="853364" y="213997"/>
                  <a:pt x="853946" y="215361"/>
                </a:cubicBezTo>
                <a:cubicBezTo>
                  <a:pt x="854915" y="217700"/>
                  <a:pt x="854332" y="218869"/>
                  <a:pt x="853554" y="220818"/>
                </a:cubicBezTo>
                <a:cubicBezTo>
                  <a:pt x="855111" y="220038"/>
                  <a:pt x="862872" y="210878"/>
                  <a:pt x="864037" y="209319"/>
                </a:cubicBezTo>
                <a:cubicBezTo>
                  <a:pt x="867721" y="204446"/>
                  <a:pt x="869855" y="201328"/>
                  <a:pt x="873158" y="196456"/>
                </a:cubicBezTo>
                <a:cubicBezTo>
                  <a:pt x="878203" y="189050"/>
                  <a:pt x="884996" y="176576"/>
                  <a:pt x="888876" y="168196"/>
                </a:cubicBezTo>
                <a:cubicBezTo>
                  <a:pt x="898580" y="148316"/>
                  <a:pt x="905563" y="129996"/>
                  <a:pt x="912165" y="109142"/>
                </a:cubicBezTo>
                <a:cubicBezTo>
                  <a:pt x="912551" y="108168"/>
                  <a:pt x="913325" y="105829"/>
                  <a:pt x="913325" y="104855"/>
                </a:cubicBezTo>
                <a:cubicBezTo>
                  <a:pt x="908862" y="104855"/>
                  <a:pt x="910222" y="105244"/>
                  <a:pt x="908671" y="103880"/>
                </a:cubicBezTo>
                <a:close/>
                <a:moveTo>
                  <a:pt x="789321" y="182618"/>
                </a:moveTo>
                <a:cubicBezTo>
                  <a:pt x="785441" y="182618"/>
                  <a:pt x="785441" y="188660"/>
                  <a:pt x="789321" y="188660"/>
                </a:cubicBezTo>
                <a:cubicBezTo>
                  <a:pt x="793202" y="188660"/>
                  <a:pt x="793202" y="182618"/>
                  <a:pt x="789321" y="182618"/>
                </a:cubicBezTo>
                <a:close/>
                <a:moveTo>
                  <a:pt x="780395" y="167026"/>
                </a:moveTo>
                <a:cubicBezTo>
                  <a:pt x="776515" y="167026"/>
                  <a:pt x="776515" y="173068"/>
                  <a:pt x="780395" y="173068"/>
                </a:cubicBezTo>
                <a:cubicBezTo>
                  <a:pt x="784276" y="173068"/>
                  <a:pt x="784276" y="167026"/>
                  <a:pt x="780395" y="167026"/>
                </a:cubicBezTo>
                <a:close/>
                <a:moveTo>
                  <a:pt x="772439" y="150850"/>
                </a:moveTo>
                <a:cubicBezTo>
                  <a:pt x="768558" y="150850"/>
                  <a:pt x="768558" y="156892"/>
                  <a:pt x="772439" y="156892"/>
                </a:cubicBezTo>
                <a:cubicBezTo>
                  <a:pt x="776319" y="156697"/>
                  <a:pt x="776319" y="150850"/>
                  <a:pt x="772439" y="150850"/>
                </a:cubicBezTo>
                <a:close/>
                <a:moveTo>
                  <a:pt x="765646" y="134284"/>
                </a:moveTo>
                <a:cubicBezTo>
                  <a:pt x="761766" y="134284"/>
                  <a:pt x="761766" y="140326"/>
                  <a:pt x="765646" y="140326"/>
                </a:cubicBezTo>
                <a:cubicBezTo>
                  <a:pt x="769527" y="140131"/>
                  <a:pt x="769527" y="134284"/>
                  <a:pt x="765646" y="134284"/>
                </a:cubicBezTo>
                <a:close/>
                <a:moveTo>
                  <a:pt x="759436" y="117133"/>
                </a:moveTo>
                <a:cubicBezTo>
                  <a:pt x="755556" y="117133"/>
                  <a:pt x="755556" y="123175"/>
                  <a:pt x="759436" y="123175"/>
                </a:cubicBezTo>
                <a:cubicBezTo>
                  <a:pt x="763513" y="123175"/>
                  <a:pt x="763513" y="117133"/>
                  <a:pt x="759436" y="117133"/>
                </a:cubicBezTo>
                <a:close/>
                <a:moveTo>
                  <a:pt x="754587" y="99787"/>
                </a:moveTo>
                <a:cubicBezTo>
                  <a:pt x="750701" y="99787"/>
                  <a:pt x="750701" y="105829"/>
                  <a:pt x="754587" y="105829"/>
                </a:cubicBezTo>
                <a:cubicBezTo>
                  <a:pt x="758467" y="105829"/>
                  <a:pt x="758467" y="99787"/>
                  <a:pt x="754587" y="99787"/>
                </a:cubicBezTo>
                <a:close/>
                <a:moveTo>
                  <a:pt x="799412" y="197625"/>
                </a:moveTo>
                <a:cubicBezTo>
                  <a:pt x="795727" y="197625"/>
                  <a:pt x="795727" y="203472"/>
                  <a:pt x="799412" y="203472"/>
                </a:cubicBezTo>
                <a:cubicBezTo>
                  <a:pt x="803292" y="203472"/>
                  <a:pt x="803292" y="197625"/>
                  <a:pt x="799412" y="197625"/>
                </a:cubicBezTo>
                <a:close/>
                <a:moveTo>
                  <a:pt x="866752" y="182618"/>
                </a:moveTo>
                <a:cubicBezTo>
                  <a:pt x="870633" y="182618"/>
                  <a:pt x="870633" y="188660"/>
                  <a:pt x="866752" y="188660"/>
                </a:cubicBezTo>
                <a:cubicBezTo>
                  <a:pt x="862872" y="188660"/>
                  <a:pt x="862872" y="182618"/>
                  <a:pt x="866752" y="182618"/>
                </a:cubicBezTo>
                <a:close/>
                <a:moveTo>
                  <a:pt x="875678" y="167026"/>
                </a:moveTo>
                <a:cubicBezTo>
                  <a:pt x="879559" y="167026"/>
                  <a:pt x="879559" y="173068"/>
                  <a:pt x="875678" y="173068"/>
                </a:cubicBezTo>
                <a:cubicBezTo>
                  <a:pt x="871798" y="173068"/>
                  <a:pt x="871798" y="167026"/>
                  <a:pt x="875678" y="167026"/>
                </a:cubicBezTo>
                <a:close/>
                <a:moveTo>
                  <a:pt x="883635" y="150850"/>
                </a:moveTo>
                <a:cubicBezTo>
                  <a:pt x="887516" y="150850"/>
                  <a:pt x="887516" y="156892"/>
                  <a:pt x="883635" y="156892"/>
                </a:cubicBezTo>
                <a:cubicBezTo>
                  <a:pt x="879755" y="156697"/>
                  <a:pt x="879755" y="150850"/>
                  <a:pt x="883635" y="150850"/>
                </a:cubicBezTo>
                <a:close/>
                <a:moveTo>
                  <a:pt x="890428" y="134284"/>
                </a:moveTo>
                <a:cubicBezTo>
                  <a:pt x="894308" y="134284"/>
                  <a:pt x="894308" y="140326"/>
                  <a:pt x="890428" y="140326"/>
                </a:cubicBezTo>
                <a:cubicBezTo>
                  <a:pt x="886547" y="140131"/>
                  <a:pt x="886547" y="134284"/>
                  <a:pt x="890428" y="134284"/>
                </a:cubicBezTo>
                <a:close/>
                <a:moveTo>
                  <a:pt x="896637" y="117133"/>
                </a:moveTo>
                <a:cubicBezTo>
                  <a:pt x="900518" y="117133"/>
                  <a:pt x="900518" y="123175"/>
                  <a:pt x="896637" y="123175"/>
                </a:cubicBezTo>
                <a:cubicBezTo>
                  <a:pt x="892561" y="123175"/>
                  <a:pt x="892561" y="117133"/>
                  <a:pt x="896637" y="117133"/>
                </a:cubicBezTo>
                <a:close/>
                <a:moveTo>
                  <a:pt x="901487" y="99787"/>
                </a:moveTo>
                <a:cubicBezTo>
                  <a:pt x="905373" y="99787"/>
                  <a:pt x="905373" y="105829"/>
                  <a:pt x="901487" y="105829"/>
                </a:cubicBezTo>
                <a:cubicBezTo>
                  <a:pt x="897606" y="105829"/>
                  <a:pt x="897606" y="99787"/>
                  <a:pt x="901487" y="99787"/>
                </a:cubicBezTo>
                <a:close/>
                <a:moveTo>
                  <a:pt x="856662" y="197625"/>
                </a:moveTo>
                <a:cubicBezTo>
                  <a:pt x="860347" y="197625"/>
                  <a:pt x="860347" y="203472"/>
                  <a:pt x="856662" y="203472"/>
                </a:cubicBezTo>
                <a:cubicBezTo>
                  <a:pt x="852781" y="203472"/>
                  <a:pt x="852781" y="197625"/>
                  <a:pt x="856662" y="197625"/>
                </a:cubicBezTo>
                <a:close/>
                <a:moveTo>
                  <a:pt x="567510" y="409673"/>
                </a:moveTo>
                <a:cubicBezTo>
                  <a:pt x="567897" y="408893"/>
                  <a:pt x="568092" y="408308"/>
                  <a:pt x="568479" y="407919"/>
                </a:cubicBezTo>
                <a:cubicBezTo>
                  <a:pt x="568092" y="407529"/>
                  <a:pt x="567510" y="407139"/>
                  <a:pt x="567124" y="406554"/>
                </a:cubicBezTo>
                <a:cubicBezTo>
                  <a:pt x="565763" y="404605"/>
                  <a:pt x="564985" y="402851"/>
                  <a:pt x="565377" y="400123"/>
                </a:cubicBezTo>
                <a:cubicBezTo>
                  <a:pt x="565763" y="397004"/>
                  <a:pt x="567706" y="394860"/>
                  <a:pt x="570226" y="393691"/>
                </a:cubicBezTo>
                <a:cubicBezTo>
                  <a:pt x="569840" y="392522"/>
                  <a:pt x="569644" y="392132"/>
                  <a:pt x="570030" y="390768"/>
                </a:cubicBezTo>
                <a:cubicBezTo>
                  <a:pt x="570226" y="390378"/>
                  <a:pt x="570422" y="389793"/>
                  <a:pt x="570613" y="389598"/>
                </a:cubicBezTo>
                <a:cubicBezTo>
                  <a:pt x="570808" y="389208"/>
                  <a:pt x="571195" y="389014"/>
                  <a:pt x="571391" y="388624"/>
                </a:cubicBezTo>
                <a:cubicBezTo>
                  <a:pt x="570613" y="387454"/>
                  <a:pt x="570030" y="387259"/>
                  <a:pt x="569257" y="385895"/>
                </a:cubicBezTo>
                <a:cubicBezTo>
                  <a:pt x="568479" y="384921"/>
                  <a:pt x="568092" y="383751"/>
                  <a:pt x="567510" y="382387"/>
                </a:cubicBezTo>
                <a:cubicBezTo>
                  <a:pt x="567124" y="381023"/>
                  <a:pt x="566732" y="379853"/>
                  <a:pt x="566541" y="378294"/>
                </a:cubicBezTo>
                <a:cubicBezTo>
                  <a:pt x="566345" y="377125"/>
                  <a:pt x="566541" y="377710"/>
                  <a:pt x="565959" y="376930"/>
                </a:cubicBezTo>
                <a:cubicBezTo>
                  <a:pt x="564794" y="375761"/>
                  <a:pt x="564403" y="374201"/>
                  <a:pt x="564985" y="372642"/>
                </a:cubicBezTo>
                <a:cubicBezTo>
                  <a:pt x="565377" y="371668"/>
                  <a:pt x="562656" y="366795"/>
                  <a:pt x="562073" y="365626"/>
                </a:cubicBezTo>
                <a:cubicBezTo>
                  <a:pt x="561687" y="365041"/>
                  <a:pt x="561496" y="364457"/>
                  <a:pt x="561104" y="364067"/>
                </a:cubicBezTo>
                <a:cubicBezTo>
                  <a:pt x="560718" y="363287"/>
                  <a:pt x="560914" y="362703"/>
                  <a:pt x="561300" y="362313"/>
                </a:cubicBezTo>
                <a:cubicBezTo>
                  <a:pt x="560914" y="361533"/>
                  <a:pt x="560331" y="360754"/>
                  <a:pt x="559553" y="359974"/>
                </a:cubicBezTo>
                <a:cubicBezTo>
                  <a:pt x="544026" y="342823"/>
                  <a:pt x="537816" y="331519"/>
                  <a:pt x="531802" y="300725"/>
                </a:cubicBezTo>
                <a:cubicBezTo>
                  <a:pt x="529086" y="287083"/>
                  <a:pt x="527339" y="273635"/>
                  <a:pt x="524040" y="262526"/>
                </a:cubicBezTo>
                <a:cubicBezTo>
                  <a:pt x="517052" y="237969"/>
                  <a:pt x="499394" y="220038"/>
                  <a:pt x="463298" y="216141"/>
                </a:cubicBezTo>
                <a:cubicBezTo>
                  <a:pt x="441564" y="213802"/>
                  <a:pt x="419246" y="221013"/>
                  <a:pt x="409543" y="240308"/>
                </a:cubicBezTo>
                <a:cubicBezTo>
                  <a:pt x="404886" y="249273"/>
                  <a:pt x="408379" y="268178"/>
                  <a:pt x="410902" y="278312"/>
                </a:cubicBezTo>
                <a:cubicBezTo>
                  <a:pt x="422351" y="267398"/>
                  <a:pt x="440011" y="264670"/>
                  <a:pt x="455148" y="267398"/>
                </a:cubicBezTo>
                <a:cubicBezTo>
                  <a:pt x="469703" y="269932"/>
                  <a:pt x="481346" y="277338"/>
                  <a:pt x="486586" y="291760"/>
                </a:cubicBezTo>
                <a:cubicBezTo>
                  <a:pt x="490467" y="302479"/>
                  <a:pt x="488721" y="313784"/>
                  <a:pt x="491632" y="328791"/>
                </a:cubicBezTo>
                <a:cubicBezTo>
                  <a:pt x="499200" y="368744"/>
                  <a:pt x="523654" y="389208"/>
                  <a:pt x="556059" y="409673"/>
                </a:cubicBezTo>
                <a:cubicBezTo>
                  <a:pt x="559167" y="409283"/>
                  <a:pt x="562269" y="409283"/>
                  <a:pt x="564403" y="409283"/>
                </a:cubicBezTo>
                <a:cubicBezTo>
                  <a:pt x="565377" y="409478"/>
                  <a:pt x="566541" y="409673"/>
                  <a:pt x="567510" y="409673"/>
                </a:cubicBezTo>
                <a:close/>
                <a:moveTo>
                  <a:pt x="699666" y="402461"/>
                </a:moveTo>
                <a:cubicBezTo>
                  <a:pt x="699470" y="402461"/>
                  <a:pt x="699470" y="402461"/>
                  <a:pt x="699666" y="402461"/>
                </a:cubicBezTo>
                <a:cubicBezTo>
                  <a:pt x="699862" y="403046"/>
                  <a:pt x="700635" y="403436"/>
                  <a:pt x="700831" y="403826"/>
                </a:cubicBezTo>
                <a:cubicBezTo>
                  <a:pt x="701217" y="404605"/>
                  <a:pt x="700831" y="405385"/>
                  <a:pt x="700439" y="405775"/>
                </a:cubicBezTo>
                <a:cubicBezTo>
                  <a:pt x="700053" y="405969"/>
                  <a:pt x="695976" y="407919"/>
                  <a:pt x="693652" y="409478"/>
                </a:cubicBezTo>
                <a:cubicBezTo>
                  <a:pt x="693070" y="410062"/>
                  <a:pt x="692487" y="410257"/>
                  <a:pt x="692291" y="410842"/>
                </a:cubicBezTo>
                <a:cubicBezTo>
                  <a:pt x="692096" y="411621"/>
                  <a:pt x="691709" y="412206"/>
                  <a:pt x="691323" y="412596"/>
                </a:cubicBezTo>
                <a:cubicBezTo>
                  <a:pt x="690931" y="412986"/>
                  <a:pt x="690544" y="413376"/>
                  <a:pt x="689766" y="413766"/>
                </a:cubicBezTo>
                <a:cubicBezTo>
                  <a:pt x="689380" y="413961"/>
                  <a:pt x="689184" y="413961"/>
                  <a:pt x="688602" y="413961"/>
                </a:cubicBezTo>
                <a:cubicBezTo>
                  <a:pt x="688215" y="413961"/>
                  <a:pt x="688411" y="413961"/>
                  <a:pt x="688215" y="414156"/>
                </a:cubicBezTo>
                <a:cubicBezTo>
                  <a:pt x="686860" y="415715"/>
                  <a:pt x="686860" y="415715"/>
                  <a:pt x="685303" y="417079"/>
                </a:cubicBezTo>
                <a:cubicBezTo>
                  <a:pt x="683366" y="418638"/>
                  <a:pt x="680650" y="420002"/>
                  <a:pt x="678125" y="420587"/>
                </a:cubicBezTo>
                <a:cubicBezTo>
                  <a:pt x="678511" y="422536"/>
                  <a:pt x="678125" y="423705"/>
                  <a:pt x="676764" y="425070"/>
                </a:cubicBezTo>
                <a:cubicBezTo>
                  <a:pt x="676573" y="425265"/>
                  <a:pt x="676378" y="425265"/>
                  <a:pt x="676378" y="425460"/>
                </a:cubicBezTo>
                <a:cubicBezTo>
                  <a:pt x="677156" y="426824"/>
                  <a:pt x="677542" y="427603"/>
                  <a:pt x="677738" y="429552"/>
                </a:cubicBezTo>
                <a:cubicBezTo>
                  <a:pt x="677929" y="432476"/>
                  <a:pt x="676378" y="435204"/>
                  <a:pt x="674048" y="436763"/>
                </a:cubicBezTo>
                <a:cubicBezTo>
                  <a:pt x="672883" y="437543"/>
                  <a:pt x="671719" y="437933"/>
                  <a:pt x="669972" y="438128"/>
                </a:cubicBezTo>
                <a:cubicBezTo>
                  <a:pt x="670168" y="439492"/>
                  <a:pt x="669781" y="440661"/>
                  <a:pt x="669199" y="441636"/>
                </a:cubicBezTo>
                <a:cubicBezTo>
                  <a:pt x="686664" y="448847"/>
                  <a:pt x="704516" y="449821"/>
                  <a:pt x="721208" y="443780"/>
                </a:cubicBezTo>
                <a:cubicBezTo>
                  <a:pt x="772439" y="425265"/>
                  <a:pt x="820758" y="355881"/>
                  <a:pt x="817073" y="297997"/>
                </a:cubicBezTo>
                <a:cubicBezTo>
                  <a:pt x="810085" y="298192"/>
                  <a:pt x="801741" y="298776"/>
                  <a:pt x="794949" y="299556"/>
                </a:cubicBezTo>
                <a:cubicBezTo>
                  <a:pt x="785245" y="300530"/>
                  <a:pt x="773990" y="302284"/>
                  <a:pt x="768749" y="303259"/>
                </a:cubicBezTo>
                <a:cubicBezTo>
                  <a:pt x="764868" y="330935"/>
                  <a:pt x="758658" y="371473"/>
                  <a:pt x="716162" y="391352"/>
                </a:cubicBezTo>
                <a:cubicBezTo>
                  <a:pt x="711504" y="393691"/>
                  <a:pt x="707232" y="397784"/>
                  <a:pt x="702769" y="400512"/>
                </a:cubicBezTo>
                <a:cubicBezTo>
                  <a:pt x="702186" y="400707"/>
                  <a:pt x="700248" y="401877"/>
                  <a:pt x="699666" y="402461"/>
                </a:cubicBezTo>
                <a:close/>
                <a:moveTo>
                  <a:pt x="664344" y="281236"/>
                </a:moveTo>
                <a:cubicBezTo>
                  <a:pt x="664153" y="281041"/>
                  <a:pt x="664153" y="281041"/>
                  <a:pt x="663958" y="281041"/>
                </a:cubicBezTo>
                <a:cubicBezTo>
                  <a:pt x="663762" y="281041"/>
                  <a:pt x="663762" y="281041"/>
                  <a:pt x="663571" y="281041"/>
                </a:cubicBezTo>
                <a:cubicBezTo>
                  <a:pt x="662211" y="280651"/>
                  <a:pt x="659881" y="279871"/>
                  <a:pt x="658717" y="279677"/>
                </a:cubicBezTo>
                <a:cubicBezTo>
                  <a:pt x="658912" y="282795"/>
                  <a:pt x="658912" y="284549"/>
                  <a:pt x="657748" y="287472"/>
                </a:cubicBezTo>
                <a:cubicBezTo>
                  <a:pt x="657552" y="288252"/>
                  <a:pt x="657165" y="288837"/>
                  <a:pt x="656387" y="289032"/>
                </a:cubicBezTo>
                <a:cubicBezTo>
                  <a:pt x="655032" y="289226"/>
                  <a:pt x="651342" y="287667"/>
                  <a:pt x="649791" y="286498"/>
                </a:cubicBezTo>
                <a:lnTo>
                  <a:pt x="648044" y="285329"/>
                </a:lnTo>
                <a:lnTo>
                  <a:pt x="646492" y="290786"/>
                </a:lnTo>
                <a:cubicBezTo>
                  <a:pt x="647271" y="290786"/>
                  <a:pt x="648044" y="290591"/>
                  <a:pt x="648822" y="290591"/>
                </a:cubicBezTo>
                <a:cubicBezTo>
                  <a:pt x="650760" y="290591"/>
                  <a:pt x="653285" y="291175"/>
                  <a:pt x="654836" y="291760"/>
                </a:cubicBezTo>
                <a:cubicBezTo>
                  <a:pt x="656196" y="292345"/>
                  <a:pt x="655810" y="293904"/>
                  <a:pt x="655228" y="295268"/>
                </a:cubicBezTo>
                <a:cubicBezTo>
                  <a:pt x="655032" y="295853"/>
                  <a:pt x="654836" y="296438"/>
                  <a:pt x="654645" y="297022"/>
                </a:cubicBezTo>
                <a:cubicBezTo>
                  <a:pt x="654449" y="297412"/>
                  <a:pt x="653867" y="298387"/>
                  <a:pt x="653867" y="298581"/>
                </a:cubicBezTo>
                <a:cubicBezTo>
                  <a:pt x="655228" y="298776"/>
                  <a:pt x="656196" y="299166"/>
                  <a:pt x="657361" y="299556"/>
                </a:cubicBezTo>
                <a:cubicBezTo>
                  <a:pt x="657748" y="297607"/>
                  <a:pt x="657552" y="297412"/>
                  <a:pt x="658134" y="295268"/>
                </a:cubicBezTo>
                <a:cubicBezTo>
                  <a:pt x="658717" y="293514"/>
                  <a:pt x="658912" y="292929"/>
                  <a:pt x="661046" y="293514"/>
                </a:cubicBezTo>
                <a:cubicBezTo>
                  <a:pt x="662406" y="293904"/>
                  <a:pt x="663571" y="294294"/>
                  <a:pt x="664736" y="294878"/>
                </a:cubicBezTo>
                <a:cubicBezTo>
                  <a:pt x="665318" y="295073"/>
                  <a:pt x="665900" y="295463"/>
                  <a:pt x="666287" y="295853"/>
                </a:cubicBezTo>
                <a:cubicBezTo>
                  <a:pt x="666483" y="296048"/>
                  <a:pt x="666674" y="296243"/>
                  <a:pt x="667065" y="296438"/>
                </a:cubicBezTo>
                <a:cubicBezTo>
                  <a:pt x="667256" y="296632"/>
                  <a:pt x="667452" y="296827"/>
                  <a:pt x="667838" y="297022"/>
                </a:cubicBezTo>
                <a:cubicBezTo>
                  <a:pt x="668034" y="296632"/>
                  <a:pt x="669389" y="291760"/>
                  <a:pt x="669389" y="291565"/>
                </a:cubicBezTo>
                <a:cubicBezTo>
                  <a:pt x="666287" y="291760"/>
                  <a:pt x="664540" y="291760"/>
                  <a:pt x="661628" y="290591"/>
                </a:cubicBezTo>
                <a:cubicBezTo>
                  <a:pt x="660855" y="290396"/>
                  <a:pt x="660273" y="290006"/>
                  <a:pt x="660077" y="289226"/>
                </a:cubicBezTo>
                <a:cubicBezTo>
                  <a:pt x="659881" y="288252"/>
                  <a:pt x="661046" y="285329"/>
                  <a:pt x="661437" y="284549"/>
                </a:cubicBezTo>
                <a:cubicBezTo>
                  <a:pt x="661824" y="283769"/>
                  <a:pt x="662020" y="283185"/>
                  <a:pt x="662597" y="282600"/>
                </a:cubicBezTo>
                <a:cubicBezTo>
                  <a:pt x="663571" y="282210"/>
                  <a:pt x="663958" y="281820"/>
                  <a:pt x="664344" y="281236"/>
                </a:cubicBezTo>
                <a:close/>
                <a:moveTo>
                  <a:pt x="653285" y="301895"/>
                </a:moveTo>
                <a:cubicBezTo>
                  <a:pt x="648044" y="301505"/>
                  <a:pt x="644163" y="305403"/>
                  <a:pt x="643581" y="310081"/>
                </a:cubicBezTo>
                <a:cubicBezTo>
                  <a:pt x="643194" y="315343"/>
                  <a:pt x="647075" y="319436"/>
                  <a:pt x="651734" y="319826"/>
                </a:cubicBezTo>
                <a:cubicBezTo>
                  <a:pt x="656970" y="320215"/>
                  <a:pt x="661046" y="316317"/>
                  <a:pt x="661437" y="311640"/>
                </a:cubicBezTo>
                <a:cubicBezTo>
                  <a:pt x="662020" y="306377"/>
                  <a:pt x="657943" y="302284"/>
                  <a:pt x="653285" y="301895"/>
                </a:cubicBezTo>
                <a:close/>
                <a:moveTo>
                  <a:pt x="599338" y="316902"/>
                </a:moveTo>
                <a:cubicBezTo>
                  <a:pt x="599338" y="316317"/>
                  <a:pt x="597978" y="315148"/>
                  <a:pt x="597782" y="314758"/>
                </a:cubicBezTo>
                <a:cubicBezTo>
                  <a:pt x="595262" y="312809"/>
                  <a:pt x="592546" y="312225"/>
                  <a:pt x="589242" y="312420"/>
                </a:cubicBezTo>
                <a:cubicBezTo>
                  <a:pt x="588078" y="312420"/>
                  <a:pt x="584006" y="313004"/>
                  <a:pt x="583033" y="313589"/>
                </a:cubicBezTo>
                <a:cubicBezTo>
                  <a:pt x="587109" y="314563"/>
                  <a:pt x="592546" y="318071"/>
                  <a:pt x="596035" y="320800"/>
                </a:cubicBezTo>
                <a:cubicBezTo>
                  <a:pt x="596617" y="321385"/>
                  <a:pt x="597199" y="321775"/>
                  <a:pt x="597978" y="322359"/>
                </a:cubicBezTo>
                <a:lnTo>
                  <a:pt x="599725" y="323918"/>
                </a:lnTo>
                <a:lnTo>
                  <a:pt x="599338" y="316902"/>
                </a:lnTo>
                <a:close/>
                <a:moveTo>
                  <a:pt x="607682" y="361728"/>
                </a:moveTo>
                <a:cubicBezTo>
                  <a:pt x="607682" y="361533"/>
                  <a:pt x="606708" y="357440"/>
                  <a:pt x="606708" y="356661"/>
                </a:cubicBezTo>
                <a:cubicBezTo>
                  <a:pt x="604770" y="347111"/>
                  <a:pt x="603801" y="339120"/>
                  <a:pt x="603219" y="329375"/>
                </a:cubicBezTo>
                <a:cubicBezTo>
                  <a:pt x="603023" y="325478"/>
                  <a:pt x="602827" y="321969"/>
                  <a:pt x="602827" y="318266"/>
                </a:cubicBezTo>
                <a:cubicBezTo>
                  <a:pt x="602827" y="317487"/>
                  <a:pt x="602440" y="317682"/>
                  <a:pt x="602440" y="317877"/>
                </a:cubicBezTo>
                <a:lnTo>
                  <a:pt x="602636" y="323723"/>
                </a:lnTo>
                <a:cubicBezTo>
                  <a:pt x="602636" y="325672"/>
                  <a:pt x="602827" y="327621"/>
                  <a:pt x="603023" y="329570"/>
                </a:cubicBezTo>
                <a:cubicBezTo>
                  <a:pt x="603409" y="334638"/>
                  <a:pt x="604574" y="346331"/>
                  <a:pt x="605739" y="351594"/>
                </a:cubicBezTo>
                <a:cubicBezTo>
                  <a:pt x="605934" y="352568"/>
                  <a:pt x="605739" y="351594"/>
                  <a:pt x="605934" y="352958"/>
                </a:cubicBezTo>
                <a:lnTo>
                  <a:pt x="607682" y="361728"/>
                </a:lnTo>
                <a:close/>
                <a:moveTo>
                  <a:pt x="635433" y="322164"/>
                </a:moveTo>
                <a:lnTo>
                  <a:pt x="634655" y="345357"/>
                </a:lnTo>
                <a:cubicBezTo>
                  <a:pt x="635237" y="341654"/>
                  <a:pt x="635433" y="337561"/>
                  <a:pt x="635820" y="333858"/>
                </a:cubicBezTo>
                <a:cubicBezTo>
                  <a:pt x="636206" y="329960"/>
                  <a:pt x="636598" y="326062"/>
                  <a:pt x="636984" y="322359"/>
                </a:cubicBezTo>
                <a:lnTo>
                  <a:pt x="635433" y="322164"/>
                </a:lnTo>
                <a:close/>
                <a:moveTo>
                  <a:pt x="607682" y="317682"/>
                </a:moveTo>
                <a:cubicBezTo>
                  <a:pt x="606903" y="317682"/>
                  <a:pt x="606708" y="317487"/>
                  <a:pt x="605934" y="317292"/>
                </a:cubicBezTo>
                <a:cubicBezTo>
                  <a:pt x="605934" y="334638"/>
                  <a:pt x="608650" y="360169"/>
                  <a:pt x="615829" y="376540"/>
                </a:cubicBezTo>
                <a:lnTo>
                  <a:pt x="617386" y="379659"/>
                </a:lnTo>
                <a:cubicBezTo>
                  <a:pt x="617386" y="379659"/>
                  <a:pt x="617386" y="379659"/>
                  <a:pt x="617576" y="379464"/>
                </a:cubicBezTo>
                <a:cubicBezTo>
                  <a:pt x="617576" y="379464"/>
                  <a:pt x="617576" y="379464"/>
                  <a:pt x="617576" y="379269"/>
                </a:cubicBezTo>
                <a:cubicBezTo>
                  <a:pt x="618545" y="377320"/>
                  <a:pt x="619710" y="377515"/>
                  <a:pt x="619906" y="376930"/>
                </a:cubicBezTo>
                <a:cubicBezTo>
                  <a:pt x="620101" y="376540"/>
                  <a:pt x="619906" y="376150"/>
                  <a:pt x="620292" y="375761"/>
                </a:cubicBezTo>
                <a:cubicBezTo>
                  <a:pt x="621266" y="374007"/>
                  <a:pt x="623204" y="374396"/>
                  <a:pt x="625147" y="374981"/>
                </a:cubicBezTo>
                <a:cubicBezTo>
                  <a:pt x="625147" y="374396"/>
                  <a:pt x="625147" y="374007"/>
                  <a:pt x="625337" y="373617"/>
                </a:cubicBezTo>
                <a:cubicBezTo>
                  <a:pt x="626116" y="371668"/>
                  <a:pt x="626502" y="374007"/>
                  <a:pt x="624760" y="369719"/>
                </a:cubicBezTo>
                <a:cubicBezTo>
                  <a:pt x="620488" y="358415"/>
                  <a:pt x="618354" y="344772"/>
                  <a:pt x="617576" y="332689"/>
                </a:cubicBezTo>
                <a:cubicBezTo>
                  <a:pt x="617386" y="329181"/>
                  <a:pt x="617190" y="324503"/>
                  <a:pt x="617190" y="320995"/>
                </a:cubicBezTo>
                <a:cubicBezTo>
                  <a:pt x="617190" y="320605"/>
                  <a:pt x="617386" y="320410"/>
                  <a:pt x="616994" y="320215"/>
                </a:cubicBezTo>
                <a:cubicBezTo>
                  <a:pt x="616025" y="319826"/>
                  <a:pt x="615829" y="320020"/>
                  <a:pt x="614860" y="319436"/>
                </a:cubicBezTo>
                <a:cubicBezTo>
                  <a:pt x="614474" y="320020"/>
                  <a:pt x="613892" y="320410"/>
                  <a:pt x="612918" y="320800"/>
                </a:cubicBezTo>
                <a:cubicBezTo>
                  <a:pt x="610593" y="321969"/>
                  <a:pt x="607872" y="320410"/>
                  <a:pt x="607682" y="317682"/>
                </a:cubicBezTo>
                <a:close/>
                <a:moveTo>
                  <a:pt x="657552" y="325867"/>
                </a:moveTo>
                <a:cubicBezTo>
                  <a:pt x="656779" y="325088"/>
                  <a:pt x="655228" y="324113"/>
                  <a:pt x="654063" y="323529"/>
                </a:cubicBezTo>
                <a:cubicBezTo>
                  <a:pt x="652898" y="322944"/>
                  <a:pt x="653285" y="323139"/>
                  <a:pt x="651734" y="322944"/>
                </a:cubicBezTo>
                <a:cubicBezTo>
                  <a:pt x="648044" y="322749"/>
                  <a:pt x="646106" y="320800"/>
                  <a:pt x="645328" y="320800"/>
                </a:cubicBezTo>
                <a:cubicBezTo>
                  <a:pt x="644359" y="320605"/>
                  <a:pt x="641061" y="320410"/>
                  <a:pt x="640087" y="320800"/>
                </a:cubicBezTo>
                <a:cubicBezTo>
                  <a:pt x="639314" y="328401"/>
                  <a:pt x="638535" y="336392"/>
                  <a:pt x="637757" y="343993"/>
                </a:cubicBezTo>
                <a:cubicBezTo>
                  <a:pt x="637567" y="345162"/>
                  <a:pt x="637567" y="346526"/>
                  <a:pt x="637371" y="347891"/>
                </a:cubicBezTo>
                <a:cubicBezTo>
                  <a:pt x="637180" y="348865"/>
                  <a:pt x="636984" y="350814"/>
                  <a:pt x="636984" y="351788"/>
                </a:cubicBezTo>
                <a:cubicBezTo>
                  <a:pt x="637371" y="351399"/>
                  <a:pt x="637757" y="351009"/>
                  <a:pt x="638535" y="350619"/>
                </a:cubicBezTo>
                <a:cubicBezTo>
                  <a:pt x="640478" y="350034"/>
                  <a:pt x="642612" y="351009"/>
                  <a:pt x="642998" y="353543"/>
                </a:cubicBezTo>
                <a:cubicBezTo>
                  <a:pt x="643194" y="353153"/>
                  <a:pt x="643777" y="352373"/>
                  <a:pt x="643967" y="351788"/>
                </a:cubicBezTo>
                <a:cubicBezTo>
                  <a:pt x="644163" y="351204"/>
                  <a:pt x="644550" y="350619"/>
                  <a:pt x="644745" y="350034"/>
                </a:cubicBezTo>
                <a:lnTo>
                  <a:pt x="651924" y="336197"/>
                </a:lnTo>
                <a:cubicBezTo>
                  <a:pt x="652507" y="335027"/>
                  <a:pt x="653089" y="333858"/>
                  <a:pt x="653671" y="332689"/>
                </a:cubicBezTo>
                <a:cubicBezTo>
                  <a:pt x="654449" y="331130"/>
                  <a:pt x="655614" y="329181"/>
                  <a:pt x="656387" y="327426"/>
                </a:cubicBezTo>
                <a:cubicBezTo>
                  <a:pt x="656970" y="327037"/>
                  <a:pt x="657361" y="326257"/>
                  <a:pt x="657552" y="325867"/>
                </a:cubicBezTo>
                <a:close/>
                <a:moveTo>
                  <a:pt x="631357" y="348865"/>
                </a:moveTo>
                <a:cubicBezTo>
                  <a:pt x="631547" y="348085"/>
                  <a:pt x="632130" y="325283"/>
                  <a:pt x="632130" y="324113"/>
                </a:cubicBezTo>
                <a:cubicBezTo>
                  <a:pt x="631939" y="324308"/>
                  <a:pt x="631357" y="324698"/>
                  <a:pt x="631161" y="324893"/>
                </a:cubicBezTo>
                <a:cubicBezTo>
                  <a:pt x="630774" y="325283"/>
                  <a:pt x="630579" y="325283"/>
                  <a:pt x="630579" y="326062"/>
                </a:cubicBezTo>
                <a:cubicBezTo>
                  <a:pt x="630579" y="327037"/>
                  <a:pt x="630579" y="328206"/>
                  <a:pt x="630774" y="329375"/>
                </a:cubicBezTo>
                <a:lnTo>
                  <a:pt x="631357" y="348865"/>
                </a:lnTo>
                <a:close/>
                <a:moveTo>
                  <a:pt x="628058" y="368939"/>
                </a:moveTo>
                <a:cubicBezTo>
                  <a:pt x="628641" y="366406"/>
                  <a:pt x="628249" y="345552"/>
                  <a:pt x="628249" y="343408"/>
                </a:cubicBezTo>
                <a:cubicBezTo>
                  <a:pt x="628249" y="339120"/>
                  <a:pt x="628058" y="335027"/>
                  <a:pt x="627863" y="330740"/>
                </a:cubicBezTo>
                <a:lnTo>
                  <a:pt x="627667" y="326062"/>
                </a:lnTo>
                <a:cubicBezTo>
                  <a:pt x="627667" y="325867"/>
                  <a:pt x="626698" y="325867"/>
                  <a:pt x="626311" y="325672"/>
                </a:cubicBezTo>
                <a:cubicBezTo>
                  <a:pt x="625337" y="325478"/>
                  <a:pt x="621266" y="324893"/>
                  <a:pt x="620684" y="324893"/>
                </a:cubicBezTo>
                <a:cubicBezTo>
                  <a:pt x="620875" y="335612"/>
                  <a:pt x="622431" y="348670"/>
                  <a:pt x="624951" y="359000"/>
                </a:cubicBezTo>
                <a:cubicBezTo>
                  <a:pt x="625337" y="360754"/>
                  <a:pt x="627280" y="367575"/>
                  <a:pt x="628058" y="368939"/>
                </a:cubicBezTo>
                <a:close/>
                <a:moveTo>
                  <a:pt x="597591" y="326842"/>
                </a:moveTo>
                <a:cubicBezTo>
                  <a:pt x="597395" y="326452"/>
                  <a:pt x="594679" y="324113"/>
                  <a:pt x="594288" y="323723"/>
                </a:cubicBezTo>
                <a:cubicBezTo>
                  <a:pt x="590989" y="320995"/>
                  <a:pt x="586527" y="318266"/>
                  <a:pt x="582259" y="316902"/>
                </a:cubicBezTo>
                <a:cubicBezTo>
                  <a:pt x="581095" y="316512"/>
                  <a:pt x="579930" y="316317"/>
                  <a:pt x="578765" y="316123"/>
                </a:cubicBezTo>
                <a:cubicBezTo>
                  <a:pt x="577018" y="315928"/>
                  <a:pt x="576823" y="316317"/>
                  <a:pt x="575467" y="316902"/>
                </a:cubicBezTo>
                <a:cubicBezTo>
                  <a:pt x="571777" y="319046"/>
                  <a:pt x="569257" y="320800"/>
                  <a:pt x="566345" y="323723"/>
                </a:cubicBezTo>
                <a:cubicBezTo>
                  <a:pt x="565763" y="324308"/>
                  <a:pt x="565377" y="324698"/>
                  <a:pt x="564794" y="325478"/>
                </a:cubicBezTo>
                <a:cubicBezTo>
                  <a:pt x="564403" y="325867"/>
                  <a:pt x="564212" y="326257"/>
                  <a:pt x="563820" y="326647"/>
                </a:cubicBezTo>
                <a:cubicBezTo>
                  <a:pt x="561883" y="329570"/>
                  <a:pt x="561104" y="332884"/>
                  <a:pt x="560914" y="336392"/>
                </a:cubicBezTo>
                <a:cubicBezTo>
                  <a:pt x="562851" y="336392"/>
                  <a:pt x="564598" y="336781"/>
                  <a:pt x="566541" y="337171"/>
                </a:cubicBezTo>
                <a:cubicBezTo>
                  <a:pt x="572360" y="338536"/>
                  <a:pt x="569644" y="339315"/>
                  <a:pt x="572942" y="336781"/>
                </a:cubicBezTo>
                <a:cubicBezTo>
                  <a:pt x="580126" y="331909"/>
                  <a:pt x="588660" y="327426"/>
                  <a:pt x="597591" y="326842"/>
                </a:cubicBezTo>
                <a:close/>
                <a:moveTo>
                  <a:pt x="659495" y="328986"/>
                </a:moveTo>
                <a:cubicBezTo>
                  <a:pt x="659299" y="329375"/>
                  <a:pt x="654645" y="338536"/>
                  <a:pt x="654254" y="339120"/>
                </a:cubicBezTo>
                <a:cubicBezTo>
                  <a:pt x="653285" y="340874"/>
                  <a:pt x="652507" y="342433"/>
                  <a:pt x="651734" y="344188"/>
                </a:cubicBezTo>
                <a:lnTo>
                  <a:pt x="649208" y="349255"/>
                </a:lnTo>
                <a:cubicBezTo>
                  <a:pt x="649600" y="348865"/>
                  <a:pt x="651924" y="344967"/>
                  <a:pt x="652120" y="344382"/>
                </a:cubicBezTo>
                <a:lnTo>
                  <a:pt x="660273" y="331130"/>
                </a:lnTo>
                <a:cubicBezTo>
                  <a:pt x="660464" y="330740"/>
                  <a:pt x="660855" y="330155"/>
                  <a:pt x="661046" y="329960"/>
                </a:cubicBezTo>
                <a:lnTo>
                  <a:pt x="659495" y="328986"/>
                </a:lnTo>
                <a:close/>
                <a:moveTo>
                  <a:pt x="650177" y="353737"/>
                </a:moveTo>
                <a:cubicBezTo>
                  <a:pt x="650177" y="353543"/>
                  <a:pt x="650177" y="353543"/>
                  <a:pt x="650177" y="353737"/>
                </a:cubicBezTo>
                <a:lnTo>
                  <a:pt x="656970" y="343603"/>
                </a:lnTo>
                <a:cubicBezTo>
                  <a:pt x="657552" y="342823"/>
                  <a:pt x="658134" y="341849"/>
                  <a:pt x="658717" y="341069"/>
                </a:cubicBezTo>
                <a:lnTo>
                  <a:pt x="662211" y="336002"/>
                </a:lnTo>
                <a:cubicBezTo>
                  <a:pt x="662597" y="335417"/>
                  <a:pt x="662989" y="335027"/>
                  <a:pt x="662989" y="334638"/>
                </a:cubicBezTo>
                <a:cubicBezTo>
                  <a:pt x="662989" y="334443"/>
                  <a:pt x="662602" y="333273"/>
                  <a:pt x="662406" y="332884"/>
                </a:cubicBezTo>
                <a:cubicBezTo>
                  <a:pt x="662211" y="333273"/>
                  <a:pt x="661824" y="333858"/>
                  <a:pt x="661628" y="334248"/>
                </a:cubicBezTo>
                <a:lnTo>
                  <a:pt x="659299" y="338146"/>
                </a:lnTo>
                <a:cubicBezTo>
                  <a:pt x="658134" y="339900"/>
                  <a:pt x="657165" y="341654"/>
                  <a:pt x="656196" y="343408"/>
                </a:cubicBezTo>
                <a:cubicBezTo>
                  <a:pt x="656001" y="343798"/>
                  <a:pt x="650177" y="353153"/>
                  <a:pt x="650177" y="353737"/>
                </a:cubicBezTo>
                <a:close/>
                <a:moveTo>
                  <a:pt x="602440" y="351788"/>
                </a:moveTo>
                <a:cubicBezTo>
                  <a:pt x="602245" y="350034"/>
                  <a:pt x="601858" y="348280"/>
                  <a:pt x="601662" y="346526"/>
                </a:cubicBezTo>
                <a:cubicBezTo>
                  <a:pt x="601472" y="344772"/>
                  <a:pt x="601080" y="343018"/>
                  <a:pt x="600889" y="341069"/>
                </a:cubicBezTo>
                <a:cubicBezTo>
                  <a:pt x="600498" y="337366"/>
                  <a:pt x="600111" y="333663"/>
                  <a:pt x="599915" y="329960"/>
                </a:cubicBezTo>
                <a:cubicBezTo>
                  <a:pt x="592932" y="329960"/>
                  <a:pt x="585558" y="333078"/>
                  <a:pt x="579930" y="336392"/>
                </a:cubicBezTo>
                <a:cubicBezTo>
                  <a:pt x="578961" y="336976"/>
                  <a:pt x="575658" y="339120"/>
                  <a:pt x="574689" y="339900"/>
                </a:cubicBezTo>
                <a:lnTo>
                  <a:pt x="577601" y="341459"/>
                </a:lnTo>
                <a:cubicBezTo>
                  <a:pt x="580317" y="343018"/>
                  <a:pt x="583033" y="344967"/>
                  <a:pt x="585362" y="346721"/>
                </a:cubicBezTo>
                <a:cubicBezTo>
                  <a:pt x="585944" y="347306"/>
                  <a:pt x="588274" y="349255"/>
                  <a:pt x="588856" y="349840"/>
                </a:cubicBezTo>
                <a:cubicBezTo>
                  <a:pt x="589052" y="350034"/>
                  <a:pt x="589242" y="350229"/>
                  <a:pt x="589438" y="350424"/>
                </a:cubicBezTo>
                <a:cubicBezTo>
                  <a:pt x="590799" y="351594"/>
                  <a:pt x="591963" y="352958"/>
                  <a:pt x="593128" y="354517"/>
                </a:cubicBezTo>
                <a:lnTo>
                  <a:pt x="594097" y="355686"/>
                </a:lnTo>
                <a:lnTo>
                  <a:pt x="598364" y="353737"/>
                </a:lnTo>
                <a:cubicBezTo>
                  <a:pt x="598946" y="353153"/>
                  <a:pt x="601662" y="351983"/>
                  <a:pt x="602440" y="351788"/>
                </a:cubicBezTo>
                <a:close/>
                <a:moveTo>
                  <a:pt x="568288" y="340679"/>
                </a:moveTo>
                <a:cubicBezTo>
                  <a:pt x="567510" y="340095"/>
                  <a:pt x="562656" y="339315"/>
                  <a:pt x="561104" y="339315"/>
                </a:cubicBezTo>
                <a:cubicBezTo>
                  <a:pt x="561104" y="342239"/>
                  <a:pt x="561687" y="345357"/>
                  <a:pt x="562269" y="347891"/>
                </a:cubicBezTo>
                <a:lnTo>
                  <a:pt x="563630" y="345747"/>
                </a:lnTo>
                <a:cubicBezTo>
                  <a:pt x="564598" y="344382"/>
                  <a:pt x="565763" y="342823"/>
                  <a:pt x="567124" y="341654"/>
                </a:cubicBezTo>
                <a:lnTo>
                  <a:pt x="568288" y="340679"/>
                </a:lnTo>
                <a:close/>
                <a:moveTo>
                  <a:pt x="665318" y="337366"/>
                </a:moveTo>
                <a:cubicBezTo>
                  <a:pt x="665122" y="337561"/>
                  <a:pt x="665122" y="337561"/>
                  <a:pt x="665122" y="337756"/>
                </a:cubicBezTo>
                <a:lnTo>
                  <a:pt x="663762" y="339705"/>
                </a:lnTo>
                <a:cubicBezTo>
                  <a:pt x="662211" y="341849"/>
                  <a:pt x="660659" y="344188"/>
                  <a:pt x="659108" y="346331"/>
                </a:cubicBezTo>
                <a:lnTo>
                  <a:pt x="656001" y="350814"/>
                </a:lnTo>
                <a:cubicBezTo>
                  <a:pt x="655614" y="351594"/>
                  <a:pt x="655032" y="352373"/>
                  <a:pt x="654449" y="352958"/>
                </a:cubicBezTo>
                <a:cubicBezTo>
                  <a:pt x="651924" y="356466"/>
                  <a:pt x="649208" y="360559"/>
                  <a:pt x="647075" y="364067"/>
                </a:cubicBezTo>
                <a:cubicBezTo>
                  <a:pt x="646688" y="364846"/>
                  <a:pt x="641643" y="372642"/>
                  <a:pt x="641447" y="373227"/>
                </a:cubicBezTo>
                <a:lnTo>
                  <a:pt x="644745" y="370693"/>
                </a:lnTo>
                <a:lnTo>
                  <a:pt x="649018" y="366990"/>
                </a:lnTo>
                <a:cubicBezTo>
                  <a:pt x="650760" y="365431"/>
                  <a:pt x="654836" y="361338"/>
                  <a:pt x="656779" y="359194"/>
                </a:cubicBezTo>
                <a:lnTo>
                  <a:pt x="658717" y="357051"/>
                </a:lnTo>
                <a:cubicBezTo>
                  <a:pt x="659299" y="356466"/>
                  <a:pt x="661242" y="354127"/>
                  <a:pt x="661824" y="353348"/>
                </a:cubicBezTo>
                <a:lnTo>
                  <a:pt x="663179" y="351788"/>
                </a:lnTo>
                <a:cubicBezTo>
                  <a:pt x="663958" y="350814"/>
                  <a:pt x="671136" y="341459"/>
                  <a:pt x="671528" y="340485"/>
                </a:cubicBezTo>
                <a:lnTo>
                  <a:pt x="665318" y="337366"/>
                </a:lnTo>
                <a:close/>
                <a:moveTo>
                  <a:pt x="679093" y="339120"/>
                </a:moveTo>
                <a:cubicBezTo>
                  <a:pt x="678125" y="339120"/>
                  <a:pt x="677346" y="338730"/>
                  <a:pt x="676573" y="338536"/>
                </a:cubicBezTo>
                <a:cubicBezTo>
                  <a:pt x="676182" y="338925"/>
                  <a:pt x="675991" y="339510"/>
                  <a:pt x="675599" y="339900"/>
                </a:cubicBezTo>
                <a:cubicBezTo>
                  <a:pt x="672693" y="344382"/>
                  <a:pt x="669972" y="347891"/>
                  <a:pt x="666674" y="351983"/>
                </a:cubicBezTo>
                <a:cubicBezTo>
                  <a:pt x="666091" y="352958"/>
                  <a:pt x="665318" y="353737"/>
                  <a:pt x="664540" y="354517"/>
                </a:cubicBezTo>
                <a:lnTo>
                  <a:pt x="662406" y="357051"/>
                </a:lnTo>
                <a:cubicBezTo>
                  <a:pt x="662020" y="357440"/>
                  <a:pt x="661628" y="357830"/>
                  <a:pt x="661437" y="358220"/>
                </a:cubicBezTo>
                <a:lnTo>
                  <a:pt x="654645" y="365431"/>
                </a:lnTo>
                <a:cubicBezTo>
                  <a:pt x="654449" y="365626"/>
                  <a:pt x="654254" y="365821"/>
                  <a:pt x="654063" y="366016"/>
                </a:cubicBezTo>
                <a:lnTo>
                  <a:pt x="651734" y="368355"/>
                </a:lnTo>
                <a:cubicBezTo>
                  <a:pt x="651538" y="368549"/>
                  <a:pt x="651342" y="368744"/>
                  <a:pt x="651151" y="368939"/>
                </a:cubicBezTo>
                <a:cubicBezTo>
                  <a:pt x="650955" y="369329"/>
                  <a:pt x="650760" y="369329"/>
                  <a:pt x="650569" y="369524"/>
                </a:cubicBezTo>
                <a:lnTo>
                  <a:pt x="649404" y="370693"/>
                </a:lnTo>
                <a:cubicBezTo>
                  <a:pt x="649208" y="370888"/>
                  <a:pt x="649018" y="371083"/>
                  <a:pt x="648822" y="371278"/>
                </a:cubicBezTo>
                <a:lnTo>
                  <a:pt x="642225" y="376345"/>
                </a:lnTo>
                <a:cubicBezTo>
                  <a:pt x="641834" y="376540"/>
                  <a:pt x="641251" y="376930"/>
                  <a:pt x="640865" y="377320"/>
                </a:cubicBezTo>
                <a:cubicBezTo>
                  <a:pt x="640865" y="379464"/>
                  <a:pt x="640669" y="378684"/>
                  <a:pt x="640283" y="379853"/>
                </a:cubicBezTo>
                <a:cubicBezTo>
                  <a:pt x="642612" y="380243"/>
                  <a:pt x="644745" y="381802"/>
                  <a:pt x="643777" y="384141"/>
                </a:cubicBezTo>
                <a:cubicBezTo>
                  <a:pt x="643385" y="385116"/>
                  <a:pt x="644745" y="385116"/>
                  <a:pt x="644359" y="387844"/>
                </a:cubicBezTo>
                <a:cubicBezTo>
                  <a:pt x="644745" y="387649"/>
                  <a:pt x="645714" y="387065"/>
                  <a:pt x="646106" y="386870"/>
                </a:cubicBezTo>
                <a:cubicBezTo>
                  <a:pt x="647853" y="385700"/>
                  <a:pt x="649404" y="384726"/>
                  <a:pt x="651151" y="383362"/>
                </a:cubicBezTo>
                <a:cubicBezTo>
                  <a:pt x="652898" y="381997"/>
                  <a:pt x="654836" y="380438"/>
                  <a:pt x="656583" y="378879"/>
                </a:cubicBezTo>
                <a:cubicBezTo>
                  <a:pt x="658717" y="376930"/>
                  <a:pt x="660855" y="374981"/>
                  <a:pt x="662989" y="372837"/>
                </a:cubicBezTo>
                <a:cubicBezTo>
                  <a:pt x="666869" y="368939"/>
                  <a:pt x="670168" y="365236"/>
                  <a:pt x="673662" y="361143"/>
                </a:cubicBezTo>
                <a:cubicBezTo>
                  <a:pt x="678125" y="355881"/>
                  <a:pt x="682974" y="349255"/>
                  <a:pt x="686860" y="343603"/>
                </a:cubicBezTo>
                <a:cubicBezTo>
                  <a:pt x="687246" y="343213"/>
                  <a:pt x="687633" y="342433"/>
                  <a:pt x="688019" y="341849"/>
                </a:cubicBezTo>
                <a:cubicBezTo>
                  <a:pt x="687633" y="341849"/>
                  <a:pt x="687437" y="341654"/>
                  <a:pt x="687246" y="341654"/>
                </a:cubicBezTo>
                <a:cubicBezTo>
                  <a:pt x="686860" y="341459"/>
                  <a:pt x="686860" y="341459"/>
                  <a:pt x="686468" y="341264"/>
                </a:cubicBezTo>
                <a:cubicBezTo>
                  <a:pt x="686081" y="341459"/>
                  <a:pt x="686081" y="341849"/>
                  <a:pt x="685695" y="342044"/>
                </a:cubicBezTo>
                <a:cubicBezTo>
                  <a:pt x="683366" y="343603"/>
                  <a:pt x="679676" y="342628"/>
                  <a:pt x="679093" y="339120"/>
                </a:cubicBezTo>
                <a:close/>
                <a:moveTo>
                  <a:pt x="709370" y="351594"/>
                </a:moveTo>
                <a:cubicBezTo>
                  <a:pt x="708788" y="350619"/>
                  <a:pt x="706072" y="348085"/>
                  <a:pt x="705098" y="347306"/>
                </a:cubicBezTo>
                <a:cubicBezTo>
                  <a:pt x="702578" y="345357"/>
                  <a:pt x="699084" y="343603"/>
                  <a:pt x="695786" y="344382"/>
                </a:cubicBezTo>
                <a:cubicBezTo>
                  <a:pt x="695203" y="344577"/>
                  <a:pt x="694621" y="344772"/>
                  <a:pt x="694229" y="344967"/>
                </a:cubicBezTo>
                <a:cubicBezTo>
                  <a:pt x="693843" y="345162"/>
                  <a:pt x="693647" y="345747"/>
                  <a:pt x="693260" y="346136"/>
                </a:cubicBezTo>
                <a:cubicBezTo>
                  <a:pt x="692678" y="346916"/>
                  <a:pt x="692096" y="347891"/>
                  <a:pt x="691513" y="348670"/>
                </a:cubicBezTo>
                <a:lnTo>
                  <a:pt x="689766" y="351204"/>
                </a:lnTo>
                <a:cubicBezTo>
                  <a:pt x="690544" y="351204"/>
                  <a:pt x="691323" y="351009"/>
                  <a:pt x="692096" y="350814"/>
                </a:cubicBezTo>
                <a:cubicBezTo>
                  <a:pt x="694621" y="350424"/>
                  <a:pt x="697141" y="350229"/>
                  <a:pt x="699666" y="350229"/>
                </a:cubicBezTo>
                <a:cubicBezTo>
                  <a:pt x="701413" y="350229"/>
                  <a:pt x="703160" y="350424"/>
                  <a:pt x="704711" y="350619"/>
                </a:cubicBezTo>
                <a:cubicBezTo>
                  <a:pt x="707041" y="351009"/>
                  <a:pt x="707623" y="351204"/>
                  <a:pt x="709370" y="351594"/>
                </a:cubicBezTo>
                <a:close/>
                <a:moveTo>
                  <a:pt x="590799" y="356856"/>
                </a:moveTo>
                <a:cubicBezTo>
                  <a:pt x="590603" y="356466"/>
                  <a:pt x="590216" y="356076"/>
                  <a:pt x="589825" y="355686"/>
                </a:cubicBezTo>
                <a:lnTo>
                  <a:pt x="587887" y="353348"/>
                </a:lnTo>
                <a:cubicBezTo>
                  <a:pt x="586918" y="352568"/>
                  <a:pt x="586336" y="351594"/>
                  <a:pt x="585171" y="350619"/>
                </a:cubicBezTo>
                <a:lnTo>
                  <a:pt x="583424" y="349060"/>
                </a:lnTo>
                <a:cubicBezTo>
                  <a:pt x="580126" y="346526"/>
                  <a:pt x="578183" y="344967"/>
                  <a:pt x="574498" y="343018"/>
                </a:cubicBezTo>
                <a:cubicBezTo>
                  <a:pt x="573720" y="342628"/>
                  <a:pt x="572360" y="341849"/>
                  <a:pt x="571587" y="341654"/>
                </a:cubicBezTo>
                <a:cubicBezTo>
                  <a:pt x="569061" y="343798"/>
                  <a:pt x="562656" y="350034"/>
                  <a:pt x="564212" y="354712"/>
                </a:cubicBezTo>
                <a:cubicBezTo>
                  <a:pt x="564598" y="355881"/>
                  <a:pt x="564985" y="356661"/>
                  <a:pt x="565181" y="357830"/>
                </a:cubicBezTo>
                <a:cubicBezTo>
                  <a:pt x="565567" y="358805"/>
                  <a:pt x="567124" y="363287"/>
                  <a:pt x="567706" y="363677"/>
                </a:cubicBezTo>
                <a:cubicBezTo>
                  <a:pt x="568283" y="363482"/>
                  <a:pt x="569644" y="362313"/>
                  <a:pt x="571195" y="363677"/>
                </a:cubicBezTo>
                <a:cubicBezTo>
                  <a:pt x="572169" y="364457"/>
                  <a:pt x="572555" y="365236"/>
                  <a:pt x="572555" y="366990"/>
                </a:cubicBezTo>
                <a:cubicBezTo>
                  <a:pt x="573524" y="366795"/>
                  <a:pt x="574107" y="366406"/>
                  <a:pt x="575271" y="366601"/>
                </a:cubicBezTo>
                <a:cubicBezTo>
                  <a:pt x="576240" y="366795"/>
                  <a:pt x="576632" y="367185"/>
                  <a:pt x="577018" y="367770"/>
                </a:cubicBezTo>
                <a:lnTo>
                  <a:pt x="577214" y="367575"/>
                </a:lnTo>
                <a:cubicBezTo>
                  <a:pt x="578183" y="366211"/>
                  <a:pt x="578570" y="365821"/>
                  <a:pt x="579734" y="364262"/>
                </a:cubicBezTo>
                <a:cubicBezTo>
                  <a:pt x="581677" y="362313"/>
                  <a:pt x="584393" y="360169"/>
                  <a:pt x="586722" y="358805"/>
                </a:cubicBezTo>
                <a:lnTo>
                  <a:pt x="590799" y="356856"/>
                </a:lnTo>
                <a:close/>
                <a:moveTo>
                  <a:pt x="715188" y="382387"/>
                </a:moveTo>
                <a:cubicBezTo>
                  <a:pt x="715580" y="381997"/>
                  <a:pt x="716353" y="380633"/>
                  <a:pt x="716549" y="379853"/>
                </a:cubicBezTo>
                <a:cubicBezTo>
                  <a:pt x="716936" y="378879"/>
                  <a:pt x="717327" y="378099"/>
                  <a:pt x="717518" y="377125"/>
                </a:cubicBezTo>
                <a:cubicBezTo>
                  <a:pt x="719265" y="371083"/>
                  <a:pt x="716745" y="364067"/>
                  <a:pt x="714220" y="358805"/>
                </a:cubicBezTo>
                <a:cubicBezTo>
                  <a:pt x="713833" y="358220"/>
                  <a:pt x="713251" y="356856"/>
                  <a:pt x="712668" y="356466"/>
                </a:cubicBezTo>
                <a:cubicBezTo>
                  <a:pt x="708592" y="353737"/>
                  <a:pt x="701604" y="353153"/>
                  <a:pt x="696754" y="353543"/>
                </a:cubicBezTo>
                <a:cubicBezTo>
                  <a:pt x="695590" y="353543"/>
                  <a:pt x="690740" y="354127"/>
                  <a:pt x="689962" y="354517"/>
                </a:cubicBezTo>
                <a:cubicBezTo>
                  <a:pt x="690349" y="354907"/>
                  <a:pt x="691513" y="355881"/>
                  <a:pt x="691905" y="356271"/>
                </a:cubicBezTo>
                <a:cubicBezTo>
                  <a:pt x="692096" y="356466"/>
                  <a:pt x="692291" y="356661"/>
                  <a:pt x="692487" y="356856"/>
                </a:cubicBezTo>
                <a:lnTo>
                  <a:pt x="694425" y="358805"/>
                </a:lnTo>
                <a:cubicBezTo>
                  <a:pt x="694621" y="359000"/>
                  <a:pt x="694812" y="359194"/>
                  <a:pt x="695007" y="359389"/>
                </a:cubicBezTo>
                <a:cubicBezTo>
                  <a:pt x="696368" y="361143"/>
                  <a:pt x="697919" y="363092"/>
                  <a:pt x="699280" y="365041"/>
                </a:cubicBezTo>
                <a:cubicBezTo>
                  <a:pt x="700635" y="366990"/>
                  <a:pt x="701800" y="369134"/>
                  <a:pt x="702769" y="371473"/>
                </a:cubicBezTo>
                <a:cubicBezTo>
                  <a:pt x="703742" y="373422"/>
                  <a:pt x="704711" y="375761"/>
                  <a:pt x="705294" y="377710"/>
                </a:cubicBezTo>
                <a:cubicBezTo>
                  <a:pt x="705680" y="379074"/>
                  <a:pt x="705294" y="378294"/>
                  <a:pt x="708205" y="379269"/>
                </a:cubicBezTo>
                <a:cubicBezTo>
                  <a:pt x="709952" y="379853"/>
                  <a:pt x="711308" y="380438"/>
                  <a:pt x="712859" y="381023"/>
                </a:cubicBezTo>
                <a:lnTo>
                  <a:pt x="715188" y="382387"/>
                </a:lnTo>
                <a:close/>
                <a:moveTo>
                  <a:pt x="641643" y="356661"/>
                </a:moveTo>
                <a:cubicBezTo>
                  <a:pt x="640478" y="357051"/>
                  <a:pt x="639896" y="357440"/>
                  <a:pt x="638731" y="356856"/>
                </a:cubicBezTo>
                <a:cubicBezTo>
                  <a:pt x="637567" y="356466"/>
                  <a:pt x="637371" y="355686"/>
                  <a:pt x="636788" y="355102"/>
                </a:cubicBezTo>
                <a:cubicBezTo>
                  <a:pt x="636402" y="358805"/>
                  <a:pt x="635820" y="364067"/>
                  <a:pt x="635237" y="367965"/>
                </a:cubicBezTo>
                <a:cubicBezTo>
                  <a:pt x="635237" y="368160"/>
                  <a:pt x="634851" y="369524"/>
                  <a:pt x="635041" y="369719"/>
                </a:cubicBezTo>
                <a:cubicBezTo>
                  <a:pt x="635433" y="370109"/>
                  <a:pt x="635433" y="369329"/>
                  <a:pt x="635624" y="369134"/>
                </a:cubicBezTo>
                <a:cubicBezTo>
                  <a:pt x="635820" y="368939"/>
                  <a:pt x="635820" y="368549"/>
                  <a:pt x="636015" y="368355"/>
                </a:cubicBezTo>
                <a:lnTo>
                  <a:pt x="641643" y="356661"/>
                </a:lnTo>
                <a:close/>
                <a:moveTo>
                  <a:pt x="605156" y="364067"/>
                </a:moveTo>
                <a:cubicBezTo>
                  <a:pt x="605156" y="363287"/>
                  <a:pt x="604770" y="362508"/>
                  <a:pt x="604574" y="361728"/>
                </a:cubicBezTo>
                <a:cubicBezTo>
                  <a:pt x="604187" y="359974"/>
                  <a:pt x="603219" y="356466"/>
                  <a:pt x="603023" y="354907"/>
                </a:cubicBezTo>
                <a:cubicBezTo>
                  <a:pt x="601858" y="355297"/>
                  <a:pt x="600307" y="356076"/>
                  <a:pt x="599142" y="356466"/>
                </a:cubicBezTo>
                <a:cubicBezTo>
                  <a:pt x="597978" y="357051"/>
                  <a:pt x="596617" y="357635"/>
                  <a:pt x="595452" y="358025"/>
                </a:cubicBezTo>
                <a:lnTo>
                  <a:pt x="597009" y="360754"/>
                </a:lnTo>
                <a:cubicBezTo>
                  <a:pt x="597395" y="361338"/>
                  <a:pt x="598173" y="362897"/>
                  <a:pt x="598560" y="363677"/>
                </a:cubicBezTo>
                <a:cubicBezTo>
                  <a:pt x="599915" y="363482"/>
                  <a:pt x="601080" y="363677"/>
                  <a:pt x="601858" y="364652"/>
                </a:cubicBezTo>
                <a:lnTo>
                  <a:pt x="602440" y="365431"/>
                </a:lnTo>
                <a:cubicBezTo>
                  <a:pt x="603219" y="365041"/>
                  <a:pt x="604383" y="364262"/>
                  <a:pt x="605156" y="364067"/>
                </a:cubicBezTo>
                <a:close/>
                <a:moveTo>
                  <a:pt x="595844" y="364846"/>
                </a:moveTo>
                <a:cubicBezTo>
                  <a:pt x="595452" y="363482"/>
                  <a:pt x="593515" y="360754"/>
                  <a:pt x="592736" y="359389"/>
                </a:cubicBezTo>
                <a:cubicBezTo>
                  <a:pt x="592350" y="359584"/>
                  <a:pt x="591185" y="360169"/>
                  <a:pt x="590799" y="360364"/>
                </a:cubicBezTo>
                <a:cubicBezTo>
                  <a:pt x="590216" y="360754"/>
                  <a:pt x="589634" y="361143"/>
                  <a:pt x="588856" y="361533"/>
                </a:cubicBezTo>
                <a:cubicBezTo>
                  <a:pt x="586722" y="362703"/>
                  <a:pt x="583615" y="365041"/>
                  <a:pt x="582064" y="366795"/>
                </a:cubicBezTo>
                <a:cubicBezTo>
                  <a:pt x="581481" y="367380"/>
                  <a:pt x="579734" y="369329"/>
                  <a:pt x="579543" y="370304"/>
                </a:cubicBezTo>
                <a:cubicBezTo>
                  <a:pt x="580126" y="371083"/>
                  <a:pt x="580512" y="371863"/>
                  <a:pt x="580317" y="373032"/>
                </a:cubicBezTo>
                <a:cubicBezTo>
                  <a:pt x="580126" y="374396"/>
                  <a:pt x="579348" y="374786"/>
                  <a:pt x="578961" y="375371"/>
                </a:cubicBezTo>
                <a:cubicBezTo>
                  <a:pt x="578961" y="375761"/>
                  <a:pt x="579152" y="375956"/>
                  <a:pt x="579348" y="376345"/>
                </a:cubicBezTo>
                <a:cubicBezTo>
                  <a:pt x="579543" y="377515"/>
                  <a:pt x="579152" y="376735"/>
                  <a:pt x="580317" y="377710"/>
                </a:cubicBezTo>
                <a:cubicBezTo>
                  <a:pt x="580708" y="378099"/>
                  <a:pt x="581868" y="379074"/>
                  <a:pt x="582064" y="379464"/>
                </a:cubicBezTo>
                <a:cubicBezTo>
                  <a:pt x="582259" y="379659"/>
                  <a:pt x="582259" y="380828"/>
                  <a:pt x="583228" y="380243"/>
                </a:cubicBezTo>
                <a:cubicBezTo>
                  <a:pt x="584589" y="379464"/>
                  <a:pt x="584975" y="380243"/>
                  <a:pt x="585753" y="380828"/>
                </a:cubicBezTo>
                <a:cubicBezTo>
                  <a:pt x="586918" y="381607"/>
                  <a:pt x="588469" y="382387"/>
                  <a:pt x="590216" y="382192"/>
                </a:cubicBezTo>
                <a:cubicBezTo>
                  <a:pt x="589438" y="381802"/>
                  <a:pt x="589052" y="381802"/>
                  <a:pt x="588274" y="380828"/>
                </a:cubicBezTo>
                <a:cubicBezTo>
                  <a:pt x="587691" y="380048"/>
                  <a:pt x="587495" y="379464"/>
                  <a:pt x="587495" y="378294"/>
                </a:cubicBezTo>
                <a:cubicBezTo>
                  <a:pt x="585753" y="377710"/>
                  <a:pt x="584393" y="374786"/>
                  <a:pt x="586336" y="372642"/>
                </a:cubicBezTo>
                <a:cubicBezTo>
                  <a:pt x="587109" y="371863"/>
                  <a:pt x="587495" y="371863"/>
                  <a:pt x="587887" y="371473"/>
                </a:cubicBezTo>
                <a:cubicBezTo>
                  <a:pt x="587887" y="368939"/>
                  <a:pt x="590021" y="367575"/>
                  <a:pt x="592546" y="367965"/>
                </a:cubicBezTo>
                <a:cubicBezTo>
                  <a:pt x="592736" y="367575"/>
                  <a:pt x="592736" y="367185"/>
                  <a:pt x="592932" y="366795"/>
                </a:cubicBezTo>
                <a:cubicBezTo>
                  <a:pt x="593128" y="366406"/>
                  <a:pt x="593319" y="366211"/>
                  <a:pt x="593705" y="365821"/>
                </a:cubicBezTo>
                <a:cubicBezTo>
                  <a:pt x="594097" y="365236"/>
                  <a:pt x="594870" y="365041"/>
                  <a:pt x="595844" y="364846"/>
                </a:cubicBezTo>
                <a:close/>
                <a:moveTo>
                  <a:pt x="575271" y="376735"/>
                </a:moveTo>
                <a:lnTo>
                  <a:pt x="575076" y="376540"/>
                </a:lnTo>
                <a:cubicBezTo>
                  <a:pt x="574302" y="375956"/>
                  <a:pt x="574302" y="374981"/>
                  <a:pt x="575076" y="374201"/>
                </a:cubicBezTo>
                <a:cubicBezTo>
                  <a:pt x="575658" y="373617"/>
                  <a:pt x="577018" y="373617"/>
                  <a:pt x="577214" y="372447"/>
                </a:cubicBezTo>
                <a:cubicBezTo>
                  <a:pt x="576436" y="371668"/>
                  <a:pt x="576049" y="372058"/>
                  <a:pt x="575271" y="371668"/>
                </a:cubicBezTo>
                <a:cubicBezTo>
                  <a:pt x="574689" y="371473"/>
                  <a:pt x="574302" y="370888"/>
                  <a:pt x="574302" y="369914"/>
                </a:cubicBezTo>
                <a:cubicBezTo>
                  <a:pt x="571973" y="370498"/>
                  <a:pt x="571195" y="374007"/>
                  <a:pt x="569257" y="372642"/>
                </a:cubicBezTo>
                <a:cubicBezTo>
                  <a:pt x="568092" y="371863"/>
                  <a:pt x="568675" y="370888"/>
                  <a:pt x="569061" y="369719"/>
                </a:cubicBezTo>
                <a:cubicBezTo>
                  <a:pt x="569257" y="369134"/>
                  <a:pt x="570030" y="366990"/>
                  <a:pt x="569448" y="366406"/>
                </a:cubicBezTo>
                <a:cubicBezTo>
                  <a:pt x="568288" y="367380"/>
                  <a:pt x="568479" y="368160"/>
                  <a:pt x="566732" y="367965"/>
                </a:cubicBezTo>
                <a:cubicBezTo>
                  <a:pt x="566928" y="368549"/>
                  <a:pt x="567314" y="369329"/>
                  <a:pt x="567510" y="369914"/>
                </a:cubicBezTo>
                <a:cubicBezTo>
                  <a:pt x="567706" y="370498"/>
                  <a:pt x="567897" y="371278"/>
                  <a:pt x="568092" y="371863"/>
                </a:cubicBezTo>
                <a:cubicBezTo>
                  <a:pt x="568866" y="373812"/>
                  <a:pt x="567314" y="373617"/>
                  <a:pt x="567897" y="374786"/>
                </a:cubicBezTo>
                <a:cubicBezTo>
                  <a:pt x="568283" y="375566"/>
                  <a:pt x="569061" y="374591"/>
                  <a:pt x="569448" y="377125"/>
                </a:cubicBezTo>
                <a:cubicBezTo>
                  <a:pt x="569644" y="379269"/>
                  <a:pt x="570030" y="381218"/>
                  <a:pt x="571004" y="383167"/>
                </a:cubicBezTo>
                <a:cubicBezTo>
                  <a:pt x="572942" y="387259"/>
                  <a:pt x="577018" y="389208"/>
                  <a:pt x="580317" y="385700"/>
                </a:cubicBezTo>
                <a:cubicBezTo>
                  <a:pt x="581285" y="384726"/>
                  <a:pt x="582064" y="383362"/>
                  <a:pt x="583424" y="384141"/>
                </a:cubicBezTo>
                <a:cubicBezTo>
                  <a:pt x="584006" y="384531"/>
                  <a:pt x="584006" y="385310"/>
                  <a:pt x="585362" y="386090"/>
                </a:cubicBezTo>
                <a:cubicBezTo>
                  <a:pt x="585558" y="386285"/>
                  <a:pt x="585944" y="386480"/>
                  <a:pt x="586140" y="386480"/>
                </a:cubicBezTo>
                <a:cubicBezTo>
                  <a:pt x="587305" y="387065"/>
                  <a:pt x="588856" y="387259"/>
                  <a:pt x="590407" y="387259"/>
                </a:cubicBezTo>
                <a:cubicBezTo>
                  <a:pt x="591963" y="387065"/>
                  <a:pt x="593319" y="386480"/>
                  <a:pt x="594097" y="385700"/>
                </a:cubicBezTo>
                <a:cubicBezTo>
                  <a:pt x="595262" y="384531"/>
                  <a:pt x="595648" y="383362"/>
                  <a:pt x="597009" y="383751"/>
                </a:cubicBezTo>
                <a:cubicBezTo>
                  <a:pt x="597782" y="383946"/>
                  <a:pt x="597782" y="384531"/>
                  <a:pt x="598173" y="385116"/>
                </a:cubicBezTo>
                <a:cubicBezTo>
                  <a:pt x="599725" y="387844"/>
                  <a:pt x="603409" y="389598"/>
                  <a:pt x="606708" y="389208"/>
                </a:cubicBezTo>
                <a:cubicBezTo>
                  <a:pt x="608650" y="389014"/>
                  <a:pt x="609037" y="388429"/>
                  <a:pt x="610397" y="387844"/>
                </a:cubicBezTo>
                <a:cubicBezTo>
                  <a:pt x="609037" y="387065"/>
                  <a:pt x="609619" y="387844"/>
                  <a:pt x="607099" y="388039"/>
                </a:cubicBezTo>
                <a:cubicBezTo>
                  <a:pt x="603801" y="388234"/>
                  <a:pt x="600307" y="386870"/>
                  <a:pt x="598756" y="384141"/>
                </a:cubicBezTo>
                <a:cubicBezTo>
                  <a:pt x="597782" y="382582"/>
                  <a:pt x="597009" y="378489"/>
                  <a:pt x="599338" y="378489"/>
                </a:cubicBezTo>
                <a:cubicBezTo>
                  <a:pt x="600693" y="378489"/>
                  <a:pt x="600693" y="379659"/>
                  <a:pt x="601276" y="380633"/>
                </a:cubicBezTo>
                <a:cubicBezTo>
                  <a:pt x="601662" y="381413"/>
                  <a:pt x="602827" y="382777"/>
                  <a:pt x="603605" y="381802"/>
                </a:cubicBezTo>
                <a:cubicBezTo>
                  <a:pt x="603605" y="381802"/>
                  <a:pt x="602440" y="380243"/>
                  <a:pt x="603801" y="379269"/>
                </a:cubicBezTo>
                <a:cubicBezTo>
                  <a:pt x="604966" y="378489"/>
                  <a:pt x="605934" y="379659"/>
                  <a:pt x="606708" y="379074"/>
                </a:cubicBezTo>
                <a:cubicBezTo>
                  <a:pt x="606903" y="378489"/>
                  <a:pt x="606517" y="378099"/>
                  <a:pt x="605934" y="377904"/>
                </a:cubicBezTo>
                <a:cubicBezTo>
                  <a:pt x="604187" y="377710"/>
                  <a:pt x="603992" y="376345"/>
                  <a:pt x="604574" y="375566"/>
                </a:cubicBezTo>
                <a:cubicBezTo>
                  <a:pt x="604966" y="374981"/>
                  <a:pt x="605548" y="374981"/>
                  <a:pt x="605548" y="374396"/>
                </a:cubicBezTo>
                <a:cubicBezTo>
                  <a:pt x="604966" y="373617"/>
                  <a:pt x="603801" y="374201"/>
                  <a:pt x="603219" y="374591"/>
                </a:cubicBezTo>
                <a:cubicBezTo>
                  <a:pt x="602245" y="375176"/>
                  <a:pt x="601472" y="374981"/>
                  <a:pt x="600889" y="374201"/>
                </a:cubicBezTo>
                <a:cubicBezTo>
                  <a:pt x="599529" y="372058"/>
                  <a:pt x="603219" y="371473"/>
                  <a:pt x="602636" y="369914"/>
                </a:cubicBezTo>
                <a:cubicBezTo>
                  <a:pt x="602054" y="369719"/>
                  <a:pt x="601858" y="370109"/>
                  <a:pt x="601080" y="369914"/>
                </a:cubicBezTo>
                <a:cubicBezTo>
                  <a:pt x="599529" y="369329"/>
                  <a:pt x="600111" y="367770"/>
                  <a:pt x="600111" y="367575"/>
                </a:cubicBezTo>
                <a:cubicBezTo>
                  <a:pt x="600111" y="366990"/>
                  <a:pt x="599920" y="366406"/>
                  <a:pt x="599338" y="366601"/>
                </a:cubicBezTo>
                <a:cubicBezTo>
                  <a:pt x="598560" y="366990"/>
                  <a:pt x="598946" y="368160"/>
                  <a:pt x="597978" y="368744"/>
                </a:cubicBezTo>
                <a:cubicBezTo>
                  <a:pt x="597009" y="369329"/>
                  <a:pt x="596231" y="368744"/>
                  <a:pt x="595844" y="367965"/>
                </a:cubicBezTo>
                <a:cubicBezTo>
                  <a:pt x="594870" y="368355"/>
                  <a:pt x="595452" y="369914"/>
                  <a:pt x="595844" y="370498"/>
                </a:cubicBezTo>
                <a:cubicBezTo>
                  <a:pt x="596426" y="371473"/>
                  <a:pt x="595844" y="372447"/>
                  <a:pt x="595066" y="372642"/>
                </a:cubicBezTo>
                <a:cubicBezTo>
                  <a:pt x="593901" y="373227"/>
                  <a:pt x="593319" y="372253"/>
                  <a:pt x="592932" y="371863"/>
                </a:cubicBezTo>
                <a:cubicBezTo>
                  <a:pt x="592546" y="371473"/>
                  <a:pt x="591381" y="370498"/>
                  <a:pt x="590799" y="371278"/>
                </a:cubicBezTo>
                <a:cubicBezTo>
                  <a:pt x="590799" y="371863"/>
                  <a:pt x="591381" y="371863"/>
                  <a:pt x="591381" y="372642"/>
                </a:cubicBezTo>
                <a:cubicBezTo>
                  <a:pt x="591381" y="373227"/>
                  <a:pt x="591185" y="373812"/>
                  <a:pt x="590799" y="374007"/>
                </a:cubicBezTo>
                <a:cubicBezTo>
                  <a:pt x="590407" y="374396"/>
                  <a:pt x="589825" y="374396"/>
                  <a:pt x="589242" y="374201"/>
                </a:cubicBezTo>
                <a:cubicBezTo>
                  <a:pt x="588660" y="374007"/>
                  <a:pt x="588078" y="374396"/>
                  <a:pt x="588274" y="374981"/>
                </a:cubicBezTo>
                <a:cubicBezTo>
                  <a:pt x="589052" y="375566"/>
                  <a:pt x="590216" y="374981"/>
                  <a:pt x="590799" y="375956"/>
                </a:cubicBezTo>
                <a:cubicBezTo>
                  <a:pt x="591768" y="377320"/>
                  <a:pt x="590407" y="378099"/>
                  <a:pt x="590407" y="378489"/>
                </a:cubicBezTo>
                <a:cubicBezTo>
                  <a:pt x="590603" y="378879"/>
                  <a:pt x="591381" y="379074"/>
                  <a:pt x="591963" y="378879"/>
                </a:cubicBezTo>
                <a:cubicBezTo>
                  <a:pt x="593128" y="378489"/>
                  <a:pt x="593515" y="377320"/>
                  <a:pt x="594483" y="377320"/>
                </a:cubicBezTo>
                <a:cubicBezTo>
                  <a:pt x="595066" y="377125"/>
                  <a:pt x="595648" y="377515"/>
                  <a:pt x="595844" y="377904"/>
                </a:cubicBezTo>
                <a:cubicBezTo>
                  <a:pt x="596617" y="378684"/>
                  <a:pt x="596035" y="380048"/>
                  <a:pt x="595648" y="381023"/>
                </a:cubicBezTo>
                <a:cubicBezTo>
                  <a:pt x="593901" y="385505"/>
                  <a:pt x="589052" y="386480"/>
                  <a:pt x="584975" y="384141"/>
                </a:cubicBezTo>
                <a:cubicBezTo>
                  <a:pt x="584197" y="383751"/>
                  <a:pt x="584197" y="383556"/>
                  <a:pt x="583615" y="383556"/>
                </a:cubicBezTo>
                <a:cubicBezTo>
                  <a:pt x="582842" y="383751"/>
                  <a:pt x="582646" y="383556"/>
                  <a:pt x="581868" y="383556"/>
                </a:cubicBezTo>
                <a:cubicBezTo>
                  <a:pt x="578765" y="386870"/>
                  <a:pt x="574107" y="386675"/>
                  <a:pt x="571391" y="382192"/>
                </a:cubicBezTo>
                <a:cubicBezTo>
                  <a:pt x="570613" y="381023"/>
                  <a:pt x="568092" y="375371"/>
                  <a:pt x="571195" y="375176"/>
                </a:cubicBezTo>
                <a:cubicBezTo>
                  <a:pt x="571777" y="375176"/>
                  <a:pt x="572169" y="375371"/>
                  <a:pt x="572555" y="375761"/>
                </a:cubicBezTo>
                <a:cubicBezTo>
                  <a:pt x="573138" y="376345"/>
                  <a:pt x="574107" y="376735"/>
                  <a:pt x="575271" y="376735"/>
                </a:cubicBezTo>
                <a:cubicBezTo>
                  <a:pt x="575271" y="376735"/>
                  <a:pt x="575467" y="376735"/>
                  <a:pt x="575271" y="376735"/>
                </a:cubicBezTo>
                <a:close/>
                <a:moveTo>
                  <a:pt x="607682" y="372058"/>
                </a:moveTo>
                <a:cubicBezTo>
                  <a:pt x="607486" y="371278"/>
                  <a:pt x="607099" y="370304"/>
                  <a:pt x="606903" y="369524"/>
                </a:cubicBezTo>
                <a:cubicBezTo>
                  <a:pt x="606708" y="368744"/>
                  <a:pt x="606321" y="367770"/>
                  <a:pt x="606130" y="366990"/>
                </a:cubicBezTo>
                <a:cubicBezTo>
                  <a:pt x="605739" y="367185"/>
                  <a:pt x="604966" y="367575"/>
                  <a:pt x="604770" y="367770"/>
                </a:cubicBezTo>
                <a:cubicBezTo>
                  <a:pt x="605548" y="368355"/>
                  <a:pt x="605934" y="369524"/>
                  <a:pt x="605739" y="371083"/>
                </a:cubicBezTo>
                <a:cubicBezTo>
                  <a:pt x="606708" y="371473"/>
                  <a:pt x="606903" y="371668"/>
                  <a:pt x="607682" y="372058"/>
                </a:cubicBezTo>
                <a:close/>
                <a:moveTo>
                  <a:pt x="668616" y="372058"/>
                </a:moveTo>
                <a:cubicBezTo>
                  <a:pt x="674244" y="366406"/>
                  <a:pt x="679289" y="360364"/>
                  <a:pt x="684139" y="353737"/>
                </a:cubicBezTo>
                <a:cubicBezTo>
                  <a:pt x="685303" y="352178"/>
                  <a:pt x="686468" y="350619"/>
                  <a:pt x="687437" y="349060"/>
                </a:cubicBezTo>
                <a:lnTo>
                  <a:pt x="688411" y="347696"/>
                </a:lnTo>
                <a:cubicBezTo>
                  <a:pt x="689184" y="346526"/>
                  <a:pt x="690158" y="345357"/>
                  <a:pt x="690740" y="344188"/>
                </a:cubicBezTo>
                <a:lnTo>
                  <a:pt x="690544" y="343993"/>
                </a:lnTo>
                <a:cubicBezTo>
                  <a:pt x="690158" y="344382"/>
                  <a:pt x="689576" y="345357"/>
                  <a:pt x="689380" y="345747"/>
                </a:cubicBezTo>
                <a:lnTo>
                  <a:pt x="685695" y="351009"/>
                </a:lnTo>
                <a:cubicBezTo>
                  <a:pt x="683366" y="354127"/>
                  <a:pt x="680258" y="358220"/>
                  <a:pt x="677738" y="361338"/>
                </a:cubicBezTo>
                <a:cubicBezTo>
                  <a:pt x="677346" y="361923"/>
                  <a:pt x="676764" y="362508"/>
                  <a:pt x="676378" y="363092"/>
                </a:cubicBezTo>
                <a:cubicBezTo>
                  <a:pt x="676182" y="363287"/>
                  <a:pt x="675991" y="363677"/>
                  <a:pt x="675599" y="363872"/>
                </a:cubicBezTo>
                <a:cubicBezTo>
                  <a:pt x="675409" y="364067"/>
                  <a:pt x="675213" y="364457"/>
                  <a:pt x="675022" y="364652"/>
                </a:cubicBezTo>
                <a:cubicBezTo>
                  <a:pt x="672883" y="367185"/>
                  <a:pt x="670554" y="369719"/>
                  <a:pt x="668421" y="372058"/>
                </a:cubicBezTo>
                <a:cubicBezTo>
                  <a:pt x="666869" y="373812"/>
                  <a:pt x="665318" y="375371"/>
                  <a:pt x="663762" y="376930"/>
                </a:cubicBezTo>
                <a:cubicBezTo>
                  <a:pt x="665122" y="375371"/>
                  <a:pt x="666869" y="373812"/>
                  <a:pt x="668616" y="372058"/>
                </a:cubicBezTo>
                <a:close/>
                <a:moveTo>
                  <a:pt x="702186" y="377904"/>
                </a:moveTo>
                <a:cubicBezTo>
                  <a:pt x="701800" y="376735"/>
                  <a:pt x="701413" y="375761"/>
                  <a:pt x="700831" y="374591"/>
                </a:cubicBezTo>
                <a:cubicBezTo>
                  <a:pt x="698888" y="370109"/>
                  <a:pt x="696754" y="366406"/>
                  <a:pt x="693652" y="362703"/>
                </a:cubicBezTo>
                <a:cubicBezTo>
                  <a:pt x="692874" y="361728"/>
                  <a:pt x="692096" y="360949"/>
                  <a:pt x="691513" y="360169"/>
                </a:cubicBezTo>
                <a:cubicBezTo>
                  <a:pt x="690740" y="359194"/>
                  <a:pt x="690349" y="359000"/>
                  <a:pt x="689766" y="358415"/>
                </a:cubicBezTo>
                <a:cubicBezTo>
                  <a:pt x="689576" y="358220"/>
                  <a:pt x="689380" y="358025"/>
                  <a:pt x="689184" y="357830"/>
                </a:cubicBezTo>
                <a:cubicBezTo>
                  <a:pt x="688602" y="357440"/>
                  <a:pt x="687050" y="356076"/>
                  <a:pt x="686468" y="355881"/>
                </a:cubicBezTo>
                <a:cubicBezTo>
                  <a:pt x="686468" y="355881"/>
                  <a:pt x="679485" y="364846"/>
                  <a:pt x="677929" y="366601"/>
                </a:cubicBezTo>
                <a:lnTo>
                  <a:pt x="672497" y="372642"/>
                </a:lnTo>
                <a:lnTo>
                  <a:pt x="676378" y="378489"/>
                </a:lnTo>
                <a:cubicBezTo>
                  <a:pt x="676764" y="379074"/>
                  <a:pt x="677346" y="380048"/>
                  <a:pt x="677542" y="380438"/>
                </a:cubicBezTo>
                <a:lnTo>
                  <a:pt x="681619" y="379269"/>
                </a:lnTo>
                <a:cubicBezTo>
                  <a:pt x="687050" y="377710"/>
                  <a:pt x="693260" y="377125"/>
                  <a:pt x="699084" y="377515"/>
                </a:cubicBezTo>
                <a:cubicBezTo>
                  <a:pt x="699666" y="377710"/>
                  <a:pt x="701604" y="377904"/>
                  <a:pt x="702186" y="377904"/>
                </a:cubicBezTo>
                <a:close/>
                <a:moveTo>
                  <a:pt x="638731" y="398369"/>
                </a:moveTo>
                <a:cubicBezTo>
                  <a:pt x="639700" y="398563"/>
                  <a:pt x="640865" y="398758"/>
                  <a:pt x="641834" y="398563"/>
                </a:cubicBezTo>
                <a:cubicBezTo>
                  <a:pt x="643385" y="398563"/>
                  <a:pt x="643581" y="398174"/>
                  <a:pt x="644550" y="397979"/>
                </a:cubicBezTo>
                <a:cubicBezTo>
                  <a:pt x="644359" y="397784"/>
                  <a:pt x="644163" y="397394"/>
                  <a:pt x="643777" y="397394"/>
                </a:cubicBezTo>
                <a:cubicBezTo>
                  <a:pt x="638731" y="397784"/>
                  <a:pt x="634268" y="395640"/>
                  <a:pt x="632712" y="392132"/>
                </a:cubicBezTo>
                <a:cubicBezTo>
                  <a:pt x="631939" y="390573"/>
                  <a:pt x="631743" y="387065"/>
                  <a:pt x="633490" y="386480"/>
                </a:cubicBezTo>
                <a:cubicBezTo>
                  <a:pt x="634073" y="386285"/>
                  <a:pt x="634655" y="386480"/>
                  <a:pt x="635041" y="386675"/>
                </a:cubicBezTo>
                <a:cubicBezTo>
                  <a:pt x="635433" y="386870"/>
                  <a:pt x="635624" y="387259"/>
                  <a:pt x="635820" y="387844"/>
                </a:cubicBezTo>
                <a:cubicBezTo>
                  <a:pt x="636206" y="388624"/>
                  <a:pt x="636788" y="389793"/>
                  <a:pt x="637567" y="389988"/>
                </a:cubicBezTo>
                <a:cubicBezTo>
                  <a:pt x="637371" y="389598"/>
                  <a:pt x="636984" y="389014"/>
                  <a:pt x="637180" y="388429"/>
                </a:cubicBezTo>
                <a:cubicBezTo>
                  <a:pt x="637371" y="388039"/>
                  <a:pt x="637757" y="387649"/>
                  <a:pt x="638149" y="387454"/>
                </a:cubicBezTo>
                <a:cubicBezTo>
                  <a:pt x="639118" y="387065"/>
                  <a:pt x="640669" y="388234"/>
                  <a:pt x="641447" y="387259"/>
                </a:cubicBezTo>
                <a:cubicBezTo>
                  <a:pt x="641643" y="386285"/>
                  <a:pt x="640669" y="385895"/>
                  <a:pt x="640283" y="385311"/>
                </a:cubicBezTo>
                <a:cubicBezTo>
                  <a:pt x="639504" y="384141"/>
                  <a:pt x="640669" y="383362"/>
                  <a:pt x="640669" y="383167"/>
                </a:cubicBezTo>
                <a:cubicBezTo>
                  <a:pt x="639700" y="382582"/>
                  <a:pt x="637757" y="382972"/>
                  <a:pt x="636788" y="383167"/>
                </a:cubicBezTo>
                <a:cubicBezTo>
                  <a:pt x="636206" y="383362"/>
                  <a:pt x="635624" y="383751"/>
                  <a:pt x="635041" y="383556"/>
                </a:cubicBezTo>
                <a:cubicBezTo>
                  <a:pt x="634459" y="383362"/>
                  <a:pt x="634073" y="382972"/>
                  <a:pt x="633877" y="382387"/>
                </a:cubicBezTo>
                <a:cubicBezTo>
                  <a:pt x="633490" y="381023"/>
                  <a:pt x="634851" y="380438"/>
                  <a:pt x="635624" y="379853"/>
                </a:cubicBezTo>
                <a:cubicBezTo>
                  <a:pt x="636206" y="379464"/>
                  <a:pt x="637567" y="378489"/>
                  <a:pt x="637757" y="377515"/>
                </a:cubicBezTo>
                <a:cubicBezTo>
                  <a:pt x="637175" y="377320"/>
                  <a:pt x="636598" y="377515"/>
                  <a:pt x="636015" y="377125"/>
                </a:cubicBezTo>
                <a:cubicBezTo>
                  <a:pt x="634655" y="376150"/>
                  <a:pt x="636015" y="375176"/>
                  <a:pt x="635237" y="373617"/>
                </a:cubicBezTo>
                <a:cubicBezTo>
                  <a:pt x="634459" y="372252"/>
                  <a:pt x="633294" y="372447"/>
                  <a:pt x="632521" y="373227"/>
                </a:cubicBezTo>
                <a:cubicBezTo>
                  <a:pt x="631939" y="373617"/>
                  <a:pt x="631939" y="374007"/>
                  <a:pt x="631743" y="374591"/>
                </a:cubicBezTo>
                <a:cubicBezTo>
                  <a:pt x="631547" y="374981"/>
                  <a:pt x="630965" y="375371"/>
                  <a:pt x="630192" y="375371"/>
                </a:cubicBezTo>
                <a:cubicBezTo>
                  <a:pt x="629414" y="375371"/>
                  <a:pt x="629223" y="374786"/>
                  <a:pt x="628641" y="374786"/>
                </a:cubicBezTo>
                <a:cubicBezTo>
                  <a:pt x="628249" y="376930"/>
                  <a:pt x="630192" y="379074"/>
                  <a:pt x="629805" y="380243"/>
                </a:cubicBezTo>
                <a:cubicBezTo>
                  <a:pt x="629610" y="380828"/>
                  <a:pt x="629223" y="381218"/>
                  <a:pt x="628641" y="381413"/>
                </a:cubicBezTo>
                <a:cubicBezTo>
                  <a:pt x="626502" y="381997"/>
                  <a:pt x="626502" y="378294"/>
                  <a:pt x="623204" y="377904"/>
                </a:cubicBezTo>
                <a:cubicBezTo>
                  <a:pt x="623595" y="380828"/>
                  <a:pt x="621070" y="379464"/>
                  <a:pt x="620488" y="380828"/>
                </a:cubicBezTo>
                <a:cubicBezTo>
                  <a:pt x="620488" y="381997"/>
                  <a:pt x="622431" y="381997"/>
                  <a:pt x="623013" y="382777"/>
                </a:cubicBezTo>
                <a:cubicBezTo>
                  <a:pt x="623595" y="383362"/>
                  <a:pt x="623595" y="384336"/>
                  <a:pt x="623013" y="385116"/>
                </a:cubicBezTo>
                <a:lnTo>
                  <a:pt x="622431" y="385505"/>
                </a:lnTo>
                <a:cubicBezTo>
                  <a:pt x="623204" y="385505"/>
                  <a:pt x="623595" y="385505"/>
                  <a:pt x="624178" y="385116"/>
                </a:cubicBezTo>
                <a:cubicBezTo>
                  <a:pt x="624755" y="384921"/>
                  <a:pt x="624951" y="384531"/>
                  <a:pt x="625337" y="384336"/>
                </a:cubicBezTo>
                <a:cubicBezTo>
                  <a:pt x="626698" y="383556"/>
                  <a:pt x="629223" y="384921"/>
                  <a:pt x="626502" y="388429"/>
                </a:cubicBezTo>
                <a:cubicBezTo>
                  <a:pt x="623786" y="392132"/>
                  <a:pt x="618159" y="391547"/>
                  <a:pt x="614474" y="389403"/>
                </a:cubicBezTo>
                <a:cubicBezTo>
                  <a:pt x="612335" y="388234"/>
                  <a:pt x="613309" y="388039"/>
                  <a:pt x="611758" y="388234"/>
                </a:cubicBezTo>
                <a:cubicBezTo>
                  <a:pt x="612531" y="389014"/>
                  <a:pt x="612727" y="389793"/>
                  <a:pt x="615443" y="391352"/>
                </a:cubicBezTo>
                <a:cubicBezTo>
                  <a:pt x="619323" y="393301"/>
                  <a:pt x="625147" y="393691"/>
                  <a:pt x="627667" y="389403"/>
                </a:cubicBezTo>
                <a:cubicBezTo>
                  <a:pt x="628058" y="388624"/>
                  <a:pt x="628249" y="387844"/>
                  <a:pt x="629414" y="387844"/>
                </a:cubicBezTo>
                <a:cubicBezTo>
                  <a:pt x="630388" y="387844"/>
                  <a:pt x="631161" y="388624"/>
                  <a:pt x="630965" y="389598"/>
                </a:cubicBezTo>
                <a:cubicBezTo>
                  <a:pt x="630774" y="390768"/>
                  <a:pt x="630774" y="391547"/>
                  <a:pt x="631161" y="392717"/>
                </a:cubicBezTo>
                <a:cubicBezTo>
                  <a:pt x="632130" y="395835"/>
                  <a:pt x="635624" y="397784"/>
                  <a:pt x="638731" y="398369"/>
                </a:cubicBezTo>
                <a:close/>
                <a:moveTo>
                  <a:pt x="609429" y="376930"/>
                </a:moveTo>
                <a:cubicBezTo>
                  <a:pt x="609429" y="376540"/>
                  <a:pt x="608650" y="374981"/>
                  <a:pt x="608455" y="374786"/>
                </a:cubicBezTo>
                <a:lnTo>
                  <a:pt x="608264" y="375566"/>
                </a:lnTo>
                <a:cubicBezTo>
                  <a:pt x="608455" y="375761"/>
                  <a:pt x="608846" y="376150"/>
                  <a:pt x="609429" y="376930"/>
                </a:cubicBezTo>
                <a:close/>
                <a:moveTo>
                  <a:pt x="609429" y="376930"/>
                </a:moveTo>
                <a:cubicBezTo>
                  <a:pt x="609619" y="378099"/>
                  <a:pt x="610202" y="378879"/>
                  <a:pt x="609429" y="380633"/>
                </a:cubicBezTo>
                <a:cubicBezTo>
                  <a:pt x="608650" y="381997"/>
                  <a:pt x="607682" y="381997"/>
                  <a:pt x="606708" y="382387"/>
                </a:cubicBezTo>
                <a:cubicBezTo>
                  <a:pt x="606517" y="383362"/>
                  <a:pt x="605739" y="384336"/>
                  <a:pt x="604966" y="384726"/>
                </a:cubicBezTo>
                <a:cubicBezTo>
                  <a:pt x="604966" y="384726"/>
                  <a:pt x="604966" y="384726"/>
                  <a:pt x="605156" y="384726"/>
                </a:cubicBezTo>
                <a:cubicBezTo>
                  <a:pt x="605739" y="384921"/>
                  <a:pt x="607099" y="384921"/>
                  <a:pt x="607682" y="384726"/>
                </a:cubicBezTo>
                <a:cubicBezTo>
                  <a:pt x="608846" y="384531"/>
                  <a:pt x="609429" y="384141"/>
                  <a:pt x="609815" y="384141"/>
                </a:cubicBezTo>
                <a:cubicBezTo>
                  <a:pt x="611176" y="383946"/>
                  <a:pt x="610980" y="385116"/>
                  <a:pt x="611758" y="384921"/>
                </a:cubicBezTo>
                <a:cubicBezTo>
                  <a:pt x="612727" y="384726"/>
                  <a:pt x="612340" y="384141"/>
                  <a:pt x="613892" y="385116"/>
                </a:cubicBezTo>
                <a:cubicBezTo>
                  <a:pt x="613500" y="384531"/>
                  <a:pt x="613113" y="383751"/>
                  <a:pt x="612727" y="383167"/>
                </a:cubicBezTo>
                <a:lnTo>
                  <a:pt x="610593" y="379074"/>
                </a:lnTo>
                <a:cubicBezTo>
                  <a:pt x="610202" y="378489"/>
                  <a:pt x="609815" y="377320"/>
                  <a:pt x="609429" y="376930"/>
                </a:cubicBezTo>
                <a:close/>
                <a:moveTo>
                  <a:pt x="578183" y="380243"/>
                </a:moveTo>
                <a:cubicBezTo>
                  <a:pt x="577405" y="379659"/>
                  <a:pt x="577601" y="379464"/>
                  <a:pt x="577018" y="379659"/>
                </a:cubicBezTo>
                <a:cubicBezTo>
                  <a:pt x="575467" y="380243"/>
                  <a:pt x="574885" y="379853"/>
                  <a:pt x="573524" y="379659"/>
                </a:cubicBezTo>
                <a:cubicBezTo>
                  <a:pt x="575076" y="383556"/>
                  <a:pt x="578379" y="382972"/>
                  <a:pt x="579543" y="381413"/>
                </a:cubicBezTo>
                <a:lnTo>
                  <a:pt x="578183" y="380243"/>
                </a:lnTo>
                <a:close/>
                <a:moveTo>
                  <a:pt x="674631" y="381802"/>
                </a:moveTo>
                <a:cubicBezTo>
                  <a:pt x="674440" y="381023"/>
                  <a:pt x="670554" y="375566"/>
                  <a:pt x="670168" y="374981"/>
                </a:cubicBezTo>
                <a:cubicBezTo>
                  <a:pt x="669003" y="376150"/>
                  <a:pt x="668034" y="377125"/>
                  <a:pt x="666869" y="378294"/>
                </a:cubicBezTo>
                <a:lnTo>
                  <a:pt x="663375" y="381413"/>
                </a:lnTo>
                <a:lnTo>
                  <a:pt x="664736" y="383946"/>
                </a:lnTo>
                <a:cubicBezTo>
                  <a:pt x="666091" y="383556"/>
                  <a:pt x="667256" y="383362"/>
                  <a:pt x="668616" y="384336"/>
                </a:cubicBezTo>
                <a:cubicBezTo>
                  <a:pt x="668807" y="384336"/>
                  <a:pt x="668807" y="384531"/>
                  <a:pt x="668807" y="384531"/>
                </a:cubicBezTo>
                <a:lnTo>
                  <a:pt x="669003" y="384726"/>
                </a:lnTo>
                <a:cubicBezTo>
                  <a:pt x="669972" y="384141"/>
                  <a:pt x="670750" y="383751"/>
                  <a:pt x="671719" y="383167"/>
                </a:cubicBezTo>
                <a:cubicBezTo>
                  <a:pt x="672497" y="382582"/>
                  <a:pt x="673662" y="381997"/>
                  <a:pt x="674631" y="381802"/>
                </a:cubicBezTo>
                <a:close/>
                <a:moveTo>
                  <a:pt x="713441" y="384921"/>
                </a:moveTo>
                <a:cubicBezTo>
                  <a:pt x="712859" y="384336"/>
                  <a:pt x="708205" y="382387"/>
                  <a:pt x="706845" y="381997"/>
                </a:cubicBezTo>
                <a:cubicBezTo>
                  <a:pt x="707041" y="383362"/>
                  <a:pt x="707427" y="384921"/>
                  <a:pt x="707623" y="386480"/>
                </a:cubicBezTo>
                <a:cubicBezTo>
                  <a:pt x="707814" y="388234"/>
                  <a:pt x="707814" y="389598"/>
                  <a:pt x="707814" y="391352"/>
                </a:cubicBezTo>
                <a:cubicBezTo>
                  <a:pt x="708010" y="391157"/>
                  <a:pt x="708010" y="391157"/>
                  <a:pt x="708205" y="390962"/>
                </a:cubicBezTo>
                <a:lnTo>
                  <a:pt x="709370" y="389793"/>
                </a:lnTo>
                <a:cubicBezTo>
                  <a:pt x="709757" y="389403"/>
                  <a:pt x="710535" y="388624"/>
                  <a:pt x="710726" y="388234"/>
                </a:cubicBezTo>
                <a:cubicBezTo>
                  <a:pt x="710921" y="388039"/>
                  <a:pt x="711308" y="387649"/>
                  <a:pt x="711504" y="387454"/>
                </a:cubicBezTo>
                <a:cubicBezTo>
                  <a:pt x="711699" y="387065"/>
                  <a:pt x="711890" y="386870"/>
                  <a:pt x="712086" y="386675"/>
                </a:cubicBezTo>
                <a:cubicBezTo>
                  <a:pt x="712473" y="386090"/>
                  <a:pt x="713055" y="385505"/>
                  <a:pt x="713441" y="384921"/>
                </a:cubicBezTo>
                <a:close/>
                <a:moveTo>
                  <a:pt x="694621" y="401877"/>
                </a:moveTo>
                <a:cubicBezTo>
                  <a:pt x="695394" y="401682"/>
                  <a:pt x="698501" y="399343"/>
                  <a:pt x="699084" y="398953"/>
                </a:cubicBezTo>
                <a:cubicBezTo>
                  <a:pt x="699857" y="398369"/>
                  <a:pt x="702578" y="396420"/>
                  <a:pt x="703160" y="395640"/>
                </a:cubicBezTo>
                <a:cubicBezTo>
                  <a:pt x="705294" y="392717"/>
                  <a:pt x="704516" y="386675"/>
                  <a:pt x="703742" y="382972"/>
                </a:cubicBezTo>
                <a:cubicBezTo>
                  <a:pt x="703351" y="381023"/>
                  <a:pt x="703351" y="381218"/>
                  <a:pt x="702578" y="381218"/>
                </a:cubicBezTo>
                <a:cubicBezTo>
                  <a:pt x="696754" y="380243"/>
                  <a:pt x="690544" y="380438"/>
                  <a:pt x="684917" y="381802"/>
                </a:cubicBezTo>
                <a:cubicBezTo>
                  <a:pt x="683752" y="381997"/>
                  <a:pt x="680067" y="382972"/>
                  <a:pt x="679093" y="383362"/>
                </a:cubicBezTo>
                <a:cubicBezTo>
                  <a:pt x="681809" y="388624"/>
                  <a:pt x="684530" y="393886"/>
                  <a:pt x="684530" y="400317"/>
                </a:cubicBezTo>
                <a:cubicBezTo>
                  <a:pt x="685499" y="399928"/>
                  <a:pt x="686081" y="399928"/>
                  <a:pt x="687050" y="400512"/>
                </a:cubicBezTo>
                <a:cubicBezTo>
                  <a:pt x="687633" y="400902"/>
                  <a:pt x="688411" y="401487"/>
                  <a:pt x="688602" y="402072"/>
                </a:cubicBezTo>
                <a:lnTo>
                  <a:pt x="688797" y="401877"/>
                </a:lnTo>
                <a:cubicBezTo>
                  <a:pt x="688797" y="401877"/>
                  <a:pt x="688797" y="401682"/>
                  <a:pt x="688993" y="401682"/>
                </a:cubicBezTo>
                <a:cubicBezTo>
                  <a:pt x="688993" y="401487"/>
                  <a:pt x="689184" y="401487"/>
                  <a:pt x="689184" y="401292"/>
                </a:cubicBezTo>
                <a:cubicBezTo>
                  <a:pt x="689380" y="401097"/>
                  <a:pt x="689576" y="400902"/>
                  <a:pt x="689766" y="400707"/>
                </a:cubicBezTo>
                <a:cubicBezTo>
                  <a:pt x="691323" y="399538"/>
                  <a:pt x="693843" y="399538"/>
                  <a:pt x="694621" y="401877"/>
                </a:cubicBezTo>
                <a:close/>
                <a:moveTo>
                  <a:pt x="661628" y="384921"/>
                </a:moveTo>
                <a:cubicBezTo>
                  <a:pt x="661437" y="384531"/>
                  <a:pt x="661242" y="383751"/>
                  <a:pt x="660855" y="383556"/>
                </a:cubicBezTo>
                <a:lnTo>
                  <a:pt x="656779" y="386870"/>
                </a:lnTo>
                <a:cubicBezTo>
                  <a:pt x="657748" y="386675"/>
                  <a:pt x="657943" y="386870"/>
                  <a:pt x="658912" y="387065"/>
                </a:cubicBezTo>
                <a:cubicBezTo>
                  <a:pt x="659108" y="386870"/>
                  <a:pt x="659495" y="385700"/>
                  <a:pt x="660659" y="385116"/>
                </a:cubicBezTo>
                <a:lnTo>
                  <a:pt x="661628" y="384921"/>
                </a:lnTo>
                <a:close/>
                <a:moveTo>
                  <a:pt x="681423" y="399928"/>
                </a:moveTo>
                <a:cubicBezTo>
                  <a:pt x="681619" y="397199"/>
                  <a:pt x="680454" y="393691"/>
                  <a:pt x="679485" y="391352"/>
                </a:cubicBezTo>
                <a:cubicBezTo>
                  <a:pt x="678903" y="389988"/>
                  <a:pt x="676960" y="385505"/>
                  <a:pt x="676182" y="384336"/>
                </a:cubicBezTo>
                <a:cubicBezTo>
                  <a:pt x="675409" y="384531"/>
                  <a:pt x="673857" y="385311"/>
                  <a:pt x="673275" y="385700"/>
                </a:cubicBezTo>
                <a:cubicBezTo>
                  <a:pt x="672883" y="385895"/>
                  <a:pt x="672301" y="386090"/>
                  <a:pt x="671915" y="386480"/>
                </a:cubicBezTo>
                <a:lnTo>
                  <a:pt x="670946" y="387065"/>
                </a:lnTo>
                <a:cubicBezTo>
                  <a:pt x="670946" y="387065"/>
                  <a:pt x="670750" y="387065"/>
                  <a:pt x="670750" y="387259"/>
                </a:cubicBezTo>
                <a:cubicBezTo>
                  <a:pt x="670554" y="387454"/>
                  <a:pt x="670750" y="387259"/>
                  <a:pt x="670554" y="387454"/>
                </a:cubicBezTo>
                <a:cubicBezTo>
                  <a:pt x="671136" y="387649"/>
                  <a:pt x="671719" y="388429"/>
                  <a:pt x="671915" y="389208"/>
                </a:cubicBezTo>
                <a:cubicBezTo>
                  <a:pt x="672301" y="390183"/>
                  <a:pt x="672110" y="390962"/>
                  <a:pt x="671719" y="391937"/>
                </a:cubicBezTo>
                <a:cubicBezTo>
                  <a:pt x="671915" y="392132"/>
                  <a:pt x="672110" y="392132"/>
                  <a:pt x="672497" y="392327"/>
                </a:cubicBezTo>
                <a:cubicBezTo>
                  <a:pt x="674631" y="393691"/>
                  <a:pt x="674826" y="396225"/>
                  <a:pt x="673857" y="397394"/>
                </a:cubicBezTo>
                <a:cubicBezTo>
                  <a:pt x="674048" y="397784"/>
                  <a:pt x="674244" y="397979"/>
                  <a:pt x="674244" y="398369"/>
                </a:cubicBezTo>
                <a:cubicBezTo>
                  <a:pt x="675213" y="400707"/>
                  <a:pt x="674048" y="403631"/>
                  <a:pt x="670363" y="403436"/>
                </a:cubicBezTo>
                <a:lnTo>
                  <a:pt x="669972" y="404021"/>
                </a:lnTo>
                <a:cubicBezTo>
                  <a:pt x="668807" y="405385"/>
                  <a:pt x="667647" y="405385"/>
                  <a:pt x="665900" y="405190"/>
                </a:cubicBezTo>
                <a:cubicBezTo>
                  <a:pt x="666674" y="405775"/>
                  <a:pt x="667838" y="406359"/>
                  <a:pt x="669003" y="406554"/>
                </a:cubicBezTo>
                <a:cubicBezTo>
                  <a:pt x="670554" y="406749"/>
                  <a:pt x="671915" y="405969"/>
                  <a:pt x="672497" y="407334"/>
                </a:cubicBezTo>
                <a:cubicBezTo>
                  <a:pt x="672693" y="407724"/>
                  <a:pt x="672693" y="407919"/>
                  <a:pt x="673079" y="407919"/>
                </a:cubicBezTo>
                <a:cubicBezTo>
                  <a:pt x="673466" y="407919"/>
                  <a:pt x="673466" y="407724"/>
                  <a:pt x="673857" y="407529"/>
                </a:cubicBezTo>
                <a:cubicBezTo>
                  <a:pt x="674244" y="407334"/>
                  <a:pt x="675213" y="407139"/>
                  <a:pt x="675599" y="407139"/>
                </a:cubicBezTo>
                <a:cubicBezTo>
                  <a:pt x="675991" y="407139"/>
                  <a:pt x="676182" y="407139"/>
                  <a:pt x="676573" y="406944"/>
                </a:cubicBezTo>
                <a:cubicBezTo>
                  <a:pt x="676764" y="406944"/>
                  <a:pt x="677346" y="406944"/>
                  <a:pt x="677542" y="406749"/>
                </a:cubicBezTo>
                <a:cubicBezTo>
                  <a:pt x="677738" y="406749"/>
                  <a:pt x="677929" y="406359"/>
                  <a:pt x="678125" y="406164"/>
                </a:cubicBezTo>
                <a:cubicBezTo>
                  <a:pt x="678320" y="405969"/>
                  <a:pt x="678511" y="405969"/>
                  <a:pt x="678707" y="405775"/>
                </a:cubicBezTo>
                <a:cubicBezTo>
                  <a:pt x="678511" y="404410"/>
                  <a:pt x="678320" y="402851"/>
                  <a:pt x="679872" y="401877"/>
                </a:cubicBezTo>
                <a:cubicBezTo>
                  <a:pt x="680258" y="401682"/>
                  <a:pt x="680650" y="401487"/>
                  <a:pt x="681036" y="401292"/>
                </a:cubicBezTo>
                <a:lnTo>
                  <a:pt x="681423" y="399928"/>
                </a:lnTo>
                <a:close/>
                <a:moveTo>
                  <a:pt x="670554" y="395835"/>
                </a:moveTo>
                <a:cubicBezTo>
                  <a:pt x="670946" y="395640"/>
                  <a:pt x="671136" y="395835"/>
                  <a:pt x="671136" y="395445"/>
                </a:cubicBezTo>
                <a:cubicBezTo>
                  <a:pt x="671332" y="394471"/>
                  <a:pt x="669585" y="394666"/>
                  <a:pt x="668807" y="394666"/>
                </a:cubicBezTo>
                <a:cubicBezTo>
                  <a:pt x="667838" y="394860"/>
                  <a:pt x="666869" y="394665"/>
                  <a:pt x="666674" y="393886"/>
                </a:cubicBezTo>
                <a:cubicBezTo>
                  <a:pt x="666287" y="392717"/>
                  <a:pt x="666869" y="392132"/>
                  <a:pt x="667647" y="391742"/>
                </a:cubicBezTo>
                <a:cubicBezTo>
                  <a:pt x="668230" y="391352"/>
                  <a:pt x="669199" y="390768"/>
                  <a:pt x="668807" y="389793"/>
                </a:cubicBezTo>
                <a:cubicBezTo>
                  <a:pt x="668230" y="389793"/>
                  <a:pt x="668034" y="390183"/>
                  <a:pt x="667256" y="389793"/>
                </a:cubicBezTo>
                <a:cubicBezTo>
                  <a:pt x="665900" y="389208"/>
                  <a:pt x="666483" y="387649"/>
                  <a:pt x="666483" y="387259"/>
                </a:cubicBezTo>
                <a:cubicBezTo>
                  <a:pt x="666869" y="385895"/>
                  <a:pt x="665509" y="385895"/>
                  <a:pt x="665122" y="387259"/>
                </a:cubicBezTo>
                <a:cubicBezTo>
                  <a:pt x="664736" y="388429"/>
                  <a:pt x="663762" y="388624"/>
                  <a:pt x="662793" y="388234"/>
                </a:cubicBezTo>
                <a:cubicBezTo>
                  <a:pt x="662211" y="388039"/>
                  <a:pt x="662406" y="387454"/>
                  <a:pt x="661628" y="387649"/>
                </a:cubicBezTo>
                <a:cubicBezTo>
                  <a:pt x="661242" y="388624"/>
                  <a:pt x="661628" y="389403"/>
                  <a:pt x="661824" y="390378"/>
                </a:cubicBezTo>
                <a:cubicBezTo>
                  <a:pt x="662020" y="391352"/>
                  <a:pt x="661437" y="392132"/>
                  <a:pt x="660659" y="392132"/>
                </a:cubicBezTo>
                <a:cubicBezTo>
                  <a:pt x="659299" y="392327"/>
                  <a:pt x="659108" y="391352"/>
                  <a:pt x="658717" y="390768"/>
                </a:cubicBezTo>
                <a:cubicBezTo>
                  <a:pt x="658134" y="389598"/>
                  <a:pt x="656970" y="388819"/>
                  <a:pt x="656970" y="389793"/>
                </a:cubicBezTo>
                <a:cubicBezTo>
                  <a:pt x="656970" y="389988"/>
                  <a:pt x="656970" y="389793"/>
                  <a:pt x="656970" y="389988"/>
                </a:cubicBezTo>
                <a:cubicBezTo>
                  <a:pt x="656970" y="390183"/>
                  <a:pt x="657165" y="390183"/>
                  <a:pt x="657165" y="390378"/>
                </a:cubicBezTo>
                <a:cubicBezTo>
                  <a:pt x="657361" y="390573"/>
                  <a:pt x="657361" y="390962"/>
                  <a:pt x="657361" y="391157"/>
                </a:cubicBezTo>
                <a:cubicBezTo>
                  <a:pt x="657361" y="391742"/>
                  <a:pt x="656970" y="392132"/>
                  <a:pt x="656583" y="392327"/>
                </a:cubicBezTo>
                <a:cubicBezTo>
                  <a:pt x="656001" y="392522"/>
                  <a:pt x="655418" y="392522"/>
                  <a:pt x="655032" y="392327"/>
                </a:cubicBezTo>
                <a:cubicBezTo>
                  <a:pt x="653867" y="391547"/>
                  <a:pt x="652898" y="392911"/>
                  <a:pt x="654645" y="393496"/>
                </a:cubicBezTo>
                <a:cubicBezTo>
                  <a:pt x="656001" y="393886"/>
                  <a:pt x="656196" y="394860"/>
                  <a:pt x="655810" y="395835"/>
                </a:cubicBezTo>
                <a:cubicBezTo>
                  <a:pt x="655614" y="396420"/>
                  <a:pt x="655228" y="396420"/>
                  <a:pt x="654645" y="396614"/>
                </a:cubicBezTo>
                <a:cubicBezTo>
                  <a:pt x="654645" y="397394"/>
                  <a:pt x="655418" y="397394"/>
                  <a:pt x="656001" y="397394"/>
                </a:cubicBezTo>
                <a:cubicBezTo>
                  <a:pt x="657748" y="397004"/>
                  <a:pt x="658912" y="395055"/>
                  <a:pt x="660273" y="396420"/>
                </a:cubicBezTo>
                <a:cubicBezTo>
                  <a:pt x="661242" y="397394"/>
                  <a:pt x="660464" y="398563"/>
                  <a:pt x="659881" y="399343"/>
                </a:cubicBezTo>
                <a:cubicBezTo>
                  <a:pt x="657748" y="402266"/>
                  <a:pt x="654063" y="402656"/>
                  <a:pt x="650760" y="401487"/>
                </a:cubicBezTo>
                <a:cubicBezTo>
                  <a:pt x="649791" y="401097"/>
                  <a:pt x="648239" y="400123"/>
                  <a:pt x="647461" y="399538"/>
                </a:cubicBezTo>
                <a:cubicBezTo>
                  <a:pt x="646492" y="398563"/>
                  <a:pt x="646688" y="398369"/>
                  <a:pt x="645524" y="398369"/>
                </a:cubicBezTo>
                <a:cubicBezTo>
                  <a:pt x="645714" y="398758"/>
                  <a:pt x="646106" y="399343"/>
                  <a:pt x="646297" y="399733"/>
                </a:cubicBezTo>
                <a:cubicBezTo>
                  <a:pt x="647075" y="400902"/>
                  <a:pt x="648239" y="402072"/>
                  <a:pt x="649595" y="402656"/>
                </a:cubicBezTo>
                <a:cubicBezTo>
                  <a:pt x="651538" y="403631"/>
                  <a:pt x="654449" y="403826"/>
                  <a:pt x="656583" y="403046"/>
                </a:cubicBezTo>
                <a:cubicBezTo>
                  <a:pt x="657552" y="402656"/>
                  <a:pt x="658526" y="401682"/>
                  <a:pt x="659691" y="402656"/>
                </a:cubicBezTo>
                <a:cubicBezTo>
                  <a:pt x="660273" y="403241"/>
                  <a:pt x="660077" y="403436"/>
                  <a:pt x="660273" y="404215"/>
                </a:cubicBezTo>
                <a:cubicBezTo>
                  <a:pt x="660659" y="408503"/>
                  <a:pt x="665318" y="411232"/>
                  <a:pt x="668616" y="410452"/>
                </a:cubicBezTo>
                <a:cubicBezTo>
                  <a:pt x="669199" y="410257"/>
                  <a:pt x="669781" y="409867"/>
                  <a:pt x="670168" y="409867"/>
                </a:cubicBezTo>
                <a:cubicBezTo>
                  <a:pt x="671915" y="409867"/>
                  <a:pt x="671719" y="411621"/>
                  <a:pt x="671915" y="412401"/>
                </a:cubicBezTo>
                <a:cubicBezTo>
                  <a:pt x="671915" y="412986"/>
                  <a:pt x="672110" y="413571"/>
                  <a:pt x="672301" y="413961"/>
                </a:cubicBezTo>
                <a:cubicBezTo>
                  <a:pt x="673857" y="417859"/>
                  <a:pt x="677542" y="417664"/>
                  <a:pt x="680650" y="416105"/>
                </a:cubicBezTo>
                <a:cubicBezTo>
                  <a:pt x="682201" y="415325"/>
                  <a:pt x="683170" y="414545"/>
                  <a:pt x="684139" y="413376"/>
                </a:cubicBezTo>
                <a:cubicBezTo>
                  <a:pt x="684335" y="413181"/>
                  <a:pt x="684530" y="413181"/>
                  <a:pt x="684721" y="412791"/>
                </a:cubicBezTo>
                <a:cubicBezTo>
                  <a:pt x="684917" y="412596"/>
                  <a:pt x="685113" y="412402"/>
                  <a:pt x="685113" y="412206"/>
                </a:cubicBezTo>
                <a:cubicBezTo>
                  <a:pt x="684917" y="412402"/>
                  <a:pt x="685113" y="412206"/>
                  <a:pt x="684917" y="412401"/>
                </a:cubicBezTo>
                <a:cubicBezTo>
                  <a:pt x="684530" y="412596"/>
                  <a:pt x="684530" y="412986"/>
                  <a:pt x="683752" y="413571"/>
                </a:cubicBezTo>
                <a:cubicBezTo>
                  <a:pt x="682201" y="414935"/>
                  <a:pt x="680067" y="415910"/>
                  <a:pt x="677738" y="415910"/>
                </a:cubicBezTo>
                <a:cubicBezTo>
                  <a:pt x="674826" y="415715"/>
                  <a:pt x="672301" y="413376"/>
                  <a:pt x="672110" y="410452"/>
                </a:cubicBezTo>
                <a:cubicBezTo>
                  <a:pt x="671332" y="410257"/>
                  <a:pt x="670554" y="409673"/>
                  <a:pt x="670363" y="409283"/>
                </a:cubicBezTo>
                <a:cubicBezTo>
                  <a:pt x="667838" y="409283"/>
                  <a:pt x="666287" y="408893"/>
                  <a:pt x="664540" y="407724"/>
                </a:cubicBezTo>
                <a:cubicBezTo>
                  <a:pt x="663179" y="406944"/>
                  <a:pt x="662020" y="405385"/>
                  <a:pt x="661824" y="403241"/>
                </a:cubicBezTo>
                <a:cubicBezTo>
                  <a:pt x="661628" y="402072"/>
                  <a:pt x="661628" y="397784"/>
                  <a:pt x="663958" y="398174"/>
                </a:cubicBezTo>
                <a:cubicBezTo>
                  <a:pt x="665318" y="398369"/>
                  <a:pt x="665318" y="399733"/>
                  <a:pt x="665509" y="400317"/>
                </a:cubicBezTo>
                <a:cubicBezTo>
                  <a:pt x="665705" y="401097"/>
                  <a:pt x="666483" y="402072"/>
                  <a:pt x="667452" y="401682"/>
                </a:cubicBezTo>
                <a:cubicBezTo>
                  <a:pt x="667452" y="401487"/>
                  <a:pt x="666869" y="399928"/>
                  <a:pt x="668421" y="399343"/>
                </a:cubicBezTo>
                <a:cubicBezTo>
                  <a:pt x="669781" y="398953"/>
                  <a:pt x="669972" y="400123"/>
                  <a:pt x="671136" y="399928"/>
                </a:cubicBezTo>
                <a:cubicBezTo>
                  <a:pt x="671528" y="399343"/>
                  <a:pt x="671136" y="398758"/>
                  <a:pt x="670554" y="398563"/>
                </a:cubicBezTo>
                <a:cubicBezTo>
                  <a:pt x="669003" y="398369"/>
                  <a:pt x="669389" y="396420"/>
                  <a:pt x="670554" y="395835"/>
                </a:cubicBezTo>
                <a:close/>
                <a:moveTo>
                  <a:pt x="596617" y="388429"/>
                </a:moveTo>
                <a:cubicBezTo>
                  <a:pt x="596426" y="388234"/>
                  <a:pt x="596426" y="388234"/>
                  <a:pt x="596231" y="387844"/>
                </a:cubicBezTo>
                <a:cubicBezTo>
                  <a:pt x="596035" y="388039"/>
                  <a:pt x="595844" y="388039"/>
                  <a:pt x="595648" y="388234"/>
                </a:cubicBezTo>
                <a:lnTo>
                  <a:pt x="596617" y="388429"/>
                </a:lnTo>
                <a:close/>
                <a:moveTo>
                  <a:pt x="654449" y="388624"/>
                </a:moveTo>
                <a:lnTo>
                  <a:pt x="652702" y="389793"/>
                </a:lnTo>
                <a:cubicBezTo>
                  <a:pt x="653285" y="389598"/>
                  <a:pt x="653481" y="389403"/>
                  <a:pt x="654254" y="389403"/>
                </a:cubicBezTo>
                <a:lnTo>
                  <a:pt x="654449" y="388624"/>
                </a:lnTo>
                <a:close/>
                <a:moveTo>
                  <a:pt x="651924" y="395835"/>
                </a:moveTo>
                <a:cubicBezTo>
                  <a:pt x="651151" y="395445"/>
                  <a:pt x="650569" y="394081"/>
                  <a:pt x="650569" y="392911"/>
                </a:cubicBezTo>
                <a:cubicBezTo>
                  <a:pt x="650760" y="391352"/>
                  <a:pt x="651538" y="390962"/>
                  <a:pt x="652120" y="390183"/>
                </a:cubicBezTo>
                <a:cubicBezTo>
                  <a:pt x="651538" y="390378"/>
                  <a:pt x="650760" y="390962"/>
                  <a:pt x="650177" y="391352"/>
                </a:cubicBezTo>
                <a:cubicBezTo>
                  <a:pt x="647657" y="392717"/>
                  <a:pt x="646879" y="393106"/>
                  <a:pt x="644550" y="394276"/>
                </a:cubicBezTo>
                <a:cubicBezTo>
                  <a:pt x="644359" y="394276"/>
                  <a:pt x="644550" y="394276"/>
                  <a:pt x="644359" y="394276"/>
                </a:cubicBezTo>
                <a:lnTo>
                  <a:pt x="644163" y="394276"/>
                </a:lnTo>
                <a:cubicBezTo>
                  <a:pt x="645714" y="394081"/>
                  <a:pt x="645714" y="395055"/>
                  <a:pt x="646106" y="395445"/>
                </a:cubicBezTo>
                <a:cubicBezTo>
                  <a:pt x="646688" y="395835"/>
                  <a:pt x="647657" y="395055"/>
                  <a:pt x="648435" y="396030"/>
                </a:cubicBezTo>
                <a:cubicBezTo>
                  <a:pt x="648626" y="396420"/>
                  <a:pt x="648822" y="396614"/>
                  <a:pt x="649018" y="397004"/>
                </a:cubicBezTo>
                <a:cubicBezTo>
                  <a:pt x="649791" y="397784"/>
                  <a:pt x="650760" y="398563"/>
                  <a:pt x="651734" y="398953"/>
                </a:cubicBezTo>
                <a:cubicBezTo>
                  <a:pt x="651734" y="397199"/>
                  <a:pt x="651734" y="397589"/>
                  <a:pt x="651924" y="395835"/>
                </a:cubicBezTo>
                <a:close/>
                <a:moveTo>
                  <a:pt x="572942" y="392522"/>
                </a:moveTo>
                <a:cubicBezTo>
                  <a:pt x="573334" y="393496"/>
                  <a:pt x="575076" y="393106"/>
                  <a:pt x="576436" y="393106"/>
                </a:cubicBezTo>
                <a:cubicBezTo>
                  <a:pt x="577796" y="393106"/>
                  <a:pt x="579152" y="393106"/>
                  <a:pt x="580703" y="393106"/>
                </a:cubicBezTo>
                <a:cubicBezTo>
                  <a:pt x="598560" y="393496"/>
                  <a:pt x="614082" y="396420"/>
                  <a:pt x="630965" y="401682"/>
                </a:cubicBezTo>
                <a:cubicBezTo>
                  <a:pt x="644941" y="406164"/>
                  <a:pt x="658717" y="412791"/>
                  <a:pt x="670750" y="420782"/>
                </a:cubicBezTo>
                <a:cubicBezTo>
                  <a:pt x="671528" y="421367"/>
                  <a:pt x="672497" y="421951"/>
                  <a:pt x="673275" y="422536"/>
                </a:cubicBezTo>
                <a:cubicBezTo>
                  <a:pt x="673662" y="422731"/>
                  <a:pt x="674244" y="423121"/>
                  <a:pt x="674826" y="422926"/>
                </a:cubicBezTo>
                <a:cubicBezTo>
                  <a:pt x="675213" y="422731"/>
                  <a:pt x="675599" y="422146"/>
                  <a:pt x="675409" y="421562"/>
                </a:cubicBezTo>
                <a:cubicBezTo>
                  <a:pt x="675017" y="420782"/>
                  <a:pt x="666091" y="415130"/>
                  <a:pt x="665318" y="414740"/>
                </a:cubicBezTo>
                <a:cubicBezTo>
                  <a:pt x="639314" y="398953"/>
                  <a:pt x="606321" y="389793"/>
                  <a:pt x="575658" y="390768"/>
                </a:cubicBezTo>
                <a:cubicBezTo>
                  <a:pt x="575271" y="390768"/>
                  <a:pt x="574107" y="390768"/>
                  <a:pt x="573720" y="390962"/>
                </a:cubicBezTo>
                <a:cubicBezTo>
                  <a:pt x="573138" y="391157"/>
                  <a:pt x="572751" y="391742"/>
                  <a:pt x="572942" y="392522"/>
                </a:cubicBezTo>
                <a:close/>
                <a:moveTo>
                  <a:pt x="579734" y="406359"/>
                </a:moveTo>
                <a:lnTo>
                  <a:pt x="579348" y="405775"/>
                </a:lnTo>
                <a:cubicBezTo>
                  <a:pt x="579152" y="405580"/>
                  <a:pt x="579152" y="405580"/>
                  <a:pt x="578961" y="405190"/>
                </a:cubicBezTo>
                <a:cubicBezTo>
                  <a:pt x="577987" y="404020"/>
                  <a:pt x="577601" y="402461"/>
                  <a:pt x="577796" y="400707"/>
                </a:cubicBezTo>
                <a:cubicBezTo>
                  <a:pt x="577987" y="398953"/>
                  <a:pt x="578765" y="397979"/>
                  <a:pt x="579734" y="396809"/>
                </a:cubicBezTo>
                <a:cubicBezTo>
                  <a:pt x="580126" y="396420"/>
                  <a:pt x="580512" y="396225"/>
                  <a:pt x="580899" y="396030"/>
                </a:cubicBezTo>
                <a:cubicBezTo>
                  <a:pt x="578570" y="396030"/>
                  <a:pt x="573916" y="395835"/>
                  <a:pt x="572169" y="396420"/>
                </a:cubicBezTo>
                <a:cubicBezTo>
                  <a:pt x="568288" y="397589"/>
                  <a:pt x="567706" y="402072"/>
                  <a:pt x="569840" y="404410"/>
                </a:cubicBezTo>
                <a:cubicBezTo>
                  <a:pt x="571004" y="405775"/>
                  <a:pt x="571973" y="406164"/>
                  <a:pt x="574498" y="406164"/>
                </a:cubicBezTo>
                <a:lnTo>
                  <a:pt x="579734" y="406359"/>
                </a:lnTo>
                <a:close/>
                <a:moveTo>
                  <a:pt x="602245" y="397979"/>
                </a:moveTo>
                <a:cubicBezTo>
                  <a:pt x="598756" y="397394"/>
                  <a:pt x="590216" y="396420"/>
                  <a:pt x="586918" y="396420"/>
                </a:cubicBezTo>
                <a:lnTo>
                  <a:pt x="587305" y="396614"/>
                </a:lnTo>
                <a:cubicBezTo>
                  <a:pt x="589825" y="398369"/>
                  <a:pt x="590603" y="401877"/>
                  <a:pt x="588856" y="404605"/>
                </a:cubicBezTo>
                <a:cubicBezTo>
                  <a:pt x="588274" y="405580"/>
                  <a:pt x="587691" y="405969"/>
                  <a:pt x="586918" y="406554"/>
                </a:cubicBezTo>
                <a:cubicBezTo>
                  <a:pt x="589052" y="406749"/>
                  <a:pt x="591185" y="406944"/>
                  <a:pt x="593319" y="407139"/>
                </a:cubicBezTo>
                <a:cubicBezTo>
                  <a:pt x="595452" y="407334"/>
                  <a:pt x="597591" y="407724"/>
                  <a:pt x="599529" y="407919"/>
                </a:cubicBezTo>
                <a:cubicBezTo>
                  <a:pt x="599338" y="407724"/>
                  <a:pt x="599333" y="407529"/>
                  <a:pt x="599142" y="407334"/>
                </a:cubicBezTo>
                <a:cubicBezTo>
                  <a:pt x="596426" y="404215"/>
                  <a:pt x="597978" y="399343"/>
                  <a:pt x="602245" y="397979"/>
                </a:cubicBezTo>
                <a:close/>
                <a:moveTo>
                  <a:pt x="622235" y="402461"/>
                </a:moveTo>
                <a:cubicBezTo>
                  <a:pt x="620101" y="401682"/>
                  <a:pt x="609815" y="399343"/>
                  <a:pt x="607099" y="398953"/>
                </a:cubicBezTo>
                <a:cubicBezTo>
                  <a:pt x="607290" y="399148"/>
                  <a:pt x="607290" y="399148"/>
                  <a:pt x="607486" y="399148"/>
                </a:cubicBezTo>
                <a:lnTo>
                  <a:pt x="608264" y="399928"/>
                </a:lnTo>
                <a:cubicBezTo>
                  <a:pt x="610593" y="402461"/>
                  <a:pt x="610397" y="407334"/>
                  <a:pt x="606321" y="409478"/>
                </a:cubicBezTo>
                <a:lnTo>
                  <a:pt x="619323" y="412596"/>
                </a:lnTo>
                <a:cubicBezTo>
                  <a:pt x="619128" y="412206"/>
                  <a:pt x="618741" y="412012"/>
                  <a:pt x="618354" y="411427"/>
                </a:cubicBezTo>
                <a:cubicBezTo>
                  <a:pt x="617386" y="409867"/>
                  <a:pt x="617190" y="407919"/>
                  <a:pt x="617772" y="406359"/>
                </a:cubicBezTo>
                <a:cubicBezTo>
                  <a:pt x="619128" y="403046"/>
                  <a:pt x="621653" y="402851"/>
                  <a:pt x="622235" y="402461"/>
                </a:cubicBezTo>
                <a:close/>
                <a:moveTo>
                  <a:pt x="584006" y="398563"/>
                </a:moveTo>
                <a:cubicBezTo>
                  <a:pt x="582259" y="398174"/>
                  <a:pt x="580899" y="399538"/>
                  <a:pt x="580703" y="400902"/>
                </a:cubicBezTo>
                <a:cubicBezTo>
                  <a:pt x="580317" y="402656"/>
                  <a:pt x="581677" y="404021"/>
                  <a:pt x="583033" y="404410"/>
                </a:cubicBezTo>
                <a:cubicBezTo>
                  <a:pt x="586918" y="405190"/>
                  <a:pt x="588078" y="399343"/>
                  <a:pt x="584006" y="398563"/>
                </a:cubicBezTo>
                <a:close/>
                <a:moveTo>
                  <a:pt x="624951" y="414350"/>
                </a:moveTo>
                <a:lnTo>
                  <a:pt x="637567" y="418833"/>
                </a:lnTo>
                <a:cubicBezTo>
                  <a:pt x="637180" y="417664"/>
                  <a:pt x="636598" y="417274"/>
                  <a:pt x="636598" y="415715"/>
                </a:cubicBezTo>
                <a:cubicBezTo>
                  <a:pt x="636598" y="413571"/>
                  <a:pt x="637757" y="411621"/>
                  <a:pt x="639504" y="410452"/>
                </a:cubicBezTo>
                <a:cubicBezTo>
                  <a:pt x="640669" y="409673"/>
                  <a:pt x="641251" y="409867"/>
                  <a:pt x="642612" y="409478"/>
                </a:cubicBezTo>
                <a:cubicBezTo>
                  <a:pt x="640865" y="408698"/>
                  <a:pt x="629805" y="404410"/>
                  <a:pt x="628058" y="404215"/>
                </a:cubicBezTo>
                <a:cubicBezTo>
                  <a:pt x="628641" y="404995"/>
                  <a:pt x="629223" y="405580"/>
                  <a:pt x="629414" y="406944"/>
                </a:cubicBezTo>
                <a:cubicBezTo>
                  <a:pt x="630388" y="410062"/>
                  <a:pt x="628445" y="413571"/>
                  <a:pt x="624951" y="414350"/>
                </a:cubicBezTo>
                <a:close/>
                <a:moveTo>
                  <a:pt x="604383" y="401097"/>
                </a:moveTo>
                <a:cubicBezTo>
                  <a:pt x="600693" y="400317"/>
                  <a:pt x="599338" y="405969"/>
                  <a:pt x="603219" y="406749"/>
                </a:cubicBezTo>
                <a:cubicBezTo>
                  <a:pt x="606903" y="407724"/>
                  <a:pt x="608264" y="401877"/>
                  <a:pt x="604383" y="401097"/>
                </a:cubicBezTo>
                <a:close/>
                <a:moveTo>
                  <a:pt x="681227" y="408503"/>
                </a:moveTo>
                <a:cubicBezTo>
                  <a:pt x="682392" y="409283"/>
                  <a:pt x="683366" y="409283"/>
                  <a:pt x="684917" y="409478"/>
                </a:cubicBezTo>
                <a:cubicBezTo>
                  <a:pt x="686468" y="409478"/>
                  <a:pt x="687050" y="410842"/>
                  <a:pt x="686277" y="412012"/>
                </a:cubicBezTo>
                <a:cubicBezTo>
                  <a:pt x="686860" y="411427"/>
                  <a:pt x="687050" y="410647"/>
                  <a:pt x="688411" y="410842"/>
                </a:cubicBezTo>
                <a:cubicBezTo>
                  <a:pt x="688797" y="410842"/>
                  <a:pt x="689184" y="410647"/>
                  <a:pt x="689380" y="410257"/>
                </a:cubicBezTo>
                <a:cubicBezTo>
                  <a:pt x="689766" y="409088"/>
                  <a:pt x="688797" y="409673"/>
                  <a:pt x="690544" y="408113"/>
                </a:cubicBezTo>
                <a:cubicBezTo>
                  <a:pt x="691323" y="407529"/>
                  <a:pt x="692678" y="406359"/>
                  <a:pt x="693456" y="405969"/>
                </a:cubicBezTo>
                <a:cubicBezTo>
                  <a:pt x="692874" y="405580"/>
                  <a:pt x="692291" y="405775"/>
                  <a:pt x="692096" y="404021"/>
                </a:cubicBezTo>
                <a:lnTo>
                  <a:pt x="691905" y="403241"/>
                </a:lnTo>
                <a:cubicBezTo>
                  <a:pt x="691323" y="403631"/>
                  <a:pt x="690740" y="404995"/>
                  <a:pt x="690544" y="405969"/>
                </a:cubicBezTo>
                <a:cubicBezTo>
                  <a:pt x="690158" y="407139"/>
                  <a:pt x="690158" y="408308"/>
                  <a:pt x="688993" y="408503"/>
                </a:cubicBezTo>
                <a:cubicBezTo>
                  <a:pt x="688411" y="408698"/>
                  <a:pt x="687829" y="408308"/>
                  <a:pt x="687437" y="407919"/>
                </a:cubicBezTo>
                <a:cubicBezTo>
                  <a:pt x="686664" y="407139"/>
                  <a:pt x="686860" y="404020"/>
                  <a:pt x="685886" y="403241"/>
                </a:cubicBezTo>
                <a:cubicBezTo>
                  <a:pt x="685499" y="403631"/>
                  <a:pt x="685113" y="404410"/>
                  <a:pt x="683948" y="404021"/>
                </a:cubicBezTo>
                <a:cubicBezTo>
                  <a:pt x="683366" y="403826"/>
                  <a:pt x="681809" y="402851"/>
                  <a:pt x="682201" y="404605"/>
                </a:cubicBezTo>
                <a:cubicBezTo>
                  <a:pt x="682392" y="405385"/>
                  <a:pt x="683170" y="405969"/>
                  <a:pt x="683170" y="406749"/>
                </a:cubicBezTo>
                <a:cubicBezTo>
                  <a:pt x="682974" y="407919"/>
                  <a:pt x="682201" y="408503"/>
                  <a:pt x="681227" y="408503"/>
                </a:cubicBezTo>
                <a:close/>
                <a:moveTo>
                  <a:pt x="657748" y="406359"/>
                </a:moveTo>
                <a:lnTo>
                  <a:pt x="656970" y="406554"/>
                </a:lnTo>
                <a:lnTo>
                  <a:pt x="657943" y="406944"/>
                </a:lnTo>
                <a:lnTo>
                  <a:pt x="657748" y="406359"/>
                </a:lnTo>
                <a:close/>
                <a:moveTo>
                  <a:pt x="626502" y="408893"/>
                </a:moveTo>
                <a:cubicBezTo>
                  <a:pt x="626894" y="407139"/>
                  <a:pt x="625533" y="405775"/>
                  <a:pt x="624178" y="405385"/>
                </a:cubicBezTo>
                <a:cubicBezTo>
                  <a:pt x="622431" y="405190"/>
                  <a:pt x="621070" y="406359"/>
                  <a:pt x="620875" y="407919"/>
                </a:cubicBezTo>
                <a:cubicBezTo>
                  <a:pt x="620684" y="409673"/>
                  <a:pt x="621848" y="411037"/>
                  <a:pt x="623400" y="411232"/>
                </a:cubicBezTo>
                <a:cubicBezTo>
                  <a:pt x="624951" y="411427"/>
                  <a:pt x="626311" y="410257"/>
                  <a:pt x="626502" y="408893"/>
                </a:cubicBezTo>
                <a:close/>
                <a:moveTo>
                  <a:pt x="681423" y="412012"/>
                </a:moveTo>
                <a:cubicBezTo>
                  <a:pt x="680650" y="411621"/>
                  <a:pt x="680258" y="411621"/>
                  <a:pt x="679676" y="411037"/>
                </a:cubicBezTo>
                <a:cubicBezTo>
                  <a:pt x="678707" y="410257"/>
                  <a:pt x="678511" y="409867"/>
                  <a:pt x="678320" y="409673"/>
                </a:cubicBezTo>
                <a:lnTo>
                  <a:pt x="675599" y="410062"/>
                </a:lnTo>
                <a:cubicBezTo>
                  <a:pt x="675795" y="413376"/>
                  <a:pt x="679289" y="413766"/>
                  <a:pt x="681423" y="412012"/>
                </a:cubicBezTo>
                <a:close/>
                <a:moveTo>
                  <a:pt x="643967" y="421562"/>
                </a:moveTo>
                <a:lnTo>
                  <a:pt x="654063" y="426629"/>
                </a:lnTo>
                <a:cubicBezTo>
                  <a:pt x="654449" y="426824"/>
                  <a:pt x="655032" y="427214"/>
                  <a:pt x="655418" y="427408"/>
                </a:cubicBezTo>
                <a:cubicBezTo>
                  <a:pt x="655032" y="426239"/>
                  <a:pt x="654836" y="425654"/>
                  <a:pt x="654836" y="424095"/>
                </a:cubicBezTo>
                <a:cubicBezTo>
                  <a:pt x="655228" y="421172"/>
                  <a:pt x="657552" y="418833"/>
                  <a:pt x="660855" y="418638"/>
                </a:cubicBezTo>
                <a:cubicBezTo>
                  <a:pt x="660273" y="418053"/>
                  <a:pt x="648626" y="412012"/>
                  <a:pt x="647075" y="411621"/>
                </a:cubicBezTo>
                <a:cubicBezTo>
                  <a:pt x="647657" y="412402"/>
                  <a:pt x="648044" y="412986"/>
                  <a:pt x="648435" y="414350"/>
                </a:cubicBezTo>
                <a:cubicBezTo>
                  <a:pt x="649404" y="417469"/>
                  <a:pt x="647075" y="420977"/>
                  <a:pt x="643967" y="421562"/>
                </a:cubicBezTo>
                <a:close/>
                <a:moveTo>
                  <a:pt x="570422" y="411817"/>
                </a:moveTo>
                <a:cubicBezTo>
                  <a:pt x="570808" y="412986"/>
                  <a:pt x="571587" y="413181"/>
                  <a:pt x="572942" y="413181"/>
                </a:cubicBezTo>
                <a:cubicBezTo>
                  <a:pt x="594679" y="413181"/>
                  <a:pt x="616221" y="418053"/>
                  <a:pt x="636015" y="426044"/>
                </a:cubicBezTo>
                <a:cubicBezTo>
                  <a:pt x="637953" y="426824"/>
                  <a:pt x="639896" y="427603"/>
                  <a:pt x="641643" y="428383"/>
                </a:cubicBezTo>
                <a:cubicBezTo>
                  <a:pt x="645328" y="430137"/>
                  <a:pt x="648822" y="431696"/>
                  <a:pt x="652316" y="433645"/>
                </a:cubicBezTo>
                <a:cubicBezTo>
                  <a:pt x="656196" y="435789"/>
                  <a:pt x="658717" y="437348"/>
                  <a:pt x="662406" y="439687"/>
                </a:cubicBezTo>
                <a:cubicBezTo>
                  <a:pt x="662989" y="440077"/>
                  <a:pt x="664153" y="441051"/>
                  <a:pt x="665122" y="440856"/>
                </a:cubicBezTo>
                <a:cubicBezTo>
                  <a:pt x="666091" y="440661"/>
                  <a:pt x="667065" y="439687"/>
                  <a:pt x="666674" y="438518"/>
                </a:cubicBezTo>
                <a:cubicBezTo>
                  <a:pt x="666483" y="437543"/>
                  <a:pt x="665705" y="437348"/>
                  <a:pt x="664540" y="436569"/>
                </a:cubicBezTo>
                <a:cubicBezTo>
                  <a:pt x="663762" y="435984"/>
                  <a:pt x="662989" y="435594"/>
                  <a:pt x="662020" y="435009"/>
                </a:cubicBezTo>
                <a:cubicBezTo>
                  <a:pt x="649987" y="427603"/>
                  <a:pt x="637371" y="421562"/>
                  <a:pt x="623786" y="417274"/>
                </a:cubicBezTo>
                <a:cubicBezTo>
                  <a:pt x="607872" y="412401"/>
                  <a:pt x="592546" y="409478"/>
                  <a:pt x="575658" y="409283"/>
                </a:cubicBezTo>
                <a:cubicBezTo>
                  <a:pt x="574302" y="409283"/>
                  <a:pt x="572942" y="409283"/>
                  <a:pt x="571587" y="409283"/>
                </a:cubicBezTo>
                <a:cubicBezTo>
                  <a:pt x="571004" y="409478"/>
                  <a:pt x="570226" y="410647"/>
                  <a:pt x="570422" y="411817"/>
                </a:cubicBezTo>
                <a:close/>
                <a:moveTo>
                  <a:pt x="645524" y="415910"/>
                </a:moveTo>
                <a:cubicBezTo>
                  <a:pt x="645714" y="414156"/>
                  <a:pt x="644359" y="412791"/>
                  <a:pt x="642998" y="412596"/>
                </a:cubicBezTo>
                <a:cubicBezTo>
                  <a:pt x="641251" y="412402"/>
                  <a:pt x="639896" y="413766"/>
                  <a:pt x="639700" y="415325"/>
                </a:cubicBezTo>
                <a:cubicBezTo>
                  <a:pt x="639504" y="417079"/>
                  <a:pt x="640865" y="418443"/>
                  <a:pt x="642225" y="418638"/>
                </a:cubicBezTo>
                <a:cubicBezTo>
                  <a:pt x="643967" y="418638"/>
                  <a:pt x="645524" y="417469"/>
                  <a:pt x="645524" y="415910"/>
                </a:cubicBezTo>
                <a:close/>
                <a:moveTo>
                  <a:pt x="661437" y="430722"/>
                </a:moveTo>
                <a:lnTo>
                  <a:pt x="667452" y="434620"/>
                </a:lnTo>
                <a:cubicBezTo>
                  <a:pt x="669781" y="435789"/>
                  <a:pt x="672693" y="434815"/>
                  <a:pt x="674048" y="432476"/>
                </a:cubicBezTo>
                <a:cubicBezTo>
                  <a:pt x="675599" y="429552"/>
                  <a:pt x="674048" y="427019"/>
                  <a:pt x="672301" y="425849"/>
                </a:cubicBezTo>
                <a:cubicBezTo>
                  <a:pt x="671528" y="425265"/>
                  <a:pt x="667256" y="422341"/>
                  <a:pt x="666287" y="421951"/>
                </a:cubicBezTo>
                <a:cubicBezTo>
                  <a:pt x="666674" y="422926"/>
                  <a:pt x="667065" y="423511"/>
                  <a:pt x="667065" y="425070"/>
                </a:cubicBezTo>
                <a:cubicBezTo>
                  <a:pt x="666869" y="427798"/>
                  <a:pt x="664736" y="430332"/>
                  <a:pt x="661437" y="430722"/>
                </a:cubicBezTo>
                <a:close/>
                <a:moveTo>
                  <a:pt x="648239" y="322554"/>
                </a:moveTo>
                <a:cubicBezTo>
                  <a:pt x="650760" y="322944"/>
                  <a:pt x="652898" y="325088"/>
                  <a:pt x="652507" y="328011"/>
                </a:cubicBezTo>
                <a:cubicBezTo>
                  <a:pt x="652120" y="330545"/>
                  <a:pt x="649987" y="332689"/>
                  <a:pt x="646879" y="332299"/>
                </a:cubicBezTo>
                <a:cubicBezTo>
                  <a:pt x="644359" y="331909"/>
                  <a:pt x="642416" y="329765"/>
                  <a:pt x="642808" y="326842"/>
                </a:cubicBezTo>
                <a:cubicBezTo>
                  <a:pt x="643194" y="324308"/>
                  <a:pt x="645524" y="321969"/>
                  <a:pt x="648239" y="322554"/>
                </a:cubicBezTo>
                <a:close/>
                <a:moveTo>
                  <a:pt x="648626" y="328791"/>
                </a:moveTo>
                <a:cubicBezTo>
                  <a:pt x="649018" y="328596"/>
                  <a:pt x="649208" y="328401"/>
                  <a:pt x="649404" y="328011"/>
                </a:cubicBezTo>
                <a:cubicBezTo>
                  <a:pt x="649404" y="327816"/>
                  <a:pt x="649595" y="327621"/>
                  <a:pt x="649595" y="327426"/>
                </a:cubicBezTo>
                <a:cubicBezTo>
                  <a:pt x="649595" y="326452"/>
                  <a:pt x="648822" y="325672"/>
                  <a:pt x="647853" y="325672"/>
                </a:cubicBezTo>
                <a:cubicBezTo>
                  <a:pt x="646879" y="325672"/>
                  <a:pt x="646106" y="326452"/>
                  <a:pt x="646106" y="327426"/>
                </a:cubicBezTo>
                <a:cubicBezTo>
                  <a:pt x="646106" y="328401"/>
                  <a:pt x="646879" y="329181"/>
                  <a:pt x="647853" y="329181"/>
                </a:cubicBezTo>
                <a:cubicBezTo>
                  <a:pt x="648044" y="329181"/>
                  <a:pt x="648435" y="328986"/>
                  <a:pt x="648626" y="328791"/>
                </a:cubicBezTo>
                <a:close/>
                <a:moveTo>
                  <a:pt x="645714" y="332884"/>
                </a:moveTo>
                <a:cubicBezTo>
                  <a:pt x="647853" y="333273"/>
                  <a:pt x="649791" y="335417"/>
                  <a:pt x="649208" y="338146"/>
                </a:cubicBezTo>
                <a:cubicBezTo>
                  <a:pt x="648822" y="340290"/>
                  <a:pt x="646688" y="342239"/>
                  <a:pt x="643967" y="341654"/>
                </a:cubicBezTo>
                <a:cubicBezTo>
                  <a:pt x="641834" y="341264"/>
                  <a:pt x="640087" y="339120"/>
                  <a:pt x="640669" y="336392"/>
                </a:cubicBezTo>
                <a:cubicBezTo>
                  <a:pt x="640865" y="334248"/>
                  <a:pt x="642998" y="332299"/>
                  <a:pt x="645714" y="332884"/>
                </a:cubicBezTo>
                <a:close/>
                <a:moveTo>
                  <a:pt x="644359" y="336002"/>
                </a:moveTo>
                <a:lnTo>
                  <a:pt x="644163" y="336197"/>
                </a:lnTo>
                <a:cubicBezTo>
                  <a:pt x="643777" y="336392"/>
                  <a:pt x="643581" y="336781"/>
                  <a:pt x="643581" y="337366"/>
                </a:cubicBezTo>
                <a:cubicBezTo>
                  <a:pt x="643581" y="338146"/>
                  <a:pt x="644163" y="338730"/>
                  <a:pt x="644941" y="338730"/>
                </a:cubicBezTo>
                <a:cubicBezTo>
                  <a:pt x="645714" y="338730"/>
                  <a:pt x="646297" y="338146"/>
                  <a:pt x="646297" y="337366"/>
                </a:cubicBezTo>
                <a:cubicBezTo>
                  <a:pt x="646297" y="336587"/>
                  <a:pt x="645714" y="336002"/>
                  <a:pt x="644941" y="336002"/>
                </a:cubicBezTo>
                <a:cubicBezTo>
                  <a:pt x="644550" y="336002"/>
                  <a:pt x="644359" y="336002"/>
                  <a:pt x="644359" y="336002"/>
                </a:cubicBezTo>
                <a:close/>
                <a:moveTo>
                  <a:pt x="678707" y="342433"/>
                </a:moveTo>
                <a:cubicBezTo>
                  <a:pt x="680840" y="342628"/>
                  <a:pt x="682587" y="344577"/>
                  <a:pt x="682392" y="346916"/>
                </a:cubicBezTo>
                <a:cubicBezTo>
                  <a:pt x="682201" y="349060"/>
                  <a:pt x="680258" y="350814"/>
                  <a:pt x="677929" y="350619"/>
                </a:cubicBezTo>
                <a:cubicBezTo>
                  <a:pt x="675795" y="350424"/>
                  <a:pt x="674048" y="348475"/>
                  <a:pt x="674244" y="346136"/>
                </a:cubicBezTo>
                <a:cubicBezTo>
                  <a:pt x="674440" y="343993"/>
                  <a:pt x="676378" y="342044"/>
                  <a:pt x="678707" y="342433"/>
                </a:cubicBezTo>
                <a:close/>
                <a:moveTo>
                  <a:pt x="677738" y="347306"/>
                </a:moveTo>
                <a:cubicBezTo>
                  <a:pt x="677929" y="347501"/>
                  <a:pt x="678125" y="347501"/>
                  <a:pt x="678320" y="347501"/>
                </a:cubicBezTo>
                <a:cubicBezTo>
                  <a:pt x="678903" y="347501"/>
                  <a:pt x="679289" y="347111"/>
                  <a:pt x="679289" y="346526"/>
                </a:cubicBezTo>
                <a:cubicBezTo>
                  <a:pt x="679289" y="345942"/>
                  <a:pt x="678903" y="345552"/>
                  <a:pt x="678320" y="345552"/>
                </a:cubicBezTo>
                <a:cubicBezTo>
                  <a:pt x="677738" y="345552"/>
                  <a:pt x="677346" y="345942"/>
                  <a:pt x="677346" y="346526"/>
                </a:cubicBezTo>
                <a:cubicBezTo>
                  <a:pt x="677346" y="346721"/>
                  <a:pt x="677542" y="347111"/>
                  <a:pt x="677738" y="347306"/>
                </a:cubicBezTo>
                <a:close/>
                <a:moveTo>
                  <a:pt x="615639" y="327037"/>
                </a:moveTo>
                <a:cubicBezTo>
                  <a:pt x="615247" y="328986"/>
                  <a:pt x="613500" y="330740"/>
                  <a:pt x="610980" y="330545"/>
                </a:cubicBezTo>
                <a:cubicBezTo>
                  <a:pt x="608846" y="330350"/>
                  <a:pt x="607099" y="328401"/>
                  <a:pt x="607486" y="325867"/>
                </a:cubicBezTo>
                <a:cubicBezTo>
                  <a:pt x="607682" y="323723"/>
                  <a:pt x="609619" y="321969"/>
                  <a:pt x="612144" y="322359"/>
                </a:cubicBezTo>
                <a:cubicBezTo>
                  <a:pt x="614278" y="322749"/>
                  <a:pt x="616025" y="324698"/>
                  <a:pt x="615639" y="327037"/>
                </a:cubicBezTo>
                <a:close/>
                <a:moveTo>
                  <a:pt x="608068" y="336002"/>
                </a:moveTo>
                <a:cubicBezTo>
                  <a:pt x="607682" y="333663"/>
                  <a:pt x="609619" y="331714"/>
                  <a:pt x="611562" y="331519"/>
                </a:cubicBezTo>
                <a:cubicBezTo>
                  <a:pt x="613892" y="331129"/>
                  <a:pt x="615829" y="333078"/>
                  <a:pt x="616221" y="335027"/>
                </a:cubicBezTo>
                <a:cubicBezTo>
                  <a:pt x="616412" y="337561"/>
                  <a:pt x="614665" y="339315"/>
                  <a:pt x="612727" y="339510"/>
                </a:cubicBezTo>
                <a:cubicBezTo>
                  <a:pt x="610202" y="339900"/>
                  <a:pt x="608264" y="338146"/>
                  <a:pt x="608068" y="336002"/>
                </a:cubicBezTo>
                <a:close/>
                <a:moveTo>
                  <a:pt x="611949" y="334638"/>
                </a:moveTo>
                <a:cubicBezTo>
                  <a:pt x="611366" y="334833"/>
                  <a:pt x="611176" y="335222"/>
                  <a:pt x="611176" y="335612"/>
                </a:cubicBezTo>
                <a:cubicBezTo>
                  <a:pt x="611176" y="335807"/>
                  <a:pt x="611176" y="335807"/>
                  <a:pt x="611176" y="336002"/>
                </a:cubicBezTo>
                <a:cubicBezTo>
                  <a:pt x="611176" y="336197"/>
                  <a:pt x="611366" y="336197"/>
                  <a:pt x="611366" y="336392"/>
                </a:cubicBezTo>
                <a:cubicBezTo>
                  <a:pt x="611562" y="336587"/>
                  <a:pt x="611758" y="336587"/>
                  <a:pt x="611949" y="336587"/>
                </a:cubicBezTo>
                <a:cubicBezTo>
                  <a:pt x="612531" y="336587"/>
                  <a:pt x="612918" y="336197"/>
                  <a:pt x="612918" y="335612"/>
                </a:cubicBezTo>
                <a:cubicBezTo>
                  <a:pt x="613113" y="335027"/>
                  <a:pt x="612727" y="334638"/>
                  <a:pt x="611949" y="334638"/>
                </a:cubicBezTo>
                <a:cubicBezTo>
                  <a:pt x="611949" y="334638"/>
                  <a:pt x="612144" y="334638"/>
                  <a:pt x="611949" y="334638"/>
                </a:cubicBezTo>
                <a:close/>
                <a:moveTo>
                  <a:pt x="673466" y="349840"/>
                </a:moveTo>
                <a:cubicBezTo>
                  <a:pt x="675599" y="350034"/>
                  <a:pt x="677346" y="351983"/>
                  <a:pt x="676960" y="354517"/>
                </a:cubicBezTo>
                <a:cubicBezTo>
                  <a:pt x="676764" y="356661"/>
                  <a:pt x="674826" y="358415"/>
                  <a:pt x="672301" y="358025"/>
                </a:cubicBezTo>
                <a:cubicBezTo>
                  <a:pt x="670363" y="357830"/>
                  <a:pt x="668421" y="355881"/>
                  <a:pt x="668807" y="353348"/>
                </a:cubicBezTo>
                <a:cubicBezTo>
                  <a:pt x="669199" y="351204"/>
                  <a:pt x="671136" y="349450"/>
                  <a:pt x="673466" y="349840"/>
                </a:cubicBezTo>
                <a:close/>
                <a:moveTo>
                  <a:pt x="617190" y="345357"/>
                </a:moveTo>
                <a:cubicBezTo>
                  <a:pt x="616994" y="347306"/>
                  <a:pt x="615056" y="349060"/>
                  <a:pt x="612531" y="348865"/>
                </a:cubicBezTo>
                <a:cubicBezTo>
                  <a:pt x="610397" y="348670"/>
                  <a:pt x="608650" y="346721"/>
                  <a:pt x="609037" y="344188"/>
                </a:cubicBezTo>
                <a:cubicBezTo>
                  <a:pt x="609233" y="342044"/>
                  <a:pt x="611176" y="340290"/>
                  <a:pt x="613696" y="340679"/>
                </a:cubicBezTo>
                <a:cubicBezTo>
                  <a:pt x="615639" y="340874"/>
                  <a:pt x="617386" y="342823"/>
                  <a:pt x="617190" y="345357"/>
                </a:cubicBezTo>
                <a:close/>
                <a:moveTo>
                  <a:pt x="668034" y="356856"/>
                </a:moveTo>
                <a:cubicBezTo>
                  <a:pt x="669972" y="357246"/>
                  <a:pt x="671719" y="359194"/>
                  <a:pt x="671332" y="361533"/>
                </a:cubicBezTo>
                <a:cubicBezTo>
                  <a:pt x="670946" y="363482"/>
                  <a:pt x="669003" y="365236"/>
                  <a:pt x="666483" y="364846"/>
                </a:cubicBezTo>
                <a:cubicBezTo>
                  <a:pt x="664540" y="364457"/>
                  <a:pt x="662793" y="362508"/>
                  <a:pt x="663179" y="360169"/>
                </a:cubicBezTo>
                <a:cubicBezTo>
                  <a:pt x="663571" y="358220"/>
                  <a:pt x="665509" y="356466"/>
                  <a:pt x="668034" y="356856"/>
                </a:cubicBezTo>
                <a:close/>
                <a:moveTo>
                  <a:pt x="610593" y="354322"/>
                </a:moveTo>
                <a:cubicBezTo>
                  <a:pt x="610202" y="351983"/>
                  <a:pt x="612144" y="350034"/>
                  <a:pt x="614082" y="349840"/>
                </a:cubicBezTo>
                <a:cubicBezTo>
                  <a:pt x="616412" y="349450"/>
                  <a:pt x="618354" y="351204"/>
                  <a:pt x="618545" y="353348"/>
                </a:cubicBezTo>
                <a:cubicBezTo>
                  <a:pt x="618937" y="355881"/>
                  <a:pt x="617190" y="357635"/>
                  <a:pt x="615056" y="358025"/>
                </a:cubicBezTo>
                <a:cubicBezTo>
                  <a:pt x="612727" y="358025"/>
                  <a:pt x="610784" y="356271"/>
                  <a:pt x="610593" y="354322"/>
                </a:cubicBezTo>
                <a:close/>
                <a:moveTo>
                  <a:pt x="661437" y="363677"/>
                </a:moveTo>
                <a:cubicBezTo>
                  <a:pt x="663571" y="363872"/>
                  <a:pt x="665318" y="365821"/>
                  <a:pt x="665122" y="368160"/>
                </a:cubicBezTo>
                <a:cubicBezTo>
                  <a:pt x="664927" y="370304"/>
                  <a:pt x="662989" y="372058"/>
                  <a:pt x="660659" y="371863"/>
                </a:cubicBezTo>
                <a:cubicBezTo>
                  <a:pt x="658526" y="371668"/>
                  <a:pt x="656779" y="369719"/>
                  <a:pt x="657165" y="367380"/>
                </a:cubicBezTo>
                <a:cubicBezTo>
                  <a:pt x="657165" y="365041"/>
                  <a:pt x="659108" y="363287"/>
                  <a:pt x="661437" y="363677"/>
                </a:cubicBezTo>
                <a:close/>
                <a:moveTo>
                  <a:pt x="654836" y="369914"/>
                </a:moveTo>
                <a:cubicBezTo>
                  <a:pt x="656970" y="370109"/>
                  <a:pt x="658717" y="372058"/>
                  <a:pt x="658330" y="374396"/>
                </a:cubicBezTo>
                <a:cubicBezTo>
                  <a:pt x="658134" y="376540"/>
                  <a:pt x="656196" y="378294"/>
                  <a:pt x="653867" y="377904"/>
                </a:cubicBezTo>
                <a:cubicBezTo>
                  <a:pt x="651734" y="377710"/>
                  <a:pt x="649987" y="375761"/>
                  <a:pt x="650373" y="373422"/>
                </a:cubicBezTo>
                <a:cubicBezTo>
                  <a:pt x="650569" y="371473"/>
                  <a:pt x="652507" y="369524"/>
                  <a:pt x="654836" y="369914"/>
                </a:cubicBezTo>
                <a:close/>
                <a:moveTo>
                  <a:pt x="654449" y="374786"/>
                </a:moveTo>
                <a:lnTo>
                  <a:pt x="654645" y="374786"/>
                </a:lnTo>
                <a:cubicBezTo>
                  <a:pt x="655032" y="374591"/>
                  <a:pt x="655228" y="374396"/>
                  <a:pt x="655228" y="373812"/>
                </a:cubicBezTo>
                <a:cubicBezTo>
                  <a:pt x="655228" y="373227"/>
                  <a:pt x="654836" y="372837"/>
                  <a:pt x="654254" y="372837"/>
                </a:cubicBezTo>
                <a:cubicBezTo>
                  <a:pt x="653671" y="372837"/>
                  <a:pt x="653285" y="373227"/>
                  <a:pt x="653285" y="373812"/>
                </a:cubicBezTo>
                <a:cubicBezTo>
                  <a:pt x="653481" y="374396"/>
                  <a:pt x="653867" y="374786"/>
                  <a:pt x="654449" y="374786"/>
                </a:cubicBezTo>
                <a:close/>
                <a:moveTo>
                  <a:pt x="620684" y="362898"/>
                </a:moveTo>
                <a:cubicBezTo>
                  <a:pt x="620488" y="365041"/>
                  <a:pt x="618741" y="366795"/>
                  <a:pt x="616412" y="366601"/>
                </a:cubicBezTo>
                <a:cubicBezTo>
                  <a:pt x="614278" y="366406"/>
                  <a:pt x="612531" y="364652"/>
                  <a:pt x="612727" y="362313"/>
                </a:cubicBezTo>
                <a:cubicBezTo>
                  <a:pt x="612918" y="360169"/>
                  <a:pt x="614665" y="358415"/>
                  <a:pt x="617190" y="358610"/>
                </a:cubicBezTo>
                <a:cubicBezTo>
                  <a:pt x="619128" y="358805"/>
                  <a:pt x="620875" y="360559"/>
                  <a:pt x="620684" y="362898"/>
                </a:cubicBezTo>
                <a:close/>
                <a:moveTo>
                  <a:pt x="617386" y="363287"/>
                </a:moveTo>
                <a:lnTo>
                  <a:pt x="617576" y="363092"/>
                </a:lnTo>
                <a:cubicBezTo>
                  <a:pt x="617576" y="362898"/>
                  <a:pt x="617576" y="362897"/>
                  <a:pt x="617576" y="362703"/>
                </a:cubicBezTo>
                <a:cubicBezTo>
                  <a:pt x="617576" y="362118"/>
                  <a:pt x="617190" y="361728"/>
                  <a:pt x="616607" y="361728"/>
                </a:cubicBezTo>
                <a:cubicBezTo>
                  <a:pt x="616221" y="361728"/>
                  <a:pt x="615829" y="362118"/>
                  <a:pt x="615639" y="362508"/>
                </a:cubicBezTo>
                <a:cubicBezTo>
                  <a:pt x="615639" y="363092"/>
                  <a:pt x="616025" y="363482"/>
                  <a:pt x="616607" y="363482"/>
                </a:cubicBezTo>
                <a:cubicBezTo>
                  <a:pt x="616994" y="363482"/>
                  <a:pt x="617190" y="363482"/>
                  <a:pt x="617386" y="363287"/>
                </a:cubicBezTo>
                <a:close/>
                <a:moveTo>
                  <a:pt x="615639" y="372253"/>
                </a:moveTo>
                <a:cubicBezTo>
                  <a:pt x="615056" y="369914"/>
                  <a:pt x="616803" y="367770"/>
                  <a:pt x="618741" y="367380"/>
                </a:cubicBezTo>
                <a:cubicBezTo>
                  <a:pt x="621070" y="366990"/>
                  <a:pt x="623013" y="368549"/>
                  <a:pt x="623400" y="370498"/>
                </a:cubicBezTo>
                <a:cubicBezTo>
                  <a:pt x="623982" y="373032"/>
                  <a:pt x="622235" y="374981"/>
                  <a:pt x="620101" y="375371"/>
                </a:cubicBezTo>
                <a:cubicBezTo>
                  <a:pt x="617772" y="375761"/>
                  <a:pt x="616025" y="374007"/>
                  <a:pt x="615639" y="372253"/>
                </a:cubicBezTo>
                <a:close/>
                <a:moveTo>
                  <a:pt x="647853" y="375761"/>
                </a:moveTo>
                <a:cubicBezTo>
                  <a:pt x="649791" y="376150"/>
                  <a:pt x="651538" y="377904"/>
                  <a:pt x="651151" y="380438"/>
                </a:cubicBezTo>
                <a:cubicBezTo>
                  <a:pt x="650760" y="382387"/>
                  <a:pt x="649018" y="384141"/>
                  <a:pt x="646492" y="383751"/>
                </a:cubicBezTo>
                <a:cubicBezTo>
                  <a:pt x="644550" y="383362"/>
                  <a:pt x="642808" y="381607"/>
                  <a:pt x="643194" y="379074"/>
                </a:cubicBezTo>
                <a:cubicBezTo>
                  <a:pt x="643581" y="377125"/>
                  <a:pt x="645524" y="375371"/>
                  <a:pt x="647853" y="375761"/>
                </a:cubicBezTo>
                <a:close/>
                <a:moveTo>
                  <a:pt x="642808" y="342044"/>
                </a:moveTo>
                <a:cubicBezTo>
                  <a:pt x="644745" y="342433"/>
                  <a:pt x="646492" y="344188"/>
                  <a:pt x="646106" y="346526"/>
                </a:cubicBezTo>
                <a:cubicBezTo>
                  <a:pt x="645910" y="348475"/>
                  <a:pt x="643967" y="350229"/>
                  <a:pt x="641643" y="349840"/>
                </a:cubicBezTo>
                <a:cubicBezTo>
                  <a:pt x="639700" y="349450"/>
                  <a:pt x="637953" y="347696"/>
                  <a:pt x="638340" y="345357"/>
                </a:cubicBezTo>
                <a:cubicBezTo>
                  <a:pt x="638535" y="343408"/>
                  <a:pt x="640478" y="341849"/>
                  <a:pt x="642808" y="342044"/>
                </a:cubicBezTo>
                <a:close/>
                <a:moveTo>
                  <a:pt x="642225" y="345162"/>
                </a:moveTo>
                <a:cubicBezTo>
                  <a:pt x="641834" y="345162"/>
                  <a:pt x="641447" y="345552"/>
                  <a:pt x="641447" y="345942"/>
                </a:cubicBezTo>
                <a:cubicBezTo>
                  <a:pt x="641447" y="346331"/>
                  <a:pt x="641834" y="346721"/>
                  <a:pt x="642225" y="346721"/>
                </a:cubicBezTo>
                <a:cubicBezTo>
                  <a:pt x="642612" y="346721"/>
                  <a:pt x="642998" y="346331"/>
                  <a:pt x="642998" y="345942"/>
                </a:cubicBezTo>
                <a:cubicBezTo>
                  <a:pt x="642998" y="345552"/>
                  <a:pt x="642612" y="345162"/>
                  <a:pt x="642225" y="345162"/>
                </a:cubicBezTo>
                <a:close/>
                <a:moveTo>
                  <a:pt x="639896" y="353543"/>
                </a:moveTo>
                <a:cubicBezTo>
                  <a:pt x="639700" y="353543"/>
                  <a:pt x="639504" y="353737"/>
                  <a:pt x="639504" y="353932"/>
                </a:cubicBezTo>
                <a:cubicBezTo>
                  <a:pt x="639504" y="354127"/>
                  <a:pt x="639700" y="354322"/>
                  <a:pt x="639896" y="354322"/>
                </a:cubicBezTo>
                <a:cubicBezTo>
                  <a:pt x="640087" y="354322"/>
                  <a:pt x="640283" y="354127"/>
                  <a:pt x="640283" y="353932"/>
                </a:cubicBezTo>
                <a:cubicBezTo>
                  <a:pt x="640087" y="353543"/>
                  <a:pt x="640087" y="353543"/>
                  <a:pt x="639896" y="353543"/>
                </a:cubicBezTo>
                <a:close/>
                <a:moveTo>
                  <a:pt x="619519" y="370498"/>
                </a:moveTo>
                <a:cubicBezTo>
                  <a:pt x="618937" y="370498"/>
                  <a:pt x="618545" y="370888"/>
                  <a:pt x="618545" y="371473"/>
                </a:cubicBezTo>
                <a:cubicBezTo>
                  <a:pt x="618545" y="372058"/>
                  <a:pt x="618937" y="372447"/>
                  <a:pt x="619519" y="372447"/>
                </a:cubicBezTo>
                <a:cubicBezTo>
                  <a:pt x="620101" y="372447"/>
                  <a:pt x="620488" y="372058"/>
                  <a:pt x="620488" y="371473"/>
                </a:cubicBezTo>
                <a:cubicBezTo>
                  <a:pt x="620488" y="370888"/>
                  <a:pt x="620101" y="370498"/>
                  <a:pt x="619519" y="370498"/>
                </a:cubicBezTo>
                <a:close/>
                <a:moveTo>
                  <a:pt x="614665" y="352763"/>
                </a:moveTo>
                <a:cubicBezTo>
                  <a:pt x="614082" y="352763"/>
                  <a:pt x="613696" y="353153"/>
                  <a:pt x="613696" y="353737"/>
                </a:cubicBezTo>
                <a:cubicBezTo>
                  <a:pt x="613696" y="354322"/>
                  <a:pt x="614082" y="354712"/>
                  <a:pt x="614665" y="354712"/>
                </a:cubicBezTo>
                <a:cubicBezTo>
                  <a:pt x="615247" y="354712"/>
                  <a:pt x="615639" y="354322"/>
                  <a:pt x="615639" y="353737"/>
                </a:cubicBezTo>
                <a:cubicBezTo>
                  <a:pt x="615443" y="353153"/>
                  <a:pt x="615056" y="352763"/>
                  <a:pt x="614665" y="352763"/>
                </a:cubicBezTo>
                <a:close/>
                <a:moveTo>
                  <a:pt x="613113" y="343798"/>
                </a:moveTo>
                <a:cubicBezTo>
                  <a:pt x="612531" y="343798"/>
                  <a:pt x="612144" y="344188"/>
                  <a:pt x="612144" y="344772"/>
                </a:cubicBezTo>
                <a:cubicBezTo>
                  <a:pt x="612144" y="345357"/>
                  <a:pt x="612531" y="345747"/>
                  <a:pt x="613113" y="345747"/>
                </a:cubicBezTo>
                <a:cubicBezTo>
                  <a:pt x="613696" y="345747"/>
                  <a:pt x="614082" y="345357"/>
                  <a:pt x="614082" y="344772"/>
                </a:cubicBezTo>
                <a:cubicBezTo>
                  <a:pt x="614082" y="344188"/>
                  <a:pt x="613696" y="343798"/>
                  <a:pt x="613113" y="343798"/>
                </a:cubicBezTo>
                <a:close/>
                <a:moveTo>
                  <a:pt x="611758" y="325478"/>
                </a:moveTo>
                <a:cubicBezTo>
                  <a:pt x="611176" y="325478"/>
                  <a:pt x="610784" y="325867"/>
                  <a:pt x="610784" y="326452"/>
                </a:cubicBezTo>
                <a:cubicBezTo>
                  <a:pt x="610784" y="327037"/>
                  <a:pt x="611176" y="327426"/>
                  <a:pt x="611758" y="327426"/>
                </a:cubicBezTo>
                <a:cubicBezTo>
                  <a:pt x="612335" y="327426"/>
                  <a:pt x="612727" y="327037"/>
                  <a:pt x="612727" y="326452"/>
                </a:cubicBezTo>
                <a:cubicBezTo>
                  <a:pt x="612727" y="325867"/>
                  <a:pt x="612144" y="325478"/>
                  <a:pt x="611758" y="325478"/>
                </a:cubicBezTo>
                <a:close/>
                <a:moveTo>
                  <a:pt x="683170" y="337756"/>
                </a:moveTo>
                <a:cubicBezTo>
                  <a:pt x="682587" y="337756"/>
                  <a:pt x="682201" y="338146"/>
                  <a:pt x="682201" y="338730"/>
                </a:cubicBezTo>
                <a:cubicBezTo>
                  <a:pt x="682201" y="339315"/>
                  <a:pt x="682587" y="339705"/>
                  <a:pt x="683170" y="339705"/>
                </a:cubicBezTo>
                <a:cubicBezTo>
                  <a:pt x="683752" y="339705"/>
                  <a:pt x="684139" y="339315"/>
                  <a:pt x="684139" y="338730"/>
                </a:cubicBezTo>
                <a:cubicBezTo>
                  <a:pt x="684335" y="338146"/>
                  <a:pt x="683752" y="337756"/>
                  <a:pt x="683170" y="337756"/>
                </a:cubicBezTo>
                <a:close/>
                <a:moveTo>
                  <a:pt x="672883" y="352763"/>
                </a:moveTo>
                <a:cubicBezTo>
                  <a:pt x="672301" y="352763"/>
                  <a:pt x="671915" y="353153"/>
                  <a:pt x="671915" y="353737"/>
                </a:cubicBezTo>
                <a:cubicBezTo>
                  <a:pt x="671915" y="354322"/>
                  <a:pt x="672301" y="354712"/>
                  <a:pt x="672883" y="354712"/>
                </a:cubicBezTo>
                <a:cubicBezTo>
                  <a:pt x="673466" y="354712"/>
                  <a:pt x="673857" y="354322"/>
                  <a:pt x="673857" y="353737"/>
                </a:cubicBezTo>
                <a:cubicBezTo>
                  <a:pt x="674048" y="353348"/>
                  <a:pt x="673466" y="352763"/>
                  <a:pt x="672883" y="352763"/>
                </a:cubicBezTo>
                <a:close/>
                <a:moveTo>
                  <a:pt x="667256" y="359974"/>
                </a:moveTo>
                <a:cubicBezTo>
                  <a:pt x="666674" y="359974"/>
                  <a:pt x="666287" y="360364"/>
                  <a:pt x="666287" y="360949"/>
                </a:cubicBezTo>
                <a:cubicBezTo>
                  <a:pt x="666287" y="361533"/>
                  <a:pt x="666674" y="361923"/>
                  <a:pt x="667256" y="361923"/>
                </a:cubicBezTo>
                <a:cubicBezTo>
                  <a:pt x="667838" y="361923"/>
                  <a:pt x="668230" y="361533"/>
                  <a:pt x="668230" y="360949"/>
                </a:cubicBezTo>
                <a:cubicBezTo>
                  <a:pt x="668230" y="360364"/>
                  <a:pt x="667838" y="359974"/>
                  <a:pt x="667256" y="359974"/>
                </a:cubicBezTo>
                <a:close/>
                <a:moveTo>
                  <a:pt x="661046" y="366601"/>
                </a:moveTo>
                <a:cubicBezTo>
                  <a:pt x="660464" y="366601"/>
                  <a:pt x="660077" y="366990"/>
                  <a:pt x="660077" y="367575"/>
                </a:cubicBezTo>
                <a:cubicBezTo>
                  <a:pt x="660077" y="368160"/>
                  <a:pt x="660464" y="368549"/>
                  <a:pt x="661046" y="368549"/>
                </a:cubicBezTo>
                <a:cubicBezTo>
                  <a:pt x="661628" y="368549"/>
                  <a:pt x="662020" y="368160"/>
                  <a:pt x="662020" y="367575"/>
                </a:cubicBezTo>
                <a:cubicBezTo>
                  <a:pt x="662020" y="366990"/>
                  <a:pt x="661628" y="366601"/>
                  <a:pt x="661046" y="366601"/>
                </a:cubicBezTo>
                <a:close/>
                <a:moveTo>
                  <a:pt x="647271" y="378684"/>
                </a:moveTo>
                <a:cubicBezTo>
                  <a:pt x="646688" y="378684"/>
                  <a:pt x="646297" y="379074"/>
                  <a:pt x="646297" y="379659"/>
                </a:cubicBezTo>
                <a:cubicBezTo>
                  <a:pt x="646297" y="380243"/>
                  <a:pt x="646688" y="380633"/>
                  <a:pt x="647271" y="380633"/>
                </a:cubicBezTo>
                <a:cubicBezTo>
                  <a:pt x="647853" y="380633"/>
                  <a:pt x="648239" y="380243"/>
                  <a:pt x="648239" y="379659"/>
                </a:cubicBezTo>
                <a:cubicBezTo>
                  <a:pt x="648239" y="379074"/>
                  <a:pt x="647853" y="378684"/>
                  <a:pt x="647271" y="378684"/>
                </a:cubicBezTo>
                <a:close/>
                <a:moveTo>
                  <a:pt x="611562" y="316512"/>
                </a:moveTo>
                <a:cubicBezTo>
                  <a:pt x="610980" y="316512"/>
                  <a:pt x="610593" y="316902"/>
                  <a:pt x="610593" y="317487"/>
                </a:cubicBezTo>
                <a:cubicBezTo>
                  <a:pt x="610593" y="318071"/>
                  <a:pt x="610980" y="318461"/>
                  <a:pt x="611562" y="318461"/>
                </a:cubicBezTo>
                <a:cubicBezTo>
                  <a:pt x="612144" y="318461"/>
                  <a:pt x="612531" y="318071"/>
                  <a:pt x="612531" y="317487"/>
                </a:cubicBezTo>
                <a:cubicBezTo>
                  <a:pt x="612531" y="316902"/>
                  <a:pt x="612144" y="316512"/>
                  <a:pt x="611562" y="316512"/>
                </a:cubicBezTo>
                <a:close/>
                <a:moveTo>
                  <a:pt x="663762" y="425265"/>
                </a:moveTo>
                <a:cubicBezTo>
                  <a:pt x="664344" y="421367"/>
                  <a:pt x="658526" y="420392"/>
                  <a:pt x="657943" y="424290"/>
                </a:cubicBezTo>
                <a:cubicBezTo>
                  <a:pt x="657748" y="426044"/>
                  <a:pt x="658912" y="427408"/>
                  <a:pt x="660464" y="427603"/>
                </a:cubicBezTo>
                <a:cubicBezTo>
                  <a:pt x="662211" y="427798"/>
                  <a:pt x="663571" y="426629"/>
                  <a:pt x="663762" y="425265"/>
                </a:cubicBezTo>
                <a:close/>
                <a:moveTo>
                  <a:pt x="1088950" y="409478"/>
                </a:moveTo>
                <a:cubicBezTo>
                  <a:pt x="1088950" y="409283"/>
                  <a:pt x="1088950" y="409283"/>
                  <a:pt x="1088759" y="409088"/>
                </a:cubicBezTo>
                <a:cubicBezTo>
                  <a:pt x="1088564" y="408893"/>
                  <a:pt x="1088564" y="408698"/>
                  <a:pt x="1088373" y="408503"/>
                </a:cubicBezTo>
                <a:cubicBezTo>
                  <a:pt x="1088177" y="408308"/>
                  <a:pt x="1087981" y="408113"/>
                  <a:pt x="1087981" y="407919"/>
                </a:cubicBezTo>
                <a:cubicBezTo>
                  <a:pt x="1088177" y="407724"/>
                  <a:pt x="1088368" y="407529"/>
                  <a:pt x="1088759" y="407334"/>
                </a:cubicBezTo>
                <a:cubicBezTo>
                  <a:pt x="1088950" y="407139"/>
                  <a:pt x="1089146" y="406944"/>
                  <a:pt x="1089533" y="406554"/>
                </a:cubicBezTo>
                <a:cubicBezTo>
                  <a:pt x="1090893" y="404605"/>
                  <a:pt x="1091671" y="402851"/>
                  <a:pt x="1091280" y="400123"/>
                </a:cubicBezTo>
                <a:cubicBezTo>
                  <a:pt x="1090893" y="397004"/>
                  <a:pt x="1088950" y="394860"/>
                  <a:pt x="1086430" y="393691"/>
                </a:cubicBezTo>
                <a:cubicBezTo>
                  <a:pt x="1086817" y="392522"/>
                  <a:pt x="1087012" y="392132"/>
                  <a:pt x="1086626" y="390768"/>
                </a:cubicBezTo>
                <a:cubicBezTo>
                  <a:pt x="1086430" y="390378"/>
                  <a:pt x="1086234" y="389793"/>
                  <a:pt x="1086043" y="389598"/>
                </a:cubicBezTo>
                <a:cubicBezTo>
                  <a:pt x="1085848" y="389208"/>
                  <a:pt x="1085461" y="389014"/>
                  <a:pt x="1085265" y="388624"/>
                </a:cubicBezTo>
                <a:cubicBezTo>
                  <a:pt x="1086043" y="387454"/>
                  <a:pt x="1086626" y="387259"/>
                  <a:pt x="1087399" y="385895"/>
                </a:cubicBezTo>
                <a:cubicBezTo>
                  <a:pt x="1088177" y="384921"/>
                  <a:pt x="1088564" y="383751"/>
                  <a:pt x="1089146" y="382387"/>
                </a:cubicBezTo>
                <a:cubicBezTo>
                  <a:pt x="1089533" y="381023"/>
                  <a:pt x="1089924" y="379853"/>
                  <a:pt x="1090115" y="378294"/>
                </a:cubicBezTo>
                <a:cubicBezTo>
                  <a:pt x="1090311" y="377125"/>
                  <a:pt x="1090115" y="377710"/>
                  <a:pt x="1090697" y="376930"/>
                </a:cubicBezTo>
                <a:cubicBezTo>
                  <a:pt x="1091862" y="375761"/>
                  <a:pt x="1092253" y="374201"/>
                  <a:pt x="1091671" y="372642"/>
                </a:cubicBezTo>
                <a:cubicBezTo>
                  <a:pt x="1091280" y="371668"/>
                  <a:pt x="1094000" y="366795"/>
                  <a:pt x="1094583" y="365626"/>
                </a:cubicBezTo>
                <a:cubicBezTo>
                  <a:pt x="1094774" y="365041"/>
                  <a:pt x="1095160" y="364457"/>
                  <a:pt x="1095552" y="364067"/>
                </a:cubicBezTo>
                <a:cubicBezTo>
                  <a:pt x="1095938" y="363287"/>
                  <a:pt x="1095552" y="362508"/>
                  <a:pt x="1095160" y="362118"/>
                </a:cubicBezTo>
                <a:lnTo>
                  <a:pt x="1094969" y="361923"/>
                </a:lnTo>
                <a:cubicBezTo>
                  <a:pt x="1095356" y="361338"/>
                  <a:pt x="1095938" y="360559"/>
                  <a:pt x="1096521" y="359779"/>
                </a:cubicBezTo>
                <a:cubicBezTo>
                  <a:pt x="1112048" y="342628"/>
                  <a:pt x="1118258" y="331324"/>
                  <a:pt x="1124272" y="300530"/>
                </a:cubicBezTo>
                <a:cubicBezTo>
                  <a:pt x="1126988" y="286888"/>
                  <a:pt x="1128735" y="273440"/>
                  <a:pt x="1132033" y="262331"/>
                </a:cubicBezTo>
                <a:cubicBezTo>
                  <a:pt x="1139021" y="237774"/>
                  <a:pt x="1156682" y="219844"/>
                  <a:pt x="1192777" y="215946"/>
                </a:cubicBezTo>
                <a:cubicBezTo>
                  <a:pt x="1214510" y="213607"/>
                  <a:pt x="1236829" y="220818"/>
                  <a:pt x="1246528" y="240113"/>
                </a:cubicBezTo>
                <a:cubicBezTo>
                  <a:pt x="1251187" y="249078"/>
                  <a:pt x="1247693" y="267983"/>
                  <a:pt x="1245173" y="278117"/>
                </a:cubicBezTo>
                <a:cubicBezTo>
                  <a:pt x="1233722" y="267203"/>
                  <a:pt x="1216061" y="264475"/>
                  <a:pt x="1200925" y="267203"/>
                </a:cubicBezTo>
                <a:cubicBezTo>
                  <a:pt x="1186372" y="269737"/>
                  <a:pt x="1174730" y="277143"/>
                  <a:pt x="1169489" y="291565"/>
                </a:cubicBezTo>
                <a:cubicBezTo>
                  <a:pt x="1165608" y="302284"/>
                  <a:pt x="1167355" y="313589"/>
                  <a:pt x="1164443" y="328596"/>
                </a:cubicBezTo>
                <a:cubicBezTo>
                  <a:pt x="1156873" y="368549"/>
                  <a:pt x="1132425" y="389014"/>
                  <a:pt x="1100015" y="409478"/>
                </a:cubicBezTo>
                <a:cubicBezTo>
                  <a:pt x="1094969" y="409283"/>
                  <a:pt x="1089924" y="409673"/>
                  <a:pt x="1088950" y="409478"/>
                </a:cubicBezTo>
                <a:close/>
                <a:moveTo>
                  <a:pt x="1084101" y="416299"/>
                </a:moveTo>
                <a:lnTo>
                  <a:pt x="1084487" y="416299"/>
                </a:lnTo>
                <a:cubicBezTo>
                  <a:pt x="1100401" y="415325"/>
                  <a:pt x="1114372" y="417664"/>
                  <a:pt x="1121943" y="426239"/>
                </a:cubicBezTo>
                <a:cubicBezTo>
                  <a:pt x="1127184" y="432086"/>
                  <a:pt x="1128931" y="440856"/>
                  <a:pt x="1125633" y="452160"/>
                </a:cubicBezTo>
                <a:cubicBezTo>
                  <a:pt x="1125437" y="452745"/>
                  <a:pt x="1124272" y="451770"/>
                  <a:pt x="1123885" y="450991"/>
                </a:cubicBezTo>
                <a:cubicBezTo>
                  <a:pt x="1120778" y="445339"/>
                  <a:pt x="1112048" y="441051"/>
                  <a:pt x="1105838" y="439492"/>
                </a:cubicBezTo>
                <a:cubicBezTo>
                  <a:pt x="1084683" y="434035"/>
                  <a:pt x="1062559" y="449042"/>
                  <a:pt x="1038111" y="456058"/>
                </a:cubicBezTo>
                <a:cubicBezTo>
                  <a:pt x="1005505" y="466193"/>
                  <a:pt x="950976" y="483733"/>
                  <a:pt x="930212" y="448652"/>
                </a:cubicBezTo>
                <a:cubicBezTo>
                  <a:pt x="972708" y="466972"/>
                  <a:pt x="1019285" y="428383"/>
                  <a:pt x="1064110" y="419223"/>
                </a:cubicBezTo>
                <a:cubicBezTo>
                  <a:pt x="1070903" y="417664"/>
                  <a:pt x="1077504" y="416689"/>
                  <a:pt x="1084101" y="416299"/>
                </a:cubicBezTo>
                <a:close/>
                <a:moveTo>
                  <a:pt x="954470" y="400512"/>
                </a:moveTo>
                <a:cubicBezTo>
                  <a:pt x="955243" y="401097"/>
                  <a:pt x="956021" y="401682"/>
                  <a:pt x="956799" y="402266"/>
                </a:cubicBezTo>
                <a:cubicBezTo>
                  <a:pt x="956799" y="402266"/>
                  <a:pt x="956990" y="402266"/>
                  <a:pt x="956990" y="402461"/>
                </a:cubicBezTo>
                <a:cubicBezTo>
                  <a:pt x="956990" y="402461"/>
                  <a:pt x="956990" y="402461"/>
                  <a:pt x="957186" y="402656"/>
                </a:cubicBezTo>
                <a:cubicBezTo>
                  <a:pt x="956794" y="403046"/>
                  <a:pt x="956217" y="403436"/>
                  <a:pt x="955825" y="404021"/>
                </a:cubicBezTo>
                <a:cubicBezTo>
                  <a:pt x="955634" y="404605"/>
                  <a:pt x="955634" y="404995"/>
                  <a:pt x="955825" y="405385"/>
                </a:cubicBezTo>
                <a:cubicBezTo>
                  <a:pt x="956021" y="405580"/>
                  <a:pt x="956021" y="405775"/>
                  <a:pt x="956217" y="405775"/>
                </a:cubicBezTo>
                <a:cubicBezTo>
                  <a:pt x="956603" y="405969"/>
                  <a:pt x="960680" y="407919"/>
                  <a:pt x="963004" y="409478"/>
                </a:cubicBezTo>
                <a:cubicBezTo>
                  <a:pt x="963586" y="409867"/>
                  <a:pt x="963978" y="410062"/>
                  <a:pt x="964169" y="410452"/>
                </a:cubicBezTo>
                <a:lnTo>
                  <a:pt x="964169" y="410647"/>
                </a:lnTo>
                <a:cubicBezTo>
                  <a:pt x="964169" y="410842"/>
                  <a:pt x="964365" y="411232"/>
                  <a:pt x="964365" y="411427"/>
                </a:cubicBezTo>
                <a:cubicBezTo>
                  <a:pt x="964560" y="411621"/>
                  <a:pt x="964560" y="411817"/>
                  <a:pt x="964751" y="412012"/>
                </a:cubicBezTo>
                <a:cubicBezTo>
                  <a:pt x="965143" y="412402"/>
                  <a:pt x="965529" y="412791"/>
                  <a:pt x="966307" y="413181"/>
                </a:cubicBezTo>
                <a:cubicBezTo>
                  <a:pt x="966694" y="413376"/>
                  <a:pt x="966890" y="413376"/>
                  <a:pt x="967472" y="413376"/>
                </a:cubicBezTo>
                <a:cubicBezTo>
                  <a:pt x="967859" y="413376"/>
                  <a:pt x="967663" y="413376"/>
                  <a:pt x="967859" y="413571"/>
                </a:cubicBezTo>
                <a:cubicBezTo>
                  <a:pt x="969214" y="415130"/>
                  <a:pt x="969214" y="415130"/>
                  <a:pt x="970770" y="416494"/>
                </a:cubicBezTo>
                <a:cubicBezTo>
                  <a:pt x="972708" y="418053"/>
                  <a:pt x="975429" y="419418"/>
                  <a:pt x="977949" y="420002"/>
                </a:cubicBezTo>
                <a:cubicBezTo>
                  <a:pt x="977753" y="421367"/>
                  <a:pt x="977753" y="422146"/>
                  <a:pt x="978145" y="423121"/>
                </a:cubicBezTo>
                <a:cubicBezTo>
                  <a:pt x="978336" y="423511"/>
                  <a:pt x="978727" y="423705"/>
                  <a:pt x="978918" y="424095"/>
                </a:cubicBezTo>
                <a:cubicBezTo>
                  <a:pt x="979114" y="424290"/>
                  <a:pt x="979310" y="424290"/>
                  <a:pt x="979310" y="424485"/>
                </a:cubicBezTo>
                <a:cubicBezTo>
                  <a:pt x="978531" y="425849"/>
                  <a:pt x="978145" y="426629"/>
                  <a:pt x="977949" y="428578"/>
                </a:cubicBezTo>
                <a:cubicBezTo>
                  <a:pt x="977949" y="429942"/>
                  <a:pt x="978145" y="431306"/>
                  <a:pt x="978727" y="432476"/>
                </a:cubicBezTo>
                <a:cubicBezTo>
                  <a:pt x="979310" y="433450"/>
                  <a:pt x="980083" y="434230"/>
                  <a:pt x="981057" y="434815"/>
                </a:cubicBezTo>
                <a:cubicBezTo>
                  <a:pt x="982216" y="435594"/>
                  <a:pt x="983381" y="435984"/>
                  <a:pt x="985128" y="436179"/>
                </a:cubicBezTo>
                <a:cubicBezTo>
                  <a:pt x="984937" y="437348"/>
                  <a:pt x="985128" y="438518"/>
                  <a:pt x="985710" y="439492"/>
                </a:cubicBezTo>
                <a:cubicBezTo>
                  <a:pt x="968245" y="446703"/>
                  <a:pt x="950393" y="447678"/>
                  <a:pt x="933701" y="441636"/>
                </a:cubicBezTo>
                <a:cubicBezTo>
                  <a:pt x="909253" y="432671"/>
                  <a:pt x="884996" y="412791"/>
                  <a:pt x="867139" y="387454"/>
                </a:cubicBezTo>
                <a:cubicBezTo>
                  <a:pt x="847736" y="359974"/>
                  <a:pt x="835703" y="325867"/>
                  <a:pt x="837836" y="295853"/>
                </a:cubicBezTo>
                <a:cubicBezTo>
                  <a:pt x="841913" y="296048"/>
                  <a:pt x="846376" y="296243"/>
                  <a:pt x="850838" y="296632"/>
                </a:cubicBezTo>
                <a:lnTo>
                  <a:pt x="851034" y="296632"/>
                </a:lnTo>
                <a:lnTo>
                  <a:pt x="851225" y="296632"/>
                </a:lnTo>
                <a:lnTo>
                  <a:pt x="851421" y="296632"/>
                </a:lnTo>
                <a:cubicBezTo>
                  <a:pt x="853168" y="296827"/>
                  <a:pt x="854915" y="296827"/>
                  <a:pt x="856466" y="297022"/>
                </a:cubicBezTo>
                <a:lnTo>
                  <a:pt x="857048" y="297022"/>
                </a:lnTo>
                <a:cubicBezTo>
                  <a:pt x="858017" y="297022"/>
                  <a:pt x="858991" y="297217"/>
                  <a:pt x="859960" y="297217"/>
                </a:cubicBezTo>
                <a:cubicBezTo>
                  <a:pt x="869664" y="298192"/>
                  <a:pt x="880919" y="299946"/>
                  <a:pt x="886160" y="300920"/>
                </a:cubicBezTo>
                <a:cubicBezTo>
                  <a:pt x="890041" y="328596"/>
                  <a:pt x="896251" y="369134"/>
                  <a:pt x="938747" y="389014"/>
                </a:cubicBezTo>
                <a:cubicBezTo>
                  <a:pt x="943019" y="391157"/>
                  <a:pt x="946899" y="394860"/>
                  <a:pt x="950780" y="397394"/>
                </a:cubicBezTo>
                <a:cubicBezTo>
                  <a:pt x="951362" y="397784"/>
                  <a:pt x="951945" y="397979"/>
                  <a:pt x="952527" y="398369"/>
                </a:cubicBezTo>
                <a:lnTo>
                  <a:pt x="954470" y="400512"/>
                </a:lnTo>
                <a:close/>
                <a:moveTo>
                  <a:pt x="936422" y="378879"/>
                </a:moveTo>
                <a:cubicBezTo>
                  <a:pt x="937005" y="380438"/>
                  <a:pt x="937587" y="381802"/>
                  <a:pt x="938360" y="383167"/>
                </a:cubicBezTo>
                <a:cubicBezTo>
                  <a:pt x="938747" y="383946"/>
                  <a:pt x="939138" y="384531"/>
                  <a:pt x="939721" y="385311"/>
                </a:cubicBezTo>
                <a:cubicBezTo>
                  <a:pt x="938942" y="384921"/>
                  <a:pt x="938169" y="384336"/>
                  <a:pt x="937195" y="383751"/>
                </a:cubicBezTo>
                <a:cubicBezTo>
                  <a:pt x="904790" y="366601"/>
                  <a:pt x="898771" y="333663"/>
                  <a:pt x="896442" y="323139"/>
                </a:cubicBezTo>
                <a:cubicBezTo>
                  <a:pt x="901296" y="321969"/>
                  <a:pt x="923420" y="319046"/>
                  <a:pt x="930599" y="308522"/>
                </a:cubicBezTo>
                <a:cubicBezTo>
                  <a:pt x="932537" y="305793"/>
                  <a:pt x="932537" y="303064"/>
                  <a:pt x="932346" y="301700"/>
                </a:cubicBezTo>
                <a:cubicBezTo>
                  <a:pt x="932150" y="300336"/>
                  <a:pt x="931568" y="298971"/>
                  <a:pt x="930986" y="297802"/>
                </a:cubicBezTo>
                <a:cubicBezTo>
                  <a:pt x="931377" y="297607"/>
                  <a:pt x="932150" y="297412"/>
                  <a:pt x="933119" y="297022"/>
                </a:cubicBezTo>
                <a:cubicBezTo>
                  <a:pt x="940494" y="293904"/>
                  <a:pt x="944184" y="284354"/>
                  <a:pt x="940885" y="277143"/>
                </a:cubicBezTo>
                <a:cubicBezTo>
                  <a:pt x="939911" y="274999"/>
                  <a:pt x="937974" y="272271"/>
                  <a:pt x="935840" y="271296"/>
                </a:cubicBezTo>
                <a:cubicBezTo>
                  <a:pt x="936227" y="270711"/>
                  <a:pt x="939721" y="267788"/>
                  <a:pt x="937974" y="263110"/>
                </a:cubicBezTo>
                <a:cubicBezTo>
                  <a:pt x="937778" y="262721"/>
                  <a:pt x="937587" y="262331"/>
                  <a:pt x="937391" y="261746"/>
                </a:cubicBezTo>
                <a:cubicBezTo>
                  <a:pt x="937195" y="261356"/>
                  <a:pt x="936809" y="260967"/>
                  <a:pt x="936613" y="260577"/>
                </a:cubicBezTo>
                <a:cubicBezTo>
                  <a:pt x="939138" y="258043"/>
                  <a:pt x="946899" y="256094"/>
                  <a:pt x="952723" y="242062"/>
                </a:cubicBezTo>
                <a:cubicBezTo>
                  <a:pt x="953305" y="240503"/>
                  <a:pt x="955052" y="241672"/>
                  <a:pt x="956990" y="238554"/>
                </a:cubicBezTo>
                <a:cubicBezTo>
                  <a:pt x="957572" y="237384"/>
                  <a:pt x="958155" y="236020"/>
                  <a:pt x="958155" y="234266"/>
                </a:cubicBezTo>
                <a:cubicBezTo>
                  <a:pt x="958155" y="232902"/>
                  <a:pt x="958155" y="233096"/>
                  <a:pt x="958737" y="232122"/>
                </a:cubicBezTo>
                <a:cubicBezTo>
                  <a:pt x="961453" y="228029"/>
                  <a:pt x="966498" y="222962"/>
                  <a:pt x="970188" y="219844"/>
                </a:cubicBezTo>
                <a:cubicBezTo>
                  <a:pt x="972708" y="217700"/>
                  <a:pt x="969410" y="215361"/>
                  <a:pt x="966112" y="214971"/>
                </a:cubicBezTo>
                <a:cubicBezTo>
                  <a:pt x="966498" y="214387"/>
                  <a:pt x="966890" y="213802"/>
                  <a:pt x="967276" y="213412"/>
                </a:cubicBezTo>
                <a:lnTo>
                  <a:pt x="970575" y="208929"/>
                </a:lnTo>
                <a:cubicBezTo>
                  <a:pt x="981443" y="193922"/>
                  <a:pt x="995610" y="169755"/>
                  <a:pt x="992312" y="150265"/>
                </a:cubicBezTo>
                <a:cubicBezTo>
                  <a:pt x="988431" y="127463"/>
                  <a:pt x="956217" y="96669"/>
                  <a:pt x="933119" y="99982"/>
                </a:cubicBezTo>
                <a:cubicBezTo>
                  <a:pt x="930795" y="100372"/>
                  <a:pt x="928852" y="100956"/>
                  <a:pt x="926909" y="101931"/>
                </a:cubicBezTo>
                <a:cubicBezTo>
                  <a:pt x="925554" y="102516"/>
                  <a:pt x="922642" y="104270"/>
                  <a:pt x="922060" y="105244"/>
                </a:cubicBezTo>
                <a:lnTo>
                  <a:pt x="918375" y="103685"/>
                </a:lnTo>
                <a:cubicBezTo>
                  <a:pt x="918375" y="100372"/>
                  <a:pt x="915850" y="101346"/>
                  <a:pt x="912165" y="101151"/>
                </a:cubicBezTo>
                <a:cubicBezTo>
                  <a:pt x="911191" y="94135"/>
                  <a:pt x="902069" y="88678"/>
                  <a:pt x="894112" y="94914"/>
                </a:cubicBezTo>
                <a:cubicBezTo>
                  <a:pt x="892561" y="96084"/>
                  <a:pt x="891396" y="98423"/>
                  <a:pt x="890814" y="100372"/>
                </a:cubicBezTo>
                <a:cubicBezTo>
                  <a:pt x="890623" y="100761"/>
                  <a:pt x="890814" y="100956"/>
                  <a:pt x="890428" y="101151"/>
                </a:cubicBezTo>
                <a:cubicBezTo>
                  <a:pt x="888485" y="101151"/>
                  <a:pt x="885382" y="100566"/>
                  <a:pt x="884604" y="102320"/>
                </a:cubicBezTo>
                <a:lnTo>
                  <a:pt x="883053" y="107778"/>
                </a:lnTo>
                <a:cubicBezTo>
                  <a:pt x="878786" y="107388"/>
                  <a:pt x="872380" y="106024"/>
                  <a:pt x="867721" y="105439"/>
                </a:cubicBezTo>
                <a:cubicBezTo>
                  <a:pt x="865974" y="105244"/>
                  <a:pt x="865974" y="105439"/>
                  <a:pt x="865588" y="104660"/>
                </a:cubicBezTo>
                <a:lnTo>
                  <a:pt x="859960" y="95499"/>
                </a:lnTo>
                <a:cubicBezTo>
                  <a:pt x="859378" y="94720"/>
                  <a:pt x="859182" y="94525"/>
                  <a:pt x="858213" y="94330"/>
                </a:cubicBezTo>
                <a:cubicBezTo>
                  <a:pt x="856853" y="93940"/>
                  <a:pt x="852003" y="92965"/>
                  <a:pt x="851225" y="92576"/>
                </a:cubicBezTo>
                <a:cubicBezTo>
                  <a:pt x="851421" y="90627"/>
                  <a:pt x="851034" y="90627"/>
                  <a:pt x="850065" y="89847"/>
                </a:cubicBezTo>
                <a:cubicBezTo>
                  <a:pt x="846762" y="87508"/>
                  <a:pt x="843077" y="86924"/>
                  <a:pt x="841717" y="86339"/>
                </a:cubicBezTo>
                <a:cubicBezTo>
                  <a:pt x="847344" y="82246"/>
                  <a:pt x="851225" y="76010"/>
                  <a:pt x="851225" y="67824"/>
                </a:cubicBezTo>
                <a:cubicBezTo>
                  <a:pt x="851225" y="59443"/>
                  <a:pt x="845989" y="50868"/>
                  <a:pt x="838419" y="47165"/>
                </a:cubicBezTo>
                <a:cubicBezTo>
                  <a:pt x="838032" y="46775"/>
                  <a:pt x="837836" y="45801"/>
                  <a:pt x="837063" y="43852"/>
                </a:cubicBezTo>
                <a:cubicBezTo>
                  <a:pt x="836285" y="41318"/>
                  <a:pt x="836089" y="38200"/>
                  <a:pt x="836089" y="35471"/>
                </a:cubicBezTo>
                <a:cubicBezTo>
                  <a:pt x="841526" y="34887"/>
                  <a:pt x="846958" y="36835"/>
                  <a:pt x="850838" y="38979"/>
                </a:cubicBezTo>
                <a:cubicBezTo>
                  <a:pt x="851807" y="39564"/>
                  <a:pt x="853168" y="40538"/>
                  <a:pt x="854332" y="39954"/>
                </a:cubicBezTo>
                <a:cubicBezTo>
                  <a:pt x="855497" y="39369"/>
                  <a:pt x="855497" y="38005"/>
                  <a:pt x="855497" y="36446"/>
                </a:cubicBezTo>
                <a:lnTo>
                  <a:pt x="855497" y="17930"/>
                </a:lnTo>
                <a:cubicBezTo>
                  <a:pt x="855497" y="16371"/>
                  <a:pt x="855497" y="15202"/>
                  <a:pt x="854137" y="14812"/>
                </a:cubicBezTo>
                <a:cubicBezTo>
                  <a:pt x="852003" y="14033"/>
                  <a:pt x="846376" y="20269"/>
                  <a:pt x="836089" y="19490"/>
                </a:cubicBezTo>
                <a:cubicBezTo>
                  <a:pt x="835507" y="16176"/>
                  <a:pt x="836867" y="11109"/>
                  <a:pt x="837836" y="8381"/>
                </a:cubicBezTo>
                <a:cubicBezTo>
                  <a:pt x="838419" y="6821"/>
                  <a:pt x="839197" y="5457"/>
                  <a:pt x="839970" y="4093"/>
                </a:cubicBezTo>
                <a:cubicBezTo>
                  <a:pt x="840361" y="3508"/>
                  <a:pt x="840944" y="2729"/>
                  <a:pt x="840748" y="1754"/>
                </a:cubicBezTo>
                <a:cubicBezTo>
                  <a:pt x="840552" y="780"/>
                  <a:pt x="839970" y="390"/>
                  <a:pt x="839387" y="0"/>
                </a:cubicBezTo>
                <a:lnTo>
                  <a:pt x="816877" y="0"/>
                </a:lnTo>
                <a:cubicBezTo>
                  <a:pt x="816295" y="585"/>
                  <a:pt x="815522" y="780"/>
                  <a:pt x="815522" y="1949"/>
                </a:cubicBezTo>
                <a:cubicBezTo>
                  <a:pt x="815522" y="2923"/>
                  <a:pt x="817655" y="6237"/>
                  <a:pt x="818433" y="8575"/>
                </a:cubicBezTo>
                <a:cubicBezTo>
                  <a:pt x="819402" y="11304"/>
                  <a:pt x="820567" y="16371"/>
                  <a:pt x="820175" y="19490"/>
                </a:cubicBezTo>
                <a:cubicBezTo>
                  <a:pt x="814548" y="20074"/>
                  <a:pt x="809502" y="17930"/>
                  <a:pt x="805431" y="15982"/>
                </a:cubicBezTo>
                <a:cubicBezTo>
                  <a:pt x="804457" y="15592"/>
                  <a:pt x="803292" y="14422"/>
                  <a:pt x="802128" y="15007"/>
                </a:cubicBezTo>
                <a:cubicBezTo>
                  <a:pt x="800772" y="15592"/>
                  <a:pt x="800772" y="16566"/>
                  <a:pt x="800772" y="18320"/>
                </a:cubicBezTo>
                <a:lnTo>
                  <a:pt x="800772" y="36446"/>
                </a:lnTo>
                <a:cubicBezTo>
                  <a:pt x="800772" y="38005"/>
                  <a:pt x="800772" y="39369"/>
                  <a:pt x="801937" y="39759"/>
                </a:cubicBezTo>
                <a:cubicBezTo>
                  <a:pt x="803292" y="40344"/>
                  <a:pt x="804457" y="39174"/>
                  <a:pt x="805431" y="38784"/>
                </a:cubicBezTo>
                <a:cubicBezTo>
                  <a:pt x="809312" y="36641"/>
                  <a:pt x="814743" y="34497"/>
                  <a:pt x="820175" y="35276"/>
                </a:cubicBezTo>
                <a:cubicBezTo>
                  <a:pt x="820371" y="38200"/>
                  <a:pt x="819984" y="41123"/>
                  <a:pt x="819206" y="43657"/>
                </a:cubicBezTo>
                <a:cubicBezTo>
                  <a:pt x="818624" y="45606"/>
                  <a:pt x="818433" y="46385"/>
                  <a:pt x="818042" y="46970"/>
                </a:cubicBezTo>
                <a:cubicBezTo>
                  <a:pt x="810476" y="50673"/>
                  <a:pt x="805235" y="59249"/>
                  <a:pt x="805235" y="67629"/>
                </a:cubicBezTo>
                <a:cubicBezTo>
                  <a:pt x="805235" y="76010"/>
                  <a:pt x="808920" y="82051"/>
                  <a:pt x="814743" y="86144"/>
                </a:cubicBezTo>
                <a:cubicBezTo>
                  <a:pt x="813579" y="86729"/>
                  <a:pt x="809502" y="87119"/>
                  <a:pt x="806400" y="89652"/>
                </a:cubicBezTo>
                <a:cubicBezTo>
                  <a:pt x="805431" y="90432"/>
                  <a:pt x="805039" y="90627"/>
                  <a:pt x="805235" y="92381"/>
                </a:cubicBezTo>
                <a:cubicBezTo>
                  <a:pt x="804266" y="92771"/>
                  <a:pt x="801545" y="93355"/>
                  <a:pt x="800381" y="93550"/>
                </a:cubicBezTo>
                <a:cubicBezTo>
                  <a:pt x="798056" y="94135"/>
                  <a:pt x="797278" y="93940"/>
                  <a:pt x="796309" y="95304"/>
                </a:cubicBezTo>
                <a:cubicBezTo>
                  <a:pt x="794949" y="97643"/>
                  <a:pt x="793202" y="100177"/>
                  <a:pt x="791846" y="102516"/>
                </a:cubicBezTo>
                <a:cubicBezTo>
                  <a:pt x="790486" y="104660"/>
                  <a:pt x="790873" y="104660"/>
                  <a:pt x="789708" y="104855"/>
                </a:cubicBezTo>
                <a:cubicBezTo>
                  <a:pt x="784663" y="105634"/>
                  <a:pt x="777680" y="106998"/>
                  <a:pt x="773217" y="107388"/>
                </a:cubicBezTo>
                <a:cubicBezTo>
                  <a:pt x="773021" y="106414"/>
                  <a:pt x="771856" y="102516"/>
                  <a:pt x="771660" y="101931"/>
                </a:cubicBezTo>
                <a:cubicBezTo>
                  <a:pt x="770887" y="100177"/>
                  <a:pt x="767780" y="100761"/>
                  <a:pt x="765842" y="100761"/>
                </a:cubicBezTo>
                <a:cubicBezTo>
                  <a:pt x="765450" y="100761"/>
                  <a:pt x="765450" y="100177"/>
                  <a:pt x="765450" y="99787"/>
                </a:cubicBezTo>
                <a:cubicBezTo>
                  <a:pt x="764286" y="95109"/>
                  <a:pt x="760019" y="91796"/>
                  <a:pt x="754973" y="91796"/>
                </a:cubicBezTo>
                <a:cubicBezTo>
                  <a:pt x="749346" y="91796"/>
                  <a:pt x="744883" y="95889"/>
                  <a:pt x="744105" y="100761"/>
                </a:cubicBezTo>
                <a:cubicBezTo>
                  <a:pt x="742749" y="100761"/>
                  <a:pt x="741002" y="100566"/>
                  <a:pt x="739642" y="100761"/>
                </a:cubicBezTo>
                <a:cubicBezTo>
                  <a:pt x="738281" y="100956"/>
                  <a:pt x="737895" y="101736"/>
                  <a:pt x="737895" y="103295"/>
                </a:cubicBezTo>
                <a:lnTo>
                  <a:pt x="734210" y="104855"/>
                </a:lnTo>
                <a:cubicBezTo>
                  <a:pt x="733628" y="104075"/>
                  <a:pt x="730716" y="102126"/>
                  <a:pt x="729355" y="101541"/>
                </a:cubicBezTo>
                <a:cubicBezTo>
                  <a:pt x="722759" y="98423"/>
                  <a:pt x="715580" y="99202"/>
                  <a:pt x="708788" y="101346"/>
                </a:cubicBezTo>
                <a:cubicBezTo>
                  <a:pt x="696754" y="105439"/>
                  <a:pt x="686277" y="114210"/>
                  <a:pt x="677929" y="123565"/>
                </a:cubicBezTo>
                <a:cubicBezTo>
                  <a:pt x="672693" y="129217"/>
                  <a:pt x="666674" y="139156"/>
                  <a:pt x="664736" y="146952"/>
                </a:cubicBezTo>
                <a:cubicBezTo>
                  <a:pt x="659108" y="168001"/>
                  <a:pt x="675991" y="195676"/>
                  <a:pt x="688215" y="211463"/>
                </a:cubicBezTo>
                <a:lnTo>
                  <a:pt x="690544" y="214387"/>
                </a:lnTo>
                <a:cubicBezTo>
                  <a:pt x="689184" y="214581"/>
                  <a:pt x="687633" y="215166"/>
                  <a:pt x="686664" y="215751"/>
                </a:cubicBezTo>
                <a:cubicBezTo>
                  <a:pt x="683752" y="217700"/>
                  <a:pt x="687633" y="219844"/>
                  <a:pt x="689184" y="221598"/>
                </a:cubicBezTo>
                <a:cubicBezTo>
                  <a:pt x="690158" y="222572"/>
                  <a:pt x="690931" y="223157"/>
                  <a:pt x="691905" y="224131"/>
                </a:cubicBezTo>
                <a:cubicBezTo>
                  <a:pt x="694229" y="226665"/>
                  <a:pt x="695976" y="228614"/>
                  <a:pt x="697919" y="231342"/>
                </a:cubicBezTo>
                <a:cubicBezTo>
                  <a:pt x="698501" y="232122"/>
                  <a:pt x="698697" y="232122"/>
                  <a:pt x="698501" y="233291"/>
                </a:cubicBezTo>
                <a:cubicBezTo>
                  <a:pt x="698306" y="236020"/>
                  <a:pt x="699862" y="238943"/>
                  <a:pt x="702382" y="240113"/>
                </a:cubicBezTo>
                <a:cubicBezTo>
                  <a:pt x="703351" y="240503"/>
                  <a:pt x="703547" y="240113"/>
                  <a:pt x="703933" y="241282"/>
                </a:cubicBezTo>
                <a:cubicBezTo>
                  <a:pt x="704129" y="241867"/>
                  <a:pt x="704516" y="242451"/>
                  <a:pt x="704711" y="243036"/>
                </a:cubicBezTo>
                <a:cubicBezTo>
                  <a:pt x="707232" y="248103"/>
                  <a:pt x="709561" y="251612"/>
                  <a:pt x="713833" y="255120"/>
                </a:cubicBezTo>
                <a:cubicBezTo>
                  <a:pt x="715580" y="256484"/>
                  <a:pt x="719265" y="258823"/>
                  <a:pt x="720043" y="259407"/>
                </a:cubicBezTo>
                <a:cubicBezTo>
                  <a:pt x="719651" y="259992"/>
                  <a:pt x="719265" y="260187"/>
                  <a:pt x="718682" y="261746"/>
                </a:cubicBezTo>
                <a:cubicBezTo>
                  <a:pt x="717909" y="263695"/>
                  <a:pt x="718296" y="266034"/>
                  <a:pt x="719265" y="267788"/>
                </a:cubicBezTo>
                <a:cubicBezTo>
                  <a:pt x="720043" y="269152"/>
                  <a:pt x="720625" y="269347"/>
                  <a:pt x="720816" y="269932"/>
                </a:cubicBezTo>
                <a:cubicBezTo>
                  <a:pt x="720043" y="270322"/>
                  <a:pt x="718492" y="271881"/>
                  <a:pt x="717909" y="272465"/>
                </a:cubicBezTo>
                <a:cubicBezTo>
                  <a:pt x="717131" y="273440"/>
                  <a:pt x="716353" y="274609"/>
                  <a:pt x="715771" y="275779"/>
                </a:cubicBezTo>
                <a:cubicBezTo>
                  <a:pt x="713251" y="281236"/>
                  <a:pt x="714802" y="288642"/>
                  <a:pt x="718878" y="292345"/>
                </a:cubicBezTo>
                <a:cubicBezTo>
                  <a:pt x="719265" y="292540"/>
                  <a:pt x="719265" y="292735"/>
                  <a:pt x="719651" y="293124"/>
                </a:cubicBezTo>
                <a:cubicBezTo>
                  <a:pt x="721398" y="294878"/>
                  <a:pt x="723537" y="295658"/>
                  <a:pt x="725279" y="296243"/>
                </a:cubicBezTo>
                <a:cubicBezTo>
                  <a:pt x="725475" y="296243"/>
                  <a:pt x="725475" y="296438"/>
                  <a:pt x="725671" y="296438"/>
                </a:cubicBezTo>
                <a:cubicBezTo>
                  <a:pt x="724506" y="298387"/>
                  <a:pt x="723924" y="300335"/>
                  <a:pt x="724310" y="302284"/>
                </a:cubicBezTo>
                <a:cubicBezTo>
                  <a:pt x="725475" y="315733"/>
                  <a:pt x="750119" y="319631"/>
                  <a:pt x="760214" y="321775"/>
                </a:cubicBezTo>
                <a:cubicBezTo>
                  <a:pt x="750701" y="371863"/>
                  <a:pt x="718682" y="381802"/>
                  <a:pt x="718682" y="381802"/>
                </a:cubicBezTo>
                <a:cubicBezTo>
                  <a:pt x="719461" y="380438"/>
                  <a:pt x="720043" y="379074"/>
                  <a:pt x="720625" y="377515"/>
                </a:cubicBezTo>
                <a:cubicBezTo>
                  <a:pt x="721981" y="373812"/>
                  <a:pt x="721981" y="370304"/>
                  <a:pt x="721208" y="366601"/>
                </a:cubicBezTo>
                <a:cubicBezTo>
                  <a:pt x="720234" y="361923"/>
                  <a:pt x="718100" y="356856"/>
                  <a:pt x="715771" y="352958"/>
                </a:cubicBezTo>
                <a:cubicBezTo>
                  <a:pt x="714998" y="351788"/>
                  <a:pt x="712473" y="347891"/>
                  <a:pt x="711308" y="346916"/>
                </a:cubicBezTo>
                <a:lnTo>
                  <a:pt x="707814" y="343603"/>
                </a:lnTo>
                <a:cubicBezTo>
                  <a:pt x="705098" y="341459"/>
                  <a:pt x="702186" y="339705"/>
                  <a:pt x="698501" y="339510"/>
                </a:cubicBezTo>
                <a:cubicBezTo>
                  <a:pt x="697337" y="339510"/>
                  <a:pt x="696172" y="339510"/>
                  <a:pt x="695007" y="339900"/>
                </a:cubicBezTo>
                <a:cubicBezTo>
                  <a:pt x="694621" y="340095"/>
                  <a:pt x="693843" y="340290"/>
                  <a:pt x="693652" y="340290"/>
                </a:cubicBezTo>
                <a:cubicBezTo>
                  <a:pt x="693260" y="340290"/>
                  <a:pt x="692874" y="339705"/>
                  <a:pt x="692487" y="339510"/>
                </a:cubicBezTo>
                <a:cubicBezTo>
                  <a:pt x="692487" y="338730"/>
                  <a:pt x="692291" y="338146"/>
                  <a:pt x="691709" y="337756"/>
                </a:cubicBezTo>
                <a:cubicBezTo>
                  <a:pt x="691127" y="337561"/>
                  <a:pt x="690349" y="337366"/>
                  <a:pt x="689766" y="337171"/>
                </a:cubicBezTo>
                <a:cubicBezTo>
                  <a:pt x="689576" y="336976"/>
                  <a:pt x="689766" y="336392"/>
                  <a:pt x="689576" y="336002"/>
                </a:cubicBezTo>
                <a:cubicBezTo>
                  <a:pt x="689380" y="335027"/>
                  <a:pt x="688993" y="334053"/>
                  <a:pt x="688411" y="333273"/>
                </a:cubicBezTo>
                <a:cubicBezTo>
                  <a:pt x="686277" y="330350"/>
                  <a:pt x="682005" y="329960"/>
                  <a:pt x="679485" y="332299"/>
                </a:cubicBezTo>
                <a:cubicBezTo>
                  <a:pt x="678903" y="332689"/>
                  <a:pt x="678320" y="333663"/>
                  <a:pt x="678320" y="333663"/>
                </a:cubicBezTo>
                <a:cubicBezTo>
                  <a:pt x="676182" y="333078"/>
                  <a:pt x="675795" y="332494"/>
                  <a:pt x="674440" y="334638"/>
                </a:cubicBezTo>
                <a:cubicBezTo>
                  <a:pt x="674244" y="335027"/>
                  <a:pt x="673857" y="335417"/>
                  <a:pt x="673662" y="335807"/>
                </a:cubicBezTo>
                <a:cubicBezTo>
                  <a:pt x="673275" y="335612"/>
                  <a:pt x="670363" y="334248"/>
                  <a:pt x="669585" y="333858"/>
                </a:cubicBezTo>
                <a:lnTo>
                  <a:pt x="666674" y="332494"/>
                </a:lnTo>
                <a:cubicBezTo>
                  <a:pt x="666287" y="332299"/>
                  <a:pt x="666483" y="332494"/>
                  <a:pt x="666287" y="332104"/>
                </a:cubicBezTo>
                <a:lnTo>
                  <a:pt x="665509" y="329181"/>
                </a:lnTo>
                <a:cubicBezTo>
                  <a:pt x="664736" y="326062"/>
                  <a:pt x="665122" y="326647"/>
                  <a:pt x="663179" y="325478"/>
                </a:cubicBezTo>
                <a:cubicBezTo>
                  <a:pt x="662597" y="325088"/>
                  <a:pt x="661824" y="324698"/>
                  <a:pt x="661242" y="324308"/>
                </a:cubicBezTo>
                <a:cubicBezTo>
                  <a:pt x="661437" y="323139"/>
                  <a:pt x="660855" y="322554"/>
                  <a:pt x="660077" y="321775"/>
                </a:cubicBezTo>
                <a:cubicBezTo>
                  <a:pt x="659299" y="320995"/>
                  <a:pt x="658330" y="320410"/>
                  <a:pt x="657943" y="320215"/>
                </a:cubicBezTo>
                <a:cubicBezTo>
                  <a:pt x="658134" y="320020"/>
                  <a:pt x="659108" y="319631"/>
                  <a:pt x="659299" y="319436"/>
                </a:cubicBezTo>
                <a:cubicBezTo>
                  <a:pt x="665122" y="315928"/>
                  <a:pt x="666869" y="307937"/>
                  <a:pt x="662793" y="302284"/>
                </a:cubicBezTo>
                <a:cubicBezTo>
                  <a:pt x="661242" y="300141"/>
                  <a:pt x="661242" y="301115"/>
                  <a:pt x="661242" y="299361"/>
                </a:cubicBezTo>
                <a:cubicBezTo>
                  <a:pt x="661242" y="298387"/>
                  <a:pt x="661437" y="296243"/>
                  <a:pt x="661824" y="295268"/>
                </a:cubicBezTo>
                <a:cubicBezTo>
                  <a:pt x="662793" y="295463"/>
                  <a:pt x="664736" y="296438"/>
                  <a:pt x="665318" y="296827"/>
                </a:cubicBezTo>
                <a:cubicBezTo>
                  <a:pt x="667838" y="298581"/>
                  <a:pt x="668421" y="300335"/>
                  <a:pt x="669781" y="299946"/>
                </a:cubicBezTo>
                <a:cubicBezTo>
                  <a:pt x="670554" y="299751"/>
                  <a:pt x="670750" y="299166"/>
                  <a:pt x="670946" y="298581"/>
                </a:cubicBezTo>
                <a:cubicBezTo>
                  <a:pt x="671332" y="297217"/>
                  <a:pt x="671719" y="295853"/>
                  <a:pt x="672110" y="294489"/>
                </a:cubicBezTo>
                <a:cubicBezTo>
                  <a:pt x="672497" y="293124"/>
                  <a:pt x="672883" y="291760"/>
                  <a:pt x="673275" y="290396"/>
                </a:cubicBezTo>
                <a:cubicBezTo>
                  <a:pt x="673662" y="289032"/>
                  <a:pt x="674440" y="287472"/>
                  <a:pt x="673275" y="286693"/>
                </a:cubicBezTo>
                <a:cubicBezTo>
                  <a:pt x="672497" y="286108"/>
                  <a:pt x="670750" y="286888"/>
                  <a:pt x="668807" y="287083"/>
                </a:cubicBezTo>
                <a:cubicBezTo>
                  <a:pt x="667256" y="287277"/>
                  <a:pt x="665509" y="286888"/>
                  <a:pt x="664153" y="286498"/>
                </a:cubicBezTo>
                <a:cubicBezTo>
                  <a:pt x="664540" y="284744"/>
                  <a:pt x="665705" y="282795"/>
                  <a:pt x="666674" y="281820"/>
                </a:cubicBezTo>
                <a:lnTo>
                  <a:pt x="668421" y="279871"/>
                </a:lnTo>
                <a:cubicBezTo>
                  <a:pt x="669199" y="279092"/>
                  <a:pt x="669003" y="277922"/>
                  <a:pt x="668230" y="277338"/>
                </a:cubicBezTo>
                <a:cubicBezTo>
                  <a:pt x="667838" y="277143"/>
                  <a:pt x="663571" y="275974"/>
                  <a:pt x="662793" y="275584"/>
                </a:cubicBezTo>
                <a:lnTo>
                  <a:pt x="657165" y="273830"/>
                </a:lnTo>
                <a:lnTo>
                  <a:pt x="656583" y="273830"/>
                </a:lnTo>
                <a:cubicBezTo>
                  <a:pt x="656196" y="274025"/>
                  <a:pt x="655228" y="274414"/>
                  <a:pt x="655418" y="275779"/>
                </a:cubicBezTo>
                <a:cubicBezTo>
                  <a:pt x="655614" y="276558"/>
                  <a:pt x="655810" y="277338"/>
                  <a:pt x="655810" y="278312"/>
                </a:cubicBezTo>
                <a:cubicBezTo>
                  <a:pt x="656001" y="280261"/>
                  <a:pt x="655805" y="281820"/>
                  <a:pt x="655418" y="283769"/>
                </a:cubicBezTo>
                <a:cubicBezTo>
                  <a:pt x="653867" y="283380"/>
                  <a:pt x="652316" y="282600"/>
                  <a:pt x="651151" y="281626"/>
                </a:cubicBezTo>
                <a:cubicBezTo>
                  <a:pt x="650955" y="281431"/>
                  <a:pt x="650760" y="281236"/>
                  <a:pt x="650373" y="281041"/>
                </a:cubicBezTo>
                <a:cubicBezTo>
                  <a:pt x="649208" y="280066"/>
                  <a:pt x="648626" y="278702"/>
                  <a:pt x="647271" y="279092"/>
                </a:cubicBezTo>
                <a:cubicBezTo>
                  <a:pt x="646492" y="279287"/>
                  <a:pt x="646297" y="279871"/>
                  <a:pt x="646106" y="280456"/>
                </a:cubicBezTo>
                <a:lnTo>
                  <a:pt x="643777" y="288447"/>
                </a:lnTo>
                <a:cubicBezTo>
                  <a:pt x="643385" y="289811"/>
                  <a:pt x="642612" y="291370"/>
                  <a:pt x="643777" y="292345"/>
                </a:cubicBezTo>
                <a:cubicBezTo>
                  <a:pt x="644359" y="292735"/>
                  <a:pt x="645132" y="292540"/>
                  <a:pt x="645910" y="292345"/>
                </a:cubicBezTo>
                <a:cubicBezTo>
                  <a:pt x="646688" y="292150"/>
                  <a:pt x="647461" y="292150"/>
                  <a:pt x="648239" y="291955"/>
                </a:cubicBezTo>
                <a:cubicBezTo>
                  <a:pt x="649404" y="291955"/>
                  <a:pt x="651924" y="292150"/>
                  <a:pt x="652898" y="292540"/>
                </a:cubicBezTo>
                <a:cubicBezTo>
                  <a:pt x="652507" y="293904"/>
                  <a:pt x="652120" y="294684"/>
                  <a:pt x="651538" y="295658"/>
                </a:cubicBezTo>
                <a:cubicBezTo>
                  <a:pt x="650373" y="297607"/>
                  <a:pt x="650373" y="296827"/>
                  <a:pt x="648822" y="297607"/>
                </a:cubicBezTo>
                <a:cubicBezTo>
                  <a:pt x="646492" y="298387"/>
                  <a:pt x="644550" y="299946"/>
                  <a:pt x="643390" y="301505"/>
                </a:cubicBezTo>
                <a:cubicBezTo>
                  <a:pt x="642030" y="303259"/>
                  <a:pt x="641061" y="305403"/>
                  <a:pt x="640865" y="308326"/>
                </a:cubicBezTo>
                <a:cubicBezTo>
                  <a:pt x="640669" y="310276"/>
                  <a:pt x="641061" y="312420"/>
                  <a:pt x="641834" y="314174"/>
                </a:cubicBezTo>
                <a:lnTo>
                  <a:pt x="642612" y="315733"/>
                </a:lnTo>
                <a:cubicBezTo>
                  <a:pt x="641061" y="315928"/>
                  <a:pt x="638340" y="315733"/>
                  <a:pt x="637567" y="317487"/>
                </a:cubicBezTo>
                <a:cubicBezTo>
                  <a:pt x="636788" y="317487"/>
                  <a:pt x="635820" y="317487"/>
                  <a:pt x="634851" y="317292"/>
                </a:cubicBezTo>
                <a:cubicBezTo>
                  <a:pt x="632908" y="317097"/>
                  <a:pt x="633294" y="317487"/>
                  <a:pt x="631357" y="319046"/>
                </a:cubicBezTo>
                <a:lnTo>
                  <a:pt x="629223" y="320995"/>
                </a:lnTo>
                <a:cubicBezTo>
                  <a:pt x="628832" y="321385"/>
                  <a:pt x="628832" y="321385"/>
                  <a:pt x="628249" y="321190"/>
                </a:cubicBezTo>
                <a:cubicBezTo>
                  <a:pt x="626116" y="320800"/>
                  <a:pt x="622817" y="320410"/>
                  <a:pt x="620875" y="320215"/>
                </a:cubicBezTo>
                <a:cubicBezTo>
                  <a:pt x="620875" y="319241"/>
                  <a:pt x="621070" y="317682"/>
                  <a:pt x="620488" y="316902"/>
                </a:cubicBezTo>
                <a:cubicBezTo>
                  <a:pt x="619906" y="316123"/>
                  <a:pt x="618937" y="316317"/>
                  <a:pt x="617968" y="315733"/>
                </a:cubicBezTo>
                <a:cubicBezTo>
                  <a:pt x="617968" y="310081"/>
                  <a:pt x="611758" y="307742"/>
                  <a:pt x="607872" y="310860"/>
                </a:cubicBezTo>
                <a:cubicBezTo>
                  <a:pt x="607486" y="311055"/>
                  <a:pt x="606903" y="311835"/>
                  <a:pt x="606708" y="312225"/>
                </a:cubicBezTo>
                <a:cubicBezTo>
                  <a:pt x="605156" y="312030"/>
                  <a:pt x="604187" y="310860"/>
                  <a:pt x="603023" y="312614"/>
                </a:cubicBezTo>
                <a:lnTo>
                  <a:pt x="601858" y="312809"/>
                </a:lnTo>
                <a:cubicBezTo>
                  <a:pt x="601276" y="312225"/>
                  <a:pt x="601080" y="311640"/>
                  <a:pt x="599725" y="310276"/>
                </a:cubicBezTo>
                <a:cubicBezTo>
                  <a:pt x="591185" y="303259"/>
                  <a:pt x="574689" y="310471"/>
                  <a:pt x="567124" y="316902"/>
                </a:cubicBezTo>
                <a:cubicBezTo>
                  <a:pt x="565763" y="318071"/>
                  <a:pt x="564598" y="319046"/>
                  <a:pt x="563434" y="320410"/>
                </a:cubicBezTo>
                <a:cubicBezTo>
                  <a:pt x="562078" y="321969"/>
                  <a:pt x="560718" y="323918"/>
                  <a:pt x="559749" y="326257"/>
                </a:cubicBezTo>
                <a:cubicBezTo>
                  <a:pt x="559357" y="327426"/>
                  <a:pt x="558971" y="328596"/>
                  <a:pt x="558775" y="329960"/>
                </a:cubicBezTo>
                <a:cubicBezTo>
                  <a:pt x="558584" y="330935"/>
                  <a:pt x="558388" y="334053"/>
                  <a:pt x="558193" y="334248"/>
                </a:cubicBezTo>
                <a:lnTo>
                  <a:pt x="558193" y="336781"/>
                </a:lnTo>
                <a:cubicBezTo>
                  <a:pt x="558388" y="337171"/>
                  <a:pt x="558388" y="339510"/>
                  <a:pt x="558388" y="340095"/>
                </a:cubicBezTo>
                <a:cubicBezTo>
                  <a:pt x="558775" y="343018"/>
                  <a:pt x="559357" y="346136"/>
                  <a:pt x="559940" y="349060"/>
                </a:cubicBezTo>
                <a:cubicBezTo>
                  <a:pt x="558775" y="347696"/>
                  <a:pt x="557028" y="345942"/>
                  <a:pt x="555868" y="344382"/>
                </a:cubicBezTo>
                <a:cubicBezTo>
                  <a:pt x="526952" y="307742"/>
                  <a:pt x="546551" y="248493"/>
                  <a:pt x="503081" y="220428"/>
                </a:cubicBezTo>
                <a:cubicBezTo>
                  <a:pt x="482511" y="207175"/>
                  <a:pt x="453402" y="203667"/>
                  <a:pt x="430502" y="212632"/>
                </a:cubicBezTo>
                <a:cubicBezTo>
                  <a:pt x="417306" y="217895"/>
                  <a:pt x="399646" y="232902"/>
                  <a:pt x="401005" y="248298"/>
                </a:cubicBezTo>
                <a:cubicBezTo>
                  <a:pt x="401199" y="254535"/>
                  <a:pt x="401975" y="265059"/>
                  <a:pt x="402751" y="269152"/>
                </a:cubicBezTo>
                <a:cubicBezTo>
                  <a:pt x="390719" y="275584"/>
                  <a:pt x="383733" y="277728"/>
                  <a:pt x="371701" y="286108"/>
                </a:cubicBezTo>
                <a:cubicBezTo>
                  <a:pt x="366462" y="289616"/>
                  <a:pt x="354042" y="302090"/>
                  <a:pt x="353072" y="308326"/>
                </a:cubicBezTo>
                <a:cubicBezTo>
                  <a:pt x="351519" y="317097"/>
                  <a:pt x="356953" y="314563"/>
                  <a:pt x="361610" y="312225"/>
                </a:cubicBezTo>
                <a:cubicBezTo>
                  <a:pt x="363939" y="311055"/>
                  <a:pt x="379852" y="305987"/>
                  <a:pt x="377523" y="310665"/>
                </a:cubicBezTo>
                <a:cubicBezTo>
                  <a:pt x="376941" y="312030"/>
                  <a:pt x="373836" y="315343"/>
                  <a:pt x="370925" y="321580"/>
                </a:cubicBezTo>
                <a:cubicBezTo>
                  <a:pt x="368984" y="325867"/>
                  <a:pt x="367820" y="328986"/>
                  <a:pt x="366850" y="334053"/>
                </a:cubicBezTo>
                <a:cubicBezTo>
                  <a:pt x="365880" y="339315"/>
                  <a:pt x="364522" y="350424"/>
                  <a:pt x="370343" y="352568"/>
                </a:cubicBezTo>
                <a:cubicBezTo>
                  <a:pt x="374225" y="353932"/>
                  <a:pt x="379464" y="341459"/>
                  <a:pt x="389943" y="336002"/>
                </a:cubicBezTo>
                <a:cubicBezTo>
                  <a:pt x="408573" y="326257"/>
                  <a:pt x="447191" y="347696"/>
                  <a:pt x="447191" y="305987"/>
                </a:cubicBezTo>
                <a:cubicBezTo>
                  <a:pt x="447191" y="297607"/>
                  <a:pt x="447191" y="289226"/>
                  <a:pt x="447191" y="280846"/>
                </a:cubicBezTo>
                <a:cubicBezTo>
                  <a:pt x="446997" y="271491"/>
                  <a:pt x="446997" y="270906"/>
                  <a:pt x="449132" y="271101"/>
                </a:cubicBezTo>
                <a:cubicBezTo>
                  <a:pt x="465433" y="270906"/>
                  <a:pt x="479600" y="280651"/>
                  <a:pt x="482123" y="293319"/>
                </a:cubicBezTo>
                <a:cubicBezTo>
                  <a:pt x="486974" y="317877"/>
                  <a:pt x="481928" y="332689"/>
                  <a:pt x="499200" y="363872"/>
                </a:cubicBezTo>
                <a:cubicBezTo>
                  <a:pt x="509678" y="382582"/>
                  <a:pt x="526174" y="397589"/>
                  <a:pt x="546937" y="410062"/>
                </a:cubicBezTo>
                <a:cubicBezTo>
                  <a:pt x="539759" y="412596"/>
                  <a:pt x="536656" y="415325"/>
                  <a:pt x="530446" y="419613"/>
                </a:cubicBezTo>
                <a:cubicBezTo>
                  <a:pt x="521129" y="412012"/>
                  <a:pt x="505215" y="412012"/>
                  <a:pt x="499782" y="425070"/>
                </a:cubicBezTo>
                <a:cubicBezTo>
                  <a:pt x="469896" y="425070"/>
                  <a:pt x="449714" y="442805"/>
                  <a:pt x="446997" y="472429"/>
                </a:cubicBezTo>
                <a:cubicBezTo>
                  <a:pt x="446221" y="480225"/>
                  <a:pt x="447580" y="486462"/>
                  <a:pt x="451849" y="486462"/>
                </a:cubicBezTo>
                <a:cubicBezTo>
                  <a:pt x="454372" y="486462"/>
                  <a:pt x="457283" y="481979"/>
                  <a:pt x="463493" y="479446"/>
                </a:cubicBezTo>
                <a:cubicBezTo>
                  <a:pt x="470867" y="476327"/>
                  <a:pt x="480376" y="476717"/>
                  <a:pt x="487362" y="479446"/>
                </a:cubicBezTo>
                <a:cubicBezTo>
                  <a:pt x="496483" y="482954"/>
                  <a:pt x="505024" y="492114"/>
                  <a:pt x="508127" y="499715"/>
                </a:cubicBezTo>
                <a:cubicBezTo>
                  <a:pt x="508709" y="501079"/>
                  <a:pt x="508905" y="502248"/>
                  <a:pt x="509874" y="503611"/>
                </a:cubicBezTo>
                <a:cubicBezTo>
                  <a:pt x="511621" y="505953"/>
                  <a:pt x="514336" y="506732"/>
                  <a:pt x="516470" y="506536"/>
                </a:cubicBezTo>
                <a:cubicBezTo>
                  <a:pt x="520160" y="506340"/>
                  <a:pt x="523654" y="505757"/>
                  <a:pt x="527921" y="506536"/>
                </a:cubicBezTo>
                <a:cubicBezTo>
                  <a:pt x="532966" y="507315"/>
                  <a:pt x="544026" y="511216"/>
                  <a:pt x="547520" y="517453"/>
                </a:cubicBezTo>
                <a:cubicBezTo>
                  <a:pt x="519382" y="504003"/>
                  <a:pt x="493766" y="513749"/>
                  <a:pt x="464075" y="505174"/>
                </a:cubicBezTo>
                <a:cubicBezTo>
                  <a:pt x="442922" y="497766"/>
                  <a:pt x="435547" y="492893"/>
                  <a:pt x="419634" y="476522"/>
                </a:cubicBezTo>
                <a:cubicBezTo>
                  <a:pt x="417888" y="475937"/>
                  <a:pt x="415559" y="477302"/>
                  <a:pt x="415559" y="478081"/>
                </a:cubicBezTo>
                <a:cubicBezTo>
                  <a:pt x="415559" y="509069"/>
                  <a:pt x="434578" y="531485"/>
                  <a:pt x="464269" y="537913"/>
                </a:cubicBezTo>
                <a:cubicBezTo>
                  <a:pt x="472225" y="539667"/>
                  <a:pt x="481152" y="541230"/>
                  <a:pt x="489303" y="542009"/>
                </a:cubicBezTo>
                <a:cubicBezTo>
                  <a:pt x="488138" y="544150"/>
                  <a:pt x="484451" y="551754"/>
                  <a:pt x="484645" y="553895"/>
                </a:cubicBezTo>
                <a:cubicBezTo>
                  <a:pt x="485033" y="556428"/>
                  <a:pt x="487362" y="558378"/>
                  <a:pt x="489885" y="558378"/>
                </a:cubicBezTo>
                <a:cubicBezTo>
                  <a:pt x="492214" y="558378"/>
                  <a:pt x="494931" y="557403"/>
                  <a:pt x="497453" y="556820"/>
                </a:cubicBezTo>
                <a:cubicBezTo>
                  <a:pt x="506575" y="554287"/>
                  <a:pt x="516470" y="556237"/>
                  <a:pt x="525396" y="559157"/>
                </a:cubicBezTo>
                <a:cubicBezTo>
                  <a:pt x="536265" y="562665"/>
                  <a:pt x="543835" y="568123"/>
                  <a:pt x="554704" y="576506"/>
                </a:cubicBezTo>
                <a:cubicBezTo>
                  <a:pt x="556255" y="577672"/>
                  <a:pt x="556255" y="577672"/>
                  <a:pt x="557806" y="579039"/>
                </a:cubicBezTo>
                <a:cubicBezTo>
                  <a:pt x="559940" y="580989"/>
                  <a:pt x="561104" y="583130"/>
                  <a:pt x="562656" y="585276"/>
                </a:cubicBezTo>
                <a:cubicBezTo>
                  <a:pt x="567314" y="591900"/>
                  <a:pt x="571777" y="589563"/>
                  <a:pt x="578183" y="588980"/>
                </a:cubicBezTo>
                <a:cubicBezTo>
                  <a:pt x="582259" y="588588"/>
                  <a:pt x="588856" y="594433"/>
                  <a:pt x="592154" y="596579"/>
                </a:cubicBezTo>
                <a:cubicBezTo>
                  <a:pt x="597782" y="600283"/>
                  <a:pt x="604966" y="603399"/>
                  <a:pt x="611366" y="605545"/>
                </a:cubicBezTo>
                <a:cubicBezTo>
                  <a:pt x="613113" y="606128"/>
                  <a:pt x="613696" y="606128"/>
                  <a:pt x="615056" y="607299"/>
                </a:cubicBezTo>
                <a:cubicBezTo>
                  <a:pt x="623013" y="614702"/>
                  <a:pt x="636402" y="649199"/>
                  <a:pt x="638535" y="656215"/>
                </a:cubicBezTo>
                <a:cubicBezTo>
                  <a:pt x="643581" y="673368"/>
                  <a:pt x="645524" y="691491"/>
                  <a:pt x="640669" y="707669"/>
                </a:cubicBezTo>
                <a:cubicBezTo>
                  <a:pt x="638340" y="714685"/>
                  <a:pt x="636598" y="720726"/>
                  <a:pt x="632521" y="726964"/>
                </a:cubicBezTo>
                <a:cubicBezTo>
                  <a:pt x="631161" y="729110"/>
                  <a:pt x="629027" y="731447"/>
                  <a:pt x="632712" y="733980"/>
                </a:cubicBezTo>
                <a:cubicBezTo>
                  <a:pt x="634851" y="735347"/>
                  <a:pt x="637953" y="734568"/>
                  <a:pt x="641643" y="733593"/>
                </a:cubicBezTo>
                <a:cubicBezTo>
                  <a:pt x="637371" y="752495"/>
                  <a:pt x="613500" y="783680"/>
                  <a:pt x="596617" y="794787"/>
                </a:cubicBezTo>
                <a:cubicBezTo>
                  <a:pt x="587305" y="800828"/>
                  <a:pt x="578379" y="808040"/>
                  <a:pt x="570030" y="815252"/>
                </a:cubicBezTo>
                <a:cubicBezTo>
                  <a:pt x="560718" y="823826"/>
                  <a:pt x="555090" y="829480"/>
                  <a:pt x="549267" y="840783"/>
                </a:cubicBezTo>
                <a:cubicBezTo>
                  <a:pt x="533549" y="840396"/>
                  <a:pt x="520742" y="833963"/>
                  <a:pt x="509874" y="822856"/>
                </a:cubicBezTo>
                <a:cubicBezTo>
                  <a:pt x="489497" y="802195"/>
                  <a:pt x="481152" y="780368"/>
                  <a:pt x="448744" y="776272"/>
                </a:cubicBezTo>
                <a:cubicBezTo>
                  <a:pt x="447191" y="776081"/>
                  <a:pt x="446027" y="776081"/>
                  <a:pt x="445445" y="776081"/>
                </a:cubicBezTo>
                <a:cubicBezTo>
                  <a:pt x="444086" y="776081"/>
                  <a:pt x="443698" y="775885"/>
                  <a:pt x="443504" y="774518"/>
                </a:cubicBezTo>
                <a:cubicBezTo>
                  <a:pt x="442340" y="758928"/>
                  <a:pt x="438653" y="739634"/>
                  <a:pt x="434771" y="726381"/>
                </a:cubicBezTo>
                <a:cubicBezTo>
                  <a:pt x="458835" y="715464"/>
                  <a:pt x="470673" y="694220"/>
                  <a:pt x="470673" y="671031"/>
                </a:cubicBezTo>
                <a:cubicBezTo>
                  <a:pt x="470673" y="644525"/>
                  <a:pt x="458059" y="628734"/>
                  <a:pt x="442922" y="609440"/>
                </a:cubicBezTo>
                <a:cubicBezTo>
                  <a:pt x="423128" y="584105"/>
                  <a:pt x="399452" y="555845"/>
                  <a:pt x="387032" y="525444"/>
                </a:cubicBezTo>
                <a:cubicBezTo>
                  <a:pt x="385868" y="522715"/>
                  <a:pt x="384704" y="517060"/>
                  <a:pt x="381211" y="522519"/>
                </a:cubicBezTo>
                <a:cubicBezTo>
                  <a:pt x="379852" y="524660"/>
                  <a:pt x="378687" y="527977"/>
                  <a:pt x="377911" y="529731"/>
                </a:cubicBezTo>
                <a:cubicBezTo>
                  <a:pt x="376747" y="532264"/>
                  <a:pt x="375777" y="535380"/>
                  <a:pt x="372866" y="532068"/>
                </a:cubicBezTo>
                <a:cubicBezTo>
                  <a:pt x="370149" y="528560"/>
                  <a:pt x="366462" y="520373"/>
                  <a:pt x="365297" y="518232"/>
                </a:cubicBezTo>
                <a:cubicBezTo>
                  <a:pt x="352489" y="491724"/>
                  <a:pt x="333859" y="466583"/>
                  <a:pt x="324156" y="439882"/>
                </a:cubicBezTo>
                <a:cubicBezTo>
                  <a:pt x="316588" y="419223"/>
                  <a:pt x="313483" y="397979"/>
                  <a:pt x="314647" y="374396"/>
                </a:cubicBezTo>
                <a:cubicBezTo>
                  <a:pt x="315230" y="368549"/>
                  <a:pt x="313871" y="365821"/>
                  <a:pt x="308243" y="370888"/>
                </a:cubicBezTo>
                <a:cubicBezTo>
                  <a:pt x="306691" y="372447"/>
                  <a:pt x="306691" y="369134"/>
                  <a:pt x="306691" y="367770"/>
                </a:cubicBezTo>
                <a:cubicBezTo>
                  <a:pt x="305527" y="329570"/>
                  <a:pt x="297570" y="294099"/>
                  <a:pt x="289808" y="256874"/>
                </a:cubicBezTo>
                <a:cubicBezTo>
                  <a:pt x="285538" y="235630"/>
                  <a:pt x="281269" y="211463"/>
                  <a:pt x="284762" y="190219"/>
                </a:cubicBezTo>
                <a:cubicBezTo>
                  <a:pt x="285926" y="183008"/>
                  <a:pt x="290778" y="173458"/>
                  <a:pt x="290584" y="169365"/>
                </a:cubicBezTo>
                <a:cubicBezTo>
                  <a:pt x="290390" y="166442"/>
                  <a:pt x="288449" y="166247"/>
                  <a:pt x="285732" y="166831"/>
                </a:cubicBezTo>
                <a:cubicBezTo>
                  <a:pt x="283792" y="167221"/>
                  <a:pt x="282627" y="168586"/>
                  <a:pt x="279910" y="169950"/>
                </a:cubicBezTo>
                <a:lnTo>
                  <a:pt x="271372" y="175602"/>
                </a:lnTo>
                <a:cubicBezTo>
                  <a:pt x="263221" y="182033"/>
                  <a:pt x="255847" y="189634"/>
                  <a:pt x="250025" y="198210"/>
                </a:cubicBezTo>
                <a:cubicBezTo>
                  <a:pt x="243621" y="207370"/>
                  <a:pt x="238964" y="215751"/>
                  <a:pt x="234112" y="225496"/>
                </a:cubicBezTo>
                <a:cubicBezTo>
                  <a:pt x="227514" y="238943"/>
                  <a:pt x="222856" y="254730"/>
                  <a:pt x="219946" y="269542"/>
                </a:cubicBezTo>
                <a:lnTo>
                  <a:pt x="217423" y="282015"/>
                </a:lnTo>
                <a:cubicBezTo>
                  <a:pt x="216646" y="286303"/>
                  <a:pt x="215870" y="289421"/>
                  <a:pt x="215288" y="294099"/>
                </a:cubicBezTo>
                <a:cubicBezTo>
                  <a:pt x="214706" y="298776"/>
                  <a:pt x="213541" y="318656"/>
                  <a:pt x="212571" y="320605"/>
                </a:cubicBezTo>
                <a:cubicBezTo>
                  <a:pt x="203062" y="300335"/>
                  <a:pt x="196464" y="295463"/>
                  <a:pt x="189478" y="288642"/>
                </a:cubicBezTo>
                <a:cubicBezTo>
                  <a:pt x="177446" y="276753"/>
                  <a:pt x="179192" y="272465"/>
                  <a:pt x="174341" y="257069"/>
                </a:cubicBezTo>
                <a:cubicBezTo>
                  <a:pt x="172594" y="251612"/>
                  <a:pt x="168907" y="251612"/>
                  <a:pt x="166967" y="256289"/>
                </a:cubicBezTo>
                <a:cubicBezTo>
                  <a:pt x="149307" y="298971"/>
                  <a:pt x="142903" y="365236"/>
                  <a:pt x="152218" y="409673"/>
                </a:cubicBezTo>
                <a:cubicBezTo>
                  <a:pt x="137857" y="386285"/>
                  <a:pt x="111465" y="378489"/>
                  <a:pt x="98657" y="353932"/>
                </a:cubicBezTo>
                <a:cubicBezTo>
                  <a:pt x="97298" y="351204"/>
                  <a:pt x="96522" y="347306"/>
                  <a:pt x="94000" y="346916"/>
                </a:cubicBezTo>
                <a:cubicBezTo>
                  <a:pt x="92059" y="346916"/>
                  <a:pt x="90507" y="347501"/>
                  <a:pt x="89730" y="350619"/>
                </a:cubicBezTo>
                <a:cubicBezTo>
                  <a:pt x="84879" y="371863"/>
                  <a:pt x="77699" y="454304"/>
                  <a:pt x="102344" y="519207"/>
                </a:cubicBezTo>
                <a:cubicBezTo>
                  <a:pt x="85655" y="500105"/>
                  <a:pt x="61980" y="494648"/>
                  <a:pt x="41797" y="468531"/>
                </a:cubicBezTo>
                <a:cubicBezTo>
                  <a:pt x="37140" y="462685"/>
                  <a:pt x="33064" y="464634"/>
                  <a:pt x="33064" y="471845"/>
                </a:cubicBezTo>
                <a:cubicBezTo>
                  <a:pt x="31512" y="534405"/>
                  <a:pt x="48783" y="597554"/>
                  <a:pt x="84490" y="644133"/>
                </a:cubicBezTo>
                <a:cubicBezTo>
                  <a:pt x="86431" y="646862"/>
                  <a:pt x="85655" y="647641"/>
                  <a:pt x="84685" y="651149"/>
                </a:cubicBezTo>
                <a:cubicBezTo>
                  <a:pt x="78863" y="669664"/>
                  <a:pt x="92835" y="695974"/>
                  <a:pt x="103897" y="710595"/>
                </a:cubicBezTo>
                <a:cubicBezTo>
                  <a:pt x="69160" y="683500"/>
                  <a:pt x="52665" y="701432"/>
                  <a:pt x="7642" y="669277"/>
                </a:cubicBezTo>
                <a:cubicBezTo>
                  <a:pt x="5314" y="667523"/>
                  <a:pt x="2985" y="667131"/>
                  <a:pt x="1820" y="667523"/>
                </a:cubicBezTo>
                <a:cubicBezTo>
                  <a:pt x="-896" y="668493"/>
                  <a:pt x="74" y="674539"/>
                  <a:pt x="656" y="677263"/>
                </a:cubicBezTo>
                <a:cubicBezTo>
                  <a:pt x="9583" y="718586"/>
                  <a:pt x="35005" y="762632"/>
                  <a:pt x="69548" y="798687"/>
                </a:cubicBezTo>
                <a:cubicBezTo>
                  <a:pt x="59845" y="797129"/>
                  <a:pt x="28019" y="797129"/>
                  <a:pt x="12106" y="806095"/>
                </a:cubicBezTo>
                <a:cubicBezTo>
                  <a:pt x="6478" y="809211"/>
                  <a:pt x="7254" y="813111"/>
                  <a:pt x="10553" y="818564"/>
                </a:cubicBezTo>
                <a:cubicBezTo>
                  <a:pt x="34423" y="856569"/>
                  <a:pt x="75176" y="893599"/>
                  <a:pt x="120586" y="915235"/>
                </a:cubicBezTo>
                <a:cubicBezTo>
                  <a:pt x="112241" y="912702"/>
                  <a:pt x="80997" y="907631"/>
                  <a:pt x="56740" y="911727"/>
                </a:cubicBezTo>
                <a:cubicBezTo>
                  <a:pt x="41797" y="914260"/>
                  <a:pt x="40633" y="916406"/>
                  <a:pt x="47425" y="929072"/>
                </a:cubicBezTo>
                <a:cubicBezTo>
                  <a:pt x="80609" y="990075"/>
                  <a:pt x="175699" y="1010736"/>
                  <a:pt x="236441" y="1009369"/>
                </a:cubicBezTo>
                <a:cubicBezTo>
                  <a:pt x="215094" y="1048349"/>
                  <a:pt x="206555" y="1107985"/>
                  <a:pt x="222468" y="1138196"/>
                </a:cubicBezTo>
                <a:cubicBezTo>
                  <a:pt x="224603" y="1141508"/>
                  <a:pt x="226349" y="1141121"/>
                  <a:pt x="229066" y="1139171"/>
                </a:cubicBezTo>
                <a:cubicBezTo>
                  <a:pt x="248472" y="1125530"/>
                  <a:pt x="274865" y="1102723"/>
                  <a:pt x="284374" y="1096295"/>
                </a:cubicBezTo>
                <a:cubicBezTo>
                  <a:pt x="280687" y="1115001"/>
                  <a:pt x="276806" y="1141121"/>
                  <a:pt x="277776" y="1164506"/>
                </a:cubicBezTo>
                <a:cubicBezTo>
                  <a:pt x="277970" y="1170547"/>
                  <a:pt x="278358" y="1172306"/>
                  <a:pt x="285538" y="1169768"/>
                </a:cubicBezTo>
                <a:cubicBezTo>
                  <a:pt x="301451" y="1164119"/>
                  <a:pt x="326485" y="1146579"/>
                  <a:pt x="339293" y="1137025"/>
                </a:cubicBezTo>
                <a:cubicBezTo>
                  <a:pt x="338517" y="1148524"/>
                  <a:pt x="338323" y="1170743"/>
                  <a:pt x="342010" y="1184584"/>
                </a:cubicBezTo>
                <a:cubicBezTo>
                  <a:pt x="344727" y="1194520"/>
                  <a:pt x="345115" y="1193354"/>
                  <a:pt x="354236" y="1190821"/>
                </a:cubicBezTo>
                <a:cubicBezTo>
                  <a:pt x="373060" y="1185554"/>
                  <a:pt x="390720" y="1175226"/>
                  <a:pt x="401393" y="1167039"/>
                </a:cubicBezTo>
                <a:cubicBezTo>
                  <a:pt x="402169" y="1175814"/>
                  <a:pt x="404110" y="1191791"/>
                  <a:pt x="409543" y="1202707"/>
                </a:cubicBezTo>
                <a:cubicBezTo>
                  <a:pt x="413036" y="1209919"/>
                  <a:pt x="413619" y="1211090"/>
                  <a:pt x="420605" y="1208361"/>
                </a:cubicBezTo>
                <a:cubicBezTo>
                  <a:pt x="441952" y="1199978"/>
                  <a:pt x="465045" y="1175814"/>
                  <a:pt x="470479" y="1170939"/>
                </a:cubicBezTo>
                <a:cubicBezTo>
                  <a:pt x="470479" y="1180880"/>
                  <a:pt x="472225" y="1214789"/>
                  <a:pt x="479988" y="1220051"/>
                </a:cubicBezTo>
                <a:cubicBezTo>
                  <a:pt x="482705" y="1221805"/>
                  <a:pt x="487750" y="1221805"/>
                  <a:pt x="493378" y="1220443"/>
                </a:cubicBezTo>
                <a:cubicBezTo>
                  <a:pt x="509487" y="1216543"/>
                  <a:pt x="528308" y="1199003"/>
                  <a:pt x="538790" y="1187117"/>
                </a:cubicBezTo>
                <a:cubicBezTo>
                  <a:pt x="543253" y="1197249"/>
                  <a:pt x="548102" y="1207190"/>
                  <a:pt x="553539" y="1216739"/>
                </a:cubicBezTo>
                <a:cubicBezTo>
                  <a:pt x="541892" y="1217322"/>
                  <a:pt x="526174" y="1222393"/>
                  <a:pt x="518413" y="1226097"/>
                </a:cubicBezTo>
                <a:cubicBezTo>
                  <a:pt x="486780" y="1240516"/>
                  <a:pt x="468926" y="1269364"/>
                  <a:pt x="463104" y="1301519"/>
                </a:cubicBezTo>
                <a:cubicBezTo>
                  <a:pt x="459223" y="1323155"/>
                  <a:pt x="459611" y="1350245"/>
                  <a:pt x="470673" y="1369931"/>
                </a:cubicBezTo>
                <a:cubicBezTo>
                  <a:pt x="473001" y="1374022"/>
                  <a:pt x="475524" y="1377922"/>
                  <a:pt x="477853" y="1382596"/>
                </a:cubicBezTo>
                <a:cubicBezTo>
                  <a:pt x="484645" y="1395462"/>
                  <a:pt x="483093" y="1403257"/>
                  <a:pt x="484063" y="1406765"/>
                </a:cubicBezTo>
                <a:cubicBezTo>
                  <a:pt x="484645" y="1409102"/>
                  <a:pt x="486198" y="1408715"/>
                  <a:pt x="488138" y="1408715"/>
                </a:cubicBezTo>
                <a:cubicBezTo>
                  <a:pt x="501917" y="1407740"/>
                  <a:pt x="516470" y="1393316"/>
                  <a:pt x="521711" y="1388446"/>
                </a:cubicBezTo>
                <a:cubicBezTo>
                  <a:pt x="527725" y="1419239"/>
                  <a:pt x="542475" y="1429371"/>
                  <a:pt x="557806" y="1443795"/>
                </a:cubicBezTo>
                <a:cubicBezTo>
                  <a:pt x="563820" y="1449057"/>
                  <a:pt x="575271" y="1458802"/>
                  <a:pt x="575854" y="1470884"/>
                </a:cubicBezTo>
                <a:cubicBezTo>
                  <a:pt x="575467" y="1479850"/>
                  <a:pt x="582842" y="1475171"/>
                  <a:pt x="586918" y="1472442"/>
                </a:cubicBezTo>
                <a:cubicBezTo>
                  <a:pt x="596426" y="1466401"/>
                  <a:pt x="607682" y="1450228"/>
                  <a:pt x="609429" y="1437166"/>
                </a:cubicBezTo>
                <a:cubicBezTo>
                  <a:pt x="612531" y="1452173"/>
                  <a:pt x="623786" y="1465235"/>
                  <a:pt x="636206" y="1473613"/>
                </a:cubicBezTo>
                <a:cubicBezTo>
                  <a:pt x="638149" y="1475367"/>
                  <a:pt x="654063" y="1463089"/>
                  <a:pt x="657361" y="1460164"/>
                </a:cubicBezTo>
                <a:cubicBezTo>
                  <a:pt x="657361" y="1477317"/>
                  <a:pt x="654645" y="1490178"/>
                  <a:pt x="651734" y="1507331"/>
                </a:cubicBezTo>
                <a:cubicBezTo>
                  <a:pt x="618550" y="1643370"/>
                  <a:pt x="558388" y="1697940"/>
                  <a:pt x="530446" y="1730291"/>
                </a:cubicBezTo>
                <a:cubicBezTo>
                  <a:pt x="528117" y="1733020"/>
                  <a:pt x="522098" y="1738674"/>
                  <a:pt x="524427" y="1742569"/>
                </a:cubicBezTo>
                <a:cubicBezTo>
                  <a:pt x="527535" y="1747641"/>
                  <a:pt x="544417" y="1747641"/>
                  <a:pt x="549849" y="1747445"/>
                </a:cubicBezTo>
                <a:cubicBezTo>
                  <a:pt x="574885" y="1746469"/>
                  <a:pt x="598946" y="1735357"/>
                  <a:pt x="612727" y="1725612"/>
                </a:cubicBezTo>
                <a:cubicBezTo>
                  <a:pt x="609233" y="1740619"/>
                  <a:pt x="605352" y="1754657"/>
                  <a:pt x="604770" y="1770634"/>
                </a:cubicBezTo>
                <a:cubicBezTo>
                  <a:pt x="603801" y="1784671"/>
                  <a:pt x="611366" y="1783108"/>
                  <a:pt x="622235" y="1779213"/>
                </a:cubicBezTo>
                <a:cubicBezTo>
                  <a:pt x="634655" y="1774730"/>
                  <a:pt x="659299" y="1763035"/>
                  <a:pt x="672110" y="1753486"/>
                </a:cubicBezTo>
                <a:cubicBezTo>
                  <a:pt x="666674" y="1767910"/>
                  <a:pt x="663179" y="1785837"/>
                  <a:pt x="664344" y="1804548"/>
                </a:cubicBezTo>
                <a:cubicBezTo>
                  <a:pt x="664736" y="1810202"/>
                  <a:pt x="667647" y="1811368"/>
                  <a:pt x="676182" y="1810393"/>
                </a:cubicBezTo>
                <a:cubicBezTo>
                  <a:pt x="705490" y="1807277"/>
                  <a:pt x="734210" y="1795386"/>
                  <a:pt x="756138" y="1775313"/>
                </a:cubicBezTo>
                <a:cubicBezTo>
                  <a:pt x="761183" y="1818580"/>
                  <a:pt x="787188" y="1856002"/>
                  <a:pt x="828328" y="1864576"/>
                </a:cubicBezTo>
                <a:cubicBezTo>
                  <a:pt x="869664" y="1856002"/>
                  <a:pt x="895473" y="1818580"/>
                  <a:pt x="900518" y="1775313"/>
                </a:cubicBezTo>
                <a:cubicBezTo>
                  <a:pt x="922446" y="1795386"/>
                  <a:pt x="951167" y="1807277"/>
                  <a:pt x="980474" y="1810393"/>
                </a:cubicBezTo>
                <a:cubicBezTo>
                  <a:pt x="989009" y="1811368"/>
                  <a:pt x="991920" y="1810202"/>
                  <a:pt x="992312" y="1804548"/>
                </a:cubicBezTo>
                <a:cubicBezTo>
                  <a:pt x="993281" y="1785641"/>
                  <a:pt x="989787" y="1767910"/>
                  <a:pt x="984546" y="1753486"/>
                </a:cubicBezTo>
                <a:cubicBezTo>
                  <a:pt x="997548" y="1763035"/>
                  <a:pt x="1022001" y="1774730"/>
                  <a:pt x="1034421" y="1779213"/>
                </a:cubicBezTo>
                <a:cubicBezTo>
                  <a:pt x="1045290" y="1783108"/>
                  <a:pt x="1052664" y="1784862"/>
                  <a:pt x="1051886" y="1770634"/>
                </a:cubicBezTo>
                <a:cubicBezTo>
                  <a:pt x="1051304" y="1754657"/>
                  <a:pt x="1047423" y="1740619"/>
                  <a:pt x="1043929" y="1725612"/>
                </a:cubicBezTo>
                <a:cubicBezTo>
                  <a:pt x="1057710" y="1735357"/>
                  <a:pt x="1081771" y="1746666"/>
                  <a:pt x="1106807" y="1747445"/>
                </a:cubicBezTo>
                <a:cubicBezTo>
                  <a:pt x="1112239" y="1747641"/>
                  <a:pt x="1129122" y="1747641"/>
                  <a:pt x="1132229" y="1742569"/>
                </a:cubicBezTo>
                <a:cubicBezTo>
                  <a:pt x="1134558" y="1738674"/>
                  <a:pt x="1128735" y="1733020"/>
                  <a:pt x="1126215" y="1730291"/>
                </a:cubicBezTo>
                <a:cubicBezTo>
                  <a:pt x="1098268" y="1697940"/>
                  <a:pt x="1038111" y="1643370"/>
                  <a:pt x="1004923" y="1507331"/>
                </a:cubicBezTo>
                <a:cubicBezTo>
                  <a:pt x="1002011" y="1490178"/>
                  <a:pt x="999295" y="1477317"/>
                  <a:pt x="999295" y="1460164"/>
                </a:cubicBezTo>
                <a:cubicBezTo>
                  <a:pt x="1002593" y="1463089"/>
                  <a:pt x="1018507" y="1475367"/>
                  <a:pt x="1020450" y="1473613"/>
                </a:cubicBezTo>
                <a:cubicBezTo>
                  <a:pt x="1032870" y="1465235"/>
                  <a:pt x="1044125" y="1452173"/>
                  <a:pt x="1047228" y="1437166"/>
                </a:cubicBezTo>
                <a:cubicBezTo>
                  <a:pt x="1048975" y="1450228"/>
                  <a:pt x="1060230" y="1466401"/>
                  <a:pt x="1069738" y="1472442"/>
                </a:cubicBezTo>
                <a:cubicBezTo>
                  <a:pt x="1073814" y="1474980"/>
                  <a:pt x="1081189" y="1479850"/>
                  <a:pt x="1080802" y="1470884"/>
                </a:cubicBezTo>
                <a:cubicBezTo>
                  <a:pt x="1081189" y="1458802"/>
                  <a:pt x="1092836" y="1449057"/>
                  <a:pt x="1098850" y="1443795"/>
                </a:cubicBezTo>
                <a:cubicBezTo>
                  <a:pt x="1114182" y="1429371"/>
                  <a:pt x="1128931" y="1419430"/>
                  <a:pt x="1134945" y="1388446"/>
                </a:cubicBezTo>
                <a:cubicBezTo>
                  <a:pt x="1140186" y="1393316"/>
                  <a:pt x="1154740" y="1407740"/>
                  <a:pt x="1168520" y="1408715"/>
                </a:cubicBezTo>
                <a:cubicBezTo>
                  <a:pt x="1170458" y="1408906"/>
                  <a:pt x="1172009" y="1409102"/>
                  <a:pt x="1172591" y="1406765"/>
                </a:cubicBezTo>
                <a:cubicBezTo>
                  <a:pt x="1173369" y="1403257"/>
                  <a:pt x="1171818" y="1395462"/>
                  <a:pt x="1178801" y="1382596"/>
                </a:cubicBezTo>
                <a:cubicBezTo>
                  <a:pt x="1181326" y="1377922"/>
                  <a:pt x="1183846" y="1373826"/>
                  <a:pt x="1185985" y="1369931"/>
                </a:cubicBezTo>
                <a:cubicBezTo>
                  <a:pt x="1197044" y="1350245"/>
                  <a:pt x="1197240" y="1323155"/>
                  <a:pt x="1193550" y="1301519"/>
                </a:cubicBezTo>
                <a:cubicBezTo>
                  <a:pt x="1187923" y="1269364"/>
                  <a:pt x="1170071" y="1240516"/>
                  <a:pt x="1138243" y="1226097"/>
                </a:cubicBezTo>
                <a:cubicBezTo>
                  <a:pt x="1130482" y="1222589"/>
                  <a:pt x="1114764" y="1217322"/>
                  <a:pt x="1103117" y="1216739"/>
                </a:cubicBezTo>
                <a:cubicBezTo>
                  <a:pt x="1108554" y="1206994"/>
                  <a:pt x="1113403" y="1197249"/>
                  <a:pt x="1117866" y="1187117"/>
                </a:cubicBezTo>
                <a:cubicBezTo>
                  <a:pt x="1128348" y="1199003"/>
                  <a:pt x="1147169" y="1216543"/>
                  <a:pt x="1163279" y="1220443"/>
                </a:cubicBezTo>
                <a:cubicBezTo>
                  <a:pt x="1168906" y="1221805"/>
                  <a:pt x="1173952" y="1221805"/>
                  <a:pt x="1176668" y="1220051"/>
                </a:cubicBezTo>
                <a:cubicBezTo>
                  <a:pt x="1184625" y="1214985"/>
                  <a:pt x="1186176" y="1180880"/>
                  <a:pt x="1186176" y="1170939"/>
                </a:cubicBezTo>
                <a:cubicBezTo>
                  <a:pt x="1191613" y="1176005"/>
                  <a:pt x="1214705" y="1200174"/>
                  <a:pt x="1236051" y="1208361"/>
                </a:cubicBezTo>
                <a:cubicBezTo>
                  <a:pt x="1243039" y="1211090"/>
                  <a:pt x="1243426" y="1209919"/>
                  <a:pt x="1247111" y="1202707"/>
                </a:cubicBezTo>
                <a:cubicBezTo>
                  <a:pt x="1252547" y="1191791"/>
                  <a:pt x="1254485" y="1175814"/>
                  <a:pt x="1255263" y="1167039"/>
                </a:cubicBezTo>
                <a:cubicBezTo>
                  <a:pt x="1265740" y="1175422"/>
                  <a:pt x="1283401" y="1185750"/>
                  <a:pt x="1302418" y="1190821"/>
                </a:cubicBezTo>
                <a:cubicBezTo>
                  <a:pt x="1311539" y="1193354"/>
                  <a:pt x="1311931" y="1194520"/>
                  <a:pt x="1314647" y="1184584"/>
                </a:cubicBezTo>
                <a:cubicBezTo>
                  <a:pt x="1318332" y="1170743"/>
                  <a:pt x="1318141" y="1148524"/>
                  <a:pt x="1317363" y="1137025"/>
                </a:cubicBezTo>
                <a:cubicBezTo>
                  <a:pt x="1330169" y="1146579"/>
                  <a:pt x="1355205" y="1163923"/>
                  <a:pt x="1371119" y="1169768"/>
                </a:cubicBezTo>
                <a:cubicBezTo>
                  <a:pt x="1378298" y="1172306"/>
                  <a:pt x="1378493" y="1170547"/>
                  <a:pt x="1378880" y="1164506"/>
                </a:cubicBezTo>
                <a:cubicBezTo>
                  <a:pt x="1379849" y="1140925"/>
                  <a:pt x="1375968" y="1115001"/>
                  <a:pt x="1372284" y="1096295"/>
                </a:cubicBezTo>
                <a:cubicBezTo>
                  <a:pt x="1381792" y="1102723"/>
                  <a:pt x="1408379" y="1125530"/>
                  <a:pt x="1427591" y="1139171"/>
                </a:cubicBezTo>
                <a:cubicBezTo>
                  <a:pt x="1430307" y="1141121"/>
                  <a:pt x="1432054" y="1141508"/>
                  <a:pt x="1434187" y="1138196"/>
                </a:cubicBezTo>
                <a:cubicBezTo>
                  <a:pt x="1449905" y="1107985"/>
                  <a:pt x="1441562" y="1048349"/>
                  <a:pt x="1420216" y="1009369"/>
                </a:cubicBezTo>
                <a:cubicBezTo>
                  <a:pt x="1480955" y="1010736"/>
                  <a:pt x="1576047" y="990075"/>
                  <a:pt x="1609231" y="929072"/>
                </a:cubicBezTo>
                <a:cubicBezTo>
                  <a:pt x="1616219" y="916406"/>
                  <a:pt x="1614858" y="914260"/>
                  <a:pt x="1599918" y="911727"/>
                </a:cubicBezTo>
                <a:cubicBezTo>
                  <a:pt x="1575661" y="907440"/>
                  <a:pt x="1544415" y="912702"/>
                  <a:pt x="1536072" y="915235"/>
                </a:cubicBezTo>
                <a:cubicBezTo>
                  <a:pt x="1581479" y="893599"/>
                  <a:pt x="1622233" y="856569"/>
                  <a:pt x="1646104" y="818564"/>
                </a:cubicBezTo>
                <a:cubicBezTo>
                  <a:pt x="1649402" y="813111"/>
                  <a:pt x="1650180" y="809211"/>
                  <a:pt x="1644552" y="806095"/>
                </a:cubicBezTo>
                <a:cubicBezTo>
                  <a:pt x="1628639" y="797129"/>
                  <a:pt x="1596811" y="796933"/>
                  <a:pt x="1587107" y="798687"/>
                </a:cubicBezTo>
                <a:cubicBezTo>
                  <a:pt x="1621650" y="762632"/>
                  <a:pt x="1647073" y="718586"/>
                  <a:pt x="1655998" y="677263"/>
                </a:cubicBezTo>
                <a:cubicBezTo>
                  <a:pt x="1656581" y="674343"/>
                  <a:pt x="1657555" y="668493"/>
                  <a:pt x="1654834" y="667523"/>
                </a:cubicBezTo>
                <a:cubicBezTo>
                  <a:pt x="1653478" y="666935"/>
                  <a:pt x="1651345" y="667523"/>
                  <a:pt x="1649015" y="669277"/>
                </a:cubicBezTo>
                <a:cubicBezTo>
                  <a:pt x="1603799" y="701236"/>
                  <a:pt x="1587498" y="683500"/>
                  <a:pt x="1552759" y="710595"/>
                </a:cubicBezTo>
                <a:cubicBezTo>
                  <a:pt x="1563823" y="695974"/>
                  <a:pt x="1577794" y="669664"/>
                  <a:pt x="1571971" y="651149"/>
                </a:cubicBezTo>
                <a:cubicBezTo>
                  <a:pt x="1570806" y="647641"/>
                  <a:pt x="1570224" y="646862"/>
                  <a:pt x="1572167" y="644133"/>
                </a:cubicBezTo>
                <a:cubicBezTo>
                  <a:pt x="1607875" y="597554"/>
                  <a:pt x="1625144" y="534214"/>
                  <a:pt x="1623593" y="471845"/>
                </a:cubicBezTo>
                <a:cubicBezTo>
                  <a:pt x="1623397" y="464634"/>
                  <a:pt x="1619321" y="462685"/>
                  <a:pt x="1614858" y="468531"/>
                </a:cubicBezTo>
                <a:cubicBezTo>
                  <a:pt x="1594677" y="494453"/>
                  <a:pt x="1571002" y="500105"/>
                  <a:pt x="1554310" y="519207"/>
                </a:cubicBezTo>
                <a:cubicBezTo>
                  <a:pt x="1578959" y="454499"/>
                  <a:pt x="1571775" y="371863"/>
                  <a:pt x="1566926" y="350619"/>
                </a:cubicBezTo>
                <a:cubicBezTo>
                  <a:pt x="1566147" y="347306"/>
                  <a:pt x="1564596" y="346916"/>
                  <a:pt x="1562658" y="346916"/>
                </a:cubicBezTo>
                <a:cubicBezTo>
                  <a:pt x="1559938" y="347306"/>
                  <a:pt x="1559355" y="351204"/>
                  <a:pt x="1558000" y="353932"/>
                </a:cubicBezTo>
                <a:cubicBezTo>
                  <a:pt x="1545193" y="378489"/>
                  <a:pt x="1518797" y="386090"/>
                  <a:pt x="1504439" y="409673"/>
                </a:cubicBezTo>
                <a:cubicBezTo>
                  <a:pt x="1513752" y="365431"/>
                  <a:pt x="1507351" y="298971"/>
                  <a:pt x="1489690" y="256289"/>
                </a:cubicBezTo>
                <a:cubicBezTo>
                  <a:pt x="1487747" y="251612"/>
                  <a:pt x="1484063" y="251612"/>
                  <a:pt x="1482316" y="257069"/>
                </a:cubicBezTo>
                <a:cubicBezTo>
                  <a:pt x="1477461" y="272271"/>
                  <a:pt x="1479208" y="276558"/>
                  <a:pt x="1467180" y="288642"/>
                </a:cubicBezTo>
                <a:cubicBezTo>
                  <a:pt x="1460192" y="295463"/>
                  <a:pt x="1453595" y="300530"/>
                  <a:pt x="1444087" y="320605"/>
                </a:cubicBezTo>
                <a:cubicBezTo>
                  <a:pt x="1443113" y="318656"/>
                  <a:pt x="1442144" y="298776"/>
                  <a:pt x="1441366" y="294099"/>
                </a:cubicBezTo>
                <a:cubicBezTo>
                  <a:pt x="1440784" y="289616"/>
                  <a:pt x="1440011" y="286498"/>
                  <a:pt x="1439233" y="282015"/>
                </a:cubicBezTo>
                <a:lnTo>
                  <a:pt x="1436712" y="269542"/>
                </a:lnTo>
                <a:cubicBezTo>
                  <a:pt x="1433801" y="254730"/>
                  <a:pt x="1429142" y="238748"/>
                  <a:pt x="1422545" y="225496"/>
                </a:cubicBezTo>
                <a:cubicBezTo>
                  <a:pt x="1417691" y="215751"/>
                  <a:pt x="1413037" y="207370"/>
                  <a:pt x="1406632" y="198210"/>
                </a:cubicBezTo>
                <a:cubicBezTo>
                  <a:pt x="1400808" y="189634"/>
                  <a:pt x="1393433" y="182033"/>
                  <a:pt x="1385286" y="175602"/>
                </a:cubicBezTo>
                <a:lnTo>
                  <a:pt x="1376747" y="169950"/>
                </a:lnTo>
                <a:cubicBezTo>
                  <a:pt x="1374031" y="168391"/>
                  <a:pt x="1372670" y="167221"/>
                  <a:pt x="1370923" y="166831"/>
                </a:cubicBezTo>
                <a:cubicBezTo>
                  <a:pt x="1368207" y="166247"/>
                  <a:pt x="1366264" y="166442"/>
                  <a:pt x="1366074" y="169365"/>
                </a:cubicBezTo>
                <a:cubicBezTo>
                  <a:pt x="1365878" y="173263"/>
                  <a:pt x="1370727" y="183008"/>
                  <a:pt x="1371892" y="190219"/>
                </a:cubicBezTo>
                <a:cubicBezTo>
                  <a:pt x="1375582" y="211463"/>
                  <a:pt x="1371119" y="235630"/>
                  <a:pt x="1366847" y="256874"/>
                </a:cubicBezTo>
                <a:cubicBezTo>
                  <a:pt x="1359086" y="294099"/>
                  <a:pt x="1350938" y="329570"/>
                  <a:pt x="1349964" y="367770"/>
                </a:cubicBezTo>
                <a:cubicBezTo>
                  <a:pt x="1349964" y="369134"/>
                  <a:pt x="1349964" y="372447"/>
                  <a:pt x="1348413" y="370888"/>
                </a:cubicBezTo>
                <a:cubicBezTo>
                  <a:pt x="1342981" y="365821"/>
                  <a:pt x="1341425" y="368549"/>
                  <a:pt x="1342007" y="374396"/>
                </a:cubicBezTo>
                <a:cubicBezTo>
                  <a:pt x="1343172" y="397979"/>
                  <a:pt x="1340069" y="419223"/>
                  <a:pt x="1332499" y="439882"/>
                </a:cubicBezTo>
                <a:cubicBezTo>
                  <a:pt x="1322795" y="466583"/>
                  <a:pt x="1304165" y="491724"/>
                  <a:pt x="1291358" y="518232"/>
                </a:cubicBezTo>
                <a:cubicBezTo>
                  <a:pt x="1290389" y="520373"/>
                  <a:pt x="1286509" y="528560"/>
                  <a:pt x="1283788" y="532068"/>
                </a:cubicBezTo>
                <a:cubicBezTo>
                  <a:pt x="1281072" y="535576"/>
                  <a:pt x="1279907" y="532264"/>
                  <a:pt x="1278743" y="529731"/>
                </a:cubicBezTo>
                <a:cubicBezTo>
                  <a:pt x="1277970" y="527977"/>
                  <a:pt x="1276805" y="524660"/>
                  <a:pt x="1275444" y="522519"/>
                </a:cubicBezTo>
                <a:cubicBezTo>
                  <a:pt x="1271950" y="517060"/>
                  <a:pt x="1270786" y="522715"/>
                  <a:pt x="1269626" y="525444"/>
                </a:cubicBezTo>
                <a:cubicBezTo>
                  <a:pt x="1257010" y="555649"/>
                  <a:pt x="1233335" y="584105"/>
                  <a:pt x="1213737" y="609440"/>
                </a:cubicBezTo>
                <a:cubicBezTo>
                  <a:pt x="1198596" y="628930"/>
                  <a:pt x="1185985" y="644716"/>
                  <a:pt x="1185985" y="671031"/>
                </a:cubicBezTo>
                <a:cubicBezTo>
                  <a:pt x="1185985" y="694220"/>
                  <a:pt x="1197823" y="715464"/>
                  <a:pt x="1221884" y="726381"/>
                </a:cubicBezTo>
                <a:cubicBezTo>
                  <a:pt x="1218004" y="739634"/>
                  <a:pt x="1214314" y="758928"/>
                  <a:pt x="1213154" y="774518"/>
                </a:cubicBezTo>
                <a:cubicBezTo>
                  <a:pt x="1212958" y="775885"/>
                  <a:pt x="1212572" y="776081"/>
                  <a:pt x="1211211" y="776081"/>
                </a:cubicBezTo>
                <a:cubicBezTo>
                  <a:pt x="1210629" y="776081"/>
                  <a:pt x="1209464" y="776081"/>
                  <a:pt x="1207913" y="776272"/>
                </a:cubicBezTo>
                <a:cubicBezTo>
                  <a:pt x="1175503" y="780368"/>
                  <a:pt x="1167159" y="802195"/>
                  <a:pt x="1146783" y="822856"/>
                </a:cubicBezTo>
                <a:cubicBezTo>
                  <a:pt x="1135914" y="833963"/>
                  <a:pt x="1123107" y="840396"/>
                  <a:pt x="1107389" y="840783"/>
                </a:cubicBezTo>
                <a:cubicBezTo>
                  <a:pt x="1101370" y="829480"/>
                  <a:pt x="1095938" y="823635"/>
                  <a:pt x="1086626" y="815252"/>
                </a:cubicBezTo>
                <a:cubicBezTo>
                  <a:pt x="1078087" y="808040"/>
                  <a:pt x="1069351" y="800828"/>
                  <a:pt x="1060039" y="794787"/>
                </a:cubicBezTo>
                <a:cubicBezTo>
                  <a:pt x="1043156" y="783680"/>
                  <a:pt x="1019285" y="752495"/>
                  <a:pt x="1015013" y="733593"/>
                </a:cubicBezTo>
                <a:cubicBezTo>
                  <a:pt x="1018507" y="734568"/>
                  <a:pt x="1021805" y="735347"/>
                  <a:pt x="1023944" y="733980"/>
                </a:cubicBezTo>
                <a:cubicBezTo>
                  <a:pt x="1027433" y="731447"/>
                  <a:pt x="1025495" y="729306"/>
                  <a:pt x="1024135" y="726964"/>
                </a:cubicBezTo>
                <a:cubicBezTo>
                  <a:pt x="1020058" y="720530"/>
                  <a:pt x="1018121" y="714685"/>
                  <a:pt x="1015987" y="707669"/>
                </a:cubicBezTo>
                <a:cubicBezTo>
                  <a:pt x="1010942" y="691491"/>
                  <a:pt x="1013075" y="673368"/>
                  <a:pt x="1018121" y="656215"/>
                </a:cubicBezTo>
                <a:cubicBezTo>
                  <a:pt x="1020254" y="649199"/>
                  <a:pt x="1033643" y="614702"/>
                  <a:pt x="1041600" y="607299"/>
                </a:cubicBezTo>
                <a:cubicBezTo>
                  <a:pt x="1042960" y="606128"/>
                  <a:pt x="1043543" y="606128"/>
                  <a:pt x="1045290" y="605545"/>
                </a:cubicBezTo>
                <a:cubicBezTo>
                  <a:pt x="1051690" y="603399"/>
                  <a:pt x="1058874" y="600087"/>
                  <a:pt x="1064502" y="596579"/>
                </a:cubicBezTo>
                <a:cubicBezTo>
                  <a:pt x="1067996" y="594433"/>
                  <a:pt x="1074397" y="588588"/>
                  <a:pt x="1078473" y="588980"/>
                </a:cubicBezTo>
                <a:cubicBezTo>
                  <a:pt x="1084879" y="589563"/>
                  <a:pt x="1089342" y="591900"/>
                  <a:pt x="1094000" y="585276"/>
                </a:cubicBezTo>
                <a:cubicBezTo>
                  <a:pt x="1095552" y="583130"/>
                  <a:pt x="1096716" y="580989"/>
                  <a:pt x="1098850" y="579039"/>
                </a:cubicBezTo>
                <a:cubicBezTo>
                  <a:pt x="1100401" y="577672"/>
                  <a:pt x="1100401" y="577868"/>
                  <a:pt x="1101952" y="576506"/>
                </a:cubicBezTo>
                <a:cubicBezTo>
                  <a:pt x="1112821" y="568123"/>
                  <a:pt x="1120391" y="562665"/>
                  <a:pt x="1131260" y="559157"/>
                </a:cubicBezTo>
                <a:cubicBezTo>
                  <a:pt x="1140186" y="556237"/>
                  <a:pt x="1150081" y="554483"/>
                  <a:pt x="1159202" y="556820"/>
                </a:cubicBezTo>
                <a:cubicBezTo>
                  <a:pt x="1161728" y="557599"/>
                  <a:pt x="1164443" y="558378"/>
                  <a:pt x="1166773" y="558378"/>
                </a:cubicBezTo>
                <a:cubicBezTo>
                  <a:pt x="1169293" y="558378"/>
                  <a:pt x="1171622" y="556624"/>
                  <a:pt x="1172009" y="553895"/>
                </a:cubicBezTo>
                <a:cubicBezTo>
                  <a:pt x="1172400" y="551754"/>
                  <a:pt x="1168711" y="544150"/>
                  <a:pt x="1167355" y="542009"/>
                </a:cubicBezTo>
                <a:cubicBezTo>
                  <a:pt x="1175503" y="541421"/>
                  <a:pt x="1184238" y="539667"/>
                  <a:pt x="1192386" y="537913"/>
                </a:cubicBezTo>
                <a:cubicBezTo>
                  <a:pt x="1222080" y="531485"/>
                  <a:pt x="1241096" y="509069"/>
                  <a:pt x="1241096" y="478081"/>
                </a:cubicBezTo>
                <a:cubicBezTo>
                  <a:pt x="1241096" y="477107"/>
                  <a:pt x="1238767" y="475937"/>
                  <a:pt x="1237020" y="476522"/>
                </a:cubicBezTo>
                <a:cubicBezTo>
                  <a:pt x="1221106" y="493088"/>
                  <a:pt x="1213731" y="497766"/>
                  <a:pt x="1192582" y="505174"/>
                </a:cubicBezTo>
                <a:cubicBezTo>
                  <a:pt x="1162892" y="513749"/>
                  <a:pt x="1137274" y="504003"/>
                  <a:pt x="1109136" y="517453"/>
                </a:cubicBezTo>
                <a:cubicBezTo>
                  <a:pt x="1112630" y="511216"/>
                  <a:pt x="1123690" y="507315"/>
                  <a:pt x="1128735" y="506536"/>
                </a:cubicBezTo>
                <a:cubicBezTo>
                  <a:pt x="1133002" y="505757"/>
                  <a:pt x="1136496" y="506340"/>
                  <a:pt x="1140186" y="506536"/>
                </a:cubicBezTo>
                <a:cubicBezTo>
                  <a:pt x="1142515" y="506732"/>
                  <a:pt x="1145036" y="505953"/>
                  <a:pt x="1146783" y="503611"/>
                </a:cubicBezTo>
                <a:cubicBezTo>
                  <a:pt x="1147751" y="502443"/>
                  <a:pt x="1147947" y="501079"/>
                  <a:pt x="1148530" y="499715"/>
                </a:cubicBezTo>
                <a:cubicBezTo>
                  <a:pt x="1151632" y="492114"/>
                  <a:pt x="1160171" y="482954"/>
                  <a:pt x="1169293" y="479446"/>
                </a:cubicBezTo>
                <a:cubicBezTo>
                  <a:pt x="1176281" y="476717"/>
                  <a:pt x="1185789" y="476327"/>
                  <a:pt x="1193164" y="479446"/>
                </a:cubicBezTo>
                <a:cubicBezTo>
                  <a:pt x="1199374" y="481979"/>
                  <a:pt x="1202286" y="486462"/>
                  <a:pt x="1204806" y="486462"/>
                </a:cubicBezTo>
                <a:cubicBezTo>
                  <a:pt x="1209269" y="486462"/>
                  <a:pt x="1210433" y="480225"/>
                  <a:pt x="1209660" y="472429"/>
                </a:cubicBezTo>
                <a:cubicBezTo>
                  <a:pt x="1206944" y="442610"/>
                  <a:pt x="1186758" y="425070"/>
                  <a:pt x="1156873" y="425070"/>
                </a:cubicBezTo>
                <a:cubicBezTo>
                  <a:pt x="1151441" y="412012"/>
                  <a:pt x="1135527" y="412012"/>
                  <a:pt x="1126215" y="419613"/>
                </a:cubicBezTo>
                <a:cubicBezTo>
                  <a:pt x="1120005" y="415520"/>
                  <a:pt x="1116897" y="412791"/>
                  <a:pt x="1109719" y="410062"/>
                </a:cubicBezTo>
                <a:cubicBezTo>
                  <a:pt x="1130482" y="397589"/>
                  <a:pt x="1146978" y="382582"/>
                  <a:pt x="1157455" y="363872"/>
                </a:cubicBezTo>
                <a:cubicBezTo>
                  <a:pt x="1174730" y="332689"/>
                  <a:pt x="1169680" y="317877"/>
                  <a:pt x="1174534" y="293319"/>
                </a:cubicBezTo>
                <a:cubicBezTo>
                  <a:pt x="1177054" y="280456"/>
                  <a:pt x="1191030" y="270906"/>
                  <a:pt x="1207522" y="271101"/>
                </a:cubicBezTo>
                <a:cubicBezTo>
                  <a:pt x="1209660" y="270906"/>
                  <a:pt x="1209660" y="271491"/>
                  <a:pt x="1209464" y="280846"/>
                </a:cubicBezTo>
                <a:cubicBezTo>
                  <a:pt x="1209464" y="289226"/>
                  <a:pt x="1209464" y="297607"/>
                  <a:pt x="1209464" y="305987"/>
                </a:cubicBezTo>
                <a:cubicBezTo>
                  <a:pt x="1209464" y="347501"/>
                  <a:pt x="1248085" y="326257"/>
                  <a:pt x="1266714" y="336002"/>
                </a:cubicBezTo>
                <a:cubicBezTo>
                  <a:pt x="1277191" y="341459"/>
                  <a:pt x="1282433" y="353932"/>
                  <a:pt x="1286313" y="352568"/>
                </a:cubicBezTo>
                <a:cubicBezTo>
                  <a:pt x="1292137" y="350424"/>
                  <a:pt x="1290776" y="339315"/>
                  <a:pt x="1289807" y="334053"/>
                </a:cubicBezTo>
                <a:cubicBezTo>
                  <a:pt x="1288833" y="328986"/>
                  <a:pt x="1287674" y="325867"/>
                  <a:pt x="1285731" y="321580"/>
                </a:cubicBezTo>
                <a:cubicBezTo>
                  <a:pt x="1282819" y="315343"/>
                  <a:pt x="1279907" y="312030"/>
                  <a:pt x="1279134" y="310665"/>
                </a:cubicBezTo>
                <a:cubicBezTo>
                  <a:pt x="1276996" y="305793"/>
                  <a:pt x="1292719" y="311055"/>
                  <a:pt x="1295048" y="312225"/>
                </a:cubicBezTo>
                <a:cubicBezTo>
                  <a:pt x="1299898" y="314563"/>
                  <a:pt x="1305139" y="317292"/>
                  <a:pt x="1303583" y="308326"/>
                </a:cubicBezTo>
                <a:cubicBezTo>
                  <a:pt x="1302418" y="302090"/>
                  <a:pt x="1290194" y="289616"/>
                  <a:pt x="1284953" y="286108"/>
                </a:cubicBezTo>
                <a:cubicBezTo>
                  <a:pt x="1272924" y="277728"/>
                  <a:pt x="1265936" y="275584"/>
                  <a:pt x="1253903" y="269152"/>
                </a:cubicBezTo>
                <a:cubicBezTo>
                  <a:pt x="1254681" y="265059"/>
                  <a:pt x="1255459" y="254730"/>
                  <a:pt x="1255650" y="248298"/>
                </a:cubicBezTo>
                <a:cubicBezTo>
                  <a:pt x="1257010" y="232902"/>
                  <a:pt x="1239349" y="217700"/>
                  <a:pt x="1226156" y="212632"/>
                </a:cubicBezTo>
                <a:cubicBezTo>
                  <a:pt x="1203254" y="203667"/>
                  <a:pt x="1174147" y="207175"/>
                  <a:pt x="1153575" y="220428"/>
                </a:cubicBezTo>
                <a:cubicBezTo>
                  <a:pt x="1108745" y="249468"/>
                  <a:pt x="1131064" y="312030"/>
                  <a:pt x="1097685" y="347891"/>
                </a:cubicBezTo>
                <a:lnTo>
                  <a:pt x="1097685" y="347696"/>
                </a:lnTo>
                <a:lnTo>
                  <a:pt x="1097489" y="348085"/>
                </a:lnTo>
                <a:cubicBezTo>
                  <a:pt x="1098072" y="345357"/>
                  <a:pt x="1098654" y="342628"/>
                  <a:pt x="1098850" y="339900"/>
                </a:cubicBezTo>
                <a:cubicBezTo>
                  <a:pt x="1098850" y="339315"/>
                  <a:pt x="1099046" y="336976"/>
                  <a:pt x="1099046" y="336587"/>
                </a:cubicBezTo>
                <a:lnTo>
                  <a:pt x="1099046" y="334053"/>
                </a:lnTo>
                <a:cubicBezTo>
                  <a:pt x="1099046" y="333858"/>
                  <a:pt x="1098654" y="330935"/>
                  <a:pt x="1098463" y="329765"/>
                </a:cubicBezTo>
                <a:cubicBezTo>
                  <a:pt x="1098268" y="328401"/>
                  <a:pt x="1097881" y="327232"/>
                  <a:pt x="1097489" y="326062"/>
                </a:cubicBezTo>
                <a:cubicBezTo>
                  <a:pt x="1096521" y="323723"/>
                  <a:pt x="1095160" y="321775"/>
                  <a:pt x="1093805" y="320215"/>
                </a:cubicBezTo>
                <a:cubicBezTo>
                  <a:pt x="1092640" y="318851"/>
                  <a:pt x="1091475" y="317877"/>
                  <a:pt x="1090115" y="316707"/>
                </a:cubicBezTo>
                <a:cubicBezTo>
                  <a:pt x="1082549" y="310276"/>
                  <a:pt x="1066053" y="303064"/>
                  <a:pt x="1057514" y="310081"/>
                </a:cubicBezTo>
                <a:cubicBezTo>
                  <a:pt x="1055963" y="311250"/>
                  <a:pt x="1055767" y="312030"/>
                  <a:pt x="1055380" y="312614"/>
                </a:cubicBezTo>
                <a:lnTo>
                  <a:pt x="1054216" y="312420"/>
                </a:lnTo>
                <a:cubicBezTo>
                  <a:pt x="1053247" y="310665"/>
                  <a:pt x="1052273" y="311640"/>
                  <a:pt x="1050531" y="312030"/>
                </a:cubicBezTo>
                <a:cubicBezTo>
                  <a:pt x="1050335" y="311640"/>
                  <a:pt x="1049753" y="310860"/>
                  <a:pt x="1049366" y="310665"/>
                </a:cubicBezTo>
                <a:cubicBezTo>
                  <a:pt x="1045480" y="307352"/>
                  <a:pt x="1039271" y="309886"/>
                  <a:pt x="1039271" y="315538"/>
                </a:cubicBezTo>
                <a:cubicBezTo>
                  <a:pt x="1038302" y="315928"/>
                  <a:pt x="1037529" y="315928"/>
                  <a:pt x="1036750" y="316707"/>
                </a:cubicBezTo>
                <a:cubicBezTo>
                  <a:pt x="1036168" y="317292"/>
                  <a:pt x="1036364" y="319046"/>
                  <a:pt x="1036364" y="320020"/>
                </a:cubicBezTo>
                <a:cubicBezTo>
                  <a:pt x="1034421" y="320215"/>
                  <a:pt x="1031123" y="320605"/>
                  <a:pt x="1028989" y="320995"/>
                </a:cubicBezTo>
                <a:cubicBezTo>
                  <a:pt x="1028407" y="320995"/>
                  <a:pt x="1028407" y="321190"/>
                  <a:pt x="1028015" y="320800"/>
                </a:cubicBezTo>
                <a:lnTo>
                  <a:pt x="1025882" y="318851"/>
                </a:lnTo>
                <a:cubicBezTo>
                  <a:pt x="1023748" y="317097"/>
                  <a:pt x="1024135" y="316902"/>
                  <a:pt x="1022388" y="317097"/>
                </a:cubicBezTo>
                <a:cubicBezTo>
                  <a:pt x="1021419" y="317097"/>
                  <a:pt x="1020641" y="317292"/>
                  <a:pt x="1019868" y="317292"/>
                </a:cubicBezTo>
                <a:cubicBezTo>
                  <a:pt x="1019089" y="315538"/>
                  <a:pt x="1016569" y="315733"/>
                  <a:pt x="1014822" y="315538"/>
                </a:cubicBezTo>
                <a:lnTo>
                  <a:pt x="1015595" y="313979"/>
                </a:lnTo>
                <a:cubicBezTo>
                  <a:pt x="1016374" y="312225"/>
                  <a:pt x="1016760" y="310081"/>
                  <a:pt x="1016569" y="308131"/>
                </a:cubicBezTo>
                <a:cubicBezTo>
                  <a:pt x="1016374" y="305403"/>
                  <a:pt x="1015209" y="303064"/>
                  <a:pt x="1014044" y="301310"/>
                </a:cubicBezTo>
                <a:cubicBezTo>
                  <a:pt x="1012879" y="299751"/>
                  <a:pt x="1010942" y="298387"/>
                  <a:pt x="1008612" y="297412"/>
                </a:cubicBezTo>
                <a:cubicBezTo>
                  <a:pt x="1006865" y="296827"/>
                  <a:pt x="1006865" y="297412"/>
                  <a:pt x="1005896" y="295463"/>
                </a:cubicBezTo>
                <a:cubicBezTo>
                  <a:pt x="1005314" y="294294"/>
                  <a:pt x="1004923" y="293514"/>
                  <a:pt x="1004536" y="292345"/>
                </a:cubicBezTo>
                <a:cubicBezTo>
                  <a:pt x="1005314" y="291760"/>
                  <a:pt x="1008030" y="291760"/>
                  <a:pt x="1009195" y="291760"/>
                </a:cubicBezTo>
                <a:cubicBezTo>
                  <a:pt x="1009968" y="291760"/>
                  <a:pt x="1010746" y="291955"/>
                  <a:pt x="1011524" y="292150"/>
                </a:cubicBezTo>
                <a:cubicBezTo>
                  <a:pt x="1012297" y="292345"/>
                  <a:pt x="1013075" y="292540"/>
                  <a:pt x="1013658" y="292150"/>
                </a:cubicBezTo>
                <a:cubicBezTo>
                  <a:pt x="1015013" y="291370"/>
                  <a:pt x="1014044" y="289616"/>
                  <a:pt x="1013658" y="288252"/>
                </a:cubicBezTo>
                <a:lnTo>
                  <a:pt x="1011328" y="280261"/>
                </a:lnTo>
                <a:cubicBezTo>
                  <a:pt x="1011132" y="279482"/>
                  <a:pt x="1010942" y="279092"/>
                  <a:pt x="1010164" y="278897"/>
                </a:cubicBezTo>
                <a:cubicBezTo>
                  <a:pt x="1008803" y="278507"/>
                  <a:pt x="1008221" y="279871"/>
                  <a:pt x="1007056" y="280846"/>
                </a:cubicBezTo>
                <a:cubicBezTo>
                  <a:pt x="1006865" y="281041"/>
                  <a:pt x="1006670" y="281236"/>
                  <a:pt x="1006283" y="281431"/>
                </a:cubicBezTo>
                <a:cubicBezTo>
                  <a:pt x="1005118" y="282405"/>
                  <a:pt x="1003567" y="283185"/>
                  <a:pt x="1002011" y="283574"/>
                </a:cubicBezTo>
                <a:cubicBezTo>
                  <a:pt x="1001429" y="281820"/>
                  <a:pt x="1001238" y="280261"/>
                  <a:pt x="1001429" y="278117"/>
                </a:cubicBezTo>
                <a:cubicBezTo>
                  <a:pt x="1001624" y="277143"/>
                  <a:pt x="1001820" y="276363"/>
                  <a:pt x="1002011" y="275584"/>
                </a:cubicBezTo>
                <a:cubicBezTo>
                  <a:pt x="1002207" y="274219"/>
                  <a:pt x="1001238" y="274025"/>
                  <a:pt x="1000846" y="273635"/>
                </a:cubicBezTo>
                <a:lnTo>
                  <a:pt x="1000269" y="273635"/>
                </a:lnTo>
                <a:lnTo>
                  <a:pt x="994636" y="275389"/>
                </a:lnTo>
                <a:cubicBezTo>
                  <a:pt x="993863" y="275584"/>
                  <a:pt x="989591" y="276753"/>
                  <a:pt x="989204" y="277143"/>
                </a:cubicBezTo>
                <a:cubicBezTo>
                  <a:pt x="988426" y="277533"/>
                  <a:pt x="988235" y="278897"/>
                  <a:pt x="989009" y="279677"/>
                </a:cubicBezTo>
                <a:lnTo>
                  <a:pt x="990756" y="281626"/>
                </a:lnTo>
                <a:cubicBezTo>
                  <a:pt x="991534" y="282600"/>
                  <a:pt x="992894" y="284744"/>
                  <a:pt x="993281" y="286303"/>
                </a:cubicBezTo>
                <a:cubicBezTo>
                  <a:pt x="991920" y="286693"/>
                  <a:pt x="990173" y="286888"/>
                  <a:pt x="988622" y="286888"/>
                </a:cubicBezTo>
                <a:cubicBezTo>
                  <a:pt x="986684" y="286693"/>
                  <a:pt x="985128" y="285913"/>
                  <a:pt x="984355" y="286498"/>
                </a:cubicBezTo>
                <a:cubicBezTo>
                  <a:pt x="982994" y="287277"/>
                  <a:pt x="983963" y="288837"/>
                  <a:pt x="984355" y="290201"/>
                </a:cubicBezTo>
                <a:cubicBezTo>
                  <a:pt x="984741" y="291565"/>
                  <a:pt x="985128" y="292929"/>
                  <a:pt x="985520" y="294294"/>
                </a:cubicBezTo>
                <a:cubicBezTo>
                  <a:pt x="985906" y="295658"/>
                  <a:pt x="986293" y="297022"/>
                  <a:pt x="986684" y="298387"/>
                </a:cubicBezTo>
                <a:cubicBezTo>
                  <a:pt x="986875" y="299166"/>
                  <a:pt x="987071" y="299556"/>
                  <a:pt x="987849" y="299751"/>
                </a:cubicBezTo>
                <a:cubicBezTo>
                  <a:pt x="989400" y="300141"/>
                  <a:pt x="989787" y="298387"/>
                  <a:pt x="992312" y="296632"/>
                </a:cubicBezTo>
                <a:cubicBezTo>
                  <a:pt x="992894" y="296243"/>
                  <a:pt x="995028" y="295073"/>
                  <a:pt x="995801" y="295073"/>
                </a:cubicBezTo>
                <a:cubicBezTo>
                  <a:pt x="996192" y="295853"/>
                  <a:pt x="996383" y="297997"/>
                  <a:pt x="996383" y="299166"/>
                </a:cubicBezTo>
                <a:cubicBezTo>
                  <a:pt x="996383" y="300920"/>
                  <a:pt x="996192" y="299946"/>
                  <a:pt x="994832" y="302090"/>
                </a:cubicBezTo>
                <a:cubicBezTo>
                  <a:pt x="990756" y="307742"/>
                  <a:pt x="992698" y="315733"/>
                  <a:pt x="998326" y="319241"/>
                </a:cubicBezTo>
                <a:cubicBezTo>
                  <a:pt x="998713" y="319436"/>
                  <a:pt x="999491" y="319826"/>
                  <a:pt x="999687" y="320020"/>
                </a:cubicBezTo>
                <a:cubicBezTo>
                  <a:pt x="999295" y="320410"/>
                  <a:pt x="998326" y="320995"/>
                  <a:pt x="997548" y="321580"/>
                </a:cubicBezTo>
                <a:cubicBezTo>
                  <a:pt x="996775" y="322359"/>
                  <a:pt x="996192" y="322944"/>
                  <a:pt x="996383" y="324113"/>
                </a:cubicBezTo>
                <a:cubicBezTo>
                  <a:pt x="995801" y="324308"/>
                  <a:pt x="995028" y="324893"/>
                  <a:pt x="994445" y="325283"/>
                </a:cubicBezTo>
                <a:cubicBezTo>
                  <a:pt x="992503" y="326452"/>
                  <a:pt x="992894" y="326062"/>
                  <a:pt x="992116" y="328986"/>
                </a:cubicBezTo>
                <a:lnTo>
                  <a:pt x="991338" y="331909"/>
                </a:lnTo>
                <a:cubicBezTo>
                  <a:pt x="991338" y="332299"/>
                  <a:pt x="991338" y="332104"/>
                  <a:pt x="990951" y="332299"/>
                </a:cubicBezTo>
                <a:lnTo>
                  <a:pt x="988040" y="333663"/>
                </a:lnTo>
                <a:cubicBezTo>
                  <a:pt x="987267" y="334053"/>
                  <a:pt x="984355" y="335417"/>
                  <a:pt x="983963" y="335612"/>
                </a:cubicBezTo>
                <a:cubicBezTo>
                  <a:pt x="983773" y="335222"/>
                  <a:pt x="983381" y="334833"/>
                  <a:pt x="983190" y="334443"/>
                </a:cubicBezTo>
                <a:cubicBezTo>
                  <a:pt x="981830" y="332299"/>
                  <a:pt x="981639" y="333078"/>
                  <a:pt x="979310" y="333468"/>
                </a:cubicBezTo>
                <a:cubicBezTo>
                  <a:pt x="979114" y="333468"/>
                  <a:pt x="978727" y="332494"/>
                  <a:pt x="978145" y="332104"/>
                </a:cubicBezTo>
                <a:cubicBezTo>
                  <a:pt x="975620" y="329765"/>
                  <a:pt x="971353" y="330155"/>
                  <a:pt x="969219" y="333078"/>
                </a:cubicBezTo>
                <a:cubicBezTo>
                  <a:pt x="968637" y="333858"/>
                  <a:pt x="968245" y="334833"/>
                  <a:pt x="968054" y="335807"/>
                </a:cubicBezTo>
                <a:cubicBezTo>
                  <a:pt x="968054" y="336197"/>
                  <a:pt x="968054" y="336587"/>
                  <a:pt x="967859" y="336976"/>
                </a:cubicBezTo>
                <a:cubicBezTo>
                  <a:pt x="967276" y="337366"/>
                  <a:pt x="966498" y="337366"/>
                  <a:pt x="965916" y="337561"/>
                </a:cubicBezTo>
                <a:cubicBezTo>
                  <a:pt x="965333" y="337951"/>
                  <a:pt x="965143" y="338536"/>
                  <a:pt x="965143" y="339315"/>
                </a:cubicBezTo>
                <a:cubicBezTo>
                  <a:pt x="964751" y="339510"/>
                  <a:pt x="964365" y="340095"/>
                  <a:pt x="963978" y="340095"/>
                </a:cubicBezTo>
                <a:cubicBezTo>
                  <a:pt x="963586" y="340095"/>
                  <a:pt x="963009" y="339705"/>
                  <a:pt x="962618" y="339705"/>
                </a:cubicBezTo>
                <a:cubicBezTo>
                  <a:pt x="961649" y="339510"/>
                  <a:pt x="960288" y="339315"/>
                  <a:pt x="959319" y="339315"/>
                </a:cubicBezTo>
                <a:cubicBezTo>
                  <a:pt x="955634" y="339510"/>
                  <a:pt x="952723" y="341264"/>
                  <a:pt x="950007" y="343408"/>
                </a:cubicBezTo>
                <a:lnTo>
                  <a:pt x="946513" y="346721"/>
                </a:lnTo>
                <a:cubicBezTo>
                  <a:pt x="945348" y="347696"/>
                  <a:pt x="942823" y="351594"/>
                  <a:pt x="942050" y="352763"/>
                </a:cubicBezTo>
                <a:cubicBezTo>
                  <a:pt x="939525" y="356661"/>
                  <a:pt x="937391" y="361728"/>
                  <a:pt x="936613" y="366406"/>
                </a:cubicBezTo>
                <a:cubicBezTo>
                  <a:pt x="935062" y="371863"/>
                  <a:pt x="935062" y="375371"/>
                  <a:pt x="936422" y="378879"/>
                </a:cubicBezTo>
                <a:close/>
                <a:moveTo>
                  <a:pt x="992312" y="281236"/>
                </a:moveTo>
                <a:cubicBezTo>
                  <a:pt x="992503" y="281041"/>
                  <a:pt x="992503" y="281041"/>
                  <a:pt x="992698" y="281041"/>
                </a:cubicBezTo>
                <a:cubicBezTo>
                  <a:pt x="992894" y="281041"/>
                  <a:pt x="992894" y="281041"/>
                  <a:pt x="993085" y="281041"/>
                </a:cubicBezTo>
                <a:cubicBezTo>
                  <a:pt x="994445" y="280651"/>
                  <a:pt x="996775" y="279871"/>
                  <a:pt x="997744" y="279677"/>
                </a:cubicBezTo>
                <a:cubicBezTo>
                  <a:pt x="997548" y="282795"/>
                  <a:pt x="997548" y="284549"/>
                  <a:pt x="998713" y="287472"/>
                </a:cubicBezTo>
                <a:cubicBezTo>
                  <a:pt x="998908" y="288252"/>
                  <a:pt x="999295" y="288837"/>
                  <a:pt x="1000073" y="289032"/>
                </a:cubicBezTo>
                <a:cubicBezTo>
                  <a:pt x="1001429" y="289226"/>
                  <a:pt x="1005118" y="287667"/>
                  <a:pt x="1006670" y="286498"/>
                </a:cubicBezTo>
                <a:lnTo>
                  <a:pt x="1008417" y="285329"/>
                </a:lnTo>
                <a:lnTo>
                  <a:pt x="1009968" y="290786"/>
                </a:lnTo>
                <a:cubicBezTo>
                  <a:pt x="1009195" y="290786"/>
                  <a:pt x="1008417" y="290591"/>
                  <a:pt x="1007638" y="290591"/>
                </a:cubicBezTo>
                <a:cubicBezTo>
                  <a:pt x="1005701" y="290591"/>
                  <a:pt x="1003175" y="291175"/>
                  <a:pt x="1001624" y="291760"/>
                </a:cubicBezTo>
                <a:cubicBezTo>
                  <a:pt x="1000269" y="292345"/>
                  <a:pt x="1000846" y="293904"/>
                  <a:pt x="1001238" y="295268"/>
                </a:cubicBezTo>
                <a:cubicBezTo>
                  <a:pt x="1001429" y="295853"/>
                  <a:pt x="1001624" y="296438"/>
                  <a:pt x="1001820" y="297022"/>
                </a:cubicBezTo>
                <a:cubicBezTo>
                  <a:pt x="1002011" y="297412"/>
                  <a:pt x="1002593" y="298387"/>
                  <a:pt x="1002593" y="298581"/>
                </a:cubicBezTo>
                <a:cubicBezTo>
                  <a:pt x="1001238" y="298776"/>
                  <a:pt x="1000269" y="299166"/>
                  <a:pt x="999104" y="299556"/>
                </a:cubicBezTo>
                <a:cubicBezTo>
                  <a:pt x="998713" y="297607"/>
                  <a:pt x="998908" y="297412"/>
                  <a:pt x="998326" y="295268"/>
                </a:cubicBezTo>
                <a:cubicBezTo>
                  <a:pt x="997744" y="293514"/>
                  <a:pt x="997548" y="292929"/>
                  <a:pt x="995414" y="293514"/>
                </a:cubicBezTo>
                <a:cubicBezTo>
                  <a:pt x="994059" y="293904"/>
                  <a:pt x="992894" y="294294"/>
                  <a:pt x="991730" y="294878"/>
                </a:cubicBezTo>
                <a:cubicBezTo>
                  <a:pt x="991147" y="295073"/>
                  <a:pt x="990565" y="295463"/>
                  <a:pt x="990173" y="295853"/>
                </a:cubicBezTo>
                <a:cubicBezTo>
                  <a:pt x="989983" y="296048"/>
                  <a:pt x="989787" y="296243"/>
                  <a:pt x="989400" y="296438"/>
                </a:cubicBezTo>
                <a:cubicBezTo>
                  <a:pt x="989204" y="296632"/>
                  <a:pt x="989009" y="296827"/>
                  <a:pt x="988622" y="297022"/>
                </a:cubicBezTo>
                <a:cubicBezTo>
                  <a:pt x="988431" y="296632"/>
                  <a:pt x="987071" y="291760"/>
                  <a:pt x="987071" y="291565"/>
                </a:cubicBezTo>
                <a:cubicBezTo>
                  <a:pt x="990173" y="291760"/>
                  <a:pt x="991920" y="291760"/>
                  <a:pt x="994832" y="290591"/>
                </a:cubicBezTo>
                <a:cubicBezTo>
                  <a:pt x="995610" y="290396"/>
                  <a:pt x="996192" y="290006"/>
                  <a:pt x="996383" y="289226"/>
                </a:cubicBezTo>
                <a:cubicBezTo>
                  <a:pt x="996579" y="288252"/>
                  <a:pt x="995414" y="285329"/>
                  <a:pt x="995028" y="284549"/>
                </a:cubicBezTo>
                <a:cubicBezTo>
                  <a:pt x="994636" y="283769"/>
                  <a:pt x="994445" y="283185"/>
                  <a:pt x="993863" y="282600"/>
                </a:cubicBezTo>
                <a:cubicBezTo>
                  <a:pt x="992894" y="282210"/>
                  <a:pt x="992503" y="281820"/>
                  <a:pt x="992312" y="281236"/>
                </a:cubicBezTo>
                <a:close/>
                <a:moveTo>
                  <a:pt x="1003371" y="301895"/>
                </a:moveTo>
                <a:cubicBezTo>
                  <a:pt x="1008612" y="301505"/>
                  <a:pt x="1012493" y="305403"/>
                  <a:pt x="1013075" y="310081"/>
                </a:cubicBezTo>
                <a:cubicBezTo>
                  <a:pt x="1013462" y="315343"/>
                  <a:pt x="1009581" y="319436"/>
                  <a:pt x="1004923" y="319826"/>
                </a:cubicBezTo>
                <a:cubicBezTo>
                  <a:pt x="999687" y="320215"/>
                  <a:pt x="995610" y="316317"/>
                  <a:pt x="995219" y="311640"/>
                </a:cubicBezTo>
                <a:cubicBezTo>
                  <a:pt x="994641" y="306377"/>
                  <a:pt x="998522" y="302284"/>
                  <a:pt x="1003371" y="301895"/>
                </a:cubicBezTo>
                <a:close/>
                <a:moveTo>
                  <a:pt x="1057127" y="316902"/>
                </a:moveTo>
                <a:cubicBezTo>
                  <a:pt x="1057127" y="316317"/>
                  <a:pt x="1058483" y="315148"/>
                  <a:pt x="1058679" y="314758"/>
                </a:cubicBezTo>
                <a:cubicBezTo>
                  <a:pt x="1061204" y="312809"/>
                  <a:pt x="1063920" y="312225"/>
                  <a:pt x="1067218" y="312420"/>
                </a:cubicBezTo>
                <a:cubicBezTo>
                  <a:pt x="1068383" y="312420"/>
                  <a:pt x="1072459" y="313004"/>
                  <a:pt x="1073428" y="313589"/>
                </a:cubicBezTo>
                <a:cubicBezTo>
                  <a:pt x="1069351" y="314563"/>
                  <a:pt x="1063920" y="318071"/>
                  <a:pt x="1060426" y="320800"/>
                </a:cubicBezTo>
                <a:cubicBezTo>
                  <a:pt x="1059843" y="321385"/>
                  <a:pt x="1059261" y="321775"/>
                  <a:pt x="1058483" y="322359"/>
                </a:cubicBezTo>
                <a:lnTo>
                  <a:pt x="1056741" y="323918"/>
                </a:lnTo>
                <a:lnTo>
                  <a:pt x="1057127" y="316902"/>
                </a:lnTo>
                <a:close/>
                <a:moveTo>
                  <a:pt x="1048784" y="361728"/>
                </a:moveTo>
                <a:cubicBezTo>
                  <a:pt x="1048784" y="361533"/>
                  <a:pt x="1049753" y="357440"/>
                  <a:pt x="1049753" y="356661"/>
                </a:cubicBezTo>
                <a:cubicBezTo>
                  <a:pt x="1051500" y="347111"/>
                  <a:pt x="1052664" y="339120"/>
                  <a:pt x="1053247" y="329375"/>
                </a:cubicBezTo>
                <a:cubicBezTo>
                  <a:pt x="1053438" y="325478"/>
                  <a:pt x="1053633" y="321969"/>
                  <a:pt x="1053633" y="318266"/>
                </a:cubicBezTo>
                <a:cubicBezTo>
                  <a:pt x="1053633" y="317487"/>
                  <a:pt x="1054020" y="317682"/>
                  <a:pt x="1054020" y="317877"/>
                </a:cubicBezTo>
                <a:lnTo>
                  <a:pt x="1053829" y="323723"/>
                </a:lnTo>
                <a:cubicBezTo>
                  <a:pt x="1053829" y="325672"/>
                  <a:pt x="1053633" y="327621"/>
                  <a:pt x="1053438" y="329570"/>
                </a:cubicBezTo>
                <a:cubicBezTo>
                  <a:pt x="1053051" y="334638"/>
                  <a:pt x="1051886" y="346331"/>
                  <a:pt x="1050722" y="351594"/>
                </a:cubicBezTo>
                <a:cubicBezTo>
                  <a:pt x="1050531" y="352568"/>
                  <a:pt x="1050722" y="351594"/>
                  <a:pt x="1050531" y="352958"/>
                </a:cubicBezTo>
                <a:lnTo>
                  <a:pt x="1048784" y="361728"/>
                </a:lnTo>
                <a:close/>
                <a:moveTo>
                  <a:pt x="1021223" y="322164"/>
                </a:moveTo>
                <a:lnTo>
                  <a:pt x="1022001" y="345357"/>
                </a:lnTo>
                <a:cubicBezTo>
                  <a:pt x="1021419" y="341654"/>
                  <a:pt x="1021223" y="337561"/>
                  <a:pt x="1020836" y="333858"/>
                </a:cubicBezTo>
                <a:cubicBezTo>
                  <a:pt x="1020450" y="329960"/>
                  <a:pt x="1020058" y="326062"/>
                  <a:pt x="1019672" y="322359"/>
                </a:cubicBezTo>
                <a:lnTo>
                  <a:pt x="1021223" y="322164"/>
                </a:lnTo>
                <a:close/>
                <a:moveTo>
                  <a:pt x="1048975" y="317682"/>
                </a:moveTo>
                <a:cubicBezTo>
                  <a:pt x="1049753" y="317682"/>
                  <a:pt x="1049948" y="317487"/>
                  <a:pt x="1050722" y="317292"/>
                </a:cubicBezTo>
                <a:cubicBezTo>
                  <a:pt x="1050722" y="334638"/>
                  <a:pt x="1048006" y="360169"/>
                  <a:pt x="1040827" y="376540"/>
                </a:cubicBezTo>
                <a:lnTo>
                  <a:pt x="1039271" y="379659"/>
                </a:lnTo>
                <a:cubicBezTo>
                  <a:pt x="1039271" y="379659"/>
                  <a:pt x="1039271" y="379659"/>
                  <a:pt x="1039080" y="379464"/>
                </a:cubicBezTo>
                <a:cubicBezTo>
                  <a:pt x="1039080" y="379464"/>
                  <a:pt x="1039080" y="379464"/>
                  <a:pt x="1039080" y="379269"/>
                </a:cubicBezTo>
                <a:cubicBezTo>
                  <a:pt x="1038111" y="377320"/>
                  <a:pt x="1036946" y="377515"/>
                  <a:pt x="1036750" y="376930"/>
                </a:cubicBezTo>
                <a:cubicBezTo>
                  <a:pt x="1036555" y="376540"/>
                  <a:pt x="1036750" y="376150"/>
                  <a:pt x="1036364" y="375761"/>
                </a:cubicBezTo>
                <a:cubicBezTo>
                  <a:pt x="1035390" y="374007"/>
                  <a:pt x="1033452" y="374396"/>
                  <a:pt x="1031509" y="374981"/>
                </a:cubicBezTo>
                <a:cubicBezTo>
                  <a:pt x="1031509" y="374396"/>
                  <a:pt x="1031509" y="374007"/>
                  <a:pt x="1031319" y="373617"/>
                </a:cubicBezTo>
                <a:cubicBezTo>
                  <a:pt x="1030540" y="371668"/>
                  <a:pt x="1030154" y="374007"/>
                  <a:pt x="1031896" y="369719"/>
                </a:cubicBezTo>
                <a:cubicBezTo>
                  <a:pt x="1036168" y="358415"/>
                  <a:pt x="1038111" y="344772"/>
                  <a:pt x="1039080" y="332689"/>
                </a:cubicBezTo>
                <a:cubicBezTo>
                  <a:pt x="1039271" y="329181"/>
                  <a:pt x="1039466" y="324503"/>
                  <a:pt x="1039466" y="320995"/>
                </a:cubicBezTo>
                <a:cubicBezTo>
                  <a:pt x="1039466" y="320605"/>
                  <a:pt x="1039271" y="320410"/>
                  <a:pt x="1039662" y="320215"/>
                </a:cubicBezTo>
                <a:cubicBezTo>
                  <a:pt x="1040631" y="319826"/>
                  <a:pt x="1040827" y="320020"/>
                  <a:pt x="1041796" y="319436"/>
                </a:cubicBezTo>
                <a:cubicBezTo>
                  <a:pt x="1042182" y="320020"/>
                  <a:pt x="1042765" y="320410"/>
                  <a:pt x="1043738" y="320800"/>
                </a:cubicBezTo>
                <a:cubicBezTo>
                  <a:pt x="1045872" y="321969"/>
                  <a:pt x="1048588" y="320410"/>
                  <a:pt x="1048975" y="317682"/>
                </a:cubicBezTo>
                <a:close/>
                <a:moveTo>
                  <a:pt x="999104" y="325867"/>
                </a:moveTo>
                <a:cubicBezTo>
                  <a:pt x="999877" y="325088"/>
                  <a:pt x="1001429" y="324113"/>
                  <a:pt x="1002593" y="323529"/>
                </a:cubicBezTo>
                <a:cubicBezTo>
                  <a:pt x="1003758" y="322944"/>
                  <a:pt x="1003371" y="323139"/>
                  <a:pt x="1004923" y="322944"/>
                </a:cubicBezTo>
                <a:cubicBezTo>
                  <a:pt x="1008612" y="322749"/>
                  <a:pt x="1010550" y="320800"/>
                  <a:pt x="1011328" y="320800"/>
                </a:cubicBezTo>
                <a:cubicBezTo>
                  <a:pt x="1012297" y="320605"/>
                  <a:pt x="1015595" y="320410"/>
                  <a:pt x="1016569" y="320800"/>
                </a:cubicBezTo>
                <a:cubicBezTo>
                  <a:pt x="1017342" y="328401"/>
                  <a:pt x="1018121" y="336392"/>
                  <a:pt x="1018899" y="343993"/>
                </a:cubicBezTo>
                <a:cubicBezTo>
                  <a:pt x="1019089" y="345162"/>
                  <a:pt x="1019089" y="346526"/>
                  <a:pt x="1019285" y="347891"/>
                </a:cubicBezTo>
                <a:cubicBezTo>
                  <a:pt x="1019476" y="348865"/>
                  <a:pt x="1019672" y="350814"/>
                  <a:pt x="1019672" y="351788"/>
                </a:cubicBezTo>
                <a:cubicBezTo>
                  <a:pt x="1019285" y="351399"/>
                  <a:pt x="1018899" y="351009"/>
                  <a:pt x="1018121" y="350619"/>
                </a:cubicBezTo>
                <a:cubicBezTo>
                  <a:pt x="1016178" y="350034"/>
                  <a:pt x="1014044" y="351009"/>
                  <a:pt x="1013658" y="353543"/>
                </a:cubicBezTo>
                <a:cubicBezTo>
                  <a:pt x="1013462" y="353153"/>
                  <a:pt x="1012879" y="352373"/>
                  <a:pt x="1012689" y="351788"/>
                </a:cubicBezTo>
                <a:cubicBezTo>
                  <a:pt x="1012493" y="351204"/>
                  <a:pt x="1012106" y="350619"/>
                  <a:pt x="1011715" y="350034"/>
                </a:cubicBezTo>
                <a:lnTo>
                  <a:pt x="1004536" y="336197"/>
                </a:lnTo>
                <a:cubicBezTo>
                  <a:pt x="1003954" y="335027"/>
                  <a:pt x="1003371" y="333858"/>
                  <a:pt x="1002789" y="332689"/>
                </a:cubicBezTo>
                <a:cubicBezTo>
                  <a:pt x="1002011" y="331130"/>
                  <a:pt x="1000851" y="329181"/>
                  <a:pt x="1000073" y="327426"/>
                </a:cubicBezTo>
                <a:cubicBezTo>
                  <a:pt x="999687" y="327037"/>
                  <a:pt x="999295" y="326257"/>
                  <a:pt x="999104" y="325867"/>
                </a:cubicBezTo>
                <a:close/>
                <a:moveTo>
                  <a:pt x="1025299" y="348865"/>
                </a:moveTo>
                <a:cubicBezTo>
                  <a:pt x="1025109" y="348085"/>
                  <a:pt x="1024526" y="325283"/>
                  <a:pt x="1024331" y="324113"/>
                </a:cubicBezTo>
                <a:cubicBezTo>
                  <a:pt x="1024526" y="324308"/>
                  <a:pt x="1025109" y="324698"/>
                  <a:pt x="1025299" y="324893"/>
                </a:cubicBezTo>
                <a:cubicBezTo>
                  <a:pt x="1025691" y="325283"/>
                  <a:pt x="1025882" y="325283"/>
                  <a:pt x="1025882" y="326062"/>
                </a:cubicBezTo>
                <a:cubicBezTo>
                  <a:pt x="1025882" y="327037"/>
                  <a:pt x="1025882" y="328206"/>
                  <a:pt x="1025686" y="329375"/>
                </a:cubicBezTo>
                <a:lnTo>
                  <a:pt x="1025299" y="348865"/>
                </a:lnTo>
                <a:close/>
                <a:moveTo>
                  <a:pt x="1028598" y="368939"/>
                </a:moveTo>
                <a:cubicBezTo>
                  <a:pt x="1028015" y="366406"/>
                  <a:pt x="1028407" y="345552"/>
                  <a:pt x="1028407" y="343408"/>
                </a:cubicBezTo>
                <a:cubicBezTo>
                  <a:pt x="1028407" y="339120"/>
                  <a:pt x="1028598" y="335027"/>
                  <a:pt x="1028793" y="330740"/>
                </a:cubicBezTo>
                <a:lnTo>
                  <a:pt x="1028989" y="326062"/>
                </a:lnTo>
                <a:cubicBezTo>
                  <a:pt x="1028989" y="325867"/>
                  <a:pt x="1029958" y="325867"/>
                  <a:pt x="1030345" y="325672"/>
                </a:cubicBezTo>
                <a:cubicBezTo>
                  <a:pt x="1031319" y="325478"/>
                  <a:pt x="1035390" y="324893"/>
                  <a:pt x="1035972" y="324893"/>
                </a:cubicBezTo>
                <a:cubicBezTo>
                  <a:pt x="1035782" y="335612"/>
                  <a:pt x="1034225" y="348670"/>
                  <a:pt x="1031705" y="359000"/>
                </a:cubicBezTo>
                <a:cubicBezTo>
                  <a:pt x="1031319" y="360754"/>
                  <a:pt x="1029376" y="367575"/>
                  <a:pt x="1028598" y="368939"/>
                </a:cubicBezTo>
                <a:close/>
                <a:moveTo>
                  <a:pt x="1058874" y="326842"/>
                </a:moveTo>
                <a:cubicBezTo>
                  <a:pt x="1059065" y="326452"/>
                  <a:pt x="1061786" y="324113"/>
                  <a:pt x="1062173" y="323723"/>
                </a:cubicBezTo>
                <a:cubicBezTo>
                  <a:pt x="1065471" y="320995"/>
                  <a:pt x="1069934" y="318266"/>
                  <a:pt x="1074206" y="316902"/>
                </a:cubicBezTo>
                <a:cubicBezTo>
                  <a:pt x="1075371" y="316512"/>
                  <a:pt x="1076530" y="316317"/>
                  <a:pt x="1077695" y="316123"/>
                </a:cubicBezTo>
                <a:cubicBezTo>
                  <a:pt x="1079442" y="315928"/>
                  <a:pt x="1079638" y="316317"/>
                  <a:pt x="1080998" y="316902"/>
                </a:cubicBezTo>
                <a:cubicBezTo>
                  <a:pt x="1084683" y="319046"/>
                  <a:pt x="1087208" y="320800"/>
                  <a:pt x="1090115" y="323723"/>
                </a:cubicBezTo>
                <a:cubicBezTo>
                  <a:pt x="1090697" y="324308"/>
                  <a:pt x="1091089" y="324698"/>
                  <a:pt x="1091671" y="325478"/>
                </a:cubicBezTo>
                <a:cubicBezTo>
                  <a:pt x="1092058" y="325867"/>
                  <a:pt x="1092253" y="326257"/>
                  <a:pt x="1092640" y="326647"/>
                </a:cubicBezTo>
                <a:cubicBezTo>
                  <a:pt x="1094583" y="329570"/>
                  <a:pt x="1095356" y="332884"/>
                  <a:pt x="1095552" y="336392"/>
                </a:cubicBezTo>
                <a:cubicBezTo>
                  <a:pt x="1093609" y="336392"/>
                  <a:pt x="1091862" y="336781"/>
                  <a:pt x="1089924" y="337171"/>
                </a:cubicBezTo>
                <a:cubicBezTo>
                  <a:pt x="1084101" y="338536"/>
                  <a:pt x="1086817" y="339315"/>
                  <a:pt x="1083518" y="336781"/>
                </a:cubicBezTo>
                <a:cubicBezTo>
                  <a:pt x="1076530" y="331909"/>
                  <a:pt x="1067800" y="327426"/>
                  <a:pt x="1058874" y="326842"/>
                </a:cubicBezTo>
                <a:close/>
                <a:moveTo>
                  <a:pt x="997161" y="328986"/>
                </a:moveTo>
                <a:cubicBezTo>
                  <a:pt x="997357" y="329375"/>
                  <a:pt x="1002011" y="338536"/>
                  <a:pt x="1002402" y="339120"/>
                </a:cubicBezTo>
                <a:cubicBezTo>
                  <a:pt x="1003371" y="340874"/>
                  <a:pt x="1004149" y="342433"/>
                  <a:pt x="1004923" y="344188"/>
                </a:cubicBezTo>
                <a:lnTo>
                  <a:pt x="1007448" y="349255"/>
                </a:lnTo>
                <a:cubicBezTo>
                  <a:pt x="1007056" y="348865"/>
                  <a:pt x="1004732" y="344967"/>
                  <a:pt x="1004536" y="344382"/>
                </a:cubicBezTo>
                <a:lnTo>
                  <a:pt x="996383" y="331130"/>
                </a:lnTo>
                <a:cubicBezTo>
                  <a:pt x="996192" y="330740"/>
                  <a:pt x="995801" y="330155"/>
                  <a:pt x="995610" y="329960"/>
                </a:cubicBezTo>
                <a:lnTo>
                  <a:pt x="997161" y="328986"/>
                </a:lnTo>
                <a:close/>
                <a:moveTo>
                  <a:pt x="1006479" y="353737"/>
                </a:moveTo>
                <a:cubicBezTo>
                  <a:pt x="1006283" y="353543"/>
                  <a:pt x="1006479" y="353543"/>
                  <a:pt x="1006479" y="353737"/>
                </a:cubicBezTo>
                <a:lnTo>
                  <a:pt x="999687" y="343603"/>
                </a:lnTo>
                <a:cubicBezTo>
                  <a:pt x="999104" y="342823"/>
                  <a:pt x="998522" y="341849"/>
                  <a:pt x="997939" y="341069"/>
                </a:cubicBezTo>
                <a:lnTo>
                  <a:pt x="994445" y="336002"/>
                </a:lnTo>
                <a:cubicBezTo>
                  <a:pt x="994059" y="335417"/>
                  <a:pt x="993667" y="335027"/>
                  <a:pt x="993863" y="334638"/>
                </a:cubicBezTo>
                <a:cubicBezTo>
                  <a:pt x="993863" y="334443"/>
                  <a:pt x="994250" y="333273"/>
                  <a:pt x="994445" y="332884"/>
                </a:cubicBezTo>
                <a:cubicBezTo>
                  <a:pt x="994636" y="333273"/>
                  <a:pt x="995028" y="333858"/>
                  <a:pt x="995219" y="334248"/>
                </a:cubicBezTo>
                <a:lnTo>
                  <a:pt x="997548" y="338146"/>
                </a:lnTo>
                <a:cubicBezTo>
                  <a:pt x="998522" y="339900"/>
                  <a:pt x="999687" y="341654"/>
                  <a:pt x="1000655" y="343408"/>
                </a:cubicBezTo>
                <a:cubicBezTo>
                  <a:pt x="1000655" y="343798"/>
                  <a:pt x="1006479" y="353153"/>
                  <a:pt x="1006479" y="353737"/>
                </a:cubicBezTo>
                <a:close/>
                <a:moveTo>
                  <a:pt x="1054216" y="351788"/>
                </a:moveTo>
                <a:cubicBezTo>
                  <a:pt x="1054411" y="350034"/>
                  <a:pt x="1054798" y="348280"/>
                  <a:pt x="1054994" y="346526"/>
                </a:cubicBezTo>
                <a:cubicBezTo>
                  <a:pt x="1055184" y="344772"/>
                  <a:pt x="1055576" y="343018"/>
                  <a:pt x="1055767" y="341069"/>
                </a:cubicBezTo>
                <a:cubicBezTo>
                  <a:pt x="1056158" y="337366"/>
                  <a:pt x="1056545" y="333663"/>
                  <a:pt x="1056741" y="329960"/>
                </a:cubicBezTo>
                <a:cubicBezTo>
                  <a:pt x="1063724" y="329960"/>
                  <a:pt x="1071098" y="333078"/>
                  <a:pt x="1076726" y="336392"/>
                </a:cubicBezTo>
                <a:cubicBezTo>
                  <a:pt x="1077695" y="336976"/>
                  <a:pt x="1080998" y="339120"/>
                  <a:pt x="1081967" y="339900"/>
                </a:cubicBezTo>
                <a:lnTo>
                  <a:pt x="1079055" y="341459"/>
                </a:lnTo>
                <a:cubicBezTo>
                  <a:pt x="1076340" y="343018"/>
                  <a:pt x="1073624" y="344967"/>
                  <a:pt x="1071294" y="346721"/>
                </a:cubicBezTo>
                <a:cubicBezTo>
                  <a:pt x="1070712" y="347306"/>
                  <a:pt x="1068383" y="349255"/>
                  <a:pt x="1067800" y="349840"/>
                </a:cubicBezTo>
                <a:cubicBezTo>
                  <a:pt x="1067604" y="350034"/>
                  <a:pt x="1067414" y="350229"/>
                  <a:pt x="1067218" y="350424"/>
                </a:cubicBezTo>
                <a:cubicBezTo>
                  <a:pt x="1065857" y="351594"/>
                  <a:pt x="1064693" y="352958"/>
                  <a:pt x="1063528" y="354517"/>
                </a:cubicBezTo>
                <a:lnTo>
                  <a:pt x="1062559" y="355686"/>
                </a:lnTo>
                <a:lnTo>
                  <a:pt x="1058292" y="353737"/>
                </a:lnTo>
                <a:cubicBezTo>
                  <a:pt x="1057710" y="353153"/>
                  <a:pt x="1054994" y="351983"/>
                  <a:pt x="1054216" y="351788"/>
                </a:cubicBezTo>
                <a:close/>
                <a:moveTo>
                  <a:pt x="1088177" y="340679"/>
                </a:moveTo>
                <a:cubicBezTo>
                  <a:pt x="1088950" y="340095"/>
                  <a:pt x="1093805" y="339315"/>
                  <a:pt x="1095356" y="339315"/>
                </a:cubicBezTo>
                <a:cubicBezTo>
                  <a:pt x="1095356" y="342239"/>
                  <a:pt x="1094774" y="345357"/>
                  <a:pt x="1094191" y="347891"/>
                </a:cubicBezTo>
                <a:lnTo>
                  <a:pt x="1092836" y="345747"/>
                </a:lnTo>
                <a:cubicBezTo>
                  <a:pt x="1091862" y="344382"/>
                  <a:pt x="1090697" y="342823"/>
                  <a:pt x="1089342" y="341654"/>
                </a:cubicBezTo>
                <a:lnTo>
                  <a:pt x="1088177" y="340679"/>
                </a:lnTo>
                <a:close/>
                <a:moveTo>
                  <a:pt x="991338" y="337366"/>
                </a:moveTo>
                <a:cubicBezTo>
                  <a:pt x="991534" y="337561"/>
                  <a:pt x="991534" y="337561"/>
                  <a:pt x="991534" y="337756"/>
                </a:cubicBezTo>
                <a:lnTo>
                  <a:pt x="992894" y="339705"/>
                </a:lnTo>
                <a:cubicBezTo>
                  <a:pt x="994445" y="341849"/>
                  <a:pt x="995997" y="344188"/>
                  <a:pt x="997548" y="346331"/>
                </a:cubicBezTo>
                <a:lnTo>
                  <a:pt x="1000655" y="350814"/>
                </a:lnTo>
                <a:cubicBezTo>
                  <a:pt x="1001042" y="351594"/>
                  <a:pt x="1001624" y="352373"/>
                  <a:pt x="1002207" y="352958"/>
                </a:cubicBezTo>
                <a:cubicBezTo>
                  <a:pt x="1004732" y="356466"/>
                  <a:pt x="1007448" y="360559"/>
                  <a:pt x="1009581" y="364067"/>
                </a:cubicBezTo>
                <a:cubicBezTo>
                  <a:pt x="1009968" y="364846"/>
                  <a:pt x="1015013" y="372642"/>
                  <a:pt x="1015209" y="373227"/>
                </a:cubicBezTo>
                <a:lnTo>
                  <a:pt x="1011911" y="370693"/>
                </a:lnTo>
                <a:lnTo>
                  <a:pt x="1007638" y="366990"/>
                </a:lnTo>
                <a:cubicBezTo>
                  <a:pt x="1005896" y="365431"/>
                  <a:pt x="1001820" y="361338"/>
                  <a:pt x="999877" y="359194"/>
                </a:cubicBezTo>
                <a:lnTo>
                  <a:pt x="997939" y="357051"/>
                </a:lnTo>
                <a:cubicBezTo>
                  <a:pt x="997357" y="356466"/>
                  <a:pt x="995414" y="354127"/>
                  <a:pt x="994832" y="353348"/>
                </a:cubicBezTo>
                <a:lnTo>
                  <a:pt x="993477" y="351788"/>
                </a:lnTo>
                <a:cubicBezTo>
                  <a:pt x="992698" y="350814"/>
                  <a:pt x="985520" y="341459"/>
                  <a:pt x="985128" y="340485"/>
                </a:cubicBezTo>
                <a:lnTo>
                  <a:pt x="991338" y="337366"/>
                </a:lnTo>
                <a:close/>
                <a:moveTo>
                  <a:pt x="977367" y="339120"/>
                </a:moveTo>
                <a:cubicBezTo>
                  <a:pt x="978336" y="339120"/>
                  <a:pt x="979114" y="338730"/>
                  <a:pt x="979892" y="338536"/>
                </a:cubicBezTo>
                <a:cubicBezTo>
                  <a:pt x="980279" y="338925"/>
                  <a:pt x="980474" y="339510"/>
                  <a:pt x="980861" y="339900"/>
                </a:cubicBezTo>
                <a:cubicBezTo>
                  <a:pt x="983773" y="344382"/>
                  <a:pt x="986489" y="347891"/>
                  <a:pt x="989787" y="351983"/>
                </a:cubicBezTo>
                <a:cubicBezTo>
                  <a:pt x="990369" y="352958"/>
                  <a:pt x="991147" y="353737"/>
                  <a:pt x="991920" y="354517"/>
                </a:cubicBezTo>
                <a:lnTo>
                  <a:pt x="994054" y="357051"/>
                </a:lnTo>
                <a:cubicBezTo>
                  <a:pt x="994445" y="357440"/>
                  <a:pt x="994832" y="357830"/>
                  <a:pt x="995028" y="358220"/>
                </a:cubicBezTo>
                <a:lnTo>
                  <a:pt x="1001820" y="365431"/>
                </a:lnTo>
                <a:cubicBezTo>
                  <a:pt x="1002011" y="365626"/>
                  <a:pt x="1002207" y="365821"/>
                  <a:pt x="1002402" y="366016"/>
                </a:cubicBezTo>
                <a:lnTo>
                  <a:pt x="1004732" y="368355"/>
                </a:lnTo>
                <a:cubicBezTo>
                  <a:pt x="1004923" y="368549"/>
                  <a:pt x="1005118" y="368744"/>
                  <a:pt x="1005314" y="368939"/>
                </a:cubicBezTo>
                <a:cubicBezTo>
                  <a:pt x="1005505" y="369329"/>
                  <a:pt x="1005701" y="369329"/>
                  <a:pt x="1005896" y="369524"/>
                </a:cubicBezTo>
                <a:lnTo>
                  <a:pt x="1007056" y="370693"/>
                </a:lnTo>
                <a:cubicBezTo>
                  <a:pt x="1007252" y="370888"/>
                  <a:pt x="1007448" y="371083"/>
                  <a:pt x="1007638" y="371278"/>
                </a:cubicBezTo>
                <a:lnTo>
                  <a:pt x="1014240" y="376345"/>
                </a:lnTo>
                <a:cubicBezTo>
                  <a:pt x="1014627" y="376540"/>
                  <a:pt x="1015209" y="376930"/>
                  <a:pt x="1015595" y="377320"/>
                </a:cubicBezTo>
                <a:cubicBezTo>
                  <a:pt x="1015595" y="379464"/>
                  <a:pt x="1015791" y="378684"/>
                  <a:pt x="1016178" y="379853"/>
                </a:cubicBezTo>
                <a:cubicBezTo>
                  <a:pt x="1013848" y="380243"/>
                  <a:pt x="1011715" y="381802"/>
                  <a:pt x="1012689" y="384141"/>
                </a:cubicBezTo>
                <a:cubicBezTo>
                  <a:pt x="1013075" y="385116"/>
                  <a:pt x="1011715" y="385116"/>
                  <a:pt x="1012106" y="387844"/>
                </a:cubicBezTo>
                <a:cubicBezTo>
                  <a:pt x="1011715" y="387649"/>
                  <a:pt x="1010746" y="387065"/>
                  <a:pt x="1010359" y="386870"/>
                </a:cubicBezTo>
                <a:cubicBezTo>
                  <a:pt x="1008612" y="385700"/>
                  <a:pt x="1007056" y="384726"/>
                  <a:pt x="1005314" y="383362"/>
                </a:cubicBezTo>
                <a:cubicBezTo>
                  <a:pt x="1003567" y="381997"/>
                  <a:pt x="1001624" y="380438"/>
                  <a:pt x="999877" y="378879"/>
                </a:cubicBezTo>
                <a:cubicBezTo>
                  <a:pt x="997744" y="376930"/>
                  <a:pt x="995610" y="374981"/>
                  <a:pt x="993477" y="372837"/>
                </a:cubicBezTo>
                <a:cubicBezTo>
                  <a:pt x="989591" y="368939"/>
                  <a:pt x="986293" y="365236"/>
                  <a:pt x="982799" y="361143"/>
                </a:cubicBezTo>
                <a:cubicBezTo>
                  <a:pt x="978336" y="355881"/>
                  <a:pt x="973486" y="349255"/>
                  <a:pt x="969606" y="343603"/>
                </a:cubicBezTo>
                <a:cubicBezTo>
                  <a:pt x="969219" y="343213"/>
                  <a:pt x="968828" y="342433"/>
                  <a:pt x="968441" y="341849"/>
                </a:cubicBezTo>
                <a:cubicBezTo>
                  <a:pt x="968828" y="341849"/>
                  <a:pt x="969023" y="341654"/>
                  <a:pt x="969219" y="341654"/>
                </a:cubicBezTo>
                <a:cubicBezTo>
                  <a:pt x="969606" y="341459"/>
                  <a:pt x="969606" y="341459"/>
                  <a:pt x="969992" y="341264"/>
                </a:cubicBezTo>
                <a:cubicBezTo>
                  <a:pt x="970379" y="341459"/>
                  <a:pt x="970379" y="341849"/>
                  <a:pt x="970770" y="342044"/>
                </a:cubicBezTo>
                <a:cubicBezTo>
                  <a:pt x="973290" y="343603"/>
                  <a:pt x="976980" y="342628"/>
                  <a:pt x="977367" y="339120"/>
                </a:cubicBezTo>
                <a:close/>
                <a:moveTo>
                  <a:pt x="947286" y="351594"/>
                </a:moveTo>
                <a:cubicBezTo>
                  <a:pt x="947868" y="350619"/>
                  <a:pt x="950589" y="348085"/>
                  <a:pt x="951558" y="347306"/>
                </a:cubicBezTo>
                <a:cubicBezTo>
                  <a:pt x="954078" y="345357"/>
                  <a:pt x="957572" y="343603"/>
                  <a:pt x="960871" y="344382"/>
                </a:cubicBezTo>
                <a:cubicBezTo>
                  <a:pt x="961453" y="344577"/>
                  <a:pt x="962035" y="344772"/>
                  <a:pt x="962427" y="344967"/>
                </a:cubicBezTo>
                <a:cubicBezTo>
                  <a:pt x="962813" y="345162"/>
                  <a:pt x="963009" y="345747"/>
                  <a:pt x="963396" y="346136"/>
                </a:cubicBezTo>
                <a:cubicBezTo>
                  <a:pt x="963978" y="346916"/>
                  <a:pt x="964560" y="347891"/>
                  <a:pt x="965143" y="348670"/>
                </a:cubicBezTo>
                <a:lnTo>
                  <a:pt x="966890" y="351204"/>
                </a:lnTo>
                <a:cubicBezTo>
                  <a:pt x="966112" y="351204"/>
                  <a:pt x="965333" y="351009"/>
                  <a:pt x="964560" y="350814"/>
                </a:cubicBezTo>
                <a:cubicBezTo>
                  <a:pt x="962035" y="350424"/>
                  <a:pt x="959515" y="350229"/>
                  <a:pt x="956990" y="350229"/>
                </a:cubicBezTo>
                <a:cubicBezTo>
                  <a:pt x="955243" y="350229"/>
                  <a:pt x="953496" y="350424"/>
                  <a:pt x="951945" y="350619"/>
                </a:cubicBezTo>
                <a:cubicBezTo>
                  <a:pt x="949615" y="351009"/>
                  <a:pt x="949033" y="351204"/>
                  <a:pt x="947286" y="351594"/>
                </a:cubicBezTo>
                <a:close/>
                <a:moveTo>
                  <a:pt x="1065667" y="356856"/>
                </a:moveTo>
                <a:cubicBezTo>
                  <a:pt x="1065857" y="356466"/>
                  <a:pt x="1066249" y="356076"/>
                  <a:pt x="1066636" y="355686"/>
                </a:cubicBezTo>
                <a:lnTo>
                  <a:pt x="1068578" y="353348"/>
                </a:lnTo>
                <a:cubicBezTo>
                  <a:pt x="1069547" y="352568"/>
                  <a:pt x="1070130" y="351594"/>
                  <a:pt x="1071294" y="350619"/>
                </a:cubicBezTo>
                <a:lnTo>
                  <a:pt x="1073041" y="349060"/>
                </a:lnTo>
                <a:cubicBezTo>
                  <a:pt x="1076340" y="346526"/>
                  <a:pt x="1078277" y="344967"/>
                  <a:pt x="1081967" y="343018"/>
                </a:cubicBezTo>
                <a:cubicBezTo>
                  <a:pt x="1082740" y="342628"/>
                  <a:pt x="1084101" y="341849"/>
                  <a:pt x="1084879" y="341654"/>
                </a:cubicBezTo>
                <a:cubicBezTo>
                  <a:pt x="1087399" y="343798"/>
                  <a:pt x="1093805" y="350034"/>
                  <a:pt x="1092253" y="354712"/>
                </a:cubicBezTo>
                <a:cubicBezTo>
                  <a:pt x="1091862" y="355881"/>
                  <a:pt x="1091475" y="356661"/>
                  <a:pt x="1091280" y="357830"/>
                </a:cubicBezTo>
                <a:cubicBezTo>
                  <a:pt x="1090893" y="358805"/>
                  <a:pt x="1089342" y="363287"/>
                  <a:pt x="1088759" y="363677"/>
                </a:cubicBezTo>
                <a:cubicBezTo>
                  <a:pt x="1088177" y="363482"/>
                  <a:pt x="1086817" y="362313"/>
                  <a:pt x="1085265" y="363677"/>
                </a:cubicBezTo>
                <a:cubicBezTo>
                  <a:pt x="1084297" y="364457"/>
                  <a:pt x="1083905" y="365236"/>
                  <a:pt x="1083905" y="366990"/>
                </a:cubicBezTo>
                <a:cubicBezTo>
                  <a:pt x="1082936" y="366795"/>
                  <a:pt x="1082354" y="366406"/>
                  <a:pt x="1081189" y="366601"/>
                </a:cubicBezTo>
                <a:cubicBezTo>
                  <a:pt x="1080220" y="366795"/>
                  <a:pt x="1079834" y="367185"/>
                  <a:pt x="1079442" y="367770"/>
                </a:cubicBezTo>
                <a:lnTo>
                  <a:pt x="1079251" y="367575"/>
                </a:lnTo>
                <a:cubicBezTo>
                  <a:pt x="1078277" y="366211"/>
                  <a:pt x="1077891" y="365821"/>
                  <a:pt x="1076726" y="364262"/>
                </a:cubicBezTo>
                <a:cubicBezTo>
                  <a:pt x="1074788" y="362313"/>
                  <a:pt x="1072067" y="360169"/>
                  <a:pt x="1069738" y="358805"/>
                </a:cubicBezTo>
                <a:lnTo>
                  <a:pt x="1065667" y="356856"/>
                </a:lnTo>
                <a:close/>
                <a:moveTo>
                  <a:pt x="941468" y="382387"/>
                </a:moveTo>
                <a:cubicBezTo>
                  <a:pt x="941076" y="381997"/>
                  <a:pt x="940494" y="380633"/>
                  <a:pt x="940107" y="379853"/>
                </a:cubicBezTo>
                <a:cubicBezTo>
                  <a:pt x="939721" y="378879"/>
                  <a:pt x="939329" y="378099"/>
                  <a:pt x="939138" y="377125"/>
                </a:cubicBezTo>
                <a:cubicBezTo>
                  <a:pt x="937391" y="371083"/>
                  <a:pt x="939911" y="364067"/>
                  <a:pt x="942436" y="358805"/>
                </a:cubicBezTo>
                <a:cubicBezTo>
                  <a:pt x="942823" y="358220"/>
                  <a:pt x="943405" y="356856"/>
                  <a:pt x="943988" y="356466"/>
                </a:cubicBezTo>
                <a:cubicBezTo>
                  <a:pt x="948064" y="353737"/>
                  <a:pt x="955052" y="353153"/>
                  <a:pt x="959902" y="353543"/>
                </a:cubicBezTo>
                <a:cubicBezTo>
                  <a:pt x="961066" y="353543"/>
                  <a:pt x="965916" y="354127"/>
                  <a:pt x="966694" y="354517"/>
                </a:cubicBezTo>
                <a:cubicBezTo>
                  <a:pt x="966307" y="354907"/>
                  <a:pt x="965143" y="355881"/>
                  <a:pt x="964751" y="356271"/>
                </a:cubicBezTo>
                <a:cubicBezTo>
                  <a:pt x="964560" y="356466"/>
                  <a:pt x="964365" y="356661"/>
                  <a:pt x="964169" y="356856"/>
                </a:cubicBezTo>
                <a:lnTo>
                  <a:pt x="962231" y="358805"/>
                </a:lnTo>
                <a:cubicBezTo>
                  <a:pt x="962035" y="359000"/>
                  <a:pt x="961844" y="359194"/>
                  <a:pt x="961649" y="359389"/>
                </a:cubicBezTo>
                <a:cubicBezTo>
                  <a:pt x="960288" y="361143"/>
                  <a:pt x="958737" y="363092"/>
                  <a:pt x="957376" y="365041"/>
                </a:cubicBezTo>
                <a:cubicBezTo>
                  <a:pt x="956021" y="366990"/>
                  <a:pt x="954856" y="369134"/>
                  <a:pt x="953888" y="371473"/>
                </a:cubicBezTo>
                <a:cubicBezTo>
                  <a:pt x="952914" y="373422"/>
                  <a:pt x="951945" y="375761"/>
                  <a:pt x="951362" y="377710"/>
                </a:cubicBezTo>
                <a:cubicBezTo>
                  <a:pt x="950976" y="379074"/>
                  <a:pt x="951362" y="378294"/>
                  <a:pt x="948451" y="379269"/>
                </a:cubicBezTo>
                <a:cubicBezTo>
                  <a:pt x="946704" y="379853"/>
                  <a:pt x="945348" y="380438"/>
                  <a:pt x="943797" y="381023"/>
                </a:cubicBezTo>
                <a:lnTo>
                  <a:pt x="941468" y="382387"/>
                </a:lnTo>
                <a:close/>
                <a:moveTo>
                  <a:pt x="1015013" y="356661"/>
                </a:moveTo>
                <a:cubicBezTo>
                  <a:pt x="1016178" y="357051"/>
                  <a:pt x="1016760" y="357440"/>
                  <a:pt x="1017925" y="356856"/>
                </a:cubicBezTo>
                <a:cubicBezTo>
                  <a:pt x="1019089" y="356466"/>
                  <a:pt x="1019285" y="355686"/>
                  <a:pt x="1019868" y="355102"/>
                </a:cubicBezTo>
                <a:cubicBezTo>
                  <a:pt x="1020254" y="358805"/>
                  <a:pt x="1020836" y="364067"/>
                  <a:pt x="1021419" y="367965"/>
                </a:cubicBezTo>
                <a:cubicBezTo>
                  <a:pt x="1021419" y="368160"/>
                  <a:pt x="1021805" y="369524"/>
                  <a:pt x="1021615" y="369719"/>
                </a:cubicBezTo>
                <a:cubicBezTo>
                  <a:pt x="1021223" y="370109"/>
                  <a:pt x="1021223" y="369329"/>
                  <a:pt x="1021032" y="369134"/>
                </a:cubicBezTo>
                <a:cubicBezTo>
                  <a:pt x="1020836" y="368939"/>
                  <a:pt x="1020836" y="368549"/>
                  <a:pt x="1020641" y="368355"/>
                </a:cubicBezTo>
                <a:lnTo>
                  <a:pt x="1015013" y="356661"/>
                </a:lnTo>
                <a:close/>
                <a:moveTo>
                  <a:pt x="1051500" y="364067"/>
                </a:moveTo>
                <a:cubicBezTo>
                  <a:pt x="1051690" y="363287"/>
                  <a:pt x="1051886" y="362508"/>
                  <a:pt x="1052082" y="361728"/>
                </a:cubicBezTo>
                <a:cubicBezTo>
                  <a:pt x="1052469" y="359974"/>
                  <a:pt x="1053438" y="356466"/>
                  <a:pt x="1053633" y="354907"/>
                </a:cubicBezTo>
                <a:cubicBezTo>
                  <a:pt x="1054798" y="355297"/>
                  <a:pt x="1056349" y="356076"/>
                  <a:pt x="1057514" y="356466"/>
                </a:cubicBezTo>
                <a:cubicBezTo>
                  <a:pt x="1058679" y="357051"/>
                  <a:pt x="1060039" y="357635"/>
                  <a:pt x="1061204" y="358025"/>
                </a:cubicBezTo>
                <a:lnTo>
                  <a:pt x="1059647" y="360754"/>
                </a:lnTo>
                <a:cubicBezTo>
                  <a:pt x="1059261" y="361338"/>
                  <a:pt x="1058292" y="362897"/>
                  <a:pt x="1058096" y="363677"/>
                </a:cubicBezTo>
                <a:cubicBezTo>
                  <a:pt x="1056736" y="363482"/>
                  <a:pt x="1055576" y="363677"/>
                  <a:pt x="1054798" y="364652"/>
                </a:cubicBezTo>
                <a:lnTo>
                  <a:pt x="1054216" y="365431"/>
                </a:lnTo>
                <a:cubicBezTo>
                  <a:pt x="1053438" y="365041"/>
                  <a:pt x="1052273" y="364262"/>
                  <a:pt x="1051500" y="364067"/>
                </a:cubicBezTo>
                <a:close/>
                <a:moveTo>
                  <a:pt x="1060621" y="364846"/>
                </a:moveTo>
                <a:cubicBezTo>
                  <a:pt x="1061008" y="363482"/>
                  <a:pt x="1062951" y="360754"/>
                  <a:pt x="1063724" y="359389"/>
                </a:cubicBezTo>
                <a:cubicBezTo>
                  <a:pt x="1064110" y="359584"/>
                  <a:pt x="1065275" y="360169"/>
                  <a:pt x="1065667" y="360364"/>
                </a:cubicBezTo>
                <a:cubicBezTo>
                  <a:pt x="1066249" y="360754"/>
                  <a:pt x="1066831" y="361143"/>
                  <a:pt x="1067604" y="361533"/>
                </a:cubicBezTo>
                <a:cubicBezTo>
                  <a:pt x="1069738" y="362703"/>
                  <a:pt x="1072845" y="365041"/>
                  <a:pt x="1074397" y="366795"/>
                </a:cubicBezTo>
                <a:cubicBezTo>
                  <a:pt x="1074979" y="367380"/>
                  <a:pt x="1076726" y="369329"/>
                  <a:pt x="1076922" y="370304"/>
                </a:cubicBezTo>
                <a:cubicBezTo>
                  <a:pt x="1076340" y="371083"/>
                  <a:pt x="1075948" y="371863"/>
                  <a:pt x="1076144" y="373032"/>
                </a:cubicBezTo>
                <a:cubicBezTo>
                  <a:pt x="1076340" y="374396"/>
                  <a:pt x="1077113" y="374786"/>
                  <a:pt x="1077504" y="375371"/>
                </a:cubicBezTo>
                <a:cubicBezTo>
                  <a:pt x="1077504" y="375761"/>
                  <a:pt x="1077308" y="375956"/>
                  <a:pt x="1077113" y="376345"/>
                </a:cubicBezTo>
                <a:cubicBezTo>
                  <a:pt x="1076922" y="377515"/>
                  <a:pt x="1077308" y="376735"/>
                  <a:pt x="1076144" y="377710"/>
                </a:cubicBezTo>
                <a:cubicBezTo>
                  <a:pt x="1075757" y="378099"/>
                  <a:pt x="1074592" y="379074"/>
                  <a:pt x="1074397" y="379464"/>
                </a:cubicBezTo>
                <a:cubicBezTo>
                  <a:pt x="1074206" y="379659"/>
                  <a:pt x="1074206" y="380828"/>
                  <a:pt x="1073232" y="380243"/>
                </a:cubicBezTo>
                <a:cubicBezTo>
                  <a:pt x="1071877" y="379464"/>
                  <a:pt x="1071485" y="380243"/>
                  <a:pt x="1070712" y="380828"/>
                </a:cubicBezTo>
                <a:cubicBezTo>
                  <a:pt x="1069547" y="381607"/>
                  <a:pt x="1067996" y="382387"/>
                  <a:pt x="1066249" y="382192"/>
                </a:cubicBezTo>
                <a:cubicBezTo>
                  <a:pt x="1067022" y="381802"/>
                  <a:pt x="1067414" y="381802"/>
                  <a:pt x="1068187" y="380828"/>
                </a:cubicBezTo>
                <a:cubicBezTo>
                  <a:pt x="1068769" y="380048"/>
                  <a:pt x="1068965" y="379464"/>
                  <a:pt x="1068965" y="378294"/>
                </a:cubicBezTo>
                <a:cubicBezTo>
                  <a:pt x="1070712" y="377710"/>
                  <a:pt x="1072067" y="374786"/>
                  <a:pt x="1070130" y="372642"/>
                </a:cubicBezTo>
                <a:cubicBezTo>
                  <a:pt x="1069351" y="371863"/>
                  <a:pt x="1068965" y="371863"/>
                  <a:pt x="1068578" y="371473"/>
                </a:cubicBezTo>
                <a:cubicBezTo>
                  <a:pt x="1068578" y="368939"/>
                  <a:pt x="1066440" y="367575"/>
                  <a:pt x="1063920" y="367965"/>
                </a:cubicBezTo>
                <a:cubicBezTo>
                  <a:pt x="1063724" y="367575"/>
                  <a:pt x="1063724" y="367185"/>
                  <a:pt x="1063528" y="366795"/>
                </a:cubicBezTo>
                <a:cubicBezTo>
                  <a:pt x="1063337" y="366406"/>
                  <a:pt x="1063141" y="366211"/>
                  <a:pt x="1062755" y="365821"/>
                </a:cubicBezTo>
                <a:cubicBezTo>
                  <a:pt x="1062559" y="365236"/>
                  <a:pt x="1061786" y="365041"/>
                  <a:pt x="1060621" y="364846"/>
                </a:cubicBezTo>
                <a:close/>
                <a:moveTo>
                  <a:pt x="1081189" y="376735"/>
                </a:moveTo>
                <a:lnTo>
                  <a:pt x="1081385" y="376540"/>
                </a:lnTo>
                <a:cubicBezTo>
                  <a:pt x="1082158" y="375956"/>
                  <a:pt x="1082158" y="374981"/>
                  <a:pt x="1081385" y="374201"/>
                </a:cubicBezTo>
                <a:cubicBezTo>
                  <a:pt x="1080802" y="373617"/>
                  <a:pt x="1079442" y="373617"/>
                  <a:pt x="1079251" y="372447"/>
                </a:cubicBezTo>
                <a:cubicBezTo>
                  <a:pt x="1080024" y="371668"/>
                  <a:pt x="1080416" y="372058"/>
                  <a:pt x="1081189" y="371668"/>
                </a:cubicBezTo>
                <a:cubicBezTo>
                  <a:pt x="1081771" y="371473"/>
                  <a:pt x="1082158" y="370888"/>
                  <a:pt x="1082158" y="369914"/>
                </a:cubicBezTo>
                <a:cubicBezTo>
                  <a:pt x="1084487" y="370498"/>
                  <a:pt x="1085265" y="374007"/>
                  <a:pt x="1087208" y="372642"/>
                </a:cubicBezTo>
                <a:cubicBezTo>
                  <a:pt x="1088368" y="371863"/>
                  <a:pt x="1087791" y="370888"/>
                  <a:pt x="1087399" y="369719"/>
                </a:cubicBezTo>
                <a:cubicBezTo>
                  <a:pt x="1087208" y="369134"/>
                  <a:pt x="1086430" y="366990"/>
                  <a:pt x="1087012" y="366406"/>
                </a:cubicBezTo>
                <a:cubicBezTo>
                  <a:pt x="1088177" y="367380"/>
                  <a:pt x="1087981" y="368160"/>
                  <a:pt x="1089728" y="367965"/>
                </a:cubicBezTo>
                <a:cubicBezTo>
                  <a:pt x="1089533" y="368549"/>
                  <a:pt x="1089146" y="369329"/>
                  <a:pt x="1088950" y="369914"/>
                </a:cubicBezTo>
                <a:cubicBezTo>
                  <a:pt x="1088759" y="370498"/>
                  <a:pt x="1088564" y="371278"/>
                  <a:pt x="1088373" y="371863"/>
                </a:cubicBezTo>
                <a:cubicBezTo>
                  <a:pt x="1087595" y="373812"/>
                  <a:pt x="1089146" y="373617"/>
                  <a:pt x="1088564" y="374786"/>
                </a:cubicBezTo>
                <a:cubicBezTo>
                  <a:pt x="1088177" y="375566"/>
                  <a:pt x="1087399" y="374591"/>
                  <a:pt x="1087012" y="377125"/>
                </a:cubicBezTo>
                <a:cubicBezTo>
                  <a:pt x="1086817" y="379269"/>
                  <a:pt x="1086430" y="381218"/>
                  <a:pt x="1085461" y="383167"/>
                </a:cubicBezTo>
                <a:cubicBezTo>
                  <a:pt x="1083518" y="387259"/>
                  <a:pt x="1079442" y="389208"/>
                  <a:pt x="1076144" y="385700"/>
                </a:cubicBezTo>
                <a:cubicBezTo>
                  <a:pt x="1075175" y="384726"/>
                  <a:pt x="1074397" y="383362"/>
                  <a:pt x="1073041" y="384141"/>
                </a:cubicBezTo>
                <a:cubicBezTo>
                  <a:pt x="1072459" y="384531"/>
                  <a:pt x="1072459" y="385310"/>
                  <a:pt x="1071098" y="386090"/>
                </a:cubicBezTo>
                <a:cubicBezTo>
                  <a:pt x="1070903" y="386285"/>
                  <a:pt x="1070516" y="386480"/>
                  <a:pt x="1070320" y="386480"/>
                </a:cubicBezTo>
                <a:cubicBezTo>
                  <a:pt x="1069161" y="387065"/>
                  <a:pt x="1067604" y="387259"/>
                  <a:pt x="1066053" y="387259"/>
                </a:cubicBezTo>
                <a:cubicBezTo>
                  <a:pt x="1064502" y="387065"/>
                  <a:pt x="1063141" y="386480"/>
                  <a:pt x="1062368" y="385700"/>
                </a:cubicBezTo>
                <a:cubicBezTo>
                  <a:pt x="1061204" y="384531"/>
                  <a:pt x="1060812" y="383362"/>
                  <a:pt x="1059457" y="383751"/>
                </a:cubicBezTo>
                <a:cubicBezTo>
                  <a:pt x="1058679" y="383946"/>
                  <a:pt x="1058679" y="384531"/>
                  <a:pt x="1058292" y="385116"/>
                </a:cubicBezTo>
                <a:cubicBezTo>
                  <a:pt x="1056741" y="387844"/>
                  <a:pt x="1053051" y="389598"/>
                  <a:pt x="1049753" y="389208"/>
                </a:cubicBezTo>
                <a:cubicBezTo>
                  <a:pt x="1047810" y="389014"/>
                  <a:pt x="1047423" y="388429"/>
                  <a:pt x="1046063" y="387844"/>
                </a:cubicBezTo>
                <a:cubicBezTo>
                  <a:pt x="1047423" y="387065"/>
                  <a:pt x="1046841" y="387844"/>
                  <a:pt x="1049366" y="388039"/>
                </a:cubicBezTo>
                <a:cubicBezTo>
                  <a:pt x="1052664" y="388234"/>
                  <a:pt x="1056158" y="386870"/>
                  <a:pt x="1057710" y="384141"/>
                </a:cubicBezTo>
                <a:cubicBezTo>
                  <a:pt x="1058679" y="382582"/>
                  <a:pt x="1059457" y="378489"/>
                  <a:pt x="1057127" y="378489"/>
                </a:cubicBezTo>
                <a:cubicBezTo>
                  <a:pt x="1055767" y="378489"/>
                  <a:pt x="1055767" y="379659"/>
                  <a:pt x="1055184" y="380633"/>
                </a:cubicBezTo>
                <a:cubicBezTo>
                  <a:pt x="1054798" y="381413"/>
                  <a:pt x="1053633" y="382777"/>
                  <a:pt x="1052855" y="381802"/>
                </a:cubicBezTo>
                <a:cubicBezTo>
                  <a:pt x="1052855" y="381802"/>
                  <a:pt x="1053829" y="380243"/>
                  <a:pt x="1052664" y="379269"/>
                </a:cubicBezTo>
                <a:cubicBezTo>
                  <a:pt x="1051500" y="378489"/>
                  <a:pt x="1050531" y="379659"/>
                  <a:pt x="1049753" y="379074"/>
                </a:cubicBezTo>
                <a:cubicBezTo>
                  <a:pt x="1049557" y="378489"/>
                  <a:pt x="1049948" y="378099"/>
                  <a:pt x="1050531" y="377904"/>
                </a:cubicBezTo>
                <a:cubicBezTo>
                  <a:pt x="1052273" y="377710"/>
                  <a:pt x="1052469" y="376345"/>
                  <a:pt x="1051886" y="375566"/>
                </a:cubicBezTo>
                <a:cubicBezTo>
                  <a:pt x="1051500" y="374981"/>
                  <a:pt x="1050917" y="374981"/>
                  <a:pt x="1050917" y="374396"/>
                </a:cubicBezTo>
                <a:cubicBezTo>
                  <a:pt x="1051500" y="373617"/>
                  <a:pt x="1052664" y="374201"/>
                  <a:pt x="1053247" y="374591"/>
                </a:cubicBezTo>
                <a:cubicBezTo>
                  <a:pt x="1054216" y="375176"/>
                  <a:pt x="1054994" y="374981"/>
                  <a:pt x="1055576" y="374201"/>
                </a:cubicBezTo>
                <a:cubicBezTo>
                  <a:pt x="1056932" y="372058"/>
                  <a:pt x="1053247" y="371473"/>
                  <a:pt x="1053829" y="369914"/>
                </a:cubicBezTo>
                <a:cubicBezTo>
                  <a:pt x="1054411" y="369719"/>
                  <a:pt x="1054602" y="370109"/>
                  <a:pt x="1055380" y="369914"/>
                </a:cubicBezTo>
                <a:cubicBezTo>
                  <a:pt x="1056932" y="369329"/>
                  <a:pt x="1056349" y="367770"/>
                  <a:pt x="1056158" y="367575"/>
                </a:cubicBezTo>
                <a:cubicBezTo>
                  <a:pt x="1056158" y="366990"/>
                  <a:pt x="1056349" y="366406"/>
                  <a:pt x="1056932" y="366601"/>
                </a:cubicBezTo>
                <a:cubicBezTo>
                  <a:pt x="1057710" y="366990"/>
                  <a:pt x="1057323" y="368160"/>
                  <a:pt x="1058292" y="368744"/>
                </a:cubicBezTo>
                <a:cubicBezTo>
                  <a:pt x="1059261" y="369329"/>
                  <a:pt x="1060039" y="368744"/>
                  <a:pt x="1060426" y="367965"/>
                </a:cubicBezTo>
                <a:cubicBezTo>
                  <a:pt x="1061394" y="368355"/>
                  <a:pt x="1060812" y="369914"/>
                  <a:pt x="1060426" y="370498"/>
                </a:cubicBezTo>
                <a:cubicBezTo>
                  <a:pt x="1059843" y="371473"/>
                  <a:pt x="1060426" y="372447"/>
                  <a:pt x="1061204" y="372642"/>
                </a:cubicBezTo>
                <a:cubicBezTo>
                  <a:pt x="1062368" y="373227"/>
                  <a:pt x="1062951" y="372253"/>
                  <a:pt x="1063337" y="371863"/>
                </a:cubicBezTo>
                <a:cubicBezTo>
                  <a:pt x="1063724" y="371473"/>
                  <a:pt x="1064888" y="370498"/>
                  <a:pt x="1065471" y="371278"/>
                </a:cubicBezTo>
                <a:cubicBezTo>
                  <a:pt x="1065471" y="371863"/>
                  <a:pt x="1064888" y="371863"/>
                  <a:pt x="1064888" y="372642"/>
                </a:cubicBezTo>
                <a:cubicBezTo>
                  <a:pt x="1064888" y="373227"/>
                  <a:pt x="1065084" y="373812"/>
                  <a:pt x="1065471" y="374007"/>
                </a:cubicBezTo>
                <a:cubicBezTo>
                  <a:pt x="1065857" y="374396"/>
                  <a:pt x="1066440" y="374396"/>
                  <a:pt x="1067218" y="374201"/>
                </a:cubicBezTo>
                <a:cubicBezTo>
                  <a:pt x="1067800" y="374007"/>
                  <a:pt x="1068383" y="374396"/>
                  <a:pt x="1068187" y="374981"/>
                </a:cubicBezTo>
                <a:cubicBezTo>
                  <a:pt x="1067414" y="375566"/>
                  <a:pt x="1066249" y="374981"/>
                  <a:pt x="1065667" y="375956"/>
                </a:cubicBezTo>
                <a:cubicBezTo>
                  <a:pt x="1064693" y="377320"/>
                  <a:pt x="1066053" y="378099"/>
                  <a:pt x="1066053" y="378489"/>
                </a:cubicBezTo>
                <a:cubicBezTo>
                  <a:pt x="1065857" y="378879"/>
                  <a:pt x="1065084" y="379074"/>
                  <a:pt x="1064502" y="378879"/>
                </a:cubicBezTo>
                <a:cubicBezTo>
                  <a:pt x="1063337" y="378489"/>
                  <a:pt x="1062946" y="377320"/>
                  <a:pt x="1061977" y="377320"/>
                </a:cubicBezTo>
                <a:cubicBezTo>
                  <a:pt x="1061394" y="377125"/>
                  <a:pt x="1060812" y="377515"/>
                  <a:pt x="1060621" y="377904"/>
                </a:cubicBezTo>
                <a:cubicBezTo>
                  <a:pt x="1059843" y="378684"/>
                  <a:pt x="1060426" y="380048"/>
                  <a:pt x="1060812" y="381023"/>
                </a:cubicBezTo>
                <a:cubicBezTo>
                  <a:pt x="1062559" y="385505"/>
                  <a:pt x="1067414" y="386480"/>
                  <a:pt x="1071485" y="384141"/>
                </a:cubicBezTo>
                <a:cubicBezTo>
                  <a:pt x="1072263" y="383751"/>
                  <a:pt x="1072263" y="383556"/>
                  <a:pt x="1072845" y="383556"/>
                </a:cubicBezTo>
                <a:cubicBezTo>
                  <a:pt x="1073624" y="383751"/>
                  <a:pt x="1073814" y="383556"/>
                  <a:pt x="1074592" y="383556"/>
                </a:cubicBezTo>
                <a:cubicBezTo>
                  <a:pt x="1077695" y="386870"/>
                  <a:pt x="1082354" y="386675"/>
                  <a:pt x="1085070" y="382192"/>
                </a:cubicBezTo>
                <a:cubicBezTo>
                  <a:pt x="1085848" y="381023"/>
                  <a:pt x="1088368" y="375371"/>
                  <a:pt x="1085265" y="375176"/>
                </a:cubicBezTo>
                <a:cubicBezTo>
                  <a:pt x="1084683" y="375176"/>
                  <a:pt x="1084297" y="375371"/>
                  <a:pt x="1083905" y="375761"/>
                </a:cubicBezTo>
                <a:cubicBezTo>
                  <a:pt x="1083323" y="376345"/>
                  <a:pt x="1082354" y="376735"/>
                  <a:pt x="1081189" y="376735"/>
                </a:cubicBezTo>
                <a:close/>
                <a:moveTo>
                  <a:pt x="1048975" y="372058"/>
                </a:moveTo>
                <a:cubicBezTo>
                  <a:pt x="1049170" y="371278"/>
                  <a:pt x="1049557" y="370304"/>
                  <a:pt x="1049753" y="369524"/>
                </a:cubicBezTo>
                <a:cubicBezTo>
                  <a:pt x="1049948" y="368744"/>
                  <a:pt x="1050335" y="367770"/>
                  <a:pt x="1050531" y="366990"/>
                </a:cubicBezTo>
                <a:cubicBezTo>
                  <a:pt x="1050917" y="367185"/>
                  <a:pt x="1051690" y="367575"/>
                  <a:pt x="1051886" y="367770"/>
                </a:cubicBezTo>
                <a:cubicBezTo>
                  <a:pt x="1051108" y="368355"/>
                  <a:pt x="1050722" y="369524"/>
                  <a:pt x="1050917" y="371083"/>
                </a:cubicBezTo>
                <a:cubicBezTo>
                  <a:pt x="1049948" y="371473"/>
                  <a:pt x="1049557" y="371668"/>
                  <a:pt x="1048975" y="372058"/>
                </a:cubicBezTo>
                <a:close/>
                <a:moveTo>
                  <a:pt x="987849" y="372058"/>
                </a:moveTo>
                <a:cubicBezTo>
                  <a:pt x="982216" y="366406"/>
                  <a:pt x="977171" y="360364"/>
                  <a:pt x="972322" y="353737"/>
                </a:cubicBezTo>
                <a:cubicBezTo>
                  <a:pt x="971157" y="352178"/>
                  <a:pt x="969992" y="350619"/>
                  <a:pt x="969023" y="349060"/>
                </a:cubicBezTo>
                <a:lnTo>
                  <a:pt x="968054" y="347696"/>
                </a:lnTo>
                <a:cubicBezTo>
                  <a:pt x="967276" y="346526"/>
                  <a:pt x="966307" y="345357"/>
                  <a:pt x="965725" y="344188"/>
                </a:cubicBezTo>
                <a:lnTo>
                  <a:pt x="965916" y="343993"/>
                </a:lnTo>
                <a:cubicBezTo>
                  <a:pt x="966307" y="344382"/>
                  <a:pt x="966890" y="345357"/>
                  <a:pt x="967081" y="345747"/>
                </a:cubicBezTo>
                <a:lnTo>
                  <a:pt x="970770" y="351009"/>
                </a:lnTo>
                <a:cubicBezTo>
                  <a:pt x="973100" y="354127"/>
                  <a:pt x="976202" y="358220"/>
                  <a:pt x="978727" y="361338"/>
                </a:cubicBezTo>
                <a:cubicBezTo>
                  <a:pt x="979114" y="361923"/>
                  <a:pt x="979696" y="362508"/>
                  <a:pt x="980083" y="363092"/>
                </a:cubicBezTo>
                <a:cubicBezTo>
                  <a:pt x="980279" y="363287"/>
                  <a:pt x="980474" y="363677"/>
                  <a:pt x="980665" y="363872"/>
                </a:cubicBezTo>
                <a:cubicBezTo>
                  <a:pt x="980861" y="364067"/>
                  <a:pt x="981057" y="364457"/>
                  <a:pt x="981247" y="364652"/>
                </a:cubicBezTo>
                <a:cubicBezTo>
                  <a:pt x="983381" y="367185"/>
                  <a:pt x="985710" y="369719"/>
                  <a:pt x="987849" y="372058"/>
                </a:cubicBezTo>
                <a:cubicBezTo>
                  <a:pt x="989400" y="373812"/>
                  <a:pt x="990951" y="375371"/>
                  <a:pt x="992503" y="376930"/>
                </a:cubicBezTo>
                <a:cubicBezTo>
                  <a:pt x="991338" y="375371"/>
                  <a:pt x="989591" y="373812"/>
                  <a:pt x="987849" y="372058"/>
                </a:cubicBezTo>
                <a:close/>
                <a:moveTo>
                  <a:pt x="954274" y="377904"/>
                </a:moveTo>
                <a:cubicBezTo>
                  <a:pt x="954661" y="376735"/>
                  <a:pt x="955052" y="375761"/>
                  <a:pt x="955634" y="374591"/>
                </a:cubicBezTo>
                <a:cubicBezTo>
                  <a:pt x="957572" y="370109"/>
                  <a:pt x="959706" y="366406"/>
                  <a:pt x="962618" y="362703"/>
                </a:cubicBezTo>
                <a:cubicBezTo>
                  <a:pt x="963396" y="361728"/>
                  <a:pt x="964169" y="360949"/>
                  <a:pt x="964751" y="360169"/>
                </a:cubicBezTo>
                <a:cubicBezTo>
                  <a:pt x="965529" y="359194"/>
                  <a:pt x="965916" y="359000"/>
                  <a:pt x="966498" y="358415"/>
                </a:cubicBezTo>
                <a:cubicBezTo>
                  <a:pt x="966694" y="358220"/>
                  <a:pt x="966890" y="358025"/>
                  <a:pt x="967081" y="357830"/>
                </a:cubicBezTo>
                <a:cubicBezTo>
                  <a:pt x="967663" y="357440"/>
                  <a:pt x="969214" y="356076"/>
                  <a:pt x="969796" y="355881"/>
                </a:cubicBezTo>
                <a:cubicBezTo>
                  <a:pt x="969796" y="355881"/>
                  <a:pt x="976785" y="364846"/>
                  <a:pt x="978336" y="366601"/>
                </a:cubicBezTo>
                <a:lnTo>
                  <a:pt x="983773" y="372642"/>
                </a:lnTo>
                <a:lnTo>
                  <a:pt x="979892" y="378489"/>
                </a:lnTo>
                <a:cubicBezTo>
                  <a:pt x="979500" y="379074"/>
                  <a:pt x="978918" y="380048"/>
                  <a:pt x="978727" y="380438"/>
                </a:cubicBezTo>
                <a:lnTo>
                  <a:pt x="974651" y="379269"/>
                </a:lnTo>
                <a:cubicBezTo>
                  <a:pt x="969214" y="377710"/>
                  <a:pt x="963004" y="377125"/>
                  <a:pt x="957186" y="377515"/>
                </a:cubicBezTo>
                <a:cubicBezTo>
                  <a:pt x="956990" y="377710"/>
                  <a:pt x="954856" y="377904"/>
                  <a:pt x="954274" y="377904"/>
                </a:cubicBezTo>
                <a:close/>
                <a:moveTo>
                  <a:pt x="1017734" y="398369"/>
                </a:moveTo>
                <a:cubicBezTo>
                  <a:pt x="1016760" y="398563"/>
                  <a:pt x="1015595" y="398758"/>
                  <a:pt x="1014627" y="398563"/>
                </a:cubicBezTo>
                <a:cubicBezTo>
                  <a:pt x="1013075" y="398563"/>
                  <a:pt x="1012879" y="398174"/>
                  <a:pt x="1011911" y="397979"/>
                </a:cubicBezTo>
                <a:cubicBezTo>
                  <a:pt x="1012106" y="397784"/>
                  <a:pt x="1012297" y="397394"/>
                  <a:pt x="1012689" y="397394"/>
                </a:cubicBezTo>
                <a:cubicBezTo>
                  <a:pt x="1017734" y="397784"/>
                  <a:pt x="1022197" y="395640"/>
                  <a:pt x="1023748" y="392132"/>
                </a:cubicBezTo>
                <a:cubicBezTo>
                  <a:pt x="1024526" y="390573"/>
                  <a:pt x="1024717" y="387065"/>
                  <a:pt x="1022970" y="386480"/>
                </a:cubicBezTo>
                <a:cubicBezTo>
                  <a:pt x="1022388" y="386285"/>
                  <a:pt x="1021805" y="386480"/>
                  <a:pt x="1021419" y="386675"/>
                </a:cubicBezTo>
                <a:cubicBezTo>
                  <a:pt x="1021032" y="386870"/>
                  <a:pt x="1020836" y="387259"/>
                  <a:pt x="1020641" y="387844"/>
                </a:cubicBezTo>
                <a:cubicBezTo>
                  <a:pt x="1020254" y="388624"/>
                  <a:pt x="1019672" y="389793"/>
                  <a:pt x="1018899" y="389988"/>
                </a:cubicBezTo>
                <a:cubicBezTo>
                  <a:pt x="1019089" y="389598"/>
                  <a:pt x="1019476" y="389014"/>
                  <a:pt x="1019285" y="388429"/>
                </a:cubicBezTo>
                <a:cubicBezTo>
                  <a:pt x="1019089" y="388039"/>
                  <a:pt x="1018703" y="387649"/>
                  <a:pt x="1018316" y="387454"/>
                </a:cubicBezTo>
                <a:cubicBezTo>
                  <a:pt x="1017342" y="387065"/>
                  <a:pt x="1015791" y="388234"/>
                  <a:pt x="1015013" y="387259"/>
                </a:cubicBezTo>
                <a:cubicBezTo>
                  <a:pt x="1014822" y="386285"/>
                  <a:pt x="1015791" y="385895"/>
                  <a:pt x="1016178" y="385311"/>
                </a:cubicBezTo>
                <a:cubicBezTo>
                  <a:pt x="1016956" y="384141"/>
                  <a:pt x="1015791" y="383362"/>
                  <a:pt x="1015791" y="383167"/>
                </a:cubicBezTo>
                <a:cubicBezTo>
                  <a:pt x="1016760" y="382582"/>
                  <a:pt x="1018703" y="382972"/>
                  <a:pt x="1019672" y="383167"/>
                </a:cubicBezTo>
                <a:cubicBezTo>
                  <a:pt x="1020254" y="383362"/>
                  <a:pt x="1020836" y="383751"/>
                  <a:pt x="1021419" y="383556"/>
                </a:cubicBezTo>
                <a:cubicBezTo>
                  <a:pt x="1022001" y="383362"/>
                  <a:pt x="1022388" y="382972"/>
                  <a:pt x="1022584" y="382387"/>
                </a:cubicBezTo>
                <a:cubicBezTo>
                  <a:pt x="1022970" y="381023"/>
                  <a:pt x="1021615" y="380438"/>
                  <a:pt x="1020836" y="379853"/>
                </a:cubicBezTo>
                <a:cubicBezTo>
                  <a:pt x="1020254" y="379464"/>
                  <a:pt x="1018899" y="378489"/>
                  <a:pt x="1018703" y="377515"/>
                </a:cubicBezTo>
                <a:cubicBezTo>
                  <a:pt x="1019285" y="377320"/>
                  <a:pt x="1019868" y="377515"/>
                  <a:pt x="1020450" y="377125"/>
                </a:cubicBezTo>
                <a:cubicBezTo>
                  <a:pt x="1021805" y="376150"/>
                  <a:pt x="1020450" y="375176"/>
                  <a:pt x="1021223" y="373617"/>
                </a:cubicBezTo>
                <a:cubicBezTo>
                  <a:pt x="1022001" y="372252"/>
                  <a:pt x="1023166" y="372447"/>
                  <a:pt x="1023944" y="373227"/>
                </a:cubicBezTo>
                <a:cubicBezTo>
                  <a:pt x="1024526" y="373617"/>
                  <a:pt x="1024526" y="374007"/>
                  <a:pt x="1024717" y="374591"/>
                </a:cubicBezTo>
                <a:cubicBezTo>
                  <a:pt x="1024913" y="374981"/>
                  <a:pt x="1025495" y="375371"/>
                  <a:pt x="1026268" y="375371"/>
                </a:cubicBezTo>
                <a:cubicBezTo>
                  <a:pt x="1027046" y="375371"/>
                  <a:pt x="1027242" y="374786"/>
                  <a:pt x="1027825" y="374786"/>
                </a:cubicBezTo>
                <a:cubicBezTo>
                  <a:pt x="1028211" y="376930"/>
                  <a:pt x="1026268" y="379074"/>
                  <a:pt x="1026660" y="380243"/>
                </a:cubicBezTo>
                <a:cubicBezTo>
                  <a:pt x="1026851" y="380828"/>
                  <a:pt x="1027242" y="381218"/>
                  <a:pt x="1027825" y="381413"/>
                </a:cubicBezTo>
                <a:cubicBezTo>
                  <a:pt x="1029958" y="381997"/>
                  <a:pt x="1029958" y="378294"/>
                  <a:pt x="1033256" y="377904"/>
                </a:cubicBezTo>
                <a:cubicBezTo>
                  <a:pt x="1032870" y="380828"/>
                  <a:pt x="1035390" y="379464"/>
                  <a:pt x="1035972" y="380828"/>
                </a:cubicBezTo>
                <a:cubicBezTo>
                  <a:pt x="1035972" y="381997"/>
                  <a:pt x="1034034" y="381997"/>
                  <a:pt x="1033452" y="382777"/>
                </a:cubicBezTo>
                <a:cubicBezTo>
                  <a:pt x="1032870" y="383362"/>
                  <a:pt x="1032870" y="384336"/>
                  <a:pt x="1033452" y="385116"/>
                </a:cubicBezTo>
                <a:lnTo>
                  <a:pt x="1034034" y="385505"/>
                </a:lnTo>
                <a:cubicBezTo>
                  <a:pt x="1033256" y="385505"/>
                  <a:pt x="1032870" y="385505"/>
                  <a:pt x="1032288" y="385116"/>
                </a:cubicBezTo>
                <a:cubicBezTo>
                  <a:pt x="1031705" y="384921"/>
                  <a:pt x="1031509" y="384531"/>
                  <a:pt x="1031123" y="384336"/>
                </a:cubicBezTo>
                <a:cubicBezTo>
                  <a:pt x="1029762" y="383556"/>
                  <a:pt x="1027242" y="384921"/>
                  <a:pt x="1029958" y="388429"/>
                </a:cubicBezTo>
                <a:cubicBezTo>
                  <a:pt x="1032674" y="392132"/>
                  <a:pt x="1038302" y="391547"/>
                  <a:pt x="1041991" y="389403"/>
                </a:cubicBezTo>
                <a:cubicBezTo>
                  <a:pt x="1044125" y="388234"/>
                  <a:pt x="1043156" y="388039"/>
                  <a:pt x="1044707" y="388234"/>
                </a:cubicBezTo>
                <a:cubicBezTo>
                  <a:pt x="1043929" y="389014"/>
                  <a:pt x="1043738" y="389793"/>
                  <a:pt x="1041018" y="391352"/>
                </a:cubicBezTo>
                <a:cubicBezTo>
                  <a:pt x="1037137" y="393301"/>
                  <a:pt x="1031319" y="393691"/>
                  <a:pt x="1028793" y="389403"/>
                </a:cubicBezTo>
                <a:cubicBezTo>
                  <a:pt x="1028407" y="388624"/>
                  <a:pt x="1028211" y="387844"/>
                  <a:pt x="1027046" y="387844"/>
                </a:cubicBezTo>
                <a:cubicBezTo>
                  <a:pt x="1026078" y="387844"/>
                  <a:pt x="1025299" y="388624"/>
                  <a:pt x="1025495" y="389598"/>
                </a:cubicBezTo>
                <a:cubicBezTo>
                  <a:pt x="1025691" y="390768"/>
                  <a:pt x="1025691" y="391547"/>
                  <a:pt x="1025299" y="392717"/>
                </a:cubicBezTo>
                <a:cubicBezTo>
                  <a:pt x="1024526" y="395835"/>
                  <a:pt x="1021032" y="397784"/>
                  <a:pt x="1017734" y="398369"/>
                </a:cubicBezTo>
                <a:close/>
                <a:moveTo>
                  <a:pt x="1047037" y="376930"/>
                </a:moveTo>
                <a:cubicBezTo>
                  <a:pt x="1047037" y="376540"/>
                  <a:pt x="1047810" y="374981"/>
                  <a:pt x="1048006" y="374786"/>
                </a:cubicBezTo>
                <a:lnTo>
                  <a:pt x="1048201" y="375566"/>
                </a:lnTo>
                <a:cubicBezTo>
                  <a:pt x="1048006" y="375761"/>
                  <a:pt x="1047619" y="376150"/>
                  <a:pt x="1047037" y="376930"/>
                </a:cubicBezTo>
                <a:close/>
                <a:moveTo>
                  <a:pt x="1047037" y="376930"/>
                </a:moveTo>
                <a:cubicBezTo>
                  <a:pt x="1046841" y="378099"/>
                  <a:pt x="1046259" y="378879"/>
                  <a:pt x="1047037" y="380633"/>
                </a:cubicBezTo>
                <a:cubicBezTo>
                  <a:pt x="1047810" y="381997"/>
                  <a:pt x="1048784" y="381997"/>
                  <a:pt x="1049753" y="382387"/>
                </a:cubicBezTo>
                <a:cubicBezTo>
                  <a:pt x="1049948" y="383362"/>
                  <a:pt x="1050722" y="384336"/>
                  <a:pt x="1051500" y="384726"/>
                </a:cubicBezTo>
                <a:cubicBezTo>
                  <a:pt x="1051500" y="384726"/>
                  <a:pt x="1051500" y="384726"/>
                  <a:pt x="1051304" y="384726"/>
                </a:cubicBezTo>
                <a:cubicBezTo>
                  <a:pt x="1050722" y="384921"/>
                  <a:pt x="1049366" y="384921"/>
                  <a:pt x="1048784" y="384726"/>
                </a:cubicBezTo>
                <a:cubicBezTo>
                  <a:pt x="1047619" y="384531"/>
                  <a:pt x="1047037" y="384141"/>
                  <a:pt x="1046645" y="384141"/>
                </a:cubicBezTo>
                <a:cubicBezTo>
                  <a:pt x="1045290" y="383946"/>
                  <a:pt x="1045480" y="385116"/>
                  <a:pt x="1044707" y="384921"/>
                </a:cubicBezTo>
                <a:cubicBezTo>
                  <a:pt x="1043738" y="384726"/>
                  <a:pt x="1044125" y="384141"/>
                  <a:pt x="1042574" y="385116"/>
                </a:cubicBezTo>
                <a:cubicBezTo>
                  <a:pt x="1042960" y="384531"/>
                  <a:pt x="1043347" y="383751"/>
                  <a:pt x="1043738" y="383167"/>
                </a:cubicBezTo>
                <a:lnTo>
                  <a:pt x="1045872" y="379074"/>
                </a:lnTo>
                <a:cubicBezTo>
                  <a:pt x="1046259" y="378489"/>
                  <a:pt x="1046841" y="377320"/>
                  <a:pt x="1047037" y="376930"/>
                </a:cubicBezTo>
                <a:close/>
                <a:moveTo>
                  <a:pt x="1078473" y="380243"/>
                </a:moveTo>
                <a:cubicBezTo>
                  <a:pt x="1079251" y="379659"/>
                  <a:pt x="1079055" y="379464"/>
                  <a:pt x="1079638" y="379659"/>
                </a:cubicBezTo>
                <a:cubicBezTo>
                  <a:pt x="1081189" y="380243"/>
                  <a:pt x="1081771" y="379853"/>
                  <a:pt x="1083132" y="379659"/>
                </a:cubicBezTo>
                <a:cubicBezTo>
                  <a:pt x="1081581" y="383556"/>
                  <a:pt x="1078277" y="382972"/>
                  <a:pt x="1077113" y="381413"/>
                </a:cubicBezTo>
                <a:lnTo>
                  <a:pt x="1078473" y="380243"/>
                </a:lnTo>
                <a:close/>
                <a:moveTo>
                  <a:pt x="982026" y="381802"/>
                </a:moveTo>
                <a:cubicBezTo>
                  <a:pt x="982216" y="381023"/>
                  <a:pt x="985906" y="375566"/>
                  <a:pt x="986489" y="374981"/>
                </a:cubicBezTo>
                <a:cubicBezTo>
                  <a:pt x="987653" y="376150"/>
                  <a:pt x="988622" y="377125"/>
                  <a:pt x="989787" y="378294"/>
                </a:cubicBezTo>
                <a:lnTo>
                  <a:pt x="993281" y="381413"/>
                </a:lnTo>
                <a:lnTo>
                  <a:pt x="991920" y="383946"/>
                </a:lnTo>
                <a:cubicBezTo>
                  <a:pt x="990565" y="383556"/>
                  <a:pt x="989400" y="383362"/>
                  <a:pt x="988040" y="384336"/>
                </a:cubicBezTo>
                <a:cubicBezTo>
                  <a:pt x="987849" y="384336"/>
                  <a:pt x="987849" y="384531"/>
                  <a:pt x="987849" y="384531"/>
                </a:cubicBezTo>
                <a:lnTo>
                  <a:pt x="987653" y="384726"/>
                </a:lnTo>
                <a:cubicBezTo>
                  <a:pt x="986684" y="384141"/>
                  <a:pt x="985906" y="383751"/>
                  <a:pt x="984937" y="383167"/>
                </a:cubicBezTo>
                <a:cubicBezTo>
                  <a:pt x="984159" y="382582"/>
                  <a:pt x="982799" y="381997"/>
                  <a:pt x="982026" y="381802"/>
                </a:cubicBezTo>
                <a:close/>
                <a:moveTo>
                  <a:pt x="943215" y="384921"/>
                </a:moveTo>
                <a:cubicBezTo>
                  <a:pt x="943797" y="384336"/>
                  <a:pt x="948451" y="382387"/>
                  <a:pt x="949811" y="381997"/>
                </a:cubicBezTo>
                <a:cubicBezTo>
                  <a:pt x="949615" y="383362"/>
                  <a:pt x="949229" y="384921"/>
                  <a:pt x="949033" y="386480"/>
                </a:cubicBezTo>
                <a:cubicBezTo>
                  <a:pt x="948842" y="388234"/>
                  <a:pt x="948842" y="389598"/>
                  <a:pt x="948842" y="391352"/>
                </a:cubicBezTo>
                <a:cubicBezTo>
                  <a:pt x="948646" y="391157"/>
                  <a:pt x="948646" y="391157"/>
                  <a:pt x="948451" y="390962"/>
                </a:cubicBezTo>
                <a:lnTo>
                  <a:pt x="947286" y="389793"/>
                </a:lnTo>
                <a:cubicBezTo>
                  <a:pt x="946899" y="389403"/>
                  <a:pt x="946121" y="388624"/>
                  <a:pt x="945931" y="388234"/>
                </a:cubicBezTo>
                <a:cubicBezTo>
                  <a:pt x="945735" y="388039"/>
                  <a:pt x="945348" y="387649"/>
                  <a:pt x="945152" y="387454"/>
                </a:cubicBezTo>
                <a:cubicBezTo>
                  <a:pt x="944957" y="387065"/>
                  <a:pt x="944766" y="386870"/>
                  <a:pt x="944570" y="386675"/>
                </a:cubicBezTo>
                <a:cubicBezTo>
                  <a:pt x="943988" y="386090"/>
                  <a:pt x="943601" y="385505"/>
                  <a:pt x="943215" y="384921"/>
                </a:cubicBezTo>
                <a:close/>
                <a:moveTo>
                  <a:pt x="962035" y="401877"/>
                </a:moveTo>
                <a:cubicBezTo>
                  <a:pt x="961262" y="401682"/>
                  <a:pt x="958155" y="399343"/>
                  <a:pt x="957572" y="398953"/>
                </a:cubicBezTo>
                <a:cubicBezTo>
                  <a:pt x="956799" y="398369"/>
                  <a:pt x="954078" y="396420"/>
                  <a:pt x="953496" y="395640"/>
                </a:cubicBezTo>
                <a:cubicBezTo>
                  <a:pt x="951362" y="392717"/>
                  <a:pt x="952140" y="386675"/>
                  <a:pt x="952914" y="382972"/>
                </a:cubicBezTo>
                <a:cubicBezTo>
                  <a:pt x="953305" y="381023"/>
                  <a:pt x="953305" y="381218"/>
                  <a:pt x="954078" y="381218"/>
                </a:cubicBezTo>
                <a:cubicBezTo>
                  <a:pt x="959902" y="380243"/>
                  <a:pt x="966112" y="380438"/>
                  <a:pt x="971739" y="381802"/>
                </a:cubicBezTo>
                <a:cubicBezTo>
                  <a:pt x="972904" y="381997"/>
                  <a:pt x="976589" y="382972"/>
                  <a:pt x="977563" y="383362"/>
                </a:cubicBezTo>
                <a:cubicBezTo>
                  <a:pt x="974847" y="388624"/>
                  <a:pt x="972126" y="393886"/>
                  <a:pt x="972126" y="400317"/>
                </a:cubicBezTo>
                <a:cubicBezTo>
                  <a:pt x="971157" y="399928"/>
                  <a:pt x="970575" y="399928"/>
                  <a:pt x="969606" y="400512"/>
                </a:cubicBezTo>
                <a:cubicBezTo>
                  <a:pt x="969023" y="400902"/>
                  <a:pt x="968245" y="401487"/>
                  <a:pt x="968054" y="402072"/>
                </a:cubicBezTo>
                <a:lnTo>
                  <a:pt x="967859" y="401877"/>
                </a:lnTo>
                <a:cubicBezTo>
                  <a:pt x="967859" y="401877"/>
                  <a:pt x="967859" y="401682"/>
                  <a:pt x="967663" y="401682"/>
                </a:cubicBezTo>
                <a:cubicBezTo>
                  <a:pt x="967663" y="401487"/>
                  <a:pt x="967472" y="401487"/>
                  <a:pt x="967472" y="401292"/>
                </a:cubicBezTo>
                <a:cubicBezTo>
                  <a:pt x="967276" y="401097"/>
                  <a:pt x="967081" y="400902"/>
                  <a:pt x="966890" y="400707"/>
                </a:cubicBezTo>
                <a:cubicBezTo>
                  <a:pt x="965333" y="399538"/>
                  <a:pt x="962618" y="399538"/>
                  <a:pt x="962035" y="401877"/>
                </a:cubicBezTo>
                <a:close/>
                <a:moveTo>
                  <a:pt x="994832" y="384921"/>
                </a:moveTo>
                <a:cubicBezTo>
                  <a:pt x="995028" y="384531"/>
                  <a:pt x="995219" y="383751"/>
                  <a:pt x="995610" y="383556"/>
                </a:cubicBezTo>
                <a:lnTo>
                  <a:pt x="999687" y="386870"/>
                </a:lnTo>
                <a:cubicBezTo>
                  <a:pt x="998713" y="386675"/>
                  <a:pt x="998522" y="386870"/>
                  <a:pt x="997548" y="387065"/>
                </a:cubicBezTo>
                <a:cubicBezTo>
                  <a:pt x="997357" y="386870"/>
                  <a:pt x="996966" y="385700"/>
                  <a:pt x="995801" y="385116"/>
                </a:cubicBezTo>
                <a:lnTo>
                  <a:pt x="994832" y="384921"/>
                </a:lnTo>
                <a:cubicBezTo>
                  <a:pt x="994832" y="384921"/>
                  <a:pt x="995028" y="384921"/>
                  <a:pt x="994832" y="384921"/>
                </a:cubicBezTo>
                <a:close/>
                <a:moveTo>
                  <a:pt x="975233" y="399928"/>
                </a:moveTo>
                <a:cubicBezTo>
                  <a:pt x="975037" y="397199"/>
                  <a:pt x="976202" y="393691"/>
                  <a:pt x="977171" y="391352"/>
                </a:cubicBezTo>
                <a:cubicBezTo>
                  <a:pt x="977563" y="389988"/>
                  <a:pt x="979696" y="385505"/>
                  <a:pt x="980474" y="384336"/>
                </a:cubicBezTo>
                <a:cubicBezTo>
                  <a:pt x="981247" y="384531"/>
                  <a:pt x="982799" y="385311"/>
                  <a:pt x="983381" y="385700"/>
                </a:cubicBezTo>
                <a:cubicBezTo>
                  <a:pt x="983773" y="385895"/>
                  <a:pt x="984355" y="386090"/>
                  <a:pt x="984741" y="386480"/>
                </a:cubicBezTo>
                <a:lnTo>
                  <a:pt x="985710" y="387065"/>
                </a:lnTo>
                <a:cubicBezTo>
                  <a:pt x="985710" y="387065"/>
                  <a:pt x="985906" y="387065"/>
                  <a:pt x="985906" y="387259"/>
                </a:cubicBezTo>
                <a:cubicBezTo>
                  <a:pt x="986102" y="387454"/>
                  <a:pt x="985906" y="387259"/>
                  <a:pt x="986102" y="387454"/>
                </a:cubicBezTo>
                <a:cubicBezTo>
                  <a:pt x="985520" y="387649"/>
                  <a:pt x="984937" y="388429"/>
                  <a:pt x="984741" y="389208"/>
                </a:cubicBezTo>
                <a:cubicBezTo>
                  <a:pt x="984355" y="390183"/>
                  <a:pt x="984546" y="390962"/>
                  <a:pt x="984937" y="391937"/>
                </a:cubicBezTo>
                <a:cubicBezTo>
                  <a:pt x="984741" y="392132"/>
                  <a:pt x="984546" y="392132"/>
                  <a:pt x="984159" y="392327"/>
                </a:cubicBezTo>
                <a:cubicBezTo>
                  <a:pt x="982026" y="393691"/>
                  <a:pt x="981830" y="396225"/>
                  <a:pt x="982799" y="397394"/>
                </a:cubicBezTo>
                <a:cubicBezTo>
                  <a:pt x="982608" y="397784"/>
                  <a:pt x="982412" y="397979"/>
                  <a:pt x="982412" y="398369"/>
                </a:cubicBezTo>
                <a:cubicBezTo>
                  <a:pt x="981639" y="400707"/>
                  <a:pt x="982608" y="403631"/>
                  <a:pt x="986293" y="403436"/>
                </a:cubicBezTo>
                <a:lnTo>
                  <a:pt x="986684" y="404021"/>
                </a:lnTo>
                <a:cubicBezTo>
                  <a:pt x="987849" y="405385"/>
                  <a:pt x="989009" y="405385"/>
                  <a:pt x="990756" y="405190"/>
                </a:cubicBezTo>
                <a:cubicBezTo>
                  <a:pt x="989983" y="405775"/>
                  <a:pt x="988818" y="406359"/>
                  <a:pt x="987653" y="406554"/>
                </a:cubicBezTo>
                <a:cubicBezTo>
                  <a:pt x="986102" y="406749"/>
                  <a:pt x="984741" y="405969"/>
                  <a:pt x="984159" y="407334"/>
                </a:cubicBezTo>
                <a:cubicBezTo>
                  <a:pt x="983963" y="407724"/>
                  <a:pt x="983963" y="407919"/>
                  <a:pt x="983577" y="407919"/>
                </a:cubicBezTo>
                <a:cubicBezTo>
                  <a:pt x="983190" y="407919"/>
                  <a:pt x="983190" y="407724"/>
                  <a:pt x="982799" y="407529"/>
                </a:cubicBezTo>
                <a:cubicBezTo>
                  <a:pt x="982412" y="407334"/>
                  <a:pt x="981443" y="407139"/>
                  <a:pt x="981057" y="407139"/>
                </a:cubicBezTo>
                <a:cubicBezTo>
                  <a:pt x="980665" y="407139"/>
                  <a:pt x="980474" y="407139"/>
                  <a:pt x="980083" y="406944"/>
                </a:cubicBezTo>
                <a:cubicBezTo>
                  <a:pt x="979892" y="406944"/>
                  <a:pt x="979310" y="406944"/>
                  <a:pt x="979114" y="406749"/>
                </a:cubicBezTo>
                <a:cubicBezTo>
                  <a:pt x="978918" y="406749"/>
                  <a:pt x="978727" y="406359"/>
                  <a:pt x="978531" y="406164"/>
                </a:cubicBezTo>
                <a:cubicBezTo>
                  <a:pt x="978336" y="405969"/>
                  <a:pt x="978145" y="405969"/>
                  <a:pt x="977949" y="405775"/>
                </a:cubicBezTo>
                <a:cubicBezTo>
                  <a:pt x="978145" y="404410"/>
                  <a:pt x="978336" y="402851"/>
                  <a:pt x="976785" y="401877"/>
                </a:cubicBezTo>
                <a:cubicBezTo>
                  <a:pt x="976398" y="401682"/>
                  <a:pt x="976006" y="401487"/>
                  <a:pt x="975620" y="401292"/>
                </a:cubicBezTo>
                <a:lnTo>
                  <a:pt x="975233" y="399928"/>
                </a:lnTo>
                <a:close/>
                <a:moveTo>
                  <a:pt x="985906" y="395835"/>
                </a:moveTo>
                <a:cubicBezTo>
                  <a:pt x="985520" y="395640"/>
                  <a:pt x="985324" y="395835"/>
                  <a:pt x="985324" y="395445"/>
                </a:cubicBezTo>
                <a:cubicBezTo>
                  <a:pt x="985128" y="394471"/>
                  <a:pt x="986875" y="394666"/>
                  <a:pt x="987653" y="394666"/>
                </a:cubicBezTo>
                <a:cubicBezTo>
                  <a:pt x="988622" y="394860"/>
                  <a:pt x="989591" y="394665"/>
                  <a:pt x="989787" y="393886"/>
                </a:cubicBezTo>
                <a:cubicBezTo>
                  <a:pt x="990173" y="392717"/>
                  <a:pt x="989591" y="392132"/>
                  <a:pt x="988818" y="391742"/>
                </a:cubicBezTo>
                <a:cubicBezTo>
                  <a:pt x="988235" y="391352"/>
                  <a:pt x="987267" y="390768"/>
                  <a:pt x="987653" y="389793"/>
                </a:cubicBezTo>
                <a:cubicBezTo>
                  <a:pt x="988235" y="389793"/>
                  <a:pt x="988426" y="390183"/>
                  <a:pt x="989204" y="389793"/>
                </a:cubicBezTo>
                <a:cubicBezTo>
                  <a:pt x="990565" y="389208"/>
                  <a:pt x="989983" y="387649"/>
                  <a:pt x="989983" y="387259"/>
                </a:cubicBezTo>
                <a:cubicBezTo>
                  <a:pt x="989591" y="385895"/>
                  <a:pt x="990951" y="385895"/>
                  <a:pt x="991338" y="387259"/>
                </a:cubicBezTo>
                <a:cubicBezTo>
                  <a:pt x="991730" y="388429"/>
                  <a:pt x="992698" y="388624"/>
                  <a:pt x="993667" y="388234"/>
                </a:cubicBezTo>
                <a:cubicBezTo>
                  <a:pt x="994250" y="388039"/>
                  <a:pt x="994059" y="387454"/>
                  <a:pt x="994832" y="387649"/>
                </a:cubicBezTo>
                <a:cubicBezTo>
                  <a:pt x="995219" y="388624"/>
                  <a:pt x="994832" y="389403"/>
                  <a:pt x="994636" y="390378"/>
                </a:cubicBezTo>
                <a:cubicBezTo>
                  <a:pt x="994445" y="391352"/>
                  <a:pt x="995028" y="392132"/>
                  <a:pt x="995801" y="392132"/>
                </a:cubicBezTo>
                <a:cubicBezTo>
                  <a:pt x="997161" y="392327"/>
                  <a:pt x="997357" y="391352"/>
                  <a:pt x="997744" y="390768"/>
                </a:cubicBezTo>
                <a:cubicBezTo>
                  <a:pt x="998326" y="389598"/>
                  <a:pt x="999491" y="388819"/>
                  <a:pt x="999491" y="389793"/>
                </a:cubicBezTo>
                <a:cubicBezTo>
                  <a:pt x="999491" y="389988"/>
                  <a:pt x="999491" y="389793"/>
                  <a:pt x="999491" y="389988"/>
                </a:cubicBezTo>
                <a:cubicBezTo>
                  <a:pt x="999491" y="390183"/>
                  <a:pt x="999295" y="390183"/>
                  <a:pt x="999295" y="390378"/>
                </a:cubicBezTo>
                <a:cubicBezTo>
                  <a:pt x="999104" y="390573"/>
                  <a:pt x="999104" y="390962"/>
                  <a:pt x="999104" y="391157"/>
                </a:cubicBezTo>
                <a:cubicBezTo>
                  <a:pt x="999104" y="391742"/>
                  <a:pt x="999491" y="392132"/>
                  <a:pt x="999877" y="392327"/>
                </a:cubicBezTo>
                <a:cubicBezTo>
                  <a:pt x="1000460" y="392522"/>
                  <a:pt x="1001042" y="392522"/>
                  <a:pt x="1001429" y="392327"/>
                </a:cubicBezTo>
                <a:cubicBezTo>
                  <a:pt x="1002593" y="391547"/>
                  <a:pt x="1003567" y="392911"/>
                  <a:pt x="1001820" y="393496"/>
                </a:cubicBezTo>
                <a:cubicBezTo>
                  <a:pt x="1000460" y="393886"/>
                  <a:pt x="1000269" y="394860"/>
                  <a:pt x="1000655" y="395835"/>
                </a:cubicBezTo>
                <a:cubicBezTo>
                  <a:pt x="1000846" y="396420"/>
                  <a:pt x="1001238" y="396420"/>
                  <a:pt x="1001820" y="396614"/>
                </a:cubicBezTo>
                <a:cubicBezTo>
                  <a:pt x="1001820" y="397394"/>
                  <a:pt x="1001042" y="397394"/>
                  <a:pt x="1000460" y="397394"/>
                </a:cubicBezTo>
                <a:cubicBezTo>
                  <a:pt x="998713" y="397004"/>
                  <a:pt x="997548" y="395055"/>
                  <a:pt x="996192" y="396420"/>
                </a:cubicBezTo>
                <a:cubicBezTo>
                  <a:pt x="995219" y="397394"/>
                  <a:pt x="995997" y="398563"/>
                  <a:pt x="996579" y="399343"/>
                </a:cubicBezTo>
                <a:cubicBezTo>
                  <a:pt x="998713" y="402266"/>
                  <a:pt x="1002402" y="402656"/>
                  <a:pt x="1005701" y="401487"/>
                </a:cubicBezTo>
                <a:cubicBezTo>
                  <a:pt x="1006670" y="401097"/>
                  <a:pt x="1008221" y="400123"/>
                  <a:pt x="1008999" y="399538"/>
                </a:cubicBezTo>
                <a:cubicBezTo>
                  <a:pt x="1009968" y="398563"/>
                  <a:pt x="1009777" y="398369"/>
                  <a:pt x="1010942" y="398369"/>
                </a:cubicBezTo>
                <a:cubicBezTo>
                  <a:pt x="1010746" y="398758"/>
                  <a:pt x="1010359" y="399343"/>
                  <a:pt x="1010164" y="399733"/>
                </a:cubicBezTo>
                <a:cubicBezTo>
                  <a:pt x="1009385" y="400902"/>
                  <a:pt x="1008221" y="402072"/>
                  <a:pt x="1006865" y="402656"/>
                </a:cubicBezTo>
                <a:cubicBezTo>
                  <a:pt x="1004923" y="403631"/>
                  <a:pt x="1002011" y="403826"/>
                  <a:pt x="999877" y="403046"/>
                </a:cubicBezTo>
                <a:cubicBezTo>
                  <a:pt x="998908" y="402656"/>
                  <a:pt x="997939" y="401682"/>
                  <a:pt x="996775" y="402656"/>
                </a:cubicBezTo>
                <a:cubicBezTo>
                  <a:pt x="996192" y="403241"/>
                  <a:pt x="996383" y="403436"/>
                  <a:pt x="996192" y="404215"/>
                </a:cubicBezTo>
                <a:cubicBezTo>
                  <a:pt x="995801" y="408503"/>
                  <a:pt x="991147" y="411232"/>
                  <a:pt x="987849" y="410452"/>
                </a:cubicBezTo>
                <a:cubicBezTo>
                  <a:pt x="987267" y="410257"/>
                  <a:pt x="986684" y="409867"/>
                  <a:pt x="986293" y="409867"/>
                </a:cubicBezTo>
                <a:cubicBezTo>
                  <a:pt x="984546" y="409867"/>
                  <a:pt x="984741" y="411621"/>
                  <a:pt x="984546" y="412401"/>
                </a:cubicBezTo>
                <a:cubicBezTo>
                  <a:pt x="984355" y="412986"/>
                  <a:pt x="984355" y="413571"/>
                  <a:pt x="984159" y="413961"/>
                </a:cubicBezTo>
                <a:cubicBezTo>
                  <a:pt x="982608" y="417859"/>
                  <a:pt x="978918" y="417664"/>
                  <a:pt x="975816" y="416105"/>
                </a:cubicBezTo>
                <a:cubicBezTo>
                  <a:pt x="974264" y="415325"/>
                  <a:pt x="973290" y="414545"/>
                  <a:pt x="972322" y="413376"/>
                </a:cubicBezTo>
                <a:cubicBezTo>
                  <a:pt x="972126" y="413181"/>
                  <a:pt x="971935" y="413181"/>
                  <a:pt x="971739" y="412791"/>
                </a:cubicBezTo>
                <a:cubicBezTo>
                  <a:pt x="971543" y="412596"/>
                  <a:pt x="971353" y="412402"/>
                  <a:pt x="971353" y="412206"/>
                </a:cubicBezTo>
                <a:cubicBezTo>
                  <a:pt x="971543" y="412402"/>
                  <a:pt x="971353" y="412206"/>
                  <a:pt x="971543" y="412401"/>
                </a:cubicBezTo>
                <a:cubicBezTo>
                  <a:pt x="971935" y="412596"/>
                  <a:pt x="971935" y="412986"/>
                  <a:pt x="972708" y="413571"/>
                </a:cubicBezTo>
                <a:cubicBezTo>
                  <a:pt x="974264" y="414935"/>
                  <a:pt x="976398" y="415910"/>
                  <a:pt x="978727" y="415910"/>
                </a:cubicBezTo>
                <a:cubicBezTo>
                  <a:pt x="981639" y="415715"/>
                  <a:pt x="984159" y="413376"/>
                  <a:pt x="984355" y="410452"/>
                </a:cubicBezTo>
                <a:cubicBezTo>
                  <a:pt x="985128" y="410257"/>
                  <a:pt x="985906" y="409673"/>
                  <a:pt x="986102" y="409283"/>
                </a:cubicBezTo>
                <a:cubicBezTo>
                  <a:pt x="988622" y="409283"/>
                  <a:pt x="990173" y="408893"/>
                  <a:pt x="991920" y="407724"/>
                </a:cubicBezTo>
                <a:cubicBezTo>
                  <a:pt x="993281" y="406944"/>
                  <a:pt x="994445" y="405385"/>
                  <a:pt x="994636" y="403241"/>
                </a:cubicBezTo>
                <a:cubicBezTo>
                  <a:pt x="994832" y="402072"/>
                  <a:pt x="994832" y="397784"/>
                  <a:pt x="992503" y="398174"/>
                </a:cubicBezTo>
                <a:cubicBezTo>
                  <a:pt x="991147" y="398369"/>
                  <a:pt x="991147" y="399733"/>
                  <a:pt x="990951" y="400317"/>
                </a:cubicBezTo>
                <a:cubicBezTo>
                  <a:pt x="990756" y="401097"/>
                  <a:pt x="989983" y="402072"/>
                  <a:pt x="989009" y="401682"/>
                </a:cubicBezTo>
                <a:cubicBezTo>
                  <a:pt x="989009" y="401487"/>
                  <a:pt x="989591" y="399928"/>
                  <a:pt x="988040" y="399343"/>
                </a:cubicBezTo>
                <a:cubicBezTo>
                  <a:pt x="986684" y="398953"/>
                  <a:pt x="986489" y="400123"/>
                  <a:pt x="985324" y="399928"/>
                </a:cubicBezTo>
                <a:cubicBezTo>
                  <a:pt x="984937" y="399343"/>
                  <a:pt x="985324" y="398758"/>
                  <a:pt x="985906" y="398563"/>
                </a:cubicBezTo>
                <a:cubicBezTo>
                  <a:pt x="987457" y="398369"/>
                  <a:pt x="987267" y="396420"/>
                  <a:pt x="985906" y="395835"/>
                </a:cubicBezTo>
                <a:close/>
                <a:moveTo>
                  <a:pt x="1059843" y="388429"/>
                </a:moveTo>
                <a:cubicBezTo>
                  <a:pt x="1060039" y="388234"/>
                  <a:pt x="1060039" y="388234"/>
                  <a:pt x="1060230" y="387844"/>
                </a:cubicBezTo>
                <a:cubicBezTo>
                  <a:pt x="1060426" y="388039"/>
                  <a:pt x="1060621" y="388039"/>
                  <a:pt x="1060812" y="388234"/>
                </a:cubicBezTo>
                <a:lnTo>
                  <a:pt x="1059843" y="388429"/>
                </a:lnTo>
                <a:close/>
                <a:moveTo>
                  <a:pt x="1002011" y="388624"/>
                </a:moveTo>
                <a:lnTo>
                  <a:pt x="1003758" y="389793"/>
                </a:lnTo>
                <a:cubicBezTo>
                  <a:pt x="1003175" y="389598"/>
                  <a:pt x="1002985" y="389403"/>
                  <a:pt x="1002207" y="389403"/>
                </a:cubicBezTo>
                <a:lnTo>
                  <a:pt x="1002011" y="388624"/>
                </a:lnTo>
                <a:close/>
                <a:moveTo>
                  <a:pt x="1004536" y="395835"/>
                </a:moveTo>
                <a:cubicBezTo>
                  <a:pt x="1005314" y="395445"/>
                  <a:pt x="1005896" y="394081"/>
                  <a:pt x="1005896" y="392911"/>
                </a:cubicBezTo>
                <a:cubicBezTo>
                  <a:pt x="1005701" y="391352"/>
                  <a:pt x="1004923" y="390962"/>
                  <a:pt x="1004340" y="390183"/>
                </a:cubicBezTo>
                <a:cubicBezTo>
                  <a:pt x="1004923" y="390378"/>
                  <a:pt x="1005701" y="390962"/>
                  <a:pt x="1006283" y="391352"/>
                </a:cubicBezTo>
                <a:cubicBezTo>
                  <a:pt x="1008803" y="392717"/>
                  <a:pt x="1009581" y="393106"/>
                  <a:pt x="1011911" y="394276"/>
                </a:cubicBezTo>
                <a:cubicBezTo>
                  <a:pt x="1012106" y="394276"/>
                  <a:pt x="1011911" y="394276"/>
                  <a:pt x="1012106" y="394276"/>
                </a:cubicBezTo>
                <a:lnTo>
                  <a:pt x="1012297" y="394276"/>
                </a:lnTo>
                <a:cubicBezTo>
                  <a:pt x="1010746" y="394081"/>
                  <a:pt x="1010746" y="395055"/>
                  <a:pt x="1010359" y="395445"/>
                </a:cubicBezTo>
                <a:cubicBezTo>
                  <a:pt x="1009777" y="395835"/>
                  <a:pt x="1008803" y="395055"/>
                  <a:pt x="1008030" y="396030"/>
                </a:cubicBezTo>
                <a:cubicBezTo>
                  <a:pt x="1007834" y="396420"/>
                  <a:pt x="1007638" y="396614"/>
                  <a:pt x="1007448" y="397004"/>
                </a:cubicBezTo>
                <a:cubicBezTo>
                  <a:pt x="1006670" y="397784"/>
                  <a:pt x="1005701" y="398563"/>
                  <a:pt x="1004732" y="398953"/>
                </a:cubicBezTo>
                <a:cubicBezTo>
                  <a:pt x="1004923" y="397199"/>
                  <a:pt x="1004923" y="397589"/>
                  <a:pt x="1004536" y="395835"/>
                </a:cubicBezTo>
                <a:close/>
                <a:moveTo>
                  <a:pt x="1083518" y="392522"/>
                </a:moveTo>
                <a:cubicBezTo>
                  <a:pt x="1083132" y="393496"/>
                  <a:pt x="1081385" y="393106"/>
                  <a:pt x="1080024" y="393106"/>
                </a:cubicBezTo>
                <a:cubicBezTo>
                  <a:pt x="1078669" y="393106"/>
                  <a:pt x="1077113" y="393106"/>
                  <a:pt x="1075757" y="393106"/>
                </a:cubicBezTo>
                <a:cubicBezTo>
                  <a:pt x="1057900" y="393496"/>
                  <a:pt x="1042378" y="396420"/>
                  <a:pt x="1025495" y="401682"/>
                </a:cubicBezTo>
                <a:cubicBezTo>
                  <a:pt x="1011524" y="406164"/>
                  <a:pt x="997744" y="412791"/>
                  <a:pt x="985710" y="420782"/>
                </a:cubicBezTo>
                <a:cubicBezTo>
                  <a:pt x="984741" y="421367"/>
                  <a:pt x="983963" y="421951"/>
                  <a:pt x="983190" y="422536"/>
                </a:cubicBezTo>
                <a:cubicBezTo>
                  <a:pt x="982799" y="422731"/>
                  <a:pt x="982221" y="423121"/>
                  <a:pt x="981639" y="422926"/>
                </a:cubicBezTo>
                <a:cubicBezTo>
                  <a:pt x="981247" y="422731"/>
                  <a:pt x="980861" y="422146"/>
                  <a:pt x="981057" y="421562"/>
                </a:cubicBezTo>
                <a:cubicBezTo>
                  <a:pt x="981443" y="420782"/>
                  <a:pt x="990369" y="415130"/>
                  <a:pt x="990951" y="414740"/>
                </a:cubicBezTo>
                <a:cubicBezTo>
                  <a:pt x="1016956" y="398953"/>
                  <a:pt x="1049948" y="389793"/>
                  <a:pt x="1080607" y="390768"/>
                </a:cubicBezTo>
                <a:cubicBezTo>
                  <a:pt x="1080998" y="390768"/>
                  <a:pt x="1082163" y="390768"/>
                  <a:pt x="1082549" y="390962"/>
                </a:cubicBezTo>
                <a:cubicBezTo>
                  <a:pt x="1083518" y="391157"/>
                  <a:pt x="1083714" y="391742"/>
                  <a:pt x="1083518" y="392522"/>
                </a:cubicBezTo>
                <a:close/>
                <a:moveTo>
                  <a:pt x="1076726" y="406359"/>
                </a:moveTo>
                <a:lnTo>
                  <a:pt x="1077113" y="405775"/>
                </a:lnTo>
                <a:cubicBezTo>
                  <a:pt x="1077308" y="405580"/>
                  <a:pt x="1077308" y="405580"/>
                  <a:pt x="1077504" y="405190"/>
                </a:cubicBezTo>
                <a:cubicBezTo>
                  <a:pt x="1078473" y="404020"/>
                  <a:pt x="1078860" y="402461"/>
                  <a:pt x="1078669" y="400707"/>
                </a:cubicBezTo>
                <a:cubicBezTo>
                  <a:pt x="1078473" y="398953"/>
                  <a:pt x="1077695" y="397979"/>
                  <a:pt x="1076726" y="396809"/>
                </a:cubicBezTo>
                <a:cubicBezTo>
                  <a:pt x="1076340" y="396420"/>
                  <a:pt x="1075948" y="396225"/>
                  <a:pt x="1075561" y="396030"/>
                </a:cubicBezTo>
                <a:cubicBezTo>
                  <a:pt x="1077891" y="396030"/>
                  <a:pt x="1082549" y="395835"/>
                  <a:pt x="1084297" y="396420"/>
                </a:cubicBezTo>
                <a:cubicBezTo>
                  <a:pt x="1088177" y="397589"/>
                  <a:pt x="1088759" y="402072"/>
                  <a:pt x="1086626" y="404410"/>
                </a:cubicBezTo>
                <a:cubicBezTo>
                  <a:pt x="1085461" y="405775"/>
                  <a:pt x="1084487" y="406164"/>
                  <a:pt x="1081967" y="406164"/>
                </a:cubicBezTo>
                <a:lnTo>
                  <a:pt x="1076726" y="406359"/>
                </a:lnTo>
                <a:close/>
                <a:moveTo>
                  <a:pt x="1054216" y="397979"/>
                </a:moveTo>
                <a:cubicBezTo>
                  <a:pt x="1057710" y="397394"/>
                  <a:pt x="1066249" y="396420"/>
                  <a:pt x="1069547" y="396420"/>
                </a:cubicBezTo>
                <a:lnTo>
                  <a:pt x="1069161" y="396614"/>
                </a:lnTo>
                <a:cubicBezTo>
                  <a:pt x="1066636" y="398369"/>
                  <a:pt x="1065857" y="401877"/>
                  <a:pt x="1067604" y="404605"/>
                </a:cubicBezTo>
                <a:cubicBezTo>
                  <a:pt x="1068187" y="405580"/>
                  <a:pt x="1068769" y="405969"/>
                  <a:pt x="1069547" y="406554"/>
                </a:cubicBezTo>
                <a:cubicBezTo>
                  <a:pt x="1067414" y="406749"/>
                  <a:pt x="1065275" y="406944"/>
                  <a:pt x="1063141" y="407139"/>
                </a:cubicBezTo>
                <a:cubicBezTo>
                  <a:pt x="1061008" y="407334"/>
                  <a:pt x="1058874" y="407724"/>
                  <a:pt x="1056932" y="407919"/>
                </a:cubicBezTo>
                <a:cubicBezTo>
                  <a:pt x="1057127" y="407724"/>
                  <a:pt x="1057323" y="407529"/>
                  <a:pt x="1057323" y="407334"/>
                </a:cubicBezTo>
                <a:cubicBezTo>
                  <a:pt x="1060039" y="404215"/>
                  <a:pt x="1058679" y="399343"/>
                  <a:pt x="1054216" y="397979"/>
                </a:cubicBezTo>
                <a:close/>
                <a:moveTo>
                  <a:pt x="1034225" y="402461"/>
                </a:moveTo>
                <a:cubicBezTo>
                  <a:pt x="1036364" y="401682"/>
                  <a:pt x="1046645" y="399343"/>
                  <a:pt x="1049366" y="398953"/>
                </a:cubicBezTo>
                <a:cubicBezTo>
                  <a:pt x="1049170" y="399148"/>
                  <a:pt x="1049170" y="399148"/>
                  <a:pt x="1048975" y="399148"/>
                </a:cubicBezTo>
                <a:lnTo>
                  <a:pt x="1048201" y="399928"/>
                </a:lnTo>
                <a:cubicBezTo>
                  <a:pt x="1045872" y="402461"/>
                  <a:pt x="1046063" y="407334"/>
                  <a:pt x="1050139" y="409478"/>
                </a:cubicBezTo>
                <a:lnTo>
                  <a:pt x="1037137" y="412596"/>
                </a:lnTo>
                <a:cubicBezTo>
                  <a:pt x="1037333" y="412206"/>
                  <a:pt x="1037719" y="412012"/>
                  <a:pt x="1038111" y="411427"/>
                </a:cubicBezTo>
                <a:cubicBezTo>
                  <a:pt x="1039080" y="409867"/>
                  <a:pt x="1039271" y="407919"/>
                  <a:pt x="1038688" y="406359"/>
                </a:cubicBezTo>
                <a:cubicBezTo>
                  <a:pt x="1037529" y="403046"/>
                  <a:pt x="1035003" y="402851"/>
                  <a:pt x="1034225" y="402461"/>
                </a:cubicBezTo>
                <a:close/>
                <a:moveTo>
                  <a:pt x="1072459" y="398563"/>
                </a:moveTo>
                <a:cubicBezTo>
                  <a:pt x="1074206" y="398174"/>
                  <a:pt x="1075561" y="399538"/>
                  <a:pt x="1075757" y="400902"/>
                </a:cubicBezTo>
                <a:cubicBezTo>
                  <a:pt x="1076144" y="402656"/>
                  <a:pt x="1074788" y="404021"/>
                  <a:pt x="1073428" y="404410"/>
                </a:cubicBezTo>
                <a:cubicBezTo>
                  <a:pt x="1069738" y="405190"/>
                  <a:pt x="1068578" y="399343"/>
                  <a:pt x="1072459" y="398563"/>
                </a:cubicBezTo>
                <a:close/>
                <a:moveTo>
                  <a:pt x="1031705" y="414350"/>
                </a:moveTo>
                <a:lnTo>
                  <a:pt x="1019089" y="418833"/>
                </a:lnTo>
                <a:cubicBezTo>
                  <a:pt x="1019476" y="417664"/>
                  <a:pt x="1020058" y="417274"/>
                  <a:pt x="1020058" y="415715"/>
                </a:cubicBezTo>
                <a:cubicBezTo>
                  <a:pt x="1020058" y="413571"/>
                  <a:pt x="1018899" y="411621"/>
                  <a:pt x="1017152" y="410452"/>
                </a:cubicBezTo>
                <a:cubicBezTo>
                  <a:pt x="1015987" y="409673"/>
                  <a:pt x="1015405" y="409867"/>
                  <a:pt x="1014044" y="409478"/>
                </a:cubicBezTo>
                <a:cubicBezTo>
                  <a:pt x="1015791" y="408698"/>
                  <a:pt x="1026851" y="404410"/>
                  <a:pt x="1028598" y="404215"/>
                </a:cubicBezTo>
                <a:cubicBezTo>
                  <a:pt x="1028015" y="404995"/>
                  <a:pt x="1027433" y="405580"/>
                  <a:pt x="1027242" y="406944"/>
                </a:cubicBezTo>
                <a:cubicBezTo>
                  <a:pt x="1026268" y="410062"/>
                  <a:pt x="1028211" y="413571"/>
                  <a:pt x="1031705" y="414350"/>
                </a:cubicBezTo>
                <a:close/>
                <a:moveTo>
                  <a:pt x="1052082" y="401097"/>
                </a:moveTo>
                <a:cubicBezTo>
                  <a:pt x="1055767" y="400317"/>
                  <a:pt x="1057127" y="405969"/>
                  <a:pt x="1053247" y="406749"/>
                </a:cubicBezTo>
                <a:cubicBezTo>
                  <a:pt x="1049557" y="407724"/>
                  <a:pt x="1048392" y="401877"/>
                  <a:pt x="1052082" y="401097"/>
                </a:cubicBezTo>
                <a:close/>
                <a:moveTo>
                  <a:pt x="975429" y="408503"/>
                </a:moveTo>
                <a:cubicBezTo>
                  <a:pt x="974264" y="409283"/>
                  <a:pt x="973290" y="409283"/>
                  <a:pt x="971739" y="409478"/>
                </a:cubicBezTo>
                <a:cubicBezTo>
                  <a:pt x="970188" y="409478"/>
                  <a:pt x="969606" y="410842"/>
                  <a:pt x="970379" y="412012"/>
                </a:cubicBezTo>
                <a:cubicBezTo>
                  <a:pt x="969796" y="411427"/>
                  <a:pt x="969606" y="410647"/>
                  <a:pt x="968245" y="410842"/>
                </a:cubicBezTo>
                <a:cubicBezTo>
                  <a:pt x="967859" y="410842"/>
                  <a:pt x="967472" y="410647"/>
                  <a:pt x="967276" y="410257"/>
                </a:cubicBezTo>
                <a:cubicBezTo>
                  <a:pt x="966890" y="409088"/>
                  <a:pt x="967859" y="409673"/>
                  <a:pt x="966112" y="408113"/>
                </a:cubicBezTo>
                <a:cubicBezTo>
                  <a:pt x="965333" y="407529"/>
                  <a:pt x="963978" y="406359"/>
                  <a:pt x="963200" y="405969"/>
                </a:cubicBezTo>
                <a:cubicBezTo>
                  <a:pt x="963782" y="405580"/>
                  <a:pt x="964365" y="405775"/>
                  <a:pt x="964560" y="404021"/>
                </a:cubicBezTo>
                <a:lnTo>
                  <a:pt x="964751" y="403241"/>
                </a:lnTo>
                <a:cubicBezTo>
                  <a:pt x="965333" y="403631"/>
                  <a:pt x="965916" y="404995"/>
                  <a:pt x="966112" y="405969"/>
                </a:cubicBezTo>
                <a:cubicBezTo>
                  <a:pt x="966498" y="407139"/>
                  <a:pt x="966498" y="408308"/>
                  <a:pt x="967663" y="408503"/>
                </a:cubicBezTo>
                <a:cubicBezTo>
                  <a:pt x="968245" y="408698"/>
                  <a:pt x="968828" y="408308"/>
                  <a:pt x="969219" y="407919"/>
                </a:cubicBezTo>
                <a:cubicBezTo>
                  <a:pt x="969992" y="407139"/>
                  <a:pt x="969796" y="404020"/>
                  <a:pt x="970770" y="403241"/>
                </a:cubicBezTo>
                <a:cubicBezTo>
                  <a:pt x="971157" y="403631"/>
                  <a:pt x="971543" y="404410"/>
                  <a:pt x="972708" y="404021"/>
                </a:cubicBezTo>
                <a:cubicBezTo>
                  <a:pt x="973290" y="403826"/>
                  <a:pt x="974847" y="402851"/>
                  <a:pt x="974455" y="404605"/>
                </a:cubicBezTo>
                <a:cubicBezTo>
                  <a:pt x="974264" y="405385"/>
                  <a:pt x="973486" y="405969"/>
                  <a:pt x="973486" y="406749"/>
                </a:cubicBezTo>
                <a:cubicBezTo>
                  <a:pt x="973682" y="407919"/>
                  <a:pt x="974264" y="408503"/>
                  <a:pt x="975429" y="408503"/>
                </a:cubicBezTo>
                <a:close/>
                <a:moveTo>
                  <a:pt x="998908" y="406359"/>
                </a:moveTo>
                <a:lnTo>
                  <a:pt x="999687" y="406554"/>
                </a:lnTo>
                <a:lnTo>
                  <a:pt x="998713" y="406944"/>
                </a:lnTo>
                <a:lnTo>
                  <a:pt x="998908" y="406359"/>
                </a:lnTo>
                <a:close/>
                <a:moveTo>
                  <a:pt x="1029958" y="408893"/>
                </a:moveTo>
                <a:cubicBezTo>
                  <a:pt x="1029572" y="407139"/>
                  <a:pt x="1030927" y="405775"/>
                  <a:pt x="1032288" y="405385"/>
                </a:cubicBezTo>
                <a:cubicBezTo>
                  <a:pt x="1034034" y="405190"/>
                  <a:pt x="1035390" y="406359"/>
                  <a:pt x="1035586" y="407919"/>
                </a:cubicBezTo>
                <a:cubicBezTo>
                  <a:pt x="1035782" y="409673"/>
                  <a:pt x="1034617" y="411037"/>
                  <a:pt x="1033061" y="411232"/>
                </a:cubicBezTo>
                <a:cubicBezTo>
                  <a:pt x="1031509" y="411427"/>
                  <a:pt x="1030345" y="410257"/>
                  <a:pt x="1029958" y="408893"/>
                </a:cubicBezTo>
                <a:close/>
                <a:moveTo>
                  <a:pt x="975233" y="412012"/>
                </a:moveTo>
                <a:cubicBezTo>
                  <a:pt x="976006" y="411621"/>
                  <a:pt x="976398" y="411621"/>
                  <a:pt x="976980" y="411037"/>
                </a:cubicBezTo>
                <a:cubicBezTo>
                  <a:pt x="977949" y="410257"/>
                  <a:pt x="978145" y="409867"/>
                  <a:pt x="978336" y="409673"/>
                </a:cubicBezTo>
                <a:lnTo>
                  <a:pt x="981057" y="410062"/>
                </a:lnTo>
                <a:cubicBezTo>
                  <a:pt x="980665" y="413376"/>
                  <a:pt x="977367" y="413766"/>
                  <a:pt x="975233" y="412012"/>
                </a:cubicBezTo>
                <a:close/>
                <a:moveTo>
                  <a:pt x="1012689" y="421562"/>
                </a:moveTo>
                <a:cubicBezTo>
                  <a:pt x="1012493" y="421562"/>
                  <a:pt x="1012493" y="421562"/>
                  <a:pt x="1012689" y="421562"/>
                </a:cubicBezTo>
                <a:lnTo>
                  <a:pt x="1002593" y="426629"/>
                </a:lnTo>
                <a:cubicBezTo>
                  <a:pt x="1002207" y="426824"/>
                  <a:pt x="1001624" y="427214"/>
                  <a:pt x="1001238" y="427408"/>
                </a:cubicBezTo>
                <a:cubicBezTo>
                  <a:pt x="1001624" y="426239"/>
                  <a:pt x="1001820" y="425654"/>
                  <a:pt x="1001820" y="424095"/>
                </a:cubicBezTo>
                <a:cubicBezTo>
                  <a:pt x="1001429" y="421172"/>
                  <a:pt x="999104" y="418833"/>
                  <a:pt x="995801" y="418638"/>
                </a:cubicBezTo>
                <a:cubicBezTo>
                  <a:pt x="996383" y="418053"/>
                  <a:pt x="1008030" y="412012"/>
                  <a:pt x="1009581" y="411621"/>
                </a:cubicBezTo>
                <a:cubicBezTo>
                  <a:pt x="1008999" y="412402"/>
                  <a:pt x="1008612" y="412986"/>
                  <a:pt x="1008221" y="414350"/>
                </a:cubicBezTo>
                <a:cubicBezTo>
                  <a:pt x="1007252" y="417469"/>
                  <a:pt x="1009385" y="420977"/>
                  <a:pt x="1012689" y="421562"/>
                </a:cubicBezTo>
                <a:close/>
                <a:moveTo>
                  <a:pt x="1086043" y="411817"/>
                </a:moveTo>
                <a:cubicBezTo>
                  <a:pt x="1085652" y="412986"/>
                  <a:pt x="1084879" y="413181"/>
                  <a:pt x="1083518" y="413181"/>
                </a:cubicBezTo>
                <a:cubicBezTo>
                  <a:pt x="1061786" y="413181"/>
                  <a:pt x="1040244" y="418053"/>
                  <a:pt x="1020450" y="426044"/>
                </a:cubicBezTo>
                <a:cubicBezTo>
                  <a:pt x="1018507" y="426824"/>
                  <a:pt x="1016569" y="427603"/>
                  <a:pt x="1014822" y="428383"/>
                </a:cubicBezTo>
                <a:cubicBezTo>
                  <a:pt x="1011132" y="430137"/>
                  <a:pt x="1007638" y="431696"/>
                  <a:pt x="1004149" y="433645"/>
                </a:cubicBezTo>
                <a:cubicBezTo>
                  <a:pt x="1000269" y="435789"/>
                  <a:pt x="997744" y="437348"/>
                  <a:pt x="994054" y="439687"/>
                </a:cubicBezTo>
                <a:cubicBezTo>
                  <a:pt x="993477" y="440077"/>
                  <a:pt x="992312" y="441051"/>
                  <a:pt x="991338" y="440856"/>
                </a:cubicBezTo>
                <a:cubicBezTo>
                  <a:pt x="990369" y="440661"/>
                  <a:pt x="989400" y="439687"/>
                  <a:pt x="989787" y="438518"/>
                </a:cubicBezTo>
                <a:cubicBezTo>
                  <a:pt x="989983" y="437543"/>
                  <a:pt x="990756" y="437348"/>
                  <a:pt x="991920" y="436569"/>
                </a:cubicBezTo>
                <a:cubicBezTo>
                  <a:pt x="992698" y="435984"/>
                  <a:pt x="993477" y="435594"/>
                  <a:pt x="994445" y="435009"/>
                </a:cubicBezTo>
                <a:cubicBezTo>
                  <a:pt x="1006479" y="427603"/>
                  <a:pt x="1019089" y="421562"/>
                  <a:pt x="1032674" y="417274"/>
                </a:cubicBezTo>
                <a:cubicBezTo>
                  <a:pt x="1048588" y="412401"/>
                  <a:pt x="1063920" y="409478"/>
                  <a:pt x="1080802" y="409283"/>
                </a:cubicBezTo>
                <a:cubicBezTo>
                  <a:pt x="1082163" y="409283"/>
                  <a:pt x="1083518" y="409283"/>
                  <a:pt x="1084879" y="409283"/>
                </a:cubicBezTo>
                <a:cubicBezTo>
                  <a:pt x="1085652" y="409478"/>
                  <a:pt x="1086430" y="410647"/>
                  <a:pt x="1086043" y="411817"/>
                </a:cubicBezTo>
                <a:close/>
                <a:moveTo>
                  <a:pt x="1010942" y="415910"/>
                </a:moveTo>
                <a:cubicBezTo>
                  <a:pt x="1010746" y="414156"/>
                  <a:pt x="1012106" y="412791"/>
                  <a:pt x="1013462" y="412596"/>
                </a:cubicBezTo>
                <a:cubicBezTo>
                  <a:pt x="1015209" y="412402"/>
                  <a:pt x="1016569" y="413766"/>
                  <a:pt x="1016760" y="415325"/>
                </a:cubicBezTo>
                <a:cubicBezTo>
                  <a:pt x="1016956" y="417079"/>
                  <a:pt x="1015595" y="418443"/>
                  <a:pt x="1014240" y="418638"/>
                </a:cubicBezTo>
                <a:cubicBezTo>
                  <a:pt x="1012493" y="418638"/>
                  <a:pt x="1011132" y="417469"/>
                  <a:pt x="1010942" y="415910"/>
                </a:cubicBezTo>
                <a:close/>
                <a:moveTo>
                  <a:pt x="995219" y="430722"/>
                </a:moveTo>
                <a:lnTo>
                  <a:pt x="989204" y="434620"/>
                </a:lnTo>
                <a:cubicBezTo>
                  <a:pt x="986875" y="435789"/>
                  <a:pt x="983963" y="434815"/>
                  <a:pt x="982608" y="432476"/>
                </a:cubicBezTo>
                <a:cubicBezTo>
                  <a:pt x="981057" y="429552"/>
                  <a:pt x="982608" y="427019"/>
                  <a:pt x="984355" y="425849"/>
                </a:cubicBezTo>
                <a:cubicBezTo>
                  <a:pt x="985128" y="425265"/>
                  <a:pt x="989400" y="422341"/>
                  <a:pt x="990173" y="421951"/>
                </a:cubicBezTo>
                <a:cubicBezTo>
                  <a:pt x="989787" y="422926"/>
                  <a:pt x="989400" y="423511"/>
                  <a:pt x="989400" y="425070"/>
                </a:cubicBezTo>
                <a:cubicBezTo>
                  <a:pt x="989787" y="427798"/>
                  <a:pt x="991920" y="430332"/>
                  <a:pt x="995219" y="430722"/>
                </a:cubicBezTo>
                <a:close/>
                <a:moveTo>
                  <a:pt x="1008221" y="322554"/>
                </a:moveTo>
                <a:cubicBezTo>
                  <a:pt x="1005701" y="322944"/>
                  <a:pt x="1003567" y="325088"/>
                  <a:pt x="1003954" y="328011"/>
                </a:cubicBezTo>
                <a:cubicBezTo>
                  <a:pt x="1004340" y="330545"/>
                  <a:pt x="1006479" y="332689"/>
                  <a:pt x="1009581" y="332299"/>
                </a:cubicBezTo>
                <a:cubicBezTo>
                  <a:pt x="1012106" y="331909"/>
                  <a:pt x="1014044" y="329765"/>
                  <a:pt x="1013658" y="326842"/>
                </a:cubicBezTo>
                <a:cubicBezTo>
                  <a:pt x="1013462" y="324308"/>
                  <a:pt x="1011132" y="321969"/>
                  <a:pt x="1008221" y="322554"/>
                </a:cubicBezTo>
                <a:close/>
                <a:moveTo>
                  <a:pt x="1007834" y="328791"/>
                </a:moveTo>
                <a:cubicBezTo>
                  <a:pt x="1007448" y="328596"/>
                  <a:pt x="1007252" y="328401"/>
                  <a:pt x="1007056" y="328011"/>
                </a:cubicBezTo>
                <a:cubicBezTo>
                  <a:pt x="1007056" y="327816"/>
                  <a:pt x="1006865" y="327621"/>
                  <a:pt x="1006865" y="327426"/>
                </a:cubicBezTo>
                <a:cubicBezTo>
                  <a:pt x="1006865" y="326452"/>
                  <a:pt x="1007638" y="325672"/>
                  <a:pt x="1008612" y="325672"/>
                </a:cubicBezTo>
                <a:cubicBezTo>
                  <a:pt x="1009581" y="325672"/>
                  <a:pt x="1010359" y="326452"/>
                  <a:pt x="1010359" y="327426"/>
                </a:cubicBezTo>
                <a:cubicBezTo>
                  <a:pt x="1010359" y="328401"/>
                  <a:pt x="1009581" y="329181"/>
                  <a:pt x="1008612" y="329181"/>
                </a:cubicBezTo>
                <a:cubicBezTo>
                  <a:pt x="1008612" y="329181"/>
                  <a:pt x="1008221" y="328986"/>
                  <a:pt x="1007834" y="328791"/>
                </a:cubicBezTo>
                <a:close/>
                <a:moveTo>
                  <a:pt x="1010942" y="332884"/>
                </a:moveTo>
                <a:cubicBezTo>
                  <a:pt x="1008803" y="333273"/>
                  <a:pt x="1006865" y="335417"/>
                  <a:pt x="1007448" y="338146"/>
                </a:cubicBezTo>
                <a:cubicBezTo>
                  <a:pt x="1007834" y="340290"/>
                  <a:pt x="1009968" y="342239"/>
                  <a:pt x="1012689" y="341654"/>
                </a:cubicBezTo>
                <a:cubicBezTo>
                  <a:pt x="1014822" y="341264"/>
                  <a:pt x="1016569" y="339120"/>
                  <a:pt x="1015987" y="336392"/>
                </a:cubicBezTo>
                <a:cubicBezTo>
                  <a:pt x="1015791" y="334248"/>
                  <a:pt x="1013658" y="332299"/>
                  <a:pt x="1010942" y="332884"/>
                </a:cubicBezTo>
                <a:close/>
                <a:moveTo>
                  <a:pt x="1012297" y="336002"/>
                </a:moveTo>
                <a:lnTo>
                  <a:pt x="1012493" y="336197"/>
                </a:lnTo>
                <a:cubicBezTo>
                  <a:pt x="1012879" y="336392"/>
                  <a:pt x="1013075" y="336781"/>
                  <a:pt x="1013075" y="337366"/>
                </a:cubicBezTo>
                <a:cubicBezTo>
                  <a:pt x="1013075" y="338146"/>
                  <a:pt x="1012493" y="338730"/>
                  <a:pt x="1011715" y="338730"/>
                </a:cubicBezTo>
                <a:cubicBezTo>
                  <a:pt x="1010942" y="338730"/>
                  <a:pt x="1010359" y="338146"/>
                  <a:pt x="1010359" y="337366"/>
                </a:cubicBezTo>
                <a:cubicBezTo>
                  <a:pt x="1010359" y="336587"/>
                  <a:pt x="1010942" y="336002"/>
                  <a:pt x="1011715" y="336002"/>
                </a:cubicBezTo>
                <a:cubicBezTo>
                  <a:pt x="1011911" y="336002"/>
                  <a:pt x="1012106" y="336002"/>
                  <a:pt x="1012297" y="336002"/>
                </a:cubicBezTo>
                <a:close/>
                <a:moveTo>
                  <a:pt x="977753" y="342433"/>
                </a:moveTo>
                <a:cubicBezTo>
                  <a:pt x="975620" y="342628"/>
                  <a:pt x="973873" y="344577"/>
                  <a:pt x="974069" y="346916"/>
                </a:cubicBezTo>
                <a:cubicBezTo>
                  <a:pt x="974264" y="349060"/>
                  <a:pt x="976202" y="350814"/>
                  <a:pt x="978531" y="350619"/>
                </a:cubicBezTo>
                <a:cubicBezTo>
                  <a:pt x="980665" y="350424"/>
                  <a:pt x="982412" y="348475"/>
                  <a:pt x="982216" y="346136"/>
                </a:cubicBezTo>
                <a:cubicBezTo>
                  <a:pt x="982026" y="343993"/>
                  <a:pt x="980279" y="342044"/>
                  <a:pt x="977753" y="342433"/>
                </a:cubicBezTo>
                <a:close/>
                <a:moveTo>
                  <a:pt x="978727" y="347306"/>
                </a:moveTo>
                <a:cubicBezTo>
                  <a:pt x="978531" y="347501"/>
                  <a:pt x="978336" y="347501"/>
                  <a:pt x="978145" y="347501"/>
                </a:cubicBezTo>
                <a:cubicBezTo>
                  <a:pt x="977563" y="347501"/>
                  <a:pt x="977171" y="347111"/>
                  <a:pt x="977171" y="346526"/>
                </a:cubicBezTo>
                <a:cubicBezTo>
                  <a:pt x="977171" y="345942"/>
                  <a:pt x="977563" y="345552"/>
                  <a:pt x="978145" y="345552"/>
                </a:cubicBezTo>
                <a:cubicBezTo>
                  <a:pt x="978727" y="345552"/>
                  <a:pt x="979114" y="345942"/>
                  <a:pt x="979114" y="346526"/>
                </a:cubicBezTo>
                <a:cubicBezTo>
                  <a:pt x="979114" y="346721"/>
                  <a:pt x="979114" y="347111"/>
                  <a:pt x="978727" y="347306"/>
                </a:cubicBezTo>
                <a:close/>
                <a:moveTo>
                  <a:pt x="1040827" y="327037"/>
                </a:moveTo>
                <a:cubicBezTo>
                  <a:pt x="1041213" y="328986"/>
                  <a:pt x="1042960" y="330740"/>
                  <a:pt x="1045480" y="330545"/>
                </a:cubicBezTo>
                <a:cubicBezTo>
                  <a:pt x="1047619" y="330350"/>
                  <a:pt x="1049366" y="328401"/>
                  <a:pt x="1048975" y="325867"/>
                </a:cubicBezTo>
                <a:cubicBezTo>
                  <a:pt x="1048784" y="323723"/>
                  <a:pt x="1046841" y="321969"/>
                  <a:pt x="1044316" y="322359"/>
                </a:cubicBezTo>
                <a:cubicBezTo>
                  <a:pt x="1042182" y="322749"/>
                  <a:pt x="1040435" y="324698"/>
                  <a:pt x="1040827" y="327037"/>
                </a:cubicBezTo>
                <a:close/>
                <a:moveTo>
                  <a:pt x="1048392" y="336002"/>
                </a:moveTo>
                <a:cubicBezTo>
                  <a:pt x="1048784" y="333663"/>
                  <a:pt x="1046841" y="331714"/>
                  <a:pt x="1044898" y="331519"/>
                </a:cubicBezTo>
                <a:cubicBezTo>
                  <a:pt x="1042574" y="331129"/>
                  <a:pt x="1040631" y="333078"/>
                  <a:pt x="1040244" y="335027"/>
                </a:cubicBezTo>
                <a:cubicBezTo>
                  <a:pt x="1040049" y="337561"/>
                  <a:pt x="1041796" y="339315"/>
                  <a:pt x="1043738" y="339510"/>
                </a:cubicBezTo>
                <a:cubicBezTo>
                  <a:pt x="1046454" y="339900"/>
                  <a:pt x="1048201" y="338146"/>
                  <a:pt x="1048392" y="336002"/>
                </a:cubicBezTo>
                <a:close/>
                <a:moveTo>
                  <a:pt x="1044512" y="334638"/>
                </a:moveTo>
                <a:cubicBezTo>
                  <a:pt x="1045094" y="334833"/>
                  <a:pt x="1045290" y="335222"/>
                  <a:pt x="1045290" y="335612"/>
                </a:cubicBezTo>
                <a:cubicBezTo>
                  <a:pt x="1045290" y="335807"/>
                  <a:pt x="1045290" y="335807"/>
                  <a:pt x="1045290" y="336002"/>
                </a:cubicBezTo>
                <a:cubicBezTo>
                  <a:pt x="1045290" y="336197"/>
                  <a:pt x="1045094" y="336197"/>
                  <a:pt x="1045094" y="336392"/>
                </a:cubicBezTo>
                <a:cubicBezTo>
                  <a:pt x="1044898" y="336587"/>
                  <a:pt x="1044707" y="336587"/>
                  <a:pt x="1044512" y="336587"/>
                </a:cubicBezTo>
                <a:cubicBezTo>
                  <a:pt x="1043929" y="336587"/>
                  <a:pt x="1043543" y="336197"/>
                  <a:pt x="1043543" y="335612"/>
                </a:cubicBezTo>
                <a:cubicBezTo>
                  <a:pt x="1043543" y="335027"/>
                  <a:pt x="1043929" y="334638"/>
                  <a:pt x="1044512" y="334638"/>
                </a:cubicBezTo>
                <a:close/>
                <a:moveTo>
                  <a:pt x="982994" y="349840"/>
                </a:moveTo>
                <a:cubicBezTo>
                  <a:pt x="980861" y="350034"/>
                  <a:pt x="979114" y="351983"/>
                  <a:pt x="979500" y="354517"/>
                </a:cubicBezTo>
                <a:cubicBezTo>
                  <a:pt x="979696" y="356661"/>
                  <a:pt x="981639" y="358415"/>
                  <a:pt x="984159" y="358025"/>
                </a:cubicBezTo>
                <a:cubicBezTo>
                  <a:pt x="986102" y="357830"/>
                  <a:pt x="988040" y="355881"/>
                  <a:pt x="987653" y="353348"/>
                </a:cubicBezTo>
                <a:cubicBezTo>
                  <a:pt x="987267" y="351204"/>
                  <a:pt x="985520" y="349450"/>
                  <a:pt x="982994" y="349840"/>
                </a:cubicBezTo>
                <a:close/>
                <a:moveTo>
                  <a:pt x="1039466" y="345357"/>
                </a:moveTo>
                <a:cubicBezTo>
                  <a:pt x="1039662" y="347306"/>
                  <a:pt x="1041600" y="349060"/>
                  <a:pt x="1044125" y="348865"/>
                </a:cubicBezTo>
                <a:cubicBezTo>
                  <a:pt x="1046259" y="348670"/>
                  <a:pt x="1048006" y="346721"/>
                  <a:pt x="1047619" y="344188"/>
                </a:cubicBezTo>
                <a:cubicBezTo>
                  <a:pt x="1047423" y="342044"/>
                  <a:pt x="1045480" y="340290"/>
                  <a:pt x="1042960" y="340679"/>
                </a:cubicBezTo>
                <a:cubicBezTo>
                  <a:pt x="1040827" y="340874"/>
                  <a:pt x="1039080" y="342823"/>
                  <a:pt x="1039466" y="345357"/>
                </a:cubicBezTo>
                <a:close/>
                <a:moveTo>
                  <a:pt x="988622" y="356856"/>
                </a:moveTo>
                <a:cubicBezTo>
                  <a:pt x="986684" y="357246"/>
                  <a:pt x="984937" y="359194"/>
                  <a:pt x="985324" y="361533"/>
                </a:cubicBezTo>
                <a:cubicBezTo>
                  <a:pt x="985710" y="363482"/>
                  <a:pt x="987653" y="365236"/>
                  <a:pt x="990173" y="364846"/>
                </a:cubicBezTo>
                <a:cubicBezTo>
                  <a:pt x="992116" y="364457"/>
                  <a:pt x="993863" y="362508"/>
                  <a:pt x="993477" y="360169"/>
                </a:cubicBezTo>
                <a:cubicBezTo>
                  <a:pt x="993085" y="358220"/>
                  <a:pt x="991147" y="356466"/>
                  <a:pt x="988622" y="356856"/>
                </a:cubicBezTo>
                <a:close/>
                <a:moveTo>
                  <a:pt x="1046063" y="354322"/>
                </a:moveTo>
                <a:cubicBezTo>
                  <a:pt x="1046454" y="351983"/>
                  <a:pt x="1044512" y="350034"/>
                  <a:pt x="1042574" y="349840"/>
                </a:cubicBezTo>
                <a:cubicBezTo>
                  <a:pt x="1040244" y="349450"/>
                  <a:pt x="1038302" y="351204"/>
                  <a:pt x="1038111" y="353348"/>
                </a:cubicBezTo>
                <a:cubicBezTo>
                  <a:pt x="1037719" y="355881"/>
                  <a:pt x="1039466" y="357635"/>
                  <a:pt x="1041600" y="358025"/>
                </a:cubicBezTo>
                <a:cubicBezTo>
                  <a:pt x="1043929" y="358025"/>
                  <a:pt x="1045676" y="356271"/>
                  <a:pt x="1046063" y="354322"/>
                </a:cubicBezTo>
                <a:close/>
                <a:moveTo>
                  <a:pt x="995219" y="363677"/>
                </a:moveTo>
                <a:cubicBezTo>
                  <a:pt x="993085" y="363872"/>
                  <a:pt x="991338" y="365821"/>
                  <a:pt x="991534" y="368160"/>
                </a:cubicBezTo>
                <a:cubicBezTo>
                  <a:pt x="991730" y="370304"/>
                  <a:pt x="993667" y="372058"/>
                  <a:pt x="995997" y="371863"/>
                </a:cubicBezTo>
                <a:cubicBezTo>
                  <a:pt x="998130" y="371668"/>
                  <a:pt x="999877" y="369719"/>
                  <a:pt x="999491" y="367380"/>
                </a:cubicBezTo>
                <a:cubicBezTo>
                  <a:pt x="999295" y="365041"/>
                  <a:pt x="997548" y="363287"/>
                  <a:pt x="995219" y="363677"/>
                </a:cubicBezTo>
                <a:close/>
                <a:moveTo>
                  <a:pt x="1001624" y="369914"/>
                </a:moveTo>
                <a:cubicBezTo>
                  <a:pt x="999491" y="370109"/>
                  <a:pt x="997744" y="372058"/>
                  <a:pt x="998130" y="374396"/>
                </a:cubicBezTo>
                <a:cubicBezTo>
                  <a:pt x="998326" y="376540"/>
                  <a:pt x="1000269" y="378294"/>
                  <a:pt x="1002593" y="377904"/>
                </a:cubicBezTo>
                <a:cubicBezTo>
                  <a:pt x="1004732" y="377710"/>
                  <a:pt x="1006479" y="375761"/>
                  <a:pt x="1006087" y="373422"/>
                </a:cubicBezTo>
                <a:cubicBezTo>
                  <a:pt x="1005896" y="371473"/>
                  <a:pt x="1003954" y="369524"/>
                  <a:pt x="1001624" y="369914"/>
                </a:cubicBezTo>
                <a:close/>
                <a:moveTo>
                  <a:pt x="1002011" y="374786"/>
                </a:moveTo>
                <a:lnTo>
                  <a:pt x="1001820" y="374786"/>
                </a:lnTo>
                <a:cubicBezTo>
                  <a:pt x="1001429" y="374591"/>
                  <a:pt x="1001238" y="374396"/>
                  <a:pt x="1001238" y="373812"/>
                </a:cubicBezTo>
                <a:cubicBezTo>
                  <a:pt x="1001238" y="373227"/>
                  <a:pt x="1001624" y="372837"/>
                  <a:pt x="1002207" y="372837"/>
                </a:cubicBezTo>
                <a:cubicBezTo>
                  <a:pt x="1002789" y="372837"/>
                  <a:pt x="1003175" y="373227"/>
                  <a:pt x="1003175" y="373812"/>
                </a:cubicBezTo>
                <a:cubicBezTo>
                  <a:pt x="1003175" y="374396"/>
                  <a:pt x="1002593" y="374786"/>
                  <a:pt x="1002011" y="374786"/>
                </a:cubicBezTo>
                <a:close/>
                <a:moveTo>
                  <a:pt x="1035782" y="362898"/>
                </a:moveTo>
                <a:cubicBezTo>
                  <a:pt x="1035972" y="365041"/>
                  <a:pt x="1037719" y="366795"/>
                  <a:pt x="1040049" y="366601"/>
                </a:cubicBezTo>
                <a:cubicBezTo>
                  <a:pt x="1042182" y="366406"/>
                  <a:pt x="1043929" y="364652"/>
                  <a:pt x="1043738" y="362313"/>
                </a:cubicBezTo>
                <a:cubicBezTo>
                  <a:pt x="1043543" y="360169"/>
                  <a:pt x="1041796" y="358415"/>
                  <a:pt x="1039271" y="358610"/>
                </a:cubicBezTo>
                <a:cubicBezTo>
                  <a:pt x="1037333" y="358805"/>
                  <a:pt x="1035586" y="360559"/>
                  <a:pt x="1035782" y="362898"/>
                </a:cubicBezTo>
                <a:close/>
                <a:moveTo>
                  <a:pt x="1039080" y="363287"/>
                </a:moveTo>
                <a:lnTo>
                  <a:pt x="1038884" y="363092"/>
                </a:lnTo>
                <a:cubicBezTo>
                  <a:pt x="1038884" y="362898"/>
                  <a:pt x="1038884" y="362897"/>
                  <a:pt x="1038884" y="362703"/>
                </a:cubicBezTo>
                <a:cubicBezTo>
                  <a:pt x="1038884" y="362118"/>
                  <a:pt x="1039271" y="361728"/>
                  <a:pt x="1039853" y="361728"/>
                </a:cubicBezTo>
                <a:cubicBezTo>
                  <a:pt x="1040244" y="361728"/>
                  <a:pt x="1040631" y="362118"/>
                  <a:pt x="1040827" y="362508"/>
                </a:cubicBezTo>
                <a:cubicBezTo>
                  <a:pt x="1040827" y="363092"/>
                  <a:pt x="1040435" y="363482"/>
                  <a:pt x="1039853" y="363482"/>
                </a:cubicBezTo>
                <a:cubicBezTo>
                  <a:pt x="1039662" y="363482"/>
                  <a:pt x="1039271" y="363482"/>
                  <a:pt x="1039080" y="363287"/>
                </a:cubicBezTo>
                <a:close/>
                <a:moveTo>
                  <a:pt x="1041018" y="372253"/>
                </a:moveTo>
                <a:cubicBezTo>
                  <a:pt x="1041600" y="369914"/>
                  <a:pt x="1039853" y="367770"/>
                  <a:pt x="1037915" y="367380"/>
                </a:cubicBezTo>
                <a:cubicBezTo>
                  <a:pt x="1035390" y="366990"/>
                  <a:pt x="1033643" y="368549"/>
                  <a:pt x="1033256" y="370498"/>
                </a:cubicBezTo>
                <a:cubicBezTo>
                  <a:pt x="1032674" y="373032"/>
                  <a:pt x="1034421" y="374981"/>
                  <a:pt x="1036555" y="375371"/>
                </a:cubicBezTo>
                <a:cubicBezTo>
                  <a:pt x="1038688" y="375761"/>
                  <a:pt x="1040631" y="374007"/>
                  <a:pt x="1041018" y="372253"/>
                </a:cubicBezTo>
                <a:close/>
                <a:moveTo>
                  <a:pt x="1008612" y="375761"/>
                </a:moveTo>
                <a:cubicBezTo>
                  <a:pt x="1006670" y="376150"/>
                  <a:pt x="1004923" y="377904"/>
                  <a:pt x="1005314" y="380438"/>
                </a:cubicBezTo>
                <a:cubicBezTo>
                  <a:pt x="1005701" y="382387"/>
                  <a:pt x="1007448" y="384141"/>
                  <a:pt x="1009968" y="383751"/>
                </a:cubicBezTo>
                <a:cubicBezTo>
                  <a:pt x="1011911" y="383362"/>
                  <a:pt x="1013658" y="381607"/>
                  <a:pt x="1013266" y="379074"/>
                </a:cubicBezTo>
                <a:cubicBezTo>
                  <a:pt x="1012879" y="377125"/>
                  <a:pt x="1011132" y="375371"/>
                  <a:pt x="1008612" y="375761"/>
                </a:cubicBezTo>
                <a:close/>
                <a:moveTo>
                  <a:pt x="1013848" y="342044"/>
                </a:moveTo>
                <a:cubicBezTo>
                  <a:pt x="1011911" y="342433"/>
                  <a:pt x="1010164" y="344188"/>
                  <a:pt x="1010550" y="346526"/>
                </a:cubicBezTo>
                <a:cubicBezTo>
                  <a:pt x="1010942" y="348475"/>
                  <a:pt x="1012689" y="350229"/>
                  <a:pt x="1015013" y="349840"/>
                </a:cubicBezTo>
                <a:cubicBezTo>
                  <a:pt x="1016956" y="349450"/>
                  <a:pt x="1018703" y="347696"/>
                  <a:pt x="1018316" y="345357"/>
                </a:cubicBezTo>
                <a:cubicBezTo>
                  <a:pt x="1017925" y="343408"/>
                  <a:pt x="1016178" y="341849"/>
                  <a:pt x="1013848" y="342044"/>
                </a:cubicBezTo>
                <a:close/>
                <a:moveTo>
                  <a:pt x="1014431" y="345162"/>
                </a:moveTo>
                <a:cubicBezTo>
                  <a:pt x="1014822" y="345162"/>
                  <a:pt x="1015209" y="345552"/>
                  <a:pt x="1015209" y="345942"/>
                </a:cubicBezTo>
                <a:cubicBezTo>
                  <a:pt x="1015209" y="346331"/>
                  <a:pt x="1014822" y="346721"/>
                  <a:pt x="1014431" y="346721"/>
                </a:cubicBezTo>
                <a:cubicBezTo>
                  <a:pt x="1014044" y="346721"/>
                  <a:pt x="1013658" y="346331"/>
                  <a:pt x="1013658" y="345942"/>
                </a:cubicBezTo>
                <a:cubicBezTo>
                  <a:pt x="1013658" y="345552"/>
                  <a:pt x="1013848" y="345162"/>
                  <a:pt x="1014431" y="345162"/>
                </a:cubicBezTo>
                <a:close/>
                <a:moveTo>
                  <a:pt x="1016760" y="353543"/>
                </a:moveTo>
                <a:cubicBezTo>
                  <a:pt x="1016956" y="353543"/>
                  <a:pt x="1017152" y="353737"/>
                  <a:pt x="1017152" y="353932"/>
                </a:cubicBezTo>
                <a:cubicBezTo>
                  <a:pt x="1017152" y="354127"/>
                  <a:pt x="1016956" y="354322"/>
                  <a:pt x="1016760" y="354322"/>
                </a:cubicBezTo>
                <a:cubicBezTo>
                  <a:pt x="1016569" y="354322"/>
                  <a:pt x="1016374" y="354127"/>
                  <a:pt x="1016374" y="353932"/>
                </a:cubicBezTo>
                <a:cubicBezTo>
                  <a:pt x="1016374" y="353543"/>
                  <a:pt x="1016569" y="353543"/>
                  <a:pt x="1016760" y="353543"/>
                </a:cubicBezTo>
                <a:close/>
                <a:moveTo>
                  <a:pt x="1037137" y="370498"/>
                </a:moveTo>
                <a:cubicBezTo>
                  <a:pt x="1037719" y="370498"/>
                  <a:pt x="1038111" y="370888"/>
                  <a:pt x="1038111" y="371473"/>
                </a:cubicBezTo>
                <a:cubicBezTo>
                  <a:pt x="1038111" y="372058"/>
                  <a:pt x="1037719" y="372447"/>
                  <a:pt x="1037137" y="372447"/>
                </a:cubicBezTo>
                <a:cubicBezTo>
                  <a:pt x="1036555" y="372447"/>
                  <a:pt x="1036168" y="372058"/>
                  <a:pt x="1036168" y="371473"/>
                </a:cubicBezTo>
                <a:cubicBezTo>
                  <a:pt x="1036168" y="370888"/>
                  <a:pt x="1036555" y="370498"/>
                  <a:pt x="1037137" y="370498"/>
                </a:cubicBezTo>
                <a:close/>
                <a:moveTo>
                  <a:pt x="1041991" y="352763"/>
                </a:moveTo>
                <a:cubicBezTo>
                  <a:pt x="1042574" y="352763"/>
                  <a:pt x="1042960" y="353153"/>
                  <a:pt x="1042960" y="353737"/>
                </a:cubicBezTo>
                <a:cubicBezTo>
                  <a:pt x="1042960" y="354322"/>
                  <a:pt x="1042574" y="354712"/>
                  <a:pt x="1041991" y="354712"/>
                </a:cubicBezTo>
                <a:cubicBezTo>
                  <a:pt x="1041409" y="354712"/>
                  <a:pt x="1041018" y="354322"/>
                  <a:pt x="1041018" y="353737"/>
                </a:cubicBezTo>
                <a:cubicBezTo>
                  <a:pt x="1041018" y="353153"/>
                  <a:pt x="1041409" y="352763"/>
                  <a:pt x="1041991" y="352763"/>
                </a:cubicBezTo>
                <a:close/>
                <a:moveTo>
                  <a:pt x="1043543" y="343798"/>
                </a:moveTo>
                <a:cubicBezTo>
                  <a:pt x="1044125" y="343798"/>
                  <a:pt x="1044512" y="344188"/>
                  <a:pt x="1044512" y="344772"/>
                </a:cubicBezTo>
                <a:cubicBezTo>
                  <a:pt x="1044512" y="345357"/>
                  <a:pt x="1044125" y="345747"/>
                  <a:pt x="1043543" y="345747"/>
                </a:cubicBezTo>
                <a:cubicBezTo>
                  <a:pt x="1042960" y="345747"/>
                  <a:pt x="1042574" y="345357"/>
                  <a:pt x="1042574" y="344772"/>
                </a:cubicBezTo>
                <a:cubicBezTo>
                  <a:pt x="1042574" y="344188"/>
                  <a:pt x="1042960" y="343798"/>
                  <a:pt x="1043543" y="343798"/>
                </a:cubicBezTo>
                <a:close/>
                <a:moveTo>
                  <a:pt x="1044898" y="325478"/>
                </a:moveTo>
                <a:cubicBezTo>
                  <a:pt x="1045480" y="325478"/>
                  <a:pt x="1045872" y="325867"/>
                  <a:pt x="1045872" y="326452"/>
                </a:cubicBezTo>
                <a:cubicBezTo>
                  <a:pt x="1045872" y="327037"/>
                  <a:pt x="1045480" y="327426"/>
                  <a:pt x="1044898" y="327426"/>
                </a:cubicBezTo>
                <a:cubicBezTo>
                  <a:pt x="1044321" y="327426"/>
                  <a:pt x="1043929" y="327037"/>
                  <a:pt x="1043929" y="326452"/>
                </a:cubicBezTo>
                <a:cubicBezTo>
                  <a:pt x="1043929" y="325867"/>
                  <a:pt x="1044321" y="325478"/>
                  <a:pt x="1044898" y="325478"/>
                </a:cubicBezTo>
                <a:close/>
                <a:moveTo>
                  <a:pt x="973290" y="337756"/>
                </a:moveTo>
                <a:cubicBezTo>
                  <a:pt x="973873" y="337756"/>
                  <a:pt x="974264" y="338146"/>
                  <a:pt x="974264" y="338730"/>
                </a:cubicBezTo>
                <a:cubicBezTo>
                  <a:pt x="974264" y="339315"/>
                  <a:pt x="973873" y="339705"/>
                  <a:pt x="973290" y="339705"/>
                </a:cubicBezTo>
                <a:cubicBezTo>
                  <a:pt x="972708" y="339705"/>
                  <a:pt x="972322" y="339315"/>
                  <a:pt x="972322" y="338730"/>
                </a:cubicBezTo>
                <a:cubicBezTo>
                  <a:pt x="972322" y="338146"/>
                  <a:pt x="972708" y="337756"/>
                  <a:pt x="973290" y="337756"/>
                </a:cubicBezTo>
                <a:close/>
                <a:moveTo>
                  <a:pt x="983577" y="352763"/>
                </a:moveTo>
                <a:cubicBezTo>
                  <a:pt x="984159" y="352763"/>
                  <a:pt x="984546" y="353153"/>
                  <a:pt x="984546" y="353737"/>
                </a:cubicBezTo>
                <a:cubicBezTo>
                  <a:pt x="984546" y="354322"/>
                  <a:pt x="984159" y="354712"/>
                  <a:pt x="983577" y="354712"/>
                </a:cubicBezTo>
                <a:cubicBezTo>
                  <a:pt x="982994" y="354712"/>
                  <a:pt x="982608" y="354322"/>
                  <a:pt x="982608" y="353737"/>
                </a:cubicBezTo>
                <a:cubicBezTo>
                  <a:pt x="982608" y="353348"/>
                  <a:pt x="982994" y="352763"/>
                  <a:pt x="983577" y="352763"/>
                </a:cubicBezTo>
                <a:close/>
                <a:moveTo>
                  <a:pt x="989400" y="359974"/>
                </a:moveTo>
                <a:cubicBezTo>
                  <a:pt x="989983" y="359974"/>
                  <a:pt x="990369" y="360364"/>
                  <a:pt x="990369" y="360949"/>
                </a:cubicBezTo>
                <a:cubicBezTo>
                  <a:pt x="990369" y="361533"/>
                  <a:pt x="989983" y="361923"/>
                  <a:pt x="989400" y="361923"/>
                </a:cubicBezTo>
                <a:cubicBezTo>
                  <a:pt x="988818" y="361923"/>
                  <a:pt x="988431" y="361533"/>
                  <a:pt x="988431" y="360949"/>
                </a:cubicBezTo>
                <a:cubicBezTo>
                  <a:pt x="988431" y="360364"/>
                  <a:pt x="988818" y="359974"/>
                  <a:pt x="989400" y="359974"/>
                </a:cubicBezTo>
                <a:close/>
                <a:moveTo>
                  <a:pt x="995610" y="366601"/>
                </a:moveTo>
                <a:cubicBezTo>
                  <a:pt x="996192" y="366601"/>
                  <a:pt x="996579" y="366990"/>
                  <a:pt x="996579" y="367575"/>
                </a:cubicBezTo>
                <a:cubicBezTo>
                  <a:pt x="996579" y="368160"/>
                  <a:pt x="996192" y="368549"/>
                  <a:pt x="995610" y="368549"/>
                </a:cubicBezTo>
                <a:cubicBezTo>
                  <a:pt x="995028" y="368549"/>
                  <a:pt x="994636" y="368160"/>
                  <a:pt x="994636" y="367575"/>
                </a:cubicBezTo>
                <a:cubicBezTo>
                  <a:pt x="994636" y="366990"/>
                  <a:pt x="995028" y="366601"/>
                  <a:pt x="995610" y="366601"/>
                </a:cubicBezTo>
                <a:close/>
                <a:moveTo>
                  <a:pt x="1009195" y="378684"/>
                </a:moveTo>
                <a:cubicBezTo>
                  <a:pt x="1009777" y="378684"/>
                  <a:pt x="1010164" y="379074"/>
                  <a:pt x="1010164" y="379659"/>
                </a:cubicBezTo>
                <a:cubicBezTo>
                  <a:pt x="1010164" y="380243"/>
                  <a:pt x="1009777" y="380633"/>
                  <a:pt x="1009195" y="380633"/>
                </a:cubicBezTo>
                <a:cubicBezTo>
                  <a:pt x="1008612" y="380633"/>
                  <a:pt x="1008221" y="380243"/>
                  <a:pt x="1008221" y="379659"/>
                </a:cubicBezTo>
                <a:cubicBezTo>
                  <a:pt x="1008221" y="379074"/>
                  <a:pt x="1008803" y="378684"/>
                  <a:pt x="1009195" y="378684"/>
                </a:cubicBezTo>
                <a:close/>
                <a:moveTo>
                  <a:pt x="1045094" y="316512"/>
                </a:moveTo>
                <a:cubicBezTo>
                  <a:pt x="1045676" y="316512"/>
                  <a:pt x="1046063" y="316902"/>
                  <a:pt x="1046063" y="317487"/>
                </a:cubicBezTo>
                <a:cubicBezTo>
                  <a:pt x="1046063" y="318071"/>
                  <a:pt x="1045676" y="318461"/>
                  <a:pt x="1045094" y="318461"/>
                </a:cubicBezTo>
                <a:cubicBezTo>
                  <a:pt x="1044512" y="318461"/>
                  <a:pt x="1044125" y="318071"/>
                  <a:pt x="1044125" y="317487"/>
                </a:cubicBezTo>
                <a:cubicBezTo>
                  <a:pt x="1044125" y="316902"/>
                  <a:pt x="1044512" y="316512"/>
                  <a:pt x="1045094" y="316512"/>
                </a:cubicBezTo>
                <a:close/>
                <a:moveTo>
                  <a:pt x="992698" y="425265"/>
                </a:moveTo>
                <a:cubicBezTo>
                  <a:pt x="992116" y="421367"/>
                  <a:pt x="997939" y="420392"/>
                  <a:pt x="998522" y="424290"/>
                </a:cubicBezTo>
                <a:cubicBezTo>
                  <a:pt x="998713" y="426044"/>
                  <a:pt x="997548" y="427408"/>
                  <a:pt x="995997" y="427603"/>
                </a:cubicBezTo>
                <a:cubicBezTo>
                  <a:pt x="994445" y="427798"/>
                  <a:pt x="993085" y="426629"/>
                  <a:pt x="992698" y="425265"/>
                </a:cubicBezTo>
                <a:close/>
                <a:moveTo>
                  <a:pt x="827941" y="839421"/>
                </a:moveTo>
                <a:cubicBezTo>
                  <a:pt x="820758" y="839421"/>
                  <a:pt x="814548" y="834546"/>
                  <a:pt x="812414" y="827726"/>
                </a:cubicBezTo>
                <a:cubicBezTo>
                  <a:pt x="805235" y="804145"/>
                  <a:pt x="767007" y="806095"/>
                  <a:pt x="750315" y="818760"/>
                </a:cubicBezTo>
                <a:cubicBezTo>
                  <a:pt x="734792" y="830455"/>
                  <a:pt x="735179" y="861444"/>
                  <a:pt x="761570" y="868847"/>
                </a:cubicBezTo>
                <a:cubicBezTo>
                  <a:pt x="780200" y="874109"/>
                  <a:pt x="804266" y="869822"/>
                  <a:pt x="813579" y="851111"/>
                </a:cubicBezTo>
                <a:cubicBezTo>
                  <a:pt x="814161" y="850332"/>
                  <a:pt x="814548" y="849553"/>
                  <a:pt x="815130" y="848774"/>
                </a:cubicBezTo>
                <a:cubicBezTo>
                  <a:pt x="818042" y="844683"/>
                  <a:pt x="823087" y="842341"/>
                  <a:pt x="827941" y="842341"/>
                </a:cubicBezTo>
                <a:cubicBezTo>
                  <a:pt x="832791" y="842341"/>
                  <a:pt x="837836" y="844683"/>
                  <a:pt x="840748" y="848774"/>
                </a:cubicBezTo>
                <a:cubicBezTo>
                  <a:pt x="841330" y="849553"/>
                  <a:pt x="841717" y="850332"/>
                  <a:pt x="842299" y="851111"/>
                </a:cubicBezTo>
                <a:cubicBezTo>
                  <a:pt x="851617" y="869822"/>
                  <a:pt x="875678" y="874109"/>
                  <a:pt x="894308" y="868847"/>
                </a:cubicBezTo>
                <a:cubicBezTo>
                  <a:pt x="920699" y="861444"/>
                  <a:pt x="921091" y="830455"/>
                  <a:pt x="905563" y="818760"/>
                </a:cubicBezTo>
                <a:cubicBezTo>
                  <a:pt x="888876" y="806095"/>
                  <a:pt x="850643" y="804145"/>
                  <a:pt x="843464" y="827726"/>
                </a:cubicBezTo>
                <a:cubicBezTo>
                  <a:pt x="841526" y="834742"/>
                  <a:pt x="835120" y="839421"/>
                  <a:pt x="827941" y="839421"/>
                </a:cubicBezTo>
                <a:close/>
                <a:moveTo>
                  <a:pt x="694621" y="1166652"/>
                </a:moveTo>
                <a:lnTo>
                  <a:pt x="667647" y="1031784"/>
                </a:lnTo>
                <a:lnTo>
                  <a:pt x="670554" y="1165481"/>
                </a:lnTo>
                <a:cubicBezTo>
                  <a:pt x="679093" y="1165677"/>
                  <a:pt x="687050" y="1166069"/>
                  <a:pt x="694621" y="1166652"/>
                </a:cubicBezTo>
                <a:close/>
                <a:moveTo>
                  <a:pt x="650373" y="1027688"/>
                </a:moveTo>
                <a:lnTo>
                  <a:pt x="624951" y="1166652"/>
                </a:lnTo>
                <a:cubicBezTo>
                  <a:pt x="631357" y="1166069"/>
                  <a:pt x="641061" y="1165873"/>
                  <a:pt x="648044" y="1165677"/>
                </a:cubicBezTo>
                <a:lnTo>
                  <a:pt x="650373" y="1027688"/>
                </a:lnTo>
                <a:close/>
                <a:moveTo>
                  <a:pt x="961453" y="1166652"/>
                </a:moveTo>
                <a:lnTo>
                  <a:pt x="988431" y="1031784"/>
                </a:lnTo>
                <a:lnTo>
                  <a:pt x="985520" y="1165481"/>
                </a:lnTo>
                <a:cubicBezTo>
                  <a:pt x="976980" y="1165677"/>
                  <a:pt x="968828" y="1166069"/>
                  <a:pt x="961453" y="1166652"/>
                </a:cubicBezTo>
                <a:close/>
                <a:moveTo>
                  <a:pt x="1005505" y="1027688"/>
                </a:moveTo>
                <a:lnTo>
                  <a:pt x="1030927" y="1166652"/>
                </a:lnTo>
                <a:cubicBezTo>
                  <a:pt x="1024526" y="1166069"/>
                  <a:pt x="1014822" y="1165873"/>
                  <a:pt x="1007834" y="1165677"/>
                </a:cubicBezTo>
                <a:lnTo>
                  <a:pt x="1005505" y="1027688"/>
                </a:lnTo>
                <a:close/>
                <a:moveTo>
                  <a:pt x="804457" y="1272676"/>
                </a:moveTo>
                <a:lnTo>
                  <a:pt x="803684" y="1272676"/>
                </a:lnTo>
                <a:lnTo>
                  <a:pt x="803684" y="1305027"/>
                </a:lnTo>
                <a:lnTo>
                  <a:pt x="804457" y="1305027"/>
                </a:lnTo>
                <a:lnTo>
                  <a:pt x="804457" y="1272676"/>
                </a:lnTo>
                <a:close/>
                <a:moveTo>
                  <a:pt x="851617" y="1272676"/>
                </a:moveTo>
                <a:lnTo>
                  <a:pt x="852390" y="1272676"/>
                </a:lnTo>
                <a:lnTo>
                  <a:pt x="852390" y="1305027"/>
                </a:lnTo>
                <a:lnTo>
                  <a:pt x="851617" y="1305027"/>
                </a:lnTo>
                <a:lnTo>
                  <a:pt x="851617" y="1272676"/>
                </a:lnTo>
                <a:close/>
                <a:moveTo>
                  <a:pt x="907310" y="1289824"/>
                </a:moveTo>
                <a:cubicBezTo>
                  <a:pt x="901879" y="1292357"/>
                  <a:pt x="898580" y="1297036"/>
                  <a:pt x="898189" y="1302102"/>
                </a:cubicBezTo>
                <a:cubicBezTo>
                  <a:pt x="897416" y="1309902"/>
                  <a:pt x="901879" y="1314576"/>
                  <a:pt x="908088" y="1316722"/>
                </a:cubicBezTo>
                <a:lnTo>
                  <a:pt x="860156" y="1316722"/>
                </a:lnTo>
                <a:lnTo>
                  <a:pt x="860156" y="1256890"/>
                </a:lnTo>
                <a:lnTo>
                  <a:pt x="908088" y="1256890"/>
                </a:lnTo>
                <a:cubicBezTo>
                  <a:pt x="908088" y="1262343"/>
                  <a:pt x="907893" y="1260589"/>
                  <a:pt x="904981" y="1262539"/>
                </a:cubicBezTo>
                <a:cubicBezTo>
                  <a:pt x="901296" y="1264881"/>
                  <a:pt x="897802" y="1269555"/>
                  <a:pt x="897998" y="1274038"/>
                </a:cubicBezTo>
                <a:cubicBezTo>
                  <a:pt x="898189" y="1278325"/>
                  <a:pt x="899745" y="1281250"/>
                  <a:pt x="902461" y="1283587"/>
                </a:cubicBezTo>
                <a:cubicBezTo>
                  <a:pt x="904012" y="1284954"/>
                  <a:pt x="905177" y="1285733"/>
                  <a:pt x="907115" y="1286316"/>
                </a:cubicBezTo>
                <a:cubicBezTo>
                  <a:pt x="907310" y="1286512"/>
                  <a:pt x="907697" y="1286512"/>
                  <a:pt x="907893" y="1286708"/>
                </a:cubicBezTo>
                <a:cubicBezTo>
                  <a:pt x="908088" y="1286904"/>
                  <a:pt x="908088" y="1287291"/>
                  <a:pt x="908088" y="1287487"/>
                </a:cubicBezTo>
                <a:cubicBezTo>
                  <a:pt x="907893" y="1289045"/>
                  <a:pt x="908475" y="1289241"/>
                  <a:pt x="907310" y="1289824"/>
                </a:cubicBezTo>
                <a:close/>
                <a:moveTo>
                  <a:pt x="748568" y="1289824"/>
                </a:moveTo>
                <a:cubicBezTo>
                  <a:pt x="754004" y="1292357"/>
                  <a:pt x="757303" y="1297036"/>
                  <a:pt x="757689" y="1302102"/>
                </a:cubicBezTo>
                <a:cubicBezTo>
                  <a:pt x="758467" y="1309902"/>
                  <a:pt x="754004" y="1314576"/>
                  <a:pt x="747794" y="1316722"/>
                </a:cubicBezTo>
                <a:lnTo>
                  <a:pt x="795727" y="1316722"/>
                </a:lnTo>
                <a:lnTo>
                  <a:pt x="795727" y="1256890"/>
                </a:lnTo>
                <a:lnTo>
                  <a:pt x="747794" y="1256890"/>
                </a:lnTo>
                <a:cubicBezTo>
                  <a:pt x="747794" y="1262343"/>
                  <a:pt x="747985" y="1260589"/>
                  <a:pt x="750897" y="1262539"/>
                </a:cubicBezTo>
                <a:cubicBezTo>
                  <a:pt x="754587" y="1264881"/>
                  <a:pt x="758076" y="1269555"/>
                  <a:pt x="757885" y="1274038"/>
                </a:cubicBezTo>
                <a:cubicBezTo>
                  <a:pt x="757689" y="1278325"/>
                  <a:pt x="756138" y="1281250"/>
                  <a:pt x="753422" y="1283587"/>
                </a:cubicBezTo>
                <a:cubicBezTo>
                  <a:pt x="751866" y="1284954"/>
                  <a:pt x="750701" y="1285733"/>
                  <a:pt x="748763" y="1286316"/>
                </a:cubicBezTo>
                <a:cubicBezTo>
                  <a:pt x="748568" y="1286512"/>
                  <a:pt x="748181" y="1286512"/>
                  <a:pt x="747985" y="1286708"/>
                </a:cubicBezTo>
                <a:cubicBezTo>
                  <a:pt x="747794" y="1286904"/>
                  <a:pt x="747794" y="1287291"/>
                  <a:pt x="747794" y="1287487"/>
                </a:cubicBezTo>
                <a:cubicBezTo>
                  <a:pt x="748181" y="1289045"/>
                  <a:pt x="747599" y="1289241"/>
                  <a:pt x="748568" y="1289824"/>
                </a:cubicBezTo>
                <a:close/>
                <a:moveTo>
                  <a:pt x="827163" y="1180101"/>
                </a:moveTo>
                <a:cubicBezTo>
                  <a:pt x="821922" y="1180101"/>
                  <a:pt x="816686" y="1179709"/>
                  <a:pt x="811445" y="1178930"/>
                </a:cubicBezTo>
                <a:lnTo>
                  <a:pt x="811445" y="1332508"/>
                </a:lnTo>
                <a:cubicBezTo>
                  <a:pt x="811445" y="1335237"/>
                  <a:pt x="814743" y="1336016"/>
                  <a:pt x="817269" y="1336991"/>
                </a:cubicBezTo>
                <a:cubicBezTo>
                  <a:pt x="820758" y="1338163"/>
                  <a:pt x="824447" y="1338745"/>
                  <a:pt x="827941" y="1338745"/>
                </a:cubicBezTo>
                <a:cubicBezTo>
                  <a:pt x="831430" y="1338745"/>
                  <a:pt x="835316" y="1338353"/>
                  <a:pt x="838614" y="1336991"/>
                </a:cubicBezTo>
                <a:cubicBezTo>
                  <a:pt x="841134" y="1336016"/>
                  <a:pt x="844433" y="1335433"/>
                  <a:pt x="844433" y="1332508"/>
                </a:cubicBezTo>
                <a:lnTo>
                  <a:pt x="844433" y="1179126"/>
                </a:lnTo>
                <a:cubicBezTo>
                  <a:pt x="839387" y="1179905"/>
                  <a:pt x="834151" y="1180292"/>
                  <a:pt x="828715" y="1180292"/>
                </a:cubicBezTo>
                <a:lnTo>
                  <a:pt x="827163" y="1180292"/>
                </a:lnTo>
                <a:lnTo>
                  <a:pt x="827163" y="1180101"/>
                </a:lnTo>
                <a:close/>
                <a:moveTo>
                  <a:pt x="827941" y="949537"/>
                </a:moveTo>
                <a:lnTo>
                  <a:pt x="813775" y="949537"/>
                </a:lnTo>
                <a:cubicBezTo>
                  <a:pt x="811059" y="949537"/>
                  <a:pt x="811249" y="951095"/>
                  <a:pt x="811445" y="954603"/>
                </a:cubicBezTo>
                <a:cubicBezTo>
                  <a:pt x="816490" y="953824"/>
                  <a:pt x="821732" y="953437"/>
                  <a:pt x="827163" y="953437"/>
                </a:cubicBezTo>
                <a:lnTo>
                  <a:pt x="827941" y="953437"/>
                </a:lnTo>
                <a:lnTo>
                  <a:pt x="828715" y="953437"/>
                </a:lnTo>
                <a:cubicBezTo>
                  <a:pt x="833956" y="953437"/>
                  <a:pt x="839197" y="953824"/>
                  <a:pt x="844433" y="954603"/>
                </a:cubicBezTo>
                <a:cubicBezTo>
                  <a:pt x="844433" y="951095"/>
                  <a:pt x="844824" y="949537"/>
                  <a:pt x="842108" y="949537"/>
                </a:cubicBezTo>
                <a:lnTo>
                  <a:pt x="827941" y="949537"/>
                </a:lnTo>
                <a:close/>
                <a:moveTo>
                  <a:pt x="733432" y="1188871"/>
                </a:moveTo>
                <a:cubicBezTo>
                  <a:pt x="696368" y="1198028"/>
                  <a:pt x="628249" y="1197249"/>
                  <a:pt x="585944" y="1188871"/>
                </a:cubicBezTo>
                <a:cubicBezTo>
                  <a:pt x="601662" y="1210502"/>
                  <a:pt x="631547" y="1224534"/>
                  <a:pt x="658330" y="1224534"/>
                </a:cubicBezTo>
                <a:cubicBezTo>
                  <a:pt x="688797" y="1224534"/>
                  <a:pt x="720625" y="1210698"/>
                  <a:pt x="733432" y="1188871"/>
                </a:cubicBezTo>
                <a:close/>
                <a:moveTo>
                  <a:pt x="647657" y="1188675"/>
                </a:moveTo>
                <a:cubicBezTo>
                  <a:pt x="642808" y="1189067"/>
                  <a:pt x="583424" y="1186921"/>
                  <a:pt x="584393" y="1181267"/>
                </a:cubicBezTo>
                <a:cubicBezTo>
                  <a:pt x="584780" y="1176593"/>
                  <a:pt x="622622" y="1173864"/>
                  <a:pt x="648044" y="1173864"/>
                </a:cubicBezTo>
                <a:cubicBezTo>
                  <a:pt x="647853" y="1178151"/>
                  <a:pt x="647853" y="1183800"/>
                  <a:pt x="647657" y="1188675"/>
                </a:cubicBezTo>
                <a:close/>
                <a:moveTo>
                  <a:pt x="671528" y="1188675"/>
                </a:moveTo>
                <a:cubicBezTo>
                  <a:pt x="676378" y="1189067"/>
                  <a:pt x="737699" y="1186921"/>
                  <a:pt x="736730" y="1181267"/>
                </a:cubicBezTo>
                <a:cubicBezTo>
                  <a:pt x="736343" y="1176593"/>
                  <a:pt x="696559" y="1173864"/>
                  <a:pt x="671136" y="1173864"/>
                </a:cubicBezTo>
                <a:cubicBezTo>
                  <a:pt x="671136" y="1178151"/>
                  <a:pt x="671332" y="1183800"/>
                  <a:pt x="671528" y="1188675"/>
                </a:cubicBezTo>
                <a:close/>
                <a:moveTo>
                  <a:pt x="664540" y="950316"/>
                </a:moveTo>
                <a:lnTo>
                  <a:pt x="703742" y="1167627"/>
                </a:lnTo>
                <a:cubicBezTo>
                  <a:pt x="702964" y="1167627"/>
                  <a:pt x="702186" y="1167431"/>
                  <a:pt x="701413" y="1167431"/>
                </a:cubicBezTo>
                <a:lnTo>
                  <a:pt x="667647" y="999041"/>
                </a:lnTo>
                <a:lnTo>
                  <a:pt x="664540" y="950316"/>
                </a:lnTo>
                <a:close/>
                <a:moveTo>
                  <a:pt x="653867" y="950316"/>
                </a:moveTo>
                <a:lnTo>
                  <a:pt x="614665" y="1167823"/>
                </a:lnTo>
                <a:lnTo>
                  <a:pt x="616994" y="1167431"/>
                </a:lnTo>
                <a:lnTo>
                  <a:pt x="650955" y="997674"/>
                </a:lnTo>
                <a:lnTo>
                  <a:pt x="653867" y="950316"/>
                </a:lnTo>
                <a:close/>
                <a:moveTo>
                  <a:pt x="654645" y="1188675"/>
                </a:moveTo>
                <a:lnTo>
                  <a:pt x="664927" y="1188675"/>
                </a:lnTo>
                <a:lnTo>
                  <a:pt x="659495" y="930243"/>
                </a:lnTo>
                <a:lnTo>
                  <a:pt x="654645" y="1188675"/>
                </a:lnTo>
                <a:close/>
                <a:moveTo>
                  <a:pt x="991534" y="950316"/>
                </a:moveTo>
                <a:lnTo>
                  <a:pt x="952331" y="1167627"/>
                </a:lnTo>
                <a:cubicBezTo>
                  <a:pt x="953109" y="1167627"/>
                  <a:pt x="953888" y="1167431"/>
                  <a:pt x="954661" y="1167431"/>
                </a:cubicBezTo>
                <a:lnTo>
                  <a:pt x="988431" y="999041"/>
                </a:lnTo>
                <a:lnTo>
                  <a:pt x="991534" y="950316"/>
                </a:lnTo>
                <a:close/>
                <a:moveTo>
                  <a:pt x="984546" y="1188675"/>
                </a:moveTo>
                <a:cubicBezTo>
                  <a:pt x="979696" y="1189067"/>
                  <a:pt x="918375" y="1186921"/>
                  <a:pt x="919344" y="1181267"/>
                </a:cubicBezTo>
                <a:cubicBezTo>
                  <a:pt x="919730" y="1176593"/>
                  <a:pt x="959515" y="1173864"/>
                  <a:pt x="984937" y="1173864"/>
                </a:cubicBezTo>
                <a:cubicBezTo>
                  <a:pt x="984741" y="1178151"/>
                  <a:pt x="984741" y="1183800"/>
                  <a:pt x="984546" y="1188675"/>
                </a:cubicBezTo>
                <a:close/>
                <a:moveTo>
                  <a:pt x="1008417" y="1188675"/>
                </a:moveTo>
                <a:cubicBezTo>
                  <a:pt x="1013266" y="1189067"/>
                  <a:pt x="1072650" y="1186921"/>
                  <a:pt x="1071681" y="1181267"/>
                </a:cubicBezTo>
                <a:cubicBezTo>
                  <a:pt x="1071294" y="1176593"/>
                  <a:pt x="1033452" y="1173864"/>
                  <a:pt x="1008030" y="1173864"/>
                </a:cubicBezTo>
                <a:cubicBezTo>
                  <a:pt x="1008221" y="1178151"/>
                  <a:pt x="1008221" y="1183800"/>
                  <a:pt x="1008417" y="1188675"/>
                </a:cubicBezTo>
                <a:close/>
                <a:moveTo>
                  <a:pt x="1002207" y="950316"/>
                </a:moveTo>
                <a:lnTo>
                  <a:pt x="1041409" y="1167823"/>
                </a:lnTo>
                <a:lnTo>
                  <a:pt x="1039080" y="1167431"/>
                </a:lnTo>
                <a:lnTo>
                  <a:pt x="1005118" y="997674"/>
                </a:lnTo>
                <a:lnTo>
                  <a:pt x="1002207" y="950316"/>
                </a:lnTo>
                <a:close/>
                <a:moveTo>
                  <a:pt x="1001429" y="1188675"/>
                </a:moveTo>
                <a:lnTo>
                  <a:pt x="991147" y="1188675"/>
                </a:lnTo>
                <a:lnTo>
                  <a:pt x="996579" y="930243"/>
                </a:lnTo>
                <a:lnTo>
                  <a:pt x="1001429" y="1188675"/>
                </a:lnTo>
                <a:close/>
                <a:moveTo>
                  <a:pt x="922642" y="1188871"/>
                </a:moveTo>
                <a:cubicBezTo>
                  <a:pt x="959706" y="1198028"/>
                  <a:pt x="1027825" y="1197249"/>
                  <a:pt x="1070130" y="1188871"/>
                </a:cubicBezTo>
                <a:cubicBezTo>
                  <a:pt x="1054411" y="1210502"/>
                  <a:pt x="1024526" y="1224534"/>
                  <a:pt x="997744" y="1224534"/>
                </a:cubicBezTo>
                <a:cubicBezTo>
                  <a:pt x="967081" y="1224534"/>
                  <a:pt x="935448" y="1210698"/>
                  <a:pt x="922642" y="1188871"/>
                </a:cubicBezTo>
                <a:close/>
                <a:moveTo>
                  <a:pt x="827941" y="849357"/>
                </a:moveTo>
                <a:cubicBezTo>
                  <a:pt x="822896" y="849357"/>
                  <a:pt x="818820" y="853453"/>
                  <a:pt x="818820" y="858519"/>
                </a:cubicBezTo>
                <a:cubicBezTo>
                  <a:pt x="818820" y="863585"/>
                  <a:pt x="822896" y="867681"/>
                  <a:pt x="827941" y="867681"/>
                </a:cubicBezTo>
                <a:cubicBezTo>
                  <a:pt x="832987" y="867681"/>
                  <a:pt x="837063" y="863585"/>
                  <a:pt x="837063" y="858519"/>
                </a:cubicBezTo>
                <a:cubicBezTo>
                  <a:pt x="837063" y="853453"/>
                  <a:pt x="832987" y="849357"/>
                  <a:pt x="827941" y="849357"/>
                </a:cubicBezTo>
                <a:close/>
                <a:moveTo>
                  <a:pt x="827941" y="813890"/>
                </a:moveTo>
                <a:cubicBezTo>
                  <a:pt x="822896" y="813890"/>
                  <a:pt x="818820" y="817981"/>
                  <a:pt x="818820" y="823047"/>
                </a:cubicBezTo>
                <a:cubicBezTo>
                  <a:pt x="818820" y="828118"/>
                  <a:pt x="822896" y="832209"/>
                  <a:pt x="827941" y="832209"/>
                </a:cubicBezTo>
                <a:cubicBezTo>
                  <a:pt x="832987" y="832209"/>
                  <a:pt x="837063" y="828118"/>
                  <a:pt x="837063" y="823047"/>
                </a:cubicBezTo>
                <a:cubicBezTo>
                  <a:pt x="837063" y="818177"/>
                  <a:pt x="832987" y="813890"/>
                  <a:pt x="827941" y="813890"/>
                </a:cubicBezTo>
                <a:close/>
                <a:moveTo>
                  <a:pt x="817459" y="796933"/>
                </a:moveTo>
                <a:cubicBezTo>
                  <a:pt x="816490" y="796350"/>
                  <a:pt x="815130" y="796541"/>
                  <a:pt x="814357" y="797908"/>
                </a:cubicBezTo>
                <a:cubicBezTo>
                  <a:pt x="813965" y="798491"/>
                  <a:pt x="813383" y="799074"/>
                  <a:pt x="810863" y="799074"/>
                </a:cubicBezTo>
                <a:cubicBezTo>
                  <a:pt x="812028" y="800637"/>
                  <a:pt x="814161" y="802391"/>
                  <a:pt x="816295" y="801999"/>
                </a:cubicBezTo>
                <a:cubicBezTo>
                  <a:pt x="819011" y="801612"/>
                  <a:pt x="819789" y="798104"/>
                  <a:pt x="817459" y="796933"/>
                </a:cubicBezTo>
                <a:close/>
                <a:moveTo>
                  <a:pt x="838614" y="796933"/>
                </a:moveTo>
                <a:cubicBezTo>
                  <a:pt x="839583" y="796350"/>
                  <a:pt x="840944" y="796541"/>
                  <a:pt x="841717" y="797908"/>
                </a:cubicBezTo>
                <a:cubicBezTo>
                  <a:pt x="842108" y="798491"/>
                  <a:pt x="842691" y="799074"/>
                  <a:pt x="845211" y="799074"/>
                </a:cubicBezTo>
                <a:cubicBezTo>
                  <a:pt x="844046" y="800637"/>
                  <a:pt x="841913" y="802391"/>
                  <a:pt x="839779" y="801999"/>
                </a:cubicBezTo>
                <a:cubicBezTo>
                  <a:pt x="837063" y="801612"/>
                  <a:pt x="836285" y="798104"/>
                  <a:pt x="838614" y="796933"/>
                </a:cubicBezTo>
                <a:close/>
                <a:moveTo>
                  <a:pt x="827941" y="780951"/>
                </a:moveTo>
                <a:cubicBezTo>
                  <a:pt x="825416" y="780951"/>
                  <a:pt x="820175" y="780559"/>
                  <a:pt x="815522" y="781730"/>
                </a:cubicBezTo>
                <a:cubicBezTo>
                  <a:pt x="812028" y="782509"/>
                  <a:pt x="808920" y="784459"/>
                  <a:pt x="807565" y="785821"/>
                </a:cubicBezTo>
                <a:cubicBezTo>
                  <a:pt x="805431" y="788163"/>
                  <a:pt x="804071" y="790892"/>
                  <a:pt x="804071" y="794983"/>
                </a:cubicBezTo>
                <a:lnTo>
                  <a:pt x="808534" y="797908"/>
                </a:lnTo>
                <a:cubicBezTo>
                  <a:pt x="806204" y="787188"/>
                  <a:pt x="813383" y="783097"/>
                  <a:pt x="819402" y="782122"/>
                </a:cubicBezTo>
                <a:cubicBezTo>
                  <a:pt x="822314" y="781730"/>
                  <a:pt x="825226" y="781343"/>
                  <a:pt x="827746" y="781343"/>
                </a:cubicBezTo>
                <a:cubicBezTo>
                  <a:pt x="830271" y="781343"/>
                  <a:pt x="833373" y="781730"/>
                  <a:pt x="836089" y="782122"/>
                </a:cubicBezTo>
                <a:cubicBezTo>
                  <a:pt x="842299" y="783097"/>
                  <a:pt x="849287" y="787188"/>
                  <a:pt x="846958" y="797908"/>
                </a:cubicBezTo>
                <a:lnTo>
                  <a:pt x="851421" y="794983"/>
                </a:lnTo>
                <a:cubicBezTo>
                  <a:pt x="851421" y="790892"/>
                  <a:pt x="850065" y="787967"/>
                  <a:pt x="847927" y="785821"/>
                </a:cubicBezTo>
                <a:cubicBezTo>
                  <a:pt x="846571" y="784263"/>
                  <a:pt x="843464" y="782509"/>
                  <a:pt x="839970" y="781730"/>
                </a:cubicBezTo>
                <a:cubicBezTo>
                  <a:pt x="835898" y="780559"/>
                  <a:pt x="830462" y="780951"/>
                  <a:pt x="827941" y="780951"/>
                </a:cubicBezTo>
                <a:close/>
                <a:moveTo>
                  <a:pt x="827941" y="788163"/>
                </a:moveTo>
                <a:cubicBezTo>
                  <a:pt x="823669" y="788163"/>
                  <a:pt x="819206" y="788942"/>
                  <a:pt x="819206" y="790304"/>
                </a:cubicBezTo>
                <a:cubicBezTo>
                  <a:pt x="819206" y="790696"/>
                  <a:pt x="819402" y="791279"/>
                  <a:pt x="819984" y="791279"/>
                </a:cubicBezTo>
                <a:cubicBezTo>
                  <a:pt x="830271" y="794596"/>
                  <a:pt x="823087" y="806482"/>
                  <a:pt x="822505" y="807457"/>
                </a:cubicBezTo>
                <a:cubicBezTo>
                  <a:pt x="824252" y="806874"/>
                  <a:pt x="825999" y="806482"/>
                  <a:pt x="827941" y="806482"/>
                </a:cubicBezTo>
                <a:cubicBezTo>
                  <a:pt x="829879" y="806482"/>
                  <a:pt x="831626" y="806874"/>
                  <a:pt x="833373" y="807457"/>
                </a:cubicBezTo>
                <a:cubicBezTo>
                  <a:pt x="832791" y="806482"/>
                  <a:pt x="825612" y="794596"/>
                  <a:pt x="835898" y="791279"/>
                </a:cubicBezTo>
                <a:cubicBezTo>
                  <a:pt x="836481" y="791088"/>
                  <a:pt x="836867" y="790696"/>
                  <a:pt x="836672" y="790304"/>
                </a:cubicBezTo>
                <a:cubicBezTo>
                  <a:pt x="836672" y="788942"/>
                  <a:pt x="832404" y="788163"/>
                  <a:pt x="827941" y="788163"/>
                </a:cubicBezTo>
                <a:close/>
                <a:moveTo>
                  <a:pt x="827941" y="874893"/>
                </a:moveTo>
                <a:lnTo>
                  <a:pt x="827550" y="874893"/>
                </a:lnTo>
                <a:cubicBezTo>
                  <a:pt x="824834" y="874893"/>
                  <a:pt x="822118" y="874109"/>
                  <a:pt x="819789" y="872943"/>
                </a:cubicBezTo>
                <a:cubicBezTo>
                  <a:pt x="819016" y="872747"/>
                  <a:pt x="818433" y="872943"/>
                  <a:pt x="817655" y="873526"/>
                </a:cubicBezTo>
                <a:cubicBezTo>
                  <a:pt x="815712" y="875280"/>
                  <a:pt x="810667" y="879763"/>
                  <a:pt x="807173" y="881321"/>
                </a:cubicBezTo>
                <a:cubicBezTo>
                  <a:pt x="806204" y="881713"/>
                  <a:pt x="806400" y="882492"/>
                  <a:pt x="806400" y="882879"/>
                </a:cubicBezTo>
                <a:cubicBezTo>
                  <a:pt x="806400" y="883663"/>
                  <a:pt x="806591" y="884050"/>
                  <a:pt x="807755" y="884638"/>
                </a:cubicBezTo>
                <a:cubicBezTo>
                  <a:pt x="811641" y="886196"/>
                  <a:pt x="813965" y="889704"/>
                  <a:pt x="816877" y="892237"/>
                </a:cubicBezTo>
                <a:cubicBezTo>
                  <a:pt x="819593" y="894770"/>
                  <a:pt x="820758" y="892433"/>
                  <a:pt x="822700" y="889900"/>
                </a:cubicBezTo>
                <a:cubicBezTo>
                  <a:pt x="824447" y="887362"/>
                  <a:pt x="825999" y="885417"/>
                  <a:pt x="828132" y="885608"/>
                </a:cubicBezTo>
                <a:cubicBezTo>
                  <a:pt x="830271" y="885417"/>
                  <a:pt x="831626" y="887362"/>
                  <a:pt x="833569" y="889900"/>
                </a:cubicBezTo>
                <a:cubicBezTo>
                  <a:pt x="835507" y="892624"/>
                  <a:pt x="836672" y="894770"/>
                  <a:pt x="839387" y="892237"/>
                </a:cubicBezTo>
                <a:cubicBezTo>
                  <a:pt x="842299" y="889704"/>
                  <a:pt x="844433" y="886196"/>
                  <a:pt x="848509" y="884638"/>
                </a:cubicBezTo>
                <a:cubicBezTo>
                  <a:pt x="849674" y="884246"/>
                  <a:pt x="849870" y="883663"/>
                  <a:pt x="849870" y="882879"/>
                </a:cubicBezTo>
                <a:cubicBezTo>
                  <a:pt x="849870" y="882296"/>
                  <a:pt x="850065" y="881713"/>
                  <a:pt x="849091" y="881321"/>
                </a:cubicBezTo>
                <a:cubicBezTo>
                  <a:pt x="845597" y="879763"/>
                  <a:pt x="840552" y="875280"/>
                  <a:pt x="838614" y="873526"/>
                </a:cubicBezTo>
                <a:cubicBezTo>
                  <a:pt x="837836" y="872747"/>
                  <a:pt x="837254" y="872747"/>
                  <a:pt x="836481" y="872943"/>
                </a:cubicBezTo>
                <a:cubicBezTo>
                  <a:pt x="834151" y="874109"/>
                  <a:pt x="831626" y="874893"/>
                  <a:pt x="828715" y="874893"/>
                </a:cubicBezTo>
                <a:lnTo>
                  <a:pt x="827941" y="874893"/>
                </a:lnTo>
                <a:close/>
                <a:moveTo>
                  <a:pt x="810085" y="904907"/>
                </a:moveTo>
                <a:cubicBezTo>
                  <a:pt x="815130" y="900615"/>
                  <a:pt x="812414" y="896524"/>
                  <a:pt x="806982" y="892624"/>
                </a:cubicBezTo>
                <a:cubicBezTo>
                  <a:pt x="797665" y="886196"/>
                  <a:pt x="784276" y="889116"/>
                  <a:pt x="782529" y="896720"/>
                </a:cubicBezTo>
                <a:cubicBezTo>
                  <a:pt x="791455" y="895162"/>
                  <a:pt x="797474" y="894770"/>
                  <a:pt x="805039" y="902565"/>
                </a:cubicBezTo>
                <a:cubicBezTo>
                  <a:pt x="806204" y="903736"/>
                  <a:pt x="806400" y="904319"/>
                  <a:pt x="806786" y="904711"/>
                </a:cubicBezTo>
                <a:cubicBezTo>
                  <a:pt x="808147" y="906661"/>
                  <a:pt x="808729" y="906269"/>
                  <a:pt x="810085" y="904907"/>
                </a:cubicBezTo>
                <a:close/>
                <a:moveTo>
                  <a:pt x="813383" y="811357"/>
                </a:moveTo>
                <a:cubicBezTo>
                  <a:pt x="807951" y="805120"/>
                  <a:pt x="793398" y="797712"/>
                  <a:pt x="785441" y="796350"/>
                </a:cubicBezTo>
                <a:cubicBezTo>
                  <a:pt x="761183" y="792450"/>
                  <a:pt x="731881" y="798295"/>
                  <a:pt x="718878" y="820127"/>
                </a:cubicBezTo>
                <a:cubicBezTo>
                  <a:pt x="708205" y="838054"/>
                  <a:pt x="713441" y="858132"/>
                  <a:pt x="730329" y="870993"/>
                </a:cubicBezTo>
                <a:cubicBezTo>
                  <a:pt x="740028" y="878401"/>
                  <a:pt x="752448" y="882492"/>
                  <a:pt x="765260" y="883271"/>
                </a:cubicBezTo>
                <a:cubicBezTo>
                  <a:pt x="776319" y="884050"/>
                  <a:pt x="787770" y="882296"/>
                  <a:pt x="797474" y="878009"/>
                </a:cubicBezTo>
                <a:cubicBezTo>
                  <a:pt x="801937" y="876059"/>
                  <a:pt x="812414" y="871189"/>
                  <a:pt x="812996" y="865927"/>
                </a:cubicBezTo>
                <a:cubicBezTo>
                  <a:pt x="808534" y="868847"/>
                  <a:pt x="799608" y="874893"/>
                  <a:pt x="790682" y="876451"/>
                </a:cubicBezTo>
                <a:cubicBezTo>
                  <a:pt x="774964" y="879371"/>
                  <a:pt x="756138" y="878009"/>
                  <a:pt x="743718" y="866902"/>
                </a:cubicBezTo>
                <a:cubicBezTo>
                  <a:pt x="730520" y="855011"/>
                  <a:pt x="729355" y="832792"/>
                  <a:pt x="739838" y="818956"/>
                </a:cubicBezTo>
                <a:cubicBezTo>
                  <a:pt x="750315" y="805120"/>
                  <a:pt x="768171" y="800049"/>
                  <a:pt x="784858" y="801999"/>
                </a:cubicBezTo>
                <a:cubicBezTo>
                  <a:pt x="793398" y="802974"/>
                  <a:pt x="805039" y="805703"/>
                  <a:pt x="810863" y="812327"/>
                </a:cubicBezTo>
                <a:cubicBezTo>
                  <a:pt x="812223" y="814277"/>
                  <a:pt x="814939" y="813498"/>
                  <a:pt x="813383" y="811357"/>
                </a:cubicBezTo>
                <a:close/>
                <a:moveTo>
                  <a:pt x="845793" y="904907"/>
                </a:moveTo>
                <a:cubicBezTo>
                  <a:pt x="840748" y="900615"/>
                  <a:pt x="843464" y="896524"/>
                  <a:pt x="848901" y="892624"/>
                </a:cubicBezTo>
                <a:cubicBezTo>
                  <a:pt x="858213" y="886196"/>
                  <a:pt x="871602" y="889116"/>
                  <a:pt x="873349" y="896720"/>
                </a:cubicBezTo>
                <a:cubicBezTo>
                  <a:pt x="864423" y="895162"/>
                  <a:pt x="858409" y="894770"/>
                  <a:pt x="850838" y="902565"/>
                </a:cubicBezTo>
                <a:cubicBezTo>
                  <a:pt x="849674" y="903736"/>
                  <a:pt x="849483" y="904319"/>
                  <a:pt x="849091" y="904711"/>
                </a:cubicBezTo>
                <a:cubicBezTo>
                  <a:pt x="847927" y="906661"/>
                  <a:pt x="847344" y="906269"/>
                  <a:pt x="845793" y="904907"/>
                </a:cubicBezTo>
                <a:close/>
                <a:moveTo>
                  <a:pt x="842691" y="811357"/>
                </a:moveTo>
                <a:cubicBezTo>
                  <a:pt x="848123" y="805120"/>
                  <a:pt x="862676" y="797712"/>
                  <a:pt x="870633" y="796350"/>
                </a:cubicBezTo>
                <a:cubicBezTo>
                  <a:pt x="894890" y="792450"/>
                  <a:pt x="924193" y="798295"/>
                  <a:pt x="937195" y="820127"/>
                </a:cubicBezTo>
                <a:cubicBezTo>
                  <a:pt x="947868" y="838054"/>
                  <a:pt x="942632" y="858132"/>
                  <a:pt x="925744" y="870993"/>
                </a:cubicBezTo>
                <a:cubicBezTo>
                  <a:pt x="916045" y="878401"/>
                  <a:pt x="903626" y="882492"/>
                  <a:pt x="890814" y="883271"/>
                </a:cubicBezTo>
                <a:cubicBezTo>
                  <a:pt x="879755" y="884050"/>
                  <a:pt x="868304" y="882296"/>
                  <a:pt x="858600" y="878009"/>
                </a:cubicBezTo>
                <a:cubicBezTo>
                  <a:pt x="854137" y="876059"/>
                  <a:pt x="843660" y="871189"/>
                  <a:pt x="843077" y="865927"/>
                </a:cubicBezTo>
                <a:cubicBezTo>
                  <a:pt x="847540" y="868847"/>
                  <a:pt x="856466" y="874893"/>
                  <a:pt x="865392" y="876451"/>
                </a:cubicBezTo>
                <a:cubicBezTo>
                  <a:pt x="881115" y="879371"/>
                  <a:pt x="899936" y="878009"/>
                  <a:pt x="912356" y="866902"/>
                </a:cubicBezTo>
                <a:cubicBezTo>
                  <a:pt x="925554" y="855011"/>
                  <a:pt x="926718" y="832792"/>
                  <a:pt x="916236" y="818956"/>
                </a:cubicBezTo>
                <a:cubicBezTo>
                  <a:pt x="905759" y="805120"/>
                  <a:pt x="887907" y="800049"/>
                  <a:pt x="871215" y="801999"/>
                </a:cubicBezTo>
                <a:cubicBezTo>
                  <a:pt x="862676" y="802974"/>
                  <a:pt x="851034" y="805703"/>
                  <a:pt x="845211" y="812327"/>
                </a:cubicBezTo>
                <a:cubicBezTo>
                  <a:pt x="843660" y="814277"/>
                  <a:pt x="840944" y="813498"/>
                  <a:pt x="842691" y="811357"/>
                </a:cubicBezTo>
                <a:close/>
                <a:moveTo>
                  <a:pt x="827941" y="895162"/>
                </a:moveTo>
                <a:cubicBezTo>
                  <a:pt x="824643" y="897695"/>
                  <a:pt x="809116" y="920301"/>
                  <a:pt x="806786" y="920301"/>
                </a:cubicBezTo>
                <a:cubicBezTo>
                  <a:pt x="803292" y="920301"/>
                  <a:pt x="800577" y="917964"/>
                  <a:pt x="797474" y="917185"/>
                </a:cubicBezTo>
                <a:cubicBezTo>
                  <a:pt x="768362" y="908606"/>
                  <a:pt x="723537" y="910752"/>
                  <a:pt x="695976" y="926343"/>
                </a:cubicBezTo>
                <a:cubicBezTo>
                  <a:pt x="688993" y="930243"/>
                  <a:pt x="691513" y="932384"/>
                  <a:pt x="681619" y="924981"/>
                </a:cubicBezTo>
                <a:cubicBezTo>
                  <a:pt x="678903" y="922834"/>
                  <a:pt x="676182" y="921277"/>
                  <a:pt x="673466" y="919718"/>
                </a:cubicBezTo>
                <a:cubicBezTo>
                  <a:pt x="654254" y="908606"/>
                  <a:pt x="640087" y="910169"/>
                  <a:pt x="631547" y="915235"/>
                </a:cubicBezTo>
                <a:cubicBezTo>
                  <a:pt x="620488" y="921668"/>
                  <a:pt x="615443" y="936088"/>
                  <a:pt x="629805" y="940767"/>
                </a:cubicBezTo>
                <a:cubicBezTo>
                  <a:pt x="635820" y="942129"/>
                  <a:pt x="641643" y="941742"/>
                  <a:pt x="648435" y="941742"/>
                </a:cubicBezTo>
                <a:cubicBezTo>
                  <a:pt x="653867" y="941742"/>
                  <a:pt x="646492" y="924392"/>
                  <a:pt x="659299" y="923227"/>
                </a:cubicBezTo>
                <a:cubicBezTo>
                  <a:pt x="664153" y="922834"/>
                  <a:pt x="669003" y="927710"/>
                  <a:pt x="668616" y="933751"/>
                </a:cubicBezTo>
                <a:lnTo>
                  <a:pt x="668616" y="941546"/>
                </a:lnTo>
                <a:lnTo>
                  <a:pt x="827941" y="941546"/>
                </a:lnTo>
                <a:lnTo>
                  <a:pt x="987267" y="941546"/>
                </a:lnTo>
                <a:lnTo>
                  <a:pt x="987267" y="933751"/>
                </a:lnTo>
                <a:cubicBezTo>
                  <a:pt x="986875" y="927514"/>
                  <a:pt x="991730" y="922638"/>
                  <a:pt x="996579" y="923227"/>
                </a:cubicBezTo>
                <a:cubicBezTo>
                  <a:pt x="1009385" y="924392"/>
                  <a:pt x="1002011" y="941742"/>
                  <a:pt x="1007448" y="941742"/>
                </a:cubicBezTo>
                <a:cubicBezTo>
                  <a:pt x="1014240" y="941742"/>
                  <a:pt x="1020058" y="942129"/>
                  <a:pt x="1026078" y="940767"/>
                </a:cubicBezTo>
                <a:cubicBezTo>
                  <a:pt x="1040435" y="936088"/>
                  <a:pt x="1035199" y="921859"/>
                  <a:pt x="1024331" y="915235"/>
                </a:cubicBezTo>
                <a:cubicBezTo>
                  <a:pt x="1015791" y="910169"/>
                  <a:pt x="1001624" y="908606"/>
                  <a:pt x="982412" y="919718"/>
                </a:cubicBezTo>
                <a:cubicBezTo>
                  <a:pt x="979696" y="921277"/>
                  <a:pt x="976980" y="922834"/>
                  <a:pt x="974264" y="924981"/>
                </a:cubicBezTo>
                <a:cubicBezTo>
                  <a:pt x="964365" y="932580"/>
                  <a:pt x="967081" y="930439"/>
                  <a:pt x="959902" y="926343"/>
                </a:cubicBezTo>
                <a:cubicBezTo>
                  <a:pt x="932346" y="910752"/>
                  <a:pt x="887325" y="908802"/>
                  <a:pt x="858409" y="917185"/>
                </a:cubicBezTo>
                <a:cubicBezTo>
                  <a:pt x="855301" y="918160"/>
                  <a:pt x="852390" y="920301"/>
                  <a:pt x="849091" y="920301"/>
                </a:cubicBezTo>
                <a:cubicBezTo>
                  <a:pt x="846762" y="920498"/>
                  <a:pt x="831430" y="897695"/>
                  <a:pt x="827941" y="895162"/>
                </a:cubicBezTo>
                <a:close/>
                <a:moveTo>
                  <a:pt x="827941" y="960644"/>
                </a:moveTo>
                <a:cubicBezTo>
                  <a:pt x="886351" y="960644"/>
                  <a:pt x="933701" y="1008198"/>
                  <a:pt x="933701" y="1066864"/>
                </a:cubicBezTo>
                <a:cubicBezTo>
                  <a:pt x="933701" y="1125530"/>
                  <a:pt x="886351" y="1173085"/>
                  <a:pt x="827941" y="1173085"/>
                </a:cubicBezTo>
                <a:cubicBezTo>
                  <a:pt x="769527" y="1173085"/>
                  <a:pt x="722177" y="1125530"/>
                  <a:pt x="722177" y="1066864"/>
                </a:cubicBezTo>
                <a:cubicBezTo>
                  <a:pt x="722177" y="1008394"/>
                  <a:pt x="769527" y="960644"/>
                  <a:pt x="827941" y="960644"/>
                </a:cubicBezTo>
                <a:close/>
                <a:moveTo>
                  <a:pt x="827941" y="1345565"/>
                </a:moveTo>
                <a:cubicBezTo>
                  <a:pt x="823865" y="1345565"/>
                  <a:pt x="819789" y="1344983"/>
                  <a:pt x="815712" y="1344008"/>
                </a:cubicBezTo>
                <a:cubicBezTo>
                  <a:pt x="812414" y="1343229"/>
                  <a:pt x="809894" y="1342057"/>
                  <a:pt x="807369" y="1340499"/>
                </a:cubicBezTo>
                <a:cubicBezTo>
                  <a:pt x="803684" y="1337574"/>
                  <a:pt x="804266" y="1339328"/>
                  <a:pt x="804457" y="1312822"/>
                </a:cubicBezTo>
                <a:lnTo>
                  <a:pt x="803684" y="1312822"/>
                </a:lnTo>
                <a:cubicBezTo>
                  <a:pt x="803488" y="1316139"/>
                  <a:pt x="803684" y="1320426"/>
                  <a:pt x="802710" y="1322959"/>
                </a:cubicBezTo>
                <a:cubicBezTo>
                  <a:pt x="801741" y="1325296"/>
                  <a:pt x="799025" y="1325100"/>
                  <a:pt x="796892" y="1325100"/>
                </a:cubicBezTo>
                <a:cubicBezTo>
                  <a:pt x="788739" y="1325688"/>
                  <a:pt x="754973" y="1326271"/>
                  <a:pt x="744105" y="1324909"/>
                </a:cubicBezTo>
                <a:cubicBezTo>
                  <a:pt x="740806" y="1324517"/>
                  <a:pt x="740420" y="1324713"/>
                  <a:pt x="740224" y="1321205"/>
                </a:cubicBezTo>
                <a:cubicBezTo>
                  <a:pt x="740028" y="1319255"/>
                  <a:pt x="740224" y="1316722"/>
                  <a:pt x="740224" y="1314968"/>
                </a:cubicBezTo>
                <a:cubicBezTo>
                  <a:pt x="740224" y="1304640"/>
                  <a:pt x="750510" y="1312435"/>
                  <a:pt x="750510" y="1303077"/>
                </a:cubicBezTo>
                <a:cubicBezTo>
                  <a:pt x="750510" y="1294503"/>
                  <a:pt x="741193" y="1298403"/>
                  <a:pt x="741193" y="1292749"/>
                </a:cubicBezTo>
                <a:cubicBezTo>
                  <a:pt x="741193" y="1279888"/>
                  <a:pt x="739446" y="1282617"/>
                  <a:pt x="746630" y="1279300"/>
                </a:cubicBezTo>
                <a:cubicBezTo>
                  <a:pt x="753031" y="1276571"/>
                  <a:pt x="750897" y="1269364"/>
                  <a:pt x="745074" y="1267414"/>
                </a:cubicBezTo>
                <a:cubicBezTo>
                  <a:pt x="739255" y="1265464"/>
                  <a:pt x="740224" y="1262152"/>
                  <a:pt x="740224" y="1256498"/>
                </a:cubicBezTo>
                <a:cubicBezTo>
                  <a:pt x="740224" y="1250849"/>
                  <a:pt x="740028" y="1249482"/>
                  <a:pt x="743136" y="1249482"/>
                </a:cubicBezTo>
                <a:lnTo>
                  <a:pt x="799803" y="1249482"/>
                </a:lnTo>
                <a:cubicBezTo>
                  <a:pt x="802710" y="1249482"/>
                  <a:pt x="803684" y="1252015"/>
                  <a:pt x="803875" y="1254357"/>
                </a:cubicBezTo>
                <a:lnTo>
                  <a:pt x="804457" y="1263710"/>
                </a:lnTo>
                <a:cubicBezTo>
                  <a:pt x="804457" y="1257081"/>
                  <a:pt x="805235" y="1191012"/>
                  <a:pt x="804457" y="1177759"/>
                </a:cubicBezTo>
                <a:cubicBezTo>
                  <a:pt x="753031" y="1167235"/>
                  <a:pt x="714220" y="1121434"/>
                  <a:pt x="714220" y="1066668"/>
                </a:cubicBezTo>
                <a:cubicBezTo>
                  <a:pt x="714220" y="1011902"/>
                  <a:pt x="752840" y="966298"/>
                  <a:pt x="804071" y="955774"/>
                </a:cubicBezTo>
                <a:cubicBezTo>
                  <a:pt x="804457" y="954407"/>
                  <a:pt x="804266" y="952462"/>
                  <a:pt x="804266" y="949341"/>
                </a:cubicBezTo>
                <a:lnTo>
                  <a:pt x="674048" y="949341"/>
                </a:lnTo>
                <a:cubicBezTo>
                  <a:pt x="670946" y="949341"/>
                  <a:pt x="671915" y="951291"/>
                  <a:pt x="672497" y="954020"/>
                </a:cubicBezTo>
                <a:cubicBezTo>
                  <a:pt x="680454" y="999041"/>
                  <a:pt x="711117" y="1167627"/>
                  <a:pt x="711699" y="1168210"/>
                </a:cubicBezTo>
                <a:cubicBezTo>
                  <a:pt x="714802" y="1168602"/>
                  <a:pt x="717327" y="1169185"/>
                  <a:pt x="719651" y="1169381"/>
                </a:cubicBezTo>
                <a:cubicBezTo>
                  <a:pt x="736343" y="1172306"/>
                  <a:pt x="744687" y="1176005"/>
                  <a:pt x="745074" y="1180292"/>
                </a:cubicBezTo>
                <a:cubicBezTo>
                  <a:pt x="745074" y="1181076"/>
                  <a:pt x="744883" y="1181855"/>
                  <a:pt x="744687" y="1182830"/>
                </a:cubicBezTo>
                <a:cubicBezTo>
                  <a:pt x="735565" y="1209140"/>
                  <a:pt x="696950" y="1230771"/>
                  <a:pt x="657165" y="1230384"/>
                </a:cubicBezTo>
                <a:cubicBezTo>
                  <a:pt x="619710" y="1229992"/>
                  <a:pt x="593515" y="1209723"/>
                  <a:pt x="577987" y="1187700"/>
                </a:cubicBezTo>
                <a:cubicBezTo>
                  <a:pt x="575854" y="1184775"/>
                  <a:pt x="574107" y="1182438"/>
                  <a:pt x="574498" y="1180101"/>
                </a:cubicBezTo>
                <a:cubicBezTo>
                  <a:pt x="575467" y="1173085"/>
                  <a:pt x="599725" y="1169577"/>
                  <a:pt x="606708" y="1168406"/>
                </a:cubicBezTo>
                <a:cubicBezTo>
                  <a:pt x="608264" y="1168014"/>
                  <a:pt x="608650" y="1167627"/>
                  <a:pt x="608846" y="1165677"/>
                </a:cubicBezTo>
                <a:cubicBezTo>
                  <a:pt x="621070" y="1097461"/>
                  <a:pt x="633686" y="1029442"/>
                  <a:pt x="646688" y="961423"/>
                </a:cubicBezTo>
                <a:cubicBezTo>
                  <a:pt x="647271" y="958503"/>
                  <a:pt x="647657" y="955578"/>
                  <a:pt x="647853" y="952653"/>
                </a:cubicBezTo>
                <a:cubicBezTo>
                  <a:pt x="648044" y="950120"/>
                  <a:pt x="645910" y="949733"/>
                  <a:pt x="643581" y="949929"/>
                </a:cubicBezTo>
                <a:cubicBezTo>
                  <a:pt x="631357" y="950512"/>
                  <a:pt x="614278" y="947200"/>
                  <a:pt x="612144" y="931414"/>
                </a:cubicBezTo>
                <a:cubicBezTo>
                  <a:pt x="610784" y="922056"/>
                  <a:pt x="618159" y="911923"/>
                  <a:pt x="631939" y="906852"/>
                </a:cubicBezTo>
                <a:cubicBezTo>
                  <a:pt x="651151" y="899836"/>
                  <a:pt x="668421" y="905686"/>
                  <a:pt x="684335" y="917572"/>
                </a:cubicBezTo>
                <a:cubicBezTo>
                  <a:pt x="689962" y="921859"/>
                  <a:pt x="687633" y="921668"/>
                  <a:pt x="695394" y="917964"/>
                </a:cubicBezTo>
                <a:cubicBezTo>
                  <a:pt x="737122" y="896524"/>
                  <a:pt x="780395" y="905490"/>
                  <a:pt x="801159" y="909973"/>
                </a:cubicBezTo>
                <a:cubicBezTo>
                  <a:pt x="801545" y="907631"/>
                  <a:pt x="796114" y="904907"/>
                  <a:pt x="793980" y="904515"/>
                </a:cubicBezTo>
                <a:cubicBezTo>
                  <a:pt x="789517" y="903344"/>
                  <a:pt x="784858" y="904123"/>
                  <a:pt x="780009" y="904319"/>
                </a:cubicBezTo>
                <a:cubicBezTo>
                  <a:pt x="777288" y="904515"/>
                  <a:pt x="775933" y="904907"/>
                  <a:pt x="774768" y="901786"/>
                </a:cubicBezTo>
                <a:cubicBezTo>
                  <a:pt x="773990" y="899449"/>
                  <a:pt x="774185" y="895941"/>
                  <a:pt x="775933" y="891066"/>
                </a:cubicBezTo>
                <a:cubicBezTo>
                  <a:pt x="754778" y="891066"/>
                  <a:pt x="733432" y="886000"/>
                  <a:pt x="719265" y="871189"/>
                </a:cubicBezTo>
                <a:cubicBezTo>
                  <a:pt x="704129" y="855403"/>
                  <a:pt x="700439" y="834938"/>
                  <a:pt x="712859" y="815835"/>
                </a:cubicBezTo>
                <a:cubicBezTo>
                  <a:pt x="718296" y="807457"/>
                  <a:pt x="726057" y="800637"/>
                  <a:pt x="734792" y="796350"/>
                </a:cubicBezTo>
                <a:cubicBezTo>
                  <a:pt x="762735" y="782705"/>
                  <a:pt x="787770" y="789525"/>
                  <a:pt x="797082" y="792646"/>
                </a:cubicBezTo>
                <a:cubicBezTo>
                  <a:pt x="797082" y="780368"/>
                  <a:pt x="810085" y="773739"/>
                  <a:pt x="820567" y="773739"/>
                </a:cubicBezTo>
                <a:cubicBezTo>
                  <a:pt x="822896" y="773739"/>
                  <a:pt x="825226" y="773739"/>
                  <a:pt x="827550" y="773739"/>
                </a:cubicBezTo>
                <a:cubicBezTo>
                  <a:pt x="829879" y="773739"/>
                  <a:pt x="832209" y="773739"/>
                  <a:pt x="834538" y="773739"/>
                </a:cubicBezTo>
                <a:cubicBezTo>
                  <a:pt x="845211" y="773739"/>
                  <a:pt x="858017" y="780368"/>
                  <a:pt x="858017" y="792646"/>
                </a:cubicBezTo>
                <a:cubicBezTo>
                  <a:pt x="867335" y="789525"/>
                  <a:pt x="892175" y="782705"/>
                  <a:pt x="920313" y="796350"/>
                </a:cubicBezTo>
                <a:cubicBezTo>
                  <a:pt x="929048" y="800637"/>
                  <a:pt x="936809" y="807457"/>
                  <a:pt x="942241" y="815835"/>
                </a:cubicBezTo>
                <a:cubicBezTo>
                  <a:pt x="954661" y="834938"/>
                  <a:pt x="950976" y="855403"/>
                  <a:pt x="935840" y="871189"/>
                </a:cubicBezTo>
                <a:cubicBezTo>
                  <a:pt x="921673" y="886000"/>
                  <a:pt x="900518" y="891066"/>
                  <a:pt x="879172" y="891066"/>
                </a:cubicBezTo>
                <a:cubicBezTo>
                  <a:pt x="880919" y="896132"/>
                  <a:pt x="881115" y="899640"/>
                  <a:pt x="880337" y="901786"/>
                </a:cubicBezTo>
                <a:cubicBezTo>
                  <a:pt x="879368" y="904907"/>
                  <a:pt x="877812" y="904515"/>
                  <a:pt x="875096" y="904319"/>
                </a:cubicBezTo>
                <a:cubicBezTo>
                  <a:pt x="870246" y="903932"/>
                  <a:pt x="865588" y="903344"/>
                  <a:pt x="861125" y="904515"/>
                </a:cubicBezTo>
                <a:cubicBezTo>
                  <a:pt x="859182" y="905098"/>
                  <a:pt x="853750" y="907631"/>
                  <a:pt x="853946" y="909973"/>
                </a:cubicBezTo>
                <a:cubicBezTo>
                  <a:pt x="874709" y="905294"/>
                  <a:pt x="917983" y="896524"/>
                  <a:pt x="959706" y="917964"/>
                </a:cubicBezTo>
                <a:cubicBezTo>
                  <a:pt x="967663" y="921668"/>
                  <a:pt x="965333" y="921859"/>
                  <a:pt x="970770" y="917572"/>
                </a:cubicBezTo>
                <a:cubicBezTo>
                  <a:pt x="986684" y="905490"/>
                  <a:pt x="1003954" y="899836"/>
                  <a:pt x="1023166" y="906852"/>
                </a:cubicBezTo>
                <a:cubicBezTo>
                  <a:pt x="1036946" y="911923"/>
                  <a:pt x="1044321" y="922056"/>
                  <a:pt x="1042960" y="931414"/>
                </a:cubicBezTo>
                <a:cubicBezTo>
                  <a:pt x="1040827" y="947200"/>
                  <a:pt x="1023748" y="950708"/>
                  <a:pt x="1011524" y="949929"/>
                </a:cubicBezTo>
                <a:cubicBezTo>
                  <a:pt x="1009195" y="949733"/>
                  <a:pt x="1007056" y="950120"/>
                  <a:pt x="1007252" y="952653"/>
                </a:cubicBezTo>
                <a:cubicBezTo>
                  <a:pt x="1007448" y="955382"/>
                  <a:pt x="1007834" y="958307"/>
                  <a:pt x="1008417" y="961423"/>
                </a:cubicBezTo>
                <a:cubicBezTo>
                  <a:pt x="1021419" y="1029442"/>
                  <a:pt x="1034034" y="1097657"/>
                  <a:pt x="1046259" y="1165677"/>
                </a:cubicBezTo>
                <a:cubicBezTo>
                  <a:pt x="1046645" y="1167627"/>
                  <a:pt x="1047037" y="1168014"/>
                  <a:pt x="1048392" y="1168406"/>
                </a:cubicBezTo>
                <a:cubicBezTo>
                  <a:pt x="1055380" y="1169577"/>
                  <a:pt x="1079638" y="1173085"/>
                  <a:pt x="1080607" y="1180101"/>
                </a:cubicBezTo>
                <a:cubicBezTo>
                  <a:pt x="1080998" y="1182438"/>
                  <a:pt x="1079055" y="1184775"/>
                  <a:pt x="1077113" y="1187700"/>
                </a:cubicBezTo>
                <a:cubicBezTo>
                  <a:pt x="1061590" y="1209723"/>
                  <a:pt x="1035390" y="1229992"/>
                  <a:pt x="997939" y="1230384"/>
                </a:cubicBezTo>
                <a:cubicBezTo>
                  <a:pt x="958155" y="1230771"/>
                  <a:pt x="919344" y="1209140"/>
                  <a:pt x="910418" y="1182830"/>
                </a:cubicBezTo>
                <a:cubicBezTo>
                  <a:pt x="910026" y="1182046"/>
                  <a:pt x="910026" y="1181076"/>
                  <a:pt x="910026" y="1180292"/>
                </a:cubicBezTo>
                <a:cubicBezTo>
                  <a:pt x="910222" y="1176005"/>
                  <a:pt x="918761" y="1172306"/>
                  <a:pt x="935448" y="1169381"/>
                </a:cubicBezTo>
                <a:cubicBezTo>
                  <a:pt x="937778" y="1169185"/>
                  <a:pt x="940303" y="1168602"/>
                  <a:pt x="943405" y="1168210"/>
                </a:cubicBezTo>
                <a:cubicBezTo>
                  <a:pt x="943988" y="1167431"/>
                  <a:pt x="974651" y="999041"/>
                  <a:pt x="982608" y="954020"/>
                </a:cubicBezTo>
                <a:cubicBezTo>
                  <a:pt x="983190" y="951291"/>
                  <a:pt x="984159" y="949341"/>
                  <a:pt x="981057" y="949341"/>
                </a:cubicBezTo>
                <a:lnTo>
                  <a:pt x="850838" y="949341"/>
                </a:lnTo>
                <a:cubicBezTo>
                  <a:pt x="850838" y="952462"/>
                  <a:pt x="850643" y="954407"/>
                  <a:pt x="851034" y="955774"/>
                </a:cubicBezTo>
                <a:cubicBezTo>
                  <a:pt x="902265" y="966494"/>
                  <a:pt x="940885" y="1012098"/>
                  <a:pt x="940885" y="1066668"/>
                </a:cubicBezTo>
                <a:cubicBezTo>
                  <a:pt x="940885" y="1121434"/>
                  <a:pt x="902069" y="1167235"/>
                  <a:pt x="850648" y="1177759"/>
                </a:cubicBezTo>
                <a:cubicBezTo>
                  <a:pt x="849870" y="1191012"/>
                  <a:pt x="850648" y="1257081"/>
                  <a:pt x="850648" y="1263710"/>
                </a:cubicBezTo>
                <a:lnTo>
                  <a:pt x="851225" y="1254357"/>
                </a:lnTo>
                <a:cubicBezTo>
                  <a:pt x="851421" y="1252015"/>
                  <a:pt x="852390" y="1249482"/>
                  <a:pt x="855301" y="1249482"/>
                </a:cubicBezTo>
                <a:lnTo>
                  <a:pt x="911969" y="1249482"/>
                </a:lnTo>
                <a:cubicBezTo>
                  <a:pt x="915072" y="1249482"/>
                  <a:pt x="914881" y="1250849"/>
                  <a:pt x="914881" y="1256498"/>
                </a:cubicBezTo>
                <a:cubicBezTo>
                  <a:pt x="914881" y="1262152"/>
                  <a:pt x="915850" y="1265464"/>
                  <a:pt x="910026" y="1267414"/>
                </a:cubicBezTo>
                <a:cubicBezTo>
                  <a:pt x="904208" y="1269364"/>
                  <a:pt x="902069" y="1276571"/>
                  <a:pt x="908475" y="1279300"/>
                </a:cubicBezTo>
                <a:cubicBezTo>
                  <a:pt x="915654" y="1282421"/>
                  <a:pt x="913907" y="1279692"/>
                  <a:pt x="913907" y="1292749"/>
                </a:cubicBezTo>
                <a:cubicBezTo>
                  <a:pt x="913907" y="1298207"/>
                  <a:pt x="904594" y="1294307"/>
                  <a:pt x="904594" y="1303077"/>
                </a:cubicBezTo>
                <a:cubicBezTo>
                  <a:pt x="904594" y="1312435"/>
                  <a:pt x="914881" y="1304640"/>
                  <a:pt x="914881" y="1314968"/>
                </a:cubicBezTo>
                <a:cubicBezTo>
                  <a:pt x="914881" y="1316722"/>
                  <a:pt x="915072" y="1319059"/>
                  <a:pt x="914881" y="1321205"/>
                </a:cubicBezTo>
                <a:cubicBezTo>
                  <a:pt x="914685" y="1324517"/>
                  <a:pt x="914298" y="1324517"/>
                  <a:pt x="911000" y="1324909"/>
                </a:cubicBezTo>
                <a:cubicBezTo>
                  <a:pt x="899936" y="1326271"/>
                  <a:pt x="866366" y="1325688"/>
                  <a:pt x="858213" y="1325100"/>
                </a:cubicBezTo>
                <a:cubicBezTo>
                  <a:pt x="856080" y="1324909"/>
                  <a:pt x="853364" y="1325100"/>
                  <a:pt x="852390" y="1322959"/>
                </a:cubicBezTo>
                <a:cubicBezTo>
                  <a:pt x="851421" y="1320426"/>
                  <a:pt x="851617" y="1316139"/>
                  <a:pt x="851421" y="1312822"/>
                </a:cubicBezTo>
                <a:lnTo>
                  <a:pt x="850648" y="1312822"/>
                </a:lnTo>
                <a:cubicBezTo>
                  <a:pt x="850648" y="1339328"/>
                  <a:pt x="851225" y="1337574"/>
                  <a:pt x="847736" y="1340499"/>
                </a:cubicBezTo>
                <a:cubicBezTo>
                  <a:pt x="845211" y="1342057"/>
                  <a:pt x="842691" y="1343032"/>
                  <a:pt x="839387" y="1344008"/>
                </a:cubicBezTo>
                <a:cubicBezTo>
                  <a:pt x="836285" y="1344983"/>
                  <a:pt x="832013" y="1345565"/>
                  <a:pt x="827941" y="1345565"/>
                </a:cubicBezTo>
                <a:close/>
                <a:moveTo>
                  <a:pt x="763899" y="1120655"/>
                </a:moveTo>
                <a:lnTo>
                  <a:pt x="763899" y="1121630"/>
                </a:lnTo>
                <a:cubicBezTo>
                  <a:pt x="763899" y="1121826"/>
                  <a:pt x="764095" y="1122409"/>
                  <a:pt x="764095" y="1122605"/>
                </a:cubicBezTo>
                <a:cubicBezTo>
                  <a:pt x="764482" y="1124163"/>
                  <a:pt x="766811" y="1127476"/>
                  <a:pt x="768362" y="1125334"/>
                </a:cubicBezTo>
                <a:cubicBezTo>
                  <a:pt x="769331" y="1124163"/>
                  <a:pt x="767780" y="1123188"/>
                  <a:pt x="768558" y="1121434"/>
                </a:cubicBezTo>
                <a:cubicBezTo>
                  <a:pt x="768944" y="1120459"/>
                  <a:pt x="770109" y="1120263"/>
                  <a:pt x="771078" y="1119293"/>
                </a:cubicBezTo>
                <a:cubicBezTo>
                  <a:pt x="772825" y="1117730"/>
                  <a:pt x="773603" y="1115393"/>
                  <a:pt x="772825" y="1112277"/>
                </a:cubicBezTo>
                <a:cubicBezTo>
                  <a:pt x="772634" y="1111302"/>
                  <a:pt x="773603" y="1111493"/>
                  <a:pt x="773990" y="1111106"/>
                </a:cubicBezTo>
                <a:cubicBezTo>
                  <a:pt x="775541" y="1110327"/>
                  <a:pt x="775933" y="1107794"/>
                  <a:pt x="776123" y="1106231"/>
                </a:cubicBezTo>
                <a:cubicBezTo>
                  <a:pt x="776319" y="1104286"/>
                  <a:pt x="776515" y="1104090"/>
                  <a:pt x="776901" y="1102336"/>
                </a:cubicBezTo>
                <a:cubicBezTo>
                  <a:pt x="777680" y="1099215"/>
                  <a:pt x="778262" y="1099803"/>
                  <a:pt x="780200" y="1098436"/>
                </a:cubicBezTo>
                <a:cubicBezTo>
                  <a:pt x="781364" y="1097657"/>
                  <a:pt x="782725" y="1096099"/>
                  <a:pt x="783498" y="1094541"/>
                </a:cubicBezTo>
                <a:cubicBezTo>
                  <a:pt x="784080" y="1093370"/>
                  <a:pt x="784472" y="1092199"/>
                  <a:pt x="784472" y="1090837"/>
                </a:cubicBezTo>
                <a:cubicBezTo>
                  <a:pt x="784663" y="1089470"/>
                  <a:pt x="784276" y="1089279"/>
                  <a:pt x="784663" y="1088691"/>
                </a:cubicBezTo>
                <a:cubicBezTo>
                  <a:pt x="785637" y="1087329"/>
                  <a:pt x="786801" y="1086158"/>
                  <a:pt x="788352" y="1085183"/>
                </a:cubicBezTo>
                <a:cubicBezTo>
                  <a:pt x="788739" y="1084796"/>
                  <a:pt x="790873" y="1083625"/>
                  <a:pt x="791455" y="1083625"/>
                </a:cubicBezTo>
                <a:cubicBezTo>
                  <a:pt x="791068" y="1084600"/>
                  <a:pt x="790682" y="1085771"/>
                  <a:pt x="790290" y="1086741"/>
                </a:cubicBezTo>
                <a:cubicBezTo>
                  <a:pt x="789904" y="1087716"/>
                  <a:pt x="789708" y="1088887"/>
                  <a:pt x="789321" y="1090058"/>
                </a:cubicBezTo>
                <a:cubicBezTo>
                  <a:pt x="788543" y="1092591"/>
                  <a:pt x="787383" y="1097461"/>
                  <a:pt x="785827" y="1099607"/>
                </a:cubicBezTo>
                <a:cubicBezTo>
                  <a:pt x="785441" y="1100190"/>
                  <a:pt x="785441" y="1100190"/>
                  <a:pt x="784663" y="1100582"/>
                </a:cubicBezTo>
                <a:cubicBezTo>
                  <a:pt x="784276" y="1100778"/>
                  <a:pt x="783694" y="1101165"/>
                  <a:pt x="783307" y="1101361"/>
                </a:cubicBezTo>
                <a:cubicBezTo>
                  <a:pt x="781364" y="1102532"/>
                  <a:pt x="780009" y="1103698"/>
                  <a:pt x="779427" y="1106040"/>
                </a:cubicBezTo>
                <a:cubicBezTo>
                  <a:pt x="779035" y="1107010"/>
                  <a:pt x="779427" y="1106427"/>
                  <a:pt x="778844" y="1107598"/>
                </a:cubicBezTo>
                <a:cubicBezTo>
                  <a:pt x="777680" y="1109739"/>
                  <a:pt x="777097" y="1109935"/>
                  <a:pt x="776123" y="1111302"/>
                </a:cubicBezTo>
                <a:cubicBezTo>
                  <a:pt x="774964" y="1112860"/>
                  <a:pt x="773799" y="1114810"/>
                  <a:pt x="773021" y="1116755"/>
                </a:cubicBezTo>
                <a:cubicBezTo>
                  <a:pt x="772439" y="1118122"/>
                  <a:pt x="771856" y="1120072"/>
                  <a:pt x="771078" y="1121434"/>
                </a:cubicBezTo>
                <a:cubicBezTo>
                  <a:pt x="770691" y="1122213"/>
                  <a:pt x="770496" y="1122213"/>
                  <a:pt x="770109" y="1122605"/>
                </a:cubicBezTo>
                <a:cubicBezTo>
                  <a:pt x="769527" y="1123384"/>
                  <a:pt x="769140" y="1124555"/>
                  <a:pt x="768944" y="1125722"/>
                </a:cubicBezTo>
                <a:cubicBezTo>
                  <a:pt x="768749" y="1126309"/>
                  <a:pt x="768749" y="1126892"/>
                  <a:pt x="768749" y="1127672"/>
                </a:cubicBezTo>
                <a:cubicBezTo>
                  <a:pt x="768749" y="1128255"/>
                  <a:pt x="768558" y="1128842"/>
                  <a:pt x="768558" y="1129426"/>
                </a:cubicBezTo>
                <a:cubicBezTo>
                  <a:pt x="768362" y="1131180"/>
                  <a:pt x="768558" y="1132738"/>
                  <a:pt x="768362" y="1133517"/>
                </a:cubicBezTo>
                <a:cubicBezTo>
                  <a:pt x="768171" y="1134688"/>
                  <a:pt x="767780" y="1135859"/>
                  <a:pt x="767589" y="1137025"/>
                </a:cubicBezTo>
                <a:cubicBezTo>
                  <a:pt x="767393" y="1138196"/>
                  <a:pt x="767589" y="1139950"/>
                  <a:pt x="768362" y="1140538"/>
                </a:cubicBezTo>
                <a:lnTo>
                  <a:pt x="771274" y="1141900"/>
                </a:lnTo>
                <a:cubicBezTo>
                  <a:pt x="772243" y="1142292"/>
                  <a:pt x="773217" y="1142875"/>
                  <a:pt x="774185" y="1143458"/>
                </a:cubicBezTo>
                <a:cubicBezTo>
                  <a:pt x="774768" y="1143654"/>
                  <a:pt x="775541" y="1143458"/>
                  <a:pt x="775933" y="1143262"/>
                </a:cubicBezTo>
                <a:cubicBezTo>
                  <a:pt x="776319" y="1142875"/>
                  <a:pt x="776515" y="1142483"/>
                  <a:pt x="776515" y="1141704"/>
                </a:cubicBezTo>
                <a:cubicBezTo>
                  <a:pt x="777097" y="1139367"/>
                  <a:pt x="777097" y="1136246"/>
                  <a:pt x="776706" y="1133713"/>
                </a:cubicBezTo>
                <a:cubicBezTo>
                  <a:pt x="776515" y="1132738"/>
                  <a:pt x="774768" y="1130596"/>
                  <a:pt x="775541" y="1126501"/>
                </a:cubicBezTo>
                <a:cubicBezTo>
                  <a:pt x="775933" y="1125138"/>
                  <a:pt x="776123" y="1124555"/>
                  <a:pt x="776901" y="1123580"/>
                </a:cubicBezTo>
                <a:cubicBezTo>
                  <a:pt x="777870" y="1122213"/>
                  <a:pt x="780200" y="1117926"/>
                  <a:pt x="780978" y="1116951"/>
                </a:cubicBezTo>
                <a:cubicBezTo>
                  <a:pt x="781174" y="1116564"/>
                  <a:pt x="781560" y="1116172"/>
                  <a:pt x="781947" y="1115785"/>
                </a:cubicBezTo>
                <a:lnTo>
                  <a:pt x="784663" y="1112081"/>
                </a:lnTo>
                <a:cubicBezTo>
                  <a:pt x="784858" y="1111689"/>
                  <a:pt x="785245" y="1111106"/>
                  <a:pt x="785637" y="1110910"/>
                </a:cubicBezTo>
                <a:cubicBezTo>
                  <a:pt x="785054" y="1112468"/>
                  <a:pt x="781364" y="1119680"/>
                  <a:pt x="780591" y="1121238"/>
                </a:cubicBezTo>
                <a:cubicBezTo>
                  <a:pt x="780200" y="1122018"/>
                  <a:pt x="779617" y="1122801"/>
                  <a:pt x="779231" y="1123776"/>
                </a:cubicBezTo>
                <a:cubicBezTo>
                  <a:pt x="778844" y="1124555"/>
                  <a:pt x="778453" y="1125334"/>
                  <a:pt x="777870" y="1126309"/>
                </a:cubicBezTo>
                <a:cubicBezTo>
                  <a:pt x="777097" y="1127672"/>
                  <a:pt x="777097" y="1127476"/>
                  <a:pt x="777288" y="1129426"/>
                </a:cubicBezTo>
                <a:cubicBezTo>
                  <a:pt x="777484" y="1130596"/>
                  <a:pt x="777484" y="1131571"/>
                  <a:pt x="777680" y="1132738"/>
                </a:cubicBezTo>
                <a:cubicBezTo>
                  <a:pt x="778066" y="1133909"/>
                  <a:pt x="778453" y="1134884"/>
                  <a:pt x="778262" y="1135859"/>
                </a:cubicBezTo>
                <a:cubicBezTo>
                  <a:pt x="778066" y="1136834"/>
                  <a:pt x="777870" y="1138000"/>
                  <a:pt x="777680" y="1138975"/>
                </a:cubicBezTo>
                <a:cubicBezTo>
                  <a:pt x="777288" y="1140538"/>
                  <a:pt x="777288" y="1140729"/>
                  <a:pt x="778262" y="1141900"/>
                </a:cubicBezTo>
                <a:cubicBezTo>
                  <a:pt x="780978" y="1145408"/>
                  <a:pt x="785441" y="1143654"/>
                  <a:pt x="786219" y="1142483"/>
                </a:cubicBezTo>
                <a:cubicBezTo>
                  <a:pt x="786801" y="1141704"/>
                  <a:pt x="786801" y="1140342"/>
                  <a:pt x="786605" y="1139171"/>
                </a:cubicBezTo>
                <a:cubicBezTo>
                  <a:pt x="786410" y="1138000"/>
                  <a:pt x="786023" y="1137221"/>
                  <a:pt x="785827" y="1136246"/>
                </a:cubicBezTo>
                <a:cubicBezTo>
                  <a:pt x="786992" y="1136055"/>
                  <a:pt x="788157" y="1135859"/>
                  <a:pt x="789517" y="1135663"/>
                </a:cubicBezTo>
                <a:cubicBezTo>
                  <a:pt x="792429" y="1135271"/>
                  <a:pt x="791651" y="1135467"/>
                  <a:pt x="794171" y="1133909"/>
                </a:cubicBezTo>
                <a:cubicBezTo>
                  <a:pt x="794753" y="1133517"/>
                  <a:pt x="798056" y="1132351"/>
                  <a:pt x="798639" y="1132155"/>
                </a:cubicBezTo>
                <a:cubicBezTo>
                  <a:pt x="799608" y="1133713"/>
                  <a:pt x="799412" y="1132738"/>
                  <a:pt x="800381" y="1134884"/>
                </a:cubicBezTo>
                <a:cubicBezTo>
                  <a:pt x="800772" y="1135663"/>
                  <a:pt x="801355" y="1137809"/>
                  <a:pt x="801545" y="1138196"/>
                </a:cubicBezTo>
                <a:cubicBezTo>
                  <a:pt x="801741" y="1138588"/>
                  <a:pt x="802519" y="1138975"/>
                  <a:pt x="802710" y="1139367"/>
                </a:cubicBezTo>
                <a:cubicBezTo>
                  <a:pt x="804849" y="1141121"/>
                  <a:pt x="804457" y="1141317"/>
                  <a:pt x="805431" y="1143262"/>
                </a:cubicBezTo>
                <a:cubicBezTo>
                  <a:pt x="805622" y="1143654"/>
                  <a:pt x="806596" y="1144237"/>
                  <a:pt x="806982" y="1144629"/>
                </a:cubicBezTo>
                <a:lnTo>
                  <a:pt x="807565" y="1145212"/>
                </a:lnTo>
                <a:cubicBezTo>
                  <a:pt x="808338" y="1145991"/>
                  <a:pt x="809116" y="1145991"/>
                  <a:pt x="810085" y="1146579"/>
                </a:cubicBezTo>
                <a:cubicBezTo>
                  <a:pt x="811249" y="1147162"/>
                  <a:pt x="811832" y="1147941"/>
                  <a:pt x="813579" y="1148720"/>
                </a:cubicBezTo>
                <a:cubicBezTo>
                  <a:pt x="814357" y="1149112"/>
                  <a:pt x="816686" y="1149112"/>
                  <a:pt x="817269" y="1149499"/>
                </a:cubicBezTo>
                <a:lnTo>
                  <a:pt x="824643" y="1149499"/>
                </a:lnTo>
                <a:cubicBezTo>
                  <a:pt x="825803" y="1148916"/>
                  <a:pt x="825221" y="1149499"/>
                  <a:pt x="826194" y="1147941"/>
                </a:cubicBezTo>
                <a:cubicBezTo>
                  <a:pt x="826968" y="1146770"/>
                  <a:pt x="826581" y="1147162"/>
                  <a:pt x="827941" y="1146383"/>
                </a:cubicBezTo>
                <a:cubicBezTo>
                  <a:pt x="829297" y="1145604"/>
                  <a:pt x="828910" y="1145800"/>
                  <a:pt x="830271" y="1145604"/>
                </a:cubicBezTo>
                <a:cubicBezTo>
                  <a:pt x="832595" y="1145212"/>
                  <a:pt x="832013" y="1145604"/>
                  <a:pt x="833956" y="1142875"/>
                </a:cubicBezTo>
                <a:cubicBezTo>
                  <a:pt x="834734" y="1141900"/>
                  <a:pt x="834538" y="1141900"/>
                  <a:pt x="834925" y="1140538"/>
                </a:cubicBezTo>
                <a:cubicBezTo>
                  <a:pt x="834925" y="1140146"/>
                  <a:pt x="835120" y="1139563"/>
                  <a:pt x="835120" y="1139171"/>
                </a:cubicBezTo>
                <a:lnTo>
                  <a:pt x="836672" y="1137417"/>
                </a:lnTo>
                <a:cubicBezTo>
                  <a:pt x="836867" y="1137221"/>
                  <a:pt x="837254" y="1136834"/>
                  <a:pt x="837640" y="1136638"/>
                </a:cubicBezTo>
                <a:cubicBezTo>
                  <a:pt x="838419" y="1136834"/>
                  <a:pt x="838614" y="1137025"/>
                  <a:pt x="839583" y="1137025"/>
                </a:cubicBezTo>
                <a:cubicBezTo>
                  <a:pt x="839779" y="1137417"/>
                  <a:pt x="839970" y="1140538"/>
                  <a:pt x="840166" y="1141121"/>
                </a:cubicBezTo>
                <a:cubicBezTo>
                  <a:pt x="840166" y="1141900"/>
                  <a:pt x="840361" y="1142483"/>
                  <a:pt x="840944" y="1142679"/>
                </a:cubicBezTo>
                <a:cubicBezTo>
                  <a:pt x="841717" y="1143071"/>
                  <a:pt x="842108" y="1142875"/>
                  <a:pt x="842691" y="1142679"/>
                </a:cubicBezTo>
                <a:cubicBezTo>
                  <a:pt x="842691" y="1143071"/>
                  <a:pt x="842299" y="1143262"/>
                  <a:pt x="842108" y="1143850"/>
                </a:cubicBezTo>
                <a:cubicBezTo>
                  <a:pt x="841913" y="1144825"/>
                  <a:pt x="842691" y="1145604"/>
                  <a:pt x="843464" y="1145604"/>
                </a:cubicBezTo>
                <a:cubicBezTo>
                  <a:pt x="844046" y="1145604"/>
                  <a:pt x="844433" y="1145408"/>
                  <a:pt x="844824" y="1145212"/>
                </a:cubicBezTo>
                <a:cubicBezTo>
                  <a:pt x="845407" y="1145991"/>
                  <a:pt x="846958" y="1145991"/>
                  <a:pt x="847927" y="1144629"/>
                </a:cubicBezTo>
                <a:cubicBezTo>
                  <a:pt x="848123" y="1144237"/>
                  <a:pt x="848318" y="1143850"/>
                  <a:pt x="848509" y="1143654"/>
                </a:cubicBezTo>
                <a:cubicBezTo>
                  <a:pt x="849091" y="1144046"/>
                  <a:pt x="849674" y="1145016"/>
                  <a:pt x="850838" y="1144433"/>
                </a:cubicBezTo>
                <a:cubicBezTo>
                  <a:pt x="851225" y="1144237"/>
                  <a:pt x="852390" y="1143071"/>
                  <a:pt x="852585" y="1142679"/>
                </a:cubicBezTo>
                <a:cubicBezTo>
                  <a:pt x="853946" y="1141121"/>
                  <a:pt x="851807" y="1139754"/>
                  <a:pt x="851421" y="1137809"/>
                </a:cubicBezTo>
                <a:cubicBezTo>
                  <a:pt x="852003" y="1138000"/>
                  <a:pt x="852585" y="1138196"/>
                  <a:pt x="853168" y="1138392"/>
                </a:cubicBezTo>
                <a:lnTo>
                  <a:pt x="857048" y="1139367"/>
                </a:lnTo>
                <a:cubicBezTo>
                  <a:pt x="857631" y="1139563"/>
                  <a:pt x="858600" y="1139563"/>
                  <a:pt x="859182" y="1139563"/>
                </a:cubicBezTo>
                <a:cubicBezTo>
                  <a:pt x="860738" y="1139754"/>
                  <a:pt x="862094" y="1139754"/>
                  <a:pt x="863841" y="1139754"/>
                </a:cubicBezTo>
                <a:cubicBezTo>
                  <a:pt x="864619" y="1139754"/>
                  <a:pt x="865392" y="1139950"/>
                  <a:pt x="865974" y="1139563"/>
                </a:cubicBezTo>
                <a:cubicBezTo>
                  <a:pt x="866366" y="1139367"/>
                  <a:pt x="867139" y="1138975"/>
                  <a:pt x="867531" y="1138779"/>
                </a:cubicBezTo>
                <a:cubicBezTo>
                  <a:pt x="867721" y="1140538"/>
                  <a:pt x="868695" y="1142679"/>
                  <a:pt x="868499" y="1144433"/>
                </a:cubicBezTo>
                <a:cubicBezTo>
                  <a:pt x="868304" y="1145016"/>
                  <a:pt x="867917" y="1145212"/>
                  <a:pt x="867917" y="1146187"/>
                </a:cubicBezTo>
                <a:cubicBezTo>
                  <a:pt x="867917" y="1147162"/>
                  <a:pt x="869082" y="1148137"/>
                  <a:pt x="870437" y="1147162"/>
                </a:cubicBezTo>
                <a:cubicBezTo>
                  <a:pt x="871411" y="1146579"/>
                  <a:pt x="871993" y="1145800"/>
                  <a:pt x="872380" y="1144629"/>
                </a:cubicBezTo>
                <a:cubicBezTo>
                  <a:pt x="872962" y="1142875"/>
                  <a:pt x="873158" y="1140538"/>
                  <a:pt x="873158" y="1138588"/>
                </a:cubicBezTo>
                <a:cubicBezTo>
                  <a:pt x="873158" y="1137809"/>
                  <a:pt x="872962" y="1137025"/>
                  <a:pt x="872962" y="1136442"/>
                </a:cubicBezTo>
                <a:cubicBezTo>
                  <a:pt x="872962" y="1134884"/>
                  <a:pt x="874127" y="1132934"/>
                  <a:pt x="874905" y="1131763"/>
                </a:cubicBezTo>
                <a:lnTo>
                  <a:pt x="876065" y="1130596"/>
                </a:lnTo>
                <a:cubicBezTo>
                  <a:pt x="876647" y="1131180"/>
                  <a:pt x="876647" y="1131571"/>
                  <a:pt x="878203" y="1132547"/>
                </a:cubicBezTo>
                <a:cubicBezTo>
                  <a:pt x="879172" y="1133130"/>
                  <a:pt x="880141" y="1133326"/>
                  <a:pt x="881115" y="1133713"/>
                </a:cubicBezTo>
                <a:cubicBezTo>
                  <a:pt x="882666" y="1134105"/>
                  <a:pt x="883053" y="1133130"/>
                  <a:pt x="883249" y="1131959"/>
                </a:cubicBezTo>
                <a:cubicBezTo>
                  <a:pt x="883635" y="1130205"/>
                  <a:pt x="883831" y="1128063"/>
                  <a:pt x="883439" y="1126309"/>
                </a:cubicBezTo>
                <a:cubicBezTo>
                  <a:pt x="883249" y="1125722"/>
                  <a:pt x="883053" y="1125138"/>
                  <a:pt x="883053" y="1124555"/>
                </a:cubicBezTo>
                <a:cubicBezTo>
                  <a:pt x="882857" y="1122605"/>
                  <a:pt x="883053" y="1122993"/>
                  <a:pt x="882275" y="1121238"/>
                </a:cubicBezTo>
                <a:cubicBezTo>
                  <a:pt x="881502" y="1119293"/>
                  <a:pt x="880533" y="1117343"/>
                  <a:pt x="879755" y="1115589"/>
                </a:cubicBezTo>
                <a:cubicBezTo>
                  <a:pt x="878977" y="1114031"/>
                  <a:pt x="877812" y="1111885"/>
                  <a:pt x="877039" y="1110131"/>
                </a:cubicBezTo>
                <a:cubicBezTo>
                  <a:pt x="876843" y="1109739"/>
                  <a:pt x="876647" y="1109156"/>
                  <a:pt x="876456" y="1108769"/>
                </a:cubicBezTo>
                <a:cubicBezTo>
                  <a:pt x="876065" y="1107985"/>
                  <a:pt x="875874" y="1106427"/>
                  <a:pt x="875678" y="1105452"/>
                </a:cubicBezTo>
                <a:cubicBezTo>
                  <a:pt x="875483" y="1104869"/>
                  <a:pt x="874905" y="1104090"/>
                  <a:pt x="874323" y="1103698"/>
                </a:cubicBezTo>
                <a:lnTo>
                  <a:pt x="871798" y="1100969"/>
                </a:lnTo>
                <a:cubicBezTo>
                  <a:pt x="870633" y="1099607"/>
                  <a:pt x="871020" y="1099994"/>
                  <a:pt x="869468" y="1099215"/>
                </a:cubicBezTo>
                <a:cubicBezTo>
                  <a:pt x="869273" y="1099024"/>
                  <a:pt x="868304" y="1098632"/>
                  <a:pt x="868113" y="1098436"/>
                </a:cubicBezTo>
                <a:cubicBezTo>
                  <a:pt x="867917" y="1098240"/>
                  <a:pt x="866557" y="1096099"/>
                  <a:pt x="866557" y="1095903"/>
                </a:cubicBezTo>
                <a:cubicBezTo>
                  <a:pt x="867721" y="1095903"/>
                  <a:pt x="867917" y="1096099"/>
                  <a:pt x="869664" y="1095707"/>
                </a:cubicBezTo>
                <a:cubicBezTo>
                  <a:pt x="871020" y="1095516"/>
                  <a:pt x="872380" y="1095124"/>
                  <a:pt x="873545" y="1094541"/>
                </a:cubicBezTo>
                <a:cubicBezTo>
                  <a:pt x="874127" y="1094345"/>
                  <a:pt x="874127" y="1094345"/>
                  <a:pt x="874709" y="1094732"/>
                </a:cubicBezTo>
                <a:cubicBezTo>
                  <a:pt x="876843" y="1095707"/>
                  <a:pt x="876843" y="1095903"/>
                  <a:pt x="878394" y="1097853"/>
                </a:cubicBezTo>
                <a:cubicBezTo>
                  <a:pt x="878590" y="1098240"/>
                  <a:pt x="878977" y="1098436"/>
                  <a:pt x="879172" y="1098828"/>
                </a:cubicBezTo>
                <a:cubicBezTo>
                  <a:pt x="880337" y="1100190"/>
                  <a:pt x="880337" y="1100386"/>
                  <a:pt x="881306" y="1101944"/>
                </a:cubicBezTo>
                <a:cubicBezTo>
                  <a:pt x="882275" y="1103502"/>
                  <a:pt x="883635" y="1105648"/>
                  <a:pt x="884604" y="1107010"/>
                </a:cubicBezTo>
                <a:cubicBezTo>
                  <a:pt x="885578" y="1108573"/>
                  <a:pt x="885578" y="1107985"/>
                  <a:pt x="884604" y="1110523"/>
                </a:cubicBezTo>
                <a:cubicBezTo>
                  <a:pt x="884218" y="1111302"/>
                  <a:pt x="884218" y="1112664"/>
                  <a:pt x="884218" y="1113443"/>
                </a:cubicBezTo>
                <a:cubicBezTo>
                  <a:pt x="884022" y="1116172"/>
                  <a:pt x="884604" y="1115785"/>
                  <a:pt x="887516" y="1116951"/>
                </a:cubicBezTo>
                <a:cubicBezTo>
                  <a:pt x="888294" y="1117147"/>
                  <a:pt x="889263" y="1117539"/>
                  <a:pt x="890041" y="1117926"/>
                </a:cubicBezTo>
                <a:cubicBezTo>
                  <a:pt x="890428" y="1118122"/>
                  <a:pt x="891010" y="1117926"/>
                  <a:pt x="891396" y="1117730"/>
                </a:cubicBezTo>
                <a:cubicBezTo>
                  <a:pt x="891788" y="1117539"/>
                  <a:pt x="891788" y="1117147"/>
                  <a:pt x="892175" y="1116755"/>
                </a:cubicBezTo>
                <a:lnTo>
                  <a:pt x="892175" y="1111885"/>
                </a:lnTo>
                <a:cubicBezTo>
                  <a:pt x="891979" y="1111493"/>
                  <a:pt x="891788" y="1110131"/>
                  <a:pt x="891592" y="1109548"/>
                </a:cubicBezTo>
                <a:cubicBezTo>
                  <a:pt x="891396" y="1108769"/>
                  <a:pt x="891206" y="1107985"/>
                  <a:pt x="891010" y="1107206"/>
                </a:cubicBezTo>
                <a:cubicBezTo>
                  <a:pt x="890814" y="1106427"/>
                  <a:pt x="890623" y="1105844"/>
                  <a:pt x="890232" y="1105065"/>
                </a:cubicBezTo>
                <a:cubicBezTo>
                  <a:pt x="889649" y="1103311"/>
                  <a:pt x="889845" y="1103502"/>
                  <a:pt x="888876" y="1102140"/>
                </a:cubicBezTo>
                <a:cubicBezTo>
                  <a:pt x="887325" y="1099994"/>
                  <a:pt x="887325" y="1100190"/>
                  <a:pt x="886160" y="1097657"/>
                </a:cubicBezTo>
                <a:cubicBezTo>
                  <a:pt x="885186" y="1095320"/>
                  <a:pt x="884413" y="1094541"/>
                  <a:pt x="883053" y="1092199"/>
                </a:cubicBezTo>
                <a:cubicBezTo>
                  <a:pt x="882084" y="1090445"/>
                  <a:pt x="882275" y="1090249"/>
                  <a:pt x="880533" y="1089083"/>
                </a:cubicBezTo>
                <a:cubicBezTo>
                  <a:pt x="877621" y="1086937"/>
                  <a:pt x="874905" y="1087716"/>
                  <a:pt x="871020" y="1087329"/>
                </a:cubicBezTo>
                <a:cubicBezTo>
                  <a:pt x="870829" y="1085771"/>
                  <a:pt x="870633" y="1083625"/>
                  <a:pt x="870633" y="1081871"/>
                </a:cubicBezTo>
                <a:cubicBezTo>
                  <a:pt x="870437" y="1080117"/>
                  <a:pt x="870437" y="1078167"/>
                  <a:pt x="870246" y="1076413"/>
                </a:cubicBezTo>
                <a:cubicBezTo>
                  <a:pt x="870051" y="1074659"/>
                  <a:pt x="869468" y="1072518"/>
                  <a:pt x="869664" y="1071347"/>
                </a:cubicBezTo>
                <a:cubicBezTo>
                  <a:pt x="869855" y="1070176"/>
                  <a:pt x="870246" y="1069201"/>
                  <a:pt x="869278" y="1068422"/>
                </a:cubicBezTo>
                <a:cubicBezTo>
                  <a:pt x="868695" y="1068035"/>
                  <a:pt x="869082" y="1068618"/>
                  <a:pt x="868499" y="1067643"/>
                </a:cubicBezTo>
                <a:cubicBezTo>
                  <a:pt x="868304" y="1067447"/>
                  <a:pt x="868304" y="1067447"/>
                  <a:pt x="868499" y="1067060"/>
                </a:cubicBezTo>
                <a:cubicBezTo>
                  <a:pt x="868695" y="1067060"/>
                  <a:pt x="869855" y="1067643"/>
                  <a:pt x="870246" y="1067643"/>
                </a:cubicBezTo>
                <a:cubicBezTo>
                  <a:pt x="870633" y="1067839"/>
                  <a:pt x="870633" y="1067839"/>
                  <a:pt x="870829" y="1068035"/>
                </a:cubicBezTo>
                <a:cubicBezTo>
                  <a:pt x="870829" y="1069010"/>
                  <a:pt x="870829" y="1069397"/>
                  <a:pt x="871020" y="1070176"/>
                </a:cubicBezTo>
                <a:cubicBezTo>
                  <a:pt x="871215" y="1070568"/>
                  <a:pt x="871602" y="1071347"/>
                  <a:pt x="871798" y="1071734"/>
                </a:cubicBezTo>
                <a:cubicBezTo>
                  <a:pt x="872184" y="1072126"/>
                  <a:pt x="872767" y="1072322"/>
                  <a:pt x="873545" y="1072322"/>
                </a:cubicBezTo>
                <a:cubicBezTo>
                  <a:pt x="878394" y="1073101"/>
                  <a:pt x="877229" y="1073101"/>
                  <a:pt x="879559" y="1070955"/>
                </a:cubicBezTo>
                <a:cubicBezTo>
                  <a:pt x="879950" y="1070568"/>
                  <a:pt x="880337" y="1069201"/>
                  <a:pt x="880724" y="1068618"/>
                </a:cubicBezTo>
                <a:cubicBezTo>
                  <a:pt x="880919" y="1068422"/>
                  <a:pt x="882857" y="1066668"/>
                  <a:pt x="883249" y="1066281"/>
                </a:cubicBezTo>
                <a:lnTo>
                  <a:pt x="886743" y="1062577"/>
                </a:lnTo>
                <a:cubicBezTo>
                  <a:pt x="887325" y="1061994"/>
                  <a:pt x="889649" y="1062577"/>
                  <a:pt x="890232" y="1061406"/>
                </a:cubicBezTo>
                <a:cubicBezTo>
                  <a:pt x="890623" y="1060627"/>
                  <a:pt x="890428" y="1060240"/>
                  <a:pt x="890232" y="1059652"/>
                </a:cubicBezTo>
                <a:cubicBezTo>
                  <a:pt x="890428" y="1059456"/>
                  <a:pt x="891206" y="1059069"/>
                  <a:pt x="891396" y="1058873"/>
                </a:cubicBezTo>
                <a:cubicBezTo>
                  <a:pt x="891979" y="1058481"/>
                  <a:pt x="891979" y="1058290"/>
                  <a:pt x="892175" y="1057702"/>
                </a:cubicBezTo>
                <a:lnTo>
                  <a:pt x="892175" y="1057119"/>
                </a:lnTo>
                <a:cubicBezTo>
                  <a:pt x="891979" y="1056923"/>
                  <a:pt x="891979" y="1056727"/>
                  <a:pt x="891788" y="1056536"/>
                </a:cubicBezTo>
                <a:cubicBezTo>
                  <a:pt x="891396" y="1056144"/>
                  <a:pt x="890623" y="1055757"/>
                  <a:pt x="890041" y="1055561"/>
                </a:cubicBezTo>
                <a:cubicBezTo>
                  <a:pt x="889263" y="1055169"/>
                  <a:pt x="888098" y="1054586"/>
                  <a:pt x="887712" y="1054003"/>
                </a:cubicBezTo>
                <a:cubicBezTo>
                  <a:pt x="887325" y="1053219"/>
                  <a:pt x="886933" y="1052053"/>
                  <a:pt x="886351" y="1051661"/>
                </a:cubicBezTo>
                <a:cubicBezTo>
                  <a:pt x="886160" y="1051465"/>
                  <a:pt x="886160" y="1051274"/>
                  <a:pt x="885965" y="1051078"/>
                </a:cubicBezTo>
                <a:cubicBezTo>
                  <a:pt x="884218" y="1049128"/>
                  <a:pt x="883831" y="1047957"/>
                  <a:pt x="882275" y="1046399"/>
                </a:cubicBezTo>
                <a:cubicBezTo>
                  <a:pt x="881115" y="1045037"/>
                  <a:pt x="879950" y="1043866"/>
                  <a:pt x="878590" y="1042695"/>
                </a:cubicBezTo>
                <a:cubicBezTo>
                  <a:pt x="875483" y="1040162"/>
                  <a:pt x="871993" y="1038212"/>
                  <a:pt x="867335" y="1037242"/>
                </a:cubicBezTo>
                <a:cubicBezTo>
                  <a:pt x="865201" y="1036850"/>
                  <a:pt x="862872" y="1036654"/>
                  <a:pt x="860542" y="1036654"/>
                </a:cubicBezTo>
                <a:cubicBezTo>
                  <a:pt x="857244" y="1036850"/>
                  <a:pt x="856853" y="1037046"/>
                  <a:pt x="853946" y="1037433"/>
                </a:cubicBezTo>
                <a:cubicBezTo>
                  <a:pt x="854528" y="1034704"/>
                  <a:pt x="854332" y="1033146"/>
                  <a:pt x="853364" y="1030809"/>
                </a:cubicBezTo>
                <a:cubicBezTo>
                  <a:pt x="852585" y="1028859"/>
                  <a:pt x="851617" y="1027301"/>
                  <a:pt x="850648" y="1025547"/>
                </a:cubicBezTo>
                <a:cubicBezTo>
                  <a:pt x="850452" y="1025155"/>
                  <a:pt x="850256" y="1024572"/>
                  <a:pt x="850065" y="1024180"/>
                </a:cubicBezTo>
                <a:cubicBezTo>
                  <a:pt x="849483" y="1022622"/>
                  <a:pt x="849483" y="1022235"/>
                  <a:pt x="848509" y="1019893"/>
                </a:cubicBezTo>
                <a:cubicBezTo>
                  <a:pt x="847344" y="1017360"/>
                  <a:pt x="845597" y="1015802"/>
                  <a:pt x="845211" y="1015219"/>
                </a:cubicBezTo>
                <a:cubicBezTo>
                  <a:pt x="845989" y="1015023"/>
                  <a:pt x="846571" y="1014631"/>
                  <a:pt x="847154" y="1014244"/>
                </a:cubicBezTo>
                <a:cubicBezTo>
                  <a:pt x="847540" y="1014048"/>
                  <a:pt x="847736" y="1014048"/>
                  <a:pt x="848318" y="1014048"/>
                </a:cubicBezTo>
                <a:cubicBezTo>
                  <a:pt x="852003" y="1013269"/>
                  <a:pt x="852199" y="1008394"/>
                  <a:pt x="851807" y="1005082"/>
                </a:cubicBezTo>
                <a:cubicBezTo>
                  <a:pt x="851807" y="1003911"/>
                  <a:pt x="851617" y="1003720"/>
                  <a:pt x="851034" y="1003132"/>
                </a:cubicBezTo>
                <a:cubicBezTo>
                  <a:pt x="849870" y="1001574"/>
                  <a:pt x="848123" y="1000212"/>
                  <a:pt x="845989" y="999624"/>
                </a:cubicBezTo>
                <a:cubicBezTo>
                  <a:pt x="843660" y="999041"/>
                  <a:pt x="841134" y="999237"/>
                  <a:pt x="839001" y="1000403"/>
                </a:cubicBezTo>
                <a:cubicBezTo>
                  <a:pt x="838419" y="1000795"/>
                  <a:pt x="837836" y="1001182"/>
                  <a:pt x="837450" y="1001574"/>
                </a:cubicBezTo>
                <a:cubicBezTo>
                  <a:pt x="836089" y="1003328"/>
                  <a:pt x="836481" y="1003524"/>
                  <a:pt x="836481" y="1006057"/>
                </a:cubicBezTo>
                <a:cubicBezTo>
                  <a:pt x="834734" y="1007419"/>
                  <a:pt x="833178" y="1006640"/>
                  <a:pt x="831626" y="1006057"/>
                </a:cubicBezTo>
                <a:cubicBezTo>
                  <a:pt x="830462" y="1005665"/>
                  <a:pt x="828910" y="1005278"/>
                  <a:pt x="827746" y="1005278"/>
                </a:cubicBezTo>
                <a:cubicBezTo>
                  <a:pt x="827359" y="1005278"/>
                  <a:pt x="826581" y="1005474"/>
                  <a:pt x="826194" y="1005278"/>
                </a:cubicBezTo>
                <a:cubicBezTo>
                  <a:pt x="824643" y="1004886"/>
                  <a:pt x="822700" y="1004107"/>
                  <a:pt x="821149" y="1003911"/>
                </a:cubicBezTo>
                <a:cubicBezTo>
                  <a:pt x="820175" y="1003720"/>
                  <a:pt x="819402" y="1003720"/>
                  <a:pt x="818433" y="1003524"/>
                </a:cubicBezTo>
                <a:cubicBezTo>
                  <a:pt x="818042" y="1003328"/>
                  <a:pt x="817655" y="1003328"/>
                  <a:pt x="817269" y="1003132"/>
                </a:cubicBezTo>
                <a:cubicBezTo>
                  <a:pt x="816490" y="1002936"/>
                  <a:pt x="816490" y="1003132"/>
                  <a:pt x="815908" y="1003132"/>
                </a:cubicBezTo>
                <a:cubicBezTo>
                  <a:pt x="815712" y="1002936"/>
                  <a:pt x="815326" y="1002549"/>
                  <a:pt x="815130" y="1002353"/>
                </a:cubicBezTo>
                <a:cubicBezTo>
                  <a:pt x="814939" y="1002157"/>
                  <a:pt x="814743" y="1001966"/>
                  <a:pt x="814357" y="1001574"/>
                </a:cubicBezTo>
                <a:lnTo>
                  <a:pt x="810863" y="997870"/>
                </a:lnTo>
                <a:cubicBezTo>
                  <a:pt x="810667" y="997674"/>
                  <a:pt x="810281" y="997287"/>
                  <a:pt x="810281" y="997091"/>
                </a:cubicBezTo>
                <a:cubicBezTo>
                  <a:pt x="810085" y="996704"/>
                  <a:pt x="811059" y="994166"/>
                  <a:pt x="810085" y="992025"/>
                </a:cubicBezTo>
                <a:cubicBezTo>
                  <a:pt x="809894" y="991437"/>
                  <a:pt x="809312" y="990854"/>
                  <a:pt x="808729" y="990467"/>
                </a:cubicBezTo>
                <a:cubicBezTo>
                  <a:pt x="807951" y="990075"/>
                  <a:pt x="807369" y="989879"/>
                  <a:pt x="806400" y="989879"/>
                </a:cubicBezTo>
                <a:lnTo>
                  <a:pt x="804457" y="986763"/>
                </a:lnTo>
                <a:cubicBezTo>
                  <a:pt x="804071" y="986175"/>
                  <a:pt x="803875" y="985788"/>
                  <a:pt x="803488" y="985205"/>
                </a:cubicBezTo>
                <a:cubicBezTo>
                  <a:pt x="802710" y="984034"/>
                  <a:pt x="803102" y="984421"/>
                  <a:pt x="802128" y="984034"/>
                </a:cubicBezTo>
                <a:lnTo>
                  <a:pt x="799412" y="984034"/>
                </a:lnTo>
                <a:cubicBezTo>
                  <a:pt x="799025" y="984230"/>
                  <a:pt x="798247" y="984421"/>
                  <a:pt x="798056" y="985396"/>
                </a:cubicBezTo>
                <a:cubicBezTo>
                  <a:pt x="798056" y="986175"/>
                  <a:pt x="799221" y="988321"/>
                  <a:pt x="799608" y="989296"/>
                </a:cubicBezTo>
                <a:cubicBezTo>
                  <a:pt x="800190" y="990658"/>
                  <a:pt x="800381" y="990467"/>
                  <a:pt x="799994" y="991246"/>
                </a:cubicBezTo>
                <a:cubicBezTo>
                  <a:pt x="798829" y="994166"/>
                  <a:pt x="799608" y="996895"/>
                  <a:pt x="802710" y="998262"/>
                </a:cubicBezTo>
                <a:cubicBezTo>
                  <a:pt x="803102" y="998458"/>
                  <a:pt x="804653" y="998845"/>
                  <a:pt x="804849" y="998845"/>
                </a:cubicBezTo>
                <a:cubicBezTo>
                  <a:pt x="804849" y="998845"/>
                  <a:pt x="811059" y="1010927"/>
                  <a:pt x="811249" y="1011319"/>
                </a:cubicBezTo>
                <a:lnTo>
                  <a:pt x="809698" y="1012490"/>
                </a:lnTo>
                <a:cubicBezTo>
                  <a:pt x="808338" y="1013465"/>
                  <a:pt x="808729" y="1013465"/>
                  <a:pt x="807755" y="1013269"/>
                </a:cubicBezTo>
                <a:cubicBezTo>
                  <a:pt x="805818" y="1013073"/>
                  <a:pt x="803292" y="1012877"/>
                  <a:pt x="801355" y="1013269"/>
                </a:cubicBezTo>
                <a:cubicBezTo>
                  <a:pt x="800963" y="1013269"/>
                  <a:pt x="800577" y="1013465"/>
                  <a:pt x="800381" y="1013656"/>
                </a:cubicBezTo>
                <a:cubicBezTo>
                  <a:pt x="799994" y="1013656"/>
                  <a:pt x="799608" y="1013656"/>
                  <a:pt x="799025" y="1013656"/>
                </a:cubicBezTo>
                <a:cubicBezTo>
                  <a:pt x="797665" y="1013852"/>
                  <a:pt x="796500" y="1014827"/>
                  <a:pt x="795727" y="1015802"/>
                </a:cubicBezTo>
                <a:cubicBezTo>
                  <a:pt x="795531" y="1015998"/>
                  <a:pt x="795335" y="1016385"/>
                  <a:pt x="795145" y="1016581"/>
                </a:cubicBezTo>
                <a:cubicBezTo>
                  <a:pt x="794562" y="1016777"/>
                  <a:pt x="794562" y="1016189"/>
                  <a:pt x="792037" y="1017556"/>
                </a:cubicBezTo>
                <a:cubicBezTo>
                  <a:pt x="791068" y="1018139"/>
                  <a:pt x="789708" y="1017360"/>
                  <a:pt x="788352" y="1018139"/>
                </a:cubicBezTo>
                <a:cubicBezTo>
                  <a:pt x="787379" y="1018727"/>
                  <a:pt x="787383" y="1019310"/>
                  <a:pt x="787188" y="1019697"/>
                </a:cubicBezTo>
                <a:cubicBezTo>
                  <a:pt x="786219" y="1019893"/>
                  <a:pt x="785441" y="1019697"/>
                  <a:pt x="784472" y="1020089"/>
                </a:cubicBezTo>
                <a:cubicBezTo>
                  <a:pt x="783498" y="1020481"/>
                  <a:pt x="783307" y="1021064"/>
                  <a:pt x="782529" y="1021451"/>
                </a:cubicBezTo>
                <a:cubicBezTo>
                  <a:pt x="781751" y="1021843"/>
                  <a:pt x="781169" y="1022039"/>
                  <a:pt x="780591" y="1022622"/>
                </a:cubicBezTo>
                <a:cubicBezTo>
                  <a:pt x="780009" y="1023014"/>
                  <a:pt x="779617" y="1023597"/>
                  <a:pt x="779231" y="1024376"/>
                </a:cubicBezTo>
                <a:cubicBezTo>
                  <a:pt x="778648" y="1025743"/>
                  <a:pt x="779231" y="1025351"/>
                  <a:pt x="777680" y="1025934"/>
                </a:cubicBezTo>
                <a:cubicBezTo>
                  <a:pt x="775933" y="1026522"/>
                  <a:pt x="773990" y="1027688"/>
                  <a:pt x="772825" y="1028859"/>
                </a:cubicBezTo>
                <a:cubicBezTo>
                  <a:pt x="770887" y="1031005"/>
                  <a:pt x="770887" y="1029834"/>
                  <a:pt x="769527" y="1030030"/>
                </a:cubicBezTo>
                <a:cubicBezTo>
                  <a:pt x="767589" y="1030226"/>
                  <a:pt x="767007" y="1033734"/>
                  <a:pt x="772439" y="1033734"/>
                </a:cubicBezTo>
                <a:cubicBezTo>
                  <a:pt x="774185" y="1033734"/>
                  <a:pt x="775933" y="1033146"/>
                  <a:pt x="777484" y="1032563"/>
                </a:cubicBezTo>
                <a:cubicBezTo>
                  <a:pt x="778066" y="1032367"/>
                  <a:pt x="778066" y="1032171"/>
                  <a:pt x="778648" y="1032563"/>
                </a:cubicBezTo>
                <a:cubicBezTo>
                  <a:pt x="779035" y="1032759"/>
                  <a:pt x="779427" y="1032950"/>
                  <a:pt x="779617" y="1033146"/>
                </a:cubicBezTo>
                <a:cubicBezTo>
                  <a:pt x="781364" y="1033925"/>
                  <a:pt x="781751" y="1033734"/>
                  <a:pt x="783307" y="1034317"/>
                </a:cubicBezTo>
                <a:cubicBezTo>
                  <a:pt x="783694" y="1034513"/>
                  <a:pt x="783889" y="1034704"/>
                  <a:pt x="784472" y="1034704"/>
                </a:cubicBezTo>
                <a:cubicBezTo>
                  <a:pt x="785441" y="1034900"/>
                  <a:pt x="786219" y="1034704"/>
                  <a:pt x="786992" y="1034317"/>
                </a:cubicBezTo>
                <a:cubicBezTo>
                  <a:pt x="788157" y="1033734"/>
                  <a:pt x="788157" y="1033734"/>
                  <a:pt x="789517" y="1033734"/>
                </a:cubicBezTo>
                <a:cubicBezTo>
                  <a:pt x="793784" y="1033734"/>
                  <a:pt x="793980" y="1030613"/>
                  <a:pt x="795918" y="1030809"/>
                </a:cubicBezTo>
                <a:cubicBezTo>
                  <a:pt x="798829" y="1031196"/>
                  <a:pt x="801741" y="1033146"/>
                  <a:pt x="805039" y="1034121"/>
                </a:cubicBezTo>
                <a:cubicBezTo>
                  <a:pt x="806013" y="1034317"/>
                  <a:pt x="806786" y="1034513"/>
                  <a:pt x="807951" y="1034513"/>
                </a:cubicBezTo>
                <a:cubicBezTo>
                  <a:pt x="810281" y="1034513"/>
                  <a:pt x="809312" y="1033925"/>
                  <a:pt x="810476" y="1033925"/>
                </a:cubicBezTo>
                <a:cubicBezTo>
                  <a:pt x="812414" y="1033925"/>
                  <a:pt x="814357" y="1033734"/>
                  <a:pt x="816490" y="1033538"/>
                </a:cubicBezTo>
                <a:cubicBezTo>
                  <a:pt x="818433" y="1033342"/>
                  <a:pt x="820567" y="1033342"/>
                  <a:pt x="822314" y="1033146"/>
                </a:cubicBezTo>
                <a:lnTo>
                  <a:pt x="823865" y="1036267"/>
                </a:lnTo>
                <a:cubicBezTo>
                  <a:pt x="824447" y="1037433"/>
                  <a:pt x="824447" y="1037046"/>
                  <a:pt x="824252" y="1038021"/>
                </a:cubicBezTo>
                <a:cubicBezTo>
                  <a:pt x="824061" y="1038604"/>
                  <a:pt x="823865" y="1039187"/>
                  <a:pt x="823865" y="1039775"/>
                </a:cubicBezTo>
                <a:cubicBezTo>
                  <a:pt x="823283" y="1042504"/>
                  <a:pt x="822896" y="1045037"/>
                  <a:pt x="822700" y="1047957"/>
                </a:cubicBezTo>
                <a:cubicBezTo>
                  <a:pt x="822700" y="1048741"/>
                  <a:pt x="822700" y="1049520"/>
                  <a:pt x="822700" y="1050299"/>
                </a:cubicBezTo>
                <a:cubicBezTo>
                  <a:pt x="822700" y="1050686"/>
                  <a:pt x="822896" y="1052249"/>
                  <a:pt x="822700" y="1052440"/>
                </a:cubicBezTo>
                <a:cubicBezTo>
                  <a:pt x="822700" y="1052636"/>
                  <a:pt x="822314" y="1052832"/>
                  <a:pt x="822314" y="1053219"/>
                </a:cubicBezTo>
                <a:lnTo>
                  <a:pt x="821732" y="1056144"/>
                </a:lnTo>
                <a:cubicBezTo>
                  <a:pt x="821536" y="1057119"/>
                  <a:pt x="820758" y="1058873"/>
                  <a:pt x="821149" y="1059848"/>
                </a:cubicBezTo>
                <a:cubicBezTo>
                  <a:pt x="821536" y="1060627"/>
                  <a:pt x="822700" y="1061994"/>
                  <a:pt x="822896" y="1062577"/>
                </a:cubicBezTo>
                <a:cubicBezTo>
                  <a:pt x="821732" y="1062577"/>
                  <a:pt x="820371" y="1062577"/>
                  <a:pt x="819206" y="1062577"/>
                </a:cubicBezTo>
                <a:cubicBezTo>
                  <a:pt x="812223" y="1062964"/>
                  <a:pt x="800577" y="1067643"/>
                  <a:pt x="796892" y="1073684"/>
                </a:cubicBezTo>
                <a:cubicBezTo>
                  <a:pt x="796114" y="1075051"/>
                  <a:pt x="796696" y="1074855"/>
                  <a:pt x="794949" y="1075438"/>
                </a:cubicBezTo>
                <a:cubicBezTo>
                  <a:pt x="790873" y="1077192"/>
                  <a:pt x="785637" y="1078167"/>
                  <a:pt x="780978" y="1080117"/>
                </a:cubicBezTo>
                <a:cubicBezTo>
                  <a:pt x="777680" y="1081479"/>
                  <a:pt x="773990" y="1083625"/>
                  <a:pt x="773603" y="1087716"/>
                </a:cubicBezTo>
                <a:cubicBezTo>
                  <a:pt x="773407" y="1089083"/>
                  <a:pt x="773799" y="1089666"/>
                  <a:pt x="773217" y="1091033"/>
                </a:cubicBezTo>
                <a:cubicBezTo>
                  <a:pt x="772634" y="1092199"/>
                  <a:pt x="771856" y="1092395"/>
                  <a:pt x="771274" y="1092787"/>
                </a:cubicBezTo>
                <a:cubicBezTo>
                  <a:pt x="770109" y="1093566"/>
                  <a:pt x="768944" y="1095903"/>
                  <a:pt x="768558" y="1097270"/>
                </a:cubicBezTo>
                <a:cubicBezTo>
                  <a:pt x="767393" y="1101361"/>
                  <a:pt x="768754" y="1104286"/>
                  <a:pt x="767589" y="1107206"/>
                </a:cubicBezTo>
                <a:cubicBezTo>
                  <a:pt x="767007" y="1108377"/>
                  <a:pt x="766811" y="1107598"/>
                  <a:pt x="766229" y="1109548"/>
                </a:cubicBezTo>
                <a:cubicBezTo>
                  <a:pt x="765260" y="1113443"/>
                  <a:pt x="766229" y="1115001"/>
                  <a:pt x="766229" y="1116172"/>
                </a:cubicBezTo>
                <a:cubicBezTo>
                  <a:pt x="766229" y="1117343"/>
                  <a:pt x="764868" y="1117147"/>
                  <a:pt x="763899" y="1119293"/>
                </a:cubicBezTo>
                <a:cubicBezTo>
                  <a:pt x="764095" y="1119680"/>
                  <a:pt x="764095" y="1120263"/>
                  <a:pt x="763899" y="1120655"/>
                </a:cubicBezTo>
                <a:close/>
                <a:moveTo>
                  <a:pt x="805622" y="995920"/>
                </a:moveTo>
                <a:cubicBezTo>
                  <a:pt x="804653" y="995729"/>
                  <a:pt x="803292" y="995337"/>
                  <a:pt x="803292" y="994362"/>
                </a:cubicBezTo>
                <a:cubicBezTo>
                  <a:pt x="804071" y="994945"/>
                  <a:pt x="804266" y="994945"/>
                  <a:pt x="805235" y="994945"/>
                </a:cubicBezTo>
                <a:lnTo>
                  <a:pt x="805622" y="995920"/>
                </a:lnTo>
                <a:close/>
                <a:moveTo>
                  <a:pt x="839970" y="1005082"/>
                </a:moveTo>
                <a:cubicBezTo>
                  <a:pt x="839970" y="1004107"/>
                  <a:pt x="839970" y="1004107"/>
                  <a:pt x="840361" y="1003524"/>
                </a:cubicBezTo>
                <a:cubicBezTo>
                  <a:pt x="842299" y="1001966"/>
                  <a:pt x="846571" y="1002157"/>
                  <a:pt x="848705" y="1004886"/>
                </a:cubicBezTo>
                <a:cubicBezTo>
                  <a:pt x="849091" y="1005278"/>
                  <a:pt x="849091" y="1005861"/>
                  <a:pt x="849091" y="1006444"/>
                </a:cubicBezTo>
                <a:cubicBezTo>
                  <a:pt x="848509" y="1006444"/>
                  <a:pt x="847927" y="1005861"/>
                  <a:pt x="847540" y="1005474"/>
                </a:cubicBezTo>
                <a:cubicBezTo>
                  <a:pt x="846762" y="1004499"/>
                  <a:pt x="846180" y="1004886"/>
                  <a:pt x="845793" y="1004690"/>
                </a:cubicBezTo>
                <a:cubicBezTo>
                  <a:pt x="845407" y="1004107"/>
                  <a:pt x="845407" y="1003720"/>
                  <a:pt x="844628" y="1003524"/>
                </a:cubicBezTo>
                <a:cubicBezTo>
                  <a:pt x="843464" y="1003132"/>
                  <a:pt x="841526" y="1004499"/>
                  <a:pt x="843273" y="1006640"/>
                </a:cubicBezTo>
                <a:cubicBezTo>
                  <a:pt x="843464" y="1006836"/>
                  <a:pt x="843660" y="1007032"/>
                  <a:pt x="843855" y="1007228"/>
                </a:cubicBezTo>
                <a:cubicBezTo>
                  <a:pt x="843077" y="1008982"/>
                  <a:pt x="844628" y="1009565"/>
                  <a:pt x="844628" y="1010540"/>
                </a:cubicBezTo>
                <a:cubicBezTo>
                  <a:pt x="844433" y="1010148"/>
                  <a:pt x="844046" y="1009952"/>
                  <a:pt x="843660" y="1009761"/>
                </a:cubicBezTo>
                <a:cubicBezTo>
                  <a:pt x="842882" y="1009565"/>
                  <a:pt x="842691" y="1009761"/>
                  <a:pt x="842108" y="1009952"/>
                </a:cubicBezTo>
                <a:cubicBezTo>
                  <a:pt x="841526" y="1010148"/>
                  <a:pt x="841330" y="1009761"/>
                  <a:pt x="840748" y="1010344"/>
                </a:cubicBezTo>
                <a:cubicBezTo>
                  <a:pt x="840361" y="1010736"/>
                  <a:pt x="840361" y="1010927"/>
                  <a:pt x="840166" y="1011515"/>
                </a:cubicBezTo>
                <a:cubicBezTo>
                  <a:pt x="839779" y="1009952"/>
                  <a:pt x="839970" y="1009761"/>
                  <a:pt x="840361" y="1008786"/>
                </a:cubicBezTo>
                <a:cubicBezTo>
                  <a:pt x="840552" y="1008007"/>
                  <a:pt x="840552" y="1008198"/>
                  <a:pt x="841134" y="1007811"/>
                </a:cubicBezTo>
                <a:cubicBezTo>
                  <a:pt x="841526" y="1007615"/>
                  <a:pt x="841913" y="1007419"/>
                  <a:pt x="842108" y="1007228"/>
                </a:cubicBezTo>
                <a:cubicBezTo>
                  <a:pt x="842691" y="1006640"/>
                  <a:pt x="842882" y="1005665"/>
                  <a:pt x="842108" y="1004886"/>
                </a:cubicBezTo>
                <a:cubicBezTo>
                  <a:pt x="841913" y="1004690"/>
                  <a:pt x="841330" y="1004499"/>
                  <a:pt x="840944" y="1004499"/>
                </a:cubicBezTo>
                <a:cubicBezTo>
                  <a:pt x="840552" y="1004690"/>
                  <a:pt x="840361" y="1004886"/>
                  <a:pt x="839970" y="1005082"/>
                </a:cubicBezTo>
                <a:close/>
                <a:moveTo>
                  <a:pt x="817459" y="1006640"/>
                </a:moveTo>
                <a:cubicBezTo>
                  <a:pt x="817851" y="1006640"/>
                  <a:pt x="818820" y="1007032"/>
                  <a:pt x="819402" y="1007032"/>
                </a:cubicBezTo>
                <a:cubicBezTo>
                  <a:pt x="820175" y="1007032"/>
                  <a:pt x="820953" y="1007228"/>
                  <a:pt x="821536" y="1007228"/>
                </a:cubicBezTo>
                <a:cubicBezTo>
                  <a:pt x="821922" y="1007228"/>
                  <a:pt x="825226" y="1008198"/>
                  <a:pt x="825416" y="1008394"/>
                </a:cubicBezTo>
                <a:cubicBezTo>
                  <a:pt x="825226" y="1009369"/>
                  <a:pt x="825226" y="1009565"/>
                  <a:pt x="825612" y="1010540"/>
                </a:cubicBezTo>
                <a:cubicBezTo>
                  <a:pt x="826968" y="1015606"/>
                  <a:pt x="829688" y="1015219"/>
                  <a:pt x="830075" y="1016189"/>
                </a:cubicBezTo>
                <a:cubicBezTo>
                  <a:pt x="830271" y="1016777"/>
                  <a:pt x="829688" y="1017164"/>
                  <a:pt x="830462" y="1018139"/>
                </a:cubicBezTo>
                <a:cubicBezTo>
                  <a:pt x="831240" y="1019114"/>
                  <a:pt x="831822" y="1020089"/>
                  <a:pt x="832404" y="1021064"/>
                </a:cubicBezTo>
                <a:cubicBezTo>
                  <a:pt x="832595" y="1021451"/>
                  <a:pt x="832791" y="1021451"/>
                  <a:pt x="832791" y="1022039"/>
                </a:cubicBezTo>
                <a:lnTo>
                  <a:pt x="832209" y="1037629"/>
                </a:lnTo>
                <a:cubicBezTo>
                  <a:pt x="832209" y="1038604"/>
                  <a:pt x="832013" y="1038996"/>
                  <a:pt x="832595" y="1039775"/>
                </a:cubicBezTo>
                <a:cubicBezTo>
                  <a:pt x="832404" y="1040162"/>
                  <a:pt x="832404" y="1040162"/>
                  <a:pt x="832209" y="1040554"/>
                </a:cubicBezTo>
                <a:cubicBezTo>
                  <a:pt x="832013" y="1040358"/>
                  <a:pt x="831436" y="1039187"/>
                  <a:pt x="831240" y="1038800"/>
                </a:cubicBezTo>
                <a:cubicBezTo>
                  <a:pt x="831044" y="1038212"/>
                  <a:pt x="830657" y="1037629"/>
                  <a:pt x="830271" y="1037046"/>
                </a:cubicBezTo>
                <a:cubicBezTo>
                  <a:pt x="829688" y="1035875"/>
                  <a:pt x="829106" y="1034513"/>
                  <a:pt x="828328" y="1033342"/>
                </a:cubicBezTo>
                <a:cubicBezTo>
                  <a:pt x="827941" y="1032563"/>
                  <a:pt x="828132" y="1032950"/>
                  <a:pt x="828132" y="1032171"/>
                </a:cubicBezTo>
                <a:lnTo>
                  <a:pt x="827746" y="1028276"/>
                </a:lnTo>
                <a:cubicBezTo>
                  <a:pt x="827550" y="1026909"/>
                  <a:pt x="827359" y="1027105"/>
                  <a:pt x="826968" y="1026326"/>
                </a:cubicBezTo>
                <a:cubicBezTo>
                  <a:pt x="825803" y="1024180"/>
                  <a:pt x="825803" y="1022039"/>
                  <a:pt x="825416" y="1019697"/>
                </a:cubicBezTo>
                <a:cubicBezTo>
                  <a:pt x="825226" y="1018918"/>
                  <a:pt x="825030" y="1018139"/>
                  <a:pt x="825030" y="1017360"/>
                </a:cubicBezTo>
                <a:cubicBezTo>
                  <a:pt x="824834" y="1016385"/>
                  <a:pt x="824834" y="1015802"/>
                  <a:pt x="824252" y="1015410"/>
                </a:cubicBezTo>
                <a:lnTo>
                  <a:pt x="821536" y="1012490"/>
                </a:lnTo>
                <a:cubicBezTo>
                  <a:pt x="820758" y="1011706"/>
                  <a:pt x="818042" y="1011711"/>
                  <a:pt x="817269" y="1011319"/>
                </a:cubicBezTo>
                <a:lnTo>
                  <a:pt x="817459" y="1006640"/>
                </a:lnTo>
                <a:close/>
                <a:moveTo>
                  <a:pt x="835120" y="1036654"/>
                </a:moveTo>
                <a:cubicBezTo>
                  <a:pt x="835120" y="1033734"/>
                  <a:pt x="835316" y="1030809"/>
                  <a:pt x="835507" y="1027884"/>
                </a:cubicBezTo>
                <a:cubicBezTo>
                  <a:pt x="835507" y="1026522"/>
                  <a:pt x="835703" y="1024959"/>
                  <a:pt x="835703" y="1023597"/>
                </a:cubicBezTo>
                <a:cubicBezTo>
                  <a:pt x="835703" y="1021260"/>
                  <a:pt x="836089" y="1021260"/>
                  <a:pt x="835120" y="1019893"/>
                </a:cubicBezTo>
                <a:cubicBezTo>
                  <a:pt x="834538" y="1018918"/>
                  <a:pt x="833956" y="1018139"/>
                  <a:pt x="833373" y="1017164"/>
                </a:cubicBezTo>
                <a:cubicBezTo>
                  <a:pt x="833178" y="1016777"/>
                  <a:pt x="833373" y="1016385"/>
                  <a:pt x="832987" y="1015219"/>
                </a:cubicBezTo>
                <a:cubicBezTo>
                  <a:pt x="832209" y="1012877"/>
                  <a:pt x="830462" y="1013269"/>
                  <a:pt x="829688" y="1011902"/>
                </a:cubicBezTo>
                <a:cubicBezTo>
                  <a:pt x="829106" y="1010927"/>
                  <a:pt x="828715" y="1009761"/>
                  <a:pt x="828524" y="1008590"/>
                </a:cubicBezTo>
                <a:cubicBezTo>
                  <a:pt x="829688" y="1008590"/>
                  <a:pt x="831822" y="1009369"/>
                  <a:pt x="832791" y="1009565"/>
                </a:cubicBezTo>
                <a:cubicBezTo>
                  <a:pt x="834538" y="1010148"/>
                  <a:pt x="835316" y="1010148"/>
                  <a:pt x="837254" y="1009565"/>
                </a:cubicBezTo>
                <a:cubicBezTo>
                  <a:pt x="837254" y="1010927"/>
                  <a:pt x="837450" y="1012681"/>
                  <a:pt x="838419" y="1013656"/>
                </a:cubicBezTo>
                <a:cubicBezTo>
                  <a:pt x="839001" y="1014244"/>
                  <a:pt x="838805" y="1013852"/>
                  <a:pt x="839387" y="1014435"/>
                </a:cubicBezTo>
                <a:cubicBezTo>
                  <a:pt x="839197" y="1014827"/>
                  <a:pt x="839001" y="1015023"/>
                  <a:pt x="839001" y="1015606"/>
                </a:cubicBezTo>
                <a:cubicBezTo>
                  <a:pt x="838419" y="1015410"/>
                  <a:pt x="838614" y="1015219"/>
                  <a:pt x="837836" y="1015219"/>
                </a:cubicBezTo>
                <a:cubicBezTo>
                  <a:pt x="836672" y="1015219"/>
                  <a:pt x="836089" y="1013465"/>
                  <a:pt x="835898" y="1012490"/>
                </a:cubicBezTo>
                <a:cubicBezTo>
                  <a:pt x="835507" y="1010148"/>
                  <a:pt x="832595" y="1010736"/>
                  <a:pt x="832791" y="1012681"/>
                </a:cubicBezTo>
                <a:cubicBezTo>
                  <a:pt x="832987" y="1014435"/>
                  <a:pt x="833956" y="1016189"/>
                  <a:pt x="834734" y="1017164"/>
                </a:cubicBezTo>
                <a:cubicBezTo>
                  <a:pt x="835507" y="1018139"/>
                  <a:pt x="836867" y="1018727"/>
                  <a:pt x="838223" y="1018531"/>
                </a:cubicBezTo>
                <a:cubicBezTo>
                  <a:pt x="838805" y="1018531"/>
                  <a:pt x="839001" y="1018335"/>
                  <a:pt x="839387" y="1018139"/>
                </a:cubicBezTo>
                <a:cubicBezTo>
                  <a:pt x="839387" y="1019310"/>
                  <a:pt x="839583" y="1020672"/>
                  <a:pt x="839970" y="1021843"/>
                </a:cubicBezTo>
                <a:cubicBezTo>
                  <a:pt x="840166" y="1022426"/>
                  <a:pt x="839970" y="1022426"/>
                  <a:pt x="839970" y="1023014"/>
                </a:cubicBezTo>
                <a:cubicBezTo>
                  <a:pt x="838805" y="1026718"/>
                  <a:pt x="838032" y="1030613"/>
                  <a:pt x="837640" y="1034317"/>
                </a:cubicBezTo>
                <a:cubicBezTo>
                  <a:pt x="837640" y="1035096"/>
                  <a:pt x="837645" y="1036071"/>
                  <a:pt x="837450" y="1036850"/>
                </a:cubicBezTo>
                <a:cubicBezTo>
                  <a:pt x="836089" y="1036850"/>
                  <a:pt x="835703" y="1036654"/>
                  <a:pt x="835120" y="1036654"/>
                </a:cubicBezTo>
                <a:close/>
                <a:moveTo>
                  <a:pt x="822314" y="1021843"/>
                </a:moveTo>
                <a:cubicBezTo>
                  <a:pt x="822118" y="1021843"/>
                  <a:pt x="822314" y="1021843"/>
                  <a:pt x="822314" y="1021843"/>
                </a:cubicBezTo>
                <a:lnTo>
                  <a:pt x="819593" y="1016581"/>
                </a:lnTo>
                <a:cubicBezTo>
                  <a:pt x="819402" y="1016189"/>
                  <a:pt x="818820" y="1015410"/>
                  <a:pt x="818820" y="1014827"/>
                </a:cubicBezTo>
                <a:cubicBezTo>
                  <a:pt x="819206" y="1014827"/>
                  <a:pt x="819593" y="1014827"/>
                  <a:pt x="819789" y="1015219"/>
                </a:cubicBezTo>
                <a:lnTo>
                  <a:pt x="820953" y="1016581"/>
                </a:lnTo>
                <a:cubicBezTo>
                  <a:pt x="821149" y="1016777"/>
                  <a:pt x="821536" y="1017164"/>
                  <a:pt x="821536" y="1017360"/>
                </a:cubicBezTo>
                <a:cubicBezTo>
                  <a:pt x="821732" y="1017943"/>
                  <a:pt x="822314" y="1021064"/>
                  <a:pt x="822314" y="1021843"/>
                </a:cubicBezTo>
                <a:close/>
                <a:moveTo>
                  <a:pt x="841134" y="1044841"/>
                </a:moveTo>
                <a:cubicBezTo>
                  <a:pt x="839779" y="1044645"/>
                  <a:pt x="839779" y="1044449"/>
                  <a:pt x="839001" y="1043866"/>
                </a:cubicBezTo>
                <a:cubicBezTo>
                  <a:pt x="839001" y="1043866"/>
                  <a:pt x="839001" y="1043866"/>
                  <a:pt x="839197" y="1043866"/>
                </a:cubicBezTo>
                <a:lnTo>
                  <a:pt x="840166" y="1043670"/>
                </a:lnTo>
                <a:cubicBezTo>
                  <a:pt x="840552" y="1043474"/>
                  <a:pt x="840748" y="1043283"/>
                  <a:pt x="840944" y="1043087"/>
                </a:cubicBezTo>
                <a:cubicBezTo>
                  <a:pt x="841717" y="1043283"/>
                  <a:pt x="842108" y="1043670"/>
                  <a:pt x="842882" y="1043283"/>
                </a:cubicBezTo>
                <a:cubicBezTo>
                  <a:pt x="843464" y="1043087"/>
                  <a:pt x="843855" y="1042504"/>
                  <a:pt x="844242" y="1042308"/>
                </a:cubicBezTo>
                <a:cubicBezTo>
                  <a:pt x="844824" y="1041333"/>
                  <a:pt x="845407" y="1040358"/>
                  <a:pt x="845989" y="1039187"/>
                </a:cubicBezTo>
                <a:cubicBezTo>
                  <a:pt x="846958" y="1037046"/>
                  <a:pt x="847154" y="1037046"/>
                  <a:pt x="846571" y="1035488"/>
                </a:cubicBezTo>
                <a:cubicBezTo>
                  <a:pt x="845407" y="1031980"/>
                  <a:pt x="844824" y="1029638"/>
                  <a:pt x="843855" y="1026130"/>
                </a:cubicBezTo>
                <a:cubicBezTo>
                  <a:pt x="843660" y="1025547"/>
                  <a:pt x="843464" y="1024768"/>
                  <a:pt x="843273" y="1024180"/>
                </a:cubicBezTo>
                <a:cubicBezTo>
                  <a:pt x="842108" y="1021647"/>
                  <a:pt x="841717" y="1018918"/>
                  <a:pt x="841717" y="1016189"/>
                </a:cubicBezTo>
                <a:cubicBezTo>
                  <a:pt x="841913" y="1016385"/>
                  <a:pt x="843077" y="1017556"/>
                  <a:pt x="843273" y="1017752"/>
                </a:cubicBezTo>
                <a:cubicBezTo>
                  <a:pt x="844628" y="1019506"/>
                  <a:pt x="846180" y="1021451"/>
                  <a:pt x="846762" y="1023989"/>
                </a:cubicBezTo>
                <a:cubicBezTo>
                  <a:pt x="847154" y="1025547"/>
                  <a:pt x="847927" y="1027301"/>
                  <a:pt x="848705" y="1028472"/>
                </a:cubicBezTo>
                <a:cubicBezTo>
                  <a:pt x="849483" y="1029834"/>
                  <a:pt x="850256" y="1031392"/>
                  <a:pt x="850838" y="1032759"/>
                </a:cubicBezTo>
                <a:cubicBezTo>
                  <a:pt x="852585" y="1037046"/>
                  <a:pt x="849870" y="1039966"/>
                  <a:pt x="847540" y="1041333"/>
                </a:cubicBezTo>
                <a:cubicBezTo>
                  <a:pt x="846958" y="1041720"/>
                  <a:pt x="845793" y="1042308"/>
                  <a:pt x="845407" y="1042504"/>
                </a:cubicBezTo>
                <a:cubicBezTo>
                  <a:pt x="845015" y="1043087"/>
                  <a:pt x="844824" y="1045037"/>
                  <a:pt x="841134" y="1044841"/>
                </a:cubicBezTo>
                <a:close/>
                <a:moveTo>
                  <a:pt x="804653" y="1016385"/>
                </a:moveTo>
                <a:cubicBezTo>
                  <a:pt x="805622" y="1016385"/>
                  <a:pt x="806400" y="1016385"/>
                  <a:pt x="807369" y="1016581"/>
                </a:cubicBezTo>
                <a:cubicBezTo>
                  <a:pt x="809698" y="1016777"/>
                  <a:pt x="809312" y="1016973"/>
                  <a:pt x="810667" y="1016189"/>
                </a:cubicBezTo>
                <a:cubicBezTo>
                  <a:pt x="811059" y="1015998"/>
                  <a:pt x="811249" y="1015802"/>
                  <a:pt x="811445" y="1015606"/>
                </a:cubicBezTo>
                <a:cubicBezTo>
                  <a:pt x="811832" y="1015410"/>
                  <a:pt x="812801" y="1014631"/>
                  <a:pt x="813192" y="1014435"/>
                </a:cubicBezTo>
                <a:lnTo>
                  <a:pt x="821340" y="1030417"/>
                </a:lnTo>
                <a:cubicBezTo>
                  <a:pt x="819206" y="1030417"/>
                  <a:pt x="817073" y="1030613"/>
                  <a:pt x="814939" y="1030809"/>
                </a:cubicBezTo>
                <a:cubicBezTo>
                  <a:pt x="813965" y="1030809"/>
                  <a:pt x="812806" y="1031005"/>
                  <a:pt x="811832" y="1031005"/>
                </a:cubicBezTo>
                <a:cubicBezTo>
                  <a:pt x="810667" y="1031005"/>
                  <a:pt x="809698" y="1031005"/>
                  <a:pt x="808920" y="1031588"/>
                </a:cubicBezTo>
                <a:cubicBezTo>
                  <a:pt x="808729" y="1031784"/>
                  <a:pt x="808534" y="1031784"/>
                  <a:pt x="808147" y="1031784"/>
                </a:cubicBezTo>
                <a:cubicBezTo>
                  <a:pt x="807173" y="1031784"/>
                  <a:pt x="806786" y="1031588"/>
                  <a:pt x="806013" y="1031392"/>
                </a:cubicBezTo>
                <a:cubicBezTo>
                  <a:pt x="803684" y="1030613"/>
                  <a:pt x="801355" y="1029251"/>
                  <a:pt x="798829" y="1028472"/>
                </a:cubicBezTo>
                <a:cubicBezTo>
                  <a:pt x="796500" y="1027884"/>
                  <a:pt x="795335" y="1027884"/>
                  <a:pt x="793593" y="1029055"/>
                </a:cubicBezTo>
                <a:cubicBezTo>
                  <a:pt x="793011" y="1029638"/>
                  <a:pt x="792429" y="1030226"/>
                  <a:pt x="791846" y="1030613"/>
                </a:cubicBezTo>
                <a:cubicBezTo>
                  <a:pt x="791068" y="1031196"/>
                  <a:pt x="790099" y="1031005"/>
                  <a:pt x="788935" y="1031005"/>
                </a:cubicBezTo>
                <a:cubicBezTo>
                  <a:pt x="787961" y="1031005"/>
                  <a:pt x="787188" y="1031392"/>
                  <a:pt x="786410" y="1031784"/>
                </a:cubicBezTo>
                <a:cubicBezTo>
                  <a:pt x="785827" y="1031980"/>
                  <a:pt x="785637" y="1031784"/>
                  <a:pt x="785054" y="1031588"/>
                </a:cubicBezTo>
                <a:cubicBezTo>
                  <a:pt x="784663" y="1031392"/>
                  <a:pt x="784080" y="1031392"/>
                  <a:pt x="783694" y="1031196"/>
                </a:cubicBezTo>
                <a:cubicBezTo>
                  <a:pt x="780782" y="1030417"/>
                  <a:pt x="781364" y="1029834"/>
                  <a:pt x="778648" y="1029442"/>
                </a:cubicBezTo>
                <a:cubicBezTo>
                  <a:pt x="779035" y="1029251"/>
                  <a:pt x="780009" y="1028859"/>
                  <a:pt x="780591" y="1028663"/>
                </a:cubicBezTo>
                <a:cubicBezTo>
                  <a:pt x="782529" y="1028080"/>
                  <a:pt x="781947" y="1027301"/>
                  <a:pt x="782725" y="1025743"/>
                </a:cubicBezTo>
                <a:cubicBezTo>
                  <a:pt x="783111" y="1025155"/>
                  <a:pt x="784663" y="1024959"/>
                  <a:pt x="785827" y="1023793"/>
                </a:cubicBezTo>
                <a:cubicBezTo>
                  <a:pt x="786410" y="1023401"/>
                  <a:pt x="786992" y="1023401"/>
                  <a:pt x="787961" y="1023401"/>
                </a:cubicBezTo>
                <a:cubicBezTo>
                  <a:pt x="788739" y="1023401"/>
                  <a:pt x="789321" y="1023205"/>
                  <a:pt x="790099" y="1022818"/>
                </a:cubicBezTo>
                <a:cubicBezTo>
                  <a:pt x="790873" y="1022426"/>
                  <a:pt x="790873" y="1022235"/>
                  <a:pt x="791264" y="1021451"/>
                </a:cubicBezTo>
                <a:cubicBezTo>
                  <a:pt x="793784" y="1021260"/>
                  <a:pt x="793011" y="1021260"/>
                  <a:pt x="794949" y="1020285"/>
                </a:cubicBezTo>
                <a:cubicBezTo>
                  <a:pt x="795918" y="1019893"/>
                  <a:pt x="797278" y="1020481"/>
                  <a:pt x="798247" y="1018918"/>
                </a:cubicBezTo>
                <a:cubicBezTo>
                  <a:pt x="798829" y="1018139"/>
                  <a:pt x="798247" y="1018531"/>
                  <a:pt x="799221" y="1017556"/>
                </a:cubicBezTo>
                <a:cubicBezTo>
                  <a:pt x="799994" y="1016777"/>
                  <a:pt x="800577" y="1017164"/>
                  <a:pt x="800963" y="1017164"/>
                </a:cubicBezTo>
                <a:cubicBezTo>
                  <a:pt x="801545" y="1017164"/>
                  <a:pt x="801545" y="1016385"/>
                  <a:pt x="804653" y="1016385"/>
                </a:cubicBezTo>
                <a:close/>
                <a:moveTo>
                  <a:pt x="839583" y="1039187"/>
                </a:moveTo>
                <a:cubicBezTo>
                  <a:pt x="839779" y="1037242"/>
                  <a:pt x="839779" y="1035292"/>
                  <a:pt x="839970" y="1033146"/>
                </a:cubicBezTo>
                <a:cubicBezTo>
                  <a:pt x="840166" y="1032171"/>
                  <a:pt x="840166" y="1031196"/>
                  <a:pt x="840361" y="1030417"/>
                </a:cubicBezTo>
                <a:cubicBezTo>
                  <a:pt x="840552" y="1029834"/>
                  <a:pt x="840748" y="1028472"/>
                  <a:pt x="840944" y="1027884"/>
                </a:cubicBezTo>
                <a:cubicBezTo>
                  <a:pt x="841330" y="1028859"/>
                  <a:pt x="841526" y="1030030"/>
                  <a:pt x="841717" y="1031005"/>
                </a:cubicBezTo>
                <a:cubicBezTo>
                  <a:pt x="841913" y="1031980"/>
                  <a:pt x="842299" y="1033146"/>
                  <a:pt x="842691" y="1034121"/>
                </a:cubicBezTo>
                <a:cubicBezTo>
                  <a:pt x="842882" y="1034704"/>
                  <a:pt x="843077" y="1035096"/>
                  <a:pt x="843273" y="1035679"/>
                </a:cubicBezTo>
                <a:cubicBezTo>
                  <a:pt x="843660" y="1036654"/>
                  <a:pt x="843464" y="1036458"/>
                  <a:pt x="843273" y="1037242"/>
                </a:cubicBezTo>
                <a:cubicBezTo>
                  <a:pt x="842882" y="1038212"/>
                  <a:pt x="842299" y="1039187"/>
                  <a:pt x="841913" y="1039966"/>
                </a:cubicBezTo>
                <a:lnTo>
                  <a:pt x="839583" y="1039187"/>
                </a:lnTo>
                <a:close/>
                <a:moveTo>
                  <a:pt x="852585" y="1041529"/>
                </a:moveTo>
                <a:cubicBezTo>
                  <a:pt x="857244" y="1040162"/>
                  <a:pt x="861707" y="1039579"/>
                  <a:pt x="866948" y="1040554"/>
                </a:cubicBezTo>
                <a:cubicBezTo>
                  <a:pt x="869082" y="1040941"/>
                  <a:pt x="871215" y="1041720"/>
                  <a:pt x="872962" y="1042695"/>
                </a:cubicBezTo>
                <a:cubicBezTo>
                  <a:pt x="873931" y="1043283"/>
                  <a:pt x="874709" y="1043670"/>
                  <a:pt x="875483" y="1044258"/>
                </a:cubicBezTo>
                <a:cubicBezTo>
                  <a:pt x="875874" y="1044449"/>
                  <a:pt x="877621" y="1045816"/>
                  <a:pt x="877621" y="1046012"/>
                </a:cubicBezTo>
                <a:cubicBezTo>
                  <a:pt x="876647" y="1046012"/>
                  <a:pt x="876065" y="1046399"/>
                  <a:pt x="875292" y="1046595"/>
                </a:cubicBezTo>
                <a:cubicBezTo>
                  <a:pt x="875292" y="1045620"/>
                  <a:pt x="874709" y="1045037"/>
                  <a:pt x="873931" y="1044841"/>
                </a:cubicBezTo>
                <a:cubicBezTo>
                  <a:pt x="872767" y="1044449"/>
                  <a:pt x="872184" y="1045037"/>
                  <a:pt x="871411" y="1045233"/>
                </a:cubicBezTo>
                <a:cubicBezTo>
                  <a:pt x="871411" y="1044258"/>
                  <a:pt x="871020" y="1043670"/>
                  <a:pt x="870246" y="1043283"/>
                </a:cubicBezTo>
                <a:cubicBezTo>
                  <a:pt x="869278" y="1042891"/>
                  <a:pt x="868499" y="1043474"/>
                  <a:pt x="867917" y="1043670"/>
                </a:cubicBezTo>
                <a:lnTo>
                  <a:pt x="867917" y="1043283"/>
                </a:lnTo>
                <a:cubicBezTo>
                  <a:pt x="867917" y="1042891"/>
                  <a:pt x="867721" y="1042695"/>
                  <a:pt x="867531" y="1042504"/>
                </a:cubicBezTo>
                <a:cubicBezTo>
                  <a:pt x="866366" y="1041333"/>
                  <a:pt x="864810" y="1042308"/>
                  <a:pt x="864037" y="1042695"/>
                </a:cubicBezTo>
                <a:cubicBezTo>
                  <a:pt x="864037" y="1040750"/>
                  <a:pt x="862094" y="1040162"/>
                  <a:pt x="860347" y="1041720"/>
                </a:cubicBezTo>
                <a:cubicBezTo>
                  <a:pt x="860156" y="1041529"/>
                  <a:pt x="860156" y="1041333"/>
                  <a:pt x="859960" y="1041137"/>
                </a:cubicBezTo>
                <a:cubicBezTo>
                  <a:pt x="858991" y="1040162"/>
                  <a:pt x="857827" y="1040750"/>
                  <a:pt x="857048" y="1041529"/>
                </a:cubicBezTo>
                <a:lnTo>
                  <a:pt x="856270" y="1042308"/>
                </a:lnTo>
                <a:cubicBezTo>
                  <a:pt x="855497" y="1041333"/>
                  <a:pt x="854915" y="1041137"/>
                  <a:pt x="853750" y="1041916"/>
                </a:cubicBezTo>
                <a:cubicBezTo>
                  <a:pt x="853554" y="1041720"/>
                  <a:pt x="853554" y="1041720"/>
                  <a:pt x="853364" y="1041529"/>
                </a:cubicBezTo>
                <a:cubicBezTo>
                  <a:pt x="852781" y="1041720"/>
                  <a:pt x="852585" y="1041720"/>
                  <a:pt x="852585" y="1041529"/>
                </a:cubicBezTo>
                <a:close/>
                <a:moveTo>
                  <a:pt x="841717" y="1060240"/>
                </a:moveTo>
                <a:cubicBezTo>
                  <a:pt x="841526" y="1060044"/>
                  <a:pt x="837450" y="1051857"/>
                  <a:pt x="837063" y="1051274"/>
                </a:cubicBezTo>
                <a:cubicBezTo>
                  <a:pt x="836672" y="1050495"/>
                  <a:pt x="832987" y="1042891"/>
                  <a:pt x="832595" y="1042308"/>
                </a:cubicBezTo>
                <a:cubicBezTo>
                  <a:pt x="833373" y="1042504"/>
                  <a:pt x="834151" y="1042504"/>
                  <a:pt x="835120" y="1042695"/>
                </a:cubicBezTo>
                <a:cubicBezTo>
                  <a:pt x="835120" y="1043283"/>
                  <a:pt x="835507" y="1044062"/>
                  <a:pt x="835703" y="1044645"/>
                </a:cubicBezTo>
                <a:cubicBezTo>
                  <a:pt x="835898" y="1045424"/>
                  <a:pt x="836089" y="1045620"/>
                  <a:pt x="836672" y="1046012"/>
                </a:cubicBezTo>
                <a:cubicBezTo>
                  <a:pt x="837836" y="1046791"/>
                  <a:pt x="838032" y="1046791"/>
                  <a:pt x="838614" y="1047570"/>
                </a:cubicBezTo>
                <a:cubicBezTo>
                  <a:pt x="838805" y="1047766"/>
                  <a:pt x="839001" y="1047957"/>
                  <a:pt x="839197" y="1048153"/>
                </a:cubicBezTo>
                <a:cubicBezTo>
                  <a:pt x="838419" y="1048932"/>
                  <a:pt x="838614" y="1050103"/>
                  <a:pt x="838805" y="1051465"/>
                </a:cubicBezTo>
                <a:cubicBezTo>
                  <a:pt x="839387" y="1057119"/>
                  <a:pt x="841330" y="1058094"/>
                  <a:pt x="841717" y="1060240"/>
                </a:cubicBezTo>
                <a:close/>
                <a:moveTo>
                  <a:pt x="843273" y="1047957"/>
                </a:moveTo>
                <a:cubicBezTo>
                  <a:pt x="843660" y="1047766"/>
                  <a:pt x="845989" y="1047766"/>
                  <a:pt x="847540" y="1045233"/>
                </a:cubicBezTo>
                <a:cubicBezTo>
                  <a:pt x="847927" y="1044449"/>
                  <a:pt x="847927" y="1044841"/>
                  <a:pt x="849091" y="1044062"/>
                </a:cubicBezTo>
                <a:cubicBezTo>
                  <a:pt x="849287" y="1043866"/>
                  <a:pt x="849674" y="1043670"/>
                  <a:pt x="849870" y="1043479"/>
                </a:cubicBezTo>
                <a:cubicBezTo>
                  <a:pt x="849674" y="1044449"/>
                  <a:pt x="848509" y="1046791"/>
                  <a:pt x="848123" y="1047957"/>
                </a:cubicBezTo>
                <a:cubicBezTo>
                  <a:pt x="847540" y="1049711"/>
                  <a:pt x="849870" y="1051078"/>
                  <a:pt x="851034" y="1049128"/>
                </a:cubicBezTo>
                <a:cubicBezTo>
                  <a:pt x="851421" y="1049520"/>
                  <a:pt x="851225" y="1049711"/>
                  <a:pt x="851617" y="1049907"/>
                </a:cubicBezTo>
                <a:cubicBezTo>
                  <a:pt x="852781" y="1050686"/>
                  <a:pt x="854137" y="1049907"/>
                  <a:pt x="854719" y="1049128"/>
                </a:cubicBezTo>
                <a:cubicBezTo>
                  <a:pt x="855301" y="1049324"/>
                  <a:pt x="855497" y="1049324"/>
                  <a:pt x="856270" y="1049128"/>
                </a:cubicBezTo>
                <a:cubicBezTo>
                  <a:pt x="856853" y="1048932"/>
                  <a:pt x="857048" y="1048741"/>
                  <a:pt x="857435" y="1048545"/>
                </a:cubicBezTo>
                <a:cubicBezTo>
                  <a:pt x="858600" y="1049907"/>
                  <a:pt x="860347" y="1048545"/>
                  <a:pt x="861321" y="1048153"/>
                </a:cubicBezTo>
                <a:lnTo>
                  <a:pt x="861511" y="1048545"/>
                </a:lnTo>
                <a:cubicBezTo>
                  <a:pt x="861511" y="1048741"/>
                  <a:pt x="861707" y="1048741"/>
                  <a:pt x="861707" y="1048932"/>
                </a:cubicBezTo>
                <a:cubicBezTo>
                  <a:pt x="862485" y="1049711"/>
                  <a:pt x="863258" y="1049520"/>
                  <a:pt x="864227" y="1049324"/>
                </a:cubicBezTo>
                <a:cubicBezTo>
                  <a:pt x="864423" y="1049711"/>
                  <a:pt x="864423" y="1049711"/>
                  <a:pt x="864619" y="1050103"/>
                </a:cubicBezTo>
                <a:cubicBezTo>
                  <a:pt x="865392" y="1050882"/>
                  <a:pt x="866557" y="1050686"/>
                  <a:pt x="867335" y="1050495"/>
                </a:cubicBezTo>
                <a:cubicBezTo>
                  <a:pt x="867531" y="1050686"/>
                  <a:pt x="867531" y="1051078"/>
                  <a:pt x="867721" y="1051274"/>
                </a:cubicBezTo>
                <a:cubicBezTo>
                  <a:pt x="869468" y="1053611"/>
                  <a:pt x="875483" y="1049128"/>
                  <a:pt x="877229" y="1049128"/>
                </a:cubicBezTo>
                <a:cubicBezTo>
                  <a:pt x="878008" y="1049128"/>
                  <a:pt x="879950" y="1050495"/>
                  <a:pt x="880141" y="1050882"/>
                </a:cubicBezTo>
                <a:lnTo>
                  <a:pt x="877425" y="1050882"/>
                </a:lnTo>
                <a:cubicBezTo>
                  <a:pt x="876843" y="1050882"/>
                  <a:pt x="873545" y="1052053"/>
                  <a:pt x="872962" y="1052249"/>
                </a:cubicBezTo>
                <a:cubicBezTo>
                  <a:pt x="872184" y="1052636"/>
                  <a:pt x="872184" y="1053219"/>
                  <a:pt x="871798" y="1054194"/>
                </a:cubicBezTo>
                <a:cubicBezTo>
                  <a:pt x="871411" y="1055561"/>
                  <a:pt x="871798" y="1055365"/>
                  <a:pt x="870633" y="1055948"/>
                </a:cubicBezTo>
                <a:cubicBezTo>
                  <a:pt x="869468" y="1056727"/>
                  <a:pt x="868304" y="1057511"/>
                  <a:pt x="867139" y="1058290"/>
                </a:cubicBezTo>
                <a:cubicBezTo>
                  <a:pt x="864619" y="1059848"/>
                  <a:pt x="865005" y="1059652"/>
                  <a:pt x="865201" y="1061994"/>
                </a:cubicBezTo>
                <a:cubicBezTo>
                  <a:pt x="864810" y="1061798"/>
                  <a:pt x="864037" y="1061406"/>
                  <a:pt x="863645" y="1061210"/>
                </a:cubicBezTo>
                <a:cubicBezTo>
                  <a:pt x="857435" y="1057511"/>
                  <a:pt x="851617" y="1054194"/>
                  <a:pt x="845597" y="1049711"/>
                </a:cubicBezTo>
                <a:lnTo>
                  <a:pt x="843273" y="1047957"/>
                </a:lnTo>
                <a:close/>
                <a:moveTo>
                  <a:pt x="827163" y="1041916"/>
                </a:moveTo>
                <a:cubicBezTo>
                  <a:pt x="827550" y="1042504"/>
                  <a:pt x="828132" y="1043670"/>
                  <a:pt x="828524" y="1044449"/>
                </a:cubicBezTo>
                <a:cubicBezTo>
                  <a:pt x="828910" y="1045233"/>
                  <a:pt x="829297" y="1046203"/>
                  <a:pt x="829879" y="1046987"/>
                </a:cubicBezTo>
                <a:cubicBezTo>
                  <a:pt x="830657" y="1048741"/>
                  <a:pt x="831626" y="1050299"/>
                  <a:pt x="832404" y="1052053"/>
                </a:cubicBezTo>
                <a:cubicBezTo>
                  <a:pt x="834925" y="1057119"/>
                  <a:pt x="837450" y="1062185"/>
                  <a:pt x="840166" y="1067060"/>
                </a:cubicBezTo>
                <a:cubicBezTo>
                  <a:pt x="840552" y="1067643"/>
                  <a:pt x="840552" y="1067643"/>
                  <a:pt x="840361" y="1068422"/>
                </a:cubicBezTo>
                <a:cubicBezTo>
                  <a:pt x="840166" y="1069010"/>
                  <a:pt x="840166" y="1069397"/>
                  <a:pt x="839970" y="1069980"/>
                </a:cubicBezTo>
                <a:cubicBezTo>
                  <a:pt x="839779" y="1070955"/>
                  <a:pt x="839583" y="1071930"/>
                  <a:pt x="839197" y="1073101"/>
                </a:cubicBezTo>
                <a:lnTo>
                  <a:pt x="836285" y="1085379"/>
                </a:lnTo>
                <a:cubicBezTo>
                  <a:pt x="835898" y="1082846"/>
                  <a:pt x="835120" y="1080896"/>
                  <a:pt x="834342" y="1078755"/>
                </a:cubicBezTo>
                <a:cubicBezTo>
                  <a:pt x="832404" y="1073297"/>
                  <a:pt x="831822" y="1068422"/>
                  <a:pt x="833956" y="1062773"/>
                </a:cubicBezTo>
                <a:cubicBezTo>
                  <a:pt x="834342" y="1061798"/>
                  <a:pt x="835120" y="1060823"/>
                  <a:pt x="834342" y="1059652"/>
                </a:cubicBezTo>
                <a:cubicBezTo>
                  <a:pt x="833956" y="1059265"/>
                  <a:pt x="833373" y="1059265"/>
                  <a:pt x="832791" y="1059069"/>
                </a:cubicBezTo>
                <a:cubicBezTo>
                  <a:pt x="831240" y="1056923"/>
                  <a:pt x="831436" y="1057511"/>
                  <a:pt x="830462" y="1056144"/>
                </a:cubicBezTo>
                <a:cubicBezTo>
                  <a:pt x="828910" y="1054003"/>
                  <a:pt x="828328" y="1050882"/>
                  <a:pt x="828328" y="1048153"/>
                </a:cubicBezTo>
                <a:cubicBezTo>
                  <a:pt x="828328" y="1046791"/>
                  <a:pt x="828910" y="1044645"/>
                  <a:pt x="826777" y="1044645"/>
                </a:cubicBezTo>
                <a:lnTo>
                  <a:pt x="827163" y="1041916"/>
                </a:lnTo>
                <a:close/>
                <a:moveTo>
                  <a:pt x="865005" y="1068618"/>
                </a:moveTo>
                <a:cubicBezTo>
                  <a:pt x="864423" y="1069010"/>
                  <a:pt x="863841" y="1069593"/>
                  <a:pt x="863258" y="1069980"/>
                </a:cubicBezTo>
                <a:cubicBezTo>
                  <a:pt x="858600" y="1073101"/>
                  <a:pt x="853750" y="1073488"/>
                  <a:pt x="848123" y="1073101"/>
                </a:cubicBezTo>
                <a:cubicBezTo>
                  <a:pt x="847736" y="1072709"/>
                  <a:pt x="847154" y="1071151"/>
                  <a:pt x="846762" y="1070568"/>
                </a:cubicBezTo>
                <a:cubicBezTo>
                  <a:pt x="846376" y="1069789"/>
                  <a:pt x="845989" y="1068814"/>
                  <a:pt x="845407" y="1068035"/>
                </a:cubicBezTo>
                <a:cubicBezTo>
                  <a:pt x="843660" y="1064718"/>
                  <a:pt x="843855" y="1066085"/>
                  <a:pt x="844824" y="1062381"/>
                </a:cubicBezTo>
                <a:cubicBezTo>
                  <a:pt x="845407" y="1060240"/>
                  <a:pt x="845015" y="1060431"/>
                  <a:pt x="844046" y="1057898"/>
                </a:cubicBezTo>
                <a:cubicBezTo>
                  <a:pt x="843855" y="1057315"/>
                  <a:pt x="843660" y="1057119"/>
                  <a:pt x="843464" y="1056536"/>
                </a:cubicBezTo>
                <a:cubicBezTo>
                  <a:pt x="842495" y="1054973"/>
                  <a:pt x="841913" y="1052832"/>
                  <a:pt x="841717" y="1050686"/>
                </a:cubicBezTo>
                <a:lnTo>
                  <a:pt x="844628" y="1052832"/>
                </a:lnTo>
                <a:cubicBezTo>
                  <a:pt x="845597" y="1053415"/>
                  <a:pt x="846571" y="1054194"/>
                  <a:pt x="847540" y="1054782"/>
                </a:cubicBezTo>
                <a:cubicBezTo>
                  <a:pt x="849483" y="1056144"/>
                  <a:pt x="851421" y="1057315"/>
                  <a:pt x="853364" y="1058486"/>
                </a:cubicBezTo>
                <a:cubicBezTo>
                  <a:pt x="854332" y="1059069"/>
                  <a:pt x="864810" y="1065502"/>
                  <a:pt x="865392" y="1065693"/>
                </a:cubicBezTo>
                <a:cubicBezTo>
                  <a:pt x="865392" y="1066281"/>
                  <a:pt x="865392" y="1066668"/>
                  <a:pt x="865201" y="1067256"/>
                </a:cubicBezTo>
                <a:cubicBezTo>
                  <a:pt x="865201" y="1067447"/>
                  <a:pt x="865201" y="1067839"/>
                  <a:pt x="865201" y="1068035"/>
                </a:cubicBezTo>
                <a:cubicBezTo>
                  <a:pt x="865201" y="1068422"/>
                  <a:pt x="865201" y="1068422"/>
                  <a:pt x="865005" y="1068618"/>
                </a:cubicBezTo>
                <a:close/>
                <a:moveTo>
                  <a:pt x="874709" y="1056923"/>
                </a:moveTo>
                <a:cubicBezTo>
                  <a:pt x="874514" y="1056340"/>
                  <a:pt x="874709" y="1055948"/>
                  <a:pt x="874905" y="1055365"/>
                </a:cubicBezTo>
                <a:cubicBezTo>
                  <a:pt x="875096" y="1054782"/>
                  <a:pt x="874905" y="1054973"/>
                  <a:pt x="875874" y="1054586"/>
                </a:cubicBezTo>
                <a:cubicBezTo>
                  <a:pt x="877621" y="1054003"/>
                  <a:pt x="877229" y="1054003"/>
                  <a:pt x="878786" y="1054003"/>
                </a:cubicBezTo>
                <a:cubicBezTo>
                  <a:pt x="879755" y="1054003"/>
                  <a:pt x="879559" y="1054003"/>
                  <a:pt x="880337" y="1054390"/>
                </a:cubicBezTo>
                <a:cubicBezTo>
                  <a:pt x="882471" y="1055365"/>
                  <a:pt x="881888" y="1055169"/>
                  <a:pt x="884218" y="1054194"/>
                </a:cubicBezTo>
                <a:cubicBezTo>
                  <a:pt x="884604" y="1054782"/>
                  <a:pt x="884996" y="1055757"/>
                  <a:pt x="885186" y="1056340"/>
                </a:cubicBezTo>
                <a:cubicBezTo>
                  <a:pt x="885578" y="1057119"/>
                  <a:pt x="886351" y="1057315"/>
                  <a:pt x="886933" y="1057702"/>
                </a:cubicBezTo>
                <a:cubicBezTo>
                  <a:pt x="886743" y="1057898"/>
                  <a:pt x="885965" y="1058290"/>
                  <a:pt x="885769" y="1058486"/>
                </a:cubicBezTo>
                <a:cubicBezTo>
                  <a:pt x="885382" y="1058677"/>
                  <a:pt x="885186" y="1059069"/>
                  <a:pt x="884996" y="1059652"/>
                </a:cubicBezTo>
                <a:cubicBezTo>
                  <a:pt x="884413" y="1060431"/>
                  <a:pt x="884800" y="1060044"/>
                  <a:pt x="884218" y="1060823"/>
                </a:cubicBezTo>
                <a:lnTo>
                  <a:pt x="883249" y="1061798"/>
                </a:lnTo>
                <a:cubicBezTo>
                  <a:pt x="883249" y="1061210"/>
                  <a:pt x="883439" y="1060431"/>
                  <a:pt x="883439" y="1059848"/>
                </a:cubicBezTo>
                <a:cubicBezTo>
                  <a:pt x="883439" y="1059265"/>
                  <a:pt x="883053" y="1058873"/>
                  <a:pt x="882666" y="1058677"/>
                </a:cubicBezTo>
                <a:cubicBezTo>
                  <a:pt x="882084" y="1058481"/>
                  <a:pt x="881502" y="1058481"/>
                  <a:pt x="881115" y="1058873"/>
                </a:cubicBezTo>
                <a:cubicBezTo>
                  <a:pt x="880919" y="1059069"/>
                  <a:pt x="880724" y="1059265"/>
                  <a:pt x="880533" y="1059265"/>
                </a:cubicBezTo>
                <a:cubicBezTo>
                  <a:pt x="880337" y="1059456"/>
                  <a:pt x="880141" y="1059265"/>
                  <a:pt x="879755" y="1059456"/>
                </a:cubicBezTo>
                <a:cubicBezTo>
                  <a:pt x="879368" y="1059652"/>
                  <a:pt x="879172" y="1060044"/>
                  <a:pt x="878977" y="1060627"/>
                </a:cubicBezTo>
                <a:cubicBezTo>
                  <a:pt x="878977" y="1061019"/>
                  <a:pt x="878786" y="1061798"/>
                  <a:pt x="878590" y="1062185"/>
                </a:cubicBezTo>
                <a:cubicBezTo>
                  <a:pt x="878590" y="1063160"/>
                  <a:pt x="879559" y="1064135"/>
                  <a:pt x="880724" y="1064135"/>
                </a:cubicBezTo>
                <a:lnTo>
                  <a:pt x="878977" y="1065693"/>
                </a:lnTo>
                <a:cubicBezTo>
                  <a:pt x="878203" y="1066472"/>
                  <a:pt x="878008" y="1066472"/>
                  <a:pt x="877621" y="1067447"/>
                </a:cubicBezTo>
                <a:cubicBezTo>
                  <a:pt x="877425" y="1067256"/>
                  <a:pt x="877425" y="1066864"/>
                  <a:pt x="877229" y="1066668"/>
                </a:cubicBezTo>
                <a:cubicBezTo>
                  <a:pt x="876647" y="1065889"/>
                  <a:pt x="875483" y="1066085"/>
                  <a:pt x="874514" y="1066085"/>
                </a:cubicBezTo>
                <a:cubicBezTo>
                  <a:pt x="874905" y="1065110"/>
                  <a:pt x="876647" y="1062185"/>
                  <a:pt x="876456" y="1061406"/>
                </a:cubicBezTo>
                <a:cubicBezTo>
                  <a:pt x="876456" y="1060431"/>
                  <a:pt x="876261" y="1059456"/>
                  <a:pt x="876065" y="1058486"/>
                </a:cubicBezTo>
                <a:cubicBezTo>
                  <a:pt x="876261" y="1057702"/>
                  <a:pt x="875874" y="1057119"/>
                  <a:pt x="874709" y="1056923"/>
                </a:cubicBezTo>
                <a:close/>
                <a:moveTo>
                  <a:pt x="817851" y="1073101"/>
                </a:moveTo>
                <a:cubicBezTo>
                  <a:pt x="817851" y="1072905"/>
                  <a:pt x="817851" y="1072905"/>
                  <a:pt x="817851" y="1073101"/>
                </a:cubicBezTo>
                <a:cubicBezTo>
                  <a:pt x="817655" y="1072905"/>
                  <a:pt x="817655" y="1072905"/>
                  <a:pt x="817655" y="1072905"/>
                </a:cubicBezTo>
                <a:cubicBezTo>
                  <a:pt x="818042" y="1072709"/>
                  <a:pt x="819593" y="1071930"/>
                  <a:pt x="819984" y="1071734"/>
                </a:cubicBezTo>
                <a:cubicBezTo>
                  <a:pt x="820953" y="1071347"/>
                  <a:pt x="821149" y="1070955"/>
                  <a:pt x="821149" y="1069593"/>
                </a:cubicBezTo>
                <a:cubicBezTo>
                  <a:pt x="821536" y="1069397"/>
                  <a:pt x="823865" y="1068035"/>
                  <a:pt x="824447" y="1067643"/>
                </a:cubicBezTo>
                <a:cubicBezTo>
                  <a:pt x="825226" y="1067256"/>
                  <a:pt x="827163" y="1066085"/>
                  <a:pt x="827550" y="1065502"/>
                </a:cubicBezTo>
                <a:cubicBezTo>
                  <a:pt x="828132" y="1064718"/>
                  <a:pt x="827941" y="1064135"/>
                  <a:pt x="827550" y="1063552"/>
                </a:cubicBezTo>
                <a:lnTo>
                  <a:pt x="825416" y="1060431"/>
                </a:lnTo>
                <a:cubicBezTo>
                  <a:pt x="825226" y="1060044"/>
                  <a:pt x="824643" y="1059456"/>
                  <a:pt x="824643" y="1059265"/>
                </a:cubicBezTo>
                <a:lnTo>
                  <a:pt x="824834" y="1058677"/>
                </a:lnTo>
                <a:cubicBezTo>
                  <a:pt x="825416" y="1059848"/>
                  <a:pt x="826968" y="1061210"/>
                  <a:pt x="828328" y="1061602"/>
                </a:cubicBezTo>
                <a:cubicBezTo>
                  <a:pt x="829297" y="1061994"/>
                  <a:pt x="829879" y="1061798"/>
                  <a:pt x="830075" y="1062185"/>
                </a:cubicBezTo>
                <a:lnTo>
                  <a:pt x="830271" y="1062773"/>
                </a:lnTo>
                <a:cubicBezTo>
                  <a:pt x="830657" y="1063748"/>
                  <a:pt x="830853" y="1062773"/>
                  <a:pt x="830271" y="1064527"/>
                </a:cubicBezTo>
                <a:cubicBezTo>
                  <a:pt x="829688" y="1066281"/>
                  <a:pt x="829493" y="1068422"/>
                  <a:pt x="829493" y="1070372"/>
                </a:cubicBezTo>
                <a:cubicBezTo>
                  <a:pt x="829493" y="1071347"/>
                  <a:pt x="829688" y="1072322"/>
                  <a:pt x="829688" y="1073297"/>
                </a:cubicBezTo>
                <a:cubicBezTo>
                  <a:pt x="829297" y="1073101"/>
                  <a:pt x="829297" y="1072905"/>
                  <a:pt x="828715" y="1072709"/>
                </a:cubicBezTo>
                <a:cubicBezTo>
                  <a:pt x="827550" y="1072322"/>
                  <a:pt x="827163" y="1073101"/>
                  <a:pt x="826581" y="1073684"/>
                </a:cubicBezTo>
                <a:cubicBezTo>
                  <a:pt x="826385" y="1073880"/>
                  <a:pt x="826385" y="1073880"/>
                  <a:pt x="826194" y="1074076"/>
                </a:cubicBezTo>
                <a:cubicBezTo>
                  <a:pt x="825999" y="1074272"/>
                  <a:pt x="825999" y="1074272"/>
                  <a:pt x="825803" y="1074463"/>
                </a:cubicBezTo>
                <a:cubicBezTo>
                  <a:pt x="825226" y="1075051"/>
                  <a:pt x="824643" y="1075438"/>
                  <a:pt x="824061" y="1075830"/>
                </a:cubicBezTo>
                <a:cubicBezTo>
                  <a:pt x="823669" y="1076026"/>
                  <a:pt x="822505" y="1077001"/>
                  <a:pt x="822118" y="1077192"/>
                </a:cubicBezTo>
                <a:cubicBezTo>
                  <a:pt x="822118" y="1077001"/>
                  <a:pt x="821149" y="1076413"/>
                  <a:pt x="820953" y="1076217"/>
                </a:cubicBezTo>
                <a:cubicBezTo>
                  <a:pt x="819984" y="1074855"/>
                  <a:pt x="819016" y="1073880"/>
                  <a:pt x="817851" y="1073101"/>
                </a:cubicBezTo>
                <a:close/>
                <a:moveTo>
                  <a:pt x="868499" y="1061406"/>
                </a:moveTo>
                <a:cubicBezTo>
                  <a:pt x="868886" y="1061210"/>
                  <a:pt x="871602" y="1059265"/>
                  <a:pt x="872184" y="1059069"/>
                </a:cubicBezTo>
                <a:cubicBezTo>
                  <a:pt x="872380" y="1059652"/>
                  <a:pt x="872576" y="1060823"/>
                  <a:pt x="872576" y="1061210"/>
                </a:cubicBezTo>
                <a:lnTo>
                  <a:pt x="872576" y="1062577"/>
                </a:lnTo>
                <a:cubicBezTo>
                  <a:pt x="872576" y="1063160"/>
                  <a:pt x="871798" y="1064331"/>
                  <a:pt x="871602" y="1064914"/>
                </a:cubicBezTo>
                <a:lnTo>
                  <a:pt x="868499" y="1063748"/>
                </a:lnTo>
                <a:lnTo>
                  <a:pt x="868499" y="1061406"/>
                </a:lnTo>
                <a:close/>
                <a:moveTo>
                  <a:pt x="781947" y="1083429"/>
                </a:moveTo>
                <a:cubicBezTo>
                  <a:pt x="784276" y="1081871"/>
                  <a:pt x="794171" y="1079725"/>
                  <a:pt x="797665" y="1077971"/>
                </a:cubicBezTo>
                <a:cubicBezTo>
                  <a:pt x="799994" y="1076805"/>
                  <a:pt x="798829" y="1077192"/>
                  <a:pt x="800190" y="1075247"/>
                </a:cubicBezTo>
                <a:cubicBezTo>
                  <a:pt x="800386" y="1074855"/>
                  <a:pt x="800772" y="1074463"/>
                  <a:pt x="800963" y="1074272"/>
                </a:cubicBezTo>
                <a:cubicBezTo>
                  <a:pt x="802128" y="1073101"/>
                  <a:pt x="803292" y="1072126"/>
                  <a:pt x="804849" y="1071151"/>
                </a:cubicBezTo>
                <a:cubicBezTo>
                  <a:pt x="808920" y="1068618"/>
                  <a:pt x="815908" y="1065889"/>
                  <a:pt x="820758" y="1066085"/>
                </a:cubicBezTo>
                <a:lnTo>
                  <a:pt x="818820" y="1067256"/>
                </a:lnTo>
                <a:cubicBezTo>
                  <a:pt x="818042" y="1067643"/>
                  <a:pt x="817459" y="1068035"/>
                  <a:pt x="817655" y="1069397"/>
                </a:cubicBezTo>
                <a:lnTo>
                  <a:pt x="814161" y="1070955"/>
                </a:lnTo>
                <a:cubicBezTo>
                  <a:pt x="812610" y="1071543"/>
                  <a:pt x="812610" y="1073101"/>
                  <a:pt x="813775" y="1073880"/>
                </a:cubicBezTo>
                <a:lnTo>
                  <a:pt x="818433" y="1077971"/>
                </a:lnTo>
                <a:cubicBezTo>
                  <a:pt x="818624" y="1078167"/>
                  <a:pt x="819011" y="1078363"/>
                  <a:pt x="819011" y="1078559"/>
                </a:cubicBezTo>
                <a:cubicBezTo>
                  <a:pt x="818624" y="1078946"/>
                  <a:pt x="817073" y="1079725"/>
                  <a:pt x="816490" y="1079921"/>
                </a:cubicBezTo>
                <a:cubicBezTo>
                  <a:pt x="813965" y="1081092"/>
                  <a:pt x="811059" y="1082263"/>
                  <a:pt x="808147" y="1083042"/>
                </a:cubicBezTo>
                <a:cubicBezTo>
                  <a:pt x="806013" y="1083625"/>
                  <a:pt x="803875" y="1084017"/>
                  <a:pt x="801545" y="1084017"/>
                </a:cubicBezTo>
                <a:cubicBezTo>
                  <a:pt x="799803" y="1084208"/>
                  <a:pt x="796114" y="1084017"/>
                  <a:pt x="794562" y="1083429"/>
                </a:cubicBezTo>
                <a:cubicBezTo>
                  <a:pt x="794753" y="1082263"/>
                  <a:pt x="795531" y="1081288"/>
                  <a:pt x="794562" y="1080313"/>
                </a:cubicBezTo>
                <a:cubicBezTo>
                  <a:pt x="793784" y="1079534"/>
                  <a:pt x="792233" y="1080117"/>
                  <a:pt x="791264" y="1080509"/>
                </a:cubicBezTo>
                <a:cubicBezTo>
                  <a:pt x="789125" y="1081092"/>
                  <a:pt x="787188" y="1082067"/>
                  <a:pt x="785637" y="1083233"/>
                </a:cubicBezTo>
                <a:cubicBezTo>
                  <a:pt x="783694" y="1084600"/>
                  <a:pt x="782916" y="1085575"/>
                  <a:pt x="781560" y="1087329"/>
                </a:cubicBezTo>
                <a:cubicBezTo>
                  <a:pt x="780395" y="1088887"/>
                  <a:pt x="780978" y="1088887"/>
                  <a:pt x="780978" y="1090641"/>
                </a:cubicBezTo>
                <a:cubicBezTo>
                  <a:pt x="780978" y="1091812"/>
                  <a:pt x="780591" y="1092978"/>
                  <a:pt x="780009" y="1093762"/>
                </a:cubicBezTo>
                <a:cubicBezTo>
                  <a:pt x="779617" y="1094541"/>
                  <a:pt x="778648" y="1095516"/>
                  <a:pt x="778066" y="1095903"/>
                </a:cubicBezTo>
                <a:cubicBezTo>
                  <a:pt x="776901" y="1096486"/>
                  <a:pt x="776515" y="1096682"/>
                  <a:pt x="775541" y="1097657"/>
                </a:cubicBezTo>
                <a:cubicBezTo>
                  <a:pt x="773990" y="1099215"/>
                  <a:pt x="773799" y="1100969"/>
                  <a:pt x="773217" y="1103502"/>
                </a:cubicBezTo>
                <a:cubicBezTo>
                  <a:pt x="773021" y="1104090"/>
                  <a:pt x="773021" y="1104477"/>
                  <a:pt x="772825" y="1105256"/>
                </a:cubicBezTo>
                <a:cubicBezTo>
                  <a:pt x="772825" y="1105844"/>
                  <a:pt x="772634" y="1106427"/>
                  <a:pt x="772634" y="1107010"/>
                </a:cubicBezTo>
                <a:cubicBezTo>
                  <a:pt x="772243" y="1109156"/>
                  <a:pt x="772243" y="1107794"/>
                  <a:pt x="770691" y="1109156"/>
                </a:cubicBezTo>
                <a:cubicBezTo>
                  <a:pt x="770109" y="1109739"/>
                  <a:pt x="769140" y="1110910"/>
                  <a:pt x="769140" y="1111885"/>
                </a:cubicBezTo>
                <a:cubicBezTo>
                  <a:pt x="769140" y="1112860"/>
                  <a:pt x="769723" y="1113056"/>
                  <a:pt x="769527" y="1115393"/>
                </a:cubicBezTo>
                <a:cubicBezTo>
                  <a:pt x="769331" y="1115197"/>
                  <a:pt x="769140" y="1113835"/>
                  <a:pt x="768944" y="1113247"/>
                </a:cubicBezTo>
                <a:cubicBezTo>
                  <a:pt x="768944" y="1112468"/>
                  <a:pt x="768944" y="1111689"/>
                  <a:pt x="769140" y="1110910"/>
                </a:cubicBezTo>
                <a:cubicBezTo>
                  <a:pt x="769331" y="1109739"/>
                  <a:pt x="769527" y="1109935"/>
                  <a:pt x="769913" y="1109156"/>
                </a:cubicBezTo>
                <a:cubicBezTo>
                  <a:pt x="772052" y="1105844"/>
                  <a:pt x="770691" y="1101361"/>
                  <a:pt x="771470" y="1098436"/>
                </a:cubicBezTo>
                <a:cubicBezTo>
                  <a:pt x="771856" y="1097270"/>
                  <a:pt x="772439" y="1095707"/>
                  <a:pt x="773217" y="1095124"/>
                </a:cubicBezTo>
                <a:cubicBezTo>
                  <a:pt x="773799" y="1094732"/>
                  <a:pt x="773990" y="1094732"/>
                  <a:pt x="774768" y="1094149"/>
                </a:cubicBezTo>
                <a:cubicBezTo>
                  <a:pt x="775154" y="1093762"/>
                  <a:pt x="775541" y="1093370"/>
                  <a:pt x="775933" y="1092787"/>
                </a:cubicBezTo>
                <a:cubicBezTo>
                  <a:pt x="777680" y="1090058"/>
                  <a:pt x="776515" y="1088304"/>
                  <a:pt x="777484" y="1086550"/>
                </a:cubicBezTo>
                <a:cubicBezTo>
                  <a:pt x="778066" y="1085575"/>
                  <a:pt x="778453" y="1085379"/>
                  <a:pt x="778453" y="1085183"/>
                </a:cubicBezTo>
                <a:cubicBezTo>
                  <a:pt x="778453" y="1085575"/>
                  <a:pt x="778066" y="1086354"/>
                  <a:pt x="778066" y="1086741"/>
                </a:cubicBezTo>
                <a:cubicBezTo>
                  <a:pt x="777870" y="1087329"/>
                  <a:pt x="777870" y="1087912"/>
                  <a:pt x="777870" y="1088495"/>
                </a:cubicBezTo>
                <a:cubicBezTo>
                  <a:pt x="777484" y="1091420"/>
                  <a:pt x="777870" y="1091033"/>
                  <a:pt x="776123" y="1092978"/>
                </a:cubicBezTo>
                <a:cubicBezTo>
                  <a:pt x="775350" y="1093762"/>
                  <a:pt x="775737" y="1095320"/>
                  <a:pt x="777097" y="1095516"/>
                </a:cubicBezTo>
                <a:cubicBezTo>
                  <a:pt x="778453" y="1095707"/>
                  <a:pt x="779813" y="1093762"/>
                  <a:pt x="780395" y="1092591"/>
                </a:cubicBezTo>
                <a:cubicBezTo>
                  <a:pt x="780978" y="1091224"/>
                  <a:pt x="780978" y="1090641"/>
                  <a:pt x="781174" y="1089083"/>
                </a:cubicBezTo>
                <a:cubicBezTo>
                  <a:pt x="781174" y="1088495"/>
                  <a:pt x="781364" y="1087912"/>
                  <a:pt x="781364" y="1087133"/>
                </a:cubicBezTo>
                <a:cubicBezTo>
                  <a:pt x="781560" y="1086158"/>
                  <a:pt x="781560" y="1085962"/>
                  <a:pt x="781947" y="1085771"/>
                </a:cubicBezTo>
                <a:cubicBezTo>
                  <a:pt x="782333" y="1085575"/>
                  <a:pt x="782725" y="1084987"/>
                  <a:pt x="782529" y="1084208"/>
                </a:cubicBezTo>
                <a:cubicBezTo>
                  <a:pt x="782529" y="1084017"/>
                  <a:pt x="782333" y="1083625"/>
                  <a:pt x="782142" y="1083429"/>
                </a:cubicBezTo>
                <a:cubicBezTo>
                  <a:pt x="782333" y="1083625"/>
                  <a:pt x="782142" y="1083625"/>
                  <a:pt x="781947" y="1083429"/>
                </a:cubicBezTo>
                <a:close/>
                <a:moveTo>
                  <a:pt x="863645" y="1073297"/>
                </a:moveTo>
                <a:cubicBezTo>
                  <a:pt x="864037" y="1073101"/>
                  <a:pt x="865005" y="1072518"/>
                  <a:pt x="865201" y="1072322"/>
                </a:cubicBezTo>
                <a:cubicBezTo>
                  <a:pt x="865201" y="1072709"/>
                  <a:pt x="864810" y="1072709"/>
                  <a:pt x="864619" y="1073684"/>
                </a:cubicBezTo>
                <a:cubicBezTo>
                  <a:pt x="864227" y="1073488"/>
                  <a:pt x="864227" y="1073488"/>
                  <a:pt x="863645" y="1073297"/>
                </a:cubicBezTo>
                <a:close/>
                <a:moveTo>
                  <a:pt x="850256" y="1076217"/>
                </a:moveTo>
                <a:cubicBezTo>
                  <a:pt x="853946" y="1076217"/>
                  <a:pt x="855497" y="1076217"/>
                  <a:pt x="858991" y="1075247"/>
                </a:cubicBezTo>
                <a:cubicBezTo>
                  <a:pt x="859378" y="1075051"/>
                  <a:pt x="859764" y="1075051"/>
                  <a:pt x="860156" y="1074855"/>
                </a:cubicBezTo>
                <a:cubicBezTo>
                  <a:pt x="860542" y="1074659"/>
                  <a:pt x="860929" y="1074463"/>
                  <a:pt x="861321" y="1074463"/>
                </a:cubicBezTo>
                <a:cubicBezTo>
                  <a:pt x="860542" y="1075051"/>
                  <a:pt x="859574" y="1075438"/>
                  <a:pt x="859182" y="1076217"/>
                </a:cubicBezTo>
                <a:cubicBezTo>
                  <a:pt x="858409" y="1075830"/>
                  <a:pt x="858409" y="1075830"/>
                  <a:pt x="857435" y="1075830"/>
                </a:cubicBezTo>
                <a:cubicBezTo>
                  <a:pt x="856858" y="1075830"/>
                  <a:pt x="856275" y="1076026"/>
                  <a:pt x="855497" y="1076026"/>
                </a:cubicBezTo>
                <a:cubicBezTo>
                  <a:pt x="854719" y="1076217"/>
                  <a:pt x="854332" y="1076217"/>
                  <a:pt x="853750" y="1076609"/>
                </a:cubicBezTo>
                <a:cubicBezTo>
                  <a:pt x="853168" y="1077192"/>
                  <a:pt x="853364" y="1077584"/>
                  <a:pt x="853364" y="1078363"/>
                </a:cubicBezTo>
                <a:cubicBezTo>
                  <a:pt x="853168" y="1077971"/>
                  <a:pt x="853168" y="1077780"/>
                  <a:pt x="852972" y="1077388"/>
                </a:cubicBezTo>
                <a:cubicBezTo>
                  <a:pt x="852585" y="1076609"/>
                  <a:pt x="851421" y="1076609"/>
                  <a:pt x="850452" y="1076217"/>
                </a:cubicBezTo>
                <a:lnTo>
                  <a:pt x="850256" y="1076217"/>
                </a:lnTo>
                <a:lnTo>
                  <a:pt x="850256" y="1076217"/>
                </a:lnTo>
                <a:close/>
                <a:moveTo>
                  <a:pt x="858409" y="1093370"/>
                </a:moveTo>
                <a:cubicBezTo>
                  <a:pt x="857827" y="1092008"/>
                  <a:pt x="857244" y="1090837"/>
                  <a:pt x="856466" y="1089666"/>
                </a:cubicBezTo>
                <a:cubicBezTo>
                  <a:pt x="855884" y="1088495"/>
                  <a:pt x="855111" y="1087133"/>
                  <a:pt x="854528" y="1085962"/>
                </a:cubicBezTo>
                <a:cubicBezTo>
                  <a:pt x="854137" y="1085379"/>
                  <a:pt x="852781" y="1082650"/>
                  <a:pt x="852585" y="1082263"/>
                </a:cubicBezTo>
                <a:cubicBezTo>
                  <a:pt x="853364" y="1082263"/>
                  <a:pt x="854332" y="1082454"/>
                  <a:pt x="855111" y="1082650"/>
                </a:cubicBezTo>
                <a:cubicBezTo>
                  <a:pt x="856466" y="1082650"/>
                  <a:pt x="856662" y="1081675"/>
                  <a:pt x="856853" y="1081288"/>
                </a:cubicBezTo>
                <a:cubicBezTo>
                  <a:pt x="857048" y="1082067"/>
                  <a:pt x="857631" y="1082650"/>
                  <a:pt x="858600" y="1082650"/>
                </a:cubicBezTo>
                <a:cubicBezTo>
                  <a:pt x="859182" y="1082650"/>
                  <a:pt x="860542" y="1082454"/>
                  <a:pt x="861125" y="1082263"/>
                </a:cubicBezTo>
                <a:cubicBezTo>
                  <a:pt x="862676" y="1081871"/>
                  <a:pt x="862289" y="1080313"/>
                  <a:pt x="862289" y="1079142"/>
                </a:cubicBezTo>
                <a:lnTo>
                  <a:pt x="862289" y="1078167"/>
                </a:lnTo>
                <a:cubicBezTo>
                  <a:pt x="862289" y="1077780"/>
                  <a:pt x="862289" y="1078167"/>
                  <a:pt x="862289" y="1077971"/>
                </a:cubicBezTo>
                <a:cubicBezTo>
                  <a:pt x="862485" y="1078167"/>
                  <a:pt x="862485" y="1079142"/>
                  <a:pt x="862676" y="1079725"/>
                </a:cubicBezTo>
                <a:cubicBezTo>
                  <a:pt x="863454" y="1081675"/>
                  <a:pt x="866170" y="1079921"/>
                  <a:pt x="867335" y="1080117"/>
                </a:cubicBezTo>
                <a:lnTo>
                  <a:pt x="868113" y="1089279"/>
                </a:lnTo>
                <a:cubicBezTo>
                  <a:pt x="867139" y="1089279"/>
                  <a:pt x="866366" y="1089083"/>
                  <a:pt x="865974" y="1089666"/>
                </a:cubicBezTo>
                <a:cubicBezTo>
                  <a:pt x="865392" y="1090254"/>
                  <a:pt x="865588" y="1090837"/>
                  <a:pt x="865784" y="1091616"/>
                </a:cubicBezTo>
                <a:cubicBezTo>
                  <a:pt x="865392" y="1091616"/>
                  <a:pt x="865005" y="1091812"/>
                  <a:pt x="864619" y="1091812"/>
                </a:cubicBezTo>
                <a:cubicBezTo>
                  <a:pt x="864227" y="1091812"/>
                  <a:pt x="863841" y="1091812"/>
                  <a:pt x="863454" y="1092003"/>
                </a:cubicBezTo>
                <a:cubicBezTo>
                  <a:pt x="862872" y="1092395"/>
                  <a:pt x="862676" y="1092787"/>
                  <a:pt x="862289" y="1093566"/>
                </a:cubicBezTo>
                <a:lnTo>
                  <a:pt x="860347" y="1097270"/>
                </a:lnTo>
                <a:cubicBezTo>
                  <a:pt x="860347" y="1097270"/>
                  <a:pt x="860347" y="1097270"/>
                  <a:pt x="860156" y="1097074"/>
                </a:cubicBezTo>
                <a:lnTo>
                  <a:pt x="859182" y="1095320"/>
                </a:lnTo>
                <a:cubicBezTo>
                  <a:pt x="858991" y="1094541"/>
                  <a:pt x="858600" y="1093953"/>
                  <a:pt x="858409" y="1093370"/>
                </a:cubicBezTo>
                <a:close/>
                <a:moveTo>
                  <a:pt x="842691" y="1072322"/>
                </a:moveTo>
                <a:lnTo>
                  <a:pt x="843077" y="1072905"/>
                </a:lnTo>
                <a:cubicBezTo>
                  <a:pt x="843077" y="1073101"/>
                  <a:pt x="843273" y="1073297"/>
                  <a:pt x="843273" y="1073488"/>
                </a:cubicBezTo>
                <a:lnTo>
                  <a:pt x="851421" y="1089666"/>
                </a:lnTo>
                <a:cubicBezTo>
                  <a:pt x="850643" y="1089666"/>
                  <a:pt x="850065" y="1089862"/>
                  <a:pt x="849870" y="1090445"/>
                </a:cubicBezTo>
                <a:cubicBezTo>
                  <a:pt x="849483" y="1091033"/>
                  <a:pt x="849483" y="1091616"/>
                  <a:pt x="849674" y="1092395"/>
                </a:cubicBezTo>
                <a:cubicBezTo>
                  <a:pt x="849674" y="1093953"/>
                  <a:pt x="849870" y="1094928"/>
                  <a:pt x="850256" y="1096295"/>
                </a:cubicBezTo>
                <a:lnTo>
                  <a:pt x="844628" y="1093953"/>
                </a:lnTo>
                <a:cubicBezTo>
                  <a:pt x="844433" y="1091616"/>
                  <a:pt x="844046" y="1090641"/>
                  <a:pt x="842882" y="1089279"/>
                </a:cubicBezTo>
                <a:cubicBezTo>
                  <a:pt x="842691" y="1089083"/>
                  <a:pt x="842299" y="1088691"/>
                  <a:pt x="842108" y="1088495"/>
                </a:cubicBezTo>
                <a:cubicBezTo>
                  <a:pt x="841526" y="1088108"/>
                  <a:pt x="840944" y="1087525"/>
                  <a:pt x="840552" y="1086937"/>
                </a:cubicBezTo>
                <a:cubicBezTo>
                  <a:pt x="840361" y="1086741"/>
                  <a:pt x="839970" y="1086354"/>
                  <a:pt x="839779" y="1086158"/>
                </a:cubicBezTo>
                <a:lnTo>
                  <a:pt x="842691" y="1072322"/>
                </a:lnTo>
                <a:close/>
                <a:moveTo>
                  <a:pt x="800381" y="1087133"/>
                </a:moveTo>
                <a:cubicBezTo>
                  <a:pt x="809116" y="1087133"/>
                  <a:pt x="819016" y="1083233"/>
                  <a:pt x="825612" y="1078167"/>
                </a:cubicBezTo>
                <a:lnTo>
                  <a:pt x="828328" y="1076026"/>
                </a:lnTo>
                <a:cubicBezTo>
                  <a:pt x="828524" y="1076217"/>
                  <a:pt x="828715" y="1076413"/>
                  <a:pt x="829106" y="1076609"/>
                </a:cubicBezTo>
                <a:cubicBezTo>
                  <a:pt x="831430" y="1078363"/>
                  <a:pt x="830853" y="1077971"/>
                  <a:pt x="831626" y="1080117"/>
                </a:cubicBezTo>
                <a:cubicBezTo>
                  <a:pt x="831822" y="1080700"/>
                  <a:pt x="832013" y="1081288"/>
                  <a:pt x="832209" y="1081871"/>
                </a:cubicBezTo>
                <a:cubicBezTo>
                  <a:pt x="832595" y="1082846"/>
                  <a:pt x="833178" y="1084796"/>
                  <a:pt x="833178" y="1085771"/>
                </a:cubicBezTo>
                <a:cubicBezTo>
                  <a:pt x="833178" y="1086158"/>
                  <a:pt x="832987" y="1086354"/>
                  <a:pt x="832791" y="1086550"/>
                </a:cubicBezTo>
                <a:cubicBezTo>
                  <a:pt x="832404" y="1087329"/>
                  <a:pt x="831822" y="1088108"/>
                  <a:pt x="831626" y="1088887"/>
                </a:cubicBezTo>
                <a:cubicBezTo>
                  <a:pt x="830853" y="1088691"/>
                  <a:pt x="830462" y="1088495"/>
                  <a:pt x="829688" y="1088495"/>
                </a:cubicBezTo>
                <a:cubicBezTo>
                  <a:pt x="828132" y="1088304"/>
                  <a:pt x="827163" y="1088495"/>
                  <a:pt x="826385" y="1088304"/>
                </a:cubicBezTo>
                <a:cubicBezTo>
                  <a:pt x="825803" y="1088304"/>
                  <a:pt x="825803" y="1088304"/>
                  <a:pt x="825416" y="1088495"/>
                </a:cubicBezTo>
                <a:cubicBezTo>
                  <a:pt x="824643" y="1088691"/>
                  <a:pt x="824061" y="1088691"/>
                  <a:pt x="823479" y="1088887"/>
                </a:cubicBezTo>
                <a:cubicBezTo>
                  <a:pt x="822505" y="1089083"/>
                  <a:pt x="820758" y="1089666"/>
                  <a:pt x="820175" y="1090249"/>
                </a:cubicBezTo>
                <a:cubicBezTo>
                  <a:pt x="819984" y="1090445"/>
                  <a:pt x="819789" y="1090641"/>
                  <a:pt x="819593" y="1090837"/>
                </a:cubicBezTo>
                <a:cubicBezTo>
                  <a:pt x="819016" y="1091616"/>
                  <a:pt x="818624" y="1092008"/>
                  <a:pt x="818042" y="1092787"/>
                </a:cubicBezTo>
                <a:cubicBezTo>
                  <a:pt x="813965" y="1096878"/>
                  <a:pt x="807565" y="1099215"/>
                  <a:pt x="801159" y="1099215"/>
                </a:cubicBezTo>
                <a:cubicBezTo>
                  <a:pt x="799608" y="1099215"/>
                  <a:pt x="799994" y="1099215"/>
                  <a:pt x="798639" y="1099607"/>
                </a:cubicBezTo>
                <a:cubicBezTo>
                  <a:pt x="797861" y="1099803"/>
                  <a:pt x="797278" y="1100190"/>
                  <a:pt x="796500" y="1100582"/>
                </a:cubicBezTo>
                <a:cubicBezTo>
                  <a:pt x="796114" y="1100778"/>
                  <a:pt x="795727" y="1100969"/>
                  <a:pt x="795531" y="1100969"/>
                </a:cubicBezTo>
                <a:cubicBezTo>
                  <a:pt x="795145" y="1101165"/>
                  <a:pt x="794753" y="1100969"/>
                  <a:pt x="794367" y="1101361"/>
                </a:cubicBezTo>
                <a:cubicBezTo>
                  <a:pt x="793980" y="1101557"/>
                  <a:pt x="793980" y="1101748"/>
                  <a:pt x="793398" y="1101944"/>
                </a:cubicBezTo>
                <a:cubicBezTo>
                  <a:pt x="793011" y="1102140"/>
                  <a:pt x="791651" y="1102532"/>
                  <a:pt x="791264" y="1102919"/>
                </a:cubicBezTo>
                <a:lnTo>
                  <a:pt x="788543" y="1104673"/>
                </a:lnTo>
                <a:cubicBezTo>
                  <a:pt x="786605" y="1106040"/>
                  <a:pt x="786605" y="1105648"/>
                  <a:pt x="785245" y="1107206"/>
                </a:cubicBezTo>
                <a:lnTo>
                  <a:pt x="782725" y="1109935"/>
                </a:lnTo>
                <a:cubicBezTo>
                  <a:pt x="782529" y="1110131"/>
                  <a:pt x="782529" y="1110131"/>
                  <a:pt x="782333" y="1110327"/>
                </a:cubicBezTo>
                <a:lnTo>
                  <a:pt x="779813" y="1113835"/>
                </a:lnTo>
                <a:cubicBezTo>
                  <a:pt x="777870" y="1116368"/>
                  <a:pt x="776901" y="1118318"/>
                  <a:pt x="775154" y="1121047"/>
                </a:cubicBezTo>
                <a:cubicBezTo>
                  <a:pt x="775350" y="1120655"/>
                  <a:pt x="775541" y="1120263"/>
                  <a:pt x="775541" y="1119876"/>
                </a:cubicBezTo>
                <a:cubicBezTo>
                  <a:pt x="775737" y="1119484"/>
                  <a:pt x="775737" y="1119097"/>
                  <a:pt x="775933" y="1118705"/>
                </a:cubicBezTo>
                <a:cubicBezTo>
                  <a:pt x="776515" y="1117147"/>
                  <a:pt x="778262" y="1114222"/>
                  <a:pt x="779427" y="1112860"/>
                </a:cubicBezTo>
                <a:cubicBezTo>
                  <a:pt x="780200" y="1112081"/>
                  <a:pt x="782142" y="1109156"/>
                  <a:pt x="782333" y="1108377"/>
                </a:cubicBezTo>
                <a:cubicBezTo>
                  <a:pt x="782725" y="1107206"/>
                  <a:pt x="782529" y="1106819"/>
                  <a:pt x="783307" y="1106040"/>
                </a:cubicBezTo>
                <a:cubicBezTo>
                  <a:pt x="783889" y="1105256"/>
                  <a:pt x="784276" y="1105065"/>
                  <a:pt x="785245" y="1104477"/>
                </a:cubicBezTo>
                <a:lnTo>
                  <a:pt x="787379" y="1103115"/>
                </a:lnTo>
                <a:cubicBezTo>
                  <a:pt x="790290" y="1100969"/>
                  <a:pt x="792037" y="1092591"/>
                  <a:pt x="793202" y="1088887"/>
                </a:cubicBezTo>
                <a:cubicBezTo>
                  <a:pt x="793398" y="1088108"/>
                  <a:pt x="793980" y="1087133"/>
                  <a:pt x="793980" y="1086354"/>
                </a:cubicBezTo>
                <a:cubicBezTo>
                  <a:pt x="796114" y="1086937"/>
                  <a:pt x="798056" y="1087133"/>
                  <a:pt x="800381" y="1087133"/>
                </a:cubicBezTo>
                <a:close/>
                <a:moveTo>
                  <a:pt x="834538" y="1090058"/>
                </a:moveTo>
                <a:cubicBezTo>
                  <a:pt x="834538" y="1089470"/>
                  <a:pt x="835120" y="1088691"/>
                  <a:pt x="835316" y="1088304"/>
                </a:cubicBezTo>
                <a:cubicBezTo>
                  <a:pt x="836089" y="1087133"/>
                  <a:pt x="835898" y="1087133"/>
                  <a:pt x="836089" y="1086550"/>
                </a:cubicBezTo>
                <a:cubicBezTo>
                  <a:pt x="836285" y="1086741"/>
                  <a:pt x="836285" y="1086741"/>
                  <a:pt x="836285" y="1086937"/>
                </a:cubicBezTo>
                <a:cubicBezTo>
                  <a:pt x="836672" y="1087329"/>
                  <a:pt x="837645" y="1088495"/>
                  <a:pt x="838223" y="1088887"/>
                </a:cubicBezTo>
                <a:cubicBezTo>
                  <a:pt x="838419" y="1089083"/>
                  <a:pt x="838419" y="1089083"/>
                  <a:pt x="838614" y="1089279"/>
                </a:cubicBezTo>
                <a:cubicBezTo>
                  <a:pt x="839583" y="1090445"/>
                  <a:pt x="840748" y="1090837"/>
                  <a:pt x="840944" y="1092199"/>
                </a:cubicBezTo>
                <a:cubicBezTo>
                  <a:pt x="840552" y="1092008"/>
                  <a:pt x="839779" y="1091812"/>
                  <a:pt x="839387" y="1091616"/>
                </a:cubicBezTo>
                <a:cubicBezTo>
                  <a:pt x="838032" y="1091033"/>
                  <a:pt x="836089" y="1090641"/>
                  <a:pt x="834538" y="1090058"/>
                </a:cubicBezTo>
                <a:close/>
                <a:moveTo>
                  <a:pt x="870051" y="1092787"/>
                </a:moveTo>
                <a:cubicBezTo>
                  <a:pt x="872184" y="1091812"/>
                  <a:pt x="871798" y="1091420"/>
                  <a:pt x="871993" y="1090641"/>
                </a:cubicBezTo>
                <a:cubicBezTo>
                  <a:pt x="872962" y="1090641"/>
                  <a:pt x="876843" y="1090837"/>
                  <a:pt x="877425" y="1091033"/>
                </a:cubicBezTo>
                <a:cubicBezTo>
                  <a:pt x="878203" y="1091224"/>
                  <a:pt x="878786" y="1091616"/>
                  <a:pt x="879368" y="1092003"/>
                </a:cubicBezTo>
                <a:cubicBezTo>
                  <a:pt x="879755" y="1092395"/>
                  <a:pt x="880141" y="1093174"/>
                  <a:pt x="880533" y="1093762"/>
                </a:cubicBezTo>
                <a:cubicBezTo>
                  <a:pt x="881306" y="1094928"/>
                  <a:pt x="882084" y="1096295"/>
                  <a:pt x="882666" y="1097461"/>
                </a:cubicBezTo>
                <a:lnTo>
                  <a:pt x="884604" y="1101361"/>
                </a:lnTo>
                <a:lnTo>
                  <a:pt x="883439" y="1099411"/>
                </a:lnTo>
                <a:cubicBezTo>
                  <a:pt x="881888" y="1097074"/>
                  <a:pt x="882084" y="1097657"/>
                  <a:pt x="880724" y="1095707"/>
                </a:cubicBezTo>
                <a:cubicBezTo>
                  <a:pt x="880533" y="1095320"/>
                  <a:pt x="880141" y="1095124"/>
                  <a:pt x="879950" y="1094732"/>
                </a:cubicBezTo>
                <a:cubicBezTo>
                  <a:pt x="879755" y="1094345"/>
                  <a:pt x="879559" y="1094149"/>
                  <a:pt x="879172" y="1093953"/>
                </a:cubicBezTo>
                <a:cubicBezTo>
                  <a:pt x="878203" y="1092978"/>
                  <a:pt x="876456" y="1092199"/>
                  <a:pt x="874905" y="1091616"/>
                </a:cubicBezTo>
                <a:cubicBezTo>
                  <a:pt x="873545" y="1091033"/>
                  <a:pt x="873545" y="1091420"/>
                  <a:pt x="872380" y="1091812"/>
                </a:cubicBezTo>
                <a:cubicBezTo>
                  <a:pt x="871798" y="1092199"/>
                  <a:pt x="870437" y="1092787"/>
                  <a:pt x="870051" y="1092787"/>
                </a:cubicBezTo>
                <a:close/>
                <a:moveTo>
                  <a:pt x="855111" y="1096878"/>
                </a:moveTo>
                <a:cubicBezTo>
                  <a:pt x="853364" y="1096682"/>
                  <a:pt x="852585" y="1094149"/>
                  <a:pt x="852585" y="1092199"/>
                </a:cubicBezTo>
                <a:cubicBezTo>
                  <a:pt x="852585" y="1092199"/>
                  <a:pt x="852585" y="1092199"/>
                  <a:pt x="852781" y="1092395"/>
                </a:cubicBezTo>
                <a:lnTo>
                  <a:pt x="852781" y="1092591"/>
                </a:lnTo>
                <a:cubicBezTo>
                  <a:pt x="853364" y="1093370"/>
                  <a:pt x="855111" y="1096486"/>
                  <a:pt x="855111" y="1096878"/>
                </a:cubicBezTo>
                <a:close/>
                <a:moveTo>
                  <a:pt x="786605" y="1117147"/>
                </a:moveTo>
                <a:cubicBezTo>
                  <a:pt x="786801" y="1116755"/>
                  <a:pt x="787770" y="1114614"/>
                  <a:pt x="788157" y="1114031"/>
                </a:cubicBezTo>
                <a:cubicBezTo>
                  <a:pt x="788352" y="1113443"/>
                  <a:pt x="788352" y="1113443"/>
                  <a:pt x="788739" y="1113056"/>
                </a:cubicBezTo>
                <a:lnTo>
                  <a:pt x="790290" y="1111493"/>
                </a:lnTo>
                <a:cubicBezTo>
                  <a:pt x="791455" y="1110131"/>
                  <a:pt x="792620" y="1109739"/>
                  <a:pt x="793784" y="1108769"/>
                </a:cubicBezTo>
                <a:cubicBezTo>
                  <a:pt x="794753" y="1107794"/>
                  <a:pt x="795727" y="1106427"/>
                  <a:pt x="796114" y="1105065"/>
                </a:cubicBezTo>
                <a:cubicBezTo>
                  <a:pt x="796500" y="1104090"/>
                  <a:pt x="796114" y="1104286"/>
                  <a:pt x="796696" y="1104090"/>
                </a:cubicBezTo>
                <a:lnTo>
                  <a:pt x="799803" y="1102723"/>
                </a:lnTo>
                <a:cubicBezTo>
                  <a:pt x="800577" y="1102336"/>
                  <a:pt x="801741" y="1102532"/>
                  <a:pt x="802710" y="1102532"/>
                </a:cubicBezTo>
                <a:cubicBezTo>
                  <a:pt x="806591" y="1102336"/>
                  <a:pt x="811249" y="1101165"/>
                  <a:pt x="814743" y="1099215"/>
                </a:cubicBezTo>
                <a:lnTo>
                  <a:pt x="816686" y="1098049"/>
                </a:lnTo>
                <a:cubicBezTo>
                  <a:pt x="816490" y="1098436"/>
                  <a:pt x="815326" y="1099024"/>
                  <a:pt x="814939" y="1099411"/>
                </a:cubicBezTo>
                <a:cubicBezTo>
                  <a:pt x="812996" y="1100582"/>
                  <a:pt x="811059" y="1101748"/>
                  <a:pt x="809116" y="1102723"/>
                </a:cubicBezTo>
                <a:cubicBezTo>
                  <a:pt x="807755" y="1103311"/>
                  <a:pt x="806204" y="1103894"/>
                  <a:pt x="804653" y="1104477"/>
                </a:cubicBezTo>
                <a:cubicBezTo>
                  <a:pt x="803875" y="1104673"/>
                  <a:pt x="803292" y="1104869"/>
                  <a:pt x="802519" y="1105256"/>
                </a:cubicBezTo>
                <a:lnTo>
                  <a:pt x="796309" y="1108181"/>
                </a:lnTo>
                <a:cubicBezTo>
                  <a:pt x="795531" y="1108573"/>
                  <a:pt x="794753" y="1108769"/>
                  <a:pt x="794367" y="1109156"/>
                </a:cubicBezTo>
                <a:cubicBezTo>
                  <a:pt x="792233" y="1110910"/>
                  <a:pt x="792233" y="1110714"/>
                  <a:pt x="790486" y="1113056"/>
                </a:cubicBezTo>
                <a:lnTo>
                  <a:pt x="787770" y="1116368"/>
                </a:lnTo>
                <a:cubicBezTo>
                  <a:pt x="786992" y="1116564"/>
                  <a:pt x="786801" y="1116951"/>
                  <a:pt x="786605" y="1117147"/>
                </a:cubicBezTo>
                <a:close/>
                <a:moveTo>
                  <a:pt x="861707" y="1099994"/>
                </a:moveTo>
                <a:cubicBezTo>
                  <a:pt x="863063" y="1099215"/>
                  <a:pt x="862676" y="1098632"/>
                  <a:pt x="863454" y="1097657"/>
                </a:cubicBezTo>
                <a:cubicBezTo>
                  <a:pt x="863841" y="1098436"/>
                  <a:pt x="864227" y="1099215"/>
                  <a:pt x="864810" y="1099803"/>
                </a:cubicBezTo>
                <a:cubicBezTo>
                  <a:pt x="865588" y="1100969"/>
                  <a:pt x="865392" y="1100969"/>
                  <a:pt x="866366" y="1101557"/>
                </a:cubicBezTo>
                <a:cubicBezTo>
                  <a:pt x="866752" y="1101748"/>
                  <a:pt x="867139" y="1101944"/>
                  <a:pt x="867531" y="1102140"/>
                </a:cubicBezTo>
                <a:cubicBezTo>
                  <a:pt x="868499" y="1102723"/>
                  <a:pt x="868304" y="1102532"/>
                  <a:pt x="869082" y="1103311"/>
                </a:cubicBezTo>
                <a:lnTo>
                  <a:pt x="871215" y="1105648"/>
                </a:lnTo>
                <a:cubicBezTo>
                  <a:pt x="872380" y="1106819"/>
                  <a:pt x="872184" y="1106427"/>
                  <a:pt x="872576" y="1107794"/>
                </a:cubicBezTo>
                <a:cubicBezTo>
                  <a:pt x="872767" y="1108181"/>
                  <a:pt x="872767" y="1108769"/>
                  <a:pt x="872962" y="1109156"/>
                </a:cubicBezTo>
                <a:cubicBezTo>
                  <a:pt x="873349" y="1110523"/>
                  <a:pt x="874905" y="1113056"/>
                  <a:pt x="875096" y="1114031"/>
                </a:cubicBezTo>
                <a:lnTo>
                  <a:pt x="874709" y="1113639"/>
                </a:lnTo>
                <a:cubicBezTo>
                  <a:pt x="872767" y="1110327"/>
                  <a:pt x="873158" y="1111106"/>
                  <a:pt x="870829" y="1108181"/>
                </a:cubicBezTo>
                <a:lnTo>
                  <a:pt x="869468" y="1106623"/>
                </a:lnTo>
                <a:cubicBezTo>
                  <a:pt x="869273" y="1106427"/>
                  <a:pt x="869278" y="1106427"/>
                  <a:pt x="869082" y="1106231"/>
                </a:cubicBezTo>
                <a:lnTo>
                  <a:pt x="867139" y="1104673"/>
                </a:lnTo>
                <a:cubicBezTo>
                  <a:pt x="865201" y="1103115"/>
                  <a:pt x="865974" y="1103311"/>
                  <a:pt x="863063" y="1102919"/>
                </a:cubicBezTo>
                <a:cubicBezTo>
                  <a:pt x="862676" y="1102140"/>
                  <a:pt x="862094" y="1100778"/>
                  <a:pt x="861707" y="1099994"/>
                </a:cubicBezTo>
                <a:close/>
                <a:moveTo>
                  <a:pt x="784472" y="1130009"/>
                </a:moveTo>
                <a:cubicBezTo>
                  <a:pt x="784472" y="1129230"/>
                  <a:pt x="784472" y="1129230"/>
                  <a:pt x="784663" y="1128451"/>
                </a:cubicBezTo>
                <a:cubicBezTo>
                  <a:pt x="785054" y="1127284"/>
                  <a:pt x="785441" y="1125722"/>
                  <a:pt x="785827" y="1124555"/>
                </a:cubicBezTo>
                <a:cubicBezTo>
                  <a:pt x="786605" y="1122993"/>
                  <a:pt x="787383" y="1121434"/>
                  <a:pt x="788157" y="1120072"/>
                </a:cubicBezTo>
                <a:cubicBezTo>
                  <a:pt x="788352" y="1119680"/>
                  <a:pt x="792233" y="1115197"/>
                  <a:pt x="792815" y="1114614"/>
                </a:cubicBezTo>
                <a:lnTo>
                  <a:pt x="793593" y="1113639"/>
                </a:lnTo>
                <a:cubicBezTo>
                  <a:pt x="793784" y="1113443"/>
                  <a:pt x="793784" y="1113443"/>
                  <a:pt x="793980" y="1113247"/>
                </a:cubicBezTo>
                <a:cubicBezTo>
                  <a:pt x="794562" y="1112664"/>
                  <a:pt x="795531" y="1111885"/>
                  <a:pt x="796500" y="1111493"/>
                </a:cubicBezTo>
                <a:cubicBezTo>
                  <a:pt x="798829" y="1110523"/>
                  <a:pt x="801159" y="1109352"/>
                  <a:pt x="803488" y="1108181"/>
                </a:cubicBezTo>
                <a:cubicBezTo>
                  <a:pt x="804266" y="1107794"/>
                  <a:pt x="805039" y="1107598"/>
                  <a:pt x="806013" y="1107206"/>
                </a:cubicBezTo>
                <a:cubicBezTo>
                  <a:pt x="809894" y="1105844"/>
                  <a:pt x="813965" y="1103894"/>
                  <a:pt x="817269" y="1101557"/>
                </a:cubicBezTo>
                <a:cubicBezTo>
                  <a:pt x="818624" y="1100582"/>
                  <a:pt x="819789" y="1099607"/>
                  <a:pt x="821149" y="1098632"/>
                </a:cubicBezTo>
                <a:cubicBezTo>
                  <a:pt x="821536" y="1098240"/>
                  <a:pt x="822118" y="1097853"/>
                  <a:pt x="822505" y="1097270"/>
                </a:cubicBezTo>
                <a:cubicBezTo>
                  <a:pt x="823865" y="1096099"/>
                  <a:pt x="825030" y="1094732"/>
                  <a:pt x="825999" y="1093174"/>
                </a:cubicBezTo>
                <a:cubicBezTo>
                  <a:pt x="826581" y="1092395"/>
                  <a:pt x="826777" y="1091812"/>
                  <a:pt x="827163" y="1091812"/>
                </a:cubicBezTo>
                <a:cubicBezTo>
                  <a:pt x="829106" y="1091812"/>
                  <a:pt x="831626" y="1092395"/>
                  <a:pt x="833373" y="1093370"/>
                </a:cubicBezTo>
                <a:cubicBezTo>
                  <a:pt x="834151" y="1093762"/>
                  <a:pt x="835120" y="1093953"/>
                  <a:pt x="835898" y="1094345"/>
                </a:cubicBezTo>
                <a:cubicBezTo>
                  <a:pt x="837836" y="1095124"/>
                  <a:pt x="839779" y="1096295"/>
                  <a:pt x="840361" y="1098436"/>
                </a:cubicBezTo>
                <a:cubicBezTo>
                  <a:pt x="840552" y="1099024"/>
                  <a:pt x="840361" y="1099215"/>
                  <a:pt x="840748" y="1099607"/>
                </a:cubicBezTo>
                <a:cubicBezTo>
                  <a:pt x="841330" y="1100386"/>
                  <a:pt x="842495" y="1100386"/>
                  <a:pt x="843077" y="1099607"/>
                </a:cubicBezTo>
                <a:cubicBezTo>
                  <a:pt x="843660" y="1099024"/>
                  <a:pt x="843660" y="1097853"/>
                  <a:pt x="844046" y="1097270"/>
                </a:cubicBezTo>
                <a:cubicBezTo>
                  <a:pt x="844628" y="1097461"/>
                  <a:pt x="849674" y="1099607"/>
                  <a:pt x="850838" y="1099994"/>
                </a:cubicBezTo>
                <a:cubicBezTo>
                  <a:pt x="851421" y="1100190"/>
                  <a:pt x="852390" y="1100778"/>
                  <a:pt x="853168" y="1100582"/>
                </a:cubicBezTo>
                <a:cubicBezTo>
                  <a:pt x="853554" y="1100582"/>
                  <a:pt x="854137" y="1100386"/>
                  <a:pt x="854528" y="1100386"/>
                </a:cubicBezTo>
                <a:cubicBezTo>
                  <a:pt x="854719" y="1100386"/>
                  <a:pt x="855497" y="1100778"/>
                  <a:pt x="855693" y="1100778"/>
                </a:cubicBezTo>
                <a:lnTo>
                  <a:pt x="856466" y="1101557"/>
                </a:lnTo>
                <a:cubicBezTo>
                  <a:pt x="857048" y="1102140"/>
                  <a:pt x="858213" y="1103502"/>
                  <a:pt x="858600" y="1104090"/>
                </a:cubicBezTo>
                <a:cubicBezTo>
                  <a:pt x="858991" y="1104673"/>
                  <a:pt x="861707" y="1109935"/>
                  <a:pt x="861903" y="1110327"/>
                </a:cubicBezTo>
                <a:cubicBezTo>
                  <a:pt x="862676" y="1111689"/>
                  <a:pt x="863258" y="1113056"/>
                  <a:pt x="864037" y="1114418"/>
                </a:cubicBezTo>
                <a:cubicBezTo>
                  <a:pt x="864423" y="1115197"/>
                  <a:pt x="864810" y="1115785"/>
                  <a:pt x="865201" y="1116564"/>
                </a:cubicBezTo>
                <a:cubicBezTo>
                  <a:pt x="865588" y="1117147"/>
                  <a:pt x="865588" y="1117147"/>
                  <a:pt x="865588" y="1117730"/>
                </a:cubicBezTo>
                <a:cubicBezTo>
                  <a:pt x="865588" y="1120263"/>
                  <a:pt x="865588" y="1122801"/>
                  <a:pt x="865392" y="1125334"/>
                </a:cubicBezTo>
                <a:cubicBezTo>
                  <a:pt x="865201" y="1128451"/>
                  <a:pt x="865201" y="1128063"/>
                  <a:pt x="865392" y="1131180"/>
                </a:cubicBezTo>
                <a:cubicBezTo>
                  <a:pt x="865392" y="1131959"/>
                  <a:pt x="865392" y="1131763"/>
                  <a:pt x="865005" y="1132351"/>
                </a:cubicBezTo>
                <a:cubicBezTo>
                  <a:pt x="864810" y="1132738"/>
                  <a:pt x="864619" y="1132934"/>
                  <a:pt x="864227" y="1133130"/>
                </a:cubicBezTo>
                <a:cubicBezTo>
                  <a:pt x="863841" y="1133130"/>
                  <a:pt x="863258" y="1133326"/>
                  <a:pt x="862872" y="1133130"/>
                </a:cubicBezTo>
                <a:cubicBezTo>
                  <a:pt x="860542" y="1131763"/>
                  <a:pt x="860542" y="1131571"/>
                  <a:pt x="858600" y="1129622"/>
                </a:cubicBezTo>
                <a:cubicBezTo>
                  <a:pt x="857631" y="1128647"/>
                  <a:pt x="856662" y="1127284"/>
                  <a:pt x="855693" y="1126309"/>
                </a:cubicBezTo>
                <a:cubicBezTo>
                  <a:pt x="855301" y="1125917"/>
                  <a:pt x="855301" y="1125917"/>
                  <a:pt x="855111" y="1125138"/>
                </a:cubicBezTo>
                <a:cubicBezTo>
                  <a:pt x="854915" y="1124359"/>
                  <a:pt x="854719" y="1123384"/>
                  <a:pt x="854528" y="1122605"/>
                </a:cubicBezTo>
                <a:cubicBezTo>
                  <a:pt x="854332" y="1121826"/>
                  <a:pt x="854332" y="1122018"/>
                  <a:pt x="854719" y="1121434"/>
                </a:cubicBezTo>
                <a:cubicBezTo>
                  <a:pt x="855693" y="1119680"/>
                  <a:pt x="859764" y="1113639"/>
                  <a:pt x="858409" y="1111689"/>
                </a:cubicBezTo>
                <a:cubicBezTo>
                  <a:pt x="858213" y="1111493"/>
                  <a:pt x="857827" y="1111106"/>
                  <a:pt x="857435" y="1111106"/>
                </a:cubicBezTo>
                <a:cubicBezTo>
                  <a:pt x="856858" y="1110910"/>
                  <a:pt x="855301" y="1110910"/>
                  <a:pt x="854528" y="1110910"/>
                </a:cubicBezTo>
                <a:cubicBezTo>
                  <a:pt x="854332" y="1110714"/>
                  <a:pt x="854332" y="1110327"/>
                  <a:pt x="854137" y="1110131"/>
                </a:cubicBezTo>
                <a:cubicBezTo>
                  <a:pt x="853946" y="1109935"/>
                  <a:pt x="853750" y="1109739"/>
                  <a:pt x="853554" y="1109548"/>
                </a:cubicBezTo>
                <a:cubicBezTo>
                  <a:pt x="853168" y="1109352"/>
                  <a:pt x="852390" y="1109156"/>
                  <a:pt x="852003" y="1109156"/>
                </a:cubicBezTo>
                <a:cubicBezTo>
                  <a:pt x="846571" y="1107598"/>
                  <a:pt x="848705" y="1106819"/>
                  <a:pt x="847154" y="1105844"/>
                </a:cubicBezTo>
                <a:cubicBezTo>
                  <a:pt x="846762" y="1105648"/>
                  <a:pt x="845989" y="1105648"/>
                  <a:pt x="845597" y="1105844"/>
                </a:cubicBezTo>
                <a:cubicBezTo>
                  <a:pt x="845211" y="1106040"/>
                  <a:pt x="844824" y="1106623"/>
                  <a:pt x="844628" y="1106819"/>
                </a:cubicBezTo>
                <a:cubicBezTo>
                  <a:pt x="843464" y="1106231"/>
                  <a:pt x="844242" y="1106231"/>
                  <a:pt x="842299" y="1105844"/>
                </a:cubicBezTo>
                <a:cubicBezTo>
                  <a:pt x="838805" y="1105065"/>
                  <a:pt x="839779" y="1105256"/>
                  <a:pt x="836285" y="1105648"/>
                </a:cubicBezTo>
                <a:cubicBezTo>
                  <a:pt x="834925" y="1105844"/>
                  <a:pt x="834734" y="1106040"/>
                  <a:pt x="833760" y="1106427"/>
                </a:cubicBezTo>
                <a:cubicBezTo>
                  <a:pt x="832404" y="1107015"/>
                  <a:pt x="831626" y="1107402"/>
                  <a:pt x="830271" y="1108181"/>
                </a:cubicBezTo>
                <a:lnTo>
                  <a:pt x="828328" y="1109548"/>
                </a:lnTo>
                <a:cubicBezTo>
                  <a:pt x="826968" y="1110327"/>
                  <a:pt x="826385" y="1110327"/>
                  <a:pt x="825416" y="1111689"/>
                </a:cubicBezTo>
                <a:cubicBezTo>
                  <a:pt x="824061" y="1113639"/>
                  <a:pt x="823865" y="1114031"/>
                  <a:pt x="822896" y="1115976"/>
                </a:cubicBezTo>
                <a:cubicBezTo>
                  <a:pt x="822118" y="1117343"/>
                  <a:pt x="822314" y="1123776"/>
                  <a:pt x="822314" y="1125530"/>
                </a:cubicBezTo>
                <a:cubicBezTo>
                  <a:pt x="822314" y="1126501"/>
                  <a:pt x="822118" y="1127672"/>
                  <a:pt x="822118" y="1128647"/>
                </a:cubicBezTo>
                <a:cubicBezTo>
                  <a:pt x="821922" y="1130205"/>
                  <a:pt x="822118" y="1130009"/>
                  <a:pt x="821536" y="1131376"/>
                </a:cubicBezTo>
                <a:cubicBezTo>
                  <a:pt x="820371" y="1134688"/>
                  <a:pt x="820953" y="1133326"/>
                  <a:pt x="819402" y="1136055"/>
                </a:cubicBezTo>
                <a:cubicBezTo>
                  <a:pt x="819402" y="1136246"/>
                  <a:pt x="819206" y="1136442"/>
                  <a:pt x="819011" y="1136638"/>
                </a:cubicBezTo>
                <a:cubicBezTo>
                  <a:pt x="818820" y="1137025"/>
                  <a:pt x="816490" y="1137613"/>
                  <a:pt x="815908" y="1137809"/>
                </a:cubicBezTo>
                <a:cubicBezTo>
                  <a:pt x="815130" y="1138000"/>
                  <a:pt x="815326" y="1138000"/>
                  <a:pt x="814548" y="1137809"/>
                </a:cubicBezTo>
                <a:cubicBezTo>
                  <a:pt x="812028" y="1137025"/>
                  <a:pt x="812028" y="1137025"/>
                  <a:pt x="809698" y="1135663"/>
                </a:cubicBezTo>
                <a:cubicBezTo>
                  <a:pt x="808729" y="1135080"/>
                  <a:pt x="808920" y="1135080"/>
                  <a:pt x="808147" y="1133909"/>
                </a:cubicBezTo>
                <a:cubicBezTo>
                  <a:pt x="807565" y="1132934"/>
                  <a:pt x="806400" y="1130401"/>
                  <a:pt x="805622" y="1129622"/>
                </a:cubicBezTo>
                <a:cubicBezTo>
                  <a:pt x="804849" y="1128842"/>
                  <a:pt x="804071" y="1127476"/>
                  <a:pt x="803102" y="1127088"/>
                </a:cubicBezTo>
                <a:lnTo>
                  <a:pt x="799608" y="1125334"/>
                </a:lnTo>
                <a:cubicBezTo>
                  <a:pt x="798639" y="1124747"/>
                  <a:pt x="798056" y="1124942"/>
                  <a:pt x="796696" y="1125138"/>
                </a:cubicBezTo>
                <a:cubicBezTo>
                  <a:pt x="796114" y="1125138"/>
                  <a:pt x="795531" y="1125334"/>
                  <a:pt x="795145" y="1125334"/>
                </a:cubicBezTo>
                <a:cubicBezTo>
                  <a:pt x="794367" y="1125334"/>
                  <a:pt x="792429" y="1126501"/>
                  <a:pt x="791651" y="1126892"/>
                </a:cubicBezTo>
                <a:cubicBezTo>
                  <a:pt x="790873" y="1127284"/>
                  <a:pt x="790682" y="1127284"/>
                  <a:pt x="790099" y="1127867"/>
                </a:cubicBezTo>
                <a:lnTo>
                  <a:pt x="788157" y="1130205"/>
                </a:lnTo>
                <a:cubicBezTo>
                  <a:pt x="787383" y="1130205"/>
                  <a:pt x="786605" y="1130205"/>
                  <a:pt x="786023" y="1130205"/>
                </a:cubicBezTo>
                <a:cubicBezTo>
                  <a:pt x="785827" y="1129622"/>
                  <a:pt x="785054" y="1130009"/>
                  <a:pt x="784472" y="1130009"/>
                </a:cubicBezTo>
                <a:close/>
                <a:moveTo>
                  <a:pt x="869468" y="1115393"/>
                </a:moveTo>
                <a:lnTo>
                  <a:pt x="867335" y="1111106"/>
                </a:lnTo>
                <a:cubicBezTo>
                  <a:pt x="866948" y="1110327"/>
                  <a:pt x="866557" y="1109739"/>
                  <a:pt x="866170" y="1108960"/>
                </a:cubicBezTo>
                <a:cubicBezTo>
                  <a:pt x="865974" y="1108377"/>
                  <a:pt x="865392" y="1107402"/>
                  <a:pt x="865201" y="1106819"/>
                </a:cubicBezTo>
                <a:lnTo>
                  <a:pt x="866752" y="1107985"/>
                </a:lnTo>
                <a:cubicBezTo>
                  <a:pt x="867335" y="1108573"/>
                  <a:pt x="869082" y="1110714"/>
                  <a:pt x="869855" y="1111689"/>
                </a:cubicBezTo>
                <a:cubicBezTo>
                  <a:pt x="870051" y="1111885"/>
                  <a:pt x="870246" y="1112277"/>
                  <a:pt x="870437" y="1112468"/>
                </a:cubicBezTo>
                <a:cubicBezTo>
                  <a:pt x="870437" y="1112664"/>
                  <a:pt x="870246" y="1112860"/>
                  <a:pt x="870246" y="1113247"/>
                </a:cubicBezTo>
                <a:cubicBezTo>
                  <a:pt x="870246" y="1113443"/>
                  <a:pt x="870051" y="1113639"/>
                  <a:pt x="870051" y="1114031"/>
                </a:cubicBezTo>
                <a:cubicBezTo>
                  <a:pt x="869855" y="1114222"/>
                  <a:pt x="869664" y="1115197"/>
                  <a:pt x="869468" y="1115393"/>
                </a:cubicBezTo>
                <a:close/>
                <a:moveTo>
                  <a:pt x="829297" y="1112081"/>
                </a:moveTo>
                <a:cubicBezTo>
                  <a:pt x="829493" y="1111885"/>
                  <a:pt x="829879" y="1111689"/>
                  <a:pt x="830075" y="1111493"/>
                </a:cubicBezTo>
                <a:lnTo>
                  <a:pt x="832595" y="1109935"/>
                </a:lnTo>
                <a:cubicBezTo>
                  <a:pt x="832987" y="1109739"/>
                  <a:pt x="835898" y="1108181"/>
                  <a:pt x="836285" y="1108181"/>
                </a:cubicBezTo>
                <a:cubicBezTo>
                  <a:pt x="836089" y="1108377"/>
                  <a:pt x="835898" y="1108960"/>
                  <a:pt x="835898" y="1109548"/>
                </a:cubicBezTo>
                <a:cubicBezTo>
                  <a:pt x="835898" y="1109935"/>
                  <a:pt x="836285" y="1110523"/>
                  <a:pt x="836285" y="1110910"/>
                </a:cubicBezTo>
                <a:cubicBezTo>
                  <a:pt x="836481" y="1111689"/>
                  <a:pt x="836481" y="1111689"/>
                  <a:pt x="836285" y="1112468"/>
                </a:cubicBezTo>
                <a:cubicBezTo>
                  <a:pt x="836285" y="1112860"/>
                  <a:pt x="836089" y="1113639"/>
                  <a:pt x="836089" y="1114031"/>
                </a:cubicBezTo>
                <a:cubicBezTo>
                  <a:pt x="835703" y="1113835"/>
                  <a:pt x="835898" y="1113835"/>
                  <a:pt x="835703" y="1113639"/>
                </a:cubicBezTo>
                <a:cubicBezTo>
                  <a:pt x="835507" y="1113056"/>
                  <a:pt x="835120" y="1112277"/>
                  <a:pt x="834538" y="1111885"/>
                </a:cubicBezTo>
                <a:cubicBezTo>
                  <a:pt x="833569" y="1111302"/>
                  <a:pt x="832404" y="1111689"/>
                  <a:pt x="832209" y="1112664"/>
                </a:cubicBezTo>
                <a:cubicBezTo>
                  <a:pt x="832013" y="1113247"/>
                  <a:pt x="832209" y="1113639"/>
                  <a:pt x="832404" y="1114031"/>
                </a:cubicBezTo>
                <a:cubicBezTo>
                  <a:pt x="832791" y="1114614"/>
                  <a:pt x="833373" y="1115976"/>
                  <a:pt x="833760" y="1116368"/>
                </a:cubicBezTo>
                <a:cubicBezTo>
                  <a:pt x="834151" y="1116564"/>
                  <a:pt x="834538" y="1116755"/>
                  <a:pt x="834925" y="1116951"/>
                </a:cubicBezTo>
                <a:cubicBezTo>
                  <a:pt x="834151" y="1117147"/>
                  <a:pt x="833569" y="1117343"/>
                  <a:pt x="833178" y="1117926"/>
                </a:cubicBezTo>
                <a:cubicBezTo>
                  <a:pt x="832595" y="1118705"/>
                  <a:pt x="832987" y="1119484"/>
                  <a:pt x="833373" y="1120072"/>
                </a:cubicBezTo>
                <a:cubicBezTo>
                  <a:pt x="834151" y="1121238"/>
                  <a:pt x="834734" y="1122213"/>
                  <a:pt x="835507" y="1123384"/>
                </a:cubicBezTo>
                <a:cubicBezTo>
                  <a:pt x="836481" y="1124747"/>
                  <a:pt x="838805" y="1129230"/>
                  <a:pt x="839001" y="1130793"/>
                </a:cubicBezTo>
                <a:cubicBezTo>
                  <a:pt x="838223" y="1131376"/>
                  <a:pt x="836481" y="1130984"/>
                  <a:pt x="836285" y="1132738"/>
                </a:cubicBezTo>
                <a:cubicBezTo>
                  <a:pt x="836089" y="1133909"/>
                  <a:pt x="836285" y="1134105"/>
                  <a:pt x="835703" y="1134492"/>
                </a:cubicBezTo>
                <a:cubicBezTo>
                  <a:pt x="835316" y="1134884"/>
                  <a:pt x="834925" y="1135271"/>
                  <a:pt x="834342" y="1135467"/>
                </a:cubicBezTo>
                <a:cubicBezTo>
                  <a:pt x="834151" y="1134884"/>
                  <a:pt x="833760" y="1134688"/>
                  <a:pt x="833373" y="1134492"/>
                </a:cubicBezTo>
                <a:cubicBezTo>
                  <a:pt x="832595" y="1134105"/>
                  <a:pt x="832791" y="1134301"/>
                  <a:pt x="832404" y="1133517"/>
                </a:cubicBezTo>
                <a:cubicBezTo>
                  <a:pt x="831822" y="1132547"/>
                  <a:pt x="831626" y="1131571"/>
                  <a:pt x="830075" y="1131959"/>
                </a:cubicBezTo>
                <a:cubicBezTo>
                  <a:pt x="830462" y="1130793"/>
                  <a:pt x="830462" y="1130205"/>
                  <a:pt x="829106" y="1129426"/>
                </a:cubicBezTo>
                <a:cubicBezTo>
                  <a:pt x="828328" y="1129038"/>
                  <a:pt x="828524" y="1128842"/>
                  <a:pt x="827941" y="1127672"/>
                </a:cubicBezTo>
                <a:cubicBezTo>
                  <a:pt x="827746" y="1127284"/>
                  <a:pt x="827746" y="1127284"/>
                  <a:pt x="827550" y="1127088"/>
                </a:cubicBezTo>
                <a:cubicBezTo>
                  <a:pt x="827941" y="1127284"/>
                  <a:pt x="828910" y="1127867"/>
                  <a:pt x="829493" y="1128063"/>
                </a:cubicBezTo>
                <a:cubicBezTo>
                  <a:pt x="831240" y="1128647"/>
                  <a:pt x="832404" y="1126501"/>
                  <a:pt x="831044" y="1125334"/>
                </a:cubicBezTo>
                <a:cubicBezTo>
                  <a:pt x="830853" y="1125138"/>
                  <a:pt x="830462" y="1124942"/>
                  <a:pt x="830075" y="1124747"/>
                </a:cubicBezTo>
                <a:cubicBezTo>
                  <a:pt x="829493" y="1124359"/>
                  <a:pt x="829297" y="1122801"/>
                  <a:pt x="828328" y="1122409"/>
                </a:cubicBezTo>
                <a:cubicBezTo>
                  <a:pt x="827550" y="1122018"/>
                  <a:pt x="826777" y="1122605"/>
                  <a:pt x="826385" y="1122993"/>
                </a:cubicBezTo>
                <a:cubicBezTo>
                  <a:pt x="825803" y="1123776"/>
                  <a:pt x="826385" y="1124555"/>
                  <a:pt x="826581" y="1125138"/>
                </a:cubicBezTo>
                <a:lnTo>
                  <a:pt x="827550" y="1127088"/>
                </a:lnTo>
                <a:cubicBezTo>
                  <a:pt x="826385" y="1126501"/>
                  <a:pt x="826581" y="1126697"/>
                  <a:pt x="825612" y="1127088"/>
                </a:cubicBezTo>
                <a:cubicBezTo>
                  <a:pt x="825803" y="1124555"/>
                  <a:pt x="825612" y="1122018"/>
                  <a:pt x="825803" y="1119680"/>
                </a:cubicBezTo>
                <a:cubicBezTo>
                  <a:pt x="826777" y="1121047"/>
                  <a:pt x="825803" y="1120851"/>
                  <a:pt x="827941" y="1122018"/>
                </a:cubicBezTo>
                <a:cubicBezTo>
                  <a:pt x="828524" y="1122213"/>
                  <a:pt x="828910" y="1122605"/>
                  <a:pt x="829688" y="1122409"/>
                </a:cubicBezTo>
                <a:cubicBezTo>
                  <a:pt x="830075" y="1122213"/>
                  <a:pt x="830657" y="1121826"/>
                  <a:pt x="830657" y="1121238"/>
                </a:cubicBezTo>
                <a:cubicBezTo>
                  <a:pt x="830853" y="1120072"/>
                  <a:pt x="829879" y="1119680"/>
                  <a:pt x="829297" y="1119293"/>
                </a:cubicBezTo>
                <a:cubicBezTo>
                  <a:pt x="828328" y="1118705"/>
                  <a:pt x="828715" y="1116368"/>
                  <a:pt x="826385" y="1116755"/>
                </a:cubicBezTo>
                <a:lnTo>
                  <a:pt x="827163" y="1115393"/>
                </a:lnTo>
                <a:cubicBezTo>
                  <a:pt x="827359" y="1115785"/>
                  <a:pt x="827746" y="1116368"/>
                  <a:pt x="827746" y="1116564"/>
                </a:cubicBezTo>
                <a:cubicBezTo>
                  <a:pt x="827941" y="1116951"/>
                  <a:pt x="828524" y="1117147"/>
                  <a:pt x="828910" y="1117343"/>
                </a:cubicBezTo>
                <a:cubicBezTo>
                  <a:pt x="829688" y="1117730"/>
                  <a:pt x="830657" y="1118318"/>
                  <a:pt x="831626" y="1117343"/>
                </a:cubicBezTo>
                <a:cubicBezTo>
                  <a:pt x="832209" y="1116564"/>
                  <a:pt x="832209" y="1115393"/>
                  <a:pt x="831044" y="1114810"/>
                </a:cubicBezTo>
                <a:cubicBezTo>
                  <a:pt x="830075" y="1114418"/>
                  <a:pt x="830271" y="1114614"/>
                  <a:pt x="830075" y="1114031"/>
                </a:cubicBezTo>
                <a:cubicBezTo>
                  <a:pt x="829688" y="1112860"/>
                  <a:pt x="829493" y="1112468"/>
                  <a:pt x="829297" y="1112081"/>
                </a:cubicBezTo>
                <a:close/>
                <a:moveTo>
                  <a:pt x="841330" y="1111106"/>
                </a:moveTo>
                <a:cubicBezTo>
                  <a:pt x="842882" y="1111106"/>
                  <a:pt x="843660" y="1111493"/>
                  <a:pt x="845015" y="1111106"/>
                </a:cubicBezTo>
                <a:cubicBezTo>
                  <a:pt x="844824" y="1112468"/>
                  <a:pt x="844628" y="1113835"/>
                  <a:pt x="844433" y="1115001"/>
                </a:cubicBezTo>
                <a:cubicBezTo>
                  <a:pt x="844242" y="1115785"/>
                  <a:pt x="844046" y="1118318"/>
                  <a:pt x="843855" y="1118901"/>
                </a:cubicBezTo>
                <a:cubicBezTo>
                  <a:pt x="843660" y="1118318"/>
                  <a:pt x="843464" y="1117539"/>
                  <a:pt x="843273" y="1116951"/>
                </a:cubicBezTo>
                <a:lnTo>
                  <a:pt x="841913" y="1113056"/>
                </a:lnTo>
                <a:cubicBezTo>
                  <a:pt x="841717" y="1112468"/>
                  <a:pt x="841526" y="1111689"/>
                  <a:pt x="841330" y="1111106"/>
                </a:cubicBezTo>
                <a:close/>
                <a:moveTo>
                  <a:pt x="848318" y="1110327"/>
                </a:moveTo>
                <a:cubicBezTo>
                  <a:pt x="848509" y="1110327"/>
                  <a:pt x="849674" y="1110910"/>
                  <a:pt x="850065" y="1110910"/>
                </a:cubicBezTo>
                <a:cubicBezTo>
                  <a:pt x="850452" y="1111106"/>
                  <a:pt x="851421" y="1111302"/>
                  <a:pt x="851807" y="1111493"/>
                </a:cubicBezTo>
                <a:lnTo>
                  <a:pt x="846762" y="1120655"/>
                </a:lnTo>
                <a:lnTo>
                  <a:pt x="848318" y="1110327"/>
                </a:lnTo>
                <a:close/>
                <a:moveTo>
                  <a:pt x="847927" y="1125530"/>
                </a:moveTo>
                <a:cubicBezTo>
                  <a:pt x="849483" y="1122409"/>
                  <a:pt x="851617" y="1118509"/>
                  <a:pt x="853364" y="1115393"/>
                </a:cubicBezTo>
                <a:cubicBezTo>
                  <a:pt x="853554" y="1115001"/>
                  <a:pt x="853750" y="1114614"/>
                  <a:pt x="853946" y="1114418"/>
                </a:cubicBezTo>
                <a:cubicBezTo>
                  <a:pt x="854137" y="1114031"/>
                  <a:pt x="854332" y="1113835"/>
                  <a:pt x="854528" y="1113443"/>
                </a:cubicBezTo>
                <a:lnTo>
                  <a:pt x="855301" y="1113443"/>
                </a:lnTo>
                <a:cubicBezTo>
                  <a:pt x="855301" y="1114222"/>
                  <a:pt x="852585" y="1118705"/>
                  <a:pt x="852003" y="1119876"/>
                </a:cubicBezTo>
                <a:cubicBezTo>
                  <a:pt x="850065" y="1122993"/>
                  <a:pt x="848705" y="1125917"/>
                  <a:pt x="846571" y="1129038"/>
                </a:cubicBezTo>
                <a:cubicBezTo>
                  <a:pt x="846376" y="1129230"/>
                  <a:pt x="846180" y="1129817"/>
                  <a:pt x="845793" y="1129817"/>
                </a:cubicBezTo>
                <a:lnTo>
                  <a:pt x="847927" y="1125530"/>
                </a:lnTo>
                <a:close/>
                <a:moveTo>
                  <a:pt x="887325" y="1113835"/>
                </a:moveTo>
                <a:cubicBezTo>
                  <a:pt x="887325" y="1113056"/>
                  <a:pt x="887325" y="1112277"/>
                  <a:pt x="887712" y="1111689"/>
                </a:cubicBezTo>
                <a:cubicBezTo>
                  <a:pt x="887907" y="1111302"/>
                  <a:pt x="888294" y="1110327"/>
                  <a:pt x="888485" y="1109935"/>
                </a:cubicBezTo>
                <a:cubicBezTo>
                  <a:pt x="889067" y="1112664"/>
                  <a:pt x="889067" y="1111302"/>
                  <a:pt x="889067" y="1114418"/>
                </a:cubicBezTo>
                <a:lnTo>
                  <a:pt x="887325" y="1113835"/>
                </a:lnTo>
                <a:close/>
                <a:moveTo>
                  <a:pt x="868695" y="1120263"/>
                </a:moveTo>
                <a:cubicBezTo>
                  <a:pt x="869082" y="1120655"/>
                  <a:pt x="869664" y="1121434"/>
                  <a:pt x="870829" y="1120851"/>
                </a:cubicBezTo>
                <a:cubicBezTo>
                  <a:pt x="871602" y="1120263"/>
                  <a:pt x="871411" y="1119680"/>
                  <a:pt x="871993" y="1118705"/>
                </a:cubicBezTo>
                <a:cubicBezTo>
                  <a:pt x="871993" y="1119876"/>
                  <a:pt x="871798" y="1120263"/>
                  <a:pt x="872184" y="1121434"/>
                </a:cubicBezTo>
                <a:cubicBezTo>
                  <a:pt x="871798" y="1121238"/>
                  <a:pt x="871602" y="1121047"/>
                  <a:pt x="871020" y="1121047"/>
                </a:cubicBezTo>
                <a:cubicBezTo>
                  <a:pt x="869664" y="1121047"/>
                  <a:pt x="869664" y="1122213"/>
                  <a:pt x="869468" y="1122605"/>
                </a:cubicBezTo>
                <a:cubicBezTo>
                  <a:pt x="869468" y="1122801"/>
                  <a:pt x="869278" y="1122801"/>
                  <a:pt x="869082" y="1122993"/>
                </a:cubicBezTo>
                <a:cubicBezTo>
                  <a:pt x="868886" y="1123188"/>
                  <a:pt x="868886" y="1123384"/>
                  <a:pt x="868886" y="1123580"/>
                </a:cubicBezTo>
                <a:lnTo>
                  <a:pt x="868695" y="1120263"/>
                </a:lnTo>
                <a:close/>
                <a:moveTo>
                  <a:pt x="836867" y="1119484"/>
                </a:moveTo>
                <a:cubicBezTo>
                  <a:pt x="837063" y="1119293"/>
                  <a:pt x="837836" y="1119097"/>
                  <a:pt x="838223" y="1118901"/>
                </a:cubicBezTo>
                <a:cubicBezTo>
                  <a:pt x="839197" y="1118122"/>
                  <a:pt x="839001" y="1115589"/>
                  <a:pt x="839387" y="1114614"/>
                </a:cubicBezTo>
                <a:cubicBezTo>
                  <a:pt x="840361" y="1117147"/>
                  <a:pt x="841134" y="1120072"/>
                  <a:pt x="841717" y="1122801"/>
                </a:cubicBezTo>
                <a:cubicBezTo>
                  <a:pt x="842108" y="1124359"/>
                  <a:pt x="842299" y="1125917"/>
                  <a:pt x="842495" y="1127476"/>
                </a:cubicBezTo>
                <a:cubicBezTo>
                  <a:pt x="842495" y="1128255"/>
                  <a:pt x="842299" y="1129426"/>
                  <a:pt x="842691" y="1130009"/>
                </a:cubicBezTo>
                <a:cubicBezTo>
                  <a:pt x="842882" y="1130596"/>
                  <a:pt x="843464" y="1130984"/>
                  <a:pt x="844242" y="1130984"/>
                </a:cubicBezTo>
                <a:cubicBezTo>
                  <a:pt x="844046" y="1131763"/>
                  <a:pt x="842882" y="1131763"/>
                  <a:pt x="843273" y="1133713"/>
                </a:cubicBezTo>
                <a:cubicBezTo>
                  <a:pt x="843464" y="1135080"/>
                  <a:pt x="843464" y="1136246"/>
                  <a:pt x="844046" y="1136834"/>
                </a:cubicBezTo>
                <a:cubicBezTo>
                  <a:pt x="844433" y="1137221"/>
                  <a:pt x="847344" y="1138392"/>
                  <a:pt x="848123" y="1138588"/>
                </a:cubicBezTo>
                <a:cubicBezTo>
                  <a:pt x="848509" y="1138779"/>
                  <a:pt x="848509" y="1138779"/>
                  <a:pt x="848509" y="1139171"/>
                </a:cubicBezTo>
                <a:cubicBezTo>
                  <a:pt x="848509" y="1139367"/>
                  <a:pt x="848705" y="1139754"/>
                  <a:pt x="848705" y="1139950"/>
                </a:cubicBezTo>
                <a:cubicBezTo>
                  <a:pt x="847154" y="1139171"/>
                  <a:pt x="847540" y="1139950"/>
                  <a:pt x="846762" y="1139950"/>
                </a:cubicBezTo>
                <a:cubicBezTo>
                  <a:pt x="845597" y="1139950"/>
                  <a:pt x="845597" y="1140146"/>
                  <a:pt x="845015" y="1140729"/>
                </a:cubicBezTo>
                <a:cubicBezTo>
                  <a:pt x="844824" y="1140538"/>
                  <a:pt x="844433" y="1140146"/>
                  <a:pt x="844242" y="1139950"/>
                </a:cubicBezTo>
                <a:cubicBezTo>
                  <a:pt x="843855" y="1139754"/>
                  <a:pt x="843464" y="1139563"/>
                  <a:pt x="843077" y="1139754"/>
                </a:cubicBezTo>
                <a:cubicBezTo>
                  <a:pt x="843077" y="1138779"/>
                  <a:pt x="842882" y="1137809"/>
                  <a:pt x="842691" y="1137025"/>
                </a:cubicBezTo>
                <a:cubicBezTo>
                  <a:pt x="842495" y="1136055"/>
                  <a:pt x="842495" y="1135271"/>
                  <a:pt x="841717" y="1134884"/>
                </a:cubicBezTo>
                <a:cubicBezTo>
                  <a:pt x="842108" y="1134492"/>
                  <a:pt x="842495" y="1134301"/>
                  <a:pt x="842691" y="1133130"/>
                </a:cubicBezTo>
                <a:cubicBezTo>
                  <a:pt x="842882" y="1130205"/>
                  <a:pt x="839583" y="1123968"/>
                  <a:pt x="838032" y="1121434"/>
                </a:cubicBezTo>
                <a:cubicBezTo>
                  <a:pt x="837450" y="1120655"/>
                  <a:pt x="837063" y="1120072"/>
                  <a:pt x="836867" y="1119484"/>
                </a:cubicBezTo>
                <a:close/>
                <a:moveTo>
                  <a:pt x="878394" y="1121047"/>
                </a:moveTo>
                <a:cubicBezTo>
                  <a:pt x="878590" y="1121630"/>
                  <a:pt x="878977" y="1122409"/>
                  <a:pt x="879172" y="1122993"/>
                </a:cubicBezTo>
                <a:lnTo>
                  <a:pt x="878590" y="1122993"/>
                </a:lnTo>
                <a:cubicBezTo>
                  <a:pt x="878590" y="1122213"/>
                  <a:pt x="878394" y="1121630"/>
                  <a:pt x="878394" y="1121047"/>
                </a:cubicBezTo>
                <a:close/>
                <a:moveTo>
                  <a:pt x="868499" y="1129426"/>
                </a:moveTo>
                <a:cubicBezTo>
                  <a:pt x="869468" y="1130009"/>
                  <a:pt x="870051" y="1129817"/>
                  <a:pt x="871020" y="1129426"/>
                </a:cubicBezTo>
                <a:cubicBezTo>
                  <a:pt x="871798" y="1129038"/>
                  <a:pt x="872380" y="1128647"/>
                  <a:pt x="872767" y="1127867"/>
                </a:cubicBezTo>
                <a:cubicBezTo>
                  <a:pt x="873158" y="1127088"/>
                  <a:pt x="873545" y="1126113"/>
                  <a:pt x="873349" y="1125138"/>
                </a:cubicBezTo>
                <a:cubicBezTo>
                  <a:pt x="873349" y="1124163"/>
                  <a:pt x="872767" y="1122993"/>
                  <a:pt x="872767" y="1122605"/>
                </a:cubicBezTo>
                <a:cubicBezTo>
                  <a:pt x="873158" y="1122993"/>
                  <a:pt x="873349" y="1122801"/>
                  <a:pt x="873741" y="1123384"/>
                </a:cubicBezTo>
                <a:cubicBezTo>
                  <a:pt x="873931" y="1123776"/>
                  <a:pt x="874127" y="1124163"/>
                  <a:pt x="874323" y="1124555"/>
                </a:cubicBezTo>
                <a:cubicBezTo>
                  <a:pt x="875096" y="1126501"/>
                  <a:pt x="874127" y="1128451"/>
                  <a:pt x="872767" y="1129622"/>
                </a:cubicBezTo>
                <a:cubicBezTo>
                  <a:pt x="872380" y="1129817"/>
                  <a:pt x="871411" y="1131180"/>
                  <a:pt x="871411" y="1131763"/>
                </a:cubicBezTo>
                <a:cubicBezTo>
                  <a:pt x="871020" y="1131571"/>
                  <a:pt x="870437" y="1131180"/>
                  <a:pt x="869664" y="1131571"/>
                </a:cubicBezTo>
                <a:cubicBezTo>
                  <a:pt x="868499" y="1132155"/>
                  <a:pt x="867721" y="1134688"/>
                  <a:pt x="867531" y="1135859"/>
                </a:cubicBezTo>
                <a:cubicBezTo>
                  <a:pt x="865974" y="1136055"/>
                  <a:pt x="865588" y="1136638"/>
                  <a:pt x="864810" y="1137025"/>
                </a:cubicBezTo>
                <a:cubicBezTo>
                  <a:pt x="864423" y="1137221"/>
                  <a:pt x="861511" y="1137025"/>
                  <a:pt x="860929" y="1137025"/>
                </a:cubicBezTo>
                <a:cubicBezTo>
                  <a:pt x="859182" y="1137025"/>
                  <a:pt x="855884" y="1136442"/>
                  <a:pt x="854332" y="1135859"/>
                </a:cubicBezTo>
                <a:cubicBezTo>
                  <a:pt x="854528" y="1135663"/>
                  <a:pt x="854528" y="1135663"/>
                  <a:pt x="854719" y="1135467"/>
                </a:cubicBezTo>
                <a:lnTo>
                  <a:pt x="856270" y="1133130"/>
                </a:lnTo>
                <a:cubicBezTo>
                  <a:pt x="856662" y="1132738"/>
                  <a:pt x="856662" y="1132738"/>
                  <a:pt x="856662" y="1131959"/>
                </a:cubicBezTo>
                <a:cubicBezTo>
                  <a:pt x="856853" y="1132155"/>
                  <a:pt x="857048" y="1132351"/>
                  <a:pt x="857244" y="1132547"/>
                </a:cubicBezTo>
                <a:cubicBezTo>
                  <a:pt x="858991" y="1134301"/>
                  <a:pt x="859182" y="1134105"/>
                  <a:pt x="861321" y="1135663"/>
                </a:cubicBezTo>
                <a:cubicBezTo>
                  <a:pt x="862289" y="1136246"/>
                  <a:pt x="862485" y="1136055"/>
                  <a:pt x="863645" y="1135859"/>
                </a:cubicBezTo>
                <a:cubicBezTo>
                  <a:pt x="864423" y="1135859"/>
                  <a:pt x="865588" y="1135663"/>
                  <a:pt x="865974" y="1135467"/>
                </a:cubicBezTo>
                <a:cubicBezTo>
                  <a:pt x="866366" y="1135080"/>
                  <a:pt x="866948" y="1134301"/>
                  <a:pt x="867335" y="1133909"/>
                </a:cubicBezTo>
                <a:cubicBezTo>
                  <a:pt x="867721" y="1133517"/>
                  <a:pt x="868304" y="1132738"/>
                  <a:pt x="868304" y="1132155"/>
                </a:cubicBezTo>
                <a:cubicBezTo>
                  <a:pt x="868695" y="1131376"/>
                  <a:pt x="868499" y="1130205"/>
                  <a:pt x="868499" y="1129426"/>
                </a:cubicBezTo>
                <a:close/>
                <a:moveTo>
                  <a:pt x="783694" y="1140925"/>
                </a:moveTo>
                <a:cubicBezTo>
                  <a:pt x="782725" y="1141508"/>
                  <a:pt x="780591" y="1141317"/>
                  <a:pt x="780978" y="1139950"/>
                </a:cubicBezTo>
                <a:lnTo>
                  <a:pt x="781751" y="1136442"/>
                </a:lnTo>
                <a:cubicBezTo>
                  <a:pt x="782142" y="1134884"/>
                  <a:pt x="781174" y="1133713"/>
                  <a:pt x="780782" y="1131763"/>
                </a:cubicBezTo>
                <a:cubicBezTo>
                  <a:pt x="780591" y="1131180"/>
                  <a:pt x="780591" y="1129817"/>
                  <a:pt x="780591" y="1129230"/>
                </a:cubicBezTo>
                <a:cubicBezTo>
                  <a:pt x="780591" y="1128647"/>
                  <a:pt x="782333" y="1125530"/>
                  <a:pt x="782529" y="1125334"/>
                </a:cubicBezTo>
                <a:cubicBezTo>
                  <a:pt x="782333" y="1126501"/>
                  <a:pt x="781560" y="1128063"/>
                  <a:pt x="781560" y="1129038"/>
                </a:cubicBezTo>
                <a:cubicBezTo>
                  <a:pt x="781560" y="1130793"/>
                  <a:pt x="781364" y="1131763"/>
                  <a:pt x="781947" y="1133517"/>
                </a:cubicBezTo>
                <a:cubicBezTo>
                  <a:pt x="782142" y="1134492"/>
                  <a:pt x="782529" y="1136442"/>
                  <a:pt x="782916" y="1137221"/>
                </a:cubicBezTo>
                <a:cubicBezTo>
                  <a:pt x="783111" y="1138196"/>
                  <a:pt x="783694" y="1139563"/>
                  <a:pt x="783694" y="1140925"/>
                </a:cubicBezTo>
                <a:close/>
                <a:moveTo>
                  <a:pt x="770691" y="1138779"/>
                </a:moveTo>
                <a:cubicBezTo>
                  <a:pt x="770691" y="1137417"/>
                  <a:pt x="771078" y="1136638"/>
                  <a:pt x="771274" y="1135467"/>
                </a:cubicBezTo>
                <a:cubicBezTo>
                  <a:pt x="771274" y="1134884"/>
                  <a:pt x="771470" y="1134301"/>
                  <a:pt x="771660" y="1133713"/>
                </a:cubicBezTo>
                <a:cubicBezTo>
                  <a:pt x="771660" y="1133130"/>
                  <a:pt x="771470" y="1132547"/>
                  <a:pt x="771660" y="1131763"/>
                </a:cubicBezTo>
                <a:cubicBezTo>
                  <a:pt x="771660" y="1130596"/>
                  <a:pt x="772052" y="1129426"/>
                  <a:pt x="772052" y="1128255"/>
                </a:cubicBezTo>
                <a:cubicBezTo>
                  <a:pt x="772052" y="1127284"/>
                  <a:pt x="772439" y="1125722"/>
                  <a:pt x="773021" y="1125138"/>
                </a:cubicBezTo>
                <a:cubicBezTo>
                  <a:pt x="773021" y="1125722"/>
                  <a:pt x="772634" y="1126309"/>
                  <a:pt x="772634" y="1126892"/>
                </a:cubicBezTo>
                <a:cubicBezTo>
                  <a:pt x="772243" y="1128842"/>
                  <a:pt x="772439" y="1130793"/>
                  <a:pt x="773021" y="1132738"/>
                </a:cubicBezTo>
                <a:cubicBezTo>
                  <a:pt x="773603" y="1134492"/>
                  <a:pt x="773799" y="1134301"/>
                  <a:pt x="773990" y="1136055"/>
                </a:cubicBezTo>
                <a:cubicBezTo>
                  <a:pt x="773990" y="1137221"/>
                  <a:pt x="774185" y="1139171"/>
                  <a:pt x="773990" y="1140146"/>
                </a:cubicBezTo>
                <a:cubicBezTo>
                  <a:pt x="773217" y="1140146"/>
                  <a:pt x="771078" y="1139171"/>
                  <a:pt x="770691" y="1138779"/>
                </a:cubicBezTo>
                <a:close/>
                <a:moveTo>
                  <a:pt x="868695" y="1123968"/>
                </a:moveTo>
                <a:lnTo>
                  <a:pt x="868886" y="1125530"/>
                </a:lnTo>
                <a:lnTo>
                  <a:pt x="868499" y="1126113"/>
                </a:lnTo>
                <a:lnTo>
                  <a:pt x="868695" y="1123968"/>
                </a:lnTo>
                <a:close/>
                <a:moveTo>
                  <a:pt x="789708" y="1132738"/>
                </a:moveTo>
                <a:cubicBezTo>
                  <a:pt x="790873" y="1132155"/>
                  <a:pt x="790873" y="1131763"/>
                  <a:pt x="791846" y="1130793"/>
                </a:cubicBezTo>
                <a:cubicBezTo>
                  <a:pt x="792233" y="1130401"/>
                  <a:pt x="792429" y="1130009"/>
                  <a:pt x="792815" y="1129622"/>
                </a:cubicBezTo>
                <a:cubicBezTo>
                  <a:pt x="793202" y="1129230"/>
                  <a:pt x="794949" y="1128451"/>
                  <a:pt x="795531" y="1128255"/>
                </a:cubicBezTo>
                <a:cubicBezTo>
                  <a:pt x="796114" y="1127867"/>
                  <a:pt x="796309" y="1127867"/>
                  <a:pt x="797082" y="1127867"/>
                </a:cubicBezTo>
                <a:cubicBezTo>
                  <a:pt x="799608" y="1127672"/>
                  <a:pt x="798247" y="1127672"/>
                  <a:pt x="800190" y="1128451"/>
                </a:cubicBezTo>
                <a:lnTo>
                  <a:pt x="799803" y="1129230"/>
                </a:lnTo>
                <a:cubicBezTo>
                  <a:pt x="799221" y="1129038"/>
                  <a:pt x="799025" y="1128842"/>
                  <a:pt x="798247" y="1129038"/>
                </a:cubicBezTo>
                <a:lnTo>
                  <a:pt x="794367" y="1130401"/>
                </a:lnTo>
                <a:cubicBezTo>
                  <a:pt x="793011" y="1130984"/>
                  <a:pt x="793011" y="1130793"/>
                  <a:pt x="792037" y="1131571"/>
                </a:cubicBezTo>
                <a:cubicBezTo>
                  <a:pt x="791068" y="1132547"/>
                  <a:pt x="790873" y="1132738"/>
                  <a:pt x="789708" y="1132738"/>
                </a:cubicBezTo>
                <a:close/>
                <a:moveTo>
                  <a:pt x="880337" y="1130596"/>
                </a:moveTo>
                <a:cubicBezTo>
                  <a:pt x="879559" y="1130401"/>
                  <a:pt x="878394" y="1129622"/>
                  <a:pt x="878394" y="1128842"/>
                </a:cubicBezTo>
                <a:cubicBezTo>
                  <a:pt x="878203" y="1128255"/>
                  <a:pt x="879368" y="1127867"/>
                  <a:pt x="879950" y="1127672"/>
                </a:cubicBezTo>
                <a:cubicBezTo>
                  <a:pt x="880141" y="1127476"/>
                  <a:pt x="880337" y="1127476"/>
                  <a:pt x="880533" y="1127284"/>
                </a:cubicBezTo>
                <a:cubicBezTo>
                  <a:pt x="880533" y="1128451"/>
                  <a:pt x="880337" y="1129426"/>
                  <a:pt x="880337" y="1130596"/>
                </a:cubicBezTo>
                <a:close/>
                <a:moveTo>
                  <a:pt x="852003" y="1135080"/>
                </a:moveTo>
                <a:cubicBezTo>
                  <a:pt x="850452" y="1134492"/>
                  <a:pt x="850452" y="1134492"/>
                  <a:pt x="849091" y="1133517"/>
                </a:cubicBezTo>
                <a:cubicBezTo>
                  <a:pt x="848901" y="1133326"/>
                  <a:pt x="848705" y="1133326"/>
                  <a:pt x="848509" y="1133130"/>
                </a:cubicBezTo>
                <a:cubicBezTo>
                  <a:pt x="848318" y="1132934"/>
                  <a:pt x="848123" y="1132934"/>
                  <a:pt x="848123" y="1132547"/>
                </a:cubicBezTo>
                <a:cubicBezTo>
                  <a:pt x="847927" y="1132155"/>
                  <a:pt x="848509" y="1131763"/>
                  <a:pt x="848901" y="1131180"/>
                </a:cubicBezTo>
                <a:lnTo>
                  <a:pt x="851421" y="1127088"/>
                </a:lnTo>
                <a:cubicBezTo>
                  <a:pt x="851617" y="1126697"/>
                  <a:pt x="852003" y="1126113"/>
                  <a:pt x="852199" y="1125722"/>
                </a:cubicBezTo>
                <a:cubicBezTo>
                  <a:pt x="852390" y="1126309"/>
                  <a:pt x="852390" y="1126892"/>
                  <a:pt x="852781" y="1127284"/>
                </a:cubicBezTo>
                <a:lnTo>
                  <a:pt x="855497" y="1130596"/>
                </a:lnTo>
                <a:cubicBezTo>
                  <a:pt x="854719" y="1130596"/>
                  <a:pt x="854332" y="1130793"/>
                  <a:pt x="854137" y="1131180"/>
                </a:cubicBezTo>
                <a:lnTo>
                  <a:pt x="852585" y="1133713"/>
                </a:lnTo>
                <a:cubicBezTo>
                  <a:pt x="852003" y="1134105"/>
                  <a:pt x="852003" y="1134301"/>
                  <a:pt x="852003" y="1135080"/>
                </a:cubicBezTo>
                <a:close/>
                <a:moveTo>
                  <a:pt x="802906" y="1133130"/>
                </a:moveTo>
                <a:cubicBezTo>
                  <a:pt x="804457" y="1131571"/>
                  <a:pt x="802906" y="1130793"/>
                  <a:pt x="802906" y="1130401"/>
                </a:cubicBezTo>
                <a:cubicBezTo>
                  <a:pt x="803102" y="1130401"/>
                  <a:pt x="803102" y="1130596"/>
                  <a:pt x="803488" y="1130984"/>
                </a:cubicBezTo>
                <a:cubicBezTo>
                  <a:pt x="803875" y="1131571"/>
                  <a:pt x="804653" y="1132547"/>
                  <a:pt x="804849" y="1133130"/>
                </a:cubicBezTo>
                <a:cubicBezTo>
                  <a:pt x="804457" y="1133326"/>
                  <a:pt x="804266" y="1133326"/>
                  <a:pt x="804071" y="1133517"/>
                </a:cubicBezTo>
                <a:cubicBezTo>
                  <a:pt x="803875" y="1133713"/>
                  <a:pt x="803875" y="1133909"/>
                  <a:pt x="803488" y="1134301"/>
                </a:cubicBezTo>
                <a:lnTo>
                  <a:pt x="803292" y="1133713"/>
                </a:lnTo>
                <a:cubicBezTo>
                  <a:pt x="802906" y="1133517"/>
                  <a:pt x="802906" y="1133326"/>
                  <a:pt x="802906" y="1133130"/>
                </a:cubicBezTo>
                <a:close/>
                <a:moveTo>
                  <a:pt x="822118" y="1137809"/>
                </a:moveTo>
                <a:cubicBezTo>
                  <a:pt x="822314" y="1137417"/>
                  <a:pt x="822896" y="1136442"/>
                  <a:pt x="823087" y="1135859"/>
                </a:cubicBezTo>
                <a:cubicBezTo>
                  <a:pt x="823479" y="1135271"/>
                  <a:pt x="823865" y="1134688"/>
                  <a:pt x="824061" y="1133909"/>
                </a:cubicBezTo>
                <a:cubicBezTo>
                  <a:pt x="824447" y="1132547"/>
                  <a:pt x="825226" y="1130793"/>
                  <a:pt x="825416" y="1129426"/>
                </a:cubicBezTo>
                <a:cubicBezTo>
                  <a:pt x="825803" y="1130009"/>
                  <a:pt x="825803" y="1130984"/>
                  <a:pt x="826777" y="1131571"/>
                </a:cubicBezTo>
                <a:cubicBezTo>
                  <a:pt x="827550" y="1131959"/>
                  <a:pt x="828328" y="1132547"/>
                  <a:pt x="829297" y="1132351"/>
                </a:cubicBezTo>
                <a:cubicBezTo>
                  <a:pt x="828910" y="1133130"/>
                  <a:pt x="828910" y="1133326"/>
                  <a:pt x="829297" y="1134105"/>
                </a:cubicBezTo>
                <a:cubicBezTo>
                  <a:pt x="830075" y="1135467"/>
                  <a:pt x="830075" y="1136246"/>
                  <a:pt x="831240" y="1136834"/>
                </a:cubicBezTo>
                <a:lnTo>
                  <a:pt x="832791" y="1137613"/>
                </a:lnTo>
                <a:cubicBezTo>
                  <a:pt x="832013" y="1138000"/>
                  <a:pt x="832013" y="1140146"/>
                  <a:pt x="831626" y="1141121"/>
                </a:cubicBezTo>
                <a:cubicBezTo>
                  <a:pt x="831626" y="1141317"/>
                  <a:pt x="831240" y="1141704"/>
                  <a:pt x="831240" y="1141900"/>
                </a:cubicBezTo>
                <a:cubicBezTo>
                  <a:pt x="830462" y="1142875"/>
                  <a:pt x="830853" y="1142679"/>
                  <a:pt x="829879" y="1142875"/>
                </a:cubicBezTo>
                <a:cubicBezTo>
                  <a:pt x="829493" y="1142875"/>
                  <a:pt x="829297" y="1142875"/>
                  <a:pt x="828910" y="1143071"/>
                </a:cubicBezTo>
                <a:cubicBezTo>
                  <a:pt x="827941" y="1143262"/>
                  <a:pt x="826777" y="1144046"/>
                  <a:pt x="825803" y="1144629"/>
                </a:cubicBezTo>
                <a:cubicBezTo>
                  <a:pt x="823865" y="1145800"/>
                  <a:pt x="824643" y="1145604"/>
                  <a:pt x="823479" y="1146966"/>
                </a:cubicBezTo>
                <a:cubicBezTo>
                  <a:pt x="821732" y="1146966"/>
                  <a:pt x="819789" y="1146966"/>
                  <a:pt x="817851" y="1146966"/>
                </a:cubicBezTo>
                <a:cubicBezTo>
                  <a:pt x="817073" y="1146966"/>
                  <a:pt x="814357" y="1146383"/>
                  <a:pt x="813579" y="1145800"/>
                </a:cubicBezTo>
                <a:cubicBezTo>
                  <a:pt x="814357" y="1145408"/>
                  <a:pt x="814161" y="1145604"/>
                  <a:pt x="814548" y="1144825"/>
                </a:cubicBezTo>
                <a:cubicBezTo>
                  <a:pt x="814939" y="1145408"/>
                  <a:pt x="815326" y="1145604"/>
                  <a:pt x="815712" y="1145991"/>
                </a:cubicBezTo>
                <a:cubicBezTo>
                  <a:pt x="816877" y="1147162"/>
                  <a:pt x="818238" y="1146383"/>
                  <a:pt x="818624" y="1145408"/>
                </a:cubicBezTo>
                <a:cubicBezTo>
                  <a:pt x="818820" y="1144433"/>
                  <a:pt x="818238" y="1144237"/>
                  <a:pt x="818042" y="1143654"/>
                </a:cubicBezTo>
                <a:cubicBezTo>
                  <a:pt x="818238" y="1143071"/>
                  <a:pt x="818238" y="1143071"/>
                  <a:pt x="818433" y="1142483"/>
                </a:cubicBezTo>
                <a:cubicBezTo>
                  <a:pt x="818624" y="1142875"/>
                  <a:pt x="819011" y="1143458"/>
                  <a:pt x="819206" y="1144046"/>
                </a:cubicBezTo>
                <a:cubicBezTo>
                  <a:pt x="819593" y="1144629"/>
                  <a:pt x="819789" y="1144825"/>
                  <a:pt x="820371" y="1145016"/>
                </a:cubicBezTo>
                <a:cubicBezTo>
                  <a:pt x="820758" y="1145212"/>
                  <a:pt x="821536" y="1145604"/>
                  <a:pt x="821922" y="1145604"/>
                </a:cubicBezTo>
                <a:cubicBezTo>
                  <a:pt x="823283" y="1145604"/>
                  <a:pt x="823865" y="1144046"/>
                  <a:pt x="823283" y="1143071"/>
                </a:cubicBezTo>
                <a:cubicBezTo>
                  <a:pt x="822896" y="1142483"/>
                  <a:pt x="822505" y="1142483"/>
                  <a:pt x="821922" y="1142292"/>
                </a:cubicBezTo>
                <a:cubicBezTo>
                  <a:pt x="821536" y="1142096"/>
                  <a:pt x="821340" y="1141317"/>
                  <a:pt x="821149" y="1140925"/>
                </a:cubicBezTo>
                <a:cubicBezTo>
                  <a:pt x="820758" y="1139950"/>
                  <a:pt x="820567" y="1140146"/>
                  <a:pt x="820175" y="1139754"/>
                </a:cubicBezTo>
                <a:cubicBezTo>
                  <a:pt x="820758" y="1139563"/>
                  <a:pt x="821149" y="1139367"/>
                  <a:pt x="821732" y="1139171"/>
                </a:cubicBezTo>
                <a:cubicBezTo>
                  <a:pt x="821732" y="1139950"/>
                  <a:pt x="822118" y="1140538"/>
                  <a:pt x="822314" y="1141121"/>
                </a:cubicBezTo>
                <a:cubicBezTo>
                  <a:pt x="822700" y="1141704"/>
                  <a:pt x="822896" y="1142292"/>
                  <a:pt x="823283" y="1142679"/>
                </a:cubicBezTo>
                <a:cubicBezTo>
                  <a:pt x="823479" y="1142875"/>
                  <a:pt x="824834" y="1143458"/>
                  <a:pt x="825030" y="1143654"/>
                </a:cubicBezTo>
                <a:cubicBezTo>
                  <a:pt x="826581" y="1144046"/>
                  <a:pt x="827746" y="1142292"/>
                  <a:pt x="826581" y="1140925"/>
                </a:cubicBezTo>
                <a:cubicBezTo>
                  <a:pt x="825803" y="1140146"/>
                  <a:pt x="825612" y="1140729"/>
                  <a:pt x="825030" y="1139754"/>
                </a:cubicBezTo>
                <a:cubicBezTo>
                  <a:pt x="824447" y="1138392"/>
                  <a:pt x="823865" y="1136834"/>
                  <a:pt x="822118" y="1137809"/>
                </a:cubicBezTo>
                <a:close/>
                <a:moveTo>
                  <a:pt x="785441" y="1132934"/>
                </a:moveTo>
                <a:cubicBezTo>
                  <a:pt x="786605" y="1132547"/>
                  <a:pt x="787961" y="1132738"/>
                  <a:pt x="789321" y="1132738"/>
                </a:cubicBezTo>
                <a:lnTo>
                  <a:pt x="785827" y="1133326"/>
                </a:lnTo>
                <a:lnTo>
                  <a:pt x="785441" y="1132934"/>
                </a:lnTo>
                <a:close/>
                <a:moveTo>
                  <a:pt x="806982" y="1139367"/>
                </a:moveTo>
                <a:cubicBezTo>
                  <a:pt x="806786" y="1139171"/>
                  <a:pt x="806400" y="1138588"/>
                  <a:pt x="806204" y="1138392"/>
                </a:cubicBezTo>
                <a:cubicBezTo>
                  <a:pt x="806786" y="1137613"/>
                  <a:pt x="806982" y="1137809"/>
                  <a:pt x="806786" y="1136442"/>
                </a:cubicBezTo>
                <a:cubicBezTo>
                  <a:pt x="807369" y="1137417"/>
                  <a:pt x="807565" y="1137417"/>
                  <a:pt x="807951" y="1137613"/>
                </a:cubicBezTo>
                <a:cubicBezTo>
                  <a:pt x="807565" y="1138196"/>
                  <a:pt x="807173" y="1138784"/>
                  <a:pt x="806982" y="1139367"/>
                </a:cubicBezTo>
                <a:close/>
                <a:moveTo>
                  <a:pt x="810667" y="1142096"/>
                </a:moveTo>
                <a:cubicBezTo>
                  <a:pt x="811059" y="1140538"/>
                  <a:pt x="810667" y="1140925"/>
                  <a:pt x="810281" y="1139950"/>
                </a:cubicBezTo>
                <a:cubicBezTo>
                  <a:pt x="810476" y="1139563"/>
                  <a:pt x="810476" y="1139563"/>
                  <a:pt x="810667" y="1139171"/>
                </a:cubicBezTo>
                <a:cubicBezTo>
                  <a:pt x="811249" y="1139367"/>
                  <a:pt x="811249" y="1139563"/>
                  <a:pt x="812414" y="1139950"/>
                </a:cubicBezTo>
                <a:cubicBezTo>
                  <a:pt x="811832" y="1140342"/>
                  <a:pt x="811832" y="1140146"/>
                  <a:pt x="811445" y="1140925"/>
                </a:cubicBezTo>
                <a:cubicBezTo>
                  <a:pt x="811059" y="1141317"/>
                  <a:pt x="810863" y="1141704"/>
                  <a:pt x="810667" y="1142096"/>
                </a:cubicBezTo>
                <a:close/>
                <a:moveTo>
                  <a:pt x="816104" y="1140729"/>
                </a:moveTo>
                <a:lnTo>
                  <a:pt x="818042" y="1139950"/>
                </a:lnTo>
                <a:cubicBezTo>
                  <a:pt x="817851" y="1140538"/>
                  <a:pt x="817851" y="1140538"/>
                  <a:pt x="817851" y="1141121"/>
                </a:cubicBezTo>
                <a:cubicBezTo>
                  <a:pt x="817459" y="1140729"/>
                  <a:pt x="816877" y="1140729"/>
                  <a:pt x="816104" y="1140729"/>
                </a:cubicBezTo>
                <a:close/>
                <a:moveTo>
                  <a:pt x="816104" y="1140729"/>
                </a:moveTo>
                <a:cubicBezTo>
                  <a:pt x="815522" y="1141121"/>
                  <a:pt x="815326" y="1141121"/>
                  <a:pt x="815130" y="1141704"/>
                </a:cubicBezTo>
                <a:cubicBezTo>
                  <a:pt x="814939" y="1142096"/>
                  <a:pt x="814743" y="1142679"/>
                  <a:pt x="814548" y="1143071"/>
                </a:cubicBezTo>
                <a:cubicBezTo>
                  <a:pt x="814357" y="1142679"/>
                  <a:pt x="814161" y="1142679"/>
                  <a:pt x="813965" y="1142483"/>
                </a:cubicBezTo>
                <a:cubicBezTo>
                  <a:pt x="814161" y="1142096"/>
                  <a:pt x="814357" y="1141900"/>
                  <a:pt x="814357" y="1141317"/>
                </a:cubicBezTo>
                <a:cubicBezTo>
                  <a:pt x="814357" y="1140925"/>
                  <a:pt x="814161" y="1140538"/>
                  <a:pt x="813965" y="1140342"/>
                </a:cubicBezTo>
                <a:cubicBezTo>
                  <a:pt x="814743" y="1140538"/>
                  <a:pt x="814939" y="1141121"/>
                  <a:pt x="816104" y="1140729"/>
                </a:cubicBezTo>
                <a:close/>
                <a:moveTo>
                  <a:pt x="825221" y="1132934"/>
                </a:moveTo>
                <a:cubicBezTo>
                  <a:pt x="824252" y="1133130"/>
                  <a:pt x="823669" y="1134105"/>
                  <a:pt x="824061" y="1135271"/>
                </a:cubicBezTo>
                <a:cubicBezTo>
                  <a:pt x="824447" y="1136055"/>
                  <a:pt x="824834" y="1137025"/>
                  <a:pt x="825221" y="1137809"/>
                </a:cubicBezTo>
                <a:cubicBezTo>
                  <a:pt x="825803" y="1139171"/>
                  <a:pt x="825803" y="1139171"/>
                  <a:pt x="826968" y="1139754"/>
                </a:cubicBezTo>
                <a:cubicBezTo>
                  <a:pt x="827550" y="1140146"/>
                  <a:pt x="828910" y="1140925"/>
                  <a:pt x="829688" y="1140729"/>
                </a:cubicBezTo>
                <a:cubicBezTo>
                  <a:pt x="830657" y="1140538"/>
                  <a:pt x="831240" y="1139563"/>
                  <a:pt x="830657" y="1138392"/>
                </a:cubicBezTo>
                <a:cubicBezTo>
                  <a:pt x="830271" y="1137809"/>
                  <a:pt x="829106" y="1137221"/>
                  <a:pt x="828328" y="1137025"/>
                </a:cubicBezTo>
                <a:cubicBezTo>
                  <a:pt x="827941" y="1136834"/>
                  <a:pt x="827941" y="1136638"/>
                  <a:pt x="827550" y="1135859"/>
                </a:cubicBezTo>
                <a:cubicBezTo>
                  <a:pt x="827359" y="1135271"/>
                  <a:pt x="826581" y="1133713"/>
                  <a:pt x="826194" y="1133326"/>
                </a:cubicBezTo>
                <a:cubicBezTo>
                  <a:pt x="826385" y="1133130"/>
                  <a:pt x="825803" y="1132934"/>
                  <a:pt x="825221" y="1132934"/>
                </a:cubicBezTo>
                <a:close/>
                <a:moveTo>
                  <a:pt x="831626" y="1120851"/>
                </a:moveTo>
                <a:cubicBezTo>
                  <a:pt x="831044" y="1121047"/>
                  <a:pt x="830462" y="1121630"/>
                  <a:pt x="830462" y="1122605"/>
                </a:cubicBezTo>
                <a:cubicBezTo>
                  <a:pt x="830462" y="1122993"/>
                  <a:pt x="831044" y="1124163"/>
                  <a:pt x="831436" y="1124555"/>
                </a:cubicBezTo>
                <a:cubicBezTo>
                  <a:pt x="831822" y="1125334"/>
                  <a:pt x="832013" y="1125530"/>
                  <a:pt x="832791" y="1125917"/>
                </a:cubicBezTo>
                <a:cubicBezTo>
                  <a:pt x="833373" y="1126309"/>
                  <a:pt x="834151" y="1126697"/>
                  <a:pt x="834925" y="1126501"/>
                </a:cubicBezTo>
                <a:cubicBezTo>
                  <a:pt x="835507" y="1126309"/>
                  <a:pt x="836089" y="1125722"/>
                  <a:pt x="835898" y="1124747"/>
                </a:cubicBezTo>
                <a:cubicBezTo>
                  <a:pt x="835898" y="1123968"/>
                  <a:pt x="835120" y="1123580"/>
                  <a:pt x="834538" y="1123188"/>
                </a:cubicBezTo>
                <a:cubicBezTo>
                  <a:pt x="834151" y="1122993"/>
                  <a:pt x="834151" y="1122801"/>
                  <a:pt x="833956" y="1122409"/>
                </a:cubicBezTo>
                <a:cubicBezTo>
                  <a:pt x="833569" y="1121826"/>
                  <a:pt x="832987" y="1120459"/>
                  <a:pt x="831626" y="1120851"/>
                </a:cubicBezTo>
                <a:close/>
                <a:moveTo>
                  <a:pt x="832209" y="1127088"/>
                </a:moveTo>
                <a:cubicBezTo>
                  <a:pt x="831436" y="1127284"/>
                  <a:pt x="830853" y="1127867"/>
                  <a:pt x="830853" y="1128647"/>
                </a:cubicBezTo>
                <a:cubicBezTo>
                  <a:pt x="830853" y="1129230"/>
                  <a:pt x="831436" y="1130205"/>
                  <a:pt x="831626" y="1130596"/>
                </a:cubicBezTo>
                <a:cubicBezTo>
                  <a:pt x="832013" y="1131376"/>
                  <a:pt x="832209" y="1131763"/>
                  <a:pt x="832987" y="1132155"/>
                </a:cubicBezTo>
                <a:cubicBezTo>
                  <a:pt x="833569" y="1132351"/>
                  <a:pt x="834342" y="1132934"/>
                  <a:pt x="835120" y="1132738"/>
                </a:cubicBezTo>
                <a:cubicBezTo>
                  <a:pt x="835703" y="1132547"/>
                  <a:pt x="836285" y="1131959"/>
                  <a:pt x="836285" y="1131180"/>
                </a:cubicBezTo>
                <a:cubicBezTo>
                  <a:pt x="836285" y="1130205"/>
                  <a:pt x="835703" y="1130009"/>
                  <a:pt x="834925" y="1129622"/>
                </a:cubicBezTo>
                <a:cubicBezTo>
                  <a:pt x="834342" y="1129426"/>
                  <a:pt x="834538" y="1129426"/>
                  <a:pt x="834342" y="1128842"/>
                </a:cubicBezTo>
                <a:cubicBezTo>
                  <a:pt x="833956" y="1128063"/>
                  <a:pt x="833569" y="1126892"/>
                  <a:pt x="832209" y="1127088"/>
                </a:cubicBezTo>
                <a:close/>
                <a:moveTo>
                  <a:pt x="810667" y="1142096"/>
                </a:moveTo>
                <a:cubicBezTo>
                  <a:pt x="810667" y="1142292"/>
                  <a:pt x="810476" y="1142483"/>
                  <a:pt x="810476" y="1142875"/>
                </a:cubicBezTo>
                <a:cubicBezTo>
                  <a:pt x="810476" y="1143262"/>
                  <a:pt x="810476" y="1143262"/>
                  <a:pt x="810667" y="1143654"/>
                </a:cubicBezTo>
                <a:cubicBezTo>
                  <a:pt x="810281" y="1143458"/>
                  <a:pt x="809698" y="1143262"/>
                  <a:pt x="809502" y="1142875"/>
                </a:cubicBezTo>
                <a:cubicBezTo>
                  <a:pt x="809894" y="1142875"/>
                  <a:pt x="809894" y="1142679"/>
                  <a:pt x="810281" y="1142679"/>
                </a:cubicBezTo>
                <a:cubicBezTo>
                  <a:pt x="810476" y="1142292"/>
                  <a:pt x="810476" y="1142292"/>
                  <a:pt x="810667" y="1142096"/>
                </a:cubicBezTo>
                <a:close/>
                <a:moveTo>
                  <a:pt x="819789" y="283769"/>
                </a:moveTo>
                <a:cubicBezTo>
                  <a:pt x="855884" y="282795"/>
                  <a:pt x="891979" y="287862"/>
                  <a:pt x="924193" y="297997"/>
                </a:cubicBezTo>
                <a:cubicBezTo>
                  <a:pt x="925940" y="298581"/>
                  <a:pt x="927491" y="298971"/>
                  <a:pt x="928074" y="301505"/>
                </a:cubicBezTo>
                <a:cubicBezTo>
                  <a:pt x="928656" y="303844"/>
                  <a:pt x="927491" y="305987"/>
                  <a:pt x="926136" y="306767"/>
                </a:cubicBezTo>
                <a:cubicBezTo>
                  <a:pt x="924193" y="308131"/>
                  <a:pt x="922255" y="307547"/>
                  <a:pt x="920117" y="306767"/>
                </a:cubicBezTo>
                <a:cubicBezTo>
                  <a:pt x="862872" y="289421"/>
                  <a:pt x="794753" y="289811"/>
                  <a:pt x="737312" y="306377"/>
                </a:cubicBezTo>
                <a:cubicBezTo>
                  <a:pt x="735565" y="306962"/>
                  <a:pt x="733236" y="307937"/>
                  <a:pt x="731298" y="307352"/>
                </a:cubicBezTo>
                <a:cubicBezTo>
                  <a:pt x="726639" y="306182"/>
                  <a:pt x="727026" y="299556"/>
                  <a:pt x="730329" y="298387"/>
                </a:cubicBezTo>
                <a:cubicBezTo>
                  <a:pt x="738673" y="295268"/>
                  <a:pt x="757303" y="290981"/>
                  <a:pt x="765842" y="289421"/>
                </a:cubicBezTo>
                <a:cubicBezTo>
                  <a:pt x="783694" y="286108"/>
                  <a:pt x="801355" y="284159"/>
                  <a:pt x="819789" y="283769"/>
                </a:cubicBezTo>
                <a:close/>
              </a:path>
            </a:pathLst>
          </a:custGeom>
          <a:solidFill>
            <a:schemeClr val="bg1"/>
          </a:solidFill>
          <a:ln w="317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  <p:sp>
        <p:nvSpPr>
          <p:cNvPr id="2" name="TextBox 1"/>
          <p:cNvSpPr txBox="1"/>
          <p:nvPr/>
        </p:nvSpPr>
        <p:spPr>
          <a:xfrm>
            <a:off x="696088" y="1771446"/>
            <a:ext cx="10459552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b="1" dirty="0">
                <a:solidFill>
                  <a:schemeClr val="accent1"/>
                </a:solidFill>
              </a:rPr>
              <a:t>Часть </a:t>
            </a:r>
            <a:r>
              <a:rPr lang="ru-RU" b="1" dirty="0" smtClean="0">
                <a:solidFill>
                  <a:schemeClr val="accent1"/>
                </a:solidFill>
              </a:rPr>
              <a:t>2 «Работы» </a:t>
            </a:r>
            <a:r>
              <a:rPr lang="ru-RU" b="1" dirty="0"/>
              <a:t>для значений показателей</a:t>
            </a:r>
            <a:r>
              <a:rPr lang="ru-RU" b="1" dirty="0" smtClean="0"/>
              <a:t>, характеризующие </a:t>
            </a:r>
            <a:r>
              <a:rPr lang="ru-RU" b="1" dirty="0" smtClean="0">
                <a:solidFill>
                  <a:srgbClr val="C00000"/>
                </a:solidFill>
              </a:rPr>
              <a:t>качество</a:t>
            </a:r>
            <a:r>
              <a:rPr lang="ru-RU" b="1" dirty="0" smtClean="0"/>
              <a:t> и  </a:t>
            </a:r>
            <a:r>
              <a:rPr lang="ru-RU" b="1" dirty="0"/>
              <a:t>объем </a:t>
            </a:r>
            <a:r>
              <a:rPr lang="ru-RU" b="1" dirty="0" smtClean="0"/>
              <a:t>работы</a:t>
            </a:r>
            <a:r>
              <a:rPr lang="ru-RU" dirty="0" smtClean="0"/>
              <a:t> :</a:t>
            </a:r>
          </a:p>
          <a:p>
            <a:pPr>
              <a:spcBef>
                <a:spcPts val="600"/>
              </a:spcBef>
            </a:pPr>
            <a:r>
              <a:rPr lang="ru-RU" sz="1600" dirty="0" smtClean="0"/>
              <a:t>- доработка аналогичная </a:t>
            </a:r>
            <a:r>
              <a:rPr lang="ru-RU" sz="1600" b="1" dirty="0" smtClean="0"/>
              <a:t>как для части 1 «Услуги</a:t>
            </a:r>
            <a:r>
              <a:rPr lang="ru-RU" sz="1600" dirty="0" smtClean="0"/>
              <a:t>».</a:t>
            </a:r>
          </a:p>
          <a:p>
            <a:endParaRPr lang="ru-RU" sz="1600" b="1" dirty="0" smtClean="0"/>
          </a:p>
          <a:p>
            <a:r>
              <a:rPr lang="ru-RU" sz="1600" b="1" dirty="0" smtClean="0"/>
              <a:t>Для раздела «</a:t>
            </a:r>
            <a:r>
              <a:rPr lang="ru-RU" sz="1600" b="1" dirty="0" smtClean="0">
                <a:solidFill>
                  <a:schemeClr val="accent1"/>
                </a:solidFill>
              </a:rPr>
              <a:t>Показатели</a:t>
            </a:r>
            <a:r>
              <a:rPr lang="ru-RU" sz="1600" b="1" dirty="0">
                <a:solidFill>
                  <a:schemeClr val="accent1"/>
                </a:solidFill>
              </a:rPr>
              <a:t>, характеризующие объем </a:t>
            </a:r>
            <a:r>
              <a:rPr lang="ru-RU" sz="1600" b="1" dirty="0" smtClean="0">
                <a:solidFill>
                  <a:schemeClr val="accent1"/>
                </a:solidFill>
              </a:rPr>
              <a:t>работы</a:t>
            </a:r>
            <a:r>
              <a:rPr lang="ru-RU" sz="1600" b="1" dirty="0" smtClean="0"/>
              <a:t>»:</a:t>
            </a:r>
          </a:p>
          <a:p>
            <a:pPr>
              <a:spcBef>
                <a:spcPts val="600"/>
              </a:spcBef>
            </a:pPr>
            <a:r>
              <a:rPr lang="ru-RU" sz="1600" b="1" dirty="0" smtClean="0"/>
              <a:t>- </a:t>
            </a:r>
            <a:r>
              <a:rPr lang="ru-RU" sz="1600" dirty="0" smtClean="0"/>
              <a:t>добавляется графа </a:t>
            </a:r>
            <a:r>
              <a:rPr lang="ru-RU" sz="1600" dirty="0"/>
              <a:t>«</a:t>
            </a:r>
            <a:r>
              <a:rPr lang="ru-RU" sz="1600" u="sng" dirty="0"/>
              <a:t>Описание работы</a:t>
            </a:r>
            <a:r>
              <a:rPr lang="ru-RU" sz="1600" dirty="0" smtClean="0"/>
              <a:t>»:</a:t>
            </a:r>
            <a:endParaRPr lang="ru-RU" sz="1600" dirty="0"/>
          </a:p>
          <a:p>
            <a:pPr>
              <a:spcBef>
                <a:spcPts val="600"/>
              </a:spcBef>
            </a:pPr>
            <a:r>
              <a:rPr lang="ru-RU" sz="1500" i="1" dirty="0" smtClean="0">
                <a:solidFill>
                  <a:srgbClr val="7DA2A9"/>
                </a:solidFill>
              </a:rPr>
              <a:t>	</a:t>
            </a:r>
            <a:r>
              <a:rPr lang="ru-RU" sz="1500" i="1" dirty="0" smtClean="0">
                <a:solidFill>
                  <a:schemeClr val="accent1"/>
                </a:solidFill>
              </a:rPr>
              <a:t>поле «Описание работы» </a:t>
            </a:r>
            <a:r>
              <a:rPr lang="ru-RU" sz="1500" b="1" i="1" dirty="0">
                <a:solidFill>
                  <a:schemeClr val="accent1"/>
                </a:solidFill>
              </a:rPr>
              <a:t>не обязательное </a:t>
            </a:r>
            <a:r>
              <a:rPr lang="ru-RU" sz="1500" i="1" dirty="0">
                <a:solidFill>
                  <a:schemeClr val="accent1"/>
                </a:solidFill>
              </a:rPr>
              <a:t>для </a:t>
            </a:r>
            <a:r>
              <a:rPr lang="ru-RU" sz="1500" i="1" dirty="0" smtClean="0">
                <a:solidFill>
                  <a:schemeClr val="accent1"/>
                </a:solidFill>
              </a:rPr>
              <a:t>заполнения;</a:t>
            </a:r>
            <a:endParaRPr lang="ru-RU" sz="1500" i="1" dirty="0">
              <a:solidFill>
                <a:schemeClr val="accent1"/>
              </a:solidFill>
            </a:endParaRPr>
          </a:p>
          <a:p>
            <a:pPr>
              <a:spcBef>
                <a:spcPts val="600"/>
              </a:spcBef>
            </a:pPr>
            <a:r>
              <a:rPr lang="ru-RU" sz="1500" i="1" dirty="0" smtClean="0">
                <a:solidFill>
                  <a:schemeClr val="accent1"/>
                </a:solidFill>
              </a:rPr>
              <a:t>	текстовое </a:t>
            </a:r>
            <a:r>
              <a:rPr lang="ru-RU" sz="1500" i="1" dirty="0">
                <a:solidFill>
                  <a:schemeClr val="accent1"/>
                </a:solidFill>
              </a:rPr>
              <a:t>значение, 2000 </a:t>
            </a:r>
            <a:r>
              <a:rPr lang="ru-RU" sz="1500" i="1" dirty="0" smtClean="0">
                <a:solidFill>
                  <a:schemeClr val="accent1"/>
                </a:solidFill>
              </a:rPr>
              <a:t>символов.</a:t>
            </a:r>
            <a:endParaRPr lang="ru-RU" sz="1600" dirty="0">
              <a:solidFill>
                <a:schemeClr val="accent1"/>
              </a:solidFill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2437700" y="4170971"/>
            <a:ext cx="59529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ru-RU" b="1" i="1" dirty="0">
                <a:solidFill>
                  <a:schemeClr val="accent1"/>
                </a:solidFill>
              </a:rPr>
              <a:t>При интеграции публикуются данные источника </a:t>
            </a:r>
            <a:r>
              <a:rPr lang="ru-RU" b="1" i="1" dirty="0" smtClean="0">
                <a:solidFill>
                  <a:schemeClr val="accent1"/>
                </a:solidFill>
              </a:rPr>
              <a:t/>
            </a:r>
            <a:br>
              <a:rPr lang="ru-RU" b="1" i="1" dirty="0" smtClean="0">
                <a:solidFill>
                  <a:schemeClr val="accent1"/>
                </a:solidFill>
              </a:rPr>
            </a:br>
            <a:r>
              <a:rPr lang="ru-RU" i="1" dirty="0" smtClean="0">
                <a:solidFill>
                  <a:schemeClr val="accent1"/>
                </a:solidFill>
              </a:rPr>
              <a:t>и </a:t>
            </a:r>
            <a:r>
              <a:rPr lang="ru-RU" i="1" dirty="0">
                <a:solidFill>
                  <a:schemeClr val="accent1"/>
                </a:solidFill>
              </a:rPr>
              <a:t>редактированию не подлежат</a:t>
            </a:r>
          </a:p>
        </p:txBody>
      </p:sp>
      <p:grpSp>
        <p:nvGrpSpPr>
          <p:cNvPr id="27" name="Group 20"/>
          <p:cNvGrpSpPr/>
          <p:nvPr/>
        </p:nvGrpSpPr>
        <p:grpSpPr>
          <a:xfrm>
            <a:off x="1483842" y="4081262"/>
            <a:ext cx="889427" cy="889427"/>
            <a:chOff x="0" y="0"/>
            <a:chExt cx="812800" cy="812800"/>
          </a:xfrm>
        </p:grpSpPr>
        <p:sp>
          <p:nvSpPr>
            <p:cNvPr id="28" name="Freeform 21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7DA2A9"/>
            </a:solidFill>
            <a:ln w="95250" cap="sq">
              <a:solidFill>
                <a:srgbClr val="FFFFFF"/>
              </a:solidFill>
              <a:prstDash val="solid"/>
              <a:miter/>
            </a:ln>
          </p:spPr>
        </p:sp>
        <p:sp>
          <p:nvSpPr>
            <p:cNvPr id="29" name="TextBox 22"/>
            <p:cNvSpPr txBox="1"/>
            <p:nvPr/>
          </p:nvSpPr>
          <p:spPr>
            <a:xfrm>
              <a:off x="76200" y="19050"/>
              <a:ext cx="660400" cy="717550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/>
            </a:p>
          </p:txBody>
        </p:sp>
      </p:grpSp>
      <p:sp>
        <p:nvSpPr>
          <p:cNvPr id="30" name="Freeform 34"/>
          <p:cNvSpPr/>
          <p:nvPr/>
        </p:nvSpPr>
        <p:spPr>
          <a:xfrm>
            <a:off x="1715041" y="4291499"/>
            <a:ext cx="427029" cy="412278"/>
          </a:xfrm>
          <a:custGeom>
            <a:avLst/>
            <a:gdLst/>
            <a:ahLst/>
            <a:cxnLst/>
            <a:rect l="l" t="t" r="r" b="b"/>
            <a:pathLst>
              <a:path w="640544" h="618417">
                <a:moveTo>
                  <a:pt x="0" y="0"/>
                </a:moveTo>
                <a:lnTo>
                  <a:pt x="640544" y="0"/>
                </a:lnTo>
                <a:lnTo>
                  <a:pt x="640544" y="618416"/>
                </a:lnTo>
                <a:lnTo>
                  <a:pt x="0" y="618416"/>
                </a:lnTo>
                <a:lnTo>
                  <a:pt x="0" y="0"/>
                </a:lnTo>
                <a:close/>
              </a:path>
            </a:pathLst>
          </a:custGeom>
          <a:blipFill>
            <a:blip r:embed="rId2">
              <a:extLst>
                <a:ext uri="{96DAC541-7B7A-43D3-8B79-37D633B846F1}">
                  <asvg:svgBlip xmlns:asvg="http://schemas.microsoft.com/office/drawing/2016/SVG/main" xmlns="" r:embed="rId7"/>
                </a:ext>
              </a:extLst>
            </a:blip>
            <a:stretch>
              <a:fillRect/>
            </a:stretch>
          </a:blipFill>
          <a:ln cap="sq">
            <a:noFill/>
            <a:prstDash val="solid"/>
            <a:miter/>
          </a:ln>
        </p:spPr>
      </p:sp>
      <p:sp>
        <p:nvSpPr>
          <p:cNvPr id="31" name="Freeform 27"/>
          <p:cNvSpPr/>
          <p:nvPr/>
        </p:nvSpPr>
        <p:spPr>
          <a:xfrm>
            <a:off x="313504" y="1848645"/>
            <a:ext cx="230940" cy="571324"/>
          </a:xfrm>
          <a:custGeom>
            <a:avLst/>
            <a:gdLst/>
            <a:ahLst/>
            <a:cxnLst/>
            <a:rect l="l" t="t" r="r" b="b"/>
            <a:pathLst>
              <a:path w="106093" h="651697">
                <a:moveTo>
                  <a:pt x="53047" y="0"/>
                </a:moveTo>
                <a:lnTo>
                  <a:pt x="53047" y="0"/>
                </a:lnTo>
                <a:cubicBezTo>
                  <a:pt x="67115" y="0"/>
                  <a:pt x="80608" y="5589"/>
                  <a:pt x="90556" y="15537"/>
                </a:cubicBezTo>
                <a:cubicBezTo>
                  <a:pt x="100504" y="25485"/>
                  <a:pt x="106093" y="38978"/>
                  <a:pt x="106093" y="53047"/>
                </a:cubicBezTo>
                <a:lnTo>
                  <a:pt x="106093" y="598651"/>
                </a:lnTo>
                <a:cubicBezTo>
                  <a:pt x="106093" y="627948"/>
                  <a:pt x="82343" y="651697"/>
                  <a:pt x="53047" y="651697"/>
                </a:cubicBezTo>
                <a:lnTo>
                  <a:pt x="53047" y="651697"/>
                </a:lnTo>
                <a:cubicBezTo>
                  <a:pt x="23750" y="651697"/>
                  <a:pt x="0" y="627948"/>
                  <a:pt x="0" y="598651"/>
                </a:cubicBezTo>
                <a:lnTo>
                  <a:pt x="0" y="53047"/>
                </a:lnTo>
                <a:cubicBezTo>
                  <a:pt x="0" y="23750"/>
                  <a:pt x="23750" y="0"/>
                  <a:pt x="53047" y="0"/>
                </a:cubicBezTo>
                <a:close/>
              </a:path>
            </a:pathLst>
          </a:custGeom>
          <a:solidFill>
            <a:srgbClr val="7DA2A9"/>
          </a:solidFill>
        </p:spPr>
      </p:sp>
    </p:spTree>
    <p:extLst>
      <p:ext uri="{BB962C8B-B14F-4D97-AF65-F5344CB8AC3E}">
        <p14:creationId xmlns:p14="http://schemas.microsoft.com/office/powerpoint/2010/main" val="27420590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ru-RU" b="1" dirty="0" err="1" smtClean="0">
                <a:solidFill>
                  <a:srgbClr val="002060"/>
                </a:solidFill>
              </a:rPr>
              <a:t>устраненА</a:t>
            </a:r>
            <a:r>
              <a:rPr lang="ru-RU" b="1" dirty="0" smtClean="0">
                <a:solidFill>
                  <a:srgbClr val="002060"/>
                </a:solidFill>
              </a:rPr>
              <a:t> </a:t>
            </a:r>
            <a:r>
              <a:rPr lang="ru-RU" b="1" dirty="0" err="1" smtClean="0">
                <a:solidFill>
                  <a:srgbClr val="002060"/>
                </a:solidFill>
              </a:rPr>
              <a:t>коллизиЯ</a:t>
            </a:r>
            <a:r>
              <a:rPr lang="ru-RU" b="1" dirty="0" smtClean="0">
                <a:solidFill>
                  <a:srgbClr val="002060"/>
                </a:solidFill>
              </a:rPr>
              <a:t> терминологии </a:t>
            </a:r>
            <a:r>
              <a:rPr lang="ru-RU" b="1" dirty="0">
                <a:solidFill>
                  <a:srgbClr val="002060"/>
                </a:solidFill>
              </a:rPr>
              <a:t>"предварительный" и "промежуточный" отчет о </a:t>
            </a:r>
            <a:r>
              <a:rPr lang="ru-RU" b="1" dirty="0" smtClean="0">
                <a:solidFill>
                  <a:srgbClr val="002060"/>
                </a:solidFill>
              </a:rPr>
              <a:t>выполнении ГОСЗАДАНИЯ </a:t>
            </a:r>
            <a:endParaRPr lang="ru-RU" b="1" dirty="0">
              <a:solidFill>
                <a:srgbClr val="002060"/>
              </a:solidFill>
            </a:endParaRP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buFont typeface="Wingdings" panose="05000000000000000000" pitchFamily="2" charset="2"/>
              <a:buChar char="q"/>
            </a:pPr>
            <a:r>
              <a:rPr lang="ru-RU" b="1" dirty="0" smtClean="0"/>
              <a:t> пунктом </a:t>
            </a:r>
            <a:r>
              <a:rPr lang="ru-RU" b="1" dirty="0"/>
              <a:t>46 </a:t>
            </a:r>
            <a:r>
              <a:rPr lang="ru-RU" b="1" dirty="0" smtClean="0"/>
              <a:t>Положения </a:t>
            </a:r>
            <a:r>
              <a:rPr lang="ru-RU" dirty="0" smtClean="0"/>
              <a:t>№ 640 </a:t>
            </a:r>
            <a:r>
              <a:rPr lang="ru-RU" b="1" dirty="0" smtClean="0">
                <a:solidFill>
                  <a:srgbClr val="C00000"/>
                </a:solidFill>
              </a:rPr>
              <a:t>предварительный </a:t>
            </a:r>
            <a:r>
              <a:rPr lang="ru-RU" b="1" dirty="0">
                <a:solidFill>
                  <a:srgbClr val="C00000"/>
                </a:solidFill>
              </a:rPr>
              <a:t>отчет </a:t>
            </a:r>
            <a:r>
              <a:rPr lang="ru-RU" dirty="0"/>
              <a:t>о выполнении </a:t>
            </a:r>
            <a:r>
              <a:rPr lang="ru-RU" b="1" dirty="0"/>
              <a:t>государственного задания </a:t>
            </a:r>
            <a:r>
              <a:rPr lang="ru-RU" dirty="0"/>
              <a:t>предоставляется </a:t>
            </a:r>
            <a:r>
              <a:rPr lang="ru-RU" b="1" dirty="0" smtClean="0"/>
              <a:t>федеральным бюджетным или автономным учреждением </a:t>
            </a:r>
            <a:r>
              <a:rPr lang="ru-RU" b="1" dirty="0" smtClean="0">
                <a:solidFill>
                  <a:srgbClr val="C00000"/>
                </a:solidFill>
              </a:rPr>
              <a:t>в СРОК, </a:t>
            </a:r>
            <a:r>
              <a:rPr lang="ru-RU" dirty="0"/>
              <a:t>установленный в государственном задании, </a:t>
            </a:r>
            <a:r>
              <a:rPr lang="ru-RU" b="1" dirty="0"/>
              <a:t>в части </a:t>
            </a:r>
            <a:r>
              <a:rPr lang="ru-RU" b="1" dirty="0" smtClean="0">
                <a:solidFill>
                  <a:srgbClr val="C00000"/>
                </a:solidFill>
              </a:rPr>
              <a:t>ПРЕДВАРИТЕЛЬНОЙ оценки </a:t>
            </a:r>
            <a:r>
              <a:rPr lang="ru-RU" b="1" dirty="0"/>
              <a:t>достижения плановых </a:t>
            </a:r>
            <a:r>
              <a:rPr lang="ru-RU" b="1" dirty="0">
                <a:solidFill>
                  <a:srgbClr val="C00000"/>
                </a:solidFill>
              </a:rPr>
              <a:t>показателей </a:t>
            </a:r>
            <a:r>
              <a:rPr lang="ru-RU" b="1" dirty="0" smtClean="0">
                <a:solidFill>
                  <a:srgbClr val="C00000"/>
                </a:solidFill>
              </a:rPr>
              <a:t>ГОДОВОГО </a:t>
            </a:r>
            <a:r>
              <a:rPr lang="ru-RU" b="1" dirty="0">
                <a:solidFill>
                  <a:srgbClr val="C00000"/>
                </a:solidFill>
              </a:rPr>
              <a:t>объема</a:t>
            </a:r>
            <a:r>
              <a:rPr lang="ru-RU" b="1" dirty="0"/>
              <a:t> оказания</a:t>
            </a:r>
            <a:r>
              <a:rPr lang="ru-RU" dirty="0"/>
              <a:t> государственных услуг за соответствующий финансовый год. </a:t>
            </a:r>
            <a:endParaRPr lang="ru-RU" dirty="0" smtClean="0"/>
          </a:p>
          <a:p>
            <a:pPr>
              <a:buFont typeface="Wingdings" panose="05000000000000000000" pitchFamily="2" charset="2"/>
              <a:buChar char="q"/>
            </a:pPr>
            <a:r>
              <a:rPr lang="ru-RU" dirty="0" smtClean="0"/>
              <a:t> Формирование </a:t>
            </a:r>
            <a:r>
              <a:rPr lang="ru-RU" dirty="0"/>
              <a:t>показателей </a:t>
            </a:r>
            <a:r>
              <a:rPr lang="ru-RU" dirty="0" smtClean="0"/>
              <a:t>ГЗ </a:t>
            </a:r>
            <a:r>
              <a:rPr lang="ru-RU" b="1" dirty="0" smtClean="0"/>
              <a:t>на </a:t>
            </a:r>
            <a:r>
              <a:rPr lang="ru-RU" b="1" dirty="0"/>
              <a:t>отчетную дату </a:t>
            </a:r>
            <a:r>
              <a:rPr lang="ru-RU" dirty="0"/>
              <a:t>осуществляется в случае</a:t>
            </a:r>
            <a:r>
              <a:rPr lang="ru-RU" b="1" dirty="0"/>
              <a:t>, если учредителем </a:t>
            </a:r>
            <a:r>
              <a:rPr lang="ru-RU" dirty="0"/>
              <a:t>или </a:t>
            </a:r>
            <a:r>
              <a:rPr lang="ru-RU" b="1" dirty="0" smtClean="0"/>
              <a:t>ГРБС </a:t>
            </a:r>
            <a:r>
              <a:rPr lang="ru-RU" dirty="0" smtClean="0"/>
              <a:t>федерального </a:t>
            </a:r>
            <a:r>
              <a:rPr lang="ru-RU" dirty="0"/>
              <a:t>бюджета на основании </a:t>
            </a:r>
            <a:r>
              <a:rPr lang="ru-RU" b="1" dirty="0"/>
              <a:t>пункта 47 Положения № 640 </a:t>
            </a:r>
            <a:r>
              <a:rPr lang="ru-RU" dirty="0" smtClean="0"/>
              <a:t>предусмотрено </a:t>
            </a:r>
            <a:r>
              <a:rPr lang="ru-RU" dirty="0"/>
              <a:t>представление отчета о выполнении </a:t>
            </a:r>
            <a:r>
              <a:rPr lang="ru-RU" dirty="0" smtClean="0"/>
              <a:t>ГЗ </a:t>
            </a:r>
            <a:r>
              <a:rPr lang="ru-RU" b="1" dirty="0" smtClean="0">
                <a:solidFill>
                  <a:srgbClr val="C00000"/>
                </a:solidFill>
              </a:rPr>
              <a:t>на ИНУЮ </a:t>
            </a:r>
            <a:r>
              <a:rPr lang="ru-RU" b="1" dirty="0">
                <a:solidFill>
                  <a:srgbClr val="C00000"/>
                </a:solidFill>
              </a:rPr>
              <a:t>дату </a:t>
            </a:r>
            <a:r>
              <a:rPr lang="ru-RU" dirty="0" smtClean="0"/>
              <a:t>(</a:t>
            </a:r>
            <a:r>
              <a:rPr lang="ru-RU" b="1" dirty="0" smtClean="0">
                <a:solidFill>
                  <a:srgbClr val="C00000"/>
                </a:solidFill>
              </a:rPr>
              <a:t>ЕЖЕМЕСЯЧНО, ЕЖЕКВАРТАЛЬНО</a:t>
            </a:r>
            <a:r>
              <a:rPr lang="ru-RU" dirty="0" smtClean="0"/>
              <a:t>), </a:t>
            </a:r>
          </a:p>
          <a:p>
            <a:r>
              <a:rPr lang="ru-RU" b="1" dirty="0" smtClean="0">
                <a:solidFill>
                  <a:srgbClr val="C00000"/>
                </a:solidFill>
              </a:rPr>
              <a:t>НЕКОРРЕКТНО </a:t>
            </a:r>
            <a:r>
              <a:rPr lang="ru-RU" b="1" dirty="0"/>
              <a:t>в данном </a:t>
            </a:r>
            <a:r>
              <a:rPr lang="ru-RU" b="1" dirty="0" smtClean="0"/>
              <a:t>случае </a:t>
            </a:r>
            <a:r>
              <a:rPr lang="ru-RU" dirty="0" smtClean="0"/>
              <a:t>применение </a:t>
            </a:r>
            <a:r>
              <a:rPr lang="ru-RU" b="1" dirty="0"/>
              <a:t>понятия</a:t>
            </a:r>
            <a:r>
              <a:rPr lang="ru-RU" dirty="0"/>
              <a:t> "</a:t>
            </a:r>
            <a:r>
              <a:rPr lang="ru-RU" b="1" dirty="0">
                <a:solidFill>
                  <a:srgbClr val="C00000"/>
                </a:solidFill>
              </a:rPr>
              <a:t>предварительный</a:t>
            </a:r>
            <a:r>
              <a:rPr lang="ru-RU" dirty="0"/>
              <a:t>" </a:t>
            </a:r>
            <a:r>
              <a:rPr lang="ru-RU" dirty="0" smtClean="0"/>
              <a:t>Отчет </a:t>
            </a:r>
            <a:r>
              <a:rPr lang="ru-RU" dirty="0"/>
              <a:t>о выполнении </a:t>
            </a:r>
            <a:r>
              <a:rPr lang="ru-RU" dirty="0" smtClean="0"/>
              <a:t>ГЗ.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182326712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b="1" dirty="0" err="1" smtClean="0">
                <a:solidFill>
                  <a:srgbClr val="002060"/>
                </a:solidFill>
              </a:rPr>
              <a:t>предварительнЫЙ</a:t>
            </a:r>
            <a:r>
              <a:rPr lang="ru-RU" b="1" dirty="0" smtClean="0">
                <a:solidFill>
                  <a:srgbClr val="002060"/>
                </a:solidFill>
              </a:rPr>
              <a:t> отчет: УСЛОВИЕ УТОЧНЕНИЯ ГЗ </a:t>
            </a:r>
            <a:endParaRPr lang="ru-RU" b="1" dirty="0">
              <a:solidFill>
                <a:srgbClr val="002060"/>
              </a:solidFill>
            </a:endParaRP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452033" y="1854201"/>
            <a:ext cx="9603317" cy="3762828"/>
          </a:xfrm>
        </p:spPr>
        <p:txBody>
          <a:bodyPr/>
          <a:lstStyle/>
          <a:p>
            <a:r>
              <a:rPr lang="ru-RU" dirty="0" smtClean="0"/>
              <a:t>Пункт 46</a:t>
            </a:r>
            <a:r>
              <a:rPr lang="ru-RU" dirty="0"/>
              <a:t>. </a:t>
            </a:r>
            <a:r>
              <a:rPr lang="ru-RU" b="1" dirty="0"/>
              <a:t>Перечисление платежа, завершающего выплату субсидии, </a:t>
            </a:r>
            <a:r>
              <a:rPr lang="ru-RU" b="1" dirty="0">
                <a:solidFill>
                  <a:srgbClr val="C00000"/>
                </a:solidFill>
              </a:rPr>
              <a:t>в IV квартале </a:t>
            </a:r>
            <a:r>
              <a:rPr lang="ru-RU" dirty="0"/>
              <a:t>должно осуществляться </a:t>
            </a:r>
            <a:r>
              <a:rPr lang="ru-RU" b="1" dirty="0">
                <a:solidFill>
                  <a:srgbClr val="C00000"/>
                </a:solidFill>
              </a:rPr>
              <a:t>не позднее 1 декабря </a:t>
            </a:r>
            <a:r>
              <a:rPr lang="ru-RU" dirty="0"/>
              <a:t>текущего финансового года после предоставления </a:t>
            </a:r>
            <a:r>
              <a:rPr lang="ru-RU" b="1" dirty="0"/>
              <a:t>в срок</a:t>
            </a:r>
            <a:r>
              <a:rPr lang="ru-RU" dirty="0"/>
              <a:t>, установленный в </a:t>
            </a:r>
            <a:r>
              <a:rPr lang="ru-RU" dirty="0" smtClean="0"/>
              <a:t>ГЗ</a:t>
            </a:r>
            <a:r>
              <a:rPr lang="ru-RU" dirty="0" smtClean="0"/>
              <a:t>, </a:t>
            </a:r>
            <a:r>
              <a:rPr lang="ru-RU" dirty="0"/>
              <a:t>федеральным </a:t>
            </a:r>
            <a:r>
              <a:rPr lang="ru-RU" dirty="0" smtClean="0"/>
              <a:t>БУ АУ </a:t>
            </a:r>
            <a:r>
              <a:rPr lang="ru-RU" b="1" dirty="0" smtClean="0">
                <a:solidFill>
                  <a:srgbClr val="C00000"/>
                </a:solidFill>
              </a:rPr>
              <a:t>предварительного </a:t>
            </a:r>
            <a:r>
              <a:rPr lang="ru-RU" b="1" dirty="0">
                <a:solidFill>
                  <a:srgbClr val="C00000"/>
                </a:solidFill>
              </a:rPr>
              <a:t>отчета </a:t>
            </a:r>
            <a:r>
              <a:rPr lang="ru-RU" dirty="0"/>
              <a:t>о выполнении государственного задания </a:t>
            </a:r>
            <a:r>
              <a:rPr lang="ru-RU" b="1" dirty="0"/>
              <a:t>в части предварительной оценки </a:t>
            </a:r>
            <a:r>
              <a:rPr lang="ru-RU" dirty="0"/>
              <a:t>достижения </a:t>
            </a:r>
            <a:r>
              <a:rPr lang="ru-RU" b="1" dirty="0"/>
              <a:t>плановых показателей годового объема </a:t>
            </a:r>
            <a:r>
              <a:rPr lang="ru-RU" dirty="0"/>
              <a:t>оказания государственных услуг за соответствующий финансовый год, составленного по форме, аналогичной форме отчета о выполнении </a:t>
            </a:r>
            <a:r>
              <a:rPr lang="ru-RU" dirty="0" smtClean="0"/>
              <a:t>ГЗ, </a:t>
            </a:r>
            <a:r>
              <a:rPr lang="ru-RU" dirty="0"/>
              <a:t>предусмотренной приложением N 2 к настоящему Положению. </a:t>
            </a:r>
            <a:endParaRPr lang="ru-RU" dirty="0" smtClean="0"/>
          </a:p>
          <a:p>
            <a:r>
              <a:rPr lang="ru-RU" b="1" dirty="0" smtClean="0">
                <a:solidFill>
                  <a:srgbClr val="C00000"/>
                </a:solidFill>
              </a:rPr>
              <a:t>В </a:t>
            </a:r>
            <a:r>
              <a:rPr lang="ru-RU" b="1" dirty="0">
                <a:solidFill>
                  <a:srgbClr val="C00000"/>
                </a:solidFill>
              </a:rPr>
              <a:t>предварительном отчете </a:t>
            </a:r>
            <a:r>
              <a:rPr lang="ru-RU" dirty="0"/>
              <a:t>указываются показатели по объему и качеству, запланированные к исполнению </a:t>
            </a:r>
            <a:r>
              <a:rPr lang="ru-RU" b="1" dirty="0"/>
              <a:t>по завершении текущего финансового года </a:t>
            </a:r>
            <a:r>
              <a:rPr lang="ru-RU" dirty="0"/>
              <a:t>(с учетом фактического выполнения </a:t>
            </a:r>
            <a:r>
              <a:rPr lang="ru-RU" dirty="0" smtClean="0"/>
              <a:t>показателей </a:t>
            </a:r>
            <a:r>
              <a:rPr lang="ru-RU" dirty="0"/>
              <a:t>на отчетную дату). </a:t>
            </a:r>
            <a:endParaRPr lang="ru-RU" dirty="0" smtClean="0"/>
          </a:p>
          <a:p>
            <a:r>
              <a:rPr lang="ru-RU" dirty="0" smtClean="0"/>
              <a:t>В </a:t>
            </a:r>
            <a:r>
              <a:rPr lang="ru-RU" dirty="0"/>
              <a:t>случае </a:t>
            </a:r>
            <a:r>
              <a:rPr lang="ru-RU" b="1" dirty="0"/>
              <a:t>если показатели предварительной оценки </a:t>
            </a:r>
            <a:r>
              <a:rPr lang="ru-RU" dirty="0"/>
              <a:t>достижения плановых показателей годового объема оказания государственных услуг, указанные в </a:t>
            </a:r>
            <a:r>
              <a:rPr lang="ru-RU" b="1" dirty="0"/>
              <a:t>предварительном отчете</a:t>
            </a:r>
            <a:r>
              <a:rPr lang="ru-RU" dirty="0"/>
              <a:t>, </a:t>
            </a:r>
            <a:r>
              <a:rPr lang="ru-RU" b="1" dirty="0" smtClean="0">
                <a:solidFill>
                  <a:srgbClr val="C00000"/>
                </a:solidFill>
              </a:rPr>
              <a:t>МЕНЬШЕ</a:t>
            </a:r>
            <a:r>
              <a:rPr lang="ru-RU" dirty="0" smtClean="0"/>
              <a:t> </a:t>
            </a:r>
            <a:r>
              <a:rPr lang="ru-RU" dirty="0"/>
              <a:t>показателей, установленных в </a:t>
            </a:r>
            <a:r>
              <a:rPr lang="ru-RU" dirty="0" smtClean="0"/>
              <a:t>ГЗ (с </a:t>
            </a:r>
            <a:r>
              <a:rPr lang="ru-RU" dirty="0">
                <a:solidFill>
                  <a:srgbClr val="C00000"/>
                </a:solidFill>
              </a:rPr>
              <a:t>учетом допустимых (возможных) отклонений</a:t>
            </a:r>
            <a:r>
              <a:rPr lang="ru-RU" dirty="0"/>
              <a:t>), то </a:t>
            </a:r>
            <a:r>
              <a:rPr lang="ru-RU" b="1" dirty="0" smtClean="0"/>
              <a:t>ГЗ подлежит </a:t>
            </a:r>
            <a:r>
              <a:rPr lang="ru-RU" b="1" dirty="0"/>
              <a:t>уточнению </a:t>
            </a:r>
            <a:r>
              <a:rPr lang="ru-RU" dirty="0"/>
              <a:t>в соответствии с указанными </a:t>
            </a:r>
            <a:r>
              <a:rPr lang="ru-RU" b="1" dirty="0">
                <a:solidFill>
                  <a:srgbClr val="C00000"/>
                </a:solidFill>
              </a:rPr>
              <a:t>в предварительном отчете </a:t>
            </a:r>
            <a:r>
              <a:rPr lang="ru-RU" dirty="0"/>
              <a:t>показателями.</a:t>
            </a:r>
          </a:p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63677004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b="1" dirty="0">
                <a:solidFill>
                  <a:srgbClr val="002060"/>
                </a:solidFill>
              </a:rPr>
              <a:t>Предварительный отчет: </a:t>
            </a:r>
            <a:r>
              <a:rPr lang="ru-RU" b="1" dirty="0" smtClean="0">
                <a:solidFill>
                  <a:srgbClr val="002060"/>
                </a:solidFill>
              </a:rPr>
              <a:t/>
            </a:r>
            <a:br>
              <a:rPr lang="ru-RU" b="1" dirty="0" smtClean="0">
                <a:solidFill>
                  <a:srgbClr val="002060"/>
                </a:solidFill>
              </a:rPr>
            </a:br>
            <a:r>
              <a:rPr lang="ru-RU" b="1" dirty="0" smtClean="0">
                <a:solidFill>
                  <a:srgbClr val="002060"/>
                </a:solidFill>
              </a:rPr>
              <a:t>РАСЧЕТ сумм </a:t>
            </a:r>
            <a:r>
              <a:rPr lang="ru-RU" b="1" dirty="0">
                <a:solidFill>
                  <a:srgbClr val="002060"/>
                </a:solidFill>
              </a:rPr>
              <a:t>возврата дебиторской задолженности</a:t>
            </a:r>
            <a:endParaRPr lang="ru-RU" dirty="0">
              <a:solidFill>
                <a:srgbClr val="002060"/>
              </a:solidFill>
            </a:endParaRP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ru-RU" dirty="0"/>
              <a:t>Если на основании отчета о выполнении государственного задания, предусмотренного пунктом 47 настоящего Положения, </a:t>
            </a:r>
            <a:r>
              <a:rPr lang="ru-RU" b="1" dirty="0"/>
              <a:t>показатели объема, указанные в отчете </a:t>
            </a:r>
            <a:r>
              <a:rPr lang="ru-RU" dirty="0"/>
              <a:t>о выполнении государственного задания, </a:t>
            </a:r>
            <a:r>
              <a:rPr lang="ru-RU" b="1" dirty="0" smtClean="0">
                <a:solidFill>
                  <a:srgbClr val="C00000"/>
                </a:solidFill>
              </a:rPr>
              <a:t>МЕНЬШЕ </a:t>
            </a:r>
            <a:r>
              <a:rPr lang="ru-RU" dirty="0" smtClean="0"/>
              <a:t>показателей</a:t>
            </a:r>
            <a:r>
              <a:rPr lang="ru-RU" dirty="0"/>
              <a:t>, установленных в государственном задании </a:t>
            </a:r>
            <a:r>
              <a:rPr lang="ru-RU" dirty="0">
                <a:solidFill>
                  <a:srgbClr val="C00000"/>
                </a:solidFill>
              </a:rPr>
              <a:t>(с учетом допустимых (возможных) отклонений</a:t>
            </a:r>
            <a:r>
              <a:rPr lang="ru-RU" dirty="0"/>
              <a:t>), то соответствующие </a:t>
            </a:r>
            <a:r>
              <a:rPr lang="ru-RU" b="1" dirty="0"/>
              <a:t>средства субсидии подлежат перечислению в федеральный бюджет</a:t>
            </a:r>
            <a:r>
              <a:rPr lang="ru-RU" dirty="0"/>
              <a:t> в соответствии с бюджетным законодательством </a:t>
            </a:r>
            <a:r>
              <a:rPr lang="ru-RU" dirty="0" smtClean="0"/>
              <a:t> </a:t>
            </a:r>
            <a:r>
              <a:rPr lang="ru-RU" b="1" dirty="0" smtClean="0"/>
              <a:t>в </a:t>
            </a:r>
            <a:r>
              <a:rPr lang="ru-RU" b="1" dirty="0"/>
              <a:t>объеме</a:t>
            </a:r>
            <a:r>
              <a:rPr lang="ru-RU" dirty="0"/>
              <a:t>, соответствующем показателям, характеризующим объем </a:t>
            </a:r>
            <a:r>
              <a:rPr lang="ru-RU" b="1" dirty="0" smtClean="0">
                <a:solidFill>
                  <a:srgbClr val="C00000"/>
                </a:solidFill>
              </a:rPr>
              <a:t>НЕОКАЗАННОЙ</a:t>
            </a:r>
            <a:r>
              <a:rPr lang="ru-RU" dirty="0" smtClean="0">
                <a:solidFill>
                  <a:srgbClr val="C00000"/>
                </a:solidFill>
              </a:rPr>
              <a:t> </a:t>
            </a:r>
            <a:r>
              <a:rPr lang="ru-RU" dirty="0" smtClean="0"/>
              <a:t>государственной </a:t>
            </a:r>
            <a:r>
              <a:rPr lang="ru-RU" dirty="0"/>
              <a:t>услуги </a:t>
            </a:r>
            <a:r>
              <a:rPr lang="ru-RU" b="1" dirty="0" smtClean="0">
                <a:solidFill>
                  <a:srgbClr val="C00000"/>
                </a:solidFill>
              </a:rPr>
              <a:t>(НЕВЫПОЛНЕННОЙ РАБОТЫ</a:t>
            </a:r>
            <a:r>
              <a:rPr lang="ru-RU" dirty="0" smtClean="0"/>
              <a:t>), </a:t>
            </a:r>
            <a:r>
              <a:rPr lang="ru-RU" dirty="0"/>
              <a:t>и учитываются в порядке, установленном для учета </a:t>
            </a:r>
            <a:r>
              <a:rPr lang="ru-RU" b="1" u="sng" dirty="0">
                <a:solidFill>
                  <a:srgbClr val="C00000"/>
                </a:solidFill>
              </a:rPr>
              <a:t>сумм возврата дебиторской задолженности</a:t>
            </a:r>
            <a:r>
              <a:rPr lang="ru-RU" dirty="0"/>
              <a:t>.</a:t>
            </a:r>
          </a:p>
          <a:p>
            <a:pPr marL="0" indent="0" algn="r">
              <a:buNone/>
            </a:pPr>
            <a:r>
              <a:rPr lang="ru-RU" dirty="0"/>
              <a:t>(в ред. Постановления Правительства РФ от 09.07.2019 N 873)</a:t>
            </a:r>
          </a:p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65816628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b="1" dirty="0">
                <a:solidFill>
                  <a:srgbClr val="002060"/>
                </a:solidFill>
              </a:rPr>
              <a:t>Предварительный отчет </a:t>
            </a:r>
            <a:r>
              <a:rPr lang="ru-RU" b="1" dirty="0" smtClean="0">
                <a:solidFill>
                  <a:srgbClr val="002060"/>
                </a:solidFill>
              </a:rPr>
              <a:t>: ТРЕБОВАНИЯ К ПРЕДСТАВЛЕНИЮ</a:t>
            </a:r>
            <a:endParaRPr lang="ru-RU" b="1" dirty="0">
              <a:solidFill>
                <a:srgbClr val="002060"/>
              </a:solidFill>
            </a:endParaRP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ru-RU" b="1" dirty="0">
                <a:solidFill>
                  <a:srgbClr val="C00000"/>
                </a:solidFill>
              </a:rPr>
              <a:t>Предварительный отчет </a:t>
            </a:r>
            <a:r>
              <a:rPr lang="ru-RU" dirty="0"/>
              <a:t>об исполнении государственного задания в части работ за соответствующий финансовый год, указанный в абзаце первом </a:t>
            </a:r>
            <a:r>
              <a:rPr lang="ru-RU" b="1" dirty="0"/>
              <a:t>настоящего </a:t>
            </a:r>
            <a:r>
              <a:rPr lang="ru-RU" b="1" dirty="0" smtClean="0"/>
              <a:t>пункта 46, </a:t>
            </a:r>
            <a:r>
              <a:rPr lang="ru-RU" dirty="0"/>
              <a:t>представляется федеральным бюджетным или автономным учреждением при установлении органом, осуществляющим функции и полномочия учредителя, </a:t>
            </a:r>
            <a:r>
              <a:rPr lang="ru-RU" b="1" dirty="0"/>
              <a:t>требования о его представлении в государственном задании</a:t>
            </a:r>
            <a:r>
              <a:rPr lang="ru-RU" dirty="0"/>
              <a:t>. </a:t>
            </a:r>
            <a:endParaRPr lang="ru-RU" dirty="0" smtClean="0"/>
          </a:p>
          <a:p>
            <a:r>
              <a:rPr lang="ru-RU" dirty="0" smtClean="0"/>
              <a:t>В </a:t>
            </a:r>
            <a:r>
              <a:rPr lang="ru-RU" dirty="0"/>
              <a:t>случае если органом, осуществляющим функции и полномочия учредителя, устанавливаются требования о представлении </a:t>
            </a:r>
            <a:r>
              <a:rPr lang="ru-RU" b="1" dirty="0"/>
              <a:t>предварительного отчета </a:t>
            </a:r>
            <a:r>
              <a:rPr lang="ru-RU" dirty="0"/>
              <a:t>о выполнении государственного задания </a:t>
            </a:r>
            <a:r>
              <a:rPr lang="ru-RU" b="1" dirty="0">
                <a:solidFill>
                  <a:srgbClr val="C00000"/>
                </a:solidFill>
              </a:rPr>
              <a:t>в части, касающейся работ</a:t>
            </a:r>
            <a:r>
              <a:rPr lang="ru-RU" dirty="0"/>
              <a:t>, за соответствующий финансовый год, </a:t>
            </a:r>
            <a:r>
              <a:rPr lang="ru-RU" b="1" dirty="0"/>
              <a:t>заполнение и оценка предварительного </a:t>
            </a:r>
            <a:r>
              <a:rPr lang="ru-RU" dirty="0"/>
              <a:t>отчета осуществляется в порядке, определенном абзацем первым настоящего пункта.</a:t>
            </a:r>
          </a:p>
          <a:p>
            <a:pPr marL="0" indent="0">
              <a:buNone/>
            </a:pP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886802694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ru-RU" b="1" dirty="0" smtClean="0">
                <a:solidFill>
                  <a:srgbClr val="002060"/>
                </a:solidFill>
              </a:rPr>
              <a:t>пункт </a:t>
            </a:r>
            <a:r>
              <a:rPr lang="ru-RU" b="1" dirty="0">
                <a:solidFill>
                  <a:srgbClr val="002060"/>
                </a:solidFill>
              </a:rPr>
              <a:t>47 изложить в следующей редакции: </a:t>
            </a:r>
            <a:r>
              <a:rPr lang="ru-RU" b="1" dirty="0" smtClean="0">
                <a:solidFill>
                  <a:srgbClr val="002060"/>
                </a:solidFill>
              </a:rPr>
              <a:t>СРОКИ </a:t>
            </a:r>
            <a:r>
              <a:rPr lang="ru-RU" b="1" dirty="0">
                <a:solidFill>
                  <a:srgbClr val="002060"/>
                </a:solidFill>
              </a:rPr>
              <a:t/>
            </a:r>
            <a:br>
              <a:rPr lang="ru-RU" b="1" dirty="0">
                <a:solidFill>
                  <a:srgbClr val="002060"/>
                </a:solidFill>
              </a:rPr>
            </a:br>
            <a:r>
              <a:rPr lang="ru-RU" b="1" dirty="0">
                <a:solidFill>
                  <a:srgbClr val="002060"/>
                </a:solidFill>
              </a:rPr>
              <a:t>"</a:t>
            </a:r>
            <a:r>
              <a:rPr lang="ru-RU" b="1" dirty="0" err="1" smtClean="0">
                <a:solidFill>
                  <a:srgbClr val="002060"/>
                </a:solidFill>
              </a:rPr>
              <a:t>предварительнОГО</a:t>
            </a:r>
            <a:r>
              <a:rPr lang="ru-RU" b="1" dirty="0" smtClean="0">
                <a:solidFill>
                  <a:srgbClr val="002060"/>
                </a:solidFill>
              </a:rPr>
              <a:t>" </a:t>
            </a:r>
            <a:r>
              <a:rPr lang="ru-RU" b="1" dirty="0" err="1">
                <a:solidFill>
                  <a:srgbClr val="002060"/>
                </a:solidFill>
              </a:rPr>
              <a:t>ОтчетА</a:t>
            </a:r>
            <a:r>
              <a:rPr lang="ru-RU" b="1" dirty="0">
                <a:solidFill>
                  <a:srgbClr val="002060"/>
                </a:solidFill>
              </a:rPr>
              <a:t> о выполнении ГЗ</a:t>
            </a:r>
            <a:br>
              <a:rPr lang="ru-RU" b="1" dirty="0">
                <a:solidFill>
                  <a:srgbClr val="002060"/>
                </a:solidFill>
              </a:rPr>
            </a:br>
            <a:endParaRPr lang="ru-RU" b="1" dirty="0">
              <a:solidFill>
                <a:srgbClr val="002060"/>
              </a:solidFill>
            </a:endParaRP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ru-RU" dirty="0" smtClean="0"/>
              <a:t>Пункт "</a:t>
            </a:r>
            <a:r>
              <a:rPr lang="ru-RU" b="1" dirty="0" smtClean="0"/>
              <a:t>47</a:t>
            </a:r>
            <a:r>
              <a:rPr lang="ru-RU" b="1" dirty="0"/>
              <a:t>.</a:t>
            </a:r>
            <a:r>
              <a:rPr lang="ru-RU" dirty="0"/>
              <a:t> </a:t>
            </a:r>
            <a:r>
              <a:rPr lang="ru-RU" dirty="0" smtClean="0"/>
              <a:t>Федеральные БУ АУ КУ представляют   органам,-учредителям, ГРБС федерального </a:t>
            </a:r>
            <a:r>
              <a:rPr lang="ru-RU" dirty="0"/>
              <a:t>бюджета, в ведении которых находятся </a:t>
            </a:r>
            <a:r>
              <a:rPr lang="ru-RU" dirty="0" smtClean="0"/>
              <a:t>ФКУ, Отчет </a:t>
            </a:r>
            <a:r>
              <a:rPr lang="ru-RU" dirty="0"/>
              <a:t>о выполнении </a:t>
            </a:r>
            <a:r>
              <a:rPr lang="ru-RU" dirty="0" smtClean="0"/>
              <a:t>ГЗ, </a:t>
            </a:r>
            <a:r>
              <a:rPr lang="ru-RU" dirty="0"/>
              <a:t>предусмотренный приложением N 2 </a:t>
            </a:r>
            <a:r>
              <a:rPr lang="ru-RU" dirty="0" smtClean="0"/>
              <a:t>к </a:t>
            </a:r>
            <a:r>
              <a:rPr lang="ru-RU" dirty="0"/>
              <a:t>Положению, в соответствии с требованиями, установленными в </a:t>
            </a:r>
            <a:r>
              <a:rPr lang="ru-RU" dirty="0" smtClean="0"/>
              <a:t>ГЗ.</a:t>
            </a:r>
            <a:endParaRPr lang="ru-RU" dirty="0"/>
          </a:p>
          <a:p>
            <a:r>
              <a:rPr lang="ru-RU" b="1" dirty="0"/>
              <a:t>При </a:t>
            </a:r>
            <a:r>
              <a:rPr lang="ru-RU" b="1" dirty="0">
                <a:solidFill>
                  <a:srgbClr val="C00000"/>
                </a:solidFill>
              </a:rPr>
              <a:t>изменении подведомственности </a:t>
            </a:r>
            <a:r>
              <a:rPr lang="ru-RU" dirty="0" smtClean="0"/>
              <a:t>ФГУ после </a:t>
            </a:r>
            <a:r>
              <a:rPr lang="ru-RU" dirty="0"/>
              <a:t>представления таким учреждением </a:t>
            </a:r>
            <a:r>
              <a:rPr lang="ru-RU" b="1" dirty="0">
                <a:solidFill>
                  <a:srgbClr val="C00000"/>
                </a:solidFill>
              </a:rPr>
              <a:t>предварительного </a:t>
            </a:r>
            <a:r>
              <a:rPr lang="ru-RU" dirty="0"/>
              <a:t>отчета о выполнении </a:t>
            </a:r>
            <a:r>
              <a:rPr lang="ru-RU" dirty="0" smtClean="0"/>
              <a:t>ГЗ и </a:t>
            </a:r>
            <a:r>
              <a:rPr lang="ru-RU" b="1" dirty="0"/>
              <a:t>перечисления платежа</a:t>
            </a:r>
            <a:r>
              <a:rPr lang="ru-RU" dirty="0"/>
              <a:t>, </a:t>
            </a:r>
            <a:r>
              <a:rPr lang="ru-RU" b="1" dirty="0"/>
              <a:t>завершающего </a:t>
            </a:r>
            <a:r>
              <a:rPr lang="ru-RU" dirty="0"/>
              <a:t>выплату субсидии, </a:t>
            </a:r>
            <a:r>
              <a:rPr lang="ru-RU" b="1" dirty="0">
                <a:solidFill>
                  <a:srgbClr val="C00000"/>
                </a:solidFill>
              </a:rPr>
              <a:t>в IV квартале </a:t>
            </a:r>
            <a:r>
              <a:rPr lang="ru-RU" dirty="0"/>
              <a:t>отчет о выполнении </a:t>
            </a:r>
            <a:r>
              <a:rPr lang="ru-RU" dirty="0" smtClean="0"/>
              <a:t>ГЗ представляется </a:t>
            </a:r>
            <a:r>
              <a:rPr lang="ru-RU" b="1" dirty="0"/>
              <a:t>органу, утвердившему </a:t>
            </a:r>
            <a:r>
              <a:rPr lang="ru-RU" b="1" dirty="0" smtClean="0"/>
              <a:t>ГЗ и </a:t>
            </a:r>
            <a:r>
              <a:rPr lang="ru-RU" b="1" dirty="0"/>
              <a:t>предоставившему субсидию</a:t>
            </a:r>
            <a:r>
              <a:rPr lang="ru-RU" dirty="0"/>
              <a:t>.</a:t>
            </a:r>
          </a:p>
          <a:p>
            <a:r>
              <a:rPr lang="ru-RU" b="1" dirty="0"/>
              <a:t>О</a:t>
            </a:r>
            <a:r>
              <a:rPr lang="ru-RU" b="1" dirty="0" smtClean="0"/>
              <a:t>тчет ЗА ГОД </a:t>
            </a:r>
            <a:r>
              <a:rPr lang="ru-RU" dirty="0" smtClean="0"/>
              <a:t>представляется </a:t>
            </a:r>
            <a:r>
              <a:rPr lang="ru-RU" b="1" dirty="0">
                <a:solidFill>
                  <a:srgbClr val="C00000"/>
                </a:solidFill>
              </a:rPr>
              <a:t>в сроки</a:t>
            </a:r>
            <a:r>
              <a:rPr lang="ru-RU" dirty="0"/>
              <a:t>, </a:t>
            </a:r>
            <a:r>
              <a:rPr lang="ru-RU" dirty="0" err="1" smtClean="0"/>
              <a:t>устан</a:t>
            </a:r>
            <a:r>
              <a:rPr lang="ru-RU" dirty="0" smtClean="0"/>
              <a:t>. в ГЗ, </a:t>
            </a:r>
            <a:r>
              <a:rPr lang="ru-RU" dirty="0"/>
              <a:t>но </a:t>
            </a:r>
            <a:r>
              <a:rPr lang="ru-RU" b="1" u="sng" dirty="0">
                <a:solidFill>
                  <a:srgbClr val="C00000"/>
                </a:solidFill>
              </a:rPr>
              <a:t>не позднее 1 марта </a:t>
            </a:r>
            <a:r>
              <a:rPr lang="ru-RU" dirty="0"/>
              <a:t>финансового года, следующего за отчетным.</a:t>
            </a:r>
          </a:p>
          <a:p>
            <a:r>
              <a:rPr lang="ru-RU" dirty="0" smtClean="0"/>
              <a:t>Орган-учредитель, ГРБС федерального </a:t>
            </a:r>
            <a:r>
              <a:rPr lang="ru-RU" dirty="0"/>
              <a:t>бюджета, в ведении которого </a:t>
            </a:r>
            <a:r>
              <a:rPr lang="ru-RU" dirty="0" smtClean="0"/>
              <a:t>ФКУ, </a:t>
            </a:r>
            <a:r>
              <a:rPr lang="ru-RU" dirty="0"/>
              <a:t>принимает отчет о выполнении </a:t>
            </a:r>
            <a:r>
              <a:rPr lang="ru-RU" dirty="0" smtClean="0"/>
              <a:t>ГЗ </a:t>
            </a:r>
            <a:r>
              <a:rPr lang="ru-RU" b="1" dirty="0" smtClean="0">
                <a:solidFill>
                  <a:srgbClr val="C00000"/>
                </a:solidFill>
              </a:rPr>
              <a:t>в </a:t>
            </a:r>
            <a:r>
              <a:rPr lang="ru-RU" b="1" dirty="0">
                <a:solidFill>
                  <a:srgbClr val="C00000"/>
                </a:solidFill>
              </a:rPr>
              <a:t>течение 20 рабочих дней</a:t>
            </a:r>
            <a:r>
              <a:rPr lang="ru-RU" dirty="0"/>
              <a:t>, следующих за днем его представления </a:t>
            </a:r>
            <a:r>
              <a:rPr lang="ru-RU" dirty="0" smtClean="0"/>
              <a:t>ФГУ в </a:t>
            </a:r>
            <a:r>
              <a:rPr lang="ru-RU" dirty="0"/>
              <a:t>соответствии с абзацем </a:t>
            </a:r>
            <a:r>
              <a:rPr lang="ru-RU" dirty="0" smtClean="0"/>
              <a:t> 1 пункта 47.</a:t>
            </a:r>
            <a:endParaRPr lang="ru-RU" dirty="0"/>
          </a:p>
          <a:p>
            <a:endParaRPr lang="ru-RU" dirty="0"/>
          </a:p>
        </p:txBody>
      </p:sp>
      <p:sp>
        <p:nvSpPr>
          <p:cNvPr id="4" name="Стрелка вниз 3"/>
          <p:cNvSpPr/>
          <p:nvPr/>
        </p:nvSpPr>
        <p:spPr>
          <a:xfrm>
            <a:off x="4036423" y="6048103"/>
            <a:ext cx="2535500" cy="548640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71657321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пункт 47 изложить в следующей </a:t>
            </a:r>
            <a:r>
              <a:rPr lang="ru-RU" dirty="0" smtClean="0"/>
              <a:t>редакции:</a:t>
            </a:r>
            <a:br>
              <a:rPr lang="ru-RU" dirty="0" smtClean="0"/>
            </a:br>
            <a:r>
              <a:rPr lang="ru-RU" b="1" dirty="0" smtClean="0">
                <a:solidFill>
                  <a:srgbClr val="C00000"/>
                </a:solidFill>
              </a:rPr>
              <a:t>"</a:t>
            </a:r>
            <a:r>
              <a:rPr lang="ru-RU" b="1" dirty="0">
                <a:solidFill>
                  <a:srgbClr val="C00000"/>
                </a:solidFill>
              </a:rPr>
              <a:t>промежуточный</a:t>
            </a:r>
            <a:r>
              <a:rPr lang="ru-RU" dirty="0"/>
              <a:t>" отчет 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ru-RU" dirty="0"/>
              <a:t>В случае если органом, осуществляющим функции и полномочия учредителя, главным распорядителем средств федерального бюджета, в ведении которого </a:t>
            </a:r>
            <a:r>
              <a:rPr lang="ru-RU" b="1" dirty="0"/>
              <a:t>находятся федеральные казенные учреждения</a:t>
            </a:r>
            <a:r>
              <a:rPr lang="ru-RU" dirty="0"/>
              <a:t>, предусмотрено представление отчета о выполнении государственного задания в части, касающейся </a:t>
            </a:r>
            <a:r>
              <a:rPr lang="ru-RU" b="1" dirty="0"/>
              <a:t>показателей объема </a:t>
            </a:r>
            <a:r>
              <a:rPr lang="ru-RU" dirty="0"/>
              <a:t>оказания государственных услуг (выполнения работ), </a:t>
            </a:r>
            <a:r>
              <a:rPr lang="ru-RU" dirty="0" smtClean="0">
                <a:solidFill>
                  <a:srgbClr val="C00000"/>
                </a:solidFill>
              </a:rPr>
              <a:t>НА </a:t>
            </a:r>
            <a:r>
              <a:rPr lang="ru-RU" b="1" dirty="0" smtClean="0">
                <a:solidFill>
                  <a:srgbClr val="C00000"/>
                </a:solidFill>
              </a:rPr>
              <a:t>ИНУЮ </a:t>
            </a:r>
            <a:r>
              <a:rPr lang="ru-RU" dirty="0" smtClean="0">
                <a:solidFill>
                  <a:srgbClr val="C00000"/>
                </a:solidFill>
              </a:rPr>
              <a:t>ДАТУ </a:t>
            </a:r>
            <a:r>
              <a:rPr lang="ru-RU" dirty="0" smtClean="0"/>
              <a:t>(</a:t>
            </a:r>
            <a:r>
              <a:rPr lang="ru-RU" b="1" dirty="0" smtClean="0">
                <a:solidFill>
                  <a:srgbClr val="C00000"/>
                </a:solidFill>
              </a:rPr>
              <a:t>ежемесячно, ежеквартально</a:t>
            </a:r>
            <a:r>
              <a:rPr lang="ru-RU" dirty="0" smtClean="0"/>
              <a:t>), </a:t>
            </a:r>
            <a:r>
              <a:rPr lang="ru-RU" dirty="0"/>
              <a:t>показатели отчета формируются на отчетную дату нарастающим итогом с начала года</a:t>
            </a:r>
            <a:r>
              <a:rPr lang="ru-RU" dirty="0" smtClean="0"/>
              <a:t>.</a:t>
            </a:r>
            <a:endParaRPr lang="ru-RU" dirty="0"/>
          </a:p>
          <a:p>
            <a:r>
              <a:rPr lang="ru-RU" dirty="0"/>
              <a:t>При этом орган, осуществляющий функции и полномочия учредителя, главный распорядитель средств федерального бюджета, в ведении которого находятся </a:t>
            </a:r>
            <a:r>
              <a:rPr lang="ru-RU" dirty="0" smtClean="0"/>
              <a:t>ФКУ, </a:t>
            </a:r>
            <a:r>
              <a:rPr lang="ru-RU" b="1" dirty="0"/>
              <a:t>вправе установить плановые показатели достижения результатов на установленную им отчетную дату </a:t>
            </a:r>
            <a:r>
              <a:rPr lang="ru-RU" b="1" dirty="0">
                <a:solidFill>
                  <a:srgbClr val="C00000"/>
                </a:solidFill>
              </a:rPr>
              <a:t>в процентах от годового объема </a:t>
            </a:r>
            <a:r>
              <a:rPr lang="ru-RU" dirty="0"/>
              <a:t>оказания государственных услуг (выполнения работ) </a:t>
            </a:r>
            <a:r>
              <a:rPr lang="ru-RU" b="1" dirty="0">
                <a:solidFill>
                  <a:srgbClr val="C00000"/>
                </a:solidFill>
              </a:rPr>
              <a:t>или в натуральных показателях </a:t>
            </a:r>
            <a:r>
              <a:rPr lang="ru-RU" dirty="0"/>
              <a:t>как для государственного задания в целом, так и </a:t>
            </a:r>
            <a:r>
              <a:rPr lang="ru-RU" b="1" dirty="0"/>
              <a:t>относительно его части </a:t>
            </a:r>
            <a:r>
              <a:rPr lang="ru-RU" dirty="0"/>
              <a:t>(</a:t>
            </a:r>
            <a:r>
              <a:rPr lang="ru-RU" b="1" dirty="0"/>
              <a:t>с учетом </a:t>
            </a:r>
            <a:r>
              <a:rPr lang="ru-RU" b="1" dirty="0">
                <a:solidFill>
                  <a:srgbClr val="C00000"/>
                </a:solidFill>
              </a:rPr>
              <a:t>неравномерного</a:t>
            </a:r>
            <a:r>
              <a:rPr lang="ru-RU" b="1" dirty="0"/>
              <a:t> процесса </a:t>
            </a:r>
            <a:r>
              <a:rPr lang="ru-RU" dirty="0"/>
              <a:t>их оказания (выполнения).";</a:t>
            </a:r>
          </a:p>
          <a:p>
            <a:endParaRPr lang="ru-RU" dirty="0"/>
          </a:p>
        </p:txBody>
      </p:sp>
      <p:sp>
        <p:nvSpPr>
          <p:cNvPr id="4" name="Стрелка вниз 3"/>
          <p:cNvSpPr/>
          <p:nvPr/>
        </p:nvSpPr>
        <p:spPr>
          <a:xfrm>
            <a:off x="4036423" y="6048103"/>
            <a:ext cx="2535500" cy="548640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12392349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ru-RU" b="1" dirty="0" smtClean="0">
                <a:solidFill>
                  <a:srgbClr val="C00000"/>
                </a:solidFill>
              </a:rPr>
              <a:t>ИЗМЕНЕНИЯ в </a:t>
            </a:r>
            <a:r>
              <a:rPr lang="ru-RU" b="1" dirty="0">
                <a:solidFill>
                  <a:srgbClr val="C00000"/>
                </a:solidFill>
              </a:rPr>
              <a:t>ПОЛОЖЕННИИ 640: </a:t>
            </a:r>
            <a:r>
              <a:rPr lang="ru-RU" b="1" dirty="0" smtClean="0">
                <a:solidFill>
                  <a:srgbClr val="C00000"/>
                </a:solidFill>
              </a:rPr>
              <a:t> ИСКЛЮЧЕНИЕ затрат </a:t>
            </a:r>
            <a:r>
              <a:rPr lang="ru-RU" b="1" dirty="0">
                <a:solidFill>
                  <a:srgbClr val="C00000"/>
                </a:solidFill>
              </a:rPr>
              <a:t>на уплату </a:t>
            </a:r>
            <a:r>
              <a:rPr lang="ru-RU" b="1" dirty="0" smtClean="0">
                <a:solidFill>
                  <a:srgbClr val="C00000"/>
                </a:solidFill>
              </a:rPr>
              <a:t>налогов ИЗ </a:t>
            </a:r>
            <a:r>
              <a:rPr lang="ru-RU" b="1" smtClean="0">
                <a:solidFill>
                  <a:srgbClr val="C00000"/>
                </a:solidFill>
              </a:rPr>
              <a:t>СГЗ – НА </a:t>
            </a:r>
            <a:r>
              <a:rPr lang="ru-RU" b="1" dirty="0" smtClean="0">
                <a:solidFill>
                  <a:srgbClr val="C00000"/>
                </a:solidFill>
              </a:rPr>
              <a:t>2027 (2028-2029)</a:t>
            </a:r>
            <a:r>
              <a:rPr lang="ru-RU" b="1" dirty="0">
                <a:solidFill>
                  <a:srgbClr val="C00000"/>
                </a:solidFill>
              </a:rPr>
              <a:t/>
            </a:r>
            <a:br>
              <a:rPr lang="ru-RU" b="1" dirty="0">
                <a:solidFill>
                  <a:srgbClr val="C00000"/>
                </a:solidFill>
              </a:rPr>
            </a:br>
            <a:endParaRPr lang="ru-RU" b="1" dirty="0">
              <a:solidFill>
                <a:srgbClr val="C00000"/>
              </a:solidFill>
            </a:endParaRP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ru-RU" b="1" dirty="0" smtClean="0"/>
              <a:t>Пункт </a:t>
            </a:r>
            <a:r>
              <a:rPr lang="ru-RU" b="1" dirty="0"/>
              <a:t>11 слова "(далее - </a:t>
            </a:r>
            <a:r>
              <a:rPr lang="ru-RU" b="1" dirty="0">
                <a:solidFill>
                  <a:srgbClr val="C00000"/>
                </a:solidFill>
              </a:rPr>
              <a:t>имущество учреждения</a:t>
            </a:r>
            <a:r>
              <a:rPr lang="ru-RU" b="1" dirty="0"/>
              <a:t>), </a:t>
            </a:r>
            <a:r>
              <a:rPr lang="ru-RU" b="1" dirty="0">
                <a:solidFill>
                  <a:srgbClr val="FF0000"/>
                </a:solidFill>
              </a:rPr>
              <a:t>затрат на уплату налогов</a:t>
            </a:r>
            <a:r>
              <a:rPr lang="ru-RU" b="1" dirty="0"/>
              <a:t>, </a:t>
            </a:r>
            <a:r>
              <a:rPr lang="ru-RU" b="1" dirty="0">
                <a:solidFill>
                  <a:srgbClr val="C00000"/>
                </a:solidFill>
              </a:rPr>
              <a:t>в качестве объекта налогообложения по которым признается имущество учреждения"</a:t>
            </a:r>
            <a:r>
              <a:rPr lang="ru-RU" b="1" dirty="0"/>
              <a:t> </a:t>
            </a:r>
            <a:r>
              <a:rPr lang="ru-RU" b="1" dirty="0" smtClean="0">
                <a:solidFill>
                  <a:srgbClr val="C00000"/>
                </a:solidFill>
              </a:rPr>
              <a:t>ИСКЛЮЧИТЬ</a:t>
            </a:r>
            <a:r>
              <a:rPr lang="ru-RU" b="1" dirty="0" smtClean="0"/>
              <a:t>;</a:t>
            </a:r>
          </a:p>
          <a:p>
            <a:endParaRPr lang="ru-RU" b="1" dirty="0"/>
          </a:p>
          <a:p>
            <a:r>
              <a:rPr lang="ru-RU" b="1" dirty="0" smtClean="0"/>
              <a:t>Пункт 12</a:t>
            </a:r>
            <a:r>
              <a:rPr lang="ru-RU" b="1" dirty="0"/>
              <a:t>. Объем финансового обеспечения выполнения государственного задания (R) определяется по формуле</a:t>
            </a:r>
            <a:r>
              <a:rPr lang="ru-RU" b="1" dirty="0" smtClean="0"/>
              <a:t>:</a:t>
            </a:r>
            <a:r>
              <a:rPr lang="ru-RU" b="1" dirty="0"/>
              <a:t> </a:t>
            </a:r>
            <a:r>
              <a:rPr lang="ru-RU" b="1" dirty="0" smtClean="0"/>
              <a:t> </a:t>
            </a:r>
          </a:p>
          <a:p>
            <a:r>
              <a:rPr lang="ru-RU" dirty="0" smtClean="0"/>
              <a:t>в </a:t>
            </a:r>
            <a:r>
              <a:rPr lang="ru-RU" dirty="0"/>
              <a:t>пункте 12</a:t>
            </a:r>
            <a:r>
              <a:rPr lang="ru-RU" dirty="0" smtClean="0"/>
              <a:t>:  их формулы слова </a:t>
            </a:r>
            <a:r>
              <a:rPr lang="ru-RU" b="1" dirty="0" smtClean="0">
                <a:solidFill>
                  <a:srgbClr val="FF0000"/>
                </a:solidFill>
              </a:rPr>
              <a:t>« </a:t>
            </a:r>
            <a:r>
              <a:rPr lang="ru-RU" sz="1800" b="1" dirty="0" smtClean="0">
                <a:solidFill>
                  <a:srgbClr val="FF0000"/>
                </a:solidFill>
              </a:rPr>
              <a:t>+ Н</a:t>
            </a:r>
            <a:r>
              <a:rPr lang="ru-RU" b="1" dirty="0" smtClean="0">
                <a:solidFill>
                  <a:srgbClr val="FF0000"/>
                </a:solidFill>
              </a:rPr>
              <a:t> </a:t>
            </a:r>
            <a:r>
              <a:rPr lang="ru-RU" b="1" dirty="0" err="1" smtClean="0">
                <a:solidFill>
                  <a:srgbClr val="FF0000"/>
                </a:solidFill>
              </a:rPr>
              <a:t>ун</a:t>
            </a:r>
            <a:r>
              <a:rPr lang="ru-RU" dirty="0" smtClean="0"/>
              <a:t>" </a:t>
            </a:r>
            <a:r>
              <a:rPr lang="ru-RU" b="1" dirty="0" smtClean="0">
                <a:solidFill>
                  <a:srgbClr val="C00000"/>
                </a:solidFill>
              </a:rPr>
              <a:t>ИСКЛЮЧИТЬ</a:t>
            </a:r>
            <a:r>
              <a:rPr lang="ru-RU" dirty="0" smtClean="0"/>
              <a:t>;</a:t>
            </a:r>
            <a:endParaRPr lang="ru-RU" dirty="0"/>
          </a:p>
          <a:p>
            <a:endParaRPr lang="ru-RU" dirty="0"/>
          </a:p>
          <a:p>
            <a:pPr marL="0" indent="0" algn="r">
              <a:buNone/>
            </a:pPr>
            <a:r>
              <a:rPr lang="ru-RU" dirty="0"/>
              <a:t>(в ред. Постановления Правительства РФ от 10.12.2025 N 2005)</a:t>
            </a:r>
          </a:p>
          <a:p>
            <a:pPr algn="r"/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830336136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b="1" dirty="0" err="1" smtClean="0">
                <a:solidFill>
                  <a:schemeClr val="accent3">
                    <a:lumMod val="75000"/>
                  </a:schemeClr>
                </a:solidFill>
              </a:rPr>
              <a:t>Пфхд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 -2027: затраты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на уплату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налогов </a:t>
            </a:r>
            <a:r>
              <a:rPr lang="ru-RU" b="1" dirty="0" err="1" smtClean="0">
                <a:solidFill>
                  <a:schemeClr val="accent3">
                    <a:lumMod val="75000"/>
                  </a:schemeClr>
                </a:solidFill>
              </a:rPr>
              <a:t>ицс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 код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08-20 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960362" y="1607700"/>
            <a:ext cx="9411546" cy="4154009"/>
          </a:xfrm>
          <a:solidFill>
            <a:schemeClr val="accent3">
              <a:lumMod val="20000"/>
              <a:lumOff val="80000"/>
            </a:schemeClr>
          </a:solidFill>
          <a:ln w="38100">
            <a:solidFill>
              <a:schemeClr val="accent3">
                <a:lumMod val="75000"/>
              </a:schemeClr>
            </a:solidFill>
          </a:ln>
        </p:spPr>
        <p:txBody>
          <a:bodyPr/>
          <a:lstStyle/>
          <a:p>
            <a:r>
              <a:rPr lang="ru-RU" sz="1600" b="1" dirty="0"/>
              <a:t>Изменения в Постановление Правительства РФ от 26.06.2015 </a:t>
            </a:r>
            <a:r>
              <a:rPr lang="ru-RU" sz="1600" b="1" dirty="0" smtClean="0"/>
              <a:t>№ </a:t>
            </a:r>
            <a:r>
              <a:rPr lang="ru-RU" sz="1600" b="1" dirty="0"/>
              <a:t>640 (ред. от </a:t>
            </a:r>
            <a:r>
              <a:rPr lang="ru-RU" sz="1600" b="1" dirty="0">
                <a:solidFill>
                  <a:srgbClr val="C00000"/>
                </a:solidFill>
              </a:rPr>
              <a:t>10.12.2025 </a:t>
            </a:r>
            <a:r>
              <a:rPr lang="ru-RU" sz="1600" b="1" dirty="0" smtClean="0">
                <a:solidFill>
                  <a:srgbClr val="C00000"/>
                </a:solidFill>
              </a:rPr>
              <a:t>№ 2005</a:t>
            </a:r>
            <a:r>
              <a:rPr lang="ru-RU" sz="1600" b="1" dirty="0" smtClean="0"/>
              <a:t>) </a:t>
            </a:r>
            <a:r>
              <a:rPr lang="ru-RU" sz="1600" dirty="0"/>
              <a:t>- </a:t>
            </a:r>
            <a:r>
              <a:rPr lang="ru-RU" sz="1600" dirty="0" smtClean="0"/>
              <a:t> применяются </a:t>
            </a:r>
            <a:r>
              <a:rPr lang="ru-RU" sz="1600" dirty="0"/>
              <a:t>при расчете объема финансового обеспечения выполнения </a:t>
            </a:r>
            <a:r>
              <a:rPr lang="ru-RU" sz="1600" dirty="0" smtClean="0"/>
              <a:t>ГЗ </a:t>
            </a:r>
            <a:r>
              <a:rPr lang="ru-RU" sz="1600" dirty="0"/>
              <a:t>на оказание </a:t>
            </a:r>
            <a:r>
              <a:rPr lang="ru-RU" sz="1600" dirty="0" err="1"/>
              <a:t>госуслуг</a:t>
            </a:r>
            <a:r>
              <a:rPr lang="ru-RU" sz="1600" dirty="0"/>
              <a:t> (выполнение работ) в отношении </a:t>
            </a:r>
            <a:r>
              <a:rPr lang="ru-RU" sz="1600" dirty="0" smtClean="0"/>
              <a:t> ФГУ начиная </a:t>
            </a:r>
            <a:r>
              <a:rPr lang="ru-RU" sz="1600" dirty="0"/>
              <a:t>с задания </a:t>
            </a:r>
            <a:r>
              <a:rPr lang="ru-RU" sz="1600" b="1" dirty="0"/>
              <a:t>на 2027 год </a:t>
            </a:r>
            <a:r>
              <a:rPr lang="ru-RU" sz="1600" b="1" dirty="0" smtClean="0"/>
              <a:t>и </a:t>
            </a:r>
            <a:r>
              <a:rPr lang="ru-RU" sz="1600" b="1" dirty="0"/>
              <a:t>плановый </a:t>
            </a:r>
            <a:r>
              <a:rPr lang="ru-RU" sz="1600" b="1" dirty="0" smtClean="0"/>
              <a:t>п-д </a:t>
            </a:r>
            <a:r>
              <a:rPr lang="ru-RU" sz="1600" b="1" dirty="0"/>
              <a:t>2028 </a:t>
            </a:r>
            <a:r>
              <a:rPr lang="ru-RU" sz="1600" b="1" dirty="0" smtClean="0"/>
              <a:t>- </a:t>
            </a:r>
            <a:r>
              <a:rPr lang="ru-RU" sz="1600" b="1" dirty="0"/>
              <a:t>2029 </a:t>
            </a:r>
            <a:endParaRPr lang="ru-RU" sz="1600" dirty="0" smtClean="0"/>
          </a:p>
          <a:p>
            <a:endParaRPr lang="ru-RU" sz="1600" dirty="0"/>
          </a:p>
          <a:p>
            <a:r>
              <a:rPr lang="ru-RU" sz="1600" b="1" u="sng" dirty="0" smtClean="0"/>
              <a:t>Утратил </a:t>
            </a:r>
            <a:r>
              <a:rPr lang="ru-RU" sz="1600" b="1" u="sng" dirty="0"/>
              <a:t>силу пункт 33</a:t>
            </a:r>
            <a:r>
              <a:rPr lang="ru-RU" sz="1600" b="1" dirty="0"/>
              <a:t>. </a:t>
            </a:r>
            <a:r>
              <a:rPr lang="ru-RU" sz="1600" dirty="0"/>
              <a:t>В объем финансового обеспечения выполнения </a:t>
            </a:r>
            <a:r>
              <a:rPr lang="ru-RU" sz="1600" b="1" dirty="0"/>
              <a:t>государственного задания </a:t>
            </a:r>
            <a:r>
              <a:rPr lang="ru-RU" sz="1600" b="1" dirty="0">
                <a:solidFill>
                  <a:srgbClr val="C00000"/>
                </a:solidFill>
              </a:rPr>
              <a:t>включаются</a:t>
            </a:r>
            <a:r>
              <a:rPr lang="ru-RU" sz="1600" dirty="0">
                <a:solidFill>
                  <a:srgbClr val="C00000"/>
                </a:solidFill>
              </a:rPr>
              <a:t> затраты на уплату налогов, в качестве объекта налогообложения по которым признается </a:t>
            </a:r>
            <a:r>
              <a:rPr lang="ru-RU" sz="1600" b="1" dirty="0">
                <a:solidFill>
                  <a:srgbClr val="C00000"/>
                </a:solidFill>
              </a:rPr>
              <a:t>имущество </a:t>
            </a:r>
            <a:r>
              <a:rPr lang="ru-RU" sz="1600" b="1" dirty="0" smtClean="0">
                <a:solidFill>
                  <a:srgbClr val="C00000"/>
                </a:solidFill>
              </a:rPr>
              <a:t>учреждения</a:t>
            </a:r>
            <a:r>
              <a:rPr lang="ru-RU" sz="1600" dirty="0" smtClean="0">
                <a:solidFill>
                  <a:srgbClr val="C00000"/>
                </a:solidFill>
              </a:rPr>
              <a:t>.</a:t>
            </a:r>
          </a:p>
          <a:p>
            <a:endParaRPr lang="ru-RU" sz="1600" dirty="0">
              <a:solidFill>
                <a:srgbClr val="C00000"/>
              </a:solidFill>
            </a:endParaRPr>
          </a:p>
          <a:p>
            <a:r>
              <a:rPr lang="ru-RU" sz="1600" dirty="0" smtClean="0"/>
              <a:t>Дополнен </a:t>
            </a:r>
            <a:r>
              <a:rPr lang="ru-RU" sz="1600" b="1" dirty="0"/>
              <a:t>П</a:t>
            </a:r>
            <a:r>
              <a:rPr lang="ru-RU" sz="1600" b="1" dirty="0" smtClean="0"/>
              <a:t>еречень </a:t>
            </a:r>
            <a:r>
              <a:rPr lang="ru-RU" sz="1600" b="1" dirty="0"/>
              <a:t>кодов целевых субсидий для санкционирования расходов </a:t>
            </a:r>
            <a:r>
              <a:rPr lang="ru-RU" sz="1600" dirty="0" smtClean="0"/>
              <a:t>учреждений.  </a:t>
            </a:r>
            <a:r>
              <a:rPr lang="ru-RU" sz="1600" dirty="0"/>
              <a:t>П</a:t>
            </a:r>
            <a:r>
              <a:rPr lang="ru-RU" sz="1600" dirty="0" smtClean="0"/>
              <a:t>оправки к </a:t>
            </a:r>
            <a:r>
              <a:rPr lang="ru-RU" sz="1600" b="1" dirty="0" smtClean="0"/>
              <a:t>Порядку </a:t>
            </a:r>
            <a:r>
              <a:rPr lang="ru-RU" sz="1600" b="1" dirty="0"/>
              <a:t>санкционирования расходов </a:t>
            </a:r>
            <a:r>
              <a:rPr lang="ru-RU" sz="1600" dirty="0" smtClean="0"/>
              <a:t>БУАУ </a:t>
            </a:r>
            <a:r>
              <a:rPr lang="ru-RU" sz="1600" b="1" dirty="0" smtClean="0"/>
              <a:t>по </a:t>
            </a:r>
            <a:r>
              <a:rPr lang="ru-RU" sz="1600" b="1" dirty="0"/>
              <a:t>субсидиям на иные цели, </a:t>
            </a:r>
            <a:r>
              <a:rPr lang="ru-RU" sz="1600" dirty="0" smtClean="0"/>
              <a:t>на </a:t>
            </a:r>
            <a:r>
              <a:rPr lang="ru-RU" sz="1600" dirty="0"/>
              <a:t>капвложения в строительство и приобретение </a:t>
            </a:r>
            <a:r>
              <a:rPr lang="ru-RU" sz="1600" dirty="0" smtClean="0"/>
              <a:t>недвижимости</a:t>
            </a:r>
            <a:r>
              <a:rPr lang="ru-RU" sz="1600" dirty="0"/>
              <a:t> </a:t>
            </a:r>
            <a:r>
              <a:rPr lang="ru-RU" sz="1600" dirty="0" smtClean="0"/>
              <a:t>- </a:t>
            </a:r>
            <a:r>
              <a:rPr lang="ru-RU" sz="1600" b="1" dirty="0" smtClean="0">
                <a:solidFill>
                  <a:srgbClr val="C00000"/>
                </a:solidFill>
              </a:rPr>
              <a:t> </a:t>
            </a:r>
            <a:r>
              <a:rPr lang="ru-RU" sz="1600" b="1" dirty="0">
                <a:solidFill>
                  <a:srgbClr val="C00000"/>
                </a:solidFill>
              </a:rPr>
              <a:t>код 08-20 для целевых субсидий на уплату налогов за имущество и землю</a:t>
            </a:r>
            <a:r>
              <a:rPr lang="ru-RU" sz="1600" dirty="0"/>
              <a:t>.</a:t>
            </a:r>
          </a:p>
          <a:p>
            <a:r>
              <a:rPr lang="ru-RU" sz="1600" dirty="0" smtClean="0"/>
              <a:t> Основание: часть </a:t>
            </a:r>
            <a:r>
              <a:rPr lang="ru-RU" sz="1600" dirty="0"/>
              <a:t>3.10 </a:t>
            </a:r>
            <a:r>
              <a:rPr lang="ru-RU" sz="1600" dirty="0" smtClean="0"/>
              <a:t>ст. </a:t>
            </a:r>
            <a:r>
              <a:rPr lang="ru-RU" sz="1600" dirty="0"/>
              <a:t>2 З</a:t>
            </a:r>
            <a:r>
              <a:rPr lang="ru-RU" sz="1600" dirty="0" smtClean="0"/>
              <a:t>акона № </a:t>
            </a:r>
            <a:r>
              <a:rPr lang="ru-RU" sz="1600" dirty="0"/>
              <a:t>174-ФЗ «Об </a:t>
            </a:r>
            <a:r>
              <a:rPr lang="ru-RU" sz="1600" dirty="0" smtClean="0"/>
              <a:t>АУ», часть </a:t>
            </a:r>
            <a:r>
              <a:rPr lang="ru-RU" sz="1600" dirty="0"/>
              <a:t>16 </a:t>
            </a:r>
            <a:r>
              <a:rPr lang="ru-RU" sz="1600" dirty="0" smtClean="0"/>
              <a:t>ст. </a:t>
            </a:r>
            <a:r>
              <a:rPr lang="ru-RU" sz="1600" dirty="0"/>
              <a:t>30 З</a:t>
            </a:r>
            <a:r>
              <a:rPr lang="ru-RU" sz="1600" dirty="0" smtClean="0"/>
              <a:t>акона </a:t>
            </a:r>
            <a:r>
              <a:rPr lang="ru-RU" sz="1600" dirty="0"/>
              <a:t>от </a:t>
            </a:r>
            <a:r>
              <a:rPr lang="ru-RU" sz="1600" dirty="0" smtClean="0"/>
              <a:t>08.05.2010 № 83-ФЗ</a:t>
            </a:r>
            <a:r>
              <a:rPr lang="ru-RU" dirty="0" smtClean="0"/>
              <a:t>. </a:t>
            </a:r>
            <a:endParaRPr lang="ru-RU" dirty="0"/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602" y="2918593"/>
            <a:ext cx="1149166" cy="766111"/>
          </a:xfrm>
          <a:prstGeom prst="rect">
            <a:avLst/>
          </a:prstGeom>
          <a:ln>
            <a:solidFill>
              <a:schemeClr val="accent3">
                <a:lumMod val="75000"/>
              </a:schemeClr>
            </a:solidFill>
          </a:ln>
        </p:spPr>
      </p:pic>
      <p:sp>
        <p:nvSpPr>
          <p:cNvPr id="5" name="Выноска-облако 4"/>
          <p:cNvSpPr/>
          <p:nvPr/>
        </p:nvSpPr>
        <p:spPr>
          <a:xfrm>
            <a:off x="10683001" y="3540033"/>
            <a:ext cx="1201421" cy="1592363"/>
          </a:xfrm>
          <a:prstGeom prst="cloudCallout">
            <a:avLst>
              <a:gd name="adj1" fmla="val -112459"/>
              <a:gd name="adj2" fmla="val 7728"/>
            </a:avLst>
          </a:prstGeom>
          <a:solidFill>
            <a:schemeClr val="accent3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код </a:t>
            </a:r>
            <a:r>
              <a:rPr lang="ru-RU" dirty="0"/>
              <a:t>08-20 </a:t>
            </a:r>
          </a:p>
        </p:txBody>
      </p:sp>
    </p:spTree>
    <p:extLst>
      <p:ext uri="{BB962C8B-B14F-4D97-AF65-F5344CB8AC3E}">
        <p14:creationId xmlns:p14="http://schemas.microsoft.com/office/powerpoint/2010/main" val="3217313565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27"/>
          <p:cNvSpPr/>
          <p:nvPr/>
        </p:nvSpPr>
        <p:spPr>
          <a:xfrm>
            <a:off x="0" y="-63388"/>
            <a:ext cx="12192000" cy="377190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333" dirty="0"/>
          </a:p>
        </p:txBody>
      </p:sp>
      <p:sp>
        <p:nvSpPr>
          <p:cNvPr id="9" name="Заголовок 1"/>
          <p:cNvSpPr txBox="1">
            <a:spLocks/>
          </p:cNvSpPr>
          <p:nvPr/>
        </p:nvSpPr>
        <p:spPr>
          <a:xfrm>
            <a:off x="517236" y="2295338"/>
            <a:ext cx="5748482" cy="113366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0" tIns="0" rIns="0" bIns="0" anchor="b">
            <a:noAutofit/>
          </a:bodyPr>
          <a:lstStyle>
            <a:lvl1pPr marL="0" marR="0" indent="0" algn="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34" b="1" i="0" u="none" strike="noStrike" cap="none" spc="0" baseline="0">
                <a:solidFill>
                  <a:schemeClr val="tx2"/>
                </a:solidFill>
                <a:uFillTx/>
                <a:latin typeface="Arial"/>
                <a:ea typeface="+mn-ea"/>
                <a:cs typeface="Arial"/>
                <a:sym typeface="Helvetica Neue Medium"/>
              </a:defRPr>
            </a:lvl1pPr>
            <a:lvl2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2pPr>
            <a:lvl3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3pPr>
            <a:lvl4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4pPr>
            <a:lvl5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5pPr>
            <a:lvl6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6pPr>
            <a:lvl7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7pPr>
            <a:lvl8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8pPr>
            <a:lvl9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9pPr>
          </a:lstStyle>
          <a:p>
            <a:pPr algn="l" hangingPunct="1"/>
            <a:endParaRPr lang="ru-RU" sz="2800" dirty="0">
              <a:solidFill>
                <a:schemeClr val="bg1"/>
              </a:solidFill>
              <a:latin typeface="Segoe UI Light" panose="020B0502040204020203" pitchFamily="34" charset="0"/>
              <a:ea typeface="Segoe UI Historic" panose="020B0502040204020203" pitchFamily="34" charset="0"/>
              <a:cs typeface="Segoe UI Light" panose="020B0502040204020203" pitchFamily="34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167108" y="511627"/>
            <a:ext cx="8767885" cy="287382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ГОСЗАДАНИЕ: </a:t>
            </a:r>
          </a:p>
          <a:p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правительство приостановило </a:t>
            </a:r>
            <a:r>
              <a:rPr lang="ru-RU" sz="3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П</a:t>
            </a:r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равила 640 – 2026 до 2027.</a:t>
            </a:r>
          </a:p>
          <a:p>
            <a:endParaRPr lang="ru-RU" sz="3200" b="1" dirty="0" smtClean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  <a:p>
            <a:r>
              <a:rPr lang="ru-RU" sz="24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Для корректировки размера </a:t>
            </a:r>
            <a:r>
              <a:rPr lang="ru-RU" sz="24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субсидий в связи с переходом на новые подходы к расчету размера </a:t>
            </a:r>
            <a:r>
              <a:rPr lang="ru-RU" sz="24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ИНДЕКСАЦИИ </a:t>
            </a:r>
            <a:r>
              <a:rPr lang="ru-RU" sz="24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зарплат</a:t>
            </a:r>
            <a:endParaRPr lang="ru-RU" sz="2400" b="1" dirty="0" smtClean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  <a:p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endParaRPr lang="en-US" sz="3200" b="1" dirty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30006F88-FCEE-2415-0317-D3F3E6A15A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68570" y="511627"/>
            <a:ext cx="2383743" cy="1261981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83A15F20-E0A9-30AF-D6A9-2C999284E0F4}"/>
              </a:ext>
            </a:extLst>
          </p:cNvPr>
          <p:cNvSpPr txBox="1"/>
          <p:nvPr/>
        </p:nvSpPr>
        <p:spPr>
          <a:xfrm>
            <a:off x="517236" y="3874408"/>
            <a:ext cx="9856304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Постановление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Правительства РФ от </a:t>
            </a:r>
            <a:r>
              <a:rPr lang="ru-RU" b="1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26.06.2015 N </a:t>
            </a:r>
            <a:r>
              <a:rPr lang="ru-RU" b="1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640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(</a:t>
            </a:r>
            <a:r>
              <a:rPr lang="ru-RU" b="1" dirty="0" smtClean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ред</a:t>
            </a:r>
            <a:r>
              <a:rPr lang="ru-RU" b="1" dirty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 от </a:t>
            </a:r>
            <a:r>
              <a:rPr lang="ru-RU" b="1" dirty="0" smtClean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10.08.2026 </a:t>
            </a:r>
            <a:r>
              <a:rPr lang="ru-RU" b="1" dirty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№</a:t>
            </a:r>
            <a:r>
              <a:rPr lang="en-US" b="1" dirty="0" smtClean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9</a:t>
            </a:r>
            <a:r>
              <a:rPr lang="ru-RU" b="1" dirty="0" smtClean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9</a:t>
            </a:r>
            <a:r>
              <a:rPr lang="en-US" b="1" dirty="0" smtClean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)</a:t>
            </a:r>
            <a:endParaRPr lang="ru-RU" dirty="0">
              <a:solidFill>
                <a:srgbClr val="000000"/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"О порядке формирования государственного задания на оказание государственных услуг (выполнение работ) в отношении федеральных государственных учреждений и финансового обеспечения выполнения государственного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задания« (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вместе с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Положением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)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с </a:t>
            </a:r>
            <a:r>
              <a:rPr lang="ru-RU" b="1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19.08.2026</a:t>
            </a:r>
            <a:endParaRPr lang="ru-RU" b="1" dirty="0">
              <a:solidFill>
                <a:srgbClr val="000000"/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ru-RU" sz="1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721508" y="5526659"/>
            <a:ext cx="965203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© </a:t>
            </a:r>
            <a:r>
              <a:rPr lang="ru-RU" b="1" dirty="0">
                <a:solidFill>
                  <a:schemeClr val="accent1">
                    <a:lumMod val="75000"/>
                  </a:schemeClr>
                </a:solidFill>
              </a:rPr>
              <a:t>Михайлова Елена Николаевна</a:t>
            </a:r>
            <a:r>
              <a:rPr lang="ru-RU" dirty="0"/>
              <a:t>, составление, комментарий, пояснения (при подготовке презентации использованы материалы КС Минфина России и Федерального казначейства)</a:t>
            </a:r>
          </a:p>
        </p:txBody>
      </p:sp>
    </p:spTree>
    <p:extLst>
      <p:ext uri="{BB962C8B-B14F-4D97-AF65-F5344CB8AC3E}">
        <p14:creationId xmlns:p14="http://schemas.microsoft.com/office/powerpoint/2010/main" val="13777651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820194" y="231432"/>
            <a:ext cx="6109160" cy="348813"/>
          </a:xfrm>
        </p:spPr>
        <p:txBody>
          <a:bodyPr>
            <a:normAutofit fontScale="90000"/>
          </a:bodyPr>
          <a:lstStyle/>
          <a:p>
            <a:pPr algn="l"/>
            <a:r>
              <a:rPr lang="ru-RU" dirty="0" smtClean="0"/>
              <a:t>КОРРЕКТИРОВКА СГЗ БЕЗ ИЗМЕНЕНИЯ </a:t>
            </a:r>
            <a:r>
              <a:rPr lang="ru-RU" dirty="0"/>
              <a:t>ГОСЗАДАНИЯ -2027 </a:t>
            </a:r>
            <a:r>
              <a:rPr lang="ru-RU" dirty="0" smtClean="0"/>
              <a:t> </a:t>
            </a:r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1815738" y="2637192"/>
            <a:ext cx="7680958" cy="230832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57150">
            <a:solidFill>
              <a:schemeClr val="accent1"/>
            </a:solidFill>
          </a:ln>
        </p:spPr>
        <p:txBody>
          <a:bodyPr wrap="square">
            <a:spAutoFit/>
          </a:bodyPr>
          <a:lstStyle/>
          <a:p>
            <a:r>
              <a:rPr lang="ru-RU" b="1" dirty="0"/>
              <a:t>До 2027 </a:t>
            </a:r>
            <a:r>
              <a:rPr lang="ru-RU" b="1" dirty="0" smtClean="0"/>
              <a:t>года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приостановили</a:t>
            </a:r>
            <a:r>
              <a:rPr lang="ru-RU" b="1" dirty="0"/>
              <a:t> </a:t>
            </a:r>
            <a:r>
              <a:rPr lang="ru-RU" dirty="0"/>
              <a:t>действие </a:t>
            </a:r>
            <a:r>
              <a:rPr lang="ru-RU" b="1" dirty="0"/>
              <a:t>нормы</a:t>
            </a:r>
            <a:r>
              <a:rPr lang="ru-RU" dirty="0"/>
              <a:t>, которая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разрешает</a:t>
            </a:r>
            <a:r>
              <a:rPr lang="ru-RU" dirty="0" smtClean="0">
                <a:solidFill>
                  <a:schemeClr val="accent3">
                    <a:lumMod val="75000"/>
                  </a:schemeClr>
                </a:solidFill>
              </a:rPr>
              <a:t>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уменьшать объем субсидии</a:t>
            </a:r>
            <a:r>
              <a:rPr lang="ru-RU" b="1" dirty="0" smtClean="0"/>
              <a:t> только </a:t>
            </a:r>
            <a:r>
              <a:rPr lang="ru-RU" b="1" dirty="0"/>
              <a:t>при изменении </a:t>
            </a:r>
            <a:r>
              <a:rPr lang="ru-RU" b="1" dirty="0" err="1"/>
              <a:t>госзадания</a:t>
            </a:r>
            <a:r>
              <a:rPr lang="ru-RU" dirty="0"/>
              <a:t>. </a:t>
            </a:r>
            <a:endParaRPr lang="ru-RU" dirty="0" smtClean="0"/>
          </a:p>
          <a:p>
            <a:endParaRPr lang="ru-RU" dirty="0"/>
          </a:p>
          <a:p>
            <a:r>
              <a:rPr lang="ru-RU" dirty="0" smtClean="0"/>
              <a:t>Временная </a:t>
            </a:r>
            <a:r>
              <a:rPr lang="ru-RU" dirty="0"/>
              <a:t>мера касается лишь </a:t>
            </a:r>
            <a:r>
              <a:rPr lang="ru-RU" b="1" dirty="0"/>
              <a:t>финансирования расходов на зарплату</a:t>
            </a:r>
            <a:r>
              <a:rPr lang="ru-RU" dirty="0"/>
              <a:t>, когда изменяется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метод расчета индексации</a:t>
            </a:r>
            <a:r>
              <a:rPr lang="ru-RU" dirty="0"/>
              <a:t>. </a:t>
            </a:r>
            <a:endParaRPr lang="ru-RU" dirty="0" smtClean="0"/>
          </a:p>
          <a:p>
            <a:endParaRPr lang="ru-RU" dirty="0"/>
          </a:p>
          <a:p>
            <a:r>
              <a:rPr lang="ru-RU" dirty="0" smtClean="0"/>
              <a:t>Это значит</a:t>
            </a:r>
            <a:r>
              <a:rPr lang="ru-RU" dirty="0"/>
              <a:t>, что объем субсидий на зарплату можно корректировать, </a:t>
            </a:r>
            <a:r>
              <a:rPr lang="ru-RU" b="1" dirty="0"/>
              <a:t>даже если </a:t>
            </a:r>
            <a:r>
              <a:rPr lang="ru-RU" b="1" dirty="0" err="1"/>
              <a:t>госзадание</a:t>
            </a:r>
            <a:r>
              <a:rPr lang="ru-RU" b="1" dirty="0"/>
              <a:t> прежнее</a:t>
            </a:r>
            <a:r>
              <a:rPr lang="ru-RU" dirty="0"/>
              <a:t>.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1116027" y="982055"/>
            <a:ext cx="8046719" cy="1200329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38100">
            <a:solidFill>
              <a:schemeClr val="accent1"/>
            </a:solidFill>
          </a:ln>
        </p:spPr>
        <p:txBody>
          <a:bodyPr wrap="square">
            <a:spAutoFit/>
          </a:bodyPr>
          <a:lstStyle/>
          <a:p>
            <a:r>
              <a:rPr lang="ru-RU" dirty="0" smtClean="0"/>
              <a:t>Мера, которая </a:t>
            </a:r>
            <a:r>
              <a:rPr lang="ru-RU" dirty="0"/>
              <a:t>позволяет </a:t>
            </a:r>
            <a:r>
              <a:rPr lang="ru-RU" b="1" dirty="0"/>
              <a:t>оперативно корректировать размеры субсидий </a:t>
            </a:r>
            <a:r>
              <a:rPr lang="ru-RU" dirty="0"/>
              <a:t>в связи с </a:t>
            </a:r>
            <a:r>
              <a:rPr lang="ru-RU" b="1" dirty="0"/>
              <a:t>переходом на </a:t>
            </a:r>
            <a:r>
              <a:rPr lang="ru-RU" b="1" dirty="0">
                <a:solidFill>
                  <a:srgbClr val="C00000"/>
                </a:solidFill>
              </a:rPr>
              <a:t>новые подходы к расчету размера </a:t>
            </a:r>
            <a:r>
              <a:rPr lang="ru-RU" b="1" dirty="0" smtClean="0">
                <a:solidFill>
                  <a:srgbClr val="C00000"/>
                </a:solidFill>
              </a:rPr>
              <a:t>ИНДЕКСАЦИИ </a:t>
            </a:r>
            <a:r>
              <a:rPr lang="ru-RU" b="1" dirty="0">
                <a:solidFill>
                  <a:srgbClr val="C00000"/>
                </a:solidFill>
              </a:rPr>
              <a:t>зарплат</a:t>
            </a:r>
            <a:r>
              <a:rPr lang="ru-RU" dirty="0"/>
              <a:t>, </a:t>
            </a:r>
            <a:r>
              <a:rPr lang="ru-RU" b="1" dirty="0"/>
              <a:t>временно отменяя ограничения</a:t>
            </a:r>
            <a:r>
              <a:rPr lang="ru-RU" dirty="0"/>
              <a:t>, установленные </a:t>
            </a:r>
            <a:r>
              <a:rPr lang="ru-RU" b="1" dirty="0">
                <a:solidFill>
                  <a:srgbClr val="C00000"/>
                </a:solidFill>
              </a:rPr>
              <a:t>абзацем </a:t>
            </a:r>
            <a:r>
              <a:rPr lang="ru-RU" b="1" dirty="0" smtClean="0">
                <a:solidFill>
                  <a:srgbClr val="C00000"/>
                </a:solidFill>
              </a:rPr>
              <a:t>1 </a:t>
            </a:r>
            <a:r>
              <a:rPr lang="ru-RU" b="1" dirty="0">
                <a:solidFill>
                  <a:srgbClr val="C00000"/>
                </a:solidFill>
              </a:rPr>
              <a:t>пункта 41 </a:t>
            </a:r>
            <a:r>
              <a:rPr lang="ru-RU" dirty="0"/>
              <a:t>постановления Правительства РФРФ от </a:t>
            </a:r>
            <a:r>
              <a:rPr lang="ru-RU" dirty="0" smtClean="0"/>
              <a:t>26.06.2015 </a:t>
            </a:r>
            <a:r>
              <a:rPr lang="ru-RU" b="1" dirty="0">
                <a:solidFill>
                  <a:srgbClr val="C00000"/>
                </a:solidFill>
              </a:rPr>
              <a:t>N 640</a:t>
            </a:r>
            <a:r>
              <a:rPr lang="ru-RU" dirty="0"/>
              <a:t>.</a:t>
            </a:r>
          </a:p>
        </p:txBody>
      </p:sp>
      <p:sp>
        <p:nvSpPr>
          <p:cNvPr id="5" name="Прямоугольник 4"/>
          <p:cNvSpPr/>
          <p:nvPr/>
        </p:nvSpPr>
        <p:spPr>
          <a:xfrm>
            <a:off x="5294811" y="5287332"/>
            <a:ext cx="6096000" cy="36933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>
            <a:spAutoFit/>
          </a:bodyPr>
          <a:lstStyle/>
          <a:p>
            <a:r>
              <a:rPr lang="ru-RU" dirty="0"/>
              <a:t>Постановление Правительства РФ </a:t>
            </a:r>
            <a:r>
              <a:rPr lang="ru-RU" dirty="0" smtClean="0"/>
              <a:t>от </a:t>
            </a:r>
            <a:r>
              <a:rPr lang="ru-RU" dirty="0"/>
              <a:t>10.08.2026 № </a:t>
            </a:r>
            <a:r>
              <a:rPr lang="ru-RU" dirty="0" smtClean="0">
                <a:solidFill>
                  <a:schemeClr val="accent3">
                    <a:lumMod val="75000"/>
                  </a:schemeClr>
                </a:solidFill>
              </a:rPr>
              <a:t>992</a:t>
            </a:r>
            <a:endParaRPr lang="ru-RU" dirty="0">
              <a:solidFill>
                <a:schemeClr val="accent3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6813721"/>
      </p:ext>
    </p:extLst>
  </p:cSld>
  <p:clrMapOvr>
    <a:masterClrMapping/>
  </p:clrMapOvr>
  <p:transition advClick="0"/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ru-RU" dirty="0" smtClean="0"/>
              <a:t>размер </a:t>
            </a:r>
            <a:r>
              <a:rPr lang="ru-RU" dirty="0"/>
              <a:t>индексации </a:t>
            </a:r>
            <a:r>
              <a:rPr lang="ru-RU" dirty="0" smtClean="0"/>
              <a:t>зарплат с  1 октября</a:t>
            </a:r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776393" y="726506"/>
            <a:ext cx="9700018" cy="2862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b="1" dirty="0"/>
              <a:t>Приостановлено до 1 января 2027 года действие запрета на изменение объема субсидии федеральным бюджетным учреждениям </a:t>
            </a:r>
            <a:r>
              <a:rPr lang="ru-RU" dirty="0"/>
              <a:t>на выполнение </a:t>
            </a:r>
            <a:r>
              <a:rPr lang="ru-RU" dirty="0" err="1"/>
              <a:t>госзадания</a:t>
            </a:r>
            <a:r>
              <a:rPr lang="ru-RU" dirty="0"/>
              <a:t> в части расходов на оплату труда</a:t>
            </a:r>
          </a:p>
          <a:p>
            <a:endParaRPr lang="ru-RU" dirty="0"/>
          </a:p>
          <a:p>
            <a:r>
              <a:rPr lang="ru-RU" b="1" dirty="0"/>
              <a:t>Постановление Правительства РФ от </a:t>
            </a:r>
            <a:r>
              <a:rPr lang="ru-RU" b="1" dirty="0">
                <a:solidFill>
                  <a:srgbClr val="C00000"/>
                </a:solidFill>
              </a:rPr>
              <a:t>10.08.2026 N </a:t>
            </a:r>
            <a:r>
              <a:rPr lang="ru-RU" b="1" dirty="0" smtClean="0">
                <a:solidFill>
                  <a:srgbClr val="C00000"/>
                </a:solidFill>
              </a:rPr>
              <a:t>992 </a:t>
            </a:r>
            <a:r>
              <a:rPr lang="ru-RU" dirty="0" smtClean="0"/>
              <a:t>"</a:t>
            </a:r>
            <a:r>
              <a:rPr lang="ru-RU" dirty="0"/>
              <a:t>О внесении изменений в постановление Правительства Р</a:t>
            </a:r>
            <a:r>
              <a:rPr lang="ru-RU" dirty="0" smtClean="0"/>
              <a:t>Ф от </a:t>
            </a:r>
            <a:r>
              <a:rPr lang="ru-RU" dirty="0"/>
              <a:t>26 июня 2015 г. N 640"</a:t>
            </a:r>
          </a:p>
          <a:p>
            <a:endParaRPr lang="ru-RU" dirty="0" smtClean="0"/>
          </a:p>
          <a:p>
            <a:r>
              <a:rPr lang="ru-RU" dirty="0" smtClean="0"/>
              <a:t>Данная </a:t>
            </a:r>
            <a:r>
              <a:rPr lang="ru-RU" dirty="0"/>
              <a:t>мера позволяет оперативно корректировать размеры субсидий в связи с переходом на новые подходы </a:t>
            </a:r>
            <a:r>
              <a:rPr lang="ru-RU" dirty="0">
                <a:solidFill>
                  <a:srgbClr val="FF0000"/>
                </a:solidFill>
              </a:rPr>
              <a:t>к расчету </a:t>
            </a:r>
            <a:r>
              <a:rPr lang="ru-RU" b="1" dirty="0">
                <a:solidFill>
                  <a:srgbClr val="FF0000"/>
                </a:solidFill>
              </a:rPr>
              <a:t>размера индексации зарплат,</a:t>
            </a:r>
            <a:r>
              <a:rPr lang="ru-RU" dirty="0"/>
              <a:t> </a:t>
            </a:r>
            <a:r>
              <a:rPr lang="ru-RU" dirty="0">
                <a:solidFill>
                  <a:srgbClr val="FF0000"/>
                </a:solidFill>
              </a:rPr>
              <a:t>временно отменяя ограничения</a:t>
            </a:r>
            <a:r>
              <a:rPr lang="ru-RU" dirty="0"/>
              <a:t>, установленные абзацем первым пункта 41 постановления Правительства РФ N 640.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2194560" y="3919538"/>
            <a:ext cx="8660675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/>
              <a:t>Объем субсидии может быть изменен </a:t>
            </a:r>
            <a:r>
              <a:rPr lang="ru-RU" dirty="0"/>
              <a:t>в течение срока выполнения государственного задания в случаях, предусмотренных актами </a:t>
            </a:r>
            <a:r>
              <a:rPr lang="ru-RU" dirty="0" smtClean="0"/>
              <a:t>Президента РФ  , </a:t>
            </a:r>
            <a:r>
              <a:rPr lang="ru-RU" dirty="0"/>
              <a:t>Правительства </a:t>
            </a:r>
            <a:r>
              <a:rPr lang="ru-RU" dirty="0" smtClean="0"/>
              <a:t>РФ, </a:t>
            </a:r>
            <a:r>
              <a:rPr lang="ru-RU" dirty="0"/>
              <a:t>реализация которых требует дополнительного выделения (перераспределения) бюджетных ассигнований на финансовое обеспечение выполнения государственного задания</a:t>
            </a:r>
            <a:r>
              <a:rPr lang="ru-RU" dirty="0" smtClean="0"/>
              <a:t>. (</a:t>
            </a:r>
            <a:r>
              <a:rPr lang="ru-RU" dirty="0"/>
              <a:t>в ред. Постановления Правительства РФ от 10.12.2025 N 2005)</a:t>
            </a:r>
          </a:p>
        </p:txBody>
      </p:sp>
    </p:spTree>
    <p:extLst>
      <p:ext uri="{BB962C8B-B14F-4D97-AF65-F5344CB8AC3E}">
        <p14:creationId xmlns:p14="http://schemas.microsoft.com/office/powerpoint/2010/main" val="821826162"/>
      </p:ext>
    </p:extLst>
  </p:cSld>
  <p:clrMapOvr>
    <a:masterClrMapping/>
  </p:clrMapOvr>
  <p:transition advClick="0"/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114800" y="209006"/>
            <a:ext cx="7942931" cy="186790"/>
          </a:xfrm>
        </p:spPr>
        <p:txBody>
          <a:bodyPr>
            <a:normAutofit fontScale="90000"/>
          </a:bodyPr>
          <a:lstStyle/>
          <a:p>
            <a:pPr algn="l"/>
            <a:r>
              <a:rPr lang="ru-RU" dirty="0"/>
              <a:t>С </a:t>
            </a:r>
            <a:r>
              <a:rPr lang="ru-RU" dirty="0" smtClean="0"/>
              <a:t>19.08.2026 Постановление </a:t>
            </a:r>
            <a:r>
              <a:rPr lang="ru-RU" dirty="0"/>
              <a:t>Правительства РФ от 10.08.2026 N 992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1554479" y="1028343"/>
            <a:ext cx="8817429" cy="31393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2. </a:t>
            </a:r>
            <a:r>
              <a:rPr lang="ru-RU" b="1" dirty="0">
                <a:solidFill>
                  <a:srgbClr val="C00000"/>
                </a:solidFill>
              </a:rPr>
              <a:t>Приостановить до 1 января 2027 </a:t>
            </a:r>
            <a:r>
              <a:rPr lang="ru-RU" dirty="0"/>
              <a:t>г. действие </a:t>
            </a:r>
            <a:r>
              <a:rPr lang="ru-RU" b="1" dirty="0"/>
              <a:t>абзаца первого пункта 41 </a:t>
            </a:r>
            <a:r>
              <a:rPr lang="ru-RU" dirty="0"/>
              <a:t>Положения о формировании государственного задания на оказание государственных услуг (выполнение работ) в отношении федеральных государственных учреждений и финансовом обеспечении выполнения государственного задания, утвержденного постановлением Правительства Российской Федерации от 26 июня 2015 г. N 640 "О порядке формирования государственного задания на оказание государственных услуг (выполнение работ) </a:t>
            </a:r>
            <a:r>
              <a:rPr lang="ru-RU" b="1" dirty="0"/>
              <a:t>в отношении федеральных государственных учреждений </a:t>
            </a:r>
            <a:r>
              <a:rPr lang="ru-RU" dirty="0"/>
              <a:t>и финансового обеспечения выполнения государственного задания", </a:t>
            </a:r>
            <a:r>
              <a:rPr lang="ru-RU" b="1" dirty="0"/>
              <a:t>в части, не допускающей изменений объема субсидии, </a:t>
            </a:r>
            <a:r>
              <a:rPr lang="ru-RU" dirty="0"/>
              <a:t>предоставленной федеральному бюджетному учреждению на выполнение государственного задания, </a:t>
            </a:r>
            <a:r>
              <a:rPr lang="ru-RU" b="1" dirty="0">
                <a:solidFill>
                  <a:srgbClr val="C00000"/>
                </a:solidFill>
              </a:rPr>
              <a:t>в части расходов на оплату труда в связи с изменением подходов к расчету размера их индексации</a:t>
            </a:r>
            <a:r>
              <a:rPr lang="ru-RU" dirty="0"/>
              <a:t>.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3066747" y="4573225"/>
            <a:ext cx="7736236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ru-RU" dirty="0"/>
              <a:t> </a:t>
            </a:r>
            <a:r>
              <a:rPr lang="ru-RU" dirty="0" smtClean="0"/>
              <a:t>С 19.08.2026</a:t>
            </a:r>
            <a:r>
              <a:rPr lang="ru-RU" dirty="0"/>
              <a:t>.</a:t>
            </a:r>
          </a:p>
          <a:p>
            <a:pPr algn="r"/>
            <a:r>
              <a:rPr lang="ru-RU" dirty="0" smtClean="0"/>
              <a:t> </a:t>
            </a:r>
            <a:r>
              <a:rPr lang="ru-RU" b="1" dirty="0" smtClean="0"/>
              <a:t>Постановление </a:t>
            </a:r>
            <a:r>
              <a:rPr lang="ru-RU" b="1" dirty="0"/>
              <a:t>Правительства РФ </a:t>
            </a:r>
            <a:r>
              <a:rPr lang="ru-RU" dirty="0">
                <a:solidFill>
                  <a:srgbClr val="C00000"/>
                </a:solidFill>
              </a:rPr>
              <a:t>от 10.08.2026 N 992</a:t>
            </a:r>
          </a:p>
          <a:p>
            <a:pPr algn="r"/>
            <a:r>
              <a:rPr lang="ru-RU" dirty="0"/>
              <a:t>"О внесении изменений в постановление Правительства Российской Федерации от 26 июня 2015 г. N 640"</a:t>
            </a:r>
          </a:p>
        </p:txBody>
      </p:sp>
    </p:spTree>
    <p:extLst>
      <p:ext uri="{BB962C8B-B14F-4D97-AF65-F5344CB8AC3E}">
        <p14:creationId xmlns:p14="http://schemas.microsoft.com/office/powerpoint/2010/main" val="4029087391"/>
      </p:ext>
    </p:extLst>
  </p:cSld>
  <p:clrMapOvr>
    <a:masterClrMapping/>
  </p:clrMapOvr>
  <p:transition advClick="0"/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27"/>
          <p:cNvSpPr/>
          <p:nvPr/>
        </p:nvSpPr>
        <p:spPr>
          <a:xfrm>
            <a:off x="-17417" y="495300"/>
            <a:ext cx="12100560" cy="2828925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685800">
              <a:defRPr/>
            </a:pPr>
            <a:endParaRPr lang="en-US" sz="3250" dirty="0">
              <a:solidFill>
                <a:prstClr val="white"/>
              </a:solidFill>
            </a:endParaRPr>
          </a:p>
        </p:txBody>
      </p:sp>
      <p:sp>
        <p:nvSpPr>
          <p:cNvPr id="76804" name="Заголовок 1"/>
          <p:cNvSpPr txBox="1">
            <a:spLocks/>
          </p:cNvSpPr>
          <p:nvPr/>
        </p:nvSpPr>
        <p:spPr bwMode="auto">
          <a:xfrm>
            <a:off x="1911350" y="2578100"/>
            <a:ext cx="4311650" cy="850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 defTabSz="619125">
              <a:lnSpc>
                <a:spcPct val="120000"/>
              </a:lnSpc>
              <a:spcBef>
                <a:spcPts val="563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1100">
                <a:solidFill>
                  <a:schemeClr val="tx1"/>
                </a:solidFill>
                <a:latin typeface="Gill Sans MT" panose="020B0502020104020203" pitchFamily="34" charset="0"/>
              </a:defRPr>
            </a:lvl1pPr>
            <a:lvl2pPr marL="385763" indent="-128588" defTabSz="619125">
              <a:lnSpc>
                <a:spcPct val="120000"/>
              </a:lnSpc>
              <a:spcBef>
                <a:spcPts val="275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900">
                <a:solidFill>
                  <a:schemeClr val="tx1"/>
                </a:solidFill>
                <a:latin typeface="Gill Sans MT" panose="020B0502020104020203" pitchFamily="34" charset="0"/>
              </a:defRPr>
            </a:lvl2pPr>
            <a:lvl3pPr marL="642938" indent="-128588" defTabSz="619125">
              <a:lnSpc>
                <a:spcPct val="120000"/>
              </a:lnSpc>
              <a:spcBef>
                <a:spcPts val="275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900">
                <a:solidFill>
                  <a:schemeClr val="tx1"/>
                </a:solidFill>
                <a:latin typeface="Gill Sans MT" panose="020B0502020104020203" pitchFamily="34" charset="0"/>
              </a:defRPr>
            </a:lvl3pPr>
            <a:lvl4pPr marL="900113" indent="-128588" defTabSz="619125">
              <a:lnSpc>
                <a:spcPct val="120000"/>
              </a:lnSpc>
              <a:spcBef>
                <a:spcPts val="275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700">
                <a:solidFill>
                  <a:schemeClr val="tx1"/>
                </a:solidFill>
                <a:latin typeface="Gill Sans MT" panose="020B0502020104020203" pitchFamily="34" charset="0"/>
              </a:defRPr>
            </a:lvl4pPr>
            <a:lvl5pPr marL="1157288" indent="-128588" defTabSz="619125">
              <a:lnSpc>
                <a:spcPct val="120000"/>
              </a:lnSpc>
              <a:spcBef>
                <a:spcPts val="275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5pPr>
            <a:lvl6pPr marL="1614488" indent="-128588" defTabSz="619125" eaLnBrk="0" fontAlgn="base" hangingPunct="0">
              <a:lnSpc>
                <a:spcPct val="120000"/>
              </a:lnSpc>
              <a:spcBef>
                <a:spcPts val="275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6pPr>
            <a:lvl7pPr marL="2071688" indent="-128588" defTabSz="619125" eaLnBrk="0" fontAlgn="base" hangingPunct="0">
              <a:lnSpc>
                <a:spcPct val="120000"/>
              </a:lnSpc>
              <a:spcBef>
                <a:spcPts val="275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7pPr>
            <a:lvl8pPr marL="2528888" indent="-128588" defTabSz="619125" eaLnBrk="0" fontAlgn="base" hangingPunct="0">
              <a:lnSpc>
                <a:spcPct val="120000"/>
              </a:lnSpc>
              <a:spcBef>
                <a:spcPts val="275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8pPr>
            <a:lvl9pPr marL="2986088" indent="-128588" defTabSz="619125" eaLnBrk="0" fontAlgn="base" hangingPunct="0">
              <a:lnSpc>
                <a:spcPct val="120000"/>
              </a:lnSpc>
              <a:spcBef>
                <a:spcPts val="275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ru-RU" altLang="ru-RU" sz="2100" b="1">
              <a:solidFill>
                <a:srgbClr val="FFFFFF"/>
              </a:solidFill>
              <a:latin typeface="Segoe UI Light" panose="020B0502040204020203" pitchFamily="34" charset="0"/>
              <a:ea typeface="Segoe UI Historic" panose="020B0502040204020203" pitchFamily="34" charset="0"/>
              <a:cs typeface="Segoe UI Light" panose="020B0502040204020203" pitchFamily="34" charset="0"/>
              <a:sym typeface="Helvetica Neue Medium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287701" y="954042"/>
            <a:ext cx="6883808" cy="2154238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685800">
              <a:defRPr/>
            </a:pPr>
            <a:r>
              <a:rPr lang="ru-RU" sz="2400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r>
              <a:rPr lang="ru-RU" sz="2400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Новый расчет </a:t>
            </a: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К </a:t>
            </a:r>
            <a:r>
              <a:rPr lang="ru-RU" sz="2400" b="1" dirty="0" err="1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пл</a:t>
            </a: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r>
              <a:rPr lang="ru-RU" sz="2400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для ЦЕЛЕВОЙ СУБСИДИИ на </a:t>
            </a:r>
            <a:r>
              <a:rPr lang="ru-RU" sz="2400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уплату </a:t>
            </a: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имущественных налогов: </a:t>
            </a:r>
          </a:p>
          <a:p>
            <a:pPr algn="ctr" defTabSz="685800">
              <a:defRPr/>
            </a:pP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при </a:t>
            </a:r>
            <a:r>
              <a:rPr lang="ru-RU" sz="2400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оказании </a:t>
            </a: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высокотехнологичной </a:t>
            </a:r>
            <a:r>
              <a:rPr lang="ru-RU" sz="2400" b="1" dirty="0" err="1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медпомощий</a:t>
            </a: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endParaRPr lang="en-US" sz="2400" b="1" dirty="0">
              <a:solidFill>
                <a:prstClr val="white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02597" y="1278771"/>
            <a:ext cx="2383743" cy="1261981"/>
          </a:xfrm>
          <a:prstGeom prst="rect">
            <a:avLst/>
          </a:prstGeom>
        </p:spPr>
      </p:pic>
      <p:sp>
        <p:nvSpPr>
          <p:cNvPr id="3" name="Прямоугольник 2"/>
          <p:cNvSpPr/>
          <p:nvPr/>
        </p:nvSpPr>
        <p:spPr>
          <a:xfrm>
            <a:off x="1336834" y="5680666"/>
            <a:ext cx="759816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© </a:t>
            </a:r>
            <a:r>
              <a:rPr lang="ru-RU" b="1" dirty="0">
                <a:solidFill>
                  <a:schemeClr val="accent1">
                    <a:lumMod val="75000"/>
                  </a:schemeClr>
                </a:solidFill>
              </a:rPr>
              <a:t>Михайлова Елена Николаевна</a:t>
            </a:r>
            <a:r>
              <a:rPr lang="ru-RU" dirty="0"/>
              <a:t>, составление, комментарий, пояснения  </a:t>
            </a:r>
          </a:p>
        </p:txBody>
      </p:sp>
      <p:sp>
        <p:nvSpPr>
          <p:cNvPr id="5" name="Прямоугольник 4"/>
          <p:cNvSpPr/>
          <p:nvPr/>
        </p:nvSpPr>
        <p:spPr>
          <a:xfrm>
            <a:off x="862420" y="3679172"/>
            <a:ext cx="949642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 smtClean="0"/>
              <a:t>проект </a:t>
            </a:r>
            <a:r>
              <a:rPr lang="ru-RU" b="1" dirty="0"/>
              <a:t>постановления </a:t>
            </a:r>
            <a:r>
              <a:rPr lang="ru-RU" dirty="0"/>
              <a:t>Правительства </a:t>
            </a:r>
            <a:r>
              <a:rPr lang="ru-RU" dirty="0" smtClean="0"/>
              <a:t>РФ  "</a:t>
            </a:r>
            <a:r>
              <a:rPr lang="ru-RU" dirty="0"/>
              <a:t>О внесении изменений в постановление Правительства </a:t>
            </a:r>
            <a:r>
              <a:rPr lang="ru-RU" dirty="0" smtClean="0"/>
              <a:t>РФ от </a:t>
            </a:r>
            <a:r>
              <a:rPr lang="ru-RU" dirty="0"/>
              <a:t>11 ноября 2023 г. № 1896"</a:t>
            </a:r>
          </a:p>
        </p:txBody>
      </p:sp>
      <p:sp>
        <p:nvSpPr>
          <p:cNvPr id="7" name="Прямоугольник 6"/>
          <p:cNvSpPr/>
          <p:nvPr/>
        </p:nvSpPr>
        <p:spPr>
          <a:xfrm>
            <a:off x="827654" y="4591393"/>
            <a:ext cx="1012392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/>
              <a:t>разработан </a:t>
            </a:r>
            <a:r>
              <a:rPr lang="ru-RU" sz="1600" dirty="0" smtClean="0"/>
              <a:t>во </a:t>
            </a:r>
            <a:r>
              <a:rPr lang="ru-RU" sz="1600" dirty="0"/>
              <a:t>исполнение поручений Заместителя Председателя Правительства </a:t>
            </a:r>
            <a:r>
              <a:rPr lang="ru-RU" sz="1600" dirty="0" smtClean="0"/>
              <a:t>РФ Т.А</a:t>
            </a:r>
            <a:r>
              <a:rPr lang="ru-RU" sz="1600" dirty="0"/>
              <a:t>. Голиковой от 18 мая 2026 г. № ТГ-П12-17453СП </a:t>
            </a:r>
            <a:r>
              <a:rPr lang="ru-RU" sz="1600" dirty="0" smtClean="0"/>
              <a:t>(пункт </a:t>
            </a:r>
            <a:r>
              <a:rPr lang="ru-RU" sz="1600" dirty="0"/>
              <a:t>3) и от 5 августа 2026 г. № ТГ-П12-29416 (пункт 5).</a:t>
            </a:r>
          </a:p>
        </p:txBody>
      </p:sp>
    </p:spTree>
    <p:extLst>
      <p:ext uri="{BB962C8B-B14F-4D97-AF65-F5344CB8AC3E}">
        <p14:creationId xmlns:p14="http://schemas.microsoft.com/office/powerpoint/2010/main" val="3759975401"/>
      </p:ext>
    </p:extLst>
  </p:cSld>
  <p:clrMapOvr>
    <a:masterClrMapping/>
  </p:clrMapOvr>
  <p:transition advClick="0"/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467497" y="318852"/>
            <a:ext cx="7551045" cy="543738"/>
          </a:xfrm>
        </p:spPr>
        <p:txBody>
          <a:bodyPr>
            <a:normAutofit fontScale="90000"/>
          </a:bodyPr>
          <a:lstStyle/>
          <a:p>
            <a:pPr algn="l"/>
            <a:r>
              <a:rPr lang="ru-RU" dirty="0" smtClean="0">
                <a:solidFill>
                  <a:srgbClr val="C00000"/>
                </a:solidFill>
              </a:rPr>
              <a:t>Проект Постановления </a:t>
            </a:r>
            <a:r>
              <a:rPr lang="en-US" dirty="0"/>
              <a:t>I</a:t>
            </a:r>
            <a:r>
              <a:rPr lang="ru-RU" dirty="0" smtClean="0"/>
              <a:t>D </a:t>
            </a:r>
            <a:r>
              <a:rPr lang="ru-RU" dirty="0"/>
              <a:t>проекта 01/01/09-26/00171140 от 17.09.2026</a:t>
            </a:r>
            <a:br>
              <a:rPr lang="ru-RU" dirty="0"/>
            </a:br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1854925" y="1443841"/>
            <a:ext cx="8399417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 smtClean="0"/>
              <a:t>Проект</a:t>
            </a:r>
            <a:r>
              <a:rPr lang="ru-RU" dirty="0" smtClean="0"/>
              <a:t> </a:t>
            </a:r>
            <a:r>
              <a:rPr lang="ru-RU" b="1" dirty="0" smtClean="0"/>
              <a:t>поправок </a:t>
            </a:r>
            <a:r>
              <a:rPr lang="ru-RU" b="1" dirty="0"/>
              <a:t>к </a:t>
            </a:r>
            <a:r>
              <a:rPr lang="ru-RU" b="1" dirty="0" smtClean="0"/>
              <a:t>Правилам </a:t>
            </a:r>
            <a:r>
              <a:rPr lang="ru-RU" b="1" dirty="0"/>
              <a:t>предоставления из федерального бюджета субсидий на иные цели</a:t>
            </a:r>
            <a:r>
              <a:rPr lang="ru-RU" b="1" dirty="0" smtClean="0"/>
              <a:t>.</a:t>
            </a:r>
          </a:p>
          <a:p>
            <a:endParaRPr lang="ru-RU" dirty="0" smtClean="0"/>
          </a:p>
          <a:p>
            <a:r>
              <a:rPr lang="ru-RU" b="1" dirty="0">
                <a:solidFill>
                  <a:srgbClr val="C00000"/>
                </a:solidFill>
              </a:rPr>
              <a:t>К</a:t>
            </a:r>
            <a:r>
              <a:rPr lang="ru-RU" b="1" dirty="0" smtClean="0">
                <a:solidFill>
                  <a:srgbClr val="C00000"/>
                </a:solidFill>
              </a:rPr>
              <a:t>оэффициент </a:t>
            </a:r>
            <a:r>
              <a:rPr lang="ru-RU" b="1" dirty="0">
                <a:solidFill>
                  <a:srgbClr val="C00000"/>
                </a:solidFill>
              </a:rPr>
              <a:t>платной деятельности</a:t>
            </a:r>
            <a:r>
              <a:rPr lang="ru-RU" b="1" dirty="0"/>
              <a:t>, который учитывают при расчете целевой субсидии</a:t>
            </a:r>
            <a:r>
              <a:rPr lang="ru-RU" dirty="0"/>
              <a:t>, будут определять </a:t>
            </a:r>
            <a:r>
              <a:rPr lang="ru-RU" b="1" dirty="0"/>
              <a:t>с </a:t>
            </a:r>
            <a:r>
              <a:rPr lang="ru-RU" b="1" dirty="0">
                <a:solidFill>
                  <a:srgbClr val="C00000"/>
                </a:solidFill>
              </a:rPr>
              <a:t>учетом поступлений субсидии на </a:t>
            </a:r>
            <a:r>
              <a:rPr lang="ru-RU" b="1" dirty="0" err="1">
                <a:solidFill>
                  <a:srgbClr val="C00000"/>
                </a:solidFill>
              </a:rPr>
              <a:t>госзадание</a:t>
            </a:r>
            <a:r>
              <a:rPr lang="ru-RU" b="1" dirty="0">
                <a:solidFill>
                  <a:srgbClr val="C00000"/>
                </a:solidFill>
              </a:rPr>
              <a:t> на высокотехнологичную медпомощь</a:t>
            </a:r>
            <a:r>
              <a:rPr lang="ru-RU" dirty="0">
                <a:solidFill>
                  <a:srgbClr val="C00000"/>
                </a:solidFill>
              </a:rPr>
              <a:t>. </a:t>
            </a:r>
            <a:endParaRPr lang="ru-RU" dirty="0" smtClean="0">
              <a:solidFill>
                <a:srgbClr val="C00000"/>
              </a:solidFill>
            </a:endParaRPr>
          </a:p>
          <a:p>
            <a:r>
              <a:rPr lang="ru-RU" dirty="0" smtClean="0"/>
              <a:t>Речь </a:t>
            </a:r>
            <a:r>
              <a:rPr lang="ru-RU" dirty="0"/>
              <a:t>о помощи, </a:t>
            </a:r>
            <a:r>
              <a:rPr lang="ru-RU" b="1" dirty="0">
                <a:solidFill>
                  <a:srgbClr val="C00000"/>
                </a:solidFill>
              </a:rPr>
              <a:t>не включенной в базовую программу ОМС</a:t>
            </a:r>
            <a:r>
              <a:rPr lang="ru-RU" dirty="0">
                <a:solidFill>
                  <a:srgbClr val="C00000"/>
                </a:solidFill>
              </a:rPr>
              <a:t> </a:t>
            </a:r>
            <a:r>
              <a:rPr lang="ru-RU" dirty="0"/>
              <a:t>(</a:t>
            </a:r>
            <a:r>
              <a:rPr lang="ru-RU" dirty="0" err="1"/>
              <a:t>пп</a:t>
            </a:r>
            <a:r>
              <a:rPr lang="ru-RU" dirty="0"/>
              <a:t>. "б" п. 1 проекта</a:t>
            </a:r>
            <a:r>
              <a:rPr lang="ru-RU" dirty="0" smtClean="0"/>
              <a:t>).</a:t>
            </a:r>
          </a:p>
          <a:p>
            <a:r>
              <a:rPr lang="ru-RU" dirty="0" smtClean="0"/>
              <a:t>Общественное </a:t>
            </a:r>
            <a:r>
              <a:rPr lang="ru-RU" dirty="0"/>
              <a:t>обсуждение проекта завершится 2 </a:t>
            </a:r>
            <a:r>
              <a:rPr lang="ru-RU" dirty="0" smtClean="0"/>
              <a:t>октября.</a:t>
            </a:r>
          </a:p>
          <a:p>
            <a:endParaRPr lang="ru-RU" dirty="0"/>
          </a:p>
          <a:p>
            <a:r>
              <a:rPr lang="ru-RU" dirty="0" smtClean="0"/>
              <a:t>Напомним</a:t>
            </a:r>
            <a:r>
              <a:rPr lang="ru-RU" dirty="0"/>
              <a:t>, что </a:t>
            </a:r>
            <a:r>
              <a:rPr lang="ru-RU" b="1" dirty="0"/>
              <a:t>до </a:t>
            </a:r>
            <a:r>
              <a:rPr lang="ru-RU" b="1" dirty="0" smtClean="0"/>
              <a:t> 2027 </a:t>
            </a:r>
            <a:r>
              <a:rPr lang="ru-RU" b="1" dirty="0"/>
              <a:t>года приостановлено правило</a:t>
            </a:r>
            <a:r>
              <a:rPr lang="ru-RU" dirty="0"/>
              <a:t>, по которому федеральные </a:t>
            </a:r>
            <a:r>
              <a:rPr lang="ru-RU" b="1" dirty="0"/>
              <a:t>бюджетные и автономные учреждения оплачивают налоги </a:t>
            </a:r>
            <a:r>
              <a:rPr lang="ru-RU" dirty="0"/>
              <a:t>на недвижимость и </a:t>
            </a:r>
            <a:r>
              <a:rPr lang="ru-RU" dirty="0" smtClean="0"/>
              <a:t>ОЦ ДИ </a:t>
            </a:r>
            <a:r>
              <a:rPr lang="ru-RU" b="1" dirty="0" smtClean="0">
                <a:solidFill>
                  <a:srgbClr val="FF0000"/>
                </a:solidFill>
              </a:rPr>
              <a:t>за </a:t>
            </a:r>
            <a:r>
              <a:rPr lang="ru-RU" b="1" dirty="0">
                <a:solidFill>
                  <a:srgbClr val="FF0000"/>
                </a:solidFill>
              </a:rPr>
              <a:t>счет субсидий на иные цели</a:t>
            </a:r>
            <a:r>
              <a:rPr lang="ru-RU" dirty="0"/>
              <a:t>. </a:t>
            </a:r>
            <a:r>
              <a:rPr lang="ru-RU" dirty="0" smtClean="0"/>
              <a:t>  </a:t>
            </a:r>
          </a:p>
          <a:p>
            <a:r>
              <a:rPr lang="ru-RU" dirty="0" smtClean="0"/>
              <a:t>До 2027 эти </a:t>
            </a:r>
            <a:r>
              <a:rPr lang="ru-RU" dirty="0"/>
              <a:t>расходы </a:t>
            </a:r>
            <a:r>
              <a:rPr lang="ru-RU" dirty="0" smtClean="0"/>
              <a:t>продолжали включать </a:t>
            </a:r>
            <a:r>
              <a:rPr lang="ru-RU" dirty="0"/>
              <a:t>в субсидию на </a:t>
            </a:r>
            <a:r>
              <a:rPr lang="ru-RU" dirty="0" err="1"/>
              <a:t>госзадание</a:t>
            </a:r>
            <a:r>
              <a:rPr lang="ru-RU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768144117"/>
      </p:ext>
    </p:extLst>
  </p:cSld>
  <p:clrMapOvr>
    <a:masterClrMapping/>
  </p:clrMapOvr>
  <p:transition advClick="0"/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27"/>
          <p:cNvSpPr/>
          <p:nvPr/>
        </p:nvSpPr>
        <p:spPr>
          <a:xfrm>
            <a:off x="0" y="-63388"/>
            <a:ext cx="12192000" cy="377190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333" dirty="0"/>
          </a:p>
        </p:txBody>
      </p:sp>
      <p:sp>
        <p:nvSpPr>
          <p:cNvPr id="9" name="Заголовок 1"/>
          <p:cNvSpPr txBox="1">
            <a:spLocks/>
          </p:cNvSpPr>
          <p:nvPr/>
        </p:nvSpPr>
        <p:spPr>
          <a:xfrm>
            <a:off x="517236" y="2295338"/>
            <a:ext cx="5748482" cy="113366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0" tIns="0" rIns="0" bIns="0" anchor="b">
            <a:noAutofit/>
          </a:bodyPr>
          <a:lstStyle>
            <a:lvl1pPr marL="0" marR="0" indent="0" algn="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34" b="1" i="0" u="none" strike="noStrike" cap="none" spc="0" baseline="0">
                <a:solidFill>
                  <a:schemeClr val="tx2"/>
                </a:solidFill>
                <a:uFillTx/>
                <a:latin typeface="Arial"/>
                <a:ea typeface="+mn-ea"/>
                <a:cs typeface="Arial"/>
                <a:sym typeface="Helvetica Neue Medium"/>
              </a:defRPr>
            </a:lvl1pPr>
            <a:lvl2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2pPr>
            <a:lvl3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3pPr>
            <a:lvl4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4pPr>
            <a:lvl5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5pPr>
            <a:lvl6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6pPr>
            <a:lvl7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7pPr>
            <a:lvl8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8pPr>
            <a:lvl9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9pPr>
          </a:lstStyle>
          <a:p>
            <a:pPr algn="l" hangingPunct="1"/>
            <a:endParaRPr lang="ru-RU" sz="2800" dirty="0">
              <a:solidFill>
                <a:schemeClr val="bg1"/>
              </a:solidFill>
              <a:latin typeface="Segoe UI Light" panose="020B0502040204020203" pitchFamily="34" charset="0"/>
              <a:ea typeface="Segoe UI Historic" panose="020B0502040204020203" pitchFamily="34" charset="0"/>
              <a:cs typeface="Segoe UI Light" panose="020B0502040204020203" pitchFamily="34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167109" y="511627"/>
            <a:ext cx="7892674" cy="287382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Особенности </a:t>
            </a:r>
            <a:r>
              <a:rPr lang="ru-RU" sz="3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применения разделов и подразделов классификации расходов бюджетов при предоставлении субсидий </a:t>
            </a:r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БУ АУ на </a:t>
            </a:r>
            <a:r>
              <a:rPr lang="ru-RU" sz="3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иные </a:t>
            </a:r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цели</a:t>
            </a:r>
          </a:p>
          <a:p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endParaRPr lang="en-US" sz="3200" b="1" dirty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30006F88-FCEE-2415-0317-D3F3E6A15A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68570" y="511627"/>
            <a:ext cx="2383743" cy="1261981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83A15F20-E0A9-30AF-D6A9-2C999284E0F4}"/>
              </a:ext>
            </a:extLst>
          </p:cNvPr>
          <p:cNvSpPr txBox="1"/>
          <p:nvPr/>
        </p:nvSpPr>
        <p:spPr>
          <a:xfrm>
            <a:off x="517236" y="3902522"/>
            <a:ext cx="10155118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Письмо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Минфина России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от 07.07.2026 № 02-05-08/58422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«Об отражении расходов на предоставление субсидий федеральным бюджетным и автономным учреждениям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на иные цели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»</a:t>
            </a:r>
          </a:p>
          <a:p>
            <a:endParaRPr lang="ru-RU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dirty="0"/>
              <a:t>О </a:t>
            </a:r>
            <a:r>
              <a:rPr lang="ru-RU" b="1" dirty="0"/>
              <a:t>внесении изменений в Порядок </a:t>
            </a:r>
            <a:r>
              <a:rPr lang="ru-RU" dirty="0"/>
              <a:t>формирования и применения </a:t>
            </a:r>
            <a:r>
              <a:rPr lang="ru-RU" b="1" dirty="0"/>
              <a:t>кодов бюджетной классификации </a:t>
            </a:r>
            <a:r>
              <a:rPr lang="ru-RU" dirty="0" smtClean="0"/>
              <a:t>РФ, </a:t>
            </a:r>
            <a:r>
              <a:rPr lang="ru-RU" dirty="0"/>
              <a:t>их структуру и принципы назначения, </a:t>
            </a:r>
            <a:r>
              <a:rPr lang="ru-RU" dirty="0" smtClean="0"/>
              <a:t>утв. </a:t>
            </a:r>
            <a:r>
              <a:rPr lang="ru-RU" dirty="0"/>
              <a:t>приказом </a:t>
            </a:r>
            <a:r>
              <a:rPr lang="ru-RU" dirty="0" smtClean="0"/>
              <a:t> МФ от </a:t>
            </a:r>
            <a:r>
              <a:rPr lang="ru-RU" dirty="0"/>
              <a:t>24 мая 2022 г. № </a:t>
            </a:r>
            <a:r>
              <a:rPr lang="ru-RU" dirty="0">
                <a:solidFill>
                  <a:schemeClr val="accent3">
                    <a:lumMod val="75000"/>
                  </a:schemeClr>
                </a:solidFill>
              </a:rPr>
              <a:t>82н</a:t>
            </a:r>
            <a:r>
              <a:rPr lang="ru-RU" dirty="0"/>
              <a:t>  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721508" y="5850858"/>
            <a:ext cx="9652032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©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Михайлова Елена Николаевна</a:t>
            </a:r>
            <a:r>
              <a:rPr lang="ru-RU" dirty="0"/>
              <a:t>, составление, комментарий, пояснения </a:t>
            </a:r>
            <a:r>
              <a:rPr lang="ru-RU" dirty="0" smtClean="0"/>
              <a:t>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1944440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1817" y="282114"/>
            <a:ext cx="7237537" cy="344903"/>
          </a:xfrm>
        </p:spPr>
        <p:txBody>
          <a:bodyPr>
            <a:normAutofit/>
          </a:bodyPr>
          <a:lstStyle/>
          <a:p>
            <a:pPr algn="l"/>
            <a:r>
              <a:rPr lang="ru-RU" dirty="0"/>
              <a:t>Письмо Минфина России от 07.07.2026 № 02-05-08/58422 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1175658" y="1237018"/>
            <a:ext cx="9509760" cy="42473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1) </a:t>
            </a:r>
            <a:r>
              <a:rPr lang="ru-RU" b="1" dirty="0">
                <a:solidFill>
                  <a:srgbClr val="C00000"/>
                </a:solidFill>
              </a:rPr>
              <a:t>96115 "Осуществление мероприятий по приведению имущественного</a:t>
            </a:r>
          </a:p>
          <a:p>
            <a:r>
              <a:rPr lang="ru-RU" b="1" dirty="0">
                <a:solidFill>
                  <a:srgbClr val="C00000"/>
                </a:solidFill>
              </a:rPr>
              <a:t>комплекса в нормативное состояние, содержанию имущества, а также его</a:t>
            </a:r>
          </a:p>
          <a:p>
            <a:r>
              <a:rPr lang="ru-RU" b="1" dirty="0">
                <a:solidFill>
                  <a:srgbClr val="C00000"/>
                </a:solidFill>
              </a:rPr>
              <a:t>ликвидации".</a:t>
            </a:r>
          </a:p>
          <a:p>
            <a:r>
              <a:rPr lang="ru-RU" dirty="0"/>
              <a:t>Данное направление расходов увязывается </a:t>
            </a:r>
            <a:r>
              <a:rPr lang="ru-RU" b="1" dirty="0"/>
              <a:t>с кодами целевых средств,</a:t>
            </a:r>
          </a:p>
          <a:p>
            <a:r>
              <a:rPr lang="ru-RU" b="1" dirty="0"/>
              <a:t>включенными в группу 02-00</a:t>
            </a:r>
            <a:r>
              <a:rPr lang="ru-RU" dirty="0"/>
              <a:t> "Субсидии в целях осуществления мероприятий по</a:t>
            </a:r>
          </a:p>
          <a:p>
            <a:r>
              <a:rPr lang="ru-RU" dirty="0"/>
              <a:t>содержанию имущества, а также его ликвидации", а также </a:t>
            </a:r>
            <a:endParaRPr lang="ru-RU" dirty="0" smtClean="0"/>
          </a:p>
          <a:p>
            <a:r>
              <a:rPr lang="ru-RU" b="1" dirty="0" smtClean="0"/>
              <a:t>с </a:t>
            </a:r>
            <a:r>
              <a:rPr lang="ru-RU" b="1" dirty="0"/>
              <a:t>кодом целевых </a:t>
            </a:r>
            <a:r>
              <a:rPr lang="ru-RU" b="1" dirty="0" smtClean="0"/>
              <a:t>средств </a:t>
            </a:r>
            <a:r>
              <a:rPr lang="ru-RU" b="1" dirty="0" smtClean="0">
                <a:solidFill>
                  <a:srgbClr val="C00000"/>
                </a:solidFill>
              </a:rPr>
              <a:t>08-20 </a:t>
            </a:r>
            <a:r>
              <a:rPr lang="ru-RU" b="1" dirty="0">
                <a:solidFill>
                  <a:srgbClr val="C00000"/>
                </a:solidFill>
              </a:rPr>
              <a:t>"Субсидии в целях осуществления расходов на уплату налогов</a:t>
            </a:r>
            <a:r>
              <a:rPr lang="ru-RU" dirty="0"/>
              <a:t>, в </a:t>
            </a:r>
            <a:r>
              <a:rPr lang="ru-RU" dirty="0" smtClean="0"/>
              <a:t>качестве объекта </a:t>
            </a:r>
            <a:r>
              <a:rPr lang="ru-RU" dirty="0"/>
              <a:t>налогообложения по которым признается </a:t>
            </a:r>
            <a:r>
              <a:rPr lang="ru-RU" b="1" dirty="0"/>
              <a:t>недвижимое имущество, в </a:t>
            </a:r>
            <a:r>
              <a:rPr lang="ru-RU" b="1" dirty="0" smtClean="0"/>
              <a:t>том числе </a:t>
            </a:r>
            <a:r>
              <a:rPr lang="ru-RU" b="1" dirty="0"/>
              <a:t>земельные участки, и </a:t>
            </a:r>
            <a:r>
              <a:rPr lang="ru-RU" b="1" dirty="0" smtClean="0"/>
              <a:t>ОЦ ДИ</a:t>
            </a:r>
            <a:r>
              <a:rPr lang="ru-RU" dirty="0" smtClean="0"/>
              <a:t>, </a:t>
            </a:r>
            <a:r>
              <a:rPr lang="ru-RU" dirty="0"/>
              <a:t>закрепленное </a:t>
            </a:r>
            <a:r>
              <a:rPr lang="ru-RU" dirty="0" smtClean="0"/>
              <a:t>за учреждением </a:t>
            </a:r>
            <a:r>
              <a:rPr lang="ru-RU" dirty="0"/>
              <a:t>на праве оперативного управления или постоянного (</a:t>
            </a:r>
            <a:r>
              <a:rPr lang="ru-RU" dirty="0" smtClean="0"/>
              <a:t>бессрочного) пользования</a:t>
            </a:r>
            <a:r>
              <a:rPr lang="ru-RU" dirty="0"/>
              <a:t>".</a:t>
            </a:r>
          </a:p>
          <a:p>
            <a:endParaRPr lang="ru-RU" dirty="0" smtClean="0"/>
          </a:p>
          <a:p>
            <a:r>
              <a:rPr lang="ru-RU" dirty="0" smtClean="0"/>
              <a:t>Данное </a:t>
            </a:r>
            <a:r>
              <a:rPr lang="ru-RU" dirty="0"/>
              <a:t>направление расходов может быть использовано </a:t>
            </a:r>
            <a:r>
              <a:rPr lang="ru-RU" b="1" dirty="0"/>
              <a:t>в случае, если не</a:t>
            </a:r>
          </a:p>
          <a:p>
            <a:r>
              <a:rPr lang="ru-RU" b="1" dirty="0"/>
              <a:t>предусмотрены иные направления расходов </a:t>
            </a:r>
            <a:r>
              <a:rPr lang="ru-RU" dirty="0"/>
              <a:t>для предоставления субсидий</a:t>
            </a:r>
          </a:p>
          <a:p>
            <a:r>
              <a:rPr lang="ru-RU" dirty="0"/>
              <a:t>федеральным государственным бюджетным и автономным учреждениям в целях</a:t>
            </a:r>
          </a:p>
          <a:p>
            <a:r>
              <a:rPr lang="ru-RU" dirty="0"/>
              <a:t>осуществления мероприятий по содержанию имущества.</a:t>
            </a:r>
          </a:p>
        </p:txBody>
      </p:sp>
    </p:spTree>
    <p:extLst>
      <p:ext uri="{BB962C8B-B14F-4D97-AF65-F5344CB8AC3E}">
        <p14:creationId xmlns:p14="http://schemas.microsoft.com/office/powerpoint/2010/main" val="3865628741"/>
      </p:ext>
    </p:extLst>
  </p:cSld>
  <p:clrMapOvr>
    <a:masterClrMapping/>
  </p:clrMapOvr>
  <p:transition advClick="0"/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ru-RU" b="1" dirty="0"/>
              <a:t>Письмо </a:t>
            </a:r>
            <a:r>
              <a:rPr lang="ru-RU" b="1" dirty="0" smtClean="0"/>
              <a:t>Минфина </a:t>
            </a:r>
            <a:r>
              <a:rPr lang="ru-RU" b="1" dirty="0"/>
              <a:t>от 07.07.2026 № 02-05-08/58422 </a:t>
            </a:r>
            <a:r>
              <a:rPr lang="ru-RU" dirty="0"/>
              <a:t>«Об отражении расходов на предоставление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субсидий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ФБУ ФАУ на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иные цели</a:t>
            </a:r>
            <a:r>
              <a:rPr lang="ru-RU" dirty="0"/>
              <a:t>»</a:t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endParaRPr lang="ru-RU" dirty="0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452033" y="2016125"/>
            <a:ext cx="9603317" cy="3783784"/>
          </a:xfrm>
        </p:spPr>
        <p:txBody>
          <a:bodyPr/>
          <a:lstStyle/>
          <a:p>
            <a:r>
              <a:rPr lang="ru-RU" b="1" dirty="0" smtClean="0"/>
              <a:t> </a:t>
            </a:r>
            <a:r>
              <a:rPr lang="ru-RU" dirty="0"/>
              <a:t>Д</a:t>
            </a:r>
            <a:r>
              <a:rPr lang="ru-RU" dirty="0" smtClean="0"/>
              <a:t>ля </a:t>
            </a:r>
            <a:r>
              <a:rPr lang="ru-RU" dirty="0"/>
              <a:t>субсидий федеральным учреждениям на иные цели в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ГИИС "Электронный бюджет</a:t>
            </a:r>
            <a:r>
              <a:rPr lang="ru-RU" dirty="0"/>
              <a:t>" дополнительно предусмотрены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направления расходов</a:t>
            </a:r>
            <a:r>
              <a:rPr lang="ru-RU" dirty="0"/>
              <a:t>. </a:t>
            </a:r>
            <a:endParaRPr lang="ru-RU" dirty="0" smtClean="0"/>
          </a:p>
          <a:p>
            <a:r>
              <a:rPr lang="ru-RU" dirty="0" smtClean="0"/>
              <a:t>Например</a:t>
            </a:r>
            <a:r>
              <a:rPr lang="ru-RU" dirty="0"/>
              <a:t>, </a:t>
            </a:r>
            <a:r>
              <a:rPr lang="ru-RU" b="1" u="sng" dirty="0">
                <a:solidFill>
                  <a:srgbClr val="C00000"/>
                </a:solidFill>
              </a:rPr>
              <a:t>если нет иных </a:t>
            </a:r>
            <a:r>
              <a:rPr lang="ru-RU" b="1" dirty="0">
                <a:solidFill>
                  <a:srgbClr val="C00000"/>
                </a:solidFill>
              </a:rPr>
              <a:t>направлений расходов нужно </a:t>
            </a:r>
            <a:r>
              <a:rPr lang="ru-RU" b="1" dirty="0" smtClean="0">
                <a:solidFill>
                  <a:srgbClr val="C00000"/>
                </a:solidFill>
              </a:rPr>
              <a:t>применять код </a:t>
            </a:r>
            <a:r>
              <a:rPr lang="ru-RU" b="1" dirty="0">
                <a:solidFill>
                  <a:srgbClr val="C00000"/>
                </a:solidFill>
              </a:rPr>
              <a:t>90800 </a:t>
            </a:r>
            <a:r>
              <a:rPr lang="ru-RU" dirty="0"/>
              <a:t>"Реализация иных мероприятий федеральными государственными бюджетными и автономными учреждениями</a:t>
            </a:r>
            <a:r>
              <a:rPr lang="ru-RU" dirty="0" smtClean="0"/>
              <a:t>",</a:t>
            </a:r>
            <a:endParaRPr lang="ru-RU" b="1" dirty="0">
              <a:solidFill>
                <a:srgbClr val="C00000"/>
              </a:solidFill>
            </a:endParaRPr>
          </a:p>
          <a:p>
            <a:r>
              <a:rPr lang="ru-RU" b="1" dirty="0" smtClean="0"/>
              <a:t>Как выбрать подраздел для расходов, если целевую субсидию выделяют </a:t>
            </a:r>
            <a:r>
              <a:rPr lang="ru-RU" b="1" u="sng" dirty="0" smtClean="0">
                <a:solidFill>
                  <a:srgbClr val="C00000"/>
                </a:solidFill>
              </a:rPr>
              <a:t>для уплаты налогов </a:t>
            </a:r>
            <a:r>
              <a:rPr lang="ru-RU" u="sng" dirty="0" smtClean="0">
                <a:solidFill>
                  <a:srgbClr val="C00000"/>
                </a:solidFill>
              </a:rPr>
              <a:t>на ОЦДИ и </a:t>
            </a:r>
            <a:r>
              <a:rPr lang="ru-RU" u="sng" dirty="0">
                <a:solidFill>
                  <a:srgbClr val="C00000"/>
                </a:solidFill>
              </a:rPr>
              <a:t>недвижимость, включая землю. </a:t>
            </a:r>
            <a:r>
              <a:rPr lang="ru-RU" u="sng" dirty="0" smtClean="0">
                <a:solidFill>
                  <a:srgbClr val="C00000"/>
                </a:solidFill>
              </a:rPr>
              <a:t> </a:t>
            </a:r>
          </a:p>
          <a:p>
            <a:r>
              <a:rPr lang="ru-RU" dirty="0" smtClean="0"/>
              <a:t>В ситуации</a:t>
            </a:r>
            <a:r>
              <a:rPr lang="ru-RU" dirty="0"/>
              <a:t>, когда учреждение оказывает услуги и выполняет работы </a:t>
            </a:r>
            <a:r>
              <a:rPr lang="ru-RU" b="1" dirty="0">
                <a:solidFill>
                  <a:srgbClr val="C00000"/>
                </a:solidFill>
              </a:rPr>
              <a:t>в различных сферах</a:t>
            </a:r>
            <a:r>
              <a:rPr lang="ru-RU" dirty="0"/>
              <a:t>. </a:t>
            </a:r>
            <a:r>
              <a:rPr lang="ru-RU" b="1" dirty="0"/>
              <a:t>Есть </a:t>
            </a:r>
            <a:r>
              <a:rPr lang="ru-RU" b="1" dirty="0" smtClean="0"/>
              <a:t> 2 </a:t>
            </a:r>
            <a:r>
              <a:rPr lang="ru-RU" b="1" dirty="0"/>
              <a:t>варианта</a:t>
            </a:r>
            <a:r>
              <a:rPr lang="ru-RU" dirty="0"/>
              <a:t>:</a:t>
            </a:r>
          </a:p>
          <a:p>
            <a:pPr marL="342900" lvl="1" indent="0">
              <a:buNone/>
            </a:pPr>
            <a:r>
              <a:rPr lang="ru-RU" dirty="0" smtClean="0"/>
              <a:t>1</a:t>
            </a:r>
            <a:r>
              <a:rPr lang="ru-RU" sz="1400" dirty="0" smtClean="0"/>
              <a:t>) использовать </a:t>
            </a:r>
            <a:r>
              <a:rPr lang="ru-RU" sz="1400" dirty="0"/>
              <a:t>подраздел, на который приходится </a:t>
            </a:r>
            <a:r>
              <a:rPr lang="ru-RU" sz="1400" b="1" dirty="0"/>
              <a:t>наибольшая доля </a:t>
            </a:r>
            <a:r>
              <a:rPr lang="ru-RU" sz="1400" dirty="0"/>
              <a:t>бюджетных ассигнований, выделенных на конкретную услугу или работу в рамках </a:t>
            </a:r>
            <a:r>
              <a:rPr lang="ru-RU" sz="1400" dirty="0" err="1"/>
              <a:t>госзадания</a:t>
            </a:r>
            <a:r>
              <a:rPr lang="ru-RU" sz="1400" dirty="0"/>
              <a:t>. </a:t>
            </a:r>
            <a:r>
              <a:rPr lang="ru-RU" sz="1400" dirty="0" smtClean="0"/>
              <a:t> Доля </a:t>
            </a:r>
            <a:r>
              <a:rPr lang="ru-RU" sz="1400" dirty="0"/>
              <a:t>рассчитывается </a:t>
            </a:r>
            <a:r>
              <a:rPr lang="ru-RU" sz="1400" b="1" dirty="0"/>
              <a:t>от общего объема субсидии</a:t>
            </a:r>
            <a:r>
              <a:rPr lang="ru-RU" sz="1400" dirty="0"/>
              <a:t>;</a:t>
            </a:r>
          </a:p>
          <a:p>
            <a:pPr marL="342900" lvl="1" indent="0">
              <a:buNone/>
            </a:pPr>
            <a:r>
              <a:rPr lang="ru-RU" sz="1400" dirty="0" smtClean="0"/>
              <a:t>2) выбрать </a:t>
            </a:r>
            <a:r>
              <a:rPr lang="ru-RU" sz="1400" dirty="0"/>
              <a:t>подраздел, </a:t>
            </a:r>
            <a:r>
              <a:rPr lang="ru-RU" sz="1400" b="1" dirty="0"/>
              <a:t>исходя из функций </a:t>
            </a:r>
            <a:r>
              <a:rPr lang="ru-RU" sz="1400" b="1" dirty="0" smtClean="0"/>
              <a:t>учреждения</a:t>
            </a:r>
            <a:r>
              <a:rPr lang="ru-RU" sz="1400" dirty="0" smtClean="0"/>
              <a:t>.</a:t>
            </a:r>
          </a:p>
          <a:p>
            <a:pPr marL="342900" lvl="1" indent="0">
              <a:buNone/>
            </a:pPr>
            <a:endParaRPr lang="ru-RU" sz="1400" dirty="0" smtClean="0"/>
          </a:p>
          <a:p>
            <a:pPr marL="342900" lvl="1" indent="0">
              <a:buNone/>
            </a:pPr>
            <a:r>
              <a:rPr lang="ru-RU" sz="1400" dirty="0" smtClean="0"/>
              <a:t>Эти </a:t>
            </a:r>
            <a:r>
              <a:rPr lang="ru-RU" sz="1400" dirty="0"/>
              <a:t>правила для подразделов планируют включить в </a:t>
            </a:r>
            <a:r>
              <a:rPr lang="ru-RU" sz="1400" b="1" dirty="0"/>
              <a:t>Порядок применения </a:t>
            </a:r>
            <a:r>
              <a:rPr lang="ru-RU" sz="1400" b="1" dirty="0" smtClean="0"/>
              <a:t>КБК </a:t>
            </a:r>
            <a:r>
              <a:rPr lang="ru-RU" sz="1400" dirty="0" smtClean="0"/>
              <a:t>(</a:t>
            </a:r>
            <a:r>
              <a:rPr lang="ru-RU" sz="1400" dirty="0"/>
              <a:t>Приказ МФ от 24 мая 2022 </a:t>
            </a:r>
            <a:r>
              <a:rPr lang="ru-RU" sz="1400" dirty="0" smtClean="0"/>
              <a:t>№ </a:t>
            </a:r>
            <a:r>
              <a:rPr lang="ru-RU" sz="1400" b="1" dirty="0" smtClean="0"/>
              <a:t>82н</a:t>
            </a:r>
            <a:r>
              <a:rPr lang="ru-RU" sz="1400" dirty="0" smtClean="0"/>
              <a:t>).</a:t>
            </a:r>
            <a:endParaRPr lang="ru-RU" sz="1400" dirty="0"/>
          </a:p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669570106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ru-RU" b="1" dirty="0">
                <a:solidFill>
                  <a:srgbClr val="C00000"/>
                </a:solidFill>
              </a:rPr>
              <a:t>направления расходов </a:t>
            </a:r>
            <a:r>
              <a:rPr lang="ru-RU" b="1" dirty="0"/>
              <a:t>дополнительно</a:t>
            </a:r>
            <a:r>
              <a:rPr lang="ru-RU" dirty="0"/>
              <a:t> предусмотрены Для субсидий федеральным учреждениям на иные цели </a:t>
            </a:r>
            <a:r>
              <a:rPr lang="ru-RU" b="1" dirty="0"/>
              <a:t>в ГИИС "Электронный бюджет</a:t>
            </a:r>
            <a:r>
              <a:rPr lang="ru-RU" dirty="0" smtClean="0"/>
              <a:t>"</a:t>
            </a:r>
            <a:endParaRPr lang="ru-RU" dirty="0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569598" y="2107565"/>
            <a:ext cx="9603317" cy="3705406"/>
          </a:xfrm>
        </p:spPr>
        <p:txBody>
          <a:bodyPr/>
          <a:lstStyle/>
          <a:p>
            <a:pPr marL="0" indent="0">
              <a:buNone/>
            </a:pPr>
            <a:r>
              <a:rPr lang="ru-RU" dirty="0" smtClean="0"/>
              <a:t>Дополнительно предусмотрены следующие </a:t>
            </a:r>
            <a:r>
              <a:rPr lang="ru-RU" b="1" dirty="0" smtClean="0">
                <a:solidFill>
                  <a:srgbClr val="C00000"/>
                </a:solidFill>
              </a:rPr>
              <a:t>направления </a:t>
            </a:r>
            <a:r>
              <a:rPr lang="ru-RU" b="1" dirty="0">
                <a:solidFill>
                  <a:srgbClr val="C00000"/>
                </a:solidFill>
              </a:rPr>
              <a:t>расходов</a:t>
            </a:r>
            <a:r>
              <a:rPr lang="ru-RU" dirty="0"/>
              <a:t>:</a:t>
            </a:r>
          </a:p>
          <a:p>
            <a:pPr marL="0" indent="0">
              <a:buNone/>
            </a:pPr>
            <a:r>
              <a:rPr lang="ru-RU" dirty="0"/>
              <a:t>	</a:t>
            </a:r>
            <a:r>
              <a:rPr lang="ru-RU" b="1" dirty="0"/>
              <a:t>90100</a:t>
            </a:r>
            <a:r>
              <a:rPr lang="ru-RU" dirty="0"/>
              <a:t> "Осуществление федеральными государственными </a:t>
            </a:r>
            <a:r>
              <a:rPr lang="ru-RU" dirty="0" smtClean="0"/>
              <a:t>БУ АУ </a:t>
            </a:r>
            <a:r>
              <a:rPr lang="ru-RU" b="1" dirty="0" smtClean="0"/>
              <a:t>выплат </a:t>
            </a:r>
            <a:r>
              <a:rPr lang="ru-RU" b="1" dirty="0"/>
              <a:t>физическим лицам</a:t>
            </a:r>
            <a:r>
              <a:rPr lang="ru-RU" dirty="0"/>
              <a:t>";</a:t>
            </a:r>
          </a:p>
          <a:p>
            <a:pPr marL="0" indent="0">
              <a:buNone/>
            </a:pPr>
            <a:r>
              <a:rPr lang="ru-RU" dirty="0"/>
              <a:t>	</a:t>
            </a:r>
            <a:r>
              <a:rPr lang="ru-RU" b="1" dirty="0"/>
              <a:t>90800 </a:t>
            </a:r>
            <a:r>
              <a:rPr lang="ru-RU" dirty="0"/>
              <a:t>"Реализация </a:t>
            </a:r>
            <a:r>
              <a:rPr lang="ru-RU" b="1" dirty="0"/>
              <a:t>иных мероприятий </a:t>
            </a:r>
            <a:r>
              <a:rPr lang="ru-RU" dirty="0"/>
              <a:t>федеральными государственными </a:t>
            </a:r>
            <a:r>
              <a:rPr lang="ru-RU" dirty="0" smtClean="0"/>
              <a:t>БУ АУ";</a:t>
            </a:r>
            <a:endParaRPr lang="ru-RU" dirty="0"/>
          </a:p>
          <a:p>
            <a:pPr marL="0" indent="0">
              <a:buNone/>
            </a:pPr>
            <a:r>
              <a:rPr lang="ru-RU" dirty="0"/>
              <a:t>	</a:t>
            </a:r>
            <a:r>
              <a:rPr lang="ru-RU" b="1" dirty="0"/>
              <a:t>96115</a:t>
            </a:r>
            <a:r>
              <a:rPr lang="ru-RU" dirty="0"/>
              <a:t> "Осуществление мероприятий по приведению </a:t>
            </a:r>
            <a:r>
              <a:rPr lang="ru-RU" b="1" dirty="0"/>
              <a:t>имущественного комплекса</a:t>
            </a:r>
            <a:r>
              <a:rPr lang="ru-RU" dirty="0"/>
              <a:t> в нормативное состояние, содержанию имущества, а также его </a:t>
            </a:r>
            <a:r>
              <a:rPr lang="ru-RU" b="1" dirty="0"/>
              <a:t>ликвидации</a:t>
            </a:r>
            <a:r>
              <a:rPr lang="ru-RU" dirty="0"/>
              <a:t>";</a:t>
            </a:r>
          </a:p>
          <a:p>
            <a:pPr marL="0" indent="0">
              <a:buNone/>
            </a:pPr>
            <a:r>
              <a:rPr lang="ru-RU" dirty="0"/>
              <a:t>	</a:t>
            </a:r>
            <a:r>
              <a:rPr lang="ru-RU" b="1" dirty="0"/>
              <a:t>92153</a:t>
            </a:r>
            <a:r>
              <a:rPr lang="ru-RU" dirty="0"/>
              <a:t> "Оснащение федеральных государственных учреждений </a:t>
            </a:r>
            <a:r>
              <a:rPr lang="ru-RU" dirty="0" smtClean="0"/>
              <a:t>ОЦ ДИ, </a:t>
            </a:r>
            <a:r>
              <a:rPr lang="ru-RU" dirty="0"/>
              <a:t>а также иными </a:t>
            </a:r>
            <a:r>
              <a:rPr lang="ru-RU" dirty="0" smtClean="0"/>
              <a:t>НФА"</a:t>
            </a:r>
            <a:endParaRPr lang="ru-RU" dirty="0"/>
          </a:p>
          <a:p>
            <a:pPr marL="0" indent="0">
              <a:buNone/>
            </a:pPr>
            <a:r>
              <a:rPr lang="ru-RU" dirty="0"/>
              <a:t>+ Приведена </a:t>
            </a:r>
            <a:r>
              <a:rPr lang="ru-RU" b="1" dirty="0">
                <a:solidFill>
                  <a:srgbClr val="C00000"/>
                </a:solidFill>
              </a:rPr>
              <a:t>сопоставительная таблица </a:t>
            </a:r>
            <a:r>
              <a:rPr lang="ru-RU" dirty="0"/>
              <a:t>мероприятий (результатов), соответствующих им </a:t>
            </a:r>
            <a:r>
              <a:rPr lang="ru-RU" b="1" dirty="0">
                <a:solidFill>
                  <a:srgbClr val="C00000"/>
                </a:solidFill>
              </a:rPr>
              <a:t>направлений расходов и кодов целевых средств </a:t>
            </a:r>
            <a:r>
              <a:rPr lang="ru-RU" dirty="0"/>
              <a:t>для предоставления субсидий на иные цели. </a:t>
            </a:r>
          </a:p>
          <a:p>
            <a:pPr marL="0" indent="0">
              <a:buNone/>
            </a:pP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583788357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27"/>
          <p:cNvSpPr/>
          <p:nvPr/>
        </p:nvSpPr>
        <p:spPr>
          <a:xfrm>
            <a:off x="-17417" y="495300"/>
            <a:ext cx="12100560" cy="2828925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685800">
              <a:defRPr/>
            </a:pPr>
            <a:endParaRPr lang="en-US" sz="3250" dirty="0">
              <a:solidFill>
                <a:prstClr val="white"/>
              </a:solidFill>
            </a:endParaRPr>
          </a:p>
        </p:txBody>
      </p:sp>
      <p:sp>
        <p:nvSpPr>
          <p:cNvPr id="76804" name="Заголовок 1"/>
          <p:cNvSpPr txBox="1">
            <a:spLocks/>
          </p:cNvSpPr>
          <p:nvPr/>
        </p:nvSpPr>
        <p:spPr bwMode="auto">
          <a:xfrm>
            <a:off x="1911350" y="2578100"/>
            <a:ext cx="4311650" cy="850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 defTabSz="619125">
              <a:lnSpc>
                <a:spcPct val="120000"/>
              </a:lnSpc>
              <a:spcBef>
                <a:spcPts val="563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1100">
                <a:solidFill>
                  <a:schemeClr val="tx1"/>
                </a:solidFill>
                <a:latin typeface="Gill Sans MT" panose="020B0502020104020203" pitchFamily="34" charset="0"/>
              </a:defRPr>
            </a:lvl1pPr>
            <a:lvl2pPr marL="385763" indent="-128588" defTabSz="619125">
              <a:lnSpc>
                <a:spcPct val="120000"/>
              </a:lnSpc>
              <a:spcBef>
                <a:spcPts val="275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900">
                <a:solidFill>
                  <a:schemeClr val="tx1"/>
                </a:solidFill>
                <a:latin typeface="Gill Sans MT" panose="020B0502020104020203" pitchFamily="34" charset="0"/>
              </a:defRPr>
            </a:lvl2pPr>
            <a:lvl3pPr marL="642938" indent="-128588" defTabSz="619125">
              <a:lnSpc>
                <a:spcPct val="120000"/>
              </a:lnSpc>
              <a:spcBef>
                <a:spcPts val="275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900">
                <a:solidFill>
                  <a:schemeClr val="tx1"/>
                </a:solidFill>
                <a:latin typeface="Gill Sans MT" panose="020B0502020104020203" pitchFamily="34" charset="0"/>
              </a:defRPr>
            </a:lvl3pPr>
            <a:lvl4pPr marL="900113" indent="-128588" defTabSz="619125">
              <a:lnSpc>
                <a:spcPct val="120000"/>
              </a:lnSpc>
              <a:spcBef>
                <a:spcPts val="275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700">
                <a:solidFill>
                  <a:schemeClr val="tx1"/>
                </a:solidFill>
                <a:latin typeface="Gill Sans MT" panose="020B0502020104020203" pitchFamily="34" charset="0"/>
              </a:defRPr>
            </a:lvl4pPr>
            <a:lvl5pPr marL="1157288" indent="-128588" defTabSz="619125">
              <a:lnSpc>
                <a:spcPct val="120000"/>
              </a:lnSpc>
              <a:spcBef>
                <a:spcPts val="275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5pPr>
            <a:lvl6pPr marL="1614488" indent="-128588" defTabSz="619125" eaLnBrk="0" fontAlgn="base" hangingPunct="0">
              <a:lnSpc>
                <a:spcPct val="120000"/>
              </a:lnSpc>
              <a:spcBef>
                <a:spcPts val="275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6pPr>
            <a:lvl7pPr marL="2071688" indent="-128588" defTabSz="619125" eaLnBrk="0" fontAlgn="base" hangingPunct="0">
              <a:lnSpc>
                <a:spcPct val="120000"/>
              </a:lnSpc>
              <a:spcBef>
                <a:spcPts val="275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7pPr>
            <a:lvl8pPr marL="2528888" indent="-128588" defTabSz="619125" eaLnBrk="0" fontAlgn="base" hangingPunct="0">
              <a:lnSpc>
                <a:spcPct val="120000"/>
              </a:lnSpc>
              <a:spcBef>
                <a:spcPts val="275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8pPr>
            <a:lvl9pPr marL="2986088" indent="-128588" defTabSz="619125" eaLnBrk="0" fontAlgn="base" hangingPunct="0">
              <a:lnSpc>
                <a:spcPct val="120000"/>
              </a:lnSpc>
              <a:spcBef>
                <a:spcPts val="275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600">
                <a:solidFill>
                  <a:schemeClr val="tx1"/>
                </a:solidFill>
                <a:latin typeface="Gill Sans MT" panose="020B0502020104020203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ru-RU" altLang="ru-RU" sz="2100" b="1">
              <a:solidFill>
                <a:srgbClr val="FFFFFF"/>
              </a:solidFill>
              <a:latin typeface="Segoe UI Light" panose="020B0502040204020203" pitchFamily="34" charset="0"/>
              <a:ea typeface="Segoe UI Historic" panose="020B0502040204020203" pitchFamily="34" charset="0"/>
              <a:cs typeface="Segoe UI Light" panose="020B0502040204020203" pitchFamily="34" charset="0"/>
              <a:sym typeface="Helvetica Neue Medium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287701" y="954042"/>
            <a:ext cx="6883808" cy="2154238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685800">
              <a:defRPr/>
            </a:pPr>
            <a:r>
              <a:rPr lang="ru-RU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r>
              <a:rPr lang="ru-RU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Разъяснения Минфина России</a:t>
            </a:r>
          </a:p>
          <a:p>
            <a:pPr algn="ctr" defTabSz="685800">
              <a:defRPr/>
            </a:pP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Раздел</a:t>
            </a:r>
            <a:r>
              <a:rPr lang="ru-RU" sz="2400" b="1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: 2027 </a:t>
            </a:r>
            <a:r>
              <a:rPr lang="ru-RU" sz="2400" b="1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год</a:t>
            </a:r>
          </a:p>
          <a:p>
            <a:pPr algn="ctr" defTabSz="685800">
              <a:defRPr/>
            </a:pPr>
            <a:r>
              <a:rPr lang="ru-RU" sz="2400" dirty="0" smtClean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ОБАСЫ</a:t>
            </a:r>
          </a:p>
          <a:p>
            <a:pPr algn="ctr" defTabSz="685800">
              <a:defRPr/>
            </a:pPr>
            <a:r>
              <a:rPr lang="ru-RU" sz="2400" dirty="0">
                <a:solidFill>
                  <a:prstClr val="white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Методические рекомендации   </a:t>
            </a:r>
            <a:endParaRPr lang="en-US" sz="2400" dirty="0">
              <a:solidFill>
                <a:prstClr val="white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98909A5-FC26-1506-49F7-117692D347F8}"/>
              </a:ext>
            </a:extLst>
          </p:cNvPr>
          <p:cNvSpPr txBox="1"/>
          <p:nvPr/>
        </p:nvSpPr>
        <p:spPr>
          <a:xfrm>
            <a:off x="526778" y="3782967"/>
            <a:ext cx="8773976" cy="507831"/>
          </a:xfrm>
          <a:prstGeom prst="rect">
            <a:avLst/>
          </a:prstGeom>
          <a:solidFill>
            <a:schemeClr val="bg2"/>
          </a:solidFill>
        </p:spPr>
        <p:txBody>
          <a:bodyPr wrap="square">
            <a:spAutoFit/>
          </a:bodyPr>
          <a:lstStyle/>
          <a:p>
            <a:pPr defTabSz="685800">
              <a:defRPr/>
            </a:pPr>
            <a:r>
              <a:rPr lang="ru-RU" sz="1350" b="1" dirty="0" smtClean="0">
                <a:solidFill>
                  <a:prstClr val="black"/>
                </a:solidFill>
              </a:rPr>
              <a:t>Минфин </a:t>
            </a:r>
            <a:r>
              <a:rPr lang="ru-RU" sz="1350" b="1" dirty="0">
                <a:solidFill>
                  <a:prstClr val="black"/>
                </a:solidFill>
              </a:rPr>
              <a:t>разъяснил </a:t>
            </a:r>
            <a:r>
              <a:rPr lang="ru-RU" sz="1350" dirty="0" smtClean="0">
                <a:solidFill>
                  <a:prstClr val="black"/>
                </a:solidFill>
              </a:rPr>
              <a:t>ФКУ, </a:t>
            </a:r>
            <a:r>
              <a:rPr lang="ru-RU" sz="1350" dirty="0">
                <a:solidFill>
                  <a:prstClr val="black"/>
                </a:solidFill>
              </a:rPr>
              <a:t>как подготовить расчеты и обоснования к бюджетной смете на 2027 год и плановый период в системе "Электронный бюджет". </a:t>
            </a:r>
            <a:r>
              <a:rPr lang="ru-RU" sz="1350" dirty="0" smtClean="0">
                <a:solidFill>
                  <a:prstClr val="black"/>
                </a:solidFill>
              </a:rPr>
              <a:t>Форм </a:t>
            </a:r>
            <a:r>
              <a:rPr lang="ru-RU" sz="1350" dirty="0">
                <a:solidFill>
                  <a:prstClr val="black"/>
                </a:solidFill>
              </a:rPr>
              <a:t>расчетов стало </a:t>
            </a:r>
            <a:r>
              <a:rPr lang="ru-RU" sz="1350" dirty="0" smtClean="0">
                <a:solidFill>
                  <a:prstClr val="black"/>
                </a:solidFill>
              </a:rPr>
              <a:t>меньше по </a:t>
            </a:r>
            <a:r>
              <a:rPr lang="ru-RU" sz="1350" dirty="0">
                <a:solidFill>
                  <a:prstClr val="black"/>
                </a:solidFill>
              </a:rPr>
              <a:t>сравнению с прошлым </a:t>
            </a:r>
            <a:r>
              <a:rPr lang="ru-RU" sz="1350" dirty="0" smtClean="0">
                <a:solidFill>
                  <a:prstClr val="black"/>
                </a:solidFill>
              </a:rPr>
              <a:t>2026 годом.</a:t>
            </a:r>
            <a:endParaRPr lang="ru-RU" sz="1350" dirty="0">
              <a:solidFill>
                <a:prstClr val="black"/>
              </a:solidFill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02597" y="1278771"/>
            <a:ext cx="2383743" cy="1261981"/>
          </a:xfrm>
          <a:prstGeom prst="rect">
            <a:avLst/>
          </a:prstGeom>
        </p:spPr>
      </p:pic>
      <p:sp>
        <p:nvSpPr>
          <p:cNvPr id="3" name="Прямоугольник 2"/>
          <p:cNvSpPr/>
          <p:nvPr/>
        </p:nvSpPr>
        <p:spPr>
          <a:xfrm>
            <a:off x="1336834" y="5680666"/>
            <a:ext cx="759816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© </a:t>
            </a:r>
            <a:r>
              <a:rPr lang="ru-RU" b="1" dirty="0">
                <a:solidFill>
                  <a:srgbClr val="002060"/>
                </a:solidFill>
              </a:rPr>
              <a:t>Михайлова Елена Николаевна</a:t>
            </a:r>
            <a:r>
              <a:rPr lang="ru-RU" dirty="0"/>
              <a:t>, составление, комментарий, пояснения  </a:t>
            </a:r>
          </a:p>
        </p:txBody>
      </p:sp>
    </p:spTree>
    <p:extLst>
      <p:ext uri="{BB962C8B-B14F-4D97-AF65-F5344CB8AC3E}">
        <p14:creationId xmlns:p14="http://schemas.microsoft.com/office/powerpoint/2010/main" val="637079704"/>
      </p:ext>
    </p:extLst>
  </p:cSld>
  <p:clrMapOvr>
    <a:masterClrMapping/>
  </p:clrMapOvr>
  <p:transition advClick="0"/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b="1" dirty="0" smtClean="0">
                <a:solidFill>
                  <a:srgbClr val="C00000"/>
                </a:solidFill>
              </a:rPr>
              <a:t>Методические </a:t>
            </a:r>
            <a:r>
              <a:rPr lang="ru-RU" b="1" dirty="0">
                <a:solidFill>
                  <a:srgbClr val="C00000"/>
                </a:solidFill>
              </a:rPr>
              <a:t>рекомендации </a:t>
            </a:r>
            <a:r>
              <a:rPr lang="ru-RU" dirty="0">
                <a:solidFill>
                  <a:srgbClr val="C00000"/>
                </a:solidFill>
              </a:rPr>
              <a:t>МИНФИНА ОТ 26 июня 2026</a:t>
            </a:r>
            <a:r>
              <a:rPr lang="ru-RU" dirty="0"/>
              <a:t/>
            </a:r>
            <a:br>
              <a:rPr lang="ru-RU" dirty="0"/>
            </a:br>
            <a:r>
              <a:rPr lang="ru-RU" b="1" dirty="0" smtClean="0">
                <a:solidFill>
                  <a:srgbClr val="C00000"/>
                </a:solidFill>
              </a:rPr>
              <a:t>раздел: </a:t>
            </a:r>
            <a:r>
              <a:rPr lang="ru-RU" b="1" dirty="0">
                <a:solidFill>
                  <a:srgbClr val="C00000"/>
                </a:solidFill>
              </a:rPr>
              <a:t>2027 год  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452032" y="1950810"/>
            <a:ext cx="9603317" cy="4240983"/>
          </a:xfrm>
        </p:spPr>
        <p:txBody>
          <a:bodyPr/>
          <a:lstStyle/>
          <a:p>
            <a:pPr marL="342900" indent="-342900">
              <a:buFont typeface="+mj-lt"/>
              <a:buAutoNum type="arabicPeriod"/>
            </a:pPr>
            <a:r>
              <a:rPr lang="ru-RU" dirty="0" smtClean="0"/>
              <a:t>по </a:t>
            </a:r>
            <a:r>
              <a:rPr lang="ru-RU" dirty="0"/>
              <a:t>заполнению расчетов (обоснований) затрат, применяемых при составлении </a:t>
            </a:r>
            <a:r>
              <a:rPr lang="ru-RU" b="1" dirty="0">
                <a:solidFill>
                  <a:srgbClr val="C00000"/>
                </a:solidFill>
              </a:rPr>
              <a:t>бюджетных смет федеральных казенных учреждений</a:t>
            </a:r>
            <a:r>
              <a:rPr lang="ru-RU" dirty="0"/>
              <a:t>, на 2027 год и на плановый период 2028 и 2029 годов.</a:t>
            </a:r>
          </a:p>
          <a:p>
            <a:pPr marL="342900" indent="-342900">
              <a:buFont typeface="+mj-lt"/>
              <a:buAutoNum type="arabicPeriod"/>
            </a:pPr>
            <a:r>
              <a:rPr lang="ru-RU" dirty="0" smtClean="0"/>
              <a:t> по </a:t>
            </a:r>
            <a:r>
              <a:rPr lang="ru-RU" dirty="0"/>
              <a:t>заполнению расчетов (обоснований) затрат, применяемых </a:t>
            </a:r>
            <a:r>
              <a:rPr lang="ru-RU" b="1" dirty="0"/>
              <a:t>при составлении и ведении </a:t>
            </a:r>
            <a:r>
              <a:rPr lang="ru-RU" b="1" dirty="0">
                <a:solidFill>
                  <a:srgbClr val="C00000"/>
                </a:solidFill>
              </a:rPr>
              <a:t>бюджетных смет государственных казенных учреждений</a:t>
            </a:r>
            <a:r>
              <a:rPr lang="ru-RU" dirty="0"/>
              <a:t>, </a:t>
            </a:r>
            <a:r>
              <a:rPr lang="ru-RU" b="1" dirty="0"/>
              <a:t>органов управления </a:t>
            </a:r>
            <a:r>
              <a:rPr lang="ru-RU" b="1" dirty="0" smtClean="0"/>
              <a:t>ГВФ РФ </a:t>
            </a:r>
            <a:r>
              <a:rPr lang="ru-RU" dirty="0"/>
              <a:t>на 2027 год и на плановый период 2028 и 2029 годов</a:t>
            </a:r>
          </a:p>
          <a:p>
            <a:pPr marL="342900" indent="-342900">
              <a:buFont typeface="+mj-lt"/>
              <a:buAutoNum type="arabicPeriod"/>
            </a:pPr>
            <a:r>
              <a:rPr lang="ru-RU" dirty="0" smtClean="0"/>
              <a:t> по </a:t>
            </a:r>
            <a:r>
              <a:rPr lang="ru-RU" dirty="0"/>
              <a:t>составлению </a:t>
            </a:r>
            <a:r>
              <a:rPr lang="ru-RU" b="1" dirty="0"/>
              <a:t>реестров расходных обязательств </a:t>
            </a:r>
            <a:r>
              <a:rPr lang="ru-RU" b="1" dirty="0" smtClean="0"/>
              <a:t> ГРБС федерального</a:t>
            </a:r>
            <a:r>
              <a:rPr lang="ru-RU" dirty="0" smtClean="0"/>
              <a:t> </a:t>
            </a:r>
            <a:r>
              <a:rPr lang="ru-RU" dirty="0"/>
              <a:t>бюджета (бюджетов </a:t>
            </a:r>
            <a:r>
              <a:rPr lang="ru-RU" b="1" dirty="0" smtClean="0"/>
              <a:t>ГВФ</a:t>
            </a:r>
            <a:r>
              <a:rPr lang="ru-RU" dirty="0" smtClean="0"/>
              <a:t> </a:t>
            </a:r>
            <a:r>
              <a:rPr lang="ru-RU" dirty="0"/>
              <a:t>РФ) на 2027 год и на плановый период 2028 и 2029 </a:t>
            </a:r>
            <a:r>
              <a:rPr lang="ru-RU" dirty="0" smtClean="0"/>
              <a:t>годов </a:t>
            </a:r>
          </a:p>
          <a:p>
            <a:pPr marL="342900" indent="-342900">
              <a:buFont typeface="+mj-lt"/>
              <a:buAutoNum type="arabicPeriod"/>
            </a:pPr>
            <a:r>
              <a:rPr lang="ru-RU" dirty="0" smtClean="0"/>
              <a:t>по </a:t>
            </a:r>
            <a:r>
              <a:rPr lang="ru-RU" dirty="0"/>
              <a:t>заполнению обоснований </a:t>
            </a:r>
            <a:r>
              <a:rPr lang="ru-RU" b="1" dirty="0"/>
              <a:t>бюджетных ассигнований по расходам федерального бюджета </a:t>
            </a:r>
            <a:r>
              <a:rPr lang="ru-RU" dirty="0"/>
              <a:t>на 2027 год, плановый период 2028 и 2029 годов </a:t>
            </a:r>
            <a:r>
              <a:rPr lang="ru-RU" b="1" dirty="0"/>
              <a:t>и </a:t>
            </a:r>
            <a:r>
              <a:rPr lang="ru-RU" b="1" dirty="0">
                <a:solidFill>
                  <a:srgbClr val="C00000"/>
                </a:solidFill>
              </a:rPr>
              <a:t>долгосрочный период </a:t>
            </a:r>
            <a:r>
              <a:rPr lang="ru-RU" dirty="0"/>
              <a:t>(</a:t>
            </a:r>
            <a:r>
              <a:rPr lang="ru-RU" b="1" dirty="0">
                <a:solidFill>
                  <a:srgbClr val="C00000"/>
                </a:solidFill>
              </a:rPr>
              <a:t>за пределами </a:t>
            </a:r>
            <a:r>
              <a:rPr lang="ru-RU" dirty="0"/>
              <a:t>планового периода) – ГРБС</a:t>
            </a:r>
          </a:p>
          <a:p>
            <a:pPr marL="342900" indent="-342900">
              <a:buFont typeface="+mj-lt"/>
              <a:buAutoNum type="arabicPeriod"/>
            </a:pPr>
            <a:r>
              <a:rPr lang="ru-RU" dirty="0" smtClean="0"/>
              <a:t> по </a:t>
            </a:r>
            <a:r>
              <a:rPr lang="ru-RU" dirty="0"/>
              <a:t>заполнению обоснований </a:t>
            </a:r>
            <a:r>
              <a:rPr lang="ru-RU" b="1" dirty="0"/>
              <a:t>бюджетных ассигнований по расходам федерального </a:t>
            </a:r>
            <a:r>
              <a:rPr lang="ru-RU" dirty="0"/>
              <a:t>бюджета на 2027 год, плановый период 2028 и 2029 годов </a:t>
            </a:r>
            <a:r>
              <a:rPr lang="ru-RU" dirty="0">
                <a:solidFill>
                  <a:srgbClr val="C00000"/>
                </a:solidFill>
              </a:rPr>
              <a:t>и долгосрочный период </a:t>
            </a:r>
            <a:r>
              <a:rPr lang="ru-RU" dirty="0"/>
              <a:t>(</a:t>
            </a:r>
            <a:r>
              <a:rPr lang="ru-RU" dirty="0">
                <a:solidFill>
                  <a:srgbClr val="C00000"/>
                </a:solidFill>
              </a:rPr>
              <a:t>за пределами </a:t>
            </a:r>
            <a:r>
              <a:rPr lang="ru-RU" dirty="0"/>
              <a:t>планового периода)</a:t>
            </a:r>
          </a:p>
          <a:p>
            <a:pPr marL="342900" indent="-342900">
              <a:buFont typeface="+mj-lt"/>
              <a:buAutoNum type="arabicPeriod"/>
            </a:pPr>
            <a:r>
              <a:rPr lang="ru-RU" dirty="0" smtClean="0"/>
              <a:t>по </a:t>
            </a:r>
            <a:r>
              <a:rPr lang="ru-RU" dirty="0"/>
              <a:t>заполнению обоснований </a:t>
            </a:r>
            <a:r>
              <a:rPr lang="ru-RU" b="1" dirty="0"/>
              <a:t>бюджетных ассигнований по расходам </a:t>
            </a:r>
            <a:r>
              <a:rPr lang="ru-RU" dirty="0"/>
              <a:t>(</a:t>
            </a:r>
            <a:r>
              <a:rPr lang="ru-RU" b="1" dirty="0"/>
              <a:t>источникам финансирования дефицита</a:t>
            </a:r>
            <a:r>
              <a:rPr lang="ru-RU" dirty="0"/>
              <a:t>) бюджетов </a:t>
            </a:r>
            <a:r>
              <a:rPr lang="ru-RU" b="1" dirty="0" smtClean="0"/>
              <a:t>ГВФ</a:t>
            </a:r>
            <a:r>
              <a:rPr lang="ru-RU" dirty="0" smtClean="0"/>
              <a:t> РФ</a:t>
            </a:r>
            <a:endParaRPr lang="ru-RU" dirty="0"/>
          </a:p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182770178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формы обоснований (расчетов) плановых сметных </a:t>
            </a:r>
            <a:r>
              <a:rPr lang="ru-RU" dirty="0" smtClean="0"/>
              <a:t>показателей в </a:t>
            </a:r>
            <a:r>
              <a:rPr lang="ru-RU" dirty="0"/>
              <a:t>ГИИС "Электронный бюджет" 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452032" y="1854201"/>
            <a:ext cx="9603317" cy="4298406"/>
          </a:xfrm>
          <a:solidFill>
            <a:schemeClr val="bg2"/>
          </a:solidFill>
        </p:spPr>
        <p:txBody>
          <a:bodyPr/>
          <a:lstStyle/>
          <a:p>
            <a:pPr>
              <a:lnSpc>
                <a:spcPct val="100000"/>
              </a:lnSpc>
            </a:pPr>
            <a:r>
              <a:rPr lang="ru-RU" dirty="0"/>
              <a:t>при составлении </a:t>
            </a:r>
            <a:r>
              <a:rPr lang="ru-RU" b="1" dirty="0"/>
              <a:t>смет (проектов смет</a:t>
            </a:r>
            <a:r>
              <a:rPr lang="ru-RU" dirty="0"/>
              <a:t>) </a:t>
            </a:r>
            <a:r>
              <a:rPr lang="ru-RU" b="1" dirty="0">
                <a:solidFill>
                  <a:srgbClr val="C00000"/>
                </a:solidFill>
              </a:rPr>
              <a:t>на 2027 год и на плановый период 2028 и 2029 годов в ГИИС "Электронный бюджет"</a:t>
            </a:r>
            <a:r>
              <a:rPr lang="ru-RU" dirty="0"/>
              <a:t> </a:t>
            </a:r>
            <a:r>
              <a:rPr lang="ru-RU" b="1" dirty="0"/>
              <a:t>используются формы обоснований (расчетов) плановых сметных показателей согласно приложениям к Методическим рекомендациям</a:t>
            </a:r>
            <a:r>
              <a:rPr lang="ru-RU" dirty="0"/>
              <a:t>. </a:t>
            </a:r>
            <a:r>
              <a:rPr lang="ru-RU" dirty="0" smtClean="0"/>
              <a:t> </a:t>
            </a:r>
          </a:p>
          <a:p>
            <a:pPr>
              <a:lnSpc>
                <a:spcPct val="100000"/>
              </a:lnSpc>
            </a:pPr>
            <a:r>
              <a:rPr lang="ru-RU" u="sng" dirty="0" smtClean="0"/>
              <a:t>Минфин </a:t>
            </a:r>
            <a:r>
              <a:rPr lang="ru-RU" b="1" u="sng" dirty="0">
                <a:solidFill>
                  <a:srgbClr val="C00000"/>
                </a:solidFill>
              </a:rPr>
              <a:t>упразднил формы </a:t>
            </a:r>
            <a:r>
              <a:rPr lang="ru-RU" b="1" u="sng" dirty="0"/>
              <a:t>обоснований (расчетов) к </a:t>
            </a:r>
            <a:r>
              <a:rPr lang="ru-RU" u="sng" dirty="0"/>
              <a:t>бюджетным </a:t>
            </a:r>
            <a:r>
              <a:rPr lang="ru-RU" b="1" u="sng" dirty="0"/>
              <a:t>сметам федеральных казенных </a:t>
            </a:r>
            <a:r>
              <a:rPr lang="ru-RU" u="sng" dirty="0"/>
              <a:t>учреждений, </a:t>
            </a:r>
            <a:r>
              <a:rPr lang="ru-RU" u="sng" dirty="0" smtClean="0"/>
              <a:t>утв. </a:t>
            </a:r>
            <a:r>
              <a:rPr lang="ru-RU" u="sng" dirty="0">
                <a:solidFill>
                  <a:srgbClr val="C00000"/>
                </a:solidFill>
              </a:rPr>
              <a:t>приказом от 17.06.2021 № </a:t>
            </a:r>
            <a:r>
              <a:rPr lang="ru-RU" b="1" u="sng" dirty="0" smtClean="0">
                <a:solidFill>
                  <a:srgbClr val="C00000"/>
                </a:solidFill>
              </a:rPr>
              <a:t>87н</a:t>
            </a:r>
            <a:r>
              <a:rPr lang="ru-RU" u="sng" dirty="0"/>
              <a:t>.</a:t>
            </a:r>
          </a:p>
          <a:p>
            <a:r>
              <a:rPr lang="ru-RU" b="1" dirty="0"/>
              <a:t>Количество форм обоснований </a:t>
            </a:r>
            <a:r>
              <a:rPr lang="ru-RU" dirty="0"/>
              <a:t>в сравнении с 2026 годом </a:t>
            </a:r>
            <a:r>
              <a:rPr lang="ru-RU" b="1" dirty="0">
                <a:solidFill>
                  <a:srgbClr val="C00000"/>
                </a:solidFill>
              </a:rPr>
              <a:t>уменьшилось с 158 до </a:t>
            </a:r>
            <a:r>
              <a:rPr lang="ru-RU" b="1" dirty="0" smtClean="0">
                <a:solidFill>
                  <a:srgbClr val="C00000"/>
                </a:solidFill>
              </a:rPr>
              <a:t>97</a:t>
            </a:r>
            <a:r>
              <a:rPr lang="ru-RU" dirty="0"/>
              <a:t>:</a:t>
            </a:r>
            <a:endParaRPr lang="ru-RU" dirty="0" smtClean="0"/>
          </a:p>
          <a:p>
            <a:r>
              <a:rPr lang="ru-RU" b="1" dirty="0" smtClean="0">
                <a:solidFill>
                  <a:srgbClr val="C00000"/>
                </a:solidFill>
              </a:rPr>
              <a:t>Исключены </a:t>
            </a:r>
            <a:r>
              <a:rPr lang="ru-RU" b="1" dirty="0">
                <a:solidFill>
                  <a:srgbClr val="C00000"/>
                </a:solidFill>
              </a:rPr>
              <a:t>формы </a:t>
            </a:r>
            <a:r>
              <a:rPr lang="ru-RU" dirty="0"/>
              <a:t>для расчета плановых сметных </a:t>
            </a:r>
            <a:r>
              <a:rPr lang="ru-RU" dirty="0" smtClean="0"/>
              <a:t>показателей на </a:t>
            </a:r>
            <a:r>
              <a:rPr lang="ru-RU" dirty="0"/>
              <a:t>предоставление субсидий из федерального бюджета регионам  </a:t>
            </a:r>
            <a:endParaRPr lang="ru-RU" dirty="0" smtClean="0"/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Ø"/>
            </a:pPr>
            <a:r>
              <a:rPr lang="ru-RU" b="1" dirty="0" smtClean="0"/>
              <a:t>в </a:t>
            </a:r>
            <a:r>
              <a:rPr lang="ru-RU" b="1" dirty="0"/>
              <a:t>целях </a:t>
            </a:r>
            <a:r>
              <a:rPr lang="ru-RU" b="1" dirty="0" err="1"/>
              <a:t>софинансирования</a:t>
            </a:r>
            <a:r>
              <a:rPr lang="ru-RU" b="1" dirty="0"/>
              <a:t> </a:t>
            </a:r>
            <a:r>
              <a:rPr lang="ru-RU" dirty="0"/>
              <a:t>расходных обязательств, возникающих при реализации </a:t>
            </a:r>
            <a:r>
              <a:rPr lang="ru-RU" b="1" dirty="0"/>
              <a:t>региональных </a:t>
            </a:r>
            <a:r>
              <a:rPr lang="ru-RU" dirty="0"/>
              <a:t>проектов, направленных на повышение эффективности </a:t>
            </a:r>
            <a:r>
              <a:rPr lang="ru-RU" b="1" dirty="0"/>
              <a:t>службы </a:t>
            </a:r>
            <a:r>
              <a:rPr lang="ru-RU" b="1" dirty="0" smtClean="0"/>
              <a:t>занятости </a:t>
            </a:r>
            <a:r>
              <a:rPr lang="en-US" b="1" dirty="0" smtClean="0"/>
              <a:t>(</a:t>
            </a:r>
            <a:r>
              <a:rPr lang="en-US" b="1" dirty="0"/>
              <a:t>N 70</a:t>
            </a:r>
            <a:r>
              <a:rPr lang="en-US" b="1" dirty="0" smtClean="0"/>
              <a:t>)</a:t>
            </a:r>
            <a:r>
              <a:rPr lang="ru-RU" dirty="0" smtClean="0"/>
              <a:t>,  </a:t>
            </a:r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Ø"/>
            </a:pPr>
            <a:r>
              <a:rPr lang="ru-RU" b="1" dirty="0" smtClean="0"/>
              <a:t>по </a:t>
            </a:r>
            <a:r>
              <a:rPr lang="ru-RU" b="1" dirty="0"/>
              <a:t>оснащению объектов спортивной инфраструктуры спортивно-технологическим </a:t>
            </a:r>
            <a:r>
              <a:rPr lang="ru-RU" b="1" dirty="0" smtClean="0"/>
              <a:t>оборудованием </a:t>
            </a:r>
            <a:r>
              <a:rPr lang="en-US" b="1" dirty="0" smtClean="0"/>
              <a:t>(</a:t>
            </a:r>
            <a:r>
              <a:rPr lang="en-US" b="1" dirty="0"/>
              <a:t>N 76</a:t>
            </a:r>
            <a:r>
              <a:rPr lang="en-US" b="1" dirty="0" smtClean="0"/>
              <a:t>)</a:t>
            </a:r>
            <a:r>
              <a:rPr lang="ru-RU" b="1" dirty="0"/>
              <a:t> </a:t>
            </a:r>
            <a:endParaRPr lang="ru-RU" b="1" dirty="0" smtClean="0"/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Ø"/>
            </a:pPr>
            <a:r>
              <a:rPr lang="ru-RU" b="1" dirty="0" smtClean="0"/>
              <a:t>направленных </a:t>
            </a:r>
            <a:r>
              <a:rPr lang="ru-RU" b="1" dirty="0"/>
              <a:t>на подготовку и проведение празднования на федеральном уровне памятных дат субъектов РФ (N 78</a:t>
            </a:r>
            <a:r>
              <a:rPr lang="ru-RU" b="1" dirty="0" smtClean="0"/>
              <a:t>)</a:t>
            </a:r>
            <a:r>
              <a:rPr lang="ru-RU" dirty="0" smtClean="0"/>
              <a:t>.  </a:t>
            </a:r>
          </a:p>
          <a:p>
            <a:r>
              <a:rPr lang="ru-RU" b="1" dirty="0">
                <a:solidFill>
                  <a:srgbClr val="C00000"/>
                </a:solidFill>
              </a:rPr>
              <a:t>В</a:t>
            </a:r>
            <a:r>
              <a:rPr lang="ru-RU" b="1" dirty="0" smtClean="0">
                <a:solidFill>
                  <a:srgbClr val="C00000"/>
                </a:solidFill>
              </a:rPr>
              <a:t>ведены </a:t>
            </a:r>
            <a:r>
              <a:rPr lang="ru-RU" b="1" dirty="0">
                <a:solidFill>
                  <a:srgbClr val="C00000"/>
                </a:solidFill>
              </a:rPr>
              <a:t>новые формы </a:t>
            </a:r>
            <a:r>
              <a:rPr lang="ru-RU" dirty="0"/>
              <a:t>– например, для </a:t>
            </a:r>
            <a:r>
              <a:rPr lang="ru-RU" b="1" dirty="0"/>
              <a:t>целевых субсидий </a:t>
            </a:r>
            <a:r>
              <a:rPr lang="ru-RU" b="1" dirty="0" err="1"/>
              <a:t>госкорпорациям</a:t>
            </a:r>
            <a:r>
              <a:rPr lang="ru-RU" b="1" dirty="0"/>
              <a:t> и ППК </a:t>
            </a:r>
            <a:r>
              <a:rPr lang="ru-RU" dirty="0"/>
              <a:t>для возмещения выпадающих доходов по кредитам и иным инструментам финансирования, а также затрат по выплате купонного дохода по </a:t>
            </a:r>
            <a:r>
              <a:rPr lang="ru-RU" dirty="0" smtClean="0"/>
              <a:t>облигациям </a:t>
            </a:r>
            <a:r>
              <a:rPr lang="en-US" dirty="0"/>
              <a:t>(N 97</a:t>
            </a:r>
            <a:r>
              <a:rPr lang="en-US" dirty="0" smtClean="0"/>
              <a:t>).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273581270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УЧЕСТЬ для смет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федеральных казённых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учреждений - 2027</a:t>
            </a:r>
            <a:endParaRPr lang="ru-RU" b="1" dirty="0">
              <a:solidFill>
                <a:schemeClr val="accent3">
                  <a:lumMod val="75000"/>
                </a:schemeClr>
              </a:solidFill>
            </a:endParaRP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buFont typeface="Wingdings" panose="05000000000000000000" pitchFamily="2" charset="2"/>
              <a:buChar char="q"/>
            </a:pPr>
            <a:r>
              <a:rPr lang="ru-RU" dirty="0" smtClean="0"/>
              <a:t> При </a:t>
            </a:r>
            <a:r>
              <a:rPr lang="ru-RU" b="1" dirty="0"/>
              <a:t>формировании бюджетных смет </a:t>
            </a:r>
            <a:r>
              <a:rPr lang="ru-RU" dirty="0" smtClean="0"/>
              <a:t>нужно </a:t>
            </a:r>
            <a:r>
              <a:rPr lang="ru-RU" dirty="0"/>
              <a:t>ориентироваться на </a:t>
            </a:r>
            <a:r>
              <a:rPr lang="ru-RU" dirty="0" smtClean="0"/>
              <a:t>обновлённый комплект е-форм </a:t>
            </a:r>
            <a:r>
              <a:rPr lang="ru-RU" dirty="0"/>
              <a:t>из приложений к </a:t>
            </a:r>
            <a:r>
              <a:rPr lang="ru-RU" dirty="0" err="1" smtClean="0"/>
              <a:t>метод.рекомендациям</a:t>
            </a:r>
            <a:r>
              <a:rPr lang="ru-RU" dirty="0"/>
              <a:t>.</a:t>
            </a:r>
          </a:p>
          <a:p>
            <a:pPr marL="342900" indent="-342900">
              <a:buFont typeface="+mj-lt"/>
              <a:buAutoNum type="arabicParenR"/>
            </a:pPr>
            <a:r>
              <a:rPr lang="ru-RU" dirty="0"/>
              <a:t>• </a:t>
            </a:r>
            <a:r>
              <a:rPr lang="ru-RU" dirty="0" smtClean="0"/>
              <a:t>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исключить </a:t>
            </a:r>
            <a:r>
              <a:rPr lang="ru-RU" dirty="0"/>
              <a:t>из работы ранее использовавшиеся </a:t>
            </a:r>
            <a:r>
              <a:rPr lang="ru-RU" dirty="0">
                <a:solidFill>
                  <a:schemeClr val="accent3">
                    <a:lumMod val="75000"/>
                  </a:schemeClr>
                </a:solidFill>
              </a:rPr>
              <a:t>формы № 70, 76, </a:t>
            </a:r>
            <a:r>
              <a:rPr lang="ru-RU" dirty="0" smtClean="0">
                <a:solidFill>
                  <a:schemeClr val="accent3">
                    <a:lumMod val="75000"/>
                  </a:schemeClr>
                </a:solidFill>
              </a:rPr>
              <a:t>78 </a:t>
            </a:r>
            <a:r>
              <a:rPr lang="ru-RU" dirty="0" smtClean="0"/>
              <a:t>-  они  </a:t>
            </a:r>
            <a:r>
              <a:rPr lang="ru-RU" b="1" dirty="0" smtClean="0"/>
              <a:t>не </a:t>
            </a:r>
            <a:r>
              <a:rPr lang="ru-RU" b="1" dirty="0"/>
              <a:t>применяются</a:t>
            </a:r>
            <a:r>
              <a:rPr lang="ru-RU" dirty="0"/>
              <a:t>.</a:t>
            </a:r>
          </a:p>
          <a:p>
            <a:pPr marL="342900" indent="-342900">
              <a:buFont typeface="+mj-lt"/>
              <a:buAutoNum type="arabicParenR"/>
            </a:pPr>
            <a:r>
              <a:rPr lang="ru-RU" dirty="0"/>
              <a:t>• </a:t>
            </a:r>
            <a:r>
              <a:rPr lang="ru-RU" dirty="0" smtClean="0"/>
              <a:t> применять </a:t>
            </a:r>
            <a:r>
              <a:rPr lang="ru-RU" dirty="0">
                <a:solidFill>
                  <a:schemeClr val="accent3">
                    <a:lumMod val="75000"/>
                  </a:schemeClr>
                </a:solidFill>
              </a:rPr>
              <a:t>новую форму № 97</a:t>
            </a:r>
            <a:r>
              <a:rPr lang="ru-RU" dirty="0"/>
              <a:t>, если учреждение участвует </a:t>
            </a:r>
            <a:r>
              <a:rPr lang="ru-RU" dirty="0" smtClean="0"/>
              <a:t>в процессах</a:t>
            </a:r>
            <a:r>
              <a:rPr lang="ru-RU" dirty="0"/>
              <a:t>, связанных с предоставлением указанных субсидий.</a:t>
            </a:r>
          </a:p>
          <a:p>
            <a:pPr marL="342900" indent="-342900">
              <a:buFont typeface="+mj-lt"/>
              <a:buAutoNum type="arabicParenR"/>
            </a:pPr>
            <a:r>
              <a:rPr lang="ru-RU" dirty="0"/>
              <a:t>• Все расчёты и обоснования формируются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в системе «Электронный бюджет</a:t>
            </a:r>
            <a:r>
              <a:rPr lang="ru-RU" dirty="0"/>
              <a:t>» </a:t>
            </a:r>
            <a:r>
              <a:rPr lang="ru-RU" dirty="0" smtClean="0"/>
              <a:t>в соответствии </a:t>
            </a:r>
            <a:r>
              <a:rPr lang="ru-RU" dirty="0"/>
              <a:t>с актуальными методическими требованиями Минфина</a:t>
            </a:r>
          </a:p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814061957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27"/>
          <p:cNvSpPr/>
          <p:nvPr/>
        </p:nvSpPr>
        <p:spPr>
          <a:xfrm>
            <a:off x="0" y="62590"/>
            <a:ext cx="12323236" cy="3771900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333" dirty="0">
              <a:solidFill>
                <a:schemeClr val="tx1"/>
              </a:solidFill>
            </a:endParaRPr>
          </a:p>
        </p:txBody>
      </p:sp>
      <p:sp>
        <p:nvSpPr>
          <p:cNvPr id="9" name="Заголовок 1"/>
          <p:cNvSpPr txBox="1">
            <a:spLocks/>
          </p:cNvSpPr>
          <p:nvPr/>
        </p:nvSpPr>
        <p:spPr>
          <a:xfrm>
            <a:off x="517236" y="2295338"/>
            <a:ext cx="5748482" cy="113366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0" tIns="0" rIns="0" bIns="0" anchor="b">
            <a:noAutofit/>
          </a:bodyPr>
          <a:lstStyle>
            <a:lvl1pPr marL="0" marR="0" indent="0" algn="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34" b="1" i="0" u="none" strike="noStrike" cap="none" spc="0" baseline="0">
                <a:solidFill>
                  <a:schemeClr val="tx2"/>
                </a:solidFill>
                <a:uFillTx/>
                <a:latin typeface="Arial"/>
                <a:ea typeface="+mn-ea"/>
                <a:cs typeface="Arial"/>
                <a:sym typeface="Helvetica Neue Medium"/>
              </a:defRPr>
            </a:lvl1pPr>
            <a:lvl2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2pPr>
            <a:lvl3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3pPr>
            <a:lvl4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4pPr>
            <a:lvl5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5pPr>
            <a:lvl6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6pPr>
            <a:lvl7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7pPr>
            <a:lvl8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8pPr>
            <a:lvl9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9pPr>
          </a:lstStyle>
          <a:p>
            <a:pPr algn="l" hangingPunct="1"/>
            <a:endParaRPr lang="ru-RU" sz="2800" dirty="0">
              <a:solidFill>
                <a:schemeClr val="bg1"/>
              </a:solidFill>
              <a:latin typeface="Segoe UI Light" panose="020B0502040204020203" pitchFamily="34" charset="0"/>
              <a:ea typeface="Segoe UI Historic" panose="020B0502040204020203" pitchFamily="34" charset="0"/>
              <a:cs typeface="Segoe UI Light" panose="020B0502040204020203" pitchFamily="34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326571" y="511627"/>
            <a:ext cx="7963988" cy="287382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ru-RU" sz="24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НОВЫЙ </a:t>
            </a:r>
            <a:r>
              <a:rPr lang="ru-RU" sz="28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ПЕРЕЧЕНЬ </a:t>
            </a:r>
          </a:p>
          <a:p>
            <a:r>
              <a:rPr lang="ru-RU" sz="28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для размещения документов </a:t>
            </a:r>
            <a:r>
              <a:rPr lang="ru-RU" sz="28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на www.bus.gov.ru </a:t>
            </a:r>
            <a:r>
              <a:rPr lang="ru-RU" sz="28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:</a:t>
            </a:r>
          </a:p>
          <a:p>
            <a:endParaRPr lang="ru-RU" sz="2800" b="1" dirty="0" smtClean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  <a:p>
            <a:r>
              <a:rPr lang="ru-RU" sz="2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поправки </a:t>
            </a:r>
            <a:r>
              <a:rPr lang="ru-RU" sz="2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к Федеральному закону от 12.01.1996 N 7-ФЗ (ред. от </a:t>
            </a:r>
            <a:r>
              <a:rPr lang="ru-RU" sz="2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20.02.2026) </a:t>
            </a:r>
            <a:r>
              <a:rPr lang="ru-RU" sz="2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"О некоммерческих организациях"</a:t>
            </a:r>
            <a:endParaRPr lang="en-US" sz="2200" b="1" dirty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30006F88-FCEE-2415-0317-D3F3E6A15A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751526" y="318649"/>
            <a:ext cx="2383743" cy="1261981"/>
          </a:xfrm>
          <a:prstGeom prst="rect">
            <a:avLst/>
          </a:prstGeom>
        </p:spPr>
      </p:pic>
      <p:sp>
        <p:nvSpPr>
          <p:cNvPr id="5" name="Прямоугольник 4"/>
          <p:cNvSpPr/>
          <p:nvPr/>
        </p:nvSpPr>
        <p:spPr>
          <a:xfrm>
            <a:off x="326571" y="3989547"/>
            <a:ext cx="1127324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C00000"/>
                </a:solidFill>
              </a:rPr>
              <a:t>Федеральный закон от 20.02.2026 </a:t>
            </a:r>
            <a:r>
              <a:rPr lang="ru-RU" sz="1600" b="1" dirty="0" smtClean="0">
                <a:solidFill>
                  <a:srgbClr val="C00000"/>
                </a:solidFill>
              </a:rPr>
              <a:t>№ </a:t>
            </a:r>
            <a:r>
              <a:rPr lang="ru-RU" sz="1600" b="1" dirty="0">
                <a:solidFill>
                  <a:srgbClr val="C00000"/>
                </a:solidFill>
              </a:rPr>
              <a:t>30-ФЗ </a:t>
            </a:r>
            <a:r>
              <a:rPr lang="ru-RU" sz="1600" dirty="0" smtClean="0"/>
              <a:t>«О </a:t>
            </a:r>
            <a:r>
              <a:rPr lang="ru-RU" sz="1600" dirty="0"/>
              <a:t>внесении изменений в отдельные законодательные акты </a:t>
            </a:r>
            <a:r>
              <a:rPr lang="ru-RU" sz="1600" dirty="0" smtClean="0"/>
              <a:t> РФ»  (</a:t>
            </a:r>
            <a:r>
              <a:rPr lang="ru-RU" sz="1600" dirty="0">
                <a:solidFill>
                  <a:srgbClr val="C00000"/>
                </a:solidFill>
              </a:rPr>
              <a:t>в части приведения отдельных законодательных актов в соответствие с Гражданским кодексом </a:t>
            </a:r>
            <a:r>
              <a:rPr lang="ru-RU" sz="1600" dirty="0" smtClean="0">
                <a:solidFill>
                  <a:srgbClr val="C00000"/>
                </a:solidFill>
              </a:rPr>
              <a:t>РФ</a:t>
            </a:r>
            <a:r>
              <a:rPr lang="ru-RU" sz="1600" dirty="0" smtClean="0"/>
              <a:t>)</a:t>
            </a:r>
            <a:endParaRPr lang="ru-RU" sz="1600" dirty="0"/>
          </a:p>
        </p:txBody>
      </p:sp>
      <p:sp>
        <p:nvSpPr>
          <p:cNvPr id="7" name="Прямоугольник 6"/>
          <p:cNvSpPr/>
          <p:nvPr/>
        </p:nvSpPr>
        <p:spPr>
          <a:xfrm>
            <a:off x="326571" y="4790935"/>
            <a:ext cx="1145612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sz="1600" dirty="0" smtClean="0"/>
              <a:t> Федеральный </a:t>
            </a:r>
            <a:r>
              <a:rPr lang="ru-RU" sz="1600" dirty="0"/>
              <a:t>закон от 26.06.2026 № </a:t>
            </a:r>
            <a:r>
              <a:rPr lang="ru-RU" sz="1600" dirty="0" smtClean="0"/>
              <a:t>198-ФЗ "О </a:t>
            </a:r>
            <a:r>
              <a:rPr lang="ru-RU" sz="1600" b="1" dirty="0"/>
              <a:t>внесении изменений в </a:t>
            </a:r>
            <a:r>
              <a:rPr lang="ru-RU" sz="1600" b="1" dirty="0" smtClean="0"/>
              <a:t>КоАП</a:t>
            </a:r>
            <a:r>
              <a:rPr lang="ru-RU" sz="1600" dirty="0" smtClean="0"/>
              <a:t>" </a:t>
            </a:r>
            <a:r>
              <a:rPr lang="ru-RU" sz="1600" dirty="0">
                <a:solidFill>
                  <a:srgbClr val="C00000"/>
                </a:solidFill>
              </a:rPr>
              <a:t>(в части установления ответственности за </a:t>
            </a:r>
            <a:r>
              <a:rPr lang="ru-RU" sz="1600" b="1" dirty="0">
                <a:solidFill>
                  <a:srgbClr val="C00000"/>
                </a:solidFill>
              </a:rPr>
              <a:t>нарушение</a:t>
            </a:r>
            <a:r>
              <a:rPr lang="ru-RU" sz="1600" dirty="0">
                <a:solidFill>
                  <a:srgbClr val="C00000"/>
                </a:solidFill>
              </a:rPr>
              <a:t> </a:t>
            </a:r>
            <a:r>
              <a:rPr lang="ru-RU" sz="1600" b="1" dirty="0">
                <a:solidFill>
                  <a:srgbClr val="C00000"/>
                </a:solidFill>
              </a:rPr>
              <a:t>порядка размещения информации о деятельности государственных и муниципальных учреждений</a:t>
            </a:r>
            <a:r>
              <a:rPr lang="ru-RU" sz="1600" dirty="0"/>
              <a:t>)" </a:t>
            </a:r>
            <a:r>
              <a:rPr lang="ru-RU" sz="1600" dirty="0" smtClean="0"/>
              <a:t> </a:t>
            </a:r>
            <a:endParaRPr lang="ru-RU" sz="1600" b="0" dirty="0">
              <a:effectLst/>
            </a:endParaRP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82232" y="2086397"/>
            <a:ext cx="1453037" cy="13062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4027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27"/>
          <p:cNvSpPr/>
          <p:nvPr/>
        </p:nvSpPr>
        <p:spPr>
          <a:xfrm>
            <a:off x="0" y="-63388"/>
            <a:ext cx="12192000" cy="377190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333" dirty="0"/>
          </a:p>
        </p:txBody>
      </p:sp>
      <p:sp>
        <p:nvSpPr>
          <p:cNvPr id="9" name="Заголовок 1"/>
          <p:cNvSpPr txBox="1">
            <a:spLocks/>
          </p:cNvSpPr>
          <p:nvPr/>
        </p:nvSpPr>
        <p:spPr>
          <a:xfrm>
            <a:off x="517236" y="2295338"/>
            <a:ext cx="5748482" cy="113366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0" tIns="0" rIns="0" bIns="0" anchor="b">
            <a:noAutofit/>
          </a:bodyPr>
          <a:lstStyle>
            <a:lvl1pPr marL="0" marR="0" indent="0" algn="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34" b="1" i="0" u="none" strike="noStrike" cap="none" spc="0" baseline="0">
                <a:solidFill>
                  <a:schemeClr val="tx2"/>
                </a:solidFill>
                <a:uFillTx/>
                <a:latin typeface="Arial"/>
                <a:ea typeface="+mn-ea"/>
                <a:cs typeface="Arial"/>
                <a:sym typeface="Helvetica Neue Medium"/>
              </a:defRPr>
            </a:lvl1pPr>
            <a:lvl2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2pPr>
            <a:lvl3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3pPr>
            <a:lvl4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4pPr>
            <a:lvl5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5pPr>
            <a:lvl6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6pPr>
            <a:lvl7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7pPr>
            <a:lvl8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8pPr>
            <a:lvl9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9pPr>
          </a:lstStyle>
          <a:p>
            <a:pPr algn="l" hangingPunct="1"/>
            <a:endParaRPr lang="ru-RU" sz="2800" dirty="0">
              <a:solidFill>
                <a:schemeClr val="bg1"/>
              </a:solidFill>
              <a:latin typeface="Segoe UI Light" panose="020B0502040204020203" pitchFamily="34" charset="0"/>
              <a:ea typeface="Segoe UI Historic" panose="020B0502040204020203" pitchFamily="34" charset="0"/>
              <a:cs typeface="Segoe UI Light" panose="020B0502040204020203" pitchFamily="34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167109" y="511627"/>
            <a:ext cx="7892674" cy="287382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ru-RU" sz="3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НОВЫЕ общие требования к отчету о деятельности учреждения и использовании имущества </a:t>
            </a:r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за 2026</a:t>
            </a:r>
          </a:p>
          <a:p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endParaRPr lang="en-US" sz="3200" b="1" dirty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30006F88-FCEE-2415-0317-D3F3E6A15A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68570" y="511627"/>
            <a:ext cx="2383743" cy="1261981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83A15F20-E0A9-30AF-D6A9-2C999284E0F4}"/>
              </a:ext>
            </a:extLst>
          </p:cNvPr>
          <p:cNvSpPr txBox="1"/>
          <p:nvPr/>
        </p:nvSpPr>
        <p:spPr>
          <a:xfrm>
            <a:off x="785191" y="4291894"/>
            <a:ext cx="985630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Значительно </a:t>
            </a:r>
            <a:r>
              <a:rPr lang="ru-RU" b="1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сокращены показатели отчета и периодичности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его представления.  </a:t>
            </a:r>
            <a:endParaRPr lang="ru-RU" sz="1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r>
              <a:rPr lang="ru-RU" dirty="0"/>
              <a:t>  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785191" y="5682974"/>
            <a:ext cx="965203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/>
              <a:t>©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Михайлова Елена Николаевна</a:t>
            </a:r>
            <a:r>
              <a:rPr lang="ru-RU" dirty="0"/>
              <a:t>, составление, комментарий, пояснения (при подготовке презентации использованы материалы КС Минфина России и Федерального казначейства)</a:t>
            </a:r>
          </a:p>
        </p:txBody>
      </p:sp>
    </p:spTree>
    <p:extLst>
      <p:ext uri="{BB962C8B-B14F-4D97-AF65-F5344CB8AC3E}">
        <p14:creationId xmlns:p14="http://schemas.microsoft.com/office/powerpoint/2010/main" val="13006569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3"/>
          <p:cNvGrpSpPr/>
          <p:nvPr/>
        </p:nvGrpSpPr>
        <p:grpSpPr>
          <a:xfrm>
            <a:off x="0" y="0"/>
            <a:ext cx="12192000" cy="1484954"/>
            <a:chOff x="0" y="0"/>
            <a:chExt cx="4816593" cy="586648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4816592" cy="586648"/>
            </a:xfrm>
            <a:custGeom>
              <a:avLst/>
              <a:gdLst/>
              <a:ahLst/>
              <a:cxnLst/>
              <a:rect l="l" t="t" r="r" b="b"/>
              <a:pathLst>
                <a:path w="4816592" h="586648">
                  <a:moveTo>
                    <a:pt x="0" y="0"/>
                  </a:moveTo>
                  <a:lnTo>
                    <a:pt x="4816592" y="0"/>
                  </a:lnTo>
                  <a:lnTo>
                    <a:pt x="4816592" y="586648"/>
                  </a:lnTo>
                  <a:lnTo>
                    <a:pt x="0" y="586648"/>
                  </a:lnTo>
                  <a:close/>
                </a:path>
              </a:pathLst>
            </a:custGeom>
            <a:solidFill>
              <a:srgbClr val="999DA2">
                <a:alpha val="70000"/>
              </a:srgbClr>
            </a:solidFill>
          </p:spPr>
        </p:sp>
        <p:sp>
          <p:nvSpPr>
            <p:cNvPr id="5" name="TextBox 5"/>
            <p:cNvSpPr txBox="1"/>
            <p:nvPr/>
          </p:nvSpPr>
          <p:spPr>
            <a:xfrm>
              <a:off x="0" y="-38100"/>
              <a:ext cx="4816593" cy="624748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-681920" y="5506109"/>
            <a:ext cx="1969819" cy="1969819"/>
            <a:chOff x="0" y="0"/>
            <a:chExt cx="812800" cy="812800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000000">
                <a:alpha val="0"/>
              </a:srgbClr>
            </a:solidFill>
            <a:ln w="571500" cap="sq">
              <a:solidFill>
                <a:srgbClr val="0345E4">
                  <a:alpha val="19608"/>
                </a:srgbClr>
              </a:solidFill>
              <a:prstDash val="solid"/>
              <a:miter/>
            </a:ln>
          </p:spPr>
        </p:sp>
        <p:sp>
          <p:nvSpPr>
            <p:cNvPr id="20" name="TextBox 20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/>
            </a:p>
          </p:txBody>
        </p:sp>
      </p:grpSp>
      <p:sp>
        <p:nvSpPr>
          <p:cNvPr id="55" name="TextBox 21"/>
          <p:cNvSpPr txBox="1"/>
          <p:nvPr/>
        </p:nvSpPr>
        <p:spPr>
          <a:xfrm>
            <a:off x="4258507" y="675915"/>
            <a:ext cx="7446800" cy="39446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3000"/>
              </a:lnSpc>
            </a:pPr>
            <a:r>
              <a:rPr lang="ru-RU" sz="3200" dirty="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Отчет об имуществе учреждения</a:t>
            </a:r>
            <a:endParaRPr lang="en-US" sz="3200" dirty="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grpSp>
        <p:nvGrpSpPr>
          <p:cNvPr id="137" name="Group 38"/>
          <p:cNvGrpSpPr/>
          <p:nvPr/>
        </p:nvGrpSpPr>
        <p:grpSpPr>
          <a:xfrm>
            <a:off x="7498080" y="1820607"/>
            <a:ext cx="2351145" cy="771724"/>
            <a:chOff x="0" y="0"/>
            <a:chExt cx="812800" cy="812800"/>
          </a:xfrm>
        </p:grpSpPr>
        <p:sp>
          <p:nvSpPr>
            <p:cNvPr id="138" name="Freeform 39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000000">
                <a:alpha val="0"/>
              </a:srgbClr>
            </a:solidFill>
            <a:ln w="47625" cap="sq">
              <a:solidFill>
                <a:schemeClr val="accent3">
                  <a:lumMod val="75000"/>
                </a:schemeClr>
              </a:solidFill>
              <a:prstDash val="solid"/>
              <a:miter/>
            </a:ln>
          </p:spPr>
        </p:sp>
        <p:sp>
          <p:nvSpPr>
            <p:cNvPr id="139" name="TextBox 40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659"/>
                </a:lnSpc>
              </a:pPr>
              <a:endParaRPr/>
            </a:p>
          </p:txBody>
        </p:sp>
      </p:grpSp>
      <p:grpSp>
        <p:nvGrpSpPr>
          <p:cNvPr id="140" name="Group 12"/>
          <p:cNvGrpSpPr/>
          <p:nvPr/>
        </p:nvGrpSpPr>
        <p:grpSpPr>
          <a:xfrm rot="5400000">
            <a:off x="10381430" y="843274"/>
            <a:ext cx="1366658" cy="1444075"/>
            <a:chOff x="0" y="0"/>
            <a:chExt cx="812800" cy="812800"/>
          </a:xfrm>
        </p:grpSpPr>
        <p:sp>
          <p:nvSpPr>
            <p:cNvPr id="141" name="Freeform 13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266903" y="0"/>
                  </a:moveTo>
                  <a:lnTo>
                    <a:pt x="545897" y="0"/>
                  </a:lnTo>
                  <a:cubicBezTo>
                    <a:pt x="693303" y="0"/>
                    <a:pt x="812800" y="119497"/>
                    <a:pt x="812800" y="266903"/>
                  </a:cubicBezTo>
                  <a:lnTo>
                    <a:pt x="812800" y="545897"/>
                  </a:lnTo>
                  <a:cubicBezTo>
                    <a:pt x="812800" y="693303"/>
                    <a:pt x="693303" y="812800"/>
                    <a:pt x="545897" y="812800"/>
                  </a:cubicBezTo>
                  <a:lnTo>
                    <a:pt x="266903" y="812800"/>
                  </a:lnTo>
                  <a:cubicBezTo>
                    <a:pt x="119497" y="812800"/>
                    <a:pt x="0" y="693303"/>
                    <a:pt x="0" y="545897"/>
                  </a:cubicBezTo>
                  <a:lnTo>
                    <a:pt x="0" y="266903"/>
                  </a:lnTo>
                  <a:cubicBezTo>
                    <a:pt x="0" y="119497"/>
                    <a:pt x="119497" y="0"/>
                    <a:pt x="266903" y="0"/>
                  </a:cubicBezTo>
                  <a:close/>
                </a:path>
              </a:pathLst>
            </a:custGeom>
            <a:solidFill>
              <a:srgbClr val="999DA2">
                <a:alpha val="29804"/>
              </a:srgbClr>
            </a:solidFill>
          </p:spPr>
        </p:sp>
        <p:sp>
          <p:nvSpPr>
            <p:cNvPr id="142" name="TextBox 14"/>
            <p:cNvSpPr txBox="1"/>
            <p:nvPr/>
          </p:nvSpPr>
          <p:spPr>
            <a:xfrm>
              <a:off x="0" y="-38100"/>
              <a:ext cx="812800" cy="8509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>
                <a:solidFill>
                  <a:srgbClr val="F8CBAD"/>
                </a:solidFill>
              </a:endParaRPr>
            </a:p>
          </p:txBody>
        </p:sp>
      </p:grpSp>
      <p:sp>
        <p:nvSpPr>
          <p:cNvPr id="10" name="Номер слайда 9"/>
          <p:cNvSpPr>
            <a:spLocks noGrp="1"/>
          </p:cNvSpPr>
          <p:nvPr>
            <p:ph type="sldNum" sz="quarter" idx="12"/>
          </p:nvPr>
        </p:nvSpPr>
        <p:spPr>
          <a:xfrm>
            <a:off x="9043597" y="6345993"/>
            <a:ext cx="2743200" cy="365125"/>
          </a:xfrm>
        </p:spPr>
        <p:txBody>
          <a:bodyPr/>
          <a:lstStyle/>
          <a:p>
            <a:fld id="{5C4A6F70-B317-4A4F-98B4-679CD3E73B83}" type="slidenum">
              <a:rPr lang="ru-RU" smtClean="0"/>
              <a:t>201</a:t>
            </a:fld>
            <a:endParaRPr lang="ru-RU" dirty="0"/>
          </a:p>
        </p:txBody>
      </p:sp>
      <p:sp>
        <p:nvSpPr>
          <p:cNvPr id="65" name="TextBox 6"/>
          <p:cNvSpPr txBox="1"/>
          <p:nvPr/>
        </p:nvSpPr>
        <p:spPr>
          <a:xfrm>
            <a:off x="845151" y="447548"/>
            <a:ext cx="3413356" cy="6027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4666"/>
              </a:lnSpc>
            </a:pPr>
            <a:r>
              <a:rPr lang="en-US" sz="4400" b="1" spc="66" dirty="0">
                <a:solidFill>
                  <a:srgbClr val="FFFFFF"/>
                </a:solidFill>
                <a:latin typeface="Garet Bold"/>
                <a:ea typeface="Garet Bold"/>
                <a:cs typeface="Garet Bold"/>
                <a:sym typeface="Garet Bold"/>
              </a:rPr>
              <a:t>bus.gov.ru </a:t>
            </a:r>
          </a:p>
        </p:txBody>
      </p:sp>
      <p:sp>
        <p:nvSpPr>
          <p:cNvPr id="66" name="AutoShape 7"/>
          <p:cNvSpPr/>
          <p:nvPr/>
        </p:nvSpPr>
        <p:spPr>
          <a:xfrm>
            <a:off x="4073860" y="294280"/>
            <a:ext cx="0" cy="945074"/>
          </a:xfrm>
          <a:prstGeom prst="line">
            <a:avLst/>
          </a:prstGeom>
          <a:ln w="38100" cap="flat">
            <a:solidFill>
              <a:srgbClr val="FFFFFF"/>
            </a:solidFill>
            <a:prstDash val="solid"/>
            <a:headEnd type="none" w="sm" len="sm"/>
            <a:tailEnd type="none" w="sm" len="sm"/>
          </a:ln>
        </p:spPr>
      </p:sp>
      <p:sp>
        <p:nvSpPr>
          <p:cNvPr id="67" name="Рисунок 3">
            <a:extLst>
              <a:ext uri="{FF2B5EF4-FFF2-40B4-BE49-F238E27FC236}">
                <a16:creationId xmlns:a16="http://schemas.microsoft.com/office/drawing/2014/main" id="{519570A5-16C6-0717-3413-DDE2BDABDB1A}"/>
              </a:ext>
            </a:extLst>
          </p:cNvPr>
          <p:cNvSpPr/>
          <p:nvPr/>
        </p:nvSpPr>
        <p:spPr>
          <a:xfrm>
            <a:off x="-662539" y="0"/>
            <a:ext cx="1325077" cy="1484954"/>
          </a:xfrm>
          <a:custGeom>
            <a:avLst/>
            <a:gdLst>
              <a:gd name="connsiteX0" fmla="*/ 676960 w 1656655"/>
              <a:gd name="connsiteY0" fmla="*/ 1342057 h 1864576"/>
              <a:gd name="connsiteX1" fmla="*/ 695786 w 1656655"/>
              <a:gd name="connsiteY1" fmla="*/ 1351416 h 1864576"/>
              <a:gd name="connsiteX2" fmla="*/ 701604 w 1656655"/>
              <a:gd name="connsiteY2" fmla="*/ 1354140 h 1864576"/>
              <a:gd name="connsiteX3" fmla="*/ 656196 w 1656655"/>
              <a:gd name="connsiteY3" fmla="*/ 1390587 h 1864576"/>
              <a:gd name="connsiteX4" fmla="*/ 640283 w 1656655"/>
              <a:gd name="connsiteY4" fmla="*/ 1384742 h 1864576"/>
              <a:gd name="connsiteX5" fmla="*/ 636598 w 1656655"/>
              <a:gd name="connsiteY5" fmla="*/ 1382988 h 1864576"/>
              <a:gd name="connsiteX6" fmla="*/ 628832 w 1656655"/>
              <a:gd name="connsiteY6" fmla="*/ 1367202 h 1864576"/>
              <a:gd name="connsiteX7" fmla="*/ 665705 w 1656655"/>
              <a:gd name="connsiteY7" fmla="*/ 1335433 h 1864576"/>
              <a:gd name="connsiteX8" fmla="*/ 676960 w 1656655"/>
              <a:gd name="connsiteY8" fmla="*/ 1342057 h 1864576"/>
              <a:gd name="connsiteX9" fmla="*/ 704907 w 1656655"/>
              <a:gd name="connsiteY9" fmla="*/ 1327829 h 1864576"/>
              <a:gd name="connsiteX10" fmla="*/ 702382 w 1656655"/>
              <a:gd name="connsiteY10" fmla="*/ 1316526 h 1864576"/>
              <a:gd name="connsiteX11" fmla="*/ 686081 w 1656655"/>
              <a:gd name="connsiteY11" fmla="*/ 1328608 h 1864576"/>
              <a:gd name="connsiteX12" fmla="*/ 682005 w 1656655"/>
              <a:gd name="connsiteY12" fmla="*/ 1330362 h 1864576"/>
              <a:gd name="connsiteX13" fmla="*/ 680258 w 1656655"/>
              <a:gd name="connsiteY13" fmla="*/ 1335433 h 1864576"/>
              <a:gd name="connsiteX14" fmla="*/ 700248 w 1656655"/>
              <a:gd name="connsiteY14" fmla="*/ 1345179 h 1864576"/>
              <a:gd name="connsiteX15" fmla="*/ 701217 w 1656655"/>
              <a:gd name="connsiteY15" fmla="*/ 1344983 h 1864576"/>
              <a:gd name="connsiteX16" fmla="*/ 685303 w 1656655"/>
              <a:gd name="connsiteY16" fmla="*/ 1337188 h 1864576"/>
              <a:gd name="connsiteX17" fmla="*/ 701217 w 1656655"/>
              <a:gd name="connsiteY17" fmla="*/ 1344983 h 1864576"/>
              <a:gd name="connsiteX18" fmla="*/ 704907 w 1656655"/>
              <a:gd name="connsiteY18" fmla="*/ 1327829 h 1864576"/>
              <a:gd name="connsiteX19" fmla="*/ 638149 w 1656655"/>
              <a:gd name="connsiteY19" fmla="*/ 1316722 h 1864576"/>
              <a:gd name="connsiteX20" fmla="*/ 658134 w 1656655"/>
              <a:gd name="connsiteY20" fmla="*/ 1330754 h 1864576"/>
              <a:gd name="connsiteX21" fmla="*/ 659299 w 1656655"/>
              <a:gd name="connsiteY21" fmla="*/ 1331533 h 1864576"/>
              <a:gd name="connsiteX22" fmla="*/ 627476 w 1656655"/>
              <a:gd name="connsiteY22" fmla="*/ 1358040 h 1864576"/>
              <a:gd name="connsiteX23" fmla="*/ 604187 w 1656655"/>
              <a:gd name="connsiteY23" fmla="*/ 1366810 h 1864576"/>
              <a:gd name="connsiteX24" fmla="*/ 581677 w 1656655"/>
              <a:gd name="connsiteY24" fmla="*/ 1344204 h 1864576"/>
              <a:gd name="connsiteX25" fmla="*/ 586140 w 1656655"/>
              <a:gd name="connsiteY25" fmla="*/ 1340107 h 1864576"/>
              <a:gd name="connsiteX26" fmla="*/ 630388 w 1656655"/>
              <a:gd name="connsiteY26" fmla="*/ 1310485 h 1864576"/>
              <a:gd name="connsiteX27" fmla="*/ 638149 w 1656655"/>
              <a:gd name="connsiteY27" fmla="*/ 1316722 h 1864576"/>
              <a:gd name="connsiteX28" fmla="*/ 667647 w 1656655"/>
              <a:gd name="connsiteY28" fmla="*/ 1303856 h 1864576"/>
              <a:gd name="connsiteX29" fmla="*/ 666483 w 1656655"/>
              <a:gd name="connsiteY29" fmla="*/ 1291970 h 1864576"/>
              <a:gd name="connsiteX30" fmla="*/ 663179 w 1656655"/>
              <a:gd name="connsiteY30" fmla="*/ 1289824 h 1864576"/>
              <a:gd name="connsiteX31" fmla="*/ 654063 w 1656655"/>
              <a:gd name="connsiteY31" fmla="*/ 1298986 h 1864576"/>
              <a:gd name="connsiteX32" fmla="*/ 641643 w 1656655"/>
              <a:gd name="connsiteY32" fmla="*/ 1309314 h 1864576"/>
              <a:gd name="connsiteX33" fmla="*/ 641643 w 1656655"/>
              <a:gd name="connsiteY33" fmla="*/ 1309510 h 1864576"/>
              <a:gd name="connsiteX34" fmla="*/ 659881 w 1656655"/>
              <a:gd name="connsiteY34" fmla="*/ 1324517 h 1864576"/>
              <a:gd name="connsiteX35" fmla="*/ 662020 w 1656655"/>
              <a:gd name="connsiteY35" fmla="*/ 1323934 h 1864576"/>
              <a:gd name="connsiteX36" fmla="*/ 651538 w 1656655"/>
              <a:gd name="connsiteY36" fmla="*/ 1316918 h 1864576"/>
              <a:gd name="connsiteX37" fmla="*/ 662020 w 1656655"/>
              <a:gd name="connsiteY37" fmla="*/ 1323934 h 1864576"/>
              <a:gd name="connsiteX38" fmla="*/ 667647 w 1656655"/>
              <a:gd name="connsiteY38" fmla="*/ 1303856 h 1864576"/>
              <a:gd name="connsiteX39" fmla="*/ 603605 w 1656655"/>
              <a:gd name="connsiteY39" fmla="*/ 1285929 h 1864576"/>
              <a:gd name="connsiteX40" fmla="*/ 617576 w 1656655"/>
              <a:gd name="connsiteY40" fmla="*/ 1301715 h 1864576"/>
              <a:gd name="connsiteX41" fmla="*/ 624369 w 1656655"/>
              <a:gd name="connsiteY41" fmla="*/ 1305610 h 1864576"/>
              <a:gd name="connsiteX42" fmla="*/ 561883 w 1656655"/>
              <a:gd name="connsiteY42" fmla="*/ 1338942 h 1864576"/>
              <a:gd name="connsiteX43" fmla="*/ 548102 w 1656655"/>
              <a:gd name="connsiteY43" fmla="*/ 1332312 h 1864576"/>
              <a:gd name="connsiteX44" fmla="*/ 538594 w 1656655"/>
              <a:gd name="connsiteY44" fmla="*/ 1311847 h 1864576"/>
              <a:gd name="connsiteX45" fmla="*/ 570030 w 1656655"/>
              <a:gd name="connsiteY45" fmla="*/ 1245778 h 1864576"/>
              <a:gd name="connsiteX46" fmla="*/ 588660 w 1656655"/>
              <a:gd name="connsiteY46" fmla="*/ 1269751 h 1864576"/>
              <a:gd name="connsiteX47" fmla="*/ 578379 w 1656655"/>
              <a:gd name="connsiteY47" fmla="*/ 1273842 h 1864576"/>
              <a:gd name="connsiteX48" fmla="*/ 568479 w 1656655"/>
              <a:gd name="connsiteY48" fmla="*/ 1280471 h 1864576"/>
              <a:gd name="connsiteX49" fmla="*/ 554704 w 1656655"/>
              <a:gd name="connsiteY49" fmla="*/ 1300157 h 1864576"/>
              <a:gd name="connsiteX50" fmla="*/ 574302 w 1656655"/>
              <a:gd name="connsiteY50" fmla="*/ 1286512 h 1864576"/>
              <a:gd name="connsiteX51" fmla="*/ 596035 w 1656655"/>
              <a:gd name="connsiteY51" fmla="*/ 1278134 h 1864576"/>
              <a:gd name="connsiteX52" fmla="*/ 603605 w 1656655"/>
              <a:gd name="connsiteY52" fmla="*/ 1285929 h 1864576"/>
              <a:gd name="connsiteX53" fmla="*/ 634073 w 1656655"/>
              <a:gd name="connsiteY53" fmla="*/ 1267022 h 1864576"/>
              <a:gd name="connsiteX54" fmla="*/ 610011 w 1656655"/>
              <a:gd name="connsiteY54" fmla="*/ 1281250 h 1864576"/>
              <a:gd name="connsiteX55" fmla="*/ 609815 w 1656655"/>
              <a:gd name="connsiteY55" fmla="*/ 1281250 h 1864576"/>
              <a:gd name="connsiteX56" fmla="*/ 627476 w 1656655"/>
              <a:gd name="connsiteY56" fmla="*/ 1297815 h 1864576"/>
              <a:gd name="connsiteX57" fmla="*/ 627476 w 1656655"/>
              <a:gd name="connsiteY57" fmla="*/ 1297619 h 1864576"/>
              <a:gd name="connsiteX58" fmla="*/ 619128 w 1656655"/>
              <a:gd name="connsiteY58" fmla="*/ 1290216 h 1864576"/>
              <a:gd name="connsiteX59" fmla="*/ 627476 w 1656655"/>
              <a:gd name="connsiteY59" fmla="*/ 1297619 h 1864576"/>
              <a:gd name="connsiteX60" fmla="*/ 634073 w 1656655"/>
              <a:gd name="connsiteY60" fmla="*/ 1267022 h 1864576"/>
              <a:gd name="connsiteX61" fmla="*/ 978918 w 1656655"/>
              <a:gd name="connsiteY61" fmla="*/ 1342057 h 1864576"/>
              <a:gd name="connsiteX62" fmla="*/ 960097 w 1656655"/>
              <a:gd name="connsiteY62" fmla="*/ 1351416 h 1864576"/>
              <a:gd name="connsiteX63" fmla="*/ 954274 w 1656655"/>
              <a:gd name="connsiteY63" fmla="*/ 1354140 h 1864576"/>
              <a:gd name="connsiteX64" fmla="*/ 999687 w 1656655"/>
              <a:gd name="connsiteY64" fmla="*/ 1390587 h 1864576"/>
              <a:gd name="connsiteX65" fmla="*/ 1015595 w 1656655"/>
              <a:gd name="connsiteY65" fmla="*/ 1384742 h 1864576"/>
              <a:gd name="connsiteX66" fmla="*/ 1019285 w 1656655"/>
              <a:gd name="connsiteY66" fmla="*/ 1382988 h 1864576"/>
              <a:gd name="connsiteX67" fmla="*/ 1027046 w 1656655"/>
              <a:gd name="connsiteY67" fmla="*/ 1367202 h 1864576"/>
              <a:gd name="connsiteX68" fmla="*/ 990173 w 1656655"/>
              <a:gd name="connsiteY68" fmla="*/ 1335433 h 1864576"/>
              <a:gd name="connsiteX69" fmla="*/ 978918 w 1656655"/>
              <a:gd name="connsiteY69" fmla="*/ 1342057 h 1864576"/>
              <a:gd name="connsiteX70" fmla="*/ 951167 w 1656655"/>
              <a:gd name="connsiteY70" fmla="*/ 1327829 h 1864576"/>
              <a:gd name="connsiteX71" fmla="*/ 953692 w 1656655"/>
              <a:gd name="connsiteY71" fmla="*/ 1316526 h 1864576"/>
              <a:gd name="connsiteX72" fmla="*/ 969992 w 1656655"/>
              <a:gd name="connsiteY72" fmla="*/ 1328608 h 1864576"/>
              <a:gd name="connsiteX73" fmla="*/ 974069 w 1656655"/>
              <a:gd name="connsiteY73" fmla="*/ 1330362 h 1864576"/>
              <a:gd name="connsiteX74" fmla="*/ 975816 w 1656655"/>
              <a:gd name="connsiteY74" fmla="*/ 1335433 h 1864576"/>
              <a:gd name="connsiteX75" fmla="*/ 955825 w 1656655"/>
              <a:gd name="connsiteY75" fmla="*/ 1345179 h 1864576"/>
              <a:gd name="connsiteX76" fmla="*/ 955052 w 1656655"/>
              <a:gd name="connsiteY76" fmla="*/ 1344983 h 1864576"/>
              <a:gd name="connsiteX77" fmla="*/ 970961 w 1656655"/>
              <a:gd name="connsiteY77" fmla="*/ 1337188 h 1864576"/>
              <a:gd name="connsiteX78" fmla="*/ 955052 w 1656655"/>
              <a:gd name="connsiteY78" fmla="*/ 1344983 h 1864576"/>
              <a:gd name="connsiteX79" fmla="*/ 951167 w 1656655"/>
              <a:gd name="connsiteY79" fmla="*/ 1327829 h 1864576"/>
              <a:gd name="connsiteX80" fmla="*/ 1017925 w 1656655"/>
              <a:gd name="connsiteY80" fmla="*/ 1316722 h 1864576"/>
              <a:gd name="connsiteX81" fmla="*/ 997939 w 1656655"/>
              <a:gd name="connsiteY81" fmla="*/ 1330754 h 1864576"/>
              <a:gd name="connsiteX82" fmla="*/ 996775 w 1656655"/>
              <a:gd name="connsiteY82" fmla="*/ 1331533 h 1864576"/>
              <a:gd name="connsiteX83" fmla="*/ 1028598 w 1656655"/>
              <a:gd name="connsiteY83" fmla="*/ 1358040 h 1864576"/>
              <a:gd name="connsiteX84" fmla="*/ 1051886 w 1656655"/>
              <a:gd name="connsiteY84" fmla="*/ 1366810 h 1864576"/>
              <a:gd name="connsiteX85" fmla="*/ 1074397 w 1656655"/>
              <a:gd name="connsiteY85" fmla="*/ 1344204 h 1864576"/>
              <a:gd name="connsiteX86" fmla="*/ 1069934 w 1656655"/>
              <a:gd name="connsiteY86" fmla="*/ 1340107 h 1864576"/>
              <a:gd name="connsiteX87" fmla="*/ 1025686 w 1656655"/>
              <a:gd name="connsiteY87" fmla="*/ 1310485 h 1864576"/>
              <a:gd name="connsiteX88" fmla="*/ 1017925 w 1656655"/>
              <a:gd name="connsiteY88" fmla="*/ 1316722 h 1864576"/>
              <a:gd name="connsiteX89" fmla="*/ 988431 w 1656655"/>
              <a:gd name="connsiteY89" fmla="*/ 1303856 h 1864576"/>
              <a:gd name="connsiteX90" fmla="*/ 989591 w 1656655"/>
              <a:gd name="connsiteY90" fmla="*/ 1291970 h 1864576"/>
              <a:gd name="connsiteX91" fmla="*/ 992894 w 1656655"/>
              <a:gd name="connsiteY91" fmla="*/ 1289824 h 1864576"/>
              <a:gd name="connsiteX92" fmla="*/ 1002011 w 1656655"/>
              <a:gd name="connsiteY92" fmla="*/ 1298986 h 1864576"/>
              <a:gd name="connsiteX93" fmla="*/ 1014431 w 1656655"/>
              <a:gd name="connsiteY93" fmla="*/ 1309314 h 1864576"/>
              <a:gd name="connsiteX94" fmla="*/ 1014431 w 1656655"/>
              <a:gd name="connsiteY94" fmla="*/ 1309510 h 1864576"/>
              <a:gd name="connsiteX95" fmla="*/ 996192 w 1656655"/>
              <a:gd name="connsiteY95" fmla="*/ 1324517 h 1864576"/>
              <a:gd name="connsiteX96" fmla="*/ 994054 w 1656655"/>
              <a:gd name="connsiteY96" fmla="*/ 1323934 h 1864576"/>
              <a:gd name="connsiteX97" fmla="*/ 1004536 w 1656655"/>
              <a:gd name="connsiteY97" fmla="*/ 1316918 h 1864576"/>
              <a:gd name="connsiteX98" fmla="*/ 994054 w 1656655"/>
              <a:gd name="connsiteY98" fmla="*/ 1323934 h 1864576"/>
              <a:gd name="connsiteX99" fmla="*/ 988431 w 1656655"/>
              <a:gd name="connsiteY99" fmla="*/ 1303856 h 1864576"/>
              <a:gd name="connsiteX100" fmla="*/ 1052273 w 1656655"/>
              <a:gd name="connsiteY100" fmla="*/ 1285929 h 1864576"/>
              <a:gd name="connsiteX101" fmla="*/ 1038302 w 1656655"/>
              <a:gd name="connsiteY101" fmla="*/ 1301715 h 1864576"/>
              <a:gd name="connsiteX102" fmla="*/ 1031509 w 1656655"/>
              <a:gd name="connsiteY102" fmla="*/ 1305610 h 1864576"/>
              <a:gd name="connsiteX103" fmla="*/ 1094000 w 1656655"/>
              <a:gd name="connsiteY103" fmla="*/ 1338942 h 1864576"/>
              <a:gd name="connsiteX104" fmla="*/ 1107776 w 1656655"/>
              <a:gd name="connsiteY104" fmla="*/ 1332312 h 1864576"/>
              <a:gd name="connsiteX105" fmla="*/ 1117284 w 1656655"/>
              <a:gd name="connsiteY105" fmla="*/ 1311847 h 1864576"/>
              <a:gd name="connsiteX106" fmla="*/ 1085848 w 1656655"/>
              <a:gd name="connsiteY106" fmla="*/ 1245778 h 1864576"/>
              <a:gd name="connsiteX107" fmla="*/ 1067218 w 1656655"/>
              <a:gd name="connsiteY107" fmla="*/ 1269751 h 1864576"/>
              <a:gd name="connsiteX108" fmla="*/ 1077504 w 1656655"/>
              <a:gd name="connsiteY108" fmla="*/ 1273842 h 1864576"/>
              <a:gd name="connsiteX109" fmla="*/ 1087399 w 1656655"/>
              <a:gd name="connsiteY109" fmla="*/ 1280471 h 1864576"/>
              <a:gd name="connsiteX110" fmla="*/ 1101179 w 1656655"/>
              <a:gd name="connsiteY110" fmla="*/ 1300157 h 1864576"/>
              <a:gd name="connsiteX111" fmla="*/ 1081581 w 1656655"/>
              <a:gd name="connsiteY111" fmla="*/ 1286512 h 1864576"/>
              <a:gd name="connsiteX112" fmla="*/ 1059843 w 1656655"/>
              <a:gd name="connsiteY112" fmla="*/ 1278134 h 1864576"/>
              <a:gd name="connsiteX113" fmla="*/ 1052273 w 1656655"/>
              <a:gd name="connsiteY113" fmla="*/ 1285929 h 1864576"/>
              <a:gd name="connsiteX114" fmla="*/ 1022001 w 1656655"/>
              <a:gd name="connsiteY114" fmla="*/ 1267022 h 1864576"/>
              <a:gd name="connsiteX115" fmla="*/ 1046063 w 1656655"/>
              <a:gd name="connsiteY115" fmla="*/ 1281250 h 1864576"/>
              <a:gd name="connsiteX116" fmla="*/ 1046259 w 1656655"/>
              <a:gd name="connsiteY116" fmla="*/ 1281250 h 1864576"/>
              <a:gd name="connsiteX117" fmla="*/ 1028598 w 1656655"/>
              <a:gd name="connsiteY117" fmla="*/ 1297815 h 1864576"/>
              <a:gd name="connsiteX118" fmla="*/ 1028598 w 1656655"/>
              <a:gd name="connsiteY118" fmla="*/ 1297619 h 1864576"/>
              <a:gd name="connsiteX119" fmla="*/ 1036946 w 1656655"/>
              <a:gd name="connsiteY119" fmla="*/ 1290216 h 1864576"/>
              <a:gd name="connsiteX120" fmla="*/ 1028598 w 1656655"/>
              <a:gd name="connsiteY120" fmla="*/ 1297619 h 1864576"/>
              <a:gd name="connsiteX121" fmla="*/ 1022001 w 1656655"/>
              <a:gd name="connsiteY121" fmla="*/ 1267022 h 1864576"/>
              <a:gd name="connsiteX122" fmla="*/ 827941 w 1656655"/>
              <a:gd name="connsiteY122" fmla="*/ 1372655 h 1864576"/>
              <a:gd name="connsiteX123" fmla="*/ 948646 w 1656655"/>
              <a:gd name="connsiteY123" fmla="*/ 1347712 h 1864576"/>
              <a:gd name="connsiteX124" fmla="*/ 944570 w 1656655"/>
              <a:gd name="connsiteY124" fmla="*/ 1327829 h 1864576"/>
              <a:gd name="connsiteX125" fmla="*/ 950007 w 1656655"/>
              <a:gd name="connsiteY125" fmla="*/ 1310093 h 1864576"/>
              <a:gd name="connsiteX126" fmla="*/ 957376 w 1656655"/>
              <a:gd name="connsiteY126" fmla="*/ 1311264 h 1864576"/>
              <a:gd name="connsiteX127" fmla="*/ 972708 w 1656655"/>
              <a:gd name="connsiteY127" fmla="*/ 1322763 h 1864576"/>
              <a:gd name="connsiteX128" fmla="*/ 982026 w 1656655"/>
              <a:gd name="connsiteY128" fmla="*/ 1328608 h 1864576"/>
              <a:gd name="connsiteX129" fmla="*/ 982994 w 1656655"/>
              <a:gd name="connsiteY129" fmla="*/ 1330171 h 1864576"/>
              <a:gd name="connsiteX130" fmla="*/ 988235 w 1656655"/>
              <a:gd name="connsiteY130" fmla="*/ 1327050 h 1864576"/>
              <a:gd name="connsiteX131" fmla="*/ 981830 w 1656655"/>
              <a:gd name="connsiteY131" fmla="*/ 1303665 h 1864576"/>
              <a:gd name="connsiteX132" fmla="*/ 982994 w 1656655"/>
              <a:gd name="connsiteY132" fmla="*/ 1290603 h 1864576"/>
              <a:gd name="connsiteX133" fmla="*/ 987071 w 1656655"/>
              <a:gd name="connsiteY133" fmla="*/ 1282421 h 1864576"/>
              <a:gd name="connsiteX134" fmla="*/ 997161 w 1656655"/>
              <a:gd name="connsiteY134" fmla="*/ 1285341 h 1864576"/>
              <a:gd name="connsiteX135" fmla="*/ 1005701 w 1656655"/>
              <a:gd name="connsiteY135" fmla="*/ 1293920 h 1864576"/>
              <a:gd name="connsiteX136" fmla="*/ 1019285 w 1656655"/>
              <a:gd name="connsiteY136" fmla="*/ 1305419 h 1864576"/>
              <a:gd name="connsiteX137" fmla="*/ 1023748 w 1656655"/>
              <a:gd name="connsiteY137" fmla="*/ 1301715 h 1864576"/>
              <a:gd name="connsiteX138" fmla="*/ 1023362 w 1656655"/>
              <a:gd name="connsiteY138" fmla="*/ 1300936 h 1864576"/>
              <a:gd name="connsiteX139" fmla="*/ 1016178 w 1656655"/>
              <a:gd name="connsiteY139" fmla="*/ 1267414 h 1864576"/>
              <a:gd name="connsiteX140" fmla="*/ 1027433 w 1656655"/>
              <a:gd name="connsiteY140" fmla="*/ 1263127 h 1864576"/>
              <a:gd name="connsiteX141" fmla="*/ 1047037 w 1656655"/>
              <a:gd name="connsiteY141" fmla="*/ 1275209 h 1864576"/>
              <a:gd name="connsiteX142" fmla="*/ 1050531 w 1656655"/>
              <a:gd name="connsiteY142" fmla="*/ 1276380 h 1864576"/>
              <a:gd name="connsiteX143" fmla="*/ 1134749 w 1656655"/>
              <a:gd name="connsiteY143" fmla="*/ 1064135 h 1864576"/>
              <a:gd name="connsiteX144" fmla="*/ 1134558 w 1656655"/>
              <a:gd name="connsiteY144" fmla="*/ 1056144 h 1864576"/>
              <a:gd name="connsiteX145" fmla="*/ 1134167 w 1656655"/>
              <a:gd name="connsiteY145" fmla="*/ 1048153 h 1864576"/>
              <a:gd name="connsiteX146" fmla="*/ 1133584 w 1656655"/>
              <a:gd name="connsiteY146" fmla="*/ 1040358 h 1864576"/>
              <a:gd name="connsiteX147" fmla="*/ 1132811 w 1656655"/>
              <a:gd name="connsiteY147" fmla="*/ 1032563 h 1864576"/>
              <a:gd name="connsiteX148" fmla="*/ 1131843 w 1656655"/>
              <a:gd name="connsiteY148" fmla="*/ 1024768 h 1864576"/>
              <a:gd name="connsiteX149" fmla="*/ 1130678 w 1656655"/>
              <a:gd name="connsiteY149" fmla="*/ 1017164 h 1864576"/>
              <a:gd name="connsiteX150" fmla="*/ 1129513 w 1656655"/>
              <a:gd name="connsiteY150" fmla="*/ 1009565 h 1864576"/>
              <a:gd name="connsiteX151" fmla="*/ 1128153 w 1656655"/>
              <a:gd name="connsiteY151" fmla="*/ 1001966 h 1864576"/>
              <a:gd name="connsiteX152" fmla="*/ 1126601 w 1656655"/>
              <a:gd name="connsiteY152" fmla="*/ 994558 h 1864576"/>
              <a:gd name="connsiteX153" fmla="*/ 1124854 w 1656655"/>
              <a:gd name="connsiteY153" fmla="*/ 987150 h 1864576"/>
              <a:gd name="connsiteX154" fmla="*/ 1122912 w 1656655"/>
              <a:gd name="connsiteY154" fmla="*/ 979747 h 1864576"/>
              <a:gd name="connsiteX155" fmla="*/ 1120778 w 1656655"/>
              <a:gd name="connsiteY155" fmla="*/ 972535 h 1864576"/>
              <a:gd name="connsiteX156" fmla="*/ 1118449 w 1656655"/>
              <a:gd name="connsiteY156" fmla="*/ 965323 h 1864576"/>
              <a:gd name="connsiteX157" fmla="*/ 1115929 w 1656655"/>
              <a:gd name="connsiteY157" fmla="*/ 958111 h 1864576"/>
              <a:gd name="connsiteX158" fmla="*/ 1113213 w 1656655"/>
              <a:gd name="connsiteY158" fmla="*/ 951095 h 1864576"/>
              <a:gd name="connsiteX159" fmla="*/ 1110301 w 1656655"/>
              <a:gd name="connsiteY159" fmla="*/ 944079 h 1864576"/>
              <a:gd name="connsiteX160" fmla="*/ 1107389 w 1656655"/>
              <a:gd name="connsiteY160" fmla="*/ 937259 h 1864576"/>
              <a:gd name="connsiteX161" fmla="*/ 1104282 w 1656655"/>
              <a:gd name="connsiteY161" fmla="*/ 930439 h 1864576"/>
              <a:gd name="connsiteX162" fmla="*/ 1100984 w 1656655"/>
              <a:gd name="connsiteY162" fmla="*/ 923810 h 1864576"/>
              <a:gd name="connsiteX163" fmla="*/ 1097489 w 1656655"/>
              <a:gd name="connsiteY163" fmla="*/ 917185 h 1864576"/>
              <a:gd name="connsiteX164" fmla="*/ 1093805 w 1656655"/>
              <a:gd name="connsiteY164" fmla="*/ 910752 h 1864576"/>
              <a:gd name="connsiteX165" fmla="*/ 1090115 w 1656655"/>
              <a:gd name="connsiteY165" fmla="*/ 904319 h 1864576"/>
              <a:gd name="connsiteX166" fmla="*/ 1086234 w 1656655"/>
              <a:gd name="connsiteY166" fmla="*/ 898082 h 1864576"/>
              <a:gd name="connsiteX167" fmla="*/ 1082158 w 1656655"/>
              <a:gd name="connsiteY167" fmla="*/ 891845 h 1864576"/>
              <a:gd name="connsiteX168" fmla="*/ 1077891 w 1656655"/>
              <a:gd name="connsiteY168" fmla="*/ 885804 h 1864576"/>
              <a:gd name="connsiteX169" fmla="*/ 1073624 w 1656655"/>
              <a:gd name="connsiteY169" fmla="*/ 879763 h 1864576"/>
              <a:gd name="connsiteX170" fmla="*/ 1069161 w 1656655"/>
              <a:gd name="connsiteY170" fmla="*/ 873918 h 1864576"/>
              <a:gd name="connsiteX171" fmla="*/ 1064502 w 1656655"/>
              <a:gd name="connsiteY171" fmla="*/ 868068 h 1864576"/>
              <a:gd name="connsiteX172" fmla="*/ 1059647 w 1656655"/>
              <a:gd name="connsiteY172" fmla="*/ 862419 h 1864576"/>
              <a:gd name="connsiteX173" fmla="*/ 1054798 w 1656655"/>
              <a:gd name="connsiteY173" fmla="*/ 856961 h 1864576"/>
              <a:gd name="connsiteX174" fmla="*/ 1049753 w 1656655"/>
              <a:gd name="connsiteY174" fmla="*/ 851503 h 1864576"/>
              <a:gd name="connsiteX175" fmla="*/ 605352 w 1656655"/>
              <a:gd name="connsiteY175" fmla="*/ 851503 h 1864576"/>
              <a:gd name="connsiteX176" fmla="*/ 600307 w 1656655"/>
              <a:gd name="connsiteY176" fmla="*/ 856961 h 1864576"/>
              <a:gd name="connsiteX177" fmla="*/ 595452 w 1656655"/>
              <a:gd name="connsiteY177" fmla="*/ 862419 h 1864576"/>
              <a:gd name="connsiteX178" fmla="*/ 590603 w 1656655"/>
              <a:gd name="connsiteY178" fmla="*/ 868068 h 1864576"/>
              <a:gd name="connsiteX179" fmla="*/ 585944 w 1656655"/>
              <a:gd name="connsiteY179" fmla="*/ 873918 h 1864576"/>
              <a:gd name="connsiteX180" fmla="*/ 581481 w 1656655"/>
              <a:gd name="connsiteY180" fmla="*/ 879763 h 1864576"/>
              <a:gd name="connsiteX181" fmla="*/ 577214 w 1656655"/>
              <a:gd name="connsiteY181" fmla="*/ 885804 h 1864576"/>
              <a:gd name="connsiteX182" fmla="*/ 572942 w 1656655"/>
              <a:gd name="connsiteY182" fmla="*/ 891845 h 1864576"/>
              <a:gd name="connsiteX183" fmla="*/ 568866 w 1656655"/>
              <a:gd name="connsiteY183" fmla="*/ 898082 h 1864576"/>
              <a:gd name="connsiteX184" fmla="*/ 564985 w 1656655"/>
              <a:gd name="connsiteY184" fmla="*/ 904319 h 1864576"/>
              <a:gd name="connsiteX185" fmla="*/ 561300 w 1656655"/>
              <a:gd name="connsiteY185" fmla="*/ 910752 h 1864576"/>
              <a:gd name="connsiteX186" fmla="*/ 557610 w 1656655"/>
              <a:gd name="connsiteY186" fmla="*/ 917185 h 1864576"/>
              <a:gd name="connsiteX187" fmla="*/ 554121 w 1656655"/>
              <a:gd name="connsiteY187" fmla="*/ 923810 h 1864576"/>
              <a:gd name="connsiteX188" fmla="*/ 550818 w 1656655"/>
              <a:gd name="connsiteY188" fmla="*/ 930439 h 1864576"/>
              <a:gd name="connsiteX189" fmla="*/ 547716 w 1656655"/>
              <a:gd name="connsiteY189" fmla="*/ 937259 h 1864576"/>
              <a:gd name="connsiteX190" fmla="*/ 544804 w 1656655"/>
              <a:gd name="connsiteY190" fmla="*/ 944079 h 1864576"/>
              <a:gd name="connsiteX191" fmla="*/ 541892 w 1656655"/>
              <a:gd name="connsiteY191" fmla="*/ 951095 h 1864576"/>
              <a:gd name="connsiteX192" fmla="*/ 539176 w 1656655"/>
              <a:gd name="connsiteY192" fmla="*/ 958111 h 1864576"/>
              <a:gd name="connsiteX193" fmla="*/ 536656 w 1656655"/>
              <a:gd name="connsiteY193" fmla="*/ 965323 h 1864576"/>
              <a:gd name="connsiteX194" fmla="*/ 534327 w 1656655"/>
              <a:gd name="connsiteY194" fmla="*/ 972535 h 1864576"/>
              <a:gd name="connsiteX195" fmla="*/ 532188 w 1656655"/>
              <a:gd name="connsiteY195" fmla="*/ 979747 h 1864576"/>
              <a:gd name="connsiteX196" fmla="*/ 530250 w 1656655"/>
              <a:gd name="connsiteY196" fmla="*/ 987150 h 1864576"/>
              <a:gd name="connsiteX197" fmla="*/ 528503 w 1656655"/>
              <a:gd name="connsiteY197" fmla="*/ 994558 h 1864576"/>
              <a:gd name="connsiteX198" fmla="*/ 526952 w 1656655"/>
              <a:gd name="connsiteY198" fmla="*/ 1001966 h 1864576"/>
              <a:gd name="connsiteX199" fmla="*/ 525592 w 1656655"/>
              <a:gd name="connsiteY199" fmla="*/ 1009565 h 1864576"/>
              <a:gd name="connsiteX200" fmla="*/ 524427 w 1656655"/>
              <a:gd name="connsiteY200" fmla="*/ 1017164 h 1864576"/>
              <a:gd name="connsiteX201" fmla="*/ 523262 w 1656655"/>
              <a:gd name="connsiteY201" fmla="*/ 1024768 h 1864576"/>
              <a:gd name="connsiteX202" fmla="*/ 522293 w 1656655"/>
              <a:gd name="connsiteY202" fmla="*/ 1032563 h 1864576"/>
              <a:gd name="connsiteX203" fmla="*/ 521515 w 1656655"/>
              <a:gd name="connsiteY203" fmla="*/ 1040358 h 1864576"/>
              <a:gd name="connsiteX204" fmla="*/ 520933 w 1656655"/>
              <a:gd name="connsiteY204" fmla="*/ 1048153 h 1864576"/>
              <a:gd name="connsiteX205" fmla="*/ 520546 w 1656655"/>
              <a:gd name="connsiteY205" fmla="*/ 1056144 h 1864576"/>
              <a:gd name="connsiteX206" fmla="*/ 520351 w 1656655"/>
              <a:gd name="connsiteY206" fmla="*/ 1064135 h 1864576"/>
              <a:gd name="connsiteX207" fmla="*/ 604574 w 1656655"/>
              <a:gd name="connsiteY207" fmla="*/ 1276380 h 1864576"/>
              <a:gd name="connsiteX208" fmla="*/ 608068 w 1656655"/>
              <a:gd name="connsiteY208" fmla="*/ 1275209 h 1864576"/>
              <a:gd name="connsiteX209" fmla="*/ 627667 w 1656655"/>
              <a:gd name="connsiteY209" fmla="*/ 1263127 h 1864576"/>
              <a:gd name="connsiteX210" fmla="*/ 638922 w 1656655"/>
              <a:gd name="connsiteY210" fmla="*/ 1267414 h 1864576"/>
              <a:gd name="connsiteX211" fmla="*/ 631743 w 1656655"/>
              <a:gd name="connsiteY211" fmla="*/ 1300936 h 1864576"/>
              <a:gd name="connsiteX212" fmla="*/ 631357 w 1656655"/>
              <a:gd name="connsiteY212" fmla="*/ 1301715 h 1864576"/>
              <a:gd name="connsiteX213" fmla="*/ 635820 w 1656655"/>
              <a:gd name="connsiteY213" fmla="*/ 1305419 h 1864576"/>
              <a:gd name="connsiteX214" fmla="*/ 649404 w 1656655"/>
              <a:gd name="connsiteY214" fmla="*/ 1293920 h 1864576"/>
              <a:gd name="connsiteX215" fmla="*/ 657943 w 1656655"/>
              <a:gd name="connsiteY215" fmla="*/ 1285341 h 1864576"/>
              <a:gd name="connsiteX216" fmla="*/ 668034 w 1656655"/>
              <a:gd name="connsiteY216" fmla="*/ 1282421 h 1864576"/>
              <a:gd name="connsiteX217" fmla="*/ 672110 w 1656655"/>
              <a:gd name="connsiteY217" fmla="*/ 1290603 h 1864576"/>
              <a:gd name="connsiteX218" fmla="*/ 673275 w 1656655"/>
              <a:gd name="connsiteY218" fmla="*/ 1303665 h 1864576"/>
              <a:gd name="connsiteX219" fmla="*/ 666869 w 1656655"/>
              <a:gd name="connsiteY219" fmla="*/ 1327050 h 1864576"/>
              <a:gd name="connsiteX220" fmla="*/ 672110 w 1656655"/>
              <a:gd name="connsiteY220" fmla="*/ 1330171 h 1864576"/>
              <a:gd name="connsiteX221" fmla="*/ 673079 w 1656655"/>
              <a:gd name="connsiteY221" fmla="*/ 1328608 h 1864576"/>
              <a:gd name="connsiteX222" fmla="*/ 682392 w 1656655"/>
              <a:gd name="connsiteY222" fmla="*/ 1322763 h 1864576"/>
              <a:gd name="connsiteX223" fmla="*/ 697723 w 1656655"/>
              <a:gd name="connsiteY223" fmla="*/ 1311264 h 1864576"/>
              <a:gd name="connsiteX224" fmla="*/ 705098 w 1656655"/>
              <a:gd name="connsiteY224" fmla="*/ 1310093 h 1864576"/>
              <a:gd name="connsiteX225" fmla="*/ 710535 w 1656655"/>
              <a:gd name="connsiteY225" fmla="*/ 1327829 h 1864576"/>
              <a:gd name="connsiteX226" fmla="*/ 706458 w 1656655"/>
              <a:gd name="connsiteY226" fmla="*/ 1347712 h 1864576"/>
              <a:gd name="connsiteX227" fmla="*/ 827941 w 1656655"/>
              <a:gd name="connsiteY227" fmla="*/ 1372655 h 1864576"/>
              <a:gd name="connsiteX228" fmla="*/ 580899 w 1656655"/>
              <a:gd name="connsiteY228" fmla="*/ 1456269 h 1864576"/>
              <a:gd name="connsiteX229" fmla="*/ 562073 w 1656655"/>
              <a:gd name="connsiteY229" fmla="*/ 1420405 h 1864576"/>
              <a:gd name="connsiteX230" fmla="*/ 539372 w 1656655"/>
              <a:gd name="connsiteY230" fmla="*/ 1355507 h 1864576"/>
              <a:gd name="connsiteX231" fmla="*/ 535682 w 1656655"/>
              <a:gd name="connsiteY231" fmla="*/ 1365639 h 1864576"/>
              <a:gd name="connsiteX232" fmla="*/ 529282 w 1656655"/>
              <a:gd name="connsiteY232" fmla="*/ 1378505 h 1864576"/>
              <a:gd name="connsiteX233" fmla="*/ 529472 w 1656655"/>
              <a:gd name="connsiteY233" fmla="*/ 1397603 h 1864576"/>
              <a:gd name="connsiteX234" fmla="*/ 551400 w 1656655"/>
              <a:gd name="connsiteY234" fmla="*/ 1431904 h 1864576"/>
              <a:gd name="connsiteX235" fmla="*/ 581868 w 1656655"/>
              <a:gd name="connsiteY235" fmla="*/ 1469909 h 1864576"/>
              <a:gd name="connsiteX236" fmla="*/ 600693 w 1656655"/>
              <a:gd name="connsiteY236" fmla="*/ 1374605 h 1864576"/>
              <a:gd name="connsiteX237" fmla="*/ 572360 w 1656655"/>
              <a:gd name="connsiteY237" fmla="*/ 1347123 h 1864576"/>
              <a:gd name="connsiteX238" fmla="*/ 548102 w 1656655"/>
              <a:gd name="connsiteY238" fmla="*/ 1343229 h 1864576"/>
              <a:gd name="connsiteX239" fmla="*/ 551792 w 1656655"/>
              <a:gd name="connsiteY239" fmla="*/ 1385717 h 1864576"/>
              <a:gd name="connsiteX240" fmla="*/ 566150 w 1656655"/>
              <a:gd name="connsiteY240" fmla="*/ 1414952 h 1864576"/>
              <a:gd name="connsiteX241" fmla="*/ 580899 w 1656655"/>
              <a:gd name="connsiteY241" fmla="*/ 1456269 h 1864576"/>
              <a:gd name="connsiteX242" fmla="*/ 495513 w 1656655"/>
              <a:gd name="connsiteY242" fmla="*/ 1380646 h 1864576"/>
              <a:gd name="connsiteX243" fmla="*/ 495319 w 1656655"/>
              <a:gd name="connsiteY243" fmla="*/ 1338942 h 1864576"/>
              <a:gd name="connsiteX244" fmla="*/ 497453 w 1656655"/>
              <a:gd name="connsiteY244" fmla="*/ 1280275 h 1864576"/>
              <a:gd name="connsiteX245" fmla="*/ 556641 w 1656655"/>
              <a:gd name="connsiteY245" fmla="*/ 1228630 h 1864576"/>
              <a:gd name="connsiteX246" fmla="*/ 556641 w 1656655"/>
              <a:gd name="connsiteY246" fmla="*/ 1227851 h 1864576"/>
              <a:gd name="connsiteX247" fmla="*/ 515888 w 1656655"/>
              <a:gd name="connsiteY247" fmla="*/ 1238958 h 1864576"/>
              <a:gd name="connsiteX248" fmla="*/ 474360 w 1656655"/>
              <a:gd name="connsiteY248" fmla="*/ 1287879 h 1864576"/>
              <a:gd name="connsiteX249" fmla="*/ 481928 w 1656655"/>
              <a:gd name="connsiteY249" fmla="*/ 1376947 h 1864576"/>
              <a:gd name="connsiteX250" fmla="*/ 490661 w 1656655"/>
              <a:gd name="connsiteY250" fmla="*/ 1402086 h 1864576"/>
              <a:gd name="connsiteX251" fmla="*/ 509678 w 1656655"/>
              <a:gd name="connsiteY251" fmla="*/ 1390391 h 1864576"/>
              <a:gd name="connsiteX252" fmla="*/ 533549 w 1656655"/>
              <a:gd name="connsiteY252" fmla="*/ 1322763 h 1864576"/>
              <a:gd name="connsiteX253" fmla="*/ 564016 w 1656655"/>
              <a:gd name="connsiteY253" fmla="*/ 1236812 h 1864576"/>
              <a:gd name="connsiteX254" fmla="*/ 562465 w 1656655"/>
              <a:gd name="connsiteY254" fmla="*/ 1234475 h 1864576"/>
              <a:gd name="connsiteX255" fmla="*/ 517052 w 1656655"/>
              <a:gd name="connsiteY255" fmla="*/ 1260981 h 1864576"/>
              <a:gd name="connsiteX256" fmla="*/ 498812 w 1656655"/>
              <a:gd name="connsiteY256" fmla="*/ 1303665 h 1864576"/>
              <a:gd name="connsiteX257" fmla="*/ 501723 w 1656655"/>
              <a:gd name="connsiteY257" fmla="*/ 1348295 h 1864576"/>
              <a:gd name="connsiteX258" fmla="*/ 496289 w 1656655"/>
              <a:gd name="connsiteY258" fmla="*/ 1379088 h 1864576"/>
              <a:gd name="connsiteX259" fmla="*/ 495513 w 1656655"/>
              <a:gd name="connsiteY259" fmla="*/ 1380646 h 1864576"/>
              <a:gd name="connsiteX260" fmla="*/ 752644 w 1656655"/>
              <a:gd name="connsiteY260" fmla="*/ 1519217 h 1864576"/>
              <a:gd name="connsiteX261" fmla="*/ 708788 w 1656655"/>
              <a:gd name="connsiteY261" fmla="*/ 1359211 h 1864576"/>
              <a:gd name="connsiteX262" fmla="*/ 701604 w 1656655"/>
              <a:gd name="connsiteY262" fmla="*/ 1370514 h 1864576"/>
              <a:gd name="connsiteX263" fmla="*/ 757885 w 1656655"/>
              <a:gd name="connsiteY263" fmla="*/ 1538321 h 1864576"/>
              <a:gd name="connsiteX264" fmla="*/ 773217 w 1656655"/>
              <a:gd name="connsiteY264" fmla="*/ 1533250 h 1864576"/>
              <a:gd name="connsiteX265" fmla="*/ 763121 w 1656655"/>
              <a:gd name="connsiteY265" fmla="*/ 1455681 h 1864576"/>
              <a:gd name="connsiteX266" fmla="*/ 733432 w 1656655"/>
              <a:gd name="connsiteY266" fmla="*/ 1366031 h 1864576"/>
              <a:gd name="connsiteX267" fmla="*/ 720043 w 1656655"/>
              <a:gd name="connsiteY267" fmla="*/ 1361548 h 1864576"/>
              <a:gd name="connsiteX268" fmla="*/ 752644 w 1656655"/>
              <a:gd name="connsiteY268" fmla="*/ 1519217 h 1864576"/>
              <a:gd name="connsiteX269" fmla="*/ 903234 w 1656655"/>
              <a:gd name="connsiteY269" fmla="*/ 1519217 h 1864576"/>
              <a:gd name="connsiteX270" fmla="*/ 947095 w 1656655"/>
              <a:gd name="connsiteY270" fmla="*/ 1359211 h 1864576"/>
              <a:gd name="connsiteX271" fmla="*/ 954274 w 1656655"/>
              <a:gd name="connsiteY271" fmla="*/ 1370514 h 1864576"/>
              <a:gd name="connsiteX272" fmla="*/ 897998 w 1656655"/>
              <a:gd name="connsiteY272" fmla="*/ 1538321 h 1864576"/>
              <a:gd name="connsiteX273" fmla="*/ 882666 w 1656655"/>
              <a:gd name="connsiteY273" fmla="*/ 1533250 h 1864576"/>
              <a:gd name="connsiteX274" fmla="*/ 892757 w 1656655"/>
              <a:gd name="connsiteY274" fmla="*/ 1455681 h 1864576"/>
              <a:gd name="connsiteX275" fmla="*/ 922446 w 1656655"/>
              <a:gd name="connsiteY275" fmla="*/ 1366031 h 1864576"/>
              <a:gd name="connsiteX276" fmla="*/ 935840 w 1656655"/>
              <a:gd name="connsiteY276" fmla="*/ 1361548 h 1864576"/>
              <a:gd name="connsiteX277" fmla="*/ 903234 w 1656655"/>
              <a:gd name="connsiteY277" fmla="*/ 1519217 h 1864576"/>
              <a:gd name="connsiteX278" fmla="*/ 1075175 w 1656655"/>
              <a:gd name="connsiteY278" fmla="*/ 1456269 h 1864576"/>
              <a:gd name="connsiteX279" fmla="*/ 1094000 w 1656655"/>
              <a:gd name="connsiteY279" fmla="*/ 1420405 h 1864576"/>
              <a:gd name="connsiteX280" fmla="*/ 1116702 w 1656655"/>
              <a:gd name="connsiteY280" fmla="*/ 1355507 h 1864576"/>
              <a:gd name="connsiteX281" fmla="*/ 1120391 w 1656655"/>
              <a:gd name="connsiteY281" fmla="*/ 1365639 h 1864576"/>
              <a:gd name="connsiteX282" fmla="*/ 1126792 w 1656655"/>
              <a:gd name="connsiteY282" fmla="*/ 1378505 h 1864576"/>
              <a:gd name="connsiteX283" fmla="*/ 1126601 w 1656655"/>
              <a:gd name="connsiteY283" fmla="*/ 1397603 h 1864576"/>
              <a:gd name="connsiteX284" fmla="*/ 1104673 w 1656655"/>
              <a:gd name="connsiteY284" fmla="*/ 1431904 h 1864576"/>
              <a:gd name="connsiteX285" fmla="*/ 1074206 w 1656655"/>
              <a:gd name="connsiteY285" fmla="*/ 1469909 h 1864576"/>
              <a:gd name="connsiteX286" fmla="*/ 1055380 w 1656655"/>
              <a:gd name="connsiteY286" fmla="*/ 1374605 h 1864576"/>
              <a:gd name="connsiteX287" fmla="*/ 1083714 w 1656655"/>
              <a:gd name="connsiteY287" fmla="*/ 1347123 h 1864576"/>
              <a:gd name="connsiteX288" fmla="*/ 1107972 w 1656655"/>
              <a:gd name="connsiteY288" fmla="*/ 1343229 h 1864576"/>
              <a:gd name="connsiteX289" fmla="*/ 1104282 w 1656655"/>
              <a:gd name="connsiteY289" fmla="*/ 1385717 h 1864576"/>
              <a:gd name="connsiteX290" fmla="*/ 1089924 w 1656655"/>
              <a:gd name="connsiteY290" fmla="*/ 1414952 h 1864576"/>
              <a:gd name="connsiteX291" fmla="*/ 1075175 w 1656655"/>
              <a:gd name="connsiteY291" fmla="*/ 1456269 h 1864576"/>
              <a:gd name="connsiteX292" fmla="*/ 1160563 w 1656655"/>
              <a:gd name="connsiteY292" fmla="*/ 1380646 h 1864576"/>
              <a:gd name="connsiteX293" fmla="*/ 1160754 w 1656655"/>
              <a:gd name="connsiteY293" fmla="*/ 1338942 h 1864576"/>
              <a:gd name="connsiteX294" fmla="*/ 1158620 w 1656655"/>
              <a:gd name="connsiteY294" fmla="*/ 1280275 h 1864576"/>
              <a:gd name="connsiteX295" fmla="*/ 1099432 w 1656655"/>
              <a:gd name="connsiteY295" fmla="*/ 1228630 h 1864576"/>
              <a:gd name="connsiteX296" fmla="*/ 1099432 w 1656655"/>
              <a:gd name="connsiteY296" fmla="*/ 1227851 h 1864576"/>
              <a:gd name="connsiteX297" fmla="*/ 1140186 w 1656655"/>
              <a:gd name="connsiteY297" fmla="*/ 1238958 h 1864576"/>
              <a:gd name="connsiteX298" fmla="*/ 1181713 w 1656655"/>
              <a:gd name="connsiteY298" fmla="*/ 1287879 h 1864576"/>
              <a:gd name="connsiteX299" fmla="*/ 1174147 w 1656655"/>
              <a:gd name="connsiteY299" fmla="*/ 1376947 h 1864576"/>
              <a:gd name="connsiteX300" fmla="*/ 1165412 w 1656655"/>
              <a:gd name="connsiteY300" fmla="*/ 1402086 h 1864576"/>
              <a:gd name="connsiteX301" fmla="*/ 1146396 w 1656655"/>
              <a:gd name="connsiteY301" fmla="*/ 1390391 h 1864576"/>
              <a:gd name="connsiteX302" fmla="*/ 1122525 w 1656655"/>
              <a:gd name="connsiteY302" fmla="*/ 1322763 h 1864576"/>
              <a:gd name="connsiteX303" fmla="*/ 1092058 w 1656655"/>
              <a:gd name="connsiteY303" fmla="*/ 1236812 h 1864576"/>
              <a:gd name="connsiteX304" fmla="*/ 1093609 w 1656655"/>
              <a:gd name="connsiteY304" fmla="*/ 1234475 h 1864576"/>
              <a:gd name="connsiteX305" fmla="*/ 1139021 w 1656655"/>
              <a:gd name="connsiteY305" fmla="*/ 1260981 h 1864576"/>
              <a:gd name="connsiteX306" fmla="*/ 1157265 w 1656655"/>
              <a:gd name="connsiteY306" fmla="*/ 1303665 h 1864576"/>
              <a:gd name="connsiteX307" fmla="*/ 1154353 w 1656655"/>
              <a:gd name="connsiteY307" fmla="*/ 1348295 h 1864576"/>
              <a:gd name="connsiteX308" fmla="*/ 1159785 w 1656655"/>
              <a:gd name="connsiteY308" fmla="*/ 1379088 h 1864576"/>
              <a:gd name="connsiteX309" fmla="*/ 1160563 w 1656655"/>
              <a:gd name="connsiteY309" fmla="*/ 1380646 h 1864576"/>
              <a:gd name="connsiteX310" fmla="*/ 827941 w 1656655"/>
              <a:gd name="connsiteY310" fmla="*/ 1858731 h 1864576"/>
              <a:gd name="connsiteX311" fmla="*/ 828715 w 1656655"/>
              <a:gd name="connsiteY311" fmla="*/ 1858731 h 1864576"/>
              <a:gd name="connsiteX312" fmla="*/ 852390 w 1656655"/>
              <a:gd name="connsiteY312" fmla="*/ 1847815 h 1864576"/>
              <a:gd name="connsiteX313" fmla="*/ 892370 w 1656655"/>
              <a:gd name="connsiteY313" fmla="*/ 1775313 h 1864576"/>
              <a:gd name="connsiteX314" fmla="*/ 888294 w 1656655"/>
              <a:gd name="connsiteY314" fmla="*/ 1763427 h 1864576"/>
              <a:gd name="connsiteX315" fmla="*/ 860929 w 1656655"/>
              <a:gd name="connsiteY315" fmla="*/ 1679033 h 1864576"/>
              <a:gd name="connsiteX316" fmla="*/ 835120 w 1656655"/>
              <a:gd name="connsiteY316" fmla="*/ 1653115 h 1864576"/>
              <a:gd name="connsiteX317" fmla="*/ 828910 w 1656655"/>
              <a:gd name="connsiteY317" fmla="*/ 1847036 h 1864576"/>
              <a:gd name="connsiteX318" fmla="*/ 828132 w 1656655"/>
              <a:gd name="connsiteY318" fmla="*/ 1847036 h 1864576"/>
              <a:gd name="connsiteX319" fmla="*/ 828132 w 1656655"/>
              <a:gd name="connsiteY319" fmla="*/ 1845865 h 1864576"/>
              <a:gd name="connsiteX320" fmla="*/ 828132 w 1656655"/>
              <a:gd name="connsiteY320" fmla="*/ 1847036 h 1864576"/>
              <a:gd name="connsiteX321" fmla="*/ 827359 w 1656655"/>
              <a:gd name="connsiteY321" fmla="*/ 1847036 h 1864576"/>
              <a:gd name="connsiteX322" fmla="*/ 821149 w 1656655"/>
              <a:gd name="connsiteY322" fmla="*/ 1653115 h 1864576"/>
              <a:gd name="connsiteX323" fmla="*/ 795335 w 1656655"/>
              <a:gd name="connsiteY323" fmla="*/ 1679033 h 1864576"/>
              <a:gd name="connsiteX324" fmla="*/ 767976 w 1656655"/>
              <a:gd name="connsiteY324" fmla="*/ 1763427 h 1864576"/>
              <a:gd name="connsiteX325" fmla="*/ 763899 w 1656655"/>
              <a:gd name="connsiteY325" fmla="*/ 1775313 h 1864576"/>
              <a:gd name="connsiteX326" fmla="*/ 803875 w 1656655"/>
              <a:gd name="connsiteY326" fmla="*/ 1847815 h 1864576"/>
              <a:gd name="connsiteX327" fmla="*/ 827550 w 1656655"/>
              <a:gd name="connsiteY327" fmla="*/ 1858731 h 1864576"/>
              <a:gd name="connsiteX328" fmla="*/ 827941 w 1656655"/>
              <a:gd name="connsiteY328" fmla="*/ 1858731 h 1864576"/>
              <a:gd name="connsiteX329" fmla="*/ 827941 w 1656655"/>
              <a:gd name="connsiteY329" fmla="*/ 1578859 h 1864576"/>
              <a:gd name="connsiteX330" fmla="*/ 848123 w 1656655"/>
              <a:gd name="connsiteY330" fmla="*/ 1567747 h 1864576"/>
              <a:gd name="connsiteX331" fmla="*/ 866366 w 1656655"/>
              <a:gd name="connsiteY331" fmla="*/ 1543583 h 1864576"/>
              <a:gd name="connsiteX332" fmla="*/ 875874 w 1656655"/>
              <a:gd name="connsiteY332" fmla="*/ 1478292 h 1864576"/>
              <a:gd name="connsiteX333" fmla="*/ 837450 w 1656655"/>
              <a:gd name="connsiteY333" fmla="*/ 1500315 h 1864576"/>
              <a:gd name="connsiteX334" fmla="*/ 835898 w 1656655"/>
              <a:gd name="connsiteY334" fmla="*/ 1514347 h 1864576"/>
              <a:gd name="connsiteX335" fmla="*/ 828132 w 1656655"/>
              <a:gd name="connsiteY335" fmla="*/ 1553715 h 1864576"/>
              <a:gd name="connsiteX336" fmla="*/ 820371 w 1656655"/>
              <a:gd name="connsiteY336" fmla="*/ 1514347 h 1864576"/>
              <a:gd name="connsiteX337" fmla="*/ 818820 w 1656655"/>
              <a:gd name="connsiteY337" fmla="*/ 1500315 h 1864576"/>
              <a:gd name="connsiteX338" fmla="*/ 780395 w 1656655"/>
              <a:gd name="connsiteY338" fmla="*/ 1478292 h 1864576"/>
              <a:gd name="connsiteX339" fmla="*/ 789904 w 1656655"/>
              <a:gd name="connsiteY339" fmla="*/ 1543583 h 1864576"/>
              <a:gd name="connsiteX340" fmla="*/ 808147 w 1656655"/>
              <a:gd name="connsiteY340" fmla="*/ 1567747 h 1864576"/>
              <a:gd name="connsiteX341" fmla="*/ 827941 w 1656655"/>
              <a:gd name="connsiteY341" fmla="*/ 1578859 h 1864576"/>
              <a:gd name="connsiteX342" fmla="*/ 827941 w 1656655"/>
              <a:gd name="connsiteY342" fmla="*/ 1404815 h 1864576"/>
              <a:gd name="connsiteX343" fmla="*/ 827941 w 1656655"/>
              <a:gd name="connsiteY343" fmla="*/ 1405011 h 1864576"/>
              <a:gd name="connsiteX344" fmla="*/ 832404 w 1656655"/>
              <a:gd name="connsiteY344" fmla="*/ 1380646 h 1864576"/>
              <a:gd name="connsiteX345" fmla="*/ 823479 w 1656655"/>
              <a:gd name="connsiteY345" fmla="*/ 1380646 h 1864576"/>
              <a:gd name="connsiteX346" fmla="*/ 827941 w 1656655"/>
              <a:gd name="connsiteY346" fmla="*/ 1405011 h 1864576"/>
              <a:gd name="connsiteX347" fmla="*/ 827941 w 1656655"/>
              <a:gd name="connsiteY347" fmla="*/ 1404815 h 1864576"/>
              <a:gd name="connsiteX348" fmla="*/ 689184 w 1656655"/>
              <a:gd name="connsiteY348" fmla="*/ 1417676 h 1864576"/>
              <a:gd name="connsiteX349" fmla="*/ 684917 w 1656655"/>
              <a:gd name="connsiteY349" fmla="*/ 1431517 h 1864576"/>
              <a:gd name="connsiteX350" fmla="*/ 565567 w 1656655"/>
              <a:gd name="connsiteY350" fmla="*/ 1721521 h 1864576"/>
              <a:gd name="connsiteX351" fmla="*/ 674244 w 1656655"/>
              <a:gd name="connsiteY351" fmla="*/ 1444574 h 1864576"/>
              <a:gd name="connsiteX352" fmla="*/ 668807 w 1656655"/>
              <a:gd name="connsiteY352" fmla="*/ 1451007 h 1864576"/>
              <a:gd name="connsiteX353" fmla="*/ 665509 w 1656655"/>
              <a:gd name="connsiteY353" fmla="*/ 1461139 h 1864576"/>
              <a:gd name="connsiteX354" fmla="*/ 574302 w 1656655"/>
              <a:gd name="connsiteY354" fmla="*/ 1691899 h 1864576"/>
              <a:gd name="connsiteX355" fmla="*/ 539176 w 1656655"/>
              <a:gd name="connsiteY355" fmla="*/ 1734387 h 1864576"/>
              <a:gd name="connsiteX356" fmla="*/ 544608 w 1656655"/>
              <a:gd name="connsiteY356" fmla="*/ 1742569 h 1864576"/>
              <a:gd name="connsiteX357" fmla="*/ 690349 w 1656655"/>
              <a:gd name="connsiteY357" fmla="*/ 1598736 h 1864576"/>
              <a:gd name="connsiteX358" fmla="*/ 710921 w 1656655"/>
              <a:gd name="connsiteY358" fmla="*/ 1585679 h 1864576"/>
              <a:gd name="connsiteX359" fmla="*/ 727026 w 1656655"/>
              <a:gd name="connsiteY359" fmla="*/ 1533250 h 1864576"/>
              <a:gd name="connsiteX360" fmla="*/ 717909 w 1656655"/>
              <a:gd name="connsiteY360" fmla="*/ 1510643 h 1864576"/>
              <a:gd name="connsiteX361" fmla="*/ 689184 w 1656655"/>
              <a:gd name="connsiteY361" fmla="*/ 1417676 h 1864576"/>
              <a:gd name="connsiteX362" fmla="*/ 684530 w 1656655"/>
              <a:gd name="connsiteY362" fmla="*/ 1796557 h 1864576"/>
              <a:gd name="connsiteX363" fmla="*/ 780200 w 1656655"/>
              <a:gd name="connsiteY363" fmla="*/ 1542025 h 1864576"/>
              <a:gd name="connsiteX364" fmla="*/ 772439 w 1656655"/>
              <a:gd name="connsiteY364" fmla="*/ 1554690 h 1864576"/>
              <a:gd name="connsiteX365" fmla="*/ 735565 w 1656655"/>
              <a:gd name="connsiteY365" fmla="*/ 1655452 h 1864576"/>
              <a:gd name="connsiteX366" fmla="*/ 720043 w 1656655"/>
              <a:gd name="connsiteY366" fmla="*/ 1660322 h 1864576"/>
              <a:gd name="connsiteX367" fmla="*/ 687829 w 1656655"/>
              <a:gd name="connsiteY367" fmla="*/ 1740036 h 1864576"/>
              <a:gd name="connsiteX368" fmla="*/ 671915 w 1656655"/>
              <a:gd name="connsiteY368" fmla="*/ 1794024 h 1864576"/>
              <a:gd name="connsiteX369" fmla="*/ 681809 w 1656655"/>
              <a:gd name="connsiteY369" fmla="*/ 1804744 h 1864576"/>
              <a:gd name="connsiteX370" fmla="*/ 787574 w 1656655"/>
              <a:gd name="connsiteY370" fmla="*/ 1686441 h 1864576"/>
              <a:gd name="connsiteX371" fmla="*/ 789125 w 1656655"/>
              <a:gd name="connsiteY371" fmla="*/ 1672213 h 1864576"/>
              <a:gd name="connsiteX372" fmla="*/ 808338 w 1656655"/>
              <a:gd name="connsiteY372" fmla="*/ 1661493 h 1864576"/>
              <a:gd name="connsiteX373" fmla="*/ 822118 w 1656655"/>
              <a:gd name="connsiteY373" fmla="*/ 1585483 h 1864576"/>
              <a:gd name="connsiteX374" fmla="*/ 790682 w 1656655"/>
              <a:gd name="connsiteY374" fmla="*/ 1561902 h 1864576"/>
              <a:gd name="connsiteX375" fmla="*/ 684530 w 1656655"/>
              <a:gd name="connsiteY375" fmla="*/ 1796557 h 1864576"/>
              <a:gd name="connsiteX376" fmla="*/ 625533 w 1656655"/>
              <a:gd name="connsiteY376" fmla="*/ 1757190 h 1864576"/>
              <a:gd name="connsiteX377" fmla="*/ 715771 w 1656655"/>
              <a:gd name="connsiteY377" fmla="*/ 1592499 h 1864576"/>
              <a:gd name="connsiteX378" fmla="*/ 699666 w 1656655"/>
              <a:gd name="connsiteY378" fmla="*/ 1602244 h 1864576"/>
              <a:gd name="connsiteX379" fmla="*/ 695590 w 1656655"/>
              <a:gd name="connsiteY379" fmla="*/ 1607506 h 1864576"/>
              <a:gd name="connsiteX380" fmla="*/ 629996 w 1656655"/>
              <a:gd name="connsiteY380" fmla="*/ 1713530 h 1864576"/>
              <a:gd name="connsiteX381" fmla="*/ 622431 w 1656655"/>
              <a:gd name="connsiteY381" fmla="*/ 1724054 h 1864576"/>
              <a:gd name="connsiteX382" fmla="*/ 611366 w 1656655"/>
              <a:gd name="connsiteY382" fmla="*/ 1767518 h 1864576"/>
              <a:gd name="connsiteX383" fmla="*/ 621266 w 1656655"/>
              <a:gd name="connsiteY383" fmla="*/ 1773755 h 1864576"/>
              <a:gd name="connsiteX384" fmla="*/ 711699 w 1656655"/>
              <a:gd name="connsiteY384" fmla="*/ 1667343 h 1864576"/>
              <a:gd name="connsiteX385" fmla="*/ 711117 w 1656655"/>
              <a:gd name="connsiteY385" fmla="*/ 1657598 h 1864576"/>
              <a:gd name="connsiteX386" fmla="*/ 712086 w 1656655"/>
              <a:gd name="connsiteY386" fmla="*/ 1652919 h 1864576"/>
              <a:gd name="connsiteX387" fmla="*/ 722563 w 1656655"/>
              <a:gd name="connsiteY387" fmla="*/ 1653115 h 1864576"/>
              <a:gd name="connsiteX388" fmla="*/ 762735 w 1656655"/>
              <a:gd name="connsiteY388" fmla="*/ 1556640 h 1864576"/>
              <a:gd name="connsiteX389" fmla="*/ 761570 w 1656655"/>
              <a:gd name="connsiteY389" fmla="*/ 1550011 h 1864576"/>
              <a:gd name="connsiteX390" fmla="*/ 744687 w 1656655"/>
              <a:gd name="connsiteY390" fmla="*/ 1539683 h 1864576"/>
              <a:gd name="connsiteX391" fmla="*/ 625533 w 1656655"/>
              <a:gd name="connsiteY391" fmla="*/ 1757190 h 1864576"/>
              <a:gd name="connsiteX392" fmla="*/ 802128 w 1656655"/>
              <a:gd name="connsiteY392" fmla="*/ 1467180 h 1864576"/>
              <a:gd name="connsiteX393" fmla="*/ 788352 w 1656655"/>
              <a:gd name="connsiteY393" fmla="*/ 1446328 h 1864576"/>
              <a:gd name="connsiteX394" fmla="*/ 770887 w 1656655"/>
              <a:gd name="connsiteY394" fmla="*/ 1408715 h 1864576"/>
              <a:gd name="connsiteX395" fmla="*/ 758467 w 1656655"/>
              <a:gd name="connsiteY395" fmla="*/ 1373047 h 1864576"/>
              <a:gd name="connsiteX396" fmla="*/ 741971 w 1656655"/>
              <a:gd name="connsiteY396" fmla="*/ 1368760 h 1864576"/>
              <a:gd name="connsiteX397" fmla="*/ 761183 w 1656655"/>
              <a:gd name="connsiteY397" fmla="*/ 1438141 h 1864576"/>
              <a:gd name="connsiteX398" fmla="*/ 816490 w 1656655"/>
              <a:gd name="connsiteY398" fmla="*/ 1492128 h 1864576"/>
              <a:gd name="connsiteX399" fmla="*/ 823087 w 1656655"/>
              <a:gd name="connsiteY399" fmla="*/ 1483750 h 1864576"/>
              <a:gd name="connsiteX400" fmla="*/ 814548 w 1656655"/>
              <a:gd name="connsiteY400" fmla="*/ 1380455 h 1864576"/>
              <a:gd name="connsiteX401" fmla="*/ 771274 w 1656655"/>
              <a:gd name="connsiteY401" fmla="*/ 1375580 h 1864576"/>
              <a:gd name="connsiteX402" fmla="*/ 802128 w 1656655"/>
              <a:gd name="connsiteY402" fmla="*/ 1467180 h 1864576"/>
              <a:gd name="connsiteX403" fmla="*/ 691513 w 1656655"/>
              <a:gd name="connsiteY403" fmla="*/ 1377334 h 1864576"/>
              <a:gd name="connsiteX404" fmla="*/ 646879 w 1656655"/>
              <a:gd name="connsiteY404" fmla="*/ 1397020 h 1864576"/>
              <a:gd name="connsiteX405" fmla="*/ 637371 w 1656655"/>
              <a:gd name="connsiteY405" fmla="*/ 1461727 h 1864576"/>
              <a:gd name="connsiteX406" fmla="*/ 637371 w 1656655"/>
              <a:gd name="connsiteY406" fmla="*/ 1393899 h 1864576"/>
              <a:gd name="connsiteX407" fmla="*/ 620875 w 1656655"/>
              <a:gd name="connsiteY407" fmla="*/ 1372655 h 1864576"/>
              <a:gd name="connsiteX408" fmla="*/ 609815 w 1656655"/>
              <a:gd name="connsiteY408" fmla="*/ 1374997 h 1864576"/>
              <a:gd name="connsiteX409" fmla="*/ 613696 w 1656655"/>
              <a:gd name="connsiteY409" fmla="*/ 1411248 h 1864576"/>
              <a:gd name="connsiteX410" fmla="*/ 618354 w 1656655"/>
              <a:gd name="connsiteY410" fmla="*/ 1445157 h 1864576"/>
              <a:gd name="connsiteX411" fmla="*/ 629414 w 1656655"/>
              <a:gd name="connsiteY411" fmla="*/ 1461335 h 1864576"/>
              <a:gd name="connsiteX412" fmla="*/ 644359 w 1656655"/>
              <a:gd name="connsiteY412" fmla="*/ 1461918 h 1864576"/>
              <a:gd name="connsiteX413" fmla="*/ 672883 w 1656655"/>
              <a:gd name="connsiteY413" fmla="*/ 1430542 h 1864576"/>
              <a:gd name="connsiteX414" fmla="*/ 691513 w 1656655"/>
              <a:gd name="connsiteY414" fmla="*/ 1377334 h 1864576"/>
              <a:gd name="connsiteX415" fmla="*/ 966890 w 1656655"/>
              <a:gd name="connsiteY415" fmla="*/ 1417676 h 1864576"/>
              <a:gd name="connsiteX416" fmla="*/ 971157 w 1656655"/>
              <a:gd name="connsiteY416" fmla="*/ 1431517 h 1864576"/>
              <a:gd name="connsiteX417" fmla="*/ 1090506 w 1656655"/>
              <a:gd name="connsiteY417" fmla="*/ 1721521 h 1864576"/>
              <a:gd name="connsiteX418" fmla="*/ 981830 w 1656655"/>
              <a:gd name="connsiteY418" fmla="*/ 1444574 h 1864576"/>
              <a:gd name="connsiteX419" fmla="*/ 987267 w 1656655"/>
              <a:gd name="connsiteY419" fmla="*/ 1451007 h 1864576"/>
              <a:gd name="connsiteX420" fmla="*/ 990565 w 1656655"/>
              <a:gd name="connsiteY420" fmla="*/ 1461139 h 1864576"/>
              <a:gd name="connsiteX421" fmla="*/ 1081771 w 1656655"/>
              <a:gd name="connsiteY421" fmla="*/ 1691899 h 1864576"/>
              <a:gd name="connsiteX422" fmla="*/ 1116897 w 1656655"/>
              <a:gd name="connsiteY422" fmla="*/ 1734387 h 1864576"/>
              <a:gd name="connsiteX423" fmla="*/ 1111466 w 1656655"/>
              <a:gd name="connsiteY423" fmla="*/ 1742569 h 1864576"/>
              <a:gd name="connsiteX424" fmla="*/ 965725 w 1656655"/>
              <a:gd name="connsiteY424" fmla="*/ 1598736 h 1864576"/>
              <a:gd name="connsiteX425" fmla="*/ 945152 w 1656655"/>
              <a:gd name="connsiteY425" fmla="*/ 1585679 h 1864576"/>
              <a:gd name="connsiteX426" fmla="*/ 929048 w 1656655"/>
              <a:gd name="connsiteY426" fmla="*/ 1533250 h 1864576"/>
              <a:gd name="connsiteX427" fmla="*/ 938169 w 1656655"/>
              <a:gd name="connsiteY427" fmla="*/ 1510643 h 1864576"/>
              <a:gd name="connsiteX428" fmla="*/ 966890 w 1656655"/>
              <a:gd name="connsiteY428" fmla="*/ 1417676 h 1864576"/>
              <a:gd name="connsiteX429" fmla="*/ 971543 w 1656655"/>
              <a:gd name="connsiteY429" fmla="*/ 1796557 h 1864576"/>
              <a:gd name="connsiteX430" fmla="*/ 875874 w 1656655"/>
              <a:gd name="connsiteY430" fmla="*/ 1542025 h 1864576"/>
              <a:gd name="connsiteX431" fmla="*/ 883635 w 1656655"/>
              <a:gd name="connsiteY431" fmla="*/ 1554690 h 1864576"/>
              <a:gd name="connsiteX432" fmla="*/ 920508 w 1656655"/>
              <a:gd name="connsiteY432" fmla="*/ 1655452 h 1864576"/>
              <a:gd name="connsiteX433" fmla="*/ 936031 w 1656655"/>
              <a:gd name="connsiteY433" fmla="*/ 1660322 h 1864576"/>
              <a:gd name="connsiteX434" fmla="*/ 968245 w 1656655"/>
              <a:gd name="connsiteY434" fmla="*/ 1740036 h 1864576"/>
              <a:gd name="connsiteX435" fmla="*/ 984159 w 1656655"/>
              <a:gd name="connsiteY435" fmla="*/ 1794024 h 1864576"/>
              <a:gd name="connsiteX436" fmla="*/ 974264 w 1656655"/>
              <a:gd name="connsiteY436" fmla="*/ 1804744 h 1864576"/>
              <a:gd name="connsiteX437" fmla="*/ 868499 w 1656655"/>
              <a:gd name="connsiteY437" fmla="*/ 1686441 h 1864576"/>
              <a:gd name="connsiteX438" fmla="*/ 866948 w 1656655"/>
              <a:gd name="connsiteY438" fmla="*/ 1672213 h 1864576"/>
              <a:gd name="connsiteX439" fmla="*/ 847736 w 1656655"/>
              <a:gd name="connsiteY439" fmla="*/ 1661493 h 1864576"/>
              <a:gd name="connsiteX440" fmla="*/ 833956 w 1656655"/>
              <a:gd name="connsiteY440" fmla="*/ 1585483 h 1864576"/>
              <a:gd name="connsiteX441" fmla="*/ 865392 w 1656655"/>
              <a:gd name="connsiteY441" fmla="*/ 1561902 h 1864576"/>
              <a:gd name="connsiteX442" fmla="*/ 971543 w 1656655"/>
              <a:gd name="connsiteY442" fmla="*/ 1796557 h 1864576"/>
              <a:gd name="connsiteX443" fmla="*/ 1030345 w 1656655"/>
              <a:gd name="connsiteY443" fmla="*/ 1757190 h 1864576"/>
              <a:gd name="connsiteX444" fmla="*/ 940107 w 1656655"/>
              <a:gd name="connsiteY444" fmla="*/ 1592499 h 1864576"/>
              <a:gd name="connsiteX445" fmla="*/ 956217 w 1656655"/>
              <a:gd name="connsiteY445" fmla="*/ 1602244 h 1864576"/>
              <a:gd name="connsiteX446" fmla="*/ 960288 w 1656655"/>
              <a:gd name="connsiteY446" fmla="*/ 1607506 h 1864576"/>
              <a:gd name="connsiteX447" fmla="*/ 1025882 w 1656655"/>
              <a:gd name="connsiteY447" fmla="*/ 1713530 h 1864576"/>
              <a:gd name="connsiteX448" fmla="*/ 1033452 w 1656655"/>
              <a:gd name="connsiteY448" fmla="*/ 1724054 h 1864576"/>
              <a:gd name="connsiteX449" fmla="*/ 1044512 w 1656655"/>
              <a:gd name="connsiteY449" fmla="*/ 1767518 h 1864576"/>
              <a:gd name="connsiteX450" fmla="*/ 1034617 w 1656655"/>
              <a:gd name="connsiteY450" fmla="*/ 1773755 h 1864576"/>
              <a:gd name="connsiteX451" fmla="*/ 944184 w 1656655"/>
              <a:gd name="connsiteY451" fmla="*/ 1667343 h 1864576"/>
              <a:gd name="connsiteX452" fmla="*/ 944766 w 1656655"/>
              <a:gd name="connsiteY452" fmla="*/ 1657598 h 1864576"/>
              <a:gd name="connsiteX453" fmla="*/ 943797 w 1656655"/>
              <a:gd name="connsiteY453" fmla="*/ 1652919 h 1864576"/>
              <a:gd name="connsiteX454" fmla="*/ 933315 w 1656655"/>
              <a:gd name="connsiteY454" fmla="*/ 1653115 h 1864576"/>
              <a:gd name="connsiteX455" fmla="*/ 893143 w 1656655"/>
              <a:gd name="connsiteY455" fmla="*/ 1556640 h 1864576"/>
              <a:gd name="connsiteX456" fmla="*/ 894308 w 1656655"/>
              <a:gd name="connsiteY456" fmla="*/ 1550011 h 1864576"/>
              <a:gd name="connsiteX457" fmla="*/ 911191 w 1656655"/>
              <a:gd name="connsiteY457" fmla="*/ 1539683 h 1864576"/>
              <a:gd name="connsiteX458" fmla="*/ 1030345 w 1656655"/>
              <a:gd name="connsiteY458" fmla="*/ 1757190 h 1864576"/>
              <a:gd name="connsiteX459" fmla="*/ 853946 w 1656655"/>
              <a:gd name="connsiteY459" fmla="*/ 1467180 h 1864576"/>
              <a:gd name="connsiteX460" fmla="*/ 867721 w 1656655"/>
              <a:gd name="connsiteY460" fmla="*/ 1446328 h 1864576"/>
              <a:gd name="connsiteX461" fmla="*/ 885186 w 1656655"/>
              <a:gd name="connsiteY461" fmla="*/ 1408715 h 1864576"/>
              <a:gd name="connsiteX462" fmla="*/ 897606 w 1656655"/>
              <a:gd name="connsiteY462" fmla="*/ 1373047 h 1864576"/>
              <a:gd name="connsiteX463" fmla="*/ 914103 w 1656655"/>
              <a:gd name="connsiteY463" fmla="*/ 1368760 h 1864576"/>
              <a:gd name="connsiteX464" fmla="*/ 894890 w 1656655"/>
              <a:gd name="connsiteY464" fmla="*/ 1438141 h 1864576"/>
              <a:gd name="connsiteX465" fmla="*/ 839583 w 1656655"/>
              <a:gd name="connsiteY465" fmla="*/ 1492128 h 1864576"/>
              <a:gd name="connsiteX466" fmla="*/ 832987 w 1656655"/>
              <a:gd name="connsiteY466" fmla="*/ 1483750 h 1864576"/>
              <a:gd name="connsiteX467" fmla="*/ 841526 w 1656655"/>
              <a:gd name="connsiteY467" fmla="*/ 1380455 h 1864576"/>
              <a:gd name="connsiteX468" fmla="*/ 884800 w 1656655"/>
              <a:gd name="connsiteY468" fmla="*/ 1375580 h 1864576"/>
              <a:gd name="connsiteX469" fmla="*/ 853946 w 1656655"/>
              <a:gd name="connsiteY469" fmla="*/ 1467180 h 1864576"/>
              <a:gd name="connsiteX470" fmla="*/ 964560 w 1656655"/>
              <a:gd name="connsiteY470" fmla="*/ 1377334 h 1864576"/>
              <a:gd name="connsiteX471" fmla="*/ 1009195 w 1656655"/>
              <a:gd name="connsiteY471" fmla="*/ 1397020 h 1864576"/>
              <a:gd name="connsiteX472" fmla="*/ 1018703 w 1656655"/>
              <a:gd name="connsiteY472" fmla="*/ 1461727 h 1864576"/>
              <a:gd name="connsiteX473" fmla="*/ 1018703 w 1656655"/>
              <a:gd name="connsiteY473" fmla="*/ 1393899 h 1864576"/>
              <a:gd name="connsiteX474" fmla="*/ 1035199 w 1656655"/>
              <a:gd name="connsiteY474" fmla="*/ 1372655 h 1864576"/>
              <a:gd name="connsiteX475" fmla="*/ 1046259 w 1656655"/>
              <a:gd name="connsiteY475" fmla="*/ 1374997 h 1864576"/>
              <a:gd name="connsiteX476" fmla="*/ 1042378 w 1656655"/>
              <a:gd name="connsiteY476" fmla="*/ 1411248 h 1864576"/>
              <a:gd name="connsiteX477" fmla="*/ 1037719 w 1656655"/>
              <a:gd name="connsiteY477" fmla="*/ 1445157 h 1864576"/>
              <a:gd name="connsiteX478" fmla="*/ 1026660 w 1656655"/>
              <a:gd name="connsiteY478" fmla="*/ 1461335 h 1864576"/>
              <a:gd name="connsiteX479" fmla="*/ 1011715 w 1656655"/>
              <a:gd name="connsiteY479" fmla="*/ 1461918 h 1864576"/>
              <a:gd name="connsiteX480" fmla="*/ 983190 w 1656655"/>
              <a:gd name="connsiteY480" fmla="*/ 1430542 h 1864576"/>
              <a:gd name="connsiteX481" fmla="*/ 964560 w 1656655"/>
              <a:gd name="connsiteY481" fmla="*/ 1377334 h 1864576"/>
              <a:gd name="connsiteX482" fmla="*/ 1066636 w 1656655"/>
              <a:gd name="connsiteY482" fmla="*/ 857348 h 1864576"/>
              <a:gd name="connsiteX483" fmla="*/ 1090893 w 1656655"/>
              <a:gd name="connsiteY483" fmla="*/ 855011 h 1864576"/>
              <a:gd name="connsiteX484" fmla="*/ 1109909 w 1656655"/>
              <a:gd name="connsiteY484" fmla="*/ 897499 h 1864576"/>
              <a:gd name="connsiteX485" fmla="*/ 1113790 w 1656655"/>
              <a:gd name="connsiteY485" fmla="*/ 930630 h 1864576"/>
              <a:gd name="connsiteX486" fmla="*/ 1066636 w 1656655"/>
              <a:gd name="connsiteY486" fmla="*/ 857348 h 1864576"/>
              <a:gd name="connsiteX487" fmla="*/ 1236633 w 1656655"/>
              <a:gd name="connsiteY487" fmla="*/ 920498 h 1864576"/>
              <a:gd name="connsiteX488" fmla="*/ 1203059 w 1656655"/>
              <a:gd name="connsiteY488" fmla="*/ 901399 h 1864576"/>
              <a:gd name="connsiteX489" fmla="*/ 1187341 w 1656655"/>
              <a:gd name="connsiteY489" fmla="*/ 884050 h 1864576"/>
              <a:gd name="connsiteX490" fmla="*/ 1166190 w 1656655"/>
              <a:gd name="connsiteY490" fmla="*/ 857348 h 1864576"/>
              <a:gd name="connsiteX491" fmla="*/ 1144845 w 1656655"/>
              <a:gd name="connsiteY491" fmla="*/ 840200 h 1864576"/>
              <a:gd name="connsiteX492" fmla="*/ 1157265 w 1656655"/>
              <a:gd name="connsiteY492" fmla="*/ 852282 h 1864576"/>
              <a:gd name="connsiteX493" fmla="*/ 1176281 w 1656655"/>
              <a:gd name="connsiteY493" fmla="*/ 881909 h 1864576"/>
              <a:gd name="connsiteX494" fmla="*/ 1178028 w 1656655"/>
              <a:gd name="connsiteY494" fmla="*/ 916989 h 1864576"/>
              <a:gd name="connsiteX495" fmla="*/ 1165995 w 1656655"/>
              <a:gd name="connsiteY495" fmla="*/ 922448 h 1864576"/>
              <a:gd name="connsiteX496" fmla="*/ 1127766 w 1656655"/>
              <a:gd name="connsiteY496" fmla="*/ 906073 h 1864576"/>
              <a:gd name="connsiteX497" fmla="*/ 1098463 w 1656655"/>
              <a:gd name="connsiteY497" fmla="*/ 852674 h 1864576"/>
              <a:gd name="connsiteX498" fmla="*/ 1146200 w 1656655"/>
              <a:gd name="connsiteY498" fmla="*/ 834350 h 1864576"/>
              <a:gd name="connsiteX499" fmla="*/ 1177636 w 1656655"/>
              <a:gd name="connsiteY499" fmla="*/ 799662 h 1864576"/>
              <a:gd name="connsiteX500" fmla="*/ 1227316 w 1656655"/>
              <a:gd name="connsiteY500" fmla="*/ 787188 h 1864576"/>
              <a:gd name="connsiteX501" fmla="*/ 1283788 w 1656655"/>
              <a:gd name="connsiteY501" fmla="*/ 828309 h 1864576"/>
              <a:gd name="connsiteX502" fmla="*/ 1296404 w 1656655"/>
              <a:gd name="connsiteY502" fmla="*/ 868460 h 1864576"/>
              <a:gd name="connsiteX503" fmla="*/ 1238571 w 1656655"/>
              <a:gd name="connsiteY503" fmla="*/ 858715 h 1864576"/>
              <a:gd name="connsiteX504" fmla="*/ 1223827 w 1656655"/>
              <a:gd name="connsiteY504" fmla="*/ 840396 h 1864576"/>
              <a:gd name="connsiteX505" fmla="*/ 1184238 w 1656655"/>
              <a:gd name="connsiteY505" fmla="*/ 802974 h 1864576"/>
              <a:gd name="connsiteX506" fmla="*/ 1226543 w 1656655"/>
              <a:gd name="connsiteY506" fmla="*/ 853257 h 1864576"/>
              <a:gd name="connsiteX507" fmla="*/ 1236633 w 1656655"/>
              <a:gd name="connsiteY507" fmla="*/ 920498 h 1864576"/>
              <a:gd name="connsiteX508" fmla="*/ 1230037 w 1656655"/>
              <a:gd name="connsiteY508" fmla="*/ 702407 h 1864576"/>
              <a:gd name="connsiteX509" fmla="*/ 1236438 w 1656655"/>
              <a:gd name="connsiteY509" fmla="*/ 678630 h 1864576"/>
              <a:gd name="connsiteX510" fmla="*/ 1262056 w 1656655"/>
              <a:gd name="connsiteY510" fmla="*/ 645500 h 1864576"/>
              <a:gd name="connsiteX511" fmla="*/ 1295626 w 1656655"/>
              <a:gd name="connsiteY511" fmla="*/ 631659 h 1864576"/>
              <a:gd name="connsiteX512" fmla="*/ 1320470 w 1656655"/>
              <a:gd name="connsiteY512" fmla="*/ 623472 h 1864576"/>
              <a:gd name="connsiteX513" fmla="*/ 1326871 w 1656655"/>
              <a:gd name="connsiteY513" fmla="*/ 626789 h 1864576"/>
              <a:gd name="connsiteX514" fmla="*/ 1300480 w 1656655"/>
              <a:gd name="connsiteY514" fmla="*/ 690908 h 1864576"/>
              <a:gd name="connsiteX515" fmla="*/ 1237602 w 1656655"/>
              <a:gd name="connsiteY515" fmla="*/ 736513 h 1864576"/>
              <a:gd name="connsiteX516" fmla="*/ 1244395 w 1656655"/>
              <a:gd name="connsiteY516" fmla="*/ 734372 h 1864576"/>
              <a:gd name="connsiteX517" fmla="*/ 1343172 w 1656655"/>
              <a:gd name="connsiteY517" fmla="*/ 705332 h 1864576"/>
              <a:gd name="connsiteX518" fmla="*/ 1344532 w 1656655"/>
              <a:gd name="connsiteY518" fmla="*/ 710398 h 1864576"/>
              <a:gd name="connsiteX519" fmla="*/ 1300093 w 1656655"/>
              <a:gd name="connsiteY519" fmla="*/ 759707 h 1864576"/>
              <a:gd name="connsiteX520" fmla="*/ 1283597 w 1656655"/>
              <a:gd name="connsiteY520" fmla="*/ 758149 h 1864576"/>
              <a:gd name="connsiteX521" fmla="*/ 1230037 w 1656655"/>
              <a:gd name="connsiteY521" fmla="*/ 768090 h 1864576"/>
              <a:gd name="connsiteX522" fmla="*/ 1298733 w 1656655"/>
              <a:gd name="connsiteY522" fmla="*/ 764969 h 1864576"/>
              <a:gd name="connsiteX523" fmla="*/ 1337935 w 1656655"/>
              <a:gd name="connsiteY523" fmla="*/ 788942 h 1864576"/>
              <a:gd name="connsiteX524" fmla="*/ 1289225 w 1656655"/>
              <a:gd name="connsiteY524" fmla="*/ 811744 h 1864576"/>
              <a:gd name="connsiteX525" fmla="*/ 1274089 w 1656655"/>
              <a:gd name="connsiteY525" fmla="*/ 804924 h 1864576"/>
              <a:gd name="connsiteX526" fmla="*/ 1257010 w 1656655"/>
              <a:gd name="connsiteY526" fmla="*/ 792058 h 1864576"/>
              <a:gd name="connsiteX527" fmla="*/ 1247502 w 1656655"/>
              <a:gd name="connsiteY527" fmla="*/ 786605 h 1864576"/>
              <a:gd name="connsiteX528" fmla="*/ 1307659 w 1656655"/>
              <a:gd name="connsiteY528" fmla="*/ 794787 h 1864576"/>
              <a:gd name="connsiteX529" fmla="*/ 1312318 w 1656655"/>
              <a:gd name="connsiteY529" fmla="*/ 789334 h 1864576"/>
              <a:gd name="connsiteX530" fmla="*/ 1274089 w 1656655"/>
              <a:gd name="connsiteY530" fmla="*/ 783484 h 1864576"/>
              <a:gd name="connsiteX531" fmla="*/ 1244590 w 1656655"/>
              <a:gd name="connsiteY531" fmla="*/ 785630 h 1864576"/>
              <a:gd name="connsiteX532" fmla="*/ 1219941 w 1656655"/>
              <a:gd name="connsiteY532" fmla="*/ 777247 h 1864576"/>
              <a:gd name="connsiteX533" fmla="*/ 1230228 w 1656655"/>
              <a:gd name="connsiteY533" fmla="*/ 725210 h 1864576"/>
              <a:gd name="connsiteX534" fmla="*/ 1197431 w 1656655"/>
              <a:gd name="connsiteY534" fmla="*/ 698507 h 1864576"/>
              <a:gd name="connsiteX535" fmla="*/ 1198209 w 1656655"/>
              <a:gd name="connsiteY535" fmla="*/ 644133 h 1864576"/>
              <a:gd name="connsiteX536" fmla="*/ 1271950 w 1656655"/>
              <a:gd name="connsiteY536" fmla="*/ 535968 h 1864576"/>
              <a:gd name="connsiteX537" fmla="*/ 1280490 w 1656655"/>
              <a:gd name="connsiteY537" fmla="*/ 555649 h 1864576"/>
              <a:gd name="connsiteX538" fmla="*/ 1284370 w 1656655"/>
              <a:gd name="connsiteY538" fmla="*/ 585472 h 1864576"/>
              <a:gd name="connsiteX539" fmla="*/ 1278160 w 1656655"/>
              <a:gd name="connsiteY539" fmla="*/ 622502 h 1864576"/>
              <a:gd name="connsiteX540" fmla="*/ 1267488 w 1656655"/>
              <a:gd name="connsiteY540" fmla="*/ 633026 h 1864576"/>
              <a:gd name="connsiteX541" fmla="*/ 1232944 w 1656655"/>
              <a:gd name="connsiteY541" fmla="*/ 673951 h 1864576"/>
              <a:gd name="connsiteX542" fmla="*/ 1230037 w 1656655"/>
              <a:gd name="connsiteY542" fmla="*/ 702407 h 1864576"/>
              <a:gd name="connsiteX543" fmla="*/ 1417887 w 1656655"/>
              <a:gd name="connsiteY543" fmla="*/ 647058 h 1864576"/>
              <a:gd name="connsiteX544" fmla="*/ 1352097 w 1656655"/>
              <a:gd name="connsiteY544" fmla="*/ 700849 h 1864576"/>
              <a:gd name="connsiteX545" fmla="*/ 1301258 w 1656655"/>
              <a:gd name="connsiteY545" fmla="*/ 699678 h 1864576"/>
              <a:gd name="connsiteX546" fmla="*/ 1348995 w 1656655"/>
              <a:gd name="connsiteY546" fmla="*/ 663623 h 1864576"/>
              <a:gd name="connsiteX547" fmla="*/ 1378102 w 1656655"/>
              <a:gd name="connsiteY547" fmla="*/ 633026 h 1864576"/>
              <a:gd name="connsiteX548" fmla="*/ 1432054 w 1656655"/>
              <a:gd name="connsiteY548" fmla="*/ 627176 h 1864576"/>
              <a:gd name="connsiteX549" fmla="*/ 1410316 w 1656655"/>
              <a:gd name="connsiteY549" fmla="*/ 684284 h 1864576"/>
              <a:gd name="connsiteX550" fmla="*/ 1337935 w 1656655"/>
              <a:gd name="connsiteY550" fmla="*/ 744700 h 1864576"/>
              <a:gd name="connsiteX551" fmla="*/ 1351711 w 1656655"/>
              <a:gd name="connsiteY551" fmla="*/ 713514 h 1864576"/>
              <a:gd name="connsiteX552" fmla="*/ 1362966 w 1656655"/>
              <a:gd name="connsiteY552" fmla="*/ 703769 h 1864576"/>
              <a:gd name="connsiteX553" fmla="*/ 1368985 w 1656655"/>
              <a:gd name="connsiteY553" fmla="*/ 698703 h 1864576"/>
              <a:gd name="connsiteX554" fmla="*/ 1417887 w 1656655"/>
              <a:gd name="connsiteY554" fmla="*/ 647058 h 1864576"/>
              <a:gd name="connsiteX555" fmla="*/ 1427395 w 1656655"/>
              <a:gd name="connsiteY555" fmla="*/ 733593 h 1864576"/>
              <a:gd name="connsiteX556" fmla="*/ 1342589 w 1656655"/>
              <a:gd name="connsiteY556" fmla="*/ 780172 h 1864576"/>
              <a:gd name="connsiteX557" fmla="*/ 1318332 w 1656655"/>
              <a:gd name="connsiteY557" fmla="*/ 764386 h 1864576"/>
              <a:gd name="connsiteX558" fmla="*/ 1356174 w 1656655"/>
              <a:gd name="connsiteY558" fmla="*/ 742363 h 1864576"/>
              <a:gd name="connsiteX559" fmla="*/ 1386641 w 1656655"/>
              <a:gd name="connsiteY559" fmla="*/ 722677 h 1864576"/>
              <a:gd name="connsiteX560" fmla="*/ 1442340 w 1656655"/>
              <a:gd name="connsiteY560" fmla="*/ 720923 h 1864576"/>
              <a:gd name="connsiteX561" fmla="*/ 1388971 w 1656655"/>
              <a:gd name="connsiteY561" fmla="*/ 781343 h 1864576"/>
              <a:gd name="connsiteX562" fmla="*/ 1334050 w 1656655"/>
              <a:gd name="connsiteY562" fmla="*/ 803753 h 1864576"/>
              <a:gd name="connsiteX563" fmla="*/ 1348799 w 1656655"/>
              <a:gd name="connsiteY563" fmla="*/ 787771 h 1864576"/>
              <a:gd name="connsiteX564" fmla="*/ 1427395 w 1656655"/>
              <a:gd name="connsiteY564" fmla="*/ 733593 h 1864576"/>
              <a:gd name="connsiteX565" fmla="*/ 1289998 w 1656655"/>
              <a:gd name="connsiteY565" fmla="*/ 823439 h 1864576"/>
              <a:gd name="connsiteX566" fmla="*/ 1367238 w 1656655"/>
              <a:gd name="connsiteY566" fmla="*/ 800049 h 1864576"/>
              <a:gd name="connsiteX567" fmla="*/ 1430502 w 1656655"/>
              <a:gd name="connsiteY567" fmla="*/ 813111 h 1864576"/>
              <a:gd name="connsiteX568" fmla="*/ 1433801 w 1656655"/>
              <a:gd name="connsiteY568" fmla="*/ 839421 h 1864576"/>
              <a:gd name="connsiteX569" fmla="*/ 1306494 w 1656655"/>
              <a:gd name="connsiteY569" fmla="*/ 867485 h 1864576"/>
              <a:gd name="connsiteX570" fmla="*/ 1301062 w 1656655"/>
              <a:gd name="connsiteY570" fmla="*/ 844683 h 1864576"/>
              <a:gd name="connsiteX571" fmla="*/ 1428946 w 1656655"/>
              <a:gd name="connsiteY571" fmla="*/ 832792 h 1864576"/>
              <a:gd name="connsiteX572" fmla="*/ 1296404 w 1656655"/>
              <a:gd name="connsiteY572" fmla="*/ 834350 h 1864576"/>
              <a:gd name="connsiteX573" fmla="*/ 1289998 w 1656655"/>
              <a:gd name="connsiteY573" fmla="*/ 823439 h 1864576"/>
              <a:gd name="connsiteX574" fmla="*/ 1243039 w 1656655"/>
              <a:gd name="connsiteY574" fmla="*/ 870018 h 1864576"/>
              <a:gd name="connsiteX575" fmla="*/ 1253712 w 1656655"/>
              <a:gd name="connsiteY575" fmla="*/ 872747 h 1864576"/>
              <a:gd name="connsiteX576" fmla="*/ 1277578 w 1656655"/>
              <a:gd name="connsiteY576" fmla="*/ 876451 h 1864576"/>
              <a:gd name="connsiteX577" fmla="*/ 1294657 w 1656655"/>
              <a:gd name="connsiteY577" fmla="*/ 879959 h 1864576"/>
              <a:gd name="connsiteX578" fmla="*/ 1403137 w 1656655"/>
              <a:gd name="connsiteY578" fmla="*/ 932384 h 1864576"/>
              <a:gd name="connsiteX579" fmla="*/ 1310571 w 1656655"/>
              <a:gd name="connsiteY579" fmla="*/ 875672 h 1864576"/>
              <a:gd name="connsiteX580" fmla="*/ 1351907 w 1656655"/>
              <a:gd name="connsiteY580" fmla="*/ 873722 h 1864576"/>
              <a:gd name="connsiteX581" fmla="*/ 1355983 w 1656655"/>
              <a:gd name="connsiteY581" fmla="*/ 874305 h 1864576"/>
              <a:gd name="connsiteX582" fmla="*/ 1396928 w 1656655"/>
              <a:gd name="connsiteY582" fmla="*/ 903153 h 1864576"/>
              <a:gd name="connsiteX583" fmla="*/ 1409543 w 1656655"/>
              <a:gd name="connsiteY583" fmla="*/ 934334 h 1864576"/>
              <a:gd name="connsiteX584" fmla="*/ 1384312 w 1656655"/>
              <a:gd name="connsiteY584" fmla="*/ 941742 h 1864576"/>
              <a:gd name="connsiteX585" fmla="*/ 1243039 w 1656655"/>
              <a:gd name="connsiteY585" fmla="*/ 870018 h 1864576"/>
              <a:gd name="connsiteX586" fmla="*/ 1248471 w 1656655"/>
              <a:gd name="connsiteY586" fmla="*/ 886583 h 1864576"/>
              <a:gd name="connsiteX587" fmla="*/ 1327453 w 1656655"/>
              <a:gd name="connsiteY587" fmla="*/ 934138 h 1864576"/>
              <a:gd name="connsiteX588" fmla="*/ 1352680 w 1656655"/>
              <a:gd name="connsiteY588" fmla="*/ 992025 h 1864576"/>
              <a:gd name="connsiteX589" fmla="*/ 1340456 w 1656655"/>
              <a:gd name="connsiteY589" fmla="*/ 1006253 h 1864576"/>
              <a:gd name="connsiteX590" fmla="*/ 1224409 w 1656655"/>
              <a:gd name="connsiteY590" fmla="*/ 926539 h 1864576"/>
              <a:gd name="connsiteX591" fmla="*/ 1245946 w 1656655"/>
              <a:gd name="connsiteY591" fmla="*/ 916793 h 1864576"/>
              <a:gd name="connsiteX592" fmla="*/ 1247889 w 1656655"/>
              <a:gd name="connsiteY592" fmla="*/ 906073 h 1864576"/>
              <a:gd name="connsiteX593" fmla="*/ 1335797 w 1656655"/>
              <a:gd name="connsiteY593" fmla="*/ 986371 h 1864576"/>
              <a:gd name="connsiteX594" fmla="*/ 1247889 w 1656655"/>
              <a:gd name="connsiteY594" fmla="*/ 890287 h 1864576"/>
              <a:gd name="connsiteX595" fmla="*/ 1248471 w 1656655"/>
              <a:gd name="connsiteY595" fmla="*/ 886583 h 1864576"/>
              <a:gd name="connsiteX596" fmla="*/ 1273893 w 1656655"/>
              <a:gd name="connsiteY596" fmla="*/ 1053028 h 1864576"/>
              <a:gd name="connsiteX597" fmla="*/ 1249053 w 1656655"/>
              <a:gd name="connsiteY597" fmla="*/ 1055169 h 1864576"/>
              <a:gd name="connsiteX598" fmla="*/ 1158234 w 1656655"/>
              <a:gd name="connsiteY598" fmla="*/ 929851 h 1864576"/>
              <a:gd name="connsiteX599" fmla="*/ 1184820 w 1656655"/>
              <a:gd name="connsiteY599" fmla="*/ 923613 h 1864576"/>
              <a:gd name="connsiteX600" fmla="*/ 1263220 w 1656655"/>
              <a:gd name="connsiteY600" fmla="*/ 1049711 h 1864576"/>
              <a:gd name="connsiteX601" fmla="*/ 1188701 w 1656655"/>
              <a:gd name="connsiteY601" fmla="*/ 908606 h 1864576"/>
              <a:gd name="connsiteX602" fmla="*/ 1188701 w 1656655"/>
              <a:gd name="connsiteY602" fmla="*/ 901399 h 1864576"/>
              <a:gd name="connsiteX603" fmla="*/ 1213154 w 1656655"/>
              <a:gd name="connsiteY603" fmla="*/ 928685 h 1864576"/>
              <a:gd name="connsiteX604" fmla="*/ 1254099 w 1656655"/>
              <a:gd name="connsiteY604" fmla="*/ 968635 h 1864576"/>
              <a:gd name="connsiteX605" fmla="*/ 1273893 w 1656655"/>
              <a:gd name="connsiteY605" fmla="*/ 1053028 h 1864576"/>
              <a:gd name="connsiteX606" fmla="*/ 1127957 w 1656655"/>
              <a:gd name="connsiteY606" fmla="*/ 967273 h 1864576"/>
              <a:gd name="connsiteX607" fmla="*/ 1180940 w 1656655"/>
              <a:gd name="connsiteY607" fmla="*/ 1060823 h 1864576"/>
              <a:gd name="connsiteX608" fmla="*/ 1123690 w 1656655"/>
              <a:gd name="connsiteY608" fmla="*/ 932776 h 1864576"/>
              <a:gd name="connsiteX609" fmla="*/ 1124468 w 1656655"/>
              <a:gd name="connsiteY609" fmla="*/ 915235 h 1864576"/>
              <a:gd name="connsiteX610" fmla="*/ 1143680 w 1656655"/>
              <a:gd name="connsiteY610" fmla="*/ 925956 h 1864576"/>
              <a:gd name="connsiteX611" fmla="*/ 1186567 w 1656655"/>
              <a:gd name="connsiteY611" fmla="*/ 1011123 h 1864576"/>
              <a:gd name="connsiteX612" fmla="*/ 1190639 w 1656655"/>
              <a:gd name="connsiteY612" fmla="*/ 1073297 h 1864576"/>
              <a:gd name="connsiteX613" fmla="*/ 1177250 w 1656655"/>
              <a:gd name="connsiteY613" fmla="*/ 1073488 h 1864576"/>
              <a:gd name="connsiteX614" fmla="*/ 1141933 w 1656655"/>
              <a:gd name="connsiteY614" fmla="*/ 1039775 h 1864576"/>
              <a:gd name="connsiteX615" fmla="*/ 1127957 w 1656655"/>
              <a:gd name="connsiteY615" fmla="*/ 967273 h 1864576"/>
              <a:gd name="connsiteX616" fmla="*/ 1435156 w 1656655"/>
              <a:gd name="connsiteY616" fmla="*/ 1003132 h 1864576"/>
              <a:gd name="connsiteX617" fmla="*/ 1411094 w 1656655"/>
              <a:gd name="connsiteY617" fmla="*/ 998066 h 1864576"/>
              <a:gd name="connsiteX618" fmla="*/ 1399839 w 1656655"/>
              <a:gd name="connsiteY618" fmla="*/ 978772 h 1864576"/>
              <a:gd name="connsiteX619" fmla="*/ 1483089 w 1656655"/>
              <a:gd name="connsiteY619" fmla="*/ 967660 h 1864576"/>
              <a:gd name="connsiteX620" fmla="*/ 1544219 w 1656655"/>
              <a:gd name="connsiteY620" fmla="*/ 953628 h 1864576"/>
              <a:gd name="connsiteX621" fmla="*/ 1393629 w 1656655"/>
              <a:gd name="connsiteY621" fmla="*/ 970198 h 1864576"/>
              <a:gd name="connsiteX622" fmla="*/ 1379462 w 1656655"/>
              <a:gd name="connsiteY622" fmla="*/ 950512 h 1864576"/>
              <a:gd name="connsiteX623" fmla="*/ 1411290 w 1656655"/>
              <a:gd name="connsiteY623" fmla="*/ 948758 h 1864576"/>
              <a:gd name="connsiteX624" fmla="*/ 1493571 w 1656655"/>
              <a:gd name="connsiteY624" fmla="*/ 933555 h 1864576"/>
              <a:gd name="connsiteX625" fmla="*/ 1597006 w 1656655"/>
              <a:gd name="connsiteY625" fmla="*/ 920884 h 1864576"/>
              <a:gd name="connsiteX626" fmla="*/ 1597589 w 1656655"/>
              <a:gd name="connsiteY626" fmla="*/ 934530 h 1864576"/>
              <a:gd name="connsiteX627" fmla="*/ 1435156 w 1656655"/>
              <a:gd name="connsiteY627" fmla="*/ 1003132 h 1864576"/>
              <a:gd name="connsiteX628" fmla="*/ 1341425 w 1656655"/>
              <a:gd name="connsiteY628" fmla="*/ 939988 h 1864576"/>
              <a:gd name="connsiteX629" fmla="*/ 1366656 w 1656655"/>
              <a:gd name="connsiteY629" fmla="*/ 948954 h 1864576"/>
              <a:gd name="connsiteX630" fmla="*/ 1428560 w 1656655"/>
              <a:gd name="connsiteY630" fmla="*/ 1057702 h 1864576"/>
              <a:gd name="connsiteX631" fmla="*/ 1433218 w 1656655"/>
              <a:gd name="connsiteY631" fmla="*/ 1117343 h 1864576"/>
              <a:gd name="connsiteX632" fmla="*/ 1420020 w 1656655"/>
              <a:gd name="connsiteY632" fmla="*/ 1125917 h 1864576"/>
              <a:gd name="connsiteX633" fmla="*/ 1370150 w 1656655"/>
              <a:gd name="connsiteY633" fmla="*/ 1086550 h 1864576"/>
              <a:gd name="connsiteX634" fmla="*/ 1368207 w 1656655"/>
              <a:gd name="connsiteY634" fmla="*/ 1082263 h 1864576"/>
              <a:gd name="connsiteX635" fmla="*/ 1346861 w 1656655"/>
              <a:gd name="connsiteY635" fmla="*/ 1013465 h 1864576"/>
              <a:gd name="connsiteX636" fmla="*/ 1357339 w 1656655"/>
              <a:gd name="connsiteY636" fmla="*/ 1003911 h 1864576"/>
              <a:gd name="connsiteX637" fmla="*/ 1361801 w 1656655"/>
              <a:gd name="connsiteY637" fmla="*/ 1010540 h 1864576"/>
              <a:gd name="connsiteX638" fmla="*/ 1415171 w 1656655"/>
              <a:gd name="connsiteY638" fmla="*/ 1097074 h 1864576"/>
              <a:gd name="connsiteX639" fmla="*/ 1422545 w 1656655"/>
              <a:gd name="connsiteY639" fmla="*/ 1111689 h 1864576"/>
              <a:gd name="connsiteX640" fmla="*/ 1400035 w 1656655"/>
              <a:gd name="connsiteY640" fmla="*/ 1056340 h 1864576"/>
              <a:gd name="connsiteX641" fmla="*/ 1365295 w 1656655"/>
              <a:gd name="connsiteY641" fmla="*/ 997483 h 1864576"/>
              <a:gd name="connsiteX642" fmla="*/ 1354623 w 1656655"/>
              <a:gd name="connsiteY642" fmla="*/ 973118 h 1864576"/>
              <a:gd name="connsiteX643" fmla="*/ 1341425 w 1656655"/>
              <a:gd name="connsiteY643" fmla="*/ 939988 h 1864576"/>
              <a:gd name="connsiteX644" fmla="*/ 1283015 w 1656655"/>
              <a:gd name="connsiteY644" fmla="*/ 992221 h 1864576"/>
              <a:gd name="connsiteX645" fmla="*/ 1338709 w 1656655"/>
              <a:gd name="connsiteY645" fmla="*/ 1013465 h 1864576"/>
              <a:gd name="connsiteX646" fmla="*/ 1370732 w 1656655"/>
              <a:gd name="connsiteY646" fmla="*/ 1152032 h 1864576"/>
              <a:gd name="connsiteX647" fmla="*/ 1365682 w 1656655"/>
              <a:gd name="connsiteY647" fmla="*/ 1161777 h 1864576"/>
              <a:gd name="connsiteX648" fmla="*/ 1316976 w 1656655"/>
              <a:gd name="connsiteY648" fmla="*/ 1128255 h 1864576"/>
              <a:gd name="connsiteX649" fmla="*/ 1289416 w 1656655"/>
              <a:gd name="connsiteY649" fmla="*/ 1024376 h 1864576"/>
              <a:gd name="connsiteX650" fmla="*/ 1356174 w 1656655"/>
              <a:gd name="connsiteY650" fmla="*/ 1138588 h 1864576"/>
              <a:gd name="connsiteX651" fmla="*/ 1334050 w 1656655"/>
              <a:gd name="connsiteY651" fmla="*/ 1078946 h 1864576"/>
              <a:gd name="connsiteX652" fmla="*/ 1283015 w 1656655"/>
              <a:gd name="connsiteY652" fmla="*/ 992221 h 1864576"/>
              <a:gd name="connsiteX653" fmla="*/ 1219364 w 1656655"/>
              <a:gd name="connsiteY653" fmla="*/ 1040162 h 1864576"/>
              <a:gd name="connsiteX654" fmla="*/ 1243230 w 1656655"/>
              <a:gd name="connsiteY654" fmla="*/ 1061210 h 1864576"/>
              <a:gd name="connsiteX655" fmla="*/ 1297764 w 1656655"/>
              <a:gd name="connsiteY655" fmla="*/ 1167823 h 1864576"/>
              <a:gd name="connsiteX656" fmla="*/ 1260113 w 1656655"/>
              <a:gd name="connsiteY656" fmla="*/ 1068618 h 1864576"/>
              <a:gd name="connsiteX657" fmla="*/ 1283015 w 1656655"/>
              <a:gd name="connsiteY657" fmla="*/ 1052249 h 1864576"/>
              <a:gd name="connsiteX658" fmla="*/ 1285148 w 1656655"/>
              <a:gd name="connsiteY658" fmla="*/ 1040162 h 1864576"/>
              <a:gd name="connsiteX659" fmla="*/ 1309019 w 1656655"/>
              <a:gd name="connsiteY659" fmla="*/ 1166652 h 1864576"/>
              <a:gd name="connsiteX660" fmla="*/ 1290389 w 1656655"/>
              <a:gd name="connsiteY660" fmla="*/ 1181463 h 1864576"/>
              <a:gd name="connsiteX661" fmla="*/ 1255068 w 1656655"/>
              <a:gd name="connsiteY661" fmla="*/ 1157103 h 1864576"/>
              <a:gd name="connsiteX662" fmla="*/ 1251187 w 1656655"/>
              <a:gd name="connsiteY662" fmla="*/ 1134105 h 1864576"/>
              <a:gd name="connsiteX663" fmla="*/ 1219364 w 1656655"/>
              <a:gd name="connsiteY663" fmla="*/ 1040162 h 1864576"/>
              <a:gd name="connsiteX664" fmla="*/ 1233335 w 1656655"/>
              <a:gd name="connsiteY664" fmla="*/ 1094345 h 1864576"/>
              <a:gd name="connsiteX665" fmla="*/ 1242065 w 1656655"/>
              <a:gd name="connsiteY665" fmla="*/ 1197641 h 1864576"/>
              <a:gd name="connsiteX666" fmla="*/ 1231202 w 1656655"/>
              <a:gd name="connsiteY666" fmla="*/ 1200370 h 1864576"/>
              <a:gd name="connsiteX667" fmla="*/ 1185985 w 1656655"/>
              <a:gd name="connsiteY667" fmla="*/ 1159244 h 1864576"/>
              <a:gd name="connsiteX668" fmla="*/ 1169489 w 1656655"/>
              <a:gd name="connsiteY668" fmla="*/ 1077192 h 1864576"/>
              <a:gd name="connsiteX669" fmla="*/ 1187341 w 1656655"/>
              <a:gd name="connsiteY669" fmla="*/ 1087912 h 1864576"/>
              <a:gd name="connsiteX670" fmla="*/ 1193942 w 1656655"/>
              <a:gd name="connsiteY670" fmla="*/ 1085183 h 1864576"/>
              <a:gd name="connsiteX671" fmla="*/ 1235469 w 1656655"/>
              <a:gd name="connsiteY671" fmla="*/ 1192379 h 1864576"/>
              <a:gd name="connsiteX672" fmla="*/ 1199760 w 1656655"/>
              <a:gd name="connsiteY672" fmla="*/ 1075438 h 1864576"/>
              <a:gd name="connsiteX673" fmla="*/ 1200343 w 1656655"/>
              <a:gd name="connsiteY673" fmla="*/ 1023793 h 1864576"/>
              <a:gd name="connsiteX674" fmla="*/ 1233335 w 1656655"/>
              <a:gd name="connsiteY674" fmla="*/ 1094345 h 1864576"/>
              <a:gd name="connsiteX675" fmla="*/ 1171818 w 1656655"/>
              <a:gd name="connsiteY675" fmla="*/ 1115001 h 1864576"/>
              <a:gd name="connsiteX676" fmla="*/ 1175894 w 1656655"/>
              <a:gd name="connsiteY676" fmla="*/ 1204461 h 1864576"/>
              <a:gd name="connsiteX677" fmla="*/ 1155518 w 1656655"/>
              <a:gd name="connsiteY677" fmla="*/ 1212452 h 1864576"/>
              <a:gd name="connsiteX678" fmla="*/ 1120391 w 1656655"/>
              <a:gd name="connsiteY678" fmla="*/ 1182242 h 1864576"/>
              <a:gd name="connsiteX679" fmla="*/ 1136496 w 1656655"/>
              <a:gd name="connsiteY679" fmla="*/ 1128451 h 1864576"/>
              <a:gd name="connsiteX680" fmla="*/ 1169293 w 1656655"/>
              <a:gd name="connsiteY680" fmla="*/ 1206411 h 1864576"/>
              <a:gd name="connsiteX681" fmla="*/ 1139990 w 1656655"/>
              <a:gd name="connsiteY681" fmla="*/ 1108769 h 1864576"/>
              <a:gd name="connsiteX682" fmla="*/ 1142902 w 1656655"/>
              <a:gd name="connsiteY682" fmla="*/ 1052636 h 1864576"/>
              <a:gd name="connsiteX683" fmla="*/ 1171818 w 1656655"/>
              <a:gd name="connsiteY683" fmla="*/ 1115001 h 1864576"/>
              <a:gd name="connsiteX684" fmla="*/ 1594481 w 1656655"/>
              <a:gd name="connsiteY684" fmla="*/ 740021 h 1864576"/>
              <a:gd name="connsiteX685" fmla="*/ 1450101 w 1656655"/>
              <a:gd name="connsiteY685" fmla="*/ 830651 h 1864576"/>
              <a:gd name="connsiteX686" fmla="*/ 1446221 w 1656655"/>
              <a:gd name="connsiteY686" fmla="*/ 815644 h 1864576"/>
              <a:gd name="connsiteX687" fmla="*/ 1534129 w 1656655"/>
              <a:gd name="connsiteY687" fmla="*/ 736905 h 1864576"/>
              <a:gd name="connsiteX688" fmla="*/ 1572357 w 1656655"/>
              <a:gd name="connsiteY688" fmla="*/ 709815 h 1864576"/>
              <a:gd name="connsiteX689" fmla="*/ 1642414 w 1656655"/>
              <a:gd name="connsiteY689" fmla="*/ 684475 h 1864576"/>
              <a:gd name="connsiteX690" fmla="*/ 1643388 w 1656655"/>
              <a:gd name="connsiteY690" fmla="*/ 692466 h 1864576"/>
              <a:gd name="connsiteX691" fmla="*/ 1508707 w 1656655"/>
              <a:gd name="connsiteY691" fmla="*/ 847603 h 1864576"/>
              <a:gd name="connsiteX692" fmla="*/ 1413620 w 1656655"/>
              <a:gd name="connsiteY692" fmla="*/ 882688 h 1864576"/>
              <a:gd name="connsiteX693" fmla="*/ 1389749 w 1656655"/>
              <a:gd name="connsiteY693" fmla="*/ 885804 h 1864576"/>
              <a:gd name="connsiteX694" fmla="*/ 1375195 w 1656655"/>
              <a:gd name="connsiteY694" fmla="*/ 875280 h 1864576"/>
              <a:gd name="connsiteX695" fmla="*/ 1370150 w 1656655"/>
              <a:gd name="connsiteY695" fmla="*/ 871772 h 1864576"/>
              <a:gd name="connsiteX696" fmla="*/ 1594481 w 1656655"/>
              <a:gd name="connsiteY696" fmla="*/ 740021 h 1864576"/>
              <a:gd name="connsiteX697" fmla="*/ 1561494 w 1656655"/>
              <a:gd name="connsiteY697" fmla="*/ 647058 h 1864576"/>
              <a:gd name="connsiteX698" fmla="*/ 1555670 w 1656655"/>
              <a:gd name="connsiteY698" fmla="*/ 692466 h 1864576"/>
              <a:gd name="connsiteX699" fmla="*/ 1442144 w 1656655"/>
              <a:gd name="connsiteY699" fmla="*/ 809407 h 1864576"/>
              <a:gd name="connsiteX700" fmla="*/ 1435548 w 1656655"/>
              <a:gd name="connsiteY700" fmla="*/ 807261 h 1864576"/>
              <a:gd name="connsiteX701" fmla="*/ 1406049 w 1656655"/>
              <a:gd name="connsiteY701" fmla="*/ 795958 h 1864576"/>
              <a:gd name="connsiteX702" fmla="*/ 1597393 w 1656655"/>
              <a:gd name="connsiteY702" fmla="*/ 524856 h 1864576"/>
              <a:gd name="connsiteX703" fmla="*/ 1404106 w 1656655"/>
              <a:gd name="connsiteY703" fmla="*/ 783097 h 1864576"/>
              <a:gd name="connsiteX704" fmla="*/ 1383147 w 1656655"/>
              <a:gd name="connsiteY704" fmla="*/ 792842 h 1864576"/>
              <a:gd name="connsiteX705" fmla="*/ 1395181 w 1656655"/>
              <a:gd name="connsiteY705" fmla="*/ 785238 h 1864576"/>
              <a:gd name="connsiteX706" fmla="*/ 1461743 w 1656655"/>
              <a:gd name="connsiteY706" fmla="*/ 724431 h 1864576"/>
              <a:gd name="connsiteX707" fmla="*/ 1507351 w 1656655"/>
              <a:gd name="connsiteY707" fmla="*/ 667131 h 1864576"/>
              <a:gd name="connsiteX708" fmla="*/ 1521709 w 1656655"/>
              <a:gd name="connsiteY708" fmla="*/ 596187 h 1864576"/>
              <a:gd name="connsiteX709" fmla="*/ 1522678 w 1656655"/>
              <a:gd name="connsiteY709" fmla="*/ 586251 h 1864576"/>
              <a:gd name="connsiteX710" fmla="*/ 1531026 w 1656655"/>
              <a:gd name="connsiteY710" fmla="*/ 572606 h 1864576"/>
              <a:gd name="connsiteX711" fmla="*/ 1602825 w 1656655"/>
              <a:gd name="connsiteY711" fmla="*/ 491724 h 1864576"/>
              <a:gd name="connsiteX712" fmla="*/ 1614472 w 1656655"/>
              <a:gd name="connsiteY712" fmla="*/ 490165 h 1864576"/>
              <a:gd name="connsiteX713" fmla="*/ 1572940 w 1656655"/>
              <a:gd name="connsiteY713" fmla="*/ 631076 h 1864576"/>
              <a:gd name="connsiteX714" fmla="*/ 1561494 w 1656655"/>
              <a:gd name="connsiteY714" fmla="*/ 647058 h 1864576"/>
              <a:gd name="connsiteX715" fmla="*/ 1581871 w 1656655"/>
              <a:gd name="connsiteY715" fmla="*/ 849553 h 1864576"/>
              <a:gd name="connsiteX716" fmla="*/ 1406632 w 1656655"/>
              <a:gd name="connsiteY716" fmla="*/ 901982 h 1864576"/>
              <a:gd name="connsiteX717" fmla="*/ 1399257 w 1656655"/>
              <a:gd name="connsiteY717" fmla="*/ 893599 h 1864576"/>
              <a:gd name="connsiteX718" fmla="*/ 1528697 w 1656655"/>
              <a:gd name="connsiteY718" fmla="*/ 845658 h 1864576"/>
              <a:gd name="connsiteX719" fmla="*/ 1576629 w 1656655"/>
              <a:gd name="connsiteY719" fmla="*/ 810186 h 1864576"/>
              <a:gd name="connsiteX720" fmla="*/ 1632519 w 1656655"/>
              <a:gd name="connsiteY720" fmla="*/ 810573 h 1864576"/>
              <a:gd name="connsiteX721" fmla="*/ 1633880 w 1656655"/>
              <a:gd name="connsiteY721" fmla="*/ 824414 h 1864576"/>
              <a:gd name="connsiteX722" fmla="*/ 1417304 w 1656655"/>
              <a:gd name="connsiteY722" fmla="*/ 939400 h 1864576"/>
              <a:gd name="connsiteX723" fmla="*/ 1412646 w 1656655"/>
              <a:gd name="connsiteY723" fmla="*/ 910948 h 1864576"/>
              <a:gd name="connsiteX724" fmla="*/ 1581871 w 1656655"/>
              <a:gd name="connsiteY724" fmla="*/ 849553 h 1864576"/>
              <a:gd name="connsiteX725" fmla="*/ 1511232 w 1656655"/>
              <a:gd name="connsiteY725" fmla="*/ 591900 h 1864576"/>
              <a:gd name="connsiteX726" fmla="*/ 1514143 w 1656655"/>
              <a:gd name="connsiteY726" fmla="*/ 634971 h 1864576"/>
              <a:gd name="connsiteX727" fmla="*/ 1450101 w 1656655"/>
              <a:gd name="connsiteY727" fmla="*/ 724235 h 1864576"/>
              <a:gd name="connsiteX728" fmla="*/ 1451652 w 1656655"/>
              <a:gd name="connsiteY728" fmla="*/ 719561 h 1864576"/>
              <a:gd name="connsiteX729" fmla="*/ 1428946 w 1656655"/>
              <a:gd name="connsiteY729" fmla="*/ 708448 h 1864576"/>
              <a:gd name="connsiteX730" fmla="*/ 1516081 w 1656655"/>
              <a:gd name="connsiteY730" fmla="*/ 501274 h 1864576"/>
              <a:gd name="connsiteX731" fmla="*/ 1416918 w 1656655"/>
              <a:gd name="connsiteY731" fmla="*/ 708061 h 1864576"/>
              <a:gd name="connsiteX732" fmla="*/ 1400422 w 1656655"/>
              <a:gd name="connsiteY732" fmla="*/ 709227 h 1864576"/>
              <a:gd name="connsiteX733" fmla="*/ 1404689 w 1656655"/>
              <a:gd name="connsiteY733" fmla="*/ 706111 h 1864576"/>
              <a:gd name="connsiteX734" fmla="*/ 1475719 w 1656655"/>
              <a:gd name="connsiteY734" fmla="*/ 577868 h 1864576"/>
              <a:gd name="connsiteX735" fmla="*/ 1476106 w 1656655"/>
              <a:gd name="connsiteY735" fmla="*/ 520182 h 1864576"/>
              <a:gd name="connsiteX736" fmla="*/ 1499781 w 1656655"/>
              <a:gd name="connsiteY736" fmla="*/ 441246 h 1864576"/>
              <a:gd name="connsiteX737" fmla="*/ 1553341 w 1656655"/>
              <a:gd name="connsiteY737" fmla="*/ 373227 h 1864576"/>
              <a:gd name="connsiteX738" fmla="*/ 1561102 w 1656655"/>
              <a:gd name="connsiteY738" fmla="*/ 368744 h 1864576"/>
              <a:gd name="connsiteX739" fmla="*/ 1555475 w 1656655"/>
              <a:gd name="connsiteY739" fmla="*/ 484123 h 1864576"/>
              <a:gd name="connsiteX740" fmla="*/ 1511232 w 1656655"/>
              <a:gd name="connsiteY740" fmla="*/ 591900 h 1864576"/>
              <a:gd name="connsiteX741" fmla="*/ 859574 w 1656655"/>
              <a:gd name="connsiteY741" fmla="*/ 749183 h 1864576"/>
              <a:gd name="connsiteX742" fmla="*/ 890623 w 1656655"/>
              <a:gd name="connsiteY742" fmla="*/ 728914 h 1864576"/>
              <a:gd name="connsiteX743" fmla="*/ 881306 w 1656655"/>
              <a:gd name="connsiteY743" fmla="*/ 752108 h 1864576"/>
              <a:gd name="connsiteX744" fmla="*/ 859574 w 1656655"/>
              <a:gd name="connsiteY744" fmla="*/ 749183 h 1864576"/>
              <a:gd name="connsiteX745" fmla="*/ 898580 w 1656655"/>
              <a:gd name="connsiteY745" fmla="*/ 736905 h 1864576"/>
              <a:gd name="connsiteX746" fmla="*/ 902461 w 1656655"/>
              <a:gd name="connsiteY746" fmla="*/ 756591 h 1864576"/>
              <a:gd name="connsiteX747" fmla="*/ 886160 w 1656655"/>
              <a:gd name="connsiteY747" fmla="*/ 753083 h 1864576"/>
              <a:gd name="connsiteX748" fmla="*/ 898580 w 1656655"/>
              <a:gd name="connsiteY748" fmla="*/ 736905 h 1864576"/>
              <a:gd name="connsiteX749" fmla="*/ 935448 w 1656655"/>
              <a:gd name="connsiteY749" fmla="*/ 730472 h 1864576"/>
              <a:gd name="connsiteX750" fmla="*/ 966112 w 1656655"/>
              <a:gd name="connsiteY750" fmla="*/ 667523 h 1864576"/>
              <a:gd name="connsiteX751" fmla="*/ 973486 w 1656655"/>
              <a:gd name="connsiteY751" fmla="*/ 696949 h 1864576"/>
              <a:gd name="connsiteX752" fmla="*/ 963004 w 1656655"/>
              <a:gd name="connsiteY752" fmla="*/ 722873 h 1864576"/>
              <a:gd name="connsiteX753" fmla="*/ 956799 w 1656655"/>
              <a:gd name="connsiteY753" fmla="*/ 734759 h 1864576"/>
              <a:gd name="connsiteX754" fmla="*/ 950007 w 1656655"/>
              <a:gd name="connsiteY754" fmla="*/ 746650 h 1864576"/>
              <a:gd name="connsiteX755" fmla="*/ 946317 w 1656655"/>
              <a:gd name="connsiteY755" fmla="*/ 751520 h 1864576"/>
              <a:gd name="connsiteX756" fmla="*/ 933119 w 1656655"/>
              <a:gd name="connsiteY756" fmla="*/ 765552 h 1864576"/>
              <a:gd name="connsiteX757" fmla="*/ 912356 w 1656655"/>
              <a:gd name="connsiteY757" fmla="*/ 758928 h 1864576"/>
              <a:gd name="connsiteX758" fmla="*/ 911191 w 1656655"/>
              <a:gd name="connsiteY758" fmla="*/ 697341 h 1864576"/>
              <a:gd name="connsiteX759" fmla="*/ 914298 w 1656655"/>
              <a:gd name="connsiteY759" fmla="*/ 692662 h 1864576"/>
              <a:gd name="connsiteX760" fmla="*/ 951945 w 1656655"/>
              <a:gd name="connsiteY760" fmla="*/ 656411 h 1864576"/>
              <a:gd name="connsiteX761" fmla="*/ 935448 w 1656655"/>
              <a:gd name="connsiteY761" fmla="*/ 730472 h 1864576"/>
              <a:gd name="connsiteX762" fmla="*/ 989591 w 1656655"/>
              <a:gd name="connsiteY762" fmla="*/ 675318 h 1864576"/>
              <a:gd name="connsiteX763" fmla="*/ 993863 w 1656655"/>
              <a:gd name="connsiteY763" fmla="*/ 656803 h 1864576"/>
              <a:gd name="connsiteX764" fmla="*/ 1014240 w 1656655"/>
              <a:gd name="connsiteY764" fmla="*/ 611003 h 1864576"/>
              <a:gd name="connsiteX765" fmla="*/ 1030927 w 1656655"/>
              <a:gd name="connsiteY765" fmla="*/ 610219 h 1864576"/>
              <a:gd name="connsiteX766" fmla="*/ 1016760 w 1656655"/>
              <a:gd name="connsiteY766" fmla="*/ 729889 h 1864576"/>
              <a:gd name="connsiteX767" fmla="*/ 995610 w 1656655"/>
              <a:gd name="connsiteY767" fmla="*/ 715661 h 1864576"/>
              <a:gd name="connsiteX768" fmla="*/ 977949 w 1656655"/>
              <a:gd name="connsiteY768" fmla="*/ 615677 h 1864576"/>
              <a:gd name="connsiteX769" fmla="*/ 991730 w 1656655"/>
              <a:gd name="connsiteY769" fmla="*/ 604178 h 1864576"/>
              <a:gd name="connsiteX770" fmla="*/ 999104 w 1656655"/>
              <a:gd name="connsiteY770" fmla="*/ 601258 h 1864576"/>
              <a:gd name="connsiteX771" fmla="*/ 1003567 w 1656655"/>
              <a:gd name="connsiteY771" fmla="*/ 607495 h 1864576"/>
              <a:gd name="connsiteX772" fmla="*/ 989591 w 1656655"/>
              <a:gd name="connsiteY772" fmla="*/ 675318 h 1864576"/>
              <a:gd name="connsiteX773" fmla="*/ 969219 w 1656655"/>
              <a:gd name="connsiteY773" fmla="*/ 730472 h 1864576"/>
              <a:gd name="connsiteX774" fmla="*/ 999104 w 1656655"/>
              <a:gd name="connsiteY774" fmla="*/ 772181 h 1864576"/>
              <a:gd name="connsiteX775" fmla="*/ 981830 w 1656655"/>
              <a:gd name="connsiteY775" fmla="*/ 713128 h 1864576"/>
              <a:gd name="connsiteX776" fmla="*/ 989400 w 1656655"/>
              <a:gd name="connsiteY776" fmla="*/ 721315 h 1864576"/>
              <a:gd name="connsiteX777" fmla="*/ 994832 w 1656655"/>
              <a:gd name="connsiteY777" fmla="*/ 726185 h 1864576"/>
              <a:gd name="connsiteX778" fmla="*/ 1005314 w 1656655"/>
              <a:gd name="connsiteY778" fmla="*/ 736905 h 1864576"/>
              <a:gd name="connsiteX779" fmla="*/ 1042378 w 1656655"/>
              <a:gd name="connsiteY779" fmla="*/ 792646 h 1864576"/>
              <a:gd name="connsiteX780" fmla="*/ 958737 w 1656655"/>
              <a:gd name="connsiteY780" fmla="*/ 749766 h 1864576"/>
              <a:gd name="connsiteX781" fmla="*/ 969219 w 1656655"/>
              <a:gd name="connsiteY781" fmla="*/ 730472 h 1864576"/>
              <a:gd name="connsiteX782" fmla="*/ 1006087 w 1656655"/>
              <a:gd name="connsiteY782" fmla="*/ 802974 h 1864576"/>
              <a:gd name="connsiteX783" fmla="*/ 1028211 w 1656655"/>
              <a:gd name="connsiteY783" fmla="*/ 803753 h 1864576"/>
              <a:gd name="connsiteX784" fmla="*/ 1087595 w 1656655"/>
              <a:gd name="connsiteY784" fmla="*/ 842341 h 1864576"/>
              <a:gd name="connsiteX785" fmla="*/ 1081967 w 1656655"/>
              <a:gd name="connsiteY785" fmla="*/ 837863 h 1864576"/>
              <a:gd name="connsiteX786" fmla="*/ 1042182 w 1656655"/>
              <a:gd name="connsiteY786" fmla="*/ 801416 h 1864576"/>
              <a:gd name="connsiteX787" fmla="*/ 1048588 w 1656655"/>
              <a:gd name="connsiteY787" fmla="*/ 800049 h 1864576"/>
              <a:gd name="connsiteX788" fmla="*/ 1098654 w 1656655"/>
              <a:gd name="connsiteY788" fmla="*/ 844095 h 1864576"/>
              <a:gd name="connsiteX789" fmla="*/ 1071294 w 1656655"/>
              <a:gd name="connsiteY789" fmla="*/ 850528 h 1864576"/>
              <a:gd name="connsiteX790" fmla="*/ 1058096 w 1656655"/>
              <a:gd name="connsiteY790" fmla="*/ 847995 h 1864576"/>
              <a:gd name="connsiteX791" fmla="*/ 1006087 w 1656655"/>
              <a:gd name="connsiteY791" fmla="*/ 802974 h 1864576"/>
              <a:gd name="connsiteX792" fmla="*/ 951167 w 1656655"/>
              <a:gd name="connsiteY792" fmla="*/ 758149 h 1864576"/>
              <a:gd name="connsiteX793" fmla="*/ 961844 w 1656655"/>
              <a:gd name="connsiteY793" fmla="*/ 777639 h 1864576"/>
              <a:gd name="connsiteX794" fmla="*/ 941468 w 1656655"/>
              <a:gd name="connsiteY794" fmla="*/ 768869 h 1864576"/>
              <a:gd name="connsiteX795" fmla="*/ 951167 w 1656655"/>
              <a:gd name="connsiteY795" fmla="*/ 758149 h 1864576"/>
              <a:gd name="connsiteX796" fmla="*/ 832791 w 1656655"/>
              <a:gd name="connsiteY796" fmla="*/ 728914 h 1864576"/>
              <a:gd name="connsiteX797" fmla="*/ 842299 w 1656655"/>
              <a:gd name="connsiteY797" fmla="*/ 747821 h 1864576"/>
              <a:gd name="connsiteX798" fmla="*/ 832404 w 1656655"/>
              <a:gd name="connsiteY798" fmla="*/ 747625 h 1864576"/>
              <a:gd name="connsiteX799" fmla="*/ 832791 w 1656655"/>
              <a:gd name="connsiteY799" fmla="*/ 728914 h 1864576"/>
              <a:gd name="connsiteX800" fmla="*/ 802324 w 1656655"/>
              <a:gd name="connsiteY800" fmla="*/ 722481 h 1864576"/>
              <a:gd name="connsiteX801" fmla="*/ 787379 w 1656655"/>
              <a:gd name="connsiteY801" fmla="*/ 689350 h 1864576"/>
              <a:gd name="connsiteX802" fmla="*/ 770496 w 1656655"/>
              <a:gd name="connsiteY802" fmla="*/ 674730 h 1864576"/>
              <a:gd name="connsiteX803" fmla="*/ 763703 w 1656655"/>
              <a:gd name="connsiteY803" fmla="*/ 669081 h 1864576"/>
              <a:gd name="connsiteX804" fmla="*/ 767007 w 1656655"/>
              <a:gd name="connsiteY804" fmla="*/ 718586 h 1864576"/>
              <a:gd name="connsiteX805" fmla="*/ 806204 w 1656655"/>
              <a:gd name="connsiteY805" fmla="*/ 744700 h 1864576"/>
              <a:gd name="connsiteX806" fmla="*/ 810281 w 1656655"/>
              <a:gd name="connsiteY806" fmla="*/ 662648 h 1864576"/>
              <a:gd name="connsiteX807" fmla="*/ 801937 w 1656655"/>
              <a:gd name="connsiteY807" fmla="*/ 695195 h 1864576"/>
              <a:gd name="connsiteX808" fmla="*/ 805431 w 1656655"/>
              <a:gd name="connsiteY808" fmla="*/ 723848 h 1864576"/>
              <a:gd name="connsiteX809" fmla="*/ 802324 w 1656655"/>
              <a:gd name="connsiteY809" fmla="*/ 722481 h 1864576"/>
              <a:gd name="connsiteX810" fmla="*/ 796309 w 1656655"/>
              <a:gd name="connsiteY810" fmla="*/ 749183 h 1864576"/>
              <a:gd name="connsiteX811" fmla="*/ 765260 w 1656655"/>
              <a:gd name="connsiteY811" fmla="*/ 728914 h 1864576"/>
              <a:gd name="connsiteX812" fmla="*/ 774572 w 1656655"/>
              <a:gd name="connsiteY812" fmla="*/ 752108 h 1864576"/>
              <a:gd name="connsiteX813" fmla="*/ 796309 w 1656655"/>
              <a:gd name="connsiteY813" fmla="*/ 749183 h 1864576"/>
              <a:gd name="connsiteX814" fmla="*/ 757493 w 1656655"/>
              <a:gd name="connsiteY814" fmla="*/ 736905 h 1864576"/>
              <a:gd name="connsiteX815" fmla="*/ 753613 w 1656655"/>
              <a:gd name="connsiteY815" fmla="*/ 756591 h 1864576"/>
              <a:gd name="connsiteX816" fmla="*/ 769913 w 1656655"/>
              <a:gd name="connsiteY816" fmla="*/ 753083 h 1864576"/>
              <a:gd name="connsiteX817" fmla="*/ 757493 w 1656655"/>
              <a:gd name="connsiteY817" fmla="*/ 736905 h 1864576"/>
              <a:gd name="connsiteX818" fmla="*/ 720625 w 1656655"/>
              <a:gd name="connsiteY818" fmla="*/ 730472 h 1864576"/>
              <a:gd name="connsiteX819" fmla="*/ 689962 w 1656655"/>
              <a:gd name="connsiteY819" fmla="*/ 667523 h 1864576"/>
              <a:gd name="connsiteX820" fmla="*/ 682587 w 1656655"/>
              <a:gd name="connsiteY820" fmla="*/ 696949 h 1864576"/>
              <a:gd name="connsiteX821" fmla="*/ 693070 w 1656655"/>
              <a:gd name="connsiteY821" fmla="*/ 722873 h 1864576"/>
              <a:gd name="connsiteX822" fmla="*/ 699280 w 1656655"/>
              <a:gd name="connsiteY822" fmla="*/ 734759 h 1864576"/>
              <a:gd name="connsiteX823" fmla="*/ 706072 w 1656655"/>
              <a:gd name="connsiteY823" fmla="*/ 746650 h 1864576"/>
              <a:gd name="connsiteX824" fmla="*/ 709757 w 1656655"/>
              <a:gd name="connsiteY824" fmla="*/ 751520 h 1864576"/>
              <a:gd name="connsiteX825" fmla="*/ 722955 w 1656655"/>
              <a:gd name="connsiteY825" fmla="*/ 765552 h 1864576"/>
              <a:gd name="connsiteX826" fmla="*/ 743718 w 1656655"/>
              <a:gd name="connsiteY826" fmla="*/ 758928 h 1864576"/>
              <a:gd name="connsiteX827" fmla="*/ 744883 w 1656655"/>
              <a:gd name="connsiteY827" fmla="*/ 697341 h 1864576"/>
              <a:gd name="connsiteX828" fmla="*/ 741775 w 1656655"/>
              <a:gd name="connsiteY828" fmla="*/ 692662 h 1864576"/>
              <a:gd name="connsiteX829" fmla="*/ 704129 w 1656655"/>
              <a:gd name="connsiteY829" fmla="*/ 656411 h 1864576"/>
              <a:gd name="connsiteX830" fmla="*/ 720625 w 1656655"/>
              <a:gd name="connsiteY830" fmla="*/ 730472 h 1864576"/>
              <a:gd name="connsiteX831" fmla="*/ 666483 w 1656655"/>
              <a:gd name="connsiteY831" fmla="*/ 675318 h 1864576"/>
              <a:gd name="connsiteX832" fmla="*/ 662211 w 1656655"/>
              <a:gd name="connsiteY832" fmla="*/ 656803 h 1864576"/>
              <a:gd name="connsiteX833" fmla="*/ 641834 w 1656655"/>
              <a:gd name="connsiteY833" fmla="*/ 611003 h 1864576"/>
              <a:gd name="connsiteX834" fmla="*/ 625147 w 1656655"/>
              <a:gd name="connsiteY834" fmla="*/ 610219 h 1864576"/>
              <a:gd name="connsiteX835" fmla="*/ 639314 w 1656655"/>
              <a:gd name="connsiteY835" fmla="*/ 729889 h 1864576"/>
              <a:gd name="connsiteX836" fmla="*/ 660464 w 1656655"/>
              <a:gd name="connsiteY836" fmla="*/ 715661 h 1864576"/>
              <a:gd name="connsiteX837" fmla="*/ 678125 w 1656655"/>
              <a:gd name="connsiteY837" fmla="*/ 615677 h 1864576"/>
              <a:gd name="connsiteX838" fmla="*/ 664344 w 1656655"/>
              <a:gd name="connsiteY838" fmla="*/ 604178 h 1864576"/>
              <a:gd name="connsiteX839" fmla="*/ 656970 w 1656655"/>
              <a:gd name="connsiteY839" fmla="*/ 601258 h 1864576"/>
              <a:gd name="connsiteX840" fmla="*/ 652507 w 1656655"/>
              <a:gd name="connsiteY840" fmla="*/ 607495 h 1864576"/>
              <a:gd name="connsiteX841" fmla="*/ 666483 w 1656655"/>
              <a:gd name="connsiteY841" fmla="*/ 675318 h 1864576"/>
              <a:gd name="connsiteX842" fmla="*/ 686860 w 1656655"/>
              <a:gd name="connsiteY842" fmla="*/ 730472 h 1864576"/>
              <a:gd name="connsiteX843" fmla="*/ 656970 w 1656655"/>
              <a:gd name="connsiteY843" fmla="*/ 772181 h 1864576"/>
              <a:gd name="connsiteX844" fmla="*/ 674244 w 1656655"/>
              <a:gd name="connsiteY844" fmla="*/ 713128 h 1864576"/>
              <a:gd name="connsiteX845" fmla="*/ 666674 w 1656655"/>
              <a:gd name="connsiteY845" fmla="*/ 721315 h 1864576"/>
              <a:gd name="connsiteX846" fmla="*/ 661242 w 1656655"/>
              <a:gd name="connsiteY846" fmla="*/ 726185 h 1864576"/>
              <a:gd name="connsiteX847" fmla="*/ 650760 w 1656655"/>
              <a:gd name="connsiteY847" fmla="*/ 736905 h 1864576"/>
              <a:gd name="connsiteX848" fmla="*/ 613696 w 1656655"/>
              <a:gd name="connsiteY848" fmla="*/ 792646 h 1864576"/>
              <a:gd name="connsiteX849" fmla="*/ 697337 w 1656655"/>
              <a:gd name="connsiteY849" fmla="*/ 749766 h 1864576"/>
              <a:gd name="connsiteX850" fmla="*/ 686860 w 1656655"/>
              <a:gd name="connsiteY850" fmla="*/ 730472 h 1864576"/>
              <a:gd name="connsiteX851" fmla="*/ 649987 w 1656655"/>
              <a:gd name="connsiteY851" fmla="*/ 802974 h 1864576"/>
              <a:gd name="connsiteX852" fmla="*/ 627863 w 1656655"/>
              <a:gd name="connsiteY852" fmla="*/ 803753 h 1864576"/>
              <a:gd name="connsiteX853" fmla="*/ 568479 w 1656655"/>
              <a:gd name="connsiteY853" fmla="*/ 842341 h 1864576"/>
              <a:gd name="connsiteX854" fmla="*/ 574107 w 1656655"/>
              <a:gd name="connsiteY854" fmla="*/ 837863 h 1864576"/>
              <a:gd name="connsiteX855" fmla="*/ 613892 w 1656655"/>
              <a:gd name="connsiteY855" fmla="*/ 801416 h 1864576"/>
              <a:gd name="connsiteX856" fmla="*/ 607486 w 1656655"/>
              <a:gd name="connsiteY856" fmla="*/ 800049 h 1864576"/>
              <a:gd name="connsiteX857" fmla="*/ 557420 w 1656655"/>
              <a:gd name="connsiteY857" fmla="*/ 844095 h 1864576"/>
              <a:gd name="connsiteX858" fmla="*/ 584780 w 1656655"/>
              <a:gd name="connsiteY858" fmla="*/ 850528 h 1864576"/>
              <a:gd name="connsiteX859" fmla="*/ 597978 w 1656655"/>
              <a:gd name="connsiteY859" fmla="*/ 847995 h 1864576"/>
              <a:gd name="connsiteX860" fmla="*/ 649987 w 1656655"/>
              <a:gd name="connsiteY860" fmla="*/ 802974 h 1864576"/>
              <a:gd name="connsiteX861" fmla="*/ 704907 w 1656655"/>
              <a:gd name="connsiteY861" fmla="*/ 758149 h 1864576"/>
              <a:gd name="connsiteX862" fmla="*/ 694229 w 1656655"/>
              <a:gd name="connsiteY862" fmla="*/ 777639 h 1864576"/>
              <a:gd name="connsiteX863" fmla="*/ 714606 w 1656655"/>
              <a:gd name="connsiteY863" fmla="*/ 768869 h 1864576"/>
              <a:gd name="connsiteX864" fmla="*/ 704907 w 1656655"/>
              <a:gd name="connsiteY864" fmla="*/ 758149 h 1864576"/>
              <a:gd name="connsiteX865" fmla="*/ 823283 w 1656655"/>
              <a:gd name="connsiteY865" fmla="*/ 728914 h 1864576"/>
              <a:gd name="connsiteX866" fmla="*/ 813775 w 1656655"/>
              <a:gd name="connsiteY866" fmla="*/ 747821 h 1864576"/>
              <a:gd name="connsiteX867" fmla="*/ 823669 w 1656655"/>
              <a:gd name="connsiteY867" fmla="*/ 747625 h 1864576"/>
              <a:gd name="connsiteX868" fmla="*/ 823283 w 1656655"/>
              <a:gd name="connsiteY868" fmla="*/ 728914 h 1864576"/>
              <a:gd name="connsiteX869" fmla="*/ 853554 w 1656655"/>
              <a:gd name="connsiteY869" fmla="*/ 722481 h 1864576"/>
              <a:gd name="connsiteX870" fmla="*/ 868499 w 1656655"/>
              <a:gd name="connsiteY870" fmla="*/ 689350 h 1864576"/>
              <a:gd name="connsiteX871" fmla="*/ 885382 w 1656655"/>
              <a:gd name="connsiteY871" fmla="*/ 674730 h 1864576"/>
              <a:gd name="connsiteX872" fmla="*/ 892175 w 1656655"/>
              <a:gd name="connsiteY872" fmla="*/ 669081 h 1864576"/>
              <a:gd name="connsiteX873" fmla="*/ 888876 w 1656655"/>
              <a:gd name="connsiteY873" fmla="*/ 718586 h 1864576"/>
              <a:gd name="connsiteX874" fmla="*/ 849674 w 1656655"/>
              <a:gd name="connsiteY874" fmla="*/ 744700 h 1864576"/>
              <a:gd name="connsiteX875" fmla="*/ 845597 w 1656655"/>
              <a:gd name="connsiteY875" fmla="*/ 662648 h 1864576"/>
              <a:gd name="connsiteX876" fmla="*/ 853946 w 1656655"/>
              <a:gd name="connsiteY876" fmla="*/ 695195 h 1864576"/>
              <a:gd name="connsiteX877" fmla="*/ 850452 w 1656655"/>
              <a:gd name="connsiteY877" fmla="*/ 723848 h 1864576"/>
              <a:gd name="connsiteX878" fmla="*/ 853554 w 1656655"/>
              <a:gd name="connsiteY878" fmla="*/ 722481 h 1864576"/>
              <a:gd name="connsiteX879" fmla="*/ 682974 w 1656655"/>
              <a:gd name="connsiteY879" fmla="*/ 578451 h 1864576"/>
              <a:gd name="connsiteX880" fmla="*/ 599915 w 1656655"/>
              <a:gd name="connsiteY880" fmla="*/ 520961 h 1864576"/>
              <a:gd name="connsiteX881" fmla="*/ 642225 w 1656655"/>
              <a:gd name="connsiteY881" fmla="*/ 530510 h 1864576"/>
              <a:gd name="connsiteX882" fmla="*/ 682974 w 1656655"/>
              <a:gd name="connsiteY882" fmla="*/ 578451 h 1864576"/>
              <a:gd name="connsiteX883" fmla="*/ 628058 w 1656655"/>
              <a:gd name="connsiteY883" fmla="*/ 590342 h 1864576"/>
              <a:gd name="connsiteX884" fmla="*/ 598946 w 1656655"/>
              <a:gd name="connsiteY884" fmla="*/ 570656 h 1864576"/>
              <a:gd name="connsiteX885" fmla="*/ 628058 w 1656655"/>
              <a:gd name="connsiteY885" fmla="*/ 590342 h 1864576"/>
              <a:gd name="connsiteX886" fmla="*/ 725279 w 1656655"/>
              <a:gd name="connsiteY886" fmla="*/ 552533 h 1864576"/>
              <a:gd name="connsiteX887" fmla="*/ 670554 w 1656655"/>
              <a:gd name="connsiteY887" fmla="*/ 504199 h 1864576"/>
              <a:gd name="connsiteX888" fmla="*/ 660855 w 1656655"/>
              <a:gd name="connsiteY888" fmla="*/ 498935 h 1864576"/>
              <a:gd name="connsiteX889" fmla="*/ 700053 w 1656655"/>
              <a:gd name="connsiteY889" fmla="*/ 511019 h 1864576"/>
              <a:gd name="connsiteX890" fmla="*/ 725279 w 1656655"/>
              <a:gd name="connsiteY890" fmla="*/ 552533 h 1864576"/>
              <a:gd name="connsiteX891" fmla="*/ 441564 w 1656655"/>
              <a:gd name="connsiteY891" fmla="*/ 272855 h 1864576"/>
              <a:gd name="connsiteX892" fmla="*/ 412648 w 1656655"/>
              <a:gd name="connsiteY892" fmla="*/ 289226 h 1864576"/>
              <a:gd name="connsiteX893" fmla="*/ 441176 w 1656655"/>
              <a:gd name="connsiteY893" fmla="*/ 311835 h 1864576"/>
              <a:gd name="connsiteX894" fmla="*/ 441564 w 1656655"/>
              <a:gd name="connsiteY894" fmla="*/ 272855 h 1864576"/>
              <a:gd name="connsiteX895" fmla="*/ 372672 w 1656655"/>
              <a:gd name="connsiteY895" fmla="*/ 345357 h 1864576"/>
              <a:gd name="connsiteX896" fmla="*/ 421575 w 1656655"/>
              <a:gd name="connsiteY896" fmla="*/ 328986 h 1864576"/>
              <a:gd name="connsiteX897" fmla="*/ 439041 w 1656655"/>
              <a:gd name="connsiteY897" fmla="*/ 320800 h 1864576"/>
              <a:gd name="connsiteX898" fmla="*/ 436712 w 1656655"/>
              <a:gd name="connsiteY898" fmla="*/ 314563 h 1864576"/>
              <a:gd name="connsiteX899" fmla="*/ 410708 w 1656655"/>
              <a:gd name="connsiteY899" fmla="*/ 296632 h 1864576"/>
              <a:gd name="connsiteX900" fmla="*/ 404110 w 1656655"/>
              <a:gd name="connsiteY900" fmla="*/ 277533 h 1864576"/>
              <a:gd name="connsiteX901" fmla="*/ 361610 w 1656655"/>
              <a:gd name="connsiteY901" fmla="*/ 307157 h 1864576"/>
              <a:gd name="connsiteX902" fmla="*/ 383345 w 1656655"/>
              <a:gd name="connsiteY902" fmla="*/ 308131 h 1864576"/>
              <a:gd name="connsiteX903" fmla="*/ 372672 w 1656655"/>
              <a:gd name="connsiteY903" fmla="*/ 345357 h 1864576"/>
              <a:gd name="connsiteX904" fmla="*/ 587305 w 1656655"/>
              <a:gd name="connsiteY904" fmla="*/ 536551 h 1864576"/>
              <a:gd name="connsiteX905" fmla="*/ 585753 w 1656655"/>
              <a:gd name="connsiteY905" fmla="*/ 585663 h 1864576"/>
              <a:gd name="connsiteX906" fmla="*/ 621457 w 1656655"/>
              <a:gd name="connsiteY906" fmla="*/ 603203 h 1864576"/>
              <a:gd name="connsiteX907" fmla="*/ 647075 w 1656655"/>
              <a:gd name="connsiteY907" fmla="*/ 601645 h 1864576"/>
              <a:gd name="connsiteX908" fmla="*/ 648822 w 1656655"/>
              <a:gd name="connsiteY908" fmla="*/ 595408 h 1864576"/>
              <a:gd name="connsiteX909" fmla="*/ 587305 w 1656655"/>
              <a:gd name="connsiteY909" fmla="*/ 536551 h 1864576"/>
              <a:gd name="connsiteX910" fmla="*/ 557420 w 1656655"/>
              <a:gd name="connsiteY910" fmla="*/ 477692 h 1864576"/>
              <a:gd name="connsiteX911" fmla="*/ 592546 w 1656655"/>
              <a:gd name="connsiteY911" fmla="*/ 481979 h 1864576"/>
              <a:gd name="connsiteX912" fmla="*/ 618159 w 1656655"/>
              <a:gd name="connsiteY912" fmla="*/ 464244 h 1864576"/>
              <a:gd name="connsiteX913" fmla="*/ 594097 w 1656655"/>
              <a:gd name="connsiteY913" fmla="*/ 455473 h 1864576"/>
              <a:gd name="connsiteX914" fmla="*/ 596035 w 1656655"/>
              <a:gd name="connsiteY914" fmla="*/ 463269 h 1864576"/>
              <a:gd name="connsiteX915" fmla="*/ 572942 w 1656655"/>
              <a:gd name="connsiteY915" fmla="*/ 482759 h 1864576"/>
              <a:gd name="connsiteX916" fmla="*/ 557420 w 1656655"/>
              <a:gd name="connsiteY916" fmla="*/ 477692 h 1864576"/>
              <a:gd name="connsiteX917" fmla="*/ 511811 w 1656655"/>
              <a:gd name="connsiteY917" fmla="*/ 538109 h 1864576"/>
              <a:gd name="connsiteX918" fmla="*/ 562073 w 1656655"/>
              <a:gd name="connsiteY918" fmla="*/ 548633 h 1864576"/>
              <a:gd name="connsiteX919" fmla="*/ 559940 w 1656655"/>
              <a:gd name="connsiteY919" fmla="*/ 538888 h 1864576"/>
              <a:gd name="connsiteX920" fmla="*/ 554312 w 1656655"/>
              <a:gd name="connsiteY920" fmla="*/ 529731 h 1864576"/>
              <a:gd name="connsiteX921" fmla="*/ 522680 w 1656655"/>
              <a:gd name="connsiteY921" fmla="*/ 519011 h 1864576"/>
              <a:gd name="connsiteX922" fmla="*/ 423322 w 1656655"/>
              <a:gd name="connsiteY922" fmla="*/ 490750 h 1864576"/>
              <a:gd name="connsiteX923" fmla="*/ 443116 w 1656655"/>
              <a:gd name="connsiteY923" fmla="*/ 523494 h 1864576"/>
              <a:gd name="connsiteX924" fmla="*/ 511811 w 1656655"/>
              <a:gd name="connsiteY924" fmla="*/ 538109 h 1864576"/>
              <a:gd name="connsiteX925" fmla="*/ 570422 w 1656655"/>
              <a:gd name="connsiteY925" fmla="*/ 584884 h 1864576"/>
              <a:gd name="connsiteX926" fmla="*/ 583615 w 1656655"/>
              <a:gd name="connsiteY926" fmla="*/ 561499 h 1864576"/>
              <a:gd name="connsiteX927" fmla="*/ 548880 w 1656655"/>
              <a:gd name="connsiteY927" fmla="*/ 492309 h 1864576"/>
              <a:gd name="connsiteX928" fmla="*/ 526174 w 1656655"/>
              <a:gd name="connsiteY928" fmla="*/ 426239 h 1864576"/>
              <a:gd name="connsiteX929" fmla="*/ 512589 w 1656655"/>
              <a:gd name="connsiteY929" fmla="*/ 423511 h 1864576"/>
              <a:gd name="connsiteX930" fmla="*/ 505024 w 1656655"/>
              <a:gd name="connsiteY930" fmla="*/ 431111 h 1864576"/>
              <a:gd name="connsiteX931" fmla="*/ 510456 w 1656655"/>
              <a:gd name="connsiteY931" fmla="*/ 452940 h 1864576"/>
              <a:gd name="connsiteX932" fmla="*/ 511811 w 1656655"/>
              <a:gd name="connsiteY932" fmla="*/ 458592 h 1864576"/>
              <a:gd name="connsiteX933" fmla="*/ 497647 w 1656655"/>
              <a:gd name="connsiteY933" fmla="*/ 433645 h 1864576"/>
              <a:gd name="connsiteX934" fmla="*/ 466598 w 1656655"/>
              <a:gd name="connsiteY934" fmla="*/ 445534 h 1864576"/>
              <a:gd name="connsiteX935" fmla="*/ 453401 w 1656655"/>
              <a:gd name="connsiteY935" fmla="*/ 480420 h 1864576"/>
              <a:gd name="connsiteX936" fmla="*/ 515697 w 1656655"/>
              <a:gd name="connsiteY936" fmla="*/ 502054 h 1864576"/>
              <a:gd name="connsiteX937" fmla="*/ 529864 w 1656655"/>
              <a:gd name="connsiteY937" fmla="*/ 502054 h 1864576"/>
              <a:gd name="connsiteX938" fmla="*/ 550818 w 1656655"/>
              <a:gd name="connsiteY938" fmla="*/ 512773 h 1864576"/>
              <a:gd name="connsiteX939" fmla="*/ 568092 w 1656655"/>
              <a:gd name="connsiteY939" fmla="*/ 569681 h 1864576"/>
              <a:gd name="connsiteX940" fmla="*/ 529864 w 1656655"/>
              <a:gd name="connsiteY940" fmla="*/ 546296 h 1864576"/>
              <a:gd name="connsiteX941" fmla="*/ 492407 w 1656655"/>
              <a:gd name="connsiteY941" fmla="*/ 553508 h 1864576"/>
              <a:gd name="connsiteX942" fmla="*/ 538012 w 1656655"/>
              <a:gd name="connsiteY942" fmla="*/ 558770 h 1864576"/>
              <a:gd name="connsiteX943" fmla="*/ 558584 w 1656655"/>
              <a:gd name="connsiteY943" fmla="*/ 572410 h 1864576"/>
              <a:gd name="connsiteX944" fmla="*/ 570422 w 1656655"/>
              <a:gd name="connsiteY944" fmla="*/ 584884 h 1864576"/>
              <a:gd name="connsiteX945" fmla="*/ 564985 w 1656655"/>
              <a:gd name="connsiteY945" fmla="*/ 444754 h 1864576"/>
              <a:gd name="connsiteX946" fmla="*/ 537239 w 1656655"/>
              <a:gd name="connsiteY946" fmla="*/ 456448 h 1864576"/>
              <a:gd name="connsiteX947" fmla="*/ 551596 w 1656655"/>
              <a:gd name="connsiteY947" fmla="*/ 471065 h 1864576"/>
              <a:gd name="connsiteX948" fmla="*/ 549463 w 1656655"/>
              <a:gd name="connsiteY948" fmla="*/ 463074 h 1864576"/>
              <a:gd name="connsiteX949" fmla="*/ 564985 w 1656655"/>
              <a:gd name="connsiteY949" fmla="*/ 444754 h 1864576"/>
              <a:gd name="connsiteX950" fmla="*/ 565959 w 1656655"/>
              <a:gd name="connsiteY950" fmla="*/ 450016 h 1864576"/>
              <a:gd name="connsiteX951" fmla="*/ 565567 w 1656655"/>
              <a:gd name="connsiteY951" fmla="*/ 450016 h 1864576"/>
              <a:gd name="connsiteX952" fmla="*/ 556059 w 1656655"/>
              <a:gd name="connsiteY952" fmla="*/ 462100 h 1864576"/>
              <a:gd name="connsiteX953" fmla="*/ 572555 w 1656655"/>
              <a:gd name="connsiteY953" fmla="*/ 476327 h 1864576"/>
              <a:gd name="connsiteX954" fmla="*/ 589052 w 1656655"/>
              <a:gd name="connsiteY954" fmla="*/ 463269 h 1864576"/>
              <a:gd name="connsiteX955" fmla="*/ 581868 w 1656655"/>
              <a:gd name="connsiteY955" fmla="*/ 451770 h 1864576"/>
              <a:gd name="connsiteX956" fmla="*/ 579543 w 1656655"/>
              <a:gd name="connsiteY956" fmla="*/ 463464 h 1864576"/>
              <a:gd name="connsiteX957" fmla="*/ 571777 w 1656655"/>
              <a:gd name="connsiteY957" fmla="*/ 471260 h 1864576"/>
              <a:gd name="connsiteX958" fmla="*/ 565959 w 1656655"/>
              <a:gd name="connsiteY958" fmla="*/ 450016 h 1864576"/>
              <a:gd name="connsiteX959" fmla="*/ 725861 w 1656655"/>
              <a:gd name="connsiteY959" fmla="*/ 448652 h 1864576"/>
              <a:gd name="connsiteX960" fmla="*/ 591963 w 1656655"/>
              <a:gd name="connsiteY960" fmla="*/ 419223 h 1864576"/>
              <a:gd name="connsiteX961" fmla="*/ 534327 w 1656655"/>
              <a:gd name="connsiteY961" fmla="*/ 426239 h 1864576"/>
              <a:gd name="connsiteX962" fmla="*/ 530637 w 1656655"/>
              <a:gd name="connsiteY962" fmla="*/ 452160 h 1864576"/>
              <a:gd name="connsiteX963" fmla="*/ 532384 w 1656655"/>
              <a:gd name="connsiteY963" fmla="*/ 450991 h 1864576"/>
              <a:gd name="connsiteX964" fmla="*/ 550432 w 1656655"/>
              <a:gd name="connsiteY964" fmla="*/ 439492 h 1864576"/>
              <a:gd name="connsiteX965" fmla="*/ 618159 w 1656655"/>
              <a:gd name="connsiteY965" fmla="*/ 456058 h 1864576"/>
              <a:gd name="connsiteX966" fmla="*/ 725861 w 1656655"/>
              <a:gd name="connsiteY966" fmla="*/ 448652 h 1864576"/>
              <a:gd name="connsiteX967" fmla="*/ 740611 w 1656655"/>
              <a:gd name="connsiteY967" fmla="*/ 590538 h 1864576"/>
              <a:gd name="connsiteX968" fmla="*/ 741584 w 1656655"/>
              <a:gd name="connsiteY968" fmla="*/ 543371 h 1864576"/>
              <a:gd name="connsiteX969" fmla="*/ 724702 w 1656655"/>
              <a:gd name="connsiteY969" fmla="*/ 516085 h 1864576"/>
              <a:gd name="connsiteX970" fmla="*/ 673466 w 1656655"/>
              <a:gd name="connsiteY970" fmla="*/ 478276 h 1864576"/>
              <a:gd name="connsiteX971" fmla="*/ 641834 w 1656655"/>
              <a:gd name="connsiteY971" fmla="*/ 471455 h 1864576"/>
              <a:gd name="connsiteX972" fmla="*/ 625920 w 1656655"/>
              <a:gd name="connsiteY972" fmla="*/ 468337 h 1864576"/>
              <a:gd name="connsiteX973" fmla="*/ 607682 w 1656655"/>
              <a:gd name="connsiteY973" fmla="*/ 481200 h 1864576"/>
              <a:gd name="connsiteX974" fmla="*/ 629996 w 1656655"/>
              <a:gd name="connsiteY974" fmla="*/ 489580 h 1864576"/>
              <a:gd name="connsiteX975" fmla="*/ 665122 w 1656655"/>
              <a:gd name="connsiteY975" fmla="*/ 511019 h 1864576"/>
              <a:gd name="connsiteX976" fmla="*/ 679872 w 1656655"/>
              <a:gd name="connsiteY976" fmla="*/ 524660 h 1864576"/>
              <a:gd name="connsiteX977" fmla="*/ 694812 w 1656655"/>
              <a:gd name="connsiteY977" fmla="*/ 543959 h 1864576"/>
              <a:gd name="connsiteX978" fmla="*/ 740611 w 1656655"/>
              <a:gd name="connsiteY978" fmla="*/ 590538 h 1864576"/>
              <a:gd name="connsiteX979" fmla="*/ 717327 w 1656655"/>
              <a:gd name="connsiteY979" fmla="*/ 610028 h 1864576"/>
              <a:gd name="connsiteX980" fmla="*/ 741584 w 1656655"/>
              <a:gd name="connsiteY980" fmla="*/ 659723 h 1864576"/>
              <a:gd name="connsiteX981" fmla="*/ 709952 w 1656655"/>
              <a:gd name="connsiteY981" fmla="*/ 612948 h 1864576"/>
              <a:gd name="connsiteX982" fmla="*/ 686664 w 1656655"/>
              <a:gd name="connsiteY982" fmla="*/ 611782 h 1864576"/>
              <a:gd name="connsiteX983" fmla="*/ 702382 w 1656655"/>
              <a:gd name="connsiteY983" fmla="*/ 640821 h 1864576"/>
              <a:gd name="connsiteX984" fmla="*/ 741584 w 1656655"/>
              <a:gd name="connsiteY984" fmla="*/ 683309 h 1864576"/>
              <a:gd name="connsiteX985" fmla="*/ 752840 w 1656655"/>
              <a:gd name="connsiteY985" fmla="*/ 689933 h 1864576"/>
              <a:gd name="connsiteX986" fmla="*/ 743718 w 1656655"/>
              <a:gd name="connsiteY986" fmla="*/ 615094 h 1864576"/>
              <a:gd name="connsiteX987" fmla="*/ 706072 w 1656655"/>
              <a:gd name="connsiteY987" fmla="*/ 564228 h 1864576"/>
              <a:gd name="connsiteX988" fmla="*/ 717327 w 1656655"/>
              <a:gd name="connsiteY988" fmla="*/ 610028 h 1864576"/>
              <a:gd name="connsiteX989" fmla="*/ 709561 w 1656655"/>
              <a:gd name="connsiteY989" fmla="*/ 603595 h 1864576"/>
              <a:gd name="connsiteX990" fmla="*/ 674244 w 1656655"/>
              <a:gd name="connsiteY990" fmla="*/ 528560 h 1864576"/>
              <a:gd name="connsiteX991" fmla="*/ 601472 w 1656655"/>
              <a:gd name="connsiteY991" fmla="*/ 486657 h 1864576"/>
              <a:gd name="connsiteX992" fmla="*/ 595066 w 1656655"/>
              <a:gd name="connsiteY992" fmla="*/ 487436 h 1864576"/>
              <a:gd name="connsiteX993" fmla="*/ 557028 w 1656655"/>
              <a:gd name="connsiteY993" fmla="*/ 484708 h 1864576"/>
              <a:gd name="connsiteX994" fmla="*/ 534327 w 1656655"/>
              <a:gd name="connsiteY994" fmla="*/ 461905 h 1864576"/>
              <a:gd name="connsiteX995" fmla="*/ 554894 w 1656655"/>
              <a:gd name="connsiteY995" fmla="*/ 488411 h 1864576"/>
              <a:gd name="connsiteX996" fmla="*/ 580899 w 1656655"/>
              <a:gd name="connsiteY996" fmla="*/ 521740 h 1864576"/>
              <a:gd name="connsiteX997" fmla="*/ 584780 w 1656655"/>
              <a:gd name="connsiteY997" fmla="*/ 525831 h 1864576"/>
              <a:gd name="connsiteX998" fmla="*/ 623595 w 1656655"/>
              <a:gd name="connsiteY998" fmla="*/ 547658 h 1864576"/>
              <a:gd name="connsiteX999" fmla="*/ 656970 w 1656655"/>
              <a:gd name="connsiteY999" fmla="*/ 590925 h 1864576"/>
              <a:gd name="connsiteX1000" fmla="*/ 709561 w 1656655"/>
              <a:gd name="connsiteY1000" fmla="*/ 603595 h 1864576"/>
              <a:gd name="connsiteX1001" fmla="*/ 745269 w 1656655"/>
              <a:gd name="connsiteY1001" fmla="*/ 599891 h 1864576"/>
              <a:gd name="connsiteX1002" fmla="*/ 758854 w 1656655"/>
              <a:gd name="connsiteY1002" fmla="*/ 642379 h 1864576"/>
              <a:gd name="connsiteX1003" fmla="*/ 763513 w 1656655"/>
              <a:gd name="connsiteY1003" fmla="*/ 657386 h 1864576"/>
              <a:gd name="connsiteX1004" fmla="*/ 784276 w 1656655"/>
              <a:gd name="connsiteY1004" fmla="*/ 675901 h 1864576"/>
              <a:gd name="connsiteX1005" fmla="*/ 798056 w 1656655"/>
              <a:gd name="connsiteY1005" fmla="*/ 682530 h 1864576"/>
              <a:gd name="connsiteX1006" fmla="*/ 749928 w 1656655"/>
              <a:gd name="connsiteY1006" fmla="*/ 547854 h 1864576"/>
              <a:gd name="connsiteX1007" fmla="*/ 750701 w 1656655"/>
              <a:gd name="connsiteY1007" fmla="*/ 580401 h 1864576"/>
              <a:gd name="connsiteX1008" fmla="*/ 756720 w 1656655"/>
              <a:gd name="connsiteY1008" fmla="*/ 592096 h 1864576"/>
              <a:gd name="connsiteX1009" fmla="*/ 776901 w 1656655"/>
              <a:gd name="connsiteY1009" fmla="*/ 640042 h 1864576"/>
              <a:gd name="connsiteX1010" fmla="*/ 776123 w 1656655"/>
              <a:gd name="connsiteY1010" fmla="*/ 648812 h 1864576"/>
              <a:gd name="connsiteX1011" fmla="*/ 747599 w 1656655"/>
              <a:gd name="connsiteY1011" fmla="*/ 594825 h 1864576"/>
              <a:gd name="connsiteX1012" fmla="*/ 745269 w 1656655"/>
              <a:gd name="connsiteY1012" fmla="*/ 599891 h 1864576"/>
              <a:gd name="connsiteX1013" fmla="*/ 973100 w 1656655"/>
              <a:gd name="connsiteY1013" fmla="*/ 578451 h 1864576"/>
              <a:gd name="connsiteX1014" fmla="*/ 1056158 w 1656655"/>
              <a:gd name="connsiteY1014" fmla="*/ 520961 h 1864576"/>
              <a:gd name="connsiteX1015" fmla="*/ 1013848 w 1656655"/>
              <a:gd name="connsiteY1015" fmla="*/ 530510 h 1864576"/>
              <a:gd name="connsiteX1016" fmla="*/ 973100 w 1656655"/>
              <a:gd name="connsiteY1016" fmla="*/ 578451 h 1864576"/>
              <a:gd name="connsiteX1017" fmla="*/ 1224992 w 1656655"/>
              <a:gd name="connsiteY1017" fmla="*/ 686425 h 1864576"/>
              <a:gd name="connsiteX1018" fmla="*/ 1244590 w 1656655"/>
              <a:gd name="connsiteY1018" fmla="*/ 630684 h 1864576"/>
              <a:gd name="connsiteX1019" fmla="*/ 1271368 w 1656655"/>
              <a:gd name="connsiteY1019" fmla="*/ 576114 h 1864576"/>
              <a:gd name="connsiteX1020" fmla="*/ 1270595 w 1656655"/>
              <a:gd name="connsiteY1020" fmla="*/ 573777 h 1864576"/>
              <a:gd name="connsiteX1021" fmla="*/ 1269044 w 1656655"/>
              <a:gd name="connsiteY1021" fmla="*/ 576114 h 1864576"/>
              <a:gd name="connsiteX1022" fmla="*/ 1233335 w 1656655"/>
              <a:gd name="connsiteY1022" fmla="*/ 630493 h 1864576"/>
              <a:gd name="connsiteX1023" fmla="*/ 1224992 w 1656655"/>
              <a:gd name="connsiteY1023" fmla="*/ 686425 h 1864576"/>
              <a:gd name="connsiteX1024" fmla="*/ 1028015 w 1656655"/>
              <a:gd name="connsiteY1024" fmla="*/ 590342 h 1864576"/>
              <a:gd name="connsiteX1025" fmla="*/ 1057127 w 1656655"/>
              <a:gd name="connsiteY1025" fmla="*/ 570656 h 1864576"/>
              <a:gd name="connsiteX1026" fmla="*/ 1028015 w 1656655"/>
              <a:gd name="connsiteY1026" fmla="*/ 590342 h 1864576"/>
              <a:gd name="connsiteX1027" fmla="*/ 930795 w 1656655"/>
              <a:gd name="connsiteY1027" fmla="*/ 552533 h 1864576"/>
              <a:gd name="connsiteX1028" fmla="*/ 985520 w 1656655"/>
              <a:gd name="connsiteY1028" fmla="*/ 504199 h 1864576"/>
              <a:gd name="connsiteX1029" fmla="*/ 995219 w 1656655"/>
              <a:gd name="connsiteY1029" fmla="*/ 498935 h 1864576"/>
              <a:gd name="connsiteX1030" fmla="*/ 956021 w 1656655"/>
              <a:gd name="connsiteY1030" fmla="*/ 511019 h 1864576"/>
              <a:gd name="connsiteX1031" fmla="*/ 930795 w 1656655"/>
              <a:gd name="connsiteY1031" fmla="*/ 552533 h 1864576"/>
              <a:gd name="connsiteX1032" fmla="*/ 1214510 w 1656655"/>
              <a:gd name="connsiteY1032" fmla="*/ 272855 h 1864576"/>
              <a:gd name="connsiteX1033" fmla="*/ 1243426 w 1656655"/>
              <a:gd name="connsiteY1033" fmla="*/ 289226 h 1864576"/>
              <a:gd name="connsiteX1034" fmla="*/ 1214896 w 1656655"/>
              <a:gd name="connsiteY1034" fmla="*/ 311835 h 1864576"/>
              <a:gd name="connsiteX1035" fmla="*/ 1214510 w 1656655"/>
              <a:gd name="connsiteY1035" fmla="*/ 272855 h 1864576"/>
              <a:gd name="connsiteX1036" fmla="*/ 1283206 w 1656655"/>
              <a:gd name="connsiteY1036" fmla="*/ 345357 h 1864576"/>
              <a:gd name="connsiteX1037" fmla="*/ 1234304 w 1656655"/>
              <a:gd name="connsiteY1037" fmla="*/ 328986 h 1864576"/>
              <a:gd name="connsiteX1038" fmla="*/ 1216839 w 1656655"/>
              <a:gd name="connsiteY1038" fmla="*/ 320800 h 1864576"/>
              <a:gd name="connsiteX1039" fmla="*/ 1219168 w 1656655"/>
              <a:gd name="connsiteY1039" fmla="*/ 314563 h 1864576"/>
              <a:gd name="connsiteX1040" fmla="*/ 1245173 w 1656655"/>
              <a:gd name="connsiteY1040" fmla="*/ 296632 h 1864576"/>
              <a:gd name="connsiteX1041" fmla="*/ 1251769 w 1656655"/>
              <a:gd name="connsiteY1041" fmla="*/ 277533 h 1864576"/>
              <a:gd name="connsiteX1042" fmla="*/ 1294270 w 1656655"/>
              <a:gd name="connsiteY1042" fmla="*/ 307157 h 1864576"/>
              <a:gd name="connsiteX1043" fmla="*/ 1272533 w 1656655"/>
              <a:gd name="connsiteY1043" fmla="*/ 308131 h 1864576"/>
              <a:gd name="connsiteX1044" fmla="*/ 1283206 w 1656655"/>
              <a:gd name="connsiteY1044" fmla="*/ 345357 h 1864576"/>
              <a:gd name="connsiteX1045" fmla="*/ 1375582 w 1656655"/>
              <a:gd name="connsiteY1045" fmla="*/ 181254 h 1864576"/>
              <a:gd name="connsiteX1046" fmla="*/ 1434383 w 1656655"/>
              <a:gd name="connsiteY1046" fmla="*/ 328011 h 1864576"/>
              <a:gd name="connsiteX1047" fmla="*/ 1414197 w 1656655"/>
              <a:gd name="connsiteY1047" fmla="*/ 502443 h 1864576"/>
              <a:gd name="connsiteX1048" fmla="*/ 1408183 w 1656655"/>
              <a:gd name="connsiteY1048" fmla="*/ 525444 h 1864576"/>
              <a:gd name="connsiteX1049" fmla="*/ 1397123 w 1656655"/>
              <a:gd name="connsiteY1049" fmla="*/ 507898 h 1864576"/>
              <a:gd name="connsiteX1050" fmla="*/ 1365878 w 1656655"/>
              <a:gd name="connsiteY1050" fmla="*/ 527389 h 1864576"/>
              <a:gd name="connsiteX1051" fmla="*/ 1395959 w 1656655"/>
              <a:gd name="connsiteY1051" fmla="*/ 300141 h 1864576"/>
              <a:gd name="connsiteX1052" fmla="*/ 1376937 w 1656655"/>
              <a:gd name="connsiteY1052" fmla="*/ 438518 h 1864576"/>
              <a:gd name="connsiteX1053" fmla="*/ 1356174 w 1656655"/>
              <a:gd name="connsiteY1053" fmla="*/ 381997 h 1864576"/>
              <a:gd name="connsiteX1054" fmla="*/ 1375582 w 1656655"/>
              <a:gd name="connsiteY1054" fmla="*/ 181254 h 1864576"/>
              <a:gd name="connsiteX1055" fmla="*/ 1068769 w 1656655"/>
              <a:gd name="connsiteY1055" fmla="*/ 536551 h 1864576"/>
              <a:gd name="connsiteX1056" fmla="*/ 1070320 w 1656655"/>
              <a:gd name="connsiteY1056" fmla="*/ 585663 h 1864576"/>
              <a:gd name="connsiteX1057" fmla="*/ 1034617 w 1656655"/>
              <a:gd name="connsiteY1057" fmla="*/ 603203 h 1864576"/>
              <a:gd name="connsiteX1058" fmla="*/ 1008999 w 1656655"/>
              <a:gd name="connsiteY1058" fmla="*/ 601645 h 1864576"/>
              <a:gd name="connsiteX1059" fmla="*/ 1007252 w 1656655"/>
              <a:gd name="connsiteY1059" fmla="*/ 595408 h 1864576"/>
              <a:gd name="connsiteX1060" fmla="*/ 1068769 w 1656655"/>
              <a:gd name="connsiteY1060" fmla="*/ 536551 h 1864576"/>
              <a:gd name="connsiteX1061" fmla="*/ 1098654 w 1656655"/>
              <a:gd name="connsiteY1061" fmla="*/ 477692 h 1864576"/>
              <a:gd name="connsiteX1062" fmla="*/ 1063528 w 1656655"/>
              <a:gd name="connsiteY1062" fmla="*/ 481979 h 1864576"/>
              <a:gd name="connsiteX1063" fmla="*/ 1037915 w 1656655"/>
              <a:gd name="connsiteY1063" fmla="*/ 464244 h 1864576"/>
              <a:gd name="connsiteX1064" fmla="*/ 1061977 w 1656655"/>
              <a:gd name="connsiteY1064" fmla="*/ 455473 h 1864576"/>
              <a:gd name="connsiteX1065" fmla="*/ 1060039 w 1656655"/>
              <a:gd name="connsiteY1065" fmla="*/ 463269 h 1864576"/>
              <a:gd name="connsiteX1066" fmla="*/ 1083132 w 1656655"/>
              <a:gd name="connsiteY1066" fmla="*/ 482759 h 1864576"/>
              <a:gd name="connsiteX1067" fmla="*/ 1098654 w 1656655"/>
              <a:gd name="connsiteY1067" fmla="*/ 477692 h 1864576"/>
              <a:gd name="connsiteX1068" fmla="*/ 1144262 w 1656655"/>
              <a:gd name="connsiteY1068" fmla="*/ 538109 h 1864576"/>
              <a:gd name="connsiteX1069" fmla="*/ 1094000 w 1656655"/>
              <a:gd name="connsiteY1069" fmla="*/ 548633 h 1864576"/>
              <a:gd name="connsiteX1070" fmla="*/ 1096134 w 1656655"/>
              <a:gd name="connsiteY1070" fmla="*/ 538888 h 1864576"/>
              <a:gd name="connsiteX1071" fmla="*/ 1101762 w 1656655"/>
              <a:gd name="connsiteY1071" fmla="*/ 529731 h 1864576"/>
              <a:gd name="connsiteX1072" fmla="*/ 1133394 w 1656655"/>
              <a:gd name="connsiteY1072" fmla="*/ 519011 h 1864576"/>
              <a:gd name="connsiteX1073" fmla="*/ 1232753 w 1656655"/>
              <a:gd name="connsiteY1073" fmla="*/ 490750 h 1864576"/>
              <a:gd name="connsiteX1074" fmla="*/ 1212958 w 1656655"/>
              <a:gd name="connsiteY1074" fmla="*/ 523494 h 1864576"/>
              <a:gd name="connsiteX1075" fmla="*/ 1144262 w 1656655"/>
              <a:gd name="connsiteY1075" fmla="*/ 538109 h 1864576"/>
              <a:gd name="connsiteX1076" fmla="*/ 1085652 w 1656655"/>
              <a:gd name="connsiteY1076" fmla="*/ 584884 h 1864576"/>
              <a:gd name="connsiteX1077" fmla="*/ 1072459 w 1656655"/>
              <a:gd name="connsiteY1077" fmla="*/ 561499 h 1864576"/>
              <a:gd name="connsiteX1078" fmla="*/ 1107193 w 1656655"/>
              <a:gd name="connsiteY1078" fmla="*/ 492309 h 1864576"/>
              <a:gd name="connsiteX1079" fmla="*/ 1129900 w 1656655"/>
              <a:gd name="connsiteY1079" fmla="*/ 426239 h 1864576"/>
              <a:gd name="connsiteX1080" fmla="*/ 1143484 w 1656655"/>
              <a:gd name="connsiteY1080" fmla="*/ 423511 h 1864576"/>
              <a:gd name="connsiteX1081" fmla="*/ 1151050 w 1656655"/>
              <a:gd name="connsiteY1081" fmla="*/ 431111 h 1864576"/>
              <a:gd name="connsiteX1082" fmla="*/ 1145618 w 1656655"/>
              <a:gd name="connsiteY1082" fmla="*/ 452940 h 1864576"/>
              <a:gd name="connsiteX1083" fmla="*/ 1144262 w 1656655"/>
              <a:gd name="connsiteY1083" fmla="*/ 458592 h 1864576"/>
              <a:gd name="connsiteX1084" fmla="*/ 1158424 w 1656655"/>
              <a:gd name="connsiteY1084" fmla="*/ 433645 h 1864576"/>
              <a:gd name="connsiteX1085" fmla="*/ 1189474 w 1656655"/>
              <a:gd name="connsiteY1085" fmla="*/ 445534 h 1864576"/>
              <a:gd name="connsiteX1086" fmla="*/ 1202672 w 1656655"/>
              <a:gd name="connsiteY1086" fmla="*/ 480420 h 1864576"/>
              <a:gd name="connsiteX1087" fmla="*/ 1140377 w 1656655"/>
              <a:gd name="connsiteY1087" fmla="*/ 502054 h 1864576"/>
              <a:gd name="connsiteX1088" fmla="*/ 1126215 w 1656655"/>
              <a:gd name="connsiteY1088" fmla="*/ 502054 h 1864576"/>
              <a:gd name="connsiteX1089" fmla="*/ 1105256 w 1656655"/>
              <a:gd name="connsiteY1089" fmla="*/ 512773 h 1864576"/>
              <a:gd name="connsiteX1090" fmla="*/ 1087981 w 1656655"/>
              <a:gd name="connsiteY1090" fmla="*/ 569681 h 1864576"/>
              <a:gd name="connsiteX1091" fmla="*/ 1126215 w 1656655"/>
              <a:gd name="connsiteY1091" fmla="*/ 546296 h 1864576"/>
              <a:gd name="connsiteX1092" fmla="*/ 1163665 w 1656655"/>
              <a:gd name="connsiteY1092" fmla="*/ 553508 h 1864576"/>
              <a:gd name="connsiteX1093" fmla="*/ 1118062 w 1656655"/>
              <a:gd name="connsiteY1093" fmla="*/ 558770 h 1864576"/>
              <a:gd name="connsiteX1094" fmla="*/ 1097489 w 1656655"/>
              <a:gd name="connsiteY1094" fmla="*/ 572410 h 1864576"/>
              <a:gd name="connsiteX1095" fmla="*/ 1085652 w 1656655"/>
              <a:gd name="connsiteY1095" fmla="*/ 584884 h 1864576"/>
              <a:gd name="connsiteX1096" fmla="*/ 1091089 w 1656655"/>
              <a:gd name="connsiteY1096" fmla="*/ 444754 h 1864576"/>
              <a:gd name="connsiteX1097" fmla="*/ 1118840 w 1656655"/>
              <a:gd name="connsiteY1097" fmla="*/ 456448 h 1864576"/>
              <a:gd name="connsiteX1098" fmla="*/ 1104478 w 1656655"/>
              <a:gd name="connsiteY1098" fmla="*/ 471065 h 1864576"/>
              <a:gd name="connsiteX1099" fmla="*/ 1106611 w 1656655"/>
              <a:gd name="connsiteY1099" fmla="*/ 463074 h 1864576"/>
              <a:gd name="connsiteX1100" fmla="*/ 1091089 w 1656655"/>
              <a:gd name="connsiteY1100" fmla="*/ 444754 h 1864576"/>
              <a:gd name="connsiteX1101" fmla="*/ 1089924 w 1656655"/>
              <a:gd name="connsiteY1101" fmla="*/ 450016 h 1864576"/>
              <a:gd name="connsiteX1102" fmla="*/ 1090311 w 1656655"/>
              <a:gd name="connsiteY1102" fmla="*/ 450016 h 1864576"/>
              <a:gd name="connsiteX1103" fmla="*/ 1099819 w 1656655"/>
              <a:gd name="connsiteY1103" fmla="*/ 462100 h 1864576"/>
              <a:gd name="connsiteX1104" fmla="*/ 1083323 w 1656655"/>
              <a:gd name="connsiteY1104" fmla="*/ 476327 h 1864576"/>
              <a:gd name="connsiteX1105" fmla="*/ 1066831 w 1656655"/>
              <a:gd name="connsiteY1105" fmla="*/ 463269 h 1864576"/>
              <a:gd name="connsiteX1106" fmla="*/ 1074010 w 1656655"/>
              <a:gd name="connsiteY1106" fmla="*/ 451770 h 1864576"/>
              <a:gd name="connsiteX1107" fmla="*/ 1076340 w 1656655"/>
              <a:gd name="connsiteY1107" fmla="*/ 463464 h 1864576"/>
              <a:gd name="connsiteX1108" fmla="*/ 1084101 w 1656655"/>
              <a:gd name="connsiteY1108" fmla="*/ 471260 h 1864576"/>
              <a:gd name="connsiteX1109" fmla="*/ 1089924 w 1656655"/>
              <a:gd name="connsiteY1109" fmla="*/ 450016 h 1864576"/>
              <a:gd name="connsiteX1110" fmla="*/ 915267 w 1656655"/>
              <a:gd name="connsiteY1110" fmla="*/ 590538 h 1864576"/>
              <a:gd name="connsiteX1111" fmla="*/ 914298 w 1656655"/>
              <a:gd name="connsiteY1111" fmla="*/ 543371 h 1864576"/>
              <a:gd name="connsiteX1112" fmla="*/ 931181 w 1656655"/>
              <a:gd name="connsiteY1112" fmla="*/ 516085 h 1864576"/>
              <a:gd name="connsiteX1113" fmla="*/ 982412 w 1656655"/>
              <a:gd name="connsiteY1113" fmla="*/ 478276 h 1864576"/>
              <a:gd name="connsiteX1114" fmla="*/ 1014044 w 1656655"/>
              <a:gd name="connsiteY1114" fmla="*/ 471455 h 1864576"/>
              <a:gd name="connsiteX1115" fmla="*/ 1029958 w 1656655"/>
              <a:gd name="connsiteY1115" fmla="*/ 468337 h 1864576"/>
              <a:gd name="connsiteX1116" fmla="*/ 1048201 w 1656655"/>
              <a:gd name="connsiteY1116" fmla="*/ 481200 h 1864576"/>
              <a:gd name="connsiteX1117" fmla="*/ 1025882 w 1656655"/>
              <a:gd name="connsiteY1117" fmla="*/ 489580 h 1864576"/>
              <a:gd name="connsiteX1118" fmla="*/ 990756 w 1656655"/>
              <a:gd name="connsiteY1118" fmla="*/ 511019 h 1864576"/>
              <a:gd name="connsiteX1119" fmla="*/ 976006 w 1656655"/>
              <a:gd name="connsiteY1119" fmla="*/ 524660 h 1864576"/>
              <a:gd name="connsiteX1120" fmla="*/ 961066 w 1656655"/>
              <a:gd name="connsiteY1120" fmla="*/ 543959 h 1864576"/>
              <a:gd name="connsiteX1121" fmla="*/ 915267 w 1656655"/>
              <a:gd name="connsiteY1121" fmla="*/ 590538 h 1864576"/>
              <a:gd name="connsiteX1122" fmla="*/ 938556 w 1656655"/>
              <a:gd name="connsiteY1122" fmla="*/ 610028 h 1864576"/>
              <a:gd name="connsiteX1123" fmla="*/ 914298 w 1656655"/>
              <a:gd name="connsiteY1123" fmla="*/ 659723 h 1864576"/>
              <a:gd name="connsiteX1124" fmla="*/ 945931 w 1656655"/>
              <a:gd name="connsiteY1124" fmla="*/ 612948 h 1864576"/>
              <a:gd name="connsiteX1125" fmla="*/ 969219 w 1656655"/>
              <a:gd name="connsiteY1125" fmla="*/ 611782 h 1864576"/>
              <a:gd name="connsiteX1126" fmla="*/ 953496 w 1656655"/>
              <a:gd name="connsiteY1126" fmla="*/ 640821 h 1864576"/>
              <a:gd name="connsiteX1127" fmla="*/ 914298 w 1656655"/>
              <a:gd name="connsiteY1127" fmla="*/ 683309 h 1864576"/>
              <a:gd name="connsiteX1128" fmla="*/ 903043 w 1656655"/>
              <a:gd name="connsiteY1128" fmla="*/ 689933 h 1864576"/>
              <a:gd name="connsiteX1129" fmla="*/ 912165 w 1656655"/>
              <a:gd name="connsiteY1129" fmla="*/ 615094 h 1864576"/>
              <a:gd name="connsiteX1130" fmla="*/ 949811 w 1656655"/>
              <a:gd name="connsiteY1130" fmla="*/ 564228 h 1864576"/>
              <a:gd name="connsiteX1131" fmla="*/ 938556 w 1656655"/>
              <a:gd name="connsiteY1131" fmla="*/ 610028 h 1864576"/>
              <a:gd name="connsiteX1132" fmla="*/ 946513 w 1656655"/>
              <a:gd name="connsiteY1132" fmla="*/ 603595 h 1864576"/>
              <a:gd name="connsiteX1133" fmla="*/ 981830 w 1656655"/>
              <a:gd name="connsiteY1133" fmla="*/ 528560 h 1864576"/>
              <a:gd name="connsiteX1134" fmla="*/ 1054602 w 1656655"/>
              <a:gd name="connsiteY1134" fmla="*/ 486657 h 1864576"/>
              <a:gd name="connsiteX1135" fmla="*/ 1061008 w 1656655"/>
              <a:gd name="connsiteY1135" fmla="*/ 487436 h 1864576"/>
              <a:gd name="connsiteX1136" fmla="*/ 1099046 w 1656655"/>
              <a:gd name="connsiteY1136" fmla="*/ 484708 h 1864576"/>
              <a:gd name="connsiteX1137" fmla="*/ 1121747 w 1656655"/>
              <a:gd name="connsiteY1137" fmla="*/ 461905 h 1864576"/>
              <a:gd name="connsiteX1138" fmla="*/ 1101179 w 1656655"/>
              <a:gd name="connsiteY1138" fmla="*/ 488411 h 1864576"/>
              <a:gd name="connsiteX1139" fmla="*/ 1075175 w 1656655"/>
              <a:gd name="connsiteY1139" fmla="*/ 521740 h 1864576"/>
              <a:gd name="connsiteX1140" fmla="*/ 1071294 w 1656655"/>
              <a:gd name="connsiteY1140" fmla="*/ 525831 h 1864576"/>
              <a:gd name="connsiteX1141" fmla="*/ 1032478 w 1656655"/>
              <a:gd name="connsiteY1141" fmla="*/ 547658 h 1864576"/>
              <a:gd name="connsiteX1142" fmla="*/ 999104 w 1656655"/>
              <a:gd name="connsiteY1142" fmla="*/ 590925 h 1864576"/>
              <a:gd name="connsiteX1143" fmla="*/ 946513 w 1656655"/>
              <a:gd name="connsiteY1143" fmla="*/ 603595 h 1864576"/>
              <a:gd name="connsiteX1144" fmla="*/ 910804 w 1656655"/>
              <a:gd name="connsiteY1144" fmla="*/ 599891 h 1864576"/>
              <a:gd name="connsiteX1145" fmla="*/ 897220 w 1656655"/>
              <a:gd name="connsiteY1145" fmla="*/ 642379 h 1864576"/>
              <a:gd name="connsiteX1146" fmla="*/ 892561 w 1656655"/>
              <a:gd name="connsiteY1146" fmla="*/ 657386 h 1864576"/>
              <a:gd name="connsiteX1147" fmla="*/ 871798 w 1656655"/>
              <a:gd name="connsiteY1147" fmla="*/ 675901 h 1864576"/>
              <a:gd name="connsiteX1148" fmla="*/ 858017 w 1656655"/>
              <a:gd name="connsiteY1148" fmla="*/ 682530 h 1864576"/>
              <a:gd name="connsiteX1149" fmla="*/ 906146 w 1656655"/>
              <a:gd name="connsiteY1149" fmla="*/ 547854 h 1864576"/>
              <a:gd name="connsiteX1150" fmla="*/ 905373 w 1656655"/>
              <a:gd name="connsiteY1150" fmla="*/ 580401 h 1864576"/>
              <a:gd name="connsiteX1151" fmla="*/ 899353 w 1656655"/>
              <a:gd name="connsiteY1151" fmla="*/ 592096 h 1864576"/>
              <a:gd name="connsiteX1152" fmla="*/ 879172 w 1656655"/>
              <a:gd name="connsiteY1152" fmla="*/ 640042 h 1864576"/>
              <a:gd name="connsiteX1153" fmla="*/ 879950 w 1656655"/>
              <a:gd name="connsiteY1153" fmla="*/ 648812 h 1864576"/>
              <a:gd name="connsiteX1154" fmla="*/ 908475 w 1656655"/>
              <a:gd name="connsiteY1154" fmla="*/ 594825 h 1864576"/>
              <a:gd name="connsiteX1155" fmla="*/ 910804 w 1656655"/>
              <a:gd name="connsiteY1155" fmla="*/ 599891 h 1864576"/>
              <a:gd name="connsiteX1156" fmla="*/ 1291554 w 1656655"/>
              <a:gd name="connsiteY1156" fmla="*/ 574556 h 1864576"/>
              <a:gd name="connsiteX1157" fmla="*/ 1286895 w 1656655"/>
              <a:gd name="connsiteY1157" fmla="*/ 549412 h 1864576"/>
              <a:gd name="connsiteX1158" fmla="*/ 1333277 w 1656655"/>
              <a:gd name="connsiteY1158" fmla="*/ 456448 h 1864576"/>
              <a:gd name="connsiteX1159" fmla="*/ 1349773 w 1656655"/>
              <a:gd name="connsiteY1159" fmla="*/ 387844 h 1864576"/>
              <a:gd name="connsiteX1160" fmla="*/ 1366847 w 1656655"/>
              <a:gd name="connsiteY1160" fmla="*/ 499910 h 1864576"/>
              <a:gd name="connsiteX1161" fmla="*/ 1287091 w 1656655"/>
              <a:gd name="connsiteY1161" fmla="*/ 625035 h 1864576"/>
              <a:gd name="connsiteX1162" fmla="*/ 1292910 w 1656655"/>
              <a:gd name="connsiteY1162" fmla="*/ 594046 h 1864576"/>
              <a:gd name="connsiteX1163" fmla="*/ 1351324 w 1656655"/>
              <a:gd name="connsiteY1163" fmla="*/ 463659 h 1864576"/>
              <a:gd name="connsiteX1164" fmla="*/ 1291554 w 1656655"/>
              <a:gd name="connsiteY1164" fmla="*/ 574556 h 1864576"/>
              <a:gd name="connsiteX1165" fmla="*/ 1317363 w 1656655"/>
              <a:gd name="connsiteY1165" fmla="*/ 678238 h 1864576"/>
              <a:gd name="connsiteX1166" fmla="*/ 1332112 w 1656655"/>
              <a:gd name="connsiteY1166" fmla="*/ 643354 h 1864576"/>
              <a:gd name="connsiteX1167" fmla="*/ 1392078 w 1656655"/>
              <a:gd name="connsiteY1167" fmla="*/ 539863 h 1864576"/>
              <a:gd name="connsiteX1168" fmla="*/ 1333468 w 1656655"/>
              <a:gd name="connsiteY1168" fmla="*/ 625422 h 1864576"/>
              <a:gd name="connsiteX1169" fmla="*/ 1329783 w 1656655"/>
              <a:gd name="connsiteY1169" fmla="*/ 606907 h 1864576"/>
              <a:gd name="connsiteX1170" fmla="*/ 1302418 w 1656655"/>
              <a:gd name="connsiteY1170" fmla="*/ 623472 h 1864576"/>
              <a:gd name="connsiteX1171" fmla="*/ 1343950 w 1656655"/>
              <a:gd name="connsiteY1171" fmla="*/ 570269 h 1864576"/>
              <a:gd name="connsiteX1172" fmla="*/ 1365878 w 1656655"/>
              <a:gd name="connsiteY1172" fmla="*/ 538109 h 1864576"/>
              <a:gd name="connsiteX1173" fmla="*/ 1392660 w 1656655"/>
              <a:gd name="connsiteY1173" fmla="*/ 518428 h 1864576"/>
              <a:gd name="connsiteX1174" fmla="*/ 1399257 w 1656655"/>
              <a:gd name="connsiteY1174" fmla="*/ 517644 h 1864576"/>
              <a:gd name="connsiteX1175" fmla="*/ 1398092 w 1656655"/>
              <a:gd name="connsiteY1175" fmla="*/ 561107 h 1864576"/>
              <a:gd name="connsiteX1176" fmla="*/ 1317363 w 1656655"/>
              <a:gd name="connsiteY1176" fmla="*/ 678238 h 1864576"/>
              <a:gd name="connsiteX1177" fmla="*/ 1435548 w 1656655"/>
              <a:gd name="connsiteY1177" fmla="*/ 652903 h 1864576"/>
              <a:gd name="connsiteX1178" fmla="*/ 1439815 w 1656655"/>
              <a:gd name="connsiteY1178" fmla="*/ 621718 h 1864576"/>
              <a:gd name="connsiteX1179" fmla="*/ 1402169 w 1656655"/>
              <a:gd name="connsiteY1179" fmla="*/ 617823 h 1864576"/>
              <a:gd name="connsiteX1180" fmla="*/ 1464850 w 1656655"/>
              <a:gd name="connsiteY1180" fmla="*/ 385311 h 1864576"/>
              <a:gd name="connsiteX1181" fmla="*/ 1464072 w 1656655"/>
              <a:gd name="connsiteY1181" fmla="*/ 385311 h 1864576"/>
              <a:gd name="connsiteX1182" fmla="*/ 1380240 w 1656655"/>
              <a:gd name="connsiteY1182" fmla="*/ 622110 h 1864576"/>
              <a:gd name="connsiteX1183" fmla="*/ 1442726 w 1656655"/>
              <a:gd name="connsiteY1183" fmla="*/ 344967 h 1864576"/>
              <a:gd name="connsiteX1184" fmla="*/ 1465623 w 1656655"/>
              <a:gd name="connsiteY1184" fmla="*/ 299946 h 1864576"/>
              <a:gd name="connsiteX1185" fmla="*/ 1485227 w 1656655"/>
              <a:gd name="connsiteY1185" fmla="*/ 271686 h 1864576"/>
              <a:gd name="connsiteX1186" fmla="*/ 1466984 w 1656655"/>
              <a:gd name="connsiteY1186" fmla="*/ 519398 h 1864576"/>
              <a:gd name="connsiteX1187" fmla="*/ 1468149 w 1656655"/>
              <a:gd name="connsiteY1187" fmla="*/ 524469 h 1864576"/>
              <a:gd name="connsiteX1188" fmla="*/ 1470478 w 1656655"/>
              <a:gd name="connsiteY1188" fmla="*/ 525444 h 1864576"/>
              <a:gd name="connsiteX1189" fmla="*/ 1475910 w 1656655"/>
              <a:gd name="connsiteY1189" fmla="*/ 534993 h 1864576"/>
              <a:gd name="connsiteX1190" fmla="*/ 1435548 w 1656655"/>
              <a:gd name="connsiteY1190" fmla="*/ 652903 h 1864576"/>
              <a:gd name="connsiteX1191" fmla="*/ 382181 w 1656655"/>
              <a:gd name="connsiteY1191" fmla="*/ 1053028 h 1864576"/>
              <a:gd name="connsiteX1192" fmla="*/ 407021 w 1656655"/>
              <a:gd name="connsiteY1192" fmla="*/ 1055169 h 1864576"/>
              <a:gd name="connsiteX1193" fmla="*/ 497841 w 1656655"/>
              <a:gd name="connsiteY1193" fmla="*/ 929851 h 1864576"/>
              <a:gd name="connsiteX1194" fmla="*/ 471255 w 1656655"/>
              <a:gd name="connsiteY1194" fmla="*/ 923613 h 1864576"/>
              <a:gd name="connsiteX1195" fmla="*/ 392854 w 1656655"/>
              <a:gd name="connsiteY1195" fmla="*/ 1049711 h 1864576"/>
              <a:gd name="connsiteX1196" fmla="*/ 467374 w 1656655"/>
              <a:gd name="connsiteY1196" fmla="*/ 908606 h 1864576"/>
              <a:gd name="connsiteX1197" fmla="*/ 467374 w 1656655"/>
              <a:gd name="connsiteY1197" fmla="*/ 901399 h 1864576"/>
              <a:gd name="connsiteX1198" fmla="*/ 442922 w 1656655"/>
              <a:gd name="connsiteY1198" fmla="*/ 928685 h 1864576"/>
              <a:gd name="connsiteX1199" fmla="*/ 401975 w 1656655"/>
              <a:gd name="connsiteY1199" fmla="*/ 968635 h 1864576"/>
              <a:gd name="connsiteX1200" fmla="*/ 382181 w 1656655"/>
              <a:gd name="connsiteY1200" fmla="*/ 1053028 h 1864576"/>
              <a:gd name="connsiteX1201" fmla="*/ 436518 w 1656655"/>
              <a:gd name="connsiteY1201" fmla="*/ 1040162 h 1864576"/>
              <a:gd name="connsiteX1202" fmla="*/ 412648 w 1656655"/>
              <a:gd name="connsiteY1202" fmla="*/ 1061210 h 1864576"/>
              <a:gd name="connsiteX1203" fmla="*/ 358117 w 1656655"/>
              <a:gd name="connsiteY1203" fmla="*/ 1167823 h 1864576"/>
              <a:gd name="connsiteX1204" fmla="*/ 395765 w 1656655"/>
              <a:gd name="connsiteY1204" fmla="*/ 1068618 h 1864576"/>
              <a:gd name="connsiteX1205" fmla="*/ 372866 w 1656655"/>
              <a:gd name="connsiteY1205" fmla="*/ 1052249 h 1864576"/>
              <a:gd name="connsiteX1206" fmla="*/ 370731 w 1656655"/>
              <a:gd name="connsiteY1206" fmla="*/ 1040162 h 1864576"/>
              <a:gd name="connsiteX1207" fmla="*/ 346862 w 1656655"/>
              <a:gd name="connsiteY1207" fmla="*/ 1166652 h 1864576"/>
              <a:gd name="connsiteX1208" fmla="*/ 365491 w 1656655"/>
              <a:gd name="connsiteY1208" fmla="*/ 1181463 h 1864576"/>
              <a:gd name="connsiteX1209" fmla="*/ 400811 w 1656655"/>
              <a:gd name="connsiteY1209" fmla="*/ 1157103 h 1864576"/>
              <a:gd name="connsiteX1210" fmla="*/ 404692 w 1656655"/>
              <a:gd name="connsiteY1210" fmla="*/ 1134105 h 1864576"/>
              <a:gd name="connsiteX1211" fmla="*/ 436518 w 1656655"/>
              <a:gd name="connsiteY1211" fmla="*/ 1040162 h 1864576"/>
              <a:gd name="connsiteX1212" fmla="*/ 422740 w 1656655"/>
              <a:gd name="connsiteY1212" fmla="*/ 1094345 h 1864576"/>
              <a:gd name="connsiteX1213" fmla="*/ 414007 w 1656655"/>
              <a:gd name="connsiteY1213" fmla="*/ 1197641 h 1864576"/>
              <a:gd name="connsiteX1214" fmla="*/ 424875 w 1656655"/>
              <a:gd name="connsiteY1214" fmla="*/ 1200370 h 1864576"/>
              <a:gd name="connsiteX1215" fmla="*/ 470091 w 1656655"/>
              <a:gd name="connsiteY1215" fmla="*/ 1159244 h 1864576"/>
              <a:gd name="connsiteX1216" fmla="*/ 486586 w 1656655"/>
              <a:gd name="connsiteY1216" fmla="*/ 1077192 h 1864576"/>
              <a:gd name="connsiteX1217" fmla="*/ 468732 w 1656655"/>
              <a:gd name="connsiteY1217" fmla="*/ 1087912 h 1864576"/>
              <a:gd name="connsiteX1218" fmla="*/ 462134 w 1656655"/>
              <a:gd name="connsiteY1218" fmla="*/ 1085183 h 1864576"/>
              <a:gd name="connsiteX1219" fmla="*/ 420605 w 1656655"/>
              <a:gd name="connsiteY1219" fmla="*/ 1192379 h 1864576"/>
              <a:gd name="connsiteX1220" fmla="*/ 456312 w 1656655"/>
              <a:gd name="connsiteY1220" fmla="*/ 1075438 h 1864576"/>
              <a:gd name="connsiteX1221" fmla="*/ 455730 w 1656655"/>
              <a:gd name="connsiteY1221" fmla="*/ 1023793 h 1864576"/>
              <a:gd name="connsiteX1222" fmla="*/ 422740 w 1656655"/>
              <a:gd name="connsiteY1222" fmla="*/ 1094345 h 1864576"/>
              <a:gd name="connsiteX1223" fmla="*/ 484257 w 1656655"/>
              <a:gd name="connsiteY1223" fmla="*/ 1115001 h 1864576"/>
              <a:gd name="connsiteX1224" fmla="*/ 480182 w 1656655"/>
              <a:gd name="connsiteY1224" fmla="*/ 1204461 h 1864576"/>
              <a:gd name="connsiteX1225" fmla="*/ 500558 w 1656655"/>
              <a:gd name="connsiteY1225" fmla="*/ 1212452 h 1864576"/>
              <a:gd name="connsiteX1226" fmla="*/ 535682 w 1656655"/>
              <a:gd name="connsiteY1226" fmla="*/ 1182242 h 1864576"/>
              <a:gd name="connsiteX1227" fmla="*/ 519578 w 1656655"/>
              <a:gd name="connsiteY1227" fmla="*/ 1128451 h 1864576"/>
              <a:gd name="connsiteX1228" fmla="*/ 486780 w 1656655"/>
              <a:gd name="connsiteY1228" fmla="*/ 1206411 h 1864576"/>
              <a:gd name="connsiteX1229" fmla="*/ 516084 w 1656655"/>
              <a:gd name="connsiteY1229" fmla="*/ 1108769 h 1864576"/>
              <a:gd name="connsiteX1230" fmla="*/ 513172 w 1656655"/>
              <a:gd name="connsiteY1230" fmla="*/ 1052636 h 1864576"/>
              <a:gd name="connsiteX1231" fmla="*/ 484257 w 1656655"/>
              <a:gd name="connsiteY1231" fmla="*/ 1115001 h 1864576"/>
              <a:gd name="connsiteX1232" fmla="*/ 373060 w 1656655"/>
              <a:gd name="connsiteY1232" fmla="*/ 992221 h 1864576"/>
              <a:gd name="connsiteX1233" fmla="*/ 317364 w 1656655"/>
              <a:gd name="connsiteY1233" fmla="*/ 1013465 h 1864576"/>
              <a:gd name="connsiteX1234" fmla="*/ 285344 w 1656655"/>
              <a:gd name="connsiteY1234" fmla="*/ 1152032 h 1864576"/>
              <a:gd name="connsiteX1235" fmla="*/ 290390 w 1656655"/>
              <a:gd name="connsiteY1235" fmla="*/ 1161777 h 1864576"/>
              <a:gd name="connsiteX1236" fmla="*/ 339099 w 1656655"/>
              <a:gd name="connsiteY1236" fmla="*/ 1128255 h 1864576"/>
              <a:gd name="connsiteX1237" fmla="*/ 366656 w 1656655"/>
              <a:gd name="connsiteY1237" fmla="*/ 1024376 h 1864576"/>
              <a:gd name="connsiteX1238" fmla="*/ 299899 w 1656655"/>
              <a:gd name="connsiteY1238" fmla="*/ 1138588 h 1864576"/>
              <a:gd name="connsiteX1239" fmla="*/ 322216 w 1656655"/>
              <a:gd name="connsiteY1239" fmla="*/ 1078946 h 1864576"/>
              <a:gd name="connsiteX1240" fmla="*/ 373060 w 1656655"/>
              <a:gd name="connsiteY1240" fmla="*/ 992221 h 1864576"/>
              <a:gd name="connsiteX1241" fmla="*/ 314453 w 1656655"/>
              <a:gd name="connsiteY1241" fmla="*/ 939988 h 1864576"/>
              <a:gd name="connsiteX1242" fmla="*/ 289226 w 1656655"/>
              <a:gd name="connsiteY1242" fmla="*/ 948954 h 1864576"/>
              <a:gd name="connsiteX1243" fmla="*/ 227320 w 1656655"/>
              <a:gd name="connsiteY1243" fmla="*/ 1057702 h 1864576"/>
              <a:gd name="connsiteX1244" fmla="*/ 222662 w 1656655"/>
              <a:gd name="connsiteY1244" fmla="*/ 1117343 h 1864576"/>
              <a:gd name="connsiteX1245" fmla="*/ 235859 w 1656655"/>
              <a:gd name="connsiteY1245" fmla="*/ 1125917 h 1864576"/>
              <a:gd name="connsiteX1246" fmla="*/ 285732 w 1656655"/>
              <a:gd name="connsiteY1246" fmla="*/ 1086550 h 1864576"/>
              <a:gd name="connsiteX1247" fmla="*/ 287673 w 1656655"/>
              <a:gd name="connsiteY1247" fmla="*/ 1082263 h 1864576"/>
              <a:gd name="connsiteX1248" fmla="*/ 309020 w 1656655"/>
              <a:gd name="connsiteY1248" fmla="*/ 1013465 h 1864576"/>
              <a:gd name="connsiteX1249" fmla="*/ 298540 w 1656655"/>
              <a:gd name="connsiteY1249" fmla="*/ 1003911 h 1864576"/>
              <a:gd name="connsiteX1250" fmla="*/ 294077 w 1656655"/>
              <a:gd name="connsiteY1250" fmla="*/ 1010540 h 1864576"/>
              <a:gd name="connsiteX1251" fmla="*/ 240710 w 1656655"/>
              <a:gd name="connsiteY1251" fmla="*/ 1097074 h 1864576"/>
              <a:gd name="connsiteX1252" fmla="*/ 233335 w 1656655"/>
              <a:gd name="connsiteY1252" fmla="*/ 1111689 h 1864576"/>
              <a:gd name="connsiteX1253" fmla="*/ 255847 w 1656655"/>
              <a:gd name="connsiteY1253" fmla="*/ 1056340 h 1864576"/>
              <a:gd name="connsiteX1254" fmla="*/ 290584 w 1656655"/>
              <a:gd name="connsiteY1254" fmla="*/ 997483 h 1864576"/>
              <a:gd name="connsiteX1255" fmla="*/ 301257 w 1656655"/>
              <a:gd name="connsiteY1255" fmla="*/ 973118 h 1864576"/>
              <a:gd name="connsiteX1256" fmla="*/ 314453 w 1656655"/>
              <a:gd name="connsiteY1256" fmla="*/ 939988 h 1864576"/>
              <a:gd name="connsiteX1257" fmla="*/ 589438 w 1656655"/>
              <a:gd name="connsiteY1257" fmla="*/ 857348 h 1864576"/>
              <a:gd name="connsiteX1258" fmla="*/ 565181 w 1656655"/>
              <a:gd name="connsiteY1258" fmla="*/ 855011 h 1864576"/>
              <a:gd name="connsiteX1259" fmla="*/ 546164 w 1656655"/>
              <a:gd name="connsiteY1259" fmla="*/ 897499 h 1864576"/>
              <a:gd name="connsiteX1260" fmla="*/ 542284 w 1656655"/>
              <a:gd name="connsiteY1260" fmla="*/ 930630 h 1864576"/>
              <a:gd name="connsiteX1261" fmla="*/ 589438 w 1656655"/>
              <a:gd name="connsiteY1261" fmla="*/ 857348 h 1864576"/>
              <a:gd name="connsiteX1262" fmla="*/ 419246 w 1656655"/>
              <a:gd name="connsiteY1262" fmla="*/ 920498 h 1864576"/>
              <a:gd name="connsiteX1263" fmla="*/ 452819 w 1656655"/>
              <a:gd name="connsiteY1263" fmla="*/ 901399 h 1864576"/>
              <a:gd name="connsiteX1264" fmla="*/ 468538 w 1656655"/>
              <a:gd name="connsiteY1264" fmla="*/ 884050 h 1864576"/>
              <a:gd name="connsiteX1265" fmla="*/ 489691 w 1656655"/>
              <a:gd name="connsiteY1265" fmla="*/ 857348 h 1864576"/>
              <a:gd name="connsiteX1266" fmla="*/ 511038 w 1656655"/>
              <a:gd name="connsiteY1266" fmla="*/ 840200 h 1864576"/>
              <a:gd name="connsiteX1267" fmla="*/ 498618 w 1656655"/>
              <a:gd name="connsiteY1267" fmla="*/ 852282 h 1864576"/>
              <a:gd name="connsiteX1268" fmla="*/ 479599 w 1656655"/>
              <a:gd name="connsiteY1268" fmla="*/ 881909 h 1864576"/>
              <a:gd name="connsiteX1269" fmla="*/ 477853 w 1656655"/>
              <a:gd name="connsiteY1269" fmla="*/ 916989 h 1864576"/>
              <a:gd name="connsiteX1270" fmla="*/ 489885 w 1656655"/>
              <a:gd name="connsiteY1270" fmla="*/ 922448 h 1864576"/>
              <a:gd name="connsiteX1271" fmla="*/ 528117 w 1656655"/>
              <a:gd name="connsiteY1271" fmla="*/ 906073 h 1864576"/>
              <a:gd name="connsiteX1272" fmla="*/ 557420 w 1656655"/>
              <a:gd name="connsiteY1272" fmla="*/ 852674 h 1864576"/>
              <a:gd name="connsiteX1273" fmla="*/ 509678 w 1656655"/>
              <a:gd name="connsiteY1273" fmla="*/ 834350 h 1864576"/>
              <a:gd name="connsiteX1274" fmla="*/ 478241 w 1656655"/>
              <a:gd name="connsiteY1274" fmla="*/ 799662 h 1864576"/>
              <a:gd name="connsiteX1275" fmla="*/ 428561 w 1656655"/>
              <a:gd name="connsiteY1275" fmla="*/ 787188 h 1864576"/>
              <a:gd name="connsiteX1276" fmla="*/ 372089 w 1656655"/>
              <a:gd name="connsiteY1276" fmla="*/ 828309 h 1864576"/>
              <a:gd name="connsiteX1277" fmla="*/ 359475 w 1656655"/>
              <a:gd name="connsiteY1277" fmla="*/ 868460 h 1864576"/>
              <a:gd name="connsiteX1278" fmla="*/ 417306 w 1656655"/>
              <a:gd name="connsiteY1278" fmla="*/ 858715 h 1864576"/>
              <a:gd name="connsiteX1279" fmla="*/ 432054 w 1656655"/>
              <a:gd name="connsiteY1279" fmla="*/ 840396 h 1864576"/>
              <a:gd name="connsiteX1280" fmla="*/ 471643 w 1656655"/>
              <a:gd name="connsiteY1280" fmla="*/ 802974 h 1864576"/>
              <a:gd name="connsiteX1281" fmla="*/ 429337 w 1656655"/>
              <a:gd name="connsiteY1281" fmla="*/ 853257 h 1864576"/>
              <a:gd name="connsiteX1282" fmla="*/ 419246 w 1656655"/>
              <a:gd name="connsiteY1282" fmla="*/ 920498 h 1864576"/>
              <a:gd name="connsiteX1283" fmla="*/ 528117 w 1656655"/>
              <a:gd name="connsiteY1283" fmla="*/ 967273 h 1864576"/>
              <a:gd name="connsiteX1284" fmla="*/ 475136 w 1656655"/>
              <a:gd name="connsiteY1284" fmla="*/ 1060823 h 1864576"/>
              <a:gd name="connsiteX1285" fmla="*/ 532384 w 1656655"/>
              <a:gd name="connsiteY1285" fmla="*/ 932776 h 1864576"/>
              <a:gd name="connsiteX1286" fmla="*/ 531606 w 1656655"/>
              <a:gd name="connsiteY1286" fmla="*/ 915235 h 1864576"/>
              <a:gd name="connsiteX1287" fmla="*/ 512394 w 1656655"/>
              <a:gd name="connsiteY1287" fmla="*/ 925956 h 1864576"/>
              <a:gd name="connsiteX1288" fmla="*/ 469508 w 1656655"/>
              <a:gd name="connsiteY1288" fmla="*/ 1011123 h 1864576"/>
              <a:gd name="connsiteX1289" fmla="*/ 465434 w 1656655"/>
              <a:gd name="connsiteY1289" fmla="*/ 1073297 h 1864576"/>
              <a:gd name="connsiteX1290" fmla="*/ 478823 w 1656655"/>
              <a:gd name="connsiteY1290" fmla="*/ 1073488 h 1864576"/>
              <a:gd name="connsiteX1291" fmla="*/ 514141 w 1656655"/>
              <a:gd name="connsiteY1291" fmla="*/ 1039775 h 1864576"/>
              <a:gd name="connsiteX1292" fmla="*/ 528117 w 1656655"/>
              <a:gd name="connsiteY1292" fmla="*/ 967273 h 1864576"/>
              <a:gd name="connsiteX1293" fmla="*/ 407603 w 1656655"/>
              <a:gd name="connsiteY1293" fmla="*/ 886583 h 1864576"/>
              <a:gd name="connsiteX1294" fmla="*/ 328620 w 1656655"/>
              <a:gd name="connsiteY1294" fmla="*/ 934138 h 1864576"/>
              <a:gd name="connsiteX1295" fmla="*/ 303392 w 1656655"/>
              <a:gd name="connsiteY1295" fmla="*/ 992025 h 1864576"/>
              <a:gd name="connsiteX1296" fmla="*/ 315618 w 1656655"/>
              <a:gd name="connsiteY1296" fmla="*/ 1006253 h 1864576"/>
              <a:gd name="connsiteX1297" fmla="*/ 431666 w 1656655"/>
              <a:gd name="connsiteY1297" fmla="*/ 926539 h 1864576"/>
              <a:gd name="connsiteX1298" fmla="*/ 410126 w 1656655"/>
              <a:gd name="connsiteY1298" fmla="*/ 916793 h 1864576"/>
              <a:gd name="connsiteX1299" fmla="*/ 408185 w 1656655"/>
              <a:gd name="connsiteY1299" fmla="*/ 906073 h 1864576"/>
              <a:gd name="connsiteX1300" fmla="*/ 320275 w 1656655"/>
              <a:gd name="connsiteY1300" fmla="*/ 986371 h 1864576"/>
              <a:gd name="connsiteX1301" fmla="*/ 408185 w 1656655"/>
              <a:gd name="connsiteY1301" fmla="*/ 890287 h 1864576"/>
              <a:gd name="connsiteX1302" fmla="*/ 407603 w 1656655"/>
              <a:gd name="connsiteY1302" fmla="*/ 886583 h 1864576"/>
              <a:gd name="connsiteX1303" fmla="*/ 413036 w 1656655"/>
              <a:gd name="connsiteY1303" fmla="*/ 870018 h 1864576"/>
              <a:gd name="connsiteX1304" fmla="*/ 402363 w 1656655"/>
              <a:gd name="connsiteY1304" fmla="*/ 872747 h 1864576"/>
              <a:gd name="connsiteX1305" fmla="*/ 378494 w 1656655"/>
              <a:gd name="connsiteY1305" fmla="*/ 876451 h 1864576"/>
              <a:gd name="connsiteX1306" fmla="*/ 361416 w 1656655"/>
              <a:gd name="connsiteY1306" fmla="*/ 879959 h 1864576"/>
              <a:gd name="connsiteX1307" fmla="*/ 252936 w 1656655"/>
              <a:gd name="connsiteY1307" fmla="*/ 932384 h 1864576"/>
              <a:gd name="connsiteX1308" fmla="*/ 345503 w 1656655"/>
              <a:gd name="connsiteY1308" fmla="*/ 875672 h 1864576"/>
              <a:gd name="connsiteX1309" fmla="*/ 304168 w 1656655"/>
              <a:gd name="connsiteY1309" fmla="*/ 873722 h 1864576"/>
              <a:gd name="connsiteX1310" fmla="*/ 300093 w 1656655"/>
              <a:gd name="connsiteY1310" fmla="*/ 874305 h 1864576"/>
              <a:gd name="connsiteX1311" fmla="*/ 259146 w 1656655"/>
              <a:gd name="connsiteY1311" fmla="*/ 903153 h 1864576"/>
              <a:gd name="connsiteX1312" fmla="*/ 246532 w 1656655"/>
              <a:gd name="connsiteY1312" fmla="*/ 934334 h 1864576"/>
              <a:gd name="connsiteX1313" fmla="*/ 271760 w 1656655"/>
              <a:gd name="connsiteY1313" fmla="*/ 941742 h 1864576"/>
              <a:gd name="connsiteX1314" fmla="*/ 413036 w 1656655"/>
              <a:gd name="connsiteY1314" fmla="*/ 870018 h 1864576"/>
              <a:gd name="connsiteX1315" fmla="*/ 366074 w 1656655"/>
              <a:gd name="connsiteY1315" fmla="*/ 823439 h 1864576"/>
              <a:gd name="connsiteX1316" fmla="*/ 288837 w 1656655"/>
              <a:gd name="connsiteY1316" fmla="*/ 800049 h 1864576"/>
              <a:gd name="connsiteX1317" fmla="*/ 225573 w 1656655"/>
              <a:gd name="connsiteY1317" fmla="*/ 813111 h 1864576"/>
              <a:gd name="connsiteX1318" fmla="*/ 222274 w 1656655"/>
              <a:gd name="connsiteY1318" fmla="*/ 839421 h 1864576"/>
              <a:gd name="connsiteX1319" fmla="*/ 349579 w 1656655"/>
              <a:gd name="connsiteY1319" fmla="*/ 867485 h 1864576"/>
              <a:gd name="connsiteX1320" fmla="*/ 355012 w 1656655"/>
              <a:gd name="connsiteY1320" fmla="*/ 844683 h 1864576"/>
              <a:gd name="connsiteX1321" fmla="*/ 227126 w 1656655"/>
              <a:gd name="connsiteY1321" fmla="*/ 832792 h 1864576"/>
              <a:gd name="connsiteX1322" fmla="*/ 359670 w 1656655"/>
              <a:gd name="connsiteY1322" fmla="*/ 834350 h 1864576"/>
              <a:gd name="connsiteX1323" fmla="*/ 366074 w 1656655"/>
              <a:gd name="connsiteY1323" fmla="*/ 823439 h 1864576"/>
              <a:gd name="connsiteX1324" fmla="*/ 61591 w 1656655"/>
              <a:gd name="connsiteY1324" fmla="*/ 740021 h 1864576"/>
              <a:gd name="connsiteX1325" fmla="*/ 205973 w 1656655"/>
              <a:gd name="connsiteY1325" fmla="*/ 830651 h 1864576"/>
              <a:gd name="connsiteX1326" fmla="*/ 209854 w 1656655"/>
              <a:gd name="connsiteY1326" fmla="*/ 815644 h 1864576"/>
              <a:gd name="connsiteX1327" fmla="*/ 121944 w 1656655"/>
              <a:gd name="connsiteY1327" fmla="*/ 736905 h 1864576"/>
              <a:gd name="connsiteX1328" fmla="*/ 83714 w 1656655"/>
              <a:gd name="connsiteY1328" fmla="*/ 709815 h 1864576"/>
              <a:gd name="connsiteX1329" fmla="*/ 13658 w 1656655"/>
              <a:gd name="connsiteY1329" fmla="*/ 684475 h 1864576"/>
              <a:gd name="connsiteX1330" fmla="*/ 12688 w 1656655"/>
              <a:gd name="connsiteY1330" fmla="*/ 692466 h 1864576"/>
              <a:gd name="connsiteX1331" fmla="*/ 147367 w 1656655"/>
              <a:gd name="connsiteY1331" fmla="*/ 847603 h 1864576"/>
              <a:gd name="connsiteX1332" fmla="*/ 242457 w 1656655"/>
              <a:gd name="connsiteY1332" fmla="*/ 882688 h 1864576"/>
              <a:gd name="connsiteX1333" fmla="*/ 266326 w 1656655"/>
              <a:gd name="connsiteY1333" fmla="*/ 885804 h 1864576"/>
              <a:gd name="connsiteX1334" fmla="*/ 280881 w 1656655"/>
              <a:gd name="connsiteY1334" fmla="*/ 875280 h 1864576"/>
              <a:gd name="connsiteX1335" fmla="*/ 285926 w 1656655"/>
              <a:gd name="connsiteY1335" fmla="*/ 871772 h 1864576"/>
              <a:gd name="connsiteX1336" fmla="*/ 61591 w 1656655"/>
              <a:gd name="connsiteY1336" fmla="*/ 740021 h 1864576"/>
              <a:gd name="connsiteX1337" fmla="*/ 74205 w 1656655"/>
              <a:gd name="connsiteY1337" fmla="*/ 849553 h 1864576"/>
              <a:gd name="connsiteX1338" fmla="*/ 249443 w 1656655"/>
              <a:gd name="connsiteY1338" fmla="*/ 901982 h 1864576"/>
              <a:gd name="connsiteX1339" fmla="*/ 256817 w 1656655"/>
              <a:gd name="connsiteY1339" fmla="*/ 893599 h 1864576"/>
              <a:gd name="connsiteX1340" fmla="*/ 127378 w 1656655"/>
              <a:gd name="connsiteY1340" fmla="*/ 845658 h 1864576"/>
              <a:gd name="connsiteX1341" fmla="*/ 79445 w 1656655"/>
              <a:gd name="connsiteY1341" fmla="*/ 810186 h 1864576"/>
              <a:gd name="connsiteX1342" fmla="*/ 23555 w 1656655"/>
              <a:gd name="connsiteY1342" fmla="*/ 810573 h 1864576"/>
              <a:gd name="connsiteX1343" fmla="*/ 22197 w 1656655"/>
              <a:gd name="connsiteY1343" fmla="*/ 824414 h 1864576"/>
              <a:gd name="connsiteX1344" fmla="*/ 238769 w 1656655"/>
              <a:gd name="connsiteY1344" fmla="*/ 939400 h 1864576"/>
              <a:gd name="connsiteX1345" fmla="*/ 243427 w 1656655"/>
              <a:gd name="connsiteY1345" fmla="*/ 910948 h 1864576"/>
              <a:gd name="connsiteX1346" fmla="*/ 74205 w 1656655"/>
              <a:gd name="connsiteY1346" fmla="*/ 849553 h 1864576"/>
              <a:gd name="connsiteX1347" fmla="*/ 220916 w 1656655"/>
              <a:gd name="connsiteY1347" fmla="*/ 1003132 h 1864576"/>
              <a:gd name="connsiteX1348" fmla="*/ 244979 w 1656655"/>
              <a:gd name="connsiteY1348" fmla="*/ 998066 h 1864576"/>
              <a:gd name="connsiteX1349" fmla="*/ 256235 w 1656655"/>
              <a:gd name="connsiteY1349" fmla="*/ 978772 h 1864576"/>
              <a:gd name="connsiteX1350" fmla="*/ 172983 w 1656655"/>
              <a:gd name="connsiteY1350" fmla="*/ 967660 h 1864576"/>
              <a:gd name="connsiteX1351" fmla="*/ 111853 w 1656655"/>
              <a:gd name="connsiteY1351" fmla="*/ 953628 h 1864576"/>
              <a:gd name="connsiteX1352" fmla="*/ 262445 w 1656655"/>
              <a:gd name="connsiteY1352" fmla="*/ 970198 h 1864576"/>
              <a:gd name="connsiteX1353" fmla="*/ 276611 w 1656655"/>
              <a:gd name="connsiteY1353" fmla="*/ 950512 h 1864576"/>
              <a:gd name="connsiteX1354" fmla="*/ 244785 w 1656655"/>
              <a:gd name="connsiteY1354" fmla="*/ 948758 h 1864576"/>
              <a:gd name="connsiteX1355" fmla="*/ 162503 w 1656655"/>
              <a:gd name="connsiteY1355" fmla="*/ 933555 h 1864576"/>
              <a:gd name="connsiteX1356" fmla="*/ 59068 w 1656655"/>
              <a:gd name="connsiteY1356" fmla="*/ 920884 h 1864576"/>
              <a:gd name="connsiteX1357" fmla="*/ 58486 w 1656655"/>
              <a:gd name="connsiteY1357" fmla="*/ 934530 h 1864576"/>
              <a:gd name="connsiteX1358" fmla="*/ 220916 w 1656655"/>
              <a:gd name="connsiteY1358" fmla="*/ 1003132 h 1864576"/>
              <a:gd name="connsiteX1359" fmla="*/ 144843 w 1656655"/>
              <a:gd name="connsiteY1359" fmla="*/ 591900 h 1864576"/>
              <a:gd name="connsiteX1360" fmla="*/ 141933 w 1656655"/>
              <a:gd name="connsiteY1360" fmla="*/ 634971 h 1864576"/>
              <a:gd name="connsiteX1361" fmla="*/ 205973 w 1656655"/>
              <a:gd name="connsiteY1361" fmla="*/ 724235 h 1864576"/>
              <a:gd name="connsiteX1362" fmla="*/ 204421 w 1656655"/>
              <a:gd name="connsiteY1362" fmla="*/ 719561 h 1864576"/>
              <a:gd name="connsiteX1363" fmla="*/ 227126 w 1656655"/>
              <a:gd name="connsiteY1363" fmla="*/ 708448 h 1864576"/>
              <a:gd name="connsiteX1364" fmla="*/ 139992 w 1656655"/>
              <a:gd name="connsiteY1364" fmla="*/ 501274 h 1864576"/>
              <a:gd name="connsiteX1365" fmla="*/ 239157 w 1656655"/>
              <a:gd name="connsiteY1365" fmla="*/ 708061 h 1864576"/>
              <a:gd name="connsiteX1366" fmla="*/ 255653 w 1656655"/>
              <a:gd name="connsiteY1366" fmla="*/ 709227 h 1864576"/>
              <a:gd name="connsiteX1367" fmla="*/ 251383 w 1656655"/>
              <a:gd name="connsiteY1367" fmla="*/ 706111 h 1864576"/>
              <a:gd name="connsiteX1368" fmla="*/ 180357 w 1656655"/>
              <a:gd name="connsiteY1368" fmla="*/ 577868 h 1864576"/>
              <a:gd name="connsiteX1369" fmla="*/ 179969 w 1656655"/>
              <a:gd name="connsiteY1369" fmla="*/ 520182 h 1864576"/>
              <a:gd name="connsiteX1370" fmla="*/ 156293 w 1656655"/>
              <a:gd name="connsiteY1370" fmla="*/ 441246 h 1864576"/>
              <a:gd name="connsiteX1371" fmla="*/ 102732 w 1656655"/>
              <a:gd name="connsiteY1371" fmla="*/ 373227 h 1864576"/>
              <a:gd name="connsiteX1372" fmla="*/ 94970 w 1656655"/>
              <a:gd name="connsiteY1372" fmla="*/ 368744 h 1864576"/>
              <a:gd name="connsiteX1373" fmla="*/ 100598 w 1656655"/>
              <a:gd name="connsiteY1373" fmla="*/ 484123 h 1864576"/>
              <a:gd name="connsiteX1374" fmla="*/ 144843 w 1656655"/>
              <a:gd name="connsiteY1374" fmla="*/ 591900 h 1864576"/>
              <a:gd name="connsiteX1375" fmla="*/ 228678 w 1656655"/>
              <a:gd name="connsiteY1375" fmla="*/ 733593 h 1864576"/>
              <a:gd name="connsiteX1376" fmla="*/ 313483 w 1656655"/>
              <a:gd name="connsiteY1376" fmla="*/ 780172 h 1864576"/>
              <a:gd name="connsiteX1377" fmla="*/ 337741 w 1656655"/>
              <a:gd name="connsiteY1377" fmla="*/ 764386 h 1864576"/>
              <a:gd name="connsiteX1378" fmla="*/ 299899 w 1656655"/>
              <a:gd name="connsiteY1378" fmla="*/ 742363 h 1864576"/>
              <a:gd name="connsiteX1379" fmla="*/ 269431 w 1656655"/>
              <a:gd name="connsiteY1379" fmla="*/ 722677 h 1864576"/>
              <a:gd name="connsiteX1380" fmla="*/ 213735 w 1656655"/>
              <a:gd name="connsiteY1380" fmla="*/ 720923 h 1864576"/>
              <a:gd name="connsiteX1381" fmla="*/ 267102 w 1656655"/>
              <a:gd name="connsiteY1381" fmla="*/ 781343 h 1864576"/>
              <a:gd name="connsiteX1382" fmla="*/ 322022 w 1656655"/>
              <a:gd name="connsiteY1382" fmla="*/ 803753 h 1864576"/>
              <a:gd name="connsiteX1383" fmla="*/ 307273 w 1656655"/>
              <a:gd name="connsiteY1383" fmla="*/ 787771 h 1864576"/>
              <a:gd name="connsiteX1384" fmla="*/ 228678 w 1656655"/>
              <a:gd name="connsiteY1384" fmla="*/ 733593 h 1864576"/>
              <a:gd name="connsiteX1385" fmla="*/ 238187 w 1656655"/>
              <a:gd name="connsiteY1385" fmla="*/ 647058 h 1864576"/>
              <a:gd name="connsiteX1386" fmla="*/ 303974 w 1656655"/>
              <a:gd name="connsiteY1386" fmla="*/ 700849 h 1864576"/>
              <a:gd name="connsiteX1387" fmla="*/ 354818 w 1656655"/>
              <a:gd name="connsiteY1387" fmla="*/ 699678 h 1864576"/>
              <a:gd name="connsiteX1388" fmla="*/ 307079 w 1656655"/>
              <a:gd name="connsiteY1388" fmla="*/ 663623 h 1864576"/>
              <a:gd name="connsiteX1389" fmla="*/ 277970 w 1656655"/>
              <a:gd name="connsiteY1389" fmla="*/ 633026 h 1864576"/>
              <a:gd name="connsiteX1390" fmla="*/ 224021 w 1656655"/>
              <a:gd name="connsiteY1390" fmla="*/ 627176 h 1864576"/>
              <a:gd name="connsiteX1391" fmla="*/ 245755 w 1656655"/>
              <a:gd name="connsiteY1391" fmla="*/ 684284 h 1864576"/>
              <a:gd name="connsiteX1392" fmla="*/ 318141 w 1656655"/>
              <a:gd name="connsiteY1392" fmla="*/ 744700 h 1864576"/>
              <a:gd name="connsiteX1393" fmla="*/ 304362 w 1656655"/>
              <a:gd name="connsiteY1393" fmla="*/ 713514 h 1864576"/>
              <a:gd name="connsiteX1394" fmla="*/ 293107 w 1656655"/>
              <a:gd name="connsiteY1394" fmla="*/ 703769 h 1864576"/>
              <a:gd name="connsiteX1395" fmla="*/ 287091 w 1656655"/>
              <a:gd name="connsiteY1395" fmla="*/ 698703 h 1864576"/>
              <a:gd name="connsiteX1396" fmla="*/ 238187 w 1656655"/>
              <a:gd name="connsiteY1396" fmla="*/ 647058 h 1864576"/>
              <a:gd name="connsiteX1397" fmla="*/ 338711 w 1656655"/>
              <a:gd name="connsiteY1397" fmla="*/ 678238 h 1864576"/>
              <a:gd name="connsiteX1398" fmla="*/ 323963 w 1656655"/>
              <a:gd name="connsiteY1398" fmla="*/ 643354 h 1864576"/>
              <a:gd name="connsiteX1399" fmla="*/ 263997 w 1656655"/>
              <a:gd name="connsiteY1399" fmla="*/ 539863 h 1864576"/>
              <a:gd name="connsiteX1400" fmla="*/ 322604 w 1656655"/>
              <a:gd name="connsiteY1400" fmla="*/ 625422 h 1864576"/>
              <a:gd name="connsiteX1401" fmla="*/ 326291 w 1656655"/>
              <a:gd name="connsiteY1401" fmla="*/ 606907 h 1864576"/>
              <a:gd name="connsiteX1402" fmla="*/ 353654 w 1656655"/>
              <a:gd name="connsiteY1402" fmla="*/ 623472 h 1864576"/>
              <a:gd name="connsiteX1403" fmla="*/ 312125 w 1656655"/>
              <a:gd name="connsiteY1403" fmla="*/ 570269 h 1864576"/>
              <a:gd name="connsiteX1404" fmla="*/ 290196 w 1656655"/>
              <a:gd name="connsiteY1404" fmla="*/ 538109 h 1864576"/>
              <a:gd name="connsiteX1405" fmla="*/ 263415 w 1656655"/>
              <a:gd name="connsiteY1405" fmla="*/ 518428 h 1864576"/>
              <a:gd name="connsiteX1406" fmla="*/ 256817 w 1656655"/>
              <a:gd name="connsiteY1406" fmla="*/ 517644 h 1864576"/>
              <a:gd name="connsiteX1407" fmla="*/ 257982 w 1656655"/>
              <a:gd name="connsiteY1407" fmla="*/ 561107 h 1864576"/>
              <a:gd name="connsiteX1408" fmla="*/ 338711 w 1656655"/>
              <a:gd name="connsiteY1408" fmla="*/ 678238 h 1864576"/>
              <a:gd name="connsiteX1409" fmla="*/ 220334 w 1656655"/>
              <a:gd name="connsiteY1409" fmla="*/ 652903 h 1864576"/>
              <a:gd name="connsiteX1410" fmla="*/ 216064 w 1656655"/>
              <a:gd name="connsiteY1410" fmla="*/ 621718 h 1864576"/>
              <a:gd name="connsiteX1411" fmla="*/ 253712 w 1656655"/>
              <a:gd name="connsiteY1411" fmla="*/ 617823 h 1864576"/>
              <a:gd name="connsiteX1412" fmla="*/ 191031 w 1656655"/>
              <a:gd name="connsiteY1412" fmla="*/ 385311 h 1864576"/>
              <a:gd name="connsiteX1413" fmla="*/ 191807 w 1656655"/>
              <a:gd name="connsiteY1413" fmla="*/ 385311 h 1864576"/>
              <a:gd name="connsiteX1414" fmla="*/ 275641 w 1656655"/>
              <a:gd name="connsiteY1414" fmla="*/ 622110 h 1864576"/>
              <a:gd name="connsiteX1415" fmla="*/ 213153 w 1656655"/>
              <a:gd name="connsiteY1415" fmla="*/ 344967 h 1864576"/>
              <a:gd name="connsiteX1416" fmla="*/ 190254 w 1656655"/>
              <a:gd name="connsiteY1416" fmla="*/ 299946 h 1864576"/>
              <a:gd name="connsiteX1417" fmla="*/ 170654 w 1656655"/>
              <a:gd name="connsiteY1417" fmla="*/ 271686 h 1864576"/>
              <a:gd name="connsiteX1418" fmla="*/ 188896 w 1656655"/>
              <a:gd name="connsiteY1418" fmla="*/ 519398 h 1864576"/>
              <a:gd name="connsiteX1419" fmla="*/ 187731 w 1656655"/>
              <a:gd name="connsiteY1419" fmla="*/ 524469 h 1864576"/>
              <a:gd name="connsiteX1420" fmla="*/ 185402 w 1656655"/>
              <a:gd name="connsiteY1420" fmla="*/ 525444 h 1864576"/>
              <a:gd name="connsiteX1421" fmla="*/ 179969 w 1656655"/>
              <a:gd name="connsiteY1421" fmla="*/ 534993 h 1864576"/>
              <a:gd name="connsiteX1422" fmla="*/ 220334 w 1656655"/>
              <a:gd name="connsiteY1422" fmla="*/ 652903 h 1864576"/>
              <a:gd name="connsiteX1423" fmla="*/ 280492 w 1656655"/>
              <a:gd name="connsiteY1423" fmla="*/ 181254 h 1864576"/>
              <a:gd name="connsiteX1424" fmla="*/ 221692 w 1656655"/>
              <a:gd name="connsiteY1424" fmla="*/ 328011 h 1864576"/>
              <a:gd name="connsiteX1425" fmla="*/ 241874 w 1656655"/>
              <a:gd name="connsiteY1425" fmla="*/ 502443 h 1864576"/>
              <a:gd name="connsiteX1426" fmla="*/ 247890 w 1656655"/>
              <a:gd name="connsiteY1426" fmla="*/ 525444 h 1864576"/>
              <a:gd name="connsiteX1427" fmla="*/ 258952 w 1656655"/>
              <a:gd name="connsiteY1427" fmla="*/ 507898 h 1864576"/>
              <a:gd name="connsiteX1428" fmla="*/ 290196 w 1656655"/>
              <a:gd name="connsiteY1428" fmla="*/ 527389 h 1864576"/>
              <a:gd name="connsiteX1429" fmla="*/ 260116 w 1656655"/>
              <a:gd name="connsiteY1429" fmla="*/ 300141 h 1864576"/>
              <a:gd name="connsiteX1430" fmla="*/ 279135 w 1656655"/>
              <a:gd name="connsiteY1430" fmla="*/ 438518 h 1864576"/>
              <a:gd name="connsiteX1431" fmla="*/ 299899 w 1656655"/>
              <a:gd name="connsiteY1431" fmla="*/ 381997 h 1864576"/>
              <a:gd name="connsiteX1432" fmla="*/ 280492 w 1656655"/>
              <a:gd name="connsiteY1432" fmla="*/ 181254 h 1864576"/>
              <a:gd name="connsiteX1433" fmla="*/ 364327 w 1656655"/>
              <a:gd name="connsiteY1433" fmla="*/ 574556 h 1864576"/>
              <a:gd name="connsiteX1434" fmla="*/ 368984 w 1656655"/>
              <a:gd name="connsiteY1434" fmla="*/ 549412 h 1864576"/>
              <a:gd name="connsiteX1435" fmla="*/ 322604 w 1656655"/>
              <a:gd name="connsiteY1435" fmla="*/ 456448 h 1864576"/>
              <a:gd name="connsiteX1436" fmla="*/ 306109 w 1656655"/>
              <a:gd name="connsiteY1436" fmla="*/ 387844 h 1864576"/>
              <a:gd name="connsiteX1437" fmla="*/ 289031 w 1656655"/>
              <a:gd name="connsiteY1437" fmla="*/ 499910 h 1864576"/>
              <a:gd name="connsiteX1438" fmla="*/ 368791 w 1656655"/>
              <a:gd name="connsiteY1438" fmla="*/ 625035 h 1864576"/>
              <a:gd name="connsiteX1439" fmla="*/ 362969 w 1656655"/>
              <a:gd name="connsiteY1439" fmla="*/ 594046 h 1864576"/>
              <a:gd name="connsiteX1440" fmla="*/ 304556 w 1656655"/>
              <a:gd name="connsiteY1440" fmla="*/ 463659 h 1864576"/>
              <a:gd name="connsiteX1441" fmla="*/ 364327 w 1656655"/>
              <a:gd name="connsiteY1441" fmla="*/ 574556 h 1864576"/>
              <a:gd name="connsiteX1442" fmla="*/ 94582 w 1656655"/>
              <a:gd name="connsiteY1442" fmla="*/ 647058 h 1864576"/>
              <a:gd name="connsiteX1443" fmla="*/ 100403 w 1656655"/>
              <a:gd name="connsiteY1443" fmla="*/ 692466 h 1864576"/>
              <a:gd name="connsiteX1444" fmla="*/ 213930 w 1656655"/>
              <a:gd name="connsiteY1444" fmla="*/ 809407 h 1864576"/>
              <a:gd name="connsiteX1445" fmla="*/ 220528 w 1656655"/>
              <a:gd name="connsiteY1445" fmla="*/ 807261 h 1864576"/>
              <a:gd name="connsiteX1446" fmla="*/ 250025 w 1656655"/>
              <a:gd name="connsiteY1446" fmla="*/ 795958 h 1864576"/>
              <a:gd name="connsiteX1447" fmla="*/ 58680 w 1656655"/>
              <a:gd name="connsiteY1447" fmla="*/ 524856 h 1864576"/>
              <a:gd name="connsiteX1448" fmla="*/ 251966 w 1656655"/>
              <a:gd name="connsiteY1448" fmla="*/ 783097 h 1864576"/>
              <a:gd name="connsiteX1449" fmla="*/ 272924 w 1656655"/>
              <a:gd name="connsiteY1449" fmla="*/ 792842 h 1864576"/>
              <a:gd name="connsiteX1450" fmla="*/ 260893 w 1656655"/>
              <a:gd name="connsiteY1450" fmla="*/ 785238 h 1864576"/>
              <a:gd name="connsiteX1451" fmla="*/ 194329 w 1656655"/>
              <a:gd name="connsiteY1451" fmla="*/ 724431 h 1864576"/>
              <a:gd name="connsiteX1452" fmla="*/ 148725 w 1656655"/>
              <a:gd name="connsiteY1452" fmla="*/ 667131 h 1864576"/>
              <a:gd name="connsiteX1453" fmla="*/ 134364 w 1656655"/>
              <a:gd name="connsiteY1453" fmla="*/ 596187 h 1864576"/>
              <a:gd name="connsiteX1454" fmla="*/ 133394 w 1656655"/>
              <a:gd name="connsiteY1454" fmla="*/ 586251 h 1864576"/>
              <a:gd name="connsiteX1455" fmla="*/ 125049 w 1656655"/>
              <a:gd name="connsiteY1455" fmla="*/ 572606 h 1864576"/>
              <a:gd name="connsiteX1456" fmla="*/ 53247 w 1656655"/>
              <a:gd name="connsiteY1456" fmla="*/ 491724 h 1864576"/>
              <a:gd name="connsiteX1457" fmla="*/ 41603 w 1656655"/>
              <a:gd name="connsiteY1457" fmla="*/ 490165 h 1864576"/>
              <a:gd name="connsiteX1458" fmla="*/ 83132 w 1656655"/>
              <a:gd name="connsiteY1458" fmla="*/ 631076 h 1864576"/>
              <a:gd name="connsiteX1459" fmla="*/ 94582 w 1656655"/>
              <a:gd name="connsiteY1459" fmla="*/ 647058 h 1864576"/>
              <a:gd name="connsiteX1460" fmla="*/ 425844 w 1656655"/>
              <a:gd name="connsiteY1460" fmla="*/ 702407 h 1864576"/>
              <a:gd name="connsiteX1461" fmla="*/ 419441 w 1656655"/>
              <a:gd name="connsiteY1461" fmla="*/ 678630 h 1864576"/>
              <a:gd name="connsiteX1462" fmla="*/ 393825 w 1656655"/>
              <a:gd name="connsiteY1462" fmla="*/ 645500 h 1864576"/>
              <a:gd name="connsiteX1463" fmla="*/ 360252 w 1656655"/>
              <a:gd name="connsiteY1463" fmla="*/ 631659 h 1864576"/>
              <a:gd name="connsiteX1464" fmla="*/ 335412 w 1656655"/>
              <a:gd name="connsiteY1464" fmla="*/ 623472 h 1864576"/>
              <a:gd name="connsiteX1465" fmla="*/ 329008 w 1656655"/>
              <a:gd name="connsiteY1465" fmla="*/ 626789 h 1864576"/>
              <a:gd name="connsiteX1466" fmla="*/ 355400 w 1656655"/>
              <a:gd name="connsiteY1466" fmla="*/ 690908 h 1864576"/>
              <a:gd name="connsiteX1467" fmla="*/ 418276 w 1656655"/>
              <a:gd name="connsiteY1467" fmla="*/ 736513 h 1864576"/>
              <a:gd name="connsiteX1468" fmla="*/ 411484 w 1656655"/>
              <a:gd name="connsiteY1468" fmla="*/ 734372 h 1864576"/>
              <a:gd name="connsiteX1469" fmla="*/ 312707 w 1656655"/>
              <a:gd name="connsiteY1469" fmla="*/ 705332 h 1864576"/>
              <a:gd name="connsiteX1470" fmla="*/ 311348 w 1656655"/>
              <a:gd name="connsiteY1470" fmla="*/ 710398 h 1864576"/>
              <a:gd name="connsiteX1471" fmla="*/ 355788 w 1656655"/>
              <a:gd name="connsiteY1471" fmla="*/ 759707 h 1864576"/>
              <a:gd name="connsiteX1472" fmla="*/ 372284 w 1656655"/>
              <a:gd name="connsiteY1472" fmla="*/ 758149 h 1864576"/>
              <a:gd name="connsiteX1473" fmla="*/ 425844 w 1656655"/>
              <a:gd name="connsiteY1473" fmla="*/ 768090 h 1864576"/>
              <a:gd name="connsiteX1474" fmla="*/ 357147 w 1656655"/>
              <a:gd name="connsiteY1474" fmla="*/ 764969 h 1864576"/>
              <a:gd name="connsiteX1475" fmla="*/ 317946 w 1656655"/>
              <a:gd name="connsiteY1475" fmla="*/ 788942 h 1864576"/>
              <a:gd name="connsiteX1476" fmla="*/ 366656 w 1656655"/>
              <a:gd name="connsiteY1476" fmla="*/ 811744 h 1864576"/>
              <a:gd name="connsiteX1477" fmla="*/ 381792 w 1656655"/>
              <a:gd name="connsiteY1477" fmla="*/ 804924 h 1864576"/>
              <a:gd name="connsiteX1478" fmla="*/ 398870 w 1656655"/>
              <a:gd name="connsiteY1478" fmla="*/ 792058 h 1864576"/>
              <a:gd name="connsiteX1479" fmla="*/ 408379 w 1656655"/>
              <a:gd name="connsiteY1479" fmla="*/ 786605 h 1864576"/>
              <a:gd name="connsiteX1480" fmla="*/ 348220 w 1656655"/>
              <a:gd name="connsiteY1480" fmla="*/ 794787 h 1864576"/>
              <a:gd name="connsiteX1481" fmla="*/ 343562 w 1656655"/>
              <a:gd name="connsiteY1481" fmla="*/ 789334 h 1864576"/>
              <a:gd name="connsiteX1482" fmla="*/ 381792 w 1656655"/>
              <a:gd name="connsiteY1482" fmla="*/ 783484 h 1864576"/>
              <a:gd name="connsiteX1483" fmla="*/ 411290 w 1656655"/>
              <a:gd name="connsiteY1483" fmla="*/ 785630 h 1864576"/>
              <a:gd name="connsiteX1484" fmla="*/ 435936 w 1656655"/>
              <a:gd name="connsiteY1484" fmla="*/ 777247 h 1864576"/>
              <a:gd name="connsiteX1485" fmla="*/ 425651 w 1656655"/>
              <a:gd name="connsiteY1485" fmla="*/ 725210 h 1864576"/>
              <a:gd name="connsiteX1486" fmla="*/ 458447 w 1656655"/>
              <a:gd name="connsiteY1486" fmla="*/ 698507 h 1864576"/>
              <a:gd name="connsiteX1487" fmla="*/ 457671 w 1656655"/>
              <a:gd name="connsiteY1487" fmla="*/ 644133 h 1864576"/>
              <a:gd name="connsiteX1488" fmla="*/ 383928 w 1656655"/>
              <a:gd name="connsiteY1488" fmla="*/ 535968 h 1864576"/>
              <a:gd name="connsiteX1489" fmla="*/ 375389 w 1656655"/>
              <a:gd name="connsiteY1489" fmla="*/ 555649 h 1864576"/>
              <a:gd name="connsiteX1490" fmla="*/ 371508 w 1656655"/>
              <a:gd name="connsiteY1490" fmla="*/ 585472 h 1864576"/>
              <a:gd name="connsiteX1491" fmla="*/ 377718 w 1656655"/>
              <a:gd name="connsiteY1491" fmla="*/ 622502 h 1864576"/>
              <a:gd name="connsiteX1492" fmla="*/ 388391 w 1656655"/>
              <a:gd name="connsiteY1492" fmla="*/ 633026 h 1864576"/>
              <a:gd name="connsiteX1493" fmla="*/ 422934 w 1656655"/>
              <a:gd name="connsiteY1493" fmla="*/ 673951 h 1864576"/>
              <a:gd name="connsiteX1494" fmla="*/ 425844 w 1656655"/>
              <a:gd name="connsiteY1494" fmla="*/ 702407 h 1864576"/>
              <a:gd name="connsiteX1495" fmla="*/ 827941 w 1656655"/>
              <a:gd name="connsiteY1495" fmla="*/ 694029 h 1864576"/>
              <a:gd name="connsiteX1496" fmla="*/ 844433 w 1656655"/>
              <a:gd name="connsiteY1496" fmla="*/ 653682 h 1864576"/>
              <a:gd name="connsiteX1497" fmla="*/ 907893 w 1656655"/>
              <a:gd name="connsiteY1497" fmla="*/ 535576 h 1864576"/>
              <a:gd name="connsiteX1498" fmla="*/ 917401 w 1656655"/>
              <a:gd name="connsiteY1498" fmla="*/ 522127 h 1864576"/>
              <a:gd name="connsiteX1499" fmla="*/ 971935 w 1656655"/>
              <a:gd name="connsiteY1499" fmla="*/ 476717 h 1864576"/>
              <a:gd name="connsiteX1500" fmla="*/ 925167 w 1656655"/>
              <a:gd name="connsiteY1500" fmla="*/ 453135 h 1864576"/>
              <a:gd name="connsiteX1501" fmla="*/ 920117 w 1656655"/>
              <a:gd name="connsiteY1501" fmla="*/ 445534 h 1864576"/>
              <a:gd name="connsiteX1502" fmla="*/ 908475 w 1656655"/>
              <a:gd name="connsiteY1502" fmla="*/ 436763 h 1864576"/>
              <a:gd name="connsiteX1503" fmla="*/ 838032 w 1656655"/>
              <a:gd name="connsiteY1503" fmla="*/ 338146 h 1864576"/>
              <a:gd name="connsiteX1504" fmla="*/ 835316 w 1656655"/>
              <a:gd name="connsiteY1504" fmla="*/ 327621 h 1864576"/>
              <a:gd name="connsiteX1505" fmla="*/ 832791 w 1656655"/>
              <a:gd name="connsiteY1505" fmla="*/ 325088 h 1864576"/>
              <a:gd name="connsiteX1506" fmla="*/ 823283 w 1656655"/>
              <a:gd name="connsiteY1506" fmla="*/ 325088 h 1864576"/>
              <a:gd name="connsiteX1507" fmla="*/ 820758 w 1656655"/>
              <a:gd name="connsiteY1507" fmla="*/ 327621 h 1864576"/>
              <a:gd name="connsiteX1508" fmla="*/ 747794 w 1656655"/>
              <a:gd name="connsiteY1508" fmla="*/ 436958 h 1864576"/>
              <a:gd name="connsiteX1509" fmla="*/ 736148 w 1656655"/>
              <a:gd name="connsiteY1509" fmla="*/ 445729 h 1864576"/>
              <a:gd name="connsiteX1510" fmla="*/ 731102 w 1656655"/>
              <a:gd name="connsiteY1510" fmla="*/ 453330 h 1864576"/>
              <a:gd name="connsiteX1511" fmla="*/ 684335 w 1656655"/>
              <a:gd name="connsiteY1511" fmla="*/ 476912 h 1864576"/>
              <a:gd name="connsiteX1512" fmla="*/ 738864 w 1656655"/>
              <a:gd name="connsiteY1512" fmla="*/ 522323 h 1864576"/>
              <a:gd name="connsiteX1513" fmla="*/ 748377 w 1656655"/>
              <a:gd name="connsiteY1513" fmla="*/ 535772 h 1864576"/>
              <a:gd name="connsiteX1514" fmla="*/ 811832 w 1656655"/>
              <a:gd name="connsiteY1514" fmla="*/ 653878 h 1864576"/>
              <a:gd name="connsiteX1515" fmla="*/ 827941 w 1656655"/>
              <a:gd name="connsiteY1515" fmla="*/ 694029 h 1864576"/>
              <a:gd name="connsiteX1516" fmla="*/ 427980 w 1656655"/>
              <a:gd name="connsiteY1516" fmla="*/ 906269 h 1864576"/>
              <a:gd name="connsiteX1517" fmla="*/ 442340 w 1656655"/>
              <a:gd name="connsiteY1517" fmla="*/ 872747 h 1864576"/>
              <a:gd name="connsiteX1518" fmla="*/ 480570 w 1656655"/>
              <a:gd name="connsiteY1518" fmla="*/ 831430 h 1864576"/>
              <a:gd name="connsiteX1519" fmla="*/ 427980 w 1656655"/>
              <a:gd name="connsiteY1519" fmla="*/ 906269 h 1864576"/>
              <a:gd name="connsiteX1520" fmla="*/ 375389 w 1656655"/>
              <a:gd name="connsiteY1520" fmla="*/ 857348 h 1864576"/>
              <a:gd name="connsiteX1521" fmla="*/ 403528 w 1656655"/>
              <a:gd name="connsiteY1521" fmla="*/ 828897 h 1864576"/>
              <a:gd name="connsiteX1522" fmla="*/ 441370 w 1656655"/>
              <a:gd name="connsiteY1522" fmla="*/ 809407 h 1864576"/>
              <a:gd name="connsiteX1523" fmla="*/ 394795 w 1656655"/>
              <a:gd name="connsiteY1523" fmla="*/ 847603 h 1864576"/>
              <a:gd name="connsiteX1524" fmla="*/ 375389 w 1656655"/>
              <a:gd name="connsiteY1524" fmla="*/ 857348 h 1864576"/>
              <a:gd name="connsiteX1525" fmla="*/ 431084 w 1656655"/>
              <a:gd name="connsiteY1525" fmla="*/ 686425 h 1864576"/>
              <a:gd name="connsiteX1526" fmla="*/ 411484 w 1656655"/>
              <a:gd name="connsiteY1526" fmla="*/ 630684 h 1864576"/>
              <a:gd name="connsiteX1527" fmla="*/ 384704 w 1656655"/>
              <a:gd name="connsiteY1527" fmla="*/ 576114 h 1864576"/>
              <a:gd name="connsiteX1528" fmla="*/ 385480 w 1656655"/>
              <a:gd name="connsiteY1528" fmla="*/ 573777 h 1864576"/>
              <a:gd name="connsiteX1529" fmla="*/ 387032 w 1656655"/>
              <a:gd name="connsiteY1529" fmla="*/ 576114 h 1864576"/>
              <a:gd name="connsiteX1530" fmla="*/ 422740 w 1656655"/>
              <a:gd name="connsiteY1530" fmla="*/ 630493 h 1864576"/>
              <a:gd name="connsiteX1531" fmla="*/ 431084 w 1656655"/>
              <a:gd name="connsiteY1531" fmla="*/ 686425 h 1864576"/>
              <a:gd name="connsiteX1532" fmla="*/ 407603 w 1656655"/>
              <a:gd name="connsiteY1532" fmla="*/ 705332 h 1864576"/>
              <a:gd name="connsiteX1533" fmla="*/ 377523 w 1656655"/>
              <a:gd name="connsiteY1533" fmla="*/ 681942 h 1864576"/>
              <a:gd name="connsiteX1534" fmla="*/ 358311 w 1656655"/>
              <a:gd name="connsiteY1534" fmla="*/ 661090 h 1864576"/>
              <a:gd name="connsiteX1535" fmla="*/ 358311 w 1656655"/>
              <a:gd name="connsiteY1535" fmla="*/ 653099 h 1864576"/>
              <a:gd name="connsiteX1536" fmla="*/ 397317 w 1656655"/>
              <a:gd name="connsiteY1536" fmla="*/ 688179 h 1864576"/>
              <a:gd name="connsiteX1537" fmla="*/ 407603 w 1656655"/>
              <a:gd name="connsiteY1537" fmla="*/ 705332 h 1864576"/>
              <a:gd name="connsiteX1538" fmla="*/ 400423 w 1656655"/>
              <a:gd name="connsiteY1538" fmla="*/ 755807 h 1864576"/>
              <a:gd name="connsiteX1539" fmla="*/ 384898 w 1656655"/>
              <a:gd name="connsiteY1539" fmla="*/ 750158 h 1864576"/>
              <a:gd name="connsiteX1540" fmla="*/ 353848 w 1656655"/>
              <a:gd name="connsiteY1540" fmla="*/ 736322 h 1864576"/>
              <a:gd name="connsiteX1541" fmla="*/ 348414 w 1656655"/>
              <a:gd name="connsiteY1541" fmla="*/ 727939 h 1864576"/>
              <a:gd name="connsiteX1542" fmla="*/ 389943 w 1656655"/>
              <a:gd name="connsiteY1542" fmla="*/ 744313 h 1864576"/>
              <a:gd name="connsiteX1543" fmla="*/ 396347 w 1656655"/>
              <a:gd name="connsiteY1543" fmla="*/ 748987 h 1864576"/>
              <a:gd name="connsiteX1544" fmla="*/ 400423 w 1656655"/>
              <a:gd name="connsiteY1544" fmla="*/ 755807 h 1864576"/>
              <a:gd name="connsiteX1545" fmla="*/ 490661 w 1656655"/>
              <a:gd name="connsiteY1545" fmla="*/ 909385 h 1864576"/>
              <a:gd name="connsiteX1546" fmla="*/ 518026 w 1656655"/>
              <a:gd name="connsiteY1546" fmla="*/ 867485 h 1864576"/>
              <a:gd name="connsiteX1547" fmla="*/ 527535 w 1656655"/>
              <a:gd name="connsiteY1547" fmla="*/ 853453 h 1864576"/>
              <a:gd name="connsiteX1548" fmla="*/ 517248 w 1656655"/>
              <a:gd name="connsiteY1548" fmla="*/ 875672 h 1864576"/>
              <a:gd name="connsiteX1549" fmla="*/ 490661 w 1656655"/>
              <a:gd name="connsiteY1549" fmla="*/ 909385 h 1864576"/>
              <a:gd name="connsiteX1550" fmla="*/ 1228094 w 1656655"/>
              <a:gd name="connsiteY1550" fmla="*/ 906269 h 1864576"/>
              <a:gd name="connsiteX1551" fmla="*/ 1213737 w 1656655"/>
              <a:gd name="connsiteY1551" fmla="*/ 872747 h 1864576"/>
              <a:gd name="connsiteX1552" fmla="*/ 1175503 w 1656655"/>
              <a:gd name="connsiteY1552" fmla="*/ 831430 h 1864576"/>
              <a:gd name="connsiteX1553" fmla="*/ 1228094 w 1656655"/>
              <a:gd name="connsiteY1553" fmla="*/ 906269 h 1864576"/>
              <a:gd name="connsiteX1554" fmla="*/ 1280686 w 1656655"/>
              <a:gd name="connsiteY1554" fmla="*/ 857348 h 1864576"/>
              <a:gd name="connsiteX1555" fmla="*/ 1252547 w 1656655"/>
              <a:gd name="connsiteY1555" fmla="*/ 828897 h 1864576"/>
              <a:gd name="connsiteX1556" fmla="*/ 1214705 w 1656655"/>
              <a:gd name="connsiteY1556" fmla="*/ 809407 h 1864576"/>
              <a:gd name="connsiteX1557" fmla="*/ 1261278 w 1656655"/>
              <a:gd name="connsiteY1557" fmla="*/ 847603 h 1864576"/>
              <a:gd name="connsiteX1558" fmla="*/ 1280686 w 1656655"/>
              <a:gd name="connsiteY1558" fmla="*/ 857348 h 1864576"/>
              <a:gd name="connsiteX1559" fmla="*/ 1248471 w 1656655"/>
              <a:gd name="connsiteY1559" fmla="*/ 705332 h 1864576"/>
              <a:gd name="connsiteX1560" fmla="*/ 1278552 w 1656655"/>
              <a:gd name="connsiteY1560" fmla="*/ 681942 h 1864576"/>
              <a:gd name="connsiteX1561" fmla="*/ 1297764 w 1656655"/>
              <a:gd name="connsiteY1561" fmla="*/ 661090 h 1864576"/>
              <a:gd name="connsiteX1562" fmla="*/ 1297764 w 1656655"/>
              <a:gd name="connsiteY1562" fmla="*/ 653099 h 1864576"/>
              <a:gd name="connsiteX1563" fmla="*/ 1258757 w 1656655"/>
              <a:gd name="connsiteY1563" fmla="*/ 688179 h 1864576"/>
              <a:gd name="connsiteX1564" fmla="*/ 1248471 w 1656655"/>
              <a:gd name="connsiteY1564" fmla="*/ 705332 h 1864576"/>
              <a:gd name="connsiteX1565" fmla="*/ 1255459 w 1656655"/>
              <a:gd name="connsiteY1565" fmla="*/ 755807 h 1864576"/>
              <a:gd name="connsiteX1566" fmla="*/ 1270982 w 1656655"/>
              <a:gd name="connsiteY1566" fmla="*/ 750158 h 1864576"/>
              <a:gd name="connsiteX1567" fmla="*/ 1302031 w 1656655"/>
              <a:gd name="connsiteY1567" fmla="*/ 736322 h 1864576"/>
              <a:gd name="connsiteX1568" fmla="*/ 1307463 w 1656655"/>
              <a:gd name="connsiteY1568" fmla="*/ 727939 h 1864576"/>
              <a:gd name="connsiteX1569" fmla="*/ 1265936 w 1656655"/>
              <a:gd name="connsiteY1569" fmla="*/ 744313 h 1864576"/>
              <a:gd name="connsiteX1570" fmla="*/ 1259531 w 1656655"/>
              <a:gd name="connsiteY1570" fmla="*/ 748987 h 1864576"/>
              <a:gd name="connsiteX1571" fmla="*/ 1255459 w 1656655"/>
              <a:gd name="connsiteY1571" fmla="*/ 755807 h 1864576"/>
              <a:gd name="connsiteX1572" fmla="*/ 1165412 w 1656655"/>
              <a:gd name="connsiteY1572" fmla="*/ 909385 h 1864576"/>
              <a:gd name="connsiteX1573" fmla="*/ 1138052 w 1656655"/>
              <a:gd name="connsiteY1573" fmla="*/ 867485 h 1864576"/>
              <a:gd name="connsiteX1574" fmla="*/ 1128539 w 1656655"/>
              <a:gd name="connsiteY1574" fmla="*/ 853453 h 1864576"/>
              <a:gd name="connsiteX1575" fmla="*/ 1138826 w 1656655"/>
              <a:gd name="connsiteY1575" fmla="*/ 875672 h 1864576"/>
              <a:gd name="connsiteX1576" fmla="*/ 1165412 w 1656655"/>
              <a:gd name="connsiteY1576" fmla="*/ 909385 h 1864576"/>
              <a:gd name="connsiteX1577" fmla="*/ 892757 w 1656655"/>
              <a:gd name="connsiteY1577" fmla="*/ 304039 h 1864576"/>
              <a:gd name="connsiteX1578" fmla="*/ 911583 w 1656655"/>
              <a:gd name="connsiteY1578" fmla="*/ 308522 h 1864576"/>
              <a:gd name="connsiteX1579" fmla="*/ 918179 w 1656655"/>
              <a:gd name="connsiteY1579" fmla="*/ 310276 h 1864576"/>
              <a:gd name="connsiteX1580" fmla="*/ 919730 w 1656655"/>
              <a:gd name="connsiteY1580" fmla="*/ 310860 h 1864576"/>
              <a:gd name="connsiteX1581" fmla="*/ 895473 w 1656655"/>
              <a:gd name="connsiteY1581" fmla="*/ 317877 h 1864576"/>
              <a:gd name="connsiteX1582" fmla="*/ 892757 w 1656655"/>
              <a:gd name="connsiteY1582" fmla="*/ 304039 h 1864576"/>
              <a:gd name="connsiteX1583" fmla="*/ 737895 w 1656655"/>
              <a:gd name="connsiteY1583" fmla="*/ 310276 h 1864576"/>
              <a:gd name="connsiteX1584" fmla="*/ 763317 w 1656655"/>
              <a:gd name="connsiteY1584" fmla="*/ 304039 h 1864576"/>
              <a:gd name="connsiteX1585" fmla="*/ 760601 w 1656655"/>
              <a:gd name="connsiteY1585" fmla="*/ 318071 h 1864576"/>
              <a:gd name="connsiteX1586" fmla="*/ 736343 w 1656655"/>
              <a:gd name="connsiteY1586" fmla="*/ 311055 h 1864576"/>
              <a:gd name="connsiteX1587" fmla="*/ 737895 w 1656655"/>
              <a:gd name="connsiteY1587" fmla="*/ 310276 h 1864576"/>
              <a:gd name="connsiteX1588" fmla="*/ 805818 w 1656655"/>
              <a:gd name="connsiteY1588" fmla="*/ 96474 h 1864576"/>
              <a:gd name="connsiteX1589" fmla="*/ 809502 w 1656655"/>
              <a:gd name="connsiteY1589" fmla="*/ 115964 h 1864576"/>
              <a:gd name="connsiteX1590" fmla="*/ 818624 w 1656655"/>
              <a:gd name="connsiteY1590" fmla="*/ 164883 h 1864576"/>
              <a:gd name="connsiteX1591" fmla="*/ 820175 w 1656655"/>
              <a:gd name="connsiteY1591" fmla="*/ 174432 h 1864576"/>
              <a:gd name="connsiteX1592" fmla="*/ 815326 w 1656655"/>
              <a:gd name="connsiteY1592" fmla="*/ 154943 h 1864576"/>
              <a:gd name="connsiteX1593" fmla="*/ 805431 w 1656655"/>
              <a:gd name="connsiteY1593" fmla="*/ 116548 h 1864576"/>
              <a:gd name="connsiteX1594" fmla="*/ 800381 w 1656655"/>
              <a:gd name="connsiteY1594" fmla="*/ 97448 h 1864576"/>
              <a:gd name="connsiteX1595" fmla="*/ 805818 w 1656655"/>
              <a:gd name="connsiteY1595" fmla="*/ 96474 h 1864576"/>
              <a:gd name="connsiteX1596" fmla="*/ 835898 w 1656655"/>
              <a:gd name="connsiteY1596" fmla="*/ 174627 h 1864576"/>
              <a:gd name="connsiteX1597" fmla="*/ 842882 w 1656655"/>
              <a:gd name="connsiteY1597" fmla="*/ 135453 h 1864576"/>
              <a:gd name="connsiteX1598" fmla="*/ 848509 w 1656655"/>
              <a:gd name="connsiteY1598" fmla="*/ 106219 h 1864576"/>
              <a:gd name="connsiteX1599" fmla="*/ 850452 w 1656655"/>
              <a:gd name="connsiteY1599" fmla="*/ 96474 h 1864576"/>
              <a:gd name="connsiteX1600" fmla="*/ 855693 w 1656655"/>
              <a:gd name="connsiteY1600" fmla="*/ 97643 h 1864576"/>
              <a:gd name="connsiteX1601" fmla="*/ 854332 w 1656655"/>
              <a:gd name="connsiteY1601" fmla="*/ 102516 h 1864576"/>
              <a:gd name="connsiteX1602" fmla="*/ 850452 w 1656655"/>
              <a:gd name="connsiteY1602" fmla="*/ 116743 h 1864576"/>
              <a:gd name="connsiteX1603" fmla="*/ 837063 w 1656655"/>
              <a:gd name="connsiteY1603" fmla="*/ 169560 h 1864576"/>
              <a:gd name="connsiteX1604" fmla="*/ 835898 w 1656655"/>
              <a:gd name="connsiteY1604" fmla="*/ 174627 h 1864576"/>
              <a:gd name="connsiteX1605" fmla="*/ 694621 w 1656655"/>
              <a:gd name="connsiteY1605" fmla="*/ 113625 h 1864576"/>
              <a:gd name="connsiteX1606" fmla="*/ 701800 w 1656655"/>
              <a:gd name="connsiteY1606" fmla="*/ 108947 h 1864576"/>
              <a:gd name="connsiteX1607" fmla="*/ 720043 w 1656655"/>
              <a:gd name="connsiteY1607" fmla="*/ 103685 h 1864576"/>
              <a:gd name="connsiteX1608" fmla="*/ 729165 w 1656655"/>
              <a:gd name="connsiteY1608" fmla="*/ 106219 h 1864576"/>
              <a:gd name="connsiteX1609" fmla="*/ 725088 w 1656655"/>
              <a:gd name="connsiteY1609" fmla="*/ 107778 h 1864576"/>
              <a:gd name="connsiteX1610" fmla="*/ 713637 w 1656655"/>
              <a:gd name="connsiteY1610" fmla="*/ 112845 h 1864576"/>
              <a:gd name="connsiteX1611" fmla="*/ 705294 w 1656655"/>
              <a:gd name="connsiteY1611" fmla="*/ 114015 h 1864576"/>
              <a:gd name="connsiteX1612" fmla="*/ 694621 w 1656655"/>
              <a:gd name="connsiteY1612" fmla="*/ 113625 h 1864576"/>
              <a:gd name="connsiteX1613" fmla="*/ 926909 w 1656655"/>
              <a:gd name="connsiteY1613" fmla="*/ 106219 h 1864576"/>
              <a:gd name="connsiteX1614" fmla="*/ 936031 w 1656655"/>
              <a:gd name="connsiteY1614" fmla="*/ 103685 h 1864576"/>
              <a:gd name="connsiteX1615" fmla="*/ 954274 w 1656655"/>
              <a:gd name="connsiteY1615" fmla="*/ 108947 h 1864576"/>
              <a:gd name="connsiteX1616" fmla="*/ 961453 w 1656655"/>
              <a:gd name="connsiteY1616" fmla="*/ 113625 h 1864576"/>
              <a:gd name="connsiteX1617" fmla="*/ 950780 w 1656655"/>
              <a:gd name="connsiteY1617" fmla="*/ 114015 h 1864576"/>
              <a:gd name="connsiteX1618" fmla="*/ 942436 w 1656655"/>
              <a:gd name="connsiteY1618" fmla="*/ 112845 h 1864576"/>
              <a:gd name="connsiteX1619" fmla="*/ 928852 w 1656655"/>
              <a:gd name="connsiteY1619" fmla="*/ 106998 h 1864576"/>
              <a:gd name="connsiteX1620" fmla="*/ 926909 w 1656655"/>
              <a:gd name="connsiteY1620" fmla="*/ 106219 h 1864576"/>
              <a:gd name="connsiteX1621" fmla="*/ 820175 w 1656655"/>
              <a:gd name="connsiteY1621" fmla="*/ 195091 h 1864576"/>
              <a:gd name="connsiteX1622" fmla="*/ 818624 w 1656655"/>
              <a:gd name="connsiteY1622" fmla="*/ 188660 h 1864576"/>
              <a:gd name="connsiteX1623" fmla="*/ 813579 w 1656655"/>
              <a:gd name="connsiteY1623" fmla="*/ 170340 h 1864576"/>
              <a:gd name="connsiteX1624" fmla="*/ 793784 w 1656655"/>
              <a:gd name="connsiteY1624" fmla="*/ 108558 h 1864576"/>
              <a:gd name="connsiteX1625" fmla="*/ 793980 w 1656655"/>
              <a:gd name="connsiteY1625" fmla="*/ 106024 h 1864576"/>
              <a:gd name="connsiteX1626" fmla="*/ 796892 w 1656655"/>
              <a:gd name="connsiteY1626" fmla="*/ 101346 h 1864576"/>
              <a:gd name="connsiteX1627" fmla="*/ 803102 w 1656655"/>
              <a:gd name="connsiteY1627" fmla="*/ 124344 h 1864576"/>
              <a:gd name="connsiteX1628" fmla="*/ 814939 w 1656655"/>
              <a:gd name="connsiteY1628" fmla="*/ 170924 h 1864576"/>
              <a:gd name="connsiteX1629" fmla="*/ 819011 w 1656655"/>
              <a:gd name="connsiteY1629" fmla="*/ 188660 h 1864576"/>
              <a:gd name="connsiteX1630" fmla="*/ 820175 w 1656655"/>
              <a:gd name="connsiteY1630" fmla="*/ 195091 h 1864576"/>
              <a:gd name="connsiteX1631" fmla="*/ 835898 w 1656655"/>
              <a:gd name="connsiteY1631" fmla="*/ 195091 h 1864576"/>
              <a:gd name="connsiteX1632" fmla="*/ 835898 w 1656655"/>
              <a:gd name="connsiteY1632" fmla="*/ 192168 h 1864576"/>
              <a:gd name="connsiteX1633" fmla="*/ 837836 w 1656655"/>
              <a:gd name="connsiteY1633" fmla="*/ 183008 h 1864576"/>
              <a:gd name="connsiteX1634" fmla="*/ 846376 w 1656655"/>
              <a:gd name="connsiteY1634" fmla="*/ 147732 h 1864576"/>
              <a:gd name="connsiteX1635" fmla="*/ 852390 w 1656655"/>
              <a:gd name="connsiteY1635" fmla="*/ 124344 h 1864576"/>
              <a:gd name="connsiteX1636" fmla="*/ 855497 w 1656655"/>
              <a:gd name="connsiteY1636" fmla="*/ 112845 h 1864576"/>
              <a:gd name="connsiteX1637" fmla="*/ 858600 w 1656655"/>
              <a:gd name="connsiteY1637" fmla="*/ 101346 h 1864576"/>
              <a:gd name="connsiteX1638" fmla="*/ 860156 w 1656655"/>
              <a:gd name="connsiteY1638" fmla="*/ 103685 h 1864576"/>
              <a:gd name="connsiteX1639" fmla="*/ 861707 w 1656655"/>
              <a:gd name="connsiteY1639" fmla="*/ 108753 h 1864576"/>
              <a:gd name="connsiteX1640" fmla="*/ 860738 w 1656655"/>
              <a:gd name="connsiteY1640" fmla="*/ 111676 h 1864576"/>
              <a:gd name="connsiteX1641" fmla="*/ 849287 w 1656655"/>
              <a:gd name="connsiteY1641" fmla="*/ 146757 h 1864576"/>
              <a:gd name="connsiteX1642" fmla="*/ 838614 w 1656655"/>
              <a:gd name="connsiteY1642" fmla="*/ 182618 h 1864576"/>
              <a:gd name="connsiteX1643" fmla="*/ 835898 w 1656655"/>
              <a:gd name="connsiteY1643" fmla="*/ 195091 h 1864576"/>
              <a:gd name="connsiteX1644" fmla="*/ 784080 w 1656655"/>
              <a:gd name="connsiteY1644" fmla="*/ 209124 h 1864576"/>
              <a:gd name="connsiteX1645" fmla="*/ 781560 w 1656655"/>
              <a:gd name="connsiteY1645" fmla="*/ 205811 h 1864576"/>
              <a:gd name="connsiteX1646" fmla="*/ 772052 w 1656655"/>
              <a:gd name="connsiteY1646" fmla="*/ 191583 h 1864576"/>
              <a:gd name="connsiteX1647" fmla="*/ 761961 w 1656655"/>
              <a:gd name="connsiteY1647" fmla="*/ 173263 h 1864576"/>
              <a:gd name="connsiteX1648" fmla="*/ 761379 w 1656655"/>
              <a:gd name="connsiteY1648" fmla="*/ 172289 h 1864576"/>
              <a:gd name="connsiteX1649" fmla="*/ 755556 w 1656655"/>
              <a:gd name="connsiteY1649" fmla="*/ 160205 h 1864576"/>
              <a:gd name="connsiteX1650" fmla="*/ 748377 w 1656655"/>
              <a:gd name="connsiteY1650" fmla="*/ 143639 h 1864576"/>
              <a:gd name="connsiteX1651" fmla="*/ 741775 w 1656655"/>
              <a:gd name="connsiteY1651" fmla="*/ 126488 h 1864576"/>
              <a:gd name="connsiteX1652" fmla="*/ 735957 w 1656655"/>
              <a:gd name="connsiteY1652" fmla="*/ 108558 h 1864576"/>
              <a:gd name="connsiteX1653" fmla="*/ 738673 w 1656655"/>
              <a:gd name="connsiteY1653" fmla="*/ 107388 h 1864576"/>
              <a:gd name="connsiteX1654" fmla="*/ 744491 w 1656655"/>
              <a:gd name="connsiteY1654" fmla="*/ 125319 h 1864576"/>
              <a:gd name="connsiteX1655" fmla="*/ 765646 w 1656655"/>
              <a:gd name="connsiteY1655" fmla="*/ 175017 h 1864576"/>
              <a:gd name="connsiteX1656" fmla="*/ 773990 w 1656655"/>
              <a:gd name="connsiteY1656" fmla="*/ 190219 h 1864576"/>
              <a:gd name="connsiteX1657" fmla="*/ 793593 w 1656655"/>
              <a:gd name="connsiteY1657" fmla="*/ 217895 h 1864576"/>
              <a:gd name="connsiteX1658" fmla="*/ 796309 w 1656655"/>
              <a:gd name="connsiteY1658" fmla="*/ 221013 h 1864576"/>
              <a:gd name="connsiteX1659" fmla="*/ 800772 w 1656655"/>
              <a:gd name="connsiteY1659" fmla="*/ 225496 h 1864576"/>
              <a:gd name="connsiteX1660" fmla="*/ 801545 w 1656655"/>
              <a:gd name="connsiteY1660" fmla="*/ 226275 h 1864576"/>
              <a:gd name="connsiteX1661" fmla="*/ 805431 w 1656655"/>
              <a:gd name="connsiteY1661" fmla="*/ 229588 h 1864576"/>
              <a:gd name="connsiteX1662" fmla="*/ 797474 w 1656655"/>
              <a:gd name="connsiteY1662" fmla="*/ 223936 h 1864576"/>
              <a:gd name="connsiteX1663" fmla="*/ 796696 w 1656655"/>
              <a:gd name="connsiteY1663" fmla="*/ 223157 h 1864576"/>
              <a:gd name="connsiteX1664" fmla="*/ 784080 w 1656655"/>
              <a:gd name="connsiteY1664" fmla="*/ 209124 h 1864576"/>
              <a:gd name="connsiteX1665" fmla="*/ 850452 w 1656655"/>
              <a:gd name="connsiteY1665" fmla="*/ 229588 h 1864576"/>
              <a:gd name="connsiteX1666" fmla="*/ 852003 w 1656655"/>
              <a:gd name="connsiteY1666" fmla="*/ 228224 h 1864576"/>
              <a:gd name="connsiteX1667" fmla="*/ 859574 w 1656655"/>
              <a:gd name="connsiteY1667" fmla="*/ 221013 h 1864576"/>
              <a:gd name="connsiteX1668" fmla="*/ 870246 w 1656655"/>
              <a:gd name="connsiteY1668" fmla="*/ 207955 h 1864576"/>
              <a:gd name="connsiteX1669" fmla="*/ 877425 w 1656655"/>
              <a:gd name="connsiteY1669" fmla="*/ 197430 h 1864576"/>
              <a:gd name="connsiteX1670" fmla="*/ 904981 w 1656655"/>
              <a:gd name="connsiteY1670" fmla="*/ 142275 h 1864576"/>
              <a:gd name="connsiteX1671" fmla="*/ 915850 w 1656655"/>
              <a:gd name="connsiteY1671" fmla="*/ 111871 h 1864576"/>
              <a:gd name="connsiteX1672" fmla="*/ 917210 w 1656655"/>
              <a:gd name="connsiteY1672" fmla="*/ 107193 h 1864576"/>
              <a:gd name="connsiteX1673" fmla="*/ 919926 w 1656655"/>
              <a:gd name="connsiteY1673" fmla="*/ 108363 h 1864576"/>
              <a:gd name="connsiteX1674" fmla="*/ 917014 w 1656655"/>
              <a:gd name="connsiteY1674" fmla="*/ 117523 h 1864576"/>
              <a:gd name="connsiteX1675" fmla="*/ 896442 w 1656655"/>
              <a:gd name="connsiteY1675" fmla="*/ 168391 h 1864576"/>
              <a:gd name="connsiteX1676" fmla="*/ 894308 w 1656655"/>
              <a:gd name="connsiteY1676" fmla="*/ 172289 h 1864576"/>
              <a:gd name="connsiteX1677" fmla="*/ 883635 w 1656655"/>
              <a:gd name="connsiteY1677" fmla="*/ 191583 h 1864576"/>
              <a:gd name="connsiteX1678" fmla="*/ 863258 w 1656655"/>
              <a:gd name="connsiteY1678" fmla="*/ 218869 h 1864576"/>
              <a:gd name="connsiteX1679" fmla="*/ 857827 w 1656655"/>
              <a:gd name="connsiteY1679" fmla="*/ 223936 h 1864576"/>
              <a:gd name="connsiteX1680" fmla="*/ 850452 w 1656655"/>
              <a:gd name="connsiteY1680" fmla="*/ 229588 h 1864576"/>
              <a:gd name="connsiteX1681" fmla="*/ 790099 w 1656655"/>
              <a:gd name="connsiteY1681" fmla="*/ 109142 h 1864576"/>
              <a:gd name="connsiteX1682" fmla="*/ 793593 w 1656655"/>
              <a:gd name="connsiteY1682" fmla="*/ 119667 h 1864576"/>
              <a:gd name="connsiteX1683" fmla="*/ 813579 w 1656655"/>
              <a:gd name="connsiteY1683" fmla="*/ 184177 h 1864576"/>
              <a:gd name="connsiteX1684" fmla="*/ 816104 w 1656655"/>
              <a:gd name="connsiteY1684" fmla="*/ 195481 h 1864576"/>
              <a:gd name="connsiteX1685" fmla="*/ 814357 w 1656655"/>
              <a:gd name="connsiteY1685" fmla="*/ 193337 h 1864576"/>
              <a:gd name="connsiteX1686" fmla="*/ 792233 w 1656655"/>
              <a:gd name="connsiteY1686" fmla="*/ 156697 h 1864576"/>
              <a:gd name="connsiteX1687" fmla="*/ 782529 w 1656655"/>
              <a:gd name="connsiteY1687" fmla="*/ 134674 h 1864576"/>
              <a:gd name="connsiteX1688" fmla="*/ 774185 w 1656655"/>
              <a:gd name="connsiteY1688" fmla="*/ 111481 h 1864576"/>
              <a:gd name="connsiteX1689" fmla="*/ 790099 w 1656655"/>
              <a:gd name="connsiteY1689" fmla="*/ 109142 h 1864576"/>
              <a:gd name="connsiteX1690" fmla="*/ 839970 w 1656655"/>
              <a:gd name="connsiteY1690" fmla="*/ 195481 h 1864576"/>
              <a:gd name="connsiteX1691" fmla="*/ 842495 w 1656655"/>
              <a:gd name="connsiteY1691" fmla="*/ 184177 h 1864576"/>
              <a:gd name="connsiteX1692" fmla="*/ 845597 w 1656655"/>
              <a:gd name="connsiteY1692" fmla="*/ 173068 h 1864576"/>
              <a:gd name="connsiteX1693" fmla="*/ 864227 w 1656655"/>
              <a:gd name="connsiteY1693" fmla="*/ 114405 h 1864576"/>
              <a:gd name="connsiteX1694" fmla="*/ 865974 w 1656655"/>
              <a:gd name="connsiteY1694" fmla="*/ 109142 h 1864576"/>
              <a:gd name="connsiteX1695" fmla="*/ 881888 w 1656655"/>
              <a:gd name="connsiteY1695" fmla="*/ 111676 h 1864576"/>
              <a:gd name="connsiteX1696" fmla="*/ 879950 w 1656655"/>
              <a:gd name="connsiteY1696" fmla="*/ 117718 h 1864576"/>
              <a:gd name="connsiteX1697" fmla="*/ 849870 w 1656655"/>
              <a:gd name="connsiteY1697" fmla="*/ 182228 h 1864576"/>
              <a:gd name="connsiteX1698" fmla="*/ 839970 w 1656655"/>
              <a:gd name="connsiteY1698" fmla="*/ 195481 h 1864576"/>
              <a:gd name="connsiteX1699" fmla="*/ 715967 w 1656655"/>
              <a:gd name="connsiteY1699" fmla="*/ 116159 h 1864576"/>
              <a:gd name="connsiteX1700" fmla="*/ 719651 w 1656655"/>
              <a:gd name="connsiteY1700" fmla="*/ 114210 h 1864576"/>
              <a:gd name="connsiteX1701" fmla="*/ 732071 w 1656655"/>
              <a:gd name="connsiteY1701" fmla="*/ 109532 h 1864576"/>
              <a:gd name="connsiteX1702" fmla="*/ 736926 w 1656655"/>
              <a:gd name="connsiteY1702" fmla="*/ 124929 h 1864576"/>
              <a:gd name="connsiteX1703" fmla="*/ 715967 w 1656655"/>
              <a:gd name="connsiteY1703" fmla="*/ 116159 h 1864576"/>
              <a:gd name="connsiteX1704" fmla="*/ 918957 w 1656655"/>
              <a:gd name="connsiteY1704" fmla="*/ 125124 h 1864576"/>
              <a:gd name="connsiteX1705" fmla="*/ 923807 w 1656655"/>
              <a:gd name="connsiteY1705" fmla="*/ 109727 h 1864576"/>
              <a:gd name="connsiteX1706" fmla="*/ 932346 w 1656655"/>
              <a:gd name="connsiteY1706" fmla="*/ 112650 h 1864576"/>
              <a:gd name="connsiteX1707" fmla="*/ 939911 w 1656655"/>
              <a:gd name="connsiteY1707" fmla="*/ 116353 h 1864576"/>
              <a:gd name="connsiteX1708" fmla="*/ 934284 w 1656655"/>
              <a:gd name="connsiteY1708" fmla="*/ 118302 h 1864576"/>
              <a:gd name="connsiteX1709" fmla="*/ 918957 w 1656655"/>
              <a:gd name="connsiteY1709" fmla="*/ 125124 h 1864576"/>
              <a:gd name="connsiteX1710" fmla="*/ 671719 w 1656655"/>
              <a:gd name="connsiteY1710" fmla="*/ 139741 h 1864576"/>
              <a:gd name="connsiteX1711" fmla="*/ 674244 w 1656655"/>
              <a:gd name="connsiteY1711" fmla="*/ 135258 h 1864576"/>
              <a:gd name="connsiteX1712" fmla="*/ 683366 w 1656655"/>
              <a:gd name="connsiteY1712" fmla="*/ 123565 h 1864576"/>
              <a:gd name="connsiteX1713" fmla="*/ 688993 w 1656655"/>
              <a:gd name="connsiteY1713" fmla="*/ 118692 h 1864576"/>
              <a:gd name="connsiteX1714" fmla="*/ 704711 w 1656655"/>
              <a:gd name="connsiteY1714" fmla="*/ 118108 h 1864576"/>
              <a:gd name="connsiteX1715" fmla="*/ 704129 w 1656655"/>
              <a:gd name="connsiteY1715" fmla="*/ 118497 h 1864576"/>
              <a:gd name="connsiteX1716" fmla="*/ 685499 w 1656655"/>
              <a:gd name="connsiteY1716" fmla="*/ 133309 h 1864576"/>
              <a:gd name="connsiteX1717" fmla="*/ 682201 w 1656655"/>
              <a:gd name="connsiteY1717" fmla="*/ 136623 h 1864576"/>
              <a:gd name="connsiteX1718" fmla="*/ 680067 w 1656655"/>
              <a:gd name="connsiteY1718" fmla="*/ 137987 h 1864576"/>
              <a:gd name="connsiteX1719" fmla="*/ 671719 w 1656655"/>
              <a:gd name="connsiteY1719" fmla="*/ 139741 h 1864576"/>
              <a:gd name="connsiteX1720" fmla="*/ 979114 w 1656655"/>
              <a:gd name="connsiteY1720" fmla="*/ 131166 h 1864576"/>
              <a:gd name="connsiteX1721" fmla="*/ 984355 w 1656655"/>
              <a:gd name="connsiteY1721" fmla="*/ 139741 h 1864576"/>
              <a:gd name="connsiteX1722" fmla="*/ 978727 w 1656655"/>
              <a:gd name="connsiteY1722" fmla="*/ 138377 h 1864576"/>
              <a:gd name="connsiteX1723" fmla="*/ 975620 w 1656655"/>
              <a:gd name="connsiteY1723" fmla="*/ 137987 h 1864576"/>
              <a:gd name="connsiteX1724" fmla="*/ 974455 w 1656655"/>
              <a:gd name="connsiteY1724" fmla="*/ 137402 h 1864576"/>
              <a:gd name="connsiteX1725" fmla="*/ 968441 w 1656655"/>
              <a:gd name="connsiteY1725" fmla="*/ 131360 h 1864576"/>
              <a:gd name="connsiteX1726" fmla="*/ 967663 w 1656655"/>
              <a:gd name="connsiteY1726" fmla="*/ 130581 h 1864576"/>
              <a:gd name="connsiteX1727" fmla="*/ 959124 w 1656655"/>
              <a:gd name="connsiteY1727" fmla="*/ 123565 h 1864576"/>
              <a:gd name="connsiteX1728" fmla="*/ 951362 w 1656655"/>
              <a:gd name="connsiteY1728" fmla="*/ 117913 h 1864576"/>
              <a:gd name="connsiteX1729" fmla="*/ 967276 w 1656655"/>
              <a:gd name="connsiteY1729" fmla="*/ 118692 h 1864576"/>
              <a:gd name="connsiteX1730" fmla="*/ 979114 w 1656655"/>
              <a:gd name="connsiteY1730" fmla="*/ 131166 h 1864576"/>
              <a:gd name="connsiteX1731" fmla="*/ 687050 w 1656655"/>
              <a:gd name="connsiteY1731" fmla="*/ 137597 h 1864576"/>
              <a:gd name="connsiteX1732" fmla="*/ 708592 w 1656655"/>
              <a:gd name="connsiteY1732" fmla="*/ 120446 h 1864576"/>
              <a:gd name="connsiteX1733" fmla="*/ 711890 w 1656655"/>
              <a:gd name="connsiteY1733" fmla="*/ 119277 h 1864576"/>
              <a:gd name="connsiteX1734" fmla="*/ 732849 w 1656655"/>
              <a:gd name="connsiteY1734" fmla="*/ 127073 h 1864576"/>
              <a:gd name="connsiteX1735" fmla="*/ 735957 w 1656655"/>
              <a:gd name="connsiteY1735" fmla="*/ 128632 h 1864576"/>
              <a:gd name="connsiteX1736" fmla="*/ 732849 w 1656655"/>
              <a:gd name="connsiteY1736" fmla="*/ 129801 h 1864576"/>
              <a:gd name="connsiteX1737" fmla="*/ 714415 w 1656655"/>
              <a:gd name="connsiteY1737" fmla="*/ 140715 h 1864576"/>
              <a:gd name="connsiteX1738" fmla="*/ 711890 w 1656655"/>
              <a:gd name="connsiteY1738" fmla="*/ 141885 h 1864576"/>
              <a:gd name="connsiteX1739" fmla="*/ 687050 w 1656655"/>
              <a:gd name="connsiteY1739" fmla="*/ 137597 h 1864576"/>
              <a:gd name="connsiteX1740" fmla="*/ 920313 w 1656655"/>
              <a:gd name="connsiteY1740" fmla="*/ 128827 h 1864576"/>
              <a:gd name="connsiteX1741" fmla="*/ 923420 w 1656655"/>
              <a:gd name="connsiteY1741" fmla="*/ 127073 h 1864576"/>
              <a:gd name="connsiteX1742" fmla="*/ 944570 w 1656655"/>
              <a:gd name="connsiteY1742" fmla="*/ 119277 h 1864576"/>
              <a:gd name="connsiteX1743" fmla="*/ 946317 w 1656655"/>
              <a:gd name="connsiteY1743" fmla="*/ 119667 h 1864576"/>
              <a:gd name="connsiteX1744" fmla="*/ 963004 w 1656655"/>
              <a:gd name="connsiteY1744" fmla="*/ 131945 h 1864576"/>
              <a:gd name="connsiteX1745" fmla="*/ 969219 w 1656655"/>
              <a:gd name="connsiteY1745" fmla="*/ 137792 h 1864576"/>
              <a:gd name="connsiteX1746" fmla="*/ 947482 w 1656655"/>
              <a:gd name="connsiteY1746" fmla="*/ 141300 h 1864576"/>
              <a:gd name="connsiteX1747" fmla="*/ 943019 w 1656655"/>
              <a:gd name="connsiteY1747" fmla="*/ 141885 h 1864576"/>
              <a:gd name="connsiteX1748" fmla="*/ 923420 w 1656655"/>
              <a:gd name="connsiteY1748" fmla="*/ 130191 h 1864576"/>
              <a:gd name="connsiteX1749" fmla="*/ 920313 w 1656655"/>
              <a:gd name="connsiteY1749" fmla="*/ 128827 h 1864576"/>
              <a:gd name="connsiteX1750" fmla="*/ 667256 w 1656655"/>
              <a:gd name="connsiteY1750" fmla="*/ 157866 h 1864576"/>
              <a:gd name="connsiteX1751" fmla="*/ 668616 w 1656655"/>
              <a:gd name="connsiteY1751" fmla="*/ 146757 h 1864576"/>
              <a:gd name="connsiteX1752" fmla="*/ 669781 w 1656655"/>
              <a:gd name="connsiteY1752" fmla="*/ 144808 h 1864576"/>
              <a:gd name="connsiteX1753" fmla="*/ 676764 w 1656655"/>
              <a:gd name="connsiteY1753" fmla="*/ 142664 h 1864576"/>
              <a:gd name="connsiteX1754" fmla="*/ 675409 w 1656655"/>
              <a:gd name="connsiteY1754" fmla="*/ 144613 h 1864576"/>
              <a:gd name="connsiteX1755" fmla="*/ 669199 w 1656655"/>
              <a:gd name="connsiteY1755" fmla="*/ 153968 h 1864576"/>
              <a:gd name="connsiteX1756" fmla="*/ 667256 w 1656655"/>
              <a:gd name="connsiteY1756" fmla="*/ 157866 h 1864576"/>
              <a:gd name="connsiteX1757" fmla="*/ 988818 w 1656655"/>
              <a:gd name="connsiteY1757" fmla="*/ 157866 h 1864576"/>
              <a:gd name="connsiteX1758" fmla="*/ 986684 w 1656655"/>
              <a:gd name="connsiteY1758" fmla="*/ 153579 h 1864576"/>
              <a:gd name="connsiteX1759" fmla="*/ 979114 w 1656655"/>
              <a:gd name="connsiteY1759" fmla="*/ 142470 h 1864576"/>
              <a:gd name="connsiteX1760" fmla="*/ 983773 w 1656655"/>
              <a:gd name="connsiteY1760" fmla="*/ 143639 h 1864576"/>
              <a:gd name="connsiteX1761" fmla="*/ 987071 w 1656655"/>
              <a:gd name="connsiteY1761" fmla="*/ 145978 h 1864576"/>
              <a:gd name="connsiteX1762" fmla="*/ 988818 w 1656655"/>
              <a:gd name="connsiteY1762" fmla="*/ 157866 h 1864576"/>
              <a:gd name="connsiteX1763" fmla="*/ 716936 w 1656655"/>
              <a:gd name="connsiteY1763" fmla="*/ 143834 h 1864576"/>
              <a:gd name="connsiteX1764" fmla="*/ 719461 w 1656655"/>
              <a:gd name="connsiteY1764" fmla="*/ 141885 h 1864576"/>
              <a:gd name="connsiteX1765" fmla="*/ 727418 w 1656655"/>
              <a:gd name="connsiteY1765" fmla="*/ 136818 h 1864576"/>
              <a:gd name="connsiteX1766" fmla="*/ 739642 w 1656655"/>
              <a:gd name="connsiteY1766" fmla="*/ 131750 h 1864576"/>
              <a:gd name="connsiteX1767" fmla="*/ 745656 w 1656655"/>
              <a:gd name="connsiteY1767" fmla="*/ 147147 h 1864576"/>
              <a:gd name="connsiteX1768" fmla="*/ 747794 w 1656655"/>
              <a:gd name="connsiteY1768" fmla="*/ 152214 h 1864576"/>
              <a:gd name="connsiteX1769" fmla="*/ 739642 w 1656655"/>
              <a:gd name="connsiteY1769" fmla="*/ 156307 h 1864576"/>
              <a:gd name="connsiteX1770" fmla="*/ 736926 w 1656655"/>
              <a:gd name="connsiteY1770" fmla="*/ 154553 h 1864576"/>
              <a:gd name="connsiteX1771" fmla="*/ 722955 w 1656655"/>
              <a:gd name="connsiteY1771" fmla="*/ 146562 h 1864576"/>
              <a:gd name="connsiteX1772" fmla="*/ 716936 w 1656655"/>
              <a:gd name="connsiteY1772" fmla="*/ 143834 h 1864576"/>
              <a:gd name="connsiteX1773" fmla="*/ 908279 w 1656655"/>
              <a:gd name="connsiteY1773" fmla="*/ 152409 h 1864576"/>
              <a:gd name="connsiteX1774" fmla="*/ 910418 w 1656655"/>
              <a:gd name="connsiteY1774" fmla="*/ 147342 h 1864576"/>
              <a:gd name="connsiteX1775" fmla="*/ 916432 w 1656655"/>
              <a:gd name="connsiteY1775" fmla="*/ 131945 h 1864576"/>
              <a:gd name="connsiteX1776" fmla="*/ 928656 w 1656655"/>
              <a:gd name="connsiteY1776" fmla="*/ 137012 h 1864576"/>
              <a:gd name="connsiteX1777" fmla="*/ 939138 w 1656655"/>
              <a:gd name="connsiteY1777" fmla="*/ 143834 h 1864576"/>
              <a:gd name="connsiteX1778" fmla="*/ 936031 w 1656655"/>
              <a:gd name="connsiteY1778" fmla="*/ 145198 h 1864576"/>
              <a:gd name="connsiteX1779" fmla="*/ 918957 w 1656655"/>
              <a:gd name="connsiteY1779" fmla="*/ 154553 h 1864576"/>
              <a:gd name="connsiteX1780" fmla="*/ 916432 w 1656655"/>
              <a:gd name="connsiteY1780" fmla="*/ 156307 h 1864576"/>
              <a:gd name="connsiteX1781" fmla="*/ 908279 w 1656655"/>
              <a:gd name="connsiteY1781" fmla="*/ 152409 h 1864576"/>
              <a:gd name="connsiteX1782" fmla="*/ 669003 w 1656655"/>
              <a:gd name="connsiteY1782" fmla="*/ 168586 h 1864576"/>
              <a:gd name="connsiteX1783" fmla="*/ 674826 w 1656655"/>
              <a:gd name="connsiteY1783" fmla="*/ 152214 h 1864576"/>
              <a:gd name="connsiteX1784" fmla="*/ 680840 w 1656655"/>
              <a:gd name="connsiteY1784" fmla="*/ 144224 h 1864576"/>
              <a:gd name="connsiteX1785" fmla="*/ 683752 w 1656655"/>
              <a:gd name="connsiteY1785" fmla="*/ 141885 h 1864576"/>
              <a:gd name="connsiteX1786" fmla="*/ 708788 w 1656655"/>
              <a:gd name="connsiteY1786" fmla="*/ 145588 h 1864576"/>
              <a:gd name="connsiteX1787" fmla="*/ 707427 w 1656655"/>
              <a:gd name="connsiteY1787" fmla="*/ 146757 h 1864576"/>
              <a:gd name="connsiteX1788" fmla="*/ 706263 w 1656655"/>
              <a:gd name="connsiteY1788" fmla="*/ 147927 h 1864576"/>
              <a:gd name="connsiteX1789" fmla="*/ 700053 w 1656655"/>
              <a:gd name="connsiteY1789" fmla="*/ 154358 h 1864576"/>
              <a:gd name="connsiteX1790" fmla="*/ 690158 w 1656655"/>
              <a:gd name="connsiteY1790" fmla="*/ 166831 h 1864576"/>
              <a:gd name="connsiteX1791" fmla="*/ 672693 w 1656655"/>
              <a:gd name="connsiteY1791" fmla="*/ 168001 h 1864576"/>
              <a:gd name="connsiteX1792" fmla="*/ 669003 w 1656655"/>
              <a:gd name="connsiteY1792" fmla="*/ 168586 h 1864576"/>
              <a:gd name="connsiteX1793" fmla="*/ 947095 w 1656655"/>
              <a:gd name="connsiteY1793" fmla="*/ 145393 h 1864576"/>
              <a:gd name="connsiteX1794" fmla="*/ 969992 w 1656655"/>
              <a:gd name="connsiteY1794" fmla="*/ 141690 h 1864576"/>
              <a:gd name="connsiteX1795" fmla="*/ 973682 w 1656655"/>
              <a:gd name="connsiteY1795" fmla="*/ 142470 h 1864576"/>
              <a:gd name="connsiteX1796" fmla="*/ 986875 w 1656655"/>
              <a:gd name="connsiteY1796" fmla="*/ 168586 h 1864576"/>
              <a:gd name="connsiteX1797" fmla="*/ 982216 w 1656655"/>
              <a:gd name="connsiteY1797" fmla="*/ 167611 h 1864576"/>
              <a:gd name="connsiteX1798" fmla="*/ 977171 w 1656655"/>
              <a:gd name="connsiteY1798" fmla="*/ 166831 h 1864576"/>
              <a:gd name="connsiteX1799" fmla="*/ 965916 w 1656655"/>
              <a:gd name="connsiteY1799" fmla="*/ 166637 h 1864576"/>
              <a:gd name="connsiteX1800" fmla="*/ 964751 w 1656655"/>
              <a:gd name="connsiteY1800" fmla="*/ 165077 h 1864576"/>
              <a:gd name="connsiteX1801" fmla="*/ 961649 w 1656655"/>
              <a:gd name="connsiteY1801" fmla="*/ 160790 h 1864576"/>
              <a:gd name="connsiteX1802" fmla="*/ 955825 w 1656655"/>
              <a:gd name="connsiteY1802" fmla="*/ 153968 h 1864576"/>
              <a:gd name="connsiteX1803" fmla="*/ 954661 w 1656655"/>
              <a:gd name="connsiteY1803" fmla="*/ 152799 h 1864576"/>
              <a:gd name="connsiteX1804" fmla="*/ 952140 w 1656655"/>
              <a:gd name="connsiteY1804" fmla="*/ 150265 h 1864576"/>
              <a:gd name="connsiteX1805" fmla="*/ 948260 w 1656655"/>
              <a:gd name="connsiteY1805" fmla="*/ 146562 h 1864576"/>
              <a:gd name="connsiteX1806" fmla="*/ 947095 w 1656655"/>
              <a:gd name="connsiteY1806" fmla="*/ 145393 h 1864576"/>
              <a:gd name="connsiteX1807" fmla="*/ 694812 w 1656655"/>
              <a:gd name="connsiteY1807" fmla="*/ 167026 h 1864576"/>
              <a:gd name="connsiteX1808" fmla="*/ 701800 w 1656655"/>
              <a:gd name="connsiteY1808" fmla="*/ 158061 h 1864576"/>
              <a:gd name="connsiteX1809" fmla="*/ 708205 w 1656655"/>
              <a:gd name="connsiteY1809" fmla="*/ 151435 h 1864576"/>
              <a:gd name="connsiteX1810" fmla="*/ 709370 w 1656655"/>
              <a:gd name="connsiteY1810" fmla="*/ 150265 h 1864576"/>
              <a:gd name="connsiteX1811" fmla="*/ 713251 w 1656655"/>
              <a:gd name="connsiteY1811" fmla="*/ 146952 h 1864576"/>
              <a:gd name="connsiteX1812" fmla="*/ 719461 w 1656655"/>
              <a:gd name="connsiteY1812" fmla="*/ 149486 h 1864576"/>
              <a:gd name="connsiteX1813" fmla="*/ 730716 w 1656655"/>
              <a:gd name="connsiteY1813" fmla="*/ 155528 h 1864576"/>
              <a:gd name="connsiteX1814" fmla="*/ 735957 w 1656655"/>
              <a:gd name="connsiteY1814" fmla="*/ 159036 h 1864576"/>
              <a:gd name="connsiteX1815" fmla="*/ 733628 w 1656655"/>
              <a:gd name="connsiteY1815" fmla="*/ 160790 h 1864576"/>
              <a:gd name="connsiteX1816" fmla="*/ 724892 w 1656655"/>
              <a:gd name="connsiteY1816" fmla="*/ 168001 h 1864576"/>
              <a:gd name="connsiteX1817" fmla="*/ 718878 w 1656655"/>
              <a:gd name="connsiteY1817" fmla="*/ 173848 h 1864576"/>
              <a:gd name="connsiteX1818" fmla="*/ 713251 w 1656655"/>
              <a:gd name="connsiteY1818" fmla="*/ 171704 h 1864576"/>
              <a:gd name="connsiteX1819" fmla="*/ 701217 w 1656655"/>
              <a:gd name="connsiteY1819" fmla="*/ 168391 h 1864576"/>
              <a:gd name="connsiteX1820" fmla="*/ 694812 w 1656655"/>
              <a:gd name="connsiteY1820" fmla="*/ 167026 h 1864576"/>
              <a:gd name="connsiteX1821" fmla="*/ 920117 w 1656655"/>
              <a:gd name="connsiteY1821" fmla="*/ 158841 h 1864576"/>
              <a:gd name="connsiteX1822" fmla="*/ 922642 w 1656655"/>
              <a:gd name="connsiteY1822" fmla="*/ 157087 h 1864576"/>
              <a:gd name="connsiteX1823" fmla="*/ 930795 w 1656655"/>
              <a:gd name="connsiteY1823" fmla="*/ 152409 h 1864576"/>
              <a:gd name="connsiteX1824" fmla="*/ 942632 w 1656655"/>
              <a:gd name="connsiteY1824" fmla="*/ 147147 h 1864576"/>
              <a:gd name="connsiteX1825" fmla="*/ 943988 w 1656655"/>
              <a:gd name="connsiteY1825" fmla="*/ 148316 h 1864576"/>
              <a:gd name="connsiteX1826" fmla="*/ 946513 w 1656655"/>
              <a:gd name="connsiteY1826" fmla="*/ 150655 h 1864576"/>
              <a:gd name="connsiteX1827" fmla="*/ 954856 w 1656655"/>
              <a:gd name="connsiteY1827" fmla="*/ 159231 h 1864576"/>
              <a:gd name="connsiteX1828" fmla="*/ 956021 w 1656655"/>
              <a:gd name="connsiteY1828" fmla="*/ 160595 h 1864576"/>
              <a:gd name="connsiteX1829" fmla="*/ 961262 w 1656655"/>
              <a:gd name="connsiteY1829" fmla="*/ 167416 h 1864576"/>
              <a:gd name="connsiteX1830" fmla="*/ 954661 w 1656655"/>
              <a:gd name="connsiteY1830" fmla="*/ 168586 h 1864576"/>
              <a:gd name="connsiteX1831" fmla="*/ 942823 w 1656655"/>
              <a:gd name="connsiteY1831" fmla="*/ 171899 h 1864576"/>
              <a:gd name="connsiteX1832" fmla="*/ 937391 w 1656655"/>
              <a:gd name="connsiteY1832" fmla="*/ 173848 h 1864576"/>
              <a:gd name="connsiteX1833" fmla="*/ 929238 w 1656655"/>
              <a:gd name="connsiteY1833" fmla="*/ 166052 h 1864576"/>
              <a:gd name="connsiteX1834" fmla="*/ 922642 w 1656655"/>
              <a:gd name="connsiteY1834" fmla="*/ 160790 h 1864576"/>
              <a:gd name="connsiteX1835" fmla="*/ 920117 w 1656655"/>
              <a:gd name="connsiteY1835" fmla="*/ 158841 h 1864576"/>
              <a:gd name="connsiteX1836" fmla="*/ 743136 w 1656655"/>
              <a:gd name="connsiteY1836" fmla="*/ 159231 h 1864576"/>
              <a:gd name="connsiteX1837" fmla="*/ 749346 w 1656655"/>
              <a:gd name="connsiteY1837" fmla="*/ 156112 h 1864576"/>
              <a:gd name="connsiteX1838" fmla="*/ 754587 w 1656655"/>
              <a:gd name="connsiteY1838" fmla="*/ 167221 h 1864576"/>
              <a:gd name="connsiteX1839" fmla="*/ 756138 w 1656655"/>
              <a:gd name="connsiteY1839" fmla="*/ 170729 h 1864576"/>
              <a:gd name="connsiteX1840" fmla="*/ 751479 w 1656655"/>
              <a:gd name="connsiteY1840" fmla="*/ 166247 h 1864576"/>
              <a:gd name="connsiteX1841" fmla="*/ 750701 w 1656655"/>
              <a:gd name="connsiteY1841" fmla="*/ 165467 h 1864576"/>
              <a:gd name="connsiteX1842" fmla="*/ 743136 w 1656655"/>
              <a:gd name="connsiteY1842" fmla="*/ 159231 h 1864576"/>
              <a:gd name="connsiteX1843" fmla="*/ 899936 w 1656655"/>
              <a:gd name="connsiteY1843" fmla="*/ 170729 h 1864576"/>
              <a:gd name="connsiteX1844" fmla="*/ 906728 w 1656655"/>
              <a:gd name="connsiteY1844" fmla="*/ 156112 h 1864576"/>
              <a:gd name="connsiteX1845" fmla="*/ 912938 w 1656655"/>
              <a:gd name="connsiteY1845" fmla="*/ 159231 h 1864576"/>
              <a:gd name="connsiteX1846" fmla="*/ 905373 w 1656655"/>
              <a:gd name="connsiteY1846" fmla="*/ 165467 h 1864576"/>
              <a:gd name="connsiteX1847" fmla="*/ 903043 w 1656655"/>
              <a:gd name="connsiteY1847" fmla="*/ 167611 h 1864576"/>
              <a:gd name="connsiteX1848" fmla="*/ 902265 w 1656655"/>
              <a:gd name="connsiteY1848" fmla="*/ 168391 h 1864576"/>
              <a:gd name="connsiteX1849" fmla="*/ 899936 w 1656655"/>
              <a:gd name="connsiteY1849" fmla="*/ 170729 h 1864576"/>
              <a:gd name="connsiteX1850" fmla="*/ 976589 w 1656655"/>
              <a:gd name="connsiteY1850" fmla="*/ 192168 h 1864576"/>
              <a:gd name="connsiteX1851" fmla="*/ 969606 w 1656655"/>
              <a:gd name="connsiteY1851" fmla="*/ 172873 h 1864576"/>
              <a:gd name="connsiteX1852" fmla="*/ 968245 w 1656655"/>
              <a:gd name="connsiteY1852" fmla="*/ 170534 h 1864576"/>
              <a:gd name="connsiteX1853" fmla="*/ 978727 w 1656655"/>
              <a:gd name="connsiteY1853" fmla="*/ 170924 h 1864576"/>
              <a:gd name="connsiteX1854" fmla="*/ 985710 w 1656655"/>
              <a:gd name="connsiteY1854" fmla="*/ 172483 h 1864576"/>
              <a:gd name="connsiteX1855" fmla="*/ 976589 w 1656655"/>
              <a:gd name="connsiteY1855" fmla="*/ 192168 h 1864576"/>
              <a:gd name="connsiteX1856" fmla="*/ 670363 w 1656655"/>
              <a:gd name="connsiteY1856" fmla="*/ 172483 h 1864576"/>
              <a:gd name="connsiteX1857" fmla="*/ 678320 w 1656655"/>
              <a:gd name="connsiteY1857" fmla="*/ 170924 h 1864576"/>
              <a:gd name="connsiteX1858" fmla="*/ 687633 w 1656655"/>
              <a:gd name="connsiteY1858" fmla="*/ 170534 h 1864576"/>
              <a:gd name="connsiteX1859" fmla="*/ 686277 w 1656655"/>
              <a:gd name="connsiteY1859" fmla="*/ 173068 h 1864576"/>
              <a:gd name="connsiteX1860" fmla="*/ 680650 w 1656655"/>
              <a:gd name="connsiteY1860" fmla="*/ 186126 h 1864576"/>
              <a:gd name="connsiteX1861" fmla="*/ 679289 w 1656655"/>
              <a:gd name="connsiteY1861" fmla="*/ 192168 h 1864576"/>
              <a:gd name="connsiteX1862" fmla="*/ 676764 w 1656655"/>
              <a:gd name="connsiteY1862" fmla="*/ 187490 h 1864576"/>
              <a:gd name="connsiteX1863" fmla="*/ 672301 w 1656655"/>
              <a:gd name="connsiteY1863" fmla="*/ 177746 h 1864576"/>
              <a:gd name="connsiteX1864" fmla="*/ 670363 w 1656655"/>
              <a:gd name="connsiteY1864" fmla="*/ 172483 h 1864576"/>
              <a:gd name="connsiteX1865" fmla="*/ 722759 w 1656655"/>
              <a:gd name="connsiteY1865" fmla="*/ 175212 h 1864576"/>
              <a:gd name="connsiteX1866" fmla="*/ 728582 w 1656655"/>
              <a:gd name="connsiteY1866" fmla="*/ 169560 h 1864576"/>
              <a:gd name="connsiteX1867" fmla="*/ 734792 w 1656655"/>
              <a:gd name="connsiteY1867" fmla="*/ 164493 h 1864576"/>
              <a:gd name="connsiteX1868" fmla="*/ 739255 w 1656655"/>
              <a:gd name="connsiteY1868" fmla="*/ 161374 h 1864576"/>
              <a:gd name="connsiteX1869" fmla="*/ 748377 w 1656655"/>
              <a:gd name="connsiteY1869" fmla="*/ 168975 h 1864576"/>
              <a:gd name="connsiteX1870" fmla="*/ 754587 w 1656655"/>
              <a:gd name="connsiteY1870" fmla="*/ 175407 h 1864576"/>
              <a:gd name="connsiteX1871" fmla="*/ 752840 w 1656655"/>
              <a:gd name="connsiteY1871" fmla="*/ 176771 h 1864576"/>
              <a:gd name="connsiteX1872" fmla="*/ 741775 w 1656655"/>
              <a:gd name="connsiteY1872" fmla="*/ 186516 h 1864576"/>
              <a:gd name="connsiteX1873" fmla="*/ 739446 w 1656655"/>
              <a:gd name="connsiteY1873" fmla="*/ 184957 h 1864576"/>
              <a:gd name="connsiteX1874" fmla="*/ 722759 w 1656655"/>
              <a:gd name="connsiteY1874" fmla="*/ 175212 h 1864576"/>
              <a:gd name="connsiteX1875" fmla="*/ 901100 w 1656655"/>
              <a:gd name="connsiteY1875" fmla="*/ 175212 h 1864576"/>
              <a:gd name="connsiteX1876" fmla="*/ 902847 w 1656655"/>
              <a:gd name="connsiteY1876" fmla="*/ 173263 h 1864576"/>
              <a:gd name="connsiteX1877" fmla="*/ 912551 w 1656655"/>
              <a:gd name="connsiteY1877" fmla="*/ 164493 h 1864576"/>
              <a:gd name="connsiteX1878" fmla="*/ 916628 w 1656655"/>
              <a:gd name="connsiteY1878" fmla="*/ 161179 h 1864576"/>
              <a:gd name="connsiteX1879" fmla="*/ 921091 w 1656655"/>
              <a:gd name="connsiteY1879" fmla="*/ 164298 h 1864576"/>
              <a:gd name="connsiteX1880" fmla="*/ 928465 w 1656655"/>
              <a:gd name="connsiteY1880" fmla="*/ 170340 h 1864576"/>
              <a:gd name="connsiteX1881" fmla="*/ 933315 w 1656655"/>
              <a:gd name="connsiteY1881" fmla="*/ 175017 h 1864576"/>
              <a:gd name="connsiteX1882" fmla="*/ 918566 w 1656655"/>
              <a:gd name="connsiteY1882" fmla="*/ 183203 h 1864576"/>
              <a:gd name="connsiteX1883" fmla="*/ 916236 w 1656655"/>
              <a:gd name="connsiteY1883" fmla="*/ 184762 h 1864576"/>
              <a:gd name="connsiteX1884" fmla="*/ 913907 w 1656655"/>
              <a:gd name="connsiteY1884" fmla="*/ 186321 h 1864576"/>
              <a:gd name="connsiteX1885" fmla="*/ 904399 w 1656655"/>
              <a:gd name="connsiteY1885" fmla="*/ 177941 h 1864576"/>
              <a:gd name="connsiteX1886" fmla="*/ 902652 w 1656655"/>
              <a:gd name="connsiteY1886" fmla="*/ 176576 h 1864576"/>
              <a:gd name="connsiteX1887" fmla="*/ 901100 w 1656655"/>
              <a:gd name="connsiteY1887" fmla="*/ 175212 h 1864576"/>
              <a:gd name="connsiteX1888" fmla="*/ 683752 w 1656655"/>
              <a:gd name="connsiteY1888" fmla="*/ 198599 h 1864576"/>
              <a:gd name="connsiteX1889" fmla="*/ 685886 w 1656655"/>
              <a:gd name="connsiteY1889" fmla="*/ 182813 h 1864576"/>
              <a:gd name="connsiteX1890" fmla="*/ 692291 w 1656655"/>
              <a:gd name="connsiteY1890" fmla="*/ 170729 h 1864576"/>
              <a:gd name="connsiteX1891" fmla="*/ 704907 w 1656655"/>
              <a:gd name="connsiteY1891" fmla="*/ 172873 h 1864576"/>
              <a:gd name="connsiteX1892" fmla="*/ 715771 w 1656655"/>
              <a:gd name="connsiteY1892" fmla="*/ 176381 h 1864576"/>
              <a:gd name="connsiteX1893" fmla="*/ 713637 w 1656655"/>
              <a:gd name="connsiteY1893" fmla="*/ 178915 h 1864576"/>
              <a:gd name="connsiteX1894" fmla="*/ 703742 w 1656655"/>
              <a:gd name="connsiteY1894" fmla="*/ 191973 h 1864576"/>
              <a:gd name="connsiteX1895" fmla="*/ 701995 w 1656655"/>
              <a:gd name="connsiteY1895" fmla="*/ 194896 h 1864576"/>
              <a:gd name="connsiteX1896" fmla="*/ 700248 w 1656655"/>
              <a:gd name="connsiteY1896" fmla="*/ 197820 h 1864576"/>
              <a:gd name="connsiteX1897" fmla="*/ 683752 w 1656655"/>
              <a:gd name="connsiteY1897" fmla="*/ 198599 h 1864576"/>
              <a:gd name="connsiteX1898" fmla="*/ 940107 w 1656655"/>
              <a:gd name="connsiteY1898" fmla="*/ 176576 h 1864576"/>
              <a:gd name="connsiteX1899" fmla="*/ 951167 w 1656655"/>
              <a:gd name="connsiteY1899" fmla="*/ 172873 h 1864576"/>
              <a:gd name="connsiteX1900" fmla="*/ 963586 w 1656655"/>
              <a:gd name="connsiteY1900" fmla="*/ 170729 h 1864576"/>
              <a:gd name="connsiteX1901" fmla="*/ 969992 w 1656655"/>
              <a:gd name="connsiteY1901" fmla="*/ 183008 h 1864576"/>
              <a:gd name="connsiteX1902" fmla="*/ 972126 w 1656655"/>
              <a:gd name="connsiteY1902" fmla="*/ 198599 h 1864576"/>
              <a:gd name="connsiteX1903" fmla="*/ 963978 w 1656655"/>
              <a:gd name="connsiteY1903" fmla="*/ 197625 h 1864576"/>
              <a:gd name="connsiteX1904" fmla="*/ 955439 w 1656655"/>
              <a:gd name="connsiteY1904" fmla="*/ 198015 h 1864576"/>
              <a:gd name="connsiteX1905" fmla="*/ 953692 w 1656655"/>
              <a:gd name="connsiteY1905" fmla="*/ 195091 h 1864576"/>
              <a:gd name="connsiteX1906" fmla="*/ 940107 w 1656655"/>
              <a:gd name="connsiteY1906" fmla="*/ 176576 h 1864576"/>
              <a:gd name="connsiteX1907" fmla="*/ 745269 w 1656655"/>
              <a:gd name="connsiteY1907" fmla="*/ 189050 h 1864576"/>
              <a:gd name="connsiteX1908" fmla="*/ 757885 w 1656655"/>
              <a:gd name="connsiteY1908" fmla="*/ 178330 h 1864576"/>
              <a:gd name="connsiteX1909" fmla="*/ 759436 w 1656655"/>
              <a:gd name="connsiteY1909" fmla="*/ 180279 h 1864576"/>
              <a:gd name="connsiteX1910" fmla="*/ 769527 w 1656655"/>
              <a:gd name="connsiteY1910" fmla="*/ 194896 h 1864576"/>
              <a:gd name="connsiteX1911" fmla="*/ 766811 w 1656655"/>
              <a:gd name="connsiteY1911" fmla="*/ 197430 h 1864576"/>
              <a:gd name="connsiteX1912" fmla="*/ 764482 w 1656655"/>
              <a:gd name="connsiteY1912" fmla="*/ 200159 h 1864576"/>
              <a:gd name="connsiteX1913" fmla="*/ 760601 w 1656655"/>
              <a:gd name="connsiteY1913" fmla="*/ 197820 h 1864576"/>
              <a:gd name="connsiteX1914" fmla="*/ 755751 w 1656655"/>
              <a:gd name="connsiteY1914" fmla="*/ 198989 h 1864576"/>
              <a:gd name="connsiteX1915" fmla="*/ 755169 w 1656655"/>
              <a:gd name="connsiteY1915" fmla="*/ 198405 h 1864576"/>
              <a:gd name="connsiteX1916" fmla="*/ 754587 w 1656655"/>
              <a:gd name="connsiteY1916" fmla="*/ 197820 h 1864576"/>
              <a:gd name="connsiteX1917" fmla="*/ 753422 w 1656655"/>
              <a:gd name="connsiteY1917" fmla="*/ 196456 h 1864576"/>
              <a:gd name="connsiteX1918" fmla="*/ 745269 w 1656655"/>
              <a:gd name="connsiteY1918" fmla="*/ 189050 h 1864576"/>
              <a:gd name="connsiteX1919" fmla="*/ 886547 w 1656655"/>
              <a:gd name="connsiteY1919" fmla="*/ 194896 h 1864576"/>
              <a:gd name="connsiteX1920" fmla="*/ 898189 w 1656655"/>
              <a:gd name="connsiteY1920" fmla="*/ 178330 h 1864576"/>
              <a:gd name="connsiteX1921" fmla="*/ 910804 w 1656655"/>
              <a:gd name="connsiteY1921" fmla="*/ 189050 h 1864576"/>
              <a:gd name="connsiteX1922" fmla="*/ 900327 w 1656655"/>
              <a:gd name="connsiteY1922" fmla="*/ 198989 h 1864576"/>
              <a:gd name="connsiteX1923" fmla="*/ 895473 w 1656655"/>
              <a:gd name="connsiteY1923" fmla="*/ 197820 h 1864576"/>
              <a:gd name="connsiteX1924" fmla="*/ 891592 w 1656655"/>
              <a:gd name="connsiteY1924" fmla="*/ 200159 h 1864576"/>
              <a:gd name="connsiteX1925" fmla="*/ 889263 w 1656655"/>
              <a:gd name="connsiteY1925" fmla="*/ 197430 h 1864576"/>
              <a:gd name="connsiteX1926" fmla="*/ 886547 w 1656655"/>
              <a:gd name="connsiteY1926" fmla="*/ 194896 h 1864576"/>
              <a:gd name="connsiteX1927" fmla="*/ 704711 w 1656655"/>
              <a:gd name="connsiteY1927" fmla="*/ 198599 h 1864576"/>
              <a:gd name="connsiteX1928" fmla="*/ 715580 w 1656655"/>
              <a:gd name="connsiteY1928" fmla="*/ 182813 h 1864576"/>
              <a:gd name="connsiteX1929" fmla="*/ 718682 w 1656655"/>
              <a:gd name="connsiteY1929" fmla="*/ 179305 h 1864576"/>
              <a:gd name="connsiteX1930" fmla="*/ 719847 w 1656655"/>
              <a:gd name="connsiteY1930" fmla="*/ 178330 h 1864576"/>
              <a:gd name="connsiteX1931" fmla="*/ 734596 w 1656655"/>
              <a:gd name="connsiteY1931" fmla="*/ 186321 h 1864576"/>
              <a:gd name="connsiteX1932" fmla="*/ 739059 w 1656655"/>
              <a:gd name="connsiteY1932" fmla="*/ 189439 h 1864576"/>
              <a:gd name="connsiteX1933" fmla="*/ 732654 w 1656655"/>
              <a:gd name="connsiteY1933" fmla="*/ 196066 h 1864576"/>
              <a:gd name="connsiteX1934" fmla="*/ 731881 w 1656655"/>
              <a:gd name="connsiteY1934" fmla="*/ 197040 h 1864576"/>
              <a:gd name="connsiteX1935" fmla="*/ 725475 w 1656655"/>
              <a:gd name="connsiteY1935" fmla="*/ 205226 h 1864576"/>
              <a:gd name="connsiteX1936" fmla="*/ 715771 w 1656655"/>
              <a:gd name="connsiteY1936" fmla="*/ 201523 h 1864576"/>
              <a:gd name="connsiteX1937" fmla="*/ 710339 w 1656655"/>
              <a:gd name="connsiteY1937" fmla="*/ 199964 h 1864576"/>
              <a:gd name="connsiteX1938" fmla="*/ 704711 w 1656655"/>
              <a:gd name="connsiteY1938" fmla="*/ 198599 h 1864576"/>
              <a:gd name="connsiteX1939" fmla="*/ 917014 w 1656655"/>
              <a:gd name="connsiteY1939" fmla="*/ 189244 h 1864576"/>
              <a:gd name="connsiteX1940" fmla="*/ 936031 w 1656655"/>
              <a:gd name="connsiteY1940" fmla="*/ 178135 h 1864576"/>
              <a:gd name="connsiteX1941" fmla="*/ 951167 w 1656655"/>
              <a:gd name="connsiteY1941" fmla="*/ 198405 h 1864576"/>
              <a:gd name="connsiteX1942" fmla="*/ 945539 w 1656655"/>
              <a:gd name="connsiteY1942" fmla="*/ 199574 h 1864576"/>
              <a:gd name="connsiteX1943" fmla="*/ 930599 w 1656655"/>
              <a:gd name="connsiteY1943" fmla="*/ 204837 h 1864576"/>
              <a:gd name="connsiteX1944" fmla="*/ 925744 w 1656655"/>
              <a:gd name="connsiteY1944" fmla="*/ 198599 h 1864576"/>
              <a:gd name="connsiteX1945" fmla="*/ 924193 w 1656655"/>
              <a:gd name="connsiteY1945" fmla="*/ 196650 h 1864576"/>
              <a:gd name="connsiteX1946" fmla="*/ 921477 w 1656655"/>
              <a:gd name="connsiteY1946" fmla="*/ 193727 h 1864576"/>
              <a:gd name="connsiteX1947" fmla="*/ 920508 w 1656655"/>
              <a:gd name="connsiteY1947" fmla="*/ 192753 h 1864576"/>
              <a:gd name="connsiteX1948" fmla="*/ 917014 w 1656655"/>
              <a:gd name="connsiteY1948" fmla="*/ 189244 h 1864576"/>
              <a:gd name="connsiteX1949" fmla="*/ 685886 w 1656655"/>
              <a:gd name="connsiteY1949" fmla="*/ 202302 h 1864576"/>
              <a:gd name="connsiteX1950" fmla="*/ 698697 w 1656655"/>
              <a:gd name="connsiteY1950" fmla="*/ 201913 h 1864576"/>
              <a:gd name="connsiteX1951" fmla="*/ 695203 w 1656655"/>
              <a:gd name="connsiteY1951" fmla="*/ 214387 h 1864576"/>
              <a:gd name="connsiteX1952" fmla="*/ 685886 w 1656655"/>
              <a:gd name="connsiteY1952" fmla="*/ 202302 h 1864576"/>
              <a:gd name="connsiteX1953" fmla="*/ 957376 w 1656655"/>
              <a:gd name="connsiteY1953" fmla="*/ 201913 h 1864576"/>
              <a:gd name="connsiteX1954" fmla="*/ 970188 w 1656655"/>
              <a:gd name="connsiteY1954" fmla="*/ 202302 h 1864576"/>
              <a:gd name="connsiteX1955" fmla="*/ 960871 w 1656655"/>
              <a:gd name="connsiteY1955" fmla="*/ 214581 h 1864576"/>
              <a:gd name="connsiteX1956" fmla="*/ 959515 w 1656655"/>
              <a:gd name="connsiteY1956" fmla="*/ 207760 h 1864576"/>
              <a:gd name="connsiteX1957" fmla="*/ 957376 w 1656655"/>
              <a:gd name="connsiteY1957" fmla="*/ 201913 h 1864576"/>
              <a:gd name="connsiteX1958" fmla="*/ 728969 w 1656655"/>
              <a:gd name="connsiteY1958" fmla="*/ 206980 h 1864576"/>
              <a:gd name="connsiteX1959" fmla="*/ 732071 w 1656655"/>
              <a:gd name="connsiteY1959" fmla="*/ 202887 h 1864576"/>
              <a:gd name="connsiteX1960" fmla="*/ 738673 w 1656655"/>
              <a:gd name="connsiteY1960" fmla="*/ 195286 h 1864576"/>
              <a:gd name="connsiteX1961" fmla="*/ 742167 w 1656655"/>
              <a:gd name="connsiteY1961" fmla="*/ 191778 h 1864576"/>
              <a:gd name="connsiteX1962" fmla="*/ 745269 w 1656655"/>
              <a:gd name="connsiteY1962" fmla="*/ 194312 h 1864576"/>
              <a:gd name="connsiteX1963" fmla="*/ 753422 w 1656655"/>
              <a:gd name="connsiteY1963" fmla="*/ 202692 h 1864576"/>
              <a:gd name="connsiteX1964" fmla="*/ 748377 w 1656655"/>
              <a:gd name="connsiteY1964" fmla="*/ 205031 h 1864576"/>
              <a:gd name="connsiteX1965" fmla="*/ 747403 w 1656655"/>
              <a:gd name="connsiteY1965" fmla="*/ 210878 h 1864576"/>
              <a:gd name="connsiteX1966" fmla="*/ 741584 w 1656655"/>
              <a:gd name="connsiteY1966" fmla="*/ 213022 h 1864576"/>
              <a:gd name="connsiteX1967" fmla="*/ 740420 w 1656655"/>
              <a:gd name="connsiteY1967" fmla="*/ 214581 h 1864576"/>
              <a:gd name="connsiteX1968" fmla="*/ 737508 w 1656655"/>
              <a:gd name="connsiteY1968" fmla="*/ 212632 h 1864576"/>
              <a:gd name="connsiteX1969" fmla="*/ 731685 w 1656655"/>
              <a:gd name="connsiteY1969" fmla="*/ 208929 h 1864576"/>
              <a:gd name="connsiteX1970" fmla="*/ 728969 w 1656655"/>
              <a:gd name="connsiteY1970" fmla="*/ 206980 h 1864576"/>
              <a:gd name="connsiteX1971" fmla="*/ 902461 w 1656655"/>
              <a:gd name="connsiteY1971" fmla="*/ 202692 h 1864576"/>
              <a:gd name="connsiteX1972" fmla="*/ 903816 w 1656655"/>
              <a:gd name="connsiteY1972" fmla="*/ 201133 h 1864576"/>
              <a:gd name="connsiteX1973" fmla="*/ 910222 w 1656655"/>
              <a:gd name="connsiteY1973" fmla="*/ 194896 h 1864576"/>
              <a:gd name="connsiteX1974" fmla="*/ 913907 w 1656655"/>
              <a:gd name="connsiteY1974" fmla="*/ 191778 h 1864576"/>
              <a:gd name="connsiteX1975" fmla="*/ 915654 w 1656655"/>
              <a:gd name="connsiteY1975" fmla="*/ 193532 h 1864576"/>
              <a:gd name="connsiteX1976" fmla="*/ 917401 w 1656655"/>
              <a:gd name="connsiteY1976" fmla="*/ 195286 h 1864576"/>
              <a:gd name="connsiteX1977" fmla="*/ 920699 w 1656655"/>
              <a:gd name="connsiteY1977" fmla="*/ 198989 h 1864576"/>
              <a:gd name="connsiteX1978" fmla="*/ 926909 w 1656655"/>
              <a:gd name="connsiteY1978" fmla="*/ 206980 h 1864576"/>
              <a:gd name="connsiteX1979" fmla="*/ 923807 w 1656655"/>
              <a:gd name="connsiteY1979" fmla="*/ 208735 h 1864576"/>
              <a:gd name="connsiteX1980" fmla="*/ 915267 w 1656655"/>
              <a:gd name="connsiteY1980" fmla="*/ 214387 h 1864576"/>
              <a:gd name="connsiteX1981" fmla="*/ 914103 w 1656655"/>
              <a:gd name="connsiteY1981" fmla="*/ 212827 h 1864576"/>
              <a:gd name="connsiteX1982" fmla="*/ 908279 w 1656655"/>
              <a:gd name="connsiteY1982" fmla="*/ 210683 h 1864576"/>
              <a:gd name="connsiteX1983" fmla="*/ 907310 w 1656655"/>
              <a:gd name="connsiteY1983" fmla="*/ 204837 h 1864576"/>
              <a:gd name="connsiteX1984" fmla="*/ 902461 w 1656655"/>
              <a:gd name="connsiteY1984" fmla="*/ 202692 h 1864576"/>
              <a:gd name="connsiteX1985" fmla="*/ 767589 w 1656655"/>
              <a:gd name="connsiteY1985" fmla="*/ 202887 h 1864576"/>
              <a:gd name="connsiteX1986" fmla="*/ 771660 w 1656655"/>
              <a:gd name="connsiteY1986" fmla="*/ 198405 h 1864576"/>
              <a:gd name="connsiteX1987" fmla="*/ 772825 w 1656655"/>
              <a:gd name="connsiteY1987" fmla="*/ 200159 h 1864576"/>
              <a:gd name="connsiteX1988" fmla="*/ 780782 w 1656655"/>
              <a:gd name="connsiteY1988" fmla="*/ 211463 h 1864576"/>
              <a:gd name="connsiteX1989" fmla="*/ 785827 w 1656655"/>
              <a:gd name="connsiteY1989" fmla="*/ 217505 h 1864576"/>
              <a:gd name="connsiteX1990" fmla="*/ 788352 w 1656655"/>
              <a:gd name="connsiteY1990" fmla="*/ 220428 h 1864576"/>
              <a:gd name="connsiteX1991" fmla="*/ 791068 w 1656655"/>
              <a:gd name="connsiteY1991" fmla="*/ 223352 h 1864576"/>
              <a:gd name="connsiteX1992" fmla="*/ 787188 w 1656655"/>
              <a:gd name="connsiteY1992" fmla="*/ 225496 h 1864576"/>
              <a:gd name="connsiteX1993" fmla="*/ 786410 w 1656655"/>
              <a:gd name="connsiteY1993" fmla="*/ 226665 h 1864576"/>
              <a:gd name="connsiteX1994" fmla="*/ 786605 w 1656655"/>
              <a:gd name="connsiteY1994" fmla="*/ 233096 h 1864576"/>
              <a:gd name="connsiteX1995" fmla="*/ 781947 w 1656655"/>
              <a:gd name="connsiteY1995" fmla="*/ 235045 h 1864576"/>
              <a:gd name="connsiteX1996" fmla="*/ 775933 w 1656655"/>
              <a:gd name="connsiteY1996" fmla="*/ 235240 h 1864576"/>
              <a:gd name="connsiteX1997" fmla="*/ 780395 w 1656655"/>
              <a:gd name="connsiteY1997" fmla="*/ 228029 h 1864576"/>
              <a:gd name="connsiteX1998" fmla="*/ 784663 w 1656655"/>
              <a:gd name="connsiteY1998" fmla="*/ 221793 h 1864576"/>
              <a:gd name="connsiteX1999" fmla="*/ 779813 w 1656655"/>
              <a:gd name="connsiteY1999" fmla="*/ 216141 h 1864576"/>
              <a:gd name="connsiteX2000" fmla="*/ 777870 w 1656655"/>
              <a:gd name="connsiteY2000" fmla="*/ 210683 h 1864576"/>
              <a:gd name="connsiteX2001" fmla="*/ 772243 w 1656655"/>
              <a:gd name="connsiteY2001" fmla="*/ 209319 h 1864576"/>
              <a:gd name="connsiteX2002" fmla="*/ 767589 w 1656655"/>
              <a:gd name="connsiteY2002" fmla="*/ 202887 h 1864576"/>
              <a:gd name="connsiteX2003" fmla="*/ 871602 w 1656655"/>
              <a:gd name="connsiteY2003" fmla="*/ 215946 h 1864576"/>
              <a:gd name="connsiteX2004" fmla="*/ 872767 w 1656655"/>
              <a:gd name="connsiteY2004" fmla="*/ 214387 h 1864576"/>
              <a:gd name="connsiteX2005" fmla="*/ 884413 w 1656655"/>
              <a:gd name="connsiteY2005" fmla="*/ 198405 h 1864576"/>
              <a:gd name="connsiteX2006" fmla="*/ 888485 w 1656655"/>
              <a:gd name="connsiteY2006" fmla="*/ 202887 h 1864576"/>
              <a:gd name="connsiteX2007" fmla="*/ 884022 w 1656655"/>
              <a:gd name="connsiteY2007" fmla="*/ 209124 h 1864576"/>
              <a:gd name="connsiteX2008" fmla="*/ 878394 w 1656655"/>
              <a:gd name="connsiteY2008" fmla="*/ 210489 h 1864576"/>
              <a:gd name="connsiteX2009" fmla="*/ 876456 w 1656655"/>
              <a:gd name="connsiteY2009" fmla="*/ 215751 h 1864576"/>
              <a:gd name="connsiteX2010" fmla="*/ 874514 w 1656655"/>
              <a:gd name="connsiteY2010" fmla="*/ 216725 h 1864576"/>
              <a:gd name="connsiteX2011" fmla="*/ 872767 w 1656655"/>
              <a:gd name="connsiteY2011" fmla="*/ 225885 h 1864576"/>
              <a:gd name="connsiteX2012" fmla="*/ 875874 w 1656655"/>
              <a:gd name="connsiteY2012" fmla="*/ 228029 h 1864576"/>
              <a:gd name="connsiteX2013" fmla="*/ 878394 w 1656655"/>
              <a:gd name="connsiteY2013" fmla="*/ 234266 h 1864576"/>
              <a:gd name="connsiteX2014" fmla="*/ 880337 w 1656655"/>
              <a:gd name="connsiteY2014" fmla="*/ 235240 h 1864576"/>
              <a:gd name="connsiteX2015" fmla="*/ 874323 w 1656655"/>
              <a:gd name="connsiteY2015" fmla="*/ 235045 h 1864576"/>
              <a:gd name="connsiteX2016" fmla="*/ 869664 w 1656655"/>
              <a:gd name="connsiteY2016" fmla="*/ 233291 h 1864576"/>
              <a:gd name="connsiteX2017" fmla="*/ 870633 w 1656655"/>
              <a:gd name="connsiteY2017" fmla="*/ 229978 h 1864576"/>
              <a:gd name="connsiteX2018" fmla="*/ 867917 w 1656655"/>
              <a:gd name="connsiteY2018" fmla="*/ 224716 h 1864576"/>
              <a:gd name="connsiteX2019" fmla="*/ 865201 w 1656655"/>
              <a:gd name="connsiteY2019" fmla="*/ 223547 h 1864576"/>
              <a:gd name="connsiteX2020" fmla="*/ 871602 w 1656655"/>
              <a:gd name="connsiteY2020" fmla="*/ 215946 h 1864576"/>
              <a:gd name="connsiteX2021" fmla="*/ 808534 w 1656655"/>
              <a:gd name="connsiteY2021" fmla="*/ 210099 h 1864576"/>
              <a:gd name="connsiteX2022" fmla="*/ 818624 w 1656655"/>
              <a:gd name="connsiteY2022" fmla="*/ 213022 h 1864576"/>
              <a:gd name="connsiteX2023" fmla="*/ 822505 w 1656655"/>
              <a:gd name="connsiteY2023" fmla="*/ 211853 h 1864576"/>
              <a:gd name="connsiteX2024" fmla="*/ 817459 w 1656655"/>
              <a:gd name="connsiteY2024" fmla="*/ 203277 h 1864576"/>
              <a:gd name="connsiteX2025" fmla="*/ 821732 w 1656655"/>
              <a:gd name="connsiteY2025" fmla="*/ 201523 h 1864576"/>
              <a:gd name="connsiteX2026" fmla="*/ 823865 w 1656655"/>
              <a:gd name="connsiteY2026" fmla="*/ 196845 h 1864576"/>
              <a:gd name="connsiteX2027" fmla="*/ 827941 w 1656655"/>
              <a:gd name="connsiteY2027" fmla="*/ 194312 h 1864576"/>
              <a:gd name="connsiteX2028" fmla="*/ 832013 w 1656655"/>
              <a:gd name="connsiteY2028" fmla="*/ 197040 h 1864576"/>
              <a:gd name="connsiteX2029" fmla="*/ 834342 w 1656655"/>
              <a:gd name="connsiteY2029" fmla="*/ 201718 h 1864576"/>
              <a:gd name="connsiteX2030" fmla="*/ 838614 w 1656655"/>
              <a:gd name="connsiteY2030" fmla="*/ 203667 h 1864576"/>
              <a:gd name="connsiteX2031" fmla="*/ 834734 w 1656655"/>
              <a:gd name="connsiteY2031" fmla="*/ 210099 h 1864576"/>
              <a:gd name="connsiteX2032" fmla="*/ 833373 w 1656655"/>
              <a:gd name="connsiteY2032" fmla="*/ 212243 h 1864576"/>
              <a:gd name="connsiteX2033" fmla="*/ 834734 w 1656655"/>
              <a:gd name="connsiteY2033" fmla="*/ 214387 h 1864576"/>
              <a:gd name="connsiteX2034" fmla="*/ 837254 w 1656655"/>
              <a:gd name="connsiteY2034" fmla="*/ 213412 h 1864576"/>
              <a:gd name="connsiteX2035" fmla="*/ 847154 w 1656655"/>
              <a:gd name="connsiteY2035" fmla="*/ 210489 h 1864576"/>
              <a:gd name="connsiteX2036" fmla="*/ 846762 w 1656655"/>
              <a:gd name="connsiteY2036" fmla="*/ 211853 h 1864576"/>
              <a:gd name="connsiteX2037" fmla="*/ 848318 w 1656655"/>
              <a:gd name="connsiteY2037" fmla="*/ 215361 h 1864576"/>
              <a:gd name="connsiteX2038" fmla="*/ 849674 w 1656655"/>
              <a:gd name="connsiteY2038" fmla="*/ 219844 h 1864576"/>
              <a:gd name="connsiteX2039" fmla="*/ 843660 w 1656655"/>
              <a:gd name="connsiteY2039" fmla="*/ 221598 h 1864576"/>
              <a:gd name="connsiteX2040" fmla="*/ 843855 w 1656655"/>
              <a:gd name="connsiteY2040" fmla="*/ 224521 h 1864576"/>
              <a:gd name="connsiteX2041" fmla="*/ 845211 w 1656655"/>
              <a:gd name="connsiteY2041" fmla="*/ 226665 h 1864576"/>
              <a:gd name="connsiteX2042" fmla="*/ 838419 w 1656655"/>
              <a:gd name="connsiteY2042" fmla="*/ 223547 h 1864576"/>
              <a:gd name="connsiteX2043" fmla="*/ 836672 w 1656655"/>
              <a:gd name="connsiteY2043" fmla="*/ 221987 h 1864576"/>
              <a:gd name="connsiteX2044" fmla="*/ 834342 w 1656655"/>
              <a:gd name="connsiteY2044" fmla="*/ 222962 h 1864576"/>
              <a:gd name="connsiteX2045" fmla="*/ 834151 w 1656655"/>
              <a:gd name="connsiteY2045" fmla="*/ 226080 h 1864576"/>
              <a:gd name="connsiteX2046" fmla="*/ 858017 w 1656655"/>
              <a:gd name="connsiteY2046" fmla="*/ 236215 h 1864576"/>
              <a:gd name="connsiteX2047" fmla="*/ 860347 w 1656655"/>
              <a:gd name="connsiteY2047" fmla="*/ 235240 h 1864576"/>
              <a:gd name="connsiteX2048" fmla="*/ 862872 w 1656655"/>
              <a:gd name="connsiteY2048" fmla="*/ 236020 h 1864576"/>
              <a:gd name="connsiteX2049" fmla="*/ 865974 w 1656655"/>
              <a:gd name="connsiteY2049" fmla="*/ 235825 h 1864576"/>
              <a:gd name="connsiteX2050" fmla="*/ 867917 w 1656655"/>
              <a:gd name="connsiteY2050" fmla="*/ 236994 h 1864576"/>
              <a:gd name="connsiteX2051" fmla="*/ 891206 w 1656655"/>
              <a:gd name="connsiteY2051" fmla="*/ 229004 h 1864576"/>
              <a:gd name="connsiteX2052" fmla="*/ 897024 w 1656655"/>
              <a:gd name="connsiteY2052" fmla="*/ 229393 h 1864576"/>
              <a:gd name="connsiteX2053" fmla="*/ 913716 w 1656655"/>
              <a:gd name="connsiteY2053" fmla="*/ 243621 h 1864576"/>
              <a:gd name="connsiteX2054" fmla="*/ 917597 w 1656655"/>
              <a:gd name="connsiteY2054" fmla="*/ 243036 h 1864576"/>
              <a:gd name="connsiteX2055" fmla="*/ 921673 w 1656655"/>
              <a:gd name="connsiteY2055" fmla="*/ 244011 h 1864576"/>
              <a:gd name="connsiteX2056" fmla="*/ 930212 w 1656655"/>
              <a:gd name="connsiteY2056" fmla="*/ 251417 h 1864576"/>
              <a:gd name="connsiteX2057" fmla="*/ 941468 w 1656655"/>
              <a:gd name="connsiteY2057" fmla="*/ 247129 h 1864576"/>
              <a:gd name="connsiteX2058" fmla="*/ 946121 w 1656655"/>
              <a:gd name="connsiteY2058" fmla="*/ 237189 h 1864576"/>
              <a:gd name="connsiteX2059" fmla="*/ 943019 w 1656655"/>
              <a:gd name="connsiteY2059" fmla="*/ 236994 h 1864576"/>
              <a:gd name="connsiteX2060" fmla="*/ 934093 w 1656655"/>
              <a:gd name="connsiteY2060" fmla="*/ 236020 h 1864576"/>
              <a:gd name="connsiteX2061" fmla="*/ 934675 w 1656655"/>
              <a:gd name="connsiteY2061" fmla="*/ 235045 h 1864576"/>
              <a:gd name="connsiteX2062" fmla="*/ 936613 w 1656655"/>
              <a:gd name="connsiteY2062" fmla="*/ 234851 h 1864576"/>
              <a:gd name="connsiteX2063" fmla="*/ 937778 w 1656655"/>
              <a:gd name="connsiteY2063" fmla="*/ 232512 h 1864576"/>
              <a:gd name="connsiteX2064" fmla="*/ 936227 w 1656655"/>
              <a:gd name="connsiteY2064" fmla="*/ 230758 h 1864576"/>
              <a:gd name="connsiteX2065" fmla="*/ 937974 w 1656655"/>
              <a:gd name="connsiteY2065" fmla="*/ 225690 h 1864576"/>
              <a:gd name="connsiteX2066" fmla="*/ 940689 w 1656655"/>
              <a:gd name="connsiteY2066" fmla="*/ 225106 h 1864576"/>
              <a:gd name="connsiteX2067" fmla="*/ 941658 w 1656655"/>
              <a:gd name="connsiteY2067" fmla="*/ 222572 h 1864576"/>
              <a:gd name="connsiteX2068" fmla="*/ 947482 w 1656655"/>
              <a:gd name="connsiteY2068" fmla="*/ 229588 h 1864576"/>
              <a:gd name="connsiteX2069" fmla="*/ 949615 w 1656655"/>
              <a:gd name="connsiteY2069" fmla="*/ 231537 h 1864576"/>
              <a:gd name="connsiteX2070" fmla="*/ 949811 w 1656655"/>
              <a:gd name="connsiteY2070" fmla="*/ 231537 h 1864576"/>
              <a:gd name="connsiteX2071" fmla="*/ 948646 w 1656655"/>
              <a:gd name="connsiteY2071" fmla="*/ 240308 h 1864576"/>
              <a:gd name="connsiteX2072" fmla="*/ 944374 w 1656655"/>
              <a:gd name="connsiteY2072" fmla="*/ 248298 h 1864576"/>
              <a:gd name="connsiteX2073" fmla="*/ 920699 w 1656655"/>
              <a:gd name="connsiteY2073" fmla="*/ 249273 h 1864576"/>
              <a:gd name="connsiteX2074" fmla="*/ 919730 w 1656655"/>
              <a:gd name="connsiteY2074" fmla="*/ 247129 h 1864576"/>
              <a:gd name="connsiteX2075" fmla="*/ 915850 w 1656655"/>
              <a:gd name="connsiteY2075" fmla="*/ 247519 h 1864576"/>
              <a:gd name="connsiteX2076" fmla="*/ 897606 w 1656655"/>
              <a:gd name="connsiteY2076" fmla="*/ 245570 h 1864576"/>
              <a:gd name="connsiteX2077" fmla="*/ 893922 w 1656655"/>
              <a:gd name="connsiteY2077" fmla="*/ 239918 h 1864576"/>
              <a:gd name="connsiteX2078" fmla="*/ 888876 w 1656655"/>
              <a:gd name="connsiteY2078" fmla="*/ 240308 h 1864576"/>
              <a:gd name="connsiteX2079" fmla="*/ 874905 w 1656655"/>
              <a:gd name="connsiteY2079" fmla="*/ 244206 h 1864576"/>
              <a:gd name="connsiteX2080" fmla="*/ 864619 w 1656655"/>
              <a:gd name="connsiteY2080" fmla="*/ 239138 h 1864576"/>
              <a:gd name="connsiteX2081" fmla="*/ 858795 w 1656655"/>
              <a:gd name="connsiteY2081" fmla="*/ 239918 h 1864576"/>
              <a:gd name="connsiteX2082" fmla="*/ 831822 w 1656655"/>
              <a:gd name="connsiteY2082" fmla="*/ 234656 h 1864576"/>
              <a:gd name="connsiteX2083" fmla="*/ 827550 w 1656655"/>
              <a:gd name="connsiteY2083" fmla="*/ 226665 h 1864576"/>
              <a:gd name="connsiteX2084" fmla="*/ 823283 w 1656655"/>
              <a:gd name="connsiteY2084" fmla="*/ 234656 h 1864576"/>
              <a:gd name="connsiteX2085" fmla="*/ 794171 w 1656655"/>
              <a:gd name="connsiteY2085" fmla="*/ 238554 h 1864576"/>
              <a:gd name="connsiteX2086" fmla="*/ 788739 w 1656655"/>
              <a:gd name="connsiteY2086" fmla="*/ 240503 h 1864576"/>
              <a:gd name="connsiteX2087" fmla="*/ 769913 w 1656655"/>
              <a:gd name="connsiteY2087" fmla="*/ 242451 h 1864576"/>
              <a:gd name="connsiteX2088" fmla="*/ 762348 w 1656655"/>
              <a:gd name="connsiteY2088" fmla="*/ 238164 h 1864576"/>
              <a:gd name="connsiteX2089" fmla="*/ 760987 w 1656655"/>
              <a:gd name="connsiteY2089" fmla="*/ 239918 h 1864576"/>
              <a:gd name="connsiteX2090" fmla="*/ 739059 w 1656655"/>
              <a:gd name="connsiteY2090" fmla="*/ 247324 h 1864576"/>
              <a:gd name="connsiteX2091" fmla="*/ 737122 w 1656655"/>
              <a:gd name="connsiteY2091" fmla="*/ 246155 h 1864576"/>
              <a:gd name="connsiteX2092" fmla="*/ 734210 w 1656655"/>
              <a:gd name="connsiteY2092" fmla="*/ 249273 h 1864576"/>
              <a:gd name="connsiteX2093" fmla="*/ 716745 w 1656655"/>
              <a:gd name="connsiteY2093" fmla="*/ 254145 h 1864576"/>
              <a:gd name="connsiteX2094" fmla="*/ 710726 w 1656655"/>
              <a:gd name="connsiteY2094" fmla="*/ 248103 h 1864576"/>
              <a:gd name="connsiteX2095" fmla="*/ 706458 w 1656655"/>
              <a:gd name="connsiteY2095" fmla="*/ 240113 h 1864576"/>
              <a:gd name="connsiteX2096" fmla="*/ 706263 w 1656655"/>
              <a:gd name="connsiteY2096" fmla="*/ 231927 h 1864576"/>
              <a:gd name="connsiteX2097" fmla="*/ 705490 w 1656655"/>
              <a:gd name="connsiteY2097" fmla="*/ 231148 h 1864576"/>
              <a:gd name="connsiteX2098" fmla="*/ 707814 w 1656655"/>
              <a:gd name="connsiteY2098" fmla="*/ 229199 h 1864576"/>
              <a:gd name="connsiteX2099" fmla="*/ 713441 w 1656655"/>
              <a:gd name="connsiteY2099" fmla="*/ 222377 h 1864576"/>
              <a:gd name="connsiteX2100" fmla="*/ 714415 w 1656655"/>
              <a:gd name="connsiteY2100" fmla="*/ 224911 h 1864576"/>
              <a:gd name="connsiteX2101" fmla="*/ 717131 w 1656655"/>
              <a:gd name="connsiteY2101" fmla="*/ 225301 h 1864576"/>
              <a:gd name="connsiteX2102" fmla="*/ 718682 w 1656655"/>
              <a:gd name="connsiteY2102" fmla="*/ 230368 h 1864576"/>
              <a:gd name="connsiteX2103" fmla="*/ 717131 w 1656655"/>
              <a:gd name="connsiteY2103" fmla="*/ 232317 h 1864576"/>
              <a:gd name="connsiteX2104" fmla="*/ 718296 w 1656655"/>
              <a:gd name="connsiteY2104" fmla="*/ 234461 h 1864576"/>
              <a:gd name="connsiteX2105" fmla="*/ 720816 w 1656655"/>
              <a:gd name="connsiteY2105" fmla="*/ 235240 h 1864576"/>
              <a:gd name="connsiteX2106" fmla="*/ 714998 w 1656655"/>
              <a:gd name="connsiteY2106" fmla="*/ 237189 h 1864576"/>
              <a:gd name="connsiteX2107" fmla="*/ 711699 w 1656655"/>
              <a:gd name="connsiteY2107" fmla="*/ 236605 h 1864576"/>
              <a:gd name="connsiteX2108" fmla="*/ 708788 w 1656655"/>
              <a:gd name="connsiteY2108" fmla="*/ 236994 h 1864576"/>
              <a:gd name="connsiteX2109" fmla="*/ 713637 w 1656655"/>
              <a:gd name="connsiteY2109" fmla="*/ 246934 h 1864576"/>
              <a:gd name="connsiteX2110" fmla="*/ 730134 w 1656655"/>
              <a:gd name="connsiteY2110" fmla="*/ 248493 h 1864576"/>
              <a:gd name="connsiteX2111" fmla="*/ 732071 w 1656655"/>
              <a:gd name="connsiteY2111" fmla="*/ 246349 h 1864576"/>
              <a:gd name="connsiteX2112" fmla="*/ 733432 w 1656655"/>
              <a:gd name="connsiteY2112" fmla="*/ 243816 h 1864576"/>
              <a:gd name="connsiteX2113" fmla="*/ 737699 w 1656655"/>
              <a:gd name="connsiteY2113" fmla="*/ 242646 h 1864576"/>
              <a:gd name="connsiteX2114" fmla="*/ 739642 w 1656655"/>
              <a:gd name="connsiteY2114" fmla="*/ 242841 h 1864576"/>
              <a:gd name="connsiteX2115" fmla="*/ 750897 w 1656655"/>
              <a:gd name="connsiteY2115" fmla="*/ 242646 h 1864576"/>
              <a:gd name="connsiteX2116" fmla="*/ 758272 w 1656655"/>
              <a:gd name="connsiteY2116" fmla="*/ 229199 h 1864576"/>
              <a:gd name="connsiteX2117" fmla="*/ 764095 w 1656655"/>
              <a:gd name="connsiteY2117" fmla="*/ 228809 h 1864576"/>
              <a:gd name="connsiteX2118" fmla="*/ 780009 w 1656655"/>
              <a:gd name="connsiteY2118" fmla="*/ 239138 h 1864576"/>
              <a:gd name="connsiteX2119" fmla="*/ 787574 w 1656655"/>
              <a:gd name="connsiteY2119" fmla="*/ 236605 h 1864576"/>
              <a:gd name="connsiteX2120" fmla="*/ 789708 w 1656655"/>
              <a:gd name="connsiteY2120" fmla="*/ 235630 h 1864576"/>
              <a:gd name="connsiteX2121" fmla="*/ 792815 w 1656655"/>
              <a:gd name="connsiteY2121" fmla="*/ 235825 h 1864576"/>
              <a:gd name="connsiteX2122" fmla="*/ 795145 w 1656655"/>
              <a:gd name="connsiteY2122" fmla="*/ 235045 h 1864576"/>
              <a:gd name="connsiteX2123" fmla="*/ 797474 w 1656655"/>
              <a:gd name="connsiteY2123" fmla="*/ 236020 h 1864576"/>
              <a:gd name="connsiteX2124" fmla="*/ 819402 w 1656655"/>
              <a:gd name="connsiteY2124" fmla="*/ 230563 h 1864576"/>
              <a:gd name="connsiteX2125" fmla="*/ 820953 w 1656655"/>
              <a:gd name="connsiteY2125" fmla="*/ 222572 h 1864576"/>
              <a:gd name="connsiteX2126" fmla="*/ 818624 w 1656655"/>
              <a:gd name="connsiteY2126" fmla="*/ 221793 h 1864576"/>
              <a:gd name="connsiteX2127" fmla="*/ 810281 w 1656655"/>
              <a:gd name="connsiteY2127" fmla="*/ 226470 h 1864576"/>
              <a:gd name="connsiteX2128" fmla="*/ 810667 w 1656655"/>
              <a:gd name="connsiteY2128" fmla="*/ 224911 h 1864576"/>
              <a:gd name="connsiteX2129" fmla="*/ 811641 w 1656655"/>
              <a:gd name="connsiteY2129" fmla="*/ 221208 h 1864576"/>
              <a:gd name="connsiteX2130" fmla="*/ 805818 w 1656655"/>
              <a:gd name="connsiteY2130" fmla="*/ 219454 h 1864576"/>
              <a:gd name="connsiteX2131" fmla="*/ 807173 w 1656655"/>
              <a:gd name="connsiteY2131" fmla="*/ 214971 h 1864576"/>
              <a:gd name="connsiteX2132" fmla="*/ 809116 w 1656655"/>
              <a:gd name="connsiteY2132" fmla="*/ 213022 h 1864576"/>
              <a:gd name="connsiteX2133" fmla="*/ 808534 w 1656655"/>
              <a:gd name="connsiteY2133" fmla="*/ 210099 h 1864576"/>
              <a:gd name="connsiteX2134" fmla="*/ 699084 w 1656655"/>
              <a:gd name="connsiteY2134" fmla="*/ 215556 h 1864576"/>
              <a:gd name="connsiteX2135" fmla="*/ 702769 w 1656655"/>
              <a:gd name="connsiteY2135" fmla="*/ 202497 h 1864576"/>
              <a:gd name="connsiteX2136" fmla="*/ 723145 w 1656655"/>
              <a:gd name="connsiteY2136" fmla="*/ 208735 h 1864576"/>
              <a:gd name="connsiteX2137" fmla="*/ 719069 w 1656655"/>
              <a:gd name="connsiteY2137" fmla="*/ 217895 h 1864576"/>
              <a:gd name="connsiteX2138" fmla="*/ 718100 w 1656655"/>
              <a:gd name="connsiteY2138" fmla="*/ 221208 h 1864576"/>
              <a:gd name="connsiteX2139" fmla="*/ 716353 w 1656655"/>
              <a:gd name="connsiteY2139" fmla="*/ 218869 h 1864576"/>
              <a:gd name="connsiteX2140" fmla="*/ 713251 w 1656655"/>
              <a:gd name="connsiteY2140" fmla="*/ 218479 h 1864576"/>
              <a:gd name="connsiteX2141" fmla="*/ 708396 w 1656655"/>
              <a:gd name="connsiteY2141" fmla="*/ 221598 h 1864576"/>
              <a:gd name="connsiteX2142" fmla="*/ 705490 w 1656655"/>
              <a:gd name="connsiteY2142" fmla="*/ 215946 h 1864576"/>
              <a:gd name="connsiteX2143" fmla="*/ 699084 w 1656655"/>
              <a:gd name="connsiteY2143" fmla="*/ 215556 h 1864576"/>
              <a:gd name="connsiteX2144" fmla="*/ 932928 w 1656655"/>
              <a:gd name="connsiteY2144" fmla="*/ 208540 h 1864576"/>
              <a:gd name="connsiteX2145" fmla="*/ 942436 w 1656655"/>
              <a:gd name="connsiteY2145" fmla="*/ 204837 h 1864576"/>
              <a:gd name="connsiteX2146" fmla="*/ 953305 w 1656655"/>
              <a:gd name="connsiteY2146" fmla="*/ 202302 h 1864576"/>
              <a:gd name="connsiteX2147" fmla="*/ 955634 w 1656655"/>
              <a:gd name="connsiteY2147" fmla="*/ 208345 h 1864576"/>
              <a:gd name="connsiteX2148" fmla="*/ 956799 w 1656655"/>
              <a:gd name="connsiteY2148" fmla="*/ 215556 h 1864576"/>
              <a:gd name="connsiteX2149" fmla="*/ 955439 w 1656655"/>
              <a:gd name="connsiteY2149" fmla="*/ 214776 h 1864576"/>
              <a:gd name="connsiteX2150" fmla="*/ 953692 w 1656655"/>
              <a:gd name="connsiteY2150" fmla="*/ 214387 h 1864576"/>
              <a:gd name="connsiteX2151" fmla="*/ 947868 w 1656655"/>
              <a:gd name="connsiteY2151" fmla="*/ 221403 h 1864576"/>
              <a:gd name="connsiteX2152" fmla="*/ 942823 w 1656655"/>
              <a:gd name="connsiteY2152" fmla="*/ 218284 h 1864576"/>
              <a:gd name="connsiteX2153" fmla="*/ 937974 w 1656655"/>
              <a:gd name="connsiteY2153" fmla="*/ 221208 h 1864576"/>
              <a:gd name="connsiteX2154" fmla="*/ 937587 w 1656655"/>
              <a:gd name="connsiteY2154" fmla="*/ 220428 h 1864576"/>
              <a:gd name="connsiteX2155" fmla="*/ 932928 w 1656655"/>
              <a:gd name="connsiteY2155" fmla="*/ 208540 h 1864576"/>
              <a:gd name="connsiteX2156" fmla="*/ 756138 w 1656655"/>
              <a:gd name="connsiteY2156" fmla="*/ 227250 h 1864576"/>
              <a:gd name="connsiteX2157" fmla="*/ 754778 w 1656655"/>
              <a:gd name="connsiteY2157" fmla="*/ 228614 h 1864576"/>
              <a:gd name="connsiteX2158" fmla="*/ 753809 w 1656655"/>
              <a:gd name="connsiteY2158" fmla="*/ 230368 h 1864576"/>
              <a:gd name="connsiteX2159" fmla="*/ 747599 w 1656655"/>
              <a:gd name="connsiteY2159" fmla="*/ 230368 h 1864576"/>
              <a:gd name="connsiteX2160" fmla="*/ 748377 w 1656655"/>
              <a:gd name="connsiteY2160" fmla="*/ 228419 h 1864576"/>
              <a:gd name="connsiteX2161" fmla="*/ 747212 w 1656655"/>
              <a:gd name="connsiteY2161" fmla="*/ 226860 h 1864576"/>
              <a:gd name="connsiteX2162" fmla="*/ 742553 w 1656655"/>
              <a:gd name="connsiteY2162" fmla="*/ 226860 h 1864576"/>
              <a:gd name="connsiteX2163" fmla="*/ 742553 w 1656655"/>
              <a:gd name="connsiteY2163" fmla="*/ 223157 h 1864576"/>
              <a:gd name="connsiteX2164" fmla="*/ 746630 w 1656655"/>
              <a:gd name="connsiteY2164" fmla="*/ 221598 h 1864576"/>
              <a:gd name="connsiteX2165" fmla="*/ 745074 w 1656655"/>
              <a:gd name="connsiteY2165" fmla="*/ 218284 h 1864576"/>
              <a:gd name="connsiteX2166" fmla="*/ 746238 w 1656655"/>
              <a:gd name="connsiteY2166" fmla="*/ 214971 h 1864576"/>
              <a:gd name="connsiteX2167" fmla="*/ 752840 w 1656655"/>
              <a:gd name="connsiteY2167" fmla="*/ 216725 h 1864576"/>
              <a:gd name="connsiteX2168" fmla="*/ 754195 w 1656655"/>
              <a:gd name="connsiteY2168" fmla="*/ 213412 h 1864576"/>
              <a:gd name="connsiteX2169" fmla="*/ 752840 w 1656655"/>
              <a:gd name="connsiteY2169" fmla="*/ 212048 h 1864576"/>
              <a:gd name="connsiteX2170" fmla="*/ 751866 w 1656655"/>
              <a:gd name="connsiteY2170" fmla="*/ 207760 h 1864576"/>
              <a:gd name="connsiteX2171" fmla="*/ 753422 w 1656655"/>
              <a:gd name="connsiteY2171" fmla="*/ 206786 h 1864576"/>
              <a:gd name="connsiteX2172" fmla="*/ 757107 w 1656655"/>
              <a:gd name="connsiteY2172" fmla="*/ 206786 h 1864576"/>
              <a:gd name="connsiteX2173" fmla="*/ 757493 w 1656655"/>
              <a:gd name="connsiteY2173" fmla="*/ 204446 h 1864576"/>
              <a:gd name="connsiteX2174" fmla="*/ 760214 w 1656655"/>
              <a:gd name="connsiteY2174" fmla="*/ 201913 h 1864576"/>
              <a:gd name="connsiteX2175" fmla="*/ 762152 w 1656655"/>
              <a:gd name="connsiteY2175" fmla="*/ 205616 h 1864576"/>
              <a:gd name="connsiteX2176" fmla="*/ 765260 w 1656655"/>
              <a:gd name="connsiteY2176" fmla="*/ 207175 h 1864576"/>
              <a:gd name="connsiteX2177" fmla="*/ 768362 w 1656655"/>
              <a:gd name="connsiteY2177" fmla="*/ 208929 h 1864576"/>
              <a:gd name="connsiteX2178" fmla="*/ 766033 w 1656655"/>
              <a:gd name="connsiteY2178" fmla="*/ 214971 h 1864576"/>
              <a:gd name="connsiteX2179" fmla="*/ 767197 w 1656655"/>
              <a:gd name="connsiteY2179" fmla="*/ 216530 h 1864576"/>
              <a:gd name="connsiteX2180" fmla="*/ 770496 w 1656655"/>
              <a:gd name="connsiteY2180" fmla="*/ 214776 h 1864576"/>
              <a:gd name="connsiteX2181" fmla="*/ 775154 w 1656655"/>
              <a:gd name="connsiteY2181" fmla="*/ 216530 h 1864576"/>
              <a:gd name="connsiteX2182" fmla="*/ 776123 w 1656655"/>
              <a:gd name="connsiteY2182" fmla="*/ 220038 h 1864576"/>
              <a:gd name="connsiteX2183" fmla="*/ 778453 w 1656655"/>
              <a:gd name="connsiteY2183" fmla="*/ 219844 h 1864576"/>
              <a:gd name="connsiteX2184" fmla="*/ 780782 w 1656655"/>
              <a:gd name="connsiteY2184" fmla="*/ 222962 h 1864576"/>
              <a:gd name="connsiteX2185" fmla="*/ 775154 w 1656655"/>
              <a:gd name="connsiteY2185" fmla="*/ 225496 h 1864576"/>
              <a:gd name="connsiteX2186" fmla="*/ 776515 w 1656655"/>
              <a:gd name="connsiteY2186" fmla="*/ 229199 h 1864576"/>
              <a:gd name="connsiteX2187" fmla="*/ 769723 w 1656655"/>
              <a:gd name="connsiteY2187" fmla="*/ 229004 h 1864576"/>
              <a:gd name="connsiteX2188" fmla="*/ 767007 w 1656655"/>
              <a:gd name="connsiteY2188" fmla="*/ 226275 h 1864576"/>
              <a:gd name="connsiteX2189" fmla="*/ 755556 w 1656655"/>
              <a:gd name="connsiteY2189" fmla="*/ 220818 h 1864576"/>
              <a:gd name="connsiteX2190" fmla="*/ 756138 w 1656655"/>
              <a:gd name="connsiteY2190" fmla="*/ 227250 h 1864576"/>
              <a:gd name="connsiteX2191" fmla="*/ 889067 w 1656655"/>
              <a:gd name="connsiteY2191" fmla="*/ 226080 h 1864576"/>
              <a:gd name="connsiteX2192" fmla="*/ 887516 w 1656655"/>
              <a:gd name="connsiteY2192" fmla="*/ 227445 h 1864576"/>
              <a:gd name="connsiteX2193" fmla="*/ 879559 w 1656655"/>
              <a:gd name="connsiteY2193" fmla="*/ 228809 h 1864576"/>
              <a:gd name="connsiteX2194" fmla="*/ 880919 w 1656655"/>
              <a:gd name="connsiteY2194" fmla="*/ 225106 h 1864576"/>
              <a:gd name="connsiteX2195" fmla="*/ 876647 w 1656655"/>
              <a:gd name="connsiteY2195" fmla="*/ 223741 h 1864576"/>
              <a:gd name="connsiteX2196" fmla="*/ 876065 w 1656655"/>
              <a:gd name="connsiteY2196" fmla="*/ 220233 h 1864576"/>
              <a:gd name="connsiteX2197" fmla="*/ 880337 w 1656655"/>
              <a:gd name="connsiteY2197" fmla="*/ 219649 h 1864576"/>
              <a:gd name="connsiteX2198" fmla="*/ 880919 w 1656655"/>
              <a:gd name="connsiteY2198" fmla="*/ 216141 h 1864576"/>
              <a:gd name="connsiteX2199" fmla="*/ 885769 w 1656655"/>
              <a:gd name="connsiteY2199" fmla="*/ 214581 h 1864576"/>
              <a:gd name="connsiteX2200" fmla="*/ 889263 w 1656655"/>
              <a:gd name="connsiteY2200" fmla="*/ 216141 h 1864576"/>
              <a:gd name="connsiteX2201" fmla="*/ 887907 w 1656655"/>
              <a:gd name="connsiteY2201" fmla="*/ 208345 h 1864576"/>
              <a:gd name="connsiteX2202" fmla="*/ 889067 w 1656655"/>
              <a:gd name="connsiteY2202" fmla="*/ 206786 h 1864576"/>
              <a:gd name="connsiteX2203" fmla="*/ 891206 w 1656655"/>
              <a:gd name="connsiteY2203" fmla="*/ 207175 h 1864576"/>
              <a:gd name="connsiteX2204" fmla="*/ 894112 w 1656655"/>
              <a:gd name="connsiteY2204" fmla="*/ 205226 h 1864576"/>
              <a:gd name="connsiteX2205" fmla="*/ 896251 w 1656655"/>
              <a:gd name="connsiteY2205" fmla="*/ 201913 h 1864576"/>
              <a:gd name="connsiteX2206" fmla="*/ 899353 w 1656655"/>
              <a:gd name="connsiteY2206" fmla="*/ 207175 h 1864576"/>
              <a:gd name="connsiteX2207" fmla="*/ 901296 w 1656655"/>
              <a:gd name="connsiteY2207" fmla="*/ 207760 h 1864576"/>
              <a:gd name="connsiteX2208" fmla="*/ 904594 w 1656655"/>
              <a:gd name="connsiteY2208" fmla="*/ 208150 h 1864576"/>
              <a:gd name="connsiteX2209" fmla="*/ 902069 w 1656655"/>
              <a:gd name="connsiteY2209" fmla="*/ 215946 h 1864576"/>
              <a:gd name="connsiteX2210" fmla="*/ 905759 w 1656655"/>
              <a:gd name="connsiteY2210" fmla="*/ 215946 h 1864576"/>
              <a:gd name="connsiteX2211" fmla="*/ 911191 w 1656655"/>
              <a:gd name="connsiteY2211" fmla="*/ 218479 h 1864576"/>
              <a:gd name="connsiteX2212" fmla="*/ 910026 w 1656655"/>
              <a:gd name="connsiteY2212" fmla="*/ 221987 h 1864576"/>
              <a:gd name="connsiteX2213" fmla="*/ 913907 w 1656655"/>
              <a:gd name="connsiteY2213" fmla="*/ 223547 h 1864576"/>
              <a:gd name="connsiteX2214" fmla="*/ 913520 w 1656655"/>
              <a:gd name="connsiteY2214" fmla="*/ 227250 h 1864576"/>
              <a:gd name="connsiteX2215" fmla="*/ 908862 w 1656655"/>
              <a:gd name="connsiteY2215" fmla="*/ 227250 h 1864576"/>
              <a:gd name="connsiteX2216" fmla="*/ 907697 w 1656655"/>
              <a:gd name="connsiteY2216" fmla="*/ 229004 h 1864576"/>
              <a:gd name="connsiteX2217" fmla="*/ 908475 w 1656655"/>
              <a:gd name="connsiteY2217" fmla="*/ 230953 h 1864576"/>
              <a:gd name="connsiteX2218" fmla="*/ 902069 w 1656655"/>
              <a:gd name="connsiteY2218" fmla="*/ 230563 h 1864576"/>
              <a:gd name="connsiteX2219" fmla="*/ 899745 w 1656655"/>
              <a:gd name="connsiteY2219" fmla="*/ 227639 h 1864576"/>
              <a:gd name="connsiteX2220" fmla="*/ 900518 w 1656655"/>
              <a:gd name="connsiteY2220" fmla="*/ 221013 h 1864576"/>
              <a:gd name="connsiteX2221" fmla="*/ 889067 w 1656655"/>
              <a:gd name="connsiteY2221" fmla="*/ 226080 h 1864576"/>
              <a:gd name="connsiteX2222" fmla="*/ 691127 w 1656655"/>
              <a:gd name="connsiteY2222" fmla="*/ 218674 h 1864576"/>
              <a:gd name="connsiteX2223" fmla="*/ 695976 w 1656655"/>
              <a:gd name="connsiteY2223" fmla="*/ 221208 h 1864576"/>
              <a:gd name="connsiteX2224" fmla="*/ 696950 w 1656655"/>
              <a:gd name="connsiteY2224" fmla="*/ 222572 h 1864576"/>
              <a:gd name="connsiteX2225" fmla="*/ 702186 w 1656655"/>
              <a:gd name="connsiteY2225" fmla="*/ 218284 h 1864576"/>
              <a:gd name="connsiteX2226" fmla="*/ 704325 w 1656655"/>
              <a:gd name="connsiteY2226" fmla="*/ 224716 h 1864576"/>
              <a:gd name="connsiteX2227" fmla="*/ 704711 w 1656655"/>
              <a:gd name="connsiteY2227" fmla="*/ 230368 h 1864576"/>
              <a:gd name="connsiteX2228" fmla="*/ 701217 w 1656655"/>
              <a:gd name="connsiteY2228" fmla="*/ 230368 h 1864576"/>
              <a:gd name="connsiteX2229" fmla="*/ 695203 w 1656655"/>
              <a:gd name="connsiteY2229" fmla="*/ 222767 h 1864576"/>
              <a:gd name="connsiteX2230" fmla="*/ 691127 w 1656655"/>
              <a:gd name="connsiteY2230" fmla="*/ 218674 h 1864576"/>
              <a:gd name="connsiteX2231" fmla="*/ 951362 w 1656655"/>
              <a:gd name="connsiteY2231" fmla="*/ 230368 h 1864576"/>
              <a:gd name="connsiteX2232" fmla="*/ 951749 w 1656655"/>
              <a:gd name="connsiteY2232" fmla="*/ 227250 h 1864576"/>
              <a:gd name="connsiteX2233" fmla="*/ 953888 w 1656655"/>
              <a:gd name="connsiteY2233" fmla="*/ 218479 h 1864576"/>
              <a:gd name="connsiteX2234" fmla="*/ 959124 w 1656655"/>
              <a:gd name="connsiteY2234" fmla="*/ 222767 h 1864576"/>
              <a:gd name="connsiteX2235" fmla="*/ 960288 w 1656655"/>
              <a:gd name="connsiteY2235" fmla="*/ 221208 h 1864576"/>
              <a:gd name="connsiteX2236" fmla="*/ 965143 w 1656655"/>
              <a:gd name="connsiteY2236" fmla="*/ 218674 h 1864576"/>
              <a:gd name="connsiteX2237" fmla="*/ 961844 w 1656655"/>
              <a:gd name="connsiteY2237" fmla="*/ 221987 h 1864576"/>
              <a:gd name="connsiteX2238" fmla="*/ 955052 w 1656655"/>
              <a:gd name="connsiteY2238" fmla="*/ 230173 h 1864576"/>
              <a:gd name="connsiteX2239" fmla="*/ 951362 w 1656655"/>
              <a:gd name="connsiteY2239" fmla="*/ 230368 h 1864576"/>
              <a:gd name="connsiteX2240" fmla="*/ 722177 w 1656655"/>
              <a:gd name="connsiteY2240" fmla="*/ 221793 h 1864576"/>
              <a:gd name="connsiteX2241" fmla="*/ 726835 w 1656655"/>
              <a:gd name="connsiteY2241" fmla="*/ 210294 h 1864576"/>
              <a:gd name="connsiteX2242" fmla="*/ 734014 w 1656655"/>
              <a:gd name="connsiteY2242" fmla="*/ 214581 h 1864576"/>
              <a:gd name="connsiteX2243" fmla="*/ 740420 w 1656655"/>
              <a:gd name="connsiteY2243" fmla="*/ 219454 h 1864576"/>
              <a:gd name="connsiteX2244" fmla="*/ 739642 w 1656655"/>
              <a:gd name="connsiteY2244" fmla="*/ 220038 h 1864576"/>
              <a:gd name="connsiteX2245" fmla="*/ 743332 w 1656655"/>
              <a:gd name="connsiteY2245" fmla="*/ 230953 h 1864576"/>
              <a:gd name="connsiteX2246" fmla="*/ 746630 w 1656655"/>
              <a:gd name="connsiteY2246" fmla="*/ 235825 h 1864576"/>
              <a:gd name="connsiteX2247" fmla="*/ 753226 w 1656655"/>
              <a:gd name="connsiteY2247" fmla="*/ 235630 h 1864576"/>
              <a:gd name="connsiteX2248" fmla="*/ 748181 w 1656655"/>
              <a:gd name="connsiteY2248" fmla="*/ 239333 h 1864576"/>
              <a:gd name="connsiteX2249" fmla="*/ 740611 w 1656655"/>
              <a:gd name="connsiteY2249" fmla="*/ 238943 h 1864576"/>
              <a:gd name="connsiteX2250" fmla="*/ 735761 w 1656655"/>
              <a:gd name="connsiteY2250" fmla="*/ 231148 h 1864576"/>
              <a:gd name="connsiteX2251" fmla="*/ 730716 w 1656655"/>
              <a:gd name="connsiteY2251" fmla="*/ 232317 h 1864576"/>
              <a:gd name="connsiteX2252" fmla="*/ 728191 w 1656655"/>
              <a:gd name="connsiteY2252" fmla="*/ 236020 h 1864576"/>
              <a:gd name="connsiteX2253" fmla="*/ 726444 w 1656655"/>
              <a:gd name="connsiteY2253" fmla="*/ 235240 h 1864576"/>
              <a:gd name="connsiteX2254" fmla="*/ 725279 w 1656655"/>
              <a:gd name="connsiteY2254" fmla="*/ 234071 h 1864576"/>
              <a:gd name="connsiteX2255" fmla="*/ 723145 w 1656655"/>
              <a:gd name="connsiteY2255" fmla="*/ 231537 h 1864576"/>
              <a:gd name="connsiteX2256" fmla="*/ 724702 w 1656655"/>
              <a:gd name="connsiteY2256" fmla="*/ 225885 h 1864576"/>
              <a:gd name="connsiteX2257" fmla="*/ 722563 w 1656655"/>
              <a:gd name="connsiteY2257" fmla="*/ 222572 h 1864576"/>
              <a:gd name="connsiteX2258" fmla="*/ 722177 w 1656655"/>
              <a:gd name="connsiteY2258" fmla="*/ 221793 h 1864576"/>
              <a:gd name="connsiteX2259" fmla="*/ 915654 w 1656655"/>
              <a:gd name="connsiteY2259" fmla="*/ 219454 h 1864576"/>
              <a:gd name="connsiteX2260" fmla="*/ 918761 w 1656655"/>
              <a:gd name="connsiteY2260" fmla="*/ 216920 h 1864576"/>
              <a:gd name="connsiteX2261" fmla="*/ 929238 w 1656655"/>
              <a:gd name="connsiteY2261" fmla="*/ 210489 h 1864576"/>
              <a:gd name="connsiteX2262" fmla="*/ 933897 w 1656655"/>
              <a:gd name="connsiteY2262" fmla="*/ 221987 h 1864576"/>
              <a:gd name="connsiteX2263" fmla="*/ 931181 w 1656655"/>
              <a:gd name="connsiteY2263" fmla="*/ 229199 h 1864576"/>
              <a:gd name="connsiteX2264" fmla="*/ 932346 w 1656655"/>
              <a:gd name="connsiteY2264" fmla="*/ 231732 h 1864576"/>
              <a:gd name="connsiteX2265" fmla="*/ 930212 w 1656655"/>
              <a:gd name="connsiteY2265" fmla="*/ 234461 h 1864576"/>
              <a:gd name="connsiteX2266" fmla="*/ 929048 w 1656655"/>
              <a:gd name="connsiteY2266" fmla="*/ 235435 h 1864576"/>
              <a:gd name="connsiteX2267" fmla="*/ 927491 w 1656655"/>
              <a:gd name="connsiteY2267" fmla="*/ 236215 h 1864576"/>
              <a:gd name="connsiteX2268" fmla="*/ 926523 w 1656655"/>
              <a:gd name="connsiteY2268" fmla="*/ 233876 h 1864576"/>
              <a:gd name="connsiteX2269" fmla="*/ 915072 w 1656655"/>
              <a:gd name="connsiteY2269" fmla="*/ 238943 h 1864576"/>
              <a:gd name="connsiteX2270" fmla="*/ 907506 w 1656655"/>
              <a:gd name="connsiteY2270" fmla="*/ 239333 h 1864576"/>
              <a:gd name="connsiteX2271" fmla="*/ 902652 w 1656655"/>
              <a:gd name="connsiteY2271" fmla="*/ 235825 h 1864576"/>
              <a:gd name="connsiteX2272" fmla="*/ 909444 w 1656655"/>
              <a:gd name="connsiteY2272" fmla="*/ 235825 h 1864576"/>
              <a:gd name="connsiteX2273" fmla="*/ 912747 w 1656655"/>
              <a:gd name="connsiteY2273" fmla="*/ 231148 h 1864576"/>
              <a:gd name="connsiteX2274" fmla="*/ 918566 w 1656655"/>
              <a:gd name="connsiteY2274" fmla="*/ 226470 h 1864576"/>
              <a:gd name="connsiteX2275" fmla="*/ 915654 w 1656655"/>
              <a:gd name="connsiteY2275" fmla="*/ 219454 h 1864576"/>
              <a:gd name="connsiteX2276" fmla="*/ 804653 w 1656655"/>
              <a:gd name="connsiteY2276" fmla="*/ 223352 h 1864576"/>
              <a:gd name="connsiteX2277" fmla="*/ 806982 w 1656655"/>
              <a:gd name="connsiteY2277" fmla="*/ 224326 h 1864576"/>
              <a:gd name="connsiteX2278" fmla="*/ 806786 w 1656655"/>
              <a:gd name="connsiteY2278" fmla="*/ 225301 h 1864576"/>
              <a:gd name="connsiteX2279" fmla="*/ 804653 w 1656655"/>
              <a:gd name="connsiteY2279" fmla="*/ 223352 h 1864576"/>
              <a:gd name="connsiteX2280" fmla="*/ 849091 w 1656655"/>
              <a:gd name="connsiteY2280" fmla="*/ 224326 h 1864576"/>
              <a:gd name="connsiteX2281" fmla="*/ 851421 w 1656655"/>
              <a:gd name="connsiteY2281" fmla="*/ 223352 h 1864576"/>
              <a:gd name="connsiteX2282" fmla="*/ 849287 w 1656655"/>
              <a:gd name="connsiteY2282" fmla="*/ 225301 h 1864576"/>
              <a:gd name="connsiteX2283" fmla="*/ 849091 w 1656655"/>
              <a:gd name="connsiteY2283" fmla="*/ 224326 h 1864576"/>
              <a:gd name="connsiteX2284" fmla="*/ 760797 w 1656655"/>
              <a:gd name="connsiteY2284" fmla="*/ 221013 h 1864576"/>
              <a:gd name="connsiteX2285" fmla="*/ 761961 w 1656655"/>
              <a:gd name="connsiteY2285" fmla="*/ 225496 h 1864576"/>
              <a:gd name="connsiteX2286" fmla="*/ 760797 w 1656655"/>
              <a:gd name="connsiteY2286" fmla="*/ 221013 h 1864576"/>
              <a:gd name="connsiteX2287" fmla="*/ 894308 w 1656655"/>
              <a:gd name="connsiteY2287" fmla="*/ 221013 h 1864576"/>
              <a:gd name="connsiteX2288" fmla="*/ 895473 w 1656655"/>
              <a:gd name="connsiteY2288" fmla="*/ 225496 h 1864576"/>
              <a:gd name="connsiteX2289" fmla="*/ 894308 w 1656655"/>
              <a:gd name="connsiteY2289" fmla="*/ 221013 h 1864576"/>
              <a:gd name="connsiteX2290" fmla="*/ 863454 w 1656655"/>
              <a:gd name="connsiteY2290" fmla="*/ 227250 h 1864576"/>
              <a:gd name="connsiteX2291" fmla="*/ 864810 w 1656655"/>
              <a:gd name="connsiteY2291" fmla="*/ 231732 h 1864576"/>
              <a:gd name="connsiteX2292" fmla="*/ 863454 w 1656655"/>
              <a:gd name="connsiteY2292" fmla="*/ 227250 h 1864576"/>
              <a:gd name="connsiteX2293" fmla="*/ 791264 w 1656655"/>
              <a:gd name="connsiteY2293" fmla="*/ 227250 h 1864576"/>
              <a:gd name="connsiteX2294" fmla="*/ 792620 w 1656655"/>
              <a:gd name="connsiteY2294" fmla="*/ 231732 h 1864576"/>
              <a:gd name="connsiteX2295" fmla="*/ 791264 w 1656655"/>
              <a:gd name="connsiteY2295" fmla="*/ 227250 h 1864576"/>
              <a:gd name="connsiteX2296" fmla="*/ 798247 w 1656655"/>
              <a:gd name="connsiteY2296" fmla="*/ 229588 h 1864576"/>
              <a:gd name="connsiteX2297" fmla="*/ 803102 w 1656655"/>
              <a:gd name="connsiteY2297" fmla="*/ 233096 h 1864576"/>
              <a:gd name="connsiteX2298" fmla="*/ 797861 w 1656655"/>
              <a:gd name="connsiteY2298" fmla="*/ 231732 h 1864576"/>
              <a:gd name="connsiteX2299" fmla="*/ 798247 w 1656655"/>
              <a:gd name="connsiteY2299" fmla="*/ 229588 h 1864576"/>
              <a:gd name="connsiteX2300" fmla="*/ 852972 w 1656655"/>
              <a:gd name="connsiteY2300" fmla="*/ 232902 h 1864576"/>
              <a:gd name="connsiteX2301" fmla="*/ 857827 w 1656655"/>
              <a:gd name="connsiteY2301" fmla="*/ 229393 h 1864576"/>
              <a:gd name="connsiteX2302" fmla="*/ 858213 w 1656655"/>
              <a:gd name="connsiteY2302" fmla="*/ 231537 h 1864576"/>
              <a:gd name="connsiteX2303" fmla="*/ 852972 w 1656655"/>
              <a:gd name="connsiteY2303" fmla="*/ 232902 h 1864576"/>
              <a:gd name="connsiteX2304" fmla="*/ 702578 w 1656655"/>
              <a:gd name="connsiteY2304" fmla="*/ 234071 h 1864576"/>
              <a:gd name="connsiteX2305" fmla="*/ 704516 w 1656655"/>
              <a:gd name="connsiteY2305" fmla="*/ 234851 h 1864576"/>
              <a:gd name="connsiteX2306" fmla="*/ 702769 w 1656655"/>
              <a:gd name="connsiteY2306" fmla="*/ 236020 h 1864576"/>
              <a:gd name="connsiteX2307" fmla="*/ 702578 w 1656655"/>
              <a:gd name="connsiteY2307" fmla="*/ 234071 h 1864576"/>
              <a:gd name="connsiteX2308" fmla="*/ 951749 w 1656655"/>
              <a:gd name="connsiteY2308" fmla="*/ 237189 h 1864576"/>
              <a:gd name="connsiteX2309" fmla="*/ 951558 w 1656655"/>
              <a:gd name="connsiteY2309" fmla="*/ 234851 h 1864576"/>
              <a:gd name="connsiteX2310" fmla="*/ 953692 w 1656655"/>
              <a:gd name="connsiteY2310" fmla="*/ 234071 h 1864576"/>
              <a:gd name="connsiteX2311" fmla="*/ 951749 w 1656655"/>
              <a:gd name="connsiteY2311" fmla="*/ 237189 h 1864576"/>
              <a:gd name="connsiteX2312" fmla="*/ 734014 w 1656655"/>
              <a:gd name="connsiteY2312" fmla="*/ 235240 h 1864576"/>
              <a:gd name="connsiteX2313" fmla="*/ 735375 w 1656655"/>
              <a:gd name="connsiteY2313" fmla="*/ 239723 h 1864576"/>
              <a:gd name="connsiteX2314" fmla="*/ 734014 w 1656655"/>
              <a:gd name="connsiteY2314" fmla="*/ 235240 h 1864576"/>
              <a:gd name="connsiteX2315" fmla="*/ 920699 w 1656655"/>
              <a:gd name="connsiteY2315" fmla="*/ 235045 h 1864576"/>
              <a:gd name="connsiteX2316" fmla="*/ 921864 w 1656655"/>
              <a:gd name="connsiteY2316" fmla="*/ 239528 h 1864576"/>
              <a:gd name="connsiteX2317" fmla="*/ 920699 w 1656655"/>
              <a:gd name="connsiteY2317" fmla="*/ 235045 h 1864576"/>
              <a:gd name="connsiteX2318" fmla="*/ 826194 w 1656655"/>
              <a:gd name="connsiteY2318" fmla="*/ 237969 h 1864576"/>
              <a:gd name="connsiteX2319" fmla="*/ 827941 w 1656655"/>
              <a:gd name="connsiteY2319" fmla="*/ 235435 h 1864576"/>
              <a:gd name="connsiteX2320" fmla="*/ 829688 w 1656655"/>
              <a:gd name="connsiteY2320" fmla="*/ 237969 h 1864576"/>
              <a:gd name="connsiteX2321" fmla="*/ 826194 w 1656655"/>
              <a:gd name="connsiteY2321" fmla="*/ 237969 h 1864576"/>
              <a:gd name="connsiteX2322" fmla="*/ 714802 w 1656655"/>
              <a:gd name="connsiteY2322" fmla="*/ 241087 h 1864576"/>
              <a:gd name="connsiteX2323" fmla="*/ 723537 w 1656655"/>
              <a:gd name="connsiteY2323" fmla="*/ 238943 h 1864576"/>
              <a:gd name="connsiteX2324" fmla="*/ 725279 w 1656655"/>
              <a:gd name="connsiteY2324" fmla="*/ 238943 h 1864576"/>
              <a:gd name="connsiteX2325" fmla="*/ 729747 w 1656655"/>
              <a:gd name="connsiteY2325" fmla="*/ 241282 h 1864576"/>
              <a:gd name="connsiteX2326" fmla="*/ 730329 w 1656655"/>
              <a:gd name="connsiteY2326" fmla="*/ 241867 h 1864576"/>
              <a:gd name="connsiteX2327" fmla="*/ 722177 w 1656655"/>
              <a:gd name="connsiteY2327" fmla="*/ 247129 h 1864576"/>
              <a:gd name="connsiteX2328" fmla="*/ 714802 w 1656655"/>
              <a:gd name="connsiteY2328" fmla="*/ 241087 h 1864576"/>
              <a:gd name="connsiteX2329" fmla="*/ 925554 w 1656655"/>
              <a:gd name="connsiteY2329" fmla="*/ 241867 h 1864576"/>
              <a:gd name="connsiteX2330" fmla="*/ 926327 w 1656655"/>
              <a:gd name="connsiteY2330" fmla="*/ 241282 h 1864576"/>
              <a:gd name="connsiteX2331" fmla="*/ 930795 w 1656655"/>
              <a:gd name="connsiteY2331" fmla="*/ 239138 h 1864576"/>
              <a:gd name="connsiteX2332" fmla="*/ 932537 w 1656655"/>
              <a:gd name="connsiteY2332" fmla="*/ 239333 h 1864576"/>
              <a:gd name="connsiteX2333" fmla="*/ 936227 w 1656655"/>
              <a:gd name="connsiteY2333" fmla="*/ 241087 h 1864576"/>
              <a:gd name="connsiteX2334" fmla="*/ 941272 w 1656655"/>
              <a:gd name="connsiteY2334" fmla="*/ 241282 h 1864576"/>
              <a:gd name="connsiteX2335" fmla="*/ 938169 w 1656655"/>
              <a:gd name="connsiteY2335" fmla="*/ 244985 h 1864576"/>
              <a:gd name="connsiteX2336" fmla="*/ 925554 w 1656655"/>
              <a:gd name="connsiteY2336" fmla="*/ 241867 h 1864576"/>
              <a:gd name="connsiteX2337" fmla="*/ 793202 w 1656655"/>
              <a:gd name="connsiteY2337" fmla="*/ 242257 h 1864576"/>
              <a:gd name="connsiteX2338" fmla="*/ 794171 w 1656655"/>
              <a:gd name="connsiteY2338" fmla="*/ 242841 h 1864576"/>
              <a:gd name="connsiteX2339" fmla="*/ 792233 w 1656655"/>
              <a:gd name="connsiteY2339" fmla="*/ 243036 h 1864576"/>
              <a:gd name="connsiteX2340" fmla="*/ 793202 w 1656655"/>
              <a:gd name="connsiteY2340" fmla="*/ 242257 h 1864576"/>
              <a:gd name="connsiteX2341" fmla="*/ 862676 w 1656655"/>
              <a:gd name="connsiteY2341" fmla="*/ 242257 h 1864576"/>
              <a:gd name="connsiteX2342" fmla="*/ 863645 w 1656655"/>
              <a:gd name="connsiteY2342" fmla="*/ 243036 h 1864576"/>
              <a:gd name="connsiteX2343" fmla="*/ 861707 w 1656655"/>
              <a:gd name="connsiteY2343" fmla="*/ 242841 h 1864576"/>
              <a:gd name="connsiteX2344" fmla="*/ 862676 w 1656655"/>
              <a:gd name="connsiteY2344" fmla="*/ 242257 h 1864576"/>
              <a:gd name="connsiteX2345" fmla="*/ 761183 w 1656655"/>
              <a:gd name="connsiteY2345" fmla="*/ 247909 h 1864576"/>
              <a:gd name="connsiteX2346" fmla="*/ 762152 w 1656655"/>
              <a:gd name="connsiteY2346" fmla="*/ 246739 h 1864576"/>
              <a:gd name="connsiteX2347" fmla="*/ 764482 w 1656655"/>
              <a:gd name="connsiteY2347" fmla="*/ 243426 h 1864576"/>
              <a:gd name="connsiteX2348" fmla="*/ 765646 w 1656655"/>
              <a:gd name="connsiteY2348" fmla="*/ 244206 h 1864576"/>
              <a:gd name="connsiteX2349" fmla="*/ 768749 w 1656655"/>
              <a:gd name="connsiteY2349" fmla="*/ 245960 h 1864576"/>
              <a:gd name="connsiteX2350" fmla="*/ 769331 w 1656655"/>
              <a:gd name="connsiteY2350" fmla="*/ 246349 h 1864576"/>
              <a:gd name="connsiteX2351" fmla="*/ 761183 w 1656655"/>
              <a:gd name="connsiteY2351" fmla="*/ 247909 h 1864576"/>
              <a:gd name="connsiteX2352" fmla="*/ 886743 w 1656655"/>
              <a:gd name="connsiteY2352" fmla="*/ 246349 h 1864576"/>
              <a:gd name="connsiteX2353" fmla="*/ 888098 w 1656655"/>
              <a:gd name="connsiteY2353" fmla="*/ 245570 h 1864576"/>
              <a:gd name="connsiteX2354" fmla="*/ 891592 w 1656655"/>
              <a:gd name="connsiteY2354" fmla="*/ 243426 h 1864576"/>
              <a:gd name="connsiteX2355" fmla="*/ 893143 w 1656655"/>
              <a:gd name="connsiteY2355" fmla="*/ 245765 h 1864576"/>
              <a:gd name="connsiteX2356" fmla="*/ 894890 w 1656655"/>
              <a:gd name="connsiteY2356" fmla="*/ 247909 h 1864576"/>
              <a:gd name="connsiteX2357" fmla="*/ 886743 w 1656655"/>
              <a:gd name="connsiteY2357" fmla="*/ 246349 h 1864576"/>
              <a:gd name="connsiteX2358" fmla="*/ 821340 w 1656655"/>
              <a:gd name="connsiteY2358" fmla="*/ 245375 h 1864576"/>
              <a:gd name="connsiteX2359" fmla="*/ 930599 w 1656655"/>
              <a:gd name="connsiteY2359" fmla="*/ 261746 h 1864576"/>
              <a:gd name="connsiteX2360" fmla="*/ 933315 w 1656655"/>
              <a:gd name="connsiteY2360" fmla="*/ 263110 h 1864576"/>
              <a:gd name="connsiteX2361" fmla="*/ 929238 w 1656655"/>
              <a:gd name="connsiteY2361" fmla="*/ 268373 h 1864576"/>
              <a:gd name="connsiteX2362" fmla="*/ 775933 w 1656655"/>
              <a:gd name="connsiteY2362" fmla="*/ 256679 h 1864576"/>
              <a:gd name="connsiteX2363" fmla="*/ 737312 w 1656655"/>
              <a:gd name="connsiteY2363" fmla="*/ 265254 h 1864576"/>
              <a:gd name="connsiteX2364" fmla="*/ 725279 w 1656655"/>
              <a:gd name="connsiteY2364" fmla="*/ 268762 h 1864576"/>
              <a:gd name="connsiteX2365" fmla="*/ 722177 w 1656655"/>
              <a:gd name="connsiteY2365" fmla="*/ 264280 h 1864576"/>
              <a:gd name="connsiteX2366" fmla="*/ 727026 w 1656655"/>
              <a:gd name="connsiteY2366" fmla="*/ 261356 h 1864576"/>
              <a:gd name="connsiteX2367" fmla="*/ 821340 w 1656655"/>
              <a:gd name="connsiteY2367" fmla="*/ 245375 h 1864576"/>
              <a:gd name="connsiteX2368" fmla="*/ 736730 w 1656655"/>
              <a:gd name="connsiteY2368" fmla="*/ 253950 h 1864576"/>
              <a:gd name="connsiteX2369" fmla="*/ 738281 w 1656655"/>
              <a:gd name="connsiteY2369" fmla="*/ 251222 h 1864576"/>
              <a:gd name="connsiteX2370" fmla="*/ 739838 w 1656655"/>
              <a:gd name="connsiteY2370" fmla="*/ 252001 h 1864576"/>
              <a:gd name="connsiteX2371" fmla="*/ 741389 w 1656655"/>
              <a:gd name="connsiteY2371" fmla="*/ 252586 h 1864576"/>
              <a:gd name="connsiteX2372" fmla="*/ 736730 w 1656655"/>
              <a:gd name="connsiteY2372" fmla="*/ 253950 h 1864576"/>
              <a:gd name="connsiteX2373" fmla="*/ 917792 w 1656655"/>
              <a:gd name="connsiteY2373" fmla="*/ 251222 h 1864576"/>
              <a:gd name="connsiteX2374" fmla="*/ 919344 w 1656655"/>
              <a:gd name="connsiteY2374" fmla="*/ 253950 h 1864576"/>
              <a:gd name="connsiteX2375" fmla="*/ 914685 w 1656655"/>
              <a:gd name="connsiteY2375" fmla="*/ 252586 h 1864576"/>
              <a:gd name="connsiteX2376" fmla="*/ 917792 w 1656655"/>
              <a:gd name="connsiteY2376" fmla="*/ 251222 h 1864576"/>
              <a:gd name="connsiteX2377" fmla="*/ 750119 w 1656655"/>
              <a:gd name="connsiteY2377" fmla="*/ 288642 h 1864576"/>
              <a:gd name="connsiteX2378" fmla="*/ 732071 w 1656655"/>
              <a:gd name="connsiteY2378" fmla="*/ 293514 h 1864576"/>
              <a:gd name="connsiteX2379" fmla="*/ 718487 w 1656655"/>
              <a:gd name="connsiteY2379" fmla="*/ 284744 h 1864576"/>
              <a:gd name="connsiteX2380" fmla="*/ 720816 w 1656655"/>
              <a:gd name="connsiteY2380" fmla="*/ 275779 h 1864576"/>
              <a:gd name="connsiteX2381" fmla="*/ 728191 w 1656655"/>
              <a:gd name="connsiteY2381" fmla="*/ 271686 h 1864576"/>
              <a:gd name="connsiteX2382" fmla="*/ 827941 w 1656655"/>
              <a:gd name="connsiteY2382" fmla="*/ 256289 h 1864576"/>
              <a:gd name="connsiteX2383" fmla="*/ 927883 w 1656655"/>
              <a:gd name="connsiteY2383" fmla="*/ 271881 h 1864576"/>
              <a:gd name="connsiteX2384" fmla="*/ 935258 w 1656655"/>
              <a:gd name="connsiteY2384" fmla="*/ 276168 h 1864576"/>
              <a:gd name="connsiteX2385" fmla="*/ 924002 w 1656655"/>
              <a:gd name="connsiteY2385" fmla="*/ 293709 h 1864576"/>
              <a:gd name="connsiteX2386" fmla="*/ 905955 w 1656655"/>
              <a:gd name="connsiteY2386" fmla="*/ 288837 h 1864576"/>
              <a:gd name="connsiteX2387" fmla="*/ 910804 w 1656655"/>
              <a:gd name="connsiteY2387" fmla="*/ 288252 h 1864576"/>
              <a:gd name="connsiteX2388" fmla="*/ 909835 w 1656655"/>
              <a:gd name="connsiteY2388" fmla="*/ 267203 h 1864576"/>
              <a:gd name="connsiteX2389" fmla="*/ 897024 w 1656655"/>
              <a:gd name="connsiteY2389" fmla="*/ 274804 h 1864576"/>
              <a:gd name="connsiteX2390" fmla="*/ 898189 w 1656655"/>
              <a:gd name="connsiteY2390" fmla="*/ 283380 h 1864576"/>
              <a:gd name="connsiteX2391" fmla="*/ 903816 w 1656655"/>
              <a:gd name="connsiteY2391" fmla="*/ 288057 h 1864576"/>
              <a:gd name="connsiteX2392" fmla="*/ 899549 w 1656655"/>
              <a:gd name="connsiteY2392" fmla="*/ 287083 h 1864576"/>
              <a:gd name="connsiteX2393" fmla="*/ 877621 w 1656655"/>
              <a:gd name="connsiteY2393" fmla="*/ 282990 h 1864576"/>
              <a:gd name="connsiteX2394" fmla="*/ 868499 w 1656655"/>
              <a:gd name="connsiteY2394" fmla="*/ 281626 h 1864576"/>
              <a:gd name="connsiteX2395" fmla="*/ 875678 w 1656655"/>
              <a:gd name="connsiteY2395" fmla="*/ 278312 h 1864576"/>
              <a:gd name="connsiteX2396" fmla="*/ 869082 w 1656655"/>
              <a:gd name="connsiteY2396" fmla="*/ 259797 h 1864576"/>
              <a:gd name="connsiteX2397" fmla="*/ 859182 w 1656655"/>
              <a:gd name="connsiteY2397" fmla="*/ 277143 h 1864576"/>
              <a:gd name="connsiteX2398" fmla="*/ 865392 w 1656655"/>
              <a:gd name="connsiteY2398" fmla="*/ 281236 h 1864576"/>
              <a:gd name="connsiteX2399" fmla="*/ 860738 w 1656655"/>
              <a:gd name="connsiteY2399" fmla="*/ 280846 h 1864576"/>
              <a:gd name="connsiteX2400" fmla="*/ 799608 w 1656655"/>
              <a:gd name="connsiteY2400" fmla="*/ 280456 h 1864576"/>
              <a:gd name="connsiteX2401" fmla="*/ 790682 w 1656655"/>
              <a:gd name="connsiteY2401" fmla="*/ 281236 h 1864576"/>
              <a:gd name="connsiteX2402" fmla="*/ 794367 w 1656655"/>
              <a:gd name="connsiteY2402" fmla="*/ 279482 h 1864576"/>
              <a:gd name="connsiteX2403" fmla="*/ 798829 w 1656655"/>
              <a:gd name="connsiteY2403" fmla="*/ 268373 h 1864576"/>
              <a:gd name="connsiteX2404" fmla="*/ 786801 w 1656655"/>
              <a:gd name="connsiteY2404" fmla="*/ 259797 h 1864576"/>
              <a:gd name="connsiteX2405" fmla="*/ 783889 w 1656655"/>
              <a:gd name="connsiteY2405" fmla="*/ 280651 h 1864576"/>
              <a:gd name="connsiteX2406" fmla="*/ 787961 w 1656655"/>
              <a:gd name="connsiteY2406" fmla="*/ 281626 h 1864576"/>
              <a:gd name="connsiteX2407" fmla="*/ 752644 w 1656655"/>
              <a:gd name="connsiteY2407" fmla="*/ 287667 h 1864576"/>
              <a:gd name="connsiteX2408" fmla="*/ 758272 w 1656655"/>
              <a:gd name="connsiteY2408" fmla="*/ 282795 h 1864576"/>
              <a:gd name="connsiteX2409" fmla="*/ 746047 w 1656655"/>
              <a:gd name="connsiteY2409" fmla="*/ 267008 h 1864576"/>
              <a:gd name="connsiteX2410" fmla="*/ 742167 w 1656655"/>
              <a:gd name="connsiteY2410" fmla="*/ 286108 h 1864576"/>
              <a:gd name="connsiteX2411" fmla="*/ 750119 w 1656655"/>
              <a:gd name="connsiteY2411" fmla="*/ 288642 h 1864576"/>
              <a:gd name="connsiteX2412" fmla="*/ 786801 w 1656655"/>
              <a:gd name="connsiteY2412" fmla="*/ 264085 h 1864576"/>
              <a:gd name="connsiteX2413" fmla="*/ 794753 w 1656655"/>
              <a:gd name="connsiteY2413" fmla="*/ 269542 h 1864576"/>
              <a:gd name="connsiteX2414" fmla="*/ 789321 w 1656655"/>
              <a:gd name="connsiteY2414" fmla="*/ 277533 h 1864576"/>
              <a:gd name="connsiteX2415" fmla="*/ 781364 w 1656655"/>
              <a:gd name="connsiteY2415" fmla="*/ 272076 h 1864576"/>
              <a:gd name="connsiteX2416" fmla="*/ 786801 w 1656655"/>
              <a:gd name="connsiteY2416" fmla="*/ 264085 h 1864576"/>
              <a:gd name="connsiteX2417" fmla="*/ 866948 w 1656655"/>
              <a:gd name="connsiteY2417" fmla="*/ 264085 h 1864576"/>
              <a:gd name="connsiteX2418" fmla="*/ 874709 w 1656655"/>
              <a:gd name="connsiteY2418" fmla="*/ 269932 h 1864576"/>
              <a:gd name="connsiteX2419" fmla="*/ 868695 w 1656655"/>
              <a:gd name="connsiteY2419" fmla="*/ 277728 h 1864576"/>
              <a:gd name="connsiteX2420" fmla="*/ 861125 w 1656655"/>
              <a:gd name="connsiteY2420" fmla="*/ 271881 h 1864576"/>
              <a:gd name="connsiteX2421" fmla="*/ 866948 w 1656655"/>
              <a:gd name="connsiteY2421" fmla="*/ 264085 h 1864576"/>
              <a:gd name="connsiteX2422" fmla="*/ 906146 w 1656655"/>
              <a:gd name="connsiteY2422" fmla="*/ 271101 h 1864576"/>
              <a:gd name="connsiteX2423" fmla="*/ 914103 w 1656655"/>
              <a:gd name="connsiteY2423" fmla="*/ 276558 h 1864576"/>
              <a:gd name="connsiteX2424" fmla="*/ 908671 w 1656655"/>
              <a:gd name="connsiteY2424" fmla="*/ 284744 h 1864576"/>
              <a:gd name="connsiteX2425" fmla="*/ 906146 w 1656655"/>
              <a:gd name="connsiteY2425" fmla="*/ 271101 h 1864576"/>
              <a:gd name="connsiteX2426" fmla="*/ 747403 w 1656655"/>
              <a:gd name="connsiteY2426" fmla="*/ 271101 h 1864576"/>
              <a:gd name="connsiteX2427" fmla="*/ 755360 w 1656655"/>
              <a:gd name="connsiteY2427" fmla="*/ 276558 h 1864576"/>
              <a:gd name="connsiteX2428" fmla="*/ 749732 w 1656655"/>
              <a:gd name="connsiteY2428" fmla="*/ 284549 h 1864576"/>
              <a:gd name="connsiteX2429" fmla="*/ 741775 w 1656655"/>
              <a:gd name="connsiteY2429" fmla="*/ 279092 h 1864576"/>
              <a:gd name="connsiteX2430" fmla="*/ 747403 w 1656655"/>
              <a:gd name="connsiteY2430" fmla="*/ 271101 h 1864576"/>
              <a:gd name="connsiteX2431" fmla="*/ 827163 w 1656655"/>
              <a:gd name="connsiteY2431" fmla="*/ 257069 h 1864576"/>
              <a:gd name="connsiteX2432" fmla="*/ 817269 w 1656655"/>
              <a:gd name="connsiteY2432" fmla="*/ 268957 h 1864576"/>
              <a:gd name="connsiteX2433" fmla="*/ 829106 w 1656655"/>
              <a:gd name="connsiteY2433" fmla="*/ 278702 h 1864576"/>
              <a:gd name="connsiteX2434" fmla="*/ 838805 w 1656655"/>
              <a:gd name="connsiteY2434" fmla="*/ 266813 h 1864576"/>
              <a:gd name="connsiteX2435" fmla="*/ 827163 w 1656655"/>
              <a:gd name="connsiteY2435" fmla="*/ 257069 h 1864576"/>
              <a:gd name="connsiteX2436" fmla="*/ 834734 w 1656655"/>
              <a:gd name="connsiteY2436" fmla="*/ 268762 h 1864576"/>
              <a:gd name="connsiteX2437" fmla="*/ 826968 w 1656655"/>
              <a:gd name="connsiteY2437" fmla="*/ 274804 h 1864576"/>
              <a:gd name="connsiteX2438" fmla="*/ 821149 w 1656655"/>
              <a:gd name="connsiteY2438" fmla="*/ 267008 h 1864576"/>
              <a:gd name="connsiteX2439" fmla="*/ 828910 w 1656655"/>
              <a:gd name="connsiteY2439" fmla="*/ 261161 h 1864576"/>
              <a:gd name="connsiteX2440" fmla="*/ 834734 w 1656655"/>
              <a:gd name="connsiteY2440" fmla="*/ 268762 h 1864576"/>
              <a:gd name="connsiteX2441" fmla="*/ 826194 w 1656655"/>
              <a:gd name="connsiteY2441" fmla="*/ 212048 h 1864576"/>
              <a:gd name="connsiteX2442" fmla="*/ 821536 w 1656655"/>
              <a:gd name="connsiteY2442" fmla="*/ 219649 h 1864576"/>
              <a:gd name="connsiteX2443" fmla="*/ 829106 w 1656655"/>
              <a:gd name="connsiteY2443" fmla="*/ 224326 h 1864576"/>
              <a:gd name="connsiteX2444" fmla="*/ 833956 w 1656655"/>
              <a:gd name="connsiteY2444" fmla="*/ 216725 h 1864576"/>
              <a:gd name="connsiteX2445" fmla="*/ 826194 w 1656655"/>
              <a:gd name="connsiteY2445" fmla="*/ 212048 h 1864576"/>
              <a:gd name="connsiteX2446" fmla="*/ 827163 w 1656655"/>
              <a:gd name="connsiteY2446" fmla="*/ 215946 h 1864576"/>
              <a:gd name="connsiteX2447" fmla="*/ 828328 w 1656655"/>
              <a:gd name="connsiteY2447" fmla="*/ 220428 h 1864576"/>
              <a:gd name="connsiteX2448" fmla="*/ 827163 w 1656655"/>
              <a:gd name="connsiteY2448" fmla="*/ 215946 h 1864576"/>
              <a:gd name="connsiteX2449" fmla="*/ 825221 w 1656655"/>
              <a:gd name="connsiteY2449" fmla="*/ 297802 h 1864576"/>
              <a:gd name="connsiteX2450" fmla="*/ 825999 w 1656655"/>
              <a:gd name="connsiteY2450" fmla="*/ 297802 h 1864576"/>
              <a:gd name="connsiteX2451" fmla="*/ 822896 w 1656655"/>
              <a:gd name="connsiteY2451" fmla="*/ 303454 h 1864576"/>
              <a:gd name="connsiteX2452" fmla="*/ 822314 w 1656655"/>
              <a:gd name="connsiteY2452" fmla="*/ 319241 h 1864576"/>
              <a:gd name="connsiteX2453" fmla="*/ 828132 w 1656655"/>
              <a:gd name="connsiteY2453" fmla="*/ 319436 h 1864576"/>
              <a:gd name="connsiteX2454" fmla="*/ 833956 w 1656655"/>
              <a:gd name="connsiteY2454" fmla="*/ 319241 h 1864576"/>
              <a:gd name="connsiteX2455" fmla="*/ 833373 w 1656655"/>
              <a:gd name="connsiteY2455" fmla="*/ 303454 h 1864576"/>
              <a:gd name="connsiteX2456" fmla="*/ 830271 w 1656655"/>
              <a:gd name="connsiteY2456" fmla="*/ 297802 h 1864576"/>
              <a:gd name="connsiteX2457" fmla="*/ 831626 w 1656655"/>
              <a:gd name="connsiteY2457" fmla="*/ 297802 h 1864576"/>
              <a:gd name="connsiteX2458" fmla="*/ 825221 w 1656655"/>
              <a:gd name="connsiteY2458" fmla="*/ 297802 h 1864576"/>
              <a:gd name="connsiteX2459" fmla="*/ 832013 w 1656655"/>
              <a:gd name="connsiteY2459" fmla="*/ 173068 h 1864576"/>
              <a:gd name="connsiteX2460" fmla="*/ 824061 w 1656655"/>
              <a:gd name="connsiteY2460" fmla="*/ 173068 h 1864576"/>
              <a:gd name="connsiteX2461" fmla="*/ 825416 w 1656655"/>
              <a:gd name="connsiteY2461" fmla="*/ 181449 h 1864576"/>
              <a:gd name="connsiteX2462" fmla="*/ 826581 w 1656655"/>
              <a:gd name="connsiteY2462" fmla="*/ 190219 h 1864576"/>
              <a:gd name="connsiteX2463" fmla="*/ 827941 w 1656655"/>
              <a:gd name="connsiteY2463" fmla="*/ 190219 h 1864576"/>
              <a:gd name="connsiteX2464" fmla="*/ 829297 w 1656655"/>
              <a:gd name="connsiteY2464" fmla="*/ 190219 h 1864576"/>
              <a:gd name="connsiteX2465" fmla="*/ 830462 w 1656655"/>
              <a:gd name="connsiteY2465" fmla="*/ 181449 h 1864576"/>
              <a:gd name="connsiteX2466" fmla="*/ 832013 w 1656655"/>
              <a:gd name="connsiteY2466" fmla="*/ 173068 h 1864576"/>
              <a:gd name="connsiteX2467" fmla="*/ 827941 w 1656655"/>
              <a:gd name="connsiteY2467" fmla="*/ 133115 h 1864576"/>
              <a:gd name="connsiteX2468" fmla="*/ 834734 w 1656655"/>
              <a:gd name="connsiteY2468" fmla="*/ 139936 h 1864576"/>
              <a:gd name="connsiteX2469" fmla="*/ 827941 w 1656655"/>
              <a:gd name="connsiteY2469" fmla="*/ 146757 h 1864576"/>
              <a:gd name="connsiteX2470" fmla="*/ 821149 w 1656655"/>
              <a:gd name="connsiteY2470" fmla="*/ 139936 h 1864576"/>
              <a:gd name="connsiteX2471" fmla="*/ 827941 w 1656655"/>
              <a:gd name="connsiteY2471" fmla="*/ 133115 h 1864576"/>
              <a:gd name="connsiteX2472" fmla="*/ 827941 w 1656655"/>
              <a:gd name="connsiteY2472" fmla="*/ 137207 h 1864576"/>
              <a:gd name="connsiteX2473" fmla="*/ 827941 w 1656655"/>
              <a:gd name="connsiteY2473" fmla="*/ 142664 h 1864576"/>
              <a:gd name="connsiteX2474" fmla="*/ 827941 w 1656655"/>
              <a:gd name="connsiteY2474" fmla="*/ 137207 h 1864576"/>
              <a:gd name="connsiteX2475" fmla="*/ 827941 w 1656655"/>
              <a:gd name="connsiteY2475" fmla="*/ 150070 h 1864576"/>
              <a:gd name="connsiteX2476" fmla="*/ 833569 w 1656655"/>
              <a:gd name="connsiteY2476" fmla="*/ 155722 h 1864576"/>
              <a:gd name="connsiteX2477" fmla="*/ 827941 w 1656655"/>
              <a:gd name="connsiteY2477" fmla="*/ 161374 h 1864576"/>
              <a:gd name="connsiteX2478" fmla="*/ 822314 w 1656655"/>
              <a:gd name="connsiteY2478" fmla="*/ 155722 h 1864576"/>
              <a:gd name="connsiteX2479" fmla="*/ 827941 w 1656655"/>
              <a:gd name="connsiteY2479" fmla="*/ 150070 h 1864576"/>
              <a:gd name="connsiteX2480" fmla="*/ 827941 w 1656655"/>
              <a:gd name="connsiteY2480" fmla="*/ 154163 h 1864576"/>
              <a:gd name="connsiteX2481" fmla="*/ 827941 w 1656655"/>
              <a:gd name="connsiteY2481" fmla="*/ 157476 h 1864576"/>
              <a:gd name="connsiteX2482" fmla="*/ 827941 w 1656655"/>
              <a:gd name="connsiteY2482" fmla="*/ 154163 h 1864576"/>
              <a:gd name="connsiteX2483" fmla="*/ 827941 w 1656655"/>
              <a:gd name="connsiteY2483" fmla="*/ 114210 h 1864576"/>
              <a:gd name="connsiteX2484" fmla="*/ 835703 w 1656655"/>
              <a:gd name="connsiteY2484" fmla="*/ 122005 h 1864576"/>
              <a:gd name="connsiteX2485" fmla="*/ 827941 w 1656655"/>
              <a:gd name="connsiteY2485" fmla="*/ 129801 h 1864576"/>
              <a:gd name="connsiteX2486" fmla="*/ 820175 w 1656655"/>
              <a:gd name="connsiteY2486" fmla="*/ 122005 h 1864576"/>
              <a:gd name="connsiteX2487" fmla="*/ 827941 w 1656655"/>
              <a:gd name="connsiteY2487" fmla="*/ 114210 h 1864576"/>
              <a:gd name="connsiteX2488" fmla="*/ 827941 w 1656655"/>
              <a:gd name="connsiteY2488" fmla="*/ 118302 h 1864576"/>
              <a:gd name="connsiteX2489" fmla="*/ 831626 w 1656655"/>
              <a:gd name="connsiteY2489" fmla="*/ 122005 h 1864576"/>
              <a:gd name="connsiteX2490" fmla="*/ 827941 w 1656655"/>
              <a:gd name="connsiteY2490" fmla="*/ 125708 h 1864576"/>
              <a:gd name="connsiteX2491" fmla="*/ 824252 w 1656655"/>
              <a:gd name="connsiteY2491" fmla="*/ 122005 h 1864576"/>
              <a:gd name="connsiteX2492" fmla="*/ 827941 w 1656655"/>
              <a:gd name="connsiteY2492" fmla="*/ 118302 h 1864576"/>
              <a:gd name="connsiteX2493" fmla="*/ 827941 w 1656655"/>
              <a:gd name="connsiteY2493" fmla="*/ 92771 h 1864576"/>
              <a:gd name="connsiteX2494" fmla="*/ 836481 w 1656655"/>
              <a:gd name="connsiteY2494" fmla="*/ 101346 h 1864576"/>
              <a:gd name="connsiteX2495" fmla="*/ 827941 w 1656655"/>
              <a:gd name="connsiteY2495" fmla="*/ 109922 h 1864576"/>
              <a:gd name="connsiteX2496" fmla="*/ 819402 w 1656655"/>
              <a:gd name="connsiteY2496" fmla="*/ 101346 h 1864576"/>
              <a:gd name="connsiteX2497" fmla="*/ 827941 w 1656655"/>
              <a:gd name="connsiteY2497" fmla="*/ 92771 h 1864576"/>
              <a:gd name="connsiteX2498" fmla="*/ 827941 w 1656655"/>
              <a:gd name="connsiteY2498" fmla="*/ 96669 h 1864576"/>
              <a:gd name="connsiteX2499" fmla="*/ 832595 w 1656655"/>
              <a:gd name="connsiteY2499" fmla="*/ 101346 h 1864576"/>
              <a:gd name="connsiteX2500" fmla="*/ 827941 w 1656655"/>
              <a:gd name="connsiteY2500" fmla="*/ 106024 h 1864576"/>
              <a:gd name="connsiteX2501" fmla="*/ 823283 w 1656655"/>
              <a:gd name="connsiteY2501" fmla="*/ 101346 h 1864576"/>
              <a:gd name="connsiteX2502" fmla="*/ 827941 w 1656655"/>
              <a:gd name="connsiteY2502" fmla="*/ 96669 h 1864576"/>
              <a:gd name="connsiteX2503" fmla="*/ 835898 w 1656655"/>
              <a:gd name="connsiteY2503" fmla="*/ 89262 h 1864576"/>
              <a:gd name="connsiteX2504" fmla="*/ 820175 w 1656655"/>
              <a:gd name="connsiteY2504" fmla="*/ 89262 h 1864576"/>
              <a:gd name="connsiteX2505" fmla="*/ 817851 w 1656655"/>
              <a:gd name="connsiteY2505" fmla="*/ 89652 h 1864576"/>
              <a:gd name="connsiteX2506" fmla="*/ 809116 w 1656655"/>
              <a:gd name="connsiteY2506" fmla="*/ 92381 h 1864576"/>
              <a:gd name="connsiteX2507" fmla="*/ 810863 w 1656655"/>
              <a:gd name="connsiteY2507" fmla="*/ 101931 h 1864576"/>
              <a:gd name="connsiteX2508" fmla="*/ 819789 w 1656655"/>
              <a:gd name="connsiteY2508" fmla="*/ 149681 h 1864576"/>
              <a:gd name="connsiteX2509" fmla="*/ 823283 w 1656655"/>
              <a:gd name="connsiteY2509" fmla="*/ 168975 h 1864576"/>
              <a:gd name="connsiteX2510" fmla="*/ 832404 w 1656655"/>
              <a:gd name="connsiteY2510" fmla="*/ 168975 h 1864576"/>
              <a:gd name="connsiteX2511" fmla="*/ 835898 w 1656655"/>
              <a:gd name="connsiteY2511" fmla="*/ 150070 h 1864576"/>
              <a:gd name="connsiteX2512" fmla="*/ 845015 w 1656655"/>
              <a:gd name="connsiteY2512" fmla="*/ 102126 h 1864576"/>
              <a:gd name="connsiteX2513" fmla="*/ 846762 w 1656655"/>
              <a:gd name="connsiteY2513" fmla="*/ 92381 h 1864576"/>
              <a:gd name="connsiteX2514" fmla="*/ 835898 w 1656655"/>
              <a:gd name="connsiteY2514" fmla="*/ 89262 h 1864576"/>
              <a:gd name="connsiteX2515" fmla="*/ 827941 w 1656655"/>
              <a:gd name="connsiteY2515" fmla="*/ 44631 h 1864576"/>
              <a:gd name="connsiteX2516" fmla="*/ 832987 w 1656655"/>
              <a:gd name="connsiteY2516" fmla="*/ 45216 h 1864576"/>
              <a:gd name="connsiteX2517" fmla="*/ 831822 w 1656655"/>
              <a:gd name="connsiteY2517" fmla="*/ 37030 h 1864576"/>
              <a:gd name="connsiteX2518" fmla="*/ 835507 w 1656655"/>
              <a:gd name="connsiteY2518" fmla="*/ 31183 h 1864576"/>
              <a:gd name="connsiteX2519" fmla="*/ 851225 w 1656655"/>
              <a:gd name="connsiteY2519" fmla="*/ 34497 h 1864576"/>
              <a:gd name="connsiteX2520" fmla="*/ 851225 w 1656655"/>
              <a:gd name="connsiteY2520" fmla="*/ 19879 h 1864576"/>
              <a:gd name="connsiteX2521" fmla="*/ 842882 w 1656655"/>
              <a:gd name="connsiteY2521" fmla="*/ 22803 h 1864576"/>
              <a:gd name="connsiteX2522" fmla="*/ 832595 w 1656655"/>
              <a:gd name="connsiteY2522" fmla="*/ 22608 h 1864576"/>
              <a:gd name="connsiteX2523" fmla="*/ 832404 w 1656655"/>
              <a:gd name="connsiteY2523" fmla="*/ 12279 h 1864576"/>
              <a:gd name="connsiteX2524" fmla="*/ 835316 w 1656655"/>
              <a:gd name="connsiteY2524" fmla="*/ 3898 h 1864576"/>
              <a:gd name="connsiteX2525" fmla="*/ 820758 w 1656655"/>
              <a:gd name="connsiteY2525" fmla="*/ 3898 h 1864576"/>
              <a:gd name="connsiteX2526" fmla="*/ 823669 w 1656655"/>
              <a:gd name="connsiteY2526" fmla="*/ 12279 h 1864576"/>
              <a:gd name="connsiteX2527" fmla="*/ 823479 w 1656655"/>
              <a:gd name="connsiteY2527" fmla="*/ 22608 h 1864576"/>
              <a:gd name="connsiteX2528" fmla="*/ 813192 w 1656655"/>
              <a:gd name="connsiteY2528" fmla="*/ 22803 h 1864576"/>
              <a:gd name="connsiteX2529" fmla="*/ 804849 w 1656655"/>
              <a:gd name="connsiteY2529" fmla="*/ 19879 h 1864576"/>
              <a:gd name="connsiteX2530" fmla="*/ 804849 w 1656655"/>
              <a:gd name="connsiteY2530" fmla="*/ 34497 h 1864576"/>
              <a:gd name="connsiteX2531" fmla="*/ 820371 w 1656655"/>
              <a:gd name="connsiteY2531" fmla="*/ 31183 h 1864576"/>
              <a:gd name="connsiteX2532" fmla="*/ 824252 w 1656655"/>
              <a:gd name="connsiteY2532" fmla="*/ 36835 h 1864576"/>
              <a:gd name="connsiteX2533" fmla="*/ 823087 w 1656655"/>
              <a:gd name="connsiteY2533" fmla="*/ 45021 h 1864576"/>
              <a:gd name="connsiteX2534" fmla="*/ 827941 w 1656655"/>
              <a:gd name="connsiteY2534" fmla="*/ 44631 h 1864576"/>
              <a:gd name="connsiteX2535" fmla="*/ 827941 w 1656655"/>
              <a:gd name="connsiteY2535" fmla="*/ 48724 h 1864576"/>
              <a:gd name="connsiteX2536" fmla="*/ 846762 w 1656655"/>
              <a:gd name="connsiteY2536" fmla="*/ 67629 h 1864576"/>
              <a:gd name="connsiteX2537" fmla="*/ 827941 w 1656655"/>
              <a:gd name="connsiteY2537" fmla="*/ 86534 h 1864576"/>
              <a:gd name="connsiteX2538" fmla="*/ 809116 w 1656655"/>
              <a:gd name="connsiteY2538" fmla="*/ 67629 h 1864576"/>
              <a:gd name="connsiteX2539" fmla="*/ 827941 w 1656655"/>
              <a:gd name="connsiteY2539" fmla="*/ 48724 h 1864576"/>
              <a:gd name="connsiteX2540" fmla="*/ 827941 w 1656655"/>
              <a:gd name="connsiteY2540" fmla="*/ 169170 h 1864576"/>
              <a:gd name="connsiteX2541" fmla="*/ 827941 w 1656655"/>
              <a:gd name="connsiteY2541" fmla="*/ 171509 h 1864576"/>
              <a:gd name="connsiteX2542" fmla="*/ 827941 w 1656655"/>
              <a:gd name="connsiteY2542" fmla="*/ 169170 h 1864576"/>
              <a:gd name="connsiteX2543" fmla="*/ 747403 w 1656655"/>
              <a:gd name="connsiteY2543" fmla="*/ 103880 h 1864576"/>
              <a:gd name="connsiteX2544" fmla="*/ 754587 w 1656655"/>
              <a:gd name="connsiteY2544" fmla="*/ 109922 h 1864576"/>
              <a:gd name="connsiteX2545" fmla="*/ 761766 w 1656655"/>
              <a:gd name="connsiteY2545" fmla="*/ 103685 h 1864576"/>
              <a:gd name="connsiteX2546" fmla="*/ 764286 w 1656655"/>
              <a:gd name="connsiteY2546" fmla="*/ 104855 h 1864576"/>
              <a:gd name="connsiteX2547" fmla="*/ 768171 w 1656655"/>
              <a:gd name="connsiteY2547" fmla="*/ 104855 h 1864576"/>
              <a:gd name="connsiteX2548" fmla="*/ 777097 w 1656655"/>
              <a:gd name="connsiteY2548" fmla="*/ 131166 h 1864576"/>
              <a:gd name="connsiteX2549" fmla="*/ 799803 w 1656655"/>
              <a:gd name="connsiteY2549" fmla="*/ 178720 h 1864576"/>
              <a:gd name="connsiteX2550" fmla="*/ 813383 w 1656655"/>
              <a:gd name="connsiteY2550" fmla="*/ 198015 h 1864576"/>
              <a:gd name="connsiteX2551" fmla="*/ 814357 w 1656655"/>
              <a:gd name="connsiteY2551" fmla="*/ 199184 h 1864576"/>
              <a:gd name="connsiteX2552" fmla="*/ 814357 w 1656655"/>
              <a:gd name="connsiteY2552" fmla="*/ 206005 h 1864576"/>
              <a:gd name="connsiteX2553" fmla="*/ 807173 w 1656655"/>
              <a:gd name="connsiteY2553" fmla="*/ 206396 h 1864576"/>
              <a:gd name="connsiteX2554" fmla="*/ 805039 w 1656655"/>
              <a:gd name="connsiteY2554" fmla="*/ 212048 h 1864576"/>
              <a:gd name="connsiteX2555" fmla="*/ 801937 w 1656655"/>
              <a:gd name="connsiteY2555" fmla="*/ 215556 h 1864576"/>
              <a:gd name="connsiteX2556" fmla="*/ 802324 w 1656655"/>
              <a:gd name="connsiteY2556" fmla="*/ 221013 h 1864576"/>
              <a:gd name="connsiteX2557" fmla="*/ 798056 w 1656655"/>
              <a:gd name="connsiteY2557" fmla="*/ 216725 h 1864576"/>
              <a:gd name="connsiteX2558" fmla="*/ 791846 w 1656655"/>
              <a:gd name="connsiteY2558" fmla="*/ 209319 h 1864576"/>
              <a:gd name="connsiteX2559" fmla="*/ 774572 w 1656655"/>
              <a:gd name="connsiteY2559" fmla="*/ 182618 h 1864576"/>
              <a:gd name="connsiteX2560" fmla="*/ 767007 w 1656655"/>
              <a:gd name="connsiteY2560" fmla="*/ 168196 h 1864576"/>
              <a:gd name="connsiteX2561" fmla="*/ 747599 w 1656655"/>
              <a:gd name="connsiteY2561" fmla="*/ 121421 h 1864576"/>
              <a:gd name="connsiteX2562" fmla="*/ 742358 w 1656655"/>
              <a:gd name="connsiteY2562" fmla="*/ 104855 h 1864576"/>
              <a:gd name="connsiteX2563" fmla="*/ 747403 w 1656655"/>
              <a:gd name="connsiteY2563" fmla="*/ 103880 h 1864576"/>
              <a:gd name="connsiteX2564" fmla="*/ 759436 w 1656655"/>
              <a:gd name="connsiteY2564" fmla="*/ 113235 h 1864576"/>
              <a:gd name="connsiteX2565" fmla="*/ 752448 w 1656655"/>
              <a:gd name="connsiteY2565" fmla="*/ 120251 h 1864576"/>
              <a:gd name="connsiteX2566" fmla="*/ 759436 w 1656655"/>
              <a:gd name="connsiteY2566" fmla="*/ 127268 h 1864576"/>
              <a:gd name="connsiteX2567" fmla="*/ 766424 w 1656655"/>
              <a:gd name="connsiteY2567" fmla="*/ 120251 h 1864576"/>
              <a:gd name="connsiteX2568" fmla="*/ 759436 w 1656655"/>
              <a:gd name="connsiteY2568" fmla="*/ 113235 h 1864576"/>
              <a:gd name="connsiteX2569" fmla="*/ 765646 w 1656655"/>
              <a:gd name="connsiteY2569" fmla="*/ 130191 h 1864576"/>
              <a:gd name="connsiteX2570" fmla="*/ 758658 w 1656655"/>
              <a:gd name="connsiteY2570" fmla="*/ 137207 h 1864576"/>
              <a:gd name="connsiteX2571" fmla="*/ 765646 w 1656655"/>
              <a:gd name="connsiteY2571" fmla="*/ 144224 h 1864576"/>
              <a:gd name="connsiteX2572" fmla="*/ 772634 w 1656655"/>
              <a:gd name="connsiteY2572" fmla="*/ 137207 h 1864576"/>
              <a:gd name="connsiteX2573" fmla="*/ 765646 w 1656655"/>
              <a:gd name="connsiteY2573" fmla="*/ 130191 h 1864576"/>
              <a:gd name="connsiteX2574" fmla="*/ 772439 w 1656655"/>
              <a:gd name="connsiteY2574" fmla="*/ 146757 h 1864576"/>
              <a:gd name="connsiteX2575" fmla="*/ 765450 w 1656655"/>
              <a:gd name="connsiteY2575" fmla="*/ 153773 h 1864576"/>
              <a:gd name="connsiteX2576" fmla="*/ 772439 w 1656655"/>
              <a:gd name="connsiteY2576" fmla="*/ 160790 h 1864576"/>
              <a:gd name="connsiteX2577" fmla="*/ 779427 w 1656655"/>
              <a:gd name="connsiteY2577" fmla="*/ 153773 h 1864576"/>
              <a:gd name="connsiteX2578" fmla="*/ 772439 w 1656655"/>
              <a:gd name="connsiteY2578" fmla="*/ 146757 h 1864576"/>
              <a:gd name="connsiteX2579" fmla="*/ 780395 w 1656655"/>
              <a:gd name="connsiteY2579" fmla="*/ 163128 h 1864576"/>
              <a:gd name="connsiteX2580" fmla="*/ 773407 w 1656655"/>
              <a:gd name="connsiteY2580" fmla="*/ 170145 h 1864576"/>
              <a:gd name="connsiteX2581" fmla="*/ 780395 w 1656655"/>
              <a:gd name="connsiteY2581" fmla="*/ 177161 h 1864576"/>
              <a:gd name="connsiteX2582" fmla="*/ 787379 w 1656655"/>
              <a:gd name="connsiteY2582" fmla="*/ 170145 h 1864576"/>
              <a:gd name="connsiteX2583" fmla="*/ 780395 w 1656655"/>
              <a:gd name="connsiteY2583" fmla="*/ 163128 h 1864576"/>
              <a:gd name="connsiteX2584" fmla="*/ 789321 w 1656655"/>
              <a:gd name="connsiteY2584" fmla="*/ 178720 h 1864576"/>
              <a:gd name="connsiteX2585" fmla="*/ 782333 w 1656655"/>
              <a:gd name="connsiteY2585" fmla="*/ 185736 h 1864576"/>
              <a:gd name="connsiteX2586" fmla="*/ 789321 w 1656655"/>
              <a:gd name="connsiteY2586" fmla="*/ 192753 h 1864576"/>
              <a:gd name="connsiteX2587" fmla="*/ 796309 w 1656655"/>
              <a:gd name="connsiteY2587" fmla="*/ 185736 h 1864576"/>
              <a:gd name="connsiteX2588" fmla="*/ 789321 w 1656655"/>
              <a:gd name="connsiteY2588" fmla="*/ 178720 h 1864576"/>
              <a:gd name="connsiteX2589" fmla="*/ 799412 w 1656655"/>
              <a:gd name="connsiteY2589" fmla="*/ 193532 h 1864576"/>
              <a:gd name="connsiteX2590" fmla="*/ 792429 w 1656655"/>
              <a:gd name="connsiteY2590" fmla="*/ 200548 h 1864576"/>
              <a:gd name="connsiteX2591" fmla="*/ 799412 w 1656655"/>
              <a:gd name="connsiteY2591" fmla="*/ 207565 h 1864576"/>
              <a:gd name="connsiteX2592" fmla="*/ 806400 w 1656655"/>
              <a:gd name="connsiteY2592" fmla="*/ 200548 h 1864576"/>
              <a:gd name="connsiteX2593" fmla="*/ 799412 w 1656655"/>
              <a:gd name="connsiteY2593" fmla="*/ 193532 h 1864576"/>
              <a:gd name="connsiteX2594" fmla="*/ 856662 w 1656655"/>
              <a:gd name="connsiteY2594" fmla="*/ 193532 h 1864576"/>
              <a:gd name="connsiteX2595" fmla="*/ 863645 w 1656655"/>
              <a:gd name="connsiteY2595" fmla="*/ 200548 h 1864576"/>
              <a:gd name="connsiteX2596" fmla="*/ 856662 w 1656655"/>
              <a:gd name="connsiteY2596" fmla="*/ 207565 h 1864576"/>
              <a:gd name="connsiteX2597" fmla="*/ 849674 w 1656655"/>
              <a:gd name="connsiteY2597" fmla="*/ 200548 h 1864576"/>
              <a:gd name="connsiteX2598" fmla="*/ 856662 w 1656655"/>
              <a:gd name="connsiteY2598" fmla="*/ 193532 h 1864576"/>
              <a:gd name="connsiteX2599" fmla="*/ 866752 w 1656655"/>
              <a:gd name="connsiteY2599" fmla="*/ 178720 h 1864576"/>
              <a:gd name="connsiteX2600" fmla="*/ 873741 w 1656655"/>
              <a:gd name="connsiteY2600" fmla="*/ 185736 h 1864576"/>
              <a:gd name="connsiteX2601" fmla="*/ 866752 w 1656655"/>
              <a:gd name="connsiteY2601" fmla="*/ 192753 h 1864576"/>
              <a:gd name="connsiteX2602" fmla="*/ 859764 w 1656655"/>
              <a:gd name="connsiteY2602" fmla="*/ 185736 h 1864576"/>
              <a:gd name="connsiteX2603" fmla="*/ 866752 w 1656655"/>
              <a:gd name="connsiteY2603" fmla="*/ 178720 h 1864576"/>
              <a:gd name="connsiteX2604" fmla="*/ 875678 w 1656655"/>
              <a:gd name="connsiteY2604" fmla="*/ 163128 h 1864576"/>
              <a:gd name="connsiteX2605" fmla="*/ 882666 w 1656655"/>
              <a:gd name="connsiteY2605" fmla="*/ 170145 h 1864576"/>
              <a:gd name="connsiteX2606" fmla="*/ 875678 w 1656655"/>
              <a:gd name="connsiteY2606" fmla="*/ 177161 h 1864576"/>
              <a:gd name="connsiteX2607" fmla="*/ 868695 w 1656655"/>
              <a:gd name="connsiteY2607" fmla="*/ 170145 h 1864576"/>
              <a:gd name="connsiteX2608" fmla="*/ 875678 w 1656655"/>
              <a:gd name="connsiteY2608" fmla="*/ 163128 h 1864576"/>
              <a:gd name="connsiteX2609" fmla="*/ 883635 w 1656655"/>
              <a:gd name="connsiteY2609" fmla="*/ 146757 h 1864576"/>
              <a:gd name="connsiteX2610" fmla="*/ 890623 w 1656655"/>
              <a:gd name="connsiteY2610" fmla="*/ 153773 h 1864576"/>
              <a:gd name="connsiteX2611" fmla="*/ 883635 w 1656655"/>
              <a:gd name="connsiteY2611" fmla="*/ 160790 h 1864576"/>
              <a:gd name="connsiteX2612" fmla="*/ 876647 w 1656655"/>
              <a:gd name="connsiteY2612" fmla="*/ 153773 h 1864576"/>
              <a:gd name="connsiteX2613" fmla="*/ 883635 w 1656655"/>
              <a:gd name="connsiteY2613" fmla="*/ 146757 h 1864576"/>
              <a:gd name="connsiteX2614" fmla="*/ 890428 w 1656655"/>
              <a:gd name="connsiteY2614" fmla="*/ 130191 h 1864576"/>
              <a:gd name="connsiteX2615" fmla="*/ 897416 w 1656655"/>
              <a:gd name="connsiteY2615" fmla="*/ 137207 h 1864576"/>
              <a:gd name="connsiteX2616" fmla="*/ 890428 w 1656655"/>
              <a:gd name="connsiteY2616" fmla="*/ 144224 h 1864576"/>
              <a:gd name="connsiteX2617" fmla="*/ 883439 w 1656655"/>
              <a:gd name="connsiteY2617" fmla="*/ 137207 h 1864576"/>
              <a:gd name="connsiteX2618" fmla="*/ 890428 w 1656655"/>
              <a:gd name="connsiteY2618" fmla="*/ 130191 h 1864576"/>
              <a:gd name="connsiteX2619" fmla="*/ 896637 w 1656655"/>
              <a:gd name="connsiteY2619" fmla="*/ 113235 h 1864576"/>
              <a:gd name="connsiteX2620" fmla="*/ 903626 w 1656655"/>
              <a:gd name="connsiteY2620" fmla="*/ 120251 h 1864576"/>
              <a:gd name="connsiteX2621" fmla="*/ 896637 w 1656655"/>
              <a:gd name="connsiteY2621" fmla="*/ 127268 h 1864576"/>
              <a:gd name="connsiteX2622" fmla="*/ 889649 w 1656655"/>
              <a:gd name="connsiteY2622" fmla="*/ 120251 h 1864576"/>
              <a:gd name="connsiteX2623" fmla="*/ 896637 w 1656655"/>
              <a:gd name="connsiteY2623" fmla="*/ 113235 h 1864576"/>
              <a:gd name="connsiteX2624" fmla="*/ 908671 w 1656655"/>
              <a:gd name="connsiteY2624" fmla="*/ 103880 h 1864576"/>
              <a:gd name="connsiteX2625" fmla="*/ 901487 w 1656655"/>
              <a:gd name="connsiteY2625" fmla="*/ 109922 h 1864576"/>
              <a:gd name="connsiteX2626" fmla="*/ 894308 w 1656655"/>
              <a:gd name="connsiteY2626" fmla="*/ 103685 h 1864576"/>
              <a:gd name="connsiteX2627" fmla="*/ 893339 w 1656655"/>
              <a:gd name="connsiteY2627" fmla="*/ 104465 h 1864576"/>
              <a:gd name="connsiteX2628" fmla="*/ 887907 w 1656655"/>
              <a:gd name="connsiteY2628" fmla="*/ 104660 h 1864576"/>
              <a:gd name="connsiteX2629" fmla="*/ 883635 w 1656655"/>
              <a:gd name="connsiteY2629" fmla="*/ 117913 h 1864576"/>
              <a:gd name="connsiteX2630" fmla="*/ 868499 w 1656655"/>
              <a:gd name="connsiteY2630" fmla="*/ 155528 h 1864576"/>
              <a:gd name="connsiteX2631" fmla="*/ 843660 w 1656655"/>
              <a:gd name="connsiteY2631" fmla="*/ 196650 h 1864576"/>
              <a:gd name="connsiteX2632" fmla="*/ 841717 w 1656655"/>
              <a:gd name="connsiteY2632" fmla="*/ 199184 h 1864576"/>
              <a:gd name="connsiteX2633" fmla="*/ 841717 w 1656655"/>
              <a:gd name="connsiteY2633" fmla="*/ 206005 h 1864576"/>
              <a:gd name="connsiteX2634" fmla="*/ 850838 w 1656655"/>
              <a:gd name="connsiteY2634" fmla="*/ 208345 h 1864576"/>
              <a:gd name="connsiteX2635" fmla="*/ 850838 w 1656655"/>
              <a:gd name="connsiteY2635" fmla="*/ 211853 h 1864576"/>
              <a:gd name="connsiteX2636" fmla="*/ 853946 w 1656655"/>
              <a:gd name="connsiteY2636" fmla="*/ 215361 h 1864576"/>
              <a:gd name="connsiteX2637" fmla="*/ 853554 w 1656655"/>
              <a:gd name="connsiteY2637" fmla="*/ 220818 h 1864576"/>
              <a:gd name="connsiteX2638" fmla="*/ 864037 w 1656655"/>
              <a:gd name="connsiteY2638" fmla="*/ 209319 h 1864576"/>
              <a:gd name="connsiteX2639" fmla="*/ 873158 w 1656655"/>
              <a:gd name="connsiteY2639" fmla="*/ 196456 h 1864576"/>
              <a:gd name="connsiteX2640" fmla="*/ 888876 w 1656655"/>
              <a:gd name="connsiteY2640" fmla="*/ 168196 h 1864576"/>
              <a:gd name="connsiteX2641" fmla="*/ 912165 w 1656655"/>
              <a:gd name="connsiteY2641" fmla="*/ 109142 h 1864576"/>
              <a:gd name="connsiteX2642" fmla="*/ 913325 w 1656655"/>
              <a:gd name="connsiteY2642" fmla="*/ 104855 h 1864576"/>
              <a:gd name="connsiteX2643" fmla="*/ 908671 w 1656655"/>
              <a:gd name="connsiteY2643" fmla="*/ 103880 h 1864576"/>
              <a:gd name="connsiteX2644" fmla="*/ 789321 w 1656655"/>
              <a:gd name="connsiteY2644" fmla="*/ 182618 h 1864576"/>
              <a:gd name="connsiteX2645" fmla="*/ 789321 w 1656655"/>
              <a:gd name="connsiteY2645" fmla="*/ 188660 h 1864576"/>
              <a:gd name="connsiteX2646" fmla="*/ 789321 w 1656655"/>
              <a:gd name="connsiteY2646" fmla="*/ 182618 h 1864576"/>
              <a:gd name="connsiteX2647" fmla="*/ 780395 w 1656655"/>
              <a:gd name="connsiteY2647" fmla="*/ 167026 h 1864576"/>
              <a:gd name="connsiteX2648" fmla="*/ 780395 w 1656655"/>
              <a:gd name="connsiteY2648" fmla="*/ 173068 h 1864576"/>
              <a:gd name="connsiteX2649" fmla="*/ 780395 w 1656655"/>
              <a:gd name="connsiteY2649" fmla="*/ 167026 h 1864576"/>
              <a:gd name="connsiteX2650" fmla="*/ 772439 w 1656655"/>
              <a:gd name="connsiteY2650" fmla="*/ 150850 h 1864576"/>
              <a:gd name="connsiteX2651" fmla="*/ 772439 w 1656655"/>
              <a:gd name="connsiteY2651" fmla="*/ 156892 h 1864576"/>
              <a:gd name="connsiteX2652" fmla="*/ 772439 w 1656655"/>
              <a:gd name="connsiteY2652" fmla="*/ 150850 h 1864576"/>
              <a:gd name="connsiteX2653" fmla="*/ 765646 w 1656655"/>
              <a:gd name="connsiteY2653" fmla="*/ 134284 h 1864576"/>
              <a:gd name="connsiteX2654" fmla="*/ 765646 w 1656655"/>
              <a:gd name="connsiteY2654" fmla="*/ 140326 h 1864576"/>
              <a:gd name="connsiteX2655" fmla="*/ 765646 w 1656655"/>
              <a:gd name="connsiteY2655" fmla="*/ 134284 h 1864576"/>
              <a:gd name="connsiteX2656" fmla="*/ 759436 w 1656655"/>
              <a:gd name="connsiteY2656" fmla="*/ 117133 h 1864576"/>
              <a:gd name="connsiteX2657" fmla="*/ 759436 w 1656655"/>
              <a:gd name="connsiteY2657" fmla="*/ 123175 h 1864576"/>
              <a:gd name="connsiteX2658" fmla="*/ 759436 w 1656655"/>
              <a:gd name="connsiteY2658" fmla="*/ 117133 h 1864576"/>
              <a:gd name="connsiteX2659" fmla="*/ 754587 w 1656655"/>
              <a:gd name="connsiteY2659" fmla="*/ 99787 h 1864576"/>
              <a:gd name="connsiteX2660" fmla="*/ 754587 w 1656655"/>
              <a:gd name="connsiteY2660" fmla="*/ 105829 h 1864576"/>
              <a:gd name="connsiteX2661" fmla="*/ 754587 w 1656655"/>
              <a:gd name="connsiteY2661" fmla="*/ 99787 h 1864576"/>
              <a:gd name="connsiteX2662" fmla="*/ 799412 w 1656655"/>
              <a:gd name="connsiteY2662" fmla="*/ 197625 h 1864576"/>
              <a:gd name="connsiteX2663" fmla="*/ 799412 w 1656655"/>
              <a:gd name="connsiteY2663" fmla="*/ 203472 h 1864576"/>
              <a:gd name="connsiteX2664" fmla="*/ 799412 w 1656655"/>
              <a:gd name="connsiteY2664" fmla="*/ 197625 h 1864576"/>
              <a:gd name="connsiteX2665" fmla="*/ 866752 w 1656655"/>
              <a:gd name="connsiteY2665" fmla="*/ 182618 h 1864576"/>
              <a:gd name="connsiteX2666" fmla="*/ 866752 w 1656655"/>
              <a:gd name="connsiteY2666" fmla="*/ 188660 h 1864576"/>
              <a:gd name="connsiteX2667" fmla="*/ 866752 w 1656655"/>
              <a:gd name="connsiteY2667" fmla="*/ 182618 h 1864576"/>
              <a:gd name="connsiteX2668" fmla="*/ 875678 w 1656655"/>
              <a:gd name="connsiteY2668" fmla="*/ 167026 h 1864576"/>
              <a:gd name="connsiteX2669" fmla="*/ 875678 w 1656655"/>
              <a:gd name="connsiteY2669" fmla="*/ 173068 h 1864576"/>
              <a:gd name="connsiteX2670" fmla="*/ 875678 w 1656655"/>
              <a:gd name="connsiteY2670" fmla="*/ 167026 h 1864576"/>
              <a:gd name="connsiteX2671" fmla="*/ 883635 w 1656655"/>
              <a:gd name="connsiteY2671" fmla="*/ 150850 h 1864576"/>
              <a:gd name="connsiteX2672" fmla="*/ 883635 w 1656655"/>
              <a:gd name="connsiteY2672" fmla="*/ 156892 h 1864576"/>
              <a:gd name="connsiteX2673" fmla="*/ 883635 w 1656655"/>
              <a:gd name="connsiteY2673" fmla="*/ 150850 h 1864576"/>
              <a:gd name="connsiteX2674" fmla="*/ 890428 w 1656655"/>
              <a:gd name="connsiteY2674" fmla="*/ 134284 h 1864576"/>
              <a:gd name="connsiteX2675" fmla="*/ 890428 w 1656655"/>
              <a:gd name="connsiteY2675" fmla="*/ 140326 h 1864576"/>
              <a:gd name="connsiteX2676" fmla="*/ 890428 w 1656655"/>
              <a:gd name="connsiteY2676" fmla="*/ 134284 h 1864576"/>
              <a:gd name="connsiteX2677" fmla="*/ 896637 w 1656655"/>
              <a:gd name="connsiteY2677" fmla="*/ 117133 h 1864576"/>
              <a:gd name="connsiteX2678" fmla="*/ 896637 w 1656655"/>
              <a:gd name="connsiteY2678" fmla="*/ 123175 h 1864576"/>
              <a:gd name="connsiteX2679" fmla="*/ 896637 w 1656655"/>
              <a:gd name="connsiteY2679" fmla="*/ 117133 h 1864576"/>
              <a:gd name="connsiteX2680" fmla="*/ 901487 w 1656655"/>
              <a:gd name="connsiteY2680" fmla="*/ 99787 h 1864576"/>
              <a:gd name="connsiteX2681" fmla="*/ 901487 w 1656655"/>
              <a:gd name="connsiteY2681" fmla="*/ 105829 h 1864576"/>
              <a:gd name="connsiteX2682" fmla="*/ 901487 w 1656655"/>
              <a:gd name="connsiteY2682" fmla="*/ 99787 h 1864576"/>
              <a:gd name="connsiteX2683" fmla="*/ 856662 w 1656655"/>
              <a:gd name="connsiteY2683" fmla="*/ 197625 h 1864576"/>
              <a:gd name="connsiteX2684" fmla="*/ 856662 w 1656655"/>
              <a:gd name="connsiteY2684" fmla="*/ 203472 h 1864576"/>
              <a:gd name="connsiteX2685" fmla="*/ 856662 w 1656655"/>
              <a:gd name="connsiteY2685" fmla="*/ 197625 h 1864576"/>
              <a:gd name="connsiteX2686" fmla="*/ 567510 w 1656655"/>
              <a:gd name="connsiteY2686" fmla="*/ 409673 h 1864576"/>
              <a:gd name="connsiteX2687" fmla="*/ 568479 w 1656655"/>
              <a:gd name="connsiteY2687" fmla="*/ 407919 h 1864576"/>
              <a:gd name="connsiteX2688" fmla="*/ 567124 w 1656655"/>
              <a:gd name="connsiteY2688" fmla="*/ 406554 h 1864576"/>
              <a:gd name="connsiteX2689" fmla="*/ 565377 w 1656655"/>
              <a:gd name="connsiteY2689" fmla="*/ 400123 h 1864576"/>
              <a:gd name="connsiteX2690" fmla="*/ 570226 w 1656655"/>
              <a:gd name="connsiteY2690" fmla="*/ 393691 h 1864576"/>
              <a:gd name="connsiteX2691" fmla="*/ 570030 w 1656655"/>
              <a:gd name="connsiteY2691" fmla="*/ 390768 h 1864576"/>
              <a:gd name="connsiteX2692" fmla="*/ 570613 w 1656655"/>
              <a:gd name="connsiteY2692" fmla="*/ 389598 h 1864576"/>
              <a:gd name="connsiteX2693" fmla="*/ 571391 w 1656655"/>
              <a:gd name="connsiteY2693" fmla="*/ 388624 h 1864576"/>
              <a:gd name="connsiteX2694" fmla="*/ 569257 w 1656655"/>
              <a:gd name="connsiteY2694" fmla="*/ 385895 h 1864576"/>
              <a:gd name="connsiteX2695" fmla="*/ 567510 w 1656655"/>
              <a:gd name="connsiteY2695" fmla="*/ 382387 h 1864576"/>
              <a:gd name="connsiteX2696" fmla="*/ 566541 w 1656655"/>
              <a:gd name="connsiteY2696" fmla="*/ 378294 h 1864576"/>
              <a:gd name="connsiteX2697" fmla="*/ 565959 w 1656655"/>
              <a:gd name="connsiteY2697" fmla="*/ 376930 h 1864576"/>
              <a:gd name="connsiteX2698" fmla="*/ 564985 w 1656655"/>
              <a:gd name="connsiteY2698" fmla="*/ 372642 h 1864576"/>
              <a:gd name="connsiteX2699" fmla="*/ 562073 w 1656655"/>
              <a:gd name="connsiteY2699" fmla="*/ 365626 h 1864576"/>
              <a:gd name="connsiteX2700" fmla="*/ 561104 w 1656655"/>
              <a:gd name="connsiteY2700" fmla="*/ 364067 h 1864576"/>
              <a:gd name="connsiteX2701" fmla="*/ 561300 w 1656655"/>
              <a:gd name="connsiteY2701" fmla="*/ 362313 h 1864576"/>
              <a:gd name="connsiteX2702" fmla="*/ 559553 w 1656655"/>
              <a:gd name="connsiteY2702" fmla="*/ 359974 h 1864576"/>
              <a:gd name="connsiteX2703" fmla="*/ 531802 w 1656655"/>
              <a:gd name="connsiteY2703" fmla="*/ 300725 h 1864576"/>
              <a:gd name="connsiteX2704" fmla="*/ 524040 w 1656655"/>
              <a:gd name="connsiteY2704" fmla="*/ 262526 h 1864576"/>
              <a:gd name="connsiteX2705" fmla="*/ 463298 w 1656655"/>
              <a:gd name="connsiteY2705" fmla="*/ 216141 h 1864576"/>
              <a:gd name="connsiteX2706" fmla="*/ 409543 w 1656655"/>
              <a:gd name="connsiteY2706" fmla="*/ 240308 h 1864576"/>
              <a:gd name="connsiteX2707" fmla="*/ 410902 w 1656655"/>
              <a:gd name="connsiteY2707" fmla="*/ 278312 h 1864576"/>
              <a:gd name="connsiteX2708" fmla="*/ 455148 w 1656655"/>
              <a:gd name="connsiteY2708" fmla="*/ 267398 h 1864576"/>
              <a:gd name="connsiteX2709" fmla="*/ 486586 w 1656655"/>
              <a:gd name="connsiteY2709" fmla="*/ 291760 h 1864576"/>
              <a:gd name="connsiteX2710" fmla="*/ 491632 w 1656655"/>
              <a:gd name="connsiteY2710" fmla="*/ 328791 h 1864576"/>
              <a:gd name="connsiteX2711" fmla="*/ 556059 w 1656655"/>
              <a:gd name="connsiteY2711" fmla="*/ 409673 h 1864576"/>
              <a:gd name="connsiteX2712" fmla="*/ 564403 w 1656655"/>
              <a:gd name="connsiteY2712" fmla="*/ 409283 h 1864576"/>
              <a:gd name="connsiteX2713" fmla="*/ 567510 w 1656655"/>
              <a:gd name="connsiteY2713" fmla="*/ 409673 h 1864576"/>
              <a:gd name="connsiteX2714" fmla="*/ 699666 w 1656655"/>
              <a:gd name="connsiteY2714" fmla="*/ 402461 h 1864576"/>
              <a:gd name="connsiteX2715" fmla="*/ 699666 w 1656655"/>
              <a:gd name="connsiteY2715" fmla="*/ 402461 h 1864576"/>
              <a:gd name="connsiteX2716" fmla="*/ 700831 w 1656655"/>
              <a:gd name="connsiteY2716" fmla="*/ 403826 h 1864576"/>
              <a:gd name="connsiteX2717" fmla="*/ 700439 w 1656655"/>
              <a:gd name="connsiteY2717" fmla="*/ 405775 h 1864576"/>
              <a:gd name="connsiteX2718" fmla="*/ 693652 w 1656655"/>
              <a:gd name="connsiteY2718" fmla="*/ 409478 h 1864576"/>
              <a:gd name="connsiteX2719" fmla="*/ 692291 w 1656655"/>
              <a:gd name="connsiteY2719" fmla="*/ 410842 h 1864576"/>
              <a:gd name="connsiteX2720" fmla="*/ 691323 w 1656655"/>
              <a:gd name="connsiteY2720" fmla="*/ 412596 h 1864576"/>
              <a:gd name="connsiteX2721" fmla="*/ 689766 w 1656655"/>
              <a:gd name="connsiteY2721" fmla="*/ 413766 h 1864576"/>
              <a:gd name="connsiteX2722" fmla="*/ 688602 w 1656655"/>
              <a:gd name="connsiteY2722" fmla="*/ 413961 h 1864576"/>
              <a:gd name="connsiteX2723" fmla="*/ 688215 w 1656655"/>
              <a:gd name="connsiteY2723" fmla="*/ 414156 h 1864576"/>
              <a:gd name="connsiteX2724" fmla="*/ 685303 w 1656655"/>
              <a:gd name="connsiteY2724" fmla="*/ 417079 h 1864576"/>
              <a:gd name="connsiteX2725" fmla="*/ 678125 w 1656655"/>
              <a:gd name="connsiteY2725" fmla="*/ 420587 h 1864576"/>
              <a:gd name="connsiteX2726" fmla="*/ 676764 w 1656655"/>
              <a:gd name="connsiteY2726" fmla="*/ 425070 h 1864576"/>
              <a:gd name="connsiteX2727" fmla="*/ 676378 w 1656655"/>
              <a:gd name="connsiteY2727" fmla="*/ 425460 h 1864576"/>
              <a:gd name="connsiteX2728" fmla="*/ 677738 w 1656655"/>
              <a:gd name="connsiteY2728" fmla="*/ 429552 h 1864576"/>
              <a:gd name="connsiteX2729" fmla="*/ 674048 w 1656655"/>
              <a:gd name="connsiteY2729" fmla="*/ 436763 h 1864576"/>
              <a:gd name="connsiteX2730" fmla="*/ 669972 w 1656655"/>
              <a:gd name="connsiteY2730" fmla="*/ 438128 h 1864576"/>
              <a:gd name="connsiteX2731" fmla="*/ 669199 w 1656655"/>
              <a:gd name="connsiteY2731" fmla="*/ 441636 h 1864576"/>
              <a:gd name="connsiteX2732" fmla="*/ 721208 w 1656655"/>
              <a:gd name="connsiteY2732" fmla="*/ 443780 h 1864576"/>
              <a:gd name="connsiteX2733" fmla="*/ 817073 w 1656655"/>
              <a:gd name="connsiteY2733" fmla="*/ 297997 h 1864576"/>
              <a:gd name="connsiteX2734" fmla="*/ 794949 w 1656655"/>
              <a:gd name="connsiteY2734" fmla="*/ 299556 h 1864576"/>
              <a:gd name="connsiteX2735" fmla="*/ 768749 w 1656655"/>
              <a:gd name="connsiteY2735" fmla="*/ 303259 h 1864576"/>
              <a:gd name="connsiteX2736" fmla="*/ 716162 w 1656655"/>
              <a:gd name="connsiteY2736" fmla="*/ 391352 h 1864576"/>
              <a:gd name="connsiteX2737" fmla="*/ 702769 w 1656655"/>
              <a:gd name="connsiteY2737" fmla="*/ 400512 h 1864576"/>
              <a:gd name="connsiteX2738" fmla="*/ 699666 w 1656655"/>
              <a:gd name="connsiteY2738" fmla="*/ 402461 h 1864576"/>
              <a:gd name="connsiteX2739" fmla="*/ 664344 w 1656655"/>
              <a:gd name="connsiteY2739" fmla="*/ 281236 h 1864576"/>
              <a:gd name="connsiteX2740" fmla="*/ 663958 w 1656655"/>
              <a:gd name="connsiteY2740" fmla="*/ 281041 h 1864576"/>
              <a:gd name="connsiteX2741" fmla="*/ 663571 w 1656655"/>
              <a:gd name="connsiteY2741" fmla="*/ 281041 h 1864576"/>
              <a:gd name="connsiteX2742" fmla="*/ 658717 w 1656655"/>
              <a:gd name="connsiteY2742" fmla="*/ 279677 h 1864576"/>
              <a:gd name="connsiteX2743" fmla="*/ 657748 w 1656655"/>
              <a:gd name="connsiteY2743" fmla="*/ 287472 h 1864576"/>
              <a:gd name="connsiteX2744" fmla="*/ 656387 w 1656655"/>
              <a:gd name="connsiteY2744" fmla="*/ 289032 h 1864576"/>
              <a:gd name="connsiteX2745" fmla="*/ 649791 w 1656655"/>
              <a:gd name="connsiteY2745" fmla="*/ 286498 h 1864576"/>
              <a:gd name="connsiteX2746" fmla="*/ 648044 w 1656655"/>
              <a:gd name="connsiteY2746" fmla="*/ 285329 h 1864576"/>
              <a:gd name="connsiteX2747" fmla="*/ 646492 w 1656655"/>
              <a:gd name="connsiteY2747" fmla="*/ 290786 h 1864576"/>
              <a:gd name="connsiteX2748" fmla="*/ 648822 w 1656655"/>
              <a:gd name="connsiteY2748" fmla="*/ 290591 h 1864576"/>
              <a:gd name="connsiteX2749" fmla="*/ 654836 w 1656655"/>
              <a:gd name="connsiteY2749" fmla="*/ 291760 h 1864576"/>
              <a:gd name="connsiteX2750" fmla="*/ 655228 w 1656655"/>
              <a:gd name="connsiteY2750" fmla="*/ 295268 h 1864576"/>
              <a:gd name="connsiteX2751" fmla="*/ 654645 w 1656655"/>
              <a:gd name="connsiteY2751" fmla="*/ 297022 h 1864576"/>
              <a:gd name="connsiteX2752" fmla="*/ 653867 w 1656655"/>
              <a:gd name="connsiteY2752" fmla="*/ 298581 h 1864576"/>
              <a:gd name="connsiteX2753" fmla="*/ 657361 w 1656655"/>
              <a:gd name="connsiteY2753" fmla="*/ 299556 h 1864576"/>
              <a:gd name="connsiteX2754" fmla="*/ 658134 w 1656655"/>
              <a:gd name="connsiteY2754" fmla="*/ 295268 h 1864576"/>
              <a:gd name="connsiteX2755" fmla="*/ 661046 w 1656655"/>
              <a:gd name="connsiteY2755" fmla="*/ 293514 h 1864576"/>
              <a:gd name="connsiteX2756" fmla="*/ 664736 w 1656655"/>
              <a:gd name="connsiteY2756" fmla="*/ 294878 h 1864576"/>
              <a:gd name="connsiteX2757" fmla="*/ 666287 w 1656655"/>
              <a:gd name="connsiteY2757" fmla="*/ 295853 h 1864576"/>
              <a:gd name="connsiteX2758" fmla="*/ 667065 w 1656655"/>
              <a:gd name="connsiteY2758" fmla="*/ 296438 h 1864576"/>
              <a:gd name="connsiteX2759" fmla="*/ 667838 w 1656655"/>
              <a:gd name="connsiteY2759" fmla="*/ 297022 h 1864576"/>
              <a:gd name="connsiteX2760" fmla="*/ 669389 w 1656655"/>
              <a:gd name="connsiteY2760" fmla="*/ 291565 h 1864576"/>
              <a:gd name="connsiteX2761" fmla="*/ 661628 w 1656655"/>
              <a:gd name="connsiteY2761" fmla="*/ 290591 h 1864576"/>
              <a:gd name="connsiteX2762" fmla="*/ 660077 w 1656655"/>
              <a:gd name="connsiteY2762" fmla="*/ 289226 h 1864576"/>
              <a:gd name="connsiteX2763" fmla="*/ 661437 w 1656655"/>
              <a:gd name="connsiteY2763" fmla="*/ 284549 h 1864576"/>
              <a:gd name="connsiteX2764" fmla="*/ 662597 w 1656655"/>
              <a:gd name="connsiteY2764" fmla="*/ 282600 h 1864576"/>
              <a:gd name="connsiteX2765" fmla="*/ 664344 w 1656655"/>
              <a:gd name="connsiteY2765" fmla="*/ 281236 h 1864576"/>
              <a:gd name="connsiteX2766" fmla="*/ 653285 w 1656655"/>
              <a:gd name="connsiteY2766" fmla="*/ 301895 h 1864576"/>
              <a:gd name="connsiteX2767" fmla="*/ 643581 w 1656655"/>
              <a:gd name="connsiteY2767" fmla="*/ 310081 h 1864576"/>
              <a:gd name="connsiteX2768" fmla="*/ 651734 w 1656655"/>
              <a:gd name="connsiteY2768" fmla="*/ 319826 h 1864576"/>
              <a:gd name="connsiteX2769" fmla="*/ 661437 w 1656655"/>
              <a:gd name="connsiteY2769" fmla="*/ 311640 h 1864576"/>
              <a:gd name="connsiteX2770" fmla="*/ 653285 w 1656655"/>
              <a:gd name="connsiteY2770" fmla="*/ 301895 h 1864576"/>
              <a:gd name="connsiteX2771" fmla="*/ 599338 w 1656655"/>
              <a:gd name="connsiteY2771" fmla="*/ 316902 h 1864576"/>
              <a:gd name="connsiteX2772" fmla="*/ 597782 w 1656655"/>
              <a:gd name="connsiteY2772" fmla="*/ 314758 h 1864576"/>
              <a:gd name="connsiteX2773" fmla="*/ 589242 w 1656655"/>
              <a:gd name="connsiteY2773" fmla="*/ 312420 h 1864576"/>
              <a:gd name="connsiteX2774" fmla="*/ 583033 w 1656655"/>
              <a:gd name="connsiteY2774" fmla="*/ 313589 h 1864576"/>
              <a:gd name="connsiteX2775" fmla="*/ 596035 w 1656655"/>
              <a:gd name="connsiteY2775" fmla="*/ 320800 h 1864576"/>
              <a:gd name="connsiteX2776" fmla="*/ 597978 w 1656655"/>
              <a:gd name="connsiteY2776" fmla="*/ 322359 h 1864576"/>
              <a:gd name="connsiteX2777" fmla="*/ 599725 w 1656655"/>
              <a:gd name="connsiteY2777" fmla="*/ 323918 h 1864576"/>
              <a:gd name="connsiteX2778" fmla="*/ 599338 w 1656655"/>
              <a:gd name="connsiteY2778" fmla="*/ 316902 h 1864576"/>
              <a:gd name="connsiteX2779" fmla="*/ 607682 w 1656655"/>
              <a:gd name="connsiteY2779" fmla="*/ 361728 h 1864576"/>
              <a:gd name="connsiteX2780" fmla="*/ 606708 w 1656655"/>
              <a:gd name="connsiteY2780" fmla="*/ 356661 h 1864576"/>
              <a:gd name="connsiteX2781" fmla="*/ 603219 w 1656655"/>
              <a:gd name="connsiteY2781" fmla="*/ 329375 h 1864576"/>
              <a:gd name="connsiteX2782" fmla="*/ 602827 w 1656655"/>
              <a:gd name="connsiteY2782" fmla="*/ 318266 h 1864576"/>
              <a:gd name="connsiteX2783" fmla="*/ 602440 w 1656655"/>
              <a:gd name="connsiteY2783" fmla="*/ 317877 h 1864576"/>
              <a:gd name="connsiteX2784" fmla="*/ 602636 w 1656655"/>
              <a:gd name="connsiteY2784" fmla="*/ 323723 h 1864576"/>
              <a:gd name="connsiteX2785" fmla="*/ 603023 w 1656655"/>
              <a:gd name="connsiteY2785" fmla="*/ 329570 h 1864576"/>
              <a:gd name="connsiteX2786" fmla="*/ 605739 w 1656655"/>
              <a:gd name="connsiteY2786" fmla="*/ 351594 h 1864576"/>
              <a:gd name="connsiteX2787" fmla="*/ 605934 w 1656655"/>
              <a:gd name="connsiteY2787" fmla="*/ 352958 h 1864576"/>
              <a:gd name="connsiteX2788" fmla="*/ 607682 w 1656655"/>
              <a:gd name="connsiteY2788" fmla="*/ 361728 h 1864576"/>
              <a:gd name="connsiteX2789" fmla="*/ 635433 w 1656655"/>
              <a:gd name="connsiteY2789" fmla="*/ 322164 h 1864576"/>
              <a:gd name="connsiteX2790" fmla="*/ 634655 w 1656655"/>
              <a:gd name="connsiteY2790" fmla="*/ 345357 h 1864576"/>
              <a:gd name="connsiteX2791" fmla="*/ 635820 w 1656655"/>
              <a:gd name="connsiteY2791" fmla="*/ 333858 h 1864576"/>
              <a:gd name="connsiteX2792" fmla="*/ 636984 w 1656655"/>
              <a:gd name="connsiteY2792" fmla="*/ 322359 h 1864576"/>
              <a:gd name="connsiteX2793" fmla="*/ 635433 w 1656655"/>
              <a:gd name="connsiteY2793" fmla="*/ 322164 h 1864576"/>
              <a:gd name="connsiteX2794" fmla="*/ 607682 w 1656655"/>
              <a:gd name="connsiteY2794" fmla="*/ 317682 h 1864576"/>
              <a:gd name="connsiteX2795" fmla="*/ 605934 w 1656655"/>
              <a:gd name="connsiteY2795" fmla="*/ 317292 h 1864576"/>
              <a:gd name="connsiteX2796" fmla="*/ 615829 w 1656655"/>
              <a:gd name="connsiteY2796" fmla="*/ 376540 h 1864576"/>
              <a:gd name="connsiteX2797" fmla="*/ 617386 w 1656655"/>
              <a:gd name="connsiteY2797" fmla="*/ 379659 h 1864576"/>
              <a:gd name="connsiteX2798" fmla="*/ 617576 w 1656655"/>
              <a:gd name="connsiteY2798" fmla="*/ 379464 h 1864576"/>
              <a:gd name="connsiteX2799" fmla="*/ 617576 w 1656655"/>
              <a:gd name="connsiteY2799" fmla="*/ 379269 h 1864576"/>
              <a:gd name="connsiteX2800" fmla="*/ 619906 w 1656655"/>
              <a:gd name="connsiteY2800" fmla="*/ 376930 h 1864576"/>
              <a:gd name="connsiteX2801" fmla="*/ 620292 w 1656655"/>
              <a:gd name="connsiteY2801" fmla="*/ 375761 h 1864576"/>
              <a:gd name="connsiteX2802" fmla="*/ 625147 w 1656655"/>
              <a:gd name="connsiteY2802" fmla="*/ 374981 h 1864576"/>
              <a:gd name="connsiteX2803" fmla="*/ 625337 w 1656655"/>
              <a:gd name="connsiteY2803" fmla="*/ 373617 h 1864576"/>
              <a:gd name="connsiteX2804" fmla="*/ 624760 w 1656655"/>
              <a:gd name="connsiteY2804" fmla="*/ 369719 h 1864576"/>
              <a:gd name="connsiteX2805" fmla="*/ 617576 w 1656655"/>
              <a:gd name="connsiteY2805" fmla="*/ 332689 h 1864576"/>
              <a:gd name="connsiteX2806" fmla="*/ 617190 w 1656655"/>
              <a:gd name="connsiteY2806" fmla="*/ 320995 h 1864576"/>
              <a:gd name="connsiteX2807" fmla="*/ 616994 w 1656655"/>
              <a:gd name="connsiteY2807" fmla="*/ 320215 h 1864576"/>
              <a:gd name="connsiteX2808" fmla="*/ 614860 w 1656655"/>
              <a:gd name="connsiteY2808" fmla="*/ 319436 h 1864576"/>
              <a:gd name="connsiteX2809" fmla="*/ 612918 w 1656655"/>
              <a:gd name="connsiteY2809" fmla="*/ 320800 h 1864576"/>
              <a:gd name="connsiteX2810" fmla="*/ 607682 w 1656655"/>
              <a:gd name="connsiteY2810" fmla="*/ 317682 h 1864576"/>
              <a:gd name="connsiteX2811" fmla="*/ 657552 w 1656655"/>
              <a:gd name="connsiteY2811" fmla="*/ 325867 h 1864576"/>
              <a:gd name="connsiteX2812" fmla="*/ 654063 w 1656655"/>
              <a:gd name="connsiteY2812" fmla="*/ 323529 h 1864576"/>
              <a:gd name="connsiteX2813" fmla="*/ 651734 w 1656655"/>
              <a:gd name="connsiteY2813" fmla="*/ 322944 h 1864576"/>
              <a:gd name="connsiteX2814" fmla="*/ 645328 w 1656655"/>
              <a:gd name="connsiteY2814" fmla="*/ 320800 h 1864576"/>
              <a:gd name="connsiteX2815" fmla="*/ 640087 w 1656655"/>
              <a:gd name="connsiteY2815" fmla="*/ 320800 h 1864576"/>
              <a:gd name="connsiteX2816" fmla="*/ 637757 w 1656655"/>
              <a:gd name="connsiteY2816" fmla="*/ 343993 h 1864576"/>
              <a:gd name="connsiteX2817" fmla="*/ 637371 w 1656655"/>
              <a:gd name="connsiteY2817" fmla="*/ 347891 h 1864576"/>
              <a:gd name="connsiteX2818" fmla="*/ 636984 w 1656655"/>
              <a:gd name="connsiteY2818" fmla="*/ 351788 h 1864576"/>
              <a:gd name="connsiteX2819" fmla="*/ 638535 w 1656655"/>
              <a:gd name="connsiteY2819" fmla="*/ 350619 h 1864576"/>
              <a:gd name="connsiteX2820" fmla="*/ 642998 w 1656655"/>
              <a:gd name="connsiteY2820" fmla="*/ 353543 h 1864576"/>
              <a:gd name="connsiteX2821" fmla="*/ 643967 w 1656655"/>
              <a:gd name="connsiteY2821" fmla="*/ 351788 h 1864576"/>
              <a:gd name="connsiteX2822" fmla="*/ 644745 w 1656655"/>
              <a:gd name="connsiteY2822" fmla="*/ 350034 h 1864576"/>
              <a:gd name="connsiteX2823" fmla="*/ 651924 w 1656655"/>
              <a:gd name="connsiteY2823" fmla="*/ 336197 h 1864576"/>
              <a:gd name="connsiteX2824" fmla="*/ 653671 w 1656655"/>
              <a:gd name="connsiteY2824" fmla="*/ 332689 h 1864576"/>
              <a:gd name="connsiteX2825" fmla="*/ 656387 w 1656655"/>
              <a:gd name="connsiteY2825" fmla="*/ 327426 h 1864576"/>
              <a:gd name="connsiteX2826" fmla="*/ 657552 w 1656655"/>
              <a:gd name="connsiteY2826" fmla="*/ 325867 h 1864576"/>
              <a:gd name="connsiteX2827" fmla="*/ 631357 w 1656655"/>
              <a:gd name="connsiteY2827" fmla="*/ 348865 h 1864576"/>
              <a:gd name="connsiteX2828" fmla="*/ 632130 w 1656655"/>
              <a:gd name="connsiteY2828" fmla="*/ 324113 h 1864576"/>
              <a:gd name="connsiteX2829" fmla="*/ 631161 w 1656655"/>
              <a:gd name="connsiteY2829" fmla="*/ 324893 h 1864576"/>
              <a:gd name="connsiteX2830" fmla="*/ 630579 w 1656655"/>
              <a:gd name="connsiteY2830" fmla="*/ 326062 h 1864576"/>
              <a:gd name="connsiteX2831" fmla="*/ 630774 w 1656655"/>
              <a:gd name="connsiteY2831" fmla="*/ 329375 h 1864576"/>
              <a:gd name="connsiteX2832" fmla="*/ 631357 w 1656655"/>
              <a:gd name="connsiteY2832" fmla="*/ 348865 h 1864576"/>
              <a:gd name="connsiteX2833" fmla="*/ 628058 w 1656655"/>
              <a:gd name="connsiteY2833" fmla="*/ 368939 h 1864576"/>
              <a:gd name="connsiteX2834" fmla="*/ 628249 w 1656655"/>
              <a:gd name="connsiteY2834" fmla="*/ 343408 h 1864576"/>
              <a:gd name="connsiteX2835" fmla="*/ 627863 w 1656655"/>
              <a:gd name="connsiteY2835" fmla="*/ 330740 h 1864576"/>
              <a:gd name="connsiteX2836" fmla="*/ 627667 w 1656655"/>
              <a:gd name="connsiteY2836" fmla="*/ 326062 h 1864576"/>
              <a:gd name="connsiteX2837" fmla="*/ 626311 w 1656655"/>
              <a:gd name="connsiteY2837" fmla="*/ 325672 h 1864576"/>
              <a:gd name="connsiteX2838" fmla="*/ 620684 w 1656655"/>
              <a:gd name="connsiteY2838" fmla="*/ 324893 h 1864576"/>
              <a:gd name="connsiteX2839" fmla="*/ 624951 w 1656655"/>
              <a:gd name="connsiteY2839" fmla="*/ 359000 h 1864576"/>
              <a:gd name="connsiteX2840" fmla="*/ 628058 w 1656655"/>
              <a:gd name="connsiteY2840" fmla="*/ 368939 h 1864576"/>
              <a:gd name="connsiteX2841" fmla="*/ 597591 w 1656655"/>
              <a:gd name="connsiteY2841" fmla="*/ 326842 h 1864576"/>
              <a:gd name="connsiteX2842" fmla="*/ 594288 w 1656655"/>
              <a:gd name="connsiteY2842" fmla="*/ 323723 h 1864576"/>
              <a:gd name="connsiteX2843" fmla="*/ 582259 w 1656655"/>
              <a:gd name="connsiteY2843" fmla="*/ 316902 h 1864576"/>
              <a:gd name="connsiteX2844" fmla="*/ 578765 w 1656655"/>
              <a:gd name="connsiteY2844" fmla="*/ 316123 h 1864576"/>
              <a:gd name="connsiteX2845" fmla="*/ 575467 w 1656655"/>
              <a:gd name="connsiteY2845" fmla="*/ 316902 h 1864576"/>
              <a:gd name="connsiteX2846" fmla="*/ 566345 w 1656655"/>
              <a:gd name="connsiteY2846" fmla="*/ 323723 h 1864576"/>
              <a:gd name="connsiteX2847" fmla="*/ 564794 w 1656655"/>
              <a:gd name="connsiteY2847" fmla="*/ 325478 h 1864576"/>
              <a:gd name="connsiteX2848" fmla="*/ 563820 w 1656655"/>
              <a:gd name="connsiteY2848" fmla="*/ 326647 h 1864576"/>
              <a:gd name="connsiteX2849" fmla="*/ 560914 w 1656655"/>
              <a:gd name="connsiteY2849" fmla="*/ 336392 h 1864576"/>
              <a:gd name="connsiteX2850" fmla="*/ 566541 w 1656655"/>
              <a:gd name="connsiteY2850" fmla="*/ 337171 h 1864576"/>
              <a:gd name="connsiteX2851" fmla="*/ 572942 w 1656655"/>
              <a:gd name="connsiteY2851" fmla="*/ 336781 h 1864576"/>
              <a:gd name="connsiteX2852" fmla="*/ 597591 w 1656655"/>
              <a:gd name="connsiteY2852" fmla="*/ 326842 h 1864576"/>
              <a:gd name="connsiteX2853" fmla="*/ 659495 w 1656655"/>
              <a:gd name="connsiteY2853" fmla="*/ 328986 h 1864576"/>
              <a:gd name="connsiteX2854" fmla="*/ 654254 w 1656655"/>
              <a:gd name="connsiteY2854" fmla="*/ 339120 h 1864576"/>
              <a:gd name="connsiteX2855" fmla="*/ 651734 w 1656655"/>
              <a:gd name="connsiteY2855" fmla="*/ 344188 h 1864576"/>
              <a:gd name="connsiteX2856" fmla="*/ 649208 w 1656655"/>
              <a:gd name="connsiteY2856" fmla="*/ 349255 h 1864576"/>
              <a:gd name="connsiteX2857" fmla="*/ 652120 w 1656655"/>
              <a:gd name="connsiteY2857" fmla="*/ 344382 h 1864576"/>
              <a:gd name="connsiteX2858" fmla="*/ 660273 w 1656655"/>
              <a:gd name="connsiteY2858" fmla="*/ 331130 h 1864576"/>
              <a:gd name="connsiteX2859" fmla="*/ 661046 w 1656655"/>
              <a:gd name="connsiteY2859" fmla="*/ 329960 h 1864576"/>
              <a:gd name="connsiteX2860" fmla="*/ 659495 w 1656655"/>
              <a:gd name="connsiteY2860" fmla="*/ 328986 h 1864576"/>
              <a:gd name="connsiteX2861" fmla="*/ 650177 w 1656655"/>
              <a:gd name="connsiteY2861" fmla="*/ 353737 h 1864576"/>
              <a:gd name="connsiteX2862" fmla="*/ 650177 w 1656655"/>
              <a:gd name="connsiteY2862" fmla="*/ 353737 h 1864576"/>
              <a:gd name="connsiteX2863" fmla="*/ 656970 w 1656655"/>
              <a:gd name="connsiteY2863" fmla="*/ 343603 h 1864576"/>
              <a:gd name="connsiteX2864" fmla="*/ 658717 w 1656655"/>
              <a:gd name="connsiteY2864" fmla="*/ 341069 h 1864576"/>
              <a:gd name="connsiteX2865" fmla="*/ 662211 w 1656655"/>
              <a:gd name="connsiteY2865" fmla="*/ 336002 h 1864576"/>
              <a:gd name="connsiteX2866" fmla="*/ 662989 w 1656655"/>
              <a:gd name="connsiteY2866" fmla="*/ 334638 h 1864576"/>
              <a:gd name="connsiteX2867" fmla="*/ 662406 w 1656655"/>
              <a:gd name="connsiteY2867" fmla="*/ 332884 h 1864576"/>
              <a:gd name="connsiteX2868" fmla="*/ 661628 w 1656655"/>
              <a:gd name="connsiteY2868" fmla="*/ 334248 h 1864576"/>
              <a:gd name="connsiteX2869" fmla="*/ 659299 w 1656655"/>
              <a:gd name="connsiteY2869" fmla="*/ 338146 h 1864576"/>
              <a:gd name="connsiteX2870" fmla="*/ 656196 w 1656655"/>
              <a:gd name="connsiteY2870" fmla="*/ 343408 h 1864576"/>
              <a:gd name="connsiteX2871" fmla="*/ 650177 w 1656655"/>
              <a:gd name="connsiteY2871" fmla="*/ 353737 h 1864576"/>
              <a:gd name="connsiteX2872" fmla="*/ 602440 w 1656655"/>
              <a:gd name="connsiteY2872" fmla="*/ 351788 h 1864576"/>
              <a:gd name="connsiteX2873" fmla="*/ 601662 w 1656655"/>
              <a:gd name="connsiteY2873" fmla="*/ 346526 h 1864576"/>
              <a:gd name="connsiteX2874" fmla="*/ 600889 w 1656655"/>
              <a:gd name="connsiteY2874" fmla="*/ 341069 h 1864576"/>
              <a:gd name="connsiteX2875" fmla="*/ 599915 w 1656655"/>
              <a:gd name="connsiteY2875" fmla="*/ 329960 h 1864576"/>
              <a:gd name="connsiteX2876" fmla="*/ 579930 w 1656655"/>
              <a:gd name="connsiteY2876" fmla="*/ 336392 h 1864576"/>
              <a:gd name="connsiteX2877" fmla="*/ 574689 w 1656655"/>
              <a:gd name="connsiteY2877" fmla="*/ 339900 h 1864576"/>
              <a:gd name="connsiteX2878" fmla="*/ 577601 w 1656655"/>
              <a:gd name="connsiteY2878" fmla="*/ 341459 h 1864576"/>
              <a:gd name="connsiteX2879" fmla="*/ 585362 w 1656655"/>
              <a:gd name="connsiteY2879" fmla="*/ 346721 h 1864576"/>
              <a:gd name="connsiteX2880" fmla="*/ 588856 w 1656655"/>
              <a:gd name="connsiteY2880" fmla="*/ 349840 h 1864576"/>
              <a:gd name="connsiteX2881" fmla="*/ 589438 w 1656655"/>
              <a:gd name="connsiteY2881" fmla="*/ 350424 h 1864576"/>
              <a:gd name="connsiteX2882" fmla="*/ 593128 w 1656655"/>
              <a:gd name="connsiteY2882" fmla="*/ 354517 h 1864576"/>
              <a:gd name="connsiteX2883" fmla="*/ 594097 w 1656655"/>
              <a:gd name="connsiteY2883" fmla="*/ 355686 h 1864576"/>
              <a:gd name="connsiteX2884" fmla="*/ 598364 w 1656655"/>
              <a:gd name="connsiteY2884" fmla="*/ 353737 h 1864576"/>
              <a:gd name="connsiteX2885" fmla="*/ 602440 w 1656655"/>
              <a:gd name="connsiteY2885" fmla="*/ 351788 h 1864576"/>
              <a:gd name="connsiteX2886" fmla="*/ 568288 w 1656655"/>
              <a:gd name="connsiteY2886" fmla="*/ 340679 h 1864576"/>
              <a:gd name="connsiteX2887" fmla="*/ 561104 w 1656655"/>
              <a:gd name="connsiteY2887" fmla="*/ 339315 h 1864576"/>
              <a:gd name="connsiteX2888" fmla="*/ 562269 w 1656655"/>
              <a:gd name="connsiteY2888" fmla="*/ 347891 h 1864576"/>
              <a:gd name="connsiteX2889" fmla="*/ 563630 w 1656655"/>
              <a:gd name="connsiteY2889" fmla="*/ 345747 h 1864576"/>
              <a:gd name="connsiteX2890" fmla="*/ 567124 w 1656655"/>
              <a:gd name="connsiteY2890" fmla="*/ 341654 h 1864576"/>
              <a:gd name="connsiteX2891" fmla="*/ 568288 w 1656655"/>
              <a:gd name="connsiteY2891" fmla="*/ 340679 h 1864576"/>
              <a:gd name="connsiteX2892" fmla="*/ 665318 w 1656655"/>
              <a:gd name="connsiteY2892" fmla="*/ 337366 h 1864576"/>
              <a:gd name="connsiteX2893" fmla="*/ 665122 w 1656655"/>
              <a:gd name="connsiteY2893" fmla="*/ 337756 h 1864576"/>
              <a:gd name="connsiteX2894" fmla="*/ 663762 w 1656655"/>
              <a:gd name="connsiteY2894" fmla="*/ 339705 h 1864576"/>
              <a:gd name="connsiteX2895" fmla="*/ 659108 w 1656655"/>
              <a:gd name="connsiteY2895" fmla="*/ 346331 h 1864576"/>
              <a:gd name="connsiteX2896" fmla="*/ 656001 w 1656655"/>
              <a:gd name="connsiteY2896" fmla="*/ 350814 h 1864576"/>
              <a:gd name="connsiteX2897" fmla="*/ 654449 w 1656655"/>
              <a:gd name="connsiteY2897" fmla="*/ 352958 h 1864576"/>
              <a:gd name="connsiteX2898" fmla="*/ 647075 w 1656655"/>
              <a:gd name="connsiteY2898" fmla="*/ 364067 h 1864576"/>
              <a:gd name="connsiteX2899" fmla="*/ 641447 w 1656655"/>
              <a:gd name="connsiteY2899" fmla="*/ 373227 h 1864576"/>
              <a:gd name="connsiteX2900" fmla="*/ 644745 w 1656655"/>
              <a:gd name="connsiteY2900" fmla="*/ 370693 h 1864576"/>
              <a:gd name="connsiteX2901" fmla="*/ 649018 w 1656655"/>
              <a:gd name="connsiteY2901" fmla="*/ 366990 h 1864576"/>
              <a:gd name="connsiteX2902" fmla="*/ 656779 w 1656655"/>
              <a:gd name="connsiteY2902" fmla="*/ 359194 h 1864576"/>
              <a:gd name="connsiteX2903" fmla="*/ 658717 w 1656655"/>
              <a:gd name="connsiteY2903" fmla="*/ 357051 h 1864576"/>
              <a:gd name="connsiteX2904" fmla="*/ 661824 w 1656655"/>
              <a:gd name="connsiteY2904" fmla="*/ 353348 h 1864576"/>
              <a:gd name="connsiteX2905" fmla="*/ 663179 w 1656655"/>
              <a:gd name="connsiteY2905" fmla="*/ 351788 h 1864576"/>
              <a:gd name="connsiteX2906" fmla="*/ 671528 w 1656655"/>
              <a:gd name="connsiteY2906" fmla="*/ 340485 h 1864576"/>
              <a:gd name="connsiteX2907" fmla="*/ 665318 w 1656655"/>
              <a:gd name="connsiteY2907" fmla="*/ 337366 h 1864576"/>
              <a:gd name="connsiteX2908" fmla="*/ 679093 w 1656655"/>
              <a:gd name="connsiteY2908" fmla="*/ 339120 h 1864576"/>
              <a:gd name="connsiteX2909" fmla="*/ 676573 w 1656655"/>
              <a:gd name="connsiteY2909" fmla="*/ 338536 h 1864576"/>
              <a:gd name="connsiteX2910" fmla="*/ 675599 w 1656655"/>
              <a:gd name="connsiteY2910" fmla="*/ 339900 h 1864576"/>
              <a:gd name="connsiteX2911" fmla="*/ 666674 w 1656655"/>
              <a:gd name="connsiteY2911" fmla="*/ 351983 h 1864576"/>
              <a:gd name="connsiteX2912" fmla="*/ 664540 w 1656655"/>
              <a:gd name="connsiteY2912" fmla="*/ 354517 h 1864576"/>
              <a:gd name="connsiteX2913" fmla="*/ 662406 w 1656655"/>
              <a:gd name="connsiteY2913" fmla="*/ 357051 h 1864576"/>
              <a:gd name="connsiteX2914" fmla="*/ 661437 w 1656655"/>
              <a:gd name="connsiteY2914" fmla="*/ 358220 h 1864576"/>
              <a:gd name="connsiteX2915" fmla="*/ 654645 w 1656655"/>
              <a:gd name="connsiteY2915" fmla="*/ 365431 h 1864576"/>
              <a:gd name="connsiteX2916" fmla="*/ 654063 w 1656655"/>
              <a:gd name="connsiteY2916" fmla="*/ 366016 h 1864576"/>
              <a:gd name="connsiteX2917" fmla="*/ 651734 w 1656655"/>
              <a:gd name="connsiteY2917" fmla="*/ 368355 h 1864576"/>
              <a:gd name="connsiteX2918" fmla="*/ 651151 w 1656655"/>
              <a:gd name="connsiteY2918" fmla="*/ 368939 h 1864576"/>
              <a:gd name="connsiteX2919" fmla="*/ 650569 w 1656655"/>
              <a:gd name="connsiteY2919" fmla="*/ 369524 h 1864576"/>
              <a:gd name="connsiteX2920" fmla="*/ 649404 w 1656655"/>
              <a:gd name="connsiteY2920" fmla="*/ 370693 h 1864576"/>
              <a:gd name="connsiteX2921" fmla="*/ 648822 w 1656655"/>
              <a:gd name="connsiteY2921" fmla="*/ 371278 h 1864576"/>
              <a:gd name="connsiteX2922" fmla="*/ 642225 w 1656655"/>
              <a:gd name="connsiteY2922" fmla="*/ 376345 h 1864576"/>
              <a:gd name="connsiteX2923" fmla="*/ 640865 w 1656655"/>
              <a:gd name="connsiteY2923" fmla="*/ 377320 h 1864576"/>
              <a:gd name="connsiteX2924" fmla="*/ 640283 w 1656655"/>
              <a:gd name="connsiteY2924" fmla="*/ 379853 h 1864576"/>
              <a:gd name="connsiteX2925" fmla="*/ 643777 w 1656655"/>
              <a:gd name="connsiteY2925" fmla="*/ 384141 h 1864576"/>
              <a:gd name="connsiteX2926" fmla="*/ 644359 w 1656655"/>
              <a:gd name="connsiteY2926" fmla="*/ 387844 h 1864576"/>
              <a:gd name="connsiteX2927" fmla="*/ 646106 w 1656655"/>
              <a:gd name="connsiteY2927" fmla="*/ 386870 h 1864576"/>
              <a:gd name="connsiteX2928" fmla="*/ 651151 w 1656655"/>
              <a:gd name="connsiteY2928" fmla="*/ 383362 h 1864576"/>
              <a:gd name="connsiteX2929" fmla="*/ 656583 w 1656655"/>
              <a:gd name="connsiteY2929" fmla="*/ 378879 h 1864576"/>
              <a:gd name="connsiteX2930" fmla="*/ 662989 w 1656655"/>
              <a:gd name="connsiteY2930" fmla="*/ 372837 h 1864576"/>
              <a:gd name="connsiteX2931" fmla="*/ 673662 w 1656655"/>
              <a:gd name="connsiteY2931" fmla="*/ 361143 h 1864576"/>
              <a:gd name="connsiteX2932" fmla="*/ 686860 w 1656655"/>
              <a:gd name="connsiteY2932" fmla="*/ 343603 h 1864576"/>
              <a:gd name="connsiteX2933" fmla="*/ 688019 w 1656655"/>
              <a:gd name="connsiteY2933" fmla="*/ 341849 h 1864576"/>
              <a:gd name="connsiteX2934" fmla="*/ 687246 w 1656655"/>
              <a:gd name="connsiteY2934" fmla="*/ 341654 h 1864576"/>
              <a:gd name="connsiteX2935" fmla="*/ 686468 w 1656655"/>
              <a:gd name="connsiteY2935" fmla="*/ 341264 h 1864576"/>
              <a:gd name="connsiteX2936" fmla="*/ 685695 w 1656655"/>
              <a:gd name="connsiteY2936" fmla="*/ 342044 h 1864576"/>
              <a:gd name="connsiteX2937" fmla="*/ 679093 w 1656655"/>
              <a:gd name="connsiteY2937" fmla="*/ 339120 h 1864576"/>
              <a:gd name="connsiteX2938" fmla="*/ 709370 w 1656655"/>
              <a:gd name="connsiteY2938" fmla="*/ 351594 h 1864576"/>
              <a:gd name="connsiteX2939" fmla="*/ 705098 w 1656655"/>
              <a:gd name="connsiteY2939" fmla="*/ 347306 h 1864576"/>
              <a:gd name="connsiteX2940" fmla="*/ 695786 w 1656655"/>
              <a:gd name="connsiteY2940" fmla="*/ 344382 h 1864576"/>
              <a:gd name="connsiteX2941" fmla="*/ 694229 w 1656655"/>
              <a:gd name="connsiteY2941" fmla="*/ 344967 h 1864576"/>
              <a:gd name="connsiteX2942" fmla="*/ 693260 w 1656655"/>
              <a:gd name="connsiteY2942" fmla="*/ 346136 h 1864576"/>
              <a:gd name="connsiteX2943" fmla="*/ 691513 w 1656655"/>
              <a:gd name="connsiteY2943" fmla="*/ 348670 h 1864576"/>
              <a:gd name="connsiteX2944" fmla="*/ 689766 w 1656655"/>
              <a:gd name="connsiteY2944" fmla="*/ 351204 h 1864576"/>
              <a:gd name="connsiteX2945" fmla="*/ 692096 w 1656655"/>
              <a:gd name="connsiteY2945" fmla="*/ 350814 h 1864576"/>
              <a:gd name="connsiteX2946" fmla="*/ 699666 w 1656655"/>
              <a:gd name="connsiteY2946" fmla="*/ 350229 h 1864576"/>
              <a:gd name="connsiteX2947" fmla="*/ 704711 w 1656655"/>
              <a:gd name="connsiteY2947" fmla="*/ 350619 h 1864576"/>
              <a:gd name="connsiteX2948" fmla="*/ 709370 w 1656655"/>
              <a:gd name="connsiteY2948" fmla="*/ 351594 h 1864576"/>
              <a:gd name="connsiteX2949" fmla="*/ 590799 w 1656655"/>
              <a:gd name="connsiteY2949" fmla="*/ 356856 h 1864576"/>
              <a:gd name="connsiteX2950" fmla="*/ 589825 w 1656655"/>
              <a:gd name="connsiteY2950" fmla="*/ 355686 h 1864576"/>
              <a:gd name="connsiteX2951" fmla="*/ 587887 w 1656655"/>
              <a:gd name="connsiteY2951" fmla="*/ 353348 h 1864576"/>
              <a:gd name="connsiteX2952" fmla="*/ 585171 w 1656655"/>
              <a:gd name="connsiteY2952" fmla="*/ 350619 h 1864576"/>
              <a:gd name="connsiteX2953" fmla="*/ 583424 w 1656655"/>
              <a:gd name="connsiteY2953" fmla="*/ 349060 h 1864576"/>
              <a:gd name="connsiteX2954" fmla="*/ 574498 w 1656655"/>
              <a:gd name="connsiteY2954" fmla="*/ 343018 h 1864576"/>
              <a:gd name="connsiteX2955" fmla="*/ 571587 w 1656655"/>
              <a:gd name="connsiteY2955" fmla="*/ 341654 h 1864576"/>
              <a:gd name="connsiteX2956" fmla="*/ 564212 w 1656655"/>
              <a:gd name="connsiteY2956" fmla="*/ 354712 h 1864576"/>
              <a:gd name="connsiteX2957" fmla="*/ 565181 w 1656655"/>
              <a:gd name="connsiteY2957" fmla="*/ 357830 h 1864576"/>
              <a:gd name="connsiteX2958" fmla="*/ 567706 w 1656655"/>
              <a:gd name="connsiteY2958" fmla="*/ 363677 h 1864576"/>
              <a:gd name="connsiteX2959" fmla="*/ 571195 w 1656655"/>
              <a:gd name="connsiteY2959" fmla="*/ 363677 h 1864576"/>
              <a:gd name="connsiteX2960" fmla="*/ 572555 w 1656655"/>
              <a:gd name="connsiteY2960" fmla="*/ 366990 h 1864576"/>
              <a:gd name="connsiteX2961" fmla="*/ 575271 w 1656655"/>
              <a:gd name="connsiteY2961" fmla="*/ 366601 h 1864576"/>
              <a:gd name="connsiteX2962" fmla="*/ 577018 w 1656655"/>
              <a:gd name="connsiteY2962" fmla="*/ 367770 h 1864576"/>
              <a:gd name="connsiteX2963" fmla="*/ 577214 w 1656655"/>
              <a:gd name="connsiteY2963" fmla="*/ 367575 h 1864576"/>
              <a:gd name="connsiteX2964" fmla="*/ 579734 w 1656655"/>
              <a:gd name="connsiteY2964" fmla="*/ 364262 h 1864576"/>
              <a:gd name="connsiteX2965" fmla="*/ 586722 w 1656655"/>
              <a:gd name="connsiteY2965" fmla="*/ 358805 h 1864576"/>
              <a:gd name="connsiteX2966" fmla="*/ 590799 w 1656655"/>
              <a:gd name="connsiteY2966" fmla="*/ 356856 h 1864576"/>
              <a:gd name="connsiteX2967" fmla="*/ 715188 w 1656655"/>
              <a:gd name="connsiteY2967" fmla="*/ 382387 h 1864576"/>
              <a:gd name="connsiteX2968" fmla="*/ 716549 w 1656655"/>
              <a:gd name="connsiteY2968" fmla="*/ 379853 h 1864576"/>
              <a:gd name="connsiteX2969" fmla="*/ 717518 w 1656655"/>
              <a:gd name="connsiteY2969" fmla="*/ 377125 h 1864576"/>
              <a:gd name="connsiteX2970" fmla="*/ 714220 w 1656655"/>
              <a:gd name="connsiteY2970" fmla="*/ 358805 h 1864576"/>
              <a:gd name="connsiteX2971" fmla="*/ 712668 w 1656655"/>
              <a:gd name="connsiteY2971" fmla="*/ 356466 h 1864576"/>
              <a:gd name="connsiteX2972" fmla="*/ 696754 w 1656655"/>
              <a:gd name="connsiteY2972" fmla="*/ 353543 h 1864576"/>
              <a:gd name="connsiteX2973" fmla="*/ 689962 w 1656655"/>
              <a:gd name="connsiteY2973" fmla="*/ 354517 h 1864576"/>
              <a:gd name="connsiteX2974" fmla="*/ 691905 w 1656655"/>
              <a:gd name="connsiteY2974" fmla="*/ 356271 h 1864576"/>
              <a:gd name="connsiteX2975" fmla="*/ 692487 w 1656655"/>
              <a:gd name="connsiteY2975" fmla="*/ 356856 h 1864576"/>
              <a:gd name="connsiteX2976" fmla="*/ 694425 w 1656655"/>
              <a:gd name="connsiteY2976" fmla="*/ 358805 h 1864576"/>
              <a:gd name="connsiteX2977" fmla="*/ 695007 w 1656655"/>
              <a:gd name="connsiteY2977" fmla="*/ 359389 h 1864576"/>
              <a:gd name="connsiteX2978" fmla="*/ 699280 w 1656655"/>
              <a:gd name="connsiteY2978" fmla="*/ 365041 h 1864576"/>
              <a:gd name="connsiteX2979" fmla="*/ 702769 w 1656655"/>
              <a:gd name="connsiteY2979" fmla="*/ 371473 h 1864576"/>
              <a:gd name="connsiteX2980" fmla="*/ 705294 w 1656655"/>
              <a:gd name="connsiteY2980" fmla="*/ 377710 h 1864576"/>
              <a:gd name="connsiteX2981" fmla="*/ 708205 w 1656655"/>
              <a:gd name="connsiteY2981" fmla="*/ 379269 h 1864576"/>
              <a:gd name="connsiteX2982" fmla="*/ 712859 w 1656655"/>
              <a:gd name="connsiteY2982" fmla="*/ 381023 h 1864576"/>
              <a:gd name="connsiteX2983" fmla="*/ 715188 w 1656655"/>
              <a:gd name="connsiteY2983" fmla="*/ 382387 h 1864576"/>
              <a:gd name="connsiteX2984" fmla="*/ 641643 w 1656655"/>
              <a:gd name="connsiteY2984" fmla="*/ 356661 h 1864576"/>
              <a:gd name="connsiteX2985" fmla="*/ 638731 w 1656655"/>
              <a:gd name="connsiteY2985" fmla="*/ 356856 h 1864576"/>
              <a:gd name="connsiteX2986" fmla="*/ 636788 w 1656655"/>
              <a:gd name="connsiteY2986" fmla="*/ 355102 h 1864576"/>
              <a:gd name="connsiteX2987" fmla="*/ 635237 w 1656655"/>
              <a:gd name="connsiteY2987" fmla="*/ 367965 h 1864576"/>
              <a:gd name="connsiteX2988" fmla="*/ 635041 w 1656655"/>
              <a:gd name="connsiteY2988" fmla="*/ 369719 h 1864576"/>
              <a:gd name="connsiteX2989" fmla="*/ 635624 w 1656655"/>
              <a:gd name="connsiteY2989" fmla="*/ 369134 h 1864576"/>
              <a:gd name="connsiteX2990" fmla="*/ 636015 w 1656655"/>
              <a:gd name="connsiteY2990" fmla="*/ 368355 h 1864576"/>
              <a:gd name="connsiteX2991" fmla="*/ 641643 w 1656655"/>
              <a:gd name="connsiteY2991" fmla="*/ 356661 h 1864576"/>
              <a:gd name="connsiteX2992" fmla="*/ 605156 w 1656655"/>
              <a:gd name="connsiteY2992" fmla="*/ 364067 h 1864576"/>
              <a:gd name="connsiteX2993" fmla="*/ 604574 w 1656655"/>
              <a:gd name="connsiteY2993" fmla="*/ 361728 h 1864576"/>
              <a:gd name="connsiteX2994" fmla="*/ 603023 w 1656655"/>
              <a:gd name="connsiteY2994" fmla="*/ 354907 h 1864576"/>
              <a:gd name="connsiteX2995" fmla="*/ 599142 w 1656655"/>
              <a:gd name="connsiteY2995" fmla="*/ 356466 h 1864576"/>
              <a:gd name="connsiteX2996" fmla="*/ 595452 w 1656655"/>
              <a:gd name="connsiteY2996" fmla="*/ 358025 h 1864576"/>
              <a:gd name="connsiteX2997" fmla="*/ 597009 w 1656655"/>
              <a:gd name="connsiteY2997" fmla="*/ 360754 h 1864576"/>
              <a:gd name="connsiteX2998" fmla="*/ 598560 w 1656655"/>
              <a:gd name="connsiteY2998" fmla="*/ 363677 h 1864576"/>
              <a:gd name="connsiteX2999" fmla="*/ 601858 w 1656655"/>
              <a:gd name="connsiteY2999" fmla="*/ 364652 h 1864576"/>
              <a:gd name="connsiteX3000" fmla="*/ 602440 w 1656655"/>
              <a:gd name="connsiteY3000" fmla="*/ 365431 h 1864576"/>
              <a:gd name="connsiteX3001" fmla="*/ 605156 w 1656655"/>
              <a:gd name="connsiteY3001" fmla="*/ 364067 h 1864576"/>
              <a:gd name="connsiteX3002" fmla="*/ 595844 w 1656655"/>
              <a:gd name="connsiteY3002" fmla="*/ 364846 h 1864576"/>
              <a:gd name="connsiteX3003" fmla="*/ 592736 w 1656655"/>
              <a:gd name="connsiteY3003" fmla="*/ 359389 h 1864576"/>
              <a:gd name="connsiteX3004" fmla="*/ 590799 w 1656655"/>
              <a:gd name="connsiteY3004" fmla="*/ 360364 h 1864576"/>
              <a:gd name="connsiteX3005" fmla="*/ 588856 w 1656655"/>
              <a:gd name="connsiteY3005" fmla="*/ 361533 h 1864576"/>
              <a:gd name="connsiteX3006" fmla="*/ 582064 w 1656655"/>
              <a:gd name="connsiteY3006" fmla="*/ 366795 h 1864576"/>
              <a:gd name="connsiteX3007" fmla="*/ 579543 w 1656655"/>
              <a:gd name="connsiteY3007" fmla="*/ 370304 h 1864576"/>
              <a:gd name="connsiteX3008" fmla="*/ 580317 w 1656655"/>
              <a:gd name="connsiteY3008" fmla="*/ 373032 h 1864576"/>
              <a:gd name="connsiteX3009" fmla="*/ 578961 w 1656655"/>
              <a:gd name="connsiteY3009" fmla="*/ 375371 h 1864576"/>
              <a:gd name="connsiteX3010" fmla="*/ 579348 w 1656655"/>
              <a:gd name="connsiteY3010" fmla="*/ 376345 h 1864576"/>
              <a:gd name="connsiteX3011" fmla="*/ 580317 w 1656655"/>
              <a:gd name="connsiteY3011" fmla="*/ 377710 h 1864576"/>
              <a:gd name="connsiteX3012" fmla="*/ 582064 w 1656655"/>
              <a:gd name="connsiteY3012" fmla="*/ 379464 h 1864576"/>
              <a:gd name="connsiteX3013" fmla="*/ 583228 w 1656655"/>
              <a:gd name="connsiteY3013" fmla="*/ 380243 h 1864576"/>
              <a:gd name="connsiteX3014" fmla="*/ 585753 w 1656655"/>
              <a:gd name="connsiteY3014" fmla="*/ 380828 h 1864576"/>
              <a:gd name="connsiteX3015" fmla="*/ 590216 w 1656655"/>
              <a:gd name="connsiteY3015" fmla="*/ 382192 h 1864576"/>
              <a:gd name="connsiteX3016" fmla="*/ 588274 w 1656655"/>
              <a:gd name="connsiteY3016" fmla="*/ 380828 h 1864576"/>
              <a:gd name="connsiteX3017" fmla="*/ 587495 w 1656655"/>
              <a:gd name="connsiteY3017" fmla="*/ 378294 h 1864576"/>
              <a:gd name="connsiteX3018" fmla="*/ 586336 w 1656655"/>
              <a:gd name="connsiteY3018" fmla="*/ 372642 h 1864576"/>
              <a:gd name="connsiteX3019" fmla="*/ 587887 w 1656655"/>
              <a:gd name="connsiteY3019" fmla="*/ 371473 h 1864576"/>
              <a:gd name="connsiteX3020" fmla="*/ 592546 w 1656655"/>
              <a:gd name="connsiteY3020" fmla="*/ 367965 h 1864576"/>
              <a:gd name="connsiteX3021" fmla="*/ 592932 w 1656655"/>
              <a:gd name="connsiteY3021" fmla="*/ 366795 h 1864576"/>
              <a:gd name="connsiteX3022" fmla="*/ 593705 w 1656655"/>
              <a:gd name="connsiteY3022" fmla="*/ 365821 h 1864576"/>
              <a:gd name="connsiteX3023" fmla="*/ 595844 w 1656655"/>
              <a:gd name="connsiteY3023" fmla="*/ 364846 h 1864576"/>
              <a:gd name="connsiteX3024" fmla="*/ 575271 w 1656655"/>
              <a:gd name="connsiteY3024" fmla="*/ 376735 h 1864576"/>
              <a:gd name="connsiteX3025" fmla="*/ 575076 w 1656655"/>
              <a:gd name="connsiteY3025" fmla="*/ 376540 h 1864576"/>
              <a:gd name="connsiteX3026" fmla="*/ 575076 w 1656655"/>
              <a:gd name="connsiteY3026" fmla="*/ 374201 h 1864576"/>
              <a:gd name="connsiteX3027" fmla="*/ 577214 w 1656655"/>
              <a:gd name="connsiteY3027" fmla="*/ 372447 h 1864576"/>
              <a:gd name="connsiteX3028" fmla="*/ 575271 w 1656655"/>
              <a:gd name="connsiteY3028" fmla="*/ 371668 h 1864576"/>
              <a:gd name="connsiteX3029" fmla="*/ 574302 w 1656655"/>
              <a:gd name="connsiteY3029" fmla="*/ 369914 h 1864576"/>
              <a:gd name="connsiteX3030" fmla="*/ 569257 w 1656655"/>
              <a:gd name="connsiteY3030" fmla="*/ 372642 h 1864576"/>
              <a:gd name="connsiteX3031" fmla="*/ 569061 w 1656655"/>
              <a:gd name="connsiteY3031" fmla="*/ 369719 h 1864576"/>
              <a:gd name="connsiteX3032" fmla="*/ 569448 w 1656655"/>
              <a:gd name="connsiteY3032" fmla="*/ 366406 h 1864576"/>
              <a:gd name="connsiteX3033" fmla="*/ 566732 w 1656655"/>
              <a:gd name="connsiteY3033" fmla="*/ 367965 h 1864576"/>
              <a:gd name="connsiteX3034" fmla="*/ 567510 w 1656655"/>
              <a:gd name="connsiteY3034" fmla="*/ 369914 h 1864576"/>
              <a:gd name="connsiteX3035" fmla="*/ 568092 w 1656655"/>
              <a:gd name="connsiteY3035" fmla="*/ 371863 h 1864576"/>
              <a:gd name="connsiteX3036" fmla="*/ 567897 w 1656655"/>
              <a:gd name="connsiteY3036" fmla="*/ 374786 h 1864576"/>
              <a:gd name="connsiteX3037" fmla="*/ 569448 w 1656655"/>
              <a:gd name="connsiteY3037" fmla="*/ 377125 h 1864576"/>
              <a:gd name="connsiteX3038" fmla="*/ 571004 w 1656655"/>
              <a:gd name="connsiteY3038" fmla="*/ 383167 h 1864576"/>
              <a:gd name="connsiteX3039" fmla="*/ 580317 w 1656655"/>
              <a:gd name="connsiteY3039" fmla="*/ 385700 h 1864576"/>
              <a:gd name="connsiteX3040" fmla="*/ 583424 w 1656655"/>
              <a:gd name="connsiteY3040" fmla="*/ 384141 h 1864576"/>
              <a:gd name="connsiteX3041" fmla="*/ 585362 w 1656655"/>
              <a:gd name="connsiteY3041" fmla="*/ 386090 h 1864576"/>
              <a:gd name="connsiteX3042" fmla="*/ 586140 w 1656655"/>
              <a:gd name="connsiteY3042" fmla="*/ 386480 h 1864576"/>
              <a:gd name="connsiteX3043" fmla="*/ 590407 w 1656655"/>
              <a:gd name="connsiteY3043" fmla="*/ 387259 h 1864576"/>
              <a:gd name="connsiteX3044" fmla="*/ 594097 w 1656655"/>
              <a:gd name="connsiteY3044" fmla="*/ 385700 h 1864576"/>
              <a:gd name="connsiteX3045" fmla="*/ 597009 w 1656655"/>
              <a:gd name="connsiteY3045" fmla="*/ 383751 h 1864576"/>
              <a:gd name="connsiteX3046" fmla="*/ 598173 w 1656655"/>
              <a:gd name="connsiteY3046" fmla="*/ 385116 h 1864576"/>
              <a:gd name="connsiteX3047" fmla="*/ 606708 w 1656655"/>
              <a:gd name="connsiteY3047" fmla="*/ 389208 h 1864576"/>
              <a:gd name="connsiteX3048" fmla="*/ 610397 w 1656655"/>
              <a:gd name="connsiteY3048" fmla="*/ 387844 h 1864576"/>
              <a:gd name="connsiteX3049" fmla="*/ 607099 w 1656655"/>
              <a:gd name="connsiteY3049" fmla="*/ 388039 h 1864576"/>
              <a:gd name="connsiteX3050" fmla="*/ 598756 w 1656655"/>
              <a:gd name="connsiteY3050" fmla="*/ 384141 h 1864576"/>
              <a:gd name="connsiteX3051" fmla="*/ 599338 w 1656655"/>
              <a:gd name="connsiteY3051" fmla="*/ 378489 h 1864576"/>
              <a:gd name="connsiteX3052" fmla="*/ 601276 w 1656655"/>
              <a:gd name="connsiteY3052" fmla="*/ 380633 h 1864576"/>
              <a:gd name="connsiteX3053" fmla="*/ 603605 w 1656655"/>
              <a:gd name="connsiteY3053" fmla="*/ 381802 h 1864576"/>
              <a:gd name="connsiteX3054" fmla="*/ 603801 w 1656655"/>
              <a:gd name="connsiteY3054" fmla="*/ 379269 h 1864576"/>
              <a:gd name="connsiteX3055" fmla="*/ 606708 w 1656655"/>
              <a:gd name="connsiteY3055" fmla="*/ 379074 h 1864576"/>
              <a:gd name="connsiteX3056" fmla="*/ 605934 w 1656655"/>
              <a:gd name="connsiteY3056" fmla="*/ 377904 h 1864576"/>
              <a:gd name="connsiteX3057" fmla="*/ 604574 w 1656655"/>
              <a:gd name="connsiteY3057" fmla="*/ 375566 h 1864576"/>
              <a:gd name="connsiteX3058" fmla="*/ 605548 w 1656655"/>
              <a:gd name="connsiteY3058" fmla="*/ 374396 h 1864576"/>
              <a:gd name="connsiteX3059" fmla="*/ 603219 w 1656655"/>
              <a:gd name="connsiteY3059" fmla="*/ 374591 h 1864576"/>
              <a:gd name="connsiteX3060" fmla="*/ 600889 w 1656655"/>
              <a:gd name="connsiteY3060" fmla="*/ 374201 h 1864576"/>
              <a:gd name="connsiteX3061" fmla="*/ 602636 w 1656655"/>
              <a:gd name="connsiteY3061" fmla="*/ 369914 h 1864576"/>
              <a:gd name="connsiteX3062" fmla="*/ 601080 w 1656655"/>
              <a:gd name="connsiteY3062" fmla="*/ 369914 h 1864576"/>
              <a:gd name="connsiteX3063" fmla="*/ 600111 w 1656655"/>
              <a:gd name="connsiteY3063" fmla="*/ 367575 h 1864576"/>
              <a:gd name="connsiteX3064" fmla="*/ 599338 w 1656655"/>
              <a:gd name="connsiteY3064" fmla="*/ 366601 h 1864576"/>
              <a:gd name="connsiteX3065" fmla="*/ 597978 w 1656655"/>
              <a:gd name="connsiteY3065" fmla="*/ 368744 h 1864576"/>
              <a:gd name="connsiteX3066" fmla="*/ 595844 w 1656655"/>
              <a:gd name="connsiteY3066" fmla="*/ 367965 h 1864576"/>
              <a:gd name="connsiteX3067" fmla="*/ 595844 w 1656655"/>
              <a:gd name="connsiteY3067" fmla="*/ 370498 h 1864576"/>
              <a:gd name="connsiteX3068" fmla="*/ 595066 w 1656655"/>
              <a:gd name="connsiteY3068" fmla="*/ 372642 h 1864576"/>
              <a:gd name="connsiteX3069" fmla="*/ 592932 w 1656655"/>
              <a:gd name="connsiteY3069" fmla="*/ 371863 h 1864576"/>
              <a:gd name="connsiteX3070" fmla="*/ 590799 w 1656655"/>
              <a:gd name="connsiteY3070" fmla="*/ 371278 h 1864576"/>
              <a:gd name="connsiteX3071" fmla="*/ 591381 w 1656655"/>
              <a:gd name="connsiteY3071" fmla="*/ 372642 h 1864576"/>
              <a:gd name="connsiteX3072" fmla="*/ 590799 w 1656655"/>
              <a:gd name="connsiteY3072" fmla="*/ 374007 h 1864576"/>
              <a:gd name="connsiteX3073" fmla="*/ 589242 w 1656655"/>
              <a:gd name="connsiteY3073" fmla="*/ 374201 h 1864576"/>
              <a:gd name="connsiteX3074" fmla="*/ 588274 w 1656655"/>
              <a:gd name="connsiteY3074" fmla="*/ 374981 h 1864576"/>
              <a:gd name="connsiteX3075" fmla="*/ 590799 w 1656655"/>
              <a:gd name="connsiteY3075" fmla="*/ 375956 h 1864576"/>
              <a:gd name="connsiteX3076" fmla="*/ 590407 w 1656655"/>
              <a:gd name="connsiteY3076" fmla="*/ 378489 h 1864576"/>
              <a:gd name="connsiteX3077" fmla="*/ 591963 w 1656655"/>
              <a:gd name="connsiteY3077" fmla="*/ 378879 h 1864576"/>
              <a:gd name="connsiteX3078" fmla="*/ 594483 w 1656655"/>
              <a:gd name="connsiteY3078" fmla="*/ 377320 h 1864576"/>
              <a:gd name="connsiteX3079" fmla="*/ 595844 w 1656655"/>
              <a:gd name="connsiteY3079" fmla="*/ 377904 h 1864576"/>
              <a:gd name="connsiteX3080" fmla="*/ 595648 w 1656655"/>
              <a:gd name="connsiteY3080" fmla="*/ 381023 h 1864576"/>
              <a:gd name="connsiteX3081" fmla="*/ 584975 w 1656655"/>
              <a:gd name="connsiteY3081" fmla="*/ 384141 h 1864576"/>
              <a:gd name="connsiteX3082" fmla="*/ 583615 w 1656655"/>
              <a:gd name="connsiteY3082" fmla="*/ 383556 h 1864576"/>
              <a:gd name="connsiteX3083" fmla="*/ 581868 w 1656655"/>
              <a:gd name="connsiteY3083" fmla="*/ 383556 h 1864576"/>
              <a:gd name="connsiteX3084" fmla="*/ 571391 w 1656655"/>
              <a:gd name="connsiteY3084" fmla="*/ 382192 h 1864576"/>
              <a:gd name="connsiteX3085" fmla="*/ 571195 w 1656655"/>
              <a:gd name="connsiteY3085" fmla="*/ 375176 h 1864576"/>
              <a:gd name="connsiteX3086" fmla="*/ 572555 w 1656655"/>
              <a:gd name="connsiteY3086" fmla="*/ 375761 h 1864576"/>
              <a:gd name="connsiteX3087" fmla="*/ 575271 w 1656655"/>
              <a:gd name="connsiteY3087" fmla="*/ 376735 h 1864576"/>
              <a:gd name="connsiteX3088" fmla="*/ 575271 w 1656655"/>
              <a:gd name="connsiteY3088" fmla="*/ 376735 h 1864576"/>
              <a:gd name="connsiteX3089" fmla="*/ 607682 w 1656655"/>
              <a:gd name="connsiteY3089" fmla="*/ 372058 h 1864576"/>
              <a:gd name="connsiteX3090" fmla="*/ 606903 w 1656655"/>
              <a:gd name="connsiteY3090" fmla="*/ 369524 h 1864576"/>
              <a:gd name="connsiteX3091" fmla="*/ 606130 w 1656655"/>
              <a:gd name="connsiteY3091" fmla="*/ 366990 h 1864576"/>
              <a:gd name="connsiteX3092" fmla="*/ 604770 w 1656655"/>
              <a:gd name="connsiteY3092" fmla="*/ 367770 h 1864576"/>
              <a:gd name="connsiteX3093" fmla="*/ 605739 w 1656655"/>
              <a:gd name="connsiteY3093" fmla="*/ 371083 h 1864576"/>
              <a:gd name="connsiteX3094" fmla="*/ 607682 w 1656655"/>
              <a:gd name="connsiteY3094" fmla="*/ 372058 h 1864576"/>
              <a:gd name="connsiteX3095" fmla="*/ 668616 w 1656655"/>
              <a:gd name="connsiteY3095" fmla="*/ 372058 h 1864576"/>
              <a:gd name="connsiteX3096" fmla="*/ 684139 w 1656655"/>
              <a:gd name="connsiteY3096" fmla="*/ 353737 h 1864576"/>
              <a:gd name="connsiteX3097" fmla="*/ 687437 w 1656655"/>
              <a:gd name="connsiteY3097" fmla="*/ 349060 h 1864576"/>
              <a:gd name="connsiteX3098" fmla="*/ 688411 w 1656655"/>
              <a:gd name="connsiteY3098" fmla="*/ 347696 h 1864576"/>
              <a:gd name="connsiteX3099" fmla="*/ 690740 w 1656655"/>
              <a:gd name="connsiteY3099" fmla="*/ 344188 h 1864576"/>
              <a:gd name="connsiteX3100" fmla="*/ 690544 w 1656655"/>
              <a:gd name="connsiteY3100" fmla="*/ 343993 h 1864576"/>
              <a:gd name="connsiteX3101" fmla="*/ 689380 w 1656655"/>
              <a:gd name="connsiteY3101" fmla="*/ 345747 h 1864576"/>
              <a:gd name="connsiteX3102" fmla="*/ 685695 w 1656655"/>
              <a:gd name="connsiteY3102" fmla="*/ 351009 h 1864576"/>
              <a:gd name="connsiteX3103" fmla="*/ 677738 w 1656655"/>
              <a:gd name="connsiteY3103" fmla="*/ 361338 h 1864576"/>
              <a:gd name="connsiteX3104" fmla="*/ 676378 w 1656655"/>
              <a:gd name="connsiteY3104" fmla="*/ 363092 h 1864576"/>
              <a:gd name="connsiteX3105" fmla="*/ 675599 w 1656655"/>
              <a:gd name="connsiteY3105" fmla="*/ 363872 h 1864576"/>
              <a:gd name="connsiteX3106" fmla="*/ 675022 w 1656655"/>
              <a:gd name="connsiteY3106" fmla="*/ 364652 h 1864576"/>
              <a:gd name="connsiteX3107" fmla="*/ 668421 w 1656655"/>
              <a:gd name="connsiteY3107" fmla="*/ 372058 h 1864576"/>
              <a:gd name="connsiteX3108" fmla="*/ 663762 w 1656655"/>
              <a:gd name="connsiteY3108" fmla="*/ 376930 h 1864576"/>
              <a:gd name="connsiteX3109" fmla="*/ 668616 w 1656655"/>
              <a:gd name="connsiteY3109" fmla="*/ 372058 h 1864576"/>
              <a:gd name="connsiteX3110" fmla="*/ 702186 w 1656655"/>
              <a:gd name="connsiteY3110" fmla="*/ 377904 h 1864576"/>
              <a:gd name="connsiteX3111" fmla="*/ 700831 w 1656655"/>
              <a:gd name="connsiteY3111" fmla="*/ 374591 h 1864576"/>
              <a:gd name="connsiteX3112" fmla="*/ 693652 w 1656655"/>
              <a:gd name="connsiteY3112" fmla="*/ 362703 h 1864576"/>
              <a:gd name="connsiteX3113" fmla="*/ 691513 w 1656655"/>
              <a:gd name="connsiteY3113" fmla="*/ 360169 h 1864576"/>
              <a:gd name="connsiteX3114" fmla="*/ 689766 w 1656655"/>
              <a:gd name="connsiteY3114" fmla="*/ 358415 h 1864576"/>
              <a:gd name="connsiteX3115" fmla="*/ 689184 w 1656655"/>
              <a:gd name="connsiteY3115" fmla="*/ 357830 h 1864576"/>
              <a:gd name="connsiteX3116" fmla="*/ 686468 w 1656655"/>
              <a:gd name="connsiteY3116" fmla="*/ 355881 h 1864576"/>
              <a:gd name="connsiteX3117" fmla="*/ 677929 w 1656655"/>
              <a:gd name="connsiteY3117" fmla="*/ 366601 h 1864576"/>
              <a:gd name="connsiteX3118" fmla="*/ 672497 w 1656655"/>
              <a:gd name="connsiteY3118" fmla="*/ 372642 h 1864576"/>
              <a:gd name="connsiteX3119" fmla="*/ 676378 w 1656655"/>
              <a:gd name="connsiteY3119" fmla="*/ 378489 h 1864576"/>
              <a:gd name="connsiteX3120" fmla="*/ 677542 w 1656655"/>
              <a:gd name="connsiteY3120" fmla="*/ 380438 h 1864576"/>
              <a:gd name="connsiteX3121" fmla="*/ 681619 w 1656655"/>
              <a:gd name="connsiteY3121" fmla="*/ 379269 h 1864576"/>
              <a:gd name="connsiteX3122" fmla="*/ 699084 w 1656655"/>
              <a:gd name="connsiteY3122" fmla="*/ 377515 h 1864576"/>
              <a:gd name="connsiteX3123" fmla="*/ 702186 w 1656655"/>
              <a:gd name="connsiteY3123" fmla="*/ 377904 h 1864576"/>
              <a:gd name="connsiteX3124" fmla="*/ 638731 w 1656655"/>
              <a:gd name="connsiteY3124" fmla="*/ 398369 h 1864576"/>
              <a:gd name="connsiteX3125" fmla="*/ 641834 w 1656655"/>
              <a:gd name="connsiteY3125" fmla="*/ 398563 h 1864576"/>
              <a:gd name="connsiteX3126" fmla="*/ 644550 w 1656655"/>
              <a:gd name="connsiteY3126" fmla="*/ 397979 h 1864576"/>
              <a:gd name="connsiteX3127" fmla="*/ 643777 w 1656655"/>
              <a:gd name="connsiteY3127" fmla="*/ 397394 h 1864576"/>
              <a:gd name="connsiteX3128" fmla="*/ 632712 w 1656655"/>
              <a:gd name="connsiteY3128" fmla="*/ 392132 h 1864576"/>
              <a:gd name="connsiteX3129" fmla="*/ 633490 w 1656655"/>
              <a:gd name="connsiteY3129" fmla="*/ 386480 h 1864576"/>
              <a:gd name="connsiteX3130" fmla="*/ 635041 w 1656655"/>
              <a:gd name="connsiteY3130" fmla="*/ 386675 h 1864576"/>
              <a:gd name="connsiteX3131" fmla="*/ 635820 w 1656655"/>
              <a:gd name="connsiteY3131" fmla="*/ 387844 h 1864576"/>
              <a:gd name="connsiteX3132" fmla="*/ 637567 w 1656655"/>
              <a:gd name="connsiteY3132" fmla="*/ 389988 h 1864576"/>
              <a:gd name="connsiteX3133" fmla="*/ 637180 w 1656655"/>
              <a:gd name="connsiteY3133" fmla="*/ 388429 h 1864576"/>
              <a:gd name="connsiteX3134" fmla="*/ 638149 w 1656655"/>
              <a:gd name="connsiteY3134" fmla="*/ 387454 h 1864576"/>
              <a:gd name="connsiteX3135" fmla="*/ 641447 w 1656655"/>
              <a:gd name="connsiteY3135" fmla="*/ 387259 h 1864576"/>
              <a:gd name="connsiteX3136" fmla="*/ 640283 w 1656655"/>
              <a:gd name="connsiteY3136" fmla="*/ 385311 h 1864576"/>
              <a:gd name="connsiteX3137" fmla="*/ 640669 w 1656655"/>
              <a:gd name="connsiteY3137" fmla="*/ 383167 h 1864576"/>
              <a:gd name="connsiteX3138" fmla="*/ 636788 w 1656655"/>
              <a:gd name="connsiteY3138" fmla="*/ 383167 h 1864576"/>
              <a:gd name="connsiteX3139" fmla="*/ 635041 w 1656655"/>
              <a:gd name="connsiteY3139" fmla="*/ 383556 h 1864576"/>
              <a:gd name="connsiteX3140" fmla="*/ 633877 w 1656655"/>
              <a:gd name="connsiteY3140" fmla="*/ 382387 h 1864576"/>
              <a:gd name="connsiteX3141" fmla="*/ 635624 w 1656655"/>
              <a:gd name="connsiteY3141" fmla="*/ 379853 h 1864576"/>
              <a:gd name="connsiteX3142" fmla="*/ 637757 w 1656655"/>
              <a:gd name="connsiteY3142" fmla="*/ 377515 h 1864576"/>
              <a:gd name="connsiteX3143" fmla="*/ 636015 w 1656655"/>
              <a:gd name="connsiteY3143" fmla="*/ 377125 h 1864576"/>
              <a:gd name="connsiteX3144" fmla="*/ 635237 w 1656655"/>
              <a:gd name="connsiteY3144" fmla="*/ 373617 h 1864576"/>
              <a:gd name="connsiteX3145" fmla="*/ 632521 w 1656655"/>
              <a:gd name="connsiteY3145" fmla="*/ 373227 h 1864576"/>
              <a:gd name="connsiteX3146" fmla="*/ 631743 w 1656655"/>
              <a:gd name="connsiteY3146" fmla="*/ 374591 h 1864576"/>
              <a:gd name="connsiteX3147" fmla="*/ 630192 w 1656655"/>
              <a:gd name="connsiteY3147" fmla="*/ 375371 h 1864576"/>
              <a:gd name="connsiteX3148" fmla="*/ 628641 w 1656655"/>
              <a:gd name="connsiteY3148" fmla="*/ 374786 h 1864576"/>
              <a:gd name="connsiteX3149" fmla="*/ 629805 w 1656655"/>
              <a:gd name="connsiteY3149" fmla="*/ 380243 h 1864576"/>
              <a:gd name="connsiteX3150" fmla="*/ 628641 w 1656655"/>
              <a:gd name="connsiteY3150" fmla="*/ 381413 h 1864576"/>
              <a:gd name="connsiteX3151" fmla="*/ 623204 w 1656655"/>
              <a:gd name="connsiteY3151" fmla="*/ 377904 h 1864576"/>
              <a:gd name="connsiteX3152" fmla="*/ 620488 w 1656655"/>
              <a:gd name="connsiteY3152" fmla="*/ 380828 h 1864576"/>
              <a:gd name="connsiteX3153" fmla="*/ 623013 w 1656655"/>
              <a:gd name="connsiteY3153" fmla="*/ 382777 h 1864576"/>
              <a:gd name="connsiteX3154" fmla="*/ 623013 w 1656655"/>
              <a:gd name="connsiteY3154" fmla="*/ 385116 h 1864576"/>
              <a:gd name="connsiteX3155" fmla="*/ 622431 w 1656655"/>
              <a:gd name="connsiteY3155" fmla="*/ 385505 h 1864576"/>
              <a:gd name="connsiteX3156" fmla="*/ 624178 w 1656655"/>
              <a:gd name="connsiteY3156" fmla="*/ 385116 h 1864576"/>
              <a:gd name="connsiteX3157" fmla="*/ 625337 w 1656655"/>
              <a:gd name="connsiteY3157" fmla="*/ 384336 h 1864576"/>
              <a:gd name="connsiteX3158" fmla="*/ 626502 w 1656655"/>
              <a:gd name="connsiteY3158" fmla="*/ 388429 h 1864576"/>
              <a:gd name="connsiteX3159" fmla="*/ 614474 w 1656655"/>
              <a:gd name="connsiteY3159" fmla="*/ 389403 h 1864576"/>
              <a:gd name="connsiteX3160" fmla="*/ 611758 w 1656655"/>
              <a:gd name="connsiteY3160" fmla="*/ 388234 h 1864576"/>
              <a:gd name="connsiteX3161" fmla="*/ 615443 w 1656655"/>
              <a:gd name="connsiteY3161" fmla="*/ 391352 h 1864576"/>
              <a:gd name="connsiteX3162" fmla="*/ 627667 w 1656655"/>
              <a:gd name="connsiteY3162" fmla="*/ 389403 h 1864576"/>
              <a:gd name="connsiteX3163" fmla="*/ 629414 w 1656655"/>
              <a:gd name="connsiteY3163" fmla="*/ 387844 h 1864576"/>
              <a:gd name="connsiteX3164" fmla="*/ 630965 w 1656655"/>
              <a:gd name="connsiteY3164" fmla="*/ 389598 h 1864576"/>
              <a:gd name="connsiteX3165" fmla="*/ 631161 w 1656655"/>
              <a:gd name="connsiteY3165" fmla="*/ 392717 h 1864576"/>
              <a:gd name="connsiteX3166" fmla="*/ 638731 w 1656655"/>
              <a:gd name="connsiteY3166" fmla="*/ 398369 h 1864576"/>
              <a:gd name="connsiteX3167" fmla="*/ 609429 w 1656655"/>
              <a:gd name="connsiteY3167" fmla="*/ 376930 h 1864576"/>
              <a:gd name="connsiteX3168" fmla="*/ 608455 w 1656655"/>
              <a:gd name="connsiteY3168" fmla="*/ 374786 h 1864576"/>
              <a:gd name="connsiteX3169" fmla="*/ 608264 w 1656655"/>
              <a:gd name="connsiteY3169" fmla="*/ 375566 h 1864576"/>
              <a:gd name="connsiteX3170" fmla="*/ 609429 w 1656655"/>
              <a:gd name="connsiteY3170" fmla="*/ 376930 h 1864576"/>
              <a:gd name="connsiteX3171" fmla="*/ 609429 w 1656655"/>
              <a:gd name="connsiteY3171" fmla="*/ 376930 h 1864576"/>
              <a:gd name="connsiteX3172" fmla="*/ 609429 w 1656655"/>
              <a:gd name="connsiteY3172" fmla="*/ 380633 h 1864576"/>
              <a:gd name="connsiteX3173" fmla="*/ 606708 w 1656655"/>
              <a:gd name="connsiteY3173" fmla="*/ 382387 h 1864576"/>
              <a:gd name="connsiteX3174" fmla="*/ 604966 w 1656655"/>
              <a:gd name="connsiteY3174" fmla="*/ 384726 h 1864576"/>
              <a:gd name="connsiteX3175" fmla="*/ 605156 w 1656655"/>
              <a:gd name="connsiteY3175" fmla="*/ 384726 h 1864576"/>
              <a:gd name="connsiteX3176" fmla="*/ 607682 w 1656655"/>
              <a:gd name="connsiteY3176" fmla="*/ 384726 h 1864576"/>
              <a:gd name="connsiteX3177" fmla="*/ 609815 w 1656655"/>
              <a:gd name="connsiteY3177" fmla="*/ 384141 h 1864576"/>
              <a:gd name="connsiteX3178" fmla="*/ 611758 w 1656655"/>
              <a:gd name="connsiteY3178" fmla="*/ 384921 h 1864576"/>
              <a:gd name="connsiteX3179" fmla="*/ 613892 w 1656655"/>
              <a:gd name="connsiteY3179" fmla="*/ 385116 h 1864576"/>
              <a:gd name="connsiteX3180" fmla="*/ 612727 w 1656655"/>
              <a:gd name="connsiteY3180" fmla="*/ 383167 h 1864576"/>
              <a:gd name="connsiteX3181" fmla="*/ 610593 w 1656655"/>
              <a:gd name="connsiteY3181" fmla="*/ 379074 h 1864576"/>
              <a:gd name="connsiteX3182" fmla="*/ 609429 w 1656655"/>
              <a:gd name="connsiteY3182" fmla="*/ 376930 h 1864576"/>
              <a:gd name="connsiteX3183" fmla="*/ 578183 w 1656655"/>
              <a:gd name="connsiteY3183" fmla="*/ 380243 h 1864576"/>
              <a:gd name="connsiteX3184" fmla="*/ 577018 w 1656655"/>
              <a:gd name="connsiteY3184" fmla="*/ 379659 h 1864576"/>
              <a:gd name="connsiteX3185" fmla="*/ 573524 w 1656655"/>
              <a:gd name="connsiteY3185" fmla="*/ 379659 h 1864576"/>
              <a:gd name="connsiteX3186" fmla="*/ 579543 w 1656655"/>
              <a:gd name="connsiteY3186" fmla="*/ 381413 h 1864576"/>
              <a:gd name="connsiteX3187" fmla="*/ 578183 w 1656655"/>
              <a:gd name="connsiteY3187" fmla="*/ 380243 h 1864576"/>
              <a:gd name="connsiteX3188" fmla="*/ 674631 w 1656655"/>
              <a:gd name="connsiteY3188" fmla="*/ 381802 h 1864576"/>
              <a:gd name="connsiteX3189" fmla="*/ 670168 w 1656655"/>
              <a:gd name="connsiteY3189" fmla="*/ 374981 h 1864576"/>
              <a:gd name="connsiteX3190" fmla="*/ 666869 w 1656655"/>
              <a:gd name="connsiteY3190" fmla="*/ 378294 h 1864576"/>
              <a:gd name="connsiteX3191" fmla="*/ 663375 w 1656655"/>
              <a:gd name="connsiteY3191" fmla="*/ 381413 h 1864576"/>
              <a:gd name="connsiteX3192" fmla="*/ 664736 w 1656655"/>
              <a:gd name="connsiteY3192" fmla="*/ 383946 h 1864576"/>
              <a:gd name="connsiteX3193" fmla="*/ 668616 w 1656655"/>
              <a:gd name="connsiteY3193" fmla="*/ 384336 h 1864576"/>
              <a:gd name="connsiteX3194" fmla="*/ 668807 w 1656655"/>
              <a:gd name="connsiteY3194" fmla="*/ 384531 h 1864576"/>
              <a:gd name="connsiteX3195" fmla="*/ 669003 w 1656655"/>
              <a:gd name="connsiteY3195" fmla="*/ 384726 h 1864576"/>
              <a:gd name="connsiteX3196" fmla="*/ 671719 w 1656655"/>
              <a:gd name="connsiteY3196" fmla="*/ 383167 h 1864576"/>
              <a:gd name="connsiteX3197" fmla="*/ 674631 w 1656655"/>
              <a:gd name="connsiteY3197" fmla="*/ 381802 h 1864576"/>
              <a:gd name="connsiteX3198" fmla="*/ 713441 w 1656655"/>
              <a:gd name="connsiteY3198" fmla="*/ 384921 h 1864576"/>
              <a:gd name="connsiteX3199" fmla="*/ 706845 w 1656655"/>
              <a:gd name="connsiteY3199" fmla="*/ 381997 h 1864576"/>
              <a:gd name="connsiteX3200" fmla="*/ 707623 w 1656655"/>
              <a:gd name="connsiteY3200" fmla="*/ 386480 h 1864576"/>
              <a:gd name="connsiteX3201" fmla="*/ 707814 w 1656655"/>
              <a:gd name="connsiteY3201" fmla="*/ 391352 h 1864576"/>
              <a:gd name="connsiteX3202" fmla="*/ 708205 w 1656655"/>
              <a:gd name="connsiteY3202" fmla="*/ 390962 h 1864576"/>
              <a:gd name="connsiteX3203" fmla="*/ 709370 w 1656655"/>
              <a:gd name="connsiteY3203" fmla="*/ 389793 h 1864576"/>
              <a:gd name="connsiteX3204" fmla="*/ 710726 w 1656655"/>
              <a:gd name="connsiteY3204" fmla="*/ 388234 h 1864576"/>
              <a:gd name="connsiteX3205" fmla="*/ 711504 w 1656655"/>
              <a:gd name="connsiteY3205" fmla="*/ 387454 h 1864576"/>
              <a:gd name="connsiteX3206" fmla="*/ 712086 w 1656655"/>
              <a:gd name="connsiteY3206" fmla="*/ 386675 h 1864576"/>
              <a:gd name="connsiteX3207" fmla="*/ 713441 w 1656655"/>
              <a:gd name="connsiteY3207" fmla="*/ 384921 h 1864576"/>
              <a:gd name="connsiteX3208" fmla="*/ 694621 w 1656655"/>
              <a:gd name="connsiteY3208" fmla="*/ 401877 h 1864576"/>
              <a:gd name="connsiteX3209" fmla="*/ 699084 w 1656655"/>
              <a:gd name="connsiteY3209" fmla="*/ 398953 h 1864576"/>
              <a:gd name="connsiteX3210" fmla="*/ 703160 w 1656655"/>
              <a:gd name="connsiteY3210" fmla="*/ 395640 h 1864576"/>
              <a:gd name="connsiteX3211" fmla="*/ 703742 w 1656655"/>
              <a:gd name="connsiteY3211" fmla="*/ 382972 h 1864576"/>
              <a:gd name="connsiteX3212" fmla="*/ 702578 w 1656655"/>
              <a:gd name="connsiteY3212" fmla="*/ 381218 h 1864576"/>
              <a:gd name="connsiteX3213" fmla="*/ 684917 w 1656655"/>
              <a:gd name="connsiteY3213" fmla="*/ 381802 h 1864576"/>
              <a:gd name="connsiteX3214" fmla="*/ 679093 w 1656655"/>
              <a:gd name="connsiteY3214" fmla="*/ 383362 h 1864576"/>
              <a:gd name="connsiteX3215" fmla="*/ 684530 w 1656655"/>
              <a:gd name="connsiteY3215" fmla="*/ 400317 h 1864576"/>
              <a:gd name="connsiteX3216" fmla="*/ 687050 w 1656655"/>
              <a:gd name="connsiteY3216" fmla="*/ 400512 h 1864576"/>
              <a:gd name="connsiteX3217" fmla="*/ 688602 w 1656655"/>
              <a:gd name="connsiteY3217" fmla="*/ 402072 h 1864576"/>
              <a:gd name="connsiteX3218" fmla="*/ 688797 w 1656655"/>
              <a:gd name="connsiteY3218" fmla="*/ 401877 h 1864576"/>
              <a:gd name="connsiteX3219" fmla="*/ 688993 w 1656655"/>
              <a:gd name="connsiteY3219" fmla="*/ 401682 h 1864576"/>
              <a:gd name="connsiteX3220" fmla="*/ 689184 w 1656655"/>
              <a:gd name="connsiteY3220" fmla="*/ 401292 h 1864576"/>
              <a:gd name="connsiteX3221" fmla="*/ 689766 w 1656655"/>
              <a:gd name="connsiteY3221" fmla="*/ 400707 h 1864576"/>
              <a:gd name="connsiteX3222" fmla="*/ 694621 w 1656655"/>
              <a:gd name="connsiteY3222" fmla="*/ 401877 h 1864576"/>
              <a:gd name="connsiteX3223" fmla="*/ 661628 w 1656655"/>
              <a:gd name="connsiteY3223" fmla="*/ 384921 h 1864576"/>
              <a:gd name="connsiteX3224" fmla="*/ 660855 w 1656655"/>
              <a:gd name="connsiteY3224" fmla="*/ 383556 h 1864576"/>
              <a:gd name="connsiteX3225" fmla="*/ 656779 w 1656655"/>
              <a:gd name="connsiteY3225" fmla="*/ 386870 h 1864576"/>
              <a:gd name="connsiteX3226" fmla="*/ 658912 w 1656655"/>
              <a:gd name="connsiteY3226" fmla="*/ 387065 h 1864576"/>
              <a:gd name="connsiteX3227" fmla="*/ 660659 w 1656655"/>
              <a:gd name="connsiteY3227" fmla="*/ 385116 h 1864576"/>
              <a:gd name="connsiteX3228" fmla="*/ 661628 w 1656655"/>
              <a:gd name="connsiteY3228" fmla="*/ 384921 h 1864576"/>
              <a:gd name="connsiteX3229" fmla="*/ 681423 w 1656655"/>
              <a:gd name="connsiteY3229" fmla="*/ 399928 h 1864576"/>
              <a:gd name="connsiteX3230" fmla="*/ 679485 w 1656655"/>
              <a:gd name="connsiteY3230" fmla="*/ 391352 h 1864576"/>
              <a:gd name="connsiteX3231" fmla="*/ 676182 w 1656655"/>
              <a:gd name="connsiteY3231" fmla="*/ 384336 h 1864576"/>
              <a:gd name="connsiteX3232" fmla="*/ 673275 w 1656655"/>
              <a:gd name="connsiteY3232" fmla="*/ 385700 h 1864576"/>
              <a:gd name="connsiteX3233" fmla="*/ 671915 w 1656655"/>
              <a:gd name="connsiteY3233" fmla="*/ 386480 h 1864576"/>
              <a:gd name="connsiteX3234" fmla="*/ 670946 w 1656655"/>
              <a:gd name="connsiteY3234" fmla="*/ 387065 h 1864576"/>
              <a:gd name="connsiteX3235" fmla="*/ 670750 w 1656655"/>
              <a:gd name="connsiteY3235" fmla="*/ 387259 h 1864576"/>
              <a:gd name="connsiteX3236" fmla="*/ 670554 w 1656655"/>
              <a:gd name="connsiteY3236" fmla="*/ 387454 h 1864576"/>
              <a:gd name="connsiteX3237" fmla="*/ 671915 w 1656655"/>
              <a:gd name="connsiteY3237" fmla="*/ 389208 h 1864576"/>
              <a:gd name="connsiteX3238" fmla="*/ 671719 w 1656655"/>
              <a:gd name="connsiteY3238" fmla="*/ 391937 h 1864576"/>
              <a:gd name="connsiteX3239" fmla="*/ 672497 w 1656655"/>
              <a:gd name="connsiteY3239" fmla="*/ 392327 h 1864576"/>
              <a:gd name="connsiteX3240" fmla="*/ 673857 w 1656655"/>
              <a:gd name="connsiteY3240" fmla="*/ 397394 h 1864576"/>
              <a:gd name="connsiteX3241" fmla="*/ 674244 w 1656655"/>
              <a:gd name="connsiteY3241" fmla="*/ 398369 h 1864576"/>
              <a:gd name="connsiteX3242" fmla="*/ 670363 w 1656655"/>
              <a:gd name="connsiteY3242" fmla="*/ 403436 h 1864576"/>
              <a:gd name="connsiteX3243" fmla="*/ 669972 w 1656655"/>
              <a:gd name="connsiteY3243" fmla="*/ 404021 h 1864576"/>
              <a:gd name="connsiteX3244" fmla="*/ 665900 w 1656655"/>
              <a:gd name="connsiteY3244" fmla="*/ 405190 h 1864576"/>
              <a:gd name="connsiteX3245" fmla="*/ 669003 w 1656655"/>
              <a:gd name="connsiteY3245" fmla="*/ 406554 h 1864576"/>
              <a:gd name="connsiteX3246" fmla="*/ 672497 w 1656655"/>
              <a:gd name="connsiteY3246" fmla="*/ 407334 h 1864576"/>
              <a:gd name="connsiteX3247" fmla="*/ 673079 w 1656655"/>
              <a:gd name="connsiteY3247" fmla="*/ 407919 h 1864576"/>
              <a:gd name="connsiteX3248" fmla="*/ 673857 w 1656655"/>
              <a:gd name="connsiteY3248" fmla="*/ 407529 h 1864576"/>
              <a:gd name="connsiteX3249" fmla="*/ 675599 w 1656655"/>
              <a:gd name="connsiteY3249" fmla="*/ 407139 h 1864576"/>
              <a:gd name="connsiteX3250" fmla="*/ 676573 w 1656655"/>
              <a:gd name="connsiteY3250" fmla="*/ 406944 h 1864576"/>
              <a:gd name="connsiteX3251" fmla="*/ 677542 w 1656655"/>
              <a:gd name="connsiteY3251" fmla="*/ 406749 h 1864576"/>
              <a:gd name="connsiteX3252" fmla="*/ 678125 w 1656655"/>
              <a:gd name="connsiteY3252" fmla="*/ 406164 h 1864576"/>
              <a:gd name="connsiteX3253" fmla="*/ 678707 w 1656655"/>
              <a:gd name="connsiteY3253" fmla="*/ 405775 h 1864576"/>
              <a:gd name="connsiteX3254" fmla="*/ 679872 w 1656655"/>
              <a:gd name="connsiteY3254" fmla="*/ 401877 h 1864576"/>
              <a:gd name="connsiteX3255" fmla="*/ 681036 w 1656655"/>
              <a:gd name="connsiteY3255" fmla="*/ 401292 h 1864576"/>
              <a:gd name="connsiteX3256" fmla="*/ 681423 w 1656655"/>
              <a:gd name="connsiteY3256" fmla="*/ 399928 h 1864576"/>
              <a:gd name="connsiteX3257" fmla="*/ 670554 w 1656655"/>
              <a:gd name="connsiteY3257" fmla="*/ 395835 h 1864576"/>
              <a:gd name="connsiteX3258" fmla="*/ 671136 w 1656655"/>
              <a:gd name="connsiteY3258" fmla="*/ 395445 h 1864576"/>
              <a:gd name="connsiteX3259" fmla="*/ 668807 w 1656655"/>
              <a:gd name="connsiteY3259" fmla="*/ 394666 h 1864576"/>
              <a:gd name="connsiteX3260" fmla="*/ 666674 w 1656655"/>
              <a:gd name="connsiteY3260" fmla="*/ 393886 h 1864576"/>
              <a:gd name="connsiteX3261" fmla="*/ 667647 w 1656655"/>
              <a:gd name="connsiteY3261" fmla="*/ 391742 h 1864576"/>
              <a:gd name="connsiteX3262" fmla="*/ 668807 w 1656655"/>
              <a:gd name="connsiteY3262" fmla="*/ 389793 h 1864576"/>
              <a:gd name="connsiteX3263" fmla="*/ 667256 w 1656655"/>
              <a:gd name="connsiteY3263" fmla="*/ 389793 h 1864576"/>
              <a:gd name="connsiteX3264" fmla="*/ 666483 w 1656655"/>
              <a:gd name="connsiteY3264" fmla="*/ 387259 h 1864576"/>
              <a:gd name="connsiteX3265" fmla="*/ 665122 w 1656655"/>
              <a:gd name="connsiteY3265" fmla="*/ 387259 h 1864576"/>
              <a:gd name="connsiteX3266" fmla="*/ 662793 w 1656655"/>
              <a:gd name="connsiteY3266" fmla="*/ 388234 h 1864576"/>
              <a:gd name="connsiteX3267" fmla="*/ 661628 w 1656655"/>
              <a:gd name="connsiteY3267" fmla="*/ 387649 h 1864576"/>
              <a:gd name="connsiteX3268" fmla="*/ 661824 w 1656655"/>
              <a:gd name="connsiteY3268" fmla="*/ 390378 h 1864576"/>
              <a:gd name="connsiteX3269" fmla="*/ 660659 w 1656655"/>
              <a:gd name="connsiteY3269" fmla="*/ 392132 h 1864576"/>
              <a:gd name="connsiteX3270" fmla="*/ 658717 w 1656655"/>
              <a:gd name="connsiteY3270" fmla="*/ 390768 h 1864576"/>
              <a:gd name="connsiteX3271" fmla="*/ 656970 w 1656655"/>
              <a:gd name="connsiteY3271" fmla="*/ 389793 h 1864576"/>
              <a:gd name="connsiteX3272" fmla="*/ 656970 w 1656655"/>
              <a:gd name="connsiteY3272" fmla="*/ 389988 h 1864576"/>
              <a:gd name="connsiteX3273" fmla="*/ 657165 w 1656655"/>
              <a:gd name="connsiteY3273" fmla="*/ 390378 h 1864576"/>
              <a:gd name="connsiteX3274" fmla="*/ 657361 w 1656655"/>
              <a:gd name="connsiteY3274" fmla="*/ 391157 h 1864576"/>
              <a:gd name="connsiteX3275" fmla="*/ 656583 w 1656655"/>
              <a:gd name="connsiteY3275" fmla="*/ 392327 h 1864576"/>
              <a:gd name="connsiteX3276" fmla="*/ 655032 w 1656655"/>
              <a:gd name="connsiteY3276" fmla="*/ 392327 h 1864576"/>
              <a:gd name="connsiteX3277" fmla="*/ 654645 w 1656655"/>
              <a:gd name="connsiteY3277" fmla="*/ 393496 h 1864576"/>
              <a:gd name="connsiteX3278" fmla="*/ 655810 w 1656655"/>
              <a:gd name="connsiteY3278" fmla="*/ 395835 h 1864576"/>
              <a:gd name="connsiteX3279" fmla="*/ 654645 w 1656655"/>
              <a:gd name="connsiteY3279" fmla="*/ 396614 h 1864576"/>
              <a:gd name="connsiteX3280" fmla="*/ 656001 w 1656655"/>
              <a:gd name="connsiteY3280" fmla="*/ 397394 h 1864576"/>
              <a:gd name="connsiteX3281" fmla="*/ 660273 w 1656655"/>
              <a:gd name="connsiteY3281" fmla="*/ 396420 h 1864576"/>
              <a:gd name="connsiteX3282" fmla="*/ 659881 w 1656655"/>
              <a:gd name="connsiteY3282" fmla="*/ 399343 h 1864576"/>
              <a:gd name="connsiteX3283" fmla="*/ 650760 w 1656655"/>
              <a:gd name="connsiteY3283" fmla="*/ 401487 h 1864576"/>
              <a:gd name="connsiteX3284" fmla="*/ 647461 w 1656655"/>
              <a:gd name="connsiteY3284" fmla="*/ 399538 h 1864576"/>
              <a:gd name="connsiteX3285" fmla="*/ 645524 w 1656655"/>
              <a:gd name="connsiteY3285" fmla="*/ 398369 h 1864576"/>
              <a:gd name="connsiteX3286" fmla="*/ 646297 w 1656655"/>
              <a:gd name="connsiteY3286" fmla="*/ 399733 h 1864576"/>
              <a:gd name="connsiteX3287" fmla="*/ 649595 w 1656655"/>
              <a:gd name="connsiteY3287" fmla="*/ 402656 h 1864576"/>
              <a:gd name="connsiteX3288" fmla="*/ 656583 w 1656655"/>
              <a:gd name="connsiteY3288" fmla="*/ 403046 h 1864576"/>
              <a:gd name="connsiteX3289" fmla="*/ 659691 w 1656655"/>
              <a:gd name="connsiteY3289" fmla="*/ 402656 h 1864576"/>
              <a:gd name="connsiteX3290" fmla="*/ 660273 w 1656655"/>
              <a:gd name="connsiteY3290" fmla="*/ 404215 h 1864576"/>
              <a:gd name="connsiteX3291" fmla="*/ 668616 w 1656655"/>
              <a:gd name="connsiteY3291" fmla="*/ 410452 h 1864576"/>
              <a:gd name="connsiteX3292" fmla="*/ 670168 w 1656655"/>
              <a:gd name="connsiteY3292" fmla="*/ 409867 h 1864576"/>
              <a:gd name="connsiteX3293" fmla="*/ 671915 w 1656655"/>
              <a:gd name="connsiteY3293" fmla="*/ 412401 h 1864576"/>
              <a:gd name="connsiteX3294" fmla="*/ 672301 w 1656655"/>
              <a:gd name="connsiteY3294" fmla="*/ 413961 h 1864576"/>
              <a:gd name="connsiteX3295" fmla="*/ 680650 w 1656655"/>
              <a:gd name="connsiteY3295" fmla="*/ 416105 h 1864576"/>
              <a:gd name="connsiteX3296" fmla="*/ 684139 w 1656655"/>
              <a:gd name="connsiteY3296" fmla="*/ 413376 h 1864576"/>
              <a:gd name="connsiteX3297" fmla="*/ 684721 w 1656655"/>
              <a:gd name="connsiteY3297" fmla="*/ 412791 h 1864576"/>
              <a:gd name="connsiteX3298" fmla="*/ 685113 w 1656655"/>
              <a:gd name="connsiteY3298" fmla="*/ 412206 h 1864576"/>
              <a:gd name="connsiteX3299" fmla="*/ 684917 w 1656655"/>
              <a:gd name="connsiteY3299" fmla="*/ 412401 h 1864576"/>
              <a:gd name="connsiteX3300" fmla="*/ 683752 w 1656655"/>
              <a:gd name="connsiteY3300" fmla="*/ 413571 h 1864576"/>
              <a:gd name="connsiteX3301" fmla="*/ 677738 w 1656655"/>
              <a:gd name="connsiteY3301" fmla="*/ 415910 h 1864576"/>
              <a:gd name="connsiteX3302" fmla="*/ 672110 w 1656655"/>
              <a:gd name="connsiteY3302" fmla="*/ 410452 h 1864576"/>
              <a:gd name="connsiteX3303" fmla="*/ 670363 w 1656655"/>
              <a:gd name="connsiteY3303" fmla="*/ 409283 h 1864576"/>
              <a:gd name="connsiteX3304" fmla="*/ 664540 w 1656655"/>
              <a:gd name="connsiteY3304" fmla="*/ 407724 h 1864576"/>
              <a:gd name="connsiteX3305" fmla="*/ 661824 w 1656655"/>
              <a:gd name="connsiteY3305" fmla="*/ 403241 h 1864576"/>
              <a:gd name="connsiteX3306" fmla="*/ 663958 w 1656655"/>
              <a:gd name="connsiteY3306" fmla="*/ 398174 h 1864576"/>
              <a:gd name="connsiteX3307" fmla="*/ 665509 w 1656655"/>
              <a:gd name="connsiteY3307" fmla="*/ 400317 h 1864576"/>
              <a:gd name="connsiteX3308" fmla="*/ 667452 w 1656655"/>
              <a:gd name="connsiteY3308" fmla="*/ 401682 h 1864576"/>
              <a:gd name="connsiteX3309" fmla="*/ 668421 w 1656655"/>
              <a:gd name="connsiteY3309" fmla="*/ 399343 h 1864576"/>
              <a:gd name="connsiteX3310" fmla="*/ 671136 w 1656655"/>
              <a:gd name="connsiteY3310" fmla="*/ 399928 h 1864576"/>
              <a:gd name="connsiteX3311" fmla="*/ 670554 w 1656655"/>
              <a:gd name="connsiteY3311" fmla="*/ 398563 h 1864576"/>
              <a:gd name="connsiteX3312" fmla="*/ 670554 w 1656655"/>
              <a:gd name="connsiteY3312" fmla="*/ 395835 h 1864576"/>
              <a:gd name="connsiteX3313" fmla="*/ 596617 w 1656655"/>
              <a:gd name="connsiteY3313" fmla="*/ 388429 h 1864576"/>
              <a:gd name="connsiteX3314" fmla="*/ 596231 w 1656655"/>
              <a:gd name="connsiteY3314" fmla="*/ 387844 h 1864576"/>
              <a:gd name="connsiteX3315" fmla="*/ 595648 w 1656655"/>
              <a:gd name="connsiteY3315" fmla="*/ 388234 h 1864576"/>
              <a:gd name="connsiteX3316" fmla="*/ 596617 w 1656655"/>
              <a:gd name="connsiteY3316" fmla="*/ 388429 h 1864576"/>
              <a:gd name="connsiteX3317" fmla="*/ 654449 w 1656655"/>
              <a:gd name="connsiteY3317" fmla="*/ 388624 h 1864576"/>
              <a:gd name="connsiteX3318" fmla="*/ 652702 w 1656655"/>
              <a:gd name="connsiteY3318" fmla="*/ 389793 h 1864576"/>
              <a:gd name="connsiteX3319" fmla="*/ 654254 w 1656655"/>
              <a:gd name="connsiteY3319" fmla="*/ 389403 h 1864576"/>
              <a:gd name="connsiteX3320" fmla="*/ 654449 w 1656655"/>
              <a:gd name="connsiteY3320" fmla="*/ 388624 h 1864576"/>
              <a:gd name="connsiteX3321" fmla="*/ 651924 w 1656655"/>
              <a:gd name="connsiteY3321" fmla="*/ 395835 h 1864576"/>
              <a:gd name="connsiteX3322" fmla="*/ 650569 w 1656655"/>
              <a:gd name="connsiteY3322" fmla="*/ 392911 h 1864576"/>
              <a:gd name="connsiteX3323" fmla="*/ 652120 w 1656655"/>
              <a:gd name="connsiteY3323" fmla="*/ 390183 h 1864576"/>
              <a:gd name="connsiteX3324" fmla="*/ 650177 w 1656655"/>
              <a:gd name="connsiteY3324" fmla="*/ 391352 h 1864576"/>
              <a:gd name="connsiteX3325" fmla="*/ 644550 w 1656655"/>
              <a:gd name="connsiteY3325" fmla="*/ 394276 h 1864576"/>
              <a:gd name="connsiteX3326" fmla="*/ 644359 w 1656655"/>
              <a:gd name="connsiteY3326" fmla="*/ 394276 h 1864576"/>
              <a:gd name="connsiteX3327" fmla="*/ 644163 w 1656655"/>
              <a:gd name="connsiteY3327" fmla="*/ 394276 h 1864576"/>
              <a:gd name="connsiteX3328" fmla="*/ 646106 w 1656655"/>
              <a:gd name="connsiteY3328" fmla="*/ 395445 h 1864576"/>
              <a:gd name="connsiteX3329" fmla="*/ 648435 w 1656655"/>
              <a:gd name="connsiteY3329" fmla="*/ 396030 h 1864576"/>
              <a:gd name="connsiteX3330" fmla="*/ 649018 w 1656655"/>
              <a:gd name="connsiteY3330" fmla="*/ 397004 h 1864576"/>
              <a:gd name="connsiteX3331" fmla="*/ 651734 w 1656655"/>
              <a:gd name="connsiteY3331" fmla="*/ 398953 h 1864576"/>
              <a:gd name="connsiteX3332" fmla="*/ 651924 w 1656655"/>
              <a:gd name="connsiteY3332" fmla="*/ 395835 h 1864576"/>
              <a:gd name="connsiteX3333" fmla="*/ 572942 w 1656655"/>
              <a:gd name="connsiteY3333" fmla="*/ 392522 h 1864576"/>
              <a:gd name="connsiteX3334" fmla="*/ 576436 w 1656655"/>
              <a:gd name="connsiteY3334" fmla="*/ 393106 h 1864576"/>
              <a:gd name="connsiteX3335" fmla="*/ 580703 w 1656655"/>
              <a:gd name="connsiteY3335" fmla="*/ 393106 h 1864576"/>
              <a:gd name="connsiteX3336" fmla="*/ 630965 w 1656655"/>
              <a:gd name="connsiteY3336" fmla="*/ 401682 h 1864576"/>
              <a:gd name="connsiteX3337" fmla="*/ 670750 w 1656655"/>
              <a:gd name="connsiteY3337" fmla="*/ 420782 h 1864576"/>
              <a:gd name="connsiteX3338" fmla="*/ 673275 w 1656655"/>
              <a:gd name="connsiteY3338" fmla="*/ 422536 h 1864576"/>
              <a:gd name="connsiteX3339" fmla="*/ 674826 w 1656655"/>
              <a:gd name="connsiteY3339" fmla="*/ 422926 h 1864576"/>
              <a:gd name="connsiteX3340" fmla="*/ 675409 w 1656655"/>
              <a:gd name="connsiteY3340" fmla="*/ 421562 h 1864576"/>
              <a:gd name="connsiteX3341" fmla="*/ 665318 w 1656655"/>
              <a:gd name="connsiteY3341" fmla="*/ 414740 h 1864576"/>
              <a:gd name="connsiteX3342" fmla="*/ 575658 w 1656655"/>
              <a:gd name="connsiteY3342" fmla="*/ 390768 h 1864576"/>
              <a:gd name="connsiteX3343" fmla="*/ 573720 w 1656655"/>
              <a:gd name="connsiteY3343" fmla="*/ 390962 h 1864576"/>
              <a:gd name="connsiteX3344" fmla="*/ 572942 w 1656655"/>
              <a:gd name="connsiteY3344" fmla="*/ 392522 h 1864576"/>
              <a:gd name="connsiteX3345" fmla="*/ 579734 w 1656655"/>
              <a:gd name="connsiteY3345" fmla="*/ 406359 h 1864576"/>
              <a:gd name="connsiteX3346" fmla="*/ 579348 w 1656655"/>
              <a:gd name="connsiteY3346" fmla="*/ 405775 h 1864576"/>
              <a:gd name="connsiteX3347" fmla="*/ 578961 w 1656655"/>
              <a:gd name="connsiteY3347" fmla="*/ 405190 h 1864576"/>
              <a:gd name="connsiteX3348" fmla="*/ 577796 w 1656655"/>
              <a:gd name="connsiteY3348" fmla="*/ 400707 h 1864576"/>
              <a:gd name="connsiteX3349" fmla="*/ 579734 w 1656655"/>
              <a:gd name="connsiteY3349" fmla="*/ 396809 h 1864576"/>
              <a:gd name="connsiteX3350" fmla="*/ 580899 w 1656655"/>
              <a:gd name="connsiteY3350" fmla="*/ 396030 h 1864576"/>
              <a:gd name="connsiteX3351" fmla="*/ 572169 w 1656655"/>
              <a:gd name="connsiteY3351" fmla="*/ 396420 h 1864576"/>
              <a:gd name="connsiteX3352" fmla="*/ 569840 w 1656655"/>
              <a:gd name="connsiteY3352" fmla="*/ 404410 h 1864576"/>
              <a:gd name="connsiteX3353" fmla="*/ 574498 w 1656655"/>
              <a:gd name="connsiteY3353" fmla="*/ 406164 h 1864576"/>
              <a:gd name="connsiteX3354" fmla="*/ 579734 w 1656655"/>
              <a:gd name="connsiteY3354" fmla="*/ 406359 h 1864576"/>
              <a:gd name="connsiteX3355" fmla="*/ 602245 w 1656655"/>
              <a:gd name="connsiteY3355" fmla="*/ 397979 h 1864576"/>
              <a:gd name="connsiteX3356" fmla="*/ 586918 w 1656655"/>
              <a:gd name="connsiteY3356" fmla="*/ 396420 h 1864576"/>
              <a:gd name="connsiteX3357" fmla="*/ 587305 w 1656655"/>
              <a:gd name="connsiteY3357" fmla="*/ 396614 h 1864576"/>
              <a:gd name="connsiteX3358" fmla="*/ 588856 w 1656655"/>
              <a:gd name="connsiteY3358" fmla="*/ 404605 h 1864576"/>
              <a:gd name="connsiteX3359" fmla="*/ 586918 w 1656655"/>
              <a:gd name="connsiteY3359" fmla="*/ 406554 h 1864576"/>
              <a:gd name="connsiteX3360" fmla="*/ 593319 w 1656655"/>
              <a:gd name="connsiteY3360" fmla="*/ 407139 h 1864576"/>
              <a:gd name="connsiteX3361" fmla="*/ 599529 w 1656655"/>
              <a:gd name="connsiteY3361" fmla="*/ 407919 h 1864576"/>
              <a:gd name="connsiteX3362" fmla="*/ 599142 w 1656655"/>
              <a:gd name="connsiteY3362" fmla="*/ 407334 h 1864576"/>
              <a:gd name="connsiteX3363" fmla="*/ 602245 w 1656655"/>
              <a:gd name="connsiteY3363" fmla="*/ 397979 h 1864576"/>
              <a:gd name="connsiteX3364" fmla="*/ 622235 w 1656655"/>
              <a:gd name="connsiteY3364" fmla="*/ 402461 h 1864576"/>
              <a:gd name="connsiteX3365" fmla="*/ 607099 w 1656655"/>
              <a:gd name="connsiteY3365" fmla="*/ 398953 h 1864576"/>
              <a:gd name="connsiteX3366" fmla="*/ 607486 w 1656655"/>
              <a:gd name="connsiteY3366" fmla="*/ 399148 h 1864576"/>
              <a:gd name="connsiteX3367" fmla="*/ 608264 w 1656655"/>
              <a:gd name="connsiteY3367" fmla="*/ 399928 h 1864576"/>
              <a:gd name="connsiteX3368" fmla="*/ 606321 w 1656655"/>
              <a:gd name="connsiteY3368" fmla="*/ 409478 h 1864576"/>
              <a:gd name="connsiteX3369" fmla="*/ 619323 w 1656655"/>
              <a:gd name="connsiteY3369" fmla="*/ 412596 h 1864576"/>
              <a:gd name="connsiteX3370" fmla="*/ 618354 w 1656655"/>
              <a:gd name="connsiteY3370" fmla="*/ 411427 h 1864576"/>
              <a:gd name="connsiteX3371" fmla="*/ 617772 w 1656655"/>
              <a:gd name="connsiteY3371" fmla="*/ 406359 h 1864576"/>
              <a:gd name="connsiteX3372" fmla="*/ 622235 w 1656655"/>
              <a:gd name="connsiteY3372" fmla="*/ 402461 h 1864576"/>
              <a:gd name="connsiteX3373" fmla="*/ 584006 w 1656655"/>
              <a:gd name="connsiteY3373" fmla="*/ 398563 h 1864576"/>
              <a:gd name="connsiteX3374" fmla="*/ 580703 w 1656655"/>
              <a:gd name="connsiteY3374" fmla="*/ 400902 h 1864576"/>
              <a:gd name="connsiteX3375" fmla="*/ 583033 w 1656655"/>
              <a:gd name="connsiteY3375" fmla="*/ 404410 h 1864576"/>
              <a:gd name="connsiteX3376" fmla="*/ 584006 w 1656655"/>
              <a:gd name="connsiteY3376" fmla="*/ 398563 h 1864576"/>
              <a:gd name="connsiteX3377" fmla="*/ 624951 w 1656655"/>
              <a:gd name="connsiteY3377" fmla="*/ 414350 h 1864576"/>
              <a:gd name="connsiteX3378" fmla="*/ 637567 w 1656655"/>
              <a:gd name="connsiteY3378" fmla="*/ 418833 h 1864576"/>
              <a:gd name="connsiteX3379" fmla="*/ 636598 w 1656655"/>
              <a:gd name="connsiteY3379" fmla="*/ 415715 h 1864576"/>
              <a:gd name="connsiteX3380" fmla="*/ 639504 w 1656655"/>
              <a:gd name="connsiteY3380" fmla="*/ 410452 h 1864576"/>
              <a:gd name="connsiteX3381" fmla="*/ 642612 w 1656655"/>
              <a:gd name="connsiteY3381" fmla="*/ 409478 h 1864576"/>
              <a:gd name="connsiteX3382" fmla="*/ 628058 w 1656655"/>
              <a:gd name="connsiteY3382" fmla="*/ 404215 h 1864576"/>
              <a:gd name="connsiteX3383" fmla="*/ 629414 w 1656655"/>
              <a:gd name="connsiteY3383" fmla="*/ 406944 h 1864576"/>
              <a:gd name="connsiteX3384" fmla="*/ 624951 w 1656655"/>
              <a:gd name="connsiteY3384" fmla="*/ 414350 h 1864576"/>
              <a:gd name="connsiteX3385" fmla="*/ 604383 w 1656655"/>
              <a:gd name="connsiteY3385" fmla="*/ 401097 h 1864576"/>
              <a:gd name="connsiteX3386" fmla="*/ 603219 w 1656655"/>
              <a:gd name="connsiteY3386" fmla="*/ 406749 h 1864576"/>
              <a:gd name="connsiteX3387" fmla="*/ 604383 w 1656655"/>
              <a:gd name="connsiteY3387" fmla="*/ 401097 h 1864576"/>
              <a:gd name="connsiteX3388" fmla="*/ 681227 w 1656655"/>
              <a:gd name="connsiteY3388" fmla="*/ 408503 h 1864576"/>
              <a:gd name="connsiteX3389" fmla="*/ 684917 w 1656655"/>
              <a:gd name="connsiteY3389" fmla="*/ 409478 h 1864576"/>
              <a:gd name="connsiteX3390" fmla="*/ 686277 w 1656655"/>
              <a:gd name="connsiteY3390" fmla="*/ 412012 h 1864576"/>
              <a:gd name="connsiteX3391" fmla="*/ 688411 w 1656655"/>
              <a:gd name="connsiteY3391" fmla="*/ 410842 h 1864576"/>
              <a:gd name="connsiteX3392" fmla="*/ 689380 w 1656655"/>
              <a:gd name="connsiteY3392" fmla="*/ 410257 h 1864576"/>
              <a:gd name="connsiteX3393" fmla="*/ 690544 w 1656655"/>
              <a:gd name="connsiteY3393" fmla="*/ 408113 h 1864576"/>
              <a:gd name="connsiteX3394" fmla="*/ 693456 w 1656655"/>
              <a:gd name="connsiteY3394" fmla="*/ 405969 h 1864576"/>
              <a:gd name="connsiteX3395" fmla="*/ 692096 w 1656655"/>
              <a:gd name="connsiteY3395" fmla="*/ 404021 h 1864576"/>
              <a:gd name="connsiteX3396" fmla="*/ 691905 w 1656655"/>
              <a:gd name="connsiteY3396" fmla="*/ 403241 h 1864576"/>
              <a:gd name="connsiteX3397" fmla="*/ 690544 w 1656655"/>
              <a:gd name="connsiteY3397" fmla="*/ 405969 h 1864576"/>
              <a:gd name="connsiteX3398" fmla="*/ 688993 w 1656655"/>
              <a:gd name="connsiteY3398" fmla="*/ 408503 h 1864576"/>
              <a:gd name="connsiteX3399" fmla="*/ 687437 w 1656655"/>
              <a:gd name="connsiteY3399" fmla="*/ 407919 h 1864576"/>
              <a:gd name="connsiteX3400" fmla="*/ 685886 w 1656655"/>
              <a:gd name="connsiteY3400" fmla="*/ 403241 h 1864576"/>
              <a:gd name="connsiteX3401" fmla="*/ 683948 w 1656655"/>
              <a:gd name="connsiteY3401" fmla="*/ 404021 h 1864576"/>
              <a:gd name="connsiteX3402" fmla="*/ 682201 w 1656655"/>
              <a:gd name="connsiteY3402" fmla="*/ 404605 h 1864576"/>
              <a:gd name="connsiteX3403" fmla="*/ 683170 w 1656655"/>
              <a:gd name="connsiteY3403" fmla="*/ 406749 h 1864576"/>
              <a:gd name="connsiteX3404" fmla="*/ 681227 w 1656655"/>
              <a:gd name="connsiteY3404" fmla="*/ 408503 h 1864576"/>
              <a:gd name="connsiteX3405" fmla="*/ 657748 w 1656655"/>
              <a:gd name="connsiteY3405" fmla="*/ 406359 h 1864576"/>
              <a:gd name="connsiteX3406" fmla="*/ 656970 w 1656655"/>
              <a:gd name="connsiteY3406" fmla="*/ 406554 h 1864576"/>
              <a:gd name="connsiteX3407" fmla="*/ 657943 w 1656655"/>
              <a:gd name="connsiteY3407" fmla="*/ 406944 h 1864576"/>
              <a:gd name="connsiteX3408" fmla="*/ 657748 w 1656655"/>
              <a:gd name="connsiteY3408" fmla="*/ 406359 h 1864576"/>
              <a:gd name="connsiteX3409" fmla="*/ 626502 w 1656655"/>
              <a:gd name="connsiteY3409" fmla="*/ 408893 h 1864576"/>
              <a:gd name="connsiteX3410" fmla="*/ 624178 w 1656655"/>
              <a:gd name="connsiteY3410" fmla="*/ 405385 h 1864576"/>
              <a:gd name="connsiteX3411" fmla="*/ 620875 w 1656655"/>
              <a:gd name="connsiteY3411" fmla="*/ 407919 h 1864576"/>
              <a:gd name="connsiteX3412" fmla="*/ 623400 w 1656655"/>
              <a:gd name="connsiteY3412" fmla="*/ 411232 h 1864576"/>
              <a:gd name="connsiteX3413" fmla="*/ 626502 w 1656655"/>
              <a:gd name="connsiteY3413" fmla="*/ 408893 h 1864576"/>
              <a:gd name="connsiteX3414" fmla="*/ 681423 w 1656655"/>
              <a:gd name="connsiteY3414" fmla="*/ 412012 h 1864576"/>
              <a:gd name="connsiteX3415" fmla="*/ 679676 w 1656655"/>
              <a:gd name="connsiteY3415" fmla="*/ 411037 h 1864576"/>
              <a:gd name="connsiteX3416" fmla="*/ 678320 w 1656655"/>
              <a:gd name="connsiteY3416" fmla="*/ 409673 h 1864576"/>
              <a:gd name="connsiteX3417" fmla="*/ 675599 w 1656655"/>
              <a:gd name="connsiteY3417" fmla="*/ 410062 h 1864576"/>
              <a:gd name="connsiteX3418" fmla="*/ 681423 w 1656655"/>
              <a:gd name="connsiteY3418" fmla="*/ 412012 h 1864576"/>
              <a:gd name="connsiteX3419" fmla="*/ 643967 w 1656655"/>
              <a:gd name="connsiteY3419" fmla="*/ 421562 h 1864576"/>
              <a:gd name="connsiteX3420" fmla="*/ 654063 w 1656655"/>
              <a:gd name="connsiteY3420" fmla="*/ 426629 h 1864576"/>
              <a:gd name="connsiteX3421" fmla="*/ 655418 w 1656655"/>
              <a:gd name="connsiteY3421" fmla="*/ 427408 h 1864576"/>
              <a:gd name="connsiteX3422" fmla="*/ 654836 w 1656655"/>
              <a:gd name="connsiteY3422" fmla="*/ 424095 h 1864576"/>
              <a:gd name="connsiteX3423" fmla="*/ 660855 w 1656655"/>
              <a:gd name="connsiteY3423" fmla="*/ 418638 h 1864576"/>
              <a:gd name="connsiteX3424" fmla="*/ 647075 w 1656655"/>
              <a:gd name="connsiteY3424" fmla="*/ 411621 h 1864576"/>
              <a:gd name="connsiteX3425" fmla="*/ 648435 w 1656655"/>
              <a:gd name="connsiteY3425" fmla="*/ 414350 h 1864576"/>
              <a:gd name="connsiteX3426" fmla="*/ 643967 w 1656655"/>
              <a:gd name="connsiteY3426" fmla="*/ 421562 h 1864576"/>
              <a:gd name="connsiteX3427" fmla="*/ 570422 w 1656655"/>
              <a:gd name="connsiteY3427" fmla="*/ 411817 h 1864576"/>
              <a:gd name="connsiteX3428" fmla="*/ 572942 w 1656655"/>
              <a:gd name="connsiteY3428" fmla="*/ 413181 h 1864576"/>
              <a:gd name="connsiteX3429" fmla="*/ 636015 w 1656655"/>
              <a:gd name="connsiteY3429" fmla="*/ 426044 h 1864576"/>
              <a:gd name="connsiteX3430" fmla="*/ 641643 w 1656655"/>
              <a:gd name="connsiteY3430" fmla="*/ 428383 h 1864576"/>
              <a:gd name="connsiteX3431" fmla="*/ 652316 w 1656655"/>
              <a:gd name="connsiteY3431" fmla="*/ 433645 h 1864576"/>
              <a:gd name="connsiteX3432" fmla="*/ 662406 w 1656655"/>
              <a:gd name="connsiteY3432" fmla="*/ 439687 h 1864576"/>
              <a:gd name="connsiteX3433" fmla="*/ 665122 w 1656655"/>
              <a:gd name="connsiteY3433" fmla="*/ 440856 h 1864576"/>
              <a:gd name="connsiteX3434" fmla="*/ 666674 w 1656655"/>
              <a:gd name="connsiteY3434" fmla="*/ 438518 h 1864576"/>
              <a:gd name="connsiteX3435" fmla="*/ 664540 w 1656655"/>
              <a:gd name="connsiteY3435" fmla="*/ 436569 h 1864576"/>
              <a:gd name="connsiteX3436" fmla="*/ 662020 w 1656655"/>
              <a:gd name="connsiteY3436" fmla="*/ 435009 h 1864576"/>
              <a:gd name="connsiteX3437" fmla="*/ 623786 w 1656655"/>
              <a:gd name="connsiteY3437" fmla="*/ 417274 h 1864576"/>
              <a:gd name="connsiteX3438" fmla="*/ 575658 w 1656655"/>
              <a:gd name="connsiteY3438" fmla="*/ 409283 h 1864576"/>
              <a:gd name="connsiteX3439" fmla="*/ 571587 w 1656655"/>
              <a:gd name="connsiteY3439" fmla="*/ 409283 h 1864576"/>
              <a:gd name="connsiteX3440" fmla="*/ 570422 w 1656655"/>
              <a:gd name="connsiteY3440" fmla="*/ 411817 h 1864576"/>
              <a:gd name="connsiteX3441" fmla="*/ 645524 w 1656655"/>
              <a:gd name="connsiteY3441" fmla="*/ 415910 h 1864576"/>
              <a:gd name="connsiteX3442" fmla="*/ 642998 w 1656655"/>
              <a:gd name="connsiteY3442" fmla="*/ 412596 h 1864576"/>
              <a:gd name="connsiteX3443" fmla="*/ 639700 w 1656655"/>
              <a:gd name="connsiteY3443" fmla="*/ 415325 h 1864576"/>
              <a:gd name="connsiteX3444" fmla="*/ 642225 w 1656655"/>
              <a:gd name="connsiteY3444" fmla="*/ 418638 h 1864576"/>
              <a:gd name="connsiteX3445" fmla="*/ 645524 w 1656655"/>
              <a:gd name="connsiteY3445" fmla="*/ 415910 h 1864576"/>
              <a:gd name="connsiteX3446" fmla="*/ 661437 w 1656655"/>
              <a:gd name="connsiteY3446" fmla="*/ 430722 h 1864576"/>
              <a:gd name="connsiteX3447" fmla="*/ 667452 w 1656655"/>
              <a:gd name="connsiteY3447" fmla="*/ 434620 h 1864576"/>
              <a:gd name="connsiteX3448" fmla="*/ 674048 w 1656655"/>
              <a:gd name="connsiteY3448" fmla="*/ 432476 h 1864576"/>
              <a:gd name="connsiteX3449" fmla="*/ 672301 w 1656655"/>
              <a:gd name="connsiteY3449" fmla="*/ 425849 h 1864576"/>
              <a:gd name="connsiteX3450" fmla="*/ 666287 w 1656655"/>
              <a:gd name="connsiteY3450" fmla="*/ 421951 h 1864576"/>
              <a:gd name="connsiteX3451" fmla="*/ 667065 w 1656655"/>
              <a:gd name="connsiteY3451" fmla="*/ 425070 h 1864576"/>
              <a:gd name="connsiteX3452" fmla="*/ 661437 w 1656655"/>
              <a:gd name="connsiteY3452" fmla="*/ 430722 h 1864576"/>
              <a:gd name="connsiteX3453" fmla="*/ 648239 w 1656655"/>
              <a:gd name="connsiteY3453" fmla="*/ 322554 h 1864576"/>
              <a:gd name="connsiteX3454" fmla="*/ 652507 w 1656655"/>
              <a:gd name="connsiteY3454" fmla="*/ 328011 h 1864576"/>
              <a:gd name="connsiteX3455" fmla="*/ 646879 w 1656655"/>
              <a:gd name="connsiteY3455" fmla="*/ 332299 h 1864576"/>
              <a:gd name="connsiteX3456" fmla="*/ 642808 w 1656655"/>
              <a:gd name="connsiteY3456" fmla="*/ 326842 h 1864576"/>
              <a:gd name="connsiteX3457" fmla="*/ 648239 w 1656655"/>
              <a:gd name="connsiteY3457" fmla="*/ 322554 h 1864576"/>
              <a:gd name="connsiteX3458" fmla="*/ 648626 w 1656655"/>
              <a:gd name="connsiteY3458" fmla="*/ 328791 h 1864576"/>
              <a:gd name="connsiteX3459" fmla="*/ 649404 w 1656655"/>
              <a:gd name="connsiteY3459" fmla="*/ 328011 h 1864576"/>
              <a:gd name="connsiteX3460" fmla="*/ 649595 w 1656655"/>
              <a:gd name="connsiteY3460" fmla="*/ 327426 h 1864576"/>
              <a:gd name="connsiteX3461" fmla="*/ 647853 w 1656655"/>
              <a:gd name="connsiteY3461" fmla="*/ 325672 h 1864576"/>
              <a:gd name="connsiteX3462" fmla="*/ 646106 w 1656655"/>
              <a:gd name="connsiteY3462" fmla="*/ 327426 h 1864576"/>
              <a:gd name="connsiteX3463" fmla="*/ 647853 w 1656655"/>
              <a:gd name="connsiteY3463" fmla="*/ 329181 h 1864576"/>
              <a:gd name="connsiteX3464" fmla="*/ 648626 w 1656655"/>
              <a:gd name="connsiteY3464" fmla="*/ 328791 h 1864576"/>
              <a:gd name="connsiteX3465" fmla="*/ 645714 w 1656655"/>
              <a:gd name="connsiteY3465" fmla="*/ 332884 h 1864576"/>
              <a:gd name="connsiteX3466" fmla="*/ 649208 w 1656655"/>
              <a:gd name="connsiteY3466" fmla="*/ 338146 h 1864576"/>
              <a:gd name="connsiteX3467" fmla="*/ 643967 w 1656655"/>
              <a:gd name="connsiteY3467" fmla="*/ 341654 h 1864576"/>
              <a:gd name="connsiteX3468" fmla="*/ 640669 w 1656655"/>
              <a:gd name="connsiteY3468" fmla="*/ 336392 h 1864576"/>
              <a:gd name="connsiteX3469" fmla="*/ 645714 w 1656655"/>
              <a:gd name="connsiteY3469" fmla="*/ 332884 h 1864576"/>
              <a:gd name="connsiteX3470" fmla="*/ 644359 w 1656655"/>
              <a:gd name="connsiteY3470" fmla="*/ 336002 h 1864576"/>
              <a:gd name="connsiteX3471" fmla="*/ 644163 w 1656655"/>
              <a:gd name="connsiteY3471" fmla="*/ 336197 h 1864576"/>
              <a:gd name="connsiteX3472" fmla="*/ 643581 w 1656655"/>
              <a:gd name="connsiteY3472" fmla="*/ 337366 h 1864576"/>
              <a:gd name="connsiteX3473" fmla="*/ 644941 w 1656655"/>
              <a:gd name="connsiteY3473" fmla="*/ 338730 h 1864576"/>
              <a:gd name="connsiteX3474" fmla="*/ 646297 w 1656655"/>
              <a:gd name="connsiteY3474" fmla="*/ 337366 h 1864576"/>
              <a:gd name="connsiteX3475" fmla="*/ 644941 w 1656655"/>
              <a:gd name="connsiteY3475" fmla="*/ 336002 h 1864576"/>
              <a:gd name="connsiteX3476" fmla="*/ 644359 w 1656655"/>
              <a:gd name="connsiteY3476" fmla="*/ 336002 h 1864576"/>
              <a:gd name="connsiteX3477" fmla="*/ 678707 w 1656655"/>
              <a:gd name="connsiteY3477" fmla="*/ 342433 h 1864576"/>
              <a:gd name="connsiteX3478" fmla="*/ 682392 w 1656655"/>
              <a:gd name="connsiteY3478" fmla="*/ 346916 h 1864576"/>
              <a:gd name="connsiteX3479" fmla="*/ 677929 w 1656655"/>
              <a:gd name="connsiteY3479" fmla="*/ 350619 h 1864576"/>
              <a:gd name="connsiteX3480" fmla="*/ 674244 w 1656655"/>
              <a:gd name="connsiteY3480" fmla="*/ 346136 h 1864576"/>
              <a:gd name="connsiteX3481" fmla="*/ 678707 w 1656655"/>
              <a:gd name="connsiteY3481" fmla="*/ 342433 h 1864576"/>
              <a:gd name="connsiteX3482" fmla="*/ 677738 w 1656655"/>
              <a:gd name="connsiteY3482" fmla="*/ 347306 h 1864576"/>
              <a:gd name="connsiteX3483" fmla="*/ 678320 w 1656655"/>
              <a:gd name="connsiteY3483" fmla="*/ 347501 h 1864576"/>
              <a:gd name="connsiteX3484" fmla="*/ 679289 w 1656655"/>
              <a:gd name="connsiteY3484" fmla="*/ 346526 h 1864576"/>
              <a:gd name="connsiteX3485" fmla="*/ 678320 w 1656655"/>
              <a:gd name="connsiteY3485" fmla="*/ 345552 h 1864576"/>
              <a:gd name="connsiteX3486" fmla="*/ 677346 w 1656655"/>
              <a:gd name="connsiteY3486" fmla="*/ 346526 h 1864576"/>
              <a:gd name="connsiteX3487" fmla="*/ 677738 w 1656655"/>
              <a:gd name="connsiteY3487" fmla="*/ 347306 h 1864576"/>
              <a:gd name="connsiteX3488" fmla="*/ 615639 w 1656655"/>
              <a:gd name="connsiteY3488" fmla="*/ 327037 h 1864576"/>
              <a:gd name="connsiteX3489" fmla="*/ 610980 w 1656655"/>
              <a:gd name="connsiteY3489" fmla="*/ 330545 h 1864576"/>
              <a:gd name="connsiteX3490" fmla="*/ 607486 w 1656655"/>
              <a:gd name="connsiteY3490" fmla="*/ 325867 h 1864576"/>
              <a:gd name="connsiteX3491" fmla="*/ 612144 w 1656655"/>
              <a:gd name="connsiteY3491" fmla="*/ 322359 h 1864576"/>
              <a:gd name="connsiteX3492" fmla="*/ 615639 w 1656655"/>
              <a:gd name="connsiteY3492" fmla="*/ 327037 h 1864576"/>
              <a:gd name="connsiteX3493" fmla="*/ 608068 w 1656655"/>
              <a:gd name="connsiteY3493" fmla="*/ 336002 h 1864576"/>
              <a:gd name="connsiteX3494" fmla="*/ 611562 w 1656655"/>
              <a:gd name="connsiteY3494" fmla="*/ 331519 h 1864576"/>
              <a:gd name="connsiteX3495" fmla="*/ 616221 w 1656655"/>
              <a:gd name="connsiteY3495" fmla="*/ 335027 h 1864576"/>
              <a:gd name="connsiteX3496" fmla="*/ 612727 w 1656655"/>
              <a:gd name="connsiteY3496" fmla="*/ 339510 h 1864576"/>
              <a:gd name="connsiteX3497" fmla="*/ 608068 w 1656655"/>
              <a:gd name="connsiteY3497" fmla="*/ 336002 h 1864576"/>
              <a:gd name="connsiteX3498" fmla="*/ 611949 w 1656655"/>
              <a:gd name="connsiteY3498" fmla="*/ 334638 h 1864576"/>
              <a:gd name="connsiteX3499" fmla="*/ 611176 w 1656655"/>
              <a:gd name="connsiteY3499" fmla="*/ 335612 h 1864576"/>
              <a:gd name="connsiteX3500" fmla="*/ 611176 w 1656655"/>
              <a:gd name="connsiteY3500" fmla="*/ 336002 h 1864576"/>
              <a:gd name="connsiteX3501" fmla="*/ 611366 w 1656655"/>
              <a:gd name="connsiteY3501" fmla="*/ 336392 h 1864576"/>
              <a:gd name="connsiteX3502" fmla="*/ 611949 w 1656655"/>
              <a:gd name="connsiteY3502" fmla="*/ 336587 h 1864576"/>
              <a:gd name="connsiteX3503" fmla="*/ 612918 w 1656655"/>
              <a:gd name="connsiteY3503" fmla="*/ 335612 h 1864576"/>
              <a:gd name="connsiteX3504" fmla="*/ 611949 w 1656655"/>
              <a:gd name="connsiteY3504" fmla="*/ 334638 h 1864576"/>
              <a:gd name="connsiteX3505" fmla="*/ 611949 w 1656655"/>
              <a:gd name="connsiteY3505" fmla="*/ 334638 h 1864576"/>
              <a:gd name="connsiteX3506" fmla="*/ 673466 w 1656655"/>
              <a:gd name="connsiteY3506" fmla="*/ 349840 h 1864576"/>
              <a:gd name="connsiteX3507" fmla="*/ 676960 w 1656655"/>
              <a:gd name="connsiteY3507" fmla="*/ 354517 h 1864576"/>
              <a:gd name="connsiteX3508" fmla="*/ 672301 w 1656655"/>
              <a:gd name="connsiteY3508" fmla="*/ 358025 h 1864576"/>
              <a:gd name="connsiteX3509" fmla="*/ 668807 w 1656655"/>
              <a:gd name="connsiteY3509" fmla="*/ 353348 h 1864576"/>
              <a:gd name="connsiteX3510" fmla="*/ 673466 w 1656655"/>
              <a:gd name="connsiteY3510" fmla="*/ 349840 h 1864576"/>
              <a:gd name="connsiteX3511" fmla="*/ 617190 w 1656655"/>
              <a:gd name="connsiteY3511" fmla="*/ 345357 h 1864576"/>
              <a:gd name="connsiteX3512" fmla="*/ 612531 w 1656655"/>
              <a:gd name="connsiteY3512" fmla="*/ 348865 h 1864576"/>
              <a:gd name="connsiteX3513" fmla="*/ 609037 w 1656655"/>
              <a:gd name="connsiteY3513" fmla="*/ 344188 h 1864576"/>
              <a:gd name="connsiteX3514" fmla="*/ 613696 w 1656655"/>
              <a:gd name="connsiteY3514" fmla="*/ 340679 h 1864576"/>
              <a:gd name="connsiteX3515" fmla="*/ 617190 w 1656655"/>
              <a:gd name="connsiteY3515" fmla="*/ 345357 h 1864576"/>
              <a:gd name="connsiteX3516" fmla="*/ 668034 w 1656655"/>
              <a:gd name="connsiteY3516" fmla="*/ 356856 h 1864576"/>
              <a:gd name="connsiteX3517" fmla="*/ 671332 w 1656655"/>
              <a:gd name="connsiteY3517" fmla="*/ 361533 h 1864576"/>
              <a:gd name="connsiteX3518" fmla="*/ 666483 w 1656655"/>
              <a:gd name="connsiteY3518" fmla="*/ 364846 h 1864576"/>
              <a:gd name="connsiteX3519" fmla="*/ 663179 w 1656655"/>
              <a:gd name="connsiteY3519" fmla="*/ 360169 h 1864576"/>
              <a:gd name="connsiteX3520" fmla="*/ 668034 w 1656655"/>
              <a:gd name="connsiteY3520" fmla="*/ 356856 h 1864576"/>
              <a:gd name="connsiteX3521" fmla="*/ 610593 w 1656655"/>
              <a:gd name="connsiteY3521" fmla="*/ 354322 h 1864576"/>
              <a:gd name="connsiteX3522" fmla="*/ 614082 w 1656655"/>
              <a:gd name="connsiteY3522" fmla="*/ 349840 h 1864576"/>
              <a:gd name="connsiteX3523" fmla="*/ 618545 w 1656655"/>
              <a:gd name="connsiteY3523" fmla="*/ 353348 h 1864576"/>
              <a:gd name="connsiteX3524" fmla="*/ 615056 w 1656655"/>
              <a:gd name="connsiteY3524" fmla="*/ 358025 h 1864576"/>
              <a:gd name="connsiteX3525" fmla="*/ 610593 w 1656655"/>
              <a:gd name="connsiteY3525" fmla="*/ 354322 h 1864576"/>
              <a:gd name="connsiteX3526" fmla="*/ 661437 w 1656655"/>
              <a:gd name="connsiteY3526" fmla="*/ 363677 h 1864576"/>
              <a:gd name="connsiteX3527" fmla="*/ 665122 w 1656655"/>
              <a:gd name="connsiteY3527" fmla="*/ 368160 h 1864576"/>
              <a:gd name="connsiteX3528" fmla="*/ 660659 w 1656655"/>
              <a:gd name="connsiteY3528" fmla="*/ 371863 h 1864576"/>
              <a:gd name="connsiteX3529" fmla="*/ 657165 w 1656655"/>
              <a:gd name="connsiteY3529" fmla="*/ 367380 h 1864576"/>
              <a:gd name="connsiteX3530" fmla="*/ 661437 w 1656655"/>
              <a:gd name="connsiteY3530" fmla="*/ 363677 h 1864576"/>
              <a:gd name="connsiteX3531" fmla="*/ 654836 w 1656655"/>
              <a:gd name="connsiteY3531" fmla="*/ 369914 h 1864576"/>
              <a:gd name="connsiteX3532" fmla="*/ 658330 w 1656655"/>
              <a:gd name="connsiteY3532" fmla="*/ 374396 h 1864576"/>
              <a:gd name="connsiteX3533" fmla="*/ 653867 w 1656655"/>
              <a:gd name="connsiteY3533" fmla="*/ 377904 h 1864576"/>
              <a:gd name="connsiteX3534" fmla="*/ 650373 w 1656655"/>
              <a:gd name="connsiteY3534" fmla="*/ 373422 h 1864576"/>
              <a:gd name="connsiteX3535" fmla="*/ 654836 w 1656655"/>
              <a:gd name="connsiteY3535" fmla="*/ 369914 h 1864576"/>
              <a:gd name="connsiteX3536" fmla="*/ 654449 w 1656655"/>
              <a:gd name="connsiteY3536" fmla="*/ 374786 h 1864576"/>
              <a:gd name="connsiteX3537" fmla="*/ 654645 w 1656655"/>
              <a:gd name="connsiteY3537" fmla="*/ 374786 h 1864576"/>
              <a:gd name="connsiteX3538" fmla="*/ 655228 w 1656655"/>
              <a:gd name="connsiteY3538" fmla="*/ 373812 h 1864576"/>
              <a:gd name="connsiteX3539" fmla="*/ 654254 w 1656655"/>
              <a:gd name="connsiteY3539" fmla="*/ 372837 h 1864576"/>
              <a:gd name="connsiteX3540" fmla="*/ 653285 w 1656655"/>
              <a:gd name="connsiteY3540" fmla="*/ 373812 h 1864576"/>
              <a:gd name="connsiteX3541" fmla="*/ 654449 w 1656655"/>
              <a:gd name="connsiteY3541" fmla="*/ 374786 h 1864576"/>
              <a:gd name="connsiteX3542" fmla="*/ 620684 w 1656655"/>
              <a:gd name="connsiteY3542" fmla="*/ 362898 h 1864576"/>
              <a:gd name="connsiteX3543" fmla="*/ 616412 w 1656655"/>
              <a:gd name="connsiteY3543" fmla="*/ 366601 h 1864576"/>
              <a:gd name="connsiteX3544" fmla="*/ 612727 w 1656655"/>
              <a:gd name="connsiteY3544" fmla="*/ 362313 h 1864576"/>
              <a:gd name="connsiteX3545" fmla="*/ 617190 w 1656655"/>
              <a:gd name="connsiteY3545" fmla="*/ 358610 h 1864576"/>
              <a:gd name="connsiteX3546" fmla="*/ 620684 w 1656655"/>
              <a:gd name="connsiteY3546" fmla="*/ 362898 h 1864576"/>
              <a:gd name="connsiteX3547" fmla="*/ 617386 w 1656655"/>
              <a:gd name="connsiteY3547" fmla="*/ 363287 h 1864576"/>
              <a:gd name="connsiteX3548" fmla="*/ 617576 w 1656655"/>
              <a:gd name="connsiteY3548" fmla="*/ 363092 h 1864576"/>
              <a:gd name="connsiteX3549" fmla="*/ 617576 w 1656655"/>
              <a:gd name="connsiteY3549" fmla="*/ 362703 h 1864576"/>
              <a:gd name="connsiteX3550" fmla="*/ 616607 w 1656655"/>
              <a:gd name="connsiteY3550" fmla="*/ 361728 h 1864576"/>
              <a:gd name="connsiteX3551" fmla="*/ 615639 w 1656655"/>
              <a:gd name="connsiteY3551" fmla="*/ 362508 h 1864576"/>
              <a:gd name="connsiteX3552" fmla="*/ 616607 w 1656655"/>
              <a:gd name="connsiteY3552" fmla="*/ 363482 h 1864576"/>
              <a:gd name="connsiteX3553" fmla="*/ 617386 w 1656655"/>
              <a:gd name="connsiteY3553" fmla="*/ 363287 h 1864576"/>
              <a:gd name="connsiteX3554" fmla="*/ 615639 w 1656655"/>
              <a:gd name="connsiteY3554" fmla="*/ 372253 h 1864576"/>
              <a:gd name="connsiteX3555" fmla="*/ 618741 w 1656655"/>
              <a:gd name="connsiteY3555" fmla="*/ 367380 h 1864576"/>
              <a:gd name="connsiteX3556" fmla="*/ 623400 w 1656655"/>
              <a:gd name="connsiteY3556" fmla="*/ 370498 h 1864576"/>
              <a:gd name="connsiteX3557" fmla="*/ 620101 w 1656655"/>
              <a:gd name="connsiteY3557" fmla="*/ 375371 h 1864576"/>
              <a:gd name="connsiteX3558" fmla="*/ 615639 w 1656655"/>
              <a:gd name="connsiteY3558" fmla="*/ 372253 h 1864576"/>
              <a:gd name="connsiteX3559" fmla="*/ 647853 w 1656655"/>
              <a:gd name="connsiteY3559" fmla="*/ 375761 h 1864576"/>
              <a:gd name="connsiteX3560" fmla="*/ 651151 w 1656655"/>
              <a:gd name="connsiteY3560" fmla="*/ 380438 h 1864576"/>
              <a:gd name="connsiteX3561" fmla="*/ 646492 w 1656655"/>
              <a:gd name="connsiteY3561" fmla="*/ 383751 h 1864576"/>
              <a:gd name="connsiteX3562" fmla="*/ 643194 w 1656655"/>
              <a:gd name="connsiteY3562" fmla="*/ 379074 h 1864576"/>
              <a:gd name="connsiteX3563" fmla="*/ 647853 w 1656655"/>
              <a:gd name="connsiteY3563" fmla="*/ 375761 h 1864576"/>
              <a:gd name="connsiteX3564" fmla="*/ 642808 w 1656655"/>
              <a:gd name="connsiteY3564" fmla="*/ 342044 h 1864576"/>
              <a:gd name="connsiteX3565" fmla="*/ 646106 w 1656655"/>
              <a:gd name="connsiteY3565" fmla="*/ 346526 h 1864576"/>
              <a:gd name="connsiteX3566" fmla="*/ 641643 w 1656655"/>
              <a:gd name="connsiteY3566" fmla="*/ 349840 h 1864576"/>
              <a:gd name="connsiteX3567" fmla="*/ 638340 w 1656655"/>
              <a:gd name="connsiteY3567" fmla="*/ 345357 h 1864576"/>
              <a:gd name="connsiteX3568" fmla="*/ 642808 w 1656655"/>
              <a:gd name="connsiteY3568" fmla="*/ 342044 h 1864576"/>
              <a:gd name="connsiteX3569" fmla="*/ 642225 w 1656655"/>
              <a:gd name="connsiteY3569" fmla="*/ 345162 h 1864576"/>
              <a:gd name="connsiteX3570" fmla="*/ 641447 w 1656655"/>
              <a:gd name="connsiteY3570" fmla="*/ 345942 h 1864576"/>
              <a:gd name="connsiteX3571" fmla="*/ 642225 w 1656655"/>
              <a:gd name="connsiteY3571" fmla="*/ 346721 h 1864576"/>
              <a:gd name="connsiteX3572" fmla="*/ 642998 w 1656655"/>
              <a:gd name="connsiteY3572" fmla="*/ 345942 h 1864576"/>
              <a:gd name="connsiteX3573" fmla="*/ 642225 w 1656655"/>
              <a:gd name="connsiteY3573" fmla="*/ 345162 h 1864576"/>
              <a:gd name="connsiteX3574" fmla="*/ 639896 w 1656655"/>
              <a:gd name="connsiteY3574" fmla="*/ 353543 h 1864576"/>
              <a:gd name="connsiteX3575" fmla="*/ 639504 w 1656655"/>
              <a:gd name="connsiteY3575" fmla="*/ 353932 h 1864576"/>
              <a:gd name="connsiteX3576" fmla="*/ 639896 w 1656655"/>
              <a:gd name="connsiteY3576" fmla="*/ 354322 h 1864576"/>
              <a:gd name="connsiteX3577" fmla="*/ 640283 w 1656655"/>
              <a:gd name="connsiteY3577" fmla="*/ 353932 h 1864576"/>
              <a:gd name="connsiteX3578" fmla="*/ 639896 w 1656655"/>
              <a:gd name="connsiteY3578" fmla="*/ 353543 h 1864576"/>
              <a:gd name="connsiteX3579" fmla="*/ 619519 w 1656655"/>
              <a:gd name="connsiteY3579" fmla="*/ 370498 h 1864576"/>
              <a:gd name="connsiteX3580" fmla="*/ 618545 w 1656655"/>
              <a:gd name="connsiteY3580" fmla="*/ 371473 h 1864576"/>
              <a:gd name="connsiteX3581" fmla="*/ 619519 w 1656655"/>
              <a:gd name="connsiteY3581" fmla="*/ 372447 h 1864576"/>
              <a:gd name="connsiteX3582" fmla="*/ 620488 w 1656655"/>
              <a:gd name="connsiteY3582" fmla="*/ 371473 h 1864576"/>
              <a:gd name="connsiteX3583" fmla="*/ 619519 w 1656655"/>
              <a:gd name="connsiteY3583" fmla="*/ 370498 h 1864576"/>
              <a:gd name="connsiteX3584" fmla="*/ 614665 w 1656655"/>
              <a:gd name="connsiteY3584" fmla="*/ 352763 h 1864576"/>
              <a:gd name="connsiteX3585" fmla="*/ 613696 w 1656655"/>
              <a:gd name="connsiteY3585" fmla="*/ 353737 h 1864576"/>
              <a:gd name="connsiteX3586" fmla="*/ 614665 w 1656655"/>
              <a:gd name="connsiteY3586" fmla="*/ 354712 h 1864576"/>
              <a:gd name="connsiteX3587" fmla="*/ 615639 w 1656655"/>
              <a:gd name="connsiteY3587" fmla="*/ 353737 h 1864576"/>
              <a:gd name="connsiteX3588" fmla="*/ 614665 w 1656655"/>
              <a:gd name="connsiteY3588" fmla="*/ 352763 h 1864576"/>
              <a:gd name="connsiteX3589" fmla="*/ 613113 w 1656655"/>
              <a:gd name="connsiteY3589" fmla="*/ 343798 h 1864576"/>
              <a:gd name="connsiteX3590" fmla="*/ 612144 w 1656655"/>
              <a:gd name="connsiteY3590" fmla="*/ 344772 h 1864576"/>
              <a:gd name="connsiteX3591" fmla="*/ 613113 w 1656655"/>
              <a:gd name="connsiteY3591" fmla="*/ 345747 h 1864576"/>
              <a:gd name="connsiteX3592" fmla="*/ 614082 w 1656655"/>
              <a:gd name="connsiteY3592" fmla="*/ 344772 h 1864576"/>
              <a:gd name="connsiteX3593" fmla="*/ 613113 w 1656655"/>
              <a:gd name="connsiteY3593" fmla="*/ 343798 h 1864576"/>
              <a:gd name="connsiteX3594" fmla="*/ 611758 w 1656655"/>
              <a:gd name="connsiteY3594" fmla="*/ 325478 h 1864576"/>
              <a:gd name="connsiteX3595" fmla="*/ 610784 w 1656655"/>
              <a:gd name="connsiteY3595" fmla="*/ 326452 h 1864576"/>
              <a:gd name="connsiteX3596" fmla="*/ 611758 w 1656655"/>
              <a:gd name="connsiteY3596" fmla="*/ 327426 h 1864576"/>
              <a:gd name="connsiteX3597" fmla="*/ 612727 w 1656655"/>
              <a:gd name="connsiteY3597" fmla="*/ 326452 h 1864576"/>
              <a:gd name="connsiteX3598" fmla="*/ 611758 w 1656655"/>
              <a:gd name="connsiteY3598" fmla="*/ 325478 h 1864576"/>
              <a:gd name="connsiteX3599" fmla="*/ 683170 w 1656655"/>
              <a:gd name="connsiteY3599" fmla="*/ 337756 h 1864576"/>
              <a:gd name="connsiteX3600" fmla="*/ 682201 w 1656655"/>
              <a:gd name="connsiteY3600" fmla="*/ 338730 h 1864576"/>
              <a:gd name="connsiteX3601" fmla="*/ 683170 w 1656655"/>
              <a:gd name="connsiteY3601" fmla="*/ 339705 h 1864576"/>
              <a:gd name="connsiteX3602" fmla="*/ 684139 w 1656655"/>
              <a:gd name="connsiteY3602" fmla="*/ 338730 h 1864576"/>
              <a:gd name="connsiteX3603" fmla="*/ 683170 w 1656655"/>
              <a:gd name="connsiteY3603" fmla="*/ 337756 h 1864576"/>
              <a:gd name="connsiteX3604" fmla="*/ 672883 w 1656655"/>
              <a:gd name="connsiteY3604" fmla="*/ 352763 h 1864576"/>
              <a:gd name="connsiteX3605" fmla="*/ 671915 w 1656655"/>
              <a:gd name="connsiteY3605" fmla="*/ 353737 h 1864576"/>
              <a:gd name="connsiteX3606" fmla="*/ 672883 w 1656655"/>
              <a:gd name="connsiteY3606" fmla="*/ 354712 h 1864576"/>
              <a:gd name="connsiteX3607" fmla="*/ 673857 w 1656655"/>
              <a:gd name="connsiteY3607" fmla="*/ 353737 h 1864576"/>
              <a:gd name="connsiteX3608" fmla="*/ 672883 w 1656655"/>
              <a:gd name="connsiteY3608" fmla="*/ 352763 h 1864576"/>
              <a:gd name="connsiteX3609" fmla="*/ 667256 w 1656655"/>
              <a:gd name="connsiteY3609" fmla="*/ 359974 h 1864576"/>
              <a:gd name="connsiteX3610" fmla="*/ 666287 w 1656655"/>
              <a:gd name="connsiteY3610" fmla="*/ 360949 h 1864576"/>
              <a:gd name="connsiteX3611" fmla="*/ 667256 w 1656655"/>
              <a:gd name="connsiteY3611" fmla="*/ 361923 h 1864576"/>
              <a:gd name="connsiteX3612" fmla="*/ 668230 w 1656655"/>
              <a:gd name="connsiteY3612" fmla="*/ 360949 h 1864576"/>
              <a:gd name="connsiteX3613" fmla="*/ 667256 w 1656655"/>
              <a:gd name="connsiteY3613" fmla="*/ 359974 h 1864576"/>
              <a:gd name="connsiteX3614" fmla="*/ 661046 w 1656655"/>
              <a:gd name="connsiteY3614" fmla="*/ 366601 h 1864576"/>
              <a:gd name="connsiteX3615" fmla="*/ 660077 w 1656655"/>
              <a:gd name="connsiteY3615" fmla="*/ 367575 h 1864576"/>
              <a:gd name="connsiteX3616" fmla="*/ 661046 w 1656655"/>
              <a:gd name="connsiteY3616" fmla="*/ 368549 h 1864576"/>
              <a:gd name="connsiteX3617" fmla="*/ 662020 w 1656655"/>
              <a:gd name="connsiteY3617" fmla="*/ 367575 h 1864576"/>
              <a:gd name="connsiteX3618" fmla="*/ 661046 w 1656655"/>
              <a:gd name="connsiteY3618" fmla="*/ 366601 h 1864576"/>
              <a:gd name="connsiteX3619" fmla="*/ 647271 w 1656655"/>
              <a:gd name="connsiteY3619" fmla="*/ 378684 h 1864576"/>
              <a:gd name="connsiteX3620" fmla="*/ 646297 w 1656655"/>
              <a:gd name="connsiteY3620" fmla="*/ 379659 h 1864576"/>
              <a:gd name="connsiteX3621" fmla="*/ 647271 w 1656655"/>
              <a:gd name="connsiteY3621" fmla="*/ 380633 h 1864576"/>
              <a:gd name="connsiteX3622" fmla="*/ 648239 w 1656655"/>
              <a:gd name="connsiteY3622" fmla="*/ 379659 h 1864576"/>
              <a:gd name="connsiteX3623" fmla="*/ 647271 w 1656655"/>
              <a:gd name="connsiteY3623" fmla="*/ 378684 h 1864576"/>
              <a:gd name="connsiteX3624" fmla="*/ 611562 w 1656655"/>
              <a:gd name="connsiteY3624" fmla="*/ 316512 h 1864576"/>
              <a:gd name="connsiteX3625" fmla="*/ 610593 w 1656655"/>
              <a:gd name="connsiteY3625" fmla="*/ 317487 h 1864576"/>
              <a:gd name="connsiteX3626" fmla="*/ 611562 w 1656655"/>
              <a:gd name="connsiteY3626" fmla="*/ 318461 h 1864576"/>
              <a:gd name="connsiteX3627" fmla="*/ 612531 w 1656655"/>
              <a:gd name="connsiteY3627" fmla="*/ 317487 h 1864576"/>
              <a:gd name="connsiteX3628" fmla="*/ 611562 w 1656655"/>
              <a:gd name="connsiteY3628" fmla="*/ 316512 h 1864576"/>
              <a:gd name="connsiteX3629" fmla="*/ 663762 w 1656655"/>
              <a:gd name="connsiteY3629" fmla="*/ 425265 h 1864576"/>
              <a:gd name="connsiteX3630" fmla="*/ 657943 w 1656655"/>
              <a:gd name="connsiteY3630" fmla="*/ 424290 h 1864576"/>
              <a:gd name="connsiteX3631" fmla="*/ 660464 w 1656655"/>
              <a:gd name="connsiteY3631" fmla="*/ 427603 h 1864576"/>
              <a:gd name="connsiteX3632" fmla="*/ 663762 w 1656655"/>
              <a:gd name="connsiteY3632" fmla="*/ 425265 h 1864576"/>
              <a:gd name="connsiteX3633" fmla="*/ 1088950 w 1656655"/>
              <a:gd name="connsiteY3633" fmla="*/ 409478 h 1864576"/>
              <a:gd name="connsiteX3634" fmla="*/ 1088759 w 1656655"/>
              <a:gd name="connsiteY3634" fmla="*/ 409088 h 1864576"/>
              <a:gd name="connsiteX3635" fmla="*/ 1088373 w 1656655"/>
              <a:gd name="connsiteY3635" fmla="*/ 408503 h 1864576"/>
              <a:gd name="connsiteX3636" fmla="*/ 1087981 w 1656655"/>
              <a:gd name="connsiteY3636" fmla="*/ 407919 h 1864576"/>
              <a:gd name="connsiteX3637" fmla="*/ 1088759 w 1656655"/>
              <a:gd name="connsiteY3637" fmla="*/ 407334 h 1864576"/>
              <a:gd name="connsiteX3638" fmla="*/ 1089533 w 1656655"/>
              <a:gd name="connsiteY3638" fmla="*/ 406554 h 1864576"/>
              <a:gd name="connsiteX3639" fmla="*/ 1091280 w 1656655"/>
              <a:gd name="connsiteY3639" fmla="*/ 400123 h 1864576"/>
              <a:gd name="connsiteX3640" fmla="*/ 1086430 w 1656655"/>
              <a:gd name="connsiteY3640" fmla="*/ 393691 h 1864576"/>
              <a:gd name="connsiteX3641" fmla="*/ 1086626 w 1656655"/>
              <a:gd name="connsiteY3641" fmla="*/ 390768 h 1864576"/>
              <a:gd name="connsiteX3642" fmla="*/ 1086043 w 1656655"/>
              <a:gd name="connsiteY3642" fmla="*/ 389598 h 1864576"/>
              <a:gd name="connsiteX3643" fmla="*/ 1085265 w 1656655"/>
              <a:gd name="connsiteY3643" fmla="*/ 388624 h 1864576"/>
              <a:gd name="connsiteX3644" fmla="*/ 1087399 w 1656655"/>
              <a:gd name="connsiteY3644" fmla="*/ 385895 h 1864576"/>
              <a:gd name="connsiteX3645" fmla="*/ 1089146 w 1656655"/>
              <a:gd name="connsiteY3645" fmla="*/ 382387 h 1864576"/>
              <a:gd name="connsiteX3646" fmla="*/ 1090115 w 1656655"/>
              <a:gd name="connsiteY3646" fmla="*/ 378294 h 1864576"/>
              <a:gd name="connsiteX3647" fmla="*/ 1090697 w 1656655"/>
              <a:gd name="connsiteY3647" fmla="*/ 376930 h 1864576"/>
              <a:gd name="connsiteX3648" fmla="*/ 1091671 w 1656655"/>
              <a:gd name="connsiteY3648" fmla="*/ 372642 h 1864576"/>
              <a:gd name="connsiteX3649" fmla="*/ 1094583 w 1656655"/>
              <a:gd name="connsiteY3649" fmla="*/ 365626 h 1864576"/>
              <a:gd name="connsiteX3650" fmla="*/ 1095552 w 1656655"/>
              <a:gd name="connsiteY3650" fmla="*/ 364067 h 1864576"/>
              <a:gd name="connsiteX3651" fmla="*/ 1095160 w 1656655"/>
              <a:gd name="connsiteY3651" fmla="*/ 362118 h 1864576"/>
              <a:gd name="connsiteX3652" fmla="*/ 1094969 w 1656655"/>
              <a:gd name="connsiteY3652" fmla="*/ 361923 h 1864576"/>
              <a:gd name="connsiteX3653" fmla="*/ 1096521 w 1656655"/>
              <a:gd name="connsiteY3653" fmla="*/ 359779 h 1864576"/>
              <a:gd name="connsiteX3654" fmla="*/ 1124272 w 1656655"/>
              <a:gd name="connsiteY3654" fmla="*/ 300530 h 1864576"/>
              <a:gd name="connsiteX3655" fmla="*/ 1132033 w 1656655"/>
              <a:gd name="connsiteY3655" fmla="*/ 262331 h 1864576"/>
              <a:gd name="connsiteX3656" fmla="*/ 1192777 w 1656655"/>
              <a:gd name="connsiteY3656" fmla="*/ 215946 h 1864576"/>
              <a:gd name="connsiteX3657" fmla="*/ 1246528 w 1656655"/>
              <a:gd name="connsiteY3657" fmla="*/ 240113 h 1864576"/>
              <a:gd name="connsiteX3658" fmla="*/ 1245173 w 1656655"/>
              <a:gd name="connsiteY3658" fmla="*/ 278117 h 1864576"/>
              <a:gd name="connsiteX3659" fmla="*/ 1200925 w 1656655"/>
              <a:gd name="connsiteY3659" fmla="*/ 267203 h 1864576"/>
              <a:gd name="connsiteX3660" fmla="*/ 1169489 w 1656655"/>
              <a:gd name="connsiteY3660" fmla="*/ 291565 h 1864576"/>
              <a:gd name="connsiteX3661" fmla="*/ 1164443 w 1656655"/>
              <a:gd name="connsiteY3661" fmla="*/ 328596 h 1864576"/>
              <a:gd name="connsiteX3662" fmla="*/ 1100015 w 1656655"/>
              <a:gd name="connsiteY3662" fmla="*/ 409478 h 1864576"/>
              <a:gd name="connsiteX3663" fmla="*/ 1088950 w 1656655"/>
              <a:gd name="connsiteY3663" fmla="*/ 409478 h 1864576"/>
              <a:gd name="connsiteX3664" fmla="*/ 1084101 w 1656655"/>
              <a:gd name="connsiteY3664" fmla="*/ 416299 h 1864576"/>
              <a:gd name="connsiteX3665" fmla="*/ 1084487 w 1656655"/>
              <a:gd name="connsiteY3665" fmla="*/ 416299 h 1864576"/>
              <a:gd name="connsiteX3666" fmla="*/ 1121943 w 1656655"/>
              <a:gd name="connsiteY3666" fmla="*/ 426239 h 1864576"/>
              <a:gd name="connsiteX3667" fmla="*/ 1125633 w 1656655"/>
              <a:gd name="connsiteY3667" fmla="*/ 452160 h 1864576"/>
              <a:gd name="connsiteX3668" fmla="*/ 1123885 w 1656655"/>
              <a:gd name="connsiteY3668" fmla="*/ 450991 h 1864576"/>
              <a:gd name="connsiteX3669" fmla="*/ 1105838 w 1656655"/>
              <a:gd name="connsiteY3669" fmla="*/ 439492 h 1864576"/>
              <a:gd name="connsiteX3670" fmla="*/ 1038111 w 1656655"/>
              <a:gd name="connsiteY3670" fmla="*/ 456058 h 1864576"/>
              <a:gd name="connsiteX3671" fmla="*/ 930212 w 1656655"/>
              <a:gd name="connsiteY3671" fmla="*/ 448652 h 1864576"/>
              <a:gd name="connsiteX3672" fmla="*/ 1064110 w 1656655"/>
              <a:gd name="connsiteY3672" fmla="*/ 419223 h 1864576"/>
              <a:gd name="connsiteX3673" fmla="*/ 1084101 w 1656655"/>
              <a:gd name="connsiteY3673" fmla="*/ 416299 h 1864576"/>
              <a:gd name="connsiteX3674" fmla="*/ 954470 w 1656655"/>
              <a:gd name="connsiteY3674" fmla="*/ 400512 h 1864576"/>
              <a:gd name="connsiteX3675" fmla="*/ 956799 w 1656655"/>
              <a:gd name="connsiteY3675" fmla="*/ 402266 h 1864576"/>
              <a:gd name="connsiteX3676" fmla="*/ 956990 w 1656655"/>
              <a:gd name="connsiteY3676" fmla="*/ 402461 h 1864576"/>
              <a:gd name="connsiteX3677" fmla="*/ 957186 w 1656655"/>
              <a:gd name="connsiteY3677" fmla="*/ 402656 h 1864576"/>
              <a:gd name="connsiteX3678" fmla="*/ 955825 w 1656655"/>
              <a:gd name="connsiteY3678" fmla="*/ 404021 h 1864576"/>
              <a:gd name="connsiteX3679" fmla="*/ 955825 w 1656655"/>
              <a:gd name="connsiteY3679" fmla="*/ 405385 h 1864576"/>
              <a:gd name="connsiteX3680" fmla="*/ 956217 w 1656655"/>
              <a:gd name="connsiteY3680" fmla="*/ 405775 h 1864576"/>
              <a:gd name="connsiteX3681" fmla="*/ 963004 w 1656655"/>
              <a:gd name="connsiteY3681" fmla="*/ 409478 h 1864576"/>
              <a:gd name="connsiteX3682" fmla="*/ 964169 w 1656655"/>
              <a:gd name="connsiteY3682" fmla="*/ 410452 h 1864576"/>
              <a:gd name="connsiteX3683" fmla="*/ 964169 w 1656655"/>
              <a:gd name="connsiteY3683" fmla="*/ 410647 h 1864576"/>
              <a:gd name="connsiteX3684" fmla="*/ 964365 w 1656655"/>
              <a:gd name="connsiteY3684" fmla="*/ 411427 h 1864576"/>
              <a:gd name="connsiteX3685" fmla="*/ 964751 w 1656655"/>
              <a:gd name="connsiteY3685" fmla="*/ 412012 h 1864576"/>
              <a:gd name="connsiteX3686" fmla="*/ 966307 w 1656655"/>
              <a:gd name="connsiteY3686" fmla="*/ 413181 h 1864576"/>
              <a:gd name="connsiteX3687" fmla="*/ 967472 w 1656655"/>
              <a:gd name="connsiteY3687" fmla="*/ 413376 h 1864576"/>
              <a:gd name="connsiteX3688" fmla="*/ 967859 w 1656655"/>
              <a:gd name="connsiteY3688" fmla="*/ 413571 h 1864576"/>
              <a:gd name="connsiteX3689" fmla="*/ 970770 w 1656655"/>
              <a:gd name="connsiteY3689" fmla="*/ 416494 h 1864576"/>
              <a:gd name="connsiteX3690" fmla="*/ 977949 w 1656655"/>
              <a:gd name="connsiteY3690" fmla="*/ 420002 h 1864576"/>
              <a:gd name="connsiteX3691" fmla="*/ 978145 w 1656655"/>
              <a:gd name="connsiteY3691" fmla="*/ 423121 h 1864576"/>
              <a:gd name="connsiteX3692" fmla="*/ 978918 w 1656655"/>
              <a:gd name="connsiteY3692" fmla="*/ 424095 h 1864576"/>
              <a:gd name="connsiteX3693" fmla="*/ 979310 w 1656655"/>
              <a:gd name="connsiteY3693" fmla="*/ 424485 h 1864576"/>
              <a:gd name="connsiteX3694" fmla="*/ 977949 w 1656655"/>
              <a:gd name="connsiteY3694" fmla="*/ 428578 h 1864576"/>
              <a:gd name="connsiteX3695" fmla="*/ 978727 w 1656655"/>
              <a:gd name="connsiteY3695" fmla="*/ 432476 h 1864576"/>
              <a:gd name="connsiteX3696" fmla="*/ 981057 w 1656655"/>
              <a:gd name="connsiteY3696" fmla="*/ 434815 h 1864576"/>
              <a:gd name="connsiteX3697" fmla="*/ 985128 w 1656655"/>
              <a:gd name="connsiteY3697" fmla="*/ 436179 h 1864576"/>
              <a:gd name="connsiteX3698" fmla="*/ 985710 w 1656655"/>
              <a:gd name="connsiteY3698" fmla="*/ 439492 h 1864576"/>
              <a:gd name="connsiteX3699" fmla="*/ 933701 w 1656655"/>
              <a:gd name="connsiteY3699" fmla="*/ 441636 h 1864576"/>
              <a:gd name="connsiteX3700" fmla="*/ 867139 w 1656655"/>
              <a:gd name="connsiteY3700" fmla="*/ 387454 h 1864576"/>
              <a:gd name="connsiteX3701" fmla="*/ 837836 w 1656655"/>
              <a:gd name="connsiteY3701" fmla="*/ 295853 h 1864576"/>
              <a:gd name="connsiteX3702" fmla="*/ 850838 w 1656655"/>
              <a:gd name="connsiteY3702" fmla="*/ 296632 h 1864576"/>
              <a:gd name="connsiteX3703" fmla="*/ 851034 w 1656655"/>
              <a:gd name="connsiteY3703" fmla="*/ 296632 h 1864576"/>
              <a:gd name="connsiteX3704" fmla="*/ 851225 w 1656655"/>
              <a:gd name="connsiteY3704" fmla="*/ 296632 h 1864576"/>
              <a:gd name="connsiteX3705" fmla="*/ 851421 w 1656655"/>
              <a:gd name="connsiteY3705" fmla="*/ 296632 h 1864576"/>
              <a:gd name="connsiteX3706" fmla="*/ 856466 w 1656655"/>
              <a:gd name="connsiteY3706" fmla="*/ 297022 h 1864576"/>
              <a:gd name="connsiteX3707" fmla="*/ 857048 w 1656655"/>
              <a:gd name="connsiteY3707" fmla="*/ 297022 h 1864576"/>
              <a:gd name="connsiteX3708" fmla="*/ 859960 w 1656655"/>
              <a:gd name="connsiteY3708" fmla="*/ 297217 h 1864576"/>
              <a:gd name="connsiteX3709" fmla="*/ 886160 w 1656655"/>
              <a:gd name="connsiteY3709" fmla="*/ 300920 h 1864576"/>
              <a:gd name="connsiteX3710" fmla="*/ 938747 w 1656655"/>
              <a:gd name="connsiteY3710" fmla="*/ 389014 h 1864576"/>
              <a:gd name="connsiteX3711" fmla="*/ 950780 w 1656655"/>
              <a:gd name="connsiteY3711" fmla="*/ 397394 h 1864576"/>
              <a:gd name="connsiteX3712" fmla="*/ 952527 w 1656655"/>
              <a:gd name="connsiteY3712" fmla="*/ 398369 h 1864576"/>
              <a:gd name="connsiteX3713" fmla="*/ 954470 w 1656655"/>
              <a:gd name="connsiteY3713" fmla="*/ 400512 h 1864576"/>
              <a:gd name="connsiteX3714" fmla="*/ 936422 w 1656655"/>
              <a:gd name="connsiteY3714" fmla="*/ 378879 h 1864576"/>
              <a:gd name="connsiteX3715" fmla="*/ 938360 w 1656655"/>
              <a:gd name="connsiteY3715" fmla="*/ 383167 h 1864576"/>
              <a:gd name="connsiteX3716" fmla="*/ 939721 w 1656655"/>
              <a:gd name="connsiteY3716" fmla="*/ 385311 h 1864576"/>
              <a:gd name="connsiteX3717" fmla="*/ 937195 w 1656655"/>
              <a:gd name="connsiteY3717" fmla="*/ 383751 h 1864576"/>
              <a:gd name="connsiteX3718" fmla="*/ 896442 w 1656655"/>
              <a:gd name="connsiteY3718" fmla="*/ 323139 h 1864576"/>
              <a:gd name="connsiteX3719" fmla="*/ 930599 w 1656655"/>
              <a:gd name="connsiteY3719" fmla="*/ 308522 h 1864576"/>
              <a:gd name="connsiteX3720" fmla="*/ 932346 w 1656655"/>
              <a:gd name="connsiteY3720" fmla="*/ 301700 h 1864576"/>
              <a:gd name="connsiteX3721" fmla="*/ 930986 w 1656655"/>
              <a:gd name="connsiteY3721" fmla="*/ 297802 h 1864576"/>
              <a:gd name="connsiteX3722" fmla="*/ 933119 w 1656655"/>
              <a:gd name="connsiteY3722" fmla="*/ 297022 h 1864576"/>
              <a:gd name="connsiteX3723" fmla="*/ 940885 w 1656655"/>
              <a:gd name="connsiteY3723" fmla="*/ 277143 h 1864576"/>
              <a:gd name="connsiteX3724" fmla="*/ 935840 w 1656655"/>
              <a:gd name="connsiteY3724" fmla="*/ 271296 h 1864576"/>
              <a:gd name="connsiteX3725" fmla="*/ 937974 w 1656655"/>
              <a:gd name="connsiteY3725" fmla="*/ 263110 h 1864576"/>
              <a:gd name="connsiteX3726" fmla="*/ 937391 w 1656655"/>
              <a:gd name="connsiteY3726" fmla="*/ 261746 h 1864576"/>
              <a:gd name="connsiteX3727" fmla="*/ 936613 w 1656655"/>
              <a:gd name="connsiteY3727" fmla="*/ 260577 h 1864576"/>
              <a:gd name="connsiteX3728" fmla="*/ 952723 w 1656655"/>
              <a:gd name="connsiteY3728" fmla="*/ 242062 h 1864576"/>
              <a:gd name="connsiteX3729" fmla="*/ 956990 w 1656655"/>
              <a:gd name="connsiteY3729" fmla="*/ 238554 h 1864576"/>
              <a:gd name="connsiteX3730" fmla="*/ 958155 w 1656655"/>
              <a:gd name="connsiteY3730" fmla="*/ 234266 h 1864576"/>
              <a:gd name="connsiteX3731" fmla="*/ 958737 w 1656655"/>
              <a:gd name="connsiteY3731" fmla="*/ 232122 h 1864576"/>
              <a:gd name="connsiteX3732" fmla="*/ 970188 w 1656655"/>
              <a:gd name="connsiteY3732" fmla="*/ 219844 h 1864576"/>
              <a:gd name="connsiteX3733" fmla="*/ 966112 w 1656655"/>
              <a:gd name="connsiteY3733" fmla="*/ 214971 h 1864576"/>
              <a:gd name="connsiteX3734" fmla="*/ 967276 w 1656655"/>
              <a:gd name="connsiteY3734" fmla="*/ 213412 h 1864576"/>
              <a:gd name="connsiteX3735" fmla="*/ 970575 w 1656655"/>
              <a:gd name="connsiteY3735" fmla="*/ 208929 h 1864576"/>
              <a:gd name="connsiteX3736" fmla="*/ 992312 w 1656655"/>
              <a:gd name="connsiteY3736" fmla="*/ 150265 h 1864576"/>
              <a:gd name="connsiteX3737" fmla="*/ 933119 w 1656655"/>
              <a:gd name="connsiteY3737" fmla="*/ 99982 h 1864576"/>
              <a:gd name="connsiteX3738" fmla="*/ 926909 w 1656655"/>
              <a:gd name="connsiteY3738" fmla="*/ 101931 h 1864576"/>
              <a:gd name="connsiteX3739" fmla="*/ 922060 w 1656655"/>
              <a:gd name="connsiteY3739" fmla="*/ 105244 h 1864576"/>
              <a:gd name="connsiteX3740" fmla="*/ 918375 w 1656655"/>
              <a:gd name="connsiteY3740" fmla="*/ 103685 h 1864576"/>
              <a:gd name="connsiteX3741" fmla="*/ 912165 w 1656655"/>
              <a:gd name="connsiteY3741" fmla="*/ 101151 h 1864576"/>
              <a:gd name="connsiteX3742" fmla="*/ 894112 w 1656655"/>
              <a:gd name="connsiteY3742" fmla="*/ 94914 h 1864576"/>
              <a:gd name="connsiteX3743" fmla="*/ 890814 w 1656655"/>
              <a:gd name="connsiteY3743" fmla="*/ 100372 h 1864576"/>
              <a:gd name="connsiteX3744" fmla="*/ 890428 w 1656655"/>
              <a:gd name="connsiteY3744" fmla="*/ 101151 h 1864576"/>
              <a:gd name="connsiteX3745" fmla="*/ 884604 w 1656655"/>
              <a:gd name="connsiteY3745" fmla="*/ 102320 h 1864576"/>
              <a:gd name="connsiteX3746" fmla="*/ 883053 w 1656655"/>
              <a:gd name="connsiteY3746" fmla="*/ 107778 h 1864576"/>
              <a:gd name="connsiteX3747" fmla="*/ 867721 w 1656655"/>
              <a:gd name="connsiteY3747" fmla="*/ 105439 h 1864576"/>
              <a:gd name="connsiteX3748" fmla="*/ 865588 w 1656655"/>
              <a:gd name="connsiteY3748" fmla="*/ 104660 h 1864576"/>
              <a:gd name="connsiteX3749" fmla="*/ 859960 w 1656655"/>
              <a:gd name="connsiteY3749" fmla="*/ 95499 h 1864576"/>
              <a:gd name="connsiteX3750" fmla="*/ 858213 w 1656655"/>
              <a:gd name="connsiteY3750" fmla="*/ 94330 h 1864576"/>
              <a:gd name="connsiteX3751" fmla="*/ 851225 w 1656655"/>
              <a:gd name="connsiteY3751" fmla="*/ 92576 h 1864576"/>
              <a:gd name="connsiteX3752" fmla="*/ 850065 w 1656655"/>
              <a:gd name="connsiteY3752" fmla="*/ 89847 h 1864576"/>
              <a:gd name="connsiteX3753" fmla="*/ 841717 w 1656655"/>
              <a:gd name="connsiteY3753" fmla="*/ 86339 h 1864576"/>
              <a:gd name="connsiteX3754" fmla="*/ 851225 w 1656655"/>
              <a:gd name="connsiteY3754" fmla="*/ 67824 h 1864576"/>
              <a:gd name="connsiteX3755" fmla="*/ 838419 w 1656655"/>
              <a:gd name="connsiteY3755" fmla="*/ 47165 h 1864576"/>
              <a:gd name="connsiteX3756" fmla="*/ 837063 w 1656655"/>
              <a:gd name="connsiteY3756" fmla="*/ 43852 h 1864576"/>
              <a:gd name="connsiteX3757" fmla="*/ 836089 w 1656655"/>
              <a:gd name="connsiteY3757" fmla="*/ 35471 h 1864576"/>
              <a:gd name="connsiteX3758" fmla="*/ 850838 w 1656655"/>
              <a:gd name="connsiteY3758" fmla="*/ 38979 h 1864576"/>
              <a:gd name="connsiteX3759" fmla="*/ 854332 w 1656655"/>
              <a:gd name="connsiteY3759" fmla="*/ 39954 h 1864576"/>
              <a:gd name="connsiteX3760" fmla="*/ 855497 w 1656655"/>
              <a:gd name="connsiteY3760" fmla="*/ 36446 h 1864576"/>
              <a:gd name="connsiteX3761" fmla="*/ 855497 w 1656655"/>
              <a:gd name="connsiteY3761" fmla="*/ 17930 h 1864576"/>
              <a:gd name="connsiteX3762" fmla="*/ 854137 w 1656655"/>
              <a:gd name="connsiteY3762" fmla="*/ 14812 h 1864576"/>
              <a:gd name="connsiteX3763" fmla="*/ 836089 w 1656655"/>
              <a:gd name="connsiteY3763" fmla="*/ 19490 h 1864576"/>
              <a:gd name="connsiteX3764" fmla="*/ 837836 w 1656655"/>
              <a:gd name="connsiteY3764" fmla="*/ 8381 h 1864576"/>
              <a:gd name="connsiteX3765" fmla="*/ 839970 w 1656655"/>
              <a:gd name="connsiteY3765" fmla="*/ 4093 h 1864576"/>
              <a:gd name="connsiteX3766" fmla="*/ 840748 w 1656655"/>
              <a:gd name="connsiteY3766" fmla="*/ 1754 h 1864576"/>
              <a:gd name="connsiteX3767" fmla="*/ 839387 w 1656655"/>
              <a:gd name="connsiteY3767" fmla="*/ 0 h 1864576"/>
              <a:gd name="connsiteX3768" fmla="*/ 816877 w 1656655"/>
              <a:gd name="connsiteY3768" fmla="*/ 0 h 1864576"/>
              <a:gd name="connsiteX3769" fmla="*/ 815522 w 1656655"/>
              <a:gd name="connsiteY3769" fmla="*/ 1949 h 1864576"/>
              <a:gd name="connsiteX3770" fmla="*/ 818433 w 1656655"/>
              <a:gd name="connsiteY3770" fmla="*/ 8575 h 1864576"/>
              <a:gd name="connsiteX3771" fmla="*/ 820175 w 1656655"/>
              <a:gd name="connsiteY3771" fmla="*/ 19490 h 1864576"/>
              <a:gd name="connsiteX3772" fmla="*/ 805431 w 1656655"/>
              <a:gd name="connsiteY3772" fmla="*/ 15982 h 1864576"/>
              <a:gd name="connsiteX3773" fmla="*/ 802128 w 1656655"/>
              <a:gd name="connsiteY3773" fmla="*/ 15007 h 1864576"/>
              <a:gd name="connsiteX3774" fmla="*/ 800772 w 1656655"/>
              <a:gd name="connsiteY3774" fmla="*/ 18320 h 1864576"/>
              <a:gd name="connsiteX3775" fmla="*/ 800772 w 1656655"/>
              <a:gd name="connsiteY3775" fmla="*/ 36446 h 1864576"/>
              <a:gd name="connsiteX3776" fmla="*/ 801937 w 1656655"/>
              <a:gd name="connsiteY3776" fmla="*/ 39759 h 1864576"/>
              <a:gd name="connsiteX3777" fmla="*/ 805431 w 1656655"/>
              <a:gd name="connsiteY3777" fmla="*/ 38784 h 1864576"/>
              <a:gd name="connsiteX3778" fmla="*/ 820175 w 1656655"/>
              <a:gd name="connsiteY3778" fmla="*/ 35276 h 1864576"/>
              <a:gd name="connsiteX3779" fmla="*/ 819206 w 1656655"/>
              <a:gd name="connsiteY3779" fmla="*/ 43657 h 1864576"/>
              <a:gd name="connsiteX3780" fmla="*/ 818042 w 1656655"/>
              <a:gd name="connsiteY3780" fmla="*/ 46970 h 1864576"/>
              <a:gd name="connsiteX3781" fmla="*/ 805235 w 1656655"/>
              <a:gd name="connsiteY3781" fmla="*/ 67629 h 1864576"/>
              <a:gd name="connsiteX3782" fmla="*/ 814743 w 1656655"/>
              <a:gd name="connsiteY3782" fmla="*/ 86144 h 1864576"/>
              <a:gd name="connsiteX3783" fmla="*/ 806400 w 1656655"/>
              <a:gd name="connsiteY3783" fmla="*/ 89652 h 1864576"/>
              <a:gd name="connsiteX3784" fmla="*/ 805235 w 1656655"/>
              <a:gd name="connsiteY3784" fmla="*/ 92381 h 1864576"/>
              <a:gd name="connsiteX3785" fmla="*/ 800381 w 1656655"/>
              <a:gd name="connsiteY3785" fmla="*/ 93550 h 1864576"/>
              <a:gd name="connsiteX3786" fmla="*/ 796309 w 1656655"/>
              <a:gd name="connsiteY3786" fmla="*/ 95304 h 1864576"/>
              <a:gd name="connsiteX3787" fmla="*/ 791846 w 1656655"/>
              <a:gd name="connsiteY3787" fmla="*/ 102516 h 1864576"/>
              <a:gd name="connsiteX3788" fmla="*/ 789708 w 1656655"/>
              <a:gd name="connsiteY3788" fmla="*/ 104855 h 1864576"/>
              <a:gd name="connsiteX3789" fmla="*/ 773217 w 1656655"/>
              <a:gd name="connsiteY3789" fmla="*/ 107388 h 1864576"/>
              <a:gd name="connsiteX3790" fmla="*/ 771660 w 1656655"/>
              <a:gd name="connsiteY3790" fmla="*/ 101931 h 1864576"/>
              <a:gd name="connsiteX3791" fmla="*/ 765842 w 1656655"/>
              <a:gd name="connsiteY3791" fmla="*/ 100761 h 1864576"/>
              <a:gd name="connsiteX3792" fmla="*/ 765450 w 1656655"/>
              <a:gd name="connsiteY3792" fmla="*/ 99787 h 1864576"/>
              <a:gd name="connsiteX3793" fmla="*/ 754973 w 1656655"/>
              <a:gd name="connsiteY3793" fmla="*/ 91796 h 1864576"/>
              <a:gd name="connsiteX3794" fmla="*/ 744105 w 1656655"/>
              <a:gd name="connsiteY3794" fmla="*/ 100761 h 1864576"/>
              <a:gd name="connsiteX3795" fmla="*/ 739642 w 1656655"/>
              <a:gd name="connsiteY3795" fmla="*/ 100761 h 1864576"/>
              <a:gd name="connsiteX3796" fmla="*/ 737895 w 1656655"/>
              <a:gd name="connsiteY3796" fmla="*/ 103295 h 1864576"/>
              <a:gd name="connsiteX3797" fmla="*/ 734210 w 1656655"/>
              <a:gd name="connsiteY3797" fmla="*/ 104855 h 1864576"/>
              <a:gd name="connsiteX3798" fmla="*/ 729355 w 1656655"/>
              <a:gd name="connsiteY3798" fmla="*/ 101541 h 1864576"/>
              <a:gd name="connsiteX3799" fmla="*/ 708788 w 1656655"/>
              <a:gd name="connsiteY3799" fmla="*/ 101346 h 1864576"/>
              <a:gd name="connsiteX3800" fmla="*/ 677929 w 1656655"/>
              <a:gd name="connsiteY3800" fmla="*/ 123565 h 1864576"/>
              <a:gd name="connsiteX3801" fmla="*/ 664736 w 1656655"/>
              <a:gd name="connsiteY3801" fmla="*/ 146952 h 1864576"/>
              <a:gd name="connsiteX3802" fmla="*/ 688215 w 1656655"/>
              <a:gd name="connsiteY3802" fmla="*/ 211463 h 1864576"/>
              <a:gd name="connsiteX3803" fmla="*/ 690544 w 1656655"/>
              <a:gd name="connsiteY3803" fmla="*/ 214387 h 1864576"/>
              <a:gd name="connsiteX3804" fmla="*/ 686664 w 1656655"/>
              <a:gd name="connsiteY3804" fmla="*/ 215751 h 1864576"/>
              <a:gd name="connsiteX3805" fmla="*/ 689184 w 1656655"/>
              <a:gd name="connsiteY3805" fmla="*/ 221598 h 1864576"/>
              <a:gd name="connsiteX3806" fmla="*/ 691905 w 1656655"/>
              <a:gd name="connsiteY3806" fmla="*/ 224131 h 1864576"/>
              <a:gd name="connsiteX3807" fmla="*/ 697919 w 1656655"/>
              <a:gd name="connsiteY3807" fmla="*/ 231342 h 1864576"/>
              <a:gd name="connsiteX3808" fmla="*/ 698501 w 1656655"/>
              <a:gd name="connsiteY3808" fmla="*/ 233291 h 1864576"/>
              <a:gd name="connsiteX3809" fmla="*/ 702382 w 1656655"/>
              <a:gd name="connsiteY3809" fmla="*/ 240113 h 1864576"/>
              <a:gd name="connsiteX3810" fmla="*/ 703933 w 1656655"/>
              <a:gd name="connsiteY3810" fmla="*/ 241282 h 1864576"/>
              <a:gd name="connsiteX3811" fmla="*/ 704711 w 1656655"/>
              <a:gd name="connsiteY3811" fmla="*/ 243036 h 1864576"/>
              <a:gd name="connsiteX3812" fmla="*/ 713833 w 1656655"/>
              <a:gd name="connsiteY3812" fmla="*/ 255120 h 1864576"/>
              <a:gd name="connsiteX3813" fmla="*/ 720043 w 1656655"/>
              <a:gd name="connsiteY3813" fmla="*/ 259407 h 1864576"/>
              <a:gd name="connsiteX3814" fmla="*/ 718682 w 1656655"/>
              <a:gd name="connsiteY3814" fmla="*/ 261746 h 1864576"/>
              <a:gd name="connsiteX3815" fmla="*/ 719265 w 1656655"/>
              <a:gd name="connsiteY3815" fmla="*/ 267788 h 1864576"/>
              <a:gd name="connsiteX3816" fmla="*/ 720816 w 1656655"/>
              <a:gd name="connsiteY3816" fmla="*/ 269932 h 1864576"/>
              <a:gd name="connsiteX3817" fmla="*/ 717909 w 1656655"/>
              <a:gd name="connsiteY3817" fmla="*/ 272465 h 1864576"/>
              <a:gd name="connsiteX3818" fmla="*/ 715771 w 1656655"/>
              <a:gd name="connsiteY3818" fmla="*/ 275779 h 1864576"/>
              <a:gd name="connsiteX3819" fmla="*/ 718878 w 1656655"/>
              <a:gd name="connsiteY3819" fmla="*/ 292345 h 1864576"/>
              <a:gd name="connsiteX3820" fmla="*/ 719651 w 1656655"/>
              <a:gd name="connsiteY3820" fmla="*/ 293124 h 1864576"/>
              <a:gd name="connsiteX3821" fmla="*/ 725279 w 1656655"/>
              <a:gd name="connsiteY3821" fmla="*/ 296243 h 1864576"/>
              <a:gd name="connsiteX3822" fmla="*/ 725671 w 1656655"/>
              <a:gd name="connsiteY3822" fmla="*/ 296438 h 1864576"/>
              <a:gd name="connsiteX3823" fmla="*/ 724310 w 1656655"/>
              <a:gd name="connsiteY3823" fmla="*/ 302284 h 1864576"/>
              <a:gd name="connsiteX3824" fmla="*/ 760214 w 1656655"/>
              <a:gd name="connsiteY3824" fmla="*/ 321775 h 1864576"/>
              <a:gd name="connsiteX3825" fmla="*/ 718682 w 1656655"/>
              <a:gd name="connsiteY3825" fmla="*/ 381802 h 1864576"/>
              <a:gd name="connsiteX3826" fmla="*/ 720625 w 1656655"/>
              <a:gd name="connsiteY3826" fmla="*/ 377515 h 1864576"/>
              <a:gd name="connsiteX3827" fmla="*/ 721208 w 1656655"/>
              <a:gd name="connsiteY3827" fmla="*/ 366601 h 1864576"/>
              <a:gd name="connsiteX3828" fmla="*/ 715771 w 1656655"/>
              <a:gd name="connsiteY3828" fmla="*/ 352958 h 1864576"/>
              <a:gd name="connsiteX3829" fmla="*/ 711308 w 1656655"/>
              <a:gd name="connsiteY3829" fmla="*/ 346916 h 1864576"/>
              <a:gd name="connsiteX3830" fmla="*/ 707814 w 1656655"/>
              <a:gd name="connsiteY3830" fmla="*/ 343603 h 1864576"/>
              <a:gd name="connsiteX3831" fmla="*/ 698501 w 1656655"/>
              <a:gd name="connsiteY3831" fmla="*/ 339510 h 1864576"/>
              <a:gd name="connsiteX3832" fmla="*/ 695007 w 1656655"/>
              <a:gd name="connsiteY3832" fmla="*/ 339900 h 1864576"/>
              <a:gd name="connsiteX3833" fmla="*/ 693652 w 1656655"/>
              <a:gd name="connsiteY3833" fmla="*/ 340290 h 1864576"/>
              <a:gd name="connsiteX3834" fmla="*/ 692487 w 1656655"/>
              <a:gd name="connsiteY3834" fmla="*/ 339510 h 1864576"/>
              <a:gd name="connsiteX3835" fmla="*/ 691709 w 1656655"/>
              <a:gd name="connsiteY3835" fmla="*/ 337756 h 1864576"/>
              <a:gd name="connsiteX3836" fmla="*/ 689766 w 1656655"/>
              <a:gd name="connsiteY3836" fmla="*/ 337171 h 1864576"/>
              <a:gd name="connsiteX3837" fmla="*/ 689576 w 1656655"/>
              <a:gd name="connsiteY3837" fmla="*/ 336002 h 1864576"/>
              <a:gd name="connsiteX3838" fmla="*/ 688411 w 1656655"/>
              <a:gd name="connsiteY3838" fmla="*/ 333273 h 1864576"/>
              <a:gd name="connsiteX3839" fmla="*/ 679485 w 1656655"/>
              <a:gd name="connsiteY3839" fmla="*/ 332299 h 1864576"/>
              <a:gd name="connsiteX3840" fmla="*/ 678320 w 1656655"/>
              <a:gd name="connsiteY3840" fmla="*/ 333663 h 1864576"/>
              <a:gd name="connsiteX3841" fmla="*/ 674440 w 1656655"/>
              <a:gd name="connsiteY3841" fmla="*/ 334638 h 1864576"/>
              <a:gd name="connsiteX3842" fmla="*/ 673662 w 1656655"/>
              <a:gd name="connsiteY3842" fmla="*/ 335807 h 1864576"/>
              <a:gd name="connsiteX3843" fmla="*/ 669585 w 1656655"/>
              <a:gd name="connsiteY3843" fmla="*/ 333858 h 1864576"/>
              <a:gd name="connsiteX3844" fmla="*/ 666674 w 1656655"/>
              <a:gd name="connsiteY3844" fmla="*/ 332494 h 1864576"/>
              <a:gd name="connsiteX3845" fmla="*/ 666287 w 1656655"/>
              <a:gd name="connsiteY3845" fmla="*/ 332104 h 1864576"/>
              <a:gd name="connsiteX3846" fmla="*/ 665509 w 1656655"/>
              <a:gd name="connsiteY3846" fmla="*/ 329181 h 1864576"/>
              <a:gd name="connsiteX3847" fmla="*/ 663179 w 1656655"/>
              <a:gd name="connsiteY3847" fmla="*/ 325478 h 1864576"/>
              <a:gd name="connsiteX3848" fmla="*/ 661242 w 1656655"/>
              <a:gd name="connsiteY3848" fmla="*/ 324308 h 1864576"/>
              <a:gd name="connsiteX3849" fmla="*/ 660077 w 1656655"/>
              <a:gd name="connsiteY3849" fmla="*/ 321775 h 1864576"/>
              <a:gd name="connsiteX3850" fmla="*/ 657943 w 1656655"/>
              <a:gd name="connsiteY3850" fmla="*/ 320215 h 1864576"/>
              <a:gd name="connsiteX3851" fmla="*/ 659299 w 1656655"/>
              <a:gd name="connsiteY3851" fmla="*/ 319436 h 1864576"/>
              <a:gd name="connsiteX3852" fmla="*/ 662793 w 1656655"/>
              <a:gd name="connsiteY3852" fmla="*/ 302284 h 1864576"/>
              <a:gd name="connsiteX3853" fmla="*/ 661242 w 1656655"/>
              <a:gd name="connsiteY3853" fmla="*/ 299361 h 1864576"/>
              <a:gd name="connsiteX3854" fmla="*/ 661824 w 1656655"/>
              <a:gd name="connsiteY3854" fmla="*/ 295268 h 1864576"/>
              <a:gd name="connsiteX3855" fmla="*/ 665318 w 1656655"/>
              <a:gd name="connsiteY3855" fmla="*/ 296827 h 1864576"/>
              <a:gd name="connsiteX3856" fmla="*/ 669781 w 1656655"/>
              <a:gd name="connsiteY3856" fmla="*/ 299946 h 1864576"/>
              <a:gd name="connsiteX3857" fmla="*/ 670946 w 1656655"/>
              <a:gd name="connsiteY3857" fmla="*/ 298581 h 1864576"/>
              <a:gd name="connsiteX3858" fmla="*/ 672110 w 1656655"/>
              <a:gd name="connsiteY3858" fmla="*/ 294489 h 1864576"/>
              <a:gd name="connsiteX3859" fmla="*/ 673275 w 1656655"/>
              <a:gd name="connsiteY3859" fmla="*/ 290396 h 1864576"/>
              <a:gd name="connsiteX3860" fmla="*/ 673275 w 1656655"/>
              <a:gd name="connsiteY3860" fmla="*/ 286693 h 1864576"/>
              <a:gd name="connsiteX3861" fmla="*/ 668807 w 1656655"/>
              <a:gd name="connsiteY3861" fmla="*/ 287083 h 1864576"/>
              <a:gd name="connsiteX3862" fmla="*/ 664153 w 1656655"/>
              <a:gd name="connsiteY3862" fmla="*/ 286498 h 1864576"/>
              <a:gd name="connsiteX3863" fmla="*/ 666674 w 1656655"/>
              <a:gd name="connsiteY3863" fmla="*/ 281820 h 1864576"/>
              <a:gd name="connsiteX3864" fmla="*/ 668421 w 1656655"/>
              <a:gd name="connsiteY3864" fmla="*/ 279871 h 1864576"/>
              <a:gd name="connsiteX3865" fmla="*/ 668230 w 1656655"/>
              <a:gd name="connsiteY3865" fmla="*/ 277338 h 1864576"/>
              <a:gd name="connsiteX3866" fmla="*/ 662793 w 1656655"/>
              <a:gd name="connsiteY3866" fmla="*/ 275584 h 1864576"/>
              <a:gd name="connsiteX3867" fmla="*/ 657165 w 1656655"/>
              <a:gd name="connsiteY3867" fmla="*/ 273830 h 1864576"/>
              <a:gd name="connsiteX3868" fmla="*/ 656583 w 1656655"/>
              <a:gd name="connsiteY3868" fmla="*/ 273830 h 1864576"/>
              <a:gd name="connsiteX3869" fmla="*/ 655418 w 1656655"/>
              <a:gd name="connsiteY3869" fmla="*/ 275779 h 1864576"/>
              <a:gd name="connsiteX3870" fmla="*/ 655810 w 1656655"/>
              <a:gd name="connsiteY3870" fmla="*/ 278312 h 1864576"/>
              <a:gd name="connsiteX3871" fmla="*/ 655418 w 1656655"/>
              <a:gd name="connsiteY3871" fmla="*/ 283769 h 1864576"/>
              <a:gd name="connsiteX3872" fmla="*/ 651151 w 1656655"/>
              <a:gd name="connsiteY3872" fmla="*/ 281626 h 1864576"/>
              <a:gd name="connsiteX3873" fmla="*/ 650373 w 1656655"/>
              <a:gd name="connsiteY3873" fmla="*/ 281041 h 1864576"/>
              <a:gd name="connsiteX3874" fmla="*/ 647271 w 1656655"/>
              <a:gd name="connsiteY3874" fmla="*/ 279092 h 1864576"/>
              <a:gd name="connsiteX3875" fmla="*/ 646106 w 1656655"/>
              <a:gd name="connsiteY3875" fmla="*/ 280456 h 1864576"/>
              <a:gd name="connsiteX3876" fmla="*/ 643777 w 1656655"/>
              <a:gd name="connsiteY3876" fmla="*/ 288447 h 1864576"/>
              <a:gd name="connsiteX3877" fmla="*/ 643777 w 1656655"/>
              <a:gd name="connsiteY3877" fmla="*/ 292345 h 1864576"/>
              <a:gd name="connsiteX3878" fmla="*/ 645910 w 1656655"/>
              <a:gd name="connsiteY3878" fmla="*/ 292345 h 1864576"/>
              <a:gd name="connsiteX3879" fmla="*/ 648239 w 1656655"/>
              <a:gd name="connsiteY3879" fmla="*/ 291955 h 1864576"/>
              <a:gd name="connsiteX3880" fmla="*/ 652898 w 1656655"/>
              <a:gd name="connsiteY3880" fmla="*/ 292540 h 1864576"/>
              <a:gd name="connsiteX3881" fmla="*/ 651538 w 1656655"/>
              <a:gd name="connsiteY3881" fmla="*/ 295658 h 1864576"/>
              <a:gd name="connsiteX3882" fmla="*/ 648822 w 1656655"/>
              <a:gd name="connsiteY3882" fmla="*/ 297607 h 1864576"/>
              <a:gd name="connsiteX3883" fmla="*/ 643390 w 1656655"/>
              <a:gd name="connsiteY3883" fmla="*/ 301505 h 1864576"/>
              <a:gd name="connsiteX3884" fmla="*/ 640865 w 1656655"/>
              <a:gd name="connsiteY3884" fmla="*/ 308326 h 1864576"/>
              <a:gd name="connsiteX3885" fmla="*/ 641834 w 1656655"/>
              <a:gd name="connsiteY3885" fmla="*/ 314174 h 1864576"/>
              <a:gd name="connsiteX3886" fmla="*/ 642612 w 1656655"/>
              <a:gd name="connsiteY3886" fmla="*/ 315733 h 1864576"/>
              <a:gd name="connsiteX3887" fmla="*/ 637567 w 1656655"/>
              <a:gd name="connsiteY3887" fmla="*/ 317487 h 1864576"/>
              <a:gd name="connsiteX3888" fmla="*/ 634851 w 1656655"/>
              <a:gd name="connsiteY3888" fmla="*/ 317292 h 1864576"/>
              <a:gd name="connsiteX3889" fmla="*/ 631357 w 1656655"/>
              <a:gd name="connsiteY3889" fmla="*/ 319046 h 1864576"/>
              <a:gd name="connsiteX3890" fmla="*/ 629223 w 1656655"/>
              <a:gd name="connsiteY3890" fmla="*/ 320995 h 1864576"/>
              <a:gd name="connsiteX3891" fmla="*/ 628249 w 1656655"/>
              <a:gd name="connsiteY3891" fmla="*/ 321190 h 1864576"/>
              <a:gd name="connsiteX3892" fmla="*/ 620875 w 1656655"/>
              <a:gd name="connsiteY3892" fmla="*/ 320215 h 1864576"/>
              <a:gd name="connsiteX3893" fmla="*/ 620488 w 1656655"/>
              <a:gd name="connsiteY3893" fmla="*/ 316902 h 1864576"/>
              <a:gd name="connsiteX3894" fmla="*/ 617968 w 1656655"/>
              <a:gd name="connsiteY3894" fmla="*/ 315733 h 1864576"/>
              <a:gd name="connsiteX3895" fmla="*/ 607872 w 1656655"/>
              <a:gd name="connsiteY3895" fmla="*/ 310860 h 1864576"/>
              <a:gd name="connsiteX3896" fmla="*/ 606708 w 1656655"/>
              <a:gd name="connsiteY3896" fmla="*/ 312225 h 1864576"/>
              <a:gd name="connsiteX3897" fmla="*/ 603023 w 1656655"/>
              <a:gd name="connsiteY3897" fmla="*/ 312614 h 1864576"/>
              <a:gd name="connsiteX3898" fmla="*/ 601858 w 1656655"/>
              <a:gd name="connsiteY3898" fmla="*/ 312809 h 1864576"/>
              <a:gd name="connsiteX3899" fmla="*/ 599725 w 1656655"/>
              <a:gd name="connsiteY3899" fmla="*/ 310276 h 1864576"/>
              <a:gd name="connsiteX3900" fmla="*/ 567124 w 1656655"/>
              <a:gd name="connsiteY3900" fmla="*/ 316902 h 1864576"/>
              <a:gd name="connsiteX3901" fmla="*/ 563434 w 1656655"/>
              <a:gd name="connsiteY3901" fmla="*/ 320410 h 1864576"/>
              <a:gd name="connsiteX3902" fmla="*/ 559749 w 1656655"/>
              <a:gd name="connsiteY3902" fmla="*/ 326257 h 1864576"/>
              <a:gd name="connsiteX3903" fmla="*/ 558775 w 1656655"/>
              <a:gd name="connsiteY3903" fmla="*/ 329960 h 1864576"/>
              <a:gd name="connsiteX3904" fmla="*/ 558193 w 1656655"/>
              <a:gd name="connsiteY3904" fmla="*/ 334248 h 1864576"/>
              <a:gd name="connsiteX3905" fmla="*/ 558193 w 1656655"/>
              <a:gd name="connsiteY3905" fmla="*/ 336781 h 1864576"/>
              <a:gd name="connsiteX3906" fmla="*/ 558388 w 1656655"/>
              <a:gd name="connsiteY3906" fmla="*/ 340095 h 1864576"/>
              <a:gd name="connsiteX3907" fmla="*/ 559940 w 1656655"/>
              <a:gd name="connsiteY3907" fmla="*/ 349060 h 1864576"/>
              <a:gd name="connsiteX3908" fmla="*/ 555868 w 1656655"/>
              <a:gd name="connsiteY3908" fmla="*/ 344382 h 1864576"/>
              <a:gd name="connsiteX3909" fmla="*/ 503081 w 1656655"/>
              <a:gd name="connsiteY3909" fmla="*/ 220428 h 1864576"/>
              <a:gd name="connsiteX3910" fmla="*/ 430502 w 1656655"/>
              <a:gd name="connsiteY3910" fmla="*/ 212632 h 1864576"/>
              <a:gd name="connsiteX3911" fmla="*/ 401005 w 1656655"/>
              <a:gd name="connsiteY3911" fmla="*/ 248298 h 1864576"/>
              <a:gd name="connsiteX3912" fmla="*/ 402751 w 1656655"/>
              <a:gd name="connsiteY3912" fmla="*/ 269152 h 1864576"/>
              <a:gd name="connsiteX3913" fmla="*/ 371701 w 1656655"/>
              <a:gd name="connsiteY3913" fmla="*/ 286108 h 1864576"/>
              <a:gd name="connsiteX3914" fmla="*/ 353072 w 1656655"/>
              <a:gd name="connsiteY3914" fmla="*/ 308326 h 1864576"/>
              <a:gd name="connsiteX3915" fmla="*/ 361610 w 1656655"/>
              <a:gd name="connsiteY3915" fmla="*/ 312225 h 1864576"/>
              <a:gd name="connsiteX3916" fmla="*/ 377523 w 1656655"/>
              <a:gd name="connsiteY3916" fmla="*/ 310665 h 1864576"/>
              <a:gd name="connsiteX3917" fmla="*/ 370925 w 1656655"/>
              <a:gd name="connsiteY3917" fmla="*/ 321580 h 1864576"/>
              <a:gd name="connsiteX3918" fmla="*/ 366850 w 1656655"/>
              <a:gd name="connsiteY3918" fmla="*/ 334053 h 1864576"/>
              <a:gd name="connsiteX3919" fmla="*/ 370343 w 1656655"/>
              <a:gd name="connsiteY3919" fmla="*/ 352568 h 1864576"/>
              <a:gd name="connsiteX3920" fmla="*/ 389943 w 1656655"/>
              <a:gd name="connsiteY3920" fmla="*/ 336002 h 1864576"/>
              <a:gd name="connsiteX3921" fmla="*/ 447191 w 1656655"/>
              <a:gd name="connsiteY3921" fmla="*/ 305987 h 1864576"/>
              <a:gd name="connsiteX3922" fmla="*/ 447191 w 1656655"/>
              <a:gd name="connsiteY3922" fmla="*/ 280846 h 1864576"/>
              <a:gd name="connsiteX3923" fmla="*/ 449132 w 1656655"/>
              <a:gd name="connsiteY3923" fmla="*/ 271101 h 1864576"/>
              <a:gd name="connsiteX3924" fmla="*/ 482123 w 1656655"/>
              <a:gd name="connsiteY3924" fmla="*/ 293319 h 1864576"/>
              <a:gd name="connsiteX3925" fmla="*/ 499200 w 1656655"/>
              <a:gd name="connsiteY3925" fmla="*/ 363872 h 1864576"/>
              <a:gd name="connsiteX3926" fmla="*/ 546937 w 1656655"/>
              <a:gd name="connsiteY3926" fmla="*/ 410062 h 1864576"/>
              <a:gd name="connsiteX3927" fmla="*/ 530446 w 1656655"/>
              <a:gd name="connsiteY3927" fmla="*/ 419613 h 1864576"/>
              <a:gd name="connsiteX3928" fmla="*/ 499782 w 1656655"/>
              <a:gd name="connsiteY3928" fmla="*/ 425070 h 1864576"/>
              <a:gd name="connsiteX3929" fmla="*/ 446997 w 1656655"/>
              <a:gd name="connsiteY3929" fmla="*/ 472429 h 1864576"/>
              <a:gd name="connsiteX3930" fmla="*/ 451849 w 1656655"/>
              <a:gd name="connsiteY3930" fmla="*/ 486462 h 1864576"/>
              <a:gd name="connsiteX3931" fmla="*/ 463493 w 1656655"/>
              <a:gd name="connsiteY3931" fmla="*/ 479446 h 1864576"/>
              <a:gd name="connsiteX3932" fmla="*/ 487362 w 1656655"/>
              <a:gd name="connsiteY3932" fmla="*/ 479446 h 1864576"/>
              <a:gd name="connsiteX3933" fmla="*/ 508127 w 1656655"/>
              <a:gd name="connsiteY3933" fmla="*/ 499715 h 1864576"/>
              <a:gd name="connsiteX3934" fmla="*/ 509874 w 1656655"/>
              <a:gd name="connsiteY3934" fmla="*/ 503611 h 1864576"/>
              <a:gd name="connsiteX3935" fmla="*/ 516470 w 1656655"/>
              <a:gd name="connsiteY3935" fmla="*/ 506536 h 1864576"/>
              <a:gd name="connsiteX3936" fmla="*/ 527921 w 1656655"/>
              <a:gd name="connsiteY3936" fmla="*/ 506536 h 1864576"/>
              <a:gd name="connsiteX3937" fmla="*/ 547520 w 1656655"/>
              <a:gd name="connsiteY3937" fmla="*/ 517453 h 1864576"/>
              <a:gd name="connsiteX3938" fmla="*/ 464075 w 1656655"/>
              <a:gd name="connsiteY3938" fmla="*/ 505174 h 1864576"/>
              <a:gd name="connsiteX3939" fmla="*/ 419634 w 1656655"/>
              <a:gd name="connsiteY3939" fmla="*/ 476522 h 1864576"/>
              <a:gd name="connsiteX3940" fmla="*/ 415559 w 1656655"/>
              <a:gd name="connsiteY3940" fmla="*/ 478081 h 1864576"/>
              <a:gd name="connsiteX3941" fmla="*/ 464269 w 1656655"/>
              <a:gd name="connsiteY3941" fmla="*/ 537913 h 1864576"/>
              <a:gd name="connsiteX3942" fmla="*/ 489303 w 1656655"/>
              <a:gd name="connsiteY3942" fmla="*/ 542009 h 1864576"/>
              <a:gd name="connsiteX3943" fmla="*/ 484645 w 1656655"/>
              <a:gd name="connsiteY3943" fmla="*/ 553895 h 1864576"/>
              <a:gd name="connsiteX3944" fmla="*/ 489885 w 1656655"/>
              <a:gd name="connsiteY3944" fmla="*/ 558378 h 1864576"/>
              <a:gd name="connsiteX3945" fmla="*/ 497453 w 1656655"/>
              <a:gd name="connsiteY3945" fmla="*/ 556820 h 1864576"/>
              <a:gd name="connsiteX3946" fmla="*/ 525396 w 1656655"/>
              <a:gd name="connsiteY3946" fmla="*/ 559157 h 1864576"/>
              <a:gd name="connsiteX3947" fmla="*/ 554704 w 1656655"/>
              <a:gd name="connsiteY3947" fmla="*/ 576506 h 1864576"/>
              <a:gd name="connsiteX3948" fmla="*/ 557806 w 1656655"/>
              <a:gd name="connsiteY3948" fmla="*/ 579039 h 1864576"/>
              <a:gd name="connsiteX3949" fmla="*/ 562656 w 1656655"/>
              <a:gd name="connsiteY3949" fmla="*/ 585276 h 1864576"/>
              <a:gd name="connsiteX3950" fmla="*/ 578183 w 1656655"/>
              <a:gd name="connsiteY3950" fmla="*/ 588980 h 1864576"/>
              <a:gd name="connsiteX3951" fmla="*/ 592154 w 1656655"/>
              <a:gd name="connsiteY3951" fmla="*/ 596579 h 1864576"/>
              <a:gd name="connsiteX3952" fmla="*/ 611366 w 1656655"/>
              <a:gd name="connsiteY3952" fmla="*/ 605545 h 1864576"/>
              <a:gd name="connsiteX3953" fmla="*/ 615056 w 1656655"/>
              <a:gd name="connsiteY3953" fmla="*/ 607299 h 1864576"/>
              <a:gd name="connsiteX3954" fmla="*/ 638535 w 1656655"/>
              <a:gd name="connsiteY3954" fmla="*/ 656215 h 1864576"/>
              <a:gd name="connsiteX3955" fmla="*/ 640669 w 1656655"/>
              <a:gd name="connsiteY3955" fmla="*/ 707669 h 1864576"/>
              <a:gd name="connsiteX3956" fmla="*/ 632521 w 1656655"/>
              <a:gd name="connsiteY3956" fmla="*/ 726964 h 1864576"/>
              <a:gd name="connsiteX3957" fmla="*/ 632712 w 1656655"/>
              <a:gd name="connsiteY3957" fmla="*/ 733980 h 1864576"/>
              <a:gd name="connsiteX3958" fmla="*/ 641643 w 1656655"/>
              <a:gd name="connsiteY3958" fmla="*/ 733593 h 1864576"/>
              <a:gd name="connsiteX3959" fmla="*/ 596617 w 1656655"/>
              <a:gd name="connsiteY3959" fmla="*/ 794787 h 1864576"/>
              <a:gd name="connsiteX3960" fmla="*/ 570030 w 1656655"/>
              <a:gd name="connsiteY3960" fmla="*/ 815252 h 1864576"/>
              <a:gd name="connsiteX3961" fmla="*/ 549267 w 1656655"/>
              <a:gd name="connsiteY3961" fmla="*/ 840783 h 1864576"/>
              <a:gd name="connsiteX3962" fmla="*/ 509874 w 1656655"/>
              <a:gd name="connsiteY3962" fmla="*/ 822856 h 1864576"/>
              <a:gd name="connsiteX3963" fmla="*/ 448744 w 1656655"/>
              <a:gd name="connsiteY3963" fmla="*/ 776272 h 1864576"/>
              <a:gd name="connsiteX3964" fmla="*/ 445445 w 1656655"/>
              <a:gd name="connsiteY3964" fmla="*/ 776081 h 1864576"/>
              <a:gd name="connsiteX3965" fmla="*/ 443504 w 1656655"/>
              <a:gd name="connsiteY3965" fmla="*/ 774518 h 1864576"/>
              <a:gd name="connsiteX3966" fmla="*/ 434771 w 1656655"/>
              <a:gd name="connsiteY3966" fmla="*/ 726381 h 1864576"/>
              <a:gd name="connsiteX3967" fmla="*/ 470673 w 1656655"/>
              <a:gd name="connsiteY3967" fmla="*/ 671031 h 1864576"/>
              <a:gd name="connsiteX3968" fmla="*/ 442922 w 1656655"/>
              <a:gd name="connsiteY3968" fmla="*/ 609440 h 1864576"/>
              <a:gd name="connsiteX3969" fmla="*/ 387032 w 1656655"/>
              <a:gd name="connsiteY3969" fmla="*/ 525444 h 1864576"/>
              <a:gd name="connsiteX3970" fmla="*/ 381211 w 1656655"/>
              <a:gd name="connsiteY3970" fmla="*/ 522519 h 1864576"/>
              <a:gd name="connsiteX3971" fmla="*/ 377911 w 1656655"/>
              <a:gd name="connsiteY3971" fmla="*/ 529731 h 1864576"/>
              <a:gd name="connsiteX3972" fmla="*/ 372866 w 1656655"/>
              <a:gd name="connsiteY3972" fmla="*/ 532068 h 1864576"/>
              <a:gd name="connsiteX3973" fmla="*/ 365297 w 1656655"/>
              <a:gd name="connsiteY3973" fmla="*/ 518232 h 1864576"/>
              <a:gd name="connsiteX3974" fmla="*/ 324156 w 1656655"/>
              <a:gd name="connsiteY3974" fmla="*/ 439882 h 1864576"/>
              <a:gd name="connsiteX3975" fmla="*/ 314647 w 1656655"/>
              <a:gd name="connsiteY3975" fmla="*/ 374396 h 1864576"/>
              <a:gd name="connsiteX3976" fmla="*/ 308243 w 1656655"/>
              <a:gd name="connsiteY3976" fmla="*/ 370888 h 1864576"/>
              <a:gd name="connsiteX3977" fmla="*/ 306691 w 1656655"/>
              <a:gd name="connsiteY3977" fmla="*/ 367770 h 1864576"/>
              <a:gd name="connsiteX3978" fmla="*/ 289808 w 1656655"/>
              <a:gd name="connsiteY3978" fmla="*/ 256874 h 1864576"/>
              <a:gd name="connsiteX3979" fmla="*/ 284762 w 1656655"/>
              <a:gd name="connsiteY3979" fmla="*/ 190219 h 1864576"/>
              <a:gd name="connsiteX3980" fmla="*/ 290584 w 1656655"/>
              <a:gd name="connsiteY3980" fmla="*/ 169365 h 1864576"/>
              <a:gd name="connsiteX3981" fmla="*/ 285732 w 1656655"/>
              <a:gd name="connsiteY3981" fmla="*/ 166831 h 1864576"/>
              <a:gd name="connsiteX3982" fmla="*/ 279910 w 1656655"/>
              <a:gd name="connsiteY3982" fmla="*/ 169950 h 1864576"/>
              <a:gd name="connsiteX3983" fmla="*/ 271372 w 1656655"/>
              <a:gd name="connsiteY3983" fmla="*/ 175602 h 1864576"/>
              <a:gd name="connsiteX3984" fmla="*/ 250025 w 1656655"/>
              <a:gd name="connsiteY3984" fmla="*/ 198210 h 1864576"/>
              <a:gd name="connsiteX3985" fmla="*/ 234112 w 1656655"/>
              <a:gd name="connsiteY3985" fmla="*/ 225496 h 1864576"/>
              <a:gd name="connsiteX3986" fmla="*/ 219946 w 1656655"/>
              <a:gd name="connsiteY3986" fmla="*/ 269542 h 1864576"/>
              <a:gd name="connsiteX3987" fmla="*/ 217423 w 1656655"/>
              <a:gd name="connsiteY3987" fmla="*/ 282015 h 1864576"/>
              <a:gd name="connsiteX3988" fmla="*/ 215288 w 1656655"/>
              <a:gd name="connsiteY3988" fmla="*/ 294099 h 1864576"/>
              <a:gd name="connsiteX3989" fmla="*/ 212571 w 1656655"/>
              <a:gd name="connsiteY3989" fmla="*/ 320605 h 1864576"/>
              <a:gd name="connsiteX3990" fmla="*/ 189478 w 1656655"/>
              <a:gd name="connsiteY3990" fmla="*/ 288642 h 1864576"/>
              <a:gd name="connsiteX3991" fmla="*/ 174341 w 1656655"/>
              <a:gd name="connsiteY3991" fmla="*/ 257069 h 1864576"/>
              <a:gd name="connsiteX3992" fmla="*/ 166967 w 1656655"/>
              <a:gd name="connsiteY3992" fmla="*/ 256289 h 1864576"/>
              <a:gd name="connsiteX3993" fmla="*/ 152218 w 1656655"/>
              <a:gd name="connsiteY3993" fmla="*/ 409673 h 1864576"/>
              <a:gd name="connsiteX3994" fmla="*/ 98657 w 1656655"/>
              <a:gd name="connsiteY3994" fmla="*/ 353932 h 1864576"/>
              <a:gd name="connsiteX3995" fmla="*/ 94000 w 1656655"/>
              <a:gd name="connsiteY3995" fmla="*/ 346916 h 1864576"/>
              <a:gd name="connsiteX3996" fmla="*/ 89730 w 1656655"/>
              <a:gd name="connsiteY3996" fmla="*/ 350619 h 1864576"/>
              <a:gd name="connsiteX3997" fmla="*/ 102344 w 1656655"/>
              <a:gd name="connsiteY3997" fmla="*/ 519207 h 1864576"/>
              <a:gd name="connsiteX3998" fmla="*/ 41797 w 1656655"/>
              <a:gd name="connsiteY3998" fmla="*/ 468531 h 1864576"/>
              <a:gd name="connsiteX3999" fmla="*/ 33064 w 1656655"/>
              <a:gd name="connsiteY3999" fmla="*/ 471845 h 1864576"/>
              <a:gd name="connsiteX4000" fmla="*/ 84490 w 1656655"/>
              <a:gd name="connsiteY4000" fmla="*/ 644133 h 1864576"/>
              <a:gd name="connsiteX4001" fmla="*/ 84685 w 1656655"/>
              <a:gd name="connsiteY4001" fmla="*/ 651149 h 1864576"/>
              <a:gd name="connsiteX4002" fmla="*/ 103897 w 1656655"/>
              <a:gd name="connsiteY4002" fmla="*/ 710595 h 1864576"/>
              <a:gd name="connsiteX4003" fmla="*/ 7642 w 1656655"/>
              <a:gd name="connsiteY4003" fmla="*/ 669277 h 1864576"/>
              <a:gd name="connsiteX4004" fmla="*/ 1820 w 1656655"/>
              <a:gd name="connsiteY4004" fmla="*/ 667523 h 1864576"/>
              <a:gd name="connsiteX4005" fmla="*/ 656 w 1656655"/>
              <a:gd name="connsiteY4005" fmla="*/ 677263 h 1864576"/>
              <a:gd name="connsiteX4006" fmla="*/ 69548 w 1656655"/>
              <a:gd name="connsiteY4006" fmla="*/ 798687 h 1864576"/>
              <a:gd name="connsiteX4007" fmla="*/ 12106 w 1656655"/>
              <a:gd name="connsiteY4007" fmla="*/ 806095 h 1864576"/>
              <a:gd name="connsiteX4008" fmla="*/ 10553 w 1656655"/>
              <a:gd name="connsiteY4008" fmla="*/ 818564 h 1864576"/>
              <a:gd name="connsiteX4009" fmla="*/ 120586 w 1656655"/>
              <a:gd name="connsiteY4009" fmla="*/ 915235 h 1864576"/>
              <a:gd name="connsiteX4010" fmla="*/ 56740 w 1656655"/>
              <a:gd name="connsiteY4010" fmla="*/ 911727 h 1864576"/>
              <a:gd name="connsiteX4011" fmla="*/ 47425 w 1656655"/>
              <a:gd name="connsiteY4011" fmla="*/ 929072 h 1864576"/>
              <a:gd name="connsiteX4012" fmla="*/ 236441 w 1656655"/>
              <a:gd name="connsiteY4012" fmla="*/ 1009369 h 1864576"/>
              <a:gd name="connsiteX4013" fmla="*/ 222468 w 1656655"/>
              <a:gd name="connsiteY4013" fmla="*/ 1138196 h 1864576"/>
              <a:gd name="connsiteX4014" fmla="*/ 229066 w 1656655"/>
              <a:gd name="connsiteY4014" fmla="*/ 1139171 h 1864576"/>
              <a:gd name="connsiteX4015" fmla="*/ 284374 w 1656655"/>
              <a:gd name="connsiteY4015" fmla="*/ 1096295 h 1864576"/>
              <a:gd name="connsiteX4016" fmla="*/ 277776 w 1656655"/>
              <a:gd name="connsiteY4016" fmla="*/ 1164506 h 1864576"/>
              <a:gd name="connsiteX4017" fmla="*/ 285538 w 1656655"/>
              <a:gd name="connsiteY4017" fmla="*/ 1169768 h 1864576"/>
              <a:gd name="connsiteX4018" fmla="*/ 339293 w 1656655"/>
              <a:gd name="connsiteY4018" fmla="*/ 1137025 h 1864576"/>
              <a:gd name="connsiteX4019" fmla="*/ 342010 w 1656655"/>
              <a:gd name="connsiteY4019" fmla="*/ 1184584 h 1864576"/>
              <a:gd name="connsiteX4020" fmla="*/ 354236 w 1656655"/>
              <a:gd name="connsiteY4020" fmla="*/ 1190821 h 1864576"/>
              <a:gd name="connsiteX4021" fmla="*/ 401393 w 1656655"/>
              <a:gd name="connsiteY4021" fmla="*/ 1167039 h 1864576"/>
              <a:gd name="connsiteX4022" fmla="*/ 409543 w 1656655"/>
              <a:gd name="connsiteY4022" fmla="*/ 1202707 h 1864576"/>
              <a:gd name="connsiteX4023" fmla="*/ 420605 w 1656655"/>
              <a:gd name="connsiteY4023" fmla="*/ 1208361 h 1864576"/>
              <a:gd name="connsiteX4024" fmla="*/ 470479 w 1656655"/>
              <a:gd name="connsiteY4024" fmla="*/ 1170939 h 1864576"/>
              <a:gd name="connsiteX4025" fmla="*/ 479988 w 1656655"/>
              <a:gd name="connsiteY4025" fmla="*/ 1220051 h 1864576"/>
              <a:gd name="connsiteX4026" fmla="*/ 493378 w 1656655"/>
              <a:gd name="connsiteY4026" fmla="*/ 1220443 h 1864576"/>
              <a:gd name="connsiteX4027" fmla="*/ 538790 w 1656655"/>
              <a:gd name="connsiteY4027" fmla="*/ 1187117 h 1864576"/>
              <a:gd name="connsiteX4028" fmla="*/ 553539 w 1656655"/>
              <a:gd name="connsiteY4028" fmla="*/ 1216739 h 1864576"/>
              <a:gd name="connsiteX4029" fmla="*/ 518413 w 1656655"/>
              <a:gd name="connsiteY4029" fmla="*/ 1226097 h 1864576"/>
              <a:gd name="connsiteX4030" fmla="*/ 463104 w 1656655"/>
              <a:gd name="connsiteY4030" fmla="*/ 1301519 h 1864576"/>
              <a:gd name="connsiteX4031" fmla="*/ 470673 w 1656655"/>
              <a:gd name="connsiteY4031" fmla="*/ 1369931 h 1864576"/>
              <a:gd name="connsiteX4032" fmla="*/ 477853 w 1656655"/>
              <a:gd name="connsiteY4032" fmla="*/ 1382596 h 1864576"/>
              <a:gd name="connsiteX4033" fmla="*/ 484063 w 1656655"/>
              <a:gd name="connsiteY4033" fmla="*/ 1406765 h 1864576"/>
              <a:gd name="connsiteX4034" fmla="*/ 488138 w 1656655"/>
              <a:gd name="connsiteY4034" fmla="*/ 1408715 h 1864576"/>
              <a:gd name="connsiteX4035" fmla="*/ 521711 w 1656655"/>
              <a:gd name="connsiteY4035" fmla="*/ 1388446 h 1864576"/>
              <a:gd name="connsiteX4036" fmla="*/ 557806 w 1656655"/>
              <a:gd name="connsiteY4036" fmla="*/ 1443795 h 1864576"/>
              <a:gd name="connsiteX4037" fmla="*/ 575854 w 1656655"/>
              <a:gd name="connsiteY4037" fmla="*/ 1470884 h 1864576"/>
              <a:gd name="connsiteX4038" fmla="*/ 586918 w 1656655"/>
              <a:gd name="connsiteY4038" fmla="*/ 1472442 h 1864576"/>
              <a:gd name="connsiteX4039" fmla="*/ 609429 w 1656655"/>
              <a:gd name="connsiteY4039" fmla="*/ 1437166 h 1864576"/>
              <a:gd name="connsiteX4040" fmla="*/ 636206 w 1656655"/>
              <a:gd name="connsiteY4040" fmla="*/ 1473613 h 1864576"/>
              <a:gd name="connsiteX4041" fmla="*/ 657361 w 1656655"/>
              <a:gd name="connsiteY4041" fmla="*/ 1460164 h 1864576"/>
              <a:gd name="connsiteX4042" fmla="*/ 651734 w 1656655"/>
              <a:gd name="connsiteY4042" fmla="*/ 1507331 h 1864576"/>
              <a:gd name="connsiteX4043" fmla="*/ 530446 w 1656655"/>
              <a:gd name="connsiteY4043" fmla="*/ 1730291 h 1864576"/>
              <a:gd name="connsiteX4044" fmla="*/ 524427 w 1656655"/>
              <a:gd name="connsiteY4044" fmla="*/ 1742569 h 1864576"/>
              <a:gd name="connsiteX4045" fmla="*/ 549849 w 1656655"/>
              <a:gd name="connsiteY4045" fmla="*/ 1747445 h 1864576"/>
              <a:gd name="connsiteX4046" fmla="*/ 612727 w 1656655"/>
              <a:gd name="connsiteY4046" fmla="*/ 1725612 h 1864576"/>
              <a:gd name="connsiteX4047" fmla="*/ 604770 w 1656655"/>
              <a:gd name="connsiteY4047" fmla="*/ 1770634 h 1864576"/>
              <a:gd name="connsiteX4048" fmla="*/ 622235 w 1656655"/>
              <a:gd name="connsiteY4048" fmla="*/ 1779213 h 1864576"/>
              <a:gd name="connsiteX4049" fmla="*/ 672110 w 1656655"/>
              <a:gd name="connsiteY4049" fmla="*/ 1753486 h 1864576"/>
              <a:gd name="connsiteX4050" fmla="*/ 664344 w 1656655"/>
              <a:gd name="connsiteY4050" fmla="*/ 1804548 h 1864576"/>
              <a:gd name="connsiteX4051" fmla="*/ 676182 w 1656655"/>
              <a:gd name="connsiteY4051" fmla="*/ 1810393 h 1864576"/>
              <a:gd name="connsiteX4052" fmla="*/ 756138 w 1656655"/>
              <a:gd name="connsiteY4052" fmla="*/ 1775313 h 1864576"/>
              <a:gd name="connsiteX4053" fmla="*/ 828328 w 1656655"/>
              <a:gd name="connsiteY4053" fmla="*/ 1864576 h 1864576"/>
              <a:gd name="connsiteX4054" fmla="*/ 900518 w 1656655"/>
              <a:gd name="connsiteY4054" fmla="*/ 1775313 h 1864576"/>
              <a:gd name="connsiteX4055" fmla="*/ 980474 w 1656655"/>
              <a:gd name="connsiteY4055" fmla="*/ 1810393 h 1864576"/>
              <a:gd name="connsiteX4056" fmla="*/ 992312 w 1656655"/>
              <a:gd name="connsiteY4056" fmla="*/ 1804548 h 1864576"/>
              <a:gd name="connsiteX4057" fmla="*/ 984546 w 1656655"/>
              <a:gd name="connsiteY4057" fmla="*/ 1753486 h 1864576"/>
              <a:gd name="connsiteX4058" fmla="*/ 1034421 w 1656655"/>
              <a:gd name="connsiteY4058" fmla="*/ 1779213 h 1864576"/>
              <a:gd name="connsiteX4059" fmla="*/ 1051886 w 1656655"/>
              <a:gd name="connsiteY4059" fmla="*/ 1770634 h 1864576"/>
              <a:gd name="connsiteX4060" fmla="*/ 1043929 w 1656655"/>
              <a:gd name="connsiteY4060" fmla="*/ 1725612 h 1864576"/>
              <a:gd name="connsiteX4061" fmla="*/ 1106807 w 1656655"/>
              <a:gd name="connsiteY4061" fmla="*/ 1747445 h 1864576"/>
              <a:gd name="connsiteX4062" fmla="*/ 1132229 w 1656655"/>
              <a:gd name="connsiteY4062" fmla="*/ 1742569 h 1864576"/>
              <a:gd name="connsiteX4063" fmla="*/ 1126215 w 1656655"/>
              <a:gd name="connsiteY4063" fmla="*/ 1730291 h 1864576"/>
              <a:gd name="connsiteX4064" fmla="*/ 1004923 w 1656655"/>
              <a:gd name="connsiteY4064" fmla="*/ 1507331 h 1864576"/>
              <a:gd name="connsiteX4065" fmla="*/ 999295 w 1656655"/>
              <a:gd name="connsiteY4065" fmla="*/ 1460164 h 1864576"/>
              <a:gd name="connsiteX4066" fmla="*/ 1020450 w 1656655"/>
              <a:gd name="connsiteY4066" fmla="*/ 1473613 h 1864576"/>
              <a:gd name="connsiteX4067" fmla="*/ 1047228 w 1656655"/>
              <a:gd name="connsiteY4067" fmla="*/ 1437166 h 1864576"/>
              <a:gd name="connsiteX4068" fmla="*/ 1069738 w 1656655"/>
              <a:gd name="connsiteY4068" fmla="*/ 1472442 h 1864576"/>
              <a:gd name="connsiteX4069" fmla="*/ 1080802 w 1656655"/>
              <a:gd name="connsiteY4069" fmla="*/ 1470884 h 1864576"/>
              <a:gd name="connsiteX4070" fmla="*/ 1098850 w 1656655"/>
              <a:gd name="connsiteY4070" fmla="*/ 1443795 h 1864576"/>
              <a:gd name="connsiteX4071" fmla="*/ 1134945 w 1656655"/>
              <a:gd name="connsiteY4071" fmla="*/ 1388446 h 1864576"/>
              <a:gd name="connsiteX4072" fmla="*/ 1168520 w 1656655"/>
              <a:gd name="connsiteY4072" fmla="*/ 1408715 h 1864576"/>
              <a:gd name="connsiteX4073" fmla="*/ 1172591 w 1656655"/>
              <a:gd name="connsiteY4073" fmla="*/ 1406765 h 1864576"/>
              <a:gd name="connsiteX4074" fmla="*/ 1178801 w 1656655"/>
              <a:gd name="connsiteY4074" fmla="*/ 1382596 h 1864576"/>
              <a:gd name="connsiteX4075" fmla="*/ 1185985 w 1656655"/>
              <a:gd name="connsiteY4075" fmla="*/ 1369931 h 1864576"/>
              <a:gd name="connsiteX4076" fmla="*/ 1193550 w 1656655"/>
              <a:gd name="connsiteY4076" fmla="*/ 1301519 h 1864576"/>
              <a:gd name="connsiteX4077" fmla="*/ 1138243 w 1656655"/>
              <a:gd name="connsiteY4077" fmla="*/ 1226097 h 1864576"/>
              <a:gd name="connsiteX4078" fmla="*/ 1103117 w 1656655"/>
              <a:gd name="connsiteY4078" fmla="*/ 1216739 h 1864576"/>
              <a:gd name="connsiteX4079" fmla="*/ 1117866 w 1656655"/>
              <a:gd name="connsiteY4079" fmla="*/ 1187117 h 1864576"/>
              <a:gd name="connsiteX4080" fmla="*/ 1163279 w 1656655"/>
              <a:gd name="connsiteY4080" fmla="*/ 1220443 h 1864576"/>
              <a:gd name="connsiteX4081" fmla="*/ 1176668 w 1656655"/>
              <a:gd name="connsiteY4081" fmla="*/ 1220051 h 1864576"/>
              <a:gd name="connsiteX4082" fmla="*/ 1186176 w 1656655"/>
              <a:gd name="connsiteY4082" fmla="*/ 1170939 h 1864576"/>
              <a:gd name="connsiteX4083" fmla="*/ 1236051 w 1656655"/>
              <a:gd name="connsiteY4083" fmla="*/ 1208361 h 1864576"/>
              <a:gd name="connsiteX4084" fmla="*/ 1247111 w 1656655"/>
              <a:gd name="connsiteY4084" fmla="*/ 1202707 h 1864576"/>
              <a:gd name="connsiteX4085" fmla="*/ 1255263 w 1656655"/>
              <a:gd name="connsiteY4085" fmla="*/ 1167039 h 1864576"/>
              <a:gd name="connsiteX4086" fmla="*/ 1302418 w 1656655"/>
              <a:gd name="connsiteY4086" fmla="*/ 1190821 h 1864576"/>
              <a:gd name="connsiteX4087" fmla="*/ 1314647 w 1656655"/>
              <a:gd name="connsiteY4087" fmla="*/ 1184584 h 1864576"/>
              <a:gd name="connsiteX4088" fmla="*/ 1317363 w 1656655"/>
              <a:gd name="connsiteY4088" fmla="*/ 1137025 h 1864576"/>
              <a:gd name="connsiteX4089" fmla="*/ 1371119 w 1656655"/>
              <a:gd name="connsiteY4089" fmla="*/ 1169768 h 1864576"/>
              <a:gd name="connsiteX4090" fmla="*/ 1378880 w 1656655"/>
              <a:gd name="connsiteY4090" fmla="*/ 1164506 h 1864576"/>
              <a:gd name="connsiteX4091" fmla="*/ 1372284 w 1656655"/>
              <a:gd name="connsiteY4091" fmla="*/ 1096295 h 1864576"/>
              <a:gd name="connsiteX4092" fmla="*/ 1427591 w 1656655"/>
              <a:gd name="connsiteY4092" fmla="*/ 1139171 h 1864576"/>
              <a:gd name="connsiteX4093" fmla="*/ 1434187 w 1656655"/>
              <a:gd name="connsiteY4093" fmla="*/ 1138196 h 1864576"/>
              <a:gd name="connsiteX4094" fmla="*/ 1420216 w 1656655"/>
              <a:gd name="connsiteY4094" fmla="*/ 1009369 h 1864576"/>
              <a:gd name="connsiteX4095" fmla="*/ 1609231 w 1656655"/>
              <a:gd name="connsiteY4095" fmla="*/ 929072 h 1864576"/>
              <a:gd name="connsiteX4096" fmla="*/ 1599918 w 1656655"/>
              <a:gd name="connsiteY4096" fmla="*/ 911727 h 1864576"/>
              <a:gd name="connsiteX4097" fmla="*/ 1536072 w 1656655"/>
              <a:gd name="connsiteY4097" fmla="*/ 915235 h 1864576"/>
              <a:gd name="connsiteX4098" fmla="*/ 1646104 w 1656655"/>
              <a:gd name="connsiteY4098" fmla="*/ 818564 h 1864576"/>
              <a:gd name="connsiteX4099" fmla="*/ 1644552 w 1656655"/>
              <a:gd name="connsiteY4099" fmla="*/ 806095 h 1864576"/>
              <a:gd name="connsiteX4100" fmla="*/ 1587107 w 1656655"/>
              <a:gd name="connsiteY4100" fmla="*/ 798687 h 1864576"/>
              <a:gd name="connsiteX4101" fmla="*/ 1655998 w 1656655"/>
              <a:gd name="connsiteY4101" fmla="*/ 677263 h 1864576"/>
              <a:gd name="connsiteX4102" fmla="*/ 1654834 w 1656655"/>
              <a:gd name="connsiteY4102" fmla="*/ 667523 h 1864576"/>
              <a:gd name="connsiteX4103" fmla="*/ 1649015 w 1656655"/>
              <a:gd name="connsiteY4103" fmla="*/ 669277 h 1864576"/>
              <a:gd name="connsiteX4104" fmla="*/ 1552759 w 1656655"/>
              <a:gd name="connsiteY4104" fmla="*/ 710595 h 1864576"/>
              <a:gd name="connsiteX4105" fmla="*/ 1571971 w 1656655"/>
              <a:gd name="connsiteY4105" fmla="*/ 651149 h 1864576"/>
              <a:gd name="connsiteX4106" fmla="*/ 1572167 w 1656655"/>
              <a:gd name="connsiteY4106" fmla="*/ 644133 h 1864576"/>
              <a:gd name="connsiteX4107" fmla="*/ 1623593 w 1656655"/>
              <a:gd name="connsiteY4107" fmla="*/ 471845 h 1864576"/>
              <a:gd name="connsiteX4108" fmla="*/ 1614858 w 1656655"/>
              <a:gd name="connsiteY4108" fmla="*/ 468531 h 1864576"/>
              <a:gd name="connsiteX4109" fmla="*/ 1554310 w 1656655"/>
              <a:gd name="connsiteY4109" fmla="*/ 519207 h 1864576"/>
              <a:gd name="connsiteX4110" fmla="*/ 1566926 w 1656655"/>
              <a:gd name="connsiteY4110" fmla="*/ 350619 h 1864576"/>
              <a:gd name="connsiteX4111" fmla="*/ 1562658 w 1656655"/>
              <a:gd name="connsiteY4111" fmla="*/ 346916 h 1864576"/>
              <a:gd name="connsiteX4112" fmla="*/ 1558000 w 1656655"/>
              <a:gd name="connsiteY4112" fmla="*/ 353932 h 1864576"/>
              <a:gd name="connsiteX4113" fmla="*/ 1504439 w 1656655"/>
              <a:gd name="connsiteY4113" fmla="*/ 409673 h 1864576"/>
              <a:gd name="connsiteX4114" fmla="*/ 1489690 w 1656655"/>
              <a:gd name="connsiteY4114" fmla="*/ 256289 h 1864576"/>
              <a:gd name="connsiteX4115" fmla="*/ 1482316 w 1656655"/>
              <a:gd name="connsiteY4115" fmla="*/ 257069 h 1864576"/>
              <a:gd name="connsiteX4116" fmla="*/ 1467180 w 1656655"/>
              <a:gd name="connsiteY4116" fmla="*/ 288642 h 1864576"/>
              <a:gd name="connsiteX4117" fmla="*/ 1444087 w 1656655"/>
              <a:gd name="connsiteY4117" fmla="*/ 320605 h 1864576"/>
              <a:gd name="connsiteX4118" fmla="*/ 1441366 w 1656655"/>
              <a:gd name="connsiteY4118" fmla="*/ 294099 h 1864576"/>
              <a:gd name="connsiteX4119" fmla="*/ 1439233 w 1656655"/>
              <a:gd name="connsiteY4119" fmla="*/ 282015 h 1864576"/>
              <a:gd name="connsiteX4120" fmla="*/ 1436712 w 1656655"/>
              <a:gd name="connsiteY4120" fmla="*/ 269542 h 1864576"/>
              <a:gd name="connsiteX4121" fmla="*/ 1422545 w 1656655"/>
              <a:gd name="connsiteY4121" fmla="*/ 225496 h 1864576"/>
              <a:gd name="connsiteX4122" fmla="*/ 1406632 w 1656655"/>
              <a:gd name="connsiteY4122" fmla="*/ 198210 h 1864576"/>
              <a:gd name="connsiteX4123" fmla="*/ 1385286 w 1656655"/>
              <a:gd name="connsiteY4123" fmla="*/ 175602 h 1864576"/>
              <a:gd name="connsiteX4124" fmla="*/ 1376747 w 1656655"/>
              <a:gd name="connsiteY4124" fmla="*/ 169950 h 1864576"/>
              <a:gd name="connsiteX4125" fmla="*/ 1370923 w 1656655"/>
              <a:gd name="connsiteY4125" fmla="*/ 166831 h 1864576"/>
              <a:gd name="connsiteX4126" fmla="*/ 1366074 w 1656655"/>
              <a:gd name="connsiteY4126" fmla="*/ 169365 h 1864576"/>
              <a:gd name="connsiteX4127" fmla="*/ 1371892 w 1656655"/>
              <a:gd name="connsiteY4127" fmla="*/ 190219 h 1864576"/>
              <a:gd name="connsiteX4128" fmla="*/ 1366847 w 1656655"/>
              <a:gd name="connsiteY4128" fmla="*/ 256874 h 1864576"/>
              <a:gd name="connsiteX4129" fmla="*/ 1349964 w 1656655"/>
              <a:gd name="connsiteY4129" fmla="*/ 367770 h 1864576"/>
              <a:gd name="connsiteX4130" fmla="*/ 1348413 w 1656655"/>
              <a:gd name="connsiteY4130" fmla="*/ 370888 h 1864576"/>
              <a:gd name="connsiteX4131" fmla="*/ 1342007 w 1656655"/>
              <a:gd name="connsiteY4131" fmla="*/ 374396 h 1864576"/>
              <a:gd name="connsiteX4132" fmla="*/ 1332499 w 1656655"/>
              <a:gd name="connsiteY4132" fmla="*/ 439882 h 1864576"/>
              <a:gd name="connsiteX4133" fmla="*/ 1291358 w 1656655"/>
              <a:gd name="connsiteY4133" fmla="*/ 518232 h 1864576"/>
              <a:gd name="connsiteX4134" fmla="*/ 1283788 w 1656655"/>
              <a:gd name="connsiteY4134" fmla="*/ 532068 h 1864576"/>
              <a:gd name="connsiteX4135" fmla="*/ 1278743 w 1656655"/>
              <a:gd name="connsiteY4135" fmla="*/ 529731 h 1864576"/>
              <a:gd name="connsiteX4136" fmla="*/ 1275444 w 1656655"/>
              <a:gd name="connsiteY4136" fmla="*/ 522519 h 1864576"/>
              <a:gd name="connsiteX4137" fmla="*/ 1269626 w 1656655"/>
              <a:gd name="connsiteY4137" fmla="*/ 525444 h 1864576"/>
              <a:gd name="connsiteX4138" fmla="*/ 1213737 w 1656655"/>
              <a:gd name="connsiteY4138" fmla="*/ 609440 h 1864576"/>
              <a:gd name="connsiteX4139" fmla="*/ 1185985 w 1656655"/>
              <a:gd name="connsiteY4139" fmla="*/ 671031 h 1864576"/>
              <a:gd name="connsiteX4140" fmla="*/ 1221884 w 1656655"/>
              <a:gd name="connsiteY4140" fmla="*/ 726381 h 1864576"/>
              <a:gd name="connsiteX4141" fmla="*/ 1213154 w 1656655"/>
              <a:gd name="connsiteY4141" fmla="*/ 774518 h 1864576"/>
              <a:gd name="connsiteX4142" fmla="*/ 1211211 w 1656655"/>
              <a:gd name="connsiteY4142" fmla="*/ 776081 h 1864576"/>
              <a:gd name="connsiteX4143" fmla="*/ 1207913 w 1656655"/>
              <a:gd name="connsiteY4143" fmla="*/ 776272 h 1864576"/>
              <a:gd name="connsiteX4144" fmla="*/ 1146783 w 1656655"/>
              <a:gd name="connsiteY4144" fmla="*/ 822856 h 1864576"/>
              <a:gd name="connsiteX4145" fmla="*/ 1107389 w 1656655"/>
              <a:gd name="connsiteY4145" fmla="*/ 840783 h 1864576"/>
              <a:gd name="connsiteX4146" fmla="*/ 1086626 w 1656655"/>
              <a:gd name="connsiteY4146" fmla="*/ 815252 h 1864576"/>
              <a:gd name="connsiteX4147" fmla="*/ 1060039 w 1656655"/>
              <a:gd name="connsiteY4147" fmla="*/ 794787 h 1864576"/>
              <a:gd name="connsiteX4148" fmla="*/ 1015013 w 1656655"/>
              <a:gd name="connsiteY4148" fmla="*/ 733593 h 1864576"/>
              <a:gd name="connsiteX4149" fmla="*/ 1023944 w 1656655"/>
              <a:gd name="connsiteY4149" fmla="*/ 733980 h 1864576"/>
              <a:gd name="connsiteX4150" fmla="*/ 1024135 w 1656655"/>
              <a:gd name="connsiteY4150" fmla="*/ 726964 h 1864576"/>
              <a:gd name="connsiteX4151" fmla="*/ 1015987 w 1656655"/>
              <a:gd name="connsiteY4151" fmla="*/ 707669 h 1864576"/>
              <a:gd name="connsiteX4152" fmla="*/ 1018121 w 1656655"/>
              <a:gd name="connsiteY4152" fmla="*/ 656215 h 1864576"/>
              <a:gd name="connsiteX4153" fmla="*/ 1041600 w 1656655"/>
              <a:gd name="connsiteY4153" fmla="*/ 607299 h 1864576"/>
              <a:gd name="connsiteX4154" fmla="*/ 1045290 w 1656655"/>
              <a:gd name="connsiteY4154" fmla="*/ 605545 h 1864576"/>
              <a:gd name="connsiteX4155" fmla="*/ 1064502 w 1656655"/>
              <a:gd name="connsiteY4155" fmla="*/ 596579 h 1864576"/>
              <a:gd name="connsiteX4156" fmla="*/ 1078473 w 1656655"/>
              <a:gd name="connsiteY4156" fmla="*/ 588980 h 1864576"/>
              <a:gd name="connsiteX4157" fmla="*/ 1094000 w 1656655"/>
              <a:gd name="connsiteY4157" fmla="*/ 585276 h 1864576"/>
              <a:gd name="connsiteX4158" fmla="*/ 1098850 w 1656655"/>
              <a:gd name="connsiteY4158" fmla="*/ 579039 h 1864576"/>
              <a:gd name="connsiteX4159" fmla="*/ 1101952 w 1656655"/>
              <a:gd name="connsiteY4159" fmla="*/ 576506 h 1864576"/>
              <a:gd name="connsiteX4160" fmla="*/ 1131260 w 1656655"/>
              <a:gd name="connsiteY4160" fmla="*/ 559157 h 1864576"/>
              <a:gd name="connsiteX4161" fmla="*/ 1159202 w 1656655"/>
              <a:gd name="connsiteY4161" fmla="*/ 556820 h 1864576"/>
              <a:gd name="connsiteX4162" fmla="*/ 1166773 w 1656655"/>
              <a:gd name="connsiteY4162" fmla="*/ 558378 h 1864576"/>
              <a:gd name="connsiteX4163" fmla="*/ 1172009 w 1656655"/>
              <a:gd name="connsiteY4163" fmla="*/ 553895 h 1864576"/>
              <a:gd name="connsiteX4164" fmla="*/ 1167355 w 1656655"/>
              <a:gd name="connsiteY4164" fmla="*/ 542009 h 1864576"/>
              <a:gd name="connsiteX4165" fmla="*/ 1192386 w 1656655"/>
              <a:gd name="connsiteY4165" fmla="*/ 537913 h 1864576"/>
              <a:gd name="connsiteX4166" fmla="*/ 1241096 w 1656655"/>
              <a:gd name="connsiteY4166" fmla="*/ 478081 h 1864576"/>
              <a:gd name="connsiteX4167" fmla="*/ 1237020 w 1656655"/>
              <a:gd name="connsiteY4167" fmla="*/ 476522 h 1864576"/>
              <a:gd name="connsiteX4168" fmla="*/ 1192582 w 1656655"/>
              <a:gd name="connsiteY4168" fmla="*/ 505174 h 1864576"/>
              <a:gd name="connsiteX4169" fmla="*/ 1109136 w 1656655"/>
              <a:gd name="connsiteY4169" fmla="*/ 517453 h 1864576"/>
              <a:gd name="connsiteX4170" fmla="*/ 1128735 w 1656655"/>
              <a:gd name="connsiteY4170" fmla="*/ 506536 h 1864576"/>
              <a:gd name="connsiteX4171" fmla="*/ 1140186 w 1656655"/>
              <a:gd name="connsiteY4171" fmla="*/ 506536 h 1864576"/>
              <a:gd name="connsiteX4172" fmla="*/ 1146783 w 1656655"/>
              <a:gd name="connsiteY4172" fmla="*/ 503611 h 1864576"/>
              <a:gd name="connsiteX4173" fmla="*/ 1148530 w 1656655"/>
              <a:gd name="connsiteY4173" fmla="*/ 499715 h 1864576"/>
              <a:gd name="connsiteX4174" fmla="*/ 1169293 w 1656655"/>
              <a:gd name="connsiteY4174" fmla="*/ 479446 h 1864576"/>
              <a:gd name="connsiteX4175" fmla="*/ 1193164 w 1656655"/>
              <a:gd name="connsiteY4175" fmla="*/ 479446 h 1864576"/>
              <a:gd name="connsiteX4176" fmla="*/ 1204806 w 1656655"/>
              <a:gd name="connsiteY4176" fmla="*/ 486462 h 1864576"/>
              <a:gd name="connsiteX4177" fmla="*/ 1209660 w 1656655"/>
              <a:gd name="connsiteY4177" fmla="*/ 472429 h 1864576"/>
              <a:gd name="connsiteX4178" fmla="*/ 1156873 w 1656655"/>
              <a:gd name="connsiteY4178" fmla="*/ 425070 h 1864576"/>
              <a:gd name="connsiteX4179" fmla="*/ 1126215 w 1656655"/>
              <a:gd name="connsiteY4179" fmla="*/ 419613 h 1864576"/>
              <a:gd name="connsiteX4180" fmla="*/ 1109719 w 1656655"/>
              <a:gd name="connsiteY4180" fmla="*/ 410062 h 1864576"/>
              <a:gd name="connsiteX4181" fmla="*/ 1157455 w 1656655"/>
              <a:gd name="connsiteY4181" fmla="*/ 363872 h 1864576"/>
              <a:gd name="connsiteX4182" fmla="*/ 1174534 w 1656655"/>
              <a:gd name="connsiteY4182" fmla="*/ 293319 h 1864576"/>
              <a:gd name="connsiteX4183" fmla="*/ 1207522 w 1656655"/>
              <a:gd name="connsiteY4183" fmla="*/ 271101 h 1864576"/>
              <a:gd name="connsiteX4184" fmla="*/ 1209464 w 1656655"/>
              <a:gd name="connsiteY4184" fmla="*/ 280846 h 1864576"/>
              <a:gd name="connsiteX4185" fmla="*/ 1209464 w 1656655"/>
              <a:gd name="connsiteY4185" fmla="*/ 305987 h 1864576"/>
              <a:gd name="connsiteX4186" fmla="*/ 1266714 w 1656655"/>
              <a:gd name="connsiteY4186" fmla="*/ 336002 h 1864576"/>
              <a:gd name="connsiteX4187" fmla="*/ 1286313 w 1656655"/>
              <a:gd name="connsiteY4187" fmla="*/ 352568 h 1864576"/>
              <a:gd name="connsiteX4188" fmla="*/ 1289807 w 1656655"/>
              <a:gd name="connsiteY4188" fmla="*/ 334053 h 1864576"/>
              <a:gd name="connsiteX4189" fmla="*/ 1285731 w 1656655"/>
              <a:gd name="connsiteY4189" fmla="*/ 321580 h 1864576"/>
              <a:gd name="connsiteX4190" fmla="*/ 1279134 w 1656655"/>
              <a:gd name="connsiteY4190" fmla="*/ 310665 h 1864576"/>
              <a:gd name="connsiteX4191" fmla="*/ 1295048 w 1656655"/>
              <a:gd name="connsiteY4191" fmla="*/ 312225 h 1864576"/>
              <a:gd name="connsiteX4192" fmla="*/ 1303583 w 1656655"/>
              <a:gd name="connsiteY4192" fmla="*/ 308326 h 1864576"/>
              <a:gd name="connsiteX4193" fmla="*/ 1284953 w 1656655"/>
              <a:gd name="connsiteY4193" fmla="*/ 286108 h 1864576"/>
              <a:gd name="connsiteX4194" fmla="*/ 1253903 w 1656655"/>
              <a:gd name="connsiteY4194" fmla="*/ 269152 h 1864576"/>
              <a:gd name="connsiteX4195" fmla="*/ 1255650 w 1656655"/>
              <a:gd name="connsiteY4195" fmla="*/ 248298 h 1864576"/>
              <a:gd name="connsiteX4196" fmla="*/ 1226156 w 1656655"/>
              <a:gd name="connsiteY4196" fmla="*/ 212632 h 1864576"/>
              <a:gd name="connsiteX4197" fmla="*/ 1153575 w 1656655"/>
              <a:gd name="connsiteY4197" fmla="*/ 220428 h 1864576"/>
              <a:gd name="connsiteX4198" fmla="*/ 1097685 w 1656655"/>
              <a:gd name="connsiteY4198" fmla="*/ 347891 h 1864576"/>
              <a:gd name="connsiteX4199" fmla="*/ 1097685 w 1656655"/>
              <a:gd name="connsiteY4199" fmla="*/ 347696 h 1864576"/>
              <a:gd name="connsiteX4200" fmla="*/ 1097489 w 1656655"/>
              <a:gd name="connsiteY4200" fmla="*/ 348085 h 1864576"/>
              <a:gd name="connsiteX4201" fmla="*/ 1098850 w 1656655"/>
              <a:gd name="connsiteY4201" fmla="*/ 339900 h 1864576"/>
              <a:gd name="connsiteX4202" fmla="*/ 1099046 w 1656655"/>
              <a:gd name="connsiteY4202" fmla="*/ 336587 h 1864576"/>
              <a:gd name="connsiteX4203" fmla="*/ 1099046 w 1656655"/>
              <a:gd name="connsiteY4203" fmla="*/ 334053 h 1864576"/>
              <a:gd name="connsiteX4204" fmla="*/ 1098463 w 1656655"/>
              <a:gd name="connsiteY4204" fmla="*/ 329765 h 1864576"/>
              <a:gd name="connsiteX4205" fmla="*/ 1097489 w 1656655"/>
              <a:gd name="connsiteY4205" fmla="*/ 326062 h 1864576"/>
              <a:gd name="connsiteX4206" fmla="*/ 1093805 w 1656655"/>
              <a:gd name="connsiteY4206" fmla="*/ 320215 h 1864576"/>
              <a:gd name="connsiteX4207" fmla="*/ 1090115 w 1656655"/>
              <a:gd name="connsiteY4207" fmla="*/ 316707 h 1864576"/>
              <a:gd name="connsiteX4208" fmla="*/ 1057514 w 1656655"/>
              <a:gd name="connsiteY4208" fmla="*/ 310081 h 1864576"/>
              <a:gd name="connsiteX4209" fmla="*/ 1055380 w 1656655"/>
              <a:gd name="connsiteY4209" fmla="*/ 312614 h 1864576"/>
              <a:gd name="connsiteX4210" fmla="*/ 1054216 w 1656655"/>
              <a:gd name="connsiteY4210" fmla="*/ 312420 h 1864576"/>
              <a:gd name="connsiteX4211" fmla="*/ 1050531 w 1656655"/>
              <a:gd name="connsiteY4211" fmla="*/ 312030 h 1864576"/>
              <a:gd name="connsiteX4212" fmla="*/ 1049366 w 1656655"/>
              <a:gd name="connsiteY4212" fmla="*/ 310665 h 1864576"/>
              <a:gd name="connsiteX4213" fmla="*/ 1039271 w 1656655"/>
              <a:gd name="connsiteY4213" fmla="*/ 315538 h 1864576"/>
              <a:gd name="connsiteX4214" fmla="*/ 1036750 w 1656655"/>
              <a:gd name="connsiteY4214" fmla="*/ 316707 h 1864576"/>
              <a:gd name="connsiteX4215" fmla="*/ 1036364 w 1656655"/>
              <a:gd name="connsiteY4215" fmla="*/ 320020 h 1864576"/>
              <a:gd name="connsiteX4216" fmla="*/ 1028989 w 1656655"/>
              <a:gd name="connsiteY4216" fmla="*/ 320995 h 1864576"/>
              <a:gd name="connsiteX4217" fmla="*/ 1028015 w 1656655"/>
              <a:gd name="connsiteY4217" fmla="*/ 320800 h 1864576"/>
              <a:gd name="connsiteX4218" fmla="*/ 1025882 w 1656655"/>
              <a:gd name="connsiteY4218" fmla="*/ 318851 h 1864576"/>
              <a:gd name="connsiteX4219" fmla="*/ 1022388 w 1656655"/>
              <a:gd name="connsiteY4219" fmla="*/ 317097 h 1864576"/>
              <a:gd name="connsiteX4220" fmla="*/ 1019868 w 1656655"/>
              <a:gd name="connsiteY4220" fmla="*/ 317292 h 1864576"/>
              <a:gd name="connsiteX4221" fmla="*/ 1014822 w 1656655"/>
              <a:gd name="connsiteY4221" fmla="*/ 315538 h 1864576"/>
              <a:gd name="connsiteX4222" fmla="*/ 1015595 w 1656655"/>
              <a:gd name="connsiteY4222" fmla="*/ 313979 h 1864576"/>
              <a:gd name="connsiteX4223" fmla="*/ 1016569 w 1656655"/>
              <a:gd name="connsiteY4223" fmla="*/ 308131 h 1864576"/>
              <a:gd name="connsiteX4224" fmla="*/ 1014044 w 1656655"/>
              <a:gd name="connsiteY4224" fmla="*/ 301310 h 1864576"/>
              <a:gd name="connsiteX4225" fmla="*/ 1008612 w 1656655"/>
              <a:gd name="connsiteY4225" fmla="*/ 297412 h 1864576"/>
              <a:gd name="connsiteX4226" fmla="*/ 1005896 w 1656655"/>
              <a:gd name="connsiteY4226" fmla="*/ 295463 h 1864576"/>
              <a:gd name="connsiteX4227" fmla="*/ 1004536 w 1656655"/>
              <a:gd name="connsiteY4227" fmla="*/ 292345 h 1864576"/>
              <a:gd name="connsiteX4228" fmla="*/ 1009195 w 1656655"/>
              <a:gd name="connsiteY4228" fmla="*/ 291760 h 1864576"/>
              <a:gd name="connsiteX4229" fmla="*/ 1011524 w 1656655"/>
              <a:gd name="connsiteY4229" fmla="*/ 292150 h 1864576"/>
              <a:gd name="connsiteX4230" fmla="*/ 1013658 w 1656655"/>
              <a:gd name="connsiteY4230" fmla="*/ 292150 h 1864576"/>
              <a:gd name="connsiteX4231" fmla="*/ 1013658 w 1656655"/>
              <a:gd name="connsiteY4231" fmla="*/ 288252 h 1864576"/>
              <a:gd name="connsiteX4232" fmla="*/ 1011328 w 1656655"/>
              <a:gd name="connsiteY4232" fmla="*/ 280261 h 1864576"/>
              <a:gd name="connsiteX4233" fmla="*/ 1010164 w 1656655"/>
              <a:gd name="connsiteY4233" fmla="*/ 278897 h 1864576"/>
              <a:gd name="connsiteX4234" fmla="*/ 1007056 w 1656655"/>
              <a:gd name="connsiteY4234" fmla="*/ 280846 h 1864576"/>
              <a:gd name="connsiteX4235" fmla="*/ 1006283 w 1656655"/>
              <a:gd name="connsiteY4235" fmla="*/ 281431 h 1864576"/>
              <a:gd name="connsiteX4236" fmla="*/ 1002011 w 1656655"/>
              <a:gd name="connsiteY4236" fmla="*/ 283574 h 1864576"/>
              <a:gd name="connsiteX4237" fmla="*/ 1001429 w 1656655"/>
              <a:gd name="connsiteY4237" fmla="*/ 278117 h 1864576"/>
              <a:gd name="connsiteX4238" fmla="*/ 1002011 w 1656655"/>
              <a:gd name="connsiteY4238" fmla="*/ 275584 h 1864576"/>
              <a:gd name="connsiteX4239" fmla="*/ 1000846 w 1656655"/>
              <a:gd name="connsiteY4239" fmla="*/ 273635 h 1864576"/>
              <a:gd name="connsiteX4240" fmla="*/ 1000269 w 1656655"/>
              <a:gd name="connsiteY4240" fmla="*/ 273635 h 1864576"/>
              <a:gd name="connsiteX4241" fmla="*/ 994636 w 1656655"/>
              <a:gd name="connsiteY4241" fmla="*/ 275389 h 1864576"/>
              <a:gd name="connsiteX4242" fmla="*/ 989204 w 1656655"/>
              <a:gd name="connsiteY4242" fmla="*/ 277143 h 1864576"/>
              <a:gd name="connsiteX4243" fmla="*/ 989009 w 1656655"/>
              <a:gd name="connsiteY4243" fmla="*/ 279677 h 1864576"/>
              <a:gd name="connsiteX4244" fmla="*/ 990756 w 1656655"/>
              <a:gd name="connsiteY4244" fmla="*/ 281626 h 1864576"/>
              <a:gd name="connsiteX4245" fmla="*/ 993281 w 1656655"/>
              <a:gd name="connsiteY4245" fmla="*/ 286303 h 1864576"/>
              <a:gd name="connsiteX4246" fmla="*/ 988622 w 1656655"/>
              <a:gd name="connsiteY4246" fmla="*/ 286888 h 1864576"/>
              <a:gd name="connsiteX4247" fmla="*/ 984355 w 1656655"/>
              <a:gd name="connsiteY4247" fmla="*/ 286498 h 1864576"/>
              <a:gd name="connsiteX4248" fmla="*/ 984355 w 1656655"/>
              <a:gd name="connsiteY4248" fmla="*/ 290201 h 1864576"/>
              <a:gd name="connsiteX4249" fmla="*/ 985520 w 1656655"/>
              <a:gd name="connsiteY4249" fmla="*/ 294294 h 1864576"/>
              <a:gd name="connsiteX4250" fmla="*/ 986684 w 1656655"/>
              <a:gd name="connsiteY4250" fmla="*/ 298387 h 1864576"/>
              <a:gd name="connsiteX4251" fmla="*/ 987849 w 1656655"/>
              <a:gd name="connsiteY4251" fmla="*/ 299751 h 1864576"/>
              <a:gd name="connsiteX4252" fmla="*/ 992312 w 1656655"/>
              <a:gd name="connsiteY4252" fmla="*/ 296632 h 1864576"/>
              <a:gd name="connsiteX4253" fmla="*/ 995801 w 1656655"/>
              <a:gd name="connsiteY4253" fmla="*/ 295073 h 1864576"/>
              <a:gd name="connsiteX4254" fmla="*/ 996383 w 1656655"/>
              <a:gd name="connsiteY4254" fmla="*/ 299166 h 1864576"/>
              <a:gd name="connsiteX4255" fmla="*/ 994832 w 1656655"/>
              <a:gd name="connsiteY4255" fmla="*/ 302090 h 1864576"/>
              <a:gd name="connsiteX4256" fmla="*/ 998326 w 1656655"/>
              <a:gd name="connsiteY4256" fmla="*/ 319241 h 1864576"/>
              <a:gd name="connsiteX4257" fmla="*/ 999687 w 1656655"/>
              <a:gd name="connsiteY4257" fmla="*/ 320020 h 1864576"/>
              <a:gd name="connsiteX4258" fmla="*/ 997548 w 1656655"/>
              <a:gd name="connsiteY4258" fmla="*/ 321580 h 1864576"/>
              <a:gd name="connsiteX4259" fmla="*/ 996383 w 1656655"/>
              <a:gd name="connsiteY4259" fmla="*/ 324113 h 1864576"/>
              <a:gd name="connsiteX4260" fmla="*/ 994445 w 1656655"/>
              <a:gd name="connsiteY4260" fmla="*/ 325283 h 1864576"/>
              <a:gd name="connsiteX4261" fmla="*/ 992116 w 1656655"/>
              <a:gd name="connsiteY4261" fmla="*/ 328986 h 1864576"/>
              <a:gd name="connsiteX4262" fmla="*/ 991338 w 1656655"/>
              <a:gd name="connsiteY4262" fmla="*/ 331909 h 1864576"/>
              <a:gd name="connsiteX4263" fmla="*/ 990951 w 1656655"/>
              <a:gd name="connsiteY4263" fmla="*/ 332299 h 1864576"/>
              <a:gd name="connsiteX4264" fmla="*/ 988040 w 1656655"/>
              <a:gd name="connsiteY4264" fmla="*/ 333663 h 1864576"/>
              <a:gd name="connsiteX4265" fmla="*/ 983963 w 1656655"/>
              <a:gd name="connsiteY4265" fmla="*/ 335612 h 1864576"/>
              <a:gd name="connsiteX4266" fmla="*/ 983190 w 1656655"/>
              <a:gd name="connsiteY4266" fmla="*/ 334443 h 1864576"/>
              <a:gd name="connsiteX4267" fmla="*/ 979310 w 1656655"/>
              <a:gd name="connsiteY4267" fmla="*/ 333468 h 1864576"/>
              <a:gd name="connsiteX4268" fmla="*/ 978145 w 1656655"/>
              <a:gd name="connsiteY4268" fmla="*/ 332104 h 1864576"/>
              <a:gd name="connsiteX4269" fmla="*/ 969219 w 1656655"/>
              <a:gd name="connsiteY4269" fmla="*/ 333078 h 1864576"/>
              <a:gd name="connsiteX4270" fmla="*/ 968054 w 1656655"/>
              <a:gd name="connsiteY4270" fmla="*/ 335807 h 1864576"/>
              <a:gd name="connsiteX4271" fmla="*/ 967859 w 1656655"/>
              <a:gd name="connsiteY4271" fmla="*/ 336976 h 1864576"/>
              <a:gd name="connsiteX4272" fmla="*/ 965916 w 1656655"/>
              <a:gd name="connsiteY4272" fmla="*/ 337561 h 1864576"/>
              <a:gd name="connsiteX4273" fmla="*/ 965143 w 1656655"/>
              <a:gd name="connsiteY4273" fmla="*/ 339315 h 1864576"/>
              <a:gd name="connsiteX4274" fmla="*/ 963978 w 1656655"/>
              <a:gd name="connsiteY4274" fmla="*/ 340095 h 1864576"/>
              <a:gd name="connsiteX4275" fmla="*/ 962618 w 1656655"/>
              <a:gd name="connsiteY4275" fmla="*/ 339705 h 1864576"/>
              <a:gd name="connsiteX4276" fmla="*/ 959319 w 1656655"/>
              <a:gd name="connsiteY4276" fmla="*/ 339315 h 1864576"/>
              <a:gd name="connsiteX4277" fmla="*/ 950007 w 1656655"/>
              <a:gd name="connsiteY4277" fmla="*/ 343408 h 1864576"/>
              <a:gd name="connsiteX4278" fmla="*/ 946513 w 1656655"/>
              <a:gd name="connsiteY4278" fmla="*/ 346721 h 1864576"/>
              <a:gd name="connsiteX4279" fmla="*/ 942050 w 1656655"/>
              <a:gd name="connsiteY4279" fmla="*/ 352763 h 1864576"/>
              <a:gd name="connsiteX4280" fmla="*/ 936613 w 1656655"/>
              <a:gd name="connsiteY4280" fmla="*/ 366406 h 1864576"/>
              <a:gd name="connsiteX4281" fmla="*/ 936422 w 1656655"/>
              <a:gd name="connsiteY4281" fmla="*/ 378879 h 1864576"/>
              <a:gd name="connsiteX4282" fmla="*/ 992312 w 1656655"/>
              <a:gd name="connsiteY4282" fmla="*/ 281236 h 1864576"/>
              <a:gd name="connsiteX4283" fmla="*/ 992698 w 1656655"/>
              <a:gd name="connsiteY4283" fmla="*/ 281041 h 1864576"/>
              <a:gd name="connsiteX4284" fmla="*/ 993085 w 1656655"/>
              <a:gd name="connsiteY4284" fmla="*/ 281041 h 1864576"/>
              <a:gd name="connsiteX4285" fmla="*/ 997744 w 1656655"/>
              <a:gd name="connsiteY4285" fmla="*/ 279677 h 1864576"/>
              <a:gd name="connsiteX4286" fmla="*/ 998713 w 1656655"/>
              <a:gd name="connsiteY4286" fmla="*/ 287472 h 1864576"/>
              <a:gd name="connsiteX4287" fmla="*/ 1000073 w 1656655"/>
              <a:gd name="connsiteY4287" fmla="*/ 289032 h 1864576"/>
              <a:gd name="connsiteX4288" fmla="*/ 1006670 w 1656655"/>
              <a:gd name="connsiteY4288" fmla="*/ 286498 h 1864576"/>
              <a:gd name="connsiteX4289" fmla="*/ 1008417 w 1656655"/>
              <a:gd name="connsiteY4289" fmla="*/ 285329 h 1864576"/>
              <a:gd name="connsiteX4290" fmla="*/ 1009968 w 1656655"/>
              <a:gd name="connsiteY4290" fmla="*/ 290786 h 1864576"/>
              <a:gd name="connsiteX4291" fmla="*/ 1007638 w 1656655"/>
              <a:gd name="connsiteY4291" fmla="*/ 290591 h 1864576"/>
              <a:gd name="connsiteX4292" fmla="*/ 1001624 w 1656655"/>
              <a:gd name="connsiteY4292" fmla="*/ 291760 h 1864576"/>
              <a:gd name="connsiteX4293" fmla="*/ 1001238 w 1656655"/>
              <a:gd name="connsiteY4293" fmla="*/ 295268 h 1864576"/>
              <a:gd name="connsiteX4294" fmla="*/ 1001820 w 1656655"/>
              <a:gd name="connsiteY4294" fmla="*/ 297022 h 1864576"/>
              <a:gd name="connsiteX4295" fmla="*/ 1002593 w 1656655"/>
              <a:gd name="connsiteY4295" fmla="*/ 298581 h 1864576"/>
              <a:gd name="connsiteX4296" fmla="*/ 999104 w 1656655"/>
              <a:gd name="connsiteY4296" fmla="*/ 299556 h 1864576"/>
              <a:gd name="connsiteX4297" fmla="*/ 998326 w 1656655"/>
              <a:gd name="connsiteY4297" fmla="*/ 295268 h 1864576"/>
              <a:gd name="connsiteX4298" fmla="*/ 995414 w 1656655"/>
              <a:gd name="connsiteY4298" fmla="*/ 293514 h 1864576"/>
              <a:gd name="connsiteX4299" fmla="*/ 991730 w 1656655"/>
              <a:gd name="connsiteY4299" fmla="*/ 294878 h 1864576"/>
              <a:gd name="connsiteX4300" fmla="*/ 990173 w 1656655"/>
              <a:gd name="connsiteY4300" fmla="*/ 295853 h 1864576"/>
              <a:gd name="connsiteX4301" fmla="*/ 989400 w 1656655"/>
              <a:gd name="connsiteY4301" fmla="*/ 296438 h 1864576"/>
              <a:gd name="connsiteX4302" fmla="*/ 988622 w 1656655"/>
              <a:gd name="connsiteY4302" fmla="*/ 297022 h 1864576"/>
              <a:gd name="connsiteX4303" fmla="*/ 987071 w 1656655"/>
              <a:gd name="connsiteY4303" fmla="*/ 291565 h 1864576"/>
              <a:gd name="connsiteX4304" fmla="*/ 994832 w 1656655"/>
              <a:gd name="connsiteY4304" fmla="*/ 290591 h 1864576"/>
              <a:gd name="connsiteX4305" fmla="*/ 996383 w 1656655"/>
              <a:gd name="connsiteY4305" fmla="*/ 289226 h 1864576"/>
              <a:gd name="connsiteX4306" fmla="*/ 995028 w 1656655"/>
              <a:gd name="connsiteY4306" fmla="*/ 284549 h 1864576"/>
              <a:gd name="connsiteX4307" fmla="*/ 993863 w 1656655"/>
              <a:gd name="connsiteY4307" fmla="*/ 282600 h 1864576"/>
              <a:gd name="connsiteX4308" fmla="*/ 992312 w 1656655"/>
              <a:gd name="connsiteY4308" fmla="*/ 281236 h 1864576"/>
              <a:gd name="connsiteX4309" fmla="*/ 1003371 w 1656655"/>
              <a:gd name="connsiteY4309" fmla="*/ 301895 h 1864576"/>
              <a:gd name="connsiteX4310" fmla="*/ 1013075 w 1656655"/>
              <a:gd name="connsiteY4310" fmla="*/ 310081 h 1864576"/>
              <a:gd name="connsiteX4311" fmla="*/ 1004923 w 1656655"/>
              <a:gd name="connsiteY4311" fmla="*/ 319826 h 1864576"/>
              <a:gd name="connsiteX4312" fmla="*/ 995219 w 1656655"/>
              <a:gd name="connsiteY4312" fmla="*/ 311640 h 1864576"/>
              <a:gd name="connsiteX4313" fmla="*/ 1003371 w 1656655"/>
              <a:gd name="connsiteY4313" fmla="*/ 301895 h 1864576"/>
              <a:gd name="connsiteX4314" fmla="*/ 1057127 w 1656655"/>
              <a:gd name="connsiteY4314" fmla="*/ 316902 h 1864576"/>
              <a:gd name="connsiteX4315" fmla="*/ 1058679 w 1656655"/>
              <a:gd name="connsiteY4315" fmla="*/ 314758 h 1864576"/>
              <a:gd name="connsiteX4316" fmla="*/ 1067218 w 1656655"/>
              <a:gd name="connsiteY4316" fmla="*/ 312420 h 1864576"/>
              <a:gd name="connsiteX4317" fmla="*/ 1073428 w 1656655"/>
              <a:gd name="connsiteY4317" fmla="*/ 313589 h 1864576"/>
              <a:gd name="connsiteX4318" fmla="*/ 1060426 w 1656655"/>
              <a:gd name="connsiteY4318" fmla="*/ 320800 h 1864576"/>
              <a:gd name="connsiteX4319" fmla="*/ 1058483 w 1656655"/>
              <a:gd name="connsiteY4319" fmla="*/ 322359 h 1864576"/>
              <a:gd name="connsiteX4320" fmla="*/ 1056741 w 1656655"/>
              <a:gd name="connsiteY4320" fmla="*/ 323918 h 1864576"/>
              <a:gd name="connsiteX4321" fmla="*/ 1057127 w 1656655"/>
              <a:gd name="connsiteY4321" fmla="*/ 316902 h 1864576"/>
              <a:gd name="connsiteX4322" fmla="*/ 1048784 w 1656655"/>
              <a:gd name="connsiteY4322" fmla="*/ 361728 h 1864576"/>
              <a:gd name="connsiteX4323" fmla="*/ 1049753 w 1656655"/>
              <a:gd name="connsiteY4323" fmla="*/ 356661 h 1864576"/>
              <a:gd name="connsiteX4324" fmla="*/ 1053247 w 1656655"/>
              <a:gd name="connsiteY4324" fmla="*/ 329375 h 1864576"/>
              <a:gd name="connsiteX4325" fmla="*/ 1053633 w 1656655"/>
              <a:gd name="connsiteY4325" fmla="*/ 318266 h 1864576"/>
              <a:gd name="connsiteX4326" fmla="*/ 1054020 w 1656655"/>
              <a:gd name="connsiteY4326" fmla="*/ 317877 h 1864576"/>
              <a:gd name="connsiteX4327" fmla="*/ 1053829 w 1656655"/>
              <a:gd name="connsiteY4327" fmla="*/ 323723 h 1864576"/>
              <a:gd name="connsiteX4328" fmla="*/ 1053438 w 1656655"/>
              <a:gd name="connsiteY4328" fmla="*/ 329570 h 1864576"/>
              <a:gd name="connsiteX4329" fmla="*/ 1050722 w 1656655"/>
              <a:gd name="connsiteY4329" fmla="*/ 351594 h 1864576"/>
              <a:gd name="connsiteX4330" fmla="*/ 1050531 w 1656655"/>
              <a:gd name="connsiteY4330" fmla="*/ 352958 h 1864576"/>
              <a:gd name="connsiteX4331" fmla="*/ 1048784 w 1656655"/>
              <a:gd name="connsiteY4331" fmla="*/ 361728 h 1864576"/>
              <a:gd name="connsiteX4332" fmla="*/ 1021223 w 1656655"/>
              <a:gd name="connsiteY4332" fmla="*/ 322164 h 1864576"/>
              <a:gd name="connsiteX4333" fmla="*/ 1022001 w 1656655"/>
              <a:gd name="connsiteY4333" fmla="*/ 345357 h 1864576"/>
              <a:gd name="connsiteX4334" fmla="*/ 1020836 w 1656655"/>
              <a:gd name="connsiteY4334" fmla="*/ 333858 h 1864576"/>
              <a:gd name="connsiteX4335" fmla="*/ 1019672 w 1656655"/>
              <a:gd name="connsiteY4335" fmla="*/ 322359 h 1864576"/>
              <a:gd name="connsiteX4336" fmla="*/ 1021223 w 1656655"/>
              <a:gd name="connsiteY4336" fmla="*/ 322164 h 1864576"/>
              <a:gd name="connsiteX4337" fmla="*/ 1048975 w 1656655"/>
              <a:gd name="connsiteY4337" fmla="*/ 317682 h 1864576"/>
              <a:gd name="connsiteX4338" fmla="*/ 1050722 w 1656655"/>
              <a:gd name="connsiteY4338" fmla="*/ 317292 h 1864576"/>
              <a:gd name="connsiteX4339" fmla="*/ 1040827 w 1656655"/>
              <a:gd name="connsiteY4339" fmla="*/ 376540 h 1864576"/>
              <a:gd name="connsiteX4340" fmla="*/ 1039271 w 1656655"/>
              <a:gd name="connsiteY4340" fmla="*/ 379659 h 1864576"/>
              <a:gd name="connsiteX4341" fmla="*/ 1039080 w 1656655"/>
              <a:gd name="connsiteY4341" fmla="*/ 379464 h 1864576"/>
              <a:gd name="connsiteX4342" fmla="*/ 1039080 w 1656655"/>
              <a:gd name="connsiteY4342" fmla="*/ 379269 h 1864576"/>
              <a:gd name="connsiteX4343" fmla="*/ 1036750 w 1656655"/>
              <a:gd name="connsiteY4343" fmla="*/ 376930 h 1864576"/>
              <a:gd name="connsiteX4344" fmla="*/ 1036364 w 1656655"/>
              <a:gd name="connsiteY4344" fmla="*/ 375761 h 1864576"/>
              <a:gd name="connsiteX4345" fmla="*/ 1031509 w 1656655"/>
              <a:gd name="connsiteY4345" fmla="*/ 374981 h 1864576"/>
              <a:gd name="connsiteX4346" fmla="*/ 1031319 w 1656655"/>
              <a:gd name="connsiteY4346" fmla="*/ 373617 h 1864576"/>
              <a:gd name="connsiteX4347" fmla="*/ 1031896 w 1656655"/>
              <a:gd name="connsiteY4347" fmla="*/ 369719 h 1864576"/>
              <a:gd name="connsiteX4348" fmla="*/ 1039080 w 1656655"/>
              <a:gd name="connsiteY4348" fmla="*/ 332689 h 1864576"/>
              <a:gd name="connsiteX4349" fmla="*/ 1039466 w 1656655"/>
              <a:gd name="connsiteY4349" fmla="*/ 320995 h 1864576"/>
              <a:gd name="connsiteX4350" fmla="*/ 1039662 w 1656655"/>
              <a:gd name="connsiteY4350" fmla="*/ 320215 h 1864576"/>
              <a:gd name="connsiteX4351" fmla="*/ 1041796 w 1656655"/>
              <a:gd name="connsiteY4351" fmla="*/ 319436 h 1864576"/>
              <a:gd name="connsiteX4352" fmla="*/ 1043738 w 1656655"/>
              <a:gd name="connsiteY4352" fmla="*/ 320800 h 1864576"/>
              <a:gd name="connsiteX4353" fmla="*/ 1048975 w 1656655"/>
              <a:gd name="connsiteY4353" fmla="*/ 317682 h 1864576"/>
              <a:gd name="connsiteX4354" fmla="*/ 999104 w 1656655"/>
              <a:gd name="connsiteY4354" fmla="*/ 325867 h 1864576"/>
              <a:gd name="connsiteX4355" fmla="*/ 1002593 w 1656655"/>
              <a:gd name="connsiteY4355" fmla="*/ 323529 h 1864576"/>
              <a:gd name="connsiteX4356" fmla="*/ 1004923 w 1656655"/>
              <a:gd name="connsiteY4356" fmla="*/ 322944 h 1864576"/>
              <a:gd name="connsiteX4357" fmla="*/ 1011328 w 1656655"/>
              <a:gd name="connsiteY4357" fmla="*/ 320800 h 1864576"/>
              <a:gd name="connsiteX4358" fmla="*/ 1016569 w 1656655"/>
              <a:gd name="connsiteY4358" fmla="*/ 320800 h 1864576"/>
              <a:gd name="connsiteX4359" fmla="*/ 1018899 w 1656655"/>
              <a:gd name="connsiteY4359" fmla="*/ 343993 h 1864576"/>
              <a:gd name="connsiteX4360" fmla="*/ 1019285 w 1656655"/>
              <a:gd name="connsiteY4360" fmla="*/ 347891 h 1864576"/>
              <a:gd name="connsiteX4361" fmla="*/ 1019672 w 1656655"/>
              <a:gd name="connsiteY4361" fmla="*/ 351788 h 1864576"/>
              <a:gd name="connsiteX4362" fmla="*/ 1018121 w 1656655"/>
              <a:gd name="connsiteY4362" fmla="*/ 350619 h 1864576"/>
              <a:gd name="connsiteX4363" fmla="*/ 1013658 w 1656655"/>
              <a:gd name="connsiteY4363" fmla="*/ 353543 h 1864576"/>
              <a:gd name="connsiteX4364" fmla="*/ 1012689 w 1656655"/>
              <a:gd name="connsiteY4364" fmla="*/ 351788 h 1864576"/>
              <a:gd name="connsiteX4365" fmla="*/ 1011715 w 1656655"/>
              <a:gd name="connsiteY4365" fmla="*/ 350034 h 1864576"/>
              <a:gd name="connsiteX4366" fmla="*/ 1004536 w 1656655"/>
              <a:gd name="connsiteY4366" fmla="*/ 336197 h 1864576"/>
              <a:gd name="connsiteX4367" fmla="*/ 1002789 w 1656655"/>
              <a:gd name="connsiteY4367" fmla="*/ 332689 h 1864576"/>
              <a:gd name="connsiteX4368" fmla="*/ 1000073 w 1656655"/>
              <a:gd name="connsiteY4368" fmla="*/ 327426 h 1864576"/>
              <a:gd name="connsiteX4369" fmla="*/ 999104 w 1656655"/>
              <a:gd name="connsiteY4369" fmla="*/ 325867 h 1864576"/>
              <a:gd name="connsiteX4370" fmla="*/ 1025299 w 1656655"/>
              <a:gd name="connsiteY4370" fmla="*/ 348865 h 1864576"/>
              <a:gd name="connsiteX4371" fmla="*/ 1024331 w 1656655"/>
              <a:gd name="connsiteY4371" fmla="*/ 324113 h 1864576"/>
              <a:gd name="connsiteX4372" fmla="*/ 1025299 w 1656655"/>
              <a:gd name="connsiteY4372" fmla="*/ 324893 h 1864576"/>
              <a:gd name="connsiteX4373" fmla="*/ 1025882 w 1656655"/>
              <a:gd name="connsiteY4373" fmla="*/ 326062 h 1864576"/>
              <a:gd name="connsiteX4374" fmla="*/ 1025686 w 1656655"/>
              <a:gd name="connsiteY4374" fmla="*/ 329375 h 1864576"/>
              <a:gd name="connsiteX4375" fmla="*/ 1025299 w 1656655"/>
              <a:gd name="connsiteY4375" fmla="*/ 348865 h 1864576"/>
              <a:gd name="connsiteX4376" fmla="*/ 1028598 w 1656655"/>
              <a:gd name="connsiteY4376" fmla="*/ 368939 h 1864576"/>
              <a:gd name="connsiteX4377" fmla="*/ 1028407 w 1656655"/>
              <a:gd name="connsiteY4377" fmla="*/ 343408 h 1864576"/>
              <a:gd name="connsiteX4378" fmla="*/ 1028793 w 1656655"/>
              <a:gd name="connsiteY4378" fmla="*/ 330740 h 1864576"/>
              <a:gd name="connsiteX4379" fmla="*/ 1028989 w 1656655"/>
              <a:gd name="connsiteY4379" fmla="*/ 326062 h 1864576"/>
              <a:gd name="connsiteX4380" fmla="*/ 1030345 w 1656655"/>
              <a:gd name="connsiteY4380" fmla="*/ 325672 h 1864576"/>
              <a:gd name="connsiteX4381" fmla="*/ 1035972 w 1656655"/>
              <a:gd name="connsiteY4381" fmla="*/ 324893 h 1864576"/>
              <a:gd name="connsiteX4382" fmla="*/ 1031705 w 1656655"/>
              <a:gd name="connsiteY4382" fmla="*/ 359000 h 1864576"/>
              <a:gd name="connsiteX4383" fmla="*/ 1028598 w 1656655"/>
              <a:gd name="connsiteY4383" fmla="*/ 368939 h 1864576"/>
              <a:gd name="connsiteX4384" fmla="*/ 1058874 w 1656655"/>
              <a:gd name="connsiteY4384" fmla="*/ 326842 h 1864576"/>
              <a:gd name="connsiteX4385" fmla="*/ 1062173 w 1656655"/>
              <a:gd name="connsiteY4385" fmla="*/ 323723 h 1864576"/>
              <a:gd name="connsiteX4386" fmla="*/ 1074206 w 1656655"/>
              <a:gd name="connsiteY4386" fmla="*/ 316902 h 1864576"/>
              <a:gd name="connsiteX4387" fmla="*/ 1077695 w 1656655"/>
              <a:gd name="connsiteY4387" fmla="*/ 316123 h 1864576"/>
              <a:gd name="connsiteX4388" fmla="*/ 1080998 w 1656655"/>
              <a:gd name="connsiteY4388" fmla="*/ 316902 h 1864576"/>
              <a:gd name="connsiteX4389" fmla="*/ 1090115 w 1656655"/>
              <a:gd name="connsiteY4389" fmla="*/ 323723 h 1864576"/>
              <a:gd name="connsiteX4390" fmla="*/ 1091671 w 1656655"/>
              <a:gd name="connsiteY4390" fmla="*/ 325478 h 1864576"/>
              <a:gd name="connsiteX4391" fmla="*/ 1092640 w 1656655"/>
              <a:gd name="connsiteY4391" fmla="*/ 326647 h 1864576"/>
              <a:gd name="connsiteX4392" fmla="*/ 1095552 w 1656655"/>
              <a:gd name="connsiteY4392" fmla="*/ 336392 h 1864576"/>
              <a:gd name="connsiteX4393" fmla="*/ 1089924 w 1656655"/>
              <a:gd name="connsiteY4393" fmla="*/ 337171 h 1864576"/>
              <a:gd name="connsiteX4394" fmla="*/ 1083518 w 1656655"/>
              <a:gd name="connsiteY4394" fmla="*/ 336781 h 1864576"/>
              <a:gd name="connsiteX4395" fmla="*/ 1058874 w 1656655"/>
              <a:gd name="connsiteY4395" fmla="*/ 326842 h 1864576"/>
              <a:gd name="connsiteX4396" fmla="*/ 997161 w 1656655"/>
              <a:gd name="connsiteY4396" fmla="*/ 328986 h 1864576"/>
              <a:gd name="connsiteX4397" fmla="*/ 1002402 w 1656655"/>
              <a:gd name="connsiteY4397" fmla="*/ 339120 h 1864576"/>
              <a:gd name="connsiteX4398" fmla="*/ 1004923 w 1656655"/>
              <a:gd name="connsiteY4398" fmla="*/ 344188 h 1864576"/>
              <a:gd name="connsiteX4399" fmla="*/ 1007448 w 1656655"/>
              <a:gd name="connsiteY4399" fmla="*/ 349255 h 1864576"/>
              <a:gd name="connsiteX4400" fmla="*/ 1004536 w 1656655"/>
              <a:gd name="connsiteY4400" fmla="*/ 344382 h 1864576"/>
              <a:gd name="connsiteX4401" fmla="*/ 996383 w 1656655"/>
              <a:gd name="connsiteY4401" fmla="*/ 331130 h 1864576"/>
              <a:gd name="connsiteX4402" fmla="*/ 995610 w 1656655"/>
              <a:gd name="connsiteY4402" fmla="*/ 329960 h 1864576"/>
              <a:gd name="connsiteX4403" fmla="*/ 997161 w 1656655"/>
              <a:gd name="connsiteY4403" fmla="*/ 328986 h 1864576"/>
              <a:gd name="connsiteX4404" fmla="*/ 1006479 w 1656655"/>
              <a:gd name="connsiteY4404" fmla="*/ 353737 h 1864576"/>
              <a:gd name="connsiteX4405" fmla="*/ 1006479 w 1656655"/>
              <a:gd name="connsiteY4405" fmla="*/ 353737 h 1864576"/>
              <a:gd name="connsiteX4406" fmla="*/ 999687 w 1656655"/>
              <a:gd name="connsiteY4406" fmla="*/ 343603 h 1864576"/>
              <a:gd name="connsiteX4407" fmla="*/ 997939 w 1656655"/>
              <a:gd name="connsiteY4407" fmla="*/ 341069 h 1864576"/>
              <a:gd name="connsiteX4408" fmla="*/ 994445 w 1656655"/>
              <a:gd name="connsiteY4408" fmla="*/ 336002 h 1864576"/>
              <a:gd name="connsiteX4409" fmla="*/ 993863 w 1656655"/>
              <a:gd name="connsiteY4409" fmla="*/ 334638 h 1864576"/>
              <a:gd name="connsiteX4410" fmla="*/ 994445 w 1656655"/>
              <a:gd name="connsiteY4410" fmla="*/ 332884 h 1864576"/>
              <a:gd name="connsiteX4411" fmla="*/ 995219 w 1656655"/>
              <a:gd name="connsiteY4411" fmla="*/ 334248 h 1864576"/>
              <a:gd name="connsiteX4412" fmla="*/ 997548 w 1656655"/>
              <a:gd name="connsiteY4412" fmla="*/ 338146 h 1864576"/>
              <a:gd name="connsiteX4413" fmla="*/ 1000655 w 1656655"/>
              <a:gd name="connsiteY4413" fmla="*/ 343408 h 1864576"/>
              <a:gd name="connsiteX4414" fmla="*/ 1006479 w 1656655"/>
              <a:gd name="connsiteY4414" fmla="*/ 353737 h 1864576"/>
              <a:gd name="connsiteX4415" fmla="*/ 1054216 w 1656655"/>
              <a:gd name="connsiteY4415" fmla="*/ 351788 h 1864576"/>
              <a:gd name="connsiteX4416" fmla="*/ 1054994 w 1656655"/>
              <a:gd name="connsiteY4416" fmla="*/ 346526 h 1864576"/>
              <a:gd name="connsiteX4417" fmla="*/ 1055767 w 1656655"/>
              <a:gd name="connsiteY4417" fmla="*/ 341069 h 1864576"/>
              <a:gd name="connsiteX4418" fmla="*/ 1056741 w 1656655"/>
              <a:gd name="connsiteY4418" fmla="*/ 329960 h 1864576"/>
              <a:gd name="connsiteX4419" fmla="*/ 1076726 w 1656655"/>
              <a:gd name="connsiteY4419" fmla="*/ 336392 h 1864576"/>
              <a:gd name="connsiteX4420" fmla="*/ 1081967 w 1656655"/>
              <a:gd name="connsiteY4420" fmla="*/ 339900 h 1864576"/>
              <a:gd name="connsiteX4421" fmla="*/ 1079055 w 1656655"/>
              <a:gd name="connsiteY4421" fmla="*/ 341459 h 1864576"/>
              <a:gd name="connsiteX4422" fmla="*/ 1071294 w 1656655"/>
              <a:gd name="connsiteY4422" fmla="*/ 346721 h 1864576"/>
              <a:gd name="connsiteX4423" fmla="*/ 1067800 w 1656655"/>
              <a:gd name="connsiteY4423" fmla="*/ 349840 h 1864576"/>
              <a:gd name="connsiteX4424" fmla="*/ 1067218 w 1656655"/>
              <a:gd name="connsiteY4424" fmla="*/ 350424 h 1864576"/>
              <a:gd name="connsiteX4425" fmla="*/ 1063528 w 1656655"/>
              <a:gd name="connsiteY4425" fmla="*/ 354517 h 1864576"/>
              <a:gd name="connsiteX4426" fmla="*/ 1062559 w 1656655"/>
              <a:gd name="connsiteY4426" fmla="*/ 355686 h 1864576"/>
              <a:gd name="connsiteX4427" fmla="*/ 1058292 w 1656655"/>
              <a:gd name="connsiteY4427" fmla="*/ 353737 h 1864576"/>
              <a:gd name="connsiteX4428" fmla="*/ 1054216 w 1656655"/>
              <a:gd name="connsiteY4428" fmla="*/ 351788 h 1864576"/>
              <a:gd name="connsiteX4429" fmla="*/ 1088177 w 1656655"/>
              <a:gd name="connsiteY4429" fmla="*/ 340679 h 1864576"/>
              <a:gd name="connsiteX4430" fmla="*/ 1095356 w 1656655"/>
              <a:gd name="connsiteY4430" fmla="*/ 339315 h 1864576"/>
              <a:gd name="connsiteX4431" fmla="*/ 1094191 w 1656655"/>
              <a:gd name="connsiteY4431" fmla="*/ 347891 h 1864576"/>
              <a:gd name="connsiteX4432" fmla="*/ 1092836 w 1656655"/>
              <a:gd name="connsiteY4432" fmla="*/ 345747 h 1864576"/>
              <a:gd name="connsiteX4433" fmla="*/ 1089342 w 1656655"/>
              <a:gd name="connsiteY4433" fmla="*/ 341654 h 1864576"/>
              <a:gd name="connsiteX4434" fmla="*/ 1088177 w 1656655"/>
              <a:gd name="connsiteY4434" fmla="*/ 340679 h 1864576"/>
              <a:gd name="connsiteX4435" fmla="*/ 991338 w 1656655"/>
              <a:gd name="connsiteY4435" fmla="*/ 337366 h 1864576"/>
              <a:gd name="connsiteX4436" fmla="*/ 991534 w 1656655"/>
              <a:gd name="connsiteY4436" fmla="*/ 337756 h 1864576"/>
              <a:gd name="connsiteX4437" fmla="*/ 992894 w 1656655"/>
              <a:gd name="connsiteY4437" fmla="*/ 339705 h 1864576"/>
              <a:gd name="connsiteX4438" fmla="*/ 997548 w 1656655"/>
              <a:gd name="connsiteY4438" fmla="*/ 346331 h 1864576"/>
              <a:gd name="connsiteX4439" fmla="*/ 1000655 w 1656655"/>
              <a:gd name="connsiteY4439" fmla="*/ 350814 h 1864576"/>
              <a:gd name="connsiteX4440" fmla="*/ 1002207 w 1656655"/>
              <a:gd name="connsiteY4440" fmla="*/ 352958 h 1864576"/>
              <a:gd name="connsiteX4441" fmla="*/ 1009581 w 1656655"/>
              <a:gd name="connsiteY4441" fmla="*/ 364067 h 1864576"/>
              <a:gd name="connsiteX4442" fmla="*/ 1015209 w 1656655"/>
              <a:gd name="connsiteY4442" fmla="*/ 373227 h 1864576"/>
              <a:gd name="connsiteX4443" fmla="*/ 1011911 w 1656655"/>
              <a:gd name="connsiteY4443" fmla="*/ 370693 h 1864576"/>
              <a:gd name="connsiteX4444" fmla="*/ 1007638 w 1656655"/>
              <a:gd name="connsiteY4444" fmla="*/ 366990 h 1864576"/>
              <a:gd name="connsiteX4445" fmla="*/ 999877 w 1656655"/>
              <a:gd name="connsiteY4445" fmla="*/ 359194 h 1864576"/>
              <a:gd name="connsiteX4446" fmla="*/ 997939 w 1656655"/>
              <a:gd name="connsiteY4446" fmla="*/ 357051 h 1864576"/>
              <a:gd name="connsiteX4447" fmla="*/ 994832 w 1656655"/>
              <a:gd name="connsiteY4447" fmla="*/ 353348 h 1864576"/>
              <a:gd name="connsiteX4448" fmla="*/ 993477 w 1656655"/>
              <a:gd name="connsiteY4448" fmla="*/ 351788 h 1864576"/>
              <a:gd name="connsiteX4449" fmla="*/ 985128 w 1656655"/>
              <a:gd name="connsiteY4449" fmla="*/ 340485 h 1864576"/>
              <a:gd name="connsiteX4450" fmla="*/ 991338 w 1656655"/>
              <a:gd name="connsiteY4450" fmla="*/ 337366 h 1864576"/>
              <a:gd name="connsiteX4451" fmla="*/ 977367 w 1656655"/>
              <a:gd name="connsiteY4451" fmla="*/ 339120 h 1864576"/>
              <a:gd name="connsiteX4452" fmla="*/ 979892 w 1656655"/>
              <a:gd name="connsiteY4452" fmla="*/ 338536 h 1864576"/>
              <a:gd name="connsiteX4453" fmla="*/ 980861 w 1656655"/>
              <a:gd name="connsiteY4453" fmla="*/ 339900 h 1864576"/>
              <a:gd name="connsiteX4454" fmla="*/ 989787 w 1656655"/>
              <a:gd name="connsiteY4454" fmla="*/ 351983 h 1864576"/>
              <a:gd name="connsiteX4455" fmla="*/ 991920 w 1656655"/>
              <a:gd name="connsiteY4455" fmla="*/ 354517 h 1864576"/>
              <a:gd name="connsiteX4456" fmla="*/ 994054 w 1656655"/>
              <a:gd name="connsiteY4456" fmla="*/ 357051 h 1864576"/>
              <a:gd name="connsiteX4457" fmla="*/ 995028 w 1656655"/>
              <a:gd name="connsiteY4457" fmla="*/ 358220 h 1864576"/>
              <a:gd name="connsiteX4458" fmla="*/ 1001820 w 1656655"/>
              <a:gd name="connsiteY4458" fmla="*/ 365431 h 1864576"/>
              <a:gd name="connsiteX4459" fmla="*/ 1002402 w 1656655"/>
              <a:gd name="connsiteY4459" fmla="*/ 366016 h 1864576"/>
              <a:gd name="connsiteX4460" fmla="*/ 1004732 w 1656655"/>
              <a:gd name="connsiteY4460" fmla="*/ 368355 h 1864576"/>
              <a:gd name="connsiteX4461" fmla="*/ 1005314 w 1656655"/>
              <a:gd name="connsiteY4461" fmla="*/ 368939 h 1864576"/>
              <a:gd name="connsiteX4462" fmla="*/ 1005896 w 1656655"/>
              <a:gd name="connsiteY4462" fmla="*/ 369524 h 1864576"/>
              <a:gd name="connsiteX4463" fmla="*/ 1007056 w 1656655"/>
              <a:gd name="connsiteY4463" fmla="*/ 370693 h 1864576"/>
              <a:gd name="connsiteX4464" fmla="*/ 1007638 w 1656655"/>
              <a:gd name="connsiteY4464" fmla="*/ 371278 h 1864576"/>
              <a:gd name="connsiteX4465" fmla="*/ 1014240 w 1656655"/>
              <a:gd name="connsiteY4465" fmla="*/ 376345 h 1864576"/>
              <a:gd name="connsiteX4466" fmla="*/ 1015595 w 1656655"/>
              <a:gd name="connsiteY4466" fmla="*/ 377320 h 1864576"/>
              <a:gd name="connsiteX4467" fmla="*/ 1016178 w 1656655"/>
              <a:gd name="connsiteY4467" fmla="*/ 379853 h 1864576"/>
              <a:gd name="connsiteX4468" fmla="*/ 1012689 w 1656655"/>
              <a:gd name="connsiteY4468" fmla="*/ 384141 h 1864576"/>
              <a:gd name="connsiteX4469" fmla="*/ 1012106 w 1656655"/>
              <a:gd name="connsiteY4469" fmla="*/ 387844 h 1864576"/>
              <a:gd name="connsiteX4470" fmla="*/ 1010359 w 1656655"/>
              <a:gd name="connsiteY4470" fmla="*/ 386870 h 1864576"/>
              <a:gd name="connsiteX4471" fmla="*/ 1005314 w 1656655"/>
              <a:gd name="connsiteY4471" fmla="*/ 383362 h 1864576"/>
              <a:gd name="connsiteX4472" fmla="*/ 999877 w 1656655"/>
              <a:gd name="connsiteY4472" fmla="*/ 378879 h 1864576"/>
              <a:gd name="connsiteX4473" fmla="*/ 993477 w 1656655"/>
              <a:gd name="connsiteY4473" fmla="*/ 372837 h 1864576"/>
              <a:gd name="connsiteX4474" fmla="*/ 982799 w 1656655"/>
              <a:gd name="connsiteY4474" fmla="*/ 361143 h 1864576"/>
              <a:gd name="connsiteX4475" fmla="*/ 969606 w 1656655"/>
              <a:gd name="connsiteY4475" fmla="*/ 343603 h 1864576"/>
              <a:gd name="connsiteX4476" fmla="*/ 968441 w 1656655"/>
              <a:gd name="connsiteY4476" fmla="*/ 341849 h 1864576"/>
              <a:gd name="connsiteX4477" fmla="*/ 969219 w 1656655"/>
              <a:gd name="connsiteY4477" fmla="*/ 341654 h 1864576"/>
              <a:gd name="connsiteX4478" fmla="*/ 969992 w 1656655"/>
              <a:gd name="connsiteY4478" fmla="*/ 341264 h 1864576"/>
              <a:gd name="connsiteX4479" fmla="*/ 970770 w 1656655"/>
              <a:gd name="connsiteY4479" fmla="*/ 342044 h 1864576"/>
              <a:gd name="connsiteX4480" fmla="*/ 977367 w 1656655"/>
              <a:gd name="connsiteY4480" fmla="*/ 339120 h 1864576"/>
              <a:gd name="connsiteX4481" fmla="*/ 947286 w 1656655"/>
              <a:gd name="connsiteY4481" fmla="*/ 351594 h 1864576"/>
              <a:gd name="connsiteX4482" fmla="*/ 951558 w 1656655"/>
              <a:gd name="connsiteY4482" fmla="*/ 347306 h 1864576"/>
              <a:gd name="connsiteX4483" fmla="*/ 960871 w 1656655"/>
              <a:gd name="connsiteY4483" fmla="*/ 344382 h 1864576"/>
              <a:gd name="connsiteX4484" fmla="*/ 962427 w 1656655"/>
              <a:gd name="connsiteY4484" fmla="*/ 344967 h 1864576"/>
              <a:gd name="connsiteX4485" fmla="*/ 963396 w 1656655"/>
              <a:gd name="connsiteY4485" fmla="*/ 346136 h 1864576"/>
              <a:gd name="connsiteX4486" fmla="*/ 965143 w 1656655"/>
              <a:gd name="connsiteY4486" fmla="*/ 348670 h 1864576"/>
              <a:gd name="connsiteX4487" fmla="*/ 966890 w 1656655"/>
              <a:gd name="connsiteY4487" fmla="*/ 351204 h 1864576"/>
              <a:gd name="connsiteX4488" fmla="*/ 964560 w 1656655"/>
              <a:gd name="connsiteY4488" fmla="*/ 350814 h 1864576"/>
              <a:gd name="connsiteX4489" fmla="*/ 956990 w 1656655"/>
              <a:gd name="connsiteY4489" fmla="*/ 350229 h 1864576"/>
              <a:gd name="connsiteX4490" fmla="*/ 951945 w 1656655"/>
              <a:gd name="connsiteY4490" fmla="*/ 350619 h 1864576"/>
              <a:gd name="connsiteX4491" fmla="*/ 947286 w 1656655"/>
              <a:gd name="connsiteY4491" fmla="*/ 351594 h 1864576"/>
              <a:gd name="connsiteX4492" fmla="*/ 1065667 w 1656655"/>
              <a:gd name="connsiteY4492" fmla="*/ 356856 h 1864576"/>
              <a:gd name="connsiteX4493" fmla="*/ 1066636 w 1656655"/>
              <a:gd name="connsiteY4493" fmla="*/ 355686 h 1864576"/>
              <a:gd name="connsiteX4494" fmla="*/ 1068578 w 1656655"/>
              <a:gd name="connsiteY4494" fmla="*/ 353348 h 1864576"/>
              <a:gd name="connsiteX4495" fmla="*/ 1071294 w 1656655"/>
              <a:gd name="connsiteY4495" fmla="*/ 350619 h 1864576"/>
              <a:gd name="connsiteX4496" fmla="*/ 1073041 w 1656655"/>
              <a:gd name="connsiteY4496" fmla="*/ 349060 h 1864576"/>
              <a:gd name="connsiteX4497" fmla="*/ 1081967 w 1656655"/>
              <a:gd name="connsiteY4497" fmla="*/ 343018 h 1864576"/>
              <a:gd name="connsiteX4498" fmla="*/ 1084879 w 1656655"/>
              <a:gd name="connsiteY4498" fmla="*/ 341654 h 1864576"/>
              <a:gd name="connsiteX4499" fmla="*/ 1092253 w 1656655"/>
              <a:gd name="connsiteY4499" fmla="*/ 354712 h 1864576"/>
              <a:gd name="connsiteX4500" fmla="*/ 1091280 w 1656655"/>
              <a:gd name="connsiteY4500" fmla="*/ 357830 h 1864576"/>
              <a:gd name="connsiteX4501" fmla="*/ 1088759 w 1656655"/>
              <a:gd name="connsiteY4501" fmla="*/ 363677 h 1864576"/>
              <a:gd name="connsiteX4502" fmla="*/ 1085265 w 1656655"/>
              <a:gd name="connsiteY4502" fmla="*/ 363677 h 1864576"/>
              <a:gd name="connsiteX4503" fmla="*/ 1083905 w 1656655"/>
              <a:gd name="connsiteY4503" fmla="*/ 366990 h 1864576"/>
              <a:gd name="connsiteX4504" fmla="*/ 1081189 w 1656655"/>
              <a:gd name="connsiteY4504" fmla="*/ 366601 h 1864576"/>
              <a:gd name="connsiteX4505" fmla="*/ 1079442 w 1656655"/>
              <a:gd name="connsiteY4505" fmla="*/ 367770 h 1864576"/>
              <a:gd name="connsiteX4506" fmla="*/ 1079251 w 1656655"/>
              <a:gd name="connsiteY4506" fmla="*/ 367575 h 1864576"/>
              <a:gd name="connsiteX4507" fmla="*/ 1076726 w 1656655"/>
              <a:gd name="connsiteY4507" fmla="*/ 364262 h 1864576"/>
              <a:gd name="connsiteX4508" fmla="*/ 1069738 w 1656655"/>
              <a:gd name="connsiteY4508" fmla="*/ 358805 h 1864576"/>
              <a:gd name="connsiteX4509" fmla="*/ 1065667 w 1656655"/>
              <a:gd name="connsiteY4509" fmla="*/ 356856 h 1864576"/>
              <a:gd name="connsiteX4510" fmla="*/ 941468 w 1656655"/>
              <a:gd name="connsiteY4510" fmla="*/ 382387 h 1864576"/>
              <a:gd name="connsiteX4511" fmla="*/ 940107 w 1656655"/>
              <a:gd name="connsiteY4511" fmla="*/ 379853 h 1864576"/>
              <a:gd name="connsiteX4512" fmla="*/ 939138 w 1656655"/>
              <a:gd name="connsiteY4512" fmla="*/ 377125 h 1864576"/>
              <a:gd name="connsiteX4513" fmla="*/ 942436 w 1656655"/>
              <a:gd name="connsiteY4513" fmla="*/ 358805 h 1864576"/>
              <a:gd name="connsiteX4514" fmla="*/ 943988 w 1656655"/>
              <a:gd name="connsiteY4514" fmla="*/ 356466 h 1864576"/>
              <a:gd name="connsiteX4515" fmla="*/ 959902 w 1656655"/>
              <a:gd name="connsiteY4515" fmla="*/ 353543 h 1864576"/>
              <a:gd name="connsiteX4516" fmla="*/ 966694 w 1656655"/>
              <a:gd name="connsiteY4516" fmla="*/ 354517 h 1864576"/>
              <a:gd name="connsiteX4517" fmla="*/ 964751 w 1656655"/>
              <a:gd name="connsiteY4517" fmla="*/ 356271 h 1864576"/>
              <a:gd name="connsiteX4518" fmla="*/ 964169 w 1656655"/>
              <a:gd name="connsiteY4518" fmla="*/ 356856 h 1864576"/>
              <a:gd name="connsiteX4519" fmla="*/ 962231 w 1656655"/>
              <a:gd name="connsiteY4519" fmla="*/ 358805 h 1864576"/>
              <a:gd name="connsiteX4520" fmla="*/ 961649 w 1656655"/>
              <a:gd name="connsiteY4520" fmla="*/ 359389 h 1864576"/>
              <a:gd name="connsiteX4521" fmla="*/ 957376 w 1656655"/>
              <a:gd name="connsiteY4521" fmla="*/ 365041 h 1864576"/>
              <a:gd name="connsiteX4522" fmla="*/ 953888 w 1656655"/>
              <a:gd name="connsiteY4522" fmla="*/ 371473 h 1864576"/>
              <a:gd name="connsiteX4523" fmla="*/ 951362 w 1656655"/>
              <a:gd name="connsiteY4523" fmla="*/ 377710 h 1864576"/>
              <a:gd name="connsiteX4524" fmla="*/ 948451 w 1656655"/>
              <a:gd name="connsiteY4524" fmla="*/ 379269 h 1864576"/>
              <a:gd name="connsiteX4525" fmla="*/ 943797 w 1656655"/>
              <a:gd name="connsiteY4525" fmla="*/ 381023 h 1864576"/>
              <a:gd name="connsiteX4526" fmla="*/ 941468 w 1656655"/>
              <a:gd name="connsiteY4526" fmla="*/ 382387 h 1864576"/>
              <a:gd name="connsiteX4527" fmla="*/ 1015013 w 1656655"/>
              <a:gd name="connsiteY4527" fmla="*/ 356661 h 1864576"/>
              <a:gd name="connsiteX4528" fmla="*/ 1017925 w 1656655"/>
              <a:gd name="connsiteY4528" fmla="*/ 356856 h 1864576"/>
              <a:gd name="connsiteX4529" fmla="*/ 1019868 w 1656655"/>
              <a:gd name="connsiteY4529" fmla="*/ 355102 h 1864576"/>
              <a:gd name="connsiteX4530" fmla="*/ 1021419 w 1656655"/>
              <a:gd name="connsiteY4530" fmla="*/ 367965 h 1864576"/>
              <a:gd name="connsiteX4531" fmla="*/ 1021615 w 1656655"/>
              <a:gd name="connsiteY4531" fmla="*/ 369719 h 1864576"/>
              <a:gd name="connsiteX4532" fmla="*/ 1021032 w 1656655"/>
              <a:gd name="connsiteY4532" fmla="*/ 369134 h 1864576"/>
              <a:gd name="connsiteX4533" fmla="*/ 1020641 w 1656655"/>
              <a:gd name="connsiteY4533" fmla="*/ 368355 h 1864576"/>
              <a:gd name="connsiteX4534" fmla="*/ 1015013 w 1656655"/>
              <a:gd name="connsiteY4534" fmla="*/ 356661 h 1864576"/>
              <a:gd name="connsiteX4535" fmla="*/ 1051500 w 1656655"/>
              <a:gd name="connsiteY4535" fmla="*/ 364067 h 1864576"/>
              <a:gd name="connsiteX4536" fmla="*/ 1052082 w 1656655"/>
              <a:gd name="connsiteY4536" fmla="*/ 361728 h 1864576"/>
              <a:gd name="connsiteX4537" fmla="*/ 1053633 w 1656655"/>
              <a:gd name="connsiteY4537" fmla="*/ 354907 h 1864576"/>
              <a:gd name="connsiteX4538" fmla="*/ 1057514 w 1656655"/>
              <a:gd name="connsiteY4538" fmla="*/ 356466 h 1864576"/>
              <a:gd name="connsiteX4539" fmla="*/ 1061204 w 1656655"/>
              <a:gd name="connsiteY4539" fmla="*/ 358025 h 1864576"/>
              <a:gd name="connsiteX4540" fmla="*/ 1059647 w 1656655"/>
              <a:gd name="connsiteY4540" fmla="*/ 360754 h 1864576"/>
              <a:gd name="connsiteX4541" fmla="*/ 1058096 w 1656655"/>
              <a:gd name="connsiteY4541" fmla="*/ 363677 h 1864576"/>
              <a:gd name="connsiteX4542" fmla="*/ 1054798 w 1656655"/>
              <a:gd name="connsiteY4542" fmla="*/ 364652 h 1864576"/>
              <a:gd name="connsiteX4543" fmla="*/ 1054216 w 1656655"/>
              <a:gd name="connsiteY4543" fmla="*/ 365431 h 1864576"/>
              <a:gd name="connsiteX4544" fmla="*/ 1051500 w 1656655"/>
              <a:gd name="connsiteY4544" fmla="*/ 364067 h 1864576"/>
              <a:gd name="connsiteX4545" fmla="*/ 1060621 w 1656655"/>
              <a:gd name="connsiteY4545" fmla="*/ 364846 h 1864576"/>
              <a:gd name="connsiteX4546" fmla="*/ 1063724 w 1656655"/>
              <a:gd name="connsiteY4546" fmla="*/ 359389 h 1864576"/>
              <a:gd name="connsiteX4547" fmla="*/ 1065667 w 1656655"/>
              <a:gd name="connsiteY4547" fmla="*/ 360364 h 1864576"/>
              <a:gd name="connsiteX4548" fmla="*/ 1067604 w 1656655"/>
              <a:gd name="connsiteY4548" fmla="*/ 361533 h 1864576"/>
              <a:gd name="connsiteX4549" fmla="*/ 1074397 w 1656655"/>
              <a:gd name="connsiteY4549" fmla="*/ 366795 h 1864576"/>
              <a:gd name="connsiteX4550" fmla="*/ 1076922 w 1656655"/>
              <a:gd name="connsiteY4550" fmla="*/ 370304 h 1864576"/>
              <a:gd name="connsiteX4551" fmla="*/ 1076144 w 1656655"/>
              <a:gd name="connsiteY4551" fmla="*/ 373032 h 1864576"/>
              <a:gd name="connsiteX4552" fmla="*/ 1077504 w 1656655"/>
              <a:gd name="connsiteY4552" fmla="*/ 375371 h 1864576"/>
              <a:gd name="connsiteX4553" fmla="*/ 1077113 w 1656655"/>
              <a:gd name="connsiteY4553" fmla="*/ 376345 h 1864576"/>
              <a:gd name="connsiteX4554" fmla="*/ 1076144 w 1656655"/>
              <a:gd name="connsiteY4554" fmla="*/ 377710 h 1864576"/>
              <a:gd name="connsiteX4555" fmla="*/ 1074397 w 1656655"/>
              <a:gd name="connsiteY4555" fmla="*/ 379464 h 1864576"/>
              <a:gd name="connsiteX4556" fmla="*/ 1073232 w 1656655"/>
              <a:gd name="connsiteY4556" fmla="*/ 380243 h 1864576"/>
              <a:gd name="connsiteX4557" fmla="*/ 1070712 w 1656655"/>
              <a:gd name="connsiteY4557" fmla="*/ 380828 h 1864576"/>
              <a:gd name="connsiteX4558" fmla="*/ 1066249 w 1656655"/>
              <a:gd name="connsiteY4558" fmla="*/ 382192 h 1864576"/>
              <a:gd name="connsiteX4559" fmla="*/ 1068187 w 1656655"/>
              <a:gd name="connsiteY4559" fmla="*/ 380828 h 1864576"/>
              <a:gd name="connsiteX4560" fmla="*/ 1068965 w 1656655"/>
              <a:gd name="connsiteY4560" fmla="*/ 378294 h 1864576"/>
              <a:gd name="connsiteX4561" fmla="*/ 1070130 w 1656655"/>
              <a:gd name="connsiteY4561" fmla="*/ 372642 h 1864576"/>
              <a:gd name="connsiteX4562" fmla="*/ 1068578 w 1656655"/>
              <a:gd name="connsiteY4562" fmla="*/ 371473 h 1864576"/>
              <a:gd name="connsiteX4563" fmla="*/ 1063920 w 1656655"/>
              <a:gd name="connsiteY4563" fmla="*/ 367965 h 1864576"/>
              <a:gd name="connsiteX4564" fmla="*/ 1063528 w 1656655"/>
              <a:gd name="connsiteY4564" fmla="*/ 366795 h 1864576"/>
              <a:gd name="connsiteX4565" fmla="*/ 1062755 w 1656655"/>
              <a:gd name="connsiteY4565" fmla="*/ 365821 h 1864576"/>
              <a:gd name="connsiteX4566" fmla="*/ 1060621 w 1656655"/>
              <a:gd name="connsiteY4566" fmla="*/ 364846 h 1864576"/>
              <a:gd name="connsiteX4567" fmla="*/ 1081189 w 1656655"/>
              <a:gd name="connsiteY4567" fmla="*/ 376735 h 1864576"/>
              <a:gd name="connsiteX4568" fmla="*/ 1081385 w 1656655"/>
              <a:gd name="connsiteY4568" fmla="*/ 376540 h 1864576"/>
              <a:gd name="connsiteX4569" fmla="*/ 1081385 w 1656655"/>
              <a:gd name="connsiteY4569" fmla="*/ 374201 h 1864576"/>
              <a:gd name="connsiteX4570" fmla="*/ 1079251 w 1656655"/>
              <a:gd name="connsiteY4570" fmla="*/ 372447 h 1864576"/>
              <a:gd name="connsiteX4571" fmla="*/ 1081189 w 1656655"/>
              <a:gd name="connsiteY4571" fmla="*/ 371668 h 1864576"/>
              <a:gd name="connsiteX4572" fmla="*/ 1082158 w 1656655"/>
              <a:gd name="connsiteY4572" fmla="*/ 369914 h 1864576"/>
              <a:gd name="connsiteX4573" fmla="*/ 1087208 w 1656655"/>
              <a:gd name="connsiteY4573" fmla="*/ 372642 h 1864576"/>
              <a:gd name="connsiteX4574" fmla="*/ 1087399 w 1656655"/>
              <a:gd name="connsiteY4574" fmla="*/ 369719 h 1864576"/>
              <a:gd name="connsiteX4575" fmla="*/ 1087012 w 1656655"/>
              <a:gd name="connsiteY4575" fmla="*/ 366406 h 1864576"/>
              <a:gd name="connsiteX4576" fmla="*/ 1089728 w 1656655"/>
              <a:gd name="connsiteY4576" fmla="*/ 367965 h 1864576"/>
              <a:gd name="connsiteX4577" fmla="*/ 1088950 w 1656655"/>
              <a:gd name="connsiteY4577" fmla="*/ 369914 h 1864576"/>
              <a:gd name="connsiteX4578" fmla="*/ 1088373 w 1656655"/>
              <a:gd name="connsiteY4578" fmla="*/ 371863 h 1864576"/>
              <a:gd name="connsiteX4579" fmla="*/ 1088564 w 1656655"/>
              <a:gd name="connsiteY4579" fmla="*/ 374786 h 1864576"/>
              <a:gd name="connsiteX4580" fmla="*/ 1087012 w 1656655"/>
              <a:gd name="connsiteY4580" fmla="*/ 377125 h 1864576"/>
              <a:gd name="connsiteX4581" fmla="*/ 1085461 w 1656655"/>
              <a:gd name="connsiteY4581" fmla="*/ 383167 h 1864576"/>
              <a:gd name="connsiteX4582" fmla="*/ 1076144 w 1656655"/>
              <a:gd name="connsiteY4582" fmla="*/ 385700 h 1864576"/>
              <a:gd name="connsiteX4583" fmla="*/ 1073041 w 1656655"/>
              <a:gd name="connsiteY4583" fmla="*/ 384141 h 1864576"/>
              <a:gd name="connsiteX4584" fmla="*/ 1071098 w 1656655"/>
              <a:gd name="connsiteY4584" fmla="*/ 386090 h 1864576"/>
              <a:gd name="connsiteX4585" fmla="*/ 1070320 w 1656655"/>
              <a:gd name="connsiteY4585" fmla="*/ 386480 h 1864576"/>
              <a:gd name="connsiteX4586" fmla="*/ 1066053 w 1656655"/>
              <a:gd name="connsiteY4586" fmla="*/ 387259 h 1864576"/>
              <a:gd name="connsiteX4587" fmla="*/ 1062368 w 1656655"/>
              <a:gd name="connsiteY4587" fmla="*/ 385700 h 1864576"/>
              <a:gd name="connsiteX4588" fmla="*/ 1059457 w 1656655"/>
              <a:gd name="connsiteY4588" fmla="*/ 383751 h 1864576"/>
              <a:gd name="connsiteX4589" fmla="*/ 1058292 w 1656655"/>
              <a:gd name="connsiteY4589" fmla="*/ 385116 h 1864576"/>
              <a:gd name="connsiteX4590" fmla="*/ 1049753 w 1656655"/>
              <a:gd name="connsiteY4590" fmla="*/ 389208 h 1864576"/>
              <a:gd name="connsiteX4591" fmla="*/ 1046063 w 1656655"/>
              <a:gd name="connsiteY4591" fmla="*/ 387844 h 1864576"/>
              <a:gd name="connsiteX4592" fmla="*/ 1049366 w 1656655"/>
              <a:gd name="connsiteY4592" fmla="*/ 388039 h 1864576"/>
              <a:gd name="connsiteX4593" fmla="*/ 1057710 w 1656655"/>
              <a:gd name="connsiteY4593" fmla="*/ 384141 h 1864576"/>
              <a:gd name="connsiteX4594" fmla="*/ 1057127 w 1656655"/>
              <a:gd name="connsiteY4594" fmla="*/ 378489 h 1864576"/>
              <a:gd name="connsiteX4595" fmla="*/ 1055184 w 1656655"/>
              <a:gd name="connsiteY4595" fmla="*/ 380633 h 1864576"/>
              <a:gd name="connsiteX4596" fmla="*/ 1052855 w 1656655"/>
              <a:gd name="connsiteY4596" fmla="*/ 381802 h 1864576"/>
              <a:gd name="connsiteX4597" fmla="*/ 1052664 w 1656655"/>
              <a:gd name="connsiteY4597" fmla="*/ 379269 h 1864576"/>
              <a:gd name="connsiteX4598" fmla="*/ 1049753 w 1656655"/>
              <a:gd name="connsiteY4598" fmla="*/ 379074 h 1864576"/>
              <a:gd name="connsiteX4599" fmla="*/ 1050531 w 1656655"/>
              <a:gd name="connsiteY4599" fmla="*/ 377904 h 1864576"/>
              <a:gd name="connsiteX4600" fmla="*/ 1051886 w 1656655"/>
              <a:gd name="connsiteY4600" fmla="*/ 375566 h 1864576"/>
              <a:gd name="connsiteX4601" fmla="*/ 1050917 w 1656655"/>
              <a:gd name="connsiteY4601" fmla="*/ 374396 h 1864576"/>
              <a:gd name="connsiteX4602" fmla="*/ 1053247 w 1656655"/>
              <a:gd name="connsiteY4602" fmla="*/ 374591 h 1864576"/>
              <a:gd name="connsiteX4603" fmla="*/ 1055576 w 1656655"/>
              <a:gd name="connsiteY4603" fmla="*/ 374201 h 1864576"/>
              <a:gd name="connsiteX4604" fmla="*/ 1053829 w 1656655"/>
              <a:gd name="connsiteY4604" fmla="*/ 369914 h 1864576"/>
              <a:gd name="connsiteX4605" fmla="*/ 1055380 w 1656655"/>
              <a:gd name="connsiteY4605" fmla="*/ 369914 h 1864576"/>
              <a:gd name="connsiteX4606" fmla="*/ 1056158 w 1656655"/>
              <a:gd name="connsiteY4606" fmla="*/ 367575 h 1864576"/>
              <a:gd name="connsiteX4607" fmla="*/ 1056932 w 1656655"/>
              <a:gd name="connsiteY4607" fmla="*/ 366601 h 1864576"/>
              <a:gd name="connsiteX4608" fmla="*/ 1058292 w 1656655"/>
              <a:gd name="connsiteY4608" fmla="*/ 368744 h 1864576"/>
              <a:gd name="connsiteX4609" fmla="*/ 1060426 w 1656655"/>
              <a:gd name="connsiteY4609" fmla="*/ 367965 h 1864576"/>
              <a:gd name="connsiteX4610" fmla="*/ 1060426 w 1656655"/>
              <a:gd name="connsiteY4610" fmla="*/ 370498 h 1864576"/>
              <a:gd name="connsiteX4611" fmla="*/ 1061204 w 1656655"/>
              <a:gd name="connsiteY4611" fmla="*/ 372642 h 1864576"/>
              <a:gd name="connsiteX4612" fmla="*/ 1063337 w 1656655"/>
              <a:gd name="connsiteY4612" fmla="*/ 371863 h 1864576"/>
              <a:gd name="connsiteX4613" fmla="*/ 1065471 w 1656655"/>
              <a:gd name="connsiteY4613" fmla="*/ 371278 h 1864576"/>
              <a:gd name="connsiteX4614" fmla="*/ 1064888 w 1656655"/>
              <a:gd name="connsiteY4614" fmla="*/ 372642 h 1864576"/>
              <a:gd name="connsiteX4615" fmla="*/ 1065471 w 1656655"/>
              <a:gd name="connsiteY4615" fmla="*/ 374007 h 1864576"/>
              <a:gd name="connsiteX4616" fmla="*/ 1067218 w 1656655"/>
              <a:gd name="connsiteY4616" fmla="*/ 374201 h 1864576"/>
              <a:gd name="connsiteX4617" fmla="*/ 1068187 w 1656655"/>
              <a:gd name="connsiteY4617" fmla="*/ 374981 h 1864576"/>
              <a:gd name="connsiteX4618" fmla="*/ 1065667 w 1656655"/>
              <a:gd name="connsiteY4618" fmla="*/ 375956 h 1864576"/>
              <a:gd name="connsiteX4619" fmla="*/ 1066053 w 1656655"/>
              <a:gd name="connsiteY4619" fmla="*/ 378489 h 1864576"/>
              <a:gd name="connsiteX4620" fmla="*/ 1064502 w 1656655"/>
              <a:gd name="connsiteY4620" fmla="*/ 378879 h 1864576"/>
              <a:gd name="connsiteX4621" fmla="*/ 1061977 w 1656655"/>
              <a:gd name="connsiteY4621" fmla="*/ 377320 h 1864576"/>
              <a:gd name="connsiteX4622" fmla="*/ 1060621 w 1656655"/>
              <a:gd name="connsiteY4622" fmla="*/ 377904 h 1864576"/>
              <a:gd name="connsiteX4623" fmla="*/ 1060812 w 1656655"/>
              <a:gd name="connsiteY4623" fmla="*/ 381023 h 1864576"/>
              <a:gd name="connsiteX4624" fmla="*/ 1071485 w 1656655"/>
              <a:gd name="connsiteY4624" fmla="*/ 384141 h 1864576"/>
              <a:gd name="connsiteX4625" fmla="*/ 1072845 w 1656655"/>
              <a:gd name="connsiteY4625" fmla="*/ 383556 h 1864576"/>
              <a:gd name="connsiteX4626" fmla="*/ 1074592 w 1656655"/>
              <a:gd name="connsiteY4626" fmla="*/ 383556 h 1864576"/>
              <a:gd name="connsiteX4627" fmla="*/ 1085070 w 1656655"/>
              <a:gd name="connsiteY4627" fmla="*/ 382192 h 1864576"/>
              <a:gd name="connsiteX4628" fmla="*/ 1085265 w 1656655"/>
              <a:gd name="connsiteY4628" fmla="*/ 375176 h 1864576"/>
              <a:gd name="connsiteX4629" fmla="*/ 1083905 w 1656655"/>
              <a:gd name="connsiteY4629" fmla="*/ 375761 h 1864576"/>
              <a:gd name="connsiteX4630" fmla="*/ 1081189 w 1656655"/>
              <a:gd name="connsiteY4630" fmla="*/ 376735 h 1864576"/>
              <a:gd name="connsiteX4631" fmla="*/ 1048975 w 1656655"/>
              <a:gd name="connsiteY4631" fmla="*/ 372058 h 1864576"/>
              <a:gd name="connsiteX4632" fmla="*/ 1049753 w 1656655"/>
              <a:gd name="connsiteY4632" fmla="*/ 369524 h 1864576"/>
              <a:gd name="connsiteX4633" fmla="*/ 1050531 w 1656655"/>
              <a:gd name="connsiteY4633" fmla="*/ 366990 h 1864576"/>
              <a:gd name="connsiteX4634" fmla="*/ 1051886 w 1656655"/>
              <a:gd name="connsiteY4634" fmla="*/ 367770 h 1864576"/>
              <a:gd name="connsiteX4635" fmla="*/ 1050917 w 1656655"/>
              <a:gd name="connsiteY4635" fmla="*/ 371083 h 1864576"/>
              <a:gd name="connsiteX4636" fmla="*/ 1048975 w 1656655"/>
              <a:gd name="connsiteY4636" fmla="*/ 372058 h 1864576"/>
              <a:gd name="connsiteX4637" fmla="*/ 987849 w 1656655"/>
              <a:gd name="connsiteY4637" fmla="*/ 372058 h 1864576"/>
              <a:gd name="connsiteX4638" fmla="*/ 972322 w 1656655"/>
              <a:gd name="connsiteY4638" fmla="*/ 353737 h 1864576"/>
              <a:gd name="connsiteX4639" fmla="*/ 969023 w 1656655"/>
              <a:gd name="connsiteY4639" fmla="*/ 349060 h 1864576"/>
              <a:gd name="connsiteX4640" fmla="*/ 968054 w 1656655"/>
              <a:gd name="connsiteY4640" fmla="*/ 347696 h 1864576"/>
              <a:gd name="connsiteX4641" fmla="*/ 965725 w 1656655"/>
              <a:gd name="connsiteY4641" fmla="*/ 344188 h 1864576"/>
              <a:gd name="connsiteX4642" fmla="*/ 965916 w 1656655"/>
              <a:gd name="connsiteY4642" fmla="*/ 343993 h 1864576"/>
              <a:gd name="connsiteX4643" fmla="*/ 967081 w 1656655"/>
              <a:gd name="connsiteY4643" fmla="*/ 345747 h 1864576"/>
              <a:gd name="connsiteX4644" fmla="*/ 970770 w 1656655"/>
              <a:gd name="connsiteY4644" fmla="*/ 351009 h 1864576"/>
              <a:gd name="connsiteX4645" fmla="*/ 978727 w 1656655"/>
              <a:gd name="connsiteY4645" fmla="*/ 361338 h 1864576"/>
              <a:gd name="connsiteX4646" fmla="*/ 980083 w 1656655"/>
              <a:gd name="connsiteY4646" fmla="*/ 363092 h 1864576"/>
              <a:gd name="connsiteX4647" fmla="*/ 980665 w 1656655"/>
              <a:gd name="connsiteY4647" fmla="*/ 363872 h 1864576"/>
              <a:gd name="connsiteX4648" fmla="*/ 981247 w 1656655"/>
              <a:gd name="connsiteY4648" fmla="*/ 364652 h 1864576"/>
              <a:gd name="connsiteX4649" fmla="*/ 987849 w 1656655"/>
              <a:gd name="connsiteY4649" fmla="*/ 372058 h 1864576"/>
              <a:gd name="connsiteX4650" fmla="*/ 992503 w 1656655"/>
              <a:gd name="connsiteY4650" fmla="*/ 376930 h 1864576"/>
              <a:gd name="connsiteX4651" fmla="*/ 987849 w 1656655"/>
              <a:gd name="connsiteY4651" fmla="*/ 372058 h 1864576"/>
              <a:gd name="connsiteX4652" fmla="*/ 954274 w 1656655"/>
              <a:gd name="connsiteY4652" fmla="*/ 377904 h 1864576"/>
              <a:gd name="connsiteX4653" fmla="*/ 955634 w 1656655"/>
              <a:gd name="connsiteY4653" fmla="*/ 374591 h 1864576"/>
              <a:gd name="connsiteX4654" fmla="*/ 962618 w 1656655"/>
              <a:gd name="connsiteY4654" fmla="*/ 362703 h 1864576"/>
              <a:gd name="connsiteX4655" fmla="*/ 964751 w 1656655"/>
              <a:gd name="connsiteY4655" fmla="*/ 360169 h 1864576"/>
              <a:gd name="connsiteX4656" fmla="*/ 966498 w 1656655"/>
              <a:gd name="connsiteY4656" fmla="*/ 358415 h 1864576"/>
              <a:gd name="connsiteX4657" fmla="*/ 967081 w 1656655"/>
              <a:gd name="connsiteY4657" fmla="*/ 357830 h 1864576"/>
              <a:gd name="connsiteX4658" fmla="*/ 969796 w 1656655"/>
              <a:gd name="connsiteY4658" fmla="*/ 355881 h 1864576"/>
              <a:gd name="connsiteX4659" fmla="*/ 978336 w 1656655"/>
              <a:gd name="connsiteY4659" fmla="*/ 366601 h 1864576"/>
              <a:gd name="connsiteX4660" fmla="*/ 983773 w 1656655"/>
              <a:gd name="connsiteY4660" fmla="*/ 372642 h 1864576"/>
              <a:gd name="connsiteX4661" fmla="*/ 979892 w 1656655"/>
              <a:gd name="connsiteY4661" fmla="*/ 378489 h 1864576"/>
              <a:gd name="connsiteX4662" fmla="*/ 978727 w 1656655"/>
              <a:gd name="connsiteY4662" fmla="*/ 380438 h 1864576"/>
              <a:gd name="connsiteX4663" fmla="*/ 974651 w 1656655"/>
              <a:gd name="connsiteY4663" fmla="*/ 379269 h 1864576"/>
              <a:gd name="connsiteX4664" fmla="*/ 957186 w 1656655"/>
              <a:gd name="connsiteY4664" fmla="*/ 377515 h 1864576"/>
              <a:gd name="connsiteX4665" fmla="*/ 954274 w 1656655"/>
              <a:gd name="connsiteY4665" fmla="*/ 377904 h 1864576"/>
              <a:gd name="connsiteX4666" fmla="*/ 1017734 w 1656655"/>
              <a:gd name="connsiteY4666" fmla="*/ 398369 h 1864576"/>
              <a:gd name="connsiteX4667" fmla="*/ 1014627 w 1656655"/>
              <a:gd name="connsiteY4667" fmla="*/ 398563 h 1864576"/>
              <a:gd name="connsiteX4668" fmla="*/ 1011911 w 1656655"/>
              <a:gd name="connsiteY4668" fmla="*/ 397979 h 1864576"/>
              <a:gd name="connsiteX4669" fmla="*/ 1012689 w 1656655"/>
              <a:gd name="connsiteY4669" fmla="*/ 397394 h 1864576"/>
              <a:gd name="connsiteX4670" fmla="*/ 1023748 w 1656655"/>
              <a:gd name="connsiteY4670" fmla="*/ 392132 h 1864576"/>
              <a:gd name="connsiteX4671" fmla="*/ 1022970 w 1656655"/>
              <a:gd name="connsiteY4671" fmla="*/ 386480 h 1864576"/>
              <a:gd name="connsiteX4672" fmla="*/ 1021419 w 1656655"/>
              <a:gd name="connsiteY4672" fmla="*/ 386675 h 1864576"/>
              <a:gd name="connsiteX4673" fmla="*/ 1020641 w 1656655"/>
              <a:gd name="connsiteY4673" fmla="*/ 387844 h 1864576"/>
              <a:gd name="connsiteX4674" fmla="*/ 1018899 w 1656655"/>
              <a:gd name="connsiteY4674" fmla="*/ 389988 h 1864576"/>
              <a:gd name="connsiteX4675" fmla="*/ 1019285 w 1656655"/>
              <a:gd name="connsiteY4675" fmla="*/ 388429 h 1864576"/>
              <a:gd name="connsiteX4676" fmla="*/ 1018316 w 1656655"/>
              <a:gd name="connsiteY4676" fmla="*/ 387454 h 1864576"/>
              <a:gd name="connsiteX4677" fmla="*/ 1015013 w 1656655"/>
              <a:gd name="connsiteY4677" fmla="*/ 387259 h 1864576"/>
              <a:gd name="connsiteX4678" fmla="*/ 1016178 w 1656655"/>
              <a:gd name="connsiteY4678" fmla="*/ 385311 h 1864576"/>
              <a:gd name="connsiteX4679" fmla="*/ 1015791 w 1656655"/>
              <a:gd name="connsiteY4679" fmla="*/ 383167 h 1864576"/>
              <a:gd name="connsiteX4680" fmla="*/ 1019672 w 1656655"/>
              <a:gd name="connsiteY4680" fmla="*/ 383167 h 1864576"/>
              <a:gd name="connsiteX4681" fmla="*/ 1021419 w 1656655"/>
              <a:gd name="connsiteY4681" fmla="*/ 383556 h 1864576"/>
              <a:gd name="connsiteX4682" fmla="*/ 1022584 w 1656655"/>
              <a:gd name="connsiteY4682" fmla="*/ 382387 h 1864576"/>
              <a:gd name="connsiteX4683" fmla="*/ 1020836 w 1656655"/>
              <a:gd name="connsiteY4683" fmla="*/ 379853 h 1864576"/>
              <a:gd name="connsiteX4684" fmla="*/ 1018703 w 1656655"/>
              <a:gd name="connsiteY4684" fmla="*/ 377515 h 1864576"/>
              <a:gd name="connsiteX4685" fmla="*/ 1020450 w 1656655"/>
              <a:gd name="connsiteY4685" fmla="*/ 377125 h 1864576"/>
              <a:gd name="connsiteX4686" fmla="*/ 1021223 w 1656655"/>
              <a:gd name="connsiteY4686" fmla="*/ 373617 h 1864576"/>
              <a:gd name="connsiteX4687" fmla="*/ 1023944 w 1656655"/>
              <a:gd name="connsiteY4687" fmla="*/ 373227 h 1864576"/>
              <a:gd name="connsiteX4688" fmla="*/ 1024717 w 1656655"/>
              <a:gd name="connsiteY4688" fmla="*/ 374591 h 1864576"/>
              <a:gd name="connsiteX4689" fmla="*/ 1026268 w 1656655"/>
              <a:gd name="connsiteY4689" fmla="*/ 375371 h 1864576"/>
              <a:gd name="connsiteX4690" fmla="*/ 1027825 w 1656655"/>
              <a:gd name="connsiteY4690" fmla="*/ 374786 h 1864576"/>
              <a:gd name="connsiteX4691" fmla="*/ 1026660 w 1656655"/>
              <a:gd name="connsiteY4691" fmla="*/ 380243 h 1864576"/>
              <a:gd name="connsiteX4692" fmla="*/ 1027825 w 1656655"/>
              <a:gd name="connsiteY4692" fmla="*/ 381413 h 1864576"/>
              <a:gd name="connsiteX4693" fmla="*/ 1033256 w 1656655"/>
              <a:gd name="connsiteY4693" fmla="*/ 377904 h 1864576"/>
              <a:gd name="connsiteX4694" fmla="*/ 1035972 w 1656655"/>
              <a:gd name="connsiteY4694" fmla="*/ 380828 h 1864576"/>
              <a:gd name="connsiteX4695" fmla="*/ 1033452 w 1656655"/>
              <a:gd name="connsiteY4695" fmla="*/ 382777 h 1864576"/>
              <a:gd name="connsiteX4696" fmla="*/ 1033452 w 1656655"/>
              <a:gd name="connsiteY4696" fmla="*/ 385116 h 1864576"/>
              <a:gd name="connsiteX4697" fmla="*/ 1034034 w 1656655"/>
              <a:gd name="connsiteY4697" fmla="*/ 385505 h 1864576"/>
              <a:gd name="connsiteX4698" fmla="*/ 1032288 w 1656655"/>
              <a:gd name="connsiteY4698" fmla="*/ 385116 h 1864576"/>
              <a:gd name="connsiteX4699" fmla="*/ 1031123 w 1656655"/>
              <a:gd name="connsiteY4699" fmla="*/ 384336 h 1864576"/>
              <a:gd name="connsiteX4700" fmla="*/ 1029958 w 1656655"/>
              <a:gd name="connsiteY4700" fmla="*/ 388429 h 1864576"/>
              <a:gd name="connsiteX4701" fmla="*/ 1041991 w 1656655"/>
              <a:gd name="connsiteY4701" fmla="*/ 389403 h 1864576"/>
              <a:gd name="connsiteX4702" fmla="*/ 1044707 w 1656655"/>
              <a:gd name="connsiteY4702" fmla="*/ 388234 h 1864576"/>
              <a:gd name="connsiteX4703" fmla="*/ 1041018 w 1656655"/>
              <a:gd name="connsiteY4703" fmla="*/ 391352 h 1864576"/>
              <a:gd name="connsiteX4704" fmla="*/ 1028793 w 1656655"/>
              <a:gd name="connsiteY4704" fmla="*/ 389403 h 1864576"/>
              <a:gd name="connsiteX4705" fmla="*/ 1027046 w 1656655"/>
              <a:gd name="connsiteY4705" fmla="*/ 387844 h 1864576"/>
              <a:gd name="connsiteX4706" fmla="*/ 1025495 w 1656655"/>
              <a:gd name="connsiteY4706" fmla="*/ 389598 h 1864576"/>
              <a:gd name="connsiteX4707" fmla="*/ 1025299 w 1656655"/>
              <a:gd name="connsiteY4707" fmla="*/ 392717 h 1864576"/>
              <a:gd name="connsiteX4708" fmla="*/ 1017734 w 1656655"/>
              <a:gd name="connsiteY4708" fmla="*/ 398369 h 1864576"/>
              <a:gd name="connsiteX4709" fmla="*/ 1047037 w 1656655"/>
              <a:gd name="connsiteY4709" fmla="*/ 376930 h 1864576"/>
              <a:gd name="connsiteX4710" fmla="*/ 1048006 w 1656655"/>
              <a:gd name="connsiteY4710" fmla="*/ 374786 h 1864576"/>
              <a:gd name="connsiteX4711" fmla="*/ 1048201 w 1656655"/>
              <a:gd name="connsiteY4711" fmla="*/ 375566 h 1864576"/>
              <a:gd name="connsiteX4712" fmla="*/ 1047037 w 1656655"/>
              <a:gd name="connsiteY4712" fmla="*/ 376930 h 1864576"/>
              <a:gd name="connsiteX4713" fmla="*/ 1047037 w 1656655"/>
              <a:gd name="connsiteY4713" fmla="*/ 376930 h 1864576"/>
              <a:gd name="connsiteX4714" fmla="*/ 1047037 w 1656655"/>
              <a:gd name="connsiteY4714" fmla="*/ 380633 h 1864576"/>
              <a:gd name="connsiteX4715" fmla="*/ 1049753 w 1656655"/>
              <a:gd name="connsiteY4715" fmla="*/ 382387 h 1864576"/>
              <a:gd name="connsiteX4716" fmla="*/ 1051500 w 1656655"/>
              <a:gd name="connsiteY4716" fmla="*/ 384726 h 1864576"/>
              <a:gd name="connsiteX4717" fmla="*/ 1051304 w 1656655"/>
              <a:gd name="connsiteY4717" fmla="*/ 384726 h 1864576"/>
              <a:gd name="connsiteX4718" fmla="*/ 1048784 w 1656655"/>
              <a:gd name="connsiteY4718" fmla="*/ 384726 h 1864576"/>
              <a:gd name="connsiteX4719" fmla="*/ 1046645 w 1656655"/>
              <a:gd name="connsiteY4719" fmla="*/ 384141 h 1864576"/>
              <a:gd name="connsiteX4720" fmla="*/ 1044707 w 1656655"/>
              <a:gd name="connsiteY4720" fmla="*/ 384921 h 1864576"/>
              <a:gd name="connsiteX4721" fmla="*/ 1042574 w 1656655"/>
              <a:gd name="connsiteY4721" fmla="*/ 385116 h 1864576"/>
              <a:gd name="connsiteX4722" fmla="*/ 1043738 w 1656655"/>
              <a:gd name="connsiteY4722" fmla="*/ 383167 h 1864576"/>
              <a:gd name="connsiteX4723" fmla="*/ 1045872 w 1656655"/>
              <a:gd name="connsiteY4723" fmla="*/ 379074 h 1864576"/>
              <a:gd name="connsiteX4724" fmla="*/ 1047037 w 1656655"/>
              <a:gd name="connsiteY4724" fmla="*/ 376930 h 1864576"/>
              <a:gd name="connsiteX4725" fmla="*/ 1078473 w 1656655"/>
              <a:gd name="connsiteY4725" fmla="*/ 380243 h 1864576"/>
              <a:gd name="connsiteX4726" fmla="*/ 1079638 w 1656655"/>
              <a:gd name="connsiteY4726" fmla="*/ 379659 h 1864576"/>
              <a:gd name="connsiteX4727" fmla="*/ 1083132 w 1656655"/>
              <a:gd name="connsiteY4727" fmla="*/ 379659 h 1864576"/>
              <a:gd name="connsiteX4728" fmla="*/ 1077113 w 1656655"/>
              <a:gd name="connsiteY4728" fmla="*/ 381413 h 1864576"/>
              <a:gd name="connsiteX4729" fmla="*/ 1078473 w 1656655"/>
              <a:gd name="connsiteY4729" fmla="*/ 380243 h 1864576"/>
              <a:gd name="connsiteX4730" fmla="*/ 982026 w 1656655"/>
              <a:gd name="connsiteY4730" fmla="*/ 381802 h 1864576"/>
              <a:gd name="connsiteX4731" fmla="*/ 986489 w 1656655"/>
              <a:gd name="connsiteY4731" fmla="*/ 374981 h 1864576"/>
              <a:gd name="connsiteX4732" fmla="*/ 989787 w 1656655"/>
              <a:gd name="connsiteY4732" fmla="*/ 378294 h 1864576"/>
              <a:gd name="connsiteX4733" fmla="*/ 993281 w 1656655"/>
              <a:gd name="connsiteY4733" fmla="*/ 381413 h 1864576"/>
              <a:gd name="connsiteX4734" fmla="*/ 991920 w 1656655"/>
              <a:gd name="connsiteY4734" fmla="*/ 383946 h 1864576"/>
              <a:gd name="connsiteX4735" fmla="*/ 988040 w 1656655"/>
              <a:gd name="connsiteY4735" fmla="*/ 384336 h 1864576"/>
              <a:gd name="connsiteX4736" fmla="*/ 987849 w 1656655"/>
              <a:gd name="connsiteY4736" fmla="*/ 384531 h 1864576"/>
              <a:gd name="connsiteX4737" fmla="*/ 987653 w 1656655"/>
              <a:gd name="connsiteY4737" fmla="*/ 384726 h 1864576"/>
              <a:gd name="connsiteX4738" fmla="*/ 984937 w 1656655"/>
              <a:gd name="connsiteY4738" fmla="*/ 383167 h 1864576"/>
              <a:gd name="connsiteX4739" fmla="*/ 982026 w 1656655"/>
              <a:gd name="connsiteY4739" fmla="*/ 381802 h 1864576"/>
              <a:gd name="connsiteX4740" fmla="*/ 943215 w 1656655"/>
              <a:gd name="connsiteY4740" fmla="*/ 384921 h 1864576"/>
              <a:gd name="connsiteX4741" fmla="*/ 949811 w 1656655"/>
              <a:gd name="connsiteY4741" fmla="*/ 381997 h 1864576"/>
              <a:gd name="connsiteX4742" fmla="*/ 949033 w 1656655"/>
              <a:gd name="connsiteY4742" fmla="*/ 386480 h 1864576"/>
              <a:gd name="connsiteX4743" fmla="*/ 948842 w 1656655"/>
              <a:gd name="connsiteY4743" fmla="*/ 391352 h 1864576"/>
              <a:gd name="connsiteX4744" fmla="*/ 948451 w 1656655"/>
              <a:gd name="connsiteY4744" fmla="*/ 390962 h 1864576"/>
              <a:gd name="connsiteX4745" fmla="*/ 947286 w 1656655"/>
              <a:gd name="connsiteY4745" fmla="*/ 389793 h 1864576"/>
              <a:gd name="connsiteX4746" fmla="*/ 945931 w 1656655"/>
              <a:gd name="connsiteY4746" fmla="*/ 388234 h 1864576"/>
              <a:gd name="connsiteX4747" fmla="*/ 945152 w 1656655"/>
              <a:gd name="connsiteY4747" fmla="*/ 387454 h 1864576"/>
              <a:gd name="connsiteX4748" fmla="*/ 944570 w 1656655"/>
              <a:gd name="connsiteY4748" fmla="*/ 386675 h 1864576"/>
              <a:gd name="connsiteX4749" fmla="*/ 943215 w 1656655"/>
              <a:gd name="connsiteY4749" fmla="*/ 384921 h 1864576"/>
              <a:gd name="connsiteX4750" fmla="*/ 962035 w 1656655"/>
              <a:gd name="connsiteY4750" fmla="*/ 401877 h 1864576"/>
              <a:gd name="connsiteX4751" fmla="*/ 957572 w 1656655"/>
              <a:gd name="connsiteY4751" fmla="*/ 398953 h 1864576"/>
              <a:gd name="connsiteX4752" fmla="*/ 953496 w 1656655"/>
              <a:gd name="connsiteY4752" fmla="*/ 395640 h 1864576"/>
              <a:gd name="connsiteX4753" fmla="*/ 952914 w 1656655"/>
              <a:gd name="connsiteY4753" fmla="*/ 382972 h 1864576"/>
              <a:gd name="connsiteX4754" fmla="*/ 954078 w 1656655"/>
              <a:gd name="connsiteY4754" fmla="*/ 381218 h 1864576"/>
              <a:gd name="connsiteX4755" fmla="*/ 971739 w 1656655"/>
              <a:gd name="connsiteY4755" fmla="*/ 381802 h 1864576"/>
              <a:gd name="connsiteX4756" fmla="*/ 977563 w 1656655"/>
              <a:gd name="connsiteY4756" fmla="*/ 383362 h 1864576"/>
              <a:gd name="connsiteX4757" fmla="*/ 972126 w 1656655"/>
              <a:gd name="connsiteY4757" fmla="*/ 400317 h 1864576"/>
              <a:gd name="connsiteX4758" fmla="*/ 969606 w 1656655"/>
              <a:gd name="connsiteY4758" fmla="*/ 400512 h 1864576"/>
              <a:gd name="connsiteX4759" fmla="*/ 968054 w 1656655"/>
              <a:gd name="connsiteY4759" fmla="*/ 402072 h 1864576"/>
              <a:gd name="connsiteX4760" fmla="*/ 967859 w 1656655"/>
              <a:gd name="connsiteY4760" fmla="*/ 401877 h 1864576"/>
              <a:gd name="connsiteX4761" fmla="*/ 967663 w 1656655"/>
              <a:gd name="connsiteY4761" fmla="*/ 401682 h 1864576"/>
              <a:gd name="connsiteX4762" fmla="*/ 967472 w 1656655"/>
              <a:gd name="connsiteY4762" fmla="*/ 401292 h 1864576"/>
              <a:gd name="connsiteX4763" fmla="*/ 966890 w 1656655"/>
              <a:gd name="connsiteY4763" fmla="*/ 400707 h 1864576"/>
              <a:gd name="connsiteX4764" fmla="*/ 962035 w 1656655"/>
              <a:gd name="connsiteY4764" fmla="*/ 401877 h 1864576"/>
              <a:gd name="connsiteX4765" fmla="*/ 994832 w 1656655"/>
              <a:gd name="connsiteY4765" fmla="*/ 384921 h 1864576"/>
              <a:gd name="connsiteX4766" fmla="*/ 995610 w 1656655"/>
              <a:gd name="connsiteY4766" fmla="*/ 383556 h 1864576"/>
              <a:gd name="connsiteX4767" fmla="*/ 999687 w 1656655"/>
              <a:gd name="connsiteY4767" fmla="*/ 386870 h 1864576"/>
              <a:gd name="connsiteX4768" fmla="*/ 997548 w 1656655"/>
              <a:gd name="connsiteY4768" fmla="*/ 387065 h 1864576"/>
              <a:gd name="connsiteX4769" fmla="*/ 995801 w 1656655"/>
              <a:gd name="connsiteY4769" fmla="*/ 385116 h 1864576"/>
              <a:gd name="connsiteX4770" fmla="*/ 994832 w 1656655"/>
              <a:gd name="connsiteY4770" fmla="*/ 384921 h 1864576"/>
              <a:gd name="connsiteX4771" fmla="*/ 994832 w 1656655"/>
              <a:gd name="connsiteY4771" fmla="*/ 384921 h 1864576"/>
              <a:gd name="connsiteX4772" fmla="*/ 975233 w 1656655"/>
              <a:gd name="connsiteY4772" fmla="*/ 399928 h 1864576"/>
              <a:gd name="connsiteX4773" fmla="*/ 977171 w 1656655"/>
              <a:gd name="connsiteY4773" fmla="*/ 391352 h 1864576"/>
              <a:gd name="connsiteX4774" fmla="*/ 980474 w 1656655"/>
              <a:gd name="connsiteY4774" fmla="*/ 384336 h 1864576"/>
              <a:gd name="connsiteX4775" fmla="*/ 983381 w 1656655"/>
              <a:gd name="connsiteY4775" fmla="*/ 385700 h 1864576"/>
              <a:gd name="connsiteX4776" fmla="*/ 984741 w 1656655"/>
              <a:gd name="connsiteY4776" fmla="*/ 386480 h 1864576"/>
              <a:gd name="connsiteX4777" fmla="*/ 985710 w 1656655"/>
              <a:gd name="connsiteY4777" fmla="*/ 387065 h 1864576"/>
              <a:gd name="connsiteX4778" fmla="*/ 985906 w 1656655"/>
              <a:gd name="connsiteY4778" fmla="*/ 387259 h 1864576"/>
              <a:gd name="connsiteX4779" fmla="*/ 986102 w 1656655"/>
              <a:gd name="connsiteY4779" fmla="*/ 387454 h 1864576"/>
              <a:gd name="connsiteX4780" fmla="*/ 984741 w 1656655"/>
              <a:gd name="connsiteY4780" fmla="*/ 389208 h 1864576"/>
              <a:gd name="connsiteX4781" fmla="*/ 984937 w 1656655"/>
              <a:gd name="connsiteY4781" fmla="*/ 391937 h 1864576"/>
              <a:gd name="connsiteX4782" fmla="*/ 984159 w 1656655"/>
              <a:gd name="connsiteY4782" fmla="*/ 392327 h 1864576"/>
              <a:gd name="connsiteX4783" fmla="*/ 982799 w 1656655"/>
              <a:gd name="connsiteY4783" fmla="*/ 397394 h 1864576"/>
              <a:gd name="connsiteX4784" fmla="*/ 982412 w 1656655"/>
              <a:gd name="connsiteY4784" fmla="*/ 398369 h 1864576"/>
              <a:gd name="connsiteX4785" fmla="*/ 986293 w 1656655"/>
              <a:gd name="connsiteY4785" fmla="*/ 403436 h 1864576"/>
              <a:gd name="connsiteX4786" fmla="*/ 986684 w 1656655"/>
              <a:gd name="connsiteY4786" fmla="*/ 404021 h 1864576"/>
              <a:gd name="connsiteX4787" fmla="*/ 990756 w 1656655"/>
              <a:gd name="connsiteY4787" fmla="*/ 405190 h 1864576"/>
              <a:gd name="connsiteX4788" fmla="*/ 987653 w 1656655"/>
              <a:gd name="connsiteY4788" fmla="*/ 406554 h 1864576"/>
              <a:gd name="connsiteX4789" fmla="*/ 984159 w 1656655"/>
              <a:gd name="connsiteY4789" fmla="*/ 407334 h 1864576"/>
              <a:gd name="connsiteX4790" fmla="*/ 983577 w 1656655"/>
              <a:gd name="connsiteY4790" fmla="*/ 407919 h 1864576"/>
              <a:gd name="connsiteX4791" fmla="*/ 982799 w 1656655"/>
              <a:gd name="connsiteY4791" fmla="*/ 407529 h 1864576"/>
              <a:gd name="connsiteX4792" fmla="*/ 981057 w 1656655"/>
              <a:gd name="connsiteY4792" fmla="*/ 407139 h 1864576"/>
              <a:gd name="connsiteX4793" fmla="*/ 980083 w 1656655"/>
              <a:gd name="connsiteY4793" fmla="*/ 406944 h 1864576"/>
              <a:gd name="connsiteX4794" fmla="*/ 979114 w 1656655"/>
              <a:gd name="connsiteY4794" fmla="*/ 406749 h 1864576"/>
              <a:gd name="connsiteX4795" fmla="*/ 978531 w 1656655"/>
              <a:gd name="connsiteY4795" fmla="*/ 406164 h 1864576"/>
              <a:gd name="connsiteX4796" fmla="*/ 977949 w 1656655"/>
              <a:gd name="connsiteY4796" fmla="*/ 405775 h 1864576"/>
              <a:gd name="connsiteX4797" fmla="*/ 976785 w 1656655"/>
              <a:gd name="connsiteY4797" fmla="*/ 401877 h 1864576"/>
              <a:gd name="connsiteX4798" fmla="*/ 975620 w 1656655"/>
              <a:gd name="connsiteY4798" fmla="*/ 401292 h 1864576"/>
              <a:gd name="connsiteX4799" fmla="*/ 975233 w 1656655"/>
              <a:gd name="connsiteY4799" fmla="*/ 399928 h 1864576"/>
              <a:gd name="connsiteX4800" fmla="*/ 985906 w 1656655"/>
              <a:gd name="connsiteY4800" fmla="*/ 395835 h 1864576"/>
              <a:gd name="connsiteX4801" fmla="*/ 985324 w 1656655"/>
              <a:gd name="connsiteY4801" fmla="*/ 395445 h 1864576"/>
              <a:gd name="connsiteX4802" fmla="*/ 987653 w 1656655"/>
              <a:gd name="connsiteY4802" fmla="*/ 394666 h 1864576"/>
              <a:gd name="connsiteX4803" fmla="*/ 989787 w 1656655"/>
              <a:gd name="connsiteY4803" fmla="*/ 393886 h 1864576"/>
              <a:gd name="connsiteX4804" fmla="*/ 988818 w 1656655"/>
              <a:gd name="connsiteY4804" fmla="*/ 391742 h 1864576"/>
              <a:gd name="connsiteX4805" fmla="*/ 987653 w 1656655"/>
              <a:gd name="connsiteY4805" fmla="*/ 389793 h 1864576"/>
              <a:gd name="connsiteX4806" fmla="*/ 989204 w 1656655"/>
              <a:gd name="connsiteY4806" fmla="*/ 389793 h 1864576"/>
              <a:gd name="connsiteX4807" fmla="*/ 989983 w 1656655"/>
              <a:gd name="connsiteY4807" fmla="*/ 387259 h 1864576"/>
              <a:gd name="connsiteX4808" fmla="*/ 991338 w 1656655"/>
              <a:gd name="connsiteY4808" fmla="*/ 387259 h 1864576"/>
              <a:gd name="connsiteX4809" fmla="*/ 993667 w 1656655"/>
              <a:gd name="connsiteY4809" fmla="*/ 388234 h 1864576"/>
              <a:gd name="connsiteX4810" fmla="*/ 994832 w 1656655"/>
              <a:gd name="connsiteY4810" fmla="*/ 387649 h 1864576"/>
              <a:gd name="connsiteX4811" fmla="*/ 994636 w 1656655"/>
              <a:gd name="connsiteY4811" fmla="*/ 390378 h 1864576"/>
              <a:gd name="connsiteX4812" fmla="*/ 995801 w 1656655"/>
              <a:gd name="connsiteY4812" fmla="*/ 392132 h 1864576"/>
              <a:gd name="connsiteX4813" fmla="*/ 997744 w 1656655"/>
              <a:gd name="connsiteY4813" fmla="*/ 390768 h 1864576"/>
              <a:gd name="connsiteX4814" fmla="*/ 999491 w 1656655"/>
              <a:gd name="connsiteY4814" fmla="*/ 389793 h 1864576"/>
              <a:gd name="connsiteX4815" fmla="*/ 999491 w 1656655"/>
              <a:gd name="connsiteY4815" fmla="*/ 389988 h 1864576"/>
              <a:gd name="connsiteX4816" fmla="*/ 999295 w 1656655"/>
              <a:gd name="connsiteY4816" fmla="*/ 390378 h 1864576"/>
              <a:gd name="connsiteX4817" fmla="*/ 999104 w 1656655"/>
              <a:gd name="connsiteY4817" fmla="*/ 391157 h 1864576"/>
              <a:gd name="connsiteX4818" fmla="*/ 999877 w 1656655"/>
              <a:gd name="connsiteY4818" fmla="*/ 392327 h 1864576"/>
              <a:gd name="connsiteX4819" fmla="*/ 1001429 w 1656655"/>
              <a:gd name="connsiteY4819" fmla="*/ 392327 h 1864576"/>
              <a:gd name="connsiteX4820" fmla="*/ 1001820 w 1656655"/>
              <a:gd name="connsiteY4820" fmla="*/ 393496 h 1864576"/>
              <a:gd name="connsiteX4821" fmla="*/ 1000655 w 1656655"/>
              <a:gd name="connsiteY4821" fmla="*/ 395835 h 1864576"/>
              <a:gd name="connsiteX4822" fmla="*/ 1001820 w 1656655"/>
              <a:gd name="connsiteY4822" fmla="*/ 396614 h 1864576"/>
              <a:gd name="connsiteX4823" fmla="*/ 1000460 w 1656655"/>
              <a:gd name="connsiteY4823" fmla="*/ 397394 h 1864576"/>
              <a:gd name="connsiteX4824" fmla="*/ 996192 w 1656655"/>
              <a:gd name="connsiteY4824" fmla="*/ 396420 h 1864576"/>
              <a:gd name="connsiteX4825" fmla="*/ 996579 w 1656655"/>
              <a:gd name="connsiteY4825" fmla="*/ 399343 h 1864576"/>
              <a:gd name="connsiteX4826" fmla="*/ 1005701 w 1656655"/>
              <a:gd name="connsiteY4826" fmla="*/ 401487 h 1864576"/>
              <a:gd name="connsiteX4827" fmla="*/ 1008999 w 1656655"/>
              <a:gd name="connsiteY4827" fmla="*/ 399538 h 1864576"/>
              <a:gd name="connsiteX4828" fmla="*/ 1010942 w 1656655"/>
              <a:gd name="connsiteY4828" fmla="*/ 398369 h 1864576"/>
              <a:gd name="connsiteX4829" fmla="*/ 1010164 w 1656655"/>
              <a:gd name="connsiteY4829" fmla="*/ 399733 h 1864576"/>
              <a:gd name="connsiteX4830" fmla="*/ 1006865 w 1656655"/>
              <a:gd name="connsiteY4830" fmla="*/ 402656 h 1864576"/>
              <a:gd name="connsiteX4831" fmla="*/ 999877 w 1656655"/>
              <a:gd name="connsiteY4831" fmla="*/ 403046 h 1864576"/>
              <a:gd name="connsiteX4832" fmla="*/ 996775 w 1656655"/>
              <a:gd name="connsiteY4832" fmla="*/ 402656 h 1864576"/>
              <a:gd name="connsiteX4833" fmla="*/ 996192 w 1656655"/>
              <a:gd name="connsiteY4833" fmla="*/ 404215 h 1864576"/>
              <a:gd name="connsiteX4834" fmla="*/ 987849 w 1656655"/>
              <a:gd name="connsiteY4834" fmla="*/ 410452 h 1864576"/>
              <a:gd name="connsiteX4835" fmla="*/ 986293 w 1656655"/>
              <a:gd name="connsiteY4835" fmla="*/ 409867 h 1864576"/>
              <a:gd name="connsiteX4836" fmla="*/ 984546 w 1656655"/>
              <a:gd name="connsiteY4836" fmla="*/ 412401 h 1864576"/>
              <a:gd name="connsiteX4837" fmla="*/ 984159 w 1656655"/>
              <a:gd name="connsiteY4837" fmla="*/ 413961 h 1864576"/>
              <a:gd name="connsiteX4838" fmla="*/ 975816 w 1656655"/>
              <a:gd name="connsiteY4838" fmla="*/ 416105 h 1864576"/>
              <a:gd name="connsiteX4839" fmla="*/ 972322 w 1656655"/>
              <a:gd name="connsiteY4839" fmla="*/ 413376 h 1864576"/>
              <a:gd name="connsiteX4840" fmla="*/ 971739 w 1656655"/>
              <a:gd name="connsiteY4840" fmla="*/ 412791 h 1864576"/>
              <a:gd name="connsiteX4841" fmla="*/ 971353 w 1656655"/>
              <a:gd name="connsiteY4841" fmla="*/ 412206 h 1864576"/>
              <a:gd name="connsiteX4842" fmla="*/ 971543 w 1656655"/>
              <a:gd name="connsiteY4842" fmla="*/ 412401 h 1864576"/>
              <a:gd name="connsiteX4843" fmla="*/ 972708 w 1656655"/>
              <a:gd name="connsiteY4843" fmla="*/ 413571 h 1864576"/>
              <a:gd name="connsiteX4844" fmla="*/ 978727 w 1656655"/>
              <a:gd name="connsiteY4844" fmla="*/ 415910 h 1864576"/>
              <a:gd name="connsiteX4845" fmla="*/ 984355 w 1656655"/>
              <a:gd name="connsiteY4845" fmla="*/ 410452 h 1864576"/>
              <a:gd name="connsiteX4846" fmla="*/ 986102 w 1656655"/>
              <a:gd name="connsiteY4846" fmla="*/ 409283 h 1864576"/>
              <a:gd name="connsiteX4847" fmla="*/ 991920 w 1656655"/>
              <a:gd name="connsiteY4847" fmla="*/ 407724 h 1864576"/>
              <a:gd name="connsiteX4848" fmla="*/ 994636 w 1656655"/>
              <a:gd name="connsiteY4848" fmla="*/ 403241 h 1864576"/>
              <a:gd name="connsiteX4849" fmla="*/ 992503 w 1656655"/>
              <a:gd name="connsiteY4849" fmla="*/ 398174 h 1864576"/>
              <a:gd name="connsiteX4850" fmla="*/ 990951 w 1656655"/>
              <a:gd name="connsiteY4850" fmla="*/ 400317 h 1864576"/>
              <a:gd name="connsiteX4851" fmla="*/ 989009 w 1656655"/>
              <a:gd name="connsiteY4851" fmla="*/ 401682 h 1864576"/>
              <a:gd name="connsiteX4852" fmla="*/ 988040 w 1656655"/>
              <a:gd name="connsiteY4852" fmla="*/ 399343 h 1864576"/>
              <a:gd name="connsiteX4853" fmla="*/ 985324 w 1656655"/>
              <a:gd name="connsiteY4853" fmla="*/ 399928 h 1864576"/>
              <a:gd name="connsiteX4854" fmla="*/ 985906 w 1656655"/>
              <a:gd name="connsiteY4854" fmla="*/ 398563 h 1864576"/>
              <a:gd name="connsiteX4855" fmla="*/ 985906 w 1656655"/>
              <a:gd name="connsiteY4855" fmla="*/ 395835 h 1864576"/>
              <a:gd name="connsiteX4856" fmla="*/ 1059843 w 1656655"/>
              <a:gd name="connsiteY4856" fmla="*/ 388429 h 1864576"/>
              <a:gd name="connsiteX4857" fmla="*/ 1060230 w 1656655"/>
              <a:gd name="connsiteY4857" fmla="*/ 387844 h 1864576"/>
              <a:gd name="connsiteX4858" fmla="*/ 1060812 w 1656655"/>
              <a:gd name="connsiteY4858" fmla="*/ 388234 h 1864576"/>
              <a:gd name="connsiteX4859" fmla="*/ 1059843 w 1656655"/>
              <a:gd name="connsiteY4859" fmla="*/ 388429 h 1864576"/>
              <a:gd name="connsiteX4860" fmla="*/ 1002011 w 1656655"/>
              <a:gd name="connsiteY4860" fmla="*/ 388624 h 1864576"/>
              <a:gd name="connsiteX4861" fmla="*/ 1003758 w 1656655"/>
              <a:gd name="connsiteY4861" fmla="*/ 389793 h 1864576"/>
              <a:gd name="connsiteX4862" fmla="*/ 1002207 w 1656655"/>
              <a:gd name="connsiteY4862" fmla="*/ 389403 h 1864576"/>
              <a:gd name="connsiteX4863" fmla="*/ 1002011 w 1656655"/>
              <a:gd name="connsiteY4863" fmla="*/ 388624 h 1864576"/>
              <a:gd name="connsiteX4864" fmla="*/ 1004536 w 1656655"/>
              <a:gd name="connsiteY4864" fmla="*/ 395835 h 1864576"/>
              <a:gd name="connsiteX4865" fmla="*/ 1005896 w 1656655"/>
              <a:gd name="connsiteY4865" fmla="*/ 392911 h 1864576"/>
              <a:gd name="connsiteX4866" fmla="*/ 1004340 w 1656655"/>
              <a:gd name="connsiteY4866" fmla="*/ 390183 h 1864576"/>
              <a:gd name="connsiteX4867" fmla="*/ 1006283 w 1656655"/>
              <a:gd name="connsiteY4867" fmla="*/ 391352 h 1864576"/>
              <a:gd name="connsiteX4868" fmla="*/ 1011911 w 1656655"/>
              <a:gd name="connsiteY4868" fmla="*/ 394276 h 1864576"/>
              <a:gd name="connsiteX4869" fmla="*/ 1012106 w 1656655"/>
              <a:gd name="connsiteY4869" fmla="*/ 394276 h 1864576"/>
              <a:gd name="connsiteX4870" fmla="*/ 1012297 w 1656655"/>
              <a:gd name="connsiteY4870" fmla="*/ 394276 h 1864576"/>
              <a:gd name="connsiteX4871" fmla="*/ 1010359 w 1656655"/>
              <a:gd name="connsiteY4871" fmla="*/ 395445 h 1864576"/>
              <a:gd name="connsiteX4872" fmla="*/ 1008030 w 1656655"/>
              <a:gd name="connsiteY4872" fmla="*/ 396030 h 1864576"/>
              <a:gd name="connsiteX4873" fmla="*/ 1007448 w 1656655"/>
              <a:gd name="connsiteY4873" fmla="*/ 397004 h 1864576"/>
              <a:gd name="connsiteX4874" fmla="*/ 1004732 w 1656655"/>
              <a:gd name="connsiteY4874" fmla="*/ 398953 h 1864576"/>
              <a:gd name="connsiteX4875" fmla="*/ 1004536 w 1656655"/>
              <a:gd name="connsiteY4875" fmla="*/ 395835 h 1864576"/>
              <a:gd name="connsiteX4876" fmla="*/ 1083518 w 1656655"/>
              <a:gd name="connsiteY4876" fmla="*/ 392522 h 1864576"/>
              <a:gd name="connsiteX4877" fmla="*/ 1080024 w 1656655"/>
              <a:gd name="connsiteY4877" fmla="*/ 393106 h 1864576"/>
              <a:gd name="connsiteX4878" fmla="*/ 1075757 w 1656655"/>
              <a:gd name="connsiteY4878" fmla="*/ 393106 h 1864576"/>
              <a:gd name="connsiteX4879" fmla="*/ 1025495 w 1656655"/>
              <a:gd name="connsiteY4879" fmla="*/ 401682 h 1864576"/>
              <a:gd name="connsiteX4880" fmla="*/ 985710 w 1656655"/>
              <a:gd name="connsiteY4880" fmla="*/ 420782 h 1864576"/>
              <a:gd name="connsiteX4881" fmla="*/ 983190 w 1656655"/>
              <a:gd name="connsiteY4881" fmla="*/ 422536 h 1864576"/>
              <a:gd name="connsiteX4882" fmla="*/ 981639 w 1656655"/>
              <a:gd name="connsiteY4882" fmla="*/ 422926 h 1864576"/>
              <a:gd name="connsiteX4883" fmla="*/ 981057 w 1656655"/>
              <a:gd name="connsiteY4883" fmla="*/ 421562 h 1864576"/>
              <a:gd name="connsiteX4884" fmla="*/ 990951 w 1656655"/>
              <a:gd name="connsiteY4884" fmla="*/ 414740 h 1864576"/>
              <a:gd name="connsiteX4885" fmla="*/ 1080607 w 1656655"/>
              <a:gd name="connsiteY4885" fmla="*/ 390768 h 1864576"/>
              <a:gd name="connsiteX4886" fmla="*/ 1082549 w 1656655"/>
              <a:gd name="connsiteY4886" fmla="*/ 390962 h 1864576"/>
              <a:gd name="connsiteX4887" fmla="*/ 1083518 w 1656655"/>
              <a:gd name="connsiteY4887" fmla="*/ 392522 h 1864576"/>
              <a:gd name="connsiteX4888" fmla="*/ 1076726 w 1656655"/>
              <a:gd name="connsiteY4888" fmla="*/ 406359 h 1864576"/>
              <a:gd name="connsiteX4889" fmla="*/ 1077113 w 1656655"/>
              <a:gd name="connsiteY4889" fmla="*/ 405775 h 1864576"/>
              <a:gd name="connsiteX4890" fmla="*/ 1077504 w 1656655"/>
              <a:gd name="connsiteY4890" fmla="*/ 405190 h 1864576"/>
              <a:gd name="connsiteX4891" fmla="*/ 1078669 w 1656655"/>
              <a:gd name="connsiteY4891" fmla="*/ 400707 h 1864576"/>
              <a:gd name="connsiteX4892" fmla="*/ 1076726 w 1656655"/>
              <a:gd name="connsiteY4892" fmla="*/ 396809 h 1864576"/>
              <a:gd name="connsiteX4893" fmla="*/ 1075561 w 1656655"/>
              <a:gd name="connsiteY4893" fmla="*/ 396030 h 1864576"/>
              <a:gd name="connsiteX4894" fmla="*/ 1084297 w 1656655"/>
              <a:gd name="connsiteY4894" fmla="*/ 396420 h 1864576"/>
              <a:gd name="connsiteX4895" fmla="*/ 1086626 w 1656655"/>
              <a:gd name="connsiteY4895" fmla="*/ 404410 h 1864576"/>
              <a:gd name="connsiteX4896" fmla="*/ 1081967 w 1656655"/>
              <a:gd name="connsiteY4896" fmla="*/ 406164 h 1864576"/>
              <a:gd name="connsiteX4897" fmla="*/ 1076726 w 1656655"/>
              <a:gd name="connsiteY4897" fmla="*/ 406359 h 1864576"/>
              <a:gd name="connsiteX4898" fmla="*/ 1054216 w 1656655"/>
              <a:gd name="connsiteY4898" fmla="*/ 397979 h 1864576"/>
              <a:gd name="connsiteX4899" fmla="*/ 1069547 w 1656655"/>
              <a:gd name="connsiteY4899" fmla="*/ 396420 h 1864576"/>
              <a:gd name="connsiteX4900" fmla="*/ 1069161 w 1656655"/>
              <a:gd name="connsiteY4900" fmla="*/ 396614 h 1864576"/>
              <a:gd name="connsiteX4901" fmla="*/ 1067604 w 1656655"/>
              <a:gd name="connsiteY4901" fmla="*/ 404605 h 1864576"/>
              <a:gd name="connsiteX4902" fmla="*/ 1069547 w 1656655"/>
              <a:gd name="connsiteY4902" fmla="*/ 406554 h 1864576"/>
              <a:gd name="connsiteX4903" fmla="*/ 1063141 w 1656655"/>
              <a:gd name="connsiteY4903" fmla="*/ 407139 h 1864576"/>
              <a:gd name="connsiteX4904" fmla="*/ 1056932 w 1656655"/>
              <a:gd name="connsiteY4904" fmla="*/ 407919 h 1864576"/>
              <a:gd name="connsiteX4905" fmla="*/ 1057323 w 1656655"/>
              <a:gd name="connsiteY4905" fmla="*/ 407334 h 1864576"/>
              <a:gd name="connsiteX4906" fmla="*/ 1054216 w 1656655"/>
              <a:gd name="connsiteY4906" fmla="*/ 397979 h 1864576"/>
              <a:gd name="connsiteX4907" fmla="*/ 1034225 w 1656655"/>
              <a:gd name="connsiteY4907" fmla="*/ 402461 h 1864576"/>
              <a:gd name="connsiteX4908" fmla="*/ 1049366 w 1656655"/>
              <a:gd name="connsiteY4908" fmla="*/ 398953 h 1864576"/>
              <a:gd name="connsiteX4909" fmla="*/ 1048975 w 1656655"/>
              <a:gd name="connsiteY4909" fmla="*/ 399148 h 1864576"/>
              <a:gd name="connsiteX4910" fmla="*/ 1048201 w 1656655"/>
              <a:gd name="connsiteY4910" fmla="*/ 399928 h 1864576"/>
              <a:gd name="connsiteX4911" fmla="*/ 1050139 w 1656655"/>
              <a:gd name="connsiteY4911" fmla="*/ 409478 h 1864576"/>
              <a:gd name="connsiteX4912" fmla="*/ 1037137 w 1656655"/>
              <a:gd name="connsiteY4912" fmla="*/ 412596 h 1864576"/>
              <a:gd name="connsiteX4913" fmla="*/ 1038111 w 1656655"/>
              <a:gd name="connsiteY4913" fmla="*/ 411427 h 1864576"/>
              <a:gd name="connsiteX4914" fmla="*/ 1038688 w 1656655"/>
              <a:gd name="connsiteY4914" fmla="*/ 406359 h 1864576"/>
              <a:gd name="connsiteX4915" fmla="*/ 1034225 w 1656655"/>
              <a:gd name="connsiteY4915" fmla="*/ 402461 h 1864576"/>
              <a:gd name="connsiteX4916" fmla="*/ 1072459 w 1656655"/>
              <a:gd name="connsiteY4916" fmla="*/ 398563 h 1864576"/>
              <a:gd name="connsiteX4917" fmla="*/ 1075757 w 1656655"/>
              <a:gd name="connsiteY4917" fmla="*/ 400902 h 1864576"/>
              <a:gd name="connsiteX4918" fmla="*/ 1073428 w 1656655"/>
              <a:gd name="connsiteY4918" fmla="*/ 404410 h 1864576"/>
              <a:gd name="connsiteX4919" fmla="*/ 1072459 w 1656655"/>
              <a:gd name="connsiteY4919" fmla="*/ 398563 h 1864576"/>
              <a:gd name="connsiteX4920" fmla="*/ 1031705 w 1656655"/>
              <a:gd name="connsiteY4920" fmla="*/ 414350 h 1864576"/>
              <a:gd name="connsiteX4921" fmla="*/ 1019089 w 1656655"/>
              <a:gd name="connsiteY4921" fmla="*/ 418833 h 1864576"/>
              <a:gd name="connsiteX4922" fmla="*/ 1020058 w 1656655"/>
              <a:gd name="connsiteY4922" fmla="*/ 415715 h 1864576"/>
              <a:gd name="connsiteX4923" fmla="*/ 1017152 w 1656655"/>
              <a:gd name="connsiteY4923" fmla="*/ 410452 h 1864576"/>
              <a:gd name="connsiteX4924" fmla="*/ 1014044 w 1656655"/>
              <a:gd name="connsiteY4924" fmla="*/ 409478 h 1864576"/>
              <a:gd name="connsiteX4925" fmla="*/ 1028598 w 1656655"/>
              <a:gd name="connsiteY4925" fmla="*/ 404215 h 1864576"/>
              <a:gd name="connsiteX4926" fmla="*/ 1027242 w 1656655"/>
              <a:gd name="connsiteY4926" fmla="*/ 406944 h 1864576"/>
              <a:gd name="connsiteX4927" fmla="*/ 1031705 w 1656655"/>
              <a:gd name="connsiteY4927" fmla="*/ 414350 h 1864576"/>
              <a:gd name="connsiteX4928" fmla="*/ 1052082 w 1656655"/>
              <a:gd name="connsiteY4928" fmla="*/ 401097 h 1864576"/>
              <a:gd name="connsiteX4929" fmla="*/ 1053247 w 1656655"/>
              <a:gd name="connsiteY4929" fmla="*/ 406749 h 1864576"/>
              <a:gd name="connsiteX4930" fmla="*/ 1052082 w 1656655"/>
              <a:gd name="connsiteY4930" fmla="*/ 401097 h 1864576"/>
              <a:gd name="connsiteX4931" fmla="*/ 975429 w 1656655"/>
              <a:gd name="connsiteY4931" fmla="*/ 408503 h 1864576"/>
              <a:gd name="connsiteX4932" fmla="*/ 971739 w 1656655"/>
              <a:gd name="connsiteY4932" fmla="*/ 409478 h 1864576"/>
              <a:gd name="connsiteX4933" fmla="*/ 970379 w 1656655"/>
              <a:gd name="connsiteY4933" fmla="*/ 412012 h 1864576"/>
              <a:gd name="connsiteX4934" fmla="*/ 968245 w 1656655"/>
              <a:gd name="connsiteY4934" fmla="*/ 410842 h 1864576"/>
              <a:gd name="connsiteX4935" fmla="*/ 967276 w 1656655"/>
              <a:gd name="connsiteY4935" fmla="*/ 410257 h 1864576"/>
              <a:gd name="connsiteX4936" fmla="*/ 966112 w 1656655"/>
              <a:gd name="connsiteY4936" fmla="*/ 408113 h 1864576"/>
              <a:gd name="connsiteX4937" fmla="*/ 963200 w 1656655"/>
              <a:gd name="connsiteY4937" fmla="*/ 405969 h 1864576"/>
              <a:gd name="connsiteX4938" fmla="*/ 964560 w 1656655"/>
              <a:gd name="connsiteY4938" fmla="*/ 404021 h 1864576"/>
              <a:gd name="connsiteX4939" fmla="*/ 964751 w 1656655"/>
              <a:gd name="connsiteY4939" fmla="*/ 403241 h 1864576"/>
              <a:gd name="connsiteX4940" fmla="*/ 966112 w 1656655"/>
              <a:gd name="connsiteY4940" fmla="*/ 405969 h 1864576"/>
              <a:gd name="connsiteX4941" fmla="*/ 967663 w 1656655"/>
              <a:gd name="connsiteY4941" fmla="*/ 408503 h 1864576"/>
              <a:gd name="connsiteX4942" fmla="*/ 969219 w 1656655"/>
              <a:gd name="connsiteY4942" fmla="*/ 407919 h 1864576"/>
              <a:gd name="connsiteX4943" fmla="*/ 970770 w 1656655"/>
              <a:gd name="connsiteY4943" fmla="*/ 403241 h 1864576"/>
              <a:gd name="connsiteX4944" fmla="*/ 972708 w 1656655"/>
              <a:gd name="connsiteY4944" fmla="*/ 404021 h 1864576"/>
              <a:gd name="connsiteX4945" fmla="*/ 974455 w 1656655"/>
              <a:gd name="connsiteY4945" fmla="*/ 404605 h 1864576"/>
              <a:gd name="connsiteX4946" fmla="*/ 973486 w 1656655"/>
              <a:gd name="connsiteY4946" fmla="*/ 406749 h 1864576"/>
              <a:gd name="connsiteX4947" fmla="*/ 975429 w 1656655"/>
              <a:gd name="connsiteY4947" fmla="*/ 408503 h 1864576"/>
              <a:gd name="connsiteX4948" fmla="*/ 998908 w 1656655"/>
              <a:gd name="connsiteY4948" fmla="*/ 406359 h 1864576"/>
              <a:gd name="connsiteX4949" fmla="*/ 999687 w 1656655"/>
              <a:gd name="connsiteY4949" fmla="*/ 406554 h 1864576"/>
              <a:gd name="connsiteX4950" fmla="*/ 998713 w 1656655"/>
              <a:gd name="connsiteY4950" fmla="*/ 406944 h 1864576"/>
              <a:gd name="connsiteX4951" fmla="*/ 998908 w 1656655"/>
              <a:gd name="connsiteY4951" fmla="*/ 406359 h 1864576"/>
              <a:gd name="connsiteX4952" fmla="*/ 1029958 w 1656655"/>
              <a:gd name="connsiteY4952" fmla="*/ 408893 h 1864576"/>
              <a:gd name="connsiteX4953" fmla="*/ 1032288 w 1656655"/>
              <a:gd name="connsiteY4953" fmla="*/ 405385 h 1864576"/>
              <a:gd name="connsiteX4954" fmla="*/ 1035586 w 1656655"/>
              <a:gd name="connsiteY4954" fmla="*/ 407919 h 1864576"/>
              <a:gd name="connsiteX4955" fmla="*/ 1033061 w 1656655"/>
              <a:gd name="connsiteY4955" fmla="*/ 411232 h 1864576"/>
              <a:gd name="connsiteX4956" fmla="*/ 1029958 w 1656655"/>
              <a:gd name="connsiteY4956" fmla="*/ 408893 h 1864576"/>
              <a:gd name="connsiteX4957" fmla="*/ 975233 w 1656655"/>
              <a:gd name="connsiteY4957" fmla="*/ 412012 h 1864576"/>
              <a:gd name="connsiteX4958" fmla="*/ 976980 w 1656655"/>
              <a:gd name="connsiteY4958" fmla="*/ 411037 h 1864576"/>
              <a:gd name="connsiteX4959" fmla="*/ 978336 w 1656655"/>
              <a:gd name="connsiteY4959" fmla="*/ 409673 h 1864576"/>
              <a:gd name="connsiteX4960" fmla="*/ 981057 w 1656655"/>
              <a:gd name="connsiteY4960" fmla="*/ 410062 h 1864576"/>
              <a:gd name="connsiteX4961" fmla="*/ 975233 w 1656655"/>
              <a:gd name="connsiteY4961" fmla="*/ 412012 h 1864576"/>
              <a:gd name="connsiteX4962" fmla="*/ 1012689 w 1656655"/>
              <a:gd name="connsiteY4962" fmla="*/ 421562 h 1864576"/>
              <a:gd name="connsiteX4963" fmla="*/ 1012689 w 1656655"/>
              <a:gd name="connsiteY4963" fmla="*/ 421562 h 1864576"/>
              <a:gd name="connsiteX4964" fmla="*/ 1002593 w 1656655"/>
              <a:gd name="connsiteY4964" fmla="*/ 426629 h 1864576"/>
              <a:gd name="connsiteX4965" fmla="*/ 1001238 w 1656655"/>
              <a:gd name="connsiteY4965" fmla="*/ 427408 h 1864576"/>
              <a:gd name="connsiteX4966" fmla="*/ 1001820 w 1656655"/>
              <a:gd name="connsiteY4966" fmla="*/ 424095 h 1864576"/>
              <a:gd name="connsiteX4967" fmla="*/ 995801 w 1656655"/>
              <a:gd name="connsiteY4967" fmla="*/ 418638 h 1864576"/>
              <a:gd name="connsiteX4968" fmla="*/ 1009581 w 1656655"/>
              <a:gd name="connsiteY4968" fmla="*/ 411621 h 1864576"/>
              <a:gd name="connsiteX4969" fmla="*/ 1008221 w 1656655"/>
              <a:gd name="connsiteY4969" fmla="*/ 414350 h 1864576"/>
              <a:gd name="connsiteX4970" fmla="*/ 1012689 w 1656655"/>
              <a:gd name="connsiteY4970" fmla="*/ 421562 h 1864576"/>
              <a:gd name="connsiteX4971" fmla="*/ 1086043 w 1656655"/>
              <a:gd name="connsiteY4971" fmla="*/ 411817 h 1864576"/>
              <a:gd name="connsiteX4972" fmla="*/ 1083518 w 1656655"/>
              <a:gd name="connsiteY4972" fmla="*/ 413181 h 1864576"/>
              <a:gd name="connsiteX4973" fmla="*/ 1020450 w 1656655"/>
              <a:gd name="connsiteY4973" fmla="*/ 426044 h 1864576"/>
              <a:gd name="connsiteX4974" fmla="*/ 1014822 w 1656655"/>
              <a:gd name="connsiteY4974" fmla="*/ 428383 h 1864576"/>
              <a:gd name="connsiteX4975" fmla="*/ 1004149 w 1656655"/>
              <a:gd name="connsiteY4975" fmla="*/ 433645 h 1864576"/>
              <a:gd name="connsiteX4976" fmla="*/ 994054 w 1656655"/>
              <a:gd name="connsiteY4976" fmla="*/ 439687 h 1864576"/>
              <a:gd name="connsiteX4977" fmla="*/ 991338 w 1656655"/>
              <a:gd name="connsiteY4977" fmla="*/ 440856 h 1864576"/>
              <a:gd name="connsiteX4978" fmla="*/ 989787 w 1656655"/>
              <a:gd name="connsiteY4978" fmla="*/ 438518 h 1864576"/>
              <a:gd name="connsiteX4979" fmla="*/ 991920 w 1656655"/>
              <a:gd name="connsiteY4979" fmla="*/ 436569 h 1864576"/>
              <a:gd name="connsiteX4980" fmla="*/ 994445 w 1656655"/>
              <a:gd name="connsiteY4980" fmla="*/ 435009 h 1864576"/>
              <a:gd name="connsiteX4981" fmla="*/ 1032674 w 1656655"/>
              <a:gd name="connsiteY4981" fmla="*/ 417274 h 1864576"/>
              <a:gd name="connsiteX4982" fmla="*/ 1080802 w 1656655"/>
              <a:gd name="connsiteY4982" fmla="*/ 409283 h 1864576"/>
              <a:gd name="connsiteX4983" fmla="*/ 1084879 w 1656655"/>
              <a:gd name="connsiteY4983" fmla="*/ 409283 h 1864576"/>
              <a:gd name="connsiteX4984" fmla="*/ 1086043 w 1656655"/>
              <a:gd name="connsiteY4984" fmla="*/ 411817 h 1864576"/>
              <a:gd name="connsiteX4985" fmla="*/ 1010942 w 1656655"/>
              <a:gd name="connsiteY4985" fmla="*/ 415910 h 1864576"/>
              <a:gd name="connsiteX4986" fmla="*/ 1013462 w 1656655"/>
              <a:gd name="connsiteY4986" fmla="*/ 412596 h 1864576"/>
              <a:gd name="connsiteX4987" fmla="*/ 1016760 w 1656655"/>
              <a:gd name="connsiteY4987" fmla="*/ 415325 h 1864576"/>
              <a:gd name="connsiteX4988" fmla="*/ 1014240 w 1656655"/>
              <a:gd name="connsiteY4988" fmla="*/ 418638 h 1864576"/>
              <a:gd name="connsiteX4989" fmla="*/ 1010942 w 1656655"/>
              <a:gd name="connsiteY4989" fmla="*/ 415910 h 1864576"/>
              <a:gd name="connsiteX4990" fmla="*/ 995219 w 1656655"/>
              <a:gd name="connsiteY4990" fmla="*/ 430722 h 1864576"/>
              <a:gd name="connsiteX4991" fmla="*/ 989204 w 1656655"/>
              <a:gd name="connsiteY4991" fmla="*/ 434620 h 1864576"/>
              <a:gd name="connsiteX4992" fmla="*/ 982608 w 1656655"/>
              <a:gd name="connsiteY4992" fmla="*/ 432476 h 1864576"/>
              <a:gd name="connsiteX4993" fmla="*/ 984355 w 1656655"/>
              <a:gd name="connsiteY4993" fmla="*/ 425849 h 1864576"/>
              <a:gd name="connsiteX4994" fmla="*/ 990173 w 1656655"/>
              <a:gd name="connsiteY4994" fmla="*/ 421951 h 1864576"/>
              <a:gd name="connsiteX4995" fmla="*/ 989400 w 1656655"/>
              <a:gd name="connsiteY4995" fmla="*/ 425070 h 1864576"/>
              <a:gd name="connsiteX4996" fmla="*/ 995219 w 1656655"/>
              <a:gd name="connsiteY4996" fmla="*/ 430722 h 1864576"/>
              <a:gd name="connsiteX4997" fmla="*/ 1008221 w 1656655"/>
              <a:gd name="connsiteY4997" fmla="*/ 322554 h 1864576"/>
              <a:gd name="connsiteX4998" fmla="*/ 1003954 w 1656655"/>
              <a:gd name="connsiteY4998" fmla="*/ 328011 h 1864576"/>
              <a:gd name="connsiteX4999" fmla="*/ 1009581 w 1656655"/>
              <a:gd name="connsiteY4999" fmla="*/ 332299 h 1864576"/>
              <a:gd name="connsiteX5000" fmla="*/ 1013658 w 1656655"/>
              <a:gd name="connsiteY5000" fmla="*/ 326842 h 1864576"/>
              <a:gd name="connsiteX5001" fmla="*/ 1008221 w 1656655"/>
              <a:gd name="connsiteY5001" fmla="*/ 322554 h 1864576"/>
              <a:gd name="connsiteX5002" fmla="*/ 1007834 w 1656655"/>
              <a:gd name="connsiteY5002" fmla="*/ 328791 h 1864576"/>
              <a:gd name="connsiteX5003" fmla="*/ 1007056 w 1656655"/>
              <a:gd name="connsiteY5003" fmla="*/ 328011 h 1864576"/>
              <a:gd name="connsiteX5004" fmla="*/ 1006865 w 1656655"/>
              <a:gd name="connsiteY5004" fmla="*/ 327426 h 1864576"/>
              <a:gd name="connsiteX5005" fmla="*/ 1008612 w 1656655"/>
              <a:gd name="connsiteY5005" fmla="*/ 325672 h 1864576"/>
              <a:gd name="connsiteX5006" fmla="*/ 1010359 w 1656655"/>
              <a:gd name="connsiteY5006" fmla="*/ 327426 h 1864576"/>
              <a:gd name="connsiteX5007" fmla="*/ 1008612 w 1656655"/>
              <a:gd name="connsiteY5007" fmla="*/ 329181 h 1864576"/>
              <a:gd name="connsiteX5008" fmla="*/ 1007834 w 1656655"/>
              <a:gd name="connsiteY5008" fmla="*/ 328791 h 1864576"/>
              <a:gd name="connsiteX5009" fmla="*/ 1010942 w 1656655"/>
              <a:gd name="connsiteY5009" fmla="*/ 332884 h 1864576"/>
              <a:gd name="connsiteX5010" fmla="*/ 1007448 w 1656655"/>
              <a:gd name="connsiteY5010" fmla="*/ 338146 h 1864576"/>
              <a:gd name="connsiteX5011" fmla="*/ 1012689 w 1656655"/>
              <a:gd name="connsiteY5011" fmla="*/ 341654 h 1864576"/>
              <a:gd name="connsiteX5012" fmla="*/ 1015987 w 1656655"/>
              <a:gd name="connsiteY5012" fmla="*/ 336392 h 1864576"/>
              <a:gd name="connsiteX5013" fmla="*/ 1010942 w 1656655"/>
              <a:gd name="connsiteY5013" fmla="*/ 332884 h 1864576"/>
              <a:gd name="connsiteX5014" fmla="*/ 1012297 w 1656655"/>
              <a:gd name="connsiteY5014" fmla="*/ 336002 h 1864576"/>
              <a:gd name="connsiteX5015" fmla="*/ 1012493 w 1656655"/>
              <a:gd name="connsiteY5015" fmla="*/ 336197 h 1864576"/>
              <a:gd name="connsiteX5016" fmla="*/ 1013075 w 1656655"/>
              <a:gd name="connsiteY5016" fmla="*/ 337366 h 1864576"/>
              <a:gd name="connsiteX5017" fmla="*/ 1011715 w 1656655"/>
              <a:gd name="connsiteY5017" fmla="*/ 338730 h 1864576"/>
              <a:gd name="connsiteX5018" fmla="*/ 1010359 w 1656655"/>
              <a:gd name="connsiteY5018" fmla="*/ 337366 h 1864576"/>
              <a:gd name="connsiteX5019" fmla="*/ 1011715 w 1656655"/>
              <a:gd name="connsiteY5019" fmla="*/ 336002 h 1864576"/>
              <a:gd name="connsiteX5020" fmla="*/ 1012297 w 1656655"/>
              <a:gd name="connsiteY5020" fmla="*/ 336002 h 1864576"/>
              <a:gd name="connsiteX5021" fmla="*/ 977753 w 1656655"/>
              <a:gd name="connsiteY5021" fmla="*/ 342433 h 1864576"/>
              <a:gd name="connsiteX5022" fmla="*/ 974069 w 1656655"/>
              <a:gd name="connsiteY5022" fmla="*/ 346916 h 1864576"/>
              <a:gd name="connsiteX5023" fmla="*/ 978531 w 1656655"/>
              <a:gd name="connsiteY5023" fmla="*/ 350619 h 1864576"/>
              <a:gd name="connsiteX5024" fmla="*/ 982216 w 1656655"/>
              <a:gd name="connsiteY5024" fmla="*/ 346136 h 1864576"/>
              <a:gd name="connsiteX5025" fmla="*/ 977753 w 1656655"/>
              <a:gd name="connsiteY5025" fmla="*/ 342433 h 1864576"/>
              <a:gd name="connsiteX5026" fmla="*/ 978727 w 1656655"/>
              <a:gd name="connsiteY5026" fmla="*/ 347306 h 1864576"/>
              <a:gd name="connsiteX5027" fmla="*/ 978145 w 1656655"/>
              <a:gd name="connsiteY5027" fmla="*/ 347501 h 1864576"/>
              <a:gd name="connsiteX5028" fmla="*/ 977171 w 1656655"/>
              <a:gd name="connsiteY5028" fmla="*/ 346526 h 1864576"/>
              <a:gd name="connsiteX5029" fmla="*/ 978145 w 1656655"/>
              <a:gd name="connsiteY5029" fmla="*/ 345552 h 1864576"/>
              <a:gd name="connsiteX5030" fmla="*/ 979114 w 1656655"/>
              <a:gd name="connsiteY5030" fmla="*/ 346526 h 1864576"/>
              <a:gd name="connsiteX5031" fmla="*/ 978727 w 1656655"/>
              <a:gd name="connsiteY5031" fmla="*/ 347306 h 1864576"/>
              <a:gd name="connsiteX5032" fmla="*/ 1040827 w 1656655"/>
              <a:gd name="connsiteY5032" fmla="*/ 327037 h 1864576"/>
              <a:gd name="connsiteX5033" fmla="*/ 1045480 w 1656655"/>
              <a:gd name="connsiteY5033" fmla="*/ 330545 h 1864576"/>
              <a:gd name="connsiteX5034" fmla="*/ 1048975 w 1656655"/>
              <a:gd name="connsiteY5034" fmla="*/ 325867 h 1864576"/>
              <a:gd name="connsiteX5035" fmla="*/ 1044316 w 1656655"/>
              <a:gd name="connsiteY5035" fmla="*/ 322359 h 1864576"/>
              <a:gd name="connsiteX5036" fmla="*/ 1040827 w 1656655"/>
              <a:gd name="connsiteY5036" fmla="*/ 327037 h 1864576"/>
              <a:gd name="connsiteX5037" fmla="*/ 1048392 w 1656655"/>
              <a:gd name="connsiteY5037" fmla="*/ 336002 h 1864576"/>
              <a:gd name="connsiteX5038" fmla="*/ 1044898 w 1656655"/>
              <a:gd name="connsiteY5038" fmla="*/ 331519 h 1864576"/>
              <a:gd name="connsiteX5039" fmla="*/ 1040244 w 1656655"/>
              <a:gd name="connsiteY5039" fmla="*/ 335027 h 1864576"/>
              <a:gd name="connsiteX5040" fmla="*/ 1043738 w 1656655"/>
              <a:gd name="connsiteY5040" fmla="*/ 339510 h 1864576"/>
              <a:gd name="connsiteX5041" fmla="*/ 1048392 w 1656655"/>
              <a:gd name="connsiteY5041" fmla="*/ 336002 h 1864576"/>
              <a:gd name="connsiteX5042" fmla="*/ 1044512 w 1656655"/>
              <a:gd name="connsiteY5042" fmla="*/ 334638 h 1864576"/>
              <a:gd name="connsiteX5043" fmla="*/ 1045290 w 1656655"/>
              <a:gd name="connsiteY5043" fmla="*/ 335612 h 1864576"/>
              <a:gd name="connsiteX5044" fmla="*/ 1045290 w 1656655"/>
              <a:gd name="connsiteY5044" fmla="*/ 336002 h 1864576"/>
              <a:gd name="connsiteX5045" fmla="*/ 1045094 w 1656655"/>
              <a:gd name="connsiteY5045" fmla="*/ 336392 h 1864576"/>
              <a:gd name="connsiteX5046" fmla="*/ 1044512 w 1656655"/>
              <a:gd name="connsiteY5046" fmla="*/ 336587 h 1864576"/>
              <a:gd name="connsiteX5047" fmla="*/ 1043543 w 1656655"/>
              <a:gd name="connsiteY5047" fmla="*/ 335612 h 1864576"/>
              <a:gd name="connsiteX5048" fmla="*/ 1044512 w 1656655"/>
              <a:gd name="connsiteY5048" fmla="*/ 334638 h 1864576"/>
              <a:gd name="connsiteX5049" fmla="*/ 982994 w 1656655"/>
              <a:gd name="connsiteY5049" fmla="*/ 349840 h 1864576"/>
              <a:gd name="connsiteX5050" fmla="*/ 979500 w 1656655"/>
              <a:gd name="connsiteY5050" fmla="*/ 354517 h 1864576"/>
              <a:gd name="connsiteX5051" fmla="*/ 984159 w 1656655"/>
              <a:gd name="connsiteY5051" fmla="*/ 358025 h 1864576"/>
              <a:gd name="connsiteX5052" fmla="*/ 987653 w 1656655"/>
              <a:gd name="connsiteY5052" fmla="*/ 353348 h 1864576"/>
              <a:gd name="connsiteX5053" fmla="*/ 982994 w 1656655"/>
              <a:gd name="connsiteY5053" fmla="*/ 349840 h 1864576"/>
              <a:gd name="connsiteX5054" fmla="*/ 1039466 w 1656655"/>
              <a:gd name="connsiteY5054" fmla="*/ 345357 h 1864576"/>
              <a:gd name="connsiteX5055" fmla="*/ 1044125 w 1656655"/>
              <a:gd name="connsiteY5055" fmla="*/ 348865 h 1864576"/>
              <a:gd name="connsiteX5056" fmla="*/ 1047619 w 1656655"/>
              <a:gd name="connsiteY5056" fmla="*/ 344188 h 1864576"/>
              <a:gd name="connsiteX5057" fmla="*/ 1042960 w 1656655"/>
              <a:gd name="connsiteY5057" fmla="*/ 340679 h 1864576"/>
              <a:gd name="connsiteX5058" fmla="*/ 1039466 w 1656655"/>
              <a:gd name="connsiteY5058" fmla="*/ 345357 h 1864576"/>
              <a:gd name="connsiteX5059" fmla="*/ 988622 w 1656655"/>
              <a:gd name="connsiteY5059" fmla="*/ 356856 h 1864576"/>
              <a:gd name="connsiteX5060" fmla="*/ 985324 w 1656655"/>
              <a:gd name="connsiteY5060" fmla="*/ 361533 h 1864576"/>
              <a:gd name="connsiteX5061" fmla="*/ 990173 w 1656655"/>
              <a:gd name="connsiteY5061" fmla="*/ 364846 h 1864576"/>
              <a:gd name="connsiteX5062" fmla="*/ 993477 w 1656655"/>
              <a:gd name="connsiteY5062" fmla="*/ 360169 h 1864576"/>
              <a:gd name="connsiteX5063" fmla="*/ 988622 w 1656655"/>
              <a:gd name="connsiteY5063" fmla="*/ 356856 h 1864576"/>
              <a:gd name="connsiteX5064" fmla="*/ 1046063 w 1656655"/>
              <a:gd name="connsiteY5064" fmla="*/ 354322 h 1864576"/>
              <a:gd name="connsiteX5065" fmla="*/ 1042574 w 1656655"/>
              <a:gd name="connsiteY5065" fmla="*/ 349840 h 1864576"/>
              <a:gd name="connsiteX5066" fmla="*/ 1038111 w 1656655"/>
              <a:gd name="connsiteY5066" fmla="*/ 353348 h 1864576"/>
              <a:gd name="connsiteX5067" fmla="*/ 1041600 w 1656655"/>
              <a:gd name="connsiteY5067" fmla="*/ 358025 h 1864576"/>
              <a:gd name="connsiteX5068" fmla="*/ 1046063 w 1656655"/>
              <a:gd name="connsiteY5068" fmla="*/ 354322 h 1864576"/>
              <a:gd name="connsiteX5069" fmla="*/ 995219 w 1656655"/>
              <a:gd name="connsiteY5069" fmla="*/ 363677 h 1864576"/>
              <a:gd name="connsiteX5070" fmla="*/ 991534 w 1656655"/>
              <a:gd name="connsiteY5070" fmla="*/ 368160 h 1864576"/>
              <a:gd name="connsiteX5071" fmla="*/ 995997 w 1656655"/>
              <a:gd name="connsiteY5071" fmla="*/ 371863 h 1864576"/>
              <a:gd name="connsiteX5072" fmla="*/ 999491 w 1656655"/>
              <a:gd name="connsiteY5072" fmla="*/ 367380 h 1864576"/>
              <a:gd name="connsiteX5073" fmla="*/ 995219 w 1656655"/>
              <a:gd name="connsiteY5073" fmla="*/ 363677 h 1864576"/>
              <a:gd name="connsiteX5074" fmla="*/ 1001624 w 1656655"/>
              <a:gd name="connsiteY5074" fmla="*/ 369914 h 1864576"/>
              <a:gd name="connsiteX5075" fmla="*/ 998130 w 1656655"/>
              <a:gd name="connsiteY5075" fmla="*/ 374396 h 1864576"/>
              <a:gd name="connsiteX5076" fmla="*/ 1002593 w 1656655"/>
              <a:gd name="connsiteY5076" fmla="*/ 377904 h 1864576"/>
              <a:gd name="connsiteX5077" fmla="*/ 1006087 w 1656655"/>
              <a:gd name="connsiteY5077" fmla="*/ 373422 h 1864576"/>
              <a:gd name="connsiteX5078" fmla="*/ 1001624 w 1656655"/>
              <a:gd name="connsiteY5078" fmla="*/ 369914 h 1864576"/>
              <a:gd name="connsiteX5079" fmla="*/ 1002011 w 1656655"/>
              <a:gd name="connsiteY5079" fmla="*/ 374786 h 1864576"/>
              <a:gd name="connsiteX5080" fmla="*/ 1001820 w 1656655"/>
              <a:gd name="connsiteY5080" fmla="*/ 374786 h 1864576"/>
              <a:gd name="connsiteX5081" fmla="*/ 1001238 w 1656655"/>
              <a:gd name="connsiteY5081" fmla="*/ 373812 h 1864576"/>
              <a:gd name="connsiteX5082" fmla="*/ 1002207 w 1656655"/>
              <a:gd name="connsiteY5082" fmla="*/ 372837 h 1864576"/>
              <a:gd name="connsiteX5083" fmla="*/ 1003175 w 1656655"/>
              <a:gd name="connsiteY5083" fmla="*/ 373812 h 1864576"/>
              <a:gd name="connsiteX5084" fmla="*/ 1002011 w 1656655"/>
              <a:gd name="connsiteY5084" fmla="*/ 374786 h 1864576"/>
              <a:gd name="connsiteX5085" fmla="*/ 1035782 w 1656655"/>
              <a:gd name="connsiteY5085" fmla="*/ 362898 h 1864576"/>
              <a:gd name="connsiteX5086" fmla="*/ 1040049 w 1656655"/>
              <a:gd name="connsiteY5086" fmla="*/ 366601 h 1864576"/>
              <a:gd name="connsiteX5087" fmla="*/ 1043738 w 1656655"/>
              <a:gd name="connsiteY5087" fmla="*/ 362313 h 1864576"/>
              <a:gd name="connsiteX5088" fmla="*/ 1039271 w 1656655"/>
              <a:gd name="connsiteY5088" fmla="*/ 358610 h 1864576"/>
              <a:gd name="connsiteX5089" fmla="*/ 1035782 w 1656655"/>
              <a:gd name="connsiteY5089" fmla="*/ 362898 h 1864576"/>
              <a:gd name="connsiteX5090" fmla="*/ 1039080 w 1656655"/>
              <a:gd name="connsiteY5090" fmla="*/ 363287 h 1864576"/>
              <a:gd name="connsiteX5091" fmla="*/ 1038884 w 1656655"/>
              <a:gd name="connsiteY5091" fmla="*/ 363092 h 1864576"/>
              <a:gd name="connsiteX5092" fmla="*/ 1038884 w 1656655"/>
              <a:gd name="connsiteY5092" fmla="*/ 362703 h 1864576"/>
              <a:gd name="connsiteX5093" fmla="*/ 1039853 w 1656655"/>
              <a:gd name="connsiteY5093" fmla="*/ 361728 h 1864576"/>
              <a:gd name="connsiteX5094" fmla="*/ 1040827 w 1656655"/>
              <a:gd name="connsiteY5094" fmla="*/ 362508 h 1864576"/>
              <a:gd name="connsiteX5095" fmla="*/ 1039853 w 1656655"/>
              <a:gd name="connsiteY5095" fmla="*/ 363482 h 1864576"/>
              <a:gd name="connsiteX5096" fmla="*/ 1039080 w 1656655"/>
              <a:gd name="connsiteY5096" fmla="*/ 363287 h 1864576"/>
              <a:gd name="connsiteX5097" fmla="*/ 1041018 w 1656655"/>
              <a:gd name="connsiteY5097" fmla="*/ 372253 h 1864576"/>
              <a:gd name="connsiteX5098" fmla="*/ 1037915 w 1656655"/>
              <a:gd name="connsiteY5098" fmla="*/ 367380 h 1864576"/>
              <a:gd name="connsiteX5099" fmla="*/ 1033256 w 1656655"/>
              <a:gd name="connsiteY5099" fmla="*/ 370498 h 1864576"/>
              <a:gd name="connsiteX5100" fmla="*/ 1036555 w 1656655"/>
              <a:gd name="connsiteY5100" fmla="*/ 375371 h 1864576"/>
              <a:gd name="connsiteX5101" fmla="*/ 1041018 w 1656655"/>
              <a:gd name="connsiteY5101" fmla="*/ 372253 h 1864576"/>
              <a:gd name="connsiteX5102" fmla="*/ 1008612 w 1656655"/>
              <a:gd name="connsiteY5102" fmla="*/ 375761 h 1864576"/>
              <a:gd name="connsiteX5103" fmla="*/ 1005314 w 1656655"/>
              <a:gd name="connsiteY5103" fmla="*/ 380438 h 1864576"/>
              <a:gd name="connsiteX5104" fmla="*/ 1009968 w 1656655"/>
              <a:gd name="connsiteY5104" fmla="*/ 383751 h 1864576"/>
              <a:gd name="connsiteX5105" fmla="*/ 1013266 w 1656655"/>
              <a:gd name="connsiteY5105" fmla="*/ 379074 h 1864576"/>
              <a:gd name="connsiteX5106" fmla="*/ 1008612 w 1656655"/>
              <a:gd name="connsiteY5106" fmla="*/ 375761 h 1864576"/>
              <a:gd name="connsiteX5107" fmla="*/ 1013848 w 1656655"/>
              <a:gd name="connsiteY5107" fmla="*/ 342044 h 1864576"/>
              <a:gd name="connsiteX5108" fmla="*/ 1010550 w 1656655"/>
              <a:gd name="connsiteY5108" fmla="*/ 346526 h 1864576"/>
              <a:gd name="connsiteX5109" fmla="*/ 1015013 w 1656655"/>
              <a:gd name="connsiteY5109" fmla="*/ 349840 h 1864576"/>
              <a:gd name="connsiteX5110" fmla="*/ 1018316 w 1656655"/>
              <a:gd name="connsiteY5110" fmla="*/ 345357 h 1864576"/>
              <a:gd name="connsiteX5111" fmla="*/ 1013848 w 1656655"/>
              <a:gd name="connsiteY5111" fmla="*/ 342044 h 1864576"/>
              <a:gd name="connsiteX5112" fmla="*/ 1014431 w 1656655"/>
              <a:gd name="connsiteY5112" fmla="*/ 345162 h 1864576"/>
              <a:gd name="connsiteX5113" fmla="*/ 1015209 w 1656655"/>
              <a:gd name="connsiteY5113" fmla="*/ 345942 h 1864576"/>
              <a:gd name="connsiteX5114" fmla="*/ 1014431 w 1656655"/>
              <a:gd name="connsiteY5114" fmla="*/ 346721 h 1864576"/>
              <a:gd name="connsiteX5115" fmla="*/ 1013658 w 1656655"/>
              <a:gd name="connsiteY5115" fmla="*/ 345942 h 1864576"/>
              <a:gd name="connsiteX5116" fmla="*/ 1014431 w 1656655"/>
              <a:gd name="connsiteY5116" fmla="*/ 345162 h 1864576"/>
              <a:gd name="connsiteX5117" fmla="*/ 1016760 w 1656655"/>
              <a:gd name="connsiteY5117" fmla="*/ 353543 h 1864576"/>
              <a:gd name="connsiteX5118" fmla="*/ 1017152 w 1656655"/>
              <a:gd name="connsiteY5118" fmla="*/ 353932 h 1864576"/>
              <a:gd name="connsiteX5119" fmla="*/ 1016760 w 1656655"/>
              <a:gd name="connsiteY5119" fmla="*/ 354322 h 1864576"/>
              <a:gd name="connsiteX5120" fmla="*/ 1016374 w 1656655"/>
              <a:gd name="connsiteY5120" fmla="*/ 353932 h 1864576"/>
              <a:gd name="connsiteX5121" fmla="*/ 1016760 w 1656655"/>
              <a:gd name="connsiteY5121" fmla="*/ 353543 h 1864576"/>
              <a:gd name="connsiteX5122" fmla="*/ 1037137 w 1656655"/>
              <a:gd name="connsiteY5122" fmla="*/ 370498 h 1864576"/>
              <a:gd name="connsiteX5123" fmla="*/ 1038111 w 1656655"/>
              <a:gd name="connsiteY5123" fmla="*/ 371473 h 1864576"/>
              <a:gd name="connsiteX5124" fmla="*/ 1037137 w 1656655"/>
              <a:gd name="connsiteY5124" fmla="*/ 372447 h 1864576"/>
              <a:gd name="connsiteX5125" fmla="*/ 1036168 w 1656655"/>
              <a:gd name="connsiteY5125" fmla="*/ 371473 h 1864576"/>
              <a:gd name="connsiteX5126" fmla="*/ 1037137 w 1656655"/>
              <a:gd name="connsiteY5126" fmla="*/ 370498 h 1864576"/>
              <a:gd name="connsiteX5127" fmla="*/ 1041991 w 1656655"/>
              <a:gd name="connsiteY5127" fmla="*/ 352763 h 1864576"/>
              <a:gd name="connsiteX5128" fmla="*/ 1042960 w 1656655"/>
              <a:gd name="connsiteY5128" fmla="*/ 353737 h 1864576"/>
              <a:gd name="connsiteX5129" fmla="*/ 1041991 w 1656655"/>
              <a:gd name="connsiteY5129" fmla="*/ 354712 h 1864576"/>
              <a:gd name="connsiteX5130" fmla="*/ 1041018 w 1656655"/>
              <a:gd name="connsiteY5130" fmla="*/ 353737 h 1864576"/>
              <a:gd name="connsiteX5131" fmla="*/ 1041991 w 1656655"/>
              <a:gd name="connsiteY5131" fmla="*/ 352763 h 1864576"/>
              <a:gd name="connsiteX5132" fmla="*/ 1043543 w 1656655"/>
              <a:gd name="connsiteY5132" fmla="*/ 343798 h 1864576"/>
              <a:gd name="connsiteX5133" fmla="*/ 1044512 w 1656655"/>
              <a:gd name="connsiteY5133" fmla="*/ 344772 h 1864576"/>
              <a:gd name="connsiteX5134" fmla="*/ 1043543 w 1656655"/>
              <a:gd name="connsiteY5134" fmla="*/ 345747 h 1864576"/>
              <a:gd name="connsiteX5135" fmla="*/ 1042574 w 1656655"/>
              <a:gd name="connsiteY5135" fmla="*/ 344772 h 1864576"/>
              <a:gd name="connsiteX5136" fmla="*/ 1043543 w 1656655"/>
              <a:gd name="connsiteY5136" fmla="*/ 343798 h 1864576"/>
              <a:gd name="connsiteX5137" fmla="*/ 1044898 w 1656655"/>
              <a:gd name="connsiteY5137" fmla="*/ 325478 h 1864576"/>
              <a:gd name="connsiteX5138" fmla="*/ 1045872 w 1656655"/>
              <a:gd name="connsiteY5138" fmla="*/ 326452 h 1864576"/>
              <a:gd name="connsiteX5139" fmla="*/ 1044898 w 1656655"/>
              <a:gd name="connsiteY5139" fmla="*/ 327426 h 1864576"/>
              <a:gd name="connsiteX5140" fmla="*/ 1043929 w 1656655"/>
              <a:gd name="connsiteY5140" fmla="*/ 326452 h 1864576"/>
              <a:gd name="connsiteX5141" fmla="*/ 1044898 w 1656655"/>
              <a:gd name="connsiteY5141" fmla="*/ 325478 h 1864576"/>
              <a:gd name="connsiteX5142" fmla="*/ 973290 w 1656655"/>
              <a:gd name="connsiteY5142" fmla="*/ 337756 h 1864576"/>
              <a:gd name="connsiteX5143" fmla="*/ 974264 w 1656655"/>
              <a:gd name="connsiteY5143" fmla="*/ 338730 h 1864576"/>
              <a:gd name="connsiteX5144" fmla="*/ 973290 w 1656655"/>
              <a:gd name="connsiteY5144" fmla="*/ 339705 h 1864576"/>
              <a:gd name="connsiteX5145" fmla="*/ 972322 w 1656655"/>
              <a:gd name="connsiteY5145" fmla="*/ 338730 h 1864576"/>
              <a:gd name="connsiteX5146" fmla="*/ 973290 w 1656655"/>
              <a:gd name="connsiteY5146" fmla="*/ 337756 h 1864576"/>
              <a:gd name="connsiteX5147" fmla="*/ 983577 w 1656655"/>
              <a:gd name="connsiteY5147" fmla="*/ 352763 h 1864576"/>
              <a:gd name="connsiteX5148" fmla="*/ 984546 w 1656655"/>
              <a:gd name="connsiteY5148" fmla="*/ 353737 h 1864576"/>
              <a:gd name="connsiteX5149" fmla="*/ 983577 w 1656655"/>
              <a:gd name="connsiteY5149" fmla="*/ 354712 h 1864576"/>
              <a:gd name="connsiteX5150" fmla="*/ 982608 w 1656655"/>
              <a:gd name="connsiteY5150" fmla="*/ 353737 h 1864576"/>
              <a:gd name="connsiteX5151" fmla="*/ 983577 w 1656655"/>
              <a:gd name="connsiteY5151" fmla="*/ 352763 h 1864576"/>
              <a:gd name="connsiteX5152" fmla="*/ 989400 w 1656655"/>
              <a:gd name="connsiteY5152" fmla="*/ 359974 h 1864576"/>
              <a:gd name="connsiteX5153" fmla="*/ 990369 w 1656655"/>
              <a:gd name="connsiteY5153" fmla="*/ 360949 h 1864576"/>
              <a:gd name="connsiteX5154" fmla="*/ 989400 w 1656655"/>
              <a:gd name="connsiteY5154" fmla="*/ 361923 h 1864576"/>
              <a:gd name="connsiteX5155" fmla="*/ 988431 w 1656655"/>
              <a:gd name="connsiteY5155" fmla="*/ 360949 h 1864576"/>
              <a:gd name="connsiteX5156" fmla="*/ 989400 w 1656655"/>
              <a:gd name="connsiteY5156" fmla="*/ 359974 h 1864576"/>
              <a:gd name="connsiteX5157" fmla="*/ 995610 w 1656655"/>
              <a:gd name="connsiteY5157" fmla="*/ 366601 h 1864576"/>
              <a:gd name="connsiteX5158" fmla="*/ 996579 w 1656655"/>
              <a:gd name="connsiteY5158" fmla="*/ 367575 h 1864576"/>
              <a:gd name="connsiteX5159" fmla="*/ 995610 w 1656655"/>
              <a:gd name="connsiteY5159" fmla="*/ 368549 h 1864576"/>
              <a:gd name="connsiteX5160" fmla="*/ 994636 w 1656655"/>
              <a:gd name="connsiteY5160" fmla="*/ 367575 h 1864576"/>
              <a:gd name="connsiteX5161" fmla="*/ 995610 w 1656655"/>
              <a:gd name="connsiteY5161" fmla="*/ 366601 h 1864576"/>
              <a:gd name="connsiteX5162" fmla="*/ 1009195 w 1656655"/>
              <a:gd name="connsiteY5162" fmla="*/ 378684 h 1864576"/>
              <a:gd name="connsiteX5163" fmla="*/ 1010164 w 1656655"/>
              <a:gd name="connsiteY5163" fmla="*/ 379659 h 1864576"/>
              <a:gd name="connsiteX5164" fmla="*/ 1009195 w 1656655"/>
              <a:gd name="connsiteY5164" fmla="*/ 380633 h 1864576"/>
              <a:gd name="connsiteX5165" fmla="*/ 1008221 w 1656655"/>
              <a:gd name="connsiteY5165" fmla="*/ 379659 h 1864576"/>
              <a:gd name="connsiteX5166" fmla="*/ 1009195 w 1656655"/>
              <a:gd name="connsiteY5166" fmla="*/ 378684 h 1864576"/>
              <a:gd name="connsiteX5167" fmla="*/ 1045094 w 1656655"/>
              <a:gd name="connsiteY5167" fmla="*/ 316512 h 1864576"/>
              <a:gd name="connsiteX5168" fmla="*/ 1046063 w 1656655"/>
              <a:gd name="connsiteY5168" fmla="*/ 317487 h 1864576"/>
              <a:gd name="connsiteX5169" fmla="*/ 1045094 w 1656655"/>
              <a:gd name="connsiteY5169" fmla="*/ 318461 h 1864576"/>
              <a:gd name="connsiteX5170" fmla="*/ 1044125 w 1656655"/>
              <a:gd name="connsiteY5170" fmla="*/ 317487 h 1864576"/>
              <a:gd name="connsiteX5171" fmla="*/ 1045094 w 1656655"/>
              <a:gd name="connsiteY5171" fmla="*/ 316512 h 1864576"/>
              <a:gd name="connsiteX5172" fmla="*/ 992698 w 1656655"/>
              <a:gd name="connsiteY5172" fmla="*/ 425265 h 1864576"/>
              <a:gd name="connsiteX5173" fmla="*/ 998522 w 1656655"/>
              <a:gd name="connsiteY5173" fmla="*/ 424290 h 1864576"/>
              <a:gd name="connsiteX5174" fmla="*/ 995997 w 1656655"/>
              <a:gd name="connsiteY5174" fmla="*/ 427603 h 1864576"/>
              <a:gd name="connsiteX5175" fmla="*/ 992698 w 1656655"/>
              <a:gd name="connsiteY5175" fmla="*/ 425265 h 1864576"/>
              <a:gd name="connsiteX5176" fmla="*/ 827941 w 1656655"/>
              <a:gd name="connsiteY5176" fmla="*/ 839421 h 1864576"/>
              <a:gd name="connsiteX5177" fmla="*/ 812414 w 1656655"/>
              <a:gd name="connsiteY5177" fmla="*/ 827726 h 1864576"/>
              <a:gd name="connsiteX5178" fmla="*/ 750315 w 1656655"/>
              <a:gd name="connsiteY5178" fmla="*/ 818760 h 1864576"/>
              <a:gd name="connsiteX5179" fmla="*/ 761570 w 1656655"/>
              <a:gd name="connsiteY5179" fmla="*/ 868847 h 1864576"/>
              <a:gd name="connsiteX5180" fmla="*/ 813579 w 1656655"/>
              <a:gd name="connsiteY5180" fmla="*/ 851111 h 1864576"/>
              <a:gd name="connsiteX5181" fmla="*/ 815130 w 1656655"/>
              <a:gd name="connsiteY5181" fmla="*/ 848774 h 1864576"/>
              <a:gd name="connsiteX5182" fmla="*/ 827941 w 1656655"/>
              <a:gd name="connsiteY5182" fmla="*/ 842341 h 1864576"/>
              <a:gd name="connsiteX5183" fmla="*/ 840748 w 1656655"/>
              <a:gd name="connsiteY5183" fmla="*/ 848774 h 1864576"/>
              <a:gd name="connsiteX5184" fmla="*/ 842299 w 1656655"/>
              <a:gd name="connsiteY5184" fmla="*/ 851111 h 1864576"/>
              <a:gd name="connsiteX5185" fmla="*/ 894308 w 1656655"/>
              <a:gd name="connsiteY5185" fmla="*/ 868847 h 1864576"/>
              <a:gd name="connsiteX5186" fmla="*/ 905563 w 1656655"/>
              <a:gd name="connsiteY5186" fmla="*/ 818760 h 1864576"/>
              <a:gd name="connsiteX5187" fmla="*/ 843464 w 1656655"/>
              <a:gd name="connsiteY5187" fmla="*/ 827726 h 1864576"/>
              <a:gd name="connsiteX5188" fmla="*/ 827941 w 1656655"/>
              <a:gd name="connsiteY5188" fmla="*/ 839421 h 1864576"/>
              <a:gd name="connsiteX5189" fmla="*/ 694621 w 1656655"/>
              <a:gd name="connsiteY5189" fmla="*/ 1166652 h 1864576"/>
              <a:gd name="connsiteX5190" fmla="*/ 667647 w 1656655"/>
              <a:gd name="connsiteY5190" fmla="*/ 1031784 h 1864576"/>
              <a:gd name="connsiteX5191" fmla="*/ 670554 w 1656655"/>
              <a:gd name="connsiteY5191" fmla="*/ 1165481 h 1864576"/>
              <a:gd name="connsiteX5192" fmla="*/ 694621 w 1656655"/>
              <a:gd name="connsiteY5192" fmla="*/ 1166652 h 1864576"/>
              <a:gd name="connsiteX5193" fmla="*/ 650373 w 1656655"/>
              <a:gd name="connsiteY5193" fmla="*/ 1027688 h 1864576"/>
              <a:gd name="connsiteX5194" fmla="*/ 624951 w 1656655"/>
              <a:gd name="connsiteY5194" fmla="*/ 1166652 h 1864576"/>
              <a:gd name="connsiteX5195" fmla="*/ 648044 w 1656655"/>
              <a:gd name="connsiteY5195" fmla="*/ 1165677 h 1864576"/>
              <a:gd name="connsiteX5196" fmla="*/ 650373 w 1656655"/>
              <a:gd name="connsiteY5196" fmla="*/ 1027688 h 1864576"/>
              <a:gd name="connsiteX5197" fmla="*/ 961453 w 1656655"/>
              <a:gd name="connsiteY5197" fmla="*/ 1166652 h 1864576"/>
              <a:gd name="connsiteX5198" fmla="*/ 988431 w 1656655"/>
              <a:gd name="connsiteY5198" fmla="*/ 1031784 h 1864576"/>
              <a:gd name="connsiteX5199" fmla="*/ 985520 w 1656655"/>
              <a:gd name="connsiteY5199" fmla="*/ 1165481 h 1864576"/>
              <a:gd name="connsiteX5200" fmla="*/ 961453 w 1656655"/>
              <a:gd name="connsiteY5200" fmla="*/ 1166652 h 1864576"/>
              <a:gd name="connsiteX5201" fmla="*/ 1005505 w 1656655"/>
              <a:gd name="connsiteY5201" fmla="*/ 1027688 h 1864576"/>
              <a:gd name="connsiteX5202" fmla="*/ 1030927 w 1656655"/>
              <a:gd name="connsiteY5202" fmla="*/ 1166652 h 1864576"/>
              <a:gd name="connsiteX5203" fmla="*/ 1007834 w 1656655"/>
              <a:gd name="connsiteY5203" fmla="*/ 1165677 h 1864576"/>
              <a:gd name="connsiteX5204" fmla="*/ 1005505 w 1656655"/>
              <a:gd name="connsiteY5204" fmla="*/ 1027688 h 1864576"/>
              <a:gd name="connsiteX5205" fmla="*/ 804457 w 1656655"/>
              <a:gd name="connsiteY5205" fmla="*/ 1272676 h 1864576"/>
              <a:gd name="connsiteX5206" fmla="*/ 803684 w 1656655"/>
              <a:gd name="connsiteY5206" fmla="*/ 1272676 h 1864576"/>
              <a:gd name="connsiteX5207" fmla="*/ 803684 w 1656655"/>
              <a:gd name="connsiteY5207" fmla="*/ 1305027 h 1864576"/>
              <a:gd name="connsiteX5208" fmla="*/ 804457 w 1656655"/>
              <a:gd name="connsiteY5208" fmla="*/ 1305027 h 1864576"/>
              <a:gd name="connsiteX5209" fmla="*/ 804457 w 1656655"/>
              <a:gd name="connsiteY5209" fmla="*/ 1272676 h 1864576"/>
              <a:gd name="connsiteX5210" fmla="*/ 851617 w 1656655"/>
              <a:gd name="connsiteY5210" fmla="*/ 1272676 h 1864576"/>
              <a:gd name="connsiteX5211" fmla="*/ 852390 w 1656655"/>
              <a:gd name="connsiteY5211" fmla="*/ 1272676 h 1864576"/>
              <a:gd name="connsiteX5212" fmla="*/ 852390 w 1656655"/>
              <a:gd name="connsiteY5212" fmla="*/ 1305027 h 1864576"/>
              <a:gd name="connsiteX5213" fmla="*/ 851617 w 1656655"/>
              <a:gd name="connsiteY5213" fmla="*/ 1305027 h 1864576"/>
              <a:gd name="connsiteX5214" fmla="*/ 851617 w 1656655"/>
              <a:gd name="connsiteY5214" fmla="*/ 1272676 h 1864576"/>
              <a:gd name="connsiteX5215" fmla="*/ 907310 w 1656655"/>
              <a:gd name="connsiteY5215" fmla="*/ 1289824 h 1864576"/>
              <a:gd name="connsiteX5216" fmla="*/ 898189 w 1656655"/>
              <a:gd name="connsiteY5216" fmla="*/ 1302102 h 1864576"/>
              <a:gd name="connsiteX5217" fmla="*/ 908088 w 1656655"/>
              <a:gd name="connsiteY5217" fmla="*/ 1316722 h 1864576"/>
              <a:gd name="connsiteX5218" fmla="*/ 860156 w 1656655"/>
              <a:gd name="connsiteY5218" fmla="*/ 1316722 h 1864576"/>
              <a:gd name="connsiteX5219" fmla="*/ 860156 w 1656655"/>
              <a:gd name="connsiteY5219" fmla="*/ 1256890 h 1864576"/>
              <a:gd name="connsiteX5220" fmla="*/ 908088 w 1656655"/>
              <a:gd name="connsiteY5220" fmla="*/ 1256890 h 1864576"/>
              <a:gd name="connsiteX5221" fmla="*/ 904981 w 1656655"/>
              <a:gd name="connsiteY5221" fmla="*/ 1262539 h 1864576"/>
              <a:gd name="connsiteX5222" fmla="*/ 897998 w 1656655"/>
              <a:gd name="connsiteY5222" fmla="*/ 1274038 h 1864576"/>
              <a:gd name="connsiteX5223" fmla="*/ 902461 w 1656655"/>
              <a:gd name="connsiteY5223" fmla="*/ 1283587 h 1864576"/>
              <a:gd name="connsiteX5224" fmla="*/ 907115 w 1656655"/>
              <a:gd name="connsiteY5224" fmla="*/ 1286316 h 1864576"/>
              <a:gd name="connsiteX5225" fmla="*/ 907893 w 1656655"/>
              <a:gd name="connsiteY5225" fmla="*/ 1286708 h 1864576"/>
              <a:gd name="connsiteX5226" fmla="*/ 908088 w 1656655"/>
              <a:gd name="connsiteY5226" fmla="*/ 1287487 h 1864576"/>
              <a:gd name="connsiteX5227" fmla="*/ 907310 w 1656655"/>
              <a:gd name="connsiteY5227" fmla="*/ 1289824 h 1864576"/>
              <a:gd name="connsiteX5228" fmla="*/ 748568 w 1656655"/>
              <a:gd name="connsiteY5228" fmla="*/ 1289824 h 1864576"/>
              <a:gd name="connsiteX5229" fmla="*/ 757689 w 1656655"/>
              <a:gd name="connsiteY5229" fmla="*/ 1302102 h 1864576"/>
              <a:gd name="connsiteX5230" fmla="*/ 747794 w 1656655"/>
              <a:gd name="connsiteY5230" fmla="*/ 1316722 h 1864576"/>
              <a:gd name="connsiteX5231" fmla="*/ 795727 w 1656655"/>
              <a:gd name="connsiteY5231" fmla="*/ 1316722 h 1864576"/>
              <a:gd name="connsiteX5232" fmla="*/ 795727 w 1656655"/>
              <a:gd name="connsiteY5232" fmla="*/ 1256890 h 1864576"/>
              <a:gd name="connsiteX5233" fmla="*/ 747794 w 1656655"/>
              <a:gd name="connsiteY5233" fmla="*/ 1256890 h 1864576"/>
              <a:gd name="connsiteX5234" fmla="*/ 750897 w 1656655"/>
              <a:gd name="connsiteY5234" fmla="*/ 1262539 h 1864576"/>
              <a:gd name="connsiteX5235" fmla="*/ 757885 w 1656655"/>
              <a:gd name="connsiteY5235" fmla="*/ 1274038 h 1864576"/>
              <a:gd name="connsiteX5236" fmla="*/ 753422 w 1656655"/>
              <a:gd name="connsiteY5236" fmla="*/ 1283587 h 1864576"/>
              <a:gd name="connsiteX5237" fmla="*/ 748763 w 1656655"/>
              <a:gd name="connsiteY5237" fmla="*/ 1286316 h 1864576"/>
              <a:gd name="connsiteX5238" fmla="*/ 747985 w 1656655"/>
              <a:gd name="connsiteY5238" fmla="*/ 1286708 h 1864576"/>
              <a:gd name="connsiteX5239" fmla="*/ 747794 w 1656655"/>
              <a:gd name="connsiteY5239" fmla="*/ 1287487 h 1864576"/>
              <a:gd name="connsiteX5240" fmla="*/ 748568 w 1656655"/>
              <a:gd name="connsiteY5240" fmla="*/ 1289824 h 1864576"/>
              <a:gd name="connsiteX5241" fmla="*/ 827163 w 1656655"/>
              <a:gd name="connsiteY5241" fmla="*/ 1180101 h 1864576"/>
              <a:gd name="connsiteX5242" fmla="*/ 811445 w 1656655"/>
              <a:gd name="connsiteY5242" fmla="*/ 1178930 h 1864576"/>
              <a:gd name="connsiteX5243" fmla="*/ 811445 w 1656655"/>
              <a:gd name="connsiteY5243" fmla="*/ 1332508 h 1864576"/>
              <a:gd name="connsiteX5244" fmla="*/ 817269 w 1656655"/>
              <a:gd name="connsiteY5244" fmla="*/ 1336991 h 1864576"/>
              <a:gd name="connsiteX5245" fmla="*/ 827941 w 1656655"/>
              <a:gd name="connsiteY5245" fmla="*/ 1338745 h 1864576"/>
              <a:gd name="connsiteX5246" fmla="*/ 838614 w 1656655"/>
              <a:gd name="connsiteY5246" fmla="*/ 1336991 h 1864576"/>
              <a:gd name="connsiteX5247" fmla="*/ 844433 w 1656655"/>
              <a:gd name="connsiteY5247" fmla="*/ 1332508 h 1864576"/>
              <a:gd name="connsiteX5248" fmla="*/ 844433 w 1656655"/>
              <a:gd name="connsiteY5248" fmla="*/ 1179126 h 1864576"/>
              <a:gd name="connsiteX5249" fmla="*/ 828715 w 1656655"/>
              <a:gd name="connsiteY5249" fmla="*/ 1180292 h 1864576"/>
              <a:gd name="connsiteX5250" fmla="*/ 827163 w 1656655"/>
              <a:gd name="connsiteY5250" fmla="*/ 1180292 h 1864576"/>
              <a:gd name="connsiteX5251" fmla="*/ 827163 w 1656655"/>
              <a:gd name="connsiteY5251" fmla="*/ 1180101 h 1864576"/>
              <a:gd name="connsiteX5252" fmla="*/ 827941 w 1656655"/>
              <a:gd name="connsiteY5252" fmla="*/ 949537 h 1864576"/>
              <a:gd name="connsiteX5253" fmla="*/ 813775 w 1656655"/>
              <a:gd name="connsiteY5253" fmla="*/ 949537 h 1864576"/>
              <a:gd name="connsiteX5254" fmla="*/ 811445 w 1656655"/>
              <a:gd name="connsiteY5254" fmla="*/ 954603 h 1864576"/>
              <a:gd name="connsiteX5255" fmla="*/ 827163 w 1656655"/>
              <a:gd name="connsiteY5255" fmla="*/ 953437 h 1864576"/>
              <a:gd name="connsiteX5256" fmla="*/ 827941 w 1656655"/>
              <a:gd name="connsiteY5256" fmla="*/ 953437 h 1864576"/>
              <a:gd name="connsiteX5257" fmla="*/ 828715 w 1656655"/>
              <a:gd name="connsiteY5257" fmla="*/ 953437 h 1864576"/>
              <a:gd name="connsiteX5258" fmla="*/ 844433 w 1656655"/>
              <a:gd name="connsiteY5258" fmla="*/ 954603 h 1864576"/>
              <a:gd name="connsiteX5259" fmla="*/ 842108 w 1656655"/>
              <a:gd name="connsiteY5259" fmla="*/ 949537 h 1864576"/>
              <a:gd name="connsiteX5260" fmla="*/ 827941 w 1656655"/>
              <a:gd name="connsiteY5260" fmla="*/ 949537 h 1864576"/>
              <a:gd name="connsiteX5261" fmla="*/ 733432 w 1656655"/>
              <a:gd name="connsiteY5261" fmla="*/ 1188871 h 1864576"/>
              <a:gd name="connsiteX5262" fmla="*/ 585944 w 1656655"/>
              <a:gd name="connsiteY5262" fmla="*/ 1188871 h 1864576"/>
              <a:gd name="connsiteX5263" fmla="*/ 658330 w 1656655"/>
              <a:gd name="connsiteY5263" fmla="*/ 1224534 h 1864576"/>
              <a:gd name="connsiteX5264" fmla="*/ 733432 w 1656655"/>
              <a:gd name="connsiteY5264" fmla="*/ 1188871 h 1864576"/>
              <a:gd name="connsiteX5265" fmla="*/ 647657 w 1656655"/>
              <a:gd name="connsiteY5265" fmla="*/ 1188675 h 1864576"/>
              <a:gd name="connsiteX5266" fmla="*/ 584393 w 1656655"/>
              <a:gd name="connsiteY5266" fmla="*/ 1181267 h 1864576"/>
              <a:gd name="connsiteX5267" fmla="*/ 648044 w 1656655"/>
              <a:gd name="connsiteY5267" fmla="*/ 1173864 h 1864576"/>
              <a:gd name="connsiteX5268" fmla="*/ 647657 w 1656655"/>
              <a:gd name="connsiteY5268" fmla="*/ 1188675 h 1864576"/>
              <a:gd name="connsiteX5269" fmla="*/ 671528 w 1656655"/>
              <a:gd name="connsiteY5269" fmla="*/ 1188675 h 1864576"/>
              <a:gd name="connsiteX5270" fmla="*/ 736730 w 1656655"/>
              <a:gd name="connsiteY5270" fmla="*/ 1181267 h 1864576"/>
              <a:gd name="connsiteX5271" fmla="*/ 671136 w 1656655"/>
              <a:gd name="connsiteY5271" fmla="*/ 1173864 h 1864576"/>
              <a:gd name="connsiteX5272" fmla="*/ 671528 w 1656655"/>
              <a:gd name="connsiteY5272" fmla="*/ 1188675 h 1864576"/>
              <a:gd name="connsiteX5273" fmla="*/ 664540 w 1656655"/>
              <a:gd name="connsiteY5273" fmla="*/ 950316 h 1864576"/>
              <a:gd name="connsiteX5274" fmla="*/ 703742 w 1656655"/>
              <a:gd name="connsiteY5274" fmla="*/ 1167627 h 1864576"/>
              <a:gd name="connsiteX5275" fmla="*/ 701413 w 1656655"/>
              <a:gd name="connsiteY5275" fmla="*/ 1167431 h 1864576"/>
              <a:gd name="connsiteX5276" fmla="*/ 667647 w 1656655"/>
              <a:gd name="connsiteY5276" fmla="*/ 999041 h 1864576"/>
              <a:gd name="connsiteX5277" fmla="*/ 664540 w 1656655"/>
              <a:gd name="connsiteY5277" fmla="*/ 950316 h 1864576"/>
              <a:gd name="connsiteX5278" fmla="*/ 653867 w 1656655"/>
              <a:gd name="connsiteY5278" fmla="*/ 950316 h 1864576"/>
              <a:gd name="connsiteX5279" fmla="*/ 614665 w 1656655"/>
              <a:gd name="connsiteY5279" fmla="*/ 1167823 h 1864576"/>
              <a:gd name="connsiteX5280" fmla="*/ 616994 w 1656655"/>
              <a:gd name="connsiteY5280" fmla="*/ 1167431 h 1864576"/>
              <a:gd name="connsiteX5281" fmla="*/ 650955 w 1656655"/>
              <a:gd name="connsiteY5281" fmla="*/ 997674 h 1864576"/>
              <a:gd name="connsiteX5282" fmla="*/ 653867 w 1656655"/>
              <a:gd name="connsiteY5282" fmla="*/ 950316 h 1864576"/>
              <a:gd name="connsiteX5283" fmla="*/ 654645 w 1656655"/>
              <a:gd name="connsiteY5283" fmla="*/ 1188675 h 1864576"/>
              <a:gd name="connsiteX5284" fmla="*/ 664927 w 1656655"/>
              <a:gd name="connsiteY5284" fmla="*/ 1188675 h 1864576"/>
              <a:gd name="connsiteX5285" fmla="*/ 659495 w 1656655"/>
              <a:gd name="connsiteY5285" fmla="*/ 930243 h 1864576"/>
              <a:gd name="connsiteX5286" fmla="*/ 654645 w 1656655"/>
              <a:gd name="connsiteY5286" fmla="*/ 1188675 h 1864576"/>
              <a:gd name="connsiteX5287" fmla="*/ 991534 w 1656655"/>
              <a:gd name="connsiteY5287" fmla="*/ 950316 h 1864576"/>
              <a:gd name="connsiteX5288" fmla="*/ 952331 w 1656655"/>
              <a:gd name="connsiteY5288" fmla="*/ 1167627 h 1864576"/>
              <a:gd name="connsiteX5289" fmla="*/ 954661 w 1656655"/>
              <a:gd name="connsiteY5289" fmla="*/ 1167431 h 1864576"/>
              <a:gd name="connsiteX5290" fmla="*/ 988431 w 1656655"/>
              <a:gd name="connsiteY5290" fmla="*/ 999041 h 1864576"/>
              <a:gd name="connsiteX5291" fmla="*/ 991534 w 1656655"/>
              <a:gd name="connsiteY5291" fmla="*/ 950316 h 1864576"/>
              <a:gd name="connsiteX5292" fmla="*/ 984546 w 1656655"/>
              <a:gd name="connsiteY5292" fmla="*/ 1188675 h 1864576"/>
              <a:gd name="connsiteX5293" fmla="*/ 919344 w 1656655"/>
              <a:gd name="connsiteY5293" fmla="*/ 1181267 h 1864576"/>
              <a:gd name="connsiteX5294" fmla="*/ 984937 w 1656655"/>
              <a:gd name="connsiteY5294" fmla="*/ 1173864 h 1864576"/>
              <a:gd name="connsiteX5295" fmla="*/ 984546 w 1656655"/>
              <a:gd name="connsiteY5295" fmla="*/ 1188675 h 1864576"/>
              <a:gd name="connsiteX5296" fmla="*/ 1008417 w 1656655"/>
              <a:gd name="connsiteY5296" fmla="*/ 1188675 h 1864576"/>
              <a:gd name="connsiteX5297" fmla="*/ 1071681 w 1656655"/>
              <a:gd name="connsiteY5297" fmla="*/ 1181267 h 1864576"/>
              <a:gd name="connsiteX5298" fmla="*/ 1008030 w 1656655"/>
              <a:gd name="connsiteY5298" fmla="*/ 1173864 h 1864576"/>
              <a:gd name="connsiteX5299" fmla="*/ 1008417 w 1656655"/>
              <a:gd name="connsiteY5299" fmla="*/ 1188675 h 1864576"/>
              <a:gd name="connsiteX5300" fmla="*/ 1002207 w 1656655"/>
              <a:gd name="connsiteY5300" fmla="*/ 950316 h 1864576"/>
              <a:gd name="connsiteX5301" fmla="*/ 1041409 w 1656655"/>
              <a:gd name="connsiteY5301" fmla="*/ 1167823 h 1864576"/>
              <a:gd name="connsiteX5302" fmla="*/ 1039080 w 1656655"/>
              <a:gd name="connsiteY5302" fmla="*/ 1167431 h 1864576"/>
              <a:gd name="connsiteX5303" fmla="*/ 1005118 w 1656655"/>
              <a:gd name="connsiteY5303" fmla="*/ 997674 h 1864576"/>
              <a:gd name="connsiteX5304" fmla="*/ 1002207 w 1656655"/>
              <a:gd name="connsiteY5304" fmla="*/ 950316 h 1864576"/>
              <a:gd name="connsiteX5305" fmla="*/ 1001429 w 1656655"/>
              <a:gd name="connsiteY5305" fmla="*/ 1188675 h 1864576"/>
              <a:gd name="connsiteX5306" fmla="*/ 991147 w 1656655"/>
              <a:gd name="connsiteY5306" fmla="*/ 1188675 h 1864576"/>
              <a:gd name="connsiteX5307" fmla="*/ 996579 w 1656655"/>
              <a:gd name="connsiteY5307" fmla="*/ 930243 h 1864576"/>
              <a:gd name="connsiteX5308" fmla="*/ 1001429 w 1656655"/>
              <a:gd name="connsiteY5308" fmla="*/ 1188675 h 1864576"/>
              <a:gd name="connsiteX5309" fmla="*/ 922642 w 1656655"/>
              <a:gd name="connsiteY5309" fmla="*/ 1188871 h 1864576"/>
              <a:gd name="connsiteX5310" fmla="*/ 1070130 w 1656655"/>
              <a:gd name="connsiteY5310" fmla="*/ 1188871 h 1864576"/>
              <a:gd name="connsiteX5311" fmla="*/ 997744 w 1656655"/>
              <a:gd name="connsiteY5311" fmla="*/ 1224534 h 1864576"/>
              <a:gd name="connsiteX5312" fmla="*/ 922642 w 1656655"/>
              <a:gd name="connsiteY5312" fmla="*/ 1188871 h 1864576"/>
              <a:gd name="connsiteX5313" fmla="*/ 827941 w 1656655"/>
              <a:gd name="connsiteY5313" fmla="*/ 849357 h 1864576"/>
              <a:gd name="connsiteX5314" fmla="*/ 818820 w 1656655"/>
              <a:gd name="connsiteY5314" fmla="*/ 858519 h 1864576"/>
              <a:gd name="connsiteX5315" fmla="*/ 827941 w 1656655"/>
              <a:gd name="connsiteY5315" fmla="*/ 867681 h 1864576"/>
              <a:gd name="connsiteX5316" fmla="*/ 837063 w 1656655"/>
              <a:gd name="connsiteY5316" fmla="*/ 858519 h 1864576"/>
              <a:gd name="connsiteX5317" fmla="*/ 827941 w 1656655"/>
              <a:gd name="connsiteY5317" fmla="*/ 849357 h 1864576"/>
              <a:gd name="connsiteX5318" fmla="*/ 827941 w 1656655"/>
              <a:gd name="connsiteY5318" fmla="*/ 813890 h 1864576"/>
              <a:gd name="connsiteX5319" fmla="*/ 818820 w 1656655"/>
              <a:gd name="connsiteY5319" fmla="*/ 823047 h 1864576"/>
              <a:gd name="connsiteX5320" fmla="*/ 827941 w 1656655"/>
              <a:gd name="connsiteY5320" fmla="*/ 832209 h 1864576"/>
              <a:gd name="connsiteX5321" fmla="*/ 837063 w 1656655"/>
              <a:gd name="connsiteY5321" fmla="*/ 823047 h 1864576"/>
              <a:gd name="connsiteX5322" fmla="*/ 827941 w 1656655"/>
              <a:gd name="connsiteY5322" fmla="*/ 813890 h 1864576"/>
              <a:gd name="connsiteX5323" fmla="*/ 817459 w 1656655"/>
              <a:gd name="connsiteY5323" fmla="*/ 796933 h 1864576"/>
              <a:gd name="connsiteX5324" fmla="*/ 814357 w 1656655"/>
              <a:gd name="connsiteY5324" fmla="*/ 797908 h 1864576"/>
              <a:gd name="connsiteX5325" fmla="*/ 810863 w 1656655"/>
              <a:gd name="connsiteY5325" fmla="*/ 799074 h 1864576"/>
              <a:gd name="connsiteX5326" fmla="*/ 816295 w 1656655"/>
              <a:gd name="connsiteY5326" fmla="*/ 801999 h 1864576"/>
              <a:gd name="connsiteX5327" fmla="*/ 817459 w 1656655"/>
              <a:gd name="connsiteY5327" fmla="*/ 796933 h 1864576"/>
              <a:gd name="connsiteX5328" fmla="*/ 838614 w 1656655"/>
              <a:gd name="connsiteY5328" fmla="*/ 796933 h 1864576"/>
              <a:gd name="connsiteX5329" fmla="*/ 841717 w 1656655"/>
              <a:gd name="connsiteY5329" fmla="*/ 797908 h 1864576"/>
              <a:gd name="connsiteX5330" fmla="*/ 845211 w 1656655"/>
              <a:gd name="connsiteY5330" fmla="*/ 799074 h 1864576"/>
              <a:gd name="connsiteX5331" fmla="*/ 839779 w 1656655"/>
              <a:gd name="connsiteY5331" fmla="*/ 801999 h 1864576"/>
              <a:gd name="connsiteX5332" fmla="*/ 838614 w 1656655"/>
              <a:gd name="connsiteY5332" fmla="*/ 796933 h 1864576"/>
              <a:gd name="connsiteX5333" fmla="*/ 827941 w 1656655"/>
              <a:gd name="connsiteY5333" fmla="*/ 780951 h 1864576"/>
              <a:gd name="connsiteX5334" fmla="*/ 815522 w 1656655"/>
              <a:gd name="connsiteY5334" fmla="*/ 781730 h 1864576"/>
              <a:gd name="connsiteX5335" fmla="*/ 807565 w 1656655"/>
              <a:gd name="connsiteY5335" fmla="*/ 785821 h 1864576"/>
              <a:gd name="connsiteX5336" fmla="*/ 804071 w 1656655"/>
              <a:gd name="connsiteY5336" fmla="*/ 794983 h 1864576"/>
              <a:gd name="connsiteX5337" fmla="*/ 808534 w 1656655"/>
              <a:gd name="connsiteY5337" fmla="*/ 797908 h 1864576"/>
              <a:gd name="connsiteX5338" fmla="*/ 819402 w 1656655"/>
              <a:gd name="connsiteY5338" fmla="*/ 782122 h 1864576"/>
              <a:gd name="connsiteX5339" fmla="*/ 827746 w 1656655"/>
              <a:gd name="connsiteY5339" fmla="*/ 781343 h 1864576"/>
              <a:gd name="connsiteX5340" fmla="*/ 836089 w 1656655"/>
              <a:gd name="connsiteY5340" fmla="*/ 782122 h 1864576"/>
              <a:gd name="connsiteX5341" fmla="*/ 846958 w 1656655"/>
              <a:gd name="connsiteY5341" fmla="*/ 797908 h 1864576"/>
              <a:gd name="connsiteX5342" fmla="*/ 851421 w 1656655"/>
              <a:gd name="connsiteY5342" fmla="*/ 794983 h 1864576"/>
              <a:gd name="connsiteX5343" fmla="*/ 847927 w 1656655"/>
              <a:gd name="connsiteY5343" fmla="*/ 785821 h 1864576"/>
              <a:gd name="connsiteX5344" fmla="*/ 839970 w 1656655"/>
              <a:gd name="connsiteY5344" fmla="*/ 781730 h 1864576"/>
              <a:gd name="connsiteX5345" fmla="*/ 827941 w 1656655"/>
              <a:gd name="connsiteY5345" fmla="*/ 780951 h 1864576"/>
              <a:gd name="connsiteX5346" fmla="*/ 827941 w 1656655"/>
              <a:gd name="connsiteY5346" fmla="*/ 788163 h 1864576"/>
              <a:gd name="connsiteX5347" fmla="*/ 819206 w 1656655"/>
              <a:gd name="connsiteY5347" fmla="*/ 790304 h 1864576"/>
              <a:gd name="connsiteX5348" fmla="*/ 819984 w 1656655"/>
              <a:gd name="connsiteY5348" fmla="*/ 791279 h 1864576"/>
              <a:gd name="connsiteX5349" fmla="*/ 822505 w 1656655"/>
              <a:gd name="connsiteY5349" fmla="*/ 807457 h 1864576"/>
              <a:gd name="connsiteX5350" fmla="*/ 827941 w 1656655"/>
              <a:gd name="connsiteY5350" fmla="*/ 806482 h 1864576"/>
              <a:gd name="connsiteX5351" fmla="*/ 833373 w 1656655"/>
              <a:gd name="connsiteY5351" fmla="*/ 807457 h 1864576"/>
              <a:gd name="connsiteX5352" fmla="*/ 835898 w 1656655"/>
              <a:gd name="connsiteY5352" fmla="*/ 791279 h 1864576"/>
              <a:gd name="connsiteX5353" fmla="*/ 836672 w 1656655"/>
              <a:gd name="connsiteY5353" fmla="*/ 790304 h 1864576"/>
              <a:gd name="connsiteX5354" fmla="*/ 827941 w 1656655"/>
              <a:gd name="connsiteY5354" fmla="*/ 788163 h 1864576"/>
              <a:gd name="connsiteX5355" fmla="*/ 827941 w 1656655"/>
              <a:gd name="connsiteY5355" fmla="*/ 874893 h 1864576"/>
              <a:gd name="connsiteX5356" fmla="*/ 827550 w 1656655"/>
              <a:gd name="connsiteY5356" fmla="*/ 874893 h 1864576"/>
              <a:gd name="connsiteX5357" fmla="*/ 819789 w 1656655"/>
              <a:gd name="connsiteY5357" fmla="*/ 872943 h 1864576"/>
              <a:gd name="connsiteX5358" fmla="*/ 817655 w 1656655"/>
              <a:gd name="connsiteY5358" fmla="*/ 873526 h 1864576"/>
              <a:gd name="connsiteX5359" fmla="*/ 807173 w 1656655"/>
              <a:gd name="connsiteY5359" fmla="*/ 881321 h 1864576"/>
              <a:gd name="connsiteX5360" fmla="*/ 806400 w 1656655"/>
              <a:gd name="connsiteY5360" fmla="*/ 882879 h 1864576"/>
              <a:gd name="connsiteX5361" fmla="*/ 807755 w 1656655"/>
              <a:gd name="connsiteY5361" fmla="*/ 884638 h 1864576"/>
              <a:gd name="connsiteX5362" fmla="*/ 816877 w 1656655"/>
              <a:gd name="connsiteY5362" fmla="*/ 892237 h 1864576"/>
              <a:gd name="connsiteX5363" fmla="*/ 822700 w 1656655"/>
              <a:gd name="connsiteY5363" fmla="*/ 889900 h 1864576"/>
              <a:gd name="connsiteX5364" fmla="*/ 828132 w 1656655"/>
              <a:gd name="connsiteY5364" fmla="*/ 885608 h 1864576"/>
              <a:gd name="connsiteX5365" fmla="*/ 833569 w 1656655"/>
              <a:gd name="connsiteY5365" fmla="*/ 889900 h 1864576"/>
              <a:gd name="connsiteX5366" fmla="*/ 839387 w 1656655"/>
              <a:gd name="connsiteY5366" fmla="*/ 892237 h 1864576"/>
              <a:gd name="connsiteX5367" fmla="*/ 848509 w 1656655"/>
              <a:gd name="connsiteY5367" fmla="*/ 884638 h 1864576"/>
              <a:gd name="connsiteX5368" fmla="*/ 849870 w 1656655"/>
              <a:gd name="connsiteY5368" fmla="*/ 882879 h 1864576"/>
              <a:gd name="connsiteX5369" fmla="*/ 849091 w 1656655"/>
              <a:gd name="connsiteY5369" fmla="*/ 881321 h 1864576"/>
              <a:gd name="connsiteX5370" fmla="*/ 838614 w 1656655"/>
              <a:gd name="connsiteY5370" fmla="*/ 873526 h 1864576"/>
              <a:gd name="connsiteX5371" fmla="*/ 836481 w 1656655"/>
              <a:gd name="connsiteY5371" fmla="*/ 872943 h 1864576"/>
              <a:gd name="connsiteX5372" fmla="*/ 828715 w 1656655"/>
              <a:gd name="connsiteY5372" fmla="*/ 874893 h 1864576"/>
              <a:gd name="connsiteX5373" fmla="*/ 827941 w 1656655"/>
              <a:gd name="connsiteY5373" fmla="*/ 874893 h 1864576"/>
              <a:gd name="connsiteX5374" fmla="*/ 810085 w 1656655"/>
              <a:gd name="connsiteY5374" fmla="*/ 904907 h 1864576"/>
              <a:gd name="connsiteX5375" fmla="*/ 806982 w 1656655"/>
              <a:gd name="connsiteY5375" fmla="*/ 892624 h 1864576"/>
              <a:gd name="connsiteX5376" fmla="*/ 782529 w 1656655"/>
              <a:gd name="connsiteY5376" fmla="*/ 896720 h 1864576"/>
              <a:gd name="connsiteX5377" fmla="*/ 805039 w 1656655"/>
              <a:gd name="connsiteY5377" fmla="*/ 902565 h 1864576"/>
              <a:gd name="connsiteX5378" fmla="*/ 806786 w 1656655"/>
              <a:gd name="connsiteY5378" fmla="*/ 904711 h 1864576"/>
              <a:gd name="connsiteX5379" fmla="*/ 810085 w 1656655"/>
              <a:gd name="connsiteY5379" fmla="*/ 904907 h 1864576"/>
              <a:gd name="connsiteX5380" fmla="*/ 813383 w 1656655"/>
              <a:gd name="connsiteY5380" fmla="*/ 811357 h 1864576"/>
              <a:gd name="connsiteX5381" fmla="*/ 785441 w 1656655"/>
              <a:gd name="connsiteY5381" fmla="*/ 796350 h 1864576"/>
              <a:gd name="connsiteX5382" fmla="*/ 718878 w 1656655"/>
              <a:gd name="connsiteY5382" fmla="*/ 820127 h 1864576"/>
              <a:gd name="connsiteX5383" fmla="*/ 730329 w 1656655"/>
              <a:gd name="connsiteY5383" fmla="*/ 870993 h 1864576"/>
              <a:gd name="connsiteX5384" fmla="*/ 765260 w 1656655"/>
              <a:gd name="connsiteY5384" fmla="*/ 883271 h 1864576"/>
              <a:gd name="connsiteX5385" fmla="*/ 797474 w 1656655"/>
              <a:gd name="connsiteY5385" fmla="*/ 878009 h 1864576"/>
              <a:gd name="connsiteX5386" fmla="*/ 812996 w 1656655"/>
              <a:gd name="connsiteY5386" fmla="*/ 865927 h 1864576"/>
              <a:gd name="connsiteX5387" fmla="*/ 790682 w 1656655"/>
              <a:gd name="connsiteY5387" fmla="*/ 876451 h 1864576"/>
              <a:gd name="connsiteX5388" fmla="*/ 743718 w 1656655"/>
              <a:gd name="connsiteY5388" fmla="*/ 866902 h 1864576"/>
              <a:gd name="connsiteX5389" fmla="*/ 739838 w 1656655"/>
              <a:gd name="connsiteY5389" fmla="*/ 818956 h 1864576"/>
              <a:gd name="connsiteX5390" fmla="*/ 784858 w 1656655"/>
              <a:gd name="connsiteY5390" fmla="*/ 801999 h 1864576"/>
              <a:gd name="connsiteX5391" fmla="*/ 810863 w 1656655"/>
              <a:gd name="connsiteY5391" fmla="*/ 812327 h 1864576"/>
              <a:gd name="connsiteX5392" fmla="*/ 813383 w 1656655"/>
              <a:gd name="connsiteY5392" fmla="*/ 811357 h 1864576"/>
              <a:gd name="connsiteX5393" fmla="*/ 845793 w 1656655"/>
              <a:gd name="connsiteY5393" fmla="*/ 904907 h 1864576"/>
              <a:gd name="connsiteX5394" fmla="*/ 848901 w 1656655"/>
              <a:gd name="connsiteY5394" fmla="*/ 892624 h 1864576"/>
              <a:gd name="connsiteX5395" fmla="*/ 873349 w 1656655"/>
              <a:gd name="connsiteY5395" fmla="*/ 896720 h 1864576"/>
              <a:gd name="connsiteX5396" fmla="*/ 850838 w 1656655"/>
              <a:gd name="connsiteY5396" fmla="*/ 902565 h 1864576"/>
              <a:gd name="connsiteX5397" fmla="*/ 849091 w 1656655"/>
              <a:gd name="connsiteY5397" fmla="*/ 904711 h 1864576"/>
              <a:gd name="connsiteX5398" fmla="*/ 845793 w 1656655"/>
              <a:gd name="connsiteY5398" fmla="*/ 904907 h 1864576"/>
              <a:gd name="connsiteX5399" fmla="*/ 842691 w 1656655"/>
              <a:gd name="connsiteY5399" fmla="*/ 811357 h 1864576"/>
              <a:gd name="connsiteX5400" fmla="*/ 870633 w 1656655"/>
              <a:gd name="connsiteY5400" fmla="*/ 796350 h 1864576"/>
              <a:gd name="connsiteX5401" fmla="*/ 937195 w 1656655"/>
              <a:gd name="connsiteY5401" fmla="*/ 820127 h 1864576"/>
              <a:gd name="connsiteX5402" fmla="*/ 925744 w 1656655"/>
              <a:gd name="connsiteY5402" fmla="*/ 870993 h 1864576"/>
              <a:gd name="connsiteX5403" fmla="*/ 890814 w 1656655"/>
              <a:gd name="connsiteY5403" fmla="*/ 883271 h 1864576"/>
              <a:gd name="connsiteX5404" fmla="*/ 858600 w 1656655"/>
              <a:gd name="connsiteY5404" fmla="*/ 878009 h 1864576"/>
              <a:gd name="connsiteX5405" fmla="*/ 843077 w 1656655"/>
              <a:gd name="connsiteY5405" fmla="*/ 865927 h 1864576"/>
              <a:gd name="connsiteX5406" fmla="*/ 865392 w 1656655"/>
              <a:gd name="connsiteY5406" fmla="*/ 876451 h 1864576"/>
              <a:gd name="connsiteX5407" fmla="*/ 912356 w 1656655"/>
              <a:gd name="connsiteY5407" fmla="*/ 866902 h 1864576"/>
              <a:gd name="connsiteX5408" fmla="*/ 916236 w 1656655"/>
              <a:gd name="connsiteY5408" fmla="*/ 818956 h 1864576"/>
              <a:gd name="connsiteX5409" fmla="*/ 871215 w 1656655"/>
              <a:gd name="connsiteY5409" fmla="*/ 801999 h 1864576"/>
              <a:gd name="connsiteX5410" fmla="*/ 845211 w 1656655"/>
              <a:gd name="connsiteY5410" fmla="*/ 812327 h 1864576"/>
              <a:gd name="connsiteX5411" fmla="*/ 842691 w 1656655"/>
              <a:gd name="connsiteY5411" fmla="*/ 811357 h 1864576"/>
              <a:gd name="connsiteX5412" fmla="*/ 827941 w 1656655"/>
              <a:gd name="connsiteY5412" fmla="*/ 895162 h 1864576"/>
              <a:gd name="connsiteX5413" fmla="*/ 806786 w 1656655"/>
              <a:gd name="connsiteY5413" fmla="*/ 920301 h 1864576"/>
              <a:gd name="connsiteX5414" fmla="*/ 797474 w 1656655"/>
              <a:gd name="connsiteY5414" fmla="*/ 917185 h 1864576"/>
              <a:gd name="connsiteX5415" fmla="*/ 695976 w 1656655"/>
              <a:gd name="connsiteY5415" fmla="*/ 926343 h 1864576"/>
              <a:gd name="connsiteX5416" fmla="*/ 681619 w 1656655"/>
              <a:gd name="connsiteY5416" fmla="*/ 924981 h 1864576"/>
              <a:gd name="connsiteX5417" fmla="*/ 673466 w 1656655"/>
              <a:gd name="connsiteY5417" fmla="*/ 919718 h 1864576"/>
              <a:gd name="connsiteX5418" fmla="*/ 631547 w 1656655"/>
              <a:gd name="connsiteY5418" fmla="*/ 915235 h 1864576"/>
              <a:gd name="connsiteX5419" fmla="*/ 629805 w 1656655"/>
              <a:gd name="connsiteY5419" fmla="*/ 940767 h 1864576"/>
              <a:gd name="connsiteX5420" fmla="*/ 648435 w 1656655"/>
              <a:gd name="connsiteY5420" fmla="*/ 941742 h 1864576"/>
              <a:gd name="connsiteX5421" fmla="*/ 659299 w 1656655"/>
              <a:gd name="connsiteY5421" fmla="*/ 923227 h 1864576"/>
              <a:gd name="connsiteX5422" fmla="*/ 668616 w 1656655"/>
              <a:gd name="connsiteY5422" fmla="*/ 933751 h 1864576"/>
              <a:gd name="connsiteX5423" fmla="*/ 668616 w 1656655"/>
              <a:gd name="connsiteY5423" fmla="*/ 941546 h 1864576"/>
              <a:gd name="connsiteX5424" fmla="*/ 827941 w 1656655"/>
              <a:gd name="connsiteY5424" fmla="*/ 941546 h 1864576"/>
              <a:gd name="connsiteX5425" fmla="*/ 987267 w 1656655"/>
              <a:gd name="connsiteY5425" fmla="*/ 941546 h 1864576"/>
              <a:gd name="connsiteX5426" fmla="*/ 987267 w 1656655"/>
              <a:gd name="connsiteY5426" fmla="*/ 933751 h 1864576"/>
              <a:gd name="connsiteX5427" fmla="*/ 996579 w 1656655"/>
              <a:gd name="connsiteY5427" fmla="*/ 923227 h 1864576"/>
              <a:gd name="connsiteX5428" fmla="*/ 1007448 w 1656655"/>
              <a:gd name="connsiteY5428" fmla="*/ 941742 h 1864576"/>
              <a:gd name="connsiteX5429" fmla="*/ 1026078 w 1656655"/>
              <a:gd name="connsiteY5429" fmla="*/ 940767 h 1864576"/>
              <a:gd name="connsiteX5430" fmla="*/ 1024331 w 1656655"/>
              <a:gd name="connsiteY5430" fmla="*/ 915235 h 1864576"/>
              <a:gd name="connsiteX5431" fmla="*/ 982412 w 1656655"/>
              <a:gd name="connsiteY5431" fmla="*/ 919718 h 1864576"/>
              <a:gd name="connsiteX5432" fmla="*/ 974264 w 1656655"/>
              <a:gd name="connsiteY5432" fmla="*/ 924981 h 1864576"/>
              <a:gd name="connsiteX5433" fmla="*/ 959902 w 1656655"/>
              <a:gd name="connsiteY5433" fmla="*/ 926343 h 1864576"/>
              <a:gd name="connsiteX5434" fmla="*/ 858409 w 1656655"/>
              <a:gd name="connsiteY5434" fmla="*/ 917185 h 1864576"/>
              <a:gd name="connsiteX5435" fmla="*/ 849091 w 1656655"/>
              <a:gd name="connsiteY5435" fmla="*/ 920301 h 1864576"/>
              <a:gd name="connsiteX5436" fmla="*/ 827941 w 1656655"/>
              <a:gd name="connsiteY5436" fmla="*/ 895162 h 1864576"/>
              <a:gd name="connsiteX5437" fmla="*/ 827941 w 1656655"/>
              <a:gd name="connsiteY5437" fmla="*/ 960644 h 1864576"/>
              <a:gd name="connsiteX5438" fmla="*/ 933701 w 1656655"/>
              <a:gd name="connsiteY5438" fmla="*/ 1066864 h 1864576"/>
              <a:gd name="connsiteX5439" fmla="*/ 827941 w 1656655"/>
              <a:gd name="connsiteY5439" fmla="*/ 1173085 h 1864576"/>
              <a:gd name="connsiteX5440" fmla="*/ 722177 w 1656655"/>
              <a:gd name="connsiteY5440" fmla="*/ 1066864 h 1864576"/>
              <a:gd name="connsiteX5441" fmla="*/ 827941 w 1656655"/>
              <a:gd name="connsiteY5441" fmla="*/ 960644 h 1864576"/>
              <a:gd name="connsiteX5442" fmla="*/ 827941 w 1656655"/>
              <a:gd name="connsiteY5442" fmla="*/ 1345565 h 1864576"/>
              <a:gd name="connsiteX5443" fmla="*/ 815712 w 1656655"/>
              <a:gd name="connsiteY5443" fmla="*/ 1344008 h 1864576"/>
              <a:gd name="connsiteX5444" fmla="*/ 807369 w 1656655"/>
              <a:gd name="connsiteY5444" fmla="*/ 1340499 h 1864576"/>
              <a:gd name="connsiteX5445" fmla="*/ 804457 w 1656655"/>
              <a:gd name="connsiteY5445" fmla="*/ 1312822 h 1864576"/>
              <a:gd name="connsiteX5446" fmla="*/ 803684 w 1656655"/>
              <a:gd name="connsiteY5446" fmla="*/ 1312822 h 1864576"/>
              <a:gd name="connsiteX5447" fmla="*/ 802710 w 1656655"/>
              <a:gd name="connsiteY5447" fmla="*/ 1322959 h 1864576"/>
              <a:gd name="connsiteX5448" fmla="*/ 796892 w 1656655"/>
              <a:gd name="connsiteY5448" fmla="*/ 1325100 h 1864576"/>
              <a:gd name="connsiteX5449" fmla="*/ 744105 w 1656655"/>
              <a:gd name="connsiteY5449" fmla="*/ 1324909 h 1864576"/>
              <a:gd name="connsiteX5450" fmla="*/ 740224 w 1656655"/>
              <a:gd name="connsiteY5450" fmla="*/ 1321205 h 1864576"/>
              <a:gd name="connsiteX5451" fmla="*/ 740224 w 1656655"/>
              <a:gd name="connsiteY5451" fmla="*/ 1314968 h 1864576"/>
              <a:gd name="connsiteX5452" fmla="*/ 750510 w 1656655"/>
              <a:gd name="connsiteY5452" fmla="*/ 1303077 h 1864576"/>
              <a:gd name="connsiteX5453" fmla="*/ 741193 w 1656655"/>
              <a:gd name="connsiteY5453" fmla="*/ 1292749 h 1864576"/>
              <a:gd name="connsiteX5454" fmla="*/ 746630 w 1656655"/>
              <a:gd name="connsiteY5454" fmla="*/ 1279300 h 1864576"/>
              <a:gd name="connsiteX5455" fmla="*/ 745074 w 1656655"/>
              <a:gd name="connsiteY5455" fmla="*/ 1267414 h 1864576"/>
              <a:gd name="connsiteX5456" fmla="*/ 740224 w 1656655"/>
              <a:gd name="connsiteY5456" fmla="*/ 1256498 h 1864576"/>
              <a:gd name="connsiteX5457" fmla="*/ 743136 w 1656655"/>
              <a:gd name="connsiteY5457" fmla="*/ 1249482 h 1864576"/>
              <a:gd name="connsiteX5458" fmla="*/ 799803 w 1656655"/>
              <a:gd name="connsiteY5458" fmla="*/ 1249482 h 1864576"/>
              <a:gd name="connsiteX5459" fmla="*/ 803875 w 1656655"/>
              <a:gd name="connsiteY5459" fmla="*/ 1254357 h 1864576"/>
              <a:gd name="connsiteX5460" fmla="*/ 804457 w 1656655"/>
              <a:gd name="connsiteY5460" fmla="*/ 1263710 h 1864576"/>
              <a:gd name="connsiteX5461" fmla="*/ 804457 w 1656655"/>
              <a:gd name="connsiteY5461" fmla="*/ 1177759 h 1864576"/>
              <a:gd name="connsiteX5462" fmla="*/ 714220 w 1656655"/>
              <a:gd name="connsiteY5462" fmla="*/ 1066668 h 1864576"/>
              <a:gd name="connsiteX5463" fmla="*/ 804071 w 1656655"/>
              <a:gd name="connsiteY5463" fmla="*/ 955774 h 1864576"/>
              <a:gd name="connsiteX5464" fmla="*/ 804266 w 1656655"/>
              <a:gd name="connsiteY5464" fmla="*/ 949341 h 1864576"/>
              <a:gd name="connsiteX5465" fmla="*/ 674048 w 1656655"/>
              <a:gd name="connsiteY5465" fmla="*/ 949341 h 1864576"/>
              <a:gd name="connsiteX5466" fmla="*/ 672497 w 1656655"/>
              <a:gd name="connsiteY5466" fmla="*/ 954020 h 1864576"/>
              <a:gd name="connsiteX5467" fmla="*/ 711699 w 1656655"/>
              <a:gd name="connsiteY5467" fmla="*/ 1168210 h 1864576"/>
              <a:gd name="connsiteX5468" fmla="*/ 719651 w 1656655"/>
              <a:gd name="connsiteY5468" fmla="*/ 1169381 h 1864576"/>
              <a:gd name="connsiteX5469" fmla="*/ 745074 w 1656655"/>
              <a:gd name="connsiteY5469" fmla="*/ 1180292 h 1864576"/>
              <a:gd name="connsiteX5470" fmla="*/ 744687 w 1656655"/>
              <a:gd name="connsiteY5470" fmla="*/ 1182830 h 1864576"/>
              <a:gd name="connsiteX5471" fmla="*/ 657165 w 1656655"/>
              <a:gd name="connsiteY5471" fmla="*/ 1230384 h 1864576"/>
              <a:gd name="connsiteX5472" fmla="*/ 577987 w 1656655"/>
              <a:gd name="connsiteY5472" fmla="*/ 1187700 h 1864576"/>
              <a:gd name="connsiteX5473" fmla="*/ 574498 w 1656655"/>
              <a:gd name="connsiteY5473" fmla="*/ 1180101 h 1864576"/>
              <a:gd name="connsiteX5474" fmla="*/ 606708 w 1656655"/>
              <a:gd name="connsiteY5474" fmla="*/ 1168406 h 1864576"/>
              <a:gd name="connsiteX5475" fmla="*/ 608846 w 1656655"/>
              <a:gd name="connsiteY5475" fmla="*/ 1165677 h 1864576"/>
              <a:gd name="connsiteX5476" fmla="*/ 646688 w 1656655"/>
              <a:gd name="connsiteY5476" fmla="*/ 961423 h 1864576"/>
              <a:gd name="connsiteX5477" fmla="*/ 647853 w 1656655"/>
              <a:gd name="connsiteY5477" fmla="*/ 952653 h 1864576"/>
              <a:gd name="connsiteX5478" fmla="*/ 643581 w 1656655"/>
              <a:gd name="connsiteY5478" fmla="*/ 949929 h 1864576"/>
              <a:gd name="connsiteX5479" fmla="*/ 612144 w 1656655"/>
              <a:gd name="connsiteY5479" fmla="*/ 931414 h 1864576"/>
              <a:gd name="connsiteX5480" fmla="*/ 631939 w 1656655"/>
              <a:gd name="connsiteY5480" fmla="*/ 906852 h 1864576"/>
              <a:gd name="connsiteX5481" fmla="*/ 684335 w 1656655"/>
              <a:gd name="connsiteY5481" fmla="*/ 917572 h 1864576"/>
              <a:gd name="connsiteX5482" fmla="*/ 695394 w 1656655"/>
              <a:gd name="connsiteY5482" fmla="*/ 917964 h 1864576"/>
              <a:gd name="connsiteX5483" fmla="*/ 801159 w 1656655"/>
              <a:gd name="connsiteY5483" fmla="*/ 909973 h 1864576"/>
              <a:gd name="connsiteX5484" fmla="*/ 793980 w 1656655"/>
              <a:gd name="connsiteY5484" fmla="*/ 904515 h 1864576"/>
              <a:gd name="connsiteX5485" fmla="*/ 780009 w 1656655"/>
              <a:gd name="connsiteY5485" fmla="*/ 904319 h 1864576"/>
              <a:gd name="connsiteX5486" fmla="*/ 774768 w 1656655"/>
              <a:gd name="connsiteY5486" fmla="*/ 901786 h 1864576"/>
              <a:gd name="connsiteX5487" fmla="*/ 775933 w 1656655"/>
              <a:gd name="connsiteY5487" fmla="*/ 891066 h 1864576"/>
              <a:gd name="connsiteX5488" fmla="*/ 719265 w 1656655"/>
              <a:gd name="connsiteY5488" fmla="*/ 871189 h 1864576"/>
              <a:gd name="connsiteX5489" fmla="*/ 712859 w 1656655"/>
              <a:gd name="connsiteY5489" fmla="*/ 815835 h 1864576"/>
              <a:gd name="connsiteX5490" fmla="*/ 734792 w 1656655"/>
              <a:gd name="connsiteY5490" fmla="*/ 796350 h 1864576"/>
              <a:gd name="connsiteX5491" fmla="*/ 797082 w 1656655"/>
              <a:gd name="connsiteY5491" fmla="*/ 792646 h 1864576"/>
              <a:gd name="connsiteX5492" fmla="*/ 820567 w 1656655"/>
              <a:gd name="connsiteY5492" fmla="*/ 773739 h 1864576"/>
              <a:gd name="connsiteX5493" fmla="*/ 827550 w 1656655"/>
              <a:gd name="connsiteY5493" fmla="*/ 773739 h 1864576"/>
              <a:gd name="connsiteX5494" fmla="*/ 834538 w 1656655"/>
              <a:gd name="connsiteY5494" fmla="*/ 773739 h 1864576"/>
              <a:gd name="connsiteX5495" fmla="*/ 858017 w 1656655"/>
              <a:gd name="connsiteY5495" fmla="*/ 792646 h 1864576"/>
              <a:gd name="connsiteX5496" fmla="*/ 920313 w 1656655"/>
              <a:gd name="connsiteY5496" fmla="*/ 796350 h 1864576"/>
              <a:gd name="connsiteX5497" fmla="*/ 942241 w 1656655"/>
              <a:gd name="connsiteY5497" fmla="*/ 815835 h 1864576"/>
              <a:gd name="connsiteX5498" fmla="*/ 935840 w 1656655"/>
              <a:gd name="connsiteY5498" fmla="*/ 871189 h 1864576"/>
              <a:gd name="connsiteX5499" fmla="*/ 879172 w 1656655"/>
              <a:gd name="connsiteY5499" fmla="*/ 891066 h 1864576"/>
              <a:gd name="connsiteX5500" fmla="*/ 880337 w 1656655"/>
              <a:gd name="connsiteY5500" fmla="*/ 901786 h 1864576"/>
              <a:gd name="connsiteX5501" fmla="*/ 875096 w 1656655"/>
              <a:gd name="connsiteY5501" fmla="*/ 904319 h 1864576"/>
              <a:gd name="connsiteX5502" fmla="*/ 861125 w 1656655"/>
              <a:gd name="connsiteY5502" fmla="*/ 904515 h 1864576"/>
              <a:gd name="connsiteX5503" fmla="*/ 853946 w 1656655"/>
              <a:gd name="connsiteY5503" fmla="*/ 909973 h 1864576"/>
              <a:gd name="connsiteX5504" fmla="*/ 959706 w 1656655"/>
              <a:gd name="connsiteY5504" fmla="*/ 917964 h 1864576"/>
              <a:gd name="connsiteX5505" fmla="*/ 970770 w 1656655"/>
              <a:gd name="connsiteY5505" fmla="*/ 917572 h 1864576"/>
              <a:gd name="connsiteX5506" fmla="*/ 1023166 w 1656655"/>
              <a:gd name="connsiteY5506" fmla="*/ 906852 h 1864576"/>
              <a:gd name="connsiteX5507" fmla="*/ 1042960 w 1656655"/>
              <a:gd name="connsiteY5507" fmla="*/ 931414 h 1864576"/>
              <a:gd name="connsiteX5508" fmla="*/ 1011524 w 1656655"/>
              <a:gd name="connsiteY5508" fmla="*/ 949929 h 1864576"/>
              <a:gd name="connsiteX5509" fmla="*/ 1007252 w 1656655"/>
              <a:gd name="connsiteY5509" fmla="*/ 952653 h 1864576"/>
              <a:gd name="connsiteX5510" fmla="*/ 1008417 w 1656655"/>
              <a:gd name="connsiteY5510" fmla="*/ 961423 h 1864576"/>
              <a:gd name="connsiteX5511" fmla="*/ 1046259 w 1656655"/>
              <a:gd name="connsiteY5511" fmla="*/ 1165677 h 1864576"/>
              <a:gd name="connsiteX5512" fmla="*/ 1048392 w 1656655"/>
              <a:gd name="connsiteY5512" fmla="*/ 1168406 h 1864576"/>
              <a:gd name="connsiteX5513" fmla="*/ 1080607 w 1656655"/>
              <a:gd name="connsiteY5513" fmla="*/ 1180101 h 1864576"/>
              <a:gd name="connsiteX5514" fmla="*/ 1077113 w 1656655"/>
              <a:gd name="connsiteY5514" fmla="*/ 1187700 h 1864576"/>
              <a:gd name="connsiteX5515" fmla="*/ 997939 w 1656655"/>
              <a:gd name="connsiteY5515" fmla="*/ 1230384 h 1864576"/>
              <a:gd name="connsiteX5516" fmla="*/ 910418 w 1656655"/>
              <a:gd name="connsiteY5516" fmla="*/ 1182830 h 1864576"/>
              <a:gd name="connsiteX5517" fmla="*/ 910026 w 1656655"/>
              <a:gd name="connsiteY5517" fmla="*/ 1180292 h 1864576"/>
              <a:gd name="connsiteX5518" fmla="*/ 935448 w 1656655"/>
              <a:gd name="connsiteY5518" fmla="*/ 1169381 h 1864576"/>
              <a:gd name="connsiteX5519" fmla="*/ 943405 w 1656655"/>
              <a:gd name="connsiteY5519" fmla="*/ 1168210 h 1864576"/>
              <a:gd name="connsiteX5520" fmla="*/ 982608 w 1656655"/>
              <a:gd name="connsiteY5520" fmla="*/ 954020 h 1864576"/>
              <a:gd name="connsiteX5521" fmla="*/ 981057 w 1656655"/>
              <a:gd name="connsiteY5521" fmla="*/ 949341 h 1864576"/>
              <a:gd name="connsiteX5522" fmla="*/ 850838 w 1656655"/>
              <a:gd name="connsiteY5522" fmla="*/ 949341 h 1864576"/>
              <a:gd name="connsiteX5523" fmla="*/ 851034 w 1656655"/>
              <a:gd name="connsiteY5523" fmla="*/ 955774 h 1864576"/>
              <a:gd name="connsiteX5524" fmla="*/ 940885 w 1656655"/>
              <a:gd name="connsiteY5524" fmla="*/ 1066668 h 1864576"/>
              <a:gd name="connsiteX5525" fmla="*/ 850648 w 1656655"/>
              <a:gd name="connsiteY5525" fmla="*/ 1177759 h 1864576"/>
              <a:gd name="connsiteX5526" fmla="*/ 850648 w 1656655"/>
              <a:gd name="connsiteY5526" fmla="*/ 1263710 h 1864576"/>
              <a:gd name="connsiteX5527" fmla="*/ 851225 w 1656655"/>
              <a:gd name="connsiteY5527" fmla="*/ 1254357 h 1864576"/>
              <a:gd name="connsiteX5528" fmla="*/ 855301 w 1656655"/>
              <a:gd name="connsiteY5528" fmla="*/ 1249482 h 1864576"/>
              <a:gd name="connsiteX5529" fmla="*/ 911969 w 1656655"/>
              <a:gd name="connsiteY5529" fmla="*/ 1249482 h 1864576"/>
              <a:gd name="connsiteX5530" fmla="*/ 914881 w 1656655"/>
              <a:gd name="connsiteY5530" fmla="*/ 1256498 h 1864576"/>
              <a:gd name="connsiteX5531" fmla="*/ 910026 w 1656655"/>
              <a:gd name="connsiteY5531" fmla="*/ 1267414 h 1864576"/>
              <a:gd name="connsiteX5532" fmla="*/ 908475 w 1656655"/>
              <a:gd name="connsiteY5532" fmla="*/ 1279300 h 1864576"/>
              <a:gd name="connsiteX5533" fmla="*/ 913907 w 1656655"/>
              <a:gd name="connsiteY5533" fmla="*/ 1292749 h 1864576"/>
              <a:gd name="connsiteX5534" fmla="*/ 904594 w 1656655"/>
              <a:gd name="connsiteY5534" fmla="*/ 1303077 h 1864576"/>
              <a:gd name="connsiteX5535" fmla="*/ 914881 w 1656655"/>
              <a:gd name="connsiteY5535" fmla="*/ 1314968 h 1864576"/>
              <a:gd name="connsiteX5536" fmla="*/ 914881 w 1656655"/>
              <a:gd name="connsiteY5536" fmla="*/ 1321205 h 1864576"/>
              <a:gd name="connsiteX5537" fmla="*/ 911000 w 1656655"/>
              <a:gd name="connsiteY5537" fmla="*/ 1324909 h 1864576"/>
              <a:gd name="connsiteX5538" fmla="*/ 858213 w 1656655"/>
              <a:gd name="connsiteY5538" fmla="*/ 1325100 h 1864576"/>
              <a:gd name="connsiteX5539" fmla="*/ 852390 w 1656655"/>
              <a:gd name="connsiteY5539" fmla="*/ 1322959 h 1864576"/>
              <a:gd name="connsiteX5540" fmla="*/ 851421 w 1656655"/>
              <a:gd name="connsiteY5540" fmla="*/ 1312822 h 1864576"/>
              <a:gd name="connsiteX5541" fmla="*/ 850648 w 1656655"/>
              <a:gd name="connsiteY5541" fmla="*/ 1312822 h 1864576"/>
              <a:gd name="connsiteX5542" fmla="*/ 847736 w 1656655"/>
              <a:gd name="connsiteY5542" fmla="*/ 1340499 h 1864576"/>
              <a:gd name="connsiteX5543" fmla="*/ 839387 w 1656655"/>
              <a:gd name="connsiteY5543" fmla="*/ 1344008 h 1864576"/>
              <a:gd name="connsiteX5544" fmla="*/ 827941 w 1656655"/>
              <a:gd name="connsiteY5544" fmla="*/ 1345565 h 1864576"/>
              <a:gd name="connsiteX5545" fmla="*/ 763899 w 1656655"/>
              <a:gd name="connsiteY5545" fmla="*/ 1120655 h 1864576"/>
              <a:gd name="connsiteX5546" fmla="*/ 763899 w 1656655"/>
              <a:gd name="connsiteY5546" fmla="*/ 1121630 h 1864576"/>
              <a:gd name="connsiteX5547" fmla="*/ 764095 w 1656655"/>
              <a:gd name="connsiteY5547" fmla="*/ 1122605 h 1864576"/>
              <a:gd name="connsiteX5548" fmla="*/ 768362 w 1656655"/>
              <a:gd name="connsiteY5548" fmla="*/ 1125334 h 1864576"/>
              <a:gd name="connsiteX5549" fmla="*/ 768558 w 1656655"/>
              <a:gd name="connsiteY5549" fmla="*/ 1121434 h 1864576"/>
              <a:gd name="connsiteX5550" fmla="*/ 771078 w 1656655"/>
              <a:gd name="connsiteY5550" fmla="*/ 1119293 h 1864576"/>
              <a:gd name="connsiteX5551" fmla="*/ 772825 w 1656655"/>
              <a:gd name="connsiteY5551" fmla="*/ 1112277 h 1864576"/>
              <a:gd name="connsiteX5552" fmla="*/ 773990 w 1656655"/>
              <a:gd name="connsiteY5552" fmla="*/ 1111106 h 1864576"/>
              <a:gd name="connsiteX5553" fmla="*/ 776123 w 1656655"/>
              <a:gd name="connsiteY5553" fmla="*/ 1106231 h 1864576"/>
              <a:gd name="connsiteX5554" fmla="*/ 776901 w 1656655"/>
              <a:gd name="connsiteY5554" fmla="*/ 1102336 h 1864576"/>
              <a:gd name="connsiteX5555" fmla="*/ 780200 w 1656655"/>
              <a:gd name="connsiteY5555" fmla="*/ 1098436 h 1864576"/>
              <a:gd name="connsiteX5556" fmla="*/ 783498 w 1656655"/>
              <a:gd name="connsiteY5556" fmla="*/ 1094541 h 1864576"/>
              <a:gd name="connsiteX5557" fmla="*/ 784472 w 1656655"/>
              <a:gd name="connsiteY5557" fmla="*/ 1090837 h 1864576"/>
              <a:gd name="connsiteX5558" fmla="*/ 784663 w 1656655"/>
              <a:gd name="connsiteY5558" fmla="*/ 1088691 h 1864576"/>
              <a:gd name="connsiteX5559" fmla="*/ 788352 w 1656655"/>
              <a:gd name="connsiteY5559" fmla="*/ 1085183 h 1864576"/>
              <a:gd name="connsiteX5560" fmla="*/ 791455 w 1656655"/>
              <a:gd name="connsiteY5560" fmla="*/ 1083625 h 1864576"/>
              <a:gd name="connsiteX5561" fmla="*/ 790290 w 1656655"/>
              <a:gd name="connsiteY5561" fmla="*/ 1086741 h 1864576"/>
              <a:gd name="connsiteX5562" fmla="*/ 789321 w 1656655"/>
              <a:gd name="connsiteY5562" fmla="*/ 1090058 h 1864576"/>
              <a:gd name="connsiteX5563" fmla="*/ 785827 w 1656655"/>
              <a:gd name="connsiteY5563" fmla="*/ 1099607 h 1864576"/>
              <a:gd name="connsiteX5564" fmla="*/ 784663 w 1656655"/>
              <a:gd name="connsiteY5564" fmla="*/ 1100582 h 1864576"/>
              <a:gd name="connsiteX5565" fmla="*/ 783307 w 1656655"/>
              <a:gd name="connsiteY5565" fmla="*/ 1101361 h 1864576"/>
              <a:gd name="connsiteX5566" fmla="*/ 779427 w 1656655"/>
              <a:gd name="connsiteY5566" fmla="*/ 1106040 h 1864576"/>
              <a:gd name="connsiteX5567" fmla="*/ 778844 w 1656655"/>
              <a:gd name="connsiteY5567" fmla="*/ 1107598 h 1864576"/>
              <a:gd name="connsiteX5568" fmla="*/ 776123 w 1656655"/>
              <a:gd name="connsiteY5568" fmla="*/ 1111302 h 1864576"/>
              <a:gd name="connsiteX5569" fmla="*/ 773021 w 1656655"/>
              <a:gd name="connsiteY5569" fmla="*/ 1116755 h 1864576"/>
              <a:gd name="connsiteX5570" fmla="*/ 771078 w 1656655"/>
              <a:gd name="connsiteY5570" fmla="*/ 1121434 h 1864576"/>
              <a:gd name="connsiteX5571" fmla="*/ 770109 w 1656655"/>
              <a:gd name="connsiteY5571" fmla="*/ 1122605 h 1864576"/>
              <a:gd name="connsiteX5572" fmla="*/ 768944 w 1656655"/>
              <a:gd name="connsiteY5572" fmla="*/ 1125722 h 1864576"/>
              <a:gd name="connsiteX5573" fmla="*/ 768749 w 1656655"/>
              <a:gd name="connsiteY5573" fmla="*/ 1127672 h 1864576"/>
              <a:gd name="connsiteX5574" fmla="*/ 768558 w 1656655"/>
              <a:gd name="connsiteY5574" fmla="*/ 1129426 h 1864576"/>
              <a:gd name="connsiteX5575" fmla="*/ 768362 w 1656655"/>
              <a:gd name="connsiteY5575" fmla="*/ 1133517 h 1864576"/>
              <a:gd name="connsiteX5576" fmla="*/ 767589 w 1656655"/>
              <a:gd name="connsiteY5576" fmla="*/ 1137025 h 1864576"/>
              <a:gd name="connsiteX5577" fmla="*/ 768362 w 1656655"/>
              <a:gd name="connsiteY5577" fmla="*/ 1140538 h 1864576"/>
              <a:gd name="connsiteX5578" fmla="*/ 771274 w 1656655"/>
              <a:gd name="connsiteY5578" fmla="*/ 1141900 h 1864576"/>
              <a:gd name="connsiteX5579" fmla="*/ 774185 w 1656655"/>
              <a:gd name="connsiteY5579" fmla="*/ 1143458 h 1864576"/>
              <a:gd name="connsiteX5580" fmla="*/ 775933 w 1656655"/>
              <a:gd name="connsiteY5580" fmla="*/ 1143262 h 1864576"/>
              <a:gd name="connsiteX5581" fmla="*/ 776515 w 1656655"/>
              <a:gd name="connsiteY5581" fmla="*/ 1141704 h 1864576"/>
              <a:gd name="connsiteX5582" fmla="*/ 776706 w 1656655"/>
              <a:gd name="connsiteY5582" fmla="*/ 1133713 h 1864576"/>
              <a:gd name="connsiteX5583" fmla="*/ 775541 w 1656655"/>
              <a:gd name="connsiteY5583" fmla="*/ 1126501 h 1864576"/>
              <a:gd name="connsiteX5584" fmla="*/ 776901 w 1656655"/>
              <a:gd name="connsiteY5584" fmla="*/ 1123580 h 1864576"/>
              <a:gd name="connsiteX5585" fmla="*/ 780978 w 1656655"/>
              <a:gd name="connsiteY5585" fmla="*/ 1116951 h 1864576"/>
              <a:gd name="connsiteX5586" fmla="*/ 781947 w 1656655"/>
              <a:gd name="connsiteY5586" fmla="*/ 1115785 h 1864576"/>
              <a:gd name="connsiteX5587" fmla="*/ 784663 w 1656655"/>
              <a:gd name="connsiteY5587" fmla="*/ 1112081 h 1864576"/>
              <a:gd name="connsiteX5588" fmla="*/ 785637 w 1656655"/>
              <a:gd name="connsiteY5588" fmla="*/ 1110910 h 1864576"/>
              <a:gd name="connsiteX5589" fmla="*/ 780591 w 1656655"/>
              <a:gd name="connsiteY5589" fmla="*/ 1121238 h 1864576"/>
              <a:gd name="connsiteX5590" fmla="*/ 779231 w 1656655"/>
              <a:gd name="connsiteY5590" fmla="*/ 1123776 h 1864576"/>
              <a:gd name="connsiteX5591" fmla="*/ 777870 w 1656655"/>
              <a:gd name="connsiteY5591" fmla="*/ 1126309 h 1864576"/>
              <a:gd name="connsiteX5592" fmla="*/ 777288 w 1656655"/>
              <a:gd name="connsiteY5592" fmla="*/ 1129426 h 1864576"/>
              <a:gd name="connsiteX5593" fmla="*/ 777680 w 1656655"/>
              <a:gd name="connsiteY5593" fmla="*/ 1132738 h 1864576"/>
              <a:gd name="connsiteX5594" fmla="*/ 778262 w 1656655"/>
              <a:gd name="connsiteY5594" fmla="*/ 1135859 h 1864576"/>
              <a:gd name="connsiteX5595" fmla="*/ 777680 w 1656655"/>
              <a:gd name="connsiteY5595" fmla="*/ 1138975 h 1864576"/>
              <a:gd name="connsiteX5596" fmla="*/ 778262 w 1656655"/>
              <a:gd name="connsiteY5596" fmla="*/ 1141900 h 1864576"/>
              <a:gd name="connsiteX5597" fmla="*/ 786219 w 1656655"/>
              <a:gd name="connsiteY5597" fmla="*/ 1142483 h 1864576"/>
              <a:gd name="connsiteX5598" fmla="*/ 786605 w 1656655"/>
              <a:gd name="connsiteY5598" fmla="*/ 1139171 h 1864576"/>
              <a:gd name="connsiteX5599" fmla="*/ 785827 w 1656655"/>
              <a:gd name="connsiteY5599" fmla="*/ 1136246 h 1864576"/>
              <a:gd name="connsiteX5600" fmla="*/ 789517 w 1656655"/>
              <a:gd name="connsiteY5600" fmla="*/ 1135663 h 1864576"/>
              <a:gd name="connsiteX5601" fmla="*/ 794171 w 1656655"/>
              <a:gd name="connsiteY5601" fmla="*/ 1133909 h 1864576"/>
              <a:gd name="connsiteX5602" fmla="*/ 798639 w 1656655"/>
              <a:gd name="connsiteY5602" fmla="*/ 1132155 h 1864576"/>
              <a:gd name="connsiteX5603" fmla="*/ 800381 w 1656655"/>
              <a:gd name="connsiteY5603" fmla="*/ 1134884 h 1864576"/>
              <a:gd name="connsiteX5604" fmla="*/ 801545 w 1656655"/>
              <a:gd name="connsiteY5604" fmla="*/ 1138196 h 1864576"/>
              <a:gd name="connsiteX5605" fmla="*/ 802710 w 1656655"/>
              <a:gd name="connsiteY5605" fmla="*/ 1139367 h 1864576"/>
              <a:gd name="connsiteX5606" fmla="*/ 805431 w 1656655"/>
              <a:gd name="connsiteY5606" fmla="*/ 1143262 h 1864576"/>
              <a:gd name="connsiteX5607" fmla="*/ 806982 w 1656655"/>
              <a:gd name="connsiteY5607" fmla="*/ 1144629 h 1864576"/>
              <a:gd name="connsiteX5608" fmla="*/ 807565 w 1656655"/>
              <a:gd name="connsiteY5608" fmla="*/ 1145212 h 1864576"/>
              <a:gd name="connsiteX5609" fmla="*/ 810085 w 1656655"/>
              <a:gd name="connsiteY5609" fmla="*/ 1146579 h 1864576"/>
              <a:gd name="connsiteX5610" fmla="*/ 813579 w 1656655"/>
              <a:gd name="connsiteY5610" fmla="*/ 1148720 h 1864576"/>
              <a:gd name="connsiteX5611" fmla="*/ 817269 w 1656655"/>
              <a:gd name="connsiteY5611" fmla="*/ 1149499 h 1864576"/>
              <a:gd name="connsiteX5612" fmla="*/ 824643 w 1656655"/>
              <a:gd name="connsiteY5612" fmla="*/ 1149499 h 1864576"/>
              <a:gd name="connsiteX5613" fmla="*/ 826194 w 1656655"/>
              <a:gd name="connsiteY5613" fmla="*/ 1147941 h 1864576"/>
              <a:gd name="connsiteX5614" fmla="*/ 827941 w 1656655"/>
              <a:gd name="connsiteY5614" fmla="*/ 1146383 h 1864576"/>
              <a:gd name="connsiteX5615" fmla="*/ 830271 w 1656655"/>
              <a:gd name="connsiteY5615" fmla="*/ 1145604 h 1864576"/>
              <a:gd name="connsiteX5616" fmla="*/ 833956 w 1656655"/>
              <a:gd name="connsiteY5616" fmla="*/ 1142875 h 1864576"/>
              <a:gd name="connsiteX5617" fmla="*/ 834925 w 1656655"/>
              <a:gd name="connsiteY5617" fmla="*/ 1140538 h 1864576"/>
              <a:gd name="connsiteX5618" fmla="*/ 835120 w 1656655"/>
              <a:gd name="connsiteY5618" fmla="*/ 1139171 h 1864576"/>
              <a:gd name="connsiteX5619" fmla="*/ 836672 w 1656655"/>
              <a:gd name="connsiteY5619" fmla="*/ 1137417 h 1864576"/>
              <a:gd name="connsiteX5620" fmla="*/ 837640 w 1656655"/>
              <a:gd name="connsiteY5620" fmla="*/ 1136638 h 1864576"/>
              <a:gd name="connsiteX5621" fmla="*/ 839583 w 1656655"/>
              <a:gd name="connsiteY5621" fmla="*/ 1137025 h 1864576"/>
              <a:gd name="connsiteX5622" fmla="*/ 840166 w 1656655"/>
              <a:gd name="connsiteY5622" fmla="*/ 1141121 h 1864576"/>
              <a:gd name="connsiteX5623" fmla="*/ 840944 w 1656655"/>
              <a:gd name="connsiteY5623" fmla="*/ 1142679 h 1864576"/>
              <a:gd name="connsiteX5624" fmla="*/ 842691 w 1656655"/>
              <a:gd name="connsiteY5624" fmla="*/ 1142679 h 1864576"/>
              <a:gd name="connsiteX5625" fmla="*/ 842108 w 1656655"/>
              <a:gd name="connsiteY5625" fmla="*/ 1143850 h 1864576"/>
              <a:gd name="connsiteX5626" fmla="*/ 843464 w 1656655"/>
              <a:gd name="connsiteY5626" fmla="*/ 1145604 h 1864576"/>
              <a:gd name="connsiteX5627" fmla="*/ 844824 w 1656655"/>
              <a:gd name="connsiteY5627" fmla="*/ 1145212 h 1864576"/>
              <a:gd name="connsiteX5628" fmla="*/ 847927 w 1656655"/>
              <a:gd name="connsiteY5628" fmla="*/ 1144629 h 1864576"/>
              <a:gd name="connsiteX5629" fmla="*/ 848509 w 1656655"/>
              <a:gd name="connsiteY5629" fmla="*/ 1143654 h 1864576"/>
              <a:gd name="connsiteX5630" fmla="*/ 850838 w 1656655"/>
              <a:gd name="connsiteY5630" fmla="*/ 1144433 h 1864576"/>
              <a:gd name="connsiteX5631" fmla="*/ 852585 w 1656655"/>
              <a:gd name="connsiteY5631" fmla="*/ 1142679 h 1864576"/>
              <a:gd name="connsiteX5632" fmla="*/ 851421 w 1656655"/>
              <a:gd name="connsiteY5632" fmla="*/ 1137809 h 1864576"/>
              <a:gd name="connsiteX5633" fmla="*/ 853168 w 1656655"/>
              <a:gd name="connsiteY5633" fmla="*/ 1138392 h 1864576"/>
              <a:gd name="connsiteX5634" fmla="*/ 857048 w 1656655"/>
              <a:gd name="connsiteY5634" fmla="*/ 1139367 h 1864576"/>
              <a:gd name="connsiteX5635" fmla="*/ 859182 w 1656655"/>
              <a:gd name="connsiteY5635" fmla="*/ 1139563 h 1864576"/>
              <a:gd name="connsiteX5636" fmla="*/ 863841 w 1656655"/>
              <a:gd name="connsiteY5636" fmla="*/ 1139754 h 1864576"/>
              <a:gd name="connsiteX5637" fmla="*/ 865974 w 1656655"/>
              <a:gd name="connsiteY5637" fmla="*/ 1139563 h 1864576"/>
              <a:gd name="connsiteX5638" fmla="*/ 867531 w 1656655"/>
              <a:gd name="connsiteY5638" fmla="*/ 1138779 h 1864576"/>
              <a:gd name="connsiteX5639" fmla="*/ 868499 w 1656655"/>
              <a:gd name="connsiteY5639" fmla="*/ 1144433 h 1864576"/>
              <a:gd name="connsiteX5640" fmla="*/ 867917 w 1656655"/>
              <a:gd name="connsiteY5640" fmla="*/ 1146187 h 1864576"/>
              <a:gd name="connsiteX5641" fmla="*/ 870437 w 1656655"/>
              <a:gd name="connsiteY5641" fmla="*/ 1147162 h 1864576"/>
              <a:gd name="connsiteX5642" fmla="*/ 872380 w 1656655"/>
              <a:gd name="connsiteY5642" fmla="*/ 1144629 h 1864576"/>
              <a:gd name="connsiteX5643" fmla="*/ 873158 w 1656655"/>
              <a:gd name="connsiteY5643" fmla="*/ 1138588 h 1864576"/>
              <a:gd name="connsiteX5644" fmla="*/ 872962 w 1656655"/>
              <a:gd name="connsiteY5644" fmla="*/ 1136442 h 1864576"/>
              <a:gd name="connsiteX5645" fmla="*/ 874905 w 1656655"/>
              <a:gd name="connsiteY5645" fmla="*/ 1131763 h 1864576"/>
              <a:gd name="connsiteX5646" fmla="*/ 876065 w 1656655"/>
              <a:gd name="connsiteY5646" fmla="*/ 1130596 h 1864576"/>
              <a:gd name="connsiteX5647" fmla="*/ 878203 w 1656655"/>
              <a:gd name="connsiteY5647" fmla="*/ 1132547 h 1864576"/>
              <a:gd name="connsiteX5648" fmla="*/ 881115 w 1656655"/>
              <a:gd name="connsiteY5648" fmla="*/ 1133713 h 1864576"/>
              <a:gd name="connsiteX5649" fmla="*/ 883249 w 1656655"/>
              <a:gd name="connsiteY5649" fmla="*/ 1131959 h 1864576"/>
              <a:gd name="connsiteX5650" fmla="*/ 883439 w 1656655"/>
              <a:gd name="connsiteY5650" fmla="*/ 1126309 h 1864576"/>
              <a:gd name="connsiteX5651" fmla="*/ 883053 w 1656655"/>
              <a:gd name="connsiteY5651" fmla="*/ 1124555 h 1864576"/>
              <a:gd name="connsiteX5652" fmla="*/ 882275 w 1656655"/>
              <a:gd name="connsiteY5652" fmla="*/ 1121238 h 1864576"/>
              <a:gd name="connsiteX5653" fmla="*/ 879755 w 1656655"/>
              <a:gd name="connsiteY5653" fmla="*/ 1115589 h 1864576"/>
              <a:gd name="connsiteX5654" fmla="*/ 877039 w 1656655"/>
              <a:gd name="connsiteY5654" fmla="*/ 1110131 h 1864576"/>
              <a:gd name="connsiteX5655" fmla="*/ 876456 w 1656655"/>
              <a:gd name="connsiteY5655" fmla="*/ 1108769 h 1864576"/>
              <a:gd name="connsiteX5656" fmla="*/ 875678 w 1656655"/>
              <a:gd name="connsiteY5656" fmla="*/ 1105452 h 1864576"/>
              <a:gd name="connsiteX5657" fmla="*/ 874323 w 1656655"/>
              <a:gd name="connsiteY5657" fmla="*/ 1103698 h 1864576"/>
              <a:gd name="connsiteX5658" fmla="*/ 871798 w 1656655"/>
              <a:gd name="connsiteY5658" fmla="*/ 1100969 h 1864576"/>
              <a:gd name="connsiteX5659" fmla="*/ 869468 w 1656655"/>
              <a:gd name="connsiteY5659" fmla="*/ 1099215 h 1864576"/>
              <a:gd name="connsiteX5660" fmla="*/ 868113 w 1656655"/>
              <a:gd name="connsiteY5660" fmla="*/ 1098436 h 1864576"/>
              <a:gd name="connsiteX5661" fmla="*/ 866557 w 1656655"/>
              <a:gd name="connsiteY5661" fmla="*/ 1095903 h 1864576"/>
              <a:gd name="connsiteX5662" fmla="*/ 869664 w 1656655"/>
              <a:gd name="connsiteY5662" fmla="*/ 1095707 h 1864576"/>
              <a:gd name="connsiteX5663" fmla="*/ 873545 w 1656655"/>
              <a:gd name="connsiteY5663" fmla="*/ 1094541 h 1864576"/>
              <a:gd name="connsiteX5664" fmla="*/ 874709 w 1656655"/>
              <a:gd name="connsiteY5664" fmla="*/ 1094732 h 1864576"/>
              <a:gd name="connsiteX5665" fmla="*/ 878394 w 1656655"/>
              <a:gd name="connsiteY5665" fmla="*/ 1097853 h 1864576"/>
              <a:gd name="connsiteX5666" fmla="*/ 879172 w 1656655"/>
              <a:gd name="connsiteY5666" fmla="*/ 1098828 h 1864576"/>
              <a:gd name="connsiteX5667" fmla="*/ 881306 w 1656655"/>
              <a:gd name="connsiteY5667" fmla="*/ 1101944 h 1864576"/>
              <a:gd name="connsiteX5668" fmla="*/ 884604 w 1656655"/>
              <a:gd name="connsiteY5668" fmla="*/ 1107010 h 1864576"/>
              <a:gd name="connsiteX5669" fmla="*/ 884604 w 1656655"/>
              <a:gd name="connsiteY5669" fmla="*/ 1110523 h 1864576"/>
              <a:gd name="connsiteX5670" fmla="*/ 884218 w 1656655"/>
              <a:gd name="connsiteY5670" fmla="*/ 1113443 h 1864576"/>
              <a:gd name="connsiteX5671" fmla="*/ 887516 w 1656655"/>
              <a:gd name="connsiteY5671" fmla="*/ 1116951 h 1864576"/>
              <a:gd name="connsiteX5672" fmla="*/ 890041 w 1656655"/>
              <a:gd name="connsiteY5672" fmla="*/ 1117926 h 1864576"/>
              <a:gd name="connsiteX5673" fmla="*/ 891396 w 1656655"/>
              <a:gd name="connsiteY5673" fmla="*/ 1117730 h 1864576"/>
              <a:gd name="connsiteX5674" fmla="*/ 892175 w 1656655"/>
              <a:gd name="connsiteY5674" fmla="*/ 1116755 h 1864576"/>
              <a:gd name="connsiteX5675" fmla="*/ 892175 w 1656655"/>
              <a:gd name="connsiteY5675" fmla="*/ 1111885 h 1864576"/>
              <a:gd name="connsiteX5676" fmla="*/ 891592 w 1656655"/>
              <a:gd name="connsiteY5676" fmla="*/ 1109548 h 1864576"/>
              <a:gd name="connsiteX5677" fmla="*/ 891010 w 1656655"/>
              <a:gd name="connsiteY5677" fmla="*/ 1107206 h 1864576"/>
              <a:gd name="connsiteX5678" fmla="*/ 890232 w 1656655"/>
              <a:gd name="connsiteY5678" fmla="*/ 1105065 h 1864576"/>
              <a:gd name="connsiteX5679" fmla="*/ 888876 w 1656655"/>
              <a:gd name="connsiteY5679" fmla="*/ 1102140 h 1864576"/>
              <a:gd name="connsiteX5680" fmla="*/ 886160 w 1656655"/>
              <a:gd name="connsiteY5680" fmla="*/ 1097657 h 1864576"/>
              <a:gd name="connsiteX5681" fmla="*/ 883053 w 1656655"/>
              <a:gd name="connsiteY5681" fmla="*/ 1092199 h 1864576"/>
              <a:gd name="connsiteX5682" fmla="*/ 880533 w 1656655"/>
              <a:gd name="connsiteY5682" fmla="*/ 1089083 h 1864576"/>
              <a:gd name="connsiteX5683" fmla="*/ 871020 w 1656655"/>
              <a:gd name="connsiteY5683" fmla="*/ 1087329 h 1864576"/>
              <a:gd name="connsiteX5684" fmla="*/ 870633 w 1656655"/>
              <a:gd name="connsiteY5684" fmla="*/ 1081871 h 1864576"/>
              <a:gd name="connsiteX5685" fmla="*/ 870246 w 1656655"/>
              <a:gd name="connsiteY5685" fmla="*/ 1076413 h 1864576"/>
              <a:gd name="connsiteX5686" fmla="*/ 869664 w 1656655"/>
              <a:gd name="connsiteY5686" fmla="*/ 1071347 h 1864576"/>
              <a:gd name="connsiteX5687" fmla="*/ 869278 w 1656655"/>
              <a:gd name="connsiteY5687" fmla="*/ 1068422 h 1864576"/>
              <a:gd name="connsiteX5688" fmla="*/ 868499 w 1656655"/>
              <a:gd name="connsiteY5688" fmla="*/ 1067643 h 1864576"/>
              <a:gd name="connsiteX5689" fmla="*/ 868499 w 1656655"/>
              <a:gd name="connsiteY5689" fmla="*/ 1067060 h 1864576"/>
              <a:gd name="connsiteX5690" fmla="*/ 870246 w 1656655"/>
              <a:gd name="connsiteY5690" fmla="*/ 1067643 h 1864576"/>
              <a:gd name="connsiteX5691" fmla="*/ 870829 w 1656655"/>
              <a:gd name="connsiteY5691" fmla="*/ 1068035 h 1864576"/>
              <a:gd name="connsiteX5692" fmla="*/ 871020 w 1656655"/>
              <a:gd name="connsiteY5692" fmla="*/ 1070176 h 1864576"/>
              <a:gd name="connsiteX5693" fmla="*/ 871798 w 1656655"/>
              <a:gd name="connsiteY5693" fmla="*/ 1071734 h 1864576"/>
              <a:gd name="connsiteX5694" fmla="*/ 873545 w 1656655"/>
              <a:gd name="connsiteY5694" fmla="*/ 1072322 h 1864576"/>
              <a:gd name="connsiteX5695" fmla="*/ 879559 w 1656655"/>
              <a:gd name="connsiteY5695" fmla="*/ 1070955 h 1864576"/>
              <a:gd name="connsiteX5696" fmla="*/ 880724 w 1656655"/>
              <a:gd name="connsiteY5696" fmla="*/ 1068618 h 1864576"/>
              <a:gd name="connsiteX5697" fmla="*/ 883249 w 1656655"/>
              <a:gd name="connsiteY5697" fmla="*/ 1066281 h 1864576"/>
              <a:gd name="connsiteX5698" fmla="*/ 886743 w 1656655"/>
              <a:gd name="connsiteY5698" fmla="*/ 1062577 h 1864576"/>
              <a:gd name="connsiteX5699" fmla="*/ 890232 w 1656655"/>
              <a:gd name="connsiteY5699" fmla="*/ 1061406 h 1864576"/>
              <a:gd name="connsiteX5700" fmla="*/ 890232 w 1656655"/>
              <a:gd name="connsiteY5700" fmla="*/ 1059652 h 1864576"/>
              <a:gd name="connsiteX5701" fmla="*/ 891396 w 1656655"/>
              <a:gd name="connsiteY5701" fmla="*/ 1058873 h 1864576"/>
              <a:gd name="connsiteX5702" fmla="*/ 892175 w 1656655"/>
              <a:gd name="connsiteY5702" fmla="*/ 1057702 h 1864576"/>
              <a:gd name="connsiteX5703" fmla="*/ 892175 w 1656655"/>
              <a:gd name="connsiteY5703" fmla="*/ 1057119 h 1864576"/>
              <a:gd name="connsiteX5704" fmla="*/ 891788 w 1656655"/>
              <a:gd name="connsiteY5704" fmla="*/ 1056536 h 1864576"/>
              <a:gd name="connsiteX5705" fmla="*/ 890041 w 1656655"/>
              <a:gd name="connsiteY5705" fmla="*/ 1055561 h 1864576"/>
              <a:gd name="connsiteX5706" fmla="*/ 887712 w 1656655"/>
              <a:gd name="connsiteY5706" fmla="*/ 1054003 h 1864576"/>
              <a:gd name="connsiteX5707" fmla="*/ 886351 w 1656655"/>
              <a:gd name="connsiteY5707" fmla="*/ 1051661 h 1864576"/>
              <a:gd name="connsiteX5708" fmla="*/ 885965 w 1656655"/>
              <a:gd name="connsiteY5708" fmla="*/ 1051078 h 1864576"/>
              <a:gd name="connsiteX5709" fmla="*/ 882275 w 1656655"/>
              <a:gd name="connsiteY5709" fmla="*/ 1046399 h 1864576"/>
              <a:gd name="connsiteX5710" fmla="*/ 878590 w 1656655"/>
              <a:gd name="connsiteY5710" fmla="*/ 1042695 h 1864576"/>
              <a:gd name="connsiteX5711" fmla="*/ 867335 w 1656655"/>
              <a:gd name="connsiteY5711" fmla="*/ 1037242 h 1864576"/>
              <a:gd name="connsiteX5712" fmla="*/ 860542 w 1656655"/>
              <a:gd name="connsiteY5712" fmla="*/ 1036654 h 1864576"/>
              <a:gd name="connsiteX5713" fmla="*/ 853946 w 1656655"/>
              <a:gd name="connsiteY5713" fmla="*/ 1037433 h 1864576"/>
              <a:gd name="connsiteX5714" fmla="*/ 853364 w 1656655"/>
              <a:gd name="connsiteY5714" fmla="*/ 1030809 h 1864576"/>
              <a:gd name="connsiteX5715" fmla="*/ 850648 w 1656655"/>
              <a:gd name="connsiteY5715" fmla="*/ 1025547 h 1864576"/>
              <a:gd name="connsiteX5716" fmla="*/ 850065 w 1656655"/>
              <a:gd name="connsiteY5716" fmla="*/ 1024180 h 1864576"/>
              <a:gd name="connsiteX5717" fmla="*/ 848509 w 1656655"/>
              <a:gd name="connsiteY5717" fmla="*/ 1019893 h 1864576"/>
              <a:gd name="connsiteX5718" fmla="*/ 845211 w 1656655"/>
              <a:gd name="connsiteY5718" fmla="*/ 1015219 h 1864576"/>
              <a:gd name="connsiteX5719" fmla="*/ 847154 w 1656655"/>
              <a:gd name="connsiteY5719" fmla="*/ 1014244 h 1864576"/>
              <a:gd name="connsiteX5720" fmla="*/ 848318 w 1656655"/>
              <a:gd name="connsiteY5720" fmla="*/ 1014048 h 1864576"/>
              <a:gd name="connsiteX5721" fmla="*/ 851807 w 1656655"/>
              <a:gd name="connsiteY5721" fmla="*/ 1005082 h 1864576"/>
              <a:gd name="connsiteX5722" fmla="*/ 851034 w 1656655"/>
              <a:gd name="connsiteY5722" fmla="*/ 1003132 h 1864576"/>
              <a:gd name="connsiteX5723" fmla="*/ 845989 w 1656655"/>
              <a:gd name="connsiteY5723" fmla="*/ 999624 h 1864576"/>
              <a:gd name="connsiteX5724" fmla="*/ 839001 w 1656655"/>
              <a:gd name="connsiteY5724" fmla="*/ 1000403 h 1864576"/>
              <a:gd name="connsiteX5725" fmla="*/ 837450 w 1656655"/>
              <a:gd name="connsiteY5725" fmla="*/ 1001574 h 1864576"/>
              <a:gd name="connsiteX5726" fmla="*/ 836481 w 1656655"/>
              <a:gd name="connsiteY5726" fmla="*/ 1006057 h 1864576"/>
              <a:gd name="connsiteX5727" fmla="*/ 831626 w 1656655"/>
              <a:gd name="connsiteY5727" fmla="*/ 1006057 h 1864576"/>
              <a:gd name="connsiteX5728" fmla="*/ 827746 w 1656655"/>
              <a:gd name="connsiteY5728" fmla="*/ 1005278 h 1864576"/>
              <a:gd name="connsiteX5729" fmla="*/ 826194 w 1656655"/>
              <a:gd name="connsiteY5729" fmla="*/ 1005278 h 1864576"/>
              <a:gd name="connsiteX5730" fmla="*/ 821149 w 1656655"/>
              <a:gd name="connsiteY5730" fmla="*/ 1003911 h 1864576"/>
              <a:gd name="connsiteX5731" fmla="*/ 818433 w 1656655"/>
              <a:gd name="connsiteY5731" fmla="*/ 1003524 h 1864576"/>
              <a:gd name="connsiteX5732" fmla="*/ 817269 w 1656655"/>
              <a:gd name="connsiteY5732" fmla="*/ 1003132 h 1864576"/>
              <a:gd name="connsiteX5733" fmla="*/ 815908 w 1656655"/>
              <a:gd name="connsiteY5733" fmla="*/ 1003132 h 1864576"/>
              <a:gd name="connsiteX5734" fmla="*/ 815130 w 1656655"/>
              <a:gd name="connsiteY5734" fmla="*/ 1002353 h 1864576"/>
              <a:gd name="connsiteX5735" fmla="*/ 814357 w 1656655"/>
              <a:gd name="connsiteY5735" fmla="*/ 1001574 h 1864576"/>
              <a:gd name="connsiteX5736" fmla="*/ 810863 w 1656655"/>
              <a:gd name="connsiteY5736" fmla="*/ 997870 h 1864576"/>
              <a:gd name="connsiteX5737" fmla="*/ 810281 w 1656655"/>
              <a:gd name="connsiteY5737" fmla="*/ 997091 h 1864576"/>
              <a:gd name="connsiteX5738" fmla="*/ 810085 w 1656655"/>
              <a:gd name="connsiteY5738" fmla="*/ 992025 h 1864576"/>
              <a:gd name="connsiteX5739" fmla="*/ 808729 w 1656655"/>
              <a:gd name="connsiteY5739" fmla="*/ 990467 h 1864576"/>
              <a:gd name="connsiteX5740" fmla="*/ 806400 w 1656655"/>
              <a:gd name="connsiteY5740" fmla="*/ 989879 h 1864576"/>
              <a:gd name="connsiteX5741" fmla="*/ 804457 w 1656655"/>
              <a:gd name="connsiteY5741" fmla="*/ 986763 h 1864576"/>
              <a:gd name="connsiteX5742" fmla="*/ 803488 w 1656655"/>
              <a:gd name="connsiteY5742" fmla="*/ 985205 h 1864576"/>
              <a:gd name="connsiteX5743" fmla="*/ 802128 w 1656655"/>
              <a:gd name="connsiteY5743" fmla="*/ 984034 h 1864576"/>
              <a:gd name="connsiteX5744" fmla="*/ 799412 w 1656655"/>
              <a:gd name="connsiteY5744" fmla="*/ 984034 h 1864576"/>
              <a:gd name="connsiteX5745" fmla="*/ 798056 w 1656655"/>
              <a:gd name="connsiteY5745" fmla="*/ 985396 h 1864576"/>
              <a:gd name="connsiteX5746" fmla="*/ 799608 w 1656655"/>
              <a:gd name="connsiteY5746" fmla="*/ 989296 h 1864576"/>
              <a:gd name="connsiteX5747" fmla="*/ 799994 w 1656655"/>
              <a:gd name="connsiteY5747" fmla="*/ 991246 h 1864576"/>
              <a:gd name="connsiteX5748" fmla="*/ 802710 w 1656655"/>
              <a:gd name="connsiteY5748" fmla="*/ 998262 h 1864576"/>
              <a:gd name="connsiteX5749" fmla="*/ 804849 w 1656655"/>
              <a:gd name="connsiteY5749" fmla="*/ 998845 h 1864576"/>
              <a:gd name="connsiteX5750" fmla="*/ 811249 w 1656655"/>
              <a:gd name="connsiteY5750" fmla="*/ 1011319 h 1864576"/>
              <a:gd name="connsiteX5751" fmla="*/ 809698 w 1656655"/>
              <a:gd name="connsiteY5751" fmla="*/ 1012490 h 1864576"/>
              <a:gd name="connsiteX5752" fmla="*/ 807755 w 1656655"/>
              <a:gd name="connsiteY5752" fmla="*/ 1013269 h 1864576"/>
              <a:gd name="connsiteX5753" fmla="*/ 801355 w 1656655"/>
              <a:gd name="connsiteY5753" fmla="*/ 1013269 h 1864576"/>
              <a:gd name="connsiteX5754" fmla="*/ 800381 w 1656655"/>
              <a:gd name="connsiteY5754" fmla="*/ 1013656 h 1864576"/>
              <a:gd name="connsiteX5755" fmla="*/ 799025 w 1656655"/>
              <a:gd name="connsiteY5755" fmla="*/ 1013656 h 1864576"/>
              <a:gd name="connsiteX5756" fmla="*/ 795727 w 1656655"/>
              <a:gd name="connsiteY5756" fmla="*/ 1015802 h 1864576"/>
              <a:gd name="connsiteX5757" fmla="*/ 795145 w 1656655"/>
              <a:gd name="connsiteY5757" fmla="*/ 1016581 h 1864576"/>
              <a:gd name="connsiteX5758" fmla="*/ 792037 w 1656655"/>
              <a:gd name="connsiteY5758" fmla="*/ 1017556 h 1864576"/>
              <a:gd name="connsiteX5759" fmla="*/ 788352 w 1656655"/>
              <a:gd name="connsiteY5759" fmla="*/ 1018139 h 1864576"/>
              <a:gd name="connsiteX5760" fmla="*/ 787188 w 1656655"/>
              <a:gd name="connsiteY5760" fmla="*/ 1019697 h 1864576"/>
              <a:gd name="connsiteX5761" fmla="*/ 784472 w 1656655"/>
              <a:gd name="connsiteY5761" fmla="*/ 1020089 h 1864576"/>
              <a:gd name="connsiteX5762" fmla="*/ 782529 w 1656655"/>
              <a:gd name="connsiteY5762" fmla="*/ 1021451 h 1864576"/>
              <a:gd name="connsiteX5763" fmla="*/ 780591 w 1656655"/>
              <a:gd name="connsiteY5763" fmla="*/ 1022622 h 1864576"/>
              <a:gd name="connsiteX5764" fmla="*/ 779231 w 1656655"/>
              <a:gd name="connsiteY5764" fmla="*/ 1024376 h 1864576"/>
              <a:gd name="connsiteX5765" fmla="*/ 777680 w 1656655"/>
              <a:gd name="connsiteY5765" fmla="*/ 1025934 h 1864576"/>
              <a:gd name="connsiteX5766" fmla="*/ 772825 w 1656655"/>
              <a:gd name="connsiteY5766" fmla="*/ 1028859 h 1864576"/>
              <a:gd name="connsiteX5767" fmla="*/ 769527 w 1656655"/>
              <a:gd name="connsiteY5767" fmla="*/ 1030030 h 1864576"/>
              <a:gd name="connsiteX5768" fmla="*/ 772439 w 1656655"/>
              <a:gd name="connsiteY5768" fmla="*/ 1033734 h 1864576"/>
              <a:gd name="connsiteX5769" fmla="*/ 777484 w 1656655"/>
              <a:gd name="connsiteY5769" fmla="*/ 1032563 h 1864576"/>
              <a:gd name="connsiteX5770" fmla="*/ 778648 w 1656655"/>
              <a:gd name="connsiteY5770" fmla="*/ 1032563 h 1864576"/>
              <a:gd name="connsiteX5771" fmla="*/ 779617 w 1656655"/>
              <a:gd name="connsiteY5771" fmla="*/ 1033146 h 1864576"/>
              <a:gd name="connsiteX5772" fmla="*/ 783307 w 1656655"/>
              <a:gd name="connsiteY5772" fmla="*/ 1034317 h 1864576"/>
              <a:gd name="connsiteX5773" fmla="*/ 784472 w 1656655"/>
              <a:gd name="connsiteY5773" fmla="*/ 1034704 h 1864576"/>
              <a:gd name="connsiteX5774" fmla="*/ 786992 w 1656655"/>
              <a:gd name="connsiteY5774" fmla="*/ 1034317 h 1864576"/>
              <a:gd name="connsiteX5775" fmla="*/ 789517 w 1656655"/>
              <a:gd name="connsiteY5775" fmla="*/ 1033734 h 1864576"/>
              <a:gd name="connsiteX5776" fmla="*/ 795918 w 1656655"/>
              <a:gd name="connsiteY5776" fmla="*/ 1030809 h 1864576"/>
              <a:gd name="connsiteX5777" fmla="*/ 805039 w 1656655"/>
              <a:gd name="connsiteY5777" fmla="*/ 1034121 h 1864576"/>
              <a:gd name="connsiteX5778" fmla="*/ 807951 w 1656655"/>
              <a:gd name="connsiteY5778" fmla="*/ 1034513 h 1864576"/>
              <a:gd name="connsiteX5779" fmla="*/ 810476 w 1656655"/>
              <a:gd name="connsiteY5779" fmla="*/ 1033925 h 1864576"/>
              <a:gd name="connsiteX5780" fmla="*/ 816490 w 1656655"/>
              <a:gd name="connsiteY5780" fmla="*/ 1033538 h 1864576"/>
              <a:gd name="connsiteX5781" fmla="*/ 822314 w 1656655"/>
              <a:gd name="connsiteY5781" fmla="*/ 1033146 h 1864576"/>
              <a:gd name="connsiteX5782" fmla="*/ 823865 w 1656655"/>
              <a:gd name="connsiteY5782" fmla="*/ 1036267 h 1864576"/>
              <a:gd name="connsiteX5783" fmla="*/ 824252 w 1656655"/>
              <a:gd name="connsiteY5783" fmla="*/ 1038021 h 1864576"/>
              <a:gd name="connsiteX5784" fmla="*/ 823865 w 1656655"/>
              <a:gd name="connsiteY5784" fmla="*/ 1039775 h 1864576"/>
              <a:gd name="connsiteX5785" fmla="*/ 822700 w 1656655"/>
              <a:gd name="connsiteY5785" fmla="*/ 1047957 h 1864576"/>
              <a:gd name="connsiteX5786" fmla="*/ 822700 w 1656655"/>
              <a:gd name="connsiteY5786" fmla="*/ 1050299 h 1864576"/>
              <a:gd name="connsiteX5787" fmla="*/ 822700 w 1656655"/>
              <a:gd name="connsiteY5787" fmla="*/ 1052440 h 1864576"/>
              <a:gd name="connsiteX5788" fmla="*/ 822314 w 1656655"/>
              <a:gd name="connsiteY5788" fmla="*/ 1053219 h 1864576"/>
              <a:gd name="connsiteX5789" fmla="*/ 821732 w 1656655"/>
              <a:gd name="connsiteY5789" fmla="*/ 1056144 h 1864576"/>
              <a:gd name="connsiteX5790" fmla="*/ 821149 w 1656655"/>
              <a:gd name="connsiteY5790" fmla="*/ 1059848 h 1864576"/>
              <a:gd name="connsiteX5791" fmla="*/ 822896 w 1656655"/>
              <a:gd name="connsiteY5791" fmla="*/ 1062577 h 1864576"/>
              <a:gd name="connsiteX5792" fmla="*/ 819206 w 1656655"/>
              <a:gd name="connsiteY5792" fmla="*/ 1062577 h 1864576"/>
              <a:gd name="connsiteX5793" fmla="*/ 796892 w 1656655"/>
              <a:gd name="connsiteY5793" fmla="*/ 1073684 h 1864576"/>
              <a:gd name="connsiteX5794" fmla="*/ 794949 w 1656655"/>
              <a:gd name="connsiteY5794" fmla="*/ 1075438 h 1864576"/>
              <a:gd name="connsiteX5795" fmla="*/ 780978 w 1656655"/>
              <a:gd name="connsiteY5795" fmla="*/ 1080117 h 1864576"/>
              <a:gd name="connsiteX5796" fmla="*/ 773603 w 1656655"/>
              <a:gd name="connsiteY5796" fmla="*/ 1087716 h 1864576"/>
              <a:gd name="connsiteX5797" fmla="*/ 773217 w 1656655"/>
              <a:gd name="connsiteY5797" fmla="*/ 1091033 h 1864576"/>
              <a:gd name="connsiteX5798" fmla="*/ 771274 w 1656655"/>
              <a:gd name="connsiteY5798" fmla="*/ 1092787 h 1864576"/>
              <a:gd name="connsiteX5799" fmla="*/ 768558 w 1656655"/>
              <a:gd name="connsiteY5799" fmla="*/ 1097270 h 1864576"/>
              <a:gd name="connsiteX5800" fmla="*/ 767589 w 1656655"/>
              <a:gd name="connsiteY5800" fmla="*/ 1107206 h 1864576"/>
              <a:gd name="connsiteX5801" fmla="*/ 766229 w 1656655"/>
              <a:gd name="connsiteY5801" fmla="*/ 1109548 h 1864576"/>
              <a:gd name="connsiteX5802" fmla="*/ 766229 w 1656655"/>
              <a:gd name="connsiteY5802" fmla="*/ 1116172 h 1864576"/>
              <a:gd name="connsiteX5803" fmla="*/ 763899 w 1656655"/>
              <a:gd name="connsiteY5803" fmla="*/ 1119293 h 1864576"/>
              <a:gd name="connsiteX5804" fmla="*/ 763899 w 1656655"/>
              <a:gd name="connsiteY5804" fmla="*/ 1120655 h 1864576"/>
              <a:gd name="connsiteX5805" fmla="*/ 805622 w 1656655"/>
              <a:gd name="connsiteY5805" fmla="*/ 995920 h 1864576"/>
              <a:gd name="connsiteX5806" fmla="*/ 803292 w 1656655"/>
              <a:gd name="connsiteY5806" fmla="*/ 994362 h 1864576"/>
              <a:gd name="connsiteX5807" fmla="*/ 805235 w 1656655"/>
              <a:gd name="connsiteY5807" fmla="*/ 994945 h 1864576"/>
              <a:gd name="connsiteX5808" fmla="*/ 805622 w 1656655"/>
              <a:gd name="connsiteY5808" fmla="*/ 995920 h 1864576"/>
              <a:gd name="connsiteX5809" fmla="*/ 839970 w 1656655"/>
              <a:gd name="connsiteY5809" fmla="*/ 1005082 h 1864576"/>
              <a:gd name="connsiteX5810" fmla="*/ 840361 w 1656655"/>
              <a:gd name="connsiteY5810" fmla="*/ 1003524 h 1864576"/>
              <a:gd name="connsiteX5811" fmla="*/ 848705 w 1656655"/>
              <a:gd name="connsiteY5811" fmla="*/ 1004886 h 1864576"/>
              <a:gd name="connsiteX5812" fmla="*/ 849091 w 1656655"/>
              <a:gd name="connsiteY5812" fmla="*/ 1006444 h 1864576"/>
              <a:gd name="connsiteX5813" fmla="*/ 847540 w 1656655"/>
              <a:gd name="connsiteY5813" fmla="*/ 1005474 h 1864576"/>
              <a:gd name="connsiteX5814" fmla="*/ 845793 w 1656655"/>
              <a:gd name="connsiteY5814" fmla="*/ 1004690 h 1864576"/>
              <a:gd name="connsiteX5815" fmla="*/ 844628 w 1656655"/>
              <a:gd name="connsiteY5815" fmla="*/ 1003524 h 1864576"/>
              <a:gd name="connsiteX5816" fmla="*/ 843273 w 1656655"/>
              <a:gd name="connsiteY5816" fmla="*/ 1006640 h 1864576"/>
              <a:gd name="connsiteX5817" fmla="*/ 843855 w 1656655"/>
              <a:gd name="connsiteY5817" fmla="*/ 1007228 h 1864576"/>
              <a:gd name="connsiteX5818" fmla="*/ 844628 w 1656655"/>
              <a:gd name="connsiteY5818" fmla="*/ 1010540 h 1864576"/>
              <a:gd name="connsiteX5819" fmla="*/ 843660 w 1656655"/>
              <a:gd name="connsiteY5819" fmla="*/ 1009761 h 1864576"/>
              <a:gd name="connsiteX5820" fmla="*/ 842108 w 1656655"/>
              <a:gd name="connsiteY5820" fmla="*/ 1009952 h 1864576"/>
              <a:gd name="connsiteX5821" fmla="*/ 840748 w 1656655"/>
              <a:gd name="connsiteY5821" fmla="*/ 1010344 h 1864576"/>
              <a:gd name="connsiteX5822" fmla="*/ 840166 w 1656655"/>
              <a:gd name="connsiteY5822" fmla="*/ 1011515 h 1864576"/>
              <a:gd name="connsiteX5823" fmla="*/ 840361 w 1656655"/>
              <a:gd name="connsiteY5823" fmla="*/ 1008786 h 1864576"/>
              <a:gd name="connsiteX5824" fmla="*/ 841134 w 1656655"/>
              <a:gd name="connsiteY5824" fmla="*/ 1007811 h 1864576"/>
              <a:gd name="connsiteX5825" fmla="*/ 842108 w 1656655"/>
              <a:gd name="connsiteY5825" fmla="*/ 1007228 h 1864576"/>
              <a:gd name="connsiteX5826" fmla="*/ 842108 w 1656655"/>
              <a:gd name="connsiteY5826" fmla="*/ 1004886 h 1864576"/>
              <a:gd name="connsiteX5827" fmla="*/ 840944 w 1656655"/>
              <a:gd name="connsiteY5827" fmla="*/ 1004499 h 1864576"/>
              <a:gd name="connsiteX5828" fmla="*/ 839970 w 1656655"/>
              <a:gd name="connsiteY5828" fmla="*/ 1005082 h 1864576"/>
              <a:gd name="connsiteX5829" fmla="*/ 817459 w 1656655"/>
              <a:gd name="connsiteY5829" fmla="*/ 1006640 h 1864576"/>
              <a:gd name="connsiteX5830" fmla="*/ 819402 w 1656655"/>
              <a:gd name="connsiteY5830" fmla="*/ 1007032 h 1864576"/>
              <a:gd name="connsiteX5831" fmla="*/ 821536 w 1656655"/>
              <a:gd name="connsiteY5831" fmla="*/ 1007228 h 1864576"/>
              <a:gd name="connsiteX5832" fmla="*/ 825416 w 1656655"/>
              <a:gd name="connsiteY5832" fmla="*/ 1008394 h 1864576"/>
              <a:gd name="connsiteX5833" fmla="*/ 825612 w 1656655"/>
              <a:gd name="connsiteY5833" fmla="*/ 1010540 h 1864576"/>
              <a:gd name="connsiteX5834" fmla="*/ 830075 w 1656655"/>
              <a:gd name="connsiteY5834" fmla="*/ 1016189 h 1864576"/>
              <a:gd name="connsiteX5835" fmla="*/ 830462 w 1656655"/>
              <a:gd name="connsiteY5835" fmla="*/ 1018139 h 1864576"/>
              <a:gd name="connsiteX5836" fmla="*/ 832404 w 1656655"/>
              <a:gd name="connsiteY5836" fmla="*/ 1021064 h 1864576"/>
              <a:gd name="connsiteX5837" fmla="*/ 832791 w 1656655"/>
              <a:gd name="connsiteY5837" fmla="*/ 1022039 h 1864576"/>
              <a:gd name="connsiteX5838" fmla="*/ 832209 w 1656655"/>
              <a:gd name="connsiteY5838" fmla="*/ 1037629 h 1864576"/>
              <a:gd name="connsiteX5839" fmla="*/ 832595 w 1656655"/>
              <a:gd name="connsiteY5839" fmla="*/ 1039775 h 1864576"/>
              <a:gd name="connsiteX5840" fmla="*/ 832209 w 1656655"/>
              <a:gd name="connsiteY5840" fmla="*/ 1040554 h 1864576"/>
              <a:gd name="connsiteX5841" fmla="*/ 831240 w 1656655"/>
              <a:gd name="connsiteY5841" fmla="*/ 1038800 h 1864576"/>
              <a:gd name="connsiteX5842" fmla="*/ 830271 w 1656655"/>
              <a:gd name="connsiteY5842" fmla="*/ 1037046 h 1864576"/>
              <a:gd name="connsiteX5843" fmla="*/ 828328 w 1656655"/>
              <a:gd name="connsiteY5843" fmla="*/ 1033342 h 1864576"/>
              <a:gd name="connsiteX5844" fmla="*/ 828132 w 1656655"/>
              <a:gd name="connsiteY5844" fmla="*/ 1032171 h 1864576"/>
              <a:gd name="connsiteX5845" fmla="*/ 827746 w 1656655"/>
              <a:gd name="connsiteY5845" fmla="*/ 1028276 h 1864576"/>
              <a:gd name="connsiteX5846" fmla="*/ 826968 w 1656655"/>
              <a:gd name="connsiteY5846" fmla="*/ 1026326 h 1864576"/>
              <a:gd name="connsiteX5847" fmla="*/ 825416 w 1656655"/>
              <a:gd name="connsiteY5847" fmla="*/ 1019697 h 1864576"/>
              <a:gd name="connsiteX5848" fmla="*/ 825030 w 1656655"/>
              <a:gd name="connsiteY5848" fmla="*/ 1017360 h 1864576"/>
              <a:gd name="connsiteX5849" fmla="*/ 824252 w 1656655"/>
              <a:gd name="connsiteY5849" fmla="*/ 1015410 h 1864576"/>
              <a:gd name="connsiteX5850" fmla="*/ 821536 w 1656655"/>
              <a:gd name="connsiteY5850" fmla="*/ 1012490 h 1864576"/>
              <a:gd name="connsiteX5851" fmla="*/ 817269 w 1656655"/>
              <a:gd name="connsiteY5851" fmla="*/ 1011319 h 1864576"/>
              <a:gd name="connsiteX5852" fmla="*/ 817459 w 1656655"/>
              <a:gd name="connsiteY5852" fmla="*/ 1006640 h 1864576"/>
              <a:gd name="connsiteX5853" fmla="*/ 835120 w 1656655"/>
              <a:gd name="connsiteY5853" fmla="*/ 1036654 h 1864576"/>
              <a:gd name="connsiteX5854" fmla="*/ 835507 w 1656655"/>
              <a:gd name="connsiteY5854" fmla="*/ 1027884 h 1864576"/>
              <a:gd name="connsiteX5855" fmla="*/ 835703 w 1656655"/>
              <a:gd name="connsiteY5855" fmla="*/ 1023597 h 1864576"/>
              <a:gd name="connsiteX5856" fmla="*/ 835120 w 1656655"/>
              <a:gd name="connsiteY5856" fmla="*/ 1019893 h 1864576"/>
              <a:gd name="connsiteX5857" fmla="*/ 833373 w 1656655"/>
              <a:gd name="connsiteY5857" fmla="*/ 1017164 h 1864576"/>
              <a:gd name="connsiteX5858" fmla="*/ 832987 w 1656655"/>
              <a:gd name="connsiteY5858" fmla="*/ 1015219 h 1864576"/>
              <a:gd name="connsiteX5859" fmla="*/ 829688 w 1656655"/>
              <a:gd name="connsiteY5859" fmla="*/ 1011902 h 1864576"/>
              <a:gd name="connsiteX5860" fmla="*/ 828524 w 1656655"/>
              <a:gd name="connsiteY5860" fmla="*/ 1008590 h 1864576"/>
              <a:gd name="connsiteX5861" fmla="*/ 832791 w 1656655"/>
              <a:gd name="connsiteY5861" fmla="*/ 1009565 h 1864576"/>
              <a:gd name="connsiteX5862" fmla="*/ 837254 w 1656655"/>
              <a:gd name="connsiteY5862" fmla="*/ 1009565 h 1864576"/>
              <a:gd name="connsiteX5863" fmla="*/ 838419 w 1656655"/>
              <a:gd name="connsiteY5863" fmla="*/ 1013656 h 1864576"/>
              <a:gd name="connsiteX5864" fmla="*/ 839387 w 1656655"/>
              <a:gd name="connsiteY5864" fmla="*/ 1014435 h 1864576"/>
              <a:gd name="connsiteX5865" fmla="*/ 839001 w 1656655"/>
              <a:gd name="connsiteY5865" fmla="*/ 1015606 h 1864576"/>
              <a:gd name="connsiteX5866" fmla="*/ 837836 w 1656655"/>
              <a:gd name="connsiteY5866" fmla="*/ 1015219 h 1864576"/>
              <a:gd name="connsiteX5867" fmla="*/ 835898 w 1656655"/>
              <a:gd name="connsiteY5867" fmla="*/ 1012490 h 1864576"/>
              <a:gd name="connsiteX5868" fmla="*/ 832791 w 1656655"/>
              <a:gd name="connsiteY5868" fmla="*/ 1012681 h 1864576"/>
              <a:gd name="connsiteX5869" fmla="*/ 834734 w 1656655"/>
              <a:gd name="connsiteY5869" fmla="*/ 1017164 h 1864576"/>
              <a:gd name="connsiteX5870" fmla="*/ 838223 w 1656655"/>
              <a:gd name="connsiteY5870" fmla="*/ 1018531 h 1864576"/>
              <a:gd name="connsiteX5871" fmla="*/ 839387 w 1656655"/>
              <a:gd name="connsiteY5871" fmla="*/ 1018139 h 1864576"/>
              <a:gd name="connsiteX5872" fmla="*/ 839970 w 1656655"/>
              <a:gd name="connsiteY5872" fmla="*/ 1021843 h 1864576"/>
              <a:gd name="connsiteX5873" fmla="*/ 839970 w 1656655"/>
              <a:gd name="connsiteY5873" fmla="*/ 1023014 h 1864576"/>
              <a:gd name="connsiteX5874" fmla="*/ 837640 w 1656655"/>
              <a:gd name="connsiteY5874" fmla="*/ 1034317 h 1864576"/>
              <a:gd name="connsiteX5875" fmla="*/ 837450 w 1656655"/>
              <a:gd name="connsiteY5875" fmla="*/ 1036850 h 1864576"/>
              <a:gd name="connsiteX5876" fmla="*/ 835120 w 1656655"/>
              <a:gd name="connsiteY5876" fmla="*/ 1036654 h 1864576"/>
              <a:gd name="connsiteX5877" fmla="*/ 822314 w 1656655"/>
              <a:gd name="connsiteY5877" fmla="*/ 1021843 h 1864576"/>
              <a:gd name="connsiteX5878" fmla="*/ 822314 w 1656655"/>
              <a:gd name="connsiteY5878" fmla="*/ 1021843 h 1864576"/>
              <a:gd name="connsiteX5879" fmla="*/ 819593 w 1656655"/>
              <a:gd name="connsiteY5879" fmla="*/ 1016581 h 1864576"/>
              <a:gd name="connsiteX5880" fmla="*/ 818820 w 1656655"/>
              <a:gd name="connsiteY5880" fmla="*/ 1014827 h 1864576"/>
              <a:gd name="connsiteX5881" fmla="*/ 819789 w 1656655"/>
              <a:gd name="connsiteY5881" fmla="*/ 1015219 h 1864576"/>
              <a:gd name="connsiteX5882" fmla="*/ 820953 w 1656655"/>
              <a:gd name="connsiteY5882" fmla="*/ 1016581 h 1864576"/>
              <a:gd name="connsiteX5883" fmla="*/ 821536 w 1656655"/>
              <a:gd name="connsiteY5883" fmla="*/ 1017360 h 1864576"/>
              <a:gd name="connsiteX5884" fmla="*/ 822314 w 1656655"/>
              <a:gd name="connsiteY5884" fmla="*/ 1021843 h 1864576"/>
              <a:gd name="connsiteX5885" fmla="*/ 841134 w 1656655"/>
              <a:gd name="connsiteY5885" fmla="*/ 1044841 h 1864576"/>
              <a:gd name="connsiteX5886" fmla="*/ 839001 w 1656655"/>
              <a:gd name="connsiteY5886" fmla="*/ 1043866 h 1864576"/>
              <a:gd name="connsiteX5887" fmla="*/ 839197 w 1656655"/>
              <a:gd name="connsiteY5887" fmla="*/ 1043866 h 1864576"/>
              <a:gd name="connsiteX5888" fmla="*/ 840166 w 1656655"/>
              <a:gd name="connsiteY5888" fmla="*/ 1043670 h 1864576"/>
              <a:gd name="connsiteX5889" fmla="*/ 840944 w 1656655"/>
              <a:gd name="connsiteY5889" fmla="*/ 1043087 h 1864576"/>
              <a:gd name="connsiteX5890" fmla="*/ 842882 w 1656655"/>
              <a:gd name="connsiteY5890" fmla="*/ 1043283 h 1864576"/>
              <a:gd name="connsiteX5891" fmla="*/ 844242 w 1656655"/>
              <a:gd name="connsiteY5891" fmla="*/ 1042308 h 1864576"/>
              <a:gd name="connsiteX5892" fmla="*/ 845989 w 1656655"/>
              <a:gd name="connsiteY5892" fmla="*/ 1039187 h 1864576"/>
              <a:gd name="connsiteX5893" fmla="*/ 846571 w 1656655"/>
              <a:gd name="connsiteY5893" fmla="*/ 1035488 h 1864576"/>
              <a:gd name="connsiteX5894" fmla="*/ 843855 w 1656655"/>
              <a:gd name="connsiteY5894" fmla="*/ 1026130 h 1864576"/>
              <a:gd name="connsiteX5895" fmla="*/ 843273 w 1656655"/>
              <a:gd name="connsiteY5895" fmla="*/ 1024180 h 1864576"/>
              <a:gd name="connsiteX5896" fmla="*/ 841717 w 1656655"/>
              <a:gd name="connsiteY5896" fmla="*/ 1016189 h 1864576"/>
              <a:gd name="connsiteX5897" fmla="*/ 843273 w 1656655"/>
              <a:gd name="connsiteY5897" fmla="*/ 1017752 h 1864576"/>
              <a:gd name="connsiteX5898" fmla="*/ 846762 w 1656655"/>
              <a:gd name="connsiteY5898" fmla="*/ 1023989 h 1864576"/>
              <a:gd name="connsiteX5899" fmla="*/ 848705 w 1656655"/>
              <a:gd name="connsiteY5899" fmla="*/ 1028472 h 1864576"/>
              <a:gd name="connsiteX5900" fmla="*/ 850838 w 1656655"/>
              <a:gd name="connsiteY5900" fmla="*/ 1032759 h 1864576"/>
              <a:gd name="connsiteX5901" fmla="*/ 847540 w 1656655"/>
              <a:gd name="connsiteY5901" fmla="*/ 1041333 h 1864576"/>
              <a:gd name="connsiteX5902" fmla="*/ 845407 w 1656655"/>
              <a:gd name="connsiteY5902" fmla="*/ 1042504 h 1864576"/>
              <a:gd name="connsiteX5903" fmla="*/ 841134 w 1656655"/>
              <a:gd name="connsiteY5903" fmla="*/ 1044841 h 1864576"/>
              <a:gd name="connsiteX5904" fmla="*/ 804653 w 1656655"/>
              <a:gd name="connsiteY5904" fmla="*/ 1016385 h 1864576"/>
              <a:gd name="connsiteX5905" fmla="*/ 807369 w 1656655"/>
              <a:gd name="connsiteY5905" fmla="*/ 1016581 h 1864576"/>
              <a:gd name="connsiteX5906" fmla="*/ 810667 w 1656655"/>
              <a:gd name="connsiteY5906" fmla="*/ 1016189 h 1864576"/>
              <a:gd name="connsiteX5907" fmla="*/ 811445 w 1656655"/>
              <a:gd name="connsiteY5907" fmla="*/ 1015606 h 1864576"/>
              <a:gd name="connsiteX5908" fmla="*/ 813192 w 1656655"/>
              <a:gd name="connsiteY5908" fmla="*/ 1014435 h 1864576"/>
              <a:gd name="connsiteX5909" fmla="*/ 821340 w 1656655"/>
              <a:gd name="connsiteY5909" fmla="*/ 1030417 h 1864576"/>
              <a:gd name="connsiteX5910" fmla="*/ 814939 w 1656655"/>
              <a:gd name="connsiteY5910" fmla="*/ 1030809 h 1864576"/>
              <a:gd name="connsiteX5911" fmla="*/ 811832 w 1656655"/>
              <a:gd name="connsiteY5911" fmla="*/ 1031005 h 1864576"/>
              <a:gd name="connsiteX5912" fmla="*/ 808920 w 1656655"/>
              <a:gd name="connsiteY5912" fmla="*/ 1031588 h 1864576"/>
              <a:gd name="connsiteX5913" fmla="*/ 808147 w 1656655"/>
              <a:gd name="connsiteY5913" fmla="*/ 1031784 h 1864576"/>
              <a:gd name="connsiteX5914" fmla="*/ 806013 w 1656655"/>
              <a:gd name="connsiteY5914" fmla="*/ 1031392 h 1864576"/>
              <a:gd name="connsiteX5915" fmla="*/ 798829 w 1656655"/>
              <a:gd name="connsiteY5915" fmla="*/ 1028472 h 1864576"/>
              <a:gd name="connsiteX5916" fmla="*/ 793593 w 1656655"/>
              <a:gd name="connsiteY5916" fmla="*/ 1029055 h 1864576"/>
              <a:gd name="connsiteX5917" fmla="*/ 791846 w 1656655"/>
              <a:gd name="connsiteY5917" fmla="*/ 1030613 h 1864576"/>
              <a:gd name="connsiteX5918" fmla="*/ 788935 w 1656655"/>
              <a:gd name="connsiteY5918" fmla="*/ 1031005 h 1864576"/>
              <a:gd name="connsiteX5919" fmla="*/ 786410 w 1656655"/>
              <a:gd name="connsiteY5919" fmla="*/ 1031784 h 1864576"/>
              <a:gd name="connsiteX5920" fmla="*/ 785054 w 1656655"/>
              <a:gd name="connsiteY5920" fmla="*/ 1031588 h 1864576"/>
              <a:gd name="connsiteX5921" fmla="*/ 783694 w 1656655"/>
              <a:gd name="connsiteY5921" fmla="*/ 1031196 h 1864576"/>
              <a:gd name="connsiteX5922" fmla="*/ 778648 w 1656655"/>
              <a:gd name="connsiteY5922" fmla="*/ 1029442 h 1864576"/>
              <a:gd name="connsiteX5923" fmla="*/ 780591 w 1656655"/>
              <a:gd name="connsiteY5923" fmla="*/ 1028663 h 1864576"/>
              <a:gd name="connsiteX5924" fmla="*/ 782725 w 1656655"/>
              <a:gd name="connsiteY5924" fmla="*/ 1025743 h 1864576"/>
              <a:gd name="connsiteX5925" fmla="*/ 785827 w 1656655"/>
              <a:gd name="connsiteY5925" fmla="*/ 1023793 h 1864576"/>
              <a:gd name="connsiteX5926" fmla="*/ 787961 w 1656655"/>
              <a:gd name="connsiteY5926" fmla="*/ 1023401 h 1864576"/>
              <a:gd name="connsiteX5927" fmla="*/ 790099 w 1656655"/>
              <a:gd name="connsiteY5927" fmla="*/ 1022818 h 1864576"/>
              <a:gd name="connsiteX5928" fmla="*/ 791264 w 1656655"/>
              <a:gd name="connsiteY5928" fmla="*/ 1021451 h 1864576"/>
              <a:gd name="connsiteX5929" fmla="*/ 794949 w 1656655"/>
              <a:gd name="connsiteY5929" fmla="*/ 1020285 h 1864576"/>
              <a:gd name="connsiteX5930" fmla="*/ 798247 w 1656655"/>
              <a:gd name="connsiteY5930" fmla="*/ 1018918 h 1864576"/>
              <a:gd name="connsiteX5931" fmla="*/ 799221 w 1656655"/>
              <a:gd name="connsiteY5931" fmla="*/ 1017556 h 1864576"/>
              <a:gd name="connsiteX5932" fmla="*/ 800963 w 1656655"/>
              <a:gd name="connsiteY5932" fmla="*/ 1017164 h 1864576"/>
              <a:gd name="connsiteX5933" fmla="*/ 804653 w 1656655"/>
              <a:gd name="connsiteY5933" fmla="*/ 1016385 h 1864576"/>
              <a:gd name="connsiteX5934" fmla="*/ 839583 w 1656655"/>
              <a:gd name="connsiteY5934" fmla="*/ 1039187 h 1864576"/>
              <a:gd name="connsiteX5935" fmla="*/ 839970 w 1656655"/>
              <a:gd name="connsiteY5935" fmla="*/ 1033146 h 1864576"/>
              <a:gd name="connsiteX5936" fmla="*/ 840361 w 1656655"/>
              <a:gd name="connsiteY5936" fmla="*/ 1030417 h 1864576"/>
              <a:gd name="connsiteX5937" fmla="*/ 840944 w 1656655"/>
              <a:gd name="connsiteY5937" fmla="*/ 1027884 h 1864576"/>
              <a:gd name="connsiteX5938" fmla="*/ 841717 w 1656655"/>
              <a:gd name="connsiteY5938" fmla="*/ 1031005 h 1864576"/>
              <a:gd name="connsiteX5939" fmla="*/ 842691 w 1656655"/>
              <a:gd name="connsiteY5939" fmla="*/ 1034121 h 1864576"/>
              <a:gd name="connsiteX5940" fmla="*/ 843273 w 1656655"/>
              <a:gd name="connsiteY5940" fmla="*/ 1035679 h 1864576"/>
              <a:gd name="connsiteX5941" fmla="*/ 843273 w 1656655"/>
              <a:gd name="connsiteY5941" fmla="*/ 1037242 h 1864576"/>
              <a:gd name="connsiteX5942" fmla="*/ 841913 w 1656655"/>
              <a:gd name="connsiteY5942" fmla="*/ 1039966 h 1864576"/>
              <a:gd name="connsiteX5943" fmla="*/ 839583 w 1656655"/>
              <a:gd name="connsiteY5943" fmla="*/ 1039187 h 1864576"/>
              <a:gd name="connsiteX5944" fmla="*/ 852585 w 1656655"/>
              <a:gd name="connsiteY5944" fmla="*/ 1041529 h 1864576"/>
              <a:gd name="connsiteX5945" fmla="*/ 866948 w 1656655"/>
              <a:gd name="connsiteY5945" fmla="*/ 1040554 h 1864576"/>
              <a:gd name="connsiteX5946" fmla="*/ 872962 w 1656655"/>
              <a:gd name="connsiteY5946" fmla="*/ 1042695 h 1864576"/>
              <a:gd name="connsiteX5947" fmla="*/ 875483 w 1656655"/>
              <a:gd name="connsiteY5947" fmla="*/ 1044258 h 1864576"/>
              <a:gd name="connsiteX5948" fmla="*/ 877621 w 1656655"/>
              <a:gd name="connsiteY5948" fmla="*/ 1046012 h 1864576"/>
              <a:gd name="connsiteX5949" fmla="*/ 875292 w 1656655"/>
              <a:gd name="connsiteY5949" fmla="*/ 1046595 h 1864576"/>
              <a:gd name="connsiteX5950" fmla="*/ 873931 w 1656655"/>
              <a:gd name="connsiteY5950" fmla="*/ 1044841 h 1864576"/>
              <a:gd name="connsiteX5951" fmla="*/ 871411 w 1656655"/>
              <a:gd name="connsiteY5951" fmla="*/ 1045233 h 1864576"/>
              <a:gd name="connsiteX5952" fmla="*/ 870246 w 1656655"/>
              <a:gd name="connsiteY5952" fmla="*/ 1043283 h 1864576"/>
              <a:gd name="connsiteX5953" fmla="*/ 867917 w 1656655"/>
              <a:gd name="connsiteY5953" fmla="*/ 1043670 h 1864576"/>
              <a:gd name="connsiteX5954" fmla="*/ 867917 w 1656655"/>
              <a:gd name="connsiteY5954" fmla="*/ 1043283 h 1864576"/>
              <a:gd name="connsiteX5955" fmla="*/ 867531 w 1656655"/>
              <a:gd name="connsiteY5955" fmla="*/ 1042504 h 1864576"/>
              <a:gd name="connsiteX5956" fmla="*/ 864037 w 1656655"/>
              <a:gd name="connsiteY5956" fmla="*/ 1042695 h 1864576"/>
              <a:gd name="connsiteX5957" fmla="*/ 860347 w 1656655"/>
              <a:gd name="connsiteY5957" fmla="*/ 1041720 h 1864576"/>
              <a:gd name="connsiteX5958" fmla="*/ 859960 w 1656655"/>
              <a:gd name="connsiteY5958" fmla="*/ 1041137 h 1864576"/>
              <a:gd name="connsiteX5959" fmla="*/ 857048 w 1656655"/>
              <a:gd name="connsiteY5959" fmla="*/ 1041529 h 1864576"/>
              <a:gd name="connsiteX5960" fmla="*/ 856270 w 1656655"/>
              <a:gd name="connsiteY5960" fmla="*/ 1042308 h 1864576"/>
              <a:gd name="connsiteX5961" fmla="*/ 853750 w 1656655"/>
              <a:gd name="connsiteY5961" fmla="*/ 1041916 h 1864576"/>
              <a:gd name="connsiteX5962" fmla="*/ 853364 w 1656655"/>
              <a:gd name="connsiteY5962" fmla="*/ 1041529 h 1864576"/>
              <a:gd name="connsiteX5963" fmla="*/ 852585 w 1656655"/>
              <a:gd name="connsiteY5963" fmla="*/ 1041529 h 1864576"/>
              <a:gd name="connsiteX5964" fmla="*/ 841717 w 1656655"/>
              <a:gd name="connsiteY5964" fmla="*/ 1060240 h 1864576"/>
              <a:gd name="connsiteX5965" fmla="*/ 837063 w 1656655"/>
              <a:gd name="connsiteY5965" fmla="*/ 1051274 h 1864576"/>
              <a:gd name="connsiteX5966" fmla="*/ 832595 w 1656655"/>
              <a:gd name="connsiteY5966" fmla="*/ 1042308 h 1864576"/>
              <a:gd name="connsiteX5967" fmla="*/ 835120 w 1656655"/>
              <a:gd name="connsiteY5967" fmla="*/ 1042695 h 1864576"/>
              <a:gd name="connsiteX5968" fmla="*/ 835703 w 1656655"/>
              <a:gd name="connsiteY5968" fmla="*/ 1044645 h 1864576"/>
              <a:gd name="connsiteX5969" fmla="*/ 836672 w 1656655"/>
              <a:gd name="connsiteY5969" fmla="*/ 1046012 h 1864576"/>
              <a:gd name="connsiteX5970" fmla="*/ 838614 w 1656655"/>
              <a:gd name="connsiteY5970" fmla="*/ 1047570 h 1864576"/>
              <a:gd name="connsiteX5971" fmla="*/ 839197 w 1656655"/>
              <a:gd name="connsiteY5971" fmla="*/ 1048153 h 1864576"/>
              <a:gd name="connsiteX5972" fmla="*/ 838805 w 1656655"/>
              <a:gd name="connsiteY5972" fmla="*/ 1051465 h 1864576"/>
              <a:gd name="connsiteX5973" fmla="*/ 841717 w 1656655"/>
              <a:gd name="connsiteY5973" fmla="*/ 1060240 h 1864576"/>
              <a:gd name="connsiteX5974" fmla="*/ 843273 w 1656655"/>
              <a:gd name="connsiteY5974" fmla="*/ 1047957 h 1864576"/>
              <a:gd name="connsiteX5975" fmla="*/ 847540 w 1656655"/>
              <a:gd name="connsiteY5975" fmla="*/ 1045233 h 1864576"/>
              <a:gd name="connsiteX5976" fmla="*/ 849091 w 1656655"/>
              <a:gd name="connsiteY5976" fmla="*/ 1044062 h 1864576"/>
              <a:gd name="connsiteX5977" fmla="*/ 849870 w 1656655"/>
              <a:gd name="connsiteY5977" fmla="*/ 1043479 h 1864576"/>
              <a:gd name="connsiteX5978" fmla="*/ 848123 w 1656655"/>
              <a:gd name="connsiteY5978" fmla="*/ 1047957 h 1864576"/>
              <a:gd name="connsiteX5979" fmla="*/ 851034 w 1656655"/>
              <a:gd name="connsiteY5979" fmla="*/ 1049128 h 1864576"/>
              <a:gd name="connsiteX5980" fmla="*/ 851617 w 1656655"/>
              <a:gd name="connsiteY5980" fmla="*/ 1049907 h 1864576"/>
              <a:gd name="connsiteX5981" fmla="*/ 854719 w 1656655"/>
              <a:gd name="connsiteY5981" fmla="*/ 1049128 h 1864576"/>
              <a:gd name="connsiteX5982" fmla="*/ 856270 w 1656655"/>
              <a:gd name="connsiteY5982" fmla="*/ 1049128 h 1864576"/>
              <a:gd name="connsiteX5983" fmla="*/ 857435 w 1656655"/>
              <a:gd name="connsiteY5983" fmla="*/ 1048545 h 1864576"/>
              <a:gd name="connsiteX5984" fmla="*/ 861321 w 1656655"/>
              <a:gd name="connsiteY5984" fmla="*/ 1048153 h 1864576"/>
              <a:gd name="connsiteX5985" fmla="*/ 861511 w 1656655"/>
              <a:gd name="connsiteY5985" fmla="*/ 1048545 h 1864576"/>
              <a:gd name="connsiteX5986" fmla="*/ 861707 w 1656655"/>
              <a:gd name="connsiteY5986" fmla="*/ 1048932 h 1864576"/>
              <a:gd name="connsiteX5987" fmla="*/ 864227 w 1656655"/>
              <a:gd name="connsiteY5987" fmla="*/ 1049324 h 1864576"/>
              <a:gd name="connsiteX5988" fmla="*/ 864619 w 1656655"/>
              <a:gd name="connsiteY5988" fmla="*/ 1050103 h 1864576"/>
              <a:gd name="connsiteX5989" fmla="*/ 867335 w 1656655"/>
              <a:gd name="connsiteY5989" fmla="*/ 1050495 h 1864576"/>
              <a:gd name="connsiteX5990" fmla="*/ 867721 w 1656655"/>
              <a:gd name="connsiteY5990" fmla="*/ 1051274 h 1864576"/>
              <a:gd name="connsiteX5991" fmla="*/ 877229 w 1656655"/>
              <a:gd name="connsiteY5991" fmla="*/ 1049128 h 1864576"/>
              <a:gd name="connsiteX5992" fmla="*/ 880141 w 1656655"/>
              <a:gd name="connsiteY5992" fmla="*/ 1050882 h 1864576"/>
              <a:gd name="connsiteX5993" fmla="*/ 877425 w 1656655"/>
              <a:gd name="connsiteY5993" fmla="*/ 1050882 h 1864576"/>
              <a:gd name="connsiteX5994" fmla="*/ 872962 w 1656655"/>
              <a:gd name="connsiteY5994" fmla="*/ 1052249 h 1864576"/>
              <a:gd name="connsiteX5995" fmla="*/ 871798 w 1656655"/>
              <a:gd name="connsiteY5995" fmla="*/ 1054194 h 1864576"/>
              <a:gd name="connsiteX5996" fmla="*/ 870633 w 1656655"/>
              <a:gd name="connsiteY5996" fmla="*/ 1055948 h 1864576"/>
              <a:gd name="connsiteX5997" fmla="*/ 867139 w 1656655"/>
              <a:gd name="connsiteY5997" fmla="*/ 1058290 h 1864576"/>
              <a:gd name="connsiteX5998" fmla="*/ 865201 w 1656655"/>
              <a:gd name="connsiteY5998" fmla="*/ 1061994 h 1864576"/>
              <a:gd name="connsiteX5999" fmla="*/ 863645 w 1656655"/>
              <a:gd name="connsiteY5999" fmla="*/ 1061210 h 1864576"/>
              <a:gd name="connsiteX6000" fmla="*/ 845597 w 1656655"/>
              <a:gd name="connsiteY6000" fmla="*/ 1049711 h 1864576"/>
              <a:gd name="connsiteX6001" fmla="*/ 843273 w 1656655"/>
              <a:gd name="connsiteY6001" fmla="*/ 1047957 h 1864576"/>
              <a:gd name="connsiteX6002" fmla="*/ 827163 w 1656655"/>
              <a:gd name="connsiteY6002" fmla="*/ 1041916 h 1864576"/>
              <a:gd name="connsiteX6003" fmla="*/ 828524 w 1656655"/>
              <a:gd name="connsiteY6003" fmla="*/ 1044449 h 1864576"/>
              <a:gd name="connsiteX6004" fmla="*/ 829879 w 1656655"/>
              <a:gd name="connsiteY6004" fmla="*/ 1046987 h 1864576"/>
              <a:gd name="connsiteX6005" fmla="*/ 832404 w 1656655"/>
              <a:gd name="connsiteY6005" fmla="*/ 1052053 h 1864576"/>
              <a:gd name="connsiteX6006" fmla="*/ 840166 w 1656655"/>
              <a:gd name="connsiteY6006" fmla="*/ 1067060 h 1864576"/>
              <a:gd name="connsiteX6007" fmla="*/ 840361 w 1656655"/>
              <a:gd name="connsiteY6007" fmla="*/ 1068422 h 1864576"/>
              <a:gd name="connsiteX6008" fmla="*/ 839970 w 1656655"/>
              <a:gd name="connsiteY6008" fmla="*/ 1069980 h 1864576"/>
              <a:gd name="connsiteX6009" fmla="*/ 839197 w 1656655"/>
              <a:gd name="connsiteY6009" fmla="*/ 1073101 h 1864576"/>
              <a:gd name="connsiteX6010" fmla="*/ 836285 w 1656655"/>
              <a:gd name="connsiteY6010" fmla="*/ 1085379 h 1864576"/>
              <a:gd name="connsiteX6011" fmla="*/ 834342 w 1656655"/>
              <a:gd name="connsiteY6011" fmla="*/ 1078755 h 1864576"/>
              <a:gd name="connsiteX6012" fmla="*/ 833956 w 1656655"/>
              <a:gd name="connsiteY6012" fmla="*/ 1062773 h 1864576"/>
              <a:gd name="connsiteX6013" fmla="*/ 834342 w 1656655"/>
              <a:gd name="connsiteY6013" fmla="*/ 1059652 h 1864576"/>
              <a:gd name="connsiteX6014" fmla="*/ 832791 w 1656655"/>
              <a:gd name="connsiteY6014" fmla="*/ 1059069 h 1864576"/>
              <a:gd name="connsiteX6015" fmla="*/ 830462 w 1656655"/>
              <a:gd name="connsiteY6015" fmla="*/ 1056144 h 1864576"/>
              <a:gd name="connsiteX6016" fmla="*/ 828328 w 1656655"/>
              <a:gd name="connsiteY6016" fmla="*/ 1048153 h 1864576"/>
              <a:gd name="connsiteX6017" fmla="*/ 826777 w 1656655"/>
              <a:gd name="connsiteY6017" fmla="*/ 1044645 h 1864576"/>
              <a:gd name="connsiteX6018" fmla="*/ 827163 w 1656655"/>
              <a:gd name="connsiteY6018" fmla="*/ 1041916 h 1864576"/>
              <a:gd name="connsiteX6019" fmla="*/ 865005 w 1656655"/>
              <a:gd name="connsiteY6019" fmla="*/ 1068618 h 1864576"/>
              <a:gd name="connsiteX6020" fmla="*/ 863258 w 1656655"/>
              <a:gd name="connsiteY6020" fmla="*/ 1069980 h 1864576"/>
              <a:gd name="connsiteX6021" fmla="*/ 848123 w 1656655"/>
              <a:gd name="connsiteY6021" fmla="*/ 1073101 h 1864576"/>
              <a:gd name="connsiteX6022" fmla="*/ 846762 w 1656655"/>
              <a:gd name="connsiteY6022" fmla="*/ 1070568 h 1864576"/>
              <a:gd name="connsiteX6023" fmla="*/ 845407 w 1656655"/>
              <a:gd name="connsiteY6023" fmla="*/ 1068035 h 1864576"/>
              <a:gd name="connsiteX6024" fmla="*/ 844824 w 1656655"/>
              <a:gd name="connsiteY6024" fmla="*/ 1062381 h 1864576"/>
              <a:gd name="connsiteX6025" fmla="*/ 844046 w 1656655"/>
              <a:gd name="connsiteY6025" fmla="*/ 1057898 h 1864576"/>
              <a:gd name="connsiteX6026" fmla="*/ 843464 w 1656655"/>
              <a:gd name="connsiteY6026" fmla="*/ 1056536 h 1864576"/>
              <a:gd name="connsiteX6027" fmla="*/ 841717 w 1656655"/>
              <a:gd name="connsiteY6027" fmla="*/ 1050686 h 1864576"/>
              <a:gd name="connsiteX6028" fmla="*/ 844628 w 1656655"/>
              <a:gd name="connsiteY6028" fmla="*/ 1052832 h 1864576"/>
              <a:gd name="connsiteX6029" fmla="*/ 847540 w 1656655"/>
              <a:gd name="connsiteY6029" fmla="*/ 1054782 h 1864576"/>
              <a:gd name="connsiteX6030" fmla="*/ 853364 w 1656655"/>
              <a:gd name="connsiteY6030" fmla="*/ 1058486 h 1864576"/>
              <a:gd name="connsiteX6031" fmla="*/ 865392 w 1656655"/>
              <a:gd name="connsiteY6031" fmla="*/ 1065693 h 1864576"/>
              <a:gd name="connsiteX6032" fmla="*/ 865201 w 1656655"/>
              <a:gd name="connsiteY6032" fmla="*/ 1067256 h 1864576"/>
              <a:gd name="connsiteX6033" fmla="*/ 865201 w 1656655"/>
              <a:gd name="connsiteY6033" fmla="*/ 1068035 h 1864576"/>
              <a:gd name="connsiteX6034" fmla="*/ 865005 w 1656655"/>
              <a:gd name="connsiteY6034" fmla="*/ 1068618 h 1864576"/>
              <a:gd name="connsiteX6035" fmla="*/ 874709 w 1656655"/>
              <a:gd name="connsiteY6035" fmla="*/ 1056923 h 1864576"/>
              <a:gd name="connsiteX6036" fmla="*/ 874905 w 1656655"/>
              <a:gd name="connsiteY6036" fmla="*/ 1055365 h 1864576"/>
              <a:gd name="connsiteX6037" fmla="*/ 875874 w 1656655"/>
              <a:gd name="connsiteY6037" fmla="*/ 1054586 h 1864576"/>
              <a:gd name="connsiteX6038" fmla="*/ 878786 w 1656655"/>
              <a:gd name="connsiteY6038" fmla="*/ 1054003 h 1864576"/>
              <a:gd name="connsiteX6039" fmla="*/ 880337 w 1656655"/>
              <a:gd name="connsiteY6039" fmla="*/ 1054390 h 1864576"/>
              <a:gd name="connsiteX6040" fmla="*/ 884218 w 1656655"/>
              <a:gd name="connsiteY6040" fmla="*/ 1054194 h 1864576"/>
              <a:gd name="connsiteX6041" fmla="*/ 885186 w 1656655"/>
              <a:gd name="connsiteY6041" fmla="*/ 1056340 h 1864576"/>
              <a:gd name="connsiteX6042" fmla="*/ 886933 w 1656655"/>
              <a:gd name="connsiteY6042" fmla="*/ 1057702 h 1864576"/>
              <a:gd name="connsiteX6043" fmla="*/ 885769 w 1656655"/>
              <a:gd name="connsiteY6043" fmla="*/ 1058486 h 1864576"/>
              <a:gd name="connsiteX6044" fmla="*/ 884996 w 1656655"/>
              <a:gd name="connsiteY6044" fmla="*/ 1059652 h 1864576"/>
              <a:gd name="connsiteX6045" fmla="*/ 884218 w 1656655"/>
              <a:gd name="connsiteY6045" fmla="*/ 1060823 h 1864576"/>
              <a:gd name="connsiteX6046" fmla="*/ 883249 w 1656655"/>
              <a:gd name="connsiteY6046" fmla="*/ 1061798 h 1864576"/>
              <a:gd name="connsiteX6047" fmla="*/ 883439 w 1656655"/>
              <a:gd name="connsiteY6047" fmla="*/ 1059848 h 1864576"/>
              <a:gd name="connsiteX6048" fmla="*/ 882666 w 1656655"/>
              <a:gd name="connsiteY6048" fmla="*/ 1058677 h 1864576"/>
              <a:gd name="connsiteX6049" fmla="*/ 881115 w 1656655"/>
              <a:gd name="connsiteY6049" fmla="*/ 1058873 h 1864576"/>
              <a:gd name="connsiteX6050" fmla="*/ 880533 w 1656655"/>
              <a:gd name="connsiteY6050" fmla="*/ 1059265 h 1864576"/>
              <a:gd name="connsiteX6051" fmla="*/ 879755 w 1656655"/>
              <a:gd name="connsiteY6051" fmla="*/ 1059456 h 1864576"/>
              <a:gd name="connsiteX6052" fmla="*/ 878977 w 1656655"/>
              <a:gd name="connsiteY6052" fmla="*/ 1060627 h 1864576"/>
              <a:gd name="connsiteX6053" fmla="*/ 878590 w 1656655"/>
              <a:gd name="connsiteY6053" fmla="*/ 1062185 h 1864576"/>
              <a:gd name="connsiteX6054" fmla="*/ 880724 w 1656655"/>
              <a:gd name="connsiteY6054" fmla="*/ 1064135 h 1864576"/>
              <a:gd name="connsiteX6055" fmla="*/ 878977 w 1656655"/>
              <a:gd name="connsiteY6055" fmla="*/ 1065693 h 1864576"/>
              <a:gd name="connsiteX6056" fmla="*/ 877621 w 1656655"/>
              <a:gd name="connsiteY6056" fmla="*/ 1067447 h 1864576"/>
              <a:gd name="connsiteX6057" fmla="*/ 877229 w 1656655"/>
              <a:gd name="connsiteY6057" fmla="*/ 1066668 h 1864576"/>
              <a:gd name="connsiteX6058" fmla="*/ 874514 w 1656655"/>
              <a:gd name="connsiteY6058" fmla="*/ 1066085 h 1864576"/>
              <a:gd name="connsiteX6059" fmla="*/ 876456 w 1656655"/>
              <a:gd name="connsiteY6059" fmla="*/ 1061406 h 1864576"/>
              <a:gd name="connsiteX6060" fmla="*/ 876065 w 1656655"/>
              <a:gd name="connsiteY6060" fmla="*/ 1058486 h 1864576"/>
              <a:gd name="connsiteX6061" fmla="*/ 874709 w 1656655"/>
              <a:gd name="connsiteY6061" fmla="*/ 1056923 h 1864576"/>
              <a:gd name="connsiteX6062" fmla="*/ 817851 w 1656655"/>
              <a:gd name="connsiteY6062" fmla="*/ 1073101 h 1864576"/>
              <a:gd name="connsiteX6063" fmla="*/ 817851 w 1656655"/>
              <a:gd name="connsiteY6063" fmla="*/ 1073101 h 1864576"/>
              <a:gd name="connsiteX6064" fmla="*/ 817655 w 1656655"/>
              <a:gd name="connsiteY6064" fmla="*/ 1072905 h 1864576"/>
              <a:gd name="connsiteX6065" fmla="*/ 819984 w 1656655"/>
              <a:gd name="connsiteY6065" fmla="*/ 1071734 h 1864576"/>
              <a:gd name="connsiteX6066" fmla="*/ 821149 w 1656655"/>
              <a:gd name="connsiteY6066" fmla="*/ 1069593 h 1864576"/>
              <a:gd name="connsiteX6067" fmla="*/ 824447 w 1656655"/>
              <a:gd name="connsiteY6067" fmla="*/ 1067643 h 1864576"/>
              <a:gd name="connsiteX6068" fmla="*/ 827550 w 1656655"/>
              <a:gd name="connsiteY6068" fmla="*/ 1065502 h 1864576"/>
              <a:gd name="connsiteX6069" fmla="*/ 827550 w 1656655"/>
              <a:gd name="connsiteY6069" fmla="*/ 1063552 h 1864576"/>
              <a:gd name="connsiteX6070" fmla="*/ 825416 w 1656655"/>
              <a:gd name="connsiteY6070" fmla="*/ 1060431 h 1864576"/>
              <a:gd name="connsiteX6071" fmla="*/ 824643 w 1656655"/>
              <a:gd name="connsiteY6071" fmla="*/ 1059265 h 1864576"/>
              <a:gd name="connsiteX6072" fmla="*/ 824834 w 1656655"/>
              <a:gd name="connsiteY6072" fmla="*/ 1058677 h 1864576"/>
              <a:gd name="connsiteX6073" fmla="*/ 828328 w 1656655"/>
              <a:gd name="connsiteY6073" fmla="*/ 1061602 h 1864576"/>
              <a:gd name="connsiteX6074" fmla="*/ 830075 w 1656655"/>
              <a:gd name="connsiteY6074" fmla="*/ 1062185 h 1864576"/>
              <a:gd name="connsiteX6075" fmla="*/ 830271 w 1656655"/>
              <a:gd name="connsiteY6075" fmla="*/ 1062773 h 1864576"/>
              <a:gd name="connsiteX6076" fmla="*/ 830271 w 1656655"/>
              <a:gd name="connsiteY6076" fmla="*/ 1064527 h 1864576"/>
              <a:gd name="connsiteX6077" fmla="*/ 829493 w 1656655"/>
              <a:gd name="connsiteY6077" fmla="*/ 1070372 h 1864576"/>
              <a:gd name="connsiteX6078" fmla="*/ 829688 w 1656655"/>
              <a:gd name="connsiteY6078" fmla="*/ 1073297 h 1864576"/>
              <a:gd name="connsiteX6079" fmla="*/ 828715 w 1656655"/>
              <a:gd name="connsiteY6079" fmla="*/ 1072709 h 1864576"/>
              <a:gd name="connsiteX6080" fmla="*/ 826581 w 1656655"/>
              <a:gd name="connsiteY6080" fmla="*/ 1073684 h 1864576"/>
              <a:gd name="connsiteX6081" fmla="*/ 826194 w 1656655"/>
              <a:gd name="connsiteY6081" fmla="*/ 1074076 h 1864576"/>
              <a:gd name="connsiteX6082" fmla="*/ 825803 w 1656655"/>
              <a:gd name="connsiteY6082" fmla="*/ 1074463 h 1864576"/>
              <a:gd name="connsiteX6083" fmla="*/ 824061 w 1656655"/>
              <a:gd name="connsiteY6083" fmla="*/ 1075830 h 1864576"/>
              <a:gd name="connsiteX6084" fmla="*/ 822118 w 1656655"/>
              <a:gd name="connsiteY6084" fmla="*/ 1077192 h 1864576"/>
              <a:gd name="connsiteX6085" fmla="*/ 820953 w 1656655"/>
              <a:gd name="connsiteY6085" fmla="*/ 1076217 h 1864576"/>
              <a:gd name="connsiteX6086" fmla="*/ 817851 w 1656655"/>
              <a:gd name="connsiteY6086" fmla="*/ 1073101 h 1864576"/>
              <a:gd name="connsiteX6087" fmla="*/ 868499 w 1656655"/>
              <a:gd name="connsiteY6087" fmla="*/ 1061406 h 1864576"/>
              <a:gd name="connsiteX6088" fmla="*/ 872184 w 1656655"/>
              <a:gd name="connsiteY6088" fmla="*/ 1059069 h 1864576"/>
              <a:gd name="connsiteX6089" fmla="*/ 872576 w 1656655"/>
              <a:gd name="connsiteY6089" fmla="*/ 1061210 h 1864576"/>
              <a:gd name="connsiteX6090" fmla="*/ 872576 w 1656655"/>
              <a:gd name="connsiteY6090" fmla="*/ 1062577 h 1864576"/>
              <a:gd name="connsiteX6091" fmla="*/ 871602 w 1656655"/>
              <a:gd name="connsiteY6091" fmla="*/ 1064914 h 1864576"/>
              <a:gd name="connsiteX6092" fmla="*/ 868499 w 1656655"/>
              <a:gd name="connsiteY6092" fmla="*/ 1063748 h 1864576"/>
              <a:gd name="connsiteX6093" fmla="*/ 868499 w 1656655"/>
              <a:gd name="connsiteY6093" fmla="*/ 1061406 h 1864576"/>
              <a:gd name="connsiteX6094" fmla="*/ 781947 w 1656655"/>
              <a:gd name="connsiteY6094" fmla="*/ 1083429 h 1864576"/>
              <a:gd name="connsiteX6095" fmla="*/ 797665 w 1656655"/>
              <a:gd name="connsiteY6095" fmla="*/ 1077971 h 1864576"/>
              <a:gd name="connsiteX6096" fmla="*/ 800190 w 1656655"/>
              <a:gd name="connsiteY6096" fmla="*/ 1075247 h 1864576"/>
              <a:gd name="connsiteX6097" fmla="*/ 800963 w 1656655"/>
              <a:gd name="connsiteY6097" fmla="*/ 1074272 h 1864576"/>
              <a:gd name="connsiteX6098" fmla="*/ 804849 w 1656655"/>
              <a:gd name="connsiteY6098" fmla="*/ 1071151 h 1864576"/>
              <a:gd name="connsiteX6099" fmla="*/ 820758 w 1656655"/>
              <a:gd name="connsiteY6099" fmla="*/ 1066085 h 1864576"/>
              <a:gd name="connsiteX6100" fmla="*/ 818820 w 1656655"/>
              <a:gd name="connsiteY6100" fmla="*/ 1067256 h 1864576"/>
              <a:gd name="connsiteX6101" fmla="*/ 817655 w 1656655"/>
              <a:gd name="connsiteY6101" fmla="*/ 1069397 h 1864576"/>
              <a:gd name="connsiteX6102" fmla="*/ 814161 w 1656655"/>
              <a:gd name="connsiteY6102" fmla="*/ 1070955 h 1864576"/>
              <a:gd name="connsiteX6103" fmla="*/ 813775 w 1656655"/>
              <a:gd name="connsiteY6103" fmla="*/ 1073880 h 1864576"/>
              <a:gd name="connsiteX6104" fmla="*/ 818433 w 1656655"/>
              <a:gd name="connsiteY6104" fmla="*/ 1077971 h 1864576"/>
              <a:gd name="connsiteX6105" fmla="*/ 819011 w 1656655"/>
              <a:gd name="connsiteY6105" fmla="*/ 1078559 h 1864576"/>
              <a:gd name="connsiteX6106" fmla="*/ 816490 w 1656655"/>
              <a:gd name="connsiteY6106" fmla="*/ 1079921 h 1864576"/>
              <a:gd name="connsiteX6107" fmla="*/ 808147 w 1656655"/>
              <a:gd name="connsiteY6107" fmla="*/ 1083042 h 1864576"/>
              <a:gd name="connsiteX6108" fmla="*/ 801545 w 1656655"/>
              <a:gd name="connsiteY6108" fmla="*/ 1084017 h 1864576"/>
              <a:gd name="connsiteX6109" fmla="*/ 794562 w 1656655"/>
              <a:gd name="connsiteY6109" fmla="*/ 1083429 h 1864576"/>
              <a:gd name="connsiteX6110" fmla="*/ 794562 w 1656655"/>
              <a:gd name="connsiteY6110" fmla="*/ 1080313 h 1864576"/>
              <a:gd name="connsiteX6111" fmla="*/ 791264 w 1656655"/>
              <a:gd name="connsiteY6111" fmla="*/ 1080509 h 1864576"/>
              <a:gd name="connsiteX6112" fmla="*/ 785637 w 1656655"/>
              <a:gd name="connsiteY6112" fmla="*/ 1083233 h 1864576"/>
              <a:gd name="connsiteX6113" fmla="*/ 781560 w 1656655"/>
              <a:gd name="connsiteY6113" fmla="*/ 1087329 h 1864576"/>
              <a:gd name="connsiteX6114" fmla="*/ 780978 w 1656655"/>
              <a:gd name="connsiteY6114" fmla="*/ 1090641 h 1864576"/>
              <a:gd name="connsiteX6115" fmla="*/ 780009 w 1656655"/>
              <a:gd name="connsiteY6115" fmla="*/ 1093762 h 1864576"/>
              <a:gd name="connsiteX6116" fmla="*/ 778066 w 1656655"/>
              <a:gd name="connsiteY6116" fmla="*/ 1095903 h 1864576"/>
              <a:gd name="connsiteX6117" fmla="*/ 775541 w 1656655"/>
              <a:gd name="connsiteY6117" fmla="*/ 1097657 h 1864576"/>
              <a:gd name="connsiteX6118" fmla="*/ 773217 w 1656655"/>
              <a:gd name="connsiteY6118" fmla="*/ 1103502 h 1864576"/>
              <a:gd name="connsiteX6119" fmla="*/ 772825 w 1656655"/>
              <a:gd name="connsiteY6119" fmla="*/ 1105256 h 1864576"/>
              <a:gd name="connsiteX6120" fmla="*/ 772634 w 1656655"/>
              <a:gd name="connsiteY6120" fmla="*/ 1107010 h 1864576"/>
              <a:gd name="connsiteX6121" fmla="*/ 770691 w 1656655"/>
              <a:gd name="connsiteY6121" fmla="*/ 1109156 h 1864576"/>
              <a:gd name="connsiteX6122" fmla="*/ 769140 w 1656655"/>
              <a:gd name="connsiteY6122" fmla="*/ 1111885 h 1864576"/>
              <a:gd name="connsiteX6123" fmla="*/ 769527 w 1656655"/>
              <a:gd name="connsiteY6123" fmla="*/ 1115393 h 1864576"/>
              <a:gd name="connsiteX6124" fmla="*/ 768944 w 1656655"/>
              <a:gd name="connsiteY6124" fmla="*/ 1113247 h 1864576"/>
              <a:gd name="connsiteX6125" fmla="*/ 769140 w 1656655"/>
              <a:gd name="connsiteY6125" fmla="*/ 1110910 h 1864576"/>
              <a:gd name="connsiteX6126" fmla="*/ 769913 w 1656655"/>
              <a:gd name="connsiteY6126" fmla="*/ 1109156 h 1864576"/>
              <a:gd name="connsiteX6127" fmla="*/ 771470 w 1656655"/>
              <a:gd name="connsiteY6127" fmla="*/ 1098436 h 1864576"/>
              <a:gd name="connsiteX6128" fmla="*/ 773217 w 1656655"/>
              <a:gd name="connsiteY6128" fmla="*/ 1095124 h 1864576"/>
              <a:gd name="connsiteX6129" fmla="*/ 774768 w 1656655"/>
              <a:gd name="connsiteY6129" fmla="*/ 1094149 h 1864576"/>
              <a:gd name="connsiteX6130" fmla="*/ 775933 w 1656655"/>
              <a:gd name="connsiteY6130" fmla="*/ 1092787 h 1864576"/>
              <a:gd name="connsiteX6131" fmla="*/ 777484 w 1656655"/>
              <a:gd name="connsiteY6131" fmla="*/ 1086550 h 1864576"/>
              <a:gd name="connsiteX6132" fmla="*/ 778453 w 1656655"/>
              <a:gd name="connsiteY6132" fmla="*/ 1085183 h 1864576"/>
              <a:gd name="connsiteX6133" fmla="*/ 778066 w 1656655"/>
              <a:gd name="connsiteY6133" fmla="*/ 1086741 h 1864576"/>
              <a:gd name="connsiteX6134" fmla="*/ 777870 w 1656655"/>
              <a:gd name="connsiteY6134" fmla="*/ 1088495 h 1864576"/>
              <a:gd name="connsiteX6135" fmla="*/ 776123 w 1656655"/>
              <a:gd name="connsiteY6135" fmla="*/ 1092978 h 1864576"/>
              <a:gd name="connsiteX6136" fmla="*/ 777097 w 1656655"/>
              <a:gd name="connsiteY6136" fmla="*/ 1095516 h 1864576"/>
              <a:gd name="connsiteX6137" fmla="*/ 780395 w 1656655"/>
              <a:gd name="connsiteY6137" fmla="*/ 1092591 h 1864576"/>
              <a:gd name="connsiteX6138" fmla="*/ 781174 w 1656655"/>
              <a:gd name="connsiteY6138" fmla="*/ 1089083 h 1864576"/>
              <a:gd name="connsiteX6139" fmla="*/ 781364 w 1656655"/>
              <a:gd name="connsiteY6139" fmla="*/ 1087133 h 1864576"/>
              <a:gd name="connsiteX6140" fmla="*/ 781947 w 1656655"/>
              <a:gd name="connsiteY6140" fmla="*/ 1085771 h 1864576"/>
              <a:gd name="connsiteX6141" fmla="*/ 782529 w 1656655"/>
              <a:gd name="connsiteY6141" fmla="*/ 1084208 h 1864576"/>
              <a:gd name="connsiteX6142" fmla="*/ 782142 w 1656655"/>
              <a:gd name="connsiteY6142" fmla="*/ 1083429 h 1864576"/>
              <a:gd name="connsiteX6143" fmla="*/ 781947 w 1656655"/>
              <a:gd name="connsiteY6143" fmla="*/ 1083429 h 1864576"/>
              <a:gd name="connsiteX6144" fmla="*/ 863645 w 1656655"/>
              <a:gd name="connsiteY6144" fmla="*/ 1073297 h 1864576"/>
              <a:gd name="connsiteX6145" fmla="*/ 865201 w 1656655"/>
              <a:gd name="connsiteY6145" fmla="*/ 1072322 h 1864576"/>
              <a:gd name="connsiteX6146" fmla="*/ 864619 w 1656655"/>
              <a:gd name="connsiteY6146" fmla="*/ 1073684 h 1864576"/>
              <a:gd name="connsiteX6147" fmla="*/ 863645 w 1656655"/>
              <a:gd name="connsiteY6147" fmla="*/ 1073297 h 1864576"/>
              <a:gd name="connsiteX6148" fmla="*/ 850256 w 1656655"/>
              <a:gd name="connsiteY6148" fmla="*/ 1076217 h 1864576"/>
              <a:gd name="connsiteX6149" fmla="*/ 858991 w 1656655"/>
              <a:gd name="connsiteY6149" fmla="*/ 1075247 h 1864576"/>
              <a:gd name="connsiteX6150" fmla="*/ 860156 w 1656655"/>
              <a:gd name="connsiteY6150" fmla="*/ 1074855 h 1864576"/>
              <a:gd name="connsiteX6151" fmla="*/ 861321 w 1656655"/>
              <a:gd name="connsiteY6151" fmla="*/ 1074463 h 1864576"/>
              <a:gd name="connsiteX6152" fmla="*/ 859182 w 1656655"/>
              <a:gd name="connsiteY6152" fmla="*/ 1076217 h 1864576"/>
              <a:gd name="connsiteX6153" fmla="*/ 857435 w 1656655"/>
              <a:gd name="connsiteY6153" fmla="*/ 1075830 h 1864576"/>
              <a:gd name="connsiteX6154" fmla="*/ 855497 w 1656655"/>
              <a:gd name="connsiteY6154" fmla="*/ 1076026 h 1864576"/>
              <a:gd name="connsiteX6155" fmla="*/ 853750 w 1656655"/>
              <a:gd name="connsiteY6155" fmla="*/ 1076609 h 1864576"/>
              <a:gd name="connsiteX6156" fmla="*/ 853364 w 1656655"/>
              <a:gd name="connsiteY6156" fmla="*/ 1078363 h 1864576"/>
              <a:gd name="connsiteX6157" fmla="*/ 852972 w 1656655"/>
              <a:gd name="connsiteY6157" fmla="*/ 1077388 h 1864576"/>
              <a:gd name="connsiteX6158" fmla="*/ 850452 w 1656655"/>
              <a:gd name="connsiteY6158" fmla="*/ 1076217 h 1864576"/>
              <a:gd name="connsiteX6159" fmla="*/ 850256 w 1656655"/>
              <a:gd name="connsiteY6159" fmla="*/ 1076217 h 1864576"/>
              <a:gd name="connsiteX6160" fmla="*/ 850256 w 1656655"/>
              <a:gd name="connsiteY6160" fmla="*/ 1076217 h 1864576"/>
              <a:gd name="connsiteX6161" fmla="*/ 858409 w 1656655"/>
              <a:gd name="connsiteY6161" fmla="*/ 1093370 h 1864576"/>
              <a:gd name="connsiteX6162" fmla="*/ 856466 w 1656655"/>
              <a:gd name="connsiteY6162" fmla="*/ 1089666 h 1864576"/>
              <a:gd name="connsiteX6163" fmla="*/ 854528 w 1656655"/>
              <a:gd name="connsiteY6163" fmla="*/ 1085962 h 1864576"/>
              <a:gd name="connsiteX6164" fmla="*/ 852585 w 1656655"/>
              <a:gd name="connsiteY6164" fmla="*/ 1082263 h 1864576"/>
              <a:gd name="connsiteX6165" fmla="*/ 855111 w 1656655"/>
              <a:gd name="connsiteY6165" fmla="*/ 1082650 h 1864576"/>
              <a:gd name="connsiteX6166" fmla="*/ 856853 w 1656655"/>
              <a:gd name="connsiteY6166" fmla="*/ 1081288 h 1864576"/>
              <a:gd name="connsiteX6167" fmla="*/ 858600 w 1656655"/>
              <a:gd name="connsiteY6167" fmla="*/ 1082650 h 1864576"/>
              <a:gd name="connsiteX6168" fmla="*/ 861125 w 1656655"/>
              <a:gd name="connsiteY6168" fmla="*/ 1082263 h 1864576"/>
              <a:gd name="connsiteX6169" fmla="*/ 862289 w 1656655"/>
              <a:gd name="connsiteY6169" fmla="*/ 1079142 h 1864576"/>
              <a:gd name="connsiteX6170" fmla="*/ 862289 w 1656655"/>
              <a:gd name="connsiteY6170" fmla="*/ 1078167 h 1864576"/>
              <a:gd name="connsiteX6171" fmla="*/ 862289 w 1656655"/>
              <a:gd name="connsiteY6171" fmla="*/ 1077971 h 1864576"/>
              <a:gd name="connsiteX6172" fmla="*/ 862676 w 1656655"/>
              <a:gd name="connsiteY6172" fmla="*/ 1079725 h 1864576"/>
              <a:gd name="connsiteX6173" fmla="*/ 867335 w 1656655"/>
              <a:gd name="connsiteY6173" fmla="*/ 1080117 h 1864576"/>
              <a:gd name="connsiteX6174" fmla="*/ 868113 w 1656655"/>
              <a:gd name="connsiteY6174" fmla="*/ 1089279 h 1864576"/>
              <a:gd name="connsiteX6175" fmla="*/ 865974 w 1656655"/>
              <a:gd name="connsiteY6175" fmla="*/ 1089666 h 1864576"/>
              <a:gd name="connsiteX6176" fmla="*/ 865784 w 1656655"/>
              <a:gd name="connsiteY6176" fmla="*/ 1091616 h 1864576"/>
              <a:gd name="connsiteX6177" fmla="*/ 864619 w 1656655"/>
              <a:gd name="connsiteY6177" fmla="*/ 1091812 h 1864576"/>
              <a:gd name="connsiteX6178" fmla="*/ 863454 w 1656655"/>
              <a:gd name="connsiteY6178" fmla="*/ 1092003 h 1864576"/>
              <a:gd name="connsiteX6179" fmla="*/ 862289 w 1656655"/>
              <a:gd name="connsiteY6179" fmla="*/ 1093566 h 1864576"/>
              <a:gd name="connsiteX6180" fmla="*/ 860347 w 1656655"/>
              <a:gd name="connsiteY6180" fmla="*/ 1097270 h 1864576"/>
              <a:gd name="connsiteX6181" fmla="*/ 860156 w 1656655"/>
              <a:gd name="connsiteY6181" fmla="*/ 1097074 h 1864576"/>
              <a:gd name="connsiteX6182" fmla="*/ 859182 w 1656655"/>
              <a:gd name="connsiteY6182" fmla="*/ 1095320 h 1864576"/>
              <a:gd name="connsiteX6183" fmla="*/ 858409 w 1656655"/>
              <a:gd name="connsiteY6183" fmla="*/ 1093370 h 1864576"/>
              <a:gd name="connsiteX6184" fmla="*/ 842691 w 1656655"/>
              <a:gd name="connsiteY6184" fmla="*/ 1072322 h 1864576"/>
              <a:gd name="connsiteX6185" fmla="*/ 843077 w 1656655"/>
              <a:gd name="connsiteY6185" fmla="*/ 1072905 h 1864576"/>
              <a:gd name="connsiteX6186" fmla="*/ 843273 w 1656655"/>
              <a:gd name="connsiteY6186" fmla="*/ 1073488 h 1864576"/>
              <a:gd name="connsiteX6187" fmla="*/ 851421 w 1656655"/>
              <a:gd name="connsiteY6187" fmla="*/ 1089666 h 1864576"/>
              <a:gd name="connsiteX6188" fmla="*/ 849870 w 1656655"/>
              <a:gd name="connsiteY6188" fmla="*/ 1090445 h 1864576"/>
              <a:gd name="connsiteX6189" fmla="*/ 849674 w 1656655"/>
              <a:gd name="connsiteY6189" fmla="*/ 1092395 h 1864576"/>
              <a:gd name="connsiteX6190" fmla="*/ 850256 w 1656655"/>
              <a:gd name="connsiteY6190" fmla="*/ 1096295 h 1864576"/>
              <a:gd name="connsiteX6191" fmla="*/ 844628 w 1656655"/>
              <a:gd name="connsiteY6191" fmla="*/ 1093953 h 1864576"/>
              <a:gd name="connsiteX6192" fmla="*/ 842882 w 1656655"/>
              <a:gd name="connsiteY6192" fmla="*/ 1089279 h 1864576"/>
              <a:gd name="connsiteX6193" fmla="*/ 842108 w 1656655"/>
              <a:gd name="connsiteY6193" fmla="*/ 1088495 h 1864576"/>
              <a:gd name="connsiteX6194" fmla="*/ 840552 w 1656655"/>
              <a:gd name="connsiteY6194" fmla="*/ 1086937 h 1864576"/>
              <a:gd name="connsiteX6195" fmla="*/ 839779 w 1656655"/>
              <a:gd name="connsiteY6195" fmla="*/ 1086158 h 1864576"/>
              <a:gd name="connsiteX6196" fmla="*/ 842691 w 1656655"/>
              <a:gd name="connsiteY6196" fmla="*/ 1072322 h 1864576"/>
              <a:gd name="connsiteX6197" fmla="*/ 800381 w 1656655"/>
              <a:gd name="connsiteY6197" fmla="*/ 1087133 h 1864576"/>
              <a:gd name="connsiteX6198" fmla="*/ 825612 w 1656655"/>
              <a:gd name="connsiteY6198" fmla="*/ 1078167 h 1864576"/>
              <a:gd name="connsiteX6199" fmla="*/ 828328 w 1656655"/>
              <a:gd name="connsiteY6199" fmla="*/ 1076026 h 1864576"/>
              <a:gd name="connsiteX6200" fmla="*/ 829106 w 1656655"/>
              <a:gd name="connsiteY6200" fmla="*/ 1076609 h 1864576"/>
              <a:gd name="connsiteX6201" fmla="*/ 831626 w 1656655"/>
              <a:gd name="connsiteY6201" fmla="*/ 1080117 h 1864576"/>
              <a:gd name="connsiteX6202" fmla="*/ 832209 w 1656655"/>
              <a:gd name="connsiteY6202" fmla="*/ 1081871 h 1864576"/>
              <a:gd name="connsiteX6203" fmla="*/ 833178 w 1656655"/>
              <a:gd name="connsiteY6203" fmla="*/ 1085771 h 1864576"/>
              <a:gd name="connsiteX6204" fmla="*/ 832791 w 1656655"/>
              <a:gd name="connsiteY6204" fmla="*/ 1086550 h 1864576"/>
              <a:gd name="connsiteX6205" fmla="*/ 831626 w 1656655"/>
              <a:gd name="connsiteY6205" fmla="*/ 1088887 h 1864576"/>
              <a:gd name="connsiteX6206" fmla="*/ 829688 w 1656655"/>
              <a:gd name="connsiteY6206" fmla="*/ 1088495 h 1864576"/>
              <a:gd name="connsiteX6207" fmla="*/ 826385 w 1656655"/>
              <a:gd name="connsiteY6207" fmla="*/ 1088304 h 1864576"/>
              <a:gd name="connsiteX6208" fmla="*/ 825416 w 1656655"/>
              <a:gd name="connsiteY6208" fmla="*/ 1088495 h 1864576"/>
              <a:gd name="connsiteX6209" fmla="*/ 823479 w 1656655"/>
              <a:gd name="connsiteY6209" fmla="*/ 1088887 h 1864576"/>
              <a:gd name="connsiteX6210" fmla="*/ 820175 w 1656655"/>
              <a:gd name="connsiteY6210" fmla="*/ 1090249 h 1864576"/>
              <a:gd name="connsiteX6211" fmla="*/ 819593 w 1656655"/>
              <a:gd name="connsiteY6211" fmla="*/ 1090837 h 1864576"/>
              <a:gd name="connsiteX6212" fmla="*/ 818042 w 1656655"/>
              <a:gd name="connsiteY6212" fmla="*/ 1092787 h 1864576"/>
              <a:gd name="connsiteX6213" fmla="*/ 801159 w 1656655"/>
              <a:gd name="connsiteY6213" fmla="*/ 1099215 h 1864576"/>
              <a:gd name="connsiteX6214" fmla="*/ 798639 w 1656655"/>
              <a:gd name="connsiteY6214" fmla="*/ 1099607 h 1864576"/>
              <a:gd name="connsiteX6215" fmla="*/ 796500 w 1656655"/>
              <a:gd name="connsiteY6215" fmla="*/ 1100582 h 1864576"/>
              <a:gd name="connsiteX6216" fmla="*/ 795531 w 1656655"/>
              <a:gd name="connsiteY6216" fmla="*/ 1100969 h 1864576"/>
              <a:gd name="connsiteX6217" fmla="*/ 794367 w 1656655"/>
              <a:gd name="connsiteY6217" fmla="*/ 1101361 h 1864576"/>
              <a:gd name="connsiteX6218" fmla="*/ 793398 w 1656655"/>
              <a:gd name="connsiteY6218" fmla="*/ 1101944 h 1864576"/>
              <a:gd name="connsiteX6219" fmla="*/ 791264 w 1656655"/>
              <a:gd name="connsiteY6219" fmla="*/ 1102919 h 1864576"/>
              <a:gd name="connsiteX6220" fmla="*/ 788543 w 1656655"/>
              <a:gd name="connsiteY6220" fmla="*/ 1104673 h 1864576"/>
              <a:gd name="connsiteX6221" fmla="*/ 785245 w 1656655"/>
              <a:gd name="connsiteY6221" fmla="*/ 1107206 h 1864576"/>
              <a:gd name="connsiteX6222" fmla="*/ 782725 w 1656655"/>
              <a:gd name="connsiteY6222" fmla="*/ 1109935 h 1864576"/>
              <a:gd name="connsiteX6223" fmla="*/ 782333 w 1656655"/>
              <a:gd name="connsiteY6223" fmla="*/ 1110327 h 1864576"/>
              <a:gd name="connsiteX6224" fmla="*/ 779813 w 1656655"/>
              <a:gd name="connsiteY6224" fmla="*/ 1113835 h 1864576"/>
              <a:gd name="connsiteX6225" fmla="*/ 775154 w 1656655"/>
              <a:gd name="connsiteY6225" fmla="*/ 1121047 h 1864576"/>
              <a:gd name="connsiteX6226" fmla="*/ 775541 w 1656655"/>
              <a:gd name="connsiteY6226" fmla="*/ 1119876 h 1864576"/>
              <a:gd name="connsiteX6227" fmla="*/ 775933 w 1656655"/>
              <a:gd name="connsiteY6227" fmla="*/ 1118705 h 1864576"/>
              <a:gd name="connsiteX6228" fmla="*/ 779427 w 1656655"/>
              <a:gd name="connsiteY6228" fmla="*/ 1112860 h 1864576"/>
              <a:gd name="connsiteX6229" fmla="*/ 782333 w 1656655"/>
              <a:gd name="connsiteY6229" fmla="*/ 1108377 h 1864576"/>
              <a:gd name="connsiteX6230" fmla="*/ 783307 w 1656655"/>
              <a:gd name="connsiteY6230" fmla="*/ 1106040 h 1864576"/>
              <a:gd name="connsiteX6231" fmla="*/ 785245 w 1656655"/>
              <a:gd name="connsiteY6231" fmla="*/ 1104477 h 1864576"/>
              <a:gd name="connsiteX6232" fmla="*/ 787379 w 1656655"/>
              <a:gd name="connsiteY6232" fmla="*/ 1103115 h 1864576"/>
              <a:gd name="connsiteX6233" fmla="*/ 793202 w 1656655"/>
              <a:gd name="connsiteY6233" fmla="*/ 1088887 h 1864576"/>
              <a:gd name="connsiteX6234" fmla="*/ 793980 w 1656655"/>
              <a:gd name="connsiteY6234" fmla="*/ 1086354 h 1864576"/>
              <a:gd name="connsiteX6235" fmla="*/ 800381 w 1656655"/>
              <a:gd name="connsiteY6235" fmla="*/ 1087133 h 1864576"/>
              <a:gd name="connsiteX6236" fmla="*/ 834538 w 1656655"/>
              <a:gd name="connsiteY6236" fmla="*/ 1090058 h 1864576"/>
              <a:gd name="connsiteX6237" fmla="*/ 835316 w 1656655"/>
              <a:gd name="connsiteY6237" fmla="*/ 1088304 h 1864576"/>
              <a:gd name="connsiteX6238" fmla="*/ 836089 w 1656655"/>
              <a:gd name="connsiteY6238" fmla="*/ 1086550 h 1864576"/>
              <a:gd name="connsiteX6239" fmla="*/ 836285 w 1656655"/>
              <a:gd name="connsiteY6239" fmla="*/ 1086937 h 1864576"/>
              <a:gd name="connsiteX6240" fmla="*/ 838223 w 1656655"/>
              <a:gd name="connsiteY6240" fmla="*/ 1088887 h 1864576"/>
              <a:gd name="connsiteX6241" fmla="*/ 838614 w 1656655"/>
              <a:gd name="connsiteY6241" fmla="*/ 1089279 h 1864576"/>
              <a:gd name="connsiteX6242" fmla="*/ 840944 w 1656655"/>
              <a:gd name="connsiteY6242" fmla="*/ 1092199 h 1864576"/>
              <a:gd name="connsiteX6243" fmla="*/ 839387 w 1656655"/>
              <a:gd name="connsiteY6243" fmla="*/ 1091616 h 1864576"/>
              <a:gd name="connsiteX6244" fmla="*/ 834538 w 1656655"/>
              <a:gd name="connsiteY6244" fmla="*/ 1090058 h 1864576"/>
              <a:gd name="connsiteX6245" fmla="*/ 870051 w 1656655"/>
              <a:gd name="connsiteY6245" fmla="*/ 1092787 h 1864576"/>
              <a:gd name="connsiteX6246" fmla="*/ 871993 w 1656655"/>
              <a:gd name="connsiteY6246" fmla="*/ 1090641 h 1864576"/>
              <a:gd name="connsiteX6247" fmla="*/ 877425 w 1656655"/>
              <a:gd name="connsiteY6247" fmla="*/ 1091033 h 1864576"/>
              <a:gd name="connsiteX6248" fmla="*/ 879368 w 1656655"/>
              <a:gd name="connsiteY6248" fmla="*/ 1092003 h 1864576"/>
              <a:gd name="connsiteX6249" fmla="*/ 880533 w 1656655"/>
              <a:gd name="connsiteY6249" fmla="*/ 1093762 h 1864576"/>
              <a:gd name="connsiteX6250" fmla="*/ 882666 w 1656655"/>
              <a:gd name="connsiteY6250" fmla="*/ 1097461 h 1864576"/>
              <a:gd name="connsiteX6251" fmla="*/ 884604 w 1656655"/>
              <a:gd name="connsiteY6251" fmla="*/ 1101361 h 1864576"/>
              <a:gd name="connsiteX6252" fmla="*/ 883439 w 1656655"/>
              <a:gd name="connsiteY6252" fmla="*/ 1099411 h 1864576"/>
              <a:gd name="connsiteX6253" fmla="*/ 880724 w 1656655"/>
              <a:gd name="connsiteY6253" fmla="*/ 1095707 h 1864576"/>
              <a:gd name="connsiteX6254" fmla="*/ 879950 w 1656655"/>
              <a:gd name="connsiteY6254" fmla="*/ 1094732 h 1864576"/>
              <a:gd name="connsiteX6255" fmla="*/ 879172 w 1656655"/>
              <a:gd name="connsiteY6255" fmla="*/ 1093953 h 1864576"/>
              <a:gd name="connsiteX6256" fmla="*/ 874905 w 1656655"/>
              <a:gd name="connsiteY6256" fmla="*/ 1091616 h 1864576"/>
              <a:gd name="connsiteX6257" fmla="*/ 872380 w 1656655"/>
              <a:gd name="connsiteY6257" fmla="*/ 1091812 h 1864576"/>
              <a:gd name="connsiteX6258" fmla="*/ 870051 w 1656655"/>
              <a:gd name="connsiteY6258" fmla="*/ 1092787 h 1864576"/>
              <a:gd name="connsiteX6259" fmla="*/ 855111 w 1656655"/>
              <a:gd name="connsiteY6259" fmla="*/ 1096878 h 1864576"/>
              <a:gd name="connsiteX6260" fmla="*/ 852585 w 1656655"/>
              <a:gd name="connsiteY6260" fmla="*/ 1092199 h 1864576"/>
              <a:gd name="connsiteX6261" fmla="*/ 852781 w 1656655"/>
              <a:gd name="connsiteY6261" fmla="*/ 1092395 h 1864576"/>
              <a:gd name="connsiteX6262" fmla="*/ 852781 w 1656655"/>
              <a:gd name="connsiteY6262" fmla="*/ 1092591 h 1864576"/>
              <a:gd name="connsiteX6263" fmla="*/ 855111 w 1656655"/>
              <a:gd name="connsiteY6263" fmla="*/ 1096878 h 1864576"/>
              <a:gd name="connsiteX6264" fmla="*/ 786605 w 1656655"/>
              <a:gd name="connsiteY6264" fmla="*/ 1117147 h 1864576"/>
              <a:gd name="connsiteX6265" fmla="*/ 788157 w 1656655"/>
              <a:gd name="connsiteY6265" fmla="*/ 1114031 h 1864576"/>
              <a:gd name="connsiteX6266" fmla="*/ 788739 w 1656655"/>
              <a:gd name="connsiteY6266" fmla="*/ 1113056 h 1864576"/>
              <a:gd name="connsiteX6267" fmla="*/ 790290 w 1656655"/>
              <a:gd name="connsiteY6267" fmla="*/ 1111493 h 1864576"/>
              <a:gd name="connsiteX6268" fmla="*/ 793784 w 1656655"/>
              <a:gd name="connsiteY6268" fmla="*/ 1108769 h 1864576"/>
              <a:gd name="connsiteX6269" fmla="*/ 796114 w 1656655"/>
              <a:gd name="connsiteY6269" fmla="*/ 1105065 h 1864576"/>
              <a:gd name="connsiteX6270" fmla="*/ 796696 w 1656655"/>
              <a:gd name="connsiteY6270" fmla="*/ 1104090 h 1864576"/>
              <a:gd name="connsiteX6271" fmla="*/ 799803 w 1656655"/>
              <a:gd name="connsiteY6271" fmla="*/ 1102723 h 1864576"/>
              <a:gd name="connsiteX6272" fmla="*/ 802710 w 1656655"/>
              <a:gd name="connsiteY6272" fmla="*/ 1102532 h 1864576"/>
              <a:gd name="connsiteX6273" fmla="*/ 814743 w 1656655"/>
              <a:gd name="connsiteY6273" fmla="*/ 1099215 h 1864576"/>
              <a:gd name="connsiteX6274" fmla="*/ 816686 w 1656655"/>
              <a:gd name="connsiteY6274" fmla="*/ 1098049 h 1864576"/>
              <a:gd name="connsiteX6275" fmla="*/ 814939 w 1656655"/>
              <a:gd name="connsiteY6275" fmla="*/ 1099411 h 1864576"/>
              <a:gd name="connsiteX6276" fmla="*/ 809116 w 1656655"/>
              <a:gd name="connsiteY6276" fmla="*/ 1102723 h 1864576"/>
              <a:gd name="connsiteX6277" fmla="*/ 804653 w 1656655"/>
              <a:gd name="connsiteY6277" fmla="*/ 1104477 h 1864576"/>
              <a:gd name="connsiteX6278" fmla="*/ 802519 w 1656655"/>
              <a:gd name="connsiteY6278" fmla="*/ 1105256 h 1864576"/>
              <a:gd name="connsiteX6279" fmla="*/ 796309 w 1656655"/>
              <a:gd name="connsiteY6279" fmla="*/ 1108181 h 1864576"/>
              <a:gd name="connsiteX6280" fmla="*/ 794367 w 1656655"/>
              <a:gd name="connsiteY6280" fmla="*/ 1109156 h 1864576"/>
              <a:gd name="connsiteX6281" fmla="*/ 790486 w 1656655"/>
              <a:gd name="connsiteY6281" fmla="*/ 1113056 h 1864576"/>
              <a:gd name="connsiteX6282" fmla="*/ 787770 w 1656655"/>
              <a:gd name="connsiteY6282" fmla="*/ 1116368 h 1864576"/>
              <a:gd name="connsiteX6283" fmla="*/ 786605 w 1656655"/>
              <a:gd name="connsiteY6283" fmla="*/ 1117147 h 1864576"/>
              <a:gd name="connsiteX6284" fmla="*/ 861707 w 1656655"/>
              <a:gd name="connsiteY6284" fmla="*/ 1099994 h 1864576"/>
              <a:gd name="connsiteX6285" fmla="*/ 863454 w 1656655"/>
              <a:gd name="connsiteY6285" fmla="*/ 1097657 h 1864576"/>
              <a:gd name="connsiteX6286" fmla="*/ 864810 w 1656655"/>
              <a:gd name="connsiteY6286" fmla="*/ 1099803 h 1864576"/>
              <a:gd name="connsiteX6287" fmla="*/ 866366 w 1656655"/>
              <a:gd name="connsiteY6287" fmla="*/ 1101557 h 1864576"/>
              <a:gd name="connsiteX6288" fmla="*/ 867531 w 1656655"/>
              <a:gd name="connsiteY6288" fmla="*/ 1102140 h 1864576"/>
              <a:gd name="connsiteX6289" fmla="*/ 869082 w 1656655"/>
              <a:gd name="connsiteY6289" fmla="*/ 1103311 h 1864576"/>
              <a:gd name="connsiteX6290" fmla="*/ 871215 w 1656655"/>
              <a:gd name="connsiteY6290" fmla="*/ 1105648 h 1864576"/>
              <a:gd name="connsiteX6291" fmla="*/ 872576 w 1656655"/>
              <a:gd name="connsiteY6291" fmla="*/ 1107794 h 1864576"/>
              <a:gd name="connsiteX6292" fmla="*/ 872962 w 1656655"/>
              <a:gd name="connsiteY6292" fmla="*/ 1109156 h 1864576"/>
              <a:gd name="connsiteX6293" fmla="*/ 875096 w 1656655"/>
              <a:gd name="connsiteY6293" fmla="*/ 1114031 h 1864576"/>
              <a:gd name="connsiteX6294" fmla="*/ 874709 w 1656655"/>
              <a:gd name="connsiteY6294" fmla="*/ 1113639 h 1864576"/>
              <a:gd name="connsiteX6295" fmla="*/ 870829 w 1656655"/>
              <a:gd name="connsiteY6295" fmla="*/ 1108181 h 1864576"/>
              <a:gd name="connsiteX6296" fmla="*/ 869468 w 1656655"/>
              <a:gd name="connsiteY6296" fmla="*/ 1106623 h 1864576"/>
              <a:gd name="connsiteX6297" fmla="*/ 869082 w 1656655"/>
              <a:gd name="connsiteY6297" fmla="*/ 1106231 h 1864576"/>
              <a:gd name="connsiteX6298" fmla="*/ 867139 w 1656655"/>
              <a:gd name="connsiteY6298" fmla="*/ 1104673 h 1864576"/>
              <a:gd name="connsiteX6299" fmla="*/ 863063 w 1656655"/>
              <a:gd name="connsiteY6299" fmla="*/ 1102919 h 1864576"/>
              <a:gd name="connsiteX6300" fmla="*/ 861707 w 1656655"/>
              <a:gd name="connsiteY6300" fmla="*/ 1099994 h 1864576"/>
              <a:gd name="connsiteX6301" fmla="*/ 784472 w 1656655"/>
              <a:gd name="connsiteY6301" fmla="*/ 1130009 h 1864576"/>
              <a:gd name="connsiteX6302" fmla="*/ 784663 w 1656655"/>
              <a:gd name="connsiteY6302" fmla="*/ 1128451 h 1864576"/>
              <a:gd name="connsiteX6303" fmla="*/ 785827 w 1656655"/>
              <a:gd name="connsiteY6303" fmla="*/ 1124555 h 1864576"/>
              <a:gd name="connsiteX6304" fmla="*/ 788157 w 1656655"/>
              <a:gd name="connsiteY6304" fmla="*/ 1120072 h 1864576"/>
              <a:gd name="connsiteX6305" fmla="*/ 792815 w 1656655"/>
              <a:gd name="connsiteY6305" fmla="*/ 1114614 h 1864576"/>
              <a:gd name="connsiteX6306" fmla="*/ 793593 w 1656655"/>
              <a:gd name="connsiteY6306" fmla="*/ 1113639 h 1864576"/>
              <a:gd name="connsiteX6307" fmla="*/ 793980 w 1656655"/>
              <a:gd name="connsiteY6307" fmla="*/ 1113247 h 1864576"/>
              <a:gd name="connsiteX6308" fmla="*/ 796500 w 1656655"/>
              <a:gd name="connsiteY6308" fmla="*/ 1111493 h 1864576"/>
              <a:gd name="connsiteX6309" fmla="*/ 803488 w 1656655"/>
              <a:gd name="connsiteY6309" fmla="*/ 1108181 h 1864576"/>
              <a:gd name="connsiteX6310" fmla="*/ 806013 w 1656655"/>
              <a:gd name="connsiteY6310" fmla="*/ 1107206 h 1864576"/>
              <a:gd name="connsiteX6311" fmla="*/ 817269 w 1656655"/>
              <a:gd name="connsiteY6311" fmla="*/ 1101557 h 1864576"/>
              <a:gd name="connsiteX6312" fmla="*/ 821149 w 1656655"/>
              <a:gd name="connsiteY6312" fmla="*/ 1098632 h 1864576"/>
              <a:gd name="connsiteX6313" fmla="*/ 822505 w 1656655"/>
              <a:gd name="connsiteY6313" fmla="*/ 1097270 h 1864576"/>
              <a:gd name="connsiteX6314" fmla="*/ 825999 w 1656655"/>
              <a:gd name="connsiteY6314" fmla="*/ 1093174 h 1864576"/>
              <a:gd name="connsiteX6315" fmla="*/ 827163 w 1656655"/>
              <a:gd name="connsiteY6315" fmla="*/ 1091812 h 1864576"/>
              <a:gd name="connsiteX6316" fmla="*/ 833373 w 1656655"/>
              <a:gd name="connsiteY6316" fmla="*/ 1093370 h 1864576"/>
              <a:gd name="connsiteX6317" fmla="*/ 835898 w 1656655"/>
              <a:gd name="connsiteY6317" fmla="*/ 1094345 h 1864576"/>
              <a:gd name="connsiteX6318" fmla="*/ 840361 w 1656655"/>
              <a:gd name="connsiteY6318" fmla="*/ 1098436 h 1864576"/>
              <a:gd name="connsiteX6319" fmla="*/ 840748 w 1656655"/>
              <a:gd name="connsiteY6319" fmla="*/ 1099607 h 1864576"/>
              <a:gd name="connsiteX6320" fmla="*/ 843077 w 1656655"/>
              <a:gd name="connsiteY6320" fmla="*/ 1099607 h 1864576"/>
              <a:gd name="connsiteX6321" fmla="*/ 844046 w 1656655"/>
              <a:gd name="connsiteY6321" fmla="*/ 1097270 h 1864576"/>
              <a:gd name="connsiteX6322" fmla="*/ 850838 w 1656655"/>
              <a:gd name="connsiteY6322" fmla="*/ 1099994 h 1864576"/>
              <a:gd name="connsiteX6323" fmla="*/ 853168 w 1656655"/>
              <a:gd name="connsiteY6323" fmla="*/ 1100582 h 1864576"/>
              <a:gd name="connsiteX6324" fmla="*/ 854528 w 1656655"/>
              <a:gd name="connsiteY6324" fmla="*/ 1100386 h 1864576"/>
              <a:gd name="connsiteX6325" fmla="*/ 855693 w 1656655"/>
              <a:gd name="connsiteY6325" fmla="*/ 1100778 h 1864576"/>
              <a:gd name="connsiteX6326" fmla="*/ 856466 w 1656655"/>
              <a:gd name="connsiteY6326" fmla="*/ 1101557 h 1864576"/>
              <a:gd name="connsiteX6327" fmla="*/ 858600 w 1656655"/>
              <a:gd name="connsiteY6327" fmla="*/ 1104090 h 1864576"/>
              <a:gd name="connsiteX6328" fmla="*/ 861903 w 1656655"/>
              <a:gd name="connsiteY6328" fmla="*/ 1110327 h 1864576"/>
              <a:gd name="connsiteX6329" fmla="*/ 864037 w 1656655"/>
              <a:gd name="connsiteY6329" fmla="*/ 1114418 h 1864576"/>
              <a:gd name="connsiteX6330" fmla="*/ 865201 w 1656655"/>
              <a:gd name="connsiteY6330" fmla="*/ 1116564 h 1864576"/>
              <a:gd name="connsiteX6331" fmla="*/ 865588 w 1656655"/>
              <a:gd name="connsiteY6331" fmla="*/ 1117730 h 1864576"/>
              <a:gd name="connsiteX6332" fmla="*/ 865392 w 1656655"/>
              <a:gd name="connsiteY6332" fmla="*/ 1125334 h 1864576"/>
              <a:gd name="connsiteX6333" fmla="*/ 865392 w 1656655"/>
              <a:gd name="connsiteY6333" fmla="*/ 1131180 h 1864576"/>
              <a:gd name="connsiteX6334" fmla="*/ 865005 w 1656655"/>
              <a:gd name="connsiteY6334" fmla="*/ 1132351 h 1864576"/>
              <a:gd name="connsiteX6335" fmla="*/ 864227 w 1656655"/>
              <a:gd name="connsiteY6335" fmla="*/ 1133130 h 1864576"/>
              <a:gd name="connsiteX6336" fmla="*/ 862872 w 1656655"/>
              <a:gd name="connsiteY6336" fmla="*/ 1133130 h 1864576"/>
              <a:gd name="connsiteX6337" fmla="*/ 858600 w 1656655"/>
              <a:gd name="connsiteY6337" fmla="*/ 1129622 h 1864576"/>
              <a:gd name="connsiteX6338" fmla="*/ 855693 w 1656655"/>
              <a:gd name="connsiteY6338" fmla="*/ 1126309 h 1864576"/>
              <a:gd name="connsiteX6339" fmla="*/ 855111 w 1656655"/>
              <a:gd name="connsiteY6339" fmla="*/ 1125138 h 1864576"/>
              <a:gd name="connsiteX6340" fmla="*/ 854528 w 1656655"/>
              <a:gd name="connsiteY6340" fmla="*/ 1122605 h 1864576"/>
              <a:gd name="connsiteX6341" fmla="*/ 854719 w 1656655"/>
              <a:gd name="connsiteY6341" fmla="*/ 1121434 h 1864576"/>
              <a:gd name="connsiteX6342" fmla="*/ 858409 w 1656655"/>
              <a:gd name="connsiteY6342" fmla="*/ 1111689 h 1864576"/>
              <a:gd name="connsiteX6343" fmla="*/ 857435 w 1656655"/>
              <a:gd name="connsiteY6343" fmla="*/ 1111106 h 1864576"/>
              <a:gd name="connsiteX6344" fmla="*/ 854528 w 1656655"/>
              <a:gd name="connsiteY6344" fmla="*/ 1110910 h 1864576"/>
              <a:gd name="connsiteX6345" fmla="*/ 854137 w 1656655"/>
              <a:gd name="connsiteY6345" fmla="*/ 1110131 h 1864576"/>
              <a:gd name="connsiteX6346" fmla="*/ 853554 w 1656655"/>
              <a:gd name="connsiteY6346" fmla="*/ 1109548 h 1864576"/>
              <a:gd name="connsiteX6347" fmla="*/ 852003 w 1656655"/>
              <a:gd name="connsiteY6347" fmla="*/ 1109156 h 1864576"/>
              <a:gd name="connsiteX6348" fmla="*/ 847154 w 1656655"/>
              <a:gd name="connsiteY6348" fmla="*/ 1105844 h 1864576"/>
              <a:gd name="connsiteX6349" fmla="*/ 845597 w 1656655"/>
              <a:gd name="connsiteY6349" fmla="*/ 1105844 h 1864576"/>
              <a:gd name="connsiteX6350" fmla="*/ 844628 w 1656655"/>
              <a:gd name="connsiteY6350" fmla="*/ 1106819 h 1864576"/>
              <a:gd name="connsiteX6351" fmla="*/ 842299 w 1656655"/>
              <a:gd name="connsiteY6351" fmla="*/ 1105844 h 1864576"/>
              <a:gd name="connsiteX6352" fmla="*/ 836285 w 1656655"/>
              <a:gd name="connsiteY6352" fmla="*/ 1105648 h 1864576"/>
              <a:gd name="connsiteX6353" fmla="*/ 833760 w 1656655"/>
              <a:gd name="connsiteY6353" fmla="*/ 1106427 h 1864576"/>
              <a:gd name="connsiteX6354" fmla="*/ 830271 w 1656655"/>
              <a:gd name="connsiteY6354" fmla="*/ 1108181 h 1864576"/>
              <a:gd name="connsiteX6355" fmla="*/ 828328 w 1656655"/>
              <a:gd name="connsiteY6355" fmla="*/ 1109548 h 1864576"/>
              <a:gd name="connsiteX6356" fmla="*/ 825416 w 1656655"/>
              <a:gd name="connsiteY6356" fmla="*/ 1111689 h 1864576"/>
              <a:gd name="connsiteX6357" fmla="*/ 822896 w 1656655"/>
              <a:gd name="connsiteY6357" fmla="*/ 1115976 h 1864576"/>
              <a:gd name="connsiteX6358" fmla="*/ 822314 w 1656655"/>
              <a:gd name="connsiteY6358" fmla="*/ 1125530 h 1864576"/>
              <a:gd name="connsiteX6359" fmla="*/ 822118 w 1656655"/>
              <a:gd name="connsiteY6359" fmla="*/ 1128647 h 1864576"/>
              <a:gd name="connsiteX6360" fmla="*/ 821536 w 1656655"/>
              <a:gd name="connsiteY6360" fmla="*/ 1131376 h 1864576"/>
              <a:gd name="connsiteX6361" fmla="*/ 819402 w 1656655"/>
              <a:gd name="connsiteY6361" fmla="*/ 1136055 h 1864576"/>
              <a:gd name="connsiteX6362" fmla="*/ 819011 w 1656655"/>
              <a:gd name="connsiteY6362" fmla="*/ 1136638 h 1864576"/>
              <a:gd name="connsiteX6363" fmla="*/ 815908 w 1656655"/>
              <a:gd name="connsiteY6363" fmla="*/ 1137809 h 1864576"/>
              <a:gd name="connsiteX6364" fmla="*/ 814548 w 1656655"/>
              <a:gd name="connsiteY6364" fmla="*/ 1137809 h 1864576"/>
              <a:gd name="connsiteX6365" fmla="*/ 809698 w 1656655"/>
              <a:gd name="connsiteY6365" fmla="*/ 1135663 h 1864576"/>
              <a:gd name="connsiteX6366" fmla="*/ 808147 w 1656655"/>
              <a:gd name="connsiteY6366" fmla="*/ 1133909 h 1864576"/>
              <a:gd name="connsiteX6367" fmla="*/ 805622 w 1656655"/>
              <a:gd name="connsiteY6367" fmla="*/ 1129622 h 1864576"/>
              <a:gd name="connsiteX6368" fmla="*/ 803102 w 1656655"/>
              <a:gd name="connsiteY6368" fmla="*/ 1127088 h 1864576"/>
              <a:gd name="connsiteX6369" fmla="*/ 799608 w 1656655"/>
              <a:gd name="connsiteY6369" fmla="*/ 1125334 h 1864576"/>
              <a:gd name="connsiteX6370" fmla="*/ 796696 w 1656655"/>
              <a:gd name="connsiteY6370" fmla="*/ 1125138 h 1864576"/>
              <a:gd name="connsiteX6371" fmla="*/ 795145 w 1656655"/>
              <a:gd name="connsiteY6371" fmla="*/ 1125334 h 1864576"/>
              <a:gd name="connsiteX6372" fmla="*/ 791651 w 1656655"/>
              <a:gd name="connsiteY6372" fmla="*/ 1126892 h 1864576"/>
              <a:gd name="connsiteX6373" fmla="*/ 790099 w 1656655"/>
              <a:gd name="connsiteY6373" fmla="*/ 1127867 h 1864576"/>
              <a:gd name="connsiteX6374" fmla="*/ 788157 w 1656655"/>
              <a:gd name="connsiteY6374" fmla="*/ 1130205 h 1864576"/>
              <a:gd name="connsiteX6375" fmla="*/ 786023 w 1656655"/>
              <a:gd name="connsiteY6375" fmla="*/ 1130205 h 1864576"/>
              <a:gd name="connsiteX6376" fmla="*/ 784472 w 1656655"/>
              <a:gd name="connsiteY6376" fmla="*/ 1130009 h 1864576"/>
              <a:gd name="connsiteX6377" fmla="*/ 869468 w 1656655"/>
              <a:gd name="connsiteY6377" fmla="*/ 1115393 h 1864576"/>
              <a:gd name="connsiteX6378" fmla="*/ 867335 w 1656655"/>
              <a:gd name="connsiteY6378" fmla="*/ 1111106 h 1864576"/>
              <a:gd name="connsiteX6379" fmla="*/ 866170 w 1656655"/>
              <a:gd name="connsiteY6379" fmla="*/ 1108960 h 1864576"/>
              <a:gd name="connsiteX6380" fmla="*/ 865201 w 1656655"/>
              <a:gd name="connsiteY6380" fmla="*/ 1106819 h 1864576"/>
              <a:gd name="connsiteX6381" fmla="*/ 866752 w 1656655"/>
              <a:gd name="connsiteY6381" fmla="*/ 1107985 h 1864576"/>
              <a:gd name="connsiteX6382" fmla="*/ 869855 w 1656655"/>
              <a:gd name="connsiteY6382" fmla="*/ 1111689 h 1864576"/>
              <a:gd name="connsiteX6383" fmla="*/ 870437 w 1656655"/>
              <a:gd name="connsiteY6383" fmla="*/ 1112468 h 1864576"/>
              <a:gd name="connsiteX6384" fmla="*/ 870246 w 1656655"/>
              <a:gd name="connsiteY6384" fmla="*/ 1113247 h 1864576"/>
              <a:gd name="connsiteX6385" fmla="*/ 870051 w 1656655"/>
              <a:gd name="connsiteY6385" fmla="*/ 1114031 h 1864576"/>
              <a:gd name="connsiteX6386" fmla="*/ 869468 w 1656655"/>
              <a:gd name="connsiteY6386" fmla="*/ 1115393 h 1864576"/>
              <a:gd name="connsiteX6387" fmla="*/ 829297 w 1656655"/>
              <a:gd name="connsiteY6387" fmla="*/ 1112081 h 1864576"/>
              <a:gd name="connsiteX6388" fmla="*/ 830075 w 1656655"/>
              <a:gd name="connsiteY6388" fmla="*/ 1111493 h 1864576"/>
              <a:gd name="connsiteX6389" fmla="*/ 832595 w 1656655"/>
              <a:gd name="connsiteY6389" fmla="*/ 1109935 h 1864576"/>
              <a:gd name="connsiteX6390" fmla="*/ 836285 w 1656655"/>
              <a:gd name="connsiteY6390" fmla="*/ 1108181 h 1864576"/>
              <a:gd name="connsiteX6391" fmla="*/ 835898 w 1656655"/>
              <a:gd name="connsiteY6391" fmla="*/ 1109548 h 1864576"/>
              <a:gd name="connsiteX6392" fmla="*/ 836285 w 1656655"/>
              <a:gd name="connsiteY6392" fmla="*/ 1110910 h 1864576"/>
              <a:gd name="connsiteX6393" fmla="*/ 836285 w 1656655"/>
              <a:gd name="connsiteY6393" fmla="*/ 1112468 h 1864576"/>
              <a:gd name="connsiteX6394" fmla="*/ 836089 w 1656655"/>
              <a:gd name="connsiteY6394" fmla="*/ 1114031 h 1864576"/>
              <a:gd name="connsiteX6395" fmla="*/ 835703 w 1656655"/>
              <a:gd name="connsiteY6395" fmla="*/ 1113639 h 1864576"/>
              <a:gd name="connsiteX6396" fmla="*/ 834538 w 1656655"/>
              <a:gd name="connsiteY6396" fmla="*/ 1111885 h 1864576"/>
              <a:gd name="connsiteX6397" fmla="*/ 832209 w 1656655"/>
              <a:gd name="connsiteY6397" fmla="*/ 1112664 h 1864576"/>
              <a:gd name="connsiteX6398" fmla="*/ 832404 w 1656655"/>
              <a:gd name="connsiteY6398" fmla="*/ 1114031 h 1864576"/>
              <a:gd name="connsiteX6399" fmla="*/ 833760 w 1656655"/>
              <a:gd name="connsiteY6399" fmla="*/ 1116368 h 1864576"/>
              <a:gd name="connsiteX6400" fmla="*/ 834925 w 1656655"/>
              <a:gd name="connsiteY6400" fmla="*/ 1116951 h 1864576"/>
              <a:gd name="connsiteX6401" fmla="*/ 833178 w 1656655"/>
              <a:gd name="connsiteY6401" fmla="*/ 1117926 h 1864576"/>
              <a:gd name="connsiteX6402" fmla="*/ 833373 w 1656655"/>
              <a:gd name="connsiteY6402" fmla="*/ 1120072 h 1864576"/>
              <a:gd name="connsiteX6403" fmla="*/ 835507 w 1656655"/>
              <a:gd name="connsiteY6403" fmla="*/ 1123384 h 1864576"/>
              <a:gd name="connsiteX6404" fmla="*/ 839001 w 1656655"/>
              <a:gd name="connsiteY6404" fmla="*/ 1130793 h 1864576"/>
              <a:gd name="connsiteX6405" fmla="*/ 836285 w 1656655"/>
              <a:gd name="connsiteY6405" fmla="*/ 1132738 h 1864576"/>
              <a:gd name="connsiteX6406" fmla="*/ 835703 w 1656655"/>
              <a:gd name="connsiteY6406" fmla="*/ 1134492 h 1864576"/>
              <a:gd name="connsiteX6407" fmla="*/ 834342 w 1656655"/>
              <a:gd name="connsiteY6407" fmla="*/ 1135467 h 1864576"/>
              <a:gd name="connsiteX6408" fmla="*/ 833373 w 1656655"/>
              <a:gd name="connsiteY6408" fmla="*/ 1134492 h 1864576"/>
              <a:gd name="connsiteX6409" fmla="*/ 832404 w 1656655"/>
              <a:gd name="connsiteY6409" fmla="*/ 1133517 h 1864576"/>
              <a:gd name="connsiteX6410" fmla="*/ 830075 w 1656655"/>
              <a:gd name="connsiteY6410" fmla="*/ 1131959 h 1864576"/>
              <a:gd name="connsiteX6411" fmla="*/ 829106 w 1656655"/>
              <a:gd name="connsiteY6411" fmla="*/ 1129426 h 1864576"/>
              <a:gd name="connsiteX6412" fmla="*/ 827941 w 1656655"/>
              <a:gd name="connsiteY6412" fmla="*/ 1127672 h 1864576"/>
              <a:gd name="connsiteX6413" fmla="*/ 827550 w 1656655"/>
              <a:gd name="connsiteY6413" fmla="*/ 1127088 h 1864576"/>
              <a:gd name="connsiteX6414" fmla="*/ 829493 w 1656655"/>
              <a:gd name="connsiteY6414" fmla="*/ 1128063 h 1864576"/>
              <a:gd name="connsiteX6415" fmla="*/ 831044 w 1656655"/>
              <a:gd name="connsiteY6415" fmla="*/ 1125334 h 1864576"/>
              <a:gd name="connsiteX6416" fmla="*/ 830075 w 1656655"/>
              <a:gd name="connsiteY6416" fmla="*/ 1124747 h 1864576"/>
              <a:gd name="connsiteX6417" fmla="*/ 828328 w 1656655"/>
              <a:gd name="connsiteY6417" fmla="*/ 1122409 h 1864576"/>
              <a:gd name="connsiteX6418" fmla="*/ 826385 w 1656655"/>
              <a:gd name="connsiteY6418" fmla="*/ 1122993 h 1864576"/>
              <a:gd name="connsiteX6419" fmla="*/ 826581 w 1656655"/>
              <a:gd name="connsiteY6419" fmla="*/ 1125138 h 1864576"/>
              <a:gd name="connsiteX6420" fmla="*/ 827550 w 1656655"/>
              <a:gd name="connsiteY6420" fmla="*/ 1127088 h 1864576"/>
              <a:gd name="connsiteX6421" fmla="*/ 825612 w 1656655"/>
              <a:gd name="connsiteY6421" fmla="*/ 1127088 h 1864576"/>
              <a:gd name="connsiteX6422" fmla="*/ 825803 w 1656655"/>
              <a:gd name="connsiteY6422" fmla="*/ 1119680 h 1864576"/>
              <a:gd name="connsiteX6423" fmla="*/ 827941 w 1656655"/>
              <a:gd name="connsiteY6423" fmla="*/ 1122018 h 1864576"/>
              <a:gd name="connsiteX6424" fmla="*/ 829688 w 1656655"/>
              <a:gd name="connsiteY6424" fmla="*/ 1122409 h 1864576"/>
              <a:gd name="connsiteX6425" fmla="*/ 830657 w 1656655"/>
              <a:gd name="connsiteY6425" fmla="*/ 1121238 h 1864576"/>
              <a:gd name="connsiteX6426" fmla="*/ 829297 w 1656655"/>
              <a:gd name="connsiteY6426" fmla="*/ 1119293 h 1864576"/>
              <a:gd name="connsiteX6427" fmla="*/ 826385 w 1656655"/>
              <a:gd name="connsiteY6427" fmla="*/ 1116755 h 1864576"/>
              <a:gd name="connsiteX6428" fmla="*/ 827163 w 1656655"/>
              <a:gd name="connsiteY6428" fmla="*/ 1115393 h 1864576"/>
              <a:gd name="connsiteX6429" fmla="*/ 827746 w 1656655"/>
              <a:gd name="connsiteY6429" fmla="*/ 1116564 h 1864576"/>
              <a:gd name="connsiteX6430" fmla="*/ 828910 w 1656655"/>
              <a:gd name="connsiteY6430" fmla="*/ 1117343 h 1864576"/>
              <a:gd name="connsiteX6431" fmla="*/ 831626 w 1656655"/>
              <a:gd name="connsiteY6431" fmla="*/ 1117343 h 1864576"/>
              <a:gd name="connsiteX6432" fmla="*/ 831044 w 1656655"/>
              <a:gd name="connsiteY6432" fmla="*/ 1114810 h 1864576"/>
              <a:gd name="connsiteX6433" fmla="*/ 830075 w 1656655"/>
              <a:gd name="connsiteY6433" fmla="*/ 1114031 h 1864576"/>
              <a:gd name="connsiteX6434" fmla="*/ 829297 w 1656655"/>
              <a:gd name="connsiteY6434" fmla="*/ 1112081 h 1864576"/>
              <a:gd name="connsiteX6435" fmla="*/ 841330 w 1656655"/>
              <a:gd name="connsiteY6435" fmla="*/ 1111106 h 1864576"/>
              <a:gd name="connsiteX6436" fmla="*/ 845015 w 1656655"/>
              <a:gd name="connsiteY6436" fmla="*/ 1111106 h 1864576"/>
              <a:gd name="connsiteX6437" fmla="*/ 844433 w 1656655"/>
              <a:gd name="connsiteY6437" fmla="*/ 1115001 h 1864576"/>
              <a:gd name="connsiteX6438" fmla="*/ 843855 w 1656655"/>
              <a:gd name="connsiteY6438" fmla="*/ 1118901 h 1864576"/>
              <a:gd name="connsiteX6439" fmla="*/ 843273 w 1656655"/>
              <a:gd name="connsiteY6439" fmla="*/ 1116951 h 1864576"/>
              <a:gd name="connsiteX6440" fmla="*/ 841913 w 1656655"/>
              <a:gd name="connsiteY6440" fmla="*/ 1113056 h 1864576"/>
              <a:gd name="connsiteX6441" fmla="*/ 841330 w 1656655"/>
              <a:gd name="connsiteY6441" fmla="*/ 1111106 h 1864576"/>
              <a:gd name="connsiteX6442" fmla="*/ 848318 w 1656655"/>
              <a:gd name="connsiteY6442" fmla="*/ 1110327 h 1864576"/>
              <a:gd name="connsiteX6443" fmla="*/ 850065 w 1656655"/>
              <a:gd name="connsiteY6443" fmla="*/ 1110910 h 1864576"/>
              <a:gd name="connsiteX6444" fmla="*/ 851807 w 1656655"/>
              <a:gd name="connsiteY6444" fmla="*/ 1111493 h 1864576"/>
              <a:gd name="connsiteX6445" fmla="*/ 846762 w 1656655"/>
              <a:gd name="connsiteY6445" fmla="*/ 1120655 h 1864576"/>
              <a:gd name="connsiteX6446" fmla="*/ 848318 w 1656655"/>
              <a:gd name="connsiteY6446" fmla="*/ 1110327 h 1864576"/>
              <a:gd name="connsiteX6447" fmla="*/ 847927 w 1656655"/>
              <a:gd name="connsiteY6447" fmla="*/ 1125530 h 1864576"/>
              <a:gd name="connsiteX6448" fmla="*/ 853364 w 1656655"/>
              <a:gd name="connsiteY6448" fmla="*/ 1115393 h 1864576"/>
              <a:gd name="connsiteX6449" fmla="*/ 853946 w 1656655"/>
              <a:gd name="connsiteY6449" fmla="*/ 1114418 h 1864576"/>
              <a:gd name="connsiteX6450" fmla="*/ 854528 w 1656655"/>
              <a:gd name="connsiteY6450" fmla="*/ 1113443 h 1864576"/>
              <a:gd name="connsiteX6451" fmla="*/ 855301 w 1656655"/>
              <a:gd name="connsiteY6451" fmla="*/ 1113443 h 1864576"/>
              <a:gd name="connsiteX6452" fmla="*/ 852003 w 1656655"/>
              <a:gd name="connsiteY6452" fmla="*/ 1119876 h 1864576"/>
              <a:gd name="connsiteX6453" fmla="*/ 846571 w 1656655"/>
              <a:gd name="connsiteY6453" fmla="*/ 1129038 h 1864576"/>
              <a:gd name="connsiteX6454" fmla="*/ 845793 w 1656655"/>
              <a:gd name="connsiteY6454" fmla="*/ 1129817 h 1864576"/>
              <a:gd name="connsiteX6455" fmla="*/ 847927 w 1656655"/>
              <a:gd name="connsiteY6455" fmla="*/ 1125530 h 1864576"/>
              <a:gd name="connsiteX6456" fmla="*/ 887325 w 1656655"/>
              <a:gd name="connsiteY6456" fmla="*/ 1113835 h 1864576"/>
              <a:gd name="connsiteX6457" fmla="*/ 887712 w 1656655"/>
              <a:gd name="connsiteY6457" fmla="*/ 1111689 h 1864576"/>
              <a:gd name="connsiteX6458" fmla="*/ 888485 w 1656655"/>
              <a:gd name="connsiteY6458" fmla="*/ 1109935 h 1864576"/>
              <a:gd name="connsiteX6459" fmla="*/ 889067 w 1656655"/>
              <a:gd name="connsiteY6459" fmla="*/ 1114418 h 1864576"/>
              <a:gd name="connsiteX6460" fmla="*/ 887325 w 1656655"/>
              <a:gd name="connsiteY6460" fmla="*/ 1113835 h 1864576"/>
              <a:gd name="connsiteX6461" fmla="*/ 868695 w 1656655"/>
              <a:gd name="connsiteY6461" fmla="*/ 1120263 h 1864576"/>
              <a:gd name="connsiteX6462" fmla="*/ 870829 w 1656655"/>
              <a:gd name="connsiteY6462" fmla="*/ 1120851 h 1864576"/>
              <a:gd name="connsiteX6463" fmla="*/ 871993 w 1656655"/>
              <a:gd name="connsiteY6463" fmla="*/ 1118705 h 1864576"/>
              <a:gd name="connsiteX6464" fmla="*/ 872184 w 1656655"/>
              <a:gd name="connsiteY6464" fmla="*/ 1121434 h 1864576"/>
              <a:gd name="connsiteX6465" fmla="*/ 871020 w 1656655"/>
              <a:gd name="connsiteY6465" fmla="*/ 1121047 h 1864576"/>
              <a:gd name="connsiteX6466" fmla="*/ 869468 w 1656655"/>
              <a:gd name="connsiteY6466" fmla="*/ 1122605 h 1864576"/>
              <a:gd name="connsiteX6467" fmla="*/ 869082 w 1656655"/>
              <a:gd name="connsiteY6467" fmla="*/ 1122993 h 1864576"/>
              <a:gd name="connsiteX6468" fmla="*/ 868886 w 1656655"/>
              <a:gd name="connsiteY6468" fmla="*/ 1123580 h 1864576"/>
              <a:gd name="connsiteX6469" fmla="*/ 868695 w 1656655"/>
              <a:gd name="connsiteY6469" fmla="*/ 1120263 h 1864576"/>
              <a:gd name="connsiteX6470" fmla="*/ 836867 w 1656655"/>
              <a:gd name="connsiteY6470" fmla="*/ 1119484 h 1864576"/>
              <a:gd name="connsiteX6471" fmla="*/ 838223 w 1656655"/>
              <a:gd name="connsiteY6471" fmla="*/ 1118901 h 1864576"/>
              <a:gd name="connsiteX6472" fmla="*/ 839387 w 1656655"/>
              <a:gd name="connsiteY6472" fmla="*/ 1114614 h 1864576"/>
              <a:gd name="connsiteX6473" fmla="*/ 841717 w 1656655"/>
              <a:gd name="connsiteY6473" fmla="*/ 1122801 h 1864576"/>
              <a:gd name="connsiteX6474" fmla="*/ 842495 w 1656655"/>
              <a:gd name="connsiteY6474" fmla="*/ 1127476 h 1864576"/>
              <a:gd name="connsiteX6475" fmla="*/ 842691 w 1656655"/>
              <a:gd name="connsiteY6475" fmla="*/ 1130009 h 1864576"/>
              <a:gd name="connsiteX6476" fmla="*/ 844242 w 1656655"/>
              <a:gd name="connsiteY6476" fmla="*/ 1130984 h 1864576"/>
              <a:gd name="connsiteX6477" fmla="*/ 843273 w 1656655"/>
              <a:gd name="connsiteY6477" fmla="*/ 1133713 h 1864576"/>
              <a:gd name="connsiteX6478" fmla="*/ 844046 w 1656655"/>
              <a:gd name="connsiteY6478" fmla="*/ 1136834 h 1864576"/>
              <a:gd name="connsiteX6479" fmla="*/ 848123 w 1656655"/>
              <a:gd name="connsiteY6479" fmla="*/ 1138588 h 1864576"/>
              <a:gd name="connsiteX6480" fmla="*/ 848509 w 1656655"/>
              <a:gd name="connsiteY6480" fmla="*/ 1139171 h 1864576"/>
              <a:gd name="connsiteX6481" fmla="*/ 848705 w 1656655"/>
              <a:gd name="connsiteY6481" fmla="*/ 1139950 h 1864576"/>
              <a:gd name="connsiteX6482" fmla="*/ 846762 w 1656655"/>
              <a:gd name="connsiteY6482" fmla="*/ 1139950 h 1864576"/>
              <a:gd name="connsiteX6483" fmla="*/ 845015 w 1656655"/>
              <a:gd name="connsiteY6483" fmla="*/ 1140729 h 1864576"/>
              <a:gd name="connsiteX6484" fmla="*/ 844242 w 1656655"/>
              <a:gd name="connsiteY6484" fmla="*/ 1139950 h 1864576"/>
              <a:gd name="connsiteX6485" fmla="*/ 843077 w 1656655"/>
              <a:gd name="connsiteY6485" fmla="*/ 1139754 h 1864576"/>
              <a:gd name="connsiteX6486" fmla="*/ 842691 w 1656655"/>
              <a:gd name="connsiteY6486" fmla="*/ 1137025 h 1864576"/>
              <a:gd name="connsiteX6487" fmla="*/ 841717 w 1656655"/>
              <a:gd name="connsiteY6487" fmla="*/ 1134884 h 1864576"/>
              <a:gd name="connsiteX6488" fmla="*/ 842691 w 1656655"/>
              <a:gd name="connsiteY6488" fmla="*/ 1133130 h 1864576"/>
              <a:gd name="connsiteX6489" fmla="*/ 838032 w 1656655"/>
              <a:gd name="connsiteY6489" fmla="*/ 1121434 h 1864576"/>
              <a:gd name="connsiteX6490" fmla="*/ 836867 w 1656655"/>
              <a:gd name="connsiteY6490" fmla="*/ 1119484 h 1864576"/>
              <a:gd name="connsiteX6491" fmla="*/ 878394 w 1656655"/>
              <a:gd name="connsiteY6491" fmla="*/ 1121047 h 1864576"/>
              <a:gd name="connsiteX6492" fmla="*/ 879172 w 1656655"/>
              <a:gd name="connsiteY6492" fmla="*/ 1122993 h 1864576"/>
              <a:gd name="connsiteX6493" fmla="*/ 878590 w 1656655"/>
              <a:gd name="connsiteY6493" fmla="*/ 1122993 h 1864576"/>
              <a:gd name="connsiteX6494" fmla="*/ 878394 w 1656655"/>
              <a:gd name="connsiteY6494" fmla="*/ 1121047 h 1864576"/>
              <a:gd name="connsiteX6495" fmla="*/ 868499 w 1656655"/>
              <a:gd name="connsiteY6495" fmla="*/ 1129426 h 1864576"/>
              <a:gd name="connsiteX6496" fmla="*/ 871020 w 1656655"/>
              <a:gd name="connsiteY6496" fmla="*/ 1129426 h 1864576"/>
              <a:gd name="connsiteX6497" fmla="*/ 872767 w 1656655"/>
              <a:gd name="connsiteY6497" fmla="*/ 1127867 h 1864576"/>
              <a:gd name="connsiteX6498" fmla="*/ 873349 w 1656655"/>
              <a:gd name="connsiteY6498" fmla="*/ 1125138 h 1864576"/>
              <a:gd name="connsiteX6499" fmla="*/ 872767 w 1656655"/>
              <a:gd name="connsiteY6499" fmla="*/ 1122605 h 1864576"/>
              <a:gd name="connsiteX6500" fmla="*/ 873741 w 1656655"/>
              <a:gd name="connsiteY6500" fmla="*/ 1123384 h 1864576"/>
              <a:gd name="connsiteX6501" fmla="*/ 874323 w 1656655"/>
              <a:gd name="connsiteY6501" fmla="*/ 1124555 h 1864576"/>
              <a:gd name="connsiteX6502" fmla="*/ 872767 w 1656655"/>
              <a:gd name="connsiteY6502" fmla="*/ 1129622 h 1864576"/>
              <a:gd name="connsiteX6503" fmla="*/ 871411 w 1656655"/>
              <a:gd name="connsiteY6503" fmla="*/ 1131763 h 1864576"/>
              <a:gd name="connsiteX6504" fmla="*/ 869664 w 1656655"/>
              <a:gd name="connsiteY6504" fmla="*/ 1131571 h 1864576"/>
              <a:gd name="connsiteX6505" fmla="*/ 867531 w 1656655"/>
              <a:gd name="connsiteY6505" fmla="*/ 1135859 h 1864576"/>
              <a:gd name="connsiteX6506" fmla="*/ 864810 w 1656655"/>
              <a:gd name="connsiteY6506" fmla="*/ 1137025 h 1864576"/>
              <a:gd name="connsiteX6507" fmla="*/ 860929 w 1656655"/>
              <a:gd name="connsiteY6507" fmla="*/ 1137025 h 1864576"/>
              <a:gd name="connsiteX6508" fmla="*/ 854332 w 1656655"/>
              <a:gd name="connsiteY6508" fmla="*/ 1135859 h 1864576"/>
              <a:gd name="connsiteX6509" fmla="*/ 854719 w 1656655"/>
              <a:gd name="connsiteY6509" fmla="*/ 1135467 h 1864576"/>
              <a:gd name="connsiteX6510" fmla="*/ 856270 w 1656655"/>
              <a:gd name="connsiteY6510" fmla="*/ 1133130 h 1864576"/>
              <a:gd name="connsiteX6511" fmla="*/ 856662 w 1656655"/>
              <a:gd name="connsiteY6511" fmla="*/ 1131959 h 1864576"/>
              <a:gd name="connsiteX6512" fmla="*/ 857244 w 1656655"/>
              <a:gd name="connsiteY6512" fmla="*/ 1132547 h 1864576"/>
              <a:gd name="connsiteX6513" fmla="*/ 861321 w 1656655"/>
              <a:gd name="connsiteY6513" fmla="*/ 1135663 h 1864576"/>
              <a:gd name="connsiteX6514" fmla="*/ 863645 w 1656655"/>
              <a:gd name="connsiteY6514" fmla="*/ 1135859 h 1864576"/>
              <a:gd name="connsiteX6515" fmla="*/ 865974 w 1656655"/>
              <a:gd name="connsiteY6515" fmla="*/ 1135467 h 1864576"/>
              <a:gd name="connsiteX6516" fmla="*/ 867335 w 1656655"/>
              <a:gd name="connsiteY6516" fmla="*/ 1133909 h 1864576"/>
              <a:gd name="connsiteX6517" fmla="*/ 868304 w 1656655"/>
              <a:gd name="connsiteY6517" fmla="*/ 1132155 h 1864576"/>
              <a:gd name="connsiteX6518" fmla="*/ 868499 w 1656655"/>
              <a:gd name="connsiteY6518" fmla="*/ 1129426 h 1864576"/>
              <a:gd name="connsiteX6519" fmla="*/ 783694 w 1656655"/>
              <a:gd name="connsiteY6519" fmla="*/ 1140925 h 1864576"/>
              <a:gd name="connsiteX6520" fmla="*/ 780978 w 1656655"/>
              <a:gd name="connsiteY6520" fmla="*/ 1139950 h 1864576"/>
              <a:gd name="connsiteX6521" fmla="*/ 781751 w 1656655"/>
              <a:gd name="connsiteY6521" fmla="*/ 1136442 h 1864576"/>
              <a:gd name="connsiteX6522" fmla="*/ 780782 w 1656655"/>
              <a:gd name="connsiteY6522" fmla="*/ 1131763 h 1864576"/>
              <a:gd name="connsiteX6523" fmla="*/ 780591 w 1656655"/>
              <a:gd name="connsiteY6523" fmla="*/ 1129230 h 1864576"/>
              <a:gd name="connsiteX6524" fmla="*/ 782529 w 1656655"/>
              <a:gd name="connsiteY6524" fmla="*/ 1125334 h 1864576"/>
              <a:gd name="connsiteX6525" fmla="*/ 781560 w 1656655"/>
              <a:gd name="connsiteY6525" fmla="*/ 1129038 h 1864576"/>
              <a:gd name="connsiteX6526" fmla="*/ 781947 w 1656655"/>
              <a:gd name="connsiteY6526" fmla="*/ 1133517 h 1864576"/>
              <a:gd name="connsiteX6527" fmla="*/ 782916 w 1656655"/>
              <a:gd name="connsiteY6527" fmla="*/ 1137221 h 1864576"/>
              <a:gd name="connsiteX6528" fmla="*/ 783694 w 1656655"/>
              <a:gd name="connsiteY6528" fmla="*/ 1140925 h 1864576"/>
              <a:gd name="connsiteX6529" fmla="*/ 770691 w 1656655"/>
              <a:gd name="connsiteY6529" fmla="*/ 1138779 h 1864576"/>
              <a:gd name="connsiteX6530" fmla="*/ 771274 w 1656655"/>
              <a:gd name="connsiteY6530" fmla="*/ 1135467 h 1864576"/>
              <a:gd name="connsiteX6531" fmla="*/ 771660 w 1656655"/>
              <a:gd name="connsiteY6531" fmla="*/ 1133713 h 1864576"/>
              <a:gd name="connsiteX6532" fmla="*/ 771660 w 1656655"/>
              <a:gd name="connsiteY6532" fmla="*/ 1131763 h 1864576"/>
              <a:gd name="connsiteX6533" fmla="*/ 772052 w 1656655"/>
              <a:gd name="connsiteY6533" fmla="*/ 1128255 h 1864576"/>
              <a:gd name="connsiteX6534" fmla="*/ 773021 w 1656655"/>
              <a:gd name="connsiteY6534" fmla="*/ 1125138 h 1864576"/>
              <a:gd name="connsiteX6535" fmla="*/ 772634 w 1656655"/>
              <a:gd name="connsiteY6535" fmla="*/ 1126892 h 1864576"/>
              <a:gd name="connsiteX6536" fmla="*/ 773021 w 1656655"/>
              <a:gd name="connsiteY6536" fmla="*/ 1132738 h 1864576"/>
              <a:gd name="connsiteX6537" fmla="*/ 773990 w 1656655"/>
              <a:gd name="connsiteY6537" fmla="*/ 1136055 h 1864576"/>
              <a:gd name="connsiteX6538" fmla="*/ 773990 w 1656655"/>
              <a:gd name="connsiteY6538" fmla="*/ 1140146 h 1864576"/>
              <a:gd name="connsiteX6539" fmla="*/ 770691 w 1656655"/>
              <a:gd name="connsiteY6539" fmla="*/ 1138779 h 1864576"/>
              <a:gd name="connsiteX6540" fmla="*/ 868695 w 1656655"/>
              <a:gd name="connsiteY6540" fmla="*/ 1123968 h 1864576"/>
              <a:gd name="connsiteX6541" fmla="*/ 868886 w 1656655"/>
              <a:gd name="connsiteY6541" fmla="*/ 1125530 h 1864576"/>
              <a:gd name="connsiteX6542" fmla="*/ 868499 w 1656655"/>
              <a:gd name="connsiteY6542" fmla="*/ 1126113 h 1864576"/>
              <a:gd name="connsiteX6543" fmla="*/ 868695 w 1656655"/>
              <a:gd name="connsiteY6543" fmla="*/ 1123968 h 1864576"/>
              <a:gd name="connsiteX6544" fmla="*/ 789708 w 1656655"/>
              <a:gd name="connsiteY6544" fmla="*/ 1132738 h 1864576"/>
              <a:gd name="connsiteX6545" fmla="*/ 791846 w 1656655"/>
              <a:gd name="connsiteY6545" fmla="*/ 1130793 h 1864576"/>
              <a:gd name="connsiteX6546" fmla="*/ 792815 w 1656655"/>
              <a:gd name="connsiteY6546" fmla="*/ 1129622 h 1864576"/>
              <a:gd name="connsiteX6547" fmla="*/ 795531 w 1656655"/>
              <a:gd name="connsiteY6547" fmla="*/ 1128255 h 1864576"/>
              <a:gd name="connsiteX6548" fmla="*/ 797082 w 1656655"/>
              <a:gd name="connsiteY6548" fmla="*/ 1127867 h 1864576"/>
              <a:gd name="connsiteX6549" fmla="*/ 800190 w 1656655"/>
              <a:gd name="connsiteY6549" fmla="*/ 1128451 h 1864576"/>
              <a:gd name="connsiteX6550" fmla="*/ 799803 w 1656655"/>
              <a:gd name="connsiteY6550" fmla="*/ 1129230 h 1864576"/>
              <a:gd name="connsiteX6551" fmla="*/ 798247 w 1656655"/>
              <a:gd name="connsiteY6551" fmla="*/ 1129038 h 1864576"/>
              <a:gd name="connsiteX6552" fmla="*/ 794367 w 1656655"/>
              <a:gd name="connsiteY6552" fmla="*/ 1130401 h 1864576"/>
              <a:gd name="connsiteX6553" fmla="*/ 792037 w 1656655"/>
              <a:gd name="connsiteY6553" fmla="*/ 1131571 h 1864576"/>
              <a:gd name="connsiteX6554" fmla="*/ 789708 w 1656655"/>
              <a:gd name="connsiteY6554" fmla="*/ 1132738 h 1864576"/>
              <a:gd name="connsiteX6555" fmla="*/ 880337 w 1656655"/>
              <a:gd name="connsiteY6555" fmla="*/ 1130596 h 1864576"/>
              <a:gd name="connsiteX6556" fmla="*/ 878394 w 1656655"/>
              <a:gd name="connsiteY6556" fmla="*/ 1128842 h 1864576"/>
              <a:gd name="connsiteX6557" fmla="*/ 879950 w 1656655"/>
              <a:gd name="connsiteY6557" fmla="*/ 1127672 h 1864576"/>
              <a:gd name="connsiteX6558" fmla="*/ 880533 w 1656655"/>
              <a:gd name="connsiteY6558" fmla="*/ 1127284 h 1864576"/>
              <a:gd name="connsiteX6559" fmla="*/ 880337 w 1656655"/>
              <a:gd name="connsiteY6559" fmla="*/ 1130596 h 1864576"/>
              <a:gd name="connsiteX6560" fmla="*/ 852003 w 1656655"/>
              <a:gd name="connsiteY6560" fmla="*/ 1135080 h 1864576"/>
              <a:gd name="connsiteX6561" fmla="*/ 849091 w 1656655"/>
              <a:gd name="connsiteY6561" fmla="*/ 1133517 h 1864576"/>
              <a:gd name="connsiteX6562" fmla="*/ 848509 w 1656655"/>
              <a:gd name="connsiteY6562" fmla="*/ 1133130 h 1864576"/>
              <a:gd name="connsiteX6563" fmla="*/ 848123 w 1656655"/>
              <a:gd name="connsiteY6563" fmla="*/ 1132547 h 1864576"/>
              <a:gd name="connsiteX6564" fmla="*/ 848901 w 1656655"/>
              <a:gd name="connsiteY6564" fmla="*/ 1131180 h 1864576"/>
              <a:gd name="connsiteX6565" fmla="*/ 851421 w 1656655"/>
              <a:gd name="connsiteY6565" fmla="*/ 1127088 h 1864576"/>
              <a:gd name="connsiteX6566" fmla="*/ 852199 w 1656655"/>
              <a:gd name="connsiteY6566" fmla="*/ 1125722 h 1864576"/>
              <a:gd name="connsiteX6567" fmla="*/ 852781 w 1656655"/>
              <a:gd name="connsiteY6567" fmla="*/ 1127284 h 1864576"/>
              <a:gd name="connsiteX6568" fmla="*/ 855497 w 1656655"/>
              <a:gd name="connsiteY6568" fmla="*/ 1130596 h 1864576"/>
              <a:gd name="connsiteX6569" fmla="*/ 854137 w 1656655"/>
              <a:gd name="connsiteY6569" fmla="*/ 1131180 h 1864576"/>
              <a:gd name="connsiteX6570" fmla="*/ 852585 w 1656655"/>
              <a:gd name="connsiteY6570" fmla="*/ 1133713 h 1864576"/>
              <a:gd name="connsiteX6571" fmla="*/ 852003 w 1656655"/>
              <a:gd name="connsiteY6571" fmla="*/ 1135080 h 1864576"/>
              <a:gd name="connsiteX6572" fmla="*/ 802906 w 1656655"/>
              <a:gd name="connsiteY6572" fmla="*/ 1133130 h 1864576"/>
              <a:gd name="connsiteX6573" fmla="*/ 802906 w 1656655"/>
              <a:gd name="connsiteY6573" fmla="*/ 1130401 h 1864576"/>
              <a:gd name="connsiteX6574" fmla="*/ 803488 w 1656655"/>
              <a:gd name="connsiteY6574" fmla="*/ 1130984 h 1864576"/>
              <a:gd name="connsiteX6575" fmla="*/ 804849 w 1656655"/>
              <a:gd name="connsiteY6575" fmla="*/ 1133130 h 1864576"/>
              <a:gd name="connsiteX6576" fmla="*/ 804071 w 1656655"/>
              <a:gd name="connsiteY6576" fmla="*/ 1133517 h 1864576"/>
              <a:gd name="connsiteX6577" fmla="*/ 803488 w 1656655"/>
              <a:gd name="connsiteY6577" fmla="*/ 1134301 h 1864576"/>
              <a:gd name="connsiteX6578" fmla="*/ 803292 w 1656655"/>
              <a:gd name="connsiteY6578" fmla="*/ 1133713 h 1864576"/>
              <a:gd name="connsiteX6579" fmla="*/ 802906 w 1656655"/>
              <a:gd name="connsiteY6579" fmla="*/ 1133130 h 1864576"/>
              <a:gd name="connsiteX6580" fmla="*/ 822118 w 1656655"/>
              <a:gd name="connsiteY6580" fmla="*/ 1137809 h 1864576"/>
              <a:gd name="connsiteX6581" fmla="*/ 823087 w 1656655"/>
              <a:gd name="connsiteY6581" fmla="*/ 1135859 h 1864576"/>
              <a:gd name="connsiteX6582" fmla="*/ 824061 w 1656655"/>
              <a:gd name="connsiteY6582" fmla="*/ 1133909 h 1864576"/>
              <a:gd name="connsiteX6583" fmla="*/ 825416 w 1656655"/>
              <a:gd name="connsiteY6583" fmla="*/ 1129426 h 1864576"/>
              <a:gd name="connsiteX6584" fmla="*/ 826777 w 1656655"/>
              <a:gd name="connsiteY6584" fmla="*/ 1131571 h 1864576"/>
              <a:gd name="connsiteX6585" fmla="*/ 829297 w 1656655"/>
              <a:gd name="connsiteY6585" fmla="*/ 1132351 h 1864576"/>
              <a:gd name="connsiteX6586" fmla="*/ 829297 w 1656655"/>
              <a:gd name="connsiteY6586" fmla="*/ 1134105 h 1864576"/>
              <a:gd name="connsiteX6587" fmla="*/ 831240 w 1656655"/>
              <a:gd name="connsiteY6587" fmla="*/ 1136834 h 1864576"/>
              <a:gd name="connsiteX6588" fmla="*/ 832791 w 1656655"/>
              <a:gd name="connsiteY6588" fmla="*/ 1137613 h 1864576"/>
              <a:gd name="connsiteX6589" fmla="*/ 831626 w 1656655"/>
              <a:gd name="connsiteY6589" fmla="*/ 1141121 h 1864576"/>
              <a:gd name="connsiteX6590" fmla="*/ 831240 w 1656655"/>
              <a:gd name="connsiteY6590" fmla="*/ 1141900 h 1864576"/>
              <a:gd name="connsiteX6591" fmla="*/ 829879 w 1656655"/>
              <a:gd name="connsiteY6591" fmla="*/ 1142875 h 1864576"/>
              <a:gd name="connsiteX6592" fmla="*/ 828910 w 1656655"/>
              <a:gd name="connsiteY6592" fmla="*/ 1143071 h 1864576"/>
              <a:gd name="connsiteX6593" fmla="*/ 825803 w 1656655"/>
              <a:gd name="connsiteY6593" fmla="*/ 1144629 h 1864576"/>
              <a:gd name="connsiteX6594" fmla="*/ 823479 w 1656655"/>
              <a:gd name="connsiteY6594" fmla="*/ 1146966 h 1864576"/>
              <a:gd name="connsiteX6595" fmla="*/ 817851 w 1656655"/>
              <a:gd name="connsiteY6595" fmla="*/ 1146966 h 1864576"/>
              <a:gd name="connsiteX6596" fmla="*/ 813579 w 1656655"/>
              <a:gd name="connsiteY6596" fmla="*/ 1145800 h 1864576"/>
              <a:gd name="connsiteX6597" fmla="*/ 814548 w 1656655"/>
              <a:gd name="connsiteY6597" fmla="*/ 1144825 h 1864576"/>
              <a:gd name="connsiteX6598" fmla="*/ 815712 w 1656655"/>
              <a:gd name="connsiteY6598" fmla="*/ 1145991 h 1864576"/>
              <a:gd name="connsiteX6599" fmla="*/ 818624 w 1656655"/>
              <a:gd name="connsiteY6599" fmla="*/ 1145408 h 1864576"/>
              <a:gd name="connsiteX6600" fmla="*/ 818042 w 1656655"/>
              <a:gd name="connsiteY6600" fmla="*/ 1143654 h 1864576"/>
              <a:gd name="connsiteX6601" fmla="*/ 818433 w 1656655"/>
              <a:gd name="connsiteY6601" fmla="*/ 1142483 h 1864576"/>
              <a:gd name="connsiteX6602" fmla="*/ 819206 w 1656655"/>
              <a:gd name="connsiteY6602" fmla="*/ 1144046 h 1864576"/>
              <a:gd name="connsiteX6603" fmla="*/ 820371 w 1656655"/>
              <a:gd name="connsiteY6603" fmla="*/ 1145016 h 1864576"/>
              <a:gd name="connsiteX6604" fmla="*/ 821922 w 1656655"/>
              <a:gd name="connsiteY6604" fmla="*/ 1145604 h 1864576"/>
              <a:gd name="connsiteX6605" fmla="*/ 823283 w 1656655"/>
              <a:gd name="connsiteY6605" fmla="*/ 1143071 h 1864576"/>
              <a:gd name="connsiteX6606" fmla="*/ 821922 w 1656655"/>
              <a:gd name="connsiteY6606" fmla="*/ 1142292 h 1864576"/>
              <a:gd name="connsiteX6607" fmla="*/ 821149 w 1656655"/>
              <a:gd name="connsiteY6607" fmla="*/ 1140925 h 1864576"/>
              <a:gd name="connsiteX6608" fmla="*/ 820175 w 1656655"/>
              <a:gd name="connsiteY6608" fmla="*/ 1139754 h 1864576"/>
              <a:gd name="connsiteX6609" fmla="*/ 821732 w 1656655"/>
              <a:gd name="connsiteY6609" fmla="*/ 1139171 h 1864576"/>
              <a:gd name="connsiteX6610" fmla="*/ 822314 w 1656655"/>
              <a:gd name="connsiteY6610" fmla="*/ 1141121 h 1864576"/>
              <a:gd name="connsiteX6611" fmla="*/ 823283 w 1656655"/>
              <a:gd name="connsiteY6611" fmla="*/ 1142679 h 1864576"/>
              <a:gd name="connsiteX6612" fmla="*/ 825030 w 1656655"/>
              <a:gd name="connsiteY6612" fmla="*/ 1143654 h 1864576"/>
              <a:gd name="connsiteX6613" fmla="*/ 826581 w 1656655"/>
              <a:gd name="connsiteY6613" fmla="*/ 1140925 h 1864576"/>
              <a:gd name="connsiteX6614" fmla="*/ 825030 w 1656655"/>
              <a:gd name="connsiteY6614" fmla="*/ 1139754 h 1864576"/>
              <a:gd name="connsiteX6615" fmla="*/ 822118 w 1656655"/>
              <a:gd name="connsiteY6615" fmla="*/ 1137809 h 1864576"/>
              <a:gd name="connsiteX6616" fmla="*/ 785441 w 1656655"/>
              <a:gd name="connsiteY6616" fmla="*/ 1132934 h 1864576"/>
              <a:gd name="connsiteX6617" fmla="*/ 789321 w 1656655"/>
              <a:gd name="connsiteY6617" fmla="*/ 1132738 h 1864576"/>
              <a:gd name="connsiteX6618" fmla="*/ 785827 w 1656655"/>
              <a:gd name="connsiteY6618" fmla="*/ 1133326 h 1864576"/>
              <a:gd name="connsiteX6619" fmla="*/ 785441 w 1656655"/>
              <a:gd name="connsiteY6619" fmla="*/ 1132934 h 1864576"/>
              <a:gd name="connsiteX6620" fmla="*/ 806982 w 1656655"/>
              <a:gd name="connsiteY6620" fmla="*/ 1139367 h 1864576"/>
              <a:gd name="connsiteX6621" fmla="*/ 806204 w 1656655"/>
              <a:gd name="connsiteY6621" fmla="*/ 1138392 h 1864576"/>
              <a:gd name="connsiteX6622" fmla="*/ 806786 w 1656655"/>
              <a:gd name="connsiteY6622" fmla="*/ 1136442 h 1864576"/>
              <a:gd name="connsiteX6623" fmla="*/ 807951 w 1656655"/>
              <a:gd name="connsiteY6623" fmla="*/ 1137613 h 1864576"/>
              <a:gd name="connsiteX6624" fmla="*/ 806982 w 1656655"/>
              <a:gd name="connsiteY6624" fmla="*/ 1139367 h 1864576"/>
              <a:gd name="connsiteX6625" fmla="*/ 810667 w 1656655"/>
              <a:gd name="connsiteY6625" fmla="*/ 1142096 h 1864576"/>
              <a:gd name="connsiteX6626" fmla="*/ 810281 w 1656655"/>
              <a:gd name="connsiteY6626" fmla="*/ 1139950 h 1864576"/>
              <a:gd name="connsiteX6627" fmla="*/ 810667 w 1656655"/>
              <a:gd name="connsiteY6627" fmla="*/ 1139171 h 1864576"/>
              <a:gd name="connsiteX6628" fmla="*/ 812414 w 1656655"/>
              <a:gd name="connsiteY6628" fmla="*/ 1139950 h 1864576"/>
              <a:gd name="connsiteX6629" fmla="*/ 811445 w 1656655"/>
              <a:gd name="connsiteY6629" fmla="*/ 1140925 h 1864576"/>
              <a:gd name="connsiteX6630" fmla="*/ 810667 w 1656655"/>
              <a:gd name="connsiteY6630" fmla="*/ 1142096 h 1864576"/>
              <a:gd name="connsiteX6631" fmla="*/ 816104 w 1656655"/>
              <a:gd name="connsiteY6631" fmla="*/ 1140729 h 1864576"/>
              <a:gd name="connsiteX6632" fmla="*/ 818042 w 1656655"/>
              <a:gd name="connsiteY6632" fmla="*/ 1139950 h 1864576"/>
              <a:gd name="connsiteX6633" fmla="*/ 817851 w 1656655"/>
              <a:gd name="connsiteY6633" fmla="*/ 1141121 h 1864576"/>
              <a:gd name="connsiteX6634" fmla="*/ 816104 w 1656655"/>
              <a:gd name="connsiteY6634" fmla="*/ 1140729 h 1864576"/>
              <a:gd name="connsiteX6635" fmla="*/ 816104 w 1656655"/>
              <a:gd name="connsiteY6635" fmla="*/ 1140729 h 1864576"/>
              <a:gd name="connsiteX6636" fmla="*/ 815130 w 1656655"/>
              <a:gd name="connsiteY6636" fmla="*/ 1141704 h 1864576"/>
              <a:gd name="connsiteX6637" fmla="*/ 814548 w 1656655"/>
              <a:gd name="connsiteY6637" fmla="*/ 1143071 h 1864576"/>
              <a:gd name="connsiteX6638" fmla="*/ 813965 w 1656655"/>
              <a:gd name="connsiteY6638" fmla="*/ 1142483 h 1864576"/>
              <a:gd name="connsiteX6639" fmla="*/ 814357 w 1656655"/>
              <a:gd name="connsiteY6639" fmla="*/ 1141317 h 1864576"/>
              <a:gd name="connsiteX6640" fmla="*/ 813965 w 1656655"/>
              <a:gd name="connsiteY6640" fmla="*/ 1140342 h 1864576"/>
              <a:gd name="connsiteX6641" fmla="*/ 816104 w 1656655"/>
              <a:gd name="connsiteY6641" fmla="*/ 1140729 h 1864576"/>
              <a:gd name="connsiteX6642" fmla="*/ 825221 w 1656655"/>
              <a:gd name="connsiteY6642" fmla="*/ 1132934 h 1864576"/>
              <a:gd name="connsiteX6643" fmla="*/ 824061 w 1656655"/>
              <a:gd name="connsiteY6643" fmla="*/ 1135271 h 1864576"/>
              <a:gd name="connsiteX6644" fmla="*/ 825221 w 1656655"/>
              <a:gd name="connsiteY6644" fmla="*/ 1137809 h 1864576"/>
              <a:gd name="connsiteX6645" fmla="*/ 826968 w 1656655"/>
              <a:gd name="connsiteY6645" fmla="*/ 1139754 h 1864576"/>
              <a:gd name="connsiteX6646" fmla="*/ 829688 w 1656655"/>
              <a:gd name="connsiteY6646" fmla="*/ 1140729 h 1864576"/>
              <a:gd name="connsiteX6647" fmla="*/ 830657 w 1656655"/>
              <a:gd name="connsiteY6647" fmla="*/ 1138392 h 1864576"/>
              <a:gd name="connsiteX6648" fmla="*/ 828328 w 1656655"/>
              <a:gd name="connsiteY6648" fmla="*/ 1137025 h 1864576"/>
              <a:gd name="connsiteX6649" fmla="*/ 827550 w 1656655"/>
              <a:gd name="connsiteY6649" fmla="*/ 1135859 h 1864576"/>
              <a:gd name="connsiteX6650" fmla="*/ 826194 w 1656655"/>
              <a:gd name="connsiteY6650" fmla="*/ 1133326 h 1864576"/>
              <a:gd name="connsiteX6651" fmla="*/ 825221 w 1656655"/>
              <a:gd name="connsiteY6651" fmla="*/ 1132934 h 1864576"/>
              <a:gd name="connsiteX6652" fmla="*/ 831626 w 1656655"/>
              <a:gd name="connsiteY6652" fmla="*/ 1120851 h 1864576"/>
              <a:gd name="connsiteX6653" fmla="*/ 830462 w 1656655"/>
              <a:gd name="connsiteY6653" fmla="*/ 1122605 h 1864576"/>
              <a:gd name="connsiteX6654" fmla="*/ 831436 w 1656655"/>
              <a:gd name="connsiteY6654" fmla="*/ 1124555 h 1864576"/>
              <a:gd name="connsiteX6655" fmla="*/ 832791 w 1656655"/>
              <a:gd name="connsiteY6655" fmla="*/ 1125917 h 1864576"/>
              <a:gd name="connsiteX6656" fmla="*/ 834925 w 1656655"/>
              <a:gd name="connsiteY6656" fmla="*/ 1126501 h 1864576"/>
              <a:gd name="connsiteX6657" fmla="*/ 835898 w 1656655"/>
              <a:gd name="connsiteY6657" fmla="*/ 1124747 h 1864576"/>
              <a:gd name="connsiteX6658" fmla="*/ 834538 w 1656655"/>
              <a:gd name="connsiteY6658" fmla="*/ 1123188 h 1864576"/>
              <a:gd name="connsiteX6659" fmla="*/ 833956 w 1656655"/>
              <a:gd name="connsiteY6659" fmla="*/ 1122409 h 1864576"/>
              <a:gd name="connsiteX6660" fmla="*/ 831626 w 1656655"/>
              <a:gd name="connsiteY6660" fmla="*/ 1120851 h 1864576"/>
              <a:gd name="connsiteX6661" fmla="*/ 832209 w 1656655"/>
              <a:gd name="connsiteY6661" fmla="*/ 1127088 h 1864576"/>
              <a:gd name="connsiteX6662" fmla="*/ 830853 w 1656655"/>
              <a:gd name="connsiteY6662" fmla="*/ 1128647 h 1864576"/>
              <a:gd name="connsiteX6663" fmla="*/ 831626 w 1656655"/>
              <a:gd name="connsiteY6663" fmla="*/ 1130596 h 1864576"/>
              <a:gd name="connsiteX6664" fmla="*/ 832987 w 1656655"/>
              <a:gd name="connsiteY6664" fmla="*/ 1132155 h 1864576"/>
              <a:gd name="connsiteX6665" fmla="*/ 835120 w 1656655"/>
              <a:gd name="connsiteY6665" fmla="*/ 1132738 h 1864576"/>
              <a:gd name="connsiteX6666" fmla="*/ 836285 w 1656655"/>
              <a:gd name="connsiteY6666" fmla="*/ 1131180 h 1864576"/>
              <a:gd name="connsiteX6667" fmla="*/ 834925 w 1656655"/>
              <a:gd name="connsiteY6667" fmla="*/ 1129622 h 1864576"/>
              <a:gd name="connsiteX6668" fmla="*/ 834342 w 1656655"/>
              <a:gd name="connsiteY6668" fmla="*/ 1128842 h 1864576"/>
              <a:gd name="connsiteX6669" fmla="*/ 832209 w 1656655"/>
              <a:gd name="connsiteY6669" fmla="*/ 1127088 h 1864576"/>
              <a:gd name="connsiteX6670" fmla="*/ 810667 w 1656655"/>
              <a:gd name="connsiteY6670" fmla="*/ 1142096 h 1864576"/>
              <a:gd name="connsiteX6671" fmla="*/ 810476 w 1656655"/>
              <a:gd name="connsiteY6671" fmla="*/ 1142875 h 1864576"/>
              <a:gd name="connsiteX6672" fmla="*/ 810667 w 1656655"/>
              <a:gd name="connsiteY6672" fmla="*/ 1143654 h 1864576"/>
              <a:gd name="connsiteX6673" fmla="*/ 809502 w 1656655"/>
              <a:gd name="connsiteY6673" fmla="*/ 1142875 h 1864576"/>
              <a:gd name="connsiteX6674" fmla="*/ 810281 w 1656655"/>
              <a:gd name="connsiteY6674" fmla="*/ 1142679 h 1864576"/>
              <a:gd name="connsiteX6675" fmla="*/ 810667 w 1656655"/>
              <a:gd name="connsiteY6675" fmla="*/ 1142096 h 1864576"/>
              <a:gd name="connsiteX6676" fmla="*/ 819789 w 1656655"/>
              <a:gd name="connsiteY6676" fmla="*/ 283769 h 1864576"/>
              <a:gd name="connsiteX6677" fmla="*/ 924193 w 1656655"/>
              <a:gd name="connsiteY6677" fmla="*/ 297997 h 1864576"/>
              <a:gd name="connsiteX6678" fmla="*/ 928074 w 1656655"/>
              <a:gd name="connsiteY6678" fmla="*/ 301505 h 1864576"/>
              <a:gd name="connsiteX6679" fmla="*/ 926136 w 1656655"/>
              <a:gd name="connsiteY6679" fmla="*/ 306767 h 1864576"/>
              <a:gd name="connsiteX6680" fmla="*/ 920117 w 1656655"/>
              <a:gd name="connsiteY6680" fmla="*/ 306767 h 1864576"/>
              <a:gd name="connsiteX6681" fmla="*/ 737312 w 1656655"/>
              <a:gd name="connsiteY6681" fmla="*/ 306377 h 1864576"/>
              <a:gd name="connsiteX6682" fmla="*/ 731298 w 1656655"/>
              <a:gd name="connsiteY6682" fmla="*/ 307352 h 1864576"/>
              <a:gd name="connsiteX6683" fmla="*/ 730329 w 1656655"/>
              <a:gd name="connsiteY6683" fmla="*/ 298387 h 1864576"/>
              <a:gd name="connsiteX6684" fmla="*/ 765842 w 1656655"/>
              <a:gd name="connsiteY6684" fmla="*/ 289421 h 1864576"/>
              <a:gd name="connsiteX6685" fmla="*/ 819789 w 1656655"/>
              <a:gd name="connsiteY6685" fmla="*/ 283769 h 1864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</a:cxnLst>
            <a:rect l="l" t="t" r="r" b="b"/>
            <a:pathLst>
              <a:path w="1656655" h="1864576">
                <a:moveTo>
                  <a:pt x="676960" y="1342057"/>
                </a:moveTo>
                <a:cubicBezTo>
                  <a:pt x="681619" y="1347319"/>
                  <a:pt x="688797" y="1350632"/>
                  <a:pt x="695786" y="1351416"/>
                </a:cubicBezTo>
                <a:cubicBezTo>
                  <a:pt x="697723" y="1352386"/>
                  <a:pt x="699666" y="1353170"/>
                  <a:pt x="701604" y="1354140"/>
                </a:cubicBezTo>
                <a:cubicBezTo>
                  <a:pt x="691513" y="1366031"/>
                  <a:pt x="672497" y="1389029"/>
                  <a:pt x="656196" y="1390587"/>
                </a:cubicBezTo>
                <a:cubicBezTo>
                  <a:pt x="650955" y="1391170"/>
                  <a:pt x="647657" y="1387858"/>
                  <a:pt x="640283" y="1384742"/>
                </a:cubicBezTo>
                <a:cubicBezTo>
                  <a:pt x="638731" y="1384154"/>
                  <a:pt x="637757" y="1383571"/>
                  <a:pt x="636598" y="1382988"/>
                </a:cubicBezTo>
                <a:cubicBezTo>
                  <a:pt x="629414" y="1378505"/>
                  <a:pt x="626502" y="1369931"/>
                  <a:pt x="628832" y="1367202"/>
                </a:cubicBezTo>
                <a:cubicBezTo>
                  <a:pt x="642998" y="1356090"/>
                  <a:pt x="653089" y="1348491"/>
                  <a:pt x="665705" y="1335433"/>
                </a:cubicBezTo>
                <a:cubicBezTo>
                  <a:pt x="669389" y="1337574"/>
                  <a:pt x="673275" y="1339917"/>
                  <a:pt x="676960" y="1342057"/>
                </a:cubicBezTo>
                <a:close/>
                <a:moveTo>
                  <a:pt x="704907" y="1327829"/>
                </a:moveTo>
                <a:cubicBezTo>
                  <a:pt x="704907" y="1324713"/>
                  <a:pt x="705876" y="1313797"/>
                  <a:pt x="702382" y="1316526"/>
                </a:cubicBezTo>
                <a:cubicBezTo>
                  <a:pt x="697141" y="1320426"/>
                  <a:pt x="693647" y="1324713"/>
                  <a:pt x="686081" y="1328608"/>
                </a:cubicBezTo>
                <a:cubicBezTo>
                  <a:pt x="684917" y="1329196"/>
                  <a:pt x="683366" y="1329779"/>
                  <a:pt x="682005" y="1330362"/>
                </a:cubicBezTo>
                <a:cubicBezTo>
                  <a:pt x="678511" y="1331925"/>
                  <a:pt x="678903" y="1332901"/>
                  <a:pt x="680258" y="1335433"/>
                </a:cubicBezTo>
                <a:cubicBezTo>
                  <a:pt x="683752" y="1341861"/>
                  <a:pt x="693070" y="1345179"/>
                  <a:pt x="700248" y="1345179"/>
                </a:cubicBezTo>
                <a:cubicBezTo>
                  <a:pt x="700635" y="1345179"/>
                  <a:pt x="700831" y="1345179"/>
                  <a:pt x="701217" y="1344983"/>
                </a:cubicBezTo>
                <a:cubicBezTo>
                  <a:pt x="695786" y="1342450"/>
                  <a:pt x="690544" y="1339917"/>
                  <a:pt x="685303" y="1337188"/>
                </a:cubicBezTo>
                <a:cubicBezTo>
                  <a:pt x="690544" y="1339917"/>
                  <a:pt x="695786" y="1342640"/>
                  <a:pt x="701217" y="1344983"/>
                </a:cubicBezTo>
                <a:cubicBezTo>
                  <a:pt x="704325" y="1343229"/>
                  <a:pt x="704907" y="1331141"/>
                  <a:pt x="704907" y="1327829"/>
                </a:cubicBezTo>
                <a:close/>
                <a:moveTo>
                  <a:pt x="638149" y="1316722"/>
                </a:moveTo>
                <a:cubicBezTo>
                  <a:pt x="642030" y="1322959"/>
                  <a:pt x="650955" y="1329583"/>
                  <a:pt x="658134" y="1330754"/>
                </a:cubicBezTo>
                <a:lnTo>
                  <a:pt x="659299" y="1331533"/>
                </a:lnTo>
                <a:cubicBezTo>
                  <a:pt x="654063" y="1338942"/>
                  <a:pt x="634073" y="1353557"/>
                  <a:pt x="627476" y="1358040"/>
                </a:cubicBezTo>
                <a:cubicBezTo>
                  <a:pt x="619128" y="1363885"/>
                  <a:pt x="611562" y="1367393"/>
                  <a:pt x="604187" y="1366810"/>
                </a:cubicBezTo>
                <a:cubicBezTo>
                  <a:pt x="593901" y="1366031"/>
                  <a:pt x="581677" y="1355507"/>
                  <a:pt x="581677" y="1344204"/>
                </a:cubicBezTo>
                <a:cubicBezTo>
                  <a:pt x="581677" y="1341861"/>
                  <a:pt x="583615" y="1341475"/>
                  <a:pt x="586140" y="1340107"/>
                </a:cubicBezTo>
                <a:cubicBezTo>
                  <a:pt x="604383" y="1330950"/>
                  <a:pt x="614278" y="1324713"/>
                  <a:pt x="630388" y="1310485"/>
                </a:cubicBezTo>
                <a:cubicBezTo>
                  <a:pt x="632908" y="1312626"/>
                  <a:pt x="635433" y="1314772"/>
                  <a:pt x="638149" y="1316722"/>
                </a:cubicBezTo>
                <a:close/>
                <a:moveTo>
                  <a:pt x="667647" y="1303856"/>
                </a:moveTo>
                <a:cubicBezTo>
                  <a:pt x="667647" y="1297428"/>
                  <a:pt x="666869" y="1294503"/>
                  <a:pt x="666483" y="1291970"/>
                </a:cubicBezTo>
                <a:cubicBezTo>
                  <a:pt x="665900" y="1289045"/>
                  <a:pt x="666674" y="1286316"/>
                  <a:pt x="663179" y="1289824"/>
                </a:cubicBezTo>
                <a:cubicBezTo>
                  <a:pt x="661437" y="1291774"/>
                  <a:pt x="659108" y="1294699"/>
                  <a:pt x="654063" y="1298986"/>
                </a:cubicBezTo>
                <a:cubicBezTo>
                  <a:pt x="651924" y="1300740"/>
                  <a:pt x="642416" y="1308148"/>
                  <a:pt x="641643" y="1309314"/>
                </a:cubicBezTo>
                <a:lnTo>
                  <a:pt x="641643" y="1309510"/>
                </a:lnTo>
                <a:cubicBezTo>
                  <a:pt x="643581" y="1317109"/>
                  <a:pt x="654836" y="1324321"/>
                  <a:pt x="659881" y="1324517"/>
                </a:cubicBezTo>
                <a:cubicBezTo>
                  <a:pt x="660659" y="1324517"/>
                  <a:pt x="661242" y="1324517"/>
                  <a:pt x="662020" y="1323934"/>
                </a:cubicBezTo>
                <a:cubicBezTo>
                  <a:pt x="658526" y="1321592"/>
                  <a:pt x="655032" y="1319255"/>
                  <a:pt x="651538" y="1316918"/>
                </a:cubicBezTo>
                <a:cubicBezTo>
                  <a:pt x="655032" y="1319255"/>
                  <a:pt x="658330" y="1321592"/>
                  <a:pt x="662020" y="1323934"/>
                </a:cubicBezTo>
                <a:cubicBezTo>
                  <a:pt x="665509" y="1320813"/>
                  <a:pt x="667647" y="1307173"/>
                  <a:pt x="667647" y="1303856"/>
                </a:cubicBezTo>
                <a:close/>
                <a:moveTo>
                  <a:pt x="603605" y="1285929"/>
                </a:moveTo>
                <a:cubicBezTo>
                  <a:pt x="606321" y="1292166"/>
                  <a:pt x="611758" y="1298207"/>
                  <a:pt x="617576" y="1301715"/>
                </a:cubicBezTo>
                <a:cubicBezTo>
                  <a:pt x="619906" y="1303273"/>
                  <a:pt x="622431" y="1304640"/>
                  <a:pt x="624369" y="1305610"/>
                </a:cubicBezTo>
                <a:cubicBezTo>
                  <a:pt x="618159" y="1315747"/>
                  <a:pt x="577214" y="1342057"/>
                  <a:pt x="561883" y="1338942"/>
                </a:cubicBezTo>
                <a:cubicBezTo>
                  <a:pt x="557028" y="1337966"/>
                  <a:pt x="552179" y="1336795"/>
                  <a:pt x="548102" y="1332312"/>
                </a:cubicBezTo>
                <a:cubicBezTo>
                  <a:pt x="542670" y="1326271"/>
                  <a:pt x="539563" y="1320230"/>
                  <a:pt x="538594" y="1311847"/>
                </a:cubicBezTo>
                <a:cubicBezTo>
                  <a:pt x="536656" y="1290799"/>
                  <a:pt x="554894" y="1254161"/>
                  <a:pt x="570030" y="1245778"/>
                </a:cubicBezTo>
                <a:cubicBezTo>
                  <a:pt x="575854" y="1254161"/>
                  <a:pt x="582064" y="1262152"/>
                  <a:pt x="588660" y="1269751"/>
                </a:cubicBezTo>
                <a:cubicBezTo>
                  <a:pt x="584589" y="1270334"/>
                  <a:pt x="581285" y="1271701"/>
                  <a:pt x="578379" y="1273842"/>
                </a:cubicBezTo>
                <a:cubicBezTo>
                  <a:pt x="574302" y="1276767"/>
                  <a:pt x="574107" y="1278325"/>
                  <a:pt x="568479" y="1280471"/>
                </a:cubicBezTo>
                <a:cubicBezTo>
                  <a:pt x="563238" y="1283004"/>
                  <a:pt x="549463" y="1293920"/>
                  <a:pt x="554704" y="1300157"/>
                </a:cubicBezTo>
                <a:cubicBezTo>
                  <a:pt x="557028" y="1301519"/>
                  <a:pt x="560136" y="1291191"/>
                  <a:pt x="574302" y="1286512"/>
                </a:cubicBezTo>
                <a:cubicBezTo>
                  <a:pt x="578379" y="1284954"/>
                  <a:pt x="586913" y="1273842"/>
                  <a:pt x="596035" y="1278134"/>
                </a:cubicBezTo>
                <a:cubicBezTo>
                  <a:pt x="600111" y="1280858"/>
                  <a:pt x="602245" y="1283396"/>
                  <a:pt x="603605" y="1285929"/>
                </a:cubicBezTo>
                <a:close/>
                <a:moveTo>
                  <a:pt x="634073" y="1267022"/>
                </a:moveTo>
                <a:cubicBezTo>
                  <a:pt x="628832" y="1273063"/>
                  <a:pt x="622622" y="1280858"/>
                  <a:pt x="610011" y="1281250"/>
                </a:cubicBezTo>
                <a:lnTo>
                  <a:pt x="609815" y="1281250"/>
                </a:lnTo>
                <a:cubicBezTo>
                  <a:pt x="611176" y="1286125"/>
                  <a:pt x="619323" y="1297036"/>
                  <a:pt x="627476" y="1297815"/>
                </a:cubicBezTo>
                <a:lnTo>
                  <a:pt x="627476" y="1297619"/>
                </a:lnTo>
                <a:cubicBezTo>
                  <a:pt x="624564" y="1295086"/>
                  <a:pt x="621848" y="1292749"/>
                  <a:pt x="619128" y="1290216"/>
                </a:cubicBezTo>
                <a:cubicBezTo>
                  <a:pt x="621848" y="1292749"/>
                  <a:pt x="624564" y="1295282"/>
                  <a:pt x="627476" y="1297619"/>
                </a:cubicBezTo>
                <a:cubicBezTo>
                  <a:pt x="632130" y="1288070"/>
                  <a:pt x="634073" y="1279300"/>
                  <a:pt x="634073" y="1267022"/>
                </a:cubicBezTo>
                <a:close/>
                <a:moveTo>
                  <a:pt x="978918" y="1342057"/>
                </a:moveTo>
                <a:cubicBezTo>
                  <a:pt x="974264" y="1347319"/>
                  <a:pt x="967081" y="1350632"/>
                  <a:pt x="960097" y="1351416"/>
                </a:cubicBezTo>
                <a:cubicBezTo>
                  <a:pt x="958155" y="1352386"/>
                  <a:pt x="956217" y="1353170"/>
                  <a:pt x="954274" y="1354140"/>
                </a:cubicBezTo>
                <a:cubicBezTo>
                  <a:pt x="964365" y="1366031"/>
                  <a:pt x="983381" y="1389029"/>
                  <a:pt x="999687" y="1390587"/>
                </a:cubicBezTo>
                <a:cubicBezTo>
                  <a:pt x="1004923" y="1391170"/>
                  <a:pt x="1008221" y="1387858"/>
                  <a:pt x="1015595" y="1384742"/>
                </a:cubicBezTo>
                <a:cubicBezTo>
                  <a:pt x="1017152" y="1384154"/>
                  <a:pt x="1018121" y="1383571"/>
                  <a:pt x="1019285" y="1382988"/>
                </a:cubicBezTo>
                <a:cubicBezTo>
                  <a:pt x="1026464" y="1378505"/>
                  <a:pt x="1029376" y="1369931"/>
                  <a:pt x="1027046" y="1367202"/>
                </a:cubicBezTo>
                <a:cubicBezTo>
                  <a:pt x="1012879" y="1356090"/>
                  <a:pt x="1002789" y="1348491"/>
                  <a:pt x="990173" y="1335433"/>
                </a:cubicBezTo>
                <a:cubicBezTo>
                  <a:pt x="986684" y="1337574"/>
                  <a:pt x="982799" y="1339917"/>
                  <a:pt x="978918" y="1342057"/>
                </a:cubicBezTo>
                <a:close/>
                <a:moveTo>
                  <a:pt x="951167" y="1327829"/>
                </a:moveTo>
                <a:cubicBezTo>
                  <a:pt x="951167" y="1324713"/>
                  <a:pt x="950198" y="1313797"/>
                  <a:pt x="953692" y="1316526"/>
                </a:cubicBezTo>
                <a:cubicBezTo>
                  <a:pt x="958933" y="1320426"/>
                  <a:pt x="962427" y="1324713"/>
                  <a:pt x="969992" y="1328608"/>
                </a:cubicBezTo>
                <a:cubicBezTo>
                  <a:pt x="971157" y="1329196"/>
                  <a:pt x="972708" y="1329779"/>
                  <a:pt x="974069" y="1330362"/>
                </a:cubicBezTo>
                <a:cubicBezTo>
                  <a:pt x="977563" y="1331925"/>
                  <a:pt x="977171" y="1332901"/>
                  <a:pt x="975816" y="1335433"/>
                </a:cubicBezTo>
                <a:cubicBezTo>
                  <a:pt x="972322" y="1341861"/>
                  <a:pt x="963009" y="1345179"/>
                  <a:pt x="955825" y="1345179"/>
                </a:cubicBezTo>
                <a:cubicBezTo>
                  <a:pt x="955439" y="1345179"/>
                  <a:pt x="955243" y="1345179"/>
                  <a:pt x="955052" y="1344983"/>
                </a:cubicBezTo>
                <a:cubicBezTo>
                  <a:pt x="960484" y="1342450"/>
                  <a:pt x="965725" y="1339917"/>
                  <a:pt x="970961" y="1337188"/>
                </a:cubicBezTo>
                <a:cubicBezTo>
                  <a:pt x="965725" y="1339917"/>
                  <a:pt x="960484" y="1342640"/>
                  <a:pt x="955052" y="1344983"/>
                </a:cubicBezTo>
                <a:cubicBezTo>
                  <a:pt x="951749" y="1343229"/>
                  <a:pt x="951167" y="1331141"/>
                  <a:pt x="951167" y="1327829"/>
                </a:cubicBezTo>
                <a:close/>
                <a:moveTo>
                  <a:pt x="1017925" y="1316722"/>
                </a:moveTo>
                <a:cubicBezTo>
                  <a:pt x="1014044" y="1322959"/>
                  <a:pt x="1005118" y="1329583"/>
                  <a:pt x="997939" y="1330754"/>
                </a:cubicBezTo>
                <a:lnTo>
                  <a:pt x="996775" y="1331533"/>
                </a:lnTo>
                <a:cubicBezTo>
                  <a:pt x="1002011" y="1338942"/>
                  <a:pt x="1022001" y="1353557"/>
                  <a:pt x="1028598" y="1358040"/>
                </a:cubicBezTo>
                <a:cubicBezTo>
                  <a:pt x="1036946" y="1363885"/>
                  <a:pt x="1044512" y="1367393"/>
                  <a:pt x="1051886" y="1366810"/>
                </a:cubicBezTo>
                <a:cubicBezTo>
                  <a:pt x="1062173" y="1366031"/>
                  <a:pt x="1074397" y="1355507"/>
                  <a:pt x="1074397" y="1344204"/>
                </a:cubicBezTo>
                <a:cubicBezTo>
                  <a:pt x="1074397" y="1341861"/>
                  <a:pt x="1072459" y="1341475"/>
                  <a:pt x="1069934" y="1340107"/>
                </a:cubicBezTo>
                <a:cubicBezTo>
                  <a:pt x="1051690" y="1330950"/>
                  <a:pt x="1041796" y="1324713"/>
                  <a:pt x="1025686" y="1310485"/>
                </a:cubicBezTo>
                <a:cubicBezTo>
                  <a:pt x="1023166" y="1312626"/>
                  <a:pt x="1020450" y="1314772"/>
                  <a:pt x="1017925" y="1316722"/>
                </a:cubicBezTo>
                <a:close/>
                <a:moveTo>
                  <a:pt x="988431" y="1303856"/>
                </a:moveTo>
                <a:cubicBezTo>
                  <a:pt x="988431" y="1297428"/>
                  <a:pt x="989204" y="1294503"/>
                  <a:pt x="989591" y="1291970"/>
                </a:cubicBezTo>
                <a:cubicBezTo>
                  <a:pt x="990173" y="1289045"/>
                  <a:pt x="989400" y="1286316"/>
                  <a:pt x="992894" y="1289824"/>
                </a:cubicBezTo>
                <a:cubicBezTo>
                  <a:pt x="994636" y="1291774"/>
                  <a:pt x="996966" y="1294699"/>
                  <a:pt x="1002011" y="1298986"/>
                </a:cubicBezTo>
                <a:cubicBezTo>
                  <a:pt x="1004149" y="1300740"/>
                  <a:pt x="1013658" y="1308148"/>
                  <a:pt x="1014431" y="1309314"/>
                </a:cubicBezTo>
                <a:lnTo>
                  <a:pt x="1014431" y="1309510"/>
                </a:lnTo>
                <a:cubicBezTo>
                  <a:pt x="1012493" y="1317109"/>
                  <a:pt x="1001238" y="1324321"/>
                  <a:pt x="996192" y="1324517"/>
                </a:cubicBezTo>
                <a:cubicBezTo>
                  <a:pt x="995414" y="1324517"/>
                  <a:pt x="994832" y="1324517"/>
                  <a:pt x="994054" y="1323934"/>
                </a:cubicBezTo>
                <a:cubicBezTo>
                  <a:pt x="997548" y="1321592"/>
                  <a:pt x="1001042" y="1319255"/>
                  <a:pt x="1004536" y="1316918"/>
                </a:cubicBezTo>
                <a:cubicBezTo>
                  <a:pt x="1001042" y="1319255"/>
                  <a:pt x="997548" y="1321592"/>
                  <a:pt x="994054" y="1323934"/>
                </a:cubicBezTo>
                <a:cubicBezTo>
                  <a:pt x="990565" y="1320813"/>
                  <a:pt x="988431" y="1307173"/>
                  <a:pt x="988431" y="1303856"/>
                </a:cubicBezTo>
                <a:close/>
                <a:moveTo>
                  <a:pt x="1052273" y="1285929"/>
                </a:moveTo>
                <a:cubicBezTo>
                  <a:pt x="1049557" y="1292166"/>
                  <a:pt x="1044125" y="1298207"/>
                  <a:pt x="1038302" y="1301715"/>
                </a:cubicBezTo>
                <a:cubicBezTo>
                  <a:pt x="1035972" y="1303273"/>
                  <a:pt x="1033452" y="1304640"/>
                  <a:pt x="1031509" y="1305610"/>
                </a:cubicBezTo>
                <a:cubicBezTo>
                  <a:pt x="1037719" y="1315747"/>
                  <a:pt x="1078669" y="1342057"/>
                  <a:pt x="1094000" y="1338942"/>
                </a:cubicBezTo>
                <a:cubicBezTo>
                  <a:pt x="1098850" y="1337966"/>
                  <a:pt x="1103699" y="1336795"/>
                  <a:pt x="1107776" y="1332312"/>
                </a:cubicBezTo>
                <a:cubicBezTo>
                  <a:pt x="1113213" y="1326271"/>
                  <a:pt x="1116315" y="1320230"/>
                  <a:pt x="1117284" y="1311847"/>
                </a:cubicBezTo>
                <a:cubicBezTo>
                  <a:pt x="1119227" y="1290799"/>
                  <a:pt x="1100984" y="1254161"/>
                  <a:pt x="1085848" y="1245778"/>
                </a:cubicBezTo>
                <a:cubicBezTo>
                  <a:pt x="1080024" y="1254161"/>
                  <a:pt x="1073814" y="1262152"/>
                  <a:pt x="1067218" y="1269751"/>
                </a:cubicBezTo>
                <a:cubicBezTo>
                  <a:pt x="1071294" y="1270334"/>
                  <a:pt x="1074592" y="1271701"/>
                  <a:pt x="1077504" y="1273842"/>
                </a:cubicBezTo>
                <a:cubicBezTo>
                  <a:pt x="1081581" y="1276767"/>
                  <a:pt x="1081771" y="1278325"/>
                  <a:pt x="1087399" y="1280471"/>
                </a:cubicBezTo>
                <a:cubicBezTo>
                  <a:pt x="1092640" y="1283004"/>
                  <a:pt x="1106420" y="1293920"/>
                  <a:pt x="1101179" y="1300157"/>
                </a:cubicBezTo>
                <a:cubicBezTo>
                  <a:pt x="1098850" y="1301519"/>
                  <a:pt x="1095742" y="1291191"/>
                  <a:pt x="1081581" y="1286512"/>
                </a:cubicBezTo>
                <a:cubicBezTo>
                  <a:pt x="1077504" y="1284954"/>
                  <a:pt x="1068965" y="1273842"/>
                  <a:pt x="1059843" y="1278134"/>
                </a:cubicBezTo>
                <a:cubicBezTo>
                  <a:pt x="1055963" y="1280858"/>
                  <a:pt x="1053829" y="1283396"/>
                  <a:pt x="1052273" y="1285929"/>
                </a:cubicBezTo>
                <a:close/>
                <a:moveTo>
                  <a:pt x="1022001" y="1267022"/>
                </a:moveTo>
                <a:cubicBezTo>
                  <a:pt x="1027242" y="1273063"/>
                  <a:pt x="1033452" y="1280858"/>
                  <a:pt x="1046063" y="1281250"/>
                </a:cubicBezTo>
                <a:lnTo>
                  <a:pt x="1046259" y="1281250"/>
                </a:lnTo>
                <a:cubicBezTo>
                  <a:pt x="1044898" y="1286125"/>
                  <a:pt x="1036750" y="1297036"/>
                  <a:pt x="1028598" y="1297815"/>
                </a:cubicBezTo>
                <a:lnTo>
                  <a:pt x="1028598" y="1297619"/>
                </a:lnTo>
                <a:cubicBezTo>
                  <a:pt x="1031509" y="1295086"/>
                  <a:pt x="1034225" y="1292749"/>
                  <a:pt x="1036946" y="1290216"/>
                </a:cubicBezTo>
                <a:cubicBezTo>
                  <a:pt x="1034225" y="1292749"/>
                  <a:pt x="1031509" y="1295282"/>
                  <a:pt x="1028598" y="1297619"/>
                </a:cubicBezTo>
                <a:cubicBezTo>
                  <a:pt x="1023944" y="1288070"/>
                  <a:pt x="1022001" y="1279300"/>
                  <a:pt x="1022001" y="1267022"/>
                </a:cubicBezTo>
                <a:close/>
                <a:moveTo>
                  <a:pt x="827941" y="1372655"/>
                </a:moveTo>
                <a:cubicBezTo>
                  <a:pt x="869468" y="1372655"/>
                  <a:pt x="910418" y="1364277"/>
                  <a:pt x="948646" y="1347712"/>
                </a:cubicBezTo>
                <a:cubicBezTo>
                  <a:pt x="944957" y="1342253"/>
                  <a:pt x="944570" y="1332901"/>
                  <a:pt x="944570" y="1327829"/>
                </a:cubicBezTo>
                <a:cubicBezTo>
                  <a:pt x="944570" y="1321984"/>
                  <a:pt x="943215" y="1312626"/>
                  <a:pt x="950007" y="1310093"/>
                </a:cubicBezTo>
                <a:cubicBezTo>
                  <a:pt x="952527" y="1309118"/>
                  <a:pt x="955243" y="1309902"/>
                  <a:pt x="957376" y="1311264"/>
                </a:cubicBezTo>
                <a:cubicBezTo>
                  <a:pt x="962813" y="1315355"/>
                  <a:pt x="966498" y="1319647"/>
                  <a:pt x="972708" y="1322763"/>
                </a:cubicBezTo>
                <a:cubicBezTo>
                  <a:pt x="976202" y="1324517"/>
                  <a:pt x="979310" y="1324909"/>
                  <a:pt x="982026" y="1328608"/>
                </a:cubicBezTo>
                <a:cubicBezTo>
                  <a:pt x="982412" y="1329000"/>
                  <a:pt x="982608" y="1329779"/>
                  <a:pt x="982994" y="1330171"/>
                </a:cubicBezTo>
                <a:cubicBezTo>
                  <a:pt x="984741" y="1329196"/>
                  <a:pt x="986489" y="1328025"/>
                  <a:pt x="988235" y="1327050"/>
                </a:cubicBezTo>
                <a:cubicBezTo>
                  <a:pt x="983963" y="1321401"/>
                  <a:pt x="981830" y="1309314"/>
                  <a:pt x="981830" y="1303665"/>
                </a:cubicBezTo>
                <a:cubicBezTo>
                  <a:pt x="981830" y="1298986"/>
                  <a:pt x="982216" y="1295086"/>
                  <a:pt x="982994" y="1290603"/>
                </a:cubicBezTo>
                <a:cubicBezTo>
                  <a:pt x="983577" y="1287291"/>
                  <a:pt x="983381" y="1284371"/>
                  <a:pt x="987071" y="1282421"/>
                </a:cubicBezTo>
                <a:cubicBezTo>
                  <a:pt x="990756" y="1280471"/>
                  <a:pt x="994445" y="1282612"/>
                  <a:pt x="997161" y="1285341"/>
                </a:cubicBezTo>
                <a:cubicBezTo>
                  <a:pt x="1000073" y="1288462"/>
                  <a:pt x="1002207" y="1291191"/>
                  <a:pt x="1005701" y="1293920"/>
                </a:cubicBezTo>
                <a:cubicBezTo>
                  <a:pt x="1008803" y="1296453"/>
                  <a:pt x="1016956" y="1302298"/>
                  <a:pt x="1019285" y="1305419"/>
                </a:cubicBezTo>
                <a:cubicBezTo>
                  <a:pt x="1020836" y="1304248"/>
                  <a:pt x="1022388" y="1302886"/>
                  <a:pt x="1023748" y="1301715"/>
                </a:cubicBezTo>
                <a:cubicBezTo>
                  <a:pt x="1023552" y="1301519"/>
                  <a:pt x="1023552" y="1301132"/>
                  <a:pt x="1023362" y="1300936"/>
                </a:cubicBezTo>
                <a:cubicBezTo>
                  <a:pt x="1018316" y="1289824"/>
                  <a:pt x="1016178" y="1279888"/>
                  <a:pt x="1016178" y="1267414"/>
                </a:cubicBezTo>
                <a:cubicBezTo>
                  <a:pt x="1016178" y="1261564"/>
                  <a:pt x="1023552" y="1258644"/>
                  <a:pt x="1027433" y="1263127"/>
                </a:cubicBezTo>
                <a:cubicBezTo>
                  <a:pt x="1033256" y="1269751"/>
                  <a:pt x="1037719" y="1275013"/>
                  <a:pt x="1047037" y="1275209"/>
                </a:cubicBezTo>
                <a:cubicBezTo>
                  <a:pt x="1048392" y="1275209"/>
                  <a:pt x="1049557" y="1275596"/>
                  <a:pt x="1050531" y="1276380"/>
                </a:cubicBezTo>
                <a:cubicBezTo>
                  <a:pt x="1104864" y="1218885"/>
                  <a:pt x="1134749" y="1143262"/>
                  <a:pt x="1134749" y="1064135"/>
                </a:cubicBezTo>
                <a:cubicBezTo>
                  <a:pt x="1134749" y="1061406"/>
                  <a:pt x="1134749" y="1058873"/>
                  <a:pt x="1134558" y="1056144"/>
                </a:cubicBezTo>
                <a:cubicBezTo>
                  <a:pt x="1134558" y="1053415"/>
                  <a:pt x="1134363" y="1050882"/>
                  <a:pt x="1134167" y="1048153"/>
                </a:cubicBezTo>
                <a:cubicBezTo>
                  <a:pt x="1133976" y="1045424"/>
                  <a:pt x="1133780" y="1042891"/>
                  <a:pt x="1133584" y="1040358"/>
                </a:cubicBezTo>
                <a:cubicBezTo>
                  <a:pt x="1133394" y="1037825"/>
                  <a:pt x="1133198" y="1035096"/>
                  <a:pt x="1132811" y="1032563"/>
                </a:cubicBezTo>
                <a:cubicBezTo>
                  <a:pt x="1132616" y="1030030"/>
                  <a:pt x="1132229" y="1027301"/>
                  <a:pt x="1131843" y="1024768"/>
                </a:cubicBezTo>
                <a:cubicBezTo>
                  <a:pt x="1131451" y="1022235"/>
                  <a:pt x="1131064" y="1019697"/>
                  <a:pt x="1130678" y="1017164"/>
                </a:cubicBezTo>
                <a:cubicBezTo>
                  <a:pt x="1130286" y="1014631"/>
                  <a:pt x="1129900" y="1012098"/>
                  <a:pt x="1129513" y="1009565"/>
                </a:cubicBezTo>
                <a:cubicBezTo>
                  <a:pt x="1129122" y="1007032"/>
                  <a:pt x="1128539" y="1004499"/>
                  <a:pt x="1128153" y="1001966"/>
                </a:cubicBezTo>
                <a:cubicBezTo>
                  <a:pt x="1127570" y="999428"/>
                  <a:pt x="1127184" y="996895"/>
                  <a:pt x="1126601" y="994558"/>
                </a:cubicBezTo>
                <a:cubicBezTo>
                  <a:pt x="1126019" y="992025"/>
                  <a:pt x="1125437" y="989683"/>
                  <a:pt x="1124854" y="987150"/>
                </a:cubicBezTo>
                <a:cubicBezTo>
                  <a:pt x="1124272" y="984617"/>
                  <a:pt x="1123494" y="982280"/>
                  <a:pt x="1122912" y="979747"/>
                </a:cubicBezTo>
                <a:cubicBezTo>
                  <a:pt x="1122139" y="977214"/>
                  <a:pt x="1121556" y="974872"/>
                  <a:pt x="1120778" y="972535"/>
                </a:cubicBezTo>
                <a:cubicBezTo>
                  <a:pt x="1120000" y="970198"/>
                  <a:pt x="1119227" y="967660"/>
                  <a:pt x="1118449" y="965323"/>
                </a:cubicBezTo>
                <a:cubicBezTo>
                  <a:pt x="1117676" y="962986"/>
                  <a:pt x="1116897" y="960644"/>
                  <a:pt x="1115929" y="958111"/>
                </a:cubicBezTo>
                <a:cubicBezTo>
                  <a:pt x="1115150" y="955774"/>
                  <a:pt x="1114182" y="953437"/>
                  <a:pt x="1113213" y="951095"/>
                </a:cubicBezTo>
                <a:cubicBezTo>
                  <a:pt x="1112239" y="948758"/>
                  <a:pt x="1111270" y="946416"/>
                  <a:pt x="1110301" y="944079"/>
                </a:cubicBezTo>
                <a:cubicBezTo>
                  <a:pt x="1109327" y="941742"/>
                  <a:pt x="1108358" y="939400"/>
                  <a:pt x="1107389" y="937259"/>
                </a:cubicBezTo>
                <a:cubicBezTo>
                  <a:pt x="1106420" y="934922"/>
                  <a:pt x="1105256" y="932776"/>
                  <a:pt x="1104282" y="930439"/>
                </a:cubicBezTo>
                <a:cubicBezTo>
                  <a:pt x="1103117" y="928097"/>
                  <a:pt x="1102148" y="925956"/>
                  <a:pt x="1100984" y="923810"/>
                </a:cubicBezTo>
                <a:cubicBezTo>
                  <a:pt x="1099819" y="921668"/>
                  <a:pt x="1098654" y="919326"/>
                  <a:pt x="1097489" y="917185"/>
                </a:cubicBezTo>
                <a:cubicBezTo>
                  <a:pt x="1096325" y="915039"/>
                  <a:pt x="1095160" y="912893"/>
                  <a:pt x="1093805" y="910752"/>
                </a:cubicBezTo>
                <a:cubicBezTo>
                  <a:pt x="1092640" y="908606"/>
                  <a:pt x="1091280" y="906465"/>
                  <a:pt x="1090115" y="904319"/>
                </a:cubicBezTo>
                <a:cubicBezTo>
                  <a:pt x="1088759" y="902178"/>
                  <a:pt x="1087595" y="900032"/>
                  <a:pt x="1086234" y="898082"/>
                </a:cubicBezTo>
                <a:cubicBezTo>
                  <a:pt x="1084879" y="895941"/>
                  <a:pt x="1083518" y="893991"/>
                  <a:pt x="1082158" y="891845"/>
                </a:cubicBezTo>
                <a:cubicBezTo>
                  <a:pt x="1080802" y="889704"/>
                  <a:pt x="1079442" y="887754"/>
                  <a:pt x="1077891" y="885804"/>
                </a:cubicBezTo>
                <a:cubicBezTo>
                  <a:pt x="1076530" y="883854"/>
                  <a:pt x="1074979" y="881713"/>
                  <a:pt x="1073624" y="879763"/>
                </a:cubicBezTo>
                <a:cubicBezTo>
                  <a:pt x="1072067" y="877813"/>
                  <a:pt x="1070712" y="875863"/>
                  <a:pt x="1069161" y="873918"/>
                </a:cubicBezTo>
                <a:cubicBezTo>
                  <a:pt x="1067604" y="871968"/>
                  <a:pt x="1066053" y="870018"/>
                  <a:pt x="1064502" y="868068"/>
                </a:cubicBezTo>
                <a:cubicBezTo>
                  <a:pt x="1062951" y="866118"/>
                  <a:pt x="1061394" y="864364"/>
                  <a:pt x="1059647" y="862419"/>
                </a:cubicBezTo>
                <a:cubicBezTo>
                  <a:pt x="1058096" y="860469"/>
                  <a:pt x="1056349" y="858715"/>
                  <a:pt x="1054798" y="856961"/>
                </a:cubicBezTo>
                <a:cubicBezTo>
                  <a:pt x="1053051" y="855207"/>
                  <a:pt x="1051500" y="853257"/>
                  <a:pt x="1049753" y="851503"/>
                </a:cubicBezTo>
                <a:cubicBezTo>
                  <a:pt x="928656" y="724044"/>
                  <a:pt x="726444" y="724044"/>
                  <a:pt x="605352" y="851503"/>
                </a:cubicBezTo>
                <a:cubicBezTo>
                  <a:pt x="603605" y="853257"/>
                  <a:pt x="602054" y="855011"/>
                  <a:pt x="600307" y="856961"/>
                </a:cubicBezTo>
                <a:cubicBezTo>
                  <a:pt x="598560" y="858715"/>
                  <a:pt x="597009" y="860665"/>
                  <a:pt x="595452" y="862419"/>
                </a:cubicBezTo>
                <a:cubicBezTo>
                  <a:pt x="593901" y="864364"/>
                  <a:pt x="592350" y="866118"/>
                  <a:pt x="590603" y="868068"/>
                </a:cubicBezTo>
                <a:cubicBezTo>
                  <a:pt x="589052" y="870018"/>
                  <a:pt x="587495" y="871968"/>
                  <a:pt x="585944" y="873918"/>
                </a:cubicBezTo>
                <a:cubicBezTo>
                  <a:pt x="584393" y="875863"/>
                  <a:pt x="582842" y="877813"/>
                  <a:pt x="581481" y="879763"/>
                </a:cubicBezTo>
                <a:cubicBezTo>
                  <a:pt x="579930" y="881713"/>
                  <a:pt x="578570" y="883663"/>
                  <a:pt x="577214" y="885804"/>
                </a:cubicBezTo>
                <a:cubicBezTo>
                  <a:pt x="575854" y="887754"/>
                  <a:pt x="574302" y="889900"/>
                  <a:pt x="572942" y="891845"/>
                </a:cubicBezTo>
                <a:cubicBezTo>
                  <a:pt x="571587" y="893991"/>
                  <a:pt x="570226" y="895941"/>
                  <a:pt x="568866" y="898082"/>
                </a:cubicBezTo>
                <a:cubicBezTo>
                  <a:pt x="567510" y="900228"/>
                  <a:pt x="566150" y="902369"/>
                  <a:pt x="564985" y="904319"/>
                </a:cubicBezTo>
                <a:cubicBezTo>
                  <a:pt x="563630" y="906465"/>
                  <a:pt x="562465" y="908606"/>
                  <a:pt x="561300" y="910752"/>
                </a:cubicBezTo>
                <a:cubicBezTo>
                  <a:pt x="560136" y="912893"/>
                  <a:pt x="558775" y="915039"/>
                  <a:pt x="557610" y="917185"/>
                </a:cubicBezTo>
                <a:cubicBezTo>
                  <a:pt x="556446" y="919326"/>
                  <a:pt x="555286" y="921668"/>
                  <a:pt x="554121" y="923810"/>
                </a:cubicBezTo>
                <a:cubicBezTo>
                  <a:pt x="552957" y="925956"/>
                  <a:pt x="551792" y="928293"/>
                  <a:pt x="550818" y="930439"/>
                </a:cubicBezTo>
                <a:cubicBezTo>
                  <a:pt x="549658" y="932776"/>
                  <a:pt x="548684" y="934922"/>
                  <a:pt x="547716" y="937259"/>
                </a:cubicBezTo>
                <a:cubicBezTo>
                  <a:pt x="546747" y="939596"/>
                  <a:pt x="545773" y="941742"/>
                  <a:pt x="544804" y="944079"/>
                </a:cubicBezTo>
                <a:cubicBezTo>
                  <a:pt x="543835" y="946416"/>
                  <a:pt x="542861" y="948758"/>
                  <a:pt x="541892" y="951095"/>
                </a:cubicBezTo>
                <a:cubicBezTo>
                  <a:pt x="540923" y="953437"/>
                  <a:pt x="540145" y="955774"/>
                  <a:pt x="539176" y="958111"/>
                </a:cubicBezTo>
                <a:cubicBezTo>
                  <a:pt x="538398" y="960453"/>
                  <a:pt x="537429" y="962790"/>
                  <a:pt x="536656" y="965323"/>
                </a:cubicBezTo>
                <a:cubicBezTo>
                  <a:pt x="535878" y="967660"/>
                  <a:pt x="535100" y="970198"/>
                  <a:pt x="534327" y="972535"/>
                </a:cubicBezTo>
                <a:cubicBezTo>
                  <a:pt x="533549" y="974872"/>
                  <a:pt x="532771" y="977405"/>
                  <a:pt x="532188" y="979747"/>
                </a:cubicBezTo>
                <a:cubicBezTo>
                  <a:pt x="531415" y="982280"/>
                  <a:pt x="530833" y="984617"/>
                  <a:pt x="530250" y="987150"/>
                </a:cubicBezTo>
                <a:cubicBezTo>
                  <a:pt x="529668" y="989683"/>
                  <a:pt x="529086" y="992025"/>
                  <a:pt x="528503" y="994558"/>
                </a:cubicBezTo>
                <a:cubicBezTo>
                  <a:pt x="527921" y="997091"/>
                  <a:pt x="527339" y="999624"/>
                  <a:pt x="526952" y="1001966"/>
                </a:cubicBezTo>
                <a:cubicBezTo>
                  <a:pt x="526370" y="1004499"/>
                  <a:pt x="525978" y="1007032"/>
                  <a:pt x="525592" y="1009565"/>
                </a:cubicBezTo>
                <a:cubicBezTo>
                  <a:pt x="525205" y="1012098"/>
                  <a:pt x="524814" y="1014631"/>
                  <a:pt x="524427" y="1017164"/>
                </a:cubicBezTo>
                <a:cubicBezTo>
                  <a:pt x="524040" y="1019697"/>
                  <a:pt x="523654" y="1022235"/>
                  <a:pt x="523262" y="1024768"/>
                </a:cubicBezTo>
                <a:cubicBezTo>
                  <a:pt x="522876" y="1027301"/>
                  <a:pt x="522680" y="1029834"/>
                  <a:pt x="522293" y="1032563"/>
                </a:cubicBezTo>
                <a:cubicBezTo>
                  <a:pt x="522098" y="1035096"/>
                  <a:pt x="521711" y="1037825"/>
                  <a:pt x="521515" y="1040358"/>
                </a:cubicBezTo>
                <a:cubicBezTo>
                  <a:pt x="521325" y="1042891"/>
                  <a:pt x="521129" y="1045620"/>
                  <a:pt x="520933" y="1048153"/>
                </a:cubicBezTo>
                <a:cubicBezTo>
                  <a:pt x="520742" y="1050686"/>
                  <a:pt x="520742" y="1053415"/>
                  <a:pt x="520546" y="1056144"/>
                </a:cubicBezTo>
                <a:cubicBezTo>
                  <a:pt x="520546" y="1058873"/>
                  <a:pt x="520351" y="1061406"/>
                  <a:pt x="520351" y="1064135"/>
                </a:cubicBezTo>
                <a:cubicBezTo>
                  <a:pt x="520351" y="1143458"/>
                  <a:pt x="550432" y="1218885"/>
                  <a:pt x="604574" y="1276380"/>
                </a:cubicBezTo>
                <a:cubicBezTo>
                  <a:pt x="605548" y="1275596"/>
                  <a:pt x="606903" y="1275209"/>
                  <a:pt x="608068" y="1275209"/>
                </a:cubicBezTo>
                <a:cubicBezTo>
                  <a:pt x="617576" y="1275013"/>
                  <a:pt x="622039" y="1269751"/>
                  <a:pt x="627667" y="1263127"/>
                </a:cubicBezTo>
                <a:cubicBezTo>
                  <a:pt x="631547" y="1258644"/>
                  <a:pt x="638922" y="1261373"/>
                  <a:pt x="638922" y="1267414"/>
                </a:cubicBezTo>
                <a:cubicBezTo>
                  <a:pt x="638922" y="1279692"/>
                  <a:pt x="636788" y="1289824"/>
                  <a:pt x="631743" y="1300936"/>
                </a:cubicBezTo>
                <a:cubicBezTo>
                  <a:pt x="631743" y="1301132"/>
                  <a:pt x="631547" y="1301323"/>
                  <a:pt x="631357" y="1301715"/>
                </a:cubicBezTo>
                <a:cubicBezTo>
                  <a:pt x="632908" y="1302886"/>
                  <a:pt x="634459" y="1304248"/>
                  <a:pt x="635820" y="1305419"/>
                </a:cubicBezTo>
                <a:cubicBezTo>
                  <a:pt x="638149" y="1302298"/>
                  <a:pt x="646297" y="1296453"/>
                  <a:pt x="649404" y="1293920"/>
                </a:cubicBezTo>
                <a:cubicBezTo>
                  <a:pt x="652898" y="1291191"/>
                  <a:pt x="655032" y="1288462"/>
                  <a:pt x="657943" y="1285341"/>
                </a:cubicBezTo>
                <a:cubicBezTo>
                  <a:pt x="660464" y="1282612"/>
                  <a:pt x="664153" y="1280471"/>
                  <a:pt x="668034" y="1282421"/>
                </a:cubicBezTo>
                <a:cubicBezTo>
                  <a:pt x="671915" y="1284371"/>
                  <a:pt x="671528" y="1287291"/>
                  <a:pt x="672110" y="1290603"/>
                </a:cubicBezTo>
                <a:cubicBezTo>
                  <a:pt x="672883" y="1295086"/>
                  <a:pt x="673275" y="1298986"/>
                  <a:pt x="673275" y="1303665"/>
                </a:cubicBezTo>
                <a:cubicBezTo>
                  <a:pt x="673275" y="1309510"/>
                  <a:pt x="671136" y="1321401"/>
                  <a:pt x="666869" y="1327050"/>
                </a:cubicBezTo>
                <a:cubicBezTo>
                  <a:pt x="668616" y="1328025"/>
                  <a:pt x="670363" y="1329196"/>
                  <a:pt x="672110" y="1330171"/>
                </a:cubicBezTo>
                <a:cubicBezTo>
                  <a:pt x="672301" y="1329583"/>
                  <a:pt x="672693" y="1329000"/>
                  <a:pt x="673079" y="1328608"/>
                </a:cubicBezTo>
                <a:cubicBezTo>
                  <a:pt x="675795" y="1324909"/>
                  <a:pt x="678903" y="1324517"/>
                  <a:pt x="682392" y="1322763"/>
                </a:cubicBezTo>
                <a:cubicBezTo>
                  <a:pt x="688602" y="1319647"/>
                  <a:pt x="692291" y="1315164"/>
                  <a:pt x="697723" y="1311264"/>
                </a:cubicBezTo>
                <a:cubicBezTo>
                  <a:pt x="699862" y="1309706"/>
                  <a:pt x="702578" y="1309118"/>
                  <a:pt x="705098" y="1310093"/>
                </a:cubicBezTo>
                <a:cubicBezTo>
                  <a:pt x="711890" y="1312626"/>
                  <a:pt x="710535" y="1321984"/>
                  <a:pt x="710535" y="1327829"/>
                </a:cubicBezTo>
                <a:cubicBezTo>
                  <a:pt x="710535" y="1332901"/>
                  <a:pt x="709952" y="1342450"/>
                  <a:pt x="706458" y="1347712"/>
                </a:cubicBezTo>
                <a:cubicBezTo>
                  <a:pt x="745465" y="1364277"/>
                  <a:pt x="786410" y="1372655"/>
                  <a:pt x="827941" y="1372655"/>
                </a:cubicBezTo>
                <a:close/>
                <a:moveTo>
                  <a:pt x="580899" y="1456269"/>
                </a:moveTo>
                <a:cubicBezTo>
                  <a:pt x="574689" y="1439312"/>
                  <a:pt x="570226" y="1432492"/>
                  <a:pt x="562073" y="1420405"/>
                </a:cubicBezTo>
                <a:cubicBezTo>
                  <a:pt x="548880" y="1400724"/>
                  <a:pt x="539372" y="1379676"/>
                  <a:pt x="539372" y="1355507"/>
                </a:cubicBezTo>
                <a:cubicBezTo>
                  <a:pt x="537816" y="1357844"/>
                  <a:pt x="536460" y="1362719"/>
                  <a:pt x="535682" y="1365639"/>
                </a:cubicBezTo>
                <a:cubicBezTo>
                  <a:pt x="534518" y="1368956"/>
                  <a:pt x="532966" y="1372655"/>
                  <a:pt x="529282" y="1378505"/>
                </a:cubicBezTo>
                <a:cubicBezTo>
                  <a:pt x="526174" y="1383375"/>
                  <a:pt x="526561" y="1387858"/>
                  <a:pt x="529472" y="1397603"/>
                </a:cubicBezTo>
                <a:cubicBezTo>
                  <a:pt x="533162" y="1410469"/>
                  <a:pt x="542088" y="1422355"/>
                  <a:pt x="551400" y="1431904"/>
                </a:cubicBezTo>
                <a:cubicBezTo>
                  <a:pt x="562073" y="1442624"/>
                  <a:pt x="578379" y="1454902"/>
                  <a:pt x="581868" y="1469909"/>
                </a:cubicBezTo>
                <a:cubicBezTo>
                  <a:pt x="608264" y="1460752"/>
                  <a:pt x="612727" y="1394291"/>
                  <a:pt x="600693" y="1374605"/>
                </a:cubicBezTo>
                <a:cubicBezTo>
                  <a:pt x="588078" y="1371685"/>
                  <a:pt x="575658" y="1363885"/>
                  <a:pt x="572360" y="1347123"/>
                </a:cubicBezTo>
                <a:cubicBezTo>
                  <a:pt x="562656" y="1347908"/>
                  <a:pt x="557028" y="1347908"/>
                  <a:pt x="548102" y="1343229"/>
                </a:cubicBezTo>
                <a:cubicBezTo>
                  <a:pt x="546164" y="1350441"/>
                  <a:pt x="545000" y="1367393"/>
                  <a:pt x="551792" y="1385717"/>
                </a:cubicBezTo>
                <a:cubicBezTo>
                  <a:pt x="555673" y="1396241"/>
                  <a:pt x="561300" y="1406765"/>
                  <a:pt x="566150" y="1414952"/>
                </a:cubicBezTo>
                <a:cubicBezTo>
                  <a:pt x="572751" y="1426059"/>
                  <a:pt x="580899" y="1439312"/>
                  <a:pt x="580899" y="1456269"/>
                </a:cubicBezTo>
                <a:close/>
                <a:moveTo>
                  <a:pt x="495513" y="1380646"/>
                </a:moveTo>
                <a:cubicBezTo>
                  <a:pt x="498618" y="1359402"/>
                  <a:pt x="497065" y="1348491"/>
                  <a:pt x="495319" y="1338942"/>
                </a:cubicBezTo>
                <a:cubicBezTo>
                  <a:pt x="491826" y="1319838"/>
                  <a:pt x="489303" y="1301323"/>
                  <a:pt x="497453" y="1280275"/>
                </a:cubicBezTo>
                <a:cubicBezTo>
                  <a:pt x="505024" y="1259810"/>
                  <a:pt x="528308" y="1233304"/>
                  <a:pt x="556641" y="1228630"/>
                </a:cubicBezTo>
                <a:lnTo>
                  <a:pt x="556641" y="1227851"/>
                </a:lnTo>
                <a:cubicBezTo>
                  <a:pt x="542088" y="1227851"/>
                  <a:pt x="528699" y="1232525"/>
                  <a:pt x="515888" y="1238958"/>
                </a:cubicBezTo>
                <a:cubicBezTo>
                  <a:pt x="495513" y="1248899"/>
                  <a:pt x="481928" y="1265268"/>
                  <a:pt x="474360" y="1287879"/>
                </a:cubicBezTo>
                <a:cubicBezTo>
                  <a:pt x="464657" y="1316918"/>
                  <a:pt x="464657" y="1350828"/>
                  <a:pt x="481928" y="1376947"/>
                </a:cubicBezTo>
                <a:cubicBezTo>
                  <a:pt x="485616" y="1382596"/>
                  <a:pt x="490661" y="1393316"/>
                  <a:pt x="490661" y="1402086"/>
                </a:cubicBezTo>
                <a:cubicBezTo>
                  <a:pt x="495707" y="1401699"/>
                  <a:pt x="506380" y="1393708"/>
                  <a:pt x="509678" y="1390391"/>
                </a:cubicBezTo>
                <a:cubicBezTo>
                  <a:pt x="526561" y="1374022"/>
                  <a:pt x="538398" y="1345958"/>
                  <a:pt x="533549" y="1322763"/>
                </a:cubicBezTo>
                <a:cubicBezTo>
                  <a:pt x="524040" y="1299182"/>
                  <a:pt x="546747" y="1251819"/>
                  <a:pt x="564016" y="1236812"/>
                </a:cubicBezTo>
                <a:lnTo>
                  <a:pt x="562465" y="1234475"/>
                </a:lnTo>
                <a:cubicBezTo>
                  <a:pt x="551014" y="1233500"/>
                  <a:pt x="529282" y="1245778"/>
                  <a:pt x="517052" y="1260981"/>
                </a:cubicBezTo>
                <a:cubicBezTo>
                  <a:pt x="507740" y="1272284"/>
                  <a:pt x="501140" y="1285929"/>
                  <a:pt x="498812" y="1303665"/>
                </a:cubicBezTo>
                <a:cubicBezTo>
                  <a:pt x="497065" y="1317305"/>
                  <a:pt x="501335" y="1333679"/>
                  <a:pt x="501723" y="1348295"/>
                </a:cubicBezTo>
                <a:cubicBezTo>
                  <a:pt x="502112" y="1359598"/>
                  <a:pt x="499588" y="1369539"/>
                  <a:pt x="496289" y="1379088"/>
                </a:cubicBezTo>
                <a:cubicBezTo>
                  <a:pt x="495707" y="1380259"/>
                  <a:pt x="495901" y="1379867"/>
                  <a:pt x="495513" y="1380646"/>
                </a:cubicBezTo>
                <a:close/>
                <a:moveTo>
                  <a:pt x="752644" y="1519217"/>
                </a:moveTo>
                <a:cubicBezTo>
                  <a:pt x="725475" y="1477704"/>
                  <a:pt x="708979" y="1422551"/>
                  <a:pt x="708788" y="1359211"/>
                </a:cubicBezTo>
                <a:cubicBezTo>
                  <a:pt x="704516" y="1360377"/>
                  <a:pt x="702578" y="1365056"/>
                  <a:pt x="701604" y="1370514"/>
                </a:cubicBezTo>
                <a:cubicBezTo>
                  <a:pt x="691127" y="1426838"/>
                  <a:pt x="706458" y="1506160"/>
                  <a:pt x="757885" y="1538321"/>
                </a:cubicBezTo>
                <a:cubicBezTo>
                  <a:pt x="769527" y="1545724"/>
                  <a:pt x="770691" y="1547287"/>
                  <a:pt x="773217" y="1533250"/>
                </a:cubicBezTo>
                <a:cubicBezTo>
                  <a:pt x="777484" y="1509864"/>
                  <a:pt x="773217" y="1469713"/>
                  <a:pt x="763121" y="1455681"/>
                </a:cubicBezTo>
                <a:cubicBezTo>
                  <a:pt x="744491" y="1429567"/>
                  <a:pt x="735565" y="1397799"/>
                  <a:pt x="733432" y="1366031"/>
                </a:cubicBezTo>
                <a:cubicBezTo>
                  <a:pt x="728969" y="1364669"/>
                  <a:pt x="724506" y="1363106"/>
                  <a:pt x="720043" y="1361548"/>
                </a:cubicBezTo>
                <a:cubicBezTo>
                  <a:pt x="721981" y="1420405"/>
                  <a:pt x="735565" y="1480046"/>
                  <a:pt x="752644" y="1519217"/>
                </a:cubicBezTo>
                <a:close/>
                <a:moveTo>
                  <a:pt x="903234" y="1519217"/>
                </a:moveTo>
                <a:cubicBezTo>
                  <a:pt x="930403" y="1477704"/>
                  <a:pt x="946899" y="1422551"/>
                  <a:pt x="947095" y="1359211"/>
                </a:cubicBezTo>
                <a:cubicBezTo>
                  <a:pt x="951362" y="1360377"/>
                  <a:pt x="953305" y="1365056"/>
                  <a:pt x="954274" y="1370514"/>
                </a:cubicBezTo>
                <a:cubicBezTo>
                  <a:pt x="964751" y="1426838"/>
                  <a:pt x="949425" y="1506160"/>
                  <a:pt x="897998" y="1538321"/>
                </a:cubicBezTo>
                <a:cubicBezTo>
                  <a:pt x="886351" y="1545724"/>
                  <a:pt x="885186" y="1547287"/>
                  <a:pt x="882666" y="1533250"/>
                </a:cubicBezTo>
                <a:cubicBezTo>
                  <a:pt x="878394" y="1509864"/>
                  <a:pt x="882666" y="1469713"/>
                  <a:pt x="892757" y="1455681"/>
                </a:cubicBezTo>
                <a:cubicBezTo>
                  <a:pt x="911387" y="1429567"/>
                  <a:pt x="920313" y="1397799"/>
                  <a:pt x="922446" y="1366031"/>
                </a:cubicBezTo>
                <a:cubicBezTo>
                  <a:pt x="926909" y="1364669"/>
                  <a:pt x="931377" y="1363106"/>
                  <a:pt x="935840" y="1361548"/>
                </a:cubicBezTo>
                <a:cubicBezTo>
                  <a:pt x="934093" y="1420405"/>
                  <a:pt x="920508" y="1480046"/>
                  <a:pt x="903234" y="1519217"/>
                </a:cubicBezTo>
                <a:close/>
                <a:moveTo>
                  <a:pt x="1075175" y="1456269"/>
                </a:moveTo>
                <a:cubicBezTo>
                  <a:pt x="1081385" y="1439312"/>
                  <a:pt x="1085848" y="1432492"/>
                  <a:pt x="1094000" y="1420405"/>
                </a:cubicBezTo>
                <a:cubicBezTo>
                  <a:pt x="1107193" y="1400724"/>
                  <a:pt x="1116702" y="1379676"/>
                  <a:pt x="1116702" y="1355507"/>
                </a:cubicBezTo>
                <a:cubicBezTo>
                  <a:pt x="1118258" y="1357844"/>
                  <a:pt x="1119613" y="1362719"/>
                  <a:pt x="1120391" y="1365639"/>
                </a:cubicBezTo>
                <a:cubicBezTo>
                  <a:pt x="1121556" y="1368956"/>
                  <a:pt x="1123107" y="1372655"/>
                  <a:pt x="1126792" y="1378505"/>
                </a:cubicBezTo>
                <a:cubicBezTo>
                  <a:pt x="1129900" y="1383375"/>
                  <a:pt x="1129513" y="1387858"/>
                  <a:pt x="1126601" y="1397603"/>
                </a:cubicBezTo>
                <a:cubicBezTo>
                  <a:pt x="1122912" y="1410469"/>
                  <a:pt x="1113986" y="1422355"/>
                  <a:pt x="1104673" y="1431904"/>
                </a:cubicBezTo>
                <a:cubicBezTo>
                  <a:pt x="1094000" y="1442624"/>
                  <a:pt x="1077695" y="1454902"/>
                  <a:pt x="1074206" y="1469909"/>
                </a:cubicBezTo>
                <a:cubicBezTo>
                  <a:pt x="1047810" y="1460752"/>
                  <a:pt x="1043347" y="1394291"/>
                  <a:pt x="1055380" y="1374605"/>
                </a:cubicBezTo>
                <a:cubicBezTo>
                  <a:pt x="1067996" y="1371685"/>
                  <a:pt x="1080416" y="1363885"/>
                  <a:pt x="1083714" y="1347123"/>
                </a:cubicBezTo>
                <a:cubicBezTo>
                  <a:pt x="1093418" y="1347908"/>
                  <a:pt x="1099046" y="1347908"/>
                  <a:pt x="1107972" y="1343229"/>
                </a:cubicBezTo>
                <a:cubicBezTo>
                  <a:pt x="1109909" y="1350441"/>
                  <a:pt x="1111074" y="1367393"/>
                  <a:pt x="1104282" y="1385717"/>
                </a:cubicBezTo>
                <a:cubicBezTo>
                  <a:pt x="1100401" y="1396241"/>
                  <a:pt x="1094774" y="1406765"/>
                  <a:pt x="1089924" y="1414952"/>
                </a:cubicBezTo>
                <a:cubicBezTo>
                  <a:pt x="1083132" y="1426059"/>
                  <a:pt x="1075175" y="1439312"/>
                  <a:pt x="1075175" y="1456269"/>
                </a:cubicBezTo>
                <a:close/>
                <a:moveTo>
                  <a:pt x="1160563" y="1380646"/>
                </a:moveTo>
                <a:cubicBezTo>
                  <a:pt x="1157455" y="1359402"/>
                  <a:pt x="1159007" y="1348491"/>
                  <a:pt x="1160754" y="1338942"/>
                </a:cubicBezTo>
                <a:cubicBezTo>
                  <a:pt x="1164248" y="1319838"/>
                  <a:pt x="1166773" y="1301323"/>
                  <a:pt x="1158620" y="1280275"/>
                </a:cubicBezTo>
                <a:cubicBezTo>
                  <a:pt x="1151050" y="1259810"/>
                  <a:pt x="1127766" y="1233304"/>
                  <a:pt x="1099432" y="1228630"/>
                </a:cubicBezTo>
                <a:lnTo>
                  <a:pt x="1099432" y="1227851"/>
                </a:lnTo>
                <a:cubicBezTo>
                  <a:pt x="1113986" y="1227851"/>
                  <a:pt x="1127375" y="1232525"/>
                  <a:pt x="1140186" y="1238958"/>
                </a:cubicBezTo>
                <a:cubicBezTo>
                  <a:pt x="1160563" y="1248899"/>
                  <a:pt x="1174147" y="1265268"/>
                  <a:pt x="1181713" y="1287879"/>
                </a:cubicBezTo>
                <a:cubicBezTo>
                  <a:pt x="1191417" y="1316918"/>
                  <a:pt x="1191417" y="1350828"/>
                  <a:pt x="1174147" y="1376947"/>
                </a:cubicBezTo>
                <a:cubicBezTo>
                  <a:pt x="1170458" y="1382596"/>
                  <a:pt x="1165412" y="1393316"/>
                  <a:pt x="1165412" y="1402086"/>
                </a:cubicBezTo>
                <a:cubicBezTo>
                  <a:pt x="1160367" y="1401699"/>
                  <a:pt x="1149694" y="1393708"/>
                  <a:pt x="1146396" y="1390391"/>
                </a:cubicBezTo>
                <a:cubicBezTo>
                  <a:pt x="1129513" y="1374022"/>
                  <a:pt x="1117676" y="1345958"/>
                  <a:pt x="1122525" y="1322763"/>
                </a:cubicBezTo>
                <a:cubicBezTo>
                  <a:pt x="1132033" y="1299182"/>
                  <a:pt x="1109327" y="1251819"/>
                  <a:pt x="1092058" y="1236812"/>
                </a:cubicBezTo>
                <a:lnTo>
                  <a:pt x="1093609" y="1234475"/>
                </a:lnTo>
                <a:cubicBezTo>
                  <a:pt x="1105060" y="1233500"/>
                  <a:pt x="1126792" y="1245778"/>
                  <a:pt x="1139021" y="1260981"/>
                </a:cubicBezTo>
                <a:cubicBezTo>
                  <a:pt x="1148334" y="1272284"/>
                  <a:pt x="1154935" y="1285929"/>
                  <a:pt x="1157265" y="1303665"/>
                </a:cubicBezTo>
                <a:cubicBezTo>
                  <a:pt x="1159007" y="1317305"/>
                  <a:pt x="1154740" y="1333679"/>
                  <a:pt x="1154353" y="1348295"/>
                </a:cubicBezTo>
                <a:cubicBezTo>
                  <a:pt x="1153961" y="1359598"/>
                  <a:pt x="1156486" y="1369539"/>
                  <a:pt x="1159785" y="1379088"/>
                </a:cubicBezTo>
                <a:cubicBezTo>
                  <a:pt x="1160171" y="1380259"/>
                  <a:pt x="1160171" y="1379867"/>
                  <a:pt x="1160563" y="1380646"/>
                </a:cubicBezTo>
                <a:close/>
                <a:moveTo>
                  <a:pt x="827941" y="1858731"/>
                </a:moveTo>
                <a:lnTo>
                  <a:pt x="828715" y="1858731"/>
                </a:lnTo>
                <a:cubicBezTo>
                  <a:pt x="833956" y="1858731"/>
                  <a:pt x="848901" y="1850544"/>
                  <a:pt x="852390" y="1847815"/>
                </a:cubicBezTo>
                <a:cubicBezTo>
                  <a:pt x="875483" y="1830662"/>
                  <a:pt x="889459" y="1803769"/>
                  <a:pt x="892370" y="1775313"/>
                </a:cubicBezTo>
                <a:cubicBezTo>
                  <a:pt x="892757" y="1769855"/>
                  <a:pt x="893726" y="1770051"/>
                  <a:pt x="888294" y="1763427"/>
                </a:cubicBezTo>
                <a:cubicBezTo>
                  <a:pt x="870051" y="1739649"/>
                  <a:pt x="860929" y="1709047"/>
                  <a:pt x="860929" y="1679033"/>
                </a:cubicBezTo>
                <a:cubicBezTo>
                  <a:pt x="847154" y="1677867"/>
                  <a:pt x="839970" y="1666172"/>
                  <a:pt x="835120" y="1653115"/>
                </a:cubicBezTo>
                <a:cubicBezTo>
                  <a:pt x="835120" y="1717626"/>
                  <a:pt x="830462" y="1783304"/>
                  <a:pt x="828910" y="1847036"/>
                </a:cubicBezTo>
                <a:lnTo>
                  <a:pt x="828132" y="1847036"/>
                </a:lnTo>
                <a:lnTo>
                  <a:pt x="828132" y="1845865"/>
                </a:lnTo>
                <a:lnTo>
                  <a:pt x="828132" y="1847036"/>
                </a:lnTo>
                <a:lnTo>
                  <a:pt x="827359" y="1847036"/>
                </a:lnTo>
                <a:cubicBezTo>
                  <a:pt x="825803" y="1783500"/>
                  <a:pt x="821149" y="1717626"/>
                  <a:pt x="821149" y="1653115"/>
                </a:cubicBezTo>
                <a:cubicBezTo>
                  <a:pt x="816104" y="1666172"/>
                  <a:pt x="809116" y="1678058"/>
                  <a:pt x="795335" y="1679033"/>
                </a:cubicBezTo>
                <a:cubicBezTo>
                  <a:pt x="795335" y="1709047"/>
                  <a:pt x="786023" y="1739453"/>
                  <a:pt x="767976" y="1763427"/>
                </a:cubicBezTo>
                <a:cubicBezTo>
                  <a:pt x="762539" y="1770051"/>
                  <a:pt x="763703" y="1769855"/>
                  <a:pt x="763899" y="1775313"/>
                </a:cubicBezTo>
                <a:cubicBezTo>
                  <a:pt x="766811" y="1803769"/>
                  <a:pt x="780782" y="1830662"/>
                  <a:pt x="803875" y="1847815"/>
                </a:cubicBezTo>
                <a:cubicBezTo>
                  <a:pt x="807369" y="1850544"/>
                  <a:pt x="822314" y="1858731"/>
                  <a:pt x="827550" y="1858731"/>
                </a:cubicBezTo>
                <a:lnTo>
                  <a:pt x="827941" y="1858731"/>
                </a:lnTo>
                <a:close/>
                <a:moveTo>
                  <a:pt x="827941" y="1578859"/>
                </a:moveTo>
                <a:cubicBezTo>
                  <a:pt x="832209" y="1579246"/>
                  <a:pt x="844824" y="1570868"/>
                  <a:pt x="848123" y="1567747"/>
                </a:cubicBezTo>
                <a:cubicBezTo>
                  <a:pt x="858213" y="1558394"/>
                  <a:pt x="862676" y="1552157"/>
                  <a:pt x="866366" y="1543583"/>
                </a:cubicBezTo>
                <a:cubicBezTo>
                  <a:pt x="877621" y="1516297"/>
                  <a:pt x="870246" y="1504798"/>
                  <a:pt x="875874" y="1478292"/>
                </a:cubicBezTo>
                <a:cubicBezTo>
                  <a:pt x="867335" y="1486087"/>
                  <a:pt x="850643" y="1499144"/>
                  <a:pt x="837450" y="1500315"/>
                </a:cubicBezTo>
                <a:cubicBezTo>
                  <a:pt x="837450" y="1505773"/>
                  <a:pt x="836481" y="1509085"/>
                  <a:pt x="835898" y="1514347"/>
                </a:cubicBezTo>
                <a:cubicBezTo>
                  <a:pt x="835316" y="1519805"/>
                  <a:pt x="831822" y="1549624"/>
                  <a:pt x="828132" y="1553715"/>
                </a:cubicBezTo>
                <a:cubicBezTo>
                  <a:pt x="824447" y="1549428"/>
                  <a:pt x="820953" y="1519805"/>
                  <a:pt x="820371" y="1514347"/>
                </a:cubicBezTo>
                <a:cubicBezTo>
                  <a:pt x="819789" y="1509085"/>
                  <a:pt x="818820" y="1505773"/>
                  <a:pt x="818820" y="1500315"/>
                </a:cubicBezTo>
                <a:cubicBezTo>
                  <a:pt x="805622" y="1499144"/>
                  <a:pt x="788935" y="1486087"/>
                  <a:pt x="780395" y="1478292"/>
                </a:cubicBezTo>
                <a:cubicBezTo>
                  <a:pt x="786219" y="1504798"/>
                  <a:pt x="778844" y="1516297"/>
                  <a:pt x="789904" y="1543583"/>
                </a:cubicBezTo>
                <a:cubicBezTo>
                  <a:pt x="793398" y="1552157"/>
                  <a:pt x="798056" y="1558394"/>
                  <a:pt x="808147" y="1567747"/>
                </a:cubicBezTo>
                <a:cubicBezTo>
                  <a:pt x="811059" y="1570868"/>
                  <a:pt x="823865" y="1579246"/>
                  <a:pt x="827941" y="1578859"/>
                </a:cubicBezTo>
                <a:close/>
                <a:moveTo>
                  <a:pt x="827941" y="1404815"/>
                </a:moveTo>
                <a:lnTo>
                  <a:pt x="827941" y="1405011"/>
                </a:lnTo>
                <a:lnTo>
                  <a:pt x="832404" y="1380646"/>
                </a:lnTo>
                <a:cubicBezTo>
                  <a:pt x="829493" y="1380646"/>
                  <a:pt x="826581" y="1380646"/>
                  <a:pt x="823479" y="1380646"/>
                </a:cubicBezTo>
                <a:lnTo>
                  <a:pt x="827941" y="1405011"/>
                </a:lnTo>
                <a:lnTo>
                  <a:pt x="827941" y="1404815"/>
                </a:lnTo>
                <a:close/>
                <a:moveTo>
                  <a:pt x="689184" y="1417676"/>
                </a:moveTo>
                <a:cubicBezTo>
                  <a:pt x="688797" y="1421380"/>
                  <a:pt x="685695" y="1423330"/>
                  <a:pt x="684917" y="1431517"/>
                </a:cubicBezTo>
                <a:cubicBezTo>
                  <a:pt x="668807" y="1632062"/>
                  <a:pt x="578765" y="1713143"/>
                  <a:pt x="565567" y="1721521"/>
                </a:cubicBezTo>
                <a:cubicBezTo>
                  <a:pt x="622039" y="1664418"/>
                  <a:pt x="663571" y="1553132"/>
                  <a:pt x="674244" y="1444574"/>
                </a:cubicBezTo>
                <a:cubicBezTo>
                  <a:pt x="672110" y="1446132"/>
                  <a:pt x="670750" y="1449057"/>
                  <a:pt x="668807" y="1451007"/>
                </a:cubicBezTo>
                <a:cubicBezTo>
                  <a:pt x="666869" y="1453148"/>
                  <a:pt x="665900" y="1457048"/>
                  <a:pt x="665509" y="1461139"/>
                </a:cubicBezTo>
                <a:cubicBezTo>
                  <a:pt x="655228" y="1551765"/>
                  <a:pt x="624951" y="1624267"/>
                  <a:pt x="574302" y="1691899"/>
                </a:cubicBezTo>
                <a:cubicBezTo>
                  <a:pt x="563630" y="1706127"/>
                  <a:pt x="551792" y="1720350"/>
                  <a:pt x="539176" y="1734387"/>
                </a:cubicBezTo>
                <a:cubicBezTo>
                  <a:pt x="533744" y="1740428"/>
                  <a:pt x="536265" y="1742765"/>
                  <a:pt x="544608" y="1742569"/>
                </a:cubicBezTo>
                <a:cubicBezTo>
                  <a:pt x="622431" y="1741404"/>
                  <a:pt x="663762" y="1666755"/>
                  <a:pt x="690349" y="1598736"/>
                </a:cubicBezTo>
                <a:cubicBezTo>
                  <a:pt x="693070" y="1591916"/>
                  <a:pt x="701800" y="1598153"/>
                  <a:pt x="710921" y="1585679"/>
                </a:cubicBezTo>
                <a:cubicBezTo>
                  <a:pt x="722563" y="1569893"/>
                  <a:pt x="724310" y="1552549"/>
                  <a:pt x="727026" y="1533250"/>
                </a:cubicBezTo>
                <a:cubicBezTo>
                  <a:pt x="728773" y="1520192"/>
                  <a:pt x="726057" y="1522142"/>
                  <a:pt x="717909" y="1510643"/>
                </a:cubicBezTo>
                <a:cubicBezTo>
                  <a:pt x="702382" y="1490766"/>
                  <a:pt x="692487" y="1458023"/>
                  <a:pt x="689184" y="1417676"/>
                </a:cubicBezTo>
                <a:close/>
                <a:moveTo>
                  <a:pt x="684530" y="1796557"/>
                </a:moveTo>
                <a:cubicBezTo>
                  <a:pt x="697141" y="1771418"/>
                  <a:pt x="773407" y="1688582"/>
                  <a:pt x="780200" y="1542025"/>
                </a:cubicBezTo>
                <a:cubicBezTo>
                  <a:pt x="778648" y="1549041"/>
                  <a:pt x="776901" y="1554107"/>
                  <a:pt x="772439" y="1554690"/>
                </a:cubicBezTo>
                <a:cubicBezTo>
                  <a:pt x="769140" y="1585679"/>
                  <a:pt x="754778" y="1642782"/>
                  <a:pt x="735565" y="1655452"/>
                </a:cubicBezTo>
                <a:cubicBezTo>
                  <a:pt x="730716" y="1659156"/>
                  <a:pt x="728386" y="1660322"/>
                  <a:pt x="720043" y="1660322"/>
                </a:cubicBezTo>
                <a:cubicBezTo>
                  <a:pt x="719069" y="1697357"/>
                  <a:pt x="708396" y="1717234"/>
                  <a:pt x="687829" y="1740036"/>
                </a:cubicBezTo>
                <a:cubicBezTo>
                  <a:pt x="678903" y="1749978"/>
                  <a:pt x="674048" y="1780379"/>
                  <a:pt x="671915" y="1794024"/>
                </a:cubicBezTo>
                <a:cubicBezTo>
                  <a:pt x="670168" y="1805719"/>
                  <a:pt x="672301" y="1805910"/>
                  <a:pt x="681809" y="1804744"/>
                </a:cubicBezTo>
                <a:cubicBezTo>
                  <a:pt x="742553" y="1796557"/>
                  <a:pt x="785637" y="1747445"/>
                  <a:pt x="787574" y="1686441"/>
                </a:cubicBezTo>
                <a:cubicBezTo>
                  <a:pt x="787966" y="1677867"/>
                  <a:pt x="785637" y="1673967"/>
                  <a:pt x="789125" y="1672213"/>
                </a:cubicBezTo>
                <a:cubicBezTo>
                  <a:pt x="795918" y="1670655"/>
                  <a:pt x="800577" y="1672796"/>
                  <a:pt x="808338" y="1661493"/>
                </a:cubicBezTo>
                <a:cubicBezTo>
                  <a:pt x="820758" y="1643174"/>
                  <a:pt x="822118" y="1606727"/>
                  <a:pt x="822118" y="1585483"/>
                </a:cubicBezTo>
                <a:cubicBezTo>
                  <a:pt x="807755" y="1582367"/>
                  <a:pt x="795145" y="1568335"/>
                  <a:pt x="790682" y="1561902"/>
                </a:cubicBezTo>
                <a:cubicBezTo>
                  <a:pt x="778844" y="1657402"/>
                  <a:pt x="745852" y="1727366"/>
                  <a:pt x="684530" y="1796557"/>
                </a:cubicBezTo>
                <a:close/>
                <a:moveTo>
                  <a:pt x="625533" y="1757190"/>
                </a:moveTo>
                <a:cubicBezTo>
                  <a:pt x="647657" y="1732045"/>
                  <a:pt x="688797" y="1681762"/>
                  <a:pt x="715771" y="1592499"/>
                </a:cubicBezTo>
                <a:cubicBezTo>
                  <a:pt x="712086" y="1596399"/>
                  <a:pt x="708979" y="1599711"/>
                  <a:pt x="699666" y="1602244"/>
                </a:cubicBezTo>
                <a:cubicBezTo>
                  <a:pt x="695976" y="1603219"/>
                  <a:pt x="696754" y="1604194"/>
                  <a:pt x="695590" y="1607506"/>
                </a:cubicBezTo>
                <a:cubicBezTo>
                  <a:pt x="685695" y="1636937"/>
                  <a:pt x="656387" y="1688582"/>
                  <a:pt x="629996" y="1713530"/>
                </a:cubicBezTo>
                <a:cubicBezTo>
                  <a:pt x="623204" y="1718792"/>
                  <a:pt x="625147" y="1717817"/>
                  <a:pt x="622431" y="1724054"/>
                </a:cubicBezTo>
                <a:cubicBezTo>
                  <a:pt x="617576" y="1737699"/>
                  <a:pt x="611949" y="1752903"/>
                  <a:pt x="611366" y="1767518"/>
                </a:cubicBezTo>
                <a:cubicBezTo>
                  <a:pt x="610980" y="1778042"/>
                  <a:pt x="613309" y="1776288"/>
                  <a:pt x="621266" y="1773755"/>
                </a:cubicBezTo>
                <a:cubicBezTo>
                  <a:pt x="664344" y="1760109"/>
                  <a:pt x="711699" y="1713143"/>
                  <a:pt x="711699" y="1667343"/>
                </a:cubicBezTo>
                <a:cubicBezTo>
                  <a:pt x="711699" y="1663247"/>
                  <a:pt x="711308" y="1660518"/>
                  <a:pt x="711117" y="1657598"/>
                </a:cubicBezTo>
                <a:cubicBezTo>
                  <a:pt x="710921" y="1655452"/>
                  <a:pt x="710339" y="1654281"/>
                  <a:pt x="712086" y="1652919"/>
                </a:cubicBezTo>
                <a:cubicBezTo>
                  <a:pt x="716745" y="1649411"/>
                  <a:pt x="716353" y="1653698"/>
                  <a:pt x="722563" y="1653115"/>
                </a:cubicBezTo>
                <a:cubicBezTo>
                  <a:pt x="748568" y="1650190"/>
                  <a:pt x="760987" y="1573793"/>
                  <a:pt x="762735" y="1556640"/>
                </a:cubicBezTo>
                <a:cubicBezTo>
                  <a:pt x="763121" y="1552157"/>
                  <a:pt x="762930" y="1550795"/>
                  <a:pt x="761570" y="1550011"/>
                </a:cubicBezTo>
                <a:cubicBezTo>
                  <a:pt x="755360" y="1546503"/>
                  <a:pt x="750510" y="1543970"/>
                  <a:pt x="744687" y="1539683"/>
                </a:cubicBezTo>
                <a:cubicBezTo>
                  <a:pt x="732849" y="1603415"/>
                  <a:pt x="666287" y="1736920"/>
                  <a:pt x="625533" y="1757190"/>
                </a:cubicBezTo>
                <a:close/>
                <a:moveTo>
                  <a:pt x="802128" y="1467180"/>
                </a:moveTo>
                <a:cubicBezTo>
                  <a:pt x="799025" y="1465039"/>
                  <a:pt x="790873" y="1451198"/>
                  <a:pt x="788352" y="1446328"/>
                </a:cubicBezTo>
                <a:cubicBezTo>
                  <a:pt x="781169" y="1432683"/>
                  <a:pt x="776706" y="1422747"/>
                  <a:pt x="770887" y="1408715"/>
                </a:cubicBezTo>
                <a:cubicBezTo>
                  <a:pt x="766033" y="1397216"/>
                  <a:pt x="762735" y="1384742"/>
                  <a:pt x="758467" y="1373047"/>
                </a:cubicBezTo>
                <a:cubicBezTo>
                  <a:pt x="752840" y="1371876"/>
                  <a:pt x="747403" y="1370318"/>
                  <a:pt x="741971" y="1368760"/>
                </a:cubicBezTo>
                <a:cubicBezTo>
                  <a:pt x="744491" y="1392145"/>
                  <a:pt x="748568" y="1415143"/>
                  <a:pt x="761183" y="1438141"/>
                </a:cubicBezTo>
                <a:cubicBezTo>
                  <a:pt x="773021" y="1459385"/>
                  <a:pt x="792620" y="1483554"/>
                  <a:pt x="816490" y="1492128"/>
                </a:cubicBezTo>
                <a:cubicBezTo>
                  <a:pt x="825416" y="1495440"/>
                  <a:pt x="823087" y="1493103"/>
                  <a:pt x="823087" y="1483750"/>
                </a:cubicBezTo>
                <a:cubicBezTo>
                  <a:pt x="823283" y="1444378"/>
                  <a:pt x="824061" y="1423330"/>
                  <a:pt x="814548" y="1380455"/>
                </a:cubicBezTo>
                <a:cubicBezTo>
                  <a:pt x="799803" y="1379867"/>
                  <a:pt x="785441" y="1378309"/>
                  <a:pt x="771274" y="1375580"/>
                </a:cubicBezTo>
                <a:cubicBezTo>
                  <a:pt x="774964" y="1411635"/>
                  <a:pt x="794176" y="1450419"/>
                  <a:pt x="802128" y="1467180"/>
                </a:cubicBezTo>
                <a:close/>
                <a:moveTo>
                  <a:pt x="691513" y="1377334"/>
                </a:moveTo>
                <a:cubicBezTo>
                  <a:pt x="684530" y="1382792"/>
                  <a:pt x="673466" y="1399749"/>
                  <a:pt x="646879" y="1397020"/>
                </a:cubicBezTo>
                <a:cubicBezTo>
                  <a:pt x="642998" y="1424692"/>
                  <a:pt x="637567" y="1443403"/>
                  <a:pt x="637371" y="1461727"/>
                </a:cubicBezTo>
                <a:cubicBezTo>
                  <a:pt x="631547" y="1454319"/>
                  <a:pt x="637371" y="1400915"/>
                  <a:pt x="637371" y="1393899"/>
                </a:cubicBezTo>
                <a:cubicBezTo>
                  <a:pt x="628641" y="1390004"/>
                  <a:pt x="620875" y="1380842"/>
                  <a:pt x="620875" y="1372655"/>
                </a:cubicBezTo>
                <a:cubicBezTo>
                  <a:pt x="617190" y="1374022"/>
                  <a:pt x="614278" y="1374605"/>
                  <a:pt x="609815" y="1374997"/>
                </a:cubicBezTo>
                <a:cubicBezTo>
                  <a:pt x="609815" y="1383375"/>
                  <a:pt x="613696" y="1393316"/>
                  <a:pt x="613696" y="1411248"/>
                </a:cubicBezTo>
                <a:cubicBezTo>
                  <a:pt x="613696" y="1429763"/>
                  <a:pt x="611176" y="1430346"/>
                  <a:pt x="618354" y="1445157"/>
                </a:cubicBezTo>
                <a:cubicBezTo>
                  <a:pt x="620292" y="1449253"/>
                  <a:pt x="624760" y="1456269"/>
                  <a:pt x="629414" y="1461335"/>
                </a:cubicBezTo>
                <a:cubicBezTo>
                  <a:pt x="636402" y="1469130"/>
                  <a:pt x="637180" y="1467572"/>
                  <a:pt x="644359" y="1461918"/>
                </a:cubicBezTo>
                <a:cubicBezTo>
                  <a:pt x="655418" y="1453344"/>
                  <a:pt x="665900" y="1442237"/>
                  <a:pt x="672883" y="1430542"/>
                </a:cubicBezTo>
                <a:cubicBezTo>
                  <a:pt x="681619" y="1414756"/>
                  <a:pt x="691709" y="1396045"/>
                  <a:pt x="691513" y="1377334"/>
                </a:cubicBezTo>
                <a:close/>
                <a:moveTo>
                  <a:pt x="966890" y="1417676"/>
                </a:moveTo>
                <a:cubicBezTo>
                  <a:pt x="967276" y="1421380"/>
                  <a:pt x="970379" y="1423330"/>
                  <a:pt x="971157" y="1431517"/>
                </a:cubicBezTo>
                <a:cubicBezTo>
                  <a:pt x="987267" y="1632062"/>
                  <a:pt x="1077308" y="1713143"/>
                  <a:pt x="1090506" y="1721521"/>
                </a:cubicBezTo>
                <a:cubicBezTo>
                  <a:pt x="1034034" y="1664418"/>
                  <a:pt x="992503" y="1553132"/>
                  <a:pt x="981830" y="1444574"/>
                </a:cubicBezTo>
                <a:cubicBezTo>
                  <a:pt x="983963" y="1446132"/>
                  <a:pt x="985324" y="1449057"/>
                  <a:pt x="987267" y="1451007"/>
                </a:cubicBezTo>
                <a:cubicBezTo>
                  <a:pt x="989204" y="1453148"/>
                  <a:pt x="990173" y="1457048"/>
                  <a:pt x="990565" y="1461139"/>
                </a:cubicBezTo>
                <a:cubicBezTo>
                  <a:pt x="1000851" y="1551765"/>
                  <a:pt x="1031123" y="1624267"/>
                  <a:pt x="1081771" y="1691899"/>
                </a:cubicBezTo>
                <a:cubicBezTo>
                  <a:pt x="1092444" y="1706127"/>
                  <a:pt x="1104282" y="1720350"/>
                  <a:pt x="1116897" y="1734387"/>
                </a:cubicBezTo>
                <a:cubicBezTo>
                  <a:pt x="1122329" y="1740428"/>
                  <a:pt x="1119809" y="1742765"/>
                  <a:pt x="1111466" y="1742569"/>
                </a:cubicBezTo>
                <a:cubicBezTo>
                  <a:pt x="1033643" y="1741404"/>
                  <a:pt x="992312" y="1666755"/>
                  <a:pt x="965725" y="1598736"/>
                </a:cubicBezTo>
                <a:cubicBezTo>
                  <a:pt x="963009" y="1591916"/>
                  <a:pt x="954274" y="1598153"/>
                  <a:pt x="945152" y="1585679"/>
                </a:cubicBezTo>
                <a:cubicBezTo>
                  <a:pt x="933511" y="1569893"/>
                  <a:pt x="931764" y="1552549"/>
                  <a:pt x="929048" y="1533250"/>
                </a:cubicBezTo>
                <a:cubicBezTo>
                  <a:pt x="927301" y="1520192"/>
                  <a:pt x="930017" y="1522142"/>
                  <a:pt x="938169" y="1510643"/>
                </a:cubicBezTo>
                <a:cubicBezTo>
                  <a:pt x="953692" y="1490766"/>
                  <a:pt x="963396" y="1458023"/>
                  <a:pt x="966890" y="1417676"/>
                </a:cubicBezTo>
                <a:close/>
                <a:moveTo>
                  <a:pt x="971543" y="1796557"/>
                </a:moveTo>
                <a:cubicBezTo>
                  <a:pt x="958933" y="1771418"/>
                  <a:pt x="882666" y="1688582"/>
                  <a:pt x="875874" y="1542025"/>
                </a:cubicBezTo>
                <a:cubicBezTo>
                  <a:pt x="877425" y="1549041"/>
                  <a:pt x="879172" y="1554107"/>
                  <a:pt x="883635" y="1554690"/>
                </a:cubicBezTo>
                <a:cubicBezTo>
                  <a:pt x="886933" y="1585679"/>
                  <a:pt x="901296" y="1642782"/>
                  <a:pt x="920508" y="1655452"/>
                </a:cubicBezTo>
                <a:cubicBezTo>
                  <a:pt x="925358" y="1659156"/>
                  <a:pt x="927687" y="1660322"/>
                  <a:pt x="936031" y="1660322"/>
                </a:cubicBezTo>
                <a:cubicBezTo>
                  <a:pt x="937005" y="1697357"/>
                  <a:pt x="947678" y="1717234"/>
                  <a:pt x="968245" y="1740036"/>
                </a:cubicBezTo>
                <a:cubicBezTo>
                  <a:pt x="977171" y="1749978"/>
                  <a:pt x="982026" y="1780379"/>
                  <a:pt x="984159" y="1794024"/>
                </a:cubicBezTo>
                <a:cubicBezTo>
                  <a:pt x="985906" y="1805719"/>
                  <a:pt x="983773" y="1805910"/>
                  <a:pt x="974264" y="1804744"/>
                </a:cubicBezTo>
                <a:cubicBezTo>
                  <a:pt x="913520" y="1796557"/>
                  <a:pt x="870437" y="1747445"/>
                  <a:pt x="868499" y="1686441"/>
                </a:cubicBezTo>
                <a:cubicBezTo>
                  <a:pt x="868113" y="1677867"/>
                  <a:pt x="870437" y="1673967"/>
                  <a:pt x="866948" y="1672213"/>
                </a:cubicBezTo>
                <a:cubicBezTo>
                  <a:pt x="860156" y="1670655"/>
                  <a:pt x="855497" y="1672796"/>
                  <a:pt x="847736" y="1661493"/>
                </a:cubicBezTo>
                <a:cubicBezTo>
                  <a:pt x="835316" y="1643174"/>
                  <a:pt x="833956" y="1606727"/>
                  <a:pt x="833956" y="1585483"/>
                </a:cubicBezTo>
                <a:cubicBezTo>
                  <a:pt x="848318" y="1582367"/>
                  <a:pt x="860929" y="1568335"/>
                  <a:pt x="865392" y="1561902"/>
                </a:cubicBezTo>
                <a:cubicBezTo>
                  <a:pt x="877229" y="1657402"/>
                  <a:pt x="910222" y="1727366"/>
                  <a:pt x="971543" y="1796557"/>
                </a:cubicBezTo>
                <a:close/>
                <a:moveTo>
                  <a:pt x="1030345" y="1757190"/>
                </a:moveTo>
                <a:cubicBezTo>
                  <a:pt x="1008221" y="1732045"/>
                  <a:pt x="967081" y="1681762"/>
                  <a:pt x="940107" y="1592499"/>
                </a:cubicBezTo>
                <a:cubicBezTo>
                  <a:pt x="943797" y="1596399"/>
                  <a:pt x="946899" y="1599711"/>
                  <a:pt x="956217" y="1602244"/>
                </a:cubicBezTo>
                <a:cubicBezTo>
                  <a:pt x="959902" y="1603219"/>
                  <a:pt x="959124" y="1604194"/>
                  <a:pt x="960288" y="1607506"/>
                </a:cubicBezTo>
                <a:cubicBezTo>
                  <a:pt x="970188" y="1636937"/>
                  <a:pt x="999491" y="1688582"/>
                  <a:pt x="1025882" y="1713530"/>
                </a:cubicBezTo>
                <a:cubicBezTo>
                  <a:pt x="1032674" y="1718792"/>
                  <a:pt x="1030736" y="1717817"/>
                  <a:pt x="1033452" y="1724054"/>
                </a:cubicBezTo>
                <a:cubicBezTo>
                  <a:pt x="1038302" y="1737699"/>
                  <a:pt x="1043929" y="1752903"/>
                  <a:pt x="1044512" y="1767518"/>
                </a:cubicBezTo>
                <a:cubicBezTo>
                  <a:pt x="1044898" y="1778042"/>
                  <a:pt x="1042574" y="1776288"/>
                  <a:pt x="1034617" y="1773755"/>
                </a:cubicBezTo>
                <a:cubicBezTo>
                  <a:pt x="991534" y="1760109"/>
                  <a:pt x="944184" y="1713143"/>
                  <a:pt x="944184" y="1667343"/>
                </a:cubicBezTo>
                <a:cubicBezTo>
                  <a:pt x="944184" y="1663247"/>
                  <a:pt x="944570" y="1660518"/>
                  <a:pt x="944766" y="1657598"/>
                </a:cubicBezTo>
                <a:cubicBezTo>
                  <a:pt x="944957" y="1655452"/>
                  <a:pt x="945539" y="1654281"/>
                  <a:pt x="943797" y="1652919"/>
                </a:cubicBezTo>
                <a:cubicBezTo>
                  <a:pt x="939138" y="1649411"/>
                  <a:pt x="939525" y="1653698"/>
                  <a:pt x="933315" y="1653115"/>
                </a:cubicBezTo>
                <a:cubicBezTo>
                  <a:pt x="907310" y="1650190"/>
                  <a:pt x="894890" y="1573793"/>
                  <a:pt x="893143" y="1556640"/>
                </a:cubicBezTo>
                <a:cubicBezTo>
                  <a:pt x="892757" y="1552157"/>
                  <a:pt x="892953" y="1550795"/>
                  <a:pt x="894308" y="1550011"/>
                </a:cubicBezTo>
                <a:cubicBezTo>
                  <a:pt x="900518" y="1546503"/>
                  <a:pt x="905373" y="1543970"/>
                  <a:pt x="911191" y="1539683"/>
                </a:cubicBezTo>
                <a:cubicBezTo>
                  <a:pt x="923029" y="1603415"/>
                  <a:pt x="989787" y="1736920"/>
                  <a:pt x="1030345" y="1757190"/>
                </a:cubicBezTo>
                <a:close/>
                <a:moveTo>
                  <a:pt x="853946" y="1467180"/>
                </a:moveTo>
                <a:cubicBezTo>
                  <a:pt x="857048" y="1465039"/>
                  <a:pt x="865201" y="1451198"/>
                  <a:pt x="867721" y="1446328"/>
                </a:cubicBezTo>
                <a:cubicBezTo>
                  <a:pt x="874905" y="1432683"/>
                  <a:pt x="879368" y="1422747"/>
                  <a:pt x="885186" y="1408715"/>
                </a:cubicBezTo>
                <a:cubicBezTo>
                  <a:pt x="890041" y="1397216"/>
                  <a:pt x="893339" y="1384742"/>
                  <a:pt x="897606" y="1373047"/>
                </a:cubicBezTo>
                <a:cubicBezTo>
                  <a:pt x="903234" y="1371876"/>
                  <a:pt x="908671" y="1370318"/>
                  <a:pt x="914103" y="1368760"/>
                </a:cubicBezTo>
                <a:cubicBezTo>
                  <a:pt x="911583" y="1392145"/>
                  <a:pt x="907506" y="1415143"/>
                  <a:pt x="894890" y="1438141"/>
                </a:cubicBezTo>
                <a:cubicBezTo>
                  <a:pt x="883053" y="1459385"/>
                  <a:pt x="863454" y="1483554"/>
                  <a:pt x="839583" y="1492128"/>
                </a:cubicBezTo>
                <a:cubicBezTo>
                  <a:pt x="830657" y="1495440"/>
                  <a:pt x="832987" y="1493103"/>
                  <a:pt x="832987" y="1483750"/>
                </a:cubicBezTo>
                <a:cubicBezTo>
                  <a:pt x="832791" y="1444378"/>
                  <a:pt x="832013" y="1423330"/>
                  <a:pt x="841526" y="1380455"/>
                </a:cubicBezTo>
                <a:cubicBezTo>
                  <a:pt x="856275" y="1379867"/>
                  <a:pt x="870633" y="1378309"/>
                  <a:pt x="884800" y="1375580"/>
                </a:cubicBezTo>
                <a:cubicBezTo>
                  <a:pt x="881115" y="1411635"/>
                  <a:pt x="861707" y="1450419"/>
                  <a:pt x="853946" y="1467180"/>
                </a:cubicBezTo>
                <a:close/>
                <a:moveTo>
                  <a:pt x="964560" y="1377334"/>
                </a:moveTo>
                <a:cubicBezTo>
                  <a:pt x="971543" y="1382792"/>
                  <a:pt x="982608" y="1399749"/>
                  <a:pt x="1009195" y="1397020"/>
                </a:cubicBezTo>
                <a:cubicBezTo>
                  <a:pt x="1013075" y="1424692"/>
                  <a:pt x="1018507" y="1443403"/>
                  <a:pt x="1018703" y="1461727"/>
                </a:cubicBezTo>
                <a:cubicBezTo>
                  <a:pt x="1024526" y="1454319"/>
                  <a:pt x="1018703" y="1400915"/>
                  <a:pt x="1018703" y="1393899"/>
                </a:cubicBezTo>
                <a:cubicBezTo>
                  <a:pt x="1027433" y="1390004"/>
                  <a:pt x="1035199" y="1380842"/>
                  <a:pt x="1035199" y="1372655"/>
                </a:cubicBezTo>
                <a:cubicBezTo>
                  <a:pt x="1038884" y="1374022"/>
                  <a:pt x="1041796" y="1374605"/>
                  <a:pt x="1046259" y="1374997"/>
                </a:cubicBezTo>
                <a:cubicBezTo>
                  <a:pt x="1046259" y="1383375"/>
                  <a:pt x="1042378" y="1393316"/>
                  <a:pt x="1042378" y="1411248"/>
                </a:cubicBezTo>
                <a:cubicBezTo>
                  <a:pt x="1042378" y="1429763"/>
                  <a:pt x="1044898" y="1430346"/>
                  <a:pt x="1037719" y="1445157"/>
                </a:cubicBezTo>
                <a:cubicBezTo>
                  <a:pt x="1035782" y="1449253"/>
                  <a:pt x="1031319" y="1456269"/>
                  <a:pt x="1026660" y="1461335"/>
                </a:cubicBezTo>
                <a:cubicBezTo>
                  <a:pt x="1019672" y="1469130"/>
                  <a:pt x="1018899" y="1467572"/>
                  <a:pt x="1011715" y="1461918"/>
                </a:cubicBezTo>
                <a:cubicBezTo>
                  <a:pt x="1000655" y="1453344"/>
                  <a:pt x="990173" y="1442237"/>
                  <a:pt x="983190" y="1430542"/>
                </a:cubicBezTo>
                <a:cubicBezTo>
                  <a:pt x="974455" y="1414756"/>
                  <a:pt x="964169" y="1396045"/>
                  <a:pt x="964560" y="1377334"/>
                </a:cubicBezTo>
                <a:close/>
                <a:moveTo>
                  <a:pt x="1066636" y="857348"/>
                </a:moveTo>
                <a:cubicBezTo>
                  <a:pt x="1077504" y="857740"/>
                  <a:pt x="1083323" y="856961"/>
                  <a:pt x="1090893" y="855011"/>
                </a:cubicBezTo>
                <a:cubicBezTo>
                  <a:pt x="1092058" y="868847"/>
                  <a:pt x="1102535" y="886392"/>
                  <a:pt x="1109909" y="897499"/>
                </a:cubicBezTo>
                <a:cubicBezTo>
                  <a:pt x="1116315" y="907048"/>
                  <a:pt x="1116119" y="921473"/>
                  <a:pt x="1113790" y="930630"/>
                </a:cubicBezTo>
                <a:cubicBezTo>
                  <a:pt x="1101370" y="903932"/>
                  <a:pt x="1085461" y="879371"/>
                  <a:pt x="1066636" y="857348"/>
                </a:cubicBezTo>
                <a:close/>
                <a:moveTo>
                  <a:pt x="1236633" y="920498"/>
                </a:moveTo>
                <a:cubicBezTo>
                  <a:pt x="1224600" y="920498"/>
                  <a:pt x="1210433" y="908802"/>
                  <a:pt x="1203059" y="901399"/>
                </a:cubicBezTo>
                <a:cubicBezTo>
                  <a:pt x="1196266" y="894770"/>
                  <a:pt x="1193746" y="892820"/>
                  <a:pt x="1187341" y="884050"/>
                </a:cubicBezTo>
                <a:cubicBezTo>
                  <a:pt x="1179384" y="873330"/>
                  <a:pt x="1175503" y="867485"/>
                  <a:pt x="1166190" y="857348"/>
                </a:cubicBezTo>
                <a:cubicBezTo>
                  <a:pt x="1162310" y="853061"/>
                  <a:pt x="1150277" y="840200"/>
                  <a:pt x="1144845" y="840200"/>
                </a:cubicBezTo>
                <a:cubicBezTo>
                  <a:pt x="1144845" y="840200"/>
                  <a:pt x="1152606" y="846437"/>
                  <a:pt x="1157265" y="852282"/>
                </a:cubicBezTo>
                <a:cubicBezTo>
                  <a:pt x="1165608" y="862610"/>
                  <a:pt x="1173565" y="876059"/>
                  <a:pt x="1176281" y="881909"/>
                </a:cubicBezTo>
                <a:cubicBezTo>
                  <a:pt x="1182878" y="896328"/>
                  <a:pt x="1181326" y="909194"/>
                  <a:pt x="1178028" y="916989"/>
                </a:cubicBezTo>
                <a:cubicBezTo>
                  <a:pt x="1175116" y="924392"/>
                  <a:pt x="1173565" y="923227"/>
                  <a:pt x="1165995" y="922448"/>
                </a:cubicBezTo>
                <a:cubicBezTo>
                  <a:pt x="1151441" y="921080"/>
                  <a:pt x="1139408" y="915818"/>
                  <a:pt x="1127766" y="906073"/>
                </a:cubicBezTo>
                <a:cubicBezTo>
                  <a:pt x="1115537" y="895745"/>
                  <a:pt x="1098463" y="868656"/>
                  <a:pt x="1098463" y="852674"/>
                </a:cubicBezTo>
                <a:cubicBezTo>
                  <a:pt x="1115346" y="849166"/>
                  <a:pt x="1133198" y="847216"/>
                  <a:pt x="1146200" y="834350"/>
                </a:cubicBezTo>
                <a:cubicBezTo>
                  <a:pt x="1160171" y="820318"/>
                  <a:pt x="1163861" y="813498"/>
                  <a:pt x="1177636" y="799662"/>
                </a:cubicBezTo>
                <a:cubicBezTo>
                  <a:pt x="1190252" y="786992"/>
                  <a:pt x="1210433" y="782122"/>
                  <a:pt x="1227316" y="787188"/>
                </a:cubicBezTo>
                <a:cubicBezTo>
                  <a:pt x="1252934" y="794787"/>
                  <a:pt x="1268266" y="806874"/>
                  <a:pt x="1283788" y="828309"/>
                </a:cubicBezTo>
                <a:cubicBezTo>
                  <a:pt x="1286700" y="832209"/>
                  <a:pt x="1304165" y="868460"/>
                  <a:pt x="1296404" y="868460"/>
                </a:cubicBezTo>
                <a:cubicBezTo>
                  <a:pt x="1272729" y="868460"/>
                  <a:pt x="1260504" y="866118"/>
                  <a:pt x="1238571" y="858715"/>
                </a:cubicBezTo>
                <a:cubicBezTo>
                  <a:pt x="1232753" y="856182"/>
                  <a:pt x="1231202" y="849749"/>
                  <a:pt x="1223827" y="840396"/>
                </a:cubicBezTo>
                <a:cubicBezTo>
                  <a:pt x="1214123" y="828701"/>
                  <a:pt x="1197627" y="810186"/>
                  <a:pt x="1184238" y="802974"/>
                </a:cubicBezTo>
                <a:cubicBezTo>
                  <a:pt x="1203450" y="821685"/>
                  <a:pt x="1216452" y="836888"/>
                  <a:pt x="1226543" y="853257"/>
                </a:cubicBezTo>
                <a:cubicBezTo>
                  <a:pt x="1241679" y="877617"/>
                  <a:pt x="1242457" y="913285"/>
                  <a:pt x="1236633" y="920498"/>
                </a:cubicBezTo>
                <a:close/>
                <a:moveTo>
                  <a:pt x="1230037" y="702407"/>
                </a:moveTo>
                <a:cubicBezTo>
                  <a:pt x="1230037" y="710790"/>
                  <a:pt x="1230424" y="694416"/>
                  <a:pt x="1236438" y="678630"/>
                </a:cubicBezTo>
                <a:cubicBezTo>
                  <a:pt x="1241483" y="665377"/>
                  <a:pt x="1251769" y="653099"/>
                  <a:pt x="1262056" y="645500"/>
                </a:cubicBezTo>
                <a:cubicBezTo>
                  <a:pt x="1271760" y="638288"/>
                  <a:pt x="1283597" y="633805"/>
                  <a:pt x="1295626" y="631659"/>
                </a:cubicBezTo>
                <a:cubicBezTo>
                  <a:pt x="1304165" y="630101"/>
                  <a:pt x="1313096" y="627372"/>
                  <a:pt x="1320470" y="623472"/>
                </a:cubicBezTo>
                <a:cubicBezTo>
                  <a:pt x="1324737" y="621331"/>
                  <a:pt x="1327649" y="618019"/>
                  <a:pt x="1326871" y="626789"/>
                </a:cubicBezTo>
                <a:cubicBezTo>
                  <a:pt x="1324155" y="653682"/>
                  <a:pt x="1316976" y="669664"/>
                  <a:pt x="1300480" y="690908"/>
                </a:cubicBezTo>
                <a:cubicBezTo>
                  <a:pt x="1286509" y="709031"/>
                  <a:pt x="1258948" y="710981"/>
                  <a:pt x="1237602" y="736513"/>
                </a:cubicBezTo>
                <a:cubicBezTo>
                  <a:pt x="1221688" y="755420"/>
                  <a:pt x="1234108" y="743529"/>
                  <a:pt x="1244395" y="734372"/>
                </a:cubicBezTo>
                <a:cubicBezTo>
                  <a:pt x="1267101" y="714489"/>
                  <a:pt x="1313096" y="699678"/>
                  <a:pt x="1343172" y="705332"/>
                </a:cubicBezTo>
                <a:cubicBezTo>
                  <a:pt x="1346279" y="705915"/>
                  <a:pt x="1345310" y="707473"/>
                  <a:pt x="1344532" y="710398"/>
                </a:cubicBezTo>
                <a:cubicBezTo>
                  <a:pt x="1339291" y="727552"/>
                  <a:pt x="1322795" y="763215"/>
                  <a:pt x="1300093" y="759707"/>
                </a:cubicBezTo>
                <a:cubicBezTo>
                  <a:pt x="1294852" y="758928"/>
                  <a:pt x="1289225" y="758345"/>
                  <a:pt x="1283597" y="758149"/>
                </a:cubicBezTo>
                <a:cubicBezTo>
                  <a:pt x="1275254" y="757953"/>
                  <a:pt x="1241875" y="759707"/>
                  <a:pt x="1230037" y="768090"/>
                </a:cubicBezTo>
                <a:cubicBezTo>
                  <a:pt x="1242844" y="764386"/>
                  <a:pt x="1267488" y="760099"/>
                  <a:pt x="1298733" y="764969"/>
                </a:cubicBezTo>
                <a:cubicBezTo>
                  <a:pt x="1318141" y="767894"/>
                  <a:pt x="1335797" y="779001"/>
                  <a:pt x="1337935" y="788942"/>
                </a:cubicBezTo>
                <a:cubicBezTo>
                  <a:pt x="1335024" y="798687"/>
                  <a:pt x="1307855" y="811357"/>
                  <a:pt x="1289225" y="811744"/>
                </a:cubicBezTo>
                <a:cubicBezTo>
                  <a:pt x="1279907" y="811744"/>
                  <a:pt x="1281268" y="811940"/>
                  <a:pt x="1274089" y="804924"/>
                </a:cubicBezTo>
                <a:cubicBezTo>
                  <a:pt x="1269234" y="800049"/>
                  <a:pt x="1262834" y="795762"/>
                  <a:pt x="1257010" y="792058"/>
                </a:cubicBezTo>
                <a:lnTo>
                  <a:pt x="1247502" y="786605"/>
                </a:lnTo>
                <a:cubicBezTo>
                  <a:pt x="1263998" y="789525"/>
                  <a:pt x="1291745" y="796154"/>
                  <a:pt x="1307659" y="794787"/>
                </a:cubicBezTo>
                <a:cubicBezTo>
                  <a:pt x="1311735" y="794400"/>
                  <a:pt x="1319692" y="793425"/>
                  <a:pt x="1312318" y="789334"/>
                </a:cubicBezTo>
                <a:cubicBezTo>
                  <a:pt x="1303196" y="784263"/>
                  <a:pt x="1278938" y="783484"/>
                  <a:pt x="1274089" y="783484"/>
                </a:cubicBezTo>
                <a:cubicBezTo>
                  <a:pt x="1268652" y="783484"/>
                  <a:pt x="1247693" y="784263"/>
                  <a:pt x="1244590" y="785630"/>
                </a:cubicBezTo>
                <a:cubicBezTo>
                  <a:pt x="1237602" y="781343"/>
                  <a:pt x="1227708" y="778222"/>
                  <a:pt x="1219941" y="777247"/>
                </a:cubicBezTo>
                <a:cubicBezTo>
                  <a:pt x="1219555" y="759511"/>
                  <a:pt x="1224409" y="741775"/>
                  <a:pt x="1230228" y="725210"/>
                </a:cubicBezTo>
                <a:cubicBezTo>
                  <a:pt x="1214510" y="717807"/>
                  <a:pt x="1203254" y="709227"/>
                  <a:pt x="1197431" y="698507"/>
                </a:cubicBezTo>
                <a:cubicBezTo>
                  <a:pt x="1188892" y="682917"/>
                  <a:pt x="1188892" y="663040"/>
                  <a:pt x="1198209" y="644133"/>
                </a:cubicBezTo>
                <a:cubicBezTo>
                  <a:pt x="1215288" y="609636"/>
                  <a:pt x="1250800" y="587030"/>
                  <a:pt x="1271950" y="535968"/>
                </a:cubicBezTo>
                <a:cubicBezTo>
                  <a:pt x="1275058" y="538109"/>
                  <a:pt x="1279521" y="551166"/>
                  <a:pt x="1280490" y="555649"/>
                </a:cubicBezTo>
                <a:cubicBezTo>
                  <a:pt x="1282433" y="565007"/>
                  <a:pt x="1284370" y="574556"/>
                  <a:pt x="1284370" y="585472"/>
                </a:cubicBezTo>
                <a:cubicBezTo>
                  <a:pt x="1284370" y="598725"/>
                  <a:pt x="1281072" y="612169"/>
                  <a:pt x="1278160" y="622502"/>
                </a:cubicBezTo>
                <a:cubicBezTo>
                  <a:pt x="1275836" y="630684"/>
                  <a:pt x="1274671" y="629322"/>
                  <a:pt x="1267488" y="633026"/>
                </a:cubicBezTo>
                <a:cubicBezTo>
                  <a:pt x="1251769" y="641017"/>
                  <a:pt x="1238576" y="657386"/>
                  <a:pt x="1232944" y="673951"/>
                </a:cubicBezTo>
                <a:cubicBezTo>
                  <a:pt x="1230037" y="683113"/>
                  <a:pt x="1230037" y="692275"/>
                  <a:pt x="1230037" y="702407"/>
                </a:cubicBezTo>
                <a:close/>
                <a:moveTo>
                  <a:pt x="1417887" y="647058"/>
                </a:moveTo>
                <a:cubicBezTo>
                  <a:pt x="1405271" y="660894"/>
                  <a:pt x="1362579" y="693833"/>
                  <a:pt x="1352097" y="700849"/>
                </a:cubicBezTo>
                <a:cubicBezTo>
                  <a:pt x="1328422" y="695195"/>
                  <a:pt x="1317559" y="696949"/>
                  <a:pt x="1301258" y="699678"/>
                </a:cubicBezTo>
                <a:cubicBezTo>
                  <a:pt x="1318332" y="688958"/>
                  <a:pt x="1334246" y="677072"/>
                  <a:pt x="1348995" y="663623"/>
                </a:cubicBezTo>
                <a:cubicBezTo>
                  <a:pt x="1356952" y="656411"/>
                  <a:pt x="1373057" y="635559"/>
                  <a:pt x="1378102" y="633026"/>
                </a:cubicBezTo>
                <a:cubicBezTo>
                  <a:pt x="1388388" y="624839"/>
                  <a:pt x="1414975" y="623472"/>
                  <a:pt x="1432054" y="627176"/>
                </a:cubicBezTo>
                <a:cubicBezTo>
                  <a:pt x="1432054" y="647254"/>
                  <a:pt x="1421185" y="667910"/>
                  <a:pt x="1410316" y="684284"/>
                </a:cubicBezTo>
                <a:cubicBezTo>
                  <a:pt x="1394016" y="709036"/>
                  <a:pt x="1364131" y="730668"/>
                  <a:pt x="1337935" y="744700"/>
                </a:cubicBezTo>
                <a:cubicBezTo>
                  <a:pt x="1344728" y="733980"/>
                  <a:pt x="1348026" y="724038"/>
                  <a:pt x="1351711" y="713514"/>
                </a:cubicBezTo>
                <a:cubicBezTo>
                  <a:pt x="1352293" y="711956"/>
                  <a:pt x="1353458" y="711374"/>
                  <a:pt x="1362966" y="703769"/>
                </a:cubicBezTo>
                <a:cubicBezTo>
                  <a:pt x="1365295" y="701824"/>
                  <a:pt x="1366656" y="700457"/>
                  <a:pt x="1368985" y="698703"/>
                </a:cubicBezTo>
                <a:cubicBezTo>
                  <a:pt x="1381987" y="688375"/>
                  <a:pt x="1410708" y="660894"/>
                  <a:pt x="1417887" y="647058"/>
                </a:cubicBezTo>
                <a:close/>
                <a:moveTo>
                  <a:pt x="1427395" y="733593"/>
                </a:moveTo>
                <a:cubicBezTo>
                  <a:pt x="1408183" y="749183"/>
                  <a:pt x="1375968" y="767306"/>
                  <a:pt x="1342589" y="780172"/>
                </a:cubicBezTo>
                <a:cubicBezTo>
                  <a:pt x="1337353" y="774327"/>
                  <a:pt x="1327649" y="766527"/>
                  <a:pt x="1318332" y="764386"/>
                </a:cubicBezTo>
                <a:cubicBezTo>
                  <a:pt x="1318528" y="764190"/>
                  <a:pt x="1339873" y="752108"/>
                  <a:pt x="1356174" y="742363"/>
                </a:cubicBezTo>
                <a:cubicBezTo>
                  <a:pt x="1366264" y="736322"/>
                  <a:pt x="1376937" y="727552"/>
                  <a:pt x="1386641" y="722677"/>
                </a:cubicBezTo>
                <a:cubicBezTo>
                  <a:pt x="1403720" y="713906"/>
                  <a:pt x="1425066" y="711760"/>
                  <a:pt x="1442340" y="720923"/>
                </a:cubicBezTo>
                <a:cubicBezTo>
                  <a:pt x="1441948" y="737684"/>
                  <a:pt x="1401973" y="773352"/>
                  <a:pt x="1388971" y="781343"/>
                </a:cubicBezTo>
                <a:cubicBezTo>
                  <a:pt x="1378684" y="787384"/>
                  <a:pt x="1346083" y="802582"/>
                  <a:pt x="1334050" y="803753"/>
                </a:cubicBezTo>
                <a:cubicBezTo>
                  <a:pt x="1344919" y="794204"/>
                  <a:pt x="1348026" y="788550"/>
                  <a:pt x="1348799" y="787771"/>
                </a:cubicBezTo>
                <a:cubicBezTo>
                  <a:pt x="1361801" y="780559"/>
                  <a:pt x="1423319" y="750741"/>
                  <a:pt x="1427395" y="733593"/>
                </a:cubicBezTo>
                <a:close/>
                <a:moveTo>
                  <a:pt x="1289998" y="823439"/>
                </a:moveTo>
                <a:cubicBezTo>
                  <a:pt x="1320465" y="816227"/>
                  <a:pt x="1337353" y="811161"/>
                  <a:pt x="1367238" y="800049"/>
                </a:cubicBezTo>
                <a:cubicBezTo>
                  <a:pt x="1380823" y="796541"/>
                  <a:pt x="1413620" y="803557"/>
                  <a:pt x="1430502" y="813111"/>
                </a:cubicBezTo>
                <a:cubicBezTo>
                  <a:pt x="1445829" y="821881"/>
                  <a:pt x="1446411" y="827530"/>
                  <a:pt x="1433801" y="839421"/>
                </a:cubicBezTo>
                <a:cubicBezTo>
                  <a:pt x="1407410" y="864364"/>
                  <a:pt x="1342007" y="867485"/>
                  <a:pt x="1306494" y="867485"/>
                </a:cubicBezTo>
                <a:cubicBezTo>
                  <a:pt x="1306108" y="862806"/>
                  <a:pt x="1302227" y="850141"/>
                  <a:pt x="1301062" y="844683"/>
                </a:cubicBezTo>
                <a:cubicBezTo>
                  <a:pt x="1335993" y="846633"/>
                  <a:pt x="1397314" y="847216"/>
                  <a:pt x="1428946" y="832792"/>
                </a:cubicBezTo>
                <a:cubicBezTo>
                  <a:pt x="1387033" y="837275"/>
                  <a:pt x="1342981" y="838833"/>
                  <a:pt x="1296404" y="834350"/>
                </a:cubicBezTo>
                <a:cubicBezTo>
                  <a:pt x="1294074" y="830259"/>
                  <a:pt x="1292719" y="827530"/>
                  <a:pt x="1289998" y="823439"/>
                </a:cubicBezTo>
                <a:close/>
                <a:moveTo>
                  <a:pt x="1243039" y="870018"/>
                </a:moveTo>
                <a:cubicBezTo>
                  <a:pt x="1246724" y="870018"/>
                  <a:pt x="1249053" y="871772"/>
                  <a:pt x="1253712" y="872747"/>
                </a:cubicBezTo>
                <a:cubicBezTo>
                  <a:pt x="1259726" y="873918"/>
                  <a:pt x="1271368" y="876451"/>
                  <a:pt x="1277578" y="876451"/>
                </a:cubicBezTo>
                <a:cubicBezTo>
                  <a:pt x="1291358" y="876255"/>
                  <a:pt x="1286700" y="875863"/>
                  <a:pt x="1294657" y="879959"/>
                </a:cubicBezTo>
                <a:cubicBezTo>
                  <a:pt x="1319692" y="893212"/>
                  <a:pt x="1381792" y="917376"/>
                  <a:pt x="1403137" y="932384"/>
                </a:cubicBezTo>
                <a:cubicBezTo>
                  <a:pt x="1392269" y="911727"/>
                  <a:pt x="1325320" y="882100"/>
                  <a:pt x="1310571" y="875672"/>
                </a:cubicBezTo>
                <a:cubicBezTo>
                  <a:pt x="1324351" y="875084"/>
                  <a:pt x="1338126" y="874305"/>
                  <a:pt x="1351907" y="873722"/>
                </a:cubicBezTo>
                <a:cubicBezTo>
                  <a:pt x="1353654" y="873722"/>
                  <a:pt x="1354818" y="873722"/>
                  <a:pt x="1355983" y="874305"/>
                </a:cubicBezTo>
                <a:cubicBezTo>
                  <a:pt x="1369176" y="880934"/>
                  <a:pt x="1388584" y="892237"/>
                  <a:pt x="1396928" y="903153"/>
                </a:cubicBezTo>
                <a:cubicBezTo>
                  <a:pt x="1402751" y="910556"/>
                  <a:pt x="1412259" y="924006"/>
                  <a:pt x="1409543" y="934334"/>
                </a:cubicBezTo>
                <a:cubicBezTo>
                  <a:pt x="1407600" y="942129"/>
                  <a:pt x="1390718" y="941742"/>
                  <a:pt x="1384312" y="941742"/>
                </a:cubicBezTo>
                <a:cubicBezTo>
                  <a:pt x="1353262" y="941742"/>
                  <a:pt x="1268266" y="896524"/>
                  <a:pt x="1243039" y="870018"/>
                </a:cubicBezTo>
                <a:close/>
                <a:moveTo>
                  <a:pt x="1248471" y="886583"/>
                </a:moveTo>
                <a:cubicBezTo>
                  <a:pt x="1271177" y="902565"/>
                  <a:pt x="1302227" y="921080"/>
                  <a:pt x="1327453" y="934138"/>
                </a:cubicBezTo>
                <a:cubicBezTo>
                  <a:pt x="1338126" y="943104"/>
                  <a:pt x="1350742" y="976430"/>
                  <a:pt x="1352680" y="992025"/>
                </a:cubicBezTo>
                <a:cubicBezTo>
                  <a:pt x="1353844" y="1001378"/>
                  <a:pt x="1352293" y="1008198"/>
                  <a:pt x="1340456" y="1006253"/>
                </a:cubicBezTo>
                <a:cubicBezTo>
                  <a:pt x="1300480" y="1000212"/>
                  <a:pt x="1245173" y="955578"/>
                  <a:pt x="1224409" y="926539"/>
                </a:cubicBezTo>
                <a:cubicBezTo>
                  <a:pt x="1231006" y="927710"/>
                  <a:pt x="1242261" y="934334"/>
                  <a:pt x="1245946" y="916793"/>
                </a:cubicBezTo>
                <a:cubicBezTo>
                  <a:pt x="1246724" y="913481"/>
                  <a:pt x="1247693" y="909194"/>
                  <a:pt x="1247889" y="906073"/>
                </a:cubicBezTo>
                <a:cubicBezTo>
                  <a:pt x="1279134" y="927121"/>
                  <a:pt x="1316781" y="957724"/>
                  <a:pt x="1335797" y="986371"/>
                </a:cubicBezTo>
                <a:cubicBezTo>
                  <a:pt x="1327649" y="957332"/>
                  <a:pt x="1261278" y="901590"/>
                  <a:pt x="1247889" y="890287"/>
                </a:cubicBezTo>
                <a:cubicBezTo>
                  <a:pt x="1246528" y="889900"/>
                  <a:pt x="1246338" y="885221"/>
                  <a:pt x="1248471" y="886583"/>
                </a:cubicBezTo>
                <a:close/>
                <a:moveTo>
                  <a:pt x="1273893" y="1053028"/>
                </a:moveTo>
                <a:cubicBezTo>
                  <a:pt x="1268461" y="1066281"/>
                  <a:pt x="1259144" y="1061602"/>
                  <a:pt x="1249053" y="1055169"/>
                </a:cubicBezTo>
                <a:cubicBezTo>
                  <a:pt x="1214705" y="1033146"/>
                  <a:pt x="1167355" y="958307"/>
                  <a:pt x="1158234" y="929851"/>
                </a:cubicBezTo>
                <a:cubicBezTo>
                  <a:pt x="1170262" y="932580"/>
                  <a:pt x="1178219" y="934334"/>
                  <a:pt x="1184820" y="923613"/>
                </a:cubicBezTo>
                <a:cubicBezTo>
                  <a:pt x="1198596" y="936676"/>
                  <a:pt x="1237798" y="984617"/>
                  <a:pt x="1263220" y="1049711"/>
                </a:cubicBezTo>
                <a:cubicBezTo>
                  <a:pt x="1261087" y="996895"/>
                  <a:pt x="1192582" y="916989"/>
                  <a:pt x="1188701" y="908606"/>
                </a:cubicBezTo>
                <a:cubicBezTo>
                  <a:pt x="1188505" y="907048"/>
                  <a:pt x="1188701" y="903344"/>
                  <a:pt x="1188701" y="901399"/>
                </a:cubicBezTo>
                <a:cubicBezTo>
                  <a:pt x="1194911" y="907631"/>
                  <a:pt x="1205780" y="921473"/>
                  <a:pt x="1213154" y="928685"/>
                </a:cubicBezTo>
                <a:cubicBezTo>
                  <a:pt x="1226930" y="942521"/>
                  <a:pt x="1239736" y="955578"/>
                  <a:pt x="1254099" y="968635"/>
                </a:cubicBezTo>
                <a:cubicBezTo>
                  <a:pt x="1270982" y="981888"/>
                  <a:pt x="1282628" y="1031784"/>
                  <a:pt x="1273893" y="1053028"/>
                </a:cubicBezTo>
                <a:close/>
                <a:moveTo>
                  <a:pt x="1127957" y="967273"/>
                </a:moveTo>
                <a:cubicBezTo>
                  <a:pt x="1133394" y="975460"/>
                  <a:pt x="1160949" y="1011123"/>
                  <a:pt x="1180940" y="1060823"/>
                </a:cubicBezTo>
                <a:cubicBezTo>
                  <a:pt x="1173369" y="1017556"/>
                  <a:pt x="1138826" y="954995"/>
                  <a:pt x="1123690" y="932776"/>
                </a:cubicBezTo>
                <a:cubicBezTo>
                  <a:pt x="1124468" y="930439"/>
                  <a:pt x="1124854" y="919718"/>
                  <a:pt x="1124468" y="915235"/>
                </a:cubicBezTo>
                <a:cubicBezTo>
                  <a:pt x="1133394" y="922448"/>
                  <a:pt x="1140377" y="924392"/>
                  <a:pt x="1143680" y="925956"/>
                </a:cubicBezTo>
                <a:cubicBezTo>
                  <a:pt x="1146396" y="928489"/>
                  <a:pt x="1174730" y="981305"/>
                  <a:pt x="1186567" y="1011123"/>
                </a:cubicBezTo>
                <a:cubicBezTo>
                  <a:pt x="1193942" y="1029834"/>
                  <a:pt x="1198209" y="1054194"/>
                  <a:pt x="1190639" y="1073297"/>
                </a:cubicBezTo>
                <a:cubicBezTo>
                  <a:pt x="1187923" y="1080117"/>
                  <a:pt x="1185011" y="1078946"/>
                  <a:pt x="1177250" y="1073488"/>
                </a:cubicBezTo>
                <a:cubicBezTo>
                  <a:pt x="1168520" y="1066281"/>
                  <a:pt x="1148143" y="1049907"/>
                  <a:pt x="1141933" y="1039775"/>
                </a:cubicBezTo>
                <a:cubicBezTo>
                  <a:pt x="1140186" y="1014244"/>
                  <a:pt x="1135332" y="990271"/>
                  <a:pt x="1127957" y="967273"/>
                </a:cubicBezTo>
                <a:close/>
                <a:moveTo>
                  <a:pt x="1435156" y="1003132"/>
                </a:moveTo>
                <a:cubicBezTo>
                  <a:pt x="1412455" y="1003132"/>
                  <a:pt x="1415171" y="1005082"/>
                  <a:pt x="1411094" y="998066"/>
                </a:cubicBezTo>
                <a:cubicBezTo>
                  <a:pt x="1408569" y="993779"/>
                  <a:pt x="1402751" y="983838"/>
                  <a:pt x="1399839" y="978772"/>
                </a:cubicBezTo>
                <a:cubicBezTo>
                  <a:pt x="1430502" y="975651"/>
                  <a:pt x="1455533" y="972535"/>
                  <a:pt x="1483089" y="967660"/>
                </a:cubicBezTo>
                <a:cubicBezTo>
                  <a:pt x="1495122" y="965519"/>
                  <a:pt x="1537236" y="956553"/>
                  <a:pt x="1544219" y="953628"/>
                </a:cubicBezTo>
                <a:cubicBezTo>
                  <a:pt x="1502497" y="961232"/>
                  <a:pt x="1434965" y="970198"/>
                  <a:pt x="1393629" y="970198"/>
                </a:cubicBezTo>
                <a:cubicBezTo>
                  <a:pt x="1391300" y="966690"/>
                  <a:pt x="1381405" y="951683"/>
                  <a:pt x="1379462" y="950512"/>
                </a:cubicBezTo>
                <a:cubicBezTo>
                  <a:pt x="1389362" y="953045"/>
                  <a:pt x="1405467" y="951487"/>
                  <a:pt x="1411290" y="948758"/>
                </a:cubicBezTo>
                <a:cubicBezTo>
                  <a:pt x="1438846" y="946225"/>
                  <a:pt x="1471251" y="941154"/>
                  <a:pt x="1493571" y="933555"/>
                </a:cubicBezTo>
                <a:cubicBezTo>
                  <a:pt x="1508124" y="928685"/>
                  <a:pt x="1571775" y="917768"/>
                  <a:pt x="1597006" y="920884"/>
                </a:cubicBezTo>
                <a:cubicBezTo>
                  <a:pt x="1604381" y="921859"/>
                  <a:pt x="1603603" y="926146"/>
                  <a:pt x="1597589" y="934530"/>
                </a:cubicBezTo>
                <a:cubicBezTo>
                  <a:pt x="1561880" y="983059"/>
                  <a:pt x="1492020" y="1001574"/>
                  <a:pt x="1435156" y="1003132"/>
                </a:cubicBezTo>
                <a:close/>
                <a:moveTo>
                  <a:pt x="1341425" y="939988"/>
                </a:moveTo>
                <a:cubicBezTo>
                  <a:pt x="1346666" y="941938"/>
                  <a:pt x="1363162" y="947587"/>
                  <a:pt x="1366656" y="948954"/>
                </a:cubicBezTo>
                <a:cubicBezTo>
                  <a:pt x="1393629" y="981109"/>
                  <a:pt x="1416918" y="1016973"/>
                  <a:pt x="1428560" y="1057702"/>
                </a:cubicBezTo>
                <a:cubicBezTo>
                  <a:pt x="1433218" y="1073880"/>
                  <a:pt x="1436321" y="1098240"/>
                  <a:pt x="1433218" y="1117343"/>
                </a:cubicBezTo>
                <a:cubicBezTo>
                  <a:pt x="1430693" y="1133517"/>
                  <a:pt x="1430889" y="1134301"/>
                  <a:pt x="1420020" y="1125917"/>
                </a:cubicBezTo>
                <a:cubicBezTo>
                  <a:pt x="1406632" y="1115589"/>
                  <a:pt x="1383730" y="1096295"/>
                  <a:pt x="1370150" y="1086550"/>
                </a:cubicBezTo>
                <a:cubicBezTo>
                  <a:pt x="1367625" y="1083821"/>
                  <a:pt x="1369176" y="1085962"/>
                  <a:pt x="1368207" y="1082263"/>
                </a:cubicBezTo>
                <a:cubicBezTo>
                  <a:pt x="1361801" y="1059265"/>
                  <a:pt x="1358117" y="1034900"/>
                  <a:pt x="1346861" y="1013465"/>
                </a:cubicBezTo>
                <a:cubicBezTo>
                  <a:pt x="1355983" y="1014244"/>
                  <a:pt x="1357339" y="1007228"/>
                  <a:pt x="1357339" y="1003911"/>
                </a:cubicBezTo>
                <a:cubicBezTo>
                  <a:pt x="1357339" y="1003132"/>
                  <a:pt x="1359864" y="1007811"/>
                  <a:pt x="1361801" y="1010540"/>
                </a:cubicBezTo>
                <a:cubicBezTo>
                  <a:pt x="1373639" y="1026522"/>
                  <a:pt x="1406245" y="1079142"/>
                  <a:pt x="1415171" y="1097074"/>
                </a:cubicBezTo>
                <a:cubicBezTo>
                  <a:pt x="1416526" y="1099803"/>
                  <a:pt x="1420603" y="1109739"/>
                  <a:pt x="1422545" y="1111689"/>
                </a:cubicBezTo>
                <a:cubicBezTo>
                  <a:pt x="1422350" y="1101944"/>
                  <a:pt x="1404884" y="1065693"/>
                  <a:pt x="1400035" y="1056340"/>
                </a:cubicBezTo>
                <a:cubicBezTo>
                  <a:pt x="1392078" y="1040554"/>
                  <a:pt x="1375195" y="1012490"/>
                  <a:pt x="1365295" y="997483"/>
                </a:cubicBezTo>
                <a:cubicBezTo>
                  <a:pt x="1356952" y="984813"/>
                  <a:pt x="1359281" y="988517"/>
                  <a:pt x="1354623" y="973118"/>
                </a:cubicBezTo>
                <a:cubicBezTo>
                  <a:pt x="1351520" y="962207"/>
                  <a:pt x="1347634" y="950708"/>
                  <a:pt x="1341425" y="939988"/>
                </a:cubicBezTo>
                <a:close/>
                <a:moveTo>
                  <a:pt x="1283015" y="992221"/>
                </a:moveTo>
                <a:cubicBezTo>
                  <a:pt x="1291163" y="996508"/>
                  <a:pt x="1313096" y="1012294"/>
                  <a:pt x="1338709" y="1013465"/>
                </a:cubicBezTo>
                <a:cubicBezTo>
                  <a:pt x="1354427" y="1043283"/>
                  <a:pt x="1369954" y="1119484"/>
                  <a:pt x="1370732" y="1152032"/>
                </a:cubicBezTo>
                <a:cubicBezTo>
                  <a:pt x="1370923" y="1160023"/>
                  <a:pt x="1370923" y="1163923"/>
                  <a:pt x="1365682" y="1161777"/>
                </a:cubicBezTo>
                <a:cubicBezTo>
                  <a:pt x="1351324" y="1156324"/>
                  <a:pt x="1324933" y="1136055"/>
                  <a:pt x="1316976" y="1128255"/>
                </a:cubicBezTo>
                <a:cubicBezTo>
                  <a:pt x="1313096" y="1099607"/>
                  <a:pt x="1308046" y="1065110"/>
                  <a:pt x="1289416" y="1024376"/>
                </a:cubicBezTo>
                <a:cubicBezTo>
                  <a:pt x="1310957" y="1052636"/>
                  <a:pt x="1345501" y="1108960"/>
                  <a:pt x="1356174" y="1138588"/>
                </a:cubicBezTo>
                <a:cubicBezTo>
                  <a:pt x="1356174" y="1125334"/>
                  <a:pt x="1340842" y="1092591"/>
                  <a:pt x="1334050" y="1078946"/>
                </a:cubicBezTo>
                <a:cubicBezTo>
                  <a:pt x="1318332" y="1048545"/>
                  <a:pt x="1298733" y="1021260"/>
                  <a:pt x="1283015" y="992221"/>
                </a:cubicBezTo>
                <a:close/>
                <a:moveTo>
                  <a:pt x="1219364" y="1040162"/>
                </a:moveTo>
                <a:cubicBezTo>
                  <a:pt x="1227125" y="1048349"/>
                  <a:pt x="1238963" y="1059069"/>
                  <a:pt x="1243230" y="1061210"/>
                </a:cubicBezTo>
                <a:cubicBezTo>
                  <a:pt x="1265550" y="1086158"/>
                  <a:pt x="1290194" y="1145016"/>
                  <a:pt x="1297764" y="1167823"/>
                </a:cubicBezTo>
                <a:cubicBezTo>
                  <a:pt x="1292523" y="1130205"/>
                  <a:pt x="1274280" y="1098436"/>
                  <a:pt x="1260113" y="1068618"/>
                </a:cubicBezTo>
                <a:cubicBezTo>
                  <a:pt x="1272342" y="1071543"/>
                  <a:pt x="1279325" y="1062964"/>
                  <a:pt x="1283015" y="1052249"/>
                </a:cubicBezTo>
                <a:cubicBezTo>
                  <a:pt x="1283788" y="1049907"/>
                  <a:pt x="1284953" y="1042891"/>
                  <a:pt x="1285148" y="1040162"/>
                </a:cubicBezTo>
                <a:cubicBezTo>
                  <a:pt x="1300093" y="1057315"/>
                  <a:pt x="1312318" y="1144237"/>
                  <a:pt x="1309019" y="1166652"/>
                </a:cubicBezTo>
                <a:cubicBezTo>
                  <a:pt x="1306303" y="1186142"/>
                  <a:pt x="1309988" y="1189846"/>
                  <a:pt x="1290389" y="1181463"/>
                </a:cubicBezTo>
                <a:cubicBezTo>
                  <a:pt x="1276223" y="1175422"/>
                  <a:pt x="1259144" y="1164506"/>
                  <a:pt x="1255068" y="1157103"/>
                </a:cubicBezTo>
                <a:cubicBezTo>
                  <a:pt x="1253712" y="1154761"/>
                  <a:pt x="1251965" y="1138588"/>
                  <a:pt x="1251187" y="1134105"/>
                </a:cubicBezTo>
                <a:cubicBezTo>
                  <a:pt x="1247306" y="1110327"/>
                  <a:pt x="1231588" y="1058481"/>
                  <a:pt x="1219364" y="1040162"/>
                </a:cubicBezTo>
                <a:close/>
                <a:moveTo>
                  <a:pt x="1233335" y="1094345"/>
                </a:moveTo>
                <a:cubicBezTo>
                  <a:pt x="1242648" y="1121434"/>
                  <a:pt x="1253321" y="1167431"/>
                  <a:pt x="1242065" y="1197641"/>
                </a:cubicBezTo>
                <a:cubicBezTo>
                  <a:pt x="1239154" y="1205240"/>
                  <a:pt x="1238963" y="1204657"/>
                  <a:pt x="1231202" y="1200370"/>
                </a:cubicBezTo>
                <a:cubicBezTo>
                  <a:pt x="1218973" y="1193545"/>
                  <a:pt x="1194133" y="1172110"/>
                  <a:pt x="1185985" y="1159244"/>
                </a:cubicBezTo>
                <a:cubicBezTo>
                  <a:pt x="1184238" y="1132738"/>
                  <a:pt x="1176668" y="1095124"/>
                  <a:pt x="1169489" y="1077192"/>
                </a:cubicBezTo>
                <a:cubicBezTo>
                  <a:pt x="1171818" y="1078755"/>
                  <a:pt x="1184625" y="1087133"/>
                  <a:pt x="1187341" y="1087912"/>
                </a:cubicBezTo>
                <a:cubicBezTo>
                  <a:pt x="1191417" y="1089083"/>
                  <a:pt x="1191030" y="1086937"/>
                  <a:pt x="1193942" y="1085183"/>
                </a:cubicBezTo>
                <a:cubicBezTo>
                  <a:pt x="1206166" y="1108960"/>
                  <a:pt x="1231202" y="1164506"/>
                  <a:pt x="1235469" y="1192379"/>
                </a:cubicBezTo>
                <a:cubicBezTo>
                  <a:pt x="1235469" y="1156128"/>
                  <a:pt x="1214705" y="1109352"/>
                  <a:pt x="1199760" y="1075438"/>
                </a:cubicBezTo>
                <a:cubicBezTo>
                  <a:pt x="1204806" y="1062773"/>
                  <a:pt x="1203059" y="1035875"/>
                  <a:pt x="1200343" y="1023793"/>
                </a:cubicBezTo>
                <a:cubicBezTo>
                  <a:pt x="1205584" y="1027884"/>
                  <a:pt x="1230037" y="1085183"/>
                  <a:pt x="1233335" y="1094345"/>
                </a:cubicBezTo>
                <a:close/>
                <a:moveTo>
                  <a:pt x="1171818" y="1115001"/>
                </a:moveTo>
                <a:cubicBezTo>
                  <a:pt x="1178610" y="1144046"/>
                  <a:pt x="1181130" y="1175030"/>
                  <a:pt x="1175894" y="1204461"/>
                </a:cubicBezTo>
                <a:cubicBezTo>
                  <a:pt x="1173756" y="1216935"/>
                  <a:pt x="1168128" y="1217910"/>
                  <a:pt x="1155518" y="1212452"/>
                </a:cubicBezTo>
                <a:cubicBezTo>
                  <a:pt x="1143484" y="1207190"/>
                  <a:pt x="1129122" y="1192575"/>
                  <a:pt x="1120391" y="1182242"/>
                </a:cubicBezTo>
                <a:cubicBezTo>
                  <a:pt x="1127375" y="1165094"/>
                  <a:pt x="1132811" y="1147162"/>
                  <a:pt x="1136496" y="1128451"/>
                </a:cubicBezTo>
                <a:cubicBezTo>
                  <a:pt x="1145036" y="1141704"/>
                  <a:pt x="1159398" y="1174060"/>
                  <a:pt x="1169293" y="1206411"/>
                </a:cubicBezTo>
                <a:cubicBezTo>
                  <a:pt x="1166381" y="1172693"/>
                  <a:pt x="1146004" y="1120263"/>
                  <a:pt x="1139990" y="1108769"/>
                </a:cubicBezTo>
                <a:cubicBezTo>
                  <a:pt x="1142706" y="1090058"/>
                  <a:pt x="1143484" y="1071543"/>
                  <a:pt x="1142902" y="1052636"/>
                </a:cubicBezTo>
                <a:cubicBezTo>
                  <a:pt x="1155126" y="1061994"/>
                  <a:pt x="1169685" y="1106623"/>
                  <a:pt x="1171818" y="1115001"/>
                </a:cubicBezTo>
                <a:close/>
                <a:moveTo>
                  <a:pt x="1594481" y="740021"/>
                </a:moveTo>
                <a:cubicBezTo>
                  <a:pt x="1573522" y="765748"/>
                  <a:pt x="1487943" y="821293"/>
                  <a:pt x="1450101" y="830651"/>
                </a:cubicBezTo>
                <a:cubicBezTo>
                  <a:pt x="1453595" y="824022"/>
                  <a:pt x="1447576" y="817202"/>
                  <a:pt x="1446221" y="815644"/>
                </a:cubicBezTo>
                <a:cubicBezTo>
                  <a:pt x="1484645" y="795179"/>
                  <a:pt x="1503857" y="771985"/>
                  <a:pt x="1534129" y="736905"/>
                </a:cubicBezTo>
                <a:cubicBezTo>
                  <a:pt x="1544997" y="726964"/>
                  <a:pt x="1558190" y="716832"/>
                  <a:pt x="1572357" y="709815"/>
                </a:cubicBezTo>
                <a:cubicBezTo>
                  <a:pt x="1594677" y="698703"/>
                  <a:pt x="1615054" y="702603"/>
                  <a:pt x="1642414" y="684475"/>
                </a:cubicBezTo>
                <a:cubicBezTo>
                  <a:pt x="1648433" y="680384"/>
                  <a:pt x="1645326" y="686621"/>
                  <a:pt x="1643388" y="692466"/>
                </a:cubicBezTo>
                <a:cubicBezTo>
                  <a:pt x="1622233" y="756782"/>
                  <a:pt x="1573914" y="811357"/>
                  <a:pt x="1508707" y="847603"/>
                </a:cubicBezTo>
                <a:cubicBezTo>
                  <a:pt x="1477075" y="865148"/>
                  <a:pt x="1448741" y="874501"/>
                  <a:pt x="1413620" y="882688"/>
                </a:cubicBezTo>
                <a:cubicBezTo>
                  <a:pt x="1401782" y="885417"/>
                  <a:pt x="1391882" y="887171"/>
                  <a:pt x="1389749" y="885804"/>
                </a:cubicBezTo>
                <a:lnTo>
                  <a:pt x="1375195" y="875280"/>
                </a:lnTo>
                <a:cubicBezTo>
                  <a:pt x="1372284" y="873526"/>
                  <a:pt x="1372866" y="873526"/>
                  <a:pt x="1370150" y="871772"/>
                </a:cubicBezTo>
                <a:cubicBezTo>
                  <a:pt x="1433801" y="867485"/>
                  <a:pt x="1570224" y="785821"/>
                  <a:pt x="1594481" y="740021"/>
                </a:cubicBezTo>
                <a:close/>
                <a:moveTo>
                  <a:pt x="1561494" y="647058"/>
                </a:moveTo>
                <a:cubicBezTo>
                  <a:pt x="1561494" y="656803"/>
                  <a:pt x="1573718" y="659532"/>
                  <a:pt x="1555670" y="692466"/>
                </a:cubicBezTo>
                <a:cubicBezTo>
                  <a:pt x="1539756" y="721898"/>
                  <a:pt x="1481538" y="794008"/>
                  <a:pt x="1442144" y="809407"/>
                </a:cubicBezTo>
                <a:cubicBezTo>
                  <a:pt x="1438846" y="810769"/>
                  <a:pt x="1438068" y="809211"/>
                  <a:pt x="1435548" y="807261"/>
                </a:cubicBezTo>
                <a:cubicBezTo>
                  <a:pt x="1430111" y="803557"/>
                  <a:pt x="1414202" y="795958"/>
                  <a:pt x="1406049" y="795958"/>
                </a:cubicBezTo>
                <a:cubicBezTo>
                  <a:pt x="1476492" y="739046"/>
                  <a:pt x="1556057" y="659919"/>
                  <a:pt x="1597393" y="524856"/>
                </a:cubicBezTo>
                <a:cubicBezTo>
                  <a:pt x="1547713" y="641600"/>
                  <a:pt x="1499198" y="702799"/>
                  <a:pt x="1404106" y="783097"/>
                </a:cubicBezTo>
                <a:cubicBezTo>
                  <a:pt x="1393825" y="791671"/>
                  <a:pt x="1395567" y="792842"/>
                  <a:pt x="1383147" y="792842"/>
                </a:cubicBezTo>
                <a:lnTo>
                  <a:pt x="1395181" y="785238"/>
                </a:lnTo>
                <a:cubicBezTo>
                  <a:pt x="1411677" y="775689"/>
                  <a:pt x="1447576" y="739830"/>
                  <a:pt x="1461743" y="724431"/>
                </a:cubicBezTo>
                <a:cubicBezTo>
                  <a:pt x="1480182" y="704161"/>
                  <a:pt x="1492406" y="689154"/>
                  <a:pt x="1507351" y="667131"/>
                </a:cubicBezTo>
                <a:cubicBezTo>
                  <a:pt x="1518797" y="647254"/>
                  <a:pt x="1531217" y="618994"/>
                  <a:pt x="1521709" y="596187"/>
                </a:cubicBezTo>
                <a:cubicBezTo>
                  <a:pt x="1519575" y="591121"/>
                  <a:pt x="1519380" y="590734"/>
                  <a:pt x="1522678" y="586251"/>
                </a:cubicBezTo>
                <a:cubicBezTo>
                  <a:pt x="1525785" y="581964"/>
                  <a:pt x="1528305" y="577285"/>
                  <a:pt x="1531026" y="572606"/>
                </a:cubicBezTo>
                <a:cubicBezTo>
                  <a:pt x="1560716" y="513552"/>
                  <a:pt x="1556639" y="529143"/>
                  <a:pt x="1602825" y="491724"/>
                </a:cubicBezTo>
                <a:cubicBezTo>
                  <a:pt x="1611946" y="484318"/>
                  <a:pt x="1615245" y="474183"/>
                  <a:pt x="1614472" y="490165"/>
                </a:cubicBezTo>
                <a:cubicBezTo>
                  <a:pt x="1612142" y="542984"/>
                  <a:pt x="1599336" y="586638"/>
                  <a:pt x="1572940" y="631076"/>
                </a:cubicBezTo>
                <a:cubicBezTo>
                  <a:pt x="1571584" y="633217"/>
                  <a:pt x="1561494" y="646470"/>
                  <a:pt x="1561494" y="647058"/>
                </a:cubicBezTo>
                <a:close/>
                <a:moveTo>
                  <a:pt x="1581871" y="849553"/>
                </a:moveTo>
                <a:cubicBezTo>
                  <a:pt x="1556253" y="870214"/>
                  <a:pt x="1414779" y="910948"/>
                  <a:pt x="1406632" y="901982"/>
                </a:cubicBezTo>
                <a:cubicBezTo>
                  <a:pt x="1405080" y="901399"/>
                  <a:pt x="1400226" y="895162"/>
                  <a:pt x="1399257" y="893599"/>
                </a:cubicBezTo>
                <a:cubicBezTo>
                  <a:pt x="1454178" y="880346"/>
                  <a:pt x="1477461" y="875084"/>
                  <a:pt x="1528697" y="845658"/>
                </a:cubicBezTo>
                <a:cubicBezTo>
                  <a:pt x="1536845" y="840200"/>
                  <a:pt x="1576434" y="810186"/>
                  <a:pt x="1576629" y="810186"/>
                </a:cubicBezTo>
                <a:cubicBezTo>
                  <a:pt x="1591183" y="805899"/>
                  <a:pt x="1616992" y="806095"/>
                  <a:pt x="1632519" y="810573"/>
                </a:cubicBezTo>
                <a:cubicBezTo>
                  <a:pt x="1643388" y="813694"/>
                  <a:pt x="1639894" y="816227"/>
                  <a:pt x="1633880" y="824414"/>
                </a:cubicBezTo>
                <a:cubicBezTo>
                  <a:pt x="1585555" y="890091"/>
                  <a:pt x="1502883" y="933947"/>
                  <a:pt x="1417304" y="939400"/>
                </a:cubicBezTo>
                <a:cubicBezTo>
                  <a:pt x="1421185" y="926343"/>
                  <a:pt x="1414779" y="917768"/>
                  <a:pt x="1412646" y="910948"/>
                </a:cubicBezTo>
                <a:cubicBezTo>
                  <a:pt x="1456311" y="909973"/>
                  <a:pt x="1567894" y="868656"/>
                  <a:pt x="1581871" y="849553"/>
                </a:cubicBezTo>
                <a:close/>
                <a:moveTo>
                  <a:pt x="1511232" y="591900"/>
                </a:moveTo>
                <a:cubicBezTo>
                  <a:pt x="1511232" y="595996"/>
                  <a:pt x="1523456" y="605741"/>
                  <a:pt x="1514143" y="634971"/>
                </a:cubicBezTo>
                <a:cubicBezTo>
                  <a:pt x="1507351" y="660698"/>
                  <a:pt x="1467180" y="710595"/>
                  <a:pt x="1450101" y="724235"/>
                </a:cubicBezTo>
                <a:cubicBezTo>
                  <a:pt x="1450879" y="722677"/>
                  <a:pt x="1451652" y="721898"/>
                  <a:pt x="1451652" y="719561"/>
                </a:cubicBezTo>
                <a:cubicBezTo>
                  <a:pt x="1451652" y="714299"/>
                  <a:pt x="1434965" y="709031"/>
                  <a:pt x="1428946" y="708448"/>
                </a:cubicBezTo>
                <a:cubicBezTo>
                  <a:pt x="1479600" y="641208"/>
                  <a:pt x="1525785" y="496791"/>
                  <a:pt x="1516081" y="501274"/>
                </a:cubicBezTo>
                <a:cubicBezTo>
                  <a:pt x="1513170" y="531676"/>
                  <a:pt x="1448936" y="674539"/>
                  <a:pt x="1416918" y="708061"/>
                </a:cubicBezTo>
                <a:cubicBezTo>
                  <a:pt x="1414589" y="708252"/>
                  <a:pt x="1407987" y="707473"/>
                  <a:pt x="1400422" y="709227"/>
                </a:cubicBezTo>
                <a:cubicBezTo>
                  <a:pt x="1402169" y="708061"/>
                  <a:pt x="1403137" y="707473"/>
                  <a:pt x="1404689" y="706111"/>
                </a:cubicBezTo>
                <a:cubicBezTo>
                  <a:pt x="1433991" y="680580"/>
                  <a:pt x="1462325" y="622693"/>
                  <a:pt x="1475719" y="577868"/>
                </a:cubicBezTo>
                <a:cubicBezTo>
                  <a:pt x="1478626" y="568319"/>
                  <a:pt x="1492020" y="523881"/>
                  <a:pt x="1476106" y="520182"/>
                </a:cubicBezTo>
                <a:cubicBezTo>
                  <a:pt x="1488912" y="489775"/>
                  <a:pt x="1497065" y="454109"/>
                  <a:pt x="1499781" y="441246"/>
                </a:cubicBezTo>
                <a:cubicBezTo>
                  <a:pt x="1506769" y="406554"/>
                  <a:pt x="1537236" y="393691"/>
                  <a:pt x="1553341" y="373227"/>
                </a:cubicBezTo>
                <a:cubicBezTo>
                  <a:pt x="1555284" y="370693"/>
                  <a:pt x="1560520" y="361923"/>
                  <a:pt x="1561102" y="368744"/>
                </a:cubicBezTo>
                <a:cubicBezTo>
                  <a:pt x="1564014" y="411037"/>
                  <a:pt x="1562658" y="442610"/>
                  <a:pt x="1555475" y="484123"/>
                </a:cubicBezTo>
                <a:cubicBezTo>
                  <a:pt x="1551207" y="506928"/>
                  <a:pt x="1530444" y="567344"/>
                  <a:pt x="1511232" y="591900"/>
                </a:cubicBezTo>
                <a:close/>
                <a:moveTo>
                  <a:pt x="859574" y="749183"/>
                </a:moveTo>
                <a:cubicBezTo>
                  <a:pt x="867917" y="746258"/>
                  <a:pt x="881306" y="738076"/>
                  <a:pt x="890623" y="728914"/>
                </a:cubicBezTo>
                <a:cubicBezTo>
                  <a:pt x="886933" y="737292"/>
                  <a:pt x="884218" y="744700"/>
                  <a:pt x="881306" y="752108"/>
                </a:cubicBezTo>
                <a:cubicBezTo>
                  <a:pt x="874323" y="750937"/>
                  <a:pt x="866948" y="749962"/>
                  <a:pt x="859574" y="749183"/>
                </a:cubicBezTo>
                <a:close/>
                <a:moveTo>
                  <a:pt x="898580" y="736905"/>
                </a:moveTo>
                <a:cubicBezTo>
                  <a:pt x="898580" y="747037"/>
                  <a:pt x="901100" y="753470"/>
                  <a:pt x="902461" y="756591"/>
                </a:cubicBezTo>
                <a:cubicBezTo>
                  <a:pt x="897024" y="755224"/>
                  <a:pt x="891788" y="754053"/>
                  <a:pt x="886160" y="753083"/>
                </a:cubicBezTo>
                <a:cubicBezTo>
                  <a:pt x="889067" y="750354"/>
                  <a:pt x="894695" y="742750"/>
                  <a:pt x="898580" y="736905"/>
                </a:cubicBezTo>
                <a:close/>
                <a:moveTo>
                  <a:pt x="935448" y="730472"/>
                </a:moveTo>
                <a:cubicBezTo>
                  <a:pt x="941272" y="723652"/>
                  <a:pt x="960680" y="680967"/>
                  <a:pt x="966112" y="667523"/>
                </a:cubicBezTo>
                <a:cubicBezTo>
                  <a:pt x="966307" y="679213"/>
                  <a:pt x="970961" y="692079"/>
                  <a:pt x="973486" y="696949"/>
                </a:cubicBezTo>
                <a:cubicBezTo>
                  <a:pt x="973873" y="699482"/>
                  <a:pt x="964947" y="719365"/>
                  <a:pt x="963004" y="722873"/>
                </a:cubicBezTo>
                <a:lnTo>
                  <a:pt x="956799" y="734759"/>
                </a:lnTo>
                <a:cubicBezTo>
                  <a:pt x="954470" y="738855"/>
                  <a:pt x="952527" y="742946"/>
                  <a:pt x="950007" y="746650"/>
                </a:cubicBezTo>
                <a:cubicBezTo>
                  <a:pt x="948842" y="748404"/>
                  <a:pt x="947482" y="749962"/>
                  <a:pt x="946317" y="751520"/>
                </a:cubicBezTo>
                <a:cubicBezTo>
                  <a:pt x="944184" y="754445"/>
                  <a:pt x="936422" y="763798"/>
                  <a:pt x="933119" y="765552"/>
                </a:cubicBezTo>
                <a:cubicBezTo>
                  <a:pt x="926327" y="763019"/>
                  <a:pt x="919344" y="760878"/>
                  <a:pt x="912356" y="758928"/>
                </a:cubicBezTo>
                <a:cubicBezTo>
                  <a:pt x="904790" y="740021"/>
                  <a:pt x="901879" y="724823"/>
                  <a:pt x="911191" y="697341"/>
                </a:cubicBezTo>
                <a:cubicBezTo>
                  <a:pt x="911773" y="695587"/>
                  <a:pt x="912938" y="694029"/>
                  <a:pt x="914298" y="692662"/>
                </a:cubicBezTo>
                <a:cubicBezTo>
                  <a:pt x="920117" y="686425"/>
                  <a:pt x="943019" y="667327"/>
                  <a:pt x="951945" y="656411"/>
                </a:cubicBezTo>
                <a:cubicBezTo>
                  <a:pt x="948064" y="673564"/>
                  <a:pt x="938360" y="711760"/>
                  <a:pt x="935448" y="730472"/>
                </a:cubicBezTo>
                <a:close/>
                <a:moveTo>
                  <a:pt x="989591" y="675318"/>
                </a:moveTo>
                <a:cubicBezTo>
                  <a:pt x="992312" y="662648"/>
                  <a:pt x="993085" y="660115"/>
                  <a:pt x="993863" y="656803"/>
                </a:cubicBezTo>
                <a:cubicBezTo>
                  <a:pt x="999491" y="637313"/>
                  <a:pt x="1007834" y="618602"/>
                  <a:pt x="1014240" y="611003"/>
                </a:cubicBezTo>
                <a:cubicBezTo>
                  <a:pt x="1019089" y="611586"/>
                  <a:pt x="1025686" y="611973"/>
                  <a:pt x="1030927" y="610219"/>
                </a:cubicBezTo>
                <a:cubicBezTo>
                  <a:pt x="1005314" y="647837"/>
                  <a:pt x="994832" y="700457"/>
                  <a:pt x="1016760" y="729889"/>
                </a:cubicBezTo>
                <a:cubicBezTo>
                  <a:pt x="1012493" y="729497"/>
                  <a:pt x="999295" y="719365"/>
                  <a:pt x="995610" y="715661"/>
                </a:cubicBezTo>
                <a:cubicBezTo>
                  <a:pt x="971739" y="691687"/>
                  <a:pt x="967472" y="646666"/>
                  <a:pt x="977949" y="615677"/>
                </a:cubicBezTo>
                <a:cubicBezTo>
                  <a:pt x="980665" y="607686"/>
                  <a:pt x="976398" y="610219"/>
                  <a:pt x="991730" y="604178"/>
                </a:cubicBezTo>
                <a:cubicBezTo>
                  <a:pt x="994445" y="603203"/>
                  <a:pt x="996579" y="601841"/>
                  <a:pt x="999104" y="601258"/>
                </a:cubicBezTo>
                <a:cubicBezTo>
                  <a:pt x="999295" y="604374"/>
                  <a:pt x="1002593" y="607299"/>
                  <a:pt x="1003567" y="607495"/>
                </a:cubicBezTo>
                <a:cubicBezTo>
                  <a:pt x="989591" y="636338"/>
                  <a:pt x="989591" y="664985"/>
                  <a:pt x="989591" y="675318"/>
                </a:cubicBezTo>
                <a:close/>
                <a:moveTo>
                  <a:pt x="969219" y="730472"/>
                </a:moveTo>
                <a:cubicBezTo>
                  <a:pt x="970770" y="736322"/>
                  <a:pt x="983963" y="768090"/>
                  <a:pt x="999104" y="772181"/>
                </a:cubicBezTo>
                <a:cubicBezTo>
                  <a:pt x="992503" y="758536"/>
                  <a:pt x="981639" y="742946"/>
                  <a:pt x="981830" y="713128"/>
                </a:cubicBezTo>
                <a:cubicBezTo>
                  <a:pt x="985324" y="715464"/>
                  <a:pt x="986102" y="717997"/>
                  <a:pt x="989400" y="721315"/>
                </a:cubicBezTo>
                <a:cubicBezTo>
                  <a:pt x="990951" y="722873"/>
                  <a:pt x="993085" y="724627"/>
                  <a:pt x="994832" y="726185"/>
                </a:cubicBezTo>
                <a:cubicBezTo>
                  <a:pt x="1003758" y="733980"/>
                  <a:pt x="1001820" y="727552"/>
                  <a:pt x="1005314" y="736905"/>
                </a:cubicBezTo>
                <a:cubicBezTo>
                  <a:pt x="1013658" y="762240"/>
                  <a:pt x="1028793" y="778614"/>
                  <a:pt x="1042378" y="792646"/>
                </a:cubicBezTo>
                <a:cubicBezTo>
                  <a:pt x="1008999" y="805507"/>
                  <a:pt x="962618" y="786605"/>
                  <a:pt x="958737" y="749766"/>
                </a:cubicBezTo>
                <a:cubicBezTo>
                  <a:pt x="964365" y="740996"/>
                  <a:pt x="967859" y="733201"/>
                  <a:pt x="969219" y="730472"/>
                </a:cubicBezTo>
                <a:close/>
                <a:moveTo>
                  <a:pt x="1006087" y="802974"/>
                </a:moveTo>
                <a:cubicBezTo>
                  <a:pt x="1006283" y="802974"/>
                  <a:pt x="1020450" y="805311"/>
                  <a:pt x="1028211" y="803753"/>
                </a:cubicBezTo>
                <a:cubicBezTo>
                  <a:pt x="1044898" y="821489"/>
                  <a:pt x="1065084" y="833767"/>
                  <a:pt x="1087595" y="842341"/>
                </a:cubicBezTo>
                <a:cubicBezTo>
                  <a:pt x="1086626" y="839808"/>
                  <a:pt x="1088368" y="841562"/>
                  <a:pt x="1081967" y="837863"/>
                </a:cubicBezTo>
                <a:cubicBezTo>
                  <a:pt x="1067414" y="829088"/>
                  <a:pt x="1051304" y="815448"/>
                  <a:pt x="1042182" y="801416"/>
                </a:cubicBezTo>
                <a:cubicBezTo>
                  <a:pt x="1046259" y="801416"/>
                  <a:pt x="1047037" y="800049"/>
                  <a:pt x="1048588" y="800049"/>
                </a:cubicBezTo>
                <a:cubicBezTo>
                  <a:pt x="1057127" y="804924"/>
                  <a:pt x="1087399" y="824022"/>
                  <a:pt x="1098654" y="844095"/>
                </a:cubicBezTo>
                <a:cubicBezTo>
                  <a:pt x="1093027" y="847216"/>
                  <a:pt x="1080024" y="850528"/>
                  <a:pt x="1071294" y="850528"/>
                </a:cubicBezTo>
                <a:cubicBezTo>
                  <a:pt x="1065471" y="850528"/>
                  <a:pt x="1061204" y="849357"/>
                  <a:pt x="1058096" y="847995"/>
                </a:cubicBezTo>
                <a:cubicBezTo>
                  <a:pt x="1041991" y="830651"/>
                  <a:pt x="1024913" y="816031"/>
                  <a:pt x="1006087" y="802974"/>
                </a:cubicBezTo>
                <a:close/>
                <a:moveTo>
                  <a:pt x="951167" y="758149"/>
                </a:moveTo>
                <a:cubicBezTo>
                  <a:pt x="953109" y="764582"/>
                  <a:pt x="958350" y="772960"/>
                  <a:pt x="961844" y="777639"/>
                </a:cubicBezTo>
                <a:cubicBezTo>
                  <a:pt x="955243" y="774518"/>
                  <a:pt x="948451" y="771598"/>
                  <a:pt x="941468" y="768869"/>
                </a:cubicBezTo>
                <a:cubicBezTo>
                  <a:pt x="944374" y="766919"/>
                  <a:pt x="949033" y="761265"/>
                  <a:pt x="951167" y="758149"/>
                </a:cubicBezTo>
                <a:close/>
                <a:moveTo>
                  <a:pt x="832791" y="728914"/>
                </a:moveTo>
                <a:cubicBezTo>
                  <a:pt x="833956" y="729889"/>
                  <a:pt x="842108" y="747429"/>
                  <a:pt x="842299" y="747821"/>
                </a:cubicBezTo>
                <a:cubicBezTo>
                  <a:pt x="839001" y="747821"/>
                  <a:pt x="835703" y="747625"/>
                  <a:pt x="832404" y="747625"/>
                </a:cubicBezTo>
                <a:cubicBezTo>
                  <a:pt x="832013" y="746454"/>
                  <a:pt x="832791" y="742363"/>
                  <a:pt x="832791" y="728914"/>
                </a:cubicBezTo>
                <a:close/>
                <a:moveTo>
                  <a:pt x="802324" y="722481"/>
                </a:moveTo>
                <a:cubicBezTo>
                  <a:pt x="799412" y="710790"/>
                  <a:pt x="792429" y="697537"/>
                  <a:pt x="787379" y="689350"/>
                </a:cubicBezTo>
                <a:cubicBezTo>
                  <a:pt x="782529" y="681359"/>
                  <a:pt x="778453" y="681746"/>
                  <a:pt x="770496" y="674730"/>
                </a:cubicBezTo>
                <a:cubicBezTo>
                  <a:pt x="768362" y="672976"/>
                  <a:pt x="765646" y="670443"/>
                  <a:pt x="763703" y="669081"/>
                </a:cubicBezTo>
                <a:cubicBezTo>
                  <a:pt x="763703" y="701628"/>
                  <a:pt x="748568" y="695974"/>
                  <a:pt x="767007" y="718586"/>
                </a:cubicBezTo>
                <a:cubicBezTo>
                  <a:pt x="773407" y="726381"/>
                  <a:pt x="795727" y="742167"/>
                  <a:pt x="806204" y="744700"/>
                </a:cubicBezTo>
                <a:cubicBezTo>
                  <a:pt x="821732" y="724235"/>
                  <a:pt x="827550" y="682530"/>
                  <a:pt x="810281" y="662648"/>
                </a:cubicBezTo>
                <a:cubicBezTo>
                  <a:pt x="810281" y="682138"/>
                  <a:pt x="800772" y="687596"/>
                  <a:pt x="801937" y="695195"/>
                </a:cubicBezTo>
                <a:cubicBezTo>
                  <a:pt x="804071" y="710202"/>
                  <a:pt x="805235" y="710006"/>
                  <a:pt x="805431" y="723848"/>
                </a:cubicBezTo>
                <a:cubicBezTo>
                  <a:pt x="805431" y="736126"/>
                  <a:pt x="803684" y="727939"/>
                  <a:pt x="802324" y="722481"/>
                </a:cubicBezTo>
                <a:close/>
                <a:moveTo>
                  <a:pt x="796309" y="749183"/>
                </a:moveTo>
                <a:cubicBezTo>
                  <a:pt x="787966" y="746258"/>
                  <a:pt x="774572" y="738076"/>
                  <a:pt x="765260" y="728914"/>
                </a:cubicBezTo>
                <a:cubicBezTo>
                  <a:pt x="768944" y="737292"/>
                  <a:pt x="771660" y="744700"/>
                  <a:pt x="774572" y="752108"/>
                </a:cubicBezTo>
                <a:cubicBezTo>
                  <a:pt x="781751" y="750937"/>
                  <a:pt x="788935" y="749962"/>
                  <a:pt x="796309" y="749183"/>
                </a:cubicBezTo>
                <a:close/>
                <a:moveTo>
                  <a:pt x="757493" y="736905"/>
                </a:moveTo>
                <a:cubicBezTo>
                  <a:pt x="757493" y="747037"/>
                  <a:pt x="754973" y="753470"/>
                  <a:pt x="753613" y="756591"/>
                </a:cubicBezTo>
                <a:cubicBezTo>
                  <a:pt x="759050" y="755224"/>
                  <a:pt x="764286" y="754053"/>
                  <a:pt x="769913" y="753083"/>
                </a:cubicBezTo>
                <a:cubicBezTo>
                  <a:pt x="767007" y="750354"/>
                  <a:pt x="761183" y="742750"/>
                  <a:pt x="757493" y="736905"/>
                </a:cubicBezTo>
                <a:close/>
                <a:moveTo>
                  <a:pt x="720625" y="730472"/>
                </a:moveTo>
                <a:cubicBezTo>
                  <a:pt x="714802" y="723652"/>
                  <a:pt x="695394" y="680967"/>
                  <a:pt x="689962" y="667523"/>
                </a:cubicBezTo>
                <a:cubicBezTo>
                  <a:pt x="689766" y="679213"/>
                  <a:pt x="685113" y="692079"/>
                  <a:pt x="682587" y="696949"/>
                </a:cubicBezTo>
                <a:cubicBezTo>
                  <a:pt x="682201" y="699482"/>
                  <a:pt x="691127" y="719365"/>
                  <a:pt x="693070" y="722873"/>
                </a:cubicBezTo>
                <a:lnTo>
                  <a:pt x="699280" y="734759"/>
                </a:lnTo>
                <a:cubicBezTo>
                  <a:pt x="701604" y="738855"/>
                  <a:pt x="703547" y="742946"/>
                  <a:pt x="706072" y="746650"/>
                </a:cubicBezTo>
                <a:cubicBezTo>
                  <a:pt x="707232" y="748404"/>
                  <a:pt x="708592" y="749962"/>
                  <a:pt x="709757" y="751520"/>
                </a:cubicBezTo>
                <a:cubicBezTo>
                  <a:pt x="711890" y="754445"/>
                  <a:pt x="719651" y="763798"/>
                  <a:pt x="722955" y="765552"/>
                </a:cubicBezTo>
                <a:cubicBezTo>
                  <a:pt x="729747" y="763019"/>
                  <a:pt x="736730" y="760878"/>
                  <a:pt x="743718" y="758928"/>
                </a:cubicBezTo>
                <a:cubicBezTo>
                  <a:pt x="751283" y="740021"/>
                  <a:pt x="754195" y="724823"/>
                  <a:pt x="744883" y="697341"/>
                </a:cubicBezTo>
                <a:cubicBezTo>
                  <a:pt x="744300" y="695587"/>
                  <a:pt x="743136" y="694029"/>
                  <a:pt x="741775" y="692662"/>
                </a:cubicBezTo>
                <a:cubicBezTo>
                  <a:pt x="735957" y="686425"/>
                  <a:pt x="713055" y="667327"/>
                  <a:pt x="704129" y="656411"/>
                </a:cubicBezTo>
                <a:cubicBezTo>
                  <a:pt x="708010" y="673564"/>
                  <a:pt x="717714" y="711760"/>
                  <a:pt x="720625" y="730472"/>
                </a:cubicBezTo>
                <a:close/>
                <a:moveTo>
                  <a:pt x="666483" y="675318"/>
                </a:moveTo>
                <a:cubicBezTo>
                  <a:pt x="663762" y="662648"/>
                  <a:pt x="662989" y="660115"/>
                  <a:pt x="662211" y="656803"/>
                </a:cubicBezTo>
                <a:cubicBezTo>
                  <a:pt x="656583" y="637313"/>
                  <a:pt x="648239" y="618602"/>
                  <a:pt x="641834" y="611003"/>
                </a:cubicBezTo>
                <a:cubicBezTo>
                  <a:pt x="636984" y="611586"/>
                  <a:pt x="630388" y="611973"/>
                  <a:pt x="625147" y="610219"/>
                </a:cubicBezTo>
                <a:cubicBezTo>
                  <a:pt x="650760" y="647837"/>
                  <a:pt x="661242" y="700457"/>
                  <a:pt x="639314" y="729889"/>
                </a:cubicBezTo>
                <a:cubicBezTo>
                  <a:pt x="643581" y="729497"/>
                  <a:pt x="656779" y="719365"/>
                  <a:pt x="660464" y="715661"/>
                </a:cubicBezTo>
                <a:cubicBezTo>
                  <a:pt x="684335" y="691687"/>
                  <a:pt x="688602" y="646666"/>
                  <a:pt x="678125" y="615677"/>
                </a:cubicBezTo>
                <a:cubicBezTo>
                  <a:pt x="675409" y="607686"/>
                  <a:pt x="679676" y="610219"/>
                  <a:pt x="664344" y="604178"/>
                </a:cubicBezTo>
                <a:cubicBezTo>
                  <a:pt x="661628" y="603203"/>
                  <a:pt x="659495" y="601841"/>
                  <a:pt x="656970" y="601258"/>
                </a:cubicBezTo>
                <a:cubicBezTo>
                  <a:pt x="656779" y="604374"/>
                  <a:pt x="653481" y="607299"/>
                  <a:pt x="652507" y="607495"/>
                </a:cubicBezTo>
                <a:cubicBezTo>
                  <a:pt x="666483" y="636338"/>
                  <a:pt x="666483" y="664985"/>
                  <a:pt x="666483" y="675318"/>
                </a:cubicBezTo>
                <a:close/>
                <a:moveTo>
                  <a:pt x="686860" y="730472"/>
                </a:moveTo>
                <a:cubicBezTo>
                  <a:pt x="685303" y="736322"/>
                  <a:pt x="672110" y="768090"/>
                  <a:pt x="656970" y="772181"/>
                </a:cubicBezTo>
                <a:cubicBezTo>
                  <a:pt x="663571" y="758536"/>
                  <a:pt x="674440" y="742946"/>
                  <a:pt x="674244" y="713128"/>
                </a:cubicBezTo>
                <a:cubicBezTo>
                  <a:pt x="670750" y="715464"/>
                  <a:pt x="669972" y="717997"/>
                  <a:pt x="666674" y="721315"/>
                </a:cubicBezTo>
                <a:cubicBezTo>
                  <a:pt x="665122" y="722873"/>
                  <a:pt x="662989" y="724627"/>
                  <a:pt x="661242" y="726185"/>
                </a:cubicBezTo>
                <a:cubicBezTo>
                  <a:pt x="652316" y="733980"/>
                  <a:pt x="654254" y="727552"/>
                  <a:pt x="650760" y="736905"/>
                </a:cubicBezTo>
                <a:cubicBezTo>
                  <a:pt x="642416" y="762240"/>
                  <a:pt x="627280" y="778614"/>
                  <a:pt x="613696" y="792646"/>
                </a:cubicBezTo>
                <a:cubicBezTo>
                  <a:pt x="647075" y="805507"/>
                  <a:pt x="693456" y="786605"/>
                  <a:pt x="697337" y="749766"/>
                </a:cubicBezTo>
                <a:cubicBezTo>
                  <a:pt x="691709" y="740996"/>
                  <a:pt x="688215" y="733201"/>
                  <a:pt x="686860" y="730472"/>
                </a:cubicBezTo>
                <a:close/>
                <a:moveTo>
                  <a:pt x="649987" y="802974"/>
                </a:moveTo>
                <a:cubicBezTo>
                  <a:pt x="649791" y="802974"/>
                  <a:pt x="635624" y="805311"/>
                  <a:pt x="627863" y="803753"/>
                </a:cubicBezTo>
                <a:cubicBezTo>
                  <a:pt x="611176" y="821489"/>
                  <a:pt x="590989" y="833767"/>
                  <a:pt x="568479" y="842341"/>
                </a:cubicBezTo>
                <a:cubicBezTo>
                  <a:pt x="569448" y="839808"/>
                  <a:pt x="567706" y="841562"/>
                  <a:pt x="574107" y="837863"/>
                </a:cubicBezTo>
                <a:cubicBezTo>
                  <a:pt x="588660" y="829088"/>
                  <a:pt x="604770" y="815448"/>
                  <a:pt x="613892" y="801416"/>
                </a:cubicBezTo>
                <a:cubicBezTo>
                  <a:pt x="609815" y="801416"/>
                  <a:pt x="609037" y="800049"/>
                  <a:pt x="607486" y="800049"/>
                </a:cubicBezTo>
                <a:cubicBezTo>
                  <a:pt x="598946" y="804924"/>
                  <a:pt x="568675" y="824022"/>
                  <a:pt x="557420" y="844095"/>
                </a:cubicBezTo>
                <a:cubicBezTo>
                  <a:pt x="563047" y="847216"/>
                  <a:pt x="576049" y="850528"/>
                  <a:pt x="584780" y="850528"/>
                </a:cubicBezTo>
                <a:cubicBezTo>
                  <a:pt x="590603" y="850528"/>
                  <a:pt x="594870" y="849357"/>
                  <a:pt x="597978" y="847995"/>
                </a:cubicBezTo>
                <a:cubicBezTo>
                  <a:pt x="614082" y="830651"/>
                  <a:pt x="631161" y="816031"/>
                  <a:pt x="649987" y="802974"/>
                </a:cubicBezTo>
                <a:close/>
                <a:moveTo>
                  <a:pt x="704907" y="758149"/>
                </a:moveTo>
                <a:cubicBezTo>
                  <a:pt x="702964" y="764582"/>
                  <a:pt x="697723" y="772960"/>
                  <a:pt x="694229" y="777639"/>
                </a:cubicBezTo>
                <a:cubicBezTo>
                  <a:pt x="700831" y="774518"/>
                  <a:pt x="707623" y="771598"/>
                  <a:pt x="714606" y="768869"/>
                </a:cubicBezTo>
                <a:cubicBezTo>
                  <a:pt x="711699" y="766919"/>
                  <a:pt x="707041" y="761265"/>
                  <a:pt x="704907" y="758149"/>
                </a:cubicBezTo>
                <a:close/>
                <a:moveTo>
                  <a:pt x="823283" y="728914"/>
                </a:moveTo>
                <a:cubicBezTo>
                  <a:pt x="822118" y="729889"/>
                  <a:pt x="813965" y="747429"/>
                  <a:pt x="813775" y="747821"/>
                </a:cubicBezTo>
                <a:cubicBezTo>
                  <a:pt x="817073" y="747821"/>
                  <a:pt x="820371" y="747625"/>
                  <a:pt x="823669" y="747625"/>
                </a:cubicBezTo>
                <a:cubicBezTo>
                  <a:pt x="824061" y="746454"/>
                  <a:pt x="823283" y="742363"/>
                  <a:pt x="823283" y="728914"/>
                </a:cubicBezTo>
                <a:close/>
                <a:moveTo>
                  <a:pt x="853554" y="722481"/>
                </a:moveTo>
                <a:cubicBezTo>
                  <a:pt x="856466" y="710790"/>
                  <a:pt x="863454" y="697537"/>
                  <a:pt x="868499" y="689350"/>
                </a:cubicBezTo>
                <a:cubicBezTo>
                  <a:pt x="873349" y="681359"/>
                  <a:pt x="877425" y="681746"/>
                  <a:pt x="885382" y="674730"/>
                </a:cubicBezTo>
                <a:cubicBezTo>
                  <a:pt x="887516" y="672976"/>
                  <a:pt x="890232" y="670443"/>
                  <a:pt x="892175" y="669081"/>
                </a:cubicBezTo>
                <a:cubicBezTo>
                  <a:pt x="892175" y="701628"/>
                  <a:pt x="907310" y="695974"/>
                  <a:pt x="888876" y="718586"/>
                </a:cubicBezTo>
                <a:cubicBezTo>
                  <a:pt x="882471" y="726381"/>
                  <a:pt x="860156" y="742167"/>
                  <a:pt x="849674" y="744700"/>
                </a:cubicBezTo>
                <a:cubicBezTo>
                  <a:pt x="834151" y="724235"/>
                  <a:pt x="828328" y="682530"/>
                  <a:pt x="845597" y="662648"/>
                </a:cubicBezTo>
                <a:cubicBezTo>
                  <a:pt x="845597" y="682138"/>
                  <a:pt x="855111" y="687596"/>
                  <a:pt x="853946" y="695195"/>
                </a:cubicBezTo>
                <a:cubicBezTo>
                  <a:pt x="851807" y="710202"/>
                  <a:pt x="850643" y="710006"/>
                  <a:pt x="850452" y="723848"/>
                </a:cubicBezTo>
                <a:cubicBezTo>
                  <a:pt x="850643" y="736126"/>
                  <a:pt x="852199" y="727939"/>
                  <a:pt x="853554" y="722481"/>
                </a:cubicBezTo>
                <a:close/>
                <a:moveTo>
                  <a:pt x="682974" y="578451"/>
                </a:moveTo>
                <a:cubicBezTo>
                  <a:pt x="665318" y="555845"/>
                  <a:pt x="628445" y="528756"/>
                  <a:pt x="599915" y="520961"/>
                </a:cubicBezTo>
                <a:cubicBezTo>
                  <a:pt x="616025" y="520961"/>
                  <a:pt x="629414" y="523494"/>
                  <a:pt x="642225" y="530510"/>
                </a:cubicBezTo>
                <a:cubicBezTo>
                  <a:pt x="665509" y="543567"/>
                  <a:pt x="673466" y="557016"/>
                  <a:pt x="682974" y="578451"/>
                </a:cubicBezTo>
                <a:close/>
                <a:moveTo>
                  <a:pt x="628058" y="590342"/>
                </a:moveTo>
                <a:cubicBezTo>
                  <a:pt x="610593" y="588784"/>
                  <a:pt x="596813" y="572219"/>
                  <a:pt x="598946" y="570656"/>
                </a:cubicBezTo>
                <a:cubicBezTo>
                  <a:pt x="600111" y="569098"/>
                  <a:pt x="627084" y="576506"/>
                  <a:pt x="628058" y="590342"/>
                </a:cubicBezTo>
                <a:close/>
                <a:moveTo>
                  <a:pt x="725279" y="552533"/>
                </a:moveTo>
                <a:cubicBezTo>
                  <a:pt x="723924" y="551950"/>
                  <a:pt x="701995" y="515110"/>
                  <a:pt x="670554" y="504199"/>
                </a:cubicBezTo>
                <a:cubicBezTo>
                  <a:pt x="666674" y="502248"/>
                  <a:pt x="663179" y="502248"/>
                  <a:pt x="660855" y="498935"/>
                </a:cubicBezTo>
                <a:cubicBezTo>
                  <a:pt x="675599" y="498935"/>
                  <a:pt x="689184" y="503028"/>
                  <a:pt x="700053" y="511019"/>
                </a:cubicBezTo>
                <a:cubicBezTo>
                  <a:pt x="719265" y="524856"/>
                  <a:pt x="725475" y="547658"/>
                  <a:pt x="725279" y="552533"/>
                </a:cubicBezTo>
                <a:close/>
                <a:moveTo>
                  <a:pt x="441564" y="272855"/>
                </a:moveTo>
                <a:cubicBezTo>
                  <a:pt x="433995" y="272855"/>
                  <a:pt x="414007" y="276948"/>
                  <a:pt x="412648" y="289226"/>
                </a:cubicBezTo>
                <a:cubicBezTo>
                  <a:pt x="411678" y="297412"/>
                  <a:pt x="435354" y="303259"/>
                  <a:pt x="441176" y="311835"/>
                </a:cubicBezTo>
                <a:cubicBezTo>
                  <a:pt x="440982" y="305013"/>
                  <a:pt x="441176" y="276363"/>
                  <a:pt x="441564" y="272855"/>
                </a:cubicBezTo>
                <a:close/>
                <a:moveTo>
                  <a:pt x="372672" y="345357"/>
                </a:moveTo>
                <a:cubicBezTo>
                  <a:pt x="391108" y="324308"/>
                  <a:pt x="397900" y="329960"/>
                  <a:pt x="421575" y="328986"/>
                </a:cubicBezTo>
                <a:cubicBezTo>
                  <a:pt x="429532" y="328596"/>
                  <a:pt x="436712" y="327037"/>
                  <a:pt x="439041" y="320800"/>
                </a:cubicBezTo>
                <a:cubicBezTo>
                  <a:pt x="439817" y="318461"/>
                  <a:pt x="439623" y="317487"/>
                  <a:pt x="436712" y="314563"/>
                </a:cubicBezTo>
                <a:cubicBezTo>
                  <a:pt x="430114" y="308131"/>
                  <a:pt x="416724" y="303259"/>
                  <a:pt x="410708" y="296632"/>
                </a:cubicBezTo>
                <a:cubicBezTo>
                  <a:pt x="407021" y="292540"/>
                  <a:pt x="405468" y="285913"/>
                  <a:pt x="404110" y="277533"/>
                </a:cubicBezTo>
                <a:cubicBezTo>
                  <a:pt x="394212" y="282015"/>
                  <a:pt x="363939" y="296827"/>
                  <a:pt x="361610" y="307157"/>
                </a:cubicBezTo>
                <a:cubicBezTo>
                  <a:pt x="368208" y="304038"/>
                  <a:pt x="379464" y="302284"/>
                  <a:pt x="383345" y="308131"/>
                </a:cubicBezTo>
                <a:cubicBezTo>
                  <a:pt x="388197" y="315928"/>
                  <a:pt x="372672" y="324893"/>
                  <a:pt x="372672" y="345357"/>
                </a:cubicBezTo>
                <a:close/>
                <a:moveTo>
                  <a:pt x="587305" y="536551"/>
                </a:moveTo>
                <a:cubicBezTo>
                  <a:pt x="593901" y="558574"/>
                  <a:pt x="592546" y="573189"/>
                  <a:pt x="585753" y="585663"/>
                </a:cubicBezTo>
                <a:cubicBezTo>
                  <a:pt x="598756" y="592488"/>
                  <a:pt x="606708" y="600087"/>
                  <a:pt x="621457" y="603203"/>
                </a:cubicBezTo>
                <a:cubicBezTo>
                  <a:pt x="630579" y="605153"/>
                  <a:pt x="641251" y="605545"/>
                  <a:pt x="647075" y="601645"/>
                </a:cubicBezTo>
                <a:cubicBezTo>
                  <a:pt x="649791" y="599695"/>
                  <a:pt x="649208" y="598725"/>
                  <a:pt x="648822" y="595408"/>
                </a:cubicBezTo>
                <a:cubicBezTo>
                  <a:pt x="644941" y="567927"/>
                  <a:pt x="606708" y="542396"/>
                  <a:pt x="587305" y="536551"/>
                </a:cubicBezTo>
                <a:close/>
                <a:moveTo>
                  <a:pt x="557420" y="477692"/>
                </a:moveTo>
                <a:cubicBezTo>
                  <a:pt x="567124" y="488801"/>
                  <a:pt x="582259" y="487241"/>
                  <a:pt x="592546" y="481979"/>
                </a:cubicBezTo>
                <a:cubicBezTo>
                  <a:pt x="600693" y="477886"/>
                  <a:pt x="610784" y="465803"/>
                  <a:pt x="618159" y="464244"/>
                </a:cubicBezTo>
                <a:cubicBezTo>
                  <a:pt x="611176" y="462100"/>
                  <a:pt x="598560" y="457617"/>
                  <a:pt x="594097" y="455473"/>
                </a:cubicBezTo>
                <a:cubicBezTo>
                  <a:pt x="595262" y="457812"/>
                  <a:pt x="596035" y="456448"/>
                  <a:pt x="596035" y="463269"/>
                </a:cubicBezTo>
                <a:cubicBezTo>
                  <a:pt x="596035" y="470091"/>
                  <a:pt x="582259" y="482759"/>
                  <a:pt x="572942" y="482759"/>
                </a:cubicBezTo>
                <a:cubicBezTo>
                  <a:pt x="563434" y="482564"/>
                  <a:pt x="561496" y="480615"/>
                  <a:pt x="557420" y="477692"/>
                </a:cubicBezTo>
                <a:close/>
                <a:moveTo>
                  <a:pt x="511811" y="538109"/>
                </a:moveTo>
                <a:cubicBezTo>
                  <a:pt x="533162" y="538109"/>
                  <a:pt x="544804" y="539280"/>
                  <a:pt x="562073" y="548633"/>
                </a:cubicBezTo>
                <a:cubicBezTo>
                  <a:pt x="562073" y="545713"/>
                  <a:pt x="560914" y="541230"/>
                  <a:pt x="559940" y="538888"/>
                </a:cubicBezTo>
                <a:cubicBezTo>
                  <a:pt x="558388" y="535189"/>
                  <a:pt x="557610" y="531676"/>
                  <a:pt x="554312" y="529731"/>
                </a:cubicBezTo>
                <a:cubicBezTo>
                  <a:pt x="543057" y="523494"/>
                  <a:pt x="532580" y="520569"/>
                  <a:pt x="522680" y="519011"/>
                </a:cubicBezTo>
                <a:cubicBezTo>
                  <a:pt x="489691" y="513749"/>
                  <a:pt x="461164" y="524469"/>
                  <a:pt x="423322" y="490750"/>
                </a:cubicBezTo>
                <a:cubicBezTo>
                  <a:pt x="425651" y="504586"/>
                  <a:pt x="432831" y="515503"/>
                  <a:pt x="443116" y="523494"/>
                </a:cubicBezTo>
                <a:cubicBezTo>
                  <a:pt x="456507" y="534797"/>
                  <a:pt x="495319" y="539476"/>
                  <a:pt x="511811" y="538109"/>
                </a:cubicBezTo>
                <a:close/>
                <a:moveTo>
                  <a:pt x="570422" y="584884"/>
                </a:moveTo>
                <a:cubicBezTo>
                  <a:pt x="580317" y="584688"/>
                  <a:pt x="583811" y="573385"/>
                  <a:pt x="583615" y="561499"/>
                </a:cubicBezTo>
                <a:cubicBezTo>
                  <a:pt x="583615" y="534797"/>
                  <a:pt x="565181" y="511798"/>
                  <a:pt x="548880" y="492309"/>
                </a:cubicBezTo>
                <a:cubicBezTo>
                  <a:pt x="532966" y="475353"/>
                  <a:pt x="513558" y="453330"/>
                  <a:pt x="526174" y="426239"/>
                </a:cubicBezTo>
                <a:cubicBezTo>
                  <a:pt x="521907" y="422731"/>
                  <a:pt x="516862" y="422341"/>
                  <a:pt x="512589" y="423511"/>
                </a:cubicBezTo>
                <a:cubicBezTo>
                  <a:pt x="508322" y="424680"/>
                  <a:pt x="505993" y="427603"/>
                  <a:pt x="505024" y="431111"/>
                </a:cubicBezTo>
                <a:cubicBezTo>
                  <a:pt x="502695" y="440466"/>
                  <a:pt x="507158" y="447678"/>
                  <a:pt x="510456" y="452940"/>
                </a:cubicBezTo>
                <a:cubicBezTo>
                  <a:pt x="513558" y="457812"/>
                  <a:pt x="512785" y="458007"/>
                  <a:pt x="511811" y="458592"/>
                </a:cubicBezTo>
                <a:cubicBezTo>
                  <a:pt x="504828" y="459566"/>
                  <a:pt x="496677" y="444559"/>
                  <a:pt x="497647" y="433645"/>
                </a:cubicBezTo>
                <a:cubicBezTo>
                  <a:pt x="485033" y="433645"/>
                  <a:pt x="473390" y="439297"/>
                  <a:pt x="466598" y="445534"/>
                </a:cubicBezTo>
                <a:cubicBezTo>
                  <a:pt x="459612" y="451965"/>
                  <a:pt x="453207" y="465218"/>
                  <a:pt x="453401" y="480420"/>
                </a:cubicBezTo>
                <a:cubicBezTo>
                  <a:pt x="469703" y="466582"/>
                  <a:pt x="501917" y="469311"/>
                  <a:pt x="515697" y="502054"/>
                </a:cubicBezTo>
                <a:cubicBezTo>
                  <a:pt x="519768" y="501079"/>
                  <a:pt x="524623" y="501079"/>
                  <a:pt x="529864" y="502054"/>
                </a:cubicBezTo>
                <a:cubicBezTo>
                  <a:pt x="536656" y="503224"/>
                  <a:pt x="545773" y="508290"/>
                  <a:pt x="550818" y="512773"/>
                </a:cubicBezTo>
                <a:cubicBezTo>
                  <a:pt x="567897" y="528364"/>
                  <a:pt x="581095" y="573385"/>
                  <a:pt x="568092" y="569681"/>
                </a:cubicBezTo>
                <a:cubicBezTo>
                  <a:pt x="567124" y="569490"/>
                  <a:pt x="554704" y="551362"/>
                  <a:pt x="529864" y="546296"/>
                </a:cubicBezTo>
                <a:cubicBezTo>
                  <a:pt x="514336" y="543175"/>
                  <a:pt x="497065" y="543371"/>
                  <a:pt x="492407" y="553508"/>
                </a:cubicBezTo>
                <a:cubicBezTo>
                  <a:pt x="498035" y="551166"/>
                  <a:pt x="513950" y="548050"/>
                  <a:pt x="538012" y="558770"/>
                </a:cubicBezTo>
                <a:cubicBezTo>
                  <a:pt x="544026" y="561499"/>
                  <a:pt x="552957" y="567344"/>
                  <a:pt x="558584" y="572410"/>
                </a:cubicBezTo>
                <a:cubicBezTo>
                  <a:pt x="565567" y="579235"/>
                  <a:pt x="568866" y="585276"/>
                  <a:pt x="570422" y="584884"/>
                </a:cubicBezTo>
                <a:close/>
                <a:moveTo>
                  <a:pt x="564985" y="444754"/>
                </a:moveTo>
                <a:cubicBezTo>
                  <a:pt x="552179" y="443390"/>
                  <a:pt x="541701" y="448652"/>
                  <a:pt x="537239" y="456448"/>
                </a:cubicBezTo>
                <a:cubicBezTo>
                  <a:pt x="545190" y="460736"/>
                  <a:pt x="547520" y="464634"/>
                  <a:pt x="551596" y="471065"/>
                </a:cubicBezTo>
                <a:cubicBezTo>
                  <a:pt x="550236" y="468726"/>
                  <a:pt x="549463" y="468726"/>
                  <a:pt x="549463" y="463074"/>
                </a:cubicBezTo>
                <a:cubicBezTo>
                  <a:pt x="549463" y="457422"/>
                  <a:pt x="556059" y="447483"/>
                  <a:pt x="564985" y="444754"/>
                </a:cubicBezTo>
                <a:close/>
                <a:moveTo>
                  <a:pt x="565959" y="450016"/>
                </a:moveTo>
                <a:lnTo>
                  <a:pt x="565567" y="450016"/>
                </a:lnTo>
                <a:cubicBezTo>
                  <a:pt x="559940" y="451965"/>
                  <a:pt x="556059" y="455668"/>
                  <a:pt x="556059" y="462100"/>
                </a:cubicBezTo>
                <a:cubicBezTo>
                  <a:pt x="556059" y="468726"/>
                  <a:pt x="563434" y="475938"/>
                  <a:pt x="572555" y="476327"/>
                </a:cubicBezTo>
                <a:cubicBezTo>
                  <a:pt x="581677" y="476717"/>
                  <a:pt x="589052" y="469311"/>
                  <a:pt x="589052" y="463269"/>
                </a:cubicBezTo>
                <a:cubicBezTo>
                  <a:pt x="589052" y="457228"/>
                  <a:pt x="586140" y="454304"/>
                  <a:pt x="581868" y="451770"/>
                </a:cubicBezTo>
                <a:cubicBezTo>
                  <a:pt x="580126" y="455084"/>
                  <a:pt x="579543" y="458202"/>
                  <a:pt x="579543" y="463464"/>
                </a:cubicBezTo>
                <a:cubicBezTo>
                  <a:pt x="579543" y="468142"/>
                  <a:pt x="580512" y="479056"/>
                  <a:pt x="571777" y="471260"/>
                </a:cubicBezTo>
                <a:cubicBezTo>
                  <a:pt x="565567" y="465608"/>
                  <a:pt x="562465" y="458202"/>
                  <a:pt x="565959" y="450016"/>
                </a:cubicBezTo>
                <a:close/>
                <a:moveTo>
                  <a:pt x="725861" y="448652"/>
                </a:moveTo>
                <a:cubicBezTo>
                  <a:pt x="683366" y="466972"/>
                  <a:pt x="636788" y="428383"/>
                  <a:pt x="591963" y="419223"/>
                </a:cubicBezTo>
                <a:cubicBezTo>
                  <a:pt x="568479" y="414545"/>
                  <a:pt x="545000" y="414350"/>
                  <a:pt x="534327" y="426239"/>
                </a:cubicBezTo>
                <a:cubicBezTo>
                  <a:pt x="529086" y="432086"/>
                  <a:pt x="527339" y="440856"/>
                  <a:pt x="530637" y="452160"/>
                </a:cubicBezTo>
                <a:cubicBezTo>
                  <a:pt x="530833" y="452745"/>
                  <a:pt x="531997" y="451770"/>
                  <a:pt x="532384" y="450991"/>
                </a:cubicBezTo>
                <a:cubicBezTo>
                  <a:pt x="535491" y="445339"/>
                  <a:pt x="544222" y="441051"/>
                  <a:pt x="550432" y="439492"/>
                </a:cubicBezTo>
                <a:cubicBezTo>
                  <a:pt x="571587" y="434035"/>
                  <a:pt x="593705" y="449042"/>
                  <a:pt x="618159" y="456058"/>
                </a:cubicBezTo>
                <a:cubicBezTo>
                  <a:pt x="650760" y="466193"/>
                  <a:pt x="705294" y="483733"/>
                  <a:pt x="725861" y="448652"/>
                </a:cubicBezTo>
                <a:close/>
                <a:moveTo>
                  <a:pt x="740611" y="590538"/>
                </a:moveTo>
                <a:cubicBezTo>
                  <a:pt x="744883" y="574164"/>
                  <a:pt x="746238" y="557599"/>
                  <a:pt x="741584" y="543371"/>
                </a:cubicBezTo>
                <a:cubicBezTo>
                  <a:pt x="738477" y="533626"/>
                  <a:pt x="731685" y="523298"/>
                  <a:pt x="724702" y="516085"/>
                </a:cubicBezTo>
                <a:cubicBezTo>
                  <a:pt x="707814" y="499520"/>
                  <a:pt x="693260" y="490750"/>
                  <a:pt x="673466" y="478276"/>
                </a:cubicBezTo>
                <a:cubicBezTo>
                  <a:pt x="666287" y="473794"/>
                  <a:pt x="658717" y="476717"/>
                  <a:pt x="641834" y="471455"/>
                </a:cubicBezTo>
                <a:cubicBezTo>
                  <a:pt x="638535" y="470286"/>
                  <a:pt x="630192" y="468337"/>
                  <a:pt x="625920" y="468337"/>
                </a:cubicBezTo>
                <a:cubicBezTo>
                  <a:pt x="620101" y="468337"/>
                  <a:pt x="608068" y="476522"/>
                  <a:pt x="607682" y="481200"/>
                </a:cubicBezTo>
                <a:cubicBezTo>
                  <a:pt x="611758" y="481589"/>
                  <a:pt x="626894" y="488216"/>
                  <a:pt x="629996" y="489580"/>
                </a:cubicBezTo>
                <a:cubicBezTo>
                  <a:pt x="643385" y="496207"/>
                  <a:pt x="653089" y="501079"/>
                  <a:pt x="665122" y="511019"/>
                </a:cubicBezTo>
                <a:lnTo>
                  <a:pt x="679872" y="524660"/>
                </a:lnTo>
                <a:cubicBezTo>
                  <a:pt x="688993" y="534601"/>
                  <a:pt x="687633" y="533043"/>
                  <a:pt x="694812" y="543959"/>
                </a:cubicBezTo>
                <a:cubicBezTo>
                  <a:pt x="700831" y="554287"/>
                  <a:pt x="721594" y="555845"/>
                  <a:pt x="740611" y="590538"/>
                </a:cubicBezTo>
                <a:close/>
                <a:moveTo>
                  <a:pt x="717327" y="610028"/>
                </a:moveTo>
                <a:cubicBezTo>
                  <a:pt x="735761" y="629905"/>
                  <a:pt x="736148" y="648812"/>
                  <a:pt x="741584" y="659723"/>
                </a:cubicBezTo>
                <a:cubicBezTo>
                  <a:pt x="730912" y="653486"/>
                  <a:pt x="728582" y="630880"/>
                  <a:pt x="709952" y="612948"/>
                </a:cubicBezTo>
                <a:cubicBezTo>
                  <a:pt x="702382" y="612948"/>
                  <a:pt x="690931" y="612757"/>
                  <a:pt x="686664" y="611782"/>
                </a:cubicBezTo>
                <a:cubicBezTo>
                  <a:pt x="689380" y="623281"/>
                  <a:pt x="695786" y="632247"/>
                  <a:pt x="702382" y="640821"/>
                </a:cubicBezTo>
                <a:cubicBezTo>
                  <a:pt x="714220" y="655828"/>
                  <a:pt x="727608" y="670247"/>
                  <a:pt x="741584" y="683309"/>
                </a:cubicBezTo>
                <a:cubicBezTo>
                  <a:pt x="748181" y="689546"/>
                  <a:pt x="751283" y="691300"/>
                  <a:pt x="752840" y="689933"/>
                </a:cubicBezTo>
                <a:cubicBezTo>
                  <a:pt x="758854" y="683892"/>
                  <a:pt x="750119" y="633026"/>
                  <a:pt x="743718" y="615094"/>
                </a:cubicBezTo>
                <a:cubicBezTo>
                  <a:pt x="735179" y="591704"/>
                  <a:pt x="721208" y="571435"/>
                  <a:pt x="706072" y="564228"/>
                </a:cubicBezTo>
                <a:cubicBezTo>
                  <a:pt x="711308" y="574752"/>
                  <a:pt x="717327" y="587417"/>
                  <a:pt x="717327" y="610028"/>
                </a:cubicBezTo>
                <a:close/>
                <a:moveTo>
                  <a:pt x="709561" y="603595"/>
                </a:moveTo>
                <a:cubicBezTo>
                  <a:pt x="709561" y="580014"/>
                  <a:pt x="689576" y="544346"/>
                  <a:pt x="674244" y="528560"/>
                </a:cubicBezTo>
                <a:cubicBezTo>
                  <a:pt x="654063" y="507898"/>
                  <a:pt x="626116" y="489385"/>
                  <a:pt x="601472" y="486657"/>
                </a:cubicBezTo>
                <a:cubicBezTo>
                  <a:pt x="598364" y="486267"/>
                  <a:pt x="598173" y="486072"/>
                  <a:pt x="595066" y="487436"/>
                </a:cubicBezTo>
                <a:cubicBezTo>
                  <a:pt x="582064" y="493283"/>
                  <a:pt x="568675" y="494453"/>
                  <a:pt x="557028" y="484708"/>
                </a:cubicBezTo>
                <a:cubicBezTo>
                  <a:pt x="552374" y="481395"/>
                  <a:pt x="536460" y="457227"/>
                  <a:pt x="534327" y="461905"/>
                </a:cubicBezTo>
                <a:cubicBezTo>
                  <a:pt x="534909" y="466388"/>
                  <a:pt x="551400" y="484708"/>
                  <a:pt x="554894" y="488411"/>
                </a:cubicBezTo>
                <a:cubicBezTo>
                  <a:pt x="564212" y="498350"/>
                  <a:pt x="574498" y="510240"/>
                  <a:pt x="580899" y="521740"/>
                </a:cubicBezTo>
                <a:cubicBezTo>
                  <a:pt x="582259" y="524273"/>
                  <a:pt x="581868" y="524469"/>
                  <a:pt x="584780" y="525831"/>
                </a:cubicBezTo>
                <a:cubicBezTo>
                  <a:pt x="600111" y="532651"/>
                  <a:pt x="608455" y="535968"/>
                  <a:pt x="623595" y="547658"/>
                </a:cubicBezTo>
                <a:cubicBezTo>
                  <a:pt x="643194" y="562861"/>
                  <a:pt x="649791" y="574360"/>
                  <a:pt x="656970" y="590925"/>
                </a:cubicBezTo>
                <a:cubicBezTo>
                  <a:pt x="665900" y="600087"/>
                  <a:pt x="702186" y="609440"/>
                  <a:pt x="709561" y="603595"/>
                </a:cubicBezTo>
                <a:close/>
                <a:moveTo>
                  <a:pt x="745269" y="599891"/>
                </a:moveTo>
                <a:cubicBezTo>
                  <a:pt x="755360" y="621331"/>
                  <a:pt x="754778" y="623085"/>
                  <a:pt x="758854" y="642379"/>
                </a:cubicBezTo>
                <a:cubicBezTo>
                  <a:pt x="759632" y="646279"/>
                  <a:pt x="761379" y="654853"/>
                  <a:pt x="763513" y="657386"/>
                </a:cubicBezTo>
                <a:cubicBezTo>
                  <a:pt x="767780" y="662648"/>
                  <a:pt x="778453" y="672001"/>
                  <a:pt x="784276" y="675901"/>
                </a:cubicBezTo>
                <a:cubicBezTo>
                  <a:pt x="787770" y="678238"/>
                  <a:pt x="794171" y="682334"/>
                  <a:pt x="798056" y="682530"/>
                </a:cubicBezTo>
                <a:cubicBezTo>
                  <a:pt x="818624" y="634192"/>
                  <a:pt x="770109" y="566957"/>
                  <a:pt x="749928" y="547854"/>
                </a:cubicBezTo>
                <a:cubicBezTo>
                  <a:pt x="753809" y="567927"/>
                  <a:pt x="750315" y="576506"/>
                  <a:pt x="750701" y="580401"/>
                </a:cubicBezTo>
                <a:cubicBezTo>
                  <a:pt x="751093" y="583326"/>
                  <a:pt x="753613" y="586638"/>
                  <a:pt x="756720" y="592096"/>
                </a:cubicBezTo>
                <a:cubicBezTo>
                  <a:pt x="766615" y="608661"/>
                  <a:pt x="773603" y="620748"/>
                  <a:pt x="776901" y="640042"/>
                </a:cubicBezTo>
                <a:cubicBezTo>
                  <a:pt x="778648" y="649978"/>
                  <a:pt x="778262" y="655049"/>
                  <a:pt x="776123" y="648812"/>
                </a:cubicBezTo>
                <a:cubicBezTo>
                  <a:pt x="770109" y="631076"/>
                  <a:pt x="760214" y="606711"/>
                  <a:pt x="747599" y="594825"/>
                </a:cubicBezTo>
                <a:cubicBezTo>
                  <a:pt x="747212" y="594242"/>
                  <a:pt x="745074" y="599695"/>
                  <a:pt x="745269" y="599891"/>
                </a:cubicBezTo>
                <a:close/>
                <a:moveTo>
                  <a:pt x="973100" y="578451"/>
                </a:moveTo>
                <a:cubicBezTo>
                  <a:pt x="990756" y="555845"/>
                  <a:pt x="1027629" y="528756"/>
                  <a:pt x="1056158" y="520961"/>
                </a:cubicBezTo>
                <a:cubicBezTo>
                  <a:pt x="1040049" y="520961"/>
                  <a:pt x="1026660" y="523494"/>
                  <a:pt x="1013848" y="530510"/>
                </a:cubicBezTo>
                <a:cubicBezTo>
                  <a:pt x="990369" y="543567"/>
                  <a:pt x="982608" y="557016"/>
                  <a:pt x="973100" y="578451"/>
                </a:cubicBezTo>
                <a:close/>
                <a:moveTo>
                  <a:pt x="1224992" y="686425"/>
                </a:moveTo>
                <a:cubicBezTo>
                  <a:pt x="1229645" y="662648"/>
                  <a:pt x="1230037" y="650174"/>
                  <a:pt x="1244590" y="630684"/>
                </a:cubicBezTo>
                <a:cubicBezTo>
                  <a:pt x="1257593" y="613536"/>
                  <a:pt x="1271368" y="599112"/>
                  <a:pt x="1271368" y="576114"/>
                </a:cubicBezTo>
                <a:cubicBezTo>
                  <a:pt x="1271368" y="573189"/>
                  <a:pt x="1271564" y="575918"/>
                  <a:pt x="1270595" y="573777"/>
                </a:cubicBezTo>
                <a:cubicBezTo>
                  <a:pt x="1268070" y="575727"/>
                  <a:pt x="1270013" y="573581"/>
                  <a:pt x="1269044" y="576114"/>
                </a:cubicBezTo>
                <a:cubicBezTo>
                  <a:pt x="1257593" y="603012"/>
                  <a:pt x="1244395" y="613536"/>
                  <a:pt x="1233335" y="630493"/>
                </a:cubicBezTo>
                <a:cubicBezTo>
                  <a:pt x="1222853" y="646470"/>
                  <a:pt x="1223245" y="667910"/>
                  <a:pt x="1224992" y="686425"/>
                </a:cubicBezTo>
                <a:close/>
                <a:moveTo>
                  <a:pt x="1028015" y="590342"/>
                </a:moveTo>
                <a:cubicBezTo>
                  <a:pt x="1045480" y="588784"/>
                  <a:pt x="1059261" y="572219"/>
                  <a:pt x="1057127" y="570656"/>
                </a:cubicBezTo>
                <a:cubicBezTo>
                  <a:pt x="1055963" y="569098"/>
                  <a:pt x="1028989" y="576506"/>
                  <a:pt x="1028015" y="590342"/>
                </a:cubicBezTo>
                <a:close/>
                <a:moveTo>
                  <a:pt x="930795" y="552533"/>
                </a:moveTo>
                <a:cubicBezTo>
                  <a:pt x="932150" y="551950"/>
                  <a:pt x="954078" y="515110"/>
                  <a:pt x="985520" y="504199"/>
                </a:cubicBezTo>
                <a:cubicBezTo>
                  <a:pt x="989400" y="502248"/>
                  <a:pt x="992894" y="502248"/>
                  <a:pt x="995219" y="498935"/>
                </a:cubicBezTo>
                <a:cubicBezTo>
                  <a:pt x="980474" y="498935"/>
                  <a:pt x="966890" y="503028"/>
                  <a:pt x="956021" y="511019"/>
                </a:cubicBezTo>
                <a:cubicBezTo>
                  <a:pt x="936809" y="524856"/>
                  <a:pt x="930599" y="547658"/>
                  <a:pt x="930795" y="552533"/>
                </a:cubicBezTo>
                <a:close/>
                <a:moveTo>
                  <a:pt x="1214510" y="272855"/>
                </a:moveTo>
                <a:cubicBezTo>
                  <a:pt x="1222080" y="272855"/>
                  <a:pt x="1242065" y="276948"/>
                  <a:pt x="1243426" y="289226"/>
                </a:cubicBezTo>
                <a:cubicBezTo>
                  <a:pt x="1244395" y="297412"/>
                  <a:pt x="1220720" y="303259"/>
                  <a:pt x="1214896" y="311835"/>
                </a:cubicBezTo>
                <a:cubicBezTo>
                  <a:pt x="1214896" y="305013"/>
                  <a:pt x="1214896" y="276363"/>
                  <a:pt x="1214510" y="272855"/>
                </a:cubicBezTo>
                <a:close/>
                <a:moveTo>
                  <a:pt x="1283206" y="345357"/>
                </a:moveTo>
                <a:cubicBezTo>
                  <a:pt x="1264772" y="324308"/>
                  <a:pt x="1257979" y="329960"/>
                  <a:pt x="1234304" y="328986"/>
                </a:cubicBezTo>
                <a:cubicBezTo>
                  <a:pt x="1226347" y="328596"/>
                  <a:pt x="1219168" y="327037"/>
                  <a:pt x="1216839" y="320800"/>
                </a:cubicBezTo>
                <a:cubicBezTo>
                  <a:pt x="1216061" y="318461"/>
                  <a:pt x="1216257" y="317487"/>
                  <a:pt x="1219168" y="314563"/>
                </a:cubicBezTo>
                <a:cubicBezTo>
                  <a:pt x="1225765" y="308131"/>
                  <a:pt x="1239154" y="303259"/>
                  <a:pt x="1245173" y="296632"/>
                </a:cubicBezTo>
                <a:cubicBezTo>
                  <a:pt x="1248858" y="292540"/>
                  <a:pt x="1250414" y="285913"/>
                  <a:pt x="1251769" y="277533"/>
                </a:cubicBezTo>
                <a:cubicBezTo>
                  <a:pt x="1261669" y="282015"/>
                  <a:pt x="1291941" y="296827"/>
                  <a:pt x="1294270" y="307157"/>
                </a:cubicBezTo>
                <a:cubicBezTo>
                  <a:pt x="1287674" y="304038"/>
                  <a:pt x="1276413" y="302284"/>
                  <a:pt x="1272533" y="308131"/>
                </a:cubicBezTo>
                <a:cubicBezTo>
                  <a:pt x="1267683" y="315928"/>
                  <a:pt x="1283206" y="324893"/>
                  <a:pt x="1283206" y="345357"/>
                </a:cubicBezTo>
                <a:close/>
                <a:moveTo>
                  <a:pt x="1375582" y="181254"/>
                </a:moveTo>
                <a:cubicBezTo>
                  <a:pt x="1412063" y="206396"/>
                  <a:pt x="1432250" y="263110"/>
                  <a:pt x="1434383" y="328011"/>
                </a:cubicBezTo>
                <a:cubicBezTo>
                  <a:pt x="1436321" y="389208"/>
                  <a:pt x="1427591" y="448652"/>
                  <a:pt x="1414197" y="502443"/>
                </a:cubicBezTo>
                <a:cubicBezTo>
                  <a:pt x="1413424" y="505561"/>
                  <a:pt x="1408961" y="522127"/>
                  <a:pt x="1408183" y="525444"/>
                </a:cubicBezTo>
                <a:cubicBezTo>
                  <a:pt x="1404884" y="507898"/>
                  <a:pt x="1401004" y="506340"/>
                  <a:pt x="1397123" y="507898"/>
                </a:cubicBezTo>
                <a:cubicBezTo>
                  <a:pt x="1385286" y="512970"/>
                  <a:pt x="1377520" y="516865"/>
                  <a:pt x="1365878" y="527389"/>
                </a:cubicBezTo>
                <a:cubicBezTo>
                  <a:pt x="1392269" y="468921"/>
                  <a:pt x="1406049" y="347696"/>
                  <a:pt x="1395959" y="300141"/>
                </a:cubicBezTo>
                <a:cubicBezTo>
                  <a:pt x="1397314" y="336587"/>
                  <a:pt x="1383539" y="414935"/>
                  <a:pt x="1376937" y="438518"/>
                </a:cubicBezTo>
                <a:cubicBezTo>
                  <a:pt x="1371701" y="408893"/>
                  <a:pt x="1364909" y="396420"/>
                  <a:pt x="1356174" y="381997"/>
                </a:cubicBezTo>
                <a:cubicBezTo>
                  <a:pt x="1357148" y="284354"/>
                  <a:pt x="1392465" y="232317"/>
                  <a:pt x="1375582" y="181254"/>
                </a:cubicBezTo>
                <a:close/>
                <a:moveTo>
                  <a:pt x="1068769" y="536551"/>
                </a:moveTo>
                <a:cubicBezTo>
                  <a:pt x="1062173" y="558574"/>
                  <a:pt x="1063528" y="573189"/>
                  <a:pt x="1070320" y="585663"/>
                </a:cubicBezTo>
                <a:cubicBezTo>
                  <a:pt x="1057318" y="592488"/>
                  <a:pt x="1049366" y="600087"/>
                  <a:pt x="1034617" y="603203"/>
                </a:cubicBezTo>
                <a:cubicBezTo>
                  <a:pt x="1025299" y="605153"/>
                  <a:pt x="1014822" y="605545"/>
                  <a:pt x="1008999" y="601645"/>
                </a:cubicBezTo>
                <a:cubicBezTo>
                  <a:pt x="1006283" y="599695"/>
                  <a:pt x="1006865" y="598725"/>
                  <a:pt x="1007252" y="595408"/>
                </a:cubicBezTo>
                <a:cubicBezTo>
                  <a:pt x="1011132" y="567927"/>
                  <a:pt x="1049366" y="542396"/>
                  <a:pt x="1068769" y="536551"/>
                </a:cubicBezTo>
                <a:close/>
                <a:moveTo>
                  <a:pt x="1098654" y="477692"/>
                </a:moveTo>
                <a:cubicBezTo>
                  <a:pt x="1088950" y="488801"/>
                  <a:pt x="1073814" y="487241"/>
                  <a:pt x="1063528" y="481979"/>
                </a:cubicBezTo>
                <a:cubicBezTo>
                  <a:pt x="1055380" y="477886"/>
                  <a:pt x="1045290" y="465803"/>
                  <a:pt x="1037915" y="464244"/>
                </a:cubicBezTo>
                <a:cubicBezTo>
                  <a:pt x="1044898" y="462100"/>
                  <a:pt x="1057514" y="457617"/>
                  <a:pt x="1061977" y="455473"/>
                </a:cubicBezTo>
                <a:cubicBezTo>
                  <a:pt x="1060812" y="457812"/>
                  <a:pt x="1060039" y="456448"/>
                  <a:pt x="1060039" y="463269"/>
                </a:cubicBezTo>
                <a:cubicBezTo>
                  <a:pt x="1060039" y="470091"/>
                  <a:pt x="1073814" y="482759"/>
                  <a:pt x="1083132" y="482759"/>
                </a:cubicBezTo>
                <a:cubicBezTo>
                  <a:pt x="1092640" y="482564"/>
                  <a:pt x="1094578" y="480615"/>
                  <a:pt x="1098654" y="477692"/>
                </a:cubicBezTo>
                <a:close/>
                <a:moveTo>
                  <a:pt x="1144262" y="538109"/>
                </a:moveTo>
                <a:cubicBezTo>
                  <a:pt x="1122912" y="538109"/>
                  <a:pt x="1111270" y="539280"/>
                  <a:pt x="1094000" y="548633"/>
                </a:cubicBezTo>
                <a:cubicBezTo>
                  <a:pt x="1094000" y="545713"/>
                  <a:pt x="1095160" y="541230"/>
                  <a:pt x="1096134" y="538888"/>
                </a:cubicBezTo>
                <a:cubicBezTo>
                  <a:pt x="1097685" y="535189"/>
                  <a:pt x="1098463" y="531676"/>
                  <a:pt x="1101762" y="529731"/>
                </a:cubicBezTo>
                <a:cubicBezTo>
                  <a:pt x="1113017" y="523494"/>
                  <a:pt x="1123494" y="520569"/>
                  <a:pt x="1133394" y="519011"/>
                </a:cubicBezTo>
                <a:cubicBezTo>
                  <a:pt x="1166381" y="513749"/>
                  <a:pt x="1194911" y="524469"/>
                  <a:pt x="1232753" y="490750"/>
                </a:cubicBezTo>
                <a:cubicBezTo>
                  <a:pt x="1230424" y="504586"/>
                  <a:pt x="1223245" y="515503"/>
                  <a:pt x="1212958" y="523494"/>
                </a:cubicBezTo>
                <a:cubicBezTo>
                  <a:pt x="1199570" y="534797"/>
                  <a:pt x="1160754" y="539476"/>
                  <a:pt x="1144262" y="538109"/>
                </a:cubicBezTo>
                <a:close/>
                <a:moveTo>
                  <a:pt x="1085652" y="584884"/>
                </a:moveTo>
                <a:cubicBezTo>
                  <a:pt x="1075757" y="584688"/>
                  <a:pt x="1072263" y="573385"/>
                  <a:pt x="1072459" y="561499"/>
                </a:cubicBezTo>
                <a:cubicBezTo>
                  <a:pt x="1072459" y="534797"/>
                  <a:pt x="1090893" y="511798"/>
                  <a:pt x="1107193" y="492309"/>
                </a:cubicBezTo>
                <a:cubicBezTo>
                  <a:pt x="1123107" y="475353"/>
                  <a:pt x="1142515" y="453330"/>
                  <a:pt x="1129900" y="426239"/>
                </a:cubicBezTo>
                <a:cubicBezTo>
                  <a:pt x="1134167" y="422731"/>
                  <a:pt x="1139212" y="422341"/>
                  <a:pt x="1143484" y="423511"/>
                </a:cubicBezTo>
                <a:cubicBezTo>
                  <a:pt x="1147561" y="424680"/>
                  <a:pt x="1150081" y="427603"/>
                  <a:pt x="1151050" y="431111"/>
                </a:cubicBezTo>
                <a:cubicBezTo>
                  <a:pt x="1153379" y="440466"/>
                  <a:pt x="1148916" y="447678"/>
                  <a:pt x="1145618" y="452940"/>
                </a:cubicBezTo>
                <a:cubicBezTo>
                  <a:pt x="1142515" y="457812"/>
                  <a:pt x="1143288" y="458007"/>
                  <a:pt x="1144262" y="458592"/>
                </a:cubicBezTo>
                <a:cubicBezTo>
                  <a:pt x="1151245" y="459566"/>
                  <a:pt x="1159398" y="444559"/>
                  <a:pt x="1158424" y="433645"/>
                </a:cubicBezTo>
                <a:cubicBezTo>
                  <a:pt x="1171040" y="433645"/>
                  <a:pt x="1182682" y="439297"/>
                  <a:pt x="1189474" y="445534"/>
                </a:cubicBezTo>
                <a:cubicBezTo>
                  <a:pt x="1196462" y="451965"/>
                  <a:pt x="1202868" y="465218"/>
                  <a:pt x="1202672" y="480420"/>
                </a:cubicBezTo>
                <a:cubicBezTo>
                  <a:pt x="1186372" y="466582"/>
                  <a:pt x="1154157" y="469311"/>
                  <a:pt x="1140377" y="502054"/>
                </a:cubicBezTo>
                <a:cubicBezTo>
                  <a:pt x="1136305" y="501079"/>
                  <a:pt x="1131451" y="501079"/>
                  <a:pt x="1126215" y="502054"/>
                </a:cubicBezTo>
                <a:cubicBezTo>
                  <a:pt x="1119423" y="503224"/>
                  <a:pt x="1110301" y="508290"/>
                  <a:pt x="1105256" y="512773"/>
                </a:cubicBezTo>
                <a:cubicBezTo>
                  <a:pt x="1088177" y="528364"/>
                  <a:pt x="1074979" y="573385"/>
                  <a:pt x="1087981" y="569681"/>
                </a:cubicBezTo>
                <a:cubicBezTo>
                  <a:pt x="1088950" y="569490"/>
                  <a:pt x="1101370" y="551362"/>
                  <a:pt x="1126215" y="546296"/>
                </a:cubicBezTo>
                <a:cubicBezTo>
                  <a:pt x="1141737" y="543175"/>
                  <a:pt x="1159007" y="543371"/>
                  <a:pt x="1163665" y="553508"/>
                </a:cubicBezTo>
                <a:cubicBezTo>
                  <a:pt x="1158038" y="551166"/>
                  <a:pt x="1142124" y="548050"/>
                  <a:pt x="1118062" y="558770"/>
                </a:cubicBezTo>
                <a:cubicBezTo>
                  <a:pt x="1112048" y="561499"/>
                  <a:pt x="1103117" y="567344"/>
                  <a:pt x="1097489" y="572410"/>
                </a:cubicBezTo>
                <a:cubicBezTo>
                  <a:pt x="1090311" y="579235"/>
                  <a:pt x="1087208" y="585276"/>
                  <a:pt x="1085652" y="584884"/>
                </a:cubicBezTo>
                <a:close/>
                <a:moveTo>
                  <a:pt x="1091089" y="444754"/>
                </a:moveTo>
                <a:cubicBezTo>
                  <a:pt x="1103895" y="443390"/>
                  <a:pt x="1114372" y="448652"/>
                  <a:pt x="1118840" y="456448"/>
                </a:cubicBezTo>
                <a:cubicBezTo>
                  <a:pt x="1110883" y="460736"/>
                  <a:pt x="1108554" y="464634"/>
                  <a:pt x="1104478" y="471065"/>
                </a:cubicBezTo>
                <a:cubicBezTo>
                  <a:pt x="1105838" y="468726"/>
                  <a:pt x="1106611" y="468726"/>
                  <a:pt x="1106611" y="463074"/>
                </a:cubicBezTo>
                <a:cubicBezTo>
                  <a:pt x="1106420" y="457422"/>
                  <a:pt x="1100015" y="447483"/>
                  <a:pt x="1091089" y="444754"/>
                </a:cubicBezTo>
                <a:close/>
                <a:moveTo>
                  <a:pt x="1089924" y="450016"/>
                </a:moveTo>
                <a:lnTo>
                  <a:pt x="1090311" y="450016"/>
                </a:lnTo>
                <a:cubicBezTo>
                  <a:pt x="1095938" y="451965"/>
                  <a:pt x="1099819" y="455668"/>
                  <a:pt x="1099819" y="462100"/>
                </a:cubicBezTo>
                <a:cubicBezTo>
                  <a:pt x="1099819" y="468726"/>
                  <a:pt x="1092444" y="475938"/>
                  <a:pt x="1083323" y="476327"/>
                </a:cubicBezTo>
                <a:cubicBezTo>
                  <a:pt x="1074206" y="476717"/>
                  <a:pt x="1066831" y="469311"/>
                  <a:pt x="1066831" y="463269"/>
                </a:cubicBezTo>
                <a:cubicBezTo>
                  <a:pt x="1066831" y="457228"/>
                  <a:pt x="1069738" y="454304"/>
                  <a:pt x="1074010" y="451770"/>
                </a:cubicBezTo>
                <a:cubicBezTo>
                  <a:pt x="1075757" y="455084"/>
                  <a:pt x="1076340" y="458202"/>
                  <a:pt x="1076340" y="463464"/>
                </a:cubicBezTo>
                <a:cubicBezTo>
                  <a:pt x="1076340" y="468142"/>
                  <a:pt x="1075371" y="479056"/>
                  <a:pt x="1084101" y="471260"/>
                </a:cubicBezTo>
                <a:cubicBezTo>
                  <a:pt x="1090506" y="465608"/>
                  <a:pt x="1093609" y="458202"/>
                  <a:pt x="1089924" y="450016"/>
                </a:cubicBezTo>
                <a:close/>
                <a:moveTo>
                  <a:pt x="915267" y="590538"/>
                </a:moveTo>
                <a:cubicBezTo>
                  <a:pt x="911000" y="574164"/>
                  <a:pt x="909640" y="557599"/>
                  <a:pt x="914298" y="543371"/>
                </a:cubicBezTo>
                <a:cubicBezTo>
                  <a:pt x="917401" y="533626"/>
                  <a:pt x="924193" y="523298"/>
                  <a:pt x="931181" y="516085"/>
                </a:cubicBezTo>
                <a:cubicBezTo>
                  <a:pt x="948064" y="499520"/>
                  <a:pt x="962618" y="490750"/>
                  <a:pt x="982412" y="478276"/>
                </a:cubicBezTo>
                <a:cubicBezTo>
                  <a:pt x="989591" y="473794"/>
                  <a:pt x="997161" y="476717"/>
                  <a:pt x="1014044" y="471455"/>
                </a:cubicBezTo>
                <a:cubicBezTo>
                  <a:pt x="1017342" y="470286"/>
                  <a:pt x="1025686" y="468337"/>
                  <a:pt x="1029958" y="468337"/>
                </a:cubicBezTo>
                <a:cubicBezTo>
                  <a:pt x="1035782" y="468337"/>
                  <a:pt x="1047810" y="476522"/>
                  <a:pt x="1048201" y="481200"/>
                </a:cubicBezTo>
                <a:cubicBezTo>
                  <a:pt x="1044125" y="481589"/>
                  <a:pt x="1028989" y="488216"/>
                  <a:pt x="1025882" y="489580"/>
                </a:cubicBezTo>
                <a:cubicBezTo>
                  <a:pt x="1012493" y="496207"/>
                  <a:pt x="1002789" y="501079"/>
                  <a:pt x="990756" y="511019"/>
                </a:cubicBezTo>
                <a:lnTo>
                  <a:pt x="976006" y="524660"/>
                </a:lnTo>
                <a:cubicBezTo>
                  <a:pt x="966890" y="534601"/>
                  <a:pt x="968245" y="533043"/>
                  <a:pt x="961066" y="543959"/>
                </a:cubicBezTo>
                <a:cubicBezTo>
                  <a:pt x="955243" y="554287"/>
                  <a:pt x="934480" y="555845"/>
                  <a:pt x="915267" y="590538"/>
                </a:cubicBezTo>
                <a:close/>
                <a:moveTo>
                  <a:pt x="938556" y="610028"/>
                </a:moveTo>
                <a:cubicBezTo>
                  <a:pt x="920117" y="629905"/>
                  <a:pt x="919730" y="648812"/>
                  <a:pt x="914298" y="659723"/>
                </a:cubicBezTo>
                <a:cubicBezTo>
                  <a:pt x="924971" y="653486"/>
                  <a:pt x="927301" y="630880"/>
                  <a:pt x="945931" y="612948"/>
                </a:cubicBezTo>
                <a:cubicBezTo>
                  <a:pt x="953496" y="612948"/>
                  <a:pt x="964947" y="612757"/>
                  <a:pt x="969219" y="611782"/>
                </a:cubicBezTo>
                <a:cubicBezTo>
                  <a:pt x="966498" y="623281"/>
                  <a:pt x="960097" y="632247"/>
                  <a:pt x="953496" y="640821"/>
                </a:cubicBezTo>
                <a:cubicBezTo>
                  <a:pt x="941658" y="655828"/>
                  <a:pt x="928270" y="670247"/>
                  <a:pt x="914298" y="683309"/>
                </a:cubicBezTo>
                <a:cubicBezTo>
                  <a:pt x="907697" y="689546"/>
                  <a:pt x="904594" y="691300"/>
                  <a:pt x="903043" y="689933"/>
                </a:cubicBezTo>
                <a:cubicBezTo>
                  <a:pt x="897024" y="683892"/>
                  <a:pt x="905759" y="633026"/>
                  <a:pt x="912165" y="615094"/>
                </a:cubicBezTo>
                <a:cubicBezTo>
                  <a:pt x="920699" y="591704"/>
                  <a:pt x="934675" y="571435"/>
                  <a:pt x="949811" y="564228"/>
                </a:cubicBezTo>
                <a:cubicBezTo>
                  <a:pt x="944766" y="574752"/>
                  <a:pt x="938747" y="587417"/>
                  <a:pt x="938556" y="610028"/>
                </a:cubicBezTo>
                <a:close/>
                <a:moveTo>
                  <a:pt x="946513" y="603595"/>
                </a:moveTo>
                <a:cubicBezTo>
                  <a:pt x="946513" y="580014"/>
                  <a:pt x="966498" y="544346"/>
                  <a:pt x="981830" y="528560"/>
                </a:cubicBezTo>
                <a:cubicBezTo>
                  <a:pt x="1002011" y="507898"/>
                  <a:pt x="1029958" y="489385"/>
                  <a:pt x="1054602" y="486657"/>
                </a:cubicBezTo>
                <a:cubicBezTo>
                  <a:pt x="1057710" y="486267"/>
                  <a:pt x="1057900" y="486072"/>
                  <a:pt x="1061008" y="487436"/>
                </a:cubicBezTo>
                <a:cubicBezTo>
                  <a:pt x="1074010" y="493283"/>
                  <a:pt x="1087399" y="494453"/>
                  <a:pt x="1099046" y="484708"/>
                </a:cubicBezTo>
                <a:cubicBezTo>
                  <a:pt x="1103699" y="481395"/>
                  <a:pt x="1119613" y="457227"/>
                  <a:pt x="1121747" y="461905"/>
                </a:cubicBezTo>
                <a:cubicBezTo>
                  <a:pt x="1121165" y="466388"/>
                  <a:pt x="1104673" y="484708"/>
                  <a:pt x="1101179" y="488411"/>
                </a:cubicBezTo>
                <a:cubicBezTo>
                  <a:pt x="1091862" y="498350"/>
                  <a:pt x="1081581" y="510240"/>
                  <a:pt x="1075175" y="521740"/>
                </a:cubicBezTo>
                <a:cubicBezTo>
                  <a:pt x="1073814" y="524273"/>
                  <a:pt x="1074206" y="524469"/>
                  <a:pt x="1071294" y="525831"/>
                </a:cubicBezTo>
                <a:cubicBezTo>
                  <a:pt x="1055963" y="532651"/>
                  <a:pt x="1047619" y="535968"/>
                  <a:pt x="1032478" y="547658"/>
                </a:cubicBezTo>
                <a:cubicBezTo>
                  <a:pt x="1012879" y="562861"/>
                  <a:pt x="1006283" y="574360"/>
                  <a:pt x="999104" y="590925"/>
                </a:cubicBezTo>
                <a:cubicBezTo>
                  <a:pt x="990173" y="600087"/>
                  <a:pt x="953888" y="609440"/>
                  <a:pt x="946513" y="603595"/>
                </a:cubicBezTo>
                <a:close/>
                <a:moveTo>
                  <a:pt x="910804" y="599891"/>
                </a:moveTo>
                <a:cubicBezTo>
                  <a:pt x="900714" y="621331"/>
                  <a:pt x="901296" y="623085"/>
                  <a:pt x="897220" y="642379"/>
                </a:cubicBezTo>
                <a:cubicBezTo>
                  <a:pt x="896442" y="646279"/>
                  <a:pt x="894695" y="654853"/>
                  <a:pt x="892561" y="657386"/>
                </a:cubicBezTo>
                <a:cubicBezTo>
                  <a:pt x="888294" y="662648"/>
                  <a:pt x="877621" y="672001"/>
                  <a:pt x="871798" y="675901"/>
                </a:cubicBezTo>
                <a:cubicBezTo>
                  <a:pt x="868304" y="678238"/>
                  <a:pt x="861903" y="682334"/>
                  <a:pt x="858017" y="682530"/>
                </a:cubicBezTo>
                <a:cubicBezTo>
                  <a:pt x="837450" y="634192"/>
                  <a:pt x="885965" y="566957"/>
                  <a:pt x="906146" y="547854"/>
                </a:cubicBezTo>
                <a:cubicBezTo>
                  <a:pt x="902265" y="567927"/>
                  <a:pt x="905759" y="576506"/>
                  <a:pt x="905373" y="580401"/>
                </a:cubicBezTo>
                <a:cubicBezTo>
                  <a:pt x="904981" y="583326"/>
                  <a:pt x="902461" y="586638"/>
                  <a:pt x="899353" y="592096"/>
                </a:cubicBezTo>
                <a:cubicBezTo>
                  <a:pt x="889459" y="608661"/>
                  <a:pt x="882471" y="620748"/>
                  <a:pt x="879172" y="640042"/>
                </a:cubicBezTo>
                <a:cubicBezTo>
                  <a:pt x="877425" y="649978"/>
                  <a:pt x="877812" y="655049"/>
                  <a:pt x="879950" y="648812"/>
                </a:cubicBezTo>
                <a:cubicBezTo>
                  <a:pt x="885965" y="631076"/>
                  <a:pt x="895859" y="606711"/>
                  <a:pt x="908475" y="594825"/>
                </a:cubicBezTo>
                <a:cubicBezTo>
                  <a:pt x="908862" y="594242"/>
                  <a:pt x="911000" y="599695"/>
                  <a:pt x="910804" y="599891"/>
                </a:cubicBezTo>
                <a:close/>
                <a:moveTo>
                  <a:pt x="1291554" y="574556"/>
                </a:moveTo>
                <a:cubicBezTo>
                  <a:pt x="1291554" y="564811"/>
                  <a:pt x="1286895" y="550196"/>
                  <a:pt x="1286895" y="549412"/>
                </a:cubicBezTo>
                <a:cubicBezTo>
                  <a:pt x="1286895" y="535968"/>
                  <a:pt x="1325516" y="473014"/>
                  <a:pt x="1333277" y="456448"/>
                </a:cubicBezTo>
                <a:cubicBezTo>
                  <a:pt x="1342785" y="435789"/>
                  <a:pt x="1349773" y="410647"/>
                  <a:pt x="1349773" y="387844"/>
                </a:cubicBezTo>
                <a:cubicBezTo>
                  <a:pt x="1369568" y="409283"/>
                  <a:pt x="1377133" y="468921"/>
                  <a:pt x="1366847" y="499910"/>
                </a:cubicBezTo>
                <a:cubicBezTo>
                  <a:pt x="1361028" y="529339"/>
                  <a:pt x="1322991" y="603791"/>
                  <a:pt x="1287091" y="625035"/>
                </a:cubicBezTo>
                <a:cubicBezTo>
                  <a:pt x="1289807" y="617627"/>
                  <a:pt x="1291941" y="603987"/>
                  <a:pt x="1292910" y="594046"/>
                </a:cubicBezTo>
                <a:cubicBezTo>
                  <a:pt x="1310766" y="567344"/>
                  <a:pt x="1351324" y="512191"/>
                  <a:pt x="1351324" y="463659"/>
                </a:cubicBezTo>
                <a:cubicBezTo>
                  <a:pt x="1343950" y="502636"/>
                  <a:pt x="1307659" y="557795"/>
                  <a:pt x="1291554" y="574556"/>
                </a:cubicBezTo>
                <a:close/>
                <a:moveTo>
                  <a:pt x="1317363" y="678238"/>
                </a:moveTo>
                <a:cubicBezTo>
                  <a:pt x="1325124" y="667910"/>
                  <a:pt x="1328618" y="655828"/>
                  <a:pt x="1332112" y="643354"/>
                </a:cubicBezTo>
                <a:cubicBezTo>
                  <a:pt x="1342589" y="631272"/>
                  <a:pt x="1385090" y="577868"/>
                  <a:pt x="1392078" y="539863"/>
                </a:cubicBezTo>
                <a:cubicBezTo>
                  <a:pt x="1382956" y="559745"/>
                  <a:pt x="1347248" y="618406"/>
                  <a:pt x="1333468" y="625422"/>
                </a:cubicBezTo>
                <a:cubicBezTo>
                  <a:pt x="1333277" y="619185"/>
                  <a:pt x="1333277" y="612169"/>
                  <a:pt x="1329783" y="606907"/>
                </a:cubicBezTo>
                <a:cubicBezTo>
                  <a:pt x="1324155" y="612948"/>
                  <a:pt x="1322604" y="617823"/>
                  <a:pt x="1302418" y="623472"/>
                </a:cubicBezTo>
                <a:cubicBezTo>
                  <a:pt x="1318141" y="609053"/>
                  <a:pt x="1331143" y="589171"/>
                  <a:pt x="1343950" y="570269"/>
                </a:cubicBezTo>
                <a:cubicBezTo>
                  <a:pt x="1351711" y="558966"/>
                  <a:pt x="1357534" y="547271"/>
                  <a:pt x="1365878" y="538109"/>
                </a:cubicBezTo>
                <a:cubicBezTo>
                  <a:pt x="1373448" y="529731"/>
                  <a:pt x="1383539" y="523102"/>
                  <a:pt x="1392660" y="518428"/>
                </a:cubicBezTo>
                <a:cubicBezTo>
                  <a:pt x="1394794" y="517453"/>
                  <a:pt x="1397896" y="515306"/>
                  <a:pt x="1399257" y="517644"/>
                </a:cubicBezTo>
                <a:cubicBezTo>
                  <a:pt x="1406827" y="530706"/>
                  <a:pt x="1399643" y="556237"/>
                  <a:pt x="1398092" y="561107"/>
                </a:cubicBezTo>
                <a:cubicBezTo>
                  <a:pt x="1381987" y="607495"/>
                  <a:pt x="1356756" y="655240"/>
                  <a:pt x="1317363" y="678238"/>
                </a:cubicBezTo>
                <a:close/>
                <a:moveTo>
                  <a:pt x="1435548" y="652903"/>
                </a:moveTo>
                <a:cubicBezTo>
                  <a:pt x="1438264" y="645304"/>
                  <a:pt x="1440593" y="628151"/>
                  <a:pt x="1439815" y="621718"/>
                </a:cubicBezTo>
                <a:cubicBezTo>
                  <a:pt x="1428173" y="615486"/>
                  <a:pt x="1412842" y="616652"/>
                  <a:pt x="1402169" y="617823"/>
                </a:cubicBezTo>
                <a:cubicBezTo>
                  <a:pt x="1430889" y="563253"/>
                  <a:pt x="1464850" y="446313"/>
                  <a:pt x="1464850" y="385311"/>
                </a:cubicBezTo>
                <a:lnTo>
                  <a:pt x="1464072" y="385311"/>
                </a:lnTo>
                <a:cubicBezTo>
                  <a:pt x="1464072" y="434230"/>
                  <a:pt x="1408569" y="602816"/>
                  <a:pt x="1380240" y="622110"/>
                </a:cubicBezTo>
                <a:cubicBezTo>
                  <a:pt x="1407214" y="567927"/>
                  <a:pt x="1443505" y="451381"/>
                  <a:pt x="1442726" y="344967"/>
                </a:cubicBezTo>
                <a:cubicBezTo>
                  <a:pt x="1442726" y="334248"/>
                  <a:pt x="1456311" y="310081"/>
                  <a:pt x="1465623" y="299946"/>
                </a:cubicBezTo>
                <a:cubicBezTo>
                  <a:pt x="1474359" y="290396"/>
                  <a:pt x="1481347" y="285329"/>
                  <a:pt x="1485227" y="271686"/>
                </a:cubicBezTo>
                <a:cubicBezTo>
                  <a:pt x="1513170" y="348085"/>
                  <a:pt x="1498229" y="446313"/>
                  <a:pt x="1466984" y="519398"/>
                </a:cubicBezTo>
                <a:cubicBezTo>
                  <a:pt x="1466402" y="520961"/>
                  <a:pt x="1466597" y="523494"/>
                  <a:pt x="1468149" y="524469"/>
                </a:cubicBezTo>
                <a:cubicBezTo>
                  <a:pt x="1468731" y="524856"/>
                  <a:pt x="1469509" y="525052"/>
                  <a:pt x="1470478" y="525444"/>
                </a:cubicBezTo>
                <a:cubicBezTo>
                  <a:pt x="1474359" y="527002"/>
                  <a:pt x="1475719" y="530897"/>
                  <a:pt x="1475910" y="534993"/>
                </a:cubicBezTo>
                <a:cubicBezTo>
                  <a:pt x="1476884" y="554674"/>
                  <a:pt x="1449132" y="633217"/>
                  <a:pt x="1435548" y="652903"/>
                </a:cubicBezTo>
                <a:close/>
                <a:moveTo>
                  <a:pt x="382181" y="1053028"/>
                </a:moveTo>
                <a:cubicBezTo>
                  <a:pt x="387614" y="1066281"/>
                  <a:pt x="396929" y="1061602"/>
                  <a:pt x="407021" y="1055169"/>
                </a:cubicBezTo>
                <a:cubicBezTo>
                  <a:pt x="441369" y="1033146"/>
                  <a:pt x="488721" y="958307"/>
                  <a:pt x="497841" y="929851"/>
                </a:cubicBezTo>
                <a:cubicBezTo>
                  <a:pt x="485809" y="932580"/>
                  <a:pt x="477853" y="934334"/>
                  <a:pt x="471255" y="923613"/>
                </a:cubicBezTo>
                <a:cubicBezTo>
                  <a:pt x="457477" y="936676"/>
                  <a:pt x="418277" y="984617"/>
                  <a:pt x="392854" y="1049711"/>
                </a:cubicBezTo>
                <a:cubicBezTo>
                  <a:pt x="394989" y="996895"/>
                  <a:pt x="463493" y="916989"/>
                  <a:pt x="467374" y="908606"/>
                </a:cubicBezTo>
                <a:cubicBezTo>
                  <a:pt x="467568" y="907048"/>
                  <a:pt x="467374" y="903344"/>
                  <a:pt x="467374" y="901399"/>
                </a:cubicBezTo>
                <a:cubicBezTo>
                  <a:pt x="461164" y="907631"/>
                  <a:pt x="450296" y="921473"/>
                  <a:pt x="442922" y="928685"/>
                </a:cubicBezTo>
                <a:cubicBezTo>
                  <a:pt x="429144" y="942521"/>
                  <a:pt x="416336" y="955578"/>
                  <a:pt x="401975" y="968635"/>
                </a:cubicBezTo>
                <a:cubicBezTo>
                  <a:pt x="385092" y="981888"/>
                  <a:pt x="373448" y="1031784"/>
                  <a:pt x="382181" y="1053028"/>
                </a:cubicBezTo>
                <a:close/>
                <a:moveTo>
                  <a:pt x="436518" y="1040162"/>
                </a:moveTo>
                <a:cubicBezTo>
                  <a:pt x="428756" y="1048349"/>
                  <a:pt x="416918" y="1059069"/>
                  <a:pt x="412648" y="1061210"/>
                </a:cubicBezTo>
                <a:cubicBezTo>
                  <a:pt x="390331" y="1086158"/>
                  <a:pt x="365686" y="1145016"/>
                  <a:pt x="358117" y="1167823"/>
                </a:cubicBezTo>
                <a:cubicBezTo>
                  <a:pt x="363357" y="1130205"/>
                  <a:pt x="381599" y="1098436"/>
                  <a:pt x="395765" y="1068618"/>
                </a:cubicBezTo>
                <a:cubicBezTo>
                  <a:pt x="383539" y="1071543"/>
                  <a:pt x="376553" y="1062964"/>
                  <a:pt x="372866" y="1052249"/>
                </a:cubicBezTo>
                <a:cubicBezTo>
                  <a:pt x="372089" y="1049907"/>
                  <a:pt x="370925" y="1042891"/>
                  <a:pt x="370731" y="1040162"/>
                </a:cubicBezTo>
                <a:cubicBezTo>
                  <a:pt x="355788" y="1057315"/>
                  <a:pt x="343562" y="1144237"/>
                  <a:pt x="346862" y="1166652"/>
                </a:cubicBezTo>
                <a:cubicBezTo>
                  <a:pt x="349579" y="1186142"/>
                  <a:pt x="345891" y="1189846"/>
                  <a:pt x="365491" y="1181463"/>
                </a:cubicBezTo>
                <a:cubicBezTo>
                  <a:pt x="379658" y="1175422"/>
                  <a:pt x="396735" y="1164506"/>
                  <a:pt x="400811" y="1157103"/>
                </a:cubicBezTo>
                <a:cubicBezTo>
                  <a:pt x="402169" y="1154761"/>
                  <a:pt x="403916" y="1138588"/>
                  <a:pt x="404692" y="1134105"/>
                </a:cubicBezTo>
                <a:cubicBezTo>
                  <a:pt x="408573" y="1110327"/>
                  <a:pt x="424292" y="1058481"/>
                  <a:pt x="436518" y="1040162"/>
                </a:cubicBezTo>
                <a:close/>
                <a:moveTo>
                  <a:pt x="422740" y="1094345"/>
                </a:moveTo>
                <a:cubicBezTo>
                  <a:pt x="413425" y="1121434"/>
                  <a:pt x="402752" y="1167431"/>
                  <a:pt x="414007" y="1197641"/>
                </a:cubicBezTo>
                <a:cubicBezTo>
                  <a:pt x="416918" y="1205240"/>
                  <a:pt x="417112" y="1204657"/>
                  <a:pt x="424875" y="1200370"/>
                </a:cubicBezTo>
                <a:cubicBezTo>
                  <a:pt x="437100" y="1193545"/>
                  <a:pt x="461940" y="1172110"/>
                  <a:pt x="470091" y="1159244"/>
                </a:cubicBezTo>
                <a:cubicBezTo>
                  <a:pt x="471837" y="1132738"/>
                  <a:pt x="479406" y="1095124"/>
                  <a:pt x="486586" y="1077192"/>
                </a:cubicBezTo>
                <a:cubicBezTo>
                  <a:pt x="484257" y="1078755"/>
                  <a:pt x="471449" y="1087133"/>
                  <a:pt x="468732" y="1087912"/>
                </a:cubicBezTo>
                <a:cubicBezTo>
                  <a:pt x="464657" y="1089083"/>
                  <a:pt x="465045" y="1086937"/>
                  <a:pt x="462134" y="1085183"/>
                </a:cubicBezTo>
                <a:cubicBezTo>
                  <a:pt x="449908" y="1108960"/>
                  <a:pt x="424874" y="1164506"/>
                  <a:pt x="420605" y="1192379"/>
                </a:cubicBezTo>
                <a:cubicBezTo>
                  <a:pt x="420605" y="1156128"/>
                  <a:pt x="441369" y="1109352"/>
                  <a:pt x="456312" y="1075438"/>
                </a:cubicBezTo>
                <a:cubicBezTo>
                  <a:pt x="451267" y="1062773"/>
                  <a:pt x="453013" y="1035875"/>
                  <a:pt x="455730" y="1023793"/>
                </a:cubicBezTo>
                <a:cubicBezTo>
                  <a:pt x="450490" y="1027884"/>
                  <a:pt x="425845" y="1085183"/>
                  <a:pt x="422740" y="1094345"/>
                </a:cubicBezTo>
                <a:close/>
                <a:moveTo>
                  <a:pt x="484257" y="1115001"/>
                </a:moveTo>
                <a:cubicBezTo>
                  <a:pt x="477465" y="1144046"/>
                  <a:pt x="474942" y="1175030"/>
                  <a:pt x="480182" y="1204461"/>
                </a:cubicBezTo>
                <a:cubicBezTo>
                  <a:pt x="482316" y="1216935"/>
                  <a:pt x="487944" y="1217910"/>
                  <a:pt x="500558" y="1212452"/>
                </a:cubicBezTo>
                <a:cubicBezTo>
                  <a:pt x="512589" y="1207190"/>
                  <a:pt x="526952" y="1192575"/>
                  <a:pt x="535682" y="1182242"/>
                </a:cubicBezTo>
                <a:cubicBezTo>
                  <a:pt x="528699" y="1165094"/>
                  <a:pt x="523262" y="1147162"/>
                  <a:pt x="519578" y="1128451"/>
                </a:cubicBezTo>
                <a:cubicBezTo>
                  <a:pt x="511038" y="1141704"/>
                  <a:pt x="496677" y="1174060"/>
                  <a:pt x="486780" y="1206411"/>
                </a:cubicBezTo>
                <a:cubicBezTo>
                  <a:pt x="489691" y="1172693"/>
                  <a:pt x="510069" y="1120263"/>
                  <a:pt x="516084" y="1108769"/>
                </a:cubicBezTo>
                <a:cubicBezTo>
                  <a:pt x="513368" y="1090058"/>
                  <a:pt x="512589" y="1071543"/>
                  <a:pt x="513172" y="1052636"/>
                </a:cubicBezTo>
                <a:cubicBezTo>
                  <a:pt x="500947" y="1061994"/>
                  <a:pt x="486198" y="1106623"/>
                  <a:pt x="484257" y="1115001"/>
                </a:cubicBezTo>
                <a:close/>
                <a:moveTo>
                  <a:pt x="373060" y="992221"/>
                </a:moveTo>
                <a:cubicBezTo>
                  <a:pt x="364909" y="996508"/>
                  <a:pt x="342981" y="1012294"/>
                  <a:pt x="317364" y="1013465"/>
                </a:cubicBezTo>
                <a:cubicBezTo>
                  <a:pt x="301645" y="1043283"/>
                  <a:pt x="286121" y="1119484"/>
                  <a:pt x="285344" y="1152032"/>
                </a:cubicBezTo>
                <a:cubicBezTo>
                  <a:pt x="285150" y="1160023"/>
                  <a:pt x="285150" y="1163923"/>
                  <a:pt x="290390" y="1161777"/>
                </a:cubicBezTo>
                <a:cubicBezTo>
                  <a:pt x="304750" y="1156324"/>
                  <a:pt x="331142" y="1136055"/>
                  <a:pt x="339099" y="1128255"/>
                </a:cubicBezTo>
                <a:cubicBezTo>
                  <a:pt x="342981" y="1099607"/>
                  <a:pt x="348026" y="1065110"/>
                  <a:pt x="366656" y="1024376"/>
                </a:cubicBezTo>
                <a:cubicBezTo>
                  <a:pt x="345115" y="1052636"/>
                  <a:pt x="310572" y="1108960"/>
                  <a:pt x="299899" y="1138588"/>
                </a:cubicBezTo>
                <a:cubicBezTo>
                  <a:pt x="299899" y="1125334"/>
                  <a:pt x="315424" y="1092591"/>
                  <a:pt x="322216" y="1078946"/>
                </a:cubicBezTo>
                <a:cubicBezTo>
                  <a:pt x="337547" y="1048545"/>
                  <a:pt x="357341" y="1021260"/>
                  <a:pt x="373060" y="992221"/>
                </a:cubicBezTo>
                <a:close/>
                <a:moveTo>
                  <a:pt x="314453" y="939988"/>
                </a:moveTo>
                <a:cubicBezTo>
                  <a:pt x="309214" y="941938"/>
                  <a:pt x="292719" y="947587"/>
                  <a:pt x="289226" y="948954"/>
                </a:cubicBezTo>
                <a:cubicBezTo>
                  <a:pt x="262251" y="981109"/>
                  <a:pt x="238964" y="1016973"/>
                  <a:pt x="227320" y="1057702"/>
                </a:cubicBezTo>
                <a:cubicBezTo>
                  <a:pt x="222662" y="1073880"/>
                  <a:pt x="219557" y="1098240"/>
                  <a:pt x="222662" y="1117343"/>
                </a:cubicBezTo>
                <a:cubicBezTo>
                  <a:pt x="225185" y="1133517"/>
                  <a:pt x="224991" y="1134301"/>
                  <a:pt x="235859" y="1125917"/>
                </a:cubicBezTo>
                <a:cubicBezTo>
                  <a:pt x="249249" y="1115589"/>
                  <a:pt x="272148" y="1096295"/>
                  <a:pt x="285732" y="1086550"/>
                </a:cubicBezTo>
                <a:cubicBezTo>
                  <a:pt x="288255" y="1083821"/>
                  <a:pt x="286702" y="1085962"/>
                  <a:pt x="287673" y="1082263"/>
                </a:cubicBezTo>
                <a:cubicBezTo>
                  <a:pt x="294077" y="1059265"/>
                  <a:pt x="297764" y="1034900"/>
                  <a:pt x="309020" y="1013465"/>
                </a:cubicBezTo>
                <a:cubicBezTo>
                  <a:pt x="299898" y="1014244"/>
                  <a:pt x="298540" y="1007228"/>
                  <a:pt x="298540" y="1003911"/>
                </a:cubicBezTo>
                <a:cubicBezTo>
                  <a:pt x="298540" y="1003132"/>
                  <a:pt x="296017" y="1007811"/>
                  <a:pt x="294077" y="1010540"/>
                </a:cubicBezTo>
                <a:cubicBezTo>
                  <a:pt x="282239" y="1026522"/>
                  <a:pt x="249637" y="1079142"/>
                  <a:pt x="240710" y="1097074"/>
                </a:cubicBezTo>
                <a:cubicBezTo>
                  <a:pt x="239352" y="1099803"/>
                  <a:pt x="235276" y="1109739"/>
                  <a:pt x="233335" y="1111689"/>
                </a:cubicBezTo>
                <a:cubicBezTo>
                  <a:pt x="233530" y="1101944"/>
                  <a:pt x="250995" y="1065693"/>
                  <a:pt x="255847" y="1056340"/>
                </a:cubicBezTo>
                <a:cubicBezTo>
                  <a:pt x="263803" y="1040554"/>
                  <a:pt x="280687" y="1012490"/>
                  <a:pt x="290584" y="997483"/>
                </a:cubicBezTo>
                <a:cubicBezTo>
                  <a:pt x="298929" y="984813"/>
                  <a:pt x="296600" y="988517"/>
                  <a:pt x="301257" y="973118"/>
                </a:cubicBezTo>
                <a:cubicBezTo>
                  <a:pt x="304362" y="962207"/>
                  <a:pt x="308437" y="950708"/>
                  <a:pt x="314453" y="939988"/>
                </a:cubicBezTo>
                <a:close/>
                <a:moveTo>
                  <a:pt x="589438" y="857348"/>
                </a:moveTo>
                <a:cubicBezTo>
                  <a:pt x="578765" y="857740"/>
                  <a:pt x="572751" y="856961"/>
                  <a:pt x="565181" y="855011"/>
                </a:cubicBezTo>
                <a:cubicBezTo>
                  <a:pt x="564016" y="868847"/>
                  <a:pt x="553539" y="886392"/>
                  <a:pt x="546164" y="897499"/>
                </a:cubicBezTo>
                <a:cubicBezTo>
                  <a:pt x="539759" y="907048"/>
                  <a:pt x="539954" y="921473"/>
                  <a:pt x="542284" y="930630"/>
                </a:cubicBezTo>
                <a:cubicBezTo>
                  <a:pt x="554704" y="903932"/>
                  <a:pt x="570613" y="879371"/>
                  <a:pt x="589438" y="857348"/>
                </a:cubicBezTo>
                <a:close/>
                <a:moveTo>
                  <a:pt x="419246" y="920498"/>
                </a:moveTo>
                <a:cubicBezTo>
                  <a:pt x="431278" y="920498"/>
                  <a:pt x="445445" y="908802"/>
                  <a:pt x="452819" y="901399"/>
                </a:cubicBezTo>
                <a:cubicBezTo>
                  <a:pt x="459612" y="894770"/>
                  <a:pt x="462134" y="892820"/>
                  <a:pt x="468538" y="884050"/>
                </a:cubicBezTo>
                <a:cubicBezTo>
                  <a:pt x="476495" y="873330"/>
                  <a:pt x="480376" y="867485"/>
                  <a:pt x="489691" y="857348"/>
                </a:cubicBezTo>
                <a:cubicBezTo>
                  <a:pt x="493572" y="853061"/>
                  <a:pt x="505606" y="840200"/>
                  <a:pt x="511038" y="840200"/>
                </a:cubicBezTo>
                <a:cubicBezTo>
                  <a:pt x="511038" y="840200"/>
                  <a:pt x="503277" y="846437"/>
                  <a:pt x="498618" y="852282"/>
                </a:cubicBezTo>
                <a:cubicBezTo>
                  <a:pt x="490273" y="862610"/>
                  <a:pt x="482316" y="876059"/>
                  <a:pt x="479599" y="881909"/>
                </a:cubicBezTo>
                <a:cubicBezTo>
                  <a:pt x="473001" y="896328"/>
                  <a:pt x="474554" y="909194"/>
                  <a:pt x="477853" y="916989"/>
                </a:cubicBezTo>
                <a:cubicBezTo>
                  <a:pt x="480764" y="924392"/>
                  <a:pt x="482316" y="923227"/>
                  <a:pt x="489885" y="922448"/>
                </a:cubicBezTo>
                <a:cubicBezTo>
                  <a:pt x="504442" y="921080"/>
                  <a:pt x="516470" y="915818"/>
                  <a:pt x="528117" y="906073"/>
                </a:cubicBezTo>
                <a:cubicBezTo>
                  <a:pt x="540341" y="895745"/>
                  <a:pt x="557420" y="868656"/>
                  <a:pt x="557420" y="852674"/>
                </a:cubicBezTo>
                <a:cubicBezTo>
                  <a:pt x="540537" y="849166"/>
                  <a:pt x="522680" y="847216"/>
                  <a:pt x="509678" y="834350"/>
                </a:cubicBezTo>
                <a:cubicBezTo>
                  <a:pt x="495707" y="820318"/>
                  <a:pt x="492020" y="813498"/>
                  <a:pt x="478241" y="799662"/>
                </a:cubicBezTo>
                <a:cubicBezTo>
                  <a:pt x="465627" y="786992"/>
                  <a:pt x="445445" y="782122"/>
                  <a:pt x="428561" y="787188"/>
                </a:cubicBezTo>
                <a:cubicBezTo>
                  <a:pt x="402945" y="794787"/>
                  <a:pt x="387614" y="806874"/>
                  <a:pt x="372089" y="828309"/>
                </a:cubicBezTo>
                <a:cubicBezTo>
                  <a:pt x="369179" y="832209"/>
                  <a:pt x="351713" y="868460"/>
                  <a:pt x="359475" y="868460"/>
                </a:cubicBezTo>
                <a:cubicBezTo>
                  <a:pt x="383151" y="868460"/>
                  <a:pt x="395377" y="866118"/>
                  <a:pt x="417306" y="858715"/>
                </a:cubicBezTo>
                <a:cubicBezTo>
                  <a:pt x="423128" y="856182"/>
                  <a:pt x="424680" y="849749"/>
                  <a:pt x="432054" y="840396"/>
                </a:cubicBezTo>
                <a:cubicBezTo>
                  <a:pt x="441757" y="828701"/>
                  <a:pt x="458253" y="810186"/>
                  <a:pt x="471643" y="802974"/>
                </a:cubicBezTo>
                <a:cubicBezTo>
                  <a:pt x="452431" y="821685"/>
                  <a:pt x="439429" y="836888"/>
                  <a:pt x="429337" y="853257"/>
                </a:cubicBezTo>
                <a:cubicBezTo>
                  <a:pt x="414395" y="877617"/>
                  <a:pt x="413619" y="913285"/>
                  <a:pt x="419246" y="920498"/>
                </a:cubicBezTo>
                <a:close/>
                <a:moveTo>
                  <a:pt x="528117" y="967273"/>
                </a:moveTo>
                <a:cubicBezTo>
                  <a:pt x="522680" y="975460"/>
                  <a:pt x="495125" y="1011123"/>
                  <a:pt x="475136" y="1060823"/>
                </a:cubicBezTo>
                <a:cubicBezTo>
                  <a:pt x="482705" y="1017556"/>
                  <a:pt x="517248" y="954995"/>
                  <a:pt x="532384" y="932776"/>
                </a:cubicBezTo>
                <a:cubicBezTo>
                  <a:pt x="531606" y="930439"/>
                  <a:pt x="531219" y="919718"/>
                  <a:pt x="531606" y="915235"/>
                </a:cubicBezTo>
                <a:cubicBezTo>
                  <a:pt x="522680" y="922448"/>
                  <a:pt x="515697" y="924392"/>
                  <a:pt x="512394" y="925956"/>
                </a:cubicBezTo>
                <a:cubicBezTo>
                  <a:pt x="509678" y="928489"/>
                  <a:pt x="481346" y="981305"/>
                  <a:pt x="469508" y="1011123"/>
                </a:cubicBezTo>
                <a:cubicBezTo>
                  <a:pt x="462134" y="1029834"/>
                  <a:pt x="457865" y="1054194"/>
                  <a:pt x="465434" y="1073297"/>
                </a:cubicBezTo>
                <a:cubicBezTo>
                  <a:pt x="468150" y="1080117"/>
                  <a:pt x="471061" y="1078946"/>
                  <a:pt x="478823" y="1073488"/>
                </a:cubicBezTo>
                <a:cubicBezTo>
                  <a:pt x="487556" y="1066281"/>
                  <a:pt x="507931" y="1049907"/>
                  <a:pt x="514141" y="1039775"/>
                </a:cubicBezTo>
                <a:cubicBezTo>
                  <a:pt x="515888" y="1014244"/>
                  <a:pt x="520742" y="990271"/>
                  <a:pt x="528117" y="967273"/>
                </a:cubicBezTo>
                <a:close/>
                <a:moveTo>
                  <a:pt x="407603" y="886583"/>
                </a:moveTo>
                <a:cubicBezTo>
                  <a:pt x="384897" y="902565"/>
                  <a:pt x="353848" y="921080"/>
                  <a:pt x="328620" y="934138"/>
                </a:cubicBezTo>
                <a:cubicBezTo>
                  <a:pt x="317946" y="943104"/>
                  <a:pt x="305333" y="976430"/>
                  <a:pt x="303392" y="992025"/>
                </a:cubicBezTo>
                <a:cubicBezTo>
                  <a:pt x="302228" y="1001378"/>
                  <a:pt x="303780" y="1008198"/>
                  <a:pt x="315618" y="1006253"/>
                </a:cubicBezTo>
                <a:cubicBezTo>
                  <a:pt x="355594" y="1000212"/>
                  <a:pt x="410902" y="955578"/>
                  <a:pt x="431666" y="926539"/>
                </a:cubicBezTo>
                <a:cubicBezTo>
                  <a:pt x="425068" y="927710"/>
                  <a:pt x="413813" y="934334"/>
                  <a:pt x="410126" y="916793"/>
                </a:cubicBezTo>
                <a:cubicBezTo>
                  <a:pt x="409350" y="913481"/>
                  <a:pt x="408379" y="909194"/>
                  <a:pt x="408185" y="906073"/>
                </a:cubicBezTo>
                <a:cubicBezTo>
                  <a:pt x="376941" y="927121"/>
                  <a:pt x="339293" y="957724"/>
                  <a:pt x="320275" y="986371"/>
                </a:cubicBezTo>
                <a:cubicBezTo>
                  <a:pt x="328426" y="957332"/>
                  <a:pt x="394795" y="901590"/>
                  <a:pt x="408185" y="890287"/>
                </a:cubicBezTo>
                <a:cubicBezTo>
                  <a:pt x="409543" y="889900"/>
                  <a:pt x="409738" y="885221"/>
                  <a:pt x="407603" y="886583"/>
                </a:cubicBezTo>
                <a:close/>
                <a:moveTo>
                  <a:pt x="413036" y="870018"/>
                </a:moveTo>
                <a:cubicBezTo>
                  <a:pt x="409350" y="870018"/>
                  <a:pt x="407021" y="871772"/>
                  <a:pt x="402363" y="872747"/>
                </a:cubicBezTo>
                <a:cubicBezTo>
                  <a:pt x="396347" y="873918"/>
                  <a:pt x="384704" y="876451"/>
                  <a:pt x="378494" y="876451"/>
                </a:cubicBezTo>
                <a:cubicBezTo>
                  <a:pt x="364715" y="876255"/>
                  <a:pt x="369373" y="875863"/>
                  <a:pt x="361416" y="879959"/>
                </a:cubicBezTo>
                <a:cubicBezTo>
                  <a:pt x="336382" y="893212"/>
                  <a:pt x="274283" y="917376"/>
                  <a:pt x="252936" y="932384"/>
                </a:cubicBezTo>
                <a:cubicBezTo>
                  <a:pt x="263803" y="911727"/>
                  <a:pt x="330754" y="882100"/>
                  <a:pt x="345503" y="875672"/>
                </a:cubicBezTo>
                <a:cubicBezTo>
                  <a:pt x="331725" y="875084"/>
                  <a:pt x="317946" y="874305"/>
                  <a:pt x="304168" y="873722"/>
                </a:cubicBezTo>
                <a:cubicBezTo>
                  <a:pt x="302422" y="873722"/>
                  <a:pt x="301257" y="873722"/>
                  <a:pt x="300093" y="874305"/>
                </a:cubicBezTo>
                <a:cubicBezTo>
                  <a:pt x="286897" y="880934"/>
                  <a:pt x="267491" y="892237"/>
                  <a:pt x="259146" y="903153"/>
                </a:cubicBezTo>
                <a:cubicBezTo>
                  <a:pt x="253324" y="910556"/>
                  <a:pt x="243815" y="924006"/>
                  <a:pt x="246532" y="934334"/>
                </a:cubicBezTo>
                <a:cubicBezTo>
                  <a:pt x="248472" y="942129"/>
                  <a:pt x="265356" y="941742"/>
                  <a:pt x="271760" y="941742"/>
                </a:cubicBezTo>
                <a:cubicBezTo>
                  <a:pt x="302810" y="941742"/>
                  <a:pt x="387809" y="896524"/>
                  <a:pt x="413036" y="870018"/>
                </a:cubicBezTo>
                <a:close/>
                <a:moveTo>
                  <a:pt x="366074" y="823439"/>
                </a:moveTo>
                <a:cubicBezTo>
                  <a:pt x="335606" y="816227"/>
                  <a:pt x="318723" y="811161"/>
                  <a:pt x="288837" y="800049"/>
                </a:cubicBezTo>
                <a:cubicBezTo>
                  <a:pt x="275253" y="796541"/>
                  <a:pt x="242457" y="803557"/>
                  <a:pt x="225573" y="813111"/>
                </a:cubicBezTo>
                <a:cubicBezTo>
                  <a:pt x="210242" y="821881"/>
                  <a:pt x="209660" y="827530"/>
                  <a:pt x="222274" y="839421"/>
                </a:cubicBezTo>
                <a:cubicBezTo>
                  <a:pt x="248667" y="864364"/>
                  <a:pt x="314065" y="867485"/>
                  <a:pt x="349579" y="867485"/>
                </a:cubicBezTo>
                <a:cubicBezTo>
                  <a:pt x="349967" y="862806"/>
                  <a:pt x="353848" y="850141"/>
                  <a:pt x="355012" y="844683"/>
                </a:cubicBezTo>
                <a:cubicBezTo>
                  <a:pt x="320081" y="846633"/>
                  <a:pt x="258758" y="847216"/>
                  <a:pt x="227126" y="832792"/>
                </a:cubicBezTo>
                <a:cubicBezTo>
                  <a:pt x="269043" y="837275"/>
                  <a:pt x="313095" y="838833"/>
                  <a:pt x="359670" y="834350"/>
                </a:cubicBezTo>
                <a:cubicBezTo>
                  <a:pt x="361998" y="830259"/>
                  <a:pt x="363357" y="827530"/>
                  <a:pt x="366074" y="823439"/>
                </a:cubicBezTo>
                <a:close/>
                <a:moveTo>
                  <a:pt x="61591" y="740021"/>
                </a:moveTo>
                <a:cubicBezTo>
                  <a:pt x="82550" y="765748"/>
                  <a:pt x="168131" y="821293"/>
                  <a:pt x="205973" y="830651"/>
                </a:cubicBezTo>
                <a:cubicBezTo>
                  <a:pt x="202480" y="824022"/>
                  <a:pt x="208496" y="817202"/>
                  <a:pt x="209854" y="815644"/>
                </a:cubicBezTo>
                <a:cubicBezTo>
                  <a:pt x="171430" y="795179"/>
                  <a:pt x="152218" y="771985"/>
                  <a:pt x="121944" y="736905"/>
                </a:cubicBezTo>
                <a:cubicBezTo>
                  <a:pt x="111077" y="726964"/>
                  <a:pt x="97881" y="716832"/>
                  <a:pt x="83714" y="709815"/>
                </a:cubicBezTo>
                <a:cubicBezTo>
                  <a:pt x="61397" y="698703"/>
                  <a:pt x="41021" y="702603"/>
                  <a:pt x="13658" y="684475"/>
                </a:cubicBezTo>
                <a:cubicBezTo>
                  <a:pt x="7642" y="680384"/>
                  <a:pt x="10747" y="686621"/>
                  <a:pt x="12688" y="692466"/>
                </a:cubicBezTo>
                <a:cubicBezTo>
                  <a:pt x="33841" y="756782"/>
                  <a:pt x="82162" y="811357"/>
                  <a:pt x="147367" y="847603"/>
                </a:cubicBezTo>
                <a:cubicBezTo>
                  <a:pt x="178999" y="865148"/>
                  <a:pt x="207332" y="874501"/>
                  <a:pt x="242457" y="882688"/>
                </a:cubicBezTo>
                <a:cubicBezTo>
                  <a:pt x="254294" y="885417"/>
                  <a:pt x="264191" y="887171"/>
                  <a:pt x="266326" y="885804"/>
                </a:cubicBezTo>
                <a:lnTo>
                  <a:pt x="280881" y="875280"/>
                </a:lnTo>
                <a:cubicBezTo>
                  <a:pt x="283792" y="873526"/>
                  <a:pt x="283209" y="873526"/>
                  <a:pt x="285926" y="871772"/>
                </a:cubicBezTo>
                <a:cubicBezTo>
                  <a:pt x="222274" y="867485"/>
                  <a:pt x="85849" y="785821"/>
                  <a:pt x="61591" y="740021"/>
                </a:cubicBezTo>
                <a:close/>
                <a:moveTo>
                  <a:pt x="74205" y="849553"/>
                </a:moveTo>
                <a:cubicBezTo>
                  <a:pt x="99822" y="870214"/>
                  <a:pt x="241292" y="910948"/>
                  <a:pt x="249443" y="901982"/>
                </a:cubicBezTo>
                <a:cubicBezTo>
                  <a:pt x="250995" y="901399"/>
                  <a:pt x="255847" y="895162"/>
                  <a:pt x="256817" y="893599"/>
                </a:cubicBezTo>
                <a:cubicBezTo>
                  <a:pt x="201898" y="880346"/>
                  <a:pt x="178610" y="875084"/>
                  <a:pt x="127378" y="845658"/>
                </a:cubicBezTo>
                <a:cubicBezTo>
                  <a:pt x="119228" y="840200"/>
                  <a:pt x="79639" y="810186"/>
                  <a:pt x="79445" y="810186"/>
                </a:cubicBezTo>
                <a:cubicBezTo>
                  <a:pt x="64890" y="805899"/>
                  <a:pt x="39080" y="806095"/>
                  <a:pt x="23555" y="810573"/>
                </a:cubicBezTo>
                <a:cubicBezTo>
                  <a:pt x="12688" y="813694"/>
                  <a:pt x="16181" y="816227"/>
                  <a:pt x="22197" y="824414"/>
                </a:cubicBezTo>
                <a:cubicBezTo>
                  <a:pt x="70518" y="890091"/>
                  <a:pt x="153188" y="933947"/>
                  <a:pt x="238769" y="939400"/>
                </a:cubicBezTo>
                <a:cubicBezTo>
                  <a:pt x="234888" y="926343"/>
                  <a:pt x="241292" y="917768"/>
                  <a:pt x="243427" y="910948"/>
                </a:cubicBezTo>
                <a:cubicBezTo>
                  <a:pt x="199569" y="909973"/>
                  <a:pt x="88178" y="868656"/>
                  <a:pt x="74205" y="849553"/>
                </a:cubicBezTo>
                <a:close/>
                <a:moveTo>
                  <a:pt x="220916" y="1003132"/>
                </a:moveTo>
                <a:cubicBezTo>
                  <a:pt x="243621" y="1003132"/>
                  <a:pt x="240904" y="1005082"/>
                  <a:pt x="244979" y="998066"/>
                </a:cubicBezTo>
                <a:cubicBezTo>
                  <a:pt x="247502" y="993779"/>
                  <a:pt x="253324" y="983838"/>
                  <a:pt x="256235" y="978772"/>
                </a:cubicBezTo>
                <a:cubicBezTo>
                  <a:pt x="225573" y="975651"/>
                  <a:pt x="200539" y="972535"/>
                  <a:pt x="172983" y="967660"/>
                </a:cubicBezTo>
                <a:cubicBezTo>
                  <a:pt x="160951" y="965519"/>
                  <a:pt x="118839" y="956553"/>
                  <a:pt x="111853" y="953628"/>
                </a:cubicBezTo>
                <a:cubicBezTo>
                  <a:pt x="153577" y="961232"/>
                  <a:pt x="221110" y="970198"/>
                  <a:pt x="262445" y="970198"/>
                </a:cubicBezTo>
                <a:cubicBezTo>
                  <a:pt x="264774" y="966690"/>
                  <a:pt x="274671" y="951683"/>
                  <a:pt x="276611" y="950512"/>
                </a:cubicBezTo>
                <a:cubicBezTo>
                  <a:pt x="266714" y="953045"/>
                  <a:pt x="250607" y="951487"/>
                  <a:pt x="244785" y="948758"/>
                </a:cubicBezTo>
                <a:cubicBezTo>
                  <a:pt x="217229" y="946225"/>
                  <a:pt x="184821" y="941154"/>
                  <a:pt x="162503" y="933555"/>
                </a:cubicBezTo>
                <a:cubicBezTo>
                  <a:pt x="147949" y="928685"/>
                  <a:pt x="84297" y="917768"/>
                  <a:pt x="59068" y="920884"/>
                </a:cubicBezTo>
                <a:cubicBezTo>
                  <a:pt x="51694" y="921859"/>
                  <a:pt x="52470" y="926146"/>
                  <a:pt x="58486" y="934530"/>
                </a:cubicBezTo>
                <a:cubicBezTo>
                  <a:pt x="94193" y="983059"/>
                  <a:pt x="164056" y="1001574"/>
                  <a:pt x="220916" y="1003132"/>
                </a:cubicBezTo>
                <a:close/>
                <a:moveTo>
                  <a:pt x="144843" y="591900"/>
                </a:moveTo>
                <a:cubicBezTo>
                  <a:pt x="144843" y="595996"/>
                  <a:pt x="132618" y="605741"/>
                  <a:pt x="141933" y="634971"/>
                </a:cubicBezTo>
                <a:cubicBezTo>
                  <a:pt x="148725" y="660698"/>
                  <a:pt x="188895" y="710595"/>
                  <a:pt x="205973" y="724235"/>
                </a:cubicBezTo>
                <a:cubicBezTo>
                  <a:pt x="205197" y="722677"/>
                  <a:pt x="204421" y="721898"/>
                  <a:pt x="204421" y="719561"/>
                </a:cubicBezTo>
                <a:cubicBezTo>
                  <a:pt x="204421" y="714299"/>
                  <a:pt x="221110" y="709031"/>
                  <a:pt x="227126" y="708448"/>
                </a:cubicBezTo>
                <a:cubicBezTo>
                  <a:pt x="176476" y="641208"/>
                  <a:pt x="130289" y="496791"/>
                  <a:pt x="139992" y="501274"/>
                </a:cubicBezTo>
                <a:cubicBezTo>
                  <a:pt x="142903" y="531676"/>
                  <a:pt x="207137" y="674539"/>
                  <a:pt x="239157" y="708061"/>
                </a:cubicBezTo>
                <a:cubicBezTo>
                  <a:pt x="241486" y="708252"/>
                  <a:pt x="248084" y="707473"/>
                  <a:pt x="255653" y="709227"/>
                </a:cubicBezTo>
                <a:cubicBezTo>
                  <a:pt x="253906" y="708061"/>
                  <a:pt x="252936" y="707473"/>
                  <a:pt x="251383" y="706111"/>
                </a:cubicBezTo>
                <a:cubicBezTo>
                  <a:pt x="222080" y="680580"/>
                  <a:pt x="193747" y="622693"/>
                  <a:pt x="180357" y="577868"/>
                </a:cubicBezTo>
                <a:cubicBezTo>
                  <a:pt x="177446" y="568319"/>
                  <a:pt x="164056" y="523881"/>
                  <a:pt x="179969" y="520182"/>
                </a:cubicBezTo>
                <a:cubicBezTo>
                  <a:pt x="167161" y="489775"/>
                  <a:pt x="159010" y="454109"/>
                  <a:pt x="156293" y="441246"/>
                </a:cubicBezTo>
                <a:cubicBezTo>
                  <a:pt x="149307" y="406554"/>
                  <a:pt x="118839" y="393691"/>
                  <a:pt x="102732" y="373227"/>
                </a:cubicBezTo>
                <a:cubicBezTo>
                  <a:pt x="100792" y="370693"/>
                  <a:pt x="95552" y="361923"/>
                  <a:pt x="94970" y="368744"/>
                </a:cubicBezTo>
                <a:cubicBezTo>
                  <a:pt x="92059" y="411037"/>
                  <a:pt x="93417" y="442610"/>
                  <a:pt x="100598" y="484123"/>
                </a:cubicBezTo>
                <a:cubicBezTo>
                  <a:pt x="104867" y="506928"/>
                  <a:pt x="125632" y="567344"/>
                  <a:pt x="144843" y="591900"/>
                </a:cubicBezTo>
                <a:close/>
                <a:moveTo>
                  <a:pt x="228678" y="733593"/>
                </a:moveTo>
                <a:cubicBezTo>
                  <a:pt x="247890" y="749183"/>
                  <a:pt x="280104" y="767306"/>
                  <a:pt x="313483" y="780172"/>
                </a:cubicBezTo>
                <a:cubicBezTo>
                  <a:pt x="318723" y="774327"/>
                  <a:pt x="328426" y="766527"/>
                  <a:pt x="337741" y="764386"/>
                </a:cubicBezTo>
                <a:cubicBezTo>
                  <a:pt x="337547" y="764190"/>
                  <a:pt x="316200" y="752108"/>
                  <a:pt x="299899" y="742363"/>
                </a:cubicBezTo>
                <a:cubicBezTo>
                  <a:pt x="289807" y="736322"/>
                  <a:pt x="279135" y="727552"/>
                  <a:pt x="269431" y="722677"/>
                </a:cubicBezTo>
                <a:cubicBezTo>
                  <a:pt x="252354" y="713906"/>
                  <a:pt x="231007" y="711760"/>
                  <a:pt x="213735" y="720923"/>
                </a:cubicBezTo>
                <a:cubicBezTo>
                  <a:pt x="214124" y="737684"/>
                  <a:pt x="254100" y="773352"/>
                  <a:pt x="267102" y="781343"/>
                </a:cubicBezTo>
                <a:cubicBezTo>
                  <a:pt x="277387" y="787384"/>
                  <a:pt x="309990" y="802582"/>
                  <a:pt x="322022" y="803753"/>
                </a:cubicBezTo>
                <a:cubicBezTo>
                  <a:pt x="311154" y="794204"/>
                  <a:pt x="308050" y="788550"/>
                  <a:pt x="307273" y="787771"/>
                </a:cubicBezTo>
                <a:cubicBezTo>
                  <a:pt x="294271" y="780559"/>
                  <a:pt x="232754" y="750741"/>
                  <a:pt x="228678" y="733593"/>
                </a:cubicBezTo>
                <a:close/>
                <a:moveTo>
                  <a:pt x="238187" y="647058"/>
                </a:moveTo>
                <a:cubicBezTo>
                  <a:pt x="250801" y="660894"/>
                  <a:pt x="293495" y="693833"/>
                  <a:pt x="303974" y="700849"/>
                </a:cubicBezTo>
                <a:cubicBezTo>
                  <a:pt x="327649" y="695195"/>
                  <a:pt x="338517" y="696949"/>
                  <a:pt x="354818" y="699678"/>
                </a:cubicBezTo>
                <a:cubicBezTo>
                  <a:pt x="337741" y="688958"/>
                  <a:pt x="321828" y="677072"/>
                  <a:pt x="307079" y="663623"/>
                </a:cubicBezTo>
                <a:cubicBezTo>
                  <a:pt x="299122" y="656411"/>
                  <a:pt x="283015" y="635559"/>
                  <a:pt x="277970" y="633026"/>
                </a:cubicBezTo>
                <a:cubicBezTo>
                  <a:pt x="267685" y="624839"/>
                  <a:pt x="241098" y="623472"/>
                  <a:pt x="224021" y="627176"/>
                </a:cubicBezTo>
                <a:cubicBezTo>
                  <a:pt x="224021" y="647254"/>
                  <a:pt x="234888" y="667910"/>
                  <a:pt x="245755" y="684284"/>
                </a:cubicBezTo>
                <a:cubicBezTo>
                  <a:pt x="262057" y="709036"/>
                  <a:pt x="291942" y="730668"/>
                  <a:pt x="318141" y="744700"/>
                </a:cubicBezTo>
                <a:cubicBezTo>
                  <a:pt x="311348" y="733980"/>
                  <a:pt x="308050" y="724038"/>
                  <a:pt x="304362" y="713514"/>
                </a:cubicBezTo>
                <a:cubicBezTo>
                  <a:pt x="303780" y="711956"/>
                  <a:pt x="302616" y="711374"/>
                  <a:pt x="293107" y="703769"/>
                </a:cubicBezTo>
                <a:cubicBezTo>
                  <a:pt x="290778" y="701824"/>
                  <a:pt x="289419" y="700457"/>
                  <a:pt x="287091" y="698703"/>
                </a:cubicBezTo>
                <a:cubicBezTo>
                  <a:pt x="274089" y="688375"/>
                  <a:pt x="245367" y="660894"/>
                  <a:pt x="238187" y="647058"/>
                </a:cubicBezTo>
                <a:close/>
                <a:moveTo>
                  <a:pt x="338711" y="678238"/>
                </a:moveTo>
                <a:cubicBezTo>
                  <a:pt x="330949" y="667910"/>
                  <a:pt x="327456" y="655828"/>
                  <a:pt x="323963" y="643354"/>
                </a:cubicBezTo>
                <a:cubicBezTo>
                  <a:pt x="313483" y="631272"/>
                  <a:pt x="270984" y="577868"/>
                  <a:pt x="263997" y="539863"/>
                </a:cubicBezTo>
                <a:cubicBezTo>
                  <a:pt x="273118" y="559745"/>
                  <a:pt x="308825" y="618406"/>
                  <a:pt x="322604" y="625422"/>
                </a:cubicBezTo>
                <a:cubicBezTo>
                  <a:pt x="322798" y="619185"/>
                  <a:pt x="322798" y="612169"/>
                  <a:pt x="326291" y="606907"/>
                </a:cubicBezTo>
                <a:cubicBezTo>
                  <a:pt x="331919" y="612948"/>
                  <a:pt x="333471" y="617823"/>
                  <a:pt x="353654" y="623472"/>
                </a:cubicBezTo>
                <a:cubicBezTo>
                  <a:pt x="337935" y="609053"/>
                  <a:pt x="324933" y="589171"/>
                  <a:pt x="312125" y="570269"/>
                </a:cubicBezTo>
                <a:cubicBezTo>
                  <a:pt x="304362" y="558966"/>
                  <a:pt x="298540" y="547271"/>
                  <a:pt x="290196" y="538109"/>
                </a:cubicBezTo>
                <a:cubicBezTo>
                  <a:pt x="282628" y="529731"/>
                  <a:pt x="272536" y="523102"/>
                  <a:pt x="263415" y="518428"/>
                </a:cubicBezTo>
                <a:cubicBezTo>
                  <a:pt x="261280" y="517453"/>
                  <a:pt x="258176" y="515306"/>
                  <a:pt x="256817" y="517644"/>
                </a:cubicBezTo>
                <a:cubicBezTo>
                  <a:pt x="249249" y="530706"/>
                  <a:pt x="256429" y="556237"/>
                  <a:pt x="257982" y="561107"/>
                </a:cubicBezTo>
                <a:cubicBezTo>
                  <a:pt x="274089" y="607495"/>
                  <a:pt x="299122" y="655240"/>
                  <a:pt x="338711" y="678238"/>
                </a:cubicBezTo>
                <a:close/>
                <a:moveTo>
                  <a:pt x="220334" y="652903"/>
                </a:moveTo>
                <a:cubicBezTo>
                  <a:pt x="217617" y="645304"/>
                  <a:pt x="215288" y="628151"/>
                  <a:pt x="216064" y="621718"/>
                </a:cubicBezTo>
                <a:cubicBezTo>
                  <a:pt x="227708" y="615486"/>
                  <a:pt x="243038" y="616652"/>
                  <a:pt x="253712" y="617823"/>
                </a:cubicBezTo>
                <a:cubicBezTo>
                  <a:pt x="224991" y="563253"/>
                  <a:pt x="191031" y="446313"/>
                  <a:pt x="191031" y="385311"/>
                </a:cubicBezTo>
                <a:lnTo>
                  <a:pt x="191807" y="385311"/>
                </a:lnTo>
                <a:cubicBezTo>
                  <a:pt x="191807" y="434230"/>
                  <a:pt x="247308" y="602816"/>
                  <a:pt x="275641" y="622110"/>
                </a:cubicBezTo>
                <a:cubicBezTo>
                  <a:pt x="248667" y="567927"/>
                  <a:pt x="212377" y="451381"/>
                  <a:pt x="213153" y="344967"/>
                </a:cubicBezTo>
                <a:cubicBezTo>
                  <a:pt x="213153" y="334248"/>
                  <a:pt x="199569" y="310081"/>
                  <a:pt x="190254" y="299946"/>
                </a:cubicBezTo>
                <a:cubicBezTo>
                  <a:pt x="181521" y="290396"/>
                  <a:pt x="174535" y="285329"/>
                  <a:pt x="170654" y="271686"/>
                </a:cubicBezTo>
                <a:cubicBezTo>
                  <a:pt x="142709" y="348085"/>
                  <a:pt x="157652" y="446313"/>
                  <a:pt x="188896" y="519398"/>
                </a:cubicBezTo>
                <a:cubicBezTo>
                  <a:pt x="189478" y="520961"/>
                  <a:pt x="189284" y="523494"/>
                  <a:pt x="187731" y="524469"/>
                </a:cubicBezTo>
                <a:cubicBezTo>
                  <a:pt x="187149" y="524856"/>
                  <a:pt x="186373" y="525052"/>
                  <a:pt x="185402" y="525444"/>
                </a:cubicBezTo>
                <a:cubicBezTo>
                  <a:pt x="181521" y="527002"/>
                  <a:pt x="180163" y="530897"/>
                  <a:pt x="179969" y="534993"/>
                </a:cubicBezTo>
                <a:cubicBezTo>
                  <a:pt x="179192" y="554674"/>
                  <a:pt x="206943" y="633217"/>
                  <a:pt x="220334" y="652903"/>
                </a:cubicBezTo>
                <a:close/>
                <a:moveTo>
                  <a:pt x="280492" y="181254"/>
                </a:moveTo>
                <a:cubicBezTo>
                  <a:pt x="244009" y="206396"/>
                  <a:pt x="223827" y="263110"/>
                  <a:pt x="221692" y="328011"/>
                </a:cubicBezTo>
                <a:cubicBezTo>
                  <a:pt x="219751" y="389208"/>
                  <a:pt x="228484" y="448652"/>
                  <a:pt x="241874" y="502443"/>
                </a:cubicBezTo>
                <a:cubicBezTo>
                  <a:pt x="242650" y="505561"/>
                  <a:pt x="247114" y="522127"/>
                  <a:pt x="247890" y="525444"/>
                </a:cubicBezTo>
                <a:cubicBezTo>
                  <a:pt x="251189" y="507898"/>
                  <a:pt x="255071" y="506340"/>
                  <a:pt x="258952" y="507898"/>
                </a:cubicBezTo>
                <a:cubicBezTo>
                  <a:pt x="270789" y="512970"/>
                  <a:pt x="278552" y="516865"/>
                  <a:pt x="290196" y="527389"/>
                </a:cubicBezTo>
                <a:cubicBezTo>
                  <a:pt x="263803" y="468921"/>
                  <a:pt x="250025" y="347696"/>
                  <a:pt x="260116" y="300141"/>
                </a:cubicBezTo>
                <a:cubicBezTo>
                  <a:pt x="258758" y="336587"/>
                  <a:pt x="272536" y="414935"/>
                  <a:pt x="279135" y="438518"/>
                </a:cubicBezTo>
                <a:cubicBezTo>
                  <a:pt x="284374" y="408893"/>
                  <a:pt x="291166" y="396420"/>
                  <a:pt x="299899" y="381997"/>
                </a:cubicBezTo>
                <a:cubicBezTo>
                  <a:pt x="298929" y="284354"/>
                  <a:pt x="263609" y="232317"/>
                  <a:pt x="280492" y="181254"/>
                </a:cubicBezTo>
                <a:close/>
                <a:moveTo>
                  <a:pt x="364327" y="574556"/>
                </a:moveTo>
                <a:cubicBezTo>
                  <a:pt x="364327" y="564811"/>
                  <a:pt x="368984" y="550196"/>
                  <a:pt x="368984" y="549412"/>
                </a:cubicBezTo>
                <a:cubicBezTo>
                  <a:pt x="368984" y="535968"/>
                  <a:pt x="330366" y="473014"/>
                  <a:pt x="322604" y="456448"/>
                </a:cubicBezTo>
                <a:cubicBezTo>
                  <a:pt x="313095" y="435789"/>
                  <a:pt x="306109" y="410647"/>
                  <a:pt x="306109" y="387844"/>
                </a:cubicBezTo>
                <a:cubicBezTo>
                  <a:pt x="286314" y="409283"/>
                  <a:pt x="278746" y="468921"/>
                  <a:pt x="289031" y="499910"/>
                </a:cubicBezTo>
                <a:cubicBezTo>
                  <a:pt x="294853" y="529339"/>
                  <a:pt x="332889" y="603791"/>
                  <a:pt x="368791" y="625035"/>
                </a:cubicBezTo>
                <a:cubicBezTo>
                  <a:pt x="366074" y="617627"/>
                  <a:pt x="363939" y="603987"/>
                  <a:pt x="362969" y="594046"/>
                </a:cubicBezTo>
                <a:cubicBezTo>
                  <a:pt x="345115" y="567344"/>
                  <a:pt x="304556" y="512191"/>
                  <a:pt x="304556" y="463659"/>
                </a:cubicBezTo>
                <a:cubicBezTo>
                  <a:pt x="312125" y="502636"/>
                  <a:pt x="348414" y="557795"/>
                  <a:pt x="364327" y="574556"/>
                </a:cubicBezTo>
                <a:close/>
                <a:moveTo>
                  <a:pt x="94582" y="647058"/>
                </a:moveTo>
                <a:cubicBezTo>
                  <a:pt x="94582" y="656803"/>
                  <a:pt x="82356" y="659532"/>
                  <a:pt x="100403" y="692466"/>
                </a:cubicBezTo>
                <a:cubicBezTo>
                  <a:pt x="116317" y="721898"/>
                  <a:pt x="174535" y="794008"/>
                  <a:pt x="213930" y="809407"/>
                </a:cubicBezTo>
                <a:cubicBezTo>
                  <a:pt x="217228" y="810769"/>
                  <a:pt x="218005" y="809211"/>
                  <a:pt x="220528" y="807261"/>
                </a:cubicBezTo>
                <a:cubicBezTo>
                  <a:pt x="225961" y="803557"/>
                  <a:pt x="241874" y="795958"/>
                  <a:pt x="250025" y="795958"/>
                </a:cubicBezTo>
                <a:cubicBezTo>
                  <a:pt x="179581" y="739046"/>
                  <a:pt x="100015" y="659919"/>
                  <a:pt x="58680" y="524856"/>
                </a:cubicBezTo>
                <a:cubicBezTo>
                  <a:pt x="108360" y="641600"/>
                  <a:pt x="156876" y="702799"/>
                  <a:pt x="251966" y="783097"/>
                </a:cubicBezTo>
                <a:cubicBezTo>
                  <a:pt x="262251" y="791671"/>
                  <a:pt x="260504" y="792842"/>
                  <a:pt x="272924" y="792842"/>
                </a:cubicBezTo>
                <a:lnTo>
                  <a:pt x="260893" y="785238"/>
                </a:lnTo>
                <a:cubicBezTo>
                  <a:pt x="244397" y="775689"/>
                  <a:pt x="208496" y="739830"/>
                  <a:pt x="194329" y="724431"/>
                </a:cubicBezTo>
                <a:cubicBezTo>
                  <a:pt x="175894" y="704161"/>
                  <a:pt x="163668" y="689154"/>
                  <a:pt x="148725" y="667131"/>
                </a:cubicBezTo>
                <a:cubicBezTo>
                  <a:pt x="137275" y="647254"/>
                  <a:pt x="124855" y="618994"/>
                  <a:pt x="134364" y="596187"/>
                </a:cubicBezTo>
                <a:cubicBezTo>
                  <a:pt x="136499" y="591121"/>
                  <a:pt x="136693" y="590734"/>
                  <a:pt x="133394" y="586251"/>
                </a:cubicBezTo>
                <a:cubicBezTo>
                  <a:pt x="130289" y="581964"/>
                  <a:pt x="127766" y="577285"/>
                  <a:pt x="125049" y="572606"/>
                </a:cubicBezTo>
                <a:cubicBezTo>
                  <a:pt x="95358" y="513552"/>
                  <a:pt x="99434" y="529143"/>
                  <a:pt x="53247" y="491724"/>
                </a:cubicBezTo>
                <a:cubicBezTo>
                  <a:pt x="44126" y="484318"/>
                  <a:pt x="40827" y="474183"/>
                  <a:pt x="41603" y="490165"/>
                </a:cubicBezTo>
                <a:cubicBezTo>
                  <a:pt x="43932" y="542984"/>
                  <a:pt x="56740" y="586638"/>
                  <a:pt x="83132" y="631076"/>
                </a:cubicBezTo>
                <a:cubicBezTo>
                  <a:pt x="84490" y="633217"/>
                  <a:pt x="94582" y="646470"/>
                  <a:pt x="94582" y="647058"/>
                </a:cubicBezTo>
                <a:close/>
                <a:moveTo>
                  <a:pt x="425844" y="702407"/>
                </a:moveTo>
                <a:cubicBezTo>
                  <a:pt x="425844" y="710790"/>
                  <a:pt x="425651" y="694416"/>
                  <a:pt x="419441" y="678630"/>
                </a:cubicBezTo>
                <a:cubicBezTo>
                  <a:pt x="414395" y="665377"/>
                  <a:pt x="404110" y="653099"/>
                  <a:pt x="393825" y="645500"/>
                </a:cubicBezTo>
                <a:cubicBezTo>
                  <a:pt x="384121" y="638288"/>
                  <a:pt x="372284" y="633805"/>
                  <a:pt x="360252" y="631659"/>
                </a:cubicBezTo>
                <a:cubicBezTo>
                  <a:pt x="351713" y="630101"/>
                  <a:pt x="342786" y="627372"/>
                  <a:pt x="335412" y="623472"/>
                </a:cubicBezTo>
                <a:cubicBezTo>
                  <a:pt x="331143" y="621331"/>
                  <a:pt x="328232" y="618019"/>
                  <a:pt x="329008" y="626789"/>
                </a:cubicBezTo>
                <a:cubicBezTo>
                  <a:pt x="331725" y="653682"/>
                  <a:pt x="338905" y="669664"/>
                  <a:pt x="355400" y="690908"/>
                </a:cubicBezTo>
                <a:cubicBezTo>
                  <a:pt x="369373" y="709031"/>
                  <a:pt x="396929" y="710981"/>
                  <a:pt x="418276" y="736513"/>
                </a:cubicBezTo>
                <a:cubicBezTo>
                  <a:pt x="434189" y="755420"/>
                  <a:pt x="421770" y="743529"/>
                  <a:pt x="411484" y="734372"/>
                </a:cubicBezTo>
                <a:cubicBezTo>
                  <a:pt x="388779" y="714489"/>
                  <a:pt x="342786" y="699678"/>
                  <a:pt x="312707" y="705332"/>
                </a:cubicBezTo>
                <a:cubicBezTo>
                  <a:pt x="309602" y="705915"/>
                  <a:pt x="310572" y="707473"/>
                  <a:pt x="311348" y="710398"/>
                </a:cubicBezTo>
                <a:cubicBezTo>
                  <a:pt x="316588" y="727552"/>
                  <a:pt x="333083" y="763215"/>
                  <a:pt x="355788" y="759707"/>
                </a:cubicBezTo>
                <a:cubicBezTo>
                  <a:pt x="361028" y="758928"/>
                  <a:pt x="366656" y="758345"/>
                  <a:pt x="372284" y="758149"/>
                </a:cubicBezTo>
                <a:cubicBezTo>
                  <a:pt x="380628" y="757953"/>
                  <a:pt x="414007" y="759707"/>
                  <a:pt x="425844" y="768090"/>
                </a:cubicBezTo>
                <a:cubicBezTo>
                  <a:pt x="413036" y="764386"/>
                  <a:pt x="388391" y="760099"/>
                  <a:pt x="357147" y="764969"/>
                </a:cubicBezTo>
                <a:cubicBezTo>
                  <a:pt x="337741" y="767894"/>
                  <a:pt x="320081" y="779001"/>
                  <a:pt x="317946" y="788942"/>
                </a:cubicBezTo>
                <a:cubicBezTo>
                  <a:pt x="320858" y="798687"/>
                  <a:pt x="348026" y="811357"/>
                  <a:pt x="366656" y="811744"/>
                </a:cubicBezTo>
                <a:cubicBezTo>
                  <a:pt x="375971" y="811744"/>
                  <a:pt x="374612" y="811940"/>
                  <a:pt x="381792" y="804924"/>
                </a:cubicBezTo>
                <a:cubicBezTo>
                  <a:pt x="386644" y="800049"/>
                  <a:pt x="393048" y="795762"/>
                  <a:pt x="398870" y="792058"/>
                </a:cubicBezTo>
                <a:lnTo>
                  <a:pt x="408379" y="786605"/>
                </a:lnTo>
                <a:cubicBezTo>
                  <a:pt x="391884" y="789525"/>
                  <a:pt x="364133" y="796154"/>
                  <a:pt x="348220" y="794787"/>
                </a:cubicBezTo>
                <a:cubicBezTo>
                  <a:pt x="344145" y="794400"/>
                  <a:pt x="336188" y="793425"/>
                  <a:pt x="343562" y="789334"/>
                </a:cubicBezTo>
                <a:cubicBezTo>
                  <a:pt x="352684" y="784263"/>
                  <a:pt x="376941" y="783484"/>
                  <a:pt x="381792" y="783484"/>
                </a:cubicBezTo>
                <a:cubicBezTo>
                  <a:pt x="387226" y="783484"/>
                  <a:pt x="408185" y="784263"/>
                  <a:pt x="411290" y="785630"/>
                </a:cubicBezTo>
                <a:cubicBezTo>
                  <a:pt x="418277" y="781343"/>
                  <a:pt x="428173" y="778222"/>
                  <a:pt x="435936" y="777247"/>
                </a:cubicBezTo>
                <a:cubicBezTo>
                  <a:pt x="436324" y="759511"/>
                  <a:pt x="431473" y="741775"/>
                  <a:pt x="425651" y="725210"/>
                </a:cubicBezTo>
                <a:cubicBezTo>
                  <a:pt x="441370" y="717807"/>
                  <a:pt x="452625" y="709227"/>
                  <a:pt x="458447" y="698507"/>
                </a:cubicBezTo>
                <a:cubicBezTo>
                  <a:pt x="466986" y="682917"/>
                  <a:pt x="466986" y="663040"/>
                  <a:pt x="457671" y="644133"/>
                </a:cubicBezTo>
                <a:cubicBezTo>
                  <a:pt x="440593" y="609636"/>
                  <a:pt x="405080" y="587030"/>
                  <a:pt x="383928" y="535968"/>
                </a:cubicBezTo>
                <a:cubicBezTo>
                  <a:pt x="380823" y="538109"/>
                  <a:pt x="376359" y="551166"/>
                  <a:pt x="375389" y="555649"/>
                </a:cubicBezTo>
                <a:cubicBezTo>
                  <a:pt x="373448" y="565007"/>
                  <a:pt x="371508" y="574556"/>
                  <a:pt x="371508" y="585472"/>
                </a:cubicBezTo>
                <a:cubicBezTo>
                  <a:pt x="371508" y="598725"/>
                  <a:pt x="374806" y="612169"/>
                  <a:pt x="377718" y="622502"/>
                </a:cubicBezTo>
                <a:cubicBezTo>
                  <a:pt x="380046" y="630684"/>
                  <a:pt x="381211" y="629322"/>
                  <a:pt x="388391" y="633026"/>
                </a:cubicBezTo>
                <a:cubicBezTo>
                  <a:pt x="404110" y="641017"/>
                  <a:pt x="417306" y="657386"/>
                  <a:pt x="422934" y="673951"/>
                </a:cubicBezTo>
                <a:cubicBezTo>
                  <a:pt x="426039" y="683113"/>
                  <a:pt x="425844" y="692275"/>
                  <a:pt x="425844" y="702407"/>
                </a:cubicBezTo>
                <a:close/>
                <a:moveTo>
                  <a:pt x="827941" y="694029"/>
                </a:moveTo>
                <a:cubicBezTo>
                  <a:pt x="830853" y="671031"/>
                  <a:pt x="837640" y="660311"/>
                  <a:pt x="844433" y="653682"/>
                </a:cubicBezTo>
                <a:cubicBezTo>
                  <a:pt x="852972" y="604766"/>
                  <a:pt x="870437" y="573973"/>
                  <a:pt x="907893" y="535576"/>
                </a:cubicBezTo>
                <a:cubicBezTo>
                  <a:pt x="909444" y="533435"/>
                  <a:pt x="915463" y="524660"/>
                  <a:pt x="917401" y="522127"/>
                </a:cubicBezTo>
                <a:cubicBezTo>
                  <a:pt x="931377" y="503028"/>
                  <a:pt x="947868" y="493088"/>
                  <a:pt x="971935" y="476717"/>
                </a:cubicBezTo>
                <a:cubicBezTo>
                  <a:pt x="958541" y="476522"/>
                  <a:pt x="939138" y="474963"/>
                  <a:pt x="925167" y="453135"/>
                </a:cubicBezTo>
                <a:cubicBezTo>
                  <a:pt x="923807" y="450991"/>
                  <a:pt x="921282" y="446898"/>
                  <a:pt x="920117" y="445534"/>
                </a:cubicBezTo>
                <a:cubicBezTo>
                  <a:pt x="917210" y="442610"/>
                  <a:pt x="911583" y="439102"/>
                  <a:pt x="908475" y="436763"/>
                </a:cubicBezTo>
                <a:cubicBezTo>
                  <a:pt x="872962" y="411621"/>
                  <a:pt x="849674" y="380633"/>
                  <a:pt x="838032" y="338146"/>
                </a:cubicBezTo>
                <a:cubicBezTo>
                  <a:pt x="837645" y="336197"/>
                  <a:pt x="836285" y="331714"/>
                  <a:pt x="835316" y="327621"/>
                </a:cubicBezTo>
                <a:cubicBezTo>
                  <a:pt x="834925" y="325867"/>
                  <a:pt x="834538" y="325088"/>
                  <a:pt x="832791" y="325088"/>
                </a:cubicBezTo>
                <a:lnTo>
                  <a:pt x="823283" y="325088"/>
                </a:lnTo>
                <a:cubicBezTo>
                  <a:pt x="821536" y="325088"/>
                  <a:pt x="821149" y="325867"/>
                  <a:pt x="820758" y="327621"/>
                </a:cubicBezTo>
                <a:cubicBezTo>
                  <a:pt x="810085" y="373227"/>
                  <a:pt x="787383" y="408893"/>
                  <a:pt x="747794" y="436958"/>
                </a:cubicBezTo>
                <a:cubicBezTo>
                  <a:pt x="744687" y="439297"/>
                  <a:pt x="739059" y="442805"/>
                  <a:pt x="736148" y="445729"/>
                </a:cubicBezTo>
                <a:cubicBezTo>
                  <a:pt x="734792" y="447093"/>
                  <a:pt x="732463" y="451186"/>
                  <a:pt x="731102" y="453330"/>
                </a:cubicBezTo>
                <a:cubicBezTo>
                  <a:pt x="717131" y="475158"/>
                  <a:pt x="697723" y="476717"/>
                  <a:pt x="684335" y="476912"/>
                </a:cubicBezTo>
                <a:cubicBezTo>
                  <a:pt x="708396" y="493283"/>
                  <a:pt x="725088" y="503224"/>
                  <a:pt x="738864" y="522323"/>
                </a:cubicBezTo>
                <a:cubicBezTo>
                  <a:pt x="740611" y="524856"/>
                  <a:pt x="746630" y="533626"/>
                  <a:pt x="748377" y="535772"/>
                </a:cubicBezTo>
                <a:cubicBezTo>
                  <a:pt x="785827" y="574360"/>
                  <a:pt x="803102" y="604957"/>
                  <a:pt x="811832" y="653878"/>
                </a:cubicBezTo>
                <a:cubicBezTo>
                  <a:pt x="818433" y="660311"/>
                  <a:pt x="825030" y="671031"/>
                  <a:pt x="827941" y="694029"/>
                </a:cubicBezTo>
                <a:close/>
                <a:moveTo>
                  <a:pt x="427980" y="906269"/>
                </a:moveTo>
                <a:cubicBezTo>
                  <a:pt x="427980" y="894966"/>
                  <a:pt x="436130" y="881713"/>
                  <a:pt x="442340" y="872747"/>
                </a:cubicBezTo>
                <a:cubicBezTo>
                  <a:pt x="445251" y="868656"/>
                  <a:pt x="477853" y="828505"/>
                  <a:pt x="480570" y="831430"/>
                </a:cubicBezTo>
                <a:cubicBezTo>
                  <a:pt x="484063" y="834742"/>
                  <a:pt x="430308" y="904515"/>
                  <a:pt x="427980" y="906269"/>
                </a:cubicBezTo>
                <a:close/>
                <a:moveTo>
                  <a:pt x="375389" y="857348"/>
                </a:moveTo>
                <a:cubicBezTo>
                  <a:pt x="381793" y="843904"/>
                  <a:pt x="390719" y="837275"/>
                  <a:pt x="403528" y="828897"/>
                </a:cubicBezTo>
                <a:cubicBezTo>
                  <a:pt x="410320" y="824414"/>
                  <a:pt x="434578" y="809603"/>
                  <a:pt x="441370" y="809407"/>
                </a:cubicBezTo>
                <a:cubicBezTo>
                  <a:pt x="436518" y="816619"/>
                  <a:pt x="401975" y="842929"/>
                  <a:pt x="394795" y="847603"/>
                </a:cubicBezTo>
                <a:cubicBezTo>
                  <a:pt x="389361" y="851111"/>
                  <a:pt x="381793" y="857157"/>
                  <a:pt x="375389" y="857348"/>
                </a:cubicBezTo>
                <a:close/>
                <a:moveTo>
                  <a:pt x="431084" y="686425"/>
                </a:moveTo>
                <a:cubicBezTo>
                  <a:pt x="426427" y="662648"/>
                  <a:pt x="426039" y="650174"/>
                  <a:pt x="411484" y="630684"/>
                </a:cubicBezTo>
                <a:cubicBezTo>
                  <a:pt x="398482" y="613536"/>
                  <a:pt x="384704" y="599112"/>
                  <a:pt x="384704" y="576114"/>
                </a:cubicBezTo>
                <a:cubicBezTo>
                  <a:pt x="384704" y="573189"/>
                  <a:pt x="384509" y="575918"/>
                  <a:pt x="385480" y="573777"/>
                </a:cubicBezTo>
                <a:cubicBezTo>
                  <a:pt x="388002" y="575727"/>
                  <a:pt x="386062" y="573581"/>
                  <a:pt x="387032" y="576114"/>
                </a:cubicBezTo>
                <a:cubicBezTo>
                  <a:pt x="398482" y="603012"/>
                  <a:pt x="411678" y="613536"/>
                  <a:pt x="422740" y="630493"/>
                </a:cubicBezTo>
                <a:cubicBezTo>
                  <a:pt x="433219" y="646470"/>
                  <a:pt x="432831" y="667910"/>
                  <a:pt x="431084" y="686425"/>
                </a:cubicBezTo>
                <a:close/>
                <a:moveTo>
                  <a:pt x="407603" y="705332"/>
                </a:moveTo>
                <a:cubicBezTo>
                  <a:pt x="400423" y="701824"/>
                  <a:pt x="383733" y="687596"/>
                  <a:pt x="377523" y="681942"/>
                </a:cubicBezTo>
                <a:cubicBezTo>
                  <a:pt x="370537" y="675509"/>
                  <a:pt x="363745" y="669081"/>
                  <a:pt x="358311" y="661090"/>
                </a:cubicBezTo>
                <a:cubicBezTo>
                  <a:pt x="355594" y="656994"/>
                  <a:pt x="351325" y="647641"/>
                  <a:pt x="358311" y="653099"/>
                </a:cubicBezTo>
                <a:cubicBezTo>
                  <a:pt x="371701" y="663427"/>
                  <a:pt x="386450" y="674926"/>
                  <a:pt x="397317" y="688179"/>
                </a:cubicBezTo>
                <a:cubicBezTo>
                  <a:pt x="400229" y="691883"/>
                  <a:pt x="407215" y="700070"/>
                  <a:pt x="407603" y="705332"/>
                </a:cubicBezTo>
                <a:close/>
                <a:moveTo>
                  <a:pt x="400423" y="755807"/>
                </a:moveTo>
                <a:lnTo>
                  <a:pt x="384898" y="750158"/>
                </a:lnTo>
                <a:cubicBezTo>
                  <a:pt x="376553" y="746650"/>
                  <a:pt x="360640" y="740609"/>
                  <a:pt x="353848" y="736322"/>
                </a:cubicBezTo>
                <a:cubicBezTo>
                  <a:pt x="351131" y="734759"/>
                  <a:pt x="334830" y="725798"/>
                  <a:pt x="348414" y="727939"/>
                </a:cubicBezTo>
                <a:cubicBezTo>
                  <a:pt x="361028" y="729889"/>
                  <a:pt x="379658" y="738076"/>
                  <a:pt x="389943" y="744313"/>
                </a:cubicBezTo>
                <a:cubicBezTo>
                  <a:pt x="392078" y="745675"/>
                  <a:pt x="394407" y="747429"/>
                  <a:pt x="396347" y="748987"/>
                </a:cubicBezTo>
                <a:cubicBezTo>
                  <a:pt x="398288" y="750545"/>
                  <a:pt x="400229" y="752691"/>
                  <a:pt x="400423" y="755807"/>
                </a:cubicBezTo>
                <a:close/>
                <a:moveTo>
                  <a:pt x="490661" y="909385"/>
                </a:moveTo>
                <a:cubicBezTo>
                  <a:pt x="491049" y="888729"/>
                  <a:pt x="504050" y="878788"/>
                  <a:pt x="518026" y="867485"/>
                </a:cubicBezTo>
                <a:cubicBezTo>
                  <a:pt x="522680" y="863585"/>
                  <a:pt x="526174" y="858132"/>
                  <a:pt x="527535" y="853453"/>
                </a:cubicBezTo>
                <a:cubicBezTo>
                  <a:pt x="528308" y="865339"/>
                  <a:pt x="523072" y="870410"/>
                  <a:pt x="517248" y="875672"/>
                </a:cubicBezTo>
                <a:cubicBezTo>
                  <a:pt x="500946" y="889900"/>
                  <a:pt x="499782" y="888925"/>
                  <a:pt x="490661" y="909385"/>
                </a:cubicBezTo>
                <a:close/>
                <a:moveTo>
                  <a:pt x="1228094" y="906269"/>
                </a:moveTo>
                <a:cubicBezTo>
                  <a:pt x="1228094" y="894966"/>
                  <a:pt x="1219946" y="881713"/>
                  <a:pt x="1213737" y="872747"/>
                </a:cubicBezTo>
                <a:cubicBezTo>
                  <a:pt x="1210825" y="868656"/>
                  <a:pt x="1178219" y="828505"/>
                  <a:pt x="1175503" y="831430"/>
                </a:cubicBezTo>
                <a:cubicBezTo>
                  <a:pt x="1172009" y="834742"/>
                  <a:pt x="1225574" y="904515"/>
                  <a:pt x="1228094" y="906269"/>
                </a:cubicBezTo>
                <a:close/>
                <a:moveTo>
                  <a:pt x="1280686" y="857348"/>
                </a:moveTo>
                <a:cubicBezTo>
                  <a:pt x="1274280" y="843904"/>
                  <a:pt x="1265354" y="837275"/>
                  <a:pt x="1252547" y="828897"/>
                </a:cubicBezTo>
                <a:cubicBezTo>
                  <a:pt x="1245755" y="824414"/>
                  <a:pt x="1221498" y="809603"/>
                  <a:pt x="1214705" y="809407"/>
                </a:cubicBezTo>
                <a:cubicBezTo>
                  <a:pt x="1219555" y="816619"/>
                  <a:pt x="1254099" y="842929"/>
                  <a:pt x="1261278" y="847603"/>
                </a:cubicBezTo>
                <a:cubicBezTo>
                  <a:pt x="1266519" y="851111"/>
                  <a:pt x="1274280" y="857157"/>
                  <a:pt x="1280686" y="857348"/>
                </a:cubicBezTo>
                <a:close/>
                <a:moveTo>
                  <a:pt x="1248471" y="705332"/>
                </a:moveTo>
                <a:cubicBezTo>
                  <a:pt x="1255650" y="701824"/>
                  <a:pt x="1272342" y="687596"/>
                  <a:pt x="1278552" y="681942"/>
                </a:cubicBezTo>
                <a:cubicBezTo>
                  <a:pt x="1285535" y="675509"/>
                  <a:pt x="1292327" y="669081"/>
                  <a:pt x="1297764" y="661090"/>
                </a:cubicBezTo>
                <a:cubicBezTo>
                  <a:pt x="1300480" y="656994"/>
                  <a:pt x="1304747" y="647641"/>
                  <a:pt x="1297764" y="653099"/>
                </a:cubicBezTo>
                <a:cubicBezTo>
                  <a:pt x="1284370" y="663427"/>
                  <a:pt x="1269626" y="674926"/>
                  <a:pt x="1258757" y="688179"/>
                </a:cubicBezTo>
                <a:cubicBezTo>
                  <a:pt x="1255846" y="691883"/>
                  <a:pt x="1248858" y="700070"/>
                  <a:pt x="1248471" y="705332"/>
                </a:cubicBezTo>
                <a:close/>
                <a:moveTo>
                  <a:pt x="1255459" y="755807"/>
                </a:moveTo>
                <a:lnTo>
                  <a:pt x="1270982" y="750158"/>
                </a:lnTo>
                <a:cubicBezTo>
                  <a:pt x="1279325" y="746650"/>
                  <a:pt x="1295239" y="740609"/>
                  <a:pt x="1302031" y="736322"/>
                </a:cubicBezTo>
                <a:cubicBezTo>
                  <a:pt x="1304747" y="734759"/>
                  <a:pt x="1321048" y="725798"/>
                  <a:pt x="1307463" y="727939"/>
                </a:cubicBezTo>
                <a:cubicBezTo>
                  <a:pt x="1294852" y="729889"/>
                  <a:pt x="1276223" y="738076"/>
                  <a:pt x="1265936" y="744313"/>
                </a:cubicBezTo>
                <a:cubicBezTo>
                  <a:pt x="1263803" y="745675"/>
                  <a:pt x="1261473" y="747429"/>
                  <a:pt x="1259531" y="748987"/>
                </a:cubicBezTo>
                <a:cubicBezTo>
                  <a:pt x="1257784" y="750545"/>
                  <a:pt x="1255846" y="752691"/>
                  <a:pt x="1255459" y="755807"/>
                </a:cubicBezTo>
                <a:close/>
                <a:moveTo>
                  <a:pt x="1165412" y="909385"/>
                </a:moveTo>
                <a:cubicBezTo>
                  <a:pt x="1165026" y="888729"/>
                  <a:pt x="1152024" y="878788"/>
                  <a:pt x="1138052" y="867485"/>
                </a:cubicBezTo>
                <a:cubicBezTo>
                  <a:pt x="1133394" y="863585"/>
                  <a:pt x="1129900" y="858132"/>
                  <a:pt x="1128539" y="853453"/>
                </a:cubicBezTo>
                <a:cubicBezTo>
                  <a:pt x="1127766" y="865339"/>
                  <a:pt x="1133002" y="870410"/>
                  <a:pt x="1138826" y="875672"/>
                </a:cubicBezTo>
                <a:cubicBezTo>
                  <a:pt x="1154935" y="889900"/>
                  <a:pt x="1156291" y="888925"/>
                  <a:pt x="1165412" y="909385"/>
                </a:cubicBezTo>
                <a:close/>
                <a:moveTo>
                  <a:pt x="892757" y="304039"/>
                </a:moveTo>
                <a:cubicBezTo>
                  <a:pt x="899163" y="305403"/>
                  <a:pt x="905373" y="306767"/>
                  <a:pt x="911583" y="308522"/>
                </a:cubicBezTo>
                <a:lnTo>
                  <a:pt x="918179" y="310276"/>
                </a:lnTo>
                <a:cubicBezTo>
                  <a:pt x="918761" y="310471"/>
                  <a:pt x="919344" y="310665"/>
                  <a:pt x="919730" y="310860"/>
                </a:cubicBezTo>
                <a:cubicBezTo>
                  <a:pt x="914489" y="314174"/>
                  <a:pt x="900131" y="316902"/>
                  <a:pt x="895473" y="317877"/>
                </a:cubicBezTo>
                <a:cubicBezTo>
                  <a:pt x="894695" y="315148"/>
                  <a:pt x="893143" y="307157"/>
                  <a:pt x="892757" y="304039"/>
                </a:cubicBezTo>
                <a:close/>
                <a:moveTo>
                  <a:pt x="737895" y="310276"/>
                </a:moveTo>
                <a:cubicBezTo>
                  <a:pt x="746238" y="307937"/>
                  <a:pt x="754778" y="305793"/>
                  <a:pt x="763317" y="304039"/>
                </a:cubicBezTo>
                <a:cubicBezTo>
                  <a:pt x="762930" y="307157"/>
                  <a:pt x="761379" y="315148"/>
                  <a:pt x="760601" y="318071"/>
                </a:cubicBezTo>
                <a:cubicBezTo>
                  <a:pt x="755942" y="316902"/>
                  <a:pt x="741584" y="314174"/>
                  <a:pt x="736343" y="311055"/>
                </a:cubicBezTo>
                <a:cubicBezTo>
                  <a:pt x="736730" y="310860"/>
                  <a:pt x="737312" y="310471"/>
                  <a:pt x="737895" y="310276"/>
                </a:cubicBezTo>
                <a:close/>
                <a:moveTo>
                  <a:pt x="805818" y="96474"/>
                </a:moveTo>
                <a:cubicBezTo>
                  <a:pt x="806013" y="98423"/>
                  <a:pt x="809116" y="113625"/>
                  <a:pt x="809502" y="115964"/>
                </a:cubicBezTo>
                <a:cubicBezTo>
                  <a:pt x="812610" y="132335"/>
                  <a:pt x="815522" y="148511"/>
                  <a:pt x="818624" y="164883"/>
                </a:cubicBezTo>
                <a:cubicBezTo>
                  <a:pt x="819016" y="166637"/>
                  <a:pt x="820175" y="173263"/>
                  <a:pt x="820175" y="174432"/>
                </a:cubicBezTo>
                <a:cubicBezTo>
                  <a:pt x="818624" y="168001"/>
                  <a:pt x="817073" y="161374"/>
                  <a:pt x="815326" y="154943"/>
                </a:cubicBezTo>
                <a:cubicBezTo>
                  <a:pt x="812223" y="142469"/>
                  <a:pt x="808729" y="128827"/>
                  <a:pt x="805431" y="116548"/>
                </a:cubicBezTo>
                <a:lnTo>
                  <a:pt x="800381" y="97448"/>
                </a:lnTo>
                <a:lnTo>
                  <a:pt x="805818" y="96474"/>
                </a:lnTo>
                <a:close/>
                <a:moveTo>
                  <a:pt x="835898" y="174627"/>
                </a:moveTo>
                <a:cubicBezTo>
                  <a:pt x="836089" y="172289"/>
                  <a:pt x="842495" y="137597"/>
                  <a:pt x="842882" y="135453"/>
                </a:cubicBezTo>
                <a:cubicBezTo>
                  <a:pt x="844628" y="125708"/>
                  <a:pt x="846571" y="115964"/>
                  <a:pt x="848509" y="106219"/>
                </a:cubicBezTo>
                <a:cubicBezTo>
                  <a:pt x="849091" y="103101"/>
                  <a:pt x="850060" y="99592"/>
                  <a:pt x="850452" y="96474"/>
                </a:cubicBezTo>
                <a:lnTo>
                  <a:pt x="855693" y="97643"/>
                </a:lnTo>
                <a:cubicBezTo>
                  <a:pt x="855497" y="99007"/>
                  <a:pt x="854719" y="101151"/>
                  <a:pt x="854332" y="102516"/>
                </a:cubicBezTo>
                <a:lnTo>
                  <a:pt x="850452" y="116743"/>
                </a:lnTo>
                <a:cubicBezTo>
                  <a:pt x="845989" y="134284"/>
                  <a:pt x="841330" y="151824"/>
                  <a:pt x="837063" y="169560"/>
                </a:cubicBezTo>
                <a:cubicBezTo>
                  <a:pt x="836672" y="170924"/>
                  <a:pt x="835898" y="173458"/>
                  <a:pt x="835898" y="174627"/>
                </a:cubicBezTo>
                <a:close/>
                <a:moveTo>
                  <a:pt x="694621" y="113625"/>
                </a:moveTo>
                <a:cubicBezTo>
                  <a:pt x="695590" y="112456"/>
                  <a:pt x="700053" y="109922"/>
                  <a:pt x="701800" y="108947"/>
                </a:cubicBezTo>
                <a:cubicBezTo>
                  <a:pt x="706845" y="106024"/>
                  <a:pt x="713833" y="103490"/>
                  <a:pt x="720043" y="103685"/>
                </a:cubicBezTo>
                <a:cubicBezTo>
                  <a:pt x="724119" y="103880"/>
                  <a:pt x="726253" y="104855"/>
                  <a:pt x="729165" y="106219"/>
                </a:cubicBezTo>
                <a:cubicBezTo>
                  <a:pt x="728773" y="106609"/>
                  <a:pt x="725671" y="107583"/>
                  <a:pt x="725088" y="107778"/>
                </a:cubicBezTo>
                <a:cubicBezTo>
                  <a:pt x="721208" y="109142"/>
                  <a:pt x="717327" y="110896"/>
                  <a:pt x="713637" y="112845"/>
                </a:cubicBezTo>
                <a:cubicBezTo>
                  <a:pt x="708396" y="115574"/>
                  <a:pt x="711308" y="114794"/>
                  <a:pt x="705294" y="114015"/>
                </a:cubicBezTo>
                <a:cubicBezTo>
                  <a:pt x="701413" y="113625"/>
                  <a:pt x="698501" y="113625"/>
                  <a:pt x="694621" y="113625"/>
                </a:cubicBezTo>
                <a:close/>
                <a:moveTo>
                  <a:pt x="926909" y="106219"/>
                </a:moveTo>
                <a:cubicBezTo>
                  <a:pt x="930017" y="104660"/>
                  <a:pt x="931959" y="103685"/>
                  <a:pt x="936031" y="103685"/>
                </a:cubicBezTo>
                <a:cubicBezTo>
                  <a:pt x="942050" y="103490"/>
                  <a:pt x="949229" y="106024"/>
                  <a:pt x="954274" y="108947"/>
                </a:cubicBezTo>
                <a:cubicBezTo>
                  <a:pt x="955825" y="109922"/>
                  <a:pt x="960484" y="112456"/>
                  <a:pt x="961453" y="113625"/>
                </a:cubicBezTo>
                <a:cubicBezTo>
                  <a:pt x="957572" y="113625"/>
                  <a:pt x="954661" y="113625"/>
                  <a:pt x="950780" y="114015"/>
                </a:cubicBezTo>
                <a:cubicBezTo>
                  <a:pt x="944379" y="114794"/>
                  <a:pt x="947482" y="115574"/>
                  <a:pt x="942436" y="112845"/>
                </a:cubicBezTo>
                <a:cubicBezTo>
                  <a:pt x="938164" y="110507"/>
                  <a:pt x="933511" y="108558"/>
                  <a:pt x="928852" y="106998"/>
                </a:cubicBezTo>
                <a:lnTo>
                  <a:pt x="926909" y="106219"/>
                </a:lnTo>
                <a:close/>
                <a:moveTo>
                  <a:pt x="820175" y="195091"/>
                </a:moveTo>
                <a:cubicBezTo>
                  <a:pt x="819789" y="194507"/>
                  <a:pt x="819016" y="189829"/>
                  <a:pt x="818624" y="188660"/>
                </a:cubicBezTo>
                <a:cubicBezTo>
                  <a:pt x="817269" y="183008"/>
                  <a:pt x="815326" y="175992"/>
                  <a:pt x="813579" y="170340"/>
                </a:cubicBezTo>
                <a:cubicBezTo>
                  <a:pt x="807369" y="149876"/>
                  <a:pt x="800772" y="128827"/>
                  <a:pt x="793784" y="108558"/>
                </a:cubicBezTo>
                <a:cubicBezTo>
                  <a:pt x="793202" y="106998"/>
                  <a:pt x="793202" y="107193"/>
                  <a:pt x="793980" y="106024"/>
                </a:cubicBezTo>
                <a:lnTo>
                  <a:pt x="796892" y="101346"/>
                </a:lnTo>
                <a:cubicBezTo>
                  <a:pt x="797278" y="101931"/>
                  <a:pt x="802324" y="121811"/>
                  <a:pt x="803102" y="124344"/>
                </a:cubicBezTo>
                <a:cubicBezTo>
                  <a:pt x="807369" y="140131"/>
                  <a:pt x="810863" y="155333"/>
                  <a:pt x="814939" y="170924"/>
                </a:cubicBezTo>
                <a:cubicBezTo>
                  <a:pt x="816490" y="176771"/>
                  <a:pt x="817851" y="182813"/>
                  <a:pt x="819011" y="188660"/>
                </a:cubicBezTo>
                <a:cubicBezTo>
                  <a:pt x="819593" y="190219"/>
                  <a:pt x="820758" y="193922"/>
                  <a:pt x="820175" y="195091"/>
                </a:cubicBezTo>
                <a:close/>
                <a:moveTo>
                  <a:pt x="835898" y="195091"/>
                </a:moveTo>
                <a:cubicBezTo>
                  <a:pt x="835316" y="194507"/>
                  <a:pt x="835703" y="193337"/>
                  <a:pt x="835898" y="192168"/>
                </a:cubicBezTo>
                <a:lnTo>
                  <a:pt x="837836" y="183008"/>
                </a:lnTo>
                <a:cubicBezTo>
                  <a:pt x="840361" y="171509"/>
                  <a:pt x="843464" y="159036"/>
                  <a:pt x="846376" y="147732"/>
                </a:cubicBezTo>
                <a:cubicBezTo>
                  <a:pt x="848318" y="139936"/>
                  <a:pt x="850256" y="132140"/>
                  <a:pt x="852390" y="124344"/>
                </a:cubicBezTo>
                <a:cubicBezTo>
                  <a:pt x="853364" y="120446"/>
                  <a:pt x="854528" y="116548"/>
                  <a:pt x="855497" y="112845"/>
                </a:cubicBezTo>
                <a:cubicBezTo>
                  <a:pt x="855884" y="111286"/>
                  <a:pt x="858213" y="101931"/>
                  <a:pt x="858600" y="101346"/>
                </a:cubicBezTo>
                <a:cubicBezTo>
                  <a:pt x="858795" y="101541"/>
                  <a:pt x="859960" y="103295"/>
                  <a:pt x="860156" y="103685"/>
                </a:cubicBezTo>
                <a:cubicBezTo>
                  <a:pt x="862485" y="107583"/>
                  <a:pt x="862485" y="106609"/>
                  <a:pt x="861707" y="108753"/>
                </a:cubicBezTo>
                <a:cubicBezTo>
                  <a:pt x="861321" y="109727"/>
                  <a:pt x="861125" y="110701"/>
                  <a:pt x="860738" y="111676"/>
                </a:cubicBezTo>
                <a:cubicBezTo>
                  <a:pt x="856853" y="123370"/>
                  <a:pt x="853168" y="134869"/>
                  <a:pt x="849287" y="146757"/>
                </a:cubicBezTo>
                <a:cubicBezTo>
                  <a:pt x="845989" y="156697"/>
                  <a:pt x="841134" y="172483"/>
                  <a:pt x="838614" y="182618"/>
                </a:cubicBezTo>
                <a:cubicBezTo>
                  <a:pt x="837836" y="186711"/>
                  <a:pt x="836867" y="190609"/>
                  <a:pt x="835898" y="195091"/>
                </a:cubicBezTo>
                <a:close/>
                <a:moveTo>
                  <a:pt x="784080" y="209124"/>
                </a:moveTo>
                <a:cubicBezTo>
                  <a:pt x="783307" y="207955"/>
                  <a:pt x="782333" y="206980"/>
                  <a:pt x="781560" y="205811"/>
                </a:cubicBezTo>
                <a:cubicBezTo>
                  <a:pt x="778262" y="201133"/>
                  <a:pt x="775154" y="196650"/>
                  <a:pt x="772052" y="191583"/>
                </a:cubicBezTo>
                <a:cubicBezTo>
                  <a:pt x="770305" y="188855"/>
                  <a:pt x="762930" y="175992"/>
                  <a:pt x="761961" y="173263"/>
                </a:cubicBezTo>
                <a:cubicBezTo>
                  <a:pt x="761766" y="172678"/>
                  <a:pt x="761766" y="172873"/>
                  <a:pt x="761379" y="172289"/>
                </a:cubicBezTo>
                <a:cubicBezTo>
                  <a:pt x="760797" y="171509"/>
                  <a:pt x="756138" y="161374"/>
                  <a:pt x="755556" y="160205"/>
                </a:cubicBezTo>
                <a:cubicBezTo>
                  <a:pt x="753031" y="154748"/>
                  <a:pt x="750701" y="149291"/>
                  <a:pt x="748377" y="143639"/>
                </a:cubicBezTo>
                <a:cubicBezTo>
                  <a:pt x="746047" y="137987"/>
                  <a:pt x="743909" y="132335"/>
                  <a:pt x="741775" y="126488"/>
                </a:cubicBezTo>
                <a:cubicBezTo>
                  <a:pt x="741193" y="124929"/>
                  <a:pt x="736148" y="110117"/>
                  <a:pt x="735957" y="108558"/>
                </a:cubicBezTo>
                <a:lnTo>
                  <a:pt x="738673" y="107388"/>
                </a:lnTo>
                <a:cubicBezTo>
                  <a:pt x="739059" y="109337"/>
                  <a:pt x="743718" y="123175"/>
                  <a:pt x="744491" y="125319"/>
                </a:cubicBezTo>
                <a:cubicBezTo>
                  <a:pt x="749732" y="140715"/>
                  <a:pt x="758467" y="161179"/>
                  <a:pt x="765646" y="175017"/>
                </a:cubicBezTo>
                <a:cubicBezTo>
                  <a:pt x="768362" y="180279"/>
                  <a:pt x="771078" y="185347"/>
                  <a:pt x="773990" y="190219"/>
                </a:cubicBezTo>
                <a:cubicBezTo>
                  <a:pt x="778648" y="198405"/>
                  <a:pt x="786992" y="210878"/>
                  <a:pt x="793593" y="217895"/>
                </a:cubicBezTo>
                <a:cubicBezTo>
                  <a:pt x="794367" y="218869"/>
                  <a:pt x="795531" y="220233"/>
                  <a:pt x="796309" y="221013"/>
                </a:cubicBezTo>
                <a:cubicBezTo>
                  <a:pt x="797665" y="222377"/>
                  <a:pt x="799221" y="224131"/>
                  <a:pt x="800772" y="225496"/>
                </a:cubicBezTo>
                <a:cubicBezTo>
                  <a:pt x="801159" y="225690"/>
                  <a:pt x="801159" y="225885"/>
                  <a:pt x="801545" y="226275"/>
                </a:cubicBezTo>
                <a:lnTo>
                  <a:pt x="805431" y="229588"/>
                </a:lnTo>
                <a:cubicBezTo>
                  <a:pt x="803875" y="229004"/>
                  <a:pt x="798829" y="224911"/>
                  <a:pt x="797474" y="223936"/>
                </a:cubicBezTo>
                <a:cubicBezTo>
                  <a:pt x="797082" y="223547"/>
                  <a:pt x="797082" y="223547"/>
                  <a:pt x="796696" y="223157"/>
                </a:cubicBezTo>
                <a:cubicBezTo>
                  <a:pt x="793784" y="220623"/>
                  <a:pt x="786801" y="212632"/>
                  <a:pt x="784080" y="209124"/>
                </a:cubicBezTo>
                <a:close/>
                <a:moveTo>
                  <a:pt x="850452" y="229588"/>
                </a:moveTo>
                <a:cubicBezTo>
                  <a:pt x="850838" y="229004"/>
                  <a:pt x="851617" y="228614"/>
                  <a:pt x="852003" y="228224"/>
                </a:cubicBezTo>
                <a:lnTo>
                  <a:pt x="859574" y="221013"/>
                </a:lnTo>
                <a:cubicBezTo>
                  <a:pt x="861707" y="219064"/>
                  <a:pt x="868304" y="210683"/>
                  <a:pt x="870246" y="207955"/>
                </a:cubicBezTo>
                <a:cubicBezTo>
                  <a:pt x="872767" y="204251"/>
                  <a:pt x="875096" y="201328"/>
                  <a:pt x="877425" y="197430"/>
                </a:cubicBezTo>
                <a:cubicBezTo>
                  <a:pt x="888294" y="179889"/>
                  <a:pt x="897220" y="161569"/>
                  <a:pt x="904981" y="142275"/>
                </a:cubicBezTo>
                <a:cubicBezTo>
                  <a:pt x="908475" y="133699"/>
                  <a:pt x="913134" y="120836"/>
                  <a:pt x="915850" y="111871"/>
                </a:cubicBezTo>
                <a:cubicBezTo>
                  <a:pt x="916236" y="110507"/>
                  <a:pt x="917014" y="108558"/>
                  <a:pt x="917210" y="107193"/>
                </a:cubicBezTo>
                <a:lnTo>
                  <a:pt x="919926" y="108363"/>
                </a:lnTo>
                <a:cubicBezTo>
                  <a:pt x="919730" y="109727"/>
                  <a:pt x="917597" y="115964"/>
                  <a:pt x="917014" y="117523"/>
                </a:cubicBezTo>
                <a:cubicBezTo>
                  <a:pt x="911387" y="134674"/>
                  <a:pt x="904208" y="152019"/>
                  <a:pt x="896442" y="168391"/>
                </a:cubicBezTo>
                <a:cubicBezTo>
                  <a:pt x="895859" y="169560"/>
                  <a:pt x="895086" y="171509"/>
                  <a:pt x="894308" y="172289"/>
                </a:cubicBezTo>
                <a:cubicBezTo>
                  <a:pt x="891010" y="178915"/>
                  <a:pt x="887516" y="185152"/>
                  <a:pt x="883635" y="191583"/>
                </a:cubicBezTo>
                <a:cubicBezTo>
                  <a:pt x="877039" y="202302"/>
                  <a:pt x="871602" y="209904"/>
                  <a:pt x="863258" y="218869"/>
                </a:cubicBezTo>
                <a:cubicBezTo>
                  <a:pt x="861511" y="220818"/>
                  <a:pt x="859764" y="222182"/>
                  <a:pt x="857827" y="223936"/>
                </a:cubicBezTo>
                <a:cubicBezTo>
                  <a:pt x="856853" y="225301"/>
                  <a:pt x="852199" y="229004"/>
                  <a:pt x="850452" y="229588"/>
                </a:cubicBezTo>
                <a:close/>
                <a:moveTo>
                  <a:pt x="790099" y="109142"/>
                </a:moveTo>
                <a:cubicBezTo>
                  <a:pt x="791068" y="112650"/>
                  <a:pt x="792429" y="116159"/>
                  <a:pt x="793593" y="119667"/>
                </a:cubicBezTo>
                <a:cubicBezTo>
                  <a:pt x="800577" y="140715"/>
                  <a:pt x="807755" y="162739"/>
                  <a:pt x="813579" y="184177"/>
                </a:cubicBezTo>
                <a:cubicBezTo>
                  <a:pt x="814161" y="186321"/>
                  <a:pt x="816104" y="193727"/>
                  <a:pt x="816104" y="195481"/>
                </a:cubicBezTo>
                <a:cubicBezTo>
                  <a:pt x="815712" y="195091"/>
                  <a:pt x="814743" y="193922"/>
                  <a:pt x="814357" y="193337"/>
                </a:cubicBezTo>
                <a:cubicBezTo>
                  <a:pt x="805622" y="182228"/>
                  <a:pt x="798247" y="169365"/>
                  <a:pt x="792233" y="156697"/>
                </a:cubicBezTo>
                <a:cubicBezTo>
                  <a:pt x="788739" y="149486"/>
                  <a:pt x="785637" y="142275"/>
                  <a:pt x="782529" y="134674"/>
                </a:cubicBezTo>
                <a:cubicBezTo>
                  <a:pt x="781169" y="130971"/>
                  <a:pt x="775154" y="115379"/>
                  <a:pt x="774185" y="111481"/>
                </a:cubicBezTo>
                <a:lnTo>
                  <a:pt x="790099" y="109142"/>
                </a:lnTo>
                <a:close/>
                <a:moveTo>
                  <a:pt x="839970" y="195481"/>
                </a:moveTo>
                <a:cubicBezTo>
                  <a:pt x="839970" y="193532"/>
                  <a:pt x="841913" y="186321"/>
                  <a:pt x="842495" y="184177"/>
                </a:cubicBezTo>
                <a:cubicBezTo>
                  <a:pt x="843464" y="180474"/>
                  <a:pt x="844433" y="176771"/>
                  <a:pt x="845597" y="173068"/>
                </a:cubicBezTo>
                <a:cubicBezTo>
                  <a:pt x="851034" y="153384"/>
                  <a:pt x="857827" y="133894"/>
                  <a:pt x="864227" y="114405"/>
                </a:cubicBezTo>
                <a:cubicBezTo>
                  <a:pt x="864810" y="112845"/>
                  <a:pt x="865588" y="110702"/>
                  <a:pt x="865974" y="109142"/>
                </a:cubicBezTo>
                <a:lnTo>
                  <a:pt x="881888" y="111676"/>
                </a:lnTo>
                <a:cubicBezTo>
                  <a:pt x="881502" y="113625"/>
                  <a:pt x="880533" y="115769"/>
                  <a:pt x="879950" y="117718"/>
                </a:cubicBezTo>
                <a:cubicBezTo>
                  <a:pt x="872184" y="140131"/>
                  <a:pt x="862676" y="162154"/>
                  <a:pt x="849870" y="182228"/>
                </a:cubicBezTo>
                <a:cubicBezTo>
                  <a:pt x="848705" y="183787"/>
                  <a:pt x="841526" y="194312"/>
                  <a:pt x="839970" y="195481"/>
                </a:cubicBezTo>
                <a:close/>
                <a:moveTo>
                  <a:pt x="715967" y="116159"/>
                </a:moveTo>
                <a:cubicBezTo>
                  <a:pt x="716549" y="115769"/>
                  <a:pt x="718878" y="114599"/>
                  <a:pt x="719651" y="114210"/>
                </a:cubicBezTo>
                <a:cubicBezTo>
                  <a:pt x="723341" y="112456"/>
                  <a:pt x="728191" y="110312"/>
                  <a:pt x="732071" y="109532"/>
                </a:cubicBezTo>
                <a:cubicBezTo>
                  <a:pt x="732654" y="112650"/>
                  <a:pt x="736926" y="123760"/>
                  <a:pt x="736926" y="124929"/>
                </a:cubicBezTo>
                <a:cubicBezTo>
                  <a:pt x="734792" y="123760"/>
                  <a:pt x="715967" y="116159"/>
                  <a:pt x="715967" y="116159"/>
                </a:cubicBezTo>
                <a:close/>
                <a:moveTo>
                  <a:pt x="918957" y="125124"/>
                </a:moveTo>
                <a:cubicBezTo>
                  <a:pt x="919148" y="124149"/>
                  <a:pt x="923224" y="112845"/>
                  <a:pt x="923807" y="109727"/>
                </a:cubicBezTo>
                <a:cubicBezTo>
                  <a:pt x="926327" y="110117"/>
                  <a:pt x="930212" y="111676"/>
                  <a:pt x="932346" y="112650"/>
                </a:cubicBezTo>
                <a:cubicBezTo>
                  <a:pt x="933701" y="113235"/>
                  <a:pt x="939138" y="115574"/>
                  <a:pt x="939911" y="116353"/>
                </a:cubicBezTo>
                <a:cubicBezTo>
                  <a:pt x="939525" y="116743"/>
                  <a:pt x="935062" y="117913"/>
                  <a:pt x="934284" y="118302"/>
                </a:cubicBezTo>
                <a:cubicBezTo>
                  <a:pt x="928852" y="120056"/>
                  <a:pt x="924002" y="122395"/>
                  <a:pt x="918957" y="125124"/>
                </a:cubicBezTo>
                <a:close/>
                <a:moveTo>
                  <a:pt x="671719" y="139741"/>
                </a:moveTo>
                <a:cubicBezTo>
                  <a:pt x="672110" y="138766"/>
                  <a:pt x="673662" y="136233"/>
                  <a:pt x="674244" y="135258"/>
                </a:cubicBezTo>
                <a:cubicBezTo>
                  <a:pt x="677542" y="130191"/>
                  <a:pt x="679289" y="128047"/>
                  <a:pt x="683366" y="123565"/>
                </a:cubicBezTo>
                <a:cubicBezTo>
                  <a:pt x="684721" y="122200"/>
                  <a:pt x="687437" y="119277"/>
                  <a:pt x="688993" y="118692"/>
                </a:cubicBezTo>
                <a:cubicBezTo>
                  <a:pt x="694038" y="117133"/>
                  <a:pt x="699666" y="117523"/>
                  <a:pt x="704711" y="118108"/>
                </a:cubicBezTo>
                <a:cubicBezTo>
                  <a:pt x="704516" y="118302"/>
                  <a:pt x="704516" y="118497"/>
                  <a:pt x="704129" y="118497"/>
                </a:cubicBezTo>
                <a:cubicBezTo>
                  <a:pt x="697337" y="122980"/>
                  <a:pt x="691323" y="127657"/>
                  <a:pt x="685499" y="133309"/>
                </a:cubicBezTo>
                <a:cubicBezTo>
                  <a:pt x="684335" y="134479"/>
                  <a:pt x="683366" y="135453"/>
                  <a:pt x="682201" y="136623"/>
                </a:cubicBezTo>
                <a:cubicBezTo>
                  <a:pt x="681227" y="137597"/>
                  <a:pt x="681423" y="137792"/>
                  <a:pt x="680067" y="137987"/>
                </a:cubicBezTo>
                <a:cubicBezTo>
                  <a:pt x="676182" y="138377"/>
                  <a:pt x="674631" y="139156"/>
                  <a:pt x="671719" y="139741"/>
                </a:cubicBezTo>
                <a:close/>
                <a:moveTo>
                  <a:pt x="979114" y="131166"/>
                </a:moveTo>
                <a:cubicBezTo>
                  <a:pt x="980279" y="132725"/>
                  <a:pt x="983773" y="137987"/>
                  <a:pt x="984355" y="139741"/>
                </a:cubicBezTo>
                <a:cubicBezTo>
                  <a:pt x="982994" y="139546"/>
                  <a:pt x="981057" y="138766"/>
                  <a:pt x="978727" y="138377"/>
                </a:cubicBezTo>
                <a:cubicBezTo>
                  <a:pt x="977753" y="138182"/>
                  <a:pt x="976785" y="137987"/>
                  <a:pt x="975620" y="137987"/>
                </a:cubicBezTo>
                <a:cubicBezTo>
                  <a:pt x="974847" y="137987"/>
                  <a:pt x="974847" y="137987"/>
                  <a:pt x="974455" y="137402"/>
                </a:cubicBezTo>
                <a:lnTo>
                  <a:pt x="968441" y="131360"/>
                </a:lnTo>
                <a:cubicBezTo>
                  <a:pt x="968054" y="131166"/>
                  <a:pt x="967859" y="130776"/>
                  <a:pt x="967663" y="130581"/>
                </a:cubicBezTo>
                <a:cubicBezTo>
                  <a:pt x="964947" y="128242"/>
                  <a:pt x="962035" y="125708"/>
                  <a:pt x="959124" y="123565"/>
                </a:cubicBezTo>
                <a:lnTo>
                  <a:pt x="951362" y="117913"/>
                </a:lnTo>
                <a:cubicBezTo>
                  <a:pt x="956408" y="117328"/>
                  <a:pt x="962427" y="117133"/>
                  <a:pt x="967276" y="118692"/>
                </a:cubicBezTo>
                <a:cubicBezTo>
                  <a:pt x="969796" y="119472"/>
                  <a:pt x="977367" y="128632"/>
                  <a:pt x="979114" y="131166"/>
                </a:cubicBezTo>
                <a:close/>
                <a:moveTo>
                  <a:pt x="687050" y="137597"/>
                </a:moveTo>
                <a:cubicBezTo>
                  <a:pt x="691709" y="131945"/>
                  <a:pt x="702186" y="124539"/>
                  <a:pt x="708592" y="120446"/>
                </a:cubicBezTo>
                <a:cubicBezTo>
                  <a:pt x="710535" y="119277"/>
                  <a:pt x="710535" y="118887"/>
                  <a:pt x="711890" y="119277"/>
                </a:cubicBezTo>
                <a:cubicBezTo>
                  <a:pt x="719265" y="121226"/>
                  <a:pt x="726253" y="123565"/>
                  <a:pt x="732849" y="127073"/>
                </a:cubicBezTo>
                <a:cubicBezTo>
                  <a:pt x="733818" y="127657"/>
                  <a:pt x="734983" y="128242"/>
                  <a:pt x="735957" y="128632"/>
                </a:cubicBezTo>
                <a:cubicBezTo>
                  <a:pt x="735375" y="129022"/>
                  <a:pt x="733628" y="129606"/>
                  <a:pt x="732849" y="129801"/>
                </a:cubicBezTo>
                <a:cubicBezTo>
                  <a:pt x="726444" y="132335"/>
                  <a:pt x="719847" y="136428"/>
                  <a:pt x="714415" y="140715"/>
                </a:cubicBezTo>
                <a:cubicBezTo>
                  <a:pt x="712473" y="142275"/>
                  <a:pt x="712859" y="142275"/>
                  <a:pt x="711890" y="141885"/>
                </a:cubicBezTo>
                <a:cubicBezTo>
                  <a:pt x="704325" y="139351"/>
                  <a:pt x="694812" y="137597"/>
                  <a:pt x="687050" y="137597"/>
                </a:cubicBezTo>
                <a:close/>
                <a:moveTo>
                  <a:pt x="920313" y="128827"/>
                </a:moveTo>
                <a:cubicBezTo>
                  <a:pt x="921282" y="128437"/>
                  <a:pt x="922446" y="127657"/>
                  <a:pt x="923420" y="127073"/>
                </a:cubicBezTo>
                <a:cubicBezTo>
                  <a:pt x="930212" y="123565"/>
                  <a:pt x="937005" y="121031"/>
                  <a:pt x="944570" y="119277"/>
                </a:cubicBezTo>
                <a:cubicBezTo>
                  <a:pt x="945539" y="119082"/>
                  <a:pt x="945539" y="119082"/>
                  <a:pt x="946317" y="119667"/>
                </a:cubicBezTo>
                <a:cubicBezTo>
                  <a:pt x="951945" y="123175"/>
                  <a:pt x="958155" y="127657"/>
                  <a:pt x="963004" y="131945"/>
                </a:cubicBezTo>
                <a:cubicBezTo>
                  <a:pt x="964751" y="133504"/>
                  <a:pt x="967859" y="136233"/>
                  <a:pt x="969219" y="137792"/>
                </a:cubicBezTo>
                <a:cubicBezTo>
                  <a:pt x="961844" y="137792"/>
                  <a:pt x="954470" y="139156"/>
                  <a:pt x="947482" y="141300"/>
                </a:cubicBezTo>
                <a:cubicBezTo>
                  <a:pt x="943797" y="142469"/>
                  <a:pt x="943988" y="142859"/>
                  <a:pt x="943019" y="141885"/>
                </a:cubicBezTo>
                <a:cubicBezTo>
                  <a:pt x="937587" y="137402"/>
                  <a:pt x="930212" y="132725"/>
                  <a:pt x="923420" y="130191"/>
                </a:cubicBezTo>
                <a:cubicBezTo>
                  <a:pt x="922446" y="129606"/>
                  <a:pt x="920895" y="129411"/>
                  <a:pt x="920313" y="128827"/>
                </a:cubicBezTo>
                <a:close/>
                <a:moveTo>
                  <a:pt x="667256" y="157866"/>
                </a:moveTo>
                <a:cubicBezTo>
                  <a:pt x="667065" y="153968"/>
                  <a:pt x="667647" y="150070"/>
                  <a:pt x="668616" y="146757"/>
                </a:cubicBezTo>
                <a:cubicBezTo>
                  <a:pt x="669003" y="145783"/>
                  <a:pt x="668807" y="145198"/>
                  <a:pt x="669781" y="144808"/>
                </a:cubicBezTo>
                <a:cubicBezTo>
                  <a:pt x="671528" y="144029"/>
                  <a:pt x="675017" y="142859"/>
                  <a:pt x="676764" y="142664"/>
                </a:cubicBezTo>
                <a:cubicBezTo>
                  <a:pt x="676573" y="143054"/>
                  <a:pt x="675795" y="144029"/>
                  <a:pt x="675409" y="144613"/>
                </a:cubicBezTo>
                <a:cubicBezTo>
                  <a:pt x="673466" y="147147"/>
                  <a:pt x="670750" y="151045"/>
                  <a:pt x="669199" y="153968"/>
                </a:cubicBezTo>
                <a:cubicBezTo>
                  <a:pt x="668812" y="154553"/>
                  <a:pt x="667647" y="157282"/>
                  <a:pt x="667256" y="157866"/>
                </a:cubicBezTo>
                <a:close/>
                <a:moveTo>
                  <a:pt x="988818" y="157866"/>
                </a:moveTo>
                <a:cubicBezTo>
                  <a:pt x="988426" y="157282"/>
                  <a:pt x="987267" y="154553"/>
                  <a:pt x="986684" y="153579"/>
                </a:cubicBezTo>
                <a:cubicBezTo>
                  <a:pt x="984741" y="149681"/>
                  <a:pt x="981830" y="145978"/>
                  <a:pt x="979114" y="142470"/>
                </a:cubicBezTo>
                <a:cubicBezTo>
                  <a:pt x="980665" y="142664"/>
                  <a:pt x="982412" y="143249"/>
                  <a:pt x="983773" y="143639"/>
                </a:cubicBezTo>
                <a:cubicBezTo>
                  <a:pt x="986684" y="144613"/>
                  <a:pt x="986684" y="144613"/>
                  <a:pt x="987071" y="145978"/>
                </a:cubicBezTo>
                <a:cubicBezTo>
                  <a:pt x="988622" y="150655"/>
                  <a:pt x="988818" y="153189"/>
                  <a:pt x="988818" y="157866"/>
                </a:cubicBezTo>
                <a:close/>
                <a:moveTo>
                  <a:pt x="716936" y="143834"/>
                </a:moveTo>
                <a:cubicBezTo>
                  <a:pt x="717714" y="143249"/>
                  <a:pt x="718682" y="142664"/>
                  <a:pt x="719461" y="141885"/>
                </a:cubicBezTo>
                <a:cubicBezTo>
                  <a:pt x="721790" y="140131"/>
                  <a:pt x="724892" y="138377"/>
                  <a:pt x="727418" y="136818"/>
                </a:cubicBezTo>
                <a:cubicBezTo>
                  <a:pt x="729938" y="135453"/>
                  <a:pt x="736539" y="132140"/>
                  <a:pt x="739642" y="131750"/>
                </a:cubicBezTo>
                <a:cubicBezTo>
                  <a:pt x="741584" y="136818"/>
                  <a:pt x="743522" y="142080"/>
                  <a:pt x="745656" y="147147"/>
                </a:cubicBezTo>
                <a:cubicBezTo>
                  <a:pt x="746238" y="148706"/>
                  <a:pt x="747212" y="150655"/>
                  <a:pt x="747794" y="152214"/>
                </a:cubicBezTo>
                <a:cubicBezTo>
                  <a:pt x="744491" y="153384"/>
                  <a:pt x="741584" y="155527"/>
                  <a:pt x="739642" y="156307"/>
                </a:cubicBezTo>
                <a:cubicBezTo>
                  <a:pt x="738673" y="155722"/>
                  <a:pt x="737895" y="155138"/>
                  <a:pt x="736926" y="154553"/>
                </a:cubicBezTo>
                <a:cubicBezTo>
                  <a:pt x="732463" y="151630"/>
                  <a:pt x="727608" y="148706"/>
                  <a:pt x="722955" y="146562"/>
                </a:cubicBezTo>
                <a:cubicBezTo>
                  <a:pt x="721981" y="146173"/>
                  <a:pt x="717327" y="144224"/>
                  <a:pt x="716936" y="143834"/>
                </a:cubicBezTo>
                <a:close/>
                <a:moveTo>
                  <a:pt x="908279" y="152409"/>
                </a:moveTo>
                <a:cubicBezTo>
                  <a:pt x="908671" y="150850"/>
                  <a:pt x="909640" y="148901"/>
                  <a:pt x="910418" y="147342"/>
                </a:cubicBezTo>
                <a:cubicBezTo>
                  <a:pt x="912551" y="142275"/>
                  <a:pt x="914489" y="137207"/>
                  <a:pt x="916432" y="131945"/>
                </a:cubicBezTo>
                <a:cubicBezTo>
                  <a:pt x="919730" y="132335"/>
                  <a:pt x="926136" y="135453"/>
                  <a:pt x="928656" y="137012"/>
                </a:cubicBezTo>
                <a:cubicBezTo>
                  <a:pt x="934284" y="140326"/>
                  <a:pt x="934480" y="140715"/>
                  <a:pt x="939138" y="143834"/>
                </a:cubicBezTo>
                <a:cubicBezTo>
                  <a:pt x="938556" y="144224"/>
                  <a:pt x="936809" y="144808"/>
                  <a:pt x="936031" y="145198"/>
                </a:cubicBezTo>
                <a:cubicBezTo>
                  <a:pt x="930212" y="147732"/>
                  <a:pt x="924193" y="151045"/>
                  <a:pt x="918957" y="154553"/>
                </a:cubicBezTo>
                <a:cubicBezTo>
                  <a:pt x="917983" y="155138"/>
                  <a:pt x="917210" y="155722"/>
                  <a:pt x="916432" y="156307"/>
                </a:cubicBezTo>
                <a:cubicBezTo>
                  <a:pt x="914489" y="155722"/>
                  <a:pt x="911773" y="153579"/>
                  <a:pt x="908279" y="152409"/>
                </a:cubicBezTo>
                <a:close/>
                <a:moveTo>
                  <a:pt x="669003" y="168586"/>
                </a:moveTo>
                <a:cubicBezTo>
                  <a:pt x="668421" y="163518"/>
                  <a:pt x="672693" y="155333"/>
                  <a:pt x="674826" y="152214"/>
                </a:cubicBezTo>
                <a:cubicBezTo>
                  <a:pt x="677156" y="148901"/>
                  <a:pt x="678320" y="147147"/>
                  <a:pt x="680840" y="144224"/>
                </a:cubicBezTo>
                <a:cubicBezTo>
                  <a:pt x="682201" y="142469"/>
                  <a:pt x="682587" y="141885"/>
                  <a:pt x="683752" y="141885"/>
                </a:cubicBezTo>
                <a:cubicBezTo>
                  <a:pt x="692096" y="141495"/>
                  <a:pt x="701413" y="143054"/>
                  <a:pt x="708788" y="145588"/>
                </a:cubicBezTo>
                <a:cubicBezTo>
                  <a:pt x="708396" y="146173"/>
                  <a:pt x="708010" y="146367"/>
                  <a:pt x="707427" y="146757"/>
                </a:cubicBezTo>
                <a:cubicBezTo>
                  <a:pt x="706845" y="147147"/>
                  <a:pt x="706649" y="147537"/>
                  <a:pt x="706263" y="147927"/>
                </a:cubicBezTo>
                <a:cubicBezTo>
                  <a:pt x="704907" y="149291"/>
                  <a:pt x="701217" y="152799"/>
                  <a:pt x="700053" y="154358"/>
                </a:cubicBezTo>
                <a:lnTo>
                  <a:pt x="690158" y="166831"/>
                </a:lnTo>
                <a:cubicBezTo>
                  <a:pt x="683556" y="166637"/>
                  <a:pt x="679485" y="166442"/>
                  <a:pt x="672693" y="168001"/>
                </a:cubicBezTo>
                <a:cubicBezTo>
                  <a:pt x="671915" y="167806"/>
                  <a:pt x="669585" y="168586"/>
                  <a:pt x="669003" y="168586"/>
                </a:cubicBezTo>
                <a:close/>
                <a:moveTo>
                  <a:pt x="947095" y="145393"/>
                </a:moveTo>
                <a:cubicBezTo>
                  <a:pt x="954078" y="143054"/>
                  <a:pt x="962618" y="141495"/>
                  <a:pt x="969992" y="141690"/>
                </a:cubicBezTo>
                <a:cubicBezTo>
                  <a:pt x="972904" y="141690"/>
                  <a:pt x="972708" y="141495"/>
                  <a:pt x="973682" y="142470"/>
                </a:cubicBezTo>
                <a:cubicBezTo>
                  <a:pt x="977949" y="147147"/>
                  <a:pt x="987849" y="160205"/>
                  <a:pt x="986875" y="168586"/>
                </a:cubicBezTo>
                <a:cubicBezTo>
                  <a:pt x="986293" y="168586"/>
                  <a:pt x="983190" y="167806"/>
                  <a:pt x="982216" y="167611"/>
                </a:cubicBezTo>
                <a:cubicBezTo>
                  <a:pt x="980474" y="167221"/>
                  <a:pt x="978727" y="167026"/>
                  <a:pt x="977171" y="166831"/>
                </a:cubicBezTo>
                <a:cubicBezTo>
                  <a:pt x="973100" y="166442"/>
                  <a:pt x="969796" y="166637"/>
                  <a:pt x="965916" y="166637"/>
                </a:cubicBezTo>
                <a:cubicBezTo>
                  <a:pt x="965529" y="166247"/>
                  <a:pt x="965143" y="165662"/>
                  <a:pt x="964751" y="165077"/>
                </a:cubicBezTo>
                <a:lnTo>
                  <a:pt x="961649" y="160790"/>
                </a:lnTo>
                <a:cubicBezTo>
                  <a:pt x="959319" y="157671"/>
                  <a:pt x="957959" y="156502"/>
                  <a:pt x="955825" y="153968"/>
                </a:cubicBezTo>
                <a:cubicBezTo>
                  <a:pt x="955439" y="153384"/>
                  <a:pt x="955052" y="153189"/>
                  <a:pt x="954661" y="152799"/>
                </a:cubicBezTo>
                <a:cubicBezTo>
                  <a:pt x="953888" y="151824"/>
                  <a:pt x="953109" y="151045"/>
                  <a:pt x="952140" y="150265"/>
                </a:cubicBezTo>
                <a:lnTo>
                  <a:pt x="948260" y="146562"/>
                </a:lnTo>
                <a:cubicBezTo>
                  <a:pt x="948064" y="146173"/>
                  <a:pt x="947482" y="145783"/>
                  <a:pt x="947095" y="145393"/>
                </a:cubicBezTo>
                <a:close/>
                <a:moveTo>
                  <a:pt x="694812" y="167026"/>
                </a:moveTo>
                <a:cubicBezTo>
                  <a:pt x="695394" y="165467"/>
                  <a:pt x="700248" y="159815"/>
                  <a:pt x="701800" y="158061"/>
                </a:cubicBezTo>
                <a:cubicBezTo>
                  <a:pt x="703933" y="155528"/>
                  <a:pt x="705680" y="153773"/>
                  <a:pt x="708205" y="151435"/>
                </a:cubicBezTo>
                <a:cubicBezTo>
                  <a:pt x="708592" y="151045"/>
                  <a:pt x="708979" y="150655"/>
                  <a:pt x="709370" y="150265"/>
                </a:cubicBezTo>
                <a:cubicBezTo>
                  <a:pt x="709952" y="149876"/>
                  <a:pt x="713055" y="146952"/>
                  <a:pt x="713251" y="146952"/>
                </a:cubicBezTo>
                <a:cubicBezTo>
                  <a:pt x="715188" y="147537"/>
                  <a:pt x="717518" y="148706"/>
                  <a:pt x="719461" y="149486"/>
                </a:cubicBezTo>
                <a:cubicBezTo>
                  <a:pt x="722955" y="151045"/>
                  <a:pt x="727418" y="153579"/>
                  <a:pt x="730716" y="155528"/>
                </a:cubicBezTo>
                <a:cubicBezTo>
                  <a:pt x="731881" y="156307"/>
                  <a:pt x="735179" y="158256"/>
                  <a:pt x="735957" y="159036"/>
                </a:cubicBezTo>
                <a:cubicBezTo>
                  <a:pt x="735565" y="159620"/>
                  <a:pt x="734210" y="160205"/>
                  <a:pt x="733628" y="160790"/>
                </a:cubicBezTo>
                <a:cubicBezTo>
                  <a:pt x="731489" y="162349"/>
                  <a:pt x="726835" y="166052"/>
                  <a:pt x="724892" y="168001"/>
                </a:cubicBezTo>
                <a:cubicBezTo>
                  <a:pt x="722759" y="169950"/>
                  <a:pt x="720816" y="171704"/>
                  <a:pt x="718878" y="173848"/>
                </a:cubicBezTo>
                <a:cubicBezTo>
                  <a:pt x="717131" y="173458"/>
                  <a:pt x="714998" y="172483"/>
                  <a:pt x="713251" y="171704"/>
                </a:cubicBezTo>
                <a:cubicBezTo>
                  <a:pt x="709561" y="170340"/>
                  <a:pt x="705294" y="169170"/>
                  <a:pt x="701217" y="168391"/>
                </a:cubicBezTo>
                <a:cubicBezTo>
                  <a:pt x="700248" y="168001"/>
                  <a:pt x="695394" y="167221"/>
                  <a:pt x="694812" y="167026"/>
                </a:cubicBezTo>
                <a:close/>
                <a:moveTo>
                  <a:pt x="920117" y="158841"/>
                </a:moveTo>
                <a:cubicBezTo>
                  <a:pt x="920699" y="158256"/>
                  <a:pt x="921864" y="157476"/>
                  <a:pt x="922642" y="157087"/>
                </a:cubicBezTo>
                <a:cubicBezTo>
                  <a:pt x="925167" y="155528"/>
                  <a:pt x="928270" y="153579"/>
                  <a:pt x="930795" y="152409"/>
                </a:cubicBezTo>
                <a:cubicBezTo>
                  <a:pt x="932150" y="151630"/>
                  <a:pt x="941658" y="146952"/>
                  <a:pt x="942632" y="147147"/>
                </a:cubicBezTo>
                <a:cubicBezTo>
                  <a:pt x="943215" y="147342"/>
                  <a:pt x="943601" y="147927"/>
                  <a:pt x="943988" y="148316"/>
                </a:cubicBezTo>
                <a:lnTo>
                  <a:pt x="946513" y="150655"/>
                </a:lnTo>
                <a:cubicBezTo>
                  <a:pt x="947868" y="151824"/>
                  <a:pt x="953692" y="157866"/>
                  <a:pt x="954856" y="159231"/>
                </a:cubicBezTo>
                <a:cubicBezTo>
                  <a:pt x="955243" y="159620"/>
                  <a:pt x="955634" y="160205"/>
                  <a:pt x="956021" y="160595"/>
                </a:cubicBezTo>
                <a:cubicBezTo>
                  <a:pt x="957186" y="161959"/>
                  <a:pt x="960871" y="166247"/>
                  <a:pt x="961262" y="167416"/>
                </a:cubicBezTo>
                <a:cubicBezTo>
                  <a:pt x="960680" y="167611"/>
                  <a:pt x="955825" y="168391"/>
                  <a:pt x="954661" y="168586"/>
                </a:cubicBezTo>
                <a:cubicBezTo>
                  <a:pt x="950780" y="169365"/>
                  <a:pt x="946513" y="170534"/>
                  <a:pt x="942823" y="171899"/>
                </a:cubicBezTo>
                <a:cubicBezTo>
                  <a:pt x="941076" y="172483"/>
                  <a:pt x="938942" y="173458"/>
                  <a:pt x="937391" y="173848"/>
                </a:cubicBezTo>
                <a:lnTo>
                  <a:pt x="929238" y="166052"/>
                </a:lnTo>
                <a:cubicBezTo>
                  <a:pt x="927883" y="164688"/>
                  <a:pt x="924389" y="161959"/>
                  <a:pt x="922642" y="160790"/>
                </a:cubicBezTo>
                <a:cubicBezTo>
                  <a:pt x="921673" y="160010"/>
                  <a:pt x="920508" y="159231"/>
                  <a:pt x="920117" y="158841"/>
                </a:cubicBezTo>
                <a:close/>
                <a:moveTo>
                  <a:pt x="743136" y="159231"/>
                </a:moveTo>
                <a:cubicBezTo>
                  <a:pt x="743718" y="158451"/>
                  <a:pt x="748377" y="156307"/>
                  <a:pt x="749346" y="156112"/>
                </a:cubicBezTo>
                <a:lnTo>
                  <a:pt x="754587" y="167221"/>
                </a:lnTo>
                <a:cubicBezTo>
                  <a:pt x="754973" y="168001"/>
                  <a:pt x="756138" y="170145"/>
                  <a:pt x="756138" y="170729"/>
                </a:cubicBezTo>
                <a:cubicBezTo>
                  <a:pt x="754587" y="169170"/>
                  <a:pt x="753031" y="167806"/>
                  <a:pt x="751479" y="166247"/>
                </a:cubicBezTo>
                <a:cubicBezTo>
                  <a:pt x="751093" y="166052"/>
                  <a:pt x="751093" y="165662"/>
                  <a:pt x="750701" y="165467"/>
                </a:cubicBezTo>
                <a:cubicBezTo>
                  <a:pt x="748763" y="163713"/>
                  <a:pt x="745269" y="160595"/>
                  <a:pt x="743136" y="159231"/>
                </a:cubicBezTo>
                <a:close/>
                <a:moveTo>
                  <a:pt x="899936" y="170729"/>
                </a:moveTo>
                <a:cubicBezTo>
                  <a:pt x="899936" y="170534"/>
                  <a:pt x="906532" y="156307"/>
                  <a:pt x="906728" y="156112"/>
                </a:cubicBezTo>
                <a:cubicBezTo>
                  <a:pt x="907506" y="156307"/>
                  <a:pt x="912356" y="158256"/>
                  <a:pt x="912938" y="159231"/>
                </a:cubicBezTo>
                <a:cubicBezTo>
                  <a:pt x="911191" y="160400"/>
                  <a:pt x="906924" y="163908"/>
                  <a:pt x="905373" y="165467"/>
                </a:cubicBezTo>
                <a:lnTo>
                  <a:pt x="903043" y="167611"/>
                </a:lnTo>
                <a:cubicBezTo>
                  <a:pt x="902847" y="167806"/>
                  <a:pt x="902652" y="168196"/>
                  <a:pt x="902265" y="168391"/>
                </a:cubicBezTo>
                <a:cubicBezTo>
                  <a:pt x="901879" y="168586"/>
                  <a:pt x="899936" y="170534"/>
                  <a:pt x="899936" y="170729"/>
                </a:cubicBezTo>
                <a:close/>
                <a:moveTo>
                  <a:pt x="976589" y="192168"/>
                </a:moveTo>
                <a:cubicBezTo>
                  <a:pt x="976006" y="185541"/>
                  <a:pt x="972904" y="178720"/>
                  <a:pt x="969606" y="172873"/>
                </a:cubicBezTo>
                <a:cubicBezTo>
                  <a:pt x="969219" y="172094"/>
                  <a:pt x="968441" y="171119"/>
                  <a:pt x="968245" y="170534"/>
                </a:cubicBezTo>
                <a:cubicBezTo>
                  <a:pt x="972126" y="170534"/>
                  <a:pt x="974651" y="170534"/>
                  <a:pt x="978727" y="170924"/>
                </a:cubicBezTo>
                <a:cubicBezTo>
                  <a:pt x="980279" y="171119"/>
                  <a:pt x="984741" y="171899"/>
                  <a:pt x="985710" y="172483"/>
                </a:cubicBezTo>
                <a:cubicBezTo>
                  <a:pt x="985128" y="175992"/>
                  <a:pt x="978145" y="190609"/>
                  <a:pt x="976589" y="192168"/>
                </a:cubicBezTo>
                <a:close/>
                <a:moveTo>
                  <a:pt x="670363" y="172483"/>
                </a:moveTo>
                <a:cubicBezTo>
                  <a:pt x="671332" y="171704"/>
                  <a:pt x="676764" y="170924"/>
                  <a:pt x="678320" y="170924"/>
                </a:cubicBezTo>
                <a:cubicBezTo>
                  <a:pt x="681423" y="170534"/>
                  <a:pt x="684530" y="170534"/>
                  <a:pt x="687633" y="170534"/>
                </a:cubicBezTo>
                <a:cubicBezTo>
                  <a:pt x="687442" y="171119"/>
                  <a:pt x="686664" y="172483"/>
                  <a:pt x="686277" y="173068"/>
                </a:cubicBezTo>
                <a:cubicBezTo>
                  <a:pt x="683948" y="177356"/>
                  <a:pt x="682005" y="181449"/>
                  <a:pt x="680650" y="186126"/>
                </a:cubicBezTo>
                <a:cubicBezTo>
                  <a:pt x="680454" y="187101"/>
                  <a:pt x="679485" y="192168"/>
                  <a:pt x="679289" y="192168"/>
                </a:cubicBezTo>
                <a:cubicBezTo>
                  <a:pt x="678511" y="190609"/>
                  <a:pt x="677542" y="189050"/>
                  <a:pt x="676764" y="187490"/>
                </a:cubicBezTo>
                <a:cubicBezTo>
                  <a:pt x="675213" y="184567"/>
                  <a:pt x="673466" y="180669"/>
                  <a:pt x="672301" y="177746"/>
                </a:cubicBezTo>
                <a:cubicBezTo>
                  <a:pt x="671719" y="176381"/>
                  <a:pt x="670554" y="173848"/>
                  <a:pt x="670363" y="172483"/>
                </a:cubicBezTo>
                <a:close/>
                <a:moveTo>
                  <a:pt x="722759" y="175212"/>
                </a:moveTo>
                <a:cubicBezTo>
                  <a:pt x="723145" y="174432"/>
                  <a:pt x="727608" y="170340"/>
                  <a:pt x="728582" y="169560"/>
                </a:cubicBezTo>
                <a:cubicBezTo>
                  <a:pt x="730716" y="167806"/>
                  <a:pt x="732463" y="166247"/>
                  <a:pt x="734792" y="164493"/>
                </a:cubicBezTo>
                <a:cubicBezTo>
                  <a:pt x="735565" y="163908"/>
                  <a:pt x="738477" y="161764"/>
                  <a:pt x="739255" y="161374"/>
                </a:cubicBezTo>
                <a:cubicBezTo>
                  <a:pt x="742358" y="163518"/>
                  <a:pt x="745465" y="166442"/>
                  <a:pt x="748377" y="168975"/>
                </a:cubicBezTo>
                <a:cubicBezTo>
                  <a:pt x="749732" y="170340"/>
                  <a:pt x="754195" y="174432"/>
                  <a:pt x="754587" y="175407"/>
                </a:cubicBezTo>
                <a:cubicBezTo>
                  <a:pt x="754004" y="175992"/>
                  <a:pt x="753422" y="176381"/>
                  <a:pt x="752840" y="176771"/>
                </a:cubicBezTo>
                <a:cubicBezTo>
                  <a:pt x="751479" y="177746"/>
                  <a:pt x="742167" y="185736"/>
                  <a:pt x="741775" y="186516"/>
                </a:cubicBezTo>
                <a:cubicBezTo>
                  <a:pt x="741193" y="186321"/>
                  <a:pt x="740028" y="185347"/>
                  <a:pt x="739446" y="184957"/>
                </a:cubicBezTo>
                <a:cubicBezTo>
                  <a:pt x="736730" y="182618"/>
                  <a:pt x="725671" y="175992"/>
                  <a:pt x="722759" y="175212"/>
                </a:cubicBezTo>
                <a:close/>
                <a:moveTo>
                  <a:pt x="901100" y="175212"/>
                </a:moveTo>
                <a:cubicBezTo>
                  <a:pt x="901487" y="174822"/>
                  <a:pt x="902265" y="173848"/>
                  <a:pt x="902847" y="173263"/>
                </a:cubicBezTo>
                <a:lnTo>
                  <a:pt x="912551" y="164493"/>
                </a:lnTo>
                <a:cubicBezTo>
                  <a:pt x="913907" y="163323"/>
                  <a:pt x="915267" y="162349"/>
                  <a:pt x="916628" y="161179"/>
                </a:cubicBezTo>
                <a:cubicBezTo>
                  <a:pt x="917401" y="161569"/>
                  <a:pt x="920313" y="163713"/>
                  <a:pt x="921091" y="164298"/>
                </a:cubicBezTo>
                <a:cubicBezTo>
                  <a:pt x="923611" y="166247"/>
                  <a:pt x="925940" y="168196"/>
                  <a:pt x="928465" y="170340"/>
                </a:cubicBezTo>
                <a:cubicBezTo>
                  <a:pt x="929048" y="170924"/>
                  <a:pt x="932928" y="174432"/>
                  <a:pt x="933315" y="175017"/>
                </a:cubicBezTo>
                <a:cubicBezTo>
                  <a:pt x="930599" y="175602"/>
                  <a:pt x="921282" y="181449"/>
                  <a:pt x="918566" y="183203"/>
                </a:cubicBezTo>
                <a:cubicBezTo>
                  <a:pt x="917792" y="183787"/>
                  <a:pt x="917014" y="184372"/>
                  <a:pt x="916236" y="184762"/>
                </a:cubicBezTo>
                <a:cubicBezTo>
                  <a:pt x="915654" y="185152"/>
                  <a:pt x="914685" y="186126"/>
                  <a:pt x="913907" y="186321"/>
                </a:cubicBezTo>
                <a:cubicBezTo>
                  <a:pt x="913520" y="185541"/>
                  <a:pt x="905373" y="178720"/>
                  <a:pt x="904399" y="177941"/>
                </a:cubicBezTo>
                <a:cubicBezTo>
                  <a:pt x="903816" y="177551"/>
                  <a:pt x="903430" y="177161"/>
                  <a:pt x="902652" y="176576"/>
                </a:cubicBezTo>
                <a:cubicBezTo>
                  <a:pt x="902069" y="176186"/>
                  <a:pt x="901487" y="175797"/>
                  <a:pt x="901100" y="175212"/>
                </a:cubicBezTo>
                <a:close/>
                <a:moveTo>
                  <a:pt x="683752" y="198599"/>
                </a:moveTo>
                <a:cubicBezTo>
                  <a:pt x="682974" y="192558"/>
                  <a:pt x="683556" y="188855"/>
                  <a:pt x="685886" y="182813"/>
                </a:cubicBezTo>
                <a:cubicBezTo>
                  <a:pt x="686468" y="181254"/>
                  <a:pt x="690931" y="172094"/>
                  <a:pt x="692291" y="170729"/>
                </a:cubicBezTo>
                <a:cubicBezTo>
                  <a:pt x="696172" y="170924"/>
                  <a:pt x="701217" y="172094"/>
                  <a:pt x="704907" y="172873"/>
                </a:cubicBezTo>
                <a:cubicBezTo>
                  <a:pt x="706649" y="173263"/>
                  <a:pt x="714998" y="175797"/>
                  <a:pt x="715771" y="176381"/>
                </a:cubicBezTo>
                <a:cubicBezTo>
                  <a:pt x="714998" y="177161"/>
                  <a:pt x="714415" y="178135"/>
                  <a:pt x="713637" y="178915"/>
                </a:cubicBezTo>
                <a:cubicBezTo>
                  <a:pt x="711117" y="181449"/>
                  <a:pt x="705680" y="189050"/>
                  <a:pt x="703742" y="191973"/>
                </a:cubicBezTo>
                <a:cubicBezTo>
                  <a:pt x="703160" y="192947"/>
                  <a:pt x="702578" y="193727"/>
                  <a:pt x="701995" y="194896"/>
                </a:cubicBezTo>
                <a:cubicBezTo>
                  <a:pt x="701413" y="195871"/>
                  <a:pt x="701022" y="196845"/>
                  <a:pt x="700248" y="197820"/>
                </a:cubicBezTo>
                <a:cubicBezTo>
                  <a:pt x="692487" y="197625"/>
                  <a:pt x="692291" y="197430"/>
                  <a:pt x="683752" y="198599"/>
                </a:cubicBezTo>
                <a:close/>
                <a:moveTo>
                  <a:pt x="940107" y="176576"/>
                </a:moveTo>
                <a:cubicBezTo>
                  <a:pt x="940885" y="175797"/>
                  <a:pt x="949425" y="173458"/>
                  <a:pt x="951167" y="172873"/>
                </a:cubicBezTo>
                <a:cubicBezTo>
                  <a:pt x="954856" y="171899"/>
                  <a:pt x="959706" y="170924"/>
                  <a:pt x="963586" y="170729"/>
                </a:cubicBezTo>
                <a:cubicBezTo>
                  <a:pt x="965143" y="172094"/>
                  <a:pt x="969219" y="181059"/>
                  <a:pt x="969992" y="183008"/>
                </a:cubicBezTo>
                <a:cubicBezTo>
                  <a:pt x="972322" y="189050"/>
                  <a:pt x="972904" y="192558"/>
                  <a:pt x="972126" y="198599"/>
                </a:cubicBezTo>
                <a:cubicBezTo>
                  <a:pt x="969219" y="198210"/>
                  <a:pt x="966890" y="197820"/>
                  <a:pt x="963978" y="197625"/>
                </a:cubicBezTo>
                <a:cubicBezTo>
                  <a:pt x="961262" y="197625"/>
                  <a:pt x="956217" y="198015"/>
                  <a:pt x="955439" y="198015"/>
                </a:cubicBezTo>
                <a:cubicBezTo>
                  <a:pt x="954856" y="197040"/>
                  <a:pt x="954274" y="196066"/>
                  <a:pt x="953692" y="195091"/>
                </a:cubicBezTo>
                <a:cubicBezTo>
                  <a:pt x="950393" y="189244"/>
                  <a:pt x="944766" y="181644"/>
                  <a:pt x="940107" y="176576"/>
                </a:cubicBezTo>
                <a:close/>
                <a:moveTo>
                  <a:pt x="745269" y="189050"/>
                </a:moveTo>
                <a:cubicBezTo>
                  <a:pt x="745852" y="188270"/>
                  <a:pt x="757107" y="178720"/>
                  <a:pt x="757885" y="178330"/>
                </a:cubicBezTo>
                <a:cubicBezTo>
                  <a:pt x="758272" y="178915"/>
                  <a:pt x="758854" y="179695"/>
                  <a:pt x="759436" y="180279"/>
                </a:cubicBezTo>
                <a:cubicBezTo>
                  <a:pt x="762930" y="184372"/>
                  <a:pt x="766811" y="190219"/>
                  <a:pt x="769527" y="194896"/>
                </a:cubicBezTo>
                <a:lnTo>
                  <a:pt x="766811" y="197430"/>
                </a:lnTo>
                <a:cubicBezTo>
                  <a:pt x="765842" y="198405"/>
                  <a:pt x="764868" y="199769"/>
                  <a:pt x="764482" y="200159"/>
                </a:cubicBezTo>
                <a:cubicBezTo>
                  <a:pt x="763513" y="199184"/>
                  <a:pt x="762544" y="198210"/>
                  <a:pt x="760601" y="197820"/>
                </a:cubicBezTo>
                <a:cubicBezTo>
                  <a:pt x="758658" y="197430"/>
                  <a:pt x="756911" y="198015"/>
                  <a:pt x="755751" y="198989"/>
                </a:cubicBezTo>
                <a:cubicBezTo>
                  <a:pt x="755360" y="198794"/>
                  <a:pt x="755360" y="198599"/>
                  <a:pt x="755169" y="198405"/>
                </a:cubicBezTo>
                <a:cubicBezTo>
                  <a:pt x="754973" y="198210"/>
                  <a:pt x="754778" y="198015"/>
                  <a:pt x="754587" y="197820"/>
                </a:cubicBezTo>
                <a:lnTo>
                  <a:pt x="753422" y="196456"/>
                </a:lnTo>
                <a:cubicBezTo>
                  <a:pt x="750510" y="193922"/>
                  <a:pt x="747985" y="191193"/>
                  <a:pt x="745269" y="189050"/>
                </a:cubicBezTo>
                <a:close/>
                <a:moveTo>
                  <a:pt x="886547" y="194896"/>
                </a:moveTo>
                <a:cubicBezTo>
                  <a:pt x="889845" y="188855"/>
                  <a:pt x="893922" y="183787"/>
                  <a:pt x="898189" y="178330"/>
                </a:cubicBezTo>
                <a:cubicBezTo>
                  <a:pt x="899163" y="178720"/>
                  <a:pt x="910222" y="188270"/>
                  <a:pt x="910804" y="189050"/>
                </a:cubicBezTo>
                <a:cubicBezTo>
                  <a:pt x="906924" y="192168"/>
                  <a:pt x="903626" y="195481"/>
                  <a:pt x="900327" y="198989"/>
                </a:cubicBezTo>
                <a:cubicBezTo>
                  <a:pt x="899163" y="198210"/>
                  <a:pt x="897416" y="197430"/>
                  <a:pt x="895473" y="197820"/>
                </a:cubicBezTo>
                <a:cubicBezTo>
                  <a:pt x="893535" y="198210"/>
                  <a:pt x="892561" y="199379"/>
                  <a:pt x="891592" y="200159"/>
                </a:cubicBezTo>
                <a:cubicBezTo>
                  <a:pt x="891206" y="199769"/>
                  <a:pt x="890232" y="198210"/>
                  <a:pt x="889263" y="197430"/>
                </a:cubicBezTo>
                <a:lnTo>
                  <a:pt x="886547" y="194896"/>
                </a:lnTo>
                <a:close/>
                <a:moveTo>
                  <a:pt x="704711" y="198599"/>
                </a:moveTo>
                <a:cubicBezTo>
                  <a:pt x="705876" y="195481"/>
                  <a:pt x="713251" y="185736"/>
                  <a:pt x="715580" y="182813"/>
                </a:cubicBezTo>
                <a:lnTo>
                  <a:pt x="718682" y="179305"/>
                </a:lnTo>
                <a:cubicBezTo>
                  <a:pt x="719069" y="178915"/>
                  <a:pt x="719461" y="178525"/>
                  <a:pt x="719847" y="178330"/>
                </a:cubicBezTo>
                <a:cubicBezTo>
                  <a:pt x="723537" y="179695"/>
                  <a:pt x="731102" y="183982"/>
                  <a:pt x="734596" y="186321"/>
                </a:cubicBezTo>
                <a:lnTo>
                  <a:pt x="739059" y="189439"/>
                </a:lnTo>
                <a:lnTo>
                  <a:pt x="732654" y="196066"/>
                </a:lnTo>
                <a:cubicBezTo>
                  <a:pt x="732267" y="196456"/>
                  <a:pt x="732267" y="196650"/>
                  <a:pt x="731881" y="197040"/>
                </a:cubicBezTo>
                <a:cubicBezTo>
                  <a:pt x="730134" y="198794"/>
                  <a:pt x="725475" y="205226"/>
                  <a:pt x="725475" y="205226"/>
                </a:cubicBezTo>
                <a:cubicBezTo>
                  <a:pt x="722759" y="203862"/>
                  <a:pt x="718878" y="202497"/>
                  <a:pt x="715771" y="201523"/>
                </a:cubicBezTo>
                <a:cubicBezTo>
                  <a:pt x="714024" y="200938"/>
                  <a:pt x="712282" y="200353"/>
                  <a:pt x="710339" y="199964"/>
                </a:cubicBezTo>
                <a:cubicBezTo>
                  <a:pt x="709174" y="199574"/>
                  <a:pt x="705294" y="198989"/>
                  <a:pt x="704711" y="198599"/>
                </a:cubicBezTo>
                <a:close/>
                <a:moveTo>
                  <a:pt x="917014" y="189244"/>
                </a:moveTo>
                <a:cubicBezTo>
                  <a:pt x="918566" y="187295"/>
                  <a:pt x="932346" y="179500"/>
                  <a:pt x="936031" y="178135"/>
                </a:cubicBezTo>
                <a:cubicBezTo>
                  <a:pt x="938747" y="180279"/>
                  <a:pt x="950007" y="195286"/>
                  <a:pt x="951167" y="198405"/>
                </a:cubicBezTo>
                <a:cubicBezTo>
                  <a:pt x="950584" y="198599"/>
                  <a:pt x="946513" y="199379"/>
                  <a:pt x="945539" y="199574"/>
                </a:cubicBezTo>
                <a:cubicBezTo>
                  <a:pt x="941076" y="200743"/>
                  <a:pt x="934480" y="202887"/>
                  <a:pt x="930599" y="204837"/>
                </a:cubicBezTo>
                <a:lnTo>
                  <a:pt x="925744" y="198599"/>
                </a:lnTo>
                <a:cubicBezTo>
                  <a:pt x="925167" y="198015"/>
                  <a:pt x="924776" y="197235"/>
                  <a:pt x="924193" y="196650"/>
                </a:cubicBezTo>
                <a:lnTo>
                  <a:pt x="921477" y="193727"/>
                </a:lnTo>
                <a:cubicBezTo>
                  <a:pt x="921091" y="193337"/>
                  <a:pt x="920895" y="193142"/>
                  <a:pt x="920508" y="192753"/>
                </a:cubicBezTo>
                <a:lnTo>
                  <a:pt x="917014" y="189244"/>
                </a:lnTo>
                <a:close/>
                <a:moveTo>
                  <a:pt x="685886" y="202302"/>
                </a:moveTo>
                <a:cubicBezTo>
                  <a:pt x="689766" y="201913"/>
                  <a:pt x="694621" y="201133"/>
                  <a:pt x="698697" y="201913"/>
                </a:cubicBezTo>
                <a:cubicBezTo>
                  <a:pt x="696950" y="206591"/>
                  <a:pt x="695786" y="208735"/>
                  <a:pt x="695203" y="214387"/>
                </a:cubicBezTo>
                <a:cubicBezTo>
                  <a:pt x="694229" y="213802"/>
                  <a:pt x="686468" y="203862"/>
                  <a:pt x="685886" y="202302"/>
                </a:cubicBezTo>
                <a:close/>
                <a:moveTo>
                  <a:pt x="957376" y="201913"/>
                </a:moveTo>
                <a:cubicBezTo>
                  <a:pt x="961649" y="201133"/>
                  <a:pt x="965916" y="201913"/>
                  <a:pt x="970188" y="202302"/>
                </a:cubicBezTo>
                <a:cubicBezTo>
                  <a:pt x="969606" y="203862"/>
                  <a:pt x="961844" y="213802"/>
                  <a:pt x="960871" y="214581"/>
                </a:cubicBezTo>
                <a:cubicBezTo>
                  <a:pt x="960680" y="212048"/>
                  <a:pt x="960288" y="210099"/>
                  <a:pt x="959515" y="207760"/>
                </a:cubicBezTo>
                <a:cubicBezTo>
                  <a:pt x="958933" y="205616"/>
                  <a:pt x="958155" y="203862"/>
                  <a:pt x="957376" y="201913"/>
                </a:cubicBezTo>
                <a:close/>
                <a:moveTo>
                  <a:pt x="728969" y="206980"/>
                </a:moveTo>
                <a:cubicBezTo>
                  <a:pt x="729355" y="205811"/>
                  <a:pt x="731102" y="203862"/>
                  <a:pt x="732071" y="202887"/>
                </a:cubicBezTo>
                <a:cubicBezTo>
                  <a:pt x="733236" y="201328"/>
                  <a:pt x="737508" y="196456"/>
                  <a:pt x="738673" y="195286"/>
                </a:cubicBezTo>
                <a:lnTo>
                  <a:pt x="742167" y="191778"/>
                </a:lnTo>
                <a:cubicBezTo>
                  <a:pt x="742940" y="192168"/>
                  <a:pt x="744491" y="193532"/>
                  <a:pt x="745269" y="194312"/>
                </a:cubicBezTo>
                <a:cubicBezTo>
                  <a:pt x="746630" y="195286"/>
                  <a:pt x="752840" y="201523"/>
                  <a:pt x="753422" y="202692"/>
                </a:cubicBezTo>
                <a:cubicBezTo>
                  <a:pt x="750701" y="202887"/>
                  <a:pt x="749732" y="203277"/>
                  <a:pt x="748377" y="205031"/>
                </a:cubicBezTo>
                <a:cubicBezTo>
                  <a:pt x="747212" y="206591"/>
                  <a:pt x="747016" y="208735"/>
                  <a:pt x="747403" y="210878"/>
                </a:cubicBezTo>
                <a:cubicBezTo>
                  <a:pt x="745269" y="211073"/>
                  <a:pt x="742940" y="211268"/>
                  <a:pt x="741584" y="213022"/>
                </a:cubicBezTo>
                <a:cubicBezTo>
                  <a:pt x="741193" y="213412"/>
                  <a:pt x="740806" y="214192"/>
                  <a:pt x="740420" y="214581"/>
                </a:cubicBezTo>
                <a:lnTo>
                  <a:pt x="737508" y="212632"/>
                </a:lnTo>
                <a:cubicBezTo>
                  <a:pt x="735761" y="211268"/>
                  <a:pt x="733628" y="210099"/>
                  <a:pt x="731685" y="208929"/>
                </a:cubicBezTo>
                <a:cubicBezTo>
                  <a:pt x="731298" y="208150"/>
                  <a:pt x="729551" y="207370"/>
                  <a:pt x="728969" y="206980"/>
                </a:cubicBezTo>
                <a:close/>
                <a:moveTo>
                  <a:pt x="902461" y="202692"/>
                </a:moveTo>
                <a:cubicBezTo>
                  <a:pt x="902652" y="202108"/>
                  <a:pt x="903430" y="201718"/>
                  <a:pt x="903816" y="201133"/>
                </a:cubicBezTo>
                <a:cubicBezTo>
                  <a:pt x="905373" y="199184"/>
                  <a:pt x="908279" y="196650"/>
                  <a:pt x="910222" y="194896"/>
                </a:cubicBezTo>
                <a:cubicBezTo>
                  <a:pt x="911000" y="194117"/>
                  <a:pt x="913134" y="192168"/>
                  <a:pt x="913907" y="191778"/>
                </a:cubicBezTo>
                <a:lnTo>
                  <a:pt x="915654" y="193532"/>
                </a:lnTo>
                <a:cubicBezTo>
                  <a:pt x="916236" y="194117"/>
                  <a:pt x="916819" y="194702"/>
                  <a:pt x="917401" y="195286"/>
                </a:cubicBezTo>
                <a:cubicBezTo>
                  <a:pt x="918566" y="196261"/>
                  <a:pt x="919730" y="197820"/>
                  <a:pt x="920699" y="198989"/>
                </a:cubicBezTo>
                <a:cubicBezTo>
                  <a:pt x="921673" y="199964"/>
                  <a:pt x="926327" y="205616"/>
                  <a:pt x="926909" y="206980"/>
                </a:cubicBezTo>
                <a:cubicBezTo>
                  <a:pt x="926327" y="207370"/>
                  <a:pt x="924585" y="208345"/>
                  <a:pt x="923807" y="208735"/>
                </a:cubicBezTo>
                <a:cubicBezTo>
                  <a:pt x="920895" y="210489"/>
                  <a:pt x="918179" y="212438"/>
                  <a:pt x="915267" y="214387"/>
                </a:cubicBezTo>
                <a:cubicBezTo>
                  <a:pt x="914881" y="213997"/>
                  <a:pt x="914489" y="213217"/>
                  <a:pt x="914103" y="212827"/>
                </a:cubicBezTo>
                <a:cubicBezTo>
                  <a:pt x="912551" y="211073"/>
                  <a:pt x="910418" y="210878"/>
                  <a:pt x="908279" y="210683"/>
                </a:cubicBezTo>
                <a:cubicBezTo>
                  <a:pt x="908671" y="208540"/>
                  <a:pt x="908475" y="206396"/>
                  <a:pt x="907310" y="204837"/>
                </a:cubicBezTo>
                <a:cubicBezTo>
                  <a:pt x="906341" y="203277"/>
                  <a:pt x="905177" y="202887"/>
                  <a:pt x="902461" y="202692"/>
                </a:cubicBezTo>
                <a:close/>
                <a:moveTo>
                  <a:pt x="767589" y="202887"/>
                </a:moveTo>
                <a:cubicBezTo>
                  <a:pt x="768171" y="201523"/>
                  <a:pt x="770691" y="199184"/>
                  <a:pt x="771660" y="198405"/>
                </a:cubicBezTo>
                <a:cubicBezTo>
                  <a:pt x="772052" y="198989"/>
                  <a:pt x="772439" y="199574"/>
                  <a:pt x="772825" y="200159"/>
                </a:cubicBezTo>
                <a:cubicBezTo>
                  <a:pt x="775350" y="204057"/>
                  <a:pt x="777870" y="207760"/>
                  <a:pt x="780782" y="211463"/>
                </a:cubicBezTo>
                <a:lnTo>
                  <a:pt x="785827" y="217505"/>
                </a:lnTo>
                <a:cubicBezTo>
                  <a:pt x="786605" y="218479"/>
                  <a:pt x="787574" y="219454"/>
                  <a:pt x="788352" y="220428"/>
                </a:cubicBezTo>
                <a:cubicBezTo>
                  <a:pt x="789125" y="221403"/>
                  <a:pt x="790873" y="222767"/>
                  <a:pt x="791068" y="223352"/>
                </a:cubicBezTo>
                <a:cubicBezTo>
                  <a:pt x="789517" y="224131"/>
                  <a:pt x="788739" y="223741"/>
                  <a:pt x="787188" y="225496"/>
                </a:cubicBezTo>
                <a:cubicBezTo>
                  <a:pt x="786992" y="225690"/>
                  <a:pt x="786605" y="226275"/>
                  <a:pt x="786410" y="226665"/>
                </a:cubicBezTo>
                <a:cubicBezTo>
                  <a:pt x="784858" y="229588"/>
                  <a:pt x="786023" y="231537"/>
                  <a:pt x="786605" y="233096"/>
                </a:cubicBezTo>
                <a:cubicBezTo>
                  <a:pt x="785054" y="233681"/>
                  <a:pt x="784663" y="234266"/>
                  <a:pt x="781947" y="235045"/>
                </a:cubicBezTo>
                <a:cubicBezTo>
                  <a:pt x="780200" y="235435"/>
                  <a:pt x="777680" y="235630"/>
                  <a:pt x="775933" y="235240"/>
                </a:cubicBezTo>
                <a:cubicBezTo>
                  <a:pt x="777097" y="234461"/>
                  <a:pt x="781174" y="233486"/>
                  <a:pt x="780395" y="228029"/>
                </a:cubicBezTo>
                <a:cubicBezTo>
                  <a:pt x="782916" y="227639"/>
                  <a:pt x="785054" y="224911"/>
                  <a:pt x="784663" y="221793"/>
                </a:cubicBezTo>
                <a:cubicBezTo>
                  <a:pt x="784472" y="219064"/>
                  <a:pt x="782142" y="216530"/>
                  <a:pt x="779813" y="216141"/>
                </a:cubicBezTo>
                <a:cubicBezTo>
                  <a:pt x="780009" y="213412"/>
                  <a:pt x="779427" y="212048"/>
                  <a:pt x="777870" y="210683"/>
                </a:cubicBezTo>
                <a:cubicBezTo>
                  <a:pt x="776515" y="209319"/>
                  <a:pt x="774572" y="209124"/>
                  <a:pt x="772243" y="209319"/>
                </a:cubicBezTo>
                <a:cubicBezTo>
                  <a:pt x="772243" y="205811"/>
                  <a:pt x="770496" y="203472"/>
                  <a:pt x="767589" y="202887"/>
                </a:cubicBezTo>
                <a:close/>
                <a:moveTo>
                  <a:pt x="871602" y="215946"/>
                </a:moveTo>
                <a:cubicBezTo>
                  <a:pt x="871993" y="215556"/>
                  <a:pt x="872380" y="214971"/>
                  <a:pt x="872767" y="214387"/>
                </a:cubicBezTo>
                <a:cubicBezTo>
                  <a:pt x="877039" y="209319"/>
                  <a:pt x="880533" y="203862"/>
                  <a:pt x="884413" y="198405"/>
                </a:cubicBezTo>
                <a:cubicBezTo>
                  <a:pt x="885382" y="199184"/>
                  <a:pt x="887907" y="201523"/>
                  <a:pt x="888485" y="202887"/>
                </a:cubicBezTo>
                <a:cubicBezTo>
                  <a:pt x="885769" y="203472"/>
                  <a:pt x="883831" y="205811"/>
                  <a:pt x="884022" y="209124"/>
                </a:cubicBezTo>
                <a:cubicBezTo>
                  <a:pt x="881692" y="208929"/>
                  <a:pt x="879755" y="209124"/>
                  <a:pt x="878394" y="210489"/>
                </a:cubicBezTo>
                <a:cubicBezTo>
                  <a:pt x="876647" y="212048"/>
                  <a:pt x="876456" y="212827"/>
                  <a:pt x="876456" y="215751"/>
                </a:cubicBezTo>
                <a:cubicBezTo>
                  <a:pt x="875874" y="216141"/>
                  <a:pt x="875292" y="216141"/>
                  <a:pt x="874514" y="216725"/>
                </a:cubicBezTo>
                <a:cubicBezTo>
                  <a:pt x="871411" y="218674"/>
                  <a:pt x="870437" y="223157"/>
                  <a:pt x="872767" y="225885"/>
                </a:cubicBezTo>
                <a:cubicBezTo>
                  <a:pt x="873741" y="227055"/>
                  <a:pt x="874323" y="227250"/>
                  <a:pt x="875874" y="228029"/>
                </a:cubicBezTo>
                <a:cubicBezTo>
                  <a:pt x="875292" y="230758"/>
                  <a:pt x="876456" y="232902"/>
                  <a:pt x="878394" y="234266"/>
                </a:cubicBezTo>
                <a:cubicBezTo>
                  <a:pt x="878977" y="234656"/>
                  <a:pt x="879755" y="234851"/>
                  <a:pt x="880337" y="235240"/>
                </a:cubicBezTo>
                <a:cubicBezTo>
                  <a:pt x="878786" y="235630"/>
                  <a:pt x="876065" y="235435"/>
                  <a:pt x="874323" y="235045"/>
                </a:cubicBezTo>
                <a:cubicBezTo>
                  <a:pt x="871411" y="234461"/>
                  <a:pt x="871215" y="233681"/>
                  <a:pt x="869664" y="233291"/>
                </a:cubicBezTo>
                <a:cubicBezTo>
                  <a:pt x="870051" y="232122"/>
                  <a:pt x="870633" y="231537"/>
                  <a:pt x="870633" y="229978"/>
                </a:cubicBezTo>
                <a:cubicBezTo>
                  <a:pt x="870633" y="227834"/>
                  <a:pt x="869664" y="225885"/>
                  <a:pt x="867917" y="224716"/>
                </a:cubicBezTo>
                <a:cubicBezTo>
                  <a:pt x="866366" y="223741"/>
                  <a:pt x="865588" y="223936"/>
                  <a:pt x="865201" y="223547"/>
                </a:cubicBezTo>
                <a:lnTo>
                  <a:pt x="871602" y="215946"/>
                </a:lnTo>
                <a:close/>
                <a:moveTo>
                  <a:pt x="808534" y="210099"/>
                </a:moveTo>
                <a:cubicBezTo>
                  <a:pt x="812414" y="208929"/>
                  <a:pt x="816490" y="211073"/>
                  <a:pt x="818624" y="213022"/>
                </a:cubicBezTo>
                <a:cubicBezTo>
                  <a:pt x="821149" y="215166"/>
                  <a:pt x="822505" y="213217"/>
                  <a:pt x="822505" y="211853"/>
                </a:cubicBezTo>
                <a:cubicBezTo>
                  <a:pt x="822314" y="210294"/>
                  <a:pt x="817851" y="206591"/>
                  <a:pt x="817459" y="203277"/>
                </a:cubicBezTo>
                <a:cubicBezTo>
                  <a:pt x="816877" y="199769"/>
                  <a:pt x="820175" y="201913"/>
                  <a:pt x="821732" y="201523"/>
                </a:cubicBezTo>
                <a:cubicBezTo>
                  <a:pt x="823479" y="200938"/>
                  <a:pt x="822896" y="198599"/>
                  <a:pt x="823865" y="196845"/>
                </a:cubicBezTo>
                <a:cubicBezTo>
                  <a:pt x="824447" y="195871"/>
                  <a:pt x="826194" y="194312"/>
                  <a:pt x="827941" y="194312"/>
                </a:cubicBezTo>
                <a:cubicBezTo>
                  <a:pt x="829688" y="194312"/>
                  <a:pt x="831430" y="196066"/>
                  <a:pt x="832013" y="197040"/>
                </a:cubicBezTo>
                <a:cubicBezTo>
                  <a:pt x="832987" y="198599"/>
                  <a:pt x="832404" y="201133"/>
                  <a:pt x="834342" y="201718"/>
                </a:cubicBezTo>
                <a:cubicBezTo>
                  <a:pt x="835703" y="202108"/>
                  <a:pt x="839197" y="200159"/>
                  <a:pt x="838614" y="203667"/>
                </a:cubicBezTo>
                <a:cubicBezTo>
                  <a:pt x="838032" y="206201"/>
                  <a:pt x="836285" y="208345"/>
                  <a:pt x="834734" y="210099"/>
                </a:cubicBezTo>
                <a:cubicBezTo>
                  <a:pt x="834342" y="210489"/>
                  <a:pt x="833569" y="211463"/>
                  <a:pt x="833373" y="212243"/>
                </a:cubicBezTo>
                <a:cubicBezTo>
                  <a:pt x="833373" y="213217"/>
                  <a:pt x="833956" y="214192"/>
                  <a:pt x="834734" y="214387"/>
                </a:cubicBezTo>
                <a:cubicBezTo>
                  <a:pt x="836089" y="214776"/>
                  <a:pt x="836481" y="213997"/>
                  <a:pt x="837254" y="213412"/>
                </a:cubicBezTo>
                <a:cubicBezTo>
                  <a:pt x="838805" y="212048"/>
                  <a:pt x="844046" y="208929"/>
                  <a:pt x="847154" y="210489"/>
                </a:cubicBezTo>
                <a:cubicBezTo>
                  <a:pt x="847154" y="211268"/>
                  <a:pt x="847154" y="211268"/>
                  <a:pt x="846762" y="211853"/>
                </a:cubicBezTo>
                <a:cubicBezTo>
                  <a:pt x="845793" y="213802"/>
                  <a:pt x="846762" y="214387"/>
                  <a:pt x="848318" y="215361"/>
                </a:cubicBezTo>
                <a:cubicBezTo>
                  <a:pt x="849870" y="216335"/>
                  <a:pt x="851807" y="218284"/>
                  <a:pt x="849674" y="219844"/>
                </a:cubicBezTo>
                <a:cubicBezTo>
                  <a:pt x="847736" y="221403"/>
                  <a:pt x="844824" y="220428"/>
                  <a:pt x="843660" y="221598"/>
                </a:cubicBezTo>
                <a:cubicBezTo>
                  <a:pt x="842882" y="222377"/>
                  <a:pt x="843077" y="223741"/>
                  <a:pt x="843855" y="224521"/>
                </a:cubicBezTo>
                <a:cubicBezTo>
                  <a:pt x="844433" y="225106"/>
                  <a:pt x="845407" y="225690"/>
                  <a:pt x="845211" y="226665"/>
                </a:cubicBezTo>
                <a:cubicBezTo>
                  <a:pt x="842299" y="227445"/>
                  <a:pt x="839970" y="225301"/>
                  <a:pt x="838419" y="223547"/>
                </a:cubicBezTo>
                <a:cubicBezTo>
                  <a:pt x="837836" y="222767"/>
                  <a:pt x="837640" y="222182"/>
                  <a:pt x="836672" y="221987"/>
                </a:cubicBezTo>
                <a:cubicBezTo>
                  <a:pt x="835507" y="221598"/>
                  <a:pt x="834734" y="222377"/>
                  <a:pt x="834342" y="222962"/>
                </a:cubicBezTo>
                <a:cubicBezTo>
                  <a:pt x="833956" y="223741"/>
                  <a:pt x="834151" y="225106"/>
                  <a:pt x="834151" y="226080"/>
                </a:cubicBezTo>
                <a:cubicBezTo>
                  <a:pt x="835507" y="236800"/>
                  <a:pt x="849091" y="239333"/>
                  <a:pt x="858017" y="236215"/>
                </a:cubicBezTo>
                <a:cubicBezTo>
                  <a:pt x="858600" y="236020"/>
                  <a:pt x="859960" y="235240"/>
                  <a:pt x="860347" y="235240"/>
                </a:cubicBezTo>
                <a:cubicBezTo>
                  <a:pt x="860738" y="235240"/>
                  <a:pt x="861903" y="236020"/>
                  <a:pt x="862872" y="236020"/>
                </a:cubicBezTo>
                <a:cubicBezTo>
                  <a:pt x="864423" y="236215"/>
                  <a:pt x="865005" y="235825"/>
                  <a:pt x="865974" y="235825"/>
                </a:cubicBezTo>
                <a:cubicBezTo>
                  <a:pt x="866366" y="235825"/>
                  <a:pt x="867531" y="236799"/>
                  <a:pt x="867917" y="236994"/>
                </a:cubicBezTo>
                <a:cubicBezTo>
                  <a:pt x="876065" y="241672"/>
                  <a:pt x="889263" y="239528"/>
                  <a:pt x="891206" y="229004"/>
                </a:cubicBezTo>
                <a:cubicBezTo>
                  <a:pt x="893922" y="230173"/>
                  <a:pt x="894112" y="230173"/>
                  <a:pt x="897024" y="229393"/>
                </a:cubicBezTo>
                <a:cubicBezTo>
                  <a:pt x="896833" y="240308"/>
                  <a:pt x="904208" y="245375"/>
                  <a:pt x="913716" y="243621"/>
                </a:cubicBezTo>
                <a:cubicBezTo>
                  <a:pt x="915850" y="243231"/>
                  <a:pt x="916628" y="242451"/>
                  <a:pt x="917597" y="243036"/>
                </a:cubicBezTo>
                <a:cubicBezTo>
                  <a:pt x="918761" y="243816"/>
                  <a:pt x="920117" y="244011"/>
                  <a:pt x="921673" y="244011"/>
                </a:cubicBezTo>
                <a:cubicBezTo>
                  <a:pt x="922642" y="247519"/>
                  <a:pt x="926718" y="250637"/>
                  <a:pt x="930212" y="251417"/>
                </a:cubicBezTo>
                <a:cubicBezTo>
                  <a:pt x="935258" y="252391"/>
                  <a:pt x="939329" y="249273"/>
                  <a:pt x="941468" y="247129"/>
                </a:cubicBezTo>
                <a:cubicBezTo>
                  <a:pt x="942823" y="245570"/>
                  <a:pt x="948064" y="239333"/>
                  <a:pt x="946121" y="237189"/>
                </a:cubicBezTo>
                <a:cubicBezTo>
                  <a:pt x="945348" y="236215"/>
                  <a:pt x="944184" y="236605"/>
                  <a:pt x="943019" y="236994"/>
                </a:cubicBezTo>
                <a:cubicBezTo>
                  <a:pt x="940689" y="237579"/>
                  <a:pt x="935644" y="237969"/>
                  <a:pt x="934093" y="236020"/>
                </a:cubicBezTo>
                <a:cubicBezTo>
                  <a:pt x="933701" y="235630"/>
                  <a:pt x="934284" y="235045"/>
                  <a:pt x="934675" y="235045"/>
                </a:cubicBezTo>
                <a:cubicBezTo>
                  <a:pt x="935258" y="234851"/>
                  <a:pt x="935840" y="235240"/>
                  <a:pt x="936613" y="234851"/>
                </a:cubicBezTo>
                <a:cubicBezTo>
                  <a:pt x="937391" y="234461"/>
                  <a:pt x="937974" y="233681"/>
                  <a:pt x="937778" y="232512"/>
                </a:cubicBezTo>
                <a:cubicBezTo>
                  <a:pt x="937587" y="231537"/>
                  <a:pt x="936809" y="231148"/>
                  <a:pt x="936227" y="230758"/>
                </a:cubicBezTo>
                <a:cubicBezTo>
                  <a:pt x="933701" y="228614"/>
                  <a:pt x="933315" y="225301"/>
                  <a:pt x="937974" y="225690"/>
                </a:cubicBezTo>
                <a:cubicBezTo>
                  <a:pt x="939138" y="225885"/>
                  <a:pt x="939911" y="225885"/>
                  <a:pt x="940689" y="225106"/>
                </a:cubicBezTo>
                <a:cubicBezTo>
                  <a:pt x="941272" y="224326"/>
                  <a:pt x="941076" y="223352"/>
                  <a:pt x="941658" y="222572"/>
                </a:cubicBezTo>
                <a:cubicBezTo>
                  <a:pt x="944570" y="223157"/>
                  <a:pt x="946317" y="227055"/>
                  <a:pt x="947482" y="229588"/>
                </a:cubicBezTo>
                <a:cubicBezTo>
                  <a:pt x="948260" y="231342"/>
                  <a:pt x="949615" y="231537"/>
                  <a:pt x="949615" y="231537"/>
                </a:cubicBezTo>
                <a:cubicBezTo>
                  <a:pt x="949615" y="231537"/>
                  <a:pt x="949615" y="231537"/>
                  <a:pt x="949811" y="231537"/>
                </a:cubicBezTo>
                <a:cubicBezTo>
                  <a:pt x="947286" y="232512"/>
                  <a:pt x="945931" y="237384"/>
                  <a:pt x="948646" y="240308"/>
                </a:cubicBezTo>
                <a:cubicBezTo>
                  <a:pt x="948064" y="242841"/>
                  <a:pt x="945539" y="246544"/>
                  <a:pt x="944374" y="248298"/>
                </a:cubicBezTo>
                <a:cubicBezTo>
                  <a:pt x="937778" y="257848"/>
                  <a:pt x="926327" y="260772"/>
                  <a:pt x="920699" y="249273"/>
                </a:cubicBezTo>
                <a:cubicBezTo>
                  <a:pt x="920508" y="248688"/>
                  <a:pt x="920117" y="247714"/>
                  <a:pt x="919730" y="247129"/>
                </a:cubicBezTo>
                <a:cubicBezTo>
                  <a:pt x="918179" y="244790"/>
                  <a:pt x="916236" y="247324"/>
                  <a:pt x="915850" y="247519"/>
                </a:cubicBezTo>
                <a:cubicBezTo>
                  <a:pt x="911387" y="251222"/>
                  <a:pt x="901487" y="249663"/>
                  <a:pt x="897606" y="245570"/>
                </a:cubicBezTo>
                <a:cubicBezTo>
                  <a:pt x="896055" y="243816"/>
                  <a:pt x="894695" y="242257"/>
                  <a:pt x="893922" y="239918"/>
                </a:cubicBezTo>
                <a:cubicBezTo>
                  <a:pt x="892561" y="235630"/>
                  <a:pt x="889649" y="239528"/>
                  <a:pt x="888876" y="240308"/>
                </a:cubicBezTo>
                <a:cubicBezTo>
                  <a:pt x="885382" y="243426"/>
                  <a:pt x="879755" y="244790"/>
                  <a:pt x="874905" y="244206"/>
                </a:cubicBezTo>
                <a:cubicBezTo>
                  <a:pt x="871411" y="243816"/>
                  <a:pt x="866752" y="241672"/>
                  <a:pt x="864619" y="239138"/>
                </a:cubicBezTo>
                <a:cubicBezTo>
                  <a:pt x="862485" y="236605"/>
                  <a:pt x="861321" y="238748"/>
                  <a:pt x="858795" y="239918"/>
                </a:cubicBezTo>
                <a:cubicBezTo>
                  <a:pt x="850643" y="243816"/>
                  <a:pt x="837063" y="242841"/>
                  <a:pt x="831822" y="234656"/>
                </a:cubicBezTo>
                <a:cubicBezTo>
                  <a:pt x="829106" y="230563"/>
                  <a:pt x="830462" y="226665"/>
                  <a:pt x="827550" y="226665"/>
                </a:cubicBezTo>
                <a:cubicBezTo>
                  <a:pt x="824834" y="226665"/>
                  <a:pt x="826194" y="230368"/>
                  <a:pt x="823283" y="234656"/>
                </a:cubicBezTo>
                <a:cubicBezTo>
                  <a:pt x="817655" y="243231"/>
                  <a:pt x="801937" y="244011"/>
                  <a:pt x="794171" y="238554"/>
                </a:cubicBezTo>
                <a:cubicBezTo>
                  <a:pt x="791455" y="236799"/>
                  <a:pt x="791264" y="238554"/>
                  <a:pt x="788739" y="240503"/>
                </a:cubicBezTo>
                <a:cubicBezTo>
                  <a:pt x="783307" y="244595"/>
                  <a:pt x="776123" y="245375"/>
                  <a:pt x="769913" y="242451"/>
                </a:cubicBezTo>
                <a:cubicBezTo>
                  <a:pt x="764677" y="239918"/>
                  <a:pt x="764677" y="237189"/>
                  <a:pt x="762348" y="238164"/>
                </a:cubicBezTo>
                <a:cubicBezTo>
                  <a:pt x="761570" y="238554"/>
                  <a:pt x="761379" y="239138"/>
                  <a:pt x="760987" y="239918"/>
                </a:cubicBezTo>
                <a:cubicBezTo>
                  <a:pt x="757493" y="250052"/>
                  <a:pt x="743914" y="251612"/>
                  <a:pt x="739059" y="247324"/>
                </a:cubicBezTo>
                <a:cubicBezTo>
                  <a:pt x="738477" y="246739"/>
                  <a:pt x="738281" y="246155"/>
                  <a:pt x="737122" y="246155"/>
                </a:cubicBezTo>
                <a:cubicBezTo>
                  <a:pt x="735179" y="245960"/>
                  <a:pt x="734983" y="247909"/>
                  <a:pt x="734210" y="249273"/>
                </a:cubicBezTo>
                <a:cubicBezTo>
                  <a:pt x="730912" y="255899"/>
                  <a:pt x="724310" y="259212"/>
                  <a:pt x="716745" y="254145"/>
                </a:cubicBezTo>
                <a:cubicBezTo>
                  <a:pt x="714415" y="252586"/>
                  <a:pt x="712277" y="250247"/>
                  <a:pt x="710726" y="248103"/>
                </a:cubicBezTo>
                <a:cubicBezTo>
                  <a:pt x="709561" y="246349"/>
                  <a:pt x="707041" y="242451"/>
                  <a:pt x="706458" y="240113"/>
                </a:cubicBezTo>
                <a:cubicBezTo>
                  <a:pt x="708592" y="237969"/>
                  <a:pt x="708592" y="234071"/>
                  <a:pt x="706263" y="231927"/>
                </a:cubicBezTo>
                <a:lnTo>
                  <a:pt x="705490" y="231148"/>
                </a:lnTo>
                <a:cubicBezTo>
                  <a:pt x="707041" y="231148"/>
                  <a:pt x="707232" y="230368"/>
                  <a:pt x="707814" y="229199"/>
                </a:cubicBezTo>
                <a:cubicBezTo>
                  <a:pt x="708979" y="226860"/>
                  <a:pt x="710726" y="222962"/>
                  <a:pt x="713441" y="222377"/>
                </a:cubicBezTo>
                <a:cubicBezTo>
                  <a:pt x="714024" y="223157"/>
                  <a:pt x="713637" y="224131"/>
                  <a:pt x="714415" y="224911"/>
                </a:cubicBezTo>
                <a:cubicBezTo>
                  <a:pt x="715188" y="225690"/>
                  <a:pt x="715967" y="225496"/>
                  <a:pt x="717131" y="225301"/>
                </a:cubicBezTo>
                <a:cubicBezTo>
                  <a:pt x="721790" y="224911"/>
                  <a:pt x="721012" y="228419"/>
                  <a:pt x="718682" y="230368"/>
                </a:cubicBezTo>
                <a:cubicBezTo>
                  <a:pt x="718100" y="230953"/>
                  <a:pt x="717327" y="231342"/>
                  <a:pt x="717131" y="232317"/>
                </a:cubicBezTo>
                <a:cubicBezTo>
                  <a:pt x="716936" y="233486"/>
                  <a:pt x="717518" y="234266"/>
                  <a:pt x="718296" y="234461"/>
                </a:cubicBezTo>
                <a:cubicBezTo>
                  <a:pt x="719461" y="234851"/>
                  <a:pt x="720234" y="234071"/>
                  <a:pt x="720816" y="235240"/>
                </a:cubicBezTo>
                <a:cubicBezTo>
                  <a:pt x="720234" y="236799"/>
                  <a:pt x="717131" y="237384"/>
                  <a:pt x="714998" y="237189"/>
                </a:cubicBezTo>
                <a:cubicBezTo>
                  <a:pt x="713833" y="237189"/>
                  <a:pt x="712668" y="236799"/>
                  <a:pt x="711699" y="236605"/>
                </a:cubicBezTo>
                <a:cubicBezTo>
                  <a:pt x="710535" y="236215"/>
                  <a:pt x="709561" y="236020"/>
                  <a:pt x="708788" y="236994"/>
                </a:cubicBezTo>
                <a:cubicBezTo>
                  <a:pt x="707041" y="239138"/>
                  <a:pt x="712277" y="245375"/>
                  <a:pt x="713637" y="246934"/>
                </a:cubicBezTo>
                <a:cubicBezTo>
                  <a:pt x="717714" y="251222"/>
                  <a:pt x="724892" y="253561"/>
                  <a:pt x="730134" y="248493"/>
                </a:cubicBezTo>
                <a:cubicBezTo>
                  <a:pt x="730716" y="247909"/>
                  <a:pt x="731489" y="246934"/>
                  <a:pt x="732071" y="246349"/>
                </a:cubicBezTo>
                <a:cubicBezTo>
                  <a:pt x="732654" y="245570"/>
                  <a:pt x="732849" y="244790"/>
                  <a:pt x="733432" y="243816"/>
                </a:cubicBezTo>
                <a:cubicBezTo>
                  <a:pt x="735375" y="243621"/>
                  <a:pt x="735957" y="243816"/>
                  <a:pt x="737699" y="242646"/>
                </a:cubicBezTo>
                <a:cubicBezTo>
                  <a:pt x="738477" y="242257"/>
                  <a:pt x="738673" y="242646"/>
                  <a:pt x="739642" y="242841"/>
                </a:cubicBezTo>
                <a:cubicBezTo>
                  <a:pt x="743332" y="244011"/>
                  <a:pt x="747403" y="244011"/>
                  <a:pt x="750897" y="242646"/>
                </a:cubicBezTo>
                <a:cubicBezTo>
                  <a:pt x="756334" y="240308"/>
                  <a:pt x="758467" y="235045"/>
                  <a:pt x="758272" y="229199"/>
                </a:cubicBezTo>
                <a:cubicBezTo>
                  <a:pt x="761183" y="229783"/>
                  <a:pt x="761379" y="229783"/>
                  <a:pt x="764095" y="228809"/>
                </a:cubicBezTo>
                <a:cubicBezTo>
                  <a:pt x="765260" y="236410"/>
                  <a:pt x="773021" y="239918"/>
                  <a:pt x="780009" y="239138"/>
                </a:cubicBezTo>
                <a:cubicBezTo>
                  <a:pt x="782725" y="238943"/>
                  <a:pt x="785245" y="237969"/>
                  <a:pt x="787574" y="236605"/>
                </a:cubicBezTo>
                <a:cubicBezTo>
                  <a:pt x="788157" y="236215"/>
                  <a:pt x="788935" y="235435"/>
                  <a:pt x="789708" y="235630"/>
                </a:cubicBezTo>
                <a:cubicBezTo>
                  <a:pt x="790873" y="235825"/>
                  <a:pt x="791455" y="236020"/>
                  <a:pt x="792815" y="235825"/>
                </a:cubicBezTo>
                <a:cubicBezTo>
                  <a:pt x="793593" y="235630"/>
                  <a:pt x="794753" y="235045"/>
                  <a:pt x="795145" y="235045"/>
                </a:cubicBezTo>
                <a:cubicBezTo>
                  <a:pt x="795335" y="235045"/>
                  <a:pt x="796892" y="235825"/>
                  <a:pt x="797474" y="236020"/>
                </a:cubicBezTo>
                <a:cubicBezTo>
                  <a:pt x="804849" y="238554"/>
                  <a:pt x="815130" y="237384"/>
                  <a:pt x="819402" y="230563"/>
                </a:cubicBezTo>
                <a:cubicBezTo>
                  <a:pt x="820371" y="229199"/>
                  <a:pt x="821922" y="224521"/>
                  <a:pt x="820953" y="222572"/>
                </a:cubicBezTo>
                <a:cubicBezTo>
                  <a:pt x="820567" y="221987"/>
                  <a:pt x="819593" y="221403"/>
                  <a:pt x="818624" y="221793"/>
                </a:cubicBezTo>
                <a:cubicBezTo>
                  <a:pt x="817269" y="222182"/>
                  <a:pt x="814939" y="227834"/>
                  <a:pt x="810281" y="226470"/>
                </a:cubicBezTo>
                <a:cubicBezTo>
                  <a:pt x="810085" y="225885"/>
                  <a:pt x="810281" y="225301"/>
                  <a:pt x="810667" y="224911"/>
                </a:cubicBezTo>
                <a:cubicBezTo>
                  <a:pt x="810863" y="224716"/>
                  <a:pt x="813579" y="222962"/>
                  <a:pt x="811641" y="221208"/>
                </a:cubicBezTo>
                <a:cubicBezTo>
                  <a:pt x="810667" y="220233"/>
                  <a:pt x="807755" y="221013"/>
                  <a:pt x="805818" y="219454"/>
                </a:cubicBezTo>
                <a:cubicBezTo>
                  <a:pt x="803684" y="217700"/>
                  <a:pt x="805622" y="215751"/>
                  <a:pt x="807173" y="214971"/>
                </a:cubicBezTo>
                <a:cubicBezTo>
                  <a:pt x="807951" y="214387"/>
                  <a:pt x="808920" y="214192"/>
                  <a:pt x="809116" y="213022"/>
                </a:cubicBezTo>
                <a:cubicBezTo>
                  <a:pt x="809502" y="212048"/>
                  <a:pt x="808729" y="211268"/>
                  <a:pt x="808534" y="210099"/>
                </a:cubicBezTo>
                <a:close/>
                <a:moveTo>
                  <a:pt x="699084" y="215556"/>
                </a:moveTo>
                <a:cubicBezTo>
                  <a:pt x="699084" y="212048"/>
                  <a:pt x="701022" y="205031"/>
                  <a:pt x="702769" y="202497"/>
                </a:cubicBezTo>
                <a:cubicBezTo>
                  <a:pt x="706263" y="202302"/>
                  <a:pt x="721594" y="207175"/>
                  <a:pt x="723145" y="208735"/>
                </a:cubicBezTo>
                <a:cubicBezTo>
                  <a:pt x="721594" y="211268"/>
                  <a:pt x="719847" y="214971"/>
                  <a:pt x="719069" y="217895"/>
                </a:cubicBezTo>
                <a:cubicBezTo>
                  <a:pt x="718878" y="218479"/>
                  <a:pt x="718296" y="220818"/>
                  <a:pt x="718100" y="221208"/>
                </a:cubicBezTo>
                <a:cubicBezTo>
                  <a:pt x="717327" y="220038"/>
                  <a:pt x="717518" y="219649"/>
                  <a:pt x="716353" y="218869"/>
                </a:cubicBezTo>
                <a:cubicBezTo>
                  <a:pt x="715384" y="218284"/>
                  <a:pt x="714415" y="218090"/>
                  <a:pt x="713251" y="218479"/>
                </a:cubicBezTo>
                <a:cubicBezTo>
                  <a:pt x="710726" y="219064"/>
                  <a:pt x="709757" y="220623"/>
                  <a:pt x="708396" y="221598"/>
                </a:cubicBezTo>
                <a:cubicBezTo>
                  <a:pt x="707814" y="220233"/>
                  <a:pt x="708010" y="217895"/>
                  <a:pt x="705490" y="215946"/>
                </a:cubicBezTo>
                <a:cubicBezTo>
                  <a:pt x="701995" y="212827"/>
                  <a:pt x="699857" y="215361"/>
                  <a:pt x="699084" y="215556"/>
                </a:cubicBezTo>
                <a:close/>
                <a:moveTo>
                  <a:pt x="932928" y="208540"/>
                </a:moveTo>
                <a:cubicBezTo>
                  <a:pt x="933897" y="207760"/>
                  <a:pt x="940689" y="205421"/>
                  <a:pt x="942436" y="204837"/>
                </a:cubicBezTo>
                <a:cubicBezTo>
                  <a:pt x="945539" y="203862"/>
                  <a:pt x="950007" y="202692"/>
                  <a:pt x="953305" y="202302"/>
                </a:cubicBezTo>
                <a:cubicBezTo>
                  <a:pt x="953692" y="203667"/>
                  <a:pt x="954856" y="205811"/>
                  <a:pt x="955634" y="208345"/>
                </a:cubicBezTo>
                <a:cubicBezTo>
                  <a:pt x="956408" y="210489"/>
                  <a:pt x="956990" y="213022"/>
                  <a:pt x="956799" y="215556"/>
                </a:cubicBezTo>
                <a:cubicBezTo>
                  <a:pt x="956217" y="215361"/>
                  <a:pt x="956021" y="214971"/>
                  <a:pt x="955439" y="214776"/>
                </a:cubicBezTo>
                <a:cubicBezTo>
                  <a:pt x="954856" y="214581"/>
                  <a:pt x="954274" y="214387"/>
                  <a:pt x="953692" y="214387"/>
                </a:cubicBezTo>
                <a:cubicBezTo>
                  <a:pt x="948842" y="214776"/>
                  <a:pt x="948260" y="220623"/>
                  <a:pt x="947868" y="221403"/>
                </a:cubicBezTo>
                <a:cubicBezTo>
                  <a:pt x="946704" y="220623"/>
                  <a:pt x="945539" y="218869"/>
                  <a:pt x="942823" y="218284"/>
                </a:cubicBezTo>
                <a:cubicBezTo>
                  <a:pt x="939329" y="217505"/>
                  <a:pt x="938556" y="220428"/>
                  <a:pt x="937974" y="221208"/>
                </a:cubicBezTo>
                <a:lnTo>
                  <a:pt x="937587" y="220428"/>
                </a:lnTo>
                <a:cubicBezTo>
                  <a:pt x="936809" y="216335"/>
                  <a:pt x="935062" y="212048"/>
                  <a:pt x="932928" y="208540"/>
                </a:cubicBezTo>
                <a:close/>
                <a:moveTo>
                  <a:pt x="756138" y="227250"/>
                </a:moveTo>
                <a:cubicBezTo>
                  <a:pt x="755169" y="227834"/>
                  <a:pt x="755169" y="227639"/>
                  <a:pt x="754778" y="228614"/>
                </a:cubicBezTo>
                <a:cubicBezTo>
                  <a:pt x="754391" y="229199"/>
                  <a:pt x="754195" y="229783"/>
                  <a:pt x="753809" y="230368"/>
                </a:cubicBezTo>
                <a:cubicBezTo>
                  <a:pt x="750701" y="234266"/>
                  <a:pt x="746630" y="232317"/>
                  <a:pt x="747599" y="230368"/>
                </a:cubicBezTo>
                <a:cubicBezTo>
                  <a:pt x="747794" y="229783"/>
                  <a:pt x="748568" y="229588"/>
                  <a:pt x="748377" y="228419"/>
                </a:cubicBezTo>
                <a:cubicBezTo>
                  <a:pt x="748181" y="227639"/>
                  <a:pt x="747794" y="227055"/>
                  <a:pt x="747212" y="226860"/>
                </a:cubicBezTo>
                <a:cubicBezTo>
                  <a:pt x="745852" y="226275"/>
                  <a:pt x="744300" y="227834"/>
                  <a:pt x="742553" y="226860"/>
                </a:cubicBezTo>
                <a:cubicBezTo>
                  <a:pt x="741193" y="226275"/>
                  <a:pt x="741389" y="224131"/>
                  <a:pt x="742553" y="223157"/>
                </a:cubicBezTo>
                <a:cubicBezTo>
                  <a:pt x="743909" y="221987"/>
                  <a:pt x="745656" y="223157"/>
                  <a:pt x="746630" y="221598"/>
                </a:cubicBezTo>
                <a:cubicBezTo>
                  <a:pt x="747794" y="219649"/>
                  <a:pt x="745852" y="218869"/>
                  <a:pt x="745074" y="218284"/>
                </a:cubicBezTo>
                <a:cubicBezTo>
                  <a:pt x="743914" y="216920"/>
                  <a:pt x="744687" y="215361"/>
                  <a:pt x="746238" y="214971"/>
                </a:cubicBezTo>
                <a:cubicBezTo>
                  <a:pt x="749346" y="214192"/>
                  <a:pt x="751093" y="216920"/>
                  <a:pt x="752840" y="216725"/>
                </a:cubicBezTo>
                <a:cubicBezTo>
                  <a:pt x="754195" y="216530"/>
                  <a:pt x="755169" y="214971"/>
                  <a:pt x="754195" y="213412"/>
                </a:cubicBezTo>
                <a:cubicBezTo>
                  <a:pt x="753809" y="213022"/>
                  <a:pt x="753613" y="212827"/>
                  <a:pt x="752840" y="212048"/>
                </a:cubicBezTo>
                <a:cubicBezTo>
                  <a:pt x="752062" y="211073"/>
                  <a:pt x="751283" y="209319"/>
                  <a:pt x="751866" y="207760"/>
                </a:cubicBezTo>
                <a:cubicBezTo>
                  <a:pt x="752062" y="207175"/>
                  <a:pt x="752644" y="206591"/>
                  <a:pt x="753422" y="206786"/>
                </a:cubicBezTo>
                <a:cubicBezTo>
                  <a:pt x="753809" y="206786"/>
                  <a:pt x="755942" y="208929"/>
                  <a:pt x="757107" y="206786"/>
                </a:cubicBezTo>
                <a:cubicBezTo>
                  <a:pt x="757493" y="206005"/>
                  <a:pt x="757303" y="205226"/>
                  <a:pt x="757493" y="204446"/>
                </a:cubicBezTo>
                <a:cubicBezTo>
                  <a:pt x="757493" y="202887"/>
                  <a:pt x="758467" y="201328"/>
                  <a:pt x="760214" y="201913"/>
                </a:cubicBezTo>
                <a:cubicBezTo>
                  <a:pt x="761766" y="202302"/>
                  <a:pt x="761961" y="203667"/>
                  <a:pt x="762152" y="205616"/>
                </a:cubicBezTo>
                <a:cubicBezTo>
                  <a:pt x="762348" y="207370"/>
                  <a:pt x="763899" y="208150"/>
                  <a:pt x="765260" y="207175"/>
                </a:cubicBezTo>
                <a:cubicBezTo>
                  <a:pt x="766811" y="206396"/>
                  <a:pt x="768362" y="206980"/>
                  <a:pt x="768362" y="208929"/>
                </a:cubicBezTo>
                <a:cubicBezTo>
                  <a:pt x="768171" y="211853"/>
                  <a:pt x="765842" y="213022"/>
                  <a:pt x="766033" y="214971"/>
                </a:cubicBezTo>
                <a:cubicBezTo>
                  <a:pt x="766229" y="215751"/>
                  <a:pt x="766615" y="216141"/>
                  <a:pt x="767197" y="216530"/>
                </a:cubicBezTo>
                <a:cubicBezTo>
                  <a:pt x="768558" y="217115"/>
                  <a:pt x="769527" y="215751"/>
                  <a:pt x="770496" y="214776"/>
                </a:cubicBezTo>
                <a:cubicBezTo>
                  <a:pt x="773217" y="211853"/>
                  <a:pt x="777870" y="213607"/>
                  <a:pt x="775154" y="216530"/>
                </a:cubicBezTo>
                <a:cubicBezTo>
                  <a:pt x="774185" y="217700"/>
                  <a:pt x="774572" y="219649"/>
                  <a:pt x="776123" y="220038"/>
                </a:cubicBezTo>
                <a:cubicBezTo>
                  <a:pt x="776901" y="220233"/>
                  <a:pt x="777484" y="219844"/>
                  <a:pt x="778453" y="219844"/>
                </a:cubicBezTo>
                <a:cubicBezTo>
                  <a:pt x="780200" y="219844"/>
                  <a:pt x="781174" y="221598"/>
                  <a:pt x="780782" y="222962"/>
                </a:cubicBezTo>
                <a:cubicBezTo>
                  <a:pt x="780200" y="225301"/>
                  <a:pt x="776123" y="223547"/>
                  <a:pt x="775154" y="225496"/>
                </a:cubicBezTo>
                <a:cubicBezTo>
                  <a:pt x="774185" y="227639"/>
                  <a:pt x="776515" y="228029"/>
                  <a:pt x="776515" y="229199"/>
                </a:cubicBezTo>
                <a:cubicBezTo>
                  <a:pt x="776515" y="231342"/>
                  <a:pt x="773021" y="232512"/>
                  <a:pt x="769723" y="229004"/>
                </a:cubicBezTo>
                <a:cubicBezTo>
                  <a:pt x="767976" y="227250"/>
                  <a:pt x="769331" y="228029"/>
                  <a:pt x="767007" y="226275"/>
                </a:cubicBezTo>
                <a:cubicBezTo>
                  <a:pt x="770305" y="217505"/>
                  <a:pt x="758467" y="213802"/>
                  <a:pt x="755556" y="220818"/>
                </a:cubicBezTo>
                <a:cubicBezTo>
                  <a:pt x="754004" y="223936"/>
                  <a:pt x="755556" y="225690"/>
                  <a:pt x="756138" y="227250"/>
                </a:cubicBezTo>
                <a:close/>
                <a:moveTo>
                  <a:pt x="889067" y="226080"/>
                </a:moveTo>
                <a:cubicBezTo>
                  <a:pt x="888098" y="226860"/>
                  <a:pt x="888876" y="225885"/>
                  <a:pt x="887516" y="227445"/>
                </a:cubicBezTo>
                <a:cubicBezTo>
                  <a:pt x="882666" y="233486"/>
                  <a:pt x="879172" y="230758"/>
                  <a:pt x="879559" y="228809"/>
                </a:cubicBezTo>
                <a:cubicBezTo>
                  <a:pt x="879755" y="227834"/>
                  <a:pt x="881888" y="227250"/>
                  <a:pt x="880919" y="225106"/>
                </a:cubicBezTo>
                <a:cubicBezTo>
                  <a:pt x="880141" y="223547"/>
                  <a:pt x="878394" y="224521"/>
                  <a:pt x="876647" y="223741"/>
                </a:cubicBezTo>
                <a:cubicBezTo>
                  <a:pt x="874709" y="222962"/>
                  <a:pt x="875292" y="221208"/>
                  <a:pt x="876065" y="220233"/>
                </a:cubicBezTo>
                <a:cubicBezTo>
                  <a:pt x="877425" y="218479"/>
                  <a:pt x="878977" y="220038"/>
                  <a:pt x="880337" y="219649"/>
                </a:cubicBezTo>
                <a:cubicBezTo>
                  <a:pt x="881888" y="219064"/>
                  <a:pt x="881888" y="217310"/>
                  <a:pt x="880919" y="216141"/>
                </a:cubicBezTo>
                <a:cubicBezTo>
                  <a:pt x="878394" y="213217"/>
                  <a:pt x="882666" y="211268"/>
                  <a:pt x="885769" y="214581"/>
                </a:cubicBezTo>
                <a:cubicBezTo>
                  <a:pt x="886743" y="215556"/>
                  <a:pt x="887712" y="216920"/>
                  <a:pt x="889263" y="216141"/>
                </a:cubicBezTo>
                <a:cubicBezTo>
                  <a:pt x="892175" y="214386"/>
                  <a:pt x="887712" y="211658"/>
                  <a:pt x="887907" y="208345"/>
                </a:cubicBezTo>
                <a:cubicBezTo>
                  <a:pt x="887907" y="207565"/>
                  <a:pt x="888485" y="206980"/>
                  <a:pt x="889067" y="206786"/>
                </a:cubicBezTo>
                <a:cubicBezTo>
                  <a:pt x="890041" y="206396"/>
                  <a:pt x="890428" y="206786"/>
                  <a:pt x="891206" y="207175"/>
                </a:cubicBezTo>
                <a:cubicBezTo>
                  <a:pt x="892757" y="207955"/>
                  <a:pt x="894112" y="206786"/>
                  <a:pt x="894112" y="205226"/>
                </a:cubicBezTo>
                <a:cubicBezTo>
                  <a:pt x="894112" y="203472"/>
                  <a:pt x="894695" y="202108"/>
                  <a:pt x="896251" y="201913"/>
                </a:cubicBezTo>
                <a:cubicBezTo>
                  <a:pt x="899745" y="201133"/>
                  <a:pt x="898385" y="206005"/>
                  <a:pt x="899353" y="207175"/>
                </a:cubicBezTo>
                <a:cubicBezTo>
                  <a:pt x="899745" y="207565"/>
                  <a:pt x="900518" y="207955"/>
                  <a:pt x="901296" y="207760"/>
                </a:cubicBezTo>
                <a:cubicBezTo>
                  <a:pt x="901683" y="207565"/>
                  <a:pt x="904012" y="205616"/>
                  <a:pt x="904594" y="208150"/>
                </a:cubicBezTo>
                <a:cubicBezTo>
                  <a:pt x="905563" y="212048"/>
                  <a:pt x="900327" y="213412"/>
                  <a:pt x="902069" y="215946"/>
                </a:cubicBezTo>
                <a:cubicBezTo>
                  <a:pt x="903234" y="217505"/>
                  <a:pt x="904594" y="216725"/>
                  <a:pt x="905759" y="215946"/>
                </a:cubicBezTo>
                <a:cubicBezTo>
                  <a:pt x="910418" y="213217"/>
                  <a:pt x="913134" y="216530"/>
                  <a:pt x="911191" y="218479"/>
                </a:cubicBezTo>
                <a:cubicBezTo>
                  <a:pt x="911000" y="218674"/>
                  <a:pt x="908475" y="220038"/>
                  <a:pt x="910026" y="221987"/>
                </a:cubicBezTo>
                <a:cubicBezTo>
                  <a:pt x="911000" y="223352"/>
                  <a:pt x="912747" y="222182"/>
                  <a:pt x="913907" y="223547"/>
                </a:cubicBezTo>
                <a:cubicBezTo>
                  <a:pt x="914881" y="224521"/>
                  <a:pt x="915072" y="226665"/>
                  <a:pt x="913520" y="227250"/>
                </a:cubicBezTo>
                <a:cubicBezTo>
                  <a:pt x="911773" y="228029"/>
                  <a:pt x="910222" y="226470"/>
                  <a:pt x="908862" y="227250"/>
                </a:cubicBezTo>
                <a:cubicBezTo>
                  <a:pt x="908279" y="227444"/>
                  <a:pt x="907697" y="228029"/>
                  <a:pt x="907697" y="229004"/>
                </a:cubicBezTo>
                <a:cubicBezTo>
                  <a:pt x="907697" y="230173"/>
                  <a:pt x="908279" y="230173"/>
                  <a:pt x="908475" y="230953"/>
                </a:cubicBezTo>
                <a:cubicBezTo>
                  <a:pt x="908862" y="232707"/>
                  <a:pt x="904981" y="234656"/>
                  <a:pt x="902069" y="230563"/>
                </a:cubicBezTo>
                <a:cubicBezTo>
                  <a:pt x="900714" y="228614"/>
                  <a:pt x="901100" y="228419"/>
                  <a:pt x="899745" y="227639"/>
                </a:cubicBezTo>
                <a:cubicBezTo>
                  <a:pt x="900322" y="226275"/>
                  <a:pt x="902069" y="224326"/>
                  <a:pt x="900518" y="221013"/>
                </a:cubicBezTo>
                <a:cubicBezTo>
                  <a:pt x="897416" y="213607"/>
                  <a:pt x="885965" y="217310"/>
                  <a:pt x="889067" y="226080"/>
                </a:cubicBezTo>
                <a:close/>
                <a:moveTo>
                  <a:pt x="691127" y="218674"/>
                </a:moveTo>
                <a:cubicBezTo>
                  <a:pt x="693260" y="218479"/>
                  <a:pt x="694812" y="219454"/>
                  <a:pt x="695976" y="221208"/>
                </a:cubicBezTo>
                <a:cubicBezTo>
                  <a:pt x="696368" y="221793"/>
                  <a:pt x="696559" y="222377"/>
                  <a:pt x="696950" y="222572"/>
                </a:cubicBezTo>
                <a:cubicBezTo>
                  <a:pt x="699857" y="224521"/>
                  <a:pt x="700248" y="219454"/>
                  <a:pt x="702186" y="218284"/>
                </a:cubicBezTo>
                <a:cubicBezTo>
                  <a:pt x="704129" y="219064"/>
                  <a:pt x="704325" y="222182"/>
                  <a:pt x="704325" y="224716"/>
                </a:cubicBezTo>
                <a:cubicBezTo>
                  <a:pt x="704325" y="227445"/>
                  <a:pt x="703742" y="229004"/>
                  <a:pt x="704711" y="230368"/>
                </a:cubicBezTo>
                <a:cubicBezTo>
                  <a:pt x="702964" y="230173"/>
                  <a:pt x="702964" y="229978"/>
                  <a:pt x="701217" y="230368"/>
                </a:cubicBezTo>
                <a:cubicBezTo>
                  <a:pt x="699666" y="228224"/>
                  <a:pt x="697141" y="224716"/>
                  <a:pt x="695203" y="222767"/>
                </a:cubicBezTo>
                <a:lnTo>
                  <a:pt x="691127" y="218674"/>
                </a:lnTo>
                <a:close/>
                <a:moveTo>
                  <a:pt x="951362" y="230368"/>
                </a:moveTo>
                <a:cubicBezTo>
                  <a:pt x="952140" y="229004"/>
                  <a:pt x="951945" y="229004"/>
                  <a:pt x="951749" y="227250"/>
                </a:cubicBezTo>
                <a:cubicBezTo>
                  <a:pt x="951558" y="224716"/>
                  <a:pt x="951362" y="219454"/>
                  <a:pt x="953888" y="218479"/>
                </a:cubicBezTo>
                <a:cubicBezTo>
                  <a:pt x="955825" y="219649"/>
                  <a:pt x="956021" y="224716"/>
                  <a:pt x="959124" y="222767"/>
                </a:cubicBezTo>
                <a:cubicBezTo>
                  <a:pt x="959706" y="222377"/>
                  <a:pt x="959902" y="221793"/>
                  <a:pt x="960288" y="221208"/>
                </a:cubicBezTo>
                <a:cubicBezTo>
                  <a:pt x="961453" y="219649"/>
                  <a:pt x="963009" y="218674"/>
                  <a:pt x="965143" y="218674"/>
                </a:cubicBezTo>
                <a:lnTo>
                  <a:pt x="961844" y="221987"/>
                </a:lnTo>
                <a:cubicBezTo>
                  <a:pt x="959515" y="224131"/>
                  <a:pt x="956794" y="227444"/>
                  <a:pt x="955052" y="230173"/>
                </a:cubicBezTo>
                <a:cubicBezTo>
                  <a:pt x="953305" y="229978"/>
                  <a:pt x="953109" y="229978"/>
                  <a:pt x="951362" y="230368"/>
                </a:cubicBezTo>
                <a:close/>
                <a:moveTo>
                  <a:pt x="722177" y="221793"/>
                </a:moveTo>
                <a:cubicBezTo>
                  <a:pt x="722955" y="218284"/>
                  <a:pt x="724892" y="213022"/>
                  <a:pt x="726835" y="210294"/>
                </a:cubicBezTo>
                <a:cubicBezTo>
                  <a:pt x="728191" y="210683"/>
                  <a:pt x="732849" y="213607"/>
                  <a:pt x="734014" y="214581"/>
                </a:cubicBezTo>
                <a:cubicBezTo>
                  <a:pt x="736539" y="216335"/>
                  <a:pt x="738090" y="217505"/>
                  <a:pt x="740420" y="219454"/>
                </a:cubicBezTo>
                <a:cubicBezTo>
                  <a:pt x="740224" y="219844"/>
                  <a:pt x="740028" y="219844"/>
                  <a:pt x="739642" y="220038"/>
                </a:cubicBezTo>
                <a:cubicBezTo>
                  <a:pt x="735375" y="223936"/>
                  <a:pt x="737122" y="230758"/>
                  <a:pt x="743332" y="230953"/>
                </a:cubicBezTo>
                <a:cubicBezTo>
                  <a:pt x="743718" y="233096"/>
                  <a:pt x="744687" y="234656"/>
                  <a:pt x="746630" y="235825"/>
                </a:cubicBezTo>
                <a:cubicBezTo>
                  <a:pt x="749346" y="237189"/>
                  <a:pt x="750701" y="236410"/>
                  <a:pt x="753226" y="235630"/>
                </a:cubicBezTo>
                <a:cubicBezTo>
                  <a:pt x="752644" y="237189"/>
                  <a:pt x="750510" y="238748"/>
                  <a:pt x="748181" y="239333"/>
                </a:cubicBezTo>
                <a:cubicBezTo>
                  <a:pt x="745074" y="240113"/>
                  <a:pt x="743522" y="239528"/>
                  <a:pt x="740611" y="238943"/>
                </a:cubicBezTo>
                <a:cubicBezTo>
                  <a:pt x="741193" y="235240"/>
                  <a:pt x="739642" y="231927"/>
                  <a:pt x="735761" y="231148"/>
                </a:cubicBezTo>
                <a:cubicBezTo>
                  <a:pt x="733818" y="230758"/>
                  <a:pt x="731881" y="231342"/>
                  <a:pt x="730716" y="232317"/>
                </a:cubicBezTo>
                <a:cubicBezTo>
                  <a:pt x="728969" y="233681"/>
                  <a:pt x="728773" y="235045"/>
                  <a:pt x="728191" y="236020"/>
                </a:cubicBezTo>
                <a:cubicBezTo>
                  <a:pt x="727608" y="235825"/>
                  <a:pt x="727026" y="235435"/>
                  <a:pt x="726444" y="235240"/>
                </a:cubicBezTo>
                <a:cubicBezTo>
                  <a:pt x="725475" y="234851"/>
                  <a:pt x="725475" y="235045"/>
                  <a:pt x="725279" y="234071"/>
                </a:cubicBezTo>
                <a:cubicBezTo>
                  <a:pt x="724892" y="232902"/>
                  <a:pt x="724119" y="231927"/>
                  <a:pt x="723145" y="231537"/>
                </a:cubicBezTo>
                <a:cubicBezTo>
                  <a:pt x="723537" y="230368"/>
                  <a:pt x="725279" y="228809"/>
                  <a:pt x="724702" y="225885"/>
                </a:cubicBezTo>
                <a:cubicBezTo>
                  <a:pt x="724506" y="224521"/>
                  <a:pt x="723728" y="223352"/>
                  <a:pt x="722563" y="222572"/>
                </a:cubicBezTo>
                <a:cubicBezTo>
                  <a:pt x="722759" y="222377"/>
                  <a:pt x="722372" y="222182"/>
                  <a:pt x="722177" y="221793"/>
                </a:cubicBezTo>
                <a:close/>
                <a:moveTo>
                  <a:pt x="915654" y="219454"/>
                </a:moveTo>
                <a:cubicBezTo>
                  <a:pt x="916628" y="218674"/>
                  <a:pt x="917792" y="217700"/>
                  <a:pt x="918761" y="216920"/>
                </a:cubicBezTo>
                <a:cubicBezTo>
                  <a:pt x="920895" y="215361"/>
                  <a:pt x="927301" y="210878"/>
                  <a:pt x="929238" y="210489"/>
                </a:cubicBezTo>
                <a:cubicBezTo>
                  <a:pt x="930986" y="212827"/>
                  <a:pt x="933315" y="218674"/>
                  <a:pt x="933897" y="221987"/>
                </a:cubicBezTo>
                <a:cubicBezTo>
                  <a:pt x="931377" y="223741"/>
                  <a:pt x="930017" y="225885"/>
                  <a:pt x="931181" y="229199"/>
                </a:cubicBezTo>
                <a:cubicBezTo>
                  <a:pt x="931568" y="230173"/>
                  <a:pt x="932150" y="230953"/>
                  <a:pt x="932346" y="231732"/>
                </a:cubicBezTo>
                <a:cubicBezTo>
                  <a:pt x="931377" y="232122"/>
                  <a:pt x="930599" y="233096"/>
                  <a:pt x="930212" y="234461"/>
                </a:cubicBezTo>
                <a:cubicBezTo>
                  <a:pt x="930017" y="235240"/>
                  <a:pt x="929821" y="235045"/>
                  <a:pt x="929048" y="235435"/>
                </a:cubicBezTo>
                <a:cubicBezTo>
                  <a:pt x="928465" y="235630"/>
                  <a:pt x="928074" y="236020"/>
                  <a:pt x="927491" y="236215"/>
                </a:cubicBezTo>
                <a:cubicBezTo>
                  <a:pt x="927105" y="235435"/>
                  <a:pt x="926909" y="234656"/>
                  <a:pt x="926523" y="233876"/>
                </a:cubicBezTo>
                <a:cubicBezTo>
                  <a:pt x="922838" y="228809"/>
                  <a:pt x="913907" y="230953"/>
                  <a:pt x="915072" y="238943"/>
                </a:cubicBezTo>
                <a:cubicBezTo>
                  <a:pt x="912356" y="239528"/>
                  <a:pt x="910609" y="240113"/>
                  <a:pt x="907506" y="239333"/>
                </a:cubicBezTo>
                <a:cubicBezTo>
                  <a:pt x="905373" y="238748"/>
                  <a:pt x="903234" y="237384"/>
                  <a:pt x="902652" y="235825"/>
                </a:cubicBezTo>
                <a:cubicBezTo>
                  <a:pt x="905177" y="236605"/>
                  <a:pt x="906728" y="237189"/>
                  <a:pt x="909444" y="235825"/>
                </a:cubicBezTo>
                <a:cubicBezTo>
                  <a:pt x="911583" y="234851"/>
                  <a:pt x="912356" y="233291"/>
                  <a:pt x="912747" y="231148"/>
                </a:cubicBezTo>
                <a:cubicBezTo>
                  <a:pt x="915850" y="230953"/>
                  <a:pt x="917983" y="229199"/>
                  <a:pt x="918566" y="226470"/>
                </a:cubicBezTo>
                <a:cubicBezTo>
                  <a:pt x="919344" y="221987"/>
                  <a:pt x="915850" y="219844"/>
                  <a:pt x="915654" y="219454"/>
                </a:cubicBezTo>
                <a:close/>
                <a:moveTo>
                  <a:pt x="804653" y="223352"/>
                </a:moveTo>
                <a:cubicBezTo>
                  <a:pt x="805431" y="223547"/>
                  <a:pt x="806013" y="224131"/>
                  <a:pt x="806982" y="224326"/>
                </a:cubicBezTo>
                <a:lnTo>
                  <a:pt x="806786" y="225301"/>
                </a:lnTo>
                <a:lnTo>
                  <a:pt x="804653" y="223352"/>
                </a:lnTo>
                <a:close/>
                <a:moveTo>
                  <a:pt x="849091" y="224326"/>
                </a:moveTo>
                <a:cubicBezTo>
                  <a:pt x="850065" y="224131"/>
                  <a:pt x="850643" y="223741"/>
                  <a:pt x="851421" y="223352"/>
                </a:cubicBezTo>
                <a:cubicBezTo>
                  <a:pt x="851034" y="223741"/>
                  <a:pt x="849870" y="224911"/>
                  <a:pt x="849287" y="225301"/>
                </a:cubicBezTo>
                <a:lnTo>
                  <a:pt x="849091" y="224326"/>
                </a:lnTo>
                <a:close/>
                <a:moveTo>
                  <a:pt x="760797" y="221013"/>
                </a:moveTo>
                <a:cubicBezTo>
                  <a:pt x="763703" y="220233"/>
                  <a:pt x="764868" y="224716"/>
                  <a:pt x="761961" y="225496"/>
                </a:cubicBezTo>
                <a:cubicBezTo>
                  <a:pt x="758854" y="226275"/>
                  <a:pt x="757493" y="221793"/>
                  <a:pt x="760797" y="221013"/>
                </a:cubicBezTo>
                <a:close/>
                <a:moveTo>
                  <a:pt x="894308" y="221013"/>
                </a:moveTo>
                <a:cubicBezTo>
                  <a:pt x="897220" y="220233"/>
                  <a:pt x="898385" y="224716"/>
                  <a:pt x="895473" y="225496"/>
                </a:cubicBezTo>
                <a:cubicBezTo>
                  <a:pt x="892370" y="226275"/>
                  <a:pt x="891206" y="221793"/>
                  <a:pt x="894308" y="221013"/>
                </a:cubicBezTo>
                <a:close/>
                <a:moveTo>
                  <a:pt x="863454" y="227250"/>
                </a:moveTo>
                <a:cubicBezTo>
                  <a:pt x="866366" y="226275"/>
                  <a:pt x="867531" y="230953"/>
                  <a:pt x="864810" y="231732"/>
                </a:cubicBezTo>
                <a:cubicBezTo>
                  <a:pt x="862094" y="232707"/>
                  <a:pt x="860347" y="228224"/>
                  <a:pt x="863454" y="227250"/>
                </a:cubicBezTo>
                <a:close/>
                <a:moveTo>
                  <a:pt x="791264" y="227250"/>
                </a:moveTo>
                <a:cubicBezTo>
                  <a:pt x="794171" y="226275"/>
                  <a:pt x="795531" y="230758"/>
                  <a:pt x="792620" y="231732"/>
                </a:cubicBezTo>
                <a:cubicBezTo>
                  <a:pt x="789708" y="232707"/>
                  <a:pt x="787961" y="228419"/>
                  <a:pt x="791264" y="227250"/>
                </a:cubicBezTo>
                <a:close/>
                <a:moveTo>
                  <a:pt x="798247" y="229588"/>
                </a:moveTo>
                <a:lnTo>
                  <a:pt x="803102" y="233096"/>
                </a:lnTo>
                <a:cubicBezTo>
                  <a:pt x="800963" y="232902"/>
                  <a:pt x="799608" y="232317"/>
                  <a:pt x="797861" y="231732"/>
                </a:cubicBezTo>
                <a:lnTo>
                  <a:pt x="798247" y="229588"/>
                </a:lnTo>
                <a:close/>
                <a:moveTo>
                  <a:pt x="852972" y="232902"/>
                </a:moveTo>
                <a:lnTo>
                  <a:pt x="857827" y="229393"/>
                </a:lnTo>
                <a:lnTo>
                  <a:pt x="858213" y="231537"/>
                </a:lnTo>
                <a:cubicBezTo>
                  <a:pt x="856466" y="232122"/>
                  <a:pt x="855111" y="232707"/>
                  <a:pt x="852972" y="232902"/>
                </a:cubicBezTo>
                <a:close/>
                <a:moveTo>
                  <a:pt x="702578" y="234071"/>
                </a:moveTo>
                <a:cubicBezTo>
                  <a:pt x="703160" y="234071"/>
                  <a:pt x="704129" y="234461"/>
                  <a:pt x="704516" y="234851"/>
                </a:cubicBezTo>
                <a:cubicBezTo>
                  <a:pt x="705490" y="236215"/>
                  <a:pt x="704516" y="238943"/>
                  <a:pt x="702769" y="236020"/>
                </a:cubicBezTo>
                <a:cubicBezTo>
                  <a:pt x="702382" y="235435"/>
                  <a:pt x="701604" y="234071"/>
                  <a:pt x="702578" y="234071"/>
                </a:cubicBezTo>
                <a:close/>
                <a:moveTo>
                  <a:pt x="951749" y="237189"/>
                </a:moveTo>
                <a:cubicBezTo>
                  <a:pt x="951362" y="236994"/>
                  <a:pt x="950976" y="235630"/>
                  <a:pt x="951558" y="234851"/>
                </a:cubicBezTo>
                <a:cubicBezTo>
                  <a:pt x="951945" y="234266"/>
                  <a:pt x="953109" y="233876"/>
                  <a:pt x="953692" y="234071"/>
                </a:cubicBezTo>
                <a:cubicBezTo>
                  <a:pt x="954661" y="234461"/>
                  <a:pt x="952914" y="237774"/>
                  <a:pt x="951749" y="237189"/>
                </a:cubicBezTo>
                <a:close/>
                <a:moveTo>
                  <a:pt x="734014" y="235240"/>
                </a:moveTo>
                <a:cubicBezTo>
                  <a:pt x="737122" y="234266"/>
                  <a:pt x="738281" y="238943"/>
                  <a:pt x="735375" y="239723"/>
                </a:cubicBezTo>
                <a:cubicBezTo>
                  <a:pt x="732463" y="240503"/>
                  <a:pt x="731102" y="236020"/>
                  <a:pt x="734014" y="235240"/>
                </a:cubicBezTo>
                <a:close/>
                <a:moveTo>
                  <a:pt x="920699" y="235045"/>
                </a:moveTo>
                <a:cubicBezTo>
                  <a:pt x="923611" y="234266"/>
                  <a:pt x="924776" y="238943"/>
                  <a:pt x="921864" y="239528"/>
                </a:cubicBezTo>
                <a:cubicBezTo>
                  <a:pt x="918957" y="240503"/>
                  <a:pt x="917597" y="235825"/>
                  <a:pt x="920699" y="235045"/>
                </a:cubicBezTo>
                <a:close/>
                <a:moveTo>
                  <a:pt x="826194" y="237969"/>
                </a:moveTo>
                <a:cubicBezTo>
                  <a:pt x="826385" y="237579"/>
                  <a:pt x="827746" y="235630"/>
                  <a:pt x="827941" y="235435"/>
                </a:cubicBezTo>
                <a:lnTo>
                  <a:pt x="829688" y="237969"/>
                </a:lnTo>
                <a:cubicBezTo>
                  <a:pt x="828715" y="239138"/>
                  <a:pt x="827359" y="238943"/>
                  <a:pt x="826194" y="237969"/>
                </a:cubicBezTo>
                <a:close/>
                <a:moveTo>
                  <a:pt x="714802" y="241087"/>
                </a:moveTo>
                <a:cubicBezTo>
                  <a:pt x="718682" y="240892"/>
                  <a:pt x="720816" y="241282"/>
                  <a:pt x="723537" y="238943"/>
                </a:cubicBezTo>
                <a:cubicBezTo>
                  <a:pt x="724310" y="238359"/>
                  <a:pt x="724119" y="238554"/>
                  <a:pt x="725279" y="238943"/>
                </a:cubicBezTo>
                <a:cubicBezTo>
                  <a:pt x="726253" y="239333"/>
                  <a:pt x="729165" y="240697"/>
                  <a:pt x="729747" y="241282"/>
                </a:cubicBezTo>
                <a:cubicBezTo>
                  <a:pt x="730134" y="241477"/>
                  <a:pt x="730134" y="241672"/>
                  <a:pt x="730329" y="241867"/>
                </a:cubicBezTo>
                <a:cubicBezTo>
                  <a:pt x="730134" y="244011"/>
                  <a:pt x="726444" y="247909"/>
                  <a:pt x="722177" y="247129"/>
                </a:cubicBezTo>
                <a:cubicBezTo>
                  <a:pt x="719265" y="246544"/>
                  <a:pt x="715967" y="243426"/>
                  <a:pt x="714802" y="241087"/>
                </a:cubicBezTo>
                <a:close/>
                <a:moveTo>
                  <a:pt x="925554" y="241867"/>
                </a:moveTo>
                <a:cubicBezTo>
                  <a:pt x="926136" y="241477"/>
                  <a:pt x="925940" y="241477"/>
                  <a:pt x="926327" y="241282"/>
                </a:cubicBezTo>
                <a:cubicBezTo>
                  <a:pt x="926718" y="240892"/>
                  <a:pt x="930017" y="239333"/>
                  <a:pt x="930795" y="239138"/>
                </a:cubicBezTo>
                <a:cubicBezTo>
                  <a:pt x="931954" y="238554"/>
                  <a:pt x="931568" y="238554"/>
                  <a:pt x="932537" y="239333"/>
                </a:cubicBezTo>
                <a:cubicBezTo>
                  <a:pt x="933511" y="240113"/>
                  <a:pt x="934675" y="240697"/>
                  <a:pt x="936227" y="241087"/>
                </a:cubicBezTo>
                <a:cubicBezTo>
                  <a:pt x="938169" y="241477"/>
                  <a:pt x="939329" y="241282"/>
                  <a:pt x="941272" y="241282"/>
                </a:cubicBezTo>
                <a:cubicBezTo>
                  <a:pt x="940689" y="242257"/>
                  <a:pt x="939138" y="244206"/>
                  <a:pt x="938169" y="244985"/>
                </a:cubicBezTo>
                <a:cubicBezTo>
                  <a:pt x="931568" y="250442"/>
                  <a:pt x="926136" y="244790"/>
                  <a:pt x="925554" y="241867"/>
                </a:cubicBezTo>
                <a:close/>
                <a:moveTo>
                  <a:pt x="793202" y="242257"/>
                </a:moveTo>
                <a:lnTo>
                  <a:pt x="794171" y="242841"/>
                </a:lnTo>
                <a:lnTo>
                  <a:pt x="792233" y="243036"/>
                </a:lnTo>
                <a:lnTo>
                  <a:pt x="793202" y="242257"/>
                </a:lnTo>
                <a:close/>
                <a:moveTo>
                  <a:pt x="862676" y="242257"/>
                </a:moveTo>
                <a:lnTo>
                  <a:pt x="863645" y="243036"/>
                </a:lnTo>
                <a:lnTo>
                  <a:pt x="861707" y="242841"/>
                </a:lnTo>
                <a:lnTo>
                  <a:pt x="862676" y="242257"/>
                </a:lnTo>
                <a:close/>
                <a:moveTo>
                  <a:pt x="761183" y="247909"/>
                </a:moveTo>
                <a:cubicBezTo>
                  <a:pt x="761379" y="247519"/>
                  <a:pt x="761766" y="247324"/>
                  <a:pt x="762152" y="246739"/>
                </a:cubicBezTo>
                <a:cubicBezTo>
                  <a:pt x="763121" y="245765"/>
                  <a:pt x="764095" y="243816"/>
                  <a:pt x="764482" y="243426"/>
                </a:cubicBezTo>
                <a:cubicBezTo>
                  <a:pt x="764868" y="243621"/>
                  <a:pt x="765260" y="244011"/>
                  <a:pt x="765646" y="244206"/>
                </a:cubicBezTo>
                <a:cubicBezTo>
                  <a:pt x="767393" y="245375"/>
                  <a:pt x="767393" y="245180"/>
                  <a:pt x="768749" y="245960"/>
                </a:cubicBezTo>
                <a:cubicBezTo>
                  <a:pt x="769140" y="246154"/>
                  <a:pt x="769140" y="246349"/>
                  <a:pt x="769331" y="246349"/>
                </a:cubicBezTo>
                <a:lnTo>
                  <a:pt x="761183" y="247909"/>
                </a:lnTo>
                <a:close/>
                <a:moveTo>
                  <a:pt x="886743" y="246349"/>
                </a:moveTo>
                <a:cubicBezTo>
                  <a:pt x="887129" y="245960"/>
                  <a:pt x="887516" y="245765"/>
                  <a:pt x="888098" y="245570"/>
                </a:cubicBezTo>
                <a:cubicBezTo>
                  <a:pt x="889845" y="244790"/>
                  <a:pt x="891206" y="243621"/>
                  <a:pt x="891592" y="243426"/>
                </a:cubicBezTo>
                <a:cubicBezTo>
                  <a:pt x="891979" y="243816"/>
                  <a:pt x="892757" y="245180"/>
                  <a:pt x="893143" y="245765"/>
                </a:cubicBezTo>
                <a:lnTo>
                  <a:pt x="894890" y="247909"/>
                </a:lnTo>
                <a:lnTo>
                  <a:pt x="886743" y="246349"/>
                </a:lnTo>
                <a:close/>
                <a:moveTo>
                  <a:pt x="821340" y="245375"/>
                </a:moveTo>
                <a:cubicBezTo>
                  <a:pt x="859378" y="244595"/>
                  <a:pt x="897416" y="250442"/>
                  <a:pt x="930599" y="261746"/>
                </a:cubicBezTo>
                <a:cubicBezTo>
                  <a:pt x="931568" y="262136"/>
                  <a:pt x="932732" y="262331"/>
                  <a:pt x="933315" y="263110"/>
                </a:cubicBezTo>
                <a:cubicBezTo>
                  <a:pt x="935448" y="265254"/>
                  <a:pt x="933897" y="269737"/>
                  <a:pt x="929238" y="268373"/>
                </a:cubicBezTo>
                <a:cubicBezTo>
                  <a:pt x="881115" y="252391"/>
                  <a:pt x="825999" y="248688"/>
                  <a:pt x="775933" y="256679"/>
                </a:cubicBezTo>
                <a:cubicBezTo>
                  <a:pt x="762930" y="258823"/>
                  <a:pt x="749928" y="261551"/>
                  <a:pt x="737312" y="265254"/>
                </a:cubicBezTo>
                <a:cubicBezTo>
                  <a:pt x="735565" y="265839"/>
                  <a:pt x="726057" y="268762"/>
                  <a:pt x="725279" y="268762"/>
                </a:cubicBezTo>
                <a:cubicBezTo>
                  <a:pt x="723145" y="268957"/>
                  <a:pt x="721398" y="266813"/>
                  <a:pt x="722177" y="264280"/>
                </a:cubicBezTo>
                <a:cubicBezTo>
                  <a:pt x="722759" y="262331"/>
                  <a:pt x="725088" y="261941"/>
                  <a:pt x="727026" y="261356"/>
                </a:cubicBezTo>
                <a:cubicBezTo>
                  <a:pt x="757493" y="251027"/>
                  <a:pt x="789125" y="245960"/>
                  <a:pt x="821340" y="245375"/>
                </a:cubicBezTo>
                <a:close/>
                <a:moveTo>
                  <a:pt x="736730" y="253950"/>
                </a:moveTo>
                <a:cubicBezTo>
                  <a:pt x="737312" y="252976"/>
                  <a:pt x="737895" y="252196"/>
                  <a:pt x="738281" y="251222"/>
                </a:cubicBezTo>
                <a:cubicBezTo>
                  <a:pt x="738864" y="251417"/>
                  <a:pt x="739255" y="251806"/>
                  <a:pt x="739838" y="252001"/>
                </a:cubicBezTo>
                <a:cubicBezTo>
                  <a:pt x="740420" y="252196"/>
                  <a:pt x="741002" y="252391"/>
                  <a:pt x="741389" y="252586"/>
                </a:cubicBezTo>
                <a:lnTo>
                  <a:pt x="736730" y="253950"/>
                </a:lnTo>
                <a:close/>
                <a:moveTo>
                  <a:pt x="917792" y="251222"/>
                </a:moveTo>
                <a:cubicBezTo>
                  <a:pt x="918179" y="252196"/>
                  <a:pt x="918761" y="252976"/>
                  <a:pt x="919344" y="253950"/>
                </a:cubicBezTo>
                <a:lnTo>
                  <a:pt x="914685" y="252586"/>
                </a:lnTo>
                <a:lnTo>
                  <a:pt x="917792" y="251222"/>
                </a:lnTo>
                <a:close/>
                <a:moveTo>
                  <a:pt x="750119" y="288642"/>
                </a:moveTo>
                <a:cubicBezTo>
                  <a:pt x="748763" y="288642"/>
                  <a:pt x="734401" y="292929"/>
                  <a:pt x="732071" y="293514"/>
                </a:cubicBezTo>
                <a:cubicBezTo>
                  <a:pt x="726253" y="295268"/>
                  <a:pt x="719847" y="291565"/>
                  <a:pt x="718487" y="284744"/>
                </a:cubicBezTo>
                <a:cubicBezTo>
                  <a:pt x="717714" y="280846"/>
                  <a:pt x="719069" y="277922"/>
                  <a:pt x="720816" y="275779"/>
                </a:cubicBezTo>
                <a:cubicBezTo>
                  <a:pt x="722563" y="273635"/>
                  <a:pt x="725671" y="272465"/>
                  <a:pt x="728191" y="271686"/>
                </a:cubicBezTo>
                <a:cubicBezTo>
                  <a:pt x="759436" y="261356"/>
                  <a:pt x="794171" y="256289"/>
                  <a:pt x="827941" y="256289"/>
                </a:cubicBezTo>
                <a:cubicBezTo>
                  <a:pt x="861511" y="256289"/>
                  <a:pt x="896833" y="261551"/>
                  <a:pt x="927883" y="271881"/>
                </a:cubicBezTo>
                <a:cubicBezTo>
                  <a:pt x="930599" y="272660"/>
                  <a:pt x="933511" y="273830"/>
                  <a:pt x="935258" y="276168"/>
                </a:cubicBezTo>
                <a:cubicBezTo>
                  <a:pt x="942050" y="285134"/>
                  <a:pt x="933511" y="296632"/>
                  <a:pt x="924002" y="293709"/>
                </a:cubicBezTo>
                <a:cubicBezTo>
                  <a:pt x="921282" y="292929"/>
                  <a:pt x="907697" y="288837"/>
                  <a:pt x="905955" y="288837"/>
                </a:cubicBezTo>
                <a:cubicBezTo>
                  <a:pt x="907893" y="288642"/>
                  <a:pt x="908671" y="289032"/>
                  <a:pt x="910804" y="288252"/>
                </a:cubicBezTo>
                <a:cubicBezTo>
                  <a:pt x="921091" y="284939"/>
                  <a:pt x="920699" y="269737"/>
                  <a:pt x="909835" y="267203"/>
                </a:cubicBezTo>
                <a:cubicBezTo>
                  <a:pt x="903430" y="265644"/>
                  <a:pt x="898385" y="270127"/>
                  <a:pt x="897024" y="274804"/>
                </a:cubicBezTo>
                <a:cubicBezTo>
                  <a:pt x="896251" y="277728"/>
                  <a:pt x="896833" y="281236"/>
                  <a:pt x="898189" y="283380"/>
                </a:cubicBezTo>
                <a:cubicBezTo>
                  <a:pt x="899353" y="285134"/>
                  <a:pt x="902265" y="287862"/>
                  <a:pt x="903816" y="288057"/>
                </a:cubicBezTo>
                <a:cubicBezTo>
                  <a:pt x="902847" y="288057"/>
                  <a:pt x="900714" y="287472"/>
                  <a:pt x="899549" y="287083"/>
                </a:cubicBezTo>
                <a:cubicBezTo>
                  <a:pt x="892561" y="285523"/>
                  <a:pt x="884604" y="284159"/>
                  <a:pt x="877621" y="282990"/>
                </a:cubicBezTo>
                <a:cubicBezTo>
                  <a:pt x="876261" y="282795"/>
                  <a:pt x="869082" y="282015"/>
                  <a:pt x="868499" y="281626"/>
                </a:cubicBezTo>
                <a:cubicBezTo>
                  <a:pt x="871993" y="281041"/>
                  <a:pt x="873741" y="280261"/>
                  <a:pt x="875678" y="278312"/>
                </a:cubicBezTo>
                <a:cubicBezTo>
                  <a:pt x="882084" y="271686"/>
                  <a:pt x="878008" y="260772"/>
                  <a:pt x="869082" y="259797"/>
                </a:cubicBezTo>
                <a:cubicBezTo>
                  <a:pt x="859574" y="258628"/>
                  <a:pt x="853750" y="269542"/>
                  <a:pt x="859182" y="277143"/>
                </a:cubicBezTo>
                <a:cubicBezTo>
                  <a:pt x="861125" y="279677"/>
                  <a:pt x="862676" y="280261"/>
                  <a:pt x="865392" y="281236"/>
                </a:cubicBezTo>
                <a:cubicBezTo>
                  <a:pt x="864037" y="281236"/>
                  <a:pt x="862094" y="281041"/>
                  <a:pt x="860738" y="280846"/>
                </a:cubicBezTo>
                <a:cubicBezTo>
                  <a:pt x="840361" y="278897"/>
                  <a:pt x="819984" y="278702"/>
                  <a:pt x="799608" y="280456"/>
                </a:cubicBezTo>
                <a:lnTo>
                  <a:pt x="790682" y="281236"/>
                </a:lnTo>
                <a:cubicBezTo>
                  <a:pt x="792233" y="280651"/>
                  <a:pt x="793011" y="280456"/>
                  <a:pt x="794367" y="279482"/>
                </a:cubicBezTo>
                <a:cubicBezTo>
                  <a:pt x="797665" y="277143"/>
                  <a:pt x="799608" y="272855"/>
                  <a:pt x="798829" y="268373"/>
                </a:cubicBezTo>
                <a:cubicBezTo>
                  <a:pt x="797861" y="263305"/>
                  <a:pt x="793011" y="258823"/>
                  <a:pt x="786801" y="259797"/>
                </a:cubicBezTo>
                <a:cubicBezTo>
                  <a:pt x="776123" y="261356"/>
                  <a:pt x="773799" y="275974"/>
                  <a:pt x="783889" y="280651"/>
                </a:cubicBezTo>
                <a:cubicBezTo>
                  <a:pt x="785441" y="281431"/>
                  <a:pt x="786605" y="281236"/>
                  <a:pt x="787961" y="281626"/>
                </a:cubicBezTo>
                <a:cubicBezTo>
                  <a:pt x="776123" y="282795"/>
                  <a:pt x="764286" y="285329"/>
                  <a:pt x="752644" y="287667"/>
                </a:cubicBezTo>
                <a:cubicBezTo>
                  <a:pt x="754973" y="286303"/>
                  <a:pt x="756720" y="285523"/>
                  <a:pt x="758272" y="282795"/>
                </a:cubicBezTo>
                <a:cubicBezTo>
                  <a:pt x="762735" y="274999"/>
                  <a:pt x="755751" y="264280"/>
                  <a:pt x="746047" y="267008"/>
                </a:cubicBezTo>
                <a:cubicBezTo>
                  <a:pt x="736926" y="269542"/>
                  <a:pt x="735375" y="281236"/>
                  <a:pt x="742167" y="286108"/>
                </a:cubicBezTo>
                <a:cubicBezTo>
                  <a:pt x="745269" y="288837"/>
                  <a:pt x="746821" y="288447"/>
                  <a:pt x="750119" y="288642"/>
                </a:cubicBezTo>
                <a:close/>
                <a:moveTo>
                  <a:pt x="786801" y="264085"/>
                </a:moveTo>
                <a:cubicBezTo>
                  <a:pt x="790873" y="263305"/>
                  <a:pt x="794171" y="266229"/>
                  <a:pt x="794753" y="269542"/>
                </a:cubicBezTo>
                <a:cubicBezTo>
                  <a:pt x="795531" y="273635"/>
                  <a:pt x="792620" y="276948"/>
                  <a:pt x="789321" y="277533"/>
                </a:cubicBezTo>
                <a:cubicBezTo>
                  <a:pt x="785245" y="278312"/>
                  <a:pt x="781947" y="275389"/>
                  <a:pt x="781364" y="272076"/>
                </a:cubicBezTo>
                <a:cubicBezTo>
                  <a:pt x="780395" y="267983"/>
                  <a:pt x="783498" y="264864"/>
                  <a:pt x="786801" y="264085"/>
                </a:cubicBezTo>
                <a:close/>
                <a:moveTo>
                  <a:pt x="866948" y="264085"/>
                </a:moveTo>
                <a:cubicBezTo>
                  <a:pt x="871020" y="263500"/>
                  <a:pt x="874323" y="266424"/>
                  <a:pt x="874709" y="269932"/>
                </a:cubicBezTo>
                <a:cubicBezTo>
                  <a:pt x="875292" y="274025"/>
                  <a:pt x="872380" y="277338"/>
                  <a:pt x="868695" y="277728"/>
                </a:cubicBezTo>
                <a:cubicBezTo>
                  <a:pt x="864619" y="278312"/>
                  <a:pt x="861511" y="275194"/>
                  <a:pt x="861125" y="271881"/>
                </a:cubicBezTo>
                <a:cubicBezTo>
                  <a:pt x="860542" y="267788"/>
                  <a:pt x="863645" y="264670"/>
                  <a:pt x="866948" y="264085"/>
                </a:cubicBezTo>
                <a:close/>
                <a:moveTo>
                  <a:pt x="906146" y="271101"/>
                </a:moveTo>
                <a:cubicBezTo>
                  <a:pt x="910222" y="270322"/>
                  <a:pt x="913520" y="273245"/>
                  <a:pt x="914103" y="276558"/>
                </a:cubicBezTo>
                <a:cubicBezTo>
                  <a:pt x="914881" y="280651"/>
                  <a:pt x="911969" y="284159"/>
                  <a:pt x="908671" y="284744"/>
                </a:cubicBezTo>
                <a:cubicBezTo>
                  <a:pt x="899936" y="286108"/>
                  <a:pt x="897024" y="273050"/>
                  <a:pt x="906146" y="271101"/>
                </a:cubicBezTo>
                <a:close/>
                <a:moveTo>
                  <a:pt x="747403" y="271101"/>
                </a:moveTo>
                <a:cubicBezTo>
                  <a:pt x="751479" y="270322"/>
                  <a:pt x="754778" y="273245"/>
                  <a:pt x="755360" y="276558"/>
                </a:cubicBezTo>
                <a:cubicBezTo>
                  <a:pt x="756138" y="280846"/>
                  <a:pt x="753226" y="283964"/>
                  <a:pt x="749732" y="284549"/>
                </a:cubicBezTo>
                <a:cubicBezTo>
                  <a:pt x="745656" y="285329"/>
                  <a:pt x="742358" y="282405"/>
                  <a:pt x="741775" y="279092"/>
                </a:cubicBezTo>
                <a:cubicBezTo>
                  <a:pt x="741002" y="274804"/>
                  <a:pt x="744105" y="271686"/>
                  <a:pt x="747403" y="271101"/>
                </a:cubicBezTo>
                <a:close/>
                <a:moveTo>
                  <a:pt x="827163" y="257069"/>
                </a:moveTo>
                <a:cubicBezTo>
                  <a:pt x="821536" y="257653"/>
                  <a:pt x="816686" y="262526"/>
                  <a:pt x="817269" y="268957"/>
                </a:cubicBezTo>
                <a:cubicBezTo>
                  <a:pt x="817851" y="274609"/>
                  <a:pt x="822896" y="279287"/>
                  <a:pt x="829106" y="278702"/>
                </a:cubicBezTo>
                <a:cubicBezTo>
                  <a:pt x="834734" y="278117"/>
                  <a:pt x="839387" y="273050"/>
                  <a:pt x="838805" y="266813"/>
                </a:cubicBezTo>
                <a:cubicBezTo>
                  <a:pt x="838223" y="261356"/>
                  <a:pt x="833373" y="256484"/>
                  <a:pt x="827163" y="257069"/>
                </a:cubicBezTo>
                <a:close/>
                <a:moveTo>
                  <a:pt x="834734" y="268762"/>
                </a:moveTo>
                <a:cubicBezTo>
                  <a:pt x="834151" y="272271"/>
                  <a:pt x="831044" y="275389"/>
                  <a:pt x="826968" y="274804"/>
                </a:cubicBezTo>
                <a:cubicBezTo>
                  <a:pt x="823479" y="274414"/>
                  <a:pt x="820567" y="271101"/>
                  <a:pt x="821149" y="267008"/>
                </a:cubicBezTo>
                <a:cubicBezTo>
                  <a:pt x="821536" y="263500"/>
                  <a:pt x="824834" y="260577"/>
                  <a:pt x="828910" y="261161"/>
                </a:cubicBezTo>
                <a:cubicBezTo>
                  <a:pt x="832404" y="261551"/>
                  <a:pt x="835316" y="264864"/>
                  <a:pt x="834734" y="268762"/>
                </a:cubicBezTo>
                <a:close/>
                <a:moveTo>
                  <a:pt x="826194" y="212048"/>
                </a:moveTo>
                <a:cubicBezTo>
                  <a:pt x="823283" y="212827"/>
                  <a:pt x="820567" y="215751"/>
                  <a:pt x="821536" y="219649"/>
                </a:cubicBezTo>
                <a:cubicBezTo>
                  <a:pt x="822118" y="222572"/>
                  <a:pt x="825221" y="225301"/>
                  <a:pt x="829106" y="224326"/>
                </a:cubicBezTo>
                <a:cubicBezTo>
                  <a:pt x="832013" y="223547"/>
                  <a:pt x="834734" y="220623"/>
                  <a:pt x="833956" y="216725"/>
                </a:cubicBezTo>
                <a:cubicBezTo>
                  <a:pt x="833178" y="213802"/>
                  <a:pt x="829879" y="211073"/>
                  <a:pt x="826194" y="212048"/>
                </a:cubicBezTo>
                <a:close/>
                <a:moveTo>
                  <a:pt x="827163" y="215946"/>
                </a:moveTo>
                <a:cubicBezTo>
                  <a:pt x="830075" y="215166"/>
                  <a:pt x="831240" y="219649"/>
                  <a:pt x="828328" y="220428"/>
                </a:cubicBezTo>
                <a:cubicBezTo>
                  <a:pt x="825416" y="221403"/>
                  <a:pt x="823865" y="216920"/>
                  <a:pt x="827163" y="215946"/>
                </a:cubicBezTo>
                <a:close/>
                <a:moveTo>
                  <a:pt x="825221" y="297802"/>
                </a:moveTo>
                <a:lnTo>
                  <a:pt x="825999" y="297802"/>
                </a:lnTo>
                <a:cubicBezTo>
                  <a:pt x="822118" y="297802"/>
                  <a:pt x="822700" y="297997"/>
                  <a:pt x="822896" y="303454"/>
                </a:cubicBezTo>
                <a:cubicBezTo>
                  <a:pt x="822896" y="309691"/>
                  <a:pt x="822314" y="315538"/>
                  <a:pt x="822314" y="319241"/>
                </a:cubicBezTo>
                <a:cubicBezTo>
                  <a:pt x="824643" y="319241"/>
                  <a:pt x="826581" y="319241"/>
                  <a:pt x="828132" y="319436"/>
                </a:cubicBezTo>
                <a:cubicBezTo>
                  <a:pt x="829688" y="319436"/>
                  <a:pt x="831430" y="319241"/>
                  <a:pt x="833956" y="319241"/>
                </a:cubicBezTo>
                <a:cubicBezTo>
                  <a:pt x="833956" y="315538"/>
                  <a:pt x="833373" y="309691"/>
                  <a:pt x="833373" y="303454"/>
                </a:cubicBezTo>
                <a:cubicBezTo>
                  <a:pt x="833569" y="297997"/>
                  <a:pt x="833956" y="297802"/>
                  <a:pt x="830271" y="297802"/>
                </a:cubicBezTo>
                <a:lnTo>
                  <a:pt x="831626" y="297802"/>
                </a:lnTo>
                <a:cubicBezTo>
                  <a:pt x="829297" y="297802"/>
                  <a:pt x="827359" y="297802"/>
                  <a:pt x="825221" y="297802"/>
                </a:cubicBezTo>
                <a:close/>
                <a:moveTo>
                  <a:pt x="832013" y="173068"/>
                </a:moveTo>
                <a:cubicBezTo>
                  <a:pt x="830075" y="175797"/>
                  <a:pt x="825999" y="175797"/>
                  <a:pt x="824061" y="173068"/>
                </a:cubicBezTo>
                <a:cubicBezTo>
                  <a:pt x="824252" y="175602"/>
                  <a:pt x="825030" y="178720"/>
                  <a:pt x="825416" y="181449"/>
                </a:cubicBezTo>
                <a:cubicBezTo>
                  <a:pt x="825803" y="184372"/>
                  <a:pt x="826385" y="187295"/>
                  <a:pt x="826581" y="190219"/>
                </a:cubicBezTo>
                <a:cubicBezTo>
                  <a:pt x="827163" y="190219"/>
                  <a:pt x="827359" y="190219"/>
                  <a:pt x="827941" y="190219"/>
                </a:cubicBezTo>
                <a:cubicBezTo>
                  <a:pt x="828524" y="190219"/>
                  <a:pt x="828715" y="190414"/>
                  <a:pt x="829297" y="190219"/>
                </a:cubicBezTo>
                <a:cubicBezTo>
                  <a:pt x="829688" y="187295"/>
                  <a:pt x="830075" y="184372"/>
                  <a:pt x="830462" y="181449"/>
                </a:cubicBezTo>
                <a:cubicBezTo>
                  <a:pt x="831044" y="178720"/>
                  <a:pt x="831626" y="175602"/>
                  <a:pt x="832013" y="173068"/>
                </a:cubicBezTo>
                <a:close/>
                <a:moveTo>
                  <a:pt x="827941" y="133115"/>
                </a:moveTo>
                <a:cubicBezTo>
                  <a:pt x="831626" y="133115"/>
                  <a:pt x="834734" y="136038"/>
                  <a:pt x="834734" y="139936"/>
                </a:cubicBezTo>
                <a:cubicBezTo>
                  <a:pt x="834734" y="143639"/>
                  <a:pt x="831822" y="146757"/>
                  <a:pt x="827941" y="146757"/>
                </a:cubicBezTo>
                <a:cubicBezTo>
                  <a:pt x="824252" y="146757"/>
                  <a:pt x="821149" y="143834"/>
                  <a:pt x="821149" y="139936"/>
                </a:cubicBezTo>
                <a:cubicBezTo>
                  <a:pt x="821340" y="136233"/>
                  <a:pt x="824252" y="133115"/>
                  <a:pt x="827941" y="133115"/>
                </a:cubicBezTo>
                <a:close/>
                <a:moveTo>
                  <a:pt x="827941" y="137207"/>
                </a:moveTo>
                <a:cubicBezTo>
                  <a:pt x="831626" y="137207"/>
                  <a:pt x="831626" y="142664"/>
                  <a:pt x="827941" y="142664"/>
                </a:cubicBezTo>
                <a:cubicBezTo>
                  <a:pt x="824447" y="142664"/>
                  <a:pt x="824447" y="137207"/>
                  <a:pt x="827941" y="137207"/>
                </a:cubicBezTo>
                <a:close/>
                <a:moveTo>
                  <a:pt x="827941" y="150070"/>
                </a:moveTo>
                <a:cubicBezTo>
                  <a:pt x="831044" y="150070"/>
                  <a:pt x="833569" y="152604"/>
                  <a:pt x="833569" y="155722"/>
                </a:cubicBezTo>
                <a:cubicBezTo>
                  <a:pt x="833569" y="158841"/>
                  <a:pt x="831044" y="161374"/>
                  <a:pt x="827941" y="161374"/>
                </a:cubicBezTo>
                <a:cubicBezTo>
                  <a:pt x="824834" y="161374"/>
                  <a:pt x="822314" y="158841"/>
                  <a:pt x="822314" y="155722"/>
                </a:cubicBezTo>
                <a:cubicBezTo>
                  <a:pt x="822314" y="152604"/>
                  <a:pt x="824834" y="150070"/>
                  <a:pt x="827941" y="150070"/>
                </a:cubicBezTo>
                <a:close/>
                <a:moveTo>
                  <a:pt x="827941" y="154163"/>
                </a:moveTo>
                <a:cubicBezTo>
                  <a:pt x="830271" y="154163"/>
                  <a:pt x="830271" y="157476"/>
                  <a:pt x="827941" y="157476"/>
                </a:cubicBezTo>
                <a:cubicBezTo>
                  <a:pt x="825803" y="157476"/>
                  <a:pt x="825803" y="154163"/>
                  <a:pt x="827941" y="154163"/>
                </a:cubicBezTo>
                <a:close/>
                <a:moveTo>
                  <a:pt x="827941" y="114210"/>
                </a:moveTo>
                <a:cubicBezTo>
                  <a:pt x="832209" y="114210"/>
                  <a:pt x="835703" y="117718"/>
                  <a:pt x="835703" y="122005"/>
                </a:cubicBezTo>
                <a:cubicBezTo>
                  <a:pt x="835703" y="126293"/>
                  <a:pt x="832209" y="129801"/>
                  <a:pt x="827941" y="129801"/>
                </a:cubicBezTo>
                <a:cubicBezTo>
                  <a:pt x="823669" y="129801"/>
                  <a:pt x="820175" y="126293"/>
                  <a:pt x="820175" y="122005"/>
                </a:cubicBezTo>
                <a:cubicBezTo>
                  <a:pt x="820371" y="117718"/>
                  <a:pt x="823669" y="114210"/>
                  <a:pt x="827941" y="114210"/>
                </a:cubicBezTo>
                <a:close/>
                <a:moveTo>
                  <a:pt x="827941" y="118302"/>
                </a:moveTo>
                <a:cubicBezTo>
                  <a:pt x="829879" y="118302"/>
                  <a:pt x="831626" y="119862"/>
                  <a:pt x="831626" y="122005"/>
                </a:cubicBezTo>
                <a:cubicBezTo>
                  <a:pt x="831626" y="123954"/>
                  <a:pt x="830075" y="125708"/>
                  <a:pt x="827941" y="125708"/>
                </a:cubicBezTo>
                <a:cubicBezTo>
                  <a:pt x="825999" y="125708"/>
                  <a:pt x="824252" y="124149"/>
                  <a:pt x="824252" y="122005"/>
                </a:cubicBezTo>
                <a:cubicBezTo>
                  <a:pt x="824447" y="119862"/>
                  <a:pt x="825999" y="118302"/>
                  <a:pt x="827941" y="118302"/>
                </a:cubicBezTo>
                <a:close/>
                <a:moveTo>
                  <a:pt x="827941" y="92771"/>
                </a:moveTo>
                <a:cubicBezTo>
                  <a:pt x="832791" y="92771"/>
                  <a:pt x="836481" y="96669"/>
                  <a:pt x="836481" y="101346"/>
                </a:cubicBezTo>
                <a:cubicBezTo>
                  <a:pt x="836481" y="106219"/>
                  <a:pt x="832595" y="109922"/>
                  <a:pt x="827941" y="109922"/>
                </a:cubicBezTo>
                <a:cubicBezTo>
                  <a:pt x="823087" y="109922"/>
                  <a:pt x="819402" y="106024"/>
                  <a:pt x="819402" y="101346"/>
                </a:cubicBezTo>
                <a:cubicBezTo>
                  <a:pt x="819402" y="96669"/>
                  <a:pt x="823283" y="92771"/>
                  <a:pt x="827941" y="92771"/>
                </a:cubicBezTo>
                <a:close/>
                <a:moveTo>
                  <a:pt x="827941" y="96669"/>
                </a:moveTo>
                <a:cubicBezTo>
                  <a:pt x="830462" y="96669"/>
                  <a:pt x="832595" y="98812"/>
                  <a:pt x="832595" y="101346"/>
                </a:cubicBezTo>
                <a:cubicBezTo>
                  <a:pt x="832595" y="103880"/>
                  <a:pt x="830462" y="106024"/>
                  <a:pt x="827941" y="106024"/>
                </a:cubicBezTo>
                <a:cubicBezTo>
                  <a:pt x="825416" y="106024"/>
                  <a:pt x="823283" y="103880"/>
                  <a:pt x="823283" y="101346"/>
                </a:cubicBezTo>
                <a:cubicBezTo>
                  <a:pt x="823283" y="98812"/>
                  <a:pt x="825416" y="96669"/>
                  <a:pt x="827941" y="96669"/>
                </a:cubicBezTo>
                <a:close/>
                <a:moveTo>
                  <a:pt x="835898" y="89262"/>
                </a:moveTo>
                <a:cubicBezTo>
                  <a:pt x="830853" y="91017"/>
                  <a:pt x="825221" y="91211"/>
                  <a:pt x="820175" y="89262"/>
                </a:cubicBezTo>
                <a:cubicBezTo>
                  <a:pt x="819789" y="89262"/>
                  <a:pt x="819206" y="89457"/>
                  <a:pt x="817851" y="89652"/>
                </a:cubicBezTo>
                <a:cubicBezTo>
                  <a:pt x="814357" y="90237"/>
                  <a:pt x="812028" y="91211"/>
                  <a:pt x="809116" y="92381"/>
                </a:cubicBezTo>
                <a:cubicBezTo>
                  <a:pt x="809502" y="95304"/>
                  <a:pt x="810281" y="99007"/>
                  <a:pt x="810863" y="101931"/>
                </a:cubicBezTo>
                <a:cubicBezTo>
                  <a:pt x="813965" y="117913"/>
                  <a:pt x="816877" y="133699"/>
                  <a:pt x="819789" y="149681"/>
                </a:cubicBezTo>
                <a:cubicBezTo>
                  <a:pt x="820953" y="156112"/>
                  <a:pt x="822314" y="162739"/>
                  <a:pt x="823283" y="168975"/>
                </a:cubicBezTo>
                <a:cubicBezTo>
                  <a:pt x="824447" y="164298"/>
                  <a:pt x="831044" y="164298"/>
                  <a:pt x="832404" y="168975"/>
                </a:cubicBezTo>
                <a:cubicBezTo>
                  <a:pt x="832987" y="166637"/>
                  <a:pt x="835507" y="151435"/>
                  <a:pt x="835898" y="150070"/>
                </a:cubicBezTo>
                <a:cubicBezTo>
                  <a:pt x="838805" y="134089"/>
                  <a:pt x="841913" y="118108"/>
                  <a:pt x="845015" y="102126"/>
                </a:cubicBezTo>
                <a:cubicBezTo>
                  <a:pt x="845597" y="99007"/>
                  <a:pt x="846376" y="95499"/>
                  <a:pt x="846762" y="92381"/>
                </a:cubicBezTo>
                <a:cubicBezTo>
                  <a:pt x="844433" y="91406"/>
                  <a:pt x="838805" y="89457"/>
                  <a:pt x="835898" y="89262"/>
                </a:cubicBezTo>
                <a:close/>
                <a:moveTo>
                  <a:pt x="827941" y="44631"/>
                </a:moveTo>
                <a:cubicBezTo>
                  <a:pt x="829688" y="44631"/>
                  <a:pt x="831430" y="44826"/>
                  <a:pt x="832987" y="45216"/>
                </a:cubicBezTo>
                <a:cubicBezTo>
                  <a:pt x="832404" y="42293"/>
                  <a:pt x="831822" y="40344"/>
                  <a:pt x="831822" y="37030"/>
                </a:cubicBezTo>
                <a:cubicBezTo>
                  <a:pt x="831626" y="31768"/>
                  <a:pt x="831822" y="31378"/>
                  <a:pt x="835507" y="31183"/>
                </a:cubicBezTo>
                <a:cubicBezTo>
                  <a:pt x="843077" y="30989"/>
                  <a:pt x="845211" y="32158"/>
                  <a:pt x="851225" y="34497"/>
                </a:cubicBezTo>
                <a:lnTo>
                  <a:pt x="851225" y="19879"/>
                </a:lnTo>
                <a:cubicBezTo>
                  <a:pt x="848123" y="20854"/>
                  <a:pt x="847736" y="21828"/>
                  <a:pt x="842882" y="22803"/>
                </a:cubicBezTo>
                <a:cubicBezTo>
                  <a:pt x="840748" y="23193"/>
                  <a:pt x="833956" y="23972"/>
                  <a:pt x="832595" y="22608"/>
                </a:cubicBezTo>
                <a:cubicBezTo>
                  <a:pt x="831240" y="21439"/>
                  <a:pt x="832013" y="14422"/>
                  <a:pt x="832404" y="12279"/>
                </a:cubicBezTo>
                <a:cubicBezTo>
                  <a:pt x="833178" y="7991"/>
                  <a:pt x="833956" y="7406"/>
                  <a:pt x="835316" y="3898"/>
                </a:cubicBezTo>
                <a:lnTo>
                  <a:pt x="820758" y="3898"/>
                </a:lnTo>
                <a:cubicBezTo>
                  <a:pt x="822118" y="7406"/>
                  <a:pt x="822896" y="7991"/>
                  <a:pt x="823669" y="12279"/>
                </a:cubicBezTo>
                <a:cubicBezTo>
                  <a:pt x="824061" y="14422"/>
                  <a:pt x="824834" y="21244"/>
                  <a:pt x="823479" y="22608"/>
                </a:cubicBezTo>
                <a:cubicBezTo>
                  <a:pt x="822118" y="23972"/>
                  <a:pt x="815326" y="23193"/>
                  <a:pt x="813192" y="22803"/>
                </a:cubicBezTo>
                <a:cubicBezTo>
                  <a:pt x="808338" y="21828"/>
                  <a:pt x="807951" y="21049"/>
                  <a:pt x="804849" y="19879"/>
                </a:cubicBezTo>
                <a:lnTo>
                  <a:pt x="804849" y="34497"/>
                </a:lnTo>
                <a:cubicBezTo>
                  <a:pt x="810863" y="32158"/>
                  <a:pt x="812996" y="30989"/>
                  <a:pt x="820371" y="31183"/>
                </a:cubicBezTo>
                <a:cubicBezTo>
                  <a:pt x="824061" y="31378"/>
                  <a:pt x="824252" y="31573"/>
                  <a:pt x="824252" y="36835"/>
                </a:cubicBezTo>
                <a:cubicBezTo>
                  <a:pt x="824252" y="40344"/>
                  <a:pt x="823669" y="42098"/>
                  <a:pt x="823087" y="45021"/>
                </a:cubicBezTo>
                <a:cubicBezTo>
                  <a:pt x="824643" y="44826"/>
                  <a:pt x="826194" y="44631"/>
                  <a:pt x="827941" y="44631"/>
                </a:cubicBezTo>
                <a:close/>
                <a:moveTo>
                  <a:pt x="827941" y="48724"/>
                </a:moveTo>
                <a:cubicBezTo>
                  <a:pt x="838419" y="48724"/>
                  <a:pt x="846762" y="57300"/>
                  <a:pt x="846762" y="67629"/>
                </a:cubicBezTo>
                <a:cubicBezTo>
                  <a:pt x="846762" y="78153"/>
                  <a:pt x="838223" y="86534"/>
                  <a:pt x="827941" y="86534"/>
                </a:cubicBezTo>
                <a:cubicBezTo>
                  <a:pt x="817655" y="86534"/>
                  <a:pt x="809116" y="77959"/>
                  <a:pt x="809116" y="67629"/>
                </a:cubicBezTo>
                <a:cubicBezTo>
                  <a:pt x="809116" y="57105"/>
                  <a:pt x="817655" y="48724"/>
                  <a:pt x="827941" y="48724"/>
                </a:cubicBezTo>
                <a:close/>
                <a:moveTo>
                  <a:pt x="827941" y="169170"/>
                </a:moveTo>
                <a:cubicBezTo>
                  <a:pt x="829493" y="169170"/>
                  <a:pt x="829493" y="171509"/>
                  <a:pt x="827941" y="171509"/>
                </a:cubicBezTo>
                <a:cubicBezTo>
                  <a:pt x="826385" y="171509"/>
                  <a:pt x="826385" y="169170"/>
                  <a:pt x="827941" y="169170"/>
                </a:cubicBezTo>
                <a:close/>
                <a:moveTo>
                  <a:pt x="747403" y="103880"/>
                </a:moveTo>
                <a:cubicBezTo>
                  <a:pt x="747985" y="107388"/>
                  <a:pt x="750897" y="109922"/>
                  <a:pt x="754587" y="109922"/>
                </a:cubicBezTo>
                <a:cubicBezTo>
                  <a:pt x="758272" y="109922"/>
                  <a:pt x="761183" y="107193"/>
                  <a:pt x="761766" y="103685"/>
                </a:cubicBezTo>
                <a:cubicBezTo>
                  <a:pt x="762348" y="104465"/>
                  <a:pt x="762735" y="104855"/>
                  <a:pt x="764286" y="104855"/>
                </a:cubicBezTo>
                <a:lnTo>
                  <a:pt x="768171" y="104855"/>
                </a:lnTo>
                <a:cubicBezTo>
                  <a:pt x="770887" y="113820"/>
                  <a:pt x="773799" y="122395"/>
                  <a:pt x="777097" y="131166"/>
                </a:cubicBezTo>
                <a:cubicBezTo>
                  <a:pt x="783111" y="147147"/>
                  <a:pt x="791068" y="164298"/>
                  <a:pt x="799803" y="178720"/>
                </a:cubicBezTo>
                <a:cubicBezTo>
                  <a:pt x="804653" y="186711"/>
                  <a:pt x="807755" y="190999"/>
                  <a:pt x="813383" y="198015"/>
                </a:cubicBezTo>
                <a:cubicBezTo>
                  <a:pt x="813775" y="198405"/>
                  <a:pt x="814161" y="198794"/>
                  <a:pt x="814357" y="199184"/>
                </a:cubicBezTo>
                <a:cubicBezTo>
                  <a:pt x="812996" y="202302"/>
                  <a:pt x="813579" y="202692"/>
                  <a:pt x="814357" y="206005"/>
                </a:cubicBezTo>
                <a:cubicBezTo>
                  <a:pt x="812028" y="205616"/>
                  <a:pt x="809312" y="205226"/>
                  <a:pt x="807173" y="206396"/>
                </a:cubicBezTo>
                <a:cubicBezTo>
                  <a:pt x="804266" y="207760"/>
                  <a:pt x="804653" y="210099"/>
                  <a:pt x="805039" y="212048"/>
                </a:cubicBezTo>
                <a:cubicBezTo>
                  <a:pt x="803875" y="212632"/>
                  <a:pt x="802519" y="214192"/>
                  <a:pt x="801937" y="215556"/>
                </a:cubicBezTo>
                <a:cubicBezTo>
                  <a:pt x="800963" y="217895"/>
                  <a:pt x="801545" y="219064"/>
                  <a:pt x="802324" y="221013"/>
                </a:cubicBezTo>
                <a:cubicBezTo>
                  <a:pt x="801355" y="220623"/>
                  <a:pt x="798829" y="217700"/>
                  <a:pt x="798056" y="216725"/>
                </a:cubicBezTo>
                <a:cubicBezTo>
                  <a:pt x="796892" y="215556"/>
                  <a:pt x="792815" y="210683"/>
                  <a:pt x="791846" y="209319"/>
                </a:cubicBezTo>
                <a:cubicBezTo>
                  <a:pt x="784080" y="199379"/>
                  <a:pt x="780591" y="192947"/>
                  <a:pt x="774572" y="182618"/>
                </a:cubicBezTo>
                <a:cubicBezTo>
                  <a:pt x="772243" y="178720"/>
                  <a:pt x="769140" y="172289"/>
                  <a:pt x="767007" y="168196"/>
                </a:cubicBezTo>
                <a:cubicBezTo>
                  <a:pt x="760405" y="154748"/>
                  <a:pt x="752448" y="136233"/>
                  <a:pt x="747599" y="121421"/>
                </a:cubicBezTo>
                <a:cubicBezTo>
                  <a:pt x="747016" y="119862"/>
                  <a:pt x="742553" y="106219"/>
                  <a:pt x="742358" y="104855"/>
                </a:cubicBezTo>
                <a:cubicBezTo>
                  <a:pt x="745852" y="105050"/>
                  <a:pt x="745852" y="105439"/>
                  <a:pt x="747403" y="103880"/>
                </a:cubicBezTo>
                <a:close/>
                <a:moveTo>
                  <a:pt x="759436" y="113235"/>
                </a:moveTo>
                <a:cubicBezTo>
                  <a:pt x="755556" y="113235"/>
                  <a:pt x="752448" y="116353"/>
                  <a:pt x="752448" y="120251"/>
                </a:cubicBezTo>
                <a:cubicBezTo>
                  <a:pt x="752448" y="124149"/>
                  <a:pt x="755556" y="127268"/>
                  <a:pt x="759436" y="127268"/>
                </a:cubicBezTo>
                <a:cubicBezTo>
                  <a:pt x="763317" y="127268"/>
                  <a:pt x="766424" y="124149"/>
                  <a:pt x="766424" y="120251"/>
                </a:cubicBezTo>
                <a:cubicBezTo>
                  <a:pt x="766424" y="116353"/>
                  <a:pt x="763317" y="113235"/>
                  <a:pt x="759436" y="113235"/>
                </a:cubicBezTo>
                <a:close/>
                <a:moveTo>
                  <a:pt x="765646" y="130191"/>
                </a:moveTo>
                <a:cubicBezTo>
                  <a:pt x="761766" y="130191"/>
                  <a:pt x="758658" y="133309"/>
                  <a:pt x="758658" y="137207"/>
                </a:cubicBezTo>
                <a:cubicBezTo>
                  <a:pt x="758658" y="141105"/>
                  <a:pt x="761766" y="144224"/>
                  <a:pt x="765646" y="144224"/>
                </a:cubicBezTo>
                <a:cubicBezTo>
                  <a:pt x="769527" y="144224"/>
                  <a:pt x="772634" y="141105"/>
                  <a:pt x="772634" y="137207"/>
                </a:cubicBezTo>
                <a:cubicBezTo>
                  <a:pt x="772439" y="133309"/>
                  <a:pt x="769331" y="130191"/>
                  <a:pt x="765646" y="130191"/>
                </a:cubicBezTo>
                <a:close/>
                <a:moveTo>
                  <a:pt x="772439" y="146757"/>
                </a:moveTo>
                <a:cubicBezTo>
                  <a:pt x="768558" y="146757"/>
                  <a:pt x="765450" y="149876"/>
                  <a:pt x="765450" y="153773"/>
                </a:cubicBezTo>
                <a:cubicBezTo>
                  <a:pt x="765450" y="157671"/>
                  <a:pt x="768558" y="160790"/>
                  <a:pt x="772439" y="160790"/>
                </a:cubicBezTo>
                <a:cubicBezTo>
                  <a:pt x="776319" y="160790"/>
                  <a:pt x="779427" y="157671"/>
                  <a:pt x="779427" y="153773"/>
                </a:cubicBezTo>
                <a:cubicBezTo>
                  <a:pt x="779231" y="149876"/>
                  <a:pt x="776123" y="146757"/>
                  <a:pt x="772439" y="146757"/>
                </a:cubicBezTo>
                <a:close/>
                <a:moveTo>
                  <a:pt x="780395" y="163128"/>
                </a:moveTo>
                <a:cubicBezTo>
                  <a:pt x="776515" y="163128"/>
                  <a:pt x="773407" y="166247"/>
                  <a:pt x="773407" y="170145"/>
                </a:cubicBezTo>
                <a:cubicBezTo>
                  <a:pt x="773407" y="174043"/>
                  <a:pt x="776515" y="177161"/>
                  <a:pt x="780395" y="177161"/>
                </a:cubicBezTo>
                <a:cubicBezTo>
                  <a:pt x="784276" y="177161"/>
                  <a:pt x="787379" y="174043"/>
                  <a:pt x="787379" y="170145"/>
                </a:cubicBezTo>
                <a:cubicBezTo>
                  <a:pt x="787379" y="166247"/>
                  <a:pt x="784276" y="163128"/>
                  <a:pt x="780395" y="163128"/>
                </a:cubicBezTo>
                <a:close/>
                <a:moveTo>
                  <a:pt x="789321" y="178720"/>
                </a:moveTo>
                <a:cubicBezTo>
                  <a:pt x="785441" y="178720"/>
                  <a:pt x="782333" y="181838"/>
                  <a:pt x="782333" y="185736"/>
                </a:cubicBezTo>
                <a:cubicBezTo>
                  <a:pt x="782333" y="189634"/>
                  <a:pt x="785441" y="192753"/>
                  <a:pt x="789321" y="192753"/>
                </a:cubicBezTo>
                <a:cubicBezTo>
                  <a:pt x="793202" y="192753"/>
                  <a:pt x="796309" y="189634"/>
                  <a:pt x="796309" y="185736"/>
                </a:cubicBezTo>
                <a:cubicBezTo>
                  <a:pt x="796309" y="181838"/>
                  <a:pt x="793202" y="178720"/>
                  <a:pt x="789321" y="178720"/>
                </a:cubicBezTo>
                <a:close/>
                <a:moveTo>
                  <a:pt x="799412" y="193532"/>
                </a:moveTo>
                <a:cubicBezTo>
                  <a:pt x="795531" y="193532"/>
                  <a:pt x="792429" y="196650"/>
                  <a:pt x="792429" y="200548"/>
                </a:cubicBezTo>
                <a:cubicBezTo>
                  <a:pt x="792429" y="204446"/>
                  <a:pt x="795531" y="207565"/>
                  <a:pt x="799412" y="207565"/>
                </a:cubicBezTo>
                <a:cubicBezTo>
                  <a:pt x="803292" y="207565"/>
                  <a:pt x="806400" y="204446"/>
                  <a:pt x="806400" y="200548"/>
                </a:cubicBezTo>
                <a:cubicBezTo>
                  <a:pt x="806400" y="196650"/>
                  <a:pt x="803292" y="193532"/>
                  <a:pt x="799412" y="193532"/>
                </a:cubicBezTo>
                <a:close/>
                <a:moveTo>
                  <a:pt x="856662" y="193532"/>
                </a:moveTo>
                <a:cubicBezTo>
                  <a:pt x="860542" y="193532"/>
                  <a:pt x="863645" y="196650"/>
                  <a:pt x="863645" y="200548"/>
                </a:cubicBezTo>
                <a:cubicBezTo>
                  <a:pt x="863645" y="204446"/>
                  <a:pt x="860542" y="207565"/>
                  <a:pt x="856662" y="207565"/>
                </a:cubicBezTo>
                <a:cubicBezTo>
                  <a:pt x="852781" y="207565"/>
                  <a:pt x="849674" y="204446"/>
                  <a:pt x="849674" y="200548"/>
                </a:cubicBezTo>
                <a:cubicBezTo>
                  <a:pt x="849674" y="196650"/>
                  <a:pt x="852781" y="193532"/>
                  <a:pt x="856662" y="193532"/>
                </a:cubicBezTo>
                <a:close/>
                <a:moveTo>
                  <a:pt x="866752" y="178720"/>
                </a:moveTo>
                <a:cubicBezTo>
                  <a:pt x="870633" y="178720"/>
                  <a:pt x="873741" y="181838"/>
                  <a:pt x="873741" y="185736"/>
                </a:cubicBezTo>
                <a:cubicBezTo>
                  <a:pt x="873741" y="189634"/>
                  <a:pt x="870633" y="192753"/>
                  <a:pt x="866752" y="192753"/>
                </a:cubicBezTo>
                <a:cubicBezTo>
                  <a:pt x="862872" y="192753"/>
                  <a:pt x="859764" y="189634"/>
                  <a:pt x="859764" y="185736"/>
                </a:cubicBezTo>
                <a:cubicBezTo>
                  <a:pt x="859764" y="181838"/>
                  <a:pt x="862872" y="178720"/>
                  <a:pt x="866752" y="178720"/>
                </a:cubicBezTo>
                <a:close/>
                <a:moveTo>
                  <a:pt x="875678" y="163128"/>
                </a:moveTo>
                <a:cubicBezTo>
                  <a:pt x="879559" y="163128"/>
                  <a:pt x="882666" y="166247"/>
                  <a:pt x="882666" y="170145"/>
                </a:cubicBezTo>
                <a:cubicBezTo>
                  <a:pt x="882666" y="174043"/>
                  <a:pt x="879559" y="177161"/>
                  <a:pt x="875678" y="177161"/>
                </a:cubicBezTo>
                <a:cubicBezTo>
                  <a:pt x="871798" y="177161"/>
                  <a:pt x="868695" y="174043"/>
                  <a:pt x="868695" y="170145"/>
                </a:cubicBezTo>
                <a:cubicBezTo>
                  <a:pt x="868886" y="166247"/>
                  <a:pt x="871798" y="163128"/>
                  <a:pt x="875678" y="163128"/>
                </a:cubicBezTo>
                <a:close/>
                <a:moveTo>
                  <a:pt x="883635" y="146757"/>
                </a:moveTo>
                <a:cubicBezTo>
                  <a:pt x="887516" y="146757"/>
                  <a:pt x="890623" y="149876"/>
                  <a:pt x="890623" y="153773"/>
                </a:cubicBezTo>
                <a:cubicBezTo>
                  <a:pt x="890623" y="157671"/>
                  <a:pt x="887516" y="160790"/>
                  <a:pt x="883635" y="160790"/>
                </a:cubicBezTo>
                <a:cubicBezTo>
                  <a:pt x="879755" y="160790"/>
                  <a:pt x="876647" y="157671"/>
                  <a:pt x="876647" y="153773"/>
                </a:cubicBezTo>
                <a:cubicBezTo>
                  <a:pt x="876843" y="149876"/>
                  <a:pt x="879950" y="146757"/>
                  <a:pt x="883635" y="146757"/>
                </a:cubicBezTo>
                <a:close/>
                <a:moveTo>
                  <a:pt x="890428" y="130191"/>
                </a:moveTo>
                <a:cubicBezTo>
                  <a:pt x="894308" y="130191"/>
                  <a:pt x="897416" y="133309"/>
                  <a:pt x="897416" y="137207"/>
                </a:cubicBezTo>
                <a:cubicBezTo>
                  <a:pt x="897416" y="141105"/>
                  <a:pt x="894308" y="144224"/>
                  <a:pt x="890428" y="144224"/>
                </a:cubicBezTo>
                <a:cubicBezTo>
                  <a:pt x="886547" y="144224"/>
                  <a:pt x="883439" y="141105"/>
                  <a:pt x="883439" y="137207"/>
                </a:cubicBezTo>
                <a:cubicBezTo>
                  <a:pt x="883635" y="133309"/>
                  <a:pt x="886743" y="130191"/>
                  <a:pt x="890428" y="130191"/>
                </a:cubicBezTo>
                <a:close/>
                <a:moveTo>
                  <a:pt x="896637" y="113235"/>
                </a:moveTo>
                <a:cubicBezTo>
                  <a:pt x="900518" y="113235"/>
                  <a:pt x="903626" y="116353"/>
                  <a:pt x="903626" y="120251"/>
                </a:cubicBezTo>
                <a:cubicBezTo>
                  <a:pt x="903626" y="124149"/>
                  <a:pt x="900518" y="127268"/>
                  <a:pt x="896637" y="127268"/>
                </a:cubicBezTo>
                <a:cubicBezTo>
                  <a:pt x="892757" y="127268"/>
                  <a:pt x="889649" y="124149"/>
                  <a:pt x="889649" y="120251"/>
                </a:cubicBezTo>
                <a:cubicBezTo>
                  <a:pt x="889649" y="116353"/>
                  <a:pt x="892757" y="113235"/>
                  <a:pt x="896637" y="113235"/>
                </a:cubicBezTo>
                <a:close/>
                <a:moveTo>
                  <a:pt x="908671" y="103880"/>
                </a:moveTo>
                <a:cubicBezTo>
                  <a:pt x="908088" y="107388"/>
                  <a:pt x="905177" y="109922"/>
                  <a:pt x="901487" y="109922"/>
                </a:cubicBezTo>
                <a:cubicBezTo>
                  <a:pt x="897998" y="109922"/>
                  <a:pt x="894890" y="107193"/>
                  <a:pt x="894308" y="103685"/>
                </a:cubicBezTo>
                <a:lnTo>
                  <a:pt x="893339" y="104465"/>
                </a:lnTo>
                <a:cubicBezTo>
                  <a:pt x="892561" y="104855"/>
                  <a:pt x="888876" y="104660"/>
                  <a:pt x="887907" y="104660"/>
                </a:cubicBezTo>
                <a:lnTo>
                  <a:pt x="883635" y="117913"/>
                </a:lnTo>
                <a:cubicBezTo>
                  <a:pt x="879368" y="130581"/>
                  <a:pt x="874323" y="143444"/>
                  <a:pt x="868499" y="155528"/>
                </a:cubicBezTo>
                <a:cubicBezTo>
                  <a:pt x="862289" y="168586"/>
                  <a:pt x="853168" y="185541"/>
                  <a:pt x="843660" y="196650"/>
                </a:cubicBezTo>
                <a:lnTo>
                  <a:pt x="841717" y="199184"/>
                </a:lnTo>
                <a:cubicBezTo>
                  <a:pt x="843077" y="202497"/>
                  <a:pt x="842495" y="202692"/>
                  <a:pt x="841717" y="206005"/>
                </a:cubicBezTo>
                <a:cubicBezTo>
                  <a:pt x="844824" y="205421"/>
                  <a:pt x="849483" y="205031"/>
                  <a:pt x="850838" y="208345"/>
                </a:cubicBezTo>
                <a:cubicBezTo>
                  <a:pt x="851421" y="209709"/>
                  <a:pt x="851034" y="210489"/>
                  <a:pt x="850838" y="211853"/>
                </a:cubicBezTo>
                <a:cubicBezTo>
                  <a:pt x="852003" y="212438"/>
                  <a:pt x="853364" y="213997"/>
                  <a:pt x="853946" y="215361"/>
                </a:cubicBezTo>
                <a:cubicBezTo>
                  <a:pt x="854915" y="217700"/>
                  <a:pt x="854332" y="218869"/>
                  <a:pt x="853554" y="220818"/>
                </a:cubicBezTo>
                <a:cubicBezTo>
                  <a:pt x="855111" y="220038"/>
                  <a:pt x="862872" y="210878"/>
                  <a:pt x="864037" y="209319"/>
                </a:cubicBezTo>
                <a:cubicBezTo>
                  <a:pt x="867721" y="204446"/>
                  <a:pt x="869855" y="201328"/>
                  <a:pt x="873158" y="196456"/>
                </a:cubicBezTo>
                <a:cubicBezTo>
                  <a:pt x="878203" y="189050"/>
                  <a:pt x="884996" y="176576"/>
                  <a:pt x="888876" y="168196"/>
                </a:cubicBezTo>
                <a:cubicBezTo>
                  <a:pt x="898580" y="148316"/>
                  <a:pt x="905563" y="129996"/>
                  <a:pt x="912165" y="109142"/>
                </a:cubicBezTo>
                <a:cubicBezTo>
                  <a:pt x="912551" y="108168"/>
                  <a:pt x="913325" y="105829"/>
                  <a:pt x="913325" y="104855"/>
                </a:cubicBezTo>
                <a:cubicBezTo>
                  <a:pt x="908862" y="104855"/>
                  <a:pt x="910222" y="105244"/>
                  <a:pt x="908671" y="103880"/>
                </a:cubicBezTo>
                <a:close/>
                <a:moveTo>
                  <a:pt x="789321" y="182618"/>
                </a:moveTo>
                <a:cubicBezTo>
                  <a:pt x="785441" y="182618"/>
                  <a:pt x="785441" y="188660"/>
                  <a:pt x="789321" y="188660"/>
                </a:cubicBezTo>
                <a:cubicBezTo>
                  <a:pt x="793202" y="188660"/>
                  <a:pt x="793202" y="182618"/>
                  <a:pt x="789321" y="182618"/>
                </a:cubicBezTo>
                <a:close/>
                <a:moveTo>
                  <a:pt x="780395" y="167026"/>
                </a:moveTo>
                <a:cubicBezTo>
                  <a:pt x="776515" y="167026"/>
                  <a:pt x="776515" y="173068"/>
                  <a:pt x="780395" y="173068"/>
                </a:cubicBezTo>
                <a:cubicBezTo>
                  <a:pt x="784276" y="173068"/>
                  <a:pt x="784276" y="167026"/>
                  <a:pt x="780395" y="167026"/>
                </a:cubicBezTo>
                <a:close/>
                <a:moveTo>
                  <a:pt x="772439" y="150850"/>
                </a:moveTo>
                <a:cubicBezTo>
                  <a:pt x="768558" y="150850"/>
                  <a:pt x="768558" y="156892"/>
                  <a:pt x="772439" y="156892"/>
                </a:cubicBezTo>
                <a:cubicBezTo>
                  <a:pt x="776319" y="156697"/>
                  <a:pt x="776319" y="150850"/>
                  <a:pt x="772439" y="150850"/>
                </a:cubicBezTo>
                <a:close/>
                <a:moveTo>
                  <a:pt x="765646" y="134284"/>
                </a:moveTo>
                <a:cubicBezTo>
                  <a:pt x="761766" y="134284"/>
                  <a:pt x="761766" y="140326"/>
                  <a:pt x="765646" y="140326"/>
                </a:cubicBezTo>
                <a:cubicBezTo>
                  <a:pt x="769527" y="140131"/>
                  <a:pt x="769527" y="134284"/>
                  <a:pt x="765646" y="134284"/>
                </a:cubicBezTo>
                <a:close/>
                <a:moveTo>
                  <a:pt x="759436" y="117133"/>
                </a:moveTo>
                <a:cubicBezTo>
                  <a:pt x="755556" y="117133"/>
                  <a:pt x="755556" y="123175"/>
                  <a:pt x="759436" y="123175"/>
                </a:cubicBezTo>
                <a:cubicBezTo>
                  <a:pt x="763513" y="123175"/>
                  <a:pt x="763513" y="117133"/>
                  <a:pt x="759436" y="117133"/>
                </a:cubicBezTo>
                <a:close/>
                <a:moveTo>
                  <a:pt x="754587" y="99787"/>
                </a:moveTo>
                <a:cubicBezTo>
                  <a:pt x="750701" y="99787"/>
                  <a:pt x="750701" y="105829"/>
                  <a:pt x="754587" y="105829"/>
                </a:cubicBezTo>
                <a:cubicBezTo>
                  <a:pt x="758467" y="105829"/>
                  <a:pt x="758467" y="99787"/>
                  <a:pt x="754587" y="99787"/>
                </a:cubicBezTo>
                <a:close/>
                <a:moveTo>
                  <a:pt x="799412" y="197625"/>
                </a:moveTo>
                <a:cubicBezTo>
                  <a:pt x="795727" y="197625"/>
                  <a:pt x="795727" y="203472"/>
                  <a:pt x="799412" y="203472"/>
                </a:cubicBezTo>
                <a:cubicBezTo>
                  <a:pt x="803292" y="203472"/>
                  <a:pt x="803292" y="197625"/>
                  <a:pt x="799412" y="197625"/>
                </a:cubicBezTo>
                <a:close/>
                <a:moveTo>
                  <a:pt x="866752" y="182618"/>
                </a:moveTo>
                <a:cubicBezTo>
                  <a:pt x="870633" y="182618"/>
                  <a:pt x="870633" y="188660"/>
                  <a:pt x="866752" y="188660"/>
                </a:cubicBezTo>
                <a:cubicBezTo>
                  <a:pt x="862872" y="188660"/>
                  <a:pt x="862872" y="182618"/>
                  <a:pt x="866752" y="182618"/>
                </a:cubicBezTo>
                <a:close/>
                <a:moveTo>
                  <a:pt x="875678" y="167026"/>
                </a:moveTo>
                <a:cubicBezTo>
                  <a:pt x="879559" y="167026"/>
                  <a:pt x="879559" y="173068"/>
                  <a:pt x="875678" y="173068"/>
                </a:cubicBezTo>
                <a:cubicBezTo>
                  <a:pt x="871798" y="173068"/>
                  <a:pt x="871798" y="167026"/>
                  <a:pt x="875678" y="167026"/>
                </a:cubicBezTo>
                <a:close/>
                <a:moveTo>
                  <a:pt x="883635" y="150850"/>
                </a:moveTo>
                <a:cubicBezTo>
                  <a:pt x="887516" y="150850"/>
                  <a:pt x="887516" y="156892"/>
                  <a:pt x="883635" y="156892"/>
                </a:cubicBezTo>
                <a:cubicBezTo>
                  <a:pt x="879755" y="156697"/>
                  <a:pt x="879755" y="150850"/>
                  <a:pt x="883635" y="150850"/>
                </a:cubicBezTo>
                <a:close/>
                <a:moveTo>
                  <a:pt x="890428" y="134284"/>
                </a:moveTo>
                <a:cubicBezTo>
                  <a:pt x="894308" y="134284"/>
                  <a:pt x="894308" y="140326"/>
                  <a:pt x="890428" y="140326"/>
                </a:cubicBezTo>
                <a:cubicBezTo>
                  <a:pt x="886547" y="140131"/>
                  <a:pt x="886547" y="134284"/>
                  <a:pt x="890428" y="134284"/>
                </a:cubicBezTo>
                <a:close/>
                <a:moveTo>
                  <a:pt x="896637" y="117133"/>
                </a:moveTo>
                <a:cubicBezTo>
                  <a:pt x="900518" y="117133"/>
                  <a:pt x="900518" y="123175"/>
                  <a:pt x="896637" y="123175"/>
                </a:cubicBezTo>
                <a:cubicBezTo>
                  <a:pt x="892561" y="123175"/>
                  <a:pt x="892561" y="117133"/>
                  <a:pt x="896637" y="117133"/>
                </a:cubicBezTo>
                <a:close/>
                <a:moveTo>
                  <a:pt x="901487" y="99787"/>
                </a:moveTo>
                <a:cubicBezTo>
                  <a:pt x="905373" y="99787"/>
                  <a:pt x="905373" y="105829"/>
                  <a:pt x="901487" y="105829"/>
                </a:cubicBezTo>
                <a:cubicBezTo>
                  <a:pt x="897606" y="105829"/>
                  <a:pt x="897606" y="99787"/>
                  <a:pt x="901487" y="99787"/>
                </a:cubicBezTo>
                <a:close/>
                <a:moveTo>
                  <a:pt x="856662" y="197625"/>
                </a:moveTo>
                <a:cubicBezTo>
                  <a:pt x="860347" y="197625"/>
                  <a:pt x="860347" y="203472"/>
                  <a:pt x="856662" y="203472"/>
                </a:cubicBezTo>
                <a:cubicBezTo>
                  <a:pt x="852781" y="203472"/>
                  <a:pt x="852781" y="197625"/>
                  <a:pt x="856662" y="197625"/>
                </a:cubicBezTo>
                <a:close/>
                <a:moveTo>
                  <a:pt x="567510" y="409673"/>
                </a:moveTo>
                <a:cubicBezTo>
                  <a:pt x="567897" y="408893"/>
                  <a:pt x="568092" y="408308"/>
                  <a:pt x="568479" y="407919"/>
                </a:cubicBezTo>
                <a:cubicBezTo>
                  <a:pt x="568092" y="407529"/>
                  <a:pt x="567510" y="407139"/>
                  <a:pt x="567124" y="406554"/>
                </a:cubicBezTo>
                <a:cubicBezTo>
                  <a:pt x="565763" y="404605"/>
                  <a:pt x="564985" y="402851"/>
                  <a:pt x="565377" y="400123"/>
                </a:cubicBezTo>
                <a:cubicBezTo>
                  <a:pt x="565763" y="397004"/>
                  <a:pt x="567706" y="394860"/>
                  <a:pt x="570226" y="393691"/>
                </a:cubicBezTo>
                <a:cubicBezTo>
                  <a:pt x="569840" y="392522"/>
                  <a:pt x="569644" y="392132"/>
                  <a:pt x="570030" y="390768"/>
                </a:cubicBezTo>
                <a:cubicBezTo>
                  <a:pt x="570226" y="390378"/>
                  <a:pt x="570422" y="389793"/>
                  <a:pt x="570613" y="389598"/>
                </a:cubicBezTo>
                <a:cubicBezTo>
                  <a:pt x="570808" y="389208"/>
                  <a:pt x="571195" y="389014"/>
                  <a:pt x="571391" y="388624"/>
                </a:cubicBezTo>
                <a:cubicBezTo>
                  <a:pt x="570613" y="387454"/>
                  <a:pt x="570030" y="387259"/>
                  <a:pt x="569257" y="385895"/>
                </a:cubicBezTo>
                <a:cubicBezTo>
                  <a:pt x="568479" y="384921"/>
                  <a:pt x="568092" y="383751"/>
                  <a:pt x="567510" y="382387"/>
                </a:cubicBezTo>
                <a:cubicBezTo>
                  <a:pt x="567124" y="381023"/>
                  <a:pt x="566732" y="379853"/>
                  <a:pt x="566541" y="378294"/>
                </a:cubicBezTo>
                <a:cubicBezTo>
                  <a:pt x="566345" y="377125"/>
                  <a:pt x="566541" y="377710"/>
                  <a:pt x="565959" y="376930"/>
                </a:cubicBezTo>
                <a:cubicBezTo>
                  <a:pt x="564794" y="375761"/>
                  <a:pt x="564403" y="374201"/>
                  <a:pt x="564985" y="372642"/>
                </a:cubicBezTo>
                <a:cubicBezTo>
                  <a:pt x="565377" y="371668"/>
                  <a:pt x="562656" y="366795"/>
                  <a:pt x="562073" y="365626"/>
                </a:cubicBezTo>
                <a:cubicBezTo>
                  <a:pt x="561687" y="365041"/>
                  <a:pt x="561496" y="364457"/>
                  <a:pt x="561104" y="364067"/>
                </a:cubicBezTo>
                <a:cubicBezTo>
                  <a:pt x="560718" y="363287"/>
                  <a:pt x="560914" y="362703"/>
                  <a:pt x="561300" y="362313"/>
                </a:cubicBezTo>
                <a:cubicBezTo>
                  <a:pt x="560914" y="361533"/>
                  <a:pt x="560331" y="360754"/>
                  <a:pt x="559553" y="359974"/>
                </a:cubicBezTo>
                <a:cubicBezTo>
                  <a:pt x="544026" y="342823"/>
                  <a:pt x="537816" y="331519"/>
                  <a:pt x="531802" y="300725"/>
                </a:cubicBezTo>
                <a:cubicBezTo>
                  <a:pt x="529086" y="287083"/>
                  <a:pt x="527339" y="273635"/>
                  <a:pt x="524040" y="262526"/>
                </a:cubicBezTo>
                <a:cubicBezTo>
                  <a:pt x="517052" y="237969"/>
                  <a:pt x="499394" y="220038"/>
                  <a:pt x="463298" y="216141"/>
                </a:cubicBezTo>
                <a:cubicBezTo>
                  <a:pt x="441564" y="213802"/>
                  <a:pt x="419246" y="221013"/>
                  <a:pt x="409543" y="240308"/>
                </a:cubicBezTo>
                <a:cubicBezTo>
                  <a:pt x="404886" y="249273"/>
                  <a:pt x="408379" y="268178"/>
                  <a:pt x="410902" y="278312"/>
                </a:cubicBezTo>
                <a:cubicBezTo>
                  <a:pt x="422351" y="267398"/>
                  <a:pt x="440011" y="264670"/>
                  <a:pt x="455148" y="267398"/>
                </a:cubicBezTo>
                <a:cubicBezTo>
                  <a:pt x="469703" y="269932"/>
                  <a:pt x="481346" y="277338"/>
                  <a:pt x="486586" y="291760"/>
                </a:cubicBezTo>
                <a:cubicBezTo>
                  <a:pt x="490467" y="302479"/>
                  <a:pt x="488721" y="313784"/>
                  <a:pt x="491632" y="328791"/>
                </a:cubicBezTo>
                <a:cubicBezTo>
                  <a:pt x="499200" y="368744"/>
                  <a:pt x="523654" y="389208"/>
                  <a:pt x="556059" y="409673"/>
                </a:cubicBezTo>
                <a:cubicBezTo>
                  <a:pt x="559167" y="409283"/>
                  <a:pt x="562269" y="409283"/>
                  <a:pt x="564403" y="409283"/>
                </a:cubicBezTo>
                <a:cubicBezTo>
                  <a:pt x="565377" y="409478"/>
                  <a:pt x="566541" y="409673"/>
                  <a:pt x="567510" y="409673"/>
                </a:cubicBezTo>
                <a:close/>
                <a:moveTo>
                  <a:pt x="699666" y="402461"/>
                </a:moveTo>
                <a:cubicBezTo>
                  <a:pt x="699470" y="402461"/>
                  <a:pt x="699470" y="402461"/>
                  <a:pt x="699666" y="402461"/>
                </a:cubicBezTo>
                <a:cubicBezTo>
                  <a:pt x="699862" y="403046"/>
                  <a:pt x="700635" y="403436"/>
                  <a:pt x="700831" y="403826"/>
                </a:cubicBezTo>
                <a:cubicBezTo>
                  <a:pt x="701217" y="404605"/>
                  <a:pt x="700831" y="405385"/>
                  <a:pt x="700439" y="405775"/>
                </a:cubicBezTo>
                <a:cubicBezTo>
                  <a:pt x="700053" y="405969"/>
                  <a:pt x="695976" y="407919"/>
                  <a:pt x="693652" y="409478"/>
                </a:cubicBezTo>
                <a:cubicBezTo>
                  <a:pt x="693070" y="410062"/>
                  <a:pt x="692487" y="410257"/>
                  <a:pt x="692291" y="410842"/>
                </a:cubicBezTo>
                <a:cubicBezTo>
                  <a:pt x="692096" y="411621"/>
                  <a:pt x="691709" y="412206"/>
                  <a:pt x="691323" y="412596"/>
                </a:cubicBezTo>
                <a:cubicBezTo>
                  <a:pt x="690931" y="412986"/>
                  <a:pt x="690544" y="413376"/>
                  <a:pt x="689766" y="413766"/>
                </a:cubicBezTo>
                <a:cubicBezTo>
                  <a:pt x="689380" y="413961"/>
                  <a:pt x="689184" y="413961"/>
                  <a:pt x="688602" y="413961"/>
                </a:cubicBezTo>
                <a:cubicBezTo>
                  <a:pt x="688215" y="413961"/>
                  <a:pt x="688411" y="413961"/>
                  <a:pt x="688215" y="414156"/>
                </a:cubicBezTo>
                <a:cubicBezTo>
                  <a:pt x="686860" y="415715"/>
                  <a:pt x="686860" y="415715"/>
                  <a:pt x="685303" y="417079"/>
                </a:cubicBezTo>
                <a:cubicBezTo>
                  <a:pt x="683366" y="418638"/>
                  <a:pt x="680650" y="420002"/>
                  <a:pt x="678125" y="420587"/>
                </a:cubicBezTo>
                <a:cubicBezTo>
                  <a:pt x="678511" y="422536"/>
                  <a:pt x="678125" y="423705"/>
                  <a:pt x="676764" y="425070"/>
                </a:cubicBezTo>
                <a:cubicBezTo>
                  <a:pt x="676573" y="425265"/>
                  <a:pt x="676378" y="425265"/>
                  <a:pt x="676378" y="425460"/>
                </a:cubicBezTo>
                <a:cubicBezTo>
                  <a:pt x="677156" y="426824"/>
                  <a:pt x="677542" y="427603"/>
                  <a:pt x="677738" y="429552"/>
                </a:cubicBezTo>
                <a:cubicBezTo>
                  <a:pt x="677929" y="432476"/>
                  <a:pt x="676378" y="435204"/>
                  <a:pt x="674048" y="436763"/>
                </a:cubicBezTo>
                <a:cubicBezTo>
                  <a:pt x="672883" y="437543"/>
                  <a:pt x="671719" y="437933"/>
                  <a:pt x="669972" y="438128"/>
                </a:cubicBezTo>
                <a:cubicBezTo>
                  <a:pt x="670168" y="439492"/>
                  <a:pt x="669781" y="440661"/>
                  <a:pt x="669199" y="441636"/>
                </a:cubicBezTo>
                <a:cubicBezTo>
                  <a:pt x="686664" y="448847"/>
                  <a:pt x="704516" y="449821"/>
                  <a:pt x="721208" y="443780"/>
                </a:cubicBezTo>
                <a:cubicBezTo>
                  <a:pt x="772439" y="425265"/>
                  <a:pt x="820758" y="355881"/>
                  <a:pt x="817073" y="297997"/>
                </a:cubicBezTo>
                <a:cubicBezTo>
                  <a:pt x="810085" y="298192"/>
                  <a:pt x="801741" y="298776"/>
                  <a:pt x="794949" y="299556"/>
                </a:cubicBezTo>
                <a:cubicBezTo>
                  <a:pt x="785245" y="300530"/>
                  <a:pt x="773990" y="302284"/>
                  <a:pt x="768749" y="303259"/>
                </a:cubicBezTo>
                <a:cubicBezTo>
                  <a:pt x="764868" y="330935"/>
                  <a:pt x="758658" y="371473"/>
                  <a:pt x="716162" y="391352"/>
                </a:cubicBezTo>
                <a:cubicBezTo>
                  <a:pt x="711504" y="393691"/>
                  <a:pt x="707232" y="397784"/>
                  <a:pt x="702769" y="400512"/>
                </a:cubicBezTo>
                <a:cubicBezTo>
                  <a:pt x="702186" y="400707"/>
                  <a:pt x="700248" y="401877"/>
                  <a:pt x="699666" y="402461"/>
                </a:cubicBezTo>
                <a:close/>
                <a:moveTo>
                  <a:pt x="664344" y="281236"/>
                </a:moveTo>
                <a:cubicBezTo>
                  <a:pt x="664153" y="281041"/>
                  <a:pt x="664153" y="281041"/>
                  <a:pt x="663958" y="281041"/>
                </a:cubicBezTo>
                <a:cubicBezTo>
                  <a:pt x="663762" y="281041"/>
                  <a:pt x="663762" y="281041"/>
                  <a:pt x="663571" y="281041"/>
                </a:cubicBezTo>
                <a:cubicBezTo>
                  <a:pt x="662211" y="280651"/>
                  <a:pt x="659881" y="279871"/>
                  <a:pt x="658717" y="279677"/>
                </a:cubicBezTo>
                <a:cubicBezTo>
                  <a:pt x="658912" y="282795"/>
                  <a:pt x="658912" y="284549"/>
                  <a:pt x="657748" y="287472"/>
                </a:cubicBezTo>
                <a:cubicBezTo>
                  <a:pt x="657552" y="288252"/>
                  <a:pt x="657165" y="288837"/>
                  <a:pt x="656387" y="289032"/>
                </a:cubicBezTo>
                <a:cubicBezTo>
                  <a:pt x="655032" y="289226"/>
                  <a:pt x="651342" y="287667"/>
                  <a:pt x="649791" y="286498"/>
                </a:cubicBezTo>
                <a:lnTo>
                  <a:pt x="648044" y="285329"/>
                </a:lnTo>
                <a:lnTo>
                  <a:pt x="646492" y="290786"/>
                </a:lnTo>
                <a:cubicBezTo>
                  <a:pt x="647271" y="290786"/>
                  <a:pt x="648044" y="290591"/>
                  <a:pt x="648822" y="290591"/>
                </a:cubicBezTo>
                <a:cubicBezTo>
                  <a:pt x="650760" y="290591"/>
                  <a:pt x="653285" y="291175"/>
                  <a:pt x="654836" y="291760"/>
                </a:cubicBezTo>
                <a:cubicBezTo>
                  <a:pt x="656196" y="292345"/>
                  <a:pt x="655810" y="293904"/>
                  <a:pt x="655228" y="295268"/>
                </a:cubicBezTo>
                <a:cubicBezTo>
                  <a:pt x="655032" y="295853"/>
                  <a:pt x="654836" y="296438"/>
                  <a:pt x="654645" y="297022"/>
                </a:cubicBezTo>
                <a:cubicBezTo>
                  <a:pt x="654449" y="297412"/>
                  <a:pt x="653867" y="298387"/>
                  <a:pt x="653867" y="298581"/>
                </a:cubicBezTo>
                <a:cubicBezTo>
                  <a:pt x="655228" y="298776"/>
                  <a:pt x="656196" y="299166"/>
                  <a:pt x="657361" y="299556"/>
                </a:cubicBezTo>
                <a:cubicBezTo>
                  <a:pt x="657748" y="297607"/>
                  <a:pt x="657552" y="297412"/>
                  <a:pt x="658134" y="295268"/>
                </a:cubicBezTo>
                <a:cubicBezTo>
                  <a:pt x="658717" y="293514"/>
                  <a:pt x="658912" y="292929"/>
                  <a:pt x="661046" y="293514"/>
                </a:cubicBezTo>
                <a:cubicBezTo>
                  <a:pt x="662406" y="293904"/>
                  <a:pt x="663571" y="294294"/>
                  <a:pt x="664736" y="294878"/>
                </a:cubicBezTo>
                <a:cubicBezTo>
                  <a:pt x="665318" y="295073"/>
                  <a:pt x="665900" y="295463"/>
                  <a:pt x="666287" y="295853"/>
                </a:cubicBezTo>
                <a:cubicBezTo>
                  <a:pt x="666483" y="296048"/>
                  <a:pt x="666674" y="296243"/>
                  <a:pt x="667065" y="296438"/>
                </a:cubicBezTo>
                <a:cubicBezTo>
                  <a:pt x="667256" y="296632"/>
                  <a:pt x="667452" y="296827"/>
                  <a:pt x="667838" y="297022"/>
                </a:cubicBezTo>
                <a:cubicBezTo>
                  <a:pt x="668034" y="296632"/>
                  <a:pt x="669389" y="291760"/>
                  <a:pt x="669389" y="291565"/>
                </a:cubicBezTo>
                <a:cubicBezTo>
                  <a:pt x="666287" y="291760"/>
                  <a:pt x="664540" y="291760"/>
                  <a:pt x="661628" y="290591"/>
                </a:cubicBezTo>
                <a:cubicBezTo>
                  <a:pt x="660855" y="290396"/>
                  <a:pt x="660273" y="290006"/>
                  <a:pt x="660077" y="289226"/>
                </a:cubicBezTo>
                <a:cubicBezTo>
                  <a:pt x="659881" y="288252"/>
                  <a:pt x="661046" y="285329"/>
                  <a:pt x="661437" y="284549"/>
                </a:cubicBezTo>
                <a:cubicBezTo>
                  <a:pt x="661824" y="283769"/>
                  <a:pt x="662020" y="283185"/>
                  <a:pt x="662597" y="282600"/>
                </a:cubicBezTo>
                <a:cubicBezTo>
                  <a:pt x="663571" y="282210"/>
                  <a:pt x="663958" y="281820"/>
                  <a:pt x="664344" y="281236"/>
                </a:cubicBezTo>
                <a:close/>
                <a:moveTo>
                  <a:pt x="653285" y="301895"/>
                </a:moveTo>
                <a:cubicBezTo>
                  <a:pt x="648044" y="301505"/>
                  <a:pt x="644163" y="305403"/>
                  <a:pt x="643581" y="310081"/>
                </a:cubicBezTo>
                <a:cubicBezTo>
                  <a:pt x="643194" y="315343"/>
                  <a:pt x="647075" y="319436"/>
                  <a:pt x="651734" y="319826"/>
                </a:cubicBezTo>
                <a:cubicBezTo>
                  <a:pt x="656970" y="320215"/>
                  <a:pt x="661046" y="316317"/>
                  <a:pt x="661437" y="311640"/>
                </a:cubicBezTo>
                <a:cubicBezTo>
                  <a:pt x="662020" y="306377"/>
                  <a:pt x="657943" y="302284"/>
                  <a:pt x="653285" y="301895"/>
                </a:cubicBezTo>
                <a:close/>
                <a:moveTo>
                  <a:pt x="599338" y="316902"/>
                </a:moveTo>
                <a:cubicBezTo>
                  <a:pt x="599338" y="316317"/>
                  <a:pt x="597978" y="315148"/>
                  <a:pt x="597782" y="314758"/>
                </a:cubicBezTo>
                <a:cubicBezTo>
                  <a:pt x="595262" y="312809"/>
                  <a:pt x="592546" y="312225"/>
                  <a:pt x="589242" y="312420"/>
                </a:cubicBezTo>
                <a:cubicBezTo>
                  <a:pt x="588078" y="312420"/>
                  <a:pt x="584006" y="313004"/>
                  <a:pt x="583033" y="313589"/>
                </a:cubicBezTo>
                <a:cubicBezTo>
                  <a:pt x="587109" y="314563"/>
                  <a:pt x="592546" y="318071"/>
                  <a:pt x="596035" y="320800"/>
                </a:cubicBezTo>
                <a:cubicBezTo>
                  <a:pt x="596617" y="321385"/>
                  <a:pt x="597199" y="321775"/>
                  <a:pt x="597978" y="322359"/>
                </a:cubicBezTo>
                <a:lnTo>
                  <a:pt x="599725" y="323918"/>
                </a:lnTo>
                <a:lnTo>
                  <a:pt x="599338" y="316902"/>
                </a:lnTo>
                <a:close/>
                <a:moveTo>
                  <a:pt x="607682" y="361728"/>
                </a:moveTo>
                <a:cubicBezTo>
                  <a:pt x="607682" y="361533"/>
                  <a:pt x="606708" y="357440"/>
                  <a:pt x="606708" y="356661"/>
                </a:cubicBezTo>
                <a:cubicBezTo>
                  <a:pt x="604770" y="347111"/>
                  <a:pt x="603801" y="339120"/>
                  <a:pt x="603219" y="329375"/>
                </a:cubicBezTo>
                <a:cubicBezTo>
                  <a:pt x="603023" y="325478"/>
                  <a:pt x="602827" y="321969"/>
                  <a:pt x="602827" y="318266"/>
                </a:cubicBezTo>
                <a:cubicBezTo>
                  <a:pt x="602827" y="317487"/>
                  <a:pt x="602440" y="317682"/>
                  <a:pt x="602440" y="317877"/>
                </a:cubicBezTo>
                <a:lnTo>
                  <a:pt x="602636" y="323723"/>
                </a:lnTo>
                <a:cubicBezTo>
                  <a:pt x="602636" y="325672"/>
                  <a:pt x="602827" y="327621"/>
                  <a:pt x="603023" y="329570"/>
                </a:cubicBezTo>
                <a:cubicBezTo>
                  <a:pt x="603409" y="334638"/>
                  <a:pt x="604574" y="346331"/>
                  <a:pt x="605739" y="351594"/>
                </a:cubicBezTo>
                <a:cubicBezTo>
                  <a:pt x="605934" y="352568"/>
                  <a:pt x="605739" y="351594"/>
                  <a:pt x="605934" y="352958"/>
                </a:cubicBezTo>
                <a:lnTo>
                  <a:pt x="607682" y="361728"/>
                </a:lnTo>
                <a:close/>
                <a:moveTo>
                  <a:pt x="635433" y="322164"/>
                </a:moveTo>
                <a:lnTo>
                  <a:pt x="634655" y="345357"/>
                </a:lnTo>
                <a:cubicBezTo>
                  <a:pt x="635237" y="341654"/>
                  <a:pt x="635433" y="337561"/>
                  <a:pt x="635820" y="333858"/>
                </a:cubicBezTo>
                <a:cubicBezTo>
                  <a:pt x="636206" y="329960"/>
                  <a:pt x="636598" y="326062"/>
                  <a:pt x="636984" y="322359"/>
                </a:cubicBezTo>
                <a:lnTo>
                  <a:pt x="635433" y="322164"/>
                </a:lnTo>
                <a:close/>
                <a:moveTo>
                  <a:pt x="607682" y="317682"/>
                </a:moveTo>
                <a:cubicBezTo>
                  <a:pt x="606903" y="317682"/>
                  <a:pt x="606708" y="317487"/>
                  <a:pt x="605934" y="317292"/>
                </a:cubicBezTo>
                <a:cubicBezTo>
                  <a:pt x="605934" y="334638"/>
                  <a:pt x="608650" y="360169"/>
                  <a:pt x="615829" y="376540"/>
                </a:cubicBezTo>
                <a:lnTo>
                  <a:pt x="617386" y="379659"/>
                </a:lnTo>
                <a:cubicBezTo>
                  <a:pt x="617386" y="379659"/>
                  <a:pt x="617386" y="379659"/>
                  <a:pt x="617576" y="379464"/>
                </a:cubicBezTo>
                <a:cubicBezTo>
                  <a:pt x="617576" y="379464"/>
                  <a:pt x="617576" y="379464"/>
                  <a:pt x="617576" y="379269"/>
                </a:cubicBezTo>
                <a:cubicBezTo>
                  <a:pt x="618545" y="377320"/>
                  <a:pt x="619710" y="377515"/>
                  <a:pt x="619906" y="376930"/>
                </a:cubicBezTo>
                <a:cubicBezTo>
                  <a:pt x="620101" y="376540"/>
                  <a:pt x="619906" y="376150"/>
                  <a:pt x="620292" y="375761"/>
                </a:cubicBezTo>
                <a:cubicBezTo>
                  <a:pt x="621266" y="374007"/>
                  <a:pt x="623204" y="374396"/>
                  <a:pt x="625147" y="374981"/>
                </a:cubicBezTo>
                <a:cubicBezTo>
                  <a:pt x="625147" y="374396"/>
                  <a:pt x="625147" y="374007"/>
                  <a:pt x="625337" y="373617"/>
                </a:cubicBezTo>
                <a:cubicBezTo>
                  <a:pt x="626116" y="371668"/>
                  <a:pt x="626502" y="374007"/>
                  <a:pt x="624760" y="369719"/>
                </a:cubicBezTo>
                <a:cubicBezTo>
                  <a:pt x="620488" y="358415"/>
                  <a:pt x="618354" y="344772"/>
                  <a:pt x="617576" y="332689"/>
                </a:cubicBezTo>
                <a:cubicBezTo>
                  <a:pt x="617386" y="329181"/>
                  <a:pt x="617190" y="324503"/>
                  <a:pt x="617190" y="320995"/>
                </a:cubicBezTo>
                <a:cubicBezTo>
                  <a:pt x="617190" y="320605"/>
                  <a:pt x="617386" y="320410"/>
                  <a:pt x="616994" y="320215"/>
                </a:cubicBezTo>
                <a:cubicBezTo>
                  <a:pt x="616025" y="319826"/>
                  <a:pt x="615829" y="320020"/>
                  <a:pt x="614860" y="319436"/>
                </a:cubicBezTo>
                <a:cubicBezTo>
                  <a:pt x="614474" y="320020"/>
                  <a:pt x="613892" y="320410"/>
                  <a:pt x="612918" y="320800"/>
                </a:cubicBezTo>
                <a:cubicBezTo>
                  <a:pt x="610593" y="321969"/>
                  <a:pt x="607872" y="320410"/>
                  <a:pt x="607682" y="317682"/>
                </a:cubicBezTo>
                <a:close/>
                <a:moveTo>
                  <a:pt x="657552" y="325867"/>
                </a:moveTo>
                <a:cubicBezTo>
                  <a:pt x="656779" y="325088"/>
                  <a:pt x="655228" y="324113"/>
                  <a:pt x="654063" y="323529"/>
                </a:cubicBezTo>
                <a:cubicBezTo>
                  <a:pt x="652898" y="322944"/>
                  <a:pt x="653285" y="323139"/>
                  <a:pt x="651734" y="322944"/>
                </a:cubicBezTo>
                <a:cubicBezTo>
                  <a:pt x="648044" y="322749"/>
                  <a:pt x="646106" y="320800"/>
                  <a:pt x="645328" y="320800"/>
                </a:cubicBezTo>
                <a:cubicBezTo>
                  <a:pt x="644359" y="320605"/>
                  <a:pt x="641061" y="320410"/>
                  <a:pt x="640087" y="320800"/>
                </a:cubicBezTo>
                <a:cubicBezTo>
                  <a:pt x="639314" y="328401"/>
                  <a:pt x="638535" y="336392"/>
                  <a:pt x="637757" y="343993"/>
                </a:cubicBezTo>
                <a:cubicBezTo>
                  <a:pt x="637567" y="345162"/>
                  <a:pt x="637567" y="346526"/>
                  <a:pt x="637371" y="347891"/>
                </a:cubicBezTo>
                <a:cubicBezTo>
                  <a:pt x="637180" y="348865"/>
                  <a:pt x="636984" y="350814"/>
                  <a:pt x="636984" y="351788"/>
                </a:cubicBezTo>
                <a:cubicBezTo>
                  <a:pt x="637371" y="351399"/>
                  <a:pt x="637757" y="351009"/>
                  <a:pt x="638535" y="350619"/>
                </a:cubicBezTo>
                <a:cubicBezTo>
                  <a:pt x="640478" y="350034"/>
                  <a:pt x="642612" y="351009"/>
                  <a:pt x="642998" y="353543"/>
                </a:cubicBezTo>
                <a:cubicBezTo>
                  <a:pt x="643194" y="353153"/>
                  <a:pt x="643777" y="352373"/>
                  <a:pt x="643967" y="351788"/>
                </a:cubicBezTo>
                <a:cubicBezTo>
                  <a:pt x="644163" y="351204"/>
                  <a:pt x="644550" y="350619"/>
                  <a:pt x="644745" y="350034"/>
                </a:cubicBezTo>
                <a:lnTo>
                  <a:pt x="651924" y="336197"/>
                </a:lnTo>
                <a:cubicBezTo>
                  <a:pt x="652507" y="335027"/>
                  <a:pt x="653089" y="333858"/>
                  <a:pt x="653671" y="332689"/>
                </a:cubicBezTo>
                <a:cubicBezTo>
                  <a:pt x="654449" y="331130"/>
                  <a:pt x="655614" y="329181"/>
                  <a:pt x="656387" y="327426"/>
                </a:cubicBezTo>
                <a:cubicBezTo>
                  <a:pt x="656970" y="327037"/>
                  <a:pt x="657361" y="326257"/>
                  <a:pt x="657552" y="325867"/>
                </a:cubicBezTo>
                <a:close/>
                <a:moveTo>
                  <a:pt x="631357" y="348865"/>
                </a:moveTo>
                <a:cubicBezTo>
                  <a:pt x="631547" y="348085"/>
                  <a:pt x="632130" y="325283"/>
                  <a:pt x="632130" y="324113"/>
                </a:cubicBezTo>
                <a:cubicBezTo>
                  <a:pt x="631939" y="324308"/>
                  <a:pt x="631357" y="324698"/>
                  <a:pt x="631161" y="324893"/>
                </a:cubicBezTo>
                <a:cubicBezTo>
                  <a:pt x="630774" y="325283"/>
                  <a:pt x="630579" y="325283"/>
                  <a:pt x="630579" y="326062"/>
                </a:cubicBezTo>
                <a:cubicBezTo>
                  <a:pt x="630579" y="327037"/>
                  <a:pt x="630579" y="328206"/>
                  <a:pt x="630774" y="329375"/>
                </a:cubicBezTo>
                <a:lnTo>
                  <a:pt x="631357" y="348865"/>
                </a:lnTo>
                <a:close/>
                <a:moveTo>
                  <a:pt x="628058" y="368939"/>
                </a:moveTo>
                <a:cubicBezTo>
                  <a:pt x="628641" y="366406"/>
                  <a:pt x="628249" y="345552"/>
                  <a:pt x="628249" y="343408"/>
                </a:cubicBezTo>
                <a:cubicBezTo>
                  <a:pt x="628249" y="339120"/>
                  <a:pt x="628058" y="335027"/>
                  <a:pt x="627863" y="330740"/>
                </a:cubicBezTo>
                <a:lnTo>
                  <a:pt x="627667" y="326062"/>
                </a:lnTo>
                <a:cubicBezTo>
                  <a:pt x="627667" y="325867"/>
                  <a:pt x="626698" y="325867"/>
                  <a:pt x="626311" y="325672"/>
                </a:cubicBezTo>
                <a:cubicBezTo>
                  <a:pt x="625337" y="325478"/>
                  <a:pt x="621266" y="324893"/>
                  <a:pt x="620684" y="324893"/>
                </a:cubicBezTo>
                <a:cubicBezTo>
                  <a:pt x="620875" y="335612"/>
                  <a:pt x="622431" y="348670"/>
                  <a:pt x="624951" y="359000"/>
                </a:cubicBezTo>
                <a:cubicBezTo>
                  <a:pt x="625337" y="360754"/>
                  <a:pt x="627280" y="367575"/>
                  <a:pt x="628058" y="368939"/>
                </a:cubicBezTo>
                <a:close/>
                <a:moveTo>
                  <a:pt x="597591" y="326842"/>
                </a:moveTo>
                <a:cubicBezTo>
                  <a:pt x="597395" y="326452"/>
                  <a:pt x="594679" y="324113"/>
                  <a:pt x="594288" y="323723"/>
                </a:cubicBezTo>
                <a:cubicBezTo>
                  <a:pt x="590989" y="320995"/>
                  <a:pt x="586527" y="318266"/>
                  <a:pt x="582259" y="316902"/>
                </a:cubicBezTo>
                <a:cubicBezTo>
                  <a:pt x="581095" y="316512"/>
                  <a:pt x="579930" y="316317"/>
                  <a:pt x="578765" y="316123"/>
                </a:cubicBezTo>
                <a:cubicBezTo>
                  <a:pt x="577018" y="315928"/>
                  <a:pt x="576823" y="316317"/>
                  <a:pt x="575467" y="316902"/>
                </a:cubicBezTo>
                <a:cubicBezTo>
                  <a:pt x="571777" y="319046"/>
                  <a:pt x="569257" y="320800"/>
                  <a:pt x="566345" y="323723"/>
                </a:cubicBezTo>
                <a:cubicBezTo>
                  <a:pt x="565763" y="324308"/>
                  <a:pt x="565377" y="324698"/>
                  <a:pt x="564794" y="325478"/>
                </a:cubicBezTo>
                <a:cubicBezTo>
                  <a:pt x="564403" y="325867"/>
                  <a:pt x="564212" y="326257"/>
                  <a:pt x="563820" y="326647"/>
                </a:cubicBezTo>
                <a:cubicBezTo>
                  <a:pt x="561883" y="329570"/>
                  <a:pt x="561104" y="332884"/>
                  <a:pt x="560914" y="336392"/>
                </a:cubicBezTo>
                <a:cubicBezTo>
                  <a:pt x="562851" y="336392"/>
                  <a:pt x="564598" y="336781"/>
                  <a:pt x="566541" y="337171"/>
                </a:cubicBezTo>
                <a:cubicBezTo>
                  <a:pt x="572360" y="338536"/>
                  <a:pt x="569644" y="339315"/>
                  <a:pt x="572942" y="336781"/>
                </a:cubicBezTo>
                <a:cubicBezTo>
                  <a:pt x="580126" y="331909"/>
                  <a:pt x="588660" y="327426"/>
                  <a:pt x="597591" y="326842"/>
                </a:cubicBezTo>
                <a:close/>
                <a:moveTo>
                  <a:pt x="659495" y="328986"/>
                </a:moveTo>
                <a:cubicBezTo>
                  <a:pt x="659299" y="329375"/>
                  <a:pt x="654645" y="338536"/>
                  <a:pt x="654254" y="339120"/>
                </a:cubicBezTo>
                <a:cubicBezTo>
                  <a:pt x="653285" y="340874"/>
                  <a:pt x="652507" y="342433"/>
                  <a:pt x="651734" y="344188"/>
                </a:cubicBezTo>
                <a:lnTo>
                  <a:pt x="649208" y="349255"/>
                </a:lnTo>
                <a:cubicBezTo>
                  <a:pt x="649600" y="348865"/>
                  <a:pt x="651924" y="344967"/>
                  <a:pt x="652120" y="344382"/>
                </a:cubicBezTo>
                <a:lnTo>
                  <a:pt x="660273" y="331130"/>
                </a:lnTo>
                <a:cubicBezTo>
                  <a:pt x="660464" y="330740"/>
                  <a:pt x="660855" y="330155"/>
                  <a:pt x="661046" y="329960"/>
                </a:cubicBezTo>
                <a:lnTo>
                  <a:pt x="659495" y="328986"/>
                </a:lnTo>
                <a:close/>
                <a:moveTo>
                  <a:pt x="650177" y="353737"/>
                </a:moveTo>
                <a:cubicBezTo>
                  <a:pt x="650177" y="353543"/>
                  <a:pt x="650177" y="353543"/>
                  <a:pt x="650177" y="353737"/>
                </a:cubicBezTo>
                <a:lnTo>
                  <a:pt x="656970" y="343603"/>
                </a:lnTo>
                <a:cubicBezTo>
                  <a:pt x="657552" y="342823"/>
                  <a:pt x="658134" y="341849"/>
                  <a:pt x="658717" y="341069"/>
                </a:cubicBezTo>
                <a:lnTo>
                  <a:pt x="662211" y="336002"/>
                </a:lnTo>
                <a:cubicBezTo>
                  <a:pt x="662597" y="335417"/>
                  <a:pt x="662989" y="335027"/>
                  <a:pt x="662989" y="334638"/>
                </a:cubicBezTo>
                <a:cubicBezTo>
                  <a:pt x="662989" y="334443"/>
                  <a:pt x="662602" y="333273"/>
                  <a:pt x="662406" y="332884"/>
                </a:cubicBezTo>
                <a:cubicBezTo>
                  <a:pt x="662211" y="333273"/>
                  <a:pt x="661824" y="333858"/>
                  <a:pt x="661628" y="334248"/>
                </a:cubicBezTo>
                <a:lnTo>
                  <a:pt x="659299" y="338146"/>
                </a:lnTo>
                <a:cubicBezTo>
                  <a:pt x="658134" y="339900"/>
                  <a:pt x="657165" y="341654"/>
                  <a:pt x="656196" y="343408"/>
                </a:cubicBezTo>
                <a:cubicBezTo>
                  <a:pt x="656001" y="343798"/>
                  <a:pt x="650177" y="353153"/>
                  <a:pt x="650177" y="353737"/>
                </a:cubicBezTo>
                <a:close/>
                <a:moveTo>
                  <a:pt x="602440" y="351788"/>
                </a:moveTo>
                <a:cubicBezTo>
                  <a:pt x="602245" y="350034"/>
                  <a:pt x="601858" y="348280"/>
                  <a:pt x="601662" y="346526"/>
                </a:cubicBezTo>
                <a:cubicBezTo>
                  <a:pt x="601472" y="344772"/>
                  <a:pt x="601080" y="343018"/>
                  <a:pt x="600889" y="341069"/>
                </a:cubicBezTo>
                <a:cubicBezTo>
                  <a:pt x="600498" y="337366"/>
                  <a:pt x="600111" y="333663"/>
                  <a:pt x="599915" y="329960"/>
                </a:cubicBezTo>
                <a:cubicBezTo>
                  <a:pt x="592932" y="329960"/>
                  <a:pt x="585558" y="333078"/>
                  <a:pt x="579930" y="336392"/>
                </a:cubicBezTo>
                <a:cubicBezTo>
                  <a:pt x="578961" y="336976"/>
                  <a:pt x="575658" y="339120"/>
                  <a:pt x="574689" y="339900"/>
                </a:cubicBezTo>
                <a:lnTo>
                  <a:pt x="577601" y="341459"/>
                </a:lnTo>
                <a:cubicBezTo>
                  <a:pt x="580317" y="343018"/>
                  <a:pt x="583033" y="344967"/>
                  <a:pt x="585362" y="346721"/>
                </a:cubicBezTo>
                <a:cubicBezTo>
                  <a:pt x="585944" y="347306"/>
                  <a:pt x="588274" y="349255"/>
                  <a:pt x="588856" y="349840"/>
                </a:cubicBezTo>
                <a:cubicBezTo>
                  <a:pt x="589052" y="350034"/>
                  <a:pt x="589242" y="350229"/>
                  <a:pt x="589438" y="350424"/>
                </a:cubicBezTo>
                <a:cubicBezTo>
                  <a:pt x="590799" y="351594"/>
                  <a:pt x="591963" y="352958"/>
                  <a:pt x="593128" y="354517"/>
                </a:cubicBezTo>
                <a:lnTo>
                  <a:pt x="594097" y="355686"/>
                </a:lnTo>
                <a:lnTo>
                  <a:pt x="598364" y="353737"/>
                </a:lnTo>
                <a:cubicBezTo>
                  <a:pt x="598946" y="353153"/>
                  <a:pt x="601662" y="351983"/>
                  <a:pt x="602440" y="351788"/>
                </a:cubicBezTo>
                <a:close/>
                <a:moveTo>
                  <a:pt x="568288" y="340679"/>
                </a:moveTo>
                <a:cubicBezTo>
                  <a:pt x="567510" y="340095"/>
                  <a:pt x="562656" y="339315"/>
                  <a:pt x="561104" y="339315"/>
                </a:cubicBezTo>
                <a:cubicBezTo>
                  <a:pt x="561104" y="342239"/>
                  <a:pt x="561687" y="345357"/>
                  <a:pt x="562269" y="347891"/>
                </a:cubicBezTo>
                <a:lnTo>
                  <a:pt x="563630" y="345747"/>
                </a:lnTo>
                <a:cubicBezTo>
                  <a:pt x="564598" y="344382"/>
                  <a:pt x="565763" y="342823"/>
                  <a:pt x="567124" y="341654"/>
                </a:cubicBezTo>
                <a:lnTo>
                  <a:pt x="568288" y="340679"/>
                </a:lnTo>
                <a:close/>
                <a:moveTo>
                  <a:pt x="665318" y="337366"/>
                </a:moveTo>
                <a:cubicBezTo>
                  <a:pt x="665122" y="337561"/>
                  <a:pt x="665122" y="337561"/>
                  <a:pt x="665122" y="337756"/>
                </a:cubicBezTo>
                <a:lnTo>
                  <a:pt x="663762" y="339705"/>
                </a:lnTo>
                <a:cubicBezTo>
                  <a:pt x="662211" y="341849"/>
                  <a:pt x="660659" y="344188"/>
                  <a:pt x="659108" y="346331"/>
                </a:cubicBezTo>
                <a:lnTo>
                  <a:pt x="656001" y="350814"/>
                </a:lnTo>
                <a:cubicBezTo>
                  <a:pt x="655614" y="351594"/>
                  <a:pt x="655032" y="352373"/>
                  <a:pt x="654449" y="352958"/>
                </a:cubicBezTo>
                <a:cubicBezTo>
                  <a:pt x="651924" y="356466"/>
                  <a:pt x="649208" y="360559"/>
                  <a:pt x="647075" y="364067"/>
                </a:cubicBezTo>
                <a:cubicBezTo>
                  <a:pt x="646688" y="364846"/>
                  <a:pt x="641643" y="372642"/>
                  <a:pt x="641447" y="373227"/>
                </a:cubicBezTo>
                <a:lnTo>
                  <a:pt x="644745" y="370693"/>
                </a:lnTo>
                <a:lnTo>
                  <a:pt x="649018" y="366990"/>
                </a:lnTo>
                <a:cubicBezTo>
                  <a:pt x="650760" y="365431"/>
                  <a:pt x="654836" y="361338"/>
                  <a:pt x="656779" y="359194"/>
                </a:cubicBezTo>
                <a:lnTo>
                  <a:pt x="658717" y="357051"/>
                </a:lnTo>
                <a:cubicBezTo>
                  <a:pt x="659299" y="356466"/>
                  <a:pt x="661242" y="354127"/>
                  <a:pt x="661824" y="353348"/>
                </a:cubicBezTo>
                <a:lnTo>
                  <a:pt x="663179" y="351788"/>
                </a:lnTo>
                <a:cubicBezTo>
                  <a:pt x="663958" y="350814"/>
                  <a:pt x="671136" y="341459"/>
                  <a:pt x="671528" y="340485"/>
                </a:cubicBezTo>
                <a:lnTo>
                  <a:pt x="665318" y="337366"/>
                </a:lnTo>
                <a:close/>
                <a:moveTo>
                  <a:pt x="679093" y="339120"/>
                </a:moveTo>
                <a:cubicBezTo>
                  <a:pt x="678125" y="339120"/>
                  <a:pt x="677346" y="338730"/>
                  <a:pt x="676573" y="338536"/>
                </a:cubicBezTo>
                <a:cubicBezTo>
                  <a:pt x="676182" y="338925"/>
                  <a:pt x="675991" y="339510"/>
                  <a:pt x="675599" y="339900"/>
                </a:cubicBezTo>
                <a:cubicBezTo>
                  <a:pt x="672693" y="344382"/>
                  <a:pt x="669972" y="347891"/>
                  <a:pt x="666674" y="351983"/>
                </a:cubicBezTo>
                <a:cubicBezTo>
                  <a:pt x="666091" y="352958"/>
                  <a:pt x="665318" y="353737"/>
                  <a:pt x="664540" y="354517"/>
                </a:cubicBezTo>
                <a:lnTo>
                  <a:pt x="662406" y="357051"/>
                </a:lnTo>
                <a:cubicBezTo>
                  <a:pt x="662020" y="357440"/>
                  <a:pt x="661628" y="357830"/>
                  <a:pt x="661437" y="358220"/>
                </a:cubicBezTo>
                <a:lnTo>
                  <a:pt x="654645" y="365431"/>
                </a:lnTo>
                <a:cubicBezTo>
                  <a:pt x="654449" y="365626"/>
                  <a:pt x="654254" y="365821"/>
                  <a:pt x="654063" y="366016"/>
                </a:cubicBezTo>
                <a:lnTo>
                  <a:pt x="651734" y="368355"/>
                </a:lnTo>
                <a:cubicBezTo>
                  <a:pt x="651538" y="368549"/>
                  <a:pt x="651342" y="368744"/>
                  <a:pt x="651151" y="368939"/>
                </a:cubicBezTo>
                <a:cubicBezTo>
                  <a:pt x="650955" y="369329"/>
                  <a:pt x="650760" y="369329"/>
                  <a:pt x="650569" y="369524"/>
                </a:cubicBezTo>
                <a:lnTo>
                  <a:pt x="649404" y="370693"/>
                </a:lnTo>
                <a:cubicBezTo>
                  <a:pt x="649208" y="370888"/>
                  <a:pt x="649018" y="371083"/>
                  <a:pt x="648822" y="371278"/>
                </a:cubicBezTo>
                <a:lnTo>
                  <a:pt x="642225" y="376345"/>
                </a:lnTo>
                <a:cubicBezTo>
                  <a:pt x="641834" y="376540"/>
                  <a:pt x="641251" y="376930"/>
                  <a:pt x="640865" y="377320"/>
                </a:cubicBezTo>
                <a:cubicBezTo>
                  <a:pt x="640865" y="379464"/>
                  <a:pt x="640669" y="378684"/>
                  <a:pt x="640283" y="379853"/>
                </a:cubicBezTo>
                <a:cubicBezTo>
                  <a:pt x="642612" y="380243"/>
                  <a:pt x="644745" y="381802"/>
                  <a:pt x="643777" y="384141"/>
                </a:cubicBezTo>
                <a:cubicBezTo>
                  <a:pt x="643385" y="385116"/>
                  <a:pt x="644745" y="385116"/>
                  <a:pt x="644359" y="387844"/>
                </a:cubicBezTo>
                <a:cubicBezTo>
                  <a:pt x="644745" y="387649"/>
                  <a:pt x="645714" y="387065"/>
                  <a:pt x="646106" y="386870"/>
                </a:cubicBezTo>
                <a:cubicBezTo>
                  <a:pt x="647853" y="385700"/>
                  <a:pt x="649404" y="384726"/>
                  <a:pt x="651151" y="383362"/>
                </a:cubicBezTo>
                <a:cubicBezTo>
                  <a:pt x="652898" y="381997"/>
                  <a:pt x="654836" y="380438"/>
                  <a:pt x="656583" y="378879"/>
                </a:cubicBezTo>
                <a:cubicBezTo>
                  <a:pt x="658717" y="376930"/>
                  <a:pt x="660855" y="374981"/>
                  <a:pt x="662989" y="372837"/>
                </a:cubicBezTo>
                <a:cubicBezTo>
                  <a:pt x="666869" y="368939"/>
                  <a:pt x="670168" y="365236"/>
                  <a:pt x="673662" y="361143"/>
                </a:cubicBezTo>
                <a:cubicBezTo>
                  <a:pt x="678125" y="355881"/>
                  <a:pt x="682974" y="349255"/>
                  <a:pt x="686860" y="343603"/>
                </a:cubicBezTo>
                <a:cubicBezTo>
                  <a:pt x="687246" y="343213"/>
                  <a:pt x="687633" y="342433"/>
                  <a:pt x="688019" y="341849"/>
                </a:cubicBezTo>
                <a:cubicBezTo>
                  <a:pt x="687633" y="341849"/>
                  <a:pt x="687437" y="341654"/>
                  <a:pt x="687246" y="341654"/>
                </a:cubicBezTo>
                <a:cubicBezTo>
                  <a:pt x="686860" y="341459"/>
                  <a:pt x="686860" y="341459"/>
                  <a:pt x="686468" y="341264"/>
                </a:cubicBezTo>
                <a:cubicBezTo>
                  <a:pt x="686081" y="341459"/>
                  <a:pt x="686081" y="341849"/>
                  <a:pt x="685695" y="342044"/>
                </a:cubicBezTo>
                <a:cubicBezTo>
                  <a:pt x="683366" y="343603"/>
                  <a:pt x="679676" y="342628"/>
                  <a:pt x="679093" y="339120"/>
                </a:cubicBezTo>
                <a:close/>
                <a:moveTo>
                  <a:pt x="709370" y="351594"/>
                </a:moveTo>
                <a:cubicBezTo>
                  <a:pt x="708788" y="350619"/>
                  <a:pt x="706072" y="348085"/>
                  <a:pt x="705098" y="347306"/>
                </a:cubicBezTo>
                <a:cubicBezTo>
                  <a:pt x="702578" y="345357"/>
                  <a:pt x="699084" y="343603"/>
                  <a:pt x="695786" y="344382"/>
                </a:cubicBezTo>
                <a:cubicBezTo>
                  <a:pt x="695203" y="344577"/>
                  <a:pt x="694621" y="344772"/>
                  <a:pt x="694229" y="344967"/>
                </a:cubicBezTo>
                <a:cubicBezTo>
                  <a:pt x="693843" y="345162"/>
                  <a:pt x="693647" y="345747"/>
                  <a:pt x="693260" y="346136"/>
                </a:cubicBezTo>
                <a:cubicBezTo>
                  <a:pt x="692678" y="346916"/>
                  <a:pt x="692096" y="347891"/>
                  <a:pt x="691513" y="348670"/>
                </a:cubicBezTo>
                <a:lnTo>
                  <a:pt x="689766" y="351204"/>
                </a:lnTo>
                <a:cubicBezTo>
                  <a:pt x="690544" y="351204"/>
                  <a:pt x="691323" y="351009"/>
                  <a:pt x="692096" y="350814"/>
                </a:cubicBezTo>
                <a:cubicBezTo>
                  <a:pt x="694621" y="350424"/>
                  <a:pt x="697141" y="350229"/>
                  <a:pt x="699666" y="350229"/>
                </a:cubicBezTo>
                <a:cubicBezTo>
                  <a:pt x="701413" y="350229"/>
                  <a:pt x="703160" y="350424"/>
                  <a:pt x="704711" y="350619"/>
                </a:cubicBezTo>
                <a:cubicBezTo>
                  <a:pt x="707041" y="351009"/>
                  <a:pt x="707623" y="351204"/>
                  <a:pt x="709370" y="351594"/>
                </a:cubicBezTo>
                <a:close/>
                <a:moveTo>
                  <a:pt x="590799" y="356856"/>
                </a:moveTo>
                <a:cubicBezTo>
                  <a:pt x="590603" y="356466"/>
                  <a:pt x="590216" y="356076"/>
                  <a:pt x="589825" y="355686"/>
                </a:cubicBezTo>
                <a:lnTo>
                  <a:pt x="587887" y="353348"/>
                </a:lnTo>
                <a:cubicBezTo>
                  <a:pt x="586918" y="352568"/>
                  <a:pt x="586336" y="351594"/>
                  <a:pt x="585171" y="350619"/>
                </a:cubicBezTo>
                <a:lnTo>
                  <a:pt x="583424" y="349060"/>
                </a:lnTo>
                <a:cubicBezTo>
                  <a:pt x="580126" y="346526"/>
                  <a:pt x="578183" y="344967"/>
                  <a:pt x="574498" y="343018"/>
                </a:cubicBezTo>
                <a:cubicBezTo>
                  <a:pt x="573720" y="342628"/>
                  <a:pt x="572360" y="341849"/>
                  <a:pt x="571587" y="341654"/>
                </a:cubicBezTo>
                <a:cubicBezTo>
                  <a:pt x="569061" y="343798"/>
                  <a:pt x="562656" y="350034"/>
                  <a:pt x="564212" y="354712"/>
                </a:cubicBezTo>
                <a:cubicBezTo>
                  <a:pt x="564598" y="355881"/>
                  <a:pt x="564985" y="356661"/>
                  <a:pt x="565181" y="357830"/>
                </a:cubicBezTo>
                <a:cubicBezTo>
                  <a:pt x="565567" y="358805"/>
                  <a:pt x="567124" y="363287"/>
                  <a:pt x="567706" y="363677"/>
                </a:cubicBezTo>
                <a:cubicBezTo>
                  <a:pt x="568283" y="363482"/>
                  <a:pt x="569644" y="362313"/>
                  <a:pt x="571195" y="363677"/>
                </a:cubicBezTo>
                <a:cubicBezTo>
                  <a:pt x="572169" y="364457"/>
                  <a:pt x="572555" y="365236"/>
                  <a:pt x="572555" y="366990"/>
                </a:cubicBezTo>
                <a:cubicBezTo>
                  <a:pt x="573524" y="366795"/>
                  <a:pt x="574107" y="366406"/>
                  <a:pt x="575271" y="366601"/>
                </a:cubicBezTo>
                <a:cubicBezTo>
                  <a:pt x="576240" y="366795"/>
                  <a:pt x="576632" y="367185"/>
                  <a:pt x="577018" y="367770"/>
                </a:cubicBezTo>
                <a:lnTo>
                  <a:pt x="577214" y="367575"/>
                </a:lnTo>
                <a:cubicBezTo>
                  <a:pt x="578183" y="366211"/>
                  <a:pt x="578570" y="365821"/>
                  <a:pt x="579734" y="364262"/>
                </a:cubicBezTo>
                <a:cubicBezTo>
                  <a:pt x="581677" y="362313"/>
                  <a:pt x="584393" y="360169"/>
                  <a:pt x="586722" y="358805"/>
                </a:cubicBezTo>
                <a:lnTo>
                  <a:pt x="590799" y="356856"/>
                </a:lnTo>
                <a:close/>
                <a:moveTo>
                  <a:pt x="715188" y="382387"/>
                </a:moveTo>
                <a:cubicBezTo>
                  <a:pt x="715580" y="381997"/>
                  <a:pt x="716353" y="380633"/>
                  <a:pt x="716549" y="379853"/>
                </a:cubicBezTo>
                <a:cubicBezTo>
                  <a:pt x="716936" y="378879"/>
                  <a:pt x="717327" y="378099"/>
                  <a:pt x="717518" y="377125"/>
                </a:cubicBezTo>
                <a:cubicBezTo>
                  <a:pt x="719265" y="371083"/>
                  <a:pt x="716745" y="364067"/>
                  <a:pt x="714220" y="358805"/>
                </a:cubicBezTo>
                <a:cubicBezTo>
                  <a:pt x="713833" y="358220"/>
                  <a:pt x="713251" y="356856"/>
                  <a:pt x="712668" y="356466"/>
                </a:cubicBezTo>
                <a:cubicBezTo>
                  <a:pt x="708592" y="353737"/>
                  <a:pt x="701604" y="353153"/>
                  <a:pt x="696754" y="353543"/>
                </a:cubicBezTo>
                <a:cubicBezTo>
                  <a:pt x="695590" y="353543"/>
                  <a:pt x="690740" y="354127"/>
                  <a:pt x="689962" y="354517"/>
                </a:cubicBezTo>
                <a:cubicBezTo>
                  <a:pt x="690349" y="354907"/>
                  <a:pt x="691513" y="355881"/>
                  <a:pt x="691905" y="356271"/>
                </a:cubicBezTo>
                <a:cubicBezTo>
                  <a:pt x="692096" y="356466"/>
                  <a:pt x="692291" y="356661"/>
                  <a:pt x="692487" y="356856"/>
                </a:cubicBezTo>
                <a:lnTo>
                  <a:pt x="694425" y="358805"/>
                </a:lnTo>
                <a:cubicBezTo>
                  <a:pt x="694621" y="359000"/>
                  <a:pt x="694812" y="359194"/>
                  <a:pt x="695007" y="359389"/>
                </a:cubicBezTo>
                <a:cubicBezTo>
                  <a:pt x="696368" y="361143"/>
                  <a:pt x="697919" y="363092"/>
                  <a:pt x="699280" y="365041"/>
                </a:cubicBezTo>
                <a:cubicBezTo>
                  <a:pt x="700635" y="366990"/>
                  <a:pt x="701800" y="369134"/>
                  <a:pt x="702769" y="371473"/>
                </a:cubicBezTo>
                <a:cubicBezTo>
                  <a:pt x="703742" y="373422"/>
                  <a:pt x="704711" y="375761"/>
                  <a:pt x="705294" y="377710"/>
                </a:cubicBezTo>
                <a:cubicBezTo>
                  <a:pt x="705680" y="379074"/>
                  <a:pt x="705294" y="378294"/>
                  <a:pt x="708205" y="379269"/>
                </a:cubicBezTo>
                <a:cubicBezTo>
                  <a:pt x="709952" y="379853"/>
                  <a:pt x="711308" y="380438"/>
                  <a:pt x="712859" y="381023"/>
                </a:cubicBezTo>
                <a:lnTo>
                  <a:pt x="715188" y="382387"/>
                </a:lnTo>
                <a:close/>
                <a:moveTo>
                  <a:pt x="641643" y="356661"/>
                </a:moveTo>
                <a:cubicBezTo>
                  <a:pt x="640478" y="357051"/>
                  <a:pt x="639896" y="357440"/>
                  <a:pt x="638731" y="356856"/>
                </a:cubicBezTo>
                <a:cubicBezTo>
                  <a:pt x="637567" y="356466"/>
                  <a:pt x="637371" y="355686"/>
                  <a:pt x="636788" y="355102"/>
                </a:cubicBezTo>
                <a:cubicBezTo>
                  <a:pt x="636402" y="358805"/>
                  <a:pt x="635820" y="364067"/>
                  <a:pt x="635237" y="367965"/>
                </a:cubicBezTo>
                <a:cubicBezTo>
                  <a:pt x="635237" y="368160"/>
                  <a:pt x="634851" y="369524"/>
                  <a:pt x="635041" y="369719"/>
                </a:cubicBezTo>
                <a:cubicBezTo>
                  <a:pt x="635433" y="370109"/>
                  <a:pt x="635433" y="369329"/>
                  <a:pt x="635624" y="369134"/>
                </a:cubicBezTo>
                <a:cubicBezTo>
                  <a:pt x="635820" y="368939"/>
                  <a:pt x="635820" y="368549"/>
                  <a:pt x="636015" y="368355"/>
                </a:cubicBezTo>
                <a:lnTo>
                  <a:pt x="641643" y="356661"/>
                </a:lnTo>
                <a:close/>
                <a:moveTo>
                  <a:pt x="605156" y="364067"/>
                </a:moveTo>
                <a:cubicBezTo>
                  <a:pt x="605156" y="363287"/>
                  <a:pt x="604770" y="362508"/>
                  <a:pt x="604574" y="361728"/>
                </a:cubicBezTo>
                <a:cubicBezTo>
                  <a:pt x="604187" y="359974"/>
                  <a:pt x="603219" y="356466"/>
                  <a:pt x="603023" y="354907"/>
                </a:cubicBezTo>
                <a:cubicBezTo>
                  <a:pt x="601858" y="355297"/>
                  <a:pt x="600307" y="356076"/>
                  <a:pt x="599142" y="356466"/>
                </a:cubicBezTo>
                <a:cubicBezTo>
                  <a:pt x="597978" y="357051"/>
                  <a:pt x="596617" y="357635"/>
                  <a:pt x="595452" y="358025"/>
                </a:cubicBezTo>
                <a:lnTo>
                  <a:pt x="597009" y="360754"/>
                </a:lnTo>
                <a:cubicBezTo>
                  <a:pt x="597395" y="361338"/>
                  <a:pt x="598173" y="362897"/>
                  <a:pt x="598560" y="363677"/>
                </a:cubicBezTo>
                <a:cubicBezTo>
                  <a:pt x="599915" y="363482"/>
                  <a:pt x="601080" y="363677"/>
                  <a:pt x="601858" y="364652"/>
                </a:cubicBezTo>
                <a:lnTo>
                  <a:pt x="602440" y="365431"/>
                </a:lnTo>
                <a:cubicBezTo>
                  <a:pt x="603219" y="365041"/>
                  <a:pt x="604383" y="364262"/>
                  <a:pt x="605156" y="364067"/>
                </a:cubicBezTo>
                <a:close/>
                <a:moveTo>
                  <a:pt x="595844" y="364846"/>
                </a:moveTo>
                <a:cubicBezTo>
                  <a:pt x="595452" y="363482"/>
                  <a:pt x="593515" y="360754"/>
                  <a:pt x="592736" y="359389"/>
                </a:cubicBezTo>
                <a:cubicBezTo>
                  <a:pt x="592350" y="359584"/>
                  <a:pt x="591185" y="360169"/>
                  <a:pt x="590799" y="360364"/>
                </a:cubicBezTo>
                <a:cubicBezTo>
                  <a:pt x="590216" y="360754"/>
                  <a:pt x="589634" y="361143"/>
                  <a:pt x="588856" y="361533"/>
                </a:cubicBezTo>
                <a:cubicBezTo>
                  <a:pt x="586722" y="362703"/>
                  <a:pt x="583615" y="365041"/>
                  <a:pt x="582064" y="366795"/>
                </a:cubicBezTo>
                <a:cubicBezTo>
                  <a:pt x="581481" y="367380"/>
                  <a:pt x="579734" y="369329"/>
                  <a:pt x="579543" y="370304"/>
                </a:cubicBezTo>
                <a:cubicBezTo>
                  <a:pt x="580126" y="371083"/>
                  <a:pt x="580512" y="371863"/>
                  <a:pt x="580317" y="373032"/>
                </a:cubicBezTo>
                <a:cubicBezTo>
                  <a:pt x="580126" y="374396"/>
                  <a:pt x="579348" y="374786"/>
                  <a:pt x="578961" y="375371"/>
                </a:cubicBezTo>
                <a:cubicBezTo>
                  <a:pt x="578961" y="375761"/>
                  <a:pt x="579152" y="375956"/>
                  <a:pt x="579348" y="376345"/>
                </a:cubicBezTo>
                <a:cubicBezTo>
                  <a:pt x="579543" y="377515"/>
                  <a:pt x="579152" y="376735"/>
                  <a:pt x="580317" y="377710"/>
                </a:cubicBezTo>
                <a:cubicBezTo>
                  <a:pt x="580708" y="378099"/>
                  <a:pt x="581868" y="379074"/>
                  <a:pt x="582064" y="379464"/>
                </a:cubicBezTo>
                <a:cubicBezTo>
                  <a:pt x="582259" y="379659"/>
                  <a:pt x="582259" y="380828"/>
                  <a:pt x="583228" y="380243"/>
                </a:cubicBezTo>
                <a:cubicBezTo>
                  <a:pt x="584589" y="379464"/>
                  <a:pt x="584975" y="380243"/>
                  <a:pt x="585753" y="380828"/>
                </a:cubicBezTo>
                <a:cubicBezTo>
                  <a:pt x="586918" y="381607"/>
                  <a:pt x="588469" y="382387"/>
                  <a:pt x="590216" y="382192"/>
                </a:cubicBezTo>
                <a:cubicBezTo>
                  <a:pt x="589438" y="381802"/>
                  <a:pt x="589052" y="381802"/>
                  <a:pt x="588274" y="380828"/>
                </a:cubicBezTo>
                <a:cubicBezTo>
                  <a:pt x="587691" y="380048"/>
                  <a:pt x="587495" y="379464"/>
                  <a:pt x="587495" y="378294"/>
                </a:cubicBezTo>
                <a:cubicBezTo>
                  <a:pt x="585753" y="377710"/>
                  <a:pt x="584393" y="374786"/>
                  <a:pt x="586336" y="372642"/>
                </a:cubicBezTo>
                <a:cubicBezTo>
                  <a:pt x="587109" y="371863"/>
                  <a:pt x="587495" y="371863"/>
                  <a:pt x="587887" y="371473"/>
                </a:cubicBezTo>
                <a:cubicBezTo>
                  <a:pt x="587887" y="368939"/>
                  <a:pt x="590021" y="367575"/>
                  <a:pt x="592546" y="367965"/>
                </a:cubicBezTo>
                <a:cubicBezTo>
                  <a:pt x="592736" y="367575"/>
                  <a:pt x="592736" y="367185"/>
                  <a:pt x="592932" y="366795"/>
                </a:cubicBezTo>
                <a:cubicBezTo>
                  <a:pt x="593128" y="366406"/>
                  <a:pt x="593319" y="366211"/>
                  <a:pt x="593705" y="365821"/>
                </a:cubicBezTo>
                <a:cubicBezTo>
                  <a:pt x="594097" y="365236"/>
                  <a:pt x="594870" y="365041"/>
                  <a:pt x="595844" y="364846"/>
                </a:cubicBezTo>
                <a:close/>
                <a:moveTo>
                  <a:pt x="575271" y="376735"/>
                </a:moveTo>
                <a:lnTo>
                  <a:pt x="575076" y="376540"/>
                </a:lnTo>
                <a:cubicBezTo>
                  <a:pt x="574302" y="375956"/>
                  <a:pt x="574302" y="374981"/>
                  <a:pt x="575076" y="374201"/>
                </a:cubicBezTo>
                <a:cubicBezTo>
                  <a:pt x="575658" y="373617"/>
                  <a:pt x="577018" y="373617"/>
                  <a:pt x="577214" y="372447"/>
                </a:cubicBezTo>
                <a:cubicBezTo>
                  <a:pt x="576436" y="371668"/>
                  <a:pt x="576049" y="372058"/>
                  <a:pt x="575271" y="371668"/>
                </a:cubicBezTo>
                <a:cubicBezTo>
                  <a:pt x="574689" y="371473"/>
                  <a:pt x="574302" y="370888"/>
                  <a:pt x="574302" y="369914"/>
                </a:cubicBezTo>
                <a:cubicBezTo>
                  <a:pt x="571973" y="370498"/>
                  <a:pt x="571195" y="374007"/>
                  <a:pt x="569257" y="372642"/>
                </a:cubicBezTo>
                <a:cubicBezTo>
                  <a:pt x="568092" y="371863"/>
                  <a:pt x="568675" y="370888"/>
                  <a:pt x="569061" y="369719"/>
                </a:cubicBezTo>
                <a:cubicBezTo>
                  <a:pt x="569257" y="369134"/>
                  <a:pt x="570030" y="366990"/>
                  <a:pt x="569448" y="366406"/>
                </a:cubicBezTo>
                <a:cubicBezTo>
                  <a:pt x="568288" y="367380"/>
                  <a:pt x="568479" y="368160"/>
                  <a:pt x="566732" y="367965"/>
                </a:cubicBezTo>
                <a:cubicBezTo>
                  <a:pt x="566928" y="368549"/>
                  <a:pt x="567314" y="369329"/>
                  <a:pt x="567510" y="369914"/>
                </a:cubicBezTo>
                <a:cubicBezTo>
                  <a:pt x="567706" y="370498"/>
                  <a:pt x="567897" y="371278"/>
                  <a:pt x="568092" y="371863"/>
                </a:cubicBezTo>
                <a:cubicBezTo>
                  <a:pt x="568866" y="373812"/>
                  <a:pt x="567314" y="373617"/>
                  <a:pt x="567897" y="374786"/>
                </a:cubicBezTo>
                <a:cubicBezTo>
                  <a:pt x="568283" y="375566"/>
                  <a:pt x="569061" y="374591"/>
                  <a:pt x="569448" y="377125"/>
                </a:cubicBezTo>
                <a:cubicBezTo>
                  <a:pt x="569644" y="379269"/>
                  <a:pt x="570030" y="381218"/>
                  <a:pt x="571004" y="383167"/>
                </a:cubicBezTo>
                <a:cubicBezTo>
                  <a:pt x="572942" y="387259"/>
                  <a:pt x="577018" y="389208"/>
                  <a:pt x="580317" y="385700"/>
                </a:cubicBezTo>
                <a:cubicBezTo>
                  <a:pt x="581285" y="384726"/>
                  <a:pt x="582064" y="383362"/>
                  <a:pt x="583424" y="384141"/>
                </a:cubicBezTo>
                <a:cubicBezTo>
                  <a:pt x="584006" y="384531"/>
                  <a:pt x="584006" y="385310"/>
                  <a:pt x="585362" y="386090"/>
                </a:cubicBezTo>
                <a:cubicBezTo>
                  <a:pt x="585558" y="386285"/>
                  <a:pt x="585944" y="386480"/>
                  <a:pt x="586140" y="386480"/>
                </a:cubicBezTo>
                <a:cubicBezTo>
                  <a:pt x="587305" y="387065"/>
                  <a:pt x="588856" y="387259"/>
                  <a:pt x="590407" y="387259"/>
                </a:cubicBezTo>
                <a:cubicBezTo>
                  <a:pt x="591963" y="387065"/>
                  <a:pt x="593319" y="386480"/>
                  <a:pt x="594097" y="385700"/>
                </a:cubicBezTo>
                <a:cubicBezTo>
                  <a:pt x="595262" y="384531"/>
                  <a:pt x="595648" y="383362"/>
                  <a:pt x="597009" y="383751"/>
                </a:cubicBezTo>
                <a:cubicBezTo>
                  <a:pt x="597782" y="383946"/>
                  <a:pt x="597782" y="384531"/>
                  <a:pt x="598173" y="385116"/>
                </a:cubicBezTo>
                <a:cubicBezTo>
                  <a:pt x="599725" y="387844"/>
                  <a:pt x="603409" y="389598"/>
                  <a:pt x="606708" y="389208"/>
                </a:cubicBezTo>
                <a:cubicBezTo>
                  <a:pt x="608650" y="389014"/>
                  <a:pt x="609037" y="388429"/>
                  <a:pt x="610397" y="387844"/>
                </a:cubicBezTo>
                <a:cubicBezTo>
                  <a:pt x="609037" y="387065"/>
                  <a:pt x="609619" y="387844"/>
                  <a:pt x="607099" y="388039"/>
                </a:cubicBezTo>
                <a:cubicBezTo>
                  <a:pt x="603801" y="388234"/>
                  <a:pt x="600307" y="386870"/>
                  <a:pt x="598756" y="384141"/>
                </a:cubicBezTo>
                <a:cubicBezTo>
                  <a:pt x="597782" y="382582"/>
                  <a:pt x="597009" y="378489"/>
                  <a:pt x="599338" y="378489"/>
                </a:cubicBezTo>
                <a:cubicBezTo>
                  <a:pt x="600693" y="378489"/>
                  <a:pt x="600693" y="379659"/>
                  <a:pt x="601276" y="380633"/>
                </a:cubicBezTo>
                <a:cubicBezTo>
                  <a:pt x="601662" y="381413"/>
                  <a:pt x="602827" y="382777"/>
                  <a:pt x="603605" y="381802"/>
                </a:cubicBezTo>
                <a:cubicBezTo>
                  <a:pt x="603605" y="381802"/>
                  <a:pt x="602440" y="380243"/>
                  <a:pt x="603801" y="379269"/>
                </a:cubicBezTo>
                <a:cubicBezTo>
                  <a:pt x="604966" y="378489"/>
                  <a:pt x="605934" y="379659"/>
                  <a:pt x="606708" y="379074"/>
                </a:cubicBezTo>
                <a:cubicBezTo>
                  <a:pt x="606903" y="378489"/>
                  <a:pt x="606517" y="378099"/>
                  <a:pt x="605934" y="377904"/>
                </a:cubicBezTo>
                <a:cubicBezTo>
                  <a:pt x="604187" y="377710"/>
                  <a:pt x="603992" y="376345"/>
                  <a:pt x="604574" y="375566"/>
                </a:cubicBezTo>
                <a:cubicBezTo>
                  <a:pt x="604966" y="374981"/>
                  <a:pt x="605548" y="374981"/>
                  <a:pt x="605548" y="374396"/>
                </a:cubicBezTo>
                <a:cubicBezTo>
                  <a:pt x="604966" y="373617"/>
                  <a:pt x="603801" y="374201"/>
                  <a:pt x="603219" y="374591"/>
                </a:cubicBezTo>
                <a:cubicBezTo>
                  <a:pt x="602245" y="375176"/>
                  <a:pt x="601472" y="374981"/>
                  <a:pt x="600889" y="374201"/>
                </a:cubicBezTo>
                <a:cubicBezTo>
                  <a:pt x="599529" y="372058"/>
                  <a:pt x="603219" y="371473"/>
                  <a:pt x="602636" y="369914"/>
                </a:cubicBezTo>
                <a:cubicBezTo>
                  <a:pt x="602054" y="369719"/>
                  <a:pt x="601858" y="370109"/>
                  <a:pt x="601080" y="369914"/>
                </a:cubicBezTo>
                <a:cubicBezTo>
                  <a:pt x="599529" y="369329"/>
                  <a:pt x="600111" y="367770"/>
                  <a:pt x="600111" y="367575"/>
                </a:cubicBezTo>
                <a:cubicBezTo>
                  <a:pt x="600111" y="366990"/>
                  <a:pt x="599920" y="366406"/>
                  <a:pt x="599338" y="366601"/>
                </a:cubicBezTo>
                <a:cubicBezTo>
                  <a:pt x="598560" y="366990"/>
                  <a:pt x="598946" y="368160"/>
                  <a:pt x="597978" y="368744"/>
                </a:cubicBezTo>
                <a:cubicBezTo>
                  <a:pt x="597009" y="369329"/>
                  <a:pt x="596231" y="368744"/>
                  <a:pt x="595844" y="367965"/>
                </a:cubicBezTo>
                <a:cubicBezTo>
                  <a:pt x="594870" y="368355"/>
                  <a:pt x="595452" y="369914"/>
                  <a:pt x="595844" y="370498"/>
                </a:cubicBezTo>
                <a:cubicBezTo>
                  <a:pt x="596426" y="371473"/>
                  <a:pt x="595844" y="372447"/>
                  <a:pt x="595066" y="372642"/>
                </a:cubicBezTo>
                <a:cubicBezTo>
                  <a:pt x="593901" y="373227"/>
                  <a:pt x="593319" y="372253"/>
                  <a:pt x="592932" y="371863"/>
                </a:cubicBezTo>
                <a:cubicBezTo>
                  <a:pt x="592546" y="371473"/>
                  <a:pt x="591381" y="370498"/>
                  <a:pt x="590799" y="371278"/>
                </a:cubicBezTo>
                <a:cubicBezTo>
                  <a:pt x="590799" y="371863"/>
                  <a:pt x="591381" y="371863"/>
                  <a:pt x="591381" y="372642"/>
                </a:cubicBezTo>
                <a:cubicBezTo>
                  <a:pt x="591381" y="373227"/>
                  <a:pt x="591185" y="373812"/>
                  <a:pt x="590799" y="374007"/>
                </a:cubicBezTo>
                <a:cubicBezTo>
                  <a:pt x="590407" y="374396"/>
                  <a:pt x="589825" y="374396"/>
                  <a:pt x="589242" y="374201"/>
                </a:cubicBezTo>
                <a:cubicBezTo>
                  <a:pt x="588660" y="374007"/>
                  <a:pt x="588078" y="374396"/>
                  <a:pt x="588274" y="374981"/>
                </a:cubicBezTo>
                <a:cubicBezTo>
                  <a:pt x="589052" y="375566"/>
                  <a:pt x="590216" y="374981"/>
                  <a:pt x="590799" y="375956"/>
                </a:cubicBezTo>
                <a:cubicBezTo>
                  <a:pt x="591768" y="377320"/>
                  <a:pt x="590407" y="378099"/>
                  <a:pt x="590407" y="378489"/>
                </a:cubicBezTo>
                <a:cubicBezTo>
                  <a:pt x="590603" y="378879"/>
                  <a:pt x="591381" y="379074"/>
                  <a:pt x="591963" y="378879"/>
                </a:cubicBezTo>
                <a:cubicBezTo>
                  <a:pt x="593128" y="378489"/>
                  <a:pt x="593515" y="377320"/>
                  <a:pt x="594483" y="377320"/>
                </a:cubicBezTo>
                <a:cubicBezTo>
                  <a:pt x="595066" y="377125"/>
                  <a:pt x="595648" y="377515"/>
                  <a:pt x="595844" y="377904"/>
                </a:cubicBezTo>
                <a:cubicBezTo>
                  <a:pt x="596617" y="378684"/>
                  <a:pt x="596035" y="380048"/>
                  <a:pt x="595648" y="381023"/>
                </a:cubicBezTo>
                <a:cubicBezTo>
                  <a:pt x="593901" y="385505"/>
                  <a:pt x="589052" y="386480"/>
                  <a:pt x="584975" y="384141"/>
                </a:cubicBezTo>
                <a:cubicBezTo>
                  <a:pt x="584197" y="383751"/>
                  <a:pt x="584197" y="383556"/>
                  <a:pt x="583615" y="383556"/>
                </a:cubicBezTo>
                <a:cubicBezTo>
                  <a:pt x="582842" y="383751"/>
                  <a:pt x="582646" y="383556"/>
                  <a:pt x="581868" y="383556"/>
                </a:cubicBezTo>
                <a:cubicBezTo>
                  <a:pt x="578765" y="386870"/>
                  <a:pt x="574107" y="386675"/>
                  <a:pt x="571391" y="382192"/>
                </a:cubicBezTo>
                <a:cubicBezTo>
                  <a:pt x="570613" y="381023"/>
                  <a:pt x="568092" y="375371"/>
                  <a:pt x="571195" y="375176"/>
                </a:cubicBezTo>
                <a:cubicBezTo>
                  <a:pt x="571777" y="375176"/>
                  <a:pt x="572169" y="375371"/>
                  <a:pt x="572555" y="375761"/>
                </a:cubicBezTo>
                <a:cubicBezTo>
                  <a:pt x="573138" y="376345"/>
                  <a:pt x="574107" y="376735"/>
                  <a:pt x="575271" y="376735"/>
                </a:cubicBezTo>
                <a:cubicBezTo>
                  <a:pt x="575271" y="376735"/>
                  <a:pt x="575467" y="376735"/>
                  <a:pt x="575271" y="376735"/>
                </a:cubicBezTo>
                <a:close/>
                <a:moveTo>
                  <a:pt x="607682" y="372058"/>
                </a:moveTo>
                <a:cubicBezTo>
                  <a:pt x="607486" y="371278"/>
                  <a:pt x="607099" y="370304"/>
                  <a:pt x="606903" y="369524"/>
                </a:cubicBezTo>
                <a:cubicBezTo>
                  <a:pt x="606708" y="368744"/>
                  <a:pt x="606321" y="367770"/>
                  <a:pt x="606130" y="366990"/>
                </a:cubicBezTo>
                <a:cubicBezTo>
                  <a:pt x="605739" y="367185"/>
                  <a:pt x="604966" y="367575"/>
                  <a:pt x="604770" y="367770"/>
                </a:cubicBezTo>
                <a:cubicBezTo>
                  <a:pt x="605548" y="368355"/>
                  <a:pt x="605934" y="369524"/>
                  <a:pt x="605739" y="371083"/>
                </a:cubicBezTo>
                <a:cubicBezTo>
                  <a:pt x="606708" y="371473"/>
                  <a:pt x="606903" y="371668"/>
                  <a:pt x="607682" y="372058"/>
                </a:cubicBezTo>
                <a:close/>
                <a:moveTo>
                  <a:pt x="668616" y="372058"/>
                </a:moveTo>
                <a:cubicBezTo>
                  <a:pt x="674244" y="366406"/>
                  <a:pt x="679289" y="360364"/>
                  <a:pt x="684139" y="353737"/>
                </a:cubicBezTo>
                <a:cubicBezTo>
                  <a:pt x="685303" y="352178"/>
                  <a:pt x="686468" y="350619"/>
                  <a:pt x="687437" y="349060"/>
                </a:cubicBezTo>
                <a:lnTo>
                  <a:pt x="688411" y="347696"/>
                </a:lnTo>
                <a:cubicBezTo>
                  <a:pt x="689184" y="346526"/>
                  <a:pt x="690158" y="345357"/>
                  <a:pt x="690740" y="344188"/>
                </a:cubicBezTo>
                <a:lnTo>
                  <a:pt x="690544" y="343993"/>
                </a:lnTo>
                <a:cubicBezTo>
                  <a:pt x="690158" y="344382"/>
                  <a:pt x="689576" y="345357"/>
                  <a:pt x="689380" y="345747"/>
                </a:cubicBezTo>
                <a:lnTo>
                  <a:pt x="685695" y="351009"/>
                </a:lnTo>
                <a:cubicBezTo>
                  <a:pt x="683366" y="354127"/>
                  <a:pt x="680258" y="358220"/>
                  <a:pt x="677738" y="361338"/>
                </a:cubicBezTo>
                <a:cubicBezTo>
                  <a:pt x="677346" y="361923"/>
                  <a:pt x="676764" y="362508"/>
                  <a:pt x="676378" y="363092"/>
                </a:cubicBezTo>
                <a:cubicBezTo>
                  <a:pt x="676182" y="363287"/>
                  <a:pt x="675991" y="363677"/>
                  <a:pt x="675599" y="363872"/>
                </a:cubicBezTo>
                <a:cubicBezTo>
                  <a:pt x="675409" y="364067"/>
                  <a:pt x="675213" y="364457"/>
                  <a:pt x="675022" y="364652"/>
                </a:cubicBezTo>
                <a:cubicBezTo>
                  <a:pt x="672883" y="367185"/>
                  <a:pt x="670554" y="369719"/>
                  <a:pt x="668421" y="372058"/>
                </a:cubicBezTo>
                <a:cubicBezTo>
                  <a:pt x="666869" y="373812"/>
                  <a:pt x="665318" y="375371"/>
                  <a:pt x="663762" y="376930"/>
                </a:cubicBezTo>
                <a:cubicBezTo>
                  <a:pt x="665122" y="375371"/>
                  <a:pt x="666869" y="373812"/>
                  <a:pt x="668616" y="372058"/>
                </a:cubicBezTo>
                <a:close/>
                <a:moveTo>
                  <a:pt x="702186" y="377904"/>
                </a:moveTo>
                <a:cubicBezTo>
                  <a:pt x="701800" y="376735"/>
                  <a:pt x="701413" y="375761"/>
                  <a:pt x="700831" y="374591"/>
                </a:cubicBezTo>
                <a:cubicBezTo>
                  <a:pt x="698888" y="370109"/>
                  <a:pt x="696754" y="366406"/>
                  <a:pt x="693652" y="362703"/>
                </a:cubicBezTo>
                <a:cubicBezTo>
                  <a:pt x="692874" y="361728"/>
                  <a:pt x="692096" y="360949"/>
                  <a:pt x="691513" y="360169"/>
                </a:cubicBezTo>
                <a:cubicBezTo>
                  <a:pt x="690740" y="359194"/>
                  <a:pt x="690349" y="359000"/>
                  <a:pt x="689766" y="358415"/>
                </a:cubicBezTo>
                <a:cubicBezTo>
                  <a:pt x="689576" y="358220"/>
                  <a:pt x="689380" y="358025"/>
                  <a:pt x="689184" y="357830"/>
                </a:cubicBezTo>
                <a:cubicBezTo>
                  <a:pt x="688602" y="357440"/>
                  <a:pt x="687050" y="356076"/>
                  <a:pt x="686468" y="355881"/>
                </a:cubicBezTo>
                <a:cubicBezTo>
                  <a:pt x="686468" y="355881"/>
                  <a:pt x="679485" y="364846"/>
                  <a:pt x="677929" y="366601"/>
                </a:cubicBezTo>
                <a:lnTo>
                  <a:pt x="672497" y="372642"/>
                </a:lnTo>
                <a:lnTo>
                  <a:pt x="676378" y="378489"/>
                </a:lnTo>
                <a:cubicBezTo>
                  <a:pt x="676764" y="379074"/>
                  <a:pt x="677346" y="380048"/>
                  <a:pt x="677542" y="380438"/>
                </a:cubicBezTo>
                <a:lnTo>
                  <a:pt x="681619" y="379269"/>
                </a:lnTo>
                <a:cubicBezTo>
                  <a:pt x="687050" y="377710"/>
                  <a:pt x="693260" y="377125"/>
                  <a:pt x="699084" y="377515"/>
                </a:cubicBezTo>
                <a:cubicBezTo>
                  <a:pt x="699666" y="377710"/>
                  <a:pt x="701604" y="377904"/>
                  <a:pt x="702186" y="377904"/>
                </a:cubicBezTo>
                <a:close/>
                <a:moveTo>
                  <a:pt x="638731" y="398369"/>
                </a:moveTo>
                <a:cubicBezTo>
                  <a:pt x="639700" y="398563"/>
                  <a:pt x="640865" y="398758"/>
                  <a:pt x="641834" y="398563"/>
                </a:cubicBezTo>
                <a:cubicBezTo>
                  <a:pt x="643385" y="398563"/>
                  <a:pt x="643581" y="398174"/>
                  <a:pt x="644550" y="397979"/>
                </a:cubicBezTo>
                <a:cubicBezTo>
                  <a:pt x="644359" y="397784"/>
                  <a:pt x="644163" y="397394"/>
                  <a:pt x="643777" y="397394"/>
                </a:cubicBezTo>
                <a:cubicBezTo>
                  <a:pt x="638731" y="397784"/>
                  <a:pt x="634268" y="395640"/>
                  <a:pt x="632712" y="392132"/>
                </a:cubicBezTo>
                <a:cubicBezTo>
                  <a:pt x="631939" y="390573"/>
                  <a:pt x="631743" y="387065"/>
                  <a:pt x="633490" y="386480"/>
                </a:cubicBezTo>
                <a:cubicBezTo>
                  <a:pt x="634073" y="386285"/>
                  <a:pt x="634655" y="386480"/>
                  <a:pt x="635041" y="386675"/>
                </a:cubicBezTo>
                <a:cubicBezTo>
                  <a:pt x="635433" y="386870"/>
                  <a:pt x="635624" y="387259"/>
                  <a:pt x="635820" y="387844"/>
                </a:cubicBezTo>
                <a:cubicBezTo>
                  <a:pt x="636206" y="388624"/>
                  <a:pt x="636788" y="389793"/>
                  <a:pt x="637567" y="389988"/>
                </a:cubicBezTo>
                <a:cubicBezTo>
                  <a:pt x="637371" y="389598"/>
                  <a:pt x="636984" y="389014"/>
                  <a:pt x="637180" y="388429"/>
                </a:cubicBezTo>
                <a:cubicBezTo>
                  <a:pt x="637371" y="388039"/>
                  <a:pt x="637757" y="387649"/>
                  <a:pt x="638149" y="387454"/>
                </a:cubicBezTo>
                <a:cubicBezTo>
                  <a:pt x="639118" y="387065"/>
                  <a:pt x="640669" y="388234"/>
                  <a:pt x="641447" y="387259"/>
                </a:cubicBezTo>
                <a:cubicBezTo>
                  <a:pt x="641643" y="386285"/>
                  <a:pt x="640669" y="385895"/>
                  <a:pt x="640283" y="385311"/>
                </a:cubicBezTo>
                <a:cubicBezTo>
                  <a:pt x="639504" y="384141"/>
                  <a:pt x="640669" y="383362"/>
                  <a:pt x="640669" y="383167"/>
                </a:cubicBezTo>
                <a:cubicBezTo>
                  <a:pt x="639700" y="382582"/>
                  <a:pt x="637757" y="382972"/>
                  <a:pt x="636788" y="383167"/>
                </a:cubicBezTo>
                <a:cubicBezTo>
                  <a:pt x="636206" y="383362"/>
                  <a:pt x="635624" y="383751"/>
                  <a:pt x="635041" y="383556"/>
                </a:cubicBezTo>
                <a:cubicBezTo>
                  <a:pt x="634459" y="383362"/>
                  <a:pt x="634073" y="382972"/>
                  <a:pt x="633877" y="382387"/>
                </a:cubicBezTo>
                <a:cubicBezTo>
                  <a:pt x="633490" y="381023"/>
                  <a:pt x="634851" y="380438"/>
                  <a:pt x="635624" y="379853"/>
                </a:cubicBezTo>
                <a:cubicBezTo>
                  <a:pt x="636206" y="379464"/>
                  <a:pt x="637567" y="378489"/>
                  <a:pt x="637757" y="377515"/>
                </a:cubicBezTo>
                <a:cubicBezTo>
                  <a:pt x="637175" y="377320"/>
                  <a:pt x="636598" y="377515"/>
                  <a:pt x="636015" y="377125"/>
                </a:cubicBezTo>
                <a:cubicBezTo>
                  <a:pt x="634655" y="376150"/>
                  <a:pt x="636015" y="375176"/>
                  <a:pt x="635237" y="373617"/>
                </a:cubicBezTo>
                <a:cubicBezTo>
                  <a:pt x="634459" y="372252"/>
                  <a:pt x="633294" y="372447"/>
                  <a:pt x="632521" y="373227"/>
                </a:cubicBezTo>
                <a:cubicBezTo>
                  <a:pt x="631939" y="373617"/>
                  <a:pt x="631939" y="374007"/>
                  <a:pt x="631743" y="374591"/>
                </a:cubicBezTo>
                <a:cubicBezTo>
                  <a:pt x="631547" y="374981"/>
                  <a:pt x="630965" y="375371"/>
                  <a:pt x="630192" y="375371"/>
                </a:cubicBezTo>
                <a:cubicBezTo>
                  <a:pt x="629414" y="375371"/>
                  <a:pt x="629223" y="374786"/>
                  <a:pt x="628641" y="374786"/>
                </a:cubicBezTo>
                <a:cubicBezTo>
                  <a:pt x="628249" y="376930"/>
                  <a:pt x="630192" y="379074"/>
                  <a:pt x="629805" y="380243"/>
                </a:cubicBezTo>
                <a:cubicBezTo>
                  <a:pt x="629610" y="380828"/>
                  <a:pt x="629223" y="381218"/>
                  <a:pt x="628641" y="381413"/>
                </a:cubicBezTo>
                <a:cubicBezTo>
                  <a:pt x="626502" y="381997"/>
                  <a:pt x="626502" y="378294"/>
                  <a:pt x="623204" y="377904"/>
                </a:cubicBezTo>
                <a:cubicBezTo>
                  <a:pt x="623595" y="380828"/>
                  <a:pt x="621070" y="379464"/>
                  <a:pt x="620488" y="380828"/>
                </a:cubicBezTo>
                <a:cubicBezTo>
                  <a:pt x="620488" y="381997"/>
                  <a:pt x="622431" y="381997"/>
                  <a:pt x="623013" y="382777"/>
                </a:cubicBezTo>
                <a:cubicBezTo>
                  <a:pt x="623595" y="383362"/>
                  <a:pt x="623595" y="384336"/>
                  <a:pt x="623013" y="385116"/>
                </a:cubicBezTo>
                <a:lnTo>
                  <a:pt x="622431" y="385505"/>
                </a:lnTo>
                <a:cubicBezTo>
                  <a:pt x="623204" y="385505"/>
                  <a:pt x="623595" y="385505"/>
                  <a:pt x="624178" y="385116"/>
                </a:cubicBezTo>
                <a:cubicBezTo>
                  <a:pt x="624755" y="384921"/>
                  <a:pt x="624951" y="384531"/>
                  <a:pt x="625337" y="384336"/>
                </a:cubicBezTo>
                <a:cubicBezTo>
                  <a:pt x="626698" y="383556"/>
                  <a:pt x="629223" y="384921"/>
                  <a:pt x="626502" y="388429"/>
                </a:cubicBezTo>
                <a:cubicBezTo>
                  <a:pt x="623786" y="392132"/>
                  <a:pt x="618159" y="391547"/>
                  <a:pt x="614474" y="389403"/>
                </a:cubicBezTo>
                <a:cubicBezTo>
                  <a:pt x="612335" y="388234"/>
                  <a:pt x="613309" y="388039"/>
                  <a:pt x="611758" y="388234"/>
                </a:cubicBezTo>
                <a:cubicBezTo>
                  <a:pt x="612531" y="389014"/>
                  <a:pt x="612727" y="389793"/>
                  <a:pt x="615443" y="391352"/>
                </a:cubicBezTo>
                <a:cubicBezTo>
                  <a:pt x="619323" y="393301"/>
                  <a:pt x="625147" y="393691"/>
                  <a:pt x="627667" y="389403"/>
                </a:cubicBezTo>
                <a:cubicBezTo>
                  <a:pt x="628058" y="388624"/>
                  <a:pt x="628249" y="387844"/>
                  <a:pt x="629414" y="387844"/>
                </a:cubicBezTo>
                <a:cubicBezTo>
                  <a:pt x="630388" y="387844"/>
                  <a:pt x="631161" y="388624"/>
                  <a:pt x="630965" y="389598"/>
                </a:cubicBezTo>
                <a:cubicBezTo>
                  <a:pt x="630774" y="390768"/>
                  <a:pt x="630774" y="391547"/>
                  <a:pt x="631161" y="392717"/>
                </a:cubicBezTo>
                <a:cubicBezTo>
                  <a:pt x="632130" y="395835"/>
                  <a:pt x="635624" y="397784"/>
                  <a:pt x="638731" y="398369"/>
                </a:cubicBezTo>
                <a:close/>
                <a:moveTo>
                  <a:pt x="609429" y="376930"/>
                </a:moveTo>
                <a:cubicBezTo>
                  <a:pt x="609429" y="376540"/>
                  <a:pt x="608650" y="374981"/>
                  <a:pt x="608455" y="374786"/>
                </a:cubicBezTo>
                <a:lnTo>
                  <a:pt x="608264" y="375566"/>
                </a:lnTo>
                <a:cubicBezTo>
                  <a:pt x="608455" y="375761"/>
                  <a:pt x="608846" y="376150"/>
                  <a:pt x="609429" y="376930"/>
                </a:cubicBezTo>
                <a:close/>
                <a:moveTo>
                  <a:pt x="609429" y="376930"/>
                </a:moveTo>
                <a:cubicBezTo>
                  <a:pt x="609619" y="378099"/>
                  <a:pt x="610202" y="378879"/>
                  <a:pt x="609429" y="380633"/>
                </a:cubicBezTo>
                <a:cubicBezTo>
                  <a:pt x="608650" y="381997"/>
                  <a:pt x="607682" y="381997"/>
                  <a:pt x="606708" y="382387"/>
                </a:cubicBezTo>
                <a:cubicBezTo>
                  <a:pt x="606517" y="383362"/>
                  <a:pt x="605739" y="384336"/>
                  <a:pt x="604966" y="384726"/>
                </a:cubicBezTo>
                <a:cubicBezTo>
                  <a:pt x="604966" y="384726"/>
                  <a:pt x="604966" y="384726"/>
                  <a:pt x="605156" y="384726"/>
                </a:cubicBezTo>
                <a:cubicBezTo>
                  <a:pt x="605739" y="384921"/>
                  <a:pt x="607099" y="384921"/>
                  <a:pt x="607682" y="384726"/>
                </a:cubicBezTo>
                <a:cubicBezTo>
                  <a:pt x="608846" y="384531"/>
                  <a:pt x="609429" y="384141"/>
                  <a:pt x="609815" y="384141"/>
                </a:cubicBezTo>
                <a:cubicBezTo>
                  <a:pt x="611176" y="383946"/>
                  <a:pt x="610980" y="385116"/>
                  <a:pt x="611758" y="384921"/>
                </a:cubicBezTo>
                <a:cubicBezTo>
                  <a:pt x="612727" y="384726"/>
                  <a:pt x="612340" y="384141"/>
                  <a:pt x="613892" y="385116"/>
                </a:cubicBezTo>
                <a:cubicBezTo>
                  <a:pt x="613500" y="384531"/>
                  <a:pt x="613113" y="383751"/>
                  <a:pt x="612727" y="383167"/>
                </a:cubicBezTo>
                <a:lnTo>
                  <a:pt x="610593" y="379074"/>
                </a:lnTo>
                <a:cubicBezTo>
                  <a:pt x="610202" y="378489"/>
                  <a:pt x="609815" y="377320"/>
                  <a:pt x="609429" y="376930"/>
                </a:cubicBezTo>
                <a:close/>
                <a:moveTo>
                  <a:pt x="578183" y="380243"/>
                </a:moveTo>
                <a:cubicBezTo>
                  <a:pt x="577405" y="379659"/>
                  <a:pt x="577601" y="379464"/>
                  <a:pt x="577018" y="379659"/>
                </a:cubicBezTo>
                <a:cubicBezTo>
                  <a:pt x="575467" y="380243"/>
                  <a:pt x="574885" y="379853"/>
                  <a:pt x="573524" y="379659"/>
                </a:cubicBezTo>
                <a:cubicBezTo>
                  <a:pt x="575076" y="383556"/>
                  <a:pt x="578379" y="382972"/>
                  <a:pt x="579543" y="381413"/>
                </a:cubicBezTo>
                <a:lnTo>
                  <a:pt x="578183" y="380243"/>
                </a:lnTo>
                <a:close/>
                <a:moveTo>
                  <a:pt x="674631" y="381802"/>
                </a:moveTo>
                <a:cubicBezTo>
                  <a:pt x="674440" y="381023"/>
                  <a:pt x="670554" y="375566"/>
                  <a:pt x="670168" y="374981"/>
                </a:cubicBezTo>
                <a:cubicBezTo>
                  <a:pt x="669003" y="376150"/>
                  <a:pt x="668034" y="377125"/>
                  <a:pt x="666869" y="378294"/>
                </a:cubicBezTo>
                <a:lnTo>
                  <a:pt x="663375" y="381413"/>
                </a:lnTo>
                <a:lnTo>
                  <a:pt x="664736" y="383946"/>
                </a:lnTo>
                <a:cubicBezTo>
                  <a:pt x="666091" y="383556"/>
                  <a:pt x="667256" y="383362"/>
                  <a:pt x="668616" y="384336"/>
                </a:cubicBezTo>
                <a:cubicBezTo>
                  <a:pt x="668807" y="384336"/>
                  <a:pt x="668807" y="384531"/>
                  <a:pt x="668807" y="384531"/>
                </a:cubicBezTo>
                <a:lnTo>
                  <a:pt x="669003" y="384726"/>
                </a:lnTo>
                <a:cubicBezTo>
                  <a:pt x="669972" y="384141"/>
                  <a:pt x="670750" y="383751"/>
                  <a:pt x="671719" y="383167"/>
                </a:cubicBezTo>
                <a:cubicBezTo>
                  <a:pt x="672497" y="382582"/>
                  <a:pt x="673662" y="381997"/>
                  <a:pt x="674631" y="381802"/>
                </a:cubicBezTo>
                <a:close/>
                <a:moveTo>
                  <a:pt x="713441" y="384921"/>
                </a:moveTo>
                <a:cubicBezTo>
                  <a:pt x="712859" y="384336"/>
                  <a:pt x="708205" y="382387"/>
                  <a:pt x="706845" y="381997"/>
                </a:cubicBezTo>
                <a:cubicBezTo>
                  <a:pt x="707041" y="383362"/>
                  <a:pt x="707427" y="384921"/>
                  <a:pt x="707623" y="386480"/>
                </a:cubicBezTo>
                <a:cubicBezTo>
                  <a:pt x="707814" y="388234"/>
                  <a:pt x="707814" y="389598"/>
                  <a:pt x="707814" y="391352"/>
                </a:cubicBezTo>
                <a:cubicBezTo>
                  <a:pt x="708010" y="391157"/>
                  <a:pt x="708010" y="391157"/>
                  <a:pt x="708205" y="390962"/>
                </a:cubicBezTo>
                <a:lnTo>
                  <a:pt x="709370" y="389793"/>
                </a:lnTo>
                <a:cubicBezTo>
                  <a:pt x="709757" y="389403"/>
                  <a:pt x="710535" y="388624"/>
                  <a:pt x="710726" y="388234"/>
                </a:cubicBezTo>
                <a:cubicBezTo>
                  <a:pt x="710921" y="388039"/>
                  <a:pt x="711308" y="387649"/>
                  <a:pt x="711504" y="387454"/>
                </a:cubicBezTo>
                <a:cubicBezTo>
                  <a:pt x="711699" y="387065"/>
                  <a:pt x="711890" y="386870"/>
                  <a:pt x="712086" y="386675"/>
                </a:cubicBezTo>
                <a:cubicBezTo>
                  <a:pt x="712473" y="386090"/>
                  <a:pt x="713055" y="385505"/>
                  <a:pt x="713441" y="384921"/>
                </a:cubicBezTo>
                <a:close/>
                <a:moveTo>
                  <a:pt x="694621" y="401877"/>
                </a:moveTo>
                <a:cubicBezTo>
                  <a:pt x="695394" y="401682"/>
                  <a:pt x="698501" y="399343"/>
                  <a:pt x="699084" y="398953"/>
                </a:cubicBezTo>
                <a:cubicBezTo>
                  <a:pt x="699857" y="398369"/>
                  <a:pt x="702578" y="396420"/>
                  <a:pt x="703160" y="395640"/>
                </a:cubicBezTo>
                <a:cubicBezTo>
                  <a:pt x="705294" y="392717"/>
                  <a:pt x="704516" y="386675"/>
                  <a:pt x="703742" y="382972"/>
                </a:cubicBezTo>
                <a:cubicBezTo>
                  <a:pt x="703351" y="381023"/>
                  <a:pt x="703351" y="381218"/>
                  <a:pt x="702578" y="381218"/>
                </a:cubicBezTo>
                <a:cubicBezTo>
                  <a:pt x="696754" y="380243"/>
                  <a:pt x="690544" y="380438"/>
                  <a:pt x="684917" y="381802"/>
                </a:cubicBezTo>
                <a:cubicBezTo>
                  <a:pt x="683752" y="381997"/>
                  <a:pt x="680067" y="382972"/>
                  <a:pt x="679093" y="383362"/>
                </a:cubicBezTo>
                <a:cubicBezTo>
                  <a:pt x="681809" y="388624"/>
                  <a:pt x="684530" y="393886"/>
                  <a:pt x="684530" y="400317"/>
                </a:cubicBezTo>
                <a:cubicBezTo>
                  <a:pt x="685499" y="399928"/>
                  <a:pt x="686081" y="399928"/>
                  <a:pt x="687050" y="400512"/>
                </a:cubicBezTo>
                <a:cubicBezTo>
                  <a:pt x="687633" y="400902"/>
                  <a:pt x="688411" y="401487"/>
                  <a:pt x="688602" y="402072"/>
                </a:cubicBezTo>
                <a:lnTo>
                  <a:pt x="688797" y="401877"/>
                </a:lnTo>
                <a:cubicBezTo>
                  <a:pt x="688797" y="401877"/>
                  <a:pt x="688797" y="401682"/>
                  <a:pt x="688993" y="401682"/>
                </a:cubicBezTo>
                <a:cubicBezTo>
                  <a:pt x="688993" y="401487"/>
                  <a:pt x="689184" y="401487"/>
                  <a:pt x="689184" y="401292"/>
                </a:cubicBezTo>
                <a:cubicBezTo>
                  <a:pt x="689380" y="401097"/>
                  <a:pt x="689576" y="400902"/>
                  <a:pt x="689766" y="400707"/>
                </a:cubicBezTo>
                <a:cubicBezTo>
                  <a:pt x="691323" y="399538"/>
                  <a:pt x="693843" y="399538"/>
                  <a:pt x="694621" y="401877"/>
                </a:cubicBezTo>
                <a:close/>
                <a:moveTo>
                  <a:pt x="661628" y="384921"/>
                </a:moveTo>
                <a:cubicBezTo>
                  <a:pt x="661437" y="384531"/>
                  <a:pt x="661242" y="383751"/>
                  <a:pt x="660855" y="383556"/>
                </a:cubicBezTo>
                <a:lnTo>
                  <a:pt x="656779" y="386870"/>
                </a:lnTo>
                <a:cubicBezTo>
                  <a:pt x="657748" y="386675"/>
                  <a:pt x="657943" y="386870"/>
                  <a:pt x="658912" y="387065"/>
                </a:cubicBezTo>
                <a:cubicBezTo>
                  <a:pt x="659108" y="386870"/>
                  <a:pt x="659495" y="385700"/>
                  <a:pt x="660659" y="385116"/>
                </a:cubicBezTo>
                <a:lnTo>
                  <a:pt x="661628" y="384921"/>
                </a:lnTo>
                <a:close/>
                <a:moveTo>
                  <a:pt x="681423" y="399928"/>
                </a:moveTo>
                <a:cubicBezTo>
                  <a:pt x="681619" y="397199"/>
                  <a:pt x="680454" y="393691"/>
                  <a:pt x="679485" y="391352"/>
                </a:cubicBezTo>
                <a:cubicBezTo>
                  <a:pt x="678903" y="389988"/>
                  <a:pt x="676960" y="385505"/>
                  <a:pt x="676182" y="384336"/>
                </a:cubicBezTo>
                <a:cubicBezTo>
                  <a:pt x="675409" y="384531"/>
                  <a:pt x="673857" y="385311"/>
                  <a:pt x="673275" y="385700"/>
                </a:cubicBezTo>
                <a:cubicBezTo>
                  <a:pt x="672883" y="385895"/>
                  <a:pt x="672301" y="386090"/>
                  <a:pt x="671915" y="386480"/>
                </a:cubicBezTo>
                <a:lnTo>
                  <a:pt x="670946" y="387065"/>
                </a:lnTo>
                <a:cubicBezTo>
                  <a:pt x="670946" y="387065"/>
                  <a:pt x="670750" y="387065"/>
                  <a:pt x="670750" y="387259"/>
                </a:cubicBezTo>
                <a:cubicBezTo>
                  <a:pt x="670554" y="387454"/>
                  <a:pt x="670750" y="387259"/>
                  <a:pt x="670554" y="387454"/>
                </a:cubicBezTo>
                <a:cubicBezTo>
                  <a:pt x="671136" y="387649"/>
                  <a:pt x="671719" y="388429"/>
                  <a:pt x="671915" y="389208"/>
                </a:cubicBezTo>
                <a:cubicBezTo>
                  <a:pt x="672301" y="390183"/>
                  <a:pt x="672110" y="390962"/>
                  <a:pt x="671719" y="391937"/>
                </a:cubicBezTo>
                <a:cubicBezTo>
                  <a:pt x="671915" y="392132"/>
                  <a:pt x="672110" y="392132"/>
                  <a:pt x="672497" y="392327"/>
                </a:cubicBezTo>
                <a:cubicBezTo>
                  <a:pt x="674631" y="393691"/>
                  <a:pt x="674826" y="396225"/>
                  <a:pt x="673857" y="397394"/>
                </a:cubicBezTo>
                <a:cubicBezTo>
                  <a:pt x="674048" y="397784"/>
                  <a:pt x="674244" y="397979"/>
                  <a:pt x="674244" y="398369"/>
                </a:cubicBezTo>
                <a:cubicBezTo>
                  <a:pt x="675213" y="400707"/>
                  <a:pt x="674048" y="403631"/>
                  <a:pt x="670363" y="403436"/>
                </a:cubicBezTo>
                <a:lnTo>
                  <a:pt x="669972" y="404021"/>
                </a:lnTo>
                <a:cubicBezTo>
                  <a:pt x="668807" y="405385"/>
                  <a:pt x="667647" y="405385"/>
                  <a:pt x="665900" y="405190"/>
                </a:cubicBezTo>
                <a:cubicBezTo>
                  <a:pt x="666674" y="405775"/>
                  <a:pt x="667838" y="406359"/>
                  <a:pt x="669003" y="406554"/>
                </a:cubicBezTo>
                <a:cubicBezTo>
                  <a:pt x="670554" y="406749"/>
                  <a:pt x="671915" y="405969"/>
                  <a:pt x="672497" y="407334"/>
                </a:cubicBezTo>
                <a:cubicBezTo>
                  <a:pt x="672693" y="407724"/>
                  <a:pt x="672693" y="407919"/>
                  <a:pt x="673079" y="407919"/>
                </a:cubicBezTo>
                <a:cubicBezTo>
                  <a:pt x="673466" y="407919"/>
                  <a:pt x="673466" y="407724"/>
                  <a:pt x="673857" y="407529"/>
                </a:cubicBezTo>
                <a:cubicBezTo>
                  <a:pt x="674244" y="407334"/>
                  <a:pt x="675213" y="407139"/>
                  <a:pt x="675599" y="407139"/>
                </a:cubicBezTo>
                <a:cubicBezTo>
                  <a:pt x="675991" y="407139"/>
                  <a:pt x="676182" y="407139"/>
                  <a:pt x="676573" y="406944"/>
                </a:cubicBezTo>
                <a:cubicBezTo>
                  <a:pt x="676764" y="406944"/>
                  <a:pt x="677346" y="406944"/>
                  <a:pt x="677542" y="406749"/>
                </a:cubicBezTo>
                <a:cubicBezTo>
                  <a:pt x="677738" y="406749"/>
                  <a:pt x="677929" y="406359"/>
                  <a:pt x="678125" y="406164"/>
                </a:cubicBezTo>
                <a:cubicBezTo>
                  <a:pt x="678320" y="405969"/>
                  <a:pt x="678511" y="405969"/>
                  <a:pt x="678707" y="405775"/>
                </a:cubicBezTo>
                <a:cubicBezTo>
                  <a:pt x="678511" y="404410"/>
                  <a:pt x="678320" y="402851"/>
                  <a:pt x="679872" y="401877"/>
                </a:cubicBezTo>
                <a:cubicBezTo>
                  <a:pt x="680258" y="401682"/>
                  <a:pt x="680650" y="401487"/>
                  <a:pt x="681036" y="401292"/>
                </a:cubicBezTo>
                <a:lnTo>
                  <a:pt x="681423" y="399928"/>
                </a:lnTo>
                <a:close/>
                <a:moveTo>
                  <a:pt x="670554" y="395835"/>
                </a:moveTo>
                <a:cubicBezTo>
                  <a:pt x="670946" y="395640"/>
                  <a:pt x="671136" y="395835"/>
                  <a:pt x="671136" y="395445"/>
                </a:cubicBezTo>
                <a:cubicBezTo>
                  <a:pt x="671332" y="394471"/>
                  <a:pt x="669585" y="394666"/>
                  <a:pt x="668807" y="394666"/>
                </a:cubicBezTo>
                <a:cubicBezTo>
                  <a:pt x="667838" y="394860"/>
                  <a:pt x="666869" y="394665"/>
                  <a:pt x="666674" y="393886"/>
                </a:cubicBezTo>
                <a:cubicBezTo>
                  <a:pt x="666287" y="392717"/>
                  <a:pt x="666869" y="392132"/>
                  <a:pt x="667647" y="391742"/>
                </a:cubicBezTo>
                <a:cubicBezTo>
                  <a:pt x="668230" y="391352"/>
                  <a:pt x="669199" y="390768"/>
                  <a:pt x="668807" y="389793"/>
                </a:cubicBezTo>
                <a:cubicBezTo>
                  <a:pt x="668230" y="389793"/>
                  <a:pt x="668034" y="390183"/>
                  <a:pt x="667256" y="389793"/>
                </a:cubicBezTo>
                <a:cubicBezTo>
                  <a:pt x="665900" y="389208"/>
                  <a:pt x="666483" y="387649"/>
                  <a:pt x="666483" y="387259"/>
                </a:cubicBezTo>
                <a:cubicBezTo>
                  <a:pt x="666869" y="385895"/>
                  <a:pt x="665509" y="385895"/>
                  <a:pt x="665122" y="387259"/>
                </a:cubicBezTo>
                <a:cubicBezTo>
                  <a:pt x="664736" y="388429"/>
                  <a:pt x="663762" y="388624"/>
                  <a:pt x="662793" y="388234"/>
                </a:cubicBezTo>
                <a:cubicBezTo>
                  <a:pt x="662211" y="388039"/>
                  <a:pt x="662406" y="387454"/>
                  <a:pt x="661628" y="387649"/>
                </a:cubicBezTo>
                <a:cubicBezTo>
                  <a:pt x="661242" y="388624"/>
                  <a:pt x="661628" y="389403"/>
                  <a:pt x="661824" y="390378"/>
                </a:cubicBezTo>
                <a:cubicBezTo>
                  <a:pt x="662020" y="391352"/>
                  <a:pt x="661437" y="392132"/>
                  <a:pt x="660659" y="392132"/>
                </a:cubicBezTo>
                <a:cubicBezTo>
                  <a:pt x="659299" y="392327"/>
                  <a:pt x="659108" y="391352"/>
                  <a:pt x="658717" y="390768"/>
                </a:cubicBezTo>
                <a:cubicBezTo>
                  <a:pt x="658134" y="389598"/>
                  <a:pt x="656970" y="388819"/>
                  <a:pt x="656970" y="389793"/>
                </a:cubicBezTo>
                <a:cubicBezTo>
                  <a:pt x="656970" y="389988"/>
                  <a:pt x="656970" y="389793"/>
                  <a:pt x="656970" y="389988"/>
                </a:cubicBezTo>
                <a:cubicBezTo>
                  <a:pt x="656970" y="390183"/>
                  <a:pt x="657165" y="390183"/>
                  <a:pt x="657165" y="390378"/>
                </a:cubicBezTo>
                <a:cubicBezTo>
                  <a:pt x="657361" y="390573"/>
                  <a:pt x="657361" y="390962"/>
                  <a:pt x="657361" y="391157"/>
                </a:cubicBezTo>
                <a:cubicBezTo>
                  <a:pt x="657361" y="391742"/>
                  <a:pt x="656970" y="392132"/>
                  <a:pt x="656583" y="392327"/>
                </a:cubicBezTo>
                <a:cubicBezTo>
                  <a:pt x="656001" y="392522"/>
                  <a:pt x="655418" y="392522"/>
                  <a:pt x="655032" y="392327"/>
                </a:cubicBezTo>
                <a:cubicBezTo>
                  <a:pt x="653867" y="391547"/>
                  <a:pt x="652898" y="392911"/>
                  <a:pt x="654645" y="393496"/>
                </a:cubicBezTo>
                <a:cubicBezTo>
                  <a:pt x="656001" y="393886"/>
                  <a:pt x="656196" y="394860"/>
                  <a:pt x="655810" y="395835"/>
                </a:cubicBezTo>
                <a:cubicBezTo>
                  <a:pt x="655614" y="396420"/>
                  <a:pt x="655228" y="396420"/>
                  <a:pt x="654645" y="396614"/>
                </a:cubicBezTo>
                <a:cubicBezTo>
                  <a:pt x="654645" y="397394"/>
                  <a:pt x="655418" y="397394"/>
                  <a:pt x="656001" y="397394"/>
                </a:cubicBezTo>
                <a:cubicBezTo>
                  <a:pt x="657748" y="397004"/>
                  <a:pt x="658912" y="395055"/>
                  <a:pt x="660273" y="396420"/>
                </a:cubicBezTo>
                <a:cubicBezTo>
                  <a:pt x="661242" y="397394"/>
                  <a:pt x="660464" y="398563"/>
                  <a:pt x="659881" y="399343"/>
                </a:cubicBezTo>
                <a:cubicBezTo>
                  <a:pt x="657748" y="402266"/>
                  <a:pt x="654063" y="402656"/>
                  <a:pt x="650760" y="401487"/>
                </a:cubicBezTo>
                <a:cubicBezTo>
                  <a:pt x="649791" y="401097"/>
                  <a:pt x="648239" y="400123"/>
                  <a:pt x="647461" y="399538"/>
                </a:cubicBezTo>
                <a:cubicBezTo>
                  <a:pt x="646492" y="398563"/>
                  <a:pt x="646688" y="398369"/>
                  <a:pt x="645524" y="398369"/>
                </a:cubicBezTo>
                <a:cubicBezTo>
                  <a:pt x="645714" y="398758"/>
                  <a:pt x="646106" y="399343"/>
                  <a:pt x="646297" y="399733"/>
                </a:cubicBezTo>
                <a:cubicBezTo>
                  <a:pt x="647075" y="400902"/>
                  <a:pt x="648239" y="402072"/>
                  <a:pt x="649595" y="402656"/>
                </a:cubicBezTo>
                <a:cubicBezTo>
                  <a:pt x="651538" y="403631"/>
                  <a:pt x="654449" y="403826"/>
                  <a:pt x="656583" y="403046"/>
                </a:cubicBezTo>
                <a:cubicBezTo>
                  <a:pt x="657552" y="402656"/>
                  <a:pt x="658526" y="401682"/>
                  <a:pt x="659691" y="402656"/>
                </a:cubicBezTo>
                <a:cubicBezTo>
                  <a:pt x="660273" y="403241"/>
                  <a:pt x="660077" y="403436"/>
                  <a:pt x="660273" y="404215"/>
                </a:cubicBezTo>
                <a:cubicBezTo>
                  <a:pt x="660659" y="408503"/>
                  <a:pt x="665318" y="411232"/>
                  <a:pt x="668616" y="410452"/>
                </a:cubicBezTo>
                <a:cubicBezTo>
                  <a:pt x="669199" y="410257"/>
                  <a:pt x="669781" y="409867"/>
                  <a:pt x="670168" y="409867"/>
                </a:cubicBezTo>
                <a:cubicBezTo>
                  <a:pt x="671915" y="409867"/>
                  <a:pt x="671719" y="411621"/>
                  <a:pt x="671915" y="412401"/>
                </a:cubicBezTo>
                <a:cubicBezTo>
                  <a:pt x="671915" y="412986"/>
                  <a:pt x="672110" y="413571"/>
                  <a:pt x="672301" y="413961"/>
                </a:cubicBezTo>
                <a:cubicBezTo>
                  <a:pt x="673857" y="417859"/>
                  <a:pt x="677542" y="417664"/>
                  <a:pt x="680650" y="416105"/>
                </a:cubicBezTo>
                <a:cubicBezTo>
                  <a:pt x="682201" y="415325"/>
                  <a:pt x="683170" y="414545"/>
                  <a:pt x="684139" y="413376"/>
                </a:cubicBezTo>
                <a:cubicBezTo>
                  <a:pt x="684335" y="413181"/>
                  <a:pt x="684530" y="413181"/>
                  <a:pt x="684721" y="412791"/>
                </a:cubicBezTo>
                <a:cubicBezTo>
                  <a:pt x="684917" y="412596"/>
                  <a:pt x="685113" y="412402"/>
                  <a:pt x="685113" y="412206"/>
                </a:cubicBezTo>
                <a:cubicBezTo>
                  <a:pt x="684917" y="412402"/>
                  <a:pt x="685113" y="412206"/>
                  <a:pt x="684917" y="412401"/>
                </a:cubicBezTo>
                <a:cubicBezTo>
                  <a:pt x="684530" y="412596"/>
                  <a:pt x="684530" y="412986"/>
                  <a:pt x="683752" y="413571"/>
                </a:cubicBezTo>
                <a:cubicBezTo>
                  <a:pt x="682201" y="414935"/>
                  <a:pt x="680067" y="415910"/>
                  <a:pt x="677738" y="415910"/>
                </a:cubicBezTo>
                <a:cubicBezTo>
                  <a:pt x="674826" y="415715"/>
                  <a:pt x="672301" y="413376"/>
                  <a:pt x="672110" y="410452"/>
                </a:cubicBezTo>
                <a:cubicBezTo>
                  <a:pt x="671332" y="410257"/>
                  <a:pt x="670554" y="409673"/>
                  <a:pt x="670363" y="409283"/>
                </a:cubicBezTo>
                <a:cubicBezTo>
                  <a:pt x="667838" y="409283"/>
                  <a:pt x="666287" y="408893"/>
                  <a:pt x="664540" y="407724"/>
                </a:cubicBezTo>
                <a:cubicBezTo>
                  <a:pt x="663179" y="406944"/>
                  <a:pt x="662020" y="405385"/>
                  <a:pt x="661824" y="403241"/>
                </a:cubicBezTo>
                <a:cubicBezTo>
                  <a:pt x="661628" y="402072"/>
                  <a:pt x="661628" y="397784"/>
                  <a:pt x="663958" y="398174"/>
                </a:cubicBezTo>
                <a:cubicBezTo>
                  <a:pt x="665318" y="398369"/>
                  <a:pt x="665318" y="399733"/>
                  <a:pt x="665509" y="400317"/>
                </a:cubicBezTo>
                <a:cubicBezTo>
                  <a:pt x="665705" y="401097"/>
                  <a:pt x="666483" y="402072"/>
                  <a:pt x="667452" y="401682"/>
                </a:cubicBezTo>
                <a:cubicBezTo>
                  <a:pt x="667452" y="401487"/>
                  <a:pt x="666869" y="399928"/>
                  <a:pt x="668421" y="399343"/>
                </a:cubicBezTo>
                <a:cubicBezTo>
                  <a:pt x="669781" y="398953"/>
                  <a:pt x="669972" y="400123"/>
                  <a:pt x="671136" y="399928"/>
                </a:cubicBezTo>
                <a:cubicBezTo>
                  <a:pt x="671528" y="399343"/>
                  <a:pt x="671136" y="398758"/>
                  <a:pt x="670554" y="398563"/>
                </a:cubicBezTo>
                <a:cubicBezTo>
                  <a:pt x="669003" y="398369"/>
                  <a:pt x="669389" y="396420"/>
                  <a:pt x="670554" y="395835"/>
                </a:cubicBezTo>
                <a:close/>
                <a:moveTo>
                  <a:pt x="596617" y="388429"/>
                </a:moveTo>
                <a:cubicBezTo>
                  <a:pt x="596426" y="388234"/>
                  <a:pt x="596426" y="388234"/>
                  <a:pt x="596231" y="387844"/>
                </a:cubicBezTo>
                <a:cubicBezTo>
                  <a:pt x="596035" y="388039"/>
                  <a:pt x="595844" y="388039"/>
                  <a:pt x="595648" y="388234"/>
                </a:cubicBezTo>
                <a:lnTo>
                  <a:pt x="596617" y="388429"/>
                </a:lnTo>
                <a:close/>
                <a:moveTo>
                  <a:pt x="654449" y="388624"/>
                </a:moveTo>
                <a:lnTo>
                  <a:pt x="652702" y="389793"/>
                </a:lnTo>
                <a:cubicBezTo>
                  <a:pt x="653285" y="389598"/>
                  <a:pt x="653481" y="389403"/>
                  <a:pt x="654254" y="389403"/>
                </a:cubicBezTo>
                <a:lnTo>
                  <a:pt x="654449" y="388624"/>
                </a:lnTo>
                <a:close/>
                <a:moveTo>
                  <a:pt x="651924" y="395835"/>
                </a:moveTo>
                <a:cubicBezTo>
                  <a:pt x="651151" y="395445"/>
                  <a:pt x="650569" y="394081"/>
                  <a:pt x="650569" y="392911"/>
                </a:cubicBezTo>
                <a:cubicBezTo>
                  <a:pt x="650760" y="391352"/>
                  <a:pt x="651538" y="390962"/>
                  <a:pt x="652120" y="390183"/>
                </a:cubicBezTo>
                <a:cubicBezTo>
                  <a:pt x="651538" y="390378"/>
                  <a:pt x="650760" y="390962"/>
                  <a:pt x="650177" y="391352"/>
                </a:cubicBezTo>
                <a:cubicBezTo>
                  <a:pt x="647657" y="392717"/>
                  <a:pt x="646879" y="393106"/>
                  <a:pt x="644550" y="394276"/>
                </a:cubicBezTo>
                <a:cubicBezTo>
                  <a:pt x="644359" y="394276"/>
                  <a:pt x="644550" y="394276"/>
                  <a:pt x="644359" y="394276"/>
                </a:cubicBezTo>
                <a:lnTo>
                  <a:pt x="644163" y="394276"/>
                </a:lnTo>
                <a:cubicBezTo>
                  <a:pt x="645714" y="394081"/>
                  <a:pt x="645714" y="395055"/>
                  <a:pt x="646106" y="395445"/>
                </a:cubicBezTo>
                <a:cubicBezTo>
                  <a:pt x="646688" y="395835"/>
                  <a:pt x="647657" y="395055"/>
                  <a:pt x="648435" y="396030"/>
                </a:cubicBezTo>
                <a:cubicBezTo>
                  <a:pt x="648626" y="396420"/>
                  <a:pt x="648822" y="396614"/>
                  <a:pt x="649018" y="397004"/>
                </a:cubicBezTo>
                <a:cubicBezTo>
                  <a:pt x="649791" y="397784"/>
                  <a:pt x="650760" y="398563"/>
                  <a:pt x="651734" y="398953"/>
                </a:cubicBezTo>
                <a:cubicBezTo>
                  <a:pt x="651734" y="397199"/>
                  <a:pt x="651734" y="397589"/>
                  <a:pt x="651924" y="395835"/>
                </a:cubicBezTo>
                <a:close/>
                <a:moveTo>
                  <a:pt x="572942" y="392522"/>
                </a:moveTo>
                <a:cubicBezTo>
                  <a:pt x="573334" y="393496"/>
                  <a:pt x="575076" y="393106"/>
                  <a:pt x="576436" y="393106"/>
                </a:cubicBezTo>
                <a:cubicBezTo>
                  <a:pt x="577796" y="393106"/>
                  <a:pt x="579152" y="393106"/>
                  <a:pt x="580703" y="393106"/>
                </a:cubicBezTo>
                <a:cubicBezTo>
                  <a:pt x="598560" y="393496"/>
                  <a:pt x="614082" y="396420"/>
                  <a:pt x="630965" y="401682"/>
                </a:cubicBezTo>
                <a:cubicBezTo>
                  <a:pt x="644941" y="406164"/>
                  <a:pt x="658717" y="412791"/>
                  <a:pt x="670750" y="420782"/>
                </a:cubicBezTo>
                <a:cubicBezTo>
                  <a:pt x="671528" y="421367"/>
                  <a:pt x="672497" y="421951"/>
                  <a:pt x="673275" y="422536"/>
                </a:cubicBezTo>
                <a:cubicBezTo>
                  <a:pt x="673662" y="422731"/>
                  <a:pt x="674244" y="423121"/>
                  <a:pt x="674826" y="422926"/>
                </a:cubicBezTo>
                <a:cubicBezTo>
                  <a:pt x="675213" y="422731"/>
                  <a:pt x="675599" y="422146"/>
                  <a:pt x="675409" y="421562"/>
                </a:cubicBezTo>
                <a:cubicBezTo>
                  <a:pt x="675017" y="420782"/>
                  <a:pt x="666091" y="415130"/>
                  <a:pt x="665318" y="414740"/>
                </a:cubicBezTo>
                <a:cubicBezTo>
                  <a:pt x="639314" y="398953"/>
                  <a:pt x="606321" y="389793"/>
                  <a:pt x="575658" y="390768"/>
                </a:cubicBezTo>
                <a:cubicBezTo>
                  <a:pt x="575271" y="390768"/>
                  <a:pt x="574107" y="390768"/>
                  <a:pt x="573720" y="390962"/>
                </a:cubicBezTo>
                <a:cubicBezTo>
                  <a:pt x="573138" y="391157"/>
                  <a:pt x="572751" y="391742"/>
                  <a:pt x="572942" y="392522"/>
                </a:cubicBezTo>
                <a:close/>
                <a:moveTo>
                  <a:pt x="579734" y="406359"/>
                </a:moveTo>
                <a:lnTo>
                  <a:pt x="579348" y="405775"/>
                </a:lnTo>
                <a:cubicBezTo>
                  <a:pt x="579152" y="405580"/>
                  <a:pt x="579152" y="405580"/>
                  <a:pt x="578961" y="405190"/>
                </a:cubicBezTo>
                <a:cubicBezTo>
                  <a:pt x="577987" y="404020"/>
                  <a:pt x="577601" y="402461"/>
                  <a:pt x="577796" y="400707"/>
                </a:cubicBezTo>
                <a:cubicBezTo>
                  <a:pt x="577987" y="398953"/>
                  <a:pt x="578765" y="397979"/>
                  <a:pt x="579734" y="396809"/>
                </a:cubicBezTo>
                <a:cubicBezTo>
                  <a:pt x="580126" y="396420"/>
                  <a:pt x="580512" y="396225"/>
                  <a:pt x="580899" y="396030"/>
                </a:cubicBezTo>
                <a:cubicBezTo>
                  <a:pt x="578570" y="396030"/>
                  <a:pt x="573916" y="395835"/>
                  <a:pt x="572169" y="396420"/>
                </a:cubicBezTo>
                <a:cubicBezTo>
                  <a:pt x="568288" y="397589"/>
                  <a:pt x="567706" y="402072"/>
                  <a:pt x="569840" y="404410"/>
                </a:cubicBezTo>
                <a:cubicBezTo>
                  <a:pt x="571004" y="405775"/>
                  <a:pt x="571973" y="406164"/>
                  <a:pt x="574498" y="406164"/>
                </a:cubicBezTo>
                <a:lnTo>
                  <a:pt x="579734" y="406359"/>
                </a:lnTo>
                <a:close/>
                <a:moveTo>
                  <a:pt x="602245" y="397979"/>
                </a:moveTo>
                <a:cubicBezTo>
                  <a:pt x="598756" y="397394"/>
                  <a:pt x="590216" y="396420"/>
                  <a:pt x="586918" y="396420"/>
                </a:cubicBezTo>
                <a:lnTo>
                  <a:pt x="587305" y="396614"/>
                </a:lnTo>
                <a:cubicBezTo>
                  <a:pt x="589825" y="398369"/>
                  <a:pt x="590603" y="401877"/>
                  <a:pt x="588856" y="404605"/>
                </a:cubicBezTo>
                <a:cubicBezTo>
                  <a:pt x="588274" y="405580"/>
                  <a:pt x="587691" y="405969"/>
                  <a:pt x="586918" y="406554"/>
                </a:cubicBezTo>
                <a:cubicBezTo>
                  <a:pt x="589052" y="406749"/>
                  <a:pt x="591185" y="406944"/>
                  <a:pt x="593319" y="407139"/>
                </a:cubicBezTo>
                <a:cubicBezTo>
                  <a:pt x="595452" y="407334"/>
                  <a:pt x="597591" y="407724"/>
                  <a:pt x="599529" y="407919"/>
                </a:cubicBezTo>
                <a:cubicBezTo>
                  <a:pt x="599338" y="407724"/>
                  <a:pt x="599333" y="407529"/>
                  <a:pt x="599142" y="407334"/>
                </a:cubicBezTo>
                <a:cubicBezTo>
                  <a:pt x="596426" y="404215"/>
                  <a:pt x="597978" y="399343"/>
                  <a:pt x="602245" y="397979"/>
                </a:cubicBezTo>
                <a:close/>
                <a:moveTo>
                  <a:pt x="622235" y="402461"/>
                </a:moveTo>
                <a:cubicBezTo>
                  <a:pt x="620101" y="401682"/>
                  <a:pt x="609815" y="399343"/>
                  <a:pt x="607099" y="398953"/>
                </a:cubicBezTo>
                <a:cubicBezTo>
                  <a:pt x="607290" y="399148"/>
                  <a:pt x="607290" y="399148"/>
                  <a:pt x="607486" y="399148"/>
                </a:cubicBezTo>
                <a:lnTo>
                  <a:pt x="608264" y="399928"/>
                </a:lnTo>
                <a:cubicBezTo>
                  <a:pt x="610593" y="402461"/>
                  <a:pt x="610397" y="407334"/>
                  <a:pt x="606321" y="409478"/>
                </a:cubicBezTo>
                <a:lnTo>
                  <a:pt x="619323" y="412596"/>
                </a:lnTo>
                <a:cubicBezTo>
                  <a:pt x="619128" y="412206"/>
                  <a:pt x="618741" y="412012"/>
                  <a:pt x="618354" y="411427"/>
                </a:cubicBezTo>
                <a:cubicBezTo>
                  <a:pt x="617386" y="409867"/>
                  <a:pt x="617190" y="407919"/>
                  <a:pt x="617772" y="406359"/>
                </a:cubicBezTo>
                <a:cubicBezTo>
                  <a:pt x="619128" y="403046"/>
                  <a:pt x="621653" y="402851"/>
                  <a:pt x="622235" y="402461"/>
                </a:cubicBezTo>
                <a:close/>
                <a:moveTo>
                  <a:pt x="584006" y="398563"/>
                </a:moveTo>
                <a:cubicBezTo>
                  <a:pt x="582259" y="398174"/>
                  <a:pt x="580899" y="399538"/>
                  <a:pt x="580703" y="400902"/>
                </a:cubicBezTo>
                <a:cubicBezTo>
                  <a:pt x="580317" y="402656"/>
                  <a:pt x="581677" y="404021"/>
                  <a:pt x="583033" y="404410"/>
                </a:cubicBezTo>
                <a:cubicBezTo>
                  <a:pt x="586918" y="405190"/>
                  <a:pt x="588078" y="399343"/>
                  <a:pt x="584006" y="398563"/>
                </a:cubicBezTo>
                <a:close/>
                <a:moveTo>
                  <a:pt x="624951" y="414350"/>
                </a:moveTo>
                <a:lnTo>
                  <a:pt x="637567" y="418833"/>
                </a:lnTo>
                <a:cubicBezTo>
                  <a:pt x="637180" y="417664"/>
                  <a:pt x="636598" y="417274"/>
                  <a:pt x="636598" y="415715"/>
                </a:cubicBezTo>
                <a:cubicBezTo>
                  <a:pt x="636598" y="413571"/>
                  <a:pt x="637757" y="411621"/>
                  <a:pt x="639504" y="410452"/>
                </a:cubicBezTo>
                <a:cubicBezTo>
                  <a:pt x="640669" y="409673"/>
                  <a:pt x="641251" y="409867"/>
                  <a:pt x="642612" y="409478"/>
                </a:cubicBezTo>
                <a:cubicBezTo>
                  <a:pt x="640865" y="408698"/>
                  <a:pt x="629805" y="404410"/>
                  <a:pt x="628058" y="404215"/>
                </a:cubicBezTo>
                <a:cubicBezTo>
                  <a:pt x="628641" y="404995"/>
                  <a:pt x="629223" y="405580"/>
                  <a:pt x="629414" y="406944"/>
                </a:cubicBezTo>
                <a:cubicBezTo>
                  <a:pt x="630388" y="410062"/>
                  <a:pt x="628445" y="413571"/>
                  <a:pt x="624951" y="414350"/>
                </a:cubicBezTo>
                <a:close/>
                <a:moveTo>
                  <a:pt x="604383" y="401097"/>
                </a:moveTo>
                <a:cubicBezTo>
                  <a:pt x="600693" y="400317"/>
                  <a:pt x="599338" y="405969"/>
                  <a:pt x="603219" y="406749"/>
                </a:cubicBezTo>
                <a:cubicBezTo>
                  <a:pt x="606903" y="407724"/>
                  <a:pt x="608264" y="401877"/>
                  <a:pt x="604383" y="401097"/>
                </a:cubicBezTo>
                <a:close/>
                <a:moveTo>
                  <a:pt x="681227" y="408503"/>
                </a:moveTo>
                <a:cubicBezTo>
                  <a:pt x="682392" y="409283"/>
                  <a:pt x="683366" y="409283"/>
                  <a:pt x="684917" y="409478"/>
                </a:cubicBezTo>
                <a:cubicBezTo>
                  <a:pt x="686468" y="409478"/>
                  <a:pt x="687050" y="410842"/>
                  <a:pt x="686277" y="412012"/>
                </a:cubicBezTo>
                <a:cubicBezTo>
                  <a:pt x="686860" y="411427"/>
                  <a:pt x="687050" y="410647"/>
                  <a:pt x="688411" y="410842"/>
                </a:cubicBezTo>
                <a:cubicBezTo>
                  <a:pt x="688797" y="410842"/>
                  <a:pt x="689184" y="410647"/>
                  <a:pt x="689380" y="410257"/>
                </a:cubicBezTo>
                <a:cubicBezTo>
                  <a:pt x="689766" y="409088"/>
                  <a:pt x="688797" y="409673"/>
                  <a:pt x="690544" y="408113"/>
                </a:cubicBezTo>
                <a:cubicBezTo>
                  <a:pt x="691323" y="407529"/>
                  <a:pt x="692678" y="406359"/>
                  <a:pt x="693456" y="405969"/>
                </a:cubicBezTo>
                <a:cubicBezTo>
                  <a:pt x="692874" y="405580"/>
                  <a:pt x="692291" y="405775"/>
                  <a:pt x="692096" y="404021"/>
                </a:cubicBezTo>
                <a:lnTo>
                  <a:pt x="691905" y="403241"/>
                </a:lnTo>
                <a:cubicBezTo>
                  <a:pt x="691323" y="403631"/>
                  <a:pt x="690740" y="404995"/>
                  <a:pt x="690544" y="405969"/>
                </a:cubicBezTo>
                <a:cubicBezTo>
                  <a:pt x="690158" y="407139"/>
                  <a:pt x="690158" y="408308"/>
                  <a:pt x="688993" y="408503"/>
                </a:cubicBezTo>
                <a:cubicBezTo>
                  <a:pt x="688411" y="408698"/>
                  <a:pt x="687829" y="408308"/>
                  <a:pt x="687437" y="407919"/>
                </a:cubicBezTo>
                <a:cubicBezTo>
                  <a:pt x="686664" y="407139"/>
                  <a:pt x="686860" y="404020"/>
                  <a:pt x="685886" y="403241"/>
                </a:cubicBezTo>
                <a:cubicBezTo>
                  <a:pt x="685499" y="403631"/>
                  <a:pt x="685113" y="404410"/>
                  <a:pt x="683948" y="404021"/>
                </a:cubicBezTo>
                <a:cubicBezTo>
                  <a:pt x="683366" y="403826"/>
                  <a:pt x="681809" y="402851"/>
                  <a:pt x="682201" y="404605"/>
                </a:cubicBezTo>
                <a:cubicBezTo>
                  <a:pt x="682392" y="405385"/>
                  <a:pt x="683170" y="405969"/>
                  <a:pt x="683170" y="406749"/>
                </a:cubicBezTo>
                <a:cubicBezTo>
                  <a:pt x="682974" y="407919"/>
                  <a:pt x="682201" y="408503"/>
                  <a:pt x="681227" y="408503"/>
                </a:cubicBezTo>
                <a:close/>
                <a:moveTo>
                  <a:pt x="657748" y="406359"/>
                </a:moveTo>
                <a:lnTo>
                  <a:pt x="656970" y="406554"/>
                </a:lnTo>
                <a:lnTo>
                  <a:pt x="657943" y="406944"/>
                </a:lnTo>
                <a:lnTo>
                  <a:pt x="657748" y="406359"/>
                </a:lnTo>
                <a:close/>
                <a:moveTo>
                  <a:pt x="626502" y="408893"/>
                </a:moveTo>
                <a:cubicBezTo>
                  <a:pt x="626894" y="407139"/>
                  <a:pt x="625533" y="405775"/>
                  <a:pt x="624178" y="405385"/>
                </a:cubicBezTo>
                <a:cubicBezTo>
                  <a:pt x="622431" y="405190"/>
                  <a:pt x="621070" y="406359"/>
                  <a:pt x="620875" y="407919"/>
                </a:cubicBezTo>
                <a:cubicBezTo>
                  <a:pt x="620684" y="409673"/>
                  <a:pt x="621848" y="411037"/>
                  <a:pt x="623400" y="411232"/>
                </a:cubicBezTo>
                <a:cubicBezTo>
                  <a:pt x="624951" y="411427"/>
                  <a:pt x="626311" y="410257"/>
                  <a:pt x="626502" y="408893"/>
                </a:cubicBezTo>
                <a:close/>
                <a:moveTo>
                  <a:pt x="681423" y="412012"/>
                </a:moveTo>
                <a:cubicBezTo>
                  <a:pt x="680650" y="411621"/>
                  <a:pt x="680258" y="411621"/>
                  <a:pt x="679676" y="411037"/>
                </a:cubicBezTo>
                <a:cubicBezTo>
                  <a:pt x="678707" y="410257"/>
                  <a:pt x="678511" y="409867"/>
                  <a:pt x="678320" y="409673"/>
                </a:cubicBezTo>
                <a:lnTo>
                  <a:pt x="675599" y="410062"/>
                </a:lnTo>
                <a:cubicBezTo>
                  <a:pt x="675795" y="413376"/>
                  <a:pt x="679289" y="413766"/>
                  <a:pt x="681423" y="412012"/>
                </a:cubicBezTo>
                <a:close/>
                <a:moveTo>
                  <a:pt x="643967" y="421562"/>
                </a:moveTo>
                <a:lnTo>
                  <a:pt x="654063" y="426629"/>
                </a:lnTo>
                <a:cubicBezTo>
                  <a:pt x="654449" y="426824"/>
                  <a:pt x="655032" y="427214"/>
                  <a:pt x="655418" y="427408"/>
                </a:cubicBezTo>
                <a:cubicBezTo>
                  <a:pt x="655032" y="426239"/>
                  <a:pt x="654836" y="425654"/>
                  <a:pt x="654836" y="424095"/>
                </a:cubicBezTo>
                <a:cubicBezTo>
                  <a:pt x="655228" y="421172"/>
                  <a:pt x="657552" y="418833"/>
                  <a:pt x="660855" y="418638"/>
                </a:cubicBezTo>
                <a:cubicBezTo>
                  <a:pt x="660273" y="418053"/>
                  <a:pt x="648626" y="412012"/>
                  <a:pt x="647075" y="411621"/>
                </a:cubicBezTo>
                <a:cubicBezTo>
                  <a:pt x="647657" y="412402"/>
                  <a:pt x="648044" y="412986"/>
                  <a:pt x="648435" y="414350"/>
                </a:cubicBezTo>
                <a:cubicBezTo>
                  <a:pt x="649404" y="417469"/>
                  <a:pt x="647075" y="420977"/>
                  <a:pt x="643967" y="421562"/>
                </a:cubicBezTo>
                <a:close/>
                <a:moveTo>
                  <a:pt x="570422" y="411817"/>
                </a:moveTo>
                <a:cubicBezTo>
                  <a:pt x="570808" y="412986"/>
                  <a:pt x="571587" y="413181"/>
                  <a:pt x="572942" y="413181"/>
                </a:cubicBezTo>
                <a:cubicBezTo>
                  <a:pt x="594679" y="413181"/>
                  <a:pt x="616221" y="418053"/>
                  <a:pt x="636015" y="426044"/>
                </a:cubicBezTo>
                <a:cubicBezTo>
                  <a:pt x="637953" y="426824"/>
                  <a:pt x="639896" y="427603"/>
                  <a:pt x="641643" y="428383"/>
                </a:cubicBezTo>
                <a:cubicBezTo>
                  <a:pt x="645328" y="430137"/>
                  <a:pt x="648822" y="431696"/>
                  <a:pt x="652316" y="433645"/>
                </a:cubicBezTo>
                <a:cubicBezTo>
                  <a:pt x="656196" y="435789"/>
                  <a:pt x="658717" y="437348"/>
                  <a:pt x="662406" y="439687"/>
                </a:cubicBezTo>
                <a:cubicBezTo>
                  <a:pt x="662989" y="440077"/>
                  <a:pt x="664153" y="441051"/>
                  <a:pt x="665122" y="440856"/>
                </a:cubicBezTo>
                <a:cubicBezTo>
                  <a:pt x="666091" y="440661"/>
                  <a:pt x="667065" y="439687"/>
                  <a:pt x="666674" y="438518"/>
                </a:cubicBezTo>
                <a:cubicBezTo>
                  <a:pt x="666483" y="437543"/>
                  <a:pt x="665705" y="437348"/>
                  <a:pt x="664540" y="436569"/>
                </a:cubicBezTo>
                <a:cubicBezTo>
                  <a:pt x="663762" y="435984"/>
                  <a:pt x="662989" y="435594"/>
                  <a:pt x="662020" y="435009"/>
                </a:cubicBezTo>
                <a:cubicBezTo>
                  <a:pt x="649987" y="427603"/>
                  <a:pt x="637371" y="421562"/>
                  <a:pt x="623786" y="417274"/>
                </a:cubicBezTo>
                <a:cubicBezTo>
                  <a:pt x="607872" y="412401"/>
                  <a:pt x="592546" y="409478"/>
                  <a:pt x="575658" y="409283"/>
                </a:cubicBezTo>
                <a:cubicBezTo>
                  <a:pt x="574302" y="409283"/>
                  <a:pt x="572942" y="409283"/>
                  <a:pt x="571587" y="409283"/>
                </a:cubicBezTo>
                <a:cubicBezTo>
                  <a:pt x="571004" y="409478"/>
                  <a:pt x="570226" y="410647"/>
                  <a:pt x="570422" y="411817"/>
                </a:cubicBezTo>
                <a:close/>
                <a:moveTo>
                  <a:pt x="645524" y="415910"/>
                </a:moveTo>
                <a:cubicBezTo>
                  <a:pt x="645714" y="414156"/>
                  <a:pt x="644359" y="412791"/>
                  <a:pt x="642998" y="412596"/>
                </a:cubicBezTo>
                <a:cubicBezTo>
                  <a:pt x="641251" y="412402"/>
                  <a:pt x="639896" y="413766"/>
                  <a:pt x="639700" y="415325"/>
                </a:cubicBezTo>
                <a:cubicBezTo>
                  <a:pt x="639504" y="417079"/>
                  <a:pt x="640865" y="418443"/>
                  <a:pt x="642225" y="418638"/>
                </a:cubicBezTo>
                <a:cubicBezTo>
                  <a:pt x="643967" y="418638"/>
                  <a:pt x="645524" y="417469"/>
                  <a:pt x="645524" y="415910"/>
                </a:cubicBezTo>
                <a:close/>
                <a:moveTo>
                  <a:pt x="661437" y="430722"/>
                </a:moveTo>
                <a:lnTo>
                  <a:pt x="667452" y="434620"/>
                </a:lnTo>
                <a:cubicBezTo>
                  <a:pt x="669781" y="435789"/>
                  <a:pt x="672693" y="434815"/>
                  <a:pt x="674048" y="432476"/>
                </a:cubicBezTo>
                <a:cubicBezTo>
                  <a:pt x="675599" y="429552"/>
                  <a:pt x="674048" y="427019"/>
                  <a:pt x="672301" y="425849"/>
                </a:cubicBezTo>
                <a:cubicBezTo>
                  <a:pt x="671528" y="425265"/>
                  <a:pt x="667256" y="422341"/>
                  <a:pt x="666287" y="421951"/>
                </a:cubicBezTo>
                <a:cubicBezTo>
                  <a:pt x="666674" y="422926"/>
                  <a:pt x="667065" y="423511"/>
                  <a:pt x="667065" y="425070"/>
                </a:cubicBezTo>
                <a:cubicBezTo>
                  <a:pt x="666869" y="427798"/>
                  <a:pt x="664736" y="430332"/>
                  <a:pt x="661437" y="430722"/>
                </a:cubicBezTo>
                <a:close/>
                <a:moveTo>
                  <a:pt x="648239" y="322554"/>
                </a:moveTo>
                <a:cubicBezTo>
                  <a:pt x="650760" y="322944"/>
                  <a:pt x="652898" y="325088"/>
                  <a:pt x="652507" y="328011"/>
                </a:cubicBezTo>
                <a:cubicBezTo>
                  <a:pt x="652120" y="330545"/>
                  <a:pt x="649987" y="332689"/>
                  <a:pt x="646879" y="332299"/>
                </a:cubicBezTo>
                <a:cubicBezTo>
                  <a:pt x="644359" y="331909"/>
                  <a:pt x="642416" y="329765"/>
                  <a:pt x="642808" y="326842"/>
                </a:cubicBezTo>
                <a:cubicBezTo>
                  <a:pt x="643194" y="324308"/>
                  <a:pt x="645524" y="321969"/>
                  <a:pt x="648239" y="322554"/>
                </a:cubicBezTo>
                <a:close/>
                <a:moveTo>
                  <a:pt x="648626" y="328791"/>
                </a:moveTo>
                <a:cubicBezTo>
                  <a:pt x="649018" y="328596"/>
                  <a:pt x="649208" y="328401"/>
                  <a:pt x="649404" y="328011"/>
                </a:cubicBezTo>
                <a:cubicBezTo>
                  <a:pt x="649404" y="327816"/>
                  <a:pt x="649595" y="327621"/>
                  <a:pt x="649595" y="327426"/>
                </a:cubicBezTo>
                <a:cubicBezTo>
                  <a:pt x="649595" y="326452"/>
                  <a:pt x="648822" y="325672"/>
                  <a:pt x="647853" y="325672"/>
                </a:cubicBezTo>
                <a:cubicBezTo>
                  <a:pt x="646879" y="325672"/>
                  <a:pt x="646106" y="326452"/>
                  <a:pt x="646106" y="327426"/>
                </a:cubicBezTo>
                <a:cubicBezTo>
                  <a:pt x="646106" y="328401"/>
                  <a:pt x="646879" y="329181"/>
                  <a:pt x="647853" y="329181"/>
                </a:cubicBezTo>
                <a:cubicBezTo>
                  <a:pt x="648044" y="329181"/>
                  <a:pt x="648435" y="328986"/>
                  <a:pt x="648626" y="328791"/>
                </a:cubicBezTo>
                <a:close/>
                <a:moveTo>
                  <a:pt x="645714" y="332884"/>
                </a:moveTo>
                <a:cubicBezTo>
                  <a:pt x="647853" y="333273"/>
                  <a:pt x="649791" y="335417"/>
                  <a:pt x="649208" y="338146"/>
                </a:cubicBezTo>
                <a:cubicBezTo>
                  <a:pt x="648822" y="340290"/>
                  <a:pt x="646688" y="342239"/>
                  <a:pt x="643967" y="341654"/>
                </a:cubicBezTo>
                <a:cubicBezTo>
                  <a:pt x="641834" y="341264"/>
                  <a:pt x="640087" y="339120"/>
                  <a:pt x="640669" y="336392"/>
                </a:cubicBezTo>
                <a:cubicBezTo>
                  <a:pt x="640865" y="334248"/>
                  <a:pt x="642998" y="332299"/>
                  <a:pt x="645714" y="332884"/>
                </a:cubicBezTo>
                <a:close/>
                <a:moveTo>
                  <a:pt x="644359" y="336002"/>
                </a:moveTo>
                <a:lnTo>
                  <a:pt x="644163" y="336197"/>
                </a:lnTo>
                <a:cubicBezTo>
                  <a:pt x="643777" y="336392"/>
                  <a:pt x="643581" y="336781"/>
                  <a:pt x="643581" y="337366"/>
                </a:cubicBezTo>
                <a:cubicBezTo>
                  <a:pt x="643581" y="338146"/>
                  <a:pt x="644163" y="338730"/>
                  <a:pt x="644941" y="338730"/>
                </a:cubicBezTo>
                <a:cubicBezTo>
                  <a:pt x="645714" y="338730"/>
                  <a:pt x="646297" y="338146"/>
                  <a:pt x="646297" y="337366"/>
                </a:cubicBezTo>
                <a:cubicBezTo>
                  <a:pt x="646297" y="336587"/>
                  <a:pt x="645714" y="336002"/>
                  <a:pt x="644941" y="336002"/>
                </a:cubicBezTo>
                <a:cubicBezTo>
                  <a:pt x="644550" y="336002"/>
                  <a:pt x="644359" y="336002"/>
                  <a:pt x="644359" y="336002"/>
                </a:cubicBezTo>
                <a:close/>
                <a:moveTo>
                  <a:pt x="678707" y="342433"/>
                </a:moveTo>
                <a:cubicBezTo>
                  <a:pt x="680840" y="342628"/>
                  <a:pt x="682587" y="344577"/>
                  <a:pt x="682392" y="346916"/>
                </a:cubicBezTo>
                <a:cubicBezTo>
                  <a:pt x="682201" y="349060"/>
                  <a:pt x="680258" y="350814"/>
                  <a:pt x="677929" y="350619"/>
                </a:cubicBezTo>
                <a:cubicBezTo>
                  <a:pt x="675795" y="350424"/>
                  <a:pt x="674048" y="348475"/>
                  <a:pt x="674244" y="346136"/>
                </a:cubicBezTo>
                <a:cubicBezTo>
                  <a:pt x="674440" y="343993"/>
                  <a:pt x="676378" y="342044"/>
                  <a:pt x="678707" y="342433"/>
                </a:cubicBezTo>
                <a:close/>
                <a:moveTo>
                  <a:pt x="677738" y="347306"/>
                </a:moveTo>
                <a:cubicBezTo>
                  <a:pt x="677929" y="347501"/>
                  <a:pt x="678125" y="347501"/>
                  <a:pt x="678320" y="347501"/>
                </a:cubicBezTo>
                <a:cubicBezTo>
                  <a:pt x="678903" y="347501"/>
                  <a:pt x="679289" y="347111"/>
                  <a:pt x="679289" y="346526"/>
                </a:cubicBezTo>
                <a:cubicBezTo>
                  <a:pt x="679289" y="345942"/>
                  <a:pt x="678903" y="345552"/>
                  <a:pt x="678320" y="345552"/>
                </a:cubicBezTo>
                <a:cubicBezTo>
                  <a:pt x="677738" y="345552"/>
                  <a:pt x="677346" y="345942"/>
                  <a:pt x="677346" y="346526"/>
                </a:cubicBezTo>
                <a:cubicBezTo>
                  <a:pt x="677346" y="346721"/>
                  <a:pt x="677542" y="347111"/>
                  <a:pt x="677738" y="347306"/>
                </a:cubicBezTo>
                <a:close/>
                <a:moveTo>
                  <a:pt x="615639" y="327037"/>
                </a:moveTo>
                <a:cubicBezTo>
                  <a:pt x="615247" y="328986"/>
                  <a:pt x="613500" y="330740"/>
                  <a:pt x="610980" y="330545"/>
                </a:cubicBezTo>
                <a:cubicBezTo>
                  <a:pt x="608846" y="330350"/>
                  <a:pt x="607099" y="328401"/>
                  <a:pt x="607486" y="325867"/>
                </a:cubicBezTo>
                <a:cubicBezTo>
                  <a:pt x="607682" y="323723"/>
                  <a:pt x="609619" y="321969"/>
                  <a:pt x="612144" y="322359"/>
                </a:cubicBezTo>
                <a:cubicBezTo>
                  <a:pt x="614278" y="322749"/>
                  <a:pt x="616025" y="324698"/>
                  <a:pt x="615639" y="327037"/>
                </a:cubicBezTo>
                <a:close/>
                <a:moveTo>
                  <a:pt x="608068" y="336002"/>
                </a:moveTo>
                <a:cubicBezTo>
                  <a:pt x="607682" y="333663"/>
                  <a:pt x="609619" y="331714"/>
                  <a:pt x="611562" y="331519"/>
                </a:cubicBezTo>
                <a:cubicBezTo>
                  <a:pt x="613892" y="331129"/>
                  <a:pt x="615829" y="333078"/>
                  <a:pt x="616221" y="335027"/>
                </a:cubicBezTo>
                <a:cubicBezTo>
                  <a:pt x="616412" y="337561"/>
                  <a:pt x="614665" y="339315"/>
                  <a:pt x="612727" y="339510"/>
                </a:cubicBezTo>
                <a:cubicBezTo>
                  <a:pt x="610202" y="339900"/>
                  <a:pt x="608264" y="338146"/>
                  <a:pt x="608068" y="336002"/>
                </a:cubicBezTo>
                <a:close/>
                <a:moveTo>
                  <a:pt x="611949" y="334638"/>
                </a:moveTo>
                <a:cubicBezTo>
                  <a:pt x="611366" y="334833"/>
                  <a:pt x="611176" y="335222"/>
                  <a:pt x="611176" y="335612"/>
                </a:cubicBezTo>
                <a:cubicBezTo>
                  <a:pt x="611176" y="335807"/>
                  <a:pt x="611176" y="335807"/>
                  <a:pt x="611176" y="336002"/>
                </a:cubicBezTo>
                <a:cubicBezTo>
                  <a:pt x="611176" y="336197"/>
                  <a:pt x="611366" y="336197"/>
                  <a:pt x="611366" y="336392"/>
                </a:cubicBezTo>
                <a:cubicBezTo>
                  <a:pt x="611562" y="336587"/>
                  <a:pt x="611758" y="336587"/>
                  <a:pt x="611949" y="336587"/>
                </a:cubicBezTo>
                <a:cubicBezTo>
                  <a:pt x="612531" y="336587"/>
                  <a:pt x="612918" y="336197"/>
                  <a:pt x="612918" y="335612"/>
                </a:cubicBezTo>
                <a:cubicBezTo>
                  <a:pt x="613113" y="335027"/>
                  <a:pt x="612727" y="334638"/>
                  <a:pt x="611949" y="334638"/>
                </a:cubicBezTo>
                <a:cubicBezTo>
                  <a:pt x="611949" y="334638"/>
                  <a:pt x="612144" y="334638"/>
                  <a:pt x="611949" y="334638"/>
                </a:cubicBezTo>
                <a:close/>
                <a:moveTo>
                  <a:pt x="673466" y="349840"/>
                </a:moveTo>
                <a:cubicBezTo>
                  <a:pt x="675599" y="350034"/>
                  <a:pt x="677346" y="351983"/>
                  <a:pt x="676960" y="354517"/>
                </a:cubicBezTo>
                <a:cubicBezTo>
                  <a:pt x="676764" y="356661"/>
                  <a:pt x="674826" y="358415"/>
                  <a:pt x="672301" y="358025"/>
                </a:cubicBezTo>
                <a:cubicBezTo>
                  <a:pt x="670363" y="357830"/>
                  <a:pt x="668421" y="355881"/>
                  <a:pt x="668807" y="353348"/>
                </a:cubicBezTo>
                <a:cubicBezTo>
                  <a:pt x="669199" y="351204"/>
                  <a:pt x="671136" y="349450"/>
                  <a:pt x="673466" y="349840"/>
                </a:cubicBezTo>
                <a:close/>
                <a:moveTo>
                  <a:pt x="617190" y="345357"/>
                </a:moveTo>
                <a:cubicBezTo>
                  <a:pt x="616994" y="347306"/>
                  <a:pt x="615056" y="349060"/>
                  <a:pt x="612531" y="348865"/>
                </a:cubicBezTo>
                <a:cubicBezTo>
                  <a:pt x="610397" y="348670"/>
                  <a:pt x="608650" y="346721"/>
                  <a:pt x="609037" y="344188"/>
                </a:cubicBezTo>
                <a:cubicBezTo>
                  <a:pt x="609233" y="342044"/>
                  <a:pt x="611176" y="340290"/>
                  <a:pt x="613696" y="340679"/>
                </a:cubicBezTo>
                <a:cubicBezTo>
                  <a:pt x="615639" y="340874"/>
                  <a:pt x="617386" y="342823"/>
                  <a:pt x="617190" y="345357"/>
                </a:cubicBezTo>
                <a:close/>
                <a:moveTo>
                  <a:pt x="668034" y="356856"/>
                </a:moveTo>
                <a:cubicBezTo>
                  <a:pt x="669972" y="357246"/>
                  <a:pt x="671719" y="359194"/>
                  <a:pt x="671332" y="361533"/>
                </a:cubicBezTo>
                <a:cubicBezTo>
                  <a:pt x="670946" y="363482"/>
                  <a:pt x="669003" y="365236"/>
                  <a:pt x="666483" y="364846"/>
                </a:cubicBezTo>
                <a:cubicBezTo>
                  <a:pt x="664540" y="364457"/>
                  <a:pt x="662793" y="362508"/>
                  <a:pt x="663179" y="360169"/>
                </a:cubicBezTo>
                <a:cubicBezTo>
                  <a:pt x="663571" y="358220"/>
                  <a:pt x="665509" y="356466"/>
                  <a:pt x="668034" y="356856"/>
                </a:cubicBezTo>
                <a:close/>
                <a:moveTo>
                  <a:pt x="610593" y="354322"/>
                </a:moveTo>
                <a:cubicBezTo>
                  <a:pt x="610202" y="351983"/>
                  <a:pt x="612144" y="350034"/>
                  <a:pt x="614082" y="349840"/>
                </a:cubicBezTo>
                <a:cubicBezTo>
                  <a:pt x="616412" y="349450"/>
                  <a:pt x="618354" y="351204"/>
                  <a:pt x="618545" y="353348"/>
                </a:cubicBezTo>
                <a:cubicBezTo>
                  <a:pt x="618937" y="355881"/>
                  <a:pt x="617190" y="357635"/>
                  <a:pt x="615056" y="358025"/>
                </a:cubicBezTo>
                <a:cubicBezTo>
                  <a:pt x="612727" y="358025"/>
                  <a:pt x="610784" y="356271"/>
                  <a:pt x="610593" y="354322"/>
                </a:cubicBezTo>
                <a:close/>
                <a:moveTo>
                  <a:pt x="661437" y="363677"/>
                </a:moveTo>
                <a:cubicBezTo>
                  <a:pt x="663571" y="363872"/>
                  <a:pt x="665318" y="365821"/>
                  <a:pt x="665122" y="368160"/>
                </a:cubicBezTo>
                <a:cubicBezTo>
                  <a:pt x="664927" y="370304"/>
                  <a:pt x="662989" y="372058"/>
                  <a:pt x="660659" y="371863"/>
                </a:cubicBezTo>
                <a:cubicBezTo>
                  <a:pt x="658526" y="371668"/>
                  <a:pt x="656779" y="369719"/>
                  <a:pt x="657165" y="367380"/>
                </a:cubicBezTo>
                <a:cubicBezTo>
                  <a:pt x="657165" y="365041"/>
                  <a:pt x="659108" y="363287"/>
                  <a:pt x="661437" y="363677"/>
                </a:cubicBezTo>
                <a:close/>
                <a:moveTo>
                  <a:pt x="654836" y="369914"/>
                </a:moveTo>
                <a:cubicBezTo>
                  <a:pt x="656970" y="370109"/>
                  <a:pt x="658717" y="372058"/>
                  <a:pt x="658330" y="374396"/>
                </a:cubicBezTo>
                <a:cubicBezTo>
                  <a:pt x="658134" y="376540"/>
                  <a:pt x="656196" y="378294"/>
                  <a:pt x="653867" y="377904"/>
                </a:cubicBezTo>
                <a:cubicBezTo>
                  <a:pt x="651734" y="377710"/>
                  <a:pt x="649987" y="375761"/>
                  <a:pt x="650373" y="373422"/>
                </a:cubicBezTo>
                <a:cubicBezTo>
                  <a:pt x="650569" y="371473"/>
                  <a:pt x="652507" y="369524"/>
                  <a:pt x="654836" y="369914"/>
                </a:cubicBezTo>
                <a:close/>
                <a:moveTo>
                  <a:pt x="654449" y="374786"/>
                </a:moveTo>
                <a:lnTo>
                  <a:pt x="654645" y="374786"/>
                </a:lnTo>
                <a:cubicBezTo>
                  <a:pt x="655032" y="374591"/>
                  <a:pt x="655228" y="374396"/>
                  <a:pt x="655228" y="373812"/>
                </a:cubicBezTo>
                <a:cubicBezTo>
                  <a:pt x="655228" y="373227"/>
                  <a:pt x="654836" y="372837"/>
                  <a:pt x="654254" y="372837"/>
                </a:cubicBezTo>
                <a:cubicBezTo>
                  <a:pt x="653671" y="372837"/>
                  <a:pt x="653285" y="373227"/>
                  <a:pt x="653285" y="373812"/>
                </a:cubicBezTo>
                <a:cubicBezTo>
                  <a:pt x="653481" y="374396"/>
                  <a:pt x="653867" y="374786"/>
                  <a:pt x="654449" y="374786"/>
                </a:cubicBezTo>
                <a:close/>
                <a:moveTo>
                  <a:pt x="620684" y="362898"/>
                </a:moveTo>
                <a:cubicBezTo>
                  <a:pt x="620488" y="365041"/>
                  <a:pt x="618741" y="366795"/>
                  <a:pt x="616412" y="366601"/>
                </a:cubicBezTo>
                <a:cubicBezTo>
                  <a:pt x="614278" y="366406"/>
                  <a:pt x="612531" y="364652"/>
                  <a:pt x="612727" y="362313"/>
                </a:cubicBezTo>
                <a:cubicBezTo>
                  <a:pt x="612918" y="360169"/>
                  <a:pt x="614665" y="358415"/>
                  <a:pt x="617190" y="358610"/>
                </a:cubicBezTo>
                <a:cubicBezTo>
                  <a:pt x="619128" y="358805"/>
                  <a:pt x="620875" y="360559"/>
                  <a:pt x="620684" y="362898"/>
                </a:cubicBezTo>
                <a:close/>
                <a:moveTo>
                  <a:pt x="617386" y="363287"/>
                </a:moveTo>
                <a:lnTo>
                  <a:pt x="617576" y="363092"/>
                </a:lnTo>
                <a:cubicBezTo>
                  <a:pt x="617576" y="362898"/>
                  <a:pt x="617576" y="362897"/>
                  <a:pt x="617576" y="362703"/>
                </a:cubicBezTo>
                <a:cubicBezTo>
                  <a:pt x="617576" y="362118"/>
                  <a:pt x="617190" y="361728"/>
                  <a:pt x="616607" y="361728"/>
                </a:cubicBezTo>
                <a:cubicBezTo>
                  <a:pt x="616221" y="361728"/>
                  <a:pt x="615829" y="362118"/>
                  <a:pt x="615639" y="362508"/>
                </a:cubicBezTo>
                <a:cubicBezTo>
                  <a:pt x="615639" y="363092"/>
                  <a:pt x="616025" y="363482"/>
                  <a:pt x="616607" y="363482"/>
                </a:cubicBezTo>
                <a:cubicBezTo>
                  <a:pt x="616994" y="363482"/>
                  <a:pt x="617190" y="363482"/>
                  <a:pt x="617386" y="363287"/>
                </a:cubicBezTo>
                <a:close/>
                <a:moveTo>
                  <a:pt x="615639" y="372253"/>
                </a:moveTo>
                <a:cubicBezTo>
                  <a:pt x="615056" y="369914"/>
                  <a:pt x="616803" y="367770"/>
                  <a:pt x="618741" y="367380"/>
                </a:cubicBezTo>
                <a:cubicBezTo>
                  <a:pt x="621070" y="366990"/>
                  <a:pt x="623013" y="368549"/>
                  <a:pt x="623400" y="370498"/>
                </a:cubicBezTo>
                <a:cubicBezTo>
                  <a:pt x="623982" y="373032"/>
                  <a:pt x="622235" y="374981"/>
                  <a:pt x="620101" y="375371"/>
                </a:cubicBezTo>
                <a:cubicBezTo>
                  <a:pt x="617772" y="375761"/>
                  <a:pt x="616025" y="374007"/>
                  <a:pt x="615639" y="372253"/>
                </a:cubicBezTo>
                <a:close/>
                <a:moveTo>
                  <a:pt x="647853" y="375761"/>
                </a:moveTo>
                <a:cubicBezTo>
                  <a:pt x="649791" y="376150"/>
                  <a:pt x="651538" y="377904"/>
                  <a:pt x="651151" y="380438"/>
                </a:cubicBezTo>
                <a:cubicBezTo>
                  <a:pt x="650760" y="382387"/>
                  <a:pt x="649018" y="384141"/>
                  <a:pt x="646492" y="383751"/>
                </a:cubicBezTo>
                <a:cubicBezTo>
                  <a:pt x="644550" y="383362"/>
                  <a:pt x="642808" y="381607"/>
                  <a:pt x="643194" y="379074"/>
                </a:cubicBezTo>
                <a:cubicBezTo>
                  <a:pt x="643581" y="377125"/>
                  <a:pt x="645524" y="375371"/>
                  <a:pt x="647853" y="375761"/>
                </a:cubicBezTo>
                <a:close/>
                <a:moveTo>
                  <a:pt x="642808" y="342044"/>
                </a:moveTo>
                <a:cubicBezTo>
                  <a:pt x="644745" y="342433"/>
                  <a:pt x="646492" y="344188"/>
                  <a:pt x="646106" y="346526"/>
                </a:cubicBezTo>
                <a:cubicBezTo>
                  <a:pt x="645910" y="348475"/>
                  <a:pt x="643967" y="350229"/>
                  <a:pt x="641643" y="349840"/>
                </a:cubicBezTo>
                <a:cubicBezTo>
                  <a:pt x="639700" y="349450"/>
                  <a:pt x="637953" y="347696"/>
                  <a:pt x="638340" y="345357"/>
                </a:cubicBezTo>
                <a:cubicBezTo>
                  <a:pt x="638535" y="343408"/>
                  <a:pt x="640478" y="341849"/>
                  <a:pt x="642808" y="342044"/>
                </a:cubicBezTo>
                <a:close/>
                <a:moveTo>
                  <a:pt x="642225" y="345162"/>
                </a:moveTo>
                <a:cubicBezTo>
                  <a:pt x="641834" y="345162"/>
                  <a:pt x="641447" y="345552"/>
                  <a:pt x="641447" y="345942"/>
                </a:cubicBezTo>
                <a:cubicBezTo>
                  <a:pt x="641447" y="346331"/>
                  <a:pt x="641834" y="346721"/>
                  <a:pt x="642225" y="346721"/>
                </a:cubicBezTo>
                <a:cubicBezTo>
                  <a:pt x="642612" y="346721"/>
                  <a:pt x="642998" y="346331"/>
                  <a:pt x="642998" y="345942"/>
                </a:cubicBezTo>
                <a:cubicBezTo>
                  <a:pt x="642998" y="345552"/>
                  <a:pt x="642612" y="345162"/>
                  <a:pt x="642225" y="345162"/>
                </a:cubicBezTo>
                <a:close/>
                <a:moveTo>
                  <a:pt x="639896" y="353543"/>
                </a:moveTo>
                <a:cubicBezTo>
                  <a:pt x="639700" y="353543"/>
                  <a:pt x="639504" y="353737"/>
                  <a:pt x="639504" y="353932"/>
                </a:cubicBezTo>
                <a:cubicBezTo>
                  <a:pt x="639504" y="354127"/>
                  <a:pt x="639700" y="354322"/>
                  <a:pt x="639896" y="354322"/>
                </a:cubicBezTo>
                <a:cubicBezTo>
                  <a:pt x="640087" y="354322"/>
                  <a:pt x="640283" y="354127"/>
                  <a:pt x="640283" y="353932"/>
                </a:cubicBezTo>
                <a:cubicBezTo>
                  <a:pt x="640087" y="353543"/>
                  <a:pt x="640087" y="353543"/>
                  <a:pt x="639896" y="353543"/>
                </a:cubicBezTo>
                <a:close/>
                <a:moveTo>
                  <a:pt x="619519" y="370498"/>
                </a:moveTo>
                <a:cubicBezTo>
                  <a:pt x="618937" y="370498"/>
                  <a:pt x="618545" y="370888"/>
                  <a:pt x="618545" y="371473"/>
                </a:cubicBezTo>
                <a:cubicBezTo>
                  <a:pt x="618545" y="372058"/>
                  <a:pt x="618937" y="372447"/>
                  <a:pt x="619519" y="372447"/>
                </a:cubicBezTo>
                <a:cubicBezTo>
                  <a:pt x="620101" y="372447"/>
                  <a:pt x="620488" y="372058"/>
                  <a:pt x="620488" y="371473"/>
                </a:cubicBezTo>
                <a:cubicBezTo>
                  <a:pt x="620488" y="370888"/>
                  <a:pt x="620101" y="370498"/>
                  <a:pt x="619519" y="370498"/>
                </a:cubicBezTo>
                <a:close/>
                <a:moveTo>
                  <a:pt x="614665" y="352763"/>
                </a:moveTo>
                <a:cubicBezTo>
                  <a:pt x="614082" y="352763"/>
                  <a:pt x="613696" y="353153"/>
                  <a:pt x="613696" y="353737"/>
                </a:cubicBezTo>
                <a:cubicBezTo>
                  <a:pt x="613696" y="354322"/>
                  <a:pt x="614082" y="354712"/>
                  <a:pt x="614665" y="354712"/>
                </a:cubicBezTo>
                <a:cubicBezTo>
                  <a:pt x="615247" y="354712"/>
                  <a:pt x="615639" y="354322"/>
                  <a:pt x="615639" y="353737"/>
                </a:cubicBezTo>
                <a:cubicBezTo>
                  <a:pt x="615443" y="353153"/>
                  <a:pt x="615056" y="352763"/>
                  <a:pt x="614665" y="352763"/>
                </a:cubicBezTo>
                <a:close/>
                <a:moveTo>
                  <a:pt x="613113" y="343798"/>
                </a:moveTo>
                <a:cubicBezTo>
                  <a:pt x="612531" y="343798"/>
                  <a:pt x="612144" y="344188"/>
                  <a:pt x="612144" y="344772"/>
                </a:cubicBezTo>
                <a:cubicBezTo>
                  <a:pt x="612144" y="345357"/>
                  <a:pt x="612531" y="345747"/>
                  <a:pt x="613113" y="345747"/>
                </a:cubicBezTo>
                <a:cubicBezTo>
                  <a:pt x="613696" y="345747"/>
                  <a:pt x="614082" y="345357"/>
                  <a:pt x="614082" y="344772"/>
                </a:cubicBezTo>
                <a:cubicBezTo>
                  <a:pt x="614082" y="344188"/>
                  <a:pt x="613696" y="343798"/>
                  <a:pt x="613113" y="343798"/>
                </a:cubicBezTo>
                <a:close/>
                <a:moveTo>
                  <a:pt x="611758" y="325478"/>
                </a:moveTo>
                <a:cubicBezTo>
                  <a:pt x="611176" y="325478"/>
                  <a:pt x="610784" y="325867"/>
                  <a:pt x="610784" y="326452"/>
                </a:cubicBezTo>
                <a:cubicBezTo>
                  <a:pt x="610784" y="327037"/>
                  <a:pt x="611176" y="327426"/>
                  <a:pt x="611758" y="327426"/>
                </a:cubicBezTo>
                <a:cubicBezTo>
                  <a:pt x="612335" y="327426"/>
                  <a:pt x="612727" y="327037"/>
                  <a:pt x="612727" y="326452"/>
                </a:cubicBezTo>
                <a:cubicBezTo>
                  <a:pt x="612727" y="325867"/>
                  <a:pt x="612144" y="325478"/>
                  <a:pt x="611758" y="325478"/>
                </a:cubicBezTo>
                <a:close/>
                <a:moveTo>
                  <a:pt x="683170" y="337756"/>
                </a:moveTo>
                <a:cubicBezTo>
                  <a:pt x="682587" y="337756"/>
                  <a:pt x="682201" y="338146"/>
                  <a:pt x="682201" y="338730"/>
                </a:cubicBezTo>
                <a:cubicBezTo>
                  <a:pt x="682201" y="339315"/>
                  <a:pt x="682587" y="339705"/>
                  <a:pt x="683170" y="339705"/>
                </a:cubicBezTo>
                <a:cubicBezTo>
                  <a:pt x="683752" y="339705"/>
                  <a:pt x="684139" y="339315"/>
                  <a:pt x="684139" y="338730"/>
                </a:cubicBezTo>
                <a:cubicBezTo>
                  <a:pt x="684335" y="338146"/>
                  <a:pt x="683752" y="337756"/>
                  <a:pt x="683170" y="337756"/>
                </a:cubicBezTo>
                <a:close/>
                <a:moveTo>
                  <a:pt x="672883" y="352763"/>
                </a:moveTo>
                <a:cubicBezTo>
                  <a:pt x="672301" y="352763"/>
                  <a:pt x="671915" y="353153"/>
                  <a:pt x="671915" y="353737"/>
                </a:cubicBezTo>
                <a:cubicBezTo>
                  <a:pt x="671915" y="354322"/>
                  <a:pt x="672301" y="354712"/>
                  <a:pt x="672883" y="354712"/>
                </a:cubicBezTo>
                <a:cubicBezTo>
                  <a:pt x="673466" y="354712"/>
                  <a:pt x="673857" y="354322"/>
                  <a:pt x="673857" y="353737"/>
                </a:cubicBezTo>
                <a:cubicBezTo>
                  <a:pt x="674048" y="353348"/>
                  <a:pt x="673466" y="352763"/>
                  <a:pt x="672883" y="352763"/>
                </a:cubicBezTo>
                <a:close/>
                <a:moveTo>
                  <a:pt x="667256" y="359974"/>
                </a:moveTo>
                <a:cubicBezTo>
                  <a:pt x="666674" y="359974"/>
                  <a:pt x="666287" y="360364"/>
                  <a:pt x="666287" y="360949"/>
                </a:cubicBezTo>
                <a:cubicBezTo>
                  <a:pt x="666287" y="361533"/>
                  <a:pt x="666674" y="361923"/>
                  <a:pt x="667256" y="361923"/>
                </a:cubicBezTo>
                <a:cubicBezTo>
                  <a:pt x="667838" y="361923"/>
                  <a:pt x="668230" y="361533"/>
                  <a:pt x="668230" y="360949"/>
                </a:cubicBezTo>
                <a:cubicBezTo>
                  <a:pt x="668230" y="360364"/>
                  <a:pt x="667838" y="359974"/>
                  <a:pt x="667256" y="359974"/>
                </a:cubicBezTo>
                <a:close/>
                <a:moveTo>
                  <a:pt x="661046" y="366601"/>
                </a:moveTo>
                <a:cubicBezTo>
                  <a:pt x="660464" y="366601"/>
                  <a:pt x="660077" y="366990"/>
                  <a:pt x="660077" y="367575"/>
                </a:cubicBezTo>
                <a:cubicBezTo>
                  <a:pt x="660077" y="368160"/>
                  <a:pt x="660464" y="368549"/>
                  <a:pt x="661046" y="368549"/>
                </a:cubicBezTo>
                <a:cubicBezTo>
                  <a:pt x="661628" y="368549"/>
                  <a:pt x="662020" y="368160"/>
                  <a:pt x="662020" y="367575"/>
                </a:cubicBezTo>
                <a:cubicBezTo>
                  <a:pt x="662020" y="366990"/>
                  <a:pt x="661628" y="366601"/>
                  <a:pt x="661046" y="366601"/>
                </a:cubicBezTo>
                <a:close/>
                <a:moveTo>
                  <a:pt x="647271" y="378684"/>
                </a:moveTo>
                <a:cubicBezTo>
                  <a:pt x="646688" y="378684"/>
                  <a:pt x="646297" y="379074"/>
                  <a:pt x="646297" y="379659"/>
                </a:cubicBezTo>
                <a:cubicBezTo>
                  <a:pt x="646297" y="380243"/>
                  <a:pt x="646688" y="380633"/>
                  <a:pt x="647271" y="380633"/>
                </a:cubicBezTo>
                <a:cubicBezTo>
                  <a:pt x="647853" y="380633"/>
                  <a:pt x="648239" y="380243"/>
                  <a:pt x="648239" y="379659"/>
                </a:cubicBezTo>
                <a:cubicBezTo>
                  <a:pt x="648239" y="379074"/>
                  <a:pt x="647853" y="378684"/>
                  <a:pt x="647271" y="378684"/>
                </a:cubicBezTo>
                <a:close/>
                <a:moveTo>
                  <a:pt x="611562" y="316512"/>
                </a:moveTo>
                <a:cubicBezTo>
                  <a:pt x="610980" y="316512"/>
                  <a:pt x="610593" y="316902"/>
                  <a:pt x="610593" y="317487"/>
                </a:cubicBezTo>
                <a:cubicBezTo>
                  <a:pt x="610593" y="318071"/>
                  <a:pt x="610980" y="318461"/>
                  <a:pt x="611562" y="318461"/>
                </a:cubicBezTo>
                <a:cubicBezTo>
                  <a:pt x="612144" y="318461"/>
                  <a:pt x="612531" y="318071"/>
                  <a:pt x="612531" y="317487"/>
                </a:cubicBezTo>
                <a:cubicBezTo>
                  <a:pt x="612531" y="316902"/>
                  <a:pt x="612144" y="316512"/>
                  <a:pt x="611562" y="316512"/>
                </a:cubicBezTo>
                <a:close/>
                <a:moveTo>
                  <a:pt x="663762" y="425265"/>
                </a:moveTo>
                <a:cubicBezTo>
                  <a:pt x="664344" y="421367"/>
                  <a:pt x="658526" y="420392"/>
                  <a:pt x="657943" y="424290"/>
                </a:cubicBezTo>
                <a:cubicBezTo>
                  <a:pt x="657748" y="426044"/>
                  <a:pt x="658912" y="427408"/>
                  <a:pt x="660464" y="427603"/>
                </a:cubicBezTo>
                <a:cubicBezTo>
                  <a:pt x="662211" y="427798"/>
                  <a:pt x="663571" y="426629"/>
                  <a:pt x="663762" y="425265"/>
                </a:cubicBezTo>
                <a:close/>
                <a:moveTo>
                  <a:pt x="1088950" y="409478"/>
                </a:moveTo>
                <a:cubicBezTo>
                  <a:pt x="1088950" y="409283"/>
                  <a:pt x="1088950" y="409283"/>
                  <a:pt x="1088759" y="409088"/>
                </a:cubicBezTo>
                <a:cubicBezTo>
                  <a:pt x="1088564" y="408893"/>
                  <a:pt x="1088564" y="408698"/>
                  <a:pt x="1088373" y="408503"/>
                </a:cubicBezTo>
                <a:cubicBezTo>
                  <a:pt x="1088177" y="408308"/>
                  <a:pt x="1087981" y="408113"/>
                  <a:pt x="1087981" y="407919"/>
                </a:cubicBezTo>
                <a:cubicBezTo>
                  <a:pt x="1088177" y="407724"/>
                  <a:pt x="1088368" y="407529"/>
                  <a:pt x="1088759" y="407334"/>
                </a:cubicBezTo>
                <a:cubicBezTo>
                  <a:pt x="1088950" y="407139"/>
                  <a:pt x="1089146" y="406944"/>
                  <a:pt x="1089533" y="406554"/>
                </a:cubicBezTo>
                <a:cubicBezTo>
                  <a:pt x="1090893" y="404605"/>
                  <a:pt x="1091671" y="402851"/>
                  <a:pt x="1091280" y="400123"/>
                </a:cubicBezTo>
                <a:cubicBezTo>
                  <a:pt x="1090893" y="397004"/>
                  <a:pt x="1088950" y="394860"/>
                  <a:pt x="1086430" y="393691"/>
                </a:cubicBezTo>
                <a:cubicBezTo>
                  <a:pt x="1086817" y="392522"/>
                  <a:pt x="1087012" y="392132"/>
                  <a:pt x="1086626" y="390768"/>
                </a:cubicBezTo>
                <a:cubicBezTo>
                  <a:pt x="1086430" y="390378"/>
                  <a:pt x="1086234" y="389793"/>
                  <a:pt x="1086043" y="389598"/>
                </a:cubicBezTo>
                <a:cubicBezTo>
                  <a:pt x="1085848" y="389208"/>
                  <a:pt x="1085461" y="389014"/>
                  <a:pt x="1085265" y="388624"/>
                </a:cubicBezTo>
                <a:cubicBezTo>
                  <a:pt x="1086043" y="387454"/>
                  <a:pt x="1086626" y="387259"/>
                  <a:pt x="1087399" y="385895"/>
                </a:cubicBezTo>
                <a:cubicBezTo>
                  <a:pt x="1088177" y="384921"/>
                  <a:pt x="1088564" y="383751"/>
                  <a:pt x="1089146" y="382387"/>
                </a:cubicBezTo>
                <a:cubicBezTo>
                  <a:pt x="1089533" y="381023"/>
                  <a:pt x="1089924" y="379853"/>
                  <a:pt x="1090115" y="378294"/>
                </a:cubicBezTo>
                <a:cubicBezTo>
                  <a:pt x="1090311" y="377125"/>
                  <a:pt x="1090115" y="377710"/>
                  <a:pt x="1090697" y="376930"/>
                </a:cubicBezTo>
                <a:cubicBezTo>
                  <a:pt x="1091862" y="375761"/>
                  <a:pt x="1092253" y="374201"/>
                  <a:pt x="1091671" y="372642"/>
                </a:cubicBezTo>
                <a:cubicBezTo>
                  <a:pt x="1091280" y="371668"/>
                  <a:pt x="1094000" y="366795"/>
                  <a:pt x="1094583" y="365626"/>
                </a:cubicBezTo>
                <a:cubicBezTo>
                  <a:pt x="1094774" y="365041"/>
                  <a:pt x="1095160" y="364457"/>
                  <a:pt x="1095552" y="364067"/>
                </a:cubicBezTo>
                <a:cubicBezTo>
                  <a:pt x="1095938" y="363287"/>
                  <a:pt x="1095552" y="362508"/>
                  <a:pt x="1095160" y="362118"/>
                </a:cubicBezTo>
                <a:lnTo>
                  <a:pt x="1094969" y="361923"/>
                </a:lnTo>
                <a:cubicBezTo>
                  <a:pt x="1095356" y="361338"/>
                  <a:pt x="1095938" y="360559"/>
                  <a:pt x="1096521" y="359779"/>
                </a:cubicBezTo>
                <a:cubicBezTo>
                  <a:pt x="1112048" y="342628"/>
                  <a:pt x="1118258" y="331324"/>
                  <a:pt x="1124272" y="300530"/>
                </a:cubicBezTo>
                <a:cubicBezTo>
                  <a:pt x="1126988" y="286888"/>
                  <a:pt x="1128735" y="273440"/>
                  <a:pt x="1132033" y="262331"/>
                </a:cubicBezTo>
                <a:cubicBezTo>
                  <a:pt x="1139021" y="237774"/>
                  <a:pt x="1156682" y="219844"/>
                  <a:pt x="1192777" y="215946"/>
                </a:cubicBezTo>
                <a:cubicBezTo>
                  <a:pt x="1214510" y="213607"/>
                  <a:pt x="1236829" y="220818"/>
                  <a:pt x="1246528" y="240113"/>
                </a:cubicBezTo>
                <a:cubicBezTo>
                  <a:pt x="1251187" y="249078"/>
                  <a:pt x="1247693" y="267983"/>
                  <a:pt x="1245173" y="278117"/>
                </a:cubicBezTo>
                <a:cubicBezTo>
                  <a:pt x="1233722" y="267203"/>
                  <a:pt x="1216061" y="264475"/>
                  <a:pt x="1200925" y="267203"/>
                </a:cubicBezTo>
                <a:cubicBezTo>
                  <a:pt x="1186372" y="269737"/>
                  <a:pt x="1174730" y="277143"/>
                  <a:pt x="1169489" y="291565"/>
                </a:cubicBezTo>
                <a:cubicBezTo>
                  <a:pt x="1165608" y="302284"/>
                  <a:pt x="1167355" y="313589"/>
                  <a:pt x="1164443" y="328596"/>
                </a:cubicBezTo>
                <a:cubicBezTo>
                  <a:pt x="1156873" y="368549"/>
                  <a:pt x="1132425" y="389014"/>
                  <a:pt x="1100015" y="409478"/>
                </a:cubicBezTo>
                <a:cubicBezTo>
                  <a:pt x="1094969" y="409283"/>
                  <a:pt x="1089924" y="409673"/>
                  <a:pt x="1088950" y="409478"/>
                </a:cubicBezTo>
                <a:close/>
                <a:moveTo>
                  <a:pt x="1084101" y="416299"/>
                </a:moveTo>
                <a:lnTo>
                  <a:pt x="1084487" y="416299"/>
                </a:lnTo>
                <a:cubicBezTo>
                  <a:pt x="1100401" y="415325"/>
                  <a:pt x="1114372" y="417664"/>
                  <a:pt x="1121943" y="426239"/>
                </a:cubicBezTo>
                <a:cubicBezTo>
                  <a:pt x="1127184" y="432086"/>
                  <a:pt x="1128931" y="440856"/>
                  <a:pt x="1125633" y="452160"/>
                </a:cubicBezTo>
                <a:cubicBezTo>
                  <a:pt x="1125437" y="452745"/>
                  <a:pt x="1124272" y="451770"/>
                  <a:pt x="1123885" y="450991"/>
                </a:cubicBezTo>
                <a:cubicBezTo>
                  <a:pt x="1120778" y="445339"/>
                  <a:pt x="1112048" y="441051"/>
                  <a:pt x="1105838" y="439492"/>
                </a:cubicBezTo>
                <a:cubicBezTo>
                  <a:pt x="1084683" y="434035"/>
                  <a:pt x="1062559" y="449042"/>
                  <a:pt x="1038111" y="456058"/>
                </a:cubicBezTo>
                <a:cubicBezTo>
                  <a:pt x="1005505" y="466193"/>
                  <a:pt x="950976" y="483733"/>
                  <a:pt x="930212" y="448652"/>
                </a:cubicBezTo>
                <a:cubicBezTo>
                  <a:pt x="972708" y="466972"/>
                  <a:pt x="1019285" y="428383"/>
                  <a:pt x="1064110" y="419223"/>
                </a:cubicBezTo>
                <a:cubicBezTo>
                  <a:pt x="1070903" y="417664"/>
                  <a:pt x="1077504" y="416689"/>
                  <a:pt x="1084101" y="416299"/>
                </a:cubicBezTo>
                <a:close/>
                <a:moveTo>
                  <a:pt x="954470" y="400512"/>
                </a:moveTo>
                <a:cubicBezTo>
                  <a:pt x="955243" y="401097"/>
                  <a:pt x="956021" y="401682"/>
                  <a:pt x="956799" y="402266"/>
                </a:cubicBezTo>
                <a:cubicBezTo>
                  <a:pt x="956799" y="402266"/>
                  <a:pt x="956990" y="402266"/>
                  <a:pt x="956990" y="402461"/>
                </a:cubicBezTo>
                <a:cubicBezTo>
                  <a:pt x="956990" y="402461"/>
                  <a:pt x="956990" y="402461"/>
                  <a:pt x="957186" y="402656"/>
                </a:cubicBezTo>
                <a:cubicBezTo>
                  <a:pt x="956794" y="403046"/>
                  <a:pt x="956217" y="403436"/>
                  <a:pt x="955825" y="404021"/>
                </a:cubicBezTo>
                <a:cubicBezTo>
                  <a:pt x="955634" y="404605"/>
                  <a:pt x="955634" y="404995"/>
                  <a:pt x="955825" y="405385"/>
                </a:cubicBezTo>
                <a:cubicBezTo>
                  <a:pt x="956021" y="405580"/>
                  <a:pt x="956021" y="405775"/>
                  <a:pt x="956217" y="405775"/>
                </a:cubicBezTo>
                <a:cubicBezTo>
                  <a:pt x="956603" y="405969"/>
                  <a:pt x="960680" y="407919"/>
                  <a:pt x="963004" y="409478"/>
                </a:cubicBezTo>
                <a:cubicBezTo>
                  <a:pt x="963586" y="409867"/>
                  <a:pt x="963978" y="410062"/>
                  <a:pt x="964169" y="410452"/>
                </a:cubicBezTo>
                <a:lnTo>
                  <a:pt x="964169" y="410647"/>
                </a:lnTo>
                <a:cubicBezTo>
                  <a:pt x="964169" y="410842"/>
                  <a:pt x="964365" y="411232"/>
                  <a:pt x="964365" y="411427"/>
                </a:cubicBezTo>
                <a:cubicBezTo>
                  <a:pt x="964560" y="411621"/>
                  <a:pt x="964560" y="411817"/>
                  <a:pt x="964751" y="412012"/>
                </a:cubicBezTo>
                <a:cubicBezTo>
                  <a:pt x="965143" y="412402"/>
                  <a:pt x="965529" y="412791"/>
                  <a:pt x="966307" y="413181"/>
                </a:cubicBezTo>
                <a:cubicBezTo>
                  <a:pt x="966694" y="413376"/>
                  <a:pt x="966890" y="413376"/>
                  <a:pt x="967472" y="413376"/>
                </a:cubicBezTo>
                <a:cubicBezTo>
                  <a:pt x="967859" y="413376"/>
                  <a:pt x="967663" y="413376"/>
                  <a:pt x="967859" y="413571"/>
                </a:cubicBezTo>
                <a:cubicBezTo>
                  <a:pt x="969214" y="415130"/>
                  <a:pt x="969214" y="415130"/>
                  <a:pt x="970770" y="416494"/>
                </a:cubicBezTo>
                <a:cubicBezTo>
                  <a:pt x="972708" y="418053"/>
                  <a:pt x="975429" y="419418"/>
                  <a:pt x="977949" y="420002"/>
                </a:cubicBezTo>
                <a:cubicBezTo>
                  <a:pt x="977753" y="421367"/>
                  <a:pt x="977753" y="422146"/>
                  <a:pt x="978145" y="423121"/>
                </a:cubicBezTo>
                <a:cubicBezTo>
                  <a:pt x="978336" y="423511"/>
                  <a:pt x="978727" y="423705"/>
                  <a:pt x="978918" y="424095"/>
                </a:cubicBezTo>
                <a:cubicBezTo>
                  <a:pt x="979114" y="424290"/>
                  <a:pt x="979310" y="424290"/>
                  <a:pt x="979310" y="424485"/>
                </a:cubicBezTo>
                <a:cubicBezTo>
                  <a:pt x="978531" y="425849"/>
                  <a:pt x="978145" y="426629"/>
                  <a:pt x="977949" y="428578"/>
                </a:cubicBezTo>
                <a:cubicBezTo>
                  <a:pt x="977949" y="429942"/>
                  <a:pt x="978145" y="431306"/>
                  <a:pt x="978727" y="432476"/>
                </a:cubicBezTo>
                <a:cubicBezTo>
                  <a:pt x="979310" y="433450"/>
                  <a:pt x="980083" y="434230"/>
                  <a:pt x="981057" y="434815"/>
                </a:cubicBezTo>
                <a:cubicBezTo>
                  <a:pt x="982216" y="435594"/>
                  <a:pt x="983381" y="435984"/>
                  <a:pt x="985128" y="436179"/>
                </a:cubicBezTo>
                <a:cubicBezTo>
                  <a:pt x="984937" y="437348"/>
                  <a:pt x="985128" y="438518"/>
                  <a:pt x="985710" y="439492"/>
                </a:cubicBezTo>
                <a:cubicBezTo>
                  <a:pt x="968245" y="446703"/>
                  <a:pt x="950393" y="447678"/>
                  <a:pt x="933701" y="441636"/>
                </a:cubicBezTo>
                <a:cubicBezTo>
                  <a:pt x="909253" y="432671"/>
                  <a:pt x="884996" y="412791"/>
                  <a:pt x="867139" y="387454"/>
                </a:cubicBezTo>
                <a:cubicBezTo>
                  <a:pt x="847736" y="359974"/>
                  <a:pt x="835703" y="325867"/>
                  <a:pt x="837836" y="295853"/>
                </a:cubicBezTo>
                <a:cubicBezTo>
                  <a:pt x="841913" y="296048"/>
                  <a:pt x="846376" y="296243"/>
                  <a:pt x="850838" y="296632"/>
                </a:cubicBezTo>
                <a:lnTo>
                  <a:pt x="851034" y="296632"/>
                </a:lnTo>
                <a:lnTo>
                  <a:pt x="851225" y="296632"/>
                </a:lnTo>
                <a:lnTo>
                  <a:pt x="851421" y="296632"/>
                </a:lnTo>
                <a:cubicBezTo>
                  <a:pt x="853168" y="296827"/>
                  <a:pt x="854915" y="296827"/>
                  <a:pt x="856466" y="297022"/>
                </a:cubicBezTo>
                <a:lnTo>
                  <a:pt x="857048" y="297022"/>
                </a:lnTo>
                <a:cubicBezTo>
                  <a:pt x="858017" y="297022"/>
                  <a:pt x="858991" y="297217"/>
                  <a:pt x="859960" y="297217"/>
                </a:cubicBezTo>
                <a:cubicBezTo>
                  <a:pt x="869664" y="298192"/>
                  <a:pt x="880919" y="299946"/>
                  <a:pt x="886160" y="300920"/>
                </a:cubicBezTo>
                <a:cubicBezTo>
                  <a:pt x="890041" y="328596"/>
                  <a:pt x="896251" y="369134"/>
                  <a:pt x="938747" y="389014"/>
                </a:cubicBezTo>
                <a:cubicBezTo>
                  <a:pt x="943019" y="391157"/>
                  <a:pt x="946899" y="394860"/>
                  <a:pt x="950780" y="397394"/>
                </a:cubicBezTo>
                <a:cubicBezTo>
                  <a:pt x="951362" y="397784"/>
                  <a:pt x="951945" y="397979"/>
                  <a:pt x="952527" y="398369"/>
                </a:cubicBezTo>
                <a:lnTo>
                  <a:pt x="954470" y="400512"/>
                </a:lnTo>
                <a:close/>
                <a:moveTo>
                  <a:pt x="936422" y="378879"/>
                </a:moveTo>
                <a:cubicBezTo>
                  <a:pt x="937005" y="380438"/>
                  <a:pt x="937587" y="381802"/>
                  <a:pt x="938360" y="383167"/>
                </a:cubicBezTo>
                <a:cubicBezTo>
                  <a:pt x="938747" y="383946"/>
                  <a:pt x="939138" y="384531"/>
                  <a:pt x="939721" y="385311"/>
                </a:cubicBezTo>
                <a:cubicBezTo>
                  <a:pt x="938942" y="384921"/>
                  <a:pt x="938169" y="384336"/>
                  <a:pt x="937195" y="383751"/>
                </a:cubicBezTo>
                <a:cubicBezTo>
                  <a:pt x="904790" y="366601"/>
                  <a:pt x="898771" y="333663"/>
                  <a:pt x="896442" y="323139"/>
                </a:cubicBezTo>
                <a:cubicBezTo>
                  <a:pt x="901296" y="321969"/>
                  <a:pt x="923420" y="319046"/>
                  <a:pt x="930599" y="308522"/>
                </a:cubicBezTo>
                <a:cubicBezTo>
                  <a:pt x="932537" y="305793"/>
                  <a:pt x="932537" y="303064"/>
                  <a:pt x="932346" y="301700"/>
                </a:cubicBezTo>
                <a:cubicBezTo>
                  <a:pt x="932150" y="300336"/>
                  <a:pt x="931568" y="298971"/>
                  <a:pt x="930986" y="297802"/>
                </a:cubicBezTo>
                <a:cubicBezTo>
                  <a:pt x="931377" y="297607"/>
                  <a:pt x="932150" y="297412"/>
                  <a:pt x="933119" y="297022"/>
                </a:cubicBezTo>
                <a:cubicBezTo>
                  <a:pt x="940494" y="293904"/>
                  <a:pt x="944184" y="284354"/>
                  <a:pt x="940885" y="277143"/>
                </a:cubicBezTo>
                <a:cubicBezTo>
                  <a:pt x="939911" y="274999"/>
                  <a:pt x="937974" y="272271"/>
                  <a:pt x="935840" y="271296"/>
                </a:cubicBezTo>
                <a:cubicBezTo>
                  <a:pt x="936227" y="270711"/>
                  <a:pt x="939721" y="267788"/>
                  <a:pt x="937974" y="263110"/>
                </a:cubicBezTo>
                <a:cubicBezTo>
                  <a:pt x="937778" y="262721"/>
                  <a:pt x="937587" y="262331"/>
                  <a:pt x="937391" y="261746"/>
                </a:cubicBezTo>
                <a:cubicBezTo>
                  <a:pt x="937195" y="261356"/>
                  <a:pt x="936809" y="260967"/>
                  <a:pt x="936613" y="260577"/>
                </a:cubicBezTo>
                <a:cubicBezTo>
                  <a:pt x="939138" y="258043"/>
                  <a:pt x="946899" y="256094"/>
                  <a:pt x="952723" y="242062"/>
                </a:cubicBezTo>
                <a:cubicBezTo>
                  <a:pt x="953305" y="240503"/>
                  <a:pt x="955052" y="241672"/>
                  <a:pt x="956990" y="238554"/>
                </a:cubicBezTo>
                <a:cubicBezTo>
                  <a:pt x="957572" y="237384"/>
                  <a:pt x="958155" y="236020"/>
                  <a:pt x="958155" y="234266"/>
                </a:cubicBezTo>
                <a:cubicBezTo>
                  <a:pt x="958155" y="232902"/>
                  <a:pt x="958155" y="233096"/>
                  <a:pt x="958737" y="232122"/>
                </a:cubicBezTo>
                <a:cubicBezTo>
                  <a:pt x="961453" y="228029"/>
                  <a:pt x="966498" y="222962"/>
                  <a:pt x="970188" y="219844"/>
                </a:cubicBezTo>
                <a:cubicBezTo>
                  <a:pt x="972708" y="217700"/>
                  <a:pt x="969410" y="215361"/>
                  <a:pt x="966112" y="214971"/>
                </a:cubicBezTo>
                <a:cubicBezTo>
                  <a:pt x="966498" y="214387"/>
                  <a:pt x="966890" y="213802"/>
                  <a:pt x="967276" y="213412"/>
                </a:cubicBezTo>
                <a:lnTo>
                  <a:pt x="970575" y="208929"/>
                </a:lnTo>
                <a:cubicBezTo>
                  <a:pt x="981443" y="193922"/>
                  <a:pt x="995610" y="169755"/>
                  <a:pt x="992312" y="150265"/>
                </a:cubicBezTo>
                <a:cubicBezTo>
                  <a:pt x="988431" y="127463"/>
                  <a:pt x="956217" y="96669"/>
                  <a:pt x="933119" y="99982"/>
                </a:cubicBezTo>
                <a:cubicBezTo>
                  <a:pt x="930795" y="100372"/>
                  <a:pt x="928852" y="100956"/>
                  <a:pt x="926909" y="101931"/>
                </a:cubicBezTo>
                <a:cubicBezTo>
                  <a:pt x="925554" y="102516"/>
                  <a:pt x="922642" y="104270"/>
                  <a:pt x="922060" y="105244"/>
                </a:cubicBezTo>
                <a:lnTo>
                  <a:pt x="918375" y="103685"/>
                </a:lnTo>
                <a:cubicBezTo>
                  <a:pt x="918375" y="100372"/>
                  <a:pt x="915850" y="101346"/>
                  <a:pt x="912165" y="101151"/>
                </a:cubicBezTo>
                <a:cubicBezTo>
                  <a:pt x="911191" y="94135"/>
                  <a:pt x="902069" y="88678"/>
                  <a:pt x="894112" y="94914"/>
                </a:cubicBezTo>
                <a:cubicBezTo>
                  <a:pt x="892561" y="96084"/>
                  <a:pt x="891396" y="98423"/>
                  <a:pt x="890814" y="100372"/>
                </a:cubicBezTo>
                <a:cubicBezTo>
                  <a:pt x="890623" y="100761"/>
                  <a:pt x="890814" y="100956"/>
                  <a:pt x="890428" y="101151"/>
                </a:cubicBezTo>
                <a:cubicBezTo>
                  <a:pt x="888485" y="101151"/>
                  <a:pt x="885382" y="100566"/>
                  <a:pt x="884604" y="102320"/>
                </a:cubicBezTo>
                <a:lnTo>
                  <a:pt x="883053" y="107778"/>
                </a:lnTo>
                <a:cubicBezTo>
                  <a:pt x="878786" y="107388"/>
                  <a:pt x="872380" y="106024"/>
                  <a:pt x="867721" y="105439"/>
                </a:cubicBezTo>
                <a:cubicBezTo>
                  <a:pt x="865974" y="105244"/>
                  <a:pt x="865974" y="105439"/>
                  <a:pt x="865588" y="104660"/>
                </a:cubicBezTo>
                <a:lnTo>
                  <a:pt x="859960" y="95499"/>
                </a:lnTo>
                <a:cubicBezTo>
                  <a:pt x="859378" y="94720"/>
                  <a:pt x="859182" y="94525"/>
                  <a:pt x="858213" y="94330"/>
                </a:cubicBezTo>
                <a:cubicBezTo>
                  <a:pt x="856853" y="93940"/>
                  <a:pt x="852003" y="92965"/>
                  <a:pt x="851225" y="92576"/>
                </a:cubicBezTo>
                <a:cubicBezTo>
                  <a:pt x="851421" y="90627"/>
                  <a:pt x="851034" y="90627"/>
                  <a:pt x="850065" y="89847"/>
                </a:cubicBezTo>
                <a:cubicBezTo>
                  <a:pt x="846762" y="87508"/>
                  <a:pt x="843077" y="86924"/>
                  <a:pt x="841717" y="86339"/>
                </a:cubicBezTo>
                <a:cubicBezTo>
                  <a:pt x="847344" y="82246"/>
                  <a:pt x="851225" y="76010"/>
                  <a:pt x="851225" y="67824"/>
                </a:cubicBezTo>
                <a:cubicBezTo>
                  <a:pt x="851225" y="59443"/>
                  <a:pt x="845989" y="50868"/>
                  <a:pt x="838419" y="47165"/>
                </a:cubicBezTo>
                <a:cubicBezTo>
                  <a:pt x="838032" y="46775"/>
                  <a:pt x="837836" y="45801"/>
                  <a:pt x="837063" y="43852"/>
                </a:cubicBezTo>
                <a:cubicBezTo>
                  <a:pt x="836285" y="41318"/>
                  <a:pt x="836089" y="38200"/>
                  <a:pt x="836089" y="35471"/>
                </a:cubicBezTo>
                <a:cubicBezTo>
                  <a:pt x="841526" y="34887"/>
                  <a:pt x="846958" y="36835"/>
                  <a:pt x="850838" y="38979"/>
                </a:cubicBezTo>
                <a:cubicBezTo>
                  <a:pt x="851807" y="39564"/>
                  <a:pt x="853168" y="40538"/>
                  <a:pt x="854332" y="39954"/>
                </a:cubicBezTo>
                <a:cubicBezTo>
                  <a:pt x="855497" y="39369"/>
                  <a:pt x="855497" y="38005"/>
                  <a:pt x="855497" y="36446"/>
                </a:cubicBezTo>
                <a:lnTo>
                  <a:pt x="855497" y="17930"/>
                </a:lnTo>
                <a:cubicBezTo>
                  <a:pt x="855497" y="16371"/>
                  <a:pt x="855497" y="15202"/>
                  <a:pt x="854137" y="14812"/>
                </a:cubicBezTo>
                <a:cubicBezTo>
                  <a:pt x="852003" y="14033"/>
                  <a:pt x="846376" y="20269"/>
                  <a:pt x="836089" y="19490"/>
                </a:cubicBezTo>
                <a:cubicBezTo>
                  <a:pt x="835507" y="16176"/>
                  <a:pt x="836867" y="11109"/>
                  <a:pt x="837836" y="8381"/>
                </a:cubicBezTo>
                <a:cubicBezTo>
                  <a:pt x="838419" y="6821"/>
                  <a:pt x="839197" y="5457"/>
                  <a:pt x="839970" y="4093"/>
                </a:cubicBezTo>
                <a:cubicBezTo>
                  <a:pt x="840361" y="3508"/>
                  <a:pt x="840944" y="2729"/>
                  <a:pt x="840748" y="1754"/>
                </a:cubicBezTo>
                <a:cubicBezTo>
                  <a:pt x="840552" y="780"/>
                  <a:pt x="839970" y="390"/>
                  <a:pt x="839387" y="0"/>
                </a:cubicBezTo>
                <a:lnTo>
                  <a:pt x="816877" y="0"/>
                </a:lnTo>
                <a:cubicBezTo>
                  <a:pt x="816295" y="585"/>
                  <a:pt x="815522" y="780"/>
                  <a:pt x="815522" y="1949"/>
                </a:cubicBezTo>
                <a:cubicBezTo>
                  <a:pt x="815522" y="2923"/>
                  <a:pt x="817655" y="6237"/>
                  <a:pt x="818433" y="8575"/>
                </a:cubicBezTo>
                <a:cubicBezTo>
                  <a:pt x="819402" y="11304"/>
                  <a:pt x="820567" y="16371"/>
                  <a:pt x="820175" y="19490"/>
                </a:cubicBezTo>
                <a:cubicBezTo>
                  <a:pt x="814548" y="20074"/>
                  <a:pt x="809502" y="17930"/>
                  <a:pt x="805431" y="15982"/>
                </a:cubicBezTo>
                <a:cubicBezTo>
                  <a:pt x="804457" y="15592"/>
                  <a:pt x="803292" y="14422"/>
                  <a:pt x="802128" y="15007"/>
                </a:cubicBezTo>
                <a:cubicBezTo>
                  <a:pt x="800772" y="15592"/>
                  <a:pt x="800772" y="16566"/>
                  <a:pt x="800772" y="18320"/>
                </a:cubicBezTo>
                <a:lnTo>
                  <a:pt x="800772" y="36446"/>
                </a:lnTo>
                <a:cubicBezTo>
                  <a:pt x="800772" y="38005"/>
                  <a:pt x="800772" y="39369"/>
                  <a:pt x="801937" y="39759"/>
                </a:cubicBezTo>
                <a:cubicBezTo>
                  <a:pt x="803292" y="40344"/>
                  <a:pt x="804457" y="39174"/>
                  <a:pt x="805431" y="38784"/>
                </a:cubicBezTo>
                <a:cubicBezTo>
                  <a:pt x="809312" y="36641"/>
                  <a:pt x="814743" y="34497"/>
                  <a:pt x="820175" y="35276"/>
                </a:cubicBezTo>
                <a:cubicBezTo>
                  <a:pt x="820371" y="38200"/>
                  <a:pt x="819984" y="41123"/>
                  <a:pt x="819206" y="43657"/>
                </a:cubicBezTo>
                <a:cubicBezTo>
                  <a:pt x="818624" y="45606"/>
                  <a:pt x="818433" y="46385"/>
                  <a:pt x="818042" y="46970"/>
                </a:cubicBezTo>
                <a:cubicBezTo>
                  <a:pt x="810476" y="50673"/>
                  <a:pt x="805235" y="59249"/>
                  <a:pt x="805235" y="67629"/>
                </a:cubicBezTo>
                <a:cubicBezTo>
                  <a:pt x="805235" y="76010"/>
                  <a:pt x="808920" y="82051"/>
                  <a:pt x="814743" y="86144"/>
                </a:cubicBezTo>
                <a:cubicBezTo>
                  <a:pt x="813579" y="86729"/>
                  <a:pt x="809502" y="87119"/>
                  <a:pt x="806400" y="89652"/>
                </a:cubicBezTo>
                <a:cubicBezTo>
                  <a:pt x="805431" y="90432"/>
                  <a:pt x="805039" y="90627"/>
                  <a:pt x="805235" y="92381"/>
                </a:cubicBezTo>
                <a:cubicBezTo>
                  <a:pt x="804266" y="92771"/>
                  <a:pt x="801545" y="93355"/>
                  <a:pt x="800381" y="93550"/>
                </a:cubicBezTo>
                <a:cubicBezTo>
                  <a:pt x="798056" y="94135"/>
                  <a:pt x="797278" y="93940"/>
                  <a:pt x="796309" y="95304"/>
                </a:cubicBezTo>
                <a:cubicBezTo>
                  <a:pt x="794949" y="97643"/>
                  <a:pt x="793202" y="100177"/>
                  <a:pt x="791846" y="102516"/>
                </a:cubicBezTo>
                <a:cubicBezTo>
                  <a:pt x="790486" y="104660"/>
                  <a:pt x="790873" y="104660"/>
                  <a:pt x="789708" y="104855"/>
                </a:cubicBezTo>
                <a:cubicBezTo>
                  <a:pt x="784663" y="105634"/>
                  <a:pt x="777680" y="106998"/>
                  <a:pt x="773217" y="107388"/>
                </a:cubicBezTo>
                <a:cubicBezTo>
                  <a:pt x="773021" y="106414"/>
                  <a:pt x="771856" y="102516"/>
                  <a:pt x="771660" y="101931"/>
                </a:cubicBezTo>
                <a:cubicBezTo>
                  <a:pt x="770887" y="100177"/>
                  <a:pt x="767780" y="100761"/>
                  <a:pt x="765842" y="100761"/>
                </a:cubicBezTo>
                <a:cubicBezTo>
                  <a:pt x="765450" y="100761"/>
                  <a:pt x="765450" y="100177"/>
                  <a:pt x="765450" y="99787"/>
                </a:cubicBezTo>
                <a:cubicBezTo>
                  <a:pt x="764286" y="95109"/>
                  <a:pt x="760019" y="91796"/>
                  <a:pt x="754973" y="91796"/>
                </a:cubicBezTo>
                <a:cubicBezTo>
                  <a:pt x="749346" y="91796"/>
                  <a:pt x="744883" y="95889"/>
                  <a:pt x="744105" y="100761"/>
                </a:cubicBezTo>
                <a:cubicBezTo>
                  <a:pt x="742749" y="100761"/>
                  <a:pt x="741002" y="100566"/>
                  <a:pt x="739642" y="100761"/>
                </a:cubicBezTo>
                <a:cubicBezTo>
                  <a:pt x="738281" y="100956"/>
                  <a:pt x="737895" y="101736"/>
                  <a:pt x="737895" y="103295"/>
                </a:cubicBezTo>
                <a:lnTo>
                  <a:pt x="734210" y="104855"/>
                </a:lnTo>
                <a:cubicBezTo>
                  <a:pt x="733628" y="104075"/>
                  <a:pt x="730716" y="102126"/>
                  <a:pt x="729355" y="101541"/>
                </a:cubicBezTo>
                <a:cubicBezTo>
                  <a:pt x="722759" y="98423"/>
                  <a:pt x="715580" y="99202"/>
                  <a:pt x="708788" y="101346"/>
                </a:cubicBezTo>
                <a:cubicBezTo>
                  <a:pt x="696754" y="105439"/>
                  <a:pt x="686277" y="114210"/>
                  <a:pt x="677929" y="123565"/>
                </a:cubicBezTo>
                <a:cubicBezTo>
                  <a:pt x="672693" y="129217"/>
                  <a:pt x="666674" y="139156"/>
                  <a:pt x="664736" y="146952"/>
                </a:cubicBezTo>
                <a:cubicBezTo>
                  <a:pt x="659108" y="168001"/>
                  <a:pt x="675991" y="195676"/>
                  <a:pt x="688215" y="211463"/>
                </a:cubicBezTo>
                <a:lnTo>
                  <a:pt x="690544" y="214387"/>
                </a:lnTo>
                <a:cubicBezTo>
                  <a:pt x="689184" y="214581"/>
                  <a:pt x="687633" y="215166"/>
                  <a:pt x="686664" y="215751"/>
                </a:cubicBezTo>
                <a:cubicBezTo>
                  <a:pt x="683752" y="217700"/>
                  <a:pt x="687633" y="219844"/>
                  <a:pt x="689184" y="221598"/>
                </a:cubicBezTo>
                <a:cubicBezTo>
                  <a:pt x="690158" y="222572"/>
                  <a:pt x="690931" y="223157"/>
                  <a:pt x="691905" y="224131"/>
                </a:cubicBezTo>
                <a:cubicBezTo>
                  <a:pt x="694229" y="226665"/>
                  <a:pt x="695976" y="228614"/>
                  <a:pt x="697919" y="231342"/>
                </a:cubicBezTo>
                <a:cubicBezTo>
                  <a:pt x="698501" y="232122"/>
                  <a:pt x="698697" y="232122"/>
                  <a:pt x="698501" y="233291"/>
                </a:cubicBezTo>
                <a:cubicBezTo>
                  <a:pt x="698306" y="236020"/>
                  <a:pt x="699862" y="238943"/>
                  <a:pt x="702382" y="240113"/>
                </a:cubicBezTo>
                <a:cubicBezTo>
                  <a:pt x="703351" y="240503"/>
                  <a:pt x="703547" y="240113"/>
                  <a:pt x="703933" y="241282"/>
                </a:cubicBezTo>
                <a:cubicBezTo>
                  <a:pt x="704129" y="241867"/>
                  <a:pt x="704516" y="242451"/>
                  <a:pt x="704711" y="243036"/>
                </a:cubicBezTo>
                <a:cubicBezTo>
                  <a:pt x="707232" y="248103"/>
                  <a:pt x="709561" y="251612"/>
                  <a:pt x="713833" y="255120"/>
                </a:cubicBezTo>
                <a:cubicBezTo>
                  <a:pt x="715580" y="256484"/>
                  <a:pt x="719265" y="258823"/>
                  <a:pt x="720043" y="259407"/>
                </a:cubicBezTo>
                <a:cubicBezTo>
                  <a:pt x="719651" y="259992"/>
                  <a:pt x="719265" y="260187"/>
                  <a:pt x="718682" y="261746"/>
                </a:cubicBezTo>
                <a:cubicBezTo>
                  <a:pt x="717909" y="263695"/>
                  <a:pt x="718296" y="266034"/>
                  <a:pt x="719265" y="267788"/>
                </a:cubicBezTo>
                <a:cubicBezTo>
                  <a:pt x="720043" y="269152"/>
                  <a:pt x="720625" y="269347"/>
                  <a:pt x="720816" y="269932"/>
                </a:cubicBezTo>
                <a:cubicBezTo>
                  <a:pt x="720043" y="270322"/>
                  <a:pt x="718492" y="271881"/>
                  <a:pt x="717909" y="272465"/>
                </a:cubicBezTo>
                <a:cubicBezTo>
                  <a:pt x="717131" y="273440"/>
                  <a:pt x="716353" y="274609"/>
                  <a:pt x="715771" y="275779"/>
                </a:cubicBezTo>
                <a:cubicBezTo>
                  <a:pt x="713251" y="281236"/>
                  <a:pt x="714802" y="288642"/>
                  <a:pt x="718878" y="292345"/>
                </a:cubicBezTo>
                <a:cubicBezTo>
                  <a:pt x="719265" y="292540"/>
                  <a:pt x="719265" y="292735"/>
                  <a:pt x="719651" y="293124"/>
                </a:cubicBezTo>
                <a:cubicBezTo>
                  <a:pt x="721398" y="294878"/>
                  <a:pt x="723537" y="295658"/>
                  <a:pt x="725279" y="296243"/>
                </a:cubicBezTo>
                <a:cubicBezTo>
                  <a:pt x="725475" y="296243"/>
                  <a:pt x="725475" y="296438"/>
                  <a:pt x="725671" y="296438"/>
                </a:cubicBezTo>
                <a:cubicBezTo>
                  <a:pt x="724506" y="298387"/>
                  <a:pt x="723924" y="300335"/>
                  <a:pt x="724310" y="302284"/>
                </a:cubicBezTo>
                <a:cubicBezTo>
                  <a:pt x="725475" y="315733"/>
                  <a:pt x="750119" y="319631"/>
                  <a:pt x="760214" y="321775"/>
                </a:cubicBezTo>
                <a:cubicBezTo>
                  <a:pt x="750701" y="371863"/>
                  <a:pt x="718682" y="381802"/>
                  <a:pt x="718682" y="381802"/>
                </a:cubicBezTo>
                <a:cubicBezTo>
                  <a:pt x="719461" y="380438"/>
                  <a:pt x="720043" y="379074"/>
                  <a:pt x="720625" y="377515"/>
                </a:cubicBezTo>
                <a:cubicBezTo>
                  <a:pt x="721981" y="373812"/>
                  <a:pt x="721981" y="370304"/>
                  <a:pt x="721208" y="366601"/>
                </a:cubicBezTo>
                <a:cubicBezTo>
                  <a:pt x="720234" y="361923"/>
                  <a:pt x="718100" y="356856"/>
                  <a:pt x="715771" y="352958"/>
                </a:cubicBezTo>
                <a:cubicBezTo>
                  <a:pt x="714998" y="351788"/>
                  <a:pt x="712473" y="347891"/>
                  <a:pt x="711308" y="346916"/>
                </a:cubicBezTo>
                <a:lnTo>
                  <a:pt x="707814" y="343603"/>
                </a:lnTo>
                <a:cubicBezTo>
                  <a:pt x="705098" y="341459"/>
                  <a:pt x="702186" y="339705"/>
                  <a:pt x="698501" y="339510"/>
                </a:cubicBezTo>
                <a:cubicBezTo>
                  <a:pt x="697337" y="339510"/>
                  <a:pt x="696172" y="339510"/>
                  <a:pt x="695007" y="339900"/>
                </a:cubicBezTo>
                <a:cubicBezTo>
                  <a:pt x="694621" y="340095"/>
                  <a:pt x="693843" y="340290"/>
                  <a:pt x="693652" y="340290"/>
                </a:cubicBezTo>
                <a:cubicBezTo>
                  <a:pt x="693260" y="340290"/>
                  <a:pt x="692874" y="339705"/>
                  <a:pt x="692487" y="339510"/>
                </a:cubicBezTo>
                <a:cubicBezTo>
                  <a:pt x="692487" y="338730"/>
                  <a:pt x="692291" y="338146"/>
                  <a:pt x="691709" y="337756"/>
                </a:cubicBezTo>
                <a:cubicBezTo>
                  <a:pt x="691127" y="337561"/>
                  <a:pt x="690349" y="337366"/>
                  <a:pt x="689766" y="337171"/>
                </a:cubicBezTo>
                <a:cubicBezTo>
                  <a:pt x="689576" y="336976"/>
                  <a:pt x="689766" y="336392"/>
                  <a:pt x="689576" y="336002"/>
                </a:cubicBezTo>
                <a:cubicBezTo>
                  <a:pt x="689380" y="335027"/>
                  <a:pt x="688993" y="334053"/>
                  <a:pt x="688411" y="333273"/>
                </a:cubicBezTo>
                <a:cubicBezTo>
                  <a:pt x="686277" y="330350"/>
                  <a:pt x="682005" y="329960"/>
                  <a:pt x="679485" y="332299"/>
                </a:cubicBezTo>
                <a:cubicBezTo>
                  <a:pt x="678903" y="332689"/>
                  <a:pt x="678320" y="333663"/>
                  <a:pt x="678320" y="333663"/>
                </a:cubicBezTo>
                <a:cubicBezTo>
                  <a:pt x="676182" y="333078"/>
                  <a:pt x="675795" y="332494"/>
                  <a:pt x="674440" y="334638"/>
                </a:cubicBezTo>
                <a:cubicBezTo>
                  <a:pt x="674244" y="335027"/>
                  <a:pt x="673857" y="335417"/>
                  <a:pt x="673662" y="335807"/>
                </a:cubicBezTo>
                <a:cubicBezTo>
                  <a:pt x="673275" y="335612"/>
                  <a:pt x="670363" y="334248"/>
                  <a:pt x="669585" y="333858"/>
                </a:cubicBezTo>
                <a:lnTo>
                  <a:pt x="666674" y="332494"/>
                </a:lnTo>
                <a:cubicBezTo>
                  <a:pt x="666287" y="332299"/>
                  <a:pt x="666483" y="332494"/>
                  <a:pt x="666287" y="332104"/>
                </a:cubicBezTo>
                <a:lnTo>
                  <a:pt x="665509" y="329181"/>
                </a:lnTo>
                <a:cubicBezTo>
                  <a:pt x="664736" y="326062"/>
                  <a:pt x="665122" y="326647"/>
                  <a:pt x="663179" y="325478"/>
                </a:cubicBezTo>
                <a:cubicBezTo>
                  <a:pt x="662597" y="325088"/>
                  <a:pt x="661824" y="324698"/>
                  <a:pt x="661242" y="324308"/>
                </a:cubicBezTo>
                <a:cubicBezTo>
                  <a:pt x="661437" y="323139"/>
                  <a:pt x="660855" y="322554"/>
                  <a:pt x="660077" y="321775"/>
                </a:cubicBezTo>
                <a:cubicBezTo>
                  <a:pt x="659299" y="320995"/>
                  <a:pt x="658330" y="320410"/>
                  <a:pt x="657943" y="320215"/>
                </a:cubicBezTo>
                <a:cubicBezTo>
                  <a:pt x="658134" y="320020"/>
                  <a:pt x="659108" y="319631"/>
                  <a:pt x="659299" y="319436"/>
                </a:cubicBezTo>
                <a:cubicBezTo>
                  <a:pt x="665122" y="315928"/>
                  <a:pt x="666869" y="307937"/>
                  <a:pt x="662793" y="302284"/>
                </a:cubicBezTo>
                <a:cubicBezTo>
                  <a:pt x="661242" y="300141"/>
                  <a:pt x="661242" y="301115"/>
                  <a:pt x="661242" y="299361"/>
                </a:cubicBezTo>
                <a:cubicBezTo>
                  <a:pt x="661242" y="298387"/>
                  <a:pt x="661437" y="296243"/>
                  <a:pt x="661824" y="295268"/>
                </a:cubicBezTo>
                <a:cubicBezTo>
                  <a:pt x="662793" y="295463"/>
                  <a:pt x="664736" y="296438"/>
                  <a:pt x="665318" y="296827"/>
                </a:cubicBezTo>
                <a:cubicBezTo>
                  <a:pt x="667838" y="298581"/>
                  <a:pt x="668421" y="300335"/>
                  <a:pt x="669781" y="299946"/>
                </a:cubicBezTo>
                <a:cubicBezTo>
                  <a:pt x="670554" y="299751"/>
                  <a:pt x="670750" y="299166"/>
                  <a:pt x="670946" y="298581"/>
                </a:cubicBezTo>
                <a:cubicBezTo>
                  <a:pt x="671332" y="297217"/>
                  <a:pt x="671719" y="295853"/>
                  <a:pt x="672110" y="294489"/>
                </a:cubicBezTo>
                <a:cubicBezTo>
                  <a:pt x="672497" y="293124"/>
                  <a:pt x="672883" y="291760"/>
                  <a:pt x="673275" y="290396"/>
                </a:cubicBezTo>
                <a:cubicBezTo>
                  <a:pt x="673662" y="289032"/>
                  <a:pt x="674440" y="287472"/>
                  <a:pt x="673275" y="286693"/>
                </a:cubicBezTo>
                <a:cubicBezTo>
                  <a:pt x="672497" y="286108"/>
                  <a:pt x="670750" y="286888"/>
                  <a:pt x="668807" y="287083"/>
                </a:cubicBezTo>
                <a:cubicBezTo>
                  <a:pt x="667256" y="287277"/>
                  <a:pt x="665509" y="286888"/>
                  <a:pt x="664153" y="286498"/>
                </a:cubicBezTo>
                <a:cubicBezTo>
                  <a:pt x="664540" y="284744"/>
                  <a:pt x="665705" y="282795"/>
                  <a:pt x="666674" y="281820"/>
                </a:cubicBezTo>
                <a:lnTo>
                  <a:pt x="668421" y="279871"/>
                </a:lnTo>
                <a:cubicBezTo>
                  <a:pt x="669199" y="279092"/>
                  <a:pt x="669003" y="277922"/>
                  <a:pt x="668230" y="277338"/>
                </a:cubicBezTo>
                <a:cubicBezTo>
                  <a:pt x="667838" y="277143"/>
                  <a:pt x="663571" y="275974"/>
                  <a:pt x="662793" y="275584"/>
                </a:cubicBezTo>
                <a:lnTo>
                  <a:pt x="657165" y="273830"/>
                </a:lnTo>
                <a:lnTo>
                  <a:pt x="656583" y="273830"/>
                </a:lnTo>
                <a:cubicBezTo>
                  <a:pt x="656196" y="274025"/>
                  <a:pt x="655228" y="274414"/>
                  <a:pt x="655418" y="275779"/>
                </a:cubicBezTo>
                <a:cubicBezTo>
                  <a:pt x="655614" y="276558"/>
                  <a:pt x="655810" y="277338"/>
                  <a:pt x="655810" y="278312"/>
                </a:cubicBezTo>
                <a:cubicBezTo>
                  <a:pt x="656001" y="280261"/>
                  <a:pt x="655805" y="281820"/>
                  <a:pt x="655418" y="283769"/>
                </a:cubicBezTo>
                <a:cubicBezTo>
                  <a:pt x="653867" y="283380"/>
                  <a:pt x="652316" y="282600"/>
                  <a:pt x="651151" y="281626"/>
                </a:cubicBezTo>
                <a:cubicBezTo>
                  <a:pt x="650955" y="281431"/>
                  <a:pt x="650760" y="281236"/>
                  <a:pt x="650373" y="281041"/>
                </a:cubicBezTo>
                <a:cubicBezTo>
                  <a:pt x="649208" y="280066"/>
                  <a:pt x="648626" y="278702"/>
                  <a:pt x="647271" y="279092"/>
                </a:cubicBezTo>
                <a:cubicBezTo>
                  <a:pt x="646492" y="279287"/>
                  <a:pt x="646297" y="279871"/>
                  <a:pt x="646106" y="280456"/>
                </a:cubicBezTo>
                <a:lnTo>
                  <a:pt x="643777" y="288447"/>
                </a:lnTo>
                <a:cubicBezTo>
                  <a:pt x="643385" y="289811"/>
                  <a:pt x="642612" y="291370"/>
                  <a:pt x="643777" y="292345"/>
                </a:cubicBezTo>
                <a:cubicBezTo>
                  <a:pt x="644359" y="292735"/>
                  <a:pt x="645132" y="292540"/>
                  <a:pt x="645910" y="292345"/>
                </a:cubicBezTo>
                <a:cubicBezTo>
                  <a:pt x="646688" y="292150"/>
                  <a:pt x="647461" y="292150"/>
                  <a:pt x="648239" y="291955"/>
                </a:cubicBezTo>
                <a:cubicBezTo>
                  <a:pt x="649404" y="291955"/>
                  <a:pt x="651924" y="292150"/>
                  <a:pt x="652898" y="292540"/>
                </a:cubicBezTo>
                <a:cubicBezTo>
                  <a:pt x="652507" y="293904"/>
                  <a:pt x="652120" y="294684"/>
                  <a:pt x="651538" y="295658"/>
                </a:cubicBezTo>
                <a:cubicBezTo>
                  <a:pt x="650373" y="297607"/>
                  <a:pt x="650373" y="296827"/>
                  <a:pt x="648822" y="297607"/>
                </a:cubicBezTo>
                <a:cubicBezTo>
                  <a:pt x="646492" y="298387"/>
                  <a:pt x="644550" y="299946"/>
                  <a:pt x="643390" y="301505"/>
                </a:cubicBezTo>
                <a:cubicBezTo>
                  <a:pt x="642030" y="303259"/>
                  <a:pt x="641061" y="305403"/>
                  <a:pt x="640865" y="308326"/>
                </a:cubicBezTo>
                <a:cubicBezTo>
                  <a:pt x="640669" y="310276"/>
                  <a:pt x="641061" y="312420"/>
                  <a:pt x="641834" y="314174"/>
                </a:cubicBezTo>
                <a:lnTo>
                  <a:pt x="642612" y="315733"/>
                </a:lnTo>
                <a:cubicBezTo>
                  <a:pt x="641061" y="315928"/>
                  <a:pt x="638340" y="315733"/>
                  <a:pt x="637567" y="317487"/>
                </a:cubicBezTo>
                <a:cubicBezTo>
                  <a:pt x="636788" y="317487"/>
                  <a:pt x="635820" y="317487"/>
                  <a:pt x="634851" y="317292"/>
                </a:cubicBezTo>
                <a:cubicBezTo>
                  <a:pt x="632908" y="317097"/>
                  <a:pt x="633294" y="317487"/>
                  <a:pt x="631357" y="319046"/>
                </a:cubicBezTo>
                <a:lnTo>
                  <a:pt x="629223" y="320995"/>
                </a:lnTo>
                <a:cubicBezTo>
                  <a:pt x="628832" y="321385"/>
                  <a:pt x="628832" y="321385"/>
                  <a:pt x="628249" y="321190"/>
                </a:cubicBezTo>
                <a:cubicBezTo>
                  <a:pt x="626116" y="320800"/>
                  <a:pt x="622817" y="320410"/>
                  <a:pt x="620875" y="320215"/>
                </a:cubicBezTo>
                <a:cubicBezTo>
                  <a:pt x="620875" y="319241"/>
                  <a:pt x="621070" y="317682"/>
                  <a:pt x="620488" y="316902"/>
                </a:cubicBezTo>
                <a:cubicBezTo>
                  <a:pt x="619906" y="316123"/>
                  <a:pt x="618937" y="316317"/>
                  <a:pt x="617968" y="315733"/>
                </a:cubicBezTo>
                <a:cubicBezTo>
                  <a:pt x="617968" y="310081"/>
                  <a:pt x="611758" y="307742"/>
                  <a:pt x="607872" y="310860"/>
                </a:cubicBezTo>
                <a:cubicBezTo>
                  <a:pt x="607486" y="311055"/>
                  <a:pt x="606903" y="311835"/>
                  <a:pt x="606708" y="312225"/>
                </a:cubicBezTo>
                <a:cubicBezTo>
                  <a:pt x="605156" y="312030"/>
                  <a:pt x="604187" y="310860"/>
                  <a:pt x="603023" y="312614"/>
                </a:cubicBezTo>
                <a:lnTo>
                  <a:pt x="601858" y="312809"/>
                </a:lnTo>
                <a:cubicBezTo>
                  <a:pt x="601276" y="312225"/>
                  <a:pt x="601080" y="311640"/>
                  <a:pt x="599725" y="310276"/>
                </a:cubicBezTo>
                <a:cubicBezTo>
                  <a:pt x="591185" y="303259"/>
                  <a:pt x="574689" y="310471"/>
                  <a:pt x="567124" y="316902"/>
                </a:cubicBezTo>
                <a:cubicBezTo>
                  <a:pt x="565763" y="318071"/>
                  <a:pt x="564598" y="319046"/>
                  <a:pt x="563434" y="320410"/>
                </a:cubicBezTo>
                <a:cubicBezTo>
                  <a:pt x="562078" y="321969"/>
                  <a:pt x="560718" y="323918"/>
                  <a:pt x="559749" y="326257"/>
                </a:cubicBezTo>
                <a:cubicBezTo>
                  <a:pt x="559357" y="327426"/>
                  <a:pt x="558971" y="328596"/>
                  <a:pt x="558775" y="329960"/>
                </a:cubicBezTo>
                <a:cubicBezTo>
                  <a:pt x="558584" y="330935"/>
                  <a:pt x="558388" y="334053"/>
                  <a:pt x="558193" y="334248"/>
                </a:cubicBezTo>
                <a:lnTo>
                  <a:pt x="558193" y="336781"/>
                </a:lnTo>
                <a:cubicBezTo>
                  <a:pt x="558388" y="337171"/>
                  <a:pt x="558388" y="339510"/>
                  <a:pt x="558388" y="340095"/>
                </a:cubicBezTo>
                <a:cubicBezTo>
                  <a:pt x="558775" y="343018"/>
                  <a:pt x="559357" y="346136"/>
                  <a:pt x="559940" y="349060"/>
                </a:cubicBezTo>
                <a:cubicBezTo>
                  <a:pt x="558775" y="347696"/>
                  <a:pt x="557028" y="345942"/>
                  <a:pt x="555868" y="344382"/>
                </a:cubicBezTo>
                <a:cubicBezTo>
                  <a:pt x="526952" y="307742"/>
                  <a:pt x="546551" y="248493"/>
                  <a:pt x="503081" y="220428"/>
                </a:cubicBezTo>
                <a:cubicBezTo>
                  <a:pt x="482511" y="207175"/>
                  <a:pt x="453402" y="203667"/>
                  <a:pt x="430502" y="212632"/>
                </a:cubicBezTo>
                <a:cubicBezTo>
                  <a:pt x="417306" y="217895"/>
                  <a:pt x="399646" y="232902"/>
                  <a:pt x="401005" y="248298"/>
                </a:cubicBezTo>
                <a:cubicBezTo>
                  <a:pt x="401199" y="254535"/>
                  <a:pt x="401975" y="265059"/>
                  <a:pt x="402751" y="269152"/>
                </a:cubicBezTo>
                <a:cubicBezTo>
                  <a:pt x="390719" y="275584"/>
                  <a:pt x="383733" y="277728"/>
                  <a:pt x="371701" y="286108"/>
                </a:cubicBezTo>
                <a:cubicBezTo>
                  <a:pt x="366462" y="289616"/>
                  <a:pt x="354042" y="302090"/>
                  <a:pt x="353072" y="308326"/>
                </a:cubicBezTo>
                <a:cubicBezTo>
                  <a:pt x="351519" y="317097"/>
                  <a:pt x="356953" y="314563"/>
                  <a:pt x="361610" y="312225"/>
                </a:cubicBezTo>
                <a:cubicBezTo>
                  <a:pt x="363939" y="311055"/>
                  <a:pt x="379852" y="305987"/>
                  <a:pt x="377523" y="310665"/>
                </a:cubicBezTo>
                <a:cubicBezTo>
                  <a:pt x="376941" y="312030"/>
                  <a:pt x="373836" y="315343"/>
                  <a:pt x="370925" y="321580"/>
                </a:cubicBezTo>
                <a:cubicBezTo>
                  <a:pt x="368984" y="325867"/>
                  <a:pt x="367820" y="328986"/>
                  <a:pt x="366850" y="334053"/>
                </a:cubicBezTo>
                <a:cubicBezTo>
                  <a:pt x="365880" y="339315"/>
                  <a:pt x="364522" y="350424"/>
                  <a:pt x="370343" y="352568"/>
                </a:cubicBezTo>
                <a:cubicBezTo>
                  <a:pt x="374225" y="353932"/>
                  <a:pt x="379464" y="341459"/>
                  <a:pt x="389943" y="336002"/>
                </a:cubicBezTo>
                <a:cubicBezTo>
                  <a:pt x="408573" y="326257"/>
                  <a:pt x="447191" y="347696"/>
                  <a:pt x="447191" y="305987"/>
                </a:cubicBezTo>
                <a:cubicBezTo>
                  <a:pt x="447191" y="297607"/>
                  <a:pt x="447191" y="289226"/>
                  <a:pt x="447191" y="280846"/>
                </a:cubicBezTo>
                <a:cubicBezTo>
                  <a:pt x="446997" y="271491"/>
                  <a:pt x="446997" y="270906"/>
                  <a:pt x="449132" y="271101"/>
                </a:cubicBezTo>
                <a:cubicBezTo>
                  <a:pt x="465433" y="270906"/>
                  <a:pt x="479600" y="280651"/>
                  <a:pt x="482123" y="293319"/>
                </a:cubicBezTo>
                <a:cubicBezTo>
                  <a:pt x="486974" y="317877"/>
                  <a:pt x="481928" y="332689"/>
                  <a:pt x="499200" y="363872"/>
                </a:cubicBezTo>
                <a:cubicBezTo>
                  <a:pt x="509678" y="382582"/>
                  <a:pt x="526174" y="397589"/>
                  <a:pt x="546937" y="410062"/>
                </a:cubicBezTo>
                <a:cubicBezTo>
                  <a:pt x="539759" y="412596"/>
                  <a:pt x="536656" y="415325"/>
                  <a:pt x="530446" y="419613"/>
                </a:cubicBezTo>
                <a:cubicBezTo>
                  <a:pt x="521129" y="412012"/>
                  <a:pt x="505215" y="412012"/>
                  <a:pt x="499782" y="425070"/>
                </a:cubicBezTo>
                <a:cubicBezTo>
                  <a:pt x="469896" y="425070"/>
                  <a:pt x="449714" y="442805"/>
                  <a:pt x="446997" y="472429"/>
                </a:cubicBezTo>
                <a:cubicBezTo>
                  <a:pt x="446221" y="480225"/>
                  <a:pt x="447580" y="486462"/>
                  <a:pt x="451849" y="486462"/>
                </a:cubicBezTo>
                <a:cubicBezTo>
                  <a:pt x="454372" y="486462"/>
                  <a:pt x="457283" y="481979"/>
                  <a:pt x="463493" y="479446"/>
                </a:cubicBezTo>
                <a:cubicBezTo>
                  <a:pt x="470867" y="476327"/>
                  <a:pt x="480376" y="476717"/>
                  <a:pt x="487362" y="479446"/>
                </a:cubicBezTo>
                <a:cubicBezTo>
                  <a:pt x="496483" y="482954"/>
                  <a:pt x="505024" y="492114"/>
                  <a:pt x="508127" y="499715"/>
                </a:cubicBezTo>
                <a:cubicBezTo>
                  <a:pt x="508709" y="501079"/>
                  <a:pt x="508905" y="502248"/>
                  <a:pt x="509874" y="503611"/>
                </a:cubicBezTo>
                <a:cubicBezTo>
                  <a:pt x="511621" y="505953"/>
                  <a:pt x="514336" y="506732"/>
                  <a:pt x="516470" y="506536"/>
                </a:cubicBezTo>
                <a:cubicBezTo>
                  <a:pt x="520160" y="506340"/>
                  <a:pt x="523654" y="505757"/>
                  <a:pt x="527921" y="506536"/>
                </a:cubicBezTo>
                <a:cubicBezTo>
                  <a:pt x="532966" y="507315"/>
                  <a:pt x="544026" y="511216"/>
                  <a:pt x="547520" y="517453"/>
                </a:cubicBezTo>
                <a:cubicBezTo>
                  <a:pt x="519382" y="504003"/>
                  <a:pt x="493766" y="513749"/>
                  <a:pt x="464075" y="505174"/>
                </a:cubicBezTo>
                <a:cubicBezTo>
                  <a:pt x="442922" y="497766"/>
                  <a:pt x="435547" y="492893"/>
                  <a:pt x="419634" y="476522"/>
                </a:cubicBezTo>
                <a:cubicBezTo>
                  <a:pt x="417888" y="475937"/>
                  <a:pt x="415559" y="477302"/>
                  <a:pt x="415559" y="478081"/>
                </a:cubicBezTo>
                <a:cubicBezTo>
                  <a:pt x="415559" y="509069"/>
                  <a:pt x="434578" y="531485"/>
                  <a:pt x="464269" y="537913"/>
                </a:cubicBezTo>
                <a:cubicBezTo>
                  <a:pt x="472225" y="539667"/>
                  <a:pt x="481152" y="541230"/>
                  <a:pt x="489303" y="542009"/>
                </a:cubicBezTo>
                <a:cubicBezTo>
                  <a:pt x="488138" y="544150"/>
                  <a:pt x="484451" y="551754"/>
                  <a:pt x="484645" y="553895"/>
                </a:cubicBezTo>
                <a:cubicBezTo>
                  <a:pt x="485033" y="556428"/>
                  <a:pt x="487362" y="558378"/>
                  <a:pt x="489885" y="558378"/>
                </a:cubicBezTo>
                <a:cubicBezTo>
                  <a:pt x="492214" y="558378"/>
                  <a:pt x="494931" y="557403"/>
                  <a:pt x="497453" y="556820"/>
                </a:cubicBezTo>
                <a:cubicBezTo>
                  <a:pt x="506575" y="554287"/>
                  <a:pt x="516470" y="556237"/>
                  <a:pt x="525396" y="559157"/>
                </a:cubicBezTo>
                <a:cubicBezTo>
                  <a:pt x="536265" y="562665"/>
                  <a:pt x="543835" y="568123"/>
                  <a:pt x="554704" y="576506"/>
                </a:cubicBezTo>
                <a:cubicBezTo>
                  <a:pt x="556255" y="577672"/>
                  <a:pt x="556255" y="577672"/>
                  <a:pt x="557806" y="579039"/>
                </a:cubicBezTo>
                <a:cubicBezTo>
                  <a:pt x="559940" y="580989"/>
                  <a:pt x="561104" y="583130"/>
                  <a:pt x="562656" y="585276"/>
                </a:cubicBezTo>
                <a:cubicBezTo>
                  <a:pt x="567314" y="591900"/>
                  <a:pt x="571777" y="589563"/>
                  <a:pt x="578183" y="588980"/>
                </a:cubicBezTo>
                <a:cubicBezTo>
                  <a:pt x="582259" y="588588"/>
                  <a:pt x="588856" y="594433"/>
                  <a:pt x="592154" y="596579"/>
                </a:cubicBezTo>
                <a:cubicBezTo>
                  <a:pt x="597782" y="600283"/>
                  <a:pt x="604966" y="603399"/>
                  <a:pt x="611366" y="605545"/>
                </a:cubicBezTo>
                <a:cubicBezTo>
                  <a:pt x="613113" y="606128"/>
                  <a:pt x="613696" y="606128"/>
                  <a:pt x="615056" y="607299"/>
                </a:cubicBezTo>
                <a:cubicBezTo>
                  <a:pt x="623013" y="614702"/>
                  <a:pt x="636402" y="649199"/>
                  <a:pt x="638535" y="656215"/>
                </a:cubicBezTo>
                <a:cubicBezTo>
                  <a:pt x="643581" y="673368"/>
                  <a:pt x="645524" y="691491"/>
                  <a:pt x="640669" y="707669"/>
                </a:cubicBezTo>
                <a:cubicBezTo>
                  <a:pt x="638340" y="714685"/>
                  <a:pt x="636598" y="720726"/>
                  <a:pt x="632521" y="726964"/>
                </a:cubicBezTo>
                <a:cubicBezTo>
                  <a:pt x="631161" y="729110"/>
                  <a:pt x="629027" y="731447"/>
                  <a:pt x="632712" y="733980"/>
                </a:cubicBezTo>
                <a:cubicBezTo>
                  <a:pt x="634851" y="735347"/>
                  <a:pt x="637953" y="734568"/>
                  <a:pt x="641643" y="733593"/>
                </a:cubicBezTo>
                <a:cubicBezTo>
                  <a:pt x="637371" y="752495"/>
                  <a:pt x="613500" y="783680"/>
                  <a:pt x="596617" y="794787"/>
                </a:cubicBezTo>
                <a:cubicBezTo>
                  <a:pt x="587305" y="800828"/>
                  <a:pt x="578379" y="808040"/>
                  <a:pt x="570030" y="815252"/>
                </a:cubicBezTo>
                <a:cubicBezTo>
                  <a:pt x="560718" y="823826"/>
                  <a:pt x="555090" y="829480"/>
                  <a:pt x="549267" y="840783"/>
                </a:cubicBezTo>
                <a:cubicBezTo>
                  <a:pt x="533549" y="840396"/>
                  <a:pt x="520742" y="833963"/>
                  <a:pt x="509874" y="822856"/>
                </a:cubicBezTo>
                <a:cubicBezTo>
                  <a:pt x="489497" y="802195"/>
                  <a:pt x="481152" y="780368"/>
                  <a:pt x="448744" y="776272"/>
                </a:cubicBezTo>
                <a:cubicBezTo>
                  <a:pt x="447191" y="776081"/>
                  <a:pt x="446027" y="776081"/>
                  <a:pt x="445445" y="776081"/>
                </a:cubicBezTo>
                <a:cubicBezTo>
                  <a:pt x="444086" y="776081"/>
                  <a:pt x="443698" y="775885"/>
                  <a:pt x="443504" y="774518"/>
                </a:cubicBezTo>
                <a:cubicBezTo>
                  <a:pt x="442340" y="758928"/>
                  <a:pt x="438653" y="739634"/>
                  <a:pt x="434771" y="726381"/>
                </a:cubicBezTo>
                <a:cubicBezTo>
                  <a:pt x="458835" y="715464"/>
                  <a:pt x="470673" y="694220"/>
                  <a:pt x="470673" y="671031"/>
                </a:cubicBezTo>
                <a:cubicBezTo>
                  <a:pt x="470673" y="644525"/>
                  <a:pt x="458059" y="628734"/>
                  <a:pt x="442922" y="609440"/>
                </a:cubicBezTo>
                <a:cubicBezTo>
                  <a:pt x="423128" y="584105"/>
                  <a:pt x="399452" y="555845"/>
                  <a:pt x="387032" y="525444"/>
                </a:cubicBezTo>
                <a:cubicBezTo>
                  <a:pt x="385868" y="522715"/>
                  <a:pt x="384704" y="517060"/>
                  <a:pt x="381211" y="522519"/>
                </a:cubicBezTo>
                <a:cubicBezTo>
                  <a:pt x="379852" y="524660"/>
                  <a:pt x="378687" y="527977"/>
                  <a:pt x="377911" y="529731"/>
                </a:cubicBezTo>
                <a:cubicBezTo>
                  <a:pt x="376747" y="532264"/>
                  <a:pt x="375777" y="535380"/>
                  <a:pt x="372866" y="532068"/>
                </a:cubicBezTo>
                <a:cubicBezTo>
                  <a:pt x="370149" y="528560"/>
                  <a:pt x="366462" y="520373"/>
                  <a:pt x="365297" y="518232"/>
                </a:cubicBezTo>
                <a:cubicBezTo>
                  <a:pt x="352489" y="491724"/>
                  <a:pt x="333859" y="466583"/>
                  <a:pt x="324156" y="439882"/>
                </a:cubicBezTo>
                <a:cubicBezTo>
                  <a:pt x="316588" y="419223"/>
                  <a:pt x="313483" y="397979"/>
                  <a:pt x="314647" y="374396"/>
                </a:cubicBezTo>
                <a:cubicBezTo>
                  <a:pt x="315230" y="368549"/>
                  <a:pt x="313871" y="365821"/>
                  <a:pt x="308243" y="370888"/>
                </a:cubicBezTo>
                <a:cubicBezTo>
                  <a:pt x="306691" y="372447"/>
                  <a:pt x="306691" y="369134"/>
                  <a:pt x="306691" y="367770"/>
                </a:cubicBezTo>
                <a:cubicBezTo>
                  <a:pt x="305527" y="329570"/>
                  <a:pt x="297570" y="294099"/>
                  <a:pt x="289808" y="256874"/>
                </a:cubicBezTo>
                <a:cubicBezTo>
                  <a:pt x="285538" y="235630"/>
                  <a:pt x="281269" y="211463"/>
                  <a:pt x="284762" y="190219"/>
                </a:cubicBezTo>
                <a:cubicBezTo>
                  <a:pt x="285926" y="183008"/>
                  <a:pt x="290778" y="173458"/>
                  <a:pt x="290584" y="169365"/>
                </a:cubicBezTo>
                <a:cubicBezTo>
                  <a:pt x="290390" y="166442"/>
                  <a:pt x="288449" y="166247"/>
                  <a:pt x="285732" y="166831"/>
                </a:cubicBezTo>
                <a:cubicBezTo>
                  <a:pt x="283792" y="167221"/>
                  <a:pt x="282627" y="168586"/>
                  <a:pt x="279910" y="169950"/>
                </a:cubicBezTo>
                <a:lnTo>
                  <a:pt x="271372" y="175602"/>
                </a:lnTo>
                <a:cubicBezTo>
                  <a:pt x="263221" y="182033"/>
                  <a:pt x="255847" y="189634"/>
                  <a:pt x="250025" y="198210"/>
                </a:cubicBezTo>
                <a:cubicBezTo>
                  <a:pt x="243621" y="207370"/>
                  <a:pt x="238964" y="215751"/>
                  <a:pt x="234112" y="225496"/>
                </a:cubicBezTo>
                <a:cubicBezTo>
                  <a:pt x="227514" y="238943"/>
                  <a:pt x="222856" y="254730"/>
                  <a:pt x="219946" y="269542"/>
                </a:cubicBezTo>
                <a:lnTo>
                  <a:pt x="217423" y="282015"/>
                </a:lnTo>
                <a:cubicBezTo>
                  <a:pt x="216646" y="286303"/>
                  <a:pt x="215870" y="289421"/>
                  <a:pt x="215288" y="294099"/>
                </a:cubicBezTo>
                <a:cubicBezTo>
                  <a:pt x="214706" y="298776"/>
                  <a:pt x="213541" y="318656"/>
                  <a:pt x="212571" y="320605"/>
                </a:cubicBezTo>
                <a:cubicBezTo>
                  <a:pt x="203062" y="300335"/>
                  <a:pt x="196464" y="295463"/>
                  <a:pt x="189478" y="288642"/>
                </a:cubicBezTo>
                <a:cubicBezTo>
                  <a:pt x="177446" y="276753"/>
                  <a:pt x="179192" y="272465"/>
                  <a:pt x="174341" y="257069"/>
                </a:cubicBezTo>
                <a:cubicBezTo>
                  <a:pt x="172594" y="251612"/>
                  <a:pt x="168907" y="251612"/>
                  <a:pt x="166967" y="256289"/>
                </a:cubicBezTo>
                <a:cubicBezTo>
                  <a:pt x="149307" y="298971"/>
                  <a:pt x="142903" y="365236"/>
                  <a:pt x="152218" y="409673"/>
                </a:cubicBezTo>
                <a:cubicBezTo>
                  <a:pt x="137857" y="386285"/>
                  <a:pt x="111465" y="378489"/>
                  <a:pt x="98657" y="353932"/>
                </a:cubicBezTo>
                <a:cubicBezTo>
                  <a:pt x="97298" y="351204"/>
                  <a:pt x="96522" y="347306"/>
                  <a:pt x="94000" y="346916"/>
                </a:cubicBezTo>
                <a:cubicBezTo>
                  <a:pt x="92059" y="346916"/>
                  <a:pt x="90507" y="347501"/>
                  <a:pt x="89730" y="350619"/>
                </a:cubicBezTo>
                <a:cubicBezTo>
                  <a:pt x="84879" y="371863"/>
                  <a:pt x="77699" y="454304"/>
                  <a:pt x="102344" y="519207"/>
                </a:cubicBezTo>
                <a:cubicBezTo>
                  <a:pt x="85655" y="500105"/>
                  <a:pt x="61980" y="494648"/>
                  <a:pt x="41797" y="468531"/>
                </a:cubicBezTo>
                <a:cubicBezTo>
                  <a:pt x="37140" y="462685"/>
                  <a:pt x="33064" y="464634"/>
                  <a:pt x="33064" y="471845"/>
                </a:cubicBezTo>
                <a:cubicBezTo>
                  <a:pt x="31512" y="534405"/>
                  <a:pt x="48783" y="597554"/>
                  <a:pt x="84490" y="644133"/>
                </a:cubicBezTo>
                <a:cubicBezTo>
                  <a:pt x="86431" y="646862"/>
                  <a:pt x="85655" y="647641"/>
                  <a:pt x="84685" y="651149"/>
                </a:cubicBezTo>
                <a:cubicBezTo>
                  <a:pt x="78863" y="669664"/>
                  <a:pt x="92835" y="695974"/>
                  <a:pt x="103897" y="710595"/>
                </a:cubicBezTo>
                <a:cubicBezTo>
                  <a:pt x="69160" y="683500"/>
                  <a:pt x="52665" y="701432"/>
                  <a:pt x="7642" y="669277"/>
                </a:cubicBezTo>
                <a:cubicBezTo>
                  <a:pt x="5314" y="667523"/>
                  <a:pt x="2985" y="667131"/>
                  <a:pt x="1820" y="667523"/>
                </a:cubicBezTo>
                <a:cubicBezTo>
                  <a:pt x="-896" y="668493"/>
                  <a:pt x="74" y="674539"/>
                  <a:pt x="656" y="677263"/>
                </a:cubicBezTo>
                <a:cubicBezTo>
                  <a:pt x="9583" y="718586"/>
                  <a:pt x="35005" y="762632"/>
                  <a:pt x="69548" y="798687"/>
                </a:cubicBezTo>
                <a:cubicBezTo>
                  <a:pt x="59845" y="797129"/>
                  <a:pt x="28019" y="797129"/>
                  <a:pt x="12106" y="806095"/>
                </a:cubicBezTo>
                <a:cubicBezTo>
                  <a:pt x="6478" y="809211"/>
                  <a:pt x="7254" y="813111"/>
                  <a:pt x="10553" y="818564"/>
                </a:cubicBezTo>
                <a:cubicBezTo>
                  <a:pt x="34423" y="856569"/>
                  <a:pt x="75176" y="893599"/>
                  <a:pt x="120586" y="915235"/>
                </a:cubicBezTo>
                <a:cubicBezTo>
                  <a:pt x="112241" y="912702"/>
                  <a:pt x="80997" y="907631"/>
                  <a:pt x="56740" y="911727"/>
                </a:cubicBezTo>
                <a:cubicBezTo>
                  <a:pt x="41797" y="914260"/>
                  <a:pt x="40633" y="916406"/>
                  <a:pt x="47425" y="929072"/>
                </a:cubicBezTo>
                <a:cubicBezTo>
                  <a:pt x="80609" y="990075"/>
                  <a:pt x="175699" y="1010736"/>
                  <a:pt x="236441" y="1009369"/>
                </a:cubicBezTo>
                <a:cubicBezTo>
                  <a:pt x="215094" y="1048349"/>
                  <a:pt x="206555" y="1107985"/>
                  <a:pt x="222468" y="1138196"/>
                </a:cubicBezTo>
                <a:cubicBezTo>
                  <a:pt x="224603" y="1141508"/>
                  <a:pt x="226349" y="1141121"/>
                  <a:pt x="229066" y="1139171"/>
                </a:cubicBezTo>
                <a:cubicBezTo>
                  <a:pt x="248472" y="1125530"/>
                  <a:pt x="274865" y="1102723"/>
                  <a:pt x="284374" y="1096295"/>
                </a:cubicBezTo>
                <a:cubicBezTo>
                  <a:pt x="280687" y="1115001"/>
                  <a:pt x="276806" y="1141121"/>
                  <a:pt x="277776" y="1164506"/>
                </a:cubicBezTo>
                <a:cubicBezTo>
                  <a:pt x="277970" y="1170547"/>
                  <a:pt x="278358" y="1172306"/>
                  <a:pt x="285538" y="1169768"/>
                </a:cubicBezTo>
                <a:cubicBezTo>
                  <a:pt x="301451" y="1164119"/>
                  <a:pt x="326485" y="1146579"/>
                  <a:pt x="339293" y="1137025"/>
                </a:cubicBezTo>
                <a:cubicBezTo>
                  <a:pt x="338517" y="1148524"/>
                  <a:pt x="338323" y="1170743"/>
                  <a:pt x="342010" y="1184584"/>
                </a:cubicBezTo>
                <a:cubicBezTo>
                  <a:pt x="344727" y="1194520"/>
                  <a:pt x="345115" y="1193354"/>
                  <a:pt x="354236" y="1190821"/>
                </a:cubicBezTo>
                <a:cubicBezTo>
                  <a:pt x="373060" y="1185554"/>
                  <a:pt x="390720" y="1175226"/>
                  <a:pt x="401393" y="1167039"/>
                </a:cubicBezTo>
                <a:cubicBezTo>
                  <a:pt x="402169" y="1175814"/>
                  <a:pt x="404110" y="1191791"/>
                  <a:pt x="409543" y="1202707"/>
                </a:cubicBezTo>
                <a:cubicBezTo>
                  <a:pt x="413036" y="1209919"/>
                  <a:pt x="413619" y="1211090"/>
                  <a:pt x="420605" y="1208361"/>
                </a:cubicBezTo>
                <a:cubicBezTo>
                  <a:pt x="441952" y="1199978"/>
                  <a:pt x="465045" y="1175814"/>
                  <a:pt x="470479" y="1170939"/>
                </a:cubicBezTo>
                <a:cubicBezTo>
                  <a:pt x="470479" y="1180880"/>
                  <a:pt x="472225" y="1214789"/>
                  <a:pt x="479988" y="1220051"/>
                </a:cubicBezTo>
                <a:cubicBezTo>
                  <a:pt x="482705" y="1221805"/>
                  <a:pt x="487750" y="1221805"/>
                  <a:pt x="493378" y="1220443"/>
                </a:cubicBezTo>
                <a:cubicBezTo>
                  <a:pt x="509487" y="1216543"/>
                  <a:pt x="528308" y="1199003"/>
                  <a:pt x="538790" y="1187117"/>
                </a:cubicBezTo>
                <a:cubicBezTo>
                  <a:pt x="543253" y="1197249"/>
                  <a:pt x="548102" y="1207190"/>
                  <a:pt x="553539" y="1216739"/>
                </a:cubicBezTo>
                <a:cubicBezTo>
                  <a:pt x="541892" y="1217322"/>
                  <a:pt x="526174" y="1222393"/>
                  <a:pt x="518413" y="1226097"/>
                </a:cubicBezTo>
                <a:cubicBezTo>
                  <a:pt x="486780" y="1240516"/>
                  <a:pt x="468926" y="1269364"/>
                  <a:pt x="463104" y="1301519"/>
                </a:cubicBezTo>
                <a:cubicBezTo>
                  <a:pt x="459223" y="1323155"/>
                  <a:pt x="459611" y="1350245"/>
                  <a:pt x="470673" y="1369931"/>
                </a:cubicBezTo>
                <a:cubicBezTo>
                  <a:pt x="473001" y="1374022"/>
                  <a:pt x="475524" y="1377922"/>
                  <a:pt x="477853" y="1382596"/>
                </a:cubicBezTo>
                <a:cubicBezTo>
                  <a:pt x="484645" y="1395462"/>
                  <a:pt x="483093" y="1403257"/>
                  <a:pt x="484063" y="1406765"/>
                </a:cubicBezTo>
                <a:cubicBezTo>
                  <a:pt x="484645" y="1409102"/>
                  <a:pt x="486198" y="1408715"/>
                  <a:pt x="488138" y="1408715"/>
                </a:cubicBezTo>
                <a:cubicBezTo>
                  <a:pt x="501917" y="1407740"/>
                  <a:pt x="516470" y="1393316"/>
                  <a:pt x="521711" y="1388446"/>
                </a:cubicBezTo>
                <a:cubicBezTo>
                  <a:pt x="527725" y="1419239"/>
                  <a:pt x="542475" y="1429371"/>
                  <a:pt x="557806" y="1443795"/>
                </a:cubicBezTo>
                <a:cubicBezTo>
                  <a:pt x="563820" y="1449057"/>
                  <a:pt x="575271" y="1458802"/>
                  <a:pt x="575854" y="1470884"/>
                </a:cubicBezTo>
                <a:cubicBezTo>
                  <a:pt x="575467" y="1479850"/>
                  <a:pt x="582842" y="1475171"/>
                  <a:pt x="586918" y="1472442"/>
                </a:cubicBezTo>
                <a:cubicBezTo>
                  <a:pt x="596426" y="1466401"/>
                  <a:pt x="607682" y="1450228"/>
                  <a:pt x="609429" y="1437166"/>
                </a:cubicBezTo>
                <a:cubicBezTo>
                  <a:pt x="612531" y="1452173"/>
                  <a:pt x="623786" y="1465235"/>
                  <a:pt x="636206" y="1473613"/>
                </a:cubicBezTo>
                <a:cubicBezTo>
                  <a:pt x="638149" y="1475367"/>
                  <a:pt x="654063" y="1463089"/>
                  <a:pt x="657361" y="1460164"/>
                </a:cubicBezTo>
                <a:cubicBezTo>
                  <a:pt x="657361" y="1477317"/>
                  <a:pt x="654645" y="1490178"/>
                  <a:pt x="651734" y="1507331"/>
                </a:cubicBezTo>
                <a:cubicBezTo>
                  <a:pt x="618550" y="1643370"/>
                  <a:pt x="558388" y="1697940"/>
                  <a:pt x="530446" y="1730291"/>
                </a:cubicBezTo>
                <a:cubicBezTo>
                  <a:pt x="528117" y="1733020"/>
                  <a:pt x="522098" y="1738674"/>
                  <a:pt x="524427" y="1742569"/>
                </a:cubicBezTo>
                <a:cubicBezTo>
                  <a:pt x="527535" y="1747641"/>
                  <a:pt x="544417" y="1747641"/>
                  <a:pt x="549849" y="1747445"/>
                </a:cubicBezTo>
                <a:cubicBezTo>
                  <a:pt x="574885" y="1746469"/>
                  <a:pt x="598946" y="1735357"/>
                  <a:pt x="612727" y="1725612"/>
                </a:cubicBezTo>
                <a:cubicBezTo>
                  <a:pt x="609233" y="1740619"/>
                  <a:pt x="605352" y="1754657"/>
                  <a:pt x="604770" y="1770634"/>
                </a:cubicBezTo>
                <a:cubicBezTo>
                  <a:pt x="603801" y="1784671"/>
                  <a:pt x="611366" y="1783108"/>
                  <a:pt x="622235" y="1779213"/>
                </a:cubicBezTo>
                <a:cubicBezTo>
                  <a:pt x="634655" y="1774730"/>
                  <a:pt x="659299" y="1763035"/>
                  <a:pt x="672110" y="1753486"/>
                </a:cubicBezTo>
                <a:cubicBezTo>
                  <a:pt x="666674" y="1767910"/>
                  <a:pt x="663179" y="1785837"/>
                  <a:pt x="664344" y="1804548"/>
                </a:cubicBezTo>
                <a:cubicBezTo>
                  <a:pt x="664736" y="1810202"/>
                  <a:pt x="667647" y="1811368"/>
                  <a:pt x="676182" y="1810393"/>
                </a:cubicBezTo>
                <a:cubicBezTo>
                  <a:pt x="705490" y="1807277"/>
                  <a:pt x="734210" y="1795386"/>
                  <a:pt x="756138" y="1775313"/>
                </a:cubicBezTo>
                <a:cubicBezTo>
                  <a:pt x="761183" y="1818580"/>
                  <a:pt x="787188" y="1856002"/>
                  <a:pt x="828328" y="1864576"/>
                </a:cubicBezTo>
                <a:cubicBezTo>
                  <a:pt x="869664" y="1856002"/>
                  <a:pt x="895473" y="1818580"/>
                  <a:pt x="900518" y="1775313"/>
                </a:cubicBezTo>
                <a:cubicBezTo>
                  <a:pt x="922446" y="1795386"/>
                  <a:pt x="951167" y="1807277"/>
                  <a:pt x="980474" y="1810393"/>
                </a:cubicBezTo>
                <a:cubicBezTo>
                  <a:pt x="989009" y="1811368"/>
                  <a:pt x="991920" y="1810202"/>
                  <a:pt x="992312" y="1804548"/>
                </a:cubicBezTo>
                <a:cubicBezTo>
                  <a:pt x="993281" y="1785641"/>
                  <a:pt x="989787" y="1767910"/>
                  <a:pt x="984546" y="1753486"/>
                </a:cubicBezTo>
                <a:cubicBezTo>
                  <a:pt x="997548" y="1763035"/>
                  <a:pt x="1022001" y="1774730"/>
                  <a:pt x="1034421" y="1779213"/>
                </a:cubicBezTo>
                <a:cubicBezTo>
                  <a:pt x="1045290" y="1783108"/>
                  <a:pt x="1052664" y="1784862"/>
                  <a:pt x="1051886" y="1770634"/>
                </a:cubicBezTo>
                <a:cubicBezTo>
                  <a:pt x="1051304" y="1754657"/>
                  <a:pt x="1047423" y="1740619"/>
                  <a:pt x="1043929" y="1725612"/>
                </a:cubicBezTo>
                <a:cubicBezTo>
                  <a:pt x="1057710" y="1735357"/>
                  <a:pt x="1081771" y="1746666"/>
                  <a:pt x="1106807" y="1747445"/>
                </a:cubicBezTo>
                <a:cubicBezTo>
                  <a:pt x="1112239" y="1747641"/>
                  <a:pt x="1129122" y="1747641"/>
                  <a:pt x="1132229" y="1742569"/>
                </a:cubicBezTo>
                <a:cubicBezTo>
                  <a:pt x="1134558" y="1738674"/>
                  <a:pt x="1128735" y="1733020"/>
                  <a:pt x="1126215" y="1730291"/>
                </a:cubicBezTo>
                <a:cubicBezTo>
                  <a:pt x="1098268" y="1697940"/>
                  <a:pt x="1038111" y="1643370"/>
                  <a:pt x="1004923" y="1507331"/>
                </a:cubicBezTo>
                <a:cubicBezTo>
                  <a:pt x="1002011" y="1490178"/>
                  <a:pt x="999295" y="1477317"/>
                  <a:pt x="999295" y="1460164"/>
                </a:cubicBezTo>
                <a:cubicBezTo>
                  <a:pt x="1002593" y="1463089"/>
                  <a:pt x="1018507" y="1475367"/>
                  <a:pt x="1020450" y="1473613"/>
                </a:cubicBezTo>
                <a:cubicBezTo>
                  <a:pt x="1032870" y="1465235"/>
                  <a:pt x="1044125" y="1452173"/>
                  <a:pt x="1047228" y="1437166"/>
                </a:cubicBezTo>
                <a:cubicBezTo>
                  <a:pt x="1048975" y="1450228"/>
                  <a:pt x="1060230" y="1466401"/>
                  <a:pt x="1069738" y="1472442"/>
                </a:cubicBezTo>
                <a:cubicBezTo>
                  <a:pt x="1073814" y="1474980"/>
                  <a:pt x="1081189" y="1479850"/>
                  <a:pt x="1080802" y="1470884"/>
                </a:cubicBezTo>
                <a:cubicBezTo>
                  <a:pt x="1081189" y="1458802"/>
                  <a:pt x="1092836" y="1449057"/>
                  <a:pt x="1098850" y="1443795"/>
                </a:cubicBezTo>
                <a:cubicBezTo>
                  <a:pt x="1114182" y="1429371"/>
                  <a:pt x="1128931" y="1419430"/>
                  <a:pt x="1134945" y="1388446"/>
                </a:cubicBezTo>
                <a:cubicBezTo>
                  <a:pt x="1140186" y="1393316"/>
                  <a:pt x="1154740" y="1407740"/>
                  <a:pt x="1168520" y="1408715"/>
                </a:cubicBezTo>
                <a:cubicBezTo>
                  <a:pt x="1170458" y="1408906"/>
                  <a:pt x="1172009" y="1409102"/>
                  <a:pt x="1172591" y="1406765"/>
                </a:cubicBezTo>
                <a:cubicBezTo>
                  <a:pt x="1173369" y="1403257"/>
                  <a:pt x="1171818" y="1395462"/>
                  <a:pt x="1178801" y="1382596"/>
                </a:cubicBezTo>
                <a:cubicBezTo>
                  <a:pt x="1181326" y="1377922"/>
                  <a:pt x="1183846" y="1373826"/>
                  <a:pt x="1185985" y="1369931"/>
                </a:cubicBezTo>
                <a:cubicBezTo>
                  <a:pt x="1197044" y="1350245"/>
                  <a:pt x="1197240" y="1323155"/>
                  <a:pt x="1193550" y="1301519"/>
                </a:cubicBezTo>
                <a:cubicBezTo>
                  <a:pt x="1187923" y="1269364"/>
                  <a:pt x="1170071" y="1240516"/>
                  <a:pt x="1138243" y="1226097"/>
                </a:cubicBezTo>
                <a:cubicBezTo>
                  <a:pt x="1130482" y="1222589"/>
                  <a:pt x="1114764" y="1217322"/>
                  <a:pt x="1103117" y="1216739"/>
                </a:cubicBezTo>
                <a:cubicBezTo>
                  <a:pt x="1108554" y="1206994"/>
                  <a:pt x="1113403" y="1197249"/>
                  <a:pt x="1117866" y="1187117"/>
                </a:cubicBezTo>
                <a:cubicBezTo>
                  <a:pt x="1128348" y="1199003"/>
                  <a:pt x="1147169" y="1216543"/>
                  <a:pt x="1163279" y="1220443"/>
                </a:cubicBezTo>
                <a:cubicBezTo>
                  <a:pt x="1168906" y="1221805"/>
                  <a:pt x="1173952" y="1221805"/>
                  <a:pt x="1176668" y="1220051"/>
                </a:cubicBezTo>
                <a:cubicBezTo>
                  <a:pt x="1184625" y="1214985"/>
                  <a:pt x="1186176" y="1180880"/>
                  <a:pt x="1186176" y="1170939"/>
                </a:cubicBezTo>
                <a:cubicBezTo>
                  <a:pt x="1191613" y="1176005"/>
                  <a:pt x="1214705" y="1200174"/>
                  <a:pt x="1236051" y="1208361"/>
                </a:cubicBezTo>
                <a:cubicBezTo>
                  <a:pt x="1243039" y="1211090"/>
                  <a:pt x="1243426" y="1209919"/>
                  <a:pt x="1247111" y="1202707"/>
                </a:cubicBezTo>
                <a:cubicBezTo>
                  <a:pt x="1252547" y="1191791"/>
                  <a:pt x="1254485" y="1175814"/>
                  <a:pt x="1255263" y="1167039"/>
                </a:cubicBezTo>
                <a:cubicBezTo>
                  <a:pt x="1265740" y="1175422"/>
                  <a:pt x="1283401" y="1185750"/>
                  <a:pt x="1302418" y="1190821"/>
                </a:cubicBezTo>
                <a:cubicBezTo>
                  <a:pt x="1311539" y="1193354"/>
                  <a:pt x="1311931" y="1194520"/>
                  <a:pt x="1314647" y="1184584"/>
                </a:cubicBezTo>
                <a:cubicBezTo>
                  <a:pt x="1318332" y="1170743"/>
                  <a:pt x="1318141" y="1148524"/>
                  <a:pt x="1317363" y="1137025"/>
                </a:cubicBezTo>
                <a:cubicBezTo>
                  <a:pt x="1330169" y="1146579"/>
                  <a:pt x="1355205" y="1163923"/>
                  <a:pt x="1371119" y="1169768"/>
                </a:cubicBezTo>
                <a:cubicBezTo>
                  <a:pt x="1378298" y="1172306"/>
                  <a:pt x="1378493" y="1170547"/>
                  <a:pt x="1378880" y="1164506"/>
                </a:cubicBezTo>
                <a:cubicBezTo>
                  <a:pt x="1379849" y="1140925"/>
                  <a:pt x="1375968" y="1115001"/>
                  <a:pt x="1372284" y="1096295"/>
                </a:cubicBezTo>
                <a:cubicBezTo>
                  <a:pt x="1381792" y="1102723"/>
                  <a:pt x="1408379" y="1125530"/>
                  <a:pt x="1427591" y="1139171"/>
                </a:cubicBezTo>
                <a:cubicBezTo>
                  <a:pt x="1430307" y="1141121"/>
                  <a:pt x="1432054" y="1141508"/>
                  <a:pt x="1434187" y="1138196"/>
                </a:cubicBezTo>
                <a:cubicBezTo>
                  <a:pt x="1449905" y="1107985"/>
                  <a:pt x="1441562" y="1048349"/>
                  <a:pt x="1420216" y="1009369"/>
                </a:cubicBezTo>
                <a:cubicBezTo>
                  <a:pt x="1480955" y="1010736"/>
                  <a:pt x="1576047" y="990075"/>
                  <a:pt x="1609231" y="929072"/>
                </a:cubicBezTo>
                <a:cubicBezTo>
                  <a:pt x="1616219" y="916406"/>
                  <a:pt x="1614858" y="914260"/>
                  <a:pt x="1599918" y="911727"/>
                </a:cubicBezTo>
                <a:cubicBezTo>
                  <a:pt x="1575661" y="907440"/>
                  <a:pt x="1544415" y="912702"/>
                  <a:pt x="1536072" y="915235"/>
                </a:cubicBezTo>
                <a:cubicBezTo>
                  <a:pt x="1581479" y="893599"/>
                  <a:pt x="1622233" y="856569"/>
                  <a:pt x="1646104" y="818564"/>
                </a:cubicBezTo>
                <a:cubicBezTo>
                  <a:pt x="1649402" y="813111"/>
                  <a:pt x="1650180" y="809211"/>
                  <a:pt x="1644552" y="806095"/>
                </a:cubicBezTo>
                <a:cubicBezTo>
                  <a:pt x="1628639" y="797129"/>
                  <a:pt x="1596811" y="796933"/>
                  <a:pt x="1587107" y="798687"/>
                </a:cubicBezTo>
                <a:cubicBezTo>
                  <a:pt x="1621650" y="762632"/>
                  <a:pt x="1647073" y="718586"/>
                  <a:pt x="1655998" y="677263"/>
                </a:cubicBezTo>
                <a:cubicBezTo>
                  <a:pt x="1656581" y="674343"/>
                  <a:pt x="1657555" y="668493"/>
                  <a:pt x="1654834" y="667523"/>
                </a:cubicBezTo>
                <a:cubicBezTo>
                  <a:pt x="1653478" y="666935"/>
                  <a:pt x="1651345" y="667523"/>
                  <a:pt x="1649015" y="669277"/>
                </a:cubicBezTo>
                <a:cubicBezTo>
                  <a:pt x="1603799" y="701236"/>
                  <a:pt x="1587498" y="683500"/>
                  <a:pt x="1552759" y="710595"/>
                </a:cubicBezTo>
                <a:cubicBezTo>
                  <a:pt x="1563823" y="695974"/>
                  <a:pt x="1577794" y="669664"/>
                  <a:pt x="1571971" y="651149"/>
                </a:cubicBezTo>
                <a:cubicBezTo>
                  <a:pt x="1570806" y="647641"/>
                  <a:pt x="1570224" y="646862"/>
                  <a:pt x="1572167" y="644133"/>
                </a:cubicBezTo>
                <a:cubicBezTo>
                  <a:pt x="1607875" y="597554"/>
                  <a:pt x="1625144" y="534214"/>
                  <a:pt x="1623593" y="471845"/>
                </a:cubicBezTo>
                <a:cubicBezTo>
                  <a:pt x="1623397" y="464634"/>
                  <a:pt x="1619321" y="462685"/>
                  <a:pt x="1614858" y="468531"/>
                </a:cubicBezTo>
                <a:cubicBezTo>
                  <a:pt x="1594677" y="494453"/>
                  <a:pt x="1571002" y="500105"/>
                  <a:pt x="1554310" y="519207"/>
                </a:cubicBezTo>
                <a:cubicBezTo>
                  <a:pt x="1578959" y="454499"/>
                  <a:pt x="1571775" y="371863"/>
                  <a:pt x="1566926" y="350619"/>
                </a:cubicBezTo>
                <a:cubicBezTo>
                  <a:pt x="1566147" y="347306"/>
                  <a:pt x="1564596" y="346916"/>
                  <a:pt x="1562658" y="346916"/>
                </a:cubicBezTo>
                <a:cubicBezTo>
                  <a:pt x="1559938" y="347306"/>
                  <a:pt x="1559355" y="351204"/>
                  <a:pt x="1558000" y="353932"/>
                </a:cubicBezTo>
                <a:cubicBezTo>
                  <a:pt x="1545193" y="378489"/>
                  <a:pt x="1518797" y="386090"/>
                  <a:pt x="1504439" y="409673"/>
                </a:cubicBezTo>
                <a:cubicBezTo>
                  <a:pt x="1513752" y="365431"/>
                  <a:pt x="1507351" y="298971"/>
                  <a:pt x="1489690" y="256289"/>
                </a:cubicBezTo>
                <a:cubicBezTo>
                  <a:pt x="1487747" y="251612"/>
                  <a:pt x="1484063" y="251612"/>
                  <a:pt x="1482316" y="257069"/>
                </a:cubicBezTo>
                <a:cubicBezTo>
                  <a:pt x="1477461" y="272271"/>
                  <a:pt x="1479208" y="276558"/>
                  <a:pt x="1467180" y="288642"/>
                </a:cubicBezTo>
                <a:cubicBezTo>
                  <a:pt x="1460192" y="295463"/>
                  <a:pt x="1453595" y="300530"/>
                  <a:pt x="1444087" y="320605"/>
                </a:cubicBezTo>
                <a:cubicBezTo>
                  <a:pt x="1443113" y="318656"/>
                  <a:pt x="1442144" y="298776"/>
                  <a:pt x="1441366" y="294099"/>
                </a:cubicBezTo>
                <a:cubicBezTo>
                  <a:pt x="1440784" y="289616"/>
                  <a:pt x="1440011" y="286498"/>
                  <a:pt x="1439233" y="282015"/>
                </a:cubicBezTo>
                <a:lnTo>
                  <a:pt x="1436712" y="269542"/>
                </a:lnTo>
                <a:cubicBezTo>
                  <a:pt x="1433801" y="254730"/>
                  <a:pt x="1429142" y="238748"/>
                  <a:pt x="1422545" y="225496"/>
                </a:cubicBezTo>
                <a:cubicBezTo>
                  <a:pt x="1417691" y="215751"/>
                  <a:pt x="1413037" y="207370"/>
                  <a:pt x="1406632" y="198210"/>
                </a:cubicBezTo>
                <a:cubicBezTo>
                  <a:pt x="1400808" y="189634"/>
                  <a:pt x="1393433" y="182033"/>
                  <a:pt x="1385286" y="175602"/>
                </a:cubicBezTo>
                <a:lnTo>
                  <a:pt x="1376747" y="169950"/>
                </a:lnTo>
                <a:cubicBezTo>
                  <a:pt x="1374031" y="168391"/>
                  <a:pt x="1372670" y="167221"/>
                  <a:pt x="1370923" y="166831"/>
                </a:cubicBezTo>
                <a:cubicBezTo>
                  <a:pt x="1368207" y="166247"/>
                  <a:pt x="1366264" y="166442"/>
                  <a:pt x="1366074" y="169365"/>
                </a:cubicBezTo>
                <a:cubicBezTo>
                  <a:pt x="1365878" y="173263"/>
                  <a:pt x="1370727" y="183008"/>
                  <a:pt x="1371892" y="190219"/>
                </a:cubicBezTo>
                <a:cubicBezTo>
                  <a:pt x="1375582" y="211463"/>
                  <a:pt x="1371119" y="235630"/>
                  <a:pt x="1366847" y="256874"/>
                </a:cubicBezTo>
                <a:cubicBezTo>
                  <a:pt x="1359086" y="294099"/>
                  <a:pt x="1350938" y="329570"/>
                  <a:pt x="1349964" y="367770"/>
                </a:cubicBezTo>
                <a:cubicBezTo>
                  <a:pt x="1349964" y="369134"/>
                  <a:pt x="1349964" y="372447"/>
                  <a:pt x="1348413" y="370888"/>
                </a:cubicBezTo>
                <a:cubicBezTo>
                  <a:pt x="1342981" y="365821"/>
                  <a:pt x="1341425" y="368549"/>
                  <a:pt x="1342007" y="374396"/>
                </a:cubicBezTo>
                <a:cubicBezTo>
                  <a:pt x="1343172" y="397979"/>
                  <a:pt x="1340069" y="419223"/>
                  <a:pt x="1332499" y="439882"/>
                </a:cubicBezTo>
                <a:cubicBezTo>
                  <a:pt x="1322795" y="466583"/>
                  <a:pt x="1304165" y="491724"/>
                  <a:pt x="1291358" y="518232"/>
                </a:cubicBezTo>
                <a:cubicBezTo>
                  <a:pt x="1290389" y="520373"/>
                  <a:pt x="1286509" y="528560"/>
                  <a:pt x="1283788" y="532068"/>
                </a:cubicBezTo>
                <a:cubicBezTo>
                  <a:pt x="1281072" y="535576"/>
                  <a:pt x="1279907" y="532264"/>
                  <a:pt x="1278743" y="529731"/>
                </a:cubicBezTo>
                <a:cubicBezTo>
                  <a:pt x="1277970" y="527977"/>
                  <a:pt x="1276805" y="524660"/>
                  <a:pt x="1275444" y="522519"/>
                </a:cubicBezTo>
                <a:cubicBezTo>
                  <a:pt x="1271950" y="517060"/>
                  <a:pt x="1270786" y="522715"/>
                  <a:pt x="1269626" y="525444"/>
                </a:cubicBezTo>
                <a:cubicBezTo>
                  <a:pt x="1257010" y="555649"/>
                  <a:pt x="1233335" y="584105"/>
                  <a:pt x="1213737" y="609440"/>
                </a:cubicBezTo>
                <a:cubicBezTo>
                  <a:pt x="1198596" y="628930"/>
                  <a:pt x="1185985" y="644716"/>
                  <a:pt x="1185985" y="671031"/>
                </a:cubicBezTo>
                <a:cubicBezTo>
                  <a:pt x="1185985" y="694220"/>
                  <a:pt x="1197823" y="715464"/>
                  <a:pt x="1221884" y="726381"/>
                </a:cubicBezTo>
                <a:cubicBezTo>
                  <a:pt x="1218004" y="739634"/>
                  <a:pt x="1214314" y="758928"/>
                  <a:pt x="1213154" y="774518"/>
                </a:cubicBezTo>
                <a:cubicBezTo>
                  <a:pt x="1212958" y="775885"/>
                  <a:pt x="1212572" y="776081"/>
                  <a:pt x="1211211" y="776081"/>
                </a:cubicBezTo>
                <a:cubicBezTo>
                  <a:pt x="1210629" y="776081"/>
                  <a:pt x="1209464" y="776081"/>
                  <a:pt x="1207913" y="776272"/>
                </a:cubicBezTo>
                <a:cubicBezTo>
                  <a:pt x="1175503" y="780368"/>
                  <a:pt x="1167159" y="802195"/>
                  <a:pt x="1146783" y="822856"/>
                </a:cubicBezTo>
                <a:cubicBezTo>
                  <a:pt x="1135914" y="833963"/>
                  <a:pt x="1123107" y="840396"/>
                  <a:pt x="1107389" y="840783"/>
                </a:cubicBezTo>
                <a:cubicBezTo>
                  <a:pt x="1101370" y="829480"/>
                  <a:pt x="1095938" y="823635"/>
                  <a:pt x="1086626" y="815252"/>
                </a:cubicBezTo>
                <a:cubicBezTo>
                  <a:pt x="1078087" y="808040"/>
                  <a:pt x="1069351" y="800828"/>
                  <a:pt x="1060039" y="794787"/>
                </a:cubicBezTo>
                <a:cubicBezTo>
                  <a:pt x="1043156" y="783680"/>
                  <a:pt x="1019285" y="752495"/>
                  <a:pt x="1015013" y="733593"/>
                </a:cubicBezTo>
                <a:cubicBezTo>
                  <a:pt x="1018507" y="734568"/>
                  <a:pt x="1021805" y="735347"/>
                  <a:pt x="1023944" y="733980"/>
                </a:cubicBezTo>
                <a:cubicBezTo>
                  <a:pt x="1027433" y="731447"/>
                  <a:pt x="1025495" y="729306"/>
                  <a:pt x="1024135" y="726964"/>
                </a:cubicBezTo>
                <a:cubicBezTo>
                  <a:pt x="1020058" y="720530"/>
                  <a:pt x="1018121" y="714685"/>
                  <a:pt x="1015987" y="707669"/>
                </a:cubicBezTo>
                <a:cubicBezTo>
                  <a:pt x="1010942" y="691491"/>
                  <a:pt x="1013075" y="673368"/>
                  <a:pt x="1018121" y="656215"/>
                </a:cubicBezTo>
                <a:cubicBezTo>
                  <a:pt x="1020254" y="649199"/>
                  <a:pt x="1033643" y="614702"/>
                  <a:pt x="1041600" y="607299"/>
                </a:cubicBezTo>
                <a:cubicBezTo>
                  <a:pt x="1042960" y="606128"/>
                  <a:pt x="1043543" y="606128"/>
                  <a:pt x="1045290" y="605545"/>
                </a:cubicBezTo>
                <a:cubicBezTo>
                  <a:pt x="1051690" y="603399"/>
                  <a:pt x="1058874" y="600087"/>
                  <a:pt x="1064502" y="596579"/>
                </a:cubicBezTo>
                <a:cubicBezTo>
                  <a:pt x="1067996" y="594433"/>
                  <a:pt x="1074397" y="588588"/>
                  <a:pt x="1078473" y="588980"/>
                </a:cubicBezTo>
                <a:cubicBezTo>
                  <a:pt x="1084879" y="589563"/>
                  <a:pt x="1089342" y="591900"/>
                  <a:pt x="1094000" y="585276"/>
                </a:cubicBezTo>
                <a:cubicBezTo>
                  <a:pt x="1095552" y="583130"/>
                  <a:pt x="1096716" y="580989"/>
                  <a:pt x="1098850" y="579039"/>
                </a:cubicBezTo>
                <a:cubicBezTo>
                  <a:pt x="1100401" y="577672"/>
                  <a:pt x="1100401" y="577868"/>
                  <a:pt x="1101952" y="576506"/>
                </a:cubicBezTo>
                <a:cubicBezTo>
                  <a:pt x="1112821" y="568123"/>
                  <a:pt x="1120391" y="562665"/>
                  <a:pt x="1131260" y="559157"/>
                </a:cubicBezTo>
                <a:cubicBezTo>
                  <a:pt x="1140186" y="556237"/>
                  <a:pt x="1150081" y="554483"/>
                  <a:pt x="1159202" y="556820"/>
                </a:cubicBezTo>
                <a:cubicBezTo>
                  <a:pt x="1161728" y="557599"/>
                  <a:pt x="1164443" y="558378"/>
                  <a:pt x="1166773" y="558378"/>
                </a:cubicBezTo>
                <a:cubicBezTo>
                  <a:pt x="1169293" y="558378"/>
                  <a:pt x="1171622" y="556624"/>
                  <a:pt x="1172009" y="553895"/>
                </a:cubicBezTo>
                <a:cubicBezTo>
                  <a:pt x="1172400" y="551754"/>
                  <a:pt x="1168711" y="544150"/>
                  <a:pt x="1167355" y="542009"/>
                </a:cubicBezTo>
                <a:cubicBezTo>
                  <a:pt x="1175503" y="541421"/>
                  <a:pt x="1184238" y="539667"/>
                  <a:pt x="1192386" y="537913"/>
                </a:cubicBezTo>
                <a:cubicBezTo>
                  <a:pt x="1222080" y="531485"/>
                  <a:pt x="1241096" y="509069"/>
                  <a:pt x="1241096" y="478081"/>
                </a:cubicBezTo>
                <a:cubicBezTo>
                  <a:pt x="1241096" y="477107"/>
                  <a:pt x="1238767" y="475937"/>
                  <a:pt x="1237020" y="476522"/>
                </a:cubicBezTo>
                <a:cubicBezTo>
                  <a:pt x="1221106" y="493088"/>
                  <a:pt x="1213731" y="497766"/>
                  <a:pt x="1192582" y="505174"/>
                </a:cubicBezTo>
                <a:cubicBezTo>
                  <a:pt x="1162892" y="513749"/>
                  <a:pt x="1137274" y="504003"/>
                  <a:pt x="1109136" y="517453"/>
                </a:cubicBezTo>
                <a:cubicBezTo>
                  <a:pt x="1112630" y="511216"/>
                  <a:pt x="1123690" y="507315"/>
                  <a:pt x="1128735" y="506536"/>
                </a:cubicBezTo>
                <a:cubicBezTo>
                  <a:pt x="1133002" y="505757"/>
                  <a:pt x="1136496" y="506340"/>
                  <a:pt x="1140186" y="506536"/>
                </a:cubicBezTo>
                <a:cubicBezTo>
                  <a:pt x="1142515" y="506732"/>
                  <a:pt x="1145036" y="505953"/>
                  <a:pt x="1146783" y="503611"/>
                </a:cubicBezTo>
                <a:cubicBezTo>
                  <a:pt x="1147751" y="502443"/>
                  <a:pt x="1147947" y="501079"/>
                  <a:pt x="1148530" y="499715"/>
                </a:cubicBezTo>
                <a:cubicBezTo>
                  <a:pt x="1151632" y="492114"/>
                  <a:pt x="1160171" y="482954"/>
                  <a:pt x="1169293" y="479446"/>
                </a:cubicBezTo>
                <a:cubicBezTo>
                  <a:pt x="1176281" y="476717"/>
                  <a:pt x="1185789" y="476327"/>
                  <a:pt x="1193164" y="479446"/>
                </a:cubicBezTo>
                <a:cubicBezTo>
                  <a:pt x="1199374" y="481979"/>
                  <a:pt x="1202286" y="486462"/>
                  <a:pt x="1204806" y="486462"/>
                </a:cubicBezTo>
                <a:cubicBezTo>
                  <a:pt x="1209269" y="486462"/>
                  <a:pt x="1210433" y="480225"/>
                  <a:pt x="1209660" y="472429"/>
                </a:cubicBezTo>
                <a:cubicBezTo>
                  <a:pt x="1206944" y="442610"/>
                  <a:pt x="1186758" y="425070"/>
                  <a:pt x="1156873" y="425070"/>
                </a:cubicBezTo>
                <a:cubicBezTo>
                  <a:pt x="1151441" y="412012"/>
                  <a:pt x="1135527" y="412012"/>
                  <a:pt x="1126215" y="419613"/>
                </a:cubicBezTo>
                <a:cubicBezTo>
                  <a:pt x="1120005" y="415520"/>
                  <a:pt x="1116897" y="412791"/>
                  <a:pt x="1109719" y="410062"/>
                </a:cubicBezTo>
                <a:cubicBezTo>
                  <a:pt x="1130482" y="397589"/>
                  <a:pt x="1146978" y="382582"/>
                  <a:pt x="1157455" y="363872"/>
                </a:cubicBezTo>
                <a:cubicBezTo>
                  <a:pt x="1174730" y="332689"/>
                  <a:pt x="1169680" y="317877"/>
                  <a:pt x="1174534" y="293319"/>
                </a:cubicBezTo>
                <a:cubicBezTo>
                  <a:pt x="1177054" y="280456"/>
                  <a:pt x="1191030" y="270906"/>
                  <a:pt x="1207522" y="271101"/>
                </a:cubicBezTo>
                <a:cubicBezTo>
                  <a:pt x="1209660" y="270906"/>
                  <a:pt x="1209660" y="271491"/>
                  <a:pt x="1209464" y="280846"/>
                </a:cubicBezTo>
                <a:cubicBezTo>
                  <a:pt x="1209464" y="289226"/>
                  <a:pt x="1209464" y="297607"/>
                  <a:pt x="1209464" y="305987"/>
                </a:cubicBezTo>
                <a:cubicBezTo>
                  <a:pt x="1209464" y="347501"/>
                  <a:pt x="1248085" y="326257"/>
                  <a:pt x="1266714" y="336002"/>
                </a:cubicBezTo>
                <a:cubicBezTo>
                  <a:pt x="1277191" y="341459"/>
                  <a:pt x="1282433" y="353932"/>
                  <a:pt x="1286313" y="352568"/>
                </a:cubicBezTo>
                <a:cubicBezTo>
                  <a:pt x="1292137" y="350424"/>
                  <a:pt x="1290776" y="339315"/>
                  <a:pt x="1289807" y="334053"/>
                </a:cubicBezTo>
                <a:cubicBezTo>
                  <a:pt x="1288833" y="328986"/>
                  <a:pt x="1287674" y="325867"/>
                  <a:pt x="1285731" y="321580"/>
                </a:cubicBezTo>
                <a:cubicBezTo>
                  <a:pt x="1282819" y="315343"/>
                  <a:pt x="1279907" y="312030"/>
                  <a:pt x="1279134" y="310665"/>
                </a:cubicBezTo>
                <a:cubicBezTo>
                  <a:pt x="1276996" y="305793"/>
                  <a:pt x="1292719" y="311055"/>
                  <a:pt x="1295048" y="312225"/>
                </a:cubicBezTo>
                <a:cubicBezTo>
                  <a:pt x="1299898" y="314563"/>
                  <a:pt x="1305139" y="317292"/>
                  <a:pt x="1303583" y="308326"/>
                </a:cubicBezTo>
                <a:cubicBezTo>
                  <a:pt x="1302418" y="302090"/>
                  <a:pt x="1290194" y="289616"/>
                  <a:pt x="1284953" y="286108"/>
                </a:cubicBezTo>
                <a:cubicBezTo>
                  <a:pt x="1272924" y="277728"/>
                  <a:pt x="1265936" y="275584"/>
                  <a:pt x="1253903" y="269152"/>
                </a:cubicBezTo>
                <a:cubicBezTo>
                  <a:pt x="1254681" y="265059"/>
                  <a:pt x="1255459" y="254730"/>
                  <a:pt x="1255650" y="248298"/>
                </a:cubicBezTo>
                <a:cubicBezTo>
                  <a:pt x="1257010" y="232902"/>
                  <a:pt x="1239349" y="217700"/>
                  <a:pt x="1226156" y="212632"/>
                </a:cubicBezTo>
                <a:cubicBezTo>
                  <a:pt x="1203254" y="203667"/>
                  <a:pt x="1174147" y="207175"/>
                  <a:pt x="1153575" y="220428"/>
                </a:cubicBezTo>
                <a:cubicBezTo>
                  <a:pt x="1108745" y="249468"/>
                  <a:pt x="1131064" y="312030"/>
                  <a:pt x="1097685" y="347891"/>
                </a:cubicBezTo>
                <a:lnTo>
                  <a:pt x="1097685" y="347696"/>
                </a:lnTo>
                <a:lnTo>
                  <a:pt x="1097489" y="348085"/>
                </a:lnTo>
                <a:cubicBezTo>
                  <a:pt x="1098072" y="345357"/>
                  <a:pt x="1098654" y="342628"/>
                  <a:pt x="1098850" y="339900"/>
                </a:cubicBezTo>
                <a:cubicBezTo>
                  <a:pt x="1098850" y="339315"/>
                  <a:pt x="1099046" y="336976"/>
                  <a:pt x="1099046" y="336587"/>
                </a:cubicBezTo>
                <a:lnTo>
                  <a:pt x="1099046" y="334053"/>
                </a:lnTo>
                <a:cubicBezTo>
                  <a:pt x="1099046" y="333858"/>
                  <a:pt x="1098654" y="330935"/>
                  <a:pt x="1098463" y="329765"/>
                </a:cubicBezTo>
                <a:cubicBezTo>
                  <a:pt x="1098268" y="328401"/>
                  <a:pt x="1097881" y="327232"/>
                  <a:pt x="1097489" y="326062"/>
                </a:cubicBezTo>
                <a:cubicBezTo>
                  <a:pt x="1096521" y="323723"/>
                  <a:pt x="1095160" y="321775"/>
                  <a:pt x="1093805" y="320215"/>
                </a:cubicBezTo>
                <a:cubicBezTo>
                  <a:pt x="1092640" y="318851"/>
                  <a:pt x="1091475" y="317877"/>
                  <a:pt x="1090115" y="316707"/>
                </a:cubicBezTo>
                <a:cubicBezTo>
                  <a:pt x="1082549" y="310276"/>
                  <a:pt x="1066053" y="303064"/>
                  <a:pt x="1057514" y="310081"/>
                </a:cubicBezTo>
                <a:cubicBezTo>
                  <a:pt x="1055963" y="311250"/>
                  <a:pt x="1055767" y="312030"/>
                  <a:pt x="1055380" y="312614"/>
                </a:cubicBezTo>
                <a:lnTo>
                  <a:pt x="1054216" y="312420"/>
                </a:lnTo>
                <a:cubicBezTo>
                  <a:pt x="1053247" y="310665"/>
                  <a:pt x="1052273" y="311640"/>
                  <a:pt x="1050531" y="312030"/>
                </a:cubicBezTo>
                <a:cubicBezTo>
                  <a:pt x="1050335" y="311640"/>
                  <a:pt x="1049753" y="310860"/>
                  <a:pt x="1049366" y="310665"/>
                </a:cubicBezTo>
                <a:cubicBezTo>
                  <a:pt x="1045480" y="307352"/>
                  <a:pt x="1039271" y="309886"/>
                  <a:pt x="1039271" y="315538"/>
                </a:cubicBezTo>
                <a:cubicBezTo>
                  <a:pt x="1038302" y="315928"/>
                  <a:pt x="1037529" y="315928"/>
                  <a:pt x="1036750" y="316707"/>
                </a:cubicBezTo>
                <a:cubicBezTo>
                  <a:pt x="1036168" y="317292"/>
                  <a:pt x="1036364" y="319046"/>
                  <a:pt x="1036364" y="320020"/>
                </a:cubicBezTo>
                <a:cubicBezTo>
                  <a:pt x="1034421" y="320215"/>
                  <a:pt x="1031123" y="320605"/>
                  <a:pt x="1028989" y="320995"/>
                </a:cubicBezTo>
                <a:cubicBezTo>
                  <a:pt x="1028407" y="320995"/>
                  <a:pt x="1028407" y="321190"/>
                  <a:pt x="1028015" y="320800"/>
                </a:cubicBezTo>
                <a:lnTo>
                  <a:pt x="1025882" y="318851"/>
                </a:lnTo>
                <a:cubicBezTo>
                  <a:pt x="1023748" y="317097"/>
                  <a:pt x="1024135" y="316902"/>
                  <a:pt x="1022388" y="317097"/>
                </a:cubicBezTo>
                <a:cubicBezTo>
                  <a:pt x="1021419" y="317097"/>
                  <a:pt x="1020641" y="317292"/>
                  <a:pt x="1019868" y="317292"/>
                </a:cubicBezTo>
                <a:cubicBezTo>
                  <a:pt x="1019089" y="315538"/>
                  <a:pt x="1016569" y="315733"/>
                  <a:pt x="1014822" y="315538"/>
                </a:cubicBezTo>
                <a:lnTo>
                  <a:pt x="1015595" y="313979"/>
                </a:lnTo>
                <a:cubicBezTo>
                  <a:pt x="1016374" y="312225"/>
                  <a:pt x="1016760" y="310081"/>
                  <a:pt x="1016569" y="308131"/>
                </a:cubicBezTo>
                <a:cubicBezTo>
                  <a:pt x="1016374" y="305403"/>
                  <a:pt x="1015209" y="303064"/>
                  <a:pt x="1014044" y="301310"/>
                </a:cubicBezTo>
                <a:cubicBezTo>
                  <a:pt x="1012879" y="299751"/>
                  <a:pt x="1010942" y="298387"/>
                  <a:pt x="1008612" y="297412"/>
                </a:cubicBezTo>
                <a:cubicBezTo>
                  <a:pt x="1006865" y="296827"/>
                  <a:pt x="1006865" y="297412"/>
                  <a:pt x="1005896" y="295463"/>
                </a:cubicBezTo>
                <a:cubicBezTo>
                  <a:pt x="1005314" y="294294"/>
                  <a:pt x="1004923" y="293514"/>
                  <a:pt x="1004536" y="292345"/>
                </a:cubicBezTo>
                <a:cubicBezTo>
                  <a:pt x="1005314" y="291760"/>
                  <a:pt x="1008030" y="291760"/>
                  <a:pt x="1009195" y="291760"/>
                </a:cubicBezTo>
                <a:cubicBezTo>
                  <a:pt x="1009968" y="291760"/>
                  <a:pt x="1010746" y="291955"/>
                  <a:pt x="1011524" y="292150"/>
                </a:cubicBezTo>
                <a:cubicBezTo>
                  <a:pt x="1012297" y="292345"/>
                  <a:pt x="1013075" y="292540"/>
                  <a:pt x="1013658" y="292150"/>
                </a:cubicBezTo>
                <a:cubicBezTo>
                  <a:pt x="1015013" y="291370"/>
                  <a:pt x="1014044" y="289616"/>
                  <a:pt x="1013658" y="288252"/>
                </a:cubicBezTo>
                <a:lnTo>
                  <a:pt x="1011328" y="280261"/>
                </a:lnTo>
                <a:cubicBezTo>
                  <a:pt x="1011132" y="279482"/>
                  <a:pt x="1010942" y="279092"/>
                  <a:pt x="1010164" y="278897"/>
                </a:cubicBezTo>
                <a:cubicBezTo>
                  <a:pt x="1008803" y="278507"/>
                  <a:pt x="1008221" y="279871"/>
                  <a:pt x="1007056" y="280846"/>
                </a:cubicBezTo>
                <a:cubicBezTo>
                  <a:pt x="1006865" y="281041"/>
                  <a:pt x="1006670" y="281236"/>
                  <a:pt x="1006283" y="281431"/>
                </a:cubicBezTo>
                <a:cubicBezTo>
                  <a:pt x="1005118" y="282405"/>
                  <a:pt x="1003567" y="283185"/>
                  <a:pt x="1002011" y="283574"/>
                </a:cubicBezTo>
                <a:cubicBezTo>
                  <a:pt x="1001429" y="281820"/>
                  <a:pt x="1001238" y="280261"/>
                  <a:pt x="1001429" y="278117"/>
                </a:cubicBezTo>
                <a:cubicBezTo>
                  <a:pt x="1001624" y="277143"/>
                  <a:pt x="1001820" y="276363"/>
                  <a:pt x="1002011" y="275584"/>
                </a:cubicBezTo>
                <a:cubicBezTo>
                  <a:pt x="1002207" y="274219"/>
                  <a:pt x="1001238" y="274025"/>
                  <a:pt x="1000846" y="273635"/>
                </a:cubicBezTo>
                <a:lnTo>
                  <a:pt x="1000269" y="273635"/>
                </a:lnTo>
                <a:lnTo>
                  <a:pt x="994636" y="275389"/>
                </a:lnTo>
                <a:cubicBezTo>
                  <a:pt x="993863" y="275584"/>
                  <a:pt x="989591" y="276753"/>
                  <a:pt x="989204" y="277143"/>
                </a:cubicBezTo>
                <a:cubicBezTo>
                  <a:pt x="988426" y="277533"/>
                  <a:pt x="988235" y="278897"/>
                  <a:pt x="989009" y="279677"/>
                </a:cubicBezTo>
                <a:lnTo>
                  <a:pt x="990756" y="281626"/>
                </a:lnTo>
                <a:cubicBezTo>
                  <a:pt x="991534" y="282600"/>
                  <a:pt x="992894" y="284744"/>
                  <a:pt x="993281" y="286303"/>
                </a:cubicBezTo>
                <a:cubicBezTo>
                  <a:pt x="991920" y="286693"/>
                  <a:pt x="990173" y="286888"/>
                  <a:pt x="988622" y="286888"/>
                </a:cubicBezTo>
                <a:cubicBezTo>
                  <a:pt x="986684" y="286693"/>
                  <a:pt x="985128" y="285913"/>
                  <a:pt x="984355" y="286498"/>
                </a:cubicBezTo>
                <a:cubicBezTo>
                  <a:pt x="982994" y="287277"/>
                  <a:pt x="983963" y="288837"/>
                  <a:pt x="984355" y="290201"/>
                </a:cubicBezTo>
                <a:cubicBezTo>
                  <a:pt x="984741" y="291565"/>
                  <a:pt x="985128" y="292929"/>
                  <a:pt x="985520" y="294294"/>
                </a:cubicBezTo>
                <a:cubicBezTo>
                  <a:pt x="985906" y="295658"/>
                  <a:pt x="986293" y="297022"/>
                  <a:pt x="986684" y="298387"/>
                </a:cubicBezTo>
                <a:cubicBezTo>
                  <a:pt x="986875" y="299166"/>
                  <a:pt x="987071" y="299556"/>
                  <a:pt x="987849" y="299751"/>
                </a:cubicBezTo>
                <a:cubicBezTo>
                  <a:pt x="989400" y="300141"/>
                  <a:pt x="989787" y="298387"/>
                  <a:pt x="992312" y="296632"/>
                </a:cubicBezTo>
                <a:cubicBezTo>
                  <a:pt x="992894" y="296243"/>
                  <a:pt x="995028" y="295073"/>
                  <a:pt x="995801" y="295073"/>
                </a:cubicBezTo>
                <a:cubicBezTo>
                  <a:pt x="996192" y="295853"/>
                  <a:pt x="996383" y="297997"/>
                  <a:pt x="996383" y="299166"/>
                </a:cubicBezTo>
                <a:cubicBezTo>
                  <a:pt x="996383" y="300920"/>
                  <a:pt x="996192" y="299946"/>
                  <a:pt x="994832" y="302090"/>
                </a:cubicBezTo>
                <a:cubicBezTo>
                  <a:pt x="990756" y="307742"/>
                  <a:pt x="992698" y="315733"/>
                  <a:pt x="998326" y="319241"/>
                </a:cubicBezTo>
                <a:cubicBezTo>
                  <a:pt x="998713" y="319436"/>
                  <a:pt x="999491" y="319826"/>
                  <a:pt x="999687" y="320020"/>
                </a:cubicBezTo>
                <a:cubicBezTo>
                  <a:pt x="999295" y="320410"/>
                  <a:pt x="998326" y="320995"/>
                  <a:pt x="997548" y="321580"/>
                </a:cubicBezTo>
                <a:cubicBezTo>
                  <a:pt x="996775" y="322359"/>
                  <a:pt x="996192" y="322944"/>
                  <a:pt x="996383" y="324113"/>
                </a:cubicBezTo>
                <a:cubicBezTo>
                  <a:pt x="995801" y="324308"/>
                  <a:pt x="995028" y="324893"/>
                  <a:pt x="994445" y="325283"/>
                </a:cubicBezTo>
                <a:cubicBezTo>
                  <a:pt x="992503" y="326452"/>
                  <a:pt x="992894" y="326062"/>
                  <a:pt x="992116" y="328986"/>
                </a:cubicBezTo>
                <a:lnTo>
                  <a:pt x="991338" y="331909"/>
                </a:lnTo>
                <a:cubicBezTo>
                  <a:pt x="991338" y="332299"/>
                  <a:pt x="991338" y="332104"/>
                  <a:pt x="990951" y="332299"/>
                </a:cubicBezTo>
                <a:lnTo>
                  <a:pt x="988040" y="333663"/>
                </a:lnTo>
                <a:cubicBezTo>
                  <a:pt x="987267" y="334053"/>
                  <a:pt x="984355" y="335417"/>
                  <a:pt x="983963" y="335612"/>
                </a:cubicBezTo>
                <a:cubicBezTo>
                  <a:pt x="983773" y="335222"/>
                  <a:pt x="983381" y="334833"/>
                  <a:pt x="983190" y="334443"/>
                </a:cubicBezTo>
                <a:cubicBezTo>
                  <a:pt x="981830" y="332299"/>
                  <a:pt x="981639" y="333078"/>
                  <a:pt x="979310" y="333468"/>
                </a:cubicBezTo>
                <a:cubicBezTo>
                  <a:pt x="979114" y="333468"/>
                  <a:pt x="978727" y="332494"/>
                  <a:pt x="978145" y="332104"/>
                </a:cubicBezTo>
                <a:cubicBezTo>
                  <a:pt x="975620" y="329765"/>
                  <a:pt x="971353" y="330155"/>
                  <a:pt x="969219" y="333078"/>
                </a:cubicBezTo>
                <a:cubicBezTo>
                  <a:pt x="968637" y="333858"/>
                  <a:pt x="968245" y="334833"/>
                  <a:pt x="968054" y="335807"/>
                </a:cubicBezTo>
                <a:cubicBezTo>
                  <a:pt x="968054" y="336197"/>
                  <a:pt x="968054" y="336587"/>
                  <a:pt x="967859" y="336976"/>
                </a:cubicBezTo>
                <a:cubicBezTo>
                  <a:pt x="967276" y="337366"/>
                  <a:pt x="966498" y="337366"/>
                  <a:pt x="965916" y="337561"/>
                </a:cubicBezTo>
                <a:cubicBezTo>
                  <a:pt x="965333" y="337951"/>
                  <a:pt x="965143" y="338536"/>
                  <a:pt x="965143" y="339315"/>
                </a:cubicBezTo>
                <a:cubicBezTo>
                  <a:pt x="964751" y="339510"/>
                  <a:pt x="964365" y="340095"/>
                  <a:pt x="963978" y="340095"/>
                </a:cubicBezTo>
                <a:cubicBezTo>
                  <a:pt x="963586" y="340095"/>
                  <a:pt x="963009" y="339705"/>
                  <a:pt x="962618" y="339705"/>
                </a:cubicBezTo>
                <a:cubicBezTo>
                  <a:pt x="961649" y="339510"/>
                  <a:pt x="960288" y="339315"/>
                  <a:pt x="959319" y="339315"/>
                </a:cubicBezTo>
                <a:cubicBezTo>
                  <a:pt x="955634" y="339510"/>
                  <a:pt x="952723" y="341264"/>
                  <a:pt x="950007" y="343408"/>
                </a:cubicBezTo>
                <a:lnTo>
                  <a:pt x="946513" y="346721"/>
                </a:lnTo>
                <a:cubicBezTo>
                  <a:pt x="945348" y="347696"/>
                  <a:pt x="942823" y="351594"/>
                  <a:pt x="942050" y="352763"/>
                </a:cubicBezTo>
                <a:cubicBezTo>
                  <a:pt x="939525" y="356661"/>
                  <a:pt x="937391" y="361728"/>
                  <a:pt x="936613" y="366406"/>
                </a:cubicBezTo>
                <a:cubicBezTo>
                  <a:pt x="935062" y="371863"/>
                  <a:pt x="935062" y="375371"/>
                  <a:pt x="936422" y="378879"/>
                </a:cubicBezTo>
                <a:close/>
                <a:moveTo>
                  <a:pt x="992312" y="281236"/>
                </a:moveTo>
                <a:cubicBezTo>
                  <a:pt x="992503" y="281041"/>
                  <a:pt x="992503" y="281041"/>
                  <a:pt x="992698" y="281041"/>
                </a:cubicBezTo>
                <a:cubicBezTo>
                  <a:pt x="992894" y="281041"/>
                  <a:pt x="992894" y="281041"/>
                  <a:pt x="993085" y="281041"/>
                </a:cubicBezTo>
                <a:cubicBezTo>
                  <a:pt x="994445" y="280651"/>
                  <a:pt x="996775" y="279871"/>
                  <a:pt x="997744" y="279677"/>
                </a:cubicBezTo>
                <a:cubicBezTo>
                  <a:pt x="997548" y="282795"/>
                  <a:pt x="997548" y="284549"/>
                  <a:pt x="998713" y="287472"/>
                </a:cubicBezTo>
                <a:cubicBezTo>
                  <a:pt x="998908" y="288252"/>
                  <a:pt x="999295" y="288837"/>
                  <a:pt x="1000073" y="289032"/>
                </a:cubicBezTo>
                <a:cubicBezTo>
                  <a:pt x="1001429" y="289226"/>
                  <a:pt x="1005118" y="287667"/>
                  <a:pt x="1006670" y="286498"/>
                </a:cubicBezTo>
                <a:lnTo>
                  <a:pt x="1008417" y="285329"/>
                </a:lnTo>
                <a:lnTo>
                  <a:pt x="1009968" y="290786"/>
                </a:lnTo>
                <a:cubicBezTo>
                  <a:pt x="1009195" y="290786"/>
                  <a:pt x="1008417" y="290591"/>
                  <a:pt x="1007638" y="290591"/>
                </a:cubicBezTo>
                <a:cubicBezTo>
                  <a:pt x="1005701" y="290591"/>
                  <a:pt x="1003175" y="291175"/>
                  <a:pt x="1001624" y="291760"/>
                </a:cubicBezTo>
                <a:cubicBezTo>
                  <a:pt x="1000269" y="292345"/>
                  <a:pt x="1000846" y="293904"/>
                  <a:pt x="1001238" y="295268"/>
                </a:cubicBezTo>
                <a:cubicBezTo>
                  <a:pt x="1001429" y="295853"/>
                  <a:pt x="1001624" y="296438"/>
                  <a:pt x="1001820" y="297022"/>
                </a:cubicBezTo>
                <a:cubicBezTo>
                  <a:pt x="1002011" y="297412"/>
                  <a:pt x="1002593" y="298387"/>
                  <a:pt x="1002593" y="298581"/>
                </a:cubicBezTo>
                <a:cubicBezTo>
                  <a:pt x="1001238" y="298776"/>
                  <a:pt x="1000269" y="299166"/>
                  <a:pt x="999104" y="299556"/>
                </a:cubicBezTo>
                <a:cubicBezTo>
                  <a:pt x="998713" y="297607"/>
                  <a:pt x="998908" y="297412"/>
                  <a:pt x="998326" y="295268"/>
                </a:cubicBezTo>
                <a:cubicBezTo>
                  <a:pt x="997744" y="293514"/>
                  <a:pt x="997548" y="292929"/>
                  <a:pt x="995414" y="293514"/>
                </a:cubicBezTo>
                <a:cubicBezTo>
                  <a:pt x="994059" y="293904"/>
                  <a:pt x="992894" y="294294"/>
                  <a:pt x="991730" y="294878"/>
                </a:cubicBezTo>
                <a:cubicBezTo>
                  <a:pt x="991147" y="295073"/>
                  <a:pt x="990565" y="295463"/>
                  <a:pt x="990173" y="295853"/>
                </a:cubicBezTo>
                <a:cubicBezTo>
                  <a:pt x="989983" y="296048"/>
                  <a:pt x="989787" y="296243"/>
                  <a:pt x="989400" y="296438"/>
                </a:cubicBezTo>
                <a:cubicBezTo>
                  <a:pt x="989204" y="296632"/>
                  <a:pt x="989009" y="296827"/>
                  <a:pt x="988622" y="297022"/>
                </a:cubicBezTo>
                <a:cubicBezTo>
                  <a:pt x="988431" y="296632"/>
                  <a:pt x="987071" y="291760"/>
                  <a:pt x="987071" y="291565"/>
                </a:cubicBezTo>
                <a:cubicBezTo>
                  <a:pt x="990173" y="291760"/>
                  <a:pt x="991920" y="291760"/>
                  <a:pt x="994832" y="290591"/>
                </a:cubicBezTo>
                <a:cubicBezTo>
                  <a:pt x="995610" y="290396"/>
                  <a:pt x="996192" y="290006"/>
                  <a:pt x="996383" y="289226"/>
                </a:cubicBezTo>
                <a:cubicBezTo>
                  <a:pt x="996579" y="288252"/>
                  <a:pt x="995414" y="285329"/>
                  <a:pt x="995028" y="284549"/>
                </a:cubicBezTo>
                <a:cubicBezTo>
                  <a:pt x="994636" y="283769"/>
                  <a:pt x="994445" y="283185"/>
                  <a:pt x="993863" y="282600"/>
                </a:cubicBezTo>
                <a:cubicBezTo>
                  <a:pt x="992894" y="282210"/>
                  <a:pt x="992503" y="281820"/>
                  <a:pt x="992312" y="281236"/>
                </a:cubicBezTo>
                <a:close/>
                <a:moveTo>
                  <a:pt x="1003371" y="301895"/>
                </a:moveTo>
                <a:cubicBezTo>
                  <a:pt x="1008612" y="301505"/>
                  <a:pt x="1012493" y="305403"/>
                  <a:pt x="1013075" y="310081"/>
                </a:cubicBezTo>
                <a:cubicBezTo>
                  <a:pt x="1013462" y="315343"/>
                  <a:pt x="1009581" y="319436"/>
                  <a:pt x="1004923" y="319826"/>
                </a:cubicBezTo>
                <a:cubicBezTo>
                  <a:pt x="999687" y="320215"/>
                  <a:pt x="995610" y="316317"/>
                  <a:pt x="995219" y="311640"/>
                </a:cubicBezTo>
                <a:cubicBezTo>
                  <a:pt x="994641" y="306377"/>
                  <a:pt x="998522" y="302284"/>
                  <a:pt x="1003371" y="301895"/>
                </a:cubicBezTo>
                <a:close/>
                <a:moveTo>
                  <a:pt x="1057127" y="316902"/>
                </a:moveTo>
                <a:cubicBezTo>
                  <a:pt x="1057127" y="316317"/>
                  <a:pt x="1058483" y="315148"/>
                  <a:pt x="1058679" y="314758"/>
                </a:cubicBezTo>
                <a:cubicBezTo>
                  <a:pt x="1061204" y="312809"/>
                  <a:pt x="1063920" y="312225"/>
                  <a:pt x="1067218" y="312420"/>
                </a:cubicBezTo>
                <a:cubicBezTo>
                  <a:pt x="1068383" y="312420"/>
                  <a:pt x="1072459" y="313004"/>
                  <a:pt x="1073428" y="313589"/>
                </a:cubicBezTo>
                <a:cubicBezTo>
                  <a:pt x="1069351" y="314563"/>
                  <a:pt x="1063920" y="318071"/>
                  <a:pt x="1060426" y="320800"/>
                </a:cubicBezTo>
                <a:cubicBezTo>
                  <a:pt x="1059843" y="321385"/>
                  <a:pt x="1059261" y="321775"/>
                  <a:pt x="1058483" y="322359"/>
                </a:cubicBezTo>
                <a:lnTo>
                  <a:pt x="1056741" y="323918"/>
                </a:lnTo>
                <a:lnTo>
                  <a:pt x="1057127" y="316902"/>
                </a:lnTo>
                <a:close/>
                <a:moveTo>
                  <a:pt x="1048784" y="361728"/>
                </a:moveTo>
                <a:cubicBezTo>
                  <a:pt x="1048784" y="361533"/>
                  <a:pt x="1049753" y="357440"/>
                  <a:pt x="1049753" y="356661"/>
                </a:cubicBezTo>
                <a:cubicBezTo>
                  <a:pt x="1051500" y="347111"/>
                  <a:pt x="1052664" y="339120"/>
                  <a:pt x="1053247" y="329375"/>
                </a:cubicBezTo>
                <a:cubicBezTo>
                  <a:pt x="1053438" y="325478"/>
                  <a:pt x="1053633" y="321969"/>
                  <a:pt x="1053633" y="318266"/>
                </a:cubicBezTo>
                <a:cubicBezTo>
                  <a:pt x="1053633" y="317487"/>
                  <a:pt x="1054020" y="317682"/>
                  <a:pt x="1054020" y="317877"/>
                </a:cubicBezTo>
                <a:lnTo>
                  <a:pt x="1053829" y="323723"/>
                </a:lnTo>
                <a:cubicBezTo>
                  <a:pt x="1053829" y="325672"/>
                  <a:pt x="1053633" y="327621"/>
                  <a:pt x="1053438" y="329570"/>
                </a:cubicBezTo>
                <a:cubicBezTo>
                  <a:pt x="1053051" y="334638"/>
                  <a:pt x="1051886" y="346331"/>
                  <a:pt x="1050722" y="351594"/>
                </a:cubicBezTo>
                <a:cubicBezTo>
                  <a:pt x="1050531" y="352568"/>
                  <a:pt x="1050722" y="351594"/>
                  <a:pt x="1050531" y="352958"/>
                </a:cubicBezTo>
                <a:lnTo>
                  <a:pt x="1048784" y="361728"/>
                </a:lnTo>
                <a:close/>
                <a:moveTo>
                  <a:pt x="1021223" y="322164"/>
                </a:moveTo>
                <a:lnTo>
                  <a:pt x="1022001" y="345357"/>
                </a:lnTo>
                <a:cubicBezTo>
                  <a:pt x="1021419" y="341654"/>
                  <a:pt x="1021223" y="337561"/>
                  <a:pt x="1020836" y="333858"/>
                </a:cubicBezTo>
                <a:cubicBezTo>
                  <a:pt x="1020450" y="329960"/>
                  <a:pt x="1020058" y="326062"/>
                  <a:pt x="1019672" y="322359"/>
                </a:cubicBezTo>
                <a:lnTo>
                  <a:pt x="1021223" y="322164"/>
                </a:lnTo>
                <a:close/>
                <a:moveTo>
                  <a:pt x="1048975" y="317682"/>
                </a:moveTo>
                <a:cubicBezTo>
                  <a:pt x="1049753" y="317682"/>
                  <a:pt x="1049948" y="317487"/>
                  <a:pt x="1050722" y="317292"/>
                </a:cubicBezTo>
                <a:cubicBezTo>
                  <a:pt x="1050722" y="334638"/>
                  <a:pt x="1048006" y="360169"/>
                  <a:pt x="1040827" y="376540"/>
                </a:cubicBezTo>
                <a:lnTo>
                  <a:pt x="1039271" y="379659"/>
                </a:lnTo>
                <a:cubicBezTo>
                  <a:pt x="1039271" y="379659"/>
                  <a:pt x="1039271" y="379659"/>
                  <a:pt x="1039080" y="379464"/>
                </a:cubicBezTo>
                <a:cubicBezTo>
                  <a:pt x="1039080" y="379464"/>
                  <a:pt x="1039080" y="379464"/>
                  <a:pt x="1039080" y="379269"/>
                </a:cubicBezTo>
                <a:cubicBezTo>
                  <a:pt x="1038111" y="377320"/>
                  <a:pt x="1036946" y="377515"/>
                  <a:pt x="1036750" y="376930"/>
                </a:cubicBezTo>
                <a:cubicBezTo>
                  <a:pt x="1036555" y="376540"/>
                  <a:pt x="1036750" y="376150"/>
                  <a:pt x="1036364" y="375761"/>
                </a:cubicBezTo>
                <a:cubicBezTo>
                  <a:pt x="1035390" y="374007"/>
                  <a:pt x="1033452" y="374396"/>
                  <a:pt x="1031509" y="374981"/>
                </a:cubicBezTo>
                <a:cubicBezTo>
                  <a:pt x="1031509" y="374396"/>
                  <a:pt x="1031509" y="374007"/>
                  <a:pt x="1031319" y="373617"/>
                </a:cubicBezTo>
                <a:cubicBezTo>
                  <a:pt x="1030540" y="371668"/>
                  <a:pt x="1030154" y="374007"/>
                  <a:pt x="1031896" y="369719"/>
                </a:cubicBezTo>
                <a:cubicBezTo>
                  <a:pt x="1036168" y="358415"/>
                  <a:pt x="1038111" y="344772"/>
                  <a:pt x="1039080" y="332689"/>
                </a:cubicBezTo>
                <a:cubicBezTo>
                  <a:pt x="1039271" y="329181"/>
                  <a:pt x="1039466" y="324503"/>
                  <a:pt x="1039466" y="320995"/>
                </a:cubicBezTo>
                <a:cubicBezTo>
                  <a:pt x="1039466" y="320605"/>
                  <a:pt x="1039271" y="320410"/>
                  <a:pt x="1039662" y="320215"/>
                </a:cubicBezTo>
                <a:cubicBezTo>
                  <a:pt x="1040631" y="319826"/>
                  <a:pt x="1040827" y="320020"/>
                  <a:pt x="1041796" y="319436"/>
                </a:cubicBezTo>
                <a:cubicBezTo>
                  <a:pt x="1042182" y="320020"/>
                  <a:pt x="1042765" y="320410"/>
                  <a:pt x="1043738" y="320800"/>
                </a:cubicBezTo>
                <a:cubicBezTo>
                  <a:pt x="1045872" y="321969"/>
                  <a:pt x="1048588" y="320410"/>
                  <a:pt x="1048975" y="317682"/>
                </a:cubicBezTo>
                <a:close/>
                <a:moveTo>
                  <a:pt x="999104" y="325867"/>
                </a:moveTo>
                <a:cubicBezTo>
                  <a:pt x="999877" y="325088"/>
                  <a:pt x="1001429" y="324113"/>
                  <a:pt x="1002593" y="323529"/>
                </a:cubicBezTo>
                <a:cubicBezTo>
                  <a:pt x="1003758" y="322944"/>
                  <a:pt x="1003371" y="323139"/>
                  <a:pt x="1004923" y="322944"/>
                </a:cubicBezTo>
                <a:cubicBezTo>
                  <a:pt x="1008612" y="322749"/>
                  <a:pt x="1010550" y="320800"/>
                  <a:pt x="1011328" y="320800"/>
                </a:cubicBezTo>
                <a:cubicBezTo>
                  <a:pt x="1012297" y="320605"/>
                  <a:pt x="1015595" y="320410"/>
                  <a:pt x="1016569" y="320800"/>
                </a:cubicBezTo>
                <a:cubicBezTo>
                  <a:pt x="1017342" y="328401"/>
                  <a:pt x="1018121" y="336392"/>
                  <a:pt x="1018899" y="343993"/>
                </a:cubicBezTo>
                <a:cubicBezTo>
                  <a:pt x="1019089" y="345162"/>
                  <a:pt x="1019089" y="346526"/>
                  <a:pt x="1019285" y="347891"/>
                </a:cubicBezTo>
                <a:cubicBezTo>
                  <a:pt x="1019476" y="348865"/>
                  <a:pt x="1019672" y="350814"/>
                  <a:pt x="1019672" y="351788"/>
                </a:cubicBezTo>
                <a:cubicBezTo>
                  <a:pt x="1019285" y="351399"/>
                  <a:pt x="1018899" y="351009"/>
                  <a:pt x="1018121" y="350619"/>
                </a:cubicBezTo>
                <a:cubicBezTo>
                  <a:pt x="1016178" y="350034"/>
                  <a:pt x="1014044" y="351009"/>
                  <a:pt x="1013658" y="353543"/>
                </a:cubicBezTo>
                <a:cubicBezTo>
                  <a:pt x="1013462" y="353153"/>
                  <a:pt x="1012879" y="352373"/>
                  <a:pt x="1012689" y="351788"/>
                </a:cubicBezTo>
                <a:cubicBezTo>
                  <a:pt x="1012493" y="351204"/>
                  <a:pt x="1012106" y="350619"/>
                  <a:pt x="1011715" y="350034"/>
                </a:cubicBezTo>
                <a:lnTo>
                  <a:pt x="1004536" y="336197"/>
                </a:lnTo>
                <a:cubicBezTo>
                  <a:pt x="1003954" y="335027"/>
                  <a:pt x="1003371" y="333858"/>
                  <a:pt x="1002789" y="332689"/>
                </a:cubicBezTo>
                <a:cubicBezTo>
                  <a:pt x="1002011" y="331130"/>
                  <a:pt x="1000851" y="329181"/>
                  <a:pt x="1000073" y="327426"/>
                </a:cubicBezTo>
                <a:cubicBezTo>
                  <a:pt x="999687" y="327037"/>
                  <a:pt x="999295" y="326257"/>
                  <a:pt x="999104" y="325867"/>
                </a:cubicBezTo>
                <a:close/>
                <a:moveTo>
                  <a:pt x="1025299" y="348865"/>
                </a:moveTo>
                <a:cubicBezTo>
                  <a:pt x="1025109" y="348085"/>
                  <a:pt x="1024526" y="325283"/>
                  <a:pt x="1024331" y="324113"/>
                </a:cubicBezTo>
                <a:cubicBezTo>
                  <a:pt x="1024526" y="324308"/>
                  <a:pt x="1025109" y="324698"/>
                  <a:pt x="1025299" y="324893"/>
                </a:cubicBezTo>
                <a:cubicBezTo>
                  <a:pt x="1025691" y="325283"/>
                  <a:pt x="1025882" y="325283"/>
                  <a:pt x="1025882" y="326062"/>
                </a:cubicBezTo>
                <a:cubicBezTo>
                  <a:pt x="1025882" y="327037"/>
                  <a:pt x="1025882" y="328206"/>
                  <a:pt x="1025686" y="329375"/>
                </a:cubicBezTo>
                <a:lnTo>
                  <a:pt x="1025299" y="348865"/>
                </a:lnTo>
                <a:close/>
                <a:moveTo>
                  <a:pt x="1028598" y="368939"/>
                </a:moveTo>
                <a:cubicBezTo>
                  <a:pt x="1028015" y="366406"/>
                  <a:pt x="1028407" y="345552"/>
                  <a:pt x="1028407" y="343408"/>
                </a:cubicBezTo>
                <a:cubicBezTo>
                  <a:pt x="1028407" y="339120"/>
                  <a:pt x="1028598" y="335027"/>
                  <a:pt x="1028793" y="330740"/>
                </a:cubicBezTo>
                <a:lnTo>
                  <a:pt x="1028989" y="326062"/>
                </a:lnTo>
                <a:cubicBezTo>
                  <a:pt x="1028989" y="325867"/>
                  <a:pt x="1029958" y="325867"/>
                  <a:pt x="1030345" y="325672"/>
                </a:cubicBezTo>
                <a:cubicBezTo>
                  <a:pt x="1031319" y="325478"/>
                  <a:pt x="1035390" y="324893"/>
                  <a:pt x="1035972" y="324893"/>
                </a:cubicBezTo>
                <a:cubicBezTo>
                  <a:pt x="1035782" y="335612"/>
                  <a:pt x="1034225" y="348670"/>
                  <a:pt x="1031705" y="359000"/>
                </a:cubicBezTo>
                <a:cubicBezTo>
                  <a:pt x="1031319" y="360754"/>
                  <a:pt x="1029376" y="367575"/>
                  <a:pt x="1028598" y="368939"/>
                </a:cubicBezTo>
                <a:close/>
                <a:moveTo>
                  <a:pt x="1058874" y="326842"/>
                </a:moveTo>
                <a:cubicBezTo>
                  <a:pt x="1059065" y="326452"/>
                  <a:pt x="1061786" y="324113"/>
                  <a:pt x="1062173" y="323723"/>
                </a:cubicBezTo>
                <a:cubicBezTo>
                  <a:pt x="1065471" y="320995"/>
                  <a:pt x="1069934" y="318266"/>
                  <a:pt x="1074206" y="316902"/>
                </a:cubicBezTo>
                <a:cubicBezTo>
                  <a:pt x="1075371" y="316512"/>
                  <a:pt x="1076530" y="316317"/>
                  <a:pt x="1077695" y="316123"/>
                </a:cubicBezTo>
                <a:cubicBezTo>
                  <a:pt x="1079442" y="315928"/>
                  <a:pt x="1079638" y="316317"/>
                  <a:pt x="1080998" y="316902"/>
                </a:cubicBezTo>
                <a:cubicBezTo>
                  <a:pt x="1084683" y="319046"/>
                  <a:pt x="1087208" y="320800"/>
                  <a:pt x="1090115" y="323723"/>
                </a:cubicBezTo>
                <a:cubicBezTo>
                  <a:pt x="1090697" y="324308"/>
                  <a:pt x="1091089" y="324698"/>
                  <a:pt x="1091671" y="325478"/>
                </a:cubicBezTo>
                <a:cubicBezTo>
                  <a:pt x="1092058" y="325867"/>
                  <a:pt x="1092253" y="326257"/>
                  <a:pt x="1092640" y="326647"/>
                </a:cubicBezTo>
                <a:cubicBezTo>
                  <a:pt x="1094583" y="329570"/>
                  <a:pt x="1095356" y="332884"/>
                  <a:pt x="1095552" y="336392"/>
                </a:cubicBezTo>
                <a:cubicBezTo>
                  <a:pt x="1093609" y="336392"/>
                  <a:pt x="1091862" y="336781"/>
                  <a:pt x="1089924" y="337171"/>
                </a:cubicBezTo>
                <a:cubicBezTo>
                  <a:pt x="1084101" y="338536"/>
                  <a:pt x="1086817" y="339315"/>
                  <a:pt x="1083518" y="336781"/>
                </a:cubicBezTo>
                <a:cubicBezTo>
                  <a:pt x="1076530" y="331909"/>
                  <a:pt x="1067800" y="327426"/>
                  <a:pt x="1058874" y="326842"/>
                </a:cubicBezTo>
                <a:close/>
                <a:moveTo>
                  <a:pt x="997161" y="328986"/>
                </a:moveTo>
                <a:cubicBezTo>
                  <a:pt x="997357" y="329375"/>
                  <a:pt x="1002011" y="338536"/>
                  <a:pt x="1002402" y="339120"/>
                </a:cubicBezTo>
                <a:cubicBezTo>
                  <a:pt x="1003371" y="340874"/>
                  <a:pt x="1004149" y="342433"/>
                  <a:pt x="1004923" y="344188"/>
                </a:cubicBezTo>
                <a:lnTo>
                  <a:pt x="1007448" y="349255"/>
                </a:lnTo>
                <a:cubicBezTo>
                  <a:pt x="1007056" y="348865"/>
                  <a:pt x="1004732" y="344967"/>
                  <a:pt x="1004536" y="344382"/>
                </a:cubicBezTo>
                <a:lnTo>
                  <a:pt x="996383" y="331130"/>
                </a:lnTo>
                <a:cubicBezTo>
                  <a:pt x="996192" y="330740"/>
                  <a:pt x="995801" y="330155"/>
                  <a:pt x="995610" y="329960"/>
                </a:cubicBezTo>
                <a:lnTo>
                  <a:pt x="997161" y="328986"/>
                </a:lnTo>
                <a:close/>
                <a:moveTo>
                  <a:pt x="1006479" y="353737"/>
                </a:moveTo>
                <a:cubicBezTo>
                  <a:pt x="1006283" y="353543"/>
                  <a:pt x="1006479" y="353543"/>
                  <a:pt x="1006479" y="353737"/>
                </a:cubicBezTo>
                <a:lnTo>
                  <a:pt x="999687" y="343603"/>
                </a:lnTo>
                <a:cubicBezTo>
                  <a:pt x="999104" y="342823"/>
                  <a:pt x="998522" y="341849"/>
                  <a:pt x="997939" y="341069"/>
                </a:cubicBezTo>
                <a:lnTo>
                  <a:pt x="994445" y="336002"/>
                </a:lnTo>
                <a:cubicBezTo>
                  <a:pt x="994059" y="335417"/>
                  <a:pt x="993667" y="335027"/>
                  <a:pt x="993863" y="334638"/>
                </a:cubicBezTo>
                <a:cubicBezTo>
                  <a:pt x="993863" y="334443"/>
                  <a:pt x="994250" y="333273"/>
                  <a:pt x="994445" y="332884"/>
                </a:cubicBezTo>
                <a:cubicBezTo>
                  <a:pt x="994636" y="333273"/>
                  <a:pt x="995028" y="333858"/>
                  <a:pt x="995219" y="334248"/>
                </a:cubicBezTo>
                <a:lnTo>
                  <a:pt x="997548" y="338146"/>
                </a:lnTo>
                <a:cubicBezTo>
                  <a:pt x="998522" y="339900"/>
                  <a:pt x="999687" y="341654"/>
                  <a:pt x="1000655" y="343408"/>
                </a:cubicBezTo>
                <a:cubicBezTo>
                  <a:pt x="1000655" y="343798"/>
                  <a:pt x="1006479" y="353153"/>
                  <a:pt x="1006479" y="353737"/>
                </a:cubicBezTo>
                <a:close/>
                <a:moveTo>
                  <a:pt x="1054216" y="351788"/>
                </a:moveTo>
                <a:cubicBezTo>
                  <a:pt x="1054411" y="350034"/>
                  <a:pt x="1054798" y="348280"/>
                  <a:pt x="1054994" y="346526"/>
                </a:cubicBezTo>
                <a:cubicBezTo>
                  <a:pt x="1055184" y="344772"/>
                  <a:pt x="1055576" y="343018"/>
                  <a:pt x="1055767" y="341069"/>
                </a:cubicBezTo>
                <a:cubicBezTo>
                  <a:pt x="1056158" y="337366"/>
                  <a:pt x="1056545" y="333663"/>
                  <a:pt x="1056741" y="329960"/>
                </a:cubicBezTo>
                <a:cubicBezTo>
                  <a:pt x="1063724" y="329960"/>
                  <a:pt x="1071098" y="333078"/>
                  <a:pt x="1076726" y="336392"/>
                </a:cubicBezTo>
                <a:cubicBezTo>
                  <a:pt x="1077695" y="336976"/>
                  <a:pt x="1080998" y="339120"/>
                  <a:pt x="1081967" y="339900"/>
                </a:cubicBezTo>
                <a:lnTo>
                  <a:pt x="1079055" y="341459"/>
                </a:lnTo>
                <a:cubicBezTo>
                  <a:pt x="1076340" y="343018"/>
                  <a:pt x="1073624" y="344967"/>
                  <a:pt x="1071294" y="346721"/>
                </a:cubicBezTo>
                <a:cubicBezTo>
                  <a:pt x="1070712" y="347306"/>
                  <a:pt x="1068383" y="349255"/>
                  <a:pt x="1067800" y="349840"/>
                </a:cubicBezTo>
                <a:cubicBezTo>
                  <a:pt x="1067604" y="350034"/>
                  <a:pt x="1067414" y="350229"/>
                  <a:pt x="1067218" y="350424"/>
                </a:cubicBezTo>
                <a:cubicBezTo>
                  <a:pt x="1065857" y="351594"/>
                  <a:pt x="1064693" y="352958"/>
                  <a:pt x="1063528" y="354517"/>
                </a:cubicBezTo>
                <a:lnTo>
                  <a:pt x="1062559" y="355686"/>
                </a:lnTo>
                <a:lnTo>
                  <a:pt x="1058292" y="353737"/>
                </a:lnTo>
                <a:cubicBezTo>
                  <a:pt x="1057710" y="353153"/>
                  <a:pt x="1054994" y="351983"/>
                  <a:pt x="1054216" y="351788"/>
                </a:cubicBezTo>
                <a:close/>
                <a:moveTo>
                  <a:pt x="1088177" y="340679"/>
                </a:moveTo>
                <a:cubicBezTo>
                  <a:pt x="1088950" y="340095"/>
                  <a:pt x="1093805" y="339315"/>
                  <a:pt x="1095356" y="339315"/>
                </a:cubicBezTo>
                <a:cubicBezTo>
                  <a:pt x="1095356" y="342239"/>
                  <a:pt x="1094774" y="345357"/>
                  <a:pt x="1094191" y="347891"/>
                </a:cubicBezTo>
                <a:lnTo>
                  <a:pt x="1092836" y="345747"/>
                </a:lnTo>
                <a:cubicBezTo>
                  <a:pt x="1091862" y="344382"/>
                  <a:pt x="1090697" y="342823"/>
                  <a:pt x="1089342" y="341654"/>
                </a:cubicBezTo>
                <a:lnTo>
                  <a:pt x="1088177" y="340679"/>
                </a:lnTo>
                <a:close/>
                <a:moveTo>
                  <a:pt x="991338" y="337366"/>
                </a:moveTo>
                <a:cubicBezTo>
                  <a:pt x="991534" y="337561"/>
                  <a:pt x="991534" y="337561"/>
                  <a:pt x="991534" y="337756"/>
                </a:cubicBezTo>
                <a:lnTo>
                  <a:pt x="992894" y="339705"/>
                </a:lnTo>
                <a:cubicBezTo>
                  <a:pt x="994445" y="341849"/>
                  <a:pt x="995997" y="344188"/>
                  <a:pt x="997548" y="346331"/>
                </a:cubicBezTo>
                <a:lnTo>
                  <a:pt x="1000655" y="350814"/>
                </a:lnTo>
                <a:cubicBezTo>
                  <a:pt x="1001042" y="351594"/>
                  <a:pt x="1001624" y="352373"/>
                  <a:pt x="1002207" y="352958"/>
                </a:cubicBezTo>
                <a:cubicBezTo>
                  <a:pt x="1004732" y="356466"/>
                  <a:pt x="1007448" y="360559"/>
                  <a:pt x="1009581" y="364067"/>
                </a:cubicBezTo>
                <a:cubicBezTo>
                  <a:pt x="1009968" y="364846"/>
                  <a:pt x="1015013" y="372642"/>
                  <a:pt x="1015209" y="373227"/>
                </a:cubicBezTo>
                <a:lnTo>
                  <a:pt x="1011911" y="370693"/>
                </a:lnTo>
                <a:lnTo>
                  <a:pt x="1007638" y="366990"/>
                </a:lnTo>
                <a:cubicBezTo>
                  <a:pt x="1005896" y="365431"/>
                  <a:pt x="1001820" y="361338"/>
                  <a:pt x="999877" y="359194"/>
                </a:cubicBezTo>
                <a:lnTo>
                  <a:pt x="997939" y="357051"/>
                </a:lnTo>
                <a:cubicBezTo>
                  <a:pt x="997357" y="356466"/>
                  <a:pt x="995414" y="354127"/>
                  <a:pt x="994832" y="353348"/>
                </a:cubicBezTo>
                <a:lnTo>
                  <a:pt x="993477" y="351788"/>
                </a:lnTo>
                <a:cubicBezTo>
                  <a:pt x="992698" y="350814"/>
                  <a:pt x="985520" y="341459"/>
                  <a:pt x="985128" y="340485"/>
                </a:cubicBezTo>
                <a:lnTo>
                  <a:pt x="991338" y="337366"/>
                </a:lnTo>
                <a:close/>
                <a:moveTo>
                  <a:pt x="977367" y="339120"/>
                </a:moveTo>
                <a:cubicBezTo>
                  <a:pt x="978336" y="339120"/>
                  <a:pt x="979114" y="338730"/>
                  <a:pt x="979892" y="338536"/>
                </a:cubicBezTo>
                <a:cubicBezTo>
                  <a:pt x="980279" y="338925"/>
                  <a:pt x="980474" y="339510"/>
                  <a:pt x="980861" y="339900"/>
                </a:cubicBezTo>
                <a:cubicBezTo>
                  <a:pt x="983773" y="344382"/>
                  <a:pt x="986489" y="347891"/>
                  <a:pt x="989787" y="351983"/>
                </a:cubicBezTo>
                <a:cubicBezTo>
                  <a:pt x="990369" y="352958"/>
                  <a:pt x="991147" y="353737"/>
                  <a:pt x="991920" y="354517"/>
                </a:cubicBezTo>
                <a:lnTo>
                  <a:pt x="994054" y="357051"/>
                </a:lnTo>
                <a:cubicBezTo>
                  <a:pt x="994445" y="357440"/>
                  <a:pt x="994832" y="357830"/>
                  <a:pt x="995028" y="358220"/>
                </a:cubicBezTo>
                <a:lnTo>
                  <a:pt x="1001820" y="365431"/>
                </a:lnTo>
                <a:cubicBezTo>
                  <a:pt x="1002011" y="365626"/>
                  <a:pt x="1002207" y="365821"/>
                  <a:pt x="1002402" y="366016"/>
                </a:cubicBezTo>
                <a:lnTo>
                  <a:pt x="1004732" y="368355"/>
                </a:lnTo>
                <a:cubicBezTo>
                  <a:pt x="1004923" y="368549"/>
                  <a:pt x="1005118" y="368744"/>
                  <a:pt x="1005314" y="368939"/>
                </a:cubicBezTo>
                <a:cubicBezTo>
                  <a:pt x="1005505" y="369329"/>
                  <a:pt x="1005701" y="369329"/>
                  <a:pt x="1005896" y="369524"/>
                </a:cubicBezTo>
                <a:lnTo>
                  <a:pt x="1007056" y="370693"/>
                </a:lnTo>
                <a:cubicBezTo>
                  <a:pt x="1007252" y="370888"/>
                  <a:pt x="1007448" y="371083"/>
                  <a:pt x="1007638" y="371278"/>
                </a:cubicBezTo>
                <a:lnTo>
                  <a:pt x="1014240" y="376345"/>
                </a:lnTo>
                <a:cubicBezTo>
                  <a:pt x="1014627" y="376540"/>
                  <a:pt x="1015209" y="376930"/>
                  <a:pt x="1015595" y="377320"/>
                </a:cubicBezTo>
                <a:cubicBezTo>
                  <a:pt x="1015595" y="379464"/>
                  <a:pt x="1015791" y="378684"/>
                  <a:pt x="1016178" y="379853"/>
                </a:cubicBezTo>
                <a:cubicBezTo>
                  <a:pt x="1013848" y="380243"/>
                  <a:pt x="1011715" y="381802"/>
                  <a:pt x="1012689" y="384141"/>
                </a:cubicBezTo>
                <a:cubicBezTo>
                  <a:pt x="1013075" y="385116"/>
                  <a:pt x="1011715" y="385116"/>
                  <a:pt x="1012106" y="387844"/>
                </a:cubicBezTo>
                <a:cubicBezTo>
                  <a:pt x="1011715" y="387649"/>
                  <a:pt x="1010746" y="387065"/>
                  <a:pt x="1010359" y="386870"/>
                </a:cubicBezTo>
                <a:cubicBezTo>
                  <a:pt x="1008612" y="385700"/>
                  <a:pt x="1007056" y="384726"/>
                  <a:pt x="1005314" y="383362"/>
                </a:cubicBezTo>
                <a:cubicBezTo>
                  <a:pt x="1003567" y="381997"/>
                  <a:pt x="1001624" y="380438"/>
                  <a:pt x="999877" y="378879"/>
                </a:cubicBezTo>
                <a:cubicBezTo>
                  <a:pt x="997744" y="376930"/>
                  <a:pt x="995610" y="374981"/>
                  <a:pt x="993477" y="372837"/>
                </a:cubicBezTo>
                <a:cubicBezTo>
                  <a:pt x="989591" y="368939"/>
                  <a:pt x="986293" y="365236"/>
                  <a:pt x="982799" y="361143"/>
                </a:cubicBezTo>
                <a:cubicBezTo>
                  <a:pt x="978336" y="355881"/>
                  <a:pt x="973486" y="349255"/>
                  <a:pt x="969606" y="343603"/>
                </a:cubicBezTo>
                <a:cubicBezTo>
                  <a:pt x="969219" y="343213"/>
                  <a:pt x="968828" y="342433"/>
                  <a:pt x="968441" y="341849"/>
                </a:cubicBezTo>
                <a:cubicBezTo>
                  <a:pt x="968828" y="341849"/>
                  <a:pt x="969023" y="341654"/>
                  <a:pt x="969219" y="341654"/>
                </a:cubicBezTo>
                <a:cubicBezTo>
                  <a:pt x="969606" y="341459"/>
                  <a:pt x="969606" y="341459"/>
                  <a:pt x="969992" y="341264"/>
                </a:cubicBezTo>
                <a:cubicBezTo>
                  <a:pt x="970379" y="341459"/>
                  <a:pt x="970379" y="341849"/>
                  <a:pt x="970770" y="342044"/>
                </a:cubicBezTo>
                <a:cubicBezTo>
                  <a:pt x="973290" y="343603"/>
                  <a:pt x="976980" y="342628"/>
                  <a:pt x="977367" y="339120"/>
                </a:cubicBezTo>
                <a:close/>
                <a:moveTo>
                  <a:pt x="947286" y="351594"/>
                </a:moveTo>
                <a:cubicBezTo>
                  <a:pt x="947868" y="350619"/>
                  <a:pt x="950589" y="348085"/>
                  <a:pt x="951558" y="347306"/>
                </a:cubicBezTo>
                <a:cubicBezTo>
                  <a:pt x="954078" y="345357"/>
                  <a:pt x="957572" y="343603"/>
                  <a:pt x="960871" y="344382"/>
                </a:cubicBezTo>
                <a:cubicBezTo>
                  <a:pt x="961453" y="344577"/>
                  <a:pt x="962035" y="344772"/>
                  <a:pt x="962427" y="344967"/>
                </a:cubicBezTo>
                <a:cubicBezTo>
                  <a:pt x="962813" y="345162"/>
                  <a:pt x="963009" y="345747"/>
                  <a:pt x="963396" y="346136"/>
                </a:cubicBezTo>
                <a:cubicBezTo>
                  <a:pt x="963978" y="346916"/>
                  <a:pt x="964560" y="347891"/>
                  <a:pt x="965143" y="348670"/>
                </a:cubicBezTo>
                <a:lnTo>
                  <a:pt x="966890" y="351204"/>
                </a:lnTo>
                <a:cubicBezTo>
                  <a:pt x="966112" y="351204"/>
                  <a:pt x="965333" y="351009"/>
                  <a:pt x="964560" y="350814"/>
                </a:cubicBezTo>
                <a:cubicBezTo>
                  <a:pt x="962035" y="350424"/>
                  <a:pt x="959515" y="350229"/>
                  <a:pt x="956990" y="350229"/>
                </a:cubicBezTo>
                <a:cubicBezTo>
                  <a:pt x="955243" y="350229"/>
                  <a:pt x="953496" y="350424"/>
                  <a:pt x="951945" y="350619"/>
                </a:cubicBezTo>
                <a:cubicBezTo>
                  <a:pt x="949615" y="351009"/>
                  <a:pt x="949033" y="351204"/>
                  <a:pt x="947286" y="351594"/>
                </a:cubicBezTo>
                <a:close/>
                <a:moveTo>
                  <a:pt x="1065667" y="356856"/>
                </a:moveTo>
                <a:cubicBezTo>
                  <a:pt x="1065857" y="356466"/>
                  <a:pt x="1066249" y="356076"/>
                  <a:pt x="1066636" y="355686"/>
                </a:cubicBezTo>
                <a:lnTo>
                  <a:pt x="1068578" y="353348"/>
                </a:lnTo>
                <a:cubicBezTo>
                  <a:pt x="1069547" y="352568"/>
                  <a:pt x="1070130" y="351594"/>
                  <a:pt x="1071294" y="350619"/>
                </a:cubicBezTo>
                <a:lnTo>
                  <a:pt x="1073041" y="349060"/>
                </a:lnTo>
                <a:cubicBezTo>
                  <a:pt x="1076340" y="346526"/>
                  <a:pt x="1078277" y="344967"/>
                  <a:pt x="1081967" y="343018"/>
                </a:cubicBezTo>
                <a:cubicBezTo>
                  <a:pt x="1082740" y="342628"/>
                  <a:pt x="1084101" y="341849"/>
                  <a:pt x="1084879" y="341654"/>
                </a:cubicBezTo>
                <a:cubicBezTo>
                  <a:pt x="1087399" y="343798"/>
                  <a:pt x="1093805" y="350034"/>
                  <a:pt x="1092253" y="354712"/>
                </a:cubicBezTo>
                <a:cubicBezTo>
                  <a:pt x="1091862" y="355881"/>
                  <a:pt x="1091475" y="356661"/>
                  <a:pt x="1091280" y="357830"/>
                </a:cubicBezTo>
                <a:cubicBezTo>
                  <a:pt x="1090893" y="358805"/>
                  <a:pt x="1089342" y="363287"/>
                  <a:pt x="1088759" y="363677"/>
                </a:cubicBezTo>
                <a:cubicBezTo>
                  <a:pt x="1088177" y="363482"/>
                  <a:pt x="1086817" y="362313"/>
                  <a:pt x="1085265" y="363677"/>
                </a:cubicBezTo>
                <a:cubicBezTo>
                  <a:pt x="1084297" y="364457"/>
                  <a:pt x="1083905" y="365236"/>
                  <a:pt x="1083905" y="366990"/>
                </a:cubicBezTo>
                <a:cubicBezTo>
                  <a:pt x="1082936" y="366795"/>
                  <a:pt x="1082354" y="366406"/>
                  <a:pt x="1081189" y="366601"/>
                </a:cubicBezTo>
                <a:cubicBezTo>
                  <a:pt x="1080220" y="366795"/>
                  <a:pt x="1079834" y="367185"/>
                  <a:pt x="1079442" y="367770"/>
                </a:cubicBezTo>
                <a:lnTo>
                  <a:pt x="1079251" y="367575"/>
                </a:lnTo>
                <a:cubicBezTo>
                  <a:pt x="1078277" y="366211"/>
                  <a:pt x="1077891" y="365821"/>
                  <a:pt x="1076726" y="364262"/>
                </a:cubicBezTo>
                <a:cubicBezTo>
                  <a:pt x="1074788" y="362313"/>
                  <a:pt x="1072067" y="360169"/>
                  <a:pt x="1069738" y="358805"/>
                </a:cubicBezTo>
                <a:lnTo>
                  <a:pt x="1065667" y="356856"/>
                </a:lnTo>
                <a:close/>
                <a:moveTo>
                  <a:pt x="941468" y="382387"/>
                </a:moveTo>
                <a:cubicBezTo>
                  <a:pt x="941076" y="381997"/>
                  <a:pt x="940494" y="380633"/>
                  <a:pt x="940107" y="379853"/>
                </a:cubicBezTo>
                <a:cubicBezTo>
                  <a:pt x="939721" y="378879"/>
                  <a:pt x="939329" y="378099"/>
                  <a:pt x="939138" y="377125"/>
                </a:cubicBezTo>
                <a:cubicBezTo>
                  <a:pt x="937391" y="371083"/>
                  <a:pt x="939911" y="364067"/>
                  <a:pt x="942436" y="358805"/>
                </a:cubicBezTo>
                <a:cubicBezTo>
                  <a:pt x="942823" y="358220"/>
                  <a:pt x="943405" y="356856"/>
                  <a:pt x="943988" y="356466"/>
                </a:cubicBezTo>
                <a:cubicBezTo>
                  <a:pt x="948064" y="353737"/>
                  <a:pt x="955052" y="353153"/>
                  <a:pt x="959902" y="353543"/>
                </a:cubicBezTo>
                <a:cubicBezTo>
                  <a:pt x="961066" y="353543"/>
                  <a:pt x="965916" y="354127"/>
                  <a:pt x="966694" y="354517"/>
                </a:cubicBezTo>
                <a:cubicBezTo>
                  <a:pt x="966307" y="354907"/>
                  <a:pt x="965143" y="355881"/>
                  <a:pt x="964751" y="356271"/>
                </a:cubicBezTo>
                <a:cubicBezTo>
                  <a:pt x="964560" y="356466"/>
                  <a:pt x="964365" y="356661"/>
                  <a:pt x="964169" y="356856"/>
                </a:cubicBezTo>
                <a:lnTo>
                  <a:pt x="962231" y="358805"/>
                </a:lnTo>
                <a:cubicBezTo>
                  <a:pt x="962035" y="359000"/>
                  <a:pt x="961844" y="359194"/>
                  <a:pt x="961649" y="359389"/>
                </a:cubicBezTo>
                <a:cubicBezTo>
                  <a:pt x="960288" y="361143"/>
                  <a:pt x="958737" y="363092"/>
                  <a:pt x="957376" y="365041"/>
                </a:cubicBezTo>
                <a:cubicBezTo>
                  <a:pt x="956021" y="366990"/>
                  <a:pt x="954856" y="369134"/>
                  <a:pt x="953888" y="371473"/>
                </a:cubicBezTo>
                <a:cubicBezTo>
                  <a:pt x="952914" y="373422"/>
                  <a:pt x="951945" y="375761"/>
                  <a:pt x="951362" y="377710"/>
                </a:cubicBezTo>
                <a:cubicBezTo>
                  <a:pt x="950976" y="379074"/>
                  <a:pt x="951362" y="378294"/>
                  <a:pt x="948451" y="379269"/>
                </a:cubicBezTo>
                <a:cubicBezTo>
                  <a:pt x="946704" y="379853"/>
                  <a:pt x="945348" y="380438"/>
                  <a:pt x="943797" y="381023"/>
                </a:cubicBezTo>
                <a:lnTo>
                  <a:pt x="941468" y="382387"/>
                </a:lnTo>
                <a:close/>
                <a:moveTo>
                  <a:pt x="1015013" y="356661"/>
                </a:moveTo>
                <a:cubicBezTo>
                  <a:pt x="1016178" y="357051"/>
                  <a:pt x="1016760" y="357440"/>
                  <a:pt x="1017925" y="356856"/>
                </a:cubicBezTo>
                <a:cubicBezTo>
                  <a:pt x="1019089" y="356466"/>
                  <a:pt x="1019285" y="355686"/>
                  <a:pt x="1019868" y="355102"/>
                </a:cubicBezTo>
                <a:cubicBezTo>
                  <a:pt x="1020254" y="358805"/>
                  <a:pt x="1020836" y="364067"/>
                  <a:pt x="1021419" y="367965"/>
                </a:cubicBezTo>
                <a:cubicBezTo>
                  <a:pt x="1021419" y="368160"/>
                  <a:pt x="1021805" y="369524"/>
                  <a:pt x="1021615" y="369719"/>
                </a:cubicBezTo>
                <a:cubicBezTo>
                  <a:pt x="1021223" y="370109"/>
                  <a:pt x="1021223" y="369329"/>
                  <a:pt x="1021032" y="369134"/>
                </a:cubicBezTo>
                <a:cubicBezTo>
                  <a:pt x="1020836" y="368939"/>
                  <a:pt x="1020836" y="368549"/>
                  <a:pt x="1020641" y="368355"/>
                </a:cubicBezTo>
                <a:lnTo>
                  <a:pt x="1015013" y="356661"/>
                </a:lnTo>
                <a:close/>
                <a:moveTo>
                  <a:pt x="1051500" y="364067"/>
                </a:moveTo>
                <a:cubicBezTo>
                  <a:pt x="1051690" y="363287"/>
                  <a:pt x="1051886" y="362508"/>
                  <a:pt x="1052082" y="361728"/>
                </a:cubicBezTo>
                <a:cubicBezTo>
                  <a:pt x="1052469" y="359974"/>
                  <a:pt x="1053438" y="356466"/>
                  <a:pt x="1053633" y="354907"/>
                </a:cubicBezTo>
                <a:cubicBezTo>
                  <a:pt x="1054798" y="355297"/>
                  <a:pt x="1056349" y="356076"/>
                  <a:pt x="1057514" y="356466"/>
                </a:cubicBezTo>
                <a:cubicBezTo>
                  <a:pt x="1058679" y="357051"/>
                  <a:pt x="1060039" y="357635"/>
                  <a:pt x="1061204" y="358025"/>
                </a:cubicBezTo>
                <a:lnTo>
                  <a:pt x="1059647" y="360754"/>
                </a:lnTo>
                <a:cubicBezTo>
                  <a:pt x="1059261" y="361338"/>
                  <a:pt x="1058292" y="362897"/>
                  <a:pt x="1058096" y="363677"/>
                </a:cubicBezTo>
                <a:cubicBezTo>
                  <a:pt x="1056736" y="363482"/>
                  <a:pt x="1055576" y="363677"/>
                  <a:pt x="1054798" y="364652"/>
                </a:cubicBezTo>
                <a:lnTo>
                  <a:pt x="1054216" y="365431"/>
                </a:lnTo>
                <a:cubicBezTo>
                  <a:pt x="1053438" y="365041"/>
                  <a:pt x="1052273" y="364262"/>
                  <a:pt x="1051500" y="364067"/>
                </a:cubicBezTo>
                <a:close/>
                <a:moveTo>
                  <a:pt x="1060621" y="364846"/>
                </a:moveTo>
                <a:cubicBezTo>
                  <a:pt x="1061008" y="363482"/>
                  <a:pt x="1062951" y="360754"/>
                  <a:pt x="1063724" y="359389"/>
                </a:cubicBezTo>
                <a:cubicBezTo>
                  <a:pt x="1064110" y="359584"/>
                  <a:pt x="1065275" y="360169"/>
                  <a:pt x="1065667" y="360364"/>
                </a:cubicBezTo>
                <a:cubicBezTo>
                  <a:pt x="1066249" y="360754"/>
                  <a:pt x="1066831" y="361143"/>
                  <a:pt x="1067604" y="361533"/>
                </a:cubicBezTo>
                <a:cubicBezTo>
                  <a:pt x="1069738" y="362703"/>
                  <a:pt x="1072845" y="365041"/>
                  <a:pt x="1074397" y="366795"/>
                </a:cubicBezTo>
                <a:cubicBezTo>
                  <a:pt x="1074979" y="367380"/>
                  <a:pt x="1076726" y="369329"/>
                  <a:pt x="1076922" y="370304"/>
                </a:cubicBezTo>
                <a:cubicBezTo>
                  <a:pt x="1076340" y="371083"/>
                  <a:pt x="1075948" y="371863"/>
                  <a:pt x="1076144" y="373032"/>
                </a:cubicBezTo>
                <a:cubicBezTo>
                  <a:pt x="1076340" y="374396"/>
                  <a:pt x="1077113" y="374786"/>
                  <a:pt x="1077504" y="375371"/>
                </a:cubicBezTo>
                <a:cubicBezTo>
                  <a:pt x="1077504" y="375761"/>
                  <a:pt x="1077308" y="375956"/>
                  <a:pt x="1077113" y="376345"/>
                </a:cubicBezTo>
                <a:cubicBezTo>
                  <a:pt x="1076922" y="377515"/>
                  <a:pt x="1077308" y="376735"/>
                  <a:pt x="1076144" y="377710"/>
                </a:cubicBezTo>
                <a:cubicBezTo>
                  <a:pt x="1075757" y="378099"/>
                  <a:pt x="1074592" y="379074"/>
                  <a:pt x="1074397" y="379464"/>
                </a:cubicBezTo>
                <a:cubicBezTo>
                  <a:pt x="1074206" y="379659"/>
                  <a:pt x="1074206" y="380828"/>
                  <a:pt x="1073232" y="380243"/>
                </a:cubicBezTo>
                <a:cubicBezTo>
                  <a:pt x="1071877" y="379464"/>
                  <a:pt x="1071485" y="380243"/>
                  <a:pt x="1070712" y="380828"/>
                </a:cubicBezTo>
                <a:cubicBezTo>
                  <a:pt x="1069547" y="381607"/>
                  <a:pt x="1067996" y="382387"/>
                  <a:pt x="1066249" y="382192"/>
                </a:cubicBezTo>
                <a:cubicBezTo>
                  <a:pt x="1067022" y="381802"/>
                  <a:pt x="1067414" y="381802"/>
                  <a:pt x="1068187" y="380828"/>
                </a:cubicBezTo>
                <a:cubicBezTo>
                  <a:pt x="1068769" y="380048"/>
                  <a:pt x="1068965" y="379464"/>
                  <a:pt x="1068965" y="378294"/>
                </a:cubicBezTo>
                <a:cubicBezTo>
                  <a:pt x="1070712" y="377710"/>
                  <a:pt x="1072067" y="374786"/>
                  <a:pt x="1070130" y="372642"/>
                </a:cubicBezTo>
                <a:cubicBezTo>
                  <a:pt x="1069351" y="371863"/>
                  <a:pt x="1068965" y="371863"/>
                  <a:pt x="1068578" y="371473"/>
                </a:cubicBezTo>
                <a:cubicBezTo>
                  <a:pt x="1068578" y="368939"/>
                  <a:pt x="1066440" y="367575"/>
                  <a:pt x="1063920" y="367965"/>
                </a:cubicBezTo>
                <a:cubicBezTo>
                  <a:pt x="1063724" y="367575"/>
                  <a:pt x="1063724" y="367185"/>
                  <a:pt x="1063528" y="366795"/>
                </a:cubicBezTo>
                <a:cubicBezTo>
                  <a:pt x="1063337" y="366406"/>
                  <a:pt x="1063141" y="366211"/>
                  <a:pt x="1062755" y="365821"/>
                </a:cubicBezTo>
                <a:cubicBezTo>
                  <a:pt x="1062559" y="365236"/>
                  <a:pt x="1061786" y="365041"/>
                  <a:pt x="1060621" y="364846"/>
                </a:cubicBezTo>
                <a:close/>
                <a:moveTo>
                  <a:pt x="1081189" y="376735"/>
                </a:moveTo>
                <a:lnTo>
                  <a:pt x="1081385" y="376540"/>
                </a:lnTo>
                <a:cubicBezTo>
                  <a:pt x="1082158" y="375956"/>
                  <a:pt x="1082158" y="374981"/>
                  <a:pt x="1081385" y="374201"/>
                </a:cubicBezTo>
                <a:cubicBezTo>
                  <a:pt x="1080802" y="373617"/>
                  <a:pt x="1079442" y="373617"/>
                  <a:pt x="1079251" y="372447"/>
                </a:cubicBezTo>
                <a:cubicBezTo>
                  <a:pt x="1080024" y="371668"/>
                  <a:pt x="1080416" y="372058"/>
                  <a:pt x="1081189" y="371668"/>
                </a:cubicBezTo>
                <a:cubicBezTo>
                  <a:pt x="1081771" y="371473"/>
                  <a:pt x="1082158" y="370888"/>
                  <a:pt x="1082158" y="369914"/>
                </a:cubicBezTo>
                <a:cubicBezTo>
                  <a:pt x="1084487" y="370498"/>
                  <a:pt x="1085265" y="374007"/>
                  <a:pt x="1087208" y="372642"/>
                </a:cubicBezTo>
                <a:cubicBezTo>
                  <a:pt x="1088368" y="371863"/>
                  <a:pt x="1087791" y="370888"/>
                  <a:pt x="1087399" y="369719"/>
                </a:cubicBezTo>
                <a:cubicBezTo>
                  <a:pt x="1087208" y="369134"/>
                  <a:pt x="1086430" y="366990"/>
                  <a:pt x="1087012" y="366406"/>
                </a:cubicBezTo>
                <a:cubicBezTo>
                  <a:pt x="1088177" y="367380"/>
                  <a:pt x="1087981" y="368160"/>
                  <a:pt x="1089728" y="367965"/>
                </a:cubicBezTo>
                <a:cubicBezTo>
                  <a:pt x="1089533" y="368549"/>
                  <a:pt x="1089146" y="369329"/>
                  <a:pt x="1088950" y="369914"/>
                </a:cubicBezTo>
                <a:cubicBezTo>
                  <a:pt x="1088759" y="370498"/>
                  <a:pt x="1088564" y="371278"/>
                  <a:pt x="1088373" y="371863"/>
                </a:cubicBezTo>
                <a:cubicBezTo>
                  <a:pt x="1087595" y="373812"/>
                  <a:pt x="1089146" y="373617"/>
                  <a:pt x="1088564" y="374786"/>
                </a:cubicBezTo>
                <a:cubicBezTo>
                  <a:pt x="1088177" y="375566"/>
                  <a:pt x="1087399" y="374591"/>
                  <a:pt x="1087012" y="377125"/>
                </a:cubicBezTo>
                <a:cubicBezTo>
                  <a:pt x="1086817" y="379269"/>
                  <a:pt x="1086430" y="381218"/>
                  <a:pt x="1085461" y="383167"/>
                </a:cubicBezTo>
                <a:cubicBezTo>
                  <a:pt x="1083518" y="387259"/>
                  <a:pt x="1079442" y="389208"/>
                  <a:pt x="1076144" y="385700"/>
                </a:cubicBezTo>
                <a:cubicBezTo>
                  <a:pt x="1075175" y="384726"/>
                  <a:pt x="1074397" y="383362"/>
                  <a:pt x="1073041" y="384141"/>
                </a:cubicBezTo>
                <a:cubicBezTo>
                  <a:pt x="1072459" y="384531"/>
                  <a:pt x="1072459" y="385310"/>
                  <a:pt x="1071098" y="386090"/>
                </a:cubicBezTo>
                <a:cubicBezTo>
                  <a:pt x="1070903" y="386285"/>
                  <a:pt x="1070516" y="386480"/>
                  <a:pt x="1070320" y="386480"/>
                </a:cubicBezTo>
                <a:cubicBezTo>
                  <a:pt x="1069161" y="387065"/>
                  <a:pt x="1067604" y="387259"/>
                  <a:pt x="1066053" y="387259"/>
                </a:cubicBezTo>
                <a:cubicBezTo>
                  <a:pt x="1064502" y="387065"/>
                  <a:pt x="1063141" y="386480"/>
                  <a:pt x="1062368" y="385700"/>
                </a:cubicBezTo>
                <a:cubicBezTo>
                  <a:pt x="1061204" y="384531"/>
                  <a:pt x="1060812" y="383362"/>
                  <a:pt x="1059457" y="383751"/>
                </a:cubicBezTo>
                <a:cubicBezTo>
                  <a:pt x="1058679" y="383946"/>
                  <a:pt x="1058679" y="384531"/>
                  <a:pt x="1058292" y="385116"/>
                </a:cubicBezTo>
                <a:cubicBezTo>
                  <a:pt x="1056741" y="387844"/>
                  <a:pt x="1053051" y="389598"/>
                  <a:pt x="1049753" y="389208"/>
                </a:cubicBezTo>
                <a:cubicBezTo>
                  <a:pt x="1047810" y="389014"/>
                  <a:pt x="1047423" y="388429"/>
                  <a:pt x="1046063" y="387844"/>
                </a:cubicBezTo>
                <a:cubicBezTo>
                  <a:pt x="1047423" y="387065"/>
                  <a:pt x="1046841" y="387844"/>
                  <a:pt x="1049366" y="388039"/>
                </a:cubicBezTo>
                <a:cubicBezTo>
                  <a:pt x="1052664" y="388234"/>
                  <a:pt x="1056158" y="386870"/>
                  <a:pt x="1057710" y="384141"/>
                </a:cubicBezTo>
                <a:cubicBezTo>
                  <a:pt x="1058679" y="382582"/>
                  <a:pt x="1059457" y="378489"/>
                  <a:pt x="1057127" y="378489"/>
                </a:cubicBezTo>
                <a:cubicBezTo>
                  <a:pt x="1055767" y="378489"/>
                  <a:pt x="1055767" y="379659"/>
                  <a:pt x="1055184" y="380633"/>
                </a:cubicBezTo>
                <a:cubicBezTo>
                  <a:pt x="1054798" y="381413"/>
                  <a:pt x="1053633" y="382777"/>
                  <a:pt x="1052855" y="381802"/>
                </a:cubicBezTo>
                <a:cubicBezTo>
                  <a:pt x="1052855" y="381802"/>
                  <a:pt x="1053829" y="380243"/>
                  <a:pt x="1052664" y="379269"/>
                </a:cubicBezTo>
                <a:cubicBezTo>
                  <a:pt x="1051500" y="378489"/>
                  <a:pt x="1050531" y="379659"/>
                  <a:pt x="1049753" y="379074"/>
                </a:cubicBezTo>
                <a:cubicBezTo>
                  <a:pt x="1049557" y="378489"/>
                  <a:pt x="1049948" y="378099"/>
                  <a:pt x="1050531" y="377904"/>
                </a:cubicBezTo>
                <a:cubicBezTo>
                  <a:pt x="1052273" y="377710"/>
                  <a:pt x="1052469" y="376345"/>
                  <a:pt x="1051886" y="375566"/>
                </a:cubicBezTo>
                <a:cubicBezTo>
                  <a:pt x="1051500" y="374981"/>
                  <a:pt x="1050917" y="374981"/>
                  <a:pt x="1050917" y="374396"/>
                </a:cubicBezTo>
                <a:cubicBezTo>
                  <a:pt x="1051500" y="373617"/>
                  <a:pt x="1052664" y="374201"/>
                  <a:pt x="1053247" y="374591"/>
                </a:cubicBezTo>
                <a:cubicBezTo>
                  <a:pt x="1054216" y="375176"/>
                  <a:pt x="1054994" y="374981"/>
                  <a:pt x="1055576" y="374201"/>
                </a:cubicBezTo>
                <a:cubicBezTo>
                  <a:pt x="1056932" y="372058"/>
                  <a:pt x="1053247" y="371473"/>
                  <a:pt x="1053829" y="369914"/>
                </a:cubicBezTo>
                <a:cubicBezTo>
                  <a:pt x="1054411" y="369719"/>
                  <a:pt x="1054602" y="370109"/>
                  <a:pt x="1055380" y="369914"/>
                </a:cubicBezTo>
                <a:cubicBezTo>
                  <a:pt x="1056932" y="369329"/>
                  <a:pt x="1056349" y="367770"/>
                  <a:pt x="1056158" y="367575"/>
                </a:cubicBezTo>
                <a:cubicBezTo>
                  <a:pt x="1056158" y="366990"/>
                  <a:pt x="1056349" y="366406"/>
                  <a:pt x="1056932" y="366601"/>
                </a:cubicBezTo>
                <a:cubicBezTo>
                  <a:pt x="1057710" y="366990"/>
                  <a:pt x="1057323" y="368160"/>
                  <a:pt x="1058292" y="368744"/>
                </a:cubicBezTo>
                <a:cubicBezTo>
                  <a:pt x="1059261" y="369329"/>
                  <a:pt x="1060039" y="368744"/>
                  <a:pt x="1060426" y="367965"/>
                </a:cubicBezTo>
                <a:cubicBezTo>
                  <a:pt x="1061394" y="368355"/>
                  <a:pt x="1060812" y="369914"/>
                  <a:pt x="1060426" y="370498"/>
                </a:cubicBezTo>
                <a:cubicBezTo>
                  <a:pt x="1059843" y="371473"/>
                  <a:pt x="1060426" y="372447"/>
                  <a:pt x="1061204" y="372642"/>
                </a:cubicBezTo>
                <a:cubicBezTo>
                  <a:pt x="1062368" y="373227"/>
                  <a:pt x="1062951" y="372253"/>
                  <a:pt x="1063337" y="371863"/>
                </a:cubicBezTo>
                <a:cubicBezTo>
                  <a:pt x="1063724" y="371473"/>
                  <a:pt x="1064888" y="370498"/>
                  <a:pt x="1065471" y="371278"/>
                </a:cubicBezTo>
                <a:cubicBezTo>
                  <a:pt x="1065471" y="371863"/>
                  <a:pt x="1064888" y="371863"/>
                  <a:pt x="1064888" y="372642"/>
                </a:cubicBezTo>
                <a:cubicBezTo>
                  <a:pt x="1064888" y="373227"/>
                  <a:pt x="1065084" y="373812"/>
                  <a:pt x="1065471" y="374007"/>
                </a:cubicBezTo>
                <a:cubicBezTo>
                  <a:pt x="1065857" y="374396"/>
                  <a:pt x="1066440" y="374396"/>
                  <a:pt x="1067218" y="374201"/>
                </a:cubicBezTo>
                <a:cubicBezTo>
                  <a:pt x="1067800" y="374007"/>
                  <a:pt x="1068383" y="374396"/>
                  <a:pt x="1068187" y="374981"/>
                </a:cubicBezTo>
                <a:cubicBezTo>
                  <a:pt x="1067414" y="375566"/>
                  <a:pt x="1066249" y="374981"/>
                  <a:pt x="1065667" y="375956"/>
                </a:cubicBezTo>
                <a:cubicBezTo>
                  <a:pt x="1064693" y="377320"/>
                  <a:pt x="1066053" y="378099"/>
                  <a:pt x="1066053" y="378489"/>
                </a:cubicBezTo>
                <a:cubicBezTo>
                  <a:pt x="1065857" y="378879"/>
                  <a:pt x="1065084" y="379074"/>
                  <a:pt x="1064502" y="378879"/>
                </a:cubicBezTo>
                <a:cubicBezTo>
                  <a:pt x="1063337" y="378489"/>
                  <a:pt x="1062946" y="377320"/>
                  <a:pt x="1061977" y="377320"/>
                </a:cubicBezTo>
                <a:cubicBezTo>
                  <a:pt x="1061394" y="377125"/>
                  <a:pt x="1060812" y="377515"/>
                  <a:pt x="1060621" y="377904"/>
                </a:cubicBezTo>
                <a:cubicBezTo>
                  <a:pt x="1059843" y="378684"/>
                  <a:pt x="1060426" y="380048"/>
                  <a:pt x="1060812" y="381023"/>
                </a:cubicBezTo>
                <a:cubicBezTo>
                  <a:pt x="1062559" y="385505"/>
                  <a:pt x="1067414" y="386480"/>
                  <a:pt x="1071485" y="384141"/>
                </a:cubicBezTo>
                <a:cubicBezTo>
                  <a:pt x="1072263" y="383751"/>
                  <a:pt x="1072263" y="383556"/>
                  <a:pt x="1072845" y="383556"/>
                </a:cubicBezTo>
                <a:cubicBezTo>
                  <a:pt x="1073624" y="383751"/>
                  <a:pt x="1073814" y="383556"/>
                  <a:pt x="1074592" y="383556"/>
                </a:cubicBezTo>
                <a:cubicBezTo>
                  <a:pt x="1077695" y="386870"/>
                  <a:pt x="1082354" y="386675"/>
                  <a:pt x="1085070" y="382192"/>
                </a:cubicBezTo>
                <a:cubicBezTo>
                  <a:pt x="1085848" y="381023"/>
                  <a:pt x="1088368" y="375371"/>
                  <a:pt x="1085265" y="375176"/>
                </a:cubicBezTo>
                <a:cubicBezTo>
                  <a:pt x="1084683" y="375176"/>
                  <a:pt x="1084297" y="375371"/>
                  <a:pt x="1083905" y="375761"/>
                </a:cubicBezTo>
                <a:cubicBezTo>
                  <a:pt x="1083323" y="376345"/>
                  <a:pt x="1082354" y="376735"/>
                  <a:pt x="1081189" y="376735"/>
                </a:cubicBezTo>
                <a:close/>
                <a:moveTo>
                  <a:pt x="1048975" y="372058"/>
                </a:moveTo>
                <a:cubicBezTo>
                  <a:pt x="1049170" y="371278"/>
                  <a:pt x="1049557" y="370304"/>
                  <a:pt x="1049753" y="369524"/>
                </a:cubicBezTo>
                <a:cubicBezTo>
                  <a:pt x="1049948" y="368744"/>
                  <a:pt x="1050335" y="367770"/>
                  <a:pt x="1050531" y="366990"/>
                </a:cubicBezTo>
                <a:cubicBezTo>
                  <a:pt x="1050917" y="367185"/>
                  <a:pt x="1051690" y="367575"/>
                  <a:pt x="1051886" y="367770"/>
                </a:cubicBezTo>
                <a:cubicBezTo>
                  <a:pt x="1051108" y="368355"/>
                  <a:pt x="1050722" y="369524"/>
                  <a:pt x="1050917" y="371083"/>
                </a:cubicBezTo>
                <a:cubicBezTo>
                  <a:pt x="1049948" y="371473"/>
                  <a:pt x="1049557" y="371668"/>
                  <a:pt x="1048975" y="372058"/>
                </a:cubicBezTo>
                <a:close/>
                <a:moveTo>
                  <a:pt x="987849" y="372058"/>
                </a:moveTo>
                <a:cubicBezTo>
                  <a:pt x="982216" y="366406"/>
                  <a:pt x="977171" y="360364"/>
                  <a:pt x="972322" y="353737"/>
                </a:cubicBezTo>
                <a:cubicBezTo>
                  <a:pt x="971157" y="352178"/>
                  <a:pt x="969992" y="350619"/>
                  <a:pt x="969023" y="349060"/>
                </a:cubicBezTo>
                <a:lnTo>
                  <a:pt x="968054" y="347696"/>
                </a:lnTo>
                <a:cubicBezTo>
                  <a:pt x="967276" y="346526"/>
                  <a:pt x="966307" y="345357"/>
                  <a:pt x="965725" y="344188"/>
                </a:cubicBezTo>
                <a:lnTo>
                  <a:pt x="965916" y="343993"/>
                </a:lnTo>
                <a:cubicBezTo>
                  <a:pt x="966307" y="344382"/>
                  <a:pt x="966890" y="345357"/>
                  <a:pt x="967081" y="345747"/>
                </a:cubicBezTo>
                <a:lnTo>
                  <a:pt x="970770" y="351009"/>
                </a:lnTo>
                <a:cubicBezTo>
                  <a:pt x="973100" y="354127"/>
                  <a:pt x="976202" y="358220"/>
                  <a:pt x="978727" y="361338"/>
                </a:cubicBezTo>
                <a:cubicBezTo>
                  <a:pt x="979114" y="361923"/>
                  <a:pt x="979696" y="362508"/>
                  <a:pt x="980083" y="363092"/>
                </a:cubicBezTo>
                <a:cubicBezTo>
                  <a:pt x="980279" y="363287"/>
                  <a:pt x="980474" y="363677"/>
                  <a:pt x="980665" y="363872"/>
                </a:cubicBezTo>
                <a:cubicBezTo>
                  <a:pt x="980861" y="364067"/>
                  <a:pt x="981057" y="364457"/>
                  <a:pt x="981247" y="364652"/>
                </a:cubicBezTo>
                <a:cubicBezTo>
                  <a:pt x="983381" y="367185"/>
                  <a:pt x="985710" y="369719"/>
                  <a:pt x="987849" y="372058"/>
                </a:cubicBezTo>
                <a:cubicBezTo>
                  <a:pt x="989400" y="373812"/>
                  <a:pt x="990951" y="375371"/>
                  <a:pt x="992503" y="376930"/>
                </a:cubicBezTo>
                <a:cubicBezTo>
                  <a:pt x="991338" y="375371"/>
                  <a:pt x="989591" y="373812"/>
                  <a:pt x="987849" y="372058"/>
                </a:cubicBezTo>
                <a:close/>
                <a:moveTo>
                  <a:pt x="954274" y="377904"/>
                </a:moveTo>
                <a:cubicBezTo>
                  <a:pt x="954661" y="376735"/>
                  <a:pt x="955052" y="375761"/>
                  <a:pt x="955634" y="374591"/>
                </a:cubicBezTo>
                <a:cubicBezTo>
                  <a:pt x="957572" y="370109"/>
                  <a:pt x="959706" y="366406"/>
                  <a:pt x="962618" y="362703"/>
                </a:cubicBezTo>
                <a:cubicBezTo>
                  <a:pt x="963396" y="361728"/>
                  <a:pt x="964169" y="360949"/>
                  <a:pt x="964751" y="360169"/>
                </a:cubicBezTo>
                <a:cubicBezTo>
                  <a:pt x="965529" y="359194"/>
                  <a:pt x="965916" y="359000"/>
                  <a:pt x="966498" y="358415"/>
                </a:cubicBezTo>
                <a:cubicBezTo>
                  <a:pt x="966694" y="358220"/>
                  <a:pt x="966890" y="358025"/>
                  <a:pt x="967081" y="357830"/>
                </a:cubicBezTo>
                <a:cubicBezTo>
                  <a:pt x="967663" y="357440"/>
                  <a:pt x="969214" y="356076"/>
                  <a:pt x="969796" y="355881"/>
                </a:cubicBezTo>
                <a:cubicBezTo>
                  <a:pt x="969796" y="355881"/>
                  <a:pt x="976785" y="364846"/>
                  <a:pt x="978336" y="366601"/>
                </a:cubicBezTo>
                <a:lnTo>
                  <a:pt x="983773" y="372642"/>
                </a:lnTo>
                <a:lnTo>
                  <a:pt x="979892" y="378489"/>
                </a:lnTo>
                <a:cubicBezTo>
                  <a:pt x="979500" y="379074"/>
                  <a:pt x="978918" y="380048"/>
                  <a:pt x="978727" y="380438"/>
                </a:cubicBezTo>
                <a:lnTo>
                  <a:pt x="974651" y="379269"/>
                </a:lnTo>
                <a:cubicBezTo>
                  <a:pt x="969214" y="377710"/>
                  <a:pt x="963004" y="377125"/>
                  <a:pt x="957186" y="377515"/>
                </a:cubicBezTo>
                <a:cubicBezTo>
                  <a:pt x="956990" y="377710"/>
                  <a:pt x="954856" y="377904"/>
                  <a:pt x="954274" y="377904"/>
                </a:cubicBezTo>
                <a:close/>
                <a:moveTo>
                  <a:pt x="1017734" y="398369"/>
                </a:moveTo>
                <a:cubicBezTo>
                  <a:pt x="1016760" y="398563"/>
                  <a:pt x="1015595" y="398758"/>
                  <a:pt x="1014627" y="398563"/>
                </a:cubicBezTo>
                <a:cubicBezTo>
                  <a:pt x="1013075" y="398563"/>
                  <a:pt x="1012879" y="398174"/>
                  <a:pt x="1011911" y="397979"/>
                </a:cubicBezTo>
                <a:cubicBezTo>
                  <a:pt x="1012106" y="397784"/>
                  <a:pt x="1012297" y="397394"/>
                  <a:pt x="1012689" y="397394"/>
                </a:cubicBezTo>
                <a:cubicBezTo>
                  <a:pt x="1017734" y="397784"/>
                  <a:pt x="1022197" y="395640"/>
                  <a:pt x="1023748" y="392132"/>
                </a:cubicBezTo>
                <a:cubicBezTo>
                  <a:pt x="1024526" y="390573"/>
                  <a:pt x="1024717" y="387065"/>
                  <a:pt x="1022970" y="386480"/>
                </a:cubicBezTo>
                <a:cubicBezTo>
                  <a:pt x="1022388" y="386285"/>
                  <a:pt x="1021805" y="386480"/>
                  <a:pt x="1021419" y="386675"/>
                </a:cubicBezTo>
                <a:cubicBezTo>
                  <a:pt x="1021032" y="386870"/>
                  <a:pt x="1020836" y="387259"/>
                  <a:pt x="1020641" y="387844"/>
                </a:cubicBezTo>
                <a:cubicBezTo>
                  <a:pt x="1020254" y="388624"/>
                  <a:pt x="1019672" y="389793"/>
                  <a:pt x="1018899" y="389988"/>
                </a:cubicBezTo>
                <a:cubicBezTo>
                  <a:pt x="1019089" y="389598"/>
                  <a:pt x="1019476" y="389014"/>
                  <a:pt x="1019285" y="388429"/>
                </a:cubicBezTo>
                <a:cubicBezTo>
                  <a:pt x="1019089" y="388039"/>
                  <a:pt x="1018703" y="387649"/>
                  <a:pt x="1018316" y="387454"/>
                </a:cubicBezTo>
                <a:cubicBezTo>
                  <a:pt x="1017342" y="387065"/>
                  <a:pt x="1015791" y="388234"/>
                  <a:pt x="1015013" y="387259"/>
                </a:cubicBezTo>
                <a:cubicBezTo>
                  <a:pt x="1014822" y="386285"/>
                  <a:pt x="1015791" y="385895"/>
                  <a:pt x="1016178" y="385311"/>
                </a:cubicBezTo>
                <a:cubicBezTo>
                  <a:pt x="1016956" y="384141"/>
                  <a:pt x="1015791" y="383362"/>
                  <a:pt x="1015791" y="383167"/>
                </a:cubicBezTo>
                <a:cubicBezTo>
                  <a:pt x="1016760" y="382582"/>
                  <a:pt x="1018703" y="382972"/>
                  <a:pt x="1019672" y="383167"/>
                </a:cubicBezTo>
                <a:cubicBezTo>
                  <a:pt x="1020254" y="383362"/>
                  <a:pt x="1020836" y="383751"/>
                  <a:pt x="1021419" y="383556"/>
                </a:cubicBezTo>
                <a:cubicBezTo>
                  <a:pt x="1022001" y="383362"/>
                  <a:pt x="1022388" y="382972"/>
                  <a:pt x="1022584" y="382387"/>
                </a:cubicBezTo>
                <a:cubicBezTo>
                  <a:pt x="1022970" y="381023"/>
                  <a:pt x="1021615" y="380438"/>
                  <a:pt x="1020836" y="379853"/>
                </a:cubicBezTo>
                <a:cubicBezTo>
                  <a:pt x="1020254" y="379464"/>
                  <a:pt x="1018899" y="378489"/>
                  <a:pt x="1018703" y="377515"/>
                </a:cubicBezTo>
                <a:cubicBezTo>
                  <a:pt x="1019285" y="377320"/>
                  <a:pt x="1019868" y="377515"/>
                  <a:pt x="1020450" y="377125"/>
                </a:cubicBezTo>
                <a:cubicBezTo>
                  <a:pt x="1021805" y="376150"/>
                  <a:pt x="1020450" y="375176"/>
                  <a:pt x="1021223" y="373617"/>
                </a:cubicBezTo>
                <a:cubicBezTo>
                  <a:pt x="1022001" y="372252"/>
                  <a:pt x="1023166" y="372447"/>
                  <a:pt x="1023944" y="373227"/>
                </a:cubicBezTo>
                <a:cubicBezTo>
                  <a:pt x="1024526" y="373617"/>
                  <a:pt x="1024526" y="374007"/>
                  <a:pt x="1024717" y="374591"/>
                </a:cubicBezTo>
                <a:cubicBezTo>
                  <a:pt x="1024913" y="374981"/>
                  <a:pt x="1025495" y="375371"/>
                  <a:pt x="1026268" y="375371"/>
                </a:cubicBezTo>
                <a:cubicBezTo>
                  <a:pt x="1027046" y="375371"/>
                  <a:pt x="1027242" y="374786"/>
                  <a:pt x="1027825" y="374786"/>
                </a:cubicBezTo>
                <a:cubicBezTo>
                  <a:pt x="1028211" y="376930"/>
                  <a:pt x="1026268" y="379074"/>
                  <a:pt x="1026660" y="380243"/>
                </a:cubicBezTo>
                <a:cubicBezTo>
                  <a:pt x="1026851" y="380828"/>
                  <a:pt x="1027242" y="381218"/>
                  <a:pt x="1027825" y="381413"/>
                </a:cubicBezTo>
                <a:cubicBezTo>
                  <a:pt x="1029958" y="381997"/>
                  <a:pt x="1029958" y="378294"/>
                  <a:pt x="1033256" y="377904"/>
                </a:cubicBezTo>
                <a:cubicBezTo>
                  <a:pt x="1032870" y="380828"/>
                  <a:pt x="1035390" y="379464"/>
                  <a:pt x="1035972" y="380828"/>
                </a:cubicBezTo>
                <a:cubicBezTo>
                  <a:pt x="1035972" y="381997"/>
                  <a:pt x="1034034" y="381997"/>
                  <a:pt x="1033452" y="382777"/>
                </a:cubicBezTo>
                <a:cubicBezTo>
                  <a:pt x="1032870" y="383362"/>
                  <a:pt x="1032870" y="384336"/>
                  <a:pt x="1033452" y="385116"/>
                </a:cubicBezTo>
                <a:lnTo>
                  <a:pt x="1034034" y="385505"/>
                </a:lnTo>
                <a:cubicBezTo>
                  <a:pt x="1033256" y="385505"/>
                  <a:pt x="1032870" y="385505"/>
                  <a:pt x="1032288" y="385116"/>
                </a:cubicBezTo>
                <a:cubicBezTo>
                  <a:pt x="1031705" y="384921"/>
                  <a:pt x="1031509" y="384531"/>
                  <a:pt x="1031123" y="384336"/>
                </a:cubicBezTo>
                <a:cubicBezTo>
                  <a:pt x="1029762" y="383556"/>
                  <a:pt x="1027242" y="384921"/>
                  <a:pt x="1029958" y="388429"/>
                </a:cubicBezTo>
                <a:cubicBezTo>
                  <a:pt x="1032674" y="392132"/>
                  <a:pt x="1038302" y="391547"/>
                  <a:pt x="1041991" y="389403"/>
                </a:cubicBezTo>
                <a:cubicBezTo>
                  <a:pt x="1044125" y="388234"/>
                  <a:pt x="1043156" y="388039"/>
                  <a:pt x="1044707" y="388234"/>
                </a:cubicBezTo>
                <a:cubicBezTo>
                  <a:pt x="1043929" y="389014"/>
                  <a:pt x="1043738" y="389793"/>
                  <a:pt x="1041018" y="391352"/>
                </a:cubicBezTo>
                <a:cubicBezTo>
                  <a:pt x="1037137" y="393301"/>
                  <a:pt x="1031319" y="393691"/>
                  <a:pt x="1028793" y="389403"/>
                </a:cubicBezTo>
                <a:cubicBezTo>
                  <a:pt x="1028407" y="388624"/>
                  <a:pt x="1028211" y="387844"/>
                  <a:pt x="1027046" y="387844"/>
                </a:cubicBezTo>
                <a:cubicBezTo>
                  <a:pt x="1026078" y="387844"/>
                  <a:pt x="1025299" y="388624"/>
                  <a:pt x="1025495" y="389598"/>
                </a:cubicBezTo>
                <a:cubicBezTo>
                  <a:pt x="1025691" y="390768"/>
                  <a:pt x="1025691" y="391547"/>
                  <a:pt x="1025299" y="392717"/>
                </a:cubicBezTo>
                <a:cubicBezTo>
                  <a:pt x="1024526" y="395835"/>
                  <a:pt x="1021032" y="397784"/>
                  <a:pt x="1017734" y="398369"/>
                </a:cubicBezTo>
                <a:close/>
                <a:moveTo>
                  <a:pt x="1047037" y="376930"/>
                </a:moveTo>
                <a:cubicBezTo>
                  <a:pt x="1047037" y="376540"/>
                  <a:pt x="1047810" y="374981"/>
                  <a:pt x="1048006" y="374786"/>
                </a:cubicBezTo>
                <a:lnTo>
                  <a:pt x="1048201" y="375566"/>
                </a:lnTo>
                <a:cubicBezTo>
                  <a:pt x="1048006" y="375761"/>
                  <a:pt x="1047619" y="376150"/>
                  <a:pt x="1047037" y="376930"/>
                </a:cubicBezTo>
                <a:close/>
                <a:moveTo>
                  <a:pt x="1047037" y="376930"/>
                </a:moveTo>
                <a:cubicBezTo>
                  <a:pt x="1046841" y="378099"/>
                  <a:pt x="1046259" y="378879"/>
                  <a:pt x="1047037" y="380633"/>
                </a:cubicBezTo>
                <a:cubicBezTo>
                  <a:pt x="1047810" y="381997"/>
                  <a:pt x="1048784" y="381997"/>
                  <a:pt x="1049753" y="382387"/>
                </a:cubicBezTo>
                <a:cubicBezTo>
                  <a:pt x="1049948" y="383362"/>
                  <a:pt x="1050722" y="384336"/>
                  <a:pt x="1051500" y="384726"/>
                </a:cubicBezTo>
                <a:cubicBezTo>
                  <a:pt x="1051500" y="384726"/>
                  <a:pt x="1051500" y="384726"/>
                  <a:pt x="1051304" y="384726"/>
                </a:cubicBezTo>
                <a:cubicBezTo>
                  <a:pt x="1050722" y="384921"/>
                  <a:pt x="1049366" y="384921"/>
                  <a:pt x="1048784" y="384726"/>
                </a:cubicBezTo>
                <a:cubicBezTo>
                  <a:pt x="1047619" y="384531"/>
                  <a:pt x="1047037" y="384141"/>
                  <a:pt x="1046645" y="384141"/>
                </a:cubicBezTo>
                <a:cubicBezTo>
                  <a:pt x="1045290" y="383946"/>
                  <a:pt x="1045480" y="385116"/>
                  <a:pt x="1044707" y="384921"/>
                </a:cubicBezTo>
                <a:cubicBezTo>
                  <a:pt x="1043738" y="384726"/>
                  <a:pt x="1044125" y="384141"/>
                  <a:pt x="1042574" y="385116"/>
                </a:cubicBezTo>
                <a:cubicBezTo>
                  <a:pt x="1042960" y="384531"/>
                  <a:pt x="1043347" y="383751"/>
                  <a:pt x="1043738" y="383167"/>
                </a:cubicBezTo>
                <a:lnTo>
                  <a:pt x="1045872" y="379074"/>
                </a:lnTo>
                <a:cubicBezTo>
                  <a:pt x="1046259" y="378489"/>
                  <a:pt x="1046841" y="377320"/>
                  <a:pt x="1047037" y="376930"/>
                </a:cubicBezTo>
                <a:close/>
                <a:moveTo>
                  <a:pt x="1078473" y="380243"/>
                </a:moveTo>
                <a:cubicBezTo>
                  <a:pt x="1079251" y="379659"/>
                  <a:pt x="1079055" y="379464"/>
                  <a:pt x="1079638" y="379659"/>
                </a:cubicBezTo>
                <a:cubicBezTo>
                  <a:pt x="1081189" y="380243"/>
                  <a:pt x="1081771" y="379853"/>
                  <a:pt x="1083132" y="379659"/>
                </a:cubicBezTo>
                <a:cubicBezTo>
                  <a:pt x="1081581" y="383556"/>
                  <a:pt x="1078277" y="382972"/>
                  <a:pt x="1077113" y="381413"/>
                </a:cubicBezTo>
                <a:lnTo>
                  <a:pt x="1078473" y="380243"/>
                </a:lnTo>
                <a:close/>
                <a:moveTo>
                  <a:pt x="982026" y="381802"/>
                </a:moveTo>
                <a:cubicBezTo>
                  <a:pt x="982216" y="381023"/>
                  <a:pt x="985906" y="375566"/>
                  <a:pt x="986489" y="374981"/>
                </a:cubicBezTo>
                <a:cubicBezTo>
                  <a:pt x="987653" y="376150"/>
                  <a:pt x="988622" y="377125"/>
                  <a:pt x="989787" y="378294"/>
                </a:cubicBezTo>
                <a:lnTo>
                  <a:pt x="993281" y="381413"/>
                </a:lnTo>
                <a:lnTo>
                  <a:pt x="991920" y="383946"/>
                </a:lnTo>
                <a:cubicBezTo>
                  <a:pt x="990565" y="383556"/>
                  <a:pt x="989400" y="383362"/>
                  <a:pt x="988040" y="384336"/>
                </a:cubicBezTo>
                <a:cubicBezTo>
                  <a:pt x="987849" y="384336"/>
                  <a:pt x="987849" y="384531"/>
                  <a:pt x="987849" y="384531"/>
                </a:cubicBezTo>
                <a:lnTo>
                  <a:pt x="987653" y="384726"/>
                </a:lnTo>
                <a:cubicBezTo>
                  <a:pt x="986684" y="384141"/>
                  <a:pt x="985906" y="383751"/>
                  <a:pt x="984937" y="383167"/>
                </a:cubicBezTo>
                <a:cubicBezTo>
                  <a:pt x="984159" y="382582"/>
                  <a:pt x="982799" y="381997"/>
                  <a:pt x="982026" y="381802"/>
                </a:cubicBezTo>
                <a:close/>
                <a:moveTo>
                  <a:pt x="943215" y="384921"/>
                </a:moveTo>
                <a:cubicBezTo>
                  <a:pt x="943797" y="384336"/>
                  <a:pt x="948451" y="382387"/>
                  <a:pt x="949811" y="381997"/>
                </a:cubicBezTo>
                <a:cubicBezTo>
                  <a:pt x="949615" y="383362"/>
                  <a:pt x="949229" y="384921"/>
                  <a:pt x="949033" y="386480"/>
                </a:cubicBezTo>
                <a:cubicBezTo>
                  <a:pt x="948842" y="388234"/>
                  <a:pt x="948842" y="389598"/>
                  <a:pt x="948842" y="391352"/>
                </a:cubicBezTo>
                <a:cubicBezTo>
                  <a:pt x="948646" y="391157"/>
                  <a:pt x="948646" y="391157"/>
                  <a:pt x="948451" y="390962"/>
                </a:cubicBezTo>
                <a:lnTo>
                  <a:pt x="947286" y="389793"/>
                </a:lnTo>
                <a:cubicBezTo>
                  <a:pt x="946899" y="389403"/>
                  <a:pt x="946121" y="388624"/>
                  <a:pt x="945931" y="388234"/>
                </a:cubicBezTo>
                <a:cubicBezTo>
                  <a:pt x="945735" y="388039"/>
                  <a:pt x="945348" y="387649"/>
                  <a:pt x="945152" y="387454"/>
                </a:cubicBezTo>
                <a:cubicBezTo>
                  <a:pt x="944957" y="387065"/>
                  <a:pt x="944766" y="386870"/>
                  <a:pt x="944570" y="386675"/>
                </a:cubicBezTo>
                <a:cubicBezTo>
                  <a:pt x="943988" y="386090"/>
                  <a:pt x="943601" y="385505"/>
                  <a:pt x="943215" y="384921"/>
                </a:cubicBezTo>
                <a:close/>
                <a:moveTo>
                  <a:pt x="962035" y="401877"/>
                </a:moveTo>
                <a:cubicBezTo>
                  <a:pt x="961262" y="401682"/>
                  <a:pt x="958155" y="399343"/>
                  <a:pt x="957572" y="398953"/>
                </a:cubicBezTo>
                <a:cubicBezTo>
                  <a:pt x="956799" y="398369"/>
                  <a:pt x="954078" y="396420"/>
                  <a:pt x="953496" y="395640"/>
                </a:cubicBezTo>
                <a:cubicBezTo>
                  <a:pt x="951362" y="392717"/>
                  <a:pt x="952140" y="386675"/>
                  <a:pt x="952914" y="382972"/>
                </a:cubicBezTo>
                <a:cubicBezTo>
                  <a:pt x="953305" y="381023"/>
                  <a:pt x="953305" y="381218"/>
                  <a:pt x="954078" y="381218"/>
                </a:cubicBezTo>
                <a:cubicBezTo>
                  <a:pt x="959902" y="380243"/>
                  <a:pt x="966112" y="380438"/>
                  <a:pt x="971739" y="381802"/>
                </a:cubicBezTo>
                <a:cubicBezTo>
                  <a:pt x="972904" y="381997"/>
                  <a:pt x="976589" y="382972"/>
                  <a:pt x="977563" y="383362"/>
                </a:cubicBezTo>
                <a:cubicBezTo>
                  <a:pt x="974847" y="388624"/>
                  <a:pt x="972126" y="393886"/>
                  <a:pt x="972126" y="400317"/>
                </a:cubicBezTo>
                <a:cubicBezTo>
                  <a:pt x="971157" y="399928"/>
                  <a:pt x="970575" y="399928"/>
                  <a:pt x="969606" y="400512"/>
                </a:cubicBezTo>
                <a:cubicBezTo>
                  <a:pt x="969023" y="400902"/>
                  <a:pt x="968245" y="401487"/>
                  <a:pt x="968054" y="402072"/>
                </a:cubicBezTo>
                <a:lnTo>
                  <a:pt x="967859" y="401877"/>
                </a:lnTo>
                <a:cubicBezTo>
                  <a:pt x="967859" y="401877"/>
                  <a:pt x="967859" y="401682"/>
                  <a:pt x="967663" y="401682"/>
                </a:cubicBezTo>
                <a:cubicBezTo>
                  <a:pt x="967663" y="401487"/>
                  <a:pt x="967472" y="401487"/>
                  <a:pt x="967472" y="401292"/>
                </a:cubicBezTo>
                <a:cubicBezTo>
                  <a:pt x="967276" y="401097"/>
                  <a:pt x="967081" y="400902"/>
                  <a:pt x="966890" y="400707"/>
                </a:cubicBezTo>
                <a:cubicBezTo>
                  <a:pt x="965333" y="399538"/>
                  <a:pt x="962618" y="399538"/>
                  <a:pt x="962035" y="401877"/>
                </a:cubicBezTo>
                <a:close/>
                <a:moveTo>
                  <a:pt x="994832" y="384921"/>
                </a:moveTo>
                <a:cubicBezTo>
                  <a:pt x="995028" y="384531"/>
                  <a:pt x="995219" y="383751"/>
                  <a:pt x="995610" y="383556"/>
                </a:cubicBezTo>
                <a:lnTo>
                  <a:pt x="999687" y="386870"/>
                </a:lnTo>
                <a:cubicBezTo>
                  <a:pt x="998713" y="386675"/>
                  <a:pt x="998522" y="386870"/>
                  <a:pt x="997548" y="387065"/>
                </a:cubicBezTo>
                <a:cubicBezTo>
                  <a:pt x="997357" y="386870"/>
                  <a:pt x="996966" y="385700"/>
                  <a:pt x="995801" y="385116"/>
                </a:cubicBezTo>
                <a:lnTo>
                  <a:pt x="994832" y="384921"/>
                </a:lnTo>
                <a:cubicBezTo>
                  <a:pt x="994832" y="384921"/>
                  <a:pt x="995028" y="384921"/>
                  <a:pt x="994832" y="384921"/>
                </a:cubicBezTo>
                <a:close/>
                <a:moveTo>
                  <a:pt x="975233" y="399928"/>
                </a:moveTo>
                <a:cubicBezTo>
                  <a:pt x="975037" y="397199"/>
                  <a:pt x="976202" y="393691"/>
                  <a:pt x="977171" y="391352"/>
                </a:cubicBezTo>
                <a:cubicBezTo>
                  <a:pt x="977563" y="389988"/>
                  <a:pt x="979696" y="385505"/>
                  <a:pt x="980474" y="384336"/>
                </a:cubicBezTo>
                <a:cubicBezTo>
                  <a:pt x="981247" y="384531"/>
                  <a:pt x="982799" y="385311"/>
                  <a:pt x="983381" y="385700"/>
                </a:cubicBezTo>
                <a:cubicBezTo>
                  <a:pt x="983773" y="385895"/>
                  <a:pt x="984355" y="386090"/>
                  <a:pt x="984741" y="386480"/>
                </a:cubicBezTo>
                <a:lnTo>
                  <a:pt x="985710" y="387065"/>
                </a:lnTo>
                <a:cubicBezTo>
                  <a:pt x="985710" y="387065"/>
                  <a:pt x="985906" y="387065"/>
                  <a:pt x="985906" y="387259"/>
                </a:cubicBezTo>
                <a:cubicBezTo>
                  <a:pt x="986102" y="387454"/>
                  <a:pt x="985906" y="387259"/>
                  <a:pt x="986102" y="387454"/>
                </a:cubicBezTo>
                <a:cubicBezTo>
                  <a:pt x="985520" y="387649"/>
                  <a:pt x="984937" y="388429"/>
                  <a:pt x="984741" y="389208"/>
                </a:cubicBezTo>
                <a:cubicBezTo>
                  <a:pt x="984355" y="390183"/>
                  <a:pt x="984546" y="390962"/>
                  <a:pt x="984937" y="391937"/>
                </a:cubicBezTo>
                <a:cubicBezTo>
                  <a:pt x="984741" y="392132"/>
                  <a:pt x="984546" y="392132"/>
                  <a:pt x="984159" y="392327"/>
                </a:cubicBezTo>
                <a:cubicBezTo>
                  <a:pt x="982026" y="393691"/>
                  <a:pt x="981830" y="396225"/>
                  <a:pt x="982799" y="397394"/>
                </a:cubicBezTo>
                <a:cubicBezTo>
                  <a:pt x="982608" y="397784"/>
                  <a:pt x="982412" y="397979"/>
                  <a:pt x="982412" y="398369"/>
                </a:cubicBezTo>
                <a:cubicBezTo>
                  <a:pt x="981639" y="400707"/>
                  <a:pt x="982608" y="403631"/>
                  <a:pt x="986293" y="403436"/>
                </a:cubicBezTo>
                <a:lnTo>
                  <a:pt x="986684" y="404021"/>
                </a:lnTo>
                <a:cubicBezTo>
                  <a:pt x="987849" y="405385"/>
                  <a:pt x="989009" y="405385"/>
                  <a:pt x="990756" y="405190"/>
                </a:cubicBezTo>
                <a:cubicBezTo>
                  <a:pt x="989983" y="405775"/>
                  <a:pt x="988818" y="406359"/>
                  <a:pt x="987653" y="406554"/>
                </a:cubicBezTo>
                <a:cubicBezTo>
                  <a:pt x="986102" y="406749"/>
                  <a:pt x="984741" y="405969"/>
                  <a:pt x="984159" y="407334"/>
                </a:cubicBezTo>
                <a:cubicBezTo>
                  <a:pt x="983963" y="407724"/>
                  <a:pt x="983963" y="407919"/>
                  <a:pt x="983577" y="407919"/>
                </a:cubicBezTo>
                <a:cubicBezTo>
                  <a:pt x="983190" y="407919"/>
                  <a:pt x="983190" y="407724"/>
                  <a:pt x="982799" y="407529"/>
                </a:cubicBezTo>
                <a:cubicBezTo>
                  <a:pt x="982412" y="407334"/>
                  <a:pt x="981443" y="407139"/>
                  <a:pt x="981057" y="407139"/>
                </a:cubicBezTo>
                <a:cubicBezTo>
                  <a:pt x="980665" y="407139"/>
                  <a:pt x="980474" y="407139"/>
                  <a:pt x="980083" y="406944"/>
                </a:cubicBezTo>
                <a:cubicBezTo>
                  <a:pt x="979892" y="406944"/>
                  <a:pt x="979310" y="406944"/>
                  <a:pt x="979114" y="406749"/>
                </a:cubicBezTo>
                <a:cubicBezTo>
                  <a:pt x="978918" y="406749"/>
                  <a:pt x="978727" y="406359"/>
                  <a:pt x="978531" y="406164"/>
                </a:cubicBezTo>
                <a:cubicBezTo>
                  <a:pt x="978336" y="405969"/>
                  <a:pt x="978145" y="405969"/>
                  <a:pt x="977949" y="405775"/>
                </a:cubicBezTo>
                <a:cubicBezTo>
                  <a:pt x="978145" y="404410"/>
                  <a:pt x="978336" y="402851"/>
                  <a:pt x="976785" y="401877"/>
                </a:cubicBezTo>
                <a:cubicBezTo>
                  <a:pt x="976398" y="401682"/>
                  <a:pt x="976006" y="401487"/>
                  <a:pt x="975620" y="401292"/>
                </a:cubicBezTo>
                <a:lnTo>
                  <a:pt x="975233" y="399928"/>
                </a:lnTo>
                <a:close/>
                <a:moveTo>
                  <a:pt x="985906" y="395835"/>
                </a:moveTo>
                <a:cubicBezTo>
                  <a:pt x="985520" y="395640"/>
                  <a:pt x="985324" y="395835"/>
                  <a:pt x="985324" y="395445"/>
                </a:cubicBezTo>
                <a:cubicBezTo>
                  <a:pt x="985128" y="394471"/>
                  <a:pt x="986875" y="394666"/>
                  <a:pt x="987653" y="394666"/>
                </a:cubicBezTo>
                <a:cubicBezTo>
                  <a:pt x="988622" y="394860"/>
                  <a:pt x="989591" y="394665"/>
                  <a:pt x="989787" y="393886"/>
                </a:cubicBezTo>
                <a:cubicBezTo>
                  <a:pt x="990173" y="392717"/>
                  <a:pt x="989591" y="392132"/>
                  <a:pt x="988818" y="391742"/>
                </a:cubicBezTo>
                <a:cubicBezTo>
                  <a:pt x="988235" y="391352"/>
                  <a:pt x="987267" y="390768"/>
                  <a:pt x="987653" y="389793"/>
                </a:cubicBezTo>
                <a:cubicBezTo>
                  <a:pt x="988235" y="389793"/>
                  <a:pt x="988426" y="390183"/>
                  <a:pt x="989204" y="389793"/>
                </a:cubicBezTo>
                <a:cubicBezTo>
                  <a:pt x="990565" y="389208"/>
                  <a:pt x="989983" y="387649"/>
                  <a:pt x="989983" y="387259"/>
                </a:cubicBezTo>
                <a:cubicBezTo>
                  <a:pt x="989591" y="385895"/>
                  <a:pt x="990951" y="385895"/>
                  <a:pt x="991338" y="387259"/>
                </a:cubicBezTo>
                <a:cubicBezTo>
                  <a:pt x="991730" y="388429"/>
                  <a:pt x="992698" y="388624"/>
                  <a:pt x="993667" y="388234"/>
                </a:cubicBezTo>
                <a:cubicBezTo>
                  <a:pt x="994250" y="388039"/>
                  <a:pt x="994059" y="387454"/>
                  <a:pt x="994832" y="387649"/>
                </a:cubicBezTo>
                <a:cubicBezTo>
                  <a:pt x="995219" y="388624"/>
                  <a:pt x="994832" y="389403"/>
                  <a:pt x="994636" y="390378"/>
                </a:cubicBezTo>
                <a:cubicBezTo>
                  <a:pt x="994445" y="391352"/>
                  <a:pt x="995028" y="392132"/>
                  <a:pt x="995801" y="392132"/>
                </a:cubicBezTo>
                <a:cubicBezTo>
                  <a:pt x="997161" y="392327"/>
                  <a:pt x="997357" y="391352"/>
                  <a:pt x="997744" y="390768"/>
                </a:cubicBezTo>
                <a:cubicBezTo>
                  <a:pt x="998326" y="389598"/>
                  <a:pt x="999491" y="388819"/>
                  <a:pt x="999491" y="389793"/>
                </a:cubicBezTo>
                <a:cubicBezTo>
                  <a:pt x="999491" y="389988"/>
                  <a:pt x="999491" y="389793"/>
                  <a:pt x="999491" y="389988"/>
                </a:cubicBezTo>
                <a:cubicBezTo>
                  <a:pt x="999491" y="390183"/>
                  <a:pt x="999295" y="390183"/>
                  <a:pt x="999295" y="390378"/>
                </a:cubicBezTo>
                <a:cubicBezTo>
                  <a:pt x="999104" y="390573"/>
                  <a:pt x="999104" y="390962"/>
                  <a:pt x="999104" y="391157"/>
                </a:cubicBezTo>
                <a:cubicBezTo>
                  <a:pt x="999104" y="391742"/>
                  <a:pt x="999491" y="392132"/>
                  <a:pt x="999877" y="392327"/>
                </a:cubicBezTo>
                <a:cubicBezTo>
                  <a:pt x="1000460" y="392522"/>
                  <a:pt x="1001042" y="392522"/>
                  <a:pt x="1001429" y="392327"/>
                </a:cubicBezTo>
                <a:cubicBezTo>
                  <a:pt x="1002593" y="391547"/>
                  <a:pt x="1003567" y="392911"/>
                  <a:pt x="1001820" y="393496"/>
                </a:cubicBezTo>
                <a:cubicBezTo>
                  <a:pt x="1000460" y="393886"/>
                  <a:pt x="1000269" y="394860"/>
                  <a:pt x="1000655" y="395835"/>
                </a:cubicBezTo>
                <a:cubicBezTo>
                  <a:pt x="1000846" y="396420"/>
                  <a:pt x="1001238" y="396420"/>
                  <a:pt x="1001820" y="396614"/>
                </a:cubicBezTo>
                <a:cubicBezTo>
                  <a:pt x="1001820" y="397394"/>
                  <a:pt x="1001042" y="397394"/>
                  <a:pt x="1000460" y="397394"/>
                </a:cubicBezTo>
                <a:cubicBezTo>
                  <a:pt x="998713" y="397004"/>
                  <a:pt x="997548" y="395055"/>
                  <a:pt x="996192" y="396420"/>
                </a:cubicBezTo>
                <a:cubicBezTo>
                  <a:pt x="995219" y="397394"/>
                  <a:pt x="995997" y="398563"/>
                  <a:pt x="996579" y="399343"/>
                </a:cubicBezTo>
                <a:cubicBezTo>
                  <a:pt x="998713" y="402266"/>
                  <a:pt x="1002402" y="402656"/>
                  <a:pt x="1005701" y="401487"/>
                </a:cubicBezTo>
                <a:cubicBezTo>
                  <a:pt x="1006670" y="401097"/>
                  <a:pt x="1008221" y="400123"/>
                  <a:pt x="1008999" y="399538"/>
                </a:cubicBezTo>
                <a:cubicBezTo>
                  <a:pt x="1009968" y="398563"/>
                  <a:pt x="1009777" y="398369"/>
                  <a:pt x="1010942" y="398369"/>
                </a:cubicBezTo>
                <a:cubicBezTo>
                  <a:pt x="1010746" y="398758"/>
                  <a:pt x="1010359" y="399343"/>
                  <a:pt x="1010164" y="399733"/>
                </a:cubicBezTo>
                <a:cubicBezTo>
                  <a:pt x="1009385" y="400902"/>
                  <a:pt x="1008221" y="402072"/>
                  <a:pt x="1006865" y="402656"/>
                </a:cubicBezTo>
                <a:cubicBezTo>
                  <a:pt x="1004923" y="403631"/>
                  <a:pt x="1002011" y="403826"/>
                  <a:pt x="999877" y="403046"/>
                </a:cubicBezTo>
                <a:cubicBezTo>
                  <a:pt x="998908" y="402656"/>
                  <a:pt x="997939" y="401682"/>
                  <a:pt x="996775" y="402656"/>
                </a:cubicBezTo>
                <a:cubicBezTo>
                  <a:pt x="996192" y="403241"/>
                  <a:pt x="996383" y="403436"/>
                  <a:pt x="996192" y="404215"/>
                </a:cubicBezTo>
                <a:cubicBezTo>
                  <a:pt x="995801" y="408503"/>
                  <a:pt x="991147" y="411232"/>
                  <a:pt x="987849" y="410452"/>
                </a:cubicBezTo>
                <a:cubicBezTo>
                  <a:pt x="987267" y="410257"/>
                  <a:pt x="986684" y="409867"/>
                  <a:pt x="986293" y="409867"/>
                </a:cubicBezTo>
                <a:cubicBezTo>
                  <a:pt x="984546" y="409867"/>
                  <a:pt x="984741" y="411621"/>
                  <a:pt x="984546" y="412401"/>
                </a:cubicBezTo>
                <a:cubicBezTo>
                  <a:pt x="984355" y="412986"/>
                  <a:pt x="984355" y="413571"/>
                  <a:pt x="984159" y="413961"/>
                </a:cubicBezTo>
                <a:cubicBezTo>
                  <a:pt x="982608" y="417859"/>
                  <a:pt x="978918" y="417664"/>
                  <a:pt x="975816" y="416105"/>
                </a:cubicBezTo>
                <a:cubicBezTo>
                  <a:pt x="974264" y="415325"/>
                  <a:pt x="973290" y="414545"/>
                  <a:pt x="972322" y="413376"/>
                </a:cubicBezTo>
                <a:cubicBezTo>
                  <a:pt x="972126" y="413181"/>
                  <a:pt x="971935" y="413181"/>
                  <a:pt x="971739" y="412791"/>
                </a:cubicBezTo>
                <a:cubicBezTo>
                  <a:pt x="971543" y="412596"/>
                  <a:pt x="971353" y="412402"/>
                  <a:pt x="971353" y="412206"/>
                </a:cubicBezTo>
                <a:cubicBezTo>
                  <a:pt x="971543" y="412402"/>
                  <a:pt x="971353" y="412206"/>
                  <a:pt x="971543" y="412401"/>
                </a:cubicBezTo>
                <a:cubicBezTo>
                  <a:pt x="971935" y="412596"/>
                  <a:pt x="971935" y="412986"/>
                  <a:pt x="972708" y="413571"/>
                </a:cubicBezTo>
                <a:cubicBezTo>
                  <a:pt x="974264" y="414935"/>
                  <a:pt x="976398" y="415910"/>
                  <a:pt x="978727" y="415910"/>
                </a:cubicBezTo>
                <a:cubicBezTo>
                  <a:pt x="981639" y="415715"/>
                  <a:pt x="984159" y="413376"/>
                  <a:pt x="984355" y="410452"/>
                </a:cubicBezTo>
                <a:cubicBezTo>
                  <a:pt x="985128" y="410257"/>
                  <a:pt x="985906" y="409673"/>
                  <a:pt x="986102" y="409283"/>
                </a:cubicBezTo>
                <a:cubicBezTo>
                  <a:pt x="988622" y="409283"/>
                  <a:pt x="990173" y="408893"/>
                  <a:pt x="991920" y="407724"/>
                </a:cubicBezTo>
                <a:cubicBezTo>
                  <a:pt x="993281" y="406944"/>
                  <a:pt x="994445" y="405385"/>
                  <a:pt x="994636" y="403241"/>
                </a:cubicBezTo>
                <a:cubicBezTo>
                  <a:pt x="994832" y="402072"/>
                  <a:pt x="994832" y="397784"/>
                  <a:pt x="992503" y="398174"/>
                </a:cubicBezTo>
                <a:cubicBezTo>
                  <a:pt x="991147" y="398369"/>
                  <a:pt x="991147" y="399733"/>
                  <a:pt x="990951" y="400317"/>
                </a:cubicBezTo>
                <a:cubicBezTo>
                  <a:pt x="990756" y="401097"/>
                  <a:pt x="989983" y="402072"/>
                  <a:pt x="989009" y="401682"/>
                </a:cubicBezTo>
                <a:cubicBezTo>
                  <a:pt x="989009" y="401487"/>
                  <a:pt x="989591" y="399928"/>
                  <a:pt x="988040" y="399343"/>
                </a:cubicBezTo>
                <a:cubicBezTo>
                  <a:pt x="986684" y="398953"/>
                  <a:pt x="986489" y="400123"/>
                  <a:pt x="985324" y="399928"/>
                </a:cubicBezTo>
                <a:cubicBezTo>
                  <a:pt x="984937" y="399343"/>
                  <a:pt x="985324" y="398758"/>
                  <a:pt x="985906" y="398563"/>
                </a:cubicBezTo>
                <a:cubicBezTo>
                  <a:pt x="987457" y="398369"/>
                  <a:pt x="987267" y="396420"/>
                  <a:pt x="985906" y="395835"/>
                </a:cubicBezTo>
                <a:close/>
                <a:moveTo>
                  <a:pt x="1059843" y="388429"/>
                </a:moveTo>
                <a:cubicBezTo>
                  <a:pt x="1060039" y="388234"/>
                  <a:pt x="1060039" y="388234"/>
                  <a:pt x="1060230" y="387844"/>
                </a:cubicBezTo>
                <a:cubicBezTo>
                  <a:pt x="1060426" y="388039"/>
                  <a:pt x="1060621" y="388039"/>
                  <a:pt x="1060812" y="388234"/>
                </a:cubicBezTo>
                <a:lnTo>
                  <a:pt x="1059843" y="388429"/>
                </a:lnTo>
                <a:close/>
                <a:moveTo>
                  <a:pt x="1002011" y="388624"/>
                </a:moveTo>
                <a:lnTo>
                  <a:pt x="1003758" y="389793"/>
                </a:lnTo>
                <a:cubicBezTo>
                  <a:pt x="1003175" y="389598"/>
                  <a:pt x="1002985" y="389403"/>
                  <a:pt x="1002207" y="389403"/>
                </a:cubicBezTo>
                <a:lnTo>
                  <a:pt x="1002011" y="388624"/>
                </a:lnTo>
                <a:close/>
                <a:moveTo>
                  <a:pt x="1004536" y="395835"/>
                </a:moveTo>
                <a:cubicBezTo>
                  <a:pt x="1005314" y="395445"/>
                  <a:pt x="1005896" y="394081"/>
                  <a:pt x="1005896" y="392911"/>
                </a:cubicBezTo>
                <a:cubicBezTo>
                  <a:pt x="1005701" y="391352"/>
                  <a:pt x="1004923" y="390962"/>
                  <a:pt x="1004340" y="390183"/>
                </a:cubicBezTo>
                <a:cubicBezTo>
                  <a:pt x="1004923" y="390378"/>
                  <a:pt x="1005701" y="390962"/>
                  <a:pt x="1006283" y="391352"/>
                </a:cubicBezTo>
                <a:cubicBezTo>
                  <a:pt x="1008803" y="392717"/>
                  <a:pt x="1009581" y="393106"/>
                  <a:pt x="1011911" y="394276"/>
                </a:cubicBezTo>
                <a:cubicBezTo>
                  <a:pt x="1012106" y="394276"/>
                  <a:pt x="1011911" y="394276"/>
                  <a:pt x="1012106" y="394276"/>
                </a:cubicBezTo>
                <a:lnTo>
                  <a:pt x="1012297" y="394276"/>
                </a:lnTo>
                <a:cubicBezTo>
                  <a:pt x="1010746" y="394081"/>
                  <a:pt x="1010746" y="395055"/>
                  <a:pt x="1010359" y="395445"/>
                </a:cubicBezTo>
                <a:cubicBezTo>
                  <a:pt x="1009777" y="395835"/>
                  <a:pt x="1008803" y="395055"/>
                  <a:pt x="1008030" y="396030"/>
                </a:cubicBezTo>
                <a:cubicBezTo>
                  <a:pt x="1007834" y="396420"/>
                  <a:pt x="1007638" y="396614"/>
                  <a:pt x="1007448" y="397004"/>
                </a:cubicBezTo>
                <a:cubicBezTo>
                  <a:pt x="1006670" y="397784"/>
                  <a:pt x="1005701" y="398563"/>
                  <a:pt x="1004732" y="398953"/>
                </a:cubicBezTo>
                <a:cubicBezTo>
                  <a:pt x="1004923" y="397199"/>
                  <a:pt x="1004923" y="397589"/>
                  <a:pt x="1004536" y="395835"/>
                </a:cubicBezTo>
                <a:close/>
                <a:moveTo>
                  <a:pt x="1083518" y="392522"/>
                </a:moveTo>
                <a:cubicBezTo>
                  <a:pt x="1083132" y="393496"/>
                  <a:pt x="1081385" y="393106"/>
                  <a:pt x="1080024" y="393106"/>
                </a:cubicBezTo>
                <a:cubicBezTo>
                  <a:pt x="1078669" y="393106"/>
                  <a:pt x="1077113" y="393106"/>
                  <a:pt x="1075757" y="393106"/>
                </a:cubicBezTo>
                <a:cubicBezTo>
                  <a:pt x="1057900" y="393496"/>
                  <a:pt x="1042378" y="396420"/>
                  <a:pt x="1025495" y="401682"/>
                </a:cubicBezTo>
                <a:cubicBezTo>
                  <a:pt x="1011524" y="406164"/>
                  <a:pt x="997744" y="412791"/>
                  <a:pt x="985710" y="420782"/>
                </a:cubicBezTo>
                <a:cubicBezTo>
                  <a:pt x="984741" y="421367"/>
                  <a:pt x="983963" y="421951"/>
                  <a:pt x="983190" y="422536"/>
                </a:cubicBezTo>
                <a:cubicBezTo>
                  <a:pt x="982799" y="422731"/>
                  <a:pt x="982221" y="423121"/>
                  <a:pt x="981639" y="422926"/>
                </a:cubicBezTo>
                <a:cubicBezTo>
                  <a:pt x="981247" y="422731"/>
                  <a:pt x="980861" y="422146"/>
                  <a:pt x="981057" y="421562"/>
                </a:cubicBezTo>
                <a:cubicBezTo>
                  <a:pt x="981443" y="420782"/>
                  <a:pt x="990369" y="415130"/>
                  <a:pt x="990951" y="414740"/>
                </a:cubicBezTo>
                <a:cubicBezTo>
                  <a:pt x="1016956" y="398953"/>
                  <a:pt x="1049948" y="389793"/>
                  <a:pt x="1080607" y="390768"/>
                </a:cubicBezTo>
                <a:cubicBezTo>
                  <a:pt x="1080998" y="390768"/>
                  <a:pt x="1082163" y="390768"/>
                  <a:pt x="1082549" y="390962"/>
                </a:cubicBezTo>
                <a:cubicBezTo>
                  <a:pt x="1083518" y="391157"/>
                  <a:pt x="1083714" y="391742"/>
                  <a:pt x="1083518" y="392522"/>
                </a:cubicBezTo>
                <a:close/>
                <a:moveTo>
                  <a:pt x="1076726" y="406359"/>
                </a:moveTo>
                <a:lnTo>
                  <a:pt x="1077113" y="405775"/>
                </a:lnTo>
                <a:cubicBezTo>
                  <a:pt x="1077308" y="405580"/>
                  <a:pt x="1077308" y="405580"/>
                  <a:pt x="1077504" y="405190"/>
                </a:cubicBezTo>
                <a:cubicBezTo>
                  <a:pt x="1078473" y="404020"/>
                  <a:pt x="1078860" y="402461"/>
                  <a:pt x="1078669" y="400707"/>
                </a:cubicBezTo>
                <a:cubicBezTo>
                  <a:pt x="1078473" y="398953"/>
                  <a:pt x="1077695" y="397979"/>
                  <a:pt x="1076726" y="396809"/>
                </a:cubicBezTo>
                <a:cubicBezTo>
                  <a:pt x="1076340" y="396420"/>
                  <a:pt x="1075948" y="396225"/>
                  <a:pt x="1075561" y="396030"/>
                </a:cubicBezTo>
                <a:cubicBezTo>
                  <a:pt x="1077891" y="396030"/>
                  <a:pt x="1082549" y="395835"/>
                  <a:pt x="1084297" y="396420"/>
                </a:cubicBezTo>
                <a:cubicBezTo>
                  <a:pt x="1088177" y="397589"/>
                  <a:pt x="1088759" y="402072"/>
                  <a:pt x="1086626" y="404410"/>
                </a:cubicBezTo>
                <a:cubicBezTo>
                  <a:pt x="1085461" y="405775"/>
                  <a:pt x="1084487" y="406164"/>
                  <a:pt x="1081967" y="406164"/>
                </a:cubicBezTo>
                <a:lnTo>
                  <a:pt x="1076726" y="406359"/>
                </a:lnTo>
                <a:close/>
                <a:moveTo>
                  <a:pt x="1054216" y="397979"/>
                </a:moveTo>
                <a:cubicBezTo>
                  <a:pt x="1057710" y="397394"/>
                  <a:pt x="1066249" y="396420"/>
                  <a:pt x="1069547" y="396420"/>
                </a:cubicBezTo>
                <a:lnTo>
                  <a:pt x="1069161" y="396614"/>
                </a:lnTo>
                <a:cubicBezTo>
                  <a:pt x="1066636" y="398369"/>
                  <a:pt x="1065857" y="401877"/>
                  <a:pt x="1067604" y="404605"/>
                </a:cubicBezTo>
                <a:cubicBezTo>
                  <a:pt x="1068187" y="405580"/>
                  <a:pt x="1068769" y="405969"/>
                  <a:pt x="1069547" y="406554"/>
                </a:cubicBezTo>
                <a:cubicBezTo>
                  <a:pt x="1067414" y="406749"/>
                  <a:pt x="1065275" y="406944"/>
                  <a:pt x="1063141" y="407139"/>
                </a:cubicBezTo>
                <a:cubicBezTo>
                  <a:pt x="1061008" y="407334"/>
                  <a:pt x="1058874" y="407724"/>
                  <a:pt x="1056932" y="407919"/>
                </a:cubicBezTo>
                <a:cubicBezTo>
                  <a:pt x="1057127" y="407724"/>
                  <a:pt x="1057323" y="407529"/>
                  <a:pt x="1057323" y="407334"/>
                </a:cubicBezTo>
                <a:cubicBezTo>
                  <a:pt x="1060039" y="404215"/>
                  <a:pt x="1058679" y="399343"/>
                  <a:pt x="1054216" y="397979"/>
                </a:cubicBezTo>
                <a:close/>
                <a:moveTo>
                  <a:pt x="1034225" y="402461"/>
                </a:moveTo>
                <a:cubicBezTo>
                  <a:pt x="1036364" y="401682"/>
                  <a:pt x="1046645" y="399343"/>
                  <a:pt x="1049366" y="398953"/>
                </a:cubicBezTo>
                <a:cubicBezTo>
                  <a:pt x="1049170" y="399148"/>
                  <a:pt x="1049170" y="399148"/>
                  <a:pt x="1048975" y="399148"/>
                </a:cubicBezTo>
                <a:lnTo>
                  <a:pt x="1048201" y="399928"/>
                </a:lnTo>
                <a:cubicBezTo>
                  <a:pt x="1045872" y="402461"/>
                  <a:pt x="1046063" y="407334"/>
                  <a:pt x="1050139" y="409478"/>
                </a:cubicBezTo>
                <a:lnTo>
                  <a:pt x="1037137" y="412596"/>
                </a:lnTo>
                <a:cubicBezTo>
                  <a:pt x="1037333" y="412206"/>
                  <a:pt x="1037719" y="412012"/>
                  <a:pt x="1038111" y="411427"/>
                </a:cubicBezTo>
                <a:cubicBezTo>
                  <a:pt x="1039080" y="409867"/>
                  <a:pt x="1039271" y="407919"/>
                  <a:pt x="1038688" y="406359"/>
                </a:cubicBezTo>
                <a:cubicBezTo>
                  <a:pt x="1037529" y="403046"/>
                  <a:pt x="1035003" y="402851"/>
                  <a:pt x="1034225" y="402461"/>
                </a:cubicBezTo>
                <a:close/>
                <a:moveTo>
                  <a:pt x="1072459" y="398563"/>
                </a:moveTo>
                <a:cubicBezTo>
                  <a:pt x="1074206" y="398174"/>
                  <a:pt x="1075561" y="399538"/>
                  <a:pt x="1075757" y="400902"/>
                </a:cubicBezTo>
                <a:cubicBezTo>
                  <a:pt x="1076144" y="402656"/>
                  <a:pt x="1074788" y="404021"/>
                  <a:pt x="1073428" y="404410"/>
                </a:cubicBezTo>
                <a:cubicBezTo>
                  <a:pt x="1069738" y="405190"/>
                  <a:pt x="1068578" y="399343"/>
                  <a:pt x="1072459" y="398563"/>
                </a:cubicBezTo>
                <a:close/>
                <a:moveTo>
                  <a:pt x="1031705" y="414350"/>
                </a:moveTo>
                <a:lnTo>
                  <a:pt x="1019089" y="418833"/>
                </a:lnTo>
                <a:cubicBezTo>
                  <a:pt x="1019476" y="417664"/>
                  <a:pt x="1020058" y="417274"/>
                  <a:pt x="1020058" y="415715"/>
                </a:cubicBezTo>
                <a:cubicBezTo>
                  <a:pt x="1020058" y="413571"/>
                  <a:pt x="1018899" y="411621"/>
                  <a:pt x="1017152" y="410452"/>
                </a:cubicBezTo>
                <a:cubicBezTo>
                  <a:pt x="1015987" y="409673"/>
                  <a:pt x="1015405" y="409867"/>
                  <a:pt x="1014044" y="409478"/>
                </a:cubicBezTo>
                <a:cubicBezTo>
                  <a:pt x="1015791" y="408698"/>
                  <a:pt x="1026851" y="404410"/>
                  <a:pt x="1028598" y="404215"/>
                </a:cubicBezTo>
                <a:cubicBezTo>
                  <a:pt x="1028015" y="404995"/>
                  <a:pt x="1027433" y="405580"/>
                  <a:pt x="1027242" y="406944"/>
                </a:cubicBezTo>
                <a:cubicBezTo>
                  <a:pt x="1026268" y="410062"/>
                  <a:pt x="1028211" y="413571"/>
                  <a:pt x="1031705" y="414350"/>
                </a:cubicBezTo>
                <a:close/>
                <a:moveTo>
                  <a:pt x="1052082" y="401097"/>
                </a:moveTo>
                <a:cubicBezTo>
                  <a:pt x="1055767" y="400317"/>
                  <a:pt x="1057127" y="405969"/>
                  <a:pt x="1053247" y="406749"/>
                </a:cubicBezTo>
                <a:cubicBezTo>
                  <a:pt x="1049557" y="407724"/>
                  <a:pt x="1048392" y="401877"/>
                  <a:pt x="1052082" y="401097"/>
                </a:cubicBezTo>
                <a:close/>
                <a:moveTo>
                  <a:pt x="975429" y="408503"/>
                </a:moveTo>
                <a:cubicBezTo>
                  <a:pt x="974264" y="409283"/>
                  <a:pt x="973290" y="409283"/>
                  <a:pt x="971739" y="409478"/>
                </a:cubicBezTo>
                <a:cubicBezTo>
                  <a:pt x="970188" y="409478"/>
                  <a:pt x="969606" y="410842"/>
                  <a:pt x="970379" y="412012"/>
                </a:cubicBezTo>
                <a:cubicBezTo>
                  <a:pt x="969796" y="411427"/>
                  <a:pt x="969606" y="410647"/>
                  <a:pt x="968245" y="410842"/>
                </a:cubicBezTo>
                <a:cubicBezTo>
                  <a:pt x="967859" y="410842"/>
                  <a:pt x="967472" y="410647"/>
                  <a:pt x="967276" y="410257"/>
                </a:cubicBezTo>
                <a:cubicBezTo>
                  <a:pt x="966890" y="409088"/>
                  <a:pt x="967859" y="409673"/>
                  <a:pt x="966112" y="408113"/>
                </a:cubicBezTo>
                <a:cubicBezTo>
                  <a:pt x="965333" y="407529"/>
                  <a:pt x="963978" y="406359"/>
                  <a:pt x="963200" y="405969"/>
                </a:cubicBezTo>
                <a:cubicBezTo>
                  <a:pt x="963782" y="405580"/>
                  <a:pt x="964365" y="405775"/>
                  <a:pt x="964560" y="404021"/>
                </a:cubicBezTo>
                <a:lnTo>
                  <a:pt x="964751" y="403241"/>
                </a:lnTo>
                <a:cubicBezTo>
                  <a:pt x="965333" y="403631"/>
                  <a:pt x="965916" y="404995"/>
                  <a:pt x="966112" y="405969"/>
                </a:cubicBezTo>
                <a:cubicBezTo>
                  <a:pt x="966498" y="407139"/>
                  <a:pt x="966498" y="408308"/>
                  <a:pt x="967663" y="408503"/>
                </a:cubicBezTo>
                <a:cubicBezTo>
                  <a:pt x="968245" y="408698"/>
                  <a:pt x="968828" y="408308"/>
                  <a:pt x="969219" y="407919"/>
                </a:cubicBezTo>
                <a:cubicBezTo>
                  <a:pt x="969992" y="407139"/>
                  <a:pt x="969796" y="404020"/>
                  <a:pt x="970770" y="403241"/>
                </a:cubicBezTo>
                <a:cubicBezTo>
                  <a:pt x="971157" y="403631"/>
                  <a:pt x="971543" y="404410"/>
                  <a:pt x="972708" y="404021"/>
                </a:cubicBezTo>
                <a:cubicBezTo>
                  <a:pt x="973290" y="403826"/>
                  <a:pt x="974847" y="402851"/>
                  <a:pt x="974455" y="404605"/>
                </a:cubicBezTo>
                <a:cubicBezTo>
                  <a:pt x="974264" y="405385"/>
                  <a:pt x="973486" y="405969"/>
                  <a:pt x="973486" y="406749"/>
                </a:cubicBezTo>
                <a:cubicBezTo>
                  <a:pt x="973682" y="407919"/>
                  <a:pt x="974264" y="408503"/>
                  <a:pt x="975429" y="408503"/>
                </a:cubicBezTo>
                <a:close/>
                <a:moveTo>
                  <a:pt x="998908" y="406359"/>
                </a:moveTo>
                <a:lnTo>
                  <a:pt x="999687" y="406554"/>
                </a:lnTo>
                <a:lnTo>
                  <a:pt x="998713" y="406944"/>
                </a:lnTo>
                <a:lnTo>
                  <a:pt x="998908" y="406359"/>
                </a:lnTo>
                <a:close/>
                <a:moveTo>
                  <a:pt x="1029958" y="408893"/>
                </a:moveTo>
                <a:cubicBezTo>
                  <a:pt x="1029572" y="407139"/>
                  <a:pt x="1030927" y="405775"/>
                  <a:pt x="1032288" y="405385"/>
                </a:cubicBezTo>
                <a:cubicBezTo>
                  <a:pt x="1034034" y="405190"/>
                  <a:pt x="1035390" y="406359"/>
                  <a:pt x="1035586" y="407919"/>
                </a:cubicBezTo>
                <a:cubicBezTo>
                  <a:pt x="1035782" y="409673"/>
                  <a:pt x="1034617" y="411037"/>
                  <a:pt x="1033061" y="411232"/>
                </a:cubicBezTo>
                <a:cubicBezTo>
                  <a:pt x="1031509" y="411427"/>
                  <a:pt x="1030345" y="410257"/>
                  <a:pt x="1029958" y="408893"/>
                </a:cubicBezTo>
                <a:close/>
                <a:moveTo>
                  <a:pt x="975233" y="412012"/>
                </a:moveTo>
                <a:cubicBezTo>
                  <a:pt x="976006" y="411621"/>
                  <a:pt x="976398" y="411621"/>
                  <a:pt x="976980" y="411037"/>
                </a:cubicBezTo>
                <a:cubicBezTo>
                  <a:pt x="977949" y="410257"/>
                  <a:pt x="978145" y="409867"/>
                  <a:pt x="978336" y="409673"/>
                </a:cubicBezTo>
                <a:lnTo>
                  <a:pt x="981057" y="410062"/>
                </a:lnTo>
                <a:cubicBezTo>
                  <a:pt x="980665" y="413376"/>
                  <a:pt x="977367" y="413766"/>
                  <a:pt x="975233" y="412012"/>
                </a:cubicBezTo>
                <a:close/>
                <a:moveTo>
                  <a:pt x="1012689" y="421562"/>
                </a:moveTo>
                <a:cubicBezTo>
                  <a:pt x="1012493" y="421562"/>
                  <a:pt x="1012493" y="421562"/>
                  <a:pt x="1012689" y="421562"/>
                </a:cubicBezTo>
                <a:lnTo>
                  <a:pt x="1002593" y="426629"/>
                </a:lnTo>
                <a:cubicBezTo>
                  <a:pt x="1002207" y="426824"/>
                  <a:pt x="1001624" y="427214"/>
                  <a:pt x="1001238" y="427408"/>
                </a:cubicBezTo>
                <a:cubicBezTo>
                  <a:pt x="1001624" y="426239"/>
                  <a:pt x="1001820" y="425654"/>
                  <a:pt x="1001820" y="424095"/>
                </a:cubicBezTo>
                <a:cubicBezTo>
                  <a:pt x="1001429" y="421172"/>
                  <a:pt x="999104" y="418833"/>
                  <a:pt x="995801" y="418638"/>
                </a:cubicBezTo>
                <a:cubicBezTo>
                  <a:pt x="996383" y="418053"/>
                  <a:pt x="1008030" y="412012"/>
                  <a:pt x="1009581" y="411621"/>
                </a:cubicBezTo>
                <a:cubicBezTo>
                  <a:pt x="1008999" y="412402"/>
                  <a:pt x="1008612" y="412986"/>
                  <a:pt x="1008221" y="414350"/>
                </a:cubicBezTo>
                <a:cubicBezTo>
                  <a:pt x="1007252" y="417469"/>
                  <a:pt x="1009385" y="420977"/>
                  <a:pt x="1012689" y="421562"/>
                </a:cubicBezTo>
                <a:close/>
                <a:moveTo>
                  <a:pt x="1086043" y="411817"/>
                </a:moveTo>
                <a:cubicBezTo>
                  <a:pt x="1085652" y="412986"/>
                  <a:pt x="1084879" y="413181"/>
                  <a:pt x="1083518" y="413181"/>
                </a:cubicBezTo>
                <a:cubicBezTo>
                  <a:pt x="1061786" y="413181"/>
                  <a:pt x="1040244" y="418053"/>
                  <a:pt x="1020450" y="426044"/>
                </a:cubicBezTo>
                <a:cubicBezTo>
                  <a:pt x="1018507" y="426824"/>
                  <a:pt x="1016569" y="427603"/>
                  <a:pt x="1014822" y="428383"/>
                </a:cubicBezTo>
                <a:cubicBezTo>
                  <a:pt x="1011132" y="430137"/>
                  <a:pt x="1007638" y="431696"/>
                  <a:pt x="1004149" y="433645"/>
                </a:cubicBezTo>
                <a:cubicBezTo>
                  <a:pt x="1000269" y="435789"/>
                  <a:pt x="997744" y="437348"/>
                  <a:pt x="994054" y="439687"/>
                </a:cubicBezTo>
                <a:cubicBezTo>
                  <a:pt x="993477" y="440077"/>
                  <a:pt x="992312" y="441051"/>
                  <a:pt x="991338" y="440856"/>
                </a:cubicBezTo>
                <a:cubicBezTo>
                  <a:pt x="990369" y="440661"/>
                  <a:pt x="989400" y="439687"/>
                  <a:pt x="989787" y="438518"/>
                </a:cubicBezTo>
                <a:cubicBezTo>
                  <a:pt x="989983" y="437543"/>
                  <a:pt x="990756" y="437348"/>
                  <a:pt x="991920" y="436569"/>
                </a:cubicBezTo>
                <a:cubicBezTo>
                  <a:pt x="992698" y="435984"/>
                  <a:pt x="993477" y="435594"/>
                  <a:pt x="994445" y="435009"/>
                </a:cubicBezTo>
                <a:cubicBezTo>
                  <a:pt x="1006479" y="427603"/>
                  <a:pt x="1019089" y="421562"/>
                  <a:pt x="1032674" y="417274"/>
                </a:cubicBezTo>
                <a:cubicBezTo>
                  <a:pt x="1048588" y="412401"/>
                  <a:pt x="1063920" y="409478"/>
                  <a:pt x="1080802" y="409283"/>
                </a:cubicBezTo>
                <a:cubicBezTo>
                  <a:pt x="1082163" y="409283"/>
                  <a:pt x="1083518" y="409283"/>
                  <a:pt x="1084879" y="409283"/>
                </a:cubicBezTo>
                <a:cubicBezTo>
                  <a:pt x="1085652" y="409478"/>
                  <a:pt x="1086430" y="410647"/>
                  <a:pt x="1086043" y="411817"/>
                </a:cubicBezTo>
                <a:close/>
                <a:moveTo>
                  <a:pt x="1010942" y="415910"/>
                </a:moveTo>
                <a:cubicBezTo>
                  <a:pt x="1010746" y="414156"/>
                  <a:pt x="1012106" y="412791"/>
                  <a:pt x="1013462" y="412596"/>
                </a:cubicBezTo>
                <a:cubicBezTo>
                  <a:pt x="1015209" y="412402"/>
                  <a:pt x="1016569" y="413766"/>
                  <a:pt x="1016760" y="415325"/>
                </a:cubicBezTo>
                <a:cubicBezTo>
                  <a:pt x="1016956" y="417079"/>
                  <a:pt x="1015595" y="418443"/>
                  <a:pt x="1014240" y="418638"/>
                </a:cubicBezTo>
                <a:cubicBezTo>
                  <a:pt x="1012493" y="418638"/>
                  <a:pt x="1011132" y="417469"/>
                  <a:pt x="1010942" y="415910"/>
                </a:cubicBezTo>
                <a:close/>
                <a:moveTo>
                  <a:pt x="995219" y="430722"/>
                </a:moveTo>
                <a:lnTo>
                  <a:pt x="989204" y="434620"/>
                </a:lnTo>
                <a:cubicBezTo>
                  <a:pt x="986875" y="435789"/>
                  <a:pt x="983963" y="434815"/>
                  <a:pt x="982608" y="432476"/>
                </a:cubicBezTo>
                <a:cubicBezTo>
                  <a:pt x="981057" y="429552"/>
                  <a:pt x="982608" y="427019"/>
                  <a:pt x="984355" y="425849"/>
                </a:cubicBezTo>
                <a:cubicBezTo>
                  <a:pt x="985128" y="425265"/>
                  <a:pt x="989400" y="422341"/>
                  <a:pt x="990173" y="421951"/>
                </a:cubicBezTo>
                <a:cubicBezTo>
                  <a:pt x="989787" y="422926"/>
                  <a:pt x="989400" y="423511"/>
                  <a:pt x="989400" y="425070"/>
                </a:cubicBezTo>
                <a:cubicBezTo>
                  <a:pt x="989787" y="427798"/>
                  <a:pt x="991920" y="430332"/>
                  <a:pt x="995219" y="430722"/>
                </a:cubicBezTo>
                <a:close/>
                <a:moveTo>
                  <a:pt x="1008221" y="322554"/>
                </a:moveTo>
                <a:cubicBezTo>
                  <a:pt x="1005701" y="322944"/>
                  <a:pt x="1003567" y="325088"/>
                  <a:pt x="1003954" y="328011"/>
                </a:cubicBezTo>
                <a:cubicBezTo>
                  <a:pt x="1004340" y="330545"/>
                  <a:pt x="1006479" y="332689"/>
                  <a:pt x="1009581" y="332299"/>
                </a:cubicBezTo>
                <a:cubicBezTo>
                  <a:pt x="1012106" y="331909"/>
                  <a:pt x="1014044" y="329765"/>
                  <a:pt x="1013658" y="326842"/>
                </a:cubicBezTo>
                <a:cubicBezTo>
                  <a:pt x="1013462" y="324308"/>
                  <a:pt x="1011132" y="321969"/>
                  <a:pt x="1008221" y="322554"/>
                </a:cubicBezTo>
                <a:close/>
                <a:moveTo>
                  <a:pt x="1007834" y="328791"/>
                </a:moveTo>
                <a:cubicBezTo>
                  <a:pt x="1007448" y="328596"/>
                  <a:pt x="1007252" y="328401"/>
                  <a:pt x="1007056" y="328011"/>
                </a:cubicBezTo>
                <a:cubicBezTo>
                  <a:pt x="1007056" y="327816"/>
                  <a:pt x="1006865" y="327621"/>
                  <a:pt x="1006865" y="327426"/>
                </a:cubicBezTo>
                <a:cubicBezTo>
                  <a:pt x="1006865" y="326452"/>
                  <a:pt x="1007638" y="325672"/>
                  <a:pt x="1008612" y="325672"/>
                </a:cubicBezTo>
                <a:cubicBezTo>
                  <a:pt x="1009581" y="325672"/>
                  <a:pt x="1010359" y="326452"/>
                  <a:pt x="1010359" y="327426"/>
                </a:cubicBezTo>
                <a:cubicBezTo>
                  <a:pt x="1010359" y="328401"/>
                  <a:pt x="1009581" y="329181"/>
                  <a:pt x="1008612" y="329181"/>
                </a:cubicBezTo>
                <a:cubicBezTo>
                  <a:pt x="1008612" y="329181"/>
                  <a:pt x="1008221" y="328986"/>
                  <a:pt x="1007834" y="328791"/>
                </a:cubicBezTo>
                <a:close/>
                <a:moveTo>
                  <a:pt x="1010942" y="332884"/>
                </a:moveTo>
                <a:cubicBezTo>
                  <a:pt x="1008803" y="333273"/>
                  <a:pt x="1006865" y="335417"/>
                  <a:pt x="1007448" y="338146"/>
                </a:cubicBezTo>
                <a:cubicBezTo>
                  <a:pt x="1007834" y="340290"/>
                  <a:pt x="1009968" y="342239"/>
                  <a:pt x="1012689" y="341654"/>
                </a:cubicBezTo>
                <a:cubicBezTo>
                  <a:pt x="1014822" y="341264"/>
                  <a:pt x="1016569" y="339120"/>
                  <a:pt x="1015987" y="336392"/>
                </a:cubicBezTo>
                <a:cubicBezTo>
                  <a:pt x="1015791" y="334248"/>
                  <a:pt x="1013658" y="332299"/>
                  <a:pt x="1010942" y="332884"/>
                </a:cubicBezTo>
                <a:close/>
                <a:moveTo>
                  <a:pt x="1012297" y="336002"/>
                </a:moveTo>
                <a:lnTo>
                  <a:pt x="1012493" y="336197"/>
                </a:lnTo>
                <a:cubicBezTo>
                  <a:pt x="1012879" y="336392"/>
                  <a:pt x="1013075" y="336781"/>
                  <a:pt x="1013075" y="337366"/>
                </a:cubicBezTo>
                <a:cubicBezTo>
                  <a:pt x="1013075" y="338146"/>
                  <a:pt x="1012493" y="338730"/>
                  <a:pt x="1011715" y="338730"/>
                </a:cubicBezTo>
                <a:cubicBezTo>
                  <a:pt x="1010942" y="338730"/>
                  <a:pt x="1010359" y="338146"/>
                  <a:pt x="1010359" y="337366"/>
                </a:cubicBezTo>
                <a:cubicBezTo>
                  <a:pt x="1010359" y="336587"/>
                  <a:pt x="1010942" y="336002"/>
                  <a:pt x="1011715" y="336002"/>
                </a:cubicBezTo>
                <a:cubicBezTo>
                  <a:pt x="1011911" y="336002"/>
                  <a:pt x="1012106" y="336002"/>
                  <a:pt x="1012297" y="336002"/>
                </a:cubicBezTo>
                <a:close/>
                <a:moveTo>
                  <a:pt x="977753" y="342433"/>
                </a:moveTo>
                <a:cubicBezTo>
                  <a:pt x="975620" y="342628"/>
                  <a:pt x="973873" y="344577"/>
                  <a:pt x="974069" y="346916"/>
                </a:cubicBezTo>
                <a:cubicBezTo>
                  <a:pt x="974264" y="349060"/>
                  <a:pt x="976202" y="350814"/>
                  <a:pt x="978531" y="350619"/>
                </a:cubicBezTo>
                <a:cubicBezTo>
                  <a:pt x="980665" y="350424"/>
                  <a:pt x="982412" y="348475"/>
                  <a:pt x="982216" y="346136"/>
                </a:cubicBezTo>
                <a:cubicBezTo>
                  <a:pt x="982026" y="343993"/>
                  <a:pt x="980279" y="342044"/>
                  <a:pt x="977753" y="342433"/>
                </a:cubicBezTo>
                <a:close/>
                <a:moveTo>
                  <a:pt x="978727" y="347306"/>
                </a:moveTo>
                <a:cubicBezTo>
                  <a:pt x="978531" y="347501"/>
                  <a:pt x="978336" y="347501"/>
                  <a:pt x="978145" y="347501"/>
                </a:cubicBezTo>
                <a:cubicBezTo>
                  <a:pt x="977563" y="347501"/>
                  <a:pt x="977171" y="347111"/>
                  <a:pt x="977171" y="346526"/>
                </a:cubicBezTo>
                <a:cubicBezTo>
                  <a:pt x="977171" y="345942"/>
                  <a:pt x="977563" y="345552"/>
                  <a:pt x="978145" y="345552"/>
                </a:cubicBezTo>
                <a:cubicBezTo>
                  <a:pt x="978727" y="345552"/>
                  <a:pt x="979114" y="345942"/>
                  <a:pt x="979114" y="346526"/>
                </a:cubicBezTo>
                <a:cubicBezTo>
                  <a:pt x="979114" y="346721"/>
                  <a:pt x="979114" y="347111"/>
                  <a:pt x="978727" y="347306"/>
                </a:cubicBezTo>
                <a:close/>
                <a:moveTo>
                  <a:pt x="1040827" y="327037"/>
                </a:moveTo>
                <a:cubicBezTo>
                  <a:pt x="1041213" y="328986"/>
                  <a:pt x="1042960" y="330740"/>
                  <a:pt x="1045480" y="330545"/>
                </a:cubicBezTo>
                <a:cubicBezTo>
                  <a:pt x="1047619" y="330350"/>
                  <a:pt x="1049366" y="328401"/>
                  <a:pt x="1048975" y="325867"/>
                </a:cubicBezTo>
                <a:cubicBezTo>
                  <a:pt x="1048784" y="323723"/>
                  <a:pt x="1046841" y="321969"/>
                  <a:pt x="1044316" y="322359"/>
                </a:cubicBezTo>
                <a:cubicBezTo>
                  <a:pt x="1042182" y="322749"/>
                  <a:pt x="1040435" y="324698"/>
                  <a:pt x="1040827" y="327037"/>
                </a:cubicBezTo>
                <a:close/>
                <a:moveTo>
                  <a:pt x="1048392" y="336002"/>
                </a:moveTo>
                <a:cubicBezTo>
                  <a:pt x="1048784" y="333663"/>
                  <a:pt x="1046841" y="331714"/>
                  <a:pt x="1044898" y="331519"/>
                </a:cubicBezTo>
                <a:cubicBezTo>
                  <a:pt x="1042574" y="331129"/>
                  <a:pt x="1040631" y="333078"/>
                  <a:pt x="1040244" y="335027"/>
                </a:cubicBezTo>
                <a:cubicBezTo>
                  <a:pt x="1040049" y="337561"/>
                  <a:pt x="1041796" y="339315"/>
                  <a:pt x="1043738" y="339510"/>
                </a:cubicBezTo>
                <a:cubicBezTo>
                  <a:pt x="1046454" y="339900"/>
                  <a:pt x="1048201" y="338146"/>
                  <a:pt x="1048392" y="336002"/>
                </a:cubicBezTo>
                <a:close/>
                <a:moveTo>
                  <a:pt x="1044512" y="334638"/>
                </a:moveTo>
                <a:cubicBezTo>
                  <a:pt x="1045094" y="334833"/>
                  <a:pt x="1045290" y="335222"/>
                  <a:pt x="1045290" y="335612"/>
                </a:cubicBezTo>
                <a:cubicBezTo>
                  <a:pt x="1045290" y="335807"/>
                  <a:pt x="1045290" y="335807"/>
                  <a:pt x="1045290" y="336002"/>
                </a:cubicBezTo>
                <a:cubicBezTo>
                  <a:pt x="1045290" y="336197"/>
                  <a:pt x="1045094" y="336197"/>
                  <a:pt x="1045094" y="336392"/>
                </a:cubicBezTo>
                <a:cubicBezTo>
                  <a:pt x="1044898" y="336587"/>
                  <a:pt x="1044707" y="336587"/>
                  <a:pt x="1044512" y="336587"/>
                </a:cubicBezTo>
                <a:cubicBezTo>
                  <a:pt x="1043929" y="336587"/>
                  <a:pt x="1043543" y="336197"/>
                  <a:pt x="1043543" y="335612"/>
                </a:cubicBezTo>
                <a:cubicBezTo>
                  <a:pt x="1043543" y="335027"/>
                  <a:pt x="1043929" y="334638"/>
                  <a:pt x="1044512" y="334638"/>
                </a:cubicBezTo>
                <a:close/>
                <a:moveTo>
                  <a:pt x="982994" y="349840"/>
                </a:moveTo>
                <a:cubicBezTo>
                  <a:pt x="980861" y="350034"/>
                  <a:pt x="979114" y="351983"/>
                  <a:pt x="979500" y="354517"/>
                </a:cubicBezTo>
                <a:cubicBezTo>
                  <a:pt x="979696" y="356661"/>
                  <a:pt x="981639" y="358415"/>
                  <a:pt x="984159" y="358025"/>
                </a:cubicBezTo>
                <a:cubicBezTo>
                  <a:pt x="986102" y="357830"/>
                  <a:pt x="988040" y="355881"/>
                  <a:pt x="987653" y="353348"/>
                </a:cubicBezTo>
                <a:cubicBezTo>
                  <a:pt x="987267" y="351204"/>
                  <a:pt x="985520" y="349450"/>
                  <a:pt x="982994" y="349840"/>
                </a:cubicBezTo>
                <a:close/>
                <a:moveTo>
                  <a:pt x="1039466" y="345357"/>
                </a:moveTo>
                <a:cubicBezTo>
                  <a:pt x="1039662" y="347306"/>
                  <a:pt x="1041600" y="349060"/>
                  <a:pt x="1044125" y="348865"/>
                </a:cubicBezTo>
                <a:cubicBezTo>
                  <a:pt x="1046259" y="348670"/>
                  <a:pt x="1048006" y="346721"/>
                  <a:pt x="1047619" y="344188"/>
                </a:cubicBezTo>
                <a:cubicBezTo>
                  <a:pt x="1047423" y="342044"/>
                  <a:pt x="1045480" y="340290"/>
                  <a:pt x="1042960" y="340679"/>
                </a:cubicBezTo>
                <a:cubicBezTo>
                  <a:pt x="1040827" y="340874"/>
                  <a:pt x="1039080" y="342823"/>
                  <a:pt x="1039466" y="345357"/>
                </a:cubicBezTo>
                <a:close/>
                <a:moveTo>
                  <a:pt x="988622" y="356856"/>
                </a:moveTo>
                <a:cubicBezTo>
                  <a:pt x="986684" y="357246"/>
                  <a:pt x="984937" y="359194"/>
                  <a:pt x="985324" y="361533"/>
                </a:cubicBezTo>
                <a:cubicBezTo>
                  <a:pt x="985710" y="363482"/>
                  <a:pt x="987653" y="365236"/>
                  <a:pt x="990173" y="364846"/>
                </a:cubicBezTo>
                <a:cubicBezTo>
                  <a:pt x="992116" y="364457"/>
                  <a:pt x="993863" y="362508"/>
                  <a:pt x="993477" y="360169"/>
                </a:cubicBezTo>
                <a:cubicBezTo>
                  <a:pt x="993085" y="358220"/>
                  <a:pt x="991147" y="356466"/>
                  <a:pt x="988622" y="356856"/>
                </a:cubicBezTo>
                <a:close/>
                <a:moveTo>
                  <a:pt x="1046063" y="354322"/>
                </a:moveTo>
                <a:cubicBezTo>
                  <a:pt x="1046454" y="351983"/>
                  <a:pt x="1044512" y="350034"/>
                  <a:pt x="1042574" y="349840"/>
                </a:cubicBezTo>
                <a:cubicBezTo>
                  <a:pt x="1040244" y="349450"/>
                  <a:pt x="1038302" y="351204"/>
                  <a:pt x="1038111" y="353348"/>
                </a:cubicBezTo>
                <a:cubicBezTo>
                  <a:pt x="1037719" y="355881"/>
                  <a:pt x="1039466" y="357635"/>
                  <a:pt x="1041600" y="358025"/>
                </a:cubicBezTo>
                <a:cubicBezTo>
                  <a:pt x="1043929" y="358025"/>
                  <a:pt x="1045676" y="356271"/>
                  <a:pt x="1046063" y="354322"/>
                </a:cubicBezTo>
                <a:close/>
                <a:moveTo>
                  <a:pt x="995219" y="363677"/>
                </a:moveTo>
                <a:cubicBezTo>
                  <a:pt x="993085" y="363872"/>
                  <a:pt x="991338" y="365821"/>
                  <a:pt x="991534" y="368160"/>
                </a:cubicBezTo>
                <a:cubicBezTo>
                  <a:pt x="991730" y="370304"/>
                  <a:pt x="993667" y="372058"/>
                  <a:pt x="995997" y="371863"/>
                </a:cubicBezTo>
                <a:cubicBezTo>
                  <a:pt x="998130" y="371668"/>
                  <a:pt x="999877" y="369719"/>
                  <a:pt x="999491" y="367380"/>
                </a:cubicBezTo>
                <a:cubicBezTo>
                  <a:pt x="999295" y="365041"/>
                  <a:pt x="997548" y="363287"/>
                  <a:pt x="995219" y="363677"/>
                </a:cubicBezTo>
                <a:close/>
                <a:moveTo>
                  <a:pt x="1001624" y="369914"/>
                </a:moveTo>
                <a:cubicBezTo>
                  <a:pt x="999491" y="370109"/>
                  <a:pt x="997744" y="372058"/>
                  <a:pt x="998130" y="374396"/>
                </a:cubicBezTo>
                <a:cubicBezTo>
                  <a:pt x="998326" y="376540"/>
                  <a:pt x="1000269" y="378294"/>
                  <a:pt x="1002593" y="377904"/>
                </a:cubicBezTo>
                <a:cubicBezTo>
                  <a:pt x="1004732" y="377710"/>
                  <a:pt x="1006479" y="375761"/>
                  <a:pt x="1006087" y="373422"/>
                </a:cubicBezTo>
                <a:cubicBezTo>
                  <a:pt x="1005896" y="371473"/>
                  <a:pt x="1003954" y="369524"/>
                  <a:pt x="1001624" y="369914"/>
                </a:cubicBezTo>
                <a:close/>
                <a:moveTo>
                  <a:pt x="1002011" y="374786"/>
                </a:moveTo>
                <a:lnTo>
                  <a:pt x="1001820" y="374786"/>
                </a:lnTo>
                <a:cubicBezTo>
                  <a:pt x="1001429" y="374591"/>
                  <a:pt x="1001238" y="374396"/>
                  <a:pt x="1001238" y="373812"/>
                </a:cubicBezTo>
                <a:cubicBezTo>
                  <a:pt x="1001238" y="373227"/>
                  <a:pt x="1001624" y="372837"/>
                  <a:pt x="1002207" y="372837"/>
                </a:cubicBezTo>
                <a:cubicBezTo>
                  <a:pt x="1002789" y="372837"/>
                  <a:pt x="1003175" y="373227"/>
                  <a:pt x="1003175" y="373812"/>
                </a:cubicBezTo>
                <a:cubicBezTo>
                  <a:pt x="1003175" y="374396"/>
                  <a:pt x="1002593" y="374786"/>
                  <a:pt x="1002011" y="374786"/>
                </a:cubicBezTo>
                <a:close/>
                <a:moveTo>
                  <a:pt x="1035782" y="362898"/>
                </a:moveTo>
                <a:cubicBezTo>
                  <a:pt x="1035972" y="365041"/>
                  <a:pt x="1037719" y="366795"/>
                  <a:pt x="1040049" y="366601"/>
                </a:cubicBezTo>
                <a:cubicBezTo>
                  <a:pt x="1042182" y="366406"/>
                  <a:pt x="1043929" y="364652"/>
                  <a:pt x="1043738" y="362313"/>
                </a:cubicBezTo>
                <a:cubicBezTo>
                  <a:pt x="1043543" y="360169"/>
                  <a:pt x="1041796" y="358415"/>
                  <a:pt x="1039271" y="358610"/>
                </a:cubicBezTo>
                <a:cubicBezTo>
                  <a:pt x="1037333" y="358805"/>
                  <a:pt x="1035586" y="360559"/>
                  <a:pt x="1035782" y="362898"/>
                </a:cubicBezTo>
                <a:close/>
                <a:moveTo>
                  <a:pt x="1039080" y="363287"/>
                </a:moveTo>
                <a:lnTo>
                  <a:pt x="1038884" y="363092"/>
                </a:lnTo>
                <a:cubicBezTo>
                  <a:pt x="1038884" y="362898"/>
                  <a:pt x="1038884" y="362897"/>
                  <a:pt x="1038884" y="362703"/>
                </a:cubicBezTo>
                <a:cubicBezTo>
                  <a:pt x="1038884" y="362118"/>
                  <a:pt x="1039271" y="361728"/>
                  <a:pt x="1039853" y="361728"/>
                </a:cubicBezTo>
                <a:cubicBezTo>
                  <a:pt x="1040244" y="361728"/>
                  <a:pt x="1040631" y="362118"/>
                  <a:pt x="1040827" y="362508"/>
                </a:cubicBezTo>
                <a:cubicBezTo>
                  <a:pt x="1040827" y="363092"/>
                  <a:pt x="1040435" y="363482"/>
                  <a:pt x="1039853" y="363482"/>
                </a:cubicBezTo>
                <a:cubicBezTo>
                  <a:pt x="1039662" y="363482"/>
                  <a:pt x="1039271" y="363482"/>
                  <a:pt x="1039080" y="363287"/>
                </a:cubicBezTo>
                <a:close/>
                <a:moveTo>
                  <a:pt x="1041018" y="372253"/>
                </a:moveTo>
                <a:cubicBezTo>
                  <a:pt x="1041600" y="369914"/>
                  <a:pt x="1039853" y="367770"/>
                  <a:pt x="1037915" y="367380"/>
                </a:cubicBezTo>
                <a:cubicBezTo>
                  <a:pt x="1035390" y="366990"/>
                  <a:pt x="1033643" y="368549"/>
                  <a:pt x="1033256" y="370498"/>
                </a:cubicBezTo>
                <a:cubicBezTo>
                  <a:pt x="1032674" y="373032"/>
                  <a:pt x="1034421" y="374981"/>
                  <a:pt x="1036555" y="375371"/>
                </a:cubicBezTo>
                <a:cubicBezTo>
                  <a:pt x="1038688" y="375761"/>
                  <a:pt x="1040631" y="374007"/>
                  <a:pt x="1041018" y="372253"/>
                </a:cubicBezTo>
                <a:close/>
                <a:moveTo>
                  <a:pt x="1008612" y="375761"/>
                </a:moveTo>
                <a:cubicBezTo>
                  <a:pt x="1006670" y="376150"/>
                  <a:pt x="1004923" y="377904"/>
                  <a:pt x="1005314" y="380438"/>
                </a:cubicBezTo>
                <a:cubicBezTo>
                  <a:pt x="1005701" y="382387"/>
                  <a:pt x="1007448" y="384141"/>
                  <a:pt x="1009968" y="383751"/>
                </a:cubicBezTo>
                <a:cubicBezTo>
                  <a:pt x="1011911" y="383362"/>
                  <a:pt x="1013658" y="381607"/>
                  <a:pt x="1013266" y="379074"/>
                </a:cubicBezTo>
                <a:cubicBezTo>
                  <a:pt x="1012879" y="377125"/>
                  <a:pt x="1011132" y="375371"/>
                  <a:pt x="1008612" y="375761"/>
                </a:cubicBezTo>
                <a:close/>
                <a:moveTo>
                  <a:pt x="1013848" y="342044"/>
                </a:moveTo>
                <a:cubicBezTo>
                  <a:pt x="1011911" y="342433"/>
                  <a:pt x="1010164" y="344188"/>
                  <a:pt x="1010550" y="346526"/>
                </a:cubicBezTo>
                <a:cubicBezTo>
                  <a:pt x="1010942" y="348475"/>
                  <a:pt x="1012689" y="350229"/>
                  <a:pt x="1015013" y="349840"/>
                </a:cubicBezTo>
                <a:cubicBezTo>
                  <a:pt x="1016956" y="349450"/>
                  <a:pt x="1018703" y="347696"/>
                  <a:pt x="1018316" y="345357"/>
                </a:cubicBezTo>
                <a:cubicBezTo>
                  <a:pt x="1017925" y="343408"/>
                  <a:pt x="1016178" y="341849"/>
                  <a:pt x="1013848" y="342044"/>
                </a:cubicBezTo>
                <a:close/>
                <a:moveTo>
                  <a:pt x="1014431" y="345162"/>
                </a:moveTo>
                <a:cubicBezTo>
                  <a:pt x="1014822" y="345162"/>
                  <a:pt x="1015209" y="345552"/>
                  <a:pt x="1015209" y="345942"/>
                </a:cubicBezTo>
                <a:cubicBezTo>
                  <a:pt x="1015209" y="346331"/>
                  <a:pt x="1014822" y="346721"/>
                  <a:pt x="1014431" y="346721"/>
                </a:cubicBezTo>
                <a:cubicBezTo>
                  <a:pt x="1014044" y="346721"/>
                  <a:pt x="1013658" y="346331"/>
                  <a:pt x="1013658" y="345942"/>
                </a:cubicBezTo>
                <a:cubicBezTo>
                  <a:pt x="1013658" y="345552"/>
                  <a:pt x="1013848" y="345162"/>
                  <a:pt x="1014431" y="345162"/>
                </a:cubicBezTo>
                <a:close/>
                <a:moveTo>
                  <a:pt x="1016760" y="353543"/>
                </a:moveTo>
                <a:cubicBezTo>
                  <a:pt x="1016956" y="353543"/>
                  <a:pt x="1017152" y="353737"/>
                  <a:pt x="1017152" y="353932"/>
                </a:cubicBezTo>
                <a:cubicBezTo>
                  <a:pt x="1017152" y="354127"/>
                  <a:pt x="1016956" y="354322"/>
                  <a:pt x="1016760" y="354322"/>
                </a:cubicBezTo>
                <a:cubicBezTo>
                  <a:pt x="1016569" y="354322"/>
                  <a:pt x="1016374" y="354127"/>
                  <a:pt x="1016374" y="353932"/>
                </a:cubicBezTo>
                <a:cubicBezTo>
                  <a:pt x="1016374" y="353543"/>
                  <a:pt x="1016569" y="353543"/>
                  <a:pt x="1016760" y="353543"/>
                </a:cubicBezTo>
                <a:close/>
                <a:moveTo>
                  <a:pt x="1037137" y="370498"/>
                </a:moveTo>
                <a:cubicBezTo>
                  <a:pt x="1037719" y="370498"/>
                  <a:pt x="1038111" y="370888"/>
                  <a:pt x="1038111" y="371473"/>
                </a:cubicBezTo>
                <a:cubicBezTo>
                  <a:pt x="1038111" y="372058"/>
                  <a:pt x="1037719" y="372447"/>
                  <a:pt x="1037137" y="372447"/>
                </a:cubicBezTo>
                <a:cubicBezTo>
                  <a:pt x="1036555" y="372447"/>
                  <a:pt x="1036168" y="372058"/>
                  <a:pt x="1036168" y="371473"/>
                </a:cubicBezTo>
                <a:cubicBezTo>
                  <a:pt x="1036168" y="370888"/>
                  <a:pt x="1036555" y="370498"/>
                  <a:pt x="1037137" y="370498"/>
                </a:cubicBezTo>
                <a:close/>
                <a:moveTo>
                  <a:pt x="1041991" y="352763"/>
                </a:moveTo>
                <a:cubicBezTo>
                  <a:pt x="1042574" y="352763"/>
                  <a:pt x="1042960" y="353153"/>
                  <a:pt x="1042960" y="353737"/>
                </a:cubicBezTo>
                <a:cubicBezTo>
                  <a:pt x="1042960" y="354322"/>
                  <a:pt x="1042574" y="354712"/>
                  <a:pt x="1041991" y="354712"/>
                </a:cubicBezTo>
                <a:cubicBezTo>
                  <a:pt x="1041409" y="354712"/>
                  <a:pt x="1041018" y="354322"/>
                  <a:pt x="1041018" y="353737"/>
                </a:cubicBezTo>
                <a:cubicBezTo>
                  <a:pt x="1041018" y="353153"/>
                  <a:pt x="1041409" y="352763"/>
                  <a:pt x="1041991" y="352763"/>
                </a:cubicBezTo>
                <a:close/>
                <a:moveTo>
                  <a:pt x="1043543" y="343798"/>
                </a:moveTo>
                <a:cubicBezTo>
                  <a:pt x="1044125" y="343798"/>
                  <a:pt x="1044512" y="344188"/>
                  <a:pt x="1044512" y="344772"/>
                </a:cubicBezTo>
                <a:cubicBezTo>
                  <a:pt x="1044512" y="345357"/>
                  <a:pt x="1044125" y="345747"/>
                  <a:pt x="1043543" y="345747"/>
                </a:cubicBezTo>
                <a:cubicBezTo>
                  <a:pt x="1042960" y="345747"/>
                  <a:pt x="1042574" y="345357"/>
                  <a:pt x="1042574" y="344772"/>
                </a:cubicBezTo>
                <a:cubicBezTo>
                  <a:pt x="1042574" y="344188"/>
                  <a:pt x="1042960" y="343798"/>
                  <a:pt x="1043543" y="343798"/>
                </a:cubicBezTo>
                <a:close/>
                <a:moveTo>
                  <a:pt x="1044898" y="325478"/>
                </a:moveTo>
                <a:cubicBezTo>
                  <a:pt x="1045480" y="325478"/>
                  <a:pt x="1045872" y="325867"/>
                  <a:pt x="1045872" y="326452"/>
                </a:cubicBezTo>
                <a:cubicBezTo>
                  <a:pt x="1045872" y="327037"/>
                  <a:pt x="1045480" y="327426"/>
                  <a:pt x="1044898" y="327426"/>
                </a:cubicBezTo>
                <a:cubicBezTo>
                  <a:pt x="1044321" y="327426"/>
                  <a:pt x="1043929" y="327037"/>
                  <a:pt x="1043929" y="326452"/>
                </a:cubicBezTo>
                <a:cubicBezTo>
                  <a:pt x="1043929" y="325867"/>
                  <a:pt x="1044321" y="325478"/>
                  <a:pt x="1044898" y="325478"/>
                </a:cubicBezTo>
                <a:close/>
                <a:moveTo>
                  <a:pt x="973290" y="337756"/>
                </a:moveTo>
                <a:cubicBezTo>
                  <a:pt x="973873" y="337756"/>
                  <a:pt x="974264" y="338146"/>
                  <a:pt x="974264" y="338730"/>
                </a:cubicBezTo>
                <a:cubicBezTo>
                  <a:pt x="974264" y="339315"/>
                  <a:pt x="973873" y="339705"/>
                  <a:pt x="973290" y="339705"/>
                </a:cubicBezTo>
                <a:cubicBezTo>
                  <a:pt x="972708" y="339705"/>
                  <a:pt x="972322" y="339315"/>
                  <a:pt x="972322" y="338730"/>
                </a:cubicBezTo>
                <a:cubicBezTo>
                  <a:pt x="972322" y="338146"/>
                  <a:pt x="972708" y="337756"/>
                  <a:pt x="973290" y="337756"/>
                </a:cubicBezTo>
                <a:close/>
                <a:moveTo>
                  <a:pt x="983577" y="352763"/>
                </a:moveTo>
                <a:cubicBezTo>
                  <a:pt x="984159" y="352763"/>
                  <a:pt x="984546" y="353153"/>
                  <a:pt x="984546" y="353737"/>
                </a:cubicBezTo>
                <a:cubicBezTo>
                  <a:pt x="984546" y="354322"/>
                  <a:pt x="984159" y="354712"/>
                  <a:pt x="983577" y="354712"/>
                </a:cubicBezTo>
                <a:cubicBezTo>
                  <a:pt x="982994" y="354712"/>
                  <a:pt x="982608" y="354322"/>
                  <a:pt x="982608" y="353737"/>
                </a:cubicBezTo>
                <a:cubicBezTo>
                  <a:pt x="982608" y="353348"/>
                  <a:pt x="982994" y="352763"/>
                  <a:pt x="983577" y="352763"/>
                </a:cubicBezTo>
                <a:close/>
                <a:moveTo>
                  <a:pt x="989400" y="359974"/>
                </a:moveTo>
                <a:cubicBezTo>
                  <a:pt x="989983" y="359974"/>
                  <a:pt x="990369" y="360364"/>
                  <a:pt x="990369" y="360949"/>
                </a:cubicBezTo>
                <a:cubicBezTo>
                  <a:pt x="990369" y="361533"/>
                  <a:pt x="989983" y="361923"/>
                  <a:pt x="989400" y="361923"/>
                </a:cubicBezTo>
                <a:cubicBezTo>
                  <a:pt x="988818" y="361923"/>
                  <a:pt x="988431" y="361533"/>
                  <a:pt x="988431" y="360949"/>
                </a:cubicBezTo>
                <a:cubicBezTo>
                  <a:pt x="988431" y="360364"/>
                  <a:pt x="988818" y="359974"/>
                  <a:pt x="989400" y="359974"/>
                </a:cubicBezTo>
                <a:close/>
                <a:moveTo>
                  <a:pt x="995610" y="366601"/>
                </a:moveTo>
                <a:cubicBezTo>
                  <a:pt x="996192" y="366601"/>
                  <a:pt x="996579" y="366990"/>
                  <a:pt x="996579" y="367575"/>
                </a:cubicBezTo>
                <a:cubicBezTo>
                  <a:pt x="996579" y="368160"/>
                  <a:pt x="996192" y="368549"/>
                  <a:pt x="995610" y="368549"/>
                </a:cubicBezTo>
                <a:cubicBezTo>
                  <a:pt x="995028" y="368549"/>
                  <a:pt x="994636" y="368160"/>
                  <a:pt x="994636" y="367575"/>
                </a:cubicBezTo>
                <a:cubicBezTo>
                  <a:pt x="994636" y="366990"/>
                  <a:pt x="995028" y="366601"/>
                  <a:pt x="995610" y="366601"/>
                </a:cubicBezTo>
                <a:close/>
                <a:moveTo>
                  <a:pt x="1009195" y="378684"/>
                </a:moveTo>
                <a:cubicBezTo>
                  <a:pt x="1009777" y="378684"/>
                  <a:pt x="1010164" y="379074"/>
                  <a:pt x="1010164" y="379659"/>
                </a:cubicBezTo>
                <a:cubicBezTo>
                  <a:pt x="1010164" y="380243"/>
                  <a:pt x="1009777" y="380633"/>
                  <a:pt x="1009195" y="380633"/>
                </a:cubicBezTo>
                <a:cubicBezTo>
                  <a:pt x="1008612" y="380633"/>
                  <a:pt x="1008221" y="380243"/>
                  <a:pt x="1008221" y="379659"/>
                </a:cubicBezTo>
                <a:cubicBezTo>
                  <a:pt x="1008221" y="379074"/>
                  <a:pt x="1008803" y="378684"/>
                  <a:pt x="1009195" y="378684"/>
                </a:cubicBezTo>
                <a:close/>
                <a:moveTo>
                  <a:pt x="1045094" y="316512"/>
                </a:moveTo>
                <a:cubicBezTo>
                  <a:pt x="1045676" y="316512"/>
                  <a:pt x="1046063" y="316902"/>
                  <a:pt x="1046063" y="317487"/>
                </a:cubicBezTo>
                <a:cubicBezTo>
                  <a:pt x="1046063" y="318071"/>
                  <a:pt x="1045676" y="318461"/>
                  <a:pt x="1045094" y="318461"/>
                </a:cubicBezTo>
                <a:cubicBezTo>
                  <a:pt x="1044512" y="318461"/>
                  <a:pt x="1044125" y="318071"/>
                  <a:pt x="1044125" y="317487"/>
                </a:cubicBezTo>
                <a:cubicBezTo>
                  <a:pt x="1044125" y="316902"/>
                  <a:pt x="1044512" y="316512"/>
                  <a:pt x="1045094" y="316512"/>
                </a:cubicBezTo>
                <a:close/>
                <a:moveTo>
                  <a:pt x="992698" y="425265"/>
                </a:moveTo>
                <a:cubicBezTo>
                  <a:pt x="992116" y="421367"/>
                  <a:pt x="997939" y="420392"/>
                  <a:pt x="998522" y="424290"/>
                </a:cubicBezTo>
                <a:cubicBezTo>
                  <a:pt x="998713" y="426044"/>
                  <a:pt x="997548" y="427408"/>
                  <a:pt x="995997" y="427603"/>
                </a:cubicBezTo>
                <a:cubicBezTo>
                  <a:pt x="994445" y="427798"/>
                  <a:pt x="993085" y="426629"/>
                  <a:pt x="992698" y="425265"/>
                </a:cubicBezTo>
                <a:close/>
                <a:moveTo>
                  <a:pt x="827941" y="839421"/>
                </a:moveTo>
                <a:cubicBezTo>
                  <a:pt x="820758" y="839421"/>
                  <a:pt x="814548" y="834546"/>
                  <a:pt x="812414" y="827726"/>
                </a:cubicBezTo>
                <a:cubicBezTo>
                  <a:pt x="805235" y="804145"/>
                  <a:pt x="767007" y="806095"/>
                  <a:pt x="750315" y="818760"/>
                </a:cubicBezTo>
                <a:cubicBezTo>
                  <a:pt x="734792" y="830455"/>
                  <a:pt x="735179" y="861444"/>
                  <a:pt x="761570" y="868847"/>
                </a:cubicBezTo>
                <a:cubicBezTo>
                  <a:pt x="780200" y="874109"/>
                  <a:pt x="804266" y="869822"/>
                  <a:pt x="813579" y="851111"/>
                </a:cubicBezTo>
                <a:cubicBezTo>
                  <a:pt x="814161" y="850332"/>
                  <a:pt x="814548" y="849553"/>
                  <a:pt x="815130" y="848774"/>
                </a:cubicBezTo>
                <a:cubicBezTo>
                  <a:pt x="818042" y="844683"/>
                  <a:pt x="823087" y="842341"/>
                  <a:pt x="827941" y="842341"/>
                </a:cubicBezTo>
                <a:cubicBezTo>
                  <a:pt x="832791" y="842341"/>
                  <a:pt x="837836" y="844683"/>
                  <a:pt x="840748" y="848774"/>
                </a:cubicBezTo>
                <a:cubicBezTo>
                  <a:pt x="841330" y="849553"/>
                  <a:pt x="841717" y="850332"/>
                  <a:pt x="842299" y="851111"/>
                </a:cubicBezTo>
                <a:cubicBezTo>
                  <a:pt x="851617" y="869822"/>
                  <a:pt x="875678" y="874109"/>
                  <a:pt x="894308" y="868847"/>
                </a:cubicBezTo>
                <a:cubicBezTo>
                  <a:pt x="920699" y="861444"/>
                  <a:pt x="921091" y="830455"/>
                  <a:pt x="905563" y="818760"/>
                </a:cubicBezTo>
                <a:cubicBezTo>
                  <a:pt x="888876" y="806095"/>
                  <a:pt x="850643" y="804145"/>
                  <a:pt x="843464" y="827726"/>
                </a:cubicBezTo>
                <a:cubicBezTo>
                  <a:pt x="841526" y="834742"/>
                  <a:pt x="835120" y="839421"/>
                  <a:pt x="827941" y="839421"/>
                </a:cubicBezTo>
                <a:close/>
                <a:moveTo>
                  <a:pt x="694621" y="1166652"/>
                </a:moveTo>
                <a:lnTo>
                  <a:pt x="667647" y="1031784"/>
                </a:lnTo>
                <a:lnTo>
                  <a:pt x="670554" y="1165481"/>
                </a:lnTo>
                <a:cubicBezTo>
                  <a:pt x="679093" y="1165677"/>
                  <a:pt x="687050" y="1166069"/>
                  <a:pt x="694621" y="1166652"/>
                </a:cubicBezTo>
                <a:close/>
                <a:moveTo>
                  <a:pt x="650373" y="1027688"/>
                </a:moveTo>
                <a:lnTo>
                  <a:pt x="624951" y="1166652"/>
                </a:lnTo>
                <a:cubicBezTo>
                  <a:pt x="631357" y="1166069"/>
                  <a:pt x="641061" y="1165873"/>
                  <a:pt x="648044" y="1165677"/>
                </a:cubicBezTo>
                <a:lnTo>
                  <a:pt x="650373" y="1027688"/>
                </a:lnTo>
                <a:close/>
                <a:moveTo>
                  <a:pt x="961453" y="1166652"/>
                </a:moveTo>
                <a:lnTo>
                  <a:pt x="988431" y="1031784"/>
                </a:lnTo>
                <a:lnTo>
                  <a:pt x="985520" y="1165481"/>
                </a:lnTo>
                <a:cubicBezTo>
                  <a:pt x="976980" y="1165677"/>
                  <a:pt x="968828" y="1166069"/>
                  <a:pt x="961453" y="1166652"/>
                </a:cubicBezTo>
                <a:close/>
                <a:moveTo>
                  <a:pt x="1005505" y="1027688"/>
                </a:moveTo>
                <a:lnTo>
                  <a:pt x="1030927" y="1166652"/>
                </a:lnTo>
                <a:cubicBezTo>
                  <a:pt x="1024526" y="1166069"/>
                  <a:pt x="1014822" y="1165873"/>
                  <a:pt x="1007834" y="1165677"/>
                </a:cubicBezTo>
                <a:lnTo>
                  <a:pt x="1005505" y="1027688"/>
                </a:lnTo>
                <a:close/>
                <a:moveTo>
                  <a:pt x="804457" y="1272676"/>
                </a:moveTo>
                <a:lnTo>
                  <a:pt x="803684" y="1272676"/>
                </a:lnTo>
                <a:lnTo>
                  <a:pt x="803684" y="1305027"/>
                </a:lnTo>
                <a:lnTo>
                  <a:pt x="804457" y="1305027"/>
                </a:lnTo>
                <a:lnTo>
                  <a:pt x="804457" y="1272676"/>
                </a:lnTo>
                <a:close/>
                <a:moveTo>
                  <a:pt x="851617" y="1272676"/>
                </a:moveTo>
                <a:lnTo>
                  <a:pt x="852390" y="1272676"/>
                </a:lnTo>
                <a:lnTo>
                  <a:pt x="852390" y="1305027"/>
                </a:lnTo>
                <a:lnTo>
                  <a:pt x="851617" y="1305027"/>
                </a:lnTo>
                <a:lnTo>
                  <a:pt x="851617" y="1272676"/>
                </a:lnTo>
                <a:close/>
                <a:moveTo>
                  <a:pt x="907310" y="1289824"/>
                </a:moveTo>
                <a:cubicBezTo>
                  <a:pt x="901879" y="1292357"/>
                  <a:pt x="898580" y="1297036"/>
                  <a:pt x="898189" y="1302102"/>
                </a:cubicBezTo>
                <a:cubicBezTo>
                  <a:pt x="897416" y="1309902"/>
                  <a:pt x="901879" y="1314576"/>
                  <a:pt x="908088" y="1316722"/>
                </a:cubicBezTo>
                <a:lnTo>
                  <a:pt x="860156" y="1316722"/>
                </a:lnTo>
                <a:lnTo>
                  <a:pt x="860156" y="1256890"/>
                </a:lnTo>
                <a:lnTo>
                  <a:pt x="908088" y="1256890"/>
                </a:lnTo>
                <a:cubicBezTo>
                  <a:pt x="908088" y="1262343"/>
                  <a:pt x="907893" y="1260589"/>
                  <a:pt x="904981" y="1262539"/>
                </a:cubicBezTo>
                <a:cubicBezTo>
                  <a:pt x="901296" y="1264881"/>
                  <a:pt x="897802" y="1269555"/>
                  <a:pt x="897998" y="1274038"/>
                </a:cubicBezTo>
                <a:cubicBezTo>
                  <a:pt x="898189" y="1278325"/>
                  <a:pt x="899745" y="1281250"/>
                  <a:pt x="902461" y="1283587"/>
                </a:cubicBezTo>
                <a:cubicBezTo>
                  <a:pt x="904012" y="1284954"/>
                  <a:pt x="905177" y="1285733"/>
                  <a:pt x="907115" y="1286316"/>
                </a:cubicBezTo>
                <a:cubicBezTo>
                  <a:pt x="907310" y="1286512"/>
                  <a:pt x="907697" y="1286512"/>
                  <a:pt x="907893" y="1286708"/>
                </a:cubicBezTo>
                <a:cubicBezTo>
                  <a:pt x="908088" y="1286904"/>
                  <a:pt x="908088" y="1287291"/>
                  <a:pt x="908088" y="1287487"/>
                </a:cubicBezTo>
                <a:cubicBezTo>
                  <a:pt x="907893" y="1289045"/>
                  <a:pt x="908475" y="1289241"/>
                  <a:pt x="907310" y="1289824"/>
                </a:cubicBezTo>
                <a:close/>
                <a:moveTo>
                  <a:pt x="748568" y="1289824"/>
                </a:moveTo>
                <a:cubicBezTo>
                  <a:pt x="754004" y="1292357"/>
                  <a:pt x="757303" y="1297036"/>
                  <a:pt x="757689" y="1302102"/>
                </a:cubicBezTo>
                <a:cubicBezTo>
                  <a:pt x="758467" y="1309902"/>
                  <a:pt x="754004" y="1314576"/>
                  <a:pt x="747794" y="1316722"/>
                </a:cubicBezTo>
                <a:lnTo>
                  <a:pt x="795727" y="1316722"/>
                </a:lnTo>
                <a:lnTo>
                  <a:pt x="795727" y="1256890"/>
                </a:lnTo>
                <a:lnTo>
                  <a:pt x="747794" y="1256890"/>
                </a:lnTo>
                <a:cubicBezTo>
                  <a:pt x="747794" y="1262343"/>
                  <a:pt x="747985" y="1260589"/>
                  <a:pt x="750897" y="1262539"/>
                </a:cubicBezTo>
                <a:cubicBezTo>
                  <a:pt x="754587" y="1264881"/>
                  <a:pt x="758076" y="1269555"/>
                  <a:pt x="757885" y="1274038"/>
                </a:cubicBezTo>
                <a:cubicBezTo>
                  <a:pt x="757689" y="1278325"/>
                  <a:pt x="756138" y="1281250"/>
                  <a:pt x="753422" y="1283587"/>
                </a:cubicBezTo>
                <a:cubicBezTo>
                  <a:pt x="751866" y="1284954"/>
                  <a:pt x="750701" y="1285733"/>
                  <a:pt x="748763" y="1286316"/>
                </a:cubicBezTo>
                <a:cubicBezTo>
                  <a:pt x="748568" y="1286512"/>
                  <a:pt x="748181" y="1286512"/>
                  <a:pt x="747985" y="1286708"/>
                </a:cubicBezTo>
                <a:cubicBezTo>
                  <a:pt x="747794" y="1286904"/>
                  <a:pt x="747794" y="1287291"/>
                  <a:pt x="747794" y="1287487"/>
                </a:cubicBezTo>
                <a:cubicBezTo>
                  <a:pt x="748181" y="1289045"/>
                  <a:pt x="747599" y="1289241"/>
                  <a:pt x="748568" y="1289824"/>
                </a:cubicBezTo>
                <a:close/>
                <a:moveTo>
                  <a:pt x="827163" y="1180101"/>
                </a:moveTo>
                <a:cubicBezTo>
                  <a:pt x="821922" y="1180101"/>
                  <a:pt x="816686" y="1179709"/>
                  <a:pt x="811445" y="1178930"/>
                </a:cubicBezTo>
                <a:lnTo>
                  <a:pt x="811445" y="1332508"/>
                </a:lnTo>
                <a:cubicBezTo>
                  <a:pt x="811445" y="1335237"/>
                  <a:pt x="814743" y="1336016"/>
                  <a:pt x="817269" y="1336991"/>
                </a:cubicBezTo>
                <a:cubicBezTo>
                  <a:pt x="820758" y="1338163"/>
                  <a:pt x="824447" y="1338745"/>
                  <a:pt x="827941" y="1338745"/>
                </a:cubicBezTo>
                <a:cubicBezTo>
                  <a:pt x="831430" y="1338745"/>
                  <a:pt x="835316" y="1338353"/>
                  <a:pt x="838614" y="1336991"/>
                </a:cubicBezTo>
                <a:cubicBezTo>
                  <a:pt x="841134" y="1336016"/>
                  <a:pt x="844433" y="1335433"/>
                  <a:pt x="844433" y="1332508"/>
                </a:cubicBezTo>
                <a:lnTo>
                  <a:pt x="844433" y="1179126"/>
                </a:lnTo>
                <a:cubicBezTo>
                  <a:pt x="839387" y="1179905"/>
                  <a:pt x="834151" y="1180292"/>
                  <a:pt x="828715" y="1180292"/>
                </a:cubicBezTo>
                <a:lnTo>
                  <a:pt x="827163" y="1180292"/>
                </a:lnTo>
                <a:lnTo>
                  <a:pt x="827163" y="1180101"/>
                </a:lnTo>
                <a:close/>
                <a:moveTo>
                  <a:pt x="827941" y="949537"/>
                </a:moveTo>
                <a:lnTo>
                  <a:pt x="813775" y="949537"/>
                </a:lnTo>
                <a:cubicBezTo>
                  <a:pt x="811059" y="949537"/>
                  <a:pt x="811249" y="951095"/>
                  <a:pt x="811445" y="954603"/>
                </a:cubicBezTo>
                <a:cubicBezTo>
                  <a:pt x="816490" y="953824"/>
                  <a:pt x="821732" y="953437"/>
                  <a:pt x="827163" y="953437"/>
                </a:cubicBezTo>
                <a:lnTo>
                  <a:pt x="827941" y="953437"/>
                </a:lnTo>
                <a:lnTo>
                  <a:pt x="828715" y="953437"/>
                </a:lnTo>
                <a:cubicBezTo>
                  <a:pt x="833956" y="953437"/>
                  <a:pt x="839197" y="953824"/>
                  <a:pt x="844433" y="954603"/>
                </a:cubicBezTo>
                <a:cubicBezTo>
                  <a:pt x="844433" y="951095"/>
                  <a:pt x="844824" y="949537"/>
                  <a:pt x="842108" y="949537"/>
                </a:cubicBezTo>
                <a:lnTo>
                  <a:pt x="827941" y="949537"/>
                </a:lnTo>
                <a:close/>
                <a:moveTo>
                  <a:pt x="733432" y="1188871"/>
                </a:moveTo>
                <a:cubicBezTo>
                  <a:pt x="696368" y="1198028"/>
                  <a:pt x="628249" y="1197249"/>
                  <a:pt x="585944" y="1188871"/>
                </a:cubicBezTo>
                <a:cubicBezTo>
                  <a:pt x="601662" y="1210502"/>
                  <a:pt x="631547" y="1224534"/>
                  <a:pt x="658330" y="1224534"/>
                </a:cubicBezTo>
                <a:cubicBezTo>
                  <a:pt x="688797" y="1224534"/>
                  <a:pt x="720625" y="1210698"/>
                  <a:pt x="733432" y="1188871"/>
                </a:cubicBezTo>
                <a:close/>
                <a:moveTo>
                  <a:pt x="647657" y="1188675"/>
                </a:moveTo>
                <a:cubicBezTo>
                  <a:pt x="642808" y="1189067"/>
                  <a:pt x="583424" y="1186921"/>
                  <a:pt x="584393" y="1181267"/>
                </a:cubicBezTo>
                <a:cubicBezTo>
                  <a:pt x="584780" y="1176593"/>
                  <a:pt x="622622" y="1173864"/>
                  <a:pt x="648044" y="1173864"/>
                </a:cubicBezTo>
                <a:cubicBezTo>
                  <a:pt x="647853" y="1178151"/>
                  <a:pt x="647853" y="1183800"/>
                  <a:pt x="647657" y="1188675"/>
                </a:cubicBezTo>
                <a:close/>
                <a:moveTo>
                  <a:pt x="671528" y="1188675"/>
                </a:moveTo>
                <a:cubicBezTo>
                  <a:pt x="676378" y="1189067"/>
                  <a:pt x="737699" y="1186921"/>
                  <a:pt x="736730" y="1181267"/>
                </a:cubicBezTo>
                <a:cubicBezTo>
                  <a:pt x="736343" y="1176593"/>
                  <a:pt x="696559" y="1173864"/>
                  <a:pt x="671136" y="1173864"/>
                </a:cubicBezTo>
                <a:cubicBezTo>
                  <a:pt x="671136" y="1178151"/>
                  <a:pt x="671332" y="1183800"/>
                  <a:pt x="671528" y="1188675"/>
                </a:cubicBezTo>
                <a:close/>
                <a:moveTo>
                  <a:pt x="664540" y="950316"/>
                </a:moveTo>
                <a:lnTo>
                  <a:pt x="703742" y="1167627"/>
                </a:lnTo>
                <a:cubicBezTo>
                  <a:pt x="702964" y="1167627"/>
                  <a:pt x="702186" y="1167431"/>
                  <a:pt x="701413" y="1167431"/>
                </a:cubicBezTo>
                <a:lnTo>
                  <a:pt x="667647" y="999041"/>
                </a:lnTo>
                <a:lnTo>
                  <a:pt x="664540" y="950316"/>
                </a:lnTo>
                <a:close/>
                <a:moveTo>
                  <a:pt x="653867" y="950316"/>
                </a:moveTo>
                <a:lnTo>
                  <a:pt x="614665" y="1167823"/>
                </a:lnTo>
                <a:lnTo>
                  <a:pt x="616994" y="1167431"/>
                </a:lnTo>
                <a:lnTo>
                  <a:pt x="650955" y="997674"/>
                </a:lnTo>
                <a:lnTo>
                  <a:pt x="653867" y="950316"/>
                </a:lnTo>
                <a:close/>
                <a:moveTo>
                  <a:pt x="654645" y="1188675"/>
                </a:moveTo>
                <a:lnTo>
                  <a:pt x="664927" y="1188675"/>
                </a:lnTo>
                <a:lnTo>
                  <a:pt x="659495" y="930243"/>
                </a:lnTo>
                <a:lnTo>
                  <a:pt x="654645" y="1188675"/>
                </a:lnTo>
                <a:close/>
                <a:moveTo>
                  <a:pt x="991534" y="950316"/>
                </a:moveTo>
                <a:lnTo>
                  <a:pt x="952331" y="1167627"/>
                </a:lnTo>
                <a:cubicBezTo>
                  <a:pt x="953109" y="1167627"/>
                  <a:pt x="953888" y="1167431"/>
                  <a:pt x="954661" y="1167431"/>
                </a:cubicBezTo>
                <a:lnTo>
                  <a:pt x="988431" y="999041"/>
                </a:lnTo>
                <a:lnTo>
                  <a:pt x="991534" y="950316"/>
                </a:lnTo>
                <a:close/>
                <a:moveTo>
                  <a:pt x="984546" y="1188675"/>
                </a:moveTo>
                <a:cubicBezTo>
                  <a:pt x="979696" y="1189067"/>
                  <a:pt x="918375" y="1186921"/>
                  <a:pt x="919344" y="1181267"/>
                </a:cubicBezTo>
                <a:cubicBezTo>
                  <a:pt x="919730" y="1176593"/>
                  <a:pt x="959515" y="1173864"/>
                  <a:pt x="984937" y="1173864"/>
                </a:cubicBezTo>
                <a:cubicBezTo>
                  <a:pt x="984741" y="1178151"/>
                  <a:pt x="984741" y="1183800"/>
                  <a:pt x="984546" y="1188675"/>
                </a:cubicBezTo>
                <a:close/>
                <a:moveTo>
                  <a:pt x="1008417" y="1188675"/>
                </a:moveTo>
                <a:cubicBezTo>
                  <a:pt x="1013266" y="1189067"/>
                  <a:pt x="1072650" y="1186921"/>
                  <a:pt x="1071681" y="1181267"/>
                </a:cubicBezTo>
                <a:cubicBezTo>
                  <a:pt x="1071294" y="1176593"/>
                  <a:pt x="1033452" y="1173864"/>
                  <a:pt x="1008030" y="1173864"/>
                </a:cubicBezTo>
                <a:cubicBezTo>
                  <a:pt x="1008221" y="1178151"/>
                  <a:pt x="1008221" y="1183800"/>
                  <a:pt x="1008417" y="1188675"/>
                </a:cubicBezTo>
                <a:close/>
                <a:moveTo>
                  <a:pt x="1002207" y="950316"/>
                </a:moveTo>
                <a:lnTo>
                  <a:pt x="1041409" y="1167823"/>
                </a:lnTo>
                <a:lnTo>
                  <a:pt x="1039080" y="1167431"/>
                </a:lnTo>
                <a:lnTo>
                  <a:pt x="1005118" y="997674"/>
                </a:lnTo>
                <a:lnTo>
                  <a:pt x="1002207" y="950316"/>
                </a:lnTo>
                <a:close/>
                <a:moveTo>
                  <a:pt x="1001429" y="1188675"/>
                </a:moveTo>
                <a:lnTo>
                  <a:pt x="991147" y="1188675"/>
                </a:lnTo>
                <a:lnTo>
                  <a:pt x="996579" y="930243"/>
                </a:lnTo>
                <a:lnTo>
                  <a:pt x="1001429" y="1188675"/>
                </a:lnTo>
                <a:close/>
                <a:moveTo>
                  <a:pt x="922642" y="1188871"/>
                </a:moveTo>
                <a:cubicBezTo>
                  <a:pt x="959706" y="1198028"/>
                  <a:pt x="1027825" y="1197249"/>
                  <a:pt x="1070130" y="1188871"/>
                </a:cubicBezTo>
                <a:cubicBezTo>
                  <a:pt x="1054411" y="1210502"/>
                  <a:pt x="1024526" y="1224534"/>
                  <a:pt x="997744" y="1224534"/>
                </a:cubicBezTo>
                <a:cubicBezTo>
                  <a:pt x="967081" y="1224534"/>
                  <a:pt x="935448" y="1210698"/>
                  <a:pt x="922642" y="1188871"/>
                </a:cubicBezTo>
                <a:close/>
                <a:moveTo>
                  <a:pt x="827941" y="849357"/>
                </a:moveTo>
                <a:cubicBezTo>
                  <a:pt x="822896" y="849357"/>
                  <a:pt x="818820" y="853453"/>
                  <a:pt x="818820" y="858519"/>
                </a:cubicBezTo>
                <a:cubicBezTo>
                  <a:pt x="818820" y="863585"/>
                  <a:pt x="822896" y="867681"/>
                  <a:pt x="827941" y="867681"/>
                </a:cubicBezTo>
                <a:cubicBezTo>
                  <a:pt x="832987" y="867681"/>
                  <a:pt x="837063" y="863585"/>
                  <a:pt x="837063" y="858519"/>
                </a:cubicBezTo>
                <a:cubicBezTo>
                  <a:pt x="837063" y="853453"/>
                  <a:pt x="832987" y="849357"/>
                  <a:pt x="827941" y="849357"/>
                </a:cubicBezTo>
                <a:close/>
                <a:moveTo>
                  <a:pt x="827941" y="813890"/>
                </a:moveTo>
                <a:cubicBezTo>
                  <a:pt x="822896" y="813890"/>
                  <a:pt x="818820" y="817981"/>
                  <a:pt x="818820" y="823047"/>
                </a:cubicBezTo>
                <a:cubicBezTo>
                  <a:pt x="818820" y="828118"/>
                  <a:pt x="822896" y="832209"/>
                  <a:pt x="827941" y="832209"/>
                </a:cubicBezTo>
                <a:cubicBezTo>
                  <a:pt x="832987" y="832209"/>
                  <a:pt x="837063" y="828118"/>
                  <a:pt x="837063" y="823047"/>
                </a:cubicBezTo>
                <a:cubicBezTo>
                  <a:pt x="837063" y="818177"/>
                  <a:pt x="832987" y="813890"/>
                  <a:pt x="827941" y="813890"/>
                </a:cubicBezTo>
                <a:close/>
                <a:moveTo>
                  <a:pt x="817459" y="796933"/>
                </a:moveTo>
                <a:cubicBezTo>
                  <a:pt x="816490" y="796350"/>
                  <a:pt x="815130" y="796541"/>
                  <a:pt x="814357" y="797908"/>
                </a:cubicBezTo>
                <a:cubicBezTo>
                  <a:pt x="813965" y="798491"/>
                  <a:pt x="813383" y="799074"/>
                  <a:pt x="810863" y="799074"/>
                </a:cubicBezTo>
                <a:cubicBezTo>
                  <a:pt x="812028" y="800637"/>
                  <a:pt x="814161" y="802391"/>
                  <a:pt x="816295" y="801999"/>
                </a:cubicBezTo>
                <a:cubicBezTo>
                  <a:pt x="819011" y="801612"/>
                  <a:pt x="819789" y="798104"/>
                  <a:pt x="817459" y="796933"/>
                </a:cubicBezTo>
                <a:close/>
                <a:moveTo>
                  <a:pt x="838614" y="796933"/>
                </a:moveTo>
                <a:cubicBezTo>
                  <a:pt x="839583" y="796350"/>
                  <a:pt x="840944" y="796541"/>
                  <a:pt x="841717" y="797908"/>
                </a:cubicBezTo>
                <a:cubicBezTo>
                  <a:pt x="842108" y="798491"/>
                  <a:pt x="842691" y="799074"/>
                  <a:pt x="845211" y="799074"/>
                </a:cubicBezTo>
                <a:cubicBezTo>
                  <a:pt x="844046" y="800637"/>
                  <a:pt x="841913" y="802391"/>
                  <a:pt x="839779" y="801999"/>
                </a:cubicBezTo>
                <a:cubicBezTo>
                  <a:pt x="837063" y="801612"/>
                  <a:pt x="836285" y="798104"/>
                  <a:pt x="838614" y="796933"/>
                </a:cubicBezTo>
                <a:close/>
                <a:moveTo>
                  <a:pt x="827941" y="780951"/>
                </a:moveTo>
                <a:cubicBezTo>
                  <a:pt x="825416" y="780951"/>
                  <a:pt x="820175" y="780559"/>
                  <a:pt x="815522" y="781730"/>
                </a:cubicBezTo>
                <a:cubicBezTo>
                  <a:pt x="812028" y="782509"/>
                  <a:pt x="808920" y="784459"/>
                  <a:pt x="807565" y="785821"/>
                </a:cubicBezTo>
                <a:cubicBezTo>
                  <a:pt x="805431" y="788163"/>
                  <a:pt x="804071" y="790892"/>
                  <a:pt x="804071" y="794983"/>
                </a:cubicBezTo>
                <a:lnTo>
                  <a:pt x="808534" y="797908"/>
                </a:lnTo>
                <a:cubicBezTo>
                  <a:pt x="806204" y="787188"/>
                  <a:pt x="813383" y="783097"/>
                  <a:pt x="819402" y="782122"/>
                </a:cubicBezTo>
                <a:cubicBezTo>
                  <a:pt x="822314" y="781730"/>
                  <a:pt x="825226" y="781343"/>
                  <a:pt x="827746" y="781343"/>
                </a:cubicBezTo>
                <a:cubicBezTo>
                  <a:pt x="830271" y="781343"/>
                  <a:pt x="833373" y="781730"/>
                  <a:pt x="836089" y="782122"/>
                </a:cubicBezTo>
                <a:cubicBezTo>
                  <a:pt x="842299" y="783097"/>
                  <a:pt x="849287" y="787188"/>
                  <a:pt x="846958" y="797908"/>
                </a:cubicBezTo>
                <a:lnTo>
                  <a:pt x="851421" y="794983"/>
                </a:lnTo>
                <a:cubicBezTo>
                  <a:pt x="851421" y="790892"/>
                  <a:pt x="850065" y="787967"/>
                  <a:pt x="847927" y="785821"/>
                </a:cubicBezTo>
                <a:cubicBezTo>
                  <a:pt x="846571" y="784263"/>
                  <a:pt x="843464" y="782509"/>
                  <a:pt x="839970" y="781730"/>
                </a:cubicBezTo>
                <a:cubicBezTo>
                  <a:pt x="835898" y="780559"/>
                  <a:pt x="830462" y="780951"/>
                  <a:pt x="827941" y="780951"/>
                </a:cubicBezTo>
                <a:close/>
                <a:moveTo>
                  <a:pt x="827941" y="788163"/>
                </a:moveTo>
                <a:cubicBezTo>
                  <a:pt x="823669" y="788163"/>
                  <a:pt x="819206" y="788942"/>
                  <a:pt x="819206" y="790304"/>
                </a:cubicBezTo>
                <a:cubicBezTo>
                  <a:pt x="819206" y="790696"/>
                  <a:pt x="819402" y="791279"/>
                  <a:pt x="819984" y="791279"/>
                </a:cubicBezTo>
                <a:cubicBezTo>
                  <a:pt x="830271" y="794596"/>
                  <a:pt x="823087" y="806482"/>
                  <a:pt x="822505" y="807457"/>
                </a:cubicBezTo>
                <a:cubicBezTo>
                  <a:pt x="824252" y="806874"/>
                  <a:pt x="825999" y="806482"/>
                  <a:pt x="827941" y="806482"/>
                </a:cubicBezTo>
                <a:cubicBezTo>
                  <a:pt x="829879" y="806482"/>
                  <a:pt x="831626" y="806874"/>
                  <a:pt x="833373" y="807457"/>
                </a:cubicBezTo>
                <a:cubicBezTo>
                  <a:pt x="832791" y="806482"/>
                  <a:pt x="825612" y="794596"/>
                  <a:pt x="835898" y="791279"/>
                </a:cubicBezTo>
                <a:cubicBezTo>
                  <a:pt x="836481" y="791088"/>
                  <a:pt x="836867" y="790696"/>
                  <a:pt x="836672" y="790304"/>
                </a:cubicBezTo>
                <a:cubicBezTo>
                  <a:pt x="836672" y="788942"/>
                  <a:pt x="832404" y="788163"/>
                  <a:pt x="827941" y="788163"/>
                </a:cubicBezTo>
                <a:close/>
                <a:moveTo>
                  <a:pt x="827941" y="874893"/>
                </a:moveTo>
                <a:lnTo>
                  <a:pt x="827550" y="874893"/>
                </a:lnTo>
                <a:cubicBezTo>
                  <a:pt x="824834" y="874893"/>
                  <a:pt x="822118" y="874109"/>
                  <a:pt x="819789" y="872943"/>
                </a:cubicBezTo>
                <a:cubicBezTo>
                  <a:pt x="819016" y="872747"/>
                  <a:pt x="818433" y="872943"/>
                  <a:pt x="817655" y="873526"/>
                </a:cubicBezTo>
                <a:cubicBezTo>
                  <a:pt x="815712" y="875280"/>
                  <a:pt x="810667" y="879763"/>
                  <a:pt x="807173" y="881321"/>
                </a:cubicBezTo>
                <a:cubicBezTo>
                  <a:pt x="806204" y="881713"/>
                  <a:pt x="806400" y="882492"/>
                  <a:pt x="806400" y="882879"/>
                </a:cubicBezTo>
                <a:cubicBezTo>
                  <a:pt x="806400" y="883663"/>
                  <a:pt x="806591" y="884050"/>
                  <a:pt x="807755" y="884638"/>
                </a:cubicBezTo>
                <a:cubicBezTo>
                  <a:pt x="811641" y="886196"/>
                  <a:pt x="813965" y="889704"/>
                  <a:pt x="816877" y="892237"/>
                </a:cubicBezTo>
                <a:cubicBezTo>
                  <a:pt x="819593" y="894770"/>
                  <a:pt x="820758" y="892433"/>
                  <a:pt x="822700" y="889900"/>
                </a:cubicBezTo>
                <a:cubicBezTo>
                  <a:pt x="824447" y="887362"/>
                  <a:pt x="825999" y="885417"/>
                  <a:pt x="828132" y="885608"/>
                </a:cubicBezTo>
                <a:cubicBezTo>
                  <a:pt x="830271" y="885417"/>
                  <a:pt x="831626" y="887362"/>
                  <a:pt x="833569" y="889900"/>
                </a:cubicBezTo>
                <a:cubicBezTo>
                  <a:pt x="835507" y="892624"/>
                  <a:pt x="836672" y="894770"/>
                  <a:pt x="839387" y="892237"/>
                </a:cubicBezTo>
                <a:cubicBezTo>
                  <a:pt x="842299" y="889704"/>
                  <a:pt x="844433" y="886196"/>
                  <a:pt x="848509" y="884638"/>
                </a:cubicBezTo>
                <a:cubicBezTo>
                  <a:pt x="849674" y="884246"/>
                  <a:pt x="849870" y="883663"/>
                  <a:pt x="849870" y="882879"/>
                </a:cubicBezTo>
                <a:cubicBezTo>
                  <a:pt x="849870" y="882296"/>
                  <a:pt x="850065" y="881713"/>
                  <a:pt x="849091" y="881321"/>
                </a:cubicBezTo>
                <a:cubicBezTo>
                  <a:pt x="845597" y="879763"/>
                  <a:pt x="840552" y="875280"/>
                  <a:pt x="838614" y="873526"/>
                </a:cubicBezTo>
                <a:cubicBezTo>
                  <a:pt x="837836" y="872747"/>
                  <a:pt x="837254" y="872747"/>
                  <a:pt x="836481" y="872943"/>
                </a:cubicBezTo>
                <a:cubicBezTo>
                  <a:pt x="834151" y="874109"/>
                  <a:pt x="831626" y="874893"/>
                  <a:pt x="828715" y="874893"/>
                </a:cubicBezTo>
                <a:lnTo>
                  <a:pt x="827941" y="874893"/>
                </a:lnTo>
                <a:close/>
                <a:moveTo>
                  <a:pt x="810085" y="904907"/>
                </a:moveTo>
                <a:cubicBezTo>
                  <a:pt x="815130" y="900615"/>
                  <a:pt x="812414" y="896524"/>
                  <a:pt x="806982" y="892624"/>
                </a:cubicBezTo>
                <a:cubicBezTo>
                  <a:pt x="797665" y="886196"/>
                  <a:pt x="784276" y="889116"/>
                  <a:pt x="782529" y="896720"/>
                </a:cubicBezTo>
                <a:cubicBezTo>
                  <a:pt x="791455" y="895162"/>
                  <a:pt x="797474" y="894770"/>
                  <a:pt x="805039" y="902565"/>
                </a:cubicBezTo>
                <a:cubicBezTo>
                  <a:pt x="806204" y="903736"/>
                  <a:pt x="806400" y="904319"/>
                  <a:pt x="806786" y="904711"/>
                </a:cubicBezTo>
                <a:cubicBezTo>
                  <a:pt x="808147" y="906661"/>
                  <a:pt x="808729" y="906269"/>
                  <a:pt x="810085" y="904907"/>
                </a:cubicBezTo>
                <a:close/>
                <a:moveTo>
                  <a:pt x="813383" y="811357"/>
                </a:moveTo>
                <a:cubicBezTo>
                  <a:pt x="807951" y="805120"/>
                  <a:pt x="793398" y="797712"/>
                  <a:pt x="785441" y="796350"/>
                </a:cubicBezTo>
                <a:cubicBezTo>
                  <a:pt x="761183" y="792450"/>
                  <a:pt x="731881" y="798295"/>
                  <a:pt x="718878" y="820127"/>
                </a:cubicBezTo>
                <a:cubicBezTo>
                  <a:pt x="708205" y="838054"/>
                  <a:pt x="713441" y="858132"/>
                  <a:pt x="730329" y="870993"/>
                </a:cubicBezTo>
                <a:cubicBezTo>
                  <a:pt x="740028" y="878401"/>
                  <a:pt x="752448" y="882492"/>
                  <a:pt x="765260" y="883271"/>
                </a:cubicBezTo>
                <a:cubicBezTo>
                  <a:pt x="776319" y="884050"/>
                  <a:pt x="787770" y="882296"/>
                  <a:pt x="797474" y="878009"/>
                </a:cubicBezTo>
                <a:cubicBezTo>
                  <a:pt x="801937" y="876059"/>
                  <a:pt x="812414" y="871189"/>
                  <a:pt x="812996" y="865927"/>
                </a:cubicBezTo>
                <a:cubicBezTo>
                  <a:pt x="808534" y="868847"/>
                  <a:pt x="799608" y="874893"/>
                  <a:pt x="790682" y="876451"/>
                </a:cubicBezTo>
                <a:cubicBezTo>
                  <a:pt x="774964" y="879371"/>
                  <a:pt x="756138" y="878009"/>
                  <a:pt x="743718" y="866902"/>
                </a:cubicBezTo>
                <a:cubicBezTo>
                  <a:pt x="730520" y="855011"/>
                  <a:pt x="729355" y="832792"/>
                  <a:pt x="739838" y="818956"/>
                </a:cubicBezTo>
                <a:cubicBezTo>
                  <a:pt x="750315" y="805120"/>
                  <a:pt x="768171" y="800049"/>
                  <a:pt x="784858" y="801999"/>
                </a:cubicBezTo>
                <a:cubicBezTo>
                  <a:pt x="793398" y="802974"/>
                  <a:pt x="805039" y="805703"/>
                  <a:pt x="810863" y="812327"/>
                </a:cubicBezTo>
                <a:cubicBezTo>
                  <a:pt x="812223" y="814277"/>
                  <a:pt x="814939" y="813498"/>
                  <a:pt x="813383" y="811357"/>
                </a:cubicBezTo>
                <a:close/>
                <a:moveTo>
                  <a:pt x="845793" y="904907"/>
                </a:moveTo>
                <a:cubicBezTo>
                  <a:pt x="840748" y="900615"/>
                  <a:pt x="843464" y="896524"/>
                  <a:pt x="848901" y="892624"/>
                </a:cubicBezTo>
                <a:cubicBezTo>
                  <a:pt x="858213" y="886196"/>
                  <a:pt x="871602" y="889116"/>
                  <a:pt x="873349" y="896720"/>
                </a:cubicBezTo>
                <a:cubicBezTo>
                  <a:pt x="864423" y="895162"/>
                  <a:pt x="858409" y="894770"/>
                  <a:pt x="850838" y="902565"/>
                </a:cubicBezTo>
                <a:cubicBezTo>
                  <a:pt x="849674" y="903736"/>
                  <a:pt x="849483" y="904319"/>
                  <a:pt x="849091" y="904711"/>
                </a:cubicBezTo>
                <a:cubicBezTo>
                  <a:pt x="847927" y="906661"/>
                  <a:pt x="847344" y="906269"/>
                  <a:pt x="845793" y="904907"/>
                </a:cubicBezTo>
                <a:close/>
                <a:moveTo>
                  <a:pt x="842691" y="811357"/>
                </a:moveTo>
                <a:cubicBezTo>
                  <a:pt x="848123" y="805120"/>
                  <a:pt x="862676" y="797712"/>
                  <a:pt x="870633" y="796350"/>
                </a:cubicBezTo>
                <a:cubicBezTo>
                  <a:pt x="894890" y="792450"/>
                  <a:pt x="924193" y="798295"/>
                  <a:pt x="937195" y="820127"/>
                </a:cubicBezTo>
                <a:cubicBezTo>
                  <a:pt x="947868" y="838054"/>
                  <a:pt x="942632" y="858132"/>
                  <a:pt x="925744" y="870993"/>
                </a:cubicBezTo>
                <a:cubicBezTo>
                  <a:pt x="916045" y="878401"/>
                  <a:pt x="903626" y="882492"/>
                  <a:pt x="890814" y="883271"/>
                </a:cubicBezTo>
                <a:cubicBezTo>
                  <a:pt x="879755" y="884050"/>
                  <a:pt x="868304" y="882296"/>
                  <a:pt x="858600" y="878009"/>
                </a:cubicBezTo>
                <a:cubicBezTo>
                  <a:pt x="854137" y="876059"/>
                  <a:pt x="843660" y="871189"/>
                  <a:pt x="843077" y="865927"/>
                </a:cubicBezTo>
                <a:cubicBezTo>
                  <a:pt x="847540" y="868847"/>
                  <a:pt x="856466" y="874893"/>
                  <a:pt x="865392" y="876451"/>
                </a:cubicBezTo>
                <a:cubicBezTo>
                  <a:pt x="881115" y="879371"/>
                  <a:pt x="899936" y="878009"/>
                  <a:pt x="912356" y="866902"/>
                </a:cubicBezTo>
                <a:cubicBezTo>
                  <a:pt x="925554" y="855011"/>
                  <a:pt x="926718" y="832792"/>
                  <a:pt x="916236" y="818956"/>
                </a:cubicBezTo>
                <a:cubicBezTo>
                  <a:pt x="905759" y="805120"/>
                  <a:pt x="887907" y="800049"/>
                  <a:pt x="871215" y="801999"/>
                </a:cubicBezTo>
                <a:cubicBezTo>
                  <a:pt x="862676" y="802974"/>
                  <a:pt x="851034" y="805703"/>
                  <a:pt x="845211" y="812327"/>
                </a:cubicBezTo>
                <a:cubicBezTo>
                  <a:pt x="843660" y="814277"/>
                  <a:pt x="840944" y="813498"/>
                  <a:pt x="842691" y="811357"/>
                </a:cubicBezTo>
                <a:close/>
                <a:moveTo>
                  <a:pt x="827941" y="895162"/>
                </a:moveTo>
                <a:cubicBezTo>
                  <a:pt x="824643" y="897695"/>
                  <a:pt x="809116" y="920301"/>
                  <a:pt x="806786" y="920301"/>
                </a:cubicBezTo>
                <a:cubicBezTo>
                  <a:pt x="803292" y="920301"/>
                  <a:pt x="800577" y="917964"/>
                  <a:pt x="797474" y="917185"/>
                </a:cubicBezTo>
                <a:cubicBezTo>
                  <a:pt x="768362" y="908606"/>
                  <a:pt x="723537" y="910752"/>
                  <a:pt x="695976" y="926343"/>
                </a:cubicBezTo>
                <a:cubicBezTo>
                  <a:pt x="688993" y="930243"/>
                  <a:pt x="691513" y="932384"/>
                  <a:pt x="681619" y="924981"/>
                </a:cubicBezTo>
                <a:cubicBezTo>
                  <a:pt x="678903" y="922834"/>
                  <a:pt x="676182" y="921277"/>
                  <a:pt x="673466" y="919718"/>
                </a:cubicBezTo>
                <a:cubicBezTo>
                  <a:pt x="654254" y="908606"/>
                  <a:pt x="640087" y="910169"/>
                  <a:pt x="631547" y="915235"/>
                </a:cubicBezTo>
                <a:cubicBezTo>
                  <a:pt x="620488" y="921668"/>
                  <a:pt x="615443" y="936088"/>
                  <a:pt x="629805" y="940767"/>
                </a:cubicBezTo>
                <a:cubicBezTo>
                  <a:pt x="635820" y="942129"/>
                  <a:pt x="641643" y="941742"/>
                  <a:pt x="648435" y="941742"/>
                </a:cubicBezTo>
                <a:cubicBezTo>
                  <a:pt x="653867" y="941742"/>
                  <a:pt x="646492" y="924392"/>
                  <a:pt x="659299" y="923227"/>
                </a:cubicBezTo>
                <a:cubicBezTo>
                  <a:pt x="664153" y="922834"/>
                  <a:pt x="669003" y="927710"/>
                  <a:pt x="668616" y="933751"/>
                </a:cubicBezTo>
                <a:lnTo>
                  <a:pt x="668616" y="941546"/>
                </a:lnTo>
                <a:lnTo>
                  <a:pt x="827941" y="941546"/>
                </a:lnTo>
                <a:lnTo>
                  <a:pt x="987267" y="941546"/>
                </a:lnTo>
                <a:lnTo>
                  <a:pt x="987267" y="933751"/>
                </a:lnTo>
                <a:cubicBezTo>
                  <a:pt x="986875" y="927514"/>
                  <a:pt x="991730" y="922638"/>
                  <a:pt x="996579" y="923227"/>
                </a:cubicBezTo>
                <a:cubicBezTo>
                  <a:pt x="1009385" y="924392"/>
                  <a:pt x="1002011" y="941742"/>
                  <a:pt x="1007448" y="941742"/>
                </a:cubicBezTo>
                <a:cubicBezTo>
                  <a:pt x="1014240" y="941742"/>
                  <a:pt x="1020058" y="942129"/>
                  <a:pt x="1026078" y="940767"/>
                </a:cubicBezTo>
                <a:cubicBezTo>
                  <a:pt x="1040435" y="936088"/>
                  <a:pt x="1035199" y="921859"/>
                  <a:pt x="1024331" y="915235"/>
                </a:cubicBezTo>
                <a:cubicBezTo>
                  <a:pt x="1015791" y="910169"/>
                  <a:pt x="1001624" y="908606"/>
                  <a:pt x="982412" y="919718"/>
                </a:cubicBezTo>
                <a:cubicBezTo>
                  <a:pt x="979696" y="921277"/>
                  <a:pt x="976980" y="922834"/>
                  <a:pt x="974264" y="924981"/>
                </a:cubicBezTo>
                <a:cubicBezTo>
                  <a:pt x="964365" y="932580"/>
                  <a:pt x="967081" y="930439"/>
                  <a:pt x="959902" y="926343"/>
                </a:cubicBezTo>
                <a:cubicBezTo>
                  <a:pt x="932346" y="910752"/>
                  <a:pt x="887325" y="908802"/>
                  <a:pt x="858409" y="917185"/>
                </a:cubicBezTo>
                <a:cubicBezTo>
                  <a:pt x="855301" y="918160"/>
                  <a:pt x="852390" y="920301"/>
                  <a:pt x="849091" y="920301"/>
                </a:cubicBezTo>
                <a:cubicBezTo>
                  <a:pt x="846762" y="920498"/>
                  <a:pt x="831430" y="897695"/>
                  <a:pt x="827941" y="895162"/>
                </a:cubicBezTo>
                <a:close/>
                <a:moveTo>
                  <a:pt x="827941" y="960644"/>
                </a:moveTo>
                <a:cubicBezTo>
                  <a:pt x="886351" y="960644"/>
                  <a:pt x="933701" y="1008198"/>
                  <a:pt x="933701" y="1066864"/>
                </a:cubicBezTo>
                <a:cubicBezTo>
                  <a:pt x="933701" y="1125530"/>
                  <a:pt x="886351" y="1173085"/>
                  <a:pt x="827941" y="1173085"/>
                </a:cubicBezTo>
                <a:cubicBezTo>
                  <a:pt x="769527" y="1173085"/>
                  <a:pt x="722177" y="1125530"/>
                  <a:pt x="722177" y="1066864"/>
                </a:cubicBezTo>
                <a:cubicBezTo>
                  <a:pt x="722177" y="1008394"/>
                  <a:pt x="769527" y="960644"/>
                  <a:pt x="827941" y="960644"/>
                </a:cubicBezTo>
                <a:close/>
                <a:moveTo>
                  <a:pt x="827941" y="1345565"/>
                </a:moveTo>
                <a:cubicBezTo>
                  <a:pt x="823865" y="1345565"/>
                  <a:pt x="819789" y="1344983"/>
                  <a:pt x="815712" y="1344008"/>
                </a:cubicBezTo>
                <a:cubicBezTo>
                  <a:pt x="812414" y="1343229"/>
                  <a:pt x="809894" y="1342057"/>
                  <a:pt x="807369" y="1340499"/>
                </a:cubicBezTo>
                <a:cubicBezTo>
                  <a:pt x="803684" y="1337574"/>
                  <a:pt x="804266" y="1339328"/>
                  <a:pt x="804457" y="1312822"/>
                </a:cubicBezTo>
                <a:lnTo>
                  <a:pt x="803684" y="1312822"/>
                </a:lnTo>
                <a:cubicBezTo>
                  <a:pt x="803488" y="1316139"/>
                  <a:pt x="803684" y="1320426"/>
                  <a:pt x="802710" y="1322959"/>
                </a:cubicBezTo>
                <a:cubicBezTo>
                  <a:pt x="801741" y="1325296"/>
                  <a:pt x="799025" y="1325100"/>
                  <a:pt x="796892" y="1325100"/>
                </a:cubicBezTo>
                <a:cubicBezTo>
                  <a:pt x="788739" y="1325688"/>
                  <a:pt x="754973" y="1326271"/>
                  <a:pt x="744105" y="1324909"/>
                </a:cubicBezTo>
                <a:cubicBezTo>
                  <a:pt x="740806" y="1324517"/>
                  <a:pt x="740420" y="1324713"/>
                  <a:pt x="740224" y="1321205"/>
                </a:cubicBezTo>
                <a:cubicBezTo>
                  <a:pt x="740028" y="1319255"/>
                  <a:pt x="740224" y="1316722"/>
                  <a:pt x="740224" y="1314968"/>
                </a:cubicBezTo>
                <a:cubicBezTo>
                  <a:pt x="740224" y="1304640"/>
                  <a:pt x="750510" y="1312435"/>
                  <a:pt x="750510" y="1303077"/>
                </a:cubicBezTo>
                <a:cubicBezTo>
                  <a:pt x="750510" y="1294503"/>
                  <a:pt x="741193" y="1298403"/>
                  <a:pt x="741193" y="1292749"/>
                </a:cubicBezTo>
                <a:cubicBezTo>
                  <a:pt x="741193" y="1279888"/>
                  <a:pt x="739446" y="1282617"/>
                  <a:pt x="746630" y="1279300"/>
                </a:cubicBezTo>
                <a:cubicBezTo>
                  <a:pt x="753031" y="1276571"/>
                  <a:pt x="750897" y="1269364"/>
                  <a:pt x="745074" y="1267414"/>
                </a:cubicBezTo>
                <a:cubicBezTo>
                  <a:pt x="739255" y="1265464"/>
                  <a:pt x="740224" y="1262152"/>
                  <a:pt x="740224" y="1256498"/>
                </a:cubicBezTo>
                <a:cubicBezTo>
                  <a:pt x="740224" y="1250849"/>
                  <a:pt x="740028" y="1249482"/>
                  <a:pt x="743136" y="1249482"/>
                </a:cubicBezTo>
                <a:lnTo>
                  <a:pt x="799803" y="1249482"/>
                </a:lnTo>
                <a:cubicBezTo>
                  <a:pt x="802710" y="1249482"/>
                  <a:pt x="803684" y="1252015"/>
                  <a:pt x="803875" y="1254357"/>
                </a:cubicBezTo>
                <a:lnTo>
                  <a:pt x="804457" y="1263710"/>
                </a:lnTo>
                <a:cubicBezTo>
                  <a:pt x="804457" y="1257081"/>
                  <a:pt x="805235" y="1191012"/>
                  <a:pt x="804457" y="1177759"/>
                </a:cubicBezTo>
                <a:cubicBezTo>
                  <a:pt x="753031" y="1167235"/>
                  <a:pt x="714220" y="1121434"/>
                  <a:pt x="714220" y="1066668"/>
                </a:cubicBezTo>
                <a:cubicBezTo>
                  <a:pt x="714220" y="1011902"/>
                  <a:pt x="752840" y="966298"/>
                  <a:pt x="804071" y="955774"/>
                </a:cubicBezTo>
                <a:cubicBezTo>
                  <a:pt x="804457" y="954407"/>
                  <a:pt x="804266" y="952462"/>
                  <a:pt x="804266" y="949341"/>
                </a:cubicBezTo>
                <a:lnTo>
                  <a:pt x="674048" y="949341"/>
                </a:lnTo>
                <a:cubicBezTo>
                  <a:pt x="670946" y="949341"/>
                  <a:pt x="671915" y="951291"/>
                  <a:pt x="672497" y="954020"/>
                </a:cubicBezTo>
                <a:cubicBezTo>
                  <a:pt x="680454" y="999041"/>
                  <a:pt x="711117" y="1167627"/>
                  <a:pt x="711699" y="1168210"/>
                </a:cubicBezTo>
                <a:cubicBezTo>
                  <a:pt x="714802" y="1168602"/>
                  <a:pt x="717327" y="1169185"/>
                  <a:pt x="719651" y="1169381"/>
                </a:cubicBezTo>
                <a:cubicBezTo>
                  <a:pt x="736343" y="1172306"/>
                  <a:pt x="744687" y="1176005"/>
                  <a:pt x="745074" y="1180292"/>
                </a:cubicBezTo>
                <a:cubicBezTo>
                  <a:pt x="745074" y="1181076"/>
                  <a:pt x="744883" y="1181855"/>
                  <a:pt x="744687" y="1182830"/>
                </a:cubicBezTo>
                <a:cubicBezTo>
                  <a:pt x="735565" y="1209140"/>
                  <a:pt x="696950" y="1230771"/>
                  <a:pt x="657165" y="1230384"/>
                </a:cubicBezTo>
                <a:cubicBezTo>
                  <a:pt x="619710" y="1229992"/>
                  <a:pt x="593515" y="1209723"/>
                  <a:pt x="577987" y="1187700"/>
                </a:cubicBezTo>
                <a:cubicBezTo>
                  <a:pt x="575854" y="1184775"/>
                  <a:pt x="574107" y="1182438"/>
                  <a:pt x="574498" y="1180101"/>
                </a:cubicBezTo>
                <a:cubicBezTo>
                  <a:pt x="575467" y="1173085"/>
                  <a:pt x="599725" y="1169577"/>
                  <a:pt x="606708" y="1168406"/>
                </a:cubicBezTo>
                <a:cubicBezTo>
                  <a:pt x="608264" y="1168014"/>
                  <a:pt x="608650" y="1167627"/>
                  <a:pt x="608846" y="1165677"/>
                </a:cubicBezTo>
                <a:cubicBezTo>
                  <a:pt x="621070" y="1097461"/>
                  <a:pt x="633686" y="1029442"/>
                  <a:pt x="646688" y="961423"/>
                </a:cubicBezTo>
                <a:cubicBezTo>
                  <a:pt x="647271" y="958503"/>
                  <a:pt x="647657" y="955578"/>
                  <a:pt x="647853" y="952653"/>
                </a:cubicBezTo>
                <a:cubicBezTo>
                  <a:pt x="648044" y="950120"/>
                  <a:pt x="645910" y="949733"/>
                  <a:pt x="643581" y="949929"/>
                </a:cubicBezTo>
                <a:cubicBezTo>
                  <a:pt x="631357" y="950512"/>
                  <a:pt x="614278" y="947200"/>
                  <a:pt x="612144" y="931414"/>
                </a:cubicBezTo>
                <a:cubicBezTo>
                  <a:pt x="610784" y="922056"/>
                  <a:pt x="618159" y="911923"/>
                  <a:pt x="631939" y="906852"/>
                </a:cubicBezTo>
                <a:cubicBezTo>
                  <a:pt x="651151" y="899836"/>
                  <a:pt x="668421" y="905686"/>
                  <a:pt x="684335" y="917572"/>
                </a:cubicBezTo>
                <a:cubicBezTo>
                  <a:pt x="689962" y="921859"/>
                  <a:pt x="687633" y="921668"/>
                  <a:pt x="695394" y="917964"/>
                </a:cubicBezTo>
                <a:cubicBezTo>
                  <a:pt x="737122" y="896524"/>
                  <a:pt x="780395" y="905490"/>
                  <a:pt x="801159" y="909973"/>
                </a:cubicBezTo>
                <a:cubicBezTo>
                  <a:pt x="801545" y="907631"/>
                  <a:pt x="796114" y="904907"/>
                  <a:pt x="793980" y="904515"/>
                </a:cubicBezTo>
                <a:cubicBezTo>
                  <a:pt x="789517" y="903344"/>
                  <a:pt x="784858" y="904123"/>
                  <a:pt x="780009" y="904319"/>
                </a:cubicBezTo>
                <a:cubicBezTo>
                  <a:pt x="777288" y="904515"/>
                  <a:pt x="775933" y="904907"/>
                  <a:pt x="774768" y="901786"/>
                </a:cubicBezTo>
                <a:cubicBezTo>
                  <a:pt x="773990" y="899449"/>
                  <a:pt x="774185" y="895941"/>
                  <a:pt x="775933" y="891066"/>
                </a:cubicBezTo>
                <a:cubicBezTo>
                  <a:pt x="754778" y="891066"/>
                  <a:pt x="733432" y="886000"/>
                  <a:pt x="719265" y="871189"/>
                </a:cubicBezTo>
                <a:cubicBezTo>
                  <a:pt x="704129" y="855403"/>
                  <a:pt x="700439" y="834938"/>
                  <a:pt x="712859" y="815835"/>
                </a:cubicBezTo>
                <a:cubicBezTo>
                  <a:pt x="718296" y="807457"/>
                  <a:pt x="726057" y="800637"/>
                  <a:pt x="734792" y="796350"/>
                </a:cubicBezTo>
                <a:cubicBezTo>
                  <a:pt x="762735" y="782705"/>
                  <a:pt x="787770" y="789525"/>
                  <a:pt x="797082" y="792646"/>
                </a:cubicBezTo>
                <a:cubicBezTo>
                  <a:pt x="797082" y="780368"/>
                  <a:pt x="810085" y="773739"/>
                  <a:pt x="820567" y="773739"/>
                </a:cubicBezTo>
                <a:cubicBezTo>
                  <a:pt x="822896" y="773739"/>
                  <a:pt x="825226" y="773739"/>
                  <a:pt x="827550" y="773739"/>
                </a:cubicBezTo>
                <a:cubicBezTo>
                  <a:pt x="829879" y="773739"/>
                  <a:pt x="832209" y="773739"/>
                  <a:pt x="834538" y="773739"/>
                </a:cubicBezTo>
                <a:cubicBezTo>
                  <a:pt x="845211" y="773739"/>
                  <a:pt x="858017" y="780368"/>
                  <a:pt x="858017" y="792646"/>
                </a:cubicBezTo>
                <a:cubicBezTo>
                  <a:pt x="867335" y="789525"/>
                  <a:pt x="892175" y="782705"/>
                  <a:pt x="920313" y="796350"/>
                </a:cubicBezTo>
                <a:cubicBezTo>
                  <a:pt x="929048" y="800637"/>
                  <a:pt x="936809" y="807457"/>
                  <a:pt x="942241" y="815835"/>
                </a:cubicBezTo>
                <a:cubicBezTo>
                  <a:pt x="954661" y="834938"/>
                  <a:pt x="950976" y="855403"/>
                  <a:pt x="935840" y="871189"/>
                </a:cubicBezTo>
                <a:cubicBezTo>
                  <a:pt x="921673" y="886000"/>
                  <a:pt x="900518" y="891066"/>
                  <a:pt x="879172" y="891066"/>
                </a:cubicBezTo>
                <a:cubicBezTo>
                  <a:pt x="880919" y="896132"/>
                  <a:pt x="881115" y="899640"/>
                  <a:pt x="880337" y="901786"/>
                </a:cubicBezTo>
                <a:cubicBezTo>
                  <a:pt x="879368" y="904907"/>
                  <a:pt x="877812" y="904515"/>
                  <a:pt x="875096" y="904319"/>
                </a:cubicBezTo>
                <a:cubicBezTo>
                  <a:pt x="870246" y="903932"/>
                  <a:pt x="865588" y="903344"/>
                  <a:pt x="861125" y="904515"/>
                </a:cubicBezTo>
                <a:cubicBezTo>
                  <a:pt x="859182" y="905098"/>
                  <a:pt x="853750" y="907631"/>
                  <a:pt x="853946" y="909973"/>
                </a:cubicBezTo>
                <a:cubicBezTo>
                  <a:pt x="874709" y="905294"/>
                  <a:pt x="917983" y="896524"/>
                  <a:pt x="959706" y="917964"/>
                </a:cubicBezTo>
                <a:cubicBezTo>
                  <a:pt x="967663" y="921668"/>
                  <a:pt x="965333" y="921859"/>
                  <a:pt x="970770" y="917572"/>
                </a:cubicBezTo>
                <a:cubicBezTo>
                  <a:pt x="986684" y="905490"/>
                  <a:pt x="1003954" y="899836"/>
                  <a:pt x="1023166" y="906852"/>
                </a:cubicBezTo>
                <a:cubicBezTo>
                  <a:pt x="1036946" y="911923"/>
                  <a:pt x="1044321" y="922056"/>
                  <a:pt x="1042960" y="931414"/>
                </a:cubicBezTo>
                <a:cubicBezTo>
                  <a:pt x="1040827" y="947200"/>
                  <a:pt x="1023748" y="950708"/>
                  <a:pt x="1011524" y="949929"/>
                </a:cubicBezTo>
                <a:cubicBezTo>
                  <a:pt x="1009195" y="949733"/>
                  <a:pt x="1007056" y="950120"/>
                  <a:pt x="1007252" y="952653"/>
                </a:cubicBezTo>
                <a:cubicBezTo>
                  <a:pt x="1007448" y="955382"/>
                  <a:pt x="1007834" y="958307"/>
                  <a:pt x="1008417" y="961423"/>
                </a:cubicBezTo>
                <a:cubicBezTo>
                  <a:pt x="1021419" y="1029442"/>
                  <a:pt x="1034034" y="1097657"/>
                  <a:pt x="1046259" y="1165677"/>
                </a:cubicBezTo>
                <a:cubicBezTo>
                  <a:pt x="1046645" y="1167627"/>
                  <a:pt x="1047037" y="1168014"/>
                  <a:pt x="1048392" y="1168406"/>
                </a:cubicBezTo>
                <a:cubicBezTo>
                  <a:pt x="1055380" y="1169577"/>
                  <a:pt x="1079638" y="1173085"/>
                  <a:pt x="1080607" y="1180101"/>
                </a:cubicBezTo>
                <a:cubicBezTo>
                  <a:pt x="1080998" y="1182438"/>
                  <a:pt x="1079055" y="1184775"/>
                  <a:pt x="1077113" y="1187700"/>
                </a:cubicBezTo>
                <a:cubicBezTo>
                  <a:pt x="1061590" y="1209723"/>
                  <a:pt x="1035390" y="1229992"/>
                  <a:pt x="997939" y="1230384"/>
                </a:cubicBezTo>
                <a:cubicBezTo>
                  <a:pt x="958155" y="1230771"/>
                  <a:pt x="919344" y="1209140"/>
                  <a:pt x="910418" y="1182830"/>
                </a:cubicBezTo>
                <a:cubicBezTo>
                  <a:pt x="910026" y="1182046"/>
                  <a:pt x="910026" y="1181076"/>
                  <a:pt x="910026" y="1180292"/>
                </a:cubicBezTo>
                <a:cubicBezTo>
                  <a:pt x="910222" y="1176005"/>
                  <a:pt x="918761" y="1172306"/>
                  <a:pt x="935448" y="1169381"/>
                </a:cubicBezTo>
                <a:cubicBezTo>
                  <a:pt x="937778" y="1169185"/>
                  <a:pt x="940303" y="1168602"/>
                  <a:pt x="943405" y="1168210"/>
                </a:cubicBezTo>
                <a:cubicBezTo>
                  <a:pt x="943988" y="1167431"/>
                  <a:pt x="974651" y="999041"/>
                  <a:pt x="982608" y="954020"/>
                </a:cubicBezTo>
                <a:cubicBezTo>
                  <a:pt x="983190" y="951291"/>
                  <a:pt x="984159" y="949341"/>
                  <a:pt x="981057" y="949341"/>
                </a:cubicBezTo>
                <a:lnTo>
                  <a:pt x="850838" y="949341"/>
                </a:lnTo>
                <a:cubicBezTo>
                  <a:pt x="850838" y="952462"/>
                  <a:pt x="850643" y="954407"/>
                  <a:pt x="851034" y="955774"/>
                </a:cubicBezTo>
                <a:cubicBezTo>
                  <a:pt x="902265" y="966494"/>
                  <a:pt x="940885" y="1012098"/>
                  <a:pt x="940885" y="1066668"/>
                </a:cubicBezTo>
                <a:cubicBezTo>
                  <a:pt x="940885" y="1121434"/>
                  <a:pt x="902069" y="1167235"/>
                  <a:pt x="850648" y="1177759"/>
                </a:cubicBezTo>
                <a:cubicBezTo>
                  <a:pt x="849870" y="1191012"/>
                  <a:pt x="850648" y="1257081"/>
                  <a:pt x="850648" y="1263710"/>
                </a:cubicBezTo>
                <a:lnTo>
                  <a:pt x="851225" y="1254357"/>
                </a:lnTo>
                <a:cubicBezTo>
                  <a:pt x="851421" y="1252015"/>
                  <a:pt x="852390" y="1249482"/>
                  <a:pt x="855301" y="1249482"/>
                </a:cubicBezTo>
                <a:lnTo>
                  <a:pt x="911969" y="1249482"/>
                </a:lnTo>
                <a:cubicBezTo>
                  <a:pt x="915072" y="1249482"/>
                  <a:pt x="914881" y="1250849"/>
                  <a:pt x="914881" y="1256498"/>
                </a:cubicBezTo>
                <a:cubicBezTo>
                  <a:pt x="914881" y="1262152"/>
                  <a:pt x="915850" y="1265464"/>
                  <a:pt x="910026" y="1267414"/>
                </a:cubicBezTo>
                <a:cubicBezTo>
                  <a:pt x="904208" y="1269364"/>
                  <a:pt x="902069" y="1276571"/>
                  <a:pt x="908475" y="1279300"/>
                </a:cubicBezTo>
                <a:cubicBezTo>
                  <a:pt x="915654" y="1282421"/>
                  <a:pt x="913907" y="1279692"/>
                  <a:pt x="913907" y="1292749"/>
                </a:cubicBezTo>
                <a:cubicBezTo>
                  <a:pt x="913907" y="1298207"/>
                  <a:pt x="904594" y="1294307"/>
                  <a:pt x="904594" y="1303077"/>
                </a:cubicBezTo>
                <a:cubicBezTo>
                  <a:pt x="904594" y="1312435"/>
                  <a:pt x="914881" y="1304640"/>
                  <a:pt x="914881" y="1314968"/>
                </a:cubicBezTo>
                <a:cubicBezTo>
                  <a:pt x="914881" y="1316722"/>
                  <a:pt x="915072" y="1319059"/>
                  <a:pt x="914881" y="1321205"/>
                </a:cubicBezTo>
                <a:cubicBezTo>
                  <a:pt x="914685" y="1324517"/>
                  <a:pt x="914298" y="1324517"/>
                  <a:pt x="911000" y="1324909"/>
                </a:cubicBezTo>
                <a:cubicBezTo>
                  <a:pt x="899936" y="1326271"/>
                  <a:pt x="866366" y="1325688"/>
                  <a:pt x="858213" y="1325100"/>
                </a:cubicBezTo>
                <a:cubicBezTo>
                  <a:pt x="856080" y="1324909"/>
                  <a:pt x="853364" y="1325100"/>
                  <a:pt x="852390" y="1322959"/>
                </a:cubicBezTo>
                <a:cubicBezTo>
                  <a:pt x="851421" y="1320426"/>
                  <a:pt x="851617" y="1316139"/>
                  <a:pt x="851421" y="1312822"/>
                </a:cubicBezTo>
                <a:lnTo>
                  <a:pt x="850648" y="1312822"/>
                </a:lnTo>
                <a:cubicBezTo>
                  <a:pt x="850648" y="1339328"/>
                  <a:pt x="851225" y="1337574"/>
                  <a:pt x="847736" y="1340499"/>
                </a:cubicBezTo>
                <a:cubicBezTo>
                  <a:pt x="845211" y="1342057"/>
                  <a:pt x="842691" y="1343032"/>
                  <a:pt x="839387" y="1344008"/>
                </a:cubicBezTo>
                <a:cubicBezTo>
                  <a:pt x="836285" y="1344983"/>
                  <a:pt x="832013" y="1345565"/>
                  <a:pt x="827941" y="1345565"/>
                </a:cubicBezTo>
                <a:close/>
                <a:moveTo>
                  <a:pt x="763899" y="1120655"/>
                </a:moveTo>
                <a:lnTo>
                  <a:pt x="763899" y="1121630"/>
                </a:lnTo>
                <a:cubicBezTo>
                  <a:pt x="763899" y="1121826"/>
                  <a:pt x="764095" y="1122409"/>
                  <a:pt x="764095" y="1122605"/>
                </a:cubicBezTo>
                <a:cubicBezTo>
                  <a:pt x="764482" y="1124163"/>
                  <a:pt x="766811" y="1127476"/>
                  <a:pt x="768362" y="1125334"/>
                </a:cubicBezTo>
                <a:cubicBezTo>
                  <a:pt x="769331" y="1124163"/>
                  <a:pt x="767780" y="1123188"/>
                  <a:pt x="768558" y="1121434"/>
                </a:cubicBezTo>
                <a:cubicBezTo>
                  <a:pt x="768944" y="1120459"/>
                  <a:pt x="770109" y="1120263"/>
                  <a:pt x="771078" y="1119293"/>
                </a:cubicBezTo>
                <a:cubicBezTo>
                  <a:pt x="772825" y="1117730"/>
                  <a:pt x="773603" y="1115393"/>
                  <a:pt x="772825" y="1112277"/>
                </a:cubicBezTo>
                <a:cubicBezTo>
                  <a:pt x="772634" y="1111302"/>
                  <a:pt x="773603" y="1111493"/>
                  <a:pt x="773990" y="1111106"/>
                </a:cubicBezTo>
                <a:cubicBezTo>
                  <a:pt x="775541" y="1110327"/>
                  <a:pt x="775933" y="1107794"/>
                  <a:pt x="776123" y="1106231"/>
                </a:cubicBezTo>
                <a:cubicBezTo>
                  <a:pt x="776319" y="1104286"/>
                  <a:pt x="776515" y="1104090"/>
                  <a:pt x="776901" y="1102336"/>
                </a:cubicBezTo>
                <a:cubicBezTo>
                  <a:pt x="777680" y="1099215"/>
                  <a:pt x="778262" y="1099803"/>
                  <a:pt x="780200" y="1098436"/>
                </a:cubicBezTo>
                <a:cubicBezTo>
                  <a:pt x="781364" y="1097657"/>
                  <a:pt x="782725" y="1096099"/>
                  <a:pt x="783498" y="1094541"/>
                </a:cubicBezTo>
                <a:cubicBezTo>
                  <a:pt x="784080" y="1093370"/>
                  <a:pt x="784472" y="1092199"/>
                  <a:pt x="784472" y="1090837"/>
                </a:cubicBezTo>
                <a:cubicBezTo>
                  <a:pt x="784663" y="1089470"/>
                  <a:pt x="784276" y="1089279"/>
                  <a:pt x="784663" y="1088691"/>
                </a:cubicBezTo>
                <a:cubicBezTo>
                  <a:pt x="785637" y="1087329"/>
                  <a:pt x="786801" y="1086158"/>
                  <a:pt x="788352" y="1085183"/>
                </a:cubicBezTo>
                <a:cubicBezTo>
                  <a:pt x="788739" y="1084796"/>
                  <a:pt x="790873" y="1083625"/>
                  <a:pt x="791455" y="1083625"/>
                </a:cubicBezTo>
                <a:cubicBezTo>
                  <a:pt x="791068" y="1084600"/>
                  <a:pt x="790682" y="1085771"/>
                  <a:pt x="790290" y="1086741"/>
                </a:cubicBezTo>
                <a:cubicBezTo>
                  <a:pt x="789904" y="1087716"/>
                  <a:pt x="789708" y="1088887"/>
                  <a:pt x="789321" y="1090058"/>
                </a:cubicBezTo>
                <a:cubicBezTo>
                  <a:pt x="788543" y="1092591"/>
                  <a:pt x="787383" y="1097461"/>
                  <a:pt x="785827" y="1099607"/>
                </a:cubicBezTo>
                <a:cubicBezTo>
                  <a:pt x="785441" y="1100190"/>
                  <a:pt x="785441" y="1100190"/>
                  <a:pt x="784663" y="1100582"/>
                </a:cubicBezTo>
                <a:cubicBezTo>
                  <a:pt x="784276" y="1100778"/>
                  <a:pt x="783694" y="1101165"/>
                  <a:pt x="783307" y="1101361"/>
                </a:cubicBezTo>
                <a:cubicBezTo>
                  <a:pt x="781364" y="1102532"/>
                  <a:pt x="780009" y="1103698"/>
                  <a:pt x="779427" y="1106040"/>
                </a:cubicBezTo>
                <a:cubicBezTo>
                  <a:pt x="779035" y="1107010"/>
                  <a:pt x="779427" y="1106427"/>
                  <a:pt x="778844" y="1107598"/>
                </a:cubicBezTo>
                <a:cubicBezTo>
                  <a:pt x="777680" y="1109739"/>
                  <a:pt x="777097" y="1109935"/>
                  <a:pt x="776123" y="1111302"/>
                </a:cubicBezTo>
                <a:cubicBezTo>
                  <a:pt x="774964" y="1112860"/>
                  <a:pt x="773799" y="1114810"/>
                  <a:pt x="773021" y="1116755"/>
                </a:cubicBezTo>
                <a:cubicBezTo>
                  <a:pt x="772439" y="1118122"/>
                  <a:pt x="771856" y="1120072"/>
                  <a:pt x="771078" y="1121434"/>
                </a:cubicBezTo>
                <a:cubicBezTo>
                  <a:pt x="770691" y="1122213"/>
                  <a:pt x="770496" y="1122213"/>
                  <a:pt x="770109" y="1122605"/>
                </a:cubicBezTo>
                <a:cubicBezTo>
                  <a:pt x="769527" y="1123384"/>
                  <a:pt x="769140" y="1124555"/>
                  <a:pt x="768944" y="1125722"/>
                </a:cubicBezTo>
                <a:cubicBezTo>
                  <a:pt x="768749" y="1126309"/>
                  <a:pt x="768749" y="1126892"/>
                  <a:pt x="768749" y="1127672"/>
                </a:cubicBezTo>
                <a:cubicBezTo>
                  <a:pt x="768749" y="1128255"/>
                  <a:pt x="768558" y="1128842"/>
                  <a:pt x="768558" y="1129426"/>
                </a:cubicBezTo>
                <a:cubicBezTo>
                  <a:pt x="768362" y="1131180"/>
                  <a:pt x="768558" y="1132738"/>
                  <a:pt x="768362" y="1133517"/>
                </a:cubicBezTo>
                <a:cubicBezTo>
                  <a:pt x="768171" y="1134688"/>
                  <a:pt x="767780" y="1135859"/>
                  <a:pt x="767589" y="1137025"/>
                </a:cubicBezTo>
                <a:cubicBezTo>
                  <a:pt x="767393" y="1138196"/>
                  <a:pt x="767589" y="1139950"/>
                  <a:pt x="768362" y="1140538"/>
                </a:cubicBezTo>
                <a:lnTo>
                  <a:pt x="771274" y="1141900"/>
                </a:lnTo>
                <a:cubicBezTo>
                  <a:pt x="772243" y="1142292"/>
                  <a:pt x="773217" y="1142875"/>
                  <a:pt x="774185" y="1143458"/>
                </a:cubicBezTo>
                <a:cubicBezTo>
                  <a:pt x="774768" y="1143654"/>
                  <a:pt x="775541" y="1143458"/>
                  <a:pt x="775933" y="1143262"/>
                </a:cubicBezTo>
                <a:cubicBezTo>
                  <a:pt x="776319" y="1142875"/>
                  <a:pt x="776515" y="1142483"/>
                  <a:pt x="776515" y="1141704"/>
                </a:cubicBezTo>
                <a:cubicBezTo>
                  <a:pt x="777097" y="1139367"/>
                  <a:pt x="777097" y="1136246"/>
                  <a:pt x="776706" y="1133713"/>
                </a:cubicBezTo>
                <a:cubicBezTo>
                  <a:pt x="776515" y="1132738"/>
                  <a:pt x="774768" y="1130596"/>
                  <a:pt x="775541" y="1126501"/>
                </a:cubicBezTo>
                <a:cubicBezTo>
                  <a:pt x="775933" y="1125138"/>
                  <a:pt x="776123" y="1124555"/>
                  <a:pt x="776901" y="1123580"/>
                </a:cubicBezTo>
                <a:cubicBezTo>
                  <a:pt x="777870" y="1122213"/>
                  <a:pt x="780200" y="1117926"/>
                  <a:pt x="780978" y="1116951"/>
                </a:cubicBezTo>
                <a:cubicBezTo>
                  <a:pt x="781174" y="1116564"/>
                  <a:pt x="781560" y="1116172"/>
                  <a:pt x="781947" y="1115785"/>
                </a:cubicBezTo>
                <a:lnTo>
                  <a:pt x="784663" y="1112081"/>
                </a:lnTo>
                <a:cubicBezTo>
                  <a:pt x="784858" y="1111689"/>
                  <a:pt x="785245" y="1111106"/>
                  <a:pt x="785637" y="1110910"/>
                </a:cubicBezTo>
                <a:cubicBezTo>
                  <a:pt x="785054" y="1112468"/>
                  <a:pt x="781364" y="1119680"/>
                  <a:pt x="780591" y="1121238"/>
                </a:cubicBezTo>
                <a:cubicBezTo>
                  <a:pt x="780200" y="1122018"/>
                  <a:pt x="779617" y="1122801"/>
                  <a:pt x="779231" y="1123776"/>
                </a:cubicBezTo>
                <a:cubicBezTo>
                  <a:pt x="778844" y="1124555"/>
                  <a:pt x="778453" y="1125334"/>
                  <a:pt x="777870" y="1126309"/>
                </a:cubicBezTo>
                <a:cubicBezTo>
                  <a:pt x="777097" y="1127672"/>
                  <a:pt x="777097" y="1127476"/>
                  <a:pt x="777288" y="1129426"/>
                </a:cubicBezTo>
                <a:cubicBezTo>
                  <a:pt x="777484" y="1130596"/>
                  <a:pt x="777484" y="1131571"/>
                  <a:pt x="777680" y="1132738"/>
                </a:cubicBezTo>
                <a:cubicBezTo>
                  <a:pt x="778066" y="1133909"/>
                  <a:pt x="778453" y="1134884"/>
                  <a:pt x="778262" y="1135859"/>
                </a:cubicBezTo>
                <a:cubicBezTo>
                  <a:pt x="778066" y="1136834"/>
                  <a:pt x="777870" y="1138000"/>
                  <a:pt x="777680" y="1138975"/>
                </a:cubicBezTo>
                <a:cubicBezTo>
                  <a:pt x="777288" y="1140538"/>
                  <a:pt x="777288" y="1140729"/>
                  <a:pt x="778262" y="1141900"/>
                </a:cubicBezTo>
                <a:cubicBezTo>
                  <a:pt x="780978" y="1145408"/>
                  <a:pt x="785441" y="1143654"/>
                  <a:pt x="786219" y="1142483"/>
                </a:cubicBezTo>
                <a:cubicBezTo>
                  <a:pt x="786801" y="1141704"/>
                  <a:pt x="786801" y="1140342"/>
                  <a:pt x="786605" y="1139171"/>
                </a:cubicBezTo>
                <a:cubicBezTo>
                  <a:pt x="786410" y="1138000"/>
                  <a:pt x="786023" y="1137221"/>
                  <a:pt x="785827" y="1136246"/>
                </a:cubicBezTo>
                <a:cubicBezTo>
                  <a:pt x="786992" y="1136055"/>
                  <a:pt x="788157" y="1135859"/>
                  <a:pt x="789517" y="1135663"/>
                </a:cubicBezTo>
                <a:cubicBezTo>
                  <a:pt x="792429" y="1135271"/>
                  <a:pt x="791651" y="1135467"/>
                  <a:pt x="794171" y="1133909"/>
                </a:cubicBezTo>
                <a:cubicBezTo>
                  <a:pt x="794753" y="1133517"/>
                  <a:pt x="798056" y="1132351"/>
                  <a:pt x="798639" y="1132155"/>
                </a:cubicBezTo>
                <a:cubicBezTo>
                  <a:pt x="799608" y="1133713"/>
                  <a:pt x="799412" y="1132738"/>
                  <a:pt x="800381" y="1134884"/>
                </a:cubicBezTo>
                <a:cubicBezTo>
                  <a:pt x="800772" y="1135663"/>
                  <a:pt x="801355" y="1137809"/>
                  <a:pt x="801545" y="1138196"/>
                </a:cubicBezTo>
                <a:cubicBezTo>
                  <a:pt x="801741" y="1138588"/>
                  <a:pt x="802519" y="1138975"/>
                  <a:pt x="802710" y="1139367"/>
                </a:cubicBezTo>
                <a:cubicBezTo>
                  <a:pt x="804849" y="1141121"/>
                  <a:pt x="804457" y="1141317"/>
                  <a:pt x="805431" y="1143262"/>
                </a:cubicBezTo>
                <a:cubicBezTo>
                  <a:pt x="805622" y="1143654"/>
                  <a:pt x="806596" y="1144237"/>
                  <a:pt x="806982" y="1144629"/>
                </a:cubicBezTo>
                <a:lnTo>
                  <a:pt x="807565" y="1145212"/>
                </a:lnTo>
                <a:cubicBezTo>
                  <a:pt x="808338" y="1145991"/>
                  <a:pt x="809116" y="1145991"/>
                  <a:pt x="810085" y="1146579"/>
                </a:cubicBezTo>
                <a:cubicBezTo>
                  <a:pt x="811249" y="1147162"/>
                  <a:pt x="811832" y="1147941"/>
                  <a:pt x="813579" y="1148720"/>
                </a:cubicBezTo>
                <a:cubicBezTo>
                  <a:pt x="814357" y="1149112"/>
                  <a:pt x="816686" y="1149112"/>
                  <a:pt x="817269" y="1149499"/>
                </a:cubicBezTo>
                <a:lnTo>
                  <a:pt x="824643" y="1149499"/>
                </a:lnTo>
                <a:cubicBezTo>
                  <a:pt x="825803" y="1148916"/>
                  <a:pt x="825221" y="1149499"/>
                  <a:pt x="826194" y="1147941"/>
                </a:cubicBezTo>
                <a:cubicBezTo>
                  <a:pt x="826968" y="1146770"/>
                  <a:pt x="826581" y="1147162"/>
                  <a:pt x="827941" y="1146383"/>
                </a:cubicBezTo>
                <a:cubicBezTo>
                  <a:pt x="829297" y="1145604"/>
                  <a:pt x="828910" y="1145800"/>
                  <a:pt x="830271" y="1145604"/>
                </a:cubicBezTo>
                <a:cubicBezTo>
                  <a:pt x="832595" y="1145212"/>
                  <a:pt x="832013" y="1145604"/>
                  <a:pt x="833956" y="1142875"/>
                </a:cubicBezTo>
                <a:cubicBezTo>
                  <a:pt x="834734" y="1141900"/>
                  <a:pt x="834538" y="1141900"/>
                  <a:pt x="834925" y="1140538"/>
                </a:cubicBezTo>
                <a:cubicBezTo>
                  <a:pt x="834925" y="1140146"/>
                  <a:pt x="835120" y="1139563"/>
                  <a:pt x="835120" y="1139171"/>
                </a:cubicBezTo>
                <a:lnTo>
                  <a:pt x="836672" y="1137417"/>
                </a:lnTo>
                <a:cubicBezTo>
                  <a:pt x="836867" y="1137221"/>
                  <a:pt x="837254" y="1136834"/>
                  <a:pt x="837640" y="1136638"/>
                </a:cubicBezTo>
                <a:cubicBezTo>
                  <a:pt x="838419" y="1136834"/>
                  <a:pt x="838614" y="1137025"/>
                  <a:pt x="839583" y="1137025"/>
                </a:cubicBezTo>
                <a:cubicBezTo>
                  <a:pt x="839779" y="1137417"/>
                  <a:pt x="839970" y="1140538"/>
                  <a:pt x="840166" y="1141121"/>
                </a:cubicBezTo>
                <a:cubicBezTo>
                  <a:pt x="840166" y="1141900"/>
                  <a:pt x="840361" y="1142483"/>
                  <a:pt x="840944" y="1142679"/>
                </a:cubicBezTo>
                <a:cubicBezTo>
                  <a:pt x="841717" y="1143071"/>
                  <a:pt x="842108" y="1142875"/>
                  <a:pt x="842691" y="1142679"/>
                </a:cubicBezTo>
                <a:cubicBezTo>
                  <a:pt x="842691" y="1143071"/>
                  <a:pt x="842299" y="1143262"/>
                  <a:pt x="842108" y="1143850"/>
                </a:cubicBezTo>
                <a:cubicBezTo>
                  <a:pt x="841913" y="1144825"/>
                  <a:pt x="842691" y="1145604"/>
                  <a:pt x="843464" y="1145604"/>
                </a:cubicBezTo>
                <a:cubicBezTo>
                  <a:pt x="844046" y="1145604"/>
                  <a:pt x="844433" y="1145408"/>
                  <a:pt x="844824" y="1145212"/>
                </a:cubicBezTo>
                <a:cubicBezTo>
                  <a:pt x="845407" y="1145991"/>
                  <a:pt x="846958" y="1145991"/>
                  <a:pt x="847927" y="1144629"/>
                </a:cubicBezTo>
                <a:cubicBezTo>
                  <a:pt x="848123" y="1144237"/>
                  <a:pt x="848318" y="1143850"/>
                  <a:pt x="848509" y="1143654"/>
                </a:cubicBezTo>
                <a:cubicBezTo>
                  <a:pt x="849091" y="1144046"/>
                  <a:pt x="849674" y="1145016"/>
                  <a:pt x="850838" y="1144433"/>
                </a:cubicBezTo>
                <a:cubicBezTo>
                  <a:pt x="851225" y="1144237"/>
                  <a:pt x="852390" y="1143071"/>
                  <a:pt x="852585" y="1142679"/>
                </a:cubicBezTo>
                <a:cubicBezTo>
                  <a:pt x="853946" y="1141121"/>
                  <a:pt x="851807" y="1139754"/>
                  <a:pt x="851421" y="1137809"/>
                </a:cubicBezTo>
                <a:cubicBezTo>
                  <a:pt x="852003" y="1138000"/>
                  <a:pt x="852585" y="1138196"/>
                  <a:pt x="853168" y="1138392"/>
                </a:cubicBezTo>
                <a:lnTo>
                  <a:pt x="857048" y="1139367"/>
                </a:lnTo>
                <a:cubicBezTo>
                  <a:pt x="857631" y="1139563"/>
                  <a:pt x="858600" y="1139563"/>
                  <a:pt x="859182" y="1139563"/>
                </a:cubicBezTo>
                <a:cubicBezTo>
                  <a:pt x="860738" y="1139754"/>
                  <a:pt x="862094" y="1139754"/>
                  <a:pt x="863841" y="1139754"/>
                </a:cubicBezTo>
                <a:cubicBezTo>
                  <a:pt x="864619" y="1139754"/>
                  <a:pt x="865392" y="1139950"/>
                  <a:pt x="865974" y="1139563"/>
                </a:cubicBezTo>
                <a:cubicBezTo>
                  <a:pt x="866366" y="1139367"/>
                  <a:pt x="867139" y="1138975"/>
                  <a:pt x="867531" y="1138779"/>
                </a:cubicBezTo>
                <a:cubicBezTo>
                  <a:pt x="867721" y="1140538"/>
                  <a:pt x="868695" y="1142679"/>
                  <a:pt x="868499" y="1144433"/>
                </a:cubicBezTo>
                <a:cubicBezTo>
                  <a:pt x="868304" y="1145016"/>
                  <a:pt x="867917" y="1145212"/>
                  <a:pt x="867917" y="1146187"/>
                </a:cubicBezTo>
                <a:cubicBezTo>
                  <a:pt x="867917" y="1147162"/>
                  <a:pt x="869082" y="1148137"/>
                  <a:pt x="870437" y="1147162"/>
                </a:cubicBezTo>
                <a:cubicBezTo>
                  <a:pt x="871411" y="1146579"/>
                  <a:pt x="871993" y="1145800"/>
                  <a:pt x="872380" y="1144629"/>
                </a:cubicBezTo>
                <a:cubicBezTo>
                  <a:pt x="872962" y="1142875"/>
                  <a:pt x="873158" y="1140538"/>
                  <a:pt x="873158" y="1138588"/>
                </a:cubicBezTo>
                <a:cubicBezTo>
                  <a:pt x="873158" y="1137809"/>
                  <a:pt x="872962" y="1137025"/>
                  <a:pt x="872962" y="1136442"/>
                </a:cubicBezTo>
                <a:cubicBezTo>
                  <a:pt x="872962" y="1134884"/>
                  <a:pt x="874127" y="1132934"/>
                  <a:pt x="874905" y="1131763"/>
                </a:cubicBezTo>
                <a:lnTo>
                  <a:pt x="876065" y="1130596"/>
                </a:lnTo>
                <a:cubicBezTo>
                  <a:pt x="876647" y="1131180"/>
                  <a:pt x="876647" y="1131571"/>
                  <a:pt x="878203" y="1132547"/>
                </a:cubicBezTo>
                <a:cubicBezTo>
                  <a:pt x="879172" y="1133130"/>
                  <a:pt x="880141" y="1133326"/>
                  <a:pt x="881115" y="1133713"/>
                </a:cubicBezTo>
                <a:cubicBezTo>
                  <a:pt x="882666" y="1134105"/>
                  <a:pt x="883053" y="1133130"/>
                  <a:pt x="883249" y="1131959"/>
                </a:cubicBezTo>
                <a:cubicBezTo>
                  <a:pt x="883635" y="1130205"/>
                  <a:pt x="883831" y="1128063"/>
                  <a:pt x="883439" y="1126309"/>
                </a:cubicBezTo>
                <a:cubicBezTo>
                  <a:pt x="883249" y="1125722"/>
                  <a:pt x="883053" y="1125138"/>
                  <a:pt x="883053" y="1124555"/>
                </a:cubicBezTo>
                <a:cubicBezTo>
                  <a:pt x="882857" y="1122605"/>
                  <a:pt x="883053" y="1122993"/>
                  <a:pt x="882275" y="1121238"/>
                </a:cubicBezTo>
                <a:cubicBezTo>
                  <a:pt x="881502" y="1119293"/>
                  <a:pt x="880533" y="1117343"/>
                  <a:pt x="879755" y="1115589"/>
                </a:cubicBezTo>
                <a:cubicBezTo>
                  <a:pt x="878977" y="1114031"/>
                  <a:pt x="877812" y="1111885"/>
                  <a:pt x="877039" y="1110131"/>
                </a:cubicBezTo>
                <a:cubicBezTo>
                  <a:pt x="876843" y="1109739"/>
                  <a:pt x="876647" y="1109156"/>
                  <a:pt x="876456" y="1108769"/>
                </a:cubicBezTo>
                <a:cubicBezTo>
                  <a:pt x="876065" y="1107985"/>
                  <a:pt x="875874" y="1106427"/>
                  <a:pt x="875678" y="1105452"/>
                </a:cubicBezTo>
                <a:cubicBezTo>
                  <a:pt x="875483" y="1104869"/>
                  <a:pt x="874905" y="1104090"/>
                  <a:pt x="874323" y="1103698"/>
                </a:cubicBezTo>
                <a:lnTo>
                  <a:pt x="871798" y="1100969"/>
                </a:lnTo>
                <a:cubicBezTo>
                  <a:pt x="870633" y="1099607"/>
                  <a:pt x="871020" y="1099994"/>
                  <a:pt x="869468" y="1099215"/>
                </a:cubicBezTo>
                <a:cubicBezTo>
                  <a:pt x="869273" y="1099024"/>
                  <a:pt x="868304" y="1098632"/>
                  <a:pt x="868113" y="1098436"/>
                </a:cubicBezTo>
                <a:cubicBezTo>
                  <a:pt x="867917" y="1098240"/>
                  <a:pt x="866557" y="1096099"/>
                  <a:pt x="866557" y="1095903"/>
                </a:cubicBezTo>
                <a:cubicBezTo>
                  <a:pt x="867721" y="1095903"/>
                  <a:pt x="867917" y="1096099"/>
                  <a:pt x="869664" y="1095707"/>
                </a:cubicBezTo>
                <a:cubicBezTo>
                  <a:pt x="871020" y="1095516"/>
                  <a:pt x="872380" y="1095124"/>
                  <a:pt x="873545" y="1094541"/>
                </a:cubicBezTo>
                <a:cubicBezTo>
                  <a:pt x="874127" y="1094345"/>
                  <a:pt x="874127" y="1094345"/>
                  <a:pt x="874709" y="1094732"/>
                </a:cubicBezTo>
                <a:cubicBezTo>
                  <a:pt x="876843" y="1095707"/>
                  <a:pt x="876843" y="1095903"/>
                  <a:pt x="878394" y="1097853"/>
                </a:cubicBezTo>
                <a:cubicBezTo>
                  <a:pt x="878590" y="1098240"/>
                  <a:pt x="878977" y="1098436"/>
                  <a:pt x="879172" y="1098828"/>
                </a:cubicBezTo>
                <a:cubicBezTo>
                  <a:pt x="880337" y="1100190"/>
                  <a:pt x="880337" y="1100386"/>
                  <a:pt x="881306" y="1101944"/>
                </a:cubicBezTo>
                <a:cubicBezTo>
                  <a:pt x="882275" y="1103502"/>
                  <a:pt x="883635" y="1105648"/>
                  <a:pt x="884604" y="1107010"/>
                </a:cubicBezTo>
                <a:cubicBezTo>
                  <a:pt x="885578" y="1108573"/>
                  <a:pt x="885578" y="1107985"/>
                  <a:pt x="884604" y="1110523"/>
                </a:cubicBezTo>
                <a:cubicBezTo>
                  <a:pt x="884218" y="1111302"/>
                  <a:pt x="884218" y="1112664"/>
                  <a:pt x="884218" y="1113443"/>
                </a:cubicBezTo>
                <a:cubicBezTo>
                  <a:pt x="884022" y="1116172"/>
                  <a:pt x="884604" y="1115785"/>
                  <a:pt x="887516" y="1116951"/>
                </a:cubicBezTo>
                <a:cubicBezTo>
                  <a:pt x="888294" y="1117147"/>
                  <a:pt x="889263" y="1117539"/>
                  <a:pt x="890041" y="1117926"/>
                </a:cubicBezTo>
                <a:cubicBezTo>
                  <a:pt x="890428" y="1118122"/>
                  <a:pt x="891010" y="1117926"/>
                  <a:pt x="891396" y="1117730"/>
                </a:cubicBezTo>
                <a:cubicBezTo>
                  <a:pt x="891788" y="1117539"/>
                  <a:pt x="891788" y="1117147"/>
                  <a:pt x="892175" y="1116755"/>
                </a:cubicBezTo>
                <a:lnTo>
                  <a:pt x="892175" y="1111885"/>
                </a:lnTo>
                <a:cubicBezTo>
                  <a:pt x="891979" y="1111493"/>
                  <a:pt x="891788" y="1110131"/>
                  <a:pt x="891592" y="1109548"/>
                </a:cubicBezTo>
                <a:cubicBezTo>
                  <a:pt x="891396" y="1108769"/>
                  <a:pt x="891206" y="1107985"/>
                  <a:pt x="891010" y="1107206"/>
                </a:cubicBezTo>
                <a:cubicBezTo>
                  <a:pt x="890814" y="1106427"/>
                  <a:pt x="890623" y="1105844"/>
                  <a:pt x="890232" y="1105065"/>
                </a:cubicBezTo>
                <a:cubicBezTo>
                  <a:pt x="889649" y="1103311"/>
                  <a:pt x="889845" y="1103502"/>
                  <a:pt x="888876" y="1102140"/>
                </a:cubicBezTo>
                <a:cubicBezTo>
                  <a:pt x="887325" y="1099994"/>
                  <a:pt x="887325" y="1100190"/>
                  <a:pt x="886160" y="1097657"/>
                </a:cubicBezTo>
                <a:cubicBezTo>
                  <a:pt x="885186" y="1095320"/>
                  <a:pt x="884413" y="1094541"/>
                  <a:pt x="883053" y="1092199"/>
                </a:cubicBezTo>
                <a:cubicBezTo>
                  <a:pt x="882084" y="1090445"/>
                  <a:pt x="882275" y="1090249"/>
                  <a:pt x="880533" y="1089083"/>
                </a:cubicBezTo>
                <a:cubicBezTo>
                  <a:pt x="877621" y="1086937"/>
                  <a:pt x="874905" y="1087716"/>
                  <a:pt x="871020" y="1087329"/>
                </a:cubicBezTo>
                <a:cubicBezTo>
                  <a:pt x="870829" y="1085771"/>
                  <a:pt x="870633" y="1083625"/>
                  <a:pt x="870633" y="1081871"/>
                </a:cubicBezTo>
                <a:cubicBezTo>
                  <a:pt x="870437" y="1080117"/>
                  <a:pt x="870437" y="1078167"/>
                  <a:pt x="870246" y="1076413"/>
                </a:cubicBezTo>
                <a:cubicBezTo>
                  <a:pt x="870051" y="1074659"/>
                  <a:pt x="869468" y="1072518"/>
                  <a:pt x="869664" y="1071347"/>
                </a:cubicBezTo>
                <a:cubicBezTo>
                  <a:pt x="869855" y="1070176"/>
                  <a:pt x="870246" y="1069201"/>
                  <a:pt x="869278" y="1068422"/>
                </a:cubicBezTo>
                <a:cubicBezTo>
                  <a:pt x="868695" y="1068035"/>
                  <a:pt x="869082" y="1068618"/>
                  <a:pt x="868499" y="1067643"/>
                </a:cubicBezTo>
                <a:cubicBezTo>
                  <a:pt x="868304" y="1067447"/>
                  <a:pt x="868304" y="1067447"/>
                  <a:pt x="868499" y="1067060"/>
                </a:cubicBezTo>
                <a:cubicBezTo>
                  <a:pt x="868695" y="1067060"/>
                  <a:pt x="869855" y="1067643"/>
                  <a:pt x="870246" y="1067643"/>
                </a:cubicBezTo>
                <a:cubicBezTo>
                  <a:pt x="870633" y="1067839"/>
                  <a:pt x="870633" y="1067839"/>
                  <a:pt x="870829" y="1068035"/>
                </a:cubicBezTo>
                <a:cubicBezTo>
                  <a:pt x="870829" y="1069010"/>
                  <a:pt x="870829" y="1069397"/>
                  <a:pt x="871020" y="1070176"/>
                </a:cubicBezTo>
                <a:cubicBezTo>
                  <a:pt x="871215" y="1070568"/>
                  <a:pt x="871602" y="1071347"/>
                  <a:pt x="871798" y="1071734"/>
                </a:cubicBezTo>
                <a:cubicBezTo>
                  <a:pt x="872184" y="1072126"/>
                  <a:pt x="872767" y="1072322"/>
                  <a:pt x="873545" y="1072322"/>
                </a:cubicBezTo>
                <a:cubicBezTo>
                  <a:pt x="878394" y="1073101"/>
                  <a:pt x="877229" y="1073101"/>
                  <a:pt x="879559" y="1070955"/>
                </a:cubicBezTo>
                <a:cubicBezTo>
                  <a:pt x="879950" y="1070568"/>
                  <a:pt x="880337" y="1069201"/>
                  <a:pt x="880724" y="1068618"/>
                </a:cubicBezTo>
                <a:cubicBezTo>
                  <a:pt x="880919" y="1068422"/>
                  <a:pt x="882857" y="1066668"/>
                  <a:pt x="883249" y="1066281"/>
                </a:cubicBezTo>
                <a:lnTo>
                  <a:pt x="886743" y="1062577"/>
                </a:lnTo>
                <a:cubicBezTo>
                  <a:pt x="887325" y="1061994"/>
                  <a:pt x="889649" y="1062577"/>
                  <a:pt x="890232" y="1061406"/>
                </a:cubicBezTo>
                <a:cubicBezTo>
                  <a:pt x="890623" y="1060627"/>
                  <a:pt x="890428" y="1060240"/>
                  <a:pt x="890232" y="1059652"/>
                </a:cubicBezTo>
                <a:cubicBezTo>
                  <a:pt x="890428" y="1059456"/>
                  <a:pt x="891206" y="1059069"/>
                  <a:pt x="891396" y="1058873"/>
                </a:cubicBezTo>
                <a:cubicBezTo>
                  <a:pt x="891979" y="1058481"/>
                  <a:pt x="891979" y="1058290"/>
                  <a:pt x="892175" y="1057702"/>
                </a:cubicBezTo>
                <a:lnTo>
                  <a:pt x="892175" y="1057119"/>
                </a:lnTo>
                <a:cubicBezTo>
                  <a:pt x="891979" y="1056923"/>
                  <a:pt x="891979" y="1056727"/>
                  <a:pt x="891788" y="1056536"/>
                </a:cubicBezTo>
                <a:cubicBezTo>
                  <a:pt x="891396" y="1056144"/>
                  <a:pt x="890623" y="1055757"/>
                  <a:pt x="890041" y="1055561"/>
                </a:cubicBezTo>
                <a:cubicBezTo>
                  <a:pt x="889263" y="1055169"/>
                  <a:pt x="888098" y="1054586"/>
                  <a:pt x="887712" y="1054003"/>
                </a:cubicBezTo>
                <a:cubicBezTo>
                  <a:pt x="887325" y="1053219"/>
                  <a:pt x="886933" y="1052053"/>
                  <a:pt x="886351" y="1051661"/>
                </a:cubicBezTo>
                <a:cubicBezTo>
                  <a:pt x="886160" y="1051465"/>
                  <a:pt x="886160" y="1051274"/>
                  <a:pt x="885965" y="1051078"/>
                </a:cubicBezTo>
                <a:cubicBezTo>
                  <a:pt x="884218" y="1049128"/>
                  <a:pt x="883831" y="1047957"/>
                  <a:pt x="882275" y="1046399"/>
                </a:cubicBezTo>
                <a:cubicBezTo>
                  <a:pt x="881115" y="1045037"/>
                  <a:pt x="879950" y="1043866"/>
                  <a:pt x="878590" y="1042695"/>
                </a:cubicBezTo>
                <a:cubicBezTo>
                  <a:pt x="875483" y="1040162"/>
                  <a:pt x="871993" y="1038212"/>
                  <a:pt x="867335" y="1037242"/>
                </a:cubicBezTo>
                <a:cubicBezTo>
                  <a:pt x="865201" y="1036850"/>
                  <a:pt x="862872" y="1036654"/>
                  <a:pt x="860542" y="1036654"/>
                </a:cubicBezTo>
                <a:cubicBezTo>
                  <a:pt x="857244" y="1036850"/>
                  <a:pt x="856853" y="1037046"/>
                  <a:pt x="853946" y="1037433"/>
                </a:cubicBezTo>
                <a:cubicBezTo>
                  <a:pt x="854528" y="1034704"/>
                  <a:pt x="854332" y="1033146"/>
                  <a:pt x="853364" y="1030809"/>
                </a:cubicBezTo>
                <a:cubicBezTo>
                  <a:pt x="852585" y="1028859"/>
                  <a:pt x="851617" y="1027301"/>
                  <a:pt x="850648" y="1025547"/>
                </a:cubicBezTo>
                <a:cubicBezTo>
                  <a:pt x="850452" y="1025155"/>
                  <a:pt x="850256" y="1024572"/>
                  <a:pt x="850065" y="1024180"/>
                </a:cubicBezTo>
                <a:cubicBezTo>
                  <a:pt x="849483" y="1022622"/>
                  <a:pt x="849483" y="1022235"/>
                  <a:pt x="848509" y="1019893"/>
                </a:cubicBezTo>
                <a:cubicBezTo>
                  <a:pt x="847344" y="1017360"/>
                  <a:pt x="845597" y="1015802"/>
                  <a:pt x="845211" y="1015219"/>
                </a:cubicBezTo>
                <a:cubicBezTo>
                  <a:pt x="845989" y="1015023"/>
                  <a:pt x="846571" y="1014631"/>
                  <a:pt x="847154" y="1014244"/>
                </a:cubicBezTo>
                <a:cubicBezTo>
                  <a:pt x="847540" y="1014048"/>
                  <a:pt x="847736" y="1014048"/>
                  <a:pt x="848318" y="1014048"/>
                </a:cubicBezTo>
                <a:cubicBezTo>
                  <a:pt x="852003" y="1013269"/>
                  <a:pt x="852199" y="1008394"/>
                  <a:pt x="851807" y="1005082"/>
                </a:cubicBezTo>
                <a:cubicBezTo>
                  <a:pt x="851807" y="1003911"/>
                  <a:pt x="851617" y="1003720"/>
                  <a:pt x="851034" y="1003132"/>
                </a:cubicBezTo>
                <a:cubicBezTo>
                  <a:pt x="849870" y="1001574"/>
                  <a:pt x="848123" y="1000212"/>
                  <a:pt x="845989" y="999624"/>
                </a:cubicBezTo>
                <a:cubicBezTo>
                  <a:pt x="843660" y="999041"/>
                  <a:pt x="841134" y="999237"/>
                  <a:pt x="839001" y="1000403"/>
                </a:cubicBezTo>
                <a:cubicBezTo>
                  <a:pt x="838419" y="1000795"/>
                  <a:pt x="837836" y="1001182"/>
                  <a:pt x="837450" y="1001574"/>
                </a:cubicBezTo>
                <a:cubicBezTo>
                  <a:pt x="836089" y="1003328"/>
                  <a:pt x="836481" y="1003524"/>
                  <a:pt x="836481" y="1006057"/>
                </a:cubicBezTo>
                <a:cubicBezTo>
                  <a:pt x="834734" y="1007419"/>
                  <a:pt x="833178" y="1006640"/>
                  <a:pt x="831626" y="1006057"/>
                </a:cubicBezTo>
                <a:cubicBezTo>
                  <a:pt x="830462" y="1005665"/>
                  <a:pt x="828910" y="1005278"/>
                  <a:pt x="827746" y="1005278"/>
                </a:cubicBezTo>
                <a:cubicBezTo>
                  <a:pt x="827359" y="1005278"/>
                  <a:pt x="826581" y="1005474"/>
                  <a:pt x="826194" y="1005278"/>
                </a:cubicBezTo>
                <a:cubicBezTo>
                  <a:pt x="824643" y="1004886"/>
                  <a:pt x="822700" y="1004107"/>
                  <a:pt x="821149" y="1003911"/>
                </a:cubicBezTo>
                <a:cubicBezTo>
                  <a:pt x="820175" y="1003720"/>
                  <a:pt x="819402" y="1003720"/>
                  <a:pt x="818433" y="1003524"/>
                </a:cubicBezTo>
                <a:cubicBezTo>
                  <a:pt x="818042" y="1003328"/>
                  <a:pt x="817655" y="1003328"/>
                  <a:pt x="817269" y="1003132"/>
                </a:cubicBezTo>
                <a:cubicBezTo>
                  <a:pt x="816490" y="1002936"/>
                  <a:pt x="816490" y="1003132"/>
                  <a:pt x="815908" y="1003132"/>
                </a:cubicBezTo>
                <a:cubicBezTo>
                  <a:pt x="815712" y="1002936"/>
                  <a:pt x="815326" y="1002549"/>
                  <a:pt x="815130" y="1002353"/>
                </a:cubicBezTo>
                <a:cubicBezTo>
                  <a:pt x="814939" y="1002157"/>
                  <a:pt x="814743" y="1001966"/>
                  <a:pt x="814357" y="1001574"/>
                </a:cubicBezTo>
                <a:lnTo>
                  <a:pt x="810863" y="997870"/>
                </a:lnTo>
                <a:cubicBezTo>
                  <a:pt x="810667" y="997674"/>
                  <a:pt x="810281" y="997287"/>
                  <a:pt x="810281" y="997091"/>
                </a:cubicBezTo>
                <a:cubicBezTo>
                  <a:pt x="810085" y="996704"/>
                  <a:pt x="811059" y="994166"/>
                  <a:pt x="810085" y="992025"/>
                </a:cubicBezTo>
                <a:cubicBezTo>
                  <a:pt x="809894" y="991437"/>
                  <a:pt x="809312" y="990854"/>
                  <a:pt x="808729" y="990467"/>
                </a:cubicBezTo>
                <a:cubicBezTo>
                  <a:pt x="807951" y="990075"/>
                  <a:pt x="807369" y="989879"/>
                  <a:pt x="806400" y="989879"/>
                </a:cubicBezTo>
                <a:lnTo>
                  <a:pt x="804457" y="986763"/>
                </a:lnTo>
                <a:cubicBezTo>
                  <a:pt x="804071" y="986175"/>
                  <a:pt x="803875" y="985788"/>
                  <a:pt x="803488" y="985205"/>
                </a:cubicBezTo>
                <a:cubicBezTo>
                  <a:pt x="802710" y="984034"/>
                  <a:pt x="803102" y="984421"/>
                  <a:pt x="802128" y="984034"/>
                </a:cubicBezTo>
                <a:lnTo>
                  <a:pt x="799412" y="984034"/>
                </a:lnTo>
                <a:cubicBezTo>
                  <a:pt x="799025" y="984230"/>
                  <a:pt x="798247" y="984421"/>
                  <a:pt x="798056" y="985396"/>
                </a:cubicBezTo>
                <a:cubicBezTo>
                  <a:pt x="798056" y="986175"/>
                  <a:pt x="799221" y="988321"/>
                  <a:pt x="799608" y="989296"/>
                </a:cubicBezTo>
                <a:cubicBezTo>
                  <a:pt x="800190" y="990658"/>
                  <a:pt x="800381" y="990467"/>
                  <a:pt x="799994" y="991246"/>
                </a:cubicBezTo>
                <a:cubicBezTo>
                  <a:pt x="798829" y="994166"/>
                  <a:pt x="799608" y="996895"/>
                  <a:pt x="802710" y="998262"/>
                </a:cubicBezTo>
                <a:cubicBezTo>
                  <a:pt x="803102" y="998458"/>
                  <a:pt x="804653" y="998845"/>
                  <a:pt x="804849" y="998845"/>
                </a:cubicBezTo>
                <a:cubicBezTo>
                  <a:pt x="804849" y="998845"/>
                  <a:pt x="811059" y="1010927"/>
                  <a:pt x="811249" y="1011319"/>
                </a:cubicBezTo>
                <a:lnTo>
                  <a:pt x="809698" y="1012490"/>
                </a:lnTo>
                <a:cubicBezTo>
                  <a:pt x="808338" y="1013465"/>
                  <a:pt x="808729" y="1013465"/>
                  <a:pt x="807755" y="1013269"/>
                </a:cubicBezTo>
                <a:cubicBezTo>
                  <a:pt x="805818" y="1013073"/>
                  <a:pt x="803292" y="1012877"/>
                  <a:pt x="801355" y="1013269"/>
                </a:cubicBezTo>
                <a:cubicBezTo>
                  <a:pt x="800963" y="1013269"/>
                  <a:pt x="800577" y="1013465"/>
                  <a:pt x="800381" y="1013656"/>
                </a:cubicBezTo>
                <a:cubicBezTo>
                  <a:pt x="799994" y="1013656"/>
                  <a:pt x="799608" y="1013656"/>
                  <a:pt x="799025" y="1013656"/>
                </a:cubicBezTo>
                <a:cubicBezTo>
                  <a:pt x="797665" y="1013852"/>
                  <a:pt x="796500" y="1014827"/>
                  <a:pt x="795727" y="1015802"/>
                </a:cubicBezTo>
                <a:cubicBezTo>
                  <a:pt x="795531" y="1015998"/>
                  <a:pt x="795335" y="1016385"/>
                  <a:pt x="795145" y="1016581"/>
                </a:cubicBezTo>
                <a:cubicBezTo>
                  <a:pt x="794562" y="1016777"/>
                  <a:pt x="794562" y="1016189"/>
                  <a:pt x="792037" y="1017556"/>
                </a:cubicBezTo>
                <a:cubicBezTo>
                  <a:pt x="791068" y="1018139"/>
                  <a:pt x="789708" y="1017360"/>
                  <a:pt x="788352" y="1018139"/>
                </a:cubicBezTo>
                <a:cubicBezTo>
                  <a:pt x="787379" y="1018727"/>
                  <a:pt x="787383" y="1019310"/>
                  <a:pt x="787188" y="1019697"/>
                </a:cubicBezTo>
                <a:cubicBezTo>
                  <a:pt x="786219" y="1019893"/>
                  <a:pt x="785441" y="1019697"/>
                  <a:pt x="784472" y="1020089"/>
                </a:cubicBezTo>
                <a:cubicBezTo>
                  <a:pt x="783498" y="1020481"/>
                  <a:pt x="783307" y="1021064"/>
                  <a:pt x="782529" y="1021451"/>
                </a:cubicBezTo>
                <a:cubicBezTo>
                  <a:pt x="781751" y="1021843"/>
                  <a:pt x="781169" y="1022039"/>
                  <a:pt x="780591" y="1022622"/>
                </a:cubicBezTo>
                <a:cubicBezTo>
                  <a:pt x="780009" y="1023014"/>
                  <a:pt x="779617" y="1023597"/>
                  <a:pt x="779231" y="1024376"/>
                </a:cubicBezTo>
                <a:cubicBezTo>
                  <a:pt x="778648" y="1025743"/>
                  <a:pt x="779231" y="1025351"/>
                  <a:pt x="777680" y="1025934"/>
                </a:cubicBezTo>
                <a:cubicBezTo>
                  <a:pt x="775933" y="1026522"/>
                  <a:pt x="773990" y="1027688"/>
                  <a:pt x="772825" y="1028859"/>
                </a:cubicBezTo>
                <a:cubicBezTo>
                  <a:pt x="770887" y="1031005"/>
                  <a:pt x="770887" y="1029834"/>
                  <a:pt x="769527" y="1030030"/>
                </a:cubicBezTo>
                <a:cubicBezTo>
                  <a:pt x="767589" y="1030226"/>
                  <a:pt x="767007" y="1033734"/>
                  <a:pt x="772439" y="1033734"/>
                </a:cubicBezTo>
                <a:cubicBezTo>
                  <a:pt x="774185" y="1033734"/>
                  <a:pt x="775933" y="1033146"/>
                  <a:pt x="777484" y="1032563"/>
                </a:cubicBezTo>
                <a:cubicBezTo>
                  <a:pt x="778066" y="1032367"/>
                  <a:pt x="778066" y="1032171"/>
                  <a:pt x="778648" y="1032563"/>
                </a:cubicBezTo>
                <a:cubicBezTo>
                  <a:pt x="779035" y="1032759"/>
                  <a:pt x="779427" y="1032950"/>
                  <a:pt x="779617" y="1033146"/>
                </a:cubicBezTo>
                <a:cubicBezTo>
                  <a:pt x="781364" y="1033925"/>
                  <a:pt x="781751" y="1033734"/>
                  <a:pt x="783307" y="1034317"/>
                </a:cubicBezTo>
                <a:cubicBezTo>
                  <a:pt x="783694" y="1034513"/>
                  <a:pt x="783889" y="1034704"/>
                  <a:pt x="784472" y="1034704"/>
                </a:cubicBezTo>
                <a:cubicBezTo>
                  <a:pt x="785441" y="1034900"/>
                  <a:pt x="786219" y="1034704"/>
                  <a:pt x="786992" y="1034317"/>
                </a:cubicBezTo>
                <a:cubicBezTo>
                  <a:pt x="788157" y="1033734"/>
                  <a:pt x="788157" y="1033734"/>
                  <a:pt x="789517" y="1033734"/>
                </a:cubicBezTo>
                <a:cubicBezTo>
                  <a:pt x="793784" y="1033734"/>
                  <a:pt x="793980" y="1030613"/>
                  <a:pt x="795918" y="1030809"/>
                </a:cubicBezTo>
                <a:cubicBezTo>
                  <a:pt x="798829" y="1031196"/>
                  <a:pt x="801741" y="1033146"/>
                  <a:pt x="805039" y="1034121"/>
                </a:cubicBezTo>
                <a:cubicBezTo>
                  <a:pt x="806013" y="1034317"/>
                  <a:pt x="806786" y="1034513"/>
                  <a:pt x="807951" y="1034513"/>
                </a:cubicBezTo>
                <a:cubicBezTo>
                  <a:pt x="810281" y="1034513"/>
                  <a:pt x="809312" y="1033925"/>
                  <a:pt x="810476" y="1033925"/>
                </a:cubicBezTo>
                <a:cubicBezTo>
                  <a:pt x="812414" y="1033925"/>
                  <a:pt x="814357" y="1033734"/>
                  <a:pt x="816490" y="1033538"/>
                </a:cubicBezTo>
                <a:cubicBezTo>
                  <a:pt x="818433" y="1033342"/>
                  <a:pt x="820567" y="1033342"/>
                  <a:pt x="822314" y="1033146"/>
                </a:cubicBezTo>
                <a:lnTo>
                  <a:pt x="823865" y="1036267"/>
                </a:lnTo>
                <a:cubicBezTo>
                  <a:pt x="824447" y="1037433"/>
                  <a:pt x="824447" y="1037046"/>
                  <a:pt x="824252" y="1038021"/>
                </a:cubicBezTo>
                <a:cubicBezTo>
                  <a:pt x="824061" y="1038604"/>
                  <a:pt x="823865" y="1039187"/>
                  <a:pt x="823865" y="1039775"/>
                </a:cubicBezTo>
                <a:cubicBezTo>
                  <a:pt x="823283" y="1042504"/>
                  <a:pt x="822896" y="1045037"/>
                  <a:pt x="822700" y="1047957"/>
                </a:cubicBezTo>
                <a:cubicBezTo>
                  <a:pt x="822700" y="1048741"/>
                  <a:pt x="822700" y="1049520"/>
                  <a:pt x="822700" y="1050299"/>
                </a:cubicBezTo>
                <a:cubicBezTo>
                  <a:pt x="822700" y="1050686"/>
                  <a:pt x="822896" y="1052249"/>
                  <a:pt x="822700" y="1052440"/>
                </a:cubicBezTo>
                <a:cubicBezTo>
                  <a:pt x="822700" y="1052636"/>
                  <a:pt x="822314" y="1052832"/>
                  <a:pt x="822314" y="1053219"/>
                </a:cubicBezTo>
                <a:lnTo>
                  <a:pt x="821732" y="1056144"/>
                </a:lnTo>
                <a:cubicBezTo>
                  <a:pt x="821536" y="1057119"/>
                  <a:pt x="820758" y="1058873"/>
                  <a:pt x="821149" y="1059848"/>
                </a:cubicBezTo>
                <a:cubicBezTo>
                  <a:pt x="821536" y="1060627"/>
                  <a:pt x="822700" y="1061994"/>
                  <a:pt x="822896" y="1062577"/>
                </a:cubicBezTo>
                <a:cubicBezTo>
                  <a:pt x="821732" y="1062577"/>
                  <a:pt x="820371" y="1062577"/>
                  <a:pt x="819206" y="1062577"/>
                </a:cubicBezTo>
                <a:cubicBezTo>
                  <a:pt x="812223" y="1062964"/>
                  <a:pt x="800577" y="1067643"/>
                  <a:pt x="796892" y="1073684"/>
                </a:cubicBezTo>
                <a:cubicBezTo>
                  <a:pt x="796114" y="1075051"/>
                  <a:pt x="796696" y="1074855"/>
                  <a:pt x="794949" y="1075438"/>
                </a:cubicBezTo>
                <a:cubicBezTo>
                  <a:pt x="790873" y="1077192"/>
                  <a:pt x="785637" y="1078167"/>
                  <a:pt x="780978" y="1080117"/>
                </a:cubicBezTo>
                <a:cubicBezTo>
                  <a:pt x="777680" y="1081479"/>
                  <a:pt x="773990" y="1083625"/>
                  <a:pt x="773603" y="1087716"/>
                </a:cubicBezTo>
                <a:cubicBezTo>
                  <a:pt x="773407" y="1089083"/>
                  <a:pt x="773799" y="1089666"/>
                  <a:pt x="773217" y="1091033"/>
                </a:cubicBezTo>
                <a:cubicBezTo>
                  <a:pt x="772634" y="1092199"/>
                  <a:pt x="771856" y="1092395"/>
                  <a:pt x="771274" y="1092787"/>
                </a:cubicBezTo>
                <a:cubicBezTo>
                  <a:pt x="770109" y="1093566"/>
                  <a:pt x="768944" y="1095903"/>
                  <a:pt x="768558" y="1097270"/>
                </a:cubicBezTo>
                <a:cubicBezTo>
                  <a:pt x="767393" y="1101361"/>
                  <a:pt x="768754" y="1104286"/>
                  <a:pt x="767589" y="1107206"/>
                </a:cubicBezTo>
                <a:cubicBezTo>
                  <a:pt x="767007" y="1108377"/>
                  <a:pt x="766811" y="1107598"/>
                  <a:pt x="766229" y="1109548"/>
                </a:cubicBezTo>
                <a:cubicBezTo>
                  <a:pt x="765260" y="1113443"/>
                  <a:pt x="766229" y="1115001"/>
                  <a:pt x="766229" y="1116172"/>
                </a:cubicBezTo>
                <a:cubicBezTo>
                  <a:pt x="766229" y="1117343"/>
                  <a:pt x="764868" y="1117147"/>
                  <a:pt x="763899" y="1119293"/>
                </a:cubicBezTo>
                <a:cubicBezTo>
                  <a:pt x="764095" y="1119680"/>
                  <a:pt x="764095" y="1120263"/>
                  <a:pt x="763899" y="1120655"/>
                </a:cubicBezTo>
                <a:close/>
                <a:moveTo>
                  <a:pt x="805622" y="995920"/>
                </a:moveTo>
                <a:cubicBezTo>
                  <a:pt x="804653" y="995729"/>
                  <a:pt x="803292" y="995337"/>
                  <a:pt x="803292" y="994362"/>
                </a:cubicBezTo>
                <a:cubicBezTo>
                  <a:pt x="804071" y="994945"/>
                  <a:pt x="804266" y="994945"/>
                  <a:pt x="805235" y="994945"/>
                </a:cubicBezTo>
                <a:lnTo>
                  <a:pt x="805622" y="995920"/>
                </a:lnTo>
                <a:close/>
                <a:moveTo>
                  <a:pt x="839970" y="1005082"/>
                </a:moveTo>
                <a:cubicBezTo>
                  <a:pt x="839970" y="1004107"/>
                  <a:pt x="839970" y="1004107"/>
                  <a:pt x="840361" y="1003524"/>
                </a:cubicBezTo>
                <a:cubicBezTo>
                  <a:pt x="842299" y="1001966"/>
                  <a:pt x="846571" y="1002157"/>
                  <a:pt x="848705" y="1004886"/>
                </a:cubicBezTo>
                <a:cubicBezTo>
                  <a:pt x="849091" y="1005278"/>
                  <a:pt x="849091" y="1005861"/>
                  <a:pt x="849091" y="1006444"/>
                </a:cubicBezTo>
                <a:cubicBezTo>
                  <a:pt x="848509" y="1006444"/>
                  <a:pt x="847927" y="1005861"/>
                  <a:pt x="847540" y="1005474"/>
                </a:cubicBezTo>
                <a:cubicBezTo>
                  <a:pt x="846762" y="1004499"/>
                  <a:pt x="846180" y="1004886"/>
                  <a:pt x="845793" y="1004690"/>
                </a:cubicBezTo>
                <a:cubicBezTo>
                  <a:pt x="845407" y="1004107"/>
                  <a:pt x="845407" y="1003720"/>
                  <a:pt x="844628" y="1003524"/>
                </a:cubicBezTo>
                <a:cubicBezTo>
                  <a:pt x="843464" y="1003132"/>
                  <a:pt x="841526" y="1004499"/>
                  <a:pt x="843273" y="1006640"/>
                </a:cubicBezTo>
                <a:cubicBezTo>
                  <a:pt x="843464" y="1006836"/>
                  <a:pt x="843660" y="1007032"/>
                  <a:pt x="843855" y="1007228"/>
                </a:cubicBezTo>
                <a:cubicBezTo>
                  <a:pt x="843077" y="1008982"/>
                  <a:pt x="844628" y="1009565"/>
                  <a:pt x="844628" y="1010540"/>
                </a:cubicBezTo>
                <a:cubicBezTo>
                  <a:pt x="844433" y="1010148"/>
                  <a:pt x="844046" y="1009952"/>
                  <a:pt x="843660" y="1009761"/>
                </a:cubicBezTo>
                <a:cubicBezTo>
                  <a:pt x="842882" y="1009565"/>
                  <a:pt x="842691" y="1009761"/>
                  <a:pt x="842108" y="1009952"/>
                </a:cubicBezTo>
                <a:cubicBezTo>
                  <a:pt x="841526" y="1010148"/>
                  <a:pt x="841330" y="1009761"/>
                  <a:pt x="840748" y="1010344"/>
                </a:cubicBezTo>
                <a:cubicBezTo>
                  <a:pt x="840361" y="1010736"/>
                  <a:pt x="840361" y="1010927"/>
                  <a:pt x="840166" y="1011515"/>
                </a:cubicBezTo>
                <a:cubicBezTo>
                  <a:pt x="839779" y="1009952"/>
                  <a:pt x="839970" y="1009761"/>
                  <a:pt x="840361" y="1008786"/>
                </a:cubicBezTo>
                <a:cubicBezTo>
                  <a:pt x="840552" y="1008007"/>
                  <a:pt x="840552" y="1008198"/>
                  <a:pt x="841134" y="1007811"/>
                </a:cubicBezTo>
                <a:cubicBezTo>
                  <a:pt x="841526" y="1007615"/>
                  <a:pt x="841913" y="1007419"/>
                  <a:pt x="842108" y="1007228"/>
                </a:cubicBezTo>
                <a:cubicBezTo>
                  <a:pt x="842691" y="1006640"/>
                  <a:pt x="842882" y="1005665"/>
                  <a:pt x="842108" y="1004886"/>
                </a:cubicBezTo>
                <a:cubicBezTo>
                  <a:pt x="841913" y="1004690"/>
                  <a:pt x="841330" y="1004499"/>
                  <a:pt x="840944" y="1004499"/>
                </a:cubicBezTo>
                <a:cubicBezTo>
                  <a:pt x="840552" y="1004690"/>
                  <a:pt x="840361" y="1004886"/>
                  <a:pt x="839970" y="1005082"/>
                </a:cubicBezTo>
                <a:close/>
                <a:moveTo>
                  <a:pt x="817459" y="1006640"/>
                </a:moveTo>
                <a:cubicBezTo>
                  <a:pt x="817851" y="1006640"/>
                  <a:pt x="818820" y="1007032"/>
                  <a:pt x="819402" y="1007032"/>
                </a:cubicBezTo>
                <a:cubicBezTo>
                  <a:pt x="820175" y="1007032"/>
                  <a:pt x="820953" y="1007228"/>
                  <a:pt x="821536" y="1007228"/>
                </a:cubicBezTo>
                <a:cubicBezTo>
                  <a:pt x="821922" y="1007228"/>
                  <a:pt x="825226" y="1008198"/>
                  <a:pt x="825416" y="1008394"/>
                </a:cubicBezTo>
                <a:cubicBezTo>
                  <a:pt x="825226" y="1009369"/>
                  <a:pt x="825226" y="1009565"/>
                  <a:pt x="825612" y="1010540"/>
                </a:cubicBezTo>
                <a:cubicBezTo>
                  <a:pt x="826968" y="1015606"/>
                  <a:pt x="829688" y="1015219"/>
                  <a:pt x="830075" y="1016189"/>
                </a:cubicBezTo>
                <a:cubicBezTo>
                  <a:pt x="830271" y="1016777"/>
                  <a:pt x="829688" y="1017164"/>
                  <a:pt x="830462" y="1018139"/>
                </a:cubicBezTo>
                <a:cubicBezTo>
                  <a:pt x="831240" y="1019114"/>
                  <a:pt x="831822" y="1020089"/>
                  <a:pt x="832404" y="1021064"/>
                </a:cubicBezTo>
                <a:cubicBezTo>
                  <a:pt x="832595" y="1021451"/>
                  <a:pt x="832791" y="1021451"/>
                  <a:pt x="832791" y="1022039"/>
                </a:cubicBezTo>
                <a:lnTo>
                  <a:pt x="832209" y="1037629"/>
                </a:lnTo>
                <a:cubicBezTo>
                  <a:pt x="832209" y="1038604"/>
                  <a:pt x="832013" y="1038996"/>
                  <a:pt x="832595" y="1039775"/>
                </a:cubicBezTo>
                <a:cubicBezTo>
                  <a:pt x="832404" y="1040162"/>
                  <a:pt x="832404" y="1040162"/>
                  <a:pt x="832209" y="1040554"/>
                </a:cubicBezTo>
                <a:cubicBezTo>
                  <a:pt x="832013" y="1040358"/>
                  <a:pt x="831436" y="1039187"/>
                  <a:pt x="831240" y="1038800"/>
                </a:cubicBezTo>
                <a:cubicBezTo>
                  <a:pt x="831044" y="1038212"/>
                  <a:pt x="830657" y="1037629"/>
                  <a:pt x="830271" y="1037046"/>
                </a:cubicBezTo>
                <a:cubicBezTo>
                  <a:pt x="829688" y="1035875"/>
                  <a:pt x="829106" y="1034513"/>
                  <a:pt x="828328" y="1033342"/>
                </a:cubicBezTo>
                <a:cubicBezTo>
                  <a:pt x="827941" y="1032563"/>
                  <a:pt x="828132" y="1032950"/>
                  <a:pt x="828132" y="1032171"/>
                </a:cubicBezTo>
                <a:lnTo>
                  <a:pt x="827746" y="1028276"/>
                </a:lnTo>
                <a:cubicBezTo>
                  <a:pt x="827550" y="1026909"/>
                  <a:pt x="827359" y="1027105"/>
                  <a:pt x="826968" y="1026326"/>
                </a:cubicBezTo>
                <a:cubicBezTo>
                  <a:pt x="825803" y="1024180"/>
                  <a:pt x="825803" y="1022039"/>
                  <a:pt x="825416" y="1019697"/>
                </a:cubicBezTo>
                <a:cubicBezTo>
                  <a:pt x="825226" y="1018918"/>
                  <a:pt x="825030" y="1018139"/>
                  <a:pt x="825030" y="1017360"/>
                </a:cubicBezTo>
                <a:cubicBezTo>
                  <a:pt x="824834" y="1016385"/>
                  <a:pt x="824834" y="1015802"/>
                  <a:pt x="824252" y="1015410"/>
                </a:cubicBezTo>
                <a:lnTo>
                  <a:pt x="821536" y="1012490"/>
                </a:lnTo>
                <a:cubicBezTo>
                  <a:pt x="820758" y="1011706"/>
                  <a:pt x="818042" y="1011711"/>
                  <a:pt x="817269" y="1011319"/>
                </a:cubicBezTo>
                <a:lnTo>
                  <a:pt x="817459" y="1006640"/>
                </a:lnTo>
                <a:close/>
                <a:moveTo>
                  <a:pt x="835120" y="1036654"/>
                </a:moveTo>
                <a:cubicBezTo>
                  <a:pt x="835120" y="1033734"/>
                  <a:pt x="835316" y="1030809"/>
                  <a:pt x="835507" y="1027884"/>
                </a:cubicBezTo>
                <a:cubicBezTo>
                  <a:pt x="835507" y="1026522"/>
                  <a:pt x="835703" y="1024959"/>
                  <a:pt x="835703" y="1023597"/>
                </a:cubicBezTo>
                <a:cubicBezTo>
                  <a:pt x="835703" y="1021260"/>
                  <a:pt x="836089" y="1021260"/>
                  <a:pt x="835120" y="1019893"/>
                </a:cubicBezTo>
                <a:cubicBezTo>
                  <a:pt x="834538" y="1018918"/>
                  <a:pt x="833956" y="1018139"/>
                  <a:pt x="833373" y="1017164"/>
                </a:cubicBezTo>
                <a:cubicBezTo>
                  <a:pt x="833178" y="1016777"/>
                  <a:pt x="833373" y="1016385"/>
                  <a:pt x="832987" y="1015219"/>
                </a:cubicBezTo>
                <a:cubicBezTo>
                  <a:pt x="832209" y="1012877"/>
                  <a:pt x="830462" y="1013269"/>
                  <a:pt x="829688" y="1011902"/>
                </a:cubicBezTo>
                <a:cubicBezTo>
                  <a:pt x="829106" y="1010927"/>
                  <a:pt x="828715" y="1009761"/>
                  <a:pt x="828524" y="1008590"/>
                </a:cubicBezTo>
                <a:cubicBezTo>
                  <a:pt x="829688" y="1008590"/>
                  <a:pt x="831822" y="1009369"/>
                  <a:pt x="832791" y="1009565"/>
                </a:cubicBezTo>
                <a:cubicBezTo>
                  <a:pt x="834538" y="1010148"/>
                  <a:pt x="835316" y="1010148"/>
                  <a:pt x="837254" y="1009565"/>
                </a:cubicBezTo>
                <a:cubicBezTo>
                  <a:pt x="837254" y="1010927"/>
                  <a:pt x="837450" y="1012681"/>
                  <a:pt x="838419" y="1013656"/>
                </a:cubicBezTo>
                <a:cubicBezTo>
                  <a:pt x="839001" y="1014244"/>
                  <a:pt x="838805" y="1013852"/>
                  <a:pt x="839387" y="1014435"/>
                </a:cubicBezTo>
                <a:cubicBezTo>
                  <a:pt x="839197" y="1014827"/>
                  <a:pt x="839001" y="1015023"/>
                  <a:pt x="839001" y="1015606"/>
                </a:cubicBezTo>
                <a:cubicBezTo>
                  <a:pt x="838419" y="1015410"/>
                  <a:pt x="838614" y="1015219"/>
                  <a:pt x="837836" y="1015219"/>
                </a:cubicBezTo>
                <a:cubicBezTo>
                  <a:pt x="836672" y="1015219"/>
                  <a:pt x="836089" y="1013465"/>
                  <a:pt x="835898" y="1012490"/>
                </a:cubicBezTo>
                <a:cubicBezTo>
                  <a:pt x="835507" y="1010148"/>
                  <a:pt x="832595" y="1010736"/>
                  <a:pt x="832791" y="1012681"/>
                </a:cubicBezTo>
                <a:cubicBezTo>
                  <a:pt x="832987" y="1014435"/>
                  <a:pt x="833956" y="1016189"/>
                  <a:pt x="834734" y="1017164"/>
                </a:cubicBezTo>
                <a:cubicBezTo>
                  <a:pt x="835507" y="1018139"/>
                  <a:pt x="836867" y="1018727"/>
                  <a:pt x="838223" y="1018531"/>
                </a:cubicBezTo>
                <a:cubicBezTo>
                  <a:pt x="838805" y="1018531"/>
                  <a:pt x="839001" y="1018335"/>
                  <a:pt x="839387" y="1018139"/>
                </a:cubicBezTo>
                <a:cubicBezTo>
                  <a:pt x="839387" y="1019310"/>
                  <a:pt x="839583" y="1020672"/>
                  <a:pt x="839970" y="1021843"/>
                </a:cubicBezTo>
                <a:cubicBezTo>
                  <a:pt x="840166" y="1022426"/>
                  <a:pt x="839970" y="1022426"/>
                  <a:pt x="839970" y="1023014"/>
                </a:cubicBezTo>
                <a:cubicBezTo>
                  <a:pt x="838805" y="1026718"/>
                  <a:pt x="838032" y="1030613"/>
                  <a:pt x="837640" y="1034317"/>
                </a:cubicBezTo>
                <a:cubicBezTo>
                  <a:pt x="837640" y="1035096"/>
                  <a:pt x="837645" y="1036071"/>
                  <a:pt x="837450" y="1036850"/>
                </a:cubicBezTo>
                <a:cubicBezTo>
                  <a:pt x="836089" y="1036850"/>
                  <a:pt x="835703" y="1036654"/>
                  <a:pt x="835120" y="1036654"/>
                </a:cubicBezTo>
                <a:close/>
                <a:moveTo>
                  <a:pt x="822314" y="1021843"/>
                </a:moveTo>
                <a:cubicBezTo>
                  <a:pt x="822118" y="1021843"/>
                  <a:pt x="822314" y="1021843"/>
                  <a:pt x="822314" y="1021843"/>
                </a:cubicBezTo>
                <a:lnTo>
                  <a:pt x="819593" y="1016581"/>
                </a:lnTo>
                <a:cubicBezTo>
                  <a:pt x="819402" y="1016189"/>
                  <a:pt x="818820" y="1015410"/>
                  <a:pt x="818820" y="1014827"/>
                </a:cubicBezTo>
                <a:cubicBezTo>
                  <a:pt x="819206" y="1014827"/>
                  <a:pt x="819593" y="1014827"/>
                  <a:pt x="819789" y="1015219"/>
                </a:cubicBezTo>
                <a:lnTo>
                  <a:pt x="820953" y="1016581"/>
                </a:lnTo>
                <a:cubicBezTo>
                  <a:pt x="821149" y="1016777"/>
                  <a:pt x="821536" y="1017164"/>
                  <a:pt x="821536" y="1017360"/>
                </a:cubicBezTo>
                <a:cubicBezTo>
                  <a:pt x="821732" y="1017943"/>
                  <a:pt x="822314" y="1021064"/>
                  <a:pt x="822314" y="1021843"/>
                </a:cubicBezTo>
                <a:close/>
                <a:moveTo>
                  <a:pt x="841134" y="1044841"/>
                </a:moveTo>
                <a:cubicBezTo>
                  <a:pt x="839779" y="1044645"/>
                  <a:pt x="839779" y="1044449"/>
                  <a:pt x="839001" y="1043866"/>
                </a:cubicBezTo>
                <a:cubicBezTo>
                  <a:pt x="839001" y="1043866"/>
                  <a:pt x="839001" y="1043866"/>
                  <a:pt x="839197" y="1043866"/>
                </a:cubicBezTo>
                <a:lnTo>
                  <a:pt x="840166" y="1043670"/>
                </a:lnTo>
                <a:cubicBezTo>
                  <a:pt x="840552" y="1043474"/>
                  <a:pt x="840748" y="1043283"/>
                  <a:pt x="840944" y="1043087"/>
                </a:cubicBezTo>
                <a:cubicBezTo>
                  <a:pt x="841717" y="1043283"/>
                  <a:pt x="842108" y="1043670"/>
                  <a:pt x="842882" y="1043283"/>
                </a:cubicBezTo>
                <a:cubicBezTo>
                  <a:pt x="843464" y="1043087"/>
                  <a:pt x="843855" y="1042504"/>
                  <a:pt x="844242" y="1042308"/>
                </a:cubicBezTo>
                <a:cubicBezTo>
                  <a:pt x="844824" y="1041333"/>
                  <a:pt x="845407" y="1040358"/>
                  <a:pt x="845989" y="1039187"/>
                </a:cubicBezTo>
                <a:cubicBezTo>
                  <a:pt x="846958" y="1037046"/>
                  <a:pt x="847154" y="1037046"/>
                  <a:pt x="846571" y="1035488"/>
                </a:cubicBezTo>
                <a:cubicBezTo>
                  <a:pt x="845407" y="1031980"/>
                  <a:pt x="844824" y="1029638"/>
                  <a:pt x="843855" y="1026130"/>
                </a:cubicBezTo>
                <a:cubicBezTo>
                  <a:pt x="843660" y="1025547"/>
                  <a:pt x="843464" y="1024768"/>
                  <a:pt x="843273" y="1024180"/>
                </a:cubicBezTo>
                <a:cubicBezTo>
                  <a:pt x="842108" y="1021647"/>
                  <a:pt x="841717" y="1018918"/>
                  <a:pt x="841717" y="1016189"/>
                </a:cubicBezTo>
                <a:cubicBezTo>
                  <a:pt x="841913" y="1016385"/>
                  <a:pt x="843077" y="1017556"/>
                  <a:pt x="843273" y="1017752"/>
                </a:cubicBezTo>
                <a:cubicBezTo>
                  <a:pt x="844628" y="1019506"/>
                  <a:pt x="846180" y="1021451"/>
                  <a:pt x="846762" y="1023989"/>
                </a:cubicBezTo>
                <a:cubicBezTo>
                  <a:pt x="847154" y="1025547"/>
                  <a:pt x="847927" y="1027301"/>
                  <a:pt x="848705" y="1028472"/>
                </a:cubicBezTo>
                <a:cubicBezTo>
                  <a:pt x="849483" y="1029834"/>
                  <a:pt x="850256" y="1031392"/>
                  <a:pt x="850838" y="1032759"/>
                </a:cubicBezTo>
                <a:cubicBezTo>
                  <a:pt x="852585" y="1037046"/>
                  <a:pt x="849870" y="1039966"/>
                  <a:pt x="847540" y="1041333"/>
                </a:cubicBezTo>
                <a:cubicBezTo>
                  <a:pt x="846958" y="1041720"/>
                  <a:pt x="845793" y="1042308"/>
                  <a:pt x="845407" y="1042504"/>
                </a:cubicBezTo>
                <a:cubicBezTo>
                  <a:pt x="845015" y="1043087"/>
                  <a:pt x="844824" y="1045037"/>
                  <a:pt x="841134" y="1044841"/>
                </a:cubicBezTo>
                <a:close/>
                <a:moveTo>
                  <a:pt x="804653" y="1016385"/>
                </a:moveTo>
                <a:cubicBezTo>
                  <a:pt x="805622" y="1016385"/>
                  <a:pt x="806400" y="1016385"/>
                  <a:pt x="807369" y="1016581"/>
                </a:cubicBezTo>
                <a:cubicBezTo>
                  <a:pt x="809698" y="1016777"/>
                  <a:pt x="809312" y="1016973"/>
                  <a:pt x="810667" y="1016189"/>
                </a:cubicBezTo>
                <a:cubicBezTo>
                  <a:pt x="811059" y="1015998"/>
                  <a:pt x="811249" y="1015802"/>
                  <a:pt x="811445" y="1015606"/>
                </a:cubicBezTo>
                <a:cubicBezTo>
                  <a:pt x="811832" y="1015410"/>
                  <a:pt x="812801" y="1014631"/>
                  <a:pt x="813192" y="1014435"/>
                </a:cubicBezTo>
                <a:lnTo>
                  <a:pt x="821340" y="1030417"/>
                </a:lnTo>
                <a:cubicBezTo>
                  <a:pt x="819206" y="1030417"/>
                  <a:pt x="817073" y="1030613"/>
                  <a:pt x="814939" y="1030809"/>
                </a:cubicBezTo>
                <a:cubicBezTo>
                  <a:pt x="813965" y="1030809"/>
                  <a:pt x="812806" y="1031005"/>
                  <a:pt x="811832" y="1031005"/>
                </a:cubicBezTo>
                <a:cubicBezTo>
                  <a:pt x="810667" y="1031005"/>
                  <a:pt x="809698" y="1031005"/>
                  <a:pt x="808920" y="1031588"/>
                </a:cubicBezTo>
                <a:cubicBezTo>
                  <a:pt x="808729" y="1031784"/>
                  <a:pt x="808534" y="1031784"/>
                  <a:pt x="808147" y="1031784"/>
                </a:cubicBezTo>
                <a:cubicBezTo>
                  <a:pt x="807173" y="1031784"/>
                  <a:pt x="806786" y="1031588"/>
                  <a:pt x="806013" y="1031392"/>
                </a:cubicBezTo>
                <a:cubicBezTo>
                  <a:pt x="803684" y="1030613"/>
                  <a:pt x="801355" y="1029251"/>
                  <a:pt x="798829" y="1028472"/>
                </a:cubicBezTo>
                <a:cubicBezTo>
                  <a:pt x="796500" y="1027884"/>
                  <a:pt x="795335" y="1027884"/>
                  <a:pt x="793593" y="1029055"/>
                </a:cubicBezTo>
                <a:cubicBezTo>
                  <a:pt x="793011" y="1029638"/>
                  <a:pt x="792429" y="1030226"/>
                  <a:pt x="791846" y="1030613"/>
                </a:cubicBezTo>
                <a:cubicBezTo>
                  <a:pt x="791068" y="1031196"/>
                  <a:pt x="790099" y="1031005"/>
                  <a:pt x="788935" y="1031005"/>
                </a:cubicBezTo>
                <a:cubicBezTo>
                  <a:pt x="787961" y="1031005"/>
                  <a:pt x="787188" y="1031392"/>
                  <a:pt x="786410" y="1031784"/>
                </a:cubicBezTo>
                <a:cubicBezTo>
                  <a:pt x="785827" y="1031980"/>
                  <a:pt x="785637" y="1031784"/>
                  <a:pt x="785054" y="1031588"/>
                </a:cubicBezTo>
                <a:cubicBezTo>
                  <a:pt x="784663" y="1031392"/>
                  <a:pt x="784080" y="1031392"/>
                  <a:pt x="783694" y="1031196"/>
                </a:cubicBezTo>
                <a:cubicBezTo>
                  <a:pt x="780782" y="1030417"/>
                  <a:pt x="781364" y="1029834"/>
                  <a:pt x="778648" y="1029442"/>
                </a:cubicBezTo>
                <a:cubicBezTo>
                  <a:pt x="779035" y="1029251"/>
                  <a:pt x="780009" y="1028859"/>
                  <a:pt x="780591" y="1028663"/>
                </a:cubicBezTo>
                <a:cubicBezTo>
                  <a:pt x="782529" y="1028080"/>
                  <a:pt x="781947" y="1027301"/>
                  <a:pt x="782725" y="1025743"/>
                </a:cubicBezTo>
                <a:cubicBezTo>
                  <a:pt x="783111" y="1025155"/>
                  <a:pt x="784663" y="1024959"/>
                  <a:pt x="785827" y="1023793"/>
                </a:cubicBezTo>
                <a:cubicBezTo>
                  <a:pt x="786410" y="1023401"/>
                  <a:pt x="786992" y="1023401"/>
                  <a:pt x="787961" y="1023401"/>
                </a:cubicBezTo>
                <a:cubicBezTo>
                  <a:pt x="788739" y="1023401"/>
                  <a:pt x="789321" y="1023205"/>
                  <a:pt x="790099" y="1022818"/>
                </a:cubicBezTo>
                <a:cubicBezTo>
                  <a:pt x="790873" y="1022426"/>
                  <a:pt x="790873" y="1022235"/>
                  <a:pt x="791264" y="1021451"/>
                </a:cubicBezTo>
                <a:cubicBezTo>
                  <a:pt x="793784" y="1021260"/>
                  <a:pt x="793011" y="1021260"/>
                  <a:pt x="794949" y="1020285"/>
                </a:cubicBezTo>
                <a:cubicBezTo>
                  <a:pt x="795918" y="1019893"/>
                  <a:pt x="797278" y="1020481"/>
                  <a:pt x="798247" y="1018918"/>
                </a:cubicBezTo>
                <a:cubicBezTo>
                  <a:pt x="798829" y="1018139"/>
                  <a:pt x="798247" y="1018531"/>
                  <a:pt x="799221" y="1017556"/>
                </a:cubicBezTo>
                <a:cubicBezTo>
                  <a:pt x="799994" y="1016777"/>
                  <a:pt x="800577" y="1017164"/>
                  <a:pt x="800963" y="1017164"/>
                </a:cubicBezTo>
                <a:cubicBezTo>
                  <a:pt x="801545" y="1017164"/>
                  <a:pt x="801545" y="1016385"/>
                  <a:pt x="804653" y="1016385"/>
                </a:cubicBezTo>
                <a:close/>
                <a:moveTo>
                  <a:pt x="839583" y="1039187"/>
                </a:moveTo>
                <a:cubicBezTo>
                  <a:pt x="839779" y="1037242"/>
                  <a:pt x="839779" y="1035292"/>
                  <a:pt x="839970" y="1033146"/>
                </a:cubicBezTo>
                <a:cubicBezTo>
                  <a:pt x="840166" y="1032171"/>
                  <a:pt x="840166" y="1031196"/>
                  <a:pt x="840361" y="1030417"/>
                </a:cubicBezTo>
                <a:cubicBezTo>
                  <a:pt x="840552" y="1029834"/>
                  <a:pt x="840748" y="1028472"/>
                  <a:pt x="840944" y="1027884"/>
                </a:cubicBezTo>
                <a:cubicBezTo>
                  <a:pt x="841330" y="1028859"/>
                  <a:pt x="841526" y="1030030"/>
                  <a:pt x="841717" y="1031005"/>
                </a:cubicBezTo>
                <a:cubicBezTo>
                  <a:pt x="841913" y="1031980"/>
                  <a:pt x="842299" y="1033146"/>
                  <a:pt x="842691" y="1034121"/>
                </a:cubicBezTo>
                <a:cubicBezTo>
                  <a:pt x="842882" y="1034704"/>
                  <a:pt x="843077" y="1035096"/>
                  <a:pt x="843273" y="1035679"/>
                </a:cubicBezTo>
                <a:cubicBezTo>
                  <a:pt x="843660" y="1036654"/>
                  <a:pt x="843464" y="1036458"/>
                  <a:pt x="843273" y="1037242"/>
                </a:cubicBezTo>
                <a:cubicBezTo>
                  <a:pt x="842882" y="1038212"/>
                  <a:pt x="842299" y="1039187"/>
                  <a:pt x="841913" y="1039966"/>
                </a:cubicBezTo>
                <a:lnTo>
                  <a:pt x="839583" y="1039187"/>
                </a:lnTo>
                <a:close/>
                <a:moveTo>
                  <a:pt x="852585" y="1041529"/>
                </a:moveTo>
                <a:cubicBezTo>
                  <a:pt x="857244" y="1040162"/>
                  <a:pt x="861707" y="1039579"/>
                  <a:pt x="866948" y="1040554"/>
                </a:cubicBezTo>
                <a:cubicBezTo>
                  <a:pt x="869082" y="1040941"/>
                  <a:pt x="871215" y="1041720"/>
                  <a:pt x="872962" y="1042695"/>
                </a:cubicBezTo>
                <a:cubicBezTo>
                  <a:pt x="873931" y="1043283"/>
                  <a:pt x="874709" y="1043670"/>
                  <a:pt x="875483" y="1044258"/>
                </a:cubicBezTo>
                <a:cubicBezTo>
                  <a:pt x="875874" y="1044449"/>
                  <a:pt x="877621" y="1045816"/>
                  <a:pt x="877621" y="1046012"/>
                </a:cubicBezTo>
                <a:cubicBezTo>
                  <a:pt x="876647" y="1046012"/>
                  <a:pt x="876065" y="1046399"/>
                  <a:pt x="875292" y="1046595"/>
                </a:cubicBezTo>
                <a:cubicBezTo>
                  <a:pt x="875292" y="1045620"/>
                  <a:pt x="874709" y="1045037"/>
                  <a:pt x="873931" y="1044841"/>
                </a:cubicBezTo>
                <a:cubicBezTo>
                  <a:pt x="872767" y="1044449"/>
                  <a:pt x="872184" y="1045037"/>
                  <a:pt x="871411" y="1045233"/>
                </a:cubicBezTo>
                <a:cubicBezTo>
                  <a:pt x="871411" y="1044258"/>
                  <a:pt x="871020" y="1043670"/>
                  <a:pt x="870246" y="1043283"/>
                </a:cubicBezTo>
                <a:cubicBezTo>
                  <a:pt x="869278" y="1042891"/>
                  <a:pt x="868499" y="1043474"/>
                  <a:pt x="867917" y="1043670"/>
                </a:cubicBezTo>
                <a:lnTo>
                  <a:pt x="867917" y="1043283"/>
                </a:lnTo>
                <a:cubicBezTo>
                  <a:pt x="867917" y="1042891"/>
                  <a:pt x="867721" y="1042695"/>
                  <a:pt x="867531" y="1042504"/>
                </a:cubicBezTo>
                <a:cubicBezTo>
                  <a:pt x="866366" y="1041333"/>
                  <a:pt x="864810" y="1042308"/>
                  <a:pt x="864037" y="1042695"/>
                </a:cubicBezTo>
                <a:cubicBezTo>
                  <a:pt x="864037" y="1040750"/>
                  <a:pt x="862094" y="1040162"/>
                  <a:pt x="860347" y="1041720"/>
                </a:cubicBezTo>
                <a:cubicBezTo>
                  <a:pt x="860156" y="1041529"/>
                  <a:pt x="860156" y="1041333"/>
                  <a:pt x="859960" y="1041137"/>
                </a:cubicBezTo>
                <a:cubicBezTo>
                  <a:pt x="858991" y="1040162"/>
                  <a:pt x="857827" y="1040750"/>
                  <a:pt x="857048" y="1041529"/>
                </a:cubicBezTo>
                <a:lnTo>
                  <a:pt x="856270" y="1042308"/>
                </a:lnTo>
                <a:cubicBezTo>
                  <a:pt x="855497" y="1041333"/>
                  <a:pt x="854915" y="1041137"/>
                  <a:pt x="853750" y="1041916"/>
                </a:cubicBezTo>
                <a:cubicBezTo>
                  <a:pt x="853554" y="1041720"/>
                  <a:pt x="853554" y="1041720"/>
                  <a:pt x="853364" y="1041529"/>
                </a:cubicBezTo>
                <a:cubicBezTo>
                  <a:pt x="852781" y="1041720"/>
                  <a:pt x="852585" y="1041720"/>
                  <a:pt x="852585" y="1041529"/>
                </a:cubicBezTo>
                <a:close/>
                <a:moveTo>
                  <a:pt x="841717" y="1060240"/>
                </a:moveTo>
                <a:cubicBezTo>
                  <a:pt x="841526" y="1060044"/>
                  <a:pt x="837450" y="1051857"/>
                  <a:pt x="837063" y="1051274"/>
                </a:cubicBezTo>
                <a:cubicBezTo>
                  <a:pt x="836672" y="1050495"/>
                  <a:pt x="832987" y="1042891"/>
                  <a:pt x="832595" y="1042308"/>
                </a:cubicBezTo>
                <a:cubicBezTo>
                  <a:pt x="833373" y="1042504"/>
                  <a:pt x="834151" y="1042504"/>
                  <a:pt x="835120" y="1042695"/>
                </a:cubicBezTo>
                <a:cubicBezTo>
                  <a:pt x="835120" y="1043283"/>
                  <a:pt x="835507" y="1044062"/>
                  <a:pt x="835703" y="1044645"/>
                </a:cubicBezTo>
                <a:cubicBezTo>
                  <a:pt x="835898" y="1045424"/>
                  <a:pt x="836089" y="1045620"/>
                  <a:pt x="836672" y="1046012"/>
                </a:cubicBezTo>
                <a:cubicBezTo>
                  <a:pt x="837836" y="1046791"/>
                  <a:pt x="838032" y="1046791"/>
                  <a:pt x="838614" y="1047570"/>
                </a:cubicBezTo>
                <a:cubicBezTo>
                  <a:pt x="838805" y="1047766"/>
                  <a:pt x="839001" y="1047957"/>
                  <a:pt x="839197" y="1048153"/>
                </a:cubicBezTo>
                <a:cubicBezTo>
                  <a:pt x="838419" y="1048932"/>
                  <a:pt x="838614" y="1050103"/>
                  <a:pt x="838805" y="1051465"/>
                </a:cubicBezTo>
                <a:cubicBezTo>
                  <a:pt x="839387" y="1057119"/>
                  <a:pt x="841330" y="1058094"/>
                  <a:pt x="841717" y="1060240"/>
                </a:cubicBezTo>
                <a:close/>
                <a:moveTo>
                  <a:pt x="843273" y="1047957"/>
                </a:moveTo>
                <a:cubicBezTo>
                  <a:pt x="843660" y="1047766"/>
                  <a:pt x="845989" y="1047766"/>
                  <a:pt x="847540" y="1045233"/>
                </a:cubicBezTo>
                <a:cubicBezTo>
                  <a:pt x="847927" y="1044449"/>
                  <a:pt x="847927" y="1044841"/>
                  <a:pt x="849091" y="1044062"/>
                </a:cubicBezTo>
                <a:cubicBezTo>
                  <a:pt x="849287" y="1043866"/>
                  <a:pt x="849674" y="1043670"/>
                  <a:pt x="849870" y="1043479"/>
                </a:cubicBezTo>
                <a:cubicBezTo>
                  <a:pt x="849674" y="1044449"/>
                  <a:pt x="848509" y="1046791"/>
                  <a:pt x="848123" y="1047957"/>
                </a:cubicBezTo>
                <a:cubicBezTo>
                  <a:pt x="847540" y="1049711"/>
                  <a:pt x="849870" y="1051078"/>
                  <a:pt x="851034" y="1049128"/>
                </a:cubicBezTo>
                <a:cubicBezTo>
                  <a:pt x="851421" y="1049520"/>
                  <a:pt x="851225" y="1049711"/>
                  <a:pt x="851617" y="1049907"/>
                </a:cubicBezTo>
                <a:cubicBezTo>
                  <a:pt x="852781" y="1050686"/>
                  <a:pt x="854137" y="1049907"/>
                  <a:pt x="854719" y="1049128"/>
                </a:cubicBezTo>
                <a:cubicBezTo>
                  <a:pt x="855301" y="1049324"/>
                  <a:pt x="855497" y="1049324"/>
                  <a:pt x="856270" y="1049128"/>
                </a:cubicBezTo>
                <a:cubicBezTo>
                  <a:pt x="856853" y="1048932"/>
                  <a:pt x="857048" y="1048741"/>
                  <a:pt x="857435" y="1048545"/>
                </a:cubicBezTo>
                <a:cubicBezTo>
                  <a:pt x="858600" y="1049907"/>
                  <a:pt x="860347" y="1048545"/>
                  <a:pt x="861321" y="1048153"/>
                </a:cubicBezTo>
                <a:lnTo>
                  <a:pt x="861511" y="1048545"/>
                </a:lnTo>
                <a:cubicBezTo>
                  <a:pt x="861511" y="1048741"/>
                  <a:pt x="861707" y="1048741"/>
                  <a:pt x="861707" y="1048932"/>
                </a:cubicBezTo>
                <a:cubicBezTo>
                  <a:pt x="862485" y="1049711"/>
                  <a:pt x="863258" y="1049520"/>
                  <a:pt x="864227" y="1049324"/>
                </a:cubicBezTo>
                <a:cubicBezTo>
                  <a:pt x="864423" y="1049711"/>
                  <a:pt x="864423" y="1049711"/>
                  <a:pt x="864619" y="1050103"/>
                </a:cubicBezTo>
                <a:cubicBezTo>
                  <a:pt x="865392" y="1050882"/>
                  <a:pt x="866557" y="1050686"/>
                  <a:pt x="867335" y="1050495"/>
                </a:cubicBezTo>
                <a:cubicBezTo>
                  <a:pt x="867531" y="1050686"/>
                  <a:pt x="867531" y="1051078"/>
                  <a:pt x="867721" y="1051274"/>
                </a:cubicBezTo>
                <a:cubicBezTo>
                  <a:pt x="869468" y="1053611"/>
                  <a:pt x="875483" y="1049128"/>
                  <a:pt x="877229" y="1049128"/>
                </a:cubicBezTo>
                <a:cubicBezTo>
                  <a:pt x="878008" y="1049128"/>
                  <a:pt x="879950" y="1050495"/>
                  <a:pt x="880141" y="1050882"/>
                </a:cubicBezTo>
                <a:lnTo>
                  <a:pt x="877425" y="1050882"/>
                </a:lnTo>
                <a:cubicBezTo>
                  <a:pt x="876843" y="1050882"/>
                  <a:pt x="873545" y="1052053"/>
                  <a:pt x="872962" y="1052249"/>
                </a:cubicBezTo>
                <a:cubicBezTo>
                  <a:pt x="872184" y="1052636"/>
                  <a:pt x="872184" y="1053219"/>
                  <a:pt x="871798" y="1054194"/>
                </a:cubicBezTo>
                <a:cubicBezTo>
                  <a:pt x="871411" y="1055561"/>
                  <a:pt x="871798" y="1055365"/>
                  <a:pt x="870633" y="1055948"/>
                </a:cubicBezTo>
                <a:cubicBezTo>
                  <a:pt x="869468" y="1056727"/>
                  <a:pt x="868304" y="1057511"/>
                  <a:pt x="867139" y="1058290"/>
                </a:cubicBezTo>
                <a:cubicBezTo>
                  <a:pt x="864619" y="1059848"/>
                  <a:pt x="865005" y="1059652"/>
                  <a:pt x="865201" y="1061994"/>
                </a:cubicBezTo>
                <a:cubicBezTo>
                  <a:pt x="864810" y="1061798"/>
                  <a:pt x="864037" y="1061406"/>
                  <a:pt x="863645" y="1061210"/>
                </a:cubicBezTo>
                <a:cubicBezTo>
                  <a:pt x="857435" y="1057511"/>
                  <a:pt x="851617" y="1054194"/>
                  <a:pt x="845597" y="1049711"/>
                </a:cubicBezTo>
                <a:lnTo>
                  <a:pt x="843273" y="1047957"/>
                </a:lnTo>
                <a:close/>
                <a:moveTo>
                  <a:pt x="827163" y="1041916"/>
                </a:moveTo>
                <a:cubicBezTo>
                  <a:pt x="827550" y="1042504"/>
                  <a:pt x="828132" y="1043670"/>
                  <a:pt x="828524" y="1044449"/>
                </a:cubicBezTo>
                <a:cubicBezTo>
                  <a:pt x="828910" y="1045233"/>
                  <a:pt x="829297" y="1046203"/>
                  <a:pt x="829879" y="1046987"/>
                </a:cubicBezTo>
                <a:cubicBezTo>
                  <a:pt x="830657" y="1048741"/>
                  <a:pt x="831626" y="1050299"/>
                  <a:pt x="832404" y="1052053"/>
                </a:cubicBezTo>
                <a:cubicBezTo>
                  <a:pt x="834925" y="1057119"/>
                  <a:pt x="837450" y="1062185"/>
                  <a:pt x="840166" y="1067060"/>
                </a:cubicBezTo>
                <a:cubicBezTo>
                  <a:pt x="840552" y="1067643"/>
                  <a:pt x="840552" y="1067643"/>
                  <a:pt x="840361" y="1068422"/>
                </a:cubicBezTo>
                <a:cubicBezTo>
                  <a:pt x="840166" y="1069010"/>
                  <a:pt x="840166" y="1069397"/>
                  <a:pt x="839970" y="1069980"/>
                </a:cubicBezTo>
                <a:cubicBezTo>
                  <a:pt x="839779" y="1070955"/>
                  <a:pt x="839583" y="1071930"/>
                  <a:pt x="839197" y="1073101"/>
                </a:cubicBezTo>
                <a:lnTo>
                  <a:pt x="836285" y="1085379"/>
                </a:lnTo>
                <a:cubicBezTo>
                  <a:pt x="835898" y="1082846"/>
                  <a:pt x="835120" y="1080896"/>
                  <a:pt x="834342" y="1078755"/>
                </a:cubicBezTo>
                <a:cubicBezTo>
                  <a:pt x="832404" y="1073297"/>
                  <a:pt x="831822" y="1068422"/>
                  <a:pt x="833956" y="1062773"/>
                </a:cubicBezTo>
                <a:cubicBezTo>
                  <a:pt x="834342" y="1061798"/>
                  <a:pt x="835120" y="1060823"/>
                  <a:pt x="834342" y="1059652"/>
                </a:cubicBezTo>
                <a:cubicBezTo>
                  <a:pt x="833956" y="1059265"/>
                  <a:pt x="833373" y="1059265"/>
                  <a:pt x="832791" y="1059069"/>
                </a:cubicBezTo>
                <a:cubicBezTo>
                  <a:pt x="831240" y="1056923"/>
                  <a:pt x="831436" y="1057511"/>
                  <a:pt x="830462" y="1056144"/>
                </a:cubicBezTo>
                <a:cubicBezTo>
                  <a:pt x="828910" y="1054003"/>
                  <a:pt x="828328" y="1050882"/>
                  <a:pt x="828328" y="1048153"/>
                </a:cubicBezTo>
                <a:cubicBezTo>
                  <a:pt x="828328" y="1046791"/>
                  <a:pt x="828910" y="1044645"/>
                  <a:pt x="826777" y="1044645"/>
                </a:cubicBezTo>
                <a:lnTo>
                  <a:pt x="827163" y="1041916"/>
                </a:lnTo>
                <a:close/>
                <a:moveTo>
                  <a:pt x="865005" y="1068618"/>
                </a:moveTo>
                <a:cubicBezTo>
                  <a:pt x="864423" y="1069010"/>
                  <a:pt x="863841" y="1069593"/>
                  <a:pt x="863258" y="1069980"/>
                </a:cubicBezTo>
                <a:cubicBezTo>
                  <a:pt x="858600" y="1073101"/>
                  <a:pt x="853750" y="1073488"/>
                  <a:pt x="848123" y="1073101"/>
                </a:cubicBezTo>
                <a:cubicBezTo>
                  <a:pt x="847736" y="1072709"/>
                  <a:pt x="847154" y="1071151"/>
                  <a:pt x="846762" y="1070568"/>
                </a:cubicBezTo>
                <a:cubicBezTo>
                  <a:pt x="846376" y="1069789"/>
                  <a:pt x="845989" y="1068814"/>
                  <a:pt x="845407" y="1068035"/>
                </a:cubicBezTo>
                <a:cubicBezTo>
                  <a:pt x="843660" y="1064718"/>
                  <a:pt x="843855" y="1066085"/>
                  <a:pt x="844824" y="1062381"/>
                </a:cubicBezTo>
                <a:cubicBezTo>
                  <a:pt x="845407" y="1060240"/>
                  <a:pt x="845015" y="1060431"/>
                  <a:pt x="844046" y="1057898"/>
                </a:cubicBezTo>
                <a:cubicBezTo>
                  <a:pt x="843855" y="1057315"/>
                  <a:pt x="843660" y="1057119"/>
                  <a:pt x="843464" y="1056536"/>
                </a:cubicBezTo>
                <a:cubicBezTo>
                  <a:pt x="842495" y="1054973"/>
                  <a:pt x="841913" y="1052832"/>
                  <a:pt x="841717" y="1050686"/>
                </a:cubicBezTo>
                <a:lnTo>
                  <a:pt x="844628" y="1052832"/>
                </a:lnTo>
                <a:cubicBezTo>
                  <a:pt x="845597" y="1053415"/>
                  <a:pt x="846571" y="1054194"/>
                  <a:pt x="847540" y="1054782"/>
                </a:cubicBezTo>
                <a:cubicBezTo>
                  <a:pt x="849483" y="1056144"/>
                  <a:pt x="851421" y="1057315"/>
                  <a:pt x="853364" y="1058486"/>
                </a:cubicBezTo>
                <a:cubicBezTo>
                  <a:pt x="854332" y="1059069"/>
                  <a:pt x="864810" y="1065502"/>
                  <a:pt x="865392" y="1065693"/>
                </a:cubicBezTo>
                <a:cubicBezTo>
                  <a:pt x="865392" y="1066281"/>
                  <a:pt x="865392" y="1066668"/>
                  <a:pt x="865201" y="1067256"/>
                </a:cubicBezTo>
                <a:cubicBezTo>
                  <a:pt x="865201" y="1067447"/>
                  <a:pt x="865201" y="1067839"/>
                  <a:pt x="865201" y="1068035"/>
                </a:cubicBezTo>
                <a:cubicBezTo>
                  <a:pt x="865201" y="1068422"/>
                  <a:pt x="865201" y="1068422"/>
                  <a:pt x="865005" y="1068618"/>
                </a:cubicBezTo>
                <a:close/>
                <a:moveTo>
                  <a:pt x="874709" y="1056923"/>
                </a:moveTo>
                <a:cubicBezTo>
                  <a:pt x="874514" y="1056340"/>
                  <a:pt x="874709" y="1055948"/>
                  <a:pt x="874905" y="1055365"/>
                </a:cubicBezTo>
                <a:cubicBezTo>
                  <a:pt x="875096" y="1054782"/>
                  <a:pt x="874905" y="1054973"/>
                  <a:pt x="875874" y="1054586"/>
                </a:cubicBezTo>
                <a:cubicBezTo>
                  <a:pt x="877621" y="1054003"/>
                  <a:pt x="877229" y="1054003"/>
                  <a:pt x="878786" y="1054003"/>
                </a:cubicBezTo>
                <a:cubicBezTo>
                  <a:pt x="879755" y="1054003"/>
                  <a:pt x="879559" y="1054003"/>
                  <a:pt x="880337" y="1054390"/>
                </a:cubicBezTo>
                <a:cubicBezTo>
                  <a:pt x="882471" y="1055365"/>
                  <a:pt x="881888" y="1055169"/>
                  <a:pt x="884218" y="1054194"/>
                </a:cubicBezTo>
                <a:cubicBezTo>
                  <a:pt x="884604" y="1054782"/>
                  <a:pt x="884996" y="1055757"/>
                  <a:pt x="885186" y="1056340"/>
                </a:cubicBezTo>
                <a:cubicBezTo>
                  <a:pt x="885578" y="1057119"/>
                  <a:pt x="886351" y="1057315"/>
                  <a:pt x="886933" y="1057702"/>
                </a:cubicBezTo>
                <a:cubicBezTo>
                  <a:pt x="886743" y="1057898"/>
                  <a:pt x="885965" y="1058290"/>
                  <a:pt x="885769" y="1058486"/>
                </a:cubicBezTo>
                <a:cubicBezTo>
                  <a:pt x="885382" y="1058677"/>
                  <a:pt x="885186" y="1059069"/>
                  <a:pt x="884996" y="1059652"/>
                </a:cubicBezTo>
                <a:cubicBezTo>
                  <a:pt x="884413" y="1060431"/>
                  <a:pt x="884800" y="1060044"/>
                  <a:pt x="884218" y="1060823"/>
                </a:cubicBezTo>
                <a:lnTo>
                  <a:pt x="883249" y="1061798"/>
                </a:lnTo>
                <a:cubicBezTo>
                  <a:pt x="883249" y="1061210"/>
                  <a:pt x="883439" y="1060431"/>
                  <a:pt x="883439" y="1059848"/>
                </a:cubicBezTo>
                <a:cubicBezTo>
                  <a:pt x="883439" y="1059265"/>
                  <a:pt x="883053" y="1058873"/>
                  <a:pt x="882666" y="1058677"/>
                </a:cubicBezTo>
                <a:cubicBezTo>
                  <a:pt x="882084" y="1058481"/>
                  <a:pt x="881502" y="1058481"/>
                  <a:pt x="881115" y="1058873"/>
                </a:cubicBezTo>
                <a:cubicBezTo>
                  <a:pt x="880919" y="1059069"/>
                  <a:pt x="880724" y="1059265"/>
                  <a:pt x="880533" y="1059265"/>
                </a:cubicBezTo>
                <a:cubicBezTo>
                  <a:pt x="880337" y="1059456"/>
                  <a:pt x="880141" y="1059265"/>
                  <a:pt x="879755" y="1059456"/>
                </a:cubicBezTo>
                <a:cubicBezTo>
                  <a:pt x="879368" y="1059652"/>
                  <a:pt x="879172" y="1060044"/>
                  <a:pt x="878977" y="1060627"/>
                </a:cubicBezTo>
                <a:cubicBezTo>
                  <a:pt x="878977" y="1061019"/>
                  <a:pt x="878786" y="1061798"/>
                  <a:pt x="878590" y="1062185"/>
                </a:cubicBezTo>
                <a:cubicBezTo>
                  <a:pt x="878590" y="1063160"/>
                  <a:pt x="879559" y="1064135"/>
                  <a:pt x="880724" y="1064135"/>
                </a:cubicBezTo>
                <a:lnTo>
                  <a:pt x="878977" y="1065693"/>
                </a:lnTo>
                <a:cubicBezTo>
                  <a:pt x="878203" y="1066472"/>
                  <a:pt x="878008" y="1066472"/>
                  <a:pt x="877621" y="1067447"/>
                </a:cubicBezTo>
                <a:cubicBezTo>
                  <a:pt x="877425" y="1067256"/>
                  <a:pt x="877425" y="1066864"/>
                  <a:pt x="877229" y="1066668"/>
                </a:cubicBezTo>
                <a:cubicBezTo>
                  <a:pt x="876647" y="1065889"/>
                  <a:pt x="875483" y="1066085"/>
                  <a:pt x="874514" y="1066085"/>
                </a:cubicBezTo>
                <a:cubicBezTo>
                  <a:pt x="874905" y="1065110"/>
                  <a:pt x="876647" y="1062185"/>
                  <a:pt x="876456" y="1061406"/>
                </a:cubicBezTo>
                <a:cubicBezTo>
                  <a:pt x="876456" y="1060431"/>
                  <a:pt x="876261" y="1059456"/>
                  <a:pt x="876065" y="1058486"/>
                </a:cubicBezTo>
                <a:cubicBezTo>
                  <a:pt x="876261" y="1057702"/>
                  <a:pt x="875874" y="1057119"/>
                  <a:pt x="874709" y="1056923"/>
                </a:cubicBezTo>
                <a:close/>
                <a:moveTo>
                  <a:pt x="817851" y="1073101"/>
                </a:moveTo>
                <a:cubicBezTo>
                  <a:pt x="817851" y="1072905"/>
                  <a:pt x="817851" y="1072905"/>
                  <a:pt x="817851" y="1073101"/>
                </a:cubicBezTo>
                <a:cubicBezTo>
                  <a:pt x="817655" y="1072905"/>
                  <a:pt x="817655" y="1072905"/>
                  <a:pt x="817655" y="1072905"/>
                </a:cubicBezTo>
                <a:cubicBezTo>
                  <a:pt x="818042" y="1072709"/>
                  <a:pt x="819593" y="1071930"/>
                  <a:pt x="819984" y="1071734"/>
                </a:cubicBezTo>
                <a:cubicBezTo>
                  <a:pt x="820953" y="1071347"/>
                  <a:pt x="821149" y="1070955"/>
                  <a:pt x="821149" y="1069593"/>
                </a:cubicBezTo>
                <a:cubicBezTo>
                  <a:pt x="821536" y="1069397"/>
                  <a:pt x="823865" y="1068035"/>
                  <a:pt x="824447" y="1067643"/>
                </a:cubicBezTo>
                <a:cubicBezTo>
                  <a:pt x="825226" y="1067256"/>
                  <a:pt x="827163" y="1066085"/>
                  <a:pt x="827550" y="1065502"/>
                </a:cubicBezTo>
                <a:cubicBezTo>
                  <a:pt x="828132" y="1064718"/>
                  <a:pt x="827941" y="1064135"/>
                  <a:pt x="827550" y="1063552"/>
                </a:cubicBezTo>
                <a:lnTo>
                  <a:pt x="825416" y="1060431"/>
                </a:lnTo>
                <a:cubicBezTo>
                  <a:pt x="825226" y="1060044"/>
                  <a:pt x="824643" y="1059456"/>
                  <a:pt x="824643" y="1059265"/>
                </a:cubicBezTo>
                <a:lnTo>
                  <a:pt x="824834" y="1058677"/>
                </a:lnTo>
                <a:cubicBezTo>
                  <a:pt x="825416" y="1059848"/>
                  <a:pt x="826968" y="1061210"/>
                  <a:pt x="828328" y="1061602"/>
                </a:cubicBezTo>
                <a:cubicBezTo>
                  <a:pt x="829297" y="1061994"/>
                  <a:pt x="829879" y="1061798"/>
                  <a:pt x="830075" y="1062185"/>
                </a:cubicBezTo>
                <a:lnTo>
                  <a:pt x="830271" y="1062773"/>
                </a:lnTo>
                <a:cubicBezTo>
                  <a:pt x="830657" y="1063748"/>
                  <a:pt x="830853" y="1062773"/>
                  <a:pt x="830271" y="1064527"/>
                </a:cubicBezTo>
                <a:cubicBezTo>
                  <a:pt x="829688" y="1066281"/>
                  <a:pt x="829493" y="1068422"/>
                  <a:pt x="829493" y="1070372"/>
                </a:cubicBezTo>
                <a:cubicBezTo>
                  <a:pt x="829493" y="1071347"/>
                  <a:pt x="829688" y="1072322"/>
                  <a:pt x="829688" y="1073297"/>
                </a:cubicBezTo>
                <a:cubicBezTo>
                  <a:pt x="829297" y="1073101"/>
                  <a:pt x="829297" y="1072905"/>
                  <a:pt x="828715" y="1072709"/>
                </a:cubicBezTo>
                <a:cubicBezTo>
                  <a:pt x="827550" y="1072322"/>
                  <a:pt x="827163" y="1073101"/>
                  <a:pt x="826581" y="1073684"/>
                </a:cubicBezTo>
                <a:cubicBezTo>
                  <a:pt x="826385" y="1073880"/>
                  <a:pt x="826385" y="1073880"/>
                  <a:pt x="826194" y="1074076"/>
                </a:cubicBezTo>
                <a:cubicBezTo>
                  <a:pt x="825999" y="1074272"/>
                  <a:pt x="825999" y="1074272"/>
                  <a:pt x="825803" y="1074463"/>
                </a:cubicBezTo>
                <a:cubicBezTo>
                  <a:pt x="825226" y="1075051"/>
                  <a:pt x="824643" y="1075438"/>
                  <a:pt x="824061" y="1075830"/>
                </a:cubicBezTo>
                <a:cubicBezTo>
                  <a:pt x="823669" y="1076026"/>
                  <a:pt x="822505" y="1077001"/>
                  <a:pt x="822118" y="1077192"/>
                </a:cubicBezTo>
                <a:cubicBezTo>
                  <a:pt x="822118" y="1077001"/>
                  <a:pt x="821149" y="1076413"/>
                  <a:pt x="820953" y="1076217"/>
                </a:cubicBezTo>
                <a:cubicBezTo>
                  <a:pt x="819984" y="1074855"/>
                  <a:pt x="819016" y="1073880"/>
                  <a:pt x="817851" y="1073101"/>
                </a:cubicBezTo>
                <a:close/>
                <a:moveTo>
                  <a:pt x="868499" y="1061406"/>
                </a:moveTo>
                <a:cubicBezTo>
                  <a:pt x="868886" y="1061210"/>
                  <a:pt x="871602" y="1059265"/>
                  <a:pt x="872184" y="1059069"/>
                </a:cubicBezTo>
                <a:cubicBezTo>
                  <a:pt x="872380" y="1059652"/>
                  <a:pt x="872576" y="1060823"/>
                  <a:pt x="872576" y="1061210"/>
                </a:cubicBezTo>
                <a:lnTo>
                  <a:pt x="872576" y="1062577"/>
                </a:lnTo>
                <a:cubicBezTo>
                  <a:pt x="872576" y="1063160"/>
                  <a:pt x="871798" y="1064331"/>
                  <a:pt x="871602" y="1064914"/>
                </a:cubicBezTo>
                <a:lnTo>
                  <a:pt x="868499" y="1063748"/>
                </a:lnTo>
                <a:lnTo>
                  <a:pt x="868499" y="1061406"/>
                </a:lnTo>
                <a:close/>
                <a:moveTo>
                  <a:pt x="781947" y="1083429"/>
                </a:moveTo>
                <a:cubicBezTo>
                  <a:pt x="784276" y="1081871"/>
                  <a:pt x="794171" y="1079725"/>
                  <a:pt x="797665" y="1077971"/>
                </a:cubicBezTo>
                <a:cubicBezTo>
                  <a:pt x="799994" y="1076805"/>
                  <a:pt x="798829" y="1077192"/>
                  <a:pt x="800190" y="1075247"/>
                </a:cubicBezTo>
                <a:cubicBezTo>
                  <a:pt x="800386" y="1074855"/>
                  <a:pt x="800772" y="1074463"/>
                  <a:pt x="800963" y="1074272"/>
                </a:cubicBezTo>
                <a:cubicBezTo>
                  <a:pt x="802128" y="1073101"/>
                  <a:pt x="803292" y="1072126"/>
                  <a:pt x="804849" y="1071151"/>
                </a:cubicBezTo>
                <a:cubicBezTo>
                  <a:pt x="808920" y="1068618"/>
                  <a:pt x="815908" y="1065889"/>
                  <a:pt x="820758" y="1066085"/>
                </a:cubicBezTo>
                <a:lnTo>
                  <a:pt x="818820" y="1067256"/>
                </a:lnTo>
                <a:cubicBezTo>
                  <a:pt x="818042" y="1067643"/>
                  <a:pt x="817459" y="1068035"/>
                  <a:pt x="817655" y="1069397"/>
                </a:cubicBezTo>
                <a:lnTo>
                  <a:pt x="814161" y="1070955"/>
                </a:lnTo>
                <a:cubicBezTo>
                  <a:pt x="812610" y="1071543"/>
                  <a:pt x="812610" y="1073101"/>
                  <a:pt x="813775" y="1073880"/>
                </a:cubicBezTo>
                <a:lnTo>
                  <a:pt x="818433" y="1077971"/>
                </a:lnTo>
                <a:cubicBezTo>
                  <a:pt x="818624" y="1078167"/>
                  <a:pt x="819011" y="1078363"/>
                  <a:pt x="819011" y="1078559"/>
                </a:cubicBezTo>
                <a:cubicBezTo>
                  <a:pt x="818624" y="1078946"/>
                  <a:pt x="817073" y="1079725"/>
                  <a:pt x="816490" y="1079921"/>
                </a:cubicBezTo>
                <a:cubicBezTo>
                  <a:pt x="813965" y="1081092"/>
                  <a:pt x="811059" y="1082263"/>
                  <a:pt x="808147" y="1083042"/>
                </a:cubicBezTo>
                <a:cubicBezTo>
                  <a:pt x="806013" y="1083625"/>
                  <a:pt x="803875" y="1084017"/>
                  <a:pt x="801545" y="1084017"/>
                </a:cubicBezTo>
                <a:cubicBezTo>
                  <a:pt x="799803" y="1084208"/>
                  <a:pt x="796114" y="1084017"/>
                  <a:pt x="794562" y="1083429"/>
                </a:cubicBezTo>
                <a:cubicBezTo>
                  <a:pt x="794753" y="1082263"/>
                  <a:pt x="795531" y="1081288"/>
                  <a:pt x="794562" y="1080313"/>
                </a:cubicBezTo>
                <a:cubicBezTo>
                  <a:pt x="793784" y="1079534"/>
                  <a:pt x="792233" y="1080117"/>
                  <a:pt x="791264" y="1080509"/>
                </a:cubicBezTo>
                <a:cubicBezTo>
                  <a:pt x="789125" y="1081092"/>
                  <a:pt x="787188" y="1082067"/>
                  <a:pt x="785637" y="1083233"/>
                </a:cubicBezTo>
                <a:cubicBezTo>
                  <a:pt x="783694" y="1084600"/>
                  <a:pt x="782916" y="1085575"/>
                  <a:pt x="781560" y="1087329"/>
                </a:cubicBezTo>
                <a:cubicBezTo>
                  <a:pt x="780395" y="1088887"/>
                  <a:pt x="780978" y="1088887"/>
                  <a:pt x="780978" y="1090641"/>
                </a:cubicBezTo>
                <a:cubicBezTo>
                  <a:pt x="780978" y="1091812"/>
                  <a:pt x="780591" y="1092978"/>
                  <a:pt x="780009" y="1093762"/>
                </a:cubicBezTo>
                <a:cubicBezTo>
                  <a:pt x="779617" y="1094541"/>
                  <a:pt x="778648" y="1095516"/>
                  <a:pt x="778066" y="1095903"/>
                </a:cubicBezTo>
                <a:cubicBezTo>
                  <a:pt x="776901" y="1096486"/>
                  <a:pt x="776515" y="1096682"/>
                  <a:pt x="775541" y="1097657"/>
                </a:cubicBezTo>
                <a:cubicBezTo>
                  <a:pt x="773990" y="1099215"/>
                  <a:pt x="773799" y="1100969"/>
                  <a:pt x="773217" y="1103502"/>
                </a:cubicBezTo>
                <a:cubicBezTo>
                  <a:pt x="773021" y="1104090"/>
                  <a:pt x="773021" y="1104477"/>
                  <a:pt x="772825" y="1105256"/>
                </a:cubicBezTo>
                <a:cubicBezTo>
                  <a:pt x="772825" y="1105844"/>
                  <a:pt x="772634" y="1106427"/>
                  <a:pt x="772634" y="1107010"/>
                </a:cubicBezTo>
                <a:cubicBezTo>
                  <a:pt x="772243" y="1109156"/>
                  <a:pt x="772243" y="1107794"/>
                  <a:pt x="770691" y="1109156"/>
                </a:cubicBezTo>
                <a:cubicBezTo>
                  <a:pt x="770109" y="1109739"/>
                  <a:pt x="769140" y="1110910"/>
                  <a:pt x="769140" y="1111885"/>
                </a:cubicBezTo>
                <a:cubicBezTo>
                  <a:pt x="769140" y="1112860"/>
                  <a:pt x="769723" y="1113056"/>
                  <a:pt x="769527" y="1115393"/>
                </a:cubicBezTo>
                <a:cubicBezTo>
                  <a:pt x="769331" y="1115197"/>
                  <a:pt x="769140" y="1113835"/>
                  <a:pt x="768944" y="1113247"/>
                </a:cubicBezTo>
                <a:cubicBezTo>
                  <a:pt x="768944" y="1112468"/>
                  <a:pt x="768944" y="1111689"/>
                  <a:pt x="769140" y="1110910"/>
                </a:cubicBezTo>
                <a:cubicBezTo>
                  <a:pt x="769331" y="1109739"/>
                  <a:pt x="769527" y="1109935"/>
                  <a:pt x="769913" y="1109156"/>
                </a:cubicBezTo>
                <a:cubicBezTo>
                  <a:pt x="772052" y="1105844"/>
                  <a:pt x="770691" y="1101361"/>
                  <a:pt x="771470" y="1098436"/>
                </a:cubicBezTo>
                <a:cubicBezTo>
                  <a:pt x="771856" y="1097270"/>
                  <a:pt x="772439" y="1095707"/>
                  <a:pt x="773217" y="1095124"/>
                </a:cubicBezTo>
                <a:cubicBezTo>
                  <a:pt x="773799" y="1094732"/>
                  <a:pt x="773990" y="1094732"/>
                  <a:pt x="774768" y="1094149"/>
                </a:cubicBezTo>
                <a:cubicBezTo>
                  <a:pt x="775154" y="1093762"/>
                  <a:pt x="775541" y="1093370"/>
                  <a:pt x="775933" y="1092787"/>
                </a:cubicBezTo>
                <a:cubicBezTo>
                  <a:pt x="777680" y="1090058"/>
                  <a:pt x="776515" y="1088304"/>
                  <a:pt x="777484" y="1086550"/>
                </a:cubicBezTo>
                <a:cubicBezTo>
                  <a:pt x="778066" y="1085575"/>
                  <a:pt x="778453" y="1085379"/>
                  <a:pt x="778453" y="1085183"/>
                </a:cubicBezTo>
                <a:cubicBezTo>
                  <a:pt x="778453" y="1085575"/>
                  <a:pt x="778066" y="1086354"/>
                  <a:pt x="778066" y="1086741"/>
                </a:cubicBezTo>
                <a:cubicBezTo>
                  <a:pt x="777870" y="1087329"/>
                  <a:pt x="777870" y="1087912"/>
                  <a:pt x="777870" y="1088495"/>
                </a:cubicBezTo>
                <a:cubicBezTo>
                  <a:pt x="777484" y="1091420"/>
                  <a:pt x="777870" y="1091033"/>
                  <a:pt x="776123" y="1092978"/>
                </a:cubicBezTo>
                <a:cubicBezTo>
                  <a:pt x="775350" y="1093762"/>
                  <a:pt x="775737" y="1095320"/>
                  <a:pt x="777097" y="1095516"/>
                </a:cubicBezTo>
                <a:cubicBezTo>
                  <a:pt x="778453" y="1095707"/>
                  <a:pt x="779813" y="1093762"/>
                  <a:pt x="780395" y="1092591"/>
                </a:cubicBezTo>
                <a:cubicBezTo>
                  <a:pt x="780978" y="1091224"/>
                  <a:pt x="780978" y="1090641"/>
                  <a:pt x="781174" y="1089083"/>
                </a:cubicBezTo>
                <a:cubicBezTo>
                  <a:pt x="781174" y="1088495"/>
                  <a:pt x="781364" y="1087912"/>
                  <a:pt x="781364" y="1087133"/>
                </a:cubicBezTo>
                <a:cubicBezTo>
                  <a:pt x="781560" y="1086158"/>
                  <a:pt x="781560" y="1085962"/>
                  <a:pt x="781947" y="1085771"/>
                </a:cubicBezTo>
                <a:cubicBezTo>
                  <a:pt x="782333" y="1085575"/>
                  <a:pt x="782725" y="1084987"/>
                  <a:pt x="782529" y="1084208"/>
                </a:cubicBezTo>
                <a:cubicBezTo>
                  <a:pt x="782529" y="1084017"/>
                  <a:pt x="782333" y="1083625"/>
                  <a:pt x="782142" y="1083429"/>
                </a:cubicBezTo>
                <a:cubicBezTo>
                  <a:pt x="782333" y="1083625"/>
                  <a:pt x="782142" y="1083625"/>
                  <a:pt x="781947" y="1083429"/>
                </a:cubicBezTo>
                <a:close/>
                <a:moveTo>
                  <a:pt x="863645" y="1073297"/>
                </a:moveTo>
                <a:cubicBezTo>
                  <a:pt x="864037" y="1073101"/>
                  <a:pt x="865005" y="1072518"/>
                  <a:pt x="865201" y="1072322"/>
                </a:cubicBezTo>
                <a:cubicBezTo>
                  <a:pt x="865201" y="1072709"/>
                  <a:pt x="864810" y="1072709"/>
                  <a:pt x="864619" y="1073684"/>
                </a:cubicBezTo>
                <a:cubicBezTo>
                  <a:pt x="864227" y="1073488"/>
                  <a:pt x="864227" y="1073488"/>
                  <a:pt x="863645" y="1073297"/>
                </a:cubicBezTo>
                <a:close/>
                <a:moveTo>
                  <a:pt x="850256" y="1076217"/>
                </a:moveTo>
                <a:cubicBezTo>
                  <a:pt x="853946" y="1076217"/>
                  <a:pt x="855497" y="1076217"/>
                  <a:pt x="858991" y="1075247"/>
                </a:cubicBezTo>
                <a:cubicBezTo>
                  <a:pt x="859378" y="1075051"/>
                  <a:pt x="859764" y="1075051"/>
                  <a:pt x="860156" y="1074855"/>
                </a:cubicBezTo>
                <a:cubicBezTo>
                  <a:pt x="860542" y="1074659"/>
                  <a:pt x="860929" y="1074463"/>
                  <a:pt x="861321" y="1074463"/>
                </a:cubicBezTo>
                <a:cubicBezTo>
                  <a:pt x="860542" y="1075051"/>
                  <a:pt x="859574" y="1075438"/>
                  <a:pt x="859182" y="1076217"/>
                </a:cubicBezTo>
                <a:cubicBezTo>
                  <a:pt x="858409" y="1075830"/>
                  <a:pt x="858409" y="1075830"/>
                  <a:pt x="857435" y="1075830"/>
                </a:cubicBezTo>
                <a:cubicBezTo>
                  <a:pt x="856858" y="1075830"/>
                  <a:pt x="856275" y="1076026"/>
                  <a:pt x="855497" y="1076026"/>
                </a:cubicBezTo>
                <a:cubicBezTo>
                  <a:pt x="854719" y="1076217"/>
                  <a:pt x="854332" y="1076217"/>
                  <a:pt x="853750" y="1076609"/>
                </a:cubicBezTo>
                <a:cubicBezTo>
                  <a:pt x="853168" y="1077192"/>
                  <a:pt x="853364" y="1077584"/>
                  <a:pt x="853364" y="1078363"/>
                </a:cubicBezTo>
                <a:cubicBezTo>
                  <a:pt x="853168" y="1077971"/>
                  <a:pt x="853168" y="1077780"/>
                  <a:pt x="852972" y="1077388"/>
                </a:cubicBezTo>
                <a:cubicBezTo>
                  <a:pt x="852585" y="1076609"/>
                  <a:pt x="851421" y="1076609"/>
                  <a:pt x="850452" y="1076217"/>
                </a:cubicBezTo>
                <a:lnTo>
                  <a:pt x="850256" y="1076217"/>
                </a:lnTo>
                <a:lnTo>
                  <a:pt x="850256" y="1076217"/>
                </a:lnTo>
                <a:close/>
                <a:moveTo>
                  <a:pt x="858409" y="1093370"/>
                </a:moveTo>
                <a:cubicBezTo>
                  <a:pt x="857827" y="1092008"/>
                  <a:pt x="857244" y="1090837"/>
                  <a:pt x="856466" y="1089666"/>
                </a:cubicBezTo>
                <a:cubicBezTo>
                  <a:pt x="855884" y="1088495"/>
                  <a:pt x="855111" y="1087133"/>
                  <a:pt x="854528" y="1085962"/>
                </a:cubicBezTo>
                <a:cubicBezTo>
                  <a:pt x="854137" y="1085379"/>
                  <a:pt x="852781" y="1082650"/>
                  <a:pt x="852585" y="1082263"/>
                </a:cubicBezTo>
                <a:cubicBezTo>
                  <a:pt x="853364" y="1082263"/>
                  <a:pt x="854332" y="1082454"/>
                  <a:pt x="855111" y="1082650"/>
                </a:cubicBezTo>
                <a:cubicBezTo>
                  <a:pt x="856466" y="1082650"/>
                  <a:pt x="856662" y="1081675"/>
                  <a:pt x="856853" y="1081288"/>
                </a:cubicBezTo>
                <a:cubicBezTo>
                  <a:pt x="857048" y="1082067"/>
                  <a:pt x="857631" y="1082650"/>
                  <a:pt x="858600" y="1082650"/>
                </a:cubicBezTo>
                <a:cubicBezTo>
                  <a:pt x="859182" y="1082650"/>
                  <a:pt x="860542" y="1082454"/>
                  <a:pt x="861125" y="1082263"/>
                </a:cubicBezTo>
                <a:cubicBezTo>
                  <a:pt x="862676" y="1081871"/>
                  <a:pt x="862289" y="1080313"/>
                  <a:pt x="862289" y="1079142"/>
                </a:cubicBezTo>
                <a:lnTo>
                  <a:pt x="862289" y="1078167"/>
                </a:lnTo>
                <a:cubicBezTo>
                  <a:pt x="862289" y="1077780"/>
                  <a:pt x="862289" y="1078167"/>
                  <a:pt x="862289" y="1077971"/>
                </a:cubicBezTo>
                <a:cubicBezTo>
                  <a:pt x="862485" y="1078167"/>
                  <a:pt x="862485" y="1079142"/>
                  <a:pt x="862676" y="1079725"/>
                </a:cubicBezTo>
                <a:cubicBezTo>
                  <a:pt x="863454" y="1081675"/>
                  <a:pt x="866170" y="1079921"/>
                  <a:pt x="867335" y="1080117"/>
                </a:cubicBezTo>
                <a:lnTo>
                  <a:pt x="868113" y="1089279"/>
                </a:lnTo>
                <a:cubicBezTo>
                  <a:pt x="867139" y="1089279"/>
                  <a:pt x="866366" y="1089083"/>
                  <a:pt x="865974" y="1089666"/>
                </a:cubicBezTo>
                <a:cubicBezTo>
                  <a:pt x="865392" y="1090254"/>
                  <a:pt x="865588" y="1090837"/>
                  <a:pt x="865784" y="1091616"/>
                </a:cubicBezTo>
                <a:cubicBezTo>
                  <a:pt x="865392" y="1091616"/>
                  <a:pt x="865005" y="1091812"/>
                  <a:pt x="864619" y="1091812"/>
                </a:cubicBezTo>
                <a:cubicBezTo>
                  <a:pt x="864227" y="1091812"/>
                  <a:pt x="863841" y="1091812"/>
                  <a:pt x="863454" y="1092003"/>
                </a:cubicBezTo>
                <a:cubicBezTo>
                  <a:pt x="862872" y="1092395"/>
                  <a:pt x="862676" y="1092787"/>
                  <a:pt x="862289" y="1093566"/>
                </a:cubicBezTo>
                <a:lnTo>
                  <a:pt x="860347" y="1097270"/>
                </a:lnTo>
                <a:cubicBezTo>
                  <a:pt x="860347" y="1097270"/>
                  <a:pt x="860347" y="1097270"/>
                  <a:pt x="860156" y="1097074"/>
                </a:cubicBezTo>
                <a:lnTo>
                  <a:pt x="859182" y="1095320"/>
                </a:lnTo>
                <a:cubicBezTo>
                  <a:pt x="858991" y="1094541"/>
                  <a:pt x="858600" y="1093953"/>
                  <a:pt x="858409" y="1093370"/>
                </a:cubicBezTo>
                <a:close/>
                <a:moveTo>
                  <a:pt x="842691" y="1072322"/>
                </a:moveTo>
                <a:lnTo>
                  <a:pt x="843077" y="1072905"/>
                </a:lnTo>
                <a:cubicBezTo>
                  <a:pt x="843077" y="1073101"/>
                  <a:pt x="843273" y="1073297"/>
                  <a:pt x="843273" y="1073488"/>
                </a:cubicBezTo>
                <a:lnTo>
                  <a:pt x="851421" y="1089666"/>
                </a:lnTo>
                <a:cubicBezTo>
                  <a:pt x="850643" y="1089666"/>
                  <a:pt x="850065" y="1089862"/>
                  <a:pt x="849870" y="1090445"/>
                </a:cubicBezTo>
                <a:cubicBezTo>
                  <a:pt x="849483" y="1091033"/>
                  <a:pt x="849483" y="1091616"/>
                  <a:pt x="849674" y="1092395"/>
                </a:cubicBezTo>
                <a:cubicBezTo>
                  <a:pt x="849674" y="1093953"/>
                  <a:pt x="849870" y="1094928"/>
                  <a:pt x="850256" y="1096295"/>
                </a:cubicBezTo>
                <a:lnTo>
                  <a:pt x="844628" y="1093953"/>
                </a:lnTo>
                <a:cubicBezTo>
                  <a:pt x="844433" y="1091616"/>
                  <a:pt x="844046" y="1090641"/>
                  <a:pt x="842882" y="1089279"/>
                </a:cubicBezTo>
                <a:cubicBezTo>
                  <a:pt x="842691" y="1089083"/>
                  <a:pt x="842299" y="1088691"/>
                  <a:pt x="842108" y="1088495"/>
                </a:cubicBezTo>
                <a:cubicBezTo>
                  <a:pt x="841526" y="1088108"/>
                  <a:pt x="840944" y="1087525"/>
                  <a:pt x="840552" y="1086937"/>
                </a:cubicBezTo>
                <a:cubicBezTo>
                  <a:pt x="840361" y="1086741"/>
                  <a:pt x="839970" y="1086354"/>
                  <a:pt x="839779" y="1086158"/>
                </a:cubicBezTo>
                <a:lnTo>
                  <a:pt x="842691" y="1072322"/>
                </a:lnTo>
                <a:close/>
                <a:moveTo>
                  <a:pt x="800381" y="1087133"/>
                </a:moveTo>
                <a:cubicBezTo>
                  <a:pt x="809116" y="1087133"/>
                  <a:pt x="819016" y="1083233"/>
                  <a:pt x="825612" y="1078167"/>
                </a:cubicBezTo>
                <a:lnTo>
                  <a:pt x="828328" y="1076026"/>
                </a:lnTo>
                <a:cubicBezTo>
                  <a:pt x="828524" y="1076217"/>
                  <a:pt x="828715" y="1076413"/>
                  <a:pt x="829106" y="1076609"/>
                </a:cubicBezTo>
                <a:cubicBezTo>
                  <a:pt x="831430" y="1078363"/>
                  <a:pt x="830853" y="1077971"/>
                  <a:pt x="831626" y="1080117"/>
                </a:cubicBezTo>
                <a:cubicBezTo>
                  <a:pt x="831822" y="1080700"/>
                  <a:pt x="832013" y="1081288"/>
                  <a:pt x="832209" y="1081871"/>
                </a:cubicBezTo>
                <a:cubicBezTo>
                  <a:pt x="832595" y="1082846"/>
                  <a:pt x="833178" y="1084796"/>
                  <a:pt x="833178" y="1085771"/>
                </a:cubicBezTo>
                <a:cubicBezTo>
                  <a:pt x="833178" y="1086158"/>
                  <a:pt x="832987" y="1086354"/>
                  <a:pt x="832791" y="1086550"/>
                </a:cubicBezTo>
                <a:cubicBezTo>
                  <a:pt x="832404" y="1087329"/>
                  <a:pt x="831822" y="1088108"/>
                  <a:pt x="831626" y="1088887"/>
                </a:cubicBezTo>
                <a:cubicBezTo>
                  <a:pt x="830853" y="1088691"/>
                  <a:pt x="830462" y="1088495"/>
                  <a:pt x="829688" y="1088495"/>
                </a:cubicBezTo>
                <a:cubicBezTo>
                  <a:pt x="828132" y="1088304"/>
                  <a:pt x="827163" y="1088495"/>
                  <a:pt x="826385" y="1088304"/>
                </a:cubicBezTo>
                <a:cubicBezTo>
                  <a:pt x="825803" y="1088304"/>
                  <a:pt x="825803" y="1088304"/>
                  <a:pt x="825416" y="1088495"/>
                </a:cubicBezTo>
                <a:cubicBezTo>
                  <a:pt x="824643" y="1088691"/>
                  <a:pt x="824061" y="1088691"/>
                  <a:pt x="823479" y="1088887"/>
                </a:cubicBezTo>
                <a:cubicBezTo>
                  <a:pt x="822505" y="1089083"/>
                  <a:pt x="820758" y="1089666"/>
                  <a:pt x="820175" y="1090249"/>
                </a:cubicBezTo>
                <a:cubicBezTo>
                  <a:pt x="819984" y="1090445"/>
                  <a:pt x="819789" y="1090641"/>
                  <a:pt x="819593" y="1090837"/>
                </a:cubicBezTo>
                <a:cubicBezTo>
                  <a:pt x="819016" y="1091616"/>
                  <a:pt x="818624" y="1092008"/>
                  <a:pt x="818042" y="1092787"/>
                </a:cubicBezTo>
                <a:cubicBezTo>
                  <a:pt x="813965" y="1096878"/>
                  <a:pt x="807565" y="1099215"/>
                  <a:pt x="801159" y="1099215"/>
                </a:cubicBezTo>
                <a:cubicBezTo>
                  <a:pt x="799608" y="1099215"/>
                  <a:pt x="799994" y="1099215"/>
                  <a:pt x="798639" y="1099607"/>
                </a:cubicBezTo>
                <a:cubicBezTo>
                  <a:pt x="797861" y="1099803"/>
                  <a:pt x="797278" y="1100190"/>
                  <a:pt x="796500" y="1100582"/>
                </a:cubicBezTo>
                <a:cubicBezTo>
                  <a:pt x="796114" y="1100778"/>
                  <a:pt x="795727" y="1100969"/>
                  <a:pt x="795531" y="1100969"/>
                </a:cubicBezTo>
                <a:cubicBezTo>
                  <a:pt x="795145" y="1101165"/>
                  <a:pt x="794753" y="1100969"/>
                  <a:pt x="794367" y="1101361"/>
                </a:cubicBezTo>
                <a:cubicBezTo>
                  <a:pt x="793980" y="1101557"/>
                  <a:pt x="793980" y="1101748"/>
                  <a:pt x="793398" y="1101944"/>
                </a:cubicBezTo>
                <a:cubicBezTo>
                  <a:pt x="793011" y="1102140"/>
                  <a:pt x="791651" y="1102532"/>
                  <a:pt x="791264" y="1102919"/>
                </a:cubicBezTo>
                <a:lnTo>
                  <a:pt x="788543" y="1104673"/>
                </a:lnTo>
                <a:cubicBezTo>
                  <a:pt x="786605" y="1106040"/>
                  <a:pt x="786605" y="1105648"/>
                  <a:pt x="785245" y="1107206"/>
                </a:cubicBezTo>
                <a:lnTo>
                  <a:pt x="782725" y="1109935"/>
                </a:lnTo>
                <a:cubicBezTo>
                  <a:pt x="782529" y="1110131"/>
                  <a:pt x="782529" y="1110131"/>
                  <a:pt x="782333" y="1110327"/>
                </a:cubicBezTo>
                <a:lnTo>
                  <a:pt x="779813" y="1113835"/>
                </a:lnTo>
                <a:cubicBezTo>
                  <a:pt x="777870" y="1116368"/>
                  <a:pt x="776901" y="1118318"/>
                  <a:pt x="775154" y="1121047"/>
                </a:cubicBezTo>
                <a:cubicBezTo>
                  <a:pt x="775350" y="1120655"/>
                  <a:pt x="775541" y="1120263"/>
                  <a:pt x="775541" y="1119876"/>
                </a:cubicBezTo>
                <a:cubicBezTo>
                  <a:pt x="775737" y="1119484"/>
                  <a:pt x="775737" y="1119097"/>
                  <a:pt x="775933" y="1118705"/>
                </a:cubicBezTo>
                <a:cubicBezTo>
                  <a:pt x="776515" y="1117147"/>
                  <a:pt x="778262" y="1114222"/>
                  <a:pt x="779427" y="1112860"/>
                </a:cubicBezTo>
                <a:cubicBezTo>
                  <a:pt x="780200" y="1112081"/>
                  <a:pt x="782142" y="1109156"/>
                  <a:pt x="782333" y="1108377"/>
                </a:cubicBezTo>
                <a:cubicBezTo>
                  <a:pt x="782725" y="1107206"/>
                  <a:pt x="782529" y="1106819"/>
                  <a:pt x="783307" y="1106040"/>
                </a:cubicBezTo>
                <a:cubicBezTo>
                  <a:pt x="783889" y="1105256"/>
                  <a:pt x="784276" y="1105065"/>
                  <a:pt x="785245" y="1104477"/>
                </a:cubicBezTo>
                <a:lnTo>
                  <a:pt x="787379" y="1103115"/>
                </a:lnTo>
                <a:cubicBezTo>
                  <a:pt x="790290" y="1100969"/>
                  <a:pt x="792037" y="1092591"/>
                  <a:pt x="793202" y="1088887"/>
                </a:cubicBezTo>
                <a:cubicBezTo>
                  <a:pt x="793398" y="1088108"/>
                  <a:pt x="793980" y="1087133"/>
                  <a:pt x="793980" y="1086354"/>
                </a:cubicBezTo>
                <a:cubicBezTo>
                  <a:pt x="796114" y="1086937"/>
                  <a:pt x="798056" y="1087133"/>
                  <a:pt x="800381" y="1087133"/>
                </a:cubicBezTo>
                <a:close/>
                <a:moveTo>
                  <a:pt x="834538" y="1090058"/>
                </a:moveTo>
                <a:cubicBezTo>
                  <a:pt x="834538" y="1089470"/>
                  <a:pt x="835120" y="1088691"/>
                  <a:pt x="835316" y="1088304"/>
                </a:cubicBezTo>
                <a:cubicBezTo>
                  <a:pt x="836089" y="1087133"/>
                  <a:pt x="835898" y="1087133"/>
                  <a:pt x="836089" y="1086550"/>
                </a:cubicBezTo>
                <a:cubicBezTo>
                  <a:pt x="836285" y="1086741"/>
                  <a:pt x="836285" y="1086741"/>
                  <a:pt x="836285" y="1086937"/>
                </a:cubicBezTo>
                <a:cubicBezTo>
                  <a:pt x="836672" y="1087329"/>
                  <a:pt x="837645" y="1088495"/>
                  <a:pt x="838223" y="1088887"/>
                </a:cubicBezTo>
                <a:cubicBezTo>
                  <a:pt x="838419" y="1089083"/>
                  <a:pt x="838419" y="1089083"/>
                  <a:pt x="838614" y="1089279"/>
                </a:cubicBezTo>
                <a:cubicBezTo>
                  <a:pt x="839583" y="1090445"/>
                  <a:pt x="840748" y="1090837"/>
                  <a:pt x="840944" y="1092199"/>
                </a:cubicBezTo>
                <a:cubicBezTo>
                  <a:pt x="840552" y="1092008"/>
                  <a:pt x="839779" y="1091812"/>
                  <a:pt x="839387" y="1091616"/>
                </a:cubicBezTo>
                <a:cubicBezTo>
                  <a:pt x="838032" y="1091033"/>
                  <a:pt x="836089" y="1090641"/>
                  <a:pt x="834538" y="1090058"/>
                </a:cubicBezTo>
                <a:close/>
                <a:moveTo>
                  <a:pt x="870051" y="1092787"/>
                </a:moveTo>
                <a:cubicBezTo>
                  <a:pt x="872184" y="1091812"/>
                  <a:pt x="871798" y="1091420"/>
                  <a:pt x="871993" y="1090641"/>
                </a:cubicBezTo>
                <a:cubicBezTo>
                  <a:pt x="872962" y="1090641"/>
                  <a:pt x="876843" y="1090837"/>
                  <a:pt x="877425" y="1091033"/>
                </a:cubicBezTo>
                <a:cubicBezTo>
                  <a:pt x="878203" y="1091224"/>
                  <a:pt x="878786" y="1091616"/>
                  <a:pt x="879368" y="1092003"/>
                </a:cubicBezTo>
                <a:cubicBezTo>
                  <a:pt x="879755" y="1092395"/>
                  <a:pt x="880141" y="1093174"/>
                  <a:pt x="880533" y="1093762"/>
                </a:cubicBezTo>
                <a:cubicBezTo>
                  <a:pt x="881306" y="1094928"/>
                  <a:pt x="882084" y="1096295"/>
                  <a:pt x="882666" y="1097461"/>
                </a:cubicBezTo>
                <a:lnTo>
                  <a:pt x="884604" y="1101361"/>
                </a:lnTo>
                <a:lnTo>
                  <a:pt x="883439" y="1099411"/>
                </a:lnTo>
                <a:cubicBezTo>
                  <a:pt x="881888" y="1097074"/>
                  <a:pt x="882084" y="1097657"/>
                  <a:pt x="880724" y="1095707"/>
                </a:cubicBezTo>
                <a:cubicBezTo>
                  <a:pt x="880533" y="1095320"/>
                  <a:pt x="880141" y="1095124"/>
                  <a:pt x="879950" y="1094732"/>
                </a:cubicBezTo>
                <a:cubicBezTo>
                  <a:pt x="879755" y="1094345"/>
                  <a:pt x="879559" y="1094149"/>
                  <a:pt x="879172" y="1093953"/>
                </a:cubicBezTo>
                <a:cubicBezTo>
                  <a:pt x="878203" y="1092978"/>
                  <a:pt x="876456" y="1092199"/>
                  <a:pt x="874905" y="1091616"/>
                </a:cubicBezTo>
                <a:cubicBezTo>
                  <a:pt x="873545" y="1091033"/>
                  <a:pt x="873545" y="1091420"/>
                  <a:pt x="872380" y="1091812"/>
                </a:cubicBezTo>
                <a:cubicBezTo>
                  <a:pt x="871798" y="1092199"/>
                  <a:pt x="870437" y="1092787"/>
                  <a:pt x="870051" y="1092787"/>
                </a:cubicBezTo>
                <a:close/>
                <a:moveTo>
                  <a:pt x="855111" y="1096878"/>
                </a:moveTo>
                <a:cubicBezTo>
                  <a:pt x="853364" y="1096682"/>
                  <a:pt x="852585" y="1094149"/>
                  <a:pt x="852585" y="1092199"/>
                </a:cubicBezTo>
                <a:cubicBezTo>
                  <a:pt x="852585" y="1092199"/>
                  <a:pt x="852585" y="1092199"/>
                  <a:pt x="852781" y="1092395"/>
                </a:cubicBezTo>
                <a:lnTo>
                  <a:pt x="852781" y="1092591"/>
                </a:lnTo>
                <a:cubicBezTo>
                  <a:pt x="853364" y="1093370"/>
                  <a:pt x="855111" y="1096486"/>
                  <a:pt x="855111" y="1096878"/>
                </a:cubicBezTo>
                <a:close/>
                <a:moveTo>
                  <a:pt x="786605" y="1117147"/>
                </a:moveTo>
                <a:cubicBezTo>
                  <a:pt x="786801" y="1116755"/>
                  <a:pt x="787770" y="1114614"/>
                  <a:pt x="788157" y="1114031"/>
                </a:cubicBezTo>
                <a:cubicBezTo>
                  <a:pt x="788352" y="1113443"/>
                  <a:pt x="788352" y="1113443"/>
                  <a:pt x="788739" y="1113056"/>
                </a:cubicBezTo>
                <a:lnTo>
                  <a:pt x="790290" y="1111493"/>
                </a:lnTo>
                <a:cubicBezTo>
                  <a:pt x="791455" y="1110131"/>
                  <a:pt x="792620" y="1109739"/>
                  <a:pt x="793784" y="1108769"/>
                </a:cubicBezTo>
                <a:cubicBezTo>
                  <a:pt x="794753" y="1107794"/>
                  <a:pt x="795727" y="1106427"/>
                  <a:pt x="796114" y="1105065"/>
                </a:cubicBezTo>
                <a:cubicBezTo>
                  <a:pt x="796500" y="1104090"/>
                  <a:pt x="796114" y="1104286"/>
                  <a:pt x="796696" y="1104090"/>
                </a:cubicBezTo>
                <a:lnTo>
                  <a:pt x="799803" y="1102723"/>
                </a:lnTo>
                <a:cubicBezTo>
                  <a:pt x="800577" y="1102336"/>
                  <a:pt x="801741" y="1102532"/>
                  <a:pt x="802710" y="1102532"/>
                </a:cubicBezTo>
                <a:cubicBezTo>
                  <a:pt x="806591" y="1102336"/>
                  <a:pt x="811249" y="1101165"/>
                  <a:pt x="814743" y="1099215"/>
                </a:cubicBezTo>
                <a:lnTo>
                  <a:pt x="816686" y="1098049"/>
                </a:lnTo>
                <a:cubicBezTo>
                  <a:pt x="816490" y="1098436"/>
                  <a:pt x="815326" y="1099024"/>
                  <a:pt x="814939" y="1099411"/>
                </a:cubicBezTo>
                <a:cubicBezTo>
                  <a:pt x="812996" y="1100582"/>
                  <a:pt x="811059" y="1101748"/>
                  <a:pt x="809116" y="1102723"/>
                </a:cubicBezTo>
                <a:cubicBezTo>
                  <a:pt x="807755" y="1103311"/>
                  <a:pt x="806204" y="1103894"/>
                  <a:pt x="804653" y="1104477"/>
                </a:cubicBezTo>
                <a:cubicBezTo>
                  <a:pt x="803875" y="1104673"/>
                  <a:pt x="803292" y="1104869"/>
                  <a:pt x="802519" y="1105256"/>
                </a:cubicBezTo>
                <a:lnTo>
                  <a:pt x="796309" y="1108181"/>
                </a:lnTo>
                <a:cubicBezTo>
                  <a:pt x="795531" y="1108573"/>
                  <a:pt x="794753" y="1108769"/>
                  <a:pt x="794367" y="1109156"/>
                </a:cubicBezTo>
                <a:cubicBezTo>
                  <a:pt x="792233" y="1110910"/>
                  <a:pt x="792233" y="1110714"/>
                  <a:pt x="790486" y="1113056"/>
                </a:cubicBezTo>
                <a:lnTo>
                  <a:pt x="787770" y="1116368"/>
                </a:lnTo>
                <a:cubicBezTo>
                  <a:pt x="786992" y="1116564"/>
                  <a:pt x="786801" y="1116951"/>
                  <a:pt x="786605" y="1117147"/>
                </a:cubicBezTo>
                <a:close/>
                <a:moveTo>
                  <a:pt x="861707" y="1099994"/>
                </a:moveTo>
                <a:cubicBezTo>
                  <a:pt x="863063" y="1099215"/>
                  <a:pt x="862676" y="1098632"/>
                  <a:pt x="863454" y="1097657"/>
                </a:cubicBezTo>
                <a:cubicBezTo>
                  <a:pt x="863841" y="1098436"/>
                  <a:pt x="864227" y="1099215"/>
                  <a:pt x="864810" y="1099803"/>
                </a:cubicBezTo>
                <a:cubicBezTo>
                  <a:pt x="865588" y="1100969"/>
                  <a:pt x="865392" y="1100969"/>
                  <a:pt x="866366" y="1101557"/>
                </a:cubicBezTo>
                <a:cubicBezTo>
                  <a:pt x="866752" y="1101748"/>
                  <a:pt x="867139" y="1101944"/>
                  <a:pt x="867531" y="1102140"/>
                </a:cubicBezTo>
                <a:cubicBezTo>
                  <a:pt x="868499" y="1102723"/>
                  <a:pt x="868304" y="1102532"/>
                  <a:pt x="869082" y="1103311"/>
                </a:cubicBezTo>
                <a:lnTo>
                  <a:pt x="871215" y="1105648"/>
                </a:lnTo>
                <a:cubicBezTo>
                  <a:pt x="872380" y="1106819"/>
                  <a:pt x="872184" y="1106427"/>
                  <a:pt x="872576" y="1107794"/>
                </a:cubicBezTo>
                <a:cubicBezTo>
                  <a:pt x="872767" y="1108181"/>
                  <a:pt x="872767" y="1108769"/>
                  <a:pt x="872962" y="1109156"/>
                </a:cubicBezTo>
                <a:cubicBezTo>
                  <a:pt x="873349" y="1110523"/>
                  <a:pt x="874905" y="1113056"/>
                  <a:pt x="875096" y="1114031"/>
                </a:cubicBezTo>
                <a:lnTo>
                  <a:pt x="874709" y="1113639"/>
                </a:lnTo>
                <a:cubicBezTo>
                  <a:pt x="872767" y="1110327"/>
                  <a:pt x="873158" y="1111106"/>
                  <a:pt x="870829" y="1108181"/>
                </a:cubicBezTo>
                <a:lnTo>
                  <a:pt x="869468" y="1106623"/>
                </a:lnTo>
                <a:cubicBezTo>
                  <a:pt x="869273" y="1106427"/>
                  <a:pt x="869278" y="1106427"/>
                  <a:pt x="869082" y="1106231"/>
                </a:cubicBezTo>
                <a:lnTo>
                  <a:pt x="867139" y="1104673"/>
                </a:lnTo>
                <a:cubicBezTo>
                  <a:pt x="865201" y="1103115"/>
                  <a:pt x="865974" y="1103311"/>
                  <a:pt x="863063" y="1102919"/>
                </a:cubicBezTo>
                <a:cubicBezTo>
                  <a:pt x="862676" y="1102140"/>
                  <a:pt x="862094" y="1100778"/>
                  <a:pt x="861707" y="1099994"/>
                </a:cubicBezTo>
                <a:close/>
                <a:moveTo>
                  <a:pt x="784472" y="1130009"/>
                </a:moveTo>
                <a:cubicBezTo>
                  <a:pt x="784472" y="1129230"/>
                  <a:pt x="784472" y="1129230"/>
                  <a:pt x="784663" y="1128451"/>
                </a:cubicBezTo>
                <a:cubicBezTo>
                  <a:pt x="785054" y="1127284"/>
                  <a:pt x="785441" y="1125722"/>
                  <a:pt x="785827" y="1124555"/>
                </a:cubicBezTo>
                <a:cubicBezTo>
                  <a:pt x="786605" y="1122993"/>
                  <a:pt x="787383" y="1121434"/>
                  <a:pt x="788157" y="1120072"/>
                </a:cubicBezTo>
                <a:cubicBezTo>
                  <a:pt x="788352" y="1119680"/>
                  <a:pt x="792233" y="1115197"/>
                  <a:pt x="792815" y="1114614"/>
                </a:cubicBezTo>
                <a:lnTo>
                  <a:pt x="793593" y="1113639"/>
                </a:lnTo>
                <a:cubicBezTo>
                  <a:pt x="793784" y="1113443"/>
                  <a:pt x="793784" y="1113443"/>
                  <a:pt x="793980" y="1113247"/>
                </a:cubicBezTo>
                <a:cubicBezTo>
                  <a:pt x="794562" y="1112664"/>
                  <a:pt x="795531" y="1111885"/>
                  <a:pt x="796500" y="1111493"/>
                </a:cubicBezTo>
                <a:cubicBezTo>
                  <a:pt x="798829" y="1110523"/>
                  <a:pt x="801159" y="1109352"/>
                  <a:pt x="803488" y="1108181"/>
                </a:cubicBezTo>
                <a:cubicBezTo>
                  <a:pt x="804266" y="1107794"/>
                  <a:pt x="805039" y="1107598"/>
                  <a:pt x="806013" y="1107206"/>
                </a:cubicBezTo>
                <a:cubicBezTo>
                  <a:pt x="809894" y="1105844"/>
                  <a:pt x="813965" y="1103894"/>
                  <a:pt x="817269" y="1101557"/>
                </a:cubicBezTo>
                <a:cubicBezTo>
                  <a:pt x="818624" y="1100582"/>
                  <a:pt x="819789" y="1099607"/>
                  <a:pt x="821149" y="1098632"/>
                </a:cubicBezTo>
                <a:cubicBezTo>
                  <a:pt x="821536" y="1098240"/>
                  <a:pt x="822118" y="1097853"/>
                  <a:pt x="822505" y="1097270"/>
                </a:cubicBezTo>
                <a:cubicBezTo>
                  <a:pt x="823865" y="1096099"/>
                  <a:pt x="825030" y="1094732"/>
                  <a:pt x="825999" y="1093174"/>
                </a:cubicBezTo>
                <a:cubicBezTo>
                  <a:pt x="826581" y="1092395"/>
                  <a:pt x="826777" y="1091812"/>
                  <a:pt x="827163" y="1091812"/>
                </a:cubicBezTo>
                <a:cubicBezTo>
                  <a:pt x="829106" y="1091812"/>
                  <a:pt x="831626" y="1092395"/>
                  <a:pt x="833373" y="1093370"/>
                </a:cubicBezTo>
                <a:cubicBezTo>
                  <a:pt x="834151" y="1093762"/>
                  <a:pt x="835120" y="1093953"/>
                  <a:pt x="835898" y="1094345"/>
                </a:cubicBezTo>
                <a:cubicBezTo>
                  <a:pt x="837836" y="1095124"/>
                  <a:pt x="839779" y="1096295"/>
                  <a:pt x="840361" y="1098436"/>
                </a:cubicBezTo>
                <a:cubicBezTo>
                  <a:pt x="840552" y="1099024"/>
                  <a:pt x="840361" y="1099215"/>
                  <a:pt x="840748" y="1099607"/>
                </a:cubicBezTo>
                <a:cubicBezTo>
                  <a:pt x="841330" y="1100386"/>
                  <a:pt x="842495" y="1100386"/>
                  <a:pt x="843077" y="1099607"/>
                </a:cubicBezTo>
                <a:cubicBezTo>
                  <a:pt x="843660" y="1099024"/>
                  <a:pt x="843660" y="1097853"/>
                  <a:pt x="844046" y="1097270"/>
                </a:cubicBezTo>
                <a:cubicBezTo>
                  <a:pt x="844628" y="1097461"/>
                  <a:pt x="849674" y="1099607"/>
                  <a:pt x="850838" y="1099994"/>
                </a:cubicBezTo>
                <a:cubicBezTo>
                  <a:pt x="851421" y="1100190"/>
                  <a:pt x="852390" y="1100778"/>
                  <a:pt x="853168" y="1100582"/>
                </a:cubicBezTo>
                <a:cubicBezTo>
                  <a:pt x="853554" y="1100582"/>
                  <a:pt x="854137" y="1100386"/>
                  <a:pt x="854528" y="1100386"/>
                </a:cubicBezTo>
                <a:cubicBezTo>
                  <a:pt x="854719" y="1100386"/>
                  <a:pt x="855497" y="1100778"/>
                  <a:pt x="855693" y="1100778"/>
                </a:cubicBezTo>
                <a:lnTo>
                  <a:pt x="856466" y="1101557"/>
                </a:lnTo>
                <a:cubicBezTo>
                  <a:pt x="857048" y="1102140"/>
                  <a:pt x="858213" y="1103502"/>
                  <a:pt x="858600" y="1104090"/>
                </a:cubicBezTo>
                <a:cubicBezTo>
                  <a:pt x="858991" y="1104673"/>
                  <a:pt x="861707" y="1109935"/>
                  <a:pt x="861903" y="1110327"/>
                </a:cubicBezTo>
                <a:cubicBezTo>
                  <a:pt x="862676" y="1111689"/>
                  <a:pt x="863258" y="1113056"/>
                  <a:pt x="864037" y="1114418"/>
                </a:cubicBezTo>
                <a:cubicBezTo>
                  <a:pt x="864423" y="1115197"/>
                  <a:pt x="864810" y="1115785"/>
                  <a:pt x="865201" y="1116564"/>
                </a:cubicBezTo>
                <a:cubicBezTo>
                  <a:pt x="865588" y="1117147"/>
                  <a:pt x="865588" y="1117147"/>
                  <a:pt x="865588" y="1117730"/>
                </a:cubicBezTo>
                <a:cubicBezTo>
                  <a:pt x="865588" y="1120263"/>
                  <a:pt x="865588" y="1122801"/>
                  <a:pt x="865392" y="1125334"/>
                </a:cubicBezTo>
                <a:cubicBezTo>
                  <a:pt x="865201" y="1128451"/>
                  <a:pt x="865201" y="1128063"/>
                  <a:pt x="865392" y="1131180"/>
                </a:cubicBezTo>
                <a:cubicBezTo>
                  <a:pt x="865392" y="1131959"/>
                  <a:pt x="865392" y="1131763"/>
                  <a:pt x="865005" y="1132351"/>
                </a:cubicBezTo>
                <a:cubicBezTo>
                  <a:pt x="864810" y="1132738"/>
                  <a:pt x="864619" y="1132934"/>
                  <a:pt x="864227" y="1133130"/>
                </a:cubicBezTo>
                <a:cubicBezTo>
                  <a:pt x="863841" y="1133130"/>
                  <a:pt x="863258" y="1133326"/>
                  <a:pt x="862872" y="1133130"/>
                </a:cubicBezTo>
                <a:cubicBezTo>
                  <a:pt x="860542" y="1131763"/>
                  <a:pt x="860542" y="1131571"/>
                  <a:pt x="858600" y="1129622"/>
                </a:cubicBezTo>
                <a:cubicBezTo>
                  <a:pt x="857631" y="1128647"/>
                  <a:pt x="856662" y="1127284"/>
                  <a:pt x="855693" y="1126309"/>
                </a:cubicBezTo>
                <a:cubicBezTo>
                  <a:pt x="855301" y="1125917"/>
                  <a:pt x="855301" y="1125917"/>
                  <a:pt x="855111" y="1125138"/>
                </a:cubicBezTo>
                <a:cubicBezTo>
                  <a:pt x="854915" y="1124359"/>
                  <a:pt x="854719" y="1123384"/>
                  <a:pt x="854528" y="1122605"/>
                </a:cubicBezTo>
                <a:cubicBezTo>
                  <a:pt x="854332" y="1121826"/>
                  <a:pt x="854332" y="1122018"/>
                  <a:pt x="854719" y="1121434"/>
                </a:cubicBezTo>
                <a:cubicBezTo>
                  <a:pt x="855693" y="1119680"/>
                  <a:pt x="859764" y="1113639"/>
                  <a:pt x="858409" y="1111689"/>
                </a:cubicBezTo>
                <a:cubicBezTo>
                  <a:pt x="858213" y="1111493"/>
                  <a:pt x="857827" y="1111106"/>
                  <a:pt x="857435" y="1111106"/>
                </a:cubicBezTo>
                <a:cubicBezTo>
                  <a:pt x="856858" y="1110910"/>
                  <a:pt x="855301" y="1110910"/>
                  <a:pt x="854528" y="1110910"/>
                </a:cubicBezTo>
                <a:cubicBezTo>
                  <a:pt x="854332" y="1110714"/>
                  <a:pt x="854332" y="1110327"/>
                  <a:pt x="854137" y="1110131"/>
                </a:cubicBezTo>
                <a:cubicBezTo>
                  <a:pt x="853946" y="1109935"/>
                  <a:pt x="853750" y="1109739"/>
                  <a:pt x="853554" y="1109548"/>
                </a:cubicBezTo>
                <a:cubicBezTo>
                  <a:pt x="853168" y="1109352"/>
                  <a:pt x="852390" y="1109156"/>
                  <a:pt x="852003" y="1109156"/>
                </a:cubicBezTo>
                <a:cubicBezTo>
                  <a:pt x="846571" y="1107598"/>
                  <a:pt x="848705" y="1106819"/>
                  <a:pt x="847154" y="1105844"/>
                </a:cubicBezTo>
                <a:cubicBezTo>
                  <a:pt x="846762" y="1105648"/>
                  <a:pt x="845989" y="1105648"/>
                  <a:pt x="845597" y="1105844"/>
                </a:cubicBezTo>
                <a:cubicBezTo>
                  <a:pt x="845211" y="1106040"/>
                  <a:pt x="844824" y="1106623"/>
                  <a:pt x="844628" y="1106819"/>
                </a:cubicBezTo>
                <a:cubicBezTo>
                  <a:pt x="843464" y="1106231"/>
                  <a:pt x="844242" y="1106231"/>
                  <a:pt x="842299" y="1105844"/>
                </a:cubicBezTo>
                <a:cubicBezTo>
                  <a:pt x="838805" y="1105065"/>
                  <a:pt x="839779" y="1105256"/>
                  <a:pt x="836285" y="1105648"/>
                </a:cubicBezTo>
                <a:cubicBezTo>
                  <a:pt x="834925" y="1105844"/>
                  <a:pt x="834734" y="1106040"/>
                  <a:pt x="833760" y="1106427"/>
                </a:cubicBezTo>
                <a:cubicBezTo>
                  <a:pt x="832404" y="1107015"/>
                  <a:pt x="831626" y="1107402"/>
                  <a:pt x="830271" y="1108181"/>
                </a:cubicBezTo>
                <a:lnTo>
                  <a:pt x="828328" y="1109548"/>
                </a:lnTo>
                <a:cubicBezTo>
                  <a:pt x="826968" y="1110327"/>
                  <a:pt x="826385" y="1110327"/>
                  <a:pt x="825416" y="1111689"/>
                </a:cubicBezTo>
                <a:cubicBezTo>
                  <a:pt x="824061" y="1113639"/>
                  <a:pt x="823865" y="1114031"/>
                  <a:pt x="822896" y="1115976"/>
                </a:cubicBezTo>
                <a:cubicBezTo>
                  <a:pt x="822118" y="1117343"/>
                  <a:pt x="822314" y="1123776"/>
                  <a:pt x="822314" y="1125530"/>
                </a:cubicBezTo>
                <a:cubicBezTo>
                  <a:pt x="822314" y="1126501"/>
                  <a:pt x="822118" y="1127672"/>
                  <a:pt x="822118" y="1128647"/>
                </a:cubicBezTo>
                <a:cubicBezTo>
                  <a:pt x="821922" y="1130205"/>
                  <a:pt x="822118" y="1130009"/>
                  <a:pt x="821536" y="1131376"/>
                </a:cubicBezTo>
                <a:cubicBezTo>
                  <a:pt x="820371" y="1134688"/>
                  <a:pt x="820953" y="1133326"/>
                  <a:pt x="819402" y="1136055"/>
                </a:cubicBezTo>
                <a:cubicBezTo>
                  <a:pt x="819402" y="1136246"/>
                  <a:pt x="819206" y="1136442"/>
                  <a:pt x="819011" y="1136638"/>
                </a:cubicBezTo>
                <a:cubicBezTo>
                  <a:pt x="818820" y="1137025"/>
                  <a:pt x="816490" y="1137613"/>
                  <a:pt x="815908" y="1137809"/>
                </a:cubicBezTo>
                <a:cubicBezTo>
                  <a:pt x="815130" y="1138000"/>
                  <a:pt x="815326" y="1138000"/>
                  <a:pt x="814548" y="1137809"/>
                </a:cubicBezTo>
                <a:cubicBezTo>
                  <a:pt x="812028" y="1137025"/>
                  <a:pt x="812028" y="1137025"/>
                  <a:pt x="809698" y="1135663"/>
                </a:cubicBezTo>
                <a:cubicBezTo>
                  <a:pt x="808729" y="1135080"/>
                  <a:pt x="808920" y="1135080"/>
                  <a:pt x="808147" y="1133909"/>
                </a:cubicBezTo>
                <a:cubicBezTo>
                  <a:pt x="807565" y="1132934"/>
                  <a:pt x="806400" y="1130401"/>
                  <a:pt x="805622" y="1129622"/>
                </a:cubicBezTo>
                <a:cubicBezTo>
                  <a:pt x="804849" y="1128842"/>
                  <a:pt x="804071" y="1127476"/>
                  <a:pt x="803102" y="1127088"/>
                </a:cubicBezTo>
                <a:lnTo>
                  <a:pt x="799608" y="1125334"/>
                </a:lnTo>
                <a:cubicBezTo>
                  <a:pt x="798639" y="1124747"/>
                  <a:pt x="798056" y="1124942"/>
                  <a:pt x="796696" y="1125138"/>
                </a:cubicBezTo>
                <a:cubicBezTo>
                  <a:pt x="796114" y="1125138"/>
                  <a:pt x="795531" y="1125334"/>
                  <a:pt x="795145" y="1125334"/>
                </a:cubicBezTo>
                <a:cubicBezTo>
                  <a:pt x="794367" y="1125334"/>
                  <a:pt x="792429" y="1126501"/>
                  <a:pt x="791651" y="1126892"/>
                </a:cubicBezTo>
                <a:cubicBezTo>
                  <a:pt x="790873" y="1127284"/>
                  <a:pt x="790682" y="1127284"/>
                  <a:pt x="790099" y="1127867"/>
                </a:cubicBezTo>
                <a:lnTo>
                  <a:pt x="788157" y="1130205"/>
                </a:lnTo>
                <a:cubicBezTo>
                  <a:pt x="787383" y="1130205"/>
                  <a:pt x="786605" y="1130205"/>
                  <a:pt x="786023" y="1130205"/>
                </a:cubicBezTo>
                <a:cubicBezTo>
                  <a:pt x="785827" y="1129622"/>
                  <a:pt x="785054" y="1130009"/>
                  <a:pt x="784472" y="1130009"/>
                </a:cubicBezTo>
                <a:close/>
                <a:moveTo>
                  <a:pt x="869468" y="1115393"/>
                </a:moveTo>
                <a:lnTo>
                  <a:pt x="867335" y="1111106"/>
                </a:lnTo>
                <a:cubicBezTo>
                  <a:pt x="866948" y="1110327"/>
                  <a:pt x="866557" y="1109739"/>
                  <a:pt x="866170" y="1108960"/>
                </a:cubicBezTo>
                <a:cubicBezTo>
                  <a:pt x="865974" y="1108377"/>
                  <a:pt x="865392" y="1107402"/>
                  <a:pt x="865201" y="1106819"/>
                </a:cubicBezTo>
                <a:lnTo>
                  <a:pt x="866752" y="1107985"/>
                </a:lnTo>
                <a:cubicBezTo>
                  <a:pt x="867335" y="1108573"/>
                  <a:pt x="869082" y="1110714"/>
                  <a:pt x="869855" y="1111689"/>
                </a:cubicBezTo>
                <a:cubicBezTo>
                  <a:pt x="870051" y="1111885"/>
                  <a:pt x="870246" y="1112277"/>
                  <a:pt x="870437" y="1112468"/>
                </a:cubicBezTo>
                <a:cubicBezTo>
                  <a:pt x="870437" y="1112664"/>
                  <a:pt x="870246" y="1112860"/>
                  <a:pt x="870246" y="1113247"/>
                </a:cubicBezTo>
                <a:cubicBezTo>
                  <a:pt x="870246" y="1113443"/>
                  <a:pt x="870051" y="1113639"/>
                  <a:pt x="870051" y="1114031"/>
                </a:cubicBezTo>
                <a:cubicBezTo>
                  <a:pt x="869855" y="1114222"/>
                  <a:pt x="869664" y="1115197"/>
                  <a:pt x="869468" y="1115393"/>
                </a:cubicBezTo>
                <a:close/>
                <a:moveTo>
                  <a:pt x="829297" y="1112081"/>
                </a:moveTo>
                <a:cubicBezTo>
                  <a:pt x="829493" y="1111885"/>
                  <a:pt x="829879" y="1111689"/>
                  <a:pt x="830075" y="1111493"/>
                </a:cubicBezTo>
                <a:lnTo>
                  <a:pt x="832595" y="1109935"/>
                </a:lnTo>
                <a:cubicBezTo>
                  <a:pt x="832987" y="1109739"/>
                  <a:pt x="835898" y="1108181"/>
                  <a:pt x="836285" y="1108181"/>
                </a:cubicBezTo>
                <a:cubicBezTo>
                  <a:pt x="836089" y="1108377"/>
                  <a:pt x="835898" y="1108960"/>
                  <a:pt x="835898" y="1109548"/>
                </a:cubicBezTo>
                <a:cubicBezTo>
                  <a:pt x="835898" y="1109935"/>
                  <a:pt x="836285" y="1110523"/>
                  <a:pt x="836285" y="1110910"/>
                </a:cubicBezTo>
                <a:cubicBezTo>
                  <a:pt x="836481" y="1111689"/>
                  <a:pt x="836481" y="1111689"/>
                  <a:pt x="836285" y="1112468"/>
                </a:cubicBezTo>
                <a:cubicBezTo>
                  <a:pt x="836285" y="1112860"/>
                  <a:pt x="836089" y="1113639"/>
                  <a:pt x="836089" y="1114031"/>
                </a:cubicBezTo>
                <a:cubicBezTo>
                  <a:pt x="835703" y="1113835"/>
                  <a:pt x="835898" y="1113835"/>
                  <a:pt x="835703" y="1113639"/>
                </a:cubicBezTo>
                <a:cubicBezTo>
                  <a:pt x="835507" y="1113056"/>
                  <a:pt x="835120" y="1112277"/>
                  <a:pt x="834538" y="1111885"/>
                </a:cubicBezTo>
                <a:cubicBezTo>
                  <a:pt x="833569" y="1111302"/>
                  <a:pt x="832404" y="1111689"/>
                  <a:pt x="832209" y="1112664"/>
                </a:cubicBezTo>
                <a:cubicBezTo>
                  <a:pt x="832013" y="1113247"/>
                  <a:pt x="832209" y="1113639"/>
                  <a:pt x="832404" y="1114031"/>
                </a:cubicBezTo>
                <a:cubicBezTo>
                  <a:pt x="832791" y="1114614"/>
                  <a:pt x="833373" y="1115976"/>
                  <a:pt x="833760" y="1116368"/>
                </a:cubicBezTo>
                <a:cubicBezTo>
                  <a:pt x="834151" y="1116564"/>
                  <a:pt x="834538" y="1116755"/>
                  <a:pt x="834925" y="1116951"/>
                </a:cubicBezTo>
                <a:cubicBezTo>
                  <a:pt x="834151" y="1117147"/>
                  <a:pt x="833569" y="1117343"/>
                  <a:pt x="833178" y="1117926"/>
                </a:cubicBezTo>
                <a:cubicBezTo>
                  <a:pt x="832595" y="1118705"/>
                  <a:pt x="832987" y="1119484"/>
                  <a:pt x="833373" y="1120072"/>
                </a:cubicBezTo>
                <a:cubicBezTo>
                  <a:pt x="834151" y="1121238"/>
                  <a:pt x="834734" y="1122213"/>
                  <a:pt x="835507" y="1123384"/>
                </a:cubicBezTo>
                <a:cubicBezTo>
                  <a:pt x="836481" y="1124747"/>
                  <a:pt x="838805" y="1129230"/>
                  <a:pt x="839001" y="1130793"/>
                </a:cubicBezTo>
                <a:cubicBezTo>
                  <a:pt x="838223" y="1131376"/>
                  <a:pt x="836481" y="1130984"/>
                  <a:pt x="836285" y="1132738"/>
                </a:cubicBezTo>
                <a:cubicBezTo>
                  <a:pt x="836089" y="1133909"/>
                  <a:pt x="836285" y="1134105"/>
                  <a:pt x="835703" y="1134492"/>
                </a:cubicBezTo>
                <a:cubicBezTo>
                  <a:pt x="835316" y="1134884"/>
                  <a:pt x="834925" y="1135271"/>
                  <a:pt x="834342" y="1135467"/>
                </a:cubicBezTo>
                <a:cubicBezTo>
                  <a:pt x="834151" y="1134884"/>
                  <a:pt x="833760" y="1134688"/>
                  <a:pt x="833373" y="1134492"/>
                </a:cubicBezTo>
                <a:cubicBezTo>
                  <a:pt x="832595" y="1134105"/>
                  <a:pt x="832791" y="1134301"/>
                  <a:pt x="832404" y="1133517"/>
                </a:cubicBezTo>
                <a:cubicBezTo>
                  <a:pt x="831822" y="1132547"/>
                  <a:pt x="831626" y="1131571"/>
                  <a:pt x="830075" y="1131959"/>
                </a:cubicBezTo>
                <a:cubicBezTo>
                  <a:pt x="830462" y="1130793"/>
                  <a:pt x="830462" y="1130205"/>
                  <a:pt x="829106" y="1129426"/>
                </a:cubicBezTo>
                <a:cubicBezTo>
                  <a:pt x="828328" y="1129038"/>
                  <a:pt x="828524" y="1128842"/>
                  <a:pt x="827941" y="1127672"/>
                </a:cubicBezTo>
                <a:cubicBezTo>
                  <a:pt x="827746" y="1127284"/>
                  <a:pt x="827746" y="1127284"/>
                  <a:pt x="827550" y="1127088"/>
                </a:cubicBezTo>
                <a:cubicBezTo>
                  <a:pt x="827941" y="1127284"/>
                  <a:pt x="828910" y="1127867"/>
                  <a:pt x="829493" y="1128063"/>
                </a:cubicBezTo>
                <a:cubicBezTo>
                  <a:pt x="831240" y="1128647"/>
                  <a:pt x="832404" y="1126501"/>
                  <a:pt x="831044" y="1125334"/>
                </a:cubicBezTo>
                <a:cubicBezTo>
                  <a:pt x="830853" y="1125138"/>
                  <a:pt x="830462" y="1124942"/>
                  <a:pt x="830075" y="1124747"/>
                </a:cubicBezTo>
                <a:cubicBezTo>
                  <a:pt x="829493" y="1124359"/>
                  <a:pt x="829297" y="1122801"/>
                  <a:pt x="828328" y="1122409"/>
                </a:cubicBezTo>
                <a:cubicBezTo>
                  <a:pt x="827550" y="1122018"/>
                  <a:pt x="826777" y="1122605"/>
                  <a:pt x="826385" y="1122993"/>
                </a:cubicBezTo>
                <a:cubicBezTo>
                  <a:pt x="825803" y="1123776"/>
                  <a:pt x="826385" y="1124555"/>
                  <a:pt x="826581" y="1125138"/>
                </a:cubicBezTo>
                <a:lnTo>
                  <a:pt x="827550" y="1127088"/>
                </a:lnTo>
                <a:cubicBezTo>
                  <a:pt x="826385" y="1126501"/>
                  <a:pt x="826581" y="1126697"/>
                  <a:pt x="825612" y="1127088"/>
                </a:cubicBezTo>
                <a:cubicBezTo>
                  <a:pt x="825803" y="1124555"/>
                  <a:pt x="825612" y="1122018"/>
                  <a:pt x="825803" y="1119680"/>
                </a:cubicBezTo>
                <a:cubicBezTo>
                  <a:pt x="826777" y="1121047"/>
                  <a:pt x="825803" y="1120851"/>
                  <a:pt x="827941" y="1122018"/>
                </a:cubicBezTo>
                <a:cubicBezTo>
                  <a:pt x="828524" y="1122213"/>
                  <a:pt x="828910" y="1122605"/>
                  <a:pt x="829688" y="1122409"/>
                </a:cubicBezTo>
                <a:cubicBezTo>
                  <a:pt x="830075" y="1122213"/>
                  <a:pt x="830657" y="1121826"/>
                  <a:pt x="830657" y="1121238"/>
                </a:cubicBezTo>
                <a:cubicBezTo>
                  <a:pt x="830853" y="1120072"/>
                  <a:pt x="829879" y="1119680"/>
                  <a:pt x="829297" y="1119293"/>
                </a:cubicBezTo>
                <a:cubicBezTo>
                  <a:pt x="828328" y="1118705"/>
                  <a:pt x="828715" y="1116368"/>
                  <a:pt x="826385" y="1116755"/>
                </a:cubicBezTo>
                <a:lnTo>
                  <a:pt x="827163" y="1115393"/>
                </a:lnTo>
                <a:cubicBezTo>
                  <a:pt x="827359" y="1115785"/>
                  <a:pt x="827746" y="1116368"/>
                  <a:pt x="827746" y="1116564"/>
                </a:cubicBezTo>
                <a:cubicBezTo>
                  <a:pt x="827941" y="1116951"/>
                  <a:pt x="828524" y="1117147"/>
                  <a:pt x="828910" y="1117343"/>
                </a:cubicBezTo>
                <a:cubicBezTo>
                  <a:pt x="829688" y="1117730"/>
                  <a:pt x="830657" y="1118318"/>
                  <a:pt x="831626" y="1117343"/>
                </a:cubicBezTo>
                <a:cubicBezTo>
                  <a:pt x="832209" y="1116564"/>
                  <a:pt x="832209" y="1115393"/>
                  <a:pt x="831044" y="1114810"/>
                </a:cubicBezTo>
                <a:cubicBezTo>
                  <a:pt x="830075" y="1114418"/>
                  <a:pt x="830271" y="1114614"/>
                  <a:pt x="830075" y="1114031"/>
                </a:cubicBezTo>
                <a:cubicBezTo>
                  <a:pt x="829688" y="1112860"/>
                  <a:pt x="829493" y="1112468"/>
                  <a:pt x="829297" y="1112081"/>
                </a:cubicBezTo>
                <a:close/>
                <a:moveTo>
                  <a:pt x="841330" y="1111106"/>
                </a:moveTo>
                <a:cubicBezTo>
                  <a:pt x="842882" y="1111106"/>
                  <a:pt x="843660" y="1111493"/>
                  <a:pt x="845015" y="1111106"/>
                </a:cubicBezTo>
                <a:cubicBezTo>
                  <a:pt x="844824" y="1112468"/>
                  <a:pt x="844628" y="1113835"/>
                  <a:pt x="844433" y="1115001"/>
                </a:cubicBezTo>
                <a:cubicBezTo>
                  <a:pt x="844242" y="1115785"/>
                  <a:pt x="844046" y="1118318"/>
                  <a:pt x="843855" y="1118901"/>
                </a:cubicBezTo>
                <a:cubicBezTo>
                  <a:pt x="843660" y="1118318"/>
                  <a:pt x="843464" y="1117539"/>
                  <a:pt x="843273" y="1116951"/>
                </a:cubicBezTo>
                <a:lnTo>
                  <a:pt x="841913" y="1113056"/>
                </a:lnTo>
                <a:cubicBezTo>
                  <a:pt x="841717" y="1112468"/>
                  <a:pt x="841526" y="1111689"/>
                  <a:pt x="841330" y="1111106"/>
                </a:cubicBezTo>
                <a:close/>
                <a:moveTo>
                  <a:pt x="848318" y="1110327"/>
                </a:moveTo>
                <a:cubicBezTo>
                  <a:pt x="848509" y="1110327"/>
                  <a:pt x="849674" y="1110910"/>
                  <a:pt x="850065" y="1110910"/>
                </a:cubicBezTo>
                <a:cubicBezTo>
                  <a:pt x="850452" y="1111106"/>
                  <a:pt x="851421" y="1111302"/>
                  <a:pt x="851807" y="1111493"/>
                </a:cubicBezTo>
                <a:lnTo>
                  <a:pt x="846762" y="1120655"/>
                </a:lnTo>
                <a:lnTo>
                  <a:pt x="848318" y="1110327"/>
                </a:lnTo>
                <a:close/>
                <a:moveTo>
                  <a:pt x="847927" y="1125530"/>
                </a:moveTo>
                <a:cubicBezTo>
                  <a:pt x="849483" y="1122409"/>
                  <a:pt x="851617" y="1118509"/>
                  <a:pt x="853364" y="1115393"/>
                </a:cubicBezTo>
                <a:cubicBezTo>
                  <a:pt x="853554" y="1115001"/>
                  <a:pt x="853750" y="1114614"/>
                  <a:pt x="853946" y="1114418"/>
                </a:cubicBezTo>
                <a:cubicBezTo>
                  <a:pt x="854137" y="1114031"/>
                  <a:pt x="854332" y="1113835"/>
                  <a:pt x="854528" y="1113443"/>
                </a:cubicBezTo>
                <a:lnTo>
                  <a:pt x="855301" y="1113443"/>
                </a:lnTo>
                <a:cubicBezTo>
                  <a:pt x="855301" y="1114222"/>
                  <a:pt x="852585" y="1118705"/>
                  <a:pt x="852003" y="1119876"/>
                </a:cubicBezTo>
                <a:cubicBezTo>
                  <a:pt x="850065" y="1122993"/>
                  <a:pt x="848705" y="1125917"/>
                  <a:pt x="846571" y="1129038"/>
                </a:cubicBezTo>
                <a:cubicBezTo>
                  <a:pt x="846376" y="1129230"/>
                  <a:pt x="846180" y="1129817"/>
                  <a:pt x="845793" y="1129817"/>
                </a:cubicBezTo>
                <a:lnTo>
                  <a:pt x="847927" y="1125530"/>
                </a:lnTo>
                <a:close/>
                <a:moveTo>
                  <a:pt x="887325" y="1113835"/>
                </a:moveTo>
                <a:cubicBezTo>
                  <a:pt x="887325" y="1113056"/>
                  <a:pt x="887325" y="1112277"/>
                  <a:pt x="887712" y="1111689"/>
                </a:cubicBezTo>
                <a:cubicBezTo>
                  <a:pt x="887907" y="1111302"/>
                  <a:pt x="888294" y="1110327"/>
                  <a:pt x="888485" y="1109935"/>
                </a:cubicBezTo>
                <a:cubicBezTo>
                  <a:pt x="889067" y="1112664"/>
                  <a:pt x="889067" y="1111302"/>
                  <a:pt x="889067" y="1114418"/>
                </a:cubicBezTo>
                <a:lnTo>
                  <a:pt x="887325" y="1113835"/>
                </a:lnTo>
                <a:close/>
                <a:moveTo>
                  <a:pt x="868695" y="1120263"/>
                </a:moveTo>
                <a:cubicBezTo>
                  <a:pt x="869082" y="1120655"/>
                  <a:pt x="869664" y="1121434"/>
                  <a:pt x="870829" y="1120851"/>
                </a:cubicBezTo>
                <a:cubicBezTo>
                  <a:pt x="871602" y="1120263"/>
                  <a:pt x="871411" y="1119680"/>
                  <a:pt x="871993" y="1118705"/>
                </a:cubicBezTo>
                <a:cubicBezTo>
                  <a:pt x="871993" y="1119876"/>
                  <a:pt x="871798" y="1120263"/>
                  <a:pt x="872184" y="1121434"/>
                </a:cubicBezTo>
                <a:cubicBezTo>
                  <a:pt x="871798" y="1121238"/>
                  <a:pt x="871602" y="1121047"/>
                  <a:pt x="871020" y="1121047"/>
                </a:cubicBezTo>
                <a:cubicBezTo>
                  <a:pt x="869664" y="1121047"/>
                  <a:pt x="869664" y="1122213"/>
                  <a:pt x="869468" y="1122605"/>
                </a:cubicBezTo>
                <a:cubicBezTo>
                  <a:pt x="869468" y="1122801"/>
                  <a:pt x="869278" y="1122801"/>
                  <a:pt x="869082" y="1122993"/>
                </a:cubicBezTo>
                <a:cubicBezTo>
                  <a:pt x="868886" y="1123188"/>
                  <a:pt x="868886" y="1123384"/>
                  <a:pt x="868886" y="1123580"/>
                </a:cubicBezTo>
                <a:lnTo>
                  <a:pt x="868695" y="1120263"/>
                </a:lnTo>
                <a:close/>
                <a:moveTo>
                  <a:pt x="836867" y="1119484"/>
                </a:moveTo>
                <a:cubicBezTo>
                  <a:pt x="837063" y="1119293"/>
                  <a:pt x="837836" y="1119097"/>
                  <a:pt x="838223" y="1118901"/>
                </a:cubicBezTo>
                <a:cubicBezTo>
                  <a:pt x="839197" y="1118122"/>
                  <a:pt x="839001" y="1115589"/>
                  <a:pt x="839387" y="1114614"/>
                </a:cubicBezTo>
                <a:cubicBezTo>
                  <a:pt x="840361" y="1117147"/>
                  <a:pt x="841134" y="1120072"/>
                  <a:pt x="841717" y="1122801"/>
                </a:cubicBezTo>
                <a:cubicBezTo>
                  <a:pt x="842108" y="1124359"/>
                  <a:pt x="842299" y="1125917"/>
                  <a:pt x="842495" y="1127476"/>
                </a:cubicBezTo>
                <a:cubicBezTo>
                  <a:pt x="842495" y="1128255"/>
                  <a:pt x="842299" y="1129426"/>
                  <a:pt x="842691" y="1130009"/>
                </a:cubicBezTo>
                <a:cubicBezTo>
                  <a:pt x="842882" y="1130596"/>
                  <a:pt x="843464" y="1130984"/>
                  <a:pt x="844242" y="1130984"/>
                </a:cubicBezTo>
                <a:cubicBezTo>
                  <a:pt x="844046" y="1131763"/>
                  <a:pt x="842882" y="1131763"/>
                  <a:pt x="843273" y="1133713"/>
                </a:cubicBezTo>
                <a:cubicBezTo>
                  <a:pt x="843464" y="1135080"/>
                  <a:pt x="843464" y="1136246"/>
                  <a:pt x="844046" y="1136834"/>
                </a:cubicBezTo>
                <a:cubicBezTo>
                  <a:pt x="844433" y="1137221"/>
                  <a:pt x="847344" y="1138392"/>
                  <a:pt x="848123" y="1138588"/>
                </a:cubicBezTo>
                <a:cubicBezTo>
                  <a:pt x="848509" y="1138779"/>
                  <a:pt x="848509" y="1138779"/>
                  <a:pt x="848509" y="1139171"/>
                </a:cubicBezTo>
                <a:cubicBezTo>
                  <a:pt x="848509" y="1139367"/>
                  <a:pt x="848705" y="1139754"/>
                  <a:pt x="848705" y="1139950"/>
                </a:cubicBezTo>
                <a:cubicBezTo>
                  <a:pt x="847154" y="1139171"/>
                  <a:pt x="847540" y="1139950"/>
                  <a:pt x="846762" y="1139950"/>
                </a:cubicBezTo>
                <a:cubicBezTo>
                  <a:pt x="845597" y="1139950"/>
                  <a:pt x="845597" y="1140146"/>
                  <a:pt x="845015" y="1140729"/>
                </a:cubicBezTo>
                <a:cubicBezTo>
                  <a:pt x="844824" y="1140538"/>
                  <a:pt x="844433" y="1140146"/>
                  <a:pt x="844242" y="1139950"/>
                </a:cubicBezTo>
                <a:cubicBezTo>
                  <a:pt x="843855" y="1139754"/>
                  <a:pt x="843464" y="1139563"/>
                  <a:pt x="843077" y="1139754"/>
                </a:cubicBezTo>
                <a:cubicBezTo>
                  <a:pt x="843077" y="1138779"/>
                  <a:pt x="842882" y="1137809"/>
                  <a:pt x="842691" y="1137025"/>
                </a:cubicBezTo>
                <a:cubicBezTo>
                  <a:pt x="842495" y="1136055"/>
                  <a:pt x="842495" y="1135271"/>
                  <a:pt x="841717" y="1134884"/>
                </a:cubicBezTo>
                <a:cubicBezTo>
                  <a:pt x="842108" y="1134492"/>
                  <a:pt x="842495" y="1134301"/>
                  <a:pt x="842691" y="1133130"/>
                </a:cubicBezTo>
                <a:cubicBezTo>
                  <a:pt x="842882" y="1130205"/>
                  <a:pt x="839583" y="1123968"/>
                  <a:pt x="838032" y="1121434"/>
                </a:cubicBezTo>
                <a:cubicBezTo>
                  <a:pt x="837450" y="1120655"/>
                  <a:pt x="837063" y="1120072"/>
                  <a:pt x="836867" y="1119484"/>
                </a:cubicBezTo>
                <a:close/>
                <a:moveTo>
                  <a:pt x="878394" y="1121047"/>
                </a:moveTo>
                <a:cubicBezTo>
                  <a:pt x="878590" y="1121630"/>
                  <a:pt x="878977" y="1122409"/>
                  <a:pt x="879172" y="1122993"/>
                </a:cubicBezTo>
                <a:lnTo>
                  <a:pt x="878590" y="1122993"/>
                </a:lnTo>
                <a:cubicBezTo>
                  <a:pt x="878590" y="1122213"/>
                  <a:pt x="878394" y="1121630"/>
                  <a:pt x="878394" y="1121047"/>
                </a:cubicBezTo>
                <a:close/>
                <a:moveTo>
                  <a:pt x="868499" y="1129426"/>
                </a:moveTo>
                <a:cubicBezTo>
                  <a:pt x="869468" y="1130009"/>
                  <a:pt x="870051" y="1129817"/>
                  <a:pt x="871020" y="1129426"/>
                </a:cubicBezTo>
                <a:cubicBezTo>
                  <a:pt x="871798" y="1129038"/>
                  <a:pt x="872380" y="1128647"/>
                  <a:pt x="872767" y="1127867"/>
                </a:cubicBezTo>
                <a:cubicBezTo>
                  <a:pt x="873158" y="1127088"/>
                  <a:pt x="873545" y="1126113"/>
                  <a:pt x="873349" y="1125138"/>
                </a:cubicBezTo>
                <a:cubicBezTo>
                  <a:pt x="873349" y="1124163"/>
                  <a:pt x="872767" y="1122993"/>
                  <a:pt x="872767" y="1122605"/>
                </a:cubicBezTo>
                <a:cubicBezTo>
                  <a:pt x="873158" y="1122993"/>
                  <a:pt x="873349" y="1122801"/>
                  <a:pt x="873741" y="1123384"/>
                </a:cubicBezTo>
                <a:cubicBezTo>
                  <a:pt x="873931" y="1123776"/>
                  <a:pt x="874127" y="1124163"/>
                  <a:pt x="874323" y="1124555"/>
                </a:cubicBezTo>
                <a:cubicBezTo>
                  <a:pt x="875096" y="1126501"/>
                  <a:pt x="874127" y="1128451"/>
                  <a:pt x="872767" y="1129622"/>
                </a:cubicBezTo>
                <a:cubicBezTo>
                  <a:pt x="872380" y="1129817"/>
                  <a:pt x="871411" y="1131180"/>
                  <a:pt x="871411" y="1131763"/>
                </a:cubicBezTo>
                <a:cubicBezTo>
                  <a:pt x="871020" y="1131571"/>
                  <a:pt x="870437" y="1131180"/>
                  <a:pt x="869664" y="1131571"/>
                </a:cubicBezTo>
                <a:cubicBezTo>
                  <a:pt x="868499" y="1132155"/>
                  <a:pt x="867721" y="1134688"/>
                  <a:pt x="867531" y="1135859"/>
                </a:cubicBezTo>
                <a:cubicBezTo>
                  <a:pt x="865974" y="1136055"/>
                  <a:pt x="865588" y="1136638"/>
                  <a:pt x="864810" y="1137025"/>
                </a:cubicBezTo>
                <a:cubicBezTo>
                  <a:pt x="864423" y="1137221"/>
                  <a:pt x="861511" y="1137025"/>
                  <a:pt x="860929" y="1137025"/>
                </a:cubicBezTo>
                <a:cubicBezTo>
                  <a:pt x="859182" y="1137025"/>
                  <a:pt x="855884" y="1136442"/>
                  <a:pt x="854332" y="1135859"/>
                </a:cubicBezTo>
                <a:cubicBezTo>
                  <a:pt x="854528" y="1135663"/>
                  <a:pt x="854528" y="1135663"/>
                  <a:pt x="854719" y="1135467"/>
                </a:cubicBezTo>
                <a:lnTo>
                  <a:pt x="856270" y="1133130"/>
                </a:lnTo>
                <a:cubicBezTo>
                  <a:pt x="856662" y="1132738"/>
                  <a:pt x="856662" y="1132738"/>
                  <a:pt x="856662" y="1131959"/>
                </a:cubicBezTo>
                <a:cubicBezTo>
                  <a:pt x="856853" y="1132155"/>
                  <a:pt x="857048" y="1132351"/>
                  <a:pt x="857244" y="1132547"/>
                </a:cubicBezTo>
                <a:cubicBezTo>
                  <a:pt x="858991" y="1134301"/>
                  <a:pt x="859182" y="1134105"/>
                  <a:pt x="861321" y="1135663"/>
                </a:cubicBezTo>
                <a:cubicBezTo>
                  <a:pt x="862289" y="1136246"/>
                  <a:pt x="862485" y="1136055"/>
                  <a:pt x="863645" y="1135859"/>
                </a:cubicBezTo>
                <a:cubicBezTo>
                  <a:pt x="864423" y="1135859"/>
                  <a:pt x="865588" y="1135663"/>
                  <a:pt x="865974" y="1135467"/>
                </a:cubicBezTo>
                <a:cubicBezTo>
                  <a:pt x="866366" y="1135080"/>
                  <a:pt x="866948" y="1134301"/>
                  <a:pt x="867335" y="1133909"/>
                </a:cubicBezTo>
                <a:cubicBezTo>
                  <a:pt x="867721" y="1133517"/>
                  <a:pt x="868304" y="1132738"/>
                  <a:pt x="868304" y="1132155"/>
                </a:cubicBezTo>
                <a:cubicBezTo>
                  <a:pt x="868695" y="1131376"/>
                  <a:pt x="868499" y="1130205"/>
                  <a:pt x="868499" y="1129426"/>
                </a:cubicBezTo>
                <a:close/>
                <a:moveTo>
                  <a:pt x="783694" y="1140925"/>
                </a:moveTo>
                <a:cubicBezTo>
                  <a:pt x="782725" y="1141508"/>
                  <a:pt x="780591" y="1141317"/>
                  <a:pt x="780978" y="1139950"/>
                </a:cubicBezTo>
                <a:lnTo>
                  <a:pt x="781751" y="1136442"/>
                </a:lnTo>
                <a:cubicBezTo>
                  <a:pt x="782142" y="1134884"/>
                  <a:pt x="781174" y="1133713"/>
                  <a:pt x="780782" y="1131763"/>
                </a:cubicBezTo>
                <a:cubicBezTo>
                  <a:pt x="780591" y="1131180"/>
                  <a:pt x="780591" y="1129817"/>
                  <a:pt x="780591" y="1129230"/>
                </a:cubicBezTo>
                <a:cubicBezTo>
                  <a:pt x="780591" y="1128647"/>
                  <a:pt x="782333" y="1125530"/>
                  <a:pt x="782529" y="1125334"/>
                </a:cubicBezTo>
                <a:cubicBezTo>
                  <a:pt x="782333" y="1126501"/>
                  <a:pt x="781560" y="1128063"/>
                  <a:pt x="781560" y="1129038"/>
                </a:cubicBezTo>
                <a:cubicBezTo>
                  <a:pt x="781560" y="1130793"/>
                  <a:pt x="781364" y="1131763"/>
                  <a:pt x="781947" y="1133517"/>
                </a:cubicBezTo>
                <a:cubicBezTo>
                  <a:pt x="782142" y="1134492"/>
                  <a:pt x="782529" y="1136442"/>
                  <a:pt x="782916" y="1137221"/>
                </a:cubicBezTo>
                <a:cubicBezTo>
                  <a:pt x="783111" y="1138196"/>
                  <a:pt x="783694" y="1139563"/>
                  <a:pt x="783694" y="1140925"/>
                </a:cubicBezTo>
                <a:close/>
                <a:moveTo>
                  <a:pt x="770691" y="1138779"/>
                </a:moveTo>
                <a:cubicBezTo>
                  <a:pt x="770691" y="1137417"/>
                  <a:pt x="771078" y="1136638"/>
                  <a:pt x="771274" y="1135467"/>
                </a:cubicBezTo>
                <a:cubicBezTo>
                  <a:pt x="771274" y="1134884"/>
                  <a:pt x="771470" y="1134301"/>
                  <a:pt x="771660" y="1133713"/>
                </a:cubicBezTo>
                <a:cubicBezTo>
                  <a:pt x="771660" y="1133130"/>
                  <a:pt x="771470" y="1132547"/>
                  <a:pt x="771660" y="1131763"/>
                </a:cubicBezTo>
                <a:cubicBezTo>
                  <a:pt x="771660" y="1130596"/>
                  <a:pt x="772052" y="1129426"/>
                  <a:pt x="772052" y="1128255"/>
                </a:cubicBezTo>
                <a:cubicBezTo>
                  <a:pt x="772052" y="1127284"/>
                  <a:pt x="772439" y="1125722"/>
                  <a:pt x="773021" y="1125138"/>
                </a:cubicBezTo>
                <a:cubicBezTo>
                  <a:pt x="773021" y="1125722"/>
                  <a:pt x="772634" y="1126309"/>
                  <a:pt x="772634" y="1126892"/>
                </a:cubicBezTo>
                <a:cubicBezTo>
                  <a:pt x="772243" y="1128842"/>
                  <a:pt x="772439" y="1130793"/>
                  <a:pt x="773021" y="1132738"/>
                </a:cubicBezTo>
                <a:cubicBezTo>
                  <a:pt x="773603" y="1134492"/>
                  <a:pt x="773799" y="1134301"/>
                  <a:pt x="773990" y="1136055"/>
                </a:cubicBezTo>
                <a:cubicBezTo>
                  <a:pt x="773990" y="1137221"/>
                  <a:pt x="774185" y="1139171"/>
                  <a:pt x="773990" y="1140146"/>
                </a:cubicBezTo>
                <a:cubicBezTo>
                  <a:pt x="773217" y="1140146"/>
                  <a:pt x="771078" y="1139171"/>
                  <a:pt x="770691" y="1138779"/>
                </a:cubicBezTo>
                <a:close/>
                <a:moveTo>
                  <a:pt x="868695" y="1123968"/>
                </a:moveTo>
                <a:lnTo>
                  <a:pt x="868886" y="1125530"/>
                </a:lnTo>
                <a:lnTo>
                  <a:pt x="868499" y="1126113"/>
                </a:lnTo>
                <a:lnTo>
                  <a:pt x="868695" y="1123968"/>
                </a:lnTo>
                <a:close/>
                <a:moveTo>
                  <a:pt x="789708" y="1132738"/>
                </a:moveTo>
                <a:cubicBezTo>
                  <a:pt x="790873" y="1132155"/>
                  <a:pt x="790873" y="1131763"/>
                  <a:pt x="791846" y="1130793"/>
                </a:cubicBezTo>
                <a:cubicBezTo>
                  <a:pt x="792233" y="1130401"/>
                  <a:pt x="792429" y="1130009"/>
                  <a:pt x="792815" y="1129622"/>
                </a:cubicBezTo>
                <a:cubicBezTo>
                  <a:pt x="793202" y="1129230"/>
                  <a:pt x="794949" y="1128451"/>
                  <a:pt x="795531" y="1128255"/>
                </a:cubicBezTo>
                <a:cubicBezTo>
                  <a:pt x="796114" y="1127867"/>
                  <a:pt x="796309" y="1127867"/>
                  <a:pt x="797082" y="1127867"/>
                </a:cubicBezTo>
                <a:cubicBezTo>
                  <a:pt x="799608" y="1127672"/>
                  <a:pt x="798247" y="1127672"/>
                  <a:pt x="800190" y="1128451"/>
                </a:cubicBezTo>
                <a:lnTo>
                  <a:pt x="799803" y="1129230"/>
                </a:lnTo>
                <a:cubicBezTo>
                  <a:pt x="799221" y="1129038"/>
                  <a:pt x="799025" y="1128842"/>
                  <a:pt x="798247" y="1129038"/>
                </a:cubicBezTo>
                <a:lnTo>
                  <a:pt x="794367" y="1130401"/>
                </a:lnTo>
                <a:cubicBezTo>
                  <a:pt x="793011" y="1130984"/>
                  <a:pt x="793011" y="1130793"/>
                  <a:pt x="792037" y="1131571"/>
                </a:cubicBezTo>
                <a:cubicBezTo>
                  <a:pt x="791068" y="1132547"/>
                  <a:pt x="790873" y="1132738"/>
                  <a:pt x="789708" y="1132738"/>
                </a:cubicBezTo>
                <a:close/>
                <a:moveTo>
                  <a:pt x="880337" y="1130596"/>
                </a:moveTo>
                <a:cubicBezTo>
                  <a:pt x="879559" y="1130401"/>
                  <a:pt x="878394" y="1129622"/>
                  <a:pt x="878394" y="1128842"/>
                </a:cubicBezTo>
                <a:cubicBezTo>
                  <a:pt x="878203" y="1128255"/>
                  <a:pt x="879368" y="1127867"/>
                  <a:pt x="879950" y="1127672"/>
                </a:cubicBezTo>
                <a:cubicBezTo>
                  <a:pt x="880141" y="1127476"/>
                  <a:pt x="880337" y="1127476"/>
                  <a:pt x="880533" y="1127284"/>
                </a:cubicBezTo>
                <a:cubicBezTo>
                  <a:pt x="880533" y="1128451"/>
                  <a:pt x="880337" y="1129426"/>
                  <a:pt x="880337" y="1130596"/>
                </a:cubicBezTo>
                <a:close/>
                <a:moveTo>
                  <a:pt x="852003" y="1135080"/>
                </a:moveTo>
                <a:cubicBezTo>
                  <a:pt x="850452" y="1134492"/>
                  <a:pt x="850452" y="1134492"/>
                  <a:pt x="849091" y="1133517"/>
                </a:cubicBezTo>
                <a:cubicBezTo>
                  <a:pt x="848901" y="1133326"/>
                  <a:pt x="848705" y="1133326"/>
                  <a:pt x="848509" y="1133130"/>
                </a:cubicBezTo>
                <a:cubicBezTo>
                  <a:pt x="848318" y="1132934"/>
                  <a:pt x="848123" y="1132934"/>
                  <a:pt x="848123" y="1132547"/>
                </a:cubicBezTo>
                <a:cubicBezTo>
                  <a:pt x="847927" y="1132155"/>
                  <a:pt x="848509" y="1131763"/>
                  <a:pt x="848901" y="1131180"/>
                </a:cubicBezTo>
                <a:lnTo>
                  <a:pt x="851421" y="1127088"/>
                </a:lnTo>
                <a:cubicBezTo>
                  <a:pt x="851617" y="1126697"/>
                  <a:pt x="852003" y="1126113"/>
                  <a:pt x="852199" y="1125722"/>
                </a:cubicBezTo>
                <a:cubicBezTo>
                  <a:pt x="852390" y="1126309"/>
                  <a:pt x="852390" y="1126892"/>
                  <a:pt x="852781" y="1127284"/>
                </a:cubicBezTo>
                <a:lnTo>
                  <a:pt x="855497" y="1130596"/>
                </a:lnTo>
                <a:cubicBezTo>
                  <a:pt x="854719" y="1130596"/>
                  <a:pt x="854332" y="1130793"/>
                  <a:pt x="854137" y="1131180"/>
                </a:cubicBezTo>
                <a:lnTo>
                  <a:pt x="852585" y="1133713"/>
                </a:lnTo>
                <a:cubicBezTo>
                  <a:pt x="852003" y="1134105"/>
                  <a:pt x="852003" y="1134301"/>
                  <a:pt x="852003" y="1135080"/>
                </a:cubicBezTo>
                <a:close/>
                <a:moveTo>
                  <a:pt x="802906" y="1133130"/>
                </a:moveTo>
                <a:cubicBezTo>
                  <a:pt x="804457" y="1131571"/>
                  <a:pt x="802906" y="1130793"/>
                  <a:pt x="802906" y="1130401"/>
                </a:cubicBezTo>
                <a:cubicBezTo>
                  <a:pt x="803102" y="1130401"/>
                  <a:pt x="803102" y="1130596"/>
                  <a:pt x="803488" y="1130984"/>
                </a:cubicBezTo>
                <a:cubicBezTo>
                  <a:pt x="803875" y="1131571"/>
                  <a:pt x="804653" y="1132547"/>
                  <a:pt x="804849" y="1133130"/>
                </a:cubicBezTo>
                <a:cubicBezTo>
                  <a:pt x="804457" y="1133326"/>
                  <a:pt x="804266" y="1133326"/>
                  <a:pt x="804071" y="1133517"/>
                </a:cubicBezTo>
                <a:cubicBezTo>
                  <a:pt x="803875" y="1133713"/>
                  <a:pt x="803875" y="1133909"/>
                  <a:pt x="803488" y="1134301"/>
                </a:cubicBezTo>
                <a:lnTo>
                  <a:pt x="803292" y="1133713"/>
                </a:lnTo>
                <a:cubicBezTo>
                  <a:pt x="802906" y="1133517"/>
                  <a:pt x="802906" y="1133326"/>
                  <a:pt x="802906" y="1133130"/>
                </a:cubicBezTo>
                <a:close/>
                <a:moveTo>
                  <a:pt x="822118" y="1137809"/>
                </a:moveTo>
                <a:cubicBezTo>
                  <a:pt x="822314" y="1137417"/>
                  <a:pt x="822896" y="1136442"/>
                  <a:pt x="823087" y="1135859"/>
                </a:cubicBezTo>
                <a:cubicBezTo>
                  <a:pt x="823479" y="1135271"/>
                  <a:pt x="823865" y="1134688"/>
                  <a:pt x="824061" y="1133909"/>
                </a:cubicBezTo>
                <a:cubicBezTo>
                  <a:pt x="824447" y="1132547"/>
                  <a:pt x="825226" y="1130793"/>
                  <a:pt x="825416" y="1129426"/>
                </a:cubicBezTo>
                <a:cubicBezTo>
                  <a:pt x="825803" y="1130009"/>
                  <a:pt x="825803" y="1130984"/>
                  <a:pt x="826777" y="1131571"/>
                </a:cubicBezTo>
                <a:cubicBezTo>
                  <a:pt x="827550" y="1131959"/>
                  <a:pt x="828328" y="1132547"/>
                  <a:pt x="829297" y="1132351"/>
                </a:cubicBezTo>
                <a:cubicBezTo>
                  <a:pt x="828910" y="1133130"/>
                  <a:pt x="828910" y="1133326"/>
                  <a:pt x="829297" y="1134105"/>
                </a:cubicBezTo>
                <a:cubicBezTo>
                  <a:pt x="830075" y="1135467"/>
                  <a:pt x="830075" y="1136246"/>
                  <a:pt x="831240" y="1136834"/>
                </a:cubicBezTo>
                <a:lnTo>
                  <a:pt x="832791" y="1137613"/>
                </a:lnTo>
                <a:cubicBezTo>
                  <a:pt x="832013" y="1138000"/>
                  <a:pt x="832013" y="1140146"/>
                  <a:pt x="831626" y="1141121"/>
                </a:cubicBezTo>
                <a:cubicBezTo>
                  <a:pt x="831626" y="1141317"/>
                  <a:pt x="831240" y="1141704"/>
                  <a:pt x="831240" y="1141900"/>
                </a:cubicBezTo>
                <a:cubicBezTo>
                  <a:pt x="830462" y="1142875"/>
                  <a:pt x="830853" y="1142679"/>
                  <a:pt x="829879" y="1142875"/>
                </a:cubicBezTo>
                <a:cubicBezTo>
                  <a:pt x="829493" y="1142875"/>
                  <a:pt x="829297" y="1142875"/>
                  <a:pt x="828910" y="1143071"/>
                </a:cubicBezTo>
                <a:cubicBezTo>
                  <a:pt x="827941" y="1143262"/>
                  <a:pt x="826777" y="1144046"/>
                  <a:pt x="825803" y="1144629"/>
                </a:cubicBezTo>
                <a:cubicBezTo>
                  <a:pt x="823865" y="1145800"/>
                  <a:pt x="824643" y="1145604"/>
                  <a:pt x="823479" y="1146966"/>
                </a:cubicBezTo>
                <a:cubicBezTo>
                  <a:pt x="821732" y="1146966"/>
                  <a:pt x="819789" y="1146966"/>
                  <a:pt x="817851" y="1146966"/>
                </a:cubicBezTo>
                <a:cubicBezTo>
                  <a:pt x="817073" y="1146966"/>
                  <a:pt x="814357" y="1146383"/>
                  <a:pt x="813579" y="1145800"/>
                </a:cubicBezTo>
                <a:cubicBezTo>
                  <a:pt x="814357" y="1145408"/>
                  <a:pt x="814161" y="1145604"/>
                  <a:pt x="814548" y="1144825"/>
                </a:cubicBezTo>
                <a:cubicBezTo>
                  <a:pt x="814939" y="1145408"/>
                  <a:pt x="815326" y="1145604"/>
                  <a:pt x="815712" y="1145991"/>
                </a:cubicBezTo>
                <a:cubicBezTo>
                  <a:pt x="816877" y="1147162"/>
                  <a:pt x="818238" y="1146383"/>
                  <a:pt x="818624" y="1145408"/>
                </a:cubicBezTo>
                <a:cubicBezTo>
                  <a:pt x="818820" y="1144433"/>
                  <a:pt x="818238" y="1144237"/>
                  <a:pt x="818042" y="1143654"/>
                </a:cubicBezTo>
                <a:cubicBezTo>
                  <a:pt x="818238" y="1143071"/>
                  <a:pt x="818238" y="1143071"/>
                  <a:pt x="818433" y="1142483"/>
                </a:cubicBezTo>
                <a:cubicBezTo>
                  <a:pt x="818624" y="1142875"/>
                  <a:pt x="819011" y="1143458"/>
                  <a:pt x="819206" y="1144046"/>
                </a:cubicBezTo>
                <a:cubicBezTo>
                  <a:pt x="819593" y="1144629"/>
                  <a:pt x="819789" y="1144825"/>
                  <a:pt x="820371" y="1145016"/>
                </a:cubicBezTo>
                <a:cubicBezTo>
                  <a:pt x="820758" y="1145212"/>
                  <a:pt x="821536" y="1145604"/>
                  <a:pt x="821922" y="1145604"/>
                </a:cubicBezTo>
                <a:cubicBezTo>
                  <a:pt x="823283" y="1145604"/>
                  <a:pt x="823865" y="1144046"/>
                  <a:pt x="823283" y="1143071"/>
                </a:cubicBezTo>
                <a:cubicBezTo>
                  <a:pt x="822896" y="1142483"/>
                  <a:pt x="822505" y="1142483"/>
                  <a:pt x="821922" y="1142292"/>
                </a:cubicBezTo>
                <a:cubicBezTo>
                  <a:pt x="821536" y="1142096"/>
                  <a:pt x="821340" y="1141317"/>
                  <a:pt x="821149" y="1140925"/>
                </a:cubicBezTo>
                <a:cubicBezTo>
                  <a:pt x="820758" y="1139950"/>
                  <a:pt x="820567" y="1140146"/>
                  <a:pt x="820175" y="1139754"/>
                </a:cubicBezTo>
                <a:cubicBezTo>
                  <a:pt x="820758" y="1139563"/>
                  <a:pt x="821149" y="1139367"/>
                  <a:pt x="821732" y="1139171"/>
                </a:cubicBezTo>
                <a:cubicBezTo>
                  <a:pt x="821732" y="1139950"/>
                  <a:pt x="822118" y="1140538"/>
                  <a:pt x="822314" y="1141121"/>
                </a:cubicBezTo>
                <a:cubicBezTo>
                  <a:pt x="822700" y="1141704"/>
                  <a:pt x="822896" y="1142292"/>
                  <a:pt x="823283" y="1142679"/>
                </a:cubicBezTo>
                <a:cubicBezTo>
                  <a:pt x="823479" y="1142875"/>
                  <a:pt x="824834" y="1143458"/>
                  <a:pt x="825030" y="1143654"/>
                </a:cubicBezTo>
                <a:cubicBezTo>
                  <a:pt x="826581" y="1144046"/>
                  <a:pt x="827746" y="1142292"/>
                  <a:pt x="826581" y="1140925"/>
                </a:cubicBezTo>
                <a:cubicBezTo>
                  <a:pt x="825803" y="1140146"/>
                  <a:pt x="825612" y="1140729"/>
                  <a:pt x="825030" y="1139754"/>
                </a:cubicBezTo>
                <a:cubicBezTo>
                  <a:pt x="824447" y="1138392"/>
                  <a:pt x="823865" y="1136834"/>
                  <a:pt x="822118" y="1137809"/>
                </a:cubicBezTo>
                <a:close/>
                <a:moveTo>
                  <a:pt x="785441" y="1132934"/>
                </a:moveTo>
                <a:cubicBezTo>
                  <a:pt x="786605" y="1132547"/>
                  <a:pt x="787961" y="1132738"/>
                  <a:pt x="789321" y="1132738"/>
                </a:cubicBezTo>
                <a:lnTo>
                  <a:pt x="785827" y="1133326"/>
                </a:lnTo>
                <a:lnTo>
                  <a:pt x="785441" y="1132934"/>
                </a:lnTo>
                <a:close/>
                <a:moveTo>
                  <a:pt x="806982" y="1139367"/>
                </a:moveTo>
                <a:cubicBezTo>
                  <a:pt x="806786" y="1139171"/>
                  <a:pt x="806400" y="1138588"/>
                  <a:pt x="806204" y="1138392"/>
                </a:cubicBezTo>
                <a:cubicBezTo>
                  <a:pt x="806786" y="1137613"/>
                  <a:pt x="806982" y="1137809"/>
                  <a:pt x="806786" y="1136442"/>
                </a:cubicBezTo>
                <a:cubicBezTo>
                  <a:pt x="807369" y="1137417"/>
                  <a:pt x="807565" y="1137417"/>
                  <a:pt x="807951" y="1137613"/>
                </a:cubicBezTo>
                <a:cubicBezTo>
                  <a:pt x="807565" y="1138196"/>
                  <a:pt x="807173" y="1138784"/>
                  <a:pt x="806982" y="1139367"/>
                </a:cubicBezTo>
                <a:close/>
                <a:moveTo>
                  <a:pt x="810667" y="1142096"/>
                </a:moveTo>
                <a:cubicBezTo>
                  <a:pt x="811059" y="1140538"/>
                  <a:pt x="810667" y="1140925"/>
                  <a:pt x="810281" y="1139950"/>
                </a:cubicBezTo>
                <a:cubicBezTo>
                  <a:pt x="810476" y="1139563"/>
                  <a:pt x="810476" y="1139563"/>
                  <a:pt x="810667" y="1139171"/>
                </a:cubicBezTo>
                <a:cubicBezTo>
                  <a:pt x="811249" y="1139367"/>
                  <a:pt x="811249" y="1139563"/>
                  <a:pt x="812414" y="1139950"/>
                </a:cubicBezTo>
                <a:cubicBezTo>
                  <a:pt x="811832" y="1140342"/>
                  <a:pt x="811832" y="1140146"/>
                  <a:pt x="811445" y="1140925"/>
                </a:cubicBezTo>
                <a:cubicBezTo>
                  <a:pt x="811059" y="1141317"/>
                  <a:pt x="810863" y="1141704"/>
                  <a:pt x="810667" y="1142096"/>
                </a:cubicBezTo>
                <a:close/>
                <a:moveTo>
                  <a:pt x="816104" y="1140729"/>
                </a:moveTo>
                <a:lnTo>
                  <a:pt x="818042" y="1139950"/>
                </a:lnTo>
                <a:cubicBezTo>
                  <a:pt x="817851" y="1140538"/>
                  <a:pt x="817851" y="1140538"/>
                  <a:pt x="817851" y="1141121"/>
                </a:cubicBezTo>
                <a:cubicBezTo>
                  <a:pt x="817459" y="1140729"/>
                  <a:pt x="816877" y="1140729"/>
                  <a:pt x="816104" y="1140729"/>
                </a:cubicBezTo>
                <a:close/>
                <a:moveTo>
                  <a:pt x="816104" y="1140729"/>
                </a:moveTo>
                <a:cubicBezTo>
                  <a:pt x="815522" y="1141121"/>
                  <a:pt x="815326" y="1141121"/>
                  <a:pt x="815130" y="1141704"/>
                </a:cubicBezTo>
                <a:cubicBezTo>
                  <a:pt x="814939" y="1142096"/>
                  <a:pt x="814743" y="1142679"/>
                  <a:pt x="814548" y="1143071"/>
                </a:cubicBezTo>
                <a:cubicBezTo>
                  <a:pt x="814357" y="1142679"/>
                  <a:pt x="814161" y="1142679"/>
                  <a:pt x="813965" y="1142483"/>
                </a:cubicBezTo>
                <a:cubicBezTo>
                  <a:pt x="814161" y="1142096"/>
                  <a:pt x="814357" y="1141900"/>
                  <a:pt x="814357" y="1141317"/>
                </a:cubicBezTo>
                <a:cubicBezTo>
                  <a:pt x="814357" y="1140925"/>
                  <a:pt x="814161" y="1140538"/>
                  <a:pt x="813965" y="1140342"/>
                </a:cubicBezTo>
                <a:cubicBezTo>
                  <a:pt x="814743" y="1140538"/>
                  <a:pt x="814939" y="1141121"/>
                  <a:pt x="816104" y="1140729"/>
                </a:cubicBezTo>
                <a:close/>
                <a:moveTo>
                  <a:pt x="825221" y="1132934"/>
                </a:moveTo>
                <a:cubicBezTo>
                  <a:pt x="824252" y="1133130"/>
                  <a:pt x="823669" y="1134105"/>
                  <a:pt x="824061" y="1135271"/>
                </a:cubicBezTo>
                <a:cubicBezTo>
                  <a:pt x="824447" y="1136055"/>
                  <a:pt x="824834" y="1137025"/>
                  <a:pt x="825221" y="1137809"/>
                </a:cubicBezTo>
                <a:cubicBezTo>
                  <a:pt x="825803" y="1139171"/>
                  <a:pt x="825803" y="1139171"/>
                  <a:pt x="826968" y="1139754"/>
                </a:cubicBezTo>
                <a:cubicBezTo>
                  <a:pt x="827550" y="1140146"/>
                  <a:pt x="828910" y="1140925"/>
                  <a:pt x="829688" y="1140729"/>
                </a:cubicBezTo>
                <a:cubicBezTo>
                  <a:pt x="830657" y="1140538"/>
                  <a:pt x="831240" y="1139563"/>
                  <a:pt x="830657" y="1138392"/>
                </a:cubicBezTo>
                <a:cubicBezTo>
                  <a:pt x="830271" y="1137809"/>
                  <a:pt x="829106" y="1137221"/>
                  <a:pt x="828328" y="1137025"/>
                </a:cubicBezTo>
                <a:cubicBezTo>
                  <a:pt x="827941" y="1136834"/>
                  <a:pt x="827941" y="1136638"/>
                  <a:pt x="827550" y="1135859"/>
                </a:cubicBezTo>
                <a:cubicBezTo>
                  <a:pt x="827359" y="1135271"/>
                  <a:pt x="826581" y="1133713"/>
                  <a:pt x="826194" y="1133326"/>
                </a:cubicBezTo>
                <a:cubicBezTo>
                  <a:pt x="826385" y="1133130"/>
                  <a:pt x="825803" y="1132934"/>
                  <a:pt x="825221" y="1132934"/>
                </a:cubicBezTo>
                <a:close/>
                <a:moveTo>
                  <a:pt x="831626" y="1120851"/>
                </a:moveTo>
                <a:cubicBezTo>
                  <a:pt x="831044" y="1121047"/>
                  <a:pt x="830462" y="1121630"/>
                  <a:pt x="830462" y="1122605"/>
                </a:cubicBezTo>
                <a:cubicBezTo>
                  <a:pt x="830462" y="1122993"/>
                  <a:pt x="831044" y="1124163"/>
                  <a:pt x="831436" y="1124555"/>
                </a:cubicBezTo>
                <a:cubicBezTo>
                  <a:pt x="831822" y="1125334"/>
                  <a:pt x="832013" y="1125530"/>
                  <a:pt x="832791" y="1125917"/>
                </a:cubicBezTo>
                <a:cubicBezTo>
                  <a:pt x="833373" y="1126309"/>
                  <a:pt x="834151" y="1126697"/>
                  <a:pt x="834925" y="1126501"/>
                </a:cubicBezTo>
                <a:cubicBezTo>
                  <a:pt x="835507" y="1126309"/>
                  <a:pt x="836089" y="1125722"/>
                  <a:pt x="835898" y="1124747"/>
                </a:cubicBezTo>
                <a:cubicBezTo>
                  <a:pt x="835898" y="1123968"/>
                  <a:pt x="835120" y="1123580"/>
                  <a:pt x="834538" y="1123188"/>
                </a:cubicBezTo>
                <a:cubicBezTo>
                  <a:pt x="834151" y="1122993"/>
                  <a:pt x="834151" y="1122801"/>
                  <a:pt x="833956" y="1122409"/>
                </a:cubicBezTo>
                <a:cubicBezTo>
                  <a:pt x="833569" y="1121826"/>
                  <a:pt x="832987" y="1120459"/>
                  <a:pt x="831626" y="1120851"/>
                </a:cubicBezTo>
                <a:close/>
                <a:moveTo>
                  <a:pt x="832209" y="1127088"/>
                </a:moveTo>
                <a:cubicBezTo>
                  <a:pt x="831436" y="1127284"/>
                  <a:pt x="830853" y="1127867"/>
                  <a:pt x="830853" y="1128647"/>
                </a:cubicBezTo>
                <a:cubicBezTo>
                  <a:pt x="830853" y="1129230"/>
                  <a:pt x="831436" y="1130205"/>
                  <a:pt x="831626" y="1130596"/>
                </a:cubicBezTo>
                <a:cubicBezTo>
                  <a:pt x="832013" y="1131376"/>
                  <a:pt x="832209" y="1131763"/>
                  <a:pt x="832987" y="1132155"/>
                </a:cubicBezTo>
                <a:cubicBezTo>
                  <a:pt x="833569" y="1132351"/>
                  <a:pt x="834342" y="1132934"/>
                  <a:pt x="835120" y="1132738"/>
                </a:cubicBezTo>
                <a:cubicBezTo>
                  <a:pt x="835703" y="1132547"/>
                  <a:pt x="836285" y="1131959"/>
                  <a:pt x="836285" y="1131180"/>
                </a:cubicBezTo>
                <a:cubicBezTo>
                  <a:pt x="836285" y="1130205"/>
                  <a:pt x="835703" y="1130009"/>
                  <a:pt x="834925" y="1129622"/>
                </a:cubicBezTo>
                <a:cubicBezTo>
                  <a:pt x="834342" y="1129426"/>
                  <a:pt x="834538" y="1129426"/>
                  <a:pt x="834342" y="1128842"/>
                </a:cubicBezTo>
                <a:cubicBezTo>
                  <a:pt x="833956" y="1128063"/>
                  <a:pt x="833569" y="1126892"/>
                  <a:pt x="832209" y="1127088"/>
                </a:cubicBezTo>
                <a:close/>
                <a:moveTo>
                  <a:pt x="810667" y="1142096"/>
                </a:moveTo>
                <a:cubicBezTo>
                  <a:pt x="810667" y="1142292"/>
                  <a:pt x="810476" y="1142483"/>
                  <a:pt x="810476" y="1142875"/>
                </a:cubicBezTo>
                <a:cubicBezTo>
                  <a:pt x="810476" y="1143262"/>
                  <a:pt x="810476" y="1143262"/>
                  <a:pt x="810667" y="1143654"/>
                </a:cubicBezTo>
                <a:cubicBezTo>
                  <a:pt x="810281" y="1143458"/>
                  <a:pt x="809698" y="1143262"/>
                  <a:pt x="809502" y="1142875"/>
                </a:cubicBezTo>
                <a:cubicBezTo>
                  <a:pt x="809894" y="1142875"/>
                  <a:pt x="809894" y="1142679"/>
                  <a:pt x="810281" y="1142679"/>
                </a:cubicBezTo>
                <a:cubicBezTo>
                  <a:pt x="810476" y="1142292"/>
                  <a:pt x="810476" y="1142292"/>
                  <a:pt x="810667" y="1142096"/>
                </a:cubicBezTo>
                <a:close/>
                <a:moveTo>
                  <a:pt x="819789" y="283769"/>
                </a:moveTo>
                <a:cubicBezTo>
                  <a:pt x="855884" y="282795"/>
                  <a:pt x="891979" y="287862"/>
                  <a:pt x="924193" y="297997"/>
                </a:cubicBezTo>
                <a:cubicBezTo>
                  <a:pt x="925940" y="298581"/>
                  <a:pt x="927491" y="298971"/>
                  <a:pt x="928074" y="301505"/>
                </a:cubicBezTo>
                <a:cubicBezTo>
                  <a:pt x="928656" y="303844"/>
                  <a:pt x="927491" y="305987"/>
                  <a:pt x="926136" y="306767"/>
                </a:cubicBezTo>
                <a:cubicBezTo>
                  <a:pt x="924193" y="308131"/>
                  <a:pt x="922255" y="307547"/>
                  <a:pt x="920117" y="306767"/>
                </a:cubicBezTo>
                <a:cubicBezTo>
                  <a:pt x="862872" y="289421"/>
                  <a:pt x="794753" y="289811"/>
                  <a:pt x="737312" y="306377"/>
                </a:cubicBezTo>
                <a:cubicBezTo>
                  <a:pt x="735565" y="306962"/>
                  <a:pt x="733236" y="307937"/>
                  <a:pt x="731298" y="307352"/>
                </a:cubicBezTo>
                <a:cubicBezTo>
                  <a:pt x="726639" y="306182"/>
                  <a:pt x="727026" y="299556"/>
                  <a:pt x="730329" y="298387"/>
                </a:cubicBezTo>
                <a:cubicBezTo>
                  <a:pt x="738673" y="295268"/>
                  <a:pt x="757303" y="290981"/>
                  <a:pt x="765842" y="289421"/>
                </a:cubicBezTo>
                <a:cubicBezTo>
                  <a:pt x="783694" y="286108"/>
                  <a:pt x="801355" y="284159"/>
                  <a:pt x="819789" y="283769"/>
                </a:cubicBezTo>
                <a:close/>
              </a:path>
            </a:pathLst>
          </a:custGeom>
          <a:solidFill>
            <a:schemeClr val="bg1"/>
          </a:solidFill>
          <a:ln w="317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  <p:sp>
        <p:nvSpPr>
          <p:cNvPr id="21" name="TextBox 20"/>
          <p:cNvSpPr txBox="1"/>
          <p:nvPr/>
        </p:nvSpPr>
        <p:spPr>
          <a:xfrm>
            <a:off x="302989" y="1533634"/>
            <a:ext cx="11688714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2500" b="1" dirty="0" smtClean="0">
                <a:solidFill>
                  <a:srgbClr val="3C3C50"/>
                </a:solidFill>
                <a:latin typeface="Open Sans "/>
                <a:ea typeface="Poppins Bold"/>
                <a:cs typeface="Poppins Bold"/>
              </a:rPr>
              <a:t>Доработка Отчета об имуществе </a:t>
            </a:r>
            <a:br>
              <a:rPr lang="ru-RU" sz="2500" b="1" dirty="0" smtClean="0">
                <a:solidFill>
                  <a:srgbClr val="3C3C50"/>
                </a:solidFill>
                <a:latin typeface="Open Sans "/>
                <a:ea typeface="Poppins Bold"/>
                <a:cs typeface="Poppins Bold"/>
              </a:rPr>
            </a:br>
            <a:r>
              <a:rPr lang="ru-RU" sz="2500" b="1" dirty="0" smtClean="0">
                <a:solidFill>
                  <a:srgbClr val="3C3C50"/>
                </a:solidFill>
                <a:latin typeface="Open Sans "/>
                <a:ea typeface="Poppins Bold"/>
                <a:cs typeface="Poppins Bold"/>
              </a:rPr>
              <a:t>		    </a:t>
            </a:r>
            <a:r>
              <a:rPr lang="ru-RU" sz="1600" b="1" i="1" dirty="0" smtClean="0">
                <a:solidFill>
                  <a:srgbClr val="3C3C50"/>
                </a:solidFill>
                <a:latin typeface="Open Sans "/>
                <a:ea typeface="Poppins Bold"/>
                <a:cs typeface="Poppins Bold"/>
              </a:rPr>
              <a:t>с учетом требований приказа Минфина России от 23.09.2024 № 138н (к </a:t>
            </a:r>
            <a:r>
              <a:rPr lang="ru-RU" sz="1600" b="1" i="1" dirty="0" smtClean="0">
                <a:solidFill>
                  <a:srgbClr val="FF0000"/>
                </a:solidFill>
                <a:latin typeface="Open Sans "/>
                <a:ea typeface="Poppins Bold"/>
                <a:cs typeface="Poppins Bold"/>
              </a:rPr>
              <a:t>171н - отменят</a:t>
            </a:r>
            <a:r>
              <a:rPr lang="ru-RU" sz="1600" b="1" i="1" dirty="0" smtClean="0">
                <a:solidFill>
                  <a:srgbClr val="3C3C50"/>
                </a:solidFill>
                <a:latin typeface="Open Sans "/>
                <a:ea typeface="Poppins Bold"/>
                <a:cs typeface="Poppins Bold"/>
              </a:rPr>
              <a:t>)</a:t>
            </a:r>
            <a:endParaRPr lang="ru-RU" sz="1600" b="1" i="1" dirty="0">
              <a:solidFill>
                <a:srgbClr val="3C3C50"/>
              </a:solidFill>
              <a:latin typeface="Open Sans "/>
              <a:ea typeface="Poppins Bold"/>
              <a:cs typeface="Poppins Bold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639053" y="2481808"/>
            <a:ext cx="10459552" cy="24776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b="1" dirty="0"/>
              <a:t>Сведения о недвижимом </a:t>
            </a:r>
            <a:r>
              <a:rPr lang="ru-RU" b="1" dirty="0" smtClean="0"/>
              <a:t>имуществе и земельных участках:</a:t>
            </a:r>
            <a:endParaRPr lang="ru-RU" sz="1600" dirty="0" smtClean="0"/>
          </a:p>
          <a:p>
            <a:pPr>
              <a:spcBef>
                <a:spcPts val="600"/>
              </a:spcBef>
            </a:pPr>
            <a:r>
              <a:rPr lang="ru-RU" sz="1600" dirty="0" smtClean="0"/>
              <a:t> </a:t>
            </a:r>
            <a:r>
              <a:rPr lang="ru-RU" sz="1600" b="1" dirty="0" smtClean="0"/>
              <a:t>	</a:t>
            </a:r>
            <a:r>
              <a:rPr lang="ru-RU" sz="1600" i="1" dirty="0" smtClean="0">
                <a:solidFill>
                  <a:schemeClr val="accent4">
                    <a:lumMod val="75000"/>
                  </a:schemeClr>
                </a:solidFill>
              </a:rPr>
              <a:t>для </a:t>
            </a:r>
            <a:r>
              <a:rPr lang="ru-RU" sz="1600" i="1" dirty="0">
                <a:solidFill>
                  <a:schemeClr val="accent4">
                    <a:lumMod val="75000"/>
                  </a:schemeClr>
                </a:solidFill>
              </a:rPr>
              <a:t>площадных объектов - наименование единицы </a:t>
            </a:r>
            <a:r>
              <a:rPr lang="ru-RU" sz="1600" i="1" dirty="0" smtClean="0">
                <a:solidFill>
                  <a:schemeClr val="accent4">
                    <a:lumMod val="75000"/>
                  </a:schemeClr>
                </a:solidFill>
              </a:rPr>
              <a:t>измерения: </a:t>
            </a:r>
            <a:r>
              <a:rPr lang="ru-RU" sz="1600" b="1" i="1" dirty="0" smtClean="0">
                <a:solidFill>
                  <a:schemeClr val="accent4">
                    <a:lumMod val="75000"/>
                  </a:schemeClr>
                </a:solidFill>
              </a:rPr>
              <a:t>Квадратный </a:t>
            </a:r>
            <a:r>
              <a:rPr lang="ru-RU" sz="1600" b="1" i="1" dirty="0">
                <a:solidFill>
                  <a:schemeClr val="accent4">
                    <a:lumMod val="75000"/>
                  </a:schemeClr>
                </a:solidFill>
              </a:rPr>
              <a:t>метр</a:t>
            </a:r>
            <a:r>
              <a:rPr lang="ru-RU" sz="1600" i="1" dirty="0">
                <a:solidFill>
                  <a:schemeClr val="accent4">
                    <a:lumMod val="75000"/>
                  </a:schemeClr>
                </a:solidFill>
              </a:rPr>
              <a:t>, код по </a:t>
            </a:r>
            <a:r>
              <a:rPr lang="ru-RU" sz="1600" i="1" dirty="0" smtClean="0">
                <a:solidFill>
                  <a:schemeClr val="accent4">
                    <a:lumMod val="75000"/>
                  </a:schemeClr>
                </a:solidFill>
              </a:rPr>
              <a:t>ОКЕИ: </a:t>
            </a:r>
            <a:r>
              <a:rPr lang="ru-RU" sz="1600" b="1" i="1" dirty="0">
                <a:solidFill>
                  <a:schemeClr val="accent4">
                    <a:lumMod val="75000"/>
                  </a:schemeClr>
                </a:solidFill>
              </a:rPr>
              <a:t>055</a:t>
            </a:r>
            <a:r>
              <a:rPr lang="ru-RU" sz="1600" i="1" dirty="0">
                <a:solidFill>
                  <a:schemeClr val="accent4">
                    <a:lumMod val="75000"/>
                  </a:schemeClr>
                </a:solidFill>
              </a:rPr>
              <a:t>;</a:t>
            </a:r>
          </a:p>
          <a:p>
            <a:pPr>
              <a:spcBef>
                <a:spcPts val="600"/>
              </a:spcBef>
            </a:pPr>
            <a:r>
              <a:rPr lang="ru-RU" sz="1600" i="1" dirty="0">
                <a:solidFill>
                  <a:schemeClr val="accent4">
                    <a:lumMod val="75000"/>
                  </a:schemeClr>
                </a:solidFill>
              </a:rPr>
              <a:t>	</a:t>
            </a:r>
            <a:r>
              <a:rPr lang="ru-RU" sz="1600" i="1" dirty="0" smtClean="0">
                <a:solidFill>
                  <a:schemeClr val="accent4">
                    <a:lumMod val="75000"/>
                  </a:schemeClr>
                </a:solidFill>
              </a:rPr>
              <a:t>для </a:t>
            </a:r>
            <a:r>
              <a:rPr lang="ru-RU" sz="1600" i="1" dirty="0">
                <a:solidFill>
                  <a:schemeClr val="accent4">
                    <a:lumMod val="75000"/>
                  </a:schemeClr>
                </a:solidFill>
              </a:rPr>
              <a:t>линейных объектов - наименование единицы </a:t>
            </a:r>
            <a:r>
              <a:rPr lang="ru-RU" sz="1600" i="1" dirty="0" smtClean="0">
                <a:solidFill>
                  <a:schemeClr val="accent4">
                    <a:lumMod val="75000"/>
                  </a:schemeClr>
                </a:solidFill>
              </a:rPr>
              <a:t>измерения: </a:t>
            </a:r>
            <a:r>
              <a:rPr lang="ru-RU" sz="1600" b="1" i="1" dirty="0">
                <a:solidFill>
                  <a:schemeClr val="accent4">
                    <a:lumMod val="75000"/>
                  </a:schemeClr>
                </a:solidFill>
              </a:rPr>
              <a:t>Метр</a:t>
            </a:r>
            <a:r>
              <a:rPr lang="ru-RU" sz="1600" i="1" dirty="0">
                <a:solidFill>
                  <a:schemeClr val="accent4">
                    <a:lumMod val="75000"/>
                  </a:schemeClr>
                </a:solidFill>
              </a:rPr>
              <a:t>, код по </a:t>
            </a:r>
            <a:r>
              <a:rPr lang="ru-RU" sz="1600" i="1" dirty="0" smtClean="0">
                <a:solidFill>
                  <a:schemeClr val="accent4">
                    <a:lumMod val="75000"/>
                  </a:schemeClr>
                </a:solidFill>
              </a:rPr>
              <a:t>ОКЕИ: </a:t>
            </a:r>
            <a:r>
              <a:rPr lang="ru-RU" sz="1600" b="1" i="1" dirty="0">
                <a:solidFill>
                  <a:schemeClr val="accent4">
                    <a:lumMod val="75000"/>
                  </a:schemeClr>
                </a:solidFill>
              </a:rPr>
              <a:t>006</a:t>
            </a:r>
            <a:r>
              <a:rPr lang="ru-RU" sz="1600" i="1" dirty="0">
                <a:solidFill>
                  <a:schemeClr val="accent4">
                    <a:lumMod val="75000"/>
                  </a:schemeClr>
                </a:solidFill>
              </a:rPr>
              <a:t>;</a:t>
            </a:r>
          </a:p>
          <a:p>
            <a:pPr>
              <a:spcBef>
                <a:spcPts val="600"/>
              </a:spcBef>
            </a:pPr>
            <a:r>
              <a:rPr lang="ru-RU" sz="1600" i="1" dirty="0">
                <a:solidFill>
                  <a:schemeClr val="accent4">
                    <a:lumMod val="75000"/>
                  </a:schemeClr>
                </a:solidFill>
              </a:rPr>
              <a:t>	</a:t>
            </a:r>
            <a:r>
              <a:rPr lang="ru-RU" sz="1600" i="1" dirty="0" smtClean="0">
                <a:solidFill>
                  <a:schemeClr val="accent4">
                    <a:lumMod val="75000"/>
                  </a:schemeClr>
                </a:solidFill>
              </a:rPr>
              <a:t>для </a:t>
            </a:r>
            <a:r>
              <a:rPr lang="ru-RU" sz="1600" i="1" dirty="0">
                <a:solidFill>
                  <a:schemeClr val="accent4">
                    <a:lumMod val="75000"/>
                  </a:schemeClr>
                </a:solidFill>
              </a:rPr>
              <a:t>резервуаров, емкостей, иных аналогичных объектов - наименование единицы </a:t>
            </a:r>
            <a:r>
              <a:rPr lang="ru-RU" sz="1600" i="1" dirty="0" smtClean="0">
                <a:solidFill>
                  <a:schemeClr val="accent4">
                    <a:lumMod val="75000"/>
                  </a:schemeClr>
                </a:solidFill>
              </a:rPr>
              <a:t>измерения: </a:t>
            </a:r>
            <a:r>
              <a:rPr lang="ru-RU" sz="1600" b="1" i="1" dirty="0">
                <a:solidFill>
                  <a:schemeClr val="accent4">
                    <a:lumMod val="75000"/>
                  </a:schemeClr>
                </a:solidFill>
              </a:rPr>
              <a:t>Кубический</a:t>
            </a:r>
            <a:r>
              <a:rPr lang="ru-RU" sz="1600" i="1" dirty="0">
                <a:solidFill>
                  <a:schemeClr val="accent4">
                    <a:lumMod val="75000"/>
                  </a:schemeClr>
                </a:solidFill>
              </a:rPr>
              <a:t> </a:t>
            </a:r>
            <a:r>
              <a:rPr lang="ru-RU" sz="1600" b="1" i="1" dirty="0">
                <a:solidFill>
                  <a:schemeClr val="accent4">
                    <a:lumMod val="75000"/>
                  </a:schemeClr>
                </a:solidFill>
              </a:rPr>
              <a:t>метр</a:t>
            </a:r>
            <a:r>
              <a:rPr lang="ru-RU" sz="1600" i="1" dirty="0">
                <a:solidFill>
                  <a:schemeClr val="accent4">
                    <a:lumMod val="75000"/>
                  </a:schemeClr>
                </a:solidFill>
              </a:rPr>
              <a:t>, код </a:t>
            </a:r>
            <a:r>
              <a:rPr lang="ru-RU" sz="1600" i="1" dirty="0" smtClean="0">
                <a:solidFill>
                  <a:schemeClr val="accent4">
                    <a:lumMod val="75000"/>
                  </a:schemeClr>
                </a:solidFill>
              </a:rPr>
              <a:t/>
            </a:r>
            <a:br>
              <a:rPr lang="ru-RU" sz="1600" i="1" dirty="0" smtClean="0">
                <a:solidFill>
                  <a:schemeClr val="accent4">
                    <a:lumMod val="75000"/>
                  </a:schemeClr>
                </a:solidFill>
              </a:rPr>
            </a:br>
            <a:r>
              <a:rPr lang="ru-RU" sz="1600" i="1" dirty="0" smtClean="0">
                <a:solidFill>
                  <a:schemeClr val="accent4">
                    <a:lumMod val="75000"/>
                  </a:schemeClr>
                </a:solidFill>
              </a:rPr>
              <a:t>	по ОКЕИ: </a:t>
            </a:r>
            <a:r>
              <a:rPr lang="ru-RU" sz="1600" b="1" i="1" dirty="0">
                <a:solidFill>
                  <a:schemeClr val="accent4">
                    <a:lumMod val="75000"/>
                  </a:schemeClr>
                </a:solidFill>
              </a:rPr>
              <a:t>113</a:t>
            </a:r>
            <a:r>
              <a:rPr lang="ru-RU" sz="1600" i="1" dirty="0">
                <a:solidFill>
                  <a:schemeClr val="accent4">
                    <a:lumMod val="75000"/>
                  </a:schemeClr>
                </a:solidFill>
              </a:rPr>
              <a:t>;</a:t>
            </a:r>
          </a:p>
          <a:p>
            <a:pPr>
              <a:spcBef>
                <a:spcPts val="600"/>
              </a:spcBef>
            </a:pPr>
            <a:r>
              <a:rPr lang="ru-RU" sz="1600" i="1" dirty="0">
                <a:solidFill>
                  <a:schemeClr val="accent4">
                    <a:lumMod val="75000"/>
                  </a:schemeClr>
                </a:solidFill>
              </a:rPr>
              <a:t>	</a:t>
            </a:r>
            <a:r>
              <a:rPr lang="ru-RU" sz="1600" i="1" dirty="0" smtClean="0">
                <a:solidFill>
                  <a:schemeClr val="accent4">
                    <a:lumMod val="75000"/>
                  </a:schemeClr>
                </a:solidFill>
              </a:rPr>
              <a:t>для </a:t>
            </a:r>
            <a:r>
              <a:rPr lang="ru-RU" sz="1600" i="1" dirty="0">
                <a:solidFill>
                  <a:schemeClr val="accent4">
                    <a:lumMod val="75000"/>
                  </a:schemeClr>
                </a:solidFill>
              </a:rPr>
              <a:t>скважин, иных аналогичных объектов - наименование единицы </a:t>
            </a:r>
            <a:r>
              <a:rPr lang="ru-RU" sz="1600" i="1" dirty="0" smtClean="0">
                <a:solidFill>
                  <a:schemeClr val="accent4">
                    <a:lumMod val="75000"/>
                  </a:schemeClr>
                </a:solidFill>
              </a:rPr>
              <a:t>измерения: </a:t>
            </a:r>
            <a:r>
              <a:rPr lang="ru-RU" sz="1600" b="1" i="1" dirty="0">
                <a:solidFill>
                  <a:schemeClr val="accent4">
                    <a:lumMod val="75000"/>
                  </a:schemeClr>
                </a:solidFill>
              </a:rPr>
              <a:t>Метр</a:t>
            </a:r>
            <a:r>
              <a:rPr lang="ru-RU" sz="1600" i="1" dirty="0">
                <a:solidFill>
                  <a:schemeClr val="accent4">
                    <a:lumMod val="75000"/>
                  </a:schemeClr>
                </a:solidFill>
              </a:rPr>
              <a:t>, код по </a:t>
            </a:r>
            <a:r>
              <a:rPr lang="ru-RU" sz="1600" i="1" dirty="0" smtClean="0">
                <a:solidFill>
                  <a:schemeClr val="accent4">
                    <a:lumMod val="75000"/>
                  </a:schemeClr>
                </a:solidFill>
              </a:rPr>
              <a:t>ОКЕИ: </a:t>
            </a:r>
            <a:r>
              <a:rPr lang="ru-RU" sz="1600" b="1" i="1" dirty="0">
                <a:solidFill>
                  <a:schemeClr val="accent4">
                    <a:lumMod val="75000"/>
                  </a:schemeClr>
                </a:solidFill>
              </a:rPr>
              <a:t>006</a:t>
            </a:r>
            <a:r>
              <a:rPr lang="ru-RU" sz="1600" i="1" dirty="0">
                <a:solidFill>
                  <a:schemeClr val="accent4">
                    <a:lumMod val="75000"/>
                  </a:schemeClr>
                </a:solidFill>
              </a:rPr>
              <a:t>;</a:t>
            </a:r>
          </a:p>
          <a:p>
            <a:pPr>
              <a:spcBef>
                <a:spcPts val="600"/>
              </a:spcBef>
            </a:pPr>
            <a:r>
              <a:rPr lang="ru-RU" sz="1600" i="1" dirty="0">
                <a:solidFill>
                  <a:schemeClr val="accent4">
                    <a:lumMod val="75000"/>
                  </a:schemeClr>
                </a:solidFill>
              </a:rPr>
              <a:t>	</a:t>
            </a:r>
            <a:r>
              <a:rPr lang="ru-RU" sz="1600" i="1" dirty="0" smtClean="0">
                <a:solidFill>
                  <a:schemeClr val="accent4">
                    <a:lumMod val="75000"/>
                  </a:schemeClr>
                </a:solidFill>
              </a:rPr>
              <a:t>для </a:t>
            </a:r>
            <a:r>
              <a:rPr lang="ru-RU" sz="1600" i="1" dirty="0">
                <a:solidFill>
                  <a:schemeClr val="accent4">
                    <a:lumMod val="75000"/>
                  </a:schemeClr>
                </a:solidFill>
              </a:rPr>
              <a:t>иных объектов, включая точечные - наименование единицы </a:t>
            </a:r>
            <a:r>
              <a:rPr lang="ru-RU" sz="1600" i="1" dirty="0" smtClean="0">
                <a:solidFill>
                  <a:schemeClr val="accent4">
                    <a:lumMod val="75000"/>
                  </a:schemeClr>
                </a:solidFill>
              </a:rPr>
              <a:t>измерения: </a:t>
            </a:r>
            <a:r>
              <a:rPr lang="ru-RU" sz="1600" b="1" i="1" dirty="0">
                <a:solidFill>
                  <a:schemeClr val="accent4">
                    <a:lumMod val="75000"/>
                  </a:schemeClr>
                </a:solidFill>
              </a:rPr>
              <a:t>Штука</a:t>
            </a:r>
            <a:r>
              <a:rPr lang="ru-RU" sz="1600" i="1" dirty="0">
                <a:solidFill>
                  <a:schemeClr val="accent4">
                    <a:lumMod val="75000"/>
                  </a:schemeClr>
                </a:solidFill>
              </a:rPr>
              <a:t>, код по </a:t>
            </a:r>
            <a:r>
              <a:rPr lang="ru-RU" sz="1600" i="1" dirty="0" smtClean="0">
                <a:solidFill>
                  <a:schemeClr val="accent4">
                    <a:lumMod val="75000"/>
                  </a:schemeClr>
                </a:solidFill>
              </a:rPr>
              <a:t>ОКЕИ: </a:t>
            </a:r>
            <a:r>
              <a:rPr lang="ru-RU" sz="1600" b="1" i="1" dirty="0">
                <a:solidFill>
                  <a:schemeClr val="accent4">
                    <a:lumMod val="75000"/>
                  </a:schemeClr>
                </a:solidFill>
              </a:rPr>
              <a:t>796</a:t>
            </a:r>
            <a:r>
              <a:rPr lang="ru-RU" sz="1600" i="1" dirty="0" smtClean="0">
                <a:solidFill>
                  <a:schemeClr val="accent4">
                    <a:lumMod val="75000"/>
                  </a:schemeClr>
                </a:solidFill>
              </a:rPr>
              <a:t>.</a:t>
            </a:r>
            <a:r>
              <a:rPr lang="ru-RU" sz="1500" i="1" dirty="0" smtClean="0">
                <a:solidFill>
                  <a:schemeClr val="accent4">
                    <a:lumMod val="75000"/>
                  </a:schemeClr>
                </a:solidFill>
              </a:rPr>
              <a:t>	</a:t>
            </a:r>
            <a:endParaRPr lang="ru-RU" sz="1500" i="1" dirty="0">
              <a:solidFill>
                <a:schemeClr val="accent4">
                  <a:lumMod val="75000"/>
                </a:schemeClr>
              </a:solidFill>
            </a:endParaRPr>
          </a:p>
        </p:txBody>
      </p:sp>
      <p:sp>
        <p:nvSpPr>
          <p:cNvPr id="24" name="Freeform 33"/>
          <p:cNvSpPr/>
          <p:nvPr/>
        </p:nvSpPr>
        <p:spPr>
          <a:xfrm>
            <a:off x="353800" y="2495844"/>
            <a:ext cx="230940" cy="571323"/>
          </a:xfrm>
          <a:custGeom>
            <a:avLst/>
            <a:gdLst/>
            <a:ahLst/>
            <a:cxnLst/>
            <a:rect l="l" t="t" r="r" b="b"/>
            <a:pathLst>
              <a:path w="106093" h="651697">
                <a:moveTo>
                  <a:pt x="53047" y="0"/>
                </a:moveTo>
                <a:lnTo>
                  <a:pt x="53047" y="0"/>
                </a:lnTo>
                <a:cubicBezTo>
                  <a:pt x="67115" y="0"/>
                  <a:pt x="80608" y="5589"/>
                  <a:pt x="90556" y="15537"/>
                </a:cubicBezTo>
                <a:cubicBezTo>
                  <a:pt x="100504" y="25485"/>
                  <a:pt x="106093" y="38978"/>
                  <a:pt x="106093" y="53047"/>
                </a:cubicBezTo>
                <a:lnTo>
                  <a:pt x="106093" y="598651"/>
                </a:lnTo>
                <a:cubicBezTo>
                  <a:pt x="106093" y="627948"/>
                  <a:pt x="82343" y="651697"/>
                  <a:pt x="53047" y="651697"/>
                </a:cubicBezTo>
                <a:lnTo>
                  <a:pt x="53047" y="651697"/>
                </a:lnTo>
                <a:cubicBezTo>
                  <a:pt x="23750" y="651697"/>
                  <a:pt x="0" y="627948"/>
                  <a:pt x="0" y="598651"/>
                </a:cubicBezTo>
                <a:lnTo>
                  <a:pt x="0" y="53047"/>
                </a:lnTo>
                <a:cubicBezTo>
                  <a:pt x="0" y="23750"/>
                  <a:pt x="23750" y="0"/>
                  <a:pt x="53047" y="0"/>
                </a:cubicBezTo>
                <a:close/>
              </a:path>
            </a:pathLst>
          </a:custGeom>
          <a:solidFill>
            <a:srgbClr val="D9B98B"/>
          </a:solidFill>
        </p:spPr>
      </p:sp>
      <p:sp>
        <p:nvSpPr>
          <p:cNvPr id="2" name="Прямоугольник 1"/>
          <p:cNvSpPr/>
          <p:nvPr/>
        </p:nvSpPr>
        <p:spPr>
          <a:xfrm>
            <a:off x="2302136" y="5120095"/>
            <a:ext cx="8113061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540385" algn="just">
              <a:spcBef>
                <a:spcPts val="600"/>
              </a:spcBef>
              <a:spcAft>
                <a:spcPts val="800"/>
              </a:spcAft>
            </a:pPr>
            <a:r>
              <a:rPr lang="ru-RU" dirty="0">
                <a:solidFill>
                  <a:schemeClr val="accent4">
                    <a:lumMod val="50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При </a:t>
            </a:r>
            <a:r>
              <a:rPr lang="ru-RU" dirty="0" smtClean="0">
                <a:solidFill>
                  <a:schemeClr val="accent4">
                    <a:lumMod val="50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интеграции данных значения единиц измерения и кодов ОКЕИ </a:t>
            </a:r>
            <a:br>
              <a:rPr lang="ru-RU" dirty="0" smtClean="0">
                <a:solidFill>
                  <a:schemeClr val="accent4">
                    <a:lumMod val="50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ru-RU" b="1" dirty="0" smtClean="0">
                <a:solidFill>
                  <a:schemeClr val="accent4">
                    <a:lumMod val="50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из первоисточника игнорируются </a:t>
            </a:r>
            <a:r>
              <a:rPr lang="ru-RU" dirty="0" smtClean="0">
                <a:solidFill>
                  <a:schemeClr val="accent4">
                    <a:lumMod val="50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и </a:t>
            </a:r>
            <a:r>
              <a:rPr lang="ru-RU" b="1" dirty="0" smtClean="0">
                <a:solidFill>
                  <a:schemeClr val="accent4">
                    <a:lumMod val="50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заполняются в ГИС ГМУ</a:t>
            </a:r>
            <a:r>
              <a:rPr lang="ru-RU" dirty="0" smtClean="0">
                <a:solidFill>
                  <a:schemeClr val="accent4">
                    <a:lumMod val="50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в соответствии </a:t>
            </a:r>
            <a:br>
              <a:rPr lang="ru-RU" dirty="0" smtClean="0">
                <a:solidFill>
                  <a:schemeClr val="accent4">
                    <a:lumMod val="50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ru-RU" dirty="0" smtClean="0">
                <a:solidFill>
                  <a:schemeClr val="accent4">
                    <a:lumMod val="50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с требованиями  приказа Минфина России. Редактированию </a:t>
            </a:r>
            <a:r>
              <a:rPr lang="ru-RU" dirty="0">
                <a:solidFill>
                  <a:schemeClr val="accent4">
                    <a:lumMod val="50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не </a:t>
            </a:r>
            <a:r>
              <a:rPr lang="ru-RU" dirty="0" smtClean="0">
                <a:solidFill>
                  <a:schemeClr val="accent4">
                    <a:lumMod val="50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подлежат. </a:t>
            </a:r>
            <a:endParaRPr lang="ru-RU" dirty="0">
              <a:solidFill>
                <a:schemeClr val="accent4">
                  <a:lumMod val="50000"/>
                </a:schemeClr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pSp>
        <p:nvGrpSpPr>
          <p:cNvPr id="23" name="Group 20"/>
          <p:cNvGrpSpPr/>
          <p:nvPr/>
        </p:nvGrpSpPr>
        <p:grpSpPr>
          <a:xfrm>
            <a:off x="1372794" y="5153730"/>
            <a:ext cx="889427" cy="889427"/>
            <a:chOff x="0" y="0"/>
            <a:chExt cx="812800" cy="812800"/>
          </a:xfrm>
        </p:grpSpPr>
        <p:sp>
          <p:nvSpPr>
            <p:cNvPr id="25" name="Freeform 21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95250" cap="sq">
              <a:solidFill>
                <a:srgbClr val="FFFFFF"/>
              </a:solidFill>
              <a:prstDash val="solid"/>
              <a:miter/>
            </a:ln>
          </p:spPr>
        </p:sp>
        <p:sp>
          <p:nvSpPr>
            <p:cNvPr id="26" name="TextBox 22"/>
            <p:cNvSpPr txBox="1"/>
            <p:nvPr/>
          </p:nvSpPr>
          <p:spPr>
            <a:xfrm>
              <a:off x="76200" y="19050"/>
              <a:ext cx="660400" cy="717550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>
                <a:solidFill>
                  <a:srgbClr val="749075"/>
                </a:solidFill>
              </a:endParaRPr>
            </a:p>
          </p:txBody>
        </p:sp>
      </p:grpSp>
      <p:sp>
        <p:nvSpPr>
          <p:cNvPr id="27" name="Freeform 34"/>
          <p:cNvSpPr/>
          <p:nvPr/>
        </p:nvSpPr>
        <p:spPr>
          <a:xfrm>
            <a:off x="1571126" y="5375621"/>
            <a:ext cx="427029" cy="412278"/>
          </a:xfrm>
          <a:custGeom>
            <a:avLst/>
            <a:gdLst/>
            <a:ahLst/>
            <a:cxnLst/>
            <a:rect l="l" t="t" r="r" b="b"/>
            <a:pathLst>
              <a:path w="640544" h="618417">
                <a:moveTo>
                  <a:pt x="0" y="0"/>
                </a:moveTo>
                <a:lnTo>
                  <a:pt x="640544" y="0"/>
                </a:lnTo>
                <a:lnTo>
                  <a:pt x="640544" y="618416"/>
                </a:lnTo>
                <a:lnTo>
                  <a:pt x="0" y="618416"/>
                </a:lnTo>
                <a:lnTo>
                  <a:pt x="0" y="0"/>
                </a:lnTo>
                <a:close/>
              </a:path>
            </a:pathLst>
          </a:custGeom>
          <a:blipFill>
            <a:blip r:embed="rId2">
              <a:extLst>
                <a:ext uri="{96DAC541-7B7A-43D3-8B79-37D633B846F1}">
                  <asvg:svgBlip xmlns:asvg="http://schemas.microsoft.com/office/drawing/2016/SVG/main" xmlns="" r:embed="rId7"/>
                </a:ext>
              </a:extLst>
            </a:blip>
            <a:stretch>
              <a:fillRect/>
            </a:stretch>
          </a:blipFill>
          <a:ln cap="sq">
            <a:noFill/>
            <a:prstDash val="solid"/>
            <a:miter/>
          </a:ln>
        </p:spPr>
      </p:sp>
    </p:spTree>
    <p:extLst>
      <p:ext uri="{BB962C8B-B14F-4D97-AF65-F5344CB8AC3E}">
        <p14:creationId xmlns:p14="http://schemas.microsoft.com/office/powerpoint/2010/main" val="36623356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282216" y="901474"/>
            <a:ext cx="9603317" cy="1049337"/>
          </a:xfrm>
        </p:spPr>
        <p:txBody>
          <a:bodyPr/>
          <a:lstStyle/>
          <a:p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НОВЫЕ</a:t>
            </a:r>
            <a:r>
              <a:rPr lang="ru-RU" b="1" dirty="0" smtClean="0"/>
              <a:t> общие </a:t>
            </a:r>
            <a:r>
              <a:rPr lang="ru-RU" b="1" dirty="0"/>
              <a:t>требования к отчету о деятельности учреждения и использовании </a:t>
            </a:r>
            <a:r>
              <a:rPr lang="ru-RU" b="1" dirty="0" smtClean="0"/>
              <a:t>имущества за </a:t>
            </a:r>
            <a:r>
              <a:rPr lang="ru-RU" b="1" dirty="0"/>
              <a:t>2026 год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282216" y="1846307"/>
            <a:ext cx="9866630" cy="4332425"/>
          </a:xfrm>
        </p:spPr>
        <p:txBody>
          <a:bodyPr/>
          <a:lstStyle/>
          <a:p>
            <a:pPr marL="0" indent="0">
              <a:lnSpc>
                <a:spcPct val="100000"/>
              </a:lnSpc>
              <a:buNone/>
            </a:pPr>
            <a:r>
              <a:rPr lang="ru-RU" dirty="0" smtClean="0"/>
              <a:t> + </a:t>
            </a:r>
            <a:r>
              <a:rPr lang="ru-RU" b="1" dirty="0" smtClean="0"/>
              <a:t>рекомендуемую </a:t>
            </a:r>
            <a:r>
              <a:rPr lang="ru-RU" b="1" dirty="0"/>
              <a:t>форму</a:t>
            </a:r>
            <a:r>
              <a:rPr lang="ru-RU" dirty="0"/>
              <a:t>. На основе этого Приказа </a:t>
            </a:r>
            <a:r>
              <a:rPr lang="ru-RU" b="1" dirty="0" smtClean="0">
                <a:solidFill>
                  <a:srgbClr val="C00000"/>
                </a:solidFill>
              </a:rPr>
              <a:t>ФИНОРГАНЫ</a:t>
            </a:r>
            <a:r>
              <a:rPr lang="ru-RU" dirty="0" smtClean="0"/>
              <a:t> </a:t>
            </a:r>
            <a:r>
              <a:rPr lang="ru-RU" b="1" dirty="0" smtClean="0"/>
              <a:t>будут </a:t>
            </a:r>
            <a:r>
              <a:rPr lang="ru-RU" b="1" dirty="0"/>
              <a:t>утверждать порядки </a:t>
            </a:r>
            <a:r>
              <a:rPr lang="ru-RU" dirty="0"/>
              <a:t>для учреждений. Сейчас это делают учредители</a:t>
            </a:r>
            <a:r>
              <a:rPr lang="ru-RU" b="1" dirty="0"/>
              <a:t>. </a:t>
            </a:r>
          </a:p>
          <a:p>
            <a:pPr>
              <a:lnSpc>
                <a:spcPct val="100000"/>
              </a:lnSpc>
            </a:pPr>
            <a:r>
              <a:rPr lang="ru-RU" dirty="0">
                <a:solidFill>
                  <a:srgbClr val="C00000"/>
                </a:solidFill>
              </a:rPr>
              <a:t>Из формы убрали </a:t>
            </a:r>
            <a:r>
              <a:rPr lang="ru-RU" b="1" dirty="0">
                <a:solidFill>
                  <a:srgbClr val="C00000"/>
                </a:solidFill>
              </a:rPr>
              <a:t>разделы и часть таблиц </a:t>
            </a:r>
            <a:r>
              <a:rPr lang="ru-RU" dirty="0">
                <a:solidFill>
                  <a:srgbClr val="C00000"/>
                </a:solidFill>
              </a:rPr>
              <a:t>(их стало 11 вместо 16).  </a:t>
            </a:r>
            <a:r>
              <a:rPr lang="ru-RU" dirty="0" smtClean="0"/>
              <a:t>В частности, </a:t>
            </a:r>
            <a:r>
              <a:rPr lang="ru-RU" dirty="0"/>
              <a:t>в отчете </a:t>
            </a:r>
            <a:r>
              <a:rPr lang="ru-RU" b="1" dirty="0" smtClean="0"/>
              <a:t>НЕ НУЖНО отражать </a:t>
            </a:r>
            <a:r>
              <a:rPr lang="ru-RU" dirty="0"/>
              <a:t>показатели:</a:t>
            </a:r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ü"/>
            </a:pPr>
            <a:r>
              <a:rPr lang="ru-RU" dirty="0"/>
              <a:t>- э</a:t>
            </a:r>
            <a:r>
              <a:rPr lang="ru-RU" b="1" dirty="0"/>
              <a:t>ффективности </a:t>
            </a:r>
            <a:r>
              <a:rPr lang="ru-RU" dirty="0"/>
              <a:t>деятельности;</a:t>
            </a:r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ü"/>
            </a:pPr>
            <a:r>
              <a:rPr lang="ru-RU" dirty="0"/>
              <a:t>- услуг и работ </a:t>
            </a:r>
            <a:r>
              <a:rPr lang="ru-RU" b="1" dirty="0"/>
              <a:t>сверх</a:t>
            </a:r>
            <a:r>
              <a:rPr lang="ru-RU" dirty="0"/>
              <a:t> государственного и муниципального задания, а также выпускаемой продукции;</a:t>
            </a:r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ü"/>
            </a:pPr>
            <a:r>
              <a:rPr lang="ru-RU" dirty="0"/>
              <a:t>- </a:t>
            </a:r>
            <a:r>
              <a:rPr lang="ru-RU" b="1" dirty="0"/>
              <a:t>всей кредиторской задолженности и обязательств</a:t>
            </a:r>
            <a:r>
              <a:rPr lang="ru-RU" dirty="0"/>
              <a:t>. </a:t>
            </a:r>
            <a:r>
              <a:rPr lang="ru-RU" b="1" dirty="0">
                <a:solidFill>
                  <a:srgbClr val="FF0000"/>
                </a:solidFill>
              </a:rPr>
              <a:t>Исключение </a:t>
            </a:r>
            <a:r>
              <a:rPr lang="ru-RU" dirty="0" smtClean="0">
                <a:solidFill>
                  <a:srgbClr val="FF0000"/>
                </a:solidFill>
              </a:rPr>
              <a:t>- </a:t>
            </a:r>
            <a:r>
              <a:rPr lang="ru-RU" dirty="0" smtClean="0"/>
              <a:t>просроченны</a:t>
            </a:r>
            <a:r>
              <a:rPr lang="ru-RU" dirty="0" smtClean="0">
                <a:solidFill>
                  <a:srgbClr val="FF0000"/>
                </a:solidFill>
              </a:rPr>
              <a:t>й </a:t>
            </a:r>
            <a:r>
              <a:rPr lang="ru-RU" dirty="0"/>
              <a:t>долг - его учреждения продолжат указывать;</a:t>
            </a:r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ü"/>
            </a:pPr>
            <a:r>
              <a:rPr lang="ru-RU" dirty="0"/>
              <a:t>- </a:t>
            </a:r>
            <a:r>
              <a:rPr lang="ru-RU" b="1" dirty="0"/>
              <a:t>счетов в кредитных </a:t>
            </a:r>
            <a:r>
              <a:rPr lang="ru-RU" dirty="0"/>
              <a:t>организациях;</a:t>
            </a:r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ü"/>
            </a:pPr>
            <a:r>
              <a:rPr lang="ru-RU" dirty="0"/>
              <a:t>- </a:t>
            </a:r>
            <a:r>
              <a:rPr lang="ru-RU" b="1" dirty="0"/>
              <a:t>особо ценного движимого имущества </a:t>
            </a:r>
            <a:r>
              <a:rPr lang="ru-RU" dirty="0"/>
              <a:t>(</a:t>
            </a:r>
            <a:r>
              <a:rPr lang="ru-RU" dirty="0">
                <a:solidFill>
                  <a:srgbClr val="FF0000"/>
                </a:solidFill>
              </a:rPr>
              <a:t>кроме транспорта</a:t>
            </a:r>
            <a:r>
              <a:rPr lang="ru-RU" dirty="0"/>
              <a:t>).</a:t>
            </a:r>
          </a:p>
          <a:p>
            <a:pPr>
              <a:lnSpc>
                <a:spcPct val="100000"/>
              </a:lnSpc>
            </a:pPr>
            <a:r>
              <a:rPr lang="ru-RU" dirty="0" smtClean="0"/>
              <a:t>Утвержден </a:t>
            </a:r>
            <a:r>
              <a:rPr lang="ru-RU" dirty="0"/>
              <a:t>и </a:t>
            </a:r>
            <a:r>
              <a:rPr lang="ru-RU" b="1" dirty="0"/>
              <a:t>порядок составления </a:t>
            </a:r>
            <a:r>
              <a:rPr lang="ru-RU" dirty="0"/>
              <a:t>отчета. </a:t>
            </a:r>
            <a:r>
              <a:rPr lang="ru-RU" b="1" dirty="0"/>
              <a:t>Ранее похожие разъяснения Минфин давал в виде </a:t>
            </a:r>
            <a:r>
              <a:rPr lang="ru-RU" b="1" dirty="0" err="1" smtClean="0"/>
              <a:t>методрек</a:t>
            </a:r>
            <a:r>
              <a:rPr lang="ru-RU" dirty="0" smtClean="0"/>
              <a:t>.</a:t>
            </a:r>
            <a:endParaRPr lang="ru-RU" dirty="0"/>
          </a:p>
          <a:p>
            <a:pPr>
              <a:lnSpc>
                <a:spcPct val="100000"/>
              </a:lnSpc>
            </a:pPr>
            <a:r>
              <a:rPr lang="ru-RU" dirty="0" smtClean="0"/>
              <a:t>Приказ вступил </a:t>
            </a:r>
            <a:r>
              <a:rPr lang="ru-RU" dirty="0"/>
              <a:t>в силу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1 сентября 2026 года </a:t>
            </a:r>
            <a:r>
              <a:rPr lang="ru-RU" dirty="0"/>
              <a:t>и </a:t>
            </a:r>
            <a:r>
              <a:rPr lang="ru-RU" dirty="0" smtClean="0"/>
              <a:t> применят </a:t>
            </a:r>
            <a:r>
              <a:rPr lang="ru-RU" b="1" dirty="0"/>
              <a:t>с отчета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за 2026 год</a:t>
            </a:r>
            <a:r>
              <a:rPr lang="ru-RU" dirty="0"/>
              <a:t>. </a:t>
            </a:r>
            <a:endParaRPr lang="ru-RU" dirty="0" smtClean="0"/>
          </a:p>
          <a:p>
            <a:pPr>
              <a:lnSpc>
                <a:spcPct val="100000"/>
              </a:lnSpc>
            </a:pPr>
            <a:r>
              <a:rPr lang="ru-RU" dirty="0"/>
              <a:t>У</a:t>
            </a:r>
            <a:r>
              <a:rPr lang="ru-RU" dirty="0" smtClean="0"/>
              <a:t>тратят </a:t>
            </a:r>
            <a:r>
              <a:rPr lang="ru-RU" dirty="0"/>
              <a:t>силу </a:t>
            </a:r>
            <a:r>
              <a:rPr lang="ru-RU" dirty="0" smtClean="0"/>
              <a:t>прежние </a:t>
            </a:r>
            <a:r>
              <a:rPr lang="ru-RU" dirty="0"/>
              <a:t>требования </a:t>
            </a:r>
            <a:r>
              <a:rPr lang="ru-RU" dirty="0" smtClean="0"/>
              <a:t>- Приказ </a:t>
            </a:r>
            <a:r>
              <a:rPr lang="ru-RU" dirty="0"/>
              <a:t>Минфина России от 02.11.2021 </a:t>
            </a:r>
            <a:r>
              <a:rPr lang="ru-RU" b="1" dirty="0"/>
              <a:t>N 171н </a:t>
            </a:r>
            <a:r>
              <a:rPr lang="ru-RU" dirty="0" smtClean="0"/>
              <a:t>только </a:t>
            </a:r>
            <a:r>
              <a:rPr lang="ru-RU" b="1" dirty="0"/>
              <a:t>с 2027 года</a:t>
            </a:r>
            <a:r>
              <a:rPr lang="ru-RU" dirty="0" smtClean="0"/>
              <a:t>.</a:t>
            </a:r>
            <a:endParaRPr lang="ru-RU" dirty="0"/>
          </a:p>
          <a:p>
            <a:pPr>
              <a:lnSpc>
                <a:spcPct val="100000"/>
              </a:lnSpc>
            </a:pPr>
            <a:endParaRPr lang="ru-RU" dirty="0"/>
          </a:p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01829304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Отчет о результатах деятельности учреждения</a:t>
            </a:r>
            <a:r>
              <a:rPr lang="ru-RU" dirty="0"/>
              <a:t/>
            </a:r>
            <a:br>
              <a:rPr lang="ru-RU" dirty="0"/>
            </a:br>
            <a:endParaRPr lang="ru-RU" dirty="0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buFont typeface="Wingdings" panose="05000000000000000000" pitchFamily="2" charset="2"/>
              <a:buChar char="q"/>
            </a:pPr>
            <a:r>
              <a:rPr lang="ru-RU" b="1" dirty="0" smtClean="0"/>
              <a:t> Минфин обновил </a:t>
            </a:r>
            <a:r>
              <a:rPr lang="ru-RU" b="1" dirty="0"/>
              <a:t>форму отчета о деятельности учреждения и использовании имущества</a:t>
            </a:r>
            <a:r>
              <a:rPr lang="ru-RU" dirty="0"/>
              <a:t>. </a:t>
            </a:r>
            <a:endParaRPr lang="ru-RU" dirty="0" smtClean="0"/>
          </a:p>
          <a:p>
            <a:pPr>
              <a:buFont typeface="Wingdings" panose="05000000000000000000" pitchFamily="2" charset="2"/>
              <a:buChar char="q"/>
            </a:pPr>
            <a:r>
              <a:rPr lang="ru-RU" dirty="0" smtClean="0"/>
              <a:t> Из формы убрали </a:t>
            </a:r>
            <a:r>
              <a:rPr lang="ru-RU" dirty="0"/>
              <a:t>часть разделов и таблиц. Например, в отчете </a:t>
            </a:r>
            <a:r>
              <a:rPr lang="ru-RU" b="1" dirty="0"/>
              <a:t>не нужно будет отражать показатели</a:t>
            </a:r>
            <a:r>
              <a:rPr lang="ru-RU" dirty="0"/>
              <a:t>:</a:t>
            </a:r>
          </a:p>
          <a:p>
            <a:pPr>
              <a:buFont typeface="Wingdings" panose="05000000000000000000" pitchFamily="2" charset="2"/>
              <a:buChar char="ü"/>
            </a:pPr>
            <a:r>
              <a:rPr lang="ru-RU" dirty="0"/>
              <a:t> </a:t>
            </a:r>
            <a:r>
              <a:rPr lang="ru-RU" b="1" dirty="0" smtClean="0"/>
              <a:t>эффективности</a:t>
            </a:r>
            <a:r>
              <a:rPr lang="ru-RU" dirty="0" smtClean="0"/>
              <a:t> </a:t>
            </a:r>
            <a:r>
              <a:rPr lang="ru-RU" dirty="0"/>
              <a:t>деятельности;</a:t>
            </a:r>
          </a:p>
          <a:p>
            <a:pPr>
              <a:buFont typeface="Wingdings" panose="05000000000000000000" pitchFamily="2" charset="2"/>
              <a:buChar char="ü"/>
            </a:pPr>
            <a:r>
              <a:rPr lang="ru-RU" dirty="0"/>
              <a:t> </a:t>
            </a:r>
            <a:r>
              <a:rPr lang="ru-RU" dirty="0" smtClean="0"/>
              <a:t>услуг </a:t>
            </a:r>
            <a:r>
              <a:rPr lang="ru-RU" dirty="0"/>
              <a:t>и работ </a:t>
            </a:r>
            <a:r>
              <a:rPr lang="ru-RU" b="1" dirty="0"/>
              <a:t>сверх</a:t>
            </a:r>
            <a:r>
              <a:rPr lang="ru-RU" dirty="0"/>
              <a:t> государственного и муниципального задания, а также выпускаемой продукции;</a:t>
            </a:r>
          </a:p>
          <a:p>
            <a:pPr>
              <a:buFont typeface="Wingdings" panose="05000000000000000000" pitchFamily="2" charset="2"/>
              <a:buChar char="ü"/>
            </a:pPr>
            <a:r>
              <a:rPr lang="ru-RU" dirty="0"/>
              <a:t> </a:t>
            </a:r>
            <a:r>
              <a:rPr lang="ru-RU" b="1" dirty="0" smtClean="0"/>
              <a:t>всей </a:t>
            </a:r>
            <a:r>
              <a:rPr lang="ru-RU" b="1" dirty="0"/>
              <a:t>кредиторской </a:t>
            </a:r>
            <a:r>
              <a:rPr lang="ru-RU" dirty="0"/>
              <a:t>задолженности и обязательств. </a:t>
            </a:r>
            <a:r>
              <a:rPr lang="ru-RU" b="1" dirty="0"/>
              <a:t>Исключение</a:t>
            </a:r>
            <a:r>
              <a:rPr lang="ru-RU" dirty="0"/>
              <a:t> -</a:t>
            </a:r>
            <a:r>
              <a:rPr lang="ru-RU" dirty="0" smtClean="0"/>
              <a:t> </a:t>
            </a:r>
            <a:r>
              <a:rPr lang="ru-RU" dirty="0"/>
              <a:t>только </a:t>
            </a:r>
            <a:r>
              <a:rPr lang="ru-RU" b="1" dirty="0">
                <a:solidFill>
                  <a:srgbClr val="C00000"/>
                </a:solidFill>
              </a:rPr>
              <a:t>просроченный долг </a:t>
            </a:r>
            <a:r>
              <a:rPr lang="ru-RU" dirty="0"/>
              <a:t>– его учреждения продолжат указывать;</a:t>
            </a:r>
          </a:p>
          <a:p>
            <a:pPr>
              <a:buFont typeface="Wingdings" panose="05000000000000000000" pitchFamily="2" charset="2"/>
              <a:buChar char="ü"/>
            </a:pPr>
            <a:r>
              <a:rPr lang="ru-RU" dirty="0"/>
              <a:t> </a:t>
            </a:r>
            <a:r>
              <a:rPr lang="ru-RU" b="1" dirty="0" smtClean="0"/>
              <a:t>счетов</a:t>
            </a:r>
            <a:r>
              <a:rPr lang="ru-RU" dirty="0" smtClean="0"/>
              <a:t> </a:t>
            </a:r>
            <a:r>
              <a:rPr lang="ru-RU" dirty="0"/>
              <a:t>в кредитных организациях;</a:t>
            </a:r>
          </a:p>
          <a:p>
            <a:pPr>
              <a:buFont typeface="Wingdings" panose="05000000000000000000" pitchFamily="2" charset="2"/>
              <a:buChar char="ü"/>
            </a:pPr>
            <a:r>
              <a:rPr lang="ru-RU" dirty="0"/>
              <a:t> </a:t>
            </a:r>
            <a:r>
              <a:rPr lang="ru-RU" b="1" dirty="0" smtClean="0"/>
              <a:t>особо </a:t>
            </a:r>
            <a:r>
              <a:rPr lang="ru-RU" b="1" dirty="0"/>
              <a:t>ценного движимого имущества </a:t>
            </a:r>
            <a:r>
              <a:rPr lang="ru-RU" dirty="0"/>
              <a:t>(</a:t>
            </a:r>
            <a:r>
              <a:rPr lang="ru-RU" b="1" dirty="0">
                <a:solidFill>
                  <a:srgbClr val="C00000"/>
                </a:solidFill>
              </a:rPr>
              <a:t>кроме транспорта</a:t>
            </a:r>
            <a:r>
              <a:rPr lang="ru-RU" dirty="0"/>
              <a:t>).</a:t>
            </a:r>
          </a:p>
          <a:p>
            <a:pPr>
              <a:buFont typeface="Wingdings" panose="05000000000000000000" pitchFamily="2" charset="2"/>
              <a:buChar char="q"/>
            </a:pPr>
            <a:r>
              <a:rPr lang="ru-RU" dirty="0" smtClean="0"/>
              <a:t> Новшества </a:t>
            </a:r>
            <a:r>
              <a:rPr lang="ru-RU" dirty="0"/>
              <a:t>нужно будет применять с отчета за 2026 год</a:t>
            </a:r>
          </a:p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95524134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2286000" y="295177"/>
            <a:ext cx="9066337" cy="762914"/>
          </a:xfrm>
        </p:spPr>
        <p:txBody>
          <a:bodyPr>
            <a:normAutofit fontScale="90000"/>
          </a:bodyPr>
          <a:lstStyle/>
          <a:p>
            <a:pPr algn="l"/>
            <a:r>
              <a:rPr lang="ru-RU" dirty="0"/>
              <a:t>III. </a:t>
            </a:r>
            <a:r>
              <a:rPr lang="ru-RU" dirty="0">
                <a:solidFill>
                  <a:srgbClr val="C00000"/>
                </a:solidFill>
              </a:rPr>
              <a:t>Порядок формирования сведений, включаемых в </a:t>
            </a:r>
            <a:r>
              <a:rPr lang="ru-RU" dirty="0" smtClean="0">
                <a:solidFill>
                  <a:srgbClr val="C00000"/>
                </a:solidFill>
              </a:rPr>
              <a:t>Отчет </a:t>
            </a:r>
            <a:r>
              <a:rPr lang="ru-RU" dirty="0" smtClean="0"/>
              <a:t>о </a:t>
            </a:r>
            <a:r>
              <a:rPr lang="ru-RU" dirty="0"/>
              <a:t>результатах деятельности </a:t>
            </a:r>
            <a:r>
              <a:rPr lang="ru-RU" dirty="0" smtClean="0"/>
              <a:t>учреждения </a:t>
            </a:r>
            <a:r>
              <a:rPr lang="ru-RU" dirty="0"/>
              <a:t>и об использовании </a:t>
            </a:r>
            <a:r>
              <a:rPr lang="ru-RU" dirty="0" smtClean="0"/>
              <a:t>им </a:t>
            </a:r>
            <a:r>
              <a:rPr lang="ru-RU" dirty="0"/>
              <a:t>имущества</a:t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1005839" y="1441494"/>
            <a:ext cx="9418321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 err="1" smtClean="0">
                <a:solidFill>
                  <a:srgbClr val="C00000"/>
                </a:solidFill>
              </a:rPr>
              <a:t>Абз</a:t>
            </a:r>
            <a:r>
              <a:rPr lang="ru-RU" b="1" dirty="0" smtClean="0">
                <a:solidFill>
                  <a:srgbClr val="C00000"/>
                </a:solidFill>
              </a:rPr>
              <a:t> 2 п. 6. </a:t>
            </a:r>
            <a:r>
              <a:rPr lang="ru-RU" sz="2000" b="1" dirty="0" smtClean="0">
                <a:solidFill>
                  <a:srgbClr val="C00000"/>
                </a:solidFill>
              </a:rPr>
              <a:t>Информация </a:t>
            </a:r>
            <a:r>
              <a:rPr lang="ru-RU" sz="2000" b="1" dirty="0">
                <a:solidFill>
                  <a:srgbClr val="C00000"/>
                </a:solidFill>
              </a:rPr>
              <a:t>о поступлениях формируется с указанием</a:t>
            </a:r>
            <a:r>
              <a:rPr lang="ru-RU" b="1" dirty="0">
                <a:solidFill>
                  <a:srgbClr val="C00000"/>
                </a:solidFill>
              </a:rPr>
              <a:t>:</a:t>
            </a:r>
          </a:p>
          <a:p>
            <a:pPr marL="285750" indent="-285750">
              <a:buFont typeface="Wingdings" panose="05000000000000000000" pitchFamily="2" charset="2"/>
              <a:buChar char="ü"/>
            </a:pPr>
            <a:r>
              <a:rPr lang="ru-RU" b="1" dirty="0"/>
              <a:t>объема поступлений из бюджетов </a:t>
            </a:r>
            <a:r>
              <a:rPr lang="ru-RU" dirty="0"/>
              <a:t>бюджетной системы </a:t>
            </a:r>
            <a:r>
              <a:rPr lang="ru-RU" dirty="0" smtClean="0"/>
              <a:t>РФ, </a:t>
            </a:r>
            <a:r>
              <a:rPr lang="ru-RU" dirty="0"/>
              <a:t>включая </a:t>
            </a:r>
            <a:r>
              <a:rPr lang="ru-RU" dirty="0" smtClean="0"/>
              <a:t>субсидии </a:t>
            </a:r>
            <a:r>
              <a:rPr lang="en-US" dirty="0" smtClean="0"/>
              <a:t>&lt;</a:t>
            </a:r>
            <a:r>
              <a:rPr lang="ru-RU" dirty="0" smtClean="0"/>
              <a:t>…</a:t>
            </a:r>
            <a:r>
              <a:rPr lang="en-US" dirty="0" smtClean="0"/>
              <a:t>&gt;</a:t>
            </a:r>
            <a:r>
              <a:rPr lang="ru-RU" dirty="0" smtClean="0"/>
              <a:t>, </a:t>
            </a:r>
            <a:r>
              <a:rPr lang="ru-RU" b="1" dirty="0">
                <a:solidFill>
                  <a:srgbClr val="C00000"/>
                </a:solidFill>
              </a:rPr>
              <a:t>гранты в форме субсидий, с обособлением </a:t>
            </a:r>
            <a:r>
              <a:rPr lang="ru-RU" b="1" dirty="0"/>
              <a:t>информации </a:t>
            </a:r>
            <a:r>
              <a:rPr lang="ru-RU" b="1" dirty="0">
                <a:solidFill>
                  <a:srgbClr val="C00000"/>
                </a:solidFill>
              </a:rPr>
              <a:t>об объемах </a:t>
            </a:r>
            <a:r>
              <a:rPr lang="ru-RU" b="1" dirty="0"/>
              <a:t>грантов в форме субсидий</a:t>
            </a:r>
            <a:r>
              <a:rPr lang="ru-RU" dirty="0"/>
              <a:t>, </a:t>
            </a:r>
            <a:r>
              <a:rPr lang="ru-RU" b="1" dirty="0"/>
              <a:t>предоставленных</a:t>
            </a:r>
            <a:r>
              <a:rPr lang="ru-RU" dirty="0"/>
              <a:t> соответственно </a:t>
            </a:r>
            <a:r>
              <a:rPr lang="ru-RU" b="1" dirty="0"/>
              <a:t>из </a:t>
            </a:r>
            <a:r>
              <a:rPr lang="ru-RU" b="1" u="sng" dirty="0"/>
              <a:t>федерального</a:t>
            </a:r>
            <a:r>
              <a:rPr lang="ru-RU" b="1" dirty="0"/>
              <a:t> бюджета, из бюджетов </a:t>
            </a:r>
            <a:r>
              <a:rPr lang="ru-RU" b="1" u="sng" dirty="0"/>
              <a:t>субъектов </a:t>
            </a:r>
            <a:r>
              <a:rPr lang="ru-RU" b="1" dirty="0" smtClean="0"/>
              <a:t>РФ </a:t>
            </a:r>
            <a:r>
              <a:rPr lang="ru-RU" b="1" u="sng" dirty="0" smtClean="0"/>
              <a:t>и </a:t>
            </a:r>
            <a:r>
              <a:rPr lang="ru-RU" b="1" u="sng" dirty="0"/>
              <a:t>местных</a:t>
            </a:r>
            <a:r>
              <a:rPr lang="ru-RU" b="1" dirty="0"/>
              <a:t> бюджетов;</a:t>
            </a:r>
          </a:p>
          <a:p>
            <a:endParaRPr lang="ru-RU" dirty="0" smtClean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dirty="0" smtClean="0"/>
              <a:t>объема </a:t>
            </a:r>
            <a:r>
              <a:rPr lang="ru-RU" dirty="0"/>
              <a:t>поступлений </a:t>
            </a:r>
            <a:r>
              <a:rPr lang="ru-RU" b="1" dirty="0">
                <a:solidFill>
                  <a:srgbClr val="C00000"/>
                </a:solidFill>
              </a:rPr>
              <a:t>в форме грантов</a:t>
            </a:r>
            <a:r>
              <a:rPr lang="ru-RU" dirty="0"/>
              <a:t>, </a:t>
            </a:r>
            <a:r>
              <a:rPr lang="ru-RU" b="1" dirty="0"/>
              <a:t>предоставляемых </a:t>
            </a:r>
            <a:r>
              <a:rPr lang="ru-RU" b="1" dirty="0">
                <a:solidFill>
                  <a:srgbClr val="C00000"/>
                </a:solidFill>
              </a:rPr>
              <a:t>юридическими и физическими </a:t>
            </a:r>
            <a:r>
              <a:rPr lang="ru-RU" b="1" dirty="0"/>
              <a:t>лицами</a:t>
            </a:r>
            <a:r>
              <a:rPr lang="ru-RU" dirty="0"/>
              <a:t>, пожертвований </a:t>
            </a:r>
            <a:r>
              <a:rPr lang="ru-RU" b="1" dirty="0"/>
              <a:t>и иных безвозмездных перечислений </a:t>
            </a:r>
            <a:r>
              <a:rPr lang="ru-RU" dirty="0"/>
              <a:t>от физических и юридических лиц, </a:t>
            </a:r>
            <a:r>
              <a:rPr lang="ru-RU" b="1" dirty="0"/>
              <a:t>в том числе иностранных </a:t>
            </a:r>
            <a:r>
              <a:rPr lang="ru-RU" dirty="0"/>
              <a:t>организаций;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dirty="0"/>
              <a:t>объема поступлений </a:t>
            </a:r>
            <a:r>
              <a:rPr lang="ru-RU" b="1" dirty="0"/>
              <a:t>от приносящей доход </a:t>
            </a:r>
            <a:r>
              <a:rPr lang="ru-RU" dirty="0"/>
              <a:t>деятельности, </a:t>
            </a:r>
            <a:r>
              <a:rPr lang="ru-RU" b="1" dirty="0">
                <a:solidFill>
                  <a:srgbClr val="C00000"/>
                </a:solidFill>
              </a:rPr>
              <a:t>компенсации затрат</a:t>
            </a:r>
            <a:r>
              <a:rPr lang="ru-RU" dirty="0"/>
              <a:t>, с обособлением информации: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2524022" y="5212744"/>
            <a:ext cx="8828315" cy="92333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r>
              <a:rPr lang="ru-RU" dirty="0" smtClean="0"/>
              <a:t>Приказ </a:t>
            </a:r>
            <a:r>
              <a:rPr lang="ru-RU" dirty="0"/>
              <a:t>Минфина </a:t>
            </a:r>
            <a:r>
              <a:rPr lang="ru-RU" dirty="0" smtClean="0"/>
              <a:t>России "Об </a:t>
            </a:r>
            <a:r>
              <a:rPr lang="ru-RU" dirty="0"/>
              <a:t>отчете о результатах деятельности государственного (муниципального) учреждения и об использовании им </a:t>
            </a:r>
            <a:r>
              <a:rPr lang="ru-RU" dirty="0" smtClean="0"/>
              <a:t>имущества« (</a:t>
            </a:r>
            <a:r>
              <a:rPr lang="ru-RU" dirty="0"/>
              <a:t>по состоянию на </a:t>
            </a:r>
            <a:r>
              <a:rPr lang="ru-RU" dirty="0" smtClean="0"/>
              <a:t>02.06.2026(подготовлен </a:t>
            </a:r>
            <a:r>
              <a:rPr lang="ru-RU" dirty="0"/>
              <a:t>Минфином России, ID проекта 01/02/06-26/00168337)</a:t>
            </a:r>
          </a:p>
        </p:txBody>
      </p:sp>
    </p:spTree>
    <p:extLst>
      <p:ext uri="{BB962C8B-B14F-4D97-AF65-F5344CB8AC3E}">
        <p14:creationId xmlns:p14="http://schemas.microsoft.com/office/powerpoint/2010/main" val="2689316073"/>
      </p:ext>
    </p:extLst>
  </p:cSld>
  <p:clrMapOvr>
    <a:masterClrMapping/>
  </p:clrMapOvr>
  <p:transition advClick="0"/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3"/>
          <p:cNvGrpSpPr/>
          <p:nvPr/>
        </p:nvGrpSpPr>
        <p:grpSpPr>
          <a:xfrm>
            <a:off x="0" y="0"/>
            <a:ext cx="12192000" cy="1484954"/>
            <a:chOff x="0" y="0"/>
            <a:chExt cx="4816593" cy="586648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4816592" cy="586648"/>
            </a:xfrm>
            <a:custGeom>
              <a:avLst/>
              <a:gdLst/>
              <a:ahLst/>
              <a:cxnLst/>
              <a:rect l="l" t="t" r="r" b="b"/>
              <a:pathLst>
                <a:path w="4816592" h="586648">
                  <a:moveTo>
                    <a:pt x="0" y="0"/>
                  </a:moveTo>
                  <a:lnTo>
                    <a:pt x="4816592" y="0"/>
                  </a:lnTo>
                  <a:lnTo>
                    <a:pt x="4816592" y="586648"/>
                  </a:lnTo>
                  <a:lnTo>
                    <a:pt x="0" y="586648"/>
                  </a:lnTo>
                  <a:close/>
                </a:path>
              </a:pathLst>
            </a:custGeom>
            <a:solidFill>
              <a:srgbClr val="999DA2">
                <a:alpha val="70000"/>
              </a:srgbClr>
            </a:solidFill>
          </p:spPr>
        </p:sp>
        <p:sp>
          <p:nvSpPr>
            <p:cNvPr id="5" name="TextBox 5"/>
            <p:cNvSpPr txBox="1"/>
            <p:nvPr/>
          </p:nvSpPr>
          <p:spPr>
            <a:xfrm>
              <a:off x="0" y="-38100"/>
              <a:ext cx="4816593" cy="624748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-739601" y="5650843"/>
            <a:ext cx="1969819" cy="1969819"/>
            <a:chOff x="0" y="0"/>
            <a:chExt cx="812800" cy="812800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000000">
                <a:alpha val="0"/>
              </a:srgbClr>
            </a:solidFill>
            <a:ln w="571500" cap="sq">
              <a:solidFill>
                <a:srgbClr val="0345E4">
                  <a:alpha val="19608"/>
                </a:srgbClr>
              </a:solidFill>
              <a:prstDash val="solid"/>
              <a:miter/>
            </a:ln>
          </p:spPr>
        </p:sp>
        <p:sp>
          <p:nvSpPr>
            <p:cNvPr id="20" name="TextBox 20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/>
            </a:p>
          </p:txBody>
        </p:sp>
      </p:grpSp>
      <p:sp>
        <p:nvSpPr>
          <p:cNvPr id="21" name="TextBox 21"/>
          <p:cNvSpPr txBox="1"/>
          <p:nvPr/>
        </p:nvSpPr>
        <p:spPr>
          <a:xfrm>
            <a:off x="4258507" y="597553"/>
            <a:ext cx="7446800" cy="384721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3000"/>
              </a:lnSpc>
            </a:pPr>
            <a:r>
              <a:rPr lang="ru-RU" sz="3200" strike="sngStrike" dirty="0" smtClean="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endParaRPr lang="en-US" sz="3200" strike="sngStrike" dirty="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grpSp>
        <p:nvGrpSpPr>
          <p:cNvPr id="12" name="Group 12"/>
          <p:cNvGrpSpPr/>
          <p:nvPr/>
        </p:nvGrpSpPr>
        <p:grpSpPr>
          <a:xfrm rot="5400000">
            <a:off x="10211539" y="891275"/>
            <a:ext cx="1366658" cy="1444075"/>
            <a:chOff x="0" y="0"/>
            <a:chExt cx="812800" cy="812800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266903" y="0"/>
                  </a:moveTo>
                  <a:lnTo>
                    <a:pt x="545897" y="0"/>
                  </a:lnTo>
                  <a:cubicBezTo>
                    <a:pt x="693303" y="0"/>
                    <a:pt x="812800" y="119497"/>
                    <a:pt x="812800" y="266903"/>
                  </a:cubicBezTo>
                  <a:lnTo>
                    <a:pt x="812800" y="545897"/>
                  </a:lnTo>
                  <a:cubicBezTo>
                    <a:pt x="812800" y="693303"/>
                    <a:pt x="693303" y="812800"/>
                    <a:pt x="545897" y="812800"/>
                  </a:cubicBezTo>
                  <a:lnTo>
                    <a:pt x="266903" y="812800"/>
                  </a:lnTo>
                  <a:cubicBezTo>
                    <a:pt x="119497" y="812800"/>
                    <a:pt x="0" y="693303"/>
                    <a:pt x="0" y="545897"/>
                  </a:cubicBezTo>
                  <a:lnTo>
                    <a:pt x="0" y="266903"/>
                  </a:lnTo>
                  <a:cubicBezTo>
                    <a:pt x="0" y="119497"/>
                    <a:pt x="119497" y="0"/>
                    <a:pt x="266903" y="0"/>
                  </a:cubicBezTo>
                  <a:close/>
                </a:path>
              </a:pathLst>
            </a:custGeom>
            <a:solidFill>
              <a:srgbClr val="999DA2">
                <a:alpha val="29804"/>
              </a:srgbClr>
            </a:solidFill>
          </p:spPr>
        </p:sp>
        <p:sp>
          <p:nvSpPr>
            <p:cNvPr id="14" name="TextBox 14"/>
            <p:cNvSpPr txBox="1"/>
            <p:nvPr/>
          </p:nvSpPr>
          <p:spPr>
            <a:xfrm>
              <a:off x="0" y="-38100"/>
              <a:ext cx="812800" cy="8509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>
                <a:solidFill>
                  <a:srgbClr val="F8CBAD"/>
                </a:solidFill>
              </a:endParaRPr>
            </a:p>
          </p:txBody>
        </p:sp>
      </p:grpSp>
      <p:grpSp>
        <p:nvGrpSpPr>
          <p:cNvPr id="2" name="Группа 1"/>
          <p:cNvGrpSpPr/>
          <p:nvPr/>
        </p:nvGrpSpPr>
        <p:grpSpPr>
          <a:xfrm>
            <a:off x="662142" y="1582821"/>
            <a:ext cx="6330813" cy="1599964"/>
            <a:chOff x="158158" y="2783634"/>
            <a:chExt cx="7223222" cy="1662090"/>
          </a:xfrm>
        </p:grpSpPr>
        <p:grpSp>
          <p:nvGrpSpPr>
            <p:cNvPr id="40" name="Group 2"/>
            <p:cNvGrpSpPr/>
            <p:nvPr/>
          </p:nvGrpSpPr>
          <p:grpSpPr>
            <a:xfrm>
              <a:off x="881992" y="2783634"/>
              <a:ext cx="6499388" cy="1662090"/>
              <a:chOff x="-1" y="-63442"/>
              <a:chExt cx="3083531" cy="734342"/>
            </a:xfrm>
          </p:grpSpPr>
          <p:sp>
            <p:nvSpPr>
              <p:cNvPr id="41" name="Freeform 3"/>
              <p:cNvSpPr/>
              <p:nvPr/>
            </p:nvSpPr>
            <p:spPr>
              <a:xfrm>
                <a:off x="-1" y="-30017"/>
                <a:ext cx="3083531" cy="700917"/>
              </a:xfrm>
              <a:custGeom>
                <a:avLst/>
                <a:gdLst/>
                <a:ahLst/>
                <a:cxnLst/>
                <a:rect l="l" t="t" r="r" b="b"/>
                <a:pathLst>
                  <a:path w="2258522" h="670900">
                    <a:moveTo>
                      <a:pt x="12131" y="0"/>
                    </a:moveTo>
                    <a:lnTo>
                      <a:pt x="2246391" y="0"/>
                    </a:lnTo>
                    <a:cubicBezTo>
                      <a:pt x="2253091" y="0"/>
                      <a:pt x="2258522" y="5431"/>
                      <a:pt x="2258522" y="12131"/>
                    </a:cubicBezTo>
                    <a:lnTo>
                      <a:pt x="2258522" y="658769"/>
                    </a:lnTo>
                    <a:cubicBezTo>
                      <a:pt x="2258522" y="665469"/>
                      <a:pt x="2253091" y="670900"/>
                      <a:pt x="2246391" y="670900"/>
                    </a:cubicBezTo>
                    <a:lnTo>
                      <a:pt x="12131" y="670900"/>
                    </a:lnTo>
                    <a:cubicBezTo>
                      <a:pt x="8914" y="670900"/>
                      <a:pt x="5828" y="669622"/>
                      <a:pt x="3553" y="667347"/>
                    </a:cubicBezTo>
                    <a:cubicBezTo>
                      <a:pt x="1278" y="665072"/>
                      <a:pt x="0" y="661987"/>
                      <a:pt x="0" y="658769"/>
                    </a:cubicBezTo>
                    <a:lnTo>
                      <a:pt x="0" y="12131"/>
                    </a:lnTo>
                    <a:cubicBezTo>
                      <a:pt x="0" y="8914"/>
                      <a:pt x="1278" y="5828"/>
                      <a:pt x="3553" y="3553"/>
                    </a:cubicBezTo>
                    <a:cubicBezTo>
                      <a:pt x="5828" y="1278"/>
                      <a:pt x="8914" y="0"/>
                      <a:pt x="121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150" cap="sq">
                <a:solidFill>
                  <a:srgbClr val="717092"/>
                </a:solidFill>
                <a:prstDash val="solid"/>
                <a:miter/>
              </a:ln>
            </p:spPr>
          </p:sp>
          <p:sp>
            <p:nvSpPr>
              <p:cNvPr id="42" name="TextBox 4"/>
              <p:cNvSpPr txBox="1"/>
              <p:nvPr/>
            </p:nvSpPr>
            <p:spPr>
              <a:xfrm>
                <a:off x="0" y="-63442"/>
                <a:ext cx="2258522" cy="728050"/>
              </a:xfrm>
              <a:prstGeom prst="rect">
                <a:avLst/>
              </a:prstGeom>
            </p:spPr>
            <p:txBody>
              <a:bodyPr lIns="50800" tIns="50800" rIns="50800" bIns="50800" rtlCol="0" anchor="ctr"/>
              <a:lstStyle/>
              <a:p>
                <a:pPr algn="ctr">
                  <a:lnSpc>
                    <a:spcPts val="2659"/>
                  </a:lnSpc>
                </a:pPr>
                <a:endParaRPr/>
              </a:p>
            </p:txBody>
          </p:sp>
        </p:grpSp>
        <p:grpSp>
          <p:nvGrpSpPr>
            <p:cNvPr id="52" name="Group 14"/>
            <p:cNvGrpSpPr/>
            <p:nvPr/>
          </p:nvGrpSpPr>
          <p:grpSpPr>
            <a:xfrm>
              <a:off x="158158" y="2926931"/>
              <a:ext cx="1275572" cy="1228251"/>
              <a:chOff x="-73897" y="-57150"/>
              <a:chExt cx="451429" cy="434682"/>
            </a:xfrm>
          </p:grpSpPr>
          <p:sp>
            <p:nvSpPr>
              <p:cNvPr id="53" name="Freeform 15"/>
              <p:cNvSpPr/>
              <p:nvPr/>
            </p:nvSpPr>
            <p:spPr>
              <a:xfrm>
                <a:off x="-73897" y="-5040"/>
                <a:ext cx="377532" cy="377532"/>
              </a:xfrm>
              <a:custGeom>
                <a:avLst/>
                <a:gdLst/>
                <a:ahLst/>
                <a:cxnLst/>
                <a:rect l="l" t="t" r="r" b="b"/>
                <a:pathLst>
                  <a:path w="377532" h="377532">
                    <a:moveTo>
                      <a:pt x="72574" y="0"/>
                    </a:moveTo>
                    <a:lnTo>
                      <a:pt x="304958" y="0"/>
                    </a:lnTo>
                    <a:cubicBezTo>
                      <a:pt x="324206" y="0"/>
                      <a:pt x="342665" y="7646"/>
                      <a:pt x="356276" y="21256"/>
                    </a:cubicBezTo>
                    <a:cubicBezTo>
                      <a:pt x="369886" y="34867"/>
                      <a:pt x="377532" y="53326"/>
                      <a:pt x="377532" y="72574"/>
                    </a:cubicBezTo>
                    <a:lnTo>
                      <a:pt x="377532" y="304958"/>
                    </a:lnTo>
                    <a:cubicBezTo>
                      <a:pt x="377532" y="324206"/>
                      <a:pt x="369886" y="342665"/>
                      <a:pt x="356276" y="356276"/>
                    </a:cubicBezTo>
                    <a:cubicBezTo>
                      <a:pt x="342665" y="369886"/>
                      <a:pt x="324206" y="377532"/>
                      <a:pt x="304958" y="377532"/>
                    </a:cubicBezTo>
                    <a:lnTo>
                      <a:pt x="72574" y="377532"/>
                    </a:lnTo>
                    <a:cubicBezTo>
                      <a:pt x="53326" y="377532"/>
                      <a:pt x="34867" y="369886"/>
                      <a:pt x="21256" y="356276"/>
                    </a:cubicBezTo>
                    <a:cubicBezTo>
                      <a:pt x="7646" y="342665"/>
                      <a:pt x="0" y="324206"/>
                      <a:pt x="0" y="304958"/>
                    </a:cubicBezTo>
                    <a:lnTo>
                      <a:pt x="0" y="72574"/>
                    </a:lnTo>
                    <a:cubicBezTo>
                      <a:pt x="0" y="53326"/>
                      <a:pt x="7646" y="34867"/>
                      <a:pt x="21256" y="21256"/>
                    </a:cubicBezTo>
                    <a:cubicBezTo>
                      <a:pt x="34867" y="7646"/>
                      <a:pt x="53326" y="0"/>
                      <a:pt x="72574" y="0"/>
                    </a:cubicBezTo>
                    <a:close/>
                  </a:path>
                </a:pathLst>
              </a:custGeom>
              <a:solidFill>
                <a:srgbClr val="717092"/>
              </a:solidFill>
            </p:spPr>
          </p:sp>
          <p:sp>
            <p:nvSpPr>
              <p:cNvPr id="54" name="TextBox 16"/>
              <p:cNvSpPr txBox="1"/>
              <p:nvPr/>
            </p:nvSpPr>
            <p:spPr>
              <a:xfrm>
                <a:off x="0" y="-57150"/>
                <a:ext cx="377532" cy="434682"/>
              </a:xfrm>
              <a:prstGeom prst="rect">
                <a:avLst/>
              </a:prstGeom>
            </p:spPr>
            <p:txBody>
              <a:bodyPr lIns="50800" tIns="50800" rIns="50800" bIns="50800" rtlCol="0" anchor="ctr"/>
              <a:lstStyle/>
              <a:p>
                <a:pPr algn="ctr">
                  <a:lnSpc>
                    <a:spcPts val="2659"/>
                  </a:lnSpc>
                </a:pPr>
                <a:endParaRPr/>
              </a:p>
            </p:txBody>
          </p:sp>
        </p:grpSp>
        <p:sp>
          <p:nvSpPr>
            <p:cNvPr id="74" name="TextBox 43"/>
            <p:cNvSpPr txBox="1"/>
            <p:nvPr/>
          </p:nvSpPr>
          <p:spPr>
            <a:xfrm>
              <a:off x="1417132" y="3146893"/>
              <a:ext cx="5586332" cy="852607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ts val="3219"/>
                </a:lnSpc>
              </a:pPr>
              <a:r>
                <a:rPr lang="ru-RU" sz="3200" b="1" dirty="0" smtClean="0">
                  <a:solidFill>
                    <a:srgbClr val="5F6075"/>
                  </a:solidFill>
                  <a:latin typeface="Lato"/>
                  <a:ea typeface="Lato"/>
                  <a:cs typeface="Lato"/>
                </a:rPr>
                <a:t>Закон</a:t>
              </a:r>
              <a:r>
                <a:rPr lang="ru-RU" sz="3200" dirty="0" smtClean="0">
                  <a:solidFill>
                    <a:srgbClr val="5F6075"/>
                  </a:solidFill>
                  <a:latin typeface="Lato"/>
                  <a:ea typeface="Lato"/>
                  <a:cs typeface="Lato"/>
                </a:rPr>
                <a:t> </a:t>
              </a:r>
              <a:r>
                <a:rPr lang="ru-RU" sz="3200" dirty="0" smtClean="0">
                  <a:effectLst/>
                  <a:latin typeface="Times New Roman" panose="02020603050405020304" pitchFamily="18" charset="0"/>
                  <a:ea typeface="Calibri" panose="020F0502020204030204" pitchFamily="34" charset="0"/>
                </a:rPr>
                <a:t> </a:t>
              </a:r>
              <a:r>
                <a:rPr lang="ru-RU" sz="3200" b="1" dirty="0">
                  <a:solidFill>
                    <a:srgbClr val="5F6075"/>
                  </a:solidFill>
                  <a:latin typeface="Lato"/>
                  <a:ea typeface="Lato"/>
                  <a:cs typeface="Lato"/>
                  <a:sym typeface="Lato"/>
                </a:rPr>
                <a:t>7-ФЗ </a:t>
              </a:r>
              <a:endParaRPr lang="ru-RU" sz="3200" b="1" dirty="0" smtClean="0">
                <a:solidFill>
                  <a:srgbClr val="5F6075"/>
                </a:solidFill>
                <a:latin typeface="Lato"/>
                <a:ea typeface="Lato"/>
                <a:cs typeface="Lato"/>
                <a:sym typeface="Lato"/>
              </a:endParaRPr>
            </a:p>
            <a:p>
              <a:pPr>
                <a:lnSpc>
                  <a:spcPts val="3219"/>
                </a:lnSpc>
              </a:pPr>
              <a:r>
                <a:rPr lang="ru-RU" b="1" dirty="0" smtClean="0">
                  <a:solidFill>
                    <a:srgbClr val="5F6075"/>
                  </a:solidFill>
                  <a:latin typeface="Lato"/>
                  <a:ea typeface="Lato"/>
                  <a:cs typeface="Lato"/>
                  <a:sym typeface="Lato"/>
                </a:rPr>
                <a:t>(ред</a:t>
              </a:r>
              <a:r>
                <a:rPr lang="ru-RU" b="1" dirty="0">
                  <a:solidFill>
                    <a:srgbClr val="5F6075"/>
                  </a:solidFill>
                  <a:latin typeface="Lato"/>
                  <a:ea typeface="Lato"/>
                  <a:cs typeface="Lato"/>
                  <a:sym typeface="Lato"/>
                </a:rPr>
                <a:t>. </a:t>
              </a:r>
              <a:r>
                <a:rPr lang="ru-RU" b="1" dirty="0" smtClean="0">
                  <a:solidFill>
                    <a:srgbClr val="5F6075"/>
                  </a:solidFill>
                  <a:latin typeface="Lato"/>
                  <a:ea typeface="Lato"/>
                  <a:cs typeface="Lato"/>
                  <a:sym typeface="Lato"/>
                </a:rPr>
                <a:t>от </a:t>
              </a:r>
              <a:r>
                <a:rPr lang="ru-RU" b="1" dirty="0" smtClean="0">
                  <a:solidFill>
                    <a:srgbClr val="FF0000"/>
                  </a:solidFill>
                  <a:latin typeface="Lato"/>
                  <a:ea typeface="Lato"/>
                  <a:cs typeface="Lato"/>
                  <a:sym typeface="Lato"/>
                </a:rPr>
                <a:t>20.02.2026</a:t>
              </a:r>
              <a:r>
                <a:rPr lang="ru-RU" b="1" dirty="0" smtClean="0">
                  <a:solidFill>
                    <a:srgbClr val="5F6075"/>
                  </a:solidFill>
                  <a:latin typeface="Lato"/>
                  <a:ea typeface="Lato"/>
                  <a:cs typeface="Lato"/>
                  <a:sym typeface="Lato"/>
                </a:rPr>
                <a:t> № </a:t>
              </a:r>
              <a:r>
                <a:rPr lang="ru-RU" b="1" dirty="0" smtClean="0">
                  <a:solidFill>
                    <a:srgbClr val="FF0000"/>
                  </a:solidFill>
                  <a:latin typeface="Lato"/>
                  <a:ea typeface="Lato"/>
                  <a:cs typeface="Lato"/>
                  <a:sym typeface="Lato"/>
                </a:rPr>
                <a:t>30-ФЗ</a:t>
              </a:r>
              <a:r>
                <a:rPr lang="ru-RU" b="1" dirty="0" smtClean="0">
                  <a:solidFill>
                    <a:srgbClr val="5F6075"/>
                  </a:solidFill>
                  <a:latin typeface="Lato"/>
                  <a:ea typeface="Lato"/>
                  <a:cs typeface="Lato"/>
                  <a:sym typeface="Lato"/>
                </a:rPr>
                <a:t>)</a:t>
              </a:r>
              <a:endParaRPr lang="ru-RU" b="1" dirty="0">
                <a:solidFill>
                  <a:srgbClr val="5F6075"/>
                </a:solidFill>
                <a:latin typeface="Lato"/>
                <a:ea typeface="Lato"/>
                <a:cs typeface="Lato"/>
                <a:sym typeface="Lato"/>
              </a:endParaRPr>
            </a:p>
          </p:txBody>
        </p:sp>
        <p:sp>
          <p:nvSpPr>
            <p:cNvPr id="65" name="TextBox 58"/>
            <p:cNvSpPr txBox="1"/>
            <p:nvPr/>
          </p:nvSpPr>
          <p:spPr>
            <a:xfrm>
              <a:off x="385560" y="3549632"/>
              <a:ext cx="1038806" cy="293350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2239"/>
                </a:lnSpc>
              </a:pPr>
              <a:r>
                <a:rPr lang="en-US" sz="4000" b="1" dirty="0">
                  <a:solidFill>
                    <a:srgbClr val="FFFFFF"/>
                  </a:solidFill>
                  <a:latin typeface="Lato Bold"/>
                  <a:ea typeface="Lato Bold"/>
                  <a:cs typeface="Lato Bold"/>
                  <a:sym typeface="Lato Bold"/>
                </a:rPr>
                <a:t>1</a:t>
              </a:r>
            </a:p>
          </p:txBody>
        </p:sp>
      </p:grpSp>
      <p:grpSp>
        <p:nvGrpSpPr>
          <p:cNvPr id="8" name="Группа 7"/>
          <p:cNvGrpSpPr/>
          <p:nvPr/>
        </p:nvGrpSpPr>
        <p:grpSpPr>
          <a:xfrm>
            <a:off x="3325155" y="2742476"/>
            <a:ext cx="5400000" cy="2195843"/>
            <a:chOff x="6129033" y="2256518"/>
            <a:chExt cx="5282517" cy="2195843"/>
          </a:xfrm>
        </p:grpSpPr>
        <p:sp>
          <p:nvSpPr>
            <p:cNvPr id="26" name="TextBox 26"/>
            <p:cNvSpPr txBox="1"/>
            <p:nvPr/>
          </p:nvSpPr>
          <p:spPr>
            <a:xfrm>
              <a:off x="8098474" y="3127115"/>
              <a:ext cx="2603631" cy="320601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algn="ctr">
                <a:lnSpc>
                  <a:spcPts val="2519"/>
                </a:lnSpc>
              </a:pPr>
              <a:r>
                <a:rPr lang="en-US" sz="1799" b="1">
                  <a:solidFill>
                    <a:srgbClr val="FFFFFF"/>
                  </a:solidFill>
                  <a:latin typeface="Garet Bold"/>
                  <a:ea typeface="Garet Bold"/>
                  <a:cs typeface="Garet Bold"/>
                  <a:sym typeface="Garet Bold"/>
                </a:rPr>
                <a:t>SOON</a:t>
              </a:r>
            </a:p>
          </p:txBody>
        </p:sp>
        <p:grpSp>
          <p:nvGrpSpPr>
            <p:cNvPr id="46" name="Group 8"/>
            <p:cNvGrpSpPr/>
            <p:nvPr/>
          </p:nvGrpSpPr>
          <p:grpSpPr>
            <a:xfrm>
              <a:off x="6652350" y="2823222"/>
              <a:ext cx="4759200" cy="1629139"/>
              <a:chOff x="0" y="-57150"/>
              <a:chExt cx="2331357" cy="766211"/>
            </a:xfrm>
          </p:grpSpPr>
          <p:sp>
            <p:nvSpPr>
              <p:cNvPr id="47" name="Freeform 9"/>
              <p:cNvSpPr/>
              <p:nvPr/>
            </p:nvSpPr>
            <p:spPr>
              <a:xfrm>
                <a:off x="0" y="-5444"/>
                <a:ext cx="2331357" cy="714505"/>
              </a:xfrm>
              <a:custGeom>
                <a:avLst/>
                <a:gdLst/>
                <a:ahLst/>
                <a:cxnLst/>
                <a:rect l="l" t="t" r="r" b="b"/>
                <a:pathLst>
                  <a:path w="2258522" h="670900">
                    <a:moveTo>
                      <a:pt x="12131" y="0"/>
                    </a:moveTo>
                    <a:lnTo>
                      <a:pt x="2246391" y="0"/>
                    </a:lnTo>
                    <a:cubicBezTo>
                      <a:pt x="2253091" y="0"/>
                      <a:pt x="2258522" y="5431"/>
                      <a:pt x="2258522" y="12131"/>
                    </a:cubicBezTo>
                    <a:lnTo>
                      <a:pt x="2258522" y="658769"/>
                    </a:lnTo>
                    <a:cubicBezTo>
                      <a:pt x="2258522" y="665469"/>
                      <a:pt x="2253091" y="670900"/>
                      <a:pt x="2246391" y="670900"/>
                    </a:cubicBezTo>
                    <a:lnTo>
                      <a:pt x="12131" y="670900"/>
                    </a:lnTo>
                    <a:cubicBezTo>
                      <a:pt x="8914" y="670900"/>
                      <a:pt x="5828" y="669622"/>
                      <a:pt x="3553" y="667347"/>
                    </a:cubicBezTo>
                    <a:cubicBezTo>
                      <a:pt x="1278" y="665072"/>
                      <a:pt x="0" y="661987"/>
                      <a:pt x="0" y="658769"/>
                    </a:cubicBezTo>
                    <a:lnTo>
                      <a:pt x="0" y="12131"/>
                    </a:lnTo>
                    <a:cubicBezTo>
                      <a:pt x="0" y="8914"/>
                      <a:pt x="1278" y="5828"/>
                      <a:pt x="3553" y="3553"/>
                    </a:cubicBezTo>
                    <a:cubicBezTo>
                      <a:pt x="5828" y="1278"/>
                      <a:pt x="8914" y="0"/>
                      <a:pt x="121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150" cap="sq">
                <a:solidFill>
                  <a:srgbClr val="D9B98B"/>
                </a:solidFill>
                <a:prstDash val="solid"/>
                <a:miter/>
              </a:ln>
            </p:spPr>
          </p:sp>
          <p:sp>
            <p:nvSpPr>
              <p:cNvPr id="48" name="TextBox 10"/>
              <p:cNvSpPr txBox="1"/>
              <p:nvPr/>
            </p:nvSpPr>
            <p:spPr>
              <a:xfrm>
                <a:off x="0" y="-57150"/>
                <a:ext cx="2258522" cy="728050"/>
              </a:xfrm>
              <a:prstGeom prst="rect">
                <a:avLst/>
              </a:prstGeom>
            </p:spPr>
            <p:txBody>
              <a:bodyPr lIns="50800" tIns="50800" rIns="50800" bIns="50800" rtlCol="0" anchor="ctr"/>
              <a:lstStyle/>
              <a:p>
                <a:pPr algn="ctr">
                  <a:lnSpc>
                    <a:spcPts val="2659"/>
                  </a:lnSpc>
                </a:pPr>
                <a:endParaRPr/>
              </a:p>
            </p:txBody>
          </p:sp>
        </p:grpSp>
        <p:grpSp>
          <p:nvGrpSpPr>
            <p:cNvPr id="56" name="Group 20"/>
            <p:cNvGrpSpPr/>
            <p:nvPr/>
          </p:nvGrpSpPr>
          <p:grpSpPr>
            <a:xfrm>
              <a:off x="6129033" y="3118073"/>
              <a:ext cx="1066766" cy="1066766"/>
              <a:chOff x="0" y="0"/>
              <a:chExt cx="377532" cy="377532"/>
            </a:xfrm>
          </p:grpSpPr>
          <p:sp>
            <p:nvSpPr>
              <p:cNvPr id="57" name="Freeform 21"/>
              <p:cNvSpPr/>
              <p:nvPr/>
            </p:nvSpPr>
            <p:spPr>
              <a:xfrm>
                <a:off x="0" y="0"/>
                <a:ext cx="377532" cy="377532"/>
              </a:xfrm>
              <a:custGeom>
                <a:avLst/>
                <a:gdLst/>
                <a:ahLst/>
                <a:cxnLst/>
                <a:rect l="l" t="t" r="r" b="b"/>
                <a:pathLst>
                  <a:path w="377532" h="377532">
                    <a:moveTo>
                      <a:pt x="72574" y="0"/>
                    </a:moveTo>
                    <a:lnTo>
                      <a:pt x="304958" y="0"/>
                    </a:lnTo>
                    <a:cubicBezTo>
                      <a:pt x="324206" y="0"/>
                      <a:pt x="342665" y="7646"/>
                      <a:pt x="356276" y="21256"/>
                    </a:cubicBezTo>
                    <a:cubicBezTo>
                      <a:pt x="369886" y="34867"/>
                      <a:pt x="377532" y="53326"/>
                      <a:pt x="377532" y="72574"/>
                    </a:cubicBezTo>
                    <a:lnTo>
                      <a:pt x="377532" y="304958"/>
                    </a:lnTo>
                    <a:cubicBezTo>
                      <a:pt x="377532" y="324206"/>
                      <a:pt x="369886" y="342665"/>
                      <a:pt x="356276" y="356276"/>
                    </a:cubicBezTo>
                    <a:cubicBezTo>
                      <a:pt x="342665" y="369886"/>
                      <a:pt x="324206" y="377532"/>
                      <a:pt x="304958" y="377532"/>
                    </a:cubicBezTo>
                    <a:lnTo>
                      <a:pt x="72574" y="377532"/>
                    </a:lnTo>
                    <a:cubicBezTo>
                      <a:pt x="53326" y="377532"/>
                      <a:pt x="34867" y="369886"/>
                      <a:pt x="21256" y="356276"/>
                    </a:cubicBezTo>
                    <a:cubicBezTo>
                      <a:pt x="7646" y="342665"/>
                      <a:pt x="0" y="324206"/>
                      <a:pt x="0" y="304958"/>
                    </a:cubicBezTo>
                    <a:lnTo>
                      <a:pt x="0" y="72574"/>
                    </a:lnTo>
                    <a:cubicBezTo>
                      <a:pt x="0" y="53326"/>
                      <a:pt x="7646" y="34867"/>
                      <a:pt x="21256" y="21256"/>
                    </a:cubicBezTo>
                    <a:cubicBezTo>
                      <a:pt x="34867" y="7646"/>
                      <a:pt x="53326" y="0"/>
                      <a:pt x="72574" y="0"/>
                    </a:cubicBezTo>
                    <a:close/>
                  </a:path>
                </a:pathLst>
              </a:custGeom>
              <a:solidFill>
                <a:srgbClr val="D9B98B"/>
              </a:solidFill>
            </p:spPr>
          </p:sp>
          <p:sp>
            <p:nvSpPr>
              <p:cNvPr id="58" name="TextBox 22"/>
              <p:cNvSpPr txBox="1"/>
              <p:nvPr/>
            </p:nvSpPr>
            <p:spPr>
              <a:xfrm>
                <a:off x="0" y="-57150"/>
                <a:ext cx="377532" cy="434682"/>
              </a:xfrm>
              <a:prstGeom prst="rect">
                <a:avLst/>
              </a:prstGeom>
            </p:spPr>
            <p:txBody>
              <a:bodyPr lIns="50800" tIns="50800" rIns="50800" bIns="50800" rtlCol="0" anchor="ctr"/>
              <a:lstStyle/>
              <a:p>
                <a:pPr algn="ctr">
                  <a:lnSpc>
                    <a:spcPts val="2659"/>
                  </a:lnSpc>
                </a:pPr>
                <a:endParaRPr/>
              </a:p>
            </p:txBody>
          </p:sp>
        </p:grpSp>
        <p:sp>
          <p:nvSpPr>
            <p:cNvPr id="77" name="TextBox 43"/>
            <p:cNvSpPr txBox="1"/>
            <p:nvPr/>
          </p:nvSpPr>
          <p:spPr>
            <a:xfrm>
              <a:off x="7371734" y="3474287"/>
              <a:ext cx="3889669" cy="410369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algn="l">
                <a:lnSpc>
                  <a:spcPts val="3219"/>
                </a:lnSpc>
              </a:pPr>
              <a:r>
                <a:rPr lang="ru-RU" sz="2300" b="1" dirty="0" smtClean="0">
                  <a:solidFill>
                    <a:srgbClr val="3C3C50"/>
                  </a:solidFill>
                  <a:latin typeface="Lato Bold"/>
                  <a:ea typeface="Lato Bold"/>
                  <a:cs typeface="Lato Bold"/>
                  <a:sym typeface="Lato Bold"/>
                </a:rPr>
                <a:t>ЗАКОН </a:t>
              </a:r>
              <a:r>
                <a:rPr lang="ru-RU" sz="2300" b="1" dirty="0">
                  <a:solidFill>
                    <a:srgbClr val="3C3C50"/>
                  </a:solidFill>
                  <a:latin typeface="Lato Bold"/>
                  <a:ea typeface="Lato Bold"/>
                  <a:cs typeface="Lato Bold"/>
                  <a:sym typeface="Lato Bold"/>
                </a:rPr>
                <a:t>КоАП</a:t>
              </a:r>
            </a:p>
          </p:txBody>
        </p:sp>
        <p:sp>
          <p:nvSpPr>
            <p:cNvPr id="78" name="TextBox 51"/>
            <p:cNvSpPr txBox="1"/>
            <p:nvPr/>
          </p:nvSpPr>
          <p:spPr>
            <a:xfrm>
              <a:off x="7055524" y="3967638"/>
              <a:ext cx="4039816" cy="320601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algn="r">
                <a:lnSpc>
                  <a:spcPts val="2520"/>
                </a:lnSpc>
              </a:pPr>
              <a:r>
                <a:rPr lang="ru-RU" sz="2200" b="1" dirty="0">
                  <a:solidFill>
                    <a:srgbClr val="FF0000"/>
                  </a:solidFill>
                  <a:latin typeface="Lato"/>
                  <a:ea typeface="Lato"/>
                  <a:cs typeface="Lato"/>
                  <a:sym typeface="Lato"/>
                </a:rPr>
                <a:t>от 26.06.2026 № </a:t>
              </a:r>
              <a:r>
                <a:rPr lang="ru-RU" sz="2200" b="1" dirty="0" smtClean="0">
                  <a:solidFill>
                    <a:srgbClr val="FF0000"/>
                  </a:solidFill>
                  <a:latin typeface="Lato"/>
                  <a:ea typeface="Lato"/>
                  <a:cs typeface="Lato"/>
                  <a:sym typeface="Lato"/>
                </a:rPr>
                <a:t>198-ФЗ</a:t>
              </a:r>
              <a:endParaRPr lang="ru-RU" sz="2200" b="1" dirty="0">
                <a:solidFill>
                  <a:srgbClr val="FF0000"/>
                </a:solidFill>
                <a:latin typeface="Lato"/>
                <a:ea typeface="Lato"/>
                <a:cs typeface="Lato"/>
                <a:sym typeface="Lato"/>
              </a:endParaRPr>
            </a:p>
          </p:txBody>
        </p:sp>
        <p:sp>
          <p:nvSpPr>
            <p:cNvPr id="66" name="TextBox 58"/>
            <p:cNvSpPr txBox="1"/>
            <p:nvPr/>
          </p:nvSpPr>
          <p:spPr>
            <a:xfrm>
              <a:off x="6132866" y="3570280"/>
              <a:ext cx="1038806" cy="282129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2239"/>
                </a:lnSpc>
              </a:pPr>
              <a:r>
                <a:rPr lang="ru-RU" sz="4000" b="1" dirty="0">
                  <a:solidFill>
                    <a:srgbClr val="FFFFFF"/>
                  </a:solidFill>
                  <a:latin typeface="Lato Bold"/>
                  <a:ea typeface="Lato Bold"/>
                  <a:cs typeface="Lato Bold"/>
                  <a:sym typeface="Lato Bold"/>
                </a:rPr>
                <a:t>2</a:t>
              </a:r>
              <a:endParaRPr lang="en-US" sz="4000" b="1" dirty="0">
                <a:solidFill>
                  <a:srgbClr val="FFFFFF"/>
                </a:solidFill>
                <a:latin typeface="Lato Bold"/>
                <a:ea typeface="Lato Bold"/>
                <a:cs typeface="Lato Bold"/>
                <a:sym typeface="Lato Bold"/>
              </a:endParaRPr>
            </a:p>
          </p:txBody>
        </p:sp>
        <p:sp>
          <p:nvSpPr>
            <p:cNvPr id="70" name="TextBox 51">
              <a:extLst>
                <a:ext uri="{FF2B5EF4-FFF2-40B4-BE49-F238E27FC236}">
                  <a16:creationId xmlns:a16="http://schemas.microsoft.com/office/drawing/2014/main" id="{FBFAC413-5253-4395-821D-3424B141965F}"/>
                </a:ext>
              </a:extLst>
            </p:cNvPr>
            <p:cNvSpPr txBox="1"/>
            <p:nvPr/>
          </p:nvSpPr>
          <p:spPr>
            <a:xfrm>
              <a:off x="6177548" y="2256518"/>
              <a:ext cx="2978150" cy="320601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algn="r">
                <a:lnSpc>
                  <a:spcPts val="2520"/>
                </a:lnSpc>
              </a:pPr>
              <a:endParaRPr lang="en-US" sz="2200" dirty="0">
                <a:solidFill>
                  <a:srgbClr val="5F6075"/>
                </a:solidFill>
                <a:latin typeface="Lato"/>
                <a:ea typeface="Lato"/>
                <a:cs typeface="Lato"/>
                <a:sym typeface="Lato"/>
              </a:endParaRPr>
            </a:p>
          </p:txBody>
        </p:sp>
      </p:grpSp>
      <p:grpSp>
        <p:nvGrpSpPr>
          <p:cNvPr id="9" name="Группа 8"/>
          <p:cNvGrpSpPr/>
          <p:nvPr/>
        </p:nvGrpSpPr>
        <p:grpSpPr>
          <a:xfrm>
            <a:off x="5803699" y="5088570"/>
            <a:ext cx="5310579" cy="1579127"/>
            <a:chOff x="1669905" y="4866657"/>
            <a:chExt cx="5310579" cy="1648612"/>
          </a:xfrm>
        </p:grpSpPr>
        <p:grpSp>
          <p:nvGrpSpPr>
            <p:cNvPr id="43" name="Group 5"/>
            <p:cNvGrpSpPr/>
            <p:nvPr/>
          </p:nvGrpSpPr>
          <p:grpSpPr>
            <a:xfrm>
              <a:off x="2221284" y="4866657"/>
              <a:ext cx="4759200" cy="1648612"/>
              <a:chOff x="0" y="-57150"/>
              <a:chExt cx="2258522" cy="728050"/>
            </a:xfrm>
          </p:grpSpPr>
          <p:sp>
            <p:nvSpPr>
              <p:cNvPr id="44" name="Freeform 6"/>
              <p:cNvSpPr/>
              <p:nvPr/>
            </p:nvSpPr>
            <p:spPr>
              <a:xfrm>
                <a:off x="0" y="0"/>
                <a:ext cx="2258522" cy="670900"/>
              </a:xfrm>
              <a:custGeom>
                <a:avLst/>
                <a:gdLst/>
                <a:ahLst/>
                <a:cxnLst/>
                <a:rect l="l" t="t" r="r" b="b"/>
                <a:pathLst>
                  <a:path w="2258522" h="670900">
                    <a:moveTo>
                      <a:pt x="12131" y="0"/>
                    </a:moveTo>
                    <a:lnTo>
                      <a:pt x="2246391" y="0"/>
                    </a:lnTo>
                    <a:cubicBezTo>
                      <a:pt x="2253091" y="0"/>
                      <a:pt x="2258522" y="5431"/>
                      <a:pt x="2258522" y="12131"/>
                    </a:cubicBezTo>
                    <a:lnTo>
                      <a:pt x="2258522" y="658769"/>
                    </a:lnTo>
                    <a:cubicBezTo>
                      <a:pt x="2258522" y="665469"/>
                      <a:pt x="2253091" y="670900"/>
                      <a:pt x="2246391" y="670900"/>
                    </a:cubicBezTo>
                    <a:lnTo>
                      <a:pt x="12131" y="670900"/>
                    </a:lnTo>
                    <a:cubicBezTo>
                      <a:pt x="8914" y="670900"/>
                      <a:pt x="5828" y="669622"/>
                      <a:pt x="3553" y="667347"/>
                    </a:cubicBezTo>
                    <a:cubicBezTo>
                      <a:pt x="1278" y="665072"/>
                      <a:pt x="0" y="661987"/>
                      <a:pt x="0" y="658769"/>
                    </a:cubicBezTo>
                    <a:lnTo>
                      <a:pt x="0" y="12131"/>
                    </a:lnTo>
                    <a:cubicBezTo>
                      <a:pt x="0" y="8914"/>
                      <a:pt x="1278" y="5828"/>
                      <a:pt x="3553" y="3553"/>
                    </a:cubicBezTo>
                    <a:cubicBezTo>
                      <a:pt x="5828" y="1278"/>
                      <a:pt x="8914" y="0"/>
                      <a:pt x="121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150" cap="sq">
                <a:solidFill>
                  <a:srgbClr val="A1B4A2"/>
                </a:solidFill>
                <a:prstDash val="solid"/>
                <a:miter/>
              </a:ln>
            </p:spPr>
          </p:sp>
          <p:sp>
            <p:nvSpPr>
              <p:cNvPr id="45" name="TextBox 7"/>
              <p:cNvSpPr txBox="1"/>
              <p:nvPr/>
            </p:nvSpPr>
            <p:spPr>
              <a:xfrm>
                <a:off x="0" y="-57150"/>
                <a:ext cx="2258522" cy="728050"/>
              </a:xfrm>
              <a:prstGeom prst="rect">
                <a:avLst/>
              </a:prstGeom>
            </p:spPr>
            <p:txBody>
              <a:bodyPr lIns="50800" tIns="50800" rIns="50800" bIns="50800" rtlCol="0" anchor="ctr"/>
              <a:lstStyle/>
              <a:p>
                <a:pPr algn="ctr">
                  <a:lnSpc>
                    <a:spcPts val="2659"/>
                  </a:lnSpc>
                </a:pPr>
                <a:endParaRPr/>
              </a:p>
            </p:txBody>
          </p:sp>
        </p:grpSp>
        <p:grpSp>
          <p:nvGrpSpPr>
            <p:cNvPr id="60" name="Group 17"/>
            <p:cNvGrpSpPr/>
            <p:nvPr/>
          </p:nvGrpSpPr>
          <p:grpSpPr>
            <a:xfrm>
              <a:off x="1669905" y="5194253"/>
              <a:ext cx="1066766" cy="1066766"/>
              <a:chOff x="0" y="0"/>
              <a:chExt cx="377532" cy="377532"/>
            </a:xfrm>
          </p:grpSpPr>
          <p:sp>
            <p:nvSpPr>
              <p:cNvPr id="61" name="Freeform 18"/>
              <p:cNvSpPr/>
              <p:nvPr/>
            </p:nvSpPr>
            <p:spPr>
              <a:xfrm>
                <a:off x="0" y="0"/>
                <a:ext cx="377532" cy="377532"/>
              </a:xfrm>
              <a:custGeom>
                <a:avLst/>
                <a:gdLst/>
                <a:ahLst/>
                <a:cxnLst/>
                <a:rect l="l" t="t" r="r" b="b"/>
                <a:pathLst>
                  <a:path w="377532" h="377532">
                    <a:moveTo>
                      <a:pt x="72574" y="0"/>
                    </a:moveTo>
                    <a:lnTo>
                      <a:pt x="304958" y="0"/>
                    </a:lnTo>
                    <a:cubicBezTo>
                      <a:pt x="324206" y="0"/>
                      <a:pt x="342665" y="7646"/>
                      <a:pt x="356276" y="21256"/>
                    </a:cubicBezTo>
                    <a:cubicBezTo>
                      <a:pt x="369886" y="34867"/>
                      <a:pt x="377532" y="53326"/>
                      <a:pt x="377532" y="72574"/>
                    </a:cubicBezTo>
                    <a:lnTo>
                      <a:pt x="377532" y="304958"/>
                    </a:lnTo>
                    <a:cubicBezTo>
                      <a:pt x="377532" y="324206"/>
                      <a:pt x="369886" y="342665"/>
                      <a:pt x="356276" y="356276"/>
                    </a:cubicBezTo>
                    <a:cubicBezTo>
                      <a:pt x="342665" y="369886"/>
                      <a:pt x="324206" y="377532"/>
                      <a:pt x="304958" y="377532"/>
                    </a:cubicBezTo>
                    <a:lnTo>
                      <a:pt x="72574" y="377532"/>
                    </a:lnTo>
                    <a:cubicBezTo>
                      <a:pt x="53326" y="377532"/>
                      <a:pt x="34867" y="369886"/>
                      <a:pt x="21256" y="356276"/>
                    </a:cubicBezTo>
                    <a:cubicBezTo>
                      <a:pt x="7646" y="342665"/>
                      <a:pt x="0" y="324206"/>
                      <a:pt x="0" y="304958"/>
                    </a:cubicBezTo>
                    <a:lnTo>
                      <a:pt x="0" y="72574"/>
                    </a:lnTo>
                    <a:cubicBezTo>
                      <a:pt x="0" y="53326"/>
                      <a:pt x="7646" y="34867"/>
                      <a:pt x="21256" y="21256"/>
                    </a:cubicBezTo>
                    <a:cubicBezTo>
                      <a:pt x="34867" y="7646"/>
                      <a:pt x="53326" y="0"/>
                      <a:pt x="72574" y="0"/>
                    </a:cubicBezTo>
                    <a:close/>
                  </a:path>
                </a:pathLst>
              </a:custGeom>
              <a:solidFill>
                <a:srgbClr val="A1B4A2"/>
              </a:solidFill>
            </p:spPr>
          </p:sp>
          <p:sp>
            <p:nvSpPr>
              <p:cNvPr id="62" name="TextBox 19"/>
              <p:cNvSpPr txBox="1"/>
              <p:nvPr/>
            </p:nvSpPr>
            <p:spPr>
              <a:xfrm>
                <a:off x="0" y="-57150"/>
                <a:ext cx="377532" cy="434682"/>
              </a:xfrm>
              <a:prstGeom prst="rect">
                <a:avLst/>
              </a:prstGeom>
            </p:spPr>
            <p:txBody>
              <a:bodyPr lIns="50800" tIns="50800" rIns="50800" bIns="50800" rtlCol="0" anchor="ctr"/>
              <a:lstStyle/>
              <a:p>
                <a:pPr algn="ctr">
                  <a:lnSpc>
                    <a:spcPts val="2659"/>
                  </a:lnSpc>
                </a:pPr>
                <a:endParaRPr/>
              </a:p>
            </p:txBody>
          </p:sp>
        </p:grpSp>
        <p:sp>
          <p:nvSpPr>
            <p:cNvPr id="79" name="TextBox 43"/>
            <p:cNvSpPr txBox="1"/>
            <p:nvPr/>
          </p:nvSpPr>
          <p:spPr>
            <a:xfrm>
              <a:off x="2859162" y="5545642"/>
              <a:ext cx="3925816" cy="385315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ts val="3219"/>
                </a:lnSpc>
              </a:pPr>
              <a:r>
                <a:rPr lang="ru-RU" sz="2100" b="1" dirty="0" smtClean="0">
                  <a:solidFill>
                    <a:srgbClr val="3C3C50"/>
                  </a:solidFill>
                  <a:latin typeface="Lato Bold"/>
                  <a:ea typeface="Lato Bold"/>
                  <a:cs typeface="Lato Bold"/>
                  <a:sym typeface="Lato Bold"/>
                </a:rPr>
                <a:t> ДОРАБОТКИ</a:t>
              </a:r>
              <a:endParaRPr lang="ru-RU" sz="2100" b="1" dirty="0">
                <a:solidFill>
                  <a:srgbClr val="3C3C50"/>
                </a:solidFill>
                <a:latin typeface="Lato Bold"/>
                <a:ea typeface="Lato Bold"/>
                <a:cs typeface="Lato Bold"/>
                <a:sym typeface="Lato Bold"/>
              </a:endParaRPr>
            </a:p>
          </p:txBody>
        </p:sp>
        <p:sp>
          <p:nvSpPr>
            <p:cNvPr id="67" name="TextBox 58"/>
            <p:cNvSpPr txBox="1"/>
            <p:nvPr/>
          </p:nvSpPr>
          <p:spPr>
            <a:xfrm>
              <a:off x="1669905" y="5651878"/>
              <a:ext cx="1038806" cy="282129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2239"/>
                </a:lnSpc>
              </a:pPr>
              <a:r>
                <a:rPr lang="ru-RU" sz="4000" b="1" dirty="0">
                  <a:solidFill>
                    <a:srgbClr val="FFFFFF"/>
                  </a:solidFill>
                  <a:latin typeface="Lato Bold"/>
                  <a:ea typeface="Lato Bold"/>
                  <a:cs typeface="Lato Bold"/>
                  <a:sym typeface="Lato Bold"/>
                </a:rPr>
                <a:t>3</a:t>
              </a:r>
              <a:endParaRPr lang="en-US" sz="4000" b="1" dirty="0">
                <a:solidFill>
                  <a:srgbClr val="FFFFFF"/>
                </a:solidFill>
                <a:latin typeface="Lato Bold"/>
                <a:ea typeface="Lato Bold"/>
                <a:cs typeface="Lato Bold"/>
                <a:sym typeface="Lato Bold"/>
              </a:endParaRPr>
            </a:p>
          </p:txBody>
        </p:sp>
      </p:grpSp>
      <p:sp>
        <p:nvSpPr>
          <p:cNvPr id="49" name="Овал 48"/>
          <p:cNvSpPr/>
          <p:nvPr/>
        </p:nvSpPr>
        <p:spPr>
          <a:xfrm>
            <a:off x="837192" y="5411218"/>
            <a:ext cx="944405" cy="957087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55" name="Group 38"/>
          <p:cNvGrpSpPr/>
          <p:nvPr/>
        </p:nvGrpSpPr>
        <p:grpSpPr>
          <a:xfrm>
            <a:off x="900648" y="5503899"/>
            <a:ext cx="818545" cy="771724"/>
            <a:chOff x="76200" y="-19050"/>
            <a:chExt cx="862113" cy="812800"/>
          </a:xfrm>
        </p:grpSpPr>
        <p:sp>
          <p:nvSpPr>
            <p:cNvPr id="63" name="TextBox 40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659"/>
                </a:lnSpc>
              </a:pPr>
              <a:endParaRPr/>
            </a:p>
          </p:txBody>
        </p:sp>
        <p:sp>
          <p:nvSpPr>
            <p:cNvPr id="59" name="Freeform 39"/>
            <p:cNvSpPr/>
            <p:nvPr/>
          </p:nvSpPr>
          <p:spPr>
            <a:xfrm>
              <a:off x="125513" y="-1905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000000">
                <a:alpha val="0"/>
              </a:srgbClr>
            </a:solidFill>
            <a:ln w="47625" cap="sq">
              <a:solidFill>
                <a:schemeClr val="bg2">
                  <a:lumMod val="50000"/>
                  <a:alpha val="40000"/>
                </a:schemeClr>
              </a:solidFill>
              <a:prstDash val="solid"/>
              <a:miter/>
            </a:ln>
          </p:spPr>
        </p:sp>
      </p:grpSp>
      <p:sp>
        <p:nvSpPr>
          <p:cNvPr id="10" name="Номер слайда 9"/>
          <p:cNvSpPr>
            <a:spLocks noGrp="1"/>
          </p:cNvSpPr>
          <p:nvPr>
            <p:ph type="sldNum" sz="quarter" idx="12"/>
          </p:nvPr>
        </p:nvSpPr>
        <p:spPr>
          <a:xfrm>
            <a:off x="9082047" y="6337633"/>
            <a:ext cx="2743200" cy="365125"/>
          </a:xfrm>
        </p:spPr>
        <p:txBody>
          <a:bodyPr/>
          <a:lstStyle/>
          <a:p>
            <a:fld id="{5C4A6F70-B317-4A4F-98B4-679CD3E73B83}" type="slidenum">
              <a:rPr lang="ru-RU" smtClean="0"/>
              <a:t>205</a:t>
            </a:fld>
            <a:endParaRPr lang="ru-RU" dirty="0"/>
          </a:p>
        </p:txBody>
      </p:sp>
      <p:sp>
        <p:nvSpPr>
          <p:cNvPr id="64" name="TextBox 6"/>
          <p:cNvSpPr txBox="1"/>
          <p:nvPr/>
        </p:nvSpPr>
        <p:spPr>
          <a:xfrm>
            <a:off x="845151" y="447548"/>
            <a:ext cx="3413356" cy="6027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4666"/>
              </a:lnSpc>
            </a:pPr>
            <a:r>
              <a:rPr lang="en-US" sz="4400" b="1" spc="66" dirty="0">
                <a:solidFill>
                  <a:srgbClr val="FFFFFF"/>
                </a:solidFill>
                <a:latin typeface="Garet Bold"/>
                <a:ea typeface="Garet Bold"/>
                <a:cs typeface="Garet Bold"/>
                <a:sym typeface="Garet Bold"/>
              </a:rPr>
              <a:t>bus.gov.ru </a:t>
            </a:r>
          </a:p>
        </p:txBody>
      </p:sp>
      <p:sp>
        <p:nvSpPr>
          <p:cNvPr id="68" name="AutoShape 7"/>
          <p:cNvSpPr/>
          <p:nvPr/>
        </p:nvSpPr>
        <p:spPr>
          <a:xfrm>
            <a:off x="4073860" y="294280"/>
            <a:ext cx="0" cy="945074"/>
          </a:xfrm>
          <a:prstGeom prst="line">
            <a:avLst/>
          </a:prstGeom>
          <a:ln w="38100" cap="flat">
            <a:solidFill>
              <a:srgbClr val="FFFFFF"/>
            </a:solidFill>
            <a:prstDash val="solid"/>
            <a:headEnd type="none" w="sm" len="sm"/>
            <a:tailEnd type="none" w="sm" len="sm"/>
          </a:ln>
        </p:spPr>
      </p:sp>
      <p:sp>
        <p:nvSpPr>
          <p:cNvPr id="69" name="Рисунок 3">
            <a:extLst>
              <a:ext uri="{FF2B5EF4-FFF2-40B4-BE49-F238E27FC236}">
                <a16:creationId xmlns:a16="http://schemas.microsoft.com/office/drawing/2014/main" id="{519570A5-16C6-0717-3413-DDE2BDABDB1A}"/>
              </a:ext>
            </a:extLst>
          </p:cNvPr>
          <p:cNvSpPr/>
          <p:nvPr/>
        </p:nvSpPr>
        <p:spPr>
          <a:xfrm>
            <a:off x="-662539" y="0"/>
            <a:ext cx="1325077" cy="1484954"/>
          </a:xfrm>
          <a:custGeom>
            <a:avLst/>
            <a:gdLst>
              <a:gd name="connsiteX0" fmla="*/ 676960 w 1656655"/>
              <a:gd name="connsiteY0" fmla="*/ 1342057 h 1864576"/>
              <a:gd name="connsiteX1" fmla="*/ 695786 w 1656655"/>
              <a:gd name="connsiteY1" fmla="*/ 1351416 h 1864576"/>
              <a:gd name="connsiteX2" fmla="*/ 701604 w 1656655"/>
              <a:gd name="connsiteY2" fmla="*/ 1354140 h 1864576"/>
              <a:gd name="connsiteX3" fmla="*/ 656196 w 1656655"/>
              <a:gd name="connsiteY3" fmla="*/ 1390587 h 1864576"/>
              <a:gd name="connsiteX4" fmla="*/ 640283 w 1656655"/>
              <a:gd name="connsiteY4" fmla="*/ 1384742 h 1864576"/>
              <a:gd name="connsiteX5" fmla="*/ 636598 w 1656655"/>
              <a:gd name="connsiteY5" fmla="*/ 1382988 h 1864576"/>
              <a:gd name="connsiteX6" fmla="*/ 628832 w 1656655"/>
              <a:gd name="connsiteY6" fmla="*/ 1367202 h 1864576"/>
              <a:gd name="connsiteX7" fmla="*/ 665705 w 1656655"/>
              <a:gd name="connsiteY7" fmla="*/ 1335433 h 1864576"/>
              <a:gd name="connsiteX8" fmla="*/ 676960 w 1656655"/>
              <a:gd name="connsiteY8" fmla="*/ 1342057 h 1864576"/>
              <a:gd name="connsiteX9" fmla="*/ 704907 w 1656655"/>
              <a:gd name="connsiteY9" fmla="*/ 1327829 h 1864576"/>
              <a:gd name="connsiteX10" fmla="*/ 702382 w 1656655"/>
              <a:gd name="connsiteY10" fmla="*/ 1316526 h 1864576"/>
              <a:gd name="connsiteX11" fmla="*/ 686081 w 1656655"/>
              <a:gd name="connsiteY11" fmla="*/ 1328608 h 1864576"/>
              <a:gd name="connsiteX12" fmla="*/ 682005 w 1656655"/>
              <a:gd name="connsiteY12" fmla="*/ 1330362 h 1864576"/>
              <a:gd name="connsiteX13" fmla="*/ 680258 w 1656655"/>
              <a:gd name="connsiteY13" fmla="*/ 1335433 h 1864576"/>
              <a:gd name="connsiteX14" fmla="*/ 700248 w 1656655"/>
              <a:gd name="connsiteY14" fmla="*/ 1345179 h 1864576"/>
              <a:gd name="connsiteX15" fmla="*/ 701217 w 1656655"/>
              <a:gd name="connsiteY15" fmla="*/ 1344983 h 1864576"/>
              <a:gd name="connsiteX16" fmla="*/ 685303 w 1656655"/>
              <a:gd name="connsiteY16" fmla="*/ 1337188 h 1864576"/>
              <a:gd name="connsiteX17" fmla="*/ 701217 w 1656655"/>
              <a:gd name="connsiteY17" fmla="*/ 1344983 h 1864576"/>
              <a:gd name="connsiteX18" fmla="*/ 704907 w 1656655"/>
              <a:gd name="connsiteY18" fmla="*/ 1327829 h 1864576"/>
              <a:gd name="connsiteX19" fmla="*/ 638149 w 1656655"/>
              <a:gd name="connsiteY19" fmla="*/ 1316722 h 1864576"/>
              <a:gd name="connsiteX20" fmla="*/ 658134 w 1656655"/>
              <a:gd name="connsiteY20" fmla="*/ 1330754 h 1864576"/>
              <a:gd name="connsiteX21" fmla="*/ 659299 w 1656655"/>
              <a:gd name="connsiteY21" fmla="*/ 1331533 h 1864576"/>
              <a:gd name="connsiteX22" fmla="*/ 627476 w 1656655"/>
              <a:gd name="connsiteY22" fmla="*/ 1358040 h 1864576"/>
              <a:gd name="connsiteX23" fmla="*/ 604187 w 1656655"/>
              <a:gd name="connsiteY23" fmla="*/ 1366810 h 1864576"/>
              <a:gd name="connsiteX24" fmla="*/ 581677 w 1656655"/>
              <a:gd name="connsiteY24" fmla="*/ 1344204 h 1864576"/>
              <a:gd name="connsiteX25" fmla="*/ 586140 w 1656655"/>
              <a:gd name="connsiteY25" fmla="*/ 1340107 h 1864576"/>
              <a:gd name="connsiteX26" fmla="*/ 630388 w 1656655"/>
              <a:gd name="connsiteY26" fmla="*/ 1310485 h 1864576"/>
              <a:gd name="connsiteX27" fmla="*/ 638149 w 1656655"/>
              <a:gd name="connsiteY27" fmla="*/ 1316722 h 1864576"/>
              <a:gd name="connsiteX28" fmla="*/ 667647 w 1656655"/>
              <a:gd name="connsiteY28" fmla="*/ 1303856 h 1864576"/>
              <a:gd name="connsiteX29" fmla="*/ 666483 w 1656655"/>
              <a:gd name="connsiteY29" fmla="*/ 1291970 h 1864576"/>
              <a:gd name="connsiteX30" fmla="*/ 663179 w 1656655"/>
              <a:gd name="connsiteY30" fmla="*/ 1289824 h 1864576"/>
              <a:gd name="connsiteX31" fmla="*/ 654063 w 1656655"/>
              <a:gd name="connsiteY31" fmla="*/ 1298986 h 1864576"/>
              <a:gd name="connsiteX32" fmla="*/ 641643 w 1656655"/>
              <a:gd name="connsiteY32" fmla="*/ 1309314 h 1864576"/>
              <a:gd name="connsiteX33" fmla="*/ 641643 w 1656655"/>
              <a:gd name="connsiteY33" fmla="*/ 1309510 h 1864576"/>
              <a:gd name="connsiteX34" fmla="*/ 659881 w 1656655"/>
              <a:gd name="connsiteY34" fmla="*/ 1324517 h 1864576"/>
              <a:gd name="connsiteX35" fmla="*/ 662020 w 1656655"/>
              <a:gd name="connsiteY35" fmla="*/ 1323934 h 1864576"/>
              <a:gd name="connsiteX36" fmla="*/ 651538 w 1656655"/>
              <a:gd name="connsiteY36" fmla="*/ 1316918 h 1864576"/>
              <a:gd name="connsiteX37" fmla="*/ 662020 w 1656655"/>
              <a:gd name="connsiteY37" fmla="*/ 1323934 h 1864576"/>
              <a:gd name="connsiteX38" fmla="*/ 667647 w 1656655"/>
              <a:gd name="connsiteY38" fmla="*/ 1303856 h 1864576"/>
              <a:gd name="connsiteX39" fmla="*/ 603605 w 1656655"/>
              <a:gd name="connsiteY39" fmla="*/ 1285929 h 1864576"/>
              <a:gd name="connsiteX40" fmla="*/ 617576 w 1656655"/>
              <a:gd name="connsiteY40" fmla="*/ 1301715 h 1864576"/>
              <a:gd name="connsiteX41" fmla="*/ 624369 w 1656655"/>
              <a:gd name="connsiteY41" fmla="*/ 1305610 h 1864576"/>
              <a:gd name="connsiteX42" fmla="*/ 561883 w 1656655"/>
              <a:gd name="connsiteY42" fmla="*/ 1338942 h 1864576"/>
              <a:gd name="connsiteX43" fmla="*/ 548102 w 1656655"/>
              <a:gd name="connsiteY43" fmla="*/ 1332312 h 1864576"/>
              <a:gd name="connsiteX44" fmla="*/ 538594 w 1656655"/>
              <a:gd name="connsiteY44" fmla="*/ 1311847 h 1864576"/>
              <a:gd name="connsiteX45" fmla="*/ 570030 w 1656655"/>
              <a:gd name="connsiteY45" fmla="*/ 1245778 h 1864576"/>
              <a:gd name="connsiteX46" fmla="*/ 588660 w 1656655"/>
              <a:gd name="connsiteY46" fmla="*/ 1269751 h 1864576"/>
              <a:gd name="connsiteX47" fmla="*/ 578379 w 1656655"/>
              <a:gd name="connsiteY47" fmla="*/ 1273842 h 1864576"/>
              <a:gd name="connsiteX48" fmla="*/ 568479 w 1656655"/>
              <a:gd name="connsiteY48" fmla="*/ 1280471 h 1864576"/>
              <a:gd name="connsiteX49" fmla="*/ 554704 w 1656655"/>
              <a:gd name="connsiteY49" fmla="*/ 1300157 h 1864576"/>
              <a:gd name="connsiteX50" fmla="*/ 574302 w 1656655"/>
              <a:gd name="connsiteY50" fmla="*/ 1286512 h 1864576"/>
              <a:gd name="connsiteX51" fmla="*/ 596035 w 1656655"/>
              <a:gd name="connsiteY51" fmla="*/ 1278134 h 1864576"/>
              <a:gd name="connsiteX52" fmla="*/ 603605 w 1656655"/>
              <a:gd name="connsiteY52" fmla="*/ 1285929 h 1864576"/>
              <a:gd name="connsiteX53" fmla="*/ 634073 w 1656655"/>
              <a:gd name="connsiteY53" fmla="*/ 1267022 h 1864576"/>
              <a:gd name="connsiteX54" fmla="*/ 610011 w 1656655"/>
              <a:gd name="connsiteY54" fmla="*/ 1281250 h 1864576"/>
              <a:gd name="connsiteX55" fmla="*/ 609815 w 1656655"/>
              <a:gd name="connsiteY55" fmla="*/ 1281250 h 1864576"/>
              <a:gd name="connsiteX56" fmla="*/ 627476 w 1656655"/>
              <a:gd name="connsiteY56" fmla="*/ 1297815 h 1864576"/>
              <a:gd name="connsiteX57" fmla="*/ 627476 w 1656655"/>
              <a:gd name="connsiteY57" fmla="*/ 1297619 h 1864576"/>
              <a:gd name="connsiteX58" fmla="*/ 619128 w 1656655"/>
              <a:gd name="connsiteY58" fmla="*/ 1290216 h 1864576"/>
              <a:gd name="connsiteX59" fmla="*/ 627476 w 1656655"/>
              <a:gd name="connsiteY59" fmla="*/ 1297619 h 1864576"/>
              <a:gd name="connsiteX60" fmla="*/ 634073 w 1656655"/>
              <a:gd name="connsiteY60" fmla="*/ 1267022 h 1864576"/>
              <a:gd name="connsiteX61" fmla="*/ 978918 w 1656655"/>
              <a:gd name="connsiteY61" fmla="*/ 1342057 h 1864576"/>
              <a:gd name="connsiteX62" fmla="*/ 960097 w 1656655"/>
              <a:gd name="connsiteY62" fmla="*/ 1351416 h 1864576"/>
              <a:gd name="connsiteX63" fmla="*/ 954274 w 1656655"/>
              <a:gd name="connsiteY63" fmla="*/ 1354140 h 1864576"/>
              <a:gd name="connsiteX64" fmla="*/ 999687 w 1656655"/>
              <a:gd name="connsiteY64" fmla="*/ 1390587 h 1864576"/>
              <a:gd name="connsiteX65" fmla="*/ 1015595 w 1656655"/>
              <a:gd name="connsiteY65" fmla="*/ 1384742 h 1864576"/>
              <a:gd name="connsiteX66" fmla="*/ 1019285 w 1656655"/>
              <a:gd name="connsiteY66" fmla="*/ 1382988 h 1864576"/>
              <a:gd name="connsiteX67" fmla="*/ 1027046 w 1656655"/>
              <a:gd name="connsiteY67" fmla="*/ 1367202 h 1864576"/>
              <a:gd name="connsiteX68" fmla="*/ 990173 w 1656655"/>
              <a:gd name="connsiteY68" fmla="*/ 1335433 h 1864576"/>
              <a:gd name="connsiteX69" fmla="*/ 978918 w 1656655"/>
              <a:gd name="connsiteY69" fmla="*/ 1342057 h 1864576"/>
              <a:gd name="connsiteX70" fmla="*/ 951167 w 1656655"/>
              <a:gd name="connsiteY70" fmla="*/ 1327829 h 1864576"/>
              <a:gd name="connsiteX71" fmla="*/ 953692 w 1656655"/>
              <a:gd name="connsiteY71" fmla="*/ 1316526 h 1864576"/>
              <a:gd name="connsiteX72" fmla="*/ 969992 w 1656655"/>
              <a:gd name="connsiteY72" fmla="*/ 1328608 h 1864576"/>
              <a:gd name="connsiteX73" fmla="*/ 974069 w 1656655"/>
              <a:gd name="connsiteY73" fmla="*/ 1330362 h 1864576"/>
              <a:gd name="connsiteX74" fmla="*/ 975816 w 1656655"/>
              <a:gd name="connsiteY74" fmla="*/ 1335433 h 1864576"/>
              <a:gd name="connsiteX75" fmla="*/ 955825 w 1656655"/>
              <a:gd name="connsiteY75" fmla="*/ 1345179 h 1864576"/>
              <a:gd name="connsiteX76" fmla="*/ 955052 w 1656655"/>
              <a:gd name="connsiteY76" fmla="*/ 1344983 h 1864576"/>
              <a:gd name="connsiteX77" fmla="*/ 970961 w 1656655"/>
              <a:gd name="connsiteY77" fmla="*/ 1337188 h 1864576"/>
              <a:gd name="connsiteX78" fmla="*/ 955052 w 1656655"/>
              <a:gd name="connsiteY78" fmla="*/ 1344983 h 1864576"/>
              <a:gd name="connsiteX79" fmla="*/ 951167 w 1656655"/>
              <a:gd name="connsiteY79" fmla="*/ 1327829 h 1864576"/>
              <a:gd name="connsiteX80" fmla="*/ 1017925 w 1656655"/>
              <a:gd name="connsiteY80" fmla="*/ 1316722 h 1864576"/>
              <a:gd name="connsiteX81" fmla="*/ 997939 w 1656655"/>
              <a:gd name="connsiteY81" fmla="*/ 1330754 h 1864576"/>
              <a:gd name="connsiteX82" fmla="*/ 996775 w 1656655"/>
              <a:gd name="connsiteY82" fmla="*/ 1331533 h 1864576"/>
              <a:gd name="connsiteX83" fmla="*/ 1028598 w 1656655"/>
              <a:gd name="connsiteY83" fmla="*/ 1358040 h 1864576"/>
              <a:gd name="connsiteX84" fmla="*/ 1051886 w 1656655"/>
              <a:gd name="connsiteY84" fmla="*/ 1366810 h 1864576"/>
              <a:gd name="connsiteX85" fmla="*/ 1074397 w 1656655"/>
              <a:gd name="connsiteY85" fmla="*/ 1344204 h 1864576"/>
              <a:gd name="connsiteX86" fmla="*/ 1069934 w 1656655"/>
              <a:gd name="connsiteY86" fmla="*/ 1340107 h 1864576"/>
              <a:gd name="connsiteX87" fmla="*/ 1025686 w 1656655"/>
              <a:gd name="connsiteY87" fmla="*/ 1310485 h 1864576"/>
              <a:gd name="connsiteX88" fmla="*/ 1017925 w 1656655"/>
              <a:gd name="connsiteY88" fmla="*/ 1316722 h 1864576"/>
              <a:gd name="connsiteX89" fmla="*/ 988431 w 1656655"/>
              <a:gd name="connsiteY89" fmla="*/ 1303856 h 1864576"/>
              <a:gd name="connsiteX90" fmla="*/ 989591 w 1656655"/>
              <a:gd name="connsiteY90" fmla="*/ 1291970 h 1864576"/>
              <a:gd name="connsiteX91" fmla="*/ 992894 w 1656655"/>
              <a:gd name="connsiteY91" fmla="*/ 1289824 h 1864576"/>
              <a:gd name="connsiteX92" fmla="*/ 1002011 w 1656655"/>
              <a:gd name="connsiteY92" fmla="*/ 1298986 h 1864576"/>
              <a:gd name="connsiteX93" fmla="*/ 1014431 w 1656655"/>
              <a:gd name="connsiteY93" fmla="*/ 1309314 h 1864576"/>
              <a:gd name="connsiteX94" fmla="*/ 1014431 w 1656655"/>
              <a:gd name="connsiteY94" fmla="*/ 1309510 h 1864576"/>
              <a:gd name="connsiteX95" fmla="*/ 996192 w 1656655"/>
              <a:gd name="connsiteY95" fmla="*/ 1324517 h 1864576"/>
              <a:gd name="connsiteX96" fmla="*/ 994054 w 1656655"/>
              <a:gd name="connsiteY96" fmla="*/ 1323934 h 1864576"/>
              <a:gd name="connsiteX97" fmla="*/ 1004536 w 1656655"/>
              <a:gd name="connsiteY97" fmla="*/ 1316918 h 1864576"/>
              <a:gd name="connsiteX98" fmla="*/ 994054 w 1656655"/>
              <a:gd name="connsiteY98" fmla="*/ 1323934 h 1864576"/>
              <a:gd name="connsiteX99" fmla="*/ 988431 w 1656655"/>
              <a:gd name="connsiteY99" fmla="*/ 1303856 h 1864576"/>
              <a:gd name="connsiteX100" fmla="*/ 1052273 w 1656655"/>
              <a:gd name="connsiteY100" fmla="*/ 1285929 h 1864576"/>
              <a:gd name="connsiteX101" fmla="*/ 1038302 w 1656655"/>
              <a:gd name="connsiteY101" fmla="*/ 1301715 h 1864576"/>
              <a:gd name="connsiteX102" fmla="*/ 1031509 w 1656655"/>
              <a:gd name="connsiteY102" fmla="*/ 1305610 h 1864576"/>
              <a:gd name="connsiteX103" fmla="*/ 1094000 w 1656655"/>
              <a:gd name="connsiteY103" fmla="*/ 1338942 h 1864576"/>
              <a:gd name="connsiteX104" fmla="*/ 1107776 w 1656655"/>
              <a:gd name="connsiteY104" fmla="*/ 1332312 h 1864576"/>
              <a:gd name="connsiteX105" fmla="*/ 1117284 w 1656655"/>
              <a:gd name="connsiteY105" fmla="*/ 1311847 h 1864576"/>
              <a:gd name="connsiteX106" fmla="*/ 1085848 w 1656655"/>
              <a:gd name="connsiteY106" fmla="*/ 1245778 h 1864576"/>
              <a:gd name="connsiteX107" fmla="*/ 1067218 w 1656655"/>
              <a:gd name="connsiteY107" fmla="*/ 1269751 h 1864576"/>
              <a:gd name="connsiteX108" fmla="*/ 1077504 w 1656655"/>
              <a:gd name="connsiteY108" fmla="*/ 1273842 h 1864576"/>
              <a:gd name="connsiteX109" fmla="*/ 1087399 w 1656655"/>
              <a:gd name="connsiteY109" fmla="*/ 1280471 h 1864576"/>
              <a:gd name="connsiteX110" fmla="*/ 1101179 w 1656655"/>
              <a:gd name="connsiteY110" fmla="*/ 1300157 h 1864576"/>
              <a:gd name="connsiteX111" fmla="*/ 1081581 w 1656655"/>
              <a:gd name="connsiteY111" fmla="*/ 1286512 h 1864576"/>
              <a:gd name="connsiteX112" fmla="*/ 1059843 w 1656655"/>
              <a:gd name="connsiteY112" fmla="*/ 1278134 h 1864576"/>
              <a:gd name="connsiteX113" fmla="*/ 1052273 w 1656655"/>
              <a:gd name="connsiteY113" fmla="*/ 1285929 h 1864576"/>
              <a:gd name="connsiteX114" fmla="*/ 1022001 w 1656655"/>
              <a:gd name="connsiteY114" fmla="*/ 1267022 h 1864576"/>
              <a:gd name="connsiteX115" fmla="*/ 1046063 w 1656655"/>
              <a:gd name="connsiteY115" fmla="*/ 1281250 h 1864576"/>
              <a:gd name="connsiteX116" fmla="*/ 1046259 w 1656655"/>
              <a:gd name="connsiteY116" fmla="*/ 1281250 h 1864576"/>
              <a:gd name="connsiteX117" fmla="*/ 1028598 w 1656655"/>
              <a:gd name="connsiteY117" fmla="*/ 1297815 h 1864576"/>
              <a:gd name="connsiteX118" fmla="*/ 1028598 w 1656655"/>
              <a:gd name="connsiteY118" fmla="*/ 1297619 h 1864576"/>
              <a:gd name="connsiteX119" fmla="*/ 1036946 w 1656655"/>
              <a:gd name="connsiteY119" fmla="*/ 1290216 h 1864576"/>
              <a:gd name="connsiteX120" fmla="*/ 1028598 w 1656655"/>
              <a:gd name="connsiteY120" fmla="*/ 1297619 h 1864576"/>
              <a:gd name="connsiteX121" fmla="*/ 1022001 w 1656655"/>
              <a:gd name="connsiteY121" fmla="*/ 1267022 h 1864576"/>
              <a:gd name="connsiteX122" fmla="*/ 827941 w 1656655"/>
              <a:gd name="connsiteY122" fmla="*/ 1372655 h 1864576"/>
              <a:gd name="connsiteX123" fmla="*/ 948646 w 1656655"/>
              <a:gd name="connsiteY123" fmla="*/ 1347712 h 1864576"/>
              <a:gd name="connsiteX124" fmla="*/ 944570 w 1656655"/>
              <a:gd name="connsiteY124" fmla="*/ 1327829 h 1864576"/>
              <a:gd name="connsiteX125" fmla="*/ 950007 w 1656655"/>
              <a:gd name="connsiteY125" fmla="*/ 1310093 h 1864576"/>
              <a:gd name="connsiteX126" fmla="*/ 957376 w 1656655"/>
              <a:gd name="connsiteY126" fmla="*/ 1311264 h 1864576"/>
              <a:gd name="connsiteX127" fmla="*/ 972708 w 1656655"/>
              <a:gd name="connsiteY127" fmla="*/ 1322763 h 1864576"/>
              <a:gd name="connsiteX128" fmla="*/ 982026 w 1656655"/>
              <a:gd name="connsiteY128" fmla="*/ 1328608 h 1864576"/>
              <a:gd name="connsiteX129" fmla="*/ 982994 w 1656655"/>
              <a:gd name="connsiteY129" fmla="*/ 1330171 h 1864576"/>
              <a:gd name="connsiteX130" fmla="*/ 988235 w 1656655"/>
              <a:gd name="connsiteY130" fmla="*/ 1327050 h 1864576"/>
              <a:gd name="connsiteX131" fmla="*/ 981830 w 1656655"/>
              <a:gd name="connsiteY131" fmla="*/ 1303665 h 1864576"/>
              <a:gd name="connsiteX132" fmla="*/ 982994 w 1656655"/>
              <a:gd name="connsiteY132" fmla="*/ 1290603 h 1864576"/>
              <a:gd name="connsiteX133" fmla="*/ 987071 w 1656655"/>
              <a:gd name="connsiteY133" fmla="*/ 1282421 h 1864576"/>
              <a:gd name="connsiteX134" fmla="*/ 997161 w 1656655"/>
              <a:gd name="connsiteY134" fmla="*/ 1285341 h 1864576"/>
              <a:gd name="connsiteX135" fmla="*/ 1005701 w 1656655"/>
              <a:gd name="connsiteY135" fmla="*/ 1293920 h 1864576"/>
              <a:gd name="connsiteX136" fmla="*/ 1019285 w 1656655"/>
              <a:gd name="connsiteY136" fmla="*/ 1305419 h 1864576"/>
              <a:gd name="connsiteX137" fmla="*/ 1023748 w 1656655"/>
              <a:gd name="connsiteY137" fmla="*/ 1301715 h 1864576"/>
              <a:gd name="connsiteX138" fmla="*/ 1023362 w 1656655"/>
              <a:gd name="connsiteY138" fmla="*/ 1300936 h 1864576"/>
              <a:gd name="connsiteX139" fmla="*/ 1016178 w 1656655"/>
              <a:gd name="connsiteY139" fmla="*/ 1267414 h 1864576"/>
              <a:gd name="connsiteX140" fmla="*/ 1027433 w 1656655"/>
              <a:gd name="connsiteY140" fmla="*/ 1263127 h 1864576"/>
              <a:gd name="connsiteX141" fmla="*/ 1047037 w 1656655"/>
              <a:gd name="connsiteY141" fmla="*/ 1275209 h 1864576"/>
              <a:gd name="connsiteX142" fmla="*/ 1050531 w 1656655"/>
              <a:gd name="connsiteY142" fmla="*/ 1276380 h 1864576"/>
              <a:gd name="connsiteX143" fmla="*/ 1134749 w 1656655"/>
              <a:gd name="connsiteY143" fmla="*/ 1064135 h 1864576"/>
              <a:gd name="connsiteX144" fmla="*/ 1134558 w 1656655"/>
              <a:gd name="connsiteY144" fmla="*/ 1056144 h 1864576"/>
              <a:gd name="connsiteX145" fmla="*/ 1134167 w 1656655"/>
              <a:gd name="connsiteY145" fmla="*/ 1048153 h 1864576"/>
              <a:gd name="connsiteX146" fmla="*/ 1133584 w 1656655"/>
              <a:gd name="connsiteY146" fmla="*/ 1040358 h 1864576"/>
              <a:gd name="connsiteX147" fmla="*/ 1132811 w 1656655"/>
              <a:gd name="connsiteY147" fmla="*/ 1032563 h 1864576"/>
              <a:gd name="connsiteX148" fmla="*/ 1131843 w 1656655"/>
              <a:gd name="connsiteY148" fmla="*/ 1024768 h 1864576"/>
              <a:gd name="connsiteX149" fmla="*/ 1130678 w 1656655"/>
              <a:gd name="connsiteY149" fmla="*/ 1017164 h 1864576"/>
              <a:gd name="connsiteX150" fmla="*/ 1129513 w 1656655"/>
              <a:gd name="connsiteY150" fmla="*/ 1009565 h 1864576"/>
              <a:gd name="connsiteX151" fmla="*/ 1128153 w 1656655"/>
              <a:gd name="connsiteY151" fmla="*/ 1001966 h 1864576"/>
              <a:gd name="connsiteX152" fmla="*/ 1126601 w 1656655"/>
              <a:gd name="connsiteY152" fmla="*/ 994558 h 1864576"/>
              <a:gd name="connsiteX153" fmla="*/ 1124854 w 1656655"/>
              <a:gd name="connsiteY153" fmla="*/ 987150 h 1864576"/>
              <a:gd name="connsiteX154" fmla="*/ 1122912 w 1656655"/>
              <a:gd name="connsiteY154" fmla="*/ 979747 h 1864576"/>
              <a:gd name="connsiteX155" fmla="*/ 1120778 w 1656655"/>
              <a:gd name="connsiteY155" fmla="*/ 972535 h 1864576"/>
              <a:gd name="connsiteX156" fmla="*/ 1118449 w 1656655"/>
              <a:gd name="connsiteY156" fmla="*/ 965323 h 1864576"/>
              <a:gd name="connsiteX157" fmla="*/ 1115929 w 1656655"/>
              <a:gd name="connsiteY157" fmla="*/ 958111 h 1864576"/>
              <a:gd name="connsiteX158" fmla="*/ 1113213 w 1656655"/>
              <a:gd name="connsiteY158" fmla="*/ 951095 h 1864576"/>
              <a:gd name="connsiteX159" fmla="*/ 1110301 w 1656655"/>
              <a:gd name="connsiteY159" fmla="*/ 944079 h 1864576"/>
              <a:gd name="connsiteX160" fmla="*/ 1107389 w 1656655"/>
              <a:gd name="connsiteY160" fmla="*/ 937259 h 1864576"/>
              <a:gd name="connsiteX161" fmla="*/ 1104282 w 1656655"/>
              <a:gd name="connsiteY161" fmla="*/ 930439 h 1864576"/>
              <a:gd name="connsiteX162" fmla="*/ 1100984 w 1656655"/>
              <a:gd name="connsiteY162" fmla="*/ 923810 h 1864576"/>
              <a:gd name="connsiteX163" fmla="*/ 1097489 w 1656655"/>
              <a:gd name="connsiteY163" fmla="*/ 917185 h 1864576"/>
              <a:gd name="connsiteX164" fmla="*/ 1093805 w 1656655"/>
              <a:gd name="connsiteY164" fmla="*/ 910752 h 1864576"/>
              <a:gd name="connsiteX165" fmla="*/ 1090115 w 1656655"/>
              <a:gd name="connsiteY165" fmla="*/ 904319 h 1864576"/>
              <a:gd name="connsiteX166" fmla="*/ 1086234 w 1656655"/>
              <a:gd name="connsiteY166" fmla="*/ 898082 h 1864576"/>
              <a:gd name="connsiteX167" fmla="*/ 1082158 w 1656655"/>
              <a:gd name="connsiteY167" fmla="*/ 891845 h 1864576"/>
              <a:gd name="connsiteX168" fmla="*/ 1077891 w 1656655"/>
              <a:gd name="connsiteY168" fmla="*/ 885804 h 1864576"/>
              <a:gd name="connsiteX169" fmla="*/ 1073624 w 1656655"/>
              <a:gd name="connsiteY169" fmla="*/ 879763 h 1864576"/>
              <a:gd name="connsiteX170" fmla="*/ 1069161 w 1656655"/>
              <a:gd name="connsiteY170" fmla="*/ 873918 h 1864576"/>
              <a:gd name="connsiteX171" fmla="*/ 1064502 w 1656655"/>
              <a:gd name="connsiteY171" fmla="*/ 868068 h 1864576"/>
              <a:gd name="connsiteX172" fmla="*/ 1059647 w 1656655"/>
              <a:gd name="connsiteY172" fmla="*/ 862419 h 1864576"/>
              <a:gd name="connsiteX173" fmla="*/ 1054798 w 1656655"/>
              <a:gd name="connsiteY173" fmla="*/ 856961 h 1864576"/>
              <a:gd name="connsiteX174" fmla="*/ 1049753 w 1656655"/>
              <a:gd name="connsiteY174" fmla="*/ 851503 h 1864576"/>
              <a:gd name="connsiteX175" fmla="*/ 605352 w 1656655"/>
              <a:gd name="connsiteY175" fmla="*/ 851503 h 1864576"/>
              <a:gd name="connsiteX176" fmla="*/ 600307 w 1656655"/>
              <a:gd name="connsiteY176" fmla="*/ 856961 h 1864576"/>
              <a:gd name="connsiteX177" fmla="*/ 595452 w 1656655"/>
              <a:gd name="connsiteY177" fmla="*/ 862419 h 1864576"/>
              <a:gd name="connsiteX178" fmla="*/ 590603 w 1656655"/>
              <a:gd name="connsiteY178" fmla="*/ 868068 h 1864576"/>
              <a:gd name="connsiteX179" fmla="*/ 585944 w 1656655"/>
              <a:gd name="connsiteY179" fmla="*/ 873918 h 1864576"/>
              <a:gd name="connsiteX180" fmla="*/ 581481 w 1656655"/>
              <a:gd name="connsiteY180" fmla="*/ 879763 h 1864576"/>
              <a:gd name="connsiteX181" fmla="*/ 577214 w 1656655"/>
              <a:gd name="connsiteY181" fmla="*/ 885804 h 1864576"/>
              <a:gd name="connsiteX182" fmla="*/ 572942 w 1656655"/>
              <a:gd name="connsiteY182" fmla="*/ 891845 h 1864576"/>
              <a:gd name="connsiteX183" fmla="*/ 568866 w 1656655"/>
              <a:gd name="connsiteY183" fmla="*/ 898082 h 1864576"/>
              <a:gd name="connsiteX184" fmla="*/ 564985 w 1656655"/>
              <a:gd name="connsiteY184" fmla="*/ 904319 h 1864576"/>
              <a:gd name="connsiteX185" fmla="*/ 561300 w 1656655"/>
              <a:gd name="connsiteY185" fmla="*/ 910752 h 1864576"/>
              <a:gd name="connsiteX186" fmla="*/ 557610 w 1656655"/>
              <a:gd name="connsiteY186" fmla="*/ 917185 h 1864576"/>
              <a:gd name="connsiteX187" fmla="*/ 554121 w 1656655"/>
              <a:gd name="connsiteY187" fmla="*/ 923810 h 1864576"/>
              <a:gd name="connsiteX188" fmla="*/ 550818 w 1656655"/>
              <a:gd name="connsiteY188" fmla="*/ 930439 h 1864576"/>
              <a:gd name="connsiteX189" fmla="*/ 547716 w 1656655"/>
              <a:gd name="connsiteY189" fmla="*/ 937259 h 1864576"/>
              <a:gd name="connsiteX190" fmla="*/ 544804 w 1656655"/>
              <a:gd name="connsiteY190" fmla="*/ 944079 h 1864576"/>
              <a:gd name="connsiteX191" fmla="*/ 541892 w 1656655"/>
              <a:gd name="connsiteY191" fmla="*/ 951095 h 1864576"/>
              <a:gd name="connsiteX192" fmla="*/ 539176 w 1656655"/>
              <a:gd name="connsiteY192" fmla="*/ 958111 h 1864576"/>
              <a:gd name="connsiteX193" fmla="*/ 536656 w 1656655"/>
              <a:gd name="connsiteY193" fmla="*/ 965323 h 1864576"/>
              <a:gd name="connsiteX194" fmla="*/ 534327 w 1656655"/>
              <a:gd name="connsiteY194" fmla="*/ 972535 h 1864576"/>
              <a:gd name="connsiteX195" fmla="*/ 532188 w 1656655"/>
              <a:gd name="connsiteY195" fmla="*/ 979747 h 1864576"/>
              <a:gd name="connsiteX196" fmla="*/ 530250 w 1656655"/>
              <a:gd name="connsiteY196" fmla="*/ 987150 h 1864576"/>
              <a:gd name="connsiteX197" fmla="*/ 528503 w 1656655"/>
              <a:gd name="connsiteY197" fmla="*/ 994558 h 1864576"/>
              <a:gd name="connsiteX198" fmla="*/ 526952 w 1656655"/>
              <a:gd name="connsiteY198" fmla="*/ 1001966 h 1864576"/>
              <a:gd name="connsiteX199" fmla="*/ 525592 w 1656655"/>
              <a:gd name="connsiteY199" fmla="*/ 1009565 h 1864576"/>
              <a:gd name="connsiteX200" fmla="*/ 524427 w 1656655"/>
              <a:gd name="connsiteY200" fmla="*/ 1017164 h 1864576"/>
              <a:gd name="connsiteX201" fmla="*/ 523262 w 1656655"/>
              <a:gd name="connsiteY201" fmla="*/ 1024768 h 1864576"/>
              <a:gd name="connsiteX202" fmla="*/ 522293 w 1656655"/>
              <a:gd name="connsiteY202" fmla="*/ 1032563 h 1864576"/>
              <a:gd name="connsiteX203" fmla="*/ 521515 w 1656655"/>
              <a:gd name="connsiteY203" fmla="*/ 1040358 h 1864576"/>
              <a:gd name="connsiteX204" fmla="*/ 520933 w 1656655"/>
              <a:gd name="connsiteY204" fmla="*/ 1048153 h 1864576"/>
              <a:gd name="connsiteX205" fmla="*/ 520546 w 1656655"/>
              <a:gd name="connsiteY205" fmla="*/ 1056144 h 1864576"/>
              <a:gd name="connsiteX206" fmla="*/ 520351 w 1656655"/>
              <a:gd name="connsiteY206" fmla="*/ 1064135 h 1864576"/>
              <a:gd name="connsiteX207" fmla="*/ 604574 w 1656655"/>
              <a:gd name="connsiteY207" fmla="*/ 1276380 h 1864576"/>
              <a:gd name="connsiteX208" fmla="*/ 608068 w 1656655"/>
              <a:gd name="connsiteY208" fmla="*/ 1275209 h 1864576"/>
              <a:gd name="connsiteX209" fmla="*/ 627667 w 1656655"/>
              <a:gd name="connsiteY209" fmla="*/ 1263127 h 1864576"/>
              <a:gd name="connsiteX210" fmla="*/ 638922 w 1656655"/>
              <a:gd name="connsiteY210" fmla="*/ 1267414 h 1864576"/>
              <a:gd name="connsiteX211" fmla="*/ 631743 w 1656655"/>
              <a:gd name="connsiteY211" fmla="*/ 1300936 h 1864576"/>
              <a:gd name="connsiteX212" fmla="*/ 631357 w 1656655"/>
              <a:gd name="connsiteY212" fmla="*/ 1301715 h 1864576"/>
              <a:gd name="connsiteX213" fmla="*/ 635820 w 1656655"/>
              <a:gd name="connsiteY213" fmla="*/ 1305419 h 1864576"/>
              <a:gd name="connsiteX214" fmla="*/ 649404 w 1656655"/>
              <a:gd name="connsiteY214" fmla="*/ 1293920 h 1864576"/>
              <a:gd name="connsiteX215" fmla="*/ 657943 w 1656655"/>
              <a:gd name="connsiteY215" fmla="*/ 1285341 h 1864576"/>
              <a:gd name="connsiteX216" fmla="*/ 668034 w 1656655"/>
              <a:gd name="connsiteY216" fmla="*/ 1282421 h 1864576"/>
              <a:gd name="connsiteX217" fmla="*/ 672110 w 1656655"/>
              <a:gd name="connsiteY217" fmla="*/ 1290603 h 1864576"/>
              <a:gd name="connsiteX218" fmla="*/ 673275 w 1656655"/>
              <a:gd name="connsiteY218" fmla="*/ 1303665 h 1864576"/>
              <a:gd name="connsiteX219" fmla="*/ 666869 w 1656655"/>
              <a:gd name="connsiteY219" fmla="*/ 1327050 h 1864576"/>
              <a:gd name="connsiteX220" fmla="*/ 672110 w 1656655"/>
              <a:gd name="connsiteY220" fmla="*/ 1330171 h 1864576"/>
              <a:gd name="connsiteX221" fmla="*/ 673079 w 1656655"/>
              <a:gd name="connsiteY221" fmla="*/ 1328608 h 1864576"/>
              <a:gd name="connsiteX222" fmla="*/ 682392 w 1656655"/>
              <a:gd name="connsiteY222" fmla="*/ 1322763 h 1864576"/>
              <a:gd name="connsiteX223" fmla="*/ 697723 w 1656655"/>
              <a:gd name="connsiteY223" fmla="*/ 1311264 h 1864576"/>
              <a:gd name="connsiteX224" fmla="*/ 705098 w 1656655"/>
              <a:gd name="connsiteY224" fmla="*/ 1310093 h 1864576"/>
              <a:gd name="connsiteX225" fmla="*/ 710535 w 1656655"/>
              <a:gd name="connsiteY225" fmla="*/ 1327829 h 1864576"/>
              <a:gd name="connsiteX226" fmla="*/ 706458 w 1656655"/>
              <a:gd name="connsiteY226" fmla="*/ 1347712 h 1864576"/>
              <a:gd name="connsiteX227" fmla="*/ 827941 w 1656655"/>
              <a:gd name="connsiteY227" fmla="*/ 1372655 h 1864576"/>
              <a:gd name="connsiteX228" fmla="*/ 580899 w 1656655"/>
              <a:gd name="connsiteY228" fmla="*/ 1456269 h 1864576"/>
              <a:gd name="connsiteX229" fmla="*/ 562073 w 1656655"/>
              <a:gd name="connsiteY229" fmla="*/ 1420405 h 1864576"/>
              <a:gd name="connsiteX230" fmla="*/ 539372 w 1656655"/>
              <a:gd name="connsiteY230" fmla="*/ 1355507 h 1864576"/>
              <a:gd name="connsiteX231" fmla="*/ 535682 w 1656655"/>
              <a:gd name="connsiteY231" fmla="*/ 1365639 h 1864576"/>
              <a:gd name="connsiteX232" fmla="*/ 529282 w 1656655"/>
              <a:gd name="connsiteY232" fmla="*/ 1378505 h 1864576"/>
              <a:gd name="connsiteX233" fmla="*/ 529472 w 1656655"/>
              <a:gd name="connsiteY233" fmla="*/ 1397603 h 1864576"/>
              <a:gd name="connsiteX234" fmla="*/ 551400 w 1656655"/>
              <a:gd name="connsiteY234" fmla="*/ 1431904 h 1864576"/>
              <a:gd name="connsiteX235" fmla="*/ 581868 w 1656655"/>
              <a:gd name="connsiteY235" fmla="*/ 1469909 h 1864576"/>
              <a:gd name="connsiteX236" fmla="*/ 600693 w 1656655"/>
              <a:gd name="connsiteY236" fmla="*/ 1374605 h 1864576"/>
              <a:gd name="connsiteX237" fmla="*/ 572360 w 1656655"/>
              <a:gd name="connsiteY237" fmla="*/ 1347123 h 1864576"/>
              <a:gd name="connsiteX238" fmla="*/ 548102 w 1656655"/>
              <a:gd name="connsiteY238" fmla="*/ 1343229 h 1864576"/>
              <a:gd name="connsiteX239" fmla="*/ 551792 w 1656655"/>
              <a:gd name="connsiteY239" fmla="*/ 1385717 h 1864576"/>
              <a:gd name="connsiteX240" fmla="*/ 566150 w 1656655"/>
              <a:gd name="connsiteY240" fmla="*/ 1414952 h 1864576"/>
              <a:gd name="connsiteX241" fmla="*/ 580899 w 1656655"/>
              <a:gd name="connsiteY241" fmla="*/ 1456269 h 1864576"/>
              <a:gd name="connsiteX242" fmla="*/ 495513 w 1656655"/>
              <a:gd name="connsiteY242" fmla="*/ 1380646 h 1864576"/>
              <a:gd name="connsiteX243" fmla="*/ 495319 w 1656655"/>
              <a:gd name="connsiteY243" fmla="*/ 1338942 h 1864576"/>
              <a:gd name="connsiteX244" fmla="*/ 497453 w 1656655"/>
              <a:gd name="connsiteY244" fmla="*/ 1280275 h 1864576"/>
              <a:gd name="connsiteX245" fmla="*/ 556641 w 1656655"/>
              <a:gd name="connsiteY245" fmla="*/ 1228630 h 1864576"/>
              <a:gd name="connsiteX246" fmla="*/ 556641 w 1656655"/>
              <a:gd name="connsiteY246" fmla="*/ 1227851 h 1864576"/>
              <a:gd name="connsiteX247" fmla="*/ 515888 w 1656655"/>
              <a:gd name="connsiteY247" fmla="*/ 1238958 h 1864576"/>
              <a:gd name="connsiteX248" fmla="*/ 474360 w 1656655"/>
              <a:gd name="connsiteY248" fmla="*/ 1287879 h 1864576"/>
              <a:gd name="connsiteX249" fmla="*/ 481928 w 1656655"/>
              <a:gd name="connsiteY249" fmla="*/ 1376947 h 1864576"/>
              <a:gd name="connsiteX250" fmla="*/ 490661 w 1656655"/>
              <a:gd name="connsiteY250" fmla="*/ 1402086 h 1864576"/>
              <a:gd name="connsiteX251" fmla="*/ 509678 w 1656655"/>
              <a:gd name="connsiteY251" fmla="*/ 1390391 h 1864576"/>
              <a:gd name="connsiteX252" fmla="*/ 533549 w 1656655"/>
              <a:gd name="connsiteY252" fmla="*/ 1322763 h 1864576"/>
              <a:gd name="connsiteX253" fmla="*/ 564016 w 1656655"/>
              <a:gd name="connsiteY253" fmla="*/ 1236812 h 1864576"/>
              <a:gd name="connsiteX254" fmla="*/ 562465 w 1656655"/>
              <a:gd name="connsiteY254" fmla="*/ 1234475 h 1864576"/>
              <a:gd name="connsiteX255" fmla="*/ 517052 w 1656655"/>
              <a:gd name="connsiteY255" fmla="*/ 1260981 h 1864576"/>
              <a:gd name="connsiteX256" fmla="*/ 498812 w 1656655"/>
              <a:gd name="connsiteY256" fmla="*/ 1303665 h 1864576"/>
              <a:gd name="connsiteX257" fmla="*/ 501723 w 1656655"/>
              <a:gd name="connsiteY257" fmla="*/ 1348295 h 1864576"/>
              <a:gd name="connsiteX258" fmla="*/ 496289 w 1656655"/>
              <a:gd name="connsiteY258" fmla="*/ 1379088 h 1864576"/>
              <a:gd name="connsiteX259" fmla="*/ 495513 w 1656655"/>
              <a:gd name="connsiteY259" fmla="*/ 1380646 h 1864576"/>
              <a:gd name="connsiteX260" fmla="*/ 752644 w 1656655"/>
              <a:gd name="connsiteY260" fmla="*/ 1519217 h 1864576"/>
              <a:gd name="connsiteX261" fmla="*/ 708788 w 1656655"/>
              <a:gd name="connsiteY261" fmla="*/ 1359211 h 1864576"/>
              <a:gd name="connsiteX262" fmla="*/ 701604 w 1656655"/>
              <a:gd name="connsiteY262" fmla="*/ 1370514 h 1864576"/>
              <a:gd name="connsiteX263" fmla="*/ 757885 w 1656655"/>
              <a:gd name="connsiteY263" fmla="*/ 1538321 h 1864576"/>
              <a:gd name="connsiteX264" fmla="*/ 773217 w 1656655"/>
              <a:gd name="connsiteY264" fmla="*/ 1533250 h 1864576"/>
              <a:gd name="connsiteX265" fmla="*/ 763121 w 1656655"/>
              <a:gd name="connsiteY265" fmla="*/ 1455681 h 1864576"/>
              <a:gd name="connsiteX266" fmla="*/ 733432 w 1656655"/>
              <a:gd name="connsiteY266" fmla="*/ 1366031 h 1864576"/>
              <a:gd name="connsiteX267" fmla="*/ 720043 w 1656655"/>
              <a:gd name="connsiteY267" fmla="*/ 1361548 h 1864576"/>
              <a:gd name="connsiteX268" fmla="*/ 752644 w 1656655"/>
              <a:gd name="connsiteY268" fmla="*/ 1519217 h 1864576"/>
              <a:gd name="connsiteX269" fmla="*/ 903234 w 1656655"/>
              <a:gd name="connsiteY269" fmla="*/ 1519217 h 1864576"/>
              <a:gd name="connsiteX270" fmla="*/ 947095 w 1656655"/>
              <a:gd name="connsiteY270" fmla="*/ 1359211 h 1864576"/>
              <a:gd name="connsiteX271" fmla="*/ 954274 w 1656655"/>
              <a:gd name="connsiteY271" fmla="*/ 1370514 h 1864576"/>
              <a:gd name="connsiteX272" fmla="*/ 897998 w 1656655"/>
              <a:gd name="connsiteY272" fmla="*/ 1538321 h 1864576"/>
              <a:gd name="connsiteX273" fmla="*/ 882666 w 1656655"/>
              <a:gd name="connsiteY273" fmla="*/ 1533250 h 1864576"/>
              <a:gd name="connsiteX274" fmla="*/ 892757 w 1656655"/>
              <a:gd name="connsiteY274" fmla="*/ 1455681 h 1864576"/>
              <a:gd name="connsiteX275" fmla="*/ 922446 w 1656655"/>
              <a:gd name="connsiteY275" fmla="*/ 1366031 h 1864576"/>
              <a:gd name="connsiteX276" fmla="*/ 935840 w 1656655"/>
              <a:gd name="connsiteY276" fmla="*/ 1361548 h 1864576"/>
              <a:gd name="connsiteX277" fmla="*/ 903234 w 1656655"/>
              <a:gd name="connsiteY277" fmla="*/ 1519217 h 1864576"/>
              <a:gd name="connsiteX278" fmla="*/ 1075175 w 1656655"/>
              <a:gd name="connsiteY278" fmla="*/ 1456269 h 1864576"/>
              <a:gd name="connsiteX279" fmla="*/ 1094000 w 1656655"/>
              <a:gd name="connsiteY279" fmla="*/ 1420405 h 1864576"/>
              <a:gd name="connsiteX280" fmla="*/ 1116702 w 1656655"/>
              <a:gd name="connsiteY280" fmla="*/ 1355507 h 1864576"/>
              <a:gd name="connsiteX281" fmla="*/ 1120391 w 1656655"/>
              <a:gd name="connsiteY281" fmla="*/ 1365639 h 1864576"/>
              <a:gd name="connsiteX282" fmla="*/ 1126792 w 1656655"/>
              <a:gd name="connsiteY282" fmla="*/ 1378505 h 1864576"/>
              <a:gd name="connsiteX283" fmla="*/ 1126601 w 1656655"/>
              <a:gd name="connsiteY283" fmla="*/ 1397603 h 1864576"/>
              <a:gd name="connsiteX284" fmla="*/ 1104673 w 1656655"/>
              <a:gd name="connsiteY284" fmla="*/ 1431904 h 1864576"/>
              <a:gd name="connsiteX285" fmla="*/ 1074206 w 1656655"/>
              <a:gd name="connsiteY285" fmla="*/ 1469909 h 1864576"/>
              <a:gd name="connsiteX286" fmla="*/ 1055380 w 1656655"/>
              <a:gd name="connsiteY286" fmla="*/ 1374605 h 1864576"/>
              <a:gd name="connsiteX287" fmla="*/ 1083714 w 1656655"/>
              <a:gd name="connsiteY287" fmla="*/ 1347123 h 1864576"/>
              <a:gd name="connsiteX288" fmla="*/ 1107972 w 1656655"/>
              <a:gd name="connsiteY288" fmla="*/ 1343229 h 1864576"/>
              <a:gd name="connsiteX289" fmla="*/ 1104282 w 1656655"/>
              <a:gd name="connsiteY289" fmla="*/ 1385717 h 1864576"/>
              <a:gd name="connsiteX290" fmla="*/ 1089924 w 1656655"/>
              <a:gd name="connsiteY290" fmla="*/ 1414952 h 1864576"/>
              <a:gd name="connsiteX291" fmla="*/ 1075175 w 1656655"/>
              <a:gd name="connsiteY291" fmla="*/ 1456269 h 1864576"/>
              <a:gd name="connsiteX292" fmla="*/ 1160563 w 1656655"/>
              <a:gd name="connsiteY292" fmla="*/ 1380646 h 1864576"/>
              <a:gd name="connsiteX293" fmla="*/ 1160754 w 1656655"/>
              <a:gd name="connsiteY293" fmla="*/ 1338942 h 1864576"/>
              <a:gd name="connsiteX294" fmla="*/ 1158620 w 1656655"/>
              <a:gd name="connsiteY294" fmla="*/ 1280275 h 1864576"/>
              <a:gd name="connsiteX295" fmla="*/ 1099432 w 1656655"/>
              <a:gd name="connsiteY295" fmla="*/ 1228630 h 1864576"/>
              <a:gd name="connsiteX296" fmla="*/ 1099432 w 1656655"/>
              <a:gd name="connsiteY296" fmla="*/ 1227851 h 1864576"/>
              <a:gd name="connsiteX297" fmla="*/ 1140186 w 1656655"/>
              <a:gd name="connsiteY297" fmla="*/ 1238958 h 1864576"/>
              <a:gd name="connsiteX298" fmla="*/ 1181713 w 1656655"/>
              <a:gd name="connsiteY298" fmla="*/ 1287879 h 1864576"/>
              <a:gd name="connsiteX299" fmla="*/ 1174147 w 1656655"/>
              <a:gd name="connsiteY299" fmla="*/ 1376947 h 1864576"/>
              <a:gd name="connsiteX300" fmla="*/ 1165412 w 1656655"/>
              <a:gd name="connsiteY300" fmla="*/ 1402086 h 1864576"/>
              <a:gd name="connsiteX301" fmla="*/ 1146396 w 1656655"/>
              <a:gd name="connsiteY301" fmla="*/ 1390391 h 1864576"/>
              <a:gd name="connsiteX302" fmla="*/ 1122525 w 1656655"/>
              <a:gd name="connsiteY302" fmla="*/ 1322763 h 1864576"/>
              <a:gd name="connsiteX303" fmla="*/ 1092058 w 1656655"/>
              <a:gd name="connsiteY303" fmla="*/ 1236812 h 1864576"/>
              <a:gd name="connsiteX304" fmla="*/ 1093609 w 1656655"/>
              <a:gd name="connsiteY304" fmla="*/ 1234475 h 1864576"/>
              <a:gd name="connsiteX305" fmla="*/ 1139021 w 1656655"/>
              <a:gd name="connsiteY305" fmla="*/ 1260981 h 1864576"/>
              <a:gd name="connsiteX306" fmla="*/ 1157265 w 1656655"/>
              <a:gd name="connsiteY306" fmla="*/ 1303665 h 1864576"/>
              <a:gd name="connsiteX307" fmla="*/ 1154353 w 1656655"/>
              <a:gd name="connsiteY307" fmla="*/ 1348295 h 1864576"/>
              <a:gd name="connsiteX308" fmla="*/ 1159785 w 1656655"/>
              <a:gd name="connsiteY308" fmla="*/ 1379088 h 1864576"/>
              <a:gd name="connsiteX309" fmla="*/ 1160563 w 1656655"/>
              <a:gd name="connsiteY309" fmla="*/ 1380646 h 1864576"/>
              <a:gd name="connsiteX310" fmla="*/ 827941 w 1656655"/>
              <a:gd name="connsiteY310" fmla="*/ 1858731 h 1864576"/>
              <a:gd name="connsiteX311" fmla="*/ 828715 w 1656655"/>
              <a:gd name="connsiteY311" fmla="*/ 1858731 h 1864576"/>
              <a:gd name="connsiteX312" fmla="*/ 852390 w 1656655"/>
              <a:gd name="connsiteY312" fmla="*/ 1847815 h 1864576"/>
              <a:gd name="connsiteX313" fmla="*/ 892370 w 1656655"/>
              <a:gd name="connsiteY313" fmla="*/ 1775313 h 1864576"/>
              <a:gd name="connsiteX314" fmla="*/ 888294 w 1656655"/>
              <a:gd name="connsiteY314" fmla="*/ 1763427 h 1864576"/>
              <a:gd name="connsiteX315" fmla="*/ 860929 w 1656655"/>
              <a:gd name="connsiteY315" fmla="*/ 1679033 h 1864576"/>
              <a:gd name="connsiteX316" fmla="*/ 835120 w 1656655"/>
              <a:gd name="connsiteY316" fmla="*/ 1653115 h 1864576"/>
              <a:gd name="connsiteX317" fmla="*/ 828910 w 1656655"/>
              <a:gd name="connsiteY317" fmla="*/ 1847036 h 1864576"/>
              <a:gd name="connsiteX318" fmla="*/ 828132 w 1656655"/>
              <a:gd name="connsiteY318" fmla="*/ 1847036 h 1864576"/>
              <a:gd name="connsiteX319" fmla="*/ 828132 w 1656655"/>
              <a:gd name="connsiteY319" fmla="*/ 1845865 h 1864576"/>
              <a:gd name="connsiteX320" fmla="*/ 828132 w 1656655"/>
              <a:gd name="connsiteY320" fmla="*/ 1847036 h 1864576"/>
              <a:gd name="connsiteX321" fmla="*/ 827359 w 1656655"/>
              <a:gd name="connsiteY321" fmla="*/ 1847036 h 1864576"/>
              <a:gd name="connsiteX322" fmla="*/ 821149 w 1656655"/>
              <a:gd name="connsiteY322" fmla="*/ 1653115 h 1864576"/>
              <a:gd name="connsiteX323" fmla="*/ 795335 w 1656655"/>
              <a:gd name="connsiteY323" fmla="*/ 1679033 h 1864576"/>
              <a:gd name="connsiteX324" fmla="*/ 767976 w 1656655"/>
              <a:gd name="connsiteY324" fmla="*/ 1763427 h 1864576"/>
              <a:gd name="connsiteX325" fmla="*/ 763899 w 1656655"/>
              <a:gd name="connsiteY325" fmla="*/ 1775313 h 1864576"/>
              <a:gd name="connsiteX326" fmla="*/ 803875 w 1656655"/>
              <a:gd name="connsiteY326" fmla="*/ 1847815 h 1864576"/>
              <a:gd name="connsiteX327" fmla="*/ 827550 w 1656655"/>
              <a:gd name="connsiteY327" fmla="*/ 1858731 h 1864576"/>
              <a:gd name="connsiteX328" fmla="*/ 827941 w 1656655"/>
              <a:gd name="connsiteY328" fmla="*/ 1858731 h 1864576"/>
              <a:gd name="connsiteX329" fmla="*/ 827941 w 1656655"/>
              <a:gd name="connsiteY329" fmla="*/ 1578859 h 1864576"/>
              <a:gd name="connsiteX330" fmla="*/ 848123 w 1656655"/>
              <a:gd name="connsiteY330" fmla="*/ 1567747 h 1864576"/>
              <a:gd name="connsiteX331" fmla="*/ 866366 w 1656655"/>
              <a:gd name="connsiteY331" fmla="*/ 1543583 h 1864576"/>
              <a:gd name="connsiteX332" fmla="*/ 875874 w 1656655"/>
              <a:gd name="connsiteY332" fmla="*/ 1478292 h 1864576"/>
              <a:gd name="connsiteX333" fmla="*/ 837450 w 1656655"/>
              <a:gd name="connsiteY333" fmla="*/ 1500315 h 1864576"/>
              <a:gd name="connsiteX334" fmla="*/ 835898 w 1656655"/>
              <a:gd name="connsiteY334" fmla="*/ 1514347 h 1864576"/>
              <a:gd name="connsiteX335" fmla="*/ 828132 w 1656655"/>
              <a:gd name="connsiteY335" fmla="*/ 1553715 h 1864576"/>
              <a:gd name="connsiteX336" fmla="*/ 820371 w 1656655"/>
              <a:gd name="connsiteY336" fmla="*/ 1514347 h 1864576"/>
              <a:gd name="connsiteX337" fmla="*/ 818820 w 1656655"/>
              <a:gd name="connsiteY337" fmla="*/ 1500315 h 1864576"/>
              <a:gd name="connsiteX338" fmla="*/ 780395 w 1656655"/>
              <a:gd name="connsiteY338" fmla="*/ 1478292 h 1864576"/>
              <a:gd name="connsiteX339" fmla="*/ 789904 w 1656655"/>
              <a:gd name="connsiteY339" fmla="*/ 1543583 h 1864576"/>
              <a:gd name="connsiteX340" fmla="*/ 808147 w 1656655"/>
              <a:gd name="connsiteY340" fmla="*/ 1567747 h 1864576"/>
              <a:gd name="connsiteX341" fmla="*/ 827941 w 1656655"/>
              <a:gd name="connsiteY341" fmla="*/ 1578859 h 1864576"/>
              <a:gd name="connsiteX342" fmla="*/ 827941 w 1656655"/>
              <a:gd name="connsiteY342" fmla="*/ 1404815 h 1864576"/>
              <a:gd name="connsiteX343" fmla="*/ 827941 w 1656655"/>
              <a:gd name="connsiteY343" fmla="*/ 1405011 h 1864576"/>
              <a:gd name="connsiteX344" fmla="*/ 832404 w 1656655"/>
              <a:gd name="connsiteY344" fmla="*/ 1380646 h 1864576"/>
              <a:gd name="connsiteX345" fmla="*/ 823479 w 1656655"/>
              <a:gd name="connsiteY345" fmla="*/ 1380646 h 1864576"/>
              <a:gd name="connsiteX346" fmla="*/ 827941 w 1656655"/>
              <a:gd name="connsiteY346" fmla="*/ 1405011 h 1864576"/>
              <a:gd name="connsiteX347" fmla="*/ 827941 w 1656655"/>
              <a:gd name="connsiteY347" fmla="*/ 1404815 h 1864576"/>
              <a:gd name="connsiteX348" fmla="*/ 689184 w 1656655"/>
              <a:gd name="connsiteY348" fmla="*/ 1417676 h 1864576"/>
              <a:gd name="connsiteX349" fmla="*/ 684917 w 1656655"/>
              <a:gd name="connsiteY349" fmla="*/ 1431517 h 1864576"/>
              <a:gd name="connsiteX350" fmla="*/ 565567 w 1656655"/>
              <a:gd name="connsiteY350" fmla="*/ 1721521 h 1864576"/>
              <a:gd name="connsiteX351" fmla="*/ 674244 w 1656655"/>
              <a:gd name="connsiteY351" fmla="*/ 1444574 h 1864576"/>
              <a:gd name="connsiteX352" fmla="*/ 668807 w 1656655"/>
              <a:gd name="connsiteY352" fmla="*/ 1451007 h 1864576"/>
              <a:gd name="connsiteX353" fmla="*/ 665509 w 1656655"/>
              <a:gd name="connsiteY353" fmla="*/ 1461139 h 1864576"/>
              <a:gd name="connsiteX354" fmla="*/ 574302 w 1656655"/>
              <a:gd name="connsiteY354" fmla="*/ 1691899 h 1864576"/>
              <a:gd name="connsiteX355" fmla="*/ 539176 w 1656655"/>
              <a:gd name="connsiteY355" fmla="*/ 1734387 h 1864576"/>
              <a:gd name="connsiteX356" fmla="*/ 544608 w 1656655"/>
              <a:gd name="connsiteY356" fmla="*/ 1742569 h 1864576"/>
              <a:gd name="connsiteX357" fmla="*/ 690349 w 1656655"/>
              <a:gd name="connsiteY357" fmla="*/ 1598736 h 1864576"/>
              <a:gd name="connsiteX358" fmla="*/ 710921 w 1656655"/>
              <a:gd name="connsiteY358" fmla="*/ 1585679 h 1864576"/>
              <a:gd name="connsiteX359" fmla="*/ 727026 w 1656655"/>
              <a:gd name="connsiteY359" fmla="*/ 1533250 h 1864576"/>
              <a:gd name="connsiteX360" fmla="*/ 717909 w 1656655"/>
              <a:gd name="connsiteY360" fmla="*/ 1510643 h 1864576"/>
              <a:gd name="connsiteX361" fmla="*/ 689184 w 1656655"/>
              <a:gd name="connsiteY361" fmla="*/ 1417676 h 1864576"/>
              <a:gd name="connsiteX362" fmla="*/ 684530 w 1656655"/>
              <a:gd name="connsiteY362" fmla="*/ 1796557 h 1864576"/>
              <a:gd name="connsiteX363" fmla="*/ 780200 w 1656655"/>
              <a:gd name="connsiteY363" fmla="*/ 1542025 h 1864576"/>
              <a:gd name="connsiteX364" fmla="*/ 772439 w 1656655"/>
              <a:gd name="connsiteY364" fmla="*/ 1554690 h 1864576"/>
              <a:gd name="connsiteX365" fmla="*/ 735565 w 1656655"/>
              <a:gd name="connsiteY365" fmla="*/ 1655452 h 1864576"/>
              <a:gd name="connsiteX366" fmla="*/ 720043 w 1656655"/>
              <a:gd name="connsiteY366" fmla="*/ 1660322 h 1864576"/>
              <a:gd name="connsiteX367" fmla="*/ 687829 w 1656655"/>
              <a:gd name="connsiteY367" fmla="*/ 1740036 h 1864576"/>
              <a:gd name="connsiteX368" fmla="*/ 671915 w 1656655"/>
              <a:gd name="connsiteY368" fmla="*/ 1794024 h 1864576"/>
              <a:gd name="connsiteX369" fmla="*/ 681809 w 1656655"/>
              <a:gd name="connsiteY369" fmla="*/ 1804744 h 1864576"/>
              <a:gd name="connsiteX370" fmla="*/ 787574 w 1656655"/>
              <a:gd name="connsiteY370" fmla="*/ 1686441 h 1864576"/>
              <a:gd name="connsiteX371" fmla="*/ 789125 w 1656655"/>
              <a:gd name="connsiteY371" fmla="*/ 1672213 h 1864576"/>
              <a:gd name="connsiteX372" fmla="*/ 808338 w 1656655"/>
              <a:gd name="connsiteY372" fmla="*/ 1661493 h 1864576"/>
              <a:gd name="connsiteX373" fmla="*/ 822118 w 1656655"/>
              <a:gd name="connsiteY373" fmla="*/ 1585483 h 1864576"/>
              <a:gd name="connsiteX374" fmla="*/ 790682 w 1656655"/>
              <a:gd name="connsiteY374" fmla="*/ 1561902 h 1864576"/>
              <a:gd name="connsiteX375" fmla="*/ 684530 w 1656655"/>
              <a:gd name="connsiteY375" fmla="*/ 1796557 h 1864576"/>
              <a:gd name="connsiteX376" fmla="*/ 625533 w 1656655"/>
              <a:gd name="connsiteY376" fmla="*/ 1757190 h 1864576"/>
              <a:gd name="connsiteX377" fmla="*/ 715771 w 1656655"/>
              <a:gd name="connsiteY377" fmla="*/ 1592499 h 1864576"/>
              <a:gd name="connsiteX378" fmla="*/ 699666 w 1656655"/>
              <a:gd name="connsiteY378" fmla="*/ 1602244 h 1864576"/>
              <a:gd name="connsiteX379" fmla="*/ 695590 w 1656655"/>
              <a:gd name="connsiteY379" fmla="*/ 1607506 h 1864576"/>
              <a:gd name="connsiteX380" fmla="*/ 629996 w 1656655"/>
              <a:gd name="connsiteY380" fmla="*/ 1713530 h 1864576"/>
              <a:gd name="connsiteX381" fmla="*/ 622431 w 1656655"/>
              <a:gd name="connsiteY381" fmla="*/ 1724054 h 1864576"/>
              <a:gd name="connsiteX382" fmla="*/ 611366 w 1656655"/>
              <a:gd name="connsiteY382" fmla="*/ 1767518 h 1864576"/>
              <a:gd name="connsiteX383" fmla="*/ 621266 w 1656655"/>
              <a:gd name="connsiteY383" fmla="*/ 1773755 h 1864576"/>
              <a:gd name="connsiteX384" fmla="*/ 711699 w 1656655"/>
              <a:gd name="connsiteY384" fmla="*/ 1667343 h 1864576"/>
              <a:gd name="connsiteX385" fmla="*/ 711117 w 1656655"/>
              <a:gd name="connsiteY385" fmla="*/ 1657598 h 1864576"/>
              <a:gd name="connsiteX386" fmla="*/ 712086 w 1656655"/>
              <a:gd name="connsiteY386" fmla="*/ 1652919 h 1864576"/>
              <a:gd name="connsiteX387" fmla="*/ 722563 w 1656655"/>
              <a:gd name="connsiteY387" fmla="*/ 1653115 h 1864576"/>
              <a:gd name="connsiteX388" fmla="*/ 762735 w 1656655"/>
              <a:gd name="connsiteY388" fmla="*/ 1556640 h 1864576"/>
              <a:gd name="connsiteX389" fmla="*/ 761570 w 1656655"/>
              <a:gd name="connsiteY389" fmla="*/ 1550011 h 1864576"/>
              <a:gd name="connsiteX390" fmla="*/ 744687 w 1656655"/>
              <a:gd name="connsiteY390" fmla="*/ 1539683 h 1864576"/>
              <a:gd name="connsiteX391" fmla="*/ 625533 w 1656655"/>
              <a:gd name="connsiteY391" fmla="*/ 1757190 h 1864576"/>
              <a:gd name="connsiteX392" fmla="*/ 802128 w 1656655"/>
              <a:gd name="connsiteY392" fmla="*/ 1467180 h 1864576"/>
              <a:gd name="connsiteX393" fmla="*/ 788352 w 1656655"/>
              <a:gd name="connsiteY393" fmla="*/ 1446328 h 1864576"/>
              <a:gd name="connsiteX394" fmla="*/ 770887 w 1656655"/>
              <a:gd name="connsiteY394" fmla="*/ 1408715 h 1864576"/>
              <a:gd name="connsiteX395" fmla="*/ 758467 w 1656655"/>
              <a:gd name="connsiteY395" fmla="*/ 1373047 h 1864576"/>
              <a:gd name="connsiteX396" fmla="*/ 741971 w 1656655"/>
              <a:gd name="connsiteY396" fmla="*/ 1368760 h 1864576"/>
              <a:gd name="connsiteX397" fmla="*/ 761183 w 1656655"/>
              <a:gd name="connsiteY397" fmla="*/ 1438141 h 1864576"/>
              <a:gd name="connsiteX398" fmla="*/ 816490 w 1656655"/>
              <a:gd name="connsiteY398" fmla="*/ 1492128 h 1864576"/>
              <a:gd name="connsiteX399" fmla="*/ 823087 w 1656655"/>
              <a:gd name="connsiteY399" fmla="*/ 1483750 h 1864576"/>
              <a:gd name="connsiteX400" fmla="*/ 814548 w 1656655"/>
              <a:gd name="connsiteY400" fmla="*/ 1380455 h 1864576"/>
              <a:gd name="connsiteX401" fmla="*/ 771274 w 1656655"/>
              <a:gd name="connsiteY401" fmla="*/ 1375580 h 1864576"/>
              <a:gd name="connsiteX402" fmla="*/ 802128 w 1656655"/>
              <a:gd name="connsiteY402" fmla="*/ 1467180 h 1864576"/>
              <a:gd name="connsiteX403" fmla="*/ 691513 w 1656655"/>
              <a:gd name="connsiteY403" fmla="*/ 1377334 h 1864576"/>
              <a:gd name="connsiteX404" fmla="*/ 646879 w 1656655"/>
              <a:gd name="connsiteY404" fmla="*/ 1397020 h 1864576"/>
              <a:gd name="connsiteX405" fmla="*/ 637371 w 1656655"/>
              <a:gd name="connsiteY405" fmla="*/ 1461727 h 1864576"/>
              <a:gd name="connsiteX406" fmla="*/ 637371 w 1656655"/>
              <a:gd name="connsiteY406" fmla="*/ 1393899 h 1864576"/>
              <a:gd name="connsiteX407" fmla="*/ 620875 w 1656655"/>
              <a:gd name="connsiteY407" fmla="*/ 1372655 h 1864576"/>
              <a:gd name="connsiteX408" fmla="*/ 609815 w 1656655"/>
              <a:gd name="connsiteY408" fmla="*/ 1374997 h 1864576"/>
              <a:gd name="connsiteX409" fmla="*/ 613696 w 1656655"/>
              <a:gd name="connsiteY409" fmla="*/ 1411248 h 1864576"/>
              <a:gd name="connsiteX410" fmla="*/ 618354 w 1656655"/>
              <a:gd name="connsiteY410" fmla="*/ 1445157 h 1864576"/>
              <a:gd name="connsiteX411" fmla="*/ 629414 w 1656655"/>
              <a:gd name="connsiteY411" fmla="*/ 1461335 h 1864576"/>
              <a:gd name="connsiteX412" fmla="*/ 644359 w 1656655"/>
              <a:gd name="connsiteY412" fmla="*/ 1461918 h 1864576"/>
              <a:gd name="connsiteX413" fmla="*/ 672883 w 1656655"/>
              <a:gd name="connsiteY413" fmla="*/ 1430542 h 1864576"/>
              <a:gd name="connsiteX414" fmla="*/ 691513 w 1656655"/>
              <a:gd name="connsiteY414" fmla="*/ 1377334 h 1864576"/>
              <a:gd name="connsiteX415" fmla="*/ 966890 w 1656655"/>
              <a:gd name="connsiteY415" fmla="*/ 1417676 h 1864576"/>
              <a:gd name="connsiteX416" fmla="*/ 971157 w 1656655"/>
              <a:gd name="connsiteY416" fmla="*/ 1431517 h 1864576"/>
              <a:gd name="connsiteX417" fmla="*/ 1090506 w 1656655"/>
              <a:gd name="connsiteY417" fmla="*/ 1721521 h 1864576"/>
              <a:gd name="connsiteX418" fmla="*/ 981830 w 1656655"/>
              <a:gd name="connsiteY418" fmla="*/ 1444574 h 1864576"/>
              <a:gd name="connsiteX419" fmla="*/ 987267 w 1656655"/>
              <a:gd name="connsiteY419" fmla="*/ 1451007 h 1864576"/>
              <a:gd name="connsiteX420" fmla="*/ 990565 w 1656655"/>
              <a:gd name="connsiteY420" fmla="*/ 1461139 h 1864576"/>
              <a:gd name="connsiteX421" fmla="*/ 1081771 w 1656655"/>
              <a:gd name="connsiteY421" fmla="*/ 1691899 h 1864576"/>
              <a:gd name="connsiteX422" fmla="*/ 1116897 w 1656655"/>
              <a:gd name="connsiteY422" fmla="*/ 1734387 h 1864576"/>
              <a:gd name="connsiteX423" fmla="*/ 1111466 w 1656655"/>
              <a:gd name="connsiteY423" fmla="*/ 1742569 h 1864576"/>
              <a:gd name="connsiteX424" fmla="*/ 965725 w 1656655"/>
              <a:gd name="connsiteY424" fmla="*/ 1598736 h 1864576"/>
              <a:gd name="connsiteX425" fmla="*/ 945152 w 1656655"/>
              <a:gd name="connsiteY425" fmla="*/ 1585679 h 1864576"/>
              <a:gd name="connsiteX426" fmla="*/ 929048 w 1656655"/>
              <a:gd name="connsiteY426" fmla="*/ 1533250 h 1864576"/>
              <a:gd name="connsiteX427" fmla="*/ 938169 w 1656655"/>
              <a:gd name="connsiteY427" fmla="*/ 1510643 h 1864576"/>
              <a:gd name="connsiteX428" fmla="*/ 966890 w 1656655"/>
              <a:gd name="connsiteY428" fmla="*/ 1417676 h 1864576"/>
              <a:gd name="connsiteX429" fmla="*/ 971543 w 1656655"/>
              <a:gd name="connsiteY429" fmla="*/ 1796557 h 1864576"/>
              <a:gd name="connsiteX430" fmla="*/ 875874 w 1656655"/>
              <a:gd name="connsiteY430" fmla="*/ 1542025 h 1864576"/>
              <a:gd name="connsiteX431" fmla="*/ 883635 w 1656655"/>
              <a:gd name="connsiteY431" fmla="*/ 1554690 h 1864576"/>
              <a:gd name="connsiteX432" fmla="*/ 920508 w 1656655"/>
              <a:gd name="connsiteY432" fmla="*/ 1655452 h 1864576"/>
              <a:gd name="connsiteX433" fmla="*/ 936031 w 1656655"/>
              <a:gd name="connsiteY433" fmla="*/ 1660322 h 1864576"/>
              <a:gd name="connsiteX434" fmla="*/ 968245 w 1656655"/>
              <a:gd name="connsiteY434" fmla="*/ 1740036 h 1864576"/>
              <a:gd name="connsiteX435" fmla="*/ 984159 w 1656655"/>
              <a:gd name="connsiteY435" fmla="*/ 1794024 h 1864576"/>
              <a:gd name="connsiteX436" fmla="*/ 974264 w 1656655"/>
              <a:gd name="connsiteY436" fmla="*/ 1804744 h 1864576"/>
              <a:gd name="connsiteX437" fmla="*/ 868499 w 1656655"/>
              <a:gd name="connsiteY437" fmla="*/ 1686441 h 1864576"/>
              <a:gd name="connsiteX438" fmla="*/ 866948 w 1656655"/>
              <a:gd name="connsiteY438" fmla="*/ 1672213 h 1864576"/>
              <a:gd name="connsiteX439" fmla="*/ 847736 w 1656655"/>
              <a:gd name="connsiteY439" fmla="*/ 1661493 h 1864576"/>
              <a:gd name="connsiteX440" fmla="*/ 833956 w 1656655"/>
              <a:gd name="connsiteY440" fmla="*/ 1585483 h 1864576"/>
              <a:gd name="connsiteX441" fmla="*/ 865392 w 1656655"/>
              <a:gd name="connsiteY441" fmla="*/ 1561902 h 1864576"/>
              <a:gd name="connsiteX442" fmla="*/ 971543 w 1656655"/>
              <a:gd name="connsiteY442" fmla="*/ 1796557 h 1864576"/>
              <a:gd name="connsiteX443" fmla="*/ 1030345 w 1656655"/>
              <a:gd name="connsiteY443" fmla="*/ 1757190 h 1864576"/>
              <a:gd name="connsiteX444" fmla="*/ 940107 w 1656655"/>
              <a:gd name="connsiteY444" fmla="*/ 1592499 h 1864576"/>
              <a:gd name="connsiteX445" fmla="*/ 956217 w 1656655"/>
              <a:gd name="connsiteY445" fmla="*/ 1602244 h 1864576"/>
              <a:gd name="connsiteX446" fmla="*/ 960288 w 1656655"/>
              <a:gd name="connsiteY446" fmla="*/ 1607506 h 1864576"/>
              <a:gd name="connsiteX447" fmla="*/ 1025882 w 1656655"/>
              <a:gd name="connsiteY447" fmla="*/ 1713530 h 1864576"/>
              <a:gd name="connsiteX448" fmla="*/ 1033452 w 1656655"/>
              <a:gd name="connsiteY448" fmla="*/ 1724054 h 1864576"/>
              <a:gd name="connsiteX449" fmla="*/ 1044512 w 1656655"/>
              <a:gd name="connsiteY449" fmla="*/ 1767518 h 1864576"/>
              <a:gd name="connsiteX450" fmla="*/ 1034617 w 1656655"/>
              <a:gd name="connsiteY450" fmla="*/ 1773755 h 1864576"/>
              <a:gd name="connsiteX451" fmla="*/ 944184 w 1656655"/>
              <a:gd name="connsiteY451" fmla="*/ 1667343 h 1864576"/>
              <a:gd name="connsiteX452" fmla="*/ 944766 w 1656655"/>
              <a:gd name="connsiteY452" fmla="*/ 1657598 h 1864576"/>
              <a:gd name="connsiteX453" fmla="*/ 943797 w 1656655"/>
              <a:gd name="connsiteY453" fmla="*/ 1652919 h 1864576"/>
              <a:gd name="connsiteX454" fmla="*/ 933315 w 1656655"/>
              <a:gd name="connsiteY454" fmla="*/ 1653115 h 1864576"/>
              <a:gd name="connsiteX455" fmla="*/ 893143 w 1656655"/>
              <a:gd name="connsiteY455" fmla="*/ 1556640 h 1864576"/>
              <a:gd name="connsiteX456" fmla="*/ 894308 w 1656655"/>
              <a:gd name="connsiteY456" fmla="*/ 1550011 h 1864576"/>
              <a:gd name="connsiteX457" fmla="*/ 911191 w 1656655"/>
              <a:gd name="connsiteY457" fmla="*/ 1539683 h 1864576"/>
              <a:gd name="connsiteX458" fmla="*/ 1030345 w 1656655"/>
              <a:gd name="connsiteY458" fmla="*/ 1757190 h 1864576"/>
              <a:gd name="connsiteX459" fmla="*/ 853946 w 1656655"/>
              <a:gd name="connsiteY459" fmla="*/ 1467180 h 1864576"/>
              <a:gd name="connsiteX460" fmla="*/ 867721 w 1656655"/>
              <a:gd name="connsiteY460" fmla="*/ 1446328 h 1864576"/>
              <a:gd name="connsiteX461" fmla="*/ 885186 w 1656655"/>
              <a:gd name="connsiteY461" fmla="*/ 1408715 h 1864576"/>
              <a:gd name="connsiteX462" fmla="*/ 897606 w 1656655"/>
              <a:gd name="connsiteY462" fmla="*/ 1373047 h 1864576"/>
              <a:gd name="connsiteX463" fmla="*/ 914103 w 1656655"/>
              <a:gd name="connsiteY463" fmla="*/ 1368760 h 1864576"/>
              <a:gd name="connsiteX464" fmla="*/ 894890 w 1656655"/>
              <a:gd name="connsiteY464" fmla="*/ 1438141 h 1864576"/>
              <a:gd name="connsiteX465" fmla="*/ 839583 w 1656655"/>
              <a:gd name="connsiteY465" fmla="*/ 1492128 h 1864576"/>
              <a:gd name="connsiteX466" fmla="*/ 832987 w 1656655"/>
              <a:gd name="connsiteY466" fmla="*/ 1483750 h 1864576"/>
              <a:gd name="connsiteX467" fmla="*/ 841526 w 1656655"/>
              <a:gd name="connsiteY467" fmla="*/ 1380455 h 1864576"/>
              <a:gd name="connsiteX468" fmla="*/ 884800 w 1656655"/>
              <a:gd name="connsiteY468" fmla="*/ 1375580 h 1864576"/>
              <a:gd name="connsiteX469" fmla="*/ 853946 w 1656655"/>
              <a:gd name="connsiteY469" fmla="*/ 1467180 h 1864576"/>
              <a:gd name="connsiteX470" fmla="*/ 964560 w 1656655"/>
              <a:gd name="connsiteY470" fmla="*/ 1377334 h 1864576"/>
              <a:gd name="connsiteX471" fmla="*/ 1009195 w 1656655"/>
              <a:gd name="connsiteY471" fmla="*/ 1397020 h 1864576"/>
              <a:gd name="connsiteX472" fmla="*/ 1018703 w 1656655"/>
              <a:gd name="connsiteY472" fmla="*/ 1461727 h 1864576"/>
              <a:gd name="connsiteX473" fmla="*/ 1018703 w 1656655"/>
              <a:gd name="connsiteY473" fmla="*/ 1393899 h 1864576"/>
              <a:gd name="connsiteX474" fmla="*/ 1035199 w 1656655"/>
              <a:gd name="connsiteY474" fmla="*/ 1372655 h 1864576"/>
              <a:gd name="connsiteX475" fmla="*/ 1046259 w 1656655"/>
              <a:gd name="connsiteY475" fmla="*/ 1374997 h 1864576"/>
              <a:gd name="connsiteX476" fmla="*/ 1042378 w 1656655"/>
              <a:gd name="connsiteY476" fmla="*/ 1411248 h 1864576"/>
              <a:gd name="connsiteX477" fmla="*/ 1037719 w 1656655"/>
              <a:gd name="connsiteY477" fmla="*/ 1445157 h 1864576"/>
              <a:gd name="connsiteX478" fmla="*/ 1026660 w 1656655"/>
              <a:gd name="connsiteY478" fmla="*/ 1461335 h 1864576"/>
              <a:gd name="connsiteX479" fmla="*/ 1011715 w 1656655"/>
              <a:gd name="connsiteY479" fmla="*/ 1461918 h 1864576"/>
              <a:gd name="connsiteX480" fmla="*/ 983190 w 1656655"/>
              <a:gd name="connsiteY480" fmla="*/ 1430542 h 1864576"/>
              <a:gd name="connsiteX481" fmla="*/ 964560 w 1656655"/>
              <a:gd name="connsiteY481" fmla="*/ 1377334 h 1864576"/>
              <a:gd name="connsiteX482" fmla="*/ 1066636 w 1656655"/>
              <a:gd name="connsiteY482" fmla="*/ 857348 h 1864576"/>
              <a:gd name="connsiteX483" fmla="*/ 1090893 w 1656655"/>
              <a:gd name="connsiteY483" fmla="*/ 855011 h 1864576"/>
              <a:gd name="connsiteX484" fmla="*/ 1109909 w 1656655"/>
              <a:gd name="connsiteY484" fmla="*/ 897499 h 1864576"/>
              <a:gd name="connsiteX485" fmla="*/ 1113790 w 1656655"/>
              <a:gd name="connsiteY485" fmla="*/ 930630 h 1864576"/>
              <a:gd name="connsiteX486" fmla="*/ 1066636 w 1656655"/>
              <a:gd name="connsiteY486" fmla="*/ 857348 h 1864576"/>
              <a:gd name="connsiteX487" fmla="*/ 1236633 w 1656655"/>
              <a:gd name="connsiteY487" fmla="*/ 920498 h 1864576"/>
              <a:gd name="connsiteX488" fmla="*/ 1203059 w 1656655"/>
              <a:gd name="connsiteY488" fmla="*/ 901399 h 1864576"/>
              <a:gd name="connsiteX489" fmla="*/ 1187341 w 1656655"/>
              <a:gd name="connsiteY489" fmla="*/ 884050 h 1864576"/>
              <a:gd name="connsiteX490" fmla="*/ 1166190 w 1656655"/>
              <a:gd name="connsiteY490" fmla="*/ 857348 h 1864576"/>
              <a:gd name="connsiteX491" fmla="*/ 1144845 w 1656655"/>
              <a:gd name="connsiteY491" fmla="*/ 840200 h 1864576"/>
              <a:gd name="connsiteX492" fmla="*/ 1157265 w 1656655"/>
              <a:gd name="connsiteY492" fmla="*/ 852282 h 1864576"/>
              <a:gd name="connsiteX493" fmla="*/ 1176281 w 1656655"/>
              <a:gd name="connsiteY493" fmla="*/ 881909 h 1864576"/>
              <a:gd name="connsiteX494" fmla="*/ 1178028 w 1656655"/>
              <a:gd name="connsiteY494" fmla="*/ 916989 h 1864576"/>
              <a:gd name="connsiteX495" fmla="*/ 1165995 w 1656655"/>
              <a:gd name="connsiteY495" fmla="*/ 922448 h 1864576"/>
              <a:gd name="connsiteX496" fmla="*/ 1127766 w 1656655"/>
              <a:gd name="connsiteY496" fmla="*/ 906073 h 1864576"/>
              <a:gd name="connsiteX497" fmla="*/ 1098463 w 1656655"/>
              <a:gd name="connsiteY497" fmla="*/ 852674 h 1864576"/>
              <a:gd name="connsiteX498" fmla="*/ 1146200 w 1656655"/>
              <a:gd name="connsiteY498" fmla="*/ 834350 h 1864576"/>
              <a:gd name="connsiteX499" fmla="*/ 1177636 w 1656655"/>
              <a:gd name="connsiteY499" fmla="*/ 799662 h 1864576"/>
              <a:gd name="connsiteX500" fmla="*/ 1227316 w 1656655"/>
              <a:gd name="connsiteY500" fmla="*/ 787188 h 1864576"/>
              <a:gd name="connsiteX501" fmla="*/ 1283788 w 1656655"/>
              <a:gd name="connsiteY501" fmla="*/ 828309 h 1864576"/>
              <a:gd name="connsiteX502" fmla="*/ 1296404 w 1656655"/>
              <a:gd name="connsiteY502" fmla="*/ 868460 h 1864576"/>
              <a:gd name="connsiteX503" fmla="*/ 1238571 w 1656655"/>
              <a:gd name="connsiteY503" fmla="*/ 858715 h 1864576"/>
              <a:gd name="connsiteX504" fmla="*/ 1223827 w 1656655"/>
              <a:gd name="connsiteY504" fmla="*/ 840396 h 1864576"/>
              <a:gd name="connsiteX505" fmla="*/ 1184238 w 1656655"/>
              <a:gd name="connsiteY505" fmla="*/ 802974 h 1864576"/>
              <a:gd name="connsiteX506" fmla="*/ 1226543 w 1656655"/>
              <a:gd name="connsiteY506" fmla="*/ 853257 h 1864576"/>
              <a:gd name="connsiteX507" fmla="*/ 1236633 w 1656655"/>
              <a:gd name="connsiteY507" fmla="*/ 920498 h 1864576"/>
              <a:gd name="connsiteX508" fmla="*/ 1230037 w 1656655"/>
              <a:gd name="connsiteY508" fmla="*/ 702407 h 1864576"/>
              <a:gd name="connsiteX509" fmla="*/ 1236438 w 1656655"/>
              <a:gd name="connsiteY509" fmla="*/ 678630 h 1864576"/>
              <a:gd name="connsiteX510" fmla="*/ 1262056 w 1656655"/>
              <a:gd name="connsiteY510" fmla="*/ 645500 h 1864576"/>
              <a:gd name="connsiteX511" fmla="*/ 1295626 w 1656655"/>
              <a:gd name="connsiteY511" fmla="*/ 631659 h 1864576"/>
              <a:gd name="connsiteX512" fmla="*/ 1320470 w 1656655"/>
              <a:gd name="connsiteY512" fmla="*/ 623472 h 1864576"/>
              <a:gd name="connsiteX513" fmla="*/ 1326871 w 1656655"/>
              <a:gd name="connsiteY513" fmla="*/ 626789 h 1864576"/>
              <a:gd name="connsiteX514" fmla="*/ 1300480 w 1656655"/>
              <a:gd name="connsiteY514" fmla="*/ 690908 h 1864576"/>
              <a:gd name="connsiteX515" fmla="*/ 1237602 w 1656655"/>
              <a:gd name="connsiteY515" fmla="*/ 736513 h 1864576"/>
              <a:gd name="connsiteX516" fmla="*/ 1244395 w 1656655"/>
              <a:gd name="connsiteY516" fmla="*/ 734372 h 1864576"/>
              <a:gd name="connsiteX517" fmla="*/ 1343172 w 1656655"/>
              <a:gd name="connsiteY517" fmla="*/ 705332 h 1864576"/>
              <a:gd name="connsiteX518" fmla="*/ 1344532 w 1656655"/>
              <a:gd name="connsiteY518" fmla="*/ 710398 h 1864576"/>
              <a:gd name="connsiteX519" fmla="*/ 1300093 w 1656655"/>
              <a:gd name="connsiteY519" fmla="*/ 759707 h 1864576"/>
              <a:gd name="connsiteX520" fmla="*/ 1283597 w 1656655"/>
              <a:gd name="connsiteY520" fmla="*/ 758149 h 1864576"/>
              <a:gd name="connsiteX521" fmla="*/ 1230037 w 1656655"/>
              <a:gd name="connsiteY521" fmla="*/ 768090 h 1864576"/>
              <a:gd name="connsiteX522" fmla="*/ 1298733 w 1656655"/>
              <a:gd name="connsiteY522" fmla="*/ 764969 h 1864576"/>
              <a:gd name="connsiteX523" fmla="*/ 1337935 w 1656655"/>
              <a:gd name="connsiteY523" fmla="*/ 788942 h 1864576"/>
              <a:gd name="connsiteX524" fmla="*/ 1289225 w 1656655"/>
              <a:gd name="connsiteY524" fmla="*/ 811744 h 1864576"/>
              <a:gd name="connsiteX525" fmla="*/ 1274089 w 1656655"/>
              <a:gd name="connsiteY525" fmla="*/ 804924 h 1864576"/>
              <a:gd name="connsiteX526" fmla="*/ 1257010 w 1656655"/>
              <a:gd name="connsiteY526" fmla="*/ 792058 h 1864576"/>
              <a:gd name="connsiteX527" fmla="*/ 1247502 w 1656655"/>
              <a:gd name="connsiteY527" fmla="*/ 786605 h 1864576"/>
              <a:gd name="connsiteX528" fmla="*/ 1307659 w 1656655"/>
              <a:gd name="connsiteY528" fmla="*/ 794787 h 1864576"/>
              <a:gd name="connsiteX529" fmla="*/ 1312318 w 1656655"/>
              <a:gd name="connsiteY529" fmla="*/ 789334 h 1864576"/>
              <a:gd name="connsiteX530" fmla="*/ 1274089 w 1656655"/>
              <a:gd name="connsiteY530" fmla="*/ 783484 h 1864576"/>
              <a:gd name="connsiteX531" fmla="*/ 1244590 w 1656655"/>
              <a:gd name="connsiteY531" fmla="*/ 785630 h 1864576"/>
              <a:gd name="connsiteX532" fmla="*/ 1219941 w 1656655"/>
              <a:gd name="connsiteY532" fmla="*/ 777247 h 1864576"/>
              <a:gd name="connsiteX533" fmla="*/ 1230228 w 1656655"/>
              <a:gd name="connsiteY533" fmla="*/ 725210 h 1864576"/>
              <a:gd name="connsiteX534" fmla="*/ 1197431 w 1656655"/>
              <a:gd name="connsiteY534" fmla="*/ 698507 h 1864576"/>
              <a:gd name="connsiteX535" fmla="*/ 1198209 w 1656655"/>
              <a:gd name="connsiteY535" fmla="*/ 644133 h 1864576"/>
              <a:gd name="connsiteX536" fmla="*/ 1271950 w 1656655"/>
              <a:gd name="connsiteY536" fmla="*/ 535968 h 1864576"/>
              <a:gd name="connsiteX537" fmla="*/ 1280490 w 1656655"/>
              <a:gd name="connsiteY537" fmla="*/ 555649 h 1864576"/>
              <a:gd name="connsiteX538" fmla="*/ 1284370 w 1656655"/>
              <a:gd name="connsiteY538" fmla="*/ 585472 h 1864576"/>
              <a:gd name="connsiteX539" fmla="*/ 1278160 w 1656655"/>
              <a:gd name="connsiteY539" fmla="*/ 622502 h 1864576"/>
              <a:gd name="connsiteX540" fmla="*/ 1267488 w 1656655"/>
              <a:gd name="connsiteY540" fmla="*/ 633026 h 1864576"/>
              <a:gd name="connsiteX541" fmla="*/ 1232944 w 1656655"/>
              <a:gd name="connsiteY541" fmla="*/ 673951 h 1864576"/>
              <a:gd name="connsiteX542" fmla="*/ 1230037 w 1656655"/>
              <a:gd name="connsiteY542" fmla="*/ 702407 h 1864576"/>
              <a:gd name="connsiteX543" fmla="*/ 1417887 w 1656655"/>
              <a:gd name="connsiteY543" fmla="*/ 647058 h 1864576"/>
              <a:gd name="connsiteX544" fmla="*/ 1352097 w 1656655"/>
              <a:gd name="connsiteY544" fmla="*/ 700849 h 1864576"/>
              <a:gd name="connsiteX545" fmla="*/ 1301258 w 1656655"/>
              <a:gd name="connsiteY545" fmla="*/ 699678 h 1864576"/>
              <a:gd name="connsiteX546" fmla="*/ 1348995 w 1656655"/>
              <a:gd name="connsiteY546" fmla="*/ 663623 h 1864576"/>
              <a:gd name="connsiteX547" fmla="*/ 1378102 w 1656655"/>
              <a:gd name="connsiteY547" fmla="*/ 633026 h 1864576"/>
              <a:gd name="connsiteX548" fmla="*/ 1432054 w 1656655"/>
              <a:gd name="connsiteY548" fmla="*/ 627176 h 1864576"/>
              <a:gd name="connsiteX549" fmla="*/ 1410316 w 1656655"/>
              <a:gd name="connsiteY549" fmla="*/ 684284 h 1864576"/>
              <a:gd name="connsiteX550" fmla="*/ 1337935 w 1656655"/>
              <a:gd name="connsiteY550" fmla="*/ 744700 h 1864576"/>
              <a:gd name="connsiteX551" fmla="*/ 1351711 w 1656655"/>
              <a:gd name="connsiteY551" fmla="*/ 713514 h 1864576"/>
              <a:gd name="connsiteX552" fmla="*/ 1362966 w 1656655"/>
              <a:gd name="connsiteY552" fmla="*/ 703769 h 1864576"/>
              <a:gd name="connsiteX553" fmla="*/ 1368985 w 1656655"/>
              <a:gd name="connsiteY553" fmla="*/ 698703 h 1864576"/>
              <a:gd name="connsiteX554" fmla="*/ 1417887 w 1656655"/>
              <a:gd name="connsiteY554" fmla="*/ 647058 h 1864576"/>
              <a:gd name="connsiteX555" fmla="*/ 1427395 w 1656655"/>
              <a:gd name="connsiteY555" fmla="*/ 733593 h 1864576"/>
              <a:gd name="connsiteX556" fmla="*/ 1342589 w 1656655"/>
              <a:gd name="connsiteY556" fmla="*/ 780172 h 1864576"/>
              <a:gd name="connsiteX557" fmla="*/ 1318332 w 1656655"/>
              <a:gd name="connsiteY557" fmla="*/ 764386 h 1864576"/>
              <a:gd name="connsiteX558" fmla="*/ 1356174 w 1656655"/>
              <a:gd name="connsiteY558" fmla="*/ 742363 h 1864576"/>
              <a:gd name="connsiteX559" fmla="*/ 1386641 w 1656655"/>
              <a:gd name="connsiteY559" fmla="*/ 722677 h 1864576"/>
              <a:gd name="connsiteX560" fmla="*/ 1442340 w 1656655"/>
              <a:gd name="connsiteY560" fmla="*/ 720923 h 1864576"/>
              <a:gd name="connsiteX561" fmla="*/ 1388971 w 1656655"/>
              <a:gd name="connsiteY561" fmla="*/ 781343 h 1864576"/>
              <a:gd name="connsiteX562" fmla="*/ 1334050 w 1656655"/>
              <a:gd name="connsiteY562" fmla="*/ 803753 h 1864576"/>
              <a:gd name="connsiteX563" fmla="*/ 1348799 w 1656655"/>
              <a:gd name="connsiteY563" fmla="*/ 787771 h 1864576"/>
              <a:gd name="connsiteX564" fmla="*/ 1427395 w 1656655"/>
              <a:gd name="connsiteY564" fmla="*/ 733593 h 1864576"/>
              <a:gd name="connsiteX565" fmla="*/ 1289998 w 1656655"/>
              <a:gd name="connsiteY565" fmla="*/ 823439 h 1864576"/>
              <a:gd name="connsiteX566" fmla="*/ 1367238 w 1656655"/>
              <a:gd name="connsiteY566" fmla="*/ 800049 h 1864576"/>
              <a:gd name="connsiteX567" fmla="*/ 1430502 w 1656655"/>
              <a:gd name="connsiteY567" fmla="*/ 813111 h 1864576"/>
              <a:gd name="connsiteX568" fmla="*/ 1433801 w 1656655"/>
              <a:gd name="connsiteY568" fmla="*/ 839421 h 1864576"/>
              <a:gd name="connsiteX569" fmla="*/ 1306494 w 1656655"/>
              <a:gd name="connsiteY569" fmla="*/ 867485 h 1864576"/>
              <a:gd name="connsiteX570" fmla="*/ 1301062 w 1656655"/>
              <a:gd name="connsiteY570" fmla="*/ 844683 h 1864576"/>
              <a:gd name="connsiteX571" fmla="*/ 1428946 w 1656655"/>
              <a:gd name="connsiteY571" fmla="*/ 832792 h 1864576"/>
              <a:gd name="connsiteX572" fmla="*/ 1296404 w 1656655"/>
              <a:gd name="connsiteY572" fmla="*/ 834350 h 1864576"/>
              <a:gd name="connsiteX573" fmla="*/ 1289998 w 1656655"/>
              <a:gd name="connsiteY573" fmla="*/ 823439 h 1864576"/>
              <a:gd name="connsiteX574" fmla="*/ 1243039 w 1656655"/>
              <a:gd name="connsiteY574" fmla="*/ 870018 h 1864576"/>
              <a:gd name="connsiteX575" fmla="*/ 1253712 w 1656655"/>
              <a:gd name="connsiteY575" fmla="*/ 872747 h 1864576"/>
              <a:gd name="connsiteX576" fmla="*/ 1277578 w 1656655"/>
              <a:gd name="connsiteY576" fmla="*/ 876451 h 1864576"/>
              <a:gd name="connsiteX577" fmla="*/ 1294657 w 1656655"/>
              <a:gd name="connsiteY577" fmla="*/ 879959 h 1864576"/>
              <a:gd name="connsiteX578" fmla="*/ 1403137 w 1656655"/>
              <a:gd name="connsiteY578" fmla="*/ 932384 h 1864576"/>
              <a:gd name="connsiteX579" fmla="*/ 1310571 w 1656655"/>
              <a:gd name="connsiteY579" fmla="*/ 875672 h 1864576"/>
              <a:gd name="connsiteX580" fmla="*/ 1351907 w 1656655"/>
              <a:gd name="connsiteY580" fmla="*/ 873722 h 1864576"/>
              <a:gd name="connsiteX581" fmla="*/ 1355983 w 1656655"/>
              <a:gd name="connsiteY581" fmla="*/ 874305 h 1864576"/>
              <a:gd name="connsiteX582" fmla="*/ 1396928 w 1656655"/>
              <a:gd name="connsiteY582" fmla="*/ 903153 h 1864576"/>
              <a:gd name="connsiteX583" fmla="*/ 1409543 w 1656655"/>
              <a:gd name="connsiteY583" fmla="*/ 934334 h 1864576"/>
              <a:gd name="connsiteX584" fmla="*/ 1384312 w 1656655"/>
              <a:gd name="connsiteY584" fmla="*/ 941742 h 1864576"/>
              <a:gd name="connsiteX585" fmla="*/ 1243039 w 1656655"/>
              <a:gd name="connsiteY585" fmla="*/ 870018 h 1864576"/>
              <a:gd name="connsiteX586" fmla="*/ 1248471 w 1656655"/>
              <a:gd name="connsiteY586" fmla="*/ 886583 h 1864576"/>
              <a:gd name="connsiteX587" fmla="*/ 1327453 w 1656655"/>
              <a:gd name="connsiteY587" fmla="*/ 934138 h 1864576"/>
              <a:gd name="connsiteX588" fmla="*/ 1352680 w 1656655"/>
              <a:gd name="connsiteY588" fmla="*/ 992025 h 1864576"/>
              <a:gd name="connsiteX589" fmla="*/ 1340456 w 1656655"/>
              <a:gd name="connsiteY589" fmla="*/ 1006253 h 1864576"/>
              <a:gd name="connsiteX590" fmla="*/ 1224409 w 1656655"/>
              <a:gd name="connsiteY590" fmla="*/ 926539 h 1864576"/>
              <a:gd name="connsiteX591" fmla="*/ 1245946 w 1656655"/>
              <a:gd name="connsiteY591" fmla="*/ 916793 h 1864576"/>
              <a:gd name="connsiteX592" fmla="*/ 1247889 w 1656655"/>
              <a:gd name="connsiteY592" fmla="*/ 906073 h 1864576"/>
              <a:gd name="connsiteX593" fmla="*/ 1335797 w 1656655"/>
              <a:gd name="connsiteY593" fmla="*/ 986371 h 1864576"/>
              <a:gd name="connsiteX594" fmla="*/ 1247889 w 1656655"/>
              <a:gd name="connsiteY594" fmla="*/ 890287 h 1864576"/>
              <a:gd name="connsiteX595" fmla="*/ 1248471 w 1656655"/>
              <a:gd name="connsiteY595" fmla="*/ 886583 h 1864576"/>
              <a:gd name="connsiteX596" fmla="*/ 1273893 w 1656655"/>
              <a:gd name="connsiteY596" fmla="*/ 1053028 h 1864576"/>
              <a:gd name="connsiteX597" fmla="*/ 1249053 w 1656655"/>
              <a:gd name="connsiteY597" fmla="*/ 1055169 h 1864576"/>
              <a:gd name="connsiteX598" fmla="*/ 1158234 w 1656655"/>
              <a:gd name="connsiteY598" fmla="*/ 929851 h 1864576"/>
              <a:gd name="connsiteX599" fmla="*/ 1184820 w 1656655"/>
              <a:gd name="connsiteY599" fmla="*/ 923613 h 1864576"/>
              <a:gd name="connsiteX600" fmla="*/ 1263220 w 1656655"/>
              <a:gd name="connsiteY600" fmla="*/ 1049711 h 1864576"/>
              <a:gd name="connsiteX601" fmla="*/ 1188701 w 1656655"/>
              <a:gd name="connsiteY601" fmla="*/ 908606 h 1864576"/>
              <a:gd name="connsiteX602" fmla="*/ 1188701 w 1656655"/>
              <a:gd name="connsiteY602" fmla="*/ 901399 h 1864576"/>
              <a:gd name="connsiteX603" fmla="*/ 1213154 w 1656655"/>
              <a:gd name="connsiteY603" fmla="*/ 928685 h 1864576"/>
              <a:gd name="connsiteX604" fmla="*/ 1254099 w 1656655"/>
              <a:gd name="connsiteY604" fmla="*/ 968635 h 1864576"/>
              <a:gd name="connsiteX605" fmla="*/ 1273893 w 1656655"/>
              <a:gd name="connsiteY605" fmla="*/ 1053028 h 1864576"/>
              <a:gd name="connsiteX606" fmla="*/ 1127957 w 1656655"/>
              <a:gd name="connsiteY606" fmla="*/ 967273 h 1864576"/>
              <a:gd name="connsiteX607" fmla="*/ 1180940 w 1656655"/>
              <a:gd name="connsiteY607" fmla="*/ 1060823 h 1864576"/>
              <a:gd name="connsiteX608" fmla="*/ 1123690 w 1656655"/>
              <a:gd name="connsiteY608" fmla="*/ 932776 h 1864576"/>
              <a:gd name="connsiteX609" fmla="*/ 1124468 w 1656655"/>
              <a:gd name="connsiteY609" fmla="*/ 915235 h 1864576"/>
              <a:gd name="connsiteX610" fmla="*/ 1143680 w 1656655"/>
              <a:gd name="connsiteY610" fmla="*/ 925956 h 1864576"/>
              <a:gd name="connsiteX611" fmla="*/ 1186567 w 1656655"/>
              <a:gd name="connsiteY611" fmla="*/ 1011123 h 1864576"/>
              <a:gd name="connsiteX612" fmla="*/ 1190639 w 1656655"/>
              <a:gd name="connsiteY612" fmla="*/ 1073297 h 1864576"/>
              <a:gd name="connsiteX613" fmla="*/ 1177250 w 1656655"/>
              <a:gd name="connsiteY613" fmla="*/ 1073488 h 1864576"/>
              <a:gd name="connsiteX614" fmla="*/ 1141933 w 1656655"/>
              <a:gd name="connsiteY614" fmla="*/ 1039775 h 1864576"/>
              <a:gd name="connsiteX615" fmla="*/ 1127957 w 1656655"/>
              <a:gd name="connsiteY615" fmla="*/ 967273 h 1864576"/>
              <a:gd name="connsiteX616" fmla="*/ 1435156 w 1656655"/>
              <a:gd name="connsiteY616" fmla="*/ 1003132 h 1864576"/>
              <a:gd name="connsiteX617" fmla="*/ 1411094 w 1656655"/>
              <a:gd name="connsiteY617" fmla="*/ 998066 h 1864576"/>
              <a:gd name="connsiteX618" fmla="*/ 1399839 w 1656655"/>
              <a:gd name="connsiteY618" fmla="*/ 978772 h 1864576"/>
              <a:gd name="connsiteX619" fmla="*/ 1483089 w 1656655"/>
              <a:gd name="connsiteY619" fmla="*/ 967660 h 1864576"/>
              <a:gd name="connsiteX620" fmla="*/ 1544219 w 1656655"/>
              <a:gd name="connsiteY620" fmla="*/ 953628 h 1864576"/>
              <a:gd name="connsiteX621" fmla="*/ 1393629 w 1656655"/>
              <a:gd name="connsiteY621" fmla="*/ 970198 h 1864576"/>
              <a:gd name="connsiteX622" fmla="*/ 1379462 w 1656655"/>
              <a:gd name="connsiteY622" fmla="*/ 950512 h 1864576"/>
              <a:gd name="connsiteX623" fmla="*/ 1411290 w 1656655"/>
              <a:gd name="connsiteY623" fmla="*/ 948758 h 1864576"/>
              <a:gd name="connsiteX624" fmla="*/ 1493571 w 1656655"/>
              <a:gd name="connsiteY624" fmla="*/ 933555 h 1864576"/>
              <a:gd name="connsiteX625" fmla="*/ 1597006 w 1656655"/>
              <a:gd name="connsiteY625" fmla="*/ 920884 h 1864576"/>
              <a:gd name="connsiteX626" fmla="*/ 1597589 w 1656655"/>
              <a:gd name="connsiteY626" fmla="*/ 934530 h 1864576"/>
              <a:gd name="connsiteX627" fmla="*/ 1435156 w 1656655"/>
              <a:gd name="connsiteY627" fmla="*/ 1003132 h 1864576"/>
              <a:gd name="connsiteX628" fmla="*/ 1341425 w 1656655"/>
              <a:gd name="connsiteY628" fmla="*/ 939988 h 1864576"/>
              <a:gd name="connsiteX629" fmla="*/ 1366656 w 1656655"/>
              <a:gd name="connsiteY629" fmla="*/ 948954 h 1864576"/>
              <a:gd name="connsiteX630" fmla="*/ 1428560 w 1656655"/>
              <a:gd name="connsiteY630" fmla="*/ 1057702 h 1864576"/>
              <a:gd name="connsiteX631" fmla="*/ 1433218 w 1656655"/>
              <a:gd name="connsiteY631" fmla="*/ 1117343 h 1864576"/>
              <a:gd name="connsiteX632" fmla="*/ 1420020 w 1656655"/>
              <a:gd name="connsiteY632" fmla="*/ 1125917 h 1864576"/>
              <a:gd name="connsiteX633" fmla="*/ 1370150 w 1656655"/>
              <a:gd name="connsiteY633" fmla="*/ 1086550 h 1864576"/>
              <a:gd name="connsiteX634" fmla="*/ 1368207 w 1656655"/>
              <a:gd name="connsiteY634" fmla="*/ 1082263 h 1864576"/>
              <a:gd name="connsiteX635" fmla="*/ 1346861 w 1656655"/>
              <a:gd name="connsiteY635" fmla="*/ 1013465 h 1864576"/>
              <a:gd name="connsiteX636" fmla="*/ 1357339 w 1656655"/>
              <a:gd name="connsiteY636" fmla="*/ 1003911 h 1864576"/>
              <a:gd name="connsiteX637" fmla="*/ 1361801 w 1656655"/>
              <a:gd name="connsiteY637" fmla="*/ 1010540 h 1864576"/>
              <a:gd name="connsiteX638" fmla="*/ 1415171 w 1656655"/>
              <a:gd name="connsiteY638" fmla="*/ 1097074 h 1864576"/>
              <a:gd name="connsiteX639" fmla="*/ 1422545 w 1656655"/>
              <a:gd name="connsiteY639" fmla="*/ 1111689 h 1864576"/>
              <a:gd name="connsiteX640" fmla="*/ 1400035 w 1656655"/>
              <a:gd name="connsiteY640" fmla="*/ 1056340 h 1864576"/>
              <a:gd name="connsiteX641" fmla="*/ 1365295 w 1656655"/>
              <a:gd name="connsiteY641" fmla="*/ 997483 h 1864576"/>
              <a:gd name="connsiteX642" fmla="*/ 1354623 w 1656655"/>
              <a:gd name="connsiteY642" fmla="*/ 973118 h 1864576"/>
              <a:gd name="connsiteX643" fmla="*/ 1341425 w 1656655"/>
              <a:gd name="connsiteY643" fmla="*/ 939988 h 1864576"/>
              <a:gd name="connsiteX644" fmla="*/ 1283015 w 1656655"/>
              <a:gd name="connsiteY644" fmla="*/ 992221 h 1864576"/>
              <a:gd name="connsiteX645" fmla="*/ 1338709 w 1656655"/>
              <a:gd name="connsiteY645" fmla="*/ 1013465 h 1864576"/>
              <a:gd name="connsiteX646" fmla="*/ 1370732 w 1656655"/>
              <a:gd name="connsiteY646" fmla="*/ 1152032 h 1864576"/>
              <a:gd name="connsiteX647" fmla="*/ 1365682 w 1656655"/>
              <a:gd name="connsiteY647" fmla="*/ 1161777 h 1864576"/>
              <a:gd name="connsiteX648" fmla="*/ 1316976 w 1656655"/>
              <a:gd name="connsiteY648" fmla="*/ 1128255 h 1864576"/>
              <a:gd name="connsiteX649" fmla="*/ 1289416 w 1656655"/>
              <a:gd name="connsiteY649" fmla="*/ 1024376 h 1864576"/>
              <a:gd name="connsiteX650" fmla="*/ 1356174 w 1656655"/>
              <a:gd name="connsiteY650" fmla="*/ 1138588 h 1864576"/>
              <a:gd name="connsiteX651" fmla="*/ 1334050 w 1656655"/>
              <a:gd name="connsiteY651" fmla="*/ 1078946 h 1864576"/>
              <a:gd name="connsiteX652" fmla="*/ 1283015 w 1656655"/>
              <a:gd name="connsiteY652" fmla="*/ 992221 h 1864576"/>
              <a:gd name="connsiteX653" fmla="*/ 1219364 w 1656655"/>
              <a:gd name="connsiteY653" fmla="*/ 1040162 h 1864576"/>
              <a:gd name="connsiteX654" fmla="*/ 1243230 w 1656655"/>
              <a:gd name="connsiteY654" fmla="*/ 1061210 h 1864576"/>
              <a:gd name="connsiteX655" fmla="*/ 1297764 w 1656655"/>
              <a:gd name="connsiteY655" fmla="*/ 1167823 h 1864576"/>
              <a:gd name="connsiteX656" fmla="*/ 1260113 w 1656655"/>
              <a:gd name="connsiteY656" fmla="*/ 1068618 h 1864576"/>
              <a:gd name="connsiteX657" fmla="*/ 1283015 w 1656655"/>
              <a:gd name="connsiteY657" fmla="*/ 1052249 h 1864576"/>
              <a:gd name="connsiteX658" fmla="*/ 1285148 w 1656655"/>
              <a:gd name="connsiteY658" fmla="*/ 1040162 h 1864576"/>
              <a:gd name="connsiteX659" fmla="*/ 1309019 w 1656655"/>
              <a:gd name="connsiteY659" fmla="*/ 1166652 h 1864576"/>
              <a:gd name="connsiteX660" fmla="*/ 1290389 w 1656655"/>
              <a:gd name="connsiteY660" fmla="*/ 1181463 h 1864576"/>
              <a:gd name="connsiteX661" fmla="*/ 1255068 w 1656655"/>
              <a:gd name="connsiteY661" fmla="*/ 1157103 h 1864576"/>
              <a:gd name="connsiteX662" fmla="*/ 1251187 w 1656655"/>
              <a:gd name="connsiteY662" fmla="*/ 1134105 h 1864576"/>
              <a:gd name="connsiteX663" fmla="*/ 1219364 w 1656655"/>
              <a:gd name="connsiteY663" fmla="*/ 1040162 h 1864576"/>
              <a:gd name="connsiteX664" fmla="*/ 1233335 w 1656655"/>
              <a:gd name="connsiteY664" fmla="*/ 1094345 h 1864576"/>
              <a:gd name="connsiteX665" fmla="*/ 1242065 w 1656655"/>
              <a:gd name="connsiteY665" fmla="*/ 1197641 h 1864576"/>
              <a:gd name="connsiteX666" fmla="*/ 1231202 w 1656655"/>
              <a:gd name="connsiteY666" fmla="*/ 1200370 h 1864576"/>
              <a:gd name="connsiteX667" fmla="*/ 1185985 w 1656655"/>
              <a:gd name="connsiteY667" fmla="*/ 1159244 h 1864576"/>
              <a:gd name="connsiteX668" fmla="*/ 1169489 w 1656655"/>
              <a:gd name="connsiteY668" fmla="*/ 1077192 h 1864576"/>
              <a:gd name="connsiteX669" fmla="*/ 1187341 w 1656655"/>
              <a:gd name="connsiteY669" fmla="*/ 1087912 h 1864576"/>
              <a:gd name="connsiteX670" fmla="*/ 1193942 w 1656655"/>
              <a:gd name="connsiteY670" fmla="*/ 1085183 h 1864576"/>
              <a:gd name="connsiteX671" fmla="*/ 1235469 w 1656655"/>
              <a:gd name="connsiteY671" fmla="*/ 1192379 h 1864576"/>
              <a:gd name="connsiteX672" fmla="*/ 1199760 w 1656655"/>
              <a:gd name="connsiteY672" fmla="*/ 1075438 h 1864576"/>
              <a:gd name="connsiteX673" fmla="*/ 1200343 w 1656655"/>
              <a:gd name="connsiteY673" fmla="*/ 1023793 h 1864576"/>
              <a:gd name="connsiteX674" fmla="*/ 1233335 w 1656655"/>
              <a:gd name="connsiteY674" fmla="*/ 1094345 h 1864576"/>
              <a:gd name="connsiteX675" fmla="*/ 1171818 w 1656655"/>
              <a:gd name="connsiteY675" fmla="*/ 1115001 h 1864576"/>
              <a:gd name="connsiteX676" fmla="*/ 1175894 w 1656655"/>
              <a:gd name="connsiteY676" fmla="*/ 1204461 h 1864576"/>
              <a:gd name="connsiteX677" fmla="*/ 1155518 w 1656655"/>
              <a:gd name="connsiteY677" fmla="*/ 1212452 h 1864576"/>
              <a:gd name="connsiteX678" fmla="*/ 1120391 w 1656655"/>
              <a:gd name="connsiteY678" fmla="*/ 1182242 h 1864576"/>
              <a:gd name="connsiteX679" fmla="*/ 1136496 w 1656655"/>
              <a:gd name="connsiteY679" fmla="*/ 1128451 h 1864576"/>
              <a:gd name="connsiteX680" fmla="*/ 1169293 w 1656655"/>
              <a:gd name="connsiteY680" fmla="*/ 1206411 h 1864576"/>
              <a:gd name="connsiteX681" fmla="*/ 1139990 w 1656655"/>
              <a:gd name="connsiteY681" fmla="*/ 1108769 h 1864576"/>
              <a:gd name="connsiteX682" fmla="*/ 1142902 w 1656655"/>
              <a:gd name="connsiteY682" fmla="*/ 1052636 h 1864576"/>
              <a:gd name="connsiteX683" fmla="*/ 1171818 w 1656655"/>
              <a:gd name="connsiteY683" fmla="*/ 1115001 h 1864576"/>
              <a:gd name="connsiteX684" fmla="*/ 1594481 w 1656655"/>
              <a:gd name="connsiteY684" fmla="*/ 740021 h 1864576"/>
              <a:gd name="connsiteX685" fmla="*/ 1450101 w 1656655"/>
              <a:gd name="connsiteY685" fmla="*/ 830651 h 1864576"/>
              <a:gd name="connsiteX686" fmla="*/ 1446221 w 1656655"/>
              <a:gd name="connsiteY686" fmla="*/ 815644 h 1864576"/>
              <a:gd name="connsiteX687" fmla="*/ 1534129 w 1656655"/>
              <a:gd name="connsiteY687" fmla="*/ 736905 h 1864576"/>
              <a:gd name="connsiteX688" fmla="*/ 1572357 w 1656655"/>
              <a:gd name="connsiteY688" fmla="*/ 709815 h 1864576"/>
              <a:gd name="connsiteX689" fmla="*/ 1642414 w 1656655"/>
              <a:gd name="connsiteY689" fmla="*/ 684475 h 1864576"/>
              <a:gd name="connsiteX690" fmla="*/ 1643388 w 1656655"/>
              <a:gd name="connsiteY690" fmla="*/ 692466 h 1864576"/>
              <a:gd name="connsiteX691" fmla="*/ 1508707 w 1656655"/>
              <a:gd name="connsiteY691" fmla="*/ 847603 h 1864576"/>
              <a:gd name="connsiteX692" fmla="*/ 1413620 w 1656655"/>
              <a:gd name="connsiteY692" fmla="*/ 882688 h 1864576"/>
              <a:gd name="connsiteX693" fmla="*/ 1389749 w 1656655"/>
              <a:gd name="connsiteY693" fmla="*/ 885804 h 1864576"/>
              <a:gd name="connsiteX694" fmla="*/ 1375195 w 1656655"/>
              <a:gd name="connsiteY694" fmla="*/ 875280 h 1864576"/>
              <a:gd name="connsiteX695" fmla="*/ 1370150 w 1656655"/>
              <a:gd name="connsiteY695" fmla="*/ 871772 h 1864576"/>
              <a:gd name="connsiteX696" fmla="*/ 1594481 w 1656655"/>
              <a:gd name="connsiteY696" fmla="*/ 740021 h 1864576"/>
              <a:gd name="connsiteX697" fmla="*/ 1561494 w 1656655"/>
              <a:gd name="connsiteY697" fmla="*/ 647058 h 1864576"/>
              <a:gd name="connsiteX698" fmla="*/ 1555670 w 1656655"/>
              <a:gd name="connsiteY698" fmla="*/ 692466 h 1864576"/>
              <a:gd name="connsiteX699" fmla="*/ 1442144 w 1656655"/>
              <a:gd name="connsiteY699" fmla="*/ 809407 h 1864576"/>
              <a:gd name="connsiteX700" fmla="*/ 1435548 w 1656655"/>
              <a:gd name="connsiteY700" fmla="*/ 807261 h 1864576"/>
              <a:gd name="connsiteX701" fmla="*/ 1406049 w 1656655"/>
              <a:gd name="connsiteY701" fmla="*/ 795958 h 1864576"/>
              <a:gd name="connsiteX702" fmla="*/ 1597393 w 1656655"/>
              <a:gd name="connsiteY702" fmla="*/ 524856 h 1864576"/>
              <a:gd name="connsiteX703" fmla="*/ 1404106 w 1656655"/>
              <a:gd name="connsiteY703" fmla="*/ 783097 h 1864576"/>
              <a:gd name="connsiteX704" fmla="*/ 1383147 w 1656655"/>
              <a:gd name="connsiteY704" fmla="*/ 792842 h 1864576"/>
              <a:gd name="connsiteX705" fmla="*/ 1395181 w 1656655"/>
              <a:gd name="connsiteY705" fmla="*/ 785238 h 1864576"/>
              <a:gd name="connsiteX706" fmla="*/ 1461743 w 1656655"/>
              <a:gd name="connsiteY706" fmla="*/ 724431 h 1864576"/>
              <a:gd name="connsiteX707" fmla="*/ 1507351 w 1656655"/>
              <a:gd name="connsiteY707" fmla="*/ 667131 h 1864576"/>
              <a:gd name="connsiteX708" fmla="*/ 1521709 w 1656655"/>
              <a:gd name="connsiteY708" fmla="*/ 596187 h 1864576"/>
              <a:gd name="connsiteX709" fmla="*/ 1522678 w 1656655"/>
              <a:gd name="connsiteY709" fmla="*/ 586251 h 1864576"/>
              <a:gd name="connsiteX710" fmla="*/ 1531026 w 1656655"/>
              <a:gd name="connsiteY710" fmla="*/ 572606 h 1864576"/>
              <a:gd name="connsiteX711" fmla="*/ 1602825 w 1656655"/>
              <a:gd name="connsiteY711" fmla="*/ 491724 h 1864576"/>
              <a:gd name="connsiteX712" fmla="*/ 1614472 w 1656655"/>
              <a:gd name="connsiteY712" fmla="*/ 490165 h 1864576"/>
              <a:gd name="connsiteX713" fmla="*/ 1572940 w 1656655"/>
              <a:gd name="connsiteY713" fmla="*/ 631076 h 1864576"/>
              <a:gd name="connsiteX714" fmla="*/ 1561494 w 1656655"/>
              <a:gd name="connsiteY714" fmla="*/ 647058 h 1864576"/>
              <a:gd name="connsiteX715" fmla="*/ 1581871 w 1656655"/>
              <a:gd name="connsiteY715" fmla="*/ 849553 h 1864576"/>
              <a:gd name="connsiteX716" fmla="*/ 1406632 w 1656655"/>
              <a:gd name="connsiteY716" fmla="*/ 901982 h 1864576"/>
              <a:gd name="connsiteX717" fmla="*/ 1399257 w 1656655"/>
              <a:gd name="connsiteY717" fmla="*/ 893599 h 1864576"/>
              <a:gd name="connsiteX718" fmla="*/ 1528697 w 1656655"/>
              <a:gd name="connsiteY718" fmla="*/ 845658 h 1864576"/>
              <a:gd name="connsiteX719" fmla="*/ 1576629 w 1656655"/>
              <a:gd name="connsiteY719" fmla="*/ 810186 h 1864576"/>
              <a:gd name="connsiteX720" fmla="*/ 1632519 w 1656655"/>
              <a:gd name="connsiteY720" fmla="*/ 810573 h 1864576"/>
              <a:gd name="connsiteX721" fmla="*/ 1633880 w 1656655"/>
              <a:gd name="connsiteY721" fmla="*/ 824414 h 1864576"/>
              <a:gd name="connsiteX722" fmla="*/ 1417304 w 1656655"/>
              <a:gd name="connsiteY722" fmla="*/ 939400 h 1864576"/>
              <a:gd name="connsiteX723" fmla="*/ 1412646 w 1656655"/>
              <a:gd name="connsiteY723" fmla="*/ 910948 h 1864576"/>
              <a:gd name="connsiteX724" fmla="*/ 1581871 w 1656655"/>
              <a:gd name="connsiteY724" fmla="*/ 849553 h 1864576"/>
              <a:gd name="connsiteX725" fmla="*/ 1511232 w 1656655"/>
              <a:gd name="connsiteY725" fmla="*/ 591900 h 1864576"/>
              <a:gd name="connsiteX726" fmla="*/ 1514143 w 1656655"/>
              <a:gd name="connsiteY726" fmla="*/ 634971 h 1864576"/>
              <a:gd name="connsiteX727" fmla="*/ 1450101 w 1656655"/>
              <a:gd name="connsiteY727" fmla="*/ 724235 h 1864576"/>
              <a:gd name="connsiteX728" fmla="*/ 1451652 w 1656655"/>
              <a:gd name="connsiteY728" fmla="*/ 719561 h 1864576"/>
              <a:gd name="connsiteX729" fmla="*/ 1428946 w 1656655"/>
              <a:gd name="connsiteY729" fmla="*/ 708448 h 1864576"/>
              <a:gd name="connsiteX730" fmla="*/ 1516081 w 1656655"/>
              <a:gd name="connsiteY730" fmla="*/ 501274 h 1864576"/>
              <a:gd name="connsiteX731" fmla="*/ 1416918 w 1656655"/>
              <a:gd name="connsiteY731" fmla="*/ 708061 h 1864576"/>
              <a:gd name="connsiteX732" fmla="*/ 1400422 w 1656655"/>
              <a:gd name="connsiteY732" fmla="*/ 709227 h 1864576"/>
              <a:gd name="connsiteX733" fmla="*/ 1404689 w 1656655"/>
              <a:gd name="connsiteY733" fmla="*/ 706111 h 1864576"/>
              <a:gd name="connsiteX734" fmla="*/ 1475719 w 1656655"/>
              <a:gd name="connsiteY734" fmla="*/ 577868 h 1864576"/>
              <a:gd name="connsiteX735" fmla="*/ 1476106 w 1656655"/>
              <a:gd name="connsiteY735" fmla="*/ 520182 h 1864576"/>
              <a:gd name="connsiteX736" fmla="*/ 1499781 w 1656655"/>
              <a:gd name="connsiteY736" fmla="*/ 441246 h 1864576"/>
              <a:gd name="connsiteX737" fmla="*/ 1553341 w 1656655"/>
              <a:gd name="connsiteY737" fmla="*/ 373227 h 1864576"/>
              <a:gd name="connsiteX738" fmla="*/ 1561102 w 1656655"/>
              <a:gd name="connsiteY738" fmla="*/ 368744 h 1864576"/>
              <a:gd name="connsiteX739" fmla="*/ 1555475 w 1656655"/>
              <a:gd name="connsiteY739" fmla="*/ 484123 h 1864576"/>
              <a:gd name="connsiteX740" fmla="*/ 1511232 w 1656655"/>
              <a:gd name="connsiteY740" fmla="*/ 591900 h 1864576"/>
              <a:gd name="connsiteX741" fmla="*/ 859574 w 1656655"/>
              <a:gd name="connsiteY741" fmla="*/ 749183 h 1864576"/>
              <a:gd name="connsiteX742" fmla="*/ 890623 w 1656655"/>
              <a:gd name="connsiteY742" fmla="*/ 728914 h 1864576"/>
              <a:gd name="connsiteX743" fmla="*/ 881306 w 1656655"/>
              <a:gd name="connsiteY743" fmla="*/ 752108 h 1864576"/>
              <a:gd name="connsiteX744" fmla="*/ 859574 w 1656655"/>
              <a:gd name="connsiteY744" fmla="*/ 749183 h 1864576"/>
              <a:gd name="connsiteX745" fmla="*/ 898580 w 1656655"/>
              <a:gd name="connsiteY745" fmla="*/ 736905 h 1864576"/>
              <a:gd name="connsiteX746" fmla="*/ 902461 w 1656655"/>
              <a:gd name="connsiteY746" fmla="*/ 756591 h 1864576"/>
              <a:gd name="connsiteX747" fmla="*/ 886160 w 1656655"/>
              <a:gd name="connsiteY747" fmla="*/ 753083 h 1864576"/>
              <a:gd name="connsiteX748" fmla="*/ 898580 w 1656655"/>
              <a:gd name="connsiteY748" fmla="*/ 736905 h 1864576"/>
              <a:gd name="connsiteX749" fmla="*/ 935448 w 1656655"/>
              <a:gd name="connsiteY749" fmla="*/ 730472 h 1864576"/>
              <a:gd name="connsiteX750" fmla="*/ 966112 w 1656655"/>
              <a:gd name="connsiteY750" fmla="*/ 667523 h 1864576"/>
              <a:gd name="connsiteX751" fmla="*/ 973486 w 1656655"/>
              <a:gd name="connsiteY751" fmla="*/ 696949 h 1864576"/>
              <a:gd name="connsiteX752" fmla="*/ 963004 w 1656655"/>
              <a:gd name="connsiteY752" fmla="*/ 722873 h 1864576"/>
              <a:gd name="connsiteX753" fmla="*/ 956799 w 1656655"/>
              <a:gd name="connsiteY753" fmla="*/ 734759 h 1864576"/>
              <a:gd name="connsiteX754" fmla="*/ 950007 w 1656655"/>
              <a:gd name="connsiteY754" fmla="*/ 746650 h 1864576"/>
              <a:gd name="connsiteX755" fmla="*/ 946317 w 1656655"/>
              <a:gd name="connsiteY755" fmla="*/ 751520 h 1864576"/>
              <a:gd name="connsiteX756" fmla="*/ 933119 w 1656655"/>
              <a:gd name="connsiteY756" fmla="*/ 765552 h 1864576"/>
              <a:gd name="connsiteX757" fmla="*/ 912356 w 1656655"/>
              <a:gd name="connsiteY757" fmla="*/ 758928 h 1864576"/>
              <a:gd name="connsiteX758" fmla="*/ 911191 w 1656655"/>
              <a:gd name="connsiteY758" fmla="*/ 697341 h 1864576"/>
              <a:gd name="connsiteX759" fmla="*/ 914298 w 1656655"/>
              <a:gd name="connsiteY759" fmla="*/ 692662 h 1864576"/>
              <a:gd name="connsiteX760" fmla="*/ 951945 w 1656655"/>
              <a:gd name="connsiteY760" fmla="*/ 656411 h 1864576"/>
              <a:gd name="connsiteX761" fmla="*/ 935448 w 1656655"/>
              <a:gd name="connsiteY761" fmla="*/ 730472 h 1864576"/>
              <a:gd name="connsiteX762" fmla="*/ 989591 w 1656655"/>
              <a:gd name="connsiteY762" fmla="*/ 675318 h 1864576"/>
              <a:gd name="connsiteX763" fmla="*/ 993863 w 1656655"/>
              <a:gd name="connsiteY763" fmla="*/ 656803 h 1864576"/>
              <a:gd name="connsiteX764" fmla="*/ 1014240 w 1656655"/>
              <a:gd name="connsiteY764" fmla="*/ 611003 h 1864576"/>
              <a:gd name="connsiteX765" fmla="*/ 1030927 w 1656655"/>
              <a:gd name="connsiteY765" fmla="*/ 610219 h 1864576"/>
              <a:gd name="connsiteX766" fmla="*/ 1016760 w 1656655"/>
              <a:gd name="connsiteY766" fmla="*/ 729889 h 1864576"/>
              <a:gd name="connsiteX767" fmla="*/ 995610 w 1656655"/>
              <a:gd name="connsiteY767" fmla="*/ 715661 h 1864576"/>
              <a:gd name="connsiteX768" fmla="*/ 977949 w 1656655"/>
              <a:gd name="connsiteY768" fmla="*/ 615677 h 1864576"/>
              <a:gd name="connsiteX769" fmla="*/ 991730 w 1656655"/>
              <a:gd name="connsiteY769" fmla="*/ 604178 h 1864576"/>
              <a:gd name="connsiteX770" fmla="*/ 999104 w 1656655"/>
              <a:gd name="connsiteY770" fmla="*/ 601258 h 1864576"/>
              <a:gd name="connsiteX771" fmla="*/ 1003567 w 1656655"/>
              <a:gd name="connsiteY771" fmla="*/ 607495 h 1864576"/>
              <a:gd name="connsiteX772" fmla="*/ 989591 w 1656655"/>
              <a:gd name="connsiteY772" fmla="*/ 675318 h 1864576"/>
              <a:gd name="connsiteX773" fmla="*/ 969219 w 1656655"/>
              <a:gd name="connsiteY773" fmla="*/ 730472 h 1864576"/>
              <a:gd name="connsiteX774" fmla="*/ 999104 w 1656655"/>
              <a:gd name="connsiteY774" fmla="*/ 772181 h 1864576"/>
              <a:gd name="connsiteX775" fmla="*/ 981830 w 1656655"/>
              <a:gd name="connsiteY775" fmla="*/ 713128 h 1864576"/>
              <a:gd name="connsiteX776" fmla="*/ 989400 w 1656655"/>
              <a:gd name="connsiteY776" fmla="*/ 721315 h 1864576"/>
              <a:gd name="connsiteX777" fmla="*/ 994832 w 1656655"/>
              <a:gd name="connsiteY777" fmla="*/ 726185 h 1864576"/>
              <a:gd name="connsiteX778" fmla="*/ 1005314 w 1656655"/>
              <a:gd name="connsiteY778" fmla="*/ 736905 h 1864576"/>
              <a:gd name="connsiteX779" fmla="*/ 1042378 w 1656655"/>
              <a:gd name="connsiteY779" fmla="*/ 792646 h 1864576"/>
              <a:gd name="connsiteX780" fmla="*/ 958737 w 1656655"/>
              <a:gd name="connsiteY780" fmla="*/ 749766 h 1864576"/>
              <a:gd name="connsiteX781" fmla="*/ 969219 w 1656655"/>
              <a:gd name="connsiteY781" fmla="*/ 730472 h 1864576"/>
              <a:gd name="connsiteX782" fmla="*/ 1006087 w 1656655"/>
              <a:gd name="connsiteY782" fmla="*/ 802974 h 1864576"/>
              <a:gd name="connsiteX783" fmla="*/ 1028211 w 1656655"/>
              <a:gd name="connsiteY783" fmla="*/ 803753 h 1864576"/>
              <a:gd name="connsiteX784" fmla="*/ 1087595 w 1656655"/>
              <a:gd name="connsiteY784" fmla="*/ 842341 h 1864576"/>
              <a:gd name="connsiteX785" fmla="*/ 1081967 w 1656655"/>
              <a:gd name="connsiteY785" fmla="*/ 837863 h 1864576"/>
              <a:gd name="connsiteX786" fmla="*/ 1042182 w 1656655"/>
              <a:gd name="connsiteY786" fmla="*/ 801416 h 1864576"/>
              <a:gd name="connsiteX787" fmla="*/ 1048588 w 1656655"/>
              <a:gd name="connsiteY787" fmla="*/ 800049 h 1864576"/>
              <a:gd name="connsiteX788" fmla="*/ 1098654 w 1656655"/>
              <a:gd name="connsiteY788" fmla="*/ 844095 h 1864576"/>
              <a:gd name="connsiteX789" fmla="*/ 1071294 w 1656655"/>
              <a:gd name="connsiteY789" fmla="*/ 850528 h 1864576"/>
              <a:gd name="connsiteX790" fmla="*/ 1058096 w 1656655"/>
              <a:gd name="connsiteY790" fmla="*/ 847995 h 1864576"/>
              <a:gd name="connsiteX791" fmla="*/ 1006087 w 1656655"/>
              <a:gd name="connsiteY791" fmla="*/ 802974 h 1864576"/>
              <a:gd name="connsiteX792" fmla="*/ 951167 w 1656655"/>
              <a:gd name="connsiteY792" fmla="*/ 758149 h 1864576"/>
              <a:gd name="connsiteX793" fmla="*/ 961844 w 1656655"/>
              <a:gd name="connsiteY793" fmla="*/ 777639 h 1864576"/>
              <a:gd name="connsiteX794" fmla="*/ 941468 w 1656655"/>
              <a:gd name="connsiteY794" fmla="*/ 768869 h 1864576"/>
              <a:gd name="connsiteX795" fmla="*/ 951167 w 1656655"/>
              <a:gd name="connsiteY795" fmla="*/ 758149 h 1864576"/>
              <a:gd name="connsiteX796" fmla="*/ 832791 w 1656655"/>
              <a:gd name="connsiteY796" fmla="*/ 728914 h 1864576"/>
              <a:gd name="connsiteX797" fmla="*/ 842299 w 1656655"/>
              <a:gd name="connsiteY797" fmla="*/ 747821 h 1864576"/>
              <a:gd name="connsiteX798" fmla="*/ 832404 w 1656655"/>
              <a:gd name="connsiteY798" fmla="*/ 747625 h 1864576"/>
              <a:gd name="connsiteX799" fmla="*/ 832791 w 1656655"/>
              <a:gd name="connsiteY799" fmla="*/ 728914 h 1864576"/>
              <a:gd name="connsiteX800" fmla="*/ 802324 w 1656655"/>
              <a:gd name="connsiteY800" fmla="*/ 722481 h 1864576"/>
              <a:gd name="connsiteX801" fmla="*/ 787379 w 1656655"/>
              <a:gd name="connsiteY801" fmla="*/ 689350 h 1864576"/>
              <a:gd name="connsiteX802" fmla="*/ 770496 w 1656655"/>
              <a:gd name="connsiteY802" fmla="*/ 674730 h 1864576"/>
              <a:gd name="connsiteX803" fmla="*/ 763703 w 1656655"/>
              <a:gd name="connsiteY803" fmla="*/ 669081 h 1864576"/>
              <a:gd name="connsiteX804" fmla="*/ 767007 w 1656655"/>
              <a:gd name="connsiteY804" fmla="*/ 718586 h 1864576"/>
              <a:gd name="connsiteX805" fmla="*/ 806204 w 1656655"/>
              <a:gd name="connsiteY805" fmla="*/ 744700 h 1864576"/>
              <a:gd name="connsiteX806" fmla="*/ 810281 w 1656655"/>
              <a:gd name="connsiteY806" fmla="*/ 662648 h 1864576"/>
              <a:gd name="connsiteX807" fmla="*/ 801937 w 1656655"/>
              <a:gd name="connsiteY807" fmla="*/ 695195 h 1864576"/>
              <a:gd name="connsiteX808" fmla="*/ 805431 w 1656655"/>
              <a:gd name="connsiteY808" fmla="*/ 723848 h 1864576"/>
              <a:gd name="connsiteX809" fmla="*/ 802324 w 1656655"/>
              <a:gd name="connsiteY809" fmla="*/ 722481 h 1864576"/>
              <a:gd name="connsiteX810" fmla="*/ 796309 w 1656655"/>
              <a:gd name="connsiteY810" fmla="*/ 749183 h 1864576"/>
              <a:gd name="connsiteX811" fmla="*/ 765260 w 1656655"/>
              <a:gd name="connsiteY811" fmla="*/ 728914 h 1864576"/>
              <a:gd name="connsiteX812" fmla="*/ 774572 w 1656655"/>
              <a:gd name="connsiteY812" fmla="*/ 752108 h 1864576"/>
              <a:gd name="connsiteX813" fmla="*/ 796309 w 1656655"/>
              <a:gd name="connsiteY813" fmla="*/ 749183 h 1864576"/>
              <a:gd name="connsiteX814" fmla="*/ 757493 w 1656655"/>
              <a:gd name="connsiteY814" fmla="*/ 736905 h 1864576"/>
              <a:gd name="connsiteX815" fmla="*/ 753613 w 1656655"/>
              <a:gd name="connsiteY815" fmla="*/ 756591 h 1864576"/>
              <a:gd name="connsiteX816" fmla="*/ 769913 w 1656655"/>
              <a:gd name="connsiteY816" fmla="*/ 753083 h 1864576"/>
              <a:gd name="connsiteX817" fmla="*/ 757493 w 1656655"/>
              <a:gd name="connsiteY817" fmla="*/ 736905 h 1864576"/>
              <a:gd name="connsiteX818" fmla="*/ 720625 w 1656655"/>
              <a:gd name="connsiteY818" fmla="*/ 730472 h 1864576"/>
              <a:gd name="connsiteX819" fmla="*/ 689962 w 1656655"/>
              <a:gd name="connsiteY819" fmla="*/ 667523 h 1864576"/>
              <a:gd name="connsiteX820" fmla="*/ 682587 w 1656655"/>
              <a:gd name="connsiteY820" fmla="*/ 696949 h 1864576"/>
              <a:gd name="connsiteX821" fmla="*/ 693070 w 1656655"/>
              <a:gd name="connsiteY821" fmla="*/ 722873 h 1864576"/>
              <a:gd name="connsiteX822" fmla="*/ 699280 w 1656655"/>
              <a:gd name="connsiteY822" fmla="*/ 734759 h 1864576"/>
              <a:gd name="connsiteX823" fmla="*/ 706072 w 1656655"/>
              <a:gd name="connsiteY823" fmla="*/ 746650 h 1864576"/>
              <a:gd name="connsiteX824" fmla="*/ 709757 w 1656655"/>
              <a:gd name="connsiteY824" fmla="*/ 751520 h 1864576"/>
              <a:gd name="connsiteX825" fmla="*/ 722955 w 1656655"/>
              <a:gd name="connsiteY825" fmla="*/ 765552 h 1864576"/>
              <a:gd name="connsiteX826" fmla="*/ 743718 w 1656655"/>
              <a:gd name="connsiteY826" fmla="*/ 758928 h 1864576"/>
              <a:gd name="connsiteX827" fmla="*/ 744883 w 1656655"/>
              <a:gd name="connsiteY827" fmla="*/ 697341 h 1864576"/>
              <a:gd name="connsiteX828" fmla="*/ 741775 w 1656655"/>
              <a:gd name="connsiteY828" fmla="*/ 692662 h 1864576"/>
              <a:gd name="connsiteX829" fmla="*/ 704129 w 1656655"/>
              <a:gd name="connsiteY829" fmla="*/ 656411 h 1864576"/>
              <a:gd name="connsiteX830" fmla="*/ 720625 w 1656655"/>
              <a:gd name="connsiteY830" fmla="*/ 730472 h 1864576"/>
              <a:gd name="connsiteX831" fmla="*/ 666483 w 1656655"/>
              <a:gd name="connsiteY831" fmla="*/ 675318 h 1864576"/>
              <a:gd name="connsiteX832" fmla="*/ 662211 w 1656655"/>
              <a:gd name="connsiteY832" fmla="*/ 656803 h 1864576"/>
              <a:gd name="connsiteX833" fmla="*/ 641834 w 1656655"/>
              <a:gd name="connsiteY833" fmla="*/ 611003 h 1864576"/>
              <a:gd name="connsiteX834" fmla="*/ 625147 w 1656655"/>
              <a:gd name="connsiteY834" fmla="*/ 610219 h 1864576"/>
              <a:gd name="connsiteX835" fmla="*/ 639314 w 1656655"/>
              <a:gd name="connsiteY835" fmla="*/ 729889 h 1864576"/>
              <a:gd name="connsiteX836" fmla="*/ 660464 w 1656655"/>
              <a:gd name="connsiteY836" fmla="*/ 715661 h 1864576"/>
              <a:gd name="connsiteX837" fmla="*/ 678125 w 1656655"/>
              <a:gd name="connsiteY837" fmla="*/ 615677 h 1864576"/>
              <a:gd name="connsiteX838" fmla="*/ 664344 w 1656655"/>
              <a:gd name="connsiteY838" fmla="*/ 604178 h 1864576"/>
              <a:gd name="connsiteX839" fmla="*/ 656970 w 1656655"/>
              <a:gd name="connsiteY839" fmla="*/ 601258 h 1864576"/>
              <a:gd name="connsiteX840" fmla="*/ 652507 w 1656655"/>
              <a:gd name="connsiteY840" fmla="*/ 607495 h 1864576"/>
              <a:gd name="connsiteX841" fmla="*/ 666483 w 1656655"/>
              <a:gd name="connsiteY841" fmla="*/ 675318 h 1864576"/>
              <a:gd name="connsiteX842" fmla="*/ 686860 w 1656655"/>
              <a:gd name="connsiteY842" fmla="*/ 730472 h 1864576"/>
              <a:gd name="connsiteX843" fmla="*/ 656970 w 1656655"/>
              <a:gd name="connsiteY843" fmla="*/ 772181 h 1864576"/>
              <a:gd name="connsiteX844" fmla="*/ 674244 w 1656655"/>
              <a:gd name="connsiteY844" fmla="*/ 713128 h 1864576"/>
              <a:gd name="connsiteX845" fmla="*/ 666674 w 1656655"/>
              <a:gd name="connsiteY845" fmla="*/ 721315 h 1864576"/>
              <a:gd name="connsiteX846" fmla="*/ 661242 w 1656655"/>
              <a:gd name="connsiteY846" fmla="*/ 726185 h 1864576"/>
              <a:gd name="connsiteX847" fmla="*/ 650760 w 1656655"/>
              <a:gd name="connsiteY847" fmla="*/ 736905 h 1864576"/>
              <a:gd name="connsiteX848" fmla="*/ 613696 w 1656655"/>
              <a:gd name="connsiteY848" fmla="*/ 792646 h 1864576"/>
              <a:gd name="connsiteX849" fmla="*/ 697337 w 1656655"/>
              <a:gd name="connsiteY849" fmla="*/ 749766 h 1864576"/>
              <a:gd name="connsiteX850" fmla="*/ 686860 w 1656655"/>
              <a:gd name="connsiteY850" fmla="*/ 730472 h 1864576"/>
              <a:gd name="connsiteX851" fmla="*/ 649987 w 1656655"/>
              <a:gd name="connsiteY851" fmla="*/ 802974 h 1864576"/>
              <a:gd name="connsiteX852" fmla="*/ 627863 w 1656655"/>
              <a:gd name="connsiteY852" fmla="*/ 803753 h 1864576"/>
              <a:gd name="connsiteX853" fmla="*/ 568479 w 1656655"/>
              <a:gd name="connsiteY853" fmla="*/ 842341 h 1864576"/>
              <a:gd name="connsiteX854" fmla="*/ 574107 w 1656655"/>
              <a:gd name="connsiteY854" fmla="*/ 837863 h 1864576"/>
              <a:gd name="connsiteX855" fmla="*/ 613892 w 1656655"/>
              <a:gd name="connsiteY855" fmla="*/ 801416 h 1864576"/>
              <a:gd name="connsiteX856" fmla="*/ 607486 w 1656655"/>
              <a:gd name="connsiteY856" fmla="*/ 800049 h 1864576"/>
              <a:gd name="connsiteX857" fmla="*/ 557420 w 1656655"/>
              <a:gd name="connsiteY857" fmla="*/ 844095 h 1864576"/>
              <a:gd name="connsiteX858" fmla="*/ 584780 w 1656655"/>
              <a:gd name="connsiteY858" fmla="*/ 850528 h 1864576"/>
              <a:gd name="connsiteX859" fmla="*/ 597978 w 1656655"/>
              <a:gd name="connsiteY859" fmla="*/ 847995 h 1864576"/>
              <a:gd name="connsiteX860" fmla="*/ 649987 w 1656655"/>
              <a:gd name="connsiteY860" fmla="*/ 802974 h 1864576"/>
              <a:gd name="connsiteX861" fmla="*/ 704907 w 1656655"/>
              <a:gd name="connsiteY861" fmla="*/ 758149 h 1864576"/>
              <a:gd name="connsiteX862" fmla="*/ 694229 w 1656655"/>
              <a:gd name="connsiteY862" fmla="*/ 777639 h 1864576"/>
              <a:gd name="connsiteX863" fmla="*/ 714606 w 1656655"/>
              <a:gd name="connsiteY863" fmla="*/ 768869 h 1864576"/>
              <a:gd name="connsiteX864" fmla="*/ 704907 w 1656655"/>
              <a:gd name="connsiteY864" fmla="*/ 758149 h 1864576"/>
              <a:gd name="connsiteX865" fmla="*/ 823283 w 1656655"/>
              <a:gd name="connsiteY865" fmla="*/ 728914 h 1864576"/>
              <a:gd name="connsiteX866" fmla="*/ 813775 w 1656655"/>
              <a:gd name="connsiteY866" fmla="*/ 747821 h 1864576"/>
              <a:gd name="connsiteX867" fmla="*/ 823669 w 1656655"/>
              <a:gd name="connsiteY867" fmla="*/ 747625 h 1864576"/>
              <a:gd name="connsiteX868" fmla="*/ 823283 w 1656655"/>
              <a:gd name="connsiteY868" fmla="*/ 728914 h 1864576"/>
              <a:gd name="connsiteX869" fmla="*/ 853554 w 1656655"/>
              <a:gd name="connsiteY869" fmla="*/ 722481 h 1864576"/>
              <a:gd name="connsiteX870" fmla="*/ 868499 w 1656655"/>
              <a:gd name="connsiteY870" fmla="*/ 689350 h 1864576"/>
              <a:gd name="connsiteX871" fmla="*/ 885382 w 1656655"/>
              <a:gd name="connsiteY871" fmla="*/ 674730 h 1864576"/>
              <a:gd name="connsiteX872" fmla="*/ 892175 w 1656655"/>
              <a:gd name="connsiteY872" fmla="*/ 669081 h 1864576"/>
              <a:gd name="connsiteX873" fmla="*/ 888876 w 1656655"/>
              <a:gd name="connsiteY873" fmla="*/ 718586 h 1864576"/>
              <a:gd name="connsiteX874" fmla="*/ 849674 w 1656655"/>
              <a:gd name="connsiteY874" fmla="*/ 744700 h 1864576"/>
              <a:gd name="connsiteX875" fmla="*/ 845597 w 1656655"/>
              <a:gd name="connsiteY875" fmla="*/ 662648 h 1864576"/>
              <a:gd name="connsiteX876" fmla="*/ 853946 w 1656655"/>
              <a:gd name="connsiteY876" fmla="*/ 695195 h 1864576"/>
              <a:gd name="connsiteX877" fmla="*/ 850452 w 1656655"/>
              <a:gd name="connsiteY877" fmla="*/ 723848 h 1864576"/>
              <a:gd name="connsiteX878" fmla="*/ 853554 w 1656655"/>
              <a:gd name="connsiteY878" fmla="*/ 722481 h 1864576"/>
              <a:gd name="connsiteX879" fmla="*/ 682974 w 1656655"/>
              <a:gd name="connsiteY879" fmla="*/ 578451 h 1864576"/>
              <a:gd name="connsiteX880" fmla="*/ 599915 w 1656655"/>
              <a:gd name="connsiteY880" fmla="*/ 520961 h 1864576"/>
              <a:gd name="connsiteX881" fmla="*/ 642225 w 1656655"/>
              <a:gd name="connsiteY881" fmla="*/ 530510 h 1864576"/>
              <a:gd name="connsiteX882" fmla="*/ 682974 w 1656655"/>
              <a:gd name="connsiteY882" fmla="*/ 578451 h 1864576"/>
              <a:gd name="connsiteX883" fmla="*/ 628058 w 1656655"/>
              <a:gd name="connsiteY883" fmla="*/ 590342 h 1864576"/>
              <a:gd name="connsiteX884" fmla="*/ 598946 w 1656655"/>
              <a:gd name="connsiteY884" fmla="*/ 570656 h 1864576"/>
              <a:gd name="connsiteX885" fmla="*/ 628058 w 1656655"/>
              <a:gd name="connsiteY885" fmla="*/ 590342 h 1864576"/>
              <a:gd name="connsiteX886" fmla="*/ 725279 w 1656655"/>
              <a:gd name="connsiteY886" fmla="*/ 552533 h 1864576"/>
              <a:gd name="connsiteX887" fmla="*/ 670554 w 1656655"/>
              <a:gd name="connsiteY887" fmla="*/ 504199 h 1864576"/>
              <a:gd name="connsiteX888" fmla="*/ 660855 w 1656655"/>
              <a:gd name="connsiteY888" fmla="*/ 498935 h 1864576"/>
              <a:gd name="connsiteX889" fmla="*/ 700053 w 1656655"/>
              <a:gd name="connsiteY889" fmla="*/ 511019 h 1864576"/>
              <a:gd name="connsiteX890" fmla="*/ 725279 w 1656655"/>
              <a:gd name="connsiteY890" fmla="*/ 552533 h 1864576"/>
              <a:gd name="connsiteX891" fmla="*/ 441564 w 1656655"/>
              <a:gd name="connsiteY891" fmla="*/ 272855 h 1864576"/>
              <a:gd name="connsiteX892" fmla="*/ 412648 w 1656655"/>
              <a:gd name="connsiteY892" fmla="*/ 289226 h 1864576"/>
              <a:gd name="connsiteX893" fmla="*/ 441176 w 1656655"/>
              <a:gd name="connsiteY893" fmla="*/ 311835 h 1864576"/>
              <a:gd name="connsiteX894" fmla="*/ 441564 w 1656655"/>
              <a:gd name="connsiteY894" fmla="*/ 272855 h 1864576"/>
              <a:gd name="connsiteX895" fmla="*/ 372672 w 1656655"/>
              <a:gd name="connsiteY895" fmla="*/ 345357 h 1864576"/>
              <a:gd name="connsiteX896" fmla="*/ 421575 w 1656655"/>
              <a:gd name="connsiteY896" fmla="*/ 328986 h 1864576"/>
              <a:gd name="connsiteX897" fmla="*/ 439041 w 1656655"/>
              <a:gd name="connsiteY897" fmla="*/ 320800 h 1864576"/>
              <a:gd name="connsiteX898" fmla="*/ 436712 w 1656655"/>
              <a:gd name="connsiteY898" fmla="*/ 314563 h 1864576"/>
              <a:gd name="connsiteX899" fmla="*/ 410708 w 1656655"/>
              <a:gd name="connsiteY899" fmla="*/ 296632 h 1864576"/>
              <a:gd name="connsiteX900" fmla="*/ 404110 w 1656655"/>
              <a:gd name="connsiteY900" fmla="*/ 277533 h 1864576"/>
              <a:gd name="connsiteX901" fmla="*/ 361610 w 1656655"/>
              <a:gd name="connsiteY901" fmla="*/ 307157 h 1864576"/>
              <a:gd name="connsiteX902" fmla="*/ 383345 w 1656655"/>
              <a:gd name="connsiteY902" fmla="*/ 308131 h 1864576"/>
              <a:gd name="connsiteX903" fmla="*/ 372672 w 1656655"/>
              <a:gd name="connsiteY903" fmla="*/ 345357 h 1864576"/>
              <a:gd name="connsiteX904" fmla="*/ 587305 w 1656655"/>
              <a:gd name="connsiteY904" fmla="*/ 536551 h 1864576"/>
              <a:gd name="connsiteX905" fmla="*/ 585753 w 1656655"/>
              <a:gd name="connsiteY905" fmla="*/ 585663 h 1864576"/>
              <a:gd name="connsiteX906" fmla="*/ 621457 w 1656655"/>
              <a:gd name="connsiteY906" fmla="*/ 603203 h 1864576"/>
              <a:gd name="connsiteX907" fmla="*/ 647075 w 1656655"/>
              <a:gd name="connsiteY907" fmla="*/ 601645 h 1864576"/>
              <a:gd name="connsiteX908" fmla="*/ 648822 w 1656655"/>
              <a:gd name="connsiteY908" fmla="*/ 595408 h 1864576"/>
              <a:gd name="connsiteX909" fmla="*/ 587305 w 1656655"/>
              <a:gd name="connsiteY909" fmla="*/ 536551 h 1864576"/>
              <a:gd name="connsiteX910" fmla="*/ 557420 w 1656655"/>
              <a:gd name="connsiteY910" fmla="*/ 477692 h 1864576"/>
              <a:gd name="connsiteX911" fmla="*/ 592546 w 1656655"/>
              <a:gd name="connsiteY911" fmla="*/ 481979 h 1864576"/>
              <a:gd name="connsiteX912" fmla="*/ 618159 w 1656655"/>
              <a:gd name="connsiteY912" fmla="*/ 464244 h 1864576"/>
              <a:gd name="connsiteX913" fmla="*/ 594097 w 1656655"/>
              <a:gd name="connsiteY913" fmla="*/ 455473 h 1864576"/>
              <a:gd name="connsiteX914" fmla="*/ 596035 w 1656655"/>
              <a:gd name="connsiteY914" fmla="*/ 463269 h 1864576"/>
              <a:gd name="connsiteX915" fmla="*/ 572942 w 1656655"/>
              <a:gd name="connsiteY915" fmla="*/ 482759 h 1864576"/>
              <a:gd name="connsiteX916" fmla="*/ 557420 w 1656655"/>
              <a:gd name="connsiteY916" fmla="*/ 477692 h 1864576"/>
              <a:gd name="connsiteX917" fmla="*/ 511811 w 1656655"/>
              <a:gd name="connsiteY917" fmla="*/ 538109 h 1864576"/>
              <a:gd name="connsiteX918" fmla="*/ 562073 w 1656655"/>
              <a:gd name="connsiteY918" fmla="*/ 548633 h 1864576"/>
              <a:gd name="connsiteX919" fmla="*/ 559940 w 1656655"/>
              <a:gd name="connsiteY919" fmla="*/ 538888 h 1864576"/>
              <a:gd name="connsiteX920" fmla="*/ 554312 w 1656655"/>
              <a:gd name="connsiteY920" fmla="*/ 529731 h 1864576"/>
              <a:gd name="connsiteX921" fmla="*/ 522680 w 1656655"/>
              <a:gd name="connsiteY921" fmla="*/ 519011 h 1864576"/>
              <a:gd name="connsiteX922" fmla="*/ 423322 w 1656655"/>
              <a:gd name="connsiteY922" fmla="*/ 490750 h 1864576"/>
              <a:gd name="connsiteX923" fmla="*/ 443116 w 1656655"/>
              <a:gd name="connsiteY923" fmla="*/ 523494 h 1864576"/>
              <a:gd name="connsiteX924" fmla="*/ 511811 w 1656655"/>
              <a:gd name="connsiteY924" fmla="*/ 538109 h 1864576"/>
              <a:gd name="connsiteX925" fmla="*/ 570422 w 1656655"/>
              <a:gd name="connsiteY925" fmla="*/ 584884 h 1864576"/>
              <a:gd name="connsiteX926" fmla="*/ 583615 w 1656655"/>
              <a:gd name="connsiteY926" fmla="*/ 561499 h 1864576"/>
              <a:gd name="connsiteX927" fmla="*/ 548880 w 1656655"/>
              <a:gd name="connsiteY927" fmla="*/ 492309 h 1864576"/>
              <a:gd name="connsiteX928" fmla="*/ 526174 w 1656655"/>
              <a:gd name="connsiteY928" fmla="*/ 426239 h 1864576"/>
              <a:gd name="connsiteX929" fmla="*/ 512589 w 1656655"/>
              <a:gd name="connsiteY929" fmla="*/ 423511 h 1864576"/>
              <a:gd name="connsiteX930" fmla="*/ 505024 w 1656655"/>
              <a:gd name="connsiteY930" fmla="*/ 431111 h 1864576"/>
              <a:gd name="connsiteX931" fmla="*/ 510456 w 1656655"/>
              <a:gd name="connsiteY931" fmla="*/ 452940 h 1864576"/>
              <a:gd name="connsiteX932" fmla="*/ 511811 w 1656655"/>
              <a:gd name="connsiteY932" fmla="*/ 458592 h 1864576"/>
              <a:gd name="connsiteX933" fmla="*/ 497647 w 1656655"/>
              <a:gd name="connsiteY933" fmla="*/ 433645 h 1864576"/>
              <a:gd name="connsiteX934" fmla="*/ 466598 w 1656655"/>
              <a:gd name="connsiteY934" fmla="*/ 445534 h 1864576"/>
              <a:gd name="connsiteX935" fmla="*/ 453401 w 1656655"/>
              <a:gd name="connsiteY935" fmla="*/ 480420 h 1864576"/>
              <a:gd name="connsiteX936" fmla="*/ 515697 w 1656655"/>
              <a:gd name="connsiteY936" fmla="*/ 502054 h 1864576"/>
              <a:gd name="connsiteX937" fmla="*/ 529864 w 1656655"/>
              <a:gd name="connsiteY937" fmla="*/ 502054 h 1864576"/>
              <a:gd name="connsiteX938" fmla="*/ 550818 w 1656655"/>
              <a:gd name="connsiteY938" fmla="*/ 512773 h 1864576"/>
              <a:gd name="connsiteX939" fmla="*/ 568092 w 1656655"/>
              <a:gd name="connsiteY939" fmla="*/ 569681 h 1864576"/>
              <a:gd name="connsiteX940" fmla="*/ 529864 w 1656655"/>
              <a:gd name="connsiteY940" fmla="*/ 546296 h 1864576"/>
              <a:gd name="connsiteX941" fmla="*/ 492407 w 1656655"/>
              <a:gd name="connsiteY941" fmla="*/ 553508 h 1864576"/>
              <a:gd name="connsiteX942" fmla="*/ 538012 w 1656655"/>
              <a:gd name="connsiteY942" fmla="*/ 558770 h 1864576"/>
              <a:gd name="connsiteX943" fmla="*/ 558584 w 1656655"/>
              <a:gd name="connsiteY943" fmla="*/ 572410 h 1864576"/>
              <a:gd name="connsiteX944" fmla="*/ 570422 w 1656655"/>
              <a:gd name="connsiteY944" fmla="*/ 584884 h 1864576"/>
              <a:gd name="connsiteX945" fmla="*/ 564985 w 1656655"/>
              <a:gd name="connsiteY945" fmla="*/ 444754 h 1864576"/>
              <a:gd name="connsiteX946" fmla="*/ 537239 w 1656655"/>
              <a:gd name="connsiteY946" fmla="*/ 456448 h 1864576"/>
              <a:gd name="connsiteX947" fmla="*/ 551596 w 1656655"/>
              <a:gd name="connsiteY947" fmla="*/ 471065 h 1864576"/>
              <a:gd name="connsiteX948" fmla="*/ 549463 w 1656655"/>
              <a:gd name="connsiteY948" fmla="*/ 463074 h 1864576"/>
              <a:gd name="connsiteX949" fmla="*/ 564985 w 1656655"/>
              <a:gd name="connsiteY949" fmla="*/ 444754 h 1864576"/>
              <a:gd name="connsiteX950" fmla="*/ 565959 w 1656655"/>
              <a:gd name="connsiteY950" fmla="*/ 450016 h 1864576"/>
              <a:gd name="connsiteX951" fmla="*/ 565567 w 1656655"/>
              <a:gd name="connsiteY951" fmla="*/ 450016 h 1864576"/>
              <a:gd name="connsiteX952" fmla="*/ 556059 w 1656655"/>
              <a:gd name="connsiteY952" fmla="*/ 462100 h 1864576"/>
              <a:gd name="connsiteX953" fmla="*/ 572555 w 1656655"/>
              <a:gd name="connsiteY953" fmla="*/ 476327 h 1864576"/>
              <a:gd name="connsiteX954" fmla="*/ 589052 w 1656655"/>
              <a:gd name="connsiteY954" fmla="*/ 463269 h 1864576"/>
              <a:gd name="connsiteX955" fmla="*/ 581868 w 1656655"/>
              <a:gd name="connsiteY955" fmla="*/ 451770 h 1864576"/>
              <a:gd name="connsiteX956" fmla="*/ 579543 w 1656655"/>
              <a:gd name="connsiteY956" fmla="*/ 463464 h 1864576"/>
              <a:gd name="connsiteX957" fmla="*/ 571777 w 1656655"/>
              <a:gd name="connsiteY957" fmla="*/ 471260 h 1864576"/>
              <a:gd name="connsiteX958" fmla="*/ 565959 w 1656655"/>
              <a:gd name="connsiteY958" fmla="*/ 450016 h 1864576"/>
              <a:gd name="connsiteX959" fmla="*/ 725861 w 1656655"/>
              <a:gd name="connsiteY959" fmla="*/ 448652 h 1864576"/>
              <a:gd name="connsiteX960" fmla="*/ 591963 w 1656655"/>
              <a:gd name="connsiteY960" fmla="*/ 419223 h 1864576"/>
              <a:gd name="connsiteX961" fmla="*/ 534327 w 1656655"/>
              <a:gd name="connsiteY961" fmla="*/ 426239 h 1864576"/>
              <a:gd name="connsiteX962" fmla="*/ 530637 w 1656655"/>
              <a:gd name="connsiteY962" fmla="*/ 452160 h 1864576"/>
              <a:gd name="connsiteX963" fmla="*/ 532384 w 1656655"/>
              <a:gd name="connsiteY963" fmla="*/ 450991 h 1864576"/>
              <a:gd name="connsiteX964" fmla="*/ 550432 w 1656655"/>
              <a:gd name="connsiteY964" fmla="*/ 439492 h 1864576"/>
              <a:gd name="connsiteX965" fmla="*/ 618159 w 1656655"/>
              <a:gd name="connsiteY965" fmla="*/ 456058 h 1864576"/>
              <a:gd name="connsiteX966" fmla="*/ 725861 w 1656655"/>
              <a:gd name="connsiteY966" fmla="*/ 448652 h 1864576"/>
              <a:gd name="connsiteX967" fmla="*/ 740611 w 1656655"/>
              <a:gd name="connsiteY967" fmla="*/ 590538 h 1864576"/>
              <a:gd name="connsiteX968" fmla="*/ 741584 w 1656655"/>
              <a:gd name="connsiteY968" fmla="*/ 543371 h 1864576"/>
              <a:gd name="connsiteX969" fmla="*/ 724702 w 1656655"/>
              <a:gd name="connsiteY969" fmla="*/ 516085 h 1864576"/>
              <a:gd name="connsiteX970" fmla="*/ 673466 w 1656655"/>
              <a:gd name="connsiteY970" fmla="*/ 478276 h 1864576"/>
              <a:gd name="connsiteX971" fmla="*/ 641834 w 1656655"/>
              <a:gd name="connsiteY971" fmla="*/ 471455 h 1864576"/>
              <a:gd name="connsiteX972" fmla="*/ 625920 w 1656655"/>
              <a:gd name="connsiteY972" fmla="*/ 468337 h 1864576"/>
              <a:gd name="connsiteX973" fmla="*/ 607682 w 1656655"/>
              <a:gd name="connsiteY973" fmla="*/ 481200 h 1864576"/>
              <a:gd name="connsiteX974" fmla="*/ 629996 w 1656655"/>
              <a:gd name="connsiteY974" fmla="*/ 489580 h 1864576"/>
              <a:gd name="connsiteX975" fmla="*/ 665122 w 1656655"/>
              <a:gd name="connsiteY975" fmla="*/ 511019 h 1864576"/>
              <a:gd name="connsiteX976" fmla="*/ 679872 w 1656655"/>
              <a:gd name="connsiteY976" fmla="*/ 524660 h 1864576"/>
              <a:gd name="connsiteX977" fmla="*/ 694812 w 1656655"/>
              <a:gd name="connsiteY977" fmla="*/ 543959 h 1864576"/>
              <a:gd name="connsiteX978" fmla="*/ 740611 w 1656655"/>
              <a:gd name="connsiteY978" fmla="*/ 590538 h 1864576"/>
              <a:gd name="connsiteX979" fmla="*/ 717327 w 1656655"/>
              <a:gd name="connsiteY979" fmla="*/ 610028 h 1864576"/>
              <a:gd name="connsiteX980" fmla="*/ 741584 w 1656655"/>
              <a:gd name="connsiteY980" fmla="*/ 659723 h 1864576"/>
              <a:gd name="connsiteX981" fmla="*/ 709952 w 1656655"/>
              <a:gd name="connsiteY981" fmla="*/ 612948 h 1864576"/>
              <a:gd name="connsiteX982" fmla="*/ 686664 w 1656655"/>
              <a:gd name="connsiteY982" fmla="*/ 611782 h 1864576"/>
              <a:gd name="connsiteX983" fmla="*/ 702382 w 1656655"/>
              <a:gd name="connsiteY983" fmla="*/ 640821 h 1864576"/>
              <a:gd name="connsiteX984" fmla="*/ 741584 w 1656655"/>
              <a:gd name="connsiteY984" fmla="*/ 683309 h 1864576"/>
              <a:gd name="connsiteX985" fmla="*/ 752840 w 1656655"/>
              <a:gd name="connsiteY985" fmla="*/ 689933 h 1864576"/>
              <a:gd name="connsiteX986" fmla="*/ 743718 w 1656655"/>
              <a:gd name="connsiteY986" fmla="*/ 615094 h 1864576"/>
              <a:gd name="connsiteX987" fmla="*/ 706072 w 1656655"/>
              <a:gd name="connsiteY987" fmla="*/ 564228 h 1864576"/>
              <a:gd name="connsiteX988" fmla="*/ 717327 w 1656655"/>
              <a:gd name="connsiteY988" fmla="*/ 610028 h 1864576"/>
              <a:gd name="connsiteX989" fmla="*/ 709561 w 1656655"/>
              <a:gd name="connsiteY989" fmla="*/ 603595 h 1864576"/>
              <a:gd name="connsiteX990" fmla="*/ 674244 w 1656655"/>
              <a:gd name="connsiteY990" fmla="*/ 528560 h 1864576"/>
              <a:gd name="connsiteX991" fmla="*/ 601472 w 1656655"/>
              <a:gd name="connsiteY991" fmla="*/ 486657 h 1864576"/>
              <a:gd name="connsiteX992" fmla="*/ 595066 w 1656655"/>
              <a:gd name="connsiteY992" fmla="*/ 487436 h 1864576"/>
              <a:gd name="connsiteX993" fmla="*/ 557028 w 1656655"/>
              <a:gd name="connsiteY993" fmla="*/ 484708 h 1864576"/>
              <a:gd name="connsiteX994" fmla="*/ 534327 w 1656655"/>
              <a:gd name="connsiteY994" fmla="*/ 461905 h 1864576"/>
              <a:gd name="connsiteX995" fmla="*/ 554894 w 1656655"/>
              <a:gd name="connsiteY995" fmla="*/ 488411 h 1864576"/>
              <a:gd name="connsiteX996" fmla="*/ 580899 w 1656655"/>
              <a:gd name="connsiteY996" fmla="*/ 521740 h 1864576"/>
              <a:gd name="connsiteX997" fmla="*/ 584780 w 1656655"/>
              <a:gd name="connsiteY997" fmla="*/ 525831 h 1864576"/>
              <a:gd name="connsiteX998" fmla="*/ 623595 w 1656655"/>
              <a:gd name="connsiteY998" fmla="*/ 547658 h 1864576"/>
              <a:gd name="connsiteX999" fmla="*/ 656970 w 1656655"/>
              <a:gd name="connsiteY999" fmla="*/ 590925 h 1864576"/>
              <a:gd name="connsiteX1000" fmla="*/ 709561 w 1656655"/>
              <a:gd name="connsiteY1000" fmla="*/ 603595 h 1864576"/>
              <a:gd name="connsiteX1001" fmla="*/ 745269 w 1656655"/>
              <a:gd name="connsiteY1001" fmla="*/ 599891 h 1864576"/>
              <a:gd name="connsiteX1002" fmla="*/ 758854 w 1656655"/>
              <a:gd name="connsiteY1002" fmla="*/ 642379 h 1864576"/>
              <a:gd name="connsiteX1003" fmla="*/ 763513 w 1656655"/>
              <a:gd name="connsiteY1003" fmla="*/ 657386 h 1864576"/>
              <a:gd name="connsiteX1004" fmla="*/ 784276 w 1656655"/>
              <a:gd name="connsiteY1004" fmla="*/ 675901 h 1864576"/>
              <a:gd name="connsiteX1005" fmla="*/ 798056 w 1656655"/>
              <a:gd name="connsiteY1005" fmla="*/ 682530 h 1864576"/>
              <a:gd name="connsiteX1006" fmla="*/ 749928 w 1656655"/>
              <a:gd name="connsiteY1006" fmla="*/ 547854 h 1864576"/>
              <a:gd name="connsiteX1007" fmla="*/ 750701 w 1656655"/>
              <a:gd name="connsiteY1007" fmla="*/ 580401 h 1864576"/>
              <a:gd name="connsiteX1008" fmla="*/ 756720 w 1656655"/>
              <a:gd name="connsiteY1008" fmla="*/ 592096 h 1864576"/>
              <a:gd name="connsiteX1009" fmla="*/ 776901 w 1656655"/>
              <a:gd name="connsiteY1009" fmla="*/ 640042 h 1864576"/>
              <a:gd name="connsiteX1010" fmla="*/ 776123 w 1656655"/>
              <a:gd name="connsiteY1010" fmla="*/ 648812 h 1864576"/>
              <a:gd name="connsiteX1011" fmla="*/ 747599 w 1656655"/>
              <a:gd name="connsiteY1011" fmla="*/ 594825 h 1864576"/>
              <a:gd name="connsiteX1012" fmla="*/ 745269 w 1656655"/>
              <a:gd name="connsiteY1012" fmla="*/ 599891 h 1864576"/>
              <a:gd name="connsiteX1013" fmla="*/ 973100 w 1656655"/>
              <a:gd name="connsiteY1013" fmla="*/ 578451 h 1864576"/>
              <a:gd name="connsiteX1014" fmla="*/ 1056158 w 1656655"/>
              <a:gd name="connsiteY1014" fmla="*/ 520961 h 1864576"/>
              <a:gd name="connsiteX1015" fmla="*/ 1013848 w 1656655"/>
              <a:gd name="connsiteY1015" fmla="*/ 530510 h 1864576"/>
              <a:gd name="connsiteX1016" fmla="*/ 973100 w 1656655"/>
              <a:gd name="connsiteY1016" fmla="*/ 578451 h 1864576"/>
              <a:gd name="connsiteX1017" fmla="*/ 1224992 w 1656655"/>
              <a:gd name="connsiteY1017" fmla="*/ 686425 h 1864576"/>
              <a:gd name="connsiteX1018" fmla="*/ 1244590 w 1656655"/>
              <a:gd name="connsiteY1018" fmla="*/ 630684 h 1864576"/>
              <a:gd name="connsiteX1019" fmla="*/ 1271368 w 1656655"/>
              <a:gd name="connsiteY1019" fmla="*/ 576114 h 1864576"/>
              <a:gd name="connsiteX1020" fmla="*/ 1270595 w 1656655"/>
              <a:gd name="connsiteY1020" fmla="*/ 573777 h 1864576"/>
              <a:gd name="connsiteX1021" fmla="*/ 1269044 w 1656655"/>
              <a:gd name="connsiteY1021" fmla="*/ 576114 h 1864576"/>
              <a:gd name="connsiteX1022" fmla="*/ 1233335 w 1656655"/>
              <a:gd name="connsiteY1022" fmla="*/ 630493 h 1864576"/>
              <a:gd name="connsiteX1023" fmla="*/ 1224992 w 1656655"/>
              <a:gd name="connsiteY1023" fmla="*/ 686425 h 1864576"/>
              <a:gd name="connsiteX1024" fmla="*/ 1028015 w 1656655"/>
              <a:gd name="connsiteY1024" fmla="*/ 590342 h 1864576"/>
              <a:gd name="connsiteX1025" fmla="*/ 1057127 w 1656655"/>
              <a:gd name="connsiteY1025" fmla="*/ 570656 h 1864576"/>
              <a:gd name="connsiteX1026" fmla="*/ 1028015 w 1656655"/>
              <a:gd name="connsiteY1026" fmla="*/ 590342 h 1864576"/>
              <a:gd name="connsiteX1027" fmla="*/ 930795 w 1656655"/>
              <a:gd name="connsiteY1027" fmla="*/ 552533 h 1864576"/>
              <a:gd name="connsiteX1028" fmla="*/ 985520 w 1656655"/>
              <a:gd name="connsiteY1028" fmla="*/ 504199 h 1864576"/>
              <a:gd name="connsiteX1029" fmla="*/ 995219 w 1656655"/>
              <a:gd name="connsiteY1029" fmla="*/ 498935 h 1864576"/>
              <a:gd name="connsiteX1030" fmla="*/ 956021 w 1656655"/>
              <a:gd name="connsiteY1030" fmla="*/ 511019 h 1864576"/>
              <a:gd name="connsiteX1031" fmla="*/ 930795 w 1656655"/>
              <a:gd name="connsiteY1031" fmla="*/ 552533 h 1864576"/>
              <a:gd name="connsiteX1032" fmla="*/ 1214510 w 1656655"/>
              <a:gd name="connsiteY1032" fmla="*/ 272855 h 1864576"/>
              <a:gd name="connsiteX1033" fmla="*/ 1243426 w 1656655"/>
              <a:gd name="connsiteY1033" fmla="*/ 289226 h 1864576"/>
              <a:gd name="connsiteX1034" fmla="*/ 1214896 w 1656655"/>
              <a:gd name="connsiteY1034" fmla="*/ 311835 h 1864576"/>
              <a:gd name="connsiteX1035" fmla="*/ 1214510 w 1656655"/>
              <a:gd name="connsiteY1035" fmla="*/ 272855 h 1864576"/>
              <a:gd name="connsiteX1036" fmla="*/ 1283206 w 1656655"/>
              <a:gd name="connsiteY1036" fmla="*/ 345357 h 1864576"/>
              <a:gd name="connsiteX1037" fmla="*/ 1234304 w 1656655"/>
              <a:gd name="connsiteY1037" fmla="*/ 328986 h 1864576"/>
              <a:gd name="connsiteX1038" fmla="*/ 1216839 w 1656655"/>
              <a:gd name="connsiteY1038" fmla="*/ 320800 h 1864576"/>
              <a:gd name="connsiteX1039" fmla="*/ 1219168 w 1656655"/>
              <a:gd name="connsiteY1039" fmla="*/ 314563 h 1864576"/>
              <a:gd name="connsiteX1040" fmla="*/ 1245173 w 1656655"/>
              <a:gd name="connsiteY1040" fmla="*/ 296632 h 1864576"/>
              <a:gd name="connsiteX1041" fmla="*/ 1251769 w 1656655"/>
              <a:gd name="connsiteY1041" fmla="*/ 277533 h 1864576"/>
              <a:gd name="connsiteX1042" fmla="*/ 1294270 w 1656655"/>
              <a:gd name="connsiteY1042" fmla="*/ 307157 h 1864576"/>
              <a:gd name="connsiteX1043" fmla="*/ 1272533 w 1656655"/>
              <a:gd name="connsiteY1043" fmla="*/ 308131 h 1864576"/>
              <a:gd name="connsiteX1044" fmla="*/ 1283206 w 1656655"/>
              <a:gd name="connsiteY1044" fmla="*/ 345357 h 1864576"/>
              <a:gd name="connsiteX1045" fmla="*/ 1375582 w 1656655"/>
              <a:gd name="connsiteY1045" fmla="*/ 181254 h 1864576"/>
              <a:gd name="connsiteX1046" fmla="*/ 1434383 w 1656655"/>
              <a:gd name="connsiteY1046" fmla="*/ 328011 h 1864576"/>
              <a:gd name="connsiteX1047" fmla="*/ 1414197 w 1656655"/>
              <a:gd name="connsiteY1047" fmla="*/ 502443 h 1864576"/>
              <a:gd name="connsiteX1048" fmla="*/ 1408183 w 1656655"/>
              <a:gd name="connsiteY1048" fmla="*/ 525444 h 1864576"/>
              <a:gd name="connsiteX1049" fmla="*/ 1397123 w 1656655"/>
              <a:gd name="connsiteY1049" fmla="*/ 507898 h 1864576"/>
              <a:gd name="connsiteX1050" fmla="*/ 1365878 w 1656655"/>
              <a:gd name="connsiteY1050" fmla="*/ 527389 h 1864576"/>
              <a:gd name="connsiteX1051" fmla="*/ 1395959 w 1656655"/>
              <a:gd name="connsiteY1051" fmla="*/ 300141 h 1864576"/>
              <a:gd name="connsiteX1052" fmla="*/ 1376937 w 1656655"/>
              <a:gd name="connsiteY1052" fmla="*/ 438518 h 1864576"/>
              <a:gd name="connsiteX1053" fmla="*/ 1356174 w 1656655"/>
              <a:gd name="connsiteY1053" fmla="*/ 381997 h 1864576"/>
              <a:gd name="connsiteX1054" fmla="*/ 1375582 w 1656655"/>
              <a:gd name="connsiteY1054" fmla="*/ 181254 h 1864576"/>
              <a:gd name="connsiteX1055" fmla="*/ 1068769 w 1656655"/>
              <a:gd name="connsiteY1055" fmla="*/ 536551 h 1864576"/>
              <a:gd name="connsiteX1056" fmla="*/ 1070320 w 1656655"/>
              <a:gd name="connsiteY1056" fmla="*/ 585663 h 1864576"/>
              <a:gd name="connsiteX1057" fmla="*/ 1034617 w 1656655"/>
              <a:gd name="connsiteY1057" fmla="*/ 603203 h 1864576"/>
              <a:gd name="connsiteX1058" fmla="*/ 1008999 w 1656655"/>
              <a:gd name="connsiteY1058" fmla="*/ 601645 h 1864576"/>
              <a:gd name="connsiteX1059" fmla="*/ 1007252 w 1656655"/>
              <a:gd name="connsiteY1059" fmla="*/ 595408 h 1864576"/>
              <a:gd name="connsiteX1060" fmla="*/ 1068769 w 1656655"/>
              <a:gd name="connsiteY1060" fmla="*/ 536551 h 1864576"/>
              <a:gd name="connsiteX1061" fmla="*/ 1098654 w 1656655"/>
              <a:gd name="connsiteY1061" fmla="*/ 477692 h 1864576"/>
              <a:gd name="connsiteX1062" fmla="*/ 1063528 w 1656655"/>
              <a:gd name="connsiteY1062" fmla="*/ 481979 h 1864576"/>
              <a:gd name="connsiteX1063" fmla="*/ 1037915 w 1656655"/>
              <a:gd name="connsiteY1063" fmla="*/ 464244 h 1864576"/>
              <a:gd name="connsiteX1064" fmla="*/ 1061977 w 1656655"/>
              <a:gd name="connsiteY1064" fmla="*/ 455473 h 1864576"/>
              <a:gd name="connsiteX1065" fmla="*/ 1060039 w 1656655"/>
              <a:gd name="connsiteY1065" fmla="*/ 463269 h 1864576"/>
              <a:gd name="connsiteX1066" fmla="*/ 1083132 w 1656655"/>
              <a:gd name="connsiteY1066" fmla="*/ 482759 h 1864576"/>
              <a:gd name="connsiteX1067" fmla="*/ 1098654 w 1656655"/>
              <a:gd name="connsiteY1067" fmla="*/ 477692 h 1864576"/>
              <a:gd name="connsiteX1068" fmla="*/ 1144262 w 1656655"/>
              <a:gd name="connsiteY1068" fmla="*/ 538109 h 1864576"/>
              <a:gd name="connsiteX1069" fmla="*/ 1094000 w 1656655"/>
              <a:gd name="connsiteY1069" fmla="*/ 548633 h 1864576"/>
              <a:gd name="connsiteX1070" fmla="*/ 1096134 w 1656655"/>
              <a:gd name="connsiteY1070" fmla="*/ 538888 h 1864576"/>
              <a:gd name="connsiteX1071" fmla="*/ 1101762 w 1656655"/>
              <a:gd name="connsiteY1071" fmla="*/ 529731 h 1864576"/>
              <a:gd name="connsiteX1072" fmla="*/ 1133394 w 1656655"/>
              <a:gd name="connsiteY1072" fmla="*/ 519011 h 1864576"/>
              <a:gd name="connsiteX1073" fmla="*/ 1232753 w 1656655"/>
              <a:gd name="connsiteY1073" fmla="*/ 490750 h 1864576"/>
              <a:gd name="connsiteX1074" fmla="*/ 1212958 w 1656655"/>
              <a:gd name="connsiteY1074" fmla="*/ 523494 h 1864576"/>
              <a:gd name="connsiteX1075" fmla="*/ 1144262 w 1656655"/>
              <a:gd name="connsiteY1075" fmla="*/ 538109 h 1864576"/>
              <a:gd name="connsiteX1076" fmla="*/ 1085652 w 1656655"/>
              <a:gd name="connsiteY1076" fmla="*/ 584884 h 1864576"/>
              <a:gd name="connsiteX1077" fmla="*/ 1072459 w 1656655"/>
              <a:gd name="connsiteY1077" fmla="*/ 561499 h 1864576"/>
              <a:gd name="connsiteX1078" fmla="*/ 1107193 w 1656655"/>
              <a:gd name="connsiteY1078" fmla="*/ 492309 h 1864576"/>
              <a:gd name="connsiteX1079" fmla="*/ 1129900 w 1656655"/>
              <a:gd name="connsiteY1079" fmla="*/ 426239 h 1864576"/>
              <a:gd name="connsiteX1080" fmla="*/ 1143484 w 1656655"/>
              <a:gd name="connsiteY1080" fmla="*/ 423511 h 1864576"/>
              <a:gd name="connsiteX1081" fmla="*/ 1151050 w 1656655"/>
              <a:gd name="connsiteY1081" fmla="*/ 431111 h 1864576"/>
              <a:gd name="connsiteX1082" fmla="*/ 1145618 w 1656655"/>
              <a:gd name="connsiteY1082" fmla="*/ 452940 h 1864576"/>
              <a:gd name="connsiteX1083" fmla="*/ 1144262 w 1656655"/>
              <a:gd name="connsiteY1083" fmla="*/ 458592 h 1864576"/>
              <a:gd name="connsiteX1084" fmla="*/ 1158424 w 1656655"/>
              <a:gd name="connsiteY1084" fmla="*/ 433645 h 1864576"/>
              <a:gd name="connsiteX1085" fmla="*/ 1189474 w 1656655"/>
              <a:gd name="connsiteY1085" fmla="*/ 445534 h 1864576"/>
              <a:gd name="connsiteX1086" fmla="*/ 1202672 w 1656655"/>
              <a:gd name="connsiteY1086" fmla="*/ 480420 h 1864576"/>
              <a:gd name="connsiteX1087" fmla="*/ 1140377 w 1656655"/>
              <a:gd name="connsiteY1087" fmla="*/ 502054 h 1864576"/>
              <a:gd name="connsiteX1088" fmla="*/ 1126215 w 1656655"/>
              <a:gd name="connsiteY1088" fmla="*/ 502054 h 1864576"/>
              <a:gd name="connsiteX1089" fmla="*/ 1105256 w 1656655"/>
              <a:gd name="connsiteY1089" fmla="*/ 512773 h 1864576"/>
              <a:gd name="connsiteX1090" fmla="*/ 1087981 w 1656655"/>
              <a:gd name="connsiteY1090" fmla="*/ 569681 h 1864576"/>
              <a:gd name="connsiteX1091" fmla="*/ 1126215 w 1656655"/>
              <a:gd name="connsiteY1091" fmla="*/ 546296 h 1864576"/>
              <a:gd name="connsiteX1092" fmla="*/ 1163665 w 1656655"/>
              <a:gd name="connsiteY1092" fmla="*/ 553508 h 1864576"/>
              <a:gd name="connsiteX1093" fmla="*/ 1118062 w 1656655"/>
              <a:gd name="connsiteY1093" fmla="*/ 558770 h 1864576"/>
              <a:gd name="connsiteX1094" fmla="*/ 1097489 w 1656655"/>
              <a:gd name="connsiteY1094" fmla="*/ 572410 h 1864576"/>
              <a:gd name="connsiteX1095" fmla="*/ 1085652 w 1656655"/>
              <a:gd name="connsiteY1095" fmla="*/ 584884 h 1864576"/>
              <a:gd name="connsiteX1096" fmla="*/ 1091089 w 1656655"/>
              <a:gd name="connsiteY1096" fmla="*/ 444754 h 1864576"/>
              <a:gd name="connsiteX1097" fmla="*/ 1118840 w 1656655"/>
              <a:gd name="connsiteY1097" fmla="*/ 456448 h 1864576"/>
              <a:gd name="connsiteX1098" fmla="*/ 1104478 w 1656655"/>
              <a:gd name="connsiteY1098" fmla="*/ 471065 h 1864576"/>
              <a:gd name="connsiteX1099" fmla="*/ 1106611 w 1656655"/>
              <a:gd name="connsiteY1099" fmla="*/ 463074 h 1864576"/>
              <a:gd name="connsiteX1100" fmla="*/ 1091089 w 1656655"/>
              <a:gd name="connsiteY1100" fmla="*/ 444754 h 1864576"/>
              <a:gd name="connsiteX1101" fmla="*/ 1089924 w 1656655"/>
              <a:gd name="connsiteY1101" fmla="*/ 450016 h 1864576"/>
              <a:gd name="connsiteX1102" fmla="*/ 1090311 w 1656655"/>
              <a:gd name="connsiteY1102" fmla="*/ 450016 h 1864576"/>
              <a:gd name="connsiteX1103" fmla="*/ 1099819 w 1656655"/>
              <a:gd name="connsiteY1103" fmla="*/ 462100 h 1864576"/>
              <a:gd name="connsiteX1104" fmla="*/ 1083323 w 1656655"/>
              <a:gd name="connsiteY1104" fmla="*/ 476327 h 1864576"/>
              <a:gd name="connsiteX1105" fmla="*/ 1066831 w 1656655"/>
              <a:gd name="connsiteY1105" fmla="*/ 463269 h 1864576"/>
              <a:gd name="connsiteX1106" fmla="*/ 1074010 w 1656655"/>
              <a:gd name="connsiteY1106" fmla="*/ 451770 h 1864576"/>
              <a:gd name="connsiteX1107" fmla="*/ 1076340 w 1656655"/>
              <a:gd name="connsiteY1107" fmla="*/ 463464 h 1864576"/>
              <a:gd name="connsiteX1108" fmla="*/ 1084101 w 1656655"/>
              <a:gd name="connsiteY1108" fmla="*/ 471260 h 1864576"/>
              <a:gd name="connsiteX1109" fmla="*/ 1089924 w 1656655"/>
              <a:gd name="connsiteY1109" fmla="*/ 450016 h 1864576"/>
              <a:gd name="connsiteX1110" fmla="*/ 915267 w 1656655"/>
              <a:gd name="connsiteY1110" fmla="*/ 590538 h 1864576"/>
              <a:gd name="connsiteX1111" fmla="*/ 914298 w 1656655"/>
              <a:gd name="connsiteY1111" fmla="*/ 543371 h 1864576"/>
              <a:gd name="connsiteX1112" fmla="*/ 931181 w 1656655"/>
              <a:gd name="connsiteY1112" fmla="*/ 516085 h 1864576"/>
              <a:gd name="connsiteX1113" fmla="*/ 982412 w 1656655"/>
              <a:gd name="connsiteY1113" fmla="*/ 478276 h 1864576"/>
              <a:gd name="connsiteX1114" fmla="*/ 1014044 w 1656655"/>
              <a:gd name="connsiteY1114" fmla="*/ 471455 h 1864576"/>
              <a:gd name="connsiteX1115" fmla="*/ 1029958 w 1656655"/>
              <a:gd name="connsiteY1115" fmla="*/ 468337 h 1864576"/>
              <a:gd name="connsiteX1116" fmla="*/ 1048201 w 1656655"/>
              <a:gd name="connsiteY1116" fmla="*/ 481200 h 1864576"/>
              <a:gd name="connsiteX1117" fmla="*/ 1025882 w 1656655"/>
              <a:gd name="connsiteY1117" fmla="*/ 489580 h 1864576"/>
              <a:gd name="connsiteX1118" fmla="*/ 990756 w 1656655"/>
              <a:gd name="connsiteY1118" fmla="*/ 511019 h 1864576"/>
              <a:gd name="connsiteX1119" fmla="*/ 976006 w 1656655"/>
              <a:gd name="connsiteY1119" fmla="*/ 524660 h 1864576"/>
              <a:gd name="connsiteX1120" fmla="*/ 961066 w 1656655"/>
              <a:gd name="connsiteY1120" fmla="*/ 543959 h 1864576"/>
              <a:gd name="connsiteX1121" fmla="*/ 915267 w 1656655"/>
              <a:gd name="connsiteY1121" fmla="*/ 590538 h 1864576"/>
              <a:gd name="connsiteX1122" fmla="*/ 938556 w 1656655"/>
              <a:gd name="connsiteY1122" fmla="*/ 610028 h 1864576"/>
              <a:gd name="connsiteX1123" fmla="*/ 914298 w 1656655"/>
              <a:gd name="connsiteY1123" fmla="*/ 659723 h 1864576"/>
              <a:gd name="connsiteX1124" fmla="*/ 945931 w 1656655"/>
              <a:gd name="connsiteY1124" fmla="*/ 612948 h 1864576"/>
              <a:gd name="connsiteX1125" fmla="*/ 969219 w 1656655"/>
              <a:gd name="connsiteY1125" fmla="*/ 611782 h 1864576"/>
              <a:gd name="connsiteX1126" fmla="*/ 953496 w 1656655"/>
              <a:gd name="connsiteY1126" fmla="*/ 640821 h 1864576"/>
              <a:gd name="connsiteX1127" fmla="*/ 914298 w 1656655"/>
              <a:gd name="connsiteY1127" fmla="*/ 683309 h 1864576"/>
              <a:gd name="connsiteX1128" fmla="*/ 903043 w 1656655"/>
              <a:gd name="connsiteY1128" fmla="*/ 689933 h 1864576"/>
              <a:gd name="connsiteX1129" fmla="*/ 912165 w 1656655"/>
              <a:gd name="connsiteY1129" fmla="*/ 615094 h 1864576"/>
              <a:gd name="connsiteX1130" fmla="*/ 949811 w 1656655"/>
              <a:gd name="connsiteY1130" fmla="*/ 564228 h 1864576"/>
              <a:gd name="connsiteX1131" fmla="*/ 938556 w 1656655"/>
              <a:gd name="connsiteY1131" fmla="*/ 610028 h 1864576"/>
              <a:gd name="connsiteX1132" fmla="*/ 946513 w 1656655"/>
              <a:gd name="connsiteY1132" fmla="*/ 603595 h 1864576"/>
              <a:gd name="connsiteX1133" fmla="*/ 981830 w 1656655"/>
              <a:gd name="connsiteY1133" fmla="*/ 528560 h 1864576"/>
              <a:gd name="connsiteX1134" fmla="*/ 1054602 w 1656655"/>
              <a:gd name="connsiteY1134" fmla="*/ 486657 h 1864576"/>
              <a:gd name="connsiteX1135" fmla="*/ 1061008 w 1656655"/>
              <a:gd name="connsiteY1135" fmla="*/ 487436 h 1864576"/>
              <a:gd name="connsiteX1136" fmla="*/ 1099046 w 1656655"/>
              <a:gd name="connsiteY1136" fmla="*/ 484708 h 1864576"/>
              <a:gd name="connsiteX1137" fmla="*/ 1121747 w 1656655"/>
              <a:gd name="connsiteY1137" fmla="*/ 461905 h 1864576"/>
              <a:gd name="connsiteX1138" fmla="*/ 1101179 w 1656655"/>
              <a:gd name="connsiteY1138" fmla="*/ 488411 h 1864576"/>
              <a:gd name="connsiteX1139" fmla="*/ 1075175 w 1656655"/>
              <a:gd name="connsiteY1139" fmla="*/ 521740 h 1864576"/>
              <a:gd name="connsiteX1140" fmla="*/ 1071294 w 1656655"/>
              <a:gd name="connsiteY1140" fmla="*/ 525831 h 1864576"/>
              <a:gd name="connsiteX1141" fmla="*/ 1032478 w 1656655"/>
              <a:gd name="connsiteY1141" fmla="*/ 547658 h 1864576"/>
              <a:gd name="connsiteX1142" fmla="*/ 999104 w 1656655"/>
              <a:gd name="connsiteY1142" fmla="*/ 590925 h 1864576"/>
              <a:gd name="connsiteX1143" fmla="*/ 946513 w 1656655"/>
              <a:gd name="connsiteY1143" fmla="*/ 603595 h 1864576"/>
              <a:gd name="connsiteX1144" fmla="*/ 910804 w 1656655"/>
              <a:gd name="connsiteY1144" fmla="*/ 599891 h 1864576"/>
              <a:gd name="connsiteX1145" fmla="*/ 897220 w 1656655"/>
              <a:gd name="connsiteY1145" fmla="*/ 642379 h 1864576"/>
              <a:gd name="connsiteX1146" fmla="*/ 892561 w 1656655"/>
              <a:gd name="connsiteY1146" fmla="*/ 657386 h 1864576"/>
              <a:gd name="connsiteX1147" fmla="*/ 871798 w 1656655"/>
              <a:gd name="connsiteY1147" fmla="*/ 675901 h 1864576"/>
              <a:gd name="connsiteX1148" fmla="*/ 858017 w 1656655"/>
              <a:gd name="connsiteY1148" fmla="*/ 682530 h 1864576"/>
              <a:gd name="connsiteX1149" fmla="*/ 906146 w 1656655"/>
              <a:gd name="connsiteY1149" fmla="*/ 547854 h 1864576"/>
              <a:gd name="connsiteX1150" fmla="*/ 905373 w 1656655"/>
              <a:gd name="connsiteY1150" fmla="*/ 580401 h 1864576"/>
              <a:gd name="connsiteX1151" fmla="*/ 899353 w 1656655"/>
              <a:gd name="connsiteY1151" fmla="*/ 592096 h 1864576"/>
              <a:gd name="connsiteX1152" fmla="*/ 879172 w 1656655"/>
              <a:gd name="connsiteY1152" fmla="*/ 640042 h 1864576"/>
              <a:gd name="connsiteX1153" fmla="*/ 879950 w 1656655"/>
              <a:gd name="connsiteY1153" fmla="*/ 648812 h 1864576"/>
              <a:gd name="connsiteX1154" fmla="*/ 908475 w 1656655"/>
              <a:gd name="connsiteY1154" fmla="*/ 594825 h 1864576"/>
              <a:gd name="connsiteX1155" fmla="*/ 910804 w 1656655"/>
              <a:gd name="connsiteY1155" fmla="*/ 599891 h 1864576"/>
              <a:gd name="connsiteX1156" fmla="*/ 1291554 w 1656655"/>
              <a:gd name="connsiteY1156" fmla="*/ 574556 h 1864576"/>
              <a:gd name="connsiteX1157" fmla="*/ 1286895 w 1656655"/>
              <a:gd name="connsiteY1157" fmla="*/ 549412 h 1864576"/>
              <a:gd name="connsiteX1158" fmla="*/ 1333277 w 1656655"/>
              <a:gd name="connsiteY1158" fmla="*/ 456448 h 1864576"/>
              <a:gd name="connsiteX1159" fmla="*/ 1349773 w 1656655"/>
              <a:gd name="connsiteY1159" fmla="*/ 387844 h 1864576"/>
              <a:gd name="connsiteX1160" fmla="*/ 1366847 w 1656655"/>
              <a:gd name="connsiteY1160" fmla="*/ 499910 h 1864576"/>
              <a:gd name="connsiteX1161" fmla="*/ 1287091 w 1656655"/>
              <a:gd name="connsiteY1161" fmla="*/ 625035 h 1864576"/>
              <a:gd name="connsiteX1162" fmla="*/ 1292910 w 1656655"/>
              <a:gd name="connsiteY1162" fmla="*/ 594046 h 1864576"/>
              <a:gd name="connsiteX1163" fmla="*/ 1351324 w 1656655"/>
              <a:gd name="connsiteY1163" fmla="*/ 463659 h 1864576"/>
              <a:gd name="connsiteX1164" fmla="*/ 1291554 w 1656655"/>
              <a:gd name="connsiteY1164" fmla="*/ 574556 h 1864576"/>
              <a:gd name="connsiteX1165" fmla="*/ 1317363 w 1656655"/>
              <a:gd name="connsiteY1165" fmla="*/ 678238 h 1864576"/>
              <a:gd name="connsiteX1166" fmla="*/ 1332112 w 1656655"/>
              <a:gd name="connsiteY1166" fmla="*/ 643354 h 1864576"/>
              <a:gd name="connsiteX1167" fmla="*/ 1392078 w 1656655"/>
              <a:gd name="connsiteY1167" fmla="*/ 539863 h 1864576"/>
              <a:gd name="connsiteX1168" fmla="*/ 1333468 w 1656655"/>
              <a:gd name="connsiteY1168" fmla="*/ 625422 h 1864576"/>
              <a:gd name="connsiteX1169" fmla="*/ 1329783 w 1656655"/>
              <a:gd name="connsiteY1169" fmla="*/ 606907 h 1864576"/>
              <a:gd name="connsiteX1170" fmla="*/ 1302418 w 1656655"/>
              <a:gd name="connsiteY1170" fmla="*/ 623472 h 1864576"/>
              <a:gd name="connsiteX1171" fmla="*/ 1343950 w 1656655"/>
              <a:gd name="connsiteY1171" fmla="*/ 570269 h 1864576"/>
              <a:gd name="connsiteX1172" fmla="*/ 1365878 w 1656655"/>
              <a:gd name="connsiteY1172" fmla="*/ 538109 h 1864576"/>
              <a:gd name="connsiteX1173" fmla="*/ 1392660 w 1656655"/>
              <a:gd name="connsiteY1173" fmla="*/ 518428 h 1864576"/>
              <a:gd name="connsiteX1174" fmla="*/ 1399257 w 1656655"/>
              <a:gd name="connsiteY1174" fmla="*/ 517644 h 1864576"/>
              <a:gd name="connsiteX1175" fmla="*/ 1398092 w 1656655"/>
              <a:gd name="connsiteY1175" fmla="*/ 561107 h 1864576"/>
              <a:gd name="connsiteX1176" fmla="*/ 1317363 w 1656655"/>
              <a:gd name="connsiteY1176" fmla="*/ 678238 h 1864576"/>
              <a:gd name="connsiteX1177" fmla="*/ 1435548 w 1656655"/>
              <a:gd name="connsiteY1177" fmla="*/ 652903 h 1864576"/>
              <a:gd name="connsiteX1178" fmla="*/ 1439815 w 1656655"/>
              <a:gd name="connsiteY1178" fmla="*/ 621718 h 1864576"/>
              <a:gd name="connsiteX1179" fmla="*/ 1402169 w 1656655"/>
              <a:gd name="connsiteY1179" fmla="*/ 617823 h 1864576"/>
              <a:gd name="connsiteX1180" fmla="*/ 1464850 w 1656655"/>
              <a:gd name="connsiteY1180" fmla="*/ 385311 h 1864576"/>
              <a:gd name="connsiteX1181" fmla="*/ 1464072 w 1656655"/>
              <a:gd name="connsiteY1181" fmla="*/ 385311 h 1864576"/>
              <a:gd name="connsiteX1182" fmla="*/ 1380240 w 1656655"/>
              <a:gd name="connsiteY1182" fmla="*/ 622110 h 1864576"/>
              <a:gd name="connsiteX1183" fmla="*/ 1442726 w 1656655"/>
              <a:gd name="connsiteY1183" fmla="*/ 344967 h 1864576"/>
              <a:gd name="connsiteX1184" fmla="*/ 1465623 w 1656655"/>
              <a:gd name="connsiteY1184" fmla="*/ 299946 h 1864576"/>
              <a:gd name="connsiteX1185" fmla="*/ 1485227 w 1656655"/>
              <a:gd name="connsiteY1185" fmla="*/ 271686 h 1864576"/>
              <a:gd name="connsiteX1186" fmla="*/ 1466984 w 1656655"/>
              <a:gd name="connsiteY1186" fmla="*/ 519398 h 1864576"/>
              <a:gd name="connsiteX1187" fmla="*/ 1468149 w 1656655"/>
              <a:gd name="connsiteY1187" fmla="*/ 524469 h 1864576"/>
              <a:gd name="connsiteX1188" fmla="*/ 1470478 w 1656655"/>
              <a:gd name="connsiteY1188" fmla="*/ 525444 h 1864576"/>
              <a:gd name="connsiteX1189" fmla="*/ 1475910 w 1656655"/>
              <a:gd name="connsiteY1189" fmla="*/ 534993 h 1864576"/>
              <a:gd name="connsiteX1190" fmla="*/ 1435548 w 1656655"/>
              <a:gd name="connsiteY1190" fmla="*/ 652903 h 1864576"/>
              <a:gd name="connsiteX1191" fmla="*/ 382181 w 1656655"/>
              <a:gd name="connsiteY1191" fmla="*/ 1053028 h 1864576"/>
              <a:gd name="connsiteX1192" fmla="*/ 407021 w 1656655"/>
              <a:gd name="connsiteY1192" fmla="*/ 1055169 h 1864576"/>
              <a:gd name="connsiteX1193" fmla="*/ 497841 w 1656655"/>
              <a:gd name="connsiteY1193" fmla="*/ 929851 h 1864576"/>
              <a:gd name="connsiteX1194" fmla="*/ 471255 w 1656655"/>
              <a:gd name="connsiteY1194" fmla="*/ 923613 h 1864576"/>
              <a:gd name="connsiteX1195" fmla="*/ 392854 w 1656655"/>
              <a:gd name="connsiteY1195" fmla="*/ 1049711 h 1864576"/>
              <a:gd name="connsiteX1196" fmla="*/ 467374 w 1656655"/>
              <a:gd name="connsiteY1196" fmla="*/ 908606 h 1864576"/>
              <a:gd name="connsiteX1197" fmla="*/ 467374 w 1656655"/>
              <a:gd name="connsiteY1197" fmla="*/ 901399 h 1864576"/>
              <a:gd name="connsiteX1198" fmla="*/ 442922 w 1656655"/>
              <a:gd name="connsiteY1198" fmla="*/ 928685 h 1864576"/>
              <a:gd name="connsiteX1199" fmla="*/ 401975 w 1656655"/>
              <a:gd name="connsiteY1199" fmla="*/ 968635 h 1864576"/>
              <a:gd name="connsiteX1200" fmla="*/ 382181 w 1656655"/>
              <a:gd name="connsiteY1200" fmla="*/ 1053028 h 1864576"/>
              <a:gd name="connsiteX1201" fmla="*/ 436518 w 1656655"/>
              <a:gd name="connsiteY1201" fmla="*/ 1040162 h 1864576"/>
              <a:gd name="connsiteX1202" fmla="*/ 412648 w 1656655"/>
              <a:gd name="connsiteY1202" fmla="*/ 1061210 h 1864576"/>
              <a:gd name="connsiteX1203" fmla="*/ 358117 w 1656655"/>
              <a:gd name="connsiteY1203" fmla="*/ 1167823 h 1864576"/>
              <a:gd name="connsiteX1204" fmla="*/ 395765 w 1656655"/>
              <a:gd name="connsiteY1204" fmla="*/ 1068618 h 1864576"/>
              <a:gd name="connsiteX1205" fmla="*/ 372866 w 1656655"/>
              <a:gd name="connsiteY1205" fmla="*/ 1052249 h 1864576"/>
              <a:gd name="connsiteX1206" fmla="*/ 370731 w 1656655"/>
              <a:gd name="connsiteY1206" fmla="*/ 1040162 h 1864576"/>
              <a:gd name="connsiteX1207" fmla="*/ 346862 w 1656655"/>
              <a:gd name="connsiteY1207" fmla="*/ 1166652 h 1864576"/>
              <a:gd name="connsiteX1208" fmla="*/ 365491 w 1656655"/>
              <a:gd name="connsiteY1208" fmla="*/ 1181463 h 1864576"/>
              <a:gd name="connsiteX1209" fmla="*/ 400811 w 1656655"/>
              <a:gd name="connsiteY1209" fmla="*/ 1157103 h 1864576"/>
              <a:gd name="connsiteX1210" fmla="*/ 404692 w 1656655"/>
              <a:gd name="connsiteY1210" fmla="*/ 1134105 h 1864576"/>
              <a:gd name="connsiteX1211" fmla="*/ 436518 w 1656655"/>
              <a:gd name="connsiteY1211" fmla="*/ 1040162 h 1864576"/>
              <a:gd name="connsiteX1212" fmla="*/ 422740 w 1656655"/>
              <a:gd name="connsiteY1212" fmla="*/ 1094345 h 1864576"/>
              <a:gd name="connsiteX1213" fmla="*/ 414007 w 1656655"/>
              <a:gd name="connsiteY1213" fmla="*/ 1197641 h 1864576"/>
              <a:gd name="connsiteX1214" fmla="*/ 424875 w 1656655"/>
              <a:gd name="connsiteY1214" fmla="*/ 1200370 h 1864576"/>
              <a:gd name="connsiteX1215" fmla="*/ 470091 w 1656655"/>
              <a:gd name="connsiteY1215" fmla="*/ 1159244 h 1864576"/>
              <a:gd name="connsiteX1216" fmla="*/ 486586 w 1656655"/>
              <a:gd name="connsiteY1216" fmla="*/ 1077192 h 1864576"/>
              <a:gd name="connsiteX1217" fmla="*/ 468732 w 1656655"/>
              <a:gd name="connsiteY1217" fmla="*/ 1087912 h 1864576"/>
              <a:gd name="connsiteX1218" fmla="*/ 462134 w 1656655"/>
              <a:gd name="connsiteY1218" fmla="*/ 1085183 h 1864576"/>
              <a:gd name="connsiteX1219" fmla="*/ 420605 w 1656655"/>
              <a:gd name="connsiteY1219" fmla="*/ 1192379 h 1864576"/>
              <a:gd name="connsiteX1220" fmla="*/ 456312 w 1656655"/>
              <a:gd name="connsiteY1220" fmla="*/ 1075438 h 1864576"/>
              <a:gd name="connsiteX1221" fmla="*/ 455730 w 1656655"/>
              <a:gd name="connsiteY1221" fmla="*/ 1023793 h 1864576"/>
              <a:gd name="connsiteX1222" fmla="*/ 422740 w 1656655"/>
              <a:gd name="connsiteY1222" fmla="*/ 1094345 h 1864576"/>
              <a:gd name="connsiteX1223" fmla="*/ 484257 w 1656655"/>
              <a:gd name="connsiteY1223" fmla="*/ 1115001 h 1864576"/>
              <a:gd name="connsiteX1224" fmla="*/ 480182 w 1656655"/>
              <a:gd name="connsiteY1224" fmla="*/ 1204461 h 1864576"/>
              <a:gd name="connsiteX1225" fmla="*/ 500558 w 1656655"/>
              <a:gd name="connsiteY1225" fmla="*/ 1212452 h 1864576"/>
              <a:gd name="connsiteX1226" fmla="*/ 535682 w 1656655"/>
              <a:gd name="connsiteY1226" fmla="*/ 1182242 h 1864576"/>
              <a:gd name="connsiteX1227" fmla="*/ 519578 w 1656655"/>
              <a:gd name="connsiteY1227" fmla="*/ 1128451 h 1864576"/>
              <a:gd name="connsiteX1228" fmla="*/ 486780 w 1656655"/>
              <a:gd name="connsiteY1228" fmla="*/ 1206411 h 1864576"/>
              <a:gd name="connsiteX1229" fmla="*/ 516084 w 1656655"/>
              <a:gd name="connsiteY1229" fmla="*/ 1108769 h 1864576"/>
              <a:gd name="connsiteX1230" fmla="*/ 513172 w 1656655"/>
              <a:gd name="connsiteY1230" fmla="*/ 1052636 h 1864576"/>
              <a:gd name="connsiteX1231" fmla="*/ 484257 w 1656655"/>
              <a:gd name="connsiteY1231" fmla="*/ 1115001 h 1864576"/>
              <a:gd name="connsiteX1232" fmla="*/ 373060 w 1656655"/>
              <a:gd name="connsiteY1232" fmla="*/ 992221 h 1864576"/>
              <a:gd name="connsiteX1233" fmla="*/ 317364 w 1656655"/>
              <a:gd name="connsiteY1233" fmla="*/ 1013465 h 1864576"/>
              <a:gd name="connsiteX1234" fmla="*/ 285344 w 1656655"/>
              <a:gd name="connsiteY1234" fmla="*/ 1152032 h 1864576"/>
              <a:gd name="connsiteX1235" fmla="*/ 290390 w 1656655"/>
              <a:gd name="connsiteY1235" fmla="*/ 1161777 h 1864576"/>
              <a:gd name="connsiteX1236" fmla="*/ 339099 w 1656655"/>
              <a:gd name="connsiteY1236" fmla="*/ 1128255 h 1864576"/>
              <a:gd name="connsiteX1237" fmla="*/ 366656 w 1656655"/>
              <a:gd name="connsiteY1237" fmla="*/ 1024376 h 1864576"/>
              <a:gd name="connsiteX1238" fmla="*/ 299899 w 1656655"/>
              <a:gd name="connsiteY1238" fmla="*/ 1138588 h 1864576"/>
              <a:gd name="connsiteX1239" fmla="*/ 322216 w 1656655"/>
              <a:gd name="connsiteY1239" fmla="*/ 1078946 h 1864576"/>
              <a:gd name="connsiteX1240" fmla="*/ 373060 w 1656655"/>
              <a:gd name="connsiteY1240" fmla="*/ 992221 h 1864576"/>
              <a:gd name="connsiteX1241" fmla="*/ 314453 w 1656655"/>
              <a:gd name="connsiteY1241" fmla="*/ 939988 h 1864576"/>
              <a:gd name="connsiteX1242" fmla="*/ 289226 w 1656655"/>
              <a:gd name="connsiteY1242" fmla="*/ 948954 h 1864576"/>
              <a:gd name="connsiteX1243" fmla="*/ 227320 w 1656655"/>
              <a:gd name="connsiteY1243" fmla="*/ 1057702 h 1864576"/>
              <a:gd name="connsiteX1244" fmla="*/ 222662 w 1656655"/>
              <a:gd name="connsiteY1244" fmla="*/ 1117343 h 1864576"/>
              <a:gd name="connsiteX1245" fmla="*/ 235859 w 1656655"/>
              <a:gd name="connsiteY1245" fmla="*/ 1125917 h 1864576"/>
              <a:gd name="connsiteX1246" fmla="*/ 285732 w 1656655"/>
              <a:gd name="connsiteY1246" fmla="*/ 1086550 h 1864576"/>
              <a:gd name="connsiteX1247" fmla="*/ 287673 w 1656655"/>
              <a:gd name="connsiteY1247" fmla="*/ 1082263 h 1864576"/>
              <a:gd name="connsiteX1248" fmla="*/ 309020 w 1656655"/>
              <a:gd name="connsiteY1248" fmla="*/ 1013465 h 1864576"/>
              <a:gd name="connsiteX1249" fmla="*/ 298540 w 1656655"/>
              <a:gd name="connsiteY1249" fmla="*/ 1003911 h 1864576"/>
              <a:gd name="connsiteX1250" fmla="*/ 294077 w 1656655"/>
              <a:gd name="connsiteY1250" fmla="*/ 1010540 h 1864576"/>
              <a:gd name="connsiteX1251" fmla="*/ 240710 w 1656655"/>
              <a:gd name="connsiteY1251" fmla="*/ 1097074 h 1864576"/>
              <a:gd name="connsiteX1252" fmla="*/ 233335 w 1656655"/>
              <a:gd name="connsiteY1252" fmla="*/ 1111689 h 1864576"/>
              <a:gd name="connsiteX1253" fmla="*/ 255847 w 1656655"/>
              <a:gd name="connsiteY1253" fmla="*/ 1056340 h 1864576"/>
              <a:gd name="connsiteX1254" fmla="*/ 290584 w 1656655"/>
              <a:gd name="connsiteY1254" fmla="*/ 997483 h 1864576"/>
              <a:gd name="connsiteX1255" fmla="*/ 301257 w 1656655"/>
              <a:gd name="connsiteY1255" fmla="*/ 973118 h 1864576"/>
              <a:gd name="connsiteX1256" fmla="*/ 314453 w 1656655"/>
              <a:gd name="connsiteY1256" fmla="*/ 939988 h 1864576"/>
              <a:gd name="connsiteX1257" fmla="*/ 589438 w 1656655"/>
              <a:gd name="connsiteY1257" fmla="*/ 857348 h 1864576"/>
              <a:gd name="connsiteX1258" fmla="*/ 565181 w 1656655"/>
              <a:gd name="connsiteY1258" fmla="*/ 855011 h 1864576"/>
              <a:gd name="connsiteX1259" fmla="*/ 546164 w 1656655"/>
              <a:gd name="connsiteY1259" fmla="*/ 897499 h 1864576"/>
              <a:gd name="connsiteX1260" fmla="*/ 542284 w 1656655"/>
              <a:gd name="connsiteY1260" fmla="*/ 930630 h 1864576"/>
              <a:gd name="connsiteX1261" fmla="*/ 589438 w 1656655"/>
              <a:gd name="connsiteY1261" fmla="*/ 857348 h 1864576"/>
              <a:gd name="connsiteX1262" fmla="*/ 419246 w 1656655"/>
              <a:gd name="connsiteY1262" fmla="*/ 920498 h 1864576"/>
              <a:gd name="connsiteX1263" fmla="*/ 452819 w 1656655"/>
              <a:gd name="connsiteY1263" fmla="*/ 901399 h 1864576"/>
              <a:gd name="connsiteX1264" fmla="*/ 468538 w 1656655"/>
              <a:gd name="connsiteY1264" fmla="*/ 884050 h 1864576"/>
              <a:gd name="connsiteX1265" fmla="*/ 489691 w 1656655"/>
              <a:gd name="connsiteY1265" fmla="*/ 857348 h 1864576"/>
              <a:gd name="connsiteX1266" fmla="*/ 511038 w 1656655"/>
              <a:gd name="connsiteY1266" fmla="*/ 840200 h 1864576"/>
              <a:gd name="connsiteX1267" fmla="*/ 498618 w 1656655"/>
              <a:gd name="connsiteY1267" fmla="*/ 852282 h 1864576"/>
              <a:gd name="connsiteX1268" fmla="*/ 479599 w 1656655"/>
              <a:gd name="connsiteY1268" fmla="*/ 881909 h 1864576"/>
              <a:gd name="connsiteX1269" fmla="*/ 477853 w 1656655"/>
              <a:gd name="connsiteY1269" fmla="*/ 916989 h 1864576"/>
              <a:gd name="connsiteX1270" fmla="*/ 489885 w 1656655"/>
              <a:gd name="connsiteY1270" fmla="*/ 922448 h 1864576"/>
              <a:gd name="connsiteX1271" fmla="*/ 528117 w 1656655"/>
              <a:gd name="connsiteY1271" fmla="*/ 906073 h 1864576"/>
              <a:gd name="connsiteX1272" fmla="*/ 557420 w 1656655"/>
              <a:gd name="connsiteY1272" fmla="*/ 852674 h 1864576"/>
              <a:gd name="connsiteX1273" fmla="*/ 509678 w 1656655"/>
              <a:gd name="connsiteY1273" fmla="*/ 834350 h 1864576"/>
              <a:gd name="connsiteX1274" fmla="*/ 478241 w 1656655"/>
              <a:gd name="connsiteY1274" fmla="*/ 799662 h 1864576"/>
              <a:gd name="connsiteX1275" fmla="*/ 428561 w 1656655"/>
              <a:gd name="connsiteY1275" fmla="*/ 787188 h 1864576"/>
              <a:gd name="connsiteX1276" fmla="*/ 372089 w 1656655"/>
              <a:gd name="connsiteY1276" fmla="*/ 828309 h 1864576"/>
              <a:gd name="connsiteX1277" fmla="*/ 359475 w 1656655"/>
              <a:gd name="connsiteY1277" fmla="*/ 868460 h 1864576"/>
              <a:gd name="connsiteX1278" fmla="*/ 417306 w 1656655"/>
              <a:gd name="connsiteY1278" fmla="*/ 858715 h 1864576"/>
              <a:gd name="connsiteX1279" fmla="*/ 432054 w 1656655"/>
              <a:gd name="connsiteY1279" fmla="*/ 840396 h 1864576"/>
              <a:gd name="connsiteX1280" fmla="*/ 471643 w 1656655"/>
              <a:gd name="connsiteY1280" fmla="*/ 802974 h 1864576"/>
              <a:gd name="connsiteX1281" fmla="*/ 429337 w 1656655"/>
              <a:gd name="connsiteY1281" fmla="*/ 853257 h 1864576"/>
              <a:gd name="connsiteX1282" fmla="*/ 419246 w 1656655"/>
              <a:gd name="connsiteY1282" fmla="*/ 920498 h 1864576"/>
              <a:gd name="connsiteX1283" fmla="*/ 528117 w 1656655"/>
              <a:gd name="connsiteY1283" fmla="*/ 967273 h 1864576"/>
              <a:gd name="connsiteX1284" fmla="*/ 475136 w 1656655"/>
              <a:gd name="connsiteY1284" fmla="*/ 1060823 h 1864576"/>
              <a:gd name="connsiteX1285" fmla="*/ 532384 w 1656655"/>
              <a:gd name="connsiteY1285" fmla="*/ 932776 h 1864576"/>
              <a:gd name="connsiteX1286" fmla="*/ 531606 w 1656655"/>
              <a:gd name="connsiteY1286" fmla="*/ 915235 h 1864576"/>
              <a:gd name="connsiteX1287" fmla="*/ 512394 w 1656655"/>
              <a:gd name="connsiteY1287" fmla="*/ 925956 h 1864576"/>
              <a:gd name="connsiteX1288" fmla="*/ 469508 w 1656655"/>
              <a:gd name="connsiteY1288" fmla="*/ 1011123 h 1864576"/>
              <a:gd name="connsiteX1289" fmla="*/ 465434 w 1656655"/>
              <a:gd name="connsiteY1289" fmla="*/ 1073297 h 1864576"/>
              <a:gd name="connsiteX1290" fmla="*/ 478823 w 1656655"/>
              <a:gd name="connsiteY1290" fmla="*/ 1073488 h 1864576"/>
              <a:gd name="connsiteX1291" fmla="*/ 514141 w 1656655"/>
              <a:gd name="connsiteY1291" fmla="*/ 1039775 h 1864576"/>
              <a:gd name="connsiteX1292" fmla="*/ 528117 w 1656655"/>
              <a:gd name="connsiteY1292" fmla="*/ 967273 h 1864576"/>
              <a:gd name="connsiteX1293" fmla="*/ 407603 w 1656655"/>
              <a:gd name="connsiteY1293" fmla="*/ 886583 h 1864576"/>
              <a:gd name="connsiteX1294" fmla="*/ 328620 w 1656655"/>
              <a:gd name="connsiteY1294" fmla="*/ 934138 h 1864576"/>
              <a:gd name="connsiteX1295" fmla="*/ 303392 w 1656655"/>
              <a:gd name="connsiteY1295" fmla="*/ 992025 h 1864576"/>
              <a:gd name="connsiteX1296" fmla="*/ 315618 w 1656655"/>
              <a:gd name="connsiteY1296" fmla="*/ 1006253 h 1864576"/>
              <a:gd name="connsiteX1297" fmla="*/ 431666 w 1656655"/>
              <a:gd name="connsiteY1297" fmla="*/ 926539 h 1864576"/>
              <a:gd name="connsiteX1298" fmla="*/ 410126 w 1656655"/>
              <a:gd name="connsiteY1298" fmla="*/ 916793 h 1864576"/>
              <a:gd name="connsiteX1299" fmla="*/ 408185 w 1656655"/>
              <a:gd name="connsiteY1299" fmla="*/ 906073 h 1864576"/>
              <a:gd name="connsiteX1300" fmla="*/ 320275 w 1656655"/>
              <a:gd name="connsiteY1300" fmla="*/ 986371 h 1864576"/>
              <a:gd name="connsiteX1301" fmla="*/ 408185 w 1656655"/>
              <a:gd name="connsiteY1301" fmla="*/ 890287 h 1864576"/>
              <a:gd name="connsiteX1302" fmla="*/ 407603 w 1656655"/>
              <a:gd name="connsiteY1302" fmla="*/ 886583 h 1864576"/>
              <a:gd name="connsiteX1303" fmla="*/ 413036 w 1656655"/>
              <a:gd name="connsiteY1303" fmla="*/ 870018 h 1864576"/>
              <a:gd name="connsiteX1304" fmla="*/ 402363 w 1656655"/>
              <a:gd name="connsiteY1304" fmla="*/ 872747 h 1864576"/>
              <a:gd name="connsiteX1305" fmla="*/ 378494 w 1656655"/>
              <a:gd name="connsiteY1305" fmla="*/ 876451 h 1864576"/>
              <a:gd name="connsiteX1306" fmla="*/ 361416 w 1656655"/>
              <a:gd name="connsiteY1306" fmla="*/ 879959 h 1864576"/>
              <a:gd name="connsiteX1307" fmla="*/ 252936 w 1656655"/>
              <a:gd name="connsiteY1307" fmla="*/ 932384 h 1864576"/>
              <a:gd name="connsiteX1308" fmla="*/ 345503 w 1656655"/>
              <a:gd name="connsiteY1308" fmla="*/ 875672 h 1864576"/>
              <a:gd name="connsiteX1309" fmla="*/ 304168 w 1656655"/>
              <a:gd name="connsiteY1309" fmla="*/ 873722 h 1864576"/>
              <a:gd name="connsiteX1310" fmla="*/ 300093 w 1656655"/>
              <a:gd name="connsiteY1310" fmla="*/ 874305 h 1864576"/>
              <a:gd name="connsiteX1311" fmla="*/ 259146 w 1656655"/>
              <a:gd name="connsiteY1311" fmla="*/ 903153 h 1864576"/>
              <a:gd name="connsiteX1312" fmla="*/ 246532 w 1656655"/>
              <a:gd name="connsiteY1312" fmla="*/ 934334 h 1864576"/>
              <a:gd name="connsiteX1313" fmla="*/ 271760 w 1656655"/>
              <a:gd name="connsiteY1313" fmla="*/ 941742 h 1864576"/>
              <a:gd name="connsiteX1314" fmla="*/ 413036 w 1656655"/>
              <a:gd name="connsiteY1314" fmla="*/ 870018 h 1864576"/>
              <a:gd name="connsiteX1315" fmla="*/ 366074 w 1656655"/>
              <a:gd name="connsiteY1315" fmla="*/ 823439 h 1864576"/>
              <a:gd name="connsiteX1316" fmla="*/ 288837 w 1656655"/>
              <a:gd name="connsiteY1316" fmla="*/ 800049 h 1864576"/>
              <a:gd name="connsiteX1317" fmla="*/ 225573 w 1656655"/>
              <a:gd name="connsiteY1317" fmla="*/ 813111 h 1864576"/>
              <a:gd name="connsiteX1318" fmla="*/ 222274 w 1656655"/>
              <a:gd name="connsiteY1318" fmla="*/ 839421 h 1864576"/>
              <a:gd name="connsiteX1319" fmla="*/ 349579 w 1656655"/>
              <a:gd name="connsiteY1319" fmla="*/ 867485 h 1864576"/>
              <a:gd name="connsiteX1320" fmla="*/ 355012 w 1656655"/>
              <a:gd name="connsiteY1320" fmla="*/ 844683 h 1864576"/>
              <a:gd name="connsiteX1321" fmla="*/ 227126 w 1656655"/>
              <a:gd name="connsiteY1321" fmla="*/ 832792 h 1864576"/>
              <a:gd name="connsiteX1322" fmla="*/ 359670 w 1656655"/>
              <a:gd name="connsiteY1322" fmla="*/ 834350 h 1864576"/>
              <a:gd name="connsiteX1323" fmla="*/ 366074 w 1656655"/>
              <a:gd name="connsiteY1323" fmla="*/ 823439 h 1864576"/>
              <a:gd name="connsiteX1324" fmla="*/ 61591 w 1656655"/>
              <a:gd name="connsiteY1324" fmla="*/ 740021 h 1864576"/>
              <a:gd name="connsiteX1325" fmla="*/ 205973 w 1656655"/>
              <a:gd name="connsiteY1325" fmla="*/ 830651 h 1864576"/>
              <a:gd name="connsiteX1326" fmla="*/ 209854 w 1656655"/>
              <a:gd name="connsiteY1326" fmla="*/ 815644 h 1864576"/>
              <a:gd name="connsiteX1327" fmla="*/ 121944 w 1656655"/>
              <a:gd name="connsiteY1327" fmla="*/ 736905 h 1864576"/>
              <a:gd name="connsiteX1328" fmla="*/ 83714 w 1656655"/>
              <a:gd name="connsiteY1328" fmla="*/ 709815 h 1864576"/>
              <a:gd name="connsiteX1329" fmla="*/ 13658 w 1656655"/>
              <a:gd name="connsiteY1329" fmla="*/ 684475 h 1864576"/>
              <a:gd name="connsiteX1330" fmla="*/ 12688 w 1656655"/>
              <a:gd name="connsiteY1330" fmla="*/ 692466 h 1864576"/>
              <a:gd name="connsiteX1331" fmla="*/ 147367 w 1656655"/>
              <a:gd name="connsiteY1331" fmla="*/ 847603 h 1864576"/>
              <a:gd name="connsiteX1332" fmla="*/ 242457 w 1656655"/>
              <a:gd name="connsiteY1332" fmla="*/ 882688 h 1864576"/>
              <a:gd name="connsiteX1333" fmla="*/ 266326 w 1656655"/>
              <a:gd name="connsiteY1333" fmla="*/ 885804 h 1864576"/>
              <a:gd name="connsiteX1334" fmla="*/ 280881 w 1656655"/>
              <a:gd name="connsiteY1334" fmla="*/ 875280 h 1864576"/>
              <a:gd name="connsiteX1335" fmla="*/ 285926 w 1656655"/>
              <a:gd name="connsiteY1335" fmla="*/ 871772 h 1864576"/>
              <a:gd name="connsiteX1336" fmla="*/ 61591 w 1656655"/>
              <a:gd name="connsiteY1336" fmla="*/ 740021 h 1864576"/>
              <a:gd name="connsiteX1337" fmla="*/ 74205 w 1656655"/>
              <a:gd name="connsiteY1337" fmla="*/ 849553 h 1864576"/>
              <a:gd name="connsiteX1338" fmla="*/ 249443 w 1656655"/>
              <a:gd name="connsiteY1338" fmla="*/ 901982 h 1864576"/>
              <a:gd name="connsiteX1339" fmla="*/ 256817 w 1656655"/>
              <a:gd name="connsiteY1339" fmla="*/ 893599 h 1864576"/>
              <a:gd name="connsiteX1340" fmla="*/ 127378 w 1656655"/>
              <a:gd name="connsiteY1340" fmla="*/ 845658 h 1864576"/>
              <a:gd name="connsiteX1341" fmla="*/ 79445 w 1656655"/>
              <a:gd name="connsiteY1341" fmla="*/ 810186 h 1864576"/>
              <a:gd name="connsiteX1342" fmla="*/ 23555 w 1656655"/>
              <a:gd name="connsiteY1342" fmla="*/ 810573 h 1864576"/>
              <a:gd name="connsiteX1343" fmla="*/ 22197 w 1656655"/>
              <a:gd name="connsiteY1343" fmla="*/ 824414 h 1864576"/>
              <a:gd name="connsiteX1344" fmla="*/ 238769 w 1656655"/>
              <a:gd name="connsiteY1344" fmla="*/ 939400 h 1864576"/>
              <a:gd name="connsiteX1345" fmla="*/ 243427 w 1656655"/>
              <a:gd name="connsiteY1345" fmla="*/ 910948 h 1864576"/>
              <a:gd name="connsiteX1346" fmla="*/ 74205 w 1656655"/>
              <a:gd name="connsiteY1346" fmla="*/ 849553 h 1864576"/>
              <a:gd name="connsiteX1347" fmla="*/ 220916 w 1656655"/>
              <a:gd name="connsiteY1347" fmla="*/ 1003132 h 1864576"/>
              <a:gd name="connsiteX1348" fmla="*/ 244979 w 1656655"/>
              <a:gd name="connsiteY1348" fmla="*/ 998066 h 1864576"/>
              <a:gd name="connsiteX1349" fmla="*/ 256235 w 1656655"/>
              <a:gd name="connsiteY1349" fmla="*/ 978772 h 1864576"/>
              <a:gd name="connsiteX1350" fmla="*/ 172983 w 1656655"/>
              <a:gd name="connsiteY1350" fmla="*/ 967660 h 1864576"/>
              <a:gd name="connsiteX1351" fmla="*/ 111853 w 1656655"/>
              <a:gd name="connsiteY1351" fmla="*/ 953628 h 1864576"/>
              <a:gd name="connsiteX1352" fmla="*/ 262445 w 1656655"/>
              <a:gd name="connsiteY1352" fmla="*/ 970198 h 1864576"/>
              <a:gd name="connsiteX1353" fmla="*/ 276611 w 1656655"/>
              <a:gd name="connsiteY1353" fmla="*/ 950512 h 1864576"/>
              <a:gd name="connsiteX1354" fmla="*/ 244785 w 1656655"/>
              <a:gd name="connsiteY1354" fmla="*/ 948758 h 1864576"/>
              <a:gd name="connsiteX1355" fmla="*/ 162503 w 1656655"/>
              <a:gd name="connsiteY1355" fmla="*/ 933555 h 1864576"/>
              <a:gd name="connsiteX1356" fmla="*/ 59068 w 1656655"/>
              <a:gd name="connsiteY1356" fmla="*/ 920884 h 1864576"/>
              <a:gd name="connsiteX1357" fmla="*/ 58486 w 1656655"/>
              <a:gd name="connsiteY1357" fmla="*/ 934530 h 1864576"/>
              <a:gd name="connsiteX1358" fmla="*/ 220916 w 1656655"/>
              <a:gd name="connsiteY1358" fmla="*/ 1003132 h 1864576"/>
              <a:gd name="connsiteX1359" fmla="*/ 144843 w 1656655"/>
              <a:gd name="connsiteY1359" fmla="*/ 591900 h 1864576"/>
              <a:gd name="connsiteX1360" fmla="*/ 141933 w 1656655"/>
              <a:gd name="connsiteY1360" fmla="*/ 634971 h 1864576"/>
              <a:gd name="connsiteX1361" fmla="*/ 205973 w 1656655"/>
              <a:gd name="connsiteY1361" fmla="*/ 724235 h 1864576"/>
              <a:gd name="connsiteX1362" fmla="*/ 204421 w 1656655"/>
              <a:gd name="connsiteY1362" fmla="*/ 719561 h 1864576"/>
              <a:gd name="connsiteX1363" fmla="*/ 227126 w 1656655"/>
              <a:gd name="connsiteY1363" fmla="*/ 708448 h 1864576"/>
              <a:gd name="connsiteX1364" fmla="*/ 139992 w 1656655"/>
              <a:gd name="connsiteY1364" fmla="*/ 501274 h 1864576"/>
              <a:gd name="connsiteX1365" fmla="*/ 239157 w 1656655"/>
              <a:gd name="connsiteY1365" fmla="*/ 708061 h 1864576"/>
              <a:gd name="connsiteX1366" fmla="*/ 255653 w 1656655"/>
              <a:gd name="connsiteY1366" fmla="*/ 709227 h 1864576"/>
              <a:gd name="connsiteX1367" fmla="*/ 251383 w 1656655"/>
              <a:gd name="connsiteY1367" fmla="*/ 706111 h 1864576"/>
              <a:gd name="connsiteX1368" fmla="*/ 180357 w 1656655"/>
              <a:gd name="connsiteY1368" fmla="*/ 577868 h 1864576"/>
              <a:gd name="connsiteX1369" fmla="*/ 179969 w 1656655"/>
              <a:gd name="connsiteY1369" fmla="*/ 520182 h 1864576"/>
              <a:gd name="connsiteX1370" fmla="*/ 156293 w 1656655"/>
              <a:gd name="connsiteY1370" fmla="*/ 441246 h 1864576"/>
              <a:gd name="connsiteX1371" fmla="*/ 102732 w 1656655"/>
              <a:gd name="connsiteY1371" fmla="*/ 373227 h 1864576"/>
              <a:gd name="connsiteX1372" fmla="*/ 94970 w 1656655"/>
              <a:gd name="connsiteY1372" fmla="*/ 368744 h 1864576"/>
              <a:gd name="connsiteX1373" fmla="*/ 100598 w 1656655"/>
              <a:gd name="connsiteY1373" fmla="*/ 484123 h 1864576"/>
              <a:gd name="connsiteX1374" fmla="*/ 144843 w 1656655"/>
              <a:gd name="connsiteY1374" fmla="*/ 591900 h 1864576"/>
              <a:gd name="connsiteX1375" fmla="*/ 228678 w 1656655"/>
              <a:gd name="connsiteY1375" fmla="*/ 733593 h 1864576"/>
              <a:gd name="connsiteX1376" fmla="*/ 313483 w 1656655"/>
              <a:gd name="connsiteY1376" fmla="*/ 780172 h 1864576"/>
              <a:gd name="connsiteX1377" fmla="*/ 337741 w 1656655"/>
              <a:gd name="connsiteY1377" fmla="*/ 764386 h 1864576"/>
              <a:gd name="connsiteX1378" fmla="*/ 299899 w 1656655"/>
              <a:gd name="connsiteY1378" fmla="*/ 742363 h 1864576"/>
              <a:gd name="connsiteX1379" fmla="*/ 269431 w 1656655"/>
              <a:gd name="connsiteY1379" fmla="*/ 722677 h 1864576"/>
              <a:gd name="connsiteX1380" fmla="*/ 213735 w 1656655"/>
              <a:gd name="connsiteY1380" fmla="*/ 720923 h 1864576"/>
              <a:gd name="connsiteX1381" fmla="*/ 267102 w 1656655"/>
              <a:gd name="connsiteY1381" fmla="*/ 781343 h 1864576"/>
              <a:gd name="connsiteX1382" fmla="*/ 322022 w 1656655"/>
              <a:gd name="connsiteY1382" fmla="*/ 803753 h 1864576"/>
              <a:gd name="connsiteX1383" fmla="*/ 307273 w 1656655"/>
              <a:gd name="connsiteY1383" fmla="*/ 787771 h 1864576"/>
              <a:gd name="connsiteX1384" fmla="*/ 228678 w 1656655"/>
              <a:gd name="connsiteY1384" fmla="*/ 733593 h 1864576"/>
              <a:gd name="connsiteX1385" fmla="*/ 238187 w 1656655"/>
              <a:gd name="connsiteY1385" fmla="*/ 647058 h 1864576"/>
              <a:gd name="connsiteX1386" fmla="*/ 303974 w 1656655"/>
              <a:gd name="connsiteY1386" fmla="*/ 700849 h 1864576"/>
              <a:gd name="connsiteX1387" fmla="*/ 354818 w 1656655"/>
              <a:gd name="connsiteY1387" fmla="*/ 699678 h 1864576"/>
              <a:gd name="connsiteX1388" fmla="*/ 307079 w 1656655"/>
              <a:gd name="connsiteY1388" fmla="*/ 663623 h 1864576"/>
              <a:gd name="connsiteX1389" fmla="*/ 277970 w 1656655"/>
              <a:gd name="connsiteY1389" fmla="*/ 633026 h 1864576"/>
              <a:gd name="connsiteX1390" fmla="*/ 224021 w 1656655"/>
              <a:gd name="connsiteY1390" fmla="*/ 627176 h 1864576"/>
              <a:gd name="connsiteX1391" fmla="*/ 245755 w 1656655"/>
              <a:gd name="connsiteY1391" fmla="*/ 684284 h 1864576"/>
              <a:gd name="connsiteX1392" fmla="*/ 318141 w 1656655"/>
              <a:gd name="connsiteY1392" fmla="*/ 744700 h 1864576"/>
              <a:gd name="connsiteX1393" fmla="*/ 304362 w 1656655"/>
              <a:gd name="connsiteY1393" fmla="*/ 713514 h 1864576"/>
              <a:gd name="connsiteX1394" fmla="*/ 293107 w 1656655"/>
              <a:gd name="connsiteY1394" fmla="*/ 703769 h 1864576"/>
              <a:gd name="connsiteX1395" fmla="*/ 287091 w 1656655"/>
              <a:gd name="connsiteY1395" fmla="*/ 698703 h 1864576"/>
              <a:gd name="connsiteX1396" fmla="*/ 238187 w 1656655"/>
              <a:gd name="connsiteY1396" fmla="*/ 647058 h 1864576"/>
              <a:gd name="connsiteX1397" fmla="*/ 338711 w 1656655"/>
              <a:gd name="connsiteY1397" fmla="*/ 678238 h 1864576"/>
              <a:gd name="connsiteX1398" fmla="*/ 323963 w 1656655"/>
              <a:gd name="connsiteY1398" fmla="*/ 643354 h 1864576"/>
              <a:gd name="connsiteX1399" fmla="*/ 263997 w 1656655"/>
              <a:gd name="connsiteY1399" fmla="*/ 539863 h 1864576"/>
              <a:gd name="connsiteX1400" fmla="*/ 322604 w 1656655"/>
              <a:gd name="connsiteY1400" fmla="*/ 625422 h 1864576"/>
              <a:gd name="connsiteX1401" fmla="*/ 326291 w 1656655"/>
              <a:gd name="connsiteY1401" fmla="*/ 606907 h 1864576"/>
              <a:gd name="connsiteX1402" fmla="*/ 353654 w 1656655"/>
              <a:gd name="connsiteY1402" fmla="*/ 623472 h 1864576"/>
              <a:gd name="connsiteX1403" fmla="*/ 312125 w 1656655"/>
              <a:gd name="connsiteY1403" fmla="*/ 570269 h 1864576"/>
              <a:gd name="connsiteX1404" fmla="*/ 290196 w 1656655"/>
              <a:gd name="connsiteY1404" fmla="*/ 538109 h 1864576"/>
              <a:gd name="connsiteX1405" fmla="*/ 263415 w 1656655"/>
              <a:gd name="connsiteY1405" fmla="*/ 518428 h 1864576"/>
              <a:gd name="connsiteX1406" fmla="*/ 256817 w 1656655"/>
              <a:gd name="connsiteY1406" fmla="*/ 517644 h 1864576"/>
              <a:gd name="connsiteX1407" fmla="*/ 257982 w 1656655"/>
              <a:gd name="connsiteY1407" fmla="*/ 561107 h 1864576"/>
              <a:gd name="connsiteX1408" fmla="*/ 338711 w 1656655"/>
              <a:gd name="connsiteY1408" fmla="*/ 678238 h 1864576"/>
              <a:gd name="connsiteX1409" fmla="*/ 220334 w 1656655"/>
              <a:gd name="connsiteY1409" fmla="*/ 652903 h 1864576"/>
              <a:gd name="connsiteX1410" fmla="*/ 216064 w 1656655"/>
              <a:gd name="connsiteY1410" fmla="*/ 621718 h 1864576"/>
              <a:gd name="connsiteX1411" fmla="*/ 253712 w 1656655"/>
              <a:gd name="connsiteY1411" fmla="*/ 617823 h 1864576"/>
              <a:gd name="connsiteX1412" fmla="*/ 191031 w 1656655"/>
              <a:gd name="connsiteY1412" fmla="*/ 385311 h 1864576"/>
              <a:gd name="connsiteX1413" fmla="*/ 191807 w 1656655"/>
              <a:gd name="connsiteY1413" fmla="*/ 385311 h 1864576"/>
              <a:gd name="connsiteX1414" fmla="*/ 275641 w 1656655"/>
              <a:gd name="connsiteY1414" fmla="*/ 622110 h 1864576"/>
              <a:gd name="connsiteX1415" fmla="*/ 213153 w 1656655"/>
              <a:gd name="connsiteY1415" fmla="*/ 344967 h 1864576"/>
              <a:gd name="connsiteX1416" fmla="*/ 190254 w 1656655"/>
              <a:gd name="connsiteY1416" fmla="*/ 299946 h 1864576"/>
              <a:gd name="connsiteX1417" fmla="*/ 170654 w 1656655"/>
              <a:gd name="connsiteY1417" fmla="*/ 271686 h 1864576"/>
              <a:gd name="connsiteX1418" fmla="*/ 188896 w 1656655"/>
              <a:gd name="connsiteY1418" fmla="*/ 519398 h 1864576"/>
              <a:gd name="connsiteX1419" fmla="*/ 187731 w 1656655"/>
              <a:gd name="connsiteY1419" fmla="*/ 524469 h 1864576"/>
              <a:gd name="connsiteX1420" fmla="*/ 185402 w 1656655"/>
              <a:gd name="connsiteY1420" fmla="*/ 525444 h 1864576"/>
              <a:gd name="connsiteX1421" fmla="*/ 179969 w 1656655"/>
              <a:gd name="connsiteY1421" fmla="*/ 534993 h 1864576"/>
              <a:gd name="connsiteX1422" fmla="*/ 220334 w 1656655"/>
              <a:gd name="connsiteY1422" fmla="*/ 652903 h 1864576"/>
              <a:gd name="connsiteX1423" fmla="*/ 280492 w 1656655"/>
              <a:gd name="connsiteY1423" fmla="*/ 181254 h 1864576"/>
              <a:gd name="connsiteX1424" fmla="*/ 221692 w 1656655"/>
              <a:gd name="connsiteY1424" fmla="*/ 328011 h 1864576"/>
              <a:gd name="connsiteX1425" fmla="*/ 241874 w 1656655"/>
              <a:gd name="connsiteY1425" fmla="*/ 502443 h 1864576"/>
              <a:gd name="connsiteX1426" fmla="*/ 247890 w 1656655"/>
              <a:gd name="connsiteY1426" fmla="*/ 525444 h 1864576"/>
              <a:gd name="connsiteX1427" fmla="*/ 258952 w 1656655"/>
              <a:gd name="connsiteY1427" fmla="*/ 507898 h 1864576"/>
              <a:gd name="connsiteX1428" fmla="*/ 290196 w 1656655"/>
              <a:gd name="connsiteY1428" fmla="*/ 527389 h 1864576"/>
              <a:gd name="connsiteX1429" fmla="*/ 260116 w 1656655"/>
              <a:gd name="connsiteY1429" fmla="*/ 300141 h 1864576"/>
              <a:gd name="connsiteX1430" fmla="*/ 279135 w 1656655"/>
              <a:gd name="connsiteY1430" fmla="*/ 438518 h 1864576"/>
              <a:gd name="connsiteX1431" fmla="*/ 299899 w 1656655"/>
              <a:gd name="connsiteY1431" fmla="*/ 381997 h 1864576"/>
              <a:gd name="connsiteX1432" fmla="*/ 280492 w 1656655"/>
              <a:gd name="connsiteY1432" fmla="*/ 181254 h 1864576"/>
              <a:gd name="connsiteX1433" fmla="*/ 364327 w 1656655"/>
              <a:gd name="connsiteY1433" fmla="*/ 574556 h 1864576"/>
              <a:gd name="connsiteX1434" fmla="*/ 368984 w 1656655"/>
              <a:gd name="connsiteY1434" fmla="*/ 549412 h 1864576"/>
              <a:gd name="connsiteX1435" fmla="*/ 322604 w 1656655"/>
              <a:gd name="connsiteY1435" fmla="*/ 456448 h 1864576"/>
              <a:gd name="connsiteX1436" fmla="*/ 306109 w 1656655"/>
              <a:gd name="connsiteY1436" fmla="*/ 387844 h 1864576"/>
              <a:gd name="connsiteX1437" fmla="*/ 289031 w 1656655"/>
              <a:gd name="connsiteY1437" fmla="*/ 499910 h 1864576"/>
              <a:gd name="connsiteX1438" fmla="*/ 368791 w 1656655"/>
              <a:gd name="connsiteY1438" fmla="*/ 625035 h 1864576"/>
              <a:gd name="connsiteX1439" fmla="*/ 362969 w 1656655"/>
              <a:gd name="connsiteY1439" fmla="*/ 594046 h 1864576"/>
              <a:gd name="connsiteX1440" fmla="*/ 304556 w 1656655"/>
              <a:gd name="connsiteY1440" fmla="*/ 463659 h 1864576"/>
              <a:gd name="connsiteX1441" fmla="*/ 364327 w 1656655"/>
              <a:gd name="connsiteY1441" fmla="*/ 574556 h 1864576"/>
              <a:gd name="connsiteX1442" fmla="*/ 94582 w 1656655"/>
              <a:gd name="connsiteY1442" fmla="*/ 647058 h 1864576"/>
              <a:gd name="connsiteX1443" fmla="*/ 100403 w 1656655"/>
              <a:gd name="connsiteY1443" fmla="*/ 692466 h 1864576"/>
              <a:gd name="connsiteX1444" fmla="*/ 213930 w 1656655"/>
              <a:gd name="connsiteY1444" fmla="*/ 809407 h 1864576"/>
              <a:gd name="connsiteX1445" fmla="*/ 220528 w 1656655"/>
              <a:gd name="connsiteY1445" fmla="*/ 807261 h 1864576"/>
              <a:gd name="connsiteX1446" fmla="*/ 250025 w 1656655"/>
              <a:gd name="connsiteY1446" fmla="*/ 795958 h 1864576"/>
              <a:gd name="connsiteX1447" fmla="*/ 58680 w 1656655"/>
              <a:gd name="connsiteY1447" fmla="*/ 524856 h 1864576"/>
              <a:gd name="connsiteX1448" fmla="*/ 251966 w 1656655"/>
              <a:gd name="connsiteY1448" fmla="*/ 783097 h 1864576"/>
              <a:gd name="connsiteX1449" fmla="*/ 272924 w 1656655"/>
              <a:gd name="connsiteY1449" fmla="*/ 792842 h 1864576"/>
              <a:gd name="connsiteX1450" fmla="*/ 260893 w 1656655"/>
              <a:gd name="connsiteY1450" fmla="*/ 785238 h 1864576"/>
              <a:gd name="connsiteX1451" fmla="*/ 194329 w 1656655"/>
              <a:gd name="connsiteY1451" fmla="*/ 724431 h 1864576"/>
              <a:gd name="connsiteX1452" fmla="*/ 148725 w 1656655"/>
              <a:gd name="connsiteY1452" fmla="*/ 667131 h 1864576"/>
              <a:gd name="connsiteX1453" fmla="*/ 134364 w 1656655"/>
              <a:gd name="connsiteY1453" fmla="*/ 596187 h 1864576"/>
              <a:gd name="connsiteX1454" fmla="*/ 133394 w 1656655"/>
              <a:gd name="connsiteY1454" fmla="*/ 586251 h 1864576"/>
              <a:gd name="connsiteX1455" fmla="*/ 125049 w 1656655"/>
              <a:gd name="connsiteY1455" fmla="*/ 572606 h 1864576"/>
              <a:gd name="connsiteX1456" fmla="*/ 53247 w 1656655"/>
              <a:gd name="connsiteY1456" fmla="*/ 491724 h 1864576"/>
              <a:gd name="connsiteX1457" fmla="*/ 41603 w 1656655"/>
              <a:gd name="connsiteY1457" fmla="*/ 490165 h 1864576"/>
              <a:gd name="connsiteX1458" fmla="*/ 83132 w 1656655"/>
              <a:gd name="connsiteY1458" fmla="*/ 631076 h 1864576"/>
              <a:gd name="connsiteX1459" fmla="*/ 94582 w 1656655"/>
              <a:gd name="connsiteY1459" fmla="*/ 647058 h 1864576"/>
              <a:gd name="connsiteX1460" fmla="*/ 425844 w 1656655"/>
              <a:gd name="connsiteY1460" fmla="*/ 702407 h 1864576"/>
              <a:gd name="connsiteX1461" fmla="*/ 419441 w 1656655"/>
              <a:gd name="connsiteY1461" fmla="*/ 678630 h 1864576"/>
              <a:gd name="connsiteX1462" fmla="*/ 393825 w 1656655"/>
              <a:gd name="connsiteY1462" fmla="*/ 645500 h 1864576"/>
              <a:gd name="connsiteX1463" fmla="*/ 360252 w 1656655"/>
              <a:gd name="connsiteY1463" fmla="*/ 631659 h 1864576"/>
              <a:gd name="connsiteX1464" fmla="*/ 335412 w 1656655"/>
              <a:gd name="connsiteY1464" fmla="*/ 623472 h 1864576"/>
              <a:gd name="connsiteX1465" fmla="*/ 329008 w 1656655"/>
              <a:gd name="connsiteY1465" fmla="*/ 626789 h 1864576"/>
              <a:gd name="connsiteX1466" fmla="*/ 355400 w 1656655"/>
              <a:gd name="connsiteY1466" fmla="*/ 690908 h 1864576"/>
              <a:gd name="connsiteX1467" fmla="*/ 418276 w 1656655"/>
              <a:gd name="connsiteY1467" fmla="*/ 736513 h 1864576"/>
              <a:gd name="connsiteX1468" fmla="*/ 411484 w 1656655"/>
              <a:gd name="connsiteY1468" fmla="*/ 734372 h 1864576"/>
              <a:gd name="connsiteX1469" fmla="*/ 312707 w 1656655"/>
              <a:gd name="connsiteY1469" fmla="*/ 705332 h 1864576"/>
              <a:gd name="connsiteX1470" fmla="*/ 311348 w 1656655"/>
              <a:gd name="connsiteY1470" fmla="*/ 710398 h 1864576"/>
              <a:gd name="connsiteX1471" fmla="*/ 355788 w 1656655"/>
              <a:gd name="connsiteY1471" fmla="*/ 759707 h 1864576"/>
              <a:gd name="connsiteX1472" fmla="*/ 372284 w 1656655"/>
              <a:gd name="connsiteY1472" fmla="*/ 758149 h 1864576"/>
              <a:gd name="connsiteX1473" fmla="*/ 425844 w 1656655"/>
              <a:gd name="connsiteY1473" fmla="*/ 768090 h 1864576"/>
              <a:gd name="connsiteX1474" fmla="*/ 357147 w 1656655"/>
              <a:gd name="connsiteY1474" fmla="*/ 764969 h 1864576"/>
              <a:gd name="connsiteX1475" fmla="*/ 317946 w 1656655"/>
              <a:gd name="connsiteY1475" fmla="*/ 788942 h 1864576"/>
              <a:gd name="connsiteX1476" fmla="*/ 366656 w 1656655"/>
              <a:gd name="connsiteY1476" fmla="*/ 811744 h 1864576"/>
              <a:gd name="connsiteX1477" fmla="*/ 381792 w 1656655"/>
              <a:gd name="connsiteY1477" fmla="*/ 804924 h 1864576"/>
              <a:gd name="connsiteX1478" fmla="*/ 398870 w 1656655"/>
              <a:gd name="connsiteY1478" fmla="*/ 792058 h 1864576"/>
              <a:gd name="connsiteX1479" fmla="*/ 408379 w 1656655"/>
              <a:gd name="connsiteY1479" fmla="*/ 786605 h 1864576"/>
              <a:gd name="connsiteX1480" fmla="*/ 348220 w 1656655"/>
              <a:gd name="connsiteY1480" fmla="*/ 794787 h 1864576"/>
              <a:gd name="connsiteX1481" fmla="*/ 343562 w 1656655"/>
              <a:gd name="connsiteY1481" fmla="*/ 789334 h 1864576"/>
              <a:gd name="connsiteX1482" fmla="*/ 381792 w 1656655"/>
              <a:gd name="connsiteY1482" fmla="*/ 783484 h 1864576"/>
              <a:gd name="connsiteX1483" fmla="*/ 411290 w 1656655"/>
              <a:gd name="connsiteY1483" fmla="*/ 785630 h 1864576"/>
              <a:gd name="connsiteX1484" fmla="*/ 435936 w 1656655"/>
              <a:gd name="connsiteY1484" fmla="*/ 777247 h 1864576"/>
              <a:gd name="connsiteX1485" fmla="*/ 425651 w 1656655"/>
              <a:gd name="connsiteY1485" fmla="*/ 725210 h 1864576"/>
              <a:gd name="connsiteX1486" fmla="*/ 458447 w 1656655"/>
              <a:gd name="connsiteY1486" fmla="*/ 698507 h 1864576"/>
              <a:gd name="connsiteX1487" fmla="*/ 457671 w 1656655"/>
              <a:gd name="connsiteY1487" fmla="*/ 644133 h 1864576"/>
              <a:gd name="connsiteX1488" fmla="*/ 383928 w 1656655"/>
              <a:gd name="connsiteY1488" fmla="*/ 535968 h 1864576"/>
              <a:gd name="connsiteX1489" fmla="*/ 375389 w 1656655"/>
              <a:gd name="connsiteY1489" fmla="*/ 555649 h 1864576"/>
              <a:gd name="connsiteX1490" fmla="*/ 371508 w 1656655"/>
              <a:gd name="connsiteY1490" fmla="*/ 585472 h 1864576"/>
              <a:gd name="connsiteX1491" fmla="*/ 377718 w 1656655"/>
              <a:gd name="connsiteY1491" fmla="*/ 622502 h 1864576"/>
              <a:gd name="connsiteX1492" fmla="*/ 388391 w 1656655"/>
              <a:gd name="connsiteY1492" fmla="*/ 633026 h 1864576"/>
              <a:gd name="connsiteX1493" fmla="*/ 422934 w 1656655"/>
              <a:gd name="connsiteY1493" fmla="*/ 673951 h 1864576"/>
              <a:gd name="connsiteX1494" fmla="*/ 425844 w 1656655"/>
              <a:gd name="connsiteY1494" fmla="*/ 702407 h 1864576"/>
              <a:gd name="connsiteX1495" fmla="*/ 827941 w 1656655"/>
              <a:gd name="connsiteY1495" fmla="*/ 694029 h 1864576"/>
              <a:gd name="connsiteX1496" fmla="*/ 844433 w 1656655"/>
              <a:gd name="connsiteY1496" fmla="*/ 653682 h 1864576"/>
              <a:gd name="connsiteX1497" fmla="*/ 907893 w 1656655"/>
              <a:gd name="connsiteY1497" fmla="*/ 535576 h 1864576"/>
              <a:gd name="connsiteX1498" fmla="*/ 917401 w 1656655"/>
              <a:gd name="connsiteY1498" fmla="*/ 522127 h 1864576"/>
              <a:gd name="connsiteX1499" fmla="*/ 971935 w 1656655"/>
              <a:gd name="connsiteY1499" fmla="*/ 476717 h 1864576"/>
              <a:gd name="connsiteX1500" fmla="*/ 925167 w 1656655"/>
              <a:gd name="connsiteY1500" fmla="*/ 453135 h 1864576"/>
              <a:gd name="connsiteX1501" fmla="*/ 920117 w 1656655"/>
              <a:gd name="connsiteY1501" fmla="*/ 445534 h 1864576"/>
              <a:gd name="connsiteX1502" fmla="*/ 908475 w 1656655"/>
              <a:gd name="connsiteY1502" fmla="*/ 436763 h 1864576"/>
              <a:gd name="connsiteX1503" fmla="*/ 838032 w 1656655"/>
              <a:gd name="connsiteY1503" fmla="*/ 338146 h 1864576"/>
              <a:gd name="connsiteX1504" fmla="*/ 835316 w 1656655"/>
              <a:gd name="connsiteY1504" fmla="*/ 327621 h 1864576"/>
              <a:gd name="connsiteX1505" fmla="*/ 832791 w 1656655"/>
              <a:gd name="connsiteY1505" fmla="*/ 325088 h 1864576"/>
              <a:gd name="connsiteX1506" fmla="*/ 823283 w 1656655"/>
              <a:gd name="connsiteY1506" fmla="*/ 325088 h 1864576"/>
              <a:gd name="connsiteX1507" fmla="*/ 820758 w 1656655"/>
              <a:gd name="connsiteY1507" fmla="*/ 327621 h 1864576"/>
              <a:gd name="connsiteX1508" fmla="*/ 747794 w 1656655"/>
              <a:gd name="connsiteY1508" fmla="*/ 436958 h 1864576"/>
              <a:gd name="connsiteX1509" fmla="*/ 736148 w 1656655"/>
              <a:gd name="connsiteY1509" fmla="*/ 445729 h 1864576"/>
              <a:gd name="connsiteX1510" fmla="*/ 731102 w 1656655"/>
              <a:gd name="connsiteY1510" fmla="*/ 453330 h 1864576"/>
              <a:gd name="connsiteX1511" fmla="*/ 684335 w 1656655"/>
              <a:gd name="connsiteY1511" fmla="*/ 476912 h 1864576"/>
              <a:gd name="connsiteX1512" fmla="*/ 738864 w 1656655"/>
              <a:gd name="connsiteY1512" fmla="*/ 522323 h 1864576"/>
              <a:gd name="connsiteX1513" fmla="*/ 748377 w 1656655"/>
              <a:gd name="connsiteY1513" fmla="*/ 535772 h 1864576"/>
              <a:gd name="connsiteX1514" fmla="*/ 811832 w 1656655"/>
              <a:gd name="connsiteY1514" fmla="*/ 653878 h 1864576"/>
              <a:gd name="connsiteX1515" fmla="*/ 827941 w 1656655"/>
              <a:gd name="connsiteY1515" fmla="*/ 694029 h 1864576"/>
              <a:gd name="connsiteX1516" fmla="*/ 427980 w 1656655"/>
              <a:gd name="connsiteY1516" fmla="*/ 906269 h 1864576"/>
              <a:gd name="connsiteX1517" fmla="*/ 442340 w 1656655"/>
              <a:gd name="connsiteY1517" fmla="*/ 872747 h 1864576"/>
              <a:gd name="connsiteX1518" fmla="*/ 480570 w 1656655"/>
              <a:gd name="connsiteY1518" fmla="*/ 831430 h 1864576"/>
              <a:gd name="connsiteX1519" fmla="*/ 427980 w 1656655"/>
              <a:gd name="connsiteY1519" fmla="*/ 906269 h 1864576"/>
              <a:gd name="connsiteX1520" fmla="*/ 375389 w 1656655"/>
              <a:gd name="connsiteY1520" fmla="*/ 857348 h 1864576"/>
              <a:gd name="connsiteX1521" fmla="*/ 403528 w 1656655"/>
              <a:gd name="connsiteY1521" fmla="*/ 828897 h 1864576"/>
              <a:gd name="connsiteX1522" fmla="*/ 441370 w 1656655"/>
              <a:gd name="connsiteY1522" fmla="*/ 809407 h 1864576"/>
              <a:gd name="connsiteX1523" fmla="*/ 394795 w 1656655"/>
              <a:gd name="connsiteY1523" fmla="*/ 847603 h 1864576"/>
              <a:gd name="connsiteX1524" fmla="*/ 375389 w 1656655"/>
              <a:gd name="connsiteY1524" fmla="*/ 857348 h 1864576"/>
              <a:gd name="connsiteX1525" fmla="*/ 431084 w 1656655"/>
              <a:gd name="connsiteY1525" fmla="*/ 686425 h 1864576"/>
              <a:gd name="connsiteX1526" fmla="*/ 411484 w 1656655"/>
              <a:gd name="connsiteY1526" fmla="*/ 630684 h 1864576"/>
              <a:gd name="connsiteX1527" fmla="*/ 384704 w 1656655"/>
              <a:gd name="connsiteY1527" fmla="*/ 576114 h 1864576"/>
              <a:gd name="connsiteX1528" fmla="*/ 385480 w 1656655"/>
              <a:gd name="connsiteY1528" fmla="*/ 573777 h 1864576"/>
              <a:gd name="connsiteX1529" fmla="*/ 387032 w 1656655"/>
              <a:gd name="connsiteY1529" fmla="*/ 576114 h 1864576"/>
              <a:gd name="connsiteX1530" fmla="*/ 422740 w 1656655"/>
              <a:gd name="connsiteY1530" fmla="*/ 630493 h 1864576"/>
              <a:gd name="connsiteX1531" fmla="*/ 431084 w 1656655"/>
              <a:gd name="connsiteY1531" fmla="*/ 686425 h 1864576"/>
              <a:gd name="connsiteX1532" fmla="*/ 407603 w 1656655"/>
              <a:gd name="connsiteY1532" fmla="*/ 705332 h 1864576"/>
              <a:gd name="connsiteX1533" fmla="*/ 377523 w 1656655"/>
              <a:gd name="connsiteY1533" fmla="*/ 681942 h 1864576"/>
              <a:gd name="connsiteX1534" fmla="*/ 358311 w 1656655"/>
              <a:gd name="connsiteY1534" fmla="*/ 661090 h 1864576"/>
              <a:gd name="connsiteX1535" fmla="*/ 358311 w 1656655"/>
              <a:gd name="connsiteY1535" fmla="*/ 653099 h 1864576"/>
              <a:gd name="connsiteX1536" fmla="*/ 397317 w 1656655"/>
              <a:gd name="connsiteY1536" fmla="*/ 688179 h 1864576"/>
              <a:gd name="connsiteX1537" fmla="*/ 407603 w 1656655"/>
              <a:gd name="connsiteY1537" fmla="*/ 705332 h 1864576"/>
              <a:gd name="connsiteX1538" fmla="*/ 400423 w 1656655"/>
              <a:gd name="connsiteY1538" fmla="*/ 755807 h 1864576"/>
              <a:gd name="connsiteX1539" fmla="*/ 384898 w 1656655"/>
              <a:gd name="connsiteY1539" fmla="*/ 750158 h 1864576"/>
              <a:gd name="connsiteX1540" fmla="*/ 353848 w 1656655"/>
              <a:gd name="connsiteY1540" fmla="*/ 736322 h 1864576"/>
              <a:gd name="connsiteX1541" fmla="*/ 348414 w 1656655"/>
              <a:gd name="connsiteY1541" fmla="*/ 727939 h 1864576"/>
              <a:gd name="connsiteX1542" fmla="*/ 389943 w 1656655"/>
              <a:gd name="connsiteY1542" fmla="*/ 744313 h 1864576"/>
              <a:gd name="connsiteX1543" fmla="*/ 396347 w 1656655"/>
              <a:gd name="connsiteY1543" fmla="*/ 748987 h 1864576"/>
              <a:gd name="connsiteX1544" fmla="*/ 400423 w 1656655"/>
              <a:gd name="connsiteY1544" fmla="*/ 755807 h 1864576"/>
              <a:gd name="connsiteX1545" fmla="*/ 490661 w 1656655"/>
              <a:gd name="connsiteY1545" fmla="*/ 909385 h 1864576"/>
              <a:gd name="connsiteX1546" fmla="*/ 518026 w 1656655"/>
              <a:gd name="connsiteY1546" fmla="*/ 867485 h 1864576"/>
              <a:gd name="connsiteX1547" fmla="*/ 527535 w 1656655"/>
              <a:gd name="connsiteY1547" fmla="*/ 853453 h 1864576"/>
              <a:gd name="connsiteX1548" fmla="*/ 517248 w 1656655"/>
              <a:gd name="connsiteY1548" fmla="*/ 875672 h 1864576"/>
              <a:gd name="connsiteX1549" fmla="*/ 490661 w 1656655"/>
              <a:gd name="connsiteY1549" fmla="*/ 909385 h 1864576"/>
              <a:gd name="connsiteX1550" fmla="*/ 1228094 w 1656655"/>
              <a:gd name="connsiteY1550" fmla="*/ 906269 h 1864576"/>
              <a:gd name="connsiteX1551" fmla="*/ 1213737 w 1656655"/>
              <a:gd name="connsiteY1551" fmla="*/ 872747 h 1864576"/>
              <a:gd name="connsiteX1552" fmla="*/ 1175503 w 1656655"/>
              <a:gd name="connsiteY1552" fmla="*/ 831430 h 1864576"/>
              <a:gd name="connsiteX1553" fmla="*/ 1228094 w 1656655"/>
              <a:gd name="connsiteY1553" fmla="*/ 906269 h 1864576"/>
              <a:gd name="connsiteX1554" fmla="*/ 1280686 w 1656655"/>
              <a:gd name="connsiteY1554" fmla="*/ 857348 h 1864576"/>
              <a:gd name="connsiteX1555" fmla="*/ 1252547 w 1656655"/>
              <a:gd name="connsiteY1555" fmla="*/ 828897 h 1864576"/>
              <a:gd name="connsiteX1556" fmla="*/ 1214705 w 1656655"/>
              <a:gd name="connsiteY1556" fmla="*/ 809407 h 1864576"/>
              <a:gd name="connsiteX1557" fmla="*/ 1261278 w 1656655"/>
              <a:gd name="connsiteY1557" fmla="*/ 847603 h 1864576"/>
              <a:gd name="connsiteX1558" fmla="*/ 1280686 w 1656655"/>
              <a:gd name="connsiteY1558" fmla="*/ 857348 h 1864576"/>
              <a:gd name="connsiteX1559" fmla="*/ 1248471 w 1656655"/>
              <a:gd name="connsiteY1559" fmla="*/ 705332 h 1864576"/>
              <a:gd name="connsiteX1560" fmla="*/ 1278552 w 1656655"/>
              <a:gd name="connsiteY1560" fmla="*/ 681942 h 1864576"/>
              <a:gd name="connsiteX1561" fmla="*/ 1297764 w 1656655"/>
              <a:gd name="connsiteY1561" fmla="*/ 661090 h 1864576"/>
              <a:gd name="connsiteX1562" fmla="*/ 1297764 w 1656655"/>
              <a:gd name="connsiteY1562" fmla="*/ 653099 h 1864576"/>
              <a:gd name="connsiteX1563" fmla="*/ 1258757 w 1656655"/>
              <a:gd name="connsiteY1563" fmla="*/ 688179 h 1864576"/>
              <a:gd name="connsiteX1564" fmla="*/ 1248471 w 1656655"/>
              <a:gd name="connsiteY1564" fmla="*/ 705332 h 1864576"/>
              <a:gd name="connsiteX1565" fmla="*/ 1255459 w 1656655"/>
              <a:gd name="connsiteY1565" fmla="*/ 755807 h 1864576"/>
              <a:gd name="connsiteX1566" fmla="*/ 1270982 w 1656655"/>
              <a:gd name="connsiteY1566" fmla="*/ 750158 h 1864576"/>
              <a:gd name="connsiteX1567" fmla="*/ 1302031 w 1656655"/>
              <a:gd name="connsiteY1567" fmla="*/ 736322 h 1864576"/>
              <a:gd name="connsiteX1568" fmla="*/ 1307463 w 1656655"/>
              <a:gd name="connsiteY1568" fmla="*/ 727939 h 1864576"/>
              <a:gd name="connsiteX1569" fmla="*/ 1265936 w 1656655"/>
              <a:gd name="connsiteY1569" fmla="*/ 744313 h 1864576"/>
              <a:gd name="connsiteX1570" fmla="*/ 1259531 w 1656655"/>
              <a:gd name="connsiteY1570" fmla="*/ 748987 h 1864576"/>
              <a:gd name="connsiteX1571" fmla="*/ 1255459 w 1656655"/>
              <a:gd name="connsiteY1571" fmla="*/ 755807 h 1864576"/>
              <a:gd name="connsiteX1572" fmla="*/ 1165412 w 1656655"/>
              <a:gd name="connsiteY1572" fmla="*/ 909385 h 1864576"/>
              <a:gd name="connsiteX1573" fmla="*/ 1138052 w 1656655"/>
              <a:gd name="connsiteY1573" fmla="*/ 867485 h 1864576"/>
              <a:gd name="connsiteX1574" fmla="*/ 1128539 w 1656655"/>
              <a:gd name="connsiteY1574" fmla="*/ 853453 h 1864576"/>
              <a:gd name="connsiteX1575" fmla="*/ 1138826 w 1656655"/>
              <a:gd name="connsiteY1575" fmla="*/ 875672 h 1864576"/>
              <a:gd name="connsiteX1576" fmla="*/ 1165412 w 1656655"/>
              <a:gd name="connsiteY1576" fmla="*/ 909385 h 1864576"/>
              <a:gd name="connsiteX1577" fmla="*/ 892757 w 1656655"/>
              <a:gd name="connsiteY1577" fmla="*/ 304039 h 1864576"/>
              <a:gd name="connsiteX1578" fmla="*/ 911583 w 1656655"/>
              <a:gd name="connsiteY1578" fmla="*/ 308522 h 1864576"/>
              <a:gd name="connsiteX1579" fmla="*/ 918179 w 1656655"/>
              <a:gd name="connsiteY1579" fmla="*/ 310276 h 1864576"/>
              <a:gd name="connsiteX1580" fmla="*/ 919730 w 1656655"/>
              <a:gd name="connsiteY1580" fmla="*/ 310860 h 1864576"/>
              <a:gd name="connsiteX1581" fmla="*/ 895473 w 1656655"/>
              <a:gd name="connsiteY1581" fmla="*/ 317877 h 1864576"/>
              <a:gd name="connsiteX1582" fmla="*/ 892757 w 1656655"/>
              <a:gd name="connsiteY1582" fmla="*/ 304039 h 1864576"/>
              <a:gd name="connsiteX1583" fmla="*/ 737895 w 1656655"/>
              <a:gd name="connsiteY1583" fmla="*/ 310276 h 1864576"/>
              <a:gd name="connsiteX1584" fmla="*/ 763317 w 1656655"/>
              <a:gd name="connsiteY1584" fmla="*/ 304039 h 1864576"/>
              <a:gd name="connsiteX1585" fmla="*/ 760601 w 1656655"/>
              <a:gd name="connsiteY1585" fmla="*/ 318071 h 1864576"/>
              <a:gd name="connsiteX1586" fmla="*/ 736343 w 1656655"/>
              <a:gd name="connsiteY1586" fmla="*/ 311055 h 1864576"/>
              <a:gd name="connsiteX1587" fmla="*/ 737895 w 1656655"/>
              <a:gd name="connsiteY1587" fmla="*/ 310276 h 1864576"/>
              <a:gd name="connsiteX1588" fmla="*/ 805818 w 1656655"/>
              <a:gd name="connsiteY1588" fmla="*/ 96474 h 1864576"/>
              <a:gd name="connsiteX1589" fmla="*/ 809502 w 1656655"/>
              <a:gd name="connsiteY1589" fmla="*/ 115964 h 1864576"/>
              <a:gd name="connsiteX1590" fmla="*/ 818624 w 1656655"/>
              <a:gd name="connsiteY1590" fmla="*/ 164883 h 1864576"/>
              <a:gd name="connsiteX1591" fmla="*/ 820175 w 1656655"/>
              <a:gd name="connsiteY1591" fmla="*/ 174432 h 1864576"/>
              <a:gd name="connsiteX1592" fmla="*/ 815326 w 1656655"/>
              <a:gd name="connsiteY1592" fmla="*/ 154943 h 1864576"/>
              <a:gd name="connsiteX1593" fmla="*/ 805431 w 1656655"/>
              <a:gd name="connsiteY1593" fmla="*/ 116548 h 1864576"/>
              <a:gd name="connsiteX1594" fmla="*/ 800381 w 1656655"/>
              <a:gd name="connsiteY1594" fmla="*/ 97448 h 1864576"/>
              <a:gd name="connsiteX1595" fmla="*/ 805818 w 1656655"/>
              <a:gd name="connsiteY1595" fmla="*/ 96474 h 1864576"/>
              <a:gd name="connsiteX1596" fmla="*/ 835898 w 1656655"/>
              <a:gd name="connsiteY1596" fmla="*/ 174627 h 1864576"/>
              <a:gd name="connsiteX1597" fmla="*/ 842882 w 1656655"/>
              <a:gd name="connsiteY1597" fmla="*/ 135453 h 1864576"/>
              <a:gd name="connsiteX1598" fmla="*/ 848509 w 1656655"/>
              <a:gd name="connsiteY1598" fmla="*/ 106219 h 1864576"/>
              <a:gd name="connsiteX1599" fmla="*/ 850452 w 1656655"/>
              <a:gd name="connsiteY1599" fmla="*/ 96474 h 1864576"/>
              <a:gd name="connsiteX1600" fmla="*/ 855693 w 1656655"/>
              <a:gd name="connsiteY1600" fmla="*/ 97643 h 1864576"/>
              <a:gd name="connsiteX1601" fmla="*/ 854332 w 1656655"/>
              <a:gd name="connsiteY1601" fmla="*/ 102516 h 1864576"/>
              <a:gd name="connsiteX1602" fmla="*/ 850452 w 1656655"/>
              <a:gd name="connsiteY1602" fmla="*/ 116743 h 1864576"/>
              <a:gd name="connsiteX1603" fmla="*/ 837063 w 1656655"/>
              <a:gd name="connsiteY1603" fmla="*/ 169560 h 1864576"/>
              <a:gd name="connsiteX1604" fmla="*/ 835898 w 1656655"/>
              <a:gd name="connsiteY1604" fmla="*/ 174627 h 1864576"/>
              <a:gd name="connsiteX1605" fmla="*/ 694621 w 1656655"/>
              <a:gd name="connsiteY1605" fmla="*/ 113625 h 1864576"/>
              <a:gd name="connsiteX1606" fmla="*/ 701800 w 1656655"/>
              <a:gd name="connsiteY1606" fmla="*/ 108947 h 1864576"/>
              <a:gd name="connsiteX1607" fmla="*/ 720043 w 1656655"/>
              <a:gd name="connsiteY1607" fmla="*/ 103685 h 1864576"/>
              <a:gd name="connsiteX1608" fmla="*/ 729165 w 1656655"/>
              <a:gd name="connsiteY1608" fmla="*/ 106219 h 1864576"/>
              <a:gd name="connsiteX1609" fmla="*/ 725088 w 1656655"/>
              <a:gd name="connsiteY1609" fmla="*/ 107778 h 1864576"/>
              <a:gd name="connsiteX1610" fmla="*/ 713637 w 1656655"/>
              <a:gd name="connsiteY1610" fmla="*/ 112845 h 1864576"/>
              <a:gd name="connsiteX1611" fmla="*/ 705294 w 1656655"/>
              <a:gd name="connsiteY1611" fmla="*/ 114015 h 1864576"/>
              <a:gd name="connsiteX1612" fmla="*/ 694621 w 1656655"/>
              <a:gd name="connsiteY1612" fmla="*/ 113625 h 1864576"/>
              <a:gd name="connsiteX1613" fmla="*/ 926909 w 1656655"/>
              <a:gd name="connsiteY1613" fmla="*/ 106219 h 1864576"/>
              <a:gd name="connsiteX1614" fmla="*/ 936031 w 1656655"/>
              <a:gd name="connsiteY1614" fmla="*/ 103685 h 1864576"/>
              <a:gd name="connsiteX1615" fmla="*/ 954274 w 1656655"/>
              <a:gd name="connsiteY1615" fmla="*/ 108947 h 1864576"/>
              <a:gd name="connsiteX1616" fmla="*/ 961453 w 1656655"/>
              <a:gd name="connsiteY1616" fmla="*/ 113625 h 1864576"/>
              <a:gd name="connsiteX1617" fmla="*/ 950780 w 1656655"/>
              <a:gd name="connsiteY1617" fmla="*/ 114015 h 1864576"/>
              <a:gd name="connsiteX1618" fmla="*/ 942436 w 1656655"/>
              <a:gd name="connsiteY1618" fmla="*/ 112845 h 1864576"/>
              <a:gd name="connsiteX1619" fmla="*/ 928852 w 1656655"/>
              <a:gd name="connsiteY1619" fmla="*/ 106998 h 1864576"/>
              <a:gd name="connsiteX1620" fmla="*/ 926909 w 1656655"/>
              <a:gd name="connsiteY1620" fmla="*/ 106219 h 1864576"/>
              <a:gd name="connsiteX1621" fmla="*/ 820175 w 1656655"/>
              <a:gd name="connsiteY1621" fmla="*/ 195091 h 1864576"/>
              <a:gd name="connsiteX1622" fmla="*/ 818624 w 1656655"/>
              <a:gd name="connsiteY1622" fmla="*/ 188660 h 1864576"/>
              <a:gd name="connsiteX1623" fmla="*/ 813579 w 1656655"/>
              <a:gd name="connsiteY1623" fmla="*/ 170340 h 1864576"/>
              <a:gd name="connsiteX1624" fmla="*/ 793784 w 1656655"/>
              <a:gd name="connsiteY1624" fmla="*/ 108558 h 1864576"/>
              <a:gd name="connsiteX1625" fmla="*/ 793980 w 1656655"/>
              <a:gd name="connsiteY1625" fmla="*/ 106024 h 1864576"/>
              <a:gd name="connsiteX1626" fmla="*/ 796892 w 1656655"/>
              <a:gd name="connsiteY1626" fmla="*/ 101346 h 1864576"/>
              <a:gd name="connsiteX1627" fmla="*/ 803102 w 1656655"/>
              <a:gd name="connsiteY1627" fmla="*/ 124344 h 1864576"/>
              <a:gd name="connsiteX1628" fmla="*/ 814939 w 1656655"/>
              <a:gd name="connsiteY1628" fmla="*/ 170924 h 1864576"/>
              <a:gd name="connsiteX1629" fmla="*/ 819011 w 1656655"/>
              <a:gd name="connsiteY1629" fmla="*/ 188660 h 1864576"/>
              <a:gd name="connsiteX1630" fmla="*/ 820175 w 1656655"/>
              <a:gd name="connsiteY1630" fmla="*/ 195091 h 1864576"/>
              <a:gd name="connsiteX1631" fmla="*/ 835898 w 1656655"/>
              <a:gd name="connsiteY1631" fmla="*/ 195091 h 1864576"/>
              <a:gd name="connsiteX1632" fmla="*/ 835898 w 1656655"/>
              <a:gd name="connsiteY1632" fmla="*/ 192168 h 1864576"/>
              <a:gd name="connsiteX1633" fmla="*/ 837836 w 1656655"/>
              <a:gd name="connsiteY1633" fmla="*/ 183008 h 1864576"/>
              <a:gd name="connsiteX1634" fmla="*/ 846376 w 1656655"/>
              <a:gd name="connsiteY1634" fmla="*/ 147732 h 1864576"/>
              <a:gd name="connsiteX1635" fmla="*/ 852390 w 1656655"/>
              <a:gd name="connsiteY1635" fmla="*/ 124344 h 1864576"/>
              <a:gd name="connsiteX1636" fmla="*/ 855497 w 1656655"/>
              <a:gd name="connsiteY1636" fmla="*/ 112845 h 1864576"/>
              <a:gd name="connsiteX1637" fmla="*/ 858600 w 1656655"/>
              <a:gd name="connsiteY1637" fmla="*/ 101346 h 1864576"/>
              <a:gd name="connsiteX1638" fmla="*/ 860156 w 1656655"/>
              <a:gd name="connsiteY1638" fmla="*/ 103685 h 1864576"/>
              <a:gd name="connsiteX1639" fmla="*/ 861707 w 1656655"/>
              <a:gd name="connsiteY1639" fmla="*/ 108753 h 1864576"/>
              <a:gd name="connsiteX1640" fmla="*/ 860738 w 1656655"/>
              <a:gd name="connsiteY1640" fmla="*/ 111676 h 1864576"/>
              <a:gd name="connsiteX1641" fmla="*/ 849287 w 1656655"/>
              <a:gd name="connsiteY1641" fmla="*/ 146757 h 1864576"/>
              <a:gd name="connsiteX1642" fmla="*/ 838614 w 1656655"/>
              <a:gd name="connsiteY1642" fmla="*/ 182618 h 1864576"/>
              <a:gd name="connsiteX1643" fmla="*/ 835898 w 1656655"/>
              <a:gd name="connsiteY1643" fmla="*/ 195091 h 1864576"/>
              <a:gd name="connsiteX1644" fmla="*/ 784080 w 1656655"/>
              <a:gd name="connsiteY1644" fmla="*/ 209124 h 1864576"/>
              <a:gd name="connsiteX1645" fmla="*/ 781560 w 1656655"/>
              <a:gd name="connsiteY1645" fmla="*/ 205811 h 1864576"/>
              <a:gd name="connsiteX1646" fmla="*/ 772052 w 1656655"/>
              <a:gd name="connsiteY1646" fmla="*/ 191583 h 1864576"/>
              <a:gd name="connsiteX1647" fmla="*/ 761961 w 1656655"/>
              <a:gd name="connsiteY1647" fmla="*/ 173263 h 1864576"/>
              <a:gd name="connsiteX1648" fmla="*/ 761379 w 1656655"/>
              <a:gd name="connsiteY1648" fmla="*/ 172289 h 1864576"/>
              <a:gd name="connsiteX1649" fmla="*/ 755556 w 1656655"/>
              <a:gd name="connsiteY1649" fmla="*/ 160205 h 1864576"/>
              <a:gd name="connsiteX1650" fmla="*/ 748377 w 1656655"/>
              <a:gd name="connsiteY1650" fmla="*/ 143639 h 1864576"/>
              <a:gd name="connsiteX1651" fmla="*/ 741775 w 1656655"/>
              <a:gd name="connsiteY1651" fmla="*/ 126488 h 1864576"/>
              <a:gd name="connsiteX1652" fmla="*/ 735957 w 1656655"/>
              <a:gd name="connsiteY1652" fmla="*/ 108558 h 1864576"/>
              <a:gd name="connsiteX1653" fmla="*/ 738673 w 1656655"/>
              <a:gd name="connsiteY1653" fmla="*/ 107388 h 1864576"/>
              <a:gd name="connsiteX1654" fmla="*/ 744491 w 1656655"/>
              <a:gd name="connsiteY1654" fmla="*/ 125319 h 1864576"/>
              <a:gd name="connsiteX1655" fmla="*/ 765646 w 1656655"/>
              <a:gd name="connsiteY1655" fmla="*/ 175017 h 1864576"/>
              <a:gd name="connsiteX1656" fmla="*/ 773990 w 1656655"/>
              <a:gd name="connsiteY1656" fmla="*/ 190219 h 1864576"/>
              <a:gd name="connsiteX1657" fmla="*/ 793593 w 1656655"/>
              <a:gd name="connsiteY1657" fmla="*/ 217895 h 1864576"/>
              <a:gd name="connsiteX1658" fmla="*/ 796309 w 1656655"/>
              <a:gd name="connsiteY1658" fmla="*/ 221013 h 1864576"/>
              <a:gd name="connsiteX1659" fmla="*/ 800772 w 1656655"/>
              <a:gd name="connsiteY1659" fmla="*/ 225496 h 1864576"/>
              <a:gd name="connsiteX1660" fmla="*/ 801545 w 1656655"/>
              <a:gd name="connsiteY1660" fmla="*/ 226275 h 1864576"/>
              <a:gd name="connsiteX1661" fmla="*/ 805431 w 1656655"/>
              <a:gd name="connsiteY1661" fmla="*/ 229588 h 1864576"/>
              <a:gd name="connsiteX1662" fmla="*/ 797474 w 1656655"/>
              <a:gd name="connsiteY1662" fmla="*/ 223936 h 1864576"/>
              <a:gd name="connsiteX1663" fmla="*/ 796696 w 1656655"/>
              <a:gd name="connsiteY1663" fmla="*/ 223157 h 1864576"/>
              <a:gd name="connsiteX1664" fmla="*/ 784080 w 1656655"/>
              <a:gd name="connsiteY1664" fmla="*/ 209124 h 1864576"/>
              <a:gd name="connsiteX1665" fmla="*/ 850452 w 1656655"/>
              <a:gd name="connsiteY1665" fmla="*/ 229588 h 1864576"/>
              <a:gd name="connsiteX1666" fmla="*/ 852003 w 1656655"/>
              <a:gd name="connsiteY1666" fmla="*/ 228224 h 1864576"/>
              <a:gd name="connsiteX1667" fmla="*/ 859574 w 1656655"/>
              <a:gd name="connsiteY1667" fmla="*/ 221013 h 1864576"/>
              <a:gd name="connsiteX1668" fmla="*/ 870246 w 1656655"/>
              <a:gd name="connsiteY1668" fmla="*/ 207955 h 1864576"/>
              <a:gd name="connsiteX1669" fmla="*/ 877425 w 1656655"/>
              <a:gd name="connsiteY1669" fmla="*/ 197430 h 1864576"/>
              <a:gd name="connsiteX1670" fmla="*/ 904981 w 1656655"/>
              <a:gd name="connsiteY1670" fmla="*/ 142275 h 1864576"/>
              <a:gd name="connsiteX1671" fmla="*/ 915850 w 1656655"/>
              <a:gd name="connsiteY1671" fmla="*/ 111871 h 1864576"/>
              <a:gd name="connsiteX1672" fmla="*/ 917210 w 1656655"/>
              <a:gd name="connsiteY1672" fmla="*/ 107193 h 1864576"/>
              <a:gd name="connsiteX1673" fmla="*/ 919926 w 1656655"/>
              <a:gd name="connsiteY1673" fmla="*/ 108363 h 1864576"/>
              <a:gd name="connsiteX1674" fmla="*/ 917014 w 1656655"/>
              <a:gd name="connsiteY1674" fmla="*/ 117523 h 1864576"/>
              <a:gd name="connsiteX1675" fmla="*/ 896442 w 1656655"/>
              <a:gd name="connsiteY1675" fmla="*/ 168391 h 1864576"/>
              <a:gd name="connsiteX1676" fmla="*/ 894308 w 1656655"/>
              <a:gd name="connsiteY1676" fmla="*/ 172289 h 1864576"/>
              <a:gd name="connsiteX1677" fmla="*/ 883635 w 1656655"/>
              <a:gd name="connsiteY1677" fmla="*/ 191583 h 1864576"/>
              <a:gd name="connsiteX1678" fmla="*/ 863258 w 1656655"/>
              <a:gd name="connsiteY1678" fmla="*/ 218869 h 1864576"/>
              <a:gd name="connsiteX1679" fmla="*/ 857827 w 1656655"/>
              <a:gd name="connsiteY1679" fmla="*/ 223936 h 1864576"/>
              <a:gd name="connsiteX1680" fmla="*/ 850452 w 1656655"/>
              <a:gd name="connsiteY1680" fmla="*/ 229588 h 1864576"/>
              <a:gd name="connsiteX1681" fmla="*/ 790099 w 1656655"/>
              <a:gd name="connsiteY1681" fmla="*/ 109142 h 1864576"/>
              <a:gd name="connsiteX1682" fmla="*/ 793593 w 1656655"/>
              <a:gd name="connsiteY1682" fmla="*/ 119667 h 1864576"/>
              <a:gd name="connsiteX1683" fmla="*/ 813579 w 1656655"/>
              <a:gd name="connsiteY1683" fmla="*/ 184177 h 1864576"/>
              <a:gd name="connsiteX1684" fmla="*/ 816104 w 1656655"/>
              <a:gd name="connsiteY1684" fmla="*/ 195481 h 1864576"/>
              <a:gd name="connsiteX1685" fmla="*/ 814357 w 1656655"/>
              <a:gd name="connsiteY1685" fmla="*/ 193337 h 1864576"/>
              <a:gd name="connsiteX1686" fmla="*/ 792233 w 1656655"/>
              <a:gd name="connsiteY1686" fmla="*/ 156697 h 1864576"/>
              <a:gd name="connsiteX1687" fmla="*/ 782529 w 1656655"/>
              <a:gd name="connsiteY1687" fmla="*/ 134674 h 1864576"/>
              <a:gd name="connsiteX1688" fmla="*/ 774185 w 1656655"/>
              <a:gd name="connsiteY1688" fmla="*/ 111481 h 1864576"/>
              <a:gd name="connsiteX1689" fmla="*/ 790099 w 1656655"/>
              <a:gd name="connsiteY1689" fmla="*/ 109142 h 1864576"/>
              <a:gd name="connsiteX1690" fmla="*/ 839970 w 1656655"/>
              <a:gd name="connsiteY1690" fmla="*/ 195481 h 1864576"/>
              <a:gd name="connsiteX1691" fmla="*/ 842495 w 1656655"/>
              <a:gd name="connsiteY1691" fmla="*/ 184177 h 1864576"/>
              <a:gd name="connsiteX1692" fmla="*/ 845597 w 1656655"/>
              <a:gd name="connsiteY1692" fmla="*/ 173068 h 1864576"/>
              <a:gd name="connsiteX1693" fmla="*/ 864227 w 1656655"/>
              <a:gd name="connsiteY1693" fmla="*/ 114405 h 1864576"/>
              <a:gd name="connsiteX1694" fmla="*/ 865974 w 1656655"/>
              <a:gd name="connsiteY1694" fmla="*/ 109142 h 1864576"/>
              <a:gd name="connsiteX1695" fmla="*/ 881888 w 1656655"/>
              <a:gd name="connsiteY1695" fmla="*/ 111676 h 1864576"/>
              <a:gd name="connsiteX1696" fmla="*/ 879950 w 1656655"/>
              <a:gd name="connsiteY1696" fmla="*/ 117718 h 1864576"/>
              <a:gd name="connsiteX1697" fmla="*/ 849870 w 1656655"/>
              <a:gd name="connsiteY1697" fmla="*/ 182228 h 1864576"/>
              <a:gd name="connsiteX1698" fmla="*/ 839970 w 1656655"/>
              <a:gd name="connsiteY1698" fmla="*/ 195481 h 1864576"/>
              <a:gd name="connsiteX1699" fmla="*/ 715967 w 1656655"/>
              <a:gd name="connsiteY1699" fmla="*/ 116159 h 1864576"/>
              <a:gd name="connsiteX1700" fmla="*/ 719651 w 1656655"/>
              <a:gd name="connsiteY1700" fmla="*/ 114210 h 1864576"/>
              <a:gd name="connsiteX1701" fmla="*/ 732071 w 1656655"/>
              <a:gd name="connsiteY1701" fmla="*/ 109532 h 1864576"/>
              <a:gd name="connsiteX1702" fmla="*/ 736926 w 1656655"/>
              <a:gd name="connsiteY1702" fmla="*/ 124929 h 1864576"/>
              <a:gd name="connsiteX1703" fmla="*/ 715967 w 1656655"/>
              <a:gd name="connsiteY1703" fmla="*/ 116159 h 1864576"/>
              <a:gd name="connsiteX1704" fmla="*/ 918957 w 1656655"/>
              <a:gd name="connsiteY1704" fmla="*/ 125124 h 1864576"/>
              <a:gd name="connsiteX1705" fmla="*/ 923807 w 1656655"/>
              <a:gd name="connsiteY1705" fmla="*/ 109727 h 1864576"/>
              <a:gd name="connsiteX1706" fmla="*/ 932346 w 1656655"/>
              <a:gd name="connsiteY1706" fmla="*/ 112650 h 1864576"/>
              <a:gd name="connsiteX1707" fmla="*/ 939911 w 1656655"/>
              <a:gd name="connsiteY1707" fmla="*/ 116353 h 1864576"/>
              <a:gd name="connsiteX1708" fmla="*/ 934284 w 1656655"/>
              <a:gd name="connsiteY1708" fmla="*/ 118302 h 1864576"/>
              <a:gd name="connsiteX1709" fmla="*/ 918957 w 1656655"/>
              <a:gd name="connsiteY1709" fmla="*/ 125124 h 1864576"/>
              <a:gd name="connsiteX1710" fmla="*/ 671719 w 1656655"/>
              <a:gd name="connsiteY1710" fmla="*/ 139741 h 1864576"/>
              <a:gd name="connsiteX1711" fmla="*/ 674244 w 1656655"/>
              <a:gd name="connsiteY1711" fmla="*/ 135258 h 1864576"/>
              <a:gd name="connsiteX1712" fmla="*/ 683366 w 1656655"/>
              <a:gd name="connsiteY1712" fmla="*/ 123565 h 1864576"/>
              <a:gd name="connsiteX1713" fmla="*/ 688993 w 1656655"/>
              <a:gd name="connsiteY1713" fmla="*/ 118692 h 1864576"/>
              <a:gd name="connsiteX1714" fmla="*/ 704711 w 1656655"/>
              <a:gd name="connsiteY1714" fmla="*/ 118108 h 1864576"/>
              <a:gd name="connsiteX1715" fmla="*/ 704129 w 1656655"/>
              <a:gd name="connsiteY1715" fmla="*/ 118497 h 1864576"/>
              <a:gd name="connsiteX1716" fmla="*/ 685499 w 1656655"/>
              <a:gd name="connsiteY1716" fmla="*/ 133309 h 1864576"/>
              <a:gd name="connsiteX1717" fmla="*/ 682201 w 1656655"/>
              <a:gd name="connsiteY1717" fmla="*/ 136623 h 1864576"/>
              <a:gd name="connsiteX1718" fmla="*/ 680067 w 1656655"/>
              <a:gd name="connsiteY1718" fmla="*/ 137987 h 1864576"/>
              <a:gd name="connsiteX1719" fmla="*/ 671719 w 1656655"/>
              <a:gd name="connsiteY1719" fmla="*/ 139741 h 1864576"/>
              <a:gd name="connsiteX1720" fmla="*/ 979114 w 1656655"/>
              <a:gd name="connsiteY1720" fmla="*/ 131166 h 1864576"/>
              <a:gd name="connsiteX1721" fmla="*/ 984355 w 1656655"/>
              <a:gd name="connsiteY1721" fmla="*/ 139741 h 1864576"/>
              <a:gd name="connsiteX1722" fmla="*/ 978727 w 1656655"/>
              <a:gd name="connsiteY1722" fmla="*/ 138377 h 1864576"/>
              <a:gd name="connsiteX1723" fmla="*/ 975620 w 1656655"/>
              <a:gd name="connsiteY1723" fmla="*/ 137987 h 1864576"/>
              <a:gd name="connsiteX1724" fmla="*/ 974455 w 1656655"/>
              <a:gd name="connsiteY1724" fmla="*/ 137402 h 1864576"/>
              <a:gd name="connsiteX1725" fmla="*/ 968441 w 1656655"/>
              <a:gd name="connsiteY1725" fmla="*/ 131360 h 1864576"/>
              <a:gd name="connsiteX1726" fmla="*/ 967663 w 1656655"/>
              <a:gd name="connsiteY1726" fmla="*/ 130581 h 1864576"/>
              <a:gd name="connsiteX1727" fmla="*/ 959124 w 1656655"/>
              <a:gd name="connsiteY1727" fmla="*/ 123565 h 1864576"/>
              <a:gd name="connsiteX1728" fmla="*/ 951362 w 1656655"/>
              <a:gd name="connsiteY1728" fmla="*/ 117913 h 1864576"/>
              <a:gd name="connsiteX1729" fmla="*/ 967276 w 1656655"/>
              <a:gd name="connsiteY1729" fmla="*/ 118692 h 1864576"/>
              <a:gd name="connsiteX1730" fmla="*/ 979114 w 1656655"/>
              <a:gd name="connsiteY1730" fmla="*/ 131166 h 1864576"/>
              <a:gd name="connsiteX1731" fmla="*/ 687050 w 1656655"/>
              <a:gd name="connsiteY1731" fmla="*/ 137597 h 1864576"/>
              <a:gd name="connsiteX1732" fmla="*/ 708592 w 1656655"/>
              <a:gd name="connsiteY1732" fmla="*/ 120446 h 1864576"/>
              <a:gd name="connsiteX1733" fmla="*/ 711890 w 1656655"/>
              <a:gd name="connsiteY1733" fmla="*/ 119277 h 1864576"/>
              <a:gd name="connsiteX1734" fmla="*/ 732849 w 1656655"/>
              <a:gd name="connsiteY1734" fmla="*/ 127073 h 1864576"/>
              <a:gd name="connsiteX1735" fmla="*/ 735957 w 1656655"/>
              <a:gd name="connsiteY1735" fmla="*/ 128632 h 1864576"/>
              <a:gd name="connsiteX1736" fmla="*/ 732849 w 1656655"/>
              <a:gd name="connsiteY1736" fmla="*/ 129801 h 1864576"/>
              <a:gd name="connsiteX1737" fmla="*/ 714415 w 1656655"/>
              <a:gd name="connsiteY1737" fmla="*/ 140715 h 1864576"/>
              <a:gd name="connsiteX1738" fmla="*/ 711890 w 1656655"/>
              <a:gd name="connsiteY1738" fmla="*/ 141885 h 1864576"/>
              <a:gd name="connsiteX1739" fmla="*/ 687050 w 1656655"/>
              <a:gd name="connsiteY1739" fmla="*/ 137597 h 1864576"/>
              <a:gd name="connsiteX1740" fmla="*/ 920313 w 1656655"/>
              <a:gd name="connsiteY1740" fmla="*/ 128827 h 1864576"/>
              <a:gd name="connsiteX1741" fmla="*/ 923420 w 1656655"/>
              <a:gd name="connsiteY1741" fmla="*/ 127073 h 1864576"/>
              <a:gd name="connsiteX1742" fmla="*/ 944570 w 1656655"/>
              <a:gd name="connsiteY1742" fmla="*/ 119277 h 1864576"/>
              <a:gd name="connsiteX1743" fmla="*/ 946317 w 1656655"/>
              <a:gd name="connsiteY1743" fmla="*/ 119667 h 1864576"/>
              <a:gd name="connsiteX1744" fmla="*/ 963004 w 1656655"/>
              <a:gd name="connsiteY1744" fmla="*/ 131945 h 1864576"/>
              <a:gd name="connsiteX1745" fmla="*/ 969219 w 1656655"/>
              <a:gd name="connsiteY1745" fmla="*/ 137792 h 1864576"/>
              <a:gd name="connsiteX1746" fmla="*/ 947482 w 1656655"/>
              <a:gd name="connsiteY1746" fmla="*/ 141300 h 1864576"/>
              <a:gd name="connsiteX1747" fmla="*/ 943019 w 1656655"/>
              <a:gd name="connsiteY1747" fmla="*/ 141885 h 1864576"/>
              <a:gd name="connsiteX1748" fmla="*/ 923420 w 1656655"/>
              <a:gd name="connsiteY1748" fmla="*/ 130191 h 1864576"/>
              <a:gd name="connsiteX1749" fmla="*/ 920313 w 1656655"/>
              <a:gd name="connsiteY1749" fmla="*/ 128827 h 1864576"/>
              <a:gd name="connsiteX1750" fmla="*/ 667256 w 1656655"/>
              <a:gd name="connsiteY1750" fmla="*/ 157866 h 1864576"/>
              <a:gd name="connsiteX1751" fmla="*/ 668616 w 1656655"/>
              <a:gd name="connsiteY1751" fmla="*/ 146757 h 1864576"/>
              <a:gd name="connsiteX1752" fmla="*/ 669781 w 1656655"/>
              <a:gd name="connsiteY1752" fmla="*/ 144808 h 1864576"/>
              <a:gd name="connsiteX1753" fmla="*/ 676764 w 1656655"/>
              <a:gd name="connsiteY1753" fmla="*/ 142664 h 1864576"/>
              <a:gd name="connsiteX1754" fmla="*/ 675409 w 1656655"/>
              <a:gd name="connsiteY1754" fmla="*/ 144613 h 1864576"/>
              <a:gd name="connsiteX1755" fmla="*/ 669199 w 1656655"/>
              <a:gd name="connsiteY1755" fmla="*/ 153968 h 1864576"/>
              <a:gd name="connsiteX1756" fmla="*/ 667256 w 1656655"/>
              <a:gd name="connsiteY1756" fmla="*/ 157866 h 1864576"/>
              <a:gd name="connsiteX1757" fmla="*/ 988818 w 1656655"/>
              <a:gd name="connsiteY1757" fmla="*/ 157866 h 1864576"/>
              <a:gd name="connsiteX1758" fmla="*/ 986684 w 1656655"/>
              <a:gd name="connsiteY1758" fmla="*/ 153579 h 1864576"/>
              <a:gd name="connsiteX1759" fmla="*/ 979114 w 1656655"/>
              <a:gd name="connsiteY1759" fmla="*/ 142470 h 1864576"/>
              <a:gd name="connsiteX1760" fmla="*/ 983773 w 1656655"/>
              <a:gd name="connsiteY1760" fmla="*/ 143639 h 1864576"/>
              <a:gd name="connsiteX1761" fmla="*/ 987071 w 1656655"/>
              <a:gd name="connsiteY1761" fmla="*/ 145978 h 1864576"/>
              <a:gd name="connsiteX1762" fmla="*/ 988818 w 1656655"/>
              <a:gd name="connsiteY1762" fmla="*/ 157866 h 1864576"/>
              <a:gd name="connsiteX1763" fmla="*/ 716936 w 1656655"/>
              <a:gd name="connsiteY1763" fmla="*/ 143834 h 1864576"/>
              <a:gd name="connsiteX1764" fmla="*/ 719461 w 1656655"/>
              <a:gd name="connsiteY1764" fmla="*/ 141885 h 1864576"/>
              <a:gd name="connsiteX1765" fmla="*/ 727418 w 1656655"/>
              <a:gd name="connsiteY1765" fmla="*/ 136818 h 1864576"/>
              <a:gd name="connsiteX1766" fmla="*/ 739642 w 1656655"/>
              <a:gd name="connsiteY1766" fmla="*/ 131750 h 1864576"/>
              <a:gd name="connsiteX1767" fmla="*/ 745656 w 1656655"/>
              <a:gd name="connsiteY1767" fmla="*/ 147147 h 1864576"/>
              <a:gd name="connsiteX1768" fmla="*/ 747794 w 1656655"/>
              <a:gd name="connsiteY1768" fmla="*/ 152214 h 1864576"/>
              <a:gd name="connsiteX1769" fmla="*/ 739642 w 1656655"/>
              <a:gd name="connsiteY1769" fmla="*/ 156307 h 1864576"/>
              <a:gd name="connsiteX1770" fmla="*/ 736926 w 1656655"/>
              <a:gd name="connsiteY1770" fmla="*/ 154553 h 1864576"/>
              <a:gd name="connsiteX1771" fmla="*/ 722955 w 1656655"/>
              <a:gd name="connsiteY1771" fmla="*/ 146562 h 1864576"/>
              <a:gd name="connsiteX1772" fmla="*/ 716936 w 1656655"/>
              <a:gd name="connsiteY1772" fmla="*/ 143834 h 1864576"/>
              <a:gd name="connsiteX1773" fmla="*/ 908279 w 1656655"/>
              <a:gd name="connsiteY1773" fmla="*/ 152409 h 1864576"/>
              <a:gd name="connsiteX1774" fmla="*/ 910418 w 1656655"/>
              <a:gd name="connsiteY1774" fmla="*/ 147342 h 1864576"/>
              <a:gd name="connsiteX1775" fmla="*/ 916432 w 1656655"/>
              <a:gd name="connsiteY1775" fmla="*/ 131945 h 1864576"/>
              <a:gd name="connsiteX1776" fmla="*/ 928656 w 1656655"/>
              <a:gd name="connsiteY1776" fmla="*/ 137012 h 1864576"/>
              <a:gd name="connsiteX1777" fmla="*/ 939138 w 1656655"/>
              <a:gd name="connsiteY1777" fmla="*/ 143834 h 1864576"/>
              <a:gd name="connsiteX1778" fmla="*/ 936031 w 1656655"/>
              <a:gd name="connsiteY1778" fmla="*/ 145198 h 1864576"/>
              <a:gd name="connsiteX1779" fmla="*/ 918957 w 1656655"/>
              <a:gd name="connsiteY1779" fmla="*/ 154553 h 1864576"/>
              <a:gd name="connsiteX1780" fmla="*/ 916432 w 1656655"/>
              <a:gd name="connsiteY1780" fmla="*/ 156307 h 1864576"/>
              <a:gd name="connsiteX1781" fmla="*/ 908279 w 1656655"/>
              <a:gd name="connsiteY1781" fmla="*/ 152409 h 1864576"/>
              <a:gd name="connsiteX1782" fmla="*/ 669003 w 1656655"/>
              <a:gd name="connsiteY1782" fmla="*/ 168586 h 1864576"/>
              <a:gd name="connsiteX1783" fmla="*/ 674826 w 1656655"/>
              <a:gd name="connsiteY1783" fmla="*/ 152214 h 1864576"/>
              <a:gd name="connsiteX1784" fmla="*/ 680840 w 1656655"/>
              <a:gd name="connsiteY1784" fmla="*/ 144224 h 1864576"/>
              <a:gd name="connsiteX1785" fmla="*/ 683752 w 1656655"/>
              <a:gd name="connsiteY1785" fmla="*/ 141885 h 1864576"/>
              <a:gd name="connsiteX1786" fmla="*/ 708788 w 1656655"/>
              <a:gd name="connsiteY1786" fmla="*/ 145588 h 1864576"/>
              <a:gd name="connsiteX1787" fmla="*/ 707427 w 1656655"/>
              <a:gd name="connsiteY1787" fmla="*/ 146757 h 1864576"/>
              <a:gd name="connsiteX1788" fmla="*/ 706263 w 1656655"/>
              <a:gd name="connsiteY1788" fmla="*/ 147927 h 1864576"/>
              <a:gd name="connsiteX1789" fmla="*/ 700053 w 1656655"/>
              <a:gd name="connsiteY1789" fmla="*/ 154358 h 1864576"/>
              <a:gd name="connsiteX1790" fmla="*/ 690158 w 1656655"/>
              <a:gd name="connsiteY1790" fmla="*/ 166831 h 1864576"/>
              <a:gd name="connsiteX1791" fmla="*/ 672693 w 1656655"/>
              <a:gd name="connsiteY1791" fmla="*/ 168001 h 1864576"/>
              <a:gd name="connsiteX1792" fmla="*/ 669003 w 1656655"/>
              <a:gd name="connsiteY1792" fmla="*/ 168586 h 1864576"/>
              <a:gd name="connsiteX1793" fmla="*/ 947095 w 1656655"/>
              <a:gd name="connsiteY1793" fmla="*/ 145393 h 1864576"/>
              <a:gd name="connsiteX1794" fmla="*/ 969992 w 1656655"/>
              <a:gd name="connsiteY1794" fmla="*/ 141690 h 1864576"/>
              <a:gd name="connsiteX1795" fmla="*/ 973682 w 1656655"/>
              <a:gd name="connsiteY1795" fmla="*/ 142470 h 1864576"/>
              <a:gd name="connsiteX1796" fmla="*/ 986875 w 1656655"/>
              <a:gd name="connsiteY1796" fmla="*/ 168586 h 1864576"/>
              <a:gd name="connsiteX1797" fmla="*/ 982216 w 1656655"/>
              <a:gd name="connsiteY1797" fmla="*/ 167611 h 1864576"/>
              <a:gd name="connsiteX1798" fmla="*/ 977171 w 1656655"/>
              <a:gd name="connsiteY1798" fmla="*/ 166831 h 1864576"/>
              <a:gd name="connsiteX1799" fmla="*/ 965916 w 1656655"/>
              <a:gd name="connsiteY1799" fmla="*/ 166637 h 1864576"/>
              <a:gd name="connsiteX1800" fmla="*/ 964751 w 1656655"/>
              <a:gd name="connsiteY1800" fmla="*/ 165077 h 1864576"/>
              <a:gd name="connsiteX1801" fmla="*/ 961649 w 1656655"/>
              <a:gd name="connsiteY1801" fmla="*/ 160790 h 1864576"/>
              <a:gd name="connsiteX1802" fmla="*/ 955825 w 1656655"/>
              <a:gd name="connsiteY1802" fmla="*/ 153968 h 1864576"/>
              <a:gd name="connsiteX1803" fmla="*/ 954661 w 1656655"/>
              <a:gd name="connsiteY1803" fmla="*/ 152799 h 1864576"/>
              <a:gd name="connsiteX1804" fmla="*/ 952140 w 1656655"/>
              <a:gd name="connsiteY1804" fmla="*/ 150265 h 1864576"/>
              <a:gd name="connsiteX1805" fmla="*/ 948260 w 1656655"/>
              <a:gd name="connsiteY1805" fmla="*/ 146562 h 1864576"/>
              <a:gd name="connsiteX1806" fmla="*/ 947095 w 1656655"/>
              <a:gd name="connsiteY1806" fmla="*/ 145393 h 1864576"/>
              <a:gd name="connsiteX1807" fmla="*/ 694812 w 1656655"/>
              <a:gd name="connsiteY1807" fmla="*/ 167026 h 1864576"/>
              <a:gd name="connsiteX1808" fmla="*/ 701800 w 1656655"/>
              <a:gd name="connsiteY1808" fmla="*/ 158061 h 1864576"/>
              <a:gd name="connsiteX1809" fmla="*/ 708205 w 1656655"/>
              <a:gd name="connsiteY1809" fmla="*/ 151435 h 1864576"/>
              <a:gd name="connsiteX1810" fmla="*/ 709370 w 1656655"/>
              <a:gd name="connsiteY1810" fmla="*/ 150265 h 1864576"/>
              <a:gd name="connsiteX1811" fmla="*/ 713251 w 1656655"/>
              <a:gd name="connsiteY1811" fmla="*/ 146952 h 1864576"/>
              <a:gd name="connsiteX1812" fmla="*/ 719461 w 1656655"/>
              <a:gd name="connsiteY1812" fmla="*/ 149486 h 1864576"/>
              <a:gd name="connsiteX1813" fmla="*/ 730716 w 1656655"/>
              <a:gd name="connsiteY1813" fmla="*/ 155528 h 1864576"/>
              <a:gd name="connsiteX1814" fmla="*/ 735957 w 1656655"/>
              <a:gd name="connsiteY1814" fmla="*/ 159036 h 1864576"/>
              <a:gd name="connsiteX1815" fmla="*/ 733628 w 1656655"/>
              <a:gd name="connsiteY1815" fmla="*/ 160790 h 1864576"/>
              <a:gd name="connsiteX1816" fmla="*/ 724892 w 1656655"/>
              <a:gd name="connsiteY1816" fmla="*/ 168001 h 1864576"/>
              <a:gd name="connsiteX1817" fmla="*/ 718878 w 1656655"/>
              <a:gd name="connsiteY1817" fmla="*/ 173848 h 1864576"/>
              <a:gd name="connsiteX1818" fmla="*/ 713251 w 1656655"/>
              <a:gd name="connsiteY1818" fmla="*/ 171704 h 1864576"/>
              <a:gd name="connsiteX1819" fmla="*/ 701217 w 1656655"/>
              <a:gd name="connsiteY1819" fmla="*/ 168391 h 1864576"/>
              <a:gd name="connsiteX1820" fmla="*/ 694812 w 1656655"/>
              <a:gd name="connsiteY1820" fmla="*/ 167026 h 1864576"/>
              <a:gd name="connsiteX1821" fmla="*/ 920117 w 1656655"/>
              <a:gd name="connsiteY1821" fmla="*/ 158841 h 1864576"/>
              <a:gd name="connsiteX1822" fmla="*/ 922642 w 1656655"/>
              <a:gd name="connsiteY1822" fmla="*/ 157087 h 1864576"/>
              <a:gd name="connsiteX1823" fmla="*/ 930795 w 1656655"/>
              <a:gd name="connsiteY1823" fmla="*/ 152409 h 1864576"/>
              <a:gd name="connsiteX1824" fmla="*/ 942632 w 1656655"/>
              <a:gd name="connsiteY1824" fmla="*/ 147147 h 1864576"/>
              <a:gd name="connsiteX1825" fmla="*/ 943988 w 1656655"/>
              <a:gd name="connsiteY1825" fmla="*/ 148316 h 1864576"/>
              <a:gd name="connsiteX1826" fmla="*/ 946513 w 1656655"/>
              <a:gd name="connsiteY1826" fmla="*/ 150655 h 1864576"/>
              <a:gd name="connsiteX1827" fmla="*/ 954856 w 1656655"/>
              <a:gd name="connsiteY1827" fmla="*/ 159231 h 1864576"/>
              <a:gd name="connsiteX1828" fmla="*/ 956021 w 1656655"/>
              <a:gd name="connsiteY1828" fmla="*/ 160595 h 1864576"/>
              <a:gd name="connsiteX1829" fmla="*/ 961262 w 1656655"/>
              <a:gd name="connsiteY1829" fmla="*/ 167416 h 1864576"/>
              <a:gd name="connsiteX1830" fmla="*/ 954661 w 1656655"/>
              <a:gd name="connsiteY1830" fmla="*/ 168586 h 1864576"/>
              <a:gd name="connsiteX1831" fmla="*/ 942823 w 1656655"/>
              <a:gd name="connsiteY1831" fmla="*/ 171899 h 1864576"/>
              <a:gd name="connsiteX1832" fmla="*/ 937391 w 1656655"/>
              <a:gd name="connsiteY1832" fmla="*/ 173848 h 1864576"/>
              <a:gd name="connsiteX1833" fmla="*/ 929238 w 1656655"/>
              <a:gd name="connsiteY1833" fmla="*/ 166052 h 1864576"/>
              <a:gd name="connsiteX1834" fmla="*/ 922642 w 1656655"/>
              <a:gd name="connsiteY1834" fmla="*/ 160790 h 1864576"/>
              <a:gd name="connsiteX1835" fmla="*/ 920117 w 1656655"/>
              <a:gd name="connsiteY1835" fmla="*/ 158841 h 1864576"/>
              <a:gd name="connsiteX1836" fmla="*/ 743136 w 1656655"/>
              <a:gd name="connsiteY1836" fmla="*/ 159231 h 1864576"/>
              <a:gd name="connsiteX1837" fmla="*/ 749346 w 1656655"/>
              <a:gd name="connsiteY1837" fmla="*/ 156112 h 1864576"/>
              <a:gd name="connsiteX1838" fmla="*/ 754587 w 1656655"/>
              <a:gd name="connsiteY1838" fmla="*/ 167221 h 1864576"/>
              <a:gd name="connsiteX1839" fmla="*/ 756138 w 1656655"/>
              <a:gd name="connsiteY1839" fmla="*/ 170729 h 1864576"/>
              <a:gd name="connsiteX1840" fmla="*/ 751479 w 1656655"/>
              <a:gd name="connsiteY1840" fmla="*/ 166247 h 1864576"/>
              <a:gd name="connsiteX1841" fmla="*/ 750701 w 1656655"/>
              <a:gd name="connsiteY1841" fmla="*/ 165467 h 1864576"/>
              <a:gd name="connsiteX1842" fmla="*/ 743136 w 1656655"/>
              <a:gd name="connsiteY1842" fmla="*/ 159231 h 1864576"/>
              <a:gd name="connsiteX1843" fmla="*/ 899936 w 1656655"/>
              <a:gd name="connsiteY1843" fmla="*/ 170729 h 1864576"/>
              <a:gd name="connsiteX1844" fmla="*/ 906728 w 1656655"/>
              <a:gd name="connsiteY1844" fmla="*/ 156112 h 1864576"/>
              <a:gd name="connsiteX1845" fmla="*/ 912938 w 1656655"/>
              <a:gd name="connsiteY1845" fmla="*/ 159231 h 1864576"/>
              <a:gd name="connsiteX1846" fmla="*/ 905373 w 1656655"/>
              <a:gd name="connsiteY1846" fmla="*/ 165467 h 1864576"/>
              <a:gd name="connsiteX1847" fmla="*/ 903043 w 1656655"/>
              <a:gd name="connsiteY1847" fmla="*/ 167611 h 1864576"/>
              <a:gd name="connsiteX1848" fmla="*/ 902265 w 1656655"/>
              <a:gd name="connsiteY1848" fmla="*/ 168391 h 1864576"/>
              <a:gd name="connsiteX1849" fmla="*/ 899936 w 1656655"/>
              <a:gd name="connsiteY1849" fmla="*/ 170729 h 1864576"/>
              <a:gd name="connsiteX1850" fmla="*/ 976589 w 1656655"/>
              <a:gd name="connsiteY1850" fmla="*/ 192168 h 1864576"/>
              <a:gd name="connsiteX1851" fmla="*/ 969606 w 1656655"/>
              <a:gd name="connsiteY1851" fmla="*/ 172873 h 1864576"/>
              <a:gd name="connsiteX1852" fmla="*/ 968245 w 1656655"/>
              <a:gd name="connsiteY1852" fmla="*/ 170534 h 1864576"/>
              <a:gd name="connsiteX1853" fmla="*/ 978727 w 1656655"/>
              <a:gd name="connsiteY1853" fmla="*/ 170924 h 1864576"/>
              <a:gd name="connsiteX1854" fmla="*/ 985710 w 1656655"/>
              <a:gd name="connsiteY1854" fmla="*/ 172483 h 1864576"/>
              <a:gd name="connsiteX1855" fmla="*/ 976589 w 1656655"/>
              <a:gd name="connsiteY1855" fmla="*/ 192168 h 1864576"/>
              <a:gd name="connsiteX1856" fmla="*/ 670363 w 1656655"/>
              <a:gd name="connsiteY1856" fmla="*/ 172483 h 1864576"/>
              <a:gd name="connsiteX1857" fmla="*/ 678320 w 1656655"/>
              <a:gd name="connsiteY1857" fmla="*/ 170924 h 1864576"/>
              <a:gd name="connsiteX1858" fmla="*/ 687633 w 1656655"/>
              <a:gd name="connsiteY1858" fmla="*/ 170534 h 1864576"/>
              <a:gd name="connsiteX1859" fmla="*/ 686277 w 1656655"/>
              <a:gd name="connsiteY1859" fmla="*/ 173068 h 1864576"/>
              <a:gd name="connsiteX1860" fmla="*/ 680650 w 1656655"/>
              <a:gd name="connsiteY1860" fmla="*/ 186126 h 1864576"/>
              <a:gd name="connsiteX1861" fmla="*/ 679289 w 1656655"/>
              <a:gd name="connsiteY1861" fmla="*/ 192168 h 1864576"/>
              <a:gd name="connsiteX1862" fmla="*/ 676764 w 1656655"/>
              <a:gd name="connsiteY1862" fmla="*/ 187490 h 1864576"/>
              <a:gd name="connsiteX1863" fmla="*/ 672301 w 1656655"/>
              <a:gd name="connsiteY1863" fmla="*/ 177746 h 1864576"/>
              <a:gd name="connsiteX1864" fmla="*/ 670363 w 1656655"/>
              <a:gd name="connsiteY1864" fmla="*/ 172483 h 1864576"/>
              <a:gd name="connsiteX1865" fmla="*/ 722759 w 1656655"/>
              <a:gd name="connsiteY1865" fmla="*/ 175212 h 1864576"/>
              <a:gd name="connsiteX1866" fmla="*/ 728582 w 1656655"/>
              <a:gd name="connsiteY1866" fmla="*/ 169560 h 1864576"/>
              <a:gd name="connsiteX1867" fmla="*/ 734792 w 1656655"/>
              <a:gd name="connsiteY1867" fmla="*/ 164493 h 1864576"/>
              <a:gd name="connsiteX1868" fmla="*/ 739255 w 1656655"/>
              <a:gd name="connsiteY1868" fmla="*/ 161374 h 1864576"/>
              <a:gd name="connsiteX1869" fmla="*/ 748377 w 1656655"/>
              <a:gd name="connsiteY1869" fmla="*/ 168975 h 1864576"/>
              <a:gd name="connsiteX1870" fmla="*/ 754587 w 1656655"/>
              <a:gd name="connsiteY1870" fmla="*/ 175407 h 1864576"/>
              <a:gd name="connsiteX1871" fmla="*/ 752840 w 1656655"/>
              <a:gd name="connsiteY1871" fmla="*/ 176771 h 1864576"/>
              <a:gd name="connsiteX1872" fmla="*/ 741775 w 1656655"/>
              <a:gd name="connsiteY1872" fmla="*/ 186516 h 1864576"/>
              <a:gd name="connsiteX1873" fmla="*/ 739446 w 1656655"/>
              <a:gd name="connsiteY1873" fmla="*/ 184957 h 1864576"/>
              <a:gd name="connsiteX1874" fmla="*/ 722759 w 1656655"/>
              <a:gd name="connsiteY1874" fmla="*/ 175212 h 1864576"/>
              <a:gd name="connsiteX1875" fmla="*/ 901100 w 1656655"/>
              <a:gd name="connsiteY1875" fmla="*/ 175212 h 1864576"/>
              <a:gd name="connsiteX1876" fmla="*/ 902847 w 1656655"/>
              <a:gd name="connsiteY1876" fmla="*/ 173263 h 1864576"/>
              <a:gd name="connsiteX1877" fmla="*/ 912551 w 1656655"/>
              <a:gd name="connsiteY1877" fmla="*/ 164493 h 1864576"/>
              <a:gd name="connsiteX1878" fmla="*/ 916628 w 1656655"/>
              <a:gd name="connsiteY1878" fmla="*/ 161179 h 1864576"/>
              <a:gd name="connsiteX1879" fmla="*/ 921091 w 1656655"/>
              <a:gd name="connsiteY1879" fmla="*/ 164298 h 1864576"/>
              <a:gd name="connsiteX1880" fmla="*/ 928465 w 1656655"/>
              <a:gd name="connsiteY1880" fmla="*/ 170340 h 1864576"/>
              <a:gd name="connsiteX1881" fmla="*/ 933315 w 1656655"/>
              <a:gd name="connsiteY1881" fmla="*/ 175017 h 1864576"/>
              <a:gd name="connsiteX1882" fmla="*/ 918566 w 1656655"/>
              <a:gd name="connsiteY1882" fmla="*/ 183203 h 1864576"/>
              <a:gd name="connsiteX1883" fmla="*/ 916236 w 1656655"/>
              <a:gd name="connsiteY1883" fmla="*/ 184762 h 1864576"/>
              <a:gd name="connsiteX1884" fmla="*/ 913907 w 1656655"/>
              <a:gd name="connsiteY1884" fmla="*/ 186321 h 1864576"/>
              <a:gd name="connsiteX1885" fmla="*/ 904399 w 1656655"/>
              <a:gd name="connsiteY1885" fmla="*/ 177941 h 1864576"/>
              <a:gd name="connsiteX1886" fmla="*/ 902652 w 1656655"/>
              <a:gd name="connsiteY1886" fmla="*/ 176576 h 1864576"/>
              <a:gd name="connsiteX1887" fmla="*/ 901100 w 1656655"/>
              <a:gd name="connsiteY1887" fmla="*/ 175212 h 1864576"/>
              <a:gd name="connsiteX1888" fmla="*/ 683752 w 1656655"/>
              <a:gd name="connsiteY1888" fmla="*/ 198599 h 1864576"/>
              <a:gd name="connsiteX1889" fmla="*/ 685886 w 1656655"/>
              <a:gd name="connsiteY1889" fmla="*/ 182813 h 1864576"/>
              <a:gd name="connsiteX1890" fmla="*/ 692291 w 1656655"/>
              <a:gd name="connsiteY1890" fmla="*/ 170729 h 1864576"/>
              <a:gd name="connsiteX1891" fmla="*/ 704907 w 1656655"/>
              <a:gd name="connsiteY1891" fmla="*/ 172873 h 1864576"/>
              <a:gd name="connsiteX1892" fmla="*/ 715771 w 1656655"/>
              <a:gd name="connsiteY1892" fmla="*/ 176381 h 1864576"/>
              <a:gd name="connsiteX1893" fmla="*/ 713637 w 1656655"/>
              <a:gd name="connsiteY1893" fmla="*/ 178915 h 1864576"/>
              <a:gd name="connsiteX1894" fmla="*/ 703742 w 1656655"/>
              <a:gd name="connsiteY1894" fmla="*/ 191973 h 1864576"/>
              <a:gd name="connsiteX1895" fmla="*/ 701995 w 1656655"/>
              <a:gd name="connsiteY1895" fmla="*/ 194896 h 1864576"/>
              <a:gd name="connsiteX1896" fmla="*/ 700248 w 1656655"/>
              <a:gd name="connsiteY1896" fmla="*/ 197820 h 1864576"/>
              <a:gd name="connsiteX1897" fmla="*/ 683752 w 1656655"/>
              <a:gd name="connsiteY1897" fmla="*/ 198599 h 1864576"/>
              <a:gd name="connsiteX1898" fmla="*/ 940107 w 1656655"/>
              <a:gd name="connsiteY1898" fmla="*/ 176576 h 1864576"/>
              <a:gd name="connsiteX1899" fmla="*/ 951167 w 1656655"/>
              <a:gd name="connsiteY1899" fmla="*/ 172873 h 1864576"/>
              <a:gd name="connsiteX1900" fmla="*/ 963586 w 1656655"/>
              <a:gd name="connsiteY1900" fmla="*/ 170729 h 1864576"/>
              <a:gd name="connsiteX1901" fmla="*/ 969992 w 1656655"/>
              <a:gd name="connsiteY1901" fmla="*/ 183008 h 1864576"/>
              <a:gd name="connsiteX1902" fmla="*/ 972126 w 1656655"/>
              <a:gd name="connsiteY1902" fmla="*/ 198599 h 1864576"/>
              <a:gd name="connsiteX1903" fmla="*/ 963978 w 1656655"/>
              <a:gd name="connsiteY1903" fmla="*/ 197625 h 1864576"/>
              <a:gd name="connsiteX1904" fmla="*/ 955439 w 1656655"/>
              <a:gd name="connsiteY1904" fmla="*/ 198015 h 1864576"/>
              <a:gd name="connsiteX1905" fmla="*/ 953692 w 1656655"/>
              <a:gd name="connsiteY1905" fmla="*/ 195091 h 1864576"/>
              <a:gd name="connsiteX1906" fmla="*/ 940107 w 1656655"/>
              <a:gd name="connsiteY1906" fmla="*/ 176576 h 1864576"/>
              <a:gd name="connsiteX1907" fmla="*/ 745269 w 1656655"/>
              <a:gd name="connsiteY1907" fmla="*/ 189050 h 1864576"/>
              <a:gd name="connsiteX1908" fmla="*/ 757885 w 1656655"/>
              <a:gd name="connsiteY1908" fmla="*/ 178330 h 1864576"/>
              <a:gd name="connsiteX1909" fmla="*/ 759436 w 1656655"/>
              <a:gd name="connsiteY1909" fmla="*/ 180279 h 1864576"/>
              <a:gd name="connsiteX1910" fmla="*/ 769527 w 1656655"/>
              <a:gd name="connsiteY1910" fmla="*/ 194896 h 1864576"/>
              <a:gd name="connsiteX1911" fmla="*/ 766811 w 1656655"/>
              <a:gd name="connsiteY1911" fmla="*/ 197430 h 1864576"/>
              <a:gd name="connsiteX1912" fmla="*/ 764482 w 1656655"/>
              <a:gd name="connsiteY1912" fmla="*/ 200159 h 1864576"/>
              <a:gd name="connsiteX1913" fmla="*/ 760601 w 1656655"/>
              <a:gd name="connsiteY1913" fmla="*/ 197820 h 1864576"/>
              <a:gd name="connsiteX1914" fmla="*/ 755751 w 1656655"/>
              <a:gd name="connsiteY1914" fmla="*/ 198989 h 1864576"/>
              <a:gd name="connsiteX1915" fmla="*/ 755169 w 1656655"/>
              <a:gd name="connsiteY1915" fmla="*/ 198405 h 1864576"/>
              <a:gd name="connsiteX1916" fmla="*/ 754587 w 1656655"/>
              <a:gd name="connsiteY1916" fmla="*/ 197820 h 1864576"/>
              <a:gd name="connsiteX1917" fmla="*/ 753422 w 1656655"/>
              <a:gd name="connsiteY1917" fmla="*/ 196456 h 1864576"/>
              <a:gd name="connsiteX1918" fmla="*/ 745269 w 1656655"/>
              <a:gd name="connsiteY1918" fmla="*/ 189050 h 1864576"/>
              <a:gd name="connsiteX1919" fmla="*/ 886547 w 1656655"/>
              <a:gd name="connsiteY1919" fmla="*/ 194896 h 1864576"/>
              <a:gd name="connsiteX1920" fmla="*/ 898189 w 1656655"/>
              <a:gd name="connsiteY1920" fmla="*/ 178330 h 1864576"/>
              <a:gd name="connsiteX1921" fmla="*/ 910804 w 1656655"/>
              <a:gd name="connsiteY1921" fmla="*/ 189050 h 1864576"/>
              <a:gd name="connsiteX1922" fmla="*/ 900327 w 1656655"/>
              <a:gd name="connsiteY1922" fmla="*/ 198989 h 1864576"/>
              <a:gd name="connsiteX1923" fmla="*/ 895473 w 1656655"/>
              <a:gd name="connsiteY1923" fmla="*/ 197820 h 1864576"/>
              <a:gd name="connsiteX1924" fmla="*/ 891592 w 1656655"/>
              <a:gd name="connsiteY1924" fmla="*/ 200159 h 1864576"/>
              <a:gd name="connsiteX1925" fmla="*/ 889263 w 1656655"/>
              <a:gd name="connsiteY1925" fmla="*/ 197430 h 1864576"/>
              <a:gd name="connsiteX1926" fmla="*/ 886547 w 1656655"/>
              <a:gd name="connsiteY1926" fmla="*/ 194896 h 1864576"/>
              <a:gd name="connsiteX1927" fmla="*/ 704711 w 1656655"/>
              <a:gd name="connsiteY1927" fmla="*/ 198599 h 1864576"/>
              <a:gd name="connsiteX1928" fmla="*/ 715580 w 1656655"/>
              <a:gd name="connsiteY1928" fmla="*/ 182813 h 1864576"/>
              <a:gd name="connsiteX1929" fmla="*/ 718682 w 1656655"/>
              <a:gd name="connsiteY1929" fmla="*/ 179305 h 1864576"/>
              <a:gd name="connsiteX1930" fmla="*/ 719847 w 1656655"/>
              <a:gd name="connsiteY1930" fmla="*/ 178330 h 1864576"/>
              <a:gd name="connsiteX1931" fmla="*/ 734596 w 1656655"/>
              <a:gd name="connsiteY1931" fmla="*/ 186321 h 1864576"/>
              <a:gd name="connsiteX1932" fmla="*/ 739059 w 1656655"/>
              <a:gd name="connsiteY1932" fmla="*/ 189439 h 1864576"/>
              <a:gd name="connsiteX1933" fmla="*/ 732654 w 1656655"/>
              <a:gd name="connsiteY1933" fmla="*/ 196066 h 1864576"/>
              <a:gd name="connsiteX1934" fmla="*/ 731881 w 1656655"/>
              <a:gd name="connsiteY1934" fmla="*/ 197040 h 1864576"/>
              <a:gd name="connsiteX1935" fmla="*/ 725475 w 1656655"/>
              <a:gd name="connsiteY1935" fmla="*/ 205226 h 1864576"/>
              <a:gd name="connsiteX1936" fmla="*/ 715771 w 1656655"/>
              <a:gd name="connsiteY1936" fmla="*/ 201523 h 1864576"/>
              <a:gd name="connsiteX1937" fmla="*/ 710339 w 1656655"/>
              <a:gd name="connsiteY1937" fmla="*/ 199964 h 1864576"/>
              <a:gd name="connsiteX1938" fmla="*/ 704711 w 1656655"/>
              <a:gd name="connsiteY1938" fmla="*/ 198599 h 1864576"/>
              <a:gd name="connsiteX1939" fmla="*/ 917014 w 1656655"/>
              <a:gd name="connsiteY1939" fmla="*/ 189244 h 1864576"/>
              <a:gd name="connsiteX1940" fmla="*/ 936031 w 1656655"/>
              <a:gd name="connsiteY1940" fmla="*/ 178135 h 1864576"/>
              <a:gd name="connsiteX1941" fmla="*/ 951167 w 1656655"/>
              <a:gd name="connsiteY1941" fmla="*/ 198405 h 1864576"/>
              <a:gd name="connsiteX1942" fmla="*/ 945539 w 1656655"/>
              <a:gd name="connsiteY1942" fmla="*/ 199574 h 1864576"/>
              <a:gd name="connsiteX1943" fmla="*/ 930599 w 1656655"/>
              <a:gd name="connsiteY1943" fmla="*/ 204837 h 1864576"/>
              <a:gd name="connsiteX1944" fmla="*/ 925744 w 1656655"/>
              <a:gd name="connsiteY1944" fmla="*/ 198599 h 1864576"/>
              <a:gd name="connsiteX1945" fmla="*/ 924193 w 1656655"/>
              <a:gd name="connsiteY1945" fmla="*/ 196650 h 1864576"/>
              <a:gd name="connsiteX1946" fmla="*/ 921477 w 1656655"/>
              <a:gd name="connsiteY1946" fmla="*/ 193727 h 1864576"/>
              <a:gd name="connsiteX1947" fmla="*/ 920508 w 1656655"/>
              <a:gd name="connsiteY1947" fmla="*/ 192753 h 1864576"/>
              <a:gd name="connsiteX1948" fmla="*/ 917014 w 1656655"/>
              <a:gd name="connsiteY1948" fmla="*/ 189244 h 1864576"/>
              <a:gd name="connsiteX1949" fmla="*/ 685886 w 1656655"/>
              <a:gd name="connsiteY1949" fmla="*/ 202302 h 1864576"/>
              <a:gd name="connsiteX1950" fmla="*/ 698697 w 1656655"/>
              <a:gd name="connsiteY1950" fmla="*/ 201913 h 1864576"/>
              <a:gd name="connsiteX1951" fmla="*/ 695203 w 1656655"/>
              <a:gd name="connsiteY1951" fmla="*/ 214387 h 1864576"/>
              <a:gd name="connsiteX1952" fmla="*/ 685886 w 1656655"/>
              <a:gd name="connsiteY1952" fmla="*/ 202302 h 1864576"/>
              <a:gd name="connsiteX1953" fmla="*/ 957376 w 1656655"/>
              <a:gd name="connsiteY1953" fmla="*/ 201913 h 1864576"/>
              <a:gd name="connsiteX1954" fmla="*/ 970188 w 1656655"/>
              <a:gd name="connsiteY1954" fmla="*/ 202302 h 1864576"/>
              <a:gd name="connsiteX1955" fmla="*/ 960871 w 1656655"/>
              <a:gd name="connsiteY1955" fmla="*/ 214581 h 1864576"/>
              <a:gd name="connsiteX1956" fmla="*/ 959515 w 1656655"/>
              <a:gd name="connsiteY1956" fmla="*/ 207760 h 1864576"/>
              <a:gd name="connsiteX1957" fmla="*/ 957376 w 1656655"/>
              <a:gd name="connsiteY1957" fmla="*/ 201913 h 1864576"/>
              <a:gd name="connsiteX1958" fmla="*/ 728969 w 1656655"/>
              <a:gd name="connsiteY1958" fmla="*/ 206980 h 1864576"/>
              <a:gd name="connsiteX1959" fmla="*/ 732071 w 1656655"/>
              <a:gd name="connsiteY1959" fmla="*/ 202887 h 1864576"/>
              <a:gd name="connsiteX1960" fmla="*/ 738673 w 1656655"/>
              <a:gd name="connsiteY1960" fmla="*/ 195286 h 1864576"/>
              <a:gd name="connsiteX1961" fmla="*/ 742167 w 1656655"/>
              <a:gd name="connsiteY1961" fmla="*/ 191778 h 1864576"/>
              <a:gd name="connsiteX1962" fmla="*/ 745269 w 1656655"/>
              <a:gd name="connsiteY1962" fmla="*/ 194312 h 1864576"/>
              <a:gd name="connsiteX1963" fmla="*/ 753422 w 1656655"/>
              <a:gd name="connsiteY1963" fmla="*/ 202692 h 1864576"/>
              <a:gd name="connsiteX1964" fmla="*/ 748377 w 1656655"/>
              <a:gd name="connsiteY1964" fmla="*/ 205031 h 1864576"/>
              <a:gd name="connsiteX1965" fmla="*/ 747403 w 1656655"/>
              <a:gd name="connsiteY1965" fmla="*/ 210878 h 1864576"/>
              <a:gd name="connsiteX1966" fmla="*/ 741584 w 1656655"/>
              <a:gd name="connsiteY1966" fmla="*/ 213022 h 1864576"/>
              <a:gd name="connsiteX1967" fmla="*/ 740420 w 1656655"/>
              <a:gd name="connsiteY1967" fmla="*/ 214581 h 1864576"/>
              <a:gd name="connsiteX1968" fmla="*/ 737508 w 1656655"/>
              <a:gd name="connsiteY1968" fmla="*/ 212632 h 1864576"/>
              <a:gd name="connsiteX1969" fmla="*/ 731685 w 1656655"/>
              <a:gd name="connsiteY1969" fmla="*/ 208929 h 1864576"/>
              <a:gd name="connsiteX1970" fmla="*/ 728969 w 1656655"/>
              <a:gd name="connsiteY1970" fmla="*/ 206980 h 1864576"/>
              <a:gd name="connsiteX1971" fmla="*/ 902461 w 1656655"/>
              <a:gd name="connsiteY1971" fmla="*/ 202692 h 1864576"/>
              <a:gd name="connsiteX1972" fmla="*/ 903816 w 1656655"/>
              <a:gd name="connsiteY1972" fmla="*/ 201133 h 1864576"/>
              <a:gd name="connsiteX1973" fmla="*/ 910222 w 1656655"/>
              <a:gd name="connsiteY1973" fmla="*/ 194896 h 1864576"/>
              <a:gd name="connsiteX1974" fmla="*/ 913907 w 1656655"/>
              <a:gd name="connsiteY1974" fmla="*/ 191778 h 1864576"/>
              <a:gd name="connsiteX1975" fmla="*/ 915654 w 1656655"/>
              <a:gd name="connsiteY1975" fmla="*/ 193532 h 1864576"/>
              <a:gd name="connsiteX1976" fmla="*/ 917401 w 1656655"/>
              <a:gd name="connsiteY1976" fmla="*/ 195286 h 1864576"/>
              <a:gd name="connsiteX1977" fmla="*/ 920699 w 1656655"/>
              <a:gd name="connsiteY1977" fmla="*/ 198989 h 1864576"/>
              <a:gd name="connsiteX1978" fmla="*/ 926909 w 1656655"/>
              <a:gd name="connsiteY1978" fmla="*/ 206980 h 1864576"/>
              <a:gd name="connsiteX1979" fmla="*/ 923807 w 1656655"/>
              <a:gd name="connsiteY1979" fmla="*/ 208735 h 1864576"/>
              <a:gd name="connsiteX1980" fmla="*/ 915267 w 1656655"/>
              <a:gd name="connsiteY1980" fmla="*/ 214387 h 1864576"/>
              <a:gd name="connsiteX1981" fmla="*/ 914103 w 1656655"/>
              <a:gd name="connsiteY1981" fmla="*/ 212827 h 1864576"/>
              <a:gd name="connsiteX1982" fmla="*/ 908279 w 1656655"/>
              <a:gd name="connsiteY1982" fmla="*/ 210683 h 1864576"/>
              <a:gd name="connsiteX1983" fmla="*/ 907310 w 1656655"/>
              <a:gd name="connsiteY1983" fmla="*/ 204837 h 1864576"/>
              <a:gd name="connsiteX1984" fmla="*/ 902461 w 1656655"/>
              <a:gd name="connsiteY1984" fmla="*/ 202692 h 1864576"/>
              <a:gd name="connsiteX1985" fmla="*/ 767589 w 1656655"/>
              <a:gd name="connsiteY1985" fmla="*/ 202887 h 1864576"/>
              <a:gd name="connsiteX1986" fmla="*/ 771660 w 1656655"/>
              <a:gd name="connsiteY1986" fmla="*/ 198405 h 1864576"/>
              <a:gd name="connsiteX1987" fmla="*/ 772825 w 1656655"/>
              <a:gd name="connsiteY1987" fmla="*/ 200159 h 1864576"/>
              <a:gd name="connsiteX1988" fmla="*/ 780782 w 1656655"/>
              <a:gd name="connsiteY1988" fmla="*/ 211463 h 1864576"/>
              <a:gd name="connsiteX1989" fmla="*/ 785827 w 1656655"/>
              <a:gd name="connsiteY1989" fmla="*/ 217505 h 1864576"/>
              <a:gd name="connsiteX1990" fmla="*/ 788352 w 1656655"/>
              <a:gd name="connsiteY1990" fmla="*/ 220428 h 1864576"/>
              <a:gd name="connsiteX1991" fmla="*/ 791068 w 1656655"/>
              <a:gd name="connsiteY1991" fmla="*/ 223352 h 1864576"/>
              <a:gd name="connsiteX1992" fmla="*/ 787188 w 1656655"/>
              <a:gd name="connsiteY1992" fmla="*/ 225496 h 1864576"/>
              <a:gd name="connsiteX1993" fmla="*/ 786410 w 1656655"/>
              <a:gd name="connsiteY1993" fmla="*/ 226665 h 1864576"/>
              <a:gd name="connsiteX1994" fmla="*/ 786605 w 1656655"/>
              <a:gd name="connsiteY1994" fmla="*/ 233096 h 1864576"/>
              <a:gd name="connsiteX1995" fmla="*/ 781947 w 1656655"/>
              <a:gd name="connsiteY1995" fmla="*/ 235045 h 1864576"/>
              <a:gd name="connsiteX1996" fmla="*/ 775933 w 1656655"/>
              <a:gd name="connsiteY1996" fmla="*/ 235240 h 1864576"/>
              <a:gd name="connsiteX1997" fmla="*/ 780395 w 1656655"/>
              <a:gd name="connsiteY1997" fmla="*/ 228029 h 1864576"/>
              <a:gd name="connsiteX1998" fmla="*/ 784663 w 1656655"/>
              <a:gd name="connsiteY1998" fmla="*/ 221793 h 1864576"/>
              <a:gd name="connsiteX1999" fmla="*/ 779813 w 1656655"/>
              <a:gd name="connsiteY1999" fmla="*/ 216141 h 1864576"/>
              <a:gd name="connsiteX2000" fmla="*/ 777870 w 1656655"/>
              <a:gd name="connsiteY2000" fmla="*/ 210683 h 1864576"/>
              <a:gd name="connsiteX2001" fmla="*/ 772243 w 1656655"/>
              <a:gd name="connsiteY2001" fmla="*/ 209319 h 1864576"/>
              <a:gd name="connsiteX2002" fmla="*/ 767589 w 1656655"/>
              <a:gd name="connsiteY2002" fmla="*/ 202887 h 1864576"/>
              <a:gd name="connsiteX2003" fmla="*/ 871602 w 1656655"/>
              <a:gd name="connsiteY2003" fmla="*/ 215946 h 1864576"/>
              <a:gd name="connsiteX2004" fmla="*/ 872767 w 1656655"/>
              <a:gd name="connsiteY2004" fmla="*/ 214387 h 1864576"/>
              <a:gd name="connsiteX2005" fmla="*/ 884413 w 1656655"/>
              <a:gd name="connsiteY2005" fmla="*/ 198405 h 1864576"/>
              <a:gd name="connsiteX2006" fmla="*/ 888485 w 1656655"/>
              <a:gd name="connsiteY2006" fmla="*/ 202887 h 1864576"/>
              <a:gd name="connsiteX2007" fmla="*/ 884022 w 1656655"/>
              <a:gd name="connsiteY2007" fmla="*/ 209124 h 1864576"/>
              <a:gd name="connsiteX2008" fmla="*/ 878394 w 1656655"/>
              <a:gd name="connsiteY2008" fmla="*/ 210489 h 1864576"/>
              <a:gd name="connsiteX2009" fmla="*/ 876456 w 1656655"/>
              <a:gd name="connsiteY2009" fmla="*/ 215751 h 1864576"/>
              <a:gd name="connsiteX2010" fmla="*/ 874514 w 1656655"/>
              <a:gd name="connsiteY2010" fmla="*/ 216725 h 1864576"/>
              <a:gd name="connsiteX2011" fmla="*/ 872767 w 1656655"/>
              <a:gd name="connsiteY2011" fmla="*/ 225885 h 1864576"/>
              <a:gd name="connsiteX2012" fmla="*/ 875874 w 1656655"/>
              <a:gd name="connsiteY2012" fmla="*/ 228029 h 1864576"/>
              <a:gd name="connsiteX2013" fmla="*/ 878394 w 1656655"/>
              <a:gd name="connsiteY2013" fmla="*/ 234266 h 1864576"/>
              <a:gd name="connsiteX2014" fmla="*/ 880337 w 1656655"/>
              <a:gd name="connsiteY2014" fmla="*/ 235240 h 1864576"/>
              <a:gd name="connsiteX2015" fmla="*/ 874323 w 1656655"/>
              <a:gd name="connsiteY2015" fmla="*/ 235045 h 1864576"/>
              <a:gd name="connsiteX2016" fmla="*/ 869664 w 1656655"/>
              <a:gd name="connsiteY2016" fmla="*/ 233291 h 1864576"/>
              <a:gd name="connsiteX2017" fmla="*/ 870633 w 1656655"/>
              <a:gd name="connsiteY2017" fmla="*/ 229978 h 1864576"/>
              <a:gd name="connsiteX2018" fmla="*/ 867917 w 1656655"/>
              <a:gd name="connsiteY2018" fmla="*/ 224716 h 1864576"/>
              <a:gd name="connsiteX2019" fmla="*/ 865201 w 1656655"/>
              <a:gd name="connsiteY2019" fmla="*/ 223547 h 1864576"/>
              <a:gd name="connsiteX2020" fmla="*/ 871602 w 1656655"/>
              <a:gd name="connsiteY2020" fmla="*/ 215946 h 1864576"/>
              <a:gd name="connsiteX2021" fmla="*/ 808534 w 1656655"/>
              <a:gd name="connsiteY2021" fmla="*/ 210099 h 1864576"/>
              <a:gd name="connsiteX2022" fmla="*/ 818624 w 1656655"/>
              <a:gd name="connsiteY2022" fmla="*/ 213022 h 1864576"/>
              <a:gd name="connsiteX2023" fmla="*/ 822505 w 1656655"/>
              <a:gd name="connsiteY2023" fmla="*/ 211853 h 1864576"/>
              <a:gd name="connsiteX2024" fmla="*/ 817459 w 1656655"/>
              <a:gd name="connsiteY2024" fmla="*/ 203277 h 1864576"/>
              <a:gd name="connsiteX2025" fmla="*/ 821732 w 1656655"/>
              <a:gd name="connsiteY2025" fmla="*/ 201523 h 1864576"/>
              <a:gd name="connsiteX2026" fmla="*/ 823865 w 1656655"/>
              <a:gd name="connsiteY2026" fmla="*/ 196845 h 1864576"/>
              <a:gd name="connsiteX2027" fmla="*/ 827941 w 1656655"/>
              <a:gd name="connsiteY2027" fmla="*/ 194312 h 1864576"/>
              <a:gd name="connsiteX2028" fmla="*/ 832013 w 1656655"/>
              <a:gd name="connsiteY2028" fmla="*/ 197040 h 1864576"/>
              <a:gd name="connsiteX2029" fmla="*/ 834342 w 1656655"/>
              <a:gd name="connsiteY2029" fmla="*/ 201718 h 1864576"/>
              <a:gd name="connsiteX2030" fmla="*/ 838614 w 1656655"/>
              <a:gd name="connsiteY2030" fmla="*/ 203667 h 1864576"/>
              <a:gd name="connsiteX2031" fmla="*/ 834734 w 1656655"/>
              <a:gd name="connsiteY2031" fmla="*/ 210099 h 1864576"/>
              <a:gd name="connsiteX2032" fmla="*/ 833373 w 1656655"/>
              <a:gd name="connsiteY2032" fmla="*/ 212243 h 1864576"/>
              <a:gd name="connsiteX2033" fmla="*/ 834734 w 1656655"/>
              <a:gd name="connsiteY2033" fmla="*/ 214387 h 1864576"/>
              <a:gd name="connsiteX2034" fmla="*/ 837254 w 1656655"/>
              <a:gd name="connsiteY2034" fmla="*/ 213412 h 1864576"/>
              <a:gd name="connsiteX2035" fmla="*/ 847154 w 1656655"/>
              <a:gd name="connsiteY2035" fmla="*/ 210489 h 1864576"/>
              <a:gd name="connsiteX2036" fmla="*/ 846762 w 1656655"/>
              <a:gd name="connsiteY2036" fmla="*/ 211853 h 1864576"/>
              <a:gd name="connsiteX2037" fmla="*/ 848318 w 1656655"/>
              <a:gd name="connsiteY2037" fmla="*/ 215361 h 1864576"/>
              <a:gd name="connsiteX2038" fmla="*/ 849674 w 1656655"/>
              <a:gd name="connsiteY2038" fmla="*/ 219844 h 1864576"/>
              <a:gd name="connsiteX2039" fmla="*/ 843660 w 1656655"/>
              <a:gd name="connsiteY2039" fmla="*/ 221598 h 1864576"/>
              <a:gd name="connsiteX2040" fmla="*/ 843855 w 1656655"/>
              <a:gd name="connsiteY2040" fmla="*/ 224521 h 1864576"/>
              <a:gd name="connsiteX2041" fmla="*/ 845211 w 1656655"/>
              <a:gd name="connsiteY2041" fmla="*/ 226665 h 1864576"/>
              <a:gd name="connsiteX2042" fmla="*/ 838419 w 1656655"/>
              <a:gd name="connsiteY2042" fmla="*/ 223547 h 1864576"/>
              <a:gd name="connsiteX2043" fmla="*/ 836672 w 1656655"/>
              <a:gd name="connsiteY2043" fmla="*/ 221987 h 1864576"/>
              <a:gd name="connsiteX2044" fmla="*/ 834342 w 1656655"/>
              <a:gd name="connsiteY2044" fmla="*/ 222962 h 1864576"/>
              <a:gd name="connsiteX2045" fmla="*/ 834151 w 1656655"/>
              <a:gd name="connsiteY2045" fmla="*/ 226080 h 1864576"/>
              <a:gd name="connsiteX2046" fmla="*/ 858017 w 1656655"/>
              <a:gd name="connsiteY2046" fmla="*/ 236215 h 1864576"/>
              <a:gd name="connsiteX2047" fmla="*/ 860347 w 1656655"/>
              <a:gd name="connsiteY2047" fmla="*/ 235240 h 1864576"/>
              <a:gd name="connsiteX2048" fmla="*/ 862872 w 1656655"/>
              <a:gd name="connsiteY2048" fmla="*/ 236020 h 1864576"/>
              <a:gd name="connsiteX2049" fmla="*/ 865974 w 1656655"/>
              <a:gd name="connsiteY2049" fmla="*/ 235825 h 1864576"/>
              <a:gd name="connsiteX2050" fmla="*/ 867917 w 1656655"/>
              <a:gd name="connsiteY2050" fmla="*/ 236994 h 1864576"/>
              <a:gd name="connsiteX2051" fmla="*/ 891206 w 1656655"/>
              <a:gd name="connsiteY2051" fmla="*/ 229004 h 1864576"/>
              <a:gd name="connsiteX2052" fmla="*/ 897024 w 1656655"/>
              <a:gd name="connsiteY2052" fmla="*/ 229393 h 1864576"/>
              <a:gd name="connsiteX2053" fmla="*/ 913716 w 1656655"/>
              <a:gd name="connsiteY2053" fmla="*/ 243621 h 1864576"/>
              <a:gd name="connsiteX2054" fmla="*/ 917597 w 1656655"/>
              <a:gd name="connsiteY2054" fmla="*/ 243036 h 1864576"/>
              <a:gd name="connsiteX2055" fmla="*/ 921673 w 1656655"/>
              <a:gd name="connsiteY2055" fmla="*/ 244011 h 1864576"/>
              <a:gd name="connsiteX2056" fmla="*/ 930212 w 1656655"/>
              <a:gd name="connsiteY2056" fmla="*/ 251417 h 1864576"/>
              <a:gd name="connsiteX2057" fmla="*/ 941468 w 1656655"/>
              <a:gd name="connsiteY2057" fmla="*/ 247129 h 1864576"/>
              <a:gd name="connsiteX2058" fmla="*/ 946121 w 1656655"/>
              <a:gd name="connsiteY2058" fmla="*/ 237189 h 1864576"/>
              <a:gd name="connsiteX2059" fmla="*/ 943019 w 1656655"/>
              <a:gd name="connsiteY2059" fmla="*/ 236994 h 1864576"/>
              <a:gd name="connsiteX2060" fmla="*/ 934093 w 1656655"/>
              <a:gd name="connsiteY2060" fmla="*/ 236020 h 1864576"/>
              <a:gd name="connsiteX2061" fmla="*/ 934675 w 1656655"/>
              <a:gd name="connsiteY2061" fmla="*/ 235045 h 1864576"/>
              <a:gd name="connsiteX2062" fmla="*/ 936613 w 1656655"/>
              <a:gd name="connsiteY2062" fmla="*/ 234851 h 1864576"/>
              <a:gd name="connsiteX2063" fmla="*/ 937778 w 1656655"/>
              <a:gd name="connsiteY2063" fmla="*/ 232512 h 1864576"/>
              <a:gd name="connsiteX2064" fmla="*/ 936227 w 1656655"/>
              <a:gd name="connsiteY2064" fmla="*/ 230758 h 1864576"/>
              <a:gd name="connsiteX2065" fmla="*/ 937974 w 1656655"/>
              <a:gd name="connsiteY2065" fmla="*/ 225690 h 1864576"/>
              <a:gd name="connsiteX2066" fmla="*/ 940689 w 1656655"/>
              <a:gd name="connsiteY2066" fmla="*/ 225106 h 1864576"/>
              <a:gd name="connsiteX2067" fmla="*/ 941658 w 1656655"/>
              <a:gd name="connsiteY2067" fmla="*/ 222572 h 1864576"/>
              <a:gd name="connsiteX2068" fmla="*/ 947482 w 1656655"/>
              <a:gd name="connsiteY2068" fmla="*/ 229588 h 1864576"/>
              <a:gd name="connsiteX2069" fmla="*/ 949615 w 1656655"/>
              <a:gd name="connsiteY2069" fmla="*/ 231537 h 1864576"/>
              <a:gd name="connsiteX2070" fmla="*/ 949811 w 1656655"/>
              <a:gd name="connsiteY2070" fmla="*/ 231537 h 1864576"/>
              <a:gd name="connsiteX2071" fmla="*/ 948646 w 1656655"/>
              <a:gd name="connsiteY2071" fmla="*/ 240308 h 1864576"/>
              <a:gd name="connsiteX2072" fmla="*/ 944374 w 1656655"/>
              <a:gd name="connsiteY2072" fmla="*/ 248298 h 1864576"/>
              <a:gd name="connsiteX2073" fmla="*/ 920699 w 1656655"/>
              <a:gd name="connsiteY2073" fmla="*/ 249273 h 1864576"/>
              <a:gd name="connsiteX2074" fmla="*/ 919730 w 1656655"/>
              <a:gd name="connsiteY2074" fmla="*/ 247129 h 1864576"/>
              <a:gd name="connsiteX2075" fmla="*/ 915850 w 1656655"/>
              <a:gd name="connsiteY2075" fmla="*/ 247519 h 1864576"/>
              <a:gd name="connsiteX2076" fmla="*/ 897606 w 1656655"/>
              <a:gd name="connsiteY2076" fmla="*/ 245570 h 1864576"/>
              <a:gd name="connsiteX2077" fmla="*/ 893922 w 1656655"/>
              <a:gd name="connsiteY2077" fmla="*/ 239918 h 1864576"/>
              <a:gd name="connsiteX2078" fmla="*/ 888876 w 1656655"/>
              <a:gd name="connsiteY2078" fmla="*/ 240308 h 1864576"/>
              <a:gd name="connsiteX2079" fmla="*/ 874905 w 1656655"/>
              <a:gd name="connsiteY2079" fmla="*/ 244206 h 1864576"/>
              <a:gd name="connsiteX2080" fmla="*/ 864619 w 1656655"/>
              <a:gd name="connsiteY2080" fmla="*/ 239138 h 1864576"/>
              <a:gd name="connsiteX2081" fmla="*/ 858795 w 1656655"/>
              <a:gd name="connsiteY2081" fmla="*/ 239918 h 1864576"/>
              <a:gd name="connsiteX2082" fmla="*/ 831822 w 1656655"/>
              <a:gd name="connsiteY2082" fmla="*/ 234656 h 1864576"/>
              <a:gd name="connsiteX2083" fmla="*/ 827550 w 1656655"/>
              <a:gd name="connsiteY2083" fmla="*/ 226665 h 1864576"/>
              <a:gd name="connsiteX2084" fmla="*/ 823283 w 1656655"/>
              <a:gd name="connsiteY2084" fmla="*/ 234656 h 1864576"/>
              <a:gd name="connsiteX2085" fmla="*/ 794171 w 1656655"/>
              <a:gd name="connsiteY2085" fmla="*/ 238554 h 1864576"/>
              <a:gd name="connsiteX2086" fmla="*/ 788739 w 1656655"/>
              <a:gd name="connsiteY2086" fmla="*/ 240503 h 1864576"/>
              <a:gd name="connsiteX2087" fmla="*/ 769913 w 1656655"/>
              <a:gd name="connsiteY2087" fmla="*/ 242451 h 1864576"/>
              <a:gd name="connsiteX2088" fmla="*/ 762348 w 1656655"/>
              <a:gd name="connsiteY2088" fmla="*/ 238164 h 1864576"/>
              <a:gd name="connsiteX2089" fmla="*/ 760987 w 1656655"/>
              <a:gd name="connsiteY2089" fmla="*/ 239918 h 1864576"/>
              <a:gd name="connsiteX2090" fmla="*/ 739059 w 1656655"/>
              <a:gd name="connsiteY2090" fmla="*/ 247324 h 1864576"/>
              <a:gd name="connsiteX2091" fmla="*/ 737122 w 1656655"/>
              <a:gd name="connsiteY2091" fmla="*/ 246155 h 1864576"/>
              <a:gd name="connsiteX2092" fmla="*/ 734210 w 1656655"/>
              <a:gd name="connsiteY2092" fmla="*/ 249273 h 1864576"/>
              <a:gd name="connsiteX2093" fmla="*/ 716745 w 1656655"/>
              <a:gd name="connsiteY2093" fmla="*/ 254145 h 1864576"/>
              <a:gd name="connsiteX2094" fmla="*/ 710726 w 1656655"/>
              <a:gd name="connsiteY2094" fmla="*/ 248103 h 1864576"/>
              <a:gd name="connsiteX2095" fmla="*/ 706458 w 1656655"/>
              <a:gd name="connsiteY2095" fmla="*/ 240113 h 1864576"/>
              <a:gd name="connsiteX2096" fmla="*/ 706263 w 1656655"/>
              <a:gd name="connsiteY2096" fmla="*/ 231927 h 1864576"/>
              <a:gd name="connsiteX2097" fmla="*/ 705490 w 1656655"/>
              <a:gd name="connsiteY2097" fmla="*/ 231148 h 1864576"/>
              <a:gd name="connsiteX2098" fmla="*/ 707814 w 1656655"/>
              <a:gd name="connsiteY2098" fmla="*/ 229199 h 1864576"/>
              <a:gd name="connsiteX2099" fmla="*/ 713441 w 1656655"/>
              <a:gd name="connsiteY2099" fmla="*/ 222377 h 1864576"/>
              <a:gd name="connsiteX2100" fmla="*/ 714415 w 1656655"/>
              <a:gd name="connsiteY2100" fmla="*/ 224911 h 1864576"/>
              <a:gd name="connsiteX2101" fmla="*/ 717131 w 1656655"/>
              <a:gd name="connsiteY2101" fmla="*/ 225301 h 1864576"/>
              <a:gd name="connsiteX2102" fmla="*/ 718682 w 1656655"/>
              <a:gd name="connsiteY2102" fmla="*/ 230368 h 1864576"/>
              <a:gd name="connsiteX2103" fmla="*/ 717131 w 1656655"/>
              <a:gd name="connsiteY2103" fmla="*/ 232317 h 1864576"/>
              <a:gd name="connsiteX2104" fmla="*/ 718296 w 1656655"/>
              <a:gd name="connsiteY2104" fmla="*/ 234461 h 1864576"/>
              <a:gd name="connsiteX2105" fmla="*/ 720816 w 1656655"/>
              <a:gd name="connsiteY2105" fmla="*/ 235240 h 1864576"/>
              <a:gd name="connsiteX2106" fmla="*/ 714998 w 1656655"/>
              <a:gd name="connsiteY2106" fmla="*/ 237189 h 1864576"/>
              <a:gd name="connsiteX2107" fmla="*/ 711699 w 1656655"/>
              <a:gd name="connsiteY2107" fmla="*/ 236605 h 1864576"/>
              <a:gd name="connsiteX2108" fmla="*/ 708788 w 1656655"/>
              <a:gd name="connsiteY2108" fmla="*/ 236994 h 1864576"/>
              <a:gd name="connsiteX2109" fmla="*/ 713637 w 1656655"/>
              <a:gd name="connsiteY2109" fmla="*/ 246934 h 1864576"/>
              <a:gd name="connsiteX2110" fmla="*/ 730134 w 1656655"/>
              <a:gd name="connsiteY2110" fmla="*/ 248493 h 1864576"/>
              <a:gd name="connsiteX2111" fmla="*/ 732071 w 1656655"/>
              <a:gd name="connsiteY2111" fmla="*/ 246349 h 1864576"/>
              <a:gd name="connsiteX2112" fmla="*/ 733432 w 1656655"/>
              <a:gd name="connsiteY2112" fmla="*/ 243816 h 1864576"/>
              <a:gd name="connsiteX2113" fmla="*/ 737699 w 1656655"/>
              <a:gd name="connsiteY2113" fmla="*/ 242646 h 1864576"/>
              <a:gd name="connsiteX2114" fmla="*/ 739642 w 1656655"/>
              <a:gd name="connsiteY2114" fmla="*/ 242841 h 1864576"/>
              <a:gd name="connsiteX2115" fmla="*/ 750897 w 1656655"/>
              <a:gd name="connsiteY2115" fmla="*/ 242646 h 1864576"/>
              <a:gd name="connsiteX2116" fmla="*/ 758272 w 1656655"/>
              <a:gd name="connsiteY2116" fmla="*/ 229199 h 1864576"/>
              <a:gd name="connsiteX2117" fmla="*/ 764095 w 1656655"/>
              <a:gd name="connsiteY2117" fmla="*/ 228809 h 1864576"/>
              <a:gd name="connsiteX2118" fmla="*/ 780009 w 1656655"/>
              <a:gd name="connsiteY2118" fmla="*/ 239138 h 1864576"/>
              <a:gd name="connsiteX2119" fmla="*/ 787574 w 1656655"/>
              <a:gd name="connsiteY2119" fmla="*/ 236605 h 1864576"/>
              <a:gd name="connsiteX2120" fmla="*/ 789708 w 1656655"/>
              <a:gd name="connsiteY2120" fmla="*/ 235630 h 1864576"/>
              <a:gd name="connsiteX2121" fmla="*/ 792815 w 1656655"/>
              <a:gd name="connsiteY2121" fmla="*/ 235825 h 1864576"/>
              <a:gd name="connsiteX2122" fmla="*/ 795145 w 1656655"/>
              <a:gd name="connsiteY2122" fmla="*/ 235045 h 1864576"/>
              <a:gd name="connsiteX2123" fmla="*/ 797474 w 1656655"/>
              <a:gd name="connsiteY2123" fmla="*/ 236020 h 1864576"/>
              <a:gd name="connsiteX2124" fmla="*/ 819402 w 1656655"/>
              <a:gd name="connsiteY2124" fmla="*/ 230563 h 1864576"/>
              <a:gd name="connsiteX2125" fmla="*/ 820953 w 1656655"/>
              <a:gd name="connsiteY2125" fmla="*/ 222572 h 1864576"/>
              <a:gd name="connsiteX2126" fmla="*/ 818624 w 1656655"/>
              <a:gd name="connsiteY2126" fmla="*/ 221793 h 1864576"/>
              <a:gd name="connsiteX2127" fmla="*/ 810281 w 1656655"/>
              <a:gd name="connsiteY2127" fmla="*/ 226470 h 1864576"/>
              <a:gd name="connsiteX2128" fmla="*/ 810667 w 1656655"/>
              <a:gd name="connsiteY2128" fmla="*/ 224911 h 1864576"/>
              <a:gd name="connsiteX2129" fmla="*/ 811641 w 1656655"/>
              <a:gd name="connsiteY2129" fmla="*/ 221208 h 1864576"/>
              <a:gd name="connsiteX2130" fmla="*/ 805818 w 1656655"/>
              <a:gd name="connsiteY2130" fmla="*/ 219454 h 1864576"/>
              <a:gd name="connsiteX2131" fmla="*/ 807173 w 1656655"/>
              <a:gd name="connsiteY2131" fmla="*/ 214971 h 1864576"/>
              <a:gd name="connsiteX2132" fmla="*/ 809116 w 1656655"/>
              <a:gd name="connsiteY2132" fmla="*/ 213022 h 1864576"/>
              <a:gd name="connsiteX2133" fmla="*/ 808534 w 1656655"/>
              <a:gd name="connsiteY2133" fmla="*/ 210099 h 1864576"/>
              <a:gd name="connsiteX2134" fmla="*/ 699084 w 1656655"/>
              <a:gd name="connsiteY2134" fmla="*/ 215556 h 1864576"/>
              <a:gd name="connsiteX2135" fmla="*/ 702769 w 1656655"/>
              <a:gd name="connsiteY2135" fmla="*/ 202497 h 1864576"/>
              <a:gd name="connsiteX2136" fmla="*/ 723145 w 1656655"/>
              <a:gd name="connsiteY2136" fmla="*/ 208735 h 1864576"/>
              <a:gd name="connsiteX2137" fmla="*/ 719069 w 1656655"/>
              <a:gd name="connsiteY2137" fmla="*/ 217895 h 1864576"/>
              <a:gd name="connsiteX2138" fmla="*/ 718100 w 1656655"/>
              <a:gd name="connsiteY2138" fmla="*/ 221208 h 1864576"/>
              <a:gd name="connsiteX2139" fmla="*/ 716353 w 1656655"/>
              <a:gd name="connsiteY2139" fmla="*/ 218869 h 1864576"/>
              <a:gd name="connsiteX2140" fmla="*/ 713251 w 1656655"/>
              <a:gd name="connsiteY2140" fmla="*/ 218479 h 1864576"/>
              <a:gd name="connsiteX2141" fmla="*/ 708396 w 1656655"/>
              <a:gd name="connsiteY2141" fmla="*/ 221598 h 1864576"/>
              <a:gd name="connsiteX2142" fmla="*/ 705490 w 1656655"/>
              <a:gd name="connsiteY2142" fmla="*/ 215946 h 1864576"/>
              <a:gd name="connsiteX2143" fmla="*/ 699084 w 1656655"/>
              <a:gd name="connsiteY2143" fmla="*/ 215556 h 1864576"/>
              <a:gd name="connsiteX2144" fmla="*/ 932928 w 1656655"/>
              <a:gd name="connsiteY2144" fmla="*/ 208540 h 1864576"/>
              <a:gd name="connsiteX2145" fmla="*/ 942436 w 1656655"/>
              <a:gd name="connsiteY2145" fmla="*/ 204837 h 1864576"/>
              <a:gd name="connsiteX2146" fmla="*/ 953305 w 1656655"/>
              <a:gd name="connsiteY2146" fmla="*/ 202302 h 1864576"/>
              <a:gd name="connsiteX2147" fmla="*/ 955634 w 1656655"/>
              <a:gd name="connsiteY2147" fmla="*/ 208345 h 1864576"/>
              <a:gd name="connsiteX2148" fmla="*/ 956799 w 1656655"/>
              <a:gd name="connsiteY2148" fmla="*/ 215556 h 1864576"/>
              <a:gd name="connsiteX2149" fmla="*/ 955439 w 1656655"/>
              <a:gd name="connsiteY2149" fmla="*/ 214776 h 1864576"/>
              <a:gd name="connsiteX2150" fmla="*/ 953692 w 1656655"/>
              <a:gd name="connsiteY2150" fmla="*/ 214387 h 1864576"/>
              <a:gd name="connsiteX2151" fmla="*/ 947868 w 1656655"/>
              <a:gd name="connsiteY2151" fmla="*/ 221403 h 1864576"/>
              <a:gd name="connsiteX2152" fmla="*/ 942823 w 1656655"/>
              <a:gd name="connsiteY2152" fmla="*/ 218284 h 1864576"/>
              <a:gd name="connsiteX2153" fmla="*/ 937974 w 1656655"/>
              <a:gd name="connsiteY2153" fmla="*/ 221208 h 1864576"/>
              <a:gd name="connsiteX2154" fmla="*/ 937587 w 1656655"/>
              <a:gd name="connsiteY2154" fmla="*/ 220428 h 1864576"/>
              <a:gd name="connsiteX2155" fmla="*/ 932928 w 1656655"/>
              <a:gd name="connsiteY2155" fmla="*/ 208540 h 1864576"/>
              <a:gd name="connsiteX2156" fmla="*/ 756138 w 1656655"/>
              <a:gd name="connsiteY2156" fmla="*/ 227250 h 1864576"/>
              <a:gd name="connsiteX2157" fmla="*/ 754778 w 1656655"/>
              <a:gd name="connsiteY2157" fmla="*/ 228614 h 1864576"/>
              <a:gd name="connsiteX2158" fmla="*/ 753809 w 1656655"/>
              <a:gd name="connsiteY2158" fmla="*/ 230368 h 1864576"/>
              <a:gd name="connsiteX2159" fmla="*/ 747599 w 1656655"/>
              <a:gd name="connsiteY2159" fmla="*/ 230368 h 1864576"/>
              <a:gd name="connsiteX2160" fmla="*/ 748377 w 1656655"/>
              <a:gd name="connsiteY2160" fmla="*/ 228419 h 1864576"/>
              <a:gd name="connsiteX2161" fmla="*/ 747212 w 1656655"/>
              <a:gd name="connsiteY2161" fmla="*/ 226860 h 1864576"/>
              <a:gd name="connsiteX2162" fmla="*/ 742553 w 1656655"/>
              <a:gd name="connsiteY2162" fmla="*/ 226860 h 1864576"/>
              <a:gd name="connsiteX2163" fmla="*/ 742553 w 1656655"/>
              <a:gd name="connsiteY2163" fmla="*/ 223157 h 1864576"/>
              <a:gd name="connsiteX2164" fmla="*/ 746630 w 1656655"/>
              <a:gd name="connsiteY2164" fmla="*/ 221598 h 1864576"/>
              <a:gd name="connsiteX2165" fmla="*/ 745074 w 1656655"/>
              <a:gd name="connsiteY2165" fmla="*/ 218284 h 1864576"/>
              <a:gd name="connsiteX2166" fmla="*/ 746238 w 1656655"/>
              <a:gd name="connsiteY2166" fmla="*/ 214971 h 1864576"/>
              <a:gd name="connsiteX2167" fmla="*/ 752840 w 1656655"/>
              <a:gd name="connsiteY2167" fmla="*/ 216725 h 1864576"/>
              <a:gd name="connsiteX2168" fmla="*/ 754195 w 1656655"/>
              <a:gd name="connsiteY2168" fmla="*/ 213412 h 1864576"/>
              <a:gd name="connsiteX2169" fmla="*/ 752840 w 1656655"/>
              <a:gd name="connsiteY2169" fmla="*/ 212048 h 1864576"/>
              <a:gd name="connsiteX2170" fmla="*/ 751866 w 1656655"/>
              <a:gd name="connsiteY2170" fmla="*/ 207760 h 1864576"/>
              <a:gd name="connsiteX2171" fmla="*/ 753422 w 1656655"/>
              <a:gd name="connsiteY2171" fmla="*/ 206786 h 1864576"/>
              <a:gd name="connsiteX2172" fmla="*/ 757107 w 1656655"/>
              <a:gd name="connsiteY2172" fmla="*/ 206786 h 1864576"/>
              <a:gd name="connsiteX2173" fmla="*/ 757493 w 1656655"/>
              <a:gd name="connsiteY2173" fmla="*/ 204446 h 1864576"/>
              <a:gd name="connsiteX2174" fmla="*/ 760214 w 1656655"/>
              <a:gd name="connsiteY2174" fmla="*/ 201913 h 1864576"/>
              <a:gd name="connsiteX2175" fmla="*/ 762152 w 1656655"/>
              <a:gd name="connsiteY2175" fmla="*/ 205616 h 1864576"/>
              <a:gd name="connsiteX2176" fmla="*/ 765260 w 1656655"/>
              <a:gd name="connsiteY2176" fmla="*/ 207175 h 1864576"/>
              <a:gd name="connsiteX2177" fmla="*/ 768362 w 1656655"/>
              <a:gd name="connsiteY2177" fmla="*/ 208929 h 1864576"/>
              <a:gd name="connsiteX2178" fmla="*/ 766033 w 1656655"/>
              <a:gd name="connsiteY2178" fmla="*/ 214971 h 1864576"/>
              <a:gd name="connsiteX2179" fmla="*/ 767197 w 1656655"/>
              <a:gd name="connsiteY2179" fmla="*/ 216530 h 1864576"/>
              <a:gd name="connsiteX2180" fmla="*/ 770496 w 1656655"/>
              <a:gd name="connsiteY2180" fmla="*/ 214776 h 1864576"/>
              <a:gd name="connsiteX2181" fmla="*/ 775154 w 1656655"/>
              <a:gd name="connsiteY2181" fmla="*/ 216530 h 1864576"/>
              <a:gd name="connsiteX2182" fmla="*/ 776123 w 1656655"/>
              <a:gd name="connsiteY2182" fmla="*/ 220038 h 1864576"/>
              <a:gd name="connsiteX2183" fmla="*/ 778453 w 1656655"/>
              <a:gd name="connsiteY2183" fmla="*/ 219844 h 1864576"/>
              <a:gd name="connsiteX2184" fmla="*/ 780782 w 1656655"/>
              <a:gd name="connsiteY2184" fmla="*/ 222962 h 1864576"/>
              <a:gd name="connsiteX2185" fmla="*/ 775154 w 1656655"/>
              <a:gd name="connsiteY2185" fmla="*/ 225496 h 1864576"/>
              <a:gd name="connsiteX2186" fmla="*/ 776515 w 1656655"/>
              <a:gd name="connsiteY2186" fmla="*/ 229199 h 1864576"/>
              <a:gd name="connsiteX2187" fmla="*/ 769723 w 1656655"/>
              <a:gd name="connsiteY2187" fmla="*/ 229004 h 1864576"/>
              <a:gd name="connsiteX2188" fmla="*/ 767007 w 1656655"/>
              <a:gd name="connsiteY2188" fmla="*/ 226275 h 1864576"/>
              <a:gd name="connsiteX2189" fmla="*/ 755556 w 1656655"/>
              <a:gd name="connsiteY2189" fmla="*/ 220818 h 1864576"/>
              <a:gd name="connsiteX2190" fmla="*/ 756138 w 1656655"/>
              <a:gd name="connsiteY2190" fmla="*/ 227250 h 1864576"/>
              <a:gd name="connsiteX2191" fmla="*/ 889067 w 1656655"/>
              <a:gd name="connsiteY2191" fmla="*/ 226080 h 1864576"/>
              <a:gd name="connsiteX2192" fmla="*/ 887516 w 1656655"/>
              <a:gd name="connsiteY2192" fmla="*/ 227445 h 1864576"/>
              <a:gd name="connsiteX2193" fmla="*/ 879559 w 1656655"/>
              <a:gd name="connsiteY2193" fmla="*/ 228809 h 1864576"/>
              <a:gd name="connsiteX2194" fmla="*/ 880919 w 1656655"/>
              <a:gd name="connsiteY2194" fmla="*/ 225106 h 1864576"/>
              <a:gd name="connsiteX2195" fmla="*/ 876647 w 1656655"/>
              <a:gd name="connsiteY2195" fmla="*/ 223741 h 1864576"/>
              <a:gd name="connsiteX2196" fmla="*/ 876065 w 1656655"/>
              <a:gd name="connsiteY2196" fmla="*/ 220233 h 1864576"/>
              <a:gd name="connsiteX2197" fmla="*/ 880337 w 1656655"/>
              <a:gd name="connsiteY2197" fmla="*/ 219649 h 1864576"/>
              <a:gd name="connsiteX2198" fmla="*/ 880919 w 1656655"/>
              <a:gd name="connsiteY2198" fmla="*/ 216141 h 1864576"/>
              <a:gd name="connsiteX2199" fmla="*/ 885769 w 1656655"/>
              <a:gd name="connsiteY2199" fmla="*/ 214581 h 1864576"/>
              <a:gd name="connsiteX2200" fmla="*/ 889263 w 1656655"/>
              <a:gd name="connsiteY2200" fmla="*/ 216141 h 1864576"/>
              <a:gd name="connsiteX2201" fmla="*/ 887907 w 1656655"/>
              <a:gd name="connsiteY2201" fmla="*/ 208345 h 1864576"/>
              <a:gd name="connsiteX2202" fmla="*/ 889067 w 1656655"/>
              <a:gd name="connsiteY2202" fmla="*/ 206786 h 1864576"/>
              <a:gd name="connsiteX2203" fmla="*/ 891206 w 1656655"/>
              <a:gd name="connsiteY2203" fmla="*/ 207175 h 1864576"/>
              <a:gd name="connsiteX2204" fmla="*/ 894112 w 1656655"/>
              <a:gd name="connsiteY2204" fmla="*/ 205226 h 1864576"/>
              <a:gd name="connsiteX2205" fmla="*/ 896251 w 1656655"/>
              <a:gd name="connsiteY2205" fmla="*/ 201913 h 1864576"/>
              <a:gd name="connsiteX2206" fmla="*/ 899353 w 1656655"/>
              <a:gd name="connsiteY2206" fmla="*/ 207175 h 1864576"/>
              <a:gd name="connsiteX2207" fmla="*/ 901296 w 1656655"/>
              <a:gd name="connsiteY2207" fmla="*/ 207760 h 1864576"/>
              <a:gd name="connsiteX2208" fmla="*/ 904594 w 1656655"/>
              <a:gd name="connsiteY2208" fmla="*/ 208150 h 1864576"/>
              <a:gd name="connsiteX2209" fmla="*/ 902069 w 1656655"/>
              <a:gd name="connsiteY2209" fmla="*/ 215946 h 1864576"/>
              <a:gd name="connsiteX2210" fmla="*/ 905759 w 1656655"/>
              <a:gd name="connsiteY2210" fmla="*/ 215946 h 1864576"/>
              <a:gd name="connsiteX2211" fmla="*/ 911191 w 1656655"/>
              <a:gd name="connsiteY2211" fmla="*/ 218479 h 1864576"/>
              <a:gd name="connsiteX2212" fmla="*/ 910026 w 1656655"/>
              <a:gd name="connsiteY2212" fmla="*/ 221987 h 1864576"/>
              <a:gd name="connsiteX2213" fmla="*/ 913907 w 1656655"/>
              <a:gd name="connsiteY2213" fmla="*/ 223547 h 1864576"/>
              <a:gd name="connsiteX2214" fmla="*/ 913520 w 1656655"/>
              <a:gd name="connsiteY2214" fmla="*/ 227250 h 1864576"/>
              <a:gd name="connsiteX2215" fmla="*/ 908862 w 1656655"/>
              <a:gd name="connsiteY2215" fmla="*/ 227250 h 1864576"/>
              <a:gd name="connsiteX2216" fmla="*/ 907697 w 1656655"/>
              <a:gd name="connsiteY2216" fmla="*/ 229004 h 1864576"/>
              <a:gd name="connsiteX2217" fmla="*/ 908475 w 1656655"/>
              <a:gd name="connsiteY2217" fmla="*/ 230953 h 1864576"/>
              <a:gd name="connsiteX2218" fmla="*/ 902069 w 1656655"/>
              <a:gd name="connsiteY2218" fmla="*/ 230563 h 1864576"/>
              <a:gd name="connsiteX2219" fmla="*/ 899745 w 1656655"/>
              <a:gd name="connsiteY2219" fmla="*/ 227639 h 1864576"/>
              <a:gd name="connsiteX2220" fmla="*/ 900518 w 1656655"/>
              <a:gd name="connsiteY2220" fmla="*/ 221013 h 1864576"/>
              <a:gd name="connsiteX2221" fmla="*/ 889067 w 1656655"/>
              <a:gd name="connsiteY2221" fmla="*/ 226080 h 1864576"/>
              <a:gd name="connsiteX2222" fmla="*/ 691127 w 1656655"/>
              <a:gd name="connsiteY2222" fmla="*/ 218674 h 1864576"/>
              <a:gd name="connsiteX2223" fmla="*/ 695976 w 1656655"/>
              <a:gd name="connsiteY2223" fmla="*/ 221208 h 1864576"/>
              <a:gd name="connsiteX2224" fmla="*/ 696950 w 1656655"/>
              <a:gd name="connsiteY2224" fmla="*/ 222572 h 1864576"/>
              <a:gd name="connsiteX2225" fmla="*/ 702186 w 1656655"/>
              <a:gd name="connsiteY2225" fmla="*/ 218284 h 1864576"/>
              <a:gd name="connsiteX2226" fmla="*/ 704325 w 1656655"/>
              <a:gd name="connsiteY2226" fmla="*/ 224716 h 1864576"/>
              <a:gd name="connsiteX2227" fmla="*/ 704711 w 1656655"/>
              <a:gd name="connsiteY2227" fmla="*/ 230368 h 1864576"/>
              <a:gd name="connsiteX2228" fmla="*/ 701217 w 1656655"/>
              <a:gd name="connsiteY2228" fmla="*/ 230368 h 1864576"/>
              <a:gd name="connsiteX2229" fmla="*/ 695203 w 1656655"/>
              <a:gd name="connsiteY2229" fmla="*/ 222767 h 1864576"/>
              <a:gd name="connsiteX2230" fmla="*/ 691127 w 1656655"/>
              <a:gd name="connsiteY2230" fmla="*/ 218674 h 1864576"/>
              <a:gd name="connsiteX2231" fmla="*/ 951362 w 1656655"/>
              <a:gd name="connsiteY2231" fmla="*/ 230368 h 1864576"/>
              <a:gd name="connsiteX2232" fmla="*/ 951749 w 1656655"/>
              <a:gd name="connsiteY2232" fmla="*/ 227250 h 1864576"/>
              <a:gd name="connsiteX2233" fmla="*/ 953888 w 1656655"/>
              <a:gd name="connsiteY2233" fmla="*/ 218479 h 1864576"/>
              <a:gd name="connsiteX2234" fmla="*/ 959124 w 1656655"/>
              <a:gd name="connsiteY2234" fmla="*/ 222767 h 1864576"/>
              <a:gd name="connsiteX2235" fmla="*/ 960288 w 1656655"/>
              <a:gd name="connsiteY2235" fmla="*/ 221208 h 1864576"/>
              <a:gd name="connsiteX2236" fmla="*/ 965143 w 1656655"/>
              <a:gd name="connsiteY2236" fmla="*/ 218674 h 1864576"/>
              <a:gd name="connsiteX2237" fmla="*/ 961844 w 1656655"/>
              <a:gd name="connsiteY2237" fmla="*/ 221987 h 1864576"/>
              <a:gd name="connsiteX2238" fmla="*/ 955052 w 1656655"/>
              <a:gd name="connsiteY2238" fmla="*/ 230173 h 1864576"/>
              <a:gd name="connsiteX2239" fmla="*/ 951362 w 1656655"/>
              <a:gd name="connsiteY2239" fmla="*/ 230368 h 1864576"/>
              <a:gd name="connsiteX2240" fmla="*/ 722177 w 1656655"/>
              <a:gd name="connsiteY2240" fmla="*/ 221793 h 1864576"/>
              <a:gd name="connsiteX2241" fmla="*/ 726835 w 1656655"/>
              <a:gd name="connsiteY2241" fmla="*/ 210294 h 1864576"/>
              <a:gd name="connsiteX2242" fmla="*/ 734014 w 1656655"/>
              <a:gd name="connsiteY2242" fmla="*/ 214581 h 1864576"/>
              <a:gd name="connsiteX2243" fmla="*/ 740420 w 1656655"/>
              <a:gd name="connsiteY2243" fmla="*/ 219454 h 1864576"/>
              <a:gd name="connsiteX2244" fmla="*/ 739642 w 1656655"/>
              <a:gd name="connsiteY2244" fmla="*/ 220038 h 1864576"/>
              <a:gd name="connsiteX2245" fmla="*/ 743332 w 1656655"/>
              <a:gd name="connsiteY2245" fmla="*/ 230953 h 1864576"/>
              <a:gd name="connsiteX2246" fmla="*/ 746630 w 1656655"/>
              <a:gd name="connsiteY2246" fmla="*/ 235825 h 1864576"/>
              <a:gd name="connsiteX2247" fmla="*/ 753226 w 1656655"/>
              <a:gd name="connsiteY2247" fmla="*/ 235630 h 1864576"/>
              <a:gd name="connsiteX2248" fmla="*/ 748181 w 1656655"/>
              <a:gd name="connsiteY2248" fmla="*/ 239333 h 1864576"/>
              <a:gd name="connsiteX2249" fmla="*/ 740611 w 1656655"/>
              <a:gd name="connsiteY2249" fmla="*/ 238943 h 1864576"/>
              <a:gd name="connsiteX2250" fmla="*/ 735761 w 1656655"/>
              <a:gd name="connsiteY2250" fmla="*/ 231148 h 1864576"/>
              <a:gd name="connsiteX2251" fmla="*/ 730716 w 1656655"/>
              <a:gd name="connsiteY2251" fmla="*/ 232317 h 1864576"/>
              <a:gd name="connsiteX2252" fmla="*/ 728191 w 1656655"/>
              <a:gd name="connsiteY2252" fmla="*/ 236020 h 1864576"/>
              <a:gd name="connsiteX2253" fmla="*/ 726444 w 1656655"/>
              <a:gd name="connsiteY2253" fmla="*/ 235240 h 1864576"/>
              <a:gd name="connsiteX2254" fmla="*/ 725279 w 1656655"/>
              <a:gd name="connsiteY2254" fmla="*/ 234071 h 1864576"/>
              <a:gd name="connsiteX2255" fmla="*/ 723145 w 1656655"/>
              <a:gd name="connsiteY2255" fmla="*/ 231537 h 1864576"/>
              <a:gd name="connsiteX2256" fmla="*/ 724702 w 1656655"/>
              <a:gd name="connsiteY2256" fmla="*/ 225885 h 1864576"/>
              <a:gd name="connsiteX2257" fmla="*/ 722563 w 1656655"/>
              <a:gd name="connsiteY2257" fmla="*/ 222572 h 1864576"/>
              <a:gd name="connsiteX2258" fmla="*/ 722177 w 1656655"/>
              <a:gd name="connsiteY2258" fmla="*/ 221793 h 1864576"/>
              <a:gd name="connsiteX2259" fmla="*/ 915654 w 1656655"/>
              <a:gd name="connsiteY2259" fmla="*/ 219454 h 1864576"/>
              <a:gd name="connsiteX2260" fmla="*/ 918761 w 1656655"/>
              <a:gd name="connsiteY2260" fmla="*/ 216920 h 1864576"/>
              <a:gd name="connsiteX2261" fmla="*/ 929238 w 1656655"/>
              <a:gd name="connsiteY2261" fmla="*/ 210489 h 1864576"/>
              <a:gd name="connsiteX2262" fmla="*/ 933897 w 1656655"/>
              <a:gd name="connsiteY2262" fmla="*/ 221987 h 1864576"/>
              <a:gd name="connsiteX2263" fmla="*/ 931181 w 1656655"/>
              <a:gd name="connsiteY2263" fmla="*/ 229199 h 1864576"/>
              <a:gd name="connsiteX2264" fmla="*/ 932346 w 1656655"/>
              <a:gd name="connsiteY2264" fmla="*/ 231732 h 1864576"/>
              <a:gd name="connsiteX2265" fmla="*/ 930212 w 1656655"/>
              <a:gd name="connsiteY2265" fmla="*/ 234461 h 1864576"/>
              <a:gd name="connsiteX2266" fmla="*/ 929048 w 1656655"/>
              <a:gd name="connsiteY2266" fmla="*/ 235435 h 1864576"/>
              <a:gd name="connsiteX2267" fmla="*/ 927491 w 1656655"/>
              <a:gd name="connsiteY2267" fmla="*/ 236215 h 1864576"/>
              <a:gd name="connsiteX2268" fmla="*/ 926523 w 1656655"/>
              <a:gd name="connsiteY2268" fmla="*/ 233876 h 1864576"/>
              <a:gd name="connsiteX2269" fmla="*/ 915072 w 1656655"/>
              <a:gd name="connsiteY2269" fmla="*/ 238943 h 1864576"/>
              <a:gd name="connsiteX2270" fmla="*/ 907506 w 1656655"/>
              <a:gd name="connsiteY2270" fmla="*/ 239333 h 1864576"/>
              <a:gd name="connsiteX2271" fmla="*/ 902652 w 1656655"/>
              <a:gd name="connsiteY2271" fmla="*/ 235825 h 1864576"/>
              <a:gd name="connsiteX2272" fmla="*/ 909444 w 1656655"/>
              <a:gd name="connsiteY2272" fmla="*/ 235825 h 1864576"/>
              <a:gd name="connsiteX2273" fmla="*/ 912747 w 1656655"/>
              <a:gd name="connsiteY2273" fmla="*/ 231148 h 1864576"/>
              <a:gd name="connsiteX2274" fmla="*/ 918566 w 1656655"/>
              <a:gd name="connsiteY2274" fmla="*/ 226470 h 1864576"/>
              <a:gd name="connsiteX2275" fmla="*/ 915654 w 1656655"/>
              <a:gd name="connsiteY2275" fmla="*/ 219454 h 1864576"/>
              <a:gd name="connsiteX2276" fmla="*/ 804653 w 1656655"/>
              <a:gd name="connsiteY2276" fmla="*/ 223352 h 1864576"/>
              <a:gd name="connsiteX2277" fmla="*/ 806982 w 1656655"/>
              <a:gd name="connsiteY2277" fmla="*/ 224326 h 1864576"/>
              <a:gd name="connsiteX2278" fmla="*/ 806786 w 1656655"/>
              <a:gd name="connsiteY2278" fmla="*/ 225301 h 1864576"/>
              <a:gd name="connsiteX2279" fmla="*/ 804653 w 1656655"/>
              <a:gd name="connsiteY2279" fmla="*/ 223352 h 1864576"/>
              <a:gd name="connsiteX2280" fmla="*/ 849091 w 1656655"/>
              <a:gd name="connsiteY2280" fmla="*/ 224326 h 1864576"/>
              <a:gd name="connsiteX2281" fmla="*/ 851421 w 1656655"/>
              <a:gd name="connsiteY2281" fmla="*/ 223352 h 1864576"/>
              <a:gd name="connsiteX2282" fmla="*/ 849287 w 1656655"/>
              <a:gd name="connsiteY2282" fmla="*/ 225301 h 1864576"/>
              <a:gd name="connsiteX2283" fmla="*/ 849091 w 1656655"/>
              <a:gd name="connsiteY2283" fmla="*/ 224326 h 1864576"/>
              <a:gd name="connsiteX2284" fmla="*/ 760797 w 1656655"/>
              <a:gd name="connsiteY2284" fmla="*/ 221013 h 1864576"/>
              <a:gd name="connsiteX2285" fmla="*/ 761961 w 1656655"/>
              <a:gd name="connsiteY2285" fmla="*/ 225496 h 1864576"/>
              <a:gd name="connsiteX2286" fmla="*/ 760797 w 1656655"/>
              <a:gd name="connsiteY2286" fmla="*/ 221013 h 1864576"/>
              <a:gd name="connsiteX2287" fmla="*/ 894308 w 1656655"/>
              <a:gd name="connsiteY2287" fmla="*/ 221013 h 1864576"/>
              <a:gd name="connsiteX2288" fmla="*/ 895473 w 1656655"/>
              <a:gd name="connsiteY2288" fmla="*/ 225496 h 1864576"/>
              <a:gd name="connsiteX2289" fmla="*/ 894308 w 1656655"/>
              <a:gd name="connsiteY2289" fmla="*/ 221013 h 1864576"/>
              <a:gd name="connsiteX2290" fmla="*/ 863454 w 1656655"/>
              <a:gd name="connsiteY2290" fmla="*/ 227250 h 1864576"/>
              <a:gd name="connsiteX2291" fmla="*/ 864810 w 1656655"/>
              <a:gd name="connsiteY2291" fmla="*/ 231732 h 1864576"/>
              <a:gd name="connsiteX2292" fmla="*/ 863454 w 1656655"/>
              <a:gd name="connsiteY2292" fmla="*/ 227250 h 1864576"/>
              <a:gd name="connsiteX2293" fmla="*/ 791264 w 1656655"/>
              <a:gd name="connsiteY2293" fmla="*/ 227250 h 1864576"/>
              <a:gd name="connsiteX2294" fmla="*/ 792620 w 1656655"/>
              <a:gd name="connsiteY2294" fmla="*/ 231732 h 1864576"/>
              <a:gd name="connsiteX2295" fmla="*/ 791264 w 1656655"/>
              <a:gd name="connsiteY2295" fmla="*/ 227250 h 1864576"/>
              <a:gd name="connsiteX2296" fmla="*/ 798247 w 1656655"/>
              <a:gd name="connsiteY2296" fmla="*/ 229588 h 1864576"/>
              <a:gd name="connsiteX2297" fmla="*/ 803102 w 1656655"/>
              <a:gd name="connsiteY2297" fmla="*/ 233096 h 1864576"/>
              <a:gd name="connsiteX2298" fmla="*/ 797861 w 1656655"/>
              <a:gd name="connsiteY2298" fmla="*/ 231732 h 1864576"/>
              <a:gd name="connsiteX2299" fmla="*/ 798247 w 1656655"/>
              <a:gd name="connsiteY2299" fmla="*/ 229588 h 1864576"/>
              <a:gd name="connsiteX2300" fmla="*/ 852972 w 1656655"/>
              <a:gd name="connsiteY2300" fmla="*/ 232902 h 1864576"/>
              <a:gd name="connsiteX2301" fmla="*/ 857827 w 1656655"/>
              <a:gd name="connsiteY2301" fmla="*/ 229393 h 1864576"/>
              <a:gd name="connsiteX2302" fmla="*/ 858213 w 1656655"/>
              <a:gd name="connsiteY2302" fmla="*/ 231537 h 1864576"/>
              <a:gd name="connsiteX2303" fmla="*/ 852972 w 1656655"/>
              <a:gd name="connsiteY2303" fmla="*/ 232902 h 1864576"/>
              <a:gd name="connsiteX2304" fmla="*/ 702578 w 1656655"/>
              <a:gd name="connsiteY2304" fmla="*/ 234071 h 1864576"/>
              <a:gd name="connsiteX2305" fmla="*/ 704516 w 1656655"/>
              <a:gd name="connsiteY2305" fmla="*/ 234851 h 1864576"/>
              <a:gd name="connsiteX2306" fmla="*/ 702769 w 1656655"/>
              <a:gd name="connsiteY2306" fmla="*/ 236020 h 1864576"/>
              <a:gd name="connsiteX2307" fmla="*/ 702578 w 1656655"/>
              <a:gd name="connsiteY2307" fmla="*/ 234071 h 1864576"/>
              <a:gd name="connsiteX2308" fmla="*/ 951749 w 1656655"/>
              <a:gd name="connsiteY2308" fmla="*/ 237189 h 1864576"/>
              <a:gd name="connsiteX2309" fmla="*/ 951558 w 1656655"/>
              <a:gd name="connsiteY2309" fmla="*/ 234851 h 1864576"/>
              <a:gd name="connsiteX2310" fmla="*/ 953692 w 1656655"/>
              <a:gd name="connsiteY2310" fmla="*/ 234071 h 1864576"/>
              <a:gd name="connsiteX2311" fmla="*/ 951749 w 1656655"/>
              <a:gd name="connsiteY2311" fmla="*/ 237189 h 1864576"/>
              <a:gd name="connsiteX2312" fmla="*/ 734014 w 1656655"/>
              <a:gd name="connsiteY2312" fmla="*/ 235240 h 1864576"/>
              <a:gd name="connsiteX2313" fmla="*/ 735375 w 1656655"/>
              <a:gd name="connsiteY2313" fmla="*/ 239723 h 1864576"/>
              <a:gd name="connsiteX2314" fmla="*/ 734014 w 1656655"/>
              <a:gd name="connsiteY2314" fmla="*/ 235240 h 1864576"/>
              <a:gd name="connsiteX2315" fmla="*/ 920699 w 1656655"/>
              <a:gd name="connsiteY2315" fmla="*/ 235045 h 1864576"/>
              <a:gd name="connsiteX2316" fmla="*/ 921864 w 1656655"/>
              <a:gd name="connsiteY2316" fmla="*/ 239528 h 1864576"/>
              <a:gd name="connsiteX2317" fmla="*/ 920699 w 1656655"/>
              <a:gd name="connsiteY2317" fmla="*/ 235045 h 1864576"/>
              <a:gd name="connsiteX2318" fmla="*/ 826194 w 1656655"/>
              <a:gd name="connsiteY2318" fmla="*/ 237969 h 1864576"/>
              <a:gd name="connsiteX2319" fmla="*/ 827941 w 1656655"/>
              <a:gd name="connsiteY2319" fmla="*/ 235435 h 1864576"/>
              <a:gd name="connsiteX2320" fmla="*/ 829688 w 1656655"/>
              <a:gd name="connsiteY2320" fmla="*/ 237969 h 1864576"/>
              <a:gd name="connsiteX2321" fmla="*/ 826194 w 1656655"/>
              <a:gd name="connsiteY2321" fmla="*/ 237969 h 1864576"/>
              <a:gd name="connsiteX2322" fmla="*/ 714802 w 1656655"/>
              <a:gd name="connsiteY2322" fmla="*/ 241087 h 1864576"/>
              <a:gd name="connsiteX2323" fmla="*/ 723537 w 1656655"/>
              <a:gd name="connsiteY2323" fmla="*/ 238943 h 1864576"/>
              <a:gd name="connsiteX2324" fmla="*/ 725279 w 1656655"/>
              <a:gd name="connsiteY2324" fmla="*/ 238943 h 1864576"/>
              <a:gd name="connsiteX2325" fmla="*/ 729747 w 1656655"/>
              <a:gd name="connsiteY2325" fmla="*/ 241282 h 1864576"/>
              <a:gd name="connsiteX2326" fmla="*/ 730329 w 1656655"/>
              <a:gd name="connsiteY2326" fmla="*/ 241867 h 1864576"/>
              <a:gd name="connsiteX2327" fmla="*/ 722177 w 1656655"/>
              <a:gd name="connsiteY2327" fmla="*/ 247129 h 1864576"/>
              <a:gd name="connsiteX2328" fmla="*/ 714802 w 1656655"/>
              <a:gd name="connsiteY2328" fmla="*/ 241087 h 1864576"/>
              <a:gd name="connsiteX2329" fmla="*/ 925554 w 1656655"/>
              <a:gd name="connsiteY2329" fmla="*/ 241867 h 1864576"/>
              <a:gd name="connsiteX2330" fmla="*/ 926327 w 1656655"/>
              <a:gd name="connsiteY2330" fmla="*/ 241282 h 1864576"/>
              <a:gd name="connsiteX2331" fmla="*/ 930795 w 1656655"/>
              <a:gd name="connsiteY2331" fmla="*/ 239138 h 1864576"/>
              <a:gd name="connsiteX2332" fmla="*/ 932537 w 1656655"/>
              <a:gd name="connsiteY2332" fmla="*/ 239333 h 1864576"/>
              <a:gd name="connsiteX2333" fmla="*/ 936227 w 1656655"/>
              <a:gd name="connsiteY2333" fmla="*/ 241087 h 1864576"/>
              <a:gd name="connsiteX2334" fmla="*/ 941272 w 1656655"/>
              <a:gd name="connsiteY2334" fmla="*/ 241282 h 1864576"/>
              <a:gd name="connsiteX2335" fmla="*/ 938169 w 1656655"/>
              <a:gd name="connsiteY2335" fmla="*/ 244985 h 1864576"/>
              <a:gd name="connsiteX2336" fmla="*/ 925554 w 1656655"/>
              <a:gd name="connsiteY2336" fmla="*/ 241867 h 1864576"/>
              <a:gd name="connsiteX2337" fmla="*/ 793202 w 1656655"/>
              <a:gd name="connsiteY2337" fmla="*/ 242257 h 1864576"/>
              <a:gd name="connsiteX2338" fmla="*/ 794171 w 1656655"/>
              <a:gd name="connsiteY2338" fmla="*/ 242841 h 1864576"/>
              <a:gd name="connsiteX2339" fmla="*/ 792233 w 1656655"/>
              <a:gd name="connsiteY2339" fmla="*/ 243036 h 1864576"/>
              <a:gd name="connsiteX2340" fmla="*/ 793202 w 1656655"/>
              <a:gd name="connsiteY2340" fmla="*/ 242257 h 1864576"/>
              <a:gd name="connsiteX2341" fmla="*/ 862676 w 1656655"/>
              <a:gd name="connsiteY2341" fmla="*/ 242257 h 1864576"/>
              <a:gd name="connsiteX2342" fmla="*/ 863645 w 1656655"/>
              <a:gd name="connsiteY2342" fmla="*/ 243036 h 1864576"/>
              <a:gd name="connsiteX2343" fmla="*/ 861707 w 1656655"/>
              <a:gd name="connsiteY2343" fmla="*/ 242841 h 1864576"/>
              <a:gd name="connsiteX2344" fmla="*/ 862676 w 1656655"/>
              <a:gd name="connsiteY2344" fmla="*/ 242257 h 1864576"/>
              <a:gd name="connsiteX2345" fmla="*/ 761183 w 1656655"/>
              <a:gd name="connsiteY2345" fmla="*/ 247909 h 1864576"/>
              <a:gd name="connsiteX2346" fmla="*/ 762152 w 1656655"/>
              <a:gd name="connsiteY2346" fmla="*/ 246739 h 1864576"/>
              <a:gd name="connsiteX2347" fmla="*/ 764482 w 1656655"/>
              <a:gd name="connsiteY2347" fmla="*/ 243426 h 1864576"/>
              <a:gd name="connsiteX2348" fmla="*/ 765646 w 1656655"/>
              <a:gd name="connsiteY2348" fmla="*/ 244206 h 1864576"/>
              <a:gd name="connsiteX2349" fmla="*/ 768749 w 1656655"/>
              <a:gd name="connsiteY2349" fmla="*/ 245960 h 1864576"/>
              <a:gd name="connsiteX2350" fmla="*/ 769331 w 1656655"/>
              <a:gd name="connsiteY2350" fmla="*/ 246349 h 1864576"/>
              <a:gd name="connsiteX2351" fmla="*/ 761183 w 1656655"/>
              <a:gd name="connsiteY2351" fmla="*/ 247909 h 1864576"/>
              <a:gd name="connsiteX2352" fmla="*/ 886743 w 1656655"/>
              <a:gd name="connsiteY2352" fmla="*/ 246349 h 1864576"/>
              <a:gd name="connsiteX2353" fmla="*/ 888098 w 1656655"/>
              <a:gd name="connsiteY2353" fmla="*/ 245570 h 1864576"/>
              <a:gd name="connsiteX2354" fmla="*/ 891592 w 1656655"/>
              <a:gd name="connsiteY2354" fmla="*/ 243426 h 1864576"/>
              <a:gd name="connsiteX2355" fmla="*/ 893143 w 1656655"/>
              <a:gd name="connsiteY2355" fmla="*/ 245765 h 1864576"/>
              <a:gd name="connsiteX2356" fmla="*/ 894890 w 1656655"/>
              <a:gd name="connsiteY2356" fmla="*/ 247909 h 1864576"/>
              <a:gd name="connsiteX2357" fmla="*/ 886743 w 1656655"/>
              <a:gd name="connsiteY2357" fmla="*/ 246349 h 1864576"/>
              <a:gd name="connsiteX2358" fmla="*/ 821340 w 1656655"/>
              <a:gd name="connsiteY2358" fmla="*/ 245375 h 1864576"/>
              <a:gd name="connsiteX2359" fmla="*/ 930599 w 1656655"/>
              <a:gd name="connsiteY2359" fmla="*/ 261746 h 1864576"/>
              <a:gd name="connsiteX2360" fmla="*/ 933315 w 1656655"/>
              <a:gd name="connsiteY2360" fmla="*/ 263110 h 1864576"/>
              <a:gd name="connsiteX2361" fmla="*/ 929238 w 1656655"/>
              <a:gd name="connsiteY2361" fmla="*/ 268373 h 1864576"/>
              <a:gd name="connsiteX2362" fmla="*/ 775933 w 1656655"/>
              <a:gd name="connsiteY2362" fmla="*/ 256679 h 1864576"/>
              <a:gd name="connsiteX2363" fmla="*/ 737312 w 1656655"/>
              <a:gd name="connsiteY2363" fmla="*/ 265254 h 1864576"/>
              <a:gd name="connsiteX2364" fmla="*/ 725279 w 1656655"/>
              <a:gd name="connsiteY2364" fmla="*/ 268762 h 1864576"/>
              <a:gd name="connsiteX2365" fmla="*/ 722177 w 1656655"/>
              <a:gd name="connsiteY2365" fmla="*/ 264280 h 1864576"/>
              <a:gd name="connsiteX2366" fmla="*/ 727026 w 1656655"/>
              <a:gd name="connsiteY2366" fmla="*/ 261356 h 1864576"/>
              <a:gd name="connsiteX2367" fmla="*/ 821340 w 1656655"/>
              <a:gd name="connsiteY2367" fmla="*/ 245375 h 1864576"/>
              <a:gd name="connsiteX2368" fmla="*/ 736730 w 1656655"/>
              <a:gd name="connsiteY2368" fmla="*/ 253950 h 1864576"/>
              <a:gd name="connsiteX2369" fmla="*/ 738281 w 1656655"/>
              <a:gd name="connsiteY2369" fmla="*/ 251222 h 1864576"/>
              <a:gd name="connsiteX2370" fmla="*/ 739838 w 1656655"/>
              <a:gd name="connsiteY2370" fmla="*/ 252001 h 1864576"/>
              <a:gd name="connsiteX2371" fmla="*/ 741389 w 1656655"/>
              <a:gd name="connsiteY2371" fmla="*/ 252586 h 1864576"/>
              <a:gd name="connsiteX2372" fmla="*/ 736730 w 1656655"/>
              <a:gd name="connsiteY2372" fmla="*/ 253950 h 1864576"/>
              <a:gd name="connsiteX2373" fmla="*/ 917792 w 1656655"/>
              <a:gd name="connsiteY2373" fmla="*/ 251222 h 1864576"/>
              <a:gd name="connsiteX2374" fmla="*/ 919344 w 1656655"/>
              <a:gd name="connsiteY2374" fmla="*/ 253950 h 1864576"/>
              <a:gd name="connsiteX2375" fmla="*/ 914685 w 1656655"/>
              <a:gd name="connsiteY2375" fmla="*/ 252586 h 1864576"/>
              <a:gd name="connsiteX2376" fmla="*/ 917792 w 1656655"/>
              <a:gd name="connsiteY2376" fmla="*/ 251222 h 1864576"/>
              <a:gd name="connsiteX2377" fmla="*/ 750119 w 1656655"/>
              <a:gd name="connsiteY2377" fmla="*/ 288642 h 1864576"/>
              <a:gd name="connsiteX2378" fmla="*/ 732071 w 1656655"/>
              <a:gd name="connsiteY2378" fmla="*/ 293514 h 1864576"/>
              <a:gd name="connsiteX2379" fmla="*/ 718487 w 1656655"/>
              <a:gd name="connsiteY2379" fmla="*/ 284744 h 1864576"/>
              <a:gd name="connsiteX2380" fmla="*/ 720816 w 1656655"/>
              <a:gd name="connsiteY2380" fmla="*/ 275779 h 1864576"/>
              <a:gd name="connsiteX2381" fmla="*/ 728191 w 1656655"/>
              <a:gd name="connsiteY2381" fmla="*/ 271686 h 1864576"/>
              <a:gd name="connsiteX2382" fmla="*/ 827941 w 1656655"/>
              <a:gd name="connsiteY2382" fmla="*/ 256289 h 1864576"/>
              <a:gd name="connsiteX2383" fmla="*/ 927883 w 1656655"/>
              <a:gd name="connsiteY2383" fmla="*/ 271881 h 1864576"/>
              <a:gd name="connsiteX2384" fmla="*/ 935258 w 1656655"/>
              <a:gd name="connsiteY2384" fmla="*/ 276168 h 1864576"/>
              <a:gd name="connsiteX2385" fmla="*/ 924002 w 1656655"/>
              <a:gd name="connsiteY2385" fmla="*/ 293709 h 1864576"/>
              <a:gd name="connsiteX2386" fmla="*/ 905955 w 1656655"/>
              <a:gd name="connsiteY2386" fmla="*/ 288837 h 1864576"/>
              <a:gd name="connsiteX2387" fmla="*/ 910804 w 1656655"/>
              <a:gd name="connsiteY2387" fmla="*/ 288252 h 1864576"/>
              <a:gd name="connsiteX2388" fmla="*/ 909835 w 1656655"/>
              <a:gd name="connsiteY2388" fmla="*/ 267203 h 1864576"/>
              <a:gd name="connsiteX2389" fmla="*/ 897024 w 1656655"/>
              <a:gd name="connsiteY2389" fmla="*/ 274804 h 1864576"/>
              <a:gd name="connsiteX2390" fmla="*/ 898189 w 1656655"/>
              <a:gd name="connsiteY2390" fmla="*/ 283380 h 1864576"/>
              <a:gd name="connsiteX2391" fmla="*/ 903816 w 1656655"/>
              <a:gd name="connsiteY2391" fmla="*/ 288057 h 1864576"/>
              <a:gd name="connsiteX2392" fmla="*/ 899549 w 1656655"/>
              <a:gd name="connsiteY2392" fmla="*/ 287083 h 1864576"/>
              <a:gd name="connsiteX2393" fmla="*/ 877621 w 1656655"/>
              <a:gd name="connsiteY2393" fmla="*/ 282990 h 1864576"/>
              <a:gd name="connsiteX2394" fmla="*/ 868499 w 1656655"/>
              <a:gd name="connsiteY2394" fmla="*/ 281626 h 1864576"/>
              <a:gd name="connsiteX2395" fmla="*/ 875678 w 1656655"/>
              <a:gd name="connsiteY2395" fmla="*/ 278312 h 1864576"/>
              <a:gd name="connsiteX2396" fmla="*/ 869082 w 1656655"/>
              <a:gd name="connsiteY2396" fmla="*/ 259797 h 1864576"/>
              <a:gd name="connsiteX2397" fmla="*/ 859182 w 1656655"/>
              <a:gd name="connsiteY2397" fmla="*/ 277143 h 1864576"/>
              <a:gd name="connsiteX2398" fmla="*/ 865392 w 1656655"/>
              <a:gd name="connsiteY2398" fmla="*/ 281236 h 1864576"/>
              <a:gd name="connsiteX2399" fmla="*/ 860738 w 1656655"/>
              <a:gd name="connsiteY2399" fmla="*/ 280846 h 1864576"/>
              <a:gd name="connsiteX2400" fmla="*/ 799608 w 1656655"/>
              <a:gd name="connsiteY2400" fmla="*/ 280456 h 1864576"/>
              <a:gd name="connsiteX2401" fmla="*/ 790682 w 1656655"/>
              <a:gd name="connsiteY2401" fmla="*/ 281236 h 1864576"/>
              <a:gd name="connsiteX2402" fmla="*/ 794367 w 1656655"/>
              <a:gd name="connsiteY2402" fmla="*/ 279482 h 1864576"/>
              <a:gd name="connsiteX2403" fmla="*/ 798829 w 1656655"/>
              <a:gd name="connsiteY2403" fmla="*/ 268373 h 1864576"/>
              <a:gd name="connsiteX2404" fmla="*/ 786801 w 1656655"/>
              <a:gd name="connsiteY2404" fmla="*/ 259797 h 1864576"/>
              <a:gd name="connsiteX2405" fmla="*/ 783889 w 1656655"/>
              <a:gd name="connsiteY2405" fmla="*/ 280651 h 1864576"/>
              <a:gd name="connsiteX2406" fmla="*/ 787961 w 1656655"/>
              <a:gd name="connsiteY2406" fmla="*/ 281626 h 1864576"/>
              <a:gd name="connsiteX2407" fmla="*/ 752644 w 1656655"/>
              <a:gd name="connsiteY2407" fmla="*/ 287667 h 1864576"/>
              <a:gd name="connsiteX2408" fmla="*/ 758272 w 1656655"/>
              <a:gd name="connsiteY2408" fmla="*/ 282795 h 1864576"/>
              <a:gd name="connsiteX2409" fmla="*/ 746047 w 1656655"/>
              <a:gd name="connsiteY2409" fmla="*/ 267008 h 1864576"/>
              <a:gd name="connsiteX2410" fmla="*/ 742167 w 1656655"/>
              <a:gd name="connsiteY2410" fmla="*/ 286108 h 1864576"/>
              <a:gd name="connsiteX2411" fmla="*/ 750119 w 1656655"/>
              <a:gd name="connsiteY2411" fmla="*/ 288642 h 1864576"/>
              <a:gd name="connsiteX2412" fmla="*/ 786801 w 1656655"/>
              <a:gd name="connsiteY2412" fmla="*/ 264085 h 1864576"/>
              <a:gd name="connsiteX2413" fmla="*/ 794753 w 1656655"/>
              <a:gd name="connsiteY2413" fmla="*/ 269542 h 1864576"/>
              <a:gd name="connsiteX2414" fmla="*/ 789321 w 1656655"/>
              <a:gd name="connsiteY2414" fmla="*/ 277533 h 1864576"/>
              <a:gd name="connsiteX2415" fmla="*/ 781364 w 1656655"/>
              <a:gd name="connsiteY2415" fmla="*/ 272076 h 1864576"/>
              <a:gd name="connsiteX2416" fmla="*/ 786801 w 1656655"/>
              <a:gd name="connsiteY2416" fmla="*/ 264085 h 1864576"/>
              <a:gd name="connsiteX2417" fmla="*/ 866948 w 1656655"/>
              <a:gd name="connsiteY2417" fmla="*/ 264085 h 1864576"/>
              <a:gd name="connsiteX2418" fmla="*/ 874709 w 1656655"/>
              <a:gd name="connsiteY2418" fmla="*/ 269932 h 1864576"/>
              <a:gd name="connsiteX2419" fmla="*/ 868695 w 1656655"/>
              <a:gd name="connsiteY2419" fmla="*/ 277728 h 1864576"/>
              <a:gd name="connsiteX2420" fmla="*/ 861125 w 1656655"/>
              <a:gd name="connsiteY2420" fmla="*/ 271881 h 1864576"/>
              <a:gd name="connsiteX2421" fmla="*/ 866948 w 1656655"/>
              <a:gd name="connsiteY2421" fmla="*/ 264085 h 1864576"/>
              <a:gd name="connsiteX2422" fmla="*/ 906146 w 1656655"/>
              <a:gd name="connsiteY2422" fmla="*/ 271101 h 1864576"/>
              <a:gd name="connsiteX2423" fmla="*/ 914103 w 1656655"/>
              <a:gd name="connsiteY2423" fmla="*/ 276558 h 1864576"/>
              <a:gd name="connsiteX2424" fmla="*/ 908671 w 1656655"/>
              <a:gd name="connsiteY2424" fmla="*/ 284744 h 1864576"/>
              <a:gd name="connsiteX2425" fmla="*/ 906146 w 1656655"/>
              <a:gd name="connsiteY2425" fmla="*/ 271101 h 1864576"/>
              <a:gd name="connsiteX2426" fmla="*/ 747403 w 1656655"/>
              <a:gd name="connsiteY2426" fmla="*/ 271101 h 1864576"/>
              <a:gd name="connsiteX2427" fmla="*/ 755360 w 1656655"/>
              <a:gd name="connsiteY2427" fmla="*/ 276558 h 1864576"/>
              <a:gd name="connsiteX2428" fmla="*/ 749732 w 1656655"/>
              <a:gd name="connsiteY2428" fmla="*/ 284549 h 1864576"/>
              <a:gd name="connsiteX2429" fmla="*/ 741775 w 1656655"/>
              <a:gd name="connsiteY2429" fmla="*/ 279092 h 1864576"/>
              <a:gd name="connsiteX2430" fmla="*/ 747403 w 1656655"/>
              <a:gd name="connsiteY2430" fmla="*/ 271101 h 1864576"/>
              <a:gd name="connsiteX2431" fmla="*/ 827163 w 1656655"/>
              <a:gd name="connsiteY2431" fmla="*/ 257069 h 1864576"/>
              <a:gd name="connsiteX2432" fmla="*/ 817269 w 1656655"/>
              <a:gd name="connsiteY2432" fmla="*/ 268957 h 1864576"/>
              <a:gd name="connsiteX2433" fmla="*/ 829106 w 1656655"/>
              <a:gd name="connsiteY2433" fmla="*/ 278702 h 1864576"/>
              <a:gd name="connsiteX2434" fmla="*/ 838805 w 1656655"/>
              <a:gd name="connsiteY2434" fmla="*/ 266813 h 1864576"/>
              <a:gd name="connsiteX2435" fmla="*/ 827163 w 1656655"/>
              <a:gd name="connsiteY2435" fmla="*/ 257069 h 1864576"/>
              <a:gd name="connsiteX2436" fmla="*/ 834734 w 1656655"/>
              <a:gd name="connsiteY2436" fmla="*/ 268762 h 1864576"/>
              <a:gd name="connsiteX2437" fmla="*/ 826968 w 1656655"/>
              <a:gd name="connsiteY2437" fmla="*/ 274804 h 1864576"/>
              <a:gd name="connsiteX2438" fmla="*/ 821149 w 1656655"/>
              <a:gd name="connsiteY2438" fmla="*/ 267008 h 1864576"/>
              <a:gd name="connsiteX2439" fmla="*/ 828910 w 1656655"/>
              <a:gd name="connsiteY2439" fmla="*/ 261161 h 1864576"/>
              <a:gd name="connsiteX2440" fmla="*/ 834734 w 1656655"/>
              <a:gd name="connsiteY2440" fmla="*/ 268762 h 1864576"/>
              <a:gd name="connsiteX2441" fmla="*/ 826194 w 1656655"/>
              <a:gd name="connsiteY2441" fmla="*/ 212048 h 1864576"/>
              <a:gd name="connsiteX2442" fmla="*/ 821536 w 1656655"/>
              <a:gd name="connsiteY2442" fmla="*/ 219649 h 1864576"/>
              <a:gd name="connsiteX2443" fmla="*/ 829106 w 1656655"/>
              <a:gd name="connsiteY2443" fmla="*/ 224326 h 1864576"/>
              <a:gd name="connsiteX2444" fmla="*/ 833956 w 1656655"/>
              <a:gd name="connsiteY2444" fmla="*/ 216725 h 1864576"/>
              <a:gd name="connsiteX2445" fmla="*/ 826194 w 1656655"/>
              <a:gd name="connsiteY2445" fmla="*/ 212048 h 1864576"/>
              <a:gd name="connsiteX2446" fmla="*/ 827163 w 1656655"/>
              <a:gd name="connsiteY2446" fmla="*/ 215946 h 1864576"/>
              <a:gd name="connsiteX2447" fmla="*/ 828328 w 1656655"/>
              <a:gd name="connsiteY2447" fmla="*/ 220428 h 1864576"/>
              <a:gd name="connsiteX2448" fmla="*/ 827163 w 1656655"/>
              <a:gd name="connsiteY2448" fmla="*/ 215946 h 1864576"/>
              <a:gd name="connsiteX2449" fmla="*/ 825221 w 1656655"/>
              <a:gd name="connsiteY2449" fmla="*/ 297802 h 1864576"/>
              <a:gd name="connsiteX2450" fmla="*/ 825999 w 1656655"/>
              <a:gd name="connsiteY2450" fmla="*/ 297802 h 1864576"/>
              <a:gd name="connsiteX2451" fmla="*/ 822896 w 1656655"/>
              <a:gd name="connsiteY2451" fmla="*/ 303454 h 1864576"/>
              <a:gd name="connsiteX2452" fmla="*/ 822314 w 1656655"/>
              <a:gd name="connsiteY2452" fmla="*/ 319241 h 1864576"/>
              <a:gd name="connsiteX2453" fmla="*/ 828132 w 1656655"/>
              <a:gd name="connsiteY2453" fmla="*/ 319436 h 1864576"/>
              <a:gd name="connsiteX2454" fmla="*/ 833956 w 1656655"/>
              <a:gd name="connsiteY2454" fmla="*/ 319241 h 1864576"/>
              <a:gd name="connsiteX2455" fmla="*/ 833373 w 1656655"/>
              <a:gd name="connsiteY2455" fmla="*/ 303454 h 1864576"/>
              <a:gd name="connsiteX2456" fmla="*/ 830271 w 1656655"/>
              <a:gd name="connsiteY2456" fmla="*/ 297802 h 1864576"/>
              <a:gd name="connsiteX2457" fmla="*/ 831626 w 1656655"/>
              <a:gd name="connsiteY2457" fmla="*/ 297802 h 1864576"/>
              <a:gd name="connsiteX2458" fmla="*/ 825221 w 1656655"/>
              <a:gd name="connsiteY2458" fmla="*/ 297802 h 1864576"/>
              <a:gd name="connsiteX2459" fmla="*/ 832013 w 1656655"/>
              <a:gd name="connsiteY2459" fmla="*/ 173068 h 1864576"/>
              <a:gd name="connsiteX2460" fmla="*/ 824061 w 1656655"/>
              <a:gd name="connsiteY2460" fmla="*/ 173068 h 1864576"/>
              <a:gd name="connsiteX2461" fmla="*/ 825416 w 1656655"/>
              <a:gd name="connsiteY2461" fmla="*/ 181449 h 1864576"/>
              <a:gd name="connsiteX2462" fmla="*/ 826581 w 1656655"/>
              <a:gd name="connsiteY2462" fmla="*/ 190219 h 1864576"/>
              <a:gd name="connsiteX2463" fmla="*/ 827941 w 1656655"/>
              <a:gd name="connsiteY2463" fmla="*/ 190219 h 1864576"/>
              <a:gd name="connsiteX2464" fmla="*/ 829297 w 1656655"/>
              <a:gd name="connsiteY2464" fmla="*/ 190219 h 1864576"/>
              <a:gd name="connsiteX2465" fmla="*/ 830462 w 1656655"/>
              <a:gd name="connsiteY2465" fmla="*/ 181449 h 1864576"/>
              <a:gd name="connsiteX2466" fmla="*/ 832013 w 1656655"/>
              <a:gd name="connsiteY2466" fmla="*/ 173068 h 1864576"/>
              <a:gd name="connsiteX2467" fmla="*/ 827941 w 1656655"/>
              <a:gd name="connsiteY2467" fmla="*/ 133115 h 1864576"/>
              <a:gd name="connsiteX2468" fmla="*/ 834734 w 1656655"/>
              <a:gd name="connsiteY2468" fmla="*/ 139936 h 1864576"/>
              <a:gd name="connsiteX2469" fmla="*/ 827941 w 1656655"/>
              <a:gd name="connsiteY2469" fmla="*/ 146757 h 1864576"/>
              <a:gd name="connsiteX2470" fmla="*/ 821149 w 1656655"/>
              <a:gd name="connsiteY2470" fmla="*/ 139936 h 1864576"/>
              <a:gd name="connsiteX2471" fmla="*/ 827941 w 1656655"/>
              <a:gd name="connsiteY2471" fmla="*/ 133115 h 1864576"/>
              <a:gd name="connsiteX2472" fmla="*/ 827941 w 1656655"/>
              <a:gd name="connsiteY2472" fmla="*/ 137207 h 1864576"/>
              <a:gd name="connsiteX2473" fmla="*/ 827941 w 1656655"/>
              <a:gd name="connsiteY2473" fmla="*/ 142664 h 1864576"/>
              <a:gd name="connsiteX2474" fmla="*/ 827941 w 1656655"/>
              <a:gd name="connsiteY2474" fmla="*/ 137207 h 1864576"/>
              <a:gd name="connsiteX2475" fmla="*/ 827941 w 1656655"/>
              <a:gd name="connsiteY2475" fmla="*/ 150070 h 1864576"/>
              <a:gd name="connsiteX2476" fmla="*/ 833569 w 1656655"/>
              <a:gd name="connsiteY2476" fmla="*/ 155722 h 1864576"/>
              <a:gd name="connsiteX2477" fmla="*/ 827941 w 1656655"/>
              <a:gd name="connsiteY2477" fmla="*/ 161374 h 1864576"/>
              <a:gd name="connsiteX2478" fmla="*/ 822314 w 1656655"/>
              <a:gd name="connsiteY2478" fmla="*/ 155722 h 1864576"/>
              <a:gd name="connsiteX2479" fmla="*/ 827941 w 1656655"/>
              <a:gd name="connsiteY2479" fmla="*/ 150070 h 1864576"/>
              <a:gd name="connsiteX2480" fmla="*/ 827941 w 1656655"/>
              <a:gd name="connsiteY2480" fmla="*/ 154163 h 1864576"/>
              <a:gd name="connsiteX2481" fmla="*/ 827941 w 1656655"/>
              <a:gd name="connsiteY2481" fmla="*/ 157476 h 1864576"/>
              <a:gd name="connsiteX2482" fmla="*/ 827941 w 1656655"/>
              <a:gd name="connsiteY2482" fmla="*/ 154163 h 1864576"/>
              <a:gd name="connsiteX2483" fmla="*/ 827941 w 1656655"/>
              <a:gd name="connsiteY2483" fmla="*/ 114210 h 1864576"/>
              <a:gd name="connsiteX2484" fmla="*/ 835703 w 1656655"/>
              <a:gd name="connsiteY2484" fmla="*/ 122005 h 1864576"/>
              <a:gd name="connsiteX2485" fmla="*/ 827941 w 1656655"/>
              <a:gd name="connsiteY2485" fmla="*/ 129801 h 1864576"/>
              <a:gd name="connsiteX2486" fmla="*/ 820175 w 1656655"/>
              <a:gd name="connsiteY2486" fmla="*/ 122005 h 1864576"/>
              <a:gd name="connsiteX2487" fmla="*/ 827941 w 1656655"/>
              <a:gd name="connsiteY2487" fmla="*/ 114210 h 1864576"/>
              <a:gd name="connsiteX2488" fmla="*/ 827941 w 1656655"/>
              <a:gd name="connsiteY2488" fmla="*/ 118302 h 1864576"/>
              <a:gd name="connsiteX2489" fmla="*/ 831626 w 1656655"/>
              <a:gd name="connsiteY2489" fmla="*/ 122005 h 1864576"/>
              <a:gd name="connsiteX2490" fmla="*/ 827941 w 1656655"/>
              <a:gd name="connsiteY2490" fmla="*/ 125708 h 1864576"/>
              <a:gd name="connsiteX2491" fmla="*/ 824252 w 1656655"/>
              <a:gd name="connsiteY2491" fmla="*/ 122005 h 1864576"/>
              <a:gd name="connsiteX2492" fmla="*/ 827941 w 1656655"/>
              <a:gd name="connsiteY2492" fmla="*/ 118302 h 1864576"/>
              <a:gd name="connsiteX2493" fmla="*/ 827941 w 1656655"/>
              <a:gd name="connsiteY2493" fmla="*/ 92771 h 1864576"/>
              <a:gd name="connsiteX2494" fmla="*/ 836481 w 1656655"/>
              <a:gd name="connsiteY2494" fmla="*/ 101346 h 1864576"/>
              <a:gd name="connsiteX2495" fmla="*/ 827941 w 1656655"/>
              <a:gd name="connsiteY2495" fmla="*/ 109922 h 1864576"/>
              <a:gd name="connsiteX2496" fmla="*/ 819402 w 1656655"/>
              <a:gd name="connsiteY2496" fmla="*/ 101346 h 1864576"/>
              <a:gd name="connsiteX2497" fmla="*/ 827941 w 1656655"/>
              <a:gd name="connsiteY2497" fmla="*/ 92771 h 1864576"/>
              <a:gd name="connsiteX2498" fmla="*/ 827941 w 1656655"/>
              <a:gd name="connsiteY2498" fmla="*/ 96669 h 1864576"/>
              <a:gd name="connsiteX2499" fmla="*/ 832595 w 1656655"/>
              <a:gd name="connsiteY2499" fmla="*/ 101346 h 1864576"/>
              <a:gd name="connsiteX2500" fmla="*/ 827941 w 1656655"/>
              <a:gd name="connsiteY2500" fmla="*/ 106024 h 1864576"/>
              <a:gd name="connsiteX2501" fmla="*/ 823283 w 1656655"/>
              <a:gd name="connsiteY2501" fmla="*/ 101346 h 1864576"/>
              <a:gd name="connsiteX2502" fmla="*/ 827941 w 1656655"/>
              <a:gd name="connsiteY2502" fmla="*/ 96669 h 1864576"/>
              <a:gd name="connsiteX2503" fmla="*/ 835898 w 1656655"/>
              <a:gd name="connsiteY2503" fmla="*/ 89262 h 1864576"/>
              <a:gd name="connsiteX2504" fmla="*/ 820175 w 1656655"/>
              <a:gd name="connsiteY2504" fmla="*/ 89262 h 1864576"/>
              <a:gd name="connsiteX2505" fmla="*/ 817851 w 1656655"/>
              <a:gd name="connsiteY2505" fmla="*/ 89652 h 1864576"/>
              <a:gd name="connsiteX2506" fmla="*/ 809116 w 1656655"/>
              <a:gd name="connsiteY2506" fmla="*/ 92381 h 1864576"/>
              <a:gd name="connsiteX2507" fmla="*/ 810863 w 1656655"/>
              <a:gd name="connsiteY2507" fmla="*/ 101931 h 1864576"/>
              <a:gd name="connsiteX2508" fmla="*/ 819789 w 1656655"/>
              <a:gd name="connsiteY2508" fmla="*/ 149681 h 1864576"/>
              <a:gd name="connsiteX2509" fmla="*/ 823283 w 1656655"/>
              <a:gd name="connsiteY2509" fmla="*/ 168975 h 1864576"/>
              <a:gd name="connsiteX2510" fmla="*/ 832404 w 1656655"/>
              <a:gd name="connsiteY2510" fmla="*/ 168975 h 1864576"/>
              <a:gd name="connsiteX2511" fmla="*/ 835898 w 1656655"/>
              <a:gd name="connsiteY2511" fmla="*/ 150070 h 1864576"/>
              <a:gd name="connsiteX2512" fmla="*/ 845015 w 1656655"/>
              <a:gd name="connsiteY2512" fmla="*/ 102126 h 1864576"/>
              <a:gd name="connsiteX2513" fmla="*/ 846762 w 1656655"/>
              <a:gd name="connsiteY2513" fmla="*/ 92381 h 1864576"/>
              <a:gd name="connsiteX2514" fmla="*/ 835898 w 1656655"/>
              <a:gd name="connsiteY2514" fmla="*/ 89262 h 1864576"/>
              <a:gd name="connsiteX2515" fmla="*/ 827941 w 1656655"/>
              <a:gd name="connsiteY2515" fmla="*/ 44631 h 1864576"/>
              <a:gd name="connsiteX2516" fmla="*/ 832987 w 1656655"/>
              <a:gd name="connsiteY2516" fmla="*/ 45216 h 1864576"/>
              <a:gd name="connsiteX2517" fmla="*/ 831822 w 1656655"/>
              <a:gd name="connsiteY2517" fmla="*/ 37030 h 1864576"/>
              <a:gd name="connsiteX2518" fmla="*/ 835507 w 1656655"/>
              <a:gd name="connsiteY2518" fmla="*/ 31183 h 1864576"/>
              <a:gd name="connsiteX2519" fmla="*/ 851225 w 1656655"/>
              <a:gd name="connsiteY2519" fmla="*/ 34497 h 1864576"/>
              <a:gd name="connsiteX2520" fmla="*/ 851225 w 1656655"/>
              <a:gd name="connsiteY2520" fmla="*/ 19879 h 1864576"/>
              <a:gd name="connsiteX2521" fmla="*/ 842882 w 1656655"/>
              <a:gd name="connsiteY2521" fmla="*/ 22803 h 1864576"/>
              <a:gd name="connsiteX2522" fmla="*/ 832595 w 1656655"/>
              <a:gd name="connsiteY2522" fmla="*/ 22608 h 1864576"/>
              <a:gd name="connsiteX2523" fmla="*/ 832404 w 1656655"/>
              <a:gd name="connsiteY2523" fmla="*/ 12279 h 1864576"/>
              <a:gd name="connsiteX2524" fmla="*/ 835316 w 1656655"/>
              <a:gd name="connsiteY2524" fmla="*/ 3898 h 1864576"/>
              <a:gd name="connsiteX2525" fmla="*/ 820758 w 1656655"/>
              <a:gd name="connsiteY2525" fmla="*/ 3898 h 1864576"/>
              <a:gd name="connsiteX2526" fmla="*/ 823669 w 1656655"/>
              <a:gd name="connsiteY2526" fmla="*/ 12279 h 1864576"/>
              <a:gd name="connsiteX2527" fmla="*/ 823479 w 1656655"/>
              <a:gd name="connsiteY2527" fmla="*/ 22608 h 1864576"/>
              <a:gd name="connsiteX2528" fmla="*/ 813192 w 1656655"/>
              <a:gd name="connsiteY2528" fmla="*/ 22803 h 1864576"/>
              <a:gd name="connsiteX2529" fmla="*/ 804849 w 1656655"/>
              <a:gd name="connsiteY2529" fmla="*/ 19879 h 1864576"/>
              <a:gd name="connsiteX2530" fmla="*/ 804849 w 1656655"/>
              <a:gd name="connsiteY2530" fmla="*/ 34497 h 1864576"/>
              <a:gd name="connsiteX2531" fmla="*/ 820371 w 1656655"/>
              <a:gd name="connsiteY2531" fmla="*/ 31183 h 1864576"/>
              <a:gd name="connsiteX2532" fmla="*/ 824252 w 1656655"/>
              <a:gd name="connsiteY2532" fmla="*/ 36835 h 1864576"/>
              <a:gd name="connsiteX2533" fmla="*/ 823087 w 1656655"/>
              <a:gd name="connsiteY2533" fmla="*/ 45021 h 1864576"/>
              <a:gd name="connsiteX2534" fmla="*/ 827941 w 1656655"/>
              <a:gd name="connsiteY2534" fmla="*/ 44631 h 1864576"/>
              <a:gd name="connsiteX2535" fmla="*/ 827941 w 1656655"/>
              <a:gd name="connsiteY2535" fmla="*/ 48724 h 1864576"/>
              <a:gd name="connsiteX2536" fmla="*/ 846762 w 1656655"/>
              <a:gd name="connsiteY2536" fmla="*/ 67629 h 1864576"/>
              <a:gd name="connsiteX2537" fmla="*/ 827941 w 1656655"/>
              <a:gd name="connsiteY2537" fmla="*/ 86534 h 1864576"/>
              <a:gd name="connsiteX2538" fmla="*/ 809116 w 1656655"/>
              <a:gd name="connsiteY2538" fmla="*/ 67629 h 1864576"/>
              <a:gd name="connsiteX2539" fmla="*/ 827941 w 1656655"/>
              <a:gd name="connsiteY2539" fmla="*/ 48724 h 1864576"/>
              <a:gd name="connsiteX2540" fmla="*/ 827941 w 1656655"/>
              <a:gd name="connsiteY2540" fmla="*/ 169170 h 1864576"/>
              <a:gd name="connsiteX2541" fmla="*/ 827941 w 1656655"/>
              <a:gd name="connsiteY2541" fmla="*/ 171509 h 1864576"/>
              <a:gd name="connsiteX2542" fmla="*/ 827941 w 1656655"/>
              <a:gd name="connsiteY2542" fmla="*/ 169170 h 1864576"/>
              <a:gd name="connsiteX2543" fmla="*/ 747403 w 1656655"/>
              <a:gd name="connsiteY2543" fmla="*/ 103880 h 1864576"/>
              <a:gd name="connsiteX2544" fmla="*/ 754587 w 1656655"/>
              <a:gd name="connsiteY2544" fmla="*/ 109922 h 1864576"/>
              <a:gd name="connsiteX2545" fmla="*/ 761766 w 1656655"/>
              <a:gd name="connsiteY2545" fmla="*/ 103685 h 1864576"/>
              <a:gd name="connsiteX2546" fmla="*/ 764286 w 1656655"/>
              <a:gd name="connsiteY2546" fmla="*/ 104855 h 1864576"/>
              <a:gd name="connsiteX2547" fmla="*/ 768171 w 1656655"/>
              <a:gd name="connsiteY2547" fmla="*/ 104855 h 1864576"/>
              <a:gd name="connsiteX2548" fmla="*/ 777097 w 1656655"/>
              <a:gd name="connsiteY2548" fmla="*/ 131166 h 1864576"/>
              <a:gd name="connsiteX2549" fmla="*/ 799803 w 1656655"/>
              <a:gd name="connsiteY2549" fmla="*/ 178720 h 1864576"/>
              <a:gd name="connsiteX2550" fmla="*/ 813383 w 1656655"/>
              <a:gd name="connsiteY2550" fmla="*/ 198015 h 1864576"/>
              <a:gd name="connsiteX2551" fmla="*/ 814357 w 1656655"/>
              <a:gd name="connsiteY2551" fmla="*/ 199184 h 1864576"/>
              <a:gd name="connsiteX2552" fmla="*/ 814357 w 1656655"/>
              <a:gd name="connsiteY2552" fmla="*/ 206005 h 1864576"/>
              <a:gd name="connsiteX2553" fmla="*/ 807173 w 1656655"/>
              <a:gd name="connsiteY2553" fmla="*/ 206396 h 1864576"/>
              <a:gd name="connsiteX2554" fmla="*/ 805039 w 1656655"/>
              <a:gd name="connsiteY2554" fmla="*/ 212048 h 1864576"/>
              <a:gd name="connsiteX2555" fmla="*/ 801937 w 1656655"/>
              <a:gd name="connsiteY2555" fmla="*/ 215556 h 1864576"/>
              <a:gd name="connsiteX2556" fmla="*/ 802324 w 1656655"/>
              <a:gd name="connsiteY2556" fmla="*/ 221013 h 1864576"/>
              <a:gd name="connsiteX2557" fmla="*/ 798056 w 1656655"/>
              <a:gd name="connsiteY2557" fmla="*/ 216725 h 1864576"/>
              <a:gd name="connsiteX2558" fmla="*/ 791846 w 1656655"/>
              <a:gd name="connsiteY2558" fmla="*/ 209319 h 1864576"/>
              <a:gd name="connsiteX2559" fmla="*/ 774572 w 1656655"/>
              <a:gd name="connsiteY2559" fmla="*/ 182618 h 1864576"/>
              <a:gd name="connsiteX2560" fmla="*/ 767007 w 1656655"/>
              <a:gd name="connsiteY2560" fmla="*/ 168196 h 1864576"/>
              <a:gd name="connsiteX2561" fmla="*/ 747599 w 1656655"/>
              <a:gd name="connsiteY2561" fmla="*/ 121421 h 1864576"/>
              <a:gd name="connsiteX2562" fmla="*/ 742358 w 1656655"/>
              <a:gd name="connsiteY2562" fmla="*/ 104855 h 1864576"/>
              <a:gd name="connsiteX2563" fmla="*/ 747403 w 1656655"/>
              <a:gd name="connsiteY2563" fmla="*/ 103880 h 1864576"/>
              <a:gd name="connsiteX2564" fmla="*/ 759436 w 1656655"/>
              <a:gd name="connsiteY2564" fmla="*/ 113235 h 1864576"/>
              <a:gd name="connsiteX2565" fmla="*/ 752448 w 1656655"/>
              <a:gd name="connsiteY2565" fmla="*/ 120251 h 1864576"/>
              <a:gd name="connsiteX2566" fmla="*/ 759436 w 1656655"/>
              <a:gd name="connsiteY2566" fmla="*/ 127268 h 1864576"/>
              <a:gd name="connsiteX2567" fmla="*/ 766424 w 1656655"/>
              <a:gd name="connsiteY2567" fmla="*/ 120251 h 1864576"/>
              <a:gd name="connsiteX2568" fmla="*/ 759436 w 1656655"/>
              <a:gd name="connsiteY2568" fmla="*/ 113235 h 1864576"/>
              <a:gd name="connsiteX2569" fmla="*/ 765646 w 1656655"/>
              <a:gd name="connsiteY2569" fmla="*/ 130191 h 1864576"/>
              <a:gd name="connsiteX2570" fmla="*/ 758658 w 1656655"/>
              <a:gd name="connsiteY2570" fmla="*/ 137207 h 1864576"/>
              <a:gd name="connsiteX2571" fmla="*/ 765646 w 1656655"/>
              <a:gd name="connsiteY2571" fmla="*/ 144224 h 1864576"/>
              <a:gd name="connsiteX2572" fmla="*/ 772634 w 1656655"/>
              <a:gd name="connsiteY2572" fmla="*/ 137207 h 1864576"/>
              <a:gd name="connsiteX2573" fmla="*/ 765646 w 1656655"/>
              <a:gd name="connsiteY2573" fmla="*/ 130191 h 1864576"/>
              <a:gd name="connsiteX2574" fmla="*/ 772439 w 1656655"/>
              <a:gd name="connsiteY2574" fmla="*/ 146757 h 1864576"/>
              <a:gd name="connsiteX2575" fmla="*/ 765450 w 1656655"/>
              <a:gd name="connsiteY2575" fmla="*/ 153773 h 1864576"/>
              <a:gd name="connsiteX2576" fmla="*/ 772439 w 1656655"/>
              <a:gd name="connsiteY2576" fmla="*/ 160790 h 1864576"/>
              <a:gd name="connsiteX2577" fmla="*/ 779427 w 1656655"/>
              <a:gd name="connsiteY2577" fmla="*/ 153773 h 1864576"/>
              <a:gd name="connsiteX2578" fmla="*/ 772439 w 1656655"/>
              <a:gd name="connsiteY2578" fmla="*/ 146757 h 1864576"/>
              <a:gd name="connsiteX2579" fmla="*/ 780395 w 1656655"/>
              <a:gd name="connsiteY2579" fmla="*/ 163128 h 1864576"/>
              <a:gd name="connsiteX2580" fmla="*/ 773407 w 1656655"/>
              <a:gd name="connsiteY2580" fmla="*/ 170145 h 1864576"/>
              <a:gd name="connsiteX2581" fmla="*/ 780395 w 1656655"/>
              <a:gd name="connsiteY2581" fmla="*/ 177161 h 1864576"/>
              <a:gd name="connsiteX2582" fmla="*/ 787379 w 1656655"/>
              <a:gd name="connsiteY2582" fmla="*/ 170145 h 1864576"/>
              <a:gd name="connsiteX2583" fmla="*/ 780395 w 1656655"/>
              <a:gd name="connsiteY2583" fmla="*/ 163128 h 1864576"/>
              <a:gd name="connsiteX2584" fmla="*/ 789321 w 1656655"/>
              <a:gd name="connsiteY2584" fmla="*/ 178720 h 1864576"/>
              <a:gd name="connsiteX2585" fmla="*/ 782333 w 1656655"/>
              <a:gd name="connsiteY2585" fmla="*/ 185736 h 1864576"/>
              <a:gd name="connsiteX2586" fmla="*/ 789321 w 1656655"/>
              <a:gd name="connsiteY2586" fmla="*/ 192753 h 1864576"/>
              <a:gd name="connsiteX2587" fmla="*/ 796309 w 1656655"/>
              <a:gd name="connsiteY2587" fmla="*/ 185736 h 1864576"/>
              <a:gd name="connsiteX2588" fmla="*/ 789321 w 1656655"/>
              <a:gd name="connsiteY2588" fmla="*/ 178720 h 1864576"/>
              <a:gd name="connsiteX2589" fmla="*/ 799412 w 1656655"/>
              <a:gd name="connsiteY2589" fmla="*/ 193532 h 1864576"/>
              <a:gd name="connsiteX2590" fmla="*/ 792429 w 1656655"/>
              <a:gd name="connsiteY2590" fmla="*/ 200548 h 1864576"/>
              <a:gd name="connsiteX2591" fmla="*/ 799412 w 1656655"/>
              <a:gd name="connsiteY2591" fmla="*/ 207565 h 1864576"/>
              <a:gd name="connsiteX2592" fmla="*/ 806400 w 1656655"/>
              <a:gd name="connsiteY2592" fmla="*/ 200548 h 1864576"/>
              <a:gd name="connsiteX2593" fmla="*/ 799412 w 1656655"/>
              <a:gd name="connsiteY2593" fmla="*/ 193532 h 1864576"/>
              <a:gd name="connsiteX2594" fmla="*/ 856662 w 1656655"/>
              <a:gd name="connsiteY2594" fmla="*/ 193532 h 1864576"/>
              <a:gd name="connsiteX2595" fmla="*/ 863645 w 1656655"/>
              <a:gd name="connsiteY2595" fmla="*/ 200548 h 1864576"/>
              <a:gd name="connsiteX2596" fmla="*/ 856662 w 1656655"/>
              <a:gd name="connsiteY2596" fmla="*/ 207565 h 1864576"/>
              <a:gd name="connsiteX2597" fmla="*/ 849674 w 1656655"/>
              <a:gd name="connsiteY2597" fmla="*/ 200548 h 1864576"/>
              <a:gd name="connsiteX2598" fmla="*/ 856662 w 1656655"/>
              <a:gd name="connsiteY2598" fmla="*/ 193532 h 1864576"/>
              <a:gd name="connsiteX2599" fmla="*/ 866752 w 1656655"/>
              <a:gd name="connsiteY2599" fmla="*/ 178720 h 1864576"/>
              <a:gd name="connsiteX2600" fmla="*/ 873741 w 1656655"/>
              <a:gd name="connsiteY2600" fmla="*/ 185736 h 1864576"/>
              <a:gd name="connsiteX2601" fmla="*/ 866752 w 1656655"/>
              <a:gd name="connsiteY2601" fmla="*/ 192753 h 1864576"/>
              <a:gd name="connsiteX2602" fmla="*/ 859764 w 1656655"/>
              <a:gd name="connsiteY2602" fmla="*/ 185736 h 1864576"/>
              <a:gd name="connsiteX2603" fmla="*/ 866752 w 1656655"/>
              <a:gd name="connsiteY2603" fmla="*/ 178720 h 1864576"/>
              <a:gd name="connsiteX2604" fmla="*/ 875678 w 1656655"/>
              <a:gd name="connsiteY2604" fmla="*/ 163128 h 1864576"/>
              <a:gd name="connsiteX2605" fmla="*/ 882666 w 1656655"/>
              <a:gd name="connsiteY2605" fmla="*/ 170145 h 1864576"/>
              <a:gd name="connsiteX2606" fmla="*/ 875678 w 1656655"/>
              <a:gd name="connsiteY2606" fmla="*/ 177161 h 1864576"/>
              <a:gd name="connsiteX2607" fmla="*/ 868695 w 1656655"/>
              <a:gd name="connsiteY2607" fmla="*/ 170145 h 1864576"/>
              <a:gd name="connsiteX2608" fmla="*/ 875678 w 1656655"/>
              <a:gd name="connsiteY2608" fmla="*/ 163128 h 1864576"/>
              <a:gd name="connsiteX2609" fmla="*/ 883635 w 1656655"/>
              <a:gd name="connsiteY2609" fmla="*/ 146757 h 1864576"/>
              <a:gd name="connsiteX2610" fmla="*/ 890623 w 1656655"/>
              <a:gd name="connsiteY2610" fmla="*/ 153773 h 1864576"/>
              <a:gd name="connsiteX2611" fmla="*/ 883635 w 1656655"/>
              <a:gd name="connsiteY2611" fmla="*/ 160790 h 1864576"/>
              <a:gd name="connsiteX2612" fmla="*/ 876647 w 1656655"/>
              <a:gd name="connsiteY2612" fmla="*/ 153773 h 1864576"/>
              <a:gd name="connsiteX2613" fmla="*/ 883635 w 1656655"/>
              <a:gd name="connsiteY2613" fmla="*/ 146757 h 1864576"/>
              <a:gd name="connsiteX2614" fmla="*/ 890428 w 1656655"/>
              <a:gd name="connsiteY2614" fmla="*/ 130191 h 1864576"/>
              <a:gd name="connsiteX2615" fmla="*/ 897416 w 1656655"/>
              <a:gd name="connsiteY2615" fmla="*/ 137207 h 1864576"/>
              <a:gd name="connsiteX2616" fmla="*/ 890428 w 1656655"/>
              <a:gd name="connsiteY2616" fmla="*/ 144224 h 1864576"/>
              <a:gd name="connsiteX2617" fmla="*/ 883439 w 1656655"/>
              <a:gd name="connsiteY2617" fmla="*/ 137207 h 1864576"/>
              <a:gd name="connsiteX2618" fmla="*/ 890428 w 1656655"/>
              <a:gd name="connsiteY2618" fmla="*/ 130191 h 1864576"/>
              <a:gd name="connsiteX2619" fmla="*/ 896637 w 1656655"/>
              <a:gd name="connsiteY2619" fmla="*/ 113235 h 1864576"/>
              <a:gd name="connsiteX2620" fmla="*/ 903626 w 1656655"/>
              <a:gd name="connsiteY2620" fmla="*/ 120251 h 1864576"/>
              <a:gd name="connsiteX2621" fmla="*/ 896637 w 1656655"/>
              <a:gd name="connsiteY2621" fmla="*/ 127268 h 1864576"/>
              <a:gd name="connsiteX2622" fmla="*/ 889649 w 1656655"/>
              <a:gd name="connsiteY2622" fmla="*/ 120251 h 1864576"/>
              <a:gd name="connsiteX2623" fmla="*/ 896637 w 1656655"/>
              <a:gd name="connsiteY2623" fmla="*/ 113235 h 1864576"/>
              <a:gd name="connsiteX2624" fmla="*/ 908671 w 1656655"/>
              <a:gd name="connsiteY2624" fmla="*/ 103880 h 1864576"/>
              <a:gd name="connsiteX2625" fmla="*/ 901487 w 1656655"/>
              <a:gd name="connsiteY2625" fmla="*/ 109922 h 1864576"/>
              <a:gd name="connsiteX2626" fmla="*/ 894308 w 1656655"/>
              <a:gd name="connsiteY2626" fmla="*/ 103685 h 1864576"/>
              <a:gd name="connsiteX2627" fmla="*/ 893339 w 1656655"/>
              <a:gd name="connsiteY2627" fmla="*/ 104465 h 1864576"/>
              <a:gd name="connsiteX2628" fmla="*/ 887907 w 1656655"/>
              <a:gd name="connsiteY2628" fmla="*/ 104660 h 1864576"/>
              <a:gd name="connsiteX2629" fmla="*/ 883635 w 1656655"/>
              <a:gd name="connsiteY2629" fmla="*/ 117913 h 1864576"/>
              <a:gd name="connsiteX2630" fmla="*/ 868499 w 1656655"/>
              <a:gd name="connsiteY2630" fmla="*/ 155528 h 1864576"/>
              <a:gd name="connsiteX2631" fmla="*/ 843660 w 1656655"/>
              <a:gd name="connsiteY2631" fmla="*/ 196650 h 1864576"/>
              <a:gd name="connsiteX2632" fmla="*/ 841717 w 1656655"/>
              <a:gd name="connsiteY2632" fmla="*/ 199184 h 1864576"/>
              <a:gd name="connsiteX2633" fmla="*/ 841717 w 1656655"/>
              <a:gd name="connsiteY2633" fmla="*/ 206005 h 1864576"/>
              <a:gd name="connsiteX2634" fmla="*/ 850838 w 1656655"/>
              <a:gd name="connsiteY2634" fmla="*/ 208345 h 1864576"/>
              <a:gd name="connsiteX2635" fmla="*/ 850838 w 1656655"/>
              <a:gd name="connsiteY2635" fmla="*/ 211853 h 1864576"/>
              <a:gd name="connsiteX2636" fmla="*/ 853946 w 1656655"/>
              <a:gd name="connsiteY2636" fmla="*/ 215361 h 1864576"/>
              <a:gd name="connsiteX2637" fmla="*/ 853554 w 1656655"/>
              <a:gd name="connsiteY2637" fmla="*/ 220818 h 1864576"/>
              <a:gd name="connsiteX2638" fmla="*/ 864037 w 1656655"/>
              <a:gd name="connsiteY2638" fmla="*/ 209319 h 1864576"/>
              <a:gd name="connsiteX2639" fmla="*/ 873158 w 1656655"/>
              <a:gd name="connsiteY2639" fmla="*/ 196456 h 1864576"/>
              <a:gd name="connsiteX2640" fmla="*/ 888876 w 1656655"/>
              <a:gd name="connsiteY2640" fmla="*/ 168196 h 1864576"/>
              <a:gd name="connsiteX2641" fmla="*/ 912165 w 1656655"/>
              <a:gd name="connsiteY2641" fmla="*/ 109142 h 1864576"/>
              <a:gd name="connsiteX2642" fmla="*/ 913325 w 1656655"/>
              <a:gd name="connsiteY2642" fmla="*/ 104855 h 1864576"/>
              <a:gd name="connsiteX2643" fmla="*/ 908671 w 1656655"/>
              <a:gd name="connsiteY2643" fmla="*/ 103880 h 1864576"/>
              <a:gd name="connsiteX2644" fmla="*/ 789321 w 1656655"/>
              <a:gd name="connsiteY2644" fmla="*/ 182618 h 1864576"/>
              <a:gd name="connsiteX2645" fmla="*/ 789321 w 1656655"/>
              <a:gd name="connsiteY2645" fmla="*/ 188660 h 1864576"/>
              <a:gd name="connsiteX2646" fmla="*/ 789321 w 1656655"/>
              <a:gd name="connsiteY2646" fmla="*/ 182618 h 1864576"/>
              <a:gd name="connsiteX2647" fmla="*/ 780395 w 1656655"/>
              <a:gd name="connsiteY2647" fmla="*/ 167026 h 1864576"/>
              <a:gd name="connsiteX2648" fmla="*/ 780395 w 1656655"/>
              <a:gd name="connsiteY2648" fmla="*/ 173068 h 1864576"/>
              <a:gd name="connsiteX2649" fmla="*/ 780395 w 1656655"/>
              <a:gd name="connsiteY2649" fmla="*/ 167026 h 1864576"/>
              <a:gd name="connsiteX2650" fmla="*/ 772439 w 1656655"/>
              <a:gd name="connsiteY2650" fmla="*/ 150850 h 1864576"/>
              <a:gd name="connsiteX2651" fmla="*/ 772439 w 1656655"/>
              <a:gd name="connsiteY2651" fmla="*/ 156892 h 1864576"/>
              <a:gd name="connsiteX2652" fmla="*/ 772439 w 1656655"/>
              <a:gd name="connsiteY2652" fmla="*/ 150850 h 1864576"/>
              <a:gd name="connsiteX2653" fmla="*/ 765646 w 1656655"/>
              <a:gd name="connsiteY2653" fmla="*/ 134284 h 1864576"/>
              <a:gd name="connsiteX2654" fmla="*/ 765646 w 1656655"/>
              <a:gd name="connsiteY2654" fmla="*/ 140326 h 1864576"/>
              <a:gd name="connsiteX2655" fmla="*/ 765646 w 1656655"/>
              <a:gd name="connsiteY2655" fmla="*/ 134284 h 1864576"/>
              <a:gd name="connsiteX2656" fmla="*/ 759436 w 1656655"/>
              <a:gd name="connsiteY2656" fmla="*/ 117133 h 1864576"/>
              <a:gd name="connsiteX2657" fmla="*/ 759436 w 1656655"/>
              <a:gd name="connsiteY2657" fmla="*/ 123175 h 1864576"/>
              <a:gd name="connsiteX2658" fmla="*/ 759436 w 1656655"/>
              <a:gd name="connsiteY2658" fmla="*/ 117133 h 1864576"/>
              <a:gd name="connsiteX2659" fmla="*/ 754587 w 1656655"/>
              <a:gd name="connsiteY2659" fmla="*/ 99787 h 1864576"/>
              <a:gd name="connsiteX2660" fmla="*/ 754587 w 1656655"/>
              <a:gd name="connsiteY2660" fmla="*/ 105829 h 1864576"/>
              <a:gd name="connsiteX2661" fmla="*/ 754587 w 1656655"/>
              <a:gd name="connsiteY2661" fmla="*/ 99787 h 1864576"/>
              <a:gd name="connsiteX2662" fmla="*/ 799412 w 1656655"/>
              <a:gd name="connsiteY2662" fmla="*/ 197625 h 1864576"/>
              <a:gd name="connsiteX2663" fmla="*/ 799412 w 1656655"/>
              <a:gd name="connsiteY2663" fmla="*/ 203472 h 1864576"/>
              <a:gd name="connsiteX2664" fmla="*/ 799412 w 1656655"/>
              <a:gd name="connsiteY2664" fmla="*/ 197625 h 1864576"/>
              <a:gd name="connsiteX2665" fmla="*/ 866752 w 1656655"/>
              <a:gd name="connsiteY2665" fmla="*/ 182618 h 1864576"/>
              <a:gd name="connsiteX2666" fmla="*/ 866752 w 1656655"/>
              <a:gd name="connsiteY2666" fmla="*/ 188660 h 1864576"/>
              <a:gd name="connsiteX2667" fmla="*/ 866752 w 1656655"/>
              <a:gd name="connsiteY2667" fmla="*/ 182618 h 1864576"/>
              <a:gd name="connsiteX2668" fmla="*/ 875678 w 1656655"/>
              <a:gd name="connsiteY2668" fmla="*/ 167026 h 1864576"/>
              <a:gd name="connsiteX2669" fmla="*/ 875678 w 1656655"/>
              <a:gd name="connsiteY2669" fmla="*/ 173068 h 1864576"/>
              <a:gd name="connsiteX2670" fmla="*/ 875678 w 1656655"/>
              <a:gd name="connsiteY2670" fmla="*/ 167026 h 1864576"/>
              <a:gd name="connsiteX2671" fmla="*/ 883635 w 1656655"/>
              <a:gd name="connsiteY2671" fmla="*/ 150850 h 1864576"/>
              <a:gd name="connsiteX2672" fmla="*/ 883635 w 1656655"/>
              <a:gd name="connsiteY2672" fmla="*/ 156892 h 1864576"/>
              <a:gd name="connsiteX2673" fmla="*/ 883635 w 1656655"/>
              <a:gd name="connsiteY2673" fmla="*/ 150850 h 1864576"/>
              <a:gd name="connsiteX2674" fmla="*/ 890428 w 1656655"/>
              <a:gd name="connsiteY2674" fmla="*/ 134284 h 1864576"/>
              <a:gd name="connsiteX2675" fmla="*/ 890428 w 1656655"/>
              <a:gd name="connsiteY2675" fmla="*/ 140326 h 1864576"/>
              <a:gd name="connsiteX2676" fmla="*/ 890428 w 1656655"/>
              <a:gd name="connsiteY2676" fmla="*/ 134284 h 1864576"/>
              <a:gd name="connsiteX2677" fmla="*/ 896637 w 1656655"/>
              <a:gd name="connsiteY2677" fmla="*/ 117133 h 1864576"/>
              <a:gd name="connsiteX2678" fmla="*/ 896637 w 1656655"/>
              <a:gd name="connsiteY2678" fmla="*/ 123175 h 1864576"/>
              <a:gd name="connsiteX2679" fmla="*/ 896637 w 1656655"/>
              <a:gd name="connsiteY2679" fmla="*/ 117133 h 1864576"/>
              <a:gd name="connsiteX2680" fmla="*/ 901487 w 1656655"/>
              <a:gd name="connsiteY2680" fmla="*/ 99787 h 1864576"/>
              <a:gd name="connsiteX2681" fmla="*/ 901487 w 1656655"/>
              <a:gd name="connsiteY2681" fmla="*/ 105829 h 1864576"/>
              <a:gd name="connsiteX2682" fmla="*/ 901487 w 1656655"/>
              <a:gd name="connsiteY2682" fmla="*/ 99787 h 1864576"/>
              <a:gd name="connsiteX2683" fmla="*/ 856662 w 1656655"/>
              <a:gd name="connsiteY2683" fmla="*/ 197625 h 1864576"/>
              <a:gd name="connsiteX2684" fmla="*/ 856662 w 1656655"/>
              <a:gd name="connsiteY2684" fmla="*/ 203472 h 1864576"/>
              <a:gd name="connsiteX2685" fmla="*/ 856662 w 1656655"/>
              <a:gd name="connsiteY2685" fmla="*/ 197625 h 1864576"/>
              <a:gd name="connsiteX2686" fmla="*/ 567510 w 1656655"/>
              <a:gd name="connsiteY2686" fmla="*/ 409673 h 1864576"/>
              <a:gd name="connsiteX2687" fmla="*/ 568479 w 1656655"/>
              <a:gd name="connsiteY2687" fmla="*/ 407919 h 1864576"/>
              <a:gd name="connsiteX2688" fmla="*/ 567124 w 1656655"/>
              <a:gd name="connsiteY2688" fmla="*/ 406554 h 1864576"/>
              <a:gd name="connsiteX2689" fmla="*/ 565377 w 1656655"/>
              <a:gd name="connsiteY2689" fmla="*/ 400123 h 1864576"/>
              <a:gd name="connsiteX2690" fmla="*/ 570226 w 1656655"/>
              <a:gd name="connsiteY2690" fmla="*/ 393691 h 1864576"/>
              <a:gd name="connsiteX2691" fmla="*/ 570030 w 1656655"/>
              <a:gd name="connsiteY2691" fmla="*/ 390768 h 1864576"/>
              <a:gd name="connsiteX2692" fmla="*/ 570613 w 1656655"/>
              <a:gd name="connsiteY2692" fmla="*/ 389598 h 1864576"/>
              <a:gd name="connsiteX2693" fmla="*/ 571391 w 1656655"/>
              <a:gd name="connsiteY2693" fmla="*/ 388624 h 1864576"/>
              <a:gd name="connsiteX2694" fmla="*/ 569257 w 1656655"/>
              <a:gd name="connsiteY2694" fmla="*/ 385895 h 1864576"/>
              <a:gd name="connsiteX2695" fmla="*/ 567510 w 1656655"/>
              <a:gd name="connsiteY2695" fmla="*/ 382387 h 1864576"/>
              <a:gd name="connsiteX2696" fmla="*/ 566541 w 1656655"/>
              <a:gd name="connsiteY2696" fmla="*/ 378294 h 1864576"/>
              <a:gd name="connsiteX2697" fmla="*/ 565959 w 1656655"/>
              <a:gd name="connsiteY2697" fmla="*/ 376930 h 1864576"/>
              <a:gd name="connsiteX2698" fmla="*/ 564985 w 1656655"/>
              <a:gd name="connsiteY2698" fmla="*/ 372642 h 1864576"/>
              <a:gd name="connsiteX2699" fmla="*/ 562073 w 1656655"/>
              <a:gd name="connsiteY2699" fmla="*/ 365626 h 1864576"/>
              <a:gd name="connsiteX2700" fmla="*/ 561104 w 1656655"/>
              <a:gd name="connsiteY2700" fmla="*/ 364067 h 1864576"/>
              <a:gd name="connsiteX2701" fmla="*/ 561300 w 1656655"/>
              <a:gd name="connsiteY2701" fmla="*/ 362313 h 1864576"/>
              <a:gd name="connsiteX2702" fmla="*/ 559553 w 1656655"/>
              <a:gd name="connsiteY2702" fmla="*/ 359974 h 1864576"/>
              <a:gd name="connsiteX2703" fmla="*/ 531802 w 1656655"/>
              <a:gd name="connsiteY2703" fmla="*/ 300725 h 1864576"/>
              <a:gd name="connsiteX2704" fmla="*/ 524040 w 1656655"/>
              <a:gd name="connsiteY2704" fmla="*/ 262526 h 1864576"/>
              <a:gd name="connsiteX2705" fmla="*/ 463298 w 1656655"/>
              <a:gd name="connsiteY2705" fmla="*/ 216141 h 1864576"/>
              <a:gd name="connsiteX2706" fmla="*/ 409543 w 1656655"/>
              <a:gd name="connsiteY2706" fmla="*/ 240308 h 1864576"/>
              <a:gd name="connsiteX2707" fmla="*/ 410902 w 1656655"/>
              <a:gd name="connsiteY2707" fmla="*/ 278312 h 1864576"/>
              <a:gd name="connsiteX2708" fmla="*/ 455148 w 1656655"/>
              <a:gd name="connsiteY2708" fmla="*/ 267398 h 1864576"/>
              <a:gd name="connsiteX2709" fmla="*/ 486586 w 1656655"/>
              <a:gd name="connsiteY2709" fmla="*/ 291760 h 1864576"/>
              <a:gd name="connsiteX2710" fmla="*/ 491632 w 1656655"/>
              <a:gd name="connsiteY2710" fmla="*/ 328791 h 1864576"/>
              <a:gd name="connsiteX2711" fmla="*/ 556059 w 1656655"/>
              <a:gd name="connsiteY2711" fmla="*/ 409673 h 1864576"/>
              <a:gd name="connsiteX2712" fmla="*/ 564403 w 1656655"/>
              <a:gd name="connsiteY2712" fmla="*/ 409283 h 1864576"/>
              <a:gd name="connsiteX2713" fmla="*/ 567510 w 1656655"/>
              <a:gd name="connsiteY2713" fmla="*/ 409673 h 1864576"/>
              <a:gd name="connsiteX2714" fmla="*/ 699666 w 1656655"/>
              <a:gd name="connsiteY2714" fmla="*/ 402461 h 1864576"/>
              <a:gd name="connsiteX2715" fmla="*/ 699666 w 1656655"/>
              <a:gd name="connsiteY2715" fmla="*/ 402461 h 1864576"/>
              <a:gd name="connsiteX2716" fmla="*/ 700831 w 1656655"/>
              <a:gd name="connsiteY2716" fmla="*/ 403826 h 1864576"/>
              <a:gd name="connsiteX2717" fmla="*/ 700439 w 1656655"/>
              <a:gd name="connsiteY2717" fmla="*/ 405775 h 1864576"/>
              <a:gd name="connsiteX2718" fmla="*/ 693652 w 1656655"/>
              <a:gd name="connsiteY2718" fmla="*/ 409478 h 1864576"/>
              <a:gd name="connsiteX2719" fmla="*/ 692291 w 1656655"/>
              <a:gd name="connsiteY2719" fmla="*/ 410842 h 1864576"/>
              <a:gd name="connsiteX2720" fmla="*/ 691323 w 1656655"/>
              <a:gd name="connsiteY2720" fmla="*/ 412596 h 1864576"/>
              <a:gd name="connsiteX2721" fmla="*/ 689766 w 1656655"/>
              <a:gd name="connsiteY2721" fmla="*/ 413766 h 1864576"/>
              <a:gd name="connsiteX2722" fmla="*/ 688602 w 1656655"/>
              <a:gd name="connsiteY2722" fmla="*/ 413961 h 1864576"/>
              <a:gd name="connsiteX2723" fmla="*/ 688215 w 1656655"/>
              <a:gd name="connsiteY2723" fmla="*/ 414156 h 1864576"/>
              <a:gd name="connsiteX2724" fmla="*/ 685303 w 1656655"/>
              <a:gd name="connsiteY2724" fmla="*/ 417079 h 1864576"/>
              <a:gd name="connsiteX2725" fmla="*/ 678125 w 1656655"/>
              <a:gd name="connsiteY2725" fmla="*/ 420587 h 1864576"/>
              <a:gd name="connsiteX2726" fmla="*/ 676764 w 1656655"/>
              <a:gd name="connsiteY2726" fmla="*/ 425070 h 1864576"/>
              <a:gd name="connsiteX2727" fmla="*/ 676378 w 1656655"/>
              <a:gd name="connsiteY2727" fmla="*/ 425460 h 1864576"/>
              <a:gd name="connsiteX2728" fmla="*/ 677738 w 1656655"/>
              <a:gd name="connsiteY2728" fmla="*/ 429552 h 1864576"/>
              <a:gd name="connsiteX2729" fmla="*/ 674048 w 1656655"/>
              <a:gd name="connsiteY2729" fmla="*/ 436763 h 1864576"/>
              <a:gd name="connsiteX2730" fmla="*/ 669972 w 1656655"/>
              <a:gd name="connsiteY2730" fmla="*/ 438128 h 1864576"/>
              <a:gd name="connsiteX2731" fmla="*/ 669199 w 1656655"/>
              <a:gd name="connsiteY2731" fmla="*/ 441636 h 1864576"/>
              <a:gd name="connsiteX2732" fmla="*/ 721208 w 1656655"/>
              <a:gd name="connsiteY2732" fmla="*/ 443780 h 1864576"/>
              <a:gd name="connsiteX2733" fmla="*/ 817073 w 1656655"/>
              <a:gd name="connsiteY2733" fmla="*/ 297997 h 1864576"/>
              <a:gd name="connsiteX2734" fmla="*/ 794949 w 1656655"/>
              <a:gd name="connsiteY2734" fmla="*/ 299556 h 1864576"/>
              <a:gd name="connsiteX2735" fmla="*/ 768749 w 1656655"/>
              <a:gd name="connsiteY2735" fmla="*/ 303259 h 1864576"/>
              <a:gd name="connsiteX2736" fmla="*/ 716162 w 1656655"/>
              <a:gd name="connsiteY2736" fmla="*/ 391352 h 1864576"/>
              <a:gd name="connsiteX2737" fmla="*/ 702769 w 1656655"/>
              <a:gd name="connsiteY2737" fmla="*/ 400512 h 1864576"/>
              <a:gd name="connsiteX2738" fmla="*/ 699666 w 1656655"/>
              <a:gd name="connsiteY2738" fmla="*/ 402461 h 1864576"/>
              <a:gd name="connsiteX2739" fmla="*/ 664344 w 1656655"/>
              <a:gd name="connsiteY2739" fmla="*/ 281236 h 1864576"/>
              <a:gd name="connsiteX2740" fmla="*/ 663958 w 1656655"/>
              <a:gd name="connsiteY2740" fmla="*/ 281041 h 1864576"/>
              <a:gd name="connsiteX2741" fmla="*/ 663571 w 1656655"/>
              <a:gd name="connsiteY2741" fmla="*/ 281041 h 1864576"/>
              <a:gd name="connsiteX2742" fmla="*/ 658717 w 1656655"/>
              <a:gd name="connsiteY2742" fmla="*/ 279677 h 1864576"/>
              <a:gd name="connsiteX2743" fmla="*/ 657748 w 1656655"/>
              <a:gd name="connsiteY2743" fmla="*/ 287472 h 1864576"/>
              <a:gd name="connsiteX2744" fmla="*/ 656387 w 1656655"/>
              <a:gd name="connsiteY2744" fmla="*/ 289032 h 1864576"/>
              <a:gd name="connsiteX2745" fmla="*/ 649791 w 1656655"/>
              <a:gd name="connsiteY2745" fmla="*/ 286498 h 1864576"/>
              <a:gd name="connsiteX2746" fmla="*/ 648044 w 1656655"/>
              <a:gd name="connsiteY2746" fmla="*/ 285329 h 1864576"/>
              <a:gd name="connsiteX2747" fmla="*/ 646492 w 1656655"/>
              <a:gd name="connsiteY2747" fmla="*/ 290786 h 1864576"/>
              <a:gd name="connsiteX2748" fmla="*/ 648822 w 1656655"/>
              <a:gd name="connsiteY2748" fmla="*/ 290591 h 1864576"/>
              <a:gd name="connsiteX2749" fmla="*/ 654836 w 1656655"/>
              <a:gd name="connsiteY2749" fmla="*/ 291760 h 1864576"/>
              <a:gd name="connsiteX2750" fmla="*/ 655228 w 1656655"/>
              <a:gd name="connsiteY2750" fmla="*/ 295268 h 1864576"/>
              <a:gd name="connsiteX2751" fmla="*/ 654645 w 1656655"/>
              <a:gd name="connsiteY2751" fmla="*/ 297022 h 1864576"/>
              <a:gd name="connsiteX2752" fmla="*/ 653867 w 1656655"/>
              <a:gd name="connsiteY2752" fmla="*/ 298581 h 1864576"/>
              <a:gd name="connsiteX2753" fmla="*/ 657361 w 1656655"/>
              <a:gd name="connsiteY2753" fmla="*/ 299556 h 1864576"/>
              <a:gd name="connsiteX2754" fmla="*/ 658134 w 1656655"/>
              <a:gd name="connsiteY2754" fmla="*/ 295268 h 1864576"/>
              <a:gd name="connsiteX2755" fmla="*/ 661046 w 1656655"/>
              <a:gd name="connsiteY2755" fmla="*/ 293514 h 1864576"/>
              <a:gd name="connsiteX2756" fmla="*/ 664736 w 1656655"/>
              <a:gd name="connsiteY2756" fmla="*/ 294878 h 1864576"/>
              <a:gd name="connsiteX2757" fmla="*/ 666287 w 1656655"/>
              <a:gd name="connsiteY2757" fmla="*/ 295853 h 1864576"/>
              <a:gd name="connsiteX2758" fmla="*/ 667065 w 1656655"/>
              <a:gd name="connsiteY2758" fmla="*/ 296438 h 1864576"/>
              <a:gd name="connsiteX2759" fmla="*/ 667838 w 1656655"/>
              <a:gd name="connsiteY2759" fmla="*/ 297022 h 1864576"/>
              <a:gd name="connsiteX2760" fmla="*/ 669389 w 1656655"/>
              <a:gd name="connsiteY2760" fmla="*/ 291565 h 1864576"/>
              <a:gd name="connsiteX2761" fmla="*/ 661628 w 1656655"/>
              <a:gd name="connsiteY2761" fmla="*/ 290591 h 1864576"/>
              <a:gd name="connsiteX2762" fmla="*/ 660077 w 1656655"/>
              <a:gd name="connsiteY2762" fmla="*/ 289226 h 1864576"/>
              <a:gd name="connsiteX2763" fmla="*/ 661437 w 1656655"/>
              <a:gd name="connsiteY2763" fmla="*/ 284549 h 1864576"/>
              <a:gd name="connsiteX2764" fmla="*/ 662597 w 1656655"/>
              <a:gd name="connsiteY2764" fmla="*/ 282600 h 1864576"/>
              <a:gd name="connsiteX2765" fmla="*/ 664344 w 1656655"/>
              <a:gd name="connsiteY2765" fmla="*/ 281236 h 1864576"/>
              <a:gd name="connsiteX2766" fmla="*/ 653285 w 1656655"/>
              <a:gd name="connsiteY2766" fmla="*/ 301895 h 1864576"/>
              <a:gd name="connsiteX2767" fmla="*/ 643581 w 1656655"/>
              <a:gd name="connsiteY2767" fmla="*/ 310081 h 1864576"/>
              <a:gd name="connsiteX2768" fmla="*/ 651734 w 1656655"/>
              <a:gd name="connsiteY2768" fmla="*/ 319826 h 1864576"/>
              <a:gd name="connsiteX2769" fmla="*/ 661437 w 1656655"/>
              <a:gd name="connsiteY2769" fmla="*/ 311640 h 1864576"/>
              <a:gd name="connsiteX2770" fmla="*/ 653285 w 1656655"/>
              <a:gd name="connsiteY2770" fmla="*/ 301895 h 1864576"/>
              <a:gd name="connsiteX2771" fmla="*/ 599338 w 1656655"/>
              <a:gd name="connsiteY2771" fmla="*/ 316902 h 1864576"/>
              <a:gd name="connsiteX2772" fmla="*/ 597782 w 1656655"/>
              <a:gd name="connsiteY2772" fmla="*/ 314758 h 1864576"/>
              <a:gd name="connsiteX2773" fmla="*/ 589242 w 1656655"/>
              <a:gd name="connsiteY2773" fmla="*/ 312420 h 1864576"/>
              <a:gd name="connsiteX2774" fmla="*/ 583033 w 1656655"/>
              <a:gd name="connsiteY2774" fmla="*/ 313589 h 1864576"/>
              <a:gd name="connsiteX2775" fmla="*/ 596035 w 1656655"/>
              <a:gd name="connsiteY2775" fmla="*/ 320800 h 1864576"/>
              <a:gd name="connsiteX2776" fmla="*/ 597978 w 1656655"/>
              <a:gd name="connsiteY2776" fmla="*/ 322359 h 1864576"/>
              <a:gd name="connsiteX2777" fmla="*/ 599725 w 1656655"/>
              <a:gd name="connsiteY2777" fmla="*/ 323918 h 1864576"/>
              <a:gd name="connsiteX2778" fmla="*/ 599338 w 1656655"/>
              <a:gd name="connsiteY2778" fmla="*/ 316902 h 1864576"/>
              <a:gd name="connsiteX2779" fmla="*/ 607682 w 1656655"/>
              <a:gd name="connsiteY2779" fmla="*/ 361728 h 1864576"/>
              <a:gd name="connsiteX2780" fmla="*/ 606708 w 1656655"/>
              <a:gd name="connsiteY2780" fmla="*/ 356661 h 1864576"/>
              <a:gd name="connsiteX2781" fmla="*/ 603219 w 1656655"/>
              <a:gd name="connsiteY2781" fmla="*/ 329375 h 1864576"/>
              <a:gd name="connsiteX2782" fmla="*/ 602827 w 1656655"/>
              <a:gd name="connsiteY2782" fmla="*/ 318266 h 1864576"/>
              <a:gd name="connsiteX2783" fmla="*/ 602440 w 1656655"/>
              <a:gd name="connsiteY2783" fmla="*/ 317877 h 1864576"/>
              <a:gd name="connsiteX2784" fmla="*/ 602636 w 1656655"/>
              <a:gd name="connsiteY2784" fmla="*/ 323723 h 1864576"/>
              <a:gd name="connsiteX2785" fmla="*/ 603023 w 1656655"/>
              <a:gd name="connsiteY2785" fmla="*/ 329570 h 1864576"/>
              <a:gd name="connsiteX2786" fmla="*/ 605739 w 1656655"/>
              <a:gd name="connsiteY2786" fmla="*/ 351594 h 1864576"/>
              <a:gd name="connsiteX2787" fmla="*/ 605934 w 1656655"/>
              <a:gd name="connsiteY2787" fmla="*/ 352958 h 1864576"/>
              <a:gd name="connsiteX2788" fmla="*/ 607682 w 1656655"/>
              <a:gd name="connsiteY2788" fmla="*/ 361728 h 1864576"/>
              <a:gd name="connsiteX2789" fmla="*/ 635433 w 1656655"/>
              <a:gd name="connsiteY2789" fmla="*/ 322164 h 1864576"/>
              <a:gd name="connsiteX2790" fmla="*/ 634655 w 1656655"/>
              <a:gd name="connsiteY2790" fmla="*/ 345357 h 1864576"/>
              <a:gd name="connsiteX2791" fmla="*/ 635820 w 1656655"/>
              <a:gd name="connsiteY2791" fmla="*/ 333858 h 1864576"/>
              <a:gd name="connsiteX2792" fmla="*/ 636984 w 1656655"/>
              <a:gd name="connsiteY2792" fmla="*/ 322359 h 1864576"/>
              <a:gd name="connsiteX2793" fmla="*/ 635433 w 1656655"/>
              <a:gd name="connsiteY2793" fmla="*/ 322164 h 1864576"/>
              <a:gd name="connsiteX2794" fmla="*/ 607682 w 1656655"/>
              <a:gd name="connsiteY2794" fmla="*/ 317682 h 1864576"/>
              <a:gd name="connsiteX2795" fmla="*/ 605934 w 1656655"/>
              <a:gd name="connsiteY2795" fmla="*/ 317292 h 1864576"/>
              <a:gd name="connsiteX2796" fmla="*/ 615829 w 1656655"/>
              <a:gd name="connsiteY2796" fmla="*/ 376540 h 1864576"/>
              <a:gd name="connsiteX2797" fmla="*/ 617386 w 1656655"/>
              <a:gd name="connsiteY2797" fmla="*/ 379659 h 1864576"/>
              <a:gd name="connsiteX2798" fmla="*/ 617576 w 1656655"/>
              <a:gd name="connsiteY2798" fmla="*/ 379464 h 1864576"/>
              <a:gd name="connsiteX2799" fmla="*/ 617576 w 1656655"/>
              <a:gd name="connsiteY2799" fmla="*/ 379269 h 1864576"/>
              <a:gd name="connsiteX2800" fmla="*/ 619906 w 1656655"/>
              <a:gd name="connsiteY2800" fmla="*/ 376930 h 1864576"/>
              <a:gd name="connsiteX2801" fmla="*/ 620292 w 1656655"/>
              <a:gd name="connsiteY2801" fmla="*/ 375761 h 1864576"/>
              <a:gd name="connsiteX2802" fmla="*/ 625147 w 1656655"/>
              <a:gd name="connsiteY2802" fmla="*/ 374981 h 1864576"/>
              <a:gd name="connsiteX2803" fmla="*/ 625337 w 1656655"/>
              <a:gd name="connsiteY2803" fmla="*/ 373617 h 1864576"/>
              <a:gd name="connsiteX2804" fmla="*/ 624760 w 1656655"/>
              <a:gd name="connsiteY2804" fmla="*/ 369719 h 1864576"/>
              <a:gd name="connsiteX2805" fmla="*/ 617576 w 1656655"/>
              <a:gd name="connsiteY2805" fmla="*/ 332689 h 1864576"/>
              <a:gd name="connsiteX2806" fmla="*/ 617190 w 1656655"/>
              <a:gd name="connsiteY2806" fmla="*/ 320995 h 1864576"/>
              <a:gd name="connsiteX2807" fmla="*/ 616994 w 1656655"/>
              <a:gd name="connsiteY2807" fmla="*/ 320215 h 1864576"/>
              <a:gd name="connsiteX2808" fmla="*/ 614860 w 1656655"/>
              <a:gd name="connsiteY2808" fmla="*/ 319436 h 1864576"/>
              <a:gd name="connsiteX2809" fmla="*/ 612918 w 1656655"/>
              <a:gd name="connsiteY2809" fmla="*/ 320800 h 1864576"/>
              <a:gd name="connsiteX2810" fmla="*/ 607682 w 1656655"/>
              <a:gd name="connsiteY2810" fmla="*/ 317682 h 1864576"/>
              <a:gd name="connsiteX2811" fmla="*/ 657552 w 1656655"/>
              <a:gd name="connsiteY2811" fmla="*/ 325867 h 1864576"/>
              <a:gd name="connsiteX2812" fmla="*/ 654063 w 1656655"/>
              <a:gd name="connsiteY2812" fmla="*/ 323529 h 1864576"/>
              <a:gd name="connsiteX2813" fmla="*/ 651734 w 1656655"/>
              <a:gd name="connsiteY2813" fmla="*/ 322944 h 1864576"/>
              <a:gd name="connsiteX2814" fmla="*/ 645328 w 1656655"/>
              <a:gd name="connsiteY2814" fmla="*/ 320800 h 1864576"/>
              <a:gd name="connsiteX2815" fmla="*/ 640087 w 1656655"/>
              <a:gd name="connsiteY2815" fmla="*/ 320800 h 1864576"/>
              <a:gd name="connsiteX2816" fmla="*/ 637757 w 1656655"/>
              <a:gd name="connsiteY2816" fmla="*/ 343993 h 1864576"/>
              <a:gd name="connsiteX2817" fmla="*/ 637371 w 1656655"/>
              <a:gd name="connsiteY2817" fmla="*/ 347891 h 1864576"/>
              <a:gd name="connsiteX2818" fmla="*/ 636984 w 1656655"/>
              <a:gd name="connsiteY2818" fmla="*/ 351788 h 1864576"/>
              <a:gd name="connsiteX2819" fmla="*/ 638535 w 1656655"/>
              <a:gd name="connsiteY2819" fmla="*/ 350619 h 1864576"/>
              <a:gd name="connsiteX2820" fmla="*/ 642998 w 1656655"/>
              <a:gd name="connsiteY2820" fmla="*/ 353543 h 1864576"/>
              <a:gd name="connsiteX2821" fmla="*/ 643967 w 1656655"/>
              <a:gd name="connsiteY2821" fmla="*/ 351788 h 1864576"/>
              <a:gd name="connsiteX2822" fmla="*/ 644745 w 1656655"/>
              <a:gd name="connsiteY2822" fmla="*/ 350034 h 1864576"/>
              <a:gd name="connsiteX2823" fmla="*/ 651924 w 1656655"/>
              <a:gd name="connsiteY2823" fmla="*/ 336197 h 1864576"/>
              <a:gd name="connsiteX2824" fmla="*/ 653671 w 1656655"/>
              <a:gd name="connsiteY2824" fmla="*/ 332689 h 1864576"/>
              <a:gd name="connsiteX2825" fmla="*/ 656387 w 1656655"/>
              <a:gd name="connsiteY2825" fmla="*/ 327426 h 1864576"/>
              <a:gd name="connsiteX2826" fmla="*/ 657552 w 1656655"/>
              <a:gd name="connsiteY2826" fmla="*/ 325867 h 1864576"/>
              <a:gd name="connsiteX2827" fmla="*/ 631357 w 1656655"/>
              <a:gd name="connsiteY2827" fmla="*/ 348865 h 1864576"/>
              <a:gd name="connsiteX2828" fmla="*/ 632130 w 1656655"/>
              <a:gd name="connsiteY2828" fmla="*/ 324113 h 1864576"/>
              <a:gd name="connsiteX2829" fmla="*/ 631161 w 1656655"/>
              <a:gd name="connsiteY2829" fmla="*/ 324893 h 1864576"/>
              <a:gd name="connsiteX2830" fmla="*/ 630579 w 1656655"/>
              <a:gd name="connsiteY2830" fmla="*/ 326062 h 1864576"/>
              <a:gd name="connsiteX2831" fmla="*/ 630774 w 1656655"/>
              <a:gd name="connsiteY2831" fmla="*/ 329375 h 1864576"/>
              <a:gd name="connsiteX2832" fmla="*/ 631357 w 1656655"/>
              <a:gd name="connsiteY2832" fmla="*/ 348865 h 1864576"/>
              <a:gd name="connsiteX2833" fmla="*/ 628058 w 1656655"/>
              <a:gd name="connsiteY2833" fmla="*/ 368939 h 1864576"/>
              <a:gd name="connsiteX2834" fmla="*/ 628249 w 1656655"/>
              <a:gd name="connsiteY2834" fmla="*/ 343408 h 1864576"/>
              <a:gd name="connsiteX2835" fmla="*/ 627863 w 1656655"/>
              <a:gd name="connsiteY2835" fmla="*/ 330740 h 1864576"/>
              <a:gd name="connsiteX2836" fmla="*/ 627667 w 1656655"/>
              <a:gd name="connsiteY2836" fmla="*/ 326062 h 1864576"/>
              <a:gd name="connsiteX2837" fmla="*/ 626311 w 1656655"/>
              <a:gd name="connsiteY2837" fmla="*/ 325672 h 1864576"/>
              <a:gd name="connsiteX2838" fmla="*/ 620684 w 1656655"/>
              <a:gd name="connsiteY2838" fmla="*/ 324893 h 1864576"/>
              <a:gd name="connsiteX2839" fmla="*/ 624951 w 1656655"/>
              <a:gd name="connsiteY2839" fmla="*/ 359000 h 1864576"/>
              <a:gd name="connsiteX2840" fmla="*/ 628058 w 1656655"/>
              <a:gd name="connsiteY2840" fmla="*/ 368939 h 1864576"/>
              <a:gd name="connsiteX2841" fmla="*/ 597591 w 1656655"/>
              <a:gd name="connsiteY2841" fmla="*/ 326842 h 1864576"/>
              <a:gd name="connsiteX2842" fmla="*/ 594288 w 1656655"/>
              <a:gd name="connsiteY2842" fmla="*/ 323723 h 1864576"/>
              <a:gd name="connsiteX2843" fmla="*/ 582259 w 1656655"/>
              <a:gd name="connsiteY2843" fmla="*/ 316902 h 1864576"/>
              <a:gd name="connsiteX2844" fmla="*/ 578765 w 1656655"/>
              <a:gd name="connsiteY2844" fmla="*/ 316123 h 1864576"/>
              <a:gd name="connsiteX2845" fmla="*/ 575467 w 1656655"/>
              <a:gd name="connsiteY2845" fmla="*/ 316902 h 1864576"/>
              <a:gd name="connsiteX2846" fmla="*/ 566345 w 1656655"/>
              <a:gd name="connsiteY2846" fmla="*/ 323723 h 1864576"/>
              <a:gd name="connsiteX2847" fmla="*/ 564794 w 1656655"/>
              <a:gd name="connsiteY2847" fmla="*/ 325478 h 1864576"/>
              <a:gd name="connsiteX2848" fmla="*/ 563820 w 1656655"/>
              <a:gd name="connsiteY2848" fmla="*/ 326647 h 1864576"/>
              <a:gd name="connsiteX2849" fmla="*/ 560914 w 1656655"/>
              <a:gd name="connsiteY2849" fmla="*/ 336392 h 1864576"/>
              <a:gd name="connsiteX2850" fmla="*/ 566541 w 1656655"/>
              <a:gd name="connsiteY2850" fmla="*/ 337171 h 1864576"/>
              <a:gd name="connsiteX2851" fmla="*/ 572942 w 1656655"/>
              <a:gd name="connsiteY2851" fmla="*/ 336781 h 1864576"/>
              <a:gd name="connsiteX2852" fmla="*/ 597591 w 1656655"/>
              <a:gd name="connsiteY2852" fmla="*/ 326842 h 1864576"/>
              <a:gd name="connsiteX2853" fmla="*/ 659495 w 1656655"/>
              <a:gd name="connsiteY2853" fmla="*/ 328986 h 1864576"/>
              <a:gd name="connsiteX2854" fmla="*/ 654254 w 1656655"/>
              <a:gd name="connsiteY2854" fmla="*/ 339120 h 1864576"/>
              <a:gd name="connsiteX2855" fmla="*/ 651734 w 1656655"/>
              <a:gd name="connsiteY2855" fmla="*/ 344188 h 1864576"/>
              <a:gd name="connsiteX2856" fmla="*/ 649208 w 1656655"/>
              <a:gd name="connsiteY2856" fmla="*/ 349255 h 1864576"/>
              <a:gd name="connsiteX2857" fmla="*/ 652120 w 1656655"/>
              <a:gd name="connsiteY2857" fmla="*/ 344382 h 1864576"/>
              <a:gd name="connsiteX2858" fmla="*/ 660273 w 1656655"/>
              <a:gd name="connsiteY2858" fmla="*/ 331130 h 1864576"/>
              <a:gd name="connsiteX2859" fmla="*/ 661046 w 1656655"/>
              <a:gd name="connsiteY2859" fmla="*/ 329960 h 1864576"/>
              <a:gd name="connsiteX2860" fmla="*/ 659495 w 1656655"/>
              <a:gd name="connsiteY2860" fmla="*/ 328986 h 1864576"/>
              <a:gd name="connsiteX2861" fmla="*/ 650177 w 1656655"/>
              <a:gd name="connsiteY2861" fmla="*/ 353737 h 1864576"/>
              <a:gd name="connsiteX2862" fmla="*/ 650177 w 1656655"/>
              <a:gd name="connsiteY2862" fmla="*/ 353737 h 1864576"/>
              <a:gd name="connsiteX2863" fmla="*/ 656970 w 1656655"/>
              <a:gd name="connsiteY2863" fmla="*/ 343603 h 1864576"/>
              <a:gd name="connsiteX2864" fmla="*/ 658717 w 1656655"/>
              <a:gd name="connsiteY2864" fmla="*/ 341069 h 1864576"/>
              <a:gd name="connsiteX2865" fmla="*/ 662211 w 1656655"/>
              <a:gd name="connsiteY2865" fmla="*/ 336002 h 1864576"/>
              <a:gd name="connsiteX2866" fmla="*/ 662989 w 1656655"/>
              <a:gd name="connsiteY2866" fmla="*/ 334638 h 1864576"/>
              <a:gd name="connsiteX2867" fmla="*/ 662406 w 1656655"/>
              <a:gd name="connsiteY2867" fmla="*/ 332884 h 1864576"/>
              <a:gd name="connsiteX2868" fmla="*/ 661628 w 1656655"/>
              <a:gd name="connsiteY2868" fmla="*/ 334248 h 1864576"/>
              <a:gd name="connsiteX2869" fmla="*/ 659299 w 1656655"/>
              <a:gd name="connsiteY2869" fmla="*/ 338146 h 1864576"/>
              <a:gd name="connsiteX2870" fmla="*/ 656196 w 1656655"/>
              <a:gd name="connsiteY2870" fmla="*/ 343408 h 1864576"/>
              <a:gd name="connsiteX2871" fmla="*/ 650177 w 1656655"/>
              <a:gd name="connsiteY2871" fmla="*/ 353737 h 1864576"/>
              <a:gd name="connsiteX2872" fmla="*/ 602440 w 1656655"/>
              <a:gd name="connsiteY2872" fmla="*/ 351788 h 1864576"/>
              <a:gd name="connsiteX2873" fmla="*/ 601662 w 1656655"/>
              <a:gd name="connsiteY2873" fmla="*/ 346526 h 1864576"/>
              <a:gd name="connsiteX2874" fmla="*/ 600889 w 1656655"/>
              <a:gd name="connsiteY2874" fmla="*/ 341069 h 1864576"/>
              <a:gd name="connsiteX2875" fmla="*/ 599915 w 1656655"/>
              <a:gd name="connsiteY2875" fmla="*/ 329960 h 1864576"/>
              <a:gd name="connsiteX2876" fmla="*/ 579930 w 1656655"/>
              <a:gd name="connsiteY2876" fmla="*/ 336392 h 1864576"/>
              <a:gd name="connsiteX2877" fmla="*/ 574689 w 1656655"/>
              <a:gd name="connsiteY2877" fmla="*/ 339900 h 1864576"/>
              <a:gd name="connsiteX2878" fmla="*/ 577601 w 1656655"/>
              <a:gd name="connsiteY2878" fmla="*/ 341459 h 1864576"/>
              <a:gd name="connsiteX2879" fmla="*/ 585362 w 1656655"/>
              <a:gd name="connsiteY2879" fmla="*/ 346721 h 1864576"/>
              <a:gd name="connsiteX2880" fmla="*/ 588856 w 1656655"/>
              <a:gd name="connsiteY2880" fmla="*/ 349840 h 1864576"/>
              <a:gd name="connsiteX2881" fmla="*/ 589438 w 1656655"/>
              <a:gd name="connsiteY2881" fmla="*/ 350424 h 1864576"/>
              <a:gd name="connsiteX2882" fmla="*/ 593128 w 1656655"/>
              <a:gd name="connsiteY2882" fmla="*/ 354517 h 1864576"/>
              <a:gd name="connsiteX2883" fmla="*/ 594097 w 1656655"/>
              <a:gd name="connsiteY2883" fmla="*/ 355686 h 1864576"/>
              <a:gd name="connsiteX2884" fmla="*/ 598364 w 1656655"/>
              <a:gd name="connsiteY2884" fmla="*/ 353737 h 1864576"/>
              <a:gd name="connsiteX2885" fmla="*/ 602440 w 1656655"/>
              <a:gd name="connsiteY2885" fmla="*/ 351788 h 1864576"/>
              <a:gd name="connsiteX2886" fmla="*/ 568288 w 1656655"/>
              <a:gd name="connsiteY2886" fmla="*/ 340679 h 1864576"/>
              <a:gd name="connsiteX2887" fmla="*/ 561104 w 1656655"/>
              <a:gd name="connsiteY2887" fmla="*/ 339315 h 1864576"/>
              <a:gd name="connsiteX2888" fmla="*/ 562269 w 1656655"/>
              <a:gd name="connsiteY2888" fmla="*/ 347891 h 1864576"/>
              <a:gd name="connsiteX2889" fmla="*/ 563630 w 1656655"/>
              <a:gd name="connsiteY2889" fmla="*/ 345747 h 1864576"/>
              <a:gd name="connsiteX2890" fmla="*/ 567124 w 1656655"/>
              <a:gd name="connsiteY2890" fmla="*/ 341654 h 1864576"/>
              <a:gd name="connsiteX2891" fmla="*/ 568288 w 1656655"/>
              <a:gd name="connsiteY2891" fmla="*/ 340679 h 1864576"/>
              <a:gd name="connsiteX2892" fmla="*/ 665318 w 1656655"/>
              <a:gd name="connsiteY2892" fmla="*/ 337366 h 1864576"/>
              <a:gd name="connsiteX2893" fmla="*/ 665122 w 1656655"/>
              <a:gd name="connsiteY2893" fmla="*/ 337756 h 1864576"/>
              <a:gd name="connsiteX2894" fmla="*/ 663762 w 1656655"/>
              <a:gd name="connsiteY2894" fmla="*/ 339705 h 1864576"/>
              <a:gd name="connsiteX2895" fmla="*/ 659108 w 1656655"/>
              <a:gd name="connsiteY2895" fmla="*/ 346331 h 1864576"/>
              <a:gd name="connsiteX2896" fmla="*/ 656001 w 1656655"/>
              <a:gd name="connsiteY2896" fmla="*/ 350814 h 1864576"/>
              <a:gd name="connsiteX2897" fmla="*/ 654449 w 1656655"/>
              <a:gd name="connsiteY2897" fmla="*/ 352958 h 1864576"/>
              <a:gd name="connsiteX2898" fmla="*/ 647075 w 1656655"/>
              <a:gd name="connsiteY2898" fmla="*/ 364067 h 1864576"/>
              <a:gd name="connsiteX2899" fmla="*/ 641447 w 1656655"/>
              <a:gd name="connsiteY2899" fmla="*/ 373227 h 1864576"/>
              <a:gd name="connsiteX2900" fmla="*/ 644745 w 1656655"/>
              <a:gd name="connsiteY2900" fmla="*/ 370693 h 1864576"/>
              <a:gd name="connsiteX2901" fmla="*/ 649018 w 1656655"/>
              <a:gd name="connsiteY2901" fmla="*/ 366990 h 1864576"/>
              <a:gd name="connsiteX2902" fmla="*/ 656779 w 1656655"/>
              <a:gd name="connsiteY2902" fmla="*/ 359194 h 1864576"/>
              <a:gd name="connsiteX2903" fmla="*/ 658717 w 1656655"/>
              <a:gd name="connsiteY2903" fmla="*/ 357051 h 1864576"/>
              <a:gd name="connsiteX2904" fmla="*/ 661824 w 1656655"/>
              <a:gd name="connsiteY2904" fmla="*/ 353348 h 1864576"/>
              <a:gd name="connsiteX2905" fmla="*/ 663179 w 1656655"/>
              <a:gd name="connsiteY2905" fmla="*/ 351788 h 1864576"/>
              <a:gd name="connsiteX2906" fmla="*/ 671528 w 1656655"/>
              <a:gd name="connsiteY2906" fmla="*/ 340485 h 1864576"/>
              <a:gd name="connsiteX2907" fmla="*/ 665318 w 1656655"/>
              <a:gd name="connsiteY2907" fmla="*/ 337366 h 1864576"/>
              <a:gd name="connsiteX2908" fmla="*/ 679093 w 1656655"/>
              <a:gd name="connsiteY2908" fmla="*/ 339120 h 1864576"/>
              <a:gd name="connsiteX2909" fmla="*/ 676573 w 1656655"/>
              <a:gd name="connsiteY2909" fmla="*/ 338536 h 1864576"/>
              <a:gd name="connsiteX2910" fmla="*/ 675599 w 1656655"/>
              <a:gd name="connsiteY2910" fmla="*/ 339900 h 1864576"/>
              <a:gd name="connsiteX2911" fmla="*/ 666674 w 1656655"/>
              <a:gd name="connsiteY2911" fmla="*/ 351983 h 1864576"/>
              <a:gd name="connsiteX2912" fmla="*/ 664540 w 1656655"/>
              <a:gd name="connsiteY2912" fmla="*/ 354517 h 1864576"/>
              <a:gd name="connsiteX2913" fmla="*/ 662406 w 1656655"/>
              <a:gd name="connsiteY2913" fmla="*/ 357051 h 1864576"/>
              <a:gd name="connsiteX2914" fmla="*/ 661437 w 1656655"/>
              <a:gd name="connsiteY2914" fmla="*/ 358220 h 1864576"/>
              <a:gd name="connsiteX2915" fmla="*/ 654645 w 1656655"/>
              <a:gd name="connsiteY2915" fmla="*/ 365431 h 1864576"/>
              <a:gd name="connsiteX2916" fmla="*/ 654063 w 1656655"/>
              <a:gd name="connsiteY2916" fmla="*/ 366016 h 1864576"/>
              <a:gd name="connsiteX2917" fmla="*/ 651734 w 1656655"/>
              <a:gd name="connsiteY2917" fmla="*/ 368355 h 1864576"/>
              <a:gd name="connsiteX2918" fmla="*/ 651151 w 1656655"/>
              <a:gd name="connsiteY2918" fmla="*/ 368939 h 1864576"/>
              <a:gd name="connsiteX2919" fmla="*/ 650569 w 1656655"/>
              <a:gd name="connsiteY2919" fmla="*/ 369524 h 1864576"/>
              <a:gd name="connsiteX2920" fmla="*/ 649404 w 1656655"/>
              <a:gd name="connsiteY2920" fmla="*/ 370693 h 1864576"/>
              <a:gd name="connsiteX2921" fmla="*/ 648822 w 1656655"/>
              <a:gd name="connsiteY2921" fmla="*/ 371278 h 1864576"/>
              <a:gd name="connsiteX2922" fmla="*/ 642225 w 1656655"/>
              <a:gd name="connsiteY2922" fmla="*/ 376345 h 1864576"/>
              <a:gd name="connsiteX2923" fmla="*/ 640865 w 1656655"/>
              <a:gd name="connsiteY2923" fmla="*/ 377320 h 1864576"/>
              <a:gd name="connsiteX2924" fmla="*/ 640283 w 1656655"/>
              <a:gd name="connsiteY2924" fmla="*/ 379853 h 1864576"/>
              <a:gd name="connsiteX2925" fmla="*/ 643777 w 1656655"/>
              <a:gd name="connsiteY2925" fmla="*/ 384141 h 1864576"/>
              <a:gd name="connsiteX2926" fmla="*/ 644359 w 1656655"/>
              <a:gd name="connsiteY2926" fmla="*/ 387844 h 1864576"/>
              <a:gd name="connsiteX2927" fmla="*/ 646106 w 1656655"/>
              <a:gd name="connsiteY2927" fmla="*/ 386870 h 1864576"/>
              <a:gd name="connsiteX2928" fmla="*/ 651151 w 1656655"/>
              <a:gd name="connsiteY2928" fmla="*/ 383362 h 1864576"/>
              <a:gd name="connsiteX2929" fmla="*/ 656583 w 1656655"/>
              <a:gd name="connsiteY2929" fmla="*/ 378879 h 1864576"/>
              <a:gd name="connsiteX2930" fmla="*/ 662989 w 1656655"/>
              <a:gd name="connsiteY2930" fmla="*/ 372837 h 1864576"/>
              <a:gd name="connsiteX2931" fmla="*/ 673662 w 1656655"/>
              <a:gd name="connsiteY2931" fmla="*/ 361143 h 1864576"/>
              <a:gd name="connsiteX2932" fmla="*/ 686860 w 1656655"/>
              <a:gd name="connsiteY2932" fmla="*/ 343603 h 1864576"/>
              <a:gd name="connsiteX2933" fmla="*/ 688019 w 1656655"/>
              <a:gd name="connsiteY2933" fmla="*/ 341849 h 1864576"/>
              <a:gd name="connsiteX2934" fmla="*/ 687246 w 1656655"/>
              <a:gd name="connsiteY2934" fmla="*/ 341654 h 1864576"/>
              <a:gd name="connsiteX2935" fmla="*/ 686468 w 1656655"/>
              <a:gd name="connsiteY2935" fmla="*/ 341264 h 1864576"/>
              <a:gd name="connsiteX2936" fmla="*/ 685695 w 1656655"/>
              <a:gd name="connsiteY2936" fmla="*/ 342044 h 1864576"/>
              <a:gd name="connsiteX2937" fmla="*/ 679093 w 1656655"/>
              <a:gd name="connsiteY2937" fmla="*/ 339120 h 1864576"/>
              <a:gd name="connsiteX2938" fmla="*/ 709370 w 1656655"/>
              <a:gd name="connsiteY2938" fmla="*/ 351594 h 1864576"/>
              <a:gd name="connsiteX2939" fmla="*/ 705098 w 1656655"/>
              <a:gd name="connsiteY2939" fmla="*/ 347306 h 1864576"/>
              <a:gd name="connsiteX2940" fmla="*/ 695786 w 1656655"/>
              <a:gd name="connsiteY2940" fmla="*/ 344382 h 1864576"/>
              <a:gd name="connsiteX2941" fmla="*/ 694229 w 1656655"/>
              <a:gd name="connsiteY2941" fmla="*/ 344967 h 1864576"/>
              <a:gd name="connsiteX2942" fmla="*/ 693260 w 1656655"/>
              <a:gd name="connsiteY2942" fmla="*/ 346136 h 1864576"/>
              <a:gd name="connsiteX2943" fmla="*/ 691513 w 1656655"/>
              <a:gd name="connsiteY2943" fmla="*/ 348670 h 1864576"/>
              <a:gd name="connsiteX2944" fmla="*/ 689766 w 1656655"/>
              <a:gd name="connsiteY2944" fmla="*/ 351204 h 1864576"/>
              <a:gd name="connsiteX2945" fmla="*/ 692096 w 1656655"/>
              <a:gd name="connsiteY2945" fmla="*/ 350814 h 1864576"/>
              <a:gd name="connsiteX2946" fmla="*/ 699666 w 1656655"/>
              <a:gd name="connsiteY2946" fmla="*/ 350229 h 1864576"/>
              <a:gd name="connsiteX2947" fmla="*/ 704711 w 1656655"/>
              <a:gd name="connsiteY2947" fmla="*/ 350619 h 1864576"/>
              <a:gd name="connsiteX2948" fmla="*/ 709370 w 1656655"/>
              <a:gd name="connsiteY2948" fmla="*/ 351594 h 1864576"/>
              <a:gd name="connsiteX2949" fmla="*/ 590799 w 1656655"/>
              <a:gd name="connsiteY2949" fmla="*/ 356856 h 1864576"/>
              <a:gd name="connsiteX2950" fmla="*/ 589825 w 1656655"/>
              <a:gd name="connsiteY2950" fmla="*/ 355686 h 1864576"/>
              <a:gd name="connsiteX2951" fmla="*/ 587887 w 1656655"/>
              <a:gd name="connsiteY2951" fmla="*/ 353348 h 1864576"/>
              <a:gd name="connsiteX2952" fmla="*/ 585171 w 1656655"/>
              <a:gd name="connsiteY2952" fmla="*/ 350619 h 1864576"/>
              <a:gd name="connsiteX2953" fmla="*/ 583424 w 1656655"/>
              <a:gd name="connsiteY2953" fmla="*/ 349060 h 1864576"/>
              <a:gd name="connsiteX2954" fmla="*/ 574498 w 1656655"/>
              <a:gd name="connsiteY2954" fmla="*/ 343018 h 1864576"/>
              <a:gd name="connsiteX2955" fmla="*/ 571587 w 1656655"/>
              <a:gd name="connsiteY2955" fmla="*/ 341654 h 1864576"/>
              <a:gd name="connsiteX2956" fmla="*/ 564212 w 1656655"/>
              <a:gd name="connsiteY2956" fmla="*/ 354712 h 1864576"/>
              <a:gd name="connsiteX2957" fmla="*/ 565181 w 1656655"/>
              <a:gd name="connsiteY2957" fmla="*/ 357830 h 1864576"/>
              <a:gd name="connsiteX2958" fmla="*/ 567706 w 1656655"/>
              <a:gd name="connsiteY2958" fmla="*/ 363677 h 1864576"/>
              <a:gd name="connsiteX2959" fmla="*/ 571195 w 1656655"/>
              <a:gd name="connsiteY2959" fmla="*/ 363677 h 1864576"/>
              <a:gd name="connsiteX2960" fmla="*/ 572555 w 1656655"/>
              <a:gd name="connsiteY2960" fmla="*/ 366990 h 1864576"/>
              <a:gd name="connsiteX2961" fmla="*/ 575271 w 1656655"/>
              <a:gd name="connsiteY2961" fmla="*/ 366601 h 1864576"/>
              <a:gd name="connsiteX2962" fmla="*/ 577018 w 1656655"/>
              <a:gd name="connsiteY2962" fmla="*/ 367770 h 1864576"/>
              <a:gd name="connsiteX2963" fmla="*/ 577214 w 1656655"/>
              <a:gd name="connsiteY2963" fmla="*/ 367575 h 1864576"/>
              <a:gd name="connsiteX2964" fmla="*/ 579734 w 1656655"/>
              <a:gd name="connsiteY2964" fmla="*/ 364262 h 1864576"/>
              <a:gd name="connsiteX2965" fmla="*/ 586722 w 1656655"/>
              <a:gd name="connsiteY2965" fmla="*/ 358805 h 1864576"/>
              <a:gd name="connsiteX2966" fmla="*/ 590799 w 1656655"/>
              <a:gd name="connsiteY2966" fmla="*/ 356856 h 1864576"/>
              <a:gd name="connsiteX2967" fmla="*/ 715188 w 1656655"/>
              <a:gd name="connsiteY2967" fmla="*/ 382387 h 1864576"/>
              <a:gd name="connsiteX2968" fmla="*/ 716549 w 1656655"/>
              <a:gd name="connsiteY2968" fmla="*/ 379853 h 1864576"/>
              <a:gd name="connsiteX2969" fmla="*/ 717518 w 1656655"/>
              <a:gd name="connsiteY2969" fmla="*/ 377125 h 1864576"/>
              <a:gd name="connsiteX2970" fmla="*/ 714220 w 1656655"/>
              <a:gd name="connsiteY2970" fmla="*/ 358805 h 1864576"/>
              <a:gd name="connsiteX2971" fmla="*/ 712668 w 1656655"/>
              <a:gd name="connsiteY2971" fmla="*/ 356466 h 1864576"/>
              <a:gd name="connsiteX2972" fmla="*/ 696754 w 1656655"/>
              <a:gd name="connsiteY2972" fmla="*/ 353543 h 1864576"/>
              <a:gd name="connsiteX2973" fmla="*/ 689962 w 1656655"/>
              <a:gd name="connsiteY2973" fmla="*/ 354517 h 1864576"/>
              <a:gd name="connsiteX2974" fmla="*/ 691905 w 1656655"/>
              <a:gd name="connsiteY2974" fmla="*/ 356271 h 1864576"/>
              <a:gd name="connsiteX2975" fmla="*/ 692487 w 1656655"/>
              <a:gd name="connsiteY2975" fmla="*/ 356856 h 1864576"/>
              <a:gd name="connsiteX2976" fmla="*/ 694425 w 1656655"/>
              <a:gd name="connsiteY2976" fmla="*/ 358805 h 1864576"/>
              <a:gd name="connsiteX2977" fmla="*/ 695007 w 1656655"/>
              <a:gd name="connsiteY2977" fmla="*/ 359389 h 1864576"/>
              <a:gd name="connsiteX2978" fmla="*/ 699280 w 1656655"/>
              <a:gd name="connsiteY2978" fmla="*/ 365041 h 1864576"/>
              <a:gd name="connsiteX2979" fmla="*/ 702769 w 1656655"/>
              <a:gd name="connsiteY2979" fmla="*/ 371473 h 1864576"/>
              <a:gd name="connsiteX2980" fmla="*/ 705294 w 1656655"/>
              <a:gd name="connsiteY2980" fmla="*/ 377710 h 1864576"/>
              <a:gd name="connsiteX2981" fmla="*/ 708205 w 1656655"/>
              <a:gd name="connsiteY2981" fmla="*/ 379269 h 1864576"/>
              <a:gd name="connsiteX2982" fmla="*/ 712859 w 1656655"/>
              <a:gd name="connsiteY2982" fmla="*/ 381023 h 1864576"/>
              <a:gd name="connsiteX2983" fmla="*/ 715188 w 1656655"/>
              <a:gd name="connsiteY2983" fmla="*/ 382387 h 1864576"/>
              <a:gd name="connsiteX2984" fmla="*/ 641643 w 1656655"/>
              <a:gd name="connsiteY2984" fmla="*/ 356661 h 1864576"/>
              <a:gd name="connsiteX2985" fmla="*/ 638731 w 1656655"/>
              <a:gd name="connsiteY2985" fmla="*/ 356856 h 1864576"/>
              <a:gd name="connsiteX2986" fmla="*/ 636788 w 1656655"/>
              <a:gd name="connsiteY2986" fmla="*/ 355102 h 1864576"/>
              <a:gd name="connsiteX2987" fmla="*/ 635237 w 1656655"/>
              <a:gd name="connsiteY2987" fmla="*/ 367965 h 1864576"/>
              <a:gd name="connsiteX2988" fmla="*/ 635041 w 1656655"/>
              <a:gd name="connsiteY2988" fmla="*/ 369719 h 1864576"/>
              <a:gd name="connsiteX2989" fmla="*/ 635624 w 1656655"/>
              <a:gd name="connsiteY2989" fmla="*/ 369134 h 1864576"/>
              <a:gd name="connsiteX2990" fmla="*/ 636015 w 1656655"/>
              <a:gd name="connsiteY2990" fmla="*/ 368355 h 1864576"/>
              <a:gd name="connsiteX2991" fmla="*/ 641643 w 1656655"/>
              <a:gd name="connsiteY2991" fmla="*/ 356661 h 1864576"/>
              <a:gd name="connsiteX2992" fmla="*/ 605156 w 1656655"/>
              <a:gd name="connsiteY2992" fmla="*/ 364067 h 1864576"/>
              <a:gd name="connsiteX2993" fmla="*/ 604574 w 1656655"/>
              <a:gd name="connsiteY2993" fmla="*/ 361728 h 1864576"/>
              <a:gd name="connsiteX2994" fmla="*/ 603023 w 1656655"/>
              <a:gd name="connsiteY2994" fmla="*/ 354907 h 1864576"/>
              <a:gd name="connsiteX2995" fmla="*/ 599142 w 1656655"/>
              <a:gd name="connsiteY2995" fmla="*/ 356466 h 1864576"/>
              <a:gd name="connsiteX2996" fmla="*/ 595452 w 1656655"/>
              <a:gd name="connsiteY2996" fmla="*/ 358025 h 1864576"/>
              <a:gd name="connsiteX2997" fmla="*/ 597009 w 1656655"/>
              <a:gd name="connsiteY2997" fmla="*/ 360754 h 1864576"/>
              <a:gd name="connsiteX2998" fmla="*/ 598560 w 1656655"/>
              <a:gd name="connsiteY2998" fmla="*/ 363677 h 1864576"/>
              <a:gd name="connsiteX2999" fmla="*/ 601858 w 1656655"/>
              <a:gd name="connsiteY2999" fmla="*/ 364652 h 1864576"/>
              <a:gd name="connsiteX3000" fmla="*/ 602440 w 1656655"/>
              <a:gd name="connsiteY3000" fmla="*/ 365431 h 1864576"/>
              <a:gd name="connsiteX3001" fmla="*/ 605156 w 1656655"/>
              <a:gd name="connsiteY3001" fmla="*/ 364067 h 1864576"/>
              <a:gd name="connsiteX3002" fmla="*/ 595844 w 1656655"/>
              <a:gd name="connsiteY3002" fmla="*/ 364846 h 1864576"/>
              <a:gd name="connsiteX3003" fmla="*/ 592736 w 1656655"/>
              <a:gd name="connsiteY3003" fmla="*/ 359389 h 1864576"/>
              <a:gd name="connsiteX3004" fmla="*/ 590799 w 1656655"/>
              <a:gd name="connsiteY3004" fmla="*/ 360364 h 1864576"/>
              <a:gd name="connsiteX3005" fmla="*/ 588856 w 1656655"/>
              <a:gd name="connsiteY3005" fmla="*/ 361533 h 1864576"/>
              <a:gd name="connsiteX3006" fmla="*/ 582064 w 1656655"/>
              <a:gd name="connsiteY3006" fmla="*/ 366795 h 1864576"/>
              <a:gd name="connsiteX3007" fmla="*/ 579543 w 1656655"/>
              <a:gd name="connsiteY3007" fmla="*/ 370304 h 1864576"/>
              <a:gd name="connsiteX3008" fmla="*/ 580317 w 1656655"/>
              <a:gd name="connsiteY3008" fmla="*/ 373032 h 1864576"/>
              <a:gd name="connsiteX3009" fmla="*/ 578961 w 1656655"/>
              <a:gd name="connsiteY3009" fmla="*/ 375371 h 1864576"/>
              <a:gd name="connsiteX3010" fmla="*/ 579348 w 1656655"/>
              <a:gd name="connsiteY3010" fmla="*/ 376345 h 1864576"/>
              <a:gd name="connsiteX3011" fmla="*/ 580317 w 1656655"/>
              <a:gd name="connsiteY3011" fmla="*/ 377710 h 1864576"/>
              <a:gd name="connsiteX3012" fmla="*/ 582064 w 1656655"/>
              <a:gd name="connsiteY3012" fmla="*/ 379464 h 1864576"/>
              <a:gd name="connsiteX3013" fmla="*/ 583228 w 1656655"/>
              <a:gd name="connsiteY3013" fmla="*/ 380243 h 1864576"/>
              <a:gd name="connsiteX3014" fmla="*/ 585753 w 1656655"/>
              <a:gd name="connsiteY3014" fmla="*/ 380828 h 1864576"/>
              <a:gd name="connsiteX3015" fmla="*/ 590216 w 1656655"/>
              <a:gd name="connsiteY3015" fmla="*/ 382192 h 1864576"/>
              <a:gd name="connsiteX3016" fmla="*/ 588274 w 1656655"/>
              <a:gd name="connsiteY3016" fmla="*/ 380828 h 1864576"/>
              <a:gd name="connsiteX3017" fmla="*/ 587495 w 1656655"/>
              <a:gd name="connsiteY3017" fmla="*/ 378294 h 1864576"/>
              <a:gd name="connsiteX3018" fmla="*/ 586336 w 1656655"/>
              <a:gd name="connsiteY3018" fmla="*/ 372642 h 1864576"/>
              <a:gd name="connsiteX3019" fmla="*/ 587887 w 1656655"/>
              <a:gd name="connsiteY3019" fmla="*/ 371473 h 1864576"/>
              <a:gd name="connsiteX3020" fmla="*/ 592546 w 1656655"/>
              <a:gd name="connsiteY3020" fmla="*/ 367965 h 1864576"/>
              <a:gd name="connsiteX3021" fmla="*/ 592932 w 1656655"/>
              <a:gd name="connsiteY3021" fmla="*/ 366795 h 1864576"/>
              <a:gd name="connsiteX3022" fmla="*/ 593705 w 1656655"/>
              <a:gd name="connsiteY3022" fmla="*/ 365821 h 1864576"/>
              <a:gd name="connsiteX3023" fmla="*/ 595844 w 1656655"/>
              <a:gd name="connsiteY3023" fmla="*/ 364846 h 1864576"/>
              <a:gd name="connsiteX3024" fmla="*/ 575271 w 1656655"/>
              <a:gd name="connsiteY3024" fmla="*/ 376735 h 1864576"/>
              <a:gd name="connsiteX3025" fmla="*/ 575076 w 1656655"/>
              <a:gd name="connsiteY3025" fmla="*/ 376540 h 1864576"/>
              <a:gd name="connsiteX3026" fmla="*/ 575076 w 1656655"/>
              <a:gd name="connsiteY3026" fmla="*/ 374201 h 1864576"/>
              <a:gd name="connsiteX3027" fmla="*/ 577214 w 1656655"/>
              <a:gd name="connsiteY3027" fmla="*/ 372447 h 1864576"/>
              <a:gd name="connsiteX3028" fmla="*/ 575271 w 1656655"/>
              <a:gd name="connsiteY3028" fmla="*/ 371668 h 1864576"/>
              <a:gd name="connsiteX3029" fmla="*/ 574302 w 1656655"/>
              <a:gd name="connsiteY3029" fmla="*/ 369914 h 1864576"/>
              <a:gd name="connsiteX3030" fmla="*/ 569257 w 1656655"/>
              <a:gd name="connsiteY3030" fmla="*/ 372642 h 1864576"/>
              <a:gd name="connsiteX3031" fmla="*/ 569061 w 1656655"/>
              <a:gd name="connsiteY3031" fmla="*/ 369719 h 1864576"/>
              <a:gd name="connsiteX3032" fmla="*/ 569448 w 1656655"/>
              <a:gd name="connsiteY3032" fmla="*/ 366406 h 1864576"/>
              <a:gd name="connsiteX3033" fmla="*/ 566732 w 1656655"/>
              <a:gd name="connsiteY3033" fmla="*/ 367965 h 1864576"/>
              <a:gd name="connsiteX3034" fmla="*/ 567510 w 1656655"/>
              <a:gd name="connsiteY3034" fmla="*/ 369914 h 1864576"/>
              <a:gd name="connsiteX3035" fmla="*/ 568092 w 1656655"/>
              <a:gd name="connsiteY3035" fmla="*/ 371863 h 1864576"/>
              <a:gd name="connsiteX3036" fmla="*/ 567897 w 1656655"/>
              <a:gd name="connsiteY3036" fmla="*/ 374786 h 1864576"/>
              <a:gd name="connsiteX3037" fmla="*/ 569448 w 1656655"/>
              <a:gd name="connsiteY3037" fmla="*/ 377125 h 1864576"/>
              <a:gd name="connsiteX3038" fmla="*/ 571004 w 1656655"/>
              <a:gd name="connsiteY3038" fmla="*/ 383167 h 1864576"/>
              <a:gd name="connsiteX3039" fmla="*/ 580317 w 1656655"/>
              <a:gd name="connsiteY3039" fmla="*/ 385700 h 1864576"/>
              <a:gd name="connsiteX3040" fmla="*/ 583424 w 1656655"/>
              <a:gd name="connsiteY3040" fmla="*/ 384141 h 1864576"/>
              <a:gd name="connsiteX3041" fmla="*/ 585362 w 1656655"/>
              <a:gd name="connsiteY3041" fmla="*/ 386090 h 1864576"/>
              <a:gd name="connsiteX3042" fmla="*/ 586140 w 1656655"/>
              <a:gd name="connsiteY3042" fmla="*/ 386480 h 1864576"/>
              <a:gd name="connsiteX3043" fmla="*/ 590407 w 1656655"/>
              <a:gd name="connsiteY3043" fmla="*/ 387259 h 1864576"/>
              <a:gd name="connsiteX3044" fmla="*/ 594097 w 1656655"/>
              <a:gd name="connsiteY3044" fmla="*/ 385700 h 1864576"/>
              <a:gd name="connsiteX3045" fmla="*/ 597009 w 1656655"/>
              <a:gd name="connsiteY3045" fmla="*/ 383751 h 1864576"/>
              <a:gd name="connsiteX3046" fmla="*/ 598173 w 1656655"/>
              <a:gd name="connsiteY3046" fmla="*/ 385116 h 1864576"/>
              <a:gd name="connsiteX3047" fmla="*/ 606708 w 1656655"/>
              <a:gd name="connsiteY3047" fmla="*/ 389208 h 1864576"/>
              <a:gd name="connsiteX3048" fmla="*/ 610397 w 1656655"/>
              <a:gd name="connsiteY3048" fmla="*/ 387844 h 1864576"/>
              <a:gd name="connsiteX3049" fmla="*/ 607099 w 1656655"/>
              <a:gd name="connsiteY3049" fmla="*/ 388039 h 1864576"/>
              <a:gd name="connsiteX3050" fmla="*/ 598756 w 1656655"/>
              <a:gd name="connsiteY3050" fmla="*/ 384141 h 1864576"/>
              <a:gd name="connsiteX3051" fmla="*/ 599338 w 1656655"/>
              <a:gd name="connsiteY3051" fmla="*/ 378489 h 1864576"/>
              <a:gd name="connsiteX3052" fmla="*/ 601276 w 1656655"/>
              <a:gd name="connsiteY3052" fmla="*/ 380633 h 1864576"/>
              <a:gd name="connsiteX3053" fmla="*/ 603605 w 1656655"/>
              <a:gd name="connsiteY3053" fmla="*/ 381802 h 1864576"/>
              <a:gd name="connsiteX3054" fmla="*/ 603801 w 1656655"/>
              <a:gd name="connsiteY3054" fmla="*/ 379269 h 1864576"/>
              <a:gd name="connsiteX3055" fmla="*/ 606708 w 1656655"/>
              <a:gd name="connsiteY3055" fmla="*/ 379074 h 1864576"/>
              <a:gd name="connsiteX3056" fmla="*/ 605934 w 1656655"/>
              <a:gd name="connsiteY3056" fmla="*/ 377904 h 1864576"/>
              <a:gd name="connsiteX3057" fmla="*/ 604574 w 1656655"/>
              <a:gd name="connsiteY3057" fmla="*/ 375566 h 1864576"/>
              <a:gd name="connsiteX3058" fmla="*/ 605548 w 1656655"/>
              <a:gd name="connsiteY3058" fmla="*/ 374396 h 1864576"/>
              <a:gd name="connsiteX3059" fmla="*/ 603219 w 1656655"/>
              <a:gd name="connsiteY3059" fmla="*/ 374591 h 1864576"/>
              <a:gd name="connsiteX3060" fmla="*/ 600889 w 1656655"/>
              <a:gd name="connsiteY3060" fmla="*/ 374201 h 1864576"/>
              <a:gd name="connsiteX3061" fmla="*/ 602636 w 1656655"/>
              <a:gd name="connsiteY3061" fmla="*/ 369914 h 1864576"/>
              <a:gd name="connsiteX3062" fmla="*/ 601080 w 1656655"/>
              <a:gd name="connsiteY3062" fmla="*/ 369914 h 1864576"/>
              <a:gd name="connsiteX3063" fmla="*/ 600111 w 1656655"/>
              <a:gd name="connsiteY3063" fmla="*/ 367575 h 1864576"/>
              <a:gd name="connsiteX3064" fmla="*/ 599338 w 1656655"/>
              <a:gd name="connsiteY3064" fmla="*/ 366601 h 1864576"/>
              <a:gd name="connsiteX3065" fmla="*/ 597978 w 1656655"/>
              <a:gd name="connsiteY3065" fmla="*/ 368744 h 1864576"/>
              <a:gd name="connsiteX3066" fmla="*/ 595844 w 1656655"/>
              <a:gd name="connsiteY3066" fmla="*/ 367965 h 1864576"/>
              <a:gd name="connsiteX3067" fmla="*/ 595844 w 1656655"/>
              <a:gd name="connsiteY3067" fmla="*/ 370498 h 1864576"/>
              <a:gd name="connsiteX3068" fmla="*/ 595066 w 1656655"/>
              <a:gd name="connsiteY3068" fmla="*/ 372642 h 1864576"/>
              <a:gd name="connsiteX3069" fmla="*/ 592932 w 1656655"/>
              <a:gd name="connsiteY3069" fmla="*/ 371863 h 1864576"/>
              <a:gd name="connsiteX3070" fmla="*/ 590799 w 1656655"/>
              <a:gd name="connsiteY3070" fmla="*/ 371278 h 1864576"/>
              <a:gd name="connsiteX3071" fmla="*/ 591381 w 1656655"/>
              <a:gd name="connsiteY3071" fmla="*/ 372642 h 1864576"/>
              <a:gd name="connsiteX3072" fmla="*/ 590799 w 1656655"/>
              <a:gd name="connsiteY3072" fmla="*/ 374007 h 1864576"/>
              <a:gd name="connsiteX3073" fmla="*/ 589242 w 1656655"/>
              <a:gd name="connsiteY3073" fmla="*/ 374201 h 1864576"/>
              <a:gd name="connsiteX3074" fmla="*/ 588274 w 1656655"/>
              <a:gd name="connsiteY3074" fmla="*/ 374981 h 1864576"/>
              <a:gd name="connsiteX3075" fmla="*/ 590799 w 1656655"/>
              <a:gd name="connsiteY3075" fmla="*/ 375956 h 1864576"/>
              <a:gd name="connsiteX3076" fmla="*/ 590407 w 1656655"/>
              <a:gd name="connsiteY3076" fmla="*/ 378489 h 1864576"/>
              <a:gd name="connsiteX3077" fmla="*/ 591963 w 1656655"/>
              <a:gd name="connsiteY3077" fmla="*/ 378879 h 1864576"/>
              <a:gd name="connsiteX3078" fmla="*/ 594483 w 1656655"/>
              <a:gd name="connsiteY3078" fmla="*/ 377320 h 1864576"/>
              <a:gd name="connsiteX3079" fmla="*/ 595844 w 1656655"/>
              <a:gd name="connsiteY3079" fmla="*/ 377904 h 1864576"/>
              <a:gd name="connsiteX3080" fmla="*/ 595648 w 1656655"/>
              <a:gd name="connsiteY3080" fmla="*/ 381023 h 1864576"/>
              <a:gd name="connsiteX3081" fmla="*/ 584975 w 1656655"/>
              <a:gd name="connsiteY3081" fmla="*/ 384141 h 1864576"/>
              <a:gd name="connsiteX3082" fmla="*/ 583615 w 1656655"/>
              <a:gd name="connsiteY3082" fmla="*/ 383556 h 1864576"/>
              <a:gd name="connsiteX3083" fmla="*/ 581868 w 1656655"/>
              <a:gd name="connsiteY3083" fmla="*/ 383556 h 1864576"/>
              <a:gd name="connsiteX3084" fmla="*/ 571391 w 1656655"/>
              <a:gd name="connsiteY3084" fmla="*/ 382192 h 1864576"/>
              <a:gd name="connsiteX3085" fmla="*/ 571195 w 1656655"/>
              <a:gd name="connsiteY3085" fmla="*/ 375176 h 1864576"/>
              <a:gd name="connsiteX3086" fmla="*/ 572555 w 1656655"/>
              <a:gd name="connsiteY3086" fmla="*/ 375761 h 1864576"/>
              <a:gd name="connsiteX3087" fmla="*/ 575271 w 1656655"/>
              <a:gd name="connsiteY3087" fmla="*/ 376735 h 1864576"/>
              <a:gd name="connsiteX3088" fmla="*/ 575271 w 1656655"/>
              <a:gd name="connsiteY3088" fmla="*/ 376735 h 1864576"/>
              <a:gd name="connsiteX3089" fmla="*/ 607682 w 1656655"/>
              <a:gd name="connsiteY3089" fmla="*/ 372058 h 1864576"/>
              <a:gd name="connsiteX3090" fmla="*/ 606903 w 1656655"/>
              <a:gd name="connsiteY3090" fmla="*/ 369524 h 1864576"/>
              <a:gd name="connsiteX3091" fmla="*/ 606130 w 1656655"/>
              <a:gd name="connsiteY3091" fmla="*/ 366990 h 1864576"/>
              <a:gd name="connsiteX3092" fmla="*/ 604770 w 1656655"/>
              <a:gd name="connsiteY3092" fmla="*/ 367770 h 1864576"/>
              <a:gd name="connsiteX3093" fmla="*/ 605739 w 1656655"/>
              <a:gd name="connsiteY3093" fmla="*/ 371083 h 1864576"/>
              <a:gd name="connsiteX3094" fmla="*/ 607682 w 1656655"/>
              <a:gd name="connsiteY3094" fmla="*/ 372058 h 1864576"/>
              <a:gd name="connsiteX3095" fmla="*/ 668616 w 1656655"/>
              <a:gd name="connsiteY3095" fmla="*/ 372058 h 1864576"/>
              <a:gd name="connsiteX3096" fmla="*/ 684139 w 1656655"/>
              <a:gd name="connsiteY3096" fmla="*/ 353737 h 1864576"/>
              <a:gd name="connsiteX3097" fmla="*/ 687437 w 1656655"/>
              <a:gd name="connsiteY3097" fmla="*/ 349060 h 1864576"/>
              <a:gd name="connsiteX3098" fmla="*/ 688411 w 1656655"/>
              <a:gd name="connsiteY3098" fmla="*/ 347696 h 1864576"/>
              <a:gd name="connsiteX3099" fmla="*/ 690740 w 1656655"/>
              <a:gd name="connsiteY3099" fmla="*/ 344188 h 1864576"/>
              <a:gd name="connsiteX3100" fmla="*/ 690544 w 1656655"/>
              <a:gd name="connsiteY3100" fmla="*/ 343993 h 1864576"/>
              <a:gd name="connsiteX3101" fmla="*/ 689380 w 1656655"/>
              <a:gd name="connsiteY3101" fmla="*/ 345747 h 1864576"/>
              <a:gd name="connsiteX3102" fmla="*/ 685695 w 1656655"/>
              <a:gd name="connsiteY3102" fmla="*/ 351009 h 1864576"/>
              <a:gd name="connsiteX3103" fmla="*/ 677738 w 1656655"/>
              <a:gd name="connsiteY3103" fmla="*/ 361338 h 1864576"/>
              <a:gd name="connsiteX3104" fmla="*/ 676378 w 1656655"/>
              <a:gd name="connsiteY3104" fmla="*/ 363092 h 1864576"/>
              <a:gd name="connsiteX3105" fmla="*/ 675599 w 1656655"/>
              <a:gd name="connsiteY3105" fmla="*/ 363872 h 1864576"/>
              <a:gd name="connsiteX3106" fmla="*/ 675022 w 1656655"/>
              <a:gd name="connsiteY3106" fmla="*/ 364652 h 1864576"/>
              <a:gd name="connsiteX3107" fmla="*/ 668421 w 1656655"/>
              <a:gd name="connsiteY3107" fmla="*/ 372058 h 1864576"/>
              <a:gd name="connsiteX3108" fmla="*/ 663762 w 1656655"/>
              <a:gd name="connsiteY3108" fmla="*/ 376930 h 1864576"/>
              <a:gd name="connsiteX3109" fmla="*/ 668616 w 1656655"/>
              <a:gd name="connsiteY3109" fmla="*/ 372058 h 1864576"/>
              <a:gd name="connsiteX3110" fmla="*/ 702186 w 1656655"/>
              <a:gd name="connsiteY3110" fmla="*/ 377904 h 1864576"/>
              <a:gd name="connsiteX3111" fmla="*/ 700831 w 1656655"/>
              <a:gd name="connsiteY3111" fmla="*/ 374591 h 1864576"/>
              <a:gd name="connsiteX3112" fmla="*/ 693652 w 1656655"/>
              <a:gd name="connsiteY3112" fmla="*/ 362703 h 1864576"/>
              <a:gd name="connsiteX3113" fmla="*/ 691513 w 1656655"/>
              <a:gd name="connsiteY3113" fmla="*/ 360169 h 1864576"/>
              <a:gd name="connsiteX3114" fmla="*/ 689766 w 1656655"/>
              <a:gd name="connsiteY3114" fmla="*/ 358415 h 1864576"/>
              <a:gd name="connsiteX3115" fmla="*/ 689184 w 1656655"/>
              <a:gd name="connsiteY3115" fmla="*/ 357830 h 1864576"/>
              <a:gd name="connsiteX3116" fmla="*/ 686468 w 1656655"/>
              <a:gd name="connsiteY3116" fmla="*/ 355881 h 1864576"/>
              <a:gd name="connsiteX3117" fmla="*/ 677929 w 1656655"/>
              <a:gd name="connsiteY3117" fmla="*/ 366601 h 1864576"/>
              <a:gd name="connsiteX3118" fmla="*/ 672497 w 1656655"/>
              <a:gd name="connsiteY3118" fmla="*/ 372642 h 1864576"/>
              <a:gd name="connsiteX3119" fmla="*/ 676378 w 1656655"/>
              <a:gd name="connsiteY3119" fmla="*/ 378489 h 1864576"/>
              <a:gd name="connsiteX3120" fmla="*/ 677542 w 1656655"/>
              <a:gd name="connsiteY3120" fmla="*/ 380438 h 1864576"/>
              <a:gd name="connsiteX3121" fmla="*/ 681619 w 1656655"/>
              <a:gd name="connsiteY3121" fmla="*/ 379269 h 1864576"/>
              <a:gd name="connsiteX3122" fmla="*/ 699084 w 1656655"/>
              <a:gd name="connsiteY3122" fmla="*/ 377515 h 1864576"/>
              <a:gd name="connsiteX3123" fmla="*/ 702186 w 1656655"/>
              <a:gd name="connsiteY3123" fmla="*/ 377904 h 1864576"/>
              <a:gd name="connsiteX3124" fmla="*/ 638731 w 1656655"/>
              <a:gd name="connsiteY3124" fmla="*/ 398369 h 1864576"/>
              <a:gd name="connsiteX3125" fmla="*/ 641834 w 1656655"/>
              <a:gd name="connsiteY3125" fmla="*/ 398563 h 1864576"/>
              <a:gd name="connsiteX3126" fmla="*/ 644550 w 1656655"/>
              <a:gd name="connsiteY3126" fmla="*/ 397979 h 1864576"/>
              <a:gd name="connsiteX3127" fmla="*/ 643777 w 1656655"/>
              <a:gd name="connsiteY3127" fmla="*/ 397394 h 1864576"/>
              <a:gd name="connsiteX3128" fmla="*/ 632712 w 1656655"/>
              <a:gd name="connsiteY3128" fmla="*/ 392132 h 1864576"/>
              <a:gd name="connsiteX3129" fmla="*/ 633490 w 1656655"/>
              <a:gd name="connsiteY3129" fmla="*/ 386480 h 1864576"/>
              <a:gd name="connsiteX3130" fmla="*/ 635041 w 1656655"/>
              <a:gd name="connsiteY3130" fmla="*/ 386675 h 1864576"/>
              <a:gd name="connsiteX3131" fmla="*/ 635820 w 1656655"/>
              <a:gd name="connsiteY3131" fmla="*/ 387844 h 1864576"/>
              <a:gd name="connsiteX3132" fmla="*/ 637567 w 1656655"/>
              <a:gd name="connsiteY3132" fmla="*/ 389988 h 1864576"/>
              <a:gd name="connsiteX3133" fmla="*/ 637180 w 1656655"/>
              <a:gd name="connsiteY3133" fmla="*/ 388429 h 1864576"/>
              <a:gd name="connsiteX3134" fmla="*/ 638149 w 1656655"/>
              <a:gd name="connsiteY3134" fmla="*/ 387454 h 1864576"/>
              <a:gd name="connsiteX3135" fmla="*/ 641447 w 1656655"/>
              <a:gd name="connsiteY3135" fmla="*/ 387259 h 1864576"/>
              <a:gd name="connsiteX3136" fmla="*/ 640283 w 1656655"/>
              <a:gd name="connsiteY3136" fmla="*/ 385311 h 1864576"/>
              <a:gd name="connsiteX3137" fmla="*/ 640669 w 1656655"/>
              <a:gd name="connsiteY3137" fmla="*/ 383167 h 1864576"/>
              <a:gd name="connsiteX3138" fmla="*/ 636788 w 1656655"/>
              <a:gd name="connsiteY3138" fmla="*/ 383167 h 1864576"/>
              <a:gd name="connsiteX3139" fmla="*/ 635041 w 1656655"/>
              <a:gd name="connsiteY3139" fmla="*/ 383556 h 1864576"/>
              <a:gd name="connsiteX3140" fmla="*/ 633877 w 1656655"/>
              <a:gd name="connsiteY3140" fmla="*/ 382387 h 1864576"/>
              <a:gd name="connsiteX3141" fmla="*/ 635624 w 1656655"/>
              <a:gd name="connsiteY3141" fmla="*/ 379853 h 1864576"/>
              <a:gd name="connsiteX3142" fmla="*/ 637757 w 1656655"/>
              <a:gd name="connsiteY3142" fmla="*/ 377515 h 1864576"/>
              <a:gd name="connsiteX3143" fmla="*/ 636015 w 1656655"/>
              <a:gd name="connsiteY3143" fmla="*/ 377125 h 1864576"/>
              <a:gd name="connsiteX3144" fmla="*/ 635237 w 1656655"/>
              <a:gd name="connsiteY3144" fmla="*/ 373617 h 1864576"/>
              <a:gd name="connsiteX3145" fmla="*/ 632521 w 1656655"/>
              <a:gd name="connsiteY3145" fmla="*/ 373227 h 1864576"/>
              <a:gd name="connsiteX3146" fmla="*/ 631743 w 1656655"/>
              <a:gd name="connsiteY3146" fmla="*/ 374591 h 1864576"/>
              <a:gd name="connsiteX3147" fmla="*/ 630192 w 1656655"/>
              <a:gd name="connsiteY3147" fmla="*/ 375371 h 1864576"/>
              <a:gd name="connsiteX3148" fmla="*/ 628641 w 1656655"/>
              <a:gd name="connsiteY3148" fmla="*/ 374786 h 1864576"/>
              <a:gd name="connsiteX3149" fmla="*/ 629805 w 1656655"/>
              <a:gd name="connsiteY3149" fmla="*/ 380243 h 1864576"/>
              <a:gd name="connsiteX3150" fmla="*/ 628641 w 1656655"/>
              <a:gd name="connsiteY3150" fmla="*/ 381413 h 1864576"/>
              <a:gd name="connsiteX3151" fmla="*/ 623204 w 1656655"/>
              <a:gd name="connsiteY3151" fmla="*/ 377904 h 1864576"/>
              <a:gd name="connsiteX3152" fmla="*/ 620488 w 1656655"/>
              <a:gd name="connsiteY3152" fmla="*/ 380828 h 1864576"/>
              <a:gd name="connsiteX3153" fmla="*/ 623013 w 1656655"/>
              <a:gd name="connsiteY3153" fmla="*/ 382777 h 1864576"/>
              <a:gd name="connsiteX3154" fmla="*/ 623013 w 1656655"/>
              <a:gd name="connsiteY3154" fmla="*/ 385116 h 1864576"/>
              <a:gd name="connsiteX3155" fmla="*/ 622431 w 1656655"/>
              <a:gd name="connsiteY3155" fmla="*/ 385505 h 1864576"/>
              <a:gd name="connsiteX3156" fmla="*/ 624178 w 1656655"/>
              <a:gd name="connsiteY3156" fmla="*/ 385116 h 1864576"/>
              <a:gd name="connsiteX3157" fmla="*/ 625337 w 1656655"/>
              <a:gd name="connsiteY3157" fmla="*/ 384336 h 1864576"/>
              <a:gd name="connsiteX3158" fmla="*/ 626502 w 1656655"/>
              <a:gd name="connsiteY3158" fmla="*/ 388429 h 1864576"/>
              <a:gd name="connsiteX3159" fmla="*/ 614474 w 1656655"/>
              <a:gd name="connsiteY3159" fmla="*/ 389403 h 1864576"/>
              <a:gd name="connsiteX3160" fmla="*/ 611758 w 1656655"/>
              <a:gd name="connsiteY3160" fmla="*/ 388234 h 1864576"/>
              <a:gd name="connsiteX3161" fmla="*/ 615443 w 1656655"/>
              <a:gd name="connsiteY3161" fmla="*/ 391352 h 1864576"/>
              <a:gd name="connsiteX3162" fmla="*/ 627667 w 1656655"/>
              <a:gd name="connsiteY3162" fmla="*/ 389403 h 1864576"/>
              <a:gd name="connsiteX3163" fmla="*/ 629414 w 1656655"/>
              <a:gd name="connsiteY3163" fmla="*/ 387844 h 1864576"/>
              <a:gd name="connsiteX3164" fmla="*/ 630965 w 1656655"/>
              <a:gd name="connsiteY3164" fmla="*/ 389598 h 1864576"/>
              <a:gd name="connsiteX3165" fmla="*/ 631161 w 1656655"/>
              <a:gd name="connsiteY3165" fmla="*/ 392717 h 1864576"/>
              <a:gd name="connsiteX3166" fmla="*/ 638731 w 1656655"/>
              <a:gd name="connsiteY3166" fmla="*/ 398369 h 1864576"/>
              <a:gd name="connsiteX3167" fmla="*/ 609429 w 1656655"/>
              <a:gd name="connsiteY3167" fmla="*/ 376930 h 1864576"/>
              <a:gd name="connsiteX3168" fmla="*/ 608455 w 1656655"/>
              <a:gd name="connsiteY3168" fmla="*/ 374786 h 1864576"/>
              <a:gd name="connsiteX3169" fmla="*/ 608264 w 1656655"/>
              <a:gd name="connsiteY3169" fmla="*/ 375566 h 1864576"/>
              <a:gd name="connsiteX3170" fmla="*/ 609429 w 1656655"/>
              <a:gd name="connsiteY3170" fmla="*/ 376930 h 1864576"/>
              <a:gd name="connsiteX3171" fmla="*/ 609429 w 1656655"/>
              <a:gd name="connsiteY3171" fmla="*/ 376930 h 1864576"/>
              <a:gd name="connsiteX3172" fmla="*/ 609429 w 1656655"/>
              <a:gd name="connsiteY3172" fmla="*/ 380633 h 1864576"/>
              <a:gd name="connsiteX3173" fmla="*/ 606708 w 1656655"/>
              <a:gd name="connsiteY3173" fmla="*/ 382387 h 1864576"/>
              <a:gd name="connsiteX3174" fmla="*/ 604966 w 1656655"/>
              <a:gd name="connsiteY3174" fmla="*/ 384726 h 1864576"/>
              <a:gd name="connsiteX3175" fmla="*/ 605156 w 1656655"/>
              <a:gd name="connsiteY3175" fmla="*/ 384726 h 1864576"/>
              <a:gd name="connsiteX3176" fmla="*/ 607682 w 1656655"/>
              <a:gd name="connsiteY3176" fmla="*/ 384726 h 1864576"/>
              <a:gd name="connsiteX3177" fmla="*/ 609815 w 1656655"/>
              <a:gd name="connsiteY3177" fmla="*/ 384141 h 1864576"/>
              <a:gd name="connsiteX3178" fmla="*/ 611758 w 1656655"/>
              <a:gd name="connsiteY3178" fmla="*/ 384921 h 1864576"/>
              <a:gd name="connsiteX3179" fmla="*/ 613892 w 1656655"/>
              <a:gd name="connsiteY3179" fmla="*/ 385116 h 1864576"/>
              <a:gd name="connsiteX3180" fmla="*/ 612727 w 1656655"/>
              <a:gd name="connsiteY3180" fmla="*/ 383167 h 1864576"/>
              <a:gd name="connsiteX3181" fmla="*/ 610593 w 1656655"/>
              <a:gd name="connsiteY3181" fmla="*/ 379074 h 1864576"/>
              <a:gd name="connsiteX3182" fmla="*/ 609429 w 1656655"/>
              <a:gd name="connsiteY3182" fmla="*/ 376930 h 1864576"/>
              <a:gd name="connsiteX3183" fmla="*/ 578183 w 1656655"/>
              <a:gd name="connsiteY3183" fmla="*/ 380243 h 1864576"/>
              <a:gd name="connsiteX3184" fmla="*/ 577018 w 1656655"/>
              <a:gd name="connsiteY3184" fmla="*/ 379659 h 1864576"/>
              <a:gd name="connsiteX3185" fmla="*/ 573524 w 1656655"/>
              <a:gd name="connsiteY3185" fmla="*/ 379659 h 1864576"/>
              <a:gd name="connsiteX3186" fmla="*/ 579543 w 1656655"/>
              <a:gd name="connsiteY3186" fmla="*/ 381413 h 1864576"/>
              <a:gd name="connsiteX3187" fmla="*/ 578183 w 1656655"/>
              <a:gd name="connsiteY3187" fmla="*/ 380243 h 1864576"/>
              <a:gd name="connsiteX3188" fmla="*/ 674631 w 1656655"/>
              <a:gd name="connsiteY3188" fmla="*/ 381802 h 1864576"/>
              <a:gd name="connsiteX3189" fmla="*/ 670168 w 1656655"/>
              <a:gd name="connsiteY3189" fmla="*/ 374981 h 1864576"/>
              <a:gd name="connsiteX3190" fmla="*/ 666869 w 1656655"/>
              <a:gd name="connsiteY3190" fmla="*/ 378294 h 1864576"/>
              <a:gd name="connsiteX3191" fmla="*/ 663375 w 1656655"/>
              <a:gd name="connsiteY3191" fmla="*/ 381413 h 1864576"/>
              <a:gd name="connsiteX3192" fmla="*/ 664736 w 1656655"/>
              <a:gd name="connsiteY3192" fmla="*/ 383946 h 1864576"/>
              <a:gd name="connsiteX3193" fmla="*/ 668616 w 1656655"/>
              <a:gd name="connsiteY3193" fmla="*/ 384336 h 1864576"/>
              <a:gd name="connsiteX3194" fmla="*/ 668807 w 1656655"/>
              <a:gd name="connsiteY3194" fmla="*/ 384531 h 1864576"/>
              <a:gd name="connsiteX3195" fmla="*/ 669003 w 1656655"/>
              <a:gd name="connsiteY3195" fmla="*/ 384726 h 1864576"/>
              <a:gd name="connsiteX3196" fmla="*/ 671719 w 1656655"/>
              <a:gd name="connsiteY3196" fmla="*/ 383167 h 1864576"/>
              <a:gd name="connsiteX3197" fmla="*/ 674631 w 1656655"/>
              <a:gd name="connsiteY3197" fmla="*/ 381802 h 1864576"/>
              <a:gd name="connsiteX3198" fmla="*/ 713441 w 1656655"/>
              <a:gd name="connsiteY3198" fmla="*/ 384921 h 1864576"/>
              <a:gd name="connsiteX3199" fmla="*/ 706845 w 1656655"/>
              <a:gd name="connsiteY3199" fmla="*/ 381997 h 1864576"/>
              <a:gd name="connsiteX3200" fmla="*/ 707623 w 1656655"/>
              <a:gd name="connsiteY3200" fmla="*/ 386480 h 1864576"/>
              <a:gd name="connsiteX3201" fmla="*/ 707814 w 1656655"/>
              <a:gd name="connsiteY3201" fmla="*/ 391352 h 1864576"/>
              <a:gd name="connsiteX3202" fmla="*/ 708205 w 1656655"/>
              <a:gd name="connsiteY3202" fmla="*/ 390962 h 1864576"/>
              <a:gd name="connsiteX3203" fmla="*/ 709370 w 1656655"/>
              <a:gd name="connsiteY3203" fmla="*/ 389793 h 1864576"/>
              <a:gd name="connsiteX3204" fmla="*/ 710726 w 1656655"/>
              <a:gd name="connsiteY3204" fmla="*/ 388234 h 1864576"/>
              <a:gd name="connsiteX3205" fmla="*/ 711504 w 1656655"/>
              <a:gd name="connsiteY3205" fmla="*/ 387454 h 1864576"/>
              <a:gd name="connsiteX3206" fmla="*/ 712086 w 1656655"/>
              <a:gd name="connsiteY3206" fmla="*/ 386675 h 1864576"/>
              <a:gd name="connsiteX3207" fmla="*/ 713441 w 1656655"/>
              <a:gd name="connsiteY3207" fmla="*/ 384921 h 1864576"/>
              <a:gd name="connsiteX3208" fmla="*/ 694621 w 1656655"/>
              <a:gd name="connsiteY3208" fmla="*/ 401877 h 1864576"/>
              <a:gd name="connsiteX3209" fmla="*/ 699084 w 1656655"/>
              <a:gd name="connsiteY3209" fmla="*/ 398953 h 1864576"/>
              <a:gd name="connsiteX3210" fmla="*/ 703160 w 1656655"/>
              <a:gd name="connsiteY3210" fmla="*/ 395640 h 1864576"/>
              <a:gd name="connsiteX3211" fmla="*/ 703742 w 1656655"/>
              <a:gd name="connsiteY3211" fmla="*/ 382972 h 1864576"/>
              <a:gd name="connsiteX3212" fmla="*/ 702578 w 1656655"/>
              <a:gd name="connsiteY3212" fmla="*/ 381218 h 1864576"/>
              <a:gd name="connsiteX3213" fmla="*/ 684917 w 1656655"/>
              <a:gd name="connsiteY3213" fmla="*/ 381802 h 1864576"/>
              <a:gd name="connsiteX3214" fmla="*/ 679093 w 1656655"/>
              <a:gd name="connsiteY3214" fmla="*/ 383362 h 1864576"/>
              <a:gd name="connsiteX3215" fmla="*/ 684530 w 1656655"/>
              <a:gd name="connsiteY3215" fmla="*/ 400317 h 1864576"/>
              <a:gd name="connsiteX3216" fmla="*/ 687050 w 1656655"/>
              <a:gd name="connsiteY3216" fmla="*/ 400512 h 1864576"/>
              <a:gd name="connsiteX3217" fmla="*/ 688602 w 1656655"/>
              <a:gd name="connsiteY3217" fmla="*/ 402072 h 1864576"/>
              <a:gd name="connsiteX3218" fmla="*/ 688797 w 1656655"/>
              <a:gd name="connsiteY3218" fmla="*/ 401877 h 1864576"/>
              <a:gd name="connsiteX3219" fmla="*/ 688993 w 1656655"/>
              <a:gd name="connsiteY3219" fmla="*/ 401682 h 1864576"/>
              <a:gd name="connsiteX3220" fmla="*/ 689184 w 1656655"/>
              <a:gd name="connsiteY3220" fmla="*/ 401292 h 1864576"/>
              <a:gd name="connsiteX3221" fmla="*/ 689766 w 1656655"/>
              <a:gd name="connsiteY3221" fmla="*/ 400707 h 1864576"/>
              <a:gd name="connsiteX3222" fmla="*/ 694621 w 1656655"/>
              <a:gd name="connsiteY3222" fmla="*/ 401877 h 1864576"/>
              <a:gd name="connsiteX3223" fmla="*/ 661628 w 1656655"/>
              <a:gd name="connsiteY3223" fmla="*/ 384921 h 1864576"/>
              <a:gd name="connsiteX3224" fmla="*/ 660855 w 1656655"/>
              <a:gd name="connsiteY3224" fmla="*/ 383556 h 1864576"/>
              <a:gd name="connsiteX3225" fmla="*/ 656779 w 1656655"/>
              <a:gd name="connsiteY3225" fmla="*/ 386870 h 1864576"/>
              <a:gd name="connsiteX3226" fmla="*/ 658912 w 1656655"/>
              <a:gd name="connsiteY3226" fmla="*/ 387065 h 1864576"/>
              <a:gd name="connsiteX3227" fmla="*/ 660659 w 1656655"/>
              <a:gd name="connsiteY3227" fmla="*/ 385116 h 1864576"/>
              <a:gd name="connsiteX3228" fmla="*/ 661628 w 1656655"/>
              <a:gd name="connsiteY3228" fmla="*/ 384921 h 1864576"/>
              <a:gd name="connsiteX3229" fmla="*/ 681423 w 1656655"/>
              <a:gd name="connsiteY3229" fmla="*/ 399928 h 1864576"/>
              <a:gd name="connsiteX3230" fmla="*/ 679485 w 1656655"/>
              <a:gd name="connsiteY3230" fmla="*/ 391352 h 1864576"/>
              <a:gd name="connsiteX3231" fmla="*/ 676182 w 1656655"/>
              <a:gd name="connsiteY3231" fmla="*/ 384336 h 1864576"/>
              <a:gd name="connsiteX3232" fmla="*/ 673275 w 1656655"/>
              <a:gd name="connsiteY3232" fmla="*/ 385700 h 1864576"/>
              <a:gd name="connsiteX3233" fmla="*/ 671915 w 1656655"/>
              <a:gd name="connsiteY3233" fmla="*/ 386480 h 1864576"/>
              <a:gd name="connsiteX3234" fmla="*/ 670946 w 1656655"/>
              <a:gd name="connsiteY3234" fmla="*/ 387065 h 1864576"/>
              <a:gd name="connsiteX3235" fmla="*/ 670750 w 1656655"/>
              <a:gd name="connsiteY3235" fmla="*/ 387259 h 1864576"/>
              <a:gd name="connsiteX3236" fmla="*/ 670554 w 1656655"/>
              <a:gd name="connsiteY3236" fmla="*/ 387454 h 1864576"/>
              <a:gd name="connsiteX3237" fmla="*/ 671915 w 1656655"/>
              <a:gd name="connsiteY3237" fmla="*/ 389208 h 1864576"/>
              <a:gd name="connsiteX3238" fmla="*/ 671719 w 1656655"/>
              <a:gd name="connsiteY3238" fmla="*/ 391937 h 1864576"/>
              <a:gd name="connsiteX3239" fmla="*/ 672497 w 1656655"/>
              <a:gd name="connsiteY3239" fmla="*/ 392327 h 1864576"/>
              <a:gd name="connsiteX3240" fmla="*/ 673857 w 1656655"/>
              <a:gd name="connsiteY3240" fmla="*/ 397394 h 1864576"/>
              <a:gd name="connsiteX3241" fmla="*/ 674244 w 1656655"/>
              <a:gd name="connsiteY3241" fmla="*/ 398369 h 1864576"/>
              <a:gd name="connsiteX3242" fmla="*/ 670363 w 1656655"/>
              <a:gd name="connsiteY3242" fmla="*/ 403436 h 1864576"/>
              <a:gd name="connsiteX3243" fmla="*/ 669972 w 1656655"/>
              <a:gd name="connsiteY3243" fmla="*/ 404021 h 1864576"/>
              <a:gd name="connsiteX3244" fmla="*/ 665900 w 1656655"/>
              <a:gd name="connsiteY3244" fmla="*/ 405190 h 1864576"/>
              <a:gd name="connsiteX3245" fmla="*/ 669003 w 1656655"/>
              <a:gd name="connsiteY3245" fmla="*/ 406554 h 1864576"/>
              <a:gd name="connsiteX3246" fmla="*/ 672497 w 1656655"/>
              <a:gd name="connsiteY3246" fmla="*/ 407334 h 1864576"/>
              <a:gd name="connsiteX3247" fmla="*/ 673079 w 1656655"/>
              <a:gd name="connsiteY3247" fmla="*/ 407919 h 1864576"/>
              <a:gd name="connsiteX3248" fmla="*/ 673857 w 1656655"/>
              <a:gd name="connsiteY3248" fmla="*/ 407529 h 1864576"/>
              <a:gd name="connsiteX3249" fmla="*/ 675599 w 1656655"/>
              <a:gd name="connsiteY3249" fmla="*/ 407139 h 1864576"/>
              <a:gd name="connsiteX3250" fmla="*/ 676573 w 1656655"/>
              <a:gd name="connsiteY3250" fmla="*/ 406944 h 1864576"/>
              <a:gd name="connsiteX3251" fmla="*/ 677542 w 1656655"/>
              <a:gd name="connsiteY3251" fmla="*/ 406749 h 1864576"/>
              <a:gd name="connsiteX3252" fmla="*/ 678125 w 1656655"/>
              <a:gd name="connsiteY3252" fmla="*/ 406164 h 1864576"/>
              <a:gd name="connsiteX3253" fmla="*/ 678707 w 1656655"/>
              <a:gd name="connsiteY3253" fmla="*/ 405775 h 1864576"/>
              <a:gd name="connsiteX3254" fmla="*/ 679872 w 1656655"/>
              <a:gd name="connsiteY3254" fmla="*/ 401877 h 1864576"/>
              <a:gd name="connsiteX3255" fmla="*/ 681036 w 1656655"/>
              <a:gd name="connsiteY3255" fmla="*/ 401292 h 1864576"/>
              <a:gd name="connsiteX3256" fmla="*/ 681423 w 1656655"/>
              <a:gd name="connsiteY3256" fmla="*/ 399928 h 1864576"/>
              <a:gd name="connsiteX3257" fmla="*/ 670554 w 1656655"/>
              <a:gd name="connsiteY3257" fmla="*/ 395835 h 1864576"/>
              <a:gd name="connsiteX3258" fmla="*/ 671136 w 1656655"/>
              <a:gd name="connsiteY3258" fmla="*/ 395445 h 1864576"/>
              <a:gd name="connsiteX3259" fmla="*/ 668807 w 1656655"/>
              <a:gd name="connsiteY3259" fmla="*/ 394666 h 1864576"/>
              <a:gd name="connsiteX3260" fmla="*/ 666674 w 1656655"/>
              <a:gd name="connsiteY3260" fmla="*/ 393886 h 1864576"/>
              <a:gd name="connsiteX3261" fmla="*/ 667647 w 1656655"/>
              <a:gd name="connsiteY3261" fmla="*/ 391742 h 1864576"/>
              <a:gd name="connsiteX3262" fmla="*/ 668807 w 1656655"/>
              <a:gd name="connsiteY3262" fmla="*/ 389793 h 1864576"/>
              <a:gd name="connsiteX3263" fmla="*/ 667256 w 1656655"/>
              <a:gd name="connsiteY3263" fmla="*/ 389793 h 1864576"/>
              <a:gd name="connsiteX3264" fmla="*/ 666483 w 1656655"/>
              <a:gd name="connsiteY3264" fmla="*/ 387259 h 1864576"/>
              <a:gd name="connsiteX3265" fmla="*/ 665122 w 1656655"/>
              <a:gd name="connsiteY3265" fmla="*/ 387259 h 1864576"/>
              <a:gd name="connsiteX3266" fmla="*/ 662793 w 1656655"/>
              <a:gd name="connsiteY3266" fmla="*/ 388234 h 1864576"/>
              <a:gd name="connsiteX3267" fmla="*/ 661628 w 1656655"/>
              <a:gd name="connsiteY3267" fmla="*/ 387649 h 1864576"/>
              <a:gd name="connsiteX3268" fmla="*/ 661824 w 1656655"/>
              <a:gd name="connsiteY3268" fmla="*/ 390378 h 1864576"/>
              <a:gd name="connsiteX3269" fmla="*/ 660659 w 1656655"/>
              <a:gd name="connsiteY3269" fmla="*/ 392132 h 1864576"/>
              <a:gd name="connsiteX3270" fmla="*/ 658717 w 1656655"/>
              <a:gd name="connsiteY3270" fmla="*/ 390768 h 1864576"/>
              <a:gd name="connsiteX3271" fmla="*/ 656970 w 1656655"/>
              <a:gd name="connsiteY3271" fmla="*/ 389793 h 1864576"/>
              <a:gd name="connsiteX3272" fmla="*/ 656970 w 1656655"/>
              <a:gd name="connsiteY3272" fmla="*/ 389988 h 1864576"/>
              <a:gd name="connsiteX3273" fmla="*/ 657165 w 1656655"/>
              <a:gd name="connsiteY3273" fmla="*/ 390378 h 1864576"/>
              <a:gd name="connsiteX3274" fmla="*/ 657361 w 1656655"/>
              <a:gd name="connsiteY3274" fmla="*/ 391157 h 1864576"/>
              <a:gd name="connsiteX3275" fmla="*/ 656583 w 1656655"/>
              <a:gd name="connsiteY3275" fmla="*/ 392327 h 1864576"/>
              <a:gd name="connsiteX3276" fmla="*/ 655032 w 1656655"/>
              <a:gd name="connsiteY3276" fmla="*/ 392327 h 1864576"/>
              <a:gd name="connsiteX3277" fmla="*/ 654645 w 1656655"/>
              <a:gd name="connsiteY3277" fmla="*/ 393496 h 1864576"/>
              <a:gd name="connsiteX3278" fmla="*/ 655810 w 1656655"/>
              <a:gd name="connsiteY3278" fmla="*/ 395835 h 1864576"/>
              <a:gd name="connsiteX3279" fmla="*/ 654645 w 1656655"/>
              <a:gd name="connsiteY3279" fmla="*/ 396614 h 1864576"/>
              <a:gd name="connsiteX3280" fmla="*/ 656001 w 1656655"/>
              <a:gd name="connsiteY3280" fmla="*/ 397394 h 1864576"/>
              <a:gd name="connsiteX3281" fmla="*/ 660273 w 1656655"/>
              <a:gd name="connsiteY3281" fmla="*/ 396420 h 1864576"/>
              <a:gd name="connsiteX3282" fmla="*/ 659881 w 1656655"/>
              <a:gd name="connsiteY3282" fmla="*/ 399343 h 1864576"/>
              <a:gd name="connsiteX3283" fmla="*/ 650760 w 1656655"/>
              <a:gd name="connsiteY3283" fmla="*/ 401487 h 1864576"/>
              <a:gd name="connsiteX3284" fmla="*/ 647461 w 1656655"/>
              <a:gd name="connsiteY3284" fmla="*/ 399538 h 1864576"/>
              <a:gd name="connsiteX3285" fmla="*/ 645524 w 1656655"/>
              <a:gd name="connsiteY3285" fmla="*/ 398369 h 1864576"/>
              <a:gd name="connsiteX3286" fmla="*/ 646297 w 1656655"/>
              <a:gd name="connsiteY3286" fmla="*/ 399733 h 1864576"/>
              <a:gd name="connsiteX3287" fmla="*/ 649595 w 1656655"/>
              <a:gd name="connsiteY3287" fmla="*/ 402656 h 1864576"/>
              <a:gd name="connsiteX3288" fmla="*/ 656583 w 1656655"/>
              <a:gd name="connsiteY3288" fmla="*/ 403046 h 1864576"/>
              <a:gd name="connsiteX3289" fmla="*/ 659691 w 1656655"/>
              <a:gd name="connsiteY3289" fmla="*/ 402656 h 1864576"/>
              <a:gd name="connsiteX3290" fmla="*/ 660273 w 1656655"/>
              <a:gd name="connsiteY3290" fmla="*/ 404215 h 1864576"/>
              <a:gd name="connsiteX3291" fmla="*/ 668616 w 1656655"/>
              <a:gd name="connsiteY3291" fmla="*/ 410452 h 1864576"/>
              <a:gd name="connsiteX3292" fmla="*/ 670168 w 1656655"/>
              <a:gd name="connsiteY3292" fmla="*/ 409867 h 1864576"/>
              <a:gd name="connsiteX3293" fmla="*/ 671915 w 1656655"/>
              <a:gd name="connsiteY3293" fmla="*/ 412401 h 1864576"/>
              <a:gd name="connsiteX3294" fmla="*/ 672301 w 1656655"/>
              <a:gd name="connsiteY3294" fmla="*/ 413961 h 1864576"/>
              <a:gd name="connsiteX3295" fmla="*/ 680650 w 1656655"/>
              <a:gd name="connsiteY3295" fmla="*/ 416105 h 1864576"/>
              <a:gd name="connsiteX3296" fmla="*/ 684139 w 1656655"/>
              <a:gd name="connsiteY3296" fmla="*/ 413376 h 1864576"/>
              <a:gd name="connsiteX3297" fmla="*/ 684721 w 1656655"/>
              <a:gd name="connsiteY3297" fmla="*/ 412791 h 1864576"/>
              <a:gd name="connsiteX3298" fmla="*/ 685113 w 1656655"/>
              <a:gd name="connsiteY3298" fmla="*/ 412206 h 1864576"/>
              <a:gd name="connsiteX3299" fmla="*/ 684917 w 1656655"/>
              <a:gd name="connsiteY3299" fmla="*/ 412401 h 1864576"/>
              <a:gd name="connsiteX3300" fmla="*/ 683752 w 1656655"/>
              <a:gd name="connsiteY3300" fmla="*/ 413571 h 1864576"/>
              <a:gd name="connsiteX3301" fmla="*/ 677738 w 1656655"/>
              <a:gd name="connsiteY3301" fmla="*/ 415910 h 1864576"/>
              <a:gd name="connsiteX3302" fmla="*/ 672110 w 1656655"/>
              <a:gd name="connsiteY3302" fmla="*/ 410452 h 1864576"/>
              <a:gd name="connsiteX3303" fmla="*/ 670363 w 1656655"/>
              <a:gd name="connsiteY3303" fmla="*/ 409283 h 1864576"/>
              <a:gd name="connsiteX3304" fmla="*/ 664540 w 1656655"/>
              <a:gd name="connsiteY3304" fmla="*/ 407724 h 1864576"/>
              <a:gd name="connsiteX3305" fmla="*/ 661824 w 1656655"/>
              <a:gd name="connsiteY3305" fmla="*/ 403241 h 1864576"/>
              <a:gd name="connsiteX3306" fmla="*/ 663958 w 1656655"/>
              <a:gd name="connsiteY3306" fmla="*/ 398174 h 1864576"/>
              <a:gd name="connsiteX3307" fmla="*/ 665509 w 1656655"/>
              <a:gd name="connsiteY3307" fmla="*/ 400317 h 1864576"/>
              <a:gd name="connsiteX3308" fmla="*/ 667452 w 1656655"/>
              <a:gd name="connsiteY3308" fmla="*/ 401682 h 1864576"/>
              <a:gd name="connsiteX3309" fmla="*/ 668421 w 1656655"/>
              <a:gd name="connsiteY3309" fmla="*/ 399343 h 1864576"/>
              <a:gd name="connsiteX3310" fmla="*/ 671136 w 1656655"/>
              <a:gd name="connsiteY3310" fmla="*/ 399928 h 1864576"/>
              <a:gd name="connsiteX3311" fmla="*/ 670554 w 1656655"/>
              <a:gd name="connsiteY3311" fmla="*/ 398563 h 1864576"/>
              <a:gd name="connsiteX3312" fmla="*/ 670554 w 1656655"/>
              <a:gd name="connsiteY3312" fmla="*/ 395835 h 1864576"/>
              <a:gd name="connsiteX3313" fmla="*/ 596617 w 1656655"/>
              <a:gd name="connsiteY3313" fmla="*/ 388429 h 1864576"/>
              <a:gd name="connsiteX3314" fmla="*/ 596231 w 1656655"/>
              <a:gd name="connsiteY3314" fmla="*/ 387844 h 1864576"/>
              <a:gd name="connsiteX3315" fmla="*/ 595648 w 1656655"/>
              <a:gd name="connsiteY3315" fmla="*/ 388234 h 1864576"/>
              <a:gd name="connsiteX3316" fmla="*/ 596617 w 1656655"/>
              <a:gd name="connsiteY3316" fmla="*/ 388429 h 1864576"/>
              <a:gd name="connsiteX3317" fmla="*/ 654449 w 1656655"/>
              <a:gd name="connsiteY3317" fmla="*/ 388624 h 1864576"/>
              <a:gd name="connsiteX3318" fmla="*/ 652702 w 1656655"/>
              <a:gd name="connsiteY3318" fmla="*/ 389793 h 1864576"/>
              <a:gd name="connsiteX3319" fmla="*/ 654254 w 1656655"/>
              <a:gd name="connsiteY3319" fmla="*/ 389403 h 1864576"/>
              <a:gd name="connsiteX3320" fmla="*/ 654449 w 1656655"/>
              <a:gd name="connsiteY3320" fmla="*/ 388624 h 1864576"/>
              <a:gd name="connsiteX3321" fmla="*/ 651924 w 1656655"/>
              <a:gd name="connsiteY3321" fmla="*/ 395835 h 1864576"/>
              <a:gd name="connsiteX3322" fmla="*/ 650569 w 1656655"/>
              <a:gd name="connsiteY3322" fmla="*/ 392911 h 1864576"/>
              <a:gd name="connsiteX3323" fmla="*/ 652120 w 1656655"/>
              <a:gd name="connsiteY3323" fmla="*/ 390183 h 1864576"/>
              <a:gd name="connsiteX3324" fmla="*/ 650177 w 1656655"/>
              <a:gd name="connsiteY3324" fmla="*/ 391352 h 1864576"/>
              <a:gd name="connsiteX3325" fmla="*/ 644550 w 1656655"/>
              <a:gd name="connsiteY3325" fmla="*/ 394276 h 1864576"/>
              <a:gd name="connsiteX3326" fmla="*/ 644359 w 1656655"/>
              <a:gd name="connsiteY3326" fmla="*/ 394276 h 1864576"/>
              <a:gd name="connsiteX3327" fmla="*/ 644163 w 1656655"/>
              <a:gd name="connsiteY3327" fmla="*/ 394276 h 1864576"/>
              <a:gd name="connsiteX3328" fmla="*/ 646106 w 1656655"/>
              <a:gd name="connsiteY3328" fmla="*/ 395445 h 1864576"/>
              <a:gd name="connsiteX3329" fmla="*/ 648435 w 1656655"/>
              <a:gd name="connsiteY3329" fmla="*/ 396030 h 1864576"/>
              <a:gd name="connsiteX3330" fmla="*/ 649018 w 1656655"/>
              <a:gd name="connsiteY3330" fmla="*/ 397004 h 1864576"/>
              <a:gd name="connsiteX3331" fmla="*/ 651734 w 1656655"/>
              <a:gd name="connsiteY3331" fmla="*/ 398953 h 1864576"/>
              <a:gd name="connsiteX3332" fmla="*/ 651924 w 1656655"/>
              <a:gd name="connsiteY3332" fmla="*/ 395835 h 1864576"/>
              <a:gd name="connsiteX3333" fmla="*/ 572942 w 1656655"/>
              <a:gd name="connsiteY3333" fmla="*/ 392522 h 1864576"/>
              <a:gd name="connsiteX3334" fmla="*/ 576436 w 1656655"/>
              <a:gd name="connsiteY3334" fmla="*/ 393106 h 1864576"/>
              <a:gd name="connsiteX3335" fmla="*/ 580703 w 1656655"/>
              <a:gd name="connsiteY3335" fmla="*/ 393106 h 1864576"/>
              <a:gd name="connsiteX3336" fmla="*/ 630965 w 1656655"/>
              <a:gd name="connsiteY3336" fmla="*/ 401682 h 1864576"/>
              <a:gd name="connsiteX3337" fmla="*/ 670750 w 1656655"/>
              <a:gd name="connsiteY3337" fmla="*/ 420782 h 1864576"/>
              <a:gd name="connsiteX3338" fmla="*/ 673275 w 1656655"/>
              <a:gd name="connsiteY3338" fmla="*/ 422536 h 1864576"/>
              <a:gd name="connsiteX3339" fmla="*/ 674826 w 1656655"/>
              <a:gd name="connsiteY3339" fmla="*/ 422926 h 1864576"/>
              <a:gd name="connsiteX3340" fmla="*/ 675409 w 1656655"/>
              <a:gd name="connsiteY3340" fmla="*/ 421562 h 1864576"/>
              <a:gd name="connsiteX3341" fmla="*/ 665318 w 1656655"/>
              <a:gd name="connsiteY3341" fmla="*/ 414740 h 1864576"/>
              <a:gd name="connsiteX3342" fmla="*/ 575658 w 1656655"/>
              <a:gd name="connsiteY3342" fmla="*/ 390768 h 1864576"/>
              <a:gd name="connsiteX3343" fmla="*/ 573720 w 1656655"/>
              <a:gd name="connsiteY3343" fmla="*/ 390962 h 1864576"/>
              <a:gd name="connsiteX3344" fmla="*/ 572942 w 1656655"/>
              <a:gd name="connsiteY3344" fmla="*/ 392522 h 1864576"/>
              <a:gd name="connsiteX3345" fmla="*/ 579734 w 1656655"/>
              <a:gd name="connsiteY3345" fmla="*/ 406359 h 1864576"/>
              <a:gd name="connsiteX3346" fmla="*/ 579348 w 1656655"/>
              <a:gd name="connsiteY3346" fmla="*/ 405775 h 1864576"/>
              <a:gd name="connsiteX3347" fmla="*/ 578961 w 1656655"/>
              <a:gd name="connsiteY3347" fmla="*/ 405190 h 1864576"/>
              <a:gd name="connsiteX3348" fmla="*/ 577796 w 1656655"/>
              <a:gd name="connsiteY3348" fmla="*/ 400707 h 1864576"/>
              <a:gd name="connsiteX3349" fmla="*/ 579734 w 1656655"/>
              <a:gd name="connsiteY3349" fmla="*/ 396809 h 1864576"/>
              <a:gd name="connsiteX3350" fmla="*/ 580899 w 1656655"/>
              <a:gd name="connsiteY3350" fmla="*/ 396030 h 1864576"/>
              <a:gd name="connsiteX3351" fmla="*/ 572169 w 1656655"/>
              <a:gd name="connsiteY3351" fmla="*/ 396420 h 1864576"/>
              <a:gd name="connsiteX3352" fmla="*/ 569840 w 1656655"/>
              <a:gd name="connsiteY3352" fmla="*/ 404410 h 1864576"/>
              <a:gd name="connsiteX3353" fmla="*/ 574498 w 1656655"/>
              <a:gd name="connsiteY3353" fmla="*/ 406164 h 1864576"/>
              <a:gd name="connsiteX3354" fmla="*/ 579734 w 1656655"/>
              <a:gd name="connsiteY3354" fmla="*/ 406359 h 1864576"/>
              <a:gd name="connsiteX3355" fmla="*/ 602245 w 1656655"/>
              <a:gd name="connsiteY3355" fmla="*/ 397979 h 1864576"/>
              <a:gd name="connsiteX3356" fmla="*/ 586918 w 1656655"/>
              <a:gd name="connsiteY3356" fmla="*/ 396420 h 1864576"/>
              <a:gd name="connsiteX3357" fmla="*/ 587305 w 1656655"/>
              <a:gd name="connsiteY3357" fmla="*/ 396614 h 1864576"/>
              <a:gd name="connsiteX3358" fmla="*/ 588856 w 1656655"/>
              <a:gd name="connsiteY3358" fmla="*/ 404605 h 1864576"/>
              <a:gd name="connsiteX3359" fmla="*/ 586918 w 1656655"/>
              <a:gd name="connsiteY3359" fmla="*/ 406554 h 1864576"/>
              <a:gd name="connsiteX3360" fmla="*/ 593319 w 1656655"/>
              <a:gd name="connsiteY3360" fmla="*/ 407139 h 1864576"/>
              <a:gd name="connsiteX3361" fmla="*/ 599529 w 1656655"/>
              <a:gd name="connsiteY3361" fmla="*/ 407919 h 1864576"/>
              <a:gd name="connsiteX3362" fmla="*/ 599142 w 1656655"/>
              <a:gd name="connsiteY3362" fmla="*/ 407334 h 1864576"/>
              <a:gd name="connsiteX3363" fmla="*/ 602245 w 1656655"/>
              <a:gd name="connsiteY3363" fmla="*/ 397979 h 1864576"/>
              <a:gd name="connsiteX3364" fmla="*/ 622235 w 1656655"/>
              <a:gd name="connsiteY3364" fmla="*/ 402461 h 1864576"/>
              <a:gd name="connsiteX3365" fmla="*/ 607099 w 1656655"/>
              <a:gd name="connsiteY3365" fmla="*/ 398953 h 1864576"/>
              <a:gd name="connsiteX3366" fmla="*/ 607486 w 1656655"/>
              <a:gd name="connsiteY3366" fmla="*/ 399148 h 1864576"/>
              <a:gd name="connsiteX3367" fmla="*/ 608264 w 1656655"/>
              <a:gd name="connsiteY3367" fmla="*/ 399928 h 1864576"/>
              <a:gd name="connsiteX3368" fmla="*/ 606321 w 1656655"/>
              <a:gd name="connsiteY3368" fmla="*/ 409478 h 1864576"/>
              <a:gd name="connsiteX3369" fmla="*/ 619323 w 1656655"/>
              <a:gd name="connsiteY3369" fmla="*/ 412596 h 1864576"/>
              <a:gd name="connsiteX3370" fmla="*/ 618354 w 1656655"/>
              <a:gd name="connsiteY3370" fmla="*/ 411427 h 1864576"/>
              <a:gd name="connsiteX3371" fmla="*/ 617772 w 1656655"/>
              <a:gd name="connsiteY3371" fmla="*/ 406359 h 1864576"/>
              <a:gd name="connsiteX3372" fmla="*/ 622235 w 1656655"/>
              <a:gd name="connsiteY3372" fmla="*/ 402461 h 1864576"/>
              <a:gd name="connsiteX3373" fmla="*/ 584006 w 1656655"/>
              <a:gd name="connsiteY3373" fmla="*/ 398563 h 1864576"/>
              <a:gd name="connsiteX3374" fmla="*/ 580703 w 1656655"/>
              <a:gd name="connsiteY3374" fmla="*/ 400902 h 1864576"/>
              <a:gd name="connsiteX3375" fmla="*/ 583033 w 1656655"/>
              <a:gd name="connsiteY3375" fmla="*/ 404410 h 1864576"/>
              <a:gd name="connsiteX3376" fmla="*/ 584006 w 1656655"/>
              <a:gd name="connsiteY3376" fmla="*/ 398563 h 1864576"/>
              <a:gd name="connsiteX3377" fmla="*/ 624951 w 1656655"/>
              <a:gd name="connsiteY3377" fmla="*/ 414350 h 1864576"/>
              <a:gd name="connsiteX3378" fmla="*/ 637567 w 1656655"/>
              <a:gd name="connsiteY3378" fmla="*/ 418833 h 1864576"/>
              <a:gd name="connsiteX3379" fmla="*/ 636598 w 1656655"/>
              <a:gd name="connsiteY3379" fmla="*/ 415715 h 1864576"/>
              <a:gd name="connsiteX3380" fmla="*/ 639504 w 1656655"/>
              <a:gd name="connsiteY3380" fmla="*/ 410452 h 1864576"/>
              <a:gd name="connsiteX3381" fmla="*/ 642612 w 1656655"/>
              <a:gd name="connsiteY3381" fmla="*/ 409478 h 1864576"/>
              <a:gd name="connsiteX3382" fmla="*/ 628058 w 1656655"/>
              <a:gd name="connsiteY3382" fmla="*/ 404215 h 1864576"/>
              <a:gd name="connsiteX3383" fmla="*/ 629414 w 1656655"/>
              <a:gd name="connsiteY3383" fmla="*/ 406944 h 1864576"/>
              <a:gd name="connsiteX3384" fmla="*/ 624951 w 1656655"/>
              <a:gd name="connsiteY3384" fmla="*/ 414350 h 1864576"/>
              <a:gd name="connsiteX3385" fmla="*/ 604383 w 1656655"/>
              <a:gd name="connsiteY3385" fmla="*/ 401097 h 1864576"/>
              <a:gd name="connsiteX3386" fmla="*/ 603219 w 1656655"/>
              <a:gd name="connsiteY3386" fmla="*/ 406749 h 1864576"/>
              <a:gd name="connsiteX3387" fmla="*/ 604383 w 1656655"/>
              <a:gd name="connsiteY3387" fmla="*/ 401097 h 1864576"/>
              <a:gd name="connsiteX3388" fmla="*/ 681227 w 1656655"/>
              <a:gd name="connsiteY3388" fmla="*/ 408503 h 1864576"/>
              <a:gd name="connsiteX3389" fmla="*/ 684917 w 1656655"/>
              <a:gd name="connsiteY3389" fmla="*/ 409478 h 1864576"/>
              <a:gd name="connsiteX3390" fmla="*/ 686277 w 1656655"/>
              <a:gd name="connsiteY3390" fmla="*/ 412012 h 1864576"/>
              <a:gd name="connsiteX3391" fmla="*/ 688411 w 1656655"/>
              <a:gd name="connsiteY3391" fmla="*/ 410842 h 1864576"/>
              <a:gd name="connsiteX3392" fmla="*/ 689380 w 1656655"/>
              <a:gd name="connsiteY3392" fmla="*/ 410257 h 1864576"/>
              <a:gd name="connsiteX3393" fmla="*/ 690544 w 1656655"/>
              <a:gd name="connsiteY3393" fmla="*/ 408113 h 1864576"/>
              <a:gd name="connsiteX3394" fmla="*/ 693456 w 1656655"/>
              <a:gd name="connsiteY3394" fmla="*/ 405969 h 1864576"/>
              <a:gd name="connsiteX3395" fmla="*/ 692096 w 1656655"/>
              <a:gd name="connsiteY3395" fmla="*/ 404021 h 1864576"/>
              <a:gd name="connsiteX3396" fmla="*/ 691905 w 1656655"/>
              <a:gd name="connsiteY3396" fmla="*/ 403241 h 1864576"/>
              <a:gd name="connsiteX3397" fmla="*/ 690544 w 1656655"/>
              <a:gd name="connsiteY3397" fmla="*/ 405969 h 1864576"/>
              <a:gd name="connsiteX3398" fmla="*/ 688993 w 1656655"/>
              <a:gd name="connsiteY3398" fmla="*/ 408503 h 1864576"/>
              <a:gd name="connsiteX3399" fmla="*/ 687437 w 1656655"/>
              <a:gd name="connsiteY3399" fmla="*/ 407919 h 1864576"/>
              <a:gd name="connsiteX3400" fmla="*/ 685886 w 1656655"/>
              <a:gd name="connsiteY3400" fmla="*/ 403241 h 1864576"/>
              <a:gd name="connsiteX3401" fmla="*/ 683948 w 1656655"/>
              <a:gd name="connsiteY3401" fmla="*/ 404021 h 1864576"/>
              <a:gd name="connsiteX3402" fmla="*/ 682201 w 1656655"/>
              <a:gd name="connsiteY3402" fmla="*/ 404605 h 1864576"/>
              <a:gd name="connsiteX3403" fmla="*/ 683170 w 1656655"/>
              <a:gd name="connsiteY3403" fmla="*/ 406749 h 1864576"/>
              <a:gd name="connsiteX3404" fmla="*/ 681227 w 1656655"/>
              <a:gd name="connsiteY3404" fmla="*/ 408503 h 1864576"/>
              <a:gd name="connsiteX3405" fmla="*/ 657748 w 1656655"/>
              <a:gd name="connsiteY3405" fmla="*/ 406359 h 1864576"/>
              <a:gd name="connsiteX3406" fmla="*/ 656970 w 1656655"/>
              <a:gd name="connsiteY3406" fmla="*/ 406554 h 1864576"/>
              <a:gd name="connsiteX3407" fmla="*/ 657943 w 1656655"/>
              <a:gd name="connsiteY3407" fmla="*/ 406944 h 1864576"/>
              <a:gd name="connsiteX3408" fmla="*/ 657748 w 1656655"/>
              <a:gd name="connsiteY3408" fmla="*/ 406359 h 1864576"/>
              <a:gd name="connsiteX3409" fmla="*/ 626502 w 1656655"/>
              <a:gd name="connsiteY3409" fmla="*/ 408893 h 1864576"/>
              <a:gd name="connsiteX3410" fmla="*/ 624178 w 1656655"/>
              <a:gd name="connsiteY3410" fmla="*/ 405385 h 1864576"/>
              <a:gd name="connsiteX3411" fmla="*/ 620875 w 1656655"/>
              <a:gd name="connsiteY3411" fmla="*/ 407919 h 1864576"/>
              <a:gd name="connsiteX3412" fmla="*/ 623400 w 1656655"/>
              <a:gd name="connsiteY3412" fmla="*/ 411232 h 1864576"/>
              <a:gd name="connsiteX3413" fmla="*/ 626502 w 1656655"/>
              <a:gd name="connsiteY3413" fmla="*/ 408893 h 1864576"/>
              <a:gd name="connsiteX3414" fmla="*/ 681423 w 1656655"/>
              <a:gd name="connsiteY3414" fmla="*/ 412012 h 1864576"/>
              <a:gd name="connsiteX3415" fmla="*/ 679676 w 1656655"/>
              <a:gd name="connsiteY3415" fmla="*/ 411037 h 1864576"/>
              <a:gd name="connsiteX3416" fmla="*/ 678320 w 1656655"/>
              <a:gd name="connsiteY3416" fmla="*/ 409673 h 1864576"/>
              <a:gd name="connsiteX3417" fmla="*/ 675599 w 1656655"/>
              <a:gd name="connsiteY3417" fmla="*/ 410062 h 1864576"/>
              <a:gd name="connsiteX3418" fmla="*/ 681423 w 1656655"/>
              <a:gd name="connsiteY3418" fmla="*/ 412012 h 1864576"/>
              <a:gd name="connsiteX3419" fmla="*/ 643967 w 1656655"/>
              <a:gd name="connsiteY3419" fmla="*/ 421562 h 1864576"/>
              <a:gd name="connsiteX3420" fmla="*/ 654063 w 1656655"/>
              <a:gd name="connsiteY3420" fmla="*/ 426629 h 1864576"/>
              <a:gd name="connsiteX3421" fmla="*/ 655418 w 1656655"/>
              <a:gd name="connsiteY3421" fmla="*/ 427408 h 1864576"/>
              <a:gd name="connsiteX3422" fmla="*/ 654836 w 1656655"/>
              <a:gd name="connsiteY3422" fmla="*/ 424095 h 1864576"/>
              <a:gd name="connsiteX3423" fmla="*/ 660855 w 1656655"/>
              <a:gd name="connsiteY3423" fmla="*/ 418638 h 1864576"/>
              <a:gd name="connsiteX3424" fmla="*/ 647075 w 1656655"/>
              <a:gd name="connsiteY3424" fmla="*/ 411621 h 1864576"/>
              <a:gd name="connsiteX3425" fmla="*/ 648435 w 1656655"/>
              <a:gd name="connsiteY3425" fmla="*/ 414350 h 1864576"/>
              <a:gd name="connsiteX3426" fmla="*/ 643967 w 1656655"/>
              <a:gd name="connsiteY3426" fmla="*/ 421562 h 1864576"/>
              <a:gd name="connsiteX3427" fmla="*/ 570422 w 1656655"/>
              <a:gd name="connsiteY3427" fmla="*/ 411817 h 1864576"/>
              <a:gd name="connsiteX3428" fmla="*/ 572942 w 1656655"/>
              <a:gd name="connsiteY3428" fmla="*/ 413181 h 1864576"/>
              <a:gd name="connsiteX3429" fmla="*/ 636015 w 1656655"/>
              <a:gd name="connsiteY3429" fmla="*/ 426044 h 1864576"/>
              <a:gd name="connsiteX3430" fmla="*/ 641643 w 1656655"/>
              <a:gd name="connsiteY3430" fmla="*/ 428383 h 1864576"/>
              <a:gd name="connsiteX3431" fmla="*/ 652316 w 1656655"/>
              <a:gd name="connsiteY3431" fmla="*/ 433645 h 1864576"/>
              <a:gd name="connsiteX3432" fmla="*/ 662406 w 1656655"/>
              <a:gd name="connsiteY3432" fmla="*/ 439687 h 1864576"/>
              <a:gd name="connsiteX3433" fmla="*/ 665122 w 1656655"/>
              <a:gd name="connsiteY3433" fmla="*/ 440856 h 1864576"/>
              <a:gd name="connsiteX3434" fmla="*/ 666674 w 1656655"/>
              <a:gd name="connsiteY3434" fmla="*/ 438518 h 1864576"/>
              <a:gd name="connsiteX3435" fmla="*/ 664540 w 1656655"/>
              <a:gd name="connsiteY3435" fmla="*/ 436569 h 1864576"/>
              <a:gd name="connsiteX3436" fmla="*/ 662020 w 1656655"/>
              <a:gd name="connsiteY3436" fmla="*/ 435009 h 1864576"/>
              <a:gd name="connsiteX3437" fmla="*/ 623786 w 1656655"/>
              <a:gd name="connsiteY3437" fmla="*/ 417274 h 1864576"/>
              <a:gd name="connsiteX3438" fmla="*/ 575658 w 1656655"/>
              <a:gd name="connsiteY3438" fmla="*/ 409283 h 1864576"/>
              <a:gd name="connsiteX3439" fmla="*/ 571587 w 1656655"/>
              <a:gd name="connsiteY3439" fmla="*/ 409283 h 1864576"/>
              <a:gd name="connsiteX3440" fmla="*/ 570422 w 1656655"/>
              <a:gd name="connsiteY3440" fmla="*/ 411817 h 1864576"/>
              <a:gd name="connsiteX3441" fmla="*/ 645524 w 1656655"/>
              <a:gd name="connsiteY3441" fmla="*/ 415910 h 1864576"/>
              <a:gd name="connsiteX3442" fmla="*/ 642998 w 1656655"/>
              <a:gd name="connsiteY3442" fmla="*/ 412596 h 1864576"/>
              <a:gd name="connsiteX3443" fmla="*/ 639700 w 1656655"/>
              <a:gd name="connsiteY3443" fmla="*/ 415325 h 1864576"/>
              <a:gd name="connsiteX3444" fmla="*/ 642225 w 1656655"/>
              <a:gd name="connsiteY3444" fmla="*/ 418638 h 1864576"/>
              <a:gd name="connsiteX3445" fmla="*/ 645524 w 1656655"/>
              <a:gd name="connsiteY3445" fmla="*/ 415910 h 1864576"/>
              <a:gd name="connsiteX3446" fmla="*/ 661437 w 1656655"/>
              <a:gd name="connsiteY3446" fmla="*/ 430722 h 1864576"/>
              <a:gd name="connsiteX3447" fmla="*/ 667452 w 1656655"/>
              <a:gd name="connsiteY3447" fmla="*/ 434620 h 1864576"/>
              <a:gd name="connsiteX3448" fmla="*/ 674048 w 1656655"/>
              <a:gd name="connsiteY3448" fmla="*/ 432476 h 1864576"/>
              <a:gd name="connsiteX3449" fmla="*/ 672301 w 1656655"/>
              <a:gd name="connsiteY3449" fmla="*/ 425849 h 1864576"/>
              <a:gd name="connsiteX3450" fmla="*/ 666287 w 1656655"/>
              <a:gd name="connsiteY3450" fmla="*/ 421951 h 1864576"/>
              <a:gd name="connsiteX3451" fmla="*/ 667065 w 1656655"/>
              <a:gd name="connsiteY3451" fmla="*/ 425070 h 1864576"/>
              <a:gd name="connsiteX3452" fmla="*/ 661437 w 1656655"/>
              <a:gd name="connsiteY3452" fmla="*/ 430722 h 1864576"/>
              <a:gd name="connsiteX3453" fmla="*/ 648239 w 1656655"/>
              <a:gd name="connsiteY3453" fmla="*/ 322554 h 1864576"/>
              <a:gd name="connsiteX3454" fmla="*/ 652507 w 1656655"/>
              <a:gd name="connsiteY3454" fmla="*/ 328011 h 1864576"/>
              <a:gd name="connsiteX3455" fmla="*/ 646879 w 1656655"/>
              <a:gd name="connsiteY3455" fmla="*/ 332299 h 1864576"/>
              <a:gd name="connsiteX3456" fmla="*/ 642808 w 1656655"/>
              <a:gd name="connsiteY3456" fmla="*/ 326842 h 1864576"/>
              <a:gd name="connsiteX3457" fmla="*/ 648239 w 1656655"/>
              <a:gd name="connsiteY3457" fmla="*/ 322554 h 1864576"/>
              <a:gd name="connsiteX3458" fmla="*/ 648626 w 1656655"/>
              <a:gd name="connsiteY3458" fmla="*/ 328791 h 1864576"/>
              <a:gd name="connsiteX3459" fmla="*/ 649404 w 1656655"/>
              <a:gd name="connsiteY3459" fmla="*/ 328011 h 1864576"/>
              <a:gd name="connsiteX3460" fmla="*/ 649595 w 1656655"/>
              <a:gd name="connsiteY3460" fmla="*/ 327426 h 1864576"/>
              <a:gd name="connsiteX3461" fmla="*/ 647853 w 1656655"/>
              <a:gd name="connsiteY3461" fmla="*/ 325672 h 1864576"/>
              <a:gd name="connsiteX3462" fmla="*/ 646106 w 1656655"/>
              <a:gd name="connsiteY3462" fmla="*/ 327426 h 1864576"/>
              <a:gd name="connsiteX3463" fmla="*/ 647853 w 1656655"/>
              <a:gd name="connsiteY3463" fmla="*/ 329181 h 1864576"/>
              <a:gd name="connsiteX3464" fmla="*/ 648626 w 1656655"/>
              <a:gd name="connsiteY3464" fmla="*/ 328791 h 1864576"/>
              <a:gd name="connsiteX3465" fmla="*/ 645714 w 1656655"/>
              <a:gd name="connsiteY3465" fmla="*/ 332884 h 1864576"/>
              <a:gd name="connsiteX3466" fmla="*/ 649208 w 1656655"/>
              <a:gd name="connsiteY3466" fmla="*/ 338146 h 1864576"/>
              <a:gd name="connsiteX3467" fmla="*/ 643967 w 1656655"/>
              <a:gd name="connsiteY3467" fmla="*/ 341654 h 1864576"/>
              <a:gd name="connsiteX3468" fmla="*/ 640669 w 1656655"/>
              <a:gd name="connsiteY3468" fmla="*/ 336392 h 1864576"/>
              <a:gd name="connsiteX3469" fmla="*/ 645714 w 1656655"/>
              <a:gd name="connsiteY3469" fmla="*/ 332884 h 1864576"/>
              <a:gd name="connsiteX3470" fmla="*/ 644359 w 1656655"/>
              <a:gd name="connsiteY3470" fmla="*/ 336002 h 1864576"/>
              <a:gd name="connsiteX3471" fmla="*/ 644163 w 1656655"/>
              <a:gd name="connsiteY3471" fmla="*/ 336197 h 1864576"/>
              <a:gd name="connsiteX3472" fmla="*/ 643581 w 1656655"/>
              <a:gd name="connsiteY3472" fmla="*/ 337366 h 1864576"/>
              <a:gd name="connsiteX3473" fmla="*/ 644941 w 1656655"/>
              <a:gd name="connsiteY3473" fmla="*/ 338730 h 1864576"/>
              <a:gd name="connsiteX3474" fmla="*/ 646297 w 1656655"/>
              <a:gd name="connsiteY3474" fmla="*/ 337366 h 1864576"/>
              <a:gd name="connsiteX3475" fmla="*/ 644941 w 1656655"/>
              <a:gd name="connsiteY3475" fmla="*/ 336002 h 1864576"/>
              <a:gd name="connsiteX3476" fmla="*/ 644359 w 1656655"/>
              <a:gd name="connsiteY3476" fmla="*/ 336002 h 1864576"/>
              <a:gd name="connsiteX3477" fmla="*/ 678707 w 1656655"/>
              <a:gd name="connsiteY3477" fmla="*/ 342433 h 1864576"/>
              <a:gd name="connsiteX3478" fmla="*/ 682392 w 1656655"/>
              <a:gd name="connsiteY3478" fmla="*/ 346916 h 1864576"/>
              <a:gd name="connsiteX3479" fmla="*/ 677929 w 1656655"/>
              <a:gd name="connsiteY3479" fmla="*/ 350619 h 1864576"/>
              <a:gd name="connsiteX3480" fmla="*/ 674244 w 1656655"/>
              <a:gd name="connsiteY3480" fmla="*/ 346136 h 1864576"/>
              <a:gd name="connsiteX3481" fmla="*/ 678707 w 1656655"/>
              <a:gd name="connsiteY3481" fmla="*/ 342433 h 1864576"/>
              <a:gd name="connsiteX3482" fmla="*/ 677738 w 1656655"/>
              <a:gd name="connsiteY3482" fmla="*/ 347306 h 1864576"/>
              <a:gd name="connsiteX3483" fmla="*/ 678320 w 1656655"/>
              <a:gd name="connsiteY3483" fmla="*/ 347501 h 1864576"/>
              <a:gd name="connsiteX3484" fmla="*/ 679289 w 1656655"/>
              <a:gd name="connsiteY3484" fmla="*/ 346526 h 1864576"/>
              <a:gd name="connsiteX3485" fmla="*/ 678320 w 1656655"/>
              <a:gd name="connsiteY3485" fmla="*/ 345552 h 1864576"/>
              <a:gd name="connsiteX3486" fmla="*/ 677346 w 1656655"/>
              <a:gd name="connsiteY3486" fmla="*/ 346526 h 1864576"/>
              <a:gd name="connsiteX3487" fmla="*/ 677738 w 1656655"/>
              <a:gd name="connsiteY3487" fmla="*/ 347306 h 1864576"/>
              <a:gd name="connsiteX3488" fmla="*/ 615639 w 1656655"/>
              <a:gd name="connsiteY3488" fmla="*/ 327037 h 1864576"/>
              <a:gd name="connsiteX3489" fmla="*/ 610980 w 1656655"/>
              <a:gd name="connsiteY3489" fmla="*/ 330545 h 1864576"/>
              <a:gd name="connsiteX3490" fmla="*/ 607486 w 1656655"/>
              <a:gd name="connsiteY3490" fmla="*/ 325867 h 1864576"/>
              <a:gd name="connsiteX3491" fmla="*/ 612144 w 1656655"/>
              <a:gd name="connsiteY3491" fmla="*/ 322359 h 1864576"/>
              <a:gd name="connsiteX3492" fmla="*/ 615639 w 1656655"/>
              <a:gd name="connsiteY3492" fmla="*/ 327037 h 1864576"/>
              <a:gd name="connsiteX3493" fmla="*/ 608068 w 1656655"/>
              <a:gd name="connsiteY3493" fmla="*/ 336002 h 1864576"/>
              <a:gd name="connsiteX3494" fmla="*/ 611562 w 1656655"/>
              <a:gd name="connsiteY3494" fmla="*/ 331519 h 1864576"/>
              <a:gd name="connsiteX3495" fmla="*/ 616221 w 1656655"/>
              <a:gd name="connsiteY3495" fmla="*/ 335027 h 1864576"/>
              <a:gd name="connsiteX3496" fmla="*/ 612727 w 1656655"/>
              <a:gd name="connsiteY3496" fmla="*/ 339510 h 1864576"/>
              <a:gd name="connsiteX3497" fmla="*/ 608068 w 1656655"/>
              <a:gd name="connsiteY3497" fmla="*/ 336002 h 1864576"/>
              <a:gd name="connsiteX3498" fmla="*/ 611949 w 1656655"/>
              <a:gd name="connsiteY3498" fmla="*/ 334638 h 1864576"/>
              <a:gd name="connsiteX3499" fmla="*/ 611176 w 1656655"/>
              <a:gd name="connsiteY3499" fmla="*/ 335612 h 1864576"/>
              <a:gd name="connsiteX3500" fmla="*/ 611176 w 1656655"/>
              <a:gd name="connsiteY3500" fmla="*/ 336002 h 1864576"/>
              <a:gd name="connsiteX3501" fmla="*/ 611366 w 1656655"/>
              <a:gd name="connsiteY3501" fmla="*/ 336392 h 1864576"/>
              <a:gd name="connsiteX3502" fmla="*/ 611949 w 1656655"/>
              <a:gd name="connsiteY3502" fmla="*/ 336587 h 1864576"/>
              <a:gd name="connsiteX3503" fmla="*/ 612918 w 1656655"/>
              <a:gd name="connsiteY3503" fmla="*/ 335612 h 1864576"/>
              <a:gd name="connsiteX3504" fmla="*/ 611949 w 1656655"/>
              <a:gd name="connsiteY3504" fmla="*/ 334638 h 1864576"/>
              <a:gd name="connsiteX3505" fmla="*/ 611949 w 1656655"/>
              <a:gd name="connsiteY3505" fmla="*/ 334638 h 1864576"/>
              <a:gd name="connsiteX3506" fmla="*/ 673466 w 1656655"/>
              <a:gd name="connsiteY3506" fmla="*/ 349840 h 1864576"/>
              <a:gd name="connsiteX3507" fmla="*/ 676960 w 1656655"/>
              <a:gd name="connsiteY3507" fmla="*/ 354517 h 1864576"/>
              <a:gd name="connsiteX3508" fmla="*/ 672301 w 1656655"/>
              <a:gd name="connsiteY3508" fmla="*/ 358025 h 1864576"/>
              <a:gd name="connsiteX3509" fmla="*/ 668807 w 1656655"/>
              <a:gd name="connsiteY3509" fmla="*/ 353348 h 1864576"/>
              <a:gd name="connsiteX3510" fmla="*/ 673466 w 1656655"/>
              <a:gd name="connsiteY3510" fmla="*/ 349840 h 1864576"/>
              <a:gd name="connsiteX3511" fmla="*/ 617190 w 1656655"/>
              <a:gd name="connsiteY3511" fmla="*/ 345357 h 1864576"/>
              <a:gd name="connsiteX3512" fmla="*/ 612531 w 1656655"/>
              <a:gd name="connsiteY3512" fmla="*/ 348865 h 1864576"/>
              <a:gd name="connsiteX3513" fmla="*/ 609037 w 1656655"/>
              <a:gd name="connsiteY3513" fmla="*/ 344188 h 1864576"/>
              <a:gd name="connsiteX3514" fmla="*/ 613696 w 1656655"/>
              <a:gd name="connsiteY3514" fmla="*/ 340679 h 1864576"/>
              <a:gd name="connsiteX3515" fmla="*/ 617190 w 1656655"/>
              <a:gd name="connsiteY3515" fmla="*/ 345357 h 1864576"/>
              <a:gd name="connsiteX3516" fmla="*/ 668034 w 1656655"/>
              <a:gd name="connsiteY3516" fmla="*/ 356856 h 1864576"/>
              <a:gd name="connsiteX3517" fmla="*/ 671332 w 1656655"/>
              <a:gd name="connsiteY3517" fmla="*/ 361533 h 1864576"/>
              <a:gd name="connsiteX3518" fmla="*/ 666483 w 1656655"/>
              <a:gd name="connsiteY3518" fmla="*/ 364846 h 1864576"/>
              <a:gd name="connsiteX3519" fmla="*/ 663179 w 1656655"/>
              <a:gd name="connsiteY3519" fmla="*/ 360169 h 1864576"/>
              <a:gd name="connsiteX3520" fmla="*/ 668034 w 1656655"/>
              <a:gd name="connsiteY3520" fmla="*/ 356856 h 1864576"/>
              <a:gd name="connsiteX3521" fmla="*/ 610593 w 1656655"/>
              <a:gd name="connsiteY3521" fmla="*/ 354322 h 1864576"/>
              <a:gd name="connsiteX3522" fmla="*/ 614082 w 1656655"/>
              <a:gd name="connsiteY3522" fmla="*/ 349840 h 1864576"/>
              <a:gd name="connsiteX3523" fmla="*/ 618545 w 1656655"/>
              <a:gd name="connsiteY3523" fmla="*/ 353348 h 1864576"/>
              <a:gd name="connsiteX3524" fmla="*/ 615056 w 1656655"/>
              <a:gd name="connsiteY3524" fmla="*/ 358025 h 1864576"/>
              <a:gd name="connsiteX3525" fmla="*/ 610593 w 1656655"/>
              <a:gd name="connsiteY3525" fmla="*/ 354322 h 1864576"/>
              <a:gd name="connsiteX3526" fmla="*/ 661437 w 1656655"/>
              <a:gd name="connsiteY3526" fmla="*/ 363677 h 1864576"/>
              <a:gd name="connsiteX3527" fmla="*/ 665122 w 1656655"/>
              <a:gd name="connsiteY3527" fmla="*/ 368160 h 1864576"/>
              <a:gd name="connsiteX3528" fmla="*/ 660659 w 1656655"/>
              <a:gd name="connsiteY3528" fmla="*/ 371863 h 1864576"/>
              <a:gd name="connsiteX3529" fmla="*/ 657165 w 1656655"/>
              <a:gd name="connsiteY3529" fmla="*/ 367380 h 1864576"/>
              <a:gd name="connsiteX3530" fmla="*/ 661437 w 1656655"/>
              <a:gd name="connsiteY3530" fmla="*/ 363677 h 1864576"/>
              <a:gd name="connsiteX3531" fmla="*/ 654836 w 1656655"/>
              <a:gd name="connsiteY3531" fmla="*/ 369914 h 1864576"/>
              <a:gd name="connsiteX3532" fmla="*/ 658330 w 1656655"/>
              <a:gd name="connsiteY3532" fmla="*/ 374396 h 1864576"/>
              <a:gd name="connsiteX3533" fmla="*/ 653867 w 1656655"/>
              <a:gd name="connsiteY3533" fmla="*/ 377904 h 1864576"/>
              <a:gd name="connsiteX3534" fmla="*/ 650373 w 1656655"/>
              <a:gd name="connsiteY3534" fmla="*/ 373422 h 1864576"/>
              <a:gd name="connsiteX3535" fmla="*/ 654836 w 1656655"/>
              <a:gd name="connsiteY3535" fmla="*/ 369914 h 1864576"/>
              <a:gd name="connsiteX3536" fmla="*/ 654449 w 1656655"/>
              <a:gd name="connsiteY3536" fmla="*/ 374786 h 1864576"/>
              <a:gd name="connsiteX3537" fmla="*/ 654645 w 1656655"/>
              <a:gd name="connsiteY3537" fmla="*/ 374786 h 1864576"/>
              <a:gd name="connsiteX3538" fmla="*/ 655228 w 1656655"/>
              <a:gd name="connsiteY3538" fmla="*/ 373812 h 1864576"/>
              <a:gd name="connsiteX3539" fmla="*/ 654254 w 1656655"/>
              <a:gd name="connsiteY3539" fmla="*/ 372837 h 1864576"/>
              <a:gd name="connsiteX3540" fmla="*/ 653285 w 1656655"/>
              <a:gd name="connsiteY3540" fmla="*/ 373812 h 1864576"/>
              <a:gd name="connsiteX3541" fmla="*/ 654449 w 1656655"/>
              <a:gd name="connsiteY3541" fmla="*/ 374786 h 1864576"/>
              <a:gd name="connsiteX3542" fmla="*/ 620684 w 1656655"/>
              <a:gd name="connsiteY3542" fmla="*/ 362898 h 1864576"/>
              <a:gd name="connsiteX3543" fmla="*/ 616412 w 1656655"/>
              <a:gd name="connsiteY3543" fmla="*/ 366601 h 1864576"/>
              <a:gd name="connsiteX3544" fmla="*/ 612727 w 1656655"/>
              <a:gd name="connsiteY3544" fmla="*/ 362313 h 1864576"/>
              <a:gd name="connsiteX3545" fmla="*/ 617190 w 1656655"/>
              <a:gd name="connsiteY3545" fmla="*/ 358610 h 1864576"/>
              <a:gd name="connsiteX3546" fmla="*/ 620684 w 1656655"/>
              <a:gd name="connsiteY3546" fmla="*/ 362898 h 1864576"/>
              <a:gd name="connsiteX3547" fmla="*/ 617386 w 1656655"/>
              <a:gd name="connsiteY3547" fmla="*/ 363287 h 1864576"/>
              <a:gd name="connsiteX3548" fmla="*/ 617576 w 1656655"/>
              <a:gd name="connsiteY3548" fmla="*/ 363092 h 1864576"/>
              <a:gd name="connsiteX3549" fmla="*/ 617576 w 1656655"/>
              <a:gd name="connsiteY3549" fmla="*/ 362703 h 1864576"/>
              <a:gd name="connsiteX3550" fmla="*/ 616607 w 1656655"/>
              <a:gd name="connsiteY3550" fmla="*/ 361728 h 1864576"/>
              <a:gd name="connsiteX3551" fmla="*/ 615639 w 1656655"/>
              <a:gd name="connsiteY3551" fmla="*/ 362508 h 1864576"/>
              <a:gd name="connsiteX3552" fmla="*/ 616607 w 1656655"/>
              <a:gd name="connsiteY3552" fmla="*/ 363482 h 1864576"/>
              <a:gd name="connsiteX3553" fmla="*/ 617386 w 1656655"/>
              <a:gd name="connsiteY3553" fmla="*/ 363287 h 1864576"/>
              <a:gd name="connsiteX3554" fmla="*/ 615639 w 1656655"/>
              <a:gd name="connsiteY3554" fmla="*/ 372253 h 1864576"/>
              <a:gd name="connsiteX3555" fmla="*/ 618741 w 1656655"/>
              <a:gd name="connsiteY3555" fmla="*/ 367380 h 1864576"/>
              <a:gd name="connsiteX3556" fmla="*/ 623400 w 1656655"/>
              <a:gd name="connsiteY3556" fmla="*/ 370498 h 1864576"/>
              <a:gd name="connsiteX3557" fmla="*/ 620101 w 1656655"/>
              <a:gd name="connsiteY3557" fmla="*/ 375371 h 1864576"/>
              <a:gd name="connsiteX3558" fmla="*/ 615639 w 1656655"/>
              <a:gd name="connsiteY3558" fmla="*/ 372253 h 1864576"/>
              <a:gd name="connsiteX3559" fmla="*/ 647853 w 1656655"/>
              <a:gd name="connsiteY3559" fmla="*/ 375761 h 1864576"/>
              <a:gd name="connsiteX3560" fmla="*/ 651151 w 1656655"/>
              <a:gd name="connsiteY3560" fmla="*/ 380438 h 1864576"/>
              <a:gd name="connsiteX3561" fmla="*/ 646492 w 1656655"/>
              <a:gd name="connsiteY3561" fmla="*/ 383751 h 1864576"/>
              <a:gd name="connsiteX3562" fmla="*/ 643194 w 1656655"/>
              <a:gd name="connsiteY3562" fmla="*/ 379074 h 1864576"/>
              <a:gd name="connsiteX3563" fmla="*/ 647853 w 1656655"/>
              <a:gd name="connsiteY3563" fmla="*/ 375761 h 1864576"/>
              <a:gd name="connsiteX3564" fmla="*/ 642808 w 1656655"/>
              <a:gd name="connsiteY3564" fmla="*/ 342044 h 1864576"/>
              <a:gd name="connsiteX3565" fmla="*/ 646106 w 1656655"/>
              <a:gd name="connsiteY3565" fmla="*/ 346526 h 1864576"/>
              <a:gd name="connsiteX3566" fmla="*/ 641643 w 1656655"/>
              <a:gd name="connsiteY3566" fmla="*/ 349840 h 1864576"/>
              <a:gd name="connsiteX3567" fmla="*/ 638340 w 1656655"/>
              <a:gd name="connsiteY3567" fmla="*/ 345357 h 1864576"/>
              <a:gd name="connsiteX3568" fmla="*/ 642808 w 1656655"/>
              <a:gd name="connsiteY3568" fmla="*/ 342044 h 1864576"/>
              <a:gd name="connsiteX3569" fmla="*/ 642225 w 1656655"/>
              <a:gd name="connsiteY3569" fmla="*/ 345162 h 1864576"/>
              <a:gd name="connsiteX3570" fmla="*/ 641447 w 1656655"/>
              <a:gd name="connsiteY3570" fmla="*/ 345942 h 1864576"/>
              <a:gd name="connsiteX3571" fmla="*/ 642225 w 1656655"/>
              <a:gd name="connsiteY3571" fmla="*/ 346721 h 1864576"/>
              <a:gd name="connsiteX3572" fmla="*/ 642998 w 1656655"/>
              <a:gd name="connsiteY3572" fmla="*/ 345942 h 1864576"/>
              <a:gd name="connsiteX3573" fmla="*/ 642225 w 1656655"/>
              <a:gd name="connsiteY3573" fmla="*/ 345162 h 1864576"/>
              <a:gd name="connsiteX3574" fmla="*/ 639896 w 1656655"/>
              <a:gd name="connsiteY3574" fmla="*/ 353543 h 1864576"/>
              <a:gd name="connsiteX3575" fmla="*/ 639504 w 1656655"/>
              <a:gd name="connsiteY3575" fmla="*/ 353932 h 1864576"/>
              <a:gd name="connsiteX3576" fmla="*/ 639896 w 1656655"/>
              <a:gd name="connsiteY3576" fmla="*/ 354322 h 1864576"/>
              <a:gd name="connsiteX3577" fmla="*/ 640283 w 1656655"/>
              <a:gd name="connsiteY3577" fmla="*/ 353932 h 1864576"/>
              <a:gd name="connsiteX3578" fmla="*/ 639896 w 1656655"/>
              <a:gd name="connsiteY3578" fmla="*/ 353543 h 1864576"/>
              <a:gd name="connsiteX3579" fmla="*/ 619519 w 1656655"/>
              <a:gd name="connsiteY3579" fmla="*/ 370498 h 1864576"/>
              <a:gd name="connsiteX3580" fmla="*/ 618545 w 1656655"/>
              <a:gd name="connsiteY3580" fmla="*/ 371473 h 1864576"/>
              <a:gd name="connsiteX3581" fmla="*/ 619519 w 1656655"/>
              <a:gd name="connsiteY3581" fmla="*/ 372447 h 1864576"/>
              <a:gd name="connsiteX3582" fmla="*/ 620488 w 1656655"/>
              <a:gd name="connsiteY3582" fmla="*/ 371473 h 1864576"/>
              <a:gd name="connsiteX3583" fmla="*/ 619519 w 1656655"/>
              <a:gd name="connsiteY3583" fmla="*/ 370498 h 1864576"/>
              <a:gd name="connsiteX3584" fmla="*/ 614665 w 1656655"/>
              <a:gd name="connsiteY3584" fmla="*/ 352763 h 1864576"/>
              <a:gd name="connsiteX3585" fmla="*/ 613696 w 1656655"/>
              <a:gd name="connsiteY3585" fmla="*/ 353737 h 1864576"/>
              <a:gd name="connsiteX3586" fmla="*/ 614665 w 1656655"/>
              <a:gd name="connsiteY3586" fmla="*/ 354712 h 1864576"/>
              <a:gd name="connsiteX3587" fmla="*/ 615639 w 1656655"/>
              <a:gd name="connsiteY3587" fmla="*/ 353737 h 1864576"/>
              <a:gd name="connsiteX3588" fmla="*/ 614665 w 1656655"/>
              <a:gd name="connsiteY3588" fmla="*/ 352763 h 1864576"/>
              <a:gd name="connsiteX3589" fmla="*/ 613113 w 1656655"/>
              <a:gd name="connsiteY3589" fmla="*/ 343798 h 1864576"/>
              <a:gd name="connsiteX3590" fmla="*/ 612144 w 1656655"/>
              <a:gd name="connsiteY3590" fmla="*/ 344772 h 1864576"/>
              <a:gd name="connsiteX3591" fmla="*/ 613113 w 1656655"/>
              <a:gd name="connsiteY3591" fmla="*/ 345747 h 1864576"/>
              <a:gd name="connsiteX3592" fmla="*/ 614082 w 1656655"/>
              <a:gd name="connsiteY3592" fmla="*/ 344772 h 1864576"/>
              <a:gd name="connsiteX3593" fmla="*/ 613113 w 1656655"/>
              <a:gd name="connsiteY3593" fmla="*/ 343798 h 1864576"/>
              <a:gd name="connsiteX3594" fmla="*/ 611758 w 1656655"/>
              <a:gd name="connsiteY3594" fmla="*/ 325478 h 1864576"/>
              <a:gd name="connsiteX3595" fmla="*/ 610784 w 1656655"/>
              <a:gd name="connsiteY3595" fmla="*/ 326452 h 1864576"/>
              <a:gd name="connsiteX3596" fmla="*/ 611758 w 1656655"/>
              <a:gd name="connsiteY3596" fmla="*/ 327426 h 1864576"/>
              <a:gd name="connsiteX3597" fmla="*/ 612727 w 1656655"/>
              <a:gd name="connsiteY3597" fmla="*/ 326452 h 1864576"/>
              <a:gd name="connsiteX3598" fmla="*/ 611758 w 1656655"/>
              <a:gd name="connsiteY3598" fmla="*/ 325478 h 1864576"/>
              <a:gd name="connsiteX3599" fmla="*/ 683170 w 1656655"/>
              <a:gd name="connsiteY3599" fmla="*/ 337756 h 1864576"/>
              <a:gd name="connsiteX3600" fmla="*/ 682201 w 1656655"/>
              <a:gd name="connsiteY3600" fmla="*/ 338730 h 1864576"/>
              <a:gd name="connsiteX3601" fmla="*/ 683170 w 1656655"/>
              <a:gd name="connsiteY3601" fmla="*/ 339705 h 1864576"/>
              <a:gd name="connsiteX3602" fmla="*/ 684139 w 1656655"/>
              <a:gd name="connsiteY3602" fmla="*/ 338730 h 1864576"/>
              <a:gd name="connsiteX3603" fmla="*/ 683170 w 1656655"/>
              <a:gd name="connsiteY3603" fmla="*/ 337756 h 1864576"/>
              <a:gd name="connsiteX3604" fmla="*/ 672883 w 1656655"/>
              <a:gd name="connsiteY3604" fmla="*/ 352763 h 1864576"/>
              <a:gd name="connsiteX3605" fmla="*/ 671915 w 1656655"/>
              <a:gd name="connsiteY3605" fmla="*/ 353737 h 1864576"/>
              <a:gd name="connsiteX3606" fmla="*/ 672883 w 1656655"/>
              <a:gd name="connsiteY3606" fmla="*/ 354712 h 1864576"/>
              <a:gd name="connsiteX3607" fmla="*/ 673857 w 1656655"/>
              <a:gd name="connsiteY3607" fmla="*/ 353737 h 1864576"/>
              <a:gd name="connsiteX3608" fmla="*/ 672883 w 1656655"/>
              <a:gd name="connsiteY3608" fmla="*/ 352763 h 1864576"/>
              <a:gd name="connsiteX3609" fmla="*/ 667256 w 1656655"/>
              <a:gd name="connsiteY3609" fmla="*/ 359974 h 1864576"/>
              <a:gd name="connsiteX3610" fmla="*/ 666287 w 1656655"/>
              <a:gd name="connsiteY3610" fmla="*/ 360949 h 1864576"/>
              <a:gd name="connsiteX3611" fmla="*/ 667256 w 1656655"/>
              <a:gd name="connsiteY3611" fmla="*/ 361923 h 1864576"/>
              <a:gd name="connsiteX3612" fmla="*/ 668230 w 1656655"/>
              <a:gd name="connsiteY3612" fmla="*/ 360949 h 1864576"/>
              <a:gd name="connsiteX3613" fmla="*/ 667256 w 1656655"/>
              <a:gd name="connsiteY3613" fmla="*/ 359974 h 1864576"/>
              <a:gd name="connsiteX3614" fmla="*/ 661046 w 1656655"/>
              <a:gd name="connsiteY3614" fmla="*/ 366601 h 1864576"/>
              <a:gd name="connsiteX3615" fmla="*/ 660077 w 1656655"/>
              <a:gd name="connsiteY3615" fmla="*/ 367575 h 1864576"/>
              <a:gd name="connsiteX3616" fmla="*/ 661046 w 1656655"/>
              <a:gd name="connsiteY3616" fmla="*/ 368549 h 1864576"/>
              <a:gd name="connsiteX3617" fmla="*/ 662020 w 1656655"/>
              <a:gd name="connsiteY3617" fmla="*/ 367575 h 1864576"/>
              <a:gd name="connsiteX3618" fmla="*/ 661046 w 1656655"/>
              <a:gd name="connsiteY3618" fmla="*/ 366601 h 1864576"/>
              <a:gd name="connsiteX3619" fmla="*/ 647271 w 1656655"/>
              <a:gd name="connsiteY3619" fmla="*/ 378684 h 1864576"/>
              <a:gd name="connsiteX3620" fmla="*/ 646297 w 1656655"/>
              <a:gd name="connsiteY3620" fmla="*/ 379659 h 1864576"/>
              <a:gd name="connsiteX3621" fmla="*/ 647271 w 1656655"/>
              <a:gd name="connsiteY3621" fmla="*/ 380633 h 1864576"/>
              <a:gd name="connsiteX3622" fmla="*/ 648239 w 1656655"/>
              <a:gd name="connsiteY3622" fmla="*/ 379659 h 1864576"/>
              <a:gd name="connsiteX3623" fmla="*/ 647271 w 1656655"/>
              <a:gd name="connsiteY3623" fmla="*/ 378684 h 1864576"/>
              <a:gd name="connsiteX3624" fmla="*/ 611562 w 1656655"/>
              <a:gd name="connsiteY3624" fmla="*/ 316512 h 1864576"/>
              <a:gd name="connsiteX3625" fmla="*/ 610593 w 1656655"/>
              <a:gd name="connsiteY3625" fmla="*/ 317487 h 1864576"/>
              <a:gd name="connsiteX3626" fmla="*/ 611562 w 1656655"/>
              <a:gd name="connsiteY3626" fmla="*/ 318461 h 1864576"/>
              <a:gd name="connsiteX3627" fmla="*/ 612531 w 1656655"/>
              <a:gd name="connsiteY3627" fmla="*/ 317487 h 1864576"/>
              <a:gd name="connsiteX3628" fmla="*/ 611562 w 1656655"/>
              <a:gd name="connsiteY3628" fmla="*/ 316512 h 1864576"/>
              <a:gd name="connsiteX3629" fmla="*/ 663762 w 1656655"/>
              <a:gd name="connsiteY3629" fmla="*/ 425265 h 1864576"/>
              <a:gd name="connsiteX3630" fmla="*/ 657943 w 1656655"/>
              <a:gd name="connsiteY3630" fmla="*/ 424290 h 1864576"/>
              <a:gd name="connsiteX3631" fmla="*/ 660464 w 1656655"/>
              <a:gd name="connsiteY3631" fmla="*/ 427603 h 1864576"/>
              <a:gd name="connsiteX3632" fmla="*/ 663762 w 1656655"/>
              <a:gd name="connsiteY3632" fmla="*/ 425265 h 1864576"/>
              <a:gd name="connsiteX3633" fmla="*/ 1088950 w 1656655"/>
              <a:gd name="connsiteY3633" fmla="*/ 409478 h 1864576"/>
              <a:gd name="connsiteX3634" fmla="*/ 1088759 w 1656655"/>
              <a:gd name="connsiteY3634" fmla="*/ 409088 h 1864576"/>
              <a:gd name="connsiteX3635" fmla="*/ 1088373 w 1656655"/>
              <a:gd name="connsiteY3635" fmla="*/ 408503 h 1864576"/>
              <a:gd name="connsiteX3636" fmla="*/ 1087981 w 1656655"/>
              <a:gd name="connsiteY3636" fmla="*/ 407919 h 1864576"/>
              <a:gd name="connsiteX3637" fmla="*/ 1088759 w 1656655"/>
              <a:gd name="connsiteY3637" fmla="*/ 407334 h 1864576"/>
              <a:gd name="connsiteX3638" fmla="*/ 1089533 w 1656655"/>
              <a:gd name="connsiteY3638" fmla="*/ 406554 h 1864576"/>
              <a:gd name="connsiteX3639" fmla="*/ 1091280 w 1656655"/>
              <a:gd name="connsiteY3639" fmla="*/ 400123 h 1864576"/>
              <a:gd name="connsiteX3640" fmla="*/ 1086430 w 1656655"/>
              <a:gd name="connsiteY3640" fmla="*/ 393691 h 1864576"/>
              <a:gd name="connsiteX3641" fmla="*/ 1086626 w 1656655"/>
              <a:gd name="connsiteY3641" fmla="*/ 390768 h 1864576"/>
              <a:gd name="connsiteX3642" fmla="*/ 1086043 w 1656655"/>
              <a:gd name="connsiteY3642" fmla="*/ 389598 h 1864576"/>
              <a:gd name="connsiteX3643" fmla="*/ 1085265 w 1656655"/>
              <a:gd name="connsiteY3643" fmla="*/ 388624 h 1864576"/>
              <a:gd name="connsiteX3644" fmla="*/ 1087399 w 1656655"/>
              <a:gd name="connsiteY3644" fmla="*/ 385895 h 1864576"/>
              <a:gd name="connsiteX3645" fmla="*/ 1089146 w 1656655"/>
              <a:gd name="connsiteY3645" fmla="*/ 382387 h 1864576"/>
              <a:gd name="connsiteX3646" fmla="*/ 1090115 w 1656655"/>
              <a:gd name="connsiteY3646" fmla="*/ 378294 h 1864576"/>
              <a:gd name="connsiteX3647" fmla="*/ 1090697 w 1656655"/>
              <a:gd name="connsiteY3647" fmla="*/ 376930 h 1864576"/>
              <a:gd name="connsiteX3648" fmla="*/ 1091671 w 1656655"/>
              <a:gd name="connsiteY3648" fmla="*/ 372642 h 1864576"/>
              <a:gd name="connsiteX3649" fmla="*/ 1094583 w 1656655"/>
              <a:gd name="connsiteY3649" fmla="*/ 365626 h 1864576"/>
              <a:gd name="connsiteX3650" fmla="*/ 1095552 w 1656655"/>
              <a:gd name="connsiteY3650" fmla="*/ 364067 h 1864576"/>
              <a:gd name="connsiteX3651" fmla="*/ 1095160 w 1656655"/>
              <a:gd name="connsiteY3651" fmla="*/ 362118 h 1864576"/>
              <a:gd name="connsiteX3652" fmla="*/ 1094969 w 1656655"/>
              <a:gd name="connsiteY3652" fmla="*/ 361923 h 1864576"/>
              <a:gd name="connsiteX3653" fmla="*/ 1096521 w 1656655"/>
              <a:gd name="connsiteY3653" fmla="*/ 359779 h 1864576"/>
              <a:gd name="connsiteX3654" fmla="*/ 1124272 w 1656655"/>
              <a:gd name="connsiteY3654" fmla="*/ 300530 h 1864576"/>
              <a:gd name="connsiteX3655" fmla="*/ 1132033 w 1656655"/>
              <a:gd name="connsiteY3655" fmla="*/ 262331 h 1864576"/>
              <a:gd name="connsiteX3656" fmla="*/ 1192777 w 1656655"/>
              <a:gd name="connsiteY3656" fmla="*/ 215946 h 1864576"/>
              <a:gd name="connsiteX3657" fmla="*/ 1246528 w 1656655"/>
              <a:gd name="connsiteY3657" fmla="*/ 240113 h 1864576"/>
              <a:gd name="connsiteX3658" fmla="*/ 1245173 w 1656655"/>
              <a:gd name="connsiteY3658" fmla="*/ 278117 h 1864576"/>
              <a:gd name="connsiteX3659" fmla="*/ 1200925 w 1656655"/>
              <a:gd name="connsiteY3659" fmla="*/ 267203 h 1864576"/>
              <a:gd name="connsiteX3660" fmla="*/ 1169489 w 1656655"/>
              <a:gd name="connsiteY3660" fmla="*/ 291565 h 1864576"/>
              <a:gd name="connsiteX3661" fmla="*/ 1164443 w 1656655"/>
              <a:gd name="connsiteY3661" fmla="*/ 328596 h 1864576"/>
              <a:gd name="connsiteX3662" fmla="*/ 1100015 w 1656655"/>
              <a:gd name="connsiteY3662" fmla="*/ 409478 h 1864576"/>
              <a:gd name="connsiteX3663" fmla="*/ 1088950 w 1656655"/>
              <a:gd name="connsiteY3663" fmla="*/ 409478 h 1864576"/>
              <a:gd name="connsiteX3664" fmla="*/ 1084101 w 1656655"/>
              <a:gd name="connsiteY3664" fmla="*/ 416299 h 1864576"/>
              <a:gd name="connsiteX3665" fmla="*/ 1084487 w 1656655"/>
              <a:gd name="connsiteY3665" fmla="*/ 416299 h 1864576"/>
              <a:gd name="connsiteX3666" fmla="*/ 1121943 w 1656655"/>
              <a:gd name="connsiteY3666" fmla="*/ 426239 h 1864576"/>
              <a:gd name="connsiteX3667" fmla="*/ 1125633 w 1656655"/>
              <a:gd name="connsiteY3667" fmla="*/ 452160 h 1864576"/>
              <a:gd name="connsiteX3668" fmla="*/ 1123885 w 1656655"/>
              <a:gd name="connsiteY3668" fmla="*/ 450991 h 1864576"/>
              <a:gd name="connsiteX3669" fmla="*/ 1105838 w 1656655"/>
              <a:gd name="connsiteY3669" fmla="*/ 439492 h 1864576"/>
              <a:gd name="connsiteX3670" fmla="*/ 1038111 w 1656655"/>
              <a:gd name="connsiteY3670" fmla="*/ 456058 h 1864576"/>
              <a:gd name="connsiteX3671" fmla="*/ 930212 w 1656655"/>
              <a:gd name="connsiteY3671" fmla="*/ 448652 h 1864576"/>
              <a:gd name="connsiteX3672" fmla="*/ 1064110 w 1656655"/>
              <a:gd name="connsiteY3672" fmla="*/ 419223 h 1864576"/>
              <a:gd name="connsiteX3673" fmla="*/ 1084101 w 1656655"/>
              <a:gd name="connsiteY3673" fmla="*/ 416299 h 1864576"/>
              <a:gd name="connsiteX3674" fmla="*/ 954470 w 1656655"/>
              <a:gd name="connsiteY3674" fmla="*/ 400512 h 1864576"/>
              <a:gd name="connsiteX3675" fmla="*/ 956799 w 1656655"/>
              <a:gd name="connsiteY3675" fmla="*/ 402266 h 1864576"/>
              <a:gd name="connsiteX3676" fmla="*/ 956990 w 1656655"/>
              <a:gd name="connsiteY3676" fmla="*/ 402461 h 1864576"/>
              <a:gd name="connsiteX3677" fmla="*/ 957186 w 1656655"/>
              <a:gd name="connsiteY3677" fmla="*/ 402656 h 1864576"/>
              <a:gd name="connsiteX3678" fmla="*/ 955825 w 1656655"/>
              <a:gd name="connsiteY3678" fmla="*/ 404021 h 1864576"/>
              <a:gd name="connsiteX3679" fmla="*/ 955825 w 1656655"/>
              <a:gd name="connsiteY3679" fmla="*/ 405385 h 1864576"/>
              <a:gd name="connsiteX3680" fmla="*/ 956217 w 1656655"/>
              <a:gd name="connsiteY3680" fmla="*/ 405775 h 1864576"/>
              <a:gd name="connsiteX3681" fmla="*/ 963004 w 1656655"/>
              <a:gd name="connsiteY3681" fmla="*/ 409478 h 1864576"/>
              <a:gd name="connsiteX3682" fmla="*/ 964169 w 1656655"/>
              <a:gd name="connsiteY3682" fmla="*/ 410452 h 1864576"/>
              <a:gd name="connsiteX3683" fmla="*/ 964169 w 1656655"/>
              <a:gd name="connsiteY3683" fmla="*/ 410647 h 1864576"/>
              <a:gd name="connsiteX3684" fmla="*/ 964365 w 1656655"/>
              <a:gd name="connsiteY3684" fmla="*/ 411427 h 1864576"/>
              <a:gd name="connsiteX3685" fmla="*/ 964751 w 1656655"/>
              <a:gd name="connsiteY3685" fmla="*/ 412012 h 1864576"/>
              <a:gd name="connsiteX3686" fmla="*/ 966307 w 1656655"/>
              <a:gd name="connsiteY3686" fmla="*/ 413181 h 1864576"/>
              <a:gd name="connsiteX3687" fmla="*/ 967472 w 1656655"/>
              <a:gd name="connsiteY3687" fmla="*/ 413376 h 1864576"/>
              <a:gd name="connsiteX3688" fmla="*/ 967859 w 1656655"/>
              <a:gd name="connsiteY3688" fmla="*/ 413571 h 1864576"/>
              <a:gd name="connsiteX3689" fmla="*/ 970770 w 1656655"/>
              <a:gd name="connsiteY3689" fmla="*/ 416494 h 1864576"/>
              <a:gd name="connsiteX3690" fmla="*/ 977949 w 1656655"/>
              <a:gd name="connsiteY3690" fmla="*/ 420002 h 1864576"/>
              <a:gd name="connsiteX3691" fmla="*/ 978145 w 1656655"/>
              <a:gd name="connsiteY3691" fmla="*/ 423121 h 1864576"/>
              <a:gd name="connsiteX3692" fmla="*/ 978918 w 1656655"/>
              <a:gd name="connsiteY3692" fmla="*/ 424095 h 1864576"/>
              <a:gd name="connsiteX3693" fmla="*/ 979310 w 1656655"/>
              <a:gd name="connsiteY3693" fmla="*/ 424485 h 1864576"/>
              <a:gd name="connsiteX3694" fmla="*/ 977949 w 1656655"/>
              <a:gd name="connsiteY3694" fmla="*/ 428578 h 1864576"/>
              <a:gd name="connsiteX3695" fmla="*/ 978727 w 1656655"/>
              <a:gd name="connsiteY3695" fmla="*/ 432476 h 1864576"/>
              <a:gd name="connsiteX3696" fmla="*/ 981057 w 1656655"/>
              <a:gd name="connsiteY3696" fmla="*/ 434815 h 1864576"/>
              <a:gd name="connsiteX3697" fmla="*/ 985128 w 1656655"/>
              <a:gd name="connsiteY3697" fmla="*/ 436179 h 1864576"/>
              <a:gd name="connsiteX3698" fmla="*/ 985710 w 1656655"/>
              <a:gd name="connsiteY3698" fmla="*/ 439492 h 1864576"/>
              <a:gd name="connsiteX3699" fmla="*/ 933701 w 1656655"/>
              <a:gd name="connsiteY3699" fmla="*/ 441636 h 1864576"/>
              <a:gd name="connsiteX3700" fmla="*/ 867139 w 1656655"/>
              <a:gd name="connsiteY3700" fmla="*/ 387454 h 1864576"/>
              <a:gd name="connsiteX3701" fmla="*/ 837836 w 1656655"/>
              <a:gd name="connsiteY3701" fmla="*/ 295853 h 1864576"/>
              <a:gd name="connsiteX3702" fmla="*/ 850838 w 1656655"/>
              <a:gd name="connsiteY3702" fmla="*/ 296632 h 1864576"/>
              <a:gd name="connsiteX3703" fmla="*/ 851034 w 1656655"/>
              <a:gd name="connsiteY3703" fmla="*/ 296632 h 1864576"/>
              <a:gd name="connsiteX3704" fmla="*/ 851225 w 1656655"/>
              <a:gd name="connsiteY3704" fmla="*/ 296632 h 1864576"/>
              <a:gd name="connsiteX3705" fmla="*/ 851421 w 1656655"/>
              <a:gd name="connsiteY3705" fmla="*/ 296632 h 1864576"/>
              <a:gd name="connsiteX3706" fmla="*/ 856466 w 1656655"/>
              <a:gd name="connsiteY3706" fmla="*/ 297022 h 1864576"/>
              <a:gd name="connsiteX3707" fmla="*/ 857048 w 1656655"/>
              <a:gd name="connsiteY3707" fmla="*/ 297022 h 1864576"/>
              <a:gd name="connsiteX3708" fmla="*/ 859960 w 1656655"/>
              <a:gd name="connsiteY3708" fmla="*/ 297217 h 1864576"/>
              <a:gd name="connsiteX3709" fmla="*/ 886160 w 1656655"/>
              <a:gd name="connsiteY3709" fmla="*/ 300920 h 1864576"/>
              <a:gd name="connsiteX3710" fmla="*/ 938747 w 1656655"/>
              <a:gd name="connsiteY3710" fmla="*/ 389014 h 1864576"/>
              <a:gd name="connsiteX3711" fmla="*/ 950780 w 1656655"/>
              <a:gd name="connsiteY3711" fmla="*/ 397394 h 1864576"/>
              <a:gd name="connsiteX3712" fmla="*/ 952527 w 1656655"/>
              <a:gd name="connsiteY3712" fmla="*/ 398369 h 1864576"/>
              <a:gd name="connsiteX3713" fmla="*/ 954470 w 1656655"/>
              <a:gd name="connsiteY3713" fmla="*/ 400512 h 1864576"/>
              <a:gd name="connsiteX3714" fmla="*/ 936422 w 1656655"/>
              <a:gd name="connsiteY3714" fmla="*/ 378879 h 1864576"/>
              <a:gd name="connsiteX3715" fmla="*/ 938360 w 1656655"/>
              <a:gd name="connsiteY3715" fmla="*/ 383167 h 1864576"/>
              <a:gd name="connsiteX3716" fmla="*/ 939721 w 1656655"/>
              <a:gd name="connsiteY3716" fmla="*/ 385311 h 1864576"/>
              <a:gd name="connsiteX3717" fmla="*/ 937195 w 1656655"/>
              <a:gd name="connsiteY3717" fmla="*/ 383751 h 1864576"/>
              <a:gd name="connsiteX3718" fmla="*/ 896442 w 1656655"/>
              <a:gd name="connsiteY3718" fmla="*/ 323139 h 1864576"/>
              <a:gd name="connsiteX3719" fmla="*/ 930599 w 1656655"/>
              <a:gd name="connsiteY3719" fmla="*/ 308522 h 1864576"/>
              <a:gd name="connsiteX3720" fmla="*/ 932346 w 1656655"/>
              <a:gd name="connsiteY3720" fmla="*/ 301700 h 1864576"/>
              <a:gd name="connsiteX3721" fmla="*/ 930986 w 1656655"/>
              <a:gd name="connsiteY3721" fmla="*/ 297802 h 1864576"/>
              <a:gd name="connsiteX3722" fmla="*/ 933119 w 1656655"/>
              <a:gd name="connsiteY3722" fmla="*/ 297022 h 1864576"/>
              <a:gd name="connsiteX3723" fmla="*/ 940885 w 1656655"/>
              <a:gd name="connsiteY3723" fmla="*/ 277143 h 1864576"/>
              <a:gd name="connsiteX3724" fmla="*/ 935840 w 1656655"/>
              <a:gd name="connsiteY3724" fmla="*/ 271296 h 1864576"/>
              <a:gd name="connsiteX3725" fmla="*/ 937974 w 1656655"/>
              <a:gd name="connsiteY3725" fmla="*/ 263110 h 1864576"/>
              <a:gd name="connsiteX3726" fmla="*/ 937391 w 1656655"/>
              <a:gd name="connsiteY3726" fmla="*/ 261746 h 1864576"/>
              <a:gd name="connsiteX3727" fmla="*/ 936613 w 1656655"/>
              <a:gd name="connsiteY3727" fmla="*/ 260577 h 1864576"/>
              <a:gd name="connsiteX3728" fmla="*/ 952723 w 1656655"/>
              <a:gd name="connsiteY3728" fmla="*/ 242062 h 1864576"/>
              <a:gd name="connsiteX3729" fmla="*/ 956990 w 1656655"/>
              <a:gd name="connsiteY3729" fmla="*/ 238554 h 1864576"/>
              <a:gd name="connsiteX3730" fmla="*/ 958155 w 1656655"/>
              <a:gd name="connsiteY3730" fmla="*/ 234266 h 1864576"/>
              <a:gd name="connsiteX3731" fmla="*/ 958737 w 1656655"/>
              <a:gd name="connsiteY3731" fmla="*/ 232122 h 1864576"/>
              <a:gd name="connsiteX3732" fmla="*/ 970188 w 1656655"/>
              <a:gd name="connsiteY3732" fmla="*/ 219844 h 1864576"/>
              <a:gd name="connsiteX3733" fmla="*/ 966112 w 1656655"/>
              <a:gd name="connsiteY3733" fmla="*/ 214971 h 1864576"/>
              <a:gd name="connsiteX3734" fmla="*/ 967276 w 1656655"/>
              <a:gd name="connsiteY3734" fmla="*/ 213412 h 1864576"/>
              <a:gd name="connsiteX3735" fmla="*/ 970575 w 1656655"/>
              <a:gd name="connsiteY3735" fmla="*/ 208929 h 1864576"/>
              <a:gd name="connsiteX3736" fmla="*/ 992312 w 1656655"/>
              <a:gd name="connsiteY3736" fmla="*/ 150265 h 1864576"/>
              <a:gd name="connsiteX3737" fmla="*/ 933119 w 1656655"/>
              <a:gd name="connsiteY3737" fmla="*/ 99982 h 1864576"/>
              <a:gd name="connsiteX3738" fmla="*/ 926909 w 1656655"/>
              <a:gd name="connsiteY3738" fmla="*/ 101931 h 1864576"/>
              <a:gd name="connsiteX3739" fmla="*/ 922060 w 1656655"/>
              <a:gd name="connsiteY3739" fmla="*/ 105244 h 1864576"/>
              <a:gd name="connsiteX3740" fmla="*/ 918375 w 1656655"/>
              <a:gd name="connsiteY3740" fmla="*/ 103685 h 1864576"/>
              <a:gd name="connsiteX3741" fmla="*/ 912165 w 1656655"/>
              <a:gd name="connsiteY3741" fmla="*/ 101151 h 1864576"/>
              <a:gd name="connsiteX3742" fmla="*/ 894112 w 1656655"/>
              <a:gd name="connsiteY3742" fmla="*/ 94914 h 1864576"/>
              <a:gd name="connsiteX3743" fmla="*/ 890814 w 1656655"/>
              <a:gd name="connsiteY3743" fmla="*/ 100372 h 1864576"/>
              <a:gd name="connsiteX3744" fmla="*/ 890428 w 1656655"/>
              <a:gd name="connsiteY3744" fmla="*/ 101151 h 1864576"/>
              <a:gd name="connsiteX3745" fmla="*/ 884604 w 1656655"/>
              <a:gd name="connsiteY3745" fmla="*/ 102320 h 1864576"/>
              <a:gd name="connsiteX3746" fmla="*/ 883053 w 1656655"/>
              <a:gd name="connsiteY3746" fmla="*/ 107778 h 1864576"/>
              <a:gd name="connsiteX3747" fmla="*/ 867721 w 1656655"/>
              <a:gd name="connsiteY3747" fmla="*/ 105439 h 1864576"/>
              <a:gd name="connsiteX3748" fmla="*/ 865588 w 1656655"/>
              <a:gd name="connsiteY3748" fmla="*/ 104660 h 1864576"/>
              <a:gd name="connsiteX3749" fmla="*/ 859960 w 1656655"/>
              <a:gd name="connsiteY3749" fmla="*/ 95499 h 1864576"/>
              <a:gd name="connsiteX3750" fmla="*/ 858213 w 1656655"/>
              <a:gd name="connsiteY3750" fmla="*/ 94330 h 1864576"/>
              <a:gd name="connsiteX3751" fmla="*/ 851225 w 1656655"/>
              <a:gd name="connsiteY3751" fmla="*/ 92576 h 1864576"/>
              <a:gd name="connsiteX3752" fmla="*/ 850065 w 1656655"/>
              <a:gd name="connsiteY3752" fmla="*/ 89847 h 1864576"/>
              <a:gd name="connsiteX3753" fmla="*/ 841717 w 1656655"/>
              <a:gd name="connsiteY3753" fmla="*/ 86339 h 1864576"/>
              <a:gd name="connsiteX3754" fmla="*/ 851225 w 1656655"/>
              <a:gd name="connsiteY3754" fmla="*/ 67824 h 1864576"/>
              <a:gd name="connsiteX3755" fmla="*/ 838419 w 1656655"/>
              <a:gd name="connsiteY3755" fmla="*/ 47165 h 1864576"/>
              <a:gd name="connsiteX3756" fmla="*/ 837063 w 1656655"/>
              <a:gd name="connsiteY3756" fmla="*/ 43852 h 1864576"/>
              <a:gd name="connsiteX3757" fmla="*/ 836089 w 1656655"/>
              <a:gd name="connsiteY3757" fmla="*/ 35471 h 1864576"/>
              <a:gd name="connsiteX3758" fmla="*/ 850838 w 1656655"/>
              <a:gd name="connsiteY3758" fmla="*/ 38979 h 1864576"/>
              <a:gd name="connsiteX3759" fmla="*/ 854332 w 1656655"/>
              <a:gd name="connsiteY3759" fmla="*/ 39954 h 1864576"/>
              <a:gd name="connsiteX3760" fmla="*/ 855497 w 1656655"/>
              <a:gd name="connsiteY3760" fmla="*/ 36446 h 1864576"/>
              <a:gd name="connsiteX3761" fmla="*/ 855497 w 1656655"/>
              <a:gd name="connsiteY3761" fmla="*/ 17930 h 1864576"/>
              <a:gd name="connsiteX3762" fmla="*/ 854137 w 1656655"/>
              <a:gd name="connsiteY3762" fmla="*/ 14812 h 1864576"/>
              <a:gd name="connsiteX3763" fmla="*/ 836089 w 1656655"/>
              <a:gd name="connsiteY3763" fmla="*/ 19490 h 1864576"/>
              <a:gd name="connsiteX3764" fmla="*/ 837836 w 1656655"/>
              <a:gd name="connsiteY3764" fmla="*/ 8381 h 1864576"/>
              <a:gd name="connsiteX3765" fmla="*/ 839970 w 1656655"/>
              <a:gd name="connsiteY3765" fmla="*/ 4093 h 1864576"/>
              <a:gd name="connsiteX3766" fmla="*/ 840748 w 1656655"/>
              <a:gd name="connsiteY3766" fmla="*/ 1754 h 1864576"/>
              <a:gd name="connsiteX3767" fmla="*/ 839387 w 1656655"/>
              <a:gd name="connsiteY3767" fmla="*/ 0 h 1864576"/>
              <a:gd name="connsiteX3768" fmla="*/ 816877 w 1656655"/>
              <a:gd name="connsiteY3768" fmla="*/ 0 h 1864576"/>
              <a:gd name="connsiteX3769" fmla="*/ 815522 w 1656655"/>
              <a:gd name="connsiteY3769" fmla="*/ 1949 h 1864576"/>
              <a:gd name="connsiteX3770" fmla="*/ 818433 w 1656655"/>
              <a:gd name="connsiteY3770" fmla="*/ 8575 h 1864576"/>
              <a:gd name="connsiteX3771" fmla="*/ 820175 w 1656655"/>
              <a:gd name="connsiteY3771" fmla="*/ 19490 h 1864576"/>
              <a:gd name="connsiteX3772" fmla="*/ 805431 w 1656655"/>
              <a:gd name="connsiteY3772" fmla="*/ 15982 h 1864576"/>
              <a:gd name="connsiteX3773" fmla="*/ 802128 w 1656655"/>
              <a:gd name="connsiteY3773" fmla="*/ 15007 h 1864576"/>
              <a:gd name="connsiteX3774" fmla="*/ 800772 w 1656655"/>
              <a:gd name="connsiteY3774" fmla="*/ 18320 h 1864576"/>
              <a:gd name="connsiteX3775" fmla="*/ 800772 w 1656655"/>
              <a:gd name="connsiteY3775" fmla="*/ 36446 h 1864576"/>
              <a:gd name="connsiteX3776" fmla="*/ 801937 w 1656655"/>
              <a:gd name="connsiteY3776" fmla="*/ 39759 h 1864576"/>
              <a:gd name="connsiteX3777" fmla="*/ 805431 w 1656655"/>
              <a:gd name="connsiteY3777" fmla="*/ 38784 h 1864576"/>
              <a:gd name="connsiteX3778" fmla="*/ 820175 w 1656655"/>
              <a:gd name="connsiteY3778" fmla="*/ 35276 h 1864576"/>
              <a:gd name="connsiteX3779" fmla="*/ 819206 w 1656655"/>
              <a:gd name="connsiteY3779" fmla="*/ 43657 h 1864576"/>
              <a:gd name="connsiteX3780" fmla="*/ 818042 w 1656655"/>
              <a:gd name="connsiteY3780" fmla="*/ 46970 h 1864576"/>
              <a:gd name="connsiteX3781" fmla="*/ 805235 w 1656655"/>
              <a:gd name="connsiteY3781" fmla="*/ 67629 h 1864576"/>
              <a:gd name="connsiteX3782" fmla="*/ 814743 w 1656655"/>
              <a:gd name="connsiteY3782" fmla="*/ 86144 h 1864576"/>
              <a:gd name="connsiteX3783" fmla="*/ 806400 w 1656655"/>
              <a:gd name="connsiteY3783" fmla="*/ 89652 h 1864576"/>
              <a:gd name="connsiteX3784" fmla="*/ 805235 w 1656655"/>
              <a:gd name="connsiteY3784" fmla="*/ 92381 h 1864576"/>
              <a:gd name="connsiteX3785" fmla="*/ 800381 w 1656655"/>
              <a:gd name="connsiteY3785" fmla="*/ 93550 h 1864576"/>
              <a:gd name="connsiteX3786" fmla="*/ 796309 w 1656655"/>
              <a:gd name="connsiteY3786" fmla="*/ 95304 h 1864576"/>
              <a:gd name="connsiteX3787" fmla="*/ 791846 w 1656655"/>
              <a:gd name="connsiteY3787" fmla="*/ 102516 h 1864576"/>
              <a:gd name="connsiteX3788" fmla="*/ 789708 w 1656655"/>
              <a:gd name="connsiteY3788" fmla="*/ 104855 h 1864576"/>
              <a:gd name="connsiteX3789" fmla="*/ 773217 w 1656655"/>
              <a:gd name="connsiteY3789" fmla="*/ 107388 h 1864576"/>
              <a:gd name="connsiteX3790" fmla="*/ 771660 w 1656655"/>
              <a:gd name="connsiteY3790" fmla="*/ 101931 h 1864576"/>
              <a:gd name="connsiteX3791" fmla="*/ 765842 w 1656655"/>
              <a:gd name="connsiteY3791" fmla="*/ 100761 h 1864576"/>
              <a:gd name="connsiteX3792" fmla="*/ 765450 w 1656655"/>
              <a:gd name="connsiteY3792" fmla="*/ 99787 h 1864576"/>
              <a:gd name="connsiteX3793" fmla="*/ 754973 w 1656655"/>
              <a:gd name="connsiteY3793" fmla="*/ 91796 h 1864576"/>
              <a:gd name="connsiteX3794" fmla="*/ 744105 w 1656655"/>
              <a:gd name="connsiteY3794" fmla="*/ 100761 h 1864576"/>
              <a:gd name="connsiteX3795" fmla="*/ 739642 w 1656655"/>
              <a:gd name="connsiteY3795" fmla="*/ 100761 h 1864576"/>
              <a:gd name="connsiteX3796" fmla="*/ 737895 w 1656655"/>
              <a:gd name="connsiteY3796" fmla="*/ 103295 h 1864576"/>
              <a:gd name="connsiteX3797" fmla="*/ 734210 w 1656655"/>
              <a:gd name="connsiteY3797" fmla="*/ 104855 h 1864576"/>
              <a:gd name="connsiteX3798" fmla="*/ 729355 w 1656655"/>
              <a:gd name="connsiteY3798" fmla="*/ 101541 h 1864576"/>
              <a:gd name="connsiteX3799" fmla="*/ 708788 w 1656655"/>
              <a:gd name="connsiteY3799" fmla="*/ 101346 h 1864576"/>
              <a:gd name="connsiteX3800" fmla="*/ 677929 w 1656655"/>
              <a:gd name="connsiteY3800" fmla="*/ 123565 h 1864576"/>
              <a:gd name="connsiteX3801" fmla="*/ 664736 w 1656655"/>
              <a:gd name="connsiteY3801" fmla="*/ 146952 h 1864576"/>
              <a:gd name="connsiteX3802" fmla="*/ 688215 w 1656655"/>
              <a:gd name="connsiteY3802" fmla="*/ 211463 h 1864576"/>
              <a:gd name="connsiteX3803" fmla="*/ 690544 w 1656655"/>
              <a:gd name="connsiteY3803" fmla="*/ 214387 h 1864576"/>
              <a:gd name="connsiteX3804" fmla="*/ 686664 w 1656655"/>
              <a:gd name="connsiteY3804" fmla="*/ 215751 h 1864576"/>
              <a:gd name="connsiteX3805" fmla="*/ 689184 w 1656655"/>
              <a:gd name="connsiteY3805" fmla="*/ 221598 h 1864576"/>
              <a:gd name="connsiteX3806" fmla="*/ 691905 w 1656655"/>
              <a:gd name="connsiteY3806" fmla="*/ 224131 h 1864576"/>
              <a:gd name="connsiteX3807" fmla="*/ 697919 w 1656655"/>
              <a:gd name="connsiteY3807" fmla="*/ 231342 h 1864576"/>
              <a:gd name="connsiteX3808" fmla="*/ 698501 w 1656655"/>
              <a:gd name="connsiteY3808" fmla="*/ 233291 h 1864576"/>
              <a:gd name="connsiteX3809" fmla="*/ 702382 w 1656655"/>
              <a:gd name="connsiteY3809" fmla="*/ 240113 h 1864576"/>
              <a:gd name="connsiteX3810" fmla="*/ 703933 w 1656655"/>
              <a:gd name="connsiteY3810" fmla="*/ 241282 h 1864576"/>
              <a:gd name="connsiteX3811" fmla="*/ 704711 w 1656655"/>
              <a:gd name="connsiteY3811" fmla="*/ 243036 h 1864576"/>
              <a:gd name="connsiteX3812" fmla="*/ 713833 w 1656655"/>
              <a:gd name="connsiteY3812" fmla="*/ 255120 h 1864576"/>
              <a:gd name="connsiteX3813" fmla="*/ 720043 w 1656655"/>
              <a:gd name="connsiteY3813" fmla="*/ 259407 h 1864576"/>
              <a:gd name="connsiteX3814" fmla="*/ 718682 w 1656655"/>
              <a:gd name="connsiteY3814" fmla="*/ 261746 h 1864576"/>
              <a:gd name="connsiteX3815" fmla="*/ 719265 w 1656655"/>
              <a:gd name="connsiteY3815" fmla="*/ 267788 h 1864576"/>
              <a:gd name="connsiteX3816" fmla="*/ 720816 w 1656655"/>
              <a:gd name="connsiteY3816" fmla="*/ 269932 h 1864576"/>
              <a:gd name="connsiteX3817" fmla="*/ 717909 w 1656655"/>
              <a:gd name="connsiteY3817" fmla="*/ 272465 h 1864576"/>
              <a:gd name="connsiteX3818" fmla="*/ 715771 w 1656655"/>
              <a:gd name="connsiteY3818" fmla="*/ 275779 h 1864576"/>
              <a:gd name="connsiteX3819" fmla="*/ 718878 w 1656655"/>
              <a:gd name="connsiteY3819" fmla="*/ 292345 h 1864576"/>
              <a:gd name="connsiteX3820" fmla="*/ 719651 w 1656655"/>
              <a:gd name="connsiteY3820" fmla="*/ 293124 h 1864576"/>
              <a:gd name="connsiteX3821" fmla="*/ 725279 w 1656655"/>
              <a:gd name="connsiteY3821" fmla="*/ 296243 h 1864576"/>
              <a:gd name="connsiteX3822" fmla="*/ 725671 w 1656655"/>
              <a:gd name="connsiteY3822" fmla="*/ 296438 h 1864576"/>
              <a:gd name="connsiteX3823" fmla="*/ 724310 w 1656655"/>
              <a:gd name="connsiteY3823" fmla="*/ 302284 h 1864576"/>
              <a:gd name="connsiteX3824" fmla="*/ 760214 w 1656655"/>
              <a:gd name="connsiteY3824" fmla="*/ 321775 h 1864576"/>
              <a:gd name="connsiteX3825" fmla="*/ 718682 w 1656655"/>
              <a:gd name="connsiteY3825" fmla="*/ 381802 h 1864576"/>
              <a:gd name="connsiteX3826" fmla="*/ 720625 w 1656655"/>
              <a:gd name="connsiteY3826" fmla="*/ 377515 h 1864576"/>
              <a:gd name="connsiteX3827" fmla="*/ 721208 w 1656655"/>
              <a:gd name="connsiteY3827" fmla="*/ 366601 h 1864576"/>
              <a:gd name="connsiteX3828" fmla="*/ 715771 w 1656655"/>
              <a:gd name="connsiteY3828" fmla="*/ 352958 h 1864576"/>
              <a:gd name="connsiteX3829" fmla="*/ 711308 w 1656655"/>
              <a:gd name="connsiteY3829" fmla="*/ 346916 h 1864576"/>
              <a:gd name="connsiteX3830" fmla="*/ 707814 w 1656655"/>
              <a:gd name="connsiteY3830" fmla="*/ 343603 h 1864576"/>
              <a:gd name="connsiteX3831" fmla="*/ 698501 w 1656655"/>
              <a:gd name="connsiteY3831" fmla="*/ 339510 h 1864576"/>
              <a:gd name="connsiteX3832" fmla="*/ 695007 w 1656655"/>
              <a:gd name="connsiteY3832" fmla="*/ 339900 h 1864576"/>
              <a:gd name="connsiteX3833" fmla="*/ 693652 w 1656655"/>
              <a:gd name="connsiteY3833" fmla="*/ 340290 h 1864576"/>
              <a:gd name="connsiteX3834" fmla="*/ 692487 w 1656655"/>
              <a:gd name="connsiteY3834" fmla="*/ 339510 h 1864576"/>
              <a:gd name="connsiteX3835" fmla="*/ 691709 w 1656655"/>
              <a:gd name="connsiteY3835" fmla="*/ 337756 h 1864576"/>
              <a:gd name="connsiteX3836" fmla="*/ 689766 w 1656655"/>
              <a:gd name="connsiteY3836" fmla="*/ 337171 h 1864576"/>
              <a:gd name="connsiteX3837" fmla="*/ 689576 w 1656655"/>
              <a:gd name="connsiteY3837" fmla="*/ 336002 h 1864576"/>
              <a:gd name="connsiteX3838" fmla="*/ 688411 w 1656655"/>
              <a:gd name="connsiteY3838" fmla="*/ 333273 h 1864576"/>
              <a:gd name="connsiteX3839" fmla="*/ 679485 w 1656655"/>
              <a:gd name="connsiteY3839" fmla="*/ 332299 h 1864576"/>
              <a:gd name="connsiteX3840" fmla="*/ 678320 w 1656655"/>
              <a:gd name="connsiteY3840" fmla="*/ 333663 h 1864576"/>
              <a:gd name="connsiteX3841" fmla="*/ 674440 w 1656655"/>
              <a:gd name="connsiteY3841" fmla="*/ 334638 h 1864576"/>
              <a:gd name="connsiteX3842" fmla="*/ 673662 w 1656655"/>
              <a:gd name="connsiteY3842" fmla="*/ 335807 h 1864576"/>
              <a:gd name="connsiteX3843" fmla="*/ 669585 w 1656655"/>
              <a:gd name="connsiteY3843" fmla="*/ 333858 h 1864576"/>
              <a:gd name="connsiteX3844" fmla="*/ 666674 w 1656655"/>
              <a:gd name="connsiteY3844" fmla="*/ 332494 h 1864576"/>
              <a:gd name="connsiteX3845" fmla="*/ 666287 w 1656655"/>
              <a:gd name="connsiteY3845" fmla="*/ 332104 h 1864576"/>
              <a:gd name="connsiteX3846" fmla="*/ 665509 w 1656655"/>
              <a:gd name="connsiteY3846" fmla="*/ 329181 h 1864576"/>
              <a:gd name="connsiteX3847" fmla="*/ 663179 w 1656655"/>
              <a:gd name="connsiteY3847" fmla="*/ 325478 h 1864576"/>
              <a:gd name="connsiteX3848" fmla="*/ 661242 w 1656655"/>
              <a:gd name="connsiteY3848" fmla="*/ 324308 h 1864576"/>
              <a:gd name="connsiteX3849" fmla="*/ 660077 w 1656655"/>
              <a:gd name="connsiteY3849" fmla="*/ 321775 h 1864576"/>
              <a:gd name="connsiteX3850" fmla="*/ 657943 w 1656655"/>
              <a:gd name="connsiteY3850" fmla="*/ 320215 h 1864576"/>
              <a:gd name="connsiteX3851" fmla="*/ 659299 w 1656655"/>
              <a:gd name="connsiteY3851" fmla="*/ 319436 h 1864576"/>
              <a:gd name="connsiteX3852" fmla="*/ 662793 w 1656655"/>
              <a:gd name="connsiteY3852" fmla="*/ 302284 h 1864576"/>
              <a:gd name="connsiteX3853" fmla="*/ 661242 w 1656655"/>
              <a:gd name="connsiteY3853" fmla="*/ 299361 h 1864576"/>
              <a:gd name="connsiteX3854" fmla="*/ 661824 w 1656655"/>
              <a:gd name="connsiteY3854" fmla="*/ 295268 h 1864576"/>
              <a:gd name="connsiteX3855" fmla="*/ 665318 w 1656655"/>
              <a:gd name="connsiteY3855" fmla="*/ 296827 h 1864576"/>
              <a:gd name="connsiteX3856" fmla="*/ 669781 w 1656655"/>
              <a:gd name="connsiteY3856" fmla="*/ 299946 h 1864576"/>
              <a:gd name="connsiteX3857" fmla="*/ 670946 w 1656655"/>
              <a:gd name="connsiteY3857" fmla="*/ 298581 h 1864576"/>
              <a:gd name="connsiteX3858" fmla="*/ 672110 w 1656655"/>
              <a:gd name="connsiteY3858" fmla="*/ 294489 h 1864576"/>
              <a:gd name="connsiteX3859" fmla="*/ 673275 w 1656655"/>
              <a:gd name="connsiteY3859" fmla="*/ 290396 h 1864576"/>
              <a:gd name="connsiteX3860" fmla="*/ 673275 w 1656655"/>
              <a:gd name="connsiteY3860" fmla="*/ 286693 h 1864576"/>
              <a:gd name="connsiteX3861" fmla="*/ 668807 w 1656655"/>
              <a:gd name="connsiteY3861" fmla="*/ 287083 h 1864576"/>
              <a:gd name="connsiteX3862" fmla="*/ 664153 w 1656655"/>
              <a:gd name="connsiteY3862" fmla="*/ 286498 h 1864576"/>
              <a:gd name="connsiteX3863" fmla="*/ 666674 w 1656655"/>
              <a:gd name="connsiteY3863" fmla="*/ 281820 h 1864576"/>
              <a:gd name="connsiteX3864" fmla="*/ 668421 w 1656655"/>
              <a:gd name="connsiteY3864" fmla="*/ 279871 h 1864576"/>
              <a:gd name="connsiteX3865" fmla="*/ 668230 w 1656655"/>
              <a:gd name="connsiteY3865" fmla="*/ 277338 h 1864576"/>
              <a:gd name="connsiteX3866" fmla="*/ 662793 w 1656655"/>
              <a:gd name="connsiteY3866" fmla="*/ 275584 h 1864576"/>
              <a:gd name="connsiteX3867" fmla="*/ 657165 w 1656655"/>
              <a:gd name="connsiteY3867" fmla="*/ 273830 h 1864576"/>
              <a:gd name="connsiteX3868" fmla="*/ 656583 w 1656655"/>
              <a:gd name="connsiteY3868" fmla="*/ 273830 h 1864576"/>
              <a:gd name="connsiteX3869" fmla="*/ 655418 w 1656655"/>
              <a:gd name="connsiteY3869" fmla="*/ 275779 h 1864576"/>
              <a:gd name="connsiteX3870" fmla="*/ 655810 w 1656655"/>
              <a:gd name="connsiteY3870" fmla="*/ 278312 h 1864576"/>
              <a:gd name="connsiteX3871" fmla="*/ 655418 w 1656655"/>
              <a:gd name="connsiteY3871" fmla="*/ 283769 h 1864576"/>
              <a:gd name="connsiteX3872" fmla="*/ 651151 w 1656655"/>
              <a:gd name="connsiteY3872" fmla="*/ 281626 h 1864576"/>
              <a:gd name="connsiteX3873" fmla="*/ 650373 w 1656655"/>
              <a:gd name="connsiteY3873" fmla="*/ 281041 h 1864576"/>
              <a:gd name="connsiteX3874" fmla="*/ 647271 w 1656655"/>
              <a:gd name="connsiteY3874" fmla="*/ 279092 h 1864576"/>
              <a:gd name="connsiteX3875" fmla="*/ 646106 w 1656655"/>
              <a:gd name="connsiteY3875" fmla="*/ 280456 h 1864576"/>
              <a:gd name="connsiteX3876" fmla="*/ 643777 w 1656655"/>
              <a:gd name="connsiteY3876" fmla="*/ 288447 h 1864576"/>
              <a:gd name="connsiteX3877" fmla="*/ 643777 w 1656655"/>
              <a:gd name="connsiteY3877" fmla="*/ 292345 h 1864576"/>
              <a:gd name="connsiteX3878" fmla="*/ 645910 w 1656655"/>
              <a:gd name="connsiteY3878" fmla="*/ 292345 h 1864576"/>
              <a:gd name="connsiteX3879" fmla="*/ 648239 w 1656655"/>
              <a:gd name="connsiteY3879" fmla="*/ 291955 h 1864576"/>
              <a:gd name="connsiteX3880" fmla="*/ 652898 w 1656655"/>
              <a:gd name="connsiteY3880" fmla="*/ 292540 h 1864576"/>
              <a:gd name="connsiteX3881" fmla="*/ 651538 w 1656655"/>
              <a:gd name="connsiteY3881" fmla="*/ 295658 h 1864576"/>
              <a:gd name="connsiteX3882" fmla="*/ 648822 w 1656655"/>
              <a:gd name="connsiteY3882" fmla="*/ 297607 h 1864576"/>
              <a:gd name="connsiteX3883" fmla="*/ 643390 w 1656655"/>
              <a:gd name="connsiteY3883" fmla="*/ 301505 h 1864576"/>
              <a:gd name="connsiteX3884" fmla="*/ 640865 w 1656655"/>
              <a:gd name="connsiteY3884" fmla="*/ 308326 h 1864576"/>
              <a:gd name="connsiteX3885" fmla="*/ 641834 w 1656655"/>
              <a:gd name="connsiteY3885" fmla="*/ 314174 h 1864576"/>
              <a:gd name="connsiteX3886" fmla="*/ 642612 w 1656655"/>
              <a:gd name="connsiteY3886" fmla="*/ 315733 h 1864576"/>
              <a:gd name="connsiteX3887" fmla="*/ 637567 w 1656655"/>
              <a:gd name="connsiteY3887" fmla="*/ 317487 h 1864576"/>
              <a:gd name="connsiteX3888" fmla="*/ 634851 w 1656655"/>
              <a:gd name="connsiteY3888" fmla="*/ 317292 h 1864576"/>
              <a:gd name="connsiteX3889" fmla="*/ 631357 w 1656655"/>
              <a:gd name="connsiteY3889" fmla="*/ 319046 h 1864576"/>
              <a:gd name="connsiteX3890" fmla="*/ 629223 w 1656655"/>
              <a:gd name="connsiteY3890" fmla="*/ 320995 h 1864576"/>
              <a:gd name="connsiteX3891" fmla="*/ 628249 w 1656655"/>
              <a:gd name="connsiteY3891" fmla="*/ 321190 h 1864576"/>
              <a:gd name="connsiteX3892" fmla="*/ 620875 w 1656655"/>
              <a:gd name="connsiteY3892" fmla="*/ 320215 h 1864576"/>
              <a:gd name="connsiteX3893" fmla="*/ 620488 w 1656655"/>
              <a:gd name="connsiteY3893" fmla="*/ 316902 h 1864576"/>
              <a:gd name="connsiteX3894" fmla="*/ 617968 w 1656655"/>
              <a:gd name="connsiteY3894" fmla="*/ 315733 h 1864576"/>
              <a:gd name="connsiteX3895" fmla="*/ 607872 w 1656655"/>
              <a:gd name="connsiteY3895" fmla="*/ 310860 h 1864576"/>
              <a:gd name="connsiteX3896" fmla="*/ 606708 w 1656655"/>
              <a:gd name="connsiteY3896" fmla="*/ 312225 h 1864576"/>
              <a:gd name="connsiteX3897" fmla="*/ 603023 w 1656655"/>
              <a:gd name="connsiteY3897" fmla="*/ 312614 h 1864576"/>
              <a:gd name="connsiteX3898" fmla="*/ 601858 w 1656655"/>
              <a:gd name="connsiteY3898" fmla="*/ 312809 h 1864576"/>
              <a:gd name="connsiteX3899" fmla="*/ 599725 w 1656655"/>
              <a:gd name="connsiteY3899" fmla="*/ 310276 h 1864576"/>
              <a:gd name="connsiteX3900" fmla="*/ 567124 w 1656655"/>
              <a:gd name="connsiteY3900" fmla="*/ 316902 h 1864576"/>
              <a:gd name="connsiteX3901" fmla="*/ 563434 w 1656655"/>
              <a:gd name="connsiteY3901" fmla="*/ 320410 h 1864576"/>
              <a:gd name="connsiteX3902" fmla="*/ 559749 w 1656655"/>
              <a:gd name="connsiteY3902" fmla="*/ 326257 h 1864576"/>
              <a:gd name="connsiteX3903" fmla="*/ 558775 w 1656655"/>
              <a:gd name="connsiteY3903" fmla="*/ 329960 h 1864576"/>
              <a:gd name="connsiteX3904" fmla="*/ 558193 w 1656655"/>
              <a:gd name="connsiteY3904" fmla="*/ 334248 h 1864576"/>
              <a:gd name="connsiteX3905" fmla="*/ 558193 w 1656655"/>
              <a:gd name="connsiteY3905" fmla="*/ 336781 h 1864576"/>
              <a:gd name="connsiteX3906" fmla="*/ 558388 w 1656655"/>
              <a:gd name="connsiteY3906" fmla="*/ 340095 h 1864576"/>
              <a:gd name="connsiteX3907" fmla="*/ 559940 w 1656655"/>
              <a:gd name="connsiteY3907" fmla="*/ 349060 h 1864576"/>
              <a:gd name="connsiteX3908" fmla="*/ 555868 w 1656655"/>
              <a:gd name="connsiteY3908" fmla="*/ 344382 h 1864576"/>
              <a:gd name="connsiteX3909" fmla="*/ 503081 w 1656655"/>
              <a:gd name="connsiteY3909" fmla="*/ 220428 h 1864576"/>
              <a:gd name="connsiteX3910" fmla="*/ 430502 w 1656655"/>
              <a:gd name="connsiteY3910" fmla="*/ 212632 h 1864576"/>
              <a:gd name="connsiteX3911" fmla="*/ 401005 w 1656655"/>
              <a:gd name="connsiteY3911" fmla="*/ 248298 h 1864576"/>
              <a:gd name="connsiteX3912" fmla="*/ 402751 w 1656655"/>
              <a:gd name="connsiteY3912" fmla="*/ 269152 h 1864576"/>
              <a:gd name="connsiteX3913" fmla="*/ 371701 w 1656655"/>
              <a:gd name="connsiteY3913" fmla="*/ 286108 h 1864576"/>
              <a:gd name="connsiteX3914" fmla="*/ 353072 w 1656655"/>
              <a:gd name="connsiteY3914" fmla="*/ 308326 h 1864576"/>
              <a:gd name="connsiteX3915" fmla="*/ 361610 w 1656655"/>
              <a:gd name="connsiteY3915" fmla="*/ 312225 h 1864576"/>
              <a:gd name="connsiteX3916" fmla="*/ 377523 w 1656655"/>
              <a:gd name="connsiteY3916" fmla="*/ 310665 h 1864576"/>
              <a:gd name="connsiteX3917" fmla="*/ 370925 w 1656655"/>
              <a:gd name="connsiteY3917" fmla="*/ 321580 h 1864576"/>
              <a:gd name="connsiteX3918" fmla="*/ 366850 w 1656655"/>
              <a:gd name="connsiteY3918" fmla="*/ 334053 h 1864576"/>
              <a:gd name="connsiteX3919" fmla="*/ 370343 w 1656655"/>
              <a:gd name="connsiteY3919" fmla="*/ 352568 h 1864576"/>
              <a:gd name="connsiteX3920" fmla="*/ 389943 w 1656655"/>
              <a:gd name="connsiteY3920" fmla="*/ 336002 h 1864576"/>
              <a:gd name="connsiteX3921" fmla="*/ 447191 w 1656655"/>
              <a:gd name="connsiteY3921" fmla="*/ 305987 h 1864576"/>
              <a:gd name="connsiteX3922" fmla="*/ 447191 w 1656655"/>
              <a:gd name="connsiteY3922" fmla="*/ 280846 h 1864576"/>
              <a:gd name="connsiteX3923" fmla="*/ 449132 w 1656655"/>
              <a:gd name="connsiteY3923" fmla="*/ 271101 h 1864576"/>
              <a:gd name="connsiteX3924" fmla="*/ 482123 w 1656655"/>
              <a:gd name="connsiteY3924" fmla="*/ 293319 h 1864576"/>
              <a:gd name="connsiteX3925" fmla="*/ 499200 w 1656655"/>
              <a:gd name="connsiteY3925" fmla="*/ 363872 h 1864576"/>
              <a:gd name="connsiteX3926" fmla="*/ 546937 w 1656655"/>
              <a:gd name="connsiteY3926" fmla="*/ 410062 h 1864576"/>
              <a:gd name="connsiteX3927" fmla="*/ 530446 w 1656655"/>
              <a:gd name="connsiteY3927" fmla="*/ 419613 h 1864576"/>
              <a:gd name="connsiteX3928" fmla="*/ 499782 w 1656655"/>
              <a:gd name="connsiteY3928" fmla="*/ 425070 h 1864576"/>
              <a:gd name="connsiteX3929" fmla="*/ 446997 w 1656655"/>
              <a:gd name="connsiteY3929" fmla="*/ 472429 h 1864576"/>
              <a:gd name="connsiteX3930" fmla="*/ 451849 w 1656655"/>
              <a:gd name="connsiteY3930" fmla="*/ 486462 h 1864576"/>
              <a:gd name="connsiteX3931" fmla="*/ 463493 w 1656655"/>
              <a:gd name="connsiteY3931" fmla="*/ 479446 h 1864576"/>
              <a:gd name="connsiteX3932" fmla="*/ 487362 w 1656655"/>
              <a:gd name="connsiteY3932" fmla="*/ 479446 h 1864576"/>
              <a:gd name="connsiteX3933" fmla="*/ 508127 w 1656655"/>
              <a:gd name="connsiteY3933" fmla="*/ 499715 h 1864576"/>
              <a:gd name="connsiteX3934" fmla="*/ 509874 w 1656655"/>
              <a:gd name="connsiteY3934" fmla="*/ 503611 h 1864576"/>
              <a:gd name="connsiteX3935" fmla="*/ 516470 w 1656655"/>
              <a:gd name="connsiteY3935" fmla="*/ 506536 h 1864576"/>
              <a:gd name="connsiteX3936" fmla="*/ 527921 w 1656655"/>
              <a:gd name="connsiteY3936" fmla="*/ 506536 h 1864576"/>
              <a:gd name="connsiteX3937" fmla="*/ 547520 w 1656655"/>
              <a:gd name="connsiteY3937" fmla="*/ 517453 h 1864576"/>
              <a:gd name="connsiteX3938" fmla="*/ 464075 w 1656655"/>
              <a:gd name="connsiteY3938" fmla="*/ 505174 h 1864576"/>
              <a:gd name="connsiteX3939" fmla="*/ 419634 w 1656655"/>
              <a:gd name="connsiteY3939" fmla="*/ 476522 h 1864576"/>
              <a:gd name="connsiteX3940" fmla="*/ 415559 w 1656655"/>
              <a:gd name="connsiteY3940" fmla="*/ 478081 h 1864576"/>
              <a:gd name="connsiteX3941" fmla="*/ 464269 w 1656655"/>
              <a:gd name="connsiteY3941" fmla="*/ 537913 h 1864576"/>
              <a:gd name="connsiteX3942" fmla="*/ 489303 w 1656655"/>
              <a:gd name="connsiteY3942" fmla="*/ 542009 h 1864576"/>
              <a:gd name="connsiteX3943" fmla="*/ 484645 w 1656655"/>
              <a:gd name="connsiteY3943" fmla="*/ 553895 h 1864576"/>
              <a:gd name="connsiteX3944" fmla="*/ 489885 w 1656655"/>
              <a:gd name="connsiteY3944" fmla="*/ 558378 h 1864576"/>
              <a:gd name="connsiteX3945" fmla="*/ 497453 w 1656655"/>
              <a:gd name="connsiteY3945" fmla="*/ 556820 h 1864576"/>
              <a:gd name="connsiteX3946" fmla="*/ 525396 w 1656655"/>
              <a:gd name="connsiteY3946" fmla="*/ 559157 h 1864576"/>
              <a:gd name="connsiteX3947" fmla="*/ 554704 w 1656655"/>
              <a:gd name="connsiteY3947" fmla="*/ 576506 h 1864576"/>
              <a:gd name="connsiteX3948" fmla="*/ 557806 w 1656655"/>
              <a:gd name="connsiteY3948" fmla="*/ 579039 h 1864576"/>
              <a:gd name="connsiteX3949" fmla="*/ 562656 w 1656655"/>
              <a:gd name="connsiteY3949" fmla="*/ 585276 h 1864576"/>
              <a:gd name="connsiteX3950" fmla="*/ 578183 w 1656655"/>
              <a:gd name="connsiteY3950" fmla="*/ 588980 h 1864576"/>
              <a:gd name="connsiteX3951" fmla="*/ 592154 w 1656655"/>
              <a:gd name="connsiteY3951" fmla="*/ 596579 h 1864576"/>
              <a:gd name="connsiteX3952" fmla="*/ 611366 w 1656655"/>
              <a:gd name="connsiteY3952" fmla="*/ 605545 h 1864576"/>
              <a:gd name="connsiteX3953" fmla="*/ 615056 w 1656655"/>
              <a:gd name="connsiteY3953" fmla="*/ 607299 h 1864576"/>
              <a:gd name="connsiteX3954" fmla="*/ 638535 w 1656655"/>
              <a:gd name="connsiteY3954" fmla="*/ 656215 h 1864576"/>
              <a:gd name="connsiteX3955" fmla="*/ 640669 w 1656655"/>
              <a:gd name="connsiteY3955" fmla="*/ 707669 h 1864576"/>
              <a:gd name="connsiteX3956" fmla="*/ 632521 w 1656655"/>
              <a:gd name="connsiteY3956" fmla="*/ 726964 h 1864576"/>
              <a:gd name="connsiteX3957" fmla="*/ 632712 w 1656655"/>
              <a:gd name="connsiteY3957" fmla="*/ 733980 h 1864576"/>
              <a:gd name="connsiteX3958" fmla="*/ 641643 w 1656655"/>
              <a:gd name="connsiteY3958" fmla="*/ 733593 h 1864576"/>
              <a:gd name="connsiteX3959" fmla="*/ 596617 w 1656655"/>
              <a:gd name="connsiteY3959" fmla="*/ 794787 h 1864576"/>
              <a:gd name="connsiteX3960" fmla="*/ 570030 w 1656655"/>
              <a:gd name="connsiteY3960" fmla="*/ 815252 h 1864576"/>
              <a:gd name="connsiteX3961" fmla="*/ 549267 w 1656655"/>
              <a:gd name="connsiteY3961" fmla="*/ 840783 h 1864576"/>
              <a:gd name="connsiteX3962" fmla="*/ 509874 w 1656655"/>
              <a:gd name="connsiteY3962" fmla="*/ 822856 h 1864576"/>
              <a:gd name="connsiteX3963" fmla="*/ 448744 w 1656655"/>
              <a:gd name="connsiteY3963" fmla="*/ 776272 h 1864576"/>
              <a:gd name="connsiteX3964" fmla="*/ 445445 w 1656655"/>
              <a:gd name="connsiteY3964" fmla="*/ 776081 h 1864576"/>
              <a:gd name="connsiteX3965" fmla="*/ 443504 w 1656655"/>
              <a:gd name="connsiteY3965" fmla="*/ 774518 h 1864576"/>
              <a:gd name="connsiteX3966" fmla="*/ 434771 w 1656655"/>
              <a:gd name="connsiteY3966" fmla="*/ 726381 h 1864576"/>
              <a:gd name="connsiteX3967" fmla="*/ 470673 w 1656655"/>
              <a:gd name="connsiteY3967" fmla="*/ 671031 h 1864576"/>
              <a:gd name="connsiteX3968" fmla="*/ 442922 w 1656655"/>
              <a:gd name="connsiteY3968" fmla="*/ 609440 h 1864576"/>
              <a:gd name="connsiteX3969" fmla="*/ 387032 w 1656655"/>
              <a:gd name="connsiteY3969" fmla="*/ 525444 h 1864576"/>
              <a:gd name="connsiteX3970" fmla="*/ 381211 w 1656655"/>
              <a:gd name="connsiteY3970" fmla="*/ 522519 h 1864576"/>
              <a:gd name="connsiteX3971" fmla="*/ 377911 w 1656655"/>
              <a:gd name="connsiteY3971" fmla="*/ 529731 h 1864576"/>
              <a:gd name="connsiteX3972" fmla="*/ 372866 w 1656655"/>
              <a:gd name="connsiteY3972" fmla="*/ 532068 h 1864576"/>
              <a:gd name="connsiteX3973" fmla="*/ 365297 w 1656655"/>
              <a:gd name="connsiteY3973" fmla="*/ 518232 h 1864576"/>
              <a:gd name="connsiteX3974" fmla="*/ 324156 w 1656655"/>
              <a:gd name="connsiteY3974" fmla="*/ 439882 h 1864576"/>
              <a:gd name="connsiteX3975" fmla="*/ 314647 w 1656655"/>
              <a:gd name="connsiteY3975" fmla="*/ 374396 h 1864576"/>
              <a:gd name="connsiteX3976" fmla="*/ 308243 w 1656655"/>
              <a:gd name="connsiteY3976" fmla="*/ 370888 h 1864576"/>
              <a:gd name="connsiteX3977" fmla="*/ 306691 w 1656655"/>
              <a:gd name="connsiteY3977" fmla="*/ 367770 h 1864576"/>
              <a:gd name="connsiteX3978" fmla="*/ 289808 w 1656655"/>
              <a:gd name="connsiteY3978" fmla="*/ 256874 h 1864576"/>
              <a:gd name="connsiteX3979" fmla="*/ 284762 w 1656655"/>
              <a:gd name="connsiteY3979" fmla="*/ 190219 h 1864576"/>
              <a:gd name="connsiteX3980" fmla="*/ 290584 w 1656655"/>
              <a:gd name="connsiteY3980" fmla="*/ 169365 h 1864576"/>
              <a:gd name="connsiteX3981" fmla="*/ 285732 w 1656655"/>
              <a:gd name="connsiteY3981" fmla="*/ 166831 h 1864576"/>
              <a:gd name="connsiteX3982" fmla="*/ 279910 w 1656655"/>
              <a:gd name="connsiteY3982" fmla="*/ 169950 h 1864576"/>
              <a:gd name="connsiteX3983" fmla="*/ 271372 w 1656655"/>
              <a:gd name="connsiteY3983" fmla="*/ 175602 h 1864576"/>
              <a:gd name="connsiteX3984" fmla="*/ 250025 w 1656655"/>
              <a:gd name="connsiteY3984" fmla="*/ 198210 h 1864576"/>
              <a:gd name="connsiteX3985" fmla="*/ 234112 w 1656655"/>
              <a:gd name="connsiteY3985" fmla="*/ 225496 h 1864576"/>
              <a:gd name="connsiteX3986" fmla="*/ 219946 w 1656655"/>
              <a:gd name="connsiteY3986" fmla="*/ 269542 h 1864576"/>
              <a:gd name="connsiteX3987" fmla="*/ 217423 w 1656655"/>
              <a:gd name="connsiteY3987" fmla="*/ 282015 h 1864576"/>
              <a:gd name="connsiteX3988" fmla="*/ 215288 w 1656655"/>
              <a:gd name="connsiteY3988" fmla="*/ 294099 h 1864576"/>
              <a:gd name="connsiteX3989" fmla="*/ 212571 w 1656655"/>
              <a:gd name="connsiteY3989" fmla="*/ 320605 h 1864576"/>
              <a:gd name="connsiteX3990" fmla="*/ 189478 w 1656655"/>
              <a:gd name="connsiteY3990" fmla="*/ 288642 h 1864576"/>
              <a:gd name="connsiteX3991" fmla="*/ 174341 w 1656655"/>
              <a:gd name="connsiteY3991" fmla="*/ 257069 h 1864576"/>
              <a:gd name="connsiteX3992" fmla="*/ 166967 w 1656655"/>
              <a:gd name="connsiteY3992" fmla="*/ 256289 h 1864576"/>
              <a:gd name="connsiteX3993" fmla="*/ 152218 w 1656655"/>
              <a:gd name="connsiteY3993" fmla="*/ 409673 h 1864576"/>
              <a:gd name="connsiteX3994" fmla="*/ 98657 w 1656655"/>
              <a:gd name="connsiteY3994" fmla="*/ 353932 h 1864576"/>
              <a:gd name="connsiteX3995" fmla="*/ 94000 w 1656655"/>
              <a:gd name="connsiteY3995" fmla="*/ 346916 h 1864576"/>
              <a:gd name="connsiteX3996" fmla="*/ 89730 w 1656655"/>
              <a:gd name="connsiteY3996" fmla="*/ 350619 h 1864576"/>
              <a:gd name="connsiteX3997" fmla="*/ 102344 w 1656655"/>
              <a:gd name="connsiteY3997" fmla="*/ 519207 h 1864576"/>
              <a:gd name="connsiteX3998" fmla="*/ 41797 w 1656655"/>
              <a:gd name="connsiteY3998" fmla="*/ 468531 h 1864576"/>
              <a:gd name="connsiteX3999" fmla="*/ 33064 w 1656655"/>
              <a:gd name="connsiteY3999" fmla="*/ 471845 h 1864576"/>
              <a:gd name="connsiteX4000" fmla="*/ 84490 w 1656655"/>
              <a:gd name="connsiteY4000" fmla="*/ 644133 h 1864576"/>
              <a:gd name="connsiteX4001" fmla="*/ 84685 w 1656655"/>
              <a:gd name="connsiteY4001" fmla="*/ 651149 h 1864576"/>
              <a:gd name="connsiteX4002" fmla="*/ 103897 w 1656655"/>
              <a:gd name="connsiteY4002" fmla="*/ 710595 h 1864576"/>
              <a:gd name="connsiteX4003" fmla="*/ 7642 w 1656655"/>
              <a:gd name="connsiteY4003" fmla="*/ 669277 h 1864576"/>
              <a:gd name="connsiteX4004" fmla="*/ 1820 w 1656655"/>
              <a:gd name="connsiteY4004" fmla="*/ 667523 h 1864576"/>
              <a:gd name="connsiteX4005" fmla="*/ 656 w 1656655"/>
              <a:gd name="connsiteY4005" fmla="*/ 677263 h 1864576"/>
              <a:gd name="connsiteX4006" fmla="*/ 69548 w 1656655"/>
              <a:gd name="connsiteY4006" fmla="*/ 798687 h 1864576"/>
              <a:gd name="connsiteX4007" fmla="*/ 12106 w 1656655"/>
              <a:gd name="connsiteY4007" fmla="*/ 806095 h 1864576"/>
              <a:gd name="connsiteX4008" fmla="*/ 10553 w 1656655"/>
              <a:gd name="connsiteY4008" fmla="*/ 818564 h 1864576"/>
              <a:gd name="connsiteX4009" fmla="*/ 120586 w 1656655"/>
              <a:gd name="connsiteY4009" fmla="*/ 915235 h 1864576"/>
              <a:gd name="connsiteX4010" fmla="*/ 56740 w 1656655"/>
              <a:gd name="connsiteY4010" fmla="*/ 911727 h 1864576"/>
              <a:gd name="connsiteX4011" fmla="*/ 47425 w 1656655"/>
              <a:gd name="connsiteY4011" fmla="*/ 929072 h 1864576"/>
              <a:gd name="connsiteX4012" fmla="*/ 236441 w 1656655"/>
              <a:gd name="connsiteY4012" fmla="*/ 1009369 h 1864576"/>
              <a:gd name="connsiteX4013" fmla="*/ 222468 w 1656655"/>
              <a:gd name="connsiteY4013" fmla="*/ 1138196 h 1864576"/>
              <a:gd name="connsiteX4014" fmla="*/ 229066 w 1656655"/>
              <a:gd name="connsiteY4014" fmla="*/ 1139171 h 1864576"/>
              <a:gd name="connsiteX4015" fmla="*/ 284374 w 1656655"/>
              <a:gd name="connsiteY4015" fmla="*/ 1096295 h 1864576"/>
              <a:gd name="connsiteX4016" fmla="*/ 277776 w 1656655"/>
              <a:gd name="connsiteY4016" fmla="*/ 1164506 h 1864576"/>
              <a:gd name="connsiteX4017" fmla="*/ 285538 w 1656655"/>
              <a:gd name="connsiteY4017" fmla="*/ 1169768 h 1864576"/>
              <a:gd name="connsiteX4018" fmla="*/ 339293 w 1656655"/>
              <a:gd name="connsiteY4018" fmla="*/ 1137025 h 1864576"/>
              <a:gd name="connsiteX4019" fmla="*/ 342010 w 1656655"/>
              <a:gd name="connsiteY4019" fmla="*/ 1184584 h 1864576"/>
              <a:gd name="connsiteX4020" fmla="*/ 354236 w 1656655"/>
              <a:gd name="connsiteY4020" fmla="*/ 1190821 h 1864576"/>
              <a:gd name="connsiteX4021" fmla="*/ 401393 w 1656655"/>
              <a:gd name="connsiteY4021" fmla="*/ 1167039 h 1864576"/>
              <a:gd name="connsiteX4022" fmla="*/ 409543 w 1656655"/>
              <a:gd name="connsiteY4022" fmla="*/ 1202707 h 1864576"/>
              <a:gd name="connsiteX4023" fmla="*/ 420605 w 1656655"/>
              <a:gd name="connsiteY4023" fmla="*/ 1208361 h 1864576"/>
              <a:gd name="connsiteX4024" fmla="*/ 470479 w 1656655"/>
              <a:gd name="connsiteY4024" fmla="*/ 1170939 h 1864576"/>
              <a:gd name="connsiteX4025" fmla="*/ 479988 w 1656655"/>
              <a:gd name="connsiteY4025" fmla="*/ 1220051 h 1864576"/>
              <a:gd name="connsiteX4026" fmla="*/ 493378 w 1656655"/>
              <a:gd name="connsiteY4026" fmla="*/ 1220443 h 1864576"/>
              <a:gd name="connsiteX4027" fmla="*/ 538790 w 1656655"/>
              <a:gd name="connsiteY4027" fmla="*/ 1187117 h 1864576"/>
              <a:gd name="connsiteX4028" fmla="*/ 553539 w 1656655"/>
              <a:gd name="connsiteY4028" fmla="*/ 1216739 h 1864576"/>
              <a:gd name="connsiteX4029" fmla="*/ 518413 w 1656655"/>
              <a:gd name="connsiteY4029" fmla="*/ 1226097 h 1864576"/>
              <a:gd name="connsiteX4030" fmla="*/ 463104 w 1656655"/>
              <a:gd name="connsiteY4030" fmla="*/ 1301519 h 1864576"/>
              <a:gd name="connsiteX4031" fmla="*/ 470673 w 1656655"/>
              <a:gd name="connsiteY4031" fmla="*/ 1369931 h 1864576"/>
              <a:gd name="connsiteX4032" fmla="*/ 477853 w 1656655"/>
              <a:gd name="connsiteY4032" fmla="*/ 1382596 h 1864576"/>
              <a:gd name="connsiteX4033" fmla="*/ 484063 w 1656655"/>
              <a:gd name="connsiteY4033" fmla="*/ 1406765 h 1864576"/>
              <a:gd name="connsiteX4034" fmla="*/ 488138 w 1656655"/>
              <a:gd name="connsiteY4034" fmla="*/ 1408715 h 1864576"/>
              <a:gd name="connsiteX4035" fmla="*/ 521711 w 1656655"/>
              <a:gd name="connsiteY4035" fmla="*/ 1388446 h 1864576"/>
              <a:gd name="connsiteX4036" fmla="*/ 557806 w 1656655"/>
              <a:gd name="connsiteY4036" fmla="*/ 1443795 h 1864576"/>
              <a:gd name="connsiteX4037" fmla="*/ 575854 w 1656655"/>
              <a:gd name="connsiteY4037" fmla="*/ 1470884 h 1864576"/>
              <a:gd name="connsiteX4038" fmla="*/ 586918 w 1656655"/>
              <a:gd name="connsiteY4038" fmla="*/ 1472442 h 1864576"/>
              <a:gd name="connsiteX4039" fmla="*/ 609429 w 1656655"/>
              <a:gd name="connsiteY4039" fmla="*/ 1437166 h 1864576"/>
              <a:gd name="connsiteX4040" fmla="*/ 636206 w 1656655"/>
              <a:gd name="connsiteY4040" fmla="*/ 1473613 h 1864576"/>
              <a:gd name="connsiteX4041" fmla="*/ 657361 w 1656655"/>
              <a:gd name="connsiteY4041" fmla="*/ 1460164 h 1864576"/>
              <a:gd name="connsiteX4042" fmla="*/ 651734 w 1656655"/>
              <a:gd name="connsiteY4042" fmla="*/ 1507331 h 1864576"/>
              <a:gd name="connsiteX4043" fmla="*/ 530446 w 1656655"/>
              <a:gd name="connsiteY4043" fmla="*/ 1730291 h 1864576"/>
              <a:gd name="connsiteX4044" fmla="*/ 524427 w 1656655"/>
              <a:gd name="connsiteY4044" fmla="*/ 1742569 h 1864576"/>
              <a:gd name="connsiteX4045" fmla="*/ 549849 w 1656655"/>
              <a:gd name="connsiteY4045" fmla="*/ 1747445 h 1864576"/>
              <a:gd name="connsiteX4046" fmla="*/ 612727 w 1656655"/>
              <a:gd name="connsiteY4046" fmla="*/ 1725612 h 1864576"/>
              <a:gd name="connsiteX4047" fmla="*/ 604770 w 1656655"/>
              <a:gd name="connsiteY4047" fmla="*/ 1770634 h 1864576"/>
              <a:gd name="connsiteX4048" fmla="*/ 622235 w 1656655"/>
              <a:gd name="connsiteY4048" fmla="*/ 1779213 h 1864576"/>
              <a:gd name="connsiteX4049" fmla="*/ 672110 w 1656655"/>
              <a:gd name="connsiteY4049" fmla="*/ 1753486 h 1864576"/>
              <a:gd name="connsiteX4050" fmla="*/ 664344 w 1656655"/>
              <a:gd name="connsiteY4050" fmla="*/ 1804548 h 1864576"/>
              <a:gd name="connsiteX4051" fmla="*/ 676182 w 1656655"/>
              <a:gd name="connsiteY4051" fmla="*/ 1810393 h 1864576"/>
              <a:gd name="connsiteX4052" fmla="*/ 756138 w 1656655"/>
              <a:gd name="connsiteY4052" fmla="*/ 1775313 h 1864576"/>
              <a:gd name="connsiteX4053" fmla="*/ 828328 w 1656655"/>
              <a:gd name="connsiteY4053" fmla="*/ 1864576 h 1864576"/>
              <a:gd name="connsiteX4054" fmla="*/ 900518 w 1656655"/>
              <a:gd name="connsiteY4054" fmla="*/ 1775313 h 1864576"/>
              <a:gd name="connsiteX4055" fmla="*/ 980474 w 1656655"/>
              <a:gd name="connsiteY4055" fmla="*/ 1810393 h 1864576"/>
              <a:gd name="connsiteX4056" fmla="*/ 992312 w 1656655"/>
              <a:gd name="connsiteY4056" fmla="*/ 1804548 h 1864576"/>
              <a:gd name="connsiteX4057" fmla="*/ 984546 w 1656655"/>
              <a:gd name="connsiteY4057" fmla="*/ 1753486 h 1864576"/>
              <a:gd name="connsiteX4058" fmla="*/ 1034421 w 1656655"/>
              <a:gd name="connsiteY4058" fmla="*/ 1779213 h 1864576"/>
              <a:gd name="connsiteX4059" fmla="*/ 1051886 w 1656655"/>
              <a:gd name="connsiteY4059" fmla="*/ 1770634 h 1864576"/>
              <a:gd name="connsiteX4060" fmla="*/ 1043929 w 1656655"/>
              <a:gd name="connsiteY4060" fmla="*/ 1725612 h 1864576"/>
              <a:gd name="connsiteX4061" fmla="*/ 1106807 w 1656655"/>
              <a:gd name="connsiteY4061" fmla="*/ 1747445 h 1864576"/>
              <a:gd name="connsiteX4062" fmla="*/ 1132229 w 1656655"/>
              <a:gd name="connsiteY4062" fmla="*/ 1742569 h 1864576"/>
              <a:gd name="connsiteX4063" fmla="*/ 1126215 w 1656655"/>
              <a:gd name="connsiteY4063" fmla="*/ 1730291 h 1864576"/>
              <a:gd name="connsiteX4064" fmla="*/ 1004923 w 1656655"/>
              <a:gd name="connsiteY4064" fmla="*/ 1507331 h 1864576"/>
              <a:gd name="connsiteX4065" fmla="*/ 999295 w 1656655"/>
              <a:gd name="connsiteY4065" fmla="*/ 1460164 h 1864576"/>
              <a:gd name="connsiteX4066" fmla="*/ 1020450 w 1656655"/>
              <a:gd name="connsiteY4066" fmla="*/ 1473613 h 1864576"/>
              <a:gd name="connsiteX4067" fmla="*/ 1047228 w 1656655"/>
              <a:gd name="connsiteY4067" fmla="*/ 1437166 h 1864576"/>
              <a:gd name="connsiteX4068" fmla="*/ 1069738 w 1656655"/>
              <a:gd name="connsiteY4068" fmla="*/ 1472442 h 1864576"/>
              <a:gd name="connsiteX4069" fmla="*/ 1080802 w 1656655"/>
              <a:gd name="connsiteY4069" fmla="*/ 1470884 h 1864576"/>
              <a:gd name="connsiteX4070" fmla="*/ 1098850 w 1656655"/>
              <a:gd name="connsiteY4070" fmla="*/ 1443795 h 1864576"/>
              <a:gd name="connsiteX4071" fmla="*/ 1134945 w 1656655"/>
              <a:gd name="connsiteY4071" fmla="*/ 1388446 h 1864576"/>
              <a:gd name="connsiteX4072" fmla="*/ 1168520 w 1656655"/>
              <a:gd name="connsiteY4072" fmla="*/ 1408715 h 1864576"/>
              <a:gd name="connsiteX4073" fmla="*/ 1172591 w 1656655"/>
              <a:gd name="connsiteY4073" fmla="*/ 1406765 h 1864576"/>
              <a:gd name="connsiteX4074" fmla="*/ 1178801 w 1656655"/>
              <a:gd name="connsiteY4074" fmla="*/ 1382596 h 1864576"/>
              <a:gd name="connsiteX4075" fmla="*/ 1185985 w 1656655"/>
              <a:gd name="connsiteY4075" fmla="*/ 1369931 h 1864576"/>
              <a:gd name="connsiteX4076" fmla="*/ 1193550 w 1656655"/>
              <a:gd name="connsiteY4076" fmla="*/ 1301519 h 1864576"/>
              <a:gd name="connsiteX4077" fmla="*/ 1138243 w 1656655"/>
              <a:gd name="connsiteY4077" fmla="*/ 1226097 h 1864576"/>
              <a:gd name="connsiteX4078" fmla="*/ 1103117 w 1656655"/>
              <a:gd name="connsiteY4078" fmla="*/ 1216739 h 1864576"/>
              <a:gd name="connsiteX4079" fmla="*/ 1117866 w 1656655"/>
              <a:gd name="connsiteY4079" fmla="*/ 1187117 h 1864576"/>
              <a:gd name="connsiteX4080" fmla="*/ 1163279 w 1656655"/>
              <a:gd name="connsiteY4080" fmla="*/ 1220443 h 1864576"/>
              <a:gd name="connsiteX4081" fmla="*/ 1176668 w 1656655"/>
              <a:gd name="connsiteY4081" fmla="*/ 1220051 h 1864576"/>
              <a:gd name="connsiteX4082" fmla="*/ 1186176 w 1656655"/>
              <a:gd name="connsiteY4082" fmla="*/ 1170939 h 1864576"/>
              <a:gd name="connsiteX4083" fmla="*/ 1236051 w 1656655"/>
              <a:gd name="connsiteY4083" fmla="*/ 1208361 h 1864576"/>
              <a:gd name="connsiteX4084" fmla="*/ 1247111 w 1656655"/>
              <a:gd name="connsiteY4084" fmla="*/ 1202707 h 1864576"/>
              <a:gd name="connsiteX4085" fmla="*/ 1255263 w 1656655"/>
              <a:gd name="connsiteY4085" fmla="*/ 1167039 h 1864576"/>
              <a:gd name="connsiteX4086" fmla="*/ 1302418 w 1656655"/>
              <a:gd name="connsiteY4086" fmla="*/ 1190821 h 1864576"/>
              <a:gd name="connsiteX4087" fmla="*/ 1314647 w 1656655"/>
              <a:gd name="connsiteY4087" fmla="*/ 1184584 h 1864576"/>
              <a:gd name="connsiteX4088" fmla="*/ 1317363 w 1656655"/>
              <a:gd name="connsiteY4088" fmla="*/ 1137025 h 1864576"/>
              <a:gd name="connsiteX4089" fmla="*/ 1371119 w 1656655"/>
              <a:gd name="connsiteY4089" fmla="*/ 1169768 h 1864576"/>
              <a:gd name="connsiteX4090" fmla="*/ 1378880 w 1656655"/>
              <a:gd name="connsiteY4090" fmla="*/ 1164506 h 1864576"/>
              <a:gd name="connsiteX4091" fmla="*/ 1372284 w 1656655"/>
              <a:gd name="connsiteY4091" fmla="*/ 1096295 h 1864576"/>
              <a:gd name="connsiteX4092" fmla="*/ 1427591 w 1656655"/>
              <a:gd name="connsiteY4092" fmla="*/ 1139171 h 1864576"/>
              <a:gd name="connsiteX4093" fmla="*/ 1434187 w 1656655"/>
              <a:gd name="connsiteY4093" fmla="*/ 1138196 h 1864576"/>
              <a:gd name="connsiteX4094" fmla="*/ 1420216 w 1656655"/>
              <a:gd name="connsiteY4094" fmla="*/ 1009369 h 1864576"/>
              <a:gd name="connsiteX4095" fmla="*/ 1609231 w 1656655"/>
              <a:gd name="connsiteY4095" fmla="*/ 929072 h 1864576"/>
              <a:gd name="connsiteX4096" fmla="*/ 1599918 w 1656655"/>
              <a:gd name="connsiteY4096" fmla="*/ 911727 h 1864576"/>
              <a:gd name="connsiteX4097" fmla="*/ 1536072 w 1656655"/>
              <a:gd name="connsiteY4097" fmla="*/ 915235 h 1864576"/>
              <a:gd name="connsiteX4098" fmla="*/ 1646104 w 1656655"/>
              <a:gd name="connsiteY4098" fmla="*/ 818564 h 1864576"/>
              <a:gd name="connsiteX4099" fmla="*/ 1644552 w 1656655"/>
              <a:gd name="connsiteY4099" fmla="*/ 806095 h 1864576"/>
              <a:gd name="connsiteX4100" fmla="*/ 1587107 w 1656655"/>
              <a:gd name="connsiteY4100" fmla="*/ 798687 h 1864576"/>
              <a:gd name="connsiteX4101" fmla="*/ 1655998 w 1656655"/>
              <a:gd name="connsiteY4101" fmla="*/ 677263 h 1864576"/>
              <a:gd name="connsiteX4102" fmla="*/ 1654834 w 1656655"/>
              <a:gd name="connsiteY4102" fmla="*/ 667523 h 1864576"/>
              <a:gd name="connsiteX4103" fmla="*/ 1649015 w 1656655"/>
              <a:gd name="connsiteY4103" fmla="*/ 669277 h 1864576"/>
              <a:gd name="connsiteX4104" fmla="*/ 1552759 w 1656655"/>
              <a:gd name="connsiteY4104" fmla="*/ 710595 h 1864576"/>
              <a:gd name="connsiteX4105" fmla="*/ 1571971 w 1656655"/>
              <a:gd name="connsiteY4105" fmla="*/ 651149 h 1864576"/>
              <a:gd name="connsiteX4106" fmla="*/ 1572167 w 1656655"/>
              <a:gd name="connsiteY4106" fmla="*/ 644133 h 1864576"/>
              <a:gd name="connsiteX4107" fmla="*/ 1623593 w 1656655"/>
              <a:gd name="connsiteY4107" fmla="*/ 471845 h 1864576"/>
              <a:gd name="connsiteX4108" fmla="*/ 1614858 w 1656655"/>
              <a:gd name="connsiteY4108" fmla="*/ 468531 h 1864576"/>
              <a:gd name="connsiteX4109" fmla="*/ 1554310 w 1656655"/>
              <a:gd name="connsiteY4109" fmla="*/ 519207 h 1864576"/>
              <a:gd name="connsiteX4110" fmla="*/ 1566926 w 1656655"/>
              <a:gd name="connsiteY4110" fmla="*/ 350619 h 1864576"/>
              <a:gd name="connsiteX4111" fmla="*/ 1562658 w 1656655"/>
              <a:gd name="connsiteY4111" fmla="*/ 346916 h 1864576"/>
              <a:gd name="connsiteX4112" fmla="*/ 1558000 w 1656655"/>
              <a:gd name="connsiteY4112" fmla="*/ 353932 h 1864576"/>
              <a:gd name="connsiteX4113" fmla="*/ 1504439 w 1656655"/>
              <a:gd name="connsiteY4113" fmla="*/ 409673 h 1864576"/>
              <a:gd name="connsiteX4114" fmla="*/ 1489690 w 1656655"/>
              <a:gd name="connsiteY4114" fmla="*/ 256289 h 1864576"/>
              <a:gd name="connsiteX4115" fmla="*/ 1482316 w 1656655"/>
              <a:gd name="connsiteY4115" fmla="*/ 257069 h 1864576"/>
              <a:gd name="connsiteX4116" fmla="*/ 1467180 w 1656655"/>
              <a:gd name="connsiteY4116" fmla="*/ 288642 h 1864576"/>
              <a:gd name="connsiteX4117" fmla="*/ 1444087 w 1656655"/>
              <a:gd name="connsiteY4117" fmla="*/ 320605 h 1864576"/>
              <a:gd name="connsiteX4118" fmla="*/ 1441366 w 1656655"/>
              <a:gd name="connsiteY4118" fmla="*/ 294099 h 1864576"/>
              <a:gd name="connsiteX4119" fmla="*/ 1439233 w 1656655"/>
              <a:gd name="connsiteY4119" fmla="*/ 282015 h 1864576"/>
              <a:gd name="connsiteX4120" fmla="*/ 1436712 w 1656655"/>
              <a:gd name="connsiteY4120" fmla="*/ 269542 h 1864576"/>
              <a:gd name="connsiteX4121" fmla="*/ 1422545 w 1656655"/>
              <a:gd name="connsiteY4121" fmla="*/ 225496 h 1864576"/>
              <a:gd name="connsiteX4122" fmla="*/ 1406632 w 1656655"/>
              <a:gd name="connsiteY4122" fmla="*/ 198210 h 1864576"/>
              <a:gd name="connsiteX4123" fmla="*/ 1385286 w 1656655"/>
              <a:gd name="connsiteY4123" fmla="*/ 175602 h 1864576"/>
              <a:gd name="connsiteX4124" fmla="*/ 1376747 w 1656655"/>
              <a:gd name="connsiteY4124" fmla="*/ 169950 h 1864576"/>
              <a:gd name="connsiteX4125" fmla="*/ 1370923 w 1656655"/>
              <a:gd name="connsiteY4125" fmla="*/ 166831 h 1864576"/>
              <a:gd name="connsiteX4126" fmla="*/ 1366074 w 1656655"/>
              <a:gd name="connsiteY4126" fmla="*/ 169365 h 1864576"/>
              <a:gd name="connsiteX4127" fmla="*/ 1371892 w 1656655"/>
              <a:gd name="connsiteY4127" fmla="*/ 190219 h 1864576"/>
              <a:gd name="connsiteX4128" fmla="*/ 1366847 w 1656655"/>
              <a:gd name="connsiteY4128" fmla="*/ 256874 h 1864576"/>
              <a:gd name="connsiteX4129" fmla="*/ 1349964 w 1656655"/>
              <a:gd name="connsiteY4129" fmla="*/ 367770 h 1864576"/>
              <a:gd name="connsiteX4130" fmla="*/ 1348413 w 1656655"/>
              <a:gd name="connsiteY4130" fmla="*/ 370888 h 1864576"/>
              <a:gd name="connsiteX4131" fmla="*/ 1342007 w 1656655"/>
              <a:gd name="connsiteY4131" fmla="*/ 374396 h 1864576"/>
              <a:gd name="connsiteX4132" fmla="*/ 1332499 w 1656655"/>
              <a:gd name="connsiteY4132" fmla="*/ 439882 h 1864576"/>
              <a:gd name="connsiteX4133" fmla="*/ 1291358 w 1656655"/>
              <a:gd name="connsiteY4133" fmla="*/ 518232 h 1864576"/>
              <a:gd name="connsiteX4134" fmla="*/ 1283788 w 1656655"/>
              <a:gd name="connsiteY4134" fmla="*/ 532068 h 1864576"/>
              <a:gd name="connsiteX4135" fmla="*/ 1278743 w 1656655"/>
              <a:gd name="connsiteY4135" fmla="*/ 529731 h 1864576"/>
              <a:gd name="connsiteX4136" fmla="*/ 1275444 w 1656655"/>
              <a:gd name="connsiteY4136" fmla="*/ 522519 h 1864576"/>
              <a:gd name="connsiteX4137" fmla="*/ 1269626 w 1656655"/>
              <a:gd name="connsiteY4137" fmla="*/ 525444 h 1864576"/>
              <a:gd name="connsiteX4138" fmla="*/ 1213737 w 1656655"/>
              <a:gd name="connsiteY4138" fmla="*/ 609440 h 1864576"/>
              <a:gd name="connsiteX4139" fmla="*/ 1185985 w 1656655"/>
              <a:gd name="connsiteY4139" fmla="*/ 671031 h 1864576"/>
              <a:gd name="connsiteX4140" fmla="*/ 1221884 w 1656655"/>
              <a:gd name="connsiteY4140" fmla="*/ 726381 h 1864576"/>
              <a:gd name="connsiteX4141" fmla="*/ 1213154 w 1656655"/>
              <a:gd name="connsiteY4141" fmla="*/ 774518 h 1864576"/>
              <a:gd name="connsiteX4142" fmla="*/ 1211211 w 1656655"/>
              <a:gd name="connsiteY4142" fmla="*/ 776081 h 1864576"/>
              <a:gd name="connsiteX4143" fmla="*/ 1207913 w 1656655"/>
              <a:gd name="connsiteY4143" fmla="*/ 776272 h 1864576"/>
              <a:gd name="connsiteX4144" fmla="*/ 1146783 w 1656655"/>
              <a:gd name="connsiteY4144" fmla="*/ 822856 h 1864576"/>
              <a:gd name="connsiteX4145" fmla="*/ 1107389 w 1656655"/>
              <a:gd name="connsiteY4145" fmla="*/ 840783 h 1864576"/>
              <a:gd name="connsiteX4146" fmla="*/ 1086626 w 1656655"/>
              <a:gd name="connsiteY4146" fmla="*/ 815252 h 1864576"/>
              <a:gd name="connsiteX4147" fmla="*/ 1060039 w 1656655"/>
              <a:gd name="connsiteY4147" fmla="*/ 794787 h 1864576"/>
              <a:gd name="connsiteX4148" fmla="*/ 1015013 w 1656655"/>
              <a:gd name="connsiteY4148" fmla="*/ 733593 h 1864576"/>
              <a:gd name="connsiteX4149" fmla="*/ 1023944 w 1656655"/>
              <a:gd name="connsiteY4149" fmla="*/ 733980 h 1864576"/>
              <a:gd name="connsiteX4150" fmla="*/ 1024135 w 1656655"/>
              <a:gd name="connsiteY4150" fmla="*/ 726964 h 1864576"/>
              <a:gd name="connsiteX4151" fmla="*/ 1015987 w 1656655"/>
              <a:gd name="connsiteY4151" fmla="*/ 707669 h 1864576"/>
              <a:gd name="connsiteX4152" fmla="*/ 1018121 w 1656655"/>
              <a:gd name="connsiteY4152" fmla="*/ 656215 h 1864576"/>
              <a:gd name="connsiteX4153" fmla="*/ 1041600 w 1656655"/>
              <a:gd name="connsiteY4153" fmla="*/ 607299 h 1864576"/>
              <a:gd name="connsiteX4154" fmla="*/ 1045290 w 1656655"/>
              <a:gd name="connsiteY4154" fmla="*/ 605545 h 1864576"/>
              <a:gd name="connsiteX4155" fmla="*/ 1064502 w 1656655"/>
              <a:gd name="connsiteY4155" fmla="*/ 596579 h 1864576"/>
              <a:gd name="connsiteX4156" fmla="*/ 1078473 w 1656655"/>
              <a:gd name="connsiteY4156" fmla="*/ 588980 h 1864576"/>
              <a:gd name="connsiteX4157" fmla="*/ 1094000 w 1656655"/>
              <a:gd name="connsiteY4157" fmla="*/ 585276 h 1864576"/>
              <a:gd name="connsiteX4158" fmla="*/ 1098850 w 1656655"/>
              <a:gd name="connsiteY4158" fmla="*/ 579039 h 1864576"/>
              <a:gd name="connsiteX4159" fmla="*/ 1101952 w 1656655"/>
              <a:gd name="connsiteY4159" fmla="*/ 576506 h 1864576"/>
              <a:gd name="connsiteX4160" fmla="*/ 1131260 w 1656655"/>
              <a:gd name="connsiteY4160" fmla="*/ 559157 h 1864576"/>
              <a:gd name="connsiteX4161" fmla="*/ 1159202 w 1656655"/>
              <a:gd name="connsiteY4161" fmla="*/ 556820 h 1864576"/>
              <a:gd name="connsiteX4162" fmla="*/ 1166773 w 1656655"/>
              <a:gd name="connsiteY4162" fmla="*/ 558378 h 1864576"/>
              <a:gd name="connsiteX4163" fmla="*/ 1172009 w 1656655"/>
              <a:gd name="connsiteY4163" fmla="*/ 553895 h 1864576"/>
              <a:gd name="connsiteX4164" fmla="*/ 1167355 w 1656655"/>
              <a:gd name="connsiteY4164" fmla="*/ 542009 h 1864576"/>
              <a:gd name="connsiteX4165" fmla="*/ 1192386 w 1656655"/>
              <a:gd name="connsiteY4165" fmla="*/ 537913 h 1864576"/>
              <a:gd name="connsiteX4166" fmla="*/ 1241096 w 1656655"/>
              <a:gd name="connsiteY4166" fmla="*/ 478081 h 1864576"/>
              <a:gd name="connsiteX4167" fmla="*/ 1237020 w 1656655"/>
              <a:gd name="connsiteY4167" fmla="*/ 476522 h 1864576"/>
              <a:gd name="connsiteX4168" fmla="*/ 1192582 w 1656655"/>
              <a:gd name="connsiteY4168" fmla="*/ 505174 h 1864576"/>
              <a:gd name="connsiteX4169" fmla="*/ 1109136 w 1656655"/>
              <a:gd name="connsiteY4169" fmla="*/ 517453 h 1864576"/>
              <a:gd name="connsiteX4170" fmla="*/ 1128735 w 1656655"/>
              <a:gd name="connsiteY4170" fmla="*/ 506536 h 1864576"/>
              <a:gd name="connsiteX4171" fmla="*/ 1140186 w 1656655"/>
              <a:gd name="connsiteY4171" fmla="*/ 506536 h 1864576"/>
              <a:gd name="connsiteX4172" fmla="*/ 1146783 w 1656655"/>
              <a:gd name="connsiteY4172" fmla="*/ 503611 h 1864576"/>
              <a:gd name="connsiteX4173" fmla="*/ 1148530 w 1656655"/>
              <a:gd name="connsiteY4173" fmla="*/ 499715 h 1864576"/>
              <a:gd name="connsiteX4174" fmla="*/ 1169293 w 1656655"/>
              <a:gd name="connsiteY4174" fmla="*/ 479446 h 1864576"/>
              <a:gd name="connsiteX4175" fmla="*/ 1193164 w 1656655"/>
              <a:gd name="connsiteY4175" fmla="*/ 479446 h 1864576"/>
              <a:gd name="connsiteX4176" fmla="*/ 1204806 w 1656655"/>
              <a:gd name="connsiteY4176" fmla="*/ 486462 h 1864576"/>
              <a:gd name="connsiteX4177" fmla="*/ 1209660 w 1656655"/>
              <a:gd name="connsiteY4177" fmla="*/ 472429 h 1864576"/>
              <a:gd name="connsiteX4178" fmla="*/ 1156873 w 1656655"/>
              <a:gd name="connsiteY4178" fmla="*/ 425070 h 1864576"/>
              <a:gd name="connsiteX4179" fmla="*/ 1126215 w 1656655"/>
              <a:gd name="connsiteY4179" fmla="*/ 419613 h 1864576"/>
              <a:gd name="connsiteX4180" fmla="*/ 1109719 w 1656655"/>
              <a:gd name="connsiteY4180" fmla="*/ 410062 h 1864576"/>
              <a:gd name="connsiteX4181" fmla="*/ 1157455 w 1656655"/>
              <a:gd name="connsiteY4181" fmla="*/ 363872 h 1864576"/>
              <a:gd name="connsiteX4182" fmla="*/ 1174534 w 1656655"/>
              <a:gd name="connsiteY4182" fmla="*/ 293319 h 1864576"/>
              <a:gd name="connsiteX4183" fmla="*/ 1207522 w 1656655"/>
              <a:gd name="connsiteY4183" fmla="*/ 271101 h 1864576"/>
              <a:gd name="connsiteX4184" fmla="*/ 1209464 w 1656655"/>
              <a:gd name="connsiteY4184" fmla="*/ 280846 h 1864576"/>
              <a:gd name="connsiteX4185" fmla="*/ 1209464 w 1656655"/>
              <a:gd name="connsiteY4185" fmla="*/ 305987 h 1864576"/>
              <a:gd name="connsiteX4186" fmla="*/ 1266714 w 1656655"/>
              <a:gd name="connsiteY4186" fmla="*/ 336002 h 1864576"/>
              <a:gd name="connsiteX4187" fmla="*/ 1286313 w 1656655"/>
              <a:gd name="connsiteY4187" fmla="*/ 352568 h 1864576"/>
              <a:gd name="connsiteX4188" fmla="*/ 1289807 w 1656655"/>
              <a:gd name="connsiteY4188" fmla="*/ 334053 h 1864576"/>
              <a:gd name="connsiteX4189" fmla="*/ 1285731 w 1656655"/>
              <a:gd name="connsiteY4189" fmla="*/ 321580 h 1864576"/>
              <a:gd name="connsiteX4190" fmla="*/ 1279134 w 1656655"/>
              <a:gd name="connsiteY4190" fmla="*/ 310665 h 1864576"/>
              <a:gd name="connsiteX4191" fmla="*/ 1295048 w 1656655"/>
              <a:gd name="connsiteY4191" fmla="*/ 312225 h 1864576"/>
              <a:gd name="connsiteX4192" fmla="*/ 1303583 w 1656655"/>
              <a:gd name="connsiteY4192" fmla="*/ 308326 h 1864576"/>
              <a:gd name="connsiteX4193" fmla="*/ 1284953 w 1656655"/>
              <a:gd name="connsiteY4193" fmla="*/ 286108 h 1864576"/>
              <a:gd name="connsiteX4194" fmla="*/ 1253903 w 1656655"/>
              <a:gd name="connsiteY4194" fmla="*/ 269152 h 1864576"/>
              <a:gd name="connsiteX4195" fmla="*/ 1255650 w 1656655"/>
              <a:gd name="connsiteY4195" fmla="*/ 248298 h 1864576"/>
              <a:gd name="connsiteX4196" fmla="*/ 1226156 w 1656655"/>
              <a:gd name="connsiteY4196" fmla="*/ 212632 h 1864576"/>
              <a:gd name="connsiteX4197" fmla="*/ 1153575 w 1656655"/>
              <a:gd name="connsiteY4197" fmla="*/ 220428 h 1864576"/>
              <a:gd name="connsiteX4198" fmla="*/ 1097685 w 1656655"/>
              <a:gd name="connsiteY4198" fmla="*/ 347891 h 1864576"/>
              <a:gd name="connsiteX4199" fmla="*/ 1097685 w 1656655"/>
              <a:gd name="connsiteY4199" fmla="*/ 347696 h 1864576"/>
              <a:gd name="connsiteX4200" fmla="*/ 1097489 w 1656655"/>
              <a:gd name="connsiteY4200" fmla="*/ 348085 h 1864576"/>
              <a:gd name="connsiteX4201" fmla="*/ 1098850 w 1656655"/>
              <a:gd name="connsiteY4201" fmla="*/ 339900 h 1864576"/>
              <a:gd name="connsiteX4202" fmla="*/ 1099046 w 1656655"/>
              <a:gd name="connsiteY4202" fmla="*/ 336587 h 1864576"/>
              <a:gd name="connsiteX4203" fmla="*/ 1099046 w 1656655"/>
              <a:gd name="connsiteY4203" fmla="*/ 334053 h 1864576"/>
              <a:gd name="connsiteX4204" fmla="*/ 1098463 w 1656655"/>
              <a:gd name="connsiteY4204" fmla="*/ 329765 h 1864576"/>
              <a:gd name="connsiteX4205" fmla="*/ 1097489 w 1656655"/>
              <a:gd name="connsiteY4205" fmla="*/ 326062 h 1864576"/>
              <a:gd name="connsiteX4206" fmla="*/ 1093805 w 1656655"/>
              <a:gd name="connsiteY4206" fmla="*/ 320215 h 1864576"/>
              <a:gd name="connsiteX4207" fmla="*/ 1090115 w 1656655"/>
              <a:gd name="connsiteY4207" fmla="*/ 316707 h 1864576"/>
              <a:gd name="connsiteX4208" fmla="*/ 1057514 w 1656655"/>
              <a:gd name="connsiteY4208" fmla="*/ 310081 h 1864576"/>
              <a:gd name="connsiteX4209" fmla="*/ 1055380 w 1656655"/>
              <a:gd name="connsiteY4209" fmla="*/ 312614 h 1864576"/>
              <a:gd name="connsiteX4210" fmla="*/ 1054216 w 1656655"/>
              <a:gd name="connsiteY4210" fmla="*/ 312420 h 1864576"/>
              <a:gd name="connsiteX4211" fmla="*/ 1050531 w 1656655"/>
              <a:gd name="connsiteY4211" fmla="*/ 312030 h 1864576"/>
              <a:gd name="connsiteX4212" fmla="*/ 1049366 w 1656655"/>
              <a:gd name="connsiteY4212" fmla="*/ 310665 h 1864576"/>
              <a:gd name="connsiteX4213" fmla="*/ 1039271 w 1656655"/>
              <a:gd name="connsiteY4213" fmla="*/ 315538 h 1864576"/>
              <a:gd name="connsiteX4214" fmla="*/ 1036750 w 1656655"/>
              <a:gd name="connsiteY4214" fmla="*/ 316707 h 1864576"/>
              <a:gd name="connsiteX4215" fmla="*/ 1036364 w 1656655"/>
              <a:gd name="connsiteY4215" fmla="*/ 320020 h 1864576"/>
              <a:gd name="connsiteX4216" fmla="*/ 1028989 w 1656655"/>
              <a:gd name="connsiteY4216" fmla="*/ 320995 h 1864576"/>
              <a:gd name="connsiteX4217" fmla="*/ 1028015 w 1656655"/>
              <a:gd name="connsiteY4217" fmla="*/ 320800 h 1864576"/>
              <a:gd name="connsiteX4218" fmla="*/ 1025882 w 1656655"/>
              <a:gd name="connsiteY4218" fmla="*/ 318851 h 1864576"/>
              <a:gd name="connsiteX4219" fmla="*/ 1022388 w 1656655"/>
              <a:gd name="connsiteY4219" fmla="*/ 317097 h 1864576"/>
              <a:gd name="connsiteX4220" fmla="*/ 1019868 w 1656655"/>
              <a:gd name="connsiteY4220" fmla="*/ 317292 h 1864576"/>
              <a:gd name="connsiteX4221" fmla="*/ 1014822 w 1656655"/>
              <a:gd name="connsiteY4221" fmla="*/ 315538 h 1864576"/>
              <a:gd name="connsiteX4222" fmla="*/ 1015595 w 1656655"/>
              <a:gd name="connsiteY4222" fmla="*/ 313979 h 1864576"/>
              <a:gd name="connsiteX4223" fmla="*/ 1016569 w 1656655"/>
              <a:gd name="connsiteY4223" fmla="*/ 308131 h 1864576"/>
              <a:gd name="connsiteX4224" fmla="*/ 1014044 w 1656655"/>
              <a:gd name="connsiteY4224" fmla="*/ 301310 h 1864576"/>
              <a:gd name="connsiteX4225" fmla="*/ 1008612 w 1656655"/>
              <a:gd name="connsiteY4225" fmla="*/ 297412 h 1864576"/>
              <a:gd name="connsiteX4226" fmla="*/ 1005896 w 1656655"/>
              <a:gd name="connsiteY4226" fmla="*/ 295463 h 1864576"/>
              <a:gd name="connsiteX4227" fmla="*/ 1004536 w 1656655"/>
              <a:gd name="connsiteY4227" fmla="*/ 292345 h 1864576"/>
              <a:gd name="connsiteX4228" fmla="*/ 1009195 w 1656655"/>
              <a:gd name="connsiteY4228" fmla="*/ 291760 h 1864576"/>
              <a:gd name="connsiteX4229" fmla="*/ 1011524 w 1656655"/>
              <a:gd name="connsiteY4229" fmla="*/ 292150 h 1864576"/>
              <a:gd name="connsiteX4230" fmla="*/ 1013658 w 1656655"/>
              <a:gd name="connsiteY4230" fmla="*/ 292150 h 1864576"/>
              <a:gd name="connsiteX4231" fmla="*/ 1013658 w 1656655"/>
              <a:gd name="connsiteY4231" fmla="*/ 288252 h 1864576"/>
              <a:gd name="connsiteX4232" fmla="*/ 1011328 w 1656655"/>
              <a:gd name="connsiteY4232" fmla="*/ 280261 h 1864576"/>
              <a:gd name="connsiteX4233" fmla="*/ 1010164 w 1656655"/>
              <a:gd name="connsiteY4233" fmla="*/ 278897 h 1864576"/>
              <a:gd name="connsiteX4234" fmla="*/ 1007056 w 1656655"/>
              <a:gd name="connsiteY4234" fmla="*/ 280846 h 1864576"/>
              <a:gd name="connsiteX4235" fmla="*/ 1006283 w 1656655"/>
              <a:gd name="connsiteY4235" fmla="*/ 281431 h 1864576"/>
              <a:gd name="connsiteX4236" fmla="*/ 1002011 w 1656655"/>
              <a:gd name="connsiteY4236" fmla="*/ 283574 h 1864576"/>
              <a:gd name="connsiteX4237" fmla="*/ 1001429 w 1656655"/>
              <a:gd name="connsiteY4237" fmla="*/ 278117 h 1864576"/>
              <a:gd name="connsiteX4238" fmla="*/ 1002011 w 1656655"/>
              <a:gd name="connsiteY4238" fmla="*/ 275584 h 1864576"/>
              <a:gd name="connsiteX4239" fmla="*/ 1000846 w 1656655"/>
              <a:gd name="connsiteY4239" fmla="*/ 273635 h 1864576"/>
              <a:gd name="connsiteX4240" fmla="*/ 1000269 w 1656655"/>
              <a:gd name="connsiteY4240" fmla="*/ 273635 h 1864576"/>
              <a:gd name="connsiteX4241" fmla="*/ 994636 w 1656655"/>
              <a:gd name="connsiteY4241" fmla="*/ 275389 h 1864576"/>
              <a:gd name="connsiteX4242" fmla="*/ 989204 w 1656655"/>
              <a:gd name="connsiteY4242" fmla="*/ 277143 h 1864576"/>
              <a:gd name="connsiteX4243" fmla="*/ 989009 w 1656655"/>
              <a:gd name="connsiteY4243" fmla="*/ 279677 h 1864576"/>
              <a:gd name="connsiteX4244" fmla="*/ 990756 w 1656655"/>
              <a:gd name="connsiteY4244" fmla="*/ 281626 h 1864576"/>
              <a:gd name="connsiteX4245" fmla="*/ 993281 w 1656655"/>
              <a:gd name="connsiteY4245" fmla="*/ 286303 h 1864576"/>
              <a:gd name="connsiteX4246" fmla="*/ 988622 w 1656655"/>
              <a:gd name="connsiteY4246" fmla="*/ 286888 h 1864576"/>
              <a:gd name="connsiteX4247" fmla="*/ 984355 w 1656655"/>
              <a:gd name="connsiteY4247" fmla="*/ 286498 h 1864576"/>
              <a:gd name="connsiteX4248" fmla="*/ 984355 w 1656655"/>
              <a:gd name="connsiteY4248" fmla="*/ 290201 h 1864576"/>
              <a:gd name="connsiteX4249" fmla="*/ 985520 w 1656655"/>
              <a:gd name="connsiteY4249" fmla="*/ 294294 h 1864576"/>
              <a:gd name="connsiteX4250" fmla="*/ 986684 w 1656655"/>
              <a:gd name="connsiteY4250" fmla="*/ 298387 h 1864576"/>
              <a:gd name="connsiteX4251" fmla="*/ 987849 w 1656655"/>
              <a:gd name="connsiteY4251" fmla="*/ 299751 h 1864576"/>
              <a:gd name="connsiteX4252" fmla="*/ 992312 w 1656655"/>
              <a:gd name="connsiteY4252" fmla="*/ 296632 h 1864576"/>
              <a:gd name="connsiteX4253" fmla="*/ 995801 w 1656655"/>
              <a:gd name="connsiteY4253" fmla="*/ 295073 h 1864576"/>
              <a:gd name="connsiteX4254" fmla="*/ 996383 w 1656655"/>
              <a:gd name="connsiteY4254" fmla="*/ 299166 h 1864576"/>
              <a:gd name="connsiteX4255" fmla="*/ 994832 w 1656655"/>
              <a:gd name="connsiteY4255" fmla="*/ 302090 h 1864576"/>
              <a:gd name="connsiteX4256" fmla="*/ 998326 w 1656655"/>
              <a:gd name="connsiteY4256" fmla="*/ 319241 h 1864576"/>
              <a:gd name="connsiteX4257" fmla="*/ 999687 w 1656655"/>
              <a:gd name="connsiteY4257" fmla="*/ 320020 h 1864576"/>
              <a:gd name="connsiteX4258" fmla="*/ 997548 w 1656655"/>
              <a:gd name="connsiteY4258" fmla="*/ 321580 h 1864576"/>
              <a:gd name="connsiteX4259" fmla="*/ 996383 w 1656655"/>
              <a:gd name="connsiteY4259" fmla="*/ 324113 h 1864576"/>
              <a:gd name="connsiteX4260" fmla="*/ 994445 w 1656655"/>
              <a:gd name="connsiteY4260" fmla="*/ 325283 h 1864576"/>
              <a:gd name="connsiteX4261" fmla="*/ 992116 w 1656655"/>
              <a:gd name="connsiteY4261" fmla="*/ 328986 h 1864576"/>
              <a:gd name="connsiteX4262" fmla="*/ 991338 w 1656655"/>
              <a:gd name="connsiteY4262" fmla="*/ 331909 h 1864576"/>
              <a:gd name="connsiteX4263" fmla="*/ 990951 w 1656655"/>
              <a:gd name="connsiteY4263" fmla="*/ 332299 h 1864576"/>
              <a:gd name="connsiteX4264" fmla="*/ 988040 w 1656655"/>
              <a:gd name="connsiteY4264" fmla="*/ 333663 h 1864576"/>
              <a:gd name="connsiteX4265" fmla="*/ 983963 w 1656655"/>
              <a:gd name="connsiteY4265" fmla="*/ 335612 h 1864576"/>
              <a:gd name="connsiteX4266" fmla="*/ 983190 w 1656655"/>
              <a:gd name="connsiteY4266" fmla="*/ 334443 h 1864576"/>
              <a:gd name="connsiteX4267" fmla="*/ 979310 w 1656655"/>
              <a:gd name="connsiteY4267" fmla="*/ 333468 h 1864576"/>
              <a:gd name="connsiteX4268" fmla="*/ 978145 w 1656655"/>
              <a:gd name="connsiteY4268" fmla="*/ 332104 h 1864576"/>
              <a:gd name="connsiteX4269" fmla="*/ 969219 w 1656655"/>
              <a:gd name="connsiteY4269" fmla="*/ 333078 h 1864576"/>
              <a:gd name="connsiteX4270" fmla="*/ 968054 w 1656655"/>
              <a:gd name="connsiteY4270" fmla="*/ 335807 h 1864576"/>
              <a:gd name="connsiteX4271" fmla="*/ 967859 w 1656655"/>
              <a:gd name="connsiteY4271" fmla="*/ 336976 h 1864576"/>
              <a:gd name="connsiteX4272" fmla="*/ 965916 w 1656655"/>
              <a:gd name="connsiteY4272" fmla="*/ 337561 h 1864576"/>
              <a:gd name="connsiteX4273" fmla="*/ 965143 w 1656655"/>
              <a:gd name="connsiteY4273" fmla="*/ 339315 h 1864576"/>
              <a:gd name="connsiteX4274" fmla="*/ 963978 w 1656655"/>
              <a:gd name="connsiteY4274" fmla="*/ 340095 h 1864576"/>
              <a:gd name="connsiteX4275" fmla="*/ 962618 w 1656655"/>
              <a:gd name="connsiteY4275" fmla="*/ 339705 h 1864576"/>
              <a:gd name="connsiteX4276" fmla="*/ 959319 w 1656655"/>
              <a:gd name="connsiteY4276" fmla="*/ 339315 h 1864576"/>
              <a:gd name="connsiteX4277" fmla="*/ 950007 w 1656655"/>
              <a:gd name="connsiteY4277" fmla="*/ 343408 h 1864576"/>
              <a:gd name="connsiteX4278" fmla="*/ 946513 w 1656655"/>
              <a:gd name="connsiteY4278" fmla="*/ 346721 h 1864576"/>
              <a:gd name="connsiteX4279" fmla="*/ 942050 w 1656655"/>
              <a:gd name="connsiteY4279" fmla="*/ 352763 h 1864576"/>
              <a:gd name="connsiteX4280" fmla="*/ 936613 w 1656655"/>
              <a:gd name="connsiteY4280" fmla="*/ 366406 h 1864576"/>
              <a:gd name="connsiteX4281" fmla="*/ 936422 w 1656655"/>
              <a:gd name="connsiteY4281" fmla="*/ 378879 h 1864576"/>
              <a:gd name="connsiteX4282" fmla="*/ 992312 w 1656655"/>
              <a:gd name="connsiteY4282" fmla="*/ 281236 h 1864576"/>
              <a:gd name="connsiteX4283" fmla="*/ 992698 w 1656655"/>
              <a:gd name="connsiteY4283" fmla="*/ 281041 h 1864576"/>
              <a:gd name="connsiteX4284" fmla="*/ 993085 w 1656655"/>
              <a:gd name="connsiteY4284" fmla="*/ 281041 h 1864576"/>
              <a:gd name="connsiteX4285" fmla="*/ 997744 w 1656655"/>
              <a:gd name="connsiteY4285" fmla="*/ 279677 h 1864576"/>
              <a:gd name="connsiteX4286" fmla="*/ 998713 w 1656655"/>
              <a:gd name="connsiteY4286" fmla="*/ 287472 h 1864576"/>
              <a:gd name="connsiteX4287" fmla="*/ 1000073 w 1656655"/>
              <a:gd name="connsiteY4287" fmla="*/ 289032 h 1864576"/>
              <a:gd name="connsiteX4288" fmla="*/ 1006670 w 1656655"/>
              <a:gd name="connsiteY4288" fmla="*/ 286498 h 1864576"/>
              <a:gd name="connsiteX4289" fmla="*/ 1008417 w 1656655"/>
              <a:gd name="connsiteY4289" fmla="*/ 285329 h 1864576"/>
              <a:gd name="connsiteX4290" fmla="*/ 1009968 w 1656655"/>
              <a:gd name="connsiteY4290" fmla="*/ 290786 h 1864576"/>
              <a:gd name="connsiteX4291" fmla="*/ 1007638 w 1656655"/>
              <a:gd name="connsiteY4291" fmla="*/ 290591 h 1864576"/>
              <a:gd name="connsiteX4292" fmla="*/ 1001624 w 1656655"/>
              <a:gd name="connsiteY4292" fmla="*/ 291760 h 1864576"/>
              <a:gd name="connsiteX4293" fmla="*/ 1001238 w 1656655"/>
              <a:gd name="connsiteY4293" fmla="*/ 295268 h 1864576"/>
              <a:gd name="connsiteX4294" fmla="*/ 1001820 w 1656655"/>
              <a:gd name="connsiteY4294" fmla="*/ 297022 h 1864576"/>
              <a:gd name="connsiteX4295" fmla="*/ 1002593 w 1656655"/>
              <a:gd name="connsiteY4295" fmla="*/ 298581 h 1864576"/>
              <a:gd name="connsiteX4296" fmla="*/ 999104 w 1656655"/>
              <a:gd name="connsiteY4296" fmla="*/ 299556 h 1864576"/>
              <a:gd name="connsiteX4297" fmla="*/ 998326 w 1656655"/>
              <a:gd name="connsiteY4297" fmla="*/ 295268 h 1864576"/>
              <a:gd name="connsiteX4298" fmla="*/ 995414 w 1656655"/>
              <a:gd name="connsiteY4298" fmla="*/ 293514 h 1864576"/>
              <a:gd name="connsiteX4299" fmla="*/ 991730 w 1656655"/>
              <a:gd name="connsiteY4299" fmla="*/ 294878 h 1864576"/>
              <a:gd name="connsiteX4300" fmla="*/ 990173 w 1656655"/>
              <a:gd name="connsiteY4300" fmla="*/ 295853 h 1864576"/>
              <a:gd name="connsiteX4301" fmla="*/ 989400 w 1656655"/>
              <a:gd name="connsiteY4301" fmla="*/ 296438 h 1864576"/>
              <a:gd name="connsiteX4302" fmla="*/ 988622 w 1656655"/>
              <a:gd name="connsiteY4302" fmla="*/ 297022 h 1864576"/>
              <a:gd name="connsiteX4303" fmla="*/ 987071 w 1656655"/>
              <a:gd name="connsiteY4303" fmla="*/ 291565 h 1864576"/>
              <a:gd name="connsiteX4304" fmla="*/ 994832 w 1656655"/>
              <a:gd name="connsiteY4304" fmla="*/ 290591 h 1864576"/>
              <a:gd name="connsiteX4305" fmla="*/ 996383 w 1656655"/>
              <a:gd name="connsiteY4305" fmla="*/ 289226 h 1864576"/>
              <a:gd name="connsiteX4306" fmla="*/ 995028 w 1656655"/>
              <a:gd name="connsiteY4306" fmla="*/ 284549 h 1864576"/>
              <a:gd name="connsiteX4307" fmla="*/ 993863 w 1656655"/>
              <a:gd name="connsiteY4307" fmla="*/ 282600 h 1864576"/>
              <a:gd name="connsiteX4308" fmla="*/ 992312 w 1656655"/>
              <a:gd name="connsiteY4308" fmla="*/ 281236 h 1864576"/>
              <a:gd name="connsiteX4309" fmla="*/ 1003371 w 1656655"/>
              <a:gd name="connsiteY4309" fmla="*/ 301895 h 1864576"/>
              <a:gd name="connsiteX4310" fmla="*/ 1013075 w 1656655"/>
              <a:gd name="connsiteY4310" fmla="*/ 310081 h 1864576"/>
              <a:gd name="connsiteX4311" fmla="*/ 1004923 w 1656655"/>
              <a:gd name="connsiteY4311" fmla="*/ 319826 h 1864576"/>
              <a:gd name="connsiteX4312" fmla="*/ 995219 w 1656655"/>
              <a:gd name="connsiteY4312" fmla="*/ 311640 h 1864576"/>
              <a:gd name="connsiteX4313" fmla="*/ 1003371 w 1656655"/>
              <a:gd name="connsiteY4313" fmla="*/ 301895 h 1864576"/>
              <a:gd name="connsiteX4314" fmla="*/ 1057127 w 1656655"/>
              <a:gd name="connsiteY4314" fmla="*/ 316902 h 1864576"/>
              <a:gd name="connsiteX4315" fmla="*/ 1058679 w 1656655"/>
              <a:gd name="connsiteY4315" fmla="*/ 314758 h 1864576"/>
              <a:gd name="connsiteX4316" fmla="*/ 1067218 w 1656655"/>
              <a:gd name="connsiteY4316" fmla="*/ 312420 h 1864576"/>
              <a:gd name="connsiteX4317" fmla="*/ 1073428 w 1656655"/>
              <a:gd name="connsiteY4317" fmla="*/ 313589 h 1864576"/>
              <a:gd name="connsiteX4318" fmla="*/ 1060426 w 1656655"/>
              <a:gd name="connsiteY4318" fmla="*/ 320800 h 1864576"/>
              <a:gd name="connsiteX4319" fmla="*/ 1058483 w 1656655"/>
              <a:gd name="connsiteY4319" fmla="*/ 322359 h 1864576"/>
              <a:gd name="connsiteX4320" fmla="*/ 1056741 w 1656655"/>
              <a:gd name="connsiteY4320" fmla="*/ 323918 h 1864576"/>
              <a:gd name="connsiteX4321" fmla="*/ 1057127 w 1656655"/>
              <a:gd name="connsiteY4321" fmla="*/ 316902 h 1864576"/>
              <a:gd name="connsiteX4322" fmla="*/ 1048784 w 1656655"/>
              <a:gd name="connsiteY4322" fmla="*/ 361728 h 1864576"/>
              <a:gd name="connsiteX4323" fmla="*/ 1049753 w 1656655"/>
              <a:gd name="connsiteY4323" fmla="*/ 356661 h 1864576"/>
              <a:gd name="connsiteX4324" fmla="*/ 1053247 w 1656655"/>
              <a:gd name="connsiteY4324" fmla="*/ 329375 h 1864576"/>
              <a:gd name="connsiteX4325" fmla="*/ 1053633 w 1656655"/>
              <a:gd name="connsiteY4325" fmla="*/ 318266 h 1864576"/>
              <a:gd name="connsiteX4326" fmla="*/ 1054020 w 1656655"/>
              <a:gd name="connsiteY4326" fmla="*/ 317877 h 1864576"/>
              <a:gd name="connsiteX4327" fmla="*/ 1053829 w 1656655"/>
              <a:gd name="connsiteY4327" fmla="*/ 323723 h 1864576"/>
              <a:gd name="connsiteX4328" fmla="*/ 1053438 w 1656655"/>
              <a:gd name="connsiteY4328" fmla="*/ 329570 h 1864576"/>
              <a:gd name="connsiteX4329" fmla="*/ 1050722 w 1656655"/>
              <a:gd name="connsiteY4329" fmla="*/ 351594 h 1864576"/>
              <a:gd name="connsiteX4330" fmla="*/ 1050531 w 1656655"/>
              <a:gd name="connsiteY4330" fmla="*/ 352958 h 1864576"/>
              <a:gd name="connsiteX4331" fmla="*/ 1048784 w 1656655"/>
              <a:gd name="connsiteY4331" fmla="*/ 361728 h 1864576"/>
              <a:gd name="connsiteX4332" fmla="*/ 1021223 w 1656655"/>
              <a:gd name="connsiteY4332" fmla="*/ 322164 h 1864576"/>
              <a:gd name="connsiteX4333" fmla="*/ 1022001 w 1656655"/>
              <a:gd name="connsiteY4333" fmla="*/ 345357 h 1864576"/>
              <a:gd name="connsiteX4334" fmla="*/ 1020836 w 1656655"/>
              <a:gd name="connsiteY4334" fmla="*/ 333858 h 1864576"/>
              <a:gd name="connsiteX4335" fmla="*/ 1019672 w 1656655"/>
              <a:gd name="connsiteY4335" fmla="*/ 322359 h 1864576"/>
              <a:gd name="connsiteX4336" fmla="*/ 1021223 w 1656655"/>
              <a:gd name="connsiteY4336" fmla="*/ 322164 h 1864576"/>
              <a:gd name="connsiteX4337" fmla="*/ 1048975 w 1656655"/>
              <a:gd name="connsiteY4337" fmla="*/ 317682 h 1864576"/>
              <a:gd name="connsiteX4338" fmla="*/ 1050722 w 1656655"/>
              <a:gd name="connsiteY4338" fmla="*/ 317292 h 1864576"/>
              <a:gd name="connsiteX4339" fmla="*/ 1040827 w 1656655"/>
              <a:gd name="connsiteY4339" fmla="*/ 376540 h 1864576"/>
              <a:gd name="connsiteX4340" fmla="*/ 1039271 w 1656655"/>
              <a:gd name="connsiteY4340" fmla="*/ 379659 h 1864576"/>
              <a:gd name="connsiteX4341" fmla="*/ 1039080 w 1656655"/>
              <a:gd name="connsiteY4341" fmla="*/ 379464 h 1864576"/>
              <a:gd name="connsiteX4342" fmla="*/ 1039080 w 1656655"/>
              <a:gd name="connsiteY4342" fmla="*/ 379269 h 1864576"/>
              <a:gd name="connsiteX4343" fmla="*/ 1036750 w 1656655"/>
              <a:gd name="connsiteY4343" fmla="*/ 376930 h 1864576"/>
              <a:gd name="connsiteX4344" fmla="*/ 1036364 w 1656655"/>
              <a:gd name="connsiteY4344" fmla="*/ 375761 h 1864576"/>
              <a:gd name="connsiteX4345" fmla="*/ 1031509 w 1656655"/>
              <a:gd name="connsiteY4345" fmla="*/ 374981 h 1864576"/>
              <a:gd name="connsiteX4346" fmla="*/ 1031319 w 1656655"/>
              <a:gd name="connsiteY4346" fmla="*/ 373617 h 1864576"/>
              <a:gd name="connsiteX4347" fmla="*/ 1031896 w 1656655"/>
              <a:gd name="connsiteY4347" fmla="*/ 369719 h 1864576"/>
              <a:gd name="connsiteX4348" fmla="*/ 1039080 w 1656655"/>
              <a:gd name="connsiteY4348" fmla="*/ 332689 h 1864576"/>
              <a:gd name="connsiteX4349" fmla="*/ 1039466 w 1656655"/>
              <a:gd name="connsiteY4349" fmla="*/ 320995 h 1864576"/>
              <a:gd name="connsiteX4350" fmla="*/ 1039662 w 1656655"/>
              <a:gd name="connsiteY4350" fmla="*/ 320215 h 1864576"/>
              <a:gd name="connsiteX4351" fmla="*/ 1041796 w 1656655"/>
              <a:gd name="connsiteY4351" fmla="*/ 319436 h 1864576"/>
              <a:gd name="connsiteX4352" fmla="*/ 1043738 w 1656655"/>
              <a:gd name="connsiteY4352" fmla="*/ 320800 h 1864576"/>
              <a:gd name="connsiteX4353" fmla="*/ 1048975 w 1656655"/>
              <a:gd name="connsiteY4353" fmla="*/ 317682 h 1864576"/>
              <a:gd name="connsiteX4354" fmla="*/ 999104 w 1656655"/>
              <a:gd name="connsiteY4354" fmla="*/ 325867 h 1864576"/>
              <a:gd name="connsiteX4355" fmla="*/ 1002593 w 1656655"/>
              <a:gd name="connsiteY4355" fmla="*/ 323529 h 1864576"/>
              <a:gd name="connsiteX4356" fmla="*/ 1004923 w 1656655"/>
              <a:gd name="connsiteY4356" fmla="*/ 322944 h 1864576"/>
              <a:gd name="connsiteX4357" fmla="*/ 1011328 w 1656655"/>
              <a:gd name="connsiteY4357" fmla="*/ 320800 h 1864576"/>
              <a:gd name="connsiteX4358" fmla="*/ 1016569 w 1656655"/>
              <a:gd name="connsiteY4358" fmla="*/ 320800 h 1864576"/>
              <a:gd name="connsiteX4359" fmla="*/ 1018899 w 1656655"/>
              <a:gd name="connsiteY4359" fmla="*/ 343993 h 1864576"/>
              <a:gd name="connsiteX4360" fmla="*/ 1019285 w 1656655"/>
              <a:gd name="connsiteY4360" fmla="*/ 347891 h 1864576"/>
              <a:gd name="connsiteX4361" fmla="*/ 1019672 w 1656655"/>
              <a:gd name="connsiteY4361" fmla="*/ 351788 h 1864576"/>
              <a:gd name="connsiteX4362" fmla="*/ 1018121 w 1656655"/>
              <a:gd name="connsiteY4362" fmla="*/ 350619 h 1864576"/>
              <a:gd name="connsiteX4363" fmla="*/ 1013658 w 1656655"/>
              <a:gd name="connsiteY4363" fmla="*/ 353543 h 1864576"/>
              <a:gd name="connsiteX4364" fmla="*/ 1012689 w 1656655"/>
              <a:gd name="connsiteY4364" fmla="*/ 351788 h 1864576"/>
              <a:gd name="connsiteX4365" fmla="*/ 1011715 w 1656655"/>
              <a:gd name="connsiteY4365" fmla="*/ 350034 h 1864576"/>
              <a:gd name="connsiteX4366" fmla="*/ 1004536 w 1656655"/>
              <a:gd name="connsiteY4366" fmla="*/ 336197 h 1864576"/>
              <a:gd name="connsiteX4367" fmla="*/ 1002789 w 1656655"/>
              <a:gd name="connsiteY4367" fmla="*/ 332689 h 1864576"/>
              <a:gd name="connsiteX4368" fmla="*/ 1000073 w 1656655"/>
              <a:gd name="connsiteY4368" fmla="*/ 327426 h 1864576"/>
              <a:gd name="connsiteX4369" fmla="*/ 999104 w 1656655"/>
              <a:gd name="connsiteY4369" fmla="*/ 325867 h 1864576"/>
              <a:gd name="connsiteX4370" fmla="*/ 1025299 w 1656655"/>
              <a:gd name="connsiteY4370" fmla="*/ 348865 h 1864576"/>
              <a:gd name="connsiteX4371" fmla="*/ 1024331 w 1656655"/>
              <a:gd name="connsiteY4371" fmla="*/ 324113 h 1864576"/>
              <a:gd name="connsiteX4372" fmla="*/ 1025299 w 1656655"/>
              <a:gd name="connsiteY4372" fmla="*/ 324893 h 1864576"/>
              <a:gd name="connsiteX4373" fmla="*/ 1025882 w 1656655"/>
              <a:gd name="connsiteY4373" fmla="*/ 326062 h 1864576"/>
              <a:gd name="connsiteX4374" fmla="*/ 1025686 w 1656655"/>
              <a:gd name="connsiteY4374" fmla="*/ 329375 h 1864576"/>
              <a:gd name="connsiteX4375" fmla="*/ 1025299 w 1656655"/>
              <a:gd name="connsiteY4375" fmla="*/ 348865 h 1864576"/>
              <a:gd name="connsiteX4376" fmla="*/ 1028598 w 1656655"/>
              <a:gd name="connsiteY4376" fmla="*/ 368939 h 1864576"/>
              <a:gd name="connsiteX4377" fmla="*/ 1028407 w 1656655"/>
              <a:gd name="connsiteY4377" fmla="*/ 343408 h 1864576"/>
              <a:gd name="connsiteX4378" fmla="*/ 1028793 w 1656655"/>
              <a:gd name="connsiteY4378" fmla="*/ 330740 h 1864576"/>
              <a:gd name="connsiteX4379" fmla="*/ 1028989 w 1656655"/>
              <a:gd name="connsiteY4379" fmla="*/ 326062 h 1864576"/>
              <a:gd name="connsiteX4380" fmla="*/ 1030345 w 1656655"/>
              <a:gd name="connsiteY4380" fmla="*/ 325672 h 1864576"/>
              <a:gd name="connsiteX4381" fmla="*/ 1035972 w 1656655"/>
              <a:gd name="connsiteY4381" fmla="*/ 324893 h 1864576"/>
              <a:gd name="connsiteX4382" fmla="*/ 1031705 w 1656655"/>
              <a:gd name="connsiteY4382" fmla="*/ 359000 h 1864576"/>
              <a:gd name="connsiteX4383" fmla="*/ 1028598 w 1656655"/>
              <a:gd name="connsiteY4383" fmla="*/ 368939 h 1864576"/>
              <a:gd name="connsiteX4384" fmla="*/ 1058874 w 1656655"/>
              <a:gd name="connsiteY4384" fmla="*/ 326842 h 1864576"/>
              <a:gd name="connsiteX4385" fmla="*/ 1062173 w 1656655"/>
              <a:gd name="connsiteY4385" fmla="*/ 323723 h 1864576"/>
              <a:gd name="connsiteX4386" fmla="*/ 1074206 w 1656655"/>
              <a:gd name="connsiteY4386" fmla="*/ 316902 h 1864576"/>
              <a:gd name="connsiteX4387" fmla="*/ 1077695 w 1656655"/>
              <a:gd name="connsiteY4387" fmla="*/ 316123 h 1864576"/>
              <a:gd name="connsiteX4388" fmla="*/ 1080998 w 1656655"/>
              <a:gd name="connsiteY4388" fmla="*/ 316902 h 1864576"/>
              <a:gd name="connsiteX4389" fmla="*/ 1090115 w 1656655"/>
              <a:gd name="connsiteY4389" fmla="*/ 323723 h 1864576"/>
              <a:gd name="connsiteX4390" fmla="*/ 1091671 w 1656655"/>
              <a:gd name="connsiteY4390" fmla="*/ 325478 h 1864576"/>
              <a:gd name="connsiteX4391" fmla="*/ 1092640 w 1656655"/>
              <a:gd name="connsiteY4391" fmla="*/ 326647 h 1864576"/>
              <a:gd name="connsiteX4392" fmla="*/ 1095552 w 1656655"/>
              <a:gd name="connsiteY4392" fmla="*/ 336392 h 1864576"/>
              <a:gd name="connsiteX4393" fmla="*/ 1089924 w 1656655"/>
              <a:gd name="connsiteY4393" fmla="*/ 337171 h 1864576"/>
              <a:gd name="connsiteX4394" fmla="*/ 1083518 w 1656655"/>
              <a:gd name="connsiteY4394" fmla="*/ 336781 h 1864576"/>
              <a:gd name="connsiteX4395" fmla="*/ 1058874 w 1656655"/>
              <a:gd name="connsiteY4395" fmla="*/ 326842 h 1864576"/>
              <a:gd name="connsiteX4396" fmla="*/ 997161 w 1656655"/>
              <a:gd name="connsiteY4396" fmla="*/ 328986 h 1864576"/>
              <a:gd name="connsiteX4397" fmla="*/ 1002402 w 1656655"/>
              <a:gd name="connsiteY4397" fmla="*/ 339120 h 1864576"/>
              <a:gd name="connsiteX4398" fmla="*/ 1004923 w 1656655"/>
              <a:gd name="connsiteY4398" fmla="*/ 344188 h 1864576"/>
              <a:gd name="connsiteX4399" fmla="*/ 1007448 w 1656655"/>
              <a:gd name="connsiteY4399" fmla="*/ 349255 h 1864576"/>
              <a:gd name="connsiteX4400" fmla="*/ 1004536 w 1656655"/>
              <a:gd name="connsiteY4400" fmla="*/ 344382 h 1864576"/>
              <a:gd name="connsiteX4401" fmla="*/ 996383 w 1656655"/>
              <a:gd name="connsiteY4401" fmla="*/ 331130 h 1864576"/>
              <a:gd name="connsiteX4402" fmla="*/ 995610 w 1656655"/>
              <a:gd name="connsiteY4402" fmla="*/ 329960 h 1864576"/>
              <a:gd name="connsiteX4403" fmla="*/ 997161 w 1656655"/>
              <a:gd name="connsiteY4403" fmla="*/ 328986 h 1864576"/>
              <a:gd name="connsiteX4404" fmla="*/ 1006479 w 1656655"/>
              <a:gd name="connsiteY4404" fmla="*/ 353737 h 1864576"/>
              <a:gd name="connsiteX4405" fmla="*/ 1006479 w 1656655"/>
              <a:gd name="connsiteY4405" fmla="*/ 353737 h 1864576"/>
              <a:gd name="connsiteX4406" fmla="*/ 999687 w 1656655"/>
              <a:gd name="connsiteY4406" fmla="*/ 343603 h 1864576"/>
              <a:gd name="connsiteX4407" fmla="*/ 997939 w 1656655"/>
              <a:gd name="connsiteY4407" fmla="*/ 341069 h 1864576"/>
              <a:gd name="connsiteX4408" fmla="*/ 994445 w 1656655"/>
              <a:gd name="connsiteY4408" fmla="*/ 336002 h 1864576"/>
              <a:gd name="connsiteX4409" fmla="*/ 993863 w 1656655"/>
              <a:gd name="connsiteY4409" fmla="*/ 334638 h 1864576"/>
              <a:gd name="connsiteX4410" fmla="*/ 994445 w 1656655"/>
              <a:gd name="connsiteY4410" fmla="*/ 332884 h 1864576"/>
              <a:gd name="connsiteX4411" fmla="*/ 995219 w 1656655"/>
              <a:gd name="connsiteY4411" fmla="*/ 334248 h 1864576"/>
              <a:gd name="connsiteX4412" fmla="*/ 997548 w 1656655"/>
              <a:gd name="connsiteY4412" fmla="*/ 338146 h 1864576"/>
              <a:gd name="connsiteX4413" fmla="*/ 1000655 w 1656655"/>
              <a:gd name="connsiteY4413" fmla="*/ 343408 h 1864576"/>
              <a:gd name="connsiteX4414" fmla="*/ 1006479 w 1656655"/>
              <a:gd name="connsiteY4414" fmla="*/ 353737 h 1864576"/>
              <a:gd name="connsiteX4415" fmla="*/ 1054216 w 1656655"/>
              <a:gd name="connsiteY4415" fmla="*/ 351788 h 1864576"/>
              <a:gd name="connsiteX4416" fmla="*/ 1054994 w 1656655"/>
              <a:gd name="connsiteY4416" fmla="*/ 346526 h 1864576"/>
              <a:gd name="connsiteX4417" fmla="*/ 1055767 w 1656655"/>
              <a:gd name="connsiteY4417" fmla="*/ 341069 h 1864576"/>
              <a:gd name="connsiteX4418" fmla="*/ 1056741 w 1656655"/>
              <a:gd name="connsiteY4418" fmla="*/ 329960 h 1864576"/>
              <a:gd name="connsiteX4419" fmla="*/ 1076726 w 1656655"/>
              <a:gd name="connsiteY4419" fmla="*/ 336392 h 1864576"/>
              <a:gd name="connsiteX4420" fmla="*/ 1081967 w 1656655"/>
              <a:gd name="connsiteY4420" fmla="*/ 339900 h 1864576"/>
              <a:gd name="connsiteX4421" fmla="*/ 1079055 w 1656655"/>
              <a:gd name="connsiteY4421" fmla="*/ 341459 h 1864576"/>
              <a:gd name="connsiteX4422" fmla="*/ 1071294 w 1656655"/>
              <a:gd name="connsiteY4422" fmla="*/ 346721 h 1864576"/>
              <a:gd name="connsiteX4423" fmla="*/ 1067800 w 1656655"/>
              <a:gd name="connsiteY4423" fmla="*/ 349840 h 1864576"/>
              <a:gd name="connsiteX4424" fmla="*/ 1067218 w 1656655"/>
              <a:gd name="connsiteY4424" fmla="*/ 350424 h 1864576"/>
              <a:gd name="connsiteX4425" fmla="*/ 1063528 w 1656655"/>
              <a:gd name="connsiteY4425" fmla="*/ 354517 h 1864576"/>
              <a:gd name="connsiteX4426" fmla="*/ 1062559 w 1656655"/>
              <a:gd name="connsiteY4426" fmla="*/ 355686 h 1864576"/>
              <a:gd name="connsiteX4427" fmla="*/ 1058292 w 1656655"/>
              <a:gd name="connsiteY4427" fmla="*/ 353737 h 1864576"/>
              <a:gd name="connsiteX4428" fmla="*/ 1054216 w 1656655"/>
              <a:gd name="connsiteY4428" fmla="*/ 351788 h 1864576"/>
              <a:gd name="connsiteX4429" fmla="*/ 1088177 w 1656655"/>
              <a:gd name="connsiteY4429" fmla="*/ 340679 h 1864576"/>
              <a:gd name="connsiteX4430" fmla="*/ 1095356 w 1656655"/>
              <a:gd name="connsiteY4430" fmla="*/ 339315 h 1864576"/>
              <a:gd name="connsiteX4431" fmla="*/ 1094191 w 1656655"/>
              <a:gd name="connsiteY4431" fmla="*/ 347891 h 1864576"/>
              <a:gd name="connsiteX4432" fmla="*/ 1092836 w 1656655"/>
              <a:gd name="connsiteY4432" fmla="*/ 345747 h 1864576"/>
              <a:gd name="connsiteX4433" fmla="*/ 1089342 w 1656655"/>
              <a:gd name="connsiteY4433" fmla="*/ 341654 h 1864576"/>
              <a:gd name="connsiteX4434" fmla="*/ 1088177 w 1656655"/>
              <a:gd name="connsiteY4434" fmla="*/ 340679 h 1864576"/>
              <a:gd name="connsiteX4435" fmla="*/ 991338 w 1656655"/>
              <a:gd name="connsiteY4435" fmla="*/ 337366 h 1864576"/>
              <a:gd name="connsiteX4436" fmla="*/ 991534 w 1656655"/>
              <a:gd name="connsiteY4436" fmla="*/ 337756 h 1864576"/>
              <a:gd name="connsiteX4437" fmla="*/ 992894 w 1656655"/>
              <a:gd name="connsiteY4437" fmla="*/ 339705 h 1864576"/>
              <a:gd name="connsiteX4438" fmla="*/ 997548 w 1656655"/>
              <a:gd name="connsiteY4438" fmla="*/ 346331 h 1864576"/>
              <a:gd name="connsiteX4439" fmla="*/ 1000655 w 1656655"/>
              <a:gd name="connsiteY4439" fmla="*/ 350814 h 1864576"/>
              <a:gd name="connsiteX4440" fmla="*/ 1002207 w 1656655"/>
              <a:gd name="connsiteY4440" fmla="*/ 352958 h 1864576"/>
              <a:gd name="connsiteX4441" fmla="*/ 1009581 w 1656655"/>
              <a:gd name="connsiteY4441" fmla="*/ 364067 h 1864576"/>
              <a:gd name="connsiteX4442" fmla="*/ 1015209 w 1656655"/>
              <a:gd name="connsiteY4442" fmla="*/ 373227 h 1864576"/>
              <a:gd name="connsiteX4443" fmla="*/ 1011911 w 1656655"/>
              <a:gd name="connsiteY4443" fmla="*/ 370693 h 1864576"/>
              <a:gd name="connsiteX4444" fmla="*/ 1007638 w 1656655"/>
              <a:gd name="connsiteY4444" fmla="*/ 366990 h 1864576"/>
              <a:gd name="connsiteX4445" fmla="*/ 999877 w 1656655"/>
              <a:gd name="connsiteY4445" fmla="*/ 359194 h 1864576"/>
              <a:gd name="connsiteX4446" fmla="*/ 997939 w 1656655"/>
              <a:gd name="connsiteY4446" fmla="*/ 357051 h 1864576"/>
              <a:gd name="connsiteX4447" fmla="*/ 994832 w 1656655"/>
              <a:gd name="connsiteY4447" fmla="*/ 353348 h 1864576"/>
              <a:gd name="connsiteX4448" fmla="*/ 993477 w 1656655"/>
              <a:gd name="connsiteY4448" fmla="*/ 351788 h 1864576"/>
              <a:gd name="connsiteX4449" fmla="*/ 985128 w 1656655"/>
              <a:gd name="connsiteY4449" fmla="*/ 340485 h 1864576"/>
              <a:gd name="connsiteX4450" fmla="*/ 991338 w 1656655"/>
              <a:gd name="connsiteY4450" fmla="*/ 337366 h 1864576"/>
              <a:gd name="connsiteX4451" fmla="*/ 977367 w 1656655"/>
              <a:gd name="connsiteY4451" fmla="*/ 339120 h 1864576"/>
              <a:gd name="connsiteX4452" fmla="*/ 979892 w 1656655"/>
              <a:gd name="connsiteY4452" fmla="*/ 338536 h 1864576"/>
              <a:gd name="connsiteX4453" fmla="*/ 980861 w 1656655"/>
              <a:gd name="connsiteY4453" fmla="*/ 339900 h 1864576"/>
              <a:gd name="connsiteX4454" fmla="*/ 989787 w 1656655"/>
              <a:gd name="connsiteY4454" fmla="*/ 351983 h 1864576"/>
              <a:gd name="connsiteX4455" fmla="*/ 991920 w 1656655"/>
              <a:gd name="connsiteY4455" fmla="*/ 354517 h 1864576"/>
              <a:gd name="connsiteX4456" fmla="*/ 994054 w 1656655"/>
              <a:gd name="connsiteY4456" fmla="*/ 357051 h 1864576"/>
              <a:gd name="connsiteX4457" fmla="*/ 995028 w 1656655"/>
              <a:gd name="connsiteY4457" fmla="*/ 358220 h 1864576"/>
              <a:gd name="connsiteX4458" fmla="*/ 1001820 w 1656655"/>
              <a:gd name="connsiteY4458" fmla="*/ 365431 h 1864576"/>
              <a:gd name="connsiteX4459" fmla="*/ 1002402 w 1656655"/>
              <a:gd name="connsiteY4459" fmla="*/ 366016 h 1864576"/>
              <a:gd name="connsiteX4460" fmla="*/ 1004732 w 1656655"/>
              <a:gd name="connsiteY4460" fmla="*/ 368355 h 1864576"/>
              <a:gd name="connsiteX4461" fmla="*/ 1005314 w 1656655"/>
              <a:gd name="connsiteY4461" fmla="*/ 368939 h 1864576"/>
              <a:gd name="connsiteX4462" fmla="*/ 1005896 w 1656655"/>
              <a:gd name="connsiteY4462" fmla="*/ 369524 h 1864576"/>
              <a:gd name="connsiteX4463" fmla="*/ 1007056 w 1656655"/>
              <a:gd name="connsiteY4463" fmla="*/ 370693 h 1864576"/>
              <a:gd name="connsiteX4464" fmla="*/ 1007638 w 1656655"/>
              <a:gd name="connsiteY4464" fmla="*/ 371278 h 1864576"/>
              <a:gd name="connsiteX4465" fmla="*/ 1014240 w 1656655"/>
              <a:gd name="connsiteY4465" fmla="*/ 376345 h 1864576"/>
              <a:gd name="connsiteX4466" fmla="*/ 1015595 w 1656655"/>
              <a:gd name="connsiteY4466" fmla="*/ 377320 h 1864576"/>
              <a:gd name="connsiteX4467" fmla="*/ 1016178 w 1656655"/>
              <a:gd name="connsiteY4467" fmla="*/ 379853 h 1864576"/>
              <a:gd name="connsiteX4468" fmla="*/ 1012689 w 1656655"/>
              <a:gd name="connsiteY4468" fmla="*/ 384141 h 1864576"/>
              <a:gd name="connsiteX4469" fmla="*/ 1012106 w 1656655"/>
              <a:gd name="connsiteY4469" fmla="*/ 387844 h 1864576"/>
              <a:gd name="connsiteX4470" fmla="*/ 1010359 w 1656655"/>
              <a:gd name="connsiteY4470" fmla="*/ 386870 h 1864576"/>
              <a:gd name="connsiteX4471" fmla="*/ 1005314 w 1656655"/>
              <a:gd name="connsiteY4471" fmla="*/ 383362 h 1864576"/>
              <a:gd name="connsiteX4472" fmla="*/ 999877 w 1656655"/>
              <a:gd name="connsiteY4472" fmla="*/ 378879 h 1864576"/>
              <a:gd name="connsiteX4473" fmla="*/ 993477 w 1656655"/>
              <a:gd name="connsiteY4473" fmla="*/ 372837 h 1864576"/>
              <a:gd name="connsiteX4474" fmla="*/ 982799 w 1656655"/>
              <a:gd name="connsiteY4474" fmla="*/ 361143 h 1864576"/>
              <a:gd name="connsiteX4475" fmla="*/ 969606 w 1656655"/>
              <a:gd name="connsiteY4475" fmla="*/ 343603 h 1864576"/>
              <a:gd name="connsiteX4476" fmla="*/ 968441 w 1656655"/>
              <a:gd name="connsiteY4476" fmla="*/ 341849 h 1864576"/>
              <a:gd name="connsiteX4477" fmla="*/ 969219 w 1656655"/>
              <a:gd name="connsiteY4477" fmla="*/ 341654 h 1864576"/>
              <a:gd name="connsiteX4478" fmla="*/ 969992 w 1656655"/>
              <a:gd name="connsiteY4478" fmla="*/ 341264 h 1864576"/>
              <a:gd name="connsiteX4479" fmla="*/ 970770 w 1656655"/>
              <a:gd name="connsiteY4479" fmla="*/ 342044 h 1864576"/>
              <a:gd name="connsiteX4480" fmla="*/ 977367 w 1656655"/>
              <a:gd name="connsiteY4480" fmla="*/ 339120 h 1864576"/>
              <a:gd name="connsiteX4481" fmla="*/ 947286 w 1656655"/>
              <a:gd name="connsiteY4481" fmla="*/ 351594 h 1864576"/>
              <a:gd name="connsiteX4482" fmla="*/ 951558 w 1656655"/>
              <a:gd name="connsiteY4482" fmla="*/ 347306 h 1864576"/>
              <a:gd name="connsiteX4483" fmla="*/ 960871 w 1656655"/>
              <a:gd name="connsiteY4483" fmla="*/ 344382 h 1864576"/>
              <a:gd name="connsiteX4484" fmla="*/ 962427 w 1656655"/>
              <a:gd name="connsiteY4484" fmla="*/ 344967 h 1864576"/>
              <a:gd name="connsiteX4485" fmla="*/ 963396 w 1656655"/>
              <a:gd name="connsiteY4485" fmla="*/ 346136 h 1864576"/>
              <a:gd name="connsiteX4486" fmla="*/ 965143 w 1656655"/>
              <a:gd name="connsiteY4486" fmla="*/ 348670 h 1864576"/>
              <a:gd name="connsiteX4487" fmla="*/ 966890 w 1656655"/>
              <a:gd name="connsiteY4487" fmla="*/ 351204 h 1864576"/>
              <a:gd name="connsiteX4488" fmla="*/ 964560 w 1656655"/>
              <a:gd name="connsiteY4488" fmla="*/ 350814 h 1864576"/>
              <a:gd name="connsiteX4489" fmla="*/ 956990 w 1656655"/>
              <a:gd name="connsiteY4489" fmla="*/ 350229 h 1864576"/>
              <a:gd name="connsiteX4490" fmla="*/ 951945 w 1656655"/>
              <a:gd name="connsiteY4490" fmla="*/ 350619 h 1864576"/>
              <a:gd name="connsiteX4491" fmla="*/ 947286 w 1656655"/>
              <a:gd name="connsiteY4491" fmla="*/ 351594 h 1864576"/>
              <a:gd name="connsiteX4492" fmla="*/ 1065667 w 1656655"/>
              <a:gd name="connsiteY4492" fmla="*/ 356856 h 1864576"/>
              <a:gd name="connsiteX4493" fmla="*/ 1066636 w 1656655"/>
              <a:gd name="connsiteY4493" fmla="*/ 355686 h 1864576"/>
              <a:gd name="connsiteX4494" fmla="*/ 1068578 w 1656655"/>
              <a:gd name="connsiteY4494" fmla="*/ 353348 h 1864576"/>
              <a:gd name="connsiteX4495" fmla="*/ 1071294 w 1656655"/>
              <a:gd name="connsiteY4495" fmla="*/ 350619 h 1864576"/>
              <a:gd name="connsiteX4496" fmla="*/ 1073041 w 1656655"/>
              <a:gd name="connsiteY4496" fmla="*/ 349060 h 1864576"/>
              <a:gd name="connsiteX4497" fmla="*/ 1081967 w 1656655"/>
              <a:gd name="connsiteY4497" fmla="*/ 343018 h 1864576"/>
              <a:gd name="connsiteX4498" fmla="*/ 1084879 w 1656655"/>
              <a:gd name="connsiteY4498" fmla="*/ 341654 h 1864576"/>
              <a:gd name="connsiteX4499" fmla="*/ 1092253 w 1656655"/>
              <a:gd name="connsiteY4499" fmla="*/ 354712 h 1864576"/>
              <a:gd name="connsiteX4500" fmla="*/ 1091280 w 1656655"/>
              <a:gd name="connsiteY4500" fmla="*/ 357830 h 1864576"/>
              <a:gd name="connsiteX4501" fmla="*/ 1088759 w 1656655"/>
              <a:gd name="connsiteY4501" fmla="*/ 363677 h 1864576"/>
              <a:gd name="connsiteX4502" fmla="*/ 1085265 w 1656655"/>
              <a:gd name="connsiteY4502" fmla="*/ 363677 h 1864576"/>
              <a:gd name="connsiteX4503" fmla="*/ 1083905 w 1656655"/>
              <a:gd name="connsiteY4503" fmla="*/ 366990 h 1864576"/>
              <a:gd name="connsiteX4504" fmla="*/ 1081189 w 1656655"/>
              <a:gd name="connsiteY4504" fmla="*/ 366601 h 1864576"/>
              <a:gd name="connsiteX4505" fmla="*/ 1079442 w 1656655"/>
              <a:gd name="connsiteY4505" fmla="*/ 367770 h 1864576"/>
              <a:gd name="connsiteX4506" fmla="*/ 1079251 w 1656655"/>
              <a:gd name="connsiteY4506" fmla="*/ 367575 h 1864576"/>
              <a:gd name="connsiteX4507" fmla="*/ 1076726 w 1656655"/>
              <a:gd name="connsiteY4507" fmla="*/ 364262 h 1864576"/>
              <a:gd name="connsiteX4508" fmla="*/ 1069738 w 1656655"/>
              <a:gd name="connsiteY4508" fmla="*/ 358805 h 1864576"/>
              <a:gd name="connsiteX4509" fmla="*/ 1065667 w 1656655"/>
              <a:gd name="connsiteY4509" fmla="*/ 356856 h 1864576"/>
              <a:gd name="connsiteX4510" fmla="*/ 941468 w 1656655"/>
              <a:gd name="connsiteY4510" fmla="*/ 382387 h 1864576"/>
              <a:gd name="connsiteX4511" fmla="*/ 940107 w 1656655"/>
              <a:gd name="connsiteY4511" fmla="*/ 379853 h 1864576"/>
              <a:gd name="connsiteX4512" fmla="*/ 939138 w 1656655"/>
              <a:gd name="connsiteY4512" fmla="*/ 377125 h 1864576"/>
              <a:gd name="connsiteX4513" fmla="*/ 942436 w 1656655"/>
              <a:gd name="connsiteY4513" fmla="*/ 358805 h 1864576"/>
              <a:gd name="connsiteX4514" fmla="*/ 943988 w 1656655"/>
              <a:gd name="connsiteY4514" fmla="*/ 356466 h 1864576"/>
              <a:gd name="connsiteX4515" fmla="*/ 959902 w 1656655"/>
              <a:gd name="connsiteY4515" fmla="*/ 353543 h 1864576"/>
              <a:gd name="connsiteX4516" fmla="*/ 966694 w 1656655"/>
              <a:gd name="connsiteY4516" fmla="*/ 354517 h 1864576"/>
              <a:gd name="connsiteX4517" fmla="*/ 964751 w 1656655"/>
              <a:gd name="connsiteY4517" fmla="*/ 356271 h 1864576"/>
              <a:gd name="connsiteX4518" fmla="*/ 964169 w 1656655"/>
              <a:gd name="connsiteY4518" fmla="*/ 356856 h 1864576"/>
              <a:gd name="connsiteX4519" fmla="*/ 962231 w 1656655"/>
              <a:gd name="connsiteY4519" fmla="*/ 358805 h 1864576"/>
              <a:gd name="connsiteX4520" fmla="*/ 961649 w 1656655"/>
              <a:gd name="connsiteY4520" fmla="*/ 359389 h 1864576"/>
              <a:gd name="connsiteX4521" fmla="*/ 957376 w 1656655"/>
              <a:gd name="connsiteY4521" fmla="*/ 365041 h 1864576"/>
              <a:gd name="connsiteX4522" fmla="*/ 953888 w 1656655"/>
              <a:gd name="connsiteY4522" fmla="*/ 371473 h 1864576"/>
              <a:gd name="connsiteX4523" fmla="*/ 951362 w 1656655"/>
              <a:gd name="connsiteY4523" fmla="*/ 377710 h 1864576"/>
              <a:gd name="connsiteX4524" fmla="*/ 948451 w 1656655"/>
              <a:gd name="connsiteY4524" fmla="*/ 379269 h 1864576"/>
              <a:gd name="connsiteX4525" fmla="*/ 943797 w 1656655"/>
              <a:gd name="connsiteY4525" fmla="*/ 381023 h 1864576"/>
              <a:gd name="connsiteX4526" fmla="*/ 941468 w 1656655"/>
              <a:gd name="connsiteY4526" fmla="*/ 382387 h 1864576"/>
              <a:gd name="connsiteX4527" fmla="*/ 1015013 w 1656655"/>
              <a:gd name="connsiteY4527" fmla="*/ 356661 h 1864576"/>
              <a:gd name="connsiteX4528" fmla="*/ 1017925 w 1656655"/>
              <a:gd name="connsiteY4528" fmla="*/ 356856 h 1864576"/>
              <a:gd name="connsiteX4529" fmla="*/ 1019868 w 1656655"/>
              <a:gd name="connsiteY4529" fmla="*/ 355102 h 1864576"/>
              <a:gd name="connsiteX4530" fmla="*/ 1021419 w 1656655"/>
              <a:gd name="connsiteY4530" fmla="*/ 367965 h 1864576"/>
              <a:gd name="connsiteX4531" fmla="*/ 1021615 w 1656655"/>
              <a:gd name="connsiteY4531" fmla="*/ 369719 h 1864576"/>
              <a:gd name="connsiteX4532" fmla="*/ 1021032 w 1656655"/>
              <a:gd name="connsiteY4532" fmla="*/ 369134 h 1864576"/>
              <a:gd name="connsiteX4533" fmla="*/ 1020641 w 1656655"/>
              <a:gd name="connsiteY4533" fmla="*/ 368355 h 1864576"/>
              <a:gd name="connsiteX4534" fmla="*/ 1015013 w 1656655"/>
              <a:gd name="connsiteY4534" fmla="*/ 356661 h 1864576"/>
              <a:gd name="connsiteX4535" fmla="*/ 1051500 w 1656655"/>
              <a:gd name="connsiteY4535" fmla="*/ 364067 h 1864576"/>
              <a:gd name="connsiteX4536" fmla="*/ 1052082 w 1656655"/>
              <a:gd name="connsiteY4536" fmla="*/ 361728 h 1864576"/>
              <a:gd name="connsiteX4537" fmla="*/ 1053633 w 1656655"/>
              <a:gd name="connsiteY4537" fmla="*/ 354907 h 1864576"/>
              <a:gd name="connsiteX4538" fmla="*/ 1057514 w 1656655"/>
              <a:gd name="connsiteY4538" fmla="*/ 356466 h 1864576"/>
              <a:gd name="connsiteX4539" fmla="*/ 1061204 w 1656655"/>
              <a:gd name="connsiteY4539" fmla="*/ 358025 h 1864576"/>
              <a:gd name="connsiteX4540" fmla="*/ 1059647 w 1656655"/>
              <a:gd name="connsiteY4540" fmla="*/ 360754 h 1864576"/>
              <a:gd name="connsiteX4541" fmla="*/ 1058096 w 1656655"/>
              <a:gd name="connsiteY4541" fmla="*/ 363677 h 1864576"/>
              <a:gd name="connsiteX4542" fmla="*/ 1054798 w 1656655"/>
              <a:gd name="connsiteY4542" fmla="*/ 364652 h 1864576"/>
              <a:gd name="connsiteX4543" fmla="*/ 1054216 w 1656655"/>
              <a:gd name="connsiteY4543" fmla="*/ 365431 h 1864576"/>
              <a:gd name="connsiteX4544" fmla="*/ 1051500 w 1656655"/>
              <a:gd name="connsiteY4544" fmla="*/ 364067 h 1864576"/>
              <a:gd name="connsiteX4545" fmla="*/ 1060621 w 1656655"/>
              <a:gd name="connsiteY4545" fmla="*/ 364846 h 1864576"/>
              <a:gd name="connsiteX4546" fmla="*/ 1063724 w 1656655"/>
              <a:gd name="connsiteY4546" fmla="*/ 359389 h 1864576"/>
              <a:gd name="connsiteX4547" fmla="*/ 1065667 w 1656655"/>
              <a:gd name="connsiteY4547" fmla="*/ 360364 h 1864576"/>
              <a:gd name="connsiteX4548" fmla="*/ 1067604 w 1656655"/>
              <a:gd name="connsiteY4548" fmla="*/ 361533 h 1864576"/>
              <a:gd name="connsiteX4549" fmla="*/ 1074397 w 1656655"/>
              <a:gd name="connsiteY4549" fmla="*/ 366795 h 1864576"/>
              <a:gd name="connsiteX4550" fmla="*/ 1076922 w 1656655"/>
              <a:gd name="connsiteY4550" fmla="*/ 370304 h 1864576"/>
              <a:gd name="connsiteX4551" fmla="*/ 1076144 w 1656655"/>
              <a:gd name="connsiteY4551" fmla="*/ 373032 h 1864576"/>
              <a:gd name="connsiteX4552" fmla="*/ 1077504 w 1656655"/>
              <a:gd name="connsiteY4552" fmla="*/ 375371 h 1864576"/>
              <a:gd name="connsiteX4553" fmla="*/ 1077113 w 1656655"/>
              <a:gd name="connsiteY4553" fmla="*/ 376345 h 1864576"/>
              <a:gd name="connsiteX4554" fmla="*/ 1076144 w 1656655"/>
              <a:gd name="connsiteY4554" fmla="*/ 377710 h 1864576"/>
              <a:gd name="connsiteX4555" fmla="*/ 1074397 w 1656655"/>
              <a:gd name="connsiteY4555" fmla="*/ 379464 h 1864576"/>
              <a:gd name="connsiteX4556" fmla="*/ 1073232 w 1656655"/>
              <a:gd name="connsiteY4556" fmla="*/ 380243 h 1864576"/>
              <a:gd name="connsiteX4557" fmla="*/ 1070712 w 1656655"/>
              <a:gd name="connsiteY4557" fmla="*/ 380828 h 1864576"/>
              <a:gd name="connsiteX4558" fmla="*/ 1066249 w 1656655"/>
              <a:gd name="connsiteY4558" fmla="*/ 382192 h 1864576"/>
              <a:gd name="connsiteX4559" fmla="*/ 1068187 w 1656655"/>
              <a:gd name="connsiteY4559" fmla="*/ 380828 h 1864576"/>
              <a:gd name="connsiteX4560" fmla="*/ 1068965 w 1656655"/>
              <a:gd name="connsiteY4560" fmla="*/ 378294 h 1864576"/>
              <a:gd name="connsiteX4561" fmla="*/ 1070130 w 1656655"/>
              <a:gd name="connsiteY4561" fmla="*/ 372642 h 1864576"/>
              <a:gd name="connsiteX4562" fmla="*/ 1068578 w 1656655"/>
              <a:gd name="connsiteY4562" fmla="*/ 371473 h 1864576"/>
              <a:gd name="connsiteX4563" fmla="*/ 1063920 w 1656655"/>
              <a:gd name="connsiteY4563" fmla="*/ 367965 h 1864576"/>
              <a:gd name="connsiteX4564" fmla="*/ 1063528 w 1656655"/>
              <a:gd name="connsiteY4564" fmla="*/ 366795 h 1864576"/>
              <a:gd name="connsiteX4565" fmla="*/ 1062755 w 1656655"/>
              <a:gd name="connsiteY4565" fmla="*/ 365821 h 1864576"/>
              <a:gd name="connsiteX4566" fmla="*/ 1060621 w 1656655"/>
              <a:gd name="connsiteY4566" fmla="*/ 364846 h 1864576"/>
              <a:gd name="connsiteX4567" fmla="*/ 1081189 w 1656655"/>
              <a:gd name="connsiteY4567" fmla="*/ 376735 h 1864576"/>
              <a:gd name="connsiteX4568" fmla="*/ 1081385 w 1656655"/>
              <a:gd name="connsiteY4568" fmla="*/ 376540 h 1864576"/>
              <a:gd name="connsiteX4569" fmla="*/ 1081385 w 1656655"/>
              <a:gd name="connsiteY4569" fmla="*/ 374201 h 1864576"/>
              <a:gd name="connsiteX4570" fmla="*/ 1079251 w 1656655"/>
              <a:gd name="connsiteY4570" fmla="*/ 372447 h 1864576"/>
              <a:gd name="connsiteX4571" fmla="*/ 1081189 w 1656655"/>
              <a:gd name="connsiteY4571" fmla="*/ 371668 h 1864576"/>
              <a:gd name="connsiteX4572" fmla="*/ 1082158 w 1656655"/>
              <a:gd name="connsiteY4572" fmla="*/ 369914 h 1864576"/>
              <a:gd name="connsiteX4573" fmla="*/ 1087208 w 1656655"/>
              <a:gd name="connsiteY4573" fmla="*/ 372642 h 1864576"/>
              <a:gd name="connsiteX4574" fmla="*/ 1087399 w 1656655"/>
              <a:gd name="connsiteY4574" fmla="*/ 369719 h 1864576"/>
              <a:gd name="connsiteX4575" fmla="*/ 1087012 w 1656655"/>
              <a:gd name="connsiteY4575" fmla="*/ 366406 h 1864576"/>
              <a:gd name="connsiteX4576" fmla="*/ 1089728 w 1656655"/>
              <a:gd name="connsiteY4576" fmla="*/ 367965 h 1864576"/>
              <a:gd name="connsiteX4577" fmla="*/ 1088950 w 1656655"/>
              <a:gd name="connsiteY4577" fmla="*/ 369914 h 1864576"/>
              <a:gd name="connsiteX4578" fmla="*/ 1088373 w 1656655"/>
              <a:gd name="connsiteY4578" fmla="*/ 371863 h 1864576"/>
              <a:gd name="connsiteX4579" fmla="*/ 1088564 w 1656655"/>
              <a:gd name="connsiteY4579" fmla="*/ 374786 h 1864576"/>
              <a:gd name="connsiteX4580" fmla="*/ 1087012 w 1656655"/>
              <a:gd name="connsiteY4580" fmla="*/ 377125 h 1864576"/>
              <a:gd name="connsiteX4581" fmla="*/ 1085461 w 1656655"/>
              <a:gd name="connsiteY4581" fmla="*/ 383167 h 1864576"/>
              <a:gd name="connsiteX4582" fmla="*/ 1076144 w 1656655"/>
              <a:gd name="connsiteY4582" fmla="*/ 385700 h 1864576"/>
              <a:gd name="connsiteX4583" fmla="*/ 1073041 w 1656655"/>
              <a:gd name="connsiteY4583" fmla="*/ 384141 h 1864576"/>
              <a:gd name="connsiteX4584" fmla="*/ 1071098 w 1656655"/>
              <a:gd name="connsiteY4584" fmla="*/ 386090 h 1864576"/>
              <a:gd name="connsiteX4585" fmla="*/ 1070320 w 1656655"/>
              <a:gd name="connsiteY4585" fmla="*/ 386480 h 1864576"/>
              <a:gd name="connsiteX4586" fmla="*/ 1066053 w 1656655"/>
              <a:gd name="connsiteY4586" fmla="*/ 387259 h 1864576"/>
              <a:gd name="connsiteX4587" fmla="*/ 1062368 w 1656655"/>
              <a:gd name="connsiteY4587" fmla="*/ 385700 h 1864576"/>
              <a:gd name="connsiteX4588" fmla="*/ 1059457 w 1656655"/>
              <a:gd name="connsiteY4588" fmla="*/ 383751 h 1864576"/>
              <a:gd name="connsiteX4589" fmla="*/ 1058292 w 1656655"/>
              <a:gd name="connsiteY4589" fmla="*/ 385116 h 1864576"/>
              <a:gd name="connsiteX4590" fmla="*/ 1049753 w 1656655"/>
              <a:gd name="connsiteY4590" fmla="*/ 389208 h 1864576"/>
              <a:gd name="connsiteX4591" fmla="*/ 1046063 w 1656655"/>
              <a:gd name="connsiteY4591" fmla="*/ 387844 h 1864576"/>
              <a:gd name="connsiteX4592" fmla="*/ 1049366 w 1656655"/>
              <a:gd name="connsiteY4592" fmla="*/ 388039 h 1864576"/>
              <a:gd name="connsiteX4593" fmla="*/ 1057710 w 1656655"/>
              <a:gd name="connsiteY4593" fmla="*/ 384141 h 1864576"/>
              <a:gd name="connsiteX4594" fmla="*/ 1057127 w 1656655"/>
              <a:gd name="connsiteY4594" fmla="*/ 378489 h 1864576"/>
              <a:gd name="connsiteX4595" fmla="*/ 1055184 w 1656655"/>
              <a:gd name="connsiteY4595" fmla="*/ 380633 h 1864576"/>
              <a:gd name="connsiteX4596" fmla="*/ 1052855 w 1656655"/>
              <a:gd name="connsiteY4596" fmla="*/ 381802 h 1864576"/>
              <a:gd name="connsiteX4597" fmla="*/ 1052664 w 1656655"/>
              <a:gd name="connsiteY4597" fmla="*/ 379269 h 1864576"/>
              <a:gd name="connsiteX4598" fmla="*/ 1049753 w 1656655"/>
              <a:gd name="connsiteY4598" fmla="*/ 379074 h 1864576"/>
              <a:gd name="connsiteX4599" fmla="*/ 1050531 w 1656655"/>
              <a:gd name="connsiteY4599" fmla="*/ 377904 h 1864576"/>
              <a:gd name="connsiteX4600" fmla="*/ 1051886 w 1656655"/>
              <a:gd name="connsiteY4600" fmla="*/ 375566 h 1864576"/>
              <a:gd name="connsiteX4601" fmla="*/ 1050917 w 1656655"/>
              <a:gd name="connsiteY4601" fmla="*/ 374396 h 1864576"/>
              <a:gd name="connsiteX4602" fmla="*/ 1053247 w 1656655"/>
              <a:gd name="connsiteY4602" fmla="*/ 374591 h 1864576"/>
              <a:gd name="connsiteX4603" fmla="*/ 1055576 w 1656655"/>
              <a:gd name="connsiteY4603" fmla="*/ 374201 h 1864576"/>
              <a:gd name="connsiteX4604" fmla="*/ 1053829 w 1656655"/>
              <a:gd name="connsiteY4604" fmla="*/ 369914 h 1864576"/>
              <a:gd name="connsiteX4605" fmla="*/ 1055380 w 1656655"/>
              <a:gd name="connsiteY4605" fmla="*/ 369914 h 1864576"/>
              <a:gd name="connsiteX4606" fmla="*/ 1056158 w 1656655"/>
              <a:gd name="connsiteY4606" fmla="*/ 367575 h 1864576"/>
              <a:gd name="connsiteX4607" fmla="*/ 1056932 w 1656655"/>
              <a:gd name="connsiteY4607" fmla="*/ 366601 h 1864576"/>
              <a:gd name="connsiteX4608" fmla="*/ 1058292 w 1656655"/>
              <a:gd name="connsiteY4608" fmla="*/ 368744 h 1864576"/>
              <a:gd name="connsiteX4609" fmla="*/ 1060426 w 1656655"/>
              <a:gd name="connsiteY4609" fmla="*/ 367965 h 1864576"/>
              <a:gd name="connsiteX4610" fmla="*/ 1060426 w 1656655"/>
              <a:gd name="connsiteY4610" fmla="*/ 370498 h 1864576"/>
              <a:gd name="connsiteX4611" fmla="*/ 1061204 w 1656655"/>
              <a:gd name="connsiteY4611" fmla="*/ 372642 h 1864576"/>
              <a:gd name="connsiteX4612" fmla="*/ 1063337 w 1656655"/>
              <a:gd name="connsiteY4612" fmla="*/ 371863 h 1864576"/>
              <a:gd name="connsiteX4613" fmla="*/ 1065471 w 1656655"/>
              <a:gd name="connsiteY4613" fmla="*/ 371278 h 1864576"/>
              <a:gd name="connsiteX4614" fmla="*/ 1064888 w 1656655"/>
              <a:gd name="connsiteY4614" fmla="*/ 372642 h 1864576"/>
              <a:gd name="connsiteX4615" fmla="*/ 1065471 w 1656655"/>
              <a:gd name="connsiteY4615" fmla="*/ 374007 h 1864576"/>
              <a:gd name="connsiteX4616" fmla="*/ 1067218 w 1656655"/>
              <a:gd name="connsiteY4616" fmla="*/ 374201 h 1864576"/>
              <a:gd name="connsiteX4617" fmla="*/ 1068187 w 1656655"/>
              <a:gd name="connsiteY4617" fmla="*/ 374981 h 1864576"/>
              <a:gd name="connsiteX4618" fmla="*/ 1065667 w 1656655"/>
              <a:gd name="connsiteY4618" fmla="*/ 375956 h 1864576"/>
              <a:gd name="connsiteX4619" fmla="*/ 1066053 w 1656655"/>
              <a:gd name="connsiteY4619" fmla="*/ 378489 h 1864576"/>
              <a:gd name="connsiteX4620" fmla="*/ 1064502 w 1656655"/>
              <a:gd name="connsiteY4620" fmla="*/ 378879 h 1864576"/>
              <a:gd name="connsiteX4621" fmla="*/ 1061977 w 1656655"/>
              <a:gd name="connsiteY4621" fmla="*/ 377320 h 1864576"/>
              <a:gd name="connsiteX4622" fmla="*/ 1060621 w 1656655"/>
              <a:gd name="connsiteY4622" fmla="*/ 377904 h 1864576"/>
              <a:gd name="connsiteX4623" fmla="*/ 1060812 w 1656655"/>
              <a:gd name="connsiteY4623" fmla="*/ 381023 h 1864576"/>
              <a:gd name="connsiteX4624" fmla="*/ 1071485 w 1656655"/>
              <a:gd name="connsiteY4624" fmla="*/ 384141 h 1864576"/>
              <a:gd name="connsiteX4625" fmla="*/ 1072845 w 1656655"/>
              <a:gd name="connsiteY4625" fmla="*/ 383556 h 1864576"/>
              <a:gd name="connsiteX4626" fmla="*/ 1074592 w 1656655"/>
              <a:gd name="connsiteY4626" fmla="*/ 383556 h 1864576"/>
              <a:gd name="connsiteX4627" fmla="*/ 1085070 w 1656655"/>
              <a:gd name="connsiteY4627" fmla="*/ 382192 h 1864576"/>
              <a:gd name="connsiteX4628" fmla="*/ 1085265 w 1656655"/>
              <a:gd name="connsiteY4628" fmla="*/ 375176 h 1864576"/>
              <a:gd name="connsiteX4629" fmla="*/ 1083905 w 1656655"/>
              <a:gd name="connsiteY4629" fmla="*/ 375761 h 1864576"/>
              <a:gd name="connsiteX4630" fmla="*/ 1081189 w 1656655"/>
              <a:gd name="connsiteY4630" fmla="*/ 376735 h 1864576"/>
              <a:gd name="connsiteX4631" fmla="*/ 1048975 w 1656655"/>
              <a:gd name="connsiteY4631" fmla="*/ 372058 h 1864576"/>
              <a:gd name="connsiteX4632" fmla="*/ 1049753 w 1656655"/>
              <a:gd name="connsiteY4632" fmla="*/ 369524 h 1864576"/>
              <a:gd name="connsiteX4633" fmla="*/ 1050531 w 1656655"/>
              <a:gd name="connsiteY4633" fmla="*/ 366990 h 1864576"/>
              <a:gd name="connsiteX4634" fmla="*/ 1051886 w 1656655"/>
              <a:gd name="connsiteY4634" fmla="*/ 367770 h 1864576"/>
              <a:gd name="connsiteX4635" fmla="*/ 1050917 w 1656655"/>
              <a:gd name="connsiteY4635" fmla="*/ 371083 h 1864576"/>
              <a:gd name="connsiteX4636" fmla="*/ 1048975 w 1656655"/>
              <a:gd name="connsiteY4636" fmla="*/ 372058 h 1864576"/>
              <a:gd name="connsiteX4637" fmla="*/ 987849 w 1656655"/>
              <a:gd name="connsiteY4637" fmla="*/ 372058 h 1864576"/>
              <a:gd name="connsiteX4638" fmla="*/ 972322 w 1656655"/>
              <a:gd name="connsiteY4638" fmla="*/ 353737 h 1864576"/>
              <a:gd name="connsiteX4639" fmla="*/ 969023 w 1656655"/>
              <a:gd name="connsiteY4639" fmla="*/ 349060 h 1864576"/>
              <a:gd name="connsiteX4640" fmla="*/ 968054 w 1656655"/>
              <a:gd name="connsiteY4640" fmla="*/ 347696 h 1864576"/>
              <a:gd name="connsiteX4641" fmla="*/ 965725 w 1656655"/>
              <a:gd name="connsiteY4641" fmla="*/ 344188 h 1864576"/>
              <a:gd name="connsiteX4642" fmla="*/ 965916 w 1656655"/>
              <a:gd name="connsiteY4642" fmla="*/ 343993 h 1864576"/>
              <a:gd name="connsiteX4643" fmla="*/ 967081 w 1656655"/>
              <a:gd name="connsiteY4643" fmla="*/ 345747 h 1864576"/>
              <a:gd name="connsiteX4644" fmla="*/ 970770 w 1656655"/>
              <a:gd name="connsiteY4644" fmla="*/ 351009 h 1864576"/>
              <a:gd name="connsiteX4645" fmla="*/ 978727 w 1656655"/>
              <a:gd name="connsiteY4645" fmla="*/ 361338 h 1864576"/>
              <a:gd name="connsiteX4646" fmla="*/ 980083 w 1656655"/>
              <a:gd name="connsiteY4646" fmla="*/ 363092 h 1864576"/>
              <a:gd name="connsiteX4647" fmla="*/ 980665 w 1656655"/>
              <a:gd name="connsiteY4647" fmla="*/ 363872 h 1864576"/>
              <a:gd name="connsiteX4648" fmla="*/ 981247 w 1656655"/>
              <a:gd name="connsiteY4648" fmla="*/ 364652 h 1864576"/>
              <a:gd name="connsiteX4649" fmla="*/ 987849 w 1656655"/>
              <a:gd name="connsiteY4649" fmla="*/ 372058 h 1864576"/>
              <a:gd name="connsiteX4650" fmla="*/ 992503 w 1656655"/>
              <a:gd name="connsiteY4650" fmla="*/ 376930 h 1864576"/>
              <a:gd name="connsiteX4651" fmla="*/ 987849 w 1656655"/>
              <a:gd name="connsiteY4651" fmla="*/ 372058 h 1864576"/>
              <a:gd name="connsiteX4652" fmla="*/ 954274 w 1656655"/>
              <a:gd name="connsiteY4652" fmla="*/ 377904 h 1864576"/>
              <a:gd name="connsiteX4653" fmla="*/ 955634 w 1656655"/>
              <a:gd name="connsiteY4653" fmla="*/ 374591 h 1864576"/>
              <a:gd name="connsiteX4654" fmla="*/ 962618 w 1656655"/>
              <a:gd name="connsiteY4654" fmla="*/ 362703 h 1864576"/>
              <a:gd name="connsiteX4655" fmla="*/ 964751 w 1656655"/>
              <a:gd name="connsiteY4655" fmla="*/ 360169 h 1864576"/>
              <a:gd name="connsiteX4656" fmla="*/ 966498 w 1656655"/>
              <a:gd name="connsiteY4656" fmla="*/ 358415 h 1864576"/>
              <a:gd name="connsiteX4657" fmla="*/ 967081 w 1656655"/>
              <a:gd name="connsiteY4657" fmla="*/ 357830 h 1864576"/>
              <a:gd name="connsiteX4658" fmla="*/ 969796 w 1656655"/>
              <a:gd name="connsiteY4658" fmla="*/ 355881 h 1864576"/>
              <a:gd name="connsiteX4659" fmla="*/ 978336 w 1656655"/>
              <a:gd name="connsiteY4659" fmla="*/ 366601 h 1864576"/>
              <a:gd name="connsiteX4660" fmla="*/ 983773 w 1656655"/>
              <a:gd name="connsiteY4660" fmla="*/ 372642 h 1864576"/>
              <a:gd name="connsiteX4661" fmla="*/ 979892 w 1656655"/>
              <a:gd name="connsiteY4661" fmla="*/ 378489 h 1864576"/>
              <a:gd name="connsiteX4662" fmla="*/ 978727 w 1656655"/>
              <a:gd name="connsiteY4662" fmla="*/ 380438 h 1864576"/>
              <a:gd name="connsiteX4663" fmla="*/ 974651 w 1656655"/>
              <a:gd name="connsiteY4663" fmla="*/ 379269 h 1864576"/>
              <a:gd name="connsiteX4664" fmla="*/ 957186 w 1656655"/>
              <a:gd name="connsiteY4664" fmla="*/ 377515 h 1864576"/>
              <a:gd name="connsiteX4665" fmla="*/ 954274 w 1656655"/>
              <a:gd name="connsiteY4665" fmla="*/ 377904 h 1864576"/>
              <a:gd name="connsiteX4666" fmla="*/ 1017734 w 1656655"/>
              <a:gd name="connsiteY4666" fmla="*/ 398369 h 1864576"/>
              <a:gd name="connsiteX4667" fmla="*/ 1014627 w 1656655"/>
              <a:gd name="connsiteY4667" fmla="*/ 398563 h 1864576"/>
              <a:gd name="connsiteX4668" fmla="*/ 1011911 w 1656655"/>
              <a:gd name="connsiteY4668" fmla="*/ 397979 h 1864576"/>
              <a:gd name="connsiteX4669" fmla="*/ 1012689 w 1656655"/>
              <a:gd name="connsiteY4669" fmla="*/ 397394 h 1864576"/>
              <a:gd name="connsiteX4670" fmla="*/ 1023748 w 1656655"/>
              <a:gd name="connsiteY4670" fmla="*/ 392132 h 1864576"/>
              <a:gd name="connsiteX4671" fmla="*/ 1022970 w 1656655"/>
              <a:gd name="connsiteY4671" fmla="*/ 386480 h 1864576"/>
              <a:gd name="connsiteX4672" fmla="*/ 1021419 w 1656655"/>
              <a:gd name="connsiteY4672" fmla="*/ 386675 h 1864576"/>
              <a:gd name="connsiteX4673" fmla="*/ 1020641 w 1656655"/>
              <a:gd name="connsiteY4673" fmla="*/ 387844 h 1864576"/>
              <a:gd name="connsiteX4674" fmla="*/ 1018899 w 1656655"/>
              <a:gd name="connsiteY4674" fmla="*/ 389988 h 1864576"/>
              <a:gd name="connsiteX4675" fmla="*/ 1019285 w 1656655"/>
              <a:gd name="connsiteY4675" fmla="*/ 388429 h 1864576"/>
              <a:gd name="connsiteX4676" fmla="*/ 1018316 w 1656655"/>
              <a:gd name="connsiteY4676" fmla="*/ 387454 h 1864576"/>
              <a:gd name="connsiteX4677" fmla="*/ 1015013 w 1656655"/>
              <a:gd name="connsiteY4677" fmla="*/ 387259 h 1864576"/>
              <a:gd name="connsiteX4678" fmla="*/ 1016178 w 1656655"/>
              <a:gd name="connsiteY4678" fmla="*/ 385311 h 1864576"/>
              <a:gd name="connsiteX4679" fmla="*/ 1015791 w 1656655"/>
              <a:gd name="connsiteY4679" fmla="*/ 383167 h 1864576"/>
              <a:gd name="connsiteX4680" fmla="*/ 1019672 w 1656655"/>
              <a:gd name="connsiteY4680" fmla="*/ 383167 h 1864576"/>
              <a:gd name="connsiteX4681" fmla="*/ 1021419 w 1656655"/>
              <a:gd name="connsiteY4681" fmla="*/ 383556 h 1864576"/>
              <a:gd name="connsiteX4682" fmla="*/ 1022584 w 1656655"/>
              <a:gd name="connsiteY4682" fmla="*/ 382387 h 1864576"/>
              <a:gd name="connsiteX4683" fmla="*/ 1020836 w 1656655"/>
              <a:gd name="connsiteY4683" fmla="*/ 379853 h 1864576"/>
              <a:gd name="connsiteX4684" fmla="*/ 1018703 w 1656655"/>
              <a:gd name="connsiteY4684" fmla="*/ 377515 h 1864576"/>
              <a:gd name="connsiteX4685" fmla="*/ 1020450 w 1656655"/>
              <a:gd name="connsiteY4685" fmla="*/ 377125 h 1864576"/>
              <a:gd name="connsiteX4686" fmla="*/ 1021223 w 1656655"/>
              <a:gd name="connsiteY4686" fmla="*/ 373617 h 1864576"/>
              <a:gd name="connsiteX4687" fmla="*/ 1023944 w 1656655"/>
              <a:gd name="connsiteY4687" fmla="*/ 373227 h 1864576"/>
              <a:gd name="connsiteX4688" fmla="*/ 1024717 w 1656655"/>
              <a:gd name="connsiteY4688" fmla="*/ 374591 h 1864576"/>
              <a:gd name="connsiteX4689" fmla="*/ 1026268 w 1656655"/>
              <a:gd name="connsiteY4689" fmla="*/ 375371 h 1864576"/>
              <a:gd name="connsiteX4690" fmla="*/ 1027825 w 1656655"/>
              <a:gd name="connsiteY4690" fmla="*/ 374786 h 1864576"/>
              <a:gd name="connsiteX4691" fmla="*/ 1026660 w 1656655"/>
              <a:gd name="connsiteY4691" fmla="*/ 380243 h 1864576"/>
              <a:gd name="connsiteX4692" fmla="*/ 1027825 w 1656655"/>
              <a:gd name="connsiteY4692" fmla="*/ 381413 h 1864576"/>
              <a:gd name="connsiteX4693" fmla="*/ 1033256 w 1656655"/>
              <a:gd name="connsiteY4693" fmla="*/ 377904 h 1864576"/>
              <a:gd name="connsiteX4694" fmla="*/ 1035972 w 1656655"/>
              <a:gd name="connsiteY4694" fmla="*/ 380828 h 1864576"/>
              <a:gd name="connsiteX4695" fmla="*/ 1033452 w 1656655"/>
              <a:gd name="connsiteY4695" fmla="*/ 382777 h 1864576"/>
              <a:gd name="connsiteX4696" fmla="*/ 1033452 w 1656655"/>
              <a:gd name="connsiteY4696" fmla="*/ 385116 h 1864576"/>
              <a:gd name="connsiteX4697" fmla="*/ 1034034 w 1656655"/>
              <a:gd name="connsiteY4697" fmla="*/ 385505 h 1864576"/>
              <a:gd name="connsiteX4698" fmla="*/ 1032288 w 1656655"/>
              <a:gd name="connsiteY4698" fmla="*/ 385116 h 1864576"/>
              <a:gd name="connsiteX4699" fmla="*/ 1031123 w 1656655"/>
              <a:gd name="connsiteY4699" fmla="*/ 384336 h 1864576"/>
              <a:gd name="connsiteX4700" fmla="*/ 1029958 w 1656655"/>
              <a:gd name="connsiteY4700" fmla="*/ 388429 h 1864576"/>
              <a:gd name="connsiteX4701" fmla="*/ 1041991 w 1656655"/>
              <a:gd name="connsiteY4701" fmla="*/ 389403 h 1864576"/>
              <a:gd name="connsiteX4702" fmla="*/ 1044707 w 1656655"/>
              <a:gd name="connsiteY4702" fmla="*/ 388234 h 1864576"/>
              <a:gd name="connsiteX4703" fmla="*/ 1041018 w 1656655"/>
              <a:gd name="connsiteY4703" fmla="*/ 391352 h 1864576"/>
              <a:gd name="connsiteX4704" fmla="*/ 1028793 w 1656655"/>
              <a:gd name="connsiteY4704" fmla="*/ 389403 h 1864576"/>
              <a:gd name="connsiteX4705" fmla="*/ 1027046 w 1656655"/>
              <a:gd name="connsiteY4705" fmla="*/ 387844 h 1864576"/>
              <a:gd name="connsiteX4706" fmla="*/ 1025495 w 1656655"/>
              <a:gd name="connsiteY4706" fmla="*/ 389598 h 1864576"/>
              <a:gd name="connsiteX4707" fmla="*/ 1025299 w 1656655"/>
              <a:gd name="connsiteY4707" fmla="*/ 392717 h 1864576"/>
              <a:gd name="connsiteX4708" fmla="*/ 1017734 w 1656655"/>
              <a:gd name="connsiteY4708" fmla="*/ 398369 h 1864576"/>
              <a:gd name="connsiteX4709" fmla="*/ 1047037 w 1656655"/>
              <a:gd name="connsiteY4709" fmla="*/ 376930 h 1864576"/>
              <a:gd name="connsiteX4710" fmla="*/ 1048006 w 1656655"/>
              <a:gd name="connsiteY4710" fmla="*/ 374786 h 1864576"/>
              <a:gd name="connsiteX4711" fmla="*/ 1048201 w 1656655"/>
              <a:gd name="connsiteY4711" fmla="*/ 375566 h 1864576"/>
              <a:gd name="connsiteX4712" fmla="*/ 1047037 w 1656655"/>
              <a:gd name="connsiteY4712" fmla="*/ 376930 h 1864576"/>
              <a:gd name="connsiteX4713" fmla="*/ 1047037 w 1656655"/>
              <a:gd name="connsiteY4713" fmla="*/ 376930 h 1864576"/>
              <a:gd name="connsiteX4714" fmla="*/ 1047037 w 1656655"/>
              <a:gd name="connsiteY4714" fmla="*/ 380633 h 1864576"/>
              <a:gd name="connsiteX4715" fmla="*/ 1049753 w 1656655"/>
              <a:gd name="connsiteY4715" fmla="*/ 382387 h 1864576"/>
              <a:gd name="connsiteX4716" fmla="*/ 1051500 w 1656655"/>
              <a:gd name="connsiteY4716" fmla="*/ 384726 h 1864576"/>
              <a:gd name="connsiteX4717" fmla="*/ 1051304 w 1656655"/>
              <a:gd name="connsiteY4717" fmla="*/ 384726 h 1864576"/>
              <a:gd name="connsiteX4718" fmla="*/ 1048784 w 1656655"/>
              <a:gd name="connsiteY4718" fmla="*/ 384726 h 1864576"/>
              <a:gd name="connsiteX4719" fmla="*/ 1046645 w 1656655"/>
              <a:gd name="connsiteY4719" fmla="*/ 384141 h 1864576"/>
              <a:gd name="connsiteX4720" fmla="*/ 1044707 w 1656655"/>
              <a:gd name="connsiteY4720" fmla="*/ 384921 h 1864576"/>
              <a:gd name="connsiteX4721" fmla="*/ 1042574 w 1656655"/>
              <a:gd name="connsiteY4721" fmla="*/ 385116 h 1864576"/>
              <a:gd name="connsiteX4722" fmla="*/ 1043738 w 1656655"/>
              <a:gd name="connsiteY4722" fmla="*/ 383167 h 1864576"/>
              <a:gd name="connsiteX4723" fmla="*/ 1045872 w 1656655"/>
              <a:gd name="connsiteY4723" fmla="*/ 379074 h 1864576"/>
              <a:gd name="connsiteX4724" fmla="*/ 1047037 w 1656655"/>
              <a:gd name="connsiteY4724" fmla="*/ 376930 h 1864576"/>
              <a:gd name="connsiteX4725" fmla="*/ 1078473 w 1656655"/>
              <a:gd name="connsiteY4725" fmla="*/ 380243 h 1864576"/>
              <a:gd name="connsiteX4726" fmla="*/ 1079638 w 1656655"/>
              <a:gd name="connsiteY4726" fmla="*/ 379659 h 1864576"/>
              <a:gd name="connsiteX4727" fmla="*/ 1083132 w 1656655"/>
              <a:gd name="connsiteY4727" fmla="*/ 379659 h 1864576"/>
              <a:gd name="connsiteX4728" fmla="*/ 1077113 w 1656655"/>
              <a:gd name="connsiteY4728" fmla="*/ 381413 h 1864576"/>
              <a:gd name="connsiteX4729" fmla="*/ 1078473 w 1656655"/>
              <a:gd name="connsiteY4729" fmla="*/ 380243 h 1864576"/>
              <a:gd name="connsiteX4730" fmla="*/ 982026 w 1656655"/>
              <a:gd name="connsiteY4730" fmla="*/ 381802 h 1864576"/>
              <a:gd name="connsiteX4731" fmla="*/ 986489 w 1656655"/>
              <a:gd name="connsiteY4731" fmla="*/ 374981 h 1864576"/>
              <a:gd name="connsiteX4732" fmla="*/ 989787 w 1656655"/>
              <a:gd name="connsiteY4732" fmla="*/ 378294 h 1864576"/>
              <a:gd name="connsiteX4733" fmla="*/ 993281 w 1656655"/>
              <a:gd name="connsiteY4733" fmla="*/ 381413 h 1864576"/>
              <a:gd name="connsiteX4734" fmla="*/ 991920 w 1656655"/>
              <a:gd name="connsiteY4734" fmla="*/ 383946 h 1864576"/>
              <a:gd name="connsiteX4735" fmla="*/ 988040 w 1656655"/>
              <a:gd name="connsiteY4735" fmla="*/ 384336 h 1864576"/>
              <a:gd name="connsiteX4736" fmla="*/ 987849 w 1656655"/>
              <a:gd name="connsiteY4736" fmla="*/ 384531 h 1864576"/>
              <a:gd name="connsiteX4737" fmla="*/ 987653 w 1656655"/>
              <a:gd name="connsiteY4737" fmla="*/ 384726 h 1864576"/>
              <a:gd name="connsiteX4738" fmla="*/ 984937 w 1656655"/>
              <a:gd name="connsiteY4738" fmla="*/ 383167 h 1864576"/>
              <a:gd name="connsiteX4739" fmla="*/ 982026 w 1656655"/>
              <a:gd name="connsiteY4739" fmla="*/ 381802 h 1864576"/>
              <a:gd name="connsiteX4740" fmla="*/ 943215 w 1656655"/>
              <a:gd name="connsiteY4740" fmla="*/ 384921 h 1864576"/>
              <a:gd name="connsiteX4741" fmla="*/ 949811 w 1656655"/>
              <a:gd name="connsiteY4741" fmla="*/ 381997 h 1864576"/>
              <a:gd name="connsiteX4742" fmla="*/ 949033 w 1656655"/>
              <a:gd name="connsiteY4742" fmla="*/ 386480 h 1864576"/>
              <a:gd name="connsiteX4743" fmla="*/ 948842 w 1656655"/>
              <a:gd name="connsiteY4743" fmla="*/ 391352 h 1864576"/>
              <a:gd name="connsiteX4744" fmla="*/ 948451 w 1656655"/>
              <a:gd name="connsiteY4744" fmla="*/ 390962 h 1864576"/>
              <a:gd name="connsiteX4745" fmla="*/ 947286 w 1656655"/>
              <a:gd name="connsiteY4745" fmla="*/ 389793 h 1864576"/>
              <a:gd name="connsiteX4746" fmla="*/ 945931 w 1656655"/>
              <a:gd name="connsiteY4746" fmla="*/ 388234 h 1864576"/>
              <a:gd name="connsiteX4747" fmla="*/ 945152 w 1656655"/>
              <a:gd name="connsiteY4747" fmla="*/ 387454 h 1864576"/>
              <a:gd name="connsiteX4748" fmla="*/ 944570 w 1656655"/>
              <a:gd name="connsiteY4748" fmla="*/ 386675 h 1864576"/>
              <a:gd name="connsiteX4749" fmla="*/ 943215 w 1656655"/>
              <a:gd name="connsiteY4749" fmla="*/ 384921 h 1864576"/>
              <a:gd name="connsiteX4750" fmla="*/ 962035 w 1656655"/>
              <a:gd name="connsiteY4750" fmla="*/ 401877 h 1864576"/>
              <a:gd name="connsiteX4751" fmla="*/ 957572 w 1656655"/>
              <a:gd name="connsiteY4751" fmla="*/ 398953 h 1864576"/>
              <a:gd name="connsiteX4752" fmla="*/ 953496 w 1656655"/>
              <a:gd name="connsiteY4752" fmla="*/ 395640 h 1864576"/>
              <a:gd name="connsiteX4753" fmla="*/ 952914 w 1656655"/>
              <a:gd name="connsiteY4753" fmla="*/ 382972 h 1864576"/>
              <a:gd name="connsiteX4754" fmla="*/ 954078 w 1656655"/>
              <a:gd name="connsiteY4754" fmla="*/ 381218 h 1864576"/>
              <a:gd name="connsiteX4755" fmla="*/ 971739 w 1656655"/>
              <a:gd name="connsiteY4755" fmla="*/ 381802 h 1864576"/>
              <a:gd name="connsiteX4756" fmla="*/ 977563 w 1656655"/>
              <a:gd name="connsiteY4756" fmla="*/ 383362 h 1864576"/>
              <a:gd name="connsiteX4757" fmla="*/ 972126 w 1656655"/>
              <a:gd name="connsiteY4757" fmla="*/ 400317 h 1864576"/>
              <a:gd name="connsiteX4758" fmla="*/ 969606 w 1656655"/>
              <a:gd name="connsiteY4758" fmla="*/ 400512 h 1864576"/>
              <a:gd name="connsiteX4759" fmla="*/ 968054 w 1656655"/>
              <a:gd name="connsiteY4759" fmla="*/ 402072 h 1864576"/>
              <a:gd name="connsiteX4760" fmla="*/ 967859 w 1656655"/>
              <a:gd name="connsiteY4760" fmla="*/ 401877 h 1864576"/>
              <a:gd name="connsiteX4761" fmla="*/ 967663 w 1656655"/>
              <a:gd name="connsiteY4761" fmla="*/ 401682 h 1864576"/>
              <a:gd name="connsiteX4762" fmla="*/ 967472 w 1656655"/>
              <a:gd name="connsiteY4762" fmla="*/ 401292 h 1864576"/>
              <a:gd name="connsiteX4763" fmla="*/ 966890 w 1656655"/>
              <a:gd name="connsiteY4763" fmla="*/ 400707 h 1864576"/>
              <a:gd name="connsiteX4764" fmla="*/ 962035 w 1656655"/>
              <a:gd name="connsiteY4764" fmla="*/ 401877 h 1864576"/>
              <a:gd name="connsiteX4765" fmla="*/ 994832 w 1656655"/>
              <a:gd name="connsiteY4765" fmla="*/ 384921 h 1864576"/>
              <a:gd name="connsiteX4766" fmla="*/ 995610 w 1656655"/>
              <a:gd name="connsiteY4766" fmla="*/ 383556 h 1864576"/>
              <a:gd name="connsiteX4767" fmla="*/ 999687 w 1656655"/>
              <a:gd name="connsiteY4767" fmla="*/ 386870 h 1864576"/>
              <a:gd name="connsiteX4768" fmla="*/ 997548 w 1656655"/>
              <a:gd name="connsiteY4768" fmla="*/ 387065 h 1864576"/>
              <a:gd name="connsiteX4769" fmla="*/ 995801 w 1656655"/>
              <a:gd name="connsiteY4769" fmla="*/ 385116 h 1864576"/>
              <a:gd name="connsiteX4770" fmla="*/ 994832 w 1656655"/>
              <a:gd name="connsiteY4770" fmla="*/ 384921 h 1864576"/>
              <a:gd name="connsiteX4771" fmla="*/ 994832 w 1656655"/>
              <a:gd name="connsiteY4771" fmla="*/ 384921 h 1864576"/>
              <a:gd name="connsiteX4772" fmla="*/ 975233 w 1656655"/>
              <a:gd name="connsiteY4772" fmla="*/ 399928 h 1864576"/>
              <a:gd name="connsiteX4773" fmla="*/ 977171 w 1656655"/>
              <a:gd name="connsiteY4773" fmla="*/ 391352 h 1864576"/>
              <a:gd name="connsiteX4774" fmla="*/ 980474 w 1656655"/>
              <a:gd name="connsiteY4774" fmla="*/ 384336 h 1864576"/>
              <a:gd name="connsiteX4775" fmla="*/ 983381 w 1656655"/>
              <a:gd name="connsiteY4775" fmla="*/ 385700 h 1864576"/>
              <a:gd name="connsiteX4776" fmla="*/ 984741 w 1656655"/>
              <a:gd name="connsiteY4776" fmla="*/ 386480 h 1864576"/>
              <a:gd name="connsiteX4777" fmla="*/ 985710 w 1656655"/>
              <a:gd name="connsiteY4777" fmla="*/ 387065 h 1864576"/>
              <a:gd name="connsiteX4778" fmla="*/ 985906 w 1656655"/>
              <a:gd name="connsiteY4778" fmla="*/ 387259 h 1864576"/>
              <a:gd name="connsiteX4779" fmla="*/ 986102 w 1656655"/>
              <a:gd name="connsiteY4779" fmla="*/ 387454 h 1864576"/>
              <a:gd name="connsiteX4780" fmla="*/ 984741 w 1656655"/>
              <a:gd name="connsiteY4780" fmla="*/ 389208 h 1864576"/>
              <a:gd name="connsiteX4781" fmla="*/ 984937 w 1656655"/>
              <a:gd name="connsiteY4781" fmla="*/ 391937 h 1864576"/>
              <a:gd name="connsiteX4782" fmla="*/ 984159 w 1656655"/>
              <a:gd name="connsiteY4782" fmla="*/ 392327 h 1864576"/>
              <a:gd name="connsiteX4783" fmla="*/ 982799 w 1656655"/>
              <a:gd name="connsiteY4783" fmla="*/ 397394 h 1864576"/>
              <a:gd name="connsiteX4784" fmla="*/ 982412 w 1656655"/>
              <a:gd name="connsiteY4784" fmla="*/ 398369 h 1864576"/>
              <a:gd name="connsiteX4785" fmla="*/ 986293 w 1656655"/>
              <a:gd name="connsiteY4785" fmla="*/ 403436 h 1864576"/>
              <a:gd name="connsiteX4786" fmla="*/ 986684 w 1656655"/>
              <a:gd name="connsiteY4786" fmla="*/ 404021 h 1864576"/>
              <a:gd name="connsiteX4787" fmla="*/ 990756 w 1656655"/>
              <a:gd name="connsiteY4787" fmla="*/ 405190 h 1864576"/>
              <a:gd name="connsiteX4788" fmla="*/ 987653 w 1656655"/>
              <a:gd name="connsiteY4788" fmla="*/ 406554 h 1864576"/>
              <a:gd name="connsiteX4789" fmla="*/ 984159 w 1656655"/>
              <a:gd name="connsiteY4789" fmla="*/ 407334 h 1864576"/>
              <a:gd name="connsiteX4790" fmla="*/ 983577 w 1656655"/>
              <a:gd name="connsiteY4790" fmla="*/ 407919 h 1864576"/>
              <a:gd name="connsiteX4791" fmla="*/ 982799 w 1656655"/>
              <a:gd name="connsiteY4791" fmla="*/ 407529 h 1864576"/>
              <a:gd name="connsiteX4792" fmla="*/ 981057 w 1656655"/>
              <a:gd name="connsiteY4792" fmla="*/ 407139 h 1864576"/>
              <a:gd name="connsiteX4793" fmla="*/ 980083 w 1656655"/>
              <a:gd name="connsiteY4793" fmla="*/ 406944 h 1864576"/>
              <a:gd name="connsiteX4794" fmla="*/ 979114 w 1656655"/>
              <a:gd name="connsiteY4794" fmla="*/ 406749 h 1864576"/>
              <a:gd name="connsiteX4795" fmla="*/ 978531 w 1656655"/>
              <a:gd name="connsiteY4795" fmla="*/ 406164 h 1864576"/>
              <a:gd name="connsiteX4796" fmla="*/ 977949 w 1656655"/>
              <a:gd name="connsiteY4796" fmla="*/ 405775 h 1864576"/>
              <a:gd name="connsiteX4797" fmla="*/ 976785 w 1656655"/>
              <a:gd name="connsiteY4797" fmla="*/ 401877 h 1864576"/>
              <a:gd name="connsiteX4798" fmla="*/ 975620 w 1656655"/>
              <a:gd name="connsiteY4798" fmla="*/ 401292 h 1864576"/>
              <a:gd name="connsiteX4799" fmla="*/ 975233 w 1656655"/>
              <a:gd name="connsiteY4799" fmla="*/ 399928 h 1864576"/>
              <a:gd name="connsiteX4800" fmla="*/ 985906 w 1656655"/>
              <a:gd name="connsiteY4800" fmla="*/ 395835 h 1864576"/>
              <a:gd name="connsiteX4801" fmla="*/ 985324 w 1656655"/>
              <a:gd name="connsiteY4801" fmla="*/ 395445 h 1864576"/>
              <a:gd name="connsiteX4802" fmla="*/ 987653 w 1656655"/>
              <a:gd name="connsiteY4802" fmla="*/ 394666 h 1864576"/>
              <a:gd name="connsiteX4803" fmla="*/ 989787 w 1656655"/>
              <a:gd name="connsiteY4803" fmla="*/ 393886 h 1864576"/>
              <a:gd name="connsiteX4804" fmla="*/ 988818 w 1656655"/>
              <a:gd name="connsiteY4804" fmla="*/ 391742 h 1864576"/>
              <a:gd name="connsiteX4805" fmla="*/ 987653 w 1656655"/>
              <a:gd name="connsiteY4805" fmla="*/ 389793 h 1864576"/>
              <a:gd name="connsiteX4806" fmla="*/ 989204 w 1656655"/>
              <a:gd name="connsiteY4806" fmla="*/ 389793 h 1864576"/>
              <a:gd name="connsiteX4807" fmla="*/ 989983 w 1656655"/>
              <a:gd name="connsiteY4807" fmla="*/ 387259 h 1864576"/>
              <a:gd name="connsiteX4808" fmla="*/ 991338 w 1656655"/>
              <a:gd name="connsiteY4808" fmla="*/ 387259 h 1864576"/>
              <a:gd name="connsiteX4809" fmla="*/ 993667 w 1656655"/>
              <a:gd name="connsiteY4809" fmla="*/ 388234 h 1864576"/>
              <a:gd name="connsiteX4810" fmla="*/ 994832 w 1656655"/>
              <a:gd name="connsiteY4810" fmla="*/ 387649 h 1864576"/>
              <a:gd name="connsiteX4811" fmla="*/ 994636 w 1656655"/>
              <a:gd name="connsiteY4811" fmla="*/ 390378 h 1864576"/>
              <a:gd name="connsiteX4812" fmla="*/ 995801 w 1656655"/>
              <a:gd name="connsiteY4812" fmla="*/ 392132 h 1864576"/>
              <a:gd name="connsiteX4813" fmla="*/ 997744 w 1656655"/>
              <a:gd name="connsiteY4813" fmla="*/ 390768 h 1864576"/>
              <a:gd name="connsiteX4814" fmla="*/ 999491 w 1656655"/>
              <a:gd name="connsiteY4814" fmla="*/ 389793 h 1864576"/>
              <a:gd name="connsiteX4815" fmla="*/ 999491 w 1656655"/>
              <a:gd name="connsiteY4815" fmla="*/ 389988 h 1864576"/>
              <a:gd name="connsiteX4816" fmla="*/ 999295 w 1656655"/>
              <a:gd name="connsiteY4816" fmla="*/ 390378 h 1864576"/>
              <a:gd name="connsiteX4817" fmla="*/ 999104 w 1656655"/>
              <a:gd name="connsiteY4817" fmla="*/ 391157 h 1864576"/>
              <a:gd name="connsiteX4818" fmla="*/ 999877 w 1656655"/>
              <a:gd name="connsiteY4818" fmla="*/ 392327 h 1864576"/>
              <a:gd name="connsiteX4819" fmla="*/ 1001429 w 1656655"/>
              <a:gd name="connsiteY4819" fmla="*/ 392327 h 1864576"/>
              <a:gd name="connsiteX4820" fmla="*/ 1001820 w 1656655"/>
              <a:gd name="connsiteY4820" fmla="*/ 393496 h 1864576"/>
              <a:gd name="connsiteX4821" fmla="*/ 1000655 w 1656655"/>
              <a:gd name="connsiteY4821" fmla="*/ 395835 h 1864576"/>
              <a:gd name="connsiteX4822" fmla="*/ 1001820 w 1656655"/>
              <a:gd name="connsiteY4822" fmla="*/ 396614 h 1864576"/>
              <a:gd name="connsiteX4823" fmla="*/ 1000460 w 1656655"/>
              <a:gd name="connsiteY4823" fmla="*/ 397394 h 1864576"/>
              <a:gd name="connsiteX4824" fmla="*/ 996192 w 1656655"/>
              <a:gd name="connsiteY4824" fmla="*/ 396420 h 1864576"/>
              <a:gd name="connsiteX4825" fmla="*/ 996579 w 1656655"/>
              <a:gd name="connsiteY4825" fmla="*/ 399343 h 1864576"/>
              <a:gd name="connsiteX4826" fmla="*/ 1005701 w 1656655"/>
              <a:gd name="connsiteY4826" fmla="*/ 401487 h 1864576"/>
              <a:gd name="connsiteX4827" fmla="*/ 1008999 w 1656655"/>
              <a:gd name="connsiteY4827" fmla="*/ 399538 h 1864576"/>
              <a:gd name="connsiteX4828" fmla="*/ 1010942 w 1656655"/>
              <a:gd name="connsiteY4828" fmla="*/ 398369 h 1864576"/>
              <a:gd name="connsiteX4829" fmla="*/ 1010164 w 1656655"/>
              <a:gd name="connsiteY4829" fmla="*/ 399733 h 1864576"/>
              <a:gd name="connsiteX4830" fmla="*/ 1006865 w 1656655"/>
              <a:gd name="connsiteY4830" fmla="*/ 402656 h 1864576"/>
              <a:gd name="connsiteX4831" fmla="*/ 999877 w 1656655"/>
              <a:gd name="connsiteY4831" fmla="*/ 403046 h 1864576"/>
              <a:gd name="connsiteX4832" fmla="*/ 996775 w 1656655"/>
              <a:gd name="connsiteY4832" fmla="*/ 402656 h 1864576"/>
              <a:gd name="connsiteX4833" fmla="*/ 996192 w 1656655"/>
              <a:gd name="connsiteY4833" fmla="*/ 404215 h 1864576"/>
              <a:gd name="connsiteX4834" fmla="*/ 987849 w 1656655"/>
              <a:gd name="connsiteY4834" fmla="*/ 410452 h 1864576"/>
              <a:gd name="connsiteX4835" fmla="*/ 986293 w 1656655"/>
              <a:gd name="connsiteY4835" fmla="*/ 409867 h 1864576"/>
              <a:gd name="connsiteX4836" fmla="*/ 984546 w 1656655"/>
              <a:gd name="connsiteY4836" fmla="*/ 412401 h 1864576"/>
              <a:gd name="connsiteX4837" fmla="*/ 984159 w 1656655"/>
              <a:gd name="connsiteY4837" fmla="*/ 413961 h 1864576"/>
              <a:gd name="connsiteX4838" fmla="*/ 975816 w 1656655"/>
              <a:gd name="connsiteY4838" fmla="*/ 416105 h 1864576"/>
              <a:gd name="connsiteX4839" fmla="*/ 972322 w 1656655"/>
              <a:gd name="connsiteY4839" fmla="*/ 413376 h 1864576"/>
              <a:gd name="connsiteX4840" fmla="*/ 971739 w 1656655"/>
              <a:gd name="connsiteY4840" fmla="*/ 412791 h 1864576"/>
              <a:gd name="connsiteX4841" fmla="*/ 971353 w 1656655"/>
              <a:gd name="connsiteY4841" fmla="*/ 412206 h 1864576"/>
              <a:gd name="connsiteX4842" fmla="*/ 971543 w 1656655"/>
              <a:gd name="connsiteY4842" fmla="*/ 412401 h 1864576"/>
              <a:gd name="connsiteX4843" fmla="*/ 972708 w 1656655"/>
              <a:gd name="connsiteY4843" fmla="*/ 413571 h 1864576"/>
              <a:gd name="connsiteX4844" fmla="*/ 978727 w 1656655"/>
              <a:gd name="connsiteY4844" fmla="*/ 415910 h 1864576"/>
              <a:gd name="connsiteX4845" fmla="*/ 984355 w 1656655"/>
              <a:gd name="connsiteY4845" fmla="*/ 410452 h 1864576"/>
              <a:gd name="connsiteX4846" fmla="*/ 986102 w 1656655"/>
              <a:gd name="connsiteY4846" fmla="*/ 409283 h 1864576"/>
              <a:gd name="connsiteX4847" fmla="*/ 991920 w 1656655"/>
              <a:gd name="connsiteY4847" fmla="*/ 407724 h 1864576"/>
              <a:gd name="connsiteX4848" fmla="*/ 994636 w 1656655"/>
              <a:gd name="connsiteY4848" fmla="*/ 403241 h 1864576"/>
              <a:gd name="connsiteX4849" fmla="*/ 992503 w 1656655"/>
              <a:gd name="connsiteY4849" fmla="*/ 398174 h 1864576"/>
              <a:gd name="connsiteX4850" fmla="*/ 990951 w 1656655"/>
              <a:gd name="connsiteY4850" fmla="*/ 400317 h 1864576"/>
              <a:gd name="connsiteX4851" fmla="*/ 989009 w 1656655"/>
              <a:gd name="connsiteY4851" fmla="*/ 401682 h 1864576"/>
              <a:gd name="connsiteX4852" fmla="*/ 988040 w 1656655"/>
              <a:gd name="connsiteY4852" fmla="*/ 399343 h 1864576"/>
              <a:gd name="connsiteX4853" fmla="*/ 985324 w 1656655"/>
              <a:gd name="connsiteY4853" fmla="*/ 399928 h 1864576"/>
              <a:gd name="connsiteX4854" fmla="*/ 985906 w 1656655"/>
              <a:gd name="connsiteY4854" fmla="*/ 398563 h 1864576"/>
              <a:gd name="connsiteX4855" fmla="*/ 985906 w 1656655"/>
              <a:gd name="connsiteY4855" fmla="*/ 395835 h 1864576"/>
              <a:gd name="connsiteX4856" fmla="*/ 1059843 w 1656655"/>
              <a:gd name="connsiteY4856" fmla="*/ 388429 h 1864576"/>
              <a:gd name="connsiteX4857" fmla="*/ 1060230 w 1656655"/>
              <a:gd name="connsiteY4857" fmla="*/ 387844 h 1864576"/>
              <a:gd name="connsiteX4858" fmla="*/ 1060812 w 1656655"/>
              <a:gd name="connsiteY4858" fmla="*/ 388234 h 1864576"/>
              <a:gd name="connsiteX4859" fmla="*/ 1059843 w 1656655"/>
              <a:gd name="connsiteY4859" fmla="*/ 388429 h 1864576"/>
              <a:gd name="connsiteX4860" fmla="*/ 1002011 w 1656655"/>
              <a:gd name="connsiteY4860" fmla="*/ 388624 h 1864576"/>
              <a:gd name="connsiteX4861" fmla="*/ 1003758 w 1656655"/>
              <a:gd name="connsiteY4861" fmla="*/ 389793 h 1864576"/>
              <a:gd name="connsiteX4862" fmla="*/ 1002207 w 1656655"/>
              <a:gd name="connsiteY4862" fmla="*/ 389403 h 1864576"/>
              <a:gd name="connsiteX4863" fmla="*/ 1002011 w 1656655"/>
              <a:gd name="connsiteY4863" fmla="*/ 388624 h 1864576"/>
              <a:gd name="connsiteX4864" fmla="*/ 1004536 w 1656655"/>
              <a:gd name="connsiteY4864" fmla="*/ 395835 h 1864576"/>
              <a:gd name="connsiteX4865" fmla="*/ 1005896 w 1656655"/>
              <a:gd name="connsiteY4865" fmla="*/ 392911 h 1864576"/>
              <a:gd name="connsiteX4866" fmla="*/ 1004340 w 1656655"/>
              <a:gd name="connsiteY4866" fmla="*/ 390183 h 1864576"/>
              <a:gd name="connsiteX4867" fmla="*/ 1006283 w 1656655"/>
              <a:gd name="connsiteY4867" fmla="*/ 391352 h 1864576"/>
              <a:gd name="connsiteX4868" fmla="*/ 1011911 w 1656655"/>
              <a:gd name="connsiteY4868" fmla="*/ 394276 h 1864576"/>
              <a:gd name="connsiteX4869" fmla="*/ 1012106 w 1656655"/>
              <a:gd name="connsiteY4869" fmla="*/ 394276 h 1864576"/>
              <a:gd name="connsiteX4870" fmla="*/ 1012297 w 1656655"/>
              <a:gd name="connsiteY4870" fmla="*/ 394276 h 1864576"/>
              <a:gd name="connsiteX4871" fmla="*/ 1010359 w 1656655"/>
              <a:gd name="connsiteY4871" fmla="*/ 395445 h 1864576"/>
              <a:gd name="connsiteX4872" fmla="*/ 1008030 w 1656655"/>
              <a:gd name="connsiteY4872" fmla="*/ 396030 h 1864576"/>
              <a:gd name="connsiteX4873" fmla="*/ 1007448 w 1656655"/>
              <a:gd name="connsiteY4873" fmla="*/ 397004 h 1864576"/>
              <a:gd name="connsiteX4874" fmla="*/ 1004732 w 1656655"/>
              <a:gd name="connsiteY4874" fmla="*/ 398953 h 1864576"/>
              <a:gd name="connsiteX4875" fmla="*/ 1004536 w 1656655"/>
              <a:gd name="connsiteY4875" fmla="*/ 395835 h 1864576"/>
              <a:gd name="connsiteX4876" fmla="*/ 1083518 w 1656655"/>
              <a:gd name="connsiteY4876" fmla="*/ 392522 h 1864576"/>
              <a:gd name="connsiteX4877" fmla="*/ 1080024 w 1656655"/>
              <a:gd name="connsiteY4877" fmla="*/ 393106 h 1864576"/>
              <a:gd name="connsiteX4878" fmla="*/ 1075757 w 1656655"/>
              <a:gd name="connsiteY4878" fmla="*/ 393106 h 1864576"/>
              <a:gd name="connsiteX4879" fmla="*/ 1025495 w 1656655"/>
              <a:gd name="connsiteY4879" fmla="*/ 401682 h 1864576"/>
              <a:gd name="connsiteX4880" fmla="*/ 985710 w 1656655"/>
              <a:gd name="connsiteY4880" fmla="*/ 420782 h 1864576"/>
              <a:gd name="connsiteX4881" fmla="*/ 983190 w 1656655"/>
              <a:gd name="connsiteY4881" fmla="*/ 422536 h 1864576"/>
              <a:gd name="connsiteX4882" fmla="*/ 981639 w 1656655"/>
              <a:gd name="connsiteY4882" fmla="*/ 422926 h 1864576"/>
              <a:gd name="connsiteX4883" fmla="*/ 981057 w 1656655"/>
              <a:gd name="connsiteY4883" fmla="*/ 421562 h 1864576"/>
              <a:gd name="connsiteX4884" fmla="*/ 990951 w 1656655"/>
              <a:gd name="connsiteY4884" fmla="*/ 414740 h 1864576"/>
              <a:gd name="connsiteX4885" fmla="*/ 1080607 w 1656655"/>
              <a:gd name="connsiteY4885" fmla="*/ 390768 h 1864576"/>
              <a:gd name="connsiteX4886" fmla="*/ 1082549 w 1656655"/>
              <a:gd name="connsiteY4886" fmla="*/ 390962 h 1864576"/>
              <a:gd name="connsiteX4887" fmla="*/ 1083518 w 1656655"/>
              <a:gd name="connsiteY4887" fmla="*/ 392522 h 1864576"/>
              <a:gd name="connsiteX4888" fmla="*/ 1076726 w 1656655"/>
              <a:gd name="connsiteY4888" fmla="*/ 406359 h 1864576"/>
              <a:gd name="connsiteX4889" fmla="*/ 1077113 w 1656655"/>
              <a:gd name="connsiteY4889" fmla="*/ 405775 h 1864576"/>
              <a:gd name="connsiteX4890" fmla="*/ 1077504 w 1656655"/>
              <a:gd name="connsiteY4890" fmla="*/ 405190 h 1864576"/>
              <a:gd name="connsiteX4891" fmla="*/ 1078669 w 1656655"/>
              <a:gd name="connsiteY4891" fmla="*/ 400707 h 1864576"/>
              <a:gd name="connsiteX4892" fmla="*/ 1076726 w 1656655"/>
              <a:gd name="connsiteY4892" fmla="*/ 396809 h 1864576"/>
              <a:gd name="connsiteX4893" fmla="*/ 1075561 w 1656655"/>
              <a:gd name="connsiteY4893" fmla="*/ 396030 h 1864576"/>
              <a:gd name="connsiteX4894" fmla="*/ 1084297 w 1656655"/>
              <a:gd name="connsiteY4894" fmla="*/ 396420 h 1864576"/>
              <a:gd name="connsiteX4895" fmla="*/ 1086626 w 1656655"/>
              <a:gd name="connsiteY4895" fmla="*/ 404410 h 1864576"/>
              <a:gd name="connsiteX4896" fmla="*/ 1081967 w 1656655"/>
              <a:gd name="connsiteY4896" fmla="*/ 406164 h 1864576"/>
              <a:gd name="connsiteX4897" fmla="*/ 1076726 w 1656655"/>
              <a:gd name="connsiteY4897" fmla="*/ 406359 h 1864576"/>
              <a:gd name="connsiteX4898" fmla="*/ 1054216 w 1656655"/>
              <a:gd name="connsiteY4898" fmla="*/ 397979 h 1864576"/>
              <a:gd name="connsiteX4899" fmla="*/ 1069547 w 1656655"/>
              <a:gd name="connsiteY4899" fmla="*/ 396420 h 1864576"/>
              <a:gd name="connsiteX4900" fmla="*/ 1069161 w 1656655"/>
              <a:gd name="connsiteY4900" fmla="*/ 396614 h 1864576"/>
              <a:gd name="connsiteX4901" fmla="*/ 1067604 w 1656655"/>
              <a:gd name="connsiteY4901" fmla="*/ 404605 h 1864576"/>
              <a:gd name="connsiteX4902" fmla="*/ 1069547 w 1656655"/>
              <a:gd name="connsiteY4902" fmla="*/ 406554 h 1864576"/>
              <a:gd name="connsiteX4903" fmla="*/ 1063141 w 1656655"/>
              <a:gd name="connsiteY4903" fmla="*/ 407139 h 1864576"/>
              <a:gd name="connsiteX4904" fmla="*/ 1056932 w 1656655"/>
              <a:gd name="connsiteY4904" fmla="*/ 407919 h 1864576"/>
              <a:gd name="connsiteX4905" fmla="*/ 1057323 w 1656655"/>
              <a:gd name="connsiteY4905" fmla="*/ 407334 h 1864576"/>
              <a:gd name="connsiteX4906" fmla="*/ 1054216 w 1656655"/>
              <a:gd name="connsiteY4906" fmla="*/ 397979 h 1864576"/>
              <a:gd name="connsiteX4907" fmla="*/ 1034225 w 1656655"/>
              <a:gd name="connsiteY4907" fmla="*/ 402461 h 1864576"/>
              <a:gd name="connsiteX4908" fmla="*/ 1049366 w 1656655"/>
              <a:gd name="connsiteY4908" fmla="*/ 398953 h 1864576"/>
              <a:gd name="connsiteX4909" fmla="*/ 1048975 w 1656655"/>
              <a:gd name="connsiteY4909" fmla="*/ 399148 h 1864576"/>
              <a:gd name="connsiteX4910" fmla="*/ 1048201 w 1656655"/>
              <a:gd name="connsiteY4910" fmla="*/ 399928 h 1864576"/>
              <a:gd name="connsiteX4911" fmla="*/ 1050139 w 1656655"/>
              <a:gd name="connsiteY4911" fmla="*/ 409478 h 1864576"/>
              <a:gd name="connsiteX4912" fmla="*/ 1037137 w 1656655"/>
              <a:gd name="connsiteY4912" fmla="*/ 412596 h 1864576"/>
              <a:gd name="connsiteX4913" fmla="*/ 1038111 w 1656655"/>
              <a:gd name="connsiteY4913" fmla="*/ 411427 h 1864576"/>
              <a:gd name="connsiteX4914" fmla="*/ 1038688 w 1656655"/>
              <a:gd name="connsiteY4914" fmla="*/ 406359 h 1864576"/>
              <a:gd name="connsiteX4915" fmla="*/ 1034225 w 1656655"/>
              <a:gd name="connsiteY4915" fmla="*/ 402461 h 1864576"/>
              <a:gd name="connsiteX4916" fmla="*/ 1072459 w 1656655"/>
              <a:gd name="connsiteY4916" fmla="*/ 398563 h 1864576"/>
              <a:gd name="connsiteX4917" fmla="*/ 1075757 w 1656655"/>
              <a:gd name="connsiteY4917" fmla="*/ 400902 h 1864576"/>
              <a:gd name="connsiteX4918" fmla="*/ 1073428 w 1656655"/>
              <a:gd name="connsiteY4918" fmla="*/ 404410 h 1864576"/>
              <a:gd name="connsiteX4919" fmla="*/ 1072459 w 1656655"/>
              <a:gd name="connsiteY4919" fmla="*/ 398563 h 1864576"/>
              <a:gd name="connsiteX4920" fmla="*/ 1031705 w 1656655"/>
              <a:gd name="connsiteY4920" fmla="*/ 414350 h 1864576"/>
              <a:gd name="connsiteX4921" fmla="*/ 1019089 w 1656655"/>
              <a:gd name="connsiteY4921" fmla="*/ 418833 h 1864576"/>
              <a:gd name="connsiteX4922" fmla="*/ 1020058 w 1656655"/>
              <a:gd name="connsiteY4922" fmla="*/ 415715 h 1864576"/>
              <a:gd name="connsiteX4923" fmla="*/ 1017152 w 1656655"/>
              <a:gd name="connsiteY4923" fmla="*/ 410452 h 1864576"/>
              <a:gd name="connsiteX4924" fmla="*/ 1014044 w 1656655"/>
              <a:gd name="connsiteY4924" fmla="*/ 409478 h 1864576"/>
              <a:gd name="connsiteX4925" fmla="*/ 1028598 w 1656655"/>
              <a:gd name="connsiteY4925" fmla="*/ 404215 h 1864576"/>
              <a:gd name="connsiteX4926" fmla="*/ 1027242 w 1656655"/>
              <a:gd name="connsiteY4926" fmla="*/ 406944 h 1864576"/>
              <a:gd name="connsiteX4927" fmla="*/ 1031705 w 1656655"/>
              <a:gd name="connsiteY4927" fmla="*/ 414350 h 1864576"/>
              <a:gd name="connsiteX4928" fmla="*/ 1052082 w 1656655"/>
              <a:gd name="connsiteY4928" fmla="*/ 401097 h 1864576"/>
              <a:gd name="connsiteX4929" fmla="*/ 1053247 w 1656655"/>
              <a:gd name="connsiteY4929" fmla="*/ 406749 h 1864576"/>
              <a:gd name="connsiteX4930" fmla="*/ 1052082 w 1656655"/>
              <a:gd name="connsiteY4930" fmla="*/ 401097 h 1864576"/>
              <a:gd name="connsiteX4931" fmla="*/ 975429 w 1656655"/>
              <a:gd name="connsiteY4931" fmla="*/ 408503 h 1864576"/>
              <a:gd name="connsiteX4932" fmla="*/ 971739 w 1656655"/>
              <a:gd name="connsiteY4932" fmla="*/ 409478 h 1864576"/>
              <a:gd name="connsiteX4933" fmla="*/ 970379 w 1656655"/>
              <a:gd name="connsiteY4933" fmla="*/ 412012 h 1864576"/>
              <a:gd name="connsiteX4934" fmla="*/ 968245 w 1656655"/>
              <a:gd name="connsiteY4934" fmla="*/ 410842 h 1864576"/>
              <a:gd name="connsiteX4935" fmla="*/ 967276 w 1656655"/>
              <a:gd name="connsiteY4935" fmla="*/ 410257 h 1864576"/>
              <a:gd name="connsiteX4936" fmla="*/ 966112 w 1656655"/>
              <a:gd name="connsiteY4936" fmla="*/ 408113 h 1864576"/>
              <a:gd name="connsiteX4937" fmla="*/ 963200 w 1656655"/>
              <a:gd name="connsiteY4937" fmla="*/ 405969 h 1864576"/>
              <a:gd name="connsiteX4938" fmla="*/ 964560 w 1656655"/>
              <a:gd name="connsiteY4938" fmla="*/ 404021 h 1864576"/>
              <a:gd name="connsiteX4939" fmla="*/ 964751 w 1656655"/>
              <a:gd name="connsiteY4939" fmla="*/ 403241 h 1864576"/>
              <a:gd name="connsiteX4940" fmla="*/ 966112 w 1656655"/>
              <a:gd name="connsiteY4940" fmla="*/ 405969 h 1864576"/>
              <a:gd name="connsiteX4941" fmla="*/ 967663 w 1656655"/>
              <a:gd name="connsiteY4941" fmla="*/ 408503 h 1864576"/>
              <a:gd name="connsiteX4942" fmla="*/ 969219 w 1656655"/>
              <a:gd name="connsiteY4942" fmla="*/ 407919 h 1864576"/>
              <a:gd name="connsiteX4943" fmla="*/ 970770 w 1656655"/>
              <a:gd name="connsiteY4943" fmla="*/ 403241 h 1864576"/>
              <a:gd name="connsiteX4944" fmla="*/ 972708 w 1656655"/>
              <a:gd name="connsiteY4944" fmla="*/ 404021 h 1864576"/>
              <a:gd name="connsiteX4945" fmla="*/ 974455 w 1656655"/>
              <a:gd name="connsiteY4945" fmla="*/ 404605 h 1864576"/>
              <a:gd name="connsiteX4946" fmla="*/ 973486 w 1656655"/>
              <a:gd name="connsiteY4946" fmla="*/ 406749 h 1864576"/>
              <a:gd name="connsiteX4947" fmla="*/ 975429 w 1656655"/>
              <a:gd name="connsiteY4947" fmla="*/ 408503 h 1864576"/>
              <a:gd name="connsiteX4948" fmla="*/ 998908 w 1656655"/>
              <a:gd name="connsiteY4948" fmla="*/ 406359 h 1864576"/>
              <a:gd name="connsiteX4949" fmla="*/ 999687 w 1656655"/>
              <a:gd name="connsiteY4949" fmla="*/ 406554 h 1864576"/>
              <a:gd name="connsiteX4950" fmla="*/ 998713 w 1656655"/>
              <a:gd name="connsiteY4950" fmla="*/ 406944 h 1864576"/>
              <a:gd name="connsiteX4951" fmla="*/ 998908 w 1656655"/>
              <a:gd name="connsiteY4951" fmla="*/ 406359 h 1864576"/>
              <a:gd name="connsiteX4952" fmla="*/ 1029958 w 1656655"/>
              <a:gd name="connsiteY4952" fmla="*/ 408893 h 1864576"/>
              <a:gd name="connsiteX4953" fmla="*/ 1032288 w 1656655"/>
              <a:gd name="connsiteY4953" fmla="*/ 405385 h 1864576"/>
              <a:gd name="connsiteX4954" fmla="*/ 1035586 w 1656655"/>
              <a:gd name="connsiteY4954" fmla="*/ 407919 h 1864576"/>
              <a:gd name="connsiteX4955" fmla="*/ 1033061 w 1656655"/>
              <a:gd name="connsiteY4955" fmla="*/ 411232 h 1864576"/>
              <a:gd name="connsiteX4956" fmla="*/ 1029958 w 1656655"/>
              <a:gd name="connsiteY4956" fmla="*/ 408893 h 1864576"/>
              <a:gd name="connsiteX4957" fmla="*/ 975233 w 1656655"/>
              <a:gd name="connsiteY4957" fmla="*/ 412012 h 1864576"/>
              <a:gd name="connsiteX4958" fmla="*/ 976980 w 1656655"/>
              <a:gd name="connsiteY4958" fmla="*/ 411037 h 1864576"/>
              <a:gd name="connsiteX4959" fmla="*/ 978336 w 1656655"/>
              <a:gd name="connsiteY4959" fmla="*/ 409673 h 1864576"/>
              <a:gd name="connsiteX4960" fmla="*/ 981057 w 1656655"/>
              <a:gd name="connsiteY4960" fmla="*/ 410062 h 1864576"/>
              <a:gd name="connsiteX4961" fmla="*/ 975233 w 1656655"/>
              <a:gd name="connsiteY4961" fmla="*/ 412012 h 1864576"/>
              <a:gd name="connsiteX4962" fmla="*/ 1012689 w 1656655"/>
              <a:gd name="connsiteY4962" fmla="*/ 421562 h 1864576"/>
              <a:gd name="connsiteX4963" fmla="*/ 1012689 w 1656655"/>
              <a:gd name="connsiteY4963" fmla="*/ 421562 h 1864576"/>
              <a:gd name="connsiteX4964" fmla="*/ 1002593 w 1656655"/>
              <a:gd name="connsiteY4964" fmla="*/ 426629 h 1864576"/>
              <a:gd name="connsiteX4965" fmla="*/ 1001238 w 1656655"/>
              <a:gd name="connsiteY4965" fmla="*/ 427408 h 1864576"/>
              <a:gd name="connsiteX4966" fmla="*/ 1001820 w 1656655"/>
              <a:gd name="connsiteY4966" fmla="*/ 424095 h 1864576"/>
              <a:gd name="connsiteX4967" fmla="*/ 995801 w 1656655"/>
              <a:gd name="connsiteY4967" fmla="*/ 418638 h 1864576"/>
              <a:gd name="connsiteX4968" fmla="*/ 1009581 w 1656655"/>
              <a:gd name="connsiteY4968" fmla="*/ 411621 h 1864576"/>
              <a:gd name="connsiteX4969" fmla="*/ 1008221 w 1656655"/>
              <a:gd name="connsiteY4969" fmla="*/ 414350 h 1864576"/>
              <a:gd name="connsiteX4970" fmla="*/ 1012689 w 1656655"/>
              <a:gd name="connsiteY4970" fmla="*/ 421562 h 1864576"/>
              <a:gd name="connsiteX4971" fmla="*/ 1086043 w 1656655"/>
              <a:gd name="connsiteY4971" fmla="*/ 411817 h 1864576"/>
              <a:gd name="connsiteX4972" fmla="*/ 1083518 w 1656655"/>
              <a:gd name="connsiteY4972" fmla="*/ 413181 h 1864576"/>
              <a:gd name="connsiteX4973" fmla="*/ 1020450 w 1656655"/>
              <a:gd name="connsiteY4973" fmla="*/ 426044 h 1864576"/>
              <a:gd name="connsiteX4974" fmla="*/ 1014822 w 1656655"/>
              <a:gd name="connsiteY4974" fmla="*/ 428383 h 1864576"/>
              <a:gd name="connsiteX4975" fmla="*/ 1004149 w 1656655"/>
              <a:gd name="connsiteY4975" fmla="*/ 433645 h 1864576"/>
              <a:gd name="connsiteX4976" fmla="*/ 994054 w 1656655"/>
              <a:gd name="connsiteY4976" fmla="*/ 439687 h 1864576"/>
              <a:gd name="connsiteX4977" fmla="*/ 991338 w 1656655"/>
              <a:gd name="connsiteY4977" fmla="*/ 440856 h 1864576"/>
              <a:gd name="connsiteX4978" fmla="*/ 989787 w 1656655"/>
              <a:gd name="connsiteY4978" fmla="*/ 438518 h 1864576"/>
              <a:gd name="connsiteX4979" fmla="*/ 991920 w 1656655"/>
              <a:gd name="connsiteY4979" fmla="*/ 436569 h 1864576"/>
              <a:gd name="connsiteX4980" fmla="*/ 994445 w 1656655"/>
              <a:gd name="connsiteY4980" fmla="*/ 435009 h 1864576"/>
              <a:gd name="connsiteX4981" fmla="*/ 1032674 w 1656655"/>
              <a:gd name="connsiteY4981" fmla="*/ 417274 h 1864576"/>
              <a:gd name="connsiteX4982" fmla="*/ 1080802 w 1656655"/>
              <a:gd name="connsiteY4982" fmla="*/ 409283 h 1864576"/>
              <a:gd name="connsiteX4983" fmla="*/ 1084879 w 1656655"/>
              <a:gd name="connsiteY4983" fmla="*/ 409283 h 1864576"/>
              <a:gd name="connsiteX4984" fmla="*/ 1086043 w 1656655"/>
              <a:gd name="connsiteY4984" fmla="*/ 411817 h 1864576"/>
              <a:gd name="connsiteX4985" fmla="*/ 1010942 w 1656655"/>
              <a:gd name="connsiteY4985" fmla="*/ 415910 h 1864576"/>
              <a:gd name="connsiteX4986" fmla="*/ 1013462 w 1656655"/>
              <a:gd name="connsiteY4986" fmla="*/ 412596 h 1864576"/>
              <a:gd name="connsiteX4987" fmla="*/ 1016760 w 1656655"/>
              <a:gd name="connsiteY4987" fmla="*/ 415325 h 1864576"/>
              <a:gd name="connsiteX4988" fmla="*/ 1014240 w 1656655"/>
              <a:gd name="connsiteY4988" fmla="*/ 418638 h 1864576"/>
              <a:gd name="connsiteX4989" fmla="*/ 1010942 w 1656655"/>
              <a:gd name="connsiteY4989" fmla="*/ 415910 h 1864576"/>
              <a:gd name="connsiteX4990" fmla="*/ 995219 w 1656655"/>
              <a:gd name="connsiteY4990" fmla="*/ 430722 h 1864576"/>
              <a:gd name="connsiteX4991" fmla="*/ 989204 w 1656655"/>
              <a:gd name="connsiteY4991" fmla="*/ 434620 h 1864576"/>
              <a:gd name="connsiteX4992" fmla="*/ 982608 w 1656655"/>
              <a:gd name="connsiteY4992" fmla="*/ 432476 h 1864576"/>
              <a:gd name="connsiteX4993" fmla="*/ 984355 w 1656655"/>
              <a:gd name="connsiteY4993" fmla="*/ 425849 h 1864576"/>
              <a:gd name="connsiteX4994" fmla="*/ 990173 w 1656655"/>
              <a:gd name="connsiteY4994" fmla="*/ 421951 h 1864576"/>
              <a:gd name="connsiteX4995" fmla="*/ 989400 w 1656655"/>
              <a:gd name="connsiteY4995" fmla="*/ 425070 h 1864576"/>
              <a:gd name="connsiteX4996" fmla="*/ 995219 w 1656655"/>
              <a:gd name="connsiteY4996" fmla="*/ 430722 h 1864576"/>
              <a:gd name="connsiteX4997" fmla="*/ 1008221 w 1656655"/>
              <a:gd name="connsiteY4997" fmla="*/ 322554 h 1864576"/>
              <a:gd name="connsiteX4998" fmla="*/ 1003954 w 1656655"/>
              <a:gd name="connsiteY4998" fmla="*/ 328011 h 1864576"/>
              <a:gd name="connsiteX4999" fmla="*/ 1009581 w 1656655"/>
              <a:gd name="connsiteY4999" fmla="*/ 332299 h 1864576"/>
              <a:gd name="connsiteX5000" fmla="*/ 1013658 w 1656655"/>
              <a:gd name="connsiteY5000" fmla="*/ 326842 h 1864576"/>
              <a:gd name="connsiteX5001" fmla="*/ 1008221 w 1656655"/>
              <a:gd name="connsiteY5001" fmla="*/ 322554 h 1864576"/>
              <a:gd name="connsiteX5002" fmla="*/ 1007834 w 1656655"/>
              <a:gd name="connsiteY5002" fmla="*/ 328791 h 1864576"/>
              <a:gd name="connsiteX5003" fmla="*/ 1007056 w 1656655"/>
              <a:gd name="connsiteY5003" fmla="*/ 328011 h 1864576"/>
              <a:gd name="connsiteX5004" fmla="*/ 1006865 w 1656655"/>
              <a:gd name="connsiteY5004" fmla="*/ 327426 h 1864576"/>
              <a:gd name="connsiteX5005" fmla="*/ 1008612 w 1656655"/>
              <a:gd name="connsiteY5005" fmla="*/ 325672 h 1864576"/>
              <a:gd name="connsiteX5006" fmla="*/ 1010359 w 1656655"/>
              <a:gd name="connsiteY5006" fmla="*/ 327426 h 1864576"/>
              <a:gd name="connsiteX5007" fmla="*/ 1008612 w 1656655"/>
              <a:gd name="connsiteY5007" fmla="*/ 329181 h 1864576"/>
              <a:gd name="connsiteX5008" fmla="*/ 1007834 w 1656655"/>
              <a:gd name="connsiteY5008" fmla="*/ 328791 h 1864576"/>
              <a:gd name="connsiteX5009" fmla="*/ 1010942 w 1656655"/>
              <a:gd name="connsiteY5009" fmla="*/ 332884 h 1864576"/>
              <a:gd name="connsiteX5010" fmla="*/ 1007448 w 1656655"/>
              <a:gd name="connsiteY5010" fmla="*/ 338146 h 1864576"/>
              <a:gd name="connsiteX5011" fmla="*/ 1012689 w 1656655"/>
              <a:gd name="connsiteY5011" fmla="*/ 341654 h 1864576"/>
              <a:gd name="connsiteX5012" fmla="*/ 1015987 w 1656655"/>
              <a:gd name="connsiteY5012" fmla="*/ 336392 h 1864576"/>
              <a:gd name="connsiteX5013" fmla="*/ 1010942 w 1656655"/>
              <a:gd name="connsiteY5013" fmla="*/ 332884 h 1864576"/>
              <a:gd name="connsiteX5014" fmla="*/ 1012297 w 1656655"/>
              <a:gd name="connsiteY5014" fmla="*/ 336002 h 1864576"/>
              <a:gd name="connsiteX5015" fmla="*/ 1012493 w 1656655"/>
              <a:gd name="connsiteY5015" fmla="*/ 336197 h 1864576"/>
              <a:gd name="connsiteX5016" fmla="*/ 1013075 w 1656655"/>
              <a:gd name="connsiteY5016" fmla="*/ 337366 h 1864576"/>
              <a:gd name="connsiteX5017" fmla="*/ 1011715 w 1656655"/>
              <a:gd name="connsiteY5017" fmla="*/ 338730 h 1864576"/>
              <a:gd name="connsiteX5018" fmla="*/ 1010359 w 1656655"/>
              <a:gd name="connsiteY5018" fmla="*/ 337366 h 1864576"/>
              <a:gd name="connsiteX5019" fmla="*/ 1011715 w 1656655"/>
              <a:gd name="connsiteY5019" fmla="*/ 336002 h 1864576"/>
              <a:gd name="connsiteX5020" fmla="*/ 1012297 w 1656655"/>
              <a:gd name="connsiteY5020" fmla="*/ 336002 h 1864576"/>
              <a:gd name="connsiteX5021" fmla="*/ 977753 w 1656655"/>
              <a:gd name="connsiteY5021" fmla="*/ 342433 h 1864576"/>
              <a:gd name="connsiteX5022" fmla="*/ 974069 w 1656655"/>
              <a:gd name="connsiteY5022" fmla="*/ 346916 h 1864576"/>
              <a:gd name="connsiteX5023" fmla="*/ 978531 w 1656655"/>
              <a:gd name="connsiteY5023" fmla="*/ 350619 h 1864576"/>
              <a:gd name="connsiteX5024" fmla="*/ 982216 w 1656655"/>
              <a:gd name="connsiteY5024" fmla="*/ 346136 h 1864576"/>
              <a:gd name="connsiteX5025" fmla="*/ 977753 w 1656655"/>
              <a:gd name="connsiteY5025" fmla="*/ 342433 h 1864576"/>
              <a:gd name="connsiteX5026" fmla="*/ 978727 w 1656655"/>
              <a:gd name="connsiteY5026" fmla="*/ 347306 h 1864576"/>
              <a:gd name="connsiteX5027" fmla="*/ 978145 w 1656655"/>
              <a:gd name="connsiteY5027" fmla="*/ 347501 h 1864576"/>
              <a:gd name="connsiteX5028" fmla="*/ 977171 w 1656655"/>
              <a:gd name="connsiteY5028" fmla="*/ 346526 h 1864576"/>
              <a:gd name="connsiteX5029" fmla="*/ 978145 w 1656655"/>
              <a:gd name="connsiteY5029" fmla="*/ 345552 h 1864576"/>
              <a:gd name="connsiteX5030" fmla="*/ 979114 w 1656655"/>
              <a:gd name="connsiteY5030" fmla="*/ 346526 h 1864576"/>
              <a:gd name="connsiteX5031" fmla="*/ 978727 w 1656655"/>
              <a:gd name="connsiteY5031" fmla="*/ 347306 h 1864576"/>
              <a:gd name="connsiteX5032" fmla="*/ 1040827 w 1656655"/>
              <a:gd name="connsiteY5032" fmla="*/ 327037 h 1864576"/>
              <a:gd name="connsiteX5033" fmla="*/ 1045480 w 1656655"/>
              <a:gd name="connsiteY5033" fmla="*/ 330545 h 1864576"/>
              <a:gd name="connsiteX5034" fmla="*/ 1048975 w 1656655"/>
              <a:gd name="connsiteY5034" fmla="*/ 325867 h 1864576"/>
              <a:gd name="connsiteX5035" fmla="*/ 1044316 w 1656655"/>
              <a:gd name="connsiteY5035" fmla="*/ 322359 h 1864576"/>
              <a:gd name="connsiteX5036" fmla="*/ 1040827 w 1656655"/>
              <a:gd name="connsiteY5036" fmla="*/ 327037 h 1864576"/>
              <a:gd name="connsiteX5037" fmla="*/ 1048392 w 1656655"/>
              <a:gd name="connsiteY5037" fmla="*/ 336002 h 1864576"/>
              <a:gd name="connsiteX5038" fmla="*/ 1044898 w 1656655"/>
              <a:gd name="connsiteY5038" fmla="*/ 331519 h 1864576"/>
              <a:gd name="connsiteX5039" fmla="*/ 1040244 w 1656655"/>
              <a:gd name="connsiteY5039" fmla="*/ 335027 h 1864576"/>
              <a:gd name="connsiteX5040" fmla="*/ 1043738 w 1656655"/>
              <a:gd name="connsiteY5040" fmla="*/ 339510 h 1864576"/>
              <a:gd name="connsiteX5041" fmla="*/ 1048392 w 1656655"/>
              <a:gd name="connsiteY5041" fmla="*/ 336002 h 1864576"/>
              <a:gd name="connsiteX5042" fmla="*/ 1044512 w 1656655"/>
              <a:gd name="connsiteY5042" fmla="*/ 334638 h 1864576"/>
              <a:gd name="connsiteX5043" fmla="*/ 1045290 w 1656655"/>
              <a:gd name="connsiteY5043" fmla="*/ 335612 h 1864576"/>
              <a:gd name="connsiteX5044" fmla="*/ 1045290 w 1656655"/>
              <a:gd name="connsiteY5044" fmla="*/ 336002 h 1864576"/>
              <a:gd name="connsiteX5045" fmla="*/ 1045094 w 1656655"/>
              <a:gd name="connsiteY5045" fmla="*/ 336392 h 1864576"/>
              <a:gd name="connsiteX5046" fmla="*/ 1044512 w 1656655"/>
              <a:gd name="connsiteY5046" fmla="*/ 336587 h 1864576"/>
              <a:gd name="connsiteX5047" fmla="*/ 1043543 w 1656655"/>
              <a:gd name="connsiteY5047" fmla="*/ 335612 h 1864576"/>
              <a:gd name="connsiteX5048" fmla="*/ 1044512 w 1656655"/>
              <a:gd name="connsiteY5048" fmla="*/ 334638 h 1864576"/>
              <a:gd name="connsiteX5049" fmla="*/ 982994 w 1656655"/>
              <a:gd name="connsiteY5049" fmla="*/ 349840 h 1864576"/>
              <a:gd name="connsiteX5050" fmla="*/ 979500 w 1656655"/>
              <a:gd name="connsiteY5050" fmla="*/ 354517 h 1864576"/>
              <a:gd name="connsiteX5051" fmla="*/ 984159 w 1656655"/>
              <a:gd name="connsiteY5051" fmla="*/ 358025 h 1864576"/>
              <a:gd name="connsiteX5052" fmla="*/ 987653 w 1656655"/>
              <a:gd name="connsiteY5052" fmla="*/ 353348 h 1864576"/>
              <a:gd name="connsiteX5053" fmla="*/ 982994 w 1656655"/>
              <a:gd name="connsiteY5053" fmla="*/ 349840 h 1864576"/>
              <a:gd name="connsiteX5054" fmla="*/ 1039466 w 1656655"/>
              <a:gd name="connsiteY5054" fmla="*/ 345357 h 1864576"/>
              <a:gd name="connsiteX5055" fmla="*/ 1044125 w 1656655"/>
              <a:gd name="connsiteY5055" fmla="*/ 348865 h 1864576"/>
              <a:gd name="connsiteX5056" fmla="*/ 1047619 w 1656655"/>
              <a:gd name="connsiteY5056" fmla="*/ 344188 h 1864576"/>
              <a:gd name="connsiteX5057" fmla="*/ 1042960 w 1656655"/>
              <a:gd name="connsiteY5057" fmla="*/ 340679 h 1864576"/>
              <a:gd name="connsiteX5058" fmla="*/ 1039466 w 1656655"/>
              <a:gd name="connsiteY5058" fmla="*/ 345357 h 1864576"/>
              <a:gd name="connsiteX5059" fmla="*/ 988622 w 1656655"/>
              <a:gd name="connsiteY5059" fmla="*/ 356856 h 1864576"/>
              <a:gd name="connsiteX5060" fmla="*/ 985324 w 1656655"/>
              <a:gd name="connsiteY5060" fmla="*/ 361533 h 1864576"/>
              <a:gd name="connsiteX5061" fmla="*/ 990173 w 1656655"/>
              <a:gd name="connsiteY5061" fmla="*/ 364846 h 1864576"/>
              <a:gd name="connsiteX5062" fmla="*/ 993477 w 1656655"/>
              <a:gd name="connsiteY5062" fmla="*/ 360169 h 1864576"/>
              <a:gd name="connsiteX5063" fmla="*/ 988622 w 1656655"/>
              <a:gd name="connsiteY5063" fmla="*/ 356856 h 1864576"/>
              <a:gd name="connsiteX5064" fmla="*/ 1046063 w 1656655"/>
              <a:gd name="connsiteY5064" fmla="*/ 354322 h 1864576"/>
              <a:gd name="connsiteX5065" fmla="*/ 1042574 w 1656655"/>
              <a:gd name="connsiteY5065" fmla="*/ 349840 h 1864576"/>
              <a:gd name="connsiteX5066" fmla="*/ 1038111 w 1656655"/>
              <a:gd name="connsiteY5066" fmla="*/ 353348 h 1864576"/>
              <a:gd name="connsiteX5067" fmla="*/ 1041600 w 1656655"/>
              <a:gd name="connsiteY5067" fmla="*/ 358025 h 1864576"/>
              <a:gd name="connsiteX5068" fmla="*/ 1046063 w 1656655"/>
              <a:gd name="connsiteY5068" fmla="*/ 354322 h 1864576"/>
              <a:gd name="connsiteX5069" fmla="*/ 995219 w 1656655"/>
              <a:gd name="connsiteY5069" fmla="*/ 363677 h 1864576"/>
              <a:gd name="connsiteX5070" fmla="*/ 991534 w 1656655"/>
              <a:gd name="connsiteY5070" fmla="*/ 368160 h 1864576"/>
              <a:gd name="connsiteX5071" fmla="*/ 995997 w 1656655"/>
              <a:gd name="connsiteY5071" fmla="*/ 371863 h 1864576"/>
              <a:gd name="connsiteX5072" fmla="*/ 999491 w 1656655"/>
              <a:gd name="connsiteY5072" fmla="*/ 367380 h 1864576"/>
              <a:gd name="connsiteX5073" fmla="*/ 995219 w 1656655"/>
              <a:gd name="connsiteY5073" fmla="*/ 363677 h 1864576"/>
              <a:gd name="connsiteX5074" fmla="*/ 1001624 w 1656655"/>
              <a:gd name="connsiteY5074" fmla="*/ 369914 h 1864576"/>
              <a:gd name="connsiteX5075" fmla="*/ 998130 w 1656655"/>
              <a:gd name="connsiteY5075" fmla="*/ 374396 h 1864576"/>
              <a:gd name="connsiteX5076" fmla="*/ 1002593 w 1656655"/>
              <a:gd name="connsiteY5076" fmla="*/ 377904 h 1864576"/>
              <a:gd name="connsiteX5077" fmla="*/ 1006087 w 1656655"/>
              <a:gd name="connsiteY5077" fmla="*/ 373422 h 1864576"/>
              <a:gd name="connsiteX5078" fmla="*/ 1001624 w 1656655"/>
              <a:gd name="connsiteY5078" fmla="*/ 369914 h 1864576"/>
              <a:gd name="connsiteX5079" fmla="*/ 1002011 w 1656655"/>
              <a:gd name="connsiteY5079" fmla="*/ 374786 h 1864576"/>
              <a:gd name="connsiteX5080" fmla="*/ 1001820 w 1656655"/>
              <a:gd name="connsiteY5080" fmla="*/ 374786 h 1864576"/>
              <a:gd name="connsiteX5081" fmla="*/ 1001238 w 1656655"/>
              <a:gd name="connsiteY5081" fmla="*/ 373812 h 1864576"/>
              <a:gd name="connsiteX5082" fmla="*/ 1002207 w 1656655"/>
              <a:gd name="connsiteY5082" fmla="*/ 372837 h 1864576"/>
              <a:gd name="connsiteX5083" fmla="*/ 1003175 w 1656655"/>
              <a:gd name="connsiteY5083" fmla="*/ 373812 h 1864576"/>
              <a:gd name="connsiteX5084" fmla="*/ 1002011 w 1656655"/>
              <a:gd name="connsiteY5084" fmla="*/ 374786 h 1864576"/>
              <a:gd name="connsiteX5085" fmla="*/ 1035782 w 1656655"/>
              <a:gd name="connsiteY5085" fmla="*/ 362898 h 1864576"/>
              <a:gd name="connsiteX5086" fmla="*/ 1040049 w 1656655"/>
              <a:gd name="connsiteY5086" fmla="*/ 366601 h 1864576"/>
              <a:gd name="connsiteX5087" fmla="*/ 1043738 w 1656655"/>
              <a:gd name="connsiteY5087" fmla="*/ 362313 h 1864576"/>
              <a:gd name="connsiteX5088" fmla="*/ 1039271 w 1656655"/>
              <a:gd name="connsiteY5088" fmla="*/ 358610 h 1864576"/>
              <a:gd name="connsiteX5089" fmla="*/ 1035782 w 1656655"/>
              <a:gd name="connsiteY5089" fmla="*/ 362898 h 1864576"/>
              <a:gd name="connsiteX5090" fmla="*/ 1039080 w 1656655"/>
              <a:gd name="connsiteY5090" fmla="*/ 363287 h 1864576"/>
              <a:gd name="connsiteX5091" fmla="*/ 1038884 w 1656655"/>
              <a:gd name="connsiteY5091" fmla="*/ 363092 h 1864576"/>
              <a:gd name="connsiteX5092" fmla="*/ 1038884 w 1656655"/>
              <a:gd name="connsiteY5092" fmla="*/ 362703 h 1864576"/>
              <a:gd name="connsiteX5093" fmla="*/ 1039853 w 1656655"/>
              <a:gd name="connsiteY5093" fmla="*/ 361728 h 1864576"/>
              <a:gd name="connsiteX5094" fmla="*/ 1040827 w 1656655"/>
              <a:gd name="connsiteY5094" fmla="*/ 362508 h 1864576"/>
              <a:gd name="connsiteX5095" fmla="*/ 1039853 w 1656655"/>
              <a:gd name="connsiteY5095" fmla="*/ 363482 h 1864576"/>
              <a:gd name="connsiteX5096" fmla="*/ 1039080 w 1656655"/>
              <a:gd name="connsiteY5096" fmla="*/ 363287 h 1864576"/>
              <a:gd name="connsiteX5097" fmla="*/ 1041018 w 1656655"/>
              <a:gd name="connsiteY5097" fmla="*/ 372253 h 1864576"/>
              <a:gd name="connsiteX5098" fmla="*/ 1037915 w 1656655"/>
              <a:gd name="connsiteY5098" fmla="*/ 367380 h 1864576"/>
              <a:gd name="connsiteX5099" fmla="*/ 1033256 w 1656655"/>
              <a:gd name="connsiteY5099" fmla="*/ 370498 h 1864576"/>
              <a:gd name="connsiteX5100" fmla="*/ 1036555 w 1656655"/>
              <a:gd name="connsiteY5100" fmla="*/ 375371 h 1864576"/>
              <a:gd name="connsiteX5101" fmla="*/ 1041018 w 1656655"/>
              <a:gd name="connsiteY5101" fmla="*/ 372253 h 1864576"/>
              <a:gd name="connsiteX5102" fmla="*/ 1008612 w 1656655"/>
              <a:gd name="connsiteY5102" fmla="*/ 375761 h 1864576"/>
              <a:gd name="connsiteX5103" fmla="*/ 1005314 w 1656655"/>
              <a:gd name="connsiteY5103" fmla="*/ 380438 h 1864576"/>
              <a:gd name="connsiteX5104" fmla="*/ 1009968 w 1656655"/>
              <a:gd name="connsiteY5104" fmla="*/ 383751 h 1864576"/>
              <a:gd name="connsiteX5105" fmla="*/ 1013266 w 1656655"/>
              <a:gd name="connsiteY5105" fmla="*/ 379074 h 1864576"/>
              <a:gd name="connsiteX5106" fmla="*/ 1008612 w 1656655"/>
              <a:gd name="connsiteY5106" fmla="*/ 375761 h 1864576"/>
              <a:gd name="connsiteX5107" fmla="*/ 1013848 w 1656655"/>
              <a:gd name="connsiteY5107" fmla="*/ 342044 h 1864576"/>
              <a:gd name="connsiteX5108" fmla="*/ 1010550 w 1656655"/>
              <a:gd name="connsiteY5108" fmla="*/ 346526 h 1864576"/>
              <a:gd name="connsiteX5109" fmla="*/ 1015013 w 1656655"/>
              <a:gd name="connsiteY5109" fmla="*/ 349840 h 1864576"/>
              <a:gd name="connsiteX5110" fmla="*/ 1018316 w 1656655"/>
              <a:gd name="connsiteY5110" fmla="*/ 345357 h 1864576"/>
              <a:gd name="connsiteX5111" fmla="*/ 1013848 w 1656655"/>
              <a:gd name="connsiteY5111" fmla="*/ 342044 h 1864576"/>
              <a:gd name="connsiteX5112" fmla="*/ 1014431 w 1656655"/>
              <a:gd name="connsiteY5112" fmla="*/ 345162 h 1864576"/>
              <a:gd name="connsiteX5113" fmla="*/ 1015209 w 1656655"/>
              <a:gd name="connsiteY5113" fmla="*/ 345942 h 1864576"/>
              <a:gd name="connsiteX5114" fmla="*/ 1014431 w 1656655"/>
              <a:gd name="connsiteY5114" fmla="*/ 346721 h 1864576"/>
              <a:gd name="connsiteX5115" fmla="*/ 1013658 w 1656655"/>
              <a:gd name="connsiteY5115" fmla="*/ 345942 h 1864576"/>
              <a:gd name="connsiteX5116" fmla="*/ 1014431 w 1656655"/>
              <a:gd name="connsiteY5116" fmla="*/ 345162 h 1864576"/>
              <a:gd name="connsiteX5117" fmla="*/ 1016760 w 1656655"/>
              <a:gd name="connsiteY5117" fmla="*/ 353543 h 1864576"/>
              <a:gd name="connsiteX5118" fmla="*/ 1017152 w 1656655"/>
              <a:gd name="connsiteY5118" fmla="*/ 353932 h 1864576"/>
              <a:gd name="connsiteX5119" fmla="*/ 1016760 w 1656655"/>
              <a:gd name="connsiteY5119" fmla="*/ 354322 h 1864576"/>
              <a:gd name="connsiteX5120" fmla="*/ 1016374 w 1656655"/>
              <a:gd name="connsiteY5120" fmla="*/ 353932 h 1864576"/>
              <a:gd name="connsiteX5121" fmla="*/ 1016760 w 1656655"/>
              <a:gd name="connsiteY5121" fmla="*/ 353543 h 1864576"/>
              <a:gd name="connsiteX5122" fmla="*/ 1037137 w 1656655"/>
              <a:gd name="connsiteY5122" fmla="*/ 370498 h 1864576"/>
              <a:gd name="connsiteX5123" fmla="*/ 1038111 w 1656655"/>
              <a:gd name="connsiteY5123" fmla="*/ 371473 h 1864576"/>
              <a:gd name="connsiteX5124" fmla="*/ 1037137 w 1656655"/>
              <a:gd name="connsiteY5124" fmla="*/ 372447 h 1864576"/>
              <a:gd name="connsiteX5125" fmla="*/ 1036168 w 1656655"/>
              <a:gd name="connsiteY5125" fmla="*/ 371473 h 1864576"/>
              <a:gd name="connsiteX5126" fmla="*/ 1037137 w 1656655"/>
              <a:gd name="connsiteY5126" fmla="*/ 370498 h 1864576"/>
              <a:gd name="connsiteX5127" fmla="*/ 1041991 w 1656655"/>
              <a:gd name="connsiteY5127" fmla="*/ 352763 h 1864576"/>
              <a:gd name="connsiteX5128" fmla="*/ 1042960 w 1656655"/>
              <a:gd name="connsiteY5128" fmla="*/ 353737 h 1864576"/>
              <a:gd name="connsiteX5129" fmla="*/ 1041991 w 1656655"/>
              <a:gd name="connsiteY5129" fmla="*/ 354712 h 1864576"/>
              <a:gd name="connsiteX5130" fmla="*/ 1041018 w 1656655"/>
              <a:gd name="connsiteY5130" fmla="*/ 353737 h 1864576"/>
              <a:gd name="connsiteX5131" fmla="*/ 1041991 w 1656655"/>
              <a:gd name="connsiteY5131" fmla="*/ 352763 h 1864576"/>
              <a:gd name="connsiteX5132" fmla="*/ 1043543 w 1656655"/>
              <a:gd name="connsiteY5132" fmla="*/ 343798 h 1864576"/>
              <a:gd name="connsiteX5133" fmla="*/ 1044512 w 1656655"/>
              <a:gd name="connsiteY5133" fmla="*/ 344772 h 1864576"/>
              <a:gd name="connsiteX5134" fmla="*/ 1043543 w 1656655"/>
              <a:gd name="connsiteY5134" fmla="*/ 345747 h 1864576"/>
              <a:gd name="connsiteX5135" fmla="*/ 1042574 w 1656655"/>
              <a:gd name="connsiteY5135" fmla="*/ 344772 h 1864576"/>
              <a:gd name="connsiteX5136" fmla="*/ 1043543 w 1656655"/>
              <a:gd name="connsiteY5136" fmla="*/ 343798 h 1864576"/>
              <a:gd name="connsiteX5137" fmla="*/ 1044898 w 1656655"/>
              <a:gd name="connsiteY5137" fmla="*/ 325478 h 1864576"/>
              <a:gd name="connsiteX5138" fmla="*/ 1045872 w 1656655"/>
              <a:gd name="connsiteY5138" fmla="*/ 326452 h 1864576"/>
              <a:gd name="connsiteX5139" fmla="*/ 1044898 w 1656655"/>
              <a:gd name="connsiteY5139" fmla="*/ 327426 h 1864576"/>
              <a:gd name="connsiteX5140" fmla="*/ 1043929 w 1656655"/>
              <a:gd name="connsiteY5140" fmla="*/ 326452 h 1864576"/>
              <a:gd name="connsiteX5141" fmla="*/ 1044898 w 1656655"/>
              <a:gd name="connsiteY5141" fmla="*/ 325478 h 1864576"/>
              <a:gd name="connsiteX5142" fmla="*/ 973290 w 1656655"/>
              <a:gd name="connsiteY5142" fmla="*/ 337756 h 1864576"/>
              <a:gd name="connsiteX5143" fmla="*/ 974264 w 1656655"/>
              <a:gd name="connsiteY5143" fmla="*/ 338730 h 1864576"/>
              <a:gd name="connsiteX5144" fmla="*/ 973290 w 1656655"/>
              <a:gd name="connsiteY5144" fmla="*/ 339705 h 1864576"/>
              <a:gd name="connsiteX5145" fmla="*/ 972322 w 1656655"/>
              <a:gd name="connsiteY5145" fmla="*/ 338730 h 1864576"/>
              <a:gd name="connsiteX5146" fmla="*/ 973290 w 1656655"/>
              <a:gd name="connsiteY5146" fmla="*/ 337756 h 1864576"/>
              <a:gd name="connsiteX5147" fmla="*/ 983577 w 1656655"/>
              <a:gd name="connsiteY5147" fmla="*/ 352763 h 1864576"/>
              <a:gd name="connsiteX5148" fmla="*/ 984546 w 1656655"/>
              <a:gd name="connsiteY5148" fmla="*/ 353737 h 1864576"/>
              <a:gd name="connsiteX5149" fmla="*/ 983577 w 1656655"/>
              <a:gd name="connsiteY5149" fmla="*/ 354712 h 1864576"/>
              <a:gd name="connsiteX5150" fmla="*/ 982608 w 1656655"/>
              <a:gd name="connsiteY5150" fmla="*/ 353737 h 1864576"/>
              <a:gd name="connsiteX5151" fmla="*/ 983577 w 1656655"/>
              <a:gd name="connsiteY5151" fmla="*/ 352763 h 1864576"/>
              <a:gd name="connsiteX5152" fmla="*/ 989400 w 1656655"/>
              <a:gd name="connsiteY5152" fmla="*/ 359974 h 1864576"/>
              <a:gd name="connsiteX5153" fmla="*/ 990369 w 1656655"/>
              <a:gd name="connsiteY5153" fmla="*/ 360949 h 1864576"/>
              <a:gd name="connsiteX5154" fmla="*/ 989400 w 1656655"/>
              <a:gd name="connsiteY5154" fmla="*/ 361923 h 1864576"/>
              <a:gd name="connsiteX5155" fmla="*/ 988431 w 1656655"/>
              <a:gd name="connsiteY5155" fmla="*/ 360949 h 1864576"/>
              <a:gd name="connsiteX5156" fmla="*/ 989400 w 1656655"/>
              <a:gd name="connsiteY5156" fmla="*/ 359974 h 1864576"/>
              <a:gd name="connsiteX5157" fmla="*/ 995610 w 1656655"/>
              <a:gd name="connsiteY5157" fmla="*/ 366601 h 1864576"/>
              <a:gd name="connsiteX5158" fmla="*/ 996579 w 1656655"/>
              <a:gd name="connsiteY5158" fmla="*/ 367575 h 1864576"/>
              <a:gd name="connsiteX5159" fmla="*/ 995610 w 1656655"/>
              <a:gd name="connsiteY5159" fmla="*/ 368549 h 1864576"/>
              <a:gd name="connsiteX5160" fmla="*/ 994636 w 1656655"/>
              <a:gd name="connsiteY5160" fmla="*/ 367575 h 1864576"/>
              <a:gd name="connsiteX5161" fmla="*/ 995610 w 1656655"/>
              <a:gd name="connsiteY5161" fmla="*/ 366601 h 1864576"/>
              <a:gd name="connsiteX5162" fmla="*/ 1009195 w 1656655"/>
              <a:gd name="connsiteY5162" fmla="*/ 378684 h 1864576"/>
              <a:gd name="connsiteX5163" fmla="*/ 1010164 w 1656655"/>
              <a:gd name="connsiteY5163" fmla="*/ 379659 h 1864576"/>
              <a:gd name="connsiteX5164" fmla="*/ 1009195 w 1656655"/>
              <a:gd name="connsiteY5164" fmla="*/ 380633 h 1864576"/>
              <a:gd name="connsiteX5165" fmla="*/ 1008221 w 1656655"/>
              <a:gd name="connsiteY5165" fmla="*/ 379659 h 1864576"/>
              <a:gd name="connsiteX5166" fmla="*/ 1009195 w 1656655"/>
              <a:gd name="connsiteY5166" fmla="*/ 378684 h 1864576"/>
              <a:gd name="connsiteX5167" fmla="*/ 1045094 w 1656655"/>
              <a:gd name="connsiteY5167" fmla="*/ 316512 h 1864576"/>
              <a:gd name="connsiteX5168" fmla="*/ 1046063 w 1656655"/>
              <a:gd name="connsiteY5168" fmla="*/ 317487 h 1864576"/>
              <a:gd name="connsiteX5169" fmla="*/ 1045094 w 1656655"/>
              <a:gd name="connsiteY5169" fmla="*/ 318461 h 1864576"/>
              <a:gd name="connsiteX5170" fmla="*/ 1044125 w 1656655"/>
              <a:gd name="connsiteY5170" fmla="*/ 317487 h 1864576"/>
              <a:gd name="connsiteX5171" fmla="*/ 1045094 w 1656655"/>
              <a:gd name="connsiteY5171" fmla="*/ 316512 h 1864576"/>
              <a:gd name="connsiteX5172" fmla="*/ 992698 w 1656655"/>
              <a:gd name="connsiteY5172" fmla="*/ 425265 h 1864576"/>
              <a:gd name="connsiteX5173" fmla="*/ 998522 w 1656655"/>
              <a:gd name="connsiteY5173" fmla="*/ 424290 h 1864576"/>
              <a:gd name="connsiteX5174" fmla="*/ 995997 w 1656655"/>
              <a:gd name="connsiteY5174" fmla="*/ 427603 h 1864576"/>
              <a:gd name="connsiteX5175" fmla="*/ 992698 w 1656655"/>
              <a:gd name="connsiteY5175" fmla="*/ 425265 h 1864576"/>
              <a:gd name="connsiteX5176" fmla="*/ 827941 w 1656655"/>
              <a:gd name="connsiteY5176" fmla="*/ 839421 h 1864576"/>
              <a:gd name="connsiteX5177" fmla="*/ 812414 w 1656655"/>
              <a:gd name="connsiteY5177" fmla="*/ 827726 h 1864576"/>
              <a:gd name="connsiteX5178" fmla="*/ 750315 w 1656655"/>
              <a:gd name="connsiteY5178" fmla="*/ 818760 h 1864576"/>
              <a:gd name="connsiteX5179" fmla="*/ 761570 w 1656655"/>
              <a:gd name="connsiteY5179" fmla="*/ 868847 h 1864576"/>
              <a:gd name="connsiteX5180" fmla="*/ 813579 w 1656655"/>
              <a:gd name="connsiteY5180" fmla="*/ 851111 h 1864576"/>
              <a:gd name="connsiteX5181" fmla="*/ 815130 w 1656655"/>
              <a:gd name="connsiteY5181" fmla="*/ 848774 h 1864576"/>
              <a:gd name="connsiteX5182" fmla="*/ 827941 w 1656655"/>
              <a:gd name="connsiteY5182" fmla="*/ 842341 h 1864576"/>
              <a:gd name="connsiteX5183" fmla="*/ 840748 w 1656655"/>
              <a:gd name="connsiteY5183" fmla="*/ 848774 h 1864576"/>
              <a:gd name="connsiteX5184" fmla="*/ 842299 w 1656655"/>
              <a:gd name="connsiteY5184" fmla="*/ 851111 h 1864576"/>
              <a:gd name="connsiteX5185" fmla="*/ 894308 w 1656655"/>
              <a:gd name="connsiteY5185" fmla="*/ 868847 h 1864576"/>
              <a:gd name="connsiteX5186" fmla="*/ 905563 w 1656655"/>
              <a:gd name="connsiteY5186" fmla="*/ 818760 h 1864576"/>
              <a:gd name="connsiteX5187" fmla="*/ 843464 w 1656655"/>
              <a:gd name="connsiteY5187" fmla="*/ 827726 h 1864576"/>
              <a:gd name="connsiteX5188" fmla="*/ 827941 w 1656655"/>
              <a:gd name="connsiteY5188" fmla="*/ 839421 h 1864576"/>
              <a:gd name="connsiteX5189" fmla="*/ 694621 w 1656655"/>
              <a:gd name="connsiteY5189" fmla="*/ 1166652 h 1864576"/>
              <a:gd name="connsiteX5190" fmla="*/ 667647 w 1656655"/>
              <a:gd name="connsiteY5190" fmla="*/ 1031784 h 1864576"/>
              <a:gd name="connsiteX5191" fmla="*/ 670554 w 1656655"/>
              <a:gd name="connsiteY5191" fmla="*/ 1165481 h 1864576"/>
              <a:gd name="connsiteX5192" fmla="*/ 694621 w 1656655"/>
              <a:gd name="connsiteY5192" fmla="*/ 1166652 h 1864576"/>
              <a:gd name="connsiteX5193" fmla="*/ 650373 w 1656655"/>
              <a:gd name="connsiteY5193" fmla="*/ 1027688 h 1864576"/>
              <a:gd name="connsiteX5194" fmla="*/ 624951 w 1656655"/>
              <a:gd name="connsiteY5194" fmla="*/ 1166652 h 1864576"/>
              <a:gd name="connsiteX5195" fmla="*/ 648044 w 1656655"/>
              <a:gd name="connsiteY5195" fmla="*/ 1165677 h 1864576"/>
              <a:gd name="connsiteX5196" fmla="*/ 650373 w 1656655"/>
              <a:gd name="connsiteY5196" fmla="*/ 1027688 h 1864576"/>
              <a:gd name="connsiteX5197" fmla="*/ 961453 w 1656655"/>
              <a:gd name="connsiteY5197" fmla="*/ 1166652 h 1864576"/>
              <a:gd name="connsiteX5198" fmla="*/ 988431 w 1656655"/>
              <a:gd name="connsiteY5198" fmla="*/ 1031784 h 1864576"/>
              <a:gd name="connsiteX5199" fmla="*/ 985520 w 1656655"/>
              <a:gd name="connsiteY5199" fmla="*/ 1165481 h 1864576"/>
              <a:gd name="connsiteX5200" fmla="*/ 961453 w 1656655"/>
              <a:gd name="connsiteY5200" fmla="*/ 1166652 h 1864576"/>
              <a:gd name="connsiteX5201" fmla="*/ 1005505 w 1656655"/>
              <a:gd name="connsiteY5201" fmla="*/ 1027688 h 1864576"/>
              <a:gd name="connsiteX5202" fmla="*/ 1030927 w 1656655"/>
              <a:gd name="connsiteY5202" fmla="*/ 1166652 h 1864576"/>
              <a:gd name="connsiteX5203" fmla="*/ 1007834 w 1656655"/>
              <a:gd name="connsiteY5203" fmla="*/ 1165677 h 1864576"/>
              <a:gd name="connsiteX5204" fmla="*/ 1005505 w 1656655"/>
              <a:gd name="connsiteY5204" fmla="*/ 1027688 h 1864576"/>
              <a:gd name="connsiteX5205" fmla="*/ 804457 w 1656655"/>
              <a:gd name="connsiteY5205" fmla="*/ 1272676 h 1864576"/>
              <a:gd name="connsiteX5206" fmla="*/ 803684 w 1656655"/>
              <a:gd name="connsiteY5206" fmla="*/ 1272676 h 1864576"/>
              <a:gd name="connsiteX5207" fmla="*/ 803684 w 1656655"/>
              <a:gd name="connsiteY5207" fmla="*/ 1305027 h 1864576"/>
              <a:gd name="connsiteX5208" fmla="*/ 804457 w 1656655"/>
              <a:gd name="connsiteY5208" fmla="*/ 1305027 h 1864576"/>
              <a:gd name="connsiteX5209" fmla="*/ 804457 w 1656655"/>
              <a:gd name="connsiteY5209" fmla="*/ 1272676 h 1864576"/>
              <a:gd name="connsiteX5210" fmla="*/ 851617 w 1656655"/>
              <a:gd name="connsiteY5210" fmla="*/ 1272676 h 1864576"/>
              <a:gd name="connsiteX5211" fmla="*/ 852390 w 1656655"/>
              <a:gd name="connsiteY5211" fmla="*/ 1272676 h 1864576"/>
              <a:gd name="connsiteX5212" fmla="*/ 852390 w 1656655"/>
              <a:gd name="connsiteY5212" fmla="*/ 1305027 h 1864576"/>
              <a:gd name="connsiteX5213" fmla="*/ 851617 w 1656655"/>
              <a:gd name="connsiteY5213" fmla="*/ 1305027 h 1864576"/>
              <a:gd name="connsiteX5214" fmla="*/ 851617 w 1656655"/>
              <a:gd name="connsiteY5214" fmla="*/ 1272676 h 1864576"/>
              <a:gd name="connsiteX5215" fmla="*/ 907310 w 1656655"/>
              <a:gd name="connsiteY5215" fmla="*/ 1289824 h 1864576"/>
              <a:gd name="connsiteX5216" fmla="*/ 898189 w 1656655"/>
              <a:gd name="connsiteY5216" fmla="*/ 1302102 h 1864576"/>
              <a:gd name="connsiteX5217" fmla="*/ 908088 w 1656655"/>
              <a:gd name="connsiteY5217" fmla="*/ 1316722 h 1864576"/>
              <a:gd name="connsiteX5218" fmla="*/ 860156 w 1656655"/>
              <a:gd name="connsiteY5218" fmla="*/ 1316722 h 1864576"/>
              <a:gd name="connsiteX5219" fmla="*/ 860156 w 1656655"/>
              <a:gd name="connsiteY5219" fmla="*/ 1256890 h 1864576"/>
              <a:gd name="connsiteX5220" fmla="*/ 908088 w 1656655"/>
              <a:gd name="connsiteY5220" fmla="*/ 1256890 h 1864576"/>
              <a:gd name="connsiteX5221" fmla="*/ 904981 w 1656655"/>
              <a:gd name="connsiteY5221" fmla="*/ 1262539 h 1864576"/>
              <a:gd name="connsiteX5222" fmla="*/ 897998 w 1656655"/>
              <a:gd name="connsiteY5222" fmla="*/ 1274038 h 1864576"/>
              <a:gd name="connsiteX5223" fmla="*/ 902461 w 1656655"/>
              <a:gd name="connsiteY5223" fmla="*/ 1283587 h 1864576"/>
              <a:gd name="connsiteX5224" fmla="*/ 907115 w 1656655"/>
              <a:gd name="connsiteY5224" fmla="*/ 1286316 h 1864576"/>
              <a:gd name="connsiteX5225" fmla="*/ 907893 w 1656655"/>
              <a:gd name="connsiteY5225" fmla="*/ 1286708 h 1864576"/>
              <a:gd name="connsiteX5226" fmla="*/ 908088 w 1656655"/>
              <a:gd name="connsiteY5226" fmla="*/ 1287487 h 1864576"/>
              <a:gd name="connsiteX5227" fmla="*/ 907310 w 1656655"/>
              <a:gd name="connsiteY5227" fmla="*/ 1289824 h 1864576"/>
              <a:gd name="connsiteX5228" fmla="*/ 748568 w 1656655"/>
              <a:gd name="connsiteY5228" fmla="*/ 1289824 h 1864576"/>
              <a:gd name="connsiteX5229" fmla="*/ 757689 w 1656655"/>
              <a:gd name="connsiteY5229" fmla="*/ 1302102 h 1864576"/>
              <a:gd name="connsiteX5230" fmla="*/ 747794 w 1656655"/>
              <a:gd name="connsiteY5230" fmla="*/ 1316722 h 1864576"/>
              <a:gd name="connsiteX5231" fmla="*/ 795727 w 1656655"/>
              <a:gd name="connsiteY5231" fmla="*/ 1316722 h 1864576"/>
              <a:gd name="connsiteX5232" fmla="*/ 795727 w 1656655"/>
              <a:gd name="connsiteY5232" fmla="*/ 1256890 h 1864576"/>
              <a:gd name="connsiteX5233" fmla="*/ 747794 w 1656655"/>
              <a:gd name="connsiteY5233" fmla="*/ 1256890 h 1864576"/>
              <a:gd name="connsiteX5234" fmla="*/ 750897 w 1656655"/>
              <a:gd name="connsiteY5234" fmla="*/ 1262539 h 1864576"/>
              <a:gd name="connsiteX5235" fmla="*/ 757885 w 1656655"/>
              <a:gd name="connsiteY5235" fmla="*/ 1274038 h 1864576"/>
              <a:gd name="connsiteX5236" fmla="*/ 753422 w 1656655"/>
              <a:gd name="connsiteY5236" fmla="*/ 1283587 h 1864576"/>
              <a:gd name="connsiteX5237" fmla="*/ 748763 w 1656655"/>
              <a:gd name="connsiteY5237" fmla="*/ 1286316 h 1864576"/>
              <a:gd name="connsiteX5238" fmla="*/ 747985 w 1656655"/>
              <a:gd name="connsiteY5238" fmla="*/ 1286708 h 1864576"/>
              <a:gd name="connsiteX5239" fmla="*/ 747794 w 1656655"/>
              <a:gd name="connsiteY5239" fmla="*/ 1287487 h 1864576"/>
              <a:gd name="connsiteX5240" fmla="*/ 748568 w 1656655"/>
              <a:gd name="connsiteY5240" fmla="*/ 1289824 h 1864576"/>
              <a:gd name="connsiteX5241" fmla="*/ 827163 w 1656655"/>
              <a:gd name="connsiteY5241" fmla="*/ 1180101 h 1864576"/>
              <a:gd name="connsiteX5242" fmla="*/ 811445 w 1656655"/>
              <a:gd name="connsiteY5242" fmla="*/ 1178930 h 1864576"/>
              <a:gd name="connsiteX5243" fmla="*/ 811445 w 1656655"/>
              <a:gd name="connsiteY5243" fmla="*/ 1332508 h 1864576"/>
              <a:gd name="connsiteX5244" fmla="*/ 817269 w 1656655"/>
              <a:gd name="connsiteY5244" fmla="*/ 1336991 h 1864576"/>
              <a:gd name="connsiteX5245" fmla="*/ 827941 w 1656655"/>
              <a:gd name="connsiteY5245" fmla="*/ 1338745 h 1864576"/>
              <a:gd name="connsiteX5246" fmla="*/ 838614 w 1656655"/>
              <a:gd name="connsiteY5246" fmla="*/ 1336991 h 1864576"/>
              <a:gd name="connsiteX5247" fmla="*/ 844433 w 1656655"/>
              <a:gd name="connsiteY5247" fmla="*/ 1332508 h 1864576"/>
              <a:gd name="connsiteX5248" fmla="*/ 844433 w 1656655"/>
              <a:gd name="connsiteY5248" fmla="*/ 1179126 h 1864576"/>
              <a:gd name="connsiteX5249" fmla="*/ 828715 w 1656655"/>
              <a:gd name="connsiteY5249" fmla="*/ 1180292 h 1864576"/>
              <a:gd name="connsiteX5250" fmla="*/ 827163 w 1656655"/>
              <a:gd name="connsiteY5250" fmla="*/ 1180292 h 1864576"/>
              <a:gd name="connsiteX5251" fmla="*/ 827163 w 1656655"/>
              <a:gd name="connsiteY5251" fmla="*/ 1180101 h 1864576"/>
              <a:gd name="connsiteX5252" fmla="*/ 827941 w 1656655"/>
              <a:gd name="connsiteY5252" fmla="*/ 949537 h 1864576"/>
              <a:gd name="connsiteX5253" fmla="*/ 813775 w 1656655"/>
              <a:gd name="connsiteY5253" fmla="*/ 949537 h 1864576"/>
              <a:gd name="connsiteX5254" fmla="*/ 811445 w 1656655"/>
              <a:gd name="connsiteY5254" fmla="*/ 954603 h 1864576"/>
              <a:gd name="connsiteX5255" fmla="*/ 827163 w 1656655"/>
              <a:gd name="connsiteY5255" fmla="*/ 953437 h 1864576"/>
              <a:gd name="connsiteX5256" fmla="*/ 827941 w 1656655"/>
              <a:gd name="connsiteY5256" fmla="*/ 953437 h 1864576"/>
              <a:gd name="connsiteX5257" fmla="*/ 828715 w 1656655"/>
              <a:gd name="connsiteY5257" fmla="*/ 953437 h 1864576"/>
              <a:gd name="connsiteX5258" fmla="*/ 844433 w 1656655"/>
              <a:gd name="connsiteY5258" fmla="*/ 954603 h 1864576"/>
              <a:gd name="connsiteX5259" fmla="*/ 842108 w 1656655"/>
              <a:gd name="connsiteY5259" fmla="*/ 949537 h 1864576"/>
              <a:gd name="connsiteX5260" fmla="*/ 827941 w 1656655"/>
              <a:gd name="connsiteY5260" fmla="*/ 949537 h 1864576"/>
              <a:gd name="connsiteX5261" fmla="*/ 733432 w 1656655"/>
              <a:gd name="connsiteY5261" fmla="*/ 1188871 h 1864576"/>
              <a:gd name="connsiteX5262" fmla="*/ 585944 w 1656655"/>
              <a:gd name="connsiteY5262" fmla="*/ 1188871 h 1864576"/>
              <a:gd name="connsiteX5263" fmla="*/ 658330 w 1656655"/>
              <a:gd name="connsiteY5263" fmla="*/ 1224534 h 1864576"/>
              <a:gd name="connsiteX5264" fmla="*/ 733432 w 1656655"/>
              <a:gd name="connsiteY5264" fmla="*/ 1188871 h 1864576"/>
              <a:gd name="connsiteX5265" fmla="*/ 647657 w 1656655"/>
              <a:gd name="connsiteY5265" fmla="*/ 1188675 h 1864576"/>
              <a:gd name="connsiteX5266" fmla="*/ 584393 w 1656655"/>
              <a:gd name="connsiteY5266" fmla="*/ 1181267 h 1864576"/>
              <a:gd name="connsiteX5267" fmla="*/ 648044 w 1656655"/>
              <a:gd name="connsiteY5267" fmla="*/ 1173864 h 1864576"/>
              <a:gd name="connsiteX5268" fmla="*/ 647657 w 1656655"/>
              <a:gd name="connsiteY5268" fmla="*/ 1188675 h 1864576"/>
              <a:gd name="connsiteX5269" fmla="*/ 671528 w 1656655"/>
              <a:gd name="connsiteY5269" fmla="*/ 1188675 h 1864576"/>
              <a:gd name="connsiteX5270" fmla="*/ 736730 w 1656655"/>
              <a:gd name="connsiteY5270" fmla="*/ 1181267 h 1864576"/>
              <a:gd name="connsiteX5271" fmla="*/ 671136 w 1656655"/>
              <a:gd name="connsiteY5271" fmla="*/ 1173864 h 1864576"/>
              <a:gd name="connsiteX5272" fmla="*/ 671528 w 1656655"/>
              <a:gd name="connsiteY5272" fmla="*/ 1188675 h 1864576"/>
              <a:gd name="connsiteX5273" fmla="*/ 664540 w 1656655"/>
              <a:gd name="connsiteY5273" fmla="*/ 950316 h 1864576"/>
              <a:gd name="connsiteX5274" fmla="*/ 703742 w 1656655"/>
              <a:gd name="connsiteY5274" fmla="*/ 1167627 h 1864576"/>
              <a:gd name="connsiteX5275" fmla="*/ 701413 w 1656655"/>
              <a:gd name="connsiteY5275" fmla="*/ 1167431 h 1864576"/>
              <a:gd name="connsiteX5276" fmla="*/ 667647 w 1656655"/>
              <a:gd name="connsiteY5276" fmla="*/ 999041 h 1864576"/>
              <a:gd name="connsiteX5277" fmla="*/ 664540 w 1656655"/>
              <a:gd name="connsiteY5277" fmla="*/ 950316 h 1864576"/>
              <a:gd name="connsiteX5278" fmla="*/ 653867 w 1656655"/>
              <a:gd name="connsiteY5278" fmla="*/ 950316 h 1864576"/>
              <a:gd name="connsiteX5279" fmla="*/ 614665 w 1656655"/>
              <a:gd name="connsiteY5279" fmla="*/ 1167823 h 1864576"/>
              <a:gd name="connsiteX5280" fmla="*/ 616994 w 1656655"/>
              <a:gd name="connsiteY5280" fmla="*/ 1167431 h 1864576"/>
              <a:gd name="connsiteX5281" fmla="*/ 650955 w 1656655"/>
              <a:gd name="connsiteY5281" fmla="*/ 997674 h 1864576"/>
              <a:gd name="connsiteX5282" fmla="*/ 653867 w 1656655"/>
              <a:gd name="connsiteY5282" fmla="*/ 950316 h 1864576"/>
              <a:gd name="connsiteX5283" fmla="*/ 654645 w 1656655"/>
              <a:gd name="connsiteY5283" fmla="*/ 1188675 h 1864576"/>
              <a:gd name="connsiteX5284" fmla="*/ 664927 w 1656655"/>
              <a:gd name="connsiteY5284" fmla="*/ 1188675 h 1864576"/>
              <a:gd name="connsiteX5285" fmla="*/ 659495 w 1656655"/>
              <a:gd name="connsiteY5285" fmla="*/ 930243 h 1864576"/>
              <a:gd name="connsiteX5286" fmla="*/ 654645 w 1656655"/>
              <a:gd name="connsiteY5286" fmla="*/ 1188675 h 1864576"/>
              <a:gd name="connsiteX5287" fmla="*/ 991534 w 1656655"/>
              <a:gd name="connsiteY5287" fmla="*/ 950316 h 1864576"/>
              <a:gd name="connsiteX5288" fmla="*/ 952331 w 1656655"/>
              <a:gd name="connsiteY5288" fmla="*/ 1167627 h 1864576"/>
              <a:gd name="connsiteX5289" fmla="*/ 954661 w 1656655"/>
              <a:gd name="connsiteY5289" fmla="*/ 1167431 h 1864576"/>
              <a:gd name="connsiteX5290" fmla="*/ 988431 w 1656655"/>
              <a:gd name="connsiteY5290" fmla="*/ 999041 h 1864576"/>
              <a:gd name="connsiteX5291" fmla="*/ 991534 w 1656655"/>
              <a:gd name="connsiteY5291" fmla="*/ 950316 h 1864576"/>
              <a:gd name="connsiteX5292" fmla="*/ 984546 w 1656655"/>
              <a:gd name="connsiteY5292" fmla="*/ 1188675 h 1864576"/>
              <a:gd name="connsiteX5293" fmla="*/ 919344 w 1656655"/>
              <a:gd name="connsiteY5293" fmla="*/ 1181267 h 1864576"/>
              <a:gd name="connsiteX5294" fmla="*/ 984937 w 1656655"/>
              <a:gd name="connsiteY5294" fmla="*/ 1173864 h 1864576"/>
              <a:gd name="connsiteX5295" fmla="*/ 984546 w 1656655"/>
              <a:gd name="connsiteY5295" fmla="*/ 1188675 h 1864576"/>
              <a:gd name="connsiteX5296" fmla="*/ 1008417 w 1656655"/>
              <a:gd name="connsiteY5296" fmla="*/ 1188675 h 1864576"/>
              <a:gd name="connsiteX5297" fmla="*/ 1071681 w 1656655"/>
              <a:gd name="connsiteY5297" fmla="*/ 1181267 h 1864576"/>
              <a:gd name="connsiteX5298" fmla="*/ 1008030 w 1656655"/>
              <a:gd name="connsiteY5298" fmla="*/ 1173864 h 1864576"/>
              <a:gd name="connsiteX5299" fmla="*/ 1008417 w 1656655"/>
              <a:gd name="connsiteY5299" fmla="*/ 1188675 h 1864576"/>
              <a:gd name="connsiteX5300" fmla="*/ 1002207 w 1656655"/>
              <a:gd name="connsiteY5300" fmla="*/ 950316 h 1864576"/>
              <a:gd name="connsiteX5301" fmla="*/ 1041409 w 1656655"/>
              <a:gd name="connsiteY5301" fmla="*/ 1167823 h 1864576"/>
              <a:gd name="connsiteX5302" fmla="*/ 1039080 w 1656655"/>
              <a:gd name="connsiteY5302" fmla="*/ 1167431 h 1864576"/>
              <a:gd name="connsiteX5303" fmla="*/ 1005118 w 1656655"/>
              <a:gd name="connsiteY5303" fmla="*/ 997674 h 1864576"/>
              <a:gd name="connsiteX5304" fmla="*/ 1002207 w 1656655"/>
              <a:gd name="connsiteY5304" fmla="*/ 950316 h 1864576"/>
              <a:gd name="connsiteX5305" fmla="*/ 1001429 w 1656655"/>
              <a:gd name="connsiteY5305" fmla="*/ 1188675 h 1864576"/>
              <a:gd name="connsiteX5306" fmla="*/ 991147 w 1656655"/>
              <a:gd name="connsiteY5306" fmla="*/ 1188675 h 1864576"/>
              <a:gd name="connsiteX5307" fmla="*/ 996579 w 1656655"/>
              <a:gd name="connsiteY5307" fmla="*/ 930243 h 1864576"/>
              <a:gd name="connsiteX5308" fmla="*/ 1001429 w 1656655"/>
              <a:gd name="connsiteY5308" fmla="*/ 1188675 h 1864576"/>
              <a:gd name="connsiteX5309" fmla="*/ 922642 w 1656655"/>
              <a:gd name="connsiteY5309" fmla="*/ 1188871 h 1864576"/>
              <a:gd name="connsiteX5310" fmla="*/ 1070130 w 1656655"/>
              <a:gd name="connsiteY5310" fmla="*/ 1188871 h 1864576"/>
              <a:gd name="connsiteX5311" fmla="*/ 997744 w 1656655"/>
              <a:gd name="connsiteY5311" fmla="*/ 1224534 h 1864576"/>
              <a:gd name="connsiteX5312" fmla="*/ 922642 w 1656655"/>
              <a:gd name="connsiteY5312" fmla="*/ 1188871 h 1864576"/>
              <a:gd name="connsiteX5313" fmla="*/ 827941 w 1656655"/>
              <a:gd name="connsiteY5313" fmla="*/ 849357 h 1864576"/>
              <a:gd name="connsiteX5314" fmla="*/ 818820 w 1656655"/>
              <a:gd name="connsiteY5314" fmla="*/ 858519 h 1864576"/>
              <a:gd name="connsiteX5315" fmla="*/ 827941 w 1656655"/>
              <a:gd name="connsiteY5315" fmla="*/ 867681 h 1864576"/>
              <a:gd name="connsiteX5316" fmla="*/ 837063 w 1656655"/>
              <a:gd name="connsiteY5316" fmla="*/ 858519 h 1864576"/>
              <a:gd name="connsiteX5317" fmla="*/ 827941 w 1656655"/>
              <a:gd name="connsiteY5317" fmla="*/ 849357 h 1864576"/>
              <a:gd name="connsiteX5318" fmla="*/ 827941 w 1656655"/>
              <a:gd name="connsiteY5318" fmla="*/ 813890 h 1864576"/>
              <a:gd name="connsiteX5319" fmla="*/ 818820 w 1656655"/>
              <a:gd name="connsiteY5319" fmla="*/ 823047 h 1864576"/>
              <a:gd name="connsiteX5320" fmla="*/ 827941 w 1656655"/>
              <a:gd name="connsiteY5320" fmla="*/ 832209 h 1864576"/>
              <a:gd name="connsiteX5321" fmla="*/ 837063 w 1656655"/>
              <a:gd name="connsiteY5321" fmla="*/ 823047 h 1864576"/>
              <a:gd name="connsiteX5322" fmla="*/ 827941 w 1656655"/>
              <a:gd name="connsiteY5322" fmla="*/ 813890 h 1864576"/>
              <a:gd name="connsiteX5323" fmla="*/ 817459 w 1656655"/>
              <a:gd name="connsiteY5323" fmla="*/ 796933 h 1864576"/>
              <a:gd name="connsiteX5324" fmla="*/ 814357 w 1656655"/>
              <a:gd name="connsiteY5324" fmla="*/ 797908 h 1864576"/>
              <a:gd name="connsiteX5325" fmla="*/ 810863 w 1656655"/>
              <a:gd name="connsiteY5325" fmla="*/ 799074 h 1864576"/>
              <a:gd name="connsiteX5326" fmla="*/ 816295 w 1656655"/>
              <a:gd name="connsiteY5326" fmla="*/ 801999 h 1864576"/>
              <a:gd name="connsiteX5327" fmla="*/ 817459 w 1656655"/>
              <a:gd name="connsiteY5327" fmla="*/ 796933 h 1864576"/>
              <a:gd name="connsiteX5328" fmla="*/ 838614 w 1656655"/>
              <a:gd name="connsiteY5328" fmla="*/ 796933 h 1864576"/>
              <a:gd name="connsiteX5329" fmla="*/ 841717 w 1656655"/>
              <a:gd name="connsiteY5329" fmla="*/ 797908 h 1864576"/>
              <a:gd name="connsiteX5330" fmla="*/ 845211 w 1656655"/>
              <a:gd name="connsiteY5330" fmla="*/ 799074 h 1864576"/>
              <a:gd name="connsiteX5331" fmla="*/ 839779 w 1656655"/>
              <a:gd name="connsiteY5331" fmla="*/ 801999 h 1864576"/>
              <a:gd name="connsiteX5332" fmla="*/ 838614 w 1656655"/>
              <a:gd name="connsiteY5332" fmla="*/ 796933 h 1864576"/>
              <a:gd name="connsiteX5333" fmla="*/ 827941 w 1656655"/>
              <a:gd name="connsiteY5333" fmla="*/ 780951 h 1864576"/>
              <a:gd name="connsiteX5334" fmla="*/ 815522 w 1656655"/>
              <a:gd name="connsiteY5334" fmla="*/ 781730 h 1864576"/>
              <a:gd name="connsiteX5335" fmla="*/ 807565 w 1656655"/>
              <a:gd name="connsiteY5335" fmla="*/ 785821 h 1864576"/>
              <a:gd name="connsiteX5336" fmla="*/ 804071 w 1656655"/>
              <a:gd name="connsiteY5336" fmla="*/ 794983 h 1864576"/>
              <a:gd name="connsiteX5337" fmla="*/ 808534 w 1656655"/>
              <a:gd name="connsiteY5337" fmla="*/ 797908 h 1864576"/>
              <a:gd name="connsiteX5338" fmla="*/ 819402 w 1656655"/>
              <a:gd name="connsiteY5338" fmla="*/ 782122 h 1864576"/>
              <a:gd name="connsiteX5339" fmla="*/ 827746 w 1656655"/>
              <a:gd name="connsiteY5339" fmla="*/ 781343 h 1864576"/>
              <a:gd name="connsiteX5340" fmla="*/ 836089 w 1656655"/>
              <a:gd name="connsiteY5340" fmla="*/ 782122 h 1864576"/>
              <a:gd name="connsiteX5341" fmla="*/ 846958 w 1656655"/>
              <a:gd name="connsiteY5341" fmla="*/ 797908 h 1864576"/>
              <a:gd name="connsiteX5342" fmla="*/ 851421 w 1656655"/>
              <a:gd name="connsiteY5342" fmla="*/ 794983 h 1864576"/>
              <a:gd name="connsiteX5343" fmla="*/ 847927 w 1656655"/>
              <a:gd name="connsiteY5343" fmla="*/ 785821 h 1864576"/>
              <a:gd name="connsiteX5344" fmla="*/ 839970 w 1656655"/>
              <a:gd name="connsiteY5344" fmla="*/ 781730 h 1864576"/>
              <a:gd name="connsiteX5345" fmla="*/ 827941 w 1656655"/>
              <a:gd name="connsiteY5345" fmla="*/ 780951 h 1864576"/>
              <a:gd name="connsiteX5346" fmla="*/ 827941 w 1656655"/>
              <a:gd name="connsiteY5346" fmla="*/ 788163 h 1864576"/>
              <a:gd name="connsiteX5347" fmla="*/ 819206 w 1656655"/>
              <a:gd name="connsiteY5347" fmla="*/ 790304 h 1864576"/>
              <a:gd name="connsiteX5348" fmla="*/ 819984 w 1656655"/>
              <a:gd name="connsiteY5348" fmla="*/ 791279 h 1864576"/>
              <a:gd name="connsiteX5349" fmla="*/ 822505 w 1656655"/>
              <a:gd name="connsiteY5349" fmla="*/ 807457 h 1864576"/>
              <a:gd name="connsiteX5350" fmla="*/ 827941 w 1656655"/>
              <a:gd name="connsiteY5350" fmla="*/ 806482 h 1864576"/>
              <a:gd name="connsiteX5351" fmla="*/ 833373 w 1656655"/>
              <a:gd name="connsiteY5351" fmla="*/ 807457 h 1864576"/>
              <a:gd name="connsiteX5352" fmla="*/ 835898 w 1656655"/>
              <a:gd name="connsiteY5352" fmla="*/ 791279 h 1864576"/>
              <a:gd name="connsiteX5353" fmla="*/ 836672 w 1656655"/>
              <a:gd name="connsiteY5353" fmla="*/ 790304 h 1864576"/>
              <a:gd name="connsiteX5354" fmla="*/ 827941 w 1656655"/>
              <a:gd name="connsiteY5354" fmla="*/ 788163 h 1864576"/>
              <a:gd name="connsiteX5355" fmla="*/ 827941 w 1656655"/>
              <a:gd name="connsiteY5355" fmla="*/ 874893 h 1864576"/>
              <a:gd name="connsiteX5356" fmla="*/ 827550 w 1656655"/>
              <a:gd name="connsiteY5356" fmla="*/ 874893 h 1864576"/>
              <a:gd name="connsiteX5357" fmla="*/ 819789 w 1656655"/>
              <a:gd name="connsiteY5357" fmla="*/ 872943 h 1864576"/>
              <a:gd name="connsiteX5358" fmla="*/ 817655 w 1656655"/>
              <a:gd name="connsiteY5358" fmla="*/ 873526 h 1864576"/>
              <a:gd name="connsiteX5359" fmla="*/ 807173 w 1656655"/>
              <a:gd name="connsiteY5359" fmla="*/ 881321 h 1864576"/>
              <a:gd name="connsiteX5360" fmla="*/ 806400 w 1656655"/>
              <a:gd name="connsiteY5360" fmla="*/ 882879 h 1864576"/>
              <a:gd name="connsiteX5361" fmla="*/ 807755 w 1656655"/>
              <a:gd name="connsiteY5361" fmla="*/ 884638 h 1864576"/>
              <a:gd name="connsiteX5362" fmla="*/ 816877 w 1656655"/>
              <a:gd name="connsiteY5362" fmla="*/ 892237 h 1864576"/>
              <a:gd name="connsiteX5363" fmla="*/ 822700 w 1656655"/>
              <a:gd name="connsiteY5363" fmla="*/ 889900 h 1864576"/>
              <a:gd name="connsiteX5364" fmla="*/ 828132 w 1656655"/>
              <a:gd name="connsiteY5364" fmla="*/ 885608 h 1864576"/>
              <a:gd name="connsiteX5365" fmla="*/ 833569 w 1656655"/>
              <a:gd name="connsiteY5365" fmla="*/ 889900 h 1864576"/>
              <a:gd name="connsiteX5366" fmla="*/ 839387 w 1656655"/>
              <a:gd name="connsiteY5366" fmla="*/ 892237 h 1864576"/>
              <a:gd name="connsiteX5367" fmla="*/ 848509 w 1656655"/>
              <a:gd name="connsiteY5367" fmla="*/ 884638 h 1864576"/>
              <a:gd name="connsiteX5368" fmla="*/ 849870 w 1656655"/>
              <a:gd name="connsiteY5368" fmla="*/ 882879 h 1864576"/>
              <a:gd name="connsiteX5369" fmla="*/ 849091 w 1656655"/>
              <a:gd name="connsiteY5369" fmla="*/ 881321 h 1864576"/>
              <a:gd name="connsiteX5370" fmla="*/ 838614 w 1656655"/>
              <a:gd name="connsiteY5370" fmla="*/ 873526 h 1864576"/>
              <a:gd name="connsiteX5371" fmla="*/ 836481 w 1656655"/>
              <a:gd name="connsiteY5371" fmla="*/ 872943 h 1864576"/>
              <a:gd name="connsiteX5372" fmla="*/ 828715 w 1656655"/>
              <a:gd name="connsiteY5372" fmla="*/ 874893 h 1864576"/>
              <a:gd name="connsiteX5373" fmla="*/ 827941 w 1656655"/>
              <a:gd name="connsiteY5373" fmla="*/ 874893 h 1864576"/>
              <a:gd name="connsiteX5374" fmla="*/ 810085 w 1656655"/>
              <a:gd name="connsiteY5374" fmla="*/ 904907 h 1864576"/>
              <a:gd name="connsiteX5375" fmla="*/ 806982 w 1656655"/>
              <a:gd name="connsiteY5375" fmla="*/ 892624 h 1864576"/>
              <a:gd name="connsiteX5376" fmla="*/ 782529 w 1656655"/>
              <a:gd name="connsiteY5376" fmla="*/ 896720 h 1864576"/>
              <a:gd name="connsiteX5377" fmla="*/ 805039 w 1656655"/>
              <a:gd name="connsiteY5377" fmla="*/ 902565 h 1864576"/>
              <a:gd name="connsiteX5378" fmla="*/ 806786 w 1656655"/>
              <a:gd name="connsiteY5378" fmla="*/ 904711 h 1864576"/>
              <a:gd name="connsiteX5379" fmla="*/ 810085 w 1656655"/>
              <a:gd name="connsiteY5379" fmla="*/ 904907 h 1864576"/>
              <a:gd name="connsiteX5380" fmla="*/ 813383 w 1656655"/>
              <a:gd name="connsiteY5380" fmla="*/ 811357 h 1864576"/>
              <a:gd name="connsiteX5381" fmla="*/ 785441 w 1656655"/>
              <a:gd name="connsiteY5381" fmla="*/ 796350 h 1864576"/>
              <a:gd name="connsiteX5382" fmla="*/ 718878 w 1656655"/>
              <a:gd name="connsiteY5382" fmla="*/ 820127 h 1864576"/>
              <a:gd name="connsiteX5383" fmla="*/ 730329 w 1656655"/>
              <a:gd name="connsiteY5383" fmla="*/ 870993 h 1864576"/>
              <a:gd name="connsiteX5384" fmla="*/ 765260 w 1656655"/>
              <a:gd name="connsiteY5384" fmla="*/ 883271 h 1864576"/>
              <a:gd name="connsiteX5385" fmla="*/ 797474 w 1656655"/>
              <a:gd name="connsiteY5385" fmla="*/ 878009 h 1864576"/>
              <a:gd name="connsiteX5386" fmla="*/ 812996 w 1656655"/>
              <a:gd name="connsiteY5386" fmla="*/ 865927 h 1864576"/>
              <a:gd name="connsiteX5387" fmla="*/ 790682 w 1656655"/>
              <a:gd name="connsiteY5387" fmla="*/ 876451 h 1864576"/>
              <a:gd name="connsiteX5388" fmla="*/ 743718 w 1656655"/>
              <a:gd name="connsiteY5388" fmla="*/ 866902 h 1864576"/>
              <a:gd name="connsiteX5389" fmla="*/ 739838 w 1656655"/>
              <a:gd name="connsiteY5389" fmla="*/ 818956 h 1864576"/>
              <a:gd name="connsiteX5390" fmla="*/ 784858 w 1656655"/>
              <a:gd name="connsiteY5390" fmla="*/ 801999 h 1864576"/>
              <a:gd name="connsiteX5391" fmla="*/ 810863 w 1656655"/>
              <a:gd name="connsiteY5391" fmla="*/ 812327 h 1864576"/>
              <a:gd name="connsiteX5392" fmla="*/ 813383 w 1656655"/>
              <a:gd name="connsiteY5392" fmla="*/ 811357 h 1864576"/>
              <a:gd name="connsiteX5393" fmla="*/ 845793 w 1656655"/>
              <a:gd name="connsiteY5393" fmla="*/ 904907 h 1864576"/>
              <a:gd name="connsiteX5394" fmla="*/ 848901 w 1656655"/>
              <a:gd name="connsiteY5394" fmla="*/ 892624 h 1864576"/>
              <a:gd name="connsiteX5395" fmla="*/ 873349 w 1656655"/>
              <a:gd name="connsiteY5395" fmla="*/ 896720 h 1864576"/>
              <a:gd name="connsiteX5396" fmla="*/ 850838 w 1656655"/>
              <a:gd name="connsiteY5396" fmla="*/ 902565 h 1864576"/>
              <a:gd name="connsiteX5397" fmla="*/ 849091 w 1656655"/>
              <a:gd name="connsiteY5397" fmla="*/ 904711 h 1864576"/>
              <a:gd name="connsiteX5398" fmla="*/ 845793 w 1656655"/>
              <a:gd name="connsiteY5398" fmla="*/ 904907 h 1864576"/>
              <a:gd name="connsiteX5399" fmla="*/ 842691 w 1656655"/>
              <a:gd name="connsiteY5399" fmla="*/ 811357 h 1864576"/>
              <a:gd name="connsiteX5400" fmla="*/ 870633 w 1656655"/>
              <a:gd name="connsiteY5400" fmla="*/ 796350 h 1864576"/>
              <a:gd name="connsiteX5401" fmla="*/ 937195 w 1656655"/>
              <a:gd name="connsiteY5401" fmla="*/ 820127 h 1864576"/>
              <a:gd name="connsiteX5402" fmla="*/ 925744 w 1656655"/>
              <a:gd name="connsiteY5402" fmla="*/ 870993 h 1864576"/>
              <a:gd name="connsiteX5403" fmla="*/ 890814 w 1656655"/>
              <a:gd name="connsiteY5403" fmla="*/ 883271 h 1864576"/>
              <a:gd name="connsiteX5404" fmla="*/ 858600 w 1656655"/>
              <a:gd name="connsiteY5404" fmla="*/ 878009 h 1864576"/>
              <a:gd name="connsiteX5405" fmla="*/ 843077 w 1656655"/>
              <a:gd name="connsiteY5405" fmla="*/ 865927 h 1864576"/>
              <a:gd name="connsiteX5406" fmla="*/ 865392 w 1656655"/>
              <a:gd name="connsiteY5406" fmla="*/ 876451 h 1864576"/>
              <a:gd name="connsiteX5407" fmla="*/ 912356 w 1656655"/>
              <a:gd name="connsiteY5407" fmla="*/ 866902 h 1864576"/>
              <a:gd name="connsiteX5408" fmla="*/ 916236 w 1656655"/>
              <a:gd name="connsiteY5408" fmla="*/ 818956 h 1864576"/>
              <a:gd name="connsiteX5409" fmla="*/ 871215 w 1656655"/>
              <a:gd name="connsiteY5409" fmla="*/ 801999 h 1864576"/>
              <a:gd name="connsiteX5410" fmla="*/ 845211 w 1656655"/>
              <a:gd name="connsiteY5410" fmla="*/ 812327 h 1864576"/>
              <a:gd name="connsiteX5411" fmla="*/ 842691 w 1656655"/>
              <a:gd name="connsiteY5411" fmla="*/ 811357 h 1864576"/>
              <a:gd name="connsiteX5412" fmla="*/ 827941 w 1656655"/>
              <a:gd name="connsiteY5412" fmla="*/ 895162 h 1864576"/>
              <a:gd name="connsiteX5413" fmla="*/ 806786 w 1656655"/>
              <a:gd name="connsiteY5413" fmla="*/ 920301 h 1864576"/>
              <a:gd name="connsiteX5414" fmla="*/ 797474 w 1656655"/>
              <a:gd name="connsiteY5414" fmla="*/ 917185 h 1864576"/>
              <a:gd name="connsiteX5415" fmla="*/ 695976 w 1656655"/>
              <a:gd name="connsiteY5415" fmla="*/ 926343 h 1864576"/>
              <a:gd name="connsiteX5416" fmla="*/ 681619 w 1656655"/>
              <a:gd name="connsiteY5416" fmla="*/ 924981 h 1864576"/>
              <a:gd name="connsiteX5417" fmla="*/ 673466 w 1656655"/>
              <a:gd name="connsiteY5417" fmla="*/ 919718 h 1864576"/>
              <a:gd name="connsiteX5418" fmla="*/ 631547 w 1656655"/>
              <a:gd name="connsiteY5418" fmla="*/ 915235 h 1864576"/>
              <a:gd name="connsiteX5419" fmla="*/ 629805 w 1656655"/>
              <a:gd name="connsiteY5419" fmla="*/ 940767 h 1864576"/>
              <a:gd name="connsiteX5420" fmla="*/ 648435 w 1656655"/>
              <a:gd name="connsiteY5420" fmla="*/ 941742 h 1864576"/>
              <a:gd name="connsiteX5421" fmla="*/ 659299 w 1656655"/>
              <a:gd name="connsiteY5421" fmla="*/ 923227 h 1864576"/>
              <a:gd name="connsiteX5422" fmla="*/ 668616 w 1656655"/>
              <a:gd name="connsiteY5422" fmla="*/ 933751 h 1864576"/>
              <a:gd name="connsiteX5423" fmla="*/ 668616 w 1656655"/>
              <a:gd name="connsiteY5423" fmla="*/ 941546 h 1864576"/>
              <a:gd name="connsiteX5424" fmla="*/ 827941 w 1656655"/>
              <a:gd name="connsiteY5424" fmla="*/ 941546 h 1864576"/>
              <a:gd name="connsiteX5425" fmla="*/ 987267 w 1656655"/>
              <a:gd name="connsiteY5425" fmla="*/ 941546 h 1864576"/>
              <a:gd name="connsiteX5426" fmla="*/ 987267 w 1656655"/>
              <a:gd name="connsiteY5426" fmla="*/ 933751 h 1864576"/>
              <a:gd name="connsiteX5427" fmla="*/ 996579 w 1656655"/>
              <a:gd name="connsiteY5427" fmla="*/ 923227 h 1864576"/>
              <a:gd name="connsiteX5428" fmla="*/ 1007448 w 1656655"/>
              <a:gd name="connsiteY5428" fmla="*/ 941742 h 1864576"/>
              <a:gd name="connsiteX5429" fmla="*/ 1026078 w 1656655"/>
              <a:gd name="connsiteY5429" fmla="*/ 940767 h 1864576"/>
              <a:gd name="connsiteX5430" fmla="*/ 1024331 w 1656655"/>
              <a:gd name="connsiteY5430" fmla="*/ 915235 h 1864576"/>
              <a:gd name="connsiteX5431" fmla="*/ 982412 w 1656655"/>
              <a:gd name="connsiteY5431" fmla="*/ 919718 h 1864576"/>
              <a:gd name="connsiteX5432" fmla="*/ 974264 w 1656655"/>
              <a:gd name="connsiteY5432" fmla="*/ 924981 h 1864576"/>
              <a:gd name="connsiteX5433" fmla="*/ 959902 w 1656655"/>
              <a:gd name="connsiteY5433" fmla="*/ 926343 h 1864576"/>
              <a:gd name="connsiteX5434" fmla="*/ 858409 w 1656655"/>
              <a:gd name="connsiteY5434" fmla="*/ 917185 h 1864576"/>
              <a:gd name="connsiteX5435" fmla="*/ 849091 w 1656655"/>
              <a:gd name="connsiteY5435" fmla="*/ 920301 h 1864576"/>
              <a:gd name="connsiteX5436" fmla="*/ 827941 w 1656655"/>
              <a:gd name="connsiteY5436" fmla="*/ 895162 h 1864576"/>
              <a:gd name="connsiteX5437" fmla="*/ 827941 w 1656655"/>
              <a:gd name="connsiteY5437" fmla="*/ 960644 h 1864576"/>
              <a:gd name="connsiteX5438" fmla="*/ 933701 w 1656655"/>
              <a:gd name="connsiteY5438" fmla="*/ 1066864 h 1864576"/>
              <a:gd name="connsiteX5439" fmla="*/ 827941 w 1656655"/>
              <a:gd name="connsiteY5439" fmla="*/ 1173085 h 1864576"/>
              <a:gd name="connsiteX5440" fmla="*/ 722177 w 1656655"/>
              <a:gd name="connsiteY5440" fmla="*/ 1066864 h 1864576"/>
              <a:gd name="connsiteX5441" fmla="*/ 827941 w 1656655"/>
              <a:gd name="connsiteY5441" fmla="*/ 960644 h 1864576"/>
              <a:gd name="connsiteX5442" fmla="*/ 827941 w 1656655"/>
              <a:gd name="connsiteY5442" fmla="*/ 1345565 h 1864576"/>
              <a:gd name="connsiteX5443" fmla="*/ 815712 w 1656655"/>
              <a:gd name="connsiteY5443" fmla="*/ 1344008 h 1864576"/>
              <a:gd name="connsiteX5444" fmla="*/ 807369 w 1656655"/>
              <a:gd name="connsiteY5444" fmla="*/ 1340499 h 1864576"/>
              <a:gd name="connsiteX5445" fmla="*/ 804457 w 1656655"/>
              <a:gd name="connsiteY5445" fmla="*/ 1312822 h 1864576"/>
              <a:gd name="connsiteX5446" fmla="*/ 803684 w 1656655"/>
              <a:gd name="connsiteY5446" fmla="*/ 1312822 h 1864576"/>
              <a:gd name="connsiteX5447" fmla="*/ 802710 w 1656655"/>
              <a:gd name="connsiteY5447" fmla="*/ 1322959 h 1864576"/>
              <a:gd name="connsiteX5448" fmla="*/ 796892 w 1656655"/>
              <a:gd name="connsiteY5448" fmla="*/ 1325100 h 1864576"/>
              <a:gd name="connsiteX5449" fmla="*/ 744105 w 1656655"/>
              <a:gd name="connsiteY5449" fmla="*/ 1324909 h 1864576"/>
              <a:gd name="connsiteX5450" fmla="*/ 740224 w 1656655"/>
              <a:gd name="connsiteY5450" fmla="*/ 1321205 h 1864576"/>
              <a:gd name="connsiteX5451" fmla="*/ 740224 w 1656655"/>
              <a:gd name="connsiteY5451" fmla="*/ 1314968 h 1864576"/>
              <a:gd name="connsiteX5452" fmla="*/ 750510 w 1656655"/>
              <a:gd name="connsiteY5452" fmla="*/ 1303077 h 1864576"/>
              <a:gd name="connsiteX5453" fmla="*/ 741193 w 1656655"/>
              <a:gd name="connsiteY5453" fmla="*/ 1292749 h 1864576"/>
              <a:gd name="connsiteX5454" fmla="*/ 746630 w 1656655"/>
              <a:gd name="connsiteY5454" fmla="*/ 1279300 h 1864576"/>
              <a:gd name="connsiteX5455" fmla="*/ 745074 w 1656655"/>
              <a:gd name="connsiteY5455" fmla="*/ 1267414 h 1864576"/>
              <a:gd name="connsiteX5456" fmla="*/ 740224 w 1656655"/>
              <a:gd name="connsiteY5456" fmla="*/ 1256498 h 1864576"/>
              <a:gd name="connsiteX5457" fmla="*/ 743136 w 1656655"/>
              <a:gd name="connsiteY5457" fmla="*/ 1249482 h 1864576"/>
              <a:gd name="connsiteX5458" fmla="*/ 799803 w 1656655"/>
              <a:gd name="connsiteY5458" fmla="*/ 1249482 h 1864576"/>
              <a:gd name="connsiteX5459" fmla="*/ 803875 w 1656655"/>
              <a:gd name="connsiteY5459" fmla="*/ 1254357 h 1864576"/>
              <a:gd name="connsiteX5460" fmla="*/ 804457 w 1656655"/>
              <a:gd name="connsiteY5460" fmla="*/ 1263710 h 1864576"/>
              <a:gd name="connsiteX5461" fmla="*/ 804457 w 1656655"/>
              <a:gd name="connsiteY5461" fmla="*/ 1177759 h 1864576"/>
              <a:gd name="connsiteX5462" fmla="*/ 714220 w 1656655"/>
              <a:gd name="connsiteY5462" fmla="*/ 1066668 h 1864576"/>
              <a:gd name="connsiteX5463" fmla="*/ 804071 w 1656655"/>
              <a:gd name="connsiteY5463" fmla="*/ 955774 h 1864576"/>
              <a:gd name="connsiteX5464" fmla="*/ 804266 w 1656655"/>
              <a:gd name="connsiteY5464" fmla="*/ 949341 h 1864576"/>
              <a:gd name="connsiteX5465" fmla="*/ 674048 w 1656655"/>
              <a:gd name="connsiteY5465" fmla="*/ 949341 h 1864576"/>
              <a:gd name="connsiteX5466" fmla="*/ 672497 w 1656655"/>
              <a:gd name="connsiteY5466" fmla="*/ 954020 h 1864576"/>
              <a:gd name="connsiteX5467" fmla="*/ 711699 w 1656655"/>
              <a:gd name="connsiteY5467" fmla="*/ 1168210 h 1864576"/>
              <a:gd name="connsiteX5468" fmla="*/ 719651 w 1656655"/>
              <a:gd name="connsiteY5468" fmla="*/ 1169381 h 1864576"/>
              <a:gd name="connsiteX5469" fmla="*/ 745074 w 1656655"/>
              <a:gd name="connsiteY5469" fmla="*/ 1180292 h 1864576"/>
              <a:gd name="connsiteX5470" fmla="*/ 744687 w 1656655"/>
              <a:gd name="connsiteY5470" fmla="*/ 1182830 h 1864576"/>
              <a:gd name="connsiteX5471" fmla="*/ 657165 w 1656655"/>
              <a:gd name="connsiteY5471" fmla="*/ 1230384 h 1864576"/>
              <a:gd name="connsiteX5472" fmla="*/ 577987 w 1656655"/>
              <a:gd name="connsiteY5472" fmla="*/ 1187700 h 1864576"/>
              <a:gd name="connsiteX5473" fmla="*/ 574498 w 1656655"/>
              <a:gd name="connsiteY5473" fmla="*/ 1180101 h 1864576"/>
              <a:gd name="connsiteX5474" fmla="*/ 606708 w 1656655"/>
              <a:gd name="connsiteY5474" fmla="*/ 1168406 h 1864576"/>
              <a:gd name="connsiteX5475" fmla="*/ 608846 w 1656655"/>
              <a:gd name="connsiteY5475" fmla="*/ 1165677 h 1864576"/>
              <a:gd name="connsiteX5476" fmla="*/ 646688 w 1656655"/>
              <a:gd name="connsiteY5476" fmla="*/ 961423 h 1864576"/>
              <a:gd name="connsiteX5477" fmla="*/ 647853 w 1656655"/>
              <a:gd name="connsiteY5477" fmla="*/ 952653 h 1864576"/>
              <a:gd name="connsiteX5478" fmla="*/ 643581 w 1656655"/>
              <a:gd name="connsiteY5478" fmla="*/ 949929 h 1864576"/>
              <a:gd name="connsiteX5479" fmla="*/ 612144 w 1656655"/>
              <a:gd name="connsiteY5479" fmla="*/ 931414 h 1864576"/>
              <a:gd name="connsiteX5480" fmla="*/ 631939 w 1656655"/>
              <a:gd name="connsiteY5480" fmla="*/ 906852 h 1864576"/>
              <a:gd name="connsiteX5481" fmla="*/ 684335 w 1656655"/>
              <a:gd name="connsiteY5481" fmla="*/ 917572 h 1864576"/>
              <a:gd name="connsiteX5482" fmla="*/ 695394 w 1656655"/>
              <a:gd name="connsiteY5482" fmla="*/ 917964 h 1864576"/>
              <a:gd name="connsiteX5483" fmla="*/ 801159 w 1656655"/>
              <a:gd name="connsiteY5483" fmla="*/ 909973 h 1864576"/>
              <a:gd name="connsiteX5484" fmla="*/ 793980 w 1656655"/>
              <a:gd name="connsiteY5484" fmla="*/ 904515 h 1864576"/>
              <a:gd name="connsiteX5485" fmla="*/ 780009 w 1656655"/>
              <a:gd name="connsiteY5485" fmla="*/ 904319 h 1864576"/>
              <a:gd name="connsiteX5486" fmla="*/ 774768 w 1656655"/>
              <a:gd name="connsiteY5486" fmla="*/ 901786 h 1864576"/>
              <a:gd name="connsiteX5487" fmla="*/ 775933 w 1656655"/>
              <a:gd name="connsiteY5487" fmla="*/ 891066 h 1864576"/>
              <a:gd name="connsiteX5488" fmla="*/ 719265 w 1656655"/>
              <a:gd name="connsiteY5488" fmla="*/ 871189 h 1864576"/>
              <a:gd name="connsiteX5489" fmla="*/ 712859 w 1656655"/>
              <a:gd name="connsiteY5489" fmla="*/ 815835 h 1864576"/>
              <a:gd name="connsiteX5490" fmla="*/ 734792 w 1656655"/>
              <a:gd name="connsiteY5490" fmla="*/ 796350 h 1864576"/>
              <a:gd name="connsiteX5491" fmla="*/ 797082 w 1656655"/>
              <a:gd name="connsiteY5491" fmla="*/ 792646 h 1864576"/>
              <a:gd name="connsiteX5492" fmla="*/ 820567 w 1656655"/>
              <a:gd name="connsiteY5492" fmla="*/ 773739 h 1864576"/>
              <a:gd name="connsiteX5493" fmla="*/ 827550 w 1656655"/>
              <a:gd name="connsiteY5493" fmla="*/ 773739 h 1864576"/>
              <a:gd name="connsiteX5494" fmla="*/ 834538 w 1656655"/>
              <a:gd name="connsiteY5494" fmla="*/ 773739 h 1864576"/>
              <a:gd name="connsiteX5495" fmla="*/ 858017 w 1656655"/>
              <a:gd name="connsiteY5495" fmla="*/ 792646 h 1864576"/>
              <a:gd name="connsiteX5496" fmla="*/ 920313 w 1656655"/>
              <a:gd name="connsiteY5496" fmla="*/ 796350 h 1864576"/>
              <a:gd name="connsiteX5497" fmla="*/ 942241 w 1656655"/>
              <a:gd name="connsiteY5497" fmla="*/ 815835 h 1864576"/>
              <a:gd name="connsiteX5498" fmla="*/ 935840 w 1656655"/>
              <a:gd name="connsiteY5498" fmla="*/ 871189 h 1864576"/>
              <a:gd name="connsiteX5499" fmla="*/ 879172 w 1656655"/>
              <a:gd name="connsiteY5499" fmla="*/ 891066 h 1864576"/>
              <a:gd name="connsiteX5500" fmla="*/ 880337 w 1656655"/>
              <a:gd name="connsiteY5500" fmla="*/ 901786 h 1864576"/>
              <a:gd name="connsiteX5501" fmla="*/ 875096 w 1656655"/>
              <a:gd name="connsiteY5501" fmla="*/ 904319 h 1864576"/>
              <a:gd name="connsiteX5502" fmla="*/ 861125 w 1656655"/>
              <a:gd name="connsiteY5502" fmla="*/ 904515 h 1864576"/>
              <a:gd name="connsiteX5503" fmla="*/ 853946 w 1656655"/>
              <a:gd name="connsiteY5503" fmla="*/ 909973 h 1864576"/>
              <a:gd name="connsiteX5504" fmla="*/ 959706 w 1656655"/>
              <a:gd name="connsiteY5504" fmla="*/ 917964 h 1864576"/>
              <a:gd name="connsiteX5505" fmla="*/ 970770 w 1656655"/>
              <a:gd name="connsiteY5505" fmla="*/ 917572 h 1864576"/>
              <a:gd name="connsiteX5506" fmla="*/ 1023166 w 1656655"/>
              <a:gd name="connsiteY5506" fmla="*/ 906852 h 1864576"/>
              <a:gd name="connsiteX5507" fmla="*/ 1042960 w 1656655"/>
              <a:gd name="connsiteY5507" fmla="*/ 931414 h 1864576"/>
              <a:gd name="connsiteX5508" fmla="*/ 1011524 w 1656655"/>
              <a:gd name="connsiteY5508" fmla="*/ 949929 h 1864576"/>
              <a:gd name="connsiteX5509" fmla="*/ 1007252 w 1656655"/>
              <a:gd name="connsiteY5509" fmla="*/ 952653 h 1864576"/>
              <a:gd name="connsiteX5510" fmla="*/ 1008417 w 1656655"/>
              <a:gd name="connsiteY5510" fmla="*/ 961423 h 1864576"/>
              <a:gd name="connsiteX5511" fmla="*/ 1046259 w 1656655"/>
              <a:gd name="connsiteY5511" fmla="*/ 1165677 h 1864576"/>
              <a:gd name="connsiteX5512" fmla="*/ 1048392 w 1656655"/>
              <a:gd name="connsiteY5512" fmla="*/ 1168406 h 1864576"/>
              <a:gd name="connsiteX5513" fmla="*/ 1080607 w 1656655"/>
              <a:gd name="connsiteY5513" fmla="*/ 1180101 h 1864576"/>
              <a:gd name="connsiteX5514" fmla="*/ 1077113 w 1656655"/>
              <a:gd name="connsiteY5514" fmla="*/ 1187700 h 1864576"/>
              <a:gd name="connsiteX5515" fmla="*/ 997939 w 1656655"/>
              <a:gd name="connsiteY5515" fmla="*/ 1230384 h 1864576"/>
              <a:gd name="connsiteX5516" fmla="*/ 910418 w 1656655"/>
              <a:gd name="connsiteY5516" fmla="*/ 1182830 h 1864576"/>
              <a:gd name="connsiteX5517" fmla="*/ 910026 w 1656655"/>
              <a:gd name="connsiteY5517" fmla="*/ 1180292 h 1864576"/>
              <a:gd name="connsiteX5518" fmla="*/ 935448 w 1656655"/>
              <a:gd name="connsiteY5518" fmla="*/ 1169381 h 1864576"/>
              <a:gd name="connsiteX5519" fmla="*/ 943405 w 1656655"/>
              <a:gd name="connsiteY5519" fmla="*/ 1168210 h 1864576"/>
              <a:gd name="connsiteX5520" fmla="*/ 982608 w 1656655"/>
              <a:gd name="connsiteY5520" fmla="*/ 954020 h 1864576"/>
              <a:gd name="connsiteX5521" fmla="*/ 981057 w 1656655"/>
              <a:gd name="connsiteY5521" fmla="*/ 949341 h 1864576"/>
              <a:gd name="connsiteX5522" fmla="*/ 850838 w 1656655"/>
              <a:gd name="connsiteY5522" fmla="*/ 949341 h 1864576"/>
              <a:gd name="connsiteX5523" fmla="*/ 851034 w 1656655"/>
              <a:gd name="connsiteY5523" fmla="*/ 955774 h 1864576"/>
              <a:gd name="connsiteX5524" fmla="*/ 940885 w 1656655"/>
              <a:gd name="connsiteY5524" fmla="*/ 1066668 h 1864576"/>
              <a:gd name="connsiteX5525" fmla="*/ 850648 w 1656655"/>
              <a:gd name="connsiteY5525" fmla="*/ 1177759 h 1864576"/>
              <a:gd name="connsiteX5526" fmla="*/ 850648 w 1656655"/>
              <a:gd name="connsiteY5526" fmla="*/ 1263710 h 1864576"/>
              <a:gd name="connsiteX5527" fmla="*/ 851225 w 1656655"/>
              <a:gd name="connsiteY5527" fmla="*/ 1254357 h 1864576"/>
              <a:gd name="connsiteX5528" fmla="*/ 855301 w 1656655"/>
              <a:gd name="connsiteY5528" fmla="*/ 1249482 h 1864576"/>
              <a:gd name="connsiteX5529" fmla="*/ 911969 w 1656655"/>
              <a:gd name="connsiteY5529" fmla="*/ 1249482 h 1864576"/>
              <a:gd name="connsiteX5530" fmla="*/ 914881 w 1656655"/>
              <a:gd name="connsiteY5530" fmla="*/ 1256498 h 1864576"/>
              <a:gd name="connsiteX5531" fmla="*/ 910026 w 1656655"/>
              <a:gd name="connsiteY5531" fmla="*/ 1267414 h 1864576"/>
              <a:gd name="connsiteX5532" fmla="*/ 908475 w 1656655"/>
              <a:gd name="connsiteY5532" fmla="*/ 1279300 h 1864576"/>
              <a:gd name="connsiteX5533" fmla="*/ 913907 w 1656655"/>
              <a:gd name="connsiteY5533" fmla="*/ 1292749 h 1864576"/>
              <a:gd name="connsiteX5534" fmla="*/ 904594 w 1656655"/>
              <a:gd name="connsiteY5534" fmla="*/ 1303077 h 1864576"/>
              <a:gd name="connsiteX5535" fmla="*/ 914881 w 1656655"/>
              <a:gd name="connsiteY5535" fmla="*/ 1314968 h 1864576"/>
              <a:gd name="connsiteX5536" fmla="*/ 914881 w 1656655"/>
              <a:gd name="connsiteY5536" fmla="*/ 1321205 h 1864576"/>
              <a:gd name="connsiteX5537" fmla="*/ 911000 w 1656655"/>
              <a:gd name="connsiteY5537" fmla="*/ 1324909 h 1864576"/>
              <a:gd name="connsiteX5538" fmla="*/ 858213 w 1656655"/>
              <a:gd name="connsiteY5538" fmla="*/ 1325100 h 1864576"/>
              <a:gd name="connsiteX5539" fmla="*/ 852390 w 1656655"/>
              <a:gd name="connsiteY5539" fmla="*/ 1322959 h 1864576"/>
              <a:gd name="connsiteX5540" fmla="*/ 851421 w 1656655"/>
              <a:gd name="connsiteY5540" fmla="*/ 1312822 h 1864576"/>
              <a:gd name="connsiteX5541" fmla="*/ 850648 w 1656655"/>
              <a:gd name="connsiteY5541" fmla="*/ 1312822 h 1864576"/>
              <a:gd name="connsiteX5542" fmla="*/ 847736 w 1656655"/>
              <a:gd name="connsiteY5542" fmla="*/ 1340499 h 1864576"/>
              <a:gd name="connsiteX5543" fmla="*/ 839387 w 1656655"/>
              <a:gd name="connsiteY5543" fmla="*/ 1344008 h 1864576"/>
              <a:gd name="connsiteX5544" fmla="*/ 827941 w 1656655"/>
              <a:gd name="connsiteY5544" fmla="*/ 1345565 h 1864576"/>
              <a:gd name="connsiteX5545" fmla="*/ 763899 w 1656655"/>
              <a:gd name="connsiteY5545" fmla="*/ 1120655 h 1864576"/>
              <a:gd name="connsiteX5546" fmla="*/ 763899 w 1656655"/>
              <a:gd name="connsiteY5546" fmla="*/ 1121630 h 1864576"/>
              <a:gd name="connsiteX5547" fmla="*/ 764095 w 1656655"/>
              <a:gd name="connsiteY5547" fmla="*/ 1122605 h 1864576"/>
              <a:gd name="connsiteX5548" fmla="*/ 768362 w 1656655"/>
              <a:gd name="connsiteY5548" fmla="*/ 1125334 h 1864576"/>
              <a:gd name="connsiteX5549" fmla="*/ 768558 w 1656655"/>
              <a:gd name="connsiteY5549" fmla="*/ 1121434 h 1864576"/>
              <a:gd name="connsiteX5550" fmla="*/ 771078 w 1656655"/>
              <a:gd name="connsiteY5550" fmla="*/ 1119293 h 1864576"/>
              <a:gd name="connsiteX5551" fmla="*/ 772825 w 1656655"/>
              <a:gd name="connsiteY5551" fmla="*/ 1112277 h 1864576"/>
              <a:gd name="connsiteX5552" fmla="*/ 773990 w 1656655"/>
              <a:gd name="connsiteY5552" fmla="*/ 1111106 h 1864576"/>
              <a:gd name="connsiteX5553" fmla="*/ 776123 w 1656655"/>
              <a:gd name="connsiteY5553" fmla="*/ 1106231 h 1864576"/>
              <a:gd name="connsiteX5554" fmla="*/ 776901 w 1656655"/>
              <a:gd name="connsiteY5554" fmla="*/ 1102336 h 1864576"/>
              <a:gd name="connsiteX5555" fmla="*/ 780200 w 1656655"/>
              <a:gd name="connsiteY5555" fmla="*/ 1098436 h 1864576"/>
              <a:gd name="connsiteX5556" fmla="*/ 783498 w 1656655"/>
              <a:gd name="connsiteY5556" fmla="*/ 1094541 h 1864576"/>
              <a:gd name="connsiteX5557" fmla="*/ 784472 w 1656655"/>
              <a:gd name="connsiteY5557" fmla="*/ 1090837 h 1864576"/>
              <a:gd name="connsiteX5558" fmla="*/ 784663 w 1656655"/>
              <a:gd name="connsiteY5558" fmla="*/ 1088691 h 1864576"/>
              <a:gd name="connsiteX5559" fmla="*/ 788352 w 1656655"/>
              <a:gd name="connsiteY5559" fmla="*/ 1085183 h 1864576"/>
              <a:gd name="connsiteX5560" fmla="*/ 791455 w 1656655"/>
              <a:gd name="connsiteY5560" fmla="*/ 1083625 h 1864576"/>
              <a:gd name="connsiteX5561" fmla="*/ 790290 w 1656655"/>
              <a:gd name="connsiteY5561" fmla="*/ 1086741 h 1864576"/>
              <a:gd name="connsiteX5562" fmla="*/ 789321 w 1656655"/>
              <a:gd name="connsiteY5562" fmla="*/ 1090058 h 1864576"/>
              <a:gd name="connsiteX5563" fmla="*/ 785827 w 1656655"/>
              <a:gd name="connsiteY5563" fmla="*/ 1099607 h 1864576"/>
              <a:gd name="connsiteX5564" fmla="*/ 784663 w 1656655"/>
              <a:gd name="connsiteY5564" fmla="*/ 1100582 h 1864576"/>
              <a:gd name="connsiteX5565" fmla="*/ 783307 w 1656655"/>
              <a:gd name="connsiteY5565" fmla="*/ 1101361 h 1864576"/>
              <a:gd name="connsiteX5566" fmla="*/ 779427 w 1656655"/>
              <a:gd name="connsiteY5566" fmla="*/ 1106040 h 1864576"/>
              <a:gd name="connsiteX5567" fmla="*/ 778844 w 1656655"/>
              <a:gd name="connsiteY5567" fmla="*/ 1107598 h 1864576"/>
              <a:gd name="connsiteX5568" fmla="*/ 776123 w 1656655"/>
              <a:gd name="connsiteY5568" fmla="*/ 1111302 h 1864576"/>
              <a:gd name="connsiteX5569" fmla="*/ 773021 w 1656655"/>
              <a:gd name="connsiteY5569" fmla="*/ 1116755 h 1864576"/>
              <a:gd name="connsiteX5570" fmla="*/ 771078 w 1656655"/>
              <a:gd name="connsiteY5570" fmla="*/ 1121434 h 1864576"/>
              <a:gd name="connsiteX5571" fmla="*/ 770109 w 1656655"/>
              <a:gd name="connsiteY5571" fmla="*/ 1122605 h 1864576"/>
              <a:gd name="connsiteX5572" fmla="*/ 768944 w 1656655"/>
              <a:gd name="connsiteY5572" fmla="*/ 1125722 h 1864576"/>
              <a:gd name="connsiteX5573" fmla="*/ 768749 w 1656655"/>
              <a:gd name="connsiteY5573" fmla="*/ 1127672 h 1864576"/>
              <a:gd name="connsiteX5574" fmla="*/ 768558 w 1656655"/>
              <a:gd name="connsiteY5574" fmla="*/ 1129426 h 1864576"/>
              <a:gd name="connsiteX5575" fmla="*/ 768362 w 1656655"/>
              <a:gd name="connsiteY5575" fmla="*/ 1133517 h 1864576"/>
              <a:gd name="connsiteX5576" fmla="*/ 767589 w 1656655"/>
              <a:gd name="connsiteY5576" fmla="*/ 1137025 h 1864576"/>
              <a:gd name="connsiteX5577" fmla="*/ 768362 w 1656655"/>
              <a:gd name="connsiteY5577" fmla="*/ 1140538 h 1864576"/>
              <a:gd name="connsiteX5578" fmla="*/ 771274 w 1656655"/>
              <a:gd name="connsiteY5578" fmla="*/ 1141900 h 1864576"/>
              <a:gd name="connsiteX5579" fmla="*/ 774185 w 1656655"/>
              <a:gd name="connsiteY5579" fmla="*/ 1143458 h 1864576"/>
              <a:gd name="connsiteX5580" fmla="*/ 775933 w 1656655"/>
              <a:gd name="connsiteY5580" fmla="*/ 1143262 h 1864576"/>
              <a:gd name="connsiteX5581" fmla="*/ 776515 w 1656655"/>
              <a:gd name="connsiteY5581" fmla="*/ 1141704 h 1864576"/>
              <a:gd name="connsiteX5582" fmla="*/ 776706 w 1656655"/>
              <a:gd name="connsiteY5582" fmla="*/ 1133713 h 1864576"/>
              <a:gd name="connsiteX5583" fmla="*/ 775541 w 1656655"/>
              <a:gd name="connsiteY5583" fmla="*/ 1126501 h 1864576"/>
              <a:gd name="connsiteX5584" fmla="*/ 776901 w 1656655"/>
              <a:gd name="connsiteY5584" fmla="*/ 1123580 h 1864576"/>
              <a:gd name="connsiteX5585" fmla="*/ 780978 w 1656655"/>
              <a:gd name="connsiteY5585" fmla="*/ 1116951 h 1864576"/>
              <a:gd name="connsiteX5586" fmla="*/ 781947 w 1656655"/>
              <a:gd name="connsiteY5586" fmla="*/ 1115785 h 1864576"/>
              <a:gd name="connsiteX5587" fmla="*/ 784663 w 1656655"/>
              <a:gd name="connsiteY5587" fmla="*/ 1112081 h 1864576"/>
              <a:gd name="connsiteX5588" fmla="*/ 785637 w 1656655"/>
              <a:gd name="connsiteY5588" fmla="*/ 1110910 h 1864576"/>
              <a:gd name="connsiteX5589" fmla="*/ 780591 w 1656655"/>
              <a:gd name="connsiteY5589" fmla="*/ 1121238 h 1864576"/>
              <a:gd name="connsiteX5590" fmla="*/ 779231 w 1656655"/>
              <a:gd name="connsiteY5590" fmla="*/ 1123776 h 1864576"/>
              <a:gd name="connsiteX5591" fmla="*/ 777870 w 1656655"/>
              <a:gd name="connsiteY5591" fmla="*/ 1126309 h 1864576"/>
              <a:gd name="connsiteX5592" fmla="*/ 777288 w 1656655"/>
              <a:gd name="connsiteY5592" fmla="*/ 1129426 h 1864576"/>
              <a:gd name="connsiteX5593" fmla="*/ 777680 w 1656655"/>
              <a:gd name="connsiteY5593" fmla="*/ 1132738 h 1864576"/>
              <a:gd name="connsiteX5594" fmla="*/ 778262 w 1656655"/>
              <a:gd name="connsiteY5594" fmla="*/ 1135859 h 1864576"/>
              <a:gd name="connsiteX5595" fmla="*/ 777680 w 1656655"/>
              <a:gd name="connsiteY5595" fmla="*/ 1138975 h 1864576"/>
              <a:gd name="connsiteX5596" fmla="*/ 778262 w 1656655"/>
              <a:gd name="connsiteY5596" fmla="*/ 1141900 h 1864576"/>
              <a:gd name="connsiteX5597" fmla="*/ 786219 w 1656655"/>
              <a:gd name="connsiteY5597" fmla="*/ 1142483 h 1864576"/>
              <a:gd name="connsiteX5598" fmla="*/ 786605 w 1656655"/>
              <a:gd name="connsiteY5598" fmla="*/ 1139171 h 1864576"/>
              <a:gd name="connsiteX5599" fmla="*/ 785827 w 1656655"/>
              <a:gd name="connsiteY5599" fmla="*/ 1136246 h 1864576"/>
              <a:gd name="connsiteX5600" fmla="*/ 789517 w 1656655"/>
              <a:gd name="connsiteY5600" fmla="*/ 1135663 h 1864576"/>
              <a:gd name="connsiteX5601" fmla="*/ 794171 w 1656655"/>
              <a:gd name="connsiteY5601" fmla="*/ 1133909 h 1864576"/>
              <a:gd name="connsiteX5602" fmla="*/ 798639 w 1656655"/>
              <a:gd name="connsiteY5602" fmla="*/ 1132155 h 1864576"/>
              <a:gd name="connsiteX5603" fmla="*/ 800381 w 1656655"/>
              <a:gd name="connsiteY5603" fmla="*/ 1134884 h 1864576"/>
              <a:gd name="connsiteX5604" fmla="*/ 801545 w 1656655"/>
              <a:gd name="connsiteY5604" fmla="*/ 1138196 h 1864576"/>
              <a:gd name="connsiteX5605" fmla="*/ 802710 w 1656655"/>
              <a:gd name="connsiteY5605" fmla="*/ 1139367 h 1864576"/>
              <a:gd name="connsiteX5606" fmla="*/ 805431 w 1656655"/>
              <a:gd name="connsiteY5606" fmla="*/ 1143262 h 1864576"/>
              <a:gd name="connsiteX5607" fmla="*/ 806982 w 1656655"/>
              <a:gd name="connsiteY5607" fmla="*/ 1144629 h 1864576"/>
              <a:gd name="connsiteX5608" fmla="*/ 807565 w 1656655"/>
              <a:gd name="connsiteY5608" fmla="*/ 1145212 h 1864576"/>
              <a:gd name="connsiteX5609" fmla="*/ 810085 w 1656655"/>
              <a:gd name="connsiteY5609" fmla="*/ 1146579 h 1864576"/>
              <a:gd name="connsiteX5610" fmla="*/ 813579 w 1656655"/>
              <a:gd name="connsiteY5610" fmla="*/ 1148720 h 1864576"/>
              <a:gd name="connsiteX5611" fmla="*/ 817269 w 1656655"/>
              <a:gd name="connsiteY5611" fmla="*/ 1149499 h 1864576"/>
              <a:gd name="connsiteX5612" fmla="*/ 824643 w 1656655"/>
              <a:gd name="connsiteY5612" fmla="*/ 1149499 h 1864576"/>
              <a:gd name="connsiteX5613" fmla="*/ 826194 w 1656655"/>
              <a:gd name="connsiteY5613" fmla="*/ 1147941 h 1864576"/>
              <a:gd name="connsiteX5614" fmla="*/ 827941 w 1656655"/>
              <a:gd name="connsiteY5614" fmla="*/ 1146383 h 1864576"/>
              <a:gd name="connsiteX5615" fmla="*/ 830271 w 1656655"/>
              <a:gd name="connsiteY5615" fmla="*/ 1145604 h 1864576"/>
              <a:gd name="connsiteX5616" fmla="*/ 833956 w 1656655"/>
              <a:gd name="connsiteY5616" fmla="*/ 1142875 h 1864576"/>
              <a:gd name="connsiteX5617" fmla="*/ 834925 w 1656655"/>
              <a:gd name="connsiteY5617" fmla="*/ 1140538 h 1864576"/>
              <a:gd name="connsiteX5618" fmla="*/ 835120 w 1656655"/>
              <a:gd name="connsiteY5618" fmla="*/ 1139171 h 1864576"/>
              <a:gd name="connsiteX5619" fmla="*/ 836672 w 1656655"/>
              <a:gd name="connsiteY5619" fmla="*/ 1137417 h 1864576"/>
              <a:gd name="connsiteX5620" fmla="*/ 837640 w 1656655"/>
              <a:gd name="connsiteY5620" fmla="*/ 1136638 h 1864576"/>
              <a:gd name="connsiteX5621" fmla="*/ 839583 w 1656655"/>
              <a:gd name="connsiteY5621" fmla="*/ 1137025 h 1864576"/>
              <a:gd name="connsiteX5622" fmla="*/ 840166 w 1656655"/>
              <a:gd name="connsiteY5622" fmla="*/ 1141121 h 1864576"/>
              <a:gd name="connsiteX5623" fmla="*/ 840944 w 1656655"/>
              <a:gd name="connsiteY5623" fmla="*/ 1142679 h 1864576"/>
              <a:gd name="connsiteX5624" fmla="*/ 842691 w 1656655"/>
              <a:gd name="connsiteY5624" fmla="*/ 1142679 h 1864576"/>
              <a:gd name="connsiteX5625" fmla="*/ 842108 w 1656655"/>
              <a:gd name="connsiteY5625" fmla="*/ 1143850 h 1864576"/>
              <a:gd name="connsiteX5626" fmla="*/ 843464 w 1656655"/>
              <a:gd name="connsiteY5626" fmla="*/ 1145604 h 1864576"/>
              <a:gd name="connsiteX5627" fmla="*/ 844824 w 1656655"/>
              <a:gd name="connsiteY5627" fmla="*/ 1145212 h 1864576"/>
              <a:gd name="connsiteX5628" fmla="*/ 847927 w 1656655"/>
              <a:gd name="connsiteY5628" fmla="*/ 1144629 h 1864576"/>
              <a:gd name="connsiteX5629" fmla="*/ 848509 w 1656655"/>
              <a:gd name="connsiteY5629" fmla="*/ 1143654 h 1864576"/>
              <a:gd name="connsiteX5630" fmla="*/ 850838 w 1656655"/>
              <a:gd name="connsiteY5630" fmla="*/ 1144433 h 1864576"/>
              <a:gd name="connsiteX5631" fmla="*/ 852585 w 1656655"/>
              <a:gd name="connsiteY5631" fmla="*/ 1142679 h 1864576"/>
              <a:gd name="connsiteX5632" fmla="*/ 851421 w 1656655"/>
              <a:gd name="connsiteY5632" fmla="*/ 1137809 h 1864576"/>
              <a:gd name="connsiteX5633" fmla="*/ 853168 w 1656655"/>
              <a:gd name="connsiteY5633" fmla="*/ 1138392 h 1864576"/>
              <a:gd name="connsiteX5634" fmla="*/ 857048 w 1656655"/>
              <a:gd name="connsiteY5634" fmla="*/ 1139367 h 1864576"/>
              <a:gd name="connsiteX5635" fmla="*/ 859182 w 1656655"/>
              <a:gd name="connsiteY5635" fmla="*/ 1139563 h 1864576"/>
              <a:gd name="connsiteX5636" fmla="*/ 863841 w 1656655"/>
              <a:gd name="connsiteY5636" fmla="*/ 1139754 h 1864576"/>
              <a:gd name="connsiteX5637" fmla="*/ 865974 w 1656655"/>
              <a:gd name="connsiteY5637" fmla="*/ 1139563 h 1864576"/>
              <a:gd name="connsiteX5638" fmla="*/ 867531 w 1656655"/>
              <a:gd name="connsiteY5638" fmla="*/ 1138779 h 1864576"/>
              <a:gd name="connsiteX5639" fmla="*/ 868499 w 1656655"/>
              <a:gd name="connsiteY5639" fmla="*/ 1144433 h 1864576"/>
              <a:gd name="connsiteX5640" fmla="*/ 867917 w 1656655"/>
              <a:gd name="connsiteY5640" fmla="*/ 1146187 h 1864576"/>
              <a:gd name="connsiteX5641" fmla="*/ 870437 w 1656655"/>
              <a:gd name="connsiteY5641" fmla="*/ 1147162 h 1864576"/>
              <a:gd name="connsiteX5642" fmla="*/ 872380 w 1656655"/>
              <a:gd name="connsiteY5642" fmla="*/ 1144629 h 1864576"/>
              <a:gd name="connsiteX5643" fmla="*/ 873158 w 1656655"/>
              <a:gd name="connsiteY5643" fmla="*/ 1138588 h 1864576"/>
              <a:gd name="connsiteX5644" fmla="*/ 872962 w 1656655"/>
              <a:gd name="connsiteY5644" fmla="*/ 1136442 h 1864576"/>
              <a:gd name="connsiteX5645" fmla="*/ 874905 w 1656655"/>
              <a:gd name="connsiteY5645" fmla="*/ 1131763 h 1864576"/>
              <a:gd name="connsiteX5646" fmla="*/ 876065 w 1656655"/>
              <a:gd name="connsiteY5646" fmla="*/ 1130596 h 1864576"/>
              <a:gd name="connsiteX5647" fmla="*/ 878203 w 1656655"/>
              <a:gd name="connsiteY5647" fmla="*/ 1132547 h 1864576"/>
              <a:gd name="connsiteX5648" fmla="*/ 881115 w 1656655"/>
              <a:gd name="connsiteY5648" fmla="*/ 1133713 h 1864576"/>
              <a:gd name="connsiteX5649" fmla="*/ 883249 w 1656655"/>
              <a:gd name="connsiteY5649" fmla="*/ 1131959 h 1864576"/>
              <a:gd name="connsiteX5650" fmla="*/ 883439 w 1656655"/>
              <a:gd name="connsiteY5650" fmla="*/ 1126309 h 1864576"/>
              <a:gd name="connsiteX5651" fmla="*/ 883053 w 1656655"/>
              <a:gd name="connsiteY5651" fmla="*/ 1124555 h 1864576"/>
              <a:gd name="connsiteX5652" fmla="*/ 882275 w 1656655"/>
              <a:gd name="connsiteY5652" fmla="*/ 1121238 h 1864576"/>
              <a:gd name="connsiteX5653" fmla="*/ 879755 w 1656655"/>
              <a:gd name="connsiteY5653" fmla="*/ 1115589 h 1864576"/>
              <a:gd name="connsiteX5654" fmla="*/ 877039 w 1656655"/>
              <a:gd name="connsiteY5654" fmla="*/ 1110131 h 1864576"/>
              <a:gd name="connsiteX5655" fmla="*/ 876456 w 1656655"/>
              <a:gd name="connsiteY5655" fmla="*/ 1108769 h 1864576"/>
              <a:gd name="connsiteX5656" fmla="*/ 875678 w 1656655"/>
              <a:gd name="connsiteY5656" fmla="*/ 1105452 h 1864576"/>
              <a:gd name="connsiteX5657" fmla="*/ 874323 w 1656655"/>
              <a:gd name="connsiteY5657" fmla="*/ 1103698 h 1864576"/>
              <a:gd name="connsiteX5658" fmla="*/ 871798 w 1656655"/>
              <a:gd name="connsiteY5658" fmla="*/ 1100969 h 1864576"/>
              <a:gd name="connsiteX5659" fmla="*/ 869468 w 1656655"/>
              <a:gd name="connsiteY5659" fmla="*/ 1099215 h 1864576"/>
              <a:gd name="connsiteX5660" fmla="*/ 868113 w 1656655"/>
              <a:gd name="connsiteY5660" fmla="*/ 1098436 h 1864576"/>
              <a:gd name="connsiteX5661" fmla="*/ 866557 w 1656655"/>
              <a:gd name="connsiteY5661" fmla="*/ 1095903 h 1864576"/>
              <a:gd name="connsiteX5662" fmla="*/ 869664 w 1656655"/>
              <a:gd name="connsiteY5662" fmla="*/ 1095707 h 1864576"/>
              <a:gd name="connsiteX5663" fmla="*/ 873545 w 1656655"/>
              <a:gd name="connsiteY5663" fmla="*/ 1094541 h 1864576"/>
              <a:gd name="connsiteX5664" fmla="*/ 874709 w 1656655"/>
              <a:gd name="connsiteY5664" fmla="*/ 1094732 h 1864576"/>
              <a:gd name="connsiteX5665" fmla="*/ 878394 w 1656655"/>
              <a:gd name="connsiteY5665" fmla="*/ 1097853 h 1864576"/>
              <a:gd name="connsiteX5666" fmla="*/ 879172 w 1656655"/>
              <a:gd name="connsiteY5666" fmla="*/ 1098828 h 1864576"/>
              <a:gd name="connsiteX5667" fmla="*/ 881306 w 1656655"/>
              <a:gd name="connsiteY5667" fmla="*/ 1101944 h 1864576"/>
              <a:gd name="connsiteX5668" fmla="*/ 884604 w 1656655"/>
              <a:gd name="connsiteY5668" fmla="*/ 1107010 h 1864576"/>
              <a:gd name="connsiteX5669" fmla="*/ 884604 w 1656655"/>
              <a:gd name="connsiteY5669" fmla="*/ 1110523 h 1864576"/>
              <a:gd name="connsiteX5670" fmla="*/ 884218 w 1656655"/>
              <a:gd name="connsiteY5670" fmla="*/ 1113443 h 1864576"/>
              <a:gd name="connsiteX5671" fmla="*/ 887516 w 1656655"/>
              <a:gd name="connsiteY5671" fmla="*/ 1116951 h 1864576"/>
              <a:gd name="connsiteX5672" fmla="*/ 890041 w 1656655"/>
              <a:gd name="connsiteY5672" fmla="*/ 1117926 h 1864576"/>
              <a:gd name="connsiteX5673" fmla="*/ 891396 w 1656655"/>
              <a:gd name="connsiteY5673" fmla="*/ 1117730 h 1864576"/>
              <a:gd name="connsiteX5674" fmla="*/ 892175 w 1656655"/>
              <a:gd name="connsiteY5674" fmla="*/ 1116755 h 1864576"/>
              <a:gd name="connsiteX5675" fmla="*/ 892175 w 1656655"/>
              <a:gd name="connsiteY5675" fmla="*/ 1111885 h 1864576"/>
              <a:gd name="connsiteX5676" fmla="*/ 891592 w 1656655"/>
              <a:gd name="connsiteY5676" fmla="*/ 1109548 h 1864576"/>
              <a:gd name="connsiteX5677" fmla="*/ 891010 w 1656655"/>
              <a:gd name="connsiteY5677" fmla="*/ 1107206 h 1864576"/>
              <a:gd name="connsiteX5678" fmla="*/ 890232 w 1656655"/>
              <a:gd name="connsiteY5678" fmla="*/ 1105065 h 1864576"/>
              <a:gd name="connsiteX5679" fmla="*/ 888876 w 1656655"/>
              <a:gd name="connsiteY5679" fmla="*/ 1102140 h 1864576"/>
              <a:gd name="connsiteX5680" fmla="*/ 886160 w 1656655"/>
              <a:gd name="connsiteY5680" fmla="*/ 1097657 h 1864576"/>
              <a:gd name="connsiteX5681" fmla="*/ 883053 w 1656655"/>
              <a:gd name="connsiteY5681" fmla="*/ 1092199 h 1864576"/>
              <a:gd name="connsiteX5682" fmla="*/ 880533 w 1656655"/>
              <a:gd name="connsiteY5682" fmla="*/ 1089083 h 1864576"/>
              <a:gd name="connsiteX5683" fmla="*/ 871020 w 1656655"/>
              <a:gd name="connsiteY5683" fmla="*/ 1087329 h 1864576"/>
              <a:gd name="connsiteX5684" fmla="*/ 870633 w 1656655"/>
              <a:gd name="connsiteY5684" fmla="*/ 1081871 h 1864576"/>
              <a:gd name="connsiteX5685" fmla="*/ 870246 w 1656655"/>
              <a:gd name="connsiteY5685" fmla="*/ 1076413 h 1864576"/>
              <a:gd name="connsiteX5686" fmla="*/ 869664 w 1656655"/>
              <a:gd name="connsiteY5686" fmla="*/ 1071347 h 1864576"/>
              <a:gd name="connsiteX5687" fmla="*/ 869278 w 1656655"/>
              <a:gd name="connsiteY5687" fmla="*/ 1068422 h 1864576"/>
              <a:gd name="connsiteX5688" fmla="*/ 868499 w 1656655"/>
              <a:gd name="connsiteY5688" fmla="*/ 1067643 h 1864576"/>
              <a:gd name="connsiteX5689" fmla="*/ 868499 w 1656655"/>
              <a:gd name="connsiteY5689" fmla="*/ 1067060 h 1864576"/>
              <a:gd name="connsiteX5690" fmla="*/ 870246 w 1656655"/>
              <a:gd name="connsiteY5690" fmla="*/ 1067643 h 1864576"/>
              <a:gd name="connsiteX5691" fmla="*/ 870829 w 1656655"/>
              <a:gd name="connsiteY5691" fmla="*/ 1068035 h 1864576"/>
              <a:gd name="connsiteX5692" fmla="*/ 871020 w 1656655"/>
              <a:gd name="connsiteY5692" fmla="*/ 1070176 h 1864576"/>
              <a:gd name="connsiteX5693" fmla="*/ 871798 w 1656655"/>
              <a:gd name="connsiteY5693" fmla="*/ 1071734 h 1864576"/>
              <a:gd name="connsiteX5694" fmla="*/ 873545 w 1656655"/>
              <a:gd name="connsiteY5694" fmla="*/ 1072322 h 1864576"/>
              <a:gd name="connsiteX5695" fmla="*/ 879559 w 1656655"/>
              <a:gd name="connsiteY5695" fmla="*/ 1070955 h 1864576"/>
              <a:gd name="connsiteX5696" fmla="*/ 880724 w 1656655"/>
              <a:gd name="connsiteY5696" fmla="*/ 1068618 h 1864576"/>
              <a:gd name="connsiteX5697" fmla="*/ 883249 w 1656655"/>
              <a:gd name="connsiteY5697" fmla="*/ 1066281 h 1864576"/>
              <a:gd name="connsiteX5698" fmla="*/ 886743 w 1656655"/>
              <a:gd name="connsiteY5698" fmla="*/ 1062577 h 1864576"/>
              <a:gd name="connsiteX5699" fmla="*/ 890232 w 1656655"/>
              <a:gd name="connsiteY5699" fmla="*/ 1061406 h 1864576"/>
              <a:gd name="connsiteX5700" fmla="*/ 890232 w 1656655"/>
              <a:gd name="connsiteY5700" fmla="*/ 1059652 h 1864576"/>
              <a:gd name="connsiteX5701" fmla="*/ 891396 w 1656655"/>
              <a:gd name="connsiteY5701" fmla="*/ 1058873 h 1864576"/>
              <a:gd name="connsiteX5702" fmla="*/ 892175 w 1656655"/>
              <a:gd name="connsiteY5702" fmla="*/ 1057702 h 1864576"/>
              <a:gd name="connsiteX5703" fmla="*/ 892175 w 1656655"/>
              <a:gd name="connsiteY5703" fmla="*/ 1057119 h 1864576"/>
              <a:gd name="connsiteX5704" fmla="*/ 891788 w 1656655"/>
              <a:gd name="connsiteY5704" fmla="*/ 1056536 h 1864576"/>
              <a:gd name="connsiteX5705" fmla="*/ 890041 w 1656655"/>
              <a:gd name="connsiteY5705" fmla="*/ 1055561 h 1864576"/>
              <a:gd name="connsiteX5706" fmla="*/ 887712 w 1656655"/>
              <a:gd name="connsiteY5706" fmla="*/ 1054003 h 1864576"/>
              <a:gd name="connsiteX5707" fmla="*/ 886351 w 1656655"/>
              <a:gd name="connsiteY5707" fmla="*/ 1051661 h 1864576"/>
              <a:gd name="connsiteX5708" fmla="*/ 885965 w 1656655"/>
              <a:gd name="connsiteY5708" fmla="*/ 1051078 h 1864576"/>
              <a:gd name="connsiteX5709" fmla="*/ 882275 w 1656655"/>
              <a:gd name="connsiteY5709" fmla="*/ 1046399 h 1864576"/>
              <a:gd name="connsiteX5710" fmla="*/ 878590 w 1656655"/>
              <a:gd name="connsiteY5710" fmla="*/ 1042695 h 1864576"/>
              <a:gd name="connsiteX5711" fmla="*/ 867335 w 1656655"/>
              <a:gd name="connsiteY5711" fmla="*/ 1037242 h 1864576"/>
              <a:gd name="connsiteX5712" fmla="*/ 860542 w 1656655"/>
              <a:gd name="connsiteY5712" fmla="*/ 1036654 h 1864576"/>
              <a:gd name="connsiteX5713" fmla="*/ 853946 w 1656655"/>
              <a:gd name="connsiteY5713" fmla="*/ 1037433 h 1864576"/>
              <a:gd name="connsiteX5714" fmla="*/ 853364 w 1656655"/>
              <a:gd name="connsiteY5714" fmla="*/ 1030809 h 1864576"/>
              <a:gd name="connsiteX5715" fmla="*/ 850648 w 1656655"/>
              <a:gd name="connsiteY5715" fmla="*/ 1025547 h 1864576"/>
              <a:gd name="connsiteX5716" fmla="*/ 850065 w 1656655"/>
              <a:gd name="connsiteY5716" fmla="*/ 1024180 h 1864576"/>
              <a:gd name="connsiteX5717" fmla="*/ 848509 w 1656655"/>
              <a:gd name="connsiteY5717" fmla="*/ 1019893 h 1864576"/>
              <a:gd name="connsiteX5718" fmla="*/ 845211 w 1656655"/>
              <a:gd name="connsiteY5718" fmla="*/ 1015219 h 1864576"/>
              <a:gd name="connsiteX5719" fmla="*/ 847154 w 1656655"/>
              <a:gd name="connsiteY5719" fmla="*/ 1014244 h 1864576"/>
              <a:gd name="connsiteX5720" fmla="*/ 848318 w 1656655"/>
              <a:gd name="connsiteY5720" fmla="*/ 1014048 h 1864576"/>
              <a:gd name="connsiteX5721" fmla="*/ 851807 w 1656655"/>
              <a:gd name="connsiteY5721" fmla="*/ 1005082 h 1864576"/>
              <a:gd name="connsiteX5722" fmla="*/ 851034 w 1656655"/>
              <a:gd name="connsiteY5722" fmla="*/ 1003132 h 1864576"/>
              <a:gd name="connsiteX5723" fmla="*/ 845989 w 1656655"/>
              <a:gd name="connsiteY5723" fmla="*/ 999624 h 1864576"/>
              <a:gd name="connsiteX5724" fmla="*/ 839001 w 1656655"/>
              <a:gd name="connsiteY5724" fmla="*/ 1000403 h 1864576"/>
              <a:gd name="connsiteX5725" fmla="*/ 837450 w 1656655"/>
              <a:gd name="connsiteY5725" fmla="*/ 1001574 h 1864576"/>
              <a:gd name="connsiteX5726" fmla="*/ 836481 w 1656655"/>
              <a:gd name="connsiteY5726" fmla="*/ 1006057 h 1864576"/>
              <a:gd name="connsiteX5727" fmla="*/ 831626 w 1656655"/>
              <a:gd name="connsiteY5727" fmla="*/ 1006057 h 1864576"/>
              <a:gd name="connsiteX5728" fmla="*/ 827746 w 1656655"/>
              <a:gd name="connsiteY5728" fmla="*/ 1005278 h 1864576"/>
              <a:gd name="connsiteX5729" fmla="*/ 826194 w 1656655"/>
              <a:gd name="connsiteY5729" fmla="*/ 1005278 h 1864576"/>
              <a:gd name="connsiteX5730" fmla="*/ 821149 w 1656655"/>
              <a:gd name="connsiteY5730" fmla="*/ 1003911 h 1864576"/>
              <a:gd name="connsiteX5731" fmla="*/ 818433 w 1656655"/>
              <a:gd name="connsiteY5731" fmla="*/ 1003524 h 1864576"/>
              <a:gd name="connsiteX5732" fmla="*/ 817269 w 1656655"/>
              <a:gd name="connsiteY5732" fmla="*/ 1003132 h 1864576"/>
              <a:gd name="connsiteX5733" fmla="*/ 815908 w 1656655"/>
              <a:gd name="connsiteY5733" fmla="*/ 1003132 h 1864576"/>
              <a:gd name="connsiteX5734" fmla="*/ 815130 w 1656655"/>
              <a:gd name="connsiteY5734" fmla="*/ 1002353 h 1864576"/>
              <a:gd name="connsiteX5735" fmla="*/ 814357 w 1656655"/>
              <a:gd name="connsiteY5735" fmla="*/ 1001574 h 1864576"/>
              <a:gd name="connsiteX5736" fmla="*/ 810863 w 1656655"/>
              <a:gd name="connsiteY5736" fmla="*/ 997870 h 1864576"/>
              <a:gd name="connsiteX5737" fmla="*/ 810281 w 1656655"/>
              <a:gd name="connsiteY5737" fmla="*/ 997091 h 1864576"/>
              <a:gd name="connsiteX5738" fmla="*/ 810085 w 1656655"/>
              <a:gd name="connsiteY5738" fmla="*/ 992025 h 1864576"/>
              <a:gd name="connsiteX5739" fmla="*/ 808729 w 1656655"/>
              <a:gd name="connsiteY5739" fmla="*/ 990467 h 1864576"/>
              <a:gd name="connsiteX5740" fmla="*/ 806400 w 1656655"/>
              <a:gd name="connsiteY5740" fmla="*/ 989879 h 1864576"/>
              <a:gd name="connsiteX5741" fmla="*/ 804457 w 1656655"/>
              <a:gd name="connsiteY5741" fmla="*/ 986763 h 1864576"/>
              <a:gd name="connsiteX5742" fmla="*/ 803488 w 1656655"/>
              <a:gd name="connsiteY5742" fmla="*/ 985205 h 1864576"/>
              <a:gd name="connsiteX5743" fmla="*/ 802128 w 1656655"/>
              <a:gd name="connsiteY5743" fmla="*/ 984034 h 1864576"/>
              <a:gd name="connsiteX5744" fmla="*/ 799412 w 1656655"/>
              <a:gd name="connsiteY5744" fmla="*/ 984034 h 1864576"/>
              <a:gd name="connsiteX5745" fmla="*/ 798056 w 1656655"/>
              <a:gd name="connsiteY5745" fmla="*/ 985396 h 1864576"/>
              <a:gd name="connsiteX5746" fmla="*/ 799608 w 1656655"/>
              <a:gd name="connsiteY5746" fmla="*/ 989296 h 1864576"/>
              <a:gd name="connsiteX5747" fmla="*/ 799994 w 1656655"/>
              <a:gd name="connsiteY5747" fmla="*/ 991246 h 1864576"/>
              <a:gd name="connsiteX5748" fmla="*/ 802710 w 1656655"/>
              <a:gd name="connsiteY5748" fmla="*/ 998262 h 1864576"/>
              <a:gd name="connsiteX5749" fmla="*/ 804849 w 1656655"/>
              <a:gd name="connsiteY5749" fmla="*/ 998845 h 1864576"/>
              <a:gd name="connsiteX5750" fmla="*/ 811249 w 1656655"/>
              <a:gd name="connsiteY5750" fmla="*/ 1011319 h 1864576"/>
              <a:gd name="connsiteX5751" fmla="*/ 809698 w 1656655"/>
              <a:gd name="connsiteY5751" fmla="*/ 1012490 h 1864576"/>
              <a:gd name="connsiteX5752" fmla="*/ 807755 w 1656655"/>
              <a:gd name="connsiteY5752" fmla="*/ 1013269 h 1864576"/>
              <a:gd name="connsiteX5753" fmla="*/ 801355 w 1656655"/>
              <a:gd name="connsiteY5753" fmla="*/ 1013269 h 1864576"/>
              <a:gd name="connsiteX5754" fmla="*/ 800381 w 1656655"/>
              <a:gd name="connsiteY5754" fmla="*/ 1013656 h 1864576"/>
              <a:gd name="connsiteX5755" fmla="*/ 799025 w 1656655"/>
              <a:gd name="connsiteY5755" fmla="*/ 1013656 h 1864576"/>
              <a:gd name="connsiteX5756" fmla="*/ 795727 w 1656655"/>
              <a:gd name="connsiteY5756" fmla="*/ 1015802 h 1864576"/>
              <a:gd name="connsiteX5757" fmla="*/ 795145 w 1656655"/>
              <a:gd name="connsiteY5757" fmla="*/ 1016581 h 1864576"/>
              <a:gd name="connsiteX5758" fmla="*/ 792037 w 1656655"/>
              <a:gd name="connsiteY5758" fmla="*/ 1017556 h 1864576"/>
              <a:gd name="connsiteX5759" fmla="*/ 788352 w 1656655"/>
              <a:gd name="connsiteY5759" fmla="*/ 1018139 h 1864576"/>
              <a:gd name="connsiteX5760" fmla="*/ 787188 w 1656655"/>
              <a:gd name="connsiteY5760" fmla="*/ 1019697 h 1864576"/>
              <a:gd name="connsiteX5761" fmla="*/ 784472 w 1656655"/>
              <a:gd name="connsiteY5761" fmla="*/ 1020089 h 1864576"/>
              <a:gd name="connsiteX5762" fmla="*/ 782529 w 1656655"/>
              <a:gd name="connsiteY5762" fmla="*/ 1021451 h 1864576"/>
              <a:gd name="connsiteX5763" fmla="*/ 780591 w 1656655"/>
              <a:gd name="connsiteY5763" fmla="*/ 1022622 h 1864576"/>
              <a:gd name="connsiteX5764" fmla="*/ 779231 w 1656655"/>
              <a:gd name="connsiteY5764" fmla="*/ 1024376 h 1864576"/>
              <a:gd name="connsiteX5765" fmla="*/ 777680 w 1656655"/>
              <a:gd name="connsiteY5765" fmla="*/ 1025934 h 1864576"/>
              <a:gd name="connsiteX5766" fmla="*/ 772825 w 1656655"/>
              <a:gd name="connsiteY5766" fmla="*/ 1028859 h 1864576"/>
              <a:gd name="connsiteX5767" fmla="*/ 769527 w 1656655"/>
              <a:gd name="connsiteY5767" fmla="*/ 1030030 h 1864576"/>
              <a:gd name="connsiteX5768" fmla="*/ 772439 w 1656655"/>
              <a:gd name="connsiteY5768" fmla="*/ 1033734 h 1864576"/>
              <a:gd name="connsiteX5769" fmla="*/ 777484 w 1656655"/>
              <a:gd name="connsiteY5769" fmla="*/ 1032563 h 1864576"/>
              <a:gd name="connsiteX5770" fmla="*/ 778648 w 1656655"/>
              <a:gd name="connsiteY5770" fmla="*/ 1032563 h 1864576"/>
              <a:gd name="connsiteX5771" fmla="*/ 779617 w 1656655"/>
              <a:gd name="connsiteY5771" fmla="*/ 1033146 h 1864576"/>
              <a:gd name="connsiteX5772" fmla="*/ 783307 w 1656655"/>
              <a:gd name="connsiteY5772" fmla="*/ 1034317 h 1864576"/>
              <a:gd name="connsiteX5773" fmla="*/ 784472 w 1656655"/>
              <a:gd name="connsiteY5773" fmla="*/ 1034704 h 1864576"/>
              <a:gd name="connsiteX5774" fmla="*/ 786992 w 1656655"/>
              <a:gd name="connsiteY5774" fmla="*/ 1034317 h 1864576"/>
              <a:gd name="connsiteX5775" fmla="*/ 789517 w 1656655"/>
              <a:gd name="connsiteY5775" fmla="*/ 1033734 h 1864576"/>
              <a:gd name="connsiteX5776" fmla="*/ 795918 w 1656655"/>
              <a:gd name="connsiteY5776" fmla="*/ 1030809 h 1864576"/>
              <a:gd name="connsiteX5777" fmla="*/ 805039 w 1656655"/>
              <a:gd name="connsiteY5777" fmla="*/ 1034121 h 1864576"/>
              <a:gd name="connsiteX5778" fmla="*/ 807951 w 1656655"/>
              <a:gd name="connsiteY5778" fmla="*/ 1034513 h 1864576"/>
              <a:gd name="connsiteX5779" fmla="*/ 810476 w 1656655"/>
              <a:gd name="connsiteY5779" fmla="*/ 1033925 h 1864576"/>
              <a:gd name="connsiteX5780" fmla="*/ 816490 w 1656655"/>
              <a:gd name="connsiteY5780" fmla="*/ 1033538 h 1864576"/>
              <a:gd name="connsiteX5781" fmla="*/ 822314 w 1656655"/>
              <a:gd name="connsiteY5781" fmla="*/ 1033146 h 1864576"/>
              <a:gd name="connsiteX5782" fmla="*/ 823865 w 1656655"/>
              <a:gd name="connsiteY5782" fmla="*/ 1036267 h 1864576"/>
              <a:gd name="connsiteX5783" fmla="*/ 824252 w 1656655"/>
              <a:gd name="connsiteY5783" fmla="*/ 1038021 h 1864576"/>
              <a:gd name="connsiteX5784" fmla="*/ 823865 w 1656655"/>
              <a:gd name="connsiteY5784" fmla="*/ 1039775 h 1864576"/>
              <a:gd name="connsiteX5785" fmla="*/ 822700 w 1656655"/>
              <a:gd name="connsiteY5785" fmla="*/ 1047957 h 1864576"/>
              <a:gd name="connsiteX5786" fmla="*/ 822700 w 1656655"/>
              <a:gd name="connsiteY5786" fmla="*/ 1050299 h 1864576"/>
              <a:gd name="connsiteX5787" fmla="*/ 822700 w 1656655"/>
              <a:gd name="connsiteY5787" fmla="*/ 1052440 h 1864576"/>
              <a:gd name="connsiteX5788" fmla="*/ 822314 w 1656655"/>
              <a:gd name="connsiteY5788" fmla="*/ 1053219 h 1864576"/>
              <a:gd name="connsiteX5789" fmla="*/ 821732 w 1656655"/>
              <a:gd name="connsiteY5789" fmla="*/ 1056144 h 1864576"/>
              <a:gd name="connsiteX5790" fmla="*/ 821149 w 1656655"/>
              <a:gd name="connsiteY5790" fmla="*/ 1059848 h 1864576"/>
              <a:gd name="connsiteX5791" fmla="*/ 822896 w 1656655"/>
              <a:gd name="connsiteY5791" fmla="*/ 1062577 h 1864576"/>
              <a:gd name="connsiteX5792" fmla="*/ 819206 w 1656655"/>
              <a:gd name="connsiteY5792" fmla="*/ 1062577 h 1864576"/>
              <a:gd name="connsiteX5793" fmla="*/ 796892 w 1656655"/>
              <a:gd name="connsiteY5793" fmla="*/ 1073684 h 1864576"/>
              <a:gd name="connsiteX5794" fmla="*/ 794949 w 1656655"/>
              <a:gd name="connsiteY5794" fmla="*/ 1075438 h 1864576"/>
              <a:gd name="connsiteX5795" fmla="*/ 780978 w 1656655"/>
              <a:gd name="connsiteY5795" fmla="*/ 1080117 h 1864576"/>
              <a:gd name="connsiteX5796" fmla="*/ 773603 w 1656655"/>
              <a:gd name="connsiteY5796" fmla="*/ 1087716 h 1864576"/>
              <a:gd name="connsiteX5797" fmla="*/ 773217 w 1656655"/>
              <a:gd name="connsiteY5797" fmla="*/ 1091033 h 1864576"/>
              <a:gd name="connsiteX5798" fmla="*/ 771274 w 1656655"/>
              <a:gd name="connsiteY5798" fmla="*/ 1092787 h 1864576"/>
              <a:gd name="connsiteX5799" fmla="*/ 768558 w 1656655"/>
              <a:gd name="connsiteY5799" fmla="*/ 1097270 h 1864576"/>
              <a:gd name="connsiteX5800" fmla="*/ 767589 w 1656655"/>
              <a:gd name="connsiteY5800" fmla="*/ 1107206 h 1864576"/>
              <a:gd name="connsiteX5801" fmla="*/ 766229 w 1656655"/>
              <a:gd name="connsiteY5801" fmla="*/ 1109548 h 1864576"/>
              <a:gd name="connsiteX5802" fmla="*/ 766229 w 1656655"/>
              <a:gd name="connsiteY5802" fmla="*/ 1116172 h 1864576"/>
              <a:gd name="connsiteX5803" fmla="*/ 763899 w 1656655"/>
              <a:gd name="connsiteY5803" fmla="*/ 1119293 h 1864576"/>
              <a:gd name="connsiteX5804" fmla="*/ 763899 w 1656655"/>
              <a:gd name="connsiteY5804" fmla="*/ 1120655 h 1864576"/>
              <a:gd name="connsiteX5805" fmla="*/ 805622 w 1656655"/>
              <a:gd name="connsiteY5805" fmla="*/ 995920 h 1864576"/>
              <a:gd name="connsiteX5806" fmla="*/ 803292 w 1656655"/>
              <a:gd name="connsiteY5806" fmla="*/ 994362 h 1864576"/>
              <a:gd name="connsiteX5807" fmla="*/ 805235 w 1656655"/>
              <a:gd name="connsiteY5807" fmla="*/ 994945 h 1864576"/>
              <a:gd name="connsiteX5808" fmla="*/ 805622 w 1656655"/>
              <a:gd name="connsiteY5808" fmla="*/ 995920 h 1864576"/>
              <a:gd name="connsiteX5809" fmla="*/ 839970 w 1656655"/>
              <a:gd name="connsiteY5809" fmla="*/ 1005082 h 1864576"/>
              <a:gd name="connsiteX5810" fmla="*/ 840361 w 1656655"/>
              <a:gd name="connsiteY5810" fmla="*/ 1003524 h 1864576"/>
              <a:gd name="connsiteX5811" fmla="*/ 848705 w 1656655"/>
              <a:gd name="connsiteY5811" fmla="*/ 1004886 h 1864576"/>
              <a:gd name="connsiteX5812" fmla="*/ 849091 w 1656655"/>
              <a:gd name="connsiteY5812" fmla="*/ 1006444 h 1864576"/>
              <a:gd name="connsiteX5813" fmla="*/ 847540 w 1656655"/>
              <a:gd name="connsiteY5813" fmla="*/ 1005474 h 1864576"/>
              <a:gd name="connsiteX5814" fmla="*/ 845793 w 1656655"/>
              <a:gd name="connsiteY5814" fmla="*/ 1004690 h 1864576"/>
              <a:gd name="connsiteX5815" fmla="*/ 844628 w 1656655"/>
              <a:gd name="connsiteY5815" fmla="*/ 1003524 h 1864576"/>
              <a:gd name="connsiteX5816" fmla="*/ 843273 w 1656655"/>
              <a:gd name="connsiteY5816" fmla="*/ 1006640 h 1864576"/>
              <a:gd name="connsiteX5817" fmla="*/ 843855 w 1656655"/>
              <a:gd name="connsiteY5817" fmla="*/ 1007228 h 1864576"/>
              <a:gd name="connsiteX5818" fmla="*/ 844628 w 1656655"/>
              <a:gd name="connsiteY5818" fmla="*/ 1010540 h 1864576"/>
              <a:gd name="connsiteX5819" fmla="*/ 843660 w 1656655"/>
              <a:gd name="connsiteY5819" fmla="*/ 1009761 h 1864576"/>
              <a:gd name="connsiteX5820" fmla="*/ 842108 w 1656655"/>
              <a:gd name="connsiteY5820" fmla="*/ 1009952 h 1864576"/>
              <a:gd name="connsiteX5821" fmla="*/ 840748 w 1656655"/>
              <a:gd name="connsiteY5821" fmla="*/ 1010344 h 1864576"/>
              <a:gd name="connsiteX5822" fmla="*/ 840166 w 1656655"/>
              <a:gd name="connsiteY5822" fmla="*/ 1011515 h 1864576"/>
              <a:gd name="connsiteX5823" fmla="*/ 840361 w 1656655"/>
              <a:gd name="connsiteY5823" fmla="*/ 1008786 h 1864576"/>
              <a:gd name="connsiteX5824" fmla="*/ 841134 w 1656655"/>
              <a:gd name="connsiteY5824" fmla="*/ 1007811 h 1864576"/>
              <a:gd name="connsiteX5825" fmla="*/ 842108 w 1656655"/>
              <a:gd name="connsiteY5825" fmla="*/ 1007228 h 1864576"/>
              <a:gd name="connsiteX5826" fmla="*/ 842108 w 1656655"/>
              <a:gd name="connsiteY5826" fmla="*/ 1004886 h 1864576"/>
              <a:gd name="connsiteX5827" fmla="*/ 840944 w 1656655"/>
              <a:gd name="connsiteY5827" fmla="*/ 1004499 h 1864576"/>
              <a:gd name="connsiteX5828" fmla="*/ 839970 w 1656655"/>
              <a:gd name="connsiteY5828" fmla="*/ 1005082 h 1864576"/>
              <a:gd name="connsiteX5829" fmla="*/ 817459 w 1656655"/>
              <a:gd name="connsiteY5829" fmla="*/ 1006640 h 1864576"/>
              <a:gd name="connsiteX5830" fmla="*/ 819402 w 1656655"/>
              <a:gd name="connsiteY5830" fmla="*/ 1007032 h 1864576"/>
              <a:gd name="connsiteX5831" fmla="*/ 821536 w 1656655"/>
              <a:gd name="connsiteY5831" fmla="*/ 1007228 h 1864576"/>
              <a:gd name="connsiteX5832" fmla="*/ 825416 w 1656655"/>
              <a:gd name="connsiteY5832" fmla="*/ 1008394 h 1864576"/>
              <a:gd name="connsiteX5833" fmla="*/ 825612 w 1656655"/>
              <a:gd name="connsiteY5833" fmla="*/ 1010540 h 1864576"/>
              <a:gd name="connsiteX5834" fmla="*/ 830075 w 1656655"/>
              <a:gd name="connsiteY5834" fmla="*/ 1016189 h 1864576"/>
              <a:gd name="connsiteX5835" fmla="*/ 830462 w 1656655"/>
              <a:gd name="connsiteY5835" fmla="*/ 1018139 h 1864576"/>
              <a:gd name="connsiteX5836" fmla="*/ 832404 w 1656655"/>
              <a:gd name="connsiteY5836" fmla="*/ 1021064 h 1864576"/>
              <a:gd name="connsiteX5837" fmla="*/ 832791 w 1656655"/>
              <a:gd name="connsiteY5837" fmla="*/ 1022039 h 1864576"/>
              <a:gd name="connsiteX5838" fmla="*/ 832209 w 1656655"/>
              <a:gd name="connsiteY5838" fmla="*/ 1037629 h 1864576"/>
              <a:gd name="connsiteX5839" fmla="*/ 832595 w 1656655"/>
              <a:gd name="connsiteY5839" fmla="*/ 1039775 h 1864576"/>
              <a:gd name="connsiteX5840" fmla="*/ 832209 w 1656655"/>
              <a:gd name="connsiteY5840" fmla="*/ 1040554 h 1864576"/>
              <a:gd name="connsiteX5841" fmla="*/ 831240 w 1656655"/>
              <a:gd name="connsiteY5841" fmla="*/ 1038800 h 1864576"/>
              <a:gd name="connsiteX5842" fmla="*/ 830271 w 1656655"/>
              <a:gd name="connsiteY5842" fmla="*/ 1037046 h 1864576"/>
              <a:gd name="connsiteX5843" fmla="*/ 828328 w 1656655"/>
              <a:gd name="connsiteY5843" fmla="*/ 1033342 h 1864576"/>
              <a:gd name="connsiteX5844" fmla="*/ 828132 w 1656655"/>
              <a:gd name="connsiteY5844" fmla="*/ 1032171 h 1864576"/>
              <a:gd name="connsiteX5845" fmla="*/ 827746 w 1656655"/>
              <a:gd name="connsiteY5845" fmla="*/ 1028276 h 1864576"/>
              <a:gd name="connsiteX5846" fmla="*/ 826968 w 1656655"/>
              <a:gd name="connsiteY5846" fmla="*/ 1026326 h 1864576"/>
              <a:gd name="connsiteX5847" fmla="*/ 825416 w 1656655"/>
              <a:gd name="connsiteY5847" fmla="*/ 1019697 h 1864576"/>
              <a:gd name="connsiteX5848" fmla="*/ 825030 w 1656655"/>
              <a:gd name="connsiteY5848" fmla="*/ 1017360 h 1864576"/>
              <a:gd name="connsiteX5849" fmla="*/ 824252 w 1656655"/>
              <a:gd name="connsiteY5849" fmla="*/ 1015410 h 1864576"/>
              <a:gd name="connsiteX5850" fmla="*/ 821536 w 1656655"/>
              <a:gd name="connsiteY5850" fmla="*/ 1012490 h 1864576"/>
              <a:gd name="connsiteX5851" fmla="*/ 817269 w 1656655"/>
              <a:gd name="connsiteY5851" fmla="*/ 1011319 h 1864576"/>
              <a:gd name="connsiteX5852" fmla="*/ 817459 w 1656655"/>
              <a:gd name="connsiteY5852" fmla="*/ 1006640 h 1864576"/>
              <a:gd name="connsiteX5853" fmla="*/ 835120 w 1656655"/>
              <a:gd name="connsiteY5853" fmla="*/ 1036654 h 1864576"/>
              <a:gd name="connsiteX5854" fmla="*/ 835507 w 1656655"/>
              <a:gd name="connsiteY5854" fmla="*/ 1027884 h 1864576"/>
              <a:gd name="connsiteX5855" fmla="*/ 835703 w 1656655"/>
              <a:gd name="connsiteY5855" fmla="*/ 1023597 h 1864576"/>
              <a:gd name="connsiteX5856" fmla="*/ 835120 w 1656655"/>
              <a:gd name="connsiteY5856" fmla="*/ 1019893 h 1864576"/>
              <a:gd name="connsiteX5857" fmla="*/ 833373 w 1656655"/>
              <a:gd name="connsiteY5857" fmla="*/ 1017164 h 1864576"/>
              <a:gd name="connsiteX5858" fmla="*/ 832987 w 1656655"/>
              <a:gd name="connsiteY5858" fmla="*/ 1015219 h 1864576"/>
              <a:gd name="connsiteX5859" fmla="*/ 829688 w 1656655"/>
              <a:gd name="connsiteY5859" fmla="*/ 1011902 h 1864576"/>
              <a:gd name="connsiteX5860" fmla="*/ 828524 w 1656655"/>
              <a:gd name="connsiteY5860" fmla="*/ 1008590 h 1864576"/>
              <a:gd name="connsiteX5861" fmla="*/ 832791 w 1656655"/>
              <a:gd name="connsiteY5861" fmla="*/ 1009565 h 1864576"/>
              <a:gd name="connsiteX5862" fmla="*/ 837254 w 1656655"/>
              <a:gd name="connsiteY5862" fmla="*/ 1009565 h 1864576"/>
              <a:gd name="connsiteX5863" fmla="*/ 838419 w 1656655"/>
              <a:gd name="connsiteY5863" fmla="*/ 1013656 h 1864576"/>
              <a:gd name="connsiteX5864" fmla="*/ 839387 w 1656655"/>
              <a:gd name="connsiteY5864" fmla="*/ 1014435 h 1864576"/>
              <a:gd name="connsiteX5865" fmla="*/ 839001 w 1656655"/>
              <a:gd name="connsiteY5865" fmla="*/ 1015606 h 1864576"/>
              <a:gd name="connsiteX5866" fmla="*/ 837836 w 1656655"/>
              <a:gd name="connsiteY5866" fmla="*/ 1015219 h 1864576"/>
              <a:gd name="connsiteX5867" fmla="*/ 835898 w 1656655"/>
              <a:gd name="connsiteY5867" fmla="*/ 1012490 h 1864576"/>
              <a:gd name="connsiteX5868" fmla="*/ 832791 w 1656655"/>
              <a:gd name="connsiteY5868" fmla="*/ 1012681 h 1864576"/>
              <a:gd name="connsiteX5869" fmla="*/ 834734 w 1656655"/>
              <a:gd name="connsiteY5869" fmla="*/ 1017164 h 1864576"/>
              <a:gd name="connsiteX5870" fmla="*/ 838223 w 1656655"/>
              <a:gd name="connsiteY5870" fmla="*/ 1018531 h 1864576"/>
              <a:gd name="connsiteX5871" fmla="*/ 839387 w 1656655"/>
              <a:gd name="connsiteY5871" fmla="*/ 1018139 h 1864576"/>
              <a:gd name="connsiteX5872" fmla="*/ 839970 w 1656655"/>
              <a:gd name="connsiteY5872" fmla="*/ 1021843 h 1864576"/>
              <a:gd name="connsiteX5873" fmla="*/ 839970 w 1656655"/>
              <a:gd name="connsiteY5873" fmla="*/ 1023014 h 1864576"/>
              <a:gd name="connsiteX5874" fmla="*/ 837640 w 1656655"/>
              <a:gd name="connsiteY5874" fmla="*/ 1034317 h 1864576"/>
              <a:gd name="connsiteX5875" fmla="*/ 837450 w 1656655"/>
              <a:gd name="connsiteY5875" fmla="*/ 1036850 h 1864576"/>
              <a:gd name="connsiteX5876" fmla="*/ 835120 w 1656655"/>
              <a:gd name="connsiteY5876" fmla="*/ 1036654 h 1864576"/>
              <a:gd name="connsiteX5877" fmla="*/ 822314 w 1656655"/>
              <a:gd name="connsiteY5877" fmla="*/ 1021843 h 1864576"/>
              <a:gd name="connsiteX5878" fmla="*/ 822314 w 1656655"/>
              <a:gd name="connsiteY5878" fmla="*/ 1021843 h 1864576"/>
              <a:gd name="connsiteX5879" fmla="*/ 819593 w 1656655"/>
              <a:gd name="connsiteY5879" fmla="*/ 1016581 h 1864576"/>
              <a:gd name="connsiteX5880" fmla="*/ 818820 w 1656655"/>
              <a:gd name="connsiteY5880" fmla="*/ 1014827 h 1864576"/>
              <a:gd name="connsiteX5881" fmla="*/ 819789 w 1656655"/>
              <a:gd name="connsiteY5881" fmla="*/ 1015219 h 1864576"/>
              <a:gd name="connsiteX5882" fmla="*/ 820953 w 1656655"/>
              <a:gd name="connsiteY5882" fmla="*/ 1016581 h 1864576"/>
              <a:gd name="connsiteX5883" fmla="*/ 821536 w 1656655"/>
              <a:gd name="connsiteY5883" fmla="*/ 1017360 h 1864576"/>
              <a:gd name="connsiteX5884" fmla="*/ 822314 w 1656655"/>
              <a:gd name="connsiteY5884" fmla="*/ 1021843 h 1864576"/>
              <a:gd name="connsiteX5885" fmla="*/ 841134 w 1656655"/>
              <a:gd name="connsiteY5885" fmla="*/ 1044841 h 1864576"/>
              <a:gd name="connsiteX5886" fmla="*/ 839001 w 1656655"/>
              <a:gd name="connsiteY5886" fmla="*/ 1043866 h 1864576"/>
              <a:gd name="connsiteX5887" fmla="*/ 839197 w 1656655"/>
              <a:gd name="connsiteY5887" fmla="*/ 1043866 h 1864576"/>
              <a:gd name="connsiteX5888" fmla="*/ 840166 w 1656655"/>
              <a:gd name="connsiteY5888" fmla="*/ 1043670 h 1864576"/>
              <a:gd name="connsiteX5889" fmla="*/ 840944 w 1656655"/>
              <a:gd name="connsiteY5889" fmla="*/ 1043087 h 1864576"/>
              <a:gd name="connsiteX5890" fmla="*/ 842882 w 1656655"/>
              <a:gd name="connsiteY5890" fmla="*/ 1043283 h 1864576"/>
              <a:gd name="connsiteX5891" fmla="*/ 844242 w 1656655"/>
              <a:gd name="connsiteY5891" fmla="*/ 1042308 h 1864576"/>
              <a:gd name="connsiteX5892" fmla="*/ 845989 w 1656655"/>
              <a:gd name="connsiteY5892" fmla="*/ 1039187 h 1864576"/>
              <a:gd name="connsiteX5893" fmla="*/ 846571 w 1656655"/>
              <a:gd name="connsiteY5893" fmla="*/ 1035488 h 1864576"/>
              <a:gd name="connsiteX5894" fmla="*/ 843855 w 1656655"/>
              <a:gd name="connsiteY5894" fmla="*/ 1026130 h 1864576"/>
              <a:gd name="connsiteX5895" fmla="*/ 843273 w 1656655"/>
              <a:gd name="connsiteY5895" fmla="*/ 1024180 h 1864576"/>
              <a:gd name="connsiteX5896" fmla="*/ 841717 w 1656655"/>
              <a:gd name="connsiteY5896" fmla="*/ 1016189 h 1864576"/>
              <a:gd name="connsiteX5897" fmla="*/ 843273 w 1656655"/>
              <a:gd name="connsiteY5897" fmla="*/ 1017752 h 1864576"/>
              <a:gd name="connsiteX5898" fmla="*/ 846762 w 1656655"/>
              <a:gd name="connsiteY5898" fmla="*/ 1023989 h 1864576"/>
              <a:gd name="connsiteX5899" fmla="*/ 848705 w 1656655"/>
              <a:gd name="connsiteY5899" fmla="*/ 1028472 h 1864576"/>
              <a:gd name="connsiteX5900" fmla="*/ 850838 w 1656655"/>
              <a:gd name="connsiteY5900" fmla="*/ 1032759 h 1864576"/>
              <a:gd name="connsiteX5901" fmla="*/ 847540 w 1656655"/>
              <a:gd name="connsiteY5901" fmla="*/ 1041333 h 1864576"/>
              <a:gd name="connsiteX5902" fmla="*/ 845407 w 1656655"/>
              <a:gd name="connsiteY5902" fmla="*/ 1042504 h 1864576"/>
              <a:gd name="connsiteX5903" fmla="*/ 841134 w 1656655"/>
              <a:gd name="connsiteY5903" fmla="*/ 1044841 h 1864576"/>
              <a:gd name="connsiteX5904" fmla="*/ 804653 w 1656655"/>
              <a:gd name="connsiteY5904" fmla="*/ 1016385 h 1864576"/>
              <a:gd name="connsiteX5905" fmla="*/ 807369 w 1656655"/>
              <a:gd name="connsiteY5905" fmla="*/ 1016581 h 1864576"/>
              <a:gd name="connsiteX5906" fmla="*/ 810667 w 1656655"/>
              <a:gd name="connsiteY5906" fmla="*/ 1016189 h 1864576"/>
              <a:gd name="connsiteX5907" fmla="*/ 811445 w 1656655"/>
              <a:gd name="connsiteY5907" fmla="*/ 1015606 h 1864576"/>
              <a:gd name="connsiteX5908" fmla="*/ 813192 w 1656655"/>
              <a:gd name="connsiteY5908" fmla="*/ 1014435 h 1864576"/>
              <a:gd name="connsiteX5909" fmla="*/ 821340 w 1656655"/>
              <a:gd name="connsiteY5909" fmla="*/ 1030417 h 1864576"/>
              <a:gd name="connsiteX5910" fmla="*/ 814939 w 1656655"/>
              <a:gd name="connsiteY5910" fmla="*/ 1030809 h 1864576"/>
              <a:gd name="connsiteX5911" fmla="*/ 811832 w 1656655"/>
              <a:gd name="connsiteY5911" fmla="*/ 1031005 h 1864576"/>
              <a:gd name="connsiteX5912" fmla="*/ 808920 w 1656655"/>
              <a:gd name="connsiteY5912" fmla="*/ 1031588 h 1864576"/>
              <a:gd name="connsiteX5913" fmla="*/ 808147 w 1656655"/>
              <a:gd name="connsiteY5913" fmla="*/ 1031784 h 1864576"/>
              <a:gd name="connsiteX5914" fmla="*/ 806013 w 1656655"/>
              <a:gd name="connsiteY5914" fmla="*/ 1031392 h 1864576"/>
              <a:gd name="connsiteX5915" fmla="*/ 798829 w 1656655"/>
              <a:gd name="connsiteY5915" fmla="*/ 1028472 h 1864576"/>
              <a:gd name="connsiteX5916" fmla="*/ 793593 w 1656655"/>
              <a:gd name="connsiteY5916" fmla="*/ 1029055 h 1864576"/>
              <a:gd name="connsiteX5917" fmla="*/ 791846 w 1656655"/>
              <a:gd name="connsiteY5917" fmla="*/ 1030613 h 1864576"/>
              <a:gd name="connsiteX5918" fmla="*/ 788935 w 1656655"/>
              <a:gd name="connsiteY5918" fmla="*/ 1031005 h 1864576"/>
              <a:gd name="connsiteX5919" fmla="*/ 786410 w 1656655"/>
              <a:gd name="connsiteY5919" fmla="*/ 1031784 h 1864576"/>
              <a:gd name="connsiteX5920" fmla="*/ 785054 w 1656655"/>
              <a:gd name="connsiteY5920" fmla="*/ 1031588 h 1864576"/>
              <a:gd name="connsiteX5921" fmla="*/ 783694 w 1656655"/>
              <a:gd name="connsiteY5921" fmla="*/ 1031196 h 1864576"/>
              <a:gd name="connsiteX5922" fmla="*/ 778648 w 1656655"/>
              <a:gd name="connsiteY5922" fmla="*/ 1029442 h 1864576"/>
              <a:gd name="connsiteX5923" fmla="*/ 780591 w 1656655"/>
              <a:gd name="connsiteY5923" fmla="*/ 1028663 h 1864576"/>
              <a:gd name="connsiteX5924" fmla="*/ 782725 w 1656655"/>
              <a:gd name="connsiteY5924" fmla="*/ 1025743 h 1864576"/>
              <a:gd name="connsiteX5925" fmla="*/ 785827 w 1656655"/>
              <a:gd name="connsiteY5925" fmla="*/ 1023793 h 1864576"/>
              <a:gd name="connsiteX5926" fmla="*/ 787961 w 1656655"/>
              <a:gd name="connsiteY5926" fmla="*/ 1023401 h 1864576"/>
              <a:gd name="connsiteX5927" fmla="*/ 790099 w 1656655"/>
              <a:gd name="connsiteY5927" fmla="*/ 1022818 h 1864576"/>
              <a:gd name="connsiteX5928" fmla="*/ 791264 w 1656655"/>
              <a:gd name="connsiteY5928" fmla="*/ 1021451 h 1864576"/>
              <a:gd name="connsiteX5929" fmla="*/ 794949 w 1656655"/>
              <a:gd name="connsiteY5929" fmla="*/ 1020285 h 1864576"/>
              <a:gd name="connsiteX5930" fmla="*/ 798247 w 1656655"/>
              <a:gd name="connsiteY5930" fmla="*/ 1018918 h 1864576"/>
              <a:gd name="connsiteX5931" fmla="*/ 799221 w 1656655"/>
              <a:gd name="connsiteY5931" fmla="*/ 1017556 h 1864576"/>
              <a:gd name="connsiteX5932" fmla="*/ 800963 w 1656655"/>
              <a:gd name="connsiteY5932" fmla="*/ 1017164 h 1864576"/>
              <a:gd name="connsiteX5933" fmla="*/ 804653 w 1656655"/>
              <a:gd name="connsiteY5933" fmla="*/ 1016385 h 1864576"/>
              <a:gd name="connsiteX5934" fmla="*/ 839583 w 1656655"/>
              <a:gd name="connsiteY5934" fmla="*/ 1039187 h 1864576"/>
              <a:gd name="connsiteX5935" fmla="*/ 839970 w 1656655"/>
              <a:gd name="connsiteY5935" fmla="*/ 1033146 h 1864576"/>
              <a:gd name="connsiteX5936" fmla="*/ 840361 w 1656655"/>
              <a:gd name="connsiteY5936" fmla="*/ 1030417 h 1864576"/>
              <a:gd name="connsiteX5937" fmla="*/ 840944 w 1656655"/>
              <a:gd name="connsiteY5937" fmla="*/ 1027884 h 1864576"/>
              <a:gd name="connsiteX5938" fmla="*/ 841717 w 1656655"/>
              <a:gd name="connsiteY5938" fmla="*/ 1031005 h 1864576"/>
              <a:gd name="connsiteX5939" fmla="*/ 842691 w 1656655"/>
              <a:gd name="connsiteY5939" fmla="*/ 1034121 h 1864576"/>
              <a:gd name="connsiteX5940" fmla="*/ 843273 w 1656655"/>
              <a:gd name="connsiteY5940" fmla="*/ 1035679 h 1864576"/>
              <a:gd name="connsiteX5941" fmla="*/ 843273 w 1656655"/>
              <a:gd name="connsiteY5941" fmla="*/ 1037242 h 1864576"/>
              <a:gd name="connsiteX5942" fmla="*/ 841913 w 1656655"/>
              <a:gd name="connsiteY5942" fmla="*/ 1039966 h 1864576"/>
              <a:gd name="connsiteX5943" fmla="*/ 839583 w 1656655"/>
              <a:gd name="connsiteY5943" fmla="*/ 1039187 h 1864576"/>
              <a:gd name="connsiteX5944" fmla="*/ 852585 w 1656655"/>
              <a:gd name="connsiteY5944" fmla="*/ 1041529 h 1864576"/>
              <a:gd name="connsiteX5945" fmla="*/ 866948 w 1656655"/>
              <a:gd name="connsiteY5945" fmla="*/ 1040554 h 1864576"/>
              <a:gd name="connsiteX5946" fmla="*/ 872962 w 1656655"/>
              <a:gd name="connsiteY5946" fmla="*/ 1042695 h 1864576"/>
              <a:gd name="connsiteX5947" fmla="*/ 875483 w 1656655"/>
              <a:gd name="connsiteY5947" fmla="*/ 1044258 h 1864576"/>
              <a:gd name="connsiteX5948" fmla="*/ 877621 w 1656655"/>
              <a:gd name="connsiteY5948" fmla="*/ 1046012 h 1864576"/>
              <a:gd name="connsiteX5949" fmla="*/ 875292 w 1656655"/>
              <a:gd name="connsiteY5949" fmla="*/ 1046595 h 1864576"/>
              <a:gd name="connsiteX5950" fmla="*/ 873931 w 1656655"/>
              <a:gd name="connsiteY5950" fmla="*/ 1044841 h 1864576"/>
              <a:gd name="connsiteX5951" fmla="*/ 871411 w 1656655"/>
              <a:gd name="connsiteY5951" fmla="*/ 1045233 h 1864576"/>
              <a:gd name="connsiteX5952" fmla="*/ 870246 w 1656655"/>
              <a:gd name="connsiteY5952" fmla="*/ 1043283 h 1864576"/>
              <a:gd name="connsiteX5953" fmla="*/ 867917 w 1656655"/>
              <a:gd name="connsiteY5953" fmla="*/ 1043670 h 1864576"/>
              <a:gd name="connsiteX5954" fmla="*/ 867917 w 1656655"/>
              <a:gd name="connsiteY5954" fmla="*/ 1043283 h 1864576"/>
              <a:gd name="connsiteX5955" fmla="*/ 867531 w 1656655"/>
              <a:gd name="connsiteY5955" fmla="*/ 1042504 h 1864576"/>
              <a:gd name="connsiteX5956" fmla="*/ 864037 w 1656655"/>
              <a:gd name="connsiteY5956" fmla="*/ 1042695 h 1864576"/>
              <a:gd name="connsiteX5957" fmla="*/ 860347 w 1656655"/>
              <a:gd name="connsiteY5957" fmla="*/ 1041720 h 1864576"/>
              <a:gd name="connsiteX5958" fmla="*/ 859960 w 1656655"/>
              <a:gd name="connsiteY5958" fmla="*/ 1041137 h 1864576"/>
              <a:gd name="connsiteX5959" fmla="*/ 857048 w 1656655"/>
              <a:gd name="connsiteY5959" fmla="*/ 1041529 h 1864576"/>
              <a:gd name="connsiteX5960" fmla="*/ 856270 w 1656655"/>
              <a:gd name="connsiteY5960" fmla="*/ 1042308 h 1864576"/>
              <a:gd name="connsiteX5961" fmla="*/ 853750 w 1656655"/>
              <a:gd name="connsiteY5961" fmla="*/ 1041916 h 1864576"/>
              <a:gd name="connsiteX5962" fmla="*/ 853364 w 1656655"/>
              <a:gd name="connsiteY5962" fmla="*/ 1041529 h 1864576"/>
              <a:gd name="connsiteX5963" fmla="*/ 852585 w 1656655"/>
              <a:gd name="connsiteY5963" fmla="*/ 1041529 h 1864576"/>
              <a:gd name="connsiteX5964" fmla="*/ 841717 w 1656655"/>
              <a:gd name="connsiteY5964" fmla="*/ 1060240 h 1864576"/>
              <a:gd name="connsiteX5965" fmla="*/ 837063 w 1656655"/>
              <a:gd name="connsiteY5965" fmla="*/ 1051274 h 1864576"/>
              <a:gd name="connsiteX5966" fmla="*/ 832595 w 1656655"/>
              <a:gd name="connsiteY5966" fmla="*/ 1042308 h 1864576"/>
              <a:gd name="connsiteX5967" fmla="*/ 835120 w 1656655"/>
              <a:gd name="connsiteY5967" fmla="*/ 1042695 h 1864576"/>
              <a:gd name="connsiteX5968" fmla="*/ 835703 w 1656655"/>
              <a:gd name="connsiteY5968" fmla="*/ 1044645 h 1864576"/>
              <a:gd name="connsiteX5969" fmla="*/ 836672 w 1656655"/>
              <a:gd name="connsiteY5969" fmla="*/ 1046012 h 1864576"/>
              <a:gd name="connsiteX5970" fmla="*/ 838614 w 1656655"/>
              <a:gd name="connsiteY5970" fmla="*/ 1047570 h 1864576"/>
              <a:gd name="connsiteX5971" fmla="*/ 839197 w 1656655"/>
              <a:gd name="connsiteY5971" fmla="*/ 1048153 h 1864576"/>
              <a:gd name="connsiteX5972" fmla="*/ 838805 w 1656655"/>
              <a:gd name="connsiteY5972" fmla="*/ 1051465 h 1864576"/>
              <a:gd name="connsiteX5973" fmla="*/ 841717 w 1656655"/>
              <a:gd name="connsiteY5973" fmla="*/ 1060240 h 1864576"/>
              <a:gd name="connsiteX5974" fmla="*/ 843273 w 1656655"/>
              <a:gd name="connsiteY5974" fmla="*/ 1047957 h 1864576"/>
              <a:gd name="connsiteX5975" fmla="*/ 847540 w 1656655"/>
              <a:gd name="connsiteY5975" fmla="*/ 1045233 h 1864576"/>
              <a:gd name="connsiteX5976" fmla="*/ 849091 w 1656655"/>
              <a:gd name="connsiteY5976" fmla="*/ 1044062 h 1864576"/>
              <a:gd name="connsiteX5977" fmla="*/ 849870 w 1656655"/>
              <a:gd name="connsiteY5977" fmla="*/ 1043479 h 1864576"/>
              <a:gd name="connsiteX5978" fmla="*/ 848123 w 1656655"/>
              <a:gd name="connsiteY5978" fmla="*/ 1047957 h 1864576"/>
              <a:gd name="connsiteX5979" fmla="*/ 851034 w 1656655"/>
              <a:gd name="connsiteY5979" fmla="*/ 1049128 h 1864576"/>
              <a:gd name="connsiteX5980" fmla="*/ 851617 w 1656655"/>
              <a:gd name="connsiteY5980" fmla="*/ 1049907 h 1864576"/>
              <a:gd name="connsiteX5981" fmla="*/ 854719 w 1656655"/>
              <a:gd name="connsiteY5981" fmla="*/ 1049128 h 1864576"/>
              <a:gd name="connsiteX5982" fmla="*/ 856270 w 1656655"/>
              <a:gd name="connsiteY5982" fmla="*/ 1049128 h 1864576"/>
              <a:gd name="connsiteX5983" fmla="*/ 857435 w 1656655"/>
              <a:gd name="connsiteY5983" fmla="*/ 1048545 h 1864576"/>
              <a:gd name="connsiteX5984" fmla="*/ 861321 w 1656655"/>
              <a:gd name="connsiteY5984" fmla="*/ 1048153 h 1864576"/>
              <a:gd name="connsiteX5985" fmla="*/ 861511 w 1656655"/>
              <a:gd name="connsiteY5985" fmla="*/ 1048545 h 1864576"/>
              <a:gd name="connsiteX5986" fmla="*/ 861707 w 1656655"/>
              <a:gd name="connsiteY5986" fmla="*/ 1048932 h 1864576"/>
              <a:gd name="connsiteX5987" fmla="*/ 864227 w 1656655"/>
              <a:gd name="connsiteY5987" fmla="*/ 1049324 h 1864576"/>
              <a:gd name="connsiteX5988" fmla="*/ 864619 w 1656655"/>
              <a:gd name="connsiteY5988" fmla="*/ 1050103 h 1864576"/>
              <a:gd name="connsiteX5989" fmla="*/ 867335 w 1656655"/>
              <a:gd name="connsiteY5989" fmla="*/ 1050495 h 1864576"/>
              <a:gd name="connsiteX5990" fmla="*/ 867721 w 1656655"/>
              <a:gd name="connsiteY5990" fmla="*/ 1051274 h 1864576"/>
              <a:gd name="connsiteX5991" fmla="*/ 877229 w 1656655"/>
              <a:gd name="connsiteY5991" fmla="*/ 1049128 h 1864576"/>
              <a:gd name="connsiteX5992" fmla="*/ 880141 w 1656655"/>
              <a:gd name="connsiteY5992" fmla="*/ 1050882 h 1864576"/>
              <a:gd name="connsiteX5993" fmla="*/ 877425 w 1656655"/>
              <a:gd name="connsiteY5993" fmla="*/ 1050882 h 1864576"/>
              <a:gd name="connsiteX5994" fmla="*/ 872962 w 1656655"/>
              <a:gd name="connsiteY5994" fmla="*/ 1052249 h 1864576"/>
              <a:gd name="connsiteX5995" fmla="*/ 871798 w 1656655"/>
              <a:gd name="connsiteY5995" fmla="*/ 1054194 h 1864576"/>
              <a:gd name="connsiteX5996" fmla="*/ 870633 w 1656655"/>
              <a:gd name="connsiteY5996" fmla="*/ 1055948 h 1864576"/>
              <a:gd name="connsiteX5997" fmla="*/ 867139 w 1656655"/>
              <a:gd name="connsiteY5997" fmla="*/ 1058290 h 1864576"/>
              <a:gd name="connsiteX5998" fmla="*/ 865201 w 1656655"/>
              <a:gd name="connsiteY5998" fmla="*/ 1061994 h 1864576"/>
              <a:gd name="connsiteX5999" fmla="*/ 863645 w 1656655"/>
              <a:gd name="connsiteY5999" fmla="*/ 1061210 h 1864576"/>
              <a:gd name="connsiteX6000" fmla="*/ 845597 w 1656655"/>
              <a:gd name="connsiteY6000" fmla="*/ 1049711 h 1864576"/>
              <a:gd name="connsiteX6001" fmla="*/ 843273 w 1656655"/>
              <a:gd name="connsiteY6001" fmla="*/ 1047957 h 1864576"/>
              <a:gd name="connsiteX6002" fmla="*/ 827163 w 1656655"/>
              <a:gd name="connsiteY6002" fmla="*/ 1041916 h 1864576"/>
              <a:gd name="connsiteX6003" fmla="*/ 828524 w 1656655"/>
              <a:gd name="connsiteY6003" fmla="*/ 1044449 h 1864576"/>
              <a:gd name="connsiteX6004" fmla="*/ 829879 w 1656655"/>
              <a:gd name="connsiteY6004" fmla="*/ 1046987 h 1864576"/>
              <a:gd name="connsiteX6005" fmla="*/ 832404 w 1656655"/>
              <a:gd name="connsiteY6005" fmla="*/ 1052053 h 1864576"/>
              <a:gd name="connsiteX6006" fmla="*/ 840166 w 1656655"/>
              <a:gd name="connsiteY6006" fmla="*/ 1067060 h 1864576"/>
              <a:gd name="connsiteX6007" fmla="*/ 840361 w 1656655"/>
              <a:gd name="connsiteY6007" fmla="*/ 1068422 h 1864576"/>
              <a:gd name="connsiteX6008" fmla="*/ 839970 w 1656655"/>
              <a:gd name="connsiteY6008" fmla="*/ 1069980 h 1864576"/>
              <a:gd name="connsiteX6009" fmla="*/ 839197 w 1656655"/>
              <a:gd name="connsiteY6009" fmla="*/ 1073101 h 1864576"/>
              <a:gd name="connsiteX6010" fmla="*/ 836285 w 1656655"/>
              <a:gd name="connsiteY6010" fmla="*/ 1085379 h 1864576"/>
              <a:gd name="connsiteX6011" fmla="*/ 834342 w 1656655"/>
              <a:gd name="connsiteY6011" fmla="*/ 1078755 h 1864576"/>
              <a:gd name="connsiteX6012" fmla="*/ 833956 w 1656655"/>
              <a:gd name="connsiteY6012" fmla="*/ 1062773 h 1864576"/>
              <a:gd name="connsiteX6013" fmla="*/ 834342 w 1656655"/>
              <a:gd name="connsiteY6013" fmla="*/ 1059652 h 1864576"/>
              <a:gd name="connsiteX6014" fmla="*/ 832791 w 1656655"/>
              <a:gd name="connsiteY6014" fmla="*/ 1059069 h 1864576"/>
              <a:gd name="connsiteX6015" fmla="*/ 830462 w 1656655"/>
              <a:gd name="connsiteY6015" fmla="*/ 1056144 h 1864576"/>
              <a:gd name="connsiteX6016" fmla="*/ 828328 w 1656655"/>
              <a:gd name="connsiteY6016" fmla="*/ 1048153 h 1864576"/>
              <a:gd name="connsiteX6017" fmla="*/ 826777 w 1656655"/>
              <a:gd name="connsiteY6017" fmla="*/ 1044645 h 1864576"/>
              <a:gd name="connsiteX6018" fmla="*/ 827163 w 1656655"/>
              <a:gd name="connsiteY6018" fmla="*/ 1041916 h 1864576"/>
              <a:gd name="connsiteX6019" fmla="*/ 865005 w 1656655"/>
              <a:gd name="connsiteY6019" fmla="*/ 1068618 h 1864576"/>
              <a:gd name="connsiteX6020" fmla="*/ 863258 w 1656655"/>
              <a:gd name="connsiteY6020" fmla="*/ 1069980 h 1864576"/>
              <a:gd name="connsiteX6021" fmla="*/ 848123 w 1656655"/>
              <a:gd name="connsiteY6021" fmla="*/ 1073101 h 1864576"/>
              <a:gd name="connsiteX6022" fmla="*/ 846762 w 1656655"/>
              <a:gd name="connsiteY6022" fmla="*/ 1070568 h 1864576"/>
              <a:gd name="connsiteX6023" fmla="*/ 845407 w 1656655"/>
              <a:gd name="connsiteY6023" fmla="*/ 1068035 h 1864576"/>
              <a:gd name="connsiteX6024" fmla="*/ 844824 w 1656655"/>
              <a:gd name="connsiteY6024" fmla="*/ 1062381 h 1864576"/>
              <a:gd name="connsiteX6025" fmla="*/ 844046 w 1656655"/>
              <a:gd name="connsiteY6025" fmla="*/ 1057898 h 1864576"/>
              <a:gd name="connsiteX6026" fmla="*/ 843464 w 1656655"/>
              <a:gd name="connsiteY6026" fmla="*/ 1056536 h 1864576"/>
              <a:gd name="connsiteX6027" fmla="*/ 841717 w 1656655"/>
              <a:gd name="connsiteY6027" fmla="*/ 1050686 h 1864576"/>
              <a:gd name="connsiteX6028" fmla="*/ 844628 w 1656655"/>
              <a:gd name="connsiteY6028" fmla="*/ 1052832 h 1864576"/>
              <a:gd name="connsiteX6029" fmla="*/ 847540 w 1656655"/>
              <a:gd name="connsiteY6029" fmla="*/ 1054782 h 1864576"/>
              <a:gd name="connsiteX6030" fmla="*/ 853364 w 1656655"/>
              <a:gd name="connsiteY6030" fmla="*/ 1058486 h 1864576"/>
              <a:gd name="connsiteX6031" fmla="*/ 865392 w 1656655"/>
              <a:gd name="connsiteY6031" fmla="*/ 1065693 h 1864576"/>
              <a:gd name="connsiteX6032" fmla="*/ 865201 w 1656655"/>
              <a:gd name="connsiteY6032" fmla="*/ 1067256 h 1864576"/>
              <a:gd name="connsiteX6033" fmla="*/ 865201 w 1656655"/>
              <a:gd name="connsiteY6033" fmla="*/ 1068035 h 1864576"/>
              <a:gd name="connsiteX6034" fmla="*/ 865005 w 1656655"/>
              <a:gd name="connsiteY6034" fmla="*/ 1068618 h 1864576"/>
              <a:gd name="connsiteX6035" fmla="*/ 874709 w 1656655"/>
              <a:gd name="connsiteY6035" fmla="*/ 1056923 h 1864576"/>
              <a:gd name="connsiteX6036" fmla="*/ 874905 w 1656655"/>
              <a:gd name="connsiteY6036" fmla="*/ 1055365 h 1864576"/>
              <a:gd name="connsiteX6037" fmla="*/ 875874 w 1656655"/>
              <a:gd name="connsiteY6037" fmla="*/ 1054586 h 1864576"/>
              <a:gd name="connsiteX6038" fmla="*/ 878786 w 1656655"/>
              <a:gd name="connsiteY6038" fmla="*/ 1054003 h 1864576"/>
              <a:gd name="connsiteX6039" fmla="*/ 880337 w 1656655"/>
              <a:gd name="connsiteY6039" fmla="*/ 1054390 h 1864576"/>
              <a:gd name="connsiteX6040" fmla="*/ 884218 w 1656655"/>
              <a:gd name="connsiteY6040" fmla="*/ 1054194 h 1864576"/>
              <a:gd name="connsiteX6041" fmla="*/ 885186 w 1656655"/>
              <a:gd name="connsiteY6041" fmla="*/ 1056340 h 1864576"/>
              <a:gd name="connsiteX6042" fmla="*/ 886933 w 1656655"/>
              <a:gd name="connsiteY6042" fmla="*/ 1057702 h 1864576"/>
              <a:gd name="connsiteX6043" fmla="*/ 885769 w 1656655"/>
              <a:gd name="connsiteY6043" fmla="*/ 1058486 h 1864576"/>
              <a:gd name="connsiteX6044" fmla="*/ 884996 w 1656655"/>
              <a:gd name="connsiteY6044" fmla="*/ 1059652 h 1864576"/>
              <a:gd name="connsiteX6045" fmla="*/ 884218 w 1656655"/>
              <a:gd name="connsiteY6045" fmla="*/ 1060823 h 1864576"/>
              <a:gd name="connsiteX6046" fmla="*/ 883249 w 1656655"/>
              <a:gd name="connsiteY6046" fmla="*/ 1061798 h 1864576"/>
              <a:gd name="connsiteX6047" fmla="*/ 883439 w 1656655"/>
              <a:gd name="connsiteY6047" fmla="*/ 1059848 h 1864576"/>
              <a:gd name="connsiteX6048" fmla="*/ 882666 w 1656655"/>
              <a:gd name="connsiteY6048" fmla="*/ 1058677 h 1864576"/>
              <a:gd name="connsiteX6049" fmla="*/ 881115 w 1656655"/>
              <a:gd name="connsiteY6049" fmla="*/ 1058873 h 1864576"/>
              <a:gd name="connsiteX6050" fmla="*/ 880533 w 1656655"/>
              <a:gd name="connsiteY6050" fmla="*/ 1059265 h 1864576"/>
              <a:gd name="connsiteX6051" fmla="*/ 879755 w 1656655"/>
              <a:gd name="connsiteY6051" fmla="*/ 1059456 h 1864576"/>
              <a:gd name="connsiteX6052" fmla="*/ 878977 w 1656655"/>
              <a:gd name="connsiteY6052" fmla="*/ 1060627 h 1864576"/>
              <a:gd name="connsiteX6053" fmla="*/ 878590 w 1656655"/>
              <a:gd name="connsiteY6053" fmla="*/ 1062185 h 1864576"/>
              <a:gd name="connsiteX6054" fmla="*/ 880724 w 1656655"/>
              <a:gd name="connsiteY6054" fmla="*/ 1064135 h 1864576"/>
              <a:gd name="connsiteX6055" fmla="*/ 878977 w 1656655"/>
              <a:gd name="connsiteY6055" fmla="*/ 1065693 h 1864576"/>
              <a:gd name="connsiteX6056" fmla="*/ 877621 w 1656655"/>
              <a:gd name="connsiteY6056" fmla="*/ 1067447 h 1864576"/>
              <a:gd name="connsiteX6057" fmla="*/ 877229 w 1656655"/>
              <a:gd name="connsiteY6057" fmla="*/ 1066668 h 1864576"/>
              <a:gd name="connsiteX6058" fmla="*/ 874514 w 1656655"/>
              <a:gd name="connsiteY6058" fmla="*/ 1066085 h 1864576"/>
              <a:gd name="connsiteX6059" fmla="*/ 876456 w 1656655"/>
              <a:gd name="connsiteY6059" fmla="*/ 1061406 h 1864576"/>
              <a:gd name="connsiteX6060" fmla="*/ 876065 w 1656655"/>
              <a:gd name="connsiteY6060" fmla="*/ 1058486 h 1864576"/>
              <a:gd name="connsiteX6061" fmla="*/ 874709 w 1656655"/>
              <a:gd name="connsiteY6061" fmla="*/ 1056923 h 1864576"/>
              <a:gd name="connsiteX6062" fmla="*/ 817851 w 1656655"/>
              <a:gd name="connsiteY6062" fmla="*/ 1073101 h 1864576"/>
              <a:gd name="connsiteX6063" fmla="*/ 817851 w 1656655"/>
              <a:gd name="connsiteY6063" fmla="*/ 1073101 h 1864576"/>
              <a:gd name="connsiteX6064" fmla="*/ 817655 w 1656655"/>
              <a:gd name="connsiteY6064" fmla="*/ 1072905 h 1864576"/>
              <a:gd name="connsiteX6065" fmla="*/ 819984 w 1656655"/>
              <a:gd name="connsiteY6065" fmla="*/ 1071734 h 1864576"/>
              <a:gd name="connsiteX6066" fmla="*/ 821149 w 1656655"/>
              <a:gd name="connsiteY6066" fmla="*/ 1069593 h 1864576"/>
              <a:gd name="connsiteX6067" fmla="*/ 824447 w 1656655"/>
              <a:gd name="connsiteY6067" fmla="*/ 1067643 h 1864576"/>
              <a:gd name="connsiteX6068" fmla="*/ 827550 w 1656655"/>
              <a:gd name="connsiteY6068" fmla="*/ 1065502 h 1864576"/>
              <a:gd name="connsiteX6069" fmla="*/ 827550 w 1656655"/>
              <a:gd name="connsiteY6069" fmla="*/ 1063552 h 1864576"/>
              <a:gd name="connsiteX6070" fmla="*/ 825416 w 1656655"/>
              <a:gd name="connsiteY6070" fmla="*/ 1060431 h 1864576"/>
              <a:gd name="connsiteX6071" fmla="*/ 824643 w 1656655"/>
              <a:gd name="connsiteY6071" fmla="*/ 1059265 h 1864576"/>
              <a:gd name="connsiteX6072" fmla="*/ 824834 w 1656655"/>
              <a:gd name="connsiteY6072" fmla="*/ 1058677 h 1864576"/>
              <a:gd name="connsiteX6073" fmla="*/ 828328 w 1656655"/>
              <a:gd name="connsiteY6073" fmla="*/ 1061602 h 1864576"/>
              <a:gd name="connsiteX6074" fmla="*/ 830075 w 1656655"/>
              <a:gd name="connsiteY6074" fmla="*/ 1062185 h 1864576"/>
              <a:gd name="connsiteX6075" fmla="*/ 830271 w 1656655"/>
              <a:gd name="connsiteY6075" fmla="*/ 1062773 h 1864576"/>
              <a:gd name="connsiteX6076" fmla="*/ 830271 w 1656655"/>
              <a:gd name="connsiteY6076" fmla="*/ 1064527 h 1864576"/>
              <a:gd name="connsiteX6077" fmla="*/ 829493 w 1656655"/>
              <a:gd name="connsiteY6077" fmla="*/ 1070372 h 1864576"/>
              <a:gd name="connsiteX6078" fmla="*/ 829688 w 1656655"/>
              <a:gd name="connsiteY6078" fmla="*/ 1073297 h 1864576"/>
              <a:gd name="connsiteX6079" fmla="*/ 828715 w 1656655"/>
              <a:gd name="connsiteY6079" fmla="*/ 1072709 h 1864576"/>
              <a:gd name="connsiteX6080" fmla="*/ 826581 w 1656655"/>
              <a:gd name="connsiteY6080" fmla="*/ 1073684 h 1864576"/>
              <a:gd name="connsiteX6081" fmla="*/ 826194 w 1656655"/>
              <a:gd name="connsiteY6081" fmla="*/ 1074076 h 1864576"/>
              <a:gd name="connsiteX6082" fmla="*/ 825803 w 1656655"/>
              <a:gd name="connsiteY6082" fmla="*/ 1074463 h 1864576"/>
              <a:gd name="connsiteX6083" fmla="*/ 824061 w 1656655"/>
              <a:gd name="connsiteY6083" fmla="*/ 1075830 h 1864576"/>
              <a:gd name="connsiteX6084" fmla="*/ 822118 w 1656655"/>
              <a:gd name="connsiteY6084" fmla="*/ 1077192 h 1864576"/>
              <a:gd name="connsiteX6085" fmla="*/ 820953 w 1656655"/>
              <a:gd name="connsiteY6085" fmla="*/ 1076217 h 1864576"/>
              <a:gd name="connsiteX6086" fmla="*/ 817851 w 1656655"/>
              <a:gd name="connsiteY6086" fmla="*/ 1073101 h 1864576"/>
              <a:gd name="connsiteX6087" fmla="*/ 868499 w 1656655"/>
              <a:gd name="connsiteY6087" fmla="*/ 1061406 h 1864576"/>
              <a:gd name="connsiteX6088" fmla="*/ 872184 w 1656655"/>
              <a:gd name="connsiteY6088" fmla="*/ 1059069 h 1864576"/>
              <a:gd name="connsiteX6089" fmla="*/ 872576 w 1656655"/>
              <a:gd name="connsiteY6089" fmla="*/ 1061210 h 1864576"/>
              <a:gd name="connsiteX6090" fmla="*/ 872576 w 1656655"/>
              <a:gd name="connsiteY6090" fmla="*/ 1062577 h 1864576"/>
              <a:gd name="connsiteX6091" fmla="*/ 871602 w 1656655"/>
              <a:gd name="connsiteY6091" fmla="*/ 1064914 h 1864576"/>
              <a:gd name="connsiteX6092" fmla="*/ 868499 w 1656655"/>
              <a:gd name="connsiteY6092" fmla="*/ 1063748 h 1864576"/>
              <a:gd name="connsiteX6093" fmla="*/ 868499 w 1656655"/>
              <a:gd name="connsiteY6093" fmla="*/ 1061406 h 1864576"/>
              <a:gd name="connsiteX6094" fmla="*/ 781947 w 1656655"/>
              <a:gd name="connsiteY6094" fmla="*/ 1083429 h 1864576"/>
              <a:gd name="connsiteX6095" fmla="*/ 797665 w 1656655"/>
              <a:gd name="connsiteY6095" fmla="*/ 1077971 h 1864576"/>
              <a:gd name="connsiteX6096" fmla="*/ 800190 w 1656655"/>
              <a:gd name="connsiteY6096" fmla="*/ 1075247 h 1864576"/>
              <a:gd name="connsiteX6097" fmla="*/ 800963 w 1656655"/>
              <a:gd name="connsiteY6097" fmla="*/ 1074272 h 1864576"/>
              <a:gd name="connsiteX6098" fmla="*/ 804849 w 1656655"/>
              <a:gd name="connsiteY6098" fmla="*/ 1071151 h 1864576"/>
              <a:gd name="connsiteX6099" fmla="*/ 820758 w 1656655"/>
              <a:gd name="connsiteY6099" fmla="*/ 1066085 h 1864576"/>
              <a:gd name="connsiteX6100" fmla="*/ 818820 w 1656655"/>
              <a:gd name="connsiteY6100" fmla="*/ 1067256 h 1864576"/>
              <a:gd name="connsiteX6101" fmla="*/ 817655 w 1656655"/>
              <a:gd name="connsiteY6101" fmla="*/ 1069397 h 1864576"/>
              <a:gd name="connsiteX6102" fmla="*/ 814161 w 1656655"/>
              <a:gd name="connsiteY6102" fmla="*/ 1070955 h 1864576"/>
              <a:gd name="connsiteX6103" fmla="*/ 813775 w 1656655"/>
              <a:gd name="connsiteY6103" fmla="*/ 1073880 h 1864576"/>
              <a:gd name="connsiteX6104" fmla="*/ 818433 w 1656655"/>
              <a:gd name="connsiteY6104" fmla="*/ 1077971 h 1864576"/>
              <a:gd name="connsiteX6105" fmla="*/ 819011 w 1656655"/>
              <a:gd name="connsiteY6105" fmla="*/ 1078559 h 1864576"/>
              <a:gd name="connsiteX6106" fmla="*/ 816490 w 1656655"/>
              <a:gd name="connsiteY6106" fmla="*/ 1079921 h 1864576"/>
              <a:gd name="connsiteX6107" fmla="*/ 808147 w 1656655"/>
              <a:gd name="connsiteY6107" fmla="*/ 1083042 h 1864576"/>
              <a:gd name="connsiteX6108" fmla="*/ 801545 w 1656655"/>
              <a:gd name="connsiteY6108" fmla="*/ 1084017 h 1864576"/>
              <a:gd name="connsiteX6109" fmla="*/ 794562 w 1656655"/>
              <a:gd name="connsiteY6109" fmla="*/ 1083429 h 1864576"/>
              <a:gd name="connsiteX6110" fmla="*/ 794562 w 1656655"/>
              <a:gd name="connsiteY6110" fmla="*/ 1080313 h 1864576"/>
              <a:gd name="connsiteX6111" fmla="*/ 791264 w 1656655"/>
              <a:gd name="connsiteY6111" fmla="*/ 1080509 h 1864576"/>
              <a:gd name="connsiteX6112" fmla="*/ 785637 w 1656655"/>
              <a:gd name="connsiteY6112" fmla="*/ 1083233 h 1864576"/>
              <a:gd name="connsiteX6113" fmla="*/ 781560 w 1656655"/>
              <a:gd name="connsiteY6113" fmla="*/ 1087329 h 1864576"/>
              <a:gd name="connsiteX6114" fmla="*/ 780978 w 1656655"/>
              <a:gd name="connsiteY6114" fmla="*/ 1090641 h 1864576"/>
              <a:gd name="connsiteX6115" fmla="*/ 780009 w 1656655"/>
              <a:gd name="connsiteY6115" fmla="*/ 1093762 h 1864576"/>
              <a:gd name="connsiteX6116" fmla="*/ 778066 w 1656655"/>
              <a:gd name="connsiteY6116" fmla="*/ 1095903 h 1864576"/>
              <a:gd name="connsiteX6117" fmla="*/ 775541 w 1656655"/>
              <a:gd name="connsiteY6117" fmla="*/ 1097657 h 1864576"/>
              <a:gd name="connsiteX6118" fmla="*/ 773217 w 1656655"/>
              <a:gd name="connsiteY6118" fmla="*/ 1103502 h 1864576"/>
              <a:gd name="connsiteX6119" fmla="*/ 772825 w 1656655"/>
              <a:gd name="connsiteY6119" fmla="*/ 1105256 h 1864576"/>
              <a:gd name="connsiteX6120" fmla="*/ 772634 w 1656655"/>
              <a:gd name="connsiteY6120" fmla="*/ 1107010 h 1864576"/>
              <a:gd name="connsiteX6121" fmla="*/ 770691 w 1656655"/>
              <a:gd name="connsiteY6121" fmla="*/ 1109156 h 1864576"/>
              <a:gd name="connsiteX6122" fmla="*/ 769140 w 1656655"/>
              <a:gd name="connsiteY6122" fmla="*/ 1111885 h 1864576"/>
              <a:gd name="connsiteX6123" fmla="*/ 769527 w 1656655"/>
              <a:gd name="connsiteY6123" fmla="*/ 1115393 h 1864576"/>
              <a:gd name="connsiteX6124" fmla="*/ 768944 w 1656655"/>
              <a:gd name="connsiteY6124" fmla="*/ 1113247 h 1864576"/>
              <a:gd name="connsiteX6125" fmla="*/ 769140 w 1656655"/>
              <a:gd name="connsiteY6125" fmla="*/ 1110910 h 1864576"/>
              <a:gd name="connsiteX6126" fmla="*/ 769913 w 1656655"/>
              <a:gd name="connsiteY6126" fmla="*/ 1109156 h 1864576"/>
              <a:gd name="connsiteX6127" fmla="*/ 771470 w 1656655"/>
              <a:gd name="connsiteY6127" fmla="*/ 1098436 h 1864576"/>
              <a:gd name="connsiteX6128" fmla="*/ 773217 w 1656655"/>
              <a:gd name="connsiteY6128" fmla="*/ 1095124 h 1864576"/>
              <a:gd name="connsiteX6129" fmla="*/ 774768 w 1656655"/>
              <a:gd name="connsiteY6129" fmla="*/ 1094149 h 1864576"/>
              <a:gd name="connsiteX6130" fmla="*/ 775933 w 1656655"/>
              <a:gd name="connsiteY6130" fmla="*/ 1092787 h 1864576"/>
              <a:gd name="connsiteX6131" fmla="*/ 777484 w 1656655"/>
              <a:gd name="connsiteY6131" fmla="*/ 1086550 h 1864576"/>
              <a:gd name="connsiteX6132" fmla="*/ 778453 w 1656655"/>
              <a:gd name="connsiteY6132" fmla="*/ 1085183 h 1864576"/>
              <a:gd name="connsiteX6133" fmla="*/ 778066 w 1656655"/>
              <a:gd name="connsiteY6133" fmla="*/ 1086741 h 1864576"/>
              <a:gd name="connsiteX6134" fmla="*/ 777870 w 1656655"/>
              <a:gd name="connsiteY6134" fmla="*/ 1088495 h 1864576"/>
              <a:gd name="connsiteX6135" fmla="*/ 776123 w 1656655"/>
              <a:gd name="connsiteY6135" fmla="*/ 1092978 h 1864576"/>
              <a:gd name="connsiteX6136" fmla="*/ 777097 w 1656655"/>
              <a:gd name="connsiteY6136" fmla="*/ 1095516 h 1864576"/>
              <a:gd name="connsiteX6137" fmla="*/ 780395 w 1656655"/>
              <a:gd name="connsiteY6137" fmla="*/ 1092591 h 1864576"/>
              <a:gd name="connsiteX6138" fmla="*/ 781174 w 1656655"/>
              <a:gd name="connsiteY6138" fmla="*/ 1089083 h 1864576"/>
              <a:gd name="connsiteX6139" fmla="*/ 781364 w 1656655"/>
              <a:gd name="connsiteY6139" fmla="*/ 1087133 h 1864576"/>
              <a:gd name="connsiteX6140" fmla="*/ 781947 w 1656655"/>
              <a:gd name="connsiteY6140" fmla="*/ 1085771 h 1864576"/>
              <a:gd name="connsiteX6141" fmla="*/ 782529 w 1656655"/>
              <a:gd name="connsiteY6141" fmla="*/ 1084208 h 1864576"/>
              <a:gd name="connsiteX6142" fmla="*/ 782142 w 1656655"/>
              <a:gd name="connsiteY6142" fmla="*/ 1083429 h 1864576"/>
              <a:gd name="connsiteX6143" fmla="*/ 781947 w 1656655"/>
              <a:gd name="connsiteY6143" fmla="*/ 1083429 h 1864576"/>
              <a:gd name="connsiteX6144" fmla="*/ 863645 w 1656655"/>
              <a:gd name="connsiteY6144" fmla="*/ 1073297 h 1864576"/>
              <a:gd name="connsiteX6145" fmla="*/ 865201 w 1656655"/>
              <a:gd name="connsiteY6145" fmla="*/ 1072322 h 1864576"/>
              <a:gd name="connsiteX6146" fmla="*/ 864619 w 1656655"/>
              <a:gd name="connsiteY6146" fmla="*/ 1073684 h 1864576"/>
              <a:gd name="connsiteX6147" fmla="*/ 863645 w 1656655"/>
              <a:gd name="connsiteY6147" fmla="*/ 1073297 h 1864576"/>
              <a:gd name="connsiteX6148" fmla="*/ 850256 w 1656655"/>
              <a:gd name="connsiteY6148" fmla="*/ 1076217 h 1864576"/>
              <a:gd name="connsiteX6149" fmla="*/ 858991 w 1656655"/>
              <a:gd name="connsiteY6149" fmla="*/ 1075247 h 1864576"/>
              <a:gd name="connsiteX6150" fmla="*/ 860156 w 1656655"/>
              <a:gd name="connsiteY6150" fmla="*/ 1074855 h 1864576"/>
              <a:gd name="connsiteX6151" fmla="*/ 861321 w 1656655"/>
              <a:gd name="connsiteY6151" fmla="*/ 1074463 h 1864576"/>
              <a:gd name="connsiteX6152" fmla="*/ 859182 w 1656655"/>
              <a:gd name="connsiteY6152" fmla="*/ 1076217 h 1864576"/>
              <a:gd name="connsiteX6153" fmla="*/ 857435 w 1656655"/>
              <a:gd name="connsiteY6153" fmla="*/ 1075830 h 1864576"/>
              <a:gd name="connsiteX6154" fmla="*/ 855497 w 1656655"/>
              <a:gd name="connsiteY6154" fmla="*/ 1076026 h 1864576"/>
              <a:gd name="connsiteX6155" fmla="*/ 853750 w 1656655"/>
              <a:gd name="connsiteY6155" fmla="*/ 1076609 h 1864576"/>
              <a:gd name="connsiteX6156" fmla="*/ 853364 w 1656655"/>
              <a:gd name="connsiteY6156" fmla="*/ 1078363 h 1864576"/>
              <a:gd name="connsiteX6157" fmla="*/ 852972 w 1656655"/>
              <a:gd name="connsiteY6157" fmla="*/ 1077388 h 1864576"/>
              <a:gd name="connsiteX6158" fmla="*/ 850452 w 1656655"/>
              <a:gd name="connsiteY6158" fmla="*/ 1076217 h 1864576"/>
              <a:gd name="connsiteX6159" fmla="*/ 850256 w 1656655"/>
              <a:gd name="connsiteY6159" fmla="*/ 1076217 h 1864576"/>
              <a:gd name="connsiteX6160" fmla="*/ 850256 w 1656655"/>
              <a:gd name="connsiteY6160" fmla="*/ 1076217 h 1864576"/>
              <a:gd name="connsiteX6161" fmla="*/ 858409 w 1656655"/>
              <a:gd name="connsiteY6161" fmla="*/ 1093370 h 1864576"/>
              <a:gd name="connsiteX6162" fmla="*/ 856466 w 1656655"/>
              <a:gd name="connsiteY6162" fmla="*/ 1089666 h 1864576"/>
              <a:gd name="connsiteX6163" fmla="*/ 854528 w 1656655"/>
              <a:gd name="connsiteY6163" fmla="*/ 1085962 h 1864576"/>
              <a:gd name="connsiteX6164" fmla="*/ 852585 w 1656655"/>
              <a:gd name="connsiteY6164" fmla="*/ 1082263 h 1864576"/>
              <a:gd name="connsiteX6165" fmla="*/ 855111 w 1656655"/>
              <a:gd name="connsiteY6165" fmla="*/ 1082650 h 1864576"/>
              <a:gd name="connsiteX6166" fmla="*/ 856853 w 1656655"/>
              <a:gd name="connsiteY6166" fmla="*/ 1081288 h 1864576"/>
              <a:gd name="connsiteX6167" fmla="*/ 858600 w 1656655"/>
              <a:gd name="connsiteY6167" fmla="*/ 1082650 h 1864576"/>
              <a:gd name="connsiteX6168" fmla="*/ 861125 w 1656655"/>
              <a:gd name="connsiteY6168" fmla="*/ 1082263 h 1864576"/>
              <a:gd name="connsiteX6169" fmla="*/ 862289 w 1656655"/>
              <a:gd name="connsiteY6169" fmla="*/ 1079142 h 1864576"/>
              <a:gd name="connsiteX6170" fmla="*/ 862289 w 1656655"/>
              <a:gd name="connsiteY6170" fmla="*/ 1078167 h 1864576"/>
              <a:gd name="connsiteX6171" fmla="*/ 862289 w 1656655"/>
              <a:gd name="connsiteY6171" fmla="*/ 1077971 h 1864576"/>
              <a:gd name="connsiteX6172" fmla="*/ 862676 w 1656655"/>
              <a:gd name="connsiteY6172" fmla="*/ 1079725 h 1864576"/>
              <a:gd name="connsiteX6173" fmla="*/ 867335 w 1656655"/>
              <a:gd name="connsiteY6173" fmla="*/ 1080117 h 1864576"/>
              <a:gd name="connsiteX6174" fmla="*/ 868113 w 1656655"/>
              <a:gd name="connsiteY6174" fmla="*/ 1089279 h 1864576"/>
              <a:gd name="connsiteX6175" fmla="*/ 865974 w 1656655"/>
              <a:gd name="connsiteY6175" fmla="*/ 1089666 h 1864576"/>
              <a:gd name="connsiteX6176" fmla="*/ 865784 w 1656655"/>
              <a:gd name="connsiteY6176" fmla="*/ 1091616 h 1864576"/>
              <a:gd name="connsiteX6177" fmla="*/ 864619 w 1656655"/>
              <a:gd name="connsiteY6177" fmla="*/ 1091812 h 1864576"/>
              <a:gd name="connsiteX6178" fmla="*/ 863454 w 1656655"/>
              <a:gd name="connsiteY6178" fmla="*/ 1092003 h 1864576"/>
              <a:gd name="connsiteX6179" fmla="*/ 862289 w 1656655"/>
              <a:gd name="connsiteY6179" fmla="*/ 1093566 h 1864576"/>
              <a:gd name="connsiteX6180" fmla="*/ 860347 w 1656655"/>
              <a:gd name="connsiteY6180" fmla="*/ 1097270 h 1864576"/>
              <a:gd name="connsiteX6181" fmla="*/ 860156 w 1656655"/>
              <a:gd name="connsiteY6181" fmla="*/ 1097074 h 1864576"/>
              <a:gd name="connsiteX6182" fmla="*/ 859182 w 1656655"/>
              <a:gd name="connsiteY6182" fmla="*/ 1095320 h 1864576"/>
              <a:gd name="connsiteX6183" fmla="*/ 858409 w 1656655"/>
              <a:gd name="connsiteY6183" fmla="*/ 1093370 h 1864576"/>
              <a:gd name="connsiteX6184" fmla="*/ 842691 w 1656655"/>
              <a:gd name="connsiteY6184" fmla="*/ 1072322 h 1864576"/>
              <a:gd name="connsiteX6185" fmla="*/ 843077 w 1656655"/>
              <a:gd name="connsiteY6185" fmla="*/ 1072905 h 1864576"/>
              <a:gd name="connsiteX6186" fmla="*/ 843273 w 1656655"/>
              <a:gd name="connsiteY6186" fmla="*/ 1073488 h 1864576"/>
              <a:gd name="connsiteX6187" fmla="*/ 851421 w 1656655"/>
              <a:gd name="connsiteY6187" fmla="*/ 1089666 h 1864576"/>
              <a:gd name="connsiteX6188" fmla="*/ 849870 w 1656655"/>
              <a:gd name="connsiteY6188" fmla="*/ 1090445 h 1864576"/>
              <a:gd name="connsiteX6189" fmla="*/ 849674 w 1656655"/>
              <a:gd name="connsiteY6189" fmla="*/ 1092395 h 1864576"/>
              <a:gd name="connsiteX6190" fmla="*/ 850256 w 1656655"/>
              <a:gd name="connsiteY6190" fmla="*/ 1096295 h 1864576"/>
              <a:gd name="connsiteX6191" fmla="*/ 844628 w 1656655"/>
              <a:gd name="connsiteY6191" fmla="*/ 1093953 h 1864576"/>
              <a:gd name="connsiteX6192" fmla="*/ 842882 w 1656655"/>
              <a:gd name="connsiteY6192" fmla="*/ 1089279 h 1864576"/>
              <a:gd name="connsiteX6193" fmla="*/ 842108 w 1656655"/>
              <a:gd name="connsiteY6193" fmla="*/ 1088495 h 1864576"/>
              <a:gd name="connsiteX6194" fmla="*/ 840552 w 1656655"/>
              <a:gd name="connsiteY6194" fmla="*/ 1086937 h 1864576"/>
              <a:gd name="connsiteX6195" fmla="*/ 839779 w 1656655"/>
              <a:gd name="connsiteY6195" fmla="*/ 1086158 h 1864576"/>
              <a:gd name="connsiteX6196" fmla="*/ 842691 w 1656655"/>
              <a:gd name="connsiteY6196" fmla="*/ 1072322 h 1864576"/>
              <a:gd name="connsiteX6197" fmla="*/ 800381 w 1656655"/>
              <a:gd name="connsiteY6197" fmla="*/ 1087133 h 1864576"/>
              <a:gd name="connsiteX6198" fmla="*/ 825612 w 1656655"/>
              <a:gd name="connsiteY6198" fmla="*/ 1078167 h 1864576"/>
              <a:gd name="connsiteX6199" fmla="*/ 828328 w 1656655"/>
              <a:gd name="connsiteY6199" fmla="*/ 1076026 h 1864576"/>
              <a:gd name="connsiteX6200" fmla="*/ 829106 w 1656655"/>
              <a:gd name="connsiteY6200" fmla="*/ 1076609 h 1864576"/>
              <a:gd name="connsiteX6201" fmla="*/ 831626 w 1656655"/>
              <a:gd name="connsiteY6201" fmla="*/ 1080117 h 1864576"/>
              <a:gd name="connsiteX6202" fmla="*/ 832209 w 1656655"/>
              <a:gd name="connsiteY6202" fmla="*/ 1081871 h 1864576"/>
              <a:gd name="connsiteX6203" fmla="*/ 833178 w 1656655"/>
              <a:gd name="connsiteY6203" fmla="*/ 1085771 h 1864576"/>
              <a:gd name="connsiteX6204" fmla="*/ 832791 w 1656655"/>
              <a:gd name="connsiteY6204" fmla="*/ 1086550 h 1864576"/>
              <a:gd name="connsiteX6205" fmla="*/ 831626 w 1656655"/>
              <a:gd name="connsiteY6205" fmla="*/ 1088887 h 1864576"/>
              <a:gd name="connsiteX6206" fmla="*/ 829688 w 1656655"/>
              <a:gd name="connsiteY6206" fmla="*/ 1088495 h 1864576"/>
              <a:gd name="connsiteX6207" fmla="*/ 826385 w 1656655"/>
              <a:gd name="connsiteY6207" fmla="*/ 1088304 h 1864576"/>
              <a:gd name="connsiteX6208" fmla="*/ 825416 w 1656655"/>
              <a:gd name="connsiteY6208" fmla="*/ 1088495 h 1864576"/>
              <a:gd name="connsiteX6209" fmla="*/ 823479 w 1656655"/>
              <a:gd name="connsiteY6209" fmla="*/ 1088887 h 1864576"/>
              <a:gd name="connsiteX6210" fmla="*/ 820175 w 1656655"/>
              <a:gd name="connsiteY6210" fmla="*/ 1090249 h 1864576"/>
              <a:gd name="connsiteX6211" fmla="*/ 819593 w 1656655"/>
              <a:gd name="connsiteY6211" fmla="*/ 1090837 h 1864576"/>
              <a:gd name="connsiteX6212" fmla="*/ 818042 w 1656655"/>
              <a:gd name="connsiteY6212" fmla="*/ 1092787 h 1864576"/>
              <a:gd name="connsiteX6213" fmla="*/ 801159 w 1656655"/>
              <a:gd name="connsiteY6213" fmla="*/ 1099215 h 1864576"/>
              <a:gd name="connsiteX6214" fmla="*/ 798639 w 1656655"/>
              <a:gd name="connsiteY6214" fmla="*/ 1099607 h 1864576"/>
              <a:gd name="connsiteX6215" fmla="*/ 796500 w 1656655"/>
              <a:gd name="connsiteY6215" fmla="*/ 1100582 h 1864576"/>
              <a:gd name="connsiteX6216" fmla="*/ 795531 w 1656655"/>
              <a:gd name="connsiteY6216" fmla="*/ 1100969 h 1864576"/>
              <a:gd name="connsiteX6217" fmla="*/ 794367 w 1656655"/>
              <a:gd name="connsiteY6217" fmla="*/ 1101361 h 1864576"/>
              <a:gd name="connsiteX6218" fmla="*/ 793398 w 1656655"/>
              <a:gd name="connsiteY6218" fmla="*/ 1101944 h 1864576"/>
              <a:gd name="connsiteX6219" fmla="*/ 791264 w 1656655"/>
              <a:gd name="connsiteY6219" fmla="*/ 1102919 h 1864576"/>
              <a:gd name="connsiteX6220" fmla="*/ 788543 w 1656655"/>
              <a:gd name="connsiteY6220" fmla="*/ 1104673 h 1864576"/>
              <a:gd name="connsiteX6221" fmla="*/ 785245 w 1656655"/>
              <a:gd name="connsiteY6221" fmla="*/ 1107206 h 1864576"/>
              <a:gd name="connsiteX6222" fmla="*/ 782725 w 1656655"/>
              <a:gd name="connsiteY6222" fmla="*/ 1109935 h 1864576"/>
              <a:gd name="connsiteX6223" fmla="*/ 782333 w 1656655"/>
              <a:gd name="connsiteY6223" fmla="*/ 1110327 h 1864576"/>
              <a:gd name="connsiteX6224" fmla="*/ 779813 w 1656655"/>
              <a:gd name="connsiteY6224" fmla="*/ 1113835 h 1864576"/>
              <a:gd name="connsiteX6225" fmla="*/ 775154 w 1656655"/>
              <a:gd name="connsiteY6225" fmla="*/ 1121047 h 1864576"/>
              <a:gd name="connsiteX6226" fmla="*/ 775541 w 1656655"/>
              <a:gd name="connsiteY6226" fmla="*/ 1119876 h 1864576"/>
              <a:gd name="connsiteX6227" fmla="*/ 775933 w 1656655"/>
              <a:gd name="connsiteY6227" fmla="*/ 1118705 h 1864576"/>
              <a:gd name="connsiteX6228" fmla="*/ 779427 w 1656655"/>
              <a:gd name="connsiteY6228" fmla="*/ 1112860 h 1864576"/>
              <a:gd name="connsiteX6229" fmla="*/ 782333 w 1656655"/>
              <a:gd name="connsiteY6229" fmla="*/ 1108377 h 1864576"/>
              <a:gd name="connsiteX6230" fmla="*/ 783307 w 1656655"/>
              <a:gd name="connsiteY6230" fmla="*/ 1106040 h 1864576"/>
              <a:gd name="connsiteX6231" fmla="*/ 785245 w 1656655"/>
              <a:gd name="connsiteY6231" fmla="*/ 1104477 h 1864576"/>
              <a:gd name="connsiteX6232" fmla="*/ 787379 w 1656655"/>
              <a:gd name="connsiteY6232" fmla="*/ 1103115 h 1864576"/>
              <a:gd name="connsiteX6233" fmla="*/ 793202 w 1656655"/>
              <a:gd name="connsiteY6233" fmla="*/ 1088887 h 1864576"/>
              <a:gd name="connsiteX6234" fmla="*/ 793980 w 1656655"/>
              <a:gd name="connsiteY6234" fmla="*/ 1086354 h 1864576"/>
              <a:gd name="connsiteX6235" fmla="*/ 800381 w 1656655"/>
              <a:gd name="connsiteY6235" fmla="*/ 1087133 h 1864576"/>
              <a:gd name="connsiteX6236" fmla="*/ 834538 w 1656655"/>
              <a:gd name="connsiteY6236" fmla="*/ 1090058 h 1864576"/>
              <a:gd name="connsiteX6237" fmla="*/ 835316 w 1656655"/>
              <a:gd name="connsiteY6237" fmla="*/ 1088304 h 1864576"/>
              <a:gd name="connsiteX6238" fmla="*/ 836089 w 1656655"/>
              <a:gd name="connsiteY6238" fmla="*/ 1086550 h 1864576"/>
              <a:gd name="connsiteX6239" fmla="*/ 836285 w 1656655"/>
              <a:gd name="connsiteY6239" fmla="*/ 1086937 h 1864576"/>
              <a:gd name="connsiteX6240" fmla="*/ 838223 w 1656655"/>
              <a:gd name="connsiteY6240" fmla="*/ 1088887 h 1864576"/>
              <a:gd name="connsiteX6241" fmla="*/ 838614 w 1656655"/>
              <a:gd name="connsiteY6241" fmla="*/ 1089279 h 1864576"/>
              <a:gd name="connsiteX6242" fmla="*/ 840944 w 1656655"/>
              <a:gd name="connsiteY6242" fmla="*/ 1092199 h 1864576"/>
              <a:gd name="connsiteX6243" fmla="*/ 839387 w 1656655"/>
              <a:gd name="connsiteY6243" fmla="*/ 1091616 h 1864576"/>
              <a:gd name="connsiteX6244" fmla="*/ 834538 w 1656655"/>
              <a:gd name="connsiteY6244" fmla="*/ 1090058 h 1864576"/>
              <a:gd name="connsiteX6245" fmla="*/ 870051 w 1656655"/>
              <a:gd name="connsiteY6245" fmla="*/ 1092787 h 1864576"/>
              <a:gd name="connsiteX6246" fmla="*/ 871993 w 1656655"/>
              <a:gd name="connsiteY6246" fmla="*/ 1090641 h 1864576"/>
              <a:gd name="connsiteX6247" fmla="*/ 877425 w 1656655"/>
              <a:gd name="connsiteY6247" fmla="*/ 1091033 h 1864576"/>
              <a:gd name="connsiteX6248" fmla="*/ 879368 w 1656655"/>
              <a:gd name="connsiteY6248" fmla="*/ 1092003 h 1864576"/>
              <a:gd name="connsiteX6249" fmla="*/ 880533 w 1656655"/>
              <a:gd name="connsiteY6249" fmla="*/ 1093762 h 1864576"/>
              <a:gd name="connsiteX6250" fmla="*/ 882666 w 1656655"/>
              <a:gd name="connsiteY6250" fmla="*/ 1097461 h 1864576"/>
              <a:gd name="connsiteX6251" fmla="*/ 884604 w 1656655"/>
              <a:gd name="connsiteY6251" fmla="*/ 1101361 h 1864576"/>
              <a:gd name="connsiteX6252" fmla="*/ 883439 w 1656655"/>
              <a:gd name="connsiteY6252" fmla="*/ 1099411 h 1864576"/>
              <a:gd name="connsiteX6253" fmla="*/ 880724 w 1656655"/>
              <a:gd name="connsiteY6253" fmla="*/ 1095707 h 1864576"/>
              <a:gd name="connsiteX6254" fmla="*/ 879950 w 1656655"/>
              <a:gd name="connsiteY6254" fmla="*/ 1094732 h 1864576"/>
              <a:gd name="connsiteX6255" fmla="*/ 879172 w 1656655"/>
              <a:gd name="connsiteY6255" fmla="*/ 1093953 h 1864576"/>
              <a:gd name="connsiteX6256" fmla="*/ 874905 w 1656655"/>
              <a:gd name="connsiteY6256" fmla="*/ 1091616 h 1864576"/>
              <a:gd name="connsiteX6257" fmla="*/ 872380 w 1656655"/>
              <a:gd name="connsiteY6257" fmla="*/ 1091812 h 1864576"/>
              <a:gd name="connsiteX6258" fmla="*/ 870051 w 1656655"/>
              <a:gd name="connsiteY6258" fmla="*/ 1092787 h 1864576"/>
              <a:gd name="connsiteX6259" fmla="*/ 855111 w 1656655"/>
              <a:gd name="connsiteY6259" fmla="*/ 1096878 h 1864576"/>
              <a:gd name="connsiteX6260" fmla="*/ 852585 w 1656655"/>
              <a:gd name="connsiteY6260" fmla="*/ 1092199 h 1864576"/>
              <a:gd name="connsiteX6261" fmla="*/ 852781 w 1656655"/>
              <a:gd name="connsiteY6261" fmla="*/ 1092395 h 1864576"/>
              <a:gd name="connsiteX6262" fmla="*/ 852781 w 1656655"/>
              <a:gd name="connsiteY6262" fmla="*/ 1092591 h 1864576"/>
              <a:gd name="connsiteX6263" fmla="*/ 855111 w 1656655"/>
              <a:gd name="connsiteY6263" fmla="*/ 1096878 h 1864576"/>
              <a:gd name="connsiteX6264" fmla="*/ 786605 w 1656655"/>
              <a:gd name="connsiteY6264" fmla="*/ 1117147 h 1864576"/>
              <a:gd name="connsiteX6265" fmla="*/ 788157 w 1656655"/>
              <a:gd name="connsiteY6265" fmla="*/ 1114031 h 1864576"/>
              <a:gd name="connsiteX6266" fmla="*/ 788739 w 1656655"/>
              <a:gd name="connsiteY6266" fmla="*/ 1113056 h 1864576"/>
              <a:gd name="connsiteX6267" fmla="*/ 790290 w 1656655"/>
              <a:gd name="connsiteY6267" fmla="*/ 1111493 h 1864576"/>
              <a:gd name="connsiteX6268" fmla="*/ 793784 w 1656655"/>
              <a:gd name="connsiteY6268" fmla="*/ 1108769 h 1864576"/>
              <a:gd name="connsiteX6269" fmla="*/ 796114 w 1656655"/>
              <a:gd name="connsiteY6269" fmla="*/ 1105065 h 1864576"/>
              <a:gd name="connsiteX6270" fmla="*/ 796696 w 1656655"/>
              <a:gd name="connsiteY6270" fmla="*/ 1104090 h 1864576"/>
              <a:gd name="connsiteX6271" fmla="*/ 799803 w 1656655"/>
              <a:gd name="connsiteY6271" fmla="*/ 1102723 h 1864576"/>
              <a:gd name="connsiteX6272" fmla="*/ 802710 w 1656655"/>
              <a:gd name="connsiteY6272" fmla="*/ 1102532 h 1864576"/>
              <a:gd name="connsiteX6273" fmla="*/ 814743 w 1656655"/>
              <a:gd name="connsiteY6273" fmla="*/ 1099215 h 1864576"/>
              <a:gd name="connsiteX6274" fmla="*/ 816686 w 1656655"/>
              <a:gd name="connsiteY6274" fmla="*/ 1098049 h 1864576"/>
              <a:gd name="connsiteX6275" fmla="*/ 814939 w 1656655"/>
              <a:gd name="connsiteY6275" fmla="*/ 1099411 h 1864576"/>
              <a:gd name="connsiteX6276" fmla="*/ 809116 w 1656655"/>
              <a:gd name="connsiteY6276" fmla="*/ 1102723 h 1864576"/>
              <a:gd name="connsiteX6277" fmla="*/ 804653 w 1656655"/>
              <a:gd name="connsiteY6277" fmla="*/ 1104477 h 1864576"/>
              <a:gd name="connsiteX6278" fmla="*/ 802519 w 1656655"/>
              <a:gd name="connsiteY6278" fmla="*/ 1105256 h 1864576"/>
              <a:gd name="connsiteX6279" fmla="*/ 796309 w 1656655"/>
              <a:gd name="connsiteY6279" fmla="*/ 1108181 h 1864576"/>
              <a:gd name="connsiteX6280" fmla="*/ 794367 w 1656655"/>
              <a:gd name="connsiteY6280" fmla="*/ 1109156 h 1864576"/>
              <a:gd name="connsiteX6281" fmla="*/ 790486 w 1656655"/>
              <a:gd name="connsiteY6281" fmla="*/ 1113056 h 1864576"/>
              <a:gd name="connsiteX6282" fmla="*/ 787770 w 1656655"/>
              <a:gd name="connsiteY6282" fmla="*/ 1116368 h 1864576"/>
              <a:gd name="connsiteX6283" fmla="*/ 786605 w 1656655"/>
              <a:gd name="connsiteY6283" fmla="*/ 1117147 h 1864576"/>
              <a:gd name="connsiteX6284" fmla="*/ 861707 w 1656655"/>
              <a:gd name="connsiteY6284" fmla="*/ 1099994 h 1864576"/>
              <a:gd name="connsiteX6285" fmla="*/ 863454 w 1656655"/>
              <a:gd name="connsiteY6285" fmla="*/ 1097657 h 1864576"/>
              <a:gd name="connsiteX6286" fmla="*/ 864810 w 1656655"/>
              <a:gd name="connsiteY6286" fmla="*/ 1099803 h 1864576"/>
              <a:gd name="connsiteX6287" fmla="*/ 866366 w 1656655"/>
              <a:gd name="connsiteY6287" fmla="*/ 1101557 h 1864576"/>
              <a:gd name="connsiteX6288" fmla="*/ 867531 w 1656655"/>
              <a:gd name="connsiteY6288" fmla="*/ 1102140 h 1864576"/>
              <a:gd name="connsiteX6289" fmla="*/ 869082 w 1656655"/>
              <a:gd name="connsiteY6289" fmla="*/ 1103311 h 1864576"/>
              <a:gd name="connsiteX6290" fmla="*/ 871215 w 1656655"/>
              <a:gd name="connsiteY6290" fmla="*/ 1105648 h 1864576"/>
              <a:gd name="connsiteX6291" fmla="*/ 872576 w 1656655"/>
              <a:gd name="connsiteY6291" fmla="*/ 1107794 h 1864576"/>
              <a:gd name="connsiteX6292" fmla="*/ 872962 w 1656655"/>
              <a:gd name="connsiteY6292" fmla="*/ 1109156 h 1864576"/>
              <a:gd name="connsiteX6293" fmla="*/ 875096 w 1656655"/>
              <a:gd name="connsiteY6293" fmla="*/ 1114031 h 1864576"/>
              <a:gd name="connsiteX6294" fmla="*/ 874709 w 1656655"/>
              <a:gd name="connsiteY6294" fmla="*/ 1113639 h 1864576"/>
              <a:gd name="connsiteX6295" fmla="*/ 870829 w 1656655"/>
              <a:gd name="connsiteY6295" fmla="*/ 1108181 h 1864576"/>
              <a:gd name="connsiteX6296" fmla="*/ 869468 w 1656655"/>
              <a:gd name="connsiteY6296" fmla="*/ 1106623 h 1864576"/>
              <a:gd name="connsiteX6297" fmla="*/ 869082 w 1656655"/>
              <a:gd name="connsiteY6297" fmla="*/ 1106231 h 1864576"/>
              <a:gd name="connsiteX6298" fmla="*/ 867139 w 1656655"/>
              <a:gd name="connsiteY6298" fmla="*/ 1104673 h 1864576"/>
              <a:gd name="connsiteX6299" fmla="*/ 863063 w 1656655"/>
              <a:gd name="connsiteY6299" fmla="*/ 1102919 h 1864576"/>
              <a:gd name="connsiteX6300" fmla="*/ 861707 w 1656655"/>
              <a:gd name="connsiteY6300" fmla="*/ 1099994 h 1864576"/>
              <a:gd name="connsiteX6301" fmla="*/ 784472 w 1656655"/>
              <a:gd name="connsiteY6301" fmla="*/ 1130009 h 1864576"/>
              <a:gd name="connsiteX6302" fmla="*/ 784663 w 1656655"/>
              <a:gd name="connsiteY6302" fmla="*/ 1128451 h 1864576"/>
              <a:gd name="connsiteX6303" fmla="*/ 785827 w 1656655"/>
              <a:gd name="connsiteY6303" fmla="*/ 1124555 h 1864576"/>
              <a:gd name="connsiteX6304" fmla="*/ 788157 w 1656655"/>
              <a:gd name="connsiteY6304" fmla="*/ 1120072 h 1864576"/>
              <a:gd name="connsiteX6305" fmla="*/ 792815 w 1656655"/>
              <a:gd name="connsiteY6305" fmla="*/ 1114614 h 1864576"/>
              <a:gd name="connsiteX6306" fmla="*/ 793593 w 1656655"/>
              <a:gd name="connsiteY6306" fmla="*/ 1113639 h 1864576"/>
              <a:gd name="connsiteX6307" fmla="*/ 793980 w 1656655"/>
              <a:gd name="connsiteY6307" fmla="*/ 1113247 h 1864576"/>
              <a:gd name="connsiteX6308" fmla="*/ 796500 w 1656655"/>
              <a:gd name="connsiteY6308" fmla="*/ 1111493 h 1864576"/>
              <a:gd name="connsiteX6309" fmla="*/ 803488 w 1656655"/>
              <a:gd name="connsiteY6309" fmla="*/ 1108181 h 1864576"/>
              <a:gd name="connsiteX6310" fmla="*/ 806013 w 1656655"/>
              <a:gd name="connsiteY6310" fmla="*/ 1107206 h 1864576"/>
              <a:gd name="connsiteX6311" fmla="*/ 817269 w 1656655"/>
              <a:gd name="connsiteY6311" fmla="*/ 1101557 h 1864576"/>
              <a:gd name="connsiteX6312" fmla="*/ 821149 w 1656655"/>
              <a:gd name="connsiteY6312" fmla="*/ 1098632 h 1864576"/>
              <a:gd name="connsiteX6313" fmla="*/ 822505 w 1656655"/>
              <a:gd name="connsiteY6313" fmla="*/ 1097270 h 1864576"/>
              <a:gd name="connsiteX6314" fmla="*/ 825999 w 1656655"/>
              <a:gd name="connsiteY6314" fmla="*/ 1093174 h 1864576"/>
              <a:gd name="connsiteX6315" fmla="*/ 827163 w 1656655"/>
              <a:gd name="connsiteY6315" fmla="*/ 1091812 h 1864576"/>
              <a:gd name="connsiteX6316" fmla="*/ 833373 w 1656655"/>
              <a:gd name="connsiteY6316" fmla="*/ 1093370 h 1864576"/>
              <a:gd name="connsiteX6317" fmla="*/ 835898 w 1656655"/>
              <a:gd name="connsiteY6317" fmla="*/ 1094345 h 1864576"/>
              <a:gd name="connsiteX6318" fmla="*/ 840361 w 1656655"/>
              <a:gd name="connsiteY6318" fmla="*/ 1098436 h 1864576"/>
              <a:gd name="connsiteX6319" fmla="*/ 840748 w 1656655"/>
              <a:gd name="connsiteY6319" fmla="*/ 1099607 h 1864576"/>
              <a:gd name="connsiteX6320" fmla="*/ 843077 w 1656655"/>
              <a:gd name="connsiteY6320" fmla="*/ 1099607 h 1864576"/>
              <a:gd name="connsiteX6321" fmla="*/ 844046 w 1656655"/>
              <a:gd name="connsiteY6321" fmla="*/ 1097270 h 1864576"/>
              <a:gd name="connsiteX6322" fmla="*/ 850838 w 1656655"/>
              <a:gd name="connsiteY6322" fmla="*/ 1099994 h 1864576"/>
              <a:gd name="connsiteX6323" fmla="*/ 853168 w 1656655"/>
              <a:gd name="connsiteY6323" fmla="*/ 1100582 h 1864576"/>
              <a:gd name="connsiteX6324" fmla="*/ 854528 w 1656655"/>
              <a:gd name="connsiteY6324" fmla="*/ 1100386 h 1864576"/>
              <a:gd name="connsiteX6325" fmla="*/ 855693 w 1656655"/>
              <a:gd name="connsiteY6325" fmla="*/ 1100778 h 1864576"/>
              <a:gd name="connsiteX6326" fmla="*/ 856466 w 1656655"/>
              <a:gd name="connsiteY6326" fmla="*/ 1101557 h 1864576"/>
              <a:gd name="connsiteX6327" fmla="*/ 858600 w 1656655"/>
              <a:gd name="connsiteY6327" fmla="*/ 1104090 h 1864576"/>
              <a:gd name="connsiteX6328" fmla="*/ 861903 w 1656655"/>
              <a:gd name="connsiteY6328" fmla="*/ 1110327 h 1864576"/>
              <a:gd name="connsiteX6329" fmla="*/ 864037 w 1656655"/>
              <a:gd name="connsiteY6329" fmla="*/ 1114418 h 1864576"/>
              <a:gd name="connsiteX6330" fmla="*/ 865201 w 1656655"/>
              <a:gd name="connsiteY6330" fmla="*/ 1116564 h 1864576"/>
              <a:gd name="connsiteX6331" fmla="*/ 865588 w 1656655"/>
              <a:gd name="connsiteY6331" fmla="*/ 1117730 h 1864576"/>
              <a:gd name="connsiteX6332" fmla="*/ 865392 w 1656655"/>
              <a:gd name="connsiteY6332" fmla="*/ 1125334 h 1864576"/>
              <a:gd name="connsiteX6333" fmla="*/ 865392 w 1656655"/>
              <a:gd name="connsiteY6333" fmla="*/ 1131180 h 1864576"/>
              <a:gd name="connsiteX6334" fmla="*/ 865005 w 1656655"/>
              <a:gd name="connsiteY6334" fmla="*/ 1132351 h 1864576"/>
              <a:gd name="connsiteX6335" fmla="*/ 864227 w 1656655"/>
              <a:gd name="connsiteY6335" fmla="*/ 1133130 h 1864576"/>
              <a:gd name="connsiteX6336" fmla="*/ 862872 w 1656655"/>
              <a:gd name="connsiteY6336" fmla="*/ 1133130 h 1864576"/>
              <a:gd name="connsiteX6337" fmla="*/ 858600 w 1656655"/>
              <a:gd name="connsiteY6337" fmla="*/ 1129622 h 1864576"/>
              <a:gd name="connsiteX6338" fmla="*/ 855693 w 1656655"/>
              <a:gd name="connsiteY6338" fmla="*/ 1126309 h 1864576"/>
              <a:gd name="connsiteX6339" fmla="*/ 855111 w 1656655"/>
              <a:gd name="connsiteY6339" fmla="*/ 1125138 h 1864576"/>
              <a:gd name="connsiteX6340" fmla="*/ 854528 w 1656655"/>
              <a:gd name="connsiteY6340" fmla="*/ 1122605 h 1864576"/>
              <a:gd name="connsiteX6341" fmla="*/ 854719 w 1656655"/>
              <a:gd name="connsiteY6341" fmla="*/ 1121434 h 1864576"/>
              <a:gd name="connsiteX6342" fmla="*/ 858409 w 1656655"/>
              <a:gd name="connsiteY6342" fmla="*/ 1111689 h 1864576"/>
              <a:gd name="connsiteX6343" fmla="*/ 857435 w 1656655"/>
              <a:gd name="connsiteY6343" fmla="*/ 1111106 h 1864576"/>
              <a:gd name="connsiteX6344" fmla="*/ 854528 w 1656655"/>
              <a:gd name="connsiteY6344" fmla="*/ 1110910 h 1864576"/>
              <a:gd name="connsiteX6345" fmla="*/ 854137 w 1656655"/>
              <a:gd name="connsiteY6345" fmla="*/ 1110131 h 1864576"/>
              <a:gd name="connsiteX6346" fmla="*/ 853554 w 1656655"/>
              <a:gd name="connsiteY6346" fmla="*/ 1109548 h 1864576"/>
              <a:gd name="connsiteX6347" fmla="*/ 852003 w 1656655"/>
              <a:gd name="connsiteY6347" fmla="*/ 1109156 h 1864576"/>
              <a:gd name="connsiteX6348" fmla="*/ 847154 w 1656655"/>
              <a:gd name="connsiteY6348" fmla="*/ 1105844 h 1864576"/>
              <a:gd name="connsiteX6349" fmla="*/ 845597 w 1656655"/>
              <a:gd name="connsiteY6349" fmla="*/ 1105844 h 1864576"/>
              <a:gd name="connsiteX6350" fmla="*/ 844628 w 1656655"/>
              <a:gd name="connsiteY6350" fmla="*/ 1106819 h 1864576"/>
              <a:gd name="connsiteX6351" fmla="*/ 842299 w 1656655"/>
              <a:gd name="connsiteY6351" fmla="*/ 1105844 h 1864576"/>
              <a:gd name="connsiteX6352" fmla="*/ 836285 w 1656655"/>
              <a:gd name="connsiteY6352" fmla="*/ 1105648 h 1864576"/>
              <a:gd name="connsiteX6353" fmla="*/ 833760 w 1656655"/>
              <a:gd name="connsiteY6353" fmla="*/ 1106427 h 1864576"/>
              <a:gd name="connsiteX6354" fmla="*/ 830271 w 1656655"/>
              <a:gd name="connsiteY6354" fmla="*/ 1108181 h 1864576"/>
              <a:gd name="connsiteX6355" fmla="*/ 828328 w 1656655"/>
              <a:gd name="connsiteY6355" fmla="*/ 1109548 h 1864576"/>
              <a:gd name="connsiteX6356" fmla="*/ 825416 w 1656655"/>
              <a:gd name="connsiteY6356" fmla="*/ 1111689 h 1864576"/>
              <a:gd name="connsiteX6357" fmla="*/ 822896 w 1656655"/>
              <a:gd name="connsiteY6357" fmla="*/ 1115976 h 1864576"/>
              <a:gd name="connsiteX6358" fmla="*/ 822314 w 1656655"/>
              <a:gd name="connsiteY6358" fmla="*/ 1125530 h 1864576"/>
              <a:gd name="connsiteX6359" fmla="*/ 822118 w 1656655"/>
              <a:gd name="connsiteY6359" fmla="*/ 1128647 h 1864576"/>
              <a:gd name="connsiteX6360" fmla="*/ 821536 w 1656655"/>
              <a:gd name="connsiteY6360" fmla="*/ 1131376 h 1864576"/>
              <a:gd name="connsiteX6361" fmla="*/ 819402 w 1656655"/>
              <a:gd name="connsiteY6361" fmla="*/ 1136055 h 1864576"/>
              <a:gd name="connsiteX6362" fmla="*/ 819011 w 1656655"/>
              <a:gd name="connsiteY6362" fmla="*/ 1136638 h 1864576"/>
              <a:gd name="connsiteX6363" fmla="*/ 815908 w 1656655"/>
              <a:gd name="connsiteY6363" fmla="*/ 1137809 h 1864576"/>
              <a:gd name="connsiteX6364" fmla="*/ 814548 w 1656655"/>
              <a:gd name="connsiteY6364" fmla="*/ 1137809 h 1864576"/>
              <a:gd name="connsiteX6365" fmla="*/ 809698 w 1656655"/>
              <a:gd name="connsiteY6365" fmla="*/ 1135663 h 1864576"/>
              <a:gd name="connsiteX6366" fmla="*/ 808147 w 1656655"/>
              <a:gd name="connsiteY6366" fmla="*/ 1133909 h 1864576"/>
              <a:gd name="connsiteX6367" fmla="*/ 805622 w 1656655"/>
              <a:gd name="connsiteY6367" fmla="*/ 1129622 h 1864576"/>
              <a:gd name="connsiteX6368" fmla="*/ 803102 w 1656655"/>
              <a:gd name="connsiteY6368" fmla="*/ 1127088 h 1864576"/>
              <a:gd name="connsiteX6369" fmla="*/ 799608 w 1656655"/>
              <a:gd name="connsiteY6369" fmla="*/ 1125334 h 1864576"/>
              <a:gd name="connsiteX6370" fmla="*/ 796696 w 1656655"/>
              <a:gd name="connsiteY6370" fmla="*/ 1125138 h 1864576"/>
              <a:gd name="connsiteX6371" fmla="*/ 795145 w 1656655"/>
              <a:gd name="connsiteY6371" fmla="*/ 1125334 h 1864576"/>
              <a:gd name="connsiteX6372" fmla="*/ 791651 w 1656655"/>
              <a:gd name="connsiteY6372" fmla="*/ 1126892 h 1864576"/>
              <a:gd name="connsiteX6373" fmla="*/ 790099 w 1656655"/>
              <a:gd name="connsiteY6373" fmla="*/ 1127867 h 1864576"/>
              <a:gd name="connsiteX6374" fmla="*/ 788157 w 1656655"/>
              <a:gd name="connsiteY6374" fmla="*/ 1130205 h 1864576"/>
              <a:gd name="connsiteX6375" fmla="*/ 786023 w 1656655"/>
              <a:gd name="connsiteY6375" fmla="*/ 1130205 h 1864576"/>
              <a:gd name="connsiteX6376" fmla="*/ 784472 w 1656655"/>
              <a:gd name="connsiteY6376" fmla="*/ 1130009 h 1864576"/>
              <a:gd name="connsiteX6377" fmla="*/ 869468 w 1656655"/>
              <a:gd name="connsiteY6377" fmla="*/ 1115393 h 1864576"/>
              <a:gd name="connsiteX6378" fmla="*/ 867335 w 1656655"/>
              <a:gd name="connsiteY6378" fmla="*/ 1111106 h 1864576"/>
              <a:gd name="connsiteX6379" fmla="*/ 866170 w 1656655"/>
              <a:gd name="connsiteY6379" fmla="*/ 1108960 h 1864576"/>
              <a:gd name="connsiteX6380" fmla="*/ 865201 w 1656655"/>
              <a:gd name="connsiteY6380" fmla="*/ 1106819 h 1864576"/>
              <a:gd name="connsiteX6381" fmla="*/ 866752 w 1656655"/>
              <a:gd name="connsiteY6381" fmla="*/ 1107985 h 1864576"/>
              <a:gd name="connsiteX6382" fmla="*/ 869855 w 1656655"/>
              <a:gd name="connsiteY6382" fmla="*/ 1111689 h 1864576"/>
              <a:gd name="connsiteX6383" fmla="*/ 870437 w 1656655"/>
              <a:gd name="connsiteY6383" fmla="*/ 1112468 h 1864576"/>
              <a:gd name="connsiteX6384" fmla="*/ 870246 w 1656655"/>
              <a:gd name="connsiteY6384" fmla="*/ 1113247 h 1864576"/>
              <a:gd name="connsiteX6385" fmla="*/ 870051 w 1656655"/>
              <a:gd name="connsiteY6385" fmla="*/ 1114031 h 1864576"/>
              <a:gd name="connsiteX6386" fmla="*/ 869468 w 1656655"/>
              <a:gd name="connsiteY6386" fmla="*/ 1115393 h 1864576"/>
              <a:gd name="connsiteX6387" fmla="*/ 829297 w 1656655"/>
              <a:gd name="connsiteY6387" fmla="*/ 1112081 h 1864576"/>
              <a:gd name="connsiteX6388" fmla="*/ 830075 w 1656655"/>
              <a:gd name="connsiteY6388" fmla="*/ 1111493 h 1864576"/>
              <a:gd name="connsiteX6389" fmla="*/ 832595 w 1656655"/>
              <a:gd name="connsiteY6389" fmla="*/ 1109935 h 1864576"/>
              <a:gd name="connsiteX6390" fmla="*/ 836285 w 1656655"/>
              <a:gd name="connsiteY6390" fmla="*/ 1108181 h 1864576"/>
              <a:gd name="connsiteX6391" fmla="*/ 835898 w 1656655"/>
              <a:gd name="connsiteY6391" fmla="*/ 1109548 h 1864576"/>
              <a:gd name="connsiteX6392" fmla="*/ 836285 w 1656655"/>
              <a:gd name="connsiteY6392" fmla="*/ 1110910 h 1864576"/>
              <a:gd name="connsiteX6393" fmla="*/ 836285 w 1656655"/>
              <a:gd name="connsiteY6393" fmla="*/ 1112468 h 1864576"/>
              <a:gd name="connsiteX6394" fmla="*/ 836089 w 1656655"/>
              <a:gd name="connsiteY6394" fmla="*/ 1114031 h 1864576"/>
              <a:gd name="connsiteX6395" fmla="*/ 835703 w 1656655"/>
              <a:gd name="connsiteY6395" fmla="*/ 1113639 h 1864576"/>
              <a:gd name="connsiteX6396" fmla="*/ 834538 w 1656655"/>
              <a:gd name="connsiteY6396" fmla="*/ 1111885 h 1864576"/>
              <a:gd name="connsiteX6397" fmla="*/ 832209 w 1656655"/>
              <a:gd name="connsiteY6397" fmla="*/ 1112664 h 1864576"/>
              <a:gd name="connsiteX6398" fmla="*/ 832404 w 1656655"/>
              <a:gd name="connsiteY6398" fmla="*/ 1114031 h 1864576"/>
              <a:gd name="connsiteX6399" fmla="*/ 833760 w 1656655"/>
              <a:gd name="connsiteY6399" fmla="*/ 1116368 h 1864576"/>
              <a:gd name="connsiteX6400" fmla="*/ 834925 w 1656655"/>
              <a:gd name="connsiteY6400" fmla="*/ 1116951 h 1864576"/>
              <a:gd name="connsiteX6401" fmla="*/ 833178 w 1656655"/>
              <a:gd name="connsiteY6401" fmla="*/ 1117926 h 1864576"/>
              <a:gd name="connsiteX6402" fmla="*/ 833373 w 1656655"/>
              <a:gd name="connsiteY6402" fmla="*/ 1120072 h 1864576"/>
              <a:gd name="connsiteX6403" fmla="*/ 835507 w 1656655"/>
              <a:gd name="connsiteY6403" fmla="*/ 1123384 h 1864576"/>
              <a:gd name="connsiteX6404" fmla="*/ 839001 w 1656655"/>
              <a:gd name="connsiteY6404" fmla="*/ 1130793 h 1864576"/>
              <a:gd name="connsiteX6405" fmla="*/ 836285 w 1656655"/>
              <a:gd name="connsiteY6405" fmla="*/ 1132738 h 1864576"/>
              <a:gd name="connsiteX6406" fmla="*/ 835703 w 1656655"/>
              <a:gd name="connsiteY6406" fmla="*/ 1134492 h 1864576"/>
              <a:gd name="connsiteX6407" fmla="*/ 834342 w 1656655"/>
              <a:gd name="connsiteY6407" fmla="*/ 1135467 h 1864576"/>
              <a:gd name="connsiteX6408" fmla="*/ 833373 w 1656655"/>
              <a:gd name="connsiteY6408" fmla="*/ 1134492 h 1864576"/>
              <a:gd name="connsiteX6409" fmla="*/ 832404 w 1656655"/>
              <a:gd name="connsiteY6409" fmla="*/ 1133517 h 1864576"/>
              <a:gd name="connsiteX6410" fmla="*/ 830075 w 1656655"/>
              <a:gd name="connsiteY6410" fmla="*/ 1131959 h 1864576"/>
              <a:gd name="connsiteX6411" fmla="*/ 829106 w 1656655"/>
              <a:gd name="connsiteY6411" fmla="*/ 1129426 h 1864576"/>
              <a:gd name="connsiteX6412" fmla="*/ 827941 w 1656655"/>
              <a:gd name="connsiteY6412" fmla="*/ 1127672 h 1864576"/>
              <a:gd name="connsiteX6413" fmla="*/ 827550 w 1656655"/>
              <a:gd name="connsiteY6413" fmla="*/ 1127088 h 1864576"/>
              <a:gd name="connsiteX6414" fmla="*/ 829493 w 1656655"/>
              <a:gd name="connsiteY6414" fmla="*/ 1128063 h 1864576"/>
              <a:gd name="connsiteX6415" fmla="*/ 831044 w 1656655"/>
              <a:gd name="connsiteY6415" fmla="*/ 1125334 h 1864576"/>
              <a:gd name="connsiteX6416" fmla="*/ 830075 w 1656655"/>
              <a:gd name="connsiteY6416" fmla="*/ 1124747 h 1864576"/>
              <a:gd name="connsiteX6417" fmla="*/ 828328 w 1656655"/>
              <a:gd name="connsiteY6417" fmla="*/ 1122409 h 1864576"/>
              <a:gd name="connsiteX6418" fmla="*/ 826385 w 1656655"/>
              <a:gd name="connsiteY6418" fmla="*/ 1122993 h 1864576"/>
              <a:gd name="connsiteX6419" fmla="*/ 826581 w 1656655"/>
              <a:gd name="connsiteY6419" fmla="*/ 1125138 h 1864576"/>
              <a:gd name="connsiteX6420" fmla="*/ 827550 w 1656655"/>
              <a:gd name="connsiteY6420" fmla="*/ 1127088 h 1864576"/>
              <a:gd name="connsiteX6421" fmla="*/ 825612 w 1656655"/>
              <a:gd name="connsiteY6421" fmla="*/ 1127088 h 1864576"/>
              <a:gd name="connsiteX6422" fmla="*/ 825803 w 1656655"/>
              <a:gd name="connsiteY6422" fmla="*/ 1119680 h 1864576"/>
              <a:gd name="connsiteX6423" fmla="*/ 827941 w 1656655"/>
              <a:gd name="connsiteY6423" fmla="*/ 1122018 h 1864576"/>
              <a:gd name="connsiteX6424" fmla="*/ 829688 w 1656655"/>
              <a:gd name="connsiteY6424" fmla="*/ 1122409 h 1864576"/>
              <a:gd name="connsiteX6425" fmla="*/ 830657 w 1656655"/>
              <a:gd name="connsiteY6425" fmla="*/ 1121238 h 1864576"/>
              <a:gd name="connsiteX6426" fmla="*/ 829297 w 1656655"/>
              <a:gd name="connsiteY6426" fmla="*/ 1119293 h 1864576"/>
              <a:gd name="connsiteX6427" fmla="*/ 826385 w 1656655"/>
              <a:gd name="connsiteY6427" fmla="*/ 1116755 h 1864576"/>
              <a:gd name="connsiteX6428" fmla="*/ 827163 w 1656655"/>
              <a:gd name="connsiteY6428" fmla="*/ 1115393 h 1864576"/>
              <a:gd name="connsiteX6429" fmla="*/ 827746 w 1656655"/>
              <a:gd name="connsiteY6429" fmla="*/ 1116564 h 1864576"/>
              <a:gd name="connsiteX6430" fmla="*/ 828910 w 1656655"/>
              <a:gd name="connsiteY6430" fmla="*/ 1117343 h 1864576"/>
              <a:gd name="connsiteX6431" fmla="*/ 831626 w 1656655"/>
              <a:gd name="connsiteY6431" fmla="*/ 1117343 h 1864576"/>
              <a:gd name="connsiteX6432" fmla="*/ 831044 w 1656655"/>
              <a:gd name="connsiteY6432" fmla="*/ 1114810 h 1864576"/>
              <a:gd name="connsiteX6433" fmla="*/ 830075 w 1656655"/>
              <a:gd name="connsiteY6433" fmla="*/ 1114031 h 1864576"/>
              <a:gd name="connsiteX6434" fmla="*/ 829297 w 1656655"/>
              <a:gd name="connsiteY6434" fmla="*/ 1112081 h 1864576"/>
              <a:gd name="connsiteX6435" fmla="*/ 841330 w 1656655"/>
              <a:gd name="connsiteY6435" fmla="*/ 1111106 h 1864576"/>
              <a:gd name="connsiteX6436" fmla="*/ 845015 w 1656655"/>
              <a:gd name="connsiteY6436" fmla="*/ 1111106 h 1864576"/>
              <a:gd name="connsiteX6437" fmla="*/ 844433 w 1656655"/>
              <a:gd name="connsiteY6437" fmla="*/ 1115001 h 1864576"/>
              <a:gd name="connsiteX6438" fmla="*/ 843855 w 1656655"/>
              <a:gd name="connsiteY6438" fmla="*/ 1118901 h 1864576"/>
              <a:gd name="connsiteX6439" fmla="*/ 843273 w 1656655"/>
              <a:gd name="connsiteY6439" fmla="*/ 1116951 h 1864576"/>
              <a:gd name="connsiteX6440" fmla="*/ 841913 w 1656655"/>
              <a:gd name="connsiteY6440" fmla="*/ 1113056 h 1864576"/>
              <a:gd name="connsiteX6441" fmla="*/ 841330 w 1656655"/>
              <a:gd name="connsiteY6441" fmla="*/ 1111106 h 1864576"/>
              <a:gd name="connsiteX6442" fmla="*/ 848318 w 1656655"/>
              <a:gd name="connsiteY6442" fmla="*/ 1110327 h 1864576"/>
              <a:gd name="connsiteX6443" fmla="*/ 850065 w 1656655"/>
              <a:gd name="connsiteY6443" fmla="*/ 1110910 h 1864576"/>
              <a:gd name="connsiteX6444" fmla="*/ 851807 w 1656655"/>
              <a:gd name="connsiteY6444" fmla="*/ 1111493 h 1864576"/>
              <a:gd name="connsiteX6445" fmla="*/ 846762 w 1656655"/>
              <a:gd name="connsiteY6445" fmla="*/ 1120655 h 1864576"/>
              <a:gd name="connsiteX6446" fmla="*/ 848318 w 1656655"/>
              <a:gd name="connsiteY6446" fmla="*/ 1110327 h 1864576"/>
              <a:gd name="connsiteX6447" fmla="*/ 847927 w 1656655"/>
              <a:gd name="connsiteY6447" fmla="*/ 1125530 h 1864576"/>
              <a:gd name="connsiteX6448" fmla="*/ 853364 w 1656655"/>
              <a:gd name="connsiteY6448" fmla="*/ 1115393 h 1864576"/>
              <a:gd name="connsiteX6449" fmla="*/ 853946 w 1656655"/>
              <a:gd name="connsiteY6449" fmla="*/ 1114418 h 1864576"/>
              <a:gd name="connsiteX6450" fmla="*/ 854528 w 1656655"/>
              <a:gd name="connsiteY6450" fmla="*/ 1113443 h 1864576"/>
              <a:gd name="connsiteX6451" fmla="*/ 855301 w 1656655"/>
              <a:gd name="connsiteY6451" fmla="*/ 1113443 h 1864576"/>
              <a:gd name="connsiteX6452" fmla="*/ 852003 w 1656655"/>
              <a:gd name="connsiteY6452" fmla="*/ 1119876 h 1864576"/>
              <a:gd name="connsiteX6453" fmla="*/ 846571 w 1656655"/>
              <a:gd name="connsiteY6453" fmla="*/ 1129038 h 1864576"/>
              <a:gd name="connsiteX6454" fmla="*/ 845793 w 1656655"/>
              <a:gd name="connsiteY6454" fmla="*/ 1129817 h 1864576"/>
              <a:gd name="connsiteX6455" fmla="*/ 847927 w 1656655"/>
              <a:gd name="connsiteY6455" fmla="*/ 1125530 h 1864576"/>
              <a:gd name="connsiteX6456" fmla="*/ 887325 w 1656655"/>
              <a:gd name="connsiteY6456" fmla="*/ 1113835 h 1864576"/>
              <a:gd name="connsiteX6457" fmla="*/ 887712 w 1656655"/>
              <a:gd name="connsiteY6457" fmla="*/ 1111689 h 1864576"/>
              <a:gd name="connsiteX6458" fmla="*/ 888485 w 1656655"/>
              <a:gd name="connsiteY6458" fmla="*/ 1109935 h 1864576"/>
              <a:gd name="connsiteX6459" fmla="*/ 889067 w 1656655"/>
              <a:gd name="connsiteY6459" fmla="*/ 1114418 h 1864576"/>
              <a:gd name="connsiteX6460" fmla="*/ 887325 w 1656655"/>
              <a:gd name="connsiteY6460" fmla="*/ 1113835 h 1864576"/>
              <a:gd name="connsiteX6461" fmla="*/ 868695 w 1656655"/>
              <a:gd name="connsiteY6461" fmla="*/ 1120263 h 1864576"/>
              <a:gd name="connsiteX6462" fmla="*/ 870829 w 1656655"/>
              <a:gd name="connsiteY6462" fmla="*/ 1120851 h 1864576"/>
              <a:gd name="connsiteX6463" fmla="*/ 871993 w 1656655"/>
              <a:gd name="connsiteY6463" fmla="*/ 1118705 h 1864576"/>
              <a:gd name="connsiteX6464" fmla="*/ 872184 w 1656655"/>
              <a:gd name="connsiteY6464" fmla="*/ 1121434 h 1864576"/>
              <a:gd name="connsiteX6465" fmla="*/ 871020 w 1656655"/>
              <a:gd name="connsiteY6465" fmla="*/ 1121047 h 1864576"/>
              <a:gd name="connsiteX6466" fmla="*/ 869468 w 1656655"/>
              <a:gd name="connsiteY6466" fmla="*/ 1122605 h 1864576"/>
              <a:gd name="connsiteX6467" fmla="*/ 869082 w 1656655"/>
              <a:gd name="connsiteY6467" fmla="*/ 1122993 h 1864576"/>
              <a:gd name="connsiteX6468" fmla="*/ 868886 w 1656655"/>
              <a:gd name="connsiteY6468" fmla="*/ 1123580 h 1864576"/>
              <a:gd name="connsiteX6469" fmla="*/ 868695 w 1656655"/>
              <a:gd name="connsiteY6469" fmla="*/ 1120263 h 1864576"/>
              <a:gd name="connsiteX6470" fmla="*/ 836867 w 1656655"/>
              <a:gd name="connsiteY6470" fmla="*/ 1119484 h 1864576"/>
              <a:gd name="connsiteX6471" fmla="*/ 838223 w 1656655"/>
              <a:gd name="connsiteY6471" fmla="*/ 1118901 h 1864576"/>
              <a:gd name="connsiteX6472" fmla="*/ 839387 w 1656655"/>
              <a:gd name="connsiteY6472" fmla="*/ 1114614 h 1864576"/>
              <a:gd name="connsiteX6473" fmla="*/ 841717 w 1656655"/>
              <a:gd name="connsiteY6473" fmla="*/ 1122801 h 1864576"/>
              <a:gd name="connsiteX6474" fmla="*/ 842495 w 1656655"/>
              <a:gd name="connsiteY6474" fmla="*/ 1127476 h 1864576"/>
              <a:gd name="connsiteX6475" fmla="*/ 842691 w 1656655"/>
              <a:gd name="connsiteY6475" fmla="*/ 1130009 h 1864576"/>
              <a:gd name="connsiteX6476" fmla="*/ 844242 w 1656655"/>
              <a:gd name="connsiteY6476" fmla="*/ 1130984 h 1864576"/>
              <a:gd name="connsiteX6477" fmla="*/ 843273 w 1656655"/>
              <a:gd name="connsiteY6477" fmla="*/ 1133713 h 1864576"/>
              <a:gd name="connsiteX6478" fmla="*/ 844046 w 1656655"/>
              <a:gd name="connsiteY6478" fmla="*/ 1136834 h 1864576"/>
              <a:gd name="connsiteX6479" fmla="*/ 848123 w 1656655"/>
              <a:gd name="connsiteY6479" fmla="*/ 1138588 h 1864576"/>
              <a:gd name="connsiteX6480" fmla="*/ 848509 w 1656655"/>
              <a:gd name="connsiteY6480" fmla="*/ 1139171 h 1864576"/>
              <a:gd name="connsiteX6481" fmla="*/ 848705 w 1656655"/>
              <a:gd name="connsiteY6481" fmla="*/ 1139950 h 1864576"/>
              <a:gd name="connsiteX6482" fmla="*/ 846762 w 1656655"/>
              <a:gd name="connsiteY6482" fmla="*/ 1139950 h 1864576"/>
              <a:gd name="connsiteX6483" fmla="*/ 845015 w 1656655"/>
              <a:gd name="connsiteY6483" fmla="*/ 1140729 h 1864576"/>
              <a:gd name="connsiteX6484" fmla="*/ 844242 w 1656655"/>
              <a:gd name="connsiteY6484" fmla="*/ 1139950 h 1864576"/>
              <a:gd name="connsiteX6485" fmla="*/ 843077 w 1656655"/>
              <a:gd name="connsiteY6485" fmla="*/ 1139754 h 1864576"/>
              <a:gd name="connsiteX6486" fmla="*/ 842691 w 1656655"/>
              <a:gd name="connsiteY6486" fmla="*/ 1137025 h 1864576"/>
              <a:gd name="connsiteX6487" fmla="*/ 841717 w 1656655"/>
              <a:gd name="connsiteY6487" fmla="*/ 1134884 h 1864576"/>
              <a:gd name="connsiteX6488" fmla="*/ 842691 w 1656655"/>
              <a:gd name="connsiteY6488" fmla="*/ 1133130 h 1864576"/>
              <a:gd name="connsiteX6489" fmla="*/ 838032 w 1656655"/>
              <a:gd name="connsiteY6489" fmla="*/ 1121434 h 1864576"/>
              <a:gd name="connsiteX6490" fmla="*/ 836867 w 1656655"/>
              <a:gd name="connsiteY6490" fmla="*/ 1119484 h 1864576"/>
              <a:gd name="connsiteX6491" fmla="*/ 878394 w 1656655"/>
              <a:gd name="connsiteY6491" fmla="*/ 1121047 h 1864576"/>
              <a:gd name="connsiteX6492" fmla="*/ 879172 w 1656655"/>
              <a:gd name="connsiteY6492" fmla="*/ 1122993 h 1864576"/>
              <a:gd name="connsiteX6493" fmla="*/ 878590 w 1656655"/>
              <a:gd name="connsiteY6493" fmla="*/ 1122993 h 1864576"/>
              <a:gd name="connsiteX6494" fmla="*/ 878394 w 1656655"/>
              <a:gd name="connsiteY6494" fmla="*/ 1121047 h 1864576"/>
              <a:gd name="connsiteX6495" fmla="*/ 868499 w 1656655"/>
              <a:gd name="connsiteY6495" fmla="*/ 1129426 h 1864576"/>
              <a:gd name="connsiteX6496" fmla="*/ 871020 w 1656655"/>
              <a:gd name="connsiteY6496" fmla="*/ 1129426 h 1864576"/>
              <a:gd name="connsiteX6497" fmla="*/ 872767 w 1656655"/>
              <a:gd name="connsiteY6497" fmla="*/ 1127867 h 1864576"/>
              <a:gd name="connsiteX6498" fmla="*/ 873349 w 1656655"/>
              <a:gd name="connsiteY6498" fmla="*/ 1125138 h 1864576"/>
              <a:gd name="connsiteX6499" fmla="*/ 872767 w 1656655"/>
              <a:gd name="connsiteY6499" fmla="*/ 1122605 h 1864576"/>
              <a:gd name="connsiteX6500" fmla="*/ 873741 w 1656655"/>
              <a:gd name="connsiteY6500" fmla="*/ 1123384 h 1864576"/>
              <a:gd name="connsiteX6501" fmla="*/ 874323 w 1656655"/>
              <a:gd name="connsiteY6501" fmla="*/ 1124555 h 1864576"/>
              <a:gd name="connsiteX6502" fmla="*/ 872767 w 1656655"/>
              <a:gd name="connsiteY6502" fmla="*/ 1129622 h 1864576"/>
              <a:gd name="connsiteX6503" fmla="*/ 871411 w 1656655"/>
              <a:gd name="connsiteY6503" fmla="*/ 1131763 h 1864576"/>
              <a:gd name="connsiteX6504" fmla="*/ 869664 w 1656655"/>
              <a:gd name="connsiteY6504" fmla="*/ 1131571 h 1864576"/>
              <a:gd name="connsiteX6505" fmla="*/ 867531 w 1656655"/>
              <a:gd name="connsiteY6505" fmla="*/ 1135859 h 1864576"/>
              <a:gd name="connsiteX6506" fmla="*/ 864810 w 1656655"/>
              <a:gd name="connsiteY6506" fmla="*/ 1137025 h 1864576"/>
              <a:gd name="connsiteX6507" fmla="*/ 860929 w 1656655"/>
              <a:gd name="connsiteY6507" fmla="*/ 1137025 h 1864576"/>
              <a:gd name="connsiteX6508" fmla="*/ 854332 w 1656655"/>
              <a:gd name="connsiteY6508" fmla="*/ 1135859 h 1864576"/>
              <a:gd name="connsiteX6509" fmla="*/ 854719 w 1656655"/>
              <a:gd name="connsiteY6509" fmla="*/ 1135467 h 1864576"/>
              <a:gd name="connsiteX6510" fmla="*/ 856270 w 1656655"/>
              <a:gd name="connsiteY6510" fmla="*/ 1133130 h 1864576"/>
              <a:gd name="connsiteX6511" fmla="*/ 856662 w 1656655"/>
              <a:gd name="connsiteY6511" fmla="*/ 1131959 h 1864576"/>
              <a:gd name="connsiteX6512" fmla="*/ 857244 w 1656655"/>
              <a:gd name="connsiteY6512" fmla="*/ 1132547 h 1864576"/>
              <a:gd name="connsiteX6513" fmla="*/ 861321 w 1656655"/>
              <a:gd name="connsiteY6513" fmla="*/ 1135663 h 1864576"/>
              <a:gd name="connsiteX6514" fmla="*/ 863645 w 1656655"/>
              <a:gd name="connsiteY6514" fmla="*/ 1135859 h 1864576"/>
              <a:gd name="connsiteX6515" fmla="*/ 865974 w 1656655"/>
              <a:gd name="connsiteY6515" fmla="*/ 1135467 h 1864576"/>
              <a:gd name="connsiteX6516" fmla="*/ 867335 w 1656655"/>
              <a:gd name="connsiteY6516" fmla="*/ 1133909 h 1864576"/>
              <a:gd name="connsiteX6517" fmla="*/ 868304 w 1656655"/>
              <a:gd name="connsiteY6517" fmla="*/ 1132155 h 1864576"/>
              <a:gd name="connsiteX6518" fmla="*/ 868499 w 1656655"/>
              <a:gd name="connsiteY6518" fmla="*/ 1129426 h 1864576"/>
              <a:gd name="connsiteX6519" fmla="*/ 783694 w 1656655"/>
              <a:gd name="connsiteY6519" fmla="*/ 1140925 h 1864576"/>
              <a:gd name="connsiteX6520" fmla="*/ 780978 w 1656655"/>
              <a:gd name="connsiteY6520" fmla="*/ 1139950 h 1864576"/>
              <a:gd name="connsiteX6521" fmla="*/ 781751 w 1656655"/>
              <a:gd name="connsiteY6521" fmla="*/ 1136442 h 1864576"/>
              <a:gd name="connsiteX6522" fmla="*/ 780782 w 1656655"/>
              <a:gd name="connsiteY6522" fmla="*/ 1131763 h 1864576"/>
              <a:gd name="connsiteX6523" fmla="*/ 780591 w 1656655"/>
              <a:gd name="connsiteY6523" fmla="*/ 1129230 h 1864576"/>
              <a:gd name="connsiteX6524" fmla="*/ 782529 w 1656655"/>
              <a:gd name="connsiteY6524" fmla="*/ 1125334 h 1864576"/>
              <a:gd name="connsiteX6525" fmla="*/ 781560 w 1656655"/>
              <a:gd name="connsiteY6525" fmla="*/ 1129038 h 1864576"/>
              <a:gd name="connsiteX6526" fmla="*/ 781947 w 1656655"/>
              <a:gd name="connsiteY6526" fmla="*/ 1133517 h 1864576"/>
              <a:gd name="connsiteX6527" fmla="*/ 782916 w 1656655"/>
              <a:gd name="connsiteY6527" fmla="*/ 1137221 h 1864576"/>
              <a:gd name="connsiteX6528" fmla="*/ 783694 w 1656655"/>
              <a:gd name="connsiteY6528" fmla="*/ 1140925 h 1864576"/>
              <a:gd name="connsiteX6529" fmla="*/ 770691 w 1656655"/>
              <a:gd name="connsiteY6529" fmla="*/ 1138779 h 1864576"/>
              <a:gd name="connsiteX6530" fmla="*/ 771274 w 1656655"/>
              <a:gd name="connsiteY6530" fmla="*/ 1135467 h 1864576"/>
              <a:gd name="connsiteX6531" fmla="*/ 771660 w 1656655"/>
              <a:gd name="connsiteY6531" fmla="*/ 1133713 h 1864576"/>
              <a:gd name="connsiteX6532" fmla="*/ 771660 w 1656655"/>
              <a:gd name="connsiteY6532" fmla="*/ 1131763 h 1864576"/>
              <a:gd name="connsiteX6533" fmla="*/ 772052 w 1656655"/>
              <a:gd name="connsiteY6533" fmla="*/ 1128255 h 1864576"/>
              <a:gd name="connsiteX6534" fmla="*/ 773021 w 1656655"/>
              <a:gd name="connsiteY6534" fmla="*/ 1125138 h 1864576"/>
              <a:gd name="connsiteX6535" fmla="*/ 772634 w 1656655"/>
              <a:gd name="connsiteY6535" fmla="*/ 1126892 h 1864576"/>
              <a:gd name="connsiteX6536" fmla="*/ 773021 w 1656655"/>
              <a:gd name="connsiteY6536" fmla="*/ 1132738 h 1864576"/>
              <a:gd name="connsiteX6537" fmla="*/ 773990 w 1656655"/>
              <a:gd name="connsiteY6537" fmla="*/ 1136055 h 1864576"/>
              <a:gd name="connsiteX6538" fmla="*/ 773990 w 1656655"/>
              <a:gd name="connsiteY6538" fmla="*/ 1140146 h 1864576"/>
              <a:gd name="connsiteX6539" fmla="*/ 770691 w 1656655"/>
              <a:gd name="connsiteY6539" fmla="*/ 1138779 h 1864576"/>
              <a:gd name="connsiteX6540" fmla="*/ 868695 w 1656655"/>
              <a:gd name="connsiteY6540" fmla="*/ 1123968 h 1864576"/>
              <a:gd name="connsiteX6541" fmla="*/ 868886 w 1656655"/>
              <a:gd name="connsiteY6541" fmla="*/ 1125530 h 1864576"/>
              <a:gd name="connsiteX6542" fmla="*/ 868499 w 1656655"/>
              <a:gd name="connsiteY6542" fmla="*/ 1126113 h 1864576"/>
              <a:gd name="connsiteX6543" fmla="*/ 868695 w 1656655"/>
              <a:gd name="connsiteY6543" fmla="*/ 1123968 h 1864576"/>
              <a:gd name="connsiteX6544" fmla="*/ 789708 w 1656655"/>
              <a:gd name="connsiteY6544" fmla="*/ 1132738 h 1864576"/>
              <a:gd name="connsiteX6545" fmla="*/ 791846 w 1656655"/>
              <a:gd name="connsiteY6545" fmla="*/ 1130793 h 1864576"/>
              <a:gd name="connsiteX6546" fmla="*/ 792815 w 1656655"/>
              <a:gd name="connsiteY6546" fmla="*/ 1129622 h 1864576"/>
              <a:gd name="connsiteX6547" fmla="*/ 795531 w 1656655"/>
              <a:gd name="connsiteY6547" fmla="*/ 1128255 h 1864576"/>
              <a:gd name="connsiteX6548" fmla="*/ 797082 w 1656655"/>
              <a:gd name="connsiteY6548" fmla="*/ 1127867 h 1864576"/>
              <a:gd name="connsiteX6549" fmla="*/ 800190 w 1656655"/>
              <a:gd name="connsiteY6549" fmla="*/ 1128451 h 1864576"/>
              <a:gd name="connsiteX6550" fmla="*/ 799803 w 1656655"/>
              <a:gd name="connsiteY6550" fmla="*/ 1129230 h 1864576"/>
              <a:gd name="connsiteX6551" fmla="*/ 798247 w 1656655"/>
              <a:gd name="connsiteY6551" fmla="*/ 1129038 h 1864576"/>
              <a:gd name="connsiteX6552" fmla="*/ 794367 w 1656655"/>
              <a:gd name="connsiteY6552" fmla="*/ 1130401 h 1864576"/>
              <a:gd name="connsiteX6553" fmla="*/ 792037 w 1656655"/>
              <a:gd name="connsiteY6553" fmla="*/ 1131571 h 1864576"/>
              <a:gd name="connsiteX6554" fmla="*/ 789708 w 1656655"/>
              <a:gd name="connsiteY6554" fmla="*/ 1132738 h 1864576"/>
              <a:gd name="connsiteX6555" fmla="*/ 880337 w 1656655"/>
              <a:gd name="connsiteY6555" fmla="*/ 1130596 h 1864576"/>
              <a:gd name="connsiteX6556" fmla="*/ 878394 w 1656655"/>
              <a:gd name="connsiteY6556" fmla="*/ 1128842 h 1864576"/>
              <a:gd name="connsiteX6557" fmla="*/ 879950 w 1656655"/>
              <a:gd name="connsiteY6557" fmla="*/ 1127672 h 1864576"/>
              <a:gd name="connsiteX6558" fmla="*/ 880533 w 1656655"/>
              <a:gd name="connsiteY6558" fmla="*/ 1127284 h 1864576"/>
              <a:gd name="connsiteX6559" fmla="*/ 880337 w 1656655"/>
              <a:gd name="connsiteY6559" fmla="*/ 1130596 h 1864576"/>
              <a:gd name="connsiteX6560" fmla="*/ 852003 w 1656655"/>
              <a:gd name="connsiteY6560" fmla="*/ 1135080 h 1864576"/>
              <a:gd name="connsiteX6561" fmla="*/ 849091 w 1656655"/>
              <a:gd name="connsiteY6561" fmla="*/ 1133517 h 1864576"/>
              <a:gd name="connsiteX6562" fmla="*/ 848509 w 1656655"/>
              <a:gd name="connsiteY6562" fmla="*/ 1133130 h 1864576"/>
              <a:gd name="connsiteX6563" fmla="*/ 848123 w 1656655"/>
              <a:gd name="connsiteY6563" fmla="*/ 1132547 h 1864576"/>
              <a:gd name="connsiteX6564" fmla="*/ 848901 w 1656655"/>
              <a:gd name="connsiteY6564" fmla="*/ 1131180 h 1864576"/>
              <a:gd name="connsiteX6565" fmla="*/ 851421 w 1656655"/>
              <a:gd name="connsiteY6565" fmla="*/ 1127088 h 1864576"/>
              <a:gd name="connsiteX6566" fmla="*/ 852199 w 1656655"/>
              <a:gd name="connsiteY6566" fmla="*/ 1125722 h 1864576"/>
              <a:gd name="connsiteX6567" fmla="*/ 852781 w 1656655"/>
              <a:gd name="connsiteY6567" fmla="*/ 1127284 h 1864576"/>
              <a:gd name="connsiteX6568" fmla="*/ 855497 w 1656655"/>
              <a:gd name="connsiteY6568" fmla="*/ 1130596 h 1864576"/>
              <a:gd name="connsiteX6569" fmla="*/ 854137 w 1656655"/>
              <a:gd name="connsiteY6569" fmla="*/ 1131180 h 1864576"/>
              <a:gd name="connsiteX6570" fmla="*/ 852585 w 1656655"/>
              <a:gd name="connsiteY6570" fmla="*/ 1133713 h 1864576"/>
              <a:gd name="connsiteX6571" fmla="*/ 852003 w 1656655"/>
              <a:gd name="connsiteY6571" fmla="*/ 1135080 h 1864576"/>
              <a:gd name="connsiteX6572" fmla="*/ 802906 w 1656655"/>
              <a:gd name="connsiteY6572" fmla="*/ 1133130 h 1864576"/>
              <a:gd name="connsiteX6573" fmla="*/ 802906 w 1656655"/>
              <a:gd name="connsiteY6573" fmla="*/ 1130401 h 1864576"/>
              <a:gd name="connsiteX6574" fmla="*/ 803488 w 1656655"/>
              <a:gd name="connsiteY6574" fmla="*/ 1130984 h 1864576"/>
              <a:gd name="connsiteX6575" fmla="*/ 804849 w 1656655"/>
              <a:gd name="connsiteY6575" fmla="*/ 1133130 h 1864576"/>
              <a:gd name="connsiteX6576" fmla="*/ 804071 w 1656655"/>
              <a:gd name="connsiteY6576" fmla="*/ 1133517 h 1864576"/>
              <a:gd name="connsiteX6577" fmla="*/ 803488 w 1656655"/>
              <a:gd name="connsiteY6577" fmla="*/ 1134301 h 1864576"/>
              <a:gd name="connsiteX6578" fmla="*/ 803292 w 1656655"/>
              <a:gd name="connsiteY6578" fmla="*/ 1133713 h 1864576"/>
              <a:gd name="connsiteX6579" fmla="*/ 802906 w 1656655"/>
              <a:gd name="connsiteY6579" fmla="*/ 1133130 h 1864576"/>
              <a:gd name="connsiteX6580" fmla="*/ 822118 w 1656655"/>
              <a:gd name="connsiteY6580" fmla="*/ 1137809 h 1864576"/>
              <a:gd name="connsiteX6581" fmla="*/ 823087 w 1656655"/>
              <a:gd name="connsiteY6581" fmla="*/ 1135859 h 1864576"/>
              <a:gd name="connsiteX6582" fmla="*/ 824061 w 1656655"/>
              <a:gd name="connsiteY6582" fmla="*/ 1133909 h 1864576"/>
              <a:gd name="connsiteX6583" fmla="*/ 825416 w 1656655"/>
              <a:gd name="connsiteY6583" fmla="*/ 1129426 h 1864576"/>
              <a:gd name="connsiteX6584" fmla="*/ 826777 w 1656655"/>
              <a:gd name="connsiteY6584" fmla="*/ 1131571 h 1864576"/>
              <a:gd name="connsiteX6585" fmla="*/ 829297 w 1656655"/>
              <a:gd name="connsiteY6585" fmla="*/ 1132351 h 1864576"/>
              <a:gd name="connsiteX6586" fmla="*/ 829297 w 1656655"/>
              <a:gd name="connsiteY6586" fmla="*/ 1134105 h 1864576"/>
              <a:gd name="connsiteX6587" fmla="*/ 831240 w 1656655"/>
              <a:gd name="connsiteY6587" fmla="*/ 1136834 h 1864576"/>
              <a:gd name="connsiteX6588" fmla="*/ 832791 w 1656655"/>
              <a:gd name="connsiteY6588" fmla="*/ 1137613 h 1864576"/>
              <a:gd name="connsiteX6589" fmla="*/ 831626 w 1656655"/>
              <a:gd name="connsiteY6589" fmla="*/ 1141121 h 1864576"/>
              <a:gd name="connsiteX6590" fmla="*/ 831240 w 1656655"/>
              <a:gd name="connsiteY6590" fmla="*/ 1141900 h 1864576"/>
              <a:gd name="connsiteX6591" fmla="*/ 829879 w 1656655"/>
              <a:gd name="connsiteY6591" fmla="*/ 1142875 h 1864576"/>
              <a:gd name="connsiteX6592" fmla="*/ 828910 w 1656655"/>
              <a:gd name="connsiteY6592" fmla="*/ 1143071 h 1864576"/>
              <a:gd name="connsiteX6593" fmla="*/ 825803 w 1656655"/>
              <a:gd name="connsiteY6593" fmla="*/ 1144629 h 1864576"/>
              <a:gd name="connsiteX6594" fmla="*/ 823479 w 1656655"/>
              <a:gd name="connsiteY6594" fmla="*/ 1146966 h 1864576"/>
              <a:gd name="connsiteX6595" fmla="*/ 817851 w 1656655"/>
              <a:gd name="connsiteY6595" fmla="*/ 1146966 h 1864576"/>
              <a:gd name="connsiteX6596" fmla="*/ 813579 w 1656655"/>
              <a:gd name="connsiteY6596" fmla="*/ 1145800 h 1864576"/>
              <a:gd name="connsiteX6597" fmla="*/ 814548 w 1656655"/>
              <a:gd name="connsiteY6597" fmla="*/ 1144825 h 1864576"/>
              <a:gd name="connsiteX6598" fmla="*/ 815712 w 1656655"/>
              <a:gd name="connsiteY6598" fmla="*/ 1145991 h 1864576"/>
              <a:gd name="connsiteX6599" fmla="*/ 818624 w 1656655"/>
              <a:gd name="connsiteY6599" fmla="*/ 1145408 h 1864576"/>
              <a:gd name="connsiteX6600" fmla="*/ 818042 w 1656655"/>
              <a:gd name="connsiteY6600" fmla="*/ 1143654 h 1864576"/>
              <a:gd name="connsiteX6601" fmla="*/ 818433 w 1656655"/>
              <a:gd name="connsiteY6601" fmla="*/ 1142483 h 1864576"/>
              <a:gd name="connsiteX6602" fmla="*/ 819206 w 1656655"/>
              <a:gd name="connsiteY6602" fmla="*/ 1144046 h 1864576"/>
              <a:gd name="connsiteX6603" fmla="*/ 820371 w 1656655"/>
              <a:gd name="connsiteY6603" fmla="*/ 1145016 h 1864576"/>
              <a:gd name="connsiteX6604" fmla="*/ 821922 w 1656655"/>
              <a:gd name="connsiteY6604" fmla="*/ 1145604 h 1864576"/>
              <a:gd name="connsiteX6605" fmla="*/ 823283 w 1656655"/>
              <a:gd name="connsiteY6605" fmla="*/ 1143071 h 1864576"/>
              <a:gd name="connsiteX6606" fmla="*/ 821922 w 1656655"/>
              <a:gd name="connsiteY6606" fmla="*/ 1142292 h 1864576"/>
              <a:gd name="connsiteX6607" fmla="*/ 821149 w 1656655"/>
              <a:gd name="connsiteY6607" fmla="*/ 1140925 h 1864576"/>
              <a:gd name="connsiteX6608" fmla="*/ 820175 w 1656655"/>
              <a:gd name="connsiteY6608" fmla="*/ 1139754 h 1864576"/>
              <a:gd name="connsiteX6609" fmla="*/ 821732 w 1656655"/>
              <a:gd name="connsiteY6609" fmla="*/ 1139171 h 1864576"/>
              <a:gd name="connsiteX6610" fmla="*/ 822314 w 1656655"/>
              <a:gd name="connsiteY6610" fmla="*/ 1141121 h 1864576"/>
              <a:gd name="connsiteX6611" fmla="*/ 823283 w 1656655"/>
              <a:gd name="connsiteY6611" fmla="*/ 1142679 h 1864576"/>
              <a:gd name="connsiteX6612" fmla="*/ 825030 w 1656655"/>
              <a:gd name="connsiteY6612" fmla="*/ 1143654 h 1864576"/>
              <a:gd name="connsiteX6613" fmla="*/ 826581 w 1656655"/>
              <a:gd name="connsiteY6613" fmla="*/ 1140925 h 1864576"/>
              <a:gd name="connsiteX6614" fmla="*/ 825030 w 1656655"/>
              <a:gd name="connsiteY6614" fmla="*/ 1139754 h 1864576"/>
              <a:gd name="connsiteX6615" fmla="*/ 822118 w 1656655"/>
              <a:gd name="connsiteY6615" fmla="*/ 1137809 h 1864576"/>
              <a:gd name="connsiteX6616" fmla="*/ 785441 w 1656655"/>
              <a:gd name="connsiteY6616" fmla="*/ 1132934 h 1864576"/>
              <a:gd name="connsiteX6617" fmla="*/ 789321 w 1656655"/>
              <a:gd name="connsiteY6617" fmla="*/ 1132738 h 1864576"/>
              <a:gd name="connsiteX6618" fmla="*/ 785827 w 1656655"/>
              <a:gd name="connsiteY6618" fmla="*/ 1133326 h 1864576"/>
              <a:gd name="connsiteX6619" fmla="*/ 785441 w 1656655"/>
              <a:gd name="connsiteY6619" fmla="*/ 1132934 h 1864576"/>
              <a:gd name="connsiteX6620" fmla="*/ 806982 w 1656655"/>
              <a:gd name="connsiteY6620" fmla="*/ 1139367 h 1864576"/>
              <a:gd name="connsiteX6621" fmla="*/ 806204 w 1656655"/>
              <a:gd name="connsiteY6621" fmla="*/ 1138392 h 1864576"/>
              <a:gd name="connsiteX6622" fmla="*/ 806786 w 1656655"/>
              <a:gd name="connsiteY6622" fmla="*/ 1136442 h 1864576"/>
              <a:gd name="connsiteX6623" fmla="*/ 807951 w 1656655"/>
              <a:gd name="connsiteY6623" fmla="*/ 1137613 h 1864576"/>
              <a:gd name="connsiteX6624" fmla="*/ 806982 w 1656655"/>
              <a:gd name="connsiteY6624" fmla="*/ 1139367 h 1864576"/>
              <a:gd name="connsiteX6625" fmla="*/ 810667 w 1656655"/>
              <a:gd name="connsiteY6625" fmla="*/ 1142096 h 1864576"/>
              <a:gd name="connsiteX6626" fmla="*/ 810281 w 1656655"/>
              <a:gd name="connsiteY6626" fmla="*/ 1139950 h 1864576"/>
              <a:gd name="connsiteX6627" fmla="*/ 810667 w 1656655"/>
              <a:gd name="connsiteY6627" fmla="*/ 1139171 h 1864576"/>
              <a:gd name="connsiteX6628" fmla="*/ 812414 w 1656655"/>
              <a:gd name="connsiteY6628" fmla="*/ 1139950 h 1864576"/>
              <a:gd name="connsiteX6629" fmla="*/ 811445 w 1656655"/>
              <a:gd name="connsiteY6629" fmla="*/ 1140925 h 1864576"/>
              <a:gd name="connsiteX6630" fmla="*/ 810667 w 1656655"/>
              <a:gd name="connsiteY6630" fmla="*/ 1142096 h 1864576"/>
              <a:gd name="connsiteX6631" fmla="*/ 816104 w 1656655"/>
              <a:gd name="connsiteY6631" fmla="*/ 1140729 h 1864576"/>
              <a:gd name="connsiteX6632" fmla="*/ 818042 w 1656655"/>
              <a:gd name="connsiteY6632" fmla="*/ 1139950 h 1864576"/>
              <a:gd name="connsiteX6633" fmla="*/ 817851 w 1656655"/>
              <a:gd name="connsiteY6633" fmla="*/ 1141121 h 1864576"/>
              <a:gd name="connsiteX6634" fmla="*/ 816104 w 1656655"/>
              <a:gd name="connsiteY6634" fmla="*/ 1140729 h 1864576"/>
              <a:gd name="connsiteX6635" fmla="*/ 816104 w 1656655"/>
              <a:gd name="connsiteY6635" fmla="*/ 1140729 h 1864576"/>
              <a:gd name="connsiteX6636" fmla="*/ 815130 w 1656655"/>
              <a:gd name="connsiteY6636" fmla="*/ 1141704 h 1864576"/>
              <a:gd name="connsiteX6637" fmla="*/ 814548 w 1656655"/>
              <a:gd name="connsiteY6637" fmla="*/ 1143071 h 1864576"/>
              <a:gd name="connsiteX6638" fmla="*/ 813965 w 1656655"/>
              <a:gd name="connsiteY6638" fmla="*/ 1142483 h 1864576"/>
              <a:gd name="connsiteX6639" fmla="*/ 814357 w 1656655"/>
              <a:gd name="connsiteY6639" fmla="*/ 1141317 h 1864576"/>
              <a:gd name="connsiteX6640" fmla="*/ 813965 w 1656655"/>
              <a:gd name="connsiteY6640" fmla="*/ 1140342 h 1864576"/>
              <a:gd name="connsiteX6641" fmla="*/ 816104 w 1656655"/>
              <a:gd name="connsiteY6641" fmla="*/ 1140729 h 1864576"/>
              <a:gd name="connsiteX6642" fmla="*/ 825221 w 1656655"/>
              <a:gd name="connsiteY6642" fmla="*/ 1132934 h 1864576"/>
              <a:gd name="connsiteX6643" fmla="*/ 824061 w 1656655"/>
              <a:gd name="connsiteY6643" fmla="*/ 1135271 h 1864576"/>
              <a:gd name="connsiteX6644" fmla="*/ 825221 w 1656655"/>
              <a:gd name="connsiteY6644" fmla="*/ 1137809 h 1864576"/>
              <a:gd name="connsiteX6645" fmla="*/ 826968 w 1656655"/>
              <a:gd name="connsiteY6645" fmla="*/ 1139754 h 1864576"/>
              <a:gd name="connsiteX6646" fmla="*/ 829688 w 1656655"/>
              <a:gd name="connsiteY6646" fmla="*/ 1140729 h 1864576"/>
              <a:gd name="connsiteX6647" fmla="*/ 830657 w 1656655"/>
              <a:gd name="connsiteY6647" fmla="*/ 1138392 h 1864576"/>
              <a:gd name="connsiteX6648" fmla="*/ 828328 w 1656655"/>
              <a:gd name="connsiteY6648" fmla="*/ 1137025 h 1864576"/>
              <a:gd name="connsiteX6649" fmla="*/ 827550 w 1656655"/>
              <a:gd name="connsiteY6649" fmla="*/ 1135859 h 1864576"/>
              <a:gd name="connsiteX6650" fmla="*/ 826194 w 1656655"/>
              <a:gd name="connsiteY6650" fmla="*/ 1133326 h 1864576"/>
              <a:gd name="connsiteX6651" fmla="*/ 825221 w 1656655"/>
              <a:gd name="connsiteY6651" fmla="*/ 1132934 h 1864576"/>
              <a:gd name="connsiteX6652" fmla="*/ 831626 w 1656655"/>
              <a:gd name="connsiteY6652" fmla="*/ 1120851 h 1864576"/>
              <a:gd name="connsiteX6653" fmla="*/ 830462 w 1656655"/>
              <a:gd name="connsiteY6653" fmla="*/ 1122605 h 1864576"/>
              <a:gd name="connsiteX6654" fmla="*/ 831436 w 1656655"/>
              <a:gd name="connsiteY6654" fmla="*/ 1124555 h 1864576"/>
              <a:gd name="connsiteX6655" fmla="*/ 832791 w 1656655"/>
              <a:gd name="connsiteY6655" fmla="*/ 1125917 h 1864576"/>
              <a:gd name="connsiteX6656" fmla="*/ 834925 w 1656655"/>
              <a:gd name="connsiteY6656" fmla="*/ 1126501 h 1864576"/>
              <a:gd name="connsiteX6657" fmla="*/ 835898 w 1656655"/>
              <a:gd name="connsiteY6657" fmla="*/ 1124747 h 1864576"/>
              <a:gd name="connsiteX6658" fmla="*/ 834538 w 1656655"/>
              <a:gd name="connsiteY6658" fmla="*/ 1123188 h 1864576"/>
              <a:gd name="connsiteX6659" fmla="*/ 833956 w 1656655"/>
              <a:gd name="connsiteY6659" fmla="*/ 1122409 h 1864576"/>
              <a:gd name="connsiteX6660" fmla="*/ 831626 w 1656655"/>
              <a:gd name="connsiteY6660" fmla="*/ 1120851 h 1864576"/>
              <a:gd name="connsiteX6661" fmla="*/ 832209 w 1656655"/>
              <a:gd name="connsiteY6661" fmla="*/ 1127088 h 1864576"/>
              <a:gd name="connsiteX6662" fmla="*/ 830853 w 1656655"/>
              <a:gd name="connsiteY6662" fmla="*/ 1128647 h 1864576"/>
              <a:gd name="connsiteX6663" fmla="*/ 831626 w 1656655"/>
              <a:gd name="connsiteY6663" fmla="*/ 1130596 h 1864576"/>
              <a:gd name="connsiteX6664" fmla="*/ 832987 w 1656655"/>
              <a:gd name="connsiteY6664" fmla="*/ 1132155 h 1864576"/>
              <a:gd name="connsiteX6665" fmla="*/ 835120 w 1656655"/>
              <a:gd name="connsiteY6665" fmla="*/ 1132738 h 1864576"/>
              <a:gd name="connsiteX6666" fmla="*/ 836285 w 1656655"/>
              <a:gd name="connsiteY6666" fmla="*/ 1131180 h 1864576"/>
              <a:gd name="connsiteX6667" fmla="*/ 834925 w 1656655"/>
              <a:gd name="connsiteY6667" fmla="*/ 1129622 h 1864576"/>
              <a:gd name="connsiteX6668" fmla="*/ 834342 w 1656655"/>
              <a:gd name="connsiteY6668" fmla="*/ 1128842 h 1864576"/>
              <a:gd name="connsiteX6669" fmla="*/ 832209 w 1656655"/>
              <a:gd name="connsiteY6669" fmla="*/ 1127088 h 1864576"/>
              <a:gd name="connsiteX6670" fmla="*/ 810667 w 1656655"/>
              <a:gd name="connsiteY6670" fmla="*/ 1142096 h 1864576"/>
              <a:gd name="connsiteX6671" fmla="*/ 810476 w 1656655"/>
              <a:gd name="connsiteY6671" fmla="*/ 1142875 h 1864576"/>
              <a:gd name="connsiteX6672" fmla="*/ 810667 w 1656655"/>
              <a:gd name="connsiteY6672" fmla="*/ 1143654 h 1864576"/>
              <a:gd name="connsiteX6673" fmla="*/ 809502 w 1656655"/>
              <a:gd name="connsiteY6673" fmla="*/ 1142875 h 1864576"/>
              <a:gd name="connsiteX6674" fmla="*/ 810281 w 1656655"/>
              <a:gd name="connsiteY6674" fmla="*/ 1142679 h 1864576"/>
              <a:gd name="connsiteX6675" fmla="*/ 810667 w 1656655"/>
              <a:gd name="connsiteY6675" fmla="*/ 1142096 h 1864576"/>
              <a:gd name="connsiteX6676" fmla="*/ 819789 w 1656655"/>
              <a:gd name="connsiteY6676" fmla="*/ 283769 h 1864576"/>
              <a:gd name="connsiteX6677" fmla="*/ 924193 w 1656655"/>
              <a:gd name="connsiteY6677" fmla="*/ 297997 h 1864576"/>
              <a:gd name="connsiteX6678" fmla="*/ 928074 w 1656655"/>
              <a:gd name="connsiteY6678" fmla="*/ 301505 h 1864576"/>
              <a:gd name="connsiteX6679" fmla="*/ 926136 w 1656655"/>
              <a:gd name="connsiteY6679" fmla="*/ 306767 h 1864576"/>
              <a:gd name="connsiteX6680" fmla="*/ 920117 w 1656655"/>
              <a:gd name="connsiteY6680" fmla="*/ 306767 h 1864576"/>
              <a:gd name="connsiteX6681" fmla="*/ 737312 w 1656655"/>
              <a:gd name="connsiteY6681" fmla="*/ 306377 h 1864576"/>
              <a:gd name="connsiteX6682" fmla="*/ 731298 w 1656655"/>
              <a:gd name="connsiteY6682" fmla="*/ 307352 h 1864576"/>
              <a:gd name="connsiteX6683" fmla="*/ 730329 w 1656655"/>
              <a:gd name="connsiteY6683" fmla="*/ 298387 h 1864576"/>
              <a:gd name="connsiteX6684" fmla="*/ 765842 w 1656655"/>
              <a:gd name="connsiteY6684" fmla="*/ 289421 h 1864576"/>
              <a:gd name="connsiteX6685" fmla="*/ 819789 w 1656655"/>
              <a:gd name="connsiteY6685" fmla="*/ 283769 h 1864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</a:cxnLst>
            <a:rect l="l" t="t" r="r" b="b"/>
            <a:pathLst>
              <a:path w="1656655" h="1864576">
                <a:moveTo>
                  <a:pt x="676960" y="1342057"/>
                </a:moveTo>
                <a:cubicBezTo>
                  <a:pt x="681619" y="1347319"/>
                  <a:pt x="688797" y="1350632"/>
                  <a:pt x="695786" y="1351416"/>
                </a:cubicBezTo>
                <a:cubicBezTo>
                  <a:pt x="697723" y="1352386"/>
                  <a:pt x="699666" y="1353170"/>
                  <a:pt x="701604" y="1354140"/>
                </a:cubicBezTo>
                <a:cubicBezTo>
                  <a:pt x="691513" y="1366031"/>
                  <a:pt x="672497" y="1389029"/>
                  <a:pt x="656196" y="1390587"/>
                </a:cubicBezTo>
                <a:cubicBezTo>
                  <a:pt x="650955" y="1391170"/>
                  <a:pt x="647657" y="1387858"/>
                  <a:pt x="640283" y="1384742"/>
                </a:cubicBezTo>
                <a:cubicBezTo>
                  <a:pt x="638731" y="1384154"/>
                  <a:pt x="637757" y="1383571"/>
                  <a:pt x="636598" y="1382988"/>
                </a:cubicBezTo>
                <a:cubicBezTo>
                  <a:pt x="629414" y="1378505"/>
                  <a:pt x="626502" y="1369931"/>
                  <a:pt x="628832" y="1367202"/>
                </a:cubicBezTo>
                <a:cubicBezTo>
                  <a:pt x="642998" y="1356090"/>
                  <a:pt x="653089" y="1348491"/>
                  <a:pt x="665705" y="1335433"/>
                </a:cubicBezTo>
                <a:cubicBezTo>
                  <a:pt x="669389" y="1337574"/>
                  <a:pt x="673275" y="1339917"/>
                  <a:pt x="676960" y="1342057"/>
                </a:cubicBezTo>
                <a:close/>
                <a:moveTo>
                  <a:pt x="704907" y="1327829"/>
                </a:moveTo>
                <a:cubicBezTo>
                  <a:pt x="704907" y="1324713"/>
                  <a:pt x="705876" y="1313797"/>
                  <a:pt x="702382" y="1316526"/>
                </a:cubicBezTo>
                <a:cubicBezTo>
                  <a:pt x="697141" y="1320426"/>
                  <a:pt x="693647" y="1324713"/>
                  <a:pt x="686081" y="1328608"/>
                </a:cubicBezTo>
                <a:cubicBezTo>
                  <a:pt x="684917" y="1329196"/>
                  <a:pt x="683366" y="1329779"/>
                  <a:pt x="682005" y="1330362"/>
                </a:cubicBezTo>
                <a:cubicBezTo>
                  <a:pt x="678511" y="1331925"/>
                  <a:pt x="678903" y="1332901"/>
                  <a:pt x="680258" y="1335433"/>
                </a:cubicBezTo>
                <a:cubicBezTo>
                  <a:pt x="683752" y="1341861"/>
                  <a:pt x="693070" y="1345179"/>
                  <a:pt x="700248" y="1345179"/>
                </a:cubicBezTo>
                <a:cubicBezTo>
                  <a:pt x="700635" y="1345179"/>
                  <a:pt x="700831" y="1345179"/>
                  <a:pt x="701217" y="1344983"/>
                </a:cubicBezTo>
                <a:cubicBezTo>
                  <a:pt x="695786" y="1342450"/>
                  <a:pt x="690544" y="1339917"/>
                  <a:pt x="685303" y="1337188"/>
                </a:cubicBezTo>
                <a:cubicBezTo>
                  <a:pt x="690544" y="1339917"/>
                  <a:pt x="695786" y="1342640"/>
                  <a:pt x="701217" y="1344983"/>
                </a:cubicBezTo>
                <a:cubicBezTo>
                  <a:pt x="704325" y="1343229"/>
                  <a:pt x="704907" y="1331141"/>
                  <a:pt x="704907" y="1327829"/>
                </a:cubicBezTo>
                <a:close/>
                <a:moveTo>
                  <a:pt x="638149" y="1316722"/>
                </a:moveTo>
                <a:cubicBezTo>
                  <a:pt x="642030" y="1322959"/>
                  <a:pt x="650955" y="1329583"/>
                  <a:pt x="658134" y="1330754"/>
                </a:cubicBezTo>
                <a:lnTo>
                  <a:pt x="659299" y="1331533"/>
                </a:lnTo>
                <a:cubicBezTo>
                  <a:pt x="654063" y="1338942"/>
                  <a:pt x="634073" y="1353557"/>
                  <a:pt x="627476" y="1358040"/>
                </a:cubicBezTo>
                <a:cubicBezTo>
                  <a:pt x="619128" y="1363885"/>
                  <a:pt x="611562" y="1367393"/>
                  <a:pt x="604187" y="1366810"/>
                </a:cubicBezTo>
                <a:cubicBezTo>
                  <a:pt x="593901" y="1366031"/>
                  <a:pt x="581677" y="1355507"/>
                  <a:pt x="581677" y="1344204"/>
                </a:cubicBezTo>
                <a:cubicBezTo>
                  <a:pt x="581677" y="1341861"/>
                  <a:pt x="583615" y="1341475"/>
                  <a:pt x="586140" y="1340107"/>
                </a:cubicBezTo>
                <a:cubicBezTo>
                  <a:pt x="604383" y="1330950"/>
                  <a:pt x="614278" y="1324713"/>
                  <a:pt x="630388" y="1310485"/>
                </a:cubicBezTo>
                <a:cubicBezTo>
                  <a:pt x="632908" y="1312626"/>
                  <a:pt x="635433" y="1314772"/>
                  <a:pt x="638149" y="1316722"/>
                </a:cubicBezTo>
                <a:close/>
                <a:moveTo>
                  <a:pt x="667647" y="1303856"/>
                </a:moveTo>
                <a:cubicBezTo>
                  <a:pt x="667647" y="1297428"/>
                  <a:pt x="666869" y="1294503"/>
                  <a:pt x="666483" y="1291970"/>
                </a:cubicBezTo>
                <a:cubicBezTo>
                  <a:pt x="665900" y="1289045"/>
                  <a:pt x="666674" y="1286316"/>
                  <a:pt x="663179" y="1289824"/>
                </a:cubicBezTo>
                <a:cubicBezTo>
                  <a:pt x="661437" y="1291774"/>
                  <a:pt x="659108" y="1294699"/>
                  <a:pt x="654063" y="1298986"/>
                </a:cubicBezTo>
                <a:cubicBezTo>
                  <a:pt x="651924" y="1300740"/>
                  <a:pt x="642416" y="1308148"/>
                  <a:pt x="641643" y="1309314"/>
                </a:cubicBezTo>
                <a:lnTo>
                  <a:pt x="641643" y="1309510"/>
                </a:lnTo>
                <a:cubicBezTo>
                  <a:pt x="643581" y="1317109"/>
                  <a:pt x="654836" y="1324321"/>
                  <a:pt x="659881" y="1324517"/>
                </a:cubicBezTo>
                <a:cubicBezTo>
                  <a:pt x="660659" y="1324517"/>
                  <a:pt x="661242" y="1324517"/>
                  <a:pt x="662020" y="1323934"/>
                </a:cubicBezTo>
                <a:cubicBezTo>
                  <a:pt x="658526" y="1321592"/>
                  <a:pt x="655032" y="1319255"/>
                  <a:pt x="651538" y="1316918"/>
                </a:cubicBezTo>
                <a:cubicBezTo>
                  <a:pt x="655032" y="1319255"/>
                  <a:pt x="658330" y="1321592"/>
                  <a:pt x="662020" y="1323934"/>
                </a:cubicBezTo>
                <a:cubicBezTo>
                  <a:pt x="665509" y="1320813"/>
                  <a:pt x="667647" y="1307173"/>
                  <a:pt x="667647" y="1303856"/>
                </a:cubicBezTo>
                <a:close/>
                <a:moveTo>
                  <a:pt x="603605" y="1285929"/>
                </a:moveTo>
                <a:cubicBezTo>
                  <a:pt x="606321" y="1292166"/>
                  <a:pt x="611758" y="1298207"/>
                  <a:pt x="617576" y="1301715"/>
                </a:cubicBezTo>
                <a:cubicBezTo>
                  <a:pt x="619906" y="1303273"/>
                  <a:pt x="622431" y="1304640"/>
                  <a:pt x="624369" y="1305610"/>
                </a:cubicBezTo>
                <a:cubicBezTo>
                  <a:pt x="618159" y="1315747"/>
                  <a:pt x="577214" y="1342057"/>
                  <a:pt x="561883" y="1338942"/>
                </a:cubicBezTo>
                <a:cubicBezTo>
                  <a:pt x="557028" y="1337966"/>
                  <a:pt x="552179" y="1336795"/>
                  <a:pt x="548102" y="1332312"/>
                </a:cubicBezTo>
                <a:cubicBezTo>
                  <a:pt x="542670" y="1326271"/>
                  <a:pt x="539563" y="1320230"/>
                  <a:pt x="538594" y="1311847"/>
                </a:cubicBezTo>
                <a:cubicBezTo>
                  <a:pt x="536656" y="1290799"/>
                  <a:pt x="554894" y="1254161"/>
                  <a:pt x="570030" y="1245778"/>
                </a:cubicBezTo>
                <a:cubicBezTo>
                  <a:pt x="575854" y="1254161"/>
                  <a:pt x="582064" y="1262152"/>
                  <a:pt x="588660" y="1269751"/>
                </a:cubicBezTo>
                <a:cubicBezTo>
                  <a:pt x="584589" y="1270334"/>
                  <a:pt x="581285" y="1271701"/>
                  <a:pt x="578379" y="1273842"/>
                </a:cubicBezTo>
                <a:cubicBezTo>
                  <a:pt x="574302" y="1276767"/>
                  <a:pt x="574107" y="1278325"/>
                  <a:pt x="568479" y="1280471"/>
                </a:cubicBezTo>
                <a:cubicBezTo>
                  <a:pt x="563238" y="1283004"/>
                  <a:pt x="549463" y="1293920"/>
                  <a:pt x="554704" y="1300157"/>
                </a:cubicBezTo>
                <a:cubicBezTo>
                  <a:pt x="557028" y="1301519"/>
                  <a:pt x="560136" y="1291191"/>
                  <a:pt x="574302" y="1286512"/>
                </a:cubicBezTo>
                <a:cubicBezTo>
                  <a:pt x="578379" y="1284954"/>
                  <a:pt x="586913" y="1273842"/>
                  <a:pt x="596035" y="1278134"/>
                </a:cubicBezTo>
                <a:cubicBezTo>
                  <a:pt x="600111" y="1280858"/>
                  <a:pt x="602245" y="1283396"/>
                  <a:pt x="603605" y="1285929"/>
                </a:cubicBezTo>
                <a:close/>
                <a:moveTo>
                  <a:pt x="634073" y="1267022"/>
                </a:moveTo>
                <a:cubicBezTo>
                  <a:pt x="628832" y="1273063"/>
                  <a:pt x="622622" y="1280858"/>
                  <a:pt x="610011" y="1281250"/>
                </a:cubicBezTo>
                <a:lnTo>
                  <a:pt x="609815" y="1281250"/>
                </a:lnTo>
                <a:cubicBezTo>
                  <a:pt x="611176" y="1286125"/>
                  <a:pt x="619323" y="1297036"/>
                  <a:pt x="627476" y="1297815"/>
                </a:cubicBezTo>
                <a:lnTo>
                  <a:pt x="627476" y="1297619"/>
                </a:lnTo>
                <a:cubicBezTo>
                  <a:pt x="624564" y="1295086"/>
                  <a:pt x="621848" y="1292749"/>
                  <a:pt x="619128" y="1290216"/>
                </a:cubicBezTo>
                <a:cubicBezTo>
                  <a:pt x="621848" y="1292749"/>
                  <a:pt x="624564" y="1295282"/>
                  <a:pt x="627476" y="1297619"/>
                </a:cubicBezTo>
                <a:cubicBezTo>
                  <a:pt x="632130" y="1288070"/>
                  <a:pt x="634073" y="1279300"/>
                  <a:pt x="634073" y="1267022"/>
                </a:cubicBezTo>
                <a:close/>
                <a:moveTo>
                  <a:pt x="978918" y="1342057"/>
                </a:moveTo>
                <a:cubicBezTo>
                  <a:pt x="974264" y="1347319"/>
                  <a:pt x="967081" y="1350632"/>
                  <a:pt x="960097" y="1351416"/>
                </a:cubicBezTo>
                <a:cubicBezTo>
                  <a:pt x="958155" y="1352386"/>
                  <a:pt x="956217" y="1353170"/>
                  <a:pt x="954274" y="1354140"/>
                </a:cubicBezTo>
                <a:cubicBezTo>
                  <a:pt x="964365" y="1366031"/>
                  <a:pt x="983381" y="1389029"/>
                  <a:pt x="999687" y="1390587"/>
                </a:cubicBezTo>
                <a:cubicBezTo>
                  <a:pt x="1004923" y="1391170"/>
                  <a:pt x="1008221" y="1387858"/>
                  <a:pt x="1015595" y="1384742"/>
                </a:cubicBezTo>
                <a:cubicBezTo>
                  <a:pt x="1017152" y="1384154"/>
                  <a:pt x="1018121" y="1383571"/>
                  <a:pt x="1019285" y="1382988"/>
                </a:cubicBezTo>
                <a:cubicBezTo>
                  <a:pt x="1026464" y="1378505"/>
                  <a:pt x="1029376" y="1369931"/>
                  <a:pt x="1027046" y="1367202"/>
                </a:cubicBezTo>
                <a:cubicBezTo>
                  <a:pt x="1012879" y="1356090"/>
                  <a:pt x="1002789" y="1348491"/>
                  <a:pt x="990173" y="1335433"/>
                </a:cubicBezTo>
                <a:cubicBezTo>
                  <a:pt x="986684" y="1337574"/>
                  <a:pt x="982799" y="1339917"/>
                  <a:pt x="978918" y="1342057"/>
                </a:cubicBezTo>
                <a:close/>
                <a:moveTo>
                  <a:pt x="951167" y="1327829"/>
                </a:moveTo>
                <a:cubicBezTo>
                  <a:pt x="951167" y="1324713"/>
                  <a:pt x="950198" y="1313797"/>
                  <a:pt x="953692" y="1316526"/>
                </a:cubicBezTo>
                <a:cubicBezTo>
                  <a:pt x="958933" y="1320426"/>
                  <a:pt x="962427" y="1324713"/>
                  <a:pt x="969992" y="1328608"/>
                </a:cubicBezTo>
                <a:cubicBezTo>
                  <a:pt x="971157" y="1329196"/>
                  <a:pt x="972708" y="1329779"/>
                  <a:pt x="974069" y="1330362"/>
                </a:cubicBezTo>
                <a:cubicBezTo>
                  <a:pt x="977563" y="1331925"/>
                  <a:pt x="977171" y="1332901"/>
                  <a:pt x="975816" y="1335433"/>
                </a:cubicBezTo>
                <a:cubicBezTo>
                  <a:pt x="972322" y="1341861"/>
                  <a:pt x="963009" y="1345179"/>
                  <a:pt x="955825" y="1345179"/>
                </a:cubicBezTo>
                <a:cubicBezTo>
                  <a:pt x="955439" y="1345179"/>
                  <a:pt x="955243" y="1345179"/>
                  <a:pt x="955052" y="1344983"/>
                </a:cubicBezTo>
                <a:cubicBezTo>
                  <a:pt x="960484" y="1342450"/>
                  <a:pt x="965725" y="1339917"/>
                  <a:pt x="970961" y="1337188"/>
                </a:cubicBezTo>
                <a:cubicBezTo>
                  <a:pt x="965725" y="1339917"/>
                  <a:pt x="960484" y="1342640"/>
                  <a:pt x="955052" y="1344983"/>
                </a:cubicBezTo>
                <a:cubicBezTo>
                  <a:pt x="951749" y="1343229"/>
                  <a:pt x="951167" y="1331141"/>
                  <a:pt x="951167" y="1327829"/>
                </a:cubicBezTo>
                <a:close/>
                <a:moveTo>
                  <a:pt x="1017925" y="1316722"/>
                </a:moveTo>
                <a:cubicBezTo>
                  <a:pt x="1014044" y="1322959"/>
                  <a:pt x="1005118" y="1329583"/>
                  <a:pt x="997939" y="1330754"/>
                </a:cubicBezTo>
                <a:lnTo>
                  <a:pt x="996775" y="1331533"/>
                </a:lnTo>
                <a:cubicBezTo>
                  <a:pt x="1002011" y="1338942"/>
                  <a:pt x="1022001" y="1353557"/>
                  <a:pt x="1028598" y="1358040"/>
                </a:cubicBezTo>
                <a:cubicBezTo>
                  <a:pt x="1036946" y="1363885"/>
                  <a:pt x="1044512" y="1367393"/>
                  <a:pt x="1051886" y="1366810"/>
                </a:cubicBezTo>
                <a:cubicBezTo>
                  <a:pt x="1062173" y="1366031"/>
                  <a:pt x="1074397" y="1355507"/>
                  <a:pt x="1074397" y="1344204"/>
                </a:cubicBezTo>
                <a:cubicBezTo>
                  <a:pt x="1074397" y="1341861"/>
                  <a:pt x="1072459" y="1341475"/>
                  <a:pt x="1069934" y="1340107"/>
                </a:cubicBezTo>
                <a:cubicBezTo>
                  <a:pt x="1051690" y="1330950"/>
                  <a:pt x="1041796" y="1324713"/>
                  <a:pt x="1025686" y="1310485"/>
                </a:cubicBezTo>
                <a:cubicBezTo>
                  <a:pt x="1023166" y="1312626"/>
                  <a:pt x="1020450" y="1314772"/>
                  <a:pt x="1017925" y="1316722"/>
                </a:cubicBezTo>
                <a:close/>
                <a:moveTo>
                  <a:pt x="988431" y="1303856"/>
                </a:moveTo>
                <a:cubicBezTo>
                  <a:pt x="988431" y="1297428"/>
                  <a:pt x="989204" y="1294503"/>
                  <a:pt x="989591" y="1291970"/>
                </a:cubicBezTo>
                <a:cubicBezTo>
                  <a:pt x="990173" y="1289045"/>
                  <a:pt x="989400" y="1286316"/>
                  <a:pt x="992894" y="1289824"/>
                </a:cubicBezTo>
                <a:cubicBezTo>
                  <a:pt x="994636" y="1291774"/>
                  <a:pt x="996966" y="1294699"/>
                  <a:pt x="1002011" y="1298986"/>
                </a:cubicBezTo>
                <a:cubicBezTo>
                  <a:pt x="1004149" y="1300740"/>
                  <a:pt x="1013658" y="1308148"/>
                  <a:pt x="1014431" y="1309314"/>
                </a:cubicBezTo>
                <a:lnTo>
                  <a:pt x="1014431" y="1309510"/>
                </a:lnTo>
                <a:cubicBezTo>
                  <a:pt x="1012493" y="1317109"/>
                  <a:pt x="1001238" y="1324321"/>
                  <a:pt x="996192" y="1324517"/>
                </a:cubicBezTo>
                <a:cubicBezTo>
                  <a:pt x="995414" y="1324517"/>
                  <a:pt x="994832" y="1324517"/>
                  <a:pt x="994054" y="1323934"/>
                </a:cubicBezTo>
                <a:cubicBezTo>
                  <a:pt x="997548" y="1321592"/>
                  <a:pt x="1001042" y="1319255"/>
                  <a:pt x="1004536" y="1316918"/>
                </a:cubicBezTo>
                <a:cubicBezTo>
                  <a:pt x="1001042" y="1319255"/>
                  <a:pt x="997548" y="1321592"/>
                  <a:pt x="994054" y="1323934"/>
                </a:cubicBezTo>
                <a:cubicBezTo>
                  <a:pt x="990565" y="1320813"/>
                  <a:pt x="988431" y="1307173"/>
                  <a:pt x="988431" y="1303856"/>
                </a:cubicBezTo>
                <a:close/>
                <a:moveTo>
                  <a:pt x="1052273" y="1285929"/>
                </a:moveTo>
                <a:cubicBezTo>
                  <a:pt x="1049557" y="1292166"/>
                  <a:pt x="1044125" y="1298207"/>
                  <a:pt x="1038302" y="1301715"/>
                </a:cubicBezTo>
                <a:cubicBezTo>
                  <a:pt x="1035972" y="1303273"/>
                  <a:pt x="1033452" y="1304640"/>
                  <a:pt x="1031509" y="1305610"/>
                </a:cubicBezTo>
                <a:cubicBezTo>
                  <a:pt x="1037719" y="1315747"/>
                  <a:pt x="1078669" y="1342057"/>
                  <a:pt x="1094000" y="1338942"/>
                </a:cubicBezTo>
                <a:cubicBezTo>
                  <a:pt x="1098850" y="1337966"/>
                  <a:pt x="1103699" y="1336795"/>
                  <a:pt x="1107776" y="1332312"/>
                </a:cubicBezTo>
                <a:cubicBezTo>
                  <a:pt x="1113213" y="1326271"/>
                  <a:pt x="1116315" y="1320230"/>
                  <a:pt x="1117284" y="1311847"/>
                </a:cubicBezTo>
                <a:cubicBezTo>
                  <a:pt x="1119227" y="1290799"/>
                  <a:pt x="1100984" y="1254161"/>
                  <a:pt x="1085848" y="1245778"/>
                </a:cubicBezTo>
                <a:cubicBezTo>
                  <a:pt x="1080024" y="1254161"/>
                  <a:pt x="1073814" y="1262152"/>
                  <a:pt x="1067218" y="1269751"/>
                </a:cubicBezTo>
                <a:cubicBezTo>
                  <a:pt x="1071294" y="1270334"/>
                  <a:pt x="1074592" y="1271701"/>
                  <a:pt x="1077504" y="1273842"/>
                </a:cubicBezTo>
                <a:cubicBezTo>
                  <a:pt x="1081581" y="1276767"/>
                  <a:pt x="1081771" y="1278325"/>
                  <a:pt x="1087399" y="1280471"/>
                </a:cubicBezTo>
                <a:cubicBezTo>
                  <a:pt x="1092640" y="1283004"/>
                  <a:pt x="1106420" y="1293920"/>
                  <a:pt x="1101179" y="1300157"/>
                </a:cubicBezTo>
                <a:cubicBezTo>
                  <a:pt x="1098850" y="1301519"/>
                  <a:pt x="1095742" y="1291191"/>
                  <a:pt x="1081581" y="1286512"/>
                </a:cubicBezTo>
                <a:cubicBezTo>
                  <a:pt x="1077504" y="1284954"/>
                  <a:pt x="1068965" y="1273842"/>
                  <a:pt x="1059843" y="1278134"/>
                </a:cubicBezTo>
                <a:cubicBezTo>
                  <a:pt x="1055963" y="1280858"/>
                  <a:pt x="1053829" y="1283396"/>
                  <a:pt x="1052273" y="1285929"/>
                </a:cubicBezTo>
                <a:close/>
                <a:moveTo>
                  <a:pt x="1022001" y="1267022"/>
                </a:moveTo>
                <a:cubicBezTo>
                  <a:pt x="1027242" y="1273063"/>
                  <a:pt x="1033452" y="1280858"/>
                  <a:pt x="1046063" y="1281250"/>
                </a:cubicBezTo>
                <a:lnTo>
                  <a:pt x="1046259" y="1281250"/>
                </a:lnTo>
                <a:cubicBezTo>
                  <a:pt x="1044898" y="1286125"/>
                  <a:pt x="1036750" y="1297036"/>
                  <a:pt x="1028598" y="1297815"/>
                </a:cubicBezTo>
                <a:lnTo>
                  <a:pt x="1028598" y="1297619"/>
                </a:lnTo>
                <a:cubicBezTo>
                  <a:pt x="1031509" y="1295086"/>
                  <a:pt x="1034225" y="1292749"/>
                  <a:pt x="1036946" y="1290216"/>
                </a:cubicBezTo>
                <a:cubicBezTo>
                  <a:pt x="1034225" y="1292749"/>
                  <a:pt x="1031509" y="1295282"/>
                  <a:pt x="1028598" y="1297619"/>
                </a:cubicBezTo>
                <a:cubicBezTo>
                  <a:pt x="1023944" y="1288070"/>
                  <a:pt x="1022001" y="1279300"/>
                  <a:pt x="1022001" y="1267022"/>
                </a:cubicBezTo>
                <a:close/>
                <a:moveTo>
                  <a:pt x="827941" y="1372655"/>
                </a:moveTo>
                <a:cubicBezTo>
                  <a:pt x="869468" y="1372655"/>
                  <a:pt x="910418" y="1364277"/>
                  <a:pt x="948646" y="1347712"/>
                </a:cubicBezTo>
                <a:cubicBezTo>
                  <a:pt x="944957" y="1342253"/>
                  <a:pt x="944570" y="1332901"/>
                  <a:pt x="944570" y="1327829"/>
                </a:cubicBezTo>
                <a:cubicBezTo>
                  <a:pt x="944570" y="1321984"/>
                  <a:pt x="943215" y="1312626"/>
                  <a:pt x="950007" y="1310093"/>
                </a:cubicBezTo>
                <a:cubicBezTo>
                  <a:pt x="952527" y="1309118"/>
                  <a:pt x="955243" y="1309902"/>
                  <a:pt x="957376" y="1311264"/>
                </a:cubicBezTo>
                <a:cubicBezTo>
                  <a:pt x="962813" y="1315355"/>
                  <a:pt x="966498" y="1319647"/>
                  <a:pt x="972708" y="1322763"/>
                </a:cubicBezTo>
                <a:cubicBezTo>
                  <a:pt x="976202" y="1324517"/>
                  <a:pt x="979310" y="1324909"/>
                  <a:pt x="982026" y="1328608"/>
                </a:cubicBezTo>
                <a:cubicBezTo>
                  <a:pt x="982412" y="1329000"/>
                  <a:pt x="982608" y="1329779"/>
                  <a:pt x="982994" y="1330171"/>
                </a:cubicBezTo>
                <a:cubicBezTo>
                  <a:pt x="984741" y="1329196"/>
                  <a:pt x="986489" y="1328025"/>
                  <a:pt x="988235" y="1327050"/>
                </a:cubicBezTo>
                <a:cubicBezTo>
                  <a:pt x="983963" y="1321401"/>
                  <a:pt x="981830" y="1309314"/>
                  <a:pt x="981830" y="1303665"/>
                </a:cubicBezTo>
                <a:cubicBezTo>
                  <a:pt x="981830" y="1298986"/>
                  <a:pt x="982216" y="1295086"/>
                  <a:pt x="982994" y="1290603"/>
                </a:cubicBezTo>
                <a:cubicBezTo>
                  <a:pt x="983577" y="1287291"/>
                  <a:pt x="983381" y="1284371"/>
                  <a:pt x="987071" y="1282421"/>
                </a:cubicBezTo>
                <a:cubicBezTo>
                  <a:pt x="990756" y="1280471"/>
                  <a:pt x="994445" y="1282612"/>
                  <a:pt x="997161" y="1285341"/>
                </a:cubicBezTo>
                <a:cubicBezTo>
                  <a:pt x="1000073" y="1288462"/>
                  <a:pt x="1002207" y="1291191"/>
                  <a:pt x="1005701" y="1293920"/>
                </a:cubicBezTo>
                <a:cubicBezTo>
                  <a:pt x="1008803" y="1296453"/>
                  <a:pt x="1016956" y="1302298"/>
                  <a:pt x="1019285" y="1305419"/>
                </a:cubicBezTo>
                <a:cubicBezTo>
                  <a:pt x="1020836" y="1304248"/>
                  <a:pt x="1022388" y="1302886"/>
                  <a:pt x="1023748" y="1301715"/>
                </a:cubicBezTo>
                <a:cubicBezTo>
                  <a:pt x="1023552" y="1301519"/>
                  <a:pt x="1023552" y="1301132"/>
                  <a:pt x="1023362" y="1300936"/>
                </a:cubicBezTo>
                <a:cubicBezTo>
                  <a:pt x="1018316" y="1289824"/>
                  <a:pt x="1016178" y="1279888"/>
                  <a:pt x="1016178" y="1267414"/>
                </a:cubicBezTo>
                <a:cubicBezTo>
                  <a:pt x="1016178" y="1261564"/>
                  <a:pt x="1023552" y="1258644"/>
                  <a:pt x="1027433" y="1263127"/>
                </a:cubicBezTo>
                <a:cubicBezTo>
                  <a:pt x="1033256" y="1269751"/>
                  <a:pt x="1037719" y="1275013"/>
                  <a:pt x="1047037" y="1275209"/>
                </a:cubicBezTo>
                <a:cubicBezTo>
                  <a:pt x="1048392" y="1275209"/>
                  <a:pt x="1049557" y="1275596"/>
                  <a:pt x="1050531" y="1276380"/>
                </a:cubicBezTo>
                <a:cubicBezTo>
                  <a:pt x="1104864" y="1218885"/>
                  <a:pt x="1134749" y="1143262"/>
                  <a:pt x="1134749" y="1064135"/>
                </a:cubicBezTo>
                <a:cubicBezTo>
                  <a:pt x="1134749" y="1061406"/>
                  <a:pt x="1134749" y="1058873"/>
                  <a:pt x="1134558" y="1056144"/>
                </a:cubicBezTo>
                <a:cubicBezTo>
                  <a:pt x="1134558" y="1053415"/>
                  <a:pt x="1134363" y="1050882"/>
                  <a:pt x="1134167" y="1048153"/>
                </a:cubicBezTo>
                <a:cubicBezTo>
                  <a:pt x="1133976" y="1045424"/>
                  <a:pt x="1133780" y="1042891"/>
                  <a:pt x="1133584" y="1040358"/>
                </a:cubicBezTo>
                <a:cubicBezTo>
                  <a:pt x="1133394" y="1037825"/>
                  <a:pt x="1133198" y="1035096"/>
                  <a:pt x="1132811" y="1032563"/>
                </a:cubicBezTo>
                <a:cubicBezTo>
                  <a:pt x="1132616" y="1030030"/>
                  <a:pt x="1132229" y="1027301"/>
                  <a:pt x="1131843" y="1024768"/>
                </a:cubicBezTo>
                <a:cubicBezTo>
                  <a:pt x="1131451" y="1022235"/>
                  <a:pt x="1131064" y="1019697"/>
                  <a:pt x="1130678" y="1017164"/>
                </a:cubicBezTo>
                <a:cubicBezTo>
                  <a:pt x="1130286" y="1014631"/>
                  <a:pt x="1129900" y="1012098"/>
                  <a:pt x="1129513" y="1009565"/>
                </a:cubicBezTo>
                <a:cubicBezTo>
                  <a:pt x="1129122" y="1007032"/>
                  <a:pt x="1128539" y="1004499"/>
                  <a:pt x="1128153" y="1001966"/>
                </a:cubicBezTo>
                <a:cubicBezTo>
                  <a:pt x="1127570" y="999428"/>
                  <a:pt x="1127184" y="996895"/>
                  <a:pt x="1126601" y="994558"/>
                </a:cubicBezTo>
                <a:cubicBezTo>
                  <a:pt x="1126019" y="992025"/>
                  <a:pt x="1125437" y="989683"/>
                  <a:pt x="1124854" y="987150"/>
                </a:cubicBezTo>
                <a:cubicBezTo>
                  <a:pt x="1124272" y="984617"/>
                  <a:pt x="1123494" y="982280"/>
                  <a:pt x="1122912" y="979747"/>
                </a:cubicBezTo>
                <a:cubicBezTo>
                  <a:pt x="1122139" y="977214"/>
                  <a:pt x="1121556" y="974872"/>
                  <a:pt x="1120778" y="972535"/>
                </a:cubicBezTo>
                <a:cubicBezTo>
                  <a:pt x="1120000" y="970198"/>
                  <a:pt x="1119227" y="967660"/>
                  <a:pt x="1118449" y="965323"/>
                </a:cubicBezTo>
                <a:cubicBezTo>
                  <a:pt x="1117676" y="962986"/>
                  <a:pt x="1116897" y="960644"/>
                  <a:pt x="1115929" y="958111"/>
                </a:cubicBezTo>
                <a:cubicBezTo>
                  <a:pt x="1115150" y="955774"/>
                  <a:pt x="1114182" y="953437"/>
                  <a:pt x="1113213" y="951095"/>
                </a:cubicBezTo>
                <a:cubicBezTo>
                  <a:pt x="1112239" y="948758"/>
                  <a:pt x="1111270" y="946416"/>
                  <a:pt x="1110301" y="944079"/>
                </a:cubicBezTo>
                <a:cubicBezTo>
                  <a:pt x="1109327" y="941742"/>
                  <a:pt x="1108358" y="939400"/>
                  <a:pt x="1107389" y="937259"/>
                </a:cubicBezTo>
                <a:cubicBezTo>
                  <a:pt x="1106420" y="934922"/>
                  <a:pt x="1105256" y="932776"/>
                  <a:pt x="1104282" y="930439"/>
                </a:cubicBezTo>
                <a:cubicBezTo>
                  <a:pt x="1103117" y="928097"/>
                  <a:pt x="1102148" y="925956"/>
                  <a:pt x="1100984" y="923810"/>
                </a:cubicBezTo>
                <a:cubicBezTo>
                  <a:pt x="1099819" y="921668"/>
                  <a:pt x="1098654" y="919326"/>
                  <a:pt x="1097489" y="917185"/>
                </a:cubicBezTo>
                <a:cubicBezTo>
                  <a:pt x="1096325" y="915039"/>
                  <a:pt x="1095160" y="912893"/>
                  <a:pt x="1093805" y="910752"/>
                </a:cubicBezTo>
                <a:cubicBezTo>
                  <a:pt x="1092640" y="908606"/>
                  <a:pt x="1091280" y="906465"/>
                  <a:pt x="1090115" y="904319"/>
                </a:cubicBezTo>
                <a:cubicBezTo>
                  <a:pt x="1088759" y="902178"/>
                  <a:pt x="1087595" y="900032"/>
                  <a:pt x="1086234" y="898082"/>
                </a:cubicBezTo>
                <a:cubicBezTo>
                  <a:pt x="1084879" y="895941"/>
                  <a:pt x="1083518" y="893991"/>
                  <a:pt x="1082158" y="891845"/>
                </a:cubicBezTo>
                <a:cubicBezTo>
                  <a:pt x="1080802" y="889704"/>
                  <a:pt x="1079442" y="887754"/>
                  <a:pt x="1077891" y="885804"/>
                </a:cubicBezTo>
                <a:cubicBezTo>
                  <a:pt x="1076530" y="883854"/>
                  <a:pt x="1074979" y="881713"/>
                  <a:pt x="1073624" y="879763"/>
                </a:cubicBezTo>
                <a:cubicBezTo>
                  <a:pt x="1072067" y="877813"/>
                  <a:pt x="1070712" y="875863"/>
                  <a:pt x="1069161" y="873918"/>
                </a:cubicBezTo>
                <a:cubicBezTo>
                  <a:pt x="1067604" y="871968"/>
                  <a:pt x="1066053" y="870018"/>
                  <a:pt x="1064502" y="868068"/>
                </a:cubicBezTo>
                <a:cubicBezTo>
                  <a:pt x="1062951" y="866118"/>
                  <a:pt x="1061394" y="864364"/>
                  <a:pt x="1059647" y="862419"/>
                </a:cubicBezTo>
                <a:cubicBezTo>
                  <a:pt x="1058096" y="860469"/>
                  <a:pt x="1056349" y="858715"/>
                  <a:pt x="1054798" y="856961"/>
                </a:cubicBezTo>
                <a:cubicBezTo>
                  <a:pt x="1053051" y="855207"/>
                  <a:pt x="1051500" y="853257"/>
                  <a:pt x="1049753" y="851503"/>
                </a:cubicBezTo>
                <a:cubicBezTo>
                  <a:pt x="928656" y="724044"/>
                  <a:pt x="726444" y="724044"/>
                  <a:pt x="605352" y="851503"/>
                </a:cubicBezTo>
                <a:cubicBezTo>
                  <a:pt x="603605" y="853257"/>
                  <a:pt x="602054" y="855011"/>
                  <a:pt x="600307" y="856961"/>
                </a:cubicBezTo>
                <a:cubicBezTo>
                  <a:pt x="598560" y="858715"/>
                  <a:pt x="597009" y="860665"/>
                  <a:pt x="595452" y="862419"/>
                </a:cubicBezTo>
                <a:cubicBezTo>
                  <a:pt x="593901" y="864364"/>
                  <a:pt x="592350" y="866118"/>
                  <a:pt x="590603" y="868068"/>
                </a:cubicBezTo>
                <a:cubicBezTo>
                  <a:pt x="589052" y="870018"/>
                  <a:pt x="587495" y="871968"/>
                  <a:pt x="585944" y="873918"/>
                </a:cubicBezTo>
                <a:cubicBezTo>
                  <a:pt x="584393" y="875863"/>
                  <a:pt x="582842" y="877813"/>
                  <a:pt x="581481" y="879763"/>
                </a:cubicBezTo>
                <a:cubicBezTo>
                  <a:pt x="579930" y="881713"/>
                  <a:pt x="578570" y="883663"/>
                  <a:pt x="577214" y="885804"/>
                </a:cubicBezTo>
                <a:cubicBezTo>
                  <a:pt x="575854" y="887754"/>
                  <a:pt x="574302" y="889900"/>
                  <a:pt x="572942" y="891845"/>
                </a:cubicBezTo>
                <a:cubicBezTo>
                  <a:pt x="571587" y="893991"/>
                  <a:pt x="570226" y="895941"/>
                  <a:pt x="568866" y="898082"/>
                </a:cubicBezTo>
                <a:cubicBezTo>
                  <a:pt x="567510" y="900228"/>
                  <a:pt x="566150" y="902369"/>
                  <a:pt x="564985" y="904319"/>
                </a:cubicBezTo>
                <a:cubicBezTo>
                  <a:pt x="563630" y="906465"/>
                  <a:pt x="562465" y="908606"/>
                  <a:pt x="561300" y="910752"/>
                </a:cubicBezTo>
                <a:cubicBezTo>
                  <a:pt x="560136" y="912893"/>
                  <a:pt x="558775" y="915039"/>
                  <a:pt x="557610" y="917185"/>
                </a:cubicBezTo>
                <a:cubicBezTo>
                  <a:pt x="556446" y="919326"/>
                  <a:pt x="555286" y="921668"/>
                  <a:pt x="554121" y="923810"/>
                </a:cubicBezTo>
                <a:cubicBezTo>
                  <a:pt x="552957" y="925956"/>
                  <a:pt x="551792" y="928293"/>
                  <a:pt x="550818" y="930439"/>
                </a:cubicBezTo>
                <a:cubicBezTo>
                  <a:pt x="549658" y="932776"/>
                  <a:pt x="548684" y="934922"/>
                  <a:pt x="547716" y="937259"/>
                </a:cubicBezTo>
                <a:cubicBezTo>
                  <a:pt x="546747" y="939596"/>
                  <a:pt x="545773" y="941742"/>
                  <a:pt x="544804" y="944079"/>
                </a:cubicBezTo>
                <a:cubicBezTo>
                  <a:pt x="543835" y="946416"/>
                  <a:pt x="542861" y="948758"/>
                  <a:pt x="541892" y="951095"/>
                </a:cubicBezTo>
                <a:cubicBezTo>
                  <a:pt x="540923" y="953437"/>
                  <a:pt x="540145" y="955774"/>
                  <a:pt x="539176" y="958111"/>
                </a:cubicBezTo>
                <a:cubicBezTo>
                  <a:pt x="538398" y="960453"/>
                  <a:pt x="537429" y="962790"/>
                  <a:pt x="536656" y="965323"/>
                </a:cubicBezTo>
                <a:cubicBezTo>
                  <a:pt x="535878" y="967660"/>
                  <a:pt x="535100" y="970198"/>
                  <a:pt x="534327" y="972535"/>
                </a:cubicBezTo>
                <a:cubicBezTo>
                  <a:pt x="533549" y="974872"/>
                  <a:pt x="532771" y="977405"/>
                  <a:pt x="532188" y="979747"/>
                </a:cubicBezTo>
                <a:cubicBezTo>
                  <a:pt x="531415" y="982280"/>
                  <a:pt x="530833" y="984617"/>
                  <a:pt x="530250" y="987150"/>
                </a:cubicBezTo>
                <a:cubicBezTo>
                  <a:pt x="529668" y="989683"/>
                  <a:pt x="529086" y="992025"/>
                  <a:pt x="528503" y="994558"/>
                </a:cubicBezTo>
                <a:cubicBezTo>
                  <a:pt x="527921" y="997091"/>
                  <a:pt x="527339" y="999624"/>
                  <a:pt x="526952" y="1001966"/>
                </a:cubicBezTo>
                <a:cubicBezTo>
                  <a:pt x="526370" y="1004499"/>
                  <a:pt x="525978" y="1007032"/>
                  <a:pt x="525592" y="1009565"/>
                </a:cubicBezTo>
                <a:cubicBezTo>
                  <a:pt x="525205" y="1012098"/>
                  <a:pt x="524814" y="1014631"/>
                  <a:pt x="524427" y="1017164"/>
                </a:cubicBezTo>
                <a:cubicBezTo>
                  <a:pt x="524040" y="1019697"/>
                  <a:pt x="523654" y="1022235"/>
                  <a:pt x="523262" y="1024768"/>
                </a:cubicBezTo>
                <a:cubicBezTo>
                  <a:pt x="522876" y="1027301"/>
                  <a:pt x="522680" y="1029834"/>
                  <a:pt x="522293" y="1032563"/>
                </a:cubicBezTo>
                <a:cubicBezTo>
                  <a:pt x="522098" y="1035096"/>
                  <a:pt x="521711" y="1037825"/>
                  <a:pt x="521515" y="1040358"/>
                </a:cubicBezTo>
                <a:cubicBezTo>
                  <a:pt x="521325" y="1042891"/>
                  <a:pt x="521129" y="1045620"/>
                  <a:pt x="520933" y="1048153"/>
                </a:cubicBezTo>
                <a:cubicBezTo>
                  <a:pt x="520742" y="1050686"/>
                  <a:pt x="520742" y="1053415"/>
                  <a:pt x="520546" y="1056144"/>
                </a:cubicBezTo>
                <a:cubicBezTo>
                  <a:pt x="520546" y="1058873"/>
                  <a:pt x="520351" y="1061406"/>
                  <a:pt x="520351" y="1064135"/>
                </a:cubicBezTo>
                <a:cubicBezTo>
                  <a:pt x="520351" y="1143458"/>
                  <a:pt x="550432" y="1218885"/>
                  <a:pt x="604574" y="1276380"/>
                </a:cubicBezTo>
                <a:cubicBezTo>
                  <a:pt x="605548" y="1275596"/>
                  <a:pt x="606903" y="1275209"/>
                  <a:pt x="608068" y="1275209"/>
                </a:cubicBezTo>
                <a:cubicBezTo>
                  <a:pt x="617576" y="1275013"/>
                  <a:pt x="622039" y="1269751"/>
                  <a:pt x="627667" y="1263127"/>
                </a:cubicBezTo>
                <a:cubicBezTo>
                  <a:pt x="631547" y="1258644"/>
                  <a:pt x="638922" y="1261373"/>
                  <a:pt x="638922" y="1267414"/>
                </a:cubicBezTo>
                <a:cubicBezTo>
                  <a:pt x="638922" y="1279692"/>
                  <a:pt x="636788" y="1289824"/>
                  <a:pt x="631743" y="1300936"/>
                </a:cubicBezTo>
                <a:cubicBezTo>
                  <a:pt x="631743" y="1301132"/>
                  <a:pt x="631547" y="1301323"/>
                  <a:pt x="631357" y="1301715"/>
                </a:cubicBezTo>
                <a:cubicBezTo>
                  <a:pt x="632908" y="1302886"/>
                  <a:pt x="634459" y="1304248"/>
                  <a:pt x="635820" y="1305419"/>
                </a:cubicBezTo>
                <a:cubicBezTo>
                  <a:pt x="638149" y="1302298"/>
                  <a:pt x="646297" y="1296453"/>
                  <a:pt x="649404" y="1293920"/>
                </a:cubicBezTo>
                <a:cubicBezTo>
                  <a:pt x="652898" y="1291191"/>
                  <a:pt x="655032" y="1288462"/>
                  <a:pt x="657943" y="1285341"/>
                </a:cubicBezTo>
                <a:cubicBezTo>
                  <a:pt x="660464" y="1282612"/>
                  <a:pt x="664153" y="1280471"/>
                  <a:pt x="668034" y="1282421"/>
                </a:cubicBezTo>
                <a:cubicBezTo>
                  <a:pt x="671915" y="1284371"/>
                  <a:pt x="671528" y="1287291"/>
                  <a:pt x="672110" y="1290603"/>
                </a:cubicBezTo>
                <a:cubicBezTo>
                  <a:pt x="672883" y="1295086"/>
                  <a:pt x="673275" y="1298986"/>
                  <a:pt x="673275" y="1303665"/>
                </a:cubicBezTo>
                <a:cubicBezTo>
                  <a:pt x="673275" y="1309510"/>
                  <a:pt x="671136" y="1321401"/>
                  <a:pt x="666869" y="1327050"/>
                </a:cubicBezTo>
                <a:cubicBezTo>
                  <a:pt x="668616" y="1328025"/>
                  <a:pt x="670363" y="1329196"/>
                  <a:pt x="672110" y="1330171"/>
                </a:cubicBezTo>
                <a:cubicBezTo>
                  <a:pt x="672301" y="1329583"/>
                  <a:pt x="672693" y="1329000"/>
                  <a:pt x="673079" y="1328608"/>
                </a:cubicBezTo>
                <a:cubicBezTo>
                  <a:pt x="675795" y="1324909"/>
                  <a:pt x="678903" y="1324517"/>
                  <a:pt x="682392" y="1322763"/>
                </a:cubicBezTo>
                <a:cubicBezTo>
                  <a:pt x="688602" y="1319647"/>
                  <a:pt x="692291" y="1315164"/>
                  <a:pt x="697723" y="1311264"/>
                </a:cubicBezTo>
                <a:cubicBezTo>
                  <a:pt x="699862" y="1309706"/>
                  <a:pt x="702578" y="1309118"/>
                  <a:pt x="705098" y="1310093"/>
                </a:cubicBezTo>
                <a:cubicBezTo>
                  <a:pt x="711890" y="1312626"/>
                  <a:pt x="710535" y="1321984"/>
                  <a:pt x="710535" y="1327829"/>
                </a:cubicBezTo>
                <a:cubicBezTo>
                  <a:pt x="710535" y="1332901"/>
                  <a:pt x="709952" y="1342450"/>
                  <a:pt x="706458" y="1347712"/>
                </a:cubicBezTo>
                <a:cubicBezTo>
                  <a:pt x="745465" y="1364277"/>
                  <a:pt x="786410" y="1372655"/>
                  <a:pt x="827941" y="1372655"/>
                </a:cubicBezTo>
                <a:close/>
                <a:moveTo>
                  <a:pt x="580899" y="1456269"/>
                </a:moveTo>
                <a:cubicBezTo>
                  <a:pt x="574689" y="1439312"/>
                  <a:pt x="570226" y="1432492"/>
                  <a:pt x="562073" y="1420405"/>
                </a:cubicBezTo>
                <a:cubicBezTo>
                  <a:pt x="548880" y="1400724"/>
                  <a:pt x="539372" y="1379676"/>
                  <a:pt x="539372" y="1355507"/>
                </a:cubicBezTo>
                <a:cubicBezTo>
                  <a:pt x="537816" y="1357844"/>
                  <a:pt x="536460" y="1362719"/>
                  <a:pt x="535682" y="1365639"/>
                </a:cubicBezTo>
                <a:cubicBezTo>
                  <a:pt x="534518" y="1368956"/>
                  <a:pt x="532966" y="1372655"/>
                  <a:pt x="529282" y="1378505"/>
                </a:cubicBezTo>
                <a:cubicBezTo>
                  <a:pt x="526174" y="1383375"/>
                  <a:pt x="526561" y="1387858"/>
                  <a:pt x="529472" y="1397603"/>
                </a:cubicBezTo>
                <a:cubicBezTo>
                  <a:pt x="533162" y="1410469"/>
                  <a:pt x="542088" y="1422355"/>
                  <a:pt x="551400" y="1431904"/>
                </a:cubicBezTo>
                <a:cubicBezTo>
                  <a:pt x="562073" y="1442624"/>
                  <a:pt x="578379" y="1454902"/>
                  <a:pt x="581868" y="1469909"/>
                </a:cubicBezTo>
                <a:cubicBezTo>
                  <a:pt x="608264" y="1460752"/>
                  <a:pt x="612727" y="1394291"/>
                  <a:pt x="600693" y="1374605"/>
                </a:cubicBezTo>
                <a:cubicBezTo>
                  <a:pt x="588078" y="1371685"/>
                  <a:pt x="575658" y="1363885"/>
                  <a:pt x="572360" y="1347123"/>
                </a:cubicBezTo>
                <a:cubicBezTo>
                  <a:pt x="562656" y="1347908"/>
                  <a:pt x="557028" y="1347908"/>
                  <a:pt x="548102" y="1343229"/>
                </a:cubicBezTo>
                <a:cubicBezTo>
                  <a:pt x="546164" y="1350441"/>
                  <a:pt x="545000" y="1367393"/>
                  <a:pt x="551792" y="1385717"/>
                </a:cubicBezTo>
                <a:cubicBezTo>
                  <a:pt x="555673" y="1396241"/>
                  <a:pt x="561300" y="1406765"/>
                  <a:pt x="566150" y="1414952"/>
                </a:cubicBezTo>
                <a:cubicBezTo>
                  <a:pt x="572751" y="1426059"/>
                  <a:pt x="580899" y="1439312"/>
                  <a:pt x="580899" y="1456269"/>
                </a:cubicBezTo>
                <a:close/>
                <a:moveTo>
                  <a:pt x="495513" y="1380646"/>
                </a:moveTo>
                <a:cubicBezTo>
                  <a:pt x="498618" y="1359402"/>
                  <a:pt x="497065" y="1348491"/>
                  <a:pt x="495319" y="1338942"/>
                </a:cubicBezTo>
                <a:cubicBezTo>
                  <a:pt x="491826" y="1319838"/>
                  <a:pt x="489303" y="1301323"/>
                  <a:pt x="497453" y="1280275"/>
                </a:cubicBezTo>
                <a:cubicBezTo>
                  <a:pt x="505024" y="1259810"/>
                  <a:pt x="528308" y="1233304"/>
                  <a:pt x="556641" y="1228630"/>
                </a:cubicBezTo>
                <a:lnTo>
                  <a:pt x="556641" y="1227851"/>
                </a:lnTo>
                <a:cubicBezTo>
                  <a:pt x="542088" y="1227851"/>
                  <a:pt x="528699" y="1232525"/>
                  <a:pt x="515888" y="1238958"/>
                </a:cubicBezTo>
                <a:cubicBezTo>
                  <a:pt x="495513" y="1248899"/>
                  <a:pt x="481928" y="1265268"/>
                  <a:pt x="474360" y="1287879"/>
                </a:cubicBezTo>
                <a:cubicBezTo>
                  <a:pt x="464657" y="1316918"/>
                  <a:pt x="464657" y="1350828"/>
                  <a:pt x="481928" y="1376947"/>
                </a:cubicBezTo>
                <a:cubicBezTo>
                  <a:pt x="485616" y="1382596"/>
                  <a:pt x="490661" y="1393316"/>
                  <a:pt x="490661" y="1402086"/>
                </a:cubicBezTo>
                <a:cubicBezTo>
                  <a:pt x="495707" y="1401699"/>
                  <a:pt x="506380" y="1393708"/>
                  <a:pt x="509678" y="1390391"/>
                </a:cubicBezTo>
                <a:cubicBezTo>
                  <a:pt x="526561" y="1374022"/>
                  <a:pt x="538398" y="1345958"/>
                  <a:pt x="533549" y="1322763"/>
                </a:cubicBezTo>
                <a:cubicBezTo>
                  <a:pt x="524040" y="1299182"/>
                  <a:pt x="546747" y="1251819"/>
                  <a:pt x="564016" y="1236812"/>
                </a:cubicBezTo>
                <a:lnTo>
                  <a:pt x="562465" y="1234475"/>
                </a:lnTo>
                <a:cubicBezTo>
                  <a:pt x="551014" y="1233500"/>
                  <a:pt x="529282" y="1245778"/>
                  <a:pt x="517052" y="1260981"/>
                </a:cubicBezTo>
                <a:cubicBezTo>
                  <a:pt x="507740" y="1272284"/>
                  <a:pt x="501140" y="1285929"/>
                  <a:pt x="498812" y="1303665"/>
                </a:cubicBezTo>
                <a:cubicBezTo>
                  <a:pt x="497065" y="1317305"/>
                  <a:pt x="501335" y="1333679"/>
                  <a:pt x="501723" y="1348295"/>
                </a:cubicBezTo>
                <a:cubicBezTo>
                  <a:pt x="502112" y="1359598"/>
                  <a:pt x="499588" y="1369539"/>
                  <a:pt x="496289" y="1379088"/>
                </a:cubicBezTo>
                <a:cubicBezTo>
                  <a:pt x="495707" y="1380259"/>
                  <a:pt x="495901" y="1379867"/>
                  <a:pt x="495513" y="1380646"/>
                </a:cubicBezTo>
                <a:close/>
                <a:moveTo>
                  <a:pt x="752644" y="1519217"/>
                </a:moveTo>
                <a:cubicBezTo>
                  <a:pt x="725475" y="1477704"/>
                  <a:pt x="708979" y="1422551"/>
                  <a:pt x="708788" y="1359211"/>
                </a:cubicBezTo>
                <a:cubicBezTo>
                  <a:pt x="704516" y="1360377"/>
                  <a:pt x="702578" y="1365056"/>
                  <a:pt x="701604" y="1370514"/>
                </a:cubicBezTo>
                <a:cubicBezTo>
                  <a:pt x="691127" y="1426838"/>
                  <a:pt x="706458" y="1506160"/>
                  <a:pt x="757885" y="1538321"/>
                </a:cubicBezTo>
                <a:cubicBezTo>
                  <a:pt x="769527" y="1545724"/>
                  <a:pt x="770691" y="1547287"/>
                  <a:pt x="773217" y="1533250"/>
                </a:cubicBezTo>
                <a:cubicBezTo>
                  <a:pt x="777484" y="1509864"/>
                  <a:pt x="773217" y="1469713"/>
                  <a:pt x="763121" y="1455681"/>
                </a:cubicBezTo>
                <a:cubicBezTo>
                  <a:pt x="744491" y="1429567"/>
                  <a:pt x="735565" y="1397799"/>
                  <a:pt x="733432" y="1366031"/>
                </a:cubicBezTo>
                <a:cubicBezTo>
                  <a:pt x="728969" y="1364669"/>
                  <a:pt x="724506" y="1363106"/>
                  <a:pt x="720043" y="1361548"/>
                </a:cubicBezTo>
                <a:cubicBezTo>
                  <a:pt x="721981" y="1420405"/>
                  <a:pt x="735565" y="1480046"/>
                  <a:pt x="752644" y="1519217"/>
                </a:cubicBezTo>
                <a:close/>
                <a:moveTo>
                  <a:pt x="903234" y="1519217"/>
                </a:moveTo>
                <a:cubicBezTo>
                  <a:pt x="930403" y="1477704"/>
                  <a:pt x="946899" y="1422551"/>
                  <a:pt x="947095" y="1359211"/>
                </a:cubicBezTo>
                <a:cubicBezTo>
                  <a:pt x="951362" y="1360377"/>
                  <a:pt x="953305" y="1365056"/>
                  <a:pt x="954274" y="1370514"/>
                </a:cubicBezTo>
                <a:cubicBezTo>
                  <a:pt x="964751" y="1426838"/>
                  <a:pt x="949425" y="1506160"/>
                  <a:pt x="897998" y="1538321"/>
                </a:cubicBezTo>
                <a:cubicBezTo>
                  <a:pt x="886351" y="1545724"/>
                  <a:pt x="885186" y="1547287"/>
                  <a:pt x="882666" y="1533250"/>
                </a:cubicBezTo>
                <a:cubicBezTo>
                  <a:pt x="878394" y="1509864"/>
                  <a:pt x="882666" y="1469713"/>
                  <a:pt x="892757" y="1455681"/>
                </a:cubicBezTo>
                <a:cubicBezTo>
                  <a:pt x="911387" y="1429567"/>
                  <a:pt x="920313" y="1397799"/>
                  <a:pt x="922446" y="1366031"/>
                </a:cubicBezTo>
                <a:cubicBezTo>
                  <a:pt x="926909" y="1364669"/>
                  <a:pt x="931377" y="1363106"/>
                  <a:pt x="935840" y="1361548"/>
                </a:cubicBezTo>
                <a:cubicBezTo>
                  <a:pt x="934093" y="1420405"/>
                  <a:pt x="920508" y="1480046"/>
                  <a:pt x="903234" y="1519217"/>
                </a:cubicBezTo>
                <a:close/>
                <a:moveTo>
                  <a:pt x="1075175" y="1456269"/>
                </a:moveTo>
                <a:cubicBezTo>
                  <a:pt x="1081385" y="1439312"/>
                  <a:pt x="1085848" y="1432492"/>
                  <a:pt x="1094000" y="1420405"/>
                </a:cubicBezTo>
                <a:cubicBezTo>
                  <a:pt x="1107193" y="1400724"/>
                  <a:pt x="1116702" y="1379676"/>
                  <a:pt x="1116702" y="1355507"/>
                </a:cubicBezTo>
                <a:cubicBezTo>
                  <a:pt x="1118258" y="1357844"/>
                  <a:pt x="1119613" y="1362719"/>
                  <a:pt x="1120391" y="1365639"/>
                </a:cubicBezTo>
                <a:cubicBezTo>
                  <a:pt x="1121556" y="1368956"/>
                  <a:pt x="1123107" y="1372655"/>
                  <a:pt x="1126792" y="1378505"/>
                </a:cubicBezTo>
                <a:cubicBezTo>
                  <a:pt x="1129900" y="1383375"/>
                  <a:pt x="1129513" y="1387858"/>
                  <a:pt x="1126601" y="1397603"/>
                </a:cubicBezTo>
                <a:cubicBezTo>
                  <a:pt x="1122912" y="1410469"/>
                  <a:pt x="1113986" y="1422355"/>
                  <a:pt x="1104673" y="1431904"/>
                </a:cubicBezTo>
                <a:cubicBezTo>
                  <a:pt x="1094000" y="1442624"/>
                  <a:pt x="1077695" y="1454902"/>
                  <a:pt x="1074206" y="1469909"/>
                </a:cubicBezTo>
                <a:cubicBezTo>
                  <a:pt x="1047810" y="1460752"/>
                  <a:pt x="1043347" y="1394291"/>
                  <a:pt x="1055380" y="1374605"/>
                </a:cubicBezTo>
                <a:cubicBezTo>
                  <a:pt x="1067996" y="1371685"/>
                  <a:pt x="1080416" y="1363885"/>
                  <a:pt x="1083714" y="1347123"/>
                </a:cubicBezTo>
                <a:cubicBezTo>
                  <a:pt x="1093418" y="1347908"/>
                  <a:pt x="1099046" y="1347908"/>
                  <a:pt x="1107972" y="1343229"/>
                </a:cubicBezTo>
                <a:cubicBezTo>
                  <a:pt x="1109909" y="1350441"/>
                  <a:pt x="1111074" y="1367393"/>
                  <a:pt x="1104282" y="1385717"/>
                </a:cubicBezTo>
                <a:cubicBezTo>
                  <a:pt x="1100401" y="1396241"/>
                  <a:pt x="1094774" y="1406765"/>
                  <a:pt x="1089924" y="1414952"/>
                </a:cubicBezTo>
                <a:cubicBezTo>
                  <a:pt x="1083132" y="1426059"/>
                  <a:pt x="1075175" y="1439312"/>
                  <a:pt x="1075175" y="1456269"/>
                </a:cubicBezTo>
                <a:close/>
                <a:moveTo>
                  <a:pt x="1160563" y="1380646"/>
                </a:moveTo>
                <a:cubicBezTo>
                  <a:pt x="1157455" y="1359402"/>
                  <a:pt x="1159007" y="1348491"/>
                  <a:pt x="1160754" y="1338942"/>
                </a:cubicBezTo>
                <a:cubicBezTo>
                  <a:pt x="1164248" y="1319838"/>
                  <a:pt x="1166773" y="1301323"/>
                  <a:pt x="1158620" y="1280275"/>
                </a:cubicBezTo>
                <a:cubicBezTo>
                  <a:pt x="1151050" y="1259810"/>
                  <a:pt x="1127766" y="1233304"/>
                  <a:pt x="1099432" y="1228630"/>
                </a:cubicBezTo>
                <a:lnTo>
                  <a:pt x="1099432" y="1227851"/>
                </a:lnTo>
                <a:cubicBezTo>
                  <a:pt x="1113986" y="1227851"/>
                  <a:pt x="1127375" y="1232525"/>
                  <a:pt x="1140186" y="1238958"/>
                </a:cubicBezTo>
                <a:cubicBezTo>
                  <a:pt x="1160563" y="1248899"/>
                  <a:pt x="1174147" y="1265268"/>
                  <a:pt x="1181713" y="1287879"/>
                </a:cubicBezTo>
                <a:cubicBezTo>
                  <a:pt x="1191417" y="1316918"/>
                  <a:pt x="1191417" y="1350828"/>
                  <a:pt x="1174147" y="1376947"/>
                </a:cubicBezTo>
                <a:cubicBezTo>
                  <a:pt x="1170458" y="1382596"/>
                  <a:pt x="1165412" y="1393316"/>
                  <a:pt x="1165412" y="1402086"/>
                </a:cubicBezTo>
                <a:cubicBezTo>
                  <a:pt x="1160367" y="1401699"/>
                  <a:pt x="1149694" y="1393708"/>
                  <a:pt x="1146396" y="1390391"/>
                </a:cubicBezTo>
                <a:cubicBezTo>
                  <a:pt x="1129513" y="1374022"/>
                  <a:pt x="1117676" y="1345958"/>
                  <a:pt x="1122525" y="1322763"/>
                </a:cubicBezTo>
                <a:cubicBezTo>
                  <a:pt x="1132033" y="1299182"/>
                  <a:pt x="1109327" y="1251819"/>
                  <a:pt x="1092058" y="1236812"/>
                </a:cubicBezTo>
                <a:lnTo>
                  <a:pt x="1093609" y="1234475"/>
                </a:lnTo>
                <a:cubicBezTo>
                  <a:pt x="1105060" y="1233500"/>
                  <a:pt x="1126792" y="1245778"/>
                  <a:pt x="1139021" y="1260981"/>
                </a:cubicBezTo>
                <a:cubicBezTo>
                  <a:pt x="1148334" y="1272284"/>
                  <a:pt x="1154935" y="1285929"/>
                  <a:pt x="1157265" y="1303665"/>
                </a:cubicBezTo>
                <a:cubicBezTo>
                  <a:pt x="1159007" y="1317305"/>
                  <a:pt x="1154740" y="1333679"/>
                  <a:pt x="1154353" y="1348295"/>
                </a:cubicBezTo>
                <a:cubicBezTo>
                  <a:pt x="1153961" y="1359598"/>
                  <a:pt x="1156486" y="1369539"/>
                  <a:pt x="1159785" y="1379088"/>
                </a:cubicBezTo>
                <a:cubicBezTo>
                  <a:pt x="1160171" y="1380259"/>
                  <a:pt x="1160171" y="1379867"/>
                  <a:pt x="1160563" y="1380646"/>
                </a:cubicBezTo>
                <a:close/>
                <a:moveTo>
                  <a:pt x="827941" y="1858731"/>
                </a:moveTo>
                <a:lnTo>
                  <a:pt x="828715" y="1858731"/>
                </a:lnTo>
                <a:cubicBezTo>
                  <a:pt x="833956" y="1858731"/>
                  <a:pt x="848901" y="1850544"/>
                  <a:pt x="852390" y="1847815"/>
                </a:cubicBezTo>
                <a:cubicBezTo>
                  <a:pt x="875483" y="1830662"/>
                  <a:pt x="889459" y="1803769"/>
                  <a:pt x="892370" y="1775313"/>
                </a:cubicBezTo>
                <a:cubicBezTo>
                  <a:pt x="892757" y="1769855"/>
                  <a:pt x="893726" y="1770051"/>
                  <a:pt x="888294" y="1763427"/>
                </a:cubicBezTo>
                <a:cubicBezTo>
                  <a:pt x="870051" y="1739649"/>
                  <a:pt x="860929" y="1709047"/>
                  <a:pt x="860929" y="1679033"/>
                </a:cubicBezTo>
                <a:cubicBezTo>
                  <a:pt x="847154" y="1677867"/>
                  <a:pt x="839970" y="1666172"/>
                  <a:pt x="835120" y="1653115"/>
                </a:cubicBezTo>
                <a:cubicBezTo>
                  <a:pt x="835120" y="1717626"/>
                  <a:pt x="830462" y="1783304"/>
                  <a:pt x="828910" y="1847036"/>
                </a:cubicBezTo>
                <a:lnTo>
                  <a:pt x="828132" y="1847036"/>
                </a:lnTo>
                <a:lnTo>
                  <a:pt x="828132" y="1845865"/>
                </a:lnTo>
                <a:lnTo>
                  <a:pt x="828132" y="1847036"/>
                </a:lnTo>
                <a:lnTo>
                  <a:pt x="827359" y="1847036"/>
                </a:lnTo>
                <a:cubicBezTo>
                  <a:pt x="825803" y="1783500"/>
                  <a:pt x="821149" y="1717626"/>
                  <a:pt x="821149" y="1653115"/>
                </a:cubicBezTo>
                <a:cubicBezTo>
                  <a:pt x="816104" y="1666172"/>
                  <a:pt x="809116" y="1678058"/>
                  <a:pt x="795335" y="1679033"/>
                </a:cubicBezTo>
                <a:cubicBezTo>
                  <a:pt x="795335" y="1709047"/>
                  <a:pt x="786023" y="1739453"/>
                  <a:pt x="767976" y="1763427"/>
                </a:cubicBezTo>
                <a:cubicBezTo>
                  <a:pt x="762539" y="1770051"/>
                  <a:pt x="763703" y="1769855"/>
                  <a:pt x="763899" y="1775313"/>
                </a:cubicBezTo>
                <a:cubicBezTo>
                  <a:pt x="766811" y="1803769"/>
                  <a:pt x="780782" y="1830662"/>
                  <a:pt x="803875" y="1847815"/>
                </a:cubicBezTo>
                <a:cubicBezTo>
                  <a:pt x="807369" y="1850544"/>
                  <a:pt x="822314" y="1858731"/>
                  <a:pt x="827550" y="1858731"/>
                </a:cubicBezTo>
                <a:lnTo>
                  <a:pt x="827941" y="1858731"/>
                </a:lnTo>
                <a:close/>
                <a:moveTo>
                  <a:pt x="827941" y="1578859"/>
                </a:moveTo>
                <a:cubicBezTo>
                  <a:pt x="832209" y="1579246"/>
                  <a:pt x="844824" y="1570868"/>
                  <a:pt x="848123" y="1567747"/>
                </a:cubicBezTo>
                <a:cubicBezTo>
                  <a:pt x="858213" y="1558394"/>
                  <a:pt x="862676" y="1552157"/>
                  <a:pt x="866366" y="1543583"/>
                </a:cubicBezTo>
                <a:cubicBezTo>
                  <a:pt x="877621" y="1516297"/>
                  <a:pt x="870246" y="1504798"/>
                  <a:pt x="875874" y="1478292"/>
                </a:cubicBezTo>
                <a:cubicBezTo>
                  <a:pt x="867335" y="1486087"/>
                  <a:pt x="850643" y="1499144"/>
                  <a:pt x="837450" y="1500315"/>
                </a:cubicBezTo>
                <a:cubicBezTo>
                  <a:pt x="837450" y="1505773"/>
                  <a:pt x="836481" y="1509085"/>
                  <a:pt x="835898" y="1514347"/>
                </a:cubicBezTo>
                <a:cubicBezTo>
                  <a:pt x="835316" y="1519805"/>
                  <a:pt x="831822" y="1549624"/>
                  <a:pt x="828132" y="1553715"/>
                </a:cubicBezTo>
                <a:cubicBezTo>
                  <a:pt x="824447" y="1549428"/>
                  <a:pt x="820953" y="1519805"/>
                  <a:pt x="820371" y="1514347"/>
                </a:cubicBezTo>
                <a:cubicBezTo>
                  <a:pt x="819789" y="1509085"/>
                  <a:pt x="818820" y="1505773"/>
                  <a:pt x="818820" y="1500315"/>
                </a:cubicBezTo>
                <a:cubicBezTo>
                  <a:pt x="805622" y="1499144"/>
                  <a:pt x="788935" y="1486087"/>
                  <a:pt x="780395" y="1478292"/>
                </a:cubicBezTo>
                <a:cubicBezTo>
                  <a:pt x="786219" y="1504798"/>
                  <a:pt x="778844" y="1516297"/>
                  <a:pt x="789904" y="1543583"/>
                </a:cubicBezTo>
                <a:cubicBezTo>
                  <a:pt x="793398" y="1552157"/>
                  <a:pt x="798056" y="1558394"/>
                  <a:pt x="808147" y="1567747"/>
                </a:cubicBezTo>
                <a:cubicBezTo>
                  <a:pt x="811059" y="1570868"/>
                  <a:pt x="823865" y="1579246"/>
                  <a:pt x="827941" y="1578859"/>
                </a:cubicBezTo>
                <a:close/>
                <a:moveTo>
                  <a:pt x="827941" y="1404815"/>
                </a:moveTo>
                <a:lnTo>
                  <a:pt x="827941" y="1405011"/>
                </a:lnTo>
                <a:lnTo>
                  <a:pt x="832404" y="1380646"/>
                </a:lnTo>
                <a:cubicBezTo>
                  <a:pt x="829493" y="1380646"/>
                  <a:pt x="826581" y="1380646"/>
                  <a:pt x="823479" y="1380646"/>
                </a:cubicBezTo>
                <a:lnTo>
                  <a:pt x="827941" y="1405011"/>
                </a:lnTo>
                <a:lnTo>
                  <a:pt x="827941" y="1404815"/>
                </a:lnTo>
                <a:close/>
                <a:moveTo>
                  <a:pt x="689184" y="1417676"/>
                </a:moveTo>
                <a:cubicBezTo>
                  <a:pt x="688797" y="1421380"/>
                  <a:pt x="685695" y="1423330"/>
                  <a:pt x="684917" y="1431517"/>
                </a:cubicBezTo>
                <a:cubicBezTo>
                  <a:pt x="668807" y="1632062"/>
                  <a:pt x="578765" y="1713143"/>
                  <a:pt x="565567" y="1721521"/>
                </a:cubicBezTo>
                <a:cubicBezTo>
                  <a:pt x="622039" y="1664418"/>
                  <a:pt x="663571" y="1553132"/>
                  <a:pt x="674244" y="1444574"/>
                </a:cubicBezTo>
                <a:cubicBezTo>
                  <a:pt x="672110" y="1446132"/>
                  <a:pt x="670750" y="1449057"/>
                  <a:pt x="668807" y="1451007"/>
                </a:cubicBezTo>
                <a:cubicBezTo>
                  <a:pt x="666869" y="1453148"/>
                  <a:pt x="665900" y="1457048"/>
                  <a:pt x="665509" y="1461139"/>
                </a:cubicBezTo>
                <a:cubicBezTo>
                  <a:pt x="655228" y="1551765"/>
                  <a:pt x="624951" y="1624267"/>
                  <a:pt x="574302" y="1691899"/>
                </a:cubicBezTo>
                <a:cubicBezTo>
                  <a:pt x="563630" y="1706127"/>
                  <a:pt x="551792" y="1720350"/>
                  <a:pt x="539176" y="1734387"/>
                </a:cubicBezTo>
                <a:cubicBezTo>
                  <a:pt x="533744" y="1740428"/>
                  <a:pt x="536265" y="1742765"/>
                  <a:pt x="544608" y="1742569"/>
                </a:cubicBezTo>
                <a:cubicBezTo>
                  <a:pt x="622431" y="1741404"/>
                  <a:pt x="663762" y="1666755"/>
                  <a:pt x="690349" y="1598736"/>
                </a:cubicBezTo>
                <a:cubicBezTo>
                  <a:pt x="693070" y="1591916"/>
                  <a:pt x="701800" y="1598153"/>
                  <a:pt x="710921" y="1585679"/>
                </a:cubicBezTo>
                <a:cubicBezTo>
                  <a:pt x="722563" y="1569893"/>
                  <a:pt x="724310" y="1552549"/>
                  <a:pt x="727026" y="1533250"/>
                </a:cubicBezTo>
                <a:cubicBezTo>
                  <a:pt x="728773" y="1520192"/>
                  <a:pt x="726057" y="1522142"/>
                  <a:pt x="717909" y="1510643"/>
                </a:cubicBezTo>
                <a:cubicBezTo>
                  <a:pt x="702382" y="1490766"/>
                  <a:pt x="692487" y="1458023"/>
                  <a:pt x="689184" y="1417676"/>
                </a:cubicBezTo>
                <a:close/>
                <a:moveTo>
                  <a:pt x="684530" y="1796557"/>
                </a:moveTo>
                <a:cubicBezTo>
                  <a:pt x="697141" y="1771418"/>
                  <a:pt x="773407" y="1688582"/>
                  <a:pt x="780200" y="1542025"/>
                </a:cubicBezTo>
                <a:cubicBezTo>
                  <a:pt x="778648" y="1549041"/>
                  <a:pt x="776901" y="1554107"/>
                  <a:pt x="772439" y="1554690"/>
                </a:cubicBezTo>
                <a:cubicBezTo>
                  <a:pt x="769140" y="1585679"/>
                  <a:pt x="754778" y="1642782"/>
                  <a:pt x="735565" y="1655452"/>
                </a:cubicBezTo>
                <a:cubicBezTo>
                  <a:pt x="730716" y="1659156"/>
                  <a:pt x="728386" y="1660322"/>
                  <a:pt x="720043" y="1660322"/>
                </a:cubicBezTo>
                <a:cubicBezTo>
                  <a:pt x="719069" y="1697357"/>
                  <a:pt x="708396" y="1717234"/>
                  <a:pt x="687829" y="1740036"/>
                </a:cubicBezTo>
                <a:cubicBezTo>
                  <a:pt x="678903" y="1749978"/>
                  <a:pt x="674048" y="1780379"/>
                  <a:pt x="671915" y="1794024"/>
                </a:cubicBezTo>
                <a:cubicBezTo>
                  <a:pt x="670168" y="1805719"/>
                  <a:pt x="672301" y="1805910"/>
                  <a:pt x="681809" y="1804744"/>
                </a:cubicBezTo>
                <a:cubicBezTo>
                  <a:pt x="742553" y="1796557"/>
                  <a:pt x="785637" y="1747445"/>
                  <a:pt x="787574" y="1686441"/>
                </a:cubicBezTo>
                <a:cubicBezTo>
                  <a:pt x="787966" y="1677867"/>
                  <a:pt x="785637" y="1673967"/>
                  <a:pt x="789125" y="1672213"/>
                </a:cubicBezTo>
                <a:cubicBezTo>
                  <a:pt x="795918" y="1670655"/>
                  <a:pt x="800577" y="1672796"/>
                  <a:pt x="808338" y="1661493"/>
                </a:cubicBezTo>
                <a:cubicBezTo>
                  <a:pt x="820758" y="1643174"/>
                  <a:pt x="822118" y="1606727"/>
                  <a:pt x="822118" y="1585483"/>
                </a:cubicBezTo>
                <a:cubicBezTo>
                  <a:pt x="807755" y="1582367"/>
                  <a:pt x="795145" y="1568335"/>
                  <a:pt x="790682" y="1561902"/>
                </a:cubicBezTo>
                <a:cubicBezTo>
                  <a:pt x="778844" y="1657402"/>
                  <a:pt x="745852" y="1727366"/>
                  <a:pt x="684530" y="1796557"/>
                </a:cubicBezTo>
                <a:close/>
                <a:moveTo>
                  <a:pt x="625533" y="1757190"/>
                </a:moveTo>
                <a:cubicBezTo>
                  <a:pt x="647657" y="1732045"/>
                  <a:pt x="688797" y="1681762"/>
                  <a:pt x="715771" y="1592499"/>
                </a:cubicBezTo>
                <a:cubicBezTo>
                  <a:pt x="712086" y="1596399"/>
                  <a:pt x="708979" y="1599711"/>
                  <a:pt x="699666" y="1602244"/>
                </a:cubicBezTo>
                <a:cubicBezTo>
                  <a:pt x="695976" y="1603219"/>
                  <a:pt x="696754" y="1604194"/>
                  <a:pt x="695590" y="1607506"/>
                </a:cubicBezTo>
                <a:cubicBezTo>
                  <a:pt x="685695" y="1636937"/>
                  <a:pt x="656387" y="1688582"/>
                  <a:pt x="629996" y="1713530"/>
                </a:cubicBezTo>
                <a:cubicBezTo>
                  <a:pt x="623204" y="1718792"/>
                  <a:pt x="625147" y="1717817"/>
                  <a:pt x="622431" y="1724054"/>
                </a:cubicBezTo>
                <a:cubicBezTo>
                  <a:pt x="617576" y="1737699"/>
                  <a:pt x="611949" y="1752903"/>
                  <a:pt x="611366" y="1767518"/>
                </a:cubicBezTo>
                <a:cubicBezTo>
                  <a:pt x="610980" y="1778042"/>
                  <a:pt x="613309" y="1776288"/>
                  <a:pt x="621266" y="1773755"/>
                </a:cubicBezTo>
                <a:cubicBezTo>
                  <a:pt x="664344" y="1760109"/>
                  <a:pt x="711699" y="1713143"/>
                  <a:pt x="711699" y="1667343"/>
                </a:cubicBezTo>
                <a:cubicBezTo>
                  <a:pt x="711699" y="1663247"/>
                  <a:pt x="711308" y="1660518"/>
                  <a:pt x="711117" y="1657598"/>
                </a:cubicBezTo>
                <a:cubicBezTo>
                  <a:pt x="710921" y="1655452"/>
                  <a:pt x="710339" y="1654281"/>
                  <a:pt x="712086" y="1652919"/>
                </a:cubicBezTo>
                <a:cubicBezTo>
                  <a:pt x="716745" y="1649411"/>
                  <a:pt x="716353" y="1653698"/>
                  <a:pt x="722563" y="1653115"/>
                </a:cubicBezTo>
                <a:cubicBezTo>
                  <a:pt x="748568" y="1650190"/>
                  <a:pt x="760987" y="1573793"/>
                  <a:pt x="762735" y="1556640"/>
                </a:cubicBezTo>
                <a:cubicBezTo>
                  <a:pt x="763121" y="1552157"/>
                  <a:pt x="762930" y="1550795"/>
                  <a:pt x="761570" y="1550011"/>
                </a:cubicBezTo>
                <a:cubicBezTo>
                  <a:pt x="755360" y="1546503"/>
                  <a:pt x="750510" y="1543970"/>
                  <a:pt x="744687" y="1539683"/>
                </a:cubicBezTo>
                <a:cubicBezTo>
                  <a:pt x="732849" y="1603415"/>
                  <a:pt x="666287" y="1736920"/>
                  <a:pt x="625533" y="1757190"/>
                </a:cubicBezTo>
                <a:close/>
                <a:moveTo>
                  <a:pt x="802128" y="1467180"/>
                </a:moveTo>
                <a:cubicBezTo>
                  <a:pt x="799025" y="1465039"/>
                  <a:pt x="790873" y="1451198"/>
                  <a:pt x="788352" y="1446328"/>
                </a:cubicBezTo>
                <a:cubicBezTo>
                  <a:pt x="781169" y="1432683"/>
                  <a:pt x="776706" y="1422747"/>
                  <a:pt x="770887" y="1408715"/>
                </a:cubicBezTo>
                <a:cubicBezTo>
                  <a:pt x="766033" y="1397216"/>
                  <a:pt x="762735" y="1384742"/>
                  <a:pt x="758467" y="1373047"/>
                </a:cubicBezTo>
                <a:cubicBezTo>
                  <a:pt x="752840" y="1371876"/>
                  <a:pt x="747403" y="1370318"/>
                  <a:pt x="741971" y="1368760"/>
                </a:cubicBezTo>
                <a:cubicBezTo>
                  <a:pt x="744491" y="1392145"/>
                  <a:pt x="748568" y="1415143"/>
                  <a:pt x="761183" y="1438141"/>
                </a:cubicBezTo>
                <a:cubicBezTo>
                  <a:pt x="773021" y="1459385"/>
                  <a:pt x="792620" y="1483554"/>
                  <a:pt x="816490" y="1492128"/>
                </a:cubicBezTo>
                <a:cubicBezTo>
                  <a:pt x="825416" y="1495440"/>
                  <a:pt x="823087" y="1493103"/>
                  <a:pt x="823087" y="1483750"/>
                </a:cubicBezTo>
                <a:cubicBezTo>
                  <a:pt x="823283" y="1444378"/>
                  <a:pt x="824061" y="1423330"/>
                  <a:pt x="814548" y="1380455"/>
                </a:cubicBezTo>
                <a:cubicBezTo>
                  <a:pt x="799803" y="1379867"/>
                  <a:pt x="785441" y="1378309"/>
                  <a:pt x="771274" y="1375580"/>
                </a:cubicBezTo>
                <a:cubicBezTo>
                  <a:pt x="774964" y="1411635"/>
                  <a:pt x="794176" y="1450419"/>
                  <a:pt x="802128" y="1467180"/>
                </a:cubicBezTo>
                <a:close/>
                <a:moveTo>
                  <a:pt x="691513" y="1377334"/>
                </a:moveTo>
                <a:cubicBezTo>
                  <a:pt x="684530" y="1382792"/>
                  <a:pt x="673466" y="1399749"/>
                  <a:pt x="646879" y="1397020"/>
                </a:cubicBezTo>
                <a:cubicBezTo>
                  <a:pt x="642998" y="1424692"/>
                  <a:pt x="637567" y="1443403"/>
                  <a:pt x="637371" y="1461727"/>
                </a:cubicBezTo>
                <a:cubicBezTo>
                  <a:pt x="631547" y="1454319"/>
                  <a:pt x="637371" y="1400915"/>
                  <a:pt x="637371" y="1393899"/>
                </a:cubicBezTo>
                <a:cubicBezTo>
                  <a:pt x="628641" y="1390004"/>
                  <a:pt x="620875" y="1380842"/>
                  <a:pt x="620875" y="1372655"/>
                </a:cubicBezTo>
                <a:cubicBezTo>
                  <a:pt x="617190" y="1374022"/>
                  <a:pt x="614278" y="1374605"/>
                  <a:pt x="609815" y="1374997"/>
                </a:cubicBezTo>
                <a:cubicBezTo>
                  <a:pt x="609815" y="1383375"/>
                  <a:pt x="613696" y="1393316"/>
                  <a:pt x="613696" y="1411248"/>
                </a:cubicBezTo>
                <a:cubicBezTo>
                  <a:pt x="613696" y="1429763"/>
                  <a:pt x="611176" y="1430346"/>
                  <a:pt x="618354" y="1445157"/>
                </a:cubicBezTo>
                <a:cubicBezTo>
                  <a:pt x="620292" y="1449253"/>
                  <a:pt x="624760" y="1456269"/>
                  <a:pt x="629414" y="1461335"/>
                </a:cubicBezTo>
                <a:cubicBezTo>
                  <a:pt x="636402" y="1469130"/>
                  <a:pt x="637180" y="1467572"/>
                  <a:pt x="644359" y="1461918"/>
                </a:cubicBezTo>
                <a:cubicBezTo>
                  <a:pt x="655418" y="1453344"/>
                  <a:pt x="665900" y="1442237"/>
                  <a:pt x="672883" y="1430542"/>
                </a:cubicBezTo>
                <a:cubicBezTo>
                  <a:pt x="681619" y="1414756"/>
                  <a:pt x="691709" y="1396045"/>
                  <a:pt x="691513" y="1377334"/>
                </a:cubicBezTo>
                <a:close/>
                <a:moveTo>
                  <a:pt x="966890" y="1417676"/>
                </a:moveTo>
                <a:cubicBezTo>
                  <a:pt x="967276" y="1421380"/>
                  <a:pt x="970379" y="1423330"/>
                  <a:pt x="971157" y="1431517"/>
                </a:cubicBezTo>
                <a:cubicBezTo>
                  <a:pt x="987267" y="1632062"/>
                  <a:pt x="1077308" y="1713143"/>
                  <a:pt x="1090506" y="1721521"/>
                </a:cubicBezTo>
                <a:cubicBezTo>
                  <a:pt x="1034034" y="1664418"/>
                  <a:pt x="992503" y="1553132"/>
                  <a:pt x="981830" y="1444574"/>
                </a:cubicBezTo>
                <a:cubicBezTo>
                  <a:pt x="983963" y="1446132"/>
                  <a:pt x="985324" y="1449057"/>
                  <a:pt x="987267" y="1451007"/>
                </a:cubicBezTo>
                <a:cubicBezTo>
                  <a:pt x="989204" y="1453148"/>
                  <a:pt x="990173" y="1457048"/>
                  <a:pt x="990565" y="1461139"/>
                </a:cubicBezTo>
                <a:cubicBezTo>
                  <a:pt x="1000851" y="1551765"/>
                  <a:pt x="1031123" y="1624267"/>
                  <a:pt x="1081771" y="1691899"/>
                </a:cubicBezTo>
                <a:cubicBezTo>
                  <a:pt x="1092444" y="1706127"/>
                  <a:pt x="1104282" y="1720350"/>
                  <a:pt x="1116897" y="1734387"/>
                </a:cubicBezTo>
                <a:cubicBezTo>
                  <a:pt x="1122329" y="1740428"/>
                  <a:pt x="1119809" y="1742765"/>
                  <a:pt x="1111466" y="1742569"/>
                </a:cubicBezTo>
                <a:cubicBezTo>
                  <a:pt x="1033643" y="1741404"/>
                  <a:pt x="992312" y="1666755"/>
                  <a:pt x="965725" y="1598736"/>
                </a:cubicBezTo>
                <a:cubicBezTo>
                  <a:pt x="963009" y="1591916"/>
                  <a:pt x="954274" y="1598153"/>
                  <a:pt x="945152" y="1585679"/>
                </a:cubicBezTo>
                <a:cubicBezTo>
                  <a:pt x="933511" y="1569893"/>
                  <a:pt x="931764" y="1552549"/>
                  <a:pt x="929048" y="1533250"/>
                </a:cubicBezTo>
                <a:cubicBezTo>
                  <a:pt x="927301" y="1520192"/>
                  <a:pt x="930017" y="1522142"/>
                  <a:pt x="938169" y="1510643"/>
                </a:cubicBezTo>
                <a:cubicBezTo>
                  <a:pt x="953692" y="1490766"/>
                  <a:pt x="963396" y="1458023"/>
                  <a:pt x="966890" y="1417676"/>
                </a:cubicBezTo>
                <a:close/>
                <a:moveTo>
                  <a:pt x="971543" y="1796557"/>
                </a:moveTo>
                <a:cubicBezTo>
                  <a:pt x="958933" y="1771418"/>
                  <a:pt x="882666" y="1688582"/>
                  <a:pt x="875874" y="1542025"/>
                </a:cubicBezTo>
                <a:cubicBezTo>
                  <a:pt x="877425" y="1549041"/>
                  <a:pt x="879172" y="1554107"/>
                  <a:pt x="883635" y="1554690"/>
                </a:cubicBezTo>
                <a:cubicBezTo>
                  <a:pt x="886933" y="1585679"/>
                  <a:pt x="901296" y="1642782"/>
                  <a:pt x="920508" y="1655452"/>
                </a:cubicBezTo>
                <a:cubicBezTo>
                  <a:pt x="925358" y="1659156"/>
                  <a:pt x="927687" y="1660322"/>
                  <a:pt x="936031" y="1660322"/>
                </a:cubicBezTo>
                <a:cubicBezTo>
                  <a:pt x="937005" y="1697357"/>
                  <a:pt x="947678" y="1717234"/>
                  <a:pt x="968245" y="1740036"/>
                </a:cubicBezTo>
                <a:cubicBezTo>
                  <a:pt x="977171" y="1749978"/>
                  <a:pt x="982026" y="1780379"/>
                  <a:pt x="984159" y="1794024"/>
                </a:cubicBezTo>
                <a:cubicBezTo>
                  <a:pt x="985906" y="1805719"/>
                  <a:pt x="983773" y="1805910"/>
                  <a:pt x="974264" y="1804744"/>
                </a:cubicBezTo>
                <a:cubicBezTo>
                  <a:pt x="913520" y="1796557"/>
                  <a:pt x="870437" y="1747445"/>
                  <a:pt x="868499" y="1686441"/>
                </a:cubicBezTo>
                <a:cubicBezTo>
                  <a:pt x="868113" y="1677867"/>
                  <a:pt x="870437" y="1673967"/>
                  <a:pt x="866948" y="1672213"/>
                </a:cubicBezTo>
                <a:cubicBezTo>
                  <a:pt x="860156" y="1670655"/>
                  <a:pt x="855497" y="1672796"/>
                  <a:pt x="847736" y="1661493"/>
                </a:cubicBezTo>
                <a:cubicBezTo>
                  <a:pt x="835316" y="1643174"/>
                  <a:pt x="833956" y="1606727"/>
                  <a:pt x="833956" y="1585483"/>
                </a:cubicBezTo>
                <a:cubicBezTo>
                  <a:pt x="848318" y="1582367"/>
                  <a:pt x="860929" y="1568335"/>
                  <a:pt x="865392" y="1561902"/>
                </a:cubicBezTo>
                <a:cubicBezTo>
                  <a:pt x="877229" y="1657402"/>
                  <a:pt x="910222" y="1727366"/>
                  <a:pt x="971543" y="1796557"/>
                </a:cubicBezTo>
                <a:close/>
                <a:moveTo>
                  <a:pt x="1030345" y="1757190"/>
                </a:moveTo>
                <a:cubicBezTo>
                  <a:pt x="1008221" y="1732045"/>
                  <a:pt x="967081" y="1681762"/>
                  <a:pt x="940107" y="1592499"/>
                </a:cubicBezTo>
                <a:cubicBezTo>
                  <a:pt x="943797" y="1596399"/>
                  <a:pt x="946899" y="1599711"/>
                  <a:pt x="956217" y="1602244"/>
                </a:cubicBezTo>
                <a:cubicBezTo>
                  <a:pt x="959902" y="1603219"/>
                  <a:pt x="959124" y="1604194"/>
                  <a:pt x="960288" y="1607506"/>
                </a:cubicBezTo>
                <a:cubicBezTo>
                  <a:pt x="970188" y="1636937"/>
                  <a:pt x="999491" y="1688582"/>
                  <a:pt x="1025882" y="1713530"/>
                </a:cubicBezTo>
                <a:cubicBezTo>
                  <a:pt x="1032674" y="1718792"/>
                  <a:pt x="1030736" y="1717817"/>
                  <a:pt x="1033452" y="1724054"/>
                </a:cubicBezTo>
                <a:cubicBezTo>
                  <a:pt x="1038302" y="1737699"/>
                  <a:pt x="1043929" y="1752903"/>
                  <a:pt x="1044512" y="1767518"/>
                </a:cubicBezTo>
                <a:cubicBezTo>
                  <a:pt x="1044898" y="1778042"/>
                  <a:pt x="1042574" y="1776288"/>
                  <a:pt x="1034617" y="1773755"/>
                </a:cubicBezTo>
                <a:cubicBezTo>
                  <a:pt x="991534" y="1760109"/>
                  <a:pt x="944184" y="1713143"/>
                  <a:pt x="944184" y="1667343"/>
                </a:cubicBezTo>
                <a:cubicBezTo>
                  <a:pt x="944184" y="1663247"/>
                  <a:pt x="944570" y="1660518"/>
                  <a:pt x="944766" y="1657598"/>
                </a:cubicBezTo>
                <a:cubicBezTo>
                  <a:pt x="944957" y="1655452"/>
                  <a:pt x="945539" y="1654281"/>
                  <a:pt x="943797" y="1652919"/>
                </a:cubicBezTo>
                <a:cubicBezTo>
                  <a:pt x="939138" y="1649411"/>
                  <a:pt x="939525" y="1653698"/>
                  <a:pt x="933315" y="1653115"/>
                </a:cubicBezTo>
                <a:cubicBezTo>
                  <a:pt x="907310" y="1650190"/>
                  <a:pt x="894890" y="1573793"/>
                  <a:pt x="893143" y="1556640"/>
                </a:cubicBezTo>
                <a:cubicBezTo>
                  <a:pt x="892757" y="1552157"/>
                  <a:pt x="892953" y="1550795"/>
                  <a:pt x="894308" y="1550011"/>
                </a:cubicBezTo>
                <a:cubicBezTo>
                  <a:pt x="900518" y="1546503"/>
                  <a:pt x="905373" y="1543970"/>
                  <a:pt x="911191" y="1539683"/>
                </a:cubicBezTo>
                <a:cubicBezTo>
                  <a:pt x="923029" y="1603415"/>
                  <a:pt x="989787" y="1736920"/>
                  <a:pt x="1030345" y="1757190"/>
                </a:cubicBezTo>
                <a:close/>
                <a:moveTo>
                  <a:pt x="853946" y="1467180"/>
                </a:moveTo>
                <a:cubicBezTo>
                  <a:pt x="857048" y="1465039"/>
                  <a:pt x="865201" y="1451198"/>
                  <a:pt x="867721" y="1446328"/>
                </a:cubicBezTo>
                <a:cubicBezTo>
                  <a:pt x="874905" y="1432683"/>
                  <a:pt x="879368" y="1422747"/>
                  <a:pt x="885186" y="1408715"/>
                </a:cubicBezTo>
                <a:cubicBezTo>
                  <a:pt x="890041" y="1397216"/>
                  <a:pt x="893339" y="1384742"/>
                  <a:pt x="897606" y="1373047"/>
                </a:cubicBezTo>
                <a:cubicBezTo>
                  <a:pt x="903234" y="1371876"/>
                  <a:pt x="908671" y="1370318"/>
                  <a:pt x="914103" y="1368760"/>
                </a:cubicBezTo>
                <a:cubicBezTo>
                  <a:pt x="911583" y="1392145"/>
                  <a:pt x="907506" y="1415143"/>
                  <a:pt x="894890" y="1438141"/>
                </a:cubicBezTo>
                <a:cubicBezTo>
                  <a:pt x="883053" y="1459385"/>
                  <a:pt x="863454" y="1483554"/>
                  <a:pt x="839583" y="1492128"/>
                </a:cubicBezTo>
                <a:cubicBezTo>
                  <a:pt x="830657" y="1495440"/>
                  <a:pt x="832987" y="1493103"/>
                  <a:pt x="832987" y="1483750"/>
                </a:cubicBezTo>
                <a:cubicBezTo>
                  <a:pt x="832791" y="1444378"/>
                  <a:pt x="832013" y="1423330"/>
                  <a:pt x="841526" y="1380455"/>
                </a:cubicBezTo>
                <a:cubicBezTo>
                  <a:pt x="856275" y="1379867"/>
                  <a:pt x="870633" y="1378309"/>
                  <a:pt x="884800" y="1375580"/>
                </a:cubicBezTo>
                <a:cubicBezTo>
                  <a:pt x="881115" y="1411635"/>
                  <a:pt x="861707" y="1450419"/>
                  <a:pt x="853946" y="1467180"/>
                </a:cubicBezTo>
                <a:close/>
                <a:moveTo>
                  <a:pt x="964560" y="1377334"/>
                </a:moveTo>
                <a:cubicBezTo>
                  <a:pt x="971543" y="1382792"/>
                  <a:pt x="982608" y="1399749"/>
                  <a:pt x="1009195" y="1397020"/>
                </a:cubicBezTo>
                <a:cubicBezTo>
                  <a:pt x="1013075" y="1424692"/>
                  <a:pt x="1018507" y="1443403"/>
                  <a:pt x="1018703" y="1461727"/>
                </a:cubicBezTo>
                <a:cubicBezTo>
                  <a:pt x="1024526" y="1454319"/>
                  <a:pt x="1018703" y="1400915"/>
                  <a:pt x="1018703" y="1393899"/>
                </a:cubicBezTo>
                <a:cubicBezTo>
                  <a:pt x="1027433" y="1390004"/>
                  <a:pt x="1035199" y="1380842"/>
                  <a:pt x="1035199" y="1372655"/>
                </a:cubicBezTo>
                <a:cubicBezTo>
                  <a:pt x="1038884" y="1374022"/>
                  <a:pt x="1041796" y="1374605"/>
                  <a:pt x="1046259" y="1374997"/>
                </a:cubicBezTo>
                <a:cubicBezTo>
                  <a:pt x="1046259" y="1383375"/>
                  <a:pt x="1042378" y="1393316"/>
                  <a:pt x="1042378" y="1411248"/>
                </a:cubicBezTo>
                <a:cubicBezTo>
                  <a:pt x="1042378" y="1429763"/>
                  <a:pt x="1044898" y="1430346"/>
                  <a:pt x="1037719" y="1445157"/>
                </a:cubicBezTo>
                <a:cubicBezTo>
                  <a:pt x="1035782" y="1449253"/>
                  <a:pt x="1031319" y="1456269"/>
                  <a:pt x="1026660" y="1461335"/>
                </a:cubicBezTo>
                <a:cubicBezTo>
                  <a:pt x="1019672" y="1469130"/>
                  <a:pt x="1018899" y="1467572"/>
                  <a:pt x="1011715" y="1461918"/>
                </a:cubicBezTo>
                <a:cubicBezTo>
                  <a:pt x="1000655" y="1453344"/>
                  <a:pt x="990173" y="1442237"/>
                  <a:pt x="983190" y="1430542"/>
                </a:cubicBezTo>
                <a:cubicBezTo>
                  <a:pt x="974455" y="1414756"/>
                  <a:pt x="964169" y="1396045"/>
                  <a:pt x="964560" y="1377334"/>
                </a:cubicBezTo>
                <a:close/>
                <a:moveTo>
                  <a:pt x="1066636" y="857348"/>
                </a:moveTo>
                <a:cubicBezTo>
                  <a:pt x="1077504" y="857740"/>
                  <a:pt x="1083323" y="856961"/>
                  <a:pt x="1090893" y="855011"/>
                </a:cubicBezTo>
                <a:cubicBezTo>
                  <a:pt x="1092058" y="868847"/>
                  <a:pt x="1102535" y="886392"/>
                  <a:pt x="1109909" y="897499"/>
                </a:cubicBezTo>
                <a:cubicBezTo>
                  <a:pt x="1116315" y="907048"/>
                  <a:pt x="1116119" y="921473"/>
                  <a:pt x="1113790" y="930630"/>
                </a:cubicBezTo>
                <a:cubicBezTo>
                  <a:pt x="1101370" y="903932"/>
                  <a:pt x="1085461" y="879371"/>
                  <a:pt x="1066636" y="857348"/>
                </a:cubicBezTo>
                <a:close/>
                <a:moveTo>
                  <a:pt x="1236633" y="920498"/>
                </a:moveTo>
                <a:cubicBezTo>
                  <a:pt x="1224600" y="920498"/>
                  <a:pt x="1210433" y="908802"/>
                  <a:pt x="1203059" y="901399"/>
                </a:cubicBezTo>
                <a:cubicBezTo>
                  <a:pt x="1196266" y="894770"/>
                  <a:pt x="1193746" y="892820"/>
                  <a:pt x="1187341" y="884050"/>
                </a:cubicBezTo>
                <a:cubicBezTo>
                  <a:pt x="1179384" y="873330"/>
                  <a:pt x="1175503" y="867485"/>
                  <a:pt x="1166190" y="857348"/>
                </a:cubicBezTo>
                <a:cubicBezTo>
                  <a:pt x="1162310" y="853061"/>
                  <a:pt x="1150277" y="840200"/>
                  <a:pt x="1144845" y="840200"/>
                </a:cubicBezTo>
                <a:cubicBezTo>
                  <a:pt x="1144845" y="840200"/>
                  <a:pt x="1152606" y="846437"/>
                  <a:pt x="1157265" y="852282"/>
                </a:cubicBezTo>
                <a:cubicBezTo>
                  <a:pt x="1165608" y="862610"/>
                  <a:pt x="1173565" y="876059"/>
                  <a:pt x="1176281" y="881909"/>
                </a:cubicBezTo>
                <a:cubicBezTo>
                  <a:pt x="1182878" y="896328"/>
                  <a:pt x="1181326" y="909194"/>
                  <a:pt x="1178028" y="916989"/>
                </a:cubicBezTo>
                <a:cubicBezTo>
                  <a:pt x="1175116" y="924392"/>
                  <a:pt x="1173565" y="923227"/>
                  <a:pt x="1165995" y="922448"/>
                </a:cubicBezTo>
                <a:cubicBezTo>
                  <a:pt x="1151441" y="921080"/>
                  <a:pt x="1139408" y="915818"/>
                  <a:pt x="1127766" y="906073"/>
                </a:cubicBezTo>
                <a:cubicBezTo>
                  <a:pt x="1115537" y="895745"/>
                  <a:pt x="1098463" y="868656"/>
                  <a:pt x="1098463" y="852674"/>
                </a:cubicBezTo>
                <a:cubicBezTo>
                  <a:pt x="1115346" y="849166"/>
                  <a:pt x="1133198" y="847216"/>
                  <a:pt x="1146200" y="834350"/>
                </a:cubicBezTo>
                <a:cubicBezTo>
                  <a:pt x="1160171" y="820318"/>
                  <a:pt x="1163861" y="813498"/>
                  <a:pt x="1177636" y="799662"/>
                </a:cubicBezTo>
                <a:cubicBezTo>
                  <a:pt x="1190252" y="786992"/>
                  <a:pt x="1210433" y="782122"/>
                  <a:pt x="1227316" y="787188"/>
                </a:cubicBezTo>
                <a:cubicBezTo>
                  <a:pt x="1252934" y="794787"/>
                  <a:pt x="1268266" y="806874"/>
                  <a:pt x="1283788" y="828309"/>
                </a:cubicBezTo>
                <a:cubicBezTo>
                  <a:pt x="1286700" y="832209"/>
                  <a:pt x="1304165" y="868460"/>
                  <a:pt x="1296404" y="868460"/>
                </a:cubicBezTo>
                <a:cubicBezTo>
                  <a:pt x="1272729" y="868460"/>
                  <a:pt x="1260504" y="866118"/>
                  <a:pt x="1238571" y="858715"/>
                </a:cubicBezTo>
                <a:cubicBezTo>
                  <a:pt x="1232753" y="856182"/>
                  <a:pt x="1231202" y="849749"/>
                  <a:pt x="1223827" y="840396"/>
                </a:cubicBezTo>
                <a:cubicBezTo>
                  <a:pt x="1214123" y="828701"/>
                  <a:pt x="1197627" y="810186"/>
                  <a:pt x="1184238" y="802974"/>
                </a:cubicBezTo>
                <a:cubicBezTo>
                  <a:pt x="1203450" y="821685"/>
                  <a:pt x="1216452" y="836888"/>
                  <a:pt x="1226543" y="853257"/>
                </a:cubicBezTo>
                <a:cubicBezTo>
                  <a:pt x="1241679" y="877617"/>
                  <a:pt x="1242457" y="913285"/>
                  <a:pt x="1236633" y="920498"/>
                </a:cubicBezTo>
                <a:close/>
                <a:moveTo>
                  <a:pt x="1230037" y="702407"/>
                </a:moveTo>
                <a:cubicBezTo>
                  <a:pt x="1230037" y="710790"/>
                  <a:pt x="1230424" y="694416"/>
                  <a:pt x="1236438" y="678630"/>
                </a:cubicBezTo>
                <a:cubicBezTo>
                  <a:pt x="1241483" y="665377"/>
                  <a:pt x="1251769" y="653099"/>
                  <a:pt x="1262056" y="645500"/>
                </a:cubicBezTo>
                <a:cubicBezTo>
                  <a:pt x="1271760" y="638288"/>
                  <a:pt x="1283597" y="633805"/>
                  <a:pt x="1295626" y="631659"/>
                </a:cubicBezTo>
                <a:cubicBezTo>
                  <a:pt x="1304165" y="630101"/>
                  <a:pt x="1313096" y="627372"/>
                  <a:pt x="1320470" y="623472"/>
                </a:cubicBezTo>
                <a:cubicBezTo>
                  <a:pt x="1324737" y="621331"/>
                  <a:pt x="1327649" y="618019"/>
                  <a:pt x="1326871" y="626789"/>
                </a:cubicBezTo>
                <a:cubicBezTo>
                  <a:pt x="1324155" y="653682"/>
                  <a:pt x="1316976" y="669664"/>
                  <a:pt x="1300480" y="690908"/>
                </a:cubicBezTo>
                <a:cubicBezTo>
                  <a:pt x="1286509" y="709031"/>
                  <a:pt x="1258948" y="710981"/>
                  <a:pt x="1237602" y="736513"/>
                </a:cubicBezTo>
                <a:cubicBezTo>
                  <a:pt x="1221688" y="755420"/>
                  <a:pt x="1234108" y="743529"/>
                  <a:pt x="1244395" y="734372"/>
                </a:cubicBezTo>
                <a:cubicBezTo>
                  <a:pt x="1267101" y="714489"/>
                  <a:pt x="1313096" y="699678"/>
                  <a:pt x="1343172" y="705332"/>
                </a:cubicBezTo>
                <a:cubicBezTo>
                  <a:pt x="1346279" y="705915"/>
                  <a:pt x="1345310" y="707473"/>
                  <a:pt x="1344532" y="710398"/>
                </a:cubicBezTo>
                <a:cubicBezTo>
                  <a:pt x="1339291" y="727552"/>
                  <a:pt x="1322795" y="763215"/>
                  <a:pt x="1300093" y="759707"/>
                </a:cubicBezTo>
                <a:cubicBezTo>
                  <a:pt x="1294852" y="758928"/>
                  <a:pt x="1289225" y="758345"/>
                  <a:pt x="1283597" y="758149"/>
                </a:cubicBezTo>
                <a:cubicBezTo>
                  <a:pt x="1275254" y="757953"/>
                  <a:pt x="1241875" y="759707"/>
                  <a:pt x="1230037" y="768090"/>
                </a:cubicBezTo>
                <a:cubicBezTo>
                  <a:pt x="1242844" y="764386"/>
                  <a:pt x="1267488" y="760099"/>
                  <a:pt x="1298733" y="764969"/>
                </a:cubicBezTo>
                <a:cubicBezTo>
                  <a:pt x="1318141" y="767894"/>
                  <a:pt x="1335797" y="779001"/>
                  <a:pt x="1337935" y="788942"/>
                </a:cubicBezTo>
                <a:cubicBezTo>
                  <a:pt x="1335024" y="798687"/>
                  <a:pt x="1307855" y="811357"/>
                  <a:pt x="1289225" y="811744"/>
                </a:cubicBezTo>
                <a:cubicBezTo>
                  <a:pt x="1279907" y="811744"/>
                  <a:pt x="1281268" y="811940"/>
                  <a:pt x="1274089" y="804924"/>
                </a:cubicBezTo>
                <a:cubicBezTo>
                  <a:pt x="1269234" y="800049"/>
                  <a:pt x="1262834" y="795762"/>
                  <a:pt x="1257010" y="792058"/>
                </a:cubicBezTo>
                <a:lnTo>
                  <a:pt x="1247502" y="786605"/>
                </a:lnTo>
                <a:cubicBezTo>
                  <a:pt x="1263998" y="789525"/>
                  <a:pt x="1291745" y="796154"/>
                  <a:pt x="1307659" y="794787"/>
                </a:cubicBezTo>
                <a:cubicBezTo>
                  <a:pt x="1311735" y="794400"/>
                  <a:pt x="1319692" y="793425"/>
                  <a:pt x="1312318" y="789334"/>
                </a:cubicBezTo>
                <a:cubicBezTo>
                  <a:pt x="1303196" y="784263"/>
                  <a:pt x="1278938" y="783484"/>
                  <a:pt x="1274089" y="783484"/>
                </a:cubicBezTo>
                <a:cubicBezTo>
                  <a:pt x="1268652" y="783484"/>
                  <a:pt x="1247693" y="784263"/>
                  <a:pt x="1244590" y="785630"/>
                </a:cubicBezTo>
                <a:cubicBezTo>
                  <a:pt x="1237602" y="781343"/>
                  <a:pt x="1227708" y="778222"/>
                  <a:pt x="1219941" y="777247"/>
                </a:cubicBezTo>
                <a:cubicBezTo>
                  <a:pt x="1219555" y="759511"/>
                  <a:pt x="1224409" y="741775"/>
                  <a:pt x="1230228" y="725210"/>
                </a:cubicBezTo>
                <a:cubicBezTo>
                  <a:pt x="1214510" y="717807"/>
                  <a:pt x="1203254" y="709227"/>
                  <a:pt x="1197431" y="698507"/>
                </a:cubicBezTo>
                <a:cubicBezTo>
                  <a:pt x="1188892" y="682917"/>
                  <a:pt x="1188892" y="663040"/>
                  <a:pt x="1198209" y="644133"/>
                </a:cubicBezTo>
                <a:cubicBezTo>
                  <a:pt x="1215288" y="609636"/>
                  <a:pt x="1250800" y="587030"/>
                  <a:pt x="1271950" y="535968"/>
                </a:cubicBezTo>
                <a:cubicBezTo>
                  <a:pt x="1275058" y="538109"/>
                  <a:pt x="1279521" y="551166"/>
                  <a:pt x="1280490" y="555649"/>
                </a:cubicBezTo>
                <a:cubicBezTo>
                  <a:pt x="1282433" y="565007"/>
                  <a:pt x="1284370" y="574556"/>
                  <a:pt x="1284370" y="585472"/>
                </a:cubicBezTo>
                <a:cubicBezTo>
                  <a:pt x="1284370" y="598725"/>
                  <a:pt x="1281072" y="612169"/>
                  <a:pt x="1278160" y="622502"/>
                </a:cubicBezTo>
                <a:cubicBezTo>
                  <a:pt x="1275836" y="630684"/>
                  <a:pt x="1274671" y="629322"/>
                  <a:pt x="1267488" y="633026"/>
                </a:cubicBezTo>
                <a:cubicBezTo>
                  <a:pt x="1251769" y="641017"/>
                  <a:pt x="1238576" y="657386"/>
                  <a:pt x="1232944" y="673951"/>
                </a:cubicBezTo>
                <a:cubicBezTo>
                  <a:pt x="1230037" y="683113"/>
                  <a:pt x="1230037" y="692275"/>
                  <a:pt x="1230037" y="702407"/>
                </a:cubicBezTo>
                <a:close/>
                <a:moveTo>
                  <a:pt x="1417887" y="647058"/>
                </a:moveTo>
                <a:cubicBezTo>
                  <a:pt x="1405271" y="660894"/>
                  <a:pt x="1362579" y="693833"/>
                  <a:pt x="1352097" y="700849"/>
                </a:cubicBezTo>
                <a:cubicBezTo>
                  <a:pt x="1328422" y="695195"/>
                  <a:pt x="1317559" y="696949"/>
                  <a:pt x="1301258" y="699678"/>
                </a:cubicBezTo>
                <a:cubicBezTo>
                  <a:pt x="1318332" y="688958"/>
                  <a:pt x="1334246" y="677072"/>
                  <a:pt x="1348995" y="663623"/>
                </a:cubicBezTo>
                <a:cubicBezTo>
                  <a:pt x="1356952" y="656411"/>
                  <a:pt x="1373057" y="635559"/>
                  <a:pt x="1378102" y="633026"/>
                </a:cubicBezTo>
                <a:cubicBezTo>
                  <a:pt x="1388388" y="624839"/>
                  <a:pt x="1414975" y="623472"/>
                  <a:pt x="1432054" y="627176"/>
                </a:cubicBezTo>
                <a:cubicBezTo>
                  <a:pt x="1432054" y="647254"/>
                  <a:pt x="1421185" y="667910"/>
                  <a:pt x="1410316" y="684284"/>
                </a:cubicBezTo>
                <a:cubicBezTo>
                  <a:pt x="1394016" y="709036"/>
                  <a:pt x="1364131" y="730668"/>
                  <a:pt x="1337935" y="744700"/>
                </a:cubicBezTo>
                <a:cubicBezTo>
                  <a:pt x="1344728" y="733980"/>
                  <a:pt x="1348026" y="724038"/>
                  <a:pt x="1351711" y="713514"/>
                </a:cubicBezTo>
                <a:cubicBezTo>
                  <a:pt x="1352293" y="711956"/>
                  <a:pt x="1353458" y="711374"/>
                  <a:pt x="1362966" y="703769"/>
                </a:cubicBezTo>
                <a:cubicBezTo>
                  <a:pt x="1365295" y="701824"/>
                  <a:pt x="1366656" y="700457"/>
                  <a:pt x="1368985" y="698703"/>
                </a:cubicBezTo>
                <a:cubicBezTo>
                  <a:pt x="1381987" y="688375"/>
                  <a:pt x="1410708" y="660894"/>
                  <a:pt x="1417887" y="647058"/>
                </a:cubicBezTo>
                <a:close/>
                <a:moveTo>
                  <a:pt x="1427395" y="733593"/>
                </a:moveTo>
                <a:cubicBezTo>
                  <a:pt x="1408183" y="749183"/>
                  <a:pt x="1375968" y="767306"/>
                  <a:pt x="1342589" y="780172"/>
                </a:cubicBezTo>
                <a:cubicBezTo>
                  <a:pt x="1337353" y="774327"/>
                  <a:pt x="1327649" y="766527"/>
                  <a:pt x="1318332" y="764386"/>
                </a:cubicBezTo>
                <a:cubicBezTo>
                  <a:pt x="1318528" y="764190"/>
                  <a:pt x="1339873" y="752108"/>
                  <a:pt x="1356174" y="742363"/>
                </a:cubicBezTo>
                <a:cubicBezTo>
                  <a:pt x="1366264" y="736322"/>
                  <a:pt x="1376937" y="727552"/>
                  <a:pt x="1386641" y="722677"/>
                </a:cubicBezTo>
                <a:cubicBezTo>
                  <a:pt x="1403720" y="713906"/>
                  <a:pt x="1425066" y="711760"/>
                  <a:pt x="1442340" y="720923"/>
                </a:cubicBezTo>
                <a:cubicBezTo>
                  <a:pt x="1441948" y="737684"/>
                  <a:pt x="1401973" y="773352"/>
                  <a:pt x="1388971" y="781343"/>
                </a:cubicBezTo>
                <a:cubicBezTo>
                  <a:pt x="1378684" y="787384"/>
                  <a:pt x="1346083" y="802582"/>
                  <a:pt x="1334050" y="803753"/>
                </a:cubicBezTo>
                <a:cubicBezTo>
                  <a:pt x="1344919" y="794204"/>
                  <a:pt x="1348026" y="788550"/>
                  <a:pt x="1348799" y="787771"/>
                </a:cubicBezTo>
                <a:cubicBezTo>
                  <a:pt x="1361801" y="780559"/>
                  <a:pt x="1423319" y="750741"/>
                  <a:pt x="1427395" y="733593"/>
                </a:cubicBezTo>
                <a:close/>
                <a:moveTo>
                  <a:pt x="1289998" y="823439"/>
                </a:moveTo>
                <a:cubicBezTo>
                  <a:pt x="1320465" y="816227"/>
                  <a:pt x="1337353" y="811161"/>
                  <a:pt x="1367238" y="800049"/>
                </a:cubicBezTo>
                <a:cubicBezTo>
                  <a:pt x="1380823" y="796541"/>
                  <a:pt x="1413620" y="803557"/>
                  <a:pt x="1430502" y="813111"/>
                </a:cubicBezTo>
                <a:cubicBezTo>
                  <a:pt x="1445829" y="821881"/>
                  <a:pt x="1446411" y="827530"/>
                  <a:pt x="1433801" y="839421"/>
                </a:cubicBezTo>
                <a:cubicBezTo>
                  <a:pt x="1407410" y="864364"/>
                  <a:pt x="1342007" y="867485"/>
                  <a:pt x="1306494" y="867485"/>
                </a:cubicBezTo>
                <a:cubicBezTo>
                  <a:pt x="1306108" y="862806"/>
                  <a:pt x="1302227" y="850141"/>
                  <a:pt x="1301062" y="844683"/>
                </a:cubicBezTo>
                <a:cubicBezTo>
                  <a:pt x="1335993" y="846633"/>
                  <a:pt x="1397314" y="847216"/>
                  <a:pt x="1428946" y="832792"/>
                </a:cubicBezTo>
                <a:cubicBezTo>
                  <a:pt x="1387033" y="837275"/>
                  <a:pt x="1342981" y="838833"/>
                  <a:pt x="1296404" y="834350"/>
                </a:cubicBezTo>
                <a:cubicBezTo>
                  <a:pt x="1294074" y="830259"/>
                  <a:pt x="1292719" y="827530"/>
                  <a:pt x="1289998" y="823439"/>
                </a:cubicBezTo>
                <a:close/>
                <a:moveTo>
                  <a:pt x="1243039" y="870018"/>
                </a:moveTo>
                <a:cubicBezTo>
                  <a:pt x="1246724" y="870018"/>
                  <a:pt x="1249053" y="871772"/>
                  <a:pt x="1253712" y="872747"/>
                </a:cubicBezTo>
                <a:cubicBezTo>
                  <a:pt x="1259726" y="873918"/>
                  <a:pt x="1271368" y="876451"/>
                  <a:pt x="1277578" y="876451"/>
                </a:cubicBezTo>
                <a:cubicBezTo>
                  <a:pt x="1291358" y="876255"/>
                  <a:pt x="1286700" y="875863"/>
                  <a:pt x="1294657" y="879959"/>
                </a:cubicBezTo>
                <a:cubicBezTo>
                  <a:pt x="1319692" y="893212"/>
                  <a:pt x="1381792" y="917376"/>
                  <a:pt x="1403137" y="932384"/>
                </a:cubicBezTo>
                <a:cubicBezTo>
                  <a:pt x="1392269" y="911727"/>
                  <a:pt x="1325320" y="882100"/>
                  <a:pt x="1310571" y="875672"/>
                </a:cubicBezTo>
                <a:cubicBezTo>
                  <a:pt x="1324351" y="875084"/>
                  <a:pt x="1338126" y="874305"/>
                  <a:pt x="1351907" y="873722"/>
                </a:cubicBezTo>
                <a:cubicBezTo>
                  <a:pt x="1353654" y="873722"/>
                  <a:pt x="1354818" y="873722"/>
                  <a:pt x="1355983" y="874305"/>
                </a:cubicBezTo>
                <a:cubicBezTo>
                  <a:pt x="1369176" y="880934"/>
                  <a:pt x="1388584" y="892237"/>
                  <a:pt x="1396928" y="903153"/>
                </a:cubicBezTo>
                <a:cubicBezTo>
                  <a:pt x="1402751" y="910556"/>
                  <a:pt x="1412259" y="924006"/>
                  <a:pt x="1409543" y="934334"/>
                </a:cubicBezTo>
                <a:cubicBezTo>
                  <a:pt x="1407600" y="942129"/>
                  <a:pt x="1390718" y="941742"/>
                  <a:pt x="1384312" y="941742"/>
                </a:cubicBezTo>
                <a:cubicBezTo>
                  <a:pt x="1353262" y="941742"/>
                  <a:pt x="1268266" y="896524"/>
                  <a:pt x="1243039" y="870018"/>
                </a:cubicBezTo>
                <a:close/>
                <a:moveTo>
                  <a:pt x="1248471" y="886583"/>
                </a:moveTo>
                <a:cubicBezTo>
                  <a:pt x="1271177" y="902565"/>
                  <a:pt x="1302227" y="921080"/>
                  <a:pt x="1327453" y="934138"/>
                </a:cubicBezTo>
                <a:cubicBezTo>
                  <a:pt x="1338126" y="943104"/>
                  <a:pt x="1350742" y="976430"/>
                  <a:pt x="1352680" y="992025"/>
                </a:cubicBezTo>
                <a:cubicBezTo>
                  <a:pt x="1353844" y="1001378"/>
                  <a:pt x="1352293" y="1008198"/>
                  <a:pt x="1340456" y="1006253"/>
                </a:cubicBezTo>
                <a:cubicBezTo>
                  <a:pt x="1300480" y="1000212"/>
                  <a:pt x="1245173" y="955578"/>
                  <a:pt x="1224409" y="926539"/>
                </a:cubicBezTo>
                <a:cubicBezTo>
                  <a:pt x="1231006" y="927710"/>
                  <a:pt x="1242261" y="934334"/>
                  <a:pt x="1245946" y="916793"/>
                </a:cubicBezTo>
                <a:cubicBezTo>
                  <a:pt x="1246724" y="913481"/>
                  <a:pt x="1247693" y="909194"/>
                  <a:pt x="1247889" y="906073"/>
                </a:cubicBezTo>
                <a:cubicBezTo>
                  <a:pt x="1279134" y="927121"/>
                  <a:pt x="1316781" y="957724"/>
                  <a:pt x="1335797" y="986371"/>
                </a:cubicBezTo>
                <a:cubicBezTo>
                  <a:pt x="1327649" y="957332"/>
                  <a:pt x="1261278" y="901590"/>
                  <a:pt x="1247889" y="890287"/>
                </a:cubicBezTo>
                <a:cubicBezTo>
                  <a:pt x="1246528" y="889900"/>
                  <a:pt x="1246338" y="885221"/>
                  <a:pt x="1248471" y="886583"/>
                </a:cubicBezTo>
                <a:close/>
                <a:moveTo>
                  <a:pt x="1273893" y="1053028"/>
                </a:moveTo>
                <a:cubicBezTo>
                  <a:pt x="1268461" y="1066281"/>
                  <a:pt x="1259144" y="1061602"/>
                  <a:pt x="1249053" y="1055169"/>
                </a:cubicBezTo>
                <a:cubicBezTo>
                  <a:pt x="1214705" y="1033146"/>
                  <a:pt x="1167355" y="958307"/>
                  <a:pt x="1158234" y="929851"/>
                </a:cubicBezTo>
                <a:cubicBezTo>
                  <a:pt x="1170262" y="932580"/>
                  <a:pt x="1178219" y="934334"/>
                  <a:pt x="1184820" y="923613"/>
                </a:cubicBezTo>
                <a:cubicBezTo>
                  <a:pt x="1198596" y="936676"/>
                  <a:pt x="1237798" y="984617"/>
                  <a:pt x="1263220" y="1049711"/>
                </a:cubicBezTo>
                <a:cubicBezTo>
                  <a:pt x="1261087" y="996895"/>
                  <a:pt x="1192582" y="916989"/>
                  <a:pt x="1188701" y="908606"/>
                </a:cubicBezTo>
                <a:cubicBezTo>
                  <a:pt x="1188505" y="907048"/>
                  <a:pt x="1188701" y="903344"/>
                  <a:pt x="1188701" y="901399"/>
                </a:cubicBezTo>
                <a:cubicBezTo>
                  <a:pt x="1194911" y="907631"/>
                  <a:pt x="1205780" y="921473"/>
                  <a:pt x="1213154" y="928685"/>
                </a:cubicBezTo>
                <a:cubicBezTo>
                  <a:pt x="1226930" y="942521"/>
                  <a:pt x="1239736" y="955578"/>
                  <a:pt x="1254099" y="968635"/>
                </a:cubicBezTo>
                <a:cubicBezTo>
                  <a:pt x="1270982" y="981888"/>
                  <a:pt x="1282628" y="1031784"/>
                  <a:pt x="1273893" y="1053028"/>
                </a:cubicBezTo>
                <a:close/>
                <a:moveTo>
                  <a:pt x="1127957" y="967273"/>
                </a:moveTo>
                <a:cubicBezTo>
                  <a:pt x="1133394" y="975460"/>
                  <a:pt x="1160949" y="1011123"/>
                  <a:pt x="1180940" y="1060823"/>
                </a:cubicBezTo>
                <a:cubicBezTo>
                  <a:pt x="1173369" y="1017556"/>
                  <a:pt x="1138826" y="954995"/>
                  <a:pt x="1123690" y="932776"/>
                </a:cubicBezTo>
                <a:cubicBezTo>
                  <a:pt x="1124468" y="930439"/>
                  <a:pt x="1124854" y="919718"/>
                  <a:pt x="1124468" y="915235"/>
                </a:cubicBezTo>
                <a:cubicBezTo>
                  <a:pt x="1133394" y="922448"/>
                  <a:pt x="1140377" y="924392"/>
                  <a:pt x="1143680" y="925956"/>
                </a:cubicBezTo>
                <a:cubicBezTo>
                  <a:pt x="1146396" y="928489"/>
                  <a:pt x="1174730" y="981305"/>
                  <a:pt x="1186567" y="1011123"/>
                </a:cubicBezTo>
                <a:cubicBezTo>
                  <a:pt x="1193942" y="1029834"/>
                  <a:pt x="1198209" y="1054194"/>
                  <a:pt x="1190639" y="1073297"/>
                </a:cubicBezTo>
                <a:cubicBezTo>
                  <a:pt x="1187923" y="1080117"/>
                  <a:pt x="1185011" y="1078946"/>
                  <a:pt x="1177250" y="1073488"/>
                </a:cubicBezTo>
                <a:cubicBezTo>
                  <a:pt x="1168520" y="1066281"/>
                  <a:pt x="1148143" y="1049907"/>
                  <a:pt x="1141933" y="1039775"/>
                </a:cubicBezTo>
                <a:cubicBezTo>
                  <a:pt x="1140186" y="1014244"/>
                  <a:pt x="1135332" y="990271"/>
                  <a:pt x="1127957" y="967273"/>
                </a:cubicBezTo>
                <a:close/>
                <a:moveTo>
                  <a:pt x="1435156" y="1003132"/>
                </a:moveTo>
                <a:cubicBezTo>
                  <a:pt x="1412455" y="1003132"/>
                  <a:pt x="1415171" y="1005082"/>
                  <a:pt x="1411094" y="998066"/>
                </a:cubicBezTo>
                <a:cubicBezTo>
                  <a:pt x="1408569" y="993779"/>
                  <a:pt x="1402751" y="983838"/>
                  <a:pt x="1399839" y="978772"/>
                </a:cubicBezTo>
                <a:cubicBezTo>
                  <a:pt x="1430502" y="975651"/>
                  <a:pt x="1455533" y="972535"/>
                  <a:pt x="1483089" y="967660"/>
                </a:cubicBezTo>
                <a:cubicBezTo>
                  <a:pt x="1495122" y="965519"/>
                  <a:pt x="1537236" y="956553"/>
                  <a:pt x="1544219" y="953628"/>
                </a:cubicBezTo>
                <a:cubicBezTo>
                  <a:pt x="1502497" y="961232"/>
                  <a:pt x="1434965" y="970198"/>
                  <a:pt x="1393629" y="970198"/>
                </a:cubicBezTo>
                <a:cubicBezTo>
                  <a:pt x="1391300" y="966690"/>
                  <a:pt x="1381405" y="951683"/>
                  <a:pt x="1379462" y="950512"/>
                </a:cubicBezTo>
                <a:cubicBezTo>
                  <a:pt x="1389362" y="953045"/>
                  <a:pt x="1405467" y="951487"/>
                  <a:pt x="1411290" y="948758"/>
                </a:cubicBezTo>
                <a:cubicBezTo>
                  <a:pt x="1438846" y="946225"/>
                  <a:pt x="1471251" y="941154"/>
                  <a:pt x="1493571" y="933555"/>
                </a:cubicBezTo>
                <a:cubicBezTo>
                  <a:pt x="1508124" y="928685"/>
                  <a:pt x="1571775" y="917768"/>
                  <a:pt x="1597006" y="920884"/>
                </a:cubicBezTo>
                <a:cubicBezTo>
                  <a:pt x="1604381" y="921859"/>
                  <a:pt x="1603603" y="926146"/>
                  <a:pt x="1597589" y="934530"/>
                </a:cubicBezTo>
                <a:cubicBezTo>
                  <a:pt x="1561880" y="983059"/>
                  <a:pt x="1492020" y="1001574"/>
                  <a:pt x="1435156" y="1003132"/>
                </a:cubicBezTo>
                <a:close/>
                <a:moveTo>
                  <a:pt x="1341425" y="939988"/>
                </a:moveTo>
                <a:cubicBezTo>
                  <a:pt x="1346666" y="941938"/>
                  <a:pt x="1363162" y="947587"/>
                  <a:pt x="1366656" y="948954"/>
                </a:cubicBezTo>
                <a:cubicBezTo>
                  <a:pt x="1393629" y="981109"/>
                  <a:pt x="1416918" y="1016973"/>
                  <a:pt x="1428560" y="1057702"/>
                </a:cubicBezTo>
                <a:cubicBezTo>
                  <a:pt x="1433218" y="1073880"/>
                  <a:pt x="1436321" y="1098240"/>
                  <a:pt x="1433218" y="1117343"/>
                </a:cubicBezTo>
                <a:cubicBezTo>
                  <a:pt x="1430693" y="1133517"/>
                  <a:pt x="1430889" y="1134301"/>
                  <a:pt x="1420020" y="1125917"/>
                </a:cubicBezTo>
                <a:cubicBezTo>
                  <a:pt x="1406632" y="1115589"/>
                  <a:pt x="1383730" y="1096295"/>
                  <a:pt x="1370150" y="1086550"/>
                </a:cubicBezTo>
                <a:cubicBezTo>
                  <a:pt x="1367625" y="1083821"/>
                  <a:pt x="1369176" y="1085962"/>
                  <a:pt x="1368207" y="1082263"/>
                </a:cubicBezTo>
                <a:cubicBezTo>
                  <a:pt x="1361801" y="1059265"/>
                  <a:pt x="1358117" y="1034900"/>
                  <a:pt x="1346861" y="1013465"/>
                </a:cubicBezTo>
                <a:cubicBezTo>
                  <a:pt x="1355983" y="1014244"/>
                  <a:pt x="1357339" y="1007228"/>
                  <a:pt x="1357339" y="1003911"/>
                </a:cubicBezTo>
                <a:cubicBezTo>
                  <a:pt x="1357339" y="1003132"/>
                  <a:pt x="1359864" y="1007811"/>
                  <a:pt x="1361801" y="1010540"/>
                </a:cubicBezTo>
                <a:cubicBezTo>
                  <a:pt x="1373639" y="1026522"/>
                  <a:pt x="1406245" y="1079142"/>
                  <a:pt x="1415171" y="1097074"/>
                </a:cubicBezTo>
                <a:cubicBezTo>
                  <a:pt x="1416526" y="1099803"/>
                  <a:pt x="1420603" y="1109739"/>
                  <a:pt x="1422545" y="1111689"/>
                </a:cubicBezTo>
                <a:cubicBezTo>
                  <a:pt x="1422350" y="1101944"/>
                  <a:pt x="1404884" y="1065693"/>
                  <a:pt x="1400035" y="1056340"/>
                </a:cubicBezTo>
                <a:cubicBezTo>
                  <a:pt x="1392078" y="1040554"/>
                  <a:pt x="1375195" y="1012490"/>
                  <a:pt x="1365295" y="997483"/>
                </a:cubicBezTo>
                <a:cubicBezTo>
                  <a:pt x="1356952" y="984813"/>
                  <a:pt x="1359281" y="988517"/>
                  <a:pt x="1354623" y="973118"/>
                </a:cubicBezTo>
                <a:cubicBezTo>
                  <a:pt x="1351520" y="962207"/>
                  <a:pt x="1347634" y="950708"/>
                  <a:pt x="1341425" y="939988"/>
                </a:cubicBezTo>
                <a:close/>
                <a:moveTo>
                  <a:pt x="1283015" y="992221"/>
                </a:moveTo>
                <a:cubicBezTo>
                  <a:pt x="1291163" y="996508"/>
                  <a:pt x="1313096" y="1012294"/>
                  <a:pt x="1338709" y="1013465"/>
                </a:cubicBezTo>
                <a:cubicBezTo>
                  <a:pt x="1354427" y="1043283"/>
                  <a:pt x="1369954" y="1119484"/>
                  <a:pt x="1370732" y="1152032"/>
                </a:cubicBezTo>
                <a:cubicBezTo>
                  <a:pt x="1370923" y="1160023"/>
                  <a:pt x="1370923" y="1163923"/>
                  <a:pt x="1365682" y="1161777"/>
                </a:cubicBezTo>
                <a:cubicBezTo>
                  <a:pt x="1351324" y="1156324"/>
                  <a:pt x="1324933" y="1136055"/>
                  <a:pt x="1316976" y="1128255"/>
                </a:cubicBezTo>
                <a:cubicBezTo>
                  <a:pt x="1313096" y="1099607"/>
                  <a:pt x="1308046" y="1065110"/>
                  <a:pt x="1289416" y="1024376"/>
                </a:cubicBezTo>
                <a:cubicBezTo>
                  <a:pt x="1310957" y="1052636"/>
                  <a:pt x="1345501" y="1108960"/>
                  <a:pt x="1356174" y="1138588"/>
                </a:cubicBezTo>
                <a:cubicBezTo>
                  <a:pt x="1356174" y="1125334"/>
                  <a:pt x="1340842" y="1092591"/>
                  <a:pt x="1334050" y="1078946"/>
                </a:cubicBezTo>
                <a:cubicBezTo>
                  <a:pt x="1318332" y="1048545"/>
                  <a:pt x="1298733" y="1021260"/>
                  <a:pt x="1283015" y="992221"/>
                </a:cubicBezTo>
                <a:close/>
                <a:moveTo>
                  <a:pt x="1219364" y="1040162"/>
                </a:moveTo>
                <a:cubicBezTo>
                  <a:pt x="1227125" y="1048349"/>
                  <a:pt x="1238963" y="1059069"/>
                  <a:pt x="1243230" y="1061210"/>
                </a:cubicBezTo>
                <a:cubicBezTo>
                  <a:pt x="1265550" y="1086158"/>
                  <a:pt x="1290194" y="1145016"/>
                  <a:pt x="1297764" y="1167823"/>
                </a:cubicBezTo>
                <a:cubicBezTo>
                  <a:pt x="1292523" y="1130205"/>
                  <a:pt x="1274280" y="1098436"/>
                  <a:pt x="1260113" y="1068618"/>
                </a:cubicBezTo>
                <a:cubicBezTo>
                  <a:pt x="1272342" y="1071543"/>
                  <a:pt x="1279325" y="1062964"/>
                  <a:pt x="1283015" y="1052249"/>
                </a:cubicBezTo>
                <a:cubicBezTo>
                  <a:pt x="1283788" y="1049907"/>
                  <a:pt x="1284953" y="1042891"/>
                  <a:pt x="1285148" y="1040162"/>
                </a:cubicBezTo>
                <a:cubicBezTo>
                  <a:pt x="1300093" y="1057315"/>
                  <a:pt x="1312318" y="1144237"/>
                  <a:pt x="1309019" y="1166652"/>
                </a:cubicBezTo>
                <a:cubicBezTo>
                  <a:pt x="1306303" y="1186142"/>
                  <a:pt x="1309988" y="1189846"/>
                  <a:pt x="1290389" y="1181463"/>
                </a:cubicBezTo>
                <a:cubicBezTo>
                  <a:pt x="1276223" y="1175422"/>
                  <a:pt x="1259144" y="1164506"/>
                  <a:pt x="1255068" y="1157103"/>
                </a:cubicBezTo>
                <a:cubicBezTo>
                  <a:pt x="1253712" y="1154761"/>
                  <a:pt x="1251965" y="1138588"/>
                  <a:pt x="1251187" y="1134105"/>
                </a:cubicBezTo>
                <a:cubicBezTo>
                  <a:pt x="1247306" y="1110327"/>
                  <a:pt x="1231588" y="1058481"/>
                  <a:pt x="1219364" y="1040162"/>
                </a:cubicBezTo>
                <a:close/>
                <a:moveTo>
                  <a:pt x="1233335" y="1094345"/>
                </a:moveTo>
                <a:cubicBezTo>
                  <a:pt x="1242648" y="1121434"/>
                  <a:pt x="1253321" y="1167431"/>
                  <a:pt x="1242065" y="1197641"/>
                </a:cubicBezTo>
                <a:cubicBezTo>
                  <a:pt x="1239154" y="1205240"/>
                  <a:pt x="1238963" y="1204657"/>
                  <a:pt x="1231202" y="1200370"/>
                </a:cubicBezTo>
                <a:cubicBezTo>
                  <a:pt x="1218973" y="1193545"/>
                  <a:pt x="1194133" y="1172110"/>
                  <a:pt x="1185985" y="1159244"/>
                </a:cubicBezTo>
                <a:cubicBezTo>
                  <a:pt x="1184238" y="1132738"/>
                  <a:pt x="1176668" y="1095124"/>
                  <a:pt x="1169489" y="1077192"/>
                </a:cubicBezTo>
                <a:cubicBezTo>
                  <a:pt x="1171818" y="1078755"/>
                  <a:pt x="1184625" y="1087133"/>
                  <a:pt x="1187341" y="1087912"/>
                </a:cubicBezTo>
                <a:cubicBezTo>
                  <a:pt x="1191417" y="1089083"/>
                  <a:pt x="1191030" y="1086937"/>
                  <a:pt x="1193942" y="1085183"/>
                </a:cubicBezTo>
                <a:cubicBezTo>
                  <a:pt x="1206166" y="1108960"/>
                  <a:pt x="1231202" y="1164506"/>
                  <a:pt x="1235469" y="1192379"/>
                </a:cubicBezTo>
                <a:cubicBezTo>
                  <a:pt x="1235469" y="1156128"/>
                  <a:pt x="1214705" y="1109352"/>
                  <a:pt x="1199760" y="1075438"/>
                </a:cubicBezTo>
                <a:cubicBezTo>
                  <a:pt x="1204806" y="1062773"/>
                  <a:pt x="1203059" y="1035875"/>
                  <a:pt x="1200343" y="1023793"/>
                </a:cubicBezTo>
                <a:cubicBezTo>
                  <a:pt x="1205584" y="1027884"/>
                  <a:pt x="1230037" y="1085183"/>
                  <a:pt x="1233335" y="1094345"/>
                </a:cubicBezTo>
                <a:close/>
                <a:moveTo>
                  <a:pt x="1171818" y="1115001"/>
                </a:moveTo>
                <a:cubicBezTo>
                  <a:pt x="1178610" y="1144046"/>
                  <a:pt x="1181130" y="1175030"/>
                  <a:pt x="1175894" y="1204461"/>
                </a:cubicBezTo>
                <a:cubicBezTo>
                  <a:pt x="1173756" y="1216935"/>
                  <a:pt x="1168128" y="1217910"/>
                  <a:pt x="1155518" y="1212452"/>
                </a:cubicBezTo>
                <a:cubicBezTo>
                  <a:pt x="1143484" y="1207190"/>
                  <a:pt x="1129122" y="1192575"/>
                  <a:pt x="1120391" y="1182242"/>
                </a:cubicBezTo>
                <a:cubicBezTo>
                  <a:pt x="1127375" y="1165094"/>
                  <a:pt x="1132811" y="1147162"/>
                  <a:pt x="1136496" y="1128451"/>
                </a:cubicBezTo>
                <a:cubicBezTo>
                  <a:pt x="1145036" y="1141704"/>
                  <a:pt x="1159398" y="1174060"/>
                  <a:pt x="1169293" y="1206411"/>
                </a:cubicBezTo>
                <a:cubicBezTo>
                  <a:pt x="1166381" y="1172693"/>
                  <a:pt x="1146004" y="1120263"/>
                  <a:pt x="1139990" y="1108769"/>
                </a:cubicBezTo>
                <a:cubicBezTo>
                  <a:pt x="1142706" y="1090058"/>
                  <a:pt x="1143484" y="1071543"/>
                  <a:pt x="1142902" y="1052636"/>
                </a:cubicBezTo>
                <a:cubicBezTo>
                  <a:pt x="1155126" y="1061994"/>
                  <a:pt x="1169685" y="1106623"/>
                  <a:pt x="1171818" y="1115001"/>
                </a:cubicBezTo>
                <a:close/>
                <a:moveTo>
                  <a:pt x="1594481" y="740021"/>
                </a:moveTo>
                <a:cubicBezTo>
                  <a:pt x="1573522" y="765748"/>
                  <a:pt x="1487943" y="821293"/>
                  <a:pt x="1450101" y="830651"/>
                </a:cubicBezTo>
                <a:cubicBezTo>
                  <a:pt x="1453595" y="824022"/>
                  <a:pt x="1447576" y="817202"/>
                  <a:pt x="1446221" y="815644"/>
                </a:cubicBezTo>
                <a:cubicBezTo>
                  <a:pt x="1484645" y="795179"/>
                  <a:pt x="1503857" y="771985"/>
                  <a:pt x="1534129" y="736905"/>
                </a:cubicBezTo>
                <a:cubicBezTo>
                  <a:pt x="1544997" y="726964"/>
                  <a:pt x="1558190" y="716832"/>
                  <a:pt x="1572357" y="709815"/>
                </a:cubicBezTo>
                <a:cubicBezTo>
                  <a:pt x="1594677" y="698703"/>
                  <a:pt x="1615054" y="702603"/>
                  <a:pt x="1642414" y="684475"/>
                </a:cubicBezTo>
                <a:cubicBezTo>
                  <a:pt x="1648433" y="680384"/>
                  <a:pt x="1645326" y="686621"/>
                  <a:pt x="1643388" y="692466"/>
                </a:cubicBezTo>
                <a:cubicBezTo>
                  <a:pt x="1622233" y="756782"/>
                  <a:pt x="1573914" y="811357"/>
                  <a:pt x="1508707" y="847603"/>
                </a:cubicBezTo>
                <a:cubicBezTo>
                  <a:pt x="1477075" y="865148"/>
                  <a:pt x="1448741" y="874501"/>
                  <a:pt x="1413620" y="882688"/>
                </a:cubicBezTo>
                <a:cubicBezTo>
                  <a:pt x="1401782" y="885417"/>
                  <a:pt x="1391882" y="887171"/>
                  <a:pt x="1389749" y="885804"/>
                </a:cubicBezTo>
                <a:lnTo>
                  <a:pt x="1375195" y="875280"/>
                </a:lnTo>
                <a:cubicBezTo>
                  <a:pt x="1372284" y="873526"/>
                  <a:pt x="1372866" y="873526"/>
                  <a:pt x="1370150" y="871772"/>
                </a:cubicBezTo>
                <a:cubicBezTo>
                  <a:pt x="1433801" y="867485"/>
                  <a:pt x="1570224" y="785821"/>
                  <a:pt x="1594481" y="740021"/>
                </a:cubicBezTo>
                <a:close/>
                <a:moveTo>
                  <a:pt x="1561494" y="647058"/>
                </a:moveTo>
                <a:cubicBezTo>
                  <a:pt x="1561494" y="656803"/>
                  <a:pt x="1573718" y="659532"/>
                  <a:pt x="1555670" y="692466"/>
                </a:cubicBezTo>
                <a:cubicBezTo>
                  <a:pt x="1539756" y="721898"/>
                  <a:pt x="1481538" y="794008"/>
                  <a:pt x="1442144" y="809407"/>
                </a:cubicBezTo>
                <a:cubicBezTo>
                  <a:pt x="1438846" y="810769"/>
                  <a:pt x="1438068" y="809211"/>
                  <a:pt x="1435548" y="807261"/>
                </a:cubicBezTo>
                <a:cubicBezTo>
                  <a:pt x="1430111" y="803557"/>
                  <a:pt x="1414202" y="795958"/>
                  <a:pt x="1406049" y="795958"/>
                </a:cubicBezTo>
                <a:cubicBezTo>
                  <a:pt x="1476492" y="739046"/>
                  <a:pt x="1556057" y="659919"/>
                  <a:pt x="1597393" y="524856"/>
                </a:cubicBezTo>
                <a:cubicBezTo>
                  <a:pt x="1547713" y="641600"/>
                  <a:pt x="1499198" y="702799"/>
                  <a:pt x="1404106" y="783097"/>
                </a:cubicBezTo>
                <a:cubicBezTo>
                  <a:pt x="1393825" y="791671"/>
                  <a:pt x="1395567" y="792842"/>
                  <a:pt x="1383147" y="792842"/>
                </a:cubicBezTo>
                <a:lnTo>
                  <a:pt x="1395181" y="785238"/>
                </a:lnTo>
                <a:cubicBezTo>
                  <a:pt x="1411677" y="775689"/>
                  <a:pt x="1447576" y="739830"/>
                  <a:pt x="1461743" y="724431"/>
                </a:cubicBezTo>
                <a:cubicBezTo>
                  <a:pt x="1480182" y="704161"/>
                  <a:pt x="1492406" y="689154"/>
                  <a:pt x="1507351" y="667131"/>
                </a:cubicBezTo>
                <a:cubicBezTo>
                  <a:pt x="1518797" y="647254"/>
                  <a:pt x="1531217" y="618994"/>
                  <a:pt x="1521709" y="596187"/>
                </a:cubicBezTo>
                <a:cubicBezTo>
                  <a:pt x="1519575" y="591121"/>
                  <a:pt x="1519380" y="590734"/>
                  <a:pt x="1522678" y="586251"/>
                </a:cubicBezTo>
                <a:cubicBezTo>
                  <a:pt x="1525785" y="581964"/>
                  <a:pt x="1528305" y="577285"/>
                  <a:pt x="1531026" y="572606"/>
                </a:cubicBezTo>
                <a:cubicBezTo>
                  <a:pt x="1560716" y="513552"/>
                  <a:pt x="1556639" y="529143"/>
                  <a:pt x="1602825" y="491724"/>
                </a:cubicBezTo>
                <a:cubicBezTo>
                  <a:pt x="1611946" y="484318"/>
                  <a:pt x="1615245" y="474183"/>
                  <a:pt x="1614472" y="490165"/>
                </a:cubicBezTo>
                <a:cubicBezTo>
                  <a:pt x="1612142" y="542984"/>
                  <a:pt x="1599336" y="586638"/>
                  <a:pt x="1572940" y="631076"/>
                </a:cubicBezTo>
                <a:cubicBezTo>
                  <a:pt x="1571584" y="633217"/>
                  <a:pt x="1561494" y="646470"/>
                  <a:pt x="1561494" y="647058"/>
                </a:cubicBezTo>
                <a:close/>
                <a:moveTo>
                  <a:pt x="1581871" y="849553"/>
                </a:moveTo>
                <a:cubicBezTo>
                  <a:pt x="1556253" y="870214"/>
                  <a:pt x="1414779" y="910948"/>
                  <a:pt x="1406632" y="901982"/>
                </a:cubicBezTo>
                <a:cubicBezTo>
                  <a:pt x="1405080" y="901399"/>
                  <a:pt x="1400226" y="895162"/>
                  <a:pt x="1399257" y="893599"/>
                </a:cubicBezTo>
                <a:cubicBezTo>
                  <a:pt x="1454178" y="880346"/>
                  <a:pt x="1477461" y="875084"/>
                  <a:pt x="1528697" y="845658"/>
                </a:cubicBezTo>
                <a:cubicBezTo>
                  <a:pt x="1536845" y="840200"/>
                  <a:pt x="1576434" y="810186"/>
                  <a:pt x="1576629" y="810186"/>
                </a:cubicBezTo>
                <a:cubicBezTo>
                  <a:pt x="1591183" y="805899"/>
                  <a:pt x="1616992" y="806095"/>
                  <a:pt x="1632519" y="810573"/>
                </a:cubicBezTo>
                <a:cubicBezTo>
                  <a:pt x="1643388" y="813694"/>
                  <a:pt x="1639894" y="816227"/>
                  <a:pt x="1633880" y="824414"/>
                </a:cubicBezTo>
                <a:cubicBezTo>
                  <a:pt x="1585555" y="890091"/>
                  <a:pt x="1502883" y="933947"/>
                  <a:pt x="1417304" y="939400"/>
                </a:cubicBezTo>
                <a:cubicBezTo>
                  <a:pt x="1421185" y="926343"/>
                  <a:pt x="1414779" y="917768"/>
                  <a:pt x="1412646" y="910948"/>
                </a:cubicBezTo>
                <a:cubicBezTo>
                  <a:pt x="1456311" y="909973"/>
                  <a:pt x="1567894" y="868656"/>
                  <a:pt x="1581871" y="849553"/>
                </a:cubicBezTo>
                <a:close/>
                <a:moveTo>
                  <a:pt x="1511232" y="591900"/>
                </a:moveTo>
                <a:cubicBezTo>
                  <a:pt x="1511232" y="595996"/>
                  <a:pt x="1523456" y="605741"/>
                  <a:pt x="1514143" y="634971"/>
                </a:cubicBezTo>
                <a:cubicBezTo>
                  <a:pt x="1507351" y="660698"/>
                  <a:pt x="1467180" y="710595"/>
                  <a:pt x="1450101" y="724235"/>
                </a:cubicBezTo>
                <a:cubicBezTo>
                  <a:pt x="1450879" y="722677"/>
                  <a:pt x="1451652" y="721898"/>
                  <a:pt x="1451652" y="719561"/>
                </a:cubicBezTo>
                <a:cubicBezTo>
                  <a:pt x="1451652" y="714299"/>
                  <a:pt x="1434965" y="709031"/>
                  <a:pt x="1428946" y="708448"/>
                </a:cubicBezTo>
                <a:cubicBezTo>
                  <a:pt x="1479600" y="641208"/>
                  <a:pt x="1525785" y="496791"/>
                  <a:pt x="1516081" y="501274"/>
                </a:cubicBezTo>
                <a:cubicBezTo>
                  <a:pt x="1513170" y="531676"/>
                  <a:pt x="1448936" y="674539"/>
                  <a:pt x="1416918" y="708061"/>
                </a:cubicBezTo>
                <a:cubicBezTo>
                  <a:pt x="1414589" y="708252"/>
                  <a:pt x="1407987" y="707473"/>
                  <a:pt x="1400422" y="709227"/>
                </a:cubicBezTo>
                <a:cubicBezTo>
                  <a:pt x="1402169" y="708061"/>
                  <a:pt x="1403137" y="707473"/>
                  <a:pt x="1404689" y="706111"/>
                </a:cubicBezTo>
                <a:cubicBezTo>
                  <a:pt x="1433991" y="680580"/>
                  <a:pt x="1462325" y="622693"/>
                  <a:pt x="1475719" y="577868"/>
                </a:cubicBezTo>
                <a:cubicBezTo>
                  <a:pt x="1478626" y="568319"/>
                  <a:pt x="1492020" y="523881"/>
                  <a:pt x="1476106" y="520182"/>
                </a:cubicBezTo>
                <a:cubicBezTo>
                  <a:pt x="1488912" y="489775"/>
                  <a:pt x="1497065" y="454109"/>
                  <a:pt x="1499781" y="441246"/>
                </a:cubicBezTo>
                <a:cubicBezTo>
                  <a:pt x="1506769" y="406554"/>
                  <a:pt x="1537236" y="393691"/>
                  <a:pt x="1553341" y="373227"/>
                </a:cubicBezTo>
                <a:cubicBezTo>
                  <a:pt x="1555284" y="370693"/>
                  <a:pt x="1560520" y="361923"/>
                  <a:pt x="1561102" y="368744"/>
                </a:cubicBezTo>
                <a:cubicBezTo>
                  <a:pt x="1564014" y="411037"/>
                  <a:pt x="1562658" y="442610"/>
                  <a:pt x="1555475" y="484123"/>
                </a:cubicBezTo>
                <a:cubicBezTo>
                  <a:pt x="1551207" y="506928"/>
                  <a:pt x="1530444" y="567344"/>
                  <a:pt x="1511232" y="591900"/>
                </a:cubicBezTo>
                <a:close/>
                <a:moveTo>
                  <a:pt x="859574" y="749183"/>
                </a:moveTo>
                <a:cubicBezTo>
                  <a:pt x="867917" y="746258"/>
                  <a:pt x="881306" y="738076"/>
                  <a:pt x="890623" y="728914"/>
                </a:cubicBezTo>
                <a:cubicBezTo>
                  <a:pt x="886933" y="737292"/>
                  <a:pt x="884218" y="744700"/>
                  <a:pt x="881306" y="752108"/>
                </a:cubicBezTo>
                <a:cubicBezTo>
                  <a:pt x="874323" y="750937"/>
                  <a:pt x="866948" y="749962"/>
                  <a:pt x="859574" y="749183"/>
                </a:cubicBezTo>
                <a:close/>
                <a:moveTo>
                  <a:pt x="898580" y="736905"/>
                </a:moveTo>
                <a:cubicBezTo>
                  <a:pt x="898580" y="747037"/>
                  <a:pt x="901100" y="753470"/>
                  <a:pt x="902461" y="756591"/>
                </a:cubicBezTo>
                <a:cubicBezTo>
                  <a:pt x="897024" y="755224"/>
                  <a:pt x="891788" y="754053"/>
                  <a:pt x="886160" y="753083"/>
                </a:cubicBezTo>
                <a:cubicBezTo>
                  <a:pt x="889067" y="750354"/>
                  <a:pt x="894695" y="742750"/>
                  <a:pt x="898580" y="736905"/>
                </a:cubicBezTo>
                <a:close/>
                <a:moveTo>
                  <a:pt x="935448" y="730472"/>
                </a:moveTo>
                <a:cubicBezTo>
                  <a:pt x="941272" y="723652"/>
                  <a:pt x="960680" y="680967"/>
                  <a:pt x="966112" y="667523"/>
                </a:cubicBezTo>
                <a:cubicBezTo>
                  <a:pt x="966307" y="679213"/>
                  <a:pt x="970961" y="692079"/>
                  <a:pt x="973486" y="696949"/>
                </a:cubicBezTo>
                <a:cubicBezTo>
                  <a:pt x="973873" y="699482"/>
                  <a:pt x="964947" y="719365"/>
                  <a:pt x="963004" y="722873"/>
                </a:cubicBezTo>
                <a:lnTo>
                  <a:pt x="956799" y="734759"/>
                </a:lnTo>
                <a:cubicBezTo>
                  <a:pt x="954470" y="738855"/>
                  <a:pt x="952527" y="742946"/>
                  <a:pt x="950007" y="746650"/>
                </a:cubicBezTo>
                <a:cubicBezTo>
                  <a:pt x="948842" y="748404"/>
                  <a:pt x="947482" y="749962"/>
                  <a:pt x="946317" y="751520"/>
                </a:cubicBezTo>
                <a:cubicBezTo>
                  <a:pt x="944184" y="754445"/>
                  <a:pt x="936422" y="763798"/>
                  <a:pt x="933119" y="765552"/>
                </a:cubicBezTo>
                <a:cubicBezTo>
                  <a:pt x="926327" y="763019"/>
                  <a:pt x="919344" y="760878"/>
                  <a:pt x="912356" y="758928"/>
                </a:cubicBezTo>
                <a:cubicBezTo>
                  <a:pt x="904790" y="740021"/>
                  <a:pt x="901879" y="724823"/>
                  <a:pt x="911191" y="697341"/>
                </a:cubicBezTo>
                <a:cubicBezTo>
                  <a:pt x="911773" y="695587"/>
                  <a:pt x="912938" y="694029"/>
                  <a:pt x="914298" y="692662"/>
                </a:cubicBezTo>
                <a:cubicBezTo>
                  <a:pt x="920117" y="686425"/>
                  <a:pt x="943019" y="667327"/>
                  <a:pt x="951945" y="656411"/>
                </a:cubicBezTo>
                <a:cubicBezTo>
                  <a:pt x="948064" y="673564"/>
                  <a:pt x="938360" y="711760"/>
                  <a:pt x="935448" y="730472"/>
                </a:cubicBezTo>
                <a:close/>
                <a:moveTo>
                  <a:pt x="989591" y="675318"/>
                </a:moveTo>
                <a:cubicBezTo>
                  <a:pt x="992312" y="662648"/>
                  <a:pt x="993085" y="660115"/>
                  <a:pt x="993863" y="656803"/>
                </a:cubicBezTo>
                <a:cubicBezTo>
                  <a:pt x="999491" y="637313"/>
                  <a:pt x="1007834" y="618602"/>
                  <a:pt x="1014240" y="611003"/>
                </a:cubicBezTo>
                <a:cubicBezTo>
                  <a:pt x="1019089" y="611586"/>
                  <a:pt x="1025686" y="611973"/>
                  <a:pt x="1030927" y="610219"/>
                </a:cubicBezTo>
                <a:cubicBezTo>
                  <a:pt x="1005314" y="647837"/>
                  <a:pt x="994832" y="700457"/>
                  <a:pt x="1016760" y="729889"/>
                </a:cubicBezTo>
                <a:cubicBezTo>
                  <a:pt x="1012493" y="729497"/>
                  <a:pt x="999295" y="719365"/>
                  <a:pt x="995610" y="715661"/>
                </a:cubicBezTo>
                <a:cubicBezTo>
                  <a:pt x="971739" y="691687"/>
                  <a:pt x="967472" y="646666"/>
                  <a:pt x="977949" y="615677"/>
                </a:cubicBezTo>
                <a:cubicBezTo>
                  <a:pt x="980665" y="607686"/>
                  <a:pt x="976398" y="610219"/>
                  <a:pt x="991730" y="604178"/>
                </a:cubicBezTo>
                <a:cubicBezTo>
                  <a:pt x="994445" y="603203"/>
                  <a:pt x="996579" y="601841"/>
                  <a:pt x="999104" y="601258"/>
                </a:cubicBezTo>
                <a:cubicBezTo>
                  <a:pt x="999295" y="604374"/>
                  <a:pt x="1002593" y="607299"/>
                  <a:pt x="1003567" y="607495"/>
                </a:cubicBezTo>
                <a:cubicBezTo>
                  <a:pt x="989591" y="636338"/>
                  <a:pt x="989591" y="664985"/>
                  <a:pt x="989591" y="675318"/>
                </a:cubicBezTo>
                <a:close/>
                <a:moveTo>
                  <a:pt x="969219" y="730472"/>
                </a:moveTo>
                <a:cubicBezTo>
                  <a:pt x="970770" y="736322"/>
                  <a:pt x="983963" y="768090"/>
                  <a:pt x="999104" y="772181"/>
                </a:cubicBezTo>
                <a:cubicBezTo>
                  <a:pt x="992503" y="758536"/>
                  <a:pt x="981639" y="742946"/>
                  <a:pt x="981830" y="713128"/>
                </a:cubicBezTo>
                <a:cubicBezTo>
                  <a:pt x="985324" y="715464"/>
                  <a:pt x="986102" y="717997"/>
                  <a:pt x="989400" y="721315"/>
                </a:cubicBezTo>
                <a:cubicBezTo>
                  <a:pt x="990951" y="722873"/>
                  <a:pt x="993085" y="724627"/>
                  <a:pt x="994832" y="726185"/>
                </a:cubicBezTo>
                <a:cubicBezTo>
                  <a:pt x="1003758" y="733980"/>
                  <a:pt x="1001820" y="727552"/>
                  <a:pt x="1005314" y="736905"/>
                </a:cubicBezTo>
                <a:cubicBezTo>
                  <a:pt x="1013658" y="762240"/>
                  <a:pt x="1028793" y="778614"/>
                  <a:pt x="1042378" y="792646"/>
                </a:cubicBezTo>
                <a:cubicBezTo>
                  <a:pt x="1008999" y="805507"/>
                  <a:pt x="962618" y="786605"/>
                  <a:pt x="958737" y="749766"/>
                </a:cubicBezTo>
                <a:cubicBezTo>
                  <a:pt x="964365" y="740996"/>
                  <a:pt x="967859" y="733201"/>
                  <a:pt x="969219" y="730472"/>
                </a:cubicBezTo>
                <a:close/>
                <a:moveTo>
                  <a:pt x="1006087" y="802974"/>
                </a:moveTo>
                <a:cubicBezTo>
                  <a:pt x="1006283" y="802974"/>
                  <a:pt x="1020450" y="805311"/>
                  <a:pt x="1028211" y="803753"/>
                </a:cubicBezTo>
                <a:cubicBezTo>
                  <a:pt x="1044898" y="821489"/>
                  <a:pt x="1065084" y="833767"/>
                  <a:pt x="1087595" y="842341"/>
                </a:cubicBezTo>
                <a:cubicBezTo>
                  <a:pt x="1086626" y="839808"/>
                  <a:pt x="1088368" y="841562"/>
                  <a:pt x="1081967" y="837863"/>
                </a:cubicBezTo>
                <a:cubicBezTo>
                  <a:pt x="1067414" y="829088"/>
                  <a:pt x="1051304" y="815448"/>
                  <a:pt x="1042182" y="801416"/>
                </a:cubicBezTo>
                <a:cubicBezTo>
                  <a:pt x="1046259" y="801416"/>
                  <a:pt x="1047037" y="800049"/>
                  <a:pt x="1048588" y="800049"/>
                </a:cubicBezTo>
                <a:cubicBezTo>
                  <a:pt x="1057127" y="804924"/>
                  <a:pt x="1087399" y="824022"/>
                  <a:pt x="1098654" y="844095"/>
                </a:cubicBezTo>
                <a:cubicBezTo>
                  <a:pt x="1093027" y="847216"/>
                  <a:pt x="1080024" y="850528"/>
                  <a:pt x="1071294" y="850528"/>
                </a:cubicBezTo>
                <a:cubicBezTo>
                  <a:pt x="1065471" y="850528"/>
                  <a:pt x="1061204" y="849357"/>
                  <a:pt x="1058096" y="847995"/>
                </a:cubicBezTo>
                <a:cubicBezTo>
                  <a:pt x="1041991" y="830651"/>
                  <a:pt x="1024913" y="816031"/>
                  <a:pt x="1006087" y="802974"/>
                </a:cubicBezTo>
                <a:close/>
                <a:moveTo>
                  <a:pt x="951167" y="758149"/>
                </a:moveTo>
                <a:cubicBezTo>
                  <a:pt x="953109" y="764582"/>
                  <a:pt x="958350" y="772960"/>
                  <a:pt x="961844" y="777639"/>
                </a:cubicBezTo>
                <a:cubicBezTo>
                  <a:pt x="955243" y="774518"/>
                  <a:pt x="948451" y="771598"/>
                  <a:pt x="941468" y="768869"/>
                </a:cubicBezTo>
                <a:cubicBezTo>
                  <a:pt x="944374" y="766919"/>
                  <a:pt x="949033" y="761265"/>
                  <a:pt x="951167" y="758149"/>
                </a:cubicBezTo>
                <a:close/>
                <a:moveTo>
                  <a:pt x="832791" y="728914"/>
                </a:moveTo>
                <a:cubicBezTo>
                  <a:pt x="833956" y="729889"/>
                  <a:pt x="842108" y="747429"/>
                  <a:pt x="842299" y="747821"/>
                </a:cubicBezTo>
                <a:cubicBezTo>
                  <a:pt x="839001" y="747821"/>
                  <a:pt x="835703" y="747625"/>
                  <a:pt x="832404" y="747625"/>
                </a:cubicBezTo>
                <a:cubicBezTo>
                  <a:pt x="832013" y="746454"/>
                  <a:pt x="832791" y="742363"/>
                  <a:pt x="832791" y="728914"/>
                </a:cubicBezTo>
                <a:close/>
                <a:moveTo>
                  <a:pt x="802324" y="722481"/>
                </a:moveTo>
                <a:cubicBezTo>
                  <a:pt x="799412" y="710790"/>
                  <a:pt x="792429" y="697537"/>
                  <a:pt x="787379" y="689350"/>
                </a:cubicBezTo>
                <a:cubicBezTo>
                  <a:pt x="782529" y="681359"/>
                  <a:pt x="778453" y="681746"/>
                  <a:pt x="770496" y="674730"/>
                </a:cubicBezTo>
                <a:cubicBezTo>
                  <a:pt x="768362" y="672976"/>
                  <a:pt x="765646" y="670443"/>
                  <a:pt x="763703" y="669081"/>
                </a:cubicBezTo>
                <a:cubicBezTo>
                  <a:pt x="763703" y="701628"/>
                  <a:pt x="748568" y="695974"/>
                  <a:pt x="767007" y="718586"/>
                </a:cubicBezTo>
                <a:cubicBezTo>
                  <a:pt x="773407" y="726381"/>
                  <a:pt x="795727" y="742167"/>
                  <a:pt x="806204" y="744700"/>
                </a:cubicBezTo>
                <a:cubicBezTo>
                  <a:pt x="821732" y="724235"/>
                  <a:pt x="827550" y="682530"/>
                  <a:pt x="810281" y="662648"/>
                </a:cubicBezTo>
                <a:cubicBezTo>
                  <a:pt x="810281" y="682138"/>
                  <a:pt x="800772" y="687596"/>
                  <a:pt x="801937" y="695195"/>
                </a:cubicBezTo>
                <a:cubicBezTo>
                  <a:pt x="804071" y="710202"/>
                  <a:pt x="805235" y="710006"/>
                  <a:pt x="805431" y="723848"/>
                </a:cubicBezTo>
                <a:cubicBezTo>
                  <a:pt x="805431" y="736126"/>
                  <a:pt x="803684" y="727939"/>
                  <a:pt x="802324" y="722481"/>
                </a:cubicBezTo>
                <a:close/>
                <a:moveTo>
                  <a:pt x="796309" y="749183"/>
                </a:moveTo>
                <a:cubicBezTo>
                  <a:pt x="787966" y="746258"/>
                  <a:pt x="774572" y="738076"/>
                  <a:pt x="765260" y="728914"/>
                </a:cubicBezTo>
                <a:cubicBezTo>
                  <a:pt x="768944" y="737292"/>
                  <a:pt x="771660" y="744700"/>
                  <a:pt x="774572" y="752108"/>
                </a:cubicBezTo>
                <a:cubicBezTo>
                  <a:pt x="781751" y="750937"/>
                  <a:pt x="788935" y="749962"/>
                  <a:pt x="796309" y="749183"/>
                </a:cubicBezTo>
                <a:close/>
                <a:moveTo>
                  <a:pt x="757493" y="736905"/>
                </a:moveTo>
                <a:cubicBezTo>
                  <a:pt x="757493" y="747037"/>
                  <a:pt x="754973" y="753470"/>
                  <a:pt x="753613" y="756591"/>
                </a:cubicBezTo>
                <a:cubicBezTo>
                  <a:pt x="759050" y="755224"/>
                  <a:pt x="764286" y="754053"/>
                  <a:pt x="769913" y="753083"/>
                </a:cubicBezTo>
                <a:cubicBezTo>
                  <a:pt x="767007" y="750354"/>
                  <a:pt x="761183" y="742750"/>
                  <a:pt x="757493" y="736905"/>
                </a:cubicBezTo>
                <a:close/>
                <a:moveTo>
                  <a:pt x="720625" y="730472"/>
                </a:moveTo>
                <a:cubicBezTo>
                  <a:pt x="714802" y="723652"/>
                  <a:pt x="695394" y="680967"/>
                  <a:pt x="689962" y="667523"/>
                </a:cubicBezTo>
                <a:cubicBezTo>
                  <a:pt x="689766" y="679213"/>
                  <a:pt x="685113" y="692079"/>
                  <a:pt x="682587" y="696949"/>
                </a:cubicBezTo>
                <a:cubicBezTo>
                  <a:pt x="682201" y="699482"/>
                  <a:pt x="691127" y="719365"/>
                  <a:pt x="693070" y="722873"/>
                </a:cubicBezTo>
                <a:lnTo>
                  <a:pt x="699280" y="734759"/>
                </a:lnTo>
                <a:cubicBezTo>
                  <a:pt x="701604" y="738855"/>
                  <a:pt x="703547" y="742946"/>
                  <a:pt x="706072" y="746650"/>
                </a:cubicBezTo>
                <a:cubicBezTo>
                  <a:pt x="707232" y="748404"/>
                  <a:pt x="708592" y="749962"/>
                  <a:pt x="709757" y="751520"/>
                </a:cubicBezTo>
                <a:cubicBezTo>
                  <a:pt x="711890" y="754445"/>
                  <a:pt x="719651" y="763798"/>
                  <a:pt x="722955" y="765552"/>
                </a:cubicBezTo>
                <a:cubicBezTo>
                  <a:pt x="729747" y="763019"/>
                  <a:pt x="736730" y="760878"/>
                  <a:pt x="743718" y="758928"/>
                </a:cubicBezTo>
                <a:cubicBezTo>
                  <a:pt x="751283" y="740021"/>
                  <a:pt x="754195" y="724823"/>
                  <a:pt x="744883" y="697341"/>
                </a:cubicBezTo>
                <a:cubicBezTo>
                  <a:pt x="744300" y="695587"/>
                  <a:pt x="743136" y="694029"/>
                  <a:pt x="741775" y="692662"/>
                </a:cubicBezTo>
                <a:cubicBezTo>
                  <a:pt x="735957" y="686425"/>
                  <a:pt x="713055" y="667327"/>
                  <a:pt x="704129" y="656411"/>
                </a:cubicBezTo>
                <a:cubicBezTo>
                  <a:pt x="708010" y="673564"/>
                  <a:pt x="717714" y="711760"/>
                  <a:pt x="720625" y="730472"/>
                </a:cubicBezTo>
                <a:close/>
                <a:moveTo>
                  <a:pt x="666483" y="675318"/>
                </a:moveTo>
                <a:cubicBezTo>
                  <a:pt x="663762" y="662648"/>
                  <a:pt x="662989" y="660115"/>
                  <a:pt x="662211" y="656803"/>
                </a:cubicBezTo>
                <a:cubicBezTo>
                  <a:pt x="656583" y="637313"/>
                  <a:pt x="648239" y="618602"/>
                  <a:pt x="641834" y="611003"/>
                </a:cubicBezTo>
                <a:cubicBezTo>
                  <a:pt x="636984" y="611586"/>
                  <a:pt x="630388" y="611973"/>
                  <a:pt x="625147" y="610219"/>
                </a:cubicBezTo>
                <a:cubicBezTo>
                  <a:pt x="650760" y="647837"/>
                  <a:pt x="661242" y="700457"/>
                  <a:pt x="639314" y="729889"/>
                </a:cubicBezTo>
                <a:cubicBezTo>
                  <a:pt x="643581" y="729497"/>
                  <a:pt x="656779" y="719365"/>
                  <a:pt x="660464" y="715661"/>
                </a:cubicBezTo>
                <a:cubicBezTo>
                  <a:pt x="684335" y="691687"/>
                  <a:pt x="688602" y="646666"/>
                  <a:pt x="678125" y="615677"/>
                </a:cubicBezTo>
                <a:cubicBezTo>
                  <a:pt x="675409" y="607686"/>
                  <a:pt x="679676" y="610219"/>
                  <a:pt x="664344" y="604178"/>
                </a:cubicBezTo>
                <a:cubicBezTo>
                  <a:pt x="661628" y="603203"/>
                  <a:pt x="659495" y="601841"/>
                  <a:pt x="656970" y="601258"/>
                </a:cubicBezTo>
                <a:cubicBezTo>
                  <a:pt x="656779" y="604374"/>
                  <a:pt x="653481" y="607299"/>
                  <a:pt x="652507" y="607495"/>
                </a:cubicBezTo>
                <a:cubicBezTo>
                  <a:pt x="666483" y="636338"/>
                  <a:pt x="666483" y="664985"/>
                  <a:pt x="666483" y="675318"/>
                </a:cubicBezTo>
                <a:close/>
                <a:moveTo>
                  <a:pt x="686860" y="730472"/>
                </a:moveTo>
                <a:cubicBezTo>
                  <a:pt x="685303" y="736322"/>
                  <a:pt x="672110" y="768090"/>
                  <a:pt x="656970" y="772181"/>
                </a:cubicBezTo>
                <a:cubicBezTo>
                  <a:pt x="663571" y="758536"/>
                  <a:pt x="674440" y="742946"/>
                  <a:pt x="674244" y="713128"/>
                </a:cubicBezTo>
                <a:cubicBezTo>
                  <a:pt x="670750" y="715464"/>
                  <a:pt x="669972" y="717997"/>
                  <a:pt x="666674" y="721315"/>
                </a:cubicBezTo>
                <a:cubicBezTo>
                  <a:pt x="665122" y="722873"/>
                  <a:pt x="662989" y="724627"/>
                  <a:pt x="661242" y="726185"/>
                </a:cubicBezTo>
                <a:cubicBezTo>
                  <a:pt x="652316" y="733980"/>
                  <a:pt x="654254" y="727552"/>
                  <a:pt x="650760" y="736905"/>
                </a:cubicBezTo>
                <a:cubicBezTo>
                  <a:pt x="642416" y="762240"/>
                  <a:pt x="627280" y="778614"/>
                  <a:pt x="613696" y="792646"/>
                </a:cubicBezTo>
                <a:cubicBezTo>
                  <a:pt x="647075" y="805507"/>
                  <a:pt x="693456" y="786605"/>
                  <a:pt x="697337" y="749766"/>
                </a:cubicBezTo>
                <a:cubicBezTo>
                  <a:pt x="691709" y="740996"/>
                  <a:pt x="688215" y="733201"/>
                  <a:pt x="686860" y="730472"/>
                </a:cubicBezTo>
                <a:close/>
                <a:moveTo>
                  <a:pt x="649987" y="802974"/>
                </a:moveTo>
                <a:cubicBezTo>
                  <a:pt x="649791" y="802974"/>
                  <a:pt x="635624" y="805311"/>
                  <a:pt x="627863" y="803753"/>
                </a:cubicBezTo>
                <a:cubicBezTo>
                  <a:pt x="611176" y="821489"/>
                  <a:pt x="590989" y="833767"/>
                  <a:pt x="568479" y="842341"/>
                </a:cubicBezTo>
                <a:cubicBezTo>
                  <a:pt x="569448" y="839808"/>
                  <a:pt x="567706" y="841562"/>
                  <a:pt x="574107" y="837863"/>
                </a:cubicBezTo>
                <a:cubicBezTo>
                  <a:pt x="588660" y="829088"/>
                  <a:pt x="604770" y="815448"/>
                  <a:pt x="613892" y="801416"/>
                </a:cubicBezTo>
                <a:cubicBezTo>
                  <a:pt x="609815" y="801416"/>
                  <a:pt x="609037" y="800049"/>
                  <a:pt x="607486" y="800049"/>
                </a:cubicBezTo>
                <a:cubicBezTo>
                  <a:pt x="598946" y="804924"/>
                  <a:pt x="568675" y="824022"/>
                  <a:pt x="557420" y="844095"/>
                </a:cubicBezTo>
                <a:cubicBezTo>
                  <a:pt x="563047" y="847216"/>
                  <a:pt x="576049" y="850528"/>
                  <a:pt x="584780" y="850528"/>
                </a:cubicBezTo>
                <a:cubicBezTo>
                  <a:pt x="590603" y="850528"/>
                  <a:pt x="594870" y="849357"/>
                  <a:pt x="597978" y="847995"/>
                </a:cubicBezTo>
                <a:cubicBezTo>
                  <a:pt x="614082" y="830651"/>
                  <a:pt x="631161" y="816031"/>
                  <a:pt x="649987" y="802974"/>
                </a:cubicBezTo>
                <a:close/>
                <a:moveTo>
                  <a:pt x="704907" y="758149"/>
                </a:moveTo>
                <a:cubicBezTo>
                  <a:pt x="702964" y="764582"/>
                  <a:pt x="697723" y="772960"/>
                  <a:pt x="694229" y="777639"/>
                </a:cubicBezTo>
                <a:cubicBezTo>
                  <a:pt x="700831" y="774518"/>
                  <a:pt x="707623" y="771598"/>
                  <a:pt x="714606" y="768869"/>
                </a:cubicBezTo>
                <a:cubicBezTo>
                  <a:pt x="711699" y="766919"/>
                  <a:pt x="707041" y="761265"/>
                  <a:pt x="704907" y="758149"/>
                </a:cubicBezTo>
                <a:close/>
                <a:moveTo>
                  <a:pt x="823283" y="728914"/>
                </a:moveTo>
                <a:cubicBezTo>
                  <a:pt x="822118" y="729889"/>
                  <a:pt x="813965" y="747429"/>
                  <a:pt x="813775" y="747821"/>
                </a:cubicBezTo>
                <a:cubicBezTo>
                  <a:pt x="817073" y="747821"/>
                  <a:pt x="820371" y="747625"/>
                  <a:pt x="823669" y="747625"/>
                </a:cubicBezTo>
                <a:cubicBezTo>
                  <a:pt x="824061" y="746454"/>
                  <a:pt x="823283" y="742363"/>
                  <a:pt x="823283" y="728914"/>
                </a:cubicBezTo>
                <a:close/>
                <a:moveTo>
                  <a:pt x="853554" y="722481"/>
                </a:moveTo>
                <a:cubicBezTo>
                  <a:pt x="856466" y="710790"/>
                  <a:pt x="863454" y="697537"/>
                  <a:pt x="868499" y="689350"/>
                </a:cubicBezTo>
                <a:cubicBezTo>
                  <a:pt x="873349" y="681359"/>
                  <a:pt x="877425" y="681746"/>
                  <a:pt x="885382" y="674730"/>
                </a:cubicBezTo>
                <a:cubicBezTo>
                  <a:pt x="887516" y="672976"/>
                  <a:pt x="890232" y="670443"/>
                  <a:pt x="892175" y="669081"/>
                </a:cubicBezTo>
                <a:cubicBezTo>
                  <a:pt x="892175" y="701628"/>
                  <a:pt x="907310" y="695974"/>
                  <a:pt x="888876" y="718586"/>
                </a:cubicBezTo>
                <a:cubicBezTo>
                  <a:pt x="882471" y="726381"/>
                  <a:pt x="860156" y="742167"/>
                  <a:pt x="849674" y="744700"/>
                </a:cubicBezTo>
                <a:cubicBezTo>
                  <a:pt x="834151" y="724235"/>
                  <a:pt x="828328" y="682530"/>
                  <a:pt x="845597" y="662648"/>
                </a:cubicBezTo>
                <a:cubicBezTo>
                  <a:pt x="845597" y="682138"/>
                  <a:pt x="855111" y="687596"/>
                  <a:pt x="853946" y="695195"/>
                </a:cubicBezTo>
                <a:cubicBezTo>
                  <a:pt x="851807" y="710202"/>
                  <a:pt x="850643" y="710006"/>
                  <a:pt x="850452" y="723848"/>
                </a:cubicBezTo>
                <a:cubicBezTo>
                  <a:pt x="850643" y="736126"/>
                  <a:pt x="852199" y="727939"/>
                  <a:pt x="853554" y="722481"/>
                </a:cubicBezTo>
                <a:close/>
                <a:moveTo>
                  <a:pt x="682974" y="578451"/>
                </a:moveTo>
                <a:cubicBezTo>
                  <a:pt x="665318" y="555845"/>
                  <a:pt x="628445" y="528756"/>
                  <a:pt x="599915" y="520961"/>
                </a:cubicBezTo>
                <a:cubicBezTo>
                  <a:pt x="616025" y="520961"/>
                  <a:pt x="629414" y="523494"/>
                  <a:pt x="642225" y="530510"/>
                </a:cubicBezTo>
                <a:cubicBezTo>
                  <a:pt x="665509" y="543567"/>
                  <a:pt x="673466" y="557016"/>
                  <a:pt x="682974" y="578451"/>
                </a:cubicBezTo>
                <a:close/>
                <a:moveTo>
                  <a:pt x="628058" y="590342"/>
                </a:moveTo>
                <a:cubicBezTo>
                  <a:pt x="610593" y="588784"/>
                  <a:pt x="596813" y="572219"/>
                  <a:pt x="598946" y="570656"/>
                </a:cubicBezTo>
                <a:cubicBezTo>
                  <a:pt x="600111" y="569098"/>
                  <a:pt x="627084" y="576506"/>
                  <a:pt x="628058" y="590342"/>
                </a:cubicBezTo>
                <a:close/>
                <a:moveTo>
                  <a:pt x="725279" y="552533"/>
                </a:moveTo>
                <a:cubicBezTo>
                  <a:pt x="723924" y="551950"/>
                  <a:pt x="701995" y="515110"/>
                  <a:pt x="670554" y="504199"/>
                </a:cubicBezTo>
                <a:cubicBezTo>
                  <a:pt x="666674" y="502248"/>
                  <a:pt x="663179" y="502248"/>
                  <a:pt x="660855" y="498935"/>
                </a:cubicBezTo>
                <a:cubicBezTo>
                  <a:pt x="675599" y="498935"/>
                  <a:pt x="689184" y="503028"/>
                  <a:pt x="700053" y="511019"/>
                </a:cubicBezTo>
                <a:cubicBezTo>
                  <a:pt x="719265" y="524856"/>
                  <a:pt x="725475" y="547658"/>
                  <a:pt x="725279" y="552533"/>
                </a:cubicBezTo>
                <a:close/>
                <a:moveTo>
                  <a:pt x="441564" y="272855"/>
                </a:moveTo>
                <a:cubicBezTo>
                  <a:pt x="433995" y="272855"/>
                  <a:pt x="414007" y="276948"/>
                  <a:pt x="412648" y="289226"/>
                </a:cubicBezTo>
                <a:cubicBezTo>
                  <a:pt x="411678" y="297412"/>
                  <a:pt x="435354" y="303259"/>
                  <a:pt x="441176" y="311835"/>
                </a:cubicBezTo>
                <a:cubicBezTo>
                  <a:pt x="440982" y="305013"/>
                  <a:pt x="441176" y="276363"/>
                  <a:pt x="441564" y="272855"/>
                </a:cubicBezTo>
                <a:close/>
                <a:moveTo>
                  <a:pt x="372672" y="345357"/>
                </a:moveTo>
                <a:cubicBezTo>
                  <a:pt x="391108" y="324308"/>
                  <a:pt x="397900" y="329960"/>
                  <a:pt x="421575" y="328986"/>
                </a:cubicBezTo>
                <a:cubicBezTo>
                  <a:pt x="429532" y="328596"/>
                  <a:pt x="436712" y="327037"/>
                  <a:pt x="439041" y="320800"/>
                </a:cubicBezTo>
                <a:cubicBezTo>
                  <a:pt x="439817" y="318461"/>
                  <a:pt x="439623" y="317487"/>
                  <a:pt x="436712" y="314563"/>
                </a:cubicBezTo>
                <a:cubicBezTo>
                  <a:pt x="430114" y="308131"/>
                  <a:pt x="416724" y="303259"/>
                  <a:pt x="410708" y="296632"/>
                </a:cubicBezTo>
                <a:cubicBezTo>
                  <a:pt x="407021" y="292540"/>
                  <a:pt x="405468" y="285913"/>
                  <a:pt x="404110" y="277533"/>
                </a:cubicBezTo>
                <a:cubicBezTo>
                  <a:pt x="394212" y="282015"/>
                  <a:pt x="363939" y="296827"/>
                  <a:pt x="361610" y="307157"/>
                </a:cubicBezTo>
                <a:cubicBezTo>
                  <a:pt x="368208" y="304038"/>
                  <a:pt x="379464" y="302284"/>
                  <a:pt x="383345" y="308131"/>
                </a:cubicBezTo>
                <a:cubicBezTo>
                  <a:pt x="388197" y="315928"/>
                  <a:pt x="372672" y="324893"/>
                  <a:pt x="372672" y="345357"/>
                </a:cubicBezTo>
                <a:close/>
                <a:moveTo>
                  <a:pt x="587305" y="536551"/>
                </a:moveTo>
                <a:cubicBezTo>
                  <a:pt x="593901" y="558574"/>
                  <a:pt x="592546" y="573189"/>
                  <a:pt x="585753" y="585663"/>
                </a:cubicBezTo>
                <a:cubicBezTo>
                  <a:pt x="598756" y="592488"/>
                  <a:pt x="606708" y="600087"/>
                  <a:pt x="621457" y="603203"/>
                </a:cubicBezTo>
                <a:cubicBezTo>
                  <a:pt x="630579" y="605153"/>
                  <a:pt x="641251" y="605545"/>
                  <a:pt x="647075" y="601645"/>
                </a:cubicBezTo>
                <a:cubicBezTo>
                  <a:pt x="649791" y="599695"/>
                  <a:pt x="649208" y="598725"/>
                  <a:pt x="648822" y="595408"/>
                </a:cubicBezTo>
                <a:cubicBezTo>
                  <a:pt x="644941" y="567927"/>
                  <a:pt x="606708" y="542396"/>
                  <a:pt x="587305" y="536551"/>
                </a:cubicBezTo>
                <a:close/>
                <a:moveTo>
                  <a:pt x="557420" y="477692"/>
                </a:moveTo>
                <a:cubicBezTo>
                  <a:pt x="567124" y="488801"/>
                  <a:pt x="582259" y="487241"/>
                  <a:pt x="592546" y="481979"/>
                </a:cubicBezTo>
                <a:cubicBezTo>
                  <a:pt x="600693" y="477886"/>
                  <a:pt x="610784" y="465803"/>
                  <a:pt x="618159" y="464244"/>
                </a:cubicBezTo>
                <a:cubicBezTo>
                  <a:pt x="611176" y="462100"/>
                  <a:pt x="598560" y="457617"/>
                  <a:pt x="594097" y="455473"/>
                </a:cubicBezTo>
                <a:cubicBezTo>
                  <a:pt x="595262" y="457812"/>
                  <a:pt x="596035" y="456448"/>
                  <a:pt x="596035" y="463269"/>
                </a:cubicBezTo>
                <a:cubicBezTo>
                  <a:pt x="596035" y="470091"/>
                  <a:pt x="582259" y="482759"/>
                  <a:pt x="572942" y="482759"/>
                </a:cubicBezTo>
                <a:cubicBezTo>
                  <a:pt x="563434" y="482564"/>
                  <a:pt x="561496" y="480615"/>
                  <a:pt x="557420" y="477692"/>
                </a:cubicBezTo>
                <a:close/>
                <a:moveTo>
                  <a:pt x="511811" y="538109"/>
                </a:moveTo>
                <a:cubicBezTo>
                  <a:pt x="533162" y="538109"/>
                  <a:pt x="544804" y="539280"/>
                  <a:pt x="562073" y="548633"/>
                </a:cubicBezTo>
                <a:cubicBezTo>
                  <a:pt x="562073" y="545713"/>
                  <a:pt x="560914" y="541230"/>
                  <a:pt x="559940" y="538888"/>
                </a:cubicBezTo>
                <a:cubicBezTo>
                  <a:pt x="558388" y="535189"/>
                  <a:pt x="557610" y="531676"/>
                  <a:pt x="554312" y="529731"/>
                </a:cubicBezTo>
                <a:cubicBezTo>
                  <a:pt x="543057" y="523494"/>
                  <a:pt x="532580" y="520569"/>
                  <a:pt x="522680" y="519011"/>
                </a:cubicBezTo>
                <a:cubicBezTo>
                  <a:pt x="489691" y="513749"/>
                  <a:pt x="461164" y="524469"/>
                  <a:pt x="423322" y="490750"/>
                </a:cubicBezTo>
                <a:cubicBezTo>
                  <a:pt x="425651" y="504586"/>
                  <a:pt x="432831" y="515503"/>
                  <a:pt x="443116" y="523494"/>
                </a:cubicBezTo>
                <a:cubicBezTo>
                  <a:pt x="456507" y="534797"/>
                  <a:pt x="495319" y="539476"/>
                  <a:pt x="511811" y="538109"/>
                </a:cubicBezTo>
                <a:close/>
                <a:moveTo>
                  <a:pt x="570422" y="584884"/>
                </a:moveTo>
                <a:cubicBezTo>
                  <a:pt x="580317" y="584688"/>
                  <a:pt x="583811" y="573385"/>
                  <a:pt x="583615" y="561499"/>
                </a:cubicBezTo>
                <a:cubicBezTo>
                  <a:pt x="583615" y="534797"/>
                  <a:pt x="565181" y="511798"/>
                  <a:pt x="548880" y="492309"/>
                </a:cubicBezTo>
                <a:cubicBezTo>
                  <a:pt x="532966" y="475353"/>
                  <a:pt x="513558" y="453330"/>
                  <a:pt x="526174" y="426239"/>
                </a:cubicBezTo>
                <a:cubicBezTo>
                  <a:pt x="521907" y="422731"/>
                  <a:pt x="516862" y="422341"/>
                  <a:pt x="512589" y="423511"/>
                </a:cubicBezTo>
                <a:cubicBezTo>
                  <a:pt x="508322" y="424680"/>
                  <a:pt x="505993" y="427603"/>
                  <a:pt x="505024" y="431111"/>
                </a:cubicBezTo>
                <a:cubicBezTo>
                  <a:pt x="502695" y="440466"/>
                  <a:pt x="507158" y="447678"/>
                  <a:pt x="510456" y="452940"/>
                </a:cubicBezTo>
                <a:cubicBezTo>
                  <a:pt x="513558" y="457812"/>
                  <a:pt x="512785" y="458007"/>
                  <a:pt x="511811" y="458592"/>
                </a:cubicBezTo>
                <a:cubicBezTo>
                  <a:pt x="504828" y="459566"/>
                  <a:pt x="496677" y="444559"/>
                  <a:pt x="497647" y="433645"/>
                </a:cubicBezTo>
                <a:cubicBezTo>
                  <a:pt x="485033" y="433645"/>
                  <a:pt x="473390" y="439297"/>
                  <a:pt x="466598" y="445534"/>
                </a:cubicBezTo>
                <a:cubicBezTo>
                  <a:pt x="459612" y="451965"/>
                  <a:pt x="453207" y="465218"/>
                  <a:pt x="453401" y="480420"/>
                </a:cubicBezTo>
                <a:cubicBezTo>
                  <a:pt x="469703" y="466582"/>
                  <a:pt x="501917" y="469311"/>
                  <a:pt x="515697" y="502054"/>
                </a:cubicBezTo>
                <a:cubicBezTo>
                  <a:pt x="519768" y="501079"/>
                  <a:pt x="524623" y="501079"/>
                  <a:pt x="529864" y="502054"/>
                </a:cubicBezTo>
                <a:cubicBezTo>
                  <a:pt x="536656" y="503224"/>
                  <a:pt x="545773" y="508290"/>
                  <a:pt x="550818" y="512773"/>
                </a:cubicBezTo>
                <a:cubicBezTo>
                  <a:pt x="567897" y="528364"/>
                  <a:pt x="581095" y="573385"/>
                  <a:pt x="568092" y="569681"/>
                </a:cubicBezTo>
                <a:cubicBezTo>
                  <a:pt x="567124" y="569490"/>
                  <a:pt x="554704" y="551362"/>
                  <a:pt x="529864" y="546296"/>
                </a:cubicBezTo>
                <a:cubicBezTo>
                  <a:pt x="514336" y="543175"/>
                  <a:pt x="497065" y="543371"/>
                  <a:pt x="492407" y="553508"/>
                </a:cubicBezTo>
                <a:cubicBezTo>
                  <a:pt x="498035" y="551166"/>
                  <a:pt x="513950" y="548050"/>
                  <a:pt x="538012" y="558770"/>
                </a:cubicBezTo>
                <a:cubicBezTo>
                  <a:pt x="544026" y="561499"/>
                  <a:pt x="552957" y="567344"/>
                  <a:pt x="558584" y="572410"/>
                </a:cubicBezTo>
                <a:cubicBezTo>
                  <a:pt x="565567" y="579235"/>
                  <a:pt x="568866" y="585276"/>
                  <a:pt x="570422" y="584884"/>
                </a:cubicBezTo>
                <a:close/>
                <a:moveTo>
                  <a:pt x="564985" y="444754"/>
                </a:moveTo>
                <a:cubicBezTo>
                  <a:pt x="552179" y="443390"/>
                  <a:pt x="541701" y="448652"/>
                  <a:pt x="537239" y="456448"/>
                </a:cubicBezTo>
                <a:cubicBezTo>
                  <a:pt x="545190" y="460736"/>
                  <a:pt x="547520" y="464634"/>
                  <a:pt x="551596" y="471065"/>
                </a:cubicBezTo>
                <a:cubicBezTo>
                  <a:pt x="550236" y="468726"/>
                  <a:pt x="549463" y="468726"/>
                  <a:pt x="549463" y="463074"/>
                </a:cubicBezTo>
                <a:cubicBezTo>
                  <a:pt x="549463" y="457422"/>
                  <a:pt x="556059" y="447483"/>
                  <a:pt x="564985" y="444754"/>
                </a:cubicBezTo>
                <a:close/>
                <a:moveTo>
                  <a:pt x="565959" y="450016"/>
                </a:moveTo>
                <a:lnTo>
                  <a:pt x="565567" y="450016"/>
                </a:lnTo>
                <a:cubicBezTo>
                  <a:pt x="559940" y="451965"/>
                  <a:pt x="556059" y="455668"/>
                  <a:pt x="556059" y="462100"/>
                </a:cubicBezTo>
                <a:cubicBezTo>
                  <a:pt x="556059" y="468726"/>
                  <a:pt x="563434" y="475938"/>
                  <a:pt x="572555" y="476327"/>
                </a:cubicBezTo>
                <a:cubicBezTo>
                  <a:pt x="581677" y="476717"/>
                  <a:pt x="589052" y="469311"/>
                  <a:pt x="589052" y="463269"/>
                </a:cubicBezTo>
                <a:cubicBezTo>
                  <a:pt x="589052" y="457228"/>
                  <a:pt x="586140" y="454304"/>
                  <a:pt x="581868" y="451770"/>
                </a:cubicBezTo>
                <a:cubicBezTo>
                  <a:pt x="580126" y="455084"/>
                  <a:pt x="579543" y="458202"/>
                  <a:pt x="579543" y="463464"/>
                </a:cubicBezTo>
                <a:cubicBezTo>
                  <a:pt x="579543" y="468142"/>
                  <a:pt x="580512" y="479056"/>
                  <a:pt x="571777" y="471260"/>
                </a:cubicBezTo>
                <a:cubicBezTo>
                  <a:pt x="565567" y="465608"/>
                  <a:pt x="562465" y="458202"/>
                  <a:pt x="565959" y="450016"/>
                </a:cubicBezTo>
                <a:close/>
                <a:moveTo>
                  <a:pt x="725861" y="448652"/>
                </a:moveTo>
                <a:cubicBezTo>
                  <a:pt x="683366" y="466972"/>
                  <a:pt x="636788" y="428383"/>
                  <a:pt x="591963" y="419223"/>
                </a:cubicBezTo>
                <a:cubicBezTo>
                  <a:pt x="568479" y="414545"/>
                  <a:pt x="545000" y="414350"/>
                  <a:pt x="534327" y="426239"/>
                </a:cubicBezTo>
                <a:cubicBezTo>
                  <a:pt x="529086" y="432086"/>
                  <a:pt x="527339" y="440856"/>
                  <a:pt x="530637" y="452160"/>
                </a:cubicBezTo>
                <a:cubicBezTo>
                  <a:pt x="530833" y="452745"/>
                  <a:pt x="531997" y="451770"/>
                  <a:pt x="532384" y="450991"/>
                </a:cubicBezTo>
                <a:cubicBezTo>
                  <a:pt x="535491" y="445339"/>
                  <a:pt x="544222" y="441051"/>
                  <a:pt x="550432" y="439492"/>
                </a:cubicBezTo>
                <a:cubicBezTo>
                  <a:pt x="571587" y="434035"/>
                  <a:pt x="593705" y="449042"/>
                  <a:pt x="618159" y="456058"/>
                </a:cubicBezTo>
                <a:cubicBezTo>
                  <a:pt x="650760" y="466193"/>
                  <a:pt x="705294" y="483733"/>
                  <a:pt x="725861" y="448652"/>
                </a:cubicBezTo>
                <a:close/>
                <a:moveTo>
                  <a:pt x="740611" y="590538"/>
                </a:moveTo>
                <a:cubicBezTo>
                  <a:pt x="744883" y="574164"/>
                  <a:pt x="746238" y="557599"/>
                  <a:pt x="741584" y="543371"/>
                </a:cubicBezTo>
                <a:cubicBezTo>
                  <a:pt x="738477" y="533626"/>
                  <a:pt x="731685" y="523298"/>
                  <a:pt x="724702" y="516085"/>
                </a:cubicBezTo>
                <a:cubicBezTo>
                  <a:pt x="707814" y="499520"/>
                  <a:pt x="693260" y="490750"/>
                  <a:pt x="673466" y="478276"/>
                </a:cubicBezTo>
                <a:cubicBezTo>
                  <a:pt x="666287" y="473794"/>
                  <a:pt x="658717" y="476717"/>
                  <a:pt x="641834" y="471455"/>
                </a:cubicBezTo>
                <a:cubicBezTo>
                  <a:pt x="638535" y="470286"/>
                  <a:pt x="630192" y="468337"/>
                  <a:pt x="625920" y="468337"/>
                </a:cubicBezTo>
                <a:cubicBezTo>
                  <a:pt x="620101" y="468337"/>
                  <a:pt x="608068" y="476522"/>
                  <a:pt x="607682" y="481200"/>
                </a:cubicBezTo>
                <a:cubicBezTo>
                  <a:pt x="611758" y="481589"/>
                  <a:pt x="626894" y="488216"/>
                  <a:pt x="629996" y="489580"/>
                </a:cubicBezTo>
                <a:cubicBezTo>
                  <a:pt x="643385" y="496207"/>
                  <a:pt x="653089" y="501079"/>
                  <a:pt x="665122" y="511019"/>
                </a:cubicBezTo>
                <a:lnTo>
                  <a:pt x="679872" y="524660"/>
                </a:lnTo>
                <a:cubicBezTo>
                  <a:pt x="688993" y="534601"/>
                  <a:pt x="687633" y="533043"/>
                  <a:pt x="694812" y="543959"/>
                </a:cubicBezTo>
                <a:cubicBezTo>
                  <a:pt x="700831" y="554287"/>
                  <a:pt x="721594" y="555845"/>
                  <a:pt x="740611" y="590538"/>
                </a:cubicBezTo>
                <a:close/>
                <a:moveTo>
                  <a:pt x="717327" y="610028"/>
                </a:moveTo>
                <a:cubicBezTo>
                  <a:pt x="735761" y="629905"/>
                  <a:pt x="736148" y="648812"/>
                  <a:pt x="741584" y="659723"/>
                </a:cubicBezTo>
                <a:cubicBezTo>
                  <a:pt x="730912" y="653486"/>
                  <a:pt x="728582" y="630880"/>
                  <a:pt x="709952" y="612948"/>
                </a:cubicBezTo>
                <a:cubicBezTo>
                  <a:pt x="702382" y="612948"/>
                  <a:pt x="690931" y="612757"/>
                  <a:pt x="686664" y="611782"/>
                </a:cubicBezTo>
                <a:cubicBezTo>
                  <a:pt x="689380" y="623281"/>
                  <a:pt x="695786" y="632247"/>
                  <a:pt x="702382" y="640821"/>
                </a:cubicBezTo>
                <a:cubicBezTo>
                  <a:pt x="714220" y="655828"/>
                  <a:pt x="727608" y="670247"/>
                  <a:pt x="741584" y="683309"/>
                </a:cubicBezTo>
                <a:cubicBezTo>
                  <a:pt x="748181" y="689546"/>
                  <a:pt x="751283" y="691300"/>
                  <a:pt x="752840" y="689933"/>
                </a:cubicBezTo>
                <a:cubicBezTo>
                  <a:pt x="758854" y="683892"/>
                  <a:pt x="750119" y="633026"/>
                  <a:pt x="743718" y="615094"/>
                </a:cubicBezTo>
                <a:cubicBezTo>
                  <a:pt x="735179" y="591704"/>
                  <a:pt x="721208" y="571435"/>
                  <a:pt x="706072" y="564228"/>
                </a:cubicBezTo>
                <a:cubicBezTo>
                  <a:pt x="711308" y="574752"/>
                  <a:pt x="717327" y="587417"/>
                  <a:pt x="717327" y="610028"/>
                </a:cubicBezTo>
                <a:close/>
                <a:moveTo>
                  <a:pt x="709561" y="603595"/>
                </a:moveTo>
                <a:cubicBezTo>
                  <a:pt x="709561" y="580014"/>
                  <a:pt x="689576" y="544346"/>
                  <a:pt x="674244" y="528560"/>
                </a:cubicBezTo>
                <a:cubicBezTo>
                  <a:pt x="654063" y="507898"/>
                  <a:pt x="626116" y="489385"/>
                  <a:pt x="601472" y="486657"/>
                </a:cubicBezTo>
                <a:cubicBezTo>
                  <a:pt x="598364" y="486267"/>
                  <a:pt x="598173" y="486072"/>
                  <a:pt x="595066" y="487436"/>
                </a:cubicBezTo>
                <a:cubicBezTo>
                  <a:pt x="582064" y="493283"/>
                  <a:pt x="568675" y="494453"/>
                  <a:pt x="557028" y="484708"/>
                </a:cubicBezTo>
                <a:cubicBezTo>
                  <a:pt x="552374" y="481395"/>
                  <a:pt x="536460" y="457227"/>
                  <a:pt x="534327" y="461905"/>
                </a:cubicBezTo>
                <a:cubicBezTo>
                  <a:pt x="534909" y="466388"/>
                  <a:pt x="551400" y="484708"/>
                  <a:pt x="554894" y="488411"/>
                </a:cubicBezTo>
                <a:cubicBezTo>
                  <a:pt x="564212" y="498350"/>
                  <a:pt x="574498" y="510240"/>
                  <a:pt x="580899" y="521740"/>
                </a:cubicBezTo>
                <a:cubicBezTo>
                  <a:pt x="582259" y="524273"/>
                  <a:pt x="581868" y="524469"/>
                  <a:pt x="584780" y="525831"/>
                </a:cubicBezTo>
                <a:cubicBezTo>
                  <a:pt x="600111" y="532651"/>
                  <a:pt x="608455" y="535968"/>
                  <a:pt x="623595" y="547658"/>
                </a:cubicBezTo>
                <a:cubicBezTo>
                  <a:pt x="643194" y="562861"/>
                  <a:pt x="649791" y="574360"/>
                  <a:pt x="656970" y="590925"/>
                </a:cubicBezTo>
                <a:cubicBezTo>
                  <a:pt x="665900" y="600087"/>
                  <a:pt x="702186" y="609440"/>
                  <a:pt x="709561" y="603595"/>
                </a:cubicBezTo>
                <a:close/>
                <a:moveTo>
                  <a:pt x="745269" y="599891"/>
                </a:moveTo>
                <a:cubicBezTo>
                  <a:pt x="755360" y="621331"/>
                  <a:pt x="754778" y="623085"/>
                  <a:pt x="758854" y="642379"/>
                </a:cubicBezTo>
                <a:cubicBezTo>
                  <a:pt x="759632" y="646279"/>
                  <a:pt x="761379" y="654853"/>
                  <a:pt x="763513" y="657386"/>
                </a:cubicBezTo>
                <a:cubicBezTo>
                  <a:pt x="767780" y="662648"/>
                  <a:pt x="778453" y="672001"/>
                  <a:pt x="784276" y="675901"/>
                </a:cubicBezTo>
                <a:cubicBezTo>
                  <a:pt x="787770" y="678238"/>
                  <a:pt x="794171" y="682334"/>
                  <a:pt x="798056" y="682530"/>
                </a:cubicBezTo>
                <a:cubicBezTo>
                  <a:pt x="818624" y="634192"/>
                  <a:pt x="770109" y="566957"/>
                  <a:pt x="749928" y="547854"/>
                </a:cubicBezTo>
                <a:cubicBezTo>
                  <a:pt x="753809" y="567927"/>
                  <a:pt x="750315" y="576506"/>
                  <a:pt x="750701" y="580401"/>
                </a:cubicBezTo>
                <a:cubicBezTo>
                  <a:pt x="751093" y="583326"/>
                  <a:pt x="753613" y="586638"/>
                  <a:pt x="756720" y="592096"/>
                </a:cubicBezTo>
                <a:cubicBezTo>
                  <a:pt x="766615" y="608661"/>
                  <a:pt x="773603" y="620748"/>
                  <a:pt x="776901" y="640042"/>
                </a:cubicBezTo>
                <a:cubicBezTo>
                  <a:pt x="778648" y="649978"/>
                  <a:pt x="778262" y="655049"/>
                  <a:pt x="776123" y="648812"/>
                </a:cubicBezTo>
                <a:cubicBezTo>
                  <a:pt x="770109" y="631076"/>
                  <a:pt x="760214" y="606711"/>
                  <a:pt x="747599" y="594825"/>
                </a:cubicBezTo>
                <a:cubicBezTo>
                  <a:pt x="747212" y="594242"/>
                  <a:pt x="745074" y="599695"/>
                  <a:pt x="745269" y="599891"/>
                </a:cubicBezTo>
                <a:close/>
                <a:moveTo>
                  <a:pt x="973100" y="578451"/>
                </a:moveTo>
                <a:cubicBezTo>
                  <a:pt x="990756" y="555845"/>
                  <a:pt x="1027629" y="528756"/>
                  <a:pt x="1056158" y="520961"/>
                </a:cubicBezTo>
                <a:cubicBezTo>
                  <a:pt x="1040049" y="520961"/>
                  <a:pt x="1026660" y="523494"/>
                  <a:pt x="1013848" y="530510"/>
                </a:cubicBezTo>
                <a:cubicBezTo>
                  <a:pt x="990369" y="543567"/>
                  <a:pt x="982608" y="557016"/>
                  <a:pt x="973100" y="578451"/>
                </a:cubicBezTo>
                <a:close/>
                <a:moveTo>
                  <a:pt x="1224992" y="686425"/>
                </a:moveTo>
                <a:cubicBezTo>
                  <a:pt x="1229645" y="662648"/>
                  <a:pt x="1230037" y="650174"/>
                  <a:pt x="1244590" y="630684"/>
                </a:cubicBezTo>
                <a:cubicBezTo>
                  <a:pt x="1257593" y="613536"/>
                  <a:pt x="1271368" y="599112"/>
                  <a:pt x="1271368" y="576114"/>
                </a:cubicBezTo>
                <a:cubicBezTo>
                  <a:pt x="1271368" y="573189"/>
                  <a:pt x="1271564" y="575918"/>
                  <a:pt x="1270595" y="573777"/>
                </a:cubicBezTo>
                <a:cubicBezTo>
                  <a:pt x="1268070" y="575727"/>
                  <a:pt x="1270013" y="573581"/>
                  <a:pt x="1269044" y="576114"/>
                </a:cubicBezTo>
                <a:cubicBezTo>
                  <a:pt x="1257593" y="603012"/>
                  <a:pt x="1244395" y="613536"/>
                  <a:pt x="1233335" y="630493"/>
                </a:cubicBezTo>
                <a:cubicBezTo>
                  <a:pt x="1222853" y="646470"/>
                  <a:pt x="1223245" y="667910"/>
                  <a:pt x="1224992" y="686425"/>
                </a:cubicBezTo>
                <a:close/>
                <a:moveTo>
                  <a:pt x="1028015" y="590342"/>
                </a:moveTo>
                <a:cubicBezTo>
                  <a:pt x="1045480" y="588784"/>
                  <a:pt x="1059261" y="572219"/>
                  <a:pt x="1057127" y="570656"/>
                </a:cubicBezTo>
                <a:cubicBezTo>
                  <a:pt x="1055963" y="569098"/>
                  <a:pt x="1028989" y="576506"/>
                  <a:pt x="1028015" y="590342"/>
                </a:cubicBezTo>
                <a:close/>
                <a:moveTo>
                  <a:pt x="930795" y="552533"/>
                </a:moveTo>
                <a:cubicBezTo>
                  <a:pt x="932150" y="551950"/>
                  <a:pt x="954078" y="515110"/>
                  <a:pt x="985520" y="504199"/>
                </a:cubicBezTo>
                <a:cubicBezTo>
                  <a:pt x="989400" y="502248"/>
                  <a:pt x="992894" y="502248"/>
                  <a:pt x="995219" y="498935"/>
                </a:cubicBezTo>
                <a:cubicBezTo>
                  <a:pt x="980474" y="498935"/>
                  <a:pt x="966890" y="503028"/>
                  <a:pt x="956021" y="511019"/>
                </a:cubicBezTo>
                <a:cubicBezTo>
                  <a:pt x="936809" y="524856"/>
                  <a:pt x="930599" y="547658"/>
                  <a:pt x="930795" y="552533"/>
                </a:cubicBezTo>
                <a:close/>
                <a:moveTo>
                  <a:pt x="1214510" y="272855"/>
                </a:moveTo>
                <a:cubicBezTo>
                  <a:pt x="1222080" y="272855"/>
                  <a:pt x="1242065" y="276948"/>
                  <a:pt x="1243426" y="289226"/>
                </a:cubicBezTo>
                <a:cubicBezTo>
                  <a:pt x="1244395" y="297412"/>
                  <a:pt x="1220720" y="303259"/>
                  <a:pt x="1214896" y="311835"/>
                </a:cubicBezTo>
                <a:cubicBezTo>
                  <a:pt x="1214896" y="305013"/>
                  <a:pt x="1214896" y="276363"/>
                  <a:pt x="1214510" y="272855"/>
                </a:cubicBezTo>
                <a:close/>
                <a:moveTo>
                  <a:pt x="1283206" y="345357"/>
                </a:moveTo>
                <a:cubicBezTo>
                  <a:pt x="1264772" y="324308"/>
                  <a:pt x="1257979" y="329960"/>
                  <a:pt x="1234304" y="328986"/>
                </a:cubicBezTo>
                <a:cubicBezTo>
                  <a:pt x="1226347" y="328596"/>
                  <a:pt x="1219168" y="327037"/>
                  <a:pt x="1216839" y="320800"/>
                </a:cubicBezTo>
                <a:cubicBezTo>
                  <a:pt x="1216061" y="318461"/>
                  <a:pt x="1216257" y="317487"/>
                  <a:pt x="1219168" y="314563"/>
                </a:cubicBezTo>
                <a:cubicBezTo>
                  <a:pt x="1225765" y="308131"/>
                  <a:pt x="1239154" y="303259"/>
                  <a:pt x="1245173" y="296632"/>
                </a:cubicBezTo>
                <a:cubicBezTo>
                  <a:pt x="1248858" y="292540"/>
                  <a:pt x="1250414" y="285913"/>
                  <a:pt x="1251769" y="277533"/>
                </a:cubicBezTo>
                <a:cubicBezTo>
                  <a:pt x="1261669" y="282015"/>
                  <a:pt x="1291941" y="296827"/>
                  <a:pt x="1294270" y="307157"/>
                </a:cubicBezTo>
                <a:cubicBezTo>
                  <a:pt x="1287674" y="304038"/>
                  <a:pt x="1276413" y="302284"/>
                  <a:pt x="1272533" y="308131"/>
                </a:cubicBezTo>
                <a:cubicBezTo>
                  <a:pt x="1267683" y="315928"/>
                  <a:pt x="1283206" y="324893"/>
                  <a:pt x="1283206" y="345357"/>
                </a:cubicBezTo>
                <a:close/>
                <a:moveTo>
                  <a:pt x="1375582" y="181254"/>
                </a:moveTo>
                <a:cubicBezTo>
                  <a:pt x="1412063" y="206396"/>
                  <a:pt x="1432250" y="263110"/>
                  <a:pt x="1434383" y="328011"/>
                </a:cubicBezTo>
                <a:cubicBezTo>
                  <a:pt x="1436321" y="389208"/>
                  <a:pt x="1427591" y="448652"/>
                  <a:pt x="1414197" y="502443"/>
                </a:cubicBezTo>
                <a:cubicBezTo>
                  <a:pt x="1413424" y="505561"/>
                  <a:pt x="1408961" y="522127"/>
                  <a:pt x="1408183" y="525444"/>
                </a:cubicBezTo>
                <a:cubicBezTo>
                  <a:pt x="1404884" y="507898"/>
                  <a:pt x="1401004" y="506340"/>
                  <a:pt x="1397123" y="507898"/>
                </a:cubicBezTo>
                <a:cubicBezTo>
                  <a:pt x="1385286" y="512970"/>
                  <a:pt x="1377520" y="516865"/>
                  <a:pt x="1365878" y="527389"/>
                </a:cubicBezTo>
                <a:cubicBezTo>
                  <a:pt x="1392269" y="468921"/>
                  <a:pt x="1406049" y="347696"/>
                  <a:pt x="1395959" y="300141"/>
                </a:cubicBezTo>
                <a:cubicBezTo>
                  <a:pt x="1397314" y="336587"/>
                  <a:pt x="1383539" y="414935"/>
                  <a:pt x="1376937" y="438518"/>
                </a:cubicBezTo>
                <a:cubicBezTo>
                  <a:pt x="1371701" y="408893"/>
                  <a:pt x="1364909" y="396420"/>
                  <a:pt x="1356174" y="381997"/>
                </a:cubicBezTo>
                <a:cubicBezTo>
                  <a:pt x="1357148" y="284354"/>
                  <a:pt x="1392465" y="232317"/>
                  <a:pt x="1375582" y="181254"/>
                </a:cubicBezTo>
                <a:close/>
                <a:moveTo>
                  <a:pt x="1068769" y="536551"/>
                </a:moveTo>
                <a:cubicBezTo>
                  <a:pt x="1062173" y="558574"/>
                  <a:pt x="1063528" y="573189"/>
                  <a:pt x="1070320" y="585663"/>
                </a:cubicBezTo>
                <a:cubicBezTo>
                  <a:pt x="1057318" y="592488"/>
                  <a:pt x="1049366" y="600087"/>
                  <a:pt x="1034617" y="603203"/>
                </a:cubicBezTo>
                <a:cubicBezTo>
                  <a:pt x="1025299" y="605153"/>
                  <a:pt x="1014822" y="605545"/>
                  <a:pt x="1008999" y="601645"/>
                </a:cubicBezTo>
                <a:cubicBezTo>
                  <a:pt x="1006283" y="599695"/>
                  <a:pt x="1006865" y="598725"/>
                  <a:pt x="1007252" y="595408"/>
                </a:cubicBezTo>
                <a:cubicBezTo>
                  <a:pt x="1011132" y="567927"/>
                  <a:pt x="1049366" y="542396"/>
                  <a:pt x="1068769" y="536551"/>
                </a:cubicBezTo>
                <a:close/>
                <a:moveTo>
                  <a:pt x="1098654" y="477692"/>
                </a:moveTo>
                <a:cubicBezTo>
                  <a:pt x="1088950" y="488801"/>
                  <a:pt x="1073814" y="487241"/>
                  <a:pt x="1063528" y="481979"/>
                </a:cubicBezTo>
                <a:cubicBezTo>
                  <a:pt x="1055380" y="477886"/>
                  <a:pt x="1045290" y="465803"/>
                  <a:pt x="1037915" y="464244"/>
                </a:cubicBezTo>
                <a:cubicBezTo>
                  <a:pt x="1044898" y="462100"/>
                  <a:pt x="1057514" y="457617"/>
                  <a:pt x="1061977" y="455473"/>
                </a:cubicBezTo>
                <a:cubicBezTo>
                  <a:pt x="1060812" y="457812"/>
                  <a:pt x="1060039" y="456448"/>
                  <a:pt x="1060039" y="463269"/>
                </a:cubicBezTo>
                <a:cubicBezTo>
                  <a:pt x="1060039" y="470091"/>
                  <a:pt x="1073814" y="482759"/>
                  <a:pt x="1083132" y="482759"/>
                </a:cubicBezTo>
                <a:cubicBezTo>
                  <a:pt x="1092640" y="482564"/>
                  <a:pt x="1094578" y="480615"/>
                  <a:pt x="1098654" y="477692"/>
                </a:cubicBezTo>
                <a:close/>
                <a:moveTo>
                  <a:pt x="1144262" y="538109"/>
                </a:moveTo>
                <a:cubicBezTo>
                  <a:pt x="1122912" y="538109"/>
                  <a:pt x="1111270" y="539280"/>
                  <a:pt x="1094000" y="548633"/>
                </a:cubicBezTo>
                <a:cubicBezTo>
                  <a:pt x="1094000" y="545713"/>
                  <a:pt x="1095160" y="541230"/>
                  <a:pt x="1096134" y="538888"/>
                </a:cubicBezTo>
                <a:cubicBezTo>
                  <a:pt x="1097685" y="535189"/>
                  <a:pt x="1098463" y="531676"/>
                  <a:pt x="1101762" y="529731"/>
                </a:cubicBezTo>
                <a:cubicBezTo>
                  <a:pt x="1113017" y="523494"/>
                  <a:pt x="1123494" y="520569"/>
                  <a:pt x="1133394" y="519011"/>
                </a:cubicBezTo>
                <a:cubicBezTo>
                  <a:pt x="1166381" y="513749"/>
                  <a:pt x="1194911" y="524469"/>
                  <a:pt x="1232753" y="490750"/>
                </a:cubicBezTo>
                <a:cubicBezTo>
                  <a:pt x="1230424" y="504586"/>
                  <a:pt x="1223245" y="515503"/>
                  <a:pt x="1212958" y="523494"/>
                </a:cubicBezTo>
                <a:cubicBezTo>
                  <a:pt x="1199570" y="534797"/>
                  <a:pt x="1160754" y="539476"/>
                  <a:pt x="1144262" y="538109"/>
                </a:cubicBezTo>
                <a:close/>
                <a:moveTo>
                  <a:pt x="1085652" y="584884"/>
                </a:moveTo>
                <a:cubicBezTo>
                  <a:pt x="1075757" y="584688"/>
                  <a:pt x="1072263" y="573385"/>
                  <a:pt x="1072459" y="561499"/>
                </a:cubicBezTo>
                <a:cubicBezTo>
                  <a:pt x="1072459" y="534797"/>
                  <a:pt x="1090893" y="511798"/>
                  <a:pt x="1107193" y="492309"/>
                </a:cubicBezTo>
                <a:cubicBezTo>
                  <a:pt x="1123107" y="475353"/>
                  <a:pt x="1142515" y="453330"/>
                  <a:pt x="1129900" y="426239"/>
                </a:cubicBezTo>
                <a:cubicBezTo>
                  <a:pt x="1134167" y="422731"/>
                  <a:pt x="1139212" y="422341"/>
                  <a:pt x="1143484" y="423511"/>
                </a:cubicBezTo>
                <a:cubicBezTo>
                  <a:pt x="1147561" y="424680"/>
                  <a:pt x="1150081" y="427603"/>
                  <a:pt x="1151050" y="431111"/>
                </a:cubicBezTo>
                <a:cubicBezTo>
                  <a:pt x="1153379" y="440466"/>
                  <a:pt x="1148916" y="447678"/>
                  <a:pt x="1145618" y="452940"/>
                </a:cubicBezTo>
                <a:cubicBezTo>
                  <a:pt x="1142515" y="457812"/>
                  <a:pt x="1143288" y="458007"/>
                  <a:pt x="1144262" y="458592"/>
                </a:cubicBezTo>
                <a:cubicBezTo>
                  <a:pt x="1151245" y="459566"/>
                  <a:pt x="1159398" y="444559"/>
                  <a:pt x="1158424" y="433645"/>
                </a:cubicBezTo>
                <a:cubicBezTo>
                  <a:pt x="1171040" y="433645"/>
                  <a:pt x="1182682" y="439297"/>
                  <a:pt x="1189474" y="445534"/>
                </a:cubicBezTo>
                <a:cubicBezTo>
                  <a:pt x="1196462" y="451965"/>
                  <a:pt x="1202868" y="465218"/>
                  <a:pt x="1202672" y="480420"/>
                </a:cubicBezTo>
                <a:cubicBezTo>
                  <a:pt x="1186372" y="466582"/>
                  <a:pt x="1154157" y="469311"/>
                  <a:pt x="1140377" y="502054"/>
                </a:cubicBezTo>
                <a:cubicBezTo>
                  <a:pt x="1136305" y="501079"/>
                  <a:pt x="1131451" y="501079"/>
                  <a:pt x="1126215" y="502054"/>
                </a:cubicBezTo>
                <a:cubicBezTo>
                  <a:pt x="1119423" y="503224"/>
                  <a:pt x="1110301" y="508290"/>
                  <a:pt x="1105256" y="512773"/>
                </a:cubicBezTo>
                <a:cubicBezTo>
                  <a:pt x="1088177" y="528364"/>
                  <a:pt x="1074979" y="573385"/>
                  <a:pt x="1087981" y="569681"/>
                </a:cubicBezTo>
                <a:cubicBezTo>
                  <a:pt x="1088950" y="569490"/>
                  <a:pt x="1101370" y="551362"/>
                  <a:pt x="1126215" y="546296"/>
                </a:cubicBezTo>
                <a:cubicBezTo>
                  <a:pt x="1141737" y="543175"/>
                  <a:pt x="1159007" y="543371"/>
                  <a:pt x="1163665" y="553508"/>
                </a:cubicBezTo>
                <a:cubicBezTo>
                  <a:pt x="1158038" y="551166"/>
                  <a:pt x="1142124" y="548050"/>
                  <a:pt x="1118062" y="558770"/>
                </a:cubicBezTo>
                <a:cubicBezTo>
                  <a:pt x="1112048" y="561499"/>
                  <a:pt x="1103117" y="567344"/>
                  <a:pt x="1097489" y="572410"/>
                </a:cubicBezTo>
                <a:cubicBezTo>
                  <a:pt x="1090311" y="579235"/>
                  <a:pt x="1087208" y="585276"/>
                  <a:pt x="1085652" y="584884"/>
                </a:cubicBezTo>
                <a:close/>
                <a:moveTo>
                  <a:pt x="1091089" y="444754"/>
                </a:moveTo>
                <a:cubicBezTo>
                  <a:pt x="1103895" y="443390"/>
                  <a:pt x="1114372" y="448652"/>
                  <a:pt x="1118840" y="456448"/>
                </a:cubicBezTo>
                <a:cubicBezTo>
                  <a:pt x="1110883" y="460736"/>
                  <a:pt x="1108554" y="464634"/>
                  <a:pt x="1104478" y="471065"/>
                </a:cubicBezTo>
                <a:cubicBezTo>
                  <a:pt x="1105838" y="468726"/>
                  <a:pt x="1106611" y="468726"/>
                  <a:pt x="1106611" y="463074"/>
                </a:cubicBezTo>
                <a:cubicBezTo>
                  <a:pt x="1106420" y="457422"/>
                  <a:pt x="1100015" y="447483"/>
                  <a:pt x="1091089" y="444754"/>
                </a:cubicBezTo>
                <a:close/>
                <a:moveTo>
                  <a:pt x="1089924" y="450016"/>
                </a:moveTo>
                <a:lnTo>
                  <a:pt x="1090311" y="450016"/>
                </a:lnTo>
                <a:cubicBezTo>
                  <a:pt x="1095938" y="451965"/>
                  <a:pt x="1099819" y="455668"/>
                  <a:pt x="1099819" y="462100"/>
                </a:cubicBezTo>
                <a:cubicBezTo>
                  <a:pt x="1099819" y="468726"/>
                  <a:pt x="1092444" y="475938"/>
                  <a:pt x="1083323" y="476327"/>
                </a:cubicBezTo>
                <a:cubicBezTo>
                  <a:pt x="1074206" y="476717"/>
                  <a:pt x="1066831" y="469311"/>
                  <a:pt x="1066831" y="463269"/>
                </a:cubicBezTo>
                <a:cubicBezTo>
                  <a:pt x="1066831" y="457228"/>
                  <a:pt x="1069738" y="454304"/>
                  <a:pt x="1074010" y="451770"/>
                </a:cubicBezTo>
                <a:cubicBezTo>
                  <a:pt x="1075757" y="455084"/>
                  <a:pt x="1076340" y="458202"/>
                  <a:pt x="1076340" y="463464"/>
                </a:cubicBezTo>
                <a:cubicBezTo>
                  <a:pt x="1076340" y="468142"/>
                  <a:pt x="1075371" y="479056"/>
                  <a:pt x="1084101" y="471260"/>
                </a:cubicBezTo>
                <a:cubicBezTo>
                  <a:pt x="1090506" y="465608"/>
                  <a:pt x="1093609" y="458202"/>
                  <a:pt x="1089924" y="450016"/>
                </a:cubicBezTo>
                <a:close/>
                <a:moveTo>
                  <a:pt x="915267" y="590538"/>
                </a:moveTo>
                <a:cubicBezTo>
                  <a:pt x="911000" y="574164"/>
                  <a:pt x="909640" y="557599"/>
                  <a:pt x="914298" y="543371"/>
                </a:cubicBezTo>
                <a:cubicBezTo>
                  <a:pt x="917401" y="533626"/>
                  <a:pt x="924193" y="523298"/>
                  <a:pt x="931181" y="516085"/>
                </a:cubicBezTo>
                <a:cubicBezTo>
                  <a:pt x="948064" y="499520"/>
                  <a:pt x="962618" y="490750"/>
                  <a:pt x="982412" y="478276"/>
                </a:cubicBezTo>
                <a:cubicBezTo>
                  <a:pt x="989591" y="473794"/>
                  <a:pt x="997161" y="476717"/>
                  <a:pt x="1014044" y="471455"/>
                </a:cubicBezTo>
                <a:cubicBezTo>
                  <a:pt x="1017342" y="470286"/>
                  <a:pt x="1025686" y="468337"/>
                  <a:pt x="1029958" y="468337"/>
                </a:cubicBezTo>
                <a:cubicBezTo>
                  <a:pt x="1035782" y="468337"/>
                  <a:pt x="1047810" y="476522"/>
                  <a:pt x="1048201" y="481200"/>
                </a:cubicBezTo>
                <a:cubicBezTo>
                  <a:pt x="1044125" y="481589"/>
                  <a:pt x="1028989" y="488216"/>
                  <a:pt x="1025882" y="489580"/>
                </a:cubicBezTo>
                <a:cubicBezTo>
                  <a:pt x="1012493" y="496207"/>
                  <a:pt x="1002789" y="501079"/>
                  <a:pt x="990756" y="511019"/>
                </a:cubicBezTo>
                <a:lnTo>
                  <a:pt x="976006" y="524660"/>
                </a:lnTo>
                <a:cubicBezTo>
                  <a:pt x="966890" y="534601"/>
                  <a:pt x="968245" y="533043"/>
                  <a:pt x="961066" y="543959"/>
                </a:cubicBezTo>
                <a:cubicBezTo>
                  <a:pt x="955243" y="554287"/>
                  <a:pt x="934480" y="555845"/>
                  <a:pt x="915267" y="590538"/>
                </a:cubicBezTo>
                <a:close/>
                <a:moveTo>
                  <a:pt x="938556" y="610028"/>
                </a:moveTo>
                <a:cubicBezTo>
                  <a:pt x="920117" y="629905"/>
                  <a:pt x="919730" y="648812"/>
                  <a:pt x="914298" y="659723"/>
                </a:cubicBezTo>
                <a:cubicBezTo>
                  <a:pt x="924971" y="653486"/>
                  <a:pt x="927301" y="630880"/>
                  <a:pt x="945931" y="612948"/>
                </a:cubicBezTo>
                <a:cubicBezTo>
                  <a:pt x="953496" y="612948"/>
                  <a:pt x="964947" y="612757"/>
                  <a:pt x="969219" y="611782"/>
                </a:cubicBezTo>
                <a:cubicBezTo>
                  <a:pt x="966498" y="623281"/>
                  <a:pt x="960097" y="632247"/>
                  <a:pt x="953496" y="640821"/>
                </a:cubicBezTo>
                <a:cubicBezTo>
                  <a:pt x="941658" y="655828"/>
                  <a:pt x="928270" y="670247"/>
                  <a:pt x="914298" y="683309"/>
                </a:cubicBezTo>
                <a:cubicBezTo>
                  <a:pt x="907697" y="689546"/>
                  <a:pt x="904594" y="691300"/>
                  <a:pt x="903043" y="689933"/>
                </a:cubicBezTo>
                <a:cubicBezTo>
                  <a:pt x="897024" y="683892"/>
                  <a:pt x="905759" y="633026"/>
                  <a:pt x="912165" y="615094"/>
                </a:cubicBezTo>
                <a:cubicBezTo>
                  <a:pt x="920699" y="591704"/>
                  <a:pt x="934675" y="571435"/>
                  <a:pt x="949811" y="564228"/>
                </a:cubicBezTo>
                <a:cubicBezTo>
                  <a:pt x="944766" y="574752"/>
                  <a:pt x="938747" y="587417"/>
                  <a:pt x="938556" y="610028"/>
                </a:cubicBezTo>
                <a:close/>
                <a:moveTo>
                  <a:pt x="946513" y="603595"/>
                </a:moveTo>
                <a:cubicBezTo>
                  <a:pt x="946513" y="580014"/>
                  <a:pt x="966498" y="544346"/>
                  <a:pt x="981830" y="528560"/>
                </a:cubicBezTo>
                <a:cubicBezTo>
                  <a:pt x="1002011" y="507898"/>
                  <a:pt x="1029958" y="489385"/>
                  <a:pt x="1054602" y="486657"/>
                </a:cubicBezTo>
                <a:cubicBezTo>
                  <a:pt x="1057710" y="486267"/>
                  <a:pt x="1057900" y="486072"/>
                  <a:pt x="1061008" y="487436"/>
                </a:cubicBezTo>
                <a:cubicBezTo>
                  <a:pt x="1074010" y="493283"/>
                  <a:pt x="1087399" y="494453"/>
                  <a:pt x="1099046" y="484708"/>
                </a:cubicBezTo>
                <a:cubicBezTo>
                  <a:pt x="1103699" y="481395"/>
                  <a:pt x="1119613" y="457227"/>
                  <a:pt x="1121747" y="461905"/>
                </a:cubicBezTo>
                <a:cubicBezTo>
                  <a:pt x="1121165" y="466388"/>
                  <a:pt x="1104673" y="484708"/>
                  <a:pt x="1101179" y="488411"/>
                </a:cubicBezTo>
                <a:cubicBezTo>
                  <a:pt x="1091862" y="498350"/>
                  <a:pt x="1081581" y="510240"/>
                  <a:pt x="1075175" y="521740"/>
                </a:cubicBezTo>
                <a:cubicBezTo>
                  <a:pt x="1073814" y="524273"/>
                  <a:pt x="1074206" y="524469"/>
                  <a:pt x="1071294" y="525831"/>
                </a:cubicBezTo>
                <a:cubicBezTo>
                  <a:pt x="1055963" y="532651"/>
                  <a:pt x="1047619" y="535968"/>
                  <a:pt x="1032478" y="547658"/>
                </a:cubicBezTo>
                <a:cubicBezTo>
                  <a:pt x="1012879" y="562861"/>
                  <a:pt x="1006283" y="574360"/>
                  <a:pt x="999104" y="590925"/>
                </a:cubicBezTo>
                <a:cubicBezTo>
                  <a:pt x="990173" y="600087"/>
                  <a:pt x="953888" y="609440"/>
                  <a:pt x="946513" y="603595"/>
                </a:cubicBezTo>
                <a:close/>
                <a:moveTo>
                  <a:pt x="910804" y="599891"/>
                </a:moveTo>
                <a:cubicBezTo>
                  <a:pt x="900714" y="621331"/>
                  <a:pt x="901296" y="623085"/>
                  <a:pt x="897220" y="642379"/>
                </a:cubicBezTo>
                <a:cubicBezTo>
                  <a:pt x="896442" y="646279"/>
                  <a:pt x="894695" y="654853"/>
                  <a:pt x="892561" y="657386"/>
                </a:cubicBezTo>
                <a:cubicBezTo>
                  <a:pt x="888294" y="662648"/>
                  <a:pt x="877621" y="672001"/>
                  <a:pt x="871798" y="675901"/>
                </a:cubicBezTo>
                <a:cubicBezTo>
                  <a:pt x="868304" y="678238"/>
                  <a:pt x="861903" y="682334"/>
                  <a:pt x="858017" y="682530"/>
                </a:cubicBezTo>
                <a:cubicBezTo>
                  <a:pt x="837450" y="634192"/>
                  <a:pt x="885965" y="566957"/>
                  <a:pt x="906146" y="547854"/>
                </a:cubicBezTo>
                <a:cubicBezTo>
                  <a:pt x="902265" y="567927"/>
                  <a:pt x="905759" y="576506"/>
                  <a:pt x="905373" y="580401"/>
                </a:cubicBezTo>
                <a:cubicBezTo>
                  <a:pt x="904981" y="583326"/>
                  <a:pt x="902461" y="586638"/>
                  <a:pt x="899353" y="592096"/>
                </a:cubicBezTo>
                <a:cubicBezTo>
                  <a:pt x="889459" y="608661"/>
                  <a:pt x="882471" y="620748"/>
                  <a:pt x="879172" y="640042"/>
                </a:cubicBezTo>
                <a:cubicBezTo>
                  <a:pt x="877425" y="649978"/>
                  <a:pt x="877812" y="655049"/>
                  <a:pt x="879950" y="648812"/>
                </a:cubicBezTo>
                <a:cubicBezTo>
                  <a:pt x="885965" y="631076"/>
                  <a:pt x="895859" y="606711"/>
                  <a:pt x="908475" y="594825"/>
                </a:cubicBezTo>
                <a:cubicBezTo>
                  <a:pt x="908862" y="594242"/>
                  <a:pt x="911000" y="599695"/>
                  <a:pt x="910804" y="599891"/>
                </a:cubicBezTo>
                <a:close/>
                <a:moveTo>
                  <a:pt x="1291554" y="574556"/>
                </a:moveTo>
                <a:cubicBezTo>
                  <a:pt x="1291554" y="564811"/>
                  <a:pt x="1286895" y="550196"/>
                  <a:pt x="1286895" y="549412"/>
                </a:cubicBezTo>
                <a:cubicBezTo>
                  <a:pt x="1286895" y="535968"/>
                  <a:pt x="1325516" y="473014"/>
                  <a:pt x="1333277" y="456448"/>
                </a:cubicBezTo>
                <a:cubicBezTo>
                  <a:pt x="1342785" y="435789"/>
                  <a:pt x="1349773" y="410647"/>
                  <a:pt x="1349773" y="387844"/>
                </a:cubicBezTo>
                <a:cubicBezTo>
                  <a:pt x="1369568" y="409283"/>
                  <a:pt x="1377133" y="468921"/>
                  <a:pt x="1366847" y="499910"/>
                </a:cubicBezTo>
                <a:cubicBezTo>
                  <a:pt x="1361028" y="529339"/>
                  <a:pt x="1322991" y="603791"/>
                  <a:pt x="1287091" y="625035"/>
                </a:cubicBezTo>
                <a:cubicBezTo>
                  <a:pt x="1289807" y="617627"/>
                  <a:pt x="1291941" y="603987"/>
                  <a:pt x="1292910" y="594046"/>
                </a:cubicBezTo>
                <a:cubicBezTo>
                  <a:pt x="1310766" y="567344"/>
                  <a:pt x="1351324" y="512191"/>
                  <a:pt x="1351324" y="463659"/>
                </a:cubicBezTo>
                <a:cubicBezTo>
                  <a:pt x="1343950" y="502636"/>
                  <a:pt x="1307659" y="557795"/>
                  <a:pt x="1291554" y="574556"/>
                </a:cubicBezTo>
                <a:close/>
                <a:moveTo>
                  <a:pt x="1317363" y="678238"/>
                </a:moveTo>
                <a:cubicBezTo>
                  <a:pt x="1325124" y="667910"/>
                  <a:pt x="1328618" y="655828"/>
                  <a:pt x="1332112" y="643354"/>
                </a:cubicBezTo>
                <a:cubicBezTo>
                  <a:pt x="1342589" y="631272"/>
                  <a:pt x="1385090" y="577868"/>
                  <a:pt x="1392078" y="539863"/>
                </a:cubicBezTo>
                <a:cubicBezTo>
                  <a:pt x="1382956" y="559745"/>
                  <a:pt x="1347248" y="618406"/>
                  <a:pt x="1333468" y="625422"/>
                </a:cubicBezTo>
                <a:cubicBezTo>
                  <a:pt x="1333277" y="619185"/>
                  <a:pt x="1333277" y="612169"/>
                  <a:pt x="1329783" y="606907"/>
                </a:cubicBezTo>
                <a:cubicBezTo>
                  <a:pt x="1324155" y="612948"/>
                  <a:pt x="1322604" y="617823"/>
                  <a:pt x="1302418" y="623472"/>
                </a:cubicBezTo>
                <a:cubicBezTo>
                  <a:pt x="1318141" y="609053"/>
                  <a:pt x="1331143" y="589171"/>
                  <a:pt x="1343950" y="570269"/>
                </a:cubicBezTo>
                <a:cubicBezTo>
                  <a:pt x="1351711" y="558966"/>
                  <a:pt x="1357534" y="547271"/>
                  <a:pt x="1365878" y="538109"/>
                </a:cubicBezTo>
                <a:cubicBezTo>
                  <a:pt x="1373448" y="529731"/>
                  <a:pt x="1383539" y="523102"/>
                  <a:pt x="1392660" y="518428"/>
                </a:cubicBezTo>
                <a:cubicBezTo>
                  <a:pt x="1394794" y="517453"/>
                  <a:pt x="1397896" y="515306"/>
                  <a:pt x="1399257" y="517644"/>
                </a:cubicBezTo>
                <a:cubicBezTo>
                  <a:pt x="1406827" y="530706"/>
                  <a:pt x="1399643" y="556237"/>
                  <a:pt x="1398092" y="561107"/>
                </a:cubicBezTo>
                <a:cubicBezTo>
                  <a:pt x="1381987" y="607495"/>
                  <a:pt x="1356756" y="655240"/>
                  <a:pt x="1317363" y="678238"/>
                </a:cubicBezTo>
                <a:close/>
                <a:moveTo>
                  <a:pt x="1435548" y="652903"/>
                </a:moveTo>
                <a:cubicBezTo>
                  <a:pt x="1438264" y="645304"/>
                  <a:pt x="1440593" y="628151"/>
                  <a:pt x="1439815" y="621718"/>
                </a:cubicBezTo>
                <a:cubicBezTo>
                  <a:pt x="1428173" y="615486"/>
                  <a:pt x="1412842" y="616652"/>
                  <a:pt x="1402169" y="617823"/>
                </a:cubicBezTo>
                <a:cubicBezTo>
                  <a:pt x="1430889" y="563253"/>
                  <a:pt x="1464850" y="446313"/>
                  <a:pt x="1464850" y="385311"/>
                </a:cubicBezTo>
                <a:lnTo>
                  <a:pt x="1464072" y="385311"/>
                </a:lnTo>
                <a:cubicBezTo>
                  <a:pt x="1464072" y="434230"/>
                  <a:pt x="1408569" y="602816"/>
                  <a:pt x="1380240" y="622110"/>
                </a:cubicBezTo>
                <a:cubicBezTo>
                  <a:pt x="1407214" y="567927"/>
                  <a:pt x="1443505" y="451381"/>
                  <a:pt x="1442726" y="344967"/>
                </a:cubicBezTo>
                <a:cubicBezTo>
                  <a:pt x="1442726" y="334248"/>
                  <a:pt x="1456311" y="310081"/>
                  <a:pt x="1465623" y="299946"/>
                </a:cubicBezTo>
                <a:cubicBezTo>
                  <a:pt x="1474359" y="290396"/>
                  <a:pt x="1481347" y="285329"/>
                  <a:pt x="1485227" y="271686"/>
                </a:cubicBezTo>
                <a:cubicBezTo>
                  <a:pt x="1513170" y="348085"/>
                  <a:pt x="1498229" y="446313"/>
                  <a:pt x="1466984" y="519398"/>
                </a:cubicBezTo>
                <a:cubicBezTo>
                  <a:pt x="1466402" y="520961"/>
                  <a:pt x="1466597" y="523494"/>
                  <a:pt x="1468149" y="524469"/>
                </a:cubicBezTo>
                <a:cubicBezTo>
                  <a:pt x="1468731" y="524856"/>
                  <a:pt x="1469509" y="525052"/>
                  <a:pt x="1470478" y="525444"/>
                </a:cubicBezTo>
                <a:cubicBezTo>
                  <a:pt x="1474359" y="527002"/>
                  <a:pt x="1475719" y="530897"/>
                  <a:pt x="1475910" y="534993"/>
                </a:cubicBezTo>
                <a:cubicBezTo>
                  <a:pt x="1476884" y="554674"/>
                  <a:pt x="1449132" y="633217"/>
                  <a:pt x="1435548" y="652903"/>
                </a:cubicBezTo>
                <a:close/>
                <a:moveTo>
                  <a:pt x="382181" y="1053028"/>
                </a:moveTo>
                <a:cubicBezTo>
                  <a:pt x="387614" y="1066281"/>
                  <a:pt x="396929" y="1061602"/>
                  <a:pt x="407021" y="1055169"/>
                </a:cubicBezTo>
                <a:cubicBezTo>
                  <a:pt x="441369" y="1033146"/>
                  <a:pt x="488721" y="958307"/>
                  <a:pt x="497841" y="929851"/>
                </a:cubicBezTo>
                <a:cubicBezTo>
                  <a:pt x="485809" y="932580"/>
                  <a:pt x="477853" y="934334"/>
                  <a:pt x="471255" y="923613"/>
                </a:cubicBezTo>
                <a:cubicBezTo>
                  <a:pt x="457477" y="936676"/>
                  <a:pt x="418277" y="984617"/>
                  <a:pt x="392854" y="1049711"/>
                </a:cubicBezTo>
                <a:cubicBezTo>
                  <a:pt x="394989" y="996895"/>
                  <a:pt x="463493" y="916989"/>
                  <a:pt x="467374" y="908606"/>
                </a:cubicBezTo>
                <a:cubicBezTo>
                  <a:pt x="467568" y="907048"/>
                  <a:pt x="467374" y="903344"/>
                  <a:pt x="467374" y="901399"/>
                </a:cubicBezTo>
                <a:cubicBezTo>
                  <a:pt x="461164" y="907631"/>
                  <a:pt x="450296" y="921473"/>
                  <a:pt x="442922" y="928685"/>
                </a:cubicBezTo>
                <a:cubicBezTo>
                  <a:pt x="429144" y="942521"/>
                  <a:pt x="416336" y="955578"/>
                  <a:pt x="401975" y="968635"/>
                </a:cubicBezTo>
                <a:cubicBezTo>
                  <a:pt x="385092" y="981888"/>
                  <a:pt x="373448" y="1031784"/>
                  <a:pt x="382181" y="1053028"/>
                </a:cubicBezTo>
                <a:close/>
                <a:moveTo>
                  <a:pt x="436518" y="1040162"/>
                </a:moveTo>
                <a:cubicBezTo>
                  <a:pt x="428756" y="1048349"/>
                  <a:pt x="416918" y="1059069"/>
                  <a:pt x="412648" y="1061210"/>
                </a:cubicBezTo>
                <a:cubicBezTo>
                  <a:pt x="390331" y="1086158"/>
                  <a:pt x="365686" y="1145016"/>
                  <a:pt x="358117" y="1167823"/>
                </a:cubicBezTo>
                <a:cubicBezTo>
                  <a:pt x="363357" y="1130205"/>
                  <a:pt x="381599" y="1098436"/>
                  <a:pt x="395765" y="1068618"/>
                </a:cubicBezTo>
                <a:cubicBezTo>
                  <a:pt x="383539" y="1071543"/>
                  <a:pt x="376553" y="1062964"/>
                  <a:pt x="372866" y="1052249"/>
                </a:cubicBezTo>
                <a:cubicBezTo>
                  <a:pt x="372089" y="1049907"/>
                  <a:pt x="370925" y="1042891"/>
                  <a:pt x="370731" y="1040162"/>
                </a:cubicBezTo>
                <a:cubicBezTo>
                  <a:pt x="355788" y="1057315"/>
                  <a:pt x="343562" y="1144237"/>
                  <a:pt x="346862" y="1166652"/>
                </a:cubicBezTo>
                <a:cubicBezTo>
                  <a:pt x="349579" y="1186142"/>
                  <a:pt x="345891" y="1189846"/>
                  <a:pt x="365491" y="1181463"/>
                </a:cubicBezTo>
                <a:cubicBezTo>
                  <a:pt x="379658" y="1175422"/>
                  <a:pt x="396735" y="1164506"/>
                  <a:pt x="400811" y="1157103"/>
                </a:cubicBezTo>
                <a:cubicBezTo>
                  <a:pt x="402169" y="1154761"/>
                  <a:pt x="403916" y="1138588"/>
                  <a:pt x="404692" y="1134105"/>
                </a:cubicBezTo>
                <a:cubicBezTo>
                  <a:pt x="408573" y="1110327"/>
                  <a:pt x="424292" y="1058481"/>
                  <a:pt x="436518" y="1040162"/>
                </a:cubicBezTo>
                <a:close/>
                <a:moveTo>
                  <a:pt x="422740" y="1094345"/>
                </a:moveTo>
                <a:cubicBezTo>
                  <a:pt x="413425" y="1121434"/>
                  <a:pt x="402752" y="1167431"/>
                  <a:pt x="414007" y="1197641"/>
                </a:cubicBezTo>
                <a:cubicBezTo>
                  <a:pt x="416918" y="1205240"/>
                  <a:pt x="417112" y="1204657"/>
                  <a:pt x="424875" y="1200370"/>
                </a:cubicBezTo>
                <a:cubicBezTo>
                  <a:pt x="437100" y="1193545"/>
                  <a:pt x="461940" y="1172110"/>
                  <a:pt x="470091" y="1159244"/>
                </a:cubicBezTo>
                <a:cubicBezTo>
                  <a:pt x="471837" y="1132738"/>
                  <a:pt x="479406" y="1095124"/>
                  <a:pt x="486586" y="1077192"/>
                </a:cubicBezTo>
                <a:cubicBezTo>
                  <a:pt x="484257" y="1078755"/>
                  <a:pt x="471449" y="1087133"/>
                  <a:pt x="468732" y="1087912"/>
                </a:cubicBezTo>
                <a:cubicBezTo>
                  <a:pt x="464657" y="1089083"/>
                  <a:pt x="465045" y="1086937"/>
                  <a:pt x="462134" y="1085183"/>
                </a:cubicBezTo>
                <a:cubicBezTo>
                  <a:pt x="449908" y="1108960"/>
                  <a:pt x="424874" y="1164506"/>
                  <a:pt x="420605" y="1192379"/>
                </a:cubicBezTo>
                <a:cubicBezTo>
                  <a:pt x="420605" y="1156128"/>
                  <a:pt x="441369" y="1109352"/>
                  <a:pt x="456312" y="1075438"/>
                </a:cubicBezTo>
                <a:cubicBezTo>
                  <a:pt x="451267" y="1062773"/>
                  <a:pt x="453013" y="1035875"/>
                  <a:pt x="455730" y="1023793"/>
                </a:cubicBezTo>
                <a:cubicBezTo>
                  <a:pt x="450490" y="1027884"/>
                  <a:pt x="425845" y="1085183"/>
                  <a:pt x="422740" y="1094345"/>
                </a:cubicBezTo>
                <a:close/>
                <a:moveTo>
                  <a:pt x="484257" y="1115001"/>
                </a:moveTo>
                <a:cubicBezTo>
                  <a:pt x="477465" y="1144046"/>
                  <a:pt x="474942" y="1175030"/>
                  <a:pt x="480182" y="1204461"/>
                </a:cubicBezTo>
                <a:cubicBezTo>
                  <a:pt x="482316" y="1216935"/>
                  <a:pt x="487944" y="1217910"/>
                  <a:pt x="500558" y="1212452"/>
                </a:cubicBezTo>
                <a:cubicBezTo>
                  <a:pt x="512589" y="1207190"/>
                  <a:pt x="526952" y="1192575"/>
                  <a:pt x="535682" y="1182242"/>
                </a:cubicBezTo>
                <a:cubicBezTo>
                  <a:pt x="528699" y="1165094"/>
                  <a:pt x="523262" y="1147162"/>
                  <a:pt x="519578" y="1128451"/>
                </a:cubicBezTo>
                <a:cubicBezTo>
                  <a:pt x="511038" y="1141704"/>
                  <a:pt x="496677" y="1174060"/>
                  <a:pt x="486780" y="1206411"/>
                </a:cubicBezTo>
                <a:cubicBezTo>
                  <a:pt x="489691" y="1172693"/>
                  <a:pt x="510069" y="1120263"/>
                  <a:pt x="516084" y="1108769"/>
                </a:cubicBezTo>
                <a:cubicBezTo>
                  <a:pt x="513368" y="1090058"/>
                  <a:pt x="512589" y="1071543"/>
                  <a:pt x="513172" y="1052636"/>
                </a:cubicBezTo>
                <a:cubicBezTo>
                  <a:pt x="500947" y="1061994"/>
                  <a:pt x="486198" y="1106623"/>
                  <a:pt x="484257" y="1115001"/>
                </a:cubicBezTo>
                <a:close/>
                <a:moveTo>
                  <a:pt x="373060" y="992221"/>
                </a:moveTo>
                <a:cubicBezTo>
                  <a:pt x="364909" y="996508"/>
                  <a:pt x="342981" y="1012294"/>
                  <a:pt x="317364" y="1013465"/>
                </a:cubicBezTo>
                <a:cubicBezTo>
                  <a:pt x="301645" y="1043283"/>
                  <a:pt x="286121" y="1119484"/>
                  <a:pt x="285344" y="1152032"/>
                </a:cubicBezTo>
                <a:cubicBezTo>
                  <a:pt x="285150" y="1160023"/>
                  <a:pt x="285150" y="1163923"/>
                  <a:pt x="290390" y="1161777"/>
                </a:cubicBezTo>
                <a:cubicBezTo>
                  <a:pt x="304750" y="1156324"/>
                  <a:pt x="331142" y="1136055"/>
                  <a:pt x="339099" y="1128255"/>
                </a:cubicBezTo>
                <a:cubicBezTo>
                  <a:pt x="342981" y="1099607"/>
                  <a:pt x="348026" y="1065110"/>
                  <a:pt x="366656" y="1024376"/>
                </a:cubicBezTo>
                <a:cubicBezTo>
                  <a:pt x="345115" y="1052636"/>
                  <a:pt x="310572" y="1108960"/>
                  <a:pt x="299899" y="1138588"/>
                </a:cubicBezTo>
                <a:cubicBezTo>
                  <a:pt x="299899" y="1125334"/>
                  <a:pt x="315424" y="1092591"/>
                  <a:pt x="322216" y="1078946"/>
                </a:cubicBezTo>
                <a:cubicBezTo>
                  <a:pt x="337547" y="1048545"/>
                  <a:pt x="357341" y="1021260"/>
                  <a:pt x="373060" y="992221"/>
                </a:cubicBezTo>
                <a:close/>
                <a:moveTo>
                  <a:pt x="314453" y="939988"/>
                </a:moveTo>
                <a:cubicBezTo>
                  <a:pt x="309214" y="941938"/>
                  <a:pt x="292719" y="947587"/>
                  <a:pt x="289226" y="948954"/>
                </a:cubicBezTo>
                <a:cubicBezTo>
                  <a:pt x="262251" y="981109"/>
                  <a:pt x="238964" y="1016973"/>
                  <a:pt x="227320" y="1057702"/>
                </a:cubicBezTo>
                <a:cubicBezTo>
                  <a:pt x="222662" y="1073880"/>
                  <a:pt x="219557" y="1098240"/>
                  <a:pt x="222662" y="1117343"/>
                </a:cubicBezTo>
                <a:cubicBezTo>
                  <a:pt x="225185" y="1133517"/>
                  <a:pt x="224991" y="1134301"/>
                  <a:pt x="235859" y="1125917"/>
                </a:cubicBezTo>
                <a:cubicBezTo>
                  <a:pt x="249249" y="1115589"/>
                  <a:pt x="272148" y="1096295"/>
                  <a:pt x="285732" y="1086550"/>
                </a:cubicBezTo>
                <a:cubicBezTo>
                  <a:pt x="288255" y="1083821"/>
                  <a:pt x="286702" y="1085962"/>
                  <a:pt x="287673" y="1082263"/>
                </a:cubicBezTo>
                <a:cubicBezTo>
                  <a:pt x="294077" y="1059265"/>
                  <a:pt x="297764" y="1034900"/>
                  <a:pt x="309020" y="1013465"/>
                </a:cubicBezTo>
                <a:cubicBezTo>
                  <a:pt x="299898" y="1014244"/>
                  <a:pt x="298540" y="1007228"/>
                  <a:pt x="298540" y="1003911"/>
                </a:cubicBezTo>
                <a:cubicBezTo>
                  <a:pt x="298540" y="1003132"/>
                  <a:pt x="296017" y="1007811"/>
                  <a:pt x="294077" y="1010540"/>
                </a:cubicBezTo>
                <a:cubicBezTo>
                  <a:pt x="282239" y="1026522"/>
                  <a:pt x="249637" y="1079142"/>
                  <a:pt x="240710" y="1097074"/>
                </a:cubicBezTo>
                <a:cubicBezTo>
                  <a:pt x="239352" y="1099803"/>
                  <a:pt x="235276" y="1109739"/>
                  <a:pt x="233335" y="1111689"/>
                </a:cubicBezTo>
                <a:cubicBezTo>
                  <a:pt x="233530" y="1101944"/>
                  <a:pt x="250995" y="1065693"/>
                  <a:pt x="255847" y="1056340"/>
                </a:cubicBezTo>
                <a:cubicBezTo>
                  <a:pt x="263803" y="1040554"/>
                  <a:pt x="280687" y="1012490"/>
                  <a:pt x="290584" y="997483"/>
                </a:cubicBezTo>
                <a:cubicBezTo>
                  <a:pt x="298929" y="984813"/>
                  <a:pt x="296600" y="988517"/>
                  <a:pt x="301257" y="973118"/>
                </a:cubicBezTo>
                <a:cubicBezTo>
                  <a:pt x="304362" y="962207"/>
                  <a:pt x="308437" y="950708"/>
                  <a:pt x="314453" y="939988"/>
                </a:cubicBezTo>
                <a:close/>
                <a:moveTo>
                  <a:pt x="589438" y="857348"/>
                </a:moveTo>
                <a:cubicBezTo>
                  <a:pt x="578765" y="857740"/>
                  <a:pt x="572751" y="856961"/>
                  <a:pt x="565181" y="855011"/>
                </a:cubicBezTo>
                <a:cubicBezTo>
                  <a:pt x="564016" y="868847"/>
                  <a:pt x="553539" y="886392"/>
                  <a:pt x="546164" y="897499"/>
                </a:cubicBezTo>
                <a:cubicBezTo>
                  <a:pt x="539759" y="907048"/>
                  <a:pt x="539954" y="921473"/>
                  <a:pt x="542284" y="930630"/>
                </a:cubicBezTo>
                <a:cubicBezTo>
                  <a:pt x="554704" y="903932"/>
                  <a:pt x="570613" y="879371"/>
                  <a:pt x="589438" y="857348"/>
                </a:cubicBezTo>
                <a:close/>
                <a:moveTo>
                  <a:pt x="419246" y="920498"/>
                </a:moveTo>
                <a:cubicBezTo>
                  <a:pt x="431278" y="920498"/>
                  <a:pt x="445445" y="908802"/>
                  <a:pt x="452819" y="901399"/>
                </a:cubicBezTo>
                <a:cubicBezTo>
                  <a:pt x="459612" y="894770"/>
                  <a:pt x="462134" y="892820"/>
                  <a:pt x="468538" y="884050"/>
                </a:cubicBezTo>
                <a:cubicBezTo>
                  <a:pt x="476495" y="873330"/>
                  <a:pt x="480376" y="867485"/>
                  <a:pt x="489691" y="857348"/>
                </a:cubicBezTo>
                <a:cubicBezTo>
                  <a:pt x="493572" y="853061"/>
                  <a:pt x="505606" y="840200"/>
                  <a:pt x="511038" y="840200"/>
                </a:cubicBezTo>
                <a:cubicBezTo>
                  <a:pt x="511038" y="840200"/>
                  <a:pt x="503277" y="846437"/>
                  <a:pt x="498618" y="852282"/>
                </a:cubicBezTo>
                <a:cubicBezTo>
                  <a:pt x="490273" y="862610"/>
                  <a:pt x="482316" y="876059"/>
                  <a:pt x="479599" y="881909"/>
                </a:cubicBezTo>
                <a:cubicBezTo>
                  <a:pt x="473001" y="896328"/>
                  <a:pt x="474554" y="909194"/>
                  <a:pt x="477853" y="916989"/>
                </a:cubicBezTo>
                <a:cubicBezTo>
                  <a:pt x="480764" y="924392"/>
                  <a:pt x="482316" y="923227"/>
                  <a:pt x="489885" y="922448"/>
                </a:cubicBezTo>
                <a:cubicBezTo>
                  <a:pt x="504442" y="921080"/>
                  <a:pt x="516470" y="915818"/>
                  <a:pt x="528117" y="906073"/>
                </a:cubicBezTo>
                <a:cubicBezTo>
                  <a:pt x="540341" y="895745"/>
                  <a:pt x="557420" y="868656"/>
                  <a:pt x="557420" y="852674"/>
                </a:cubicBezTo>
                <a:cubicBezTo>
                  <a:pt x="540537" y="849166"/>
                  <a:pt x="522680" y="847216"/>
                  <a:pt x="509678" y="834350"/>
                </a:cubicBezTo>
                <a:cubicBezTo>
                  <a:pt x="495707" y="820318"/>
                  <a:pt x="492020" y="813498"/>
                  <a:pt x="478241" y="799662"/>
                </a:cubicBezTo>
                <a:cubicBezTo>
                  <a:pt x="465627" y="786992"/>
                  <a:pt x="445445" y="782122"/>
                  <a:pt x="428561" y="787188"/>
                </a:cubicBezTo>
                <a:cubicBezTo>
                  <a:pt x="402945" y="794787"/>
                  <a:pt x="387614" y="806874"/>
                  <a:pt x="372089" y="828309"/>
                </a:cubicBezTo>
                <a:cubicBezTo>
                  <a:pt x="369179" y="832209"/>
                  <a:pt x="351713" y="868460"/>
                  <a:pt x="359475" y="868460"/>
                </a:cubicBezTo>
                <a:cubicBezTo>
                  <a:pt x="383151" y="868460"/>
                  <a:pt x="395377" y="866118"/>
                  <a:pt x="417306" y="858715"/>
                </a:cubicBezTo>
                <a:cubicBezTo>
                  <a:pt x="423128" y="856182"/>
                  <a:pt x="424680" y="849749"/>
                  <a:pt x="432054" y="840396"/>
                </a:cubicBezTo>
                <a:cubicBezTo>
                  <a:pt x="441757" y="828701"/>
                  <a:pt x="458253" y="810186"/>
                  <a:pt x="471643" y="802974"/>
                </a:cubicBezTo>
                <a:cubicBezTo>
                  <a:pt x="452431" y="821685"/>
                  <a:pt x="439429" y="836888"/>
                  <a:pt x="429337" y="853257"/>
                </a:cubicBezTo>
                <a:cubicBezTo>
                  <a:pt x="414395" y="877617"/>
                  <a:pt x="413619" y="913285"/>
                  <a:pt x="419246" y="920498"/>
                </a:cubicBezTo>
                <a:close/>
                <a:moveTo>
                  <a:pt x="528117" y="967273"/>
                </a:moveTo>
                <a:cubicBezTo>
                  <a:pt x="522680" y="975460"/>
                  <a:pt x="495125" y="1011123"/>
                  <a:pt x="475136" y="1060823"/>
                </a:cubicBezTo>
                <a:cubicBezTo>
                  <a:pt x="482705" y="1017556"/>
                  <a:pt x="517248" y="954995"/>
                  <a:pt x="532384" y="932776"/>
                </a:cubicBezTo>
                <a:cubicBezTo>
                  <a:pt x="531606" y="930439"/>
                  <a:pt x="531219" y="919718"/>
                  <a:pt x="531606" y="915235"/>
                </a:cubicBezTo>
                <a:cubicBezTo>
                  <a:pt x="522680" y="922448"/>
                  <a:pt x="515697" y="924392"/>
                  <a:pt x="512394" y="925956"/>
                </a:cubicBezTo>
                <a:cubicBezTo>
                  <a:pt x="509678" y="928489"/>
                  <a:pt x="481346" y="981305"/>
                  <a:pt x="469508" y="1011123"/>
                </a:cubicBezTo>
                <a:cubicBezTo>
                  <a:pt x="462134" y="1029834"/>
                  <a:pt x="457865" y="1054194"/>
                  <a:pt x="465434" y="1073297"/>
                </a:cubicBezTo>
                <a:cubicBezTo>
                  <a:pt x="468150" y="1080117"/>
                  <a:pt x="471061" y="1078946"/>
                  <a:pt x="478823" y="1073488"/>
                </a:cubicBezTo>
                <a:cubicBezTo>
                  <a:pt x="487556" y="1066281"/>
                  <a:pt x="507931" y="1049907"/>
                  <a:pt x="514141" y="1039775"/>
                </a:cubicBezTo>
                <a:cubicBezTo>
                  <a:pt x="515888" y="1014244"/>
                  <a:pt x="520742" y="990271"/>
                  <a:pt x="528117" y="967273"/>
                </a:cubicBezTo>
                <a:close/>
                <a:moveTo>
                  <a:pt x="407603" y="886583"/>
                </a:moveTo>
                <a:cubicBezTo>
                  <a:pt x="384897" y="902565"/>
                  <a:pt x="353848" y="921080"/>
                  <a:pt x="328620" y="934138"/>
                </a:cubicBezTo>
                <a:cubicBezTo>
                  <a:pt x="317946" y="943104"/>
                  <a:pt x="305333" y="976430"/>
                  <a:pt x="303392" y="992025"/>
                </a:cubicBezTo>
                <a:cubicBezTo>
                  <a:pt x="302228" y="1001378"/>
                  <a:pt x="303780" y="1008198"/>
                  <a:pt x="315618" y="1006253"/>
                </a:cubicBezTo>
                <a:cubicBezTo>
                  <a:pt x="355594" y="1000212"/>
                  <a:pt x="410902" y="955578"/>
                  <a:pt x="431666" y="926539"/>
                </a:cubicBezTo>
                <a:cubicBezTo>
                  <a:pt x="425068" y="927710"/>
                  <a:pt x="413813" y="934334"/>
                  <a:pt x="410126" y="916793"/>
                </a:cubicBezTo>
                <a:cubicBezTo>
                  <a:pt x="409350" y="913481"/>
                  <a:pt x="408379" y="909194"/>
                  <a:pt x="408185" y="906073"/>
                </a:cubicBezTo>
                <a:cubicBezTo>
                  <a:pt x="376941" y="927121"/>
                  <a:pt x="339293" y="957724"/>
                  <a:pt x="320275" y="986371"/>
                </a:cubicBezTo>
                <a:cubicBezTo>
                  <a:pt x="328426" y="957332"/>
                  <a:pt x="394795" y="901590"/>
                  <a:pt x="408185" y="890287"/>
                </a:cubicBezTo>
                <a:cubicBezTo>
                  <a:pt x="409543" y="889900"/>
                  <a:pt x="409738" y="885221"/>
                  <a:pt x="407603" y="886583"/>
                </a:cubicBezTo>
                <a:close/>
                <a:moveTo>
                  <a:pt x="413036" y="870018"/>
                </a:moveTo>
                <a:cubicBezTo>
                  <a:pt x="409350" y="870018"/>
                  <a:pt x="407021" y="871772"/>
                  <a:pt x="402363" y="872747"/>
                </a:cubicBezTo>
                <a:cubicBezTo>
                  <a:pt x="396347" y="873918"/>
                  <a:pt x="384704" y="876451"/>
                  <a:pt x="378494" y="876451"/>
                </a:cubicBezTo>
                <a:cubicBezTo>
                  <a:pt x="364715" y="876255"/>
                  <a:pt x="369373" y="875863"/>
                  <a:pt x="361416" y="879959"/>
                </a:cubicBezTo>
                <a:cubicBezTo>
                  <a:pt x="336382" y="893212"/>
                  <a:pt x="274283" y="917376"/>
                  <a:pt x="252936" y="932384"/>
                </a:cubicBezTo>
                <a:cubicBezTo>
                  <a:pt x="263803" y="911727"/>
                  <a:pt x="330754" y="882100"/>
                  <a:pt x="345503" y="875672"/>
                </a:cubicBezTo>
                <a:cubicBezTo>
                  <a:pt x="331725" y="875084"/>
                  <a:pt x="317946" y="874305"/>
                  <a:pt x="304168" y="873722"/>
                </a:cubicBezTo>
                <a:cubicBezTo>
                  <a:pt x="302422" y="873722"/>
                  <a:pt x="301257" y="873722"/>
                  <a:pt x="300093" y="874305"/>
                </a:cubicBezTo>
                <a:cubicBezTo>
                  <a:pt x="286897" y="880934"/>
                  <a:pt x="267491" y="892237"/>
                  <a:pt x="259146" y="903153"/>
                </a:cubicBezTo>
                <a:cubicBezTo>
                  <a:pt x="253324" y="910556"/>
                  <a:pt x="243815" y="924006"/>
                  <a:pt x="246532" y="934334"/>
                </a:cubicBezTo>
                <a:cubicBezTo>
                  <a:pt x="248472" y="942129"/>
                  <a:pt x="265356" y="941742"/>
                  <a:pt x="271760" y="941742"/>
                </a:cubicBezTo>
                <a:cubicBezTo>
                  <a:pt x="302810" y="941742"/>
                  <a:pt x="387809" y="896524"/>
                  <a:pt x="413036" y="870018"/>
                </a:cubicBezTo>
                <a:close/>
                <a:moveTo>
                  <a:pt x="366074" y="823439"/>
                </a:moveTo>
                <a:cubicBezTo>
                  <a:pt x="335606" y="816227"/>
                  <a:pt x="318723" y="811161"/>
                  <a:pt x="288837" y="800049"/>
                </a:cubicBezTo>
                <a:cubicBezTo>
                  <a:pt x="275253" y="796541"/>
                  <a:pt x="242457" y="803557"/>
                  <a:pt x="225573" y="813111"/>
                </a:cubicBezTo>
                <a:cubicBezTo>
                  <a:pt x="210242" y="821881"/>
                  <a:pt x="209660" y="827530"/>
                  <a:pt x="222274" y="839421"/>
                </a:cubicBezTo>
                <a:cubicBezTo>
                  <a:pt x="248667" y="864364"/>
                  <a:pt x="314065" y="867485"/>
                  <a:pt x="349579" y="867485"/>
                </a:cubicBezTo>
                <a:cubicBezTo>
                  <a:pt x="349967" y="862806"/>
                  <a:pt x="353848" y="850141"/>
                  <a:pt x="355012" y="844683"/>
                </a:cubicBezTo>
                <a:cubicBezTo>
                  <a:pt x="320081" y="846633"/>
                  <a:pt x="258758" y="847216"/>
                  <a:pt x="227126" y="832792"/>
                </a:cubicBezTo>
                <a:cubicBezTo>
                  <a:pt x="269043" y="837275"/>
                  <a:pt x="313095" y="838833"/>
                  <a:pt x="359670" y="834350"/>
                </a:cubicBezTo>
                <a:cubicBezTo>
                  <a:pt x="361998" y="830259"/>
                  <a:pt x="363357" y="827530"/>
                  <a:pt x="366074" y="823439"/>
                </a:cubicBezTo>
                <a:close/>
                <a:moveTo>
                  <a:pt x="61591" y="740021"/>
                </a:moveTo>
                <a:cubicBezTo>
                  <a:pt x="82550" y="765748"/>
                  <a:pt x="168131" y="821293"/>
                  <a:pt x="205973" y="830651"/>
                </a:cubicBezTo>
                <a:cubicBezTo>
                  <a:pt x="202480" y="824022"/>
                  <a:pt x="208496" y="817202"/>
                  <a:pt x="209854" y="815644"/>
                </a:cubicBezTo>
                <a:cubicBezTo>
                  <a:pt x="171430" y="795179"/>
                  <a:pt x="152218" y="771985"/>
                  <a:pt x="121944" y="736905"/>
                </a:cubicBezTo>
                <a:cubicBezTo>
                  <a:pt x="111077" y="726964"/>
                  <a:pt x="97881" y="716832"/>
                  <a:pt x="83714" y="709815"/>
                </a:cubicBezTo>
                <a:cubicBezTo>
                  <a:pt x="61397" y="698703"/>
                  <a:pt x="41021" y="702603"/>
                  <a:pt x="13658" y="684475"/>
                </a:cubicBezTo>
                <a:cubicBezTo>
                  <a:pt x="7642" y="680384"/>
                  <a:pt x="10747" y="686621"/>
                  <a:pt x="12688" y="692466"/>
                </a:cubicBezTo>
                <a:cubicBezTo>
                  <a:pt x="33841" y="756782"/>
                  <a:pt x="82162" y="811357"/>
                  <a:pt x="147367" y="847603"/>
                </a:cubicBezTo>
                <a:cubicBezTo>
                  <a:pt x="178999" y="865148"/>
                  <a:pt x="207332" y="874501"/>
                  <a:pt x="242457" y="882688"/>
                </a:cubicBezTo>
                <a:cubicBezTo>
                  <a:pt x="254294" y="885417"/>
                  <a:pt x="264191" y="887171"/>
                  <a:pt x="266326" y="885804"/>
                </a:cubicBezTo>
                <a:lnTo>
                  <a:pt x="280881" y="875280"/>
                </a:lnTo>
                <a:cubicBezTo>
                  <a:pt x="283792" y="873526"/>
                  <a:pt x="283209" y="873526"/>
                  <a:pt x="285926" y="871772"/>
                </a:cubicBezTo>
                <a:cubicBezTo>
                  <a:pt x="222274" y="867485"/>
                  <a:pt x="85849" y="785821"/>
                  <a:pt x="61591" y="740021"/>
                </a:cubicBezTo>
                <a:close/>
                <a:moveTo>
                  <a:pt x="74205" y="849553"/>
                </a:moveTo>
                <a:cubicBezTo>
                  <a:pt x="99822" y="870214"/>
                  <a:pt x="241292" y="910948"/>
                  <a:pt x="249443" y="901982"/>
                </a:cubicBezTo>
                <a:cubicBezTo>
                  <a:pt x="250995" y="901399"/>
                  <a:pt x="255847" y="895162"/>
                  <a:pt x="256817" y="893599"/>
                </a:cubicBezTo>
                <a:cubicBezTo>
                  <a:pt x="201898" y="880346"/>
                  <a:pt x="178610" y="875084"/>
                  <a:pt x="127378" y="845658"/>
                </a:cubicBezTo>
                <a:cubicBezTo>
                  <a:pt x="119228" y="840200"/>
                  <a:pt x="79639" y="810186"/>
                  <a:pt x="79445" y="810186"/>
                </a:cubicBezTo>
                <a:cubicBezTo>
                  <a:pt x="64890" y="805899"/>
                  <a:pt x="39080" y="806095"/>
                  <a:pt x="23555" y="810573"/>
                </a:cubicBezTo>
                <a:cubicBezTo>
                  <a:pt x="12688" y="813694"/>
                  <a:pt x="16181" y="816227"/>
                  <a:pt x="22197" y="824414"/>
                </a:cubicBezTo>
                <a:cubicBezTo>
                  <a:pt x="70518" y="890091"/>
                  <a:pt x="153188" y="933947"/>
                  <a:pt x="238769" y="939400"/>
                </a:cubicBezTo>
                <a:cubicBezTo>
                  <a:pt x="234888" y="926343"/>
                  <a:pt x="241292" y="917768"/>
                  <a:pt x="243427" y="910948"/>
                </a:cubicBezTo>
                <a:cubicBezTo>
                  <a:pt x="199569" y="909973"/>
                  <a:pt x="88178" y="868656"/>
                  <a:pt x="74205" y="849553"/>
                </a:cubicBezTo>
                <a:close/>
                <a:moveTo>
                  <a:pt x="220916" y="1003132"/>
                </a:moveTo>
                <a:cubicBezTo>
                  <a:pt x="243621" y="1003132"/>
                  <a:pt x="240904" y="1005082"/>
                  <a:pt x="244979" y="998066"/>
                </a:cubicBezTo>
                <a:cubicBezTo>
                  <a:pt x="247502" y="993779"/>
                  <a:pt x="253324" y="983838"/>
                  <a:pt x="256235" y="978772"/>
                </a:cubicBezTo>
                <a:cubicBezTo>
                  <a:pt x="225573" y="975651"/>
                  <a:pt x="200539" y="972535"/>
                  <a:pt x="172983" y="967660"/>
                </a:cubicBezTo>
                <a:cubicBezTo>
                  <a:pt x="160951" y="965519"/>
                  <a:pt x="118839" y="956553"/>
                  <a:pt x="111853" y="953628"/>
                </a:cubicBezTo>
                <a:cubicBezTo>
                  <a:pt x="153577" y="961232"/>
                  <a:pt x="221110" y="970198"/>
                  <a:pt x="262445" y="970198"/>
                </a:cubicBezTo>
                <a:cubicBezTo>
                  <a:pt x="264774" y="966690"/>
                  <a:pt x="274671" y="951683"/>
                  <a:pt x="276611" y="950512"/>
                </a:cubicBezTo>
                <a:cubicBezTo>
                  <a:pt x="266714" y="953045"/>
                  <a:pt x="250607" y="951487"/>
                  <a:pt x="244785" y="948758"/>
                </a:cubicBezTo>
                <a:cubicBezTo>
                  <a:pt x="217229" y="946225"/>
                  <a:pt x="184821" y="941154"/>
                  <a:pt x="162503" y="933555"/>
                </a:cubicBezTo>
                <a:cubicBezTo>
                  <a:pt x="147949" y="928685"/>
                  <a:pt x="84297" y="917768"/>
                  <a:pt x="59068" y="920884"/>
                </a:cubicBezTo>
                <a:cubicBezTo>
                  <a:pt x="51694" y="921859"/>
                  <a:pt x="52470" y="926146"/>
                  <a:pt x="58486" y="934530"/>
                </a:cubicBezTo>
                <a:cubicBezTo>
                  <a:pt x="94193" y="983059"/>
                  <a:pt x="164056" y="1001574"/>
                  <a:pt x="220916" y="1003132"/>
                </a:cubicBezTo>
                <a:close/>
                <a:moveTo>
                  <a:pt x="144843" y="591900"/>
                </a:moveTo>
                <a:cubicBezTo>
                  <a:pt x="144843" y="595996"/>
                  <a:pt x="132618" y="605741"/>
                  <a:pt x="141933" y="634971"/>
                </a:cubicBezTo>
                <a:cubicBezTo>
                  <a:pt x="148725" y="660698"/>
                  <a:pt x="188895" y="710595"/>
                  <a:pt x="205973" y="724235"/>
                </a:cubicBezTo>
                <a:cubicBezTo>
                  <a:pt x="205197" y="722677"/>
                  <a:pt x="204421" y="721898"/>
                  <a:pt x="204421" y="719561"/>
                </a:cubicBezTo>
                <a:cubicBezTo>
                  <a:pt x="204421" y="714299"/>
                  <a:pt x="221110" y="709031"/>
                  <a:pt x="227126" y="708448"/>
                </a:cubicBezTo>
                <a:cubicBezTo>
                  <a:pt x="176476" y="641208"/>
                  <a:pt x="130289" y="496791"/>
                  <a:pt x="139992" y="501274"/>
                </a:cubicBezTo>
                <a:cubicBezTo>
                  <a:pt x="142903" y="531676"/>
                  <a:pt x="207137" y="674539"/>
                  <a:pt x="239157" y="708061"/>
                </a:cubicBezTo>
                <a:cubicBezTo>
                  <a:pt x="241486" y="708252"/>
                  <a:pt x="248084" y="707473"/>
                  <a:pt x="255653" y="709227"/>
                </a:cubicBezTo>
                <a:cubicBezTo>
                  <a:pt x="253906" y="708061"/>
                  <a:pt x="252936" y="707473"/>
                  <a:pt x="251383" y="706111"/>
                </a:cubicBezTo>
                <a:cubicBezTo>
                  <a:pt x="222080" y="680580"/>
                  <a:pt x="193747" y="622693"/>
                  <a:pt x="180357" y="577868"/>
                </a:cubicBezTo>
                <a:cubicBezTo>
                  <a:pt x="177446" y="568319"/>
                  <a:pt x="164056" y="523881"/>
                  <a:pt x="179969" y="520182"/>
                </a:cubicBezTo>
                <a:cubicBezTo>
                  <a:pt x="167161" y="489775"/>
                  <a:pt x="159010" y="454109"/>
                  <a:pt x="156293" y="441246"/>
                </a:cubicBezTo>
                <a:cubicBezTo>
                  <a:pt x="149307" y="406554"/>
                  <a:pt x="118839" y="393691"/>
                  <a:pt x="102732" y="373227"/>
                </a:cubicBezTo>
                <a:cubicBezTo>
                  <a:pt x="100792" y="370693"/>
                  <a:pt x="95552" y="361923"/>
                  <a:pt x="94970" y="368744"/>
                </a:cubicBezTo>
                <a:cubicBezTo>
                  <a:pt x="92059" y="411037"/>
                  <a:pt x="93417" y="442610"/>
                  <a:pt x="100598" y="484123"/>
                </a:cubicBezTo>
                <a:cubicBezTo>
                  <a:pt x="104867" y="506928"/>
                  <a:pt x="125632" y="567344"/>
                  <a:pt x="144843" y="591900"/>
                </a:cubicBezTo>
                <a:close/>
                <a:moveTo>
                  <a:pt x="228678" y="733593"/>
                </a:moveTo>
                <a:cubicBezTo>
                  <a:pt x="247890" y="749183"/>
                  <a:pt x="280104" y="767306"/>
                  <a:pt x="313483" y="780172"/>
                </a:cubicBezTo>
                <a:cubicBezTo>
                  <a:pt x="318723" y="774327"/>
                  <a:pt x="328426" y="766527"/>
                  <a:pt x="337741" y="764386"/>
                </a:cubicBezTo>
                <a:cubicBezTo>
                  <a:pt x="337547" y="764190"/>
                  <a:pt x="316200" y="752108"/>
                  <a:pt x="299899" y="742363"/>
                </a:cubicBezTo>
                <a:cubicBezTo>
                  <a:pt x="289807" y="736322"/>
                  <a:pt x="279135" y="727552"/>
                  <a:pt x="269431" y="722677"/>
                </a:cubicBezTo>
                <a:cubicBezTo>
                  <a:pt x="252354" y="713906"/>
                  <a:pt x="231007" y="711760"/>
                  <a:pt x="213735" y="720923"/>
                </a:cubicBezTo>
                <a:cubicBezTo>
                  <a:pt x="214124" y="737684"/>
                  <a:pt x="254100" y="773352"/>
                  <a:pt x="267102" y="781343"/>
                </a:cubicBezTo>
                <a:cubicBezTo>
                  <a:pt x="277387" y="787384"/>
                  <a:pt x="309990" y="802582"/>
                  <a:pt x="322022" y="803753"/>
                </a:cubicBezTo>
                <a:cubicBezTo>
                  <a:pt x="311154" y="794204"/>
                  <a:pt x="308050" y="788550"/>
                  <a:pt x="307273" y="787771"/>
                </a:cubicBezTo>
                <a:cubicBezTo>
                  <a:pt x="294271" y="780559"/>
                  <a:pt x="232754" y="750741"/>
                  <a:pt x="228678" y="733593"/>
                </a:cubicBezTo>
                <a:close/>
                <a:moveTo>
                  <a:pt x="238187" y="647058"/>
                </a:moveTo>
                <a:cubicBezTo>
                  <a:pt x="250801" y="660894"/>
                  <a:pt x="293495" y="693833"/>
                  <a:pt x="303974" y="700849"/>
                </a:cubicBezTo>
                <a:cubicBezTo>
                  <a:pt x="327649" y="695195"/>
                  <a:pt x="338517" y="696949"/>
                  <a:pt x="354818" y="699678"/>
                </a:cubicBezTo>
                <a:cubicBezTo>
                  <a:pt x="337741" y="688958"/>
                  <a:pt x="321828" y="677072"/>
                  <a:pt x="307079" y="663623"/>
                </a:cubicBezTo>
                <a:cubicBezTo>
                  <a:pt x="299122" y="656411"/>
                  <a:pt x="283015" y="635559"/>
                  <a:pt x="277970" y="633026"/>
                </a:cubicBezTo>
                <a:cubicBezTo>
                  <a:pt x="267685" y="624839"/>
                  <a:pt x="241098" y="623472"/>
                  <a:pt x="224021" y="627176"/>
                </a:cubicBezTo>
                <a:cubicBezTo>
                  <a:pt x="224021" y="647254"/>
                  <a:pt x="234888" y="667910"/>
                  <a:pt x="245755" y="684284"/>
                </a:cubicBezTo>
                <a:cubicBezTo>
                  <a:pt x="262057" y="709036"/>
                  <a:pt x="291942" y="730668"/>
                  <a:pt x="318141" y="744700"/>
                </a:cubicBezTo>
                <a:cubicBezTo>
                  <a:pt x="311348" y="733980"/>
                  <a:pt x="308050" y="724038"/>
                  <a:pt x="304362" y="713514"/>
                </a:cubicBezTo>
                <a:cubicBezTo>
                  <a:pt x="303780" y="711956"/>
                  <a:pt x="302616" y="711374"/>
                  <a:pt x="293107" y="703769"/>
                </a:cubicBezTo>
                <a:cubicBezTo>
                  <a:pt x="290778" y="701824"/>
                  <a:pt x="289419" y="700457"/>
                  <a:pt x="287091" y="698703"/>
                </a:cubicBezTo>
                <a:cubicBezTo>
                  <a:pt x="274089" y="688375"/>
                  <a:pt x="245367" y="660894"/>
                  <a:pt x="238187" y="647058"/>
                </a:cubicBezTo>
                <a:close/>
                <a:moveTo>
                  <a:pt x="338711" y="678238"/>
                </a:moveTo>
                <a:cubicBezTo>
                  <a:pt x="330949" y="667910"/>
                  <a:pt x="327456" y="655828"/>
                  <a:pt x="323963" y="643354"/>
                </a:cubicBezTo>
                <a:cubicBezTo>
                  <a:pt x="313483" y="631272"/>
                  <a:pt x="270984" y="577868"/>
                  <a:pt x="263997" y="539863"/>
                </a:cubicBezTo>
                <a:cubicBezTo>
                  <a:pt x="273118" y="559745"/>
                  <a:pt x="308825" y="618406"/>
                  <a:pt x="322604" y="625422"/>
                </a:cubicBezTo>
                <a:cubicBezTo>
                  <a:pt x="322798" y="619185"/>
                  <a:pt x="322798" y="612169"/>
                  <a:pt x="326291" y="606907"/>
                </a:cubicBezTo>
                <a:cubicBezTo>
                  <a:pt x="331919" y="612948"/>
                  <a:pt x="333471" y="617823"/>
                  <a:pt x="353654" y="623472"/>
                </a:cubicBezTo>
                <a:cubicBezTo>
                  <a:pt x="337935" y="609053"/>
                  <a:pt x="324933" y="589171"/>
                  <a:pt x="312125" y="570269"/>
                </a:cubicBezTo>
                <a:cubicBezTo>
                  <a:pt x="304362" y="558966"/>
                  <a:pt x="298540" y="547271"/>
                  <a:pt x="290196" y="538109"/>
                </a:cubicBezTo>
                <a:cubicBezTo>
                  <a:pt x="282628" y="529731"/>
                  <a:pt x="272536" y="523102"/>
                  <a:pt x="263415" y="518428"/>
                </a:cubicBezTo>
                <a:cubicBezTo>
                  <a:pt x="261280" y="517453"/>
                  <a:pt x="258176" y="515306"/>
                  <a:pt x="256817" y="517644"/>
                </a:cubicBezTo>
                <a:cubicBezTo>
                  <a:pt x="249249" y="530706"/>
                  <a:pt x="256429" y="556237"/>
                  <a:pt x="257982" y="561107"/>
                </a:cubicBezTo>
                <a:cubicBezTo>
                  <a:pt x="274089" y="607495"/>
                  <a:pt x="299122" y="655240"/>
                  <a:pt x="338711" y="678238"/>
                </a:cubicBezTo>
                <a:close/>
                <a:moveTo>
                  <a:pt x="220334" y="652903"/>
                </a:moveTo>
                <a:cubicBezTo>
                  <a:pt x="217617" y="645304"/>
                  <a:pt x="215288" y="628151"/>
                  <a:pt x="216064" y="621718"/>
                </a:cubicBezTo>
                <a:cubicBezTo>
                  <a:pt x="227708" y="615486"/>
                  <a:pt x="243038" y="616652"/>
                  <a:pt x="253712" y="617823"/>
                </a:cubicBezTo>
                <a:cubicBezTo>
                  <a:pt x="224991" y="563253"/>
                  <a:pt x="191031" y="446313"/>
                  <a:pt x="191031" y="385311"/>
                </a:cubicBezTo>
                <a:lnTo>
                  <a:pt x="191807" y="385311"/>
                </a:lnTo>
                <a:cubicBezTo>
                  <a:pt x="191807" y="434230"/>
                  <a:pt x="247308" y="602816"/>
                  <a:pt x="275641" y="622110"/>
                </a:cubicBezTo>
                <a:cubicBezTo>
                  <a:pt x="248667" y="567927"/>
                  <a:pt x="212377" y="451381"/>
                  <a:pt x="213153" y="344967"/>
                </a:cubicBezTo>
                <a:cubicBezTo>
                  <a:pt x="213153" y="334248"/>
                  <a:pt x="199569" y="310081"/>
                  <a:pt x="190254" y="299946"/>
                </a:cubicBezTo>
                <a:cubicBezTo>
                  <a:pt x="181521" y="290396"/>
                  <a:pt x="174535" y="285329"/>
                  <a:pt x="170654" y="271686"/>
                </a:cubicBezTo>
                <a:cubicBezTo>
                  <a:pt x="142709" y="348085"/>
                  <a:pt x="157652" y="446313"/>
                  <a:pt x="188896" y="519398"/>
                </a:cubicBezTo>
                <a:cubicBezTo>
                  <a:pt x="189478" y="520961"/>
                  <a:pt x="189284" y="523494"/>
                  <a:pt x="187731" y="524469"/>
                </a:cubicBezTo>
                <a:cubicBezTo>
                  <a:pt x="187149" y="524856"/>
                  <a:pt x="186373" y="525052"/>
                  <a:pt x="185402" y="525444"/>
                </a:cubicBezTo>
                <a:cubicBezTo>
                  <a:pt x="181521" y="527002"/>
                  <a:pt x="180163" y="530897"/>
                  <a:pt x="179969" y="534993"/>
                </a:cubicBezTo>
                <a:cubicBezTo>
                  <a:pt x="179192" y="554674"/>
                  <a:pt x="206943" y="633217"/>
                  <a:pt x="220334" y="652903"/>
                </a:cubicBezTo>
                <a:close/>
                <a:moveTo>
                  <a:pt x="280492" y="181254"/>
                </a:moveTo>
                <a:cubicBezTo>
                  <a:pt x="244009" y="206396"/>
                  <a:pt x="223827" y="263110"/>
                  <a:pt x="221692" y="328011"/>
                </a:cubicBezTo>
                <a:cubicBezTo>
                  <a:pt x="219751" y="389208"/>
                  <a:pt x="228484" y="448652"/>
                  <a:pt x="241874" y="502443"/>
                </a:cubicBezTo>
                <a:cubicBezTo>
                  <a:pt x="242650" y="505561"/>
                  <a:pt x="247114" y="522127"/>
                  <a:pt x="247890" y="525444"/>
                </a:cubicBezTo>
                <a:cubicBezTo>
                  <a:pt x="251189" y="507898"/>
                  <a:pt x="255071" y="506340"/>
                  <a:pt x="258952" y="507898"/>
                </a:cubicBezTo>
                <a:cubicBezTo>
                  <a:pt x="270789" y="512970"/>
                  <a:pt x="278552" y="516865"/>
                  <a:pt x="290196" y="527389"/>
                </a:cubicBezTo>
                <a:cubicBezTo>
                  <a:pt x="263803" y="468921"/>
                  <a:pt x="250025" y="347696"/>
                  <a:pt x="260116" y="300141"/>
                </a:cubicBezTo>
                <a:cubicBezTo>
                  <a:pt x="258758" y="336587"/>
                  <a:pt x="272536" y="414935"/>
                  <a:pt x="279135" y="438518"/>
                </a:cubicBezTo>
                <a:cubicBezTo>
                  <a:pt x="284374" y="408893"/>
                  <a:pt x="291166" y="396420"/>
                  <a:pt x="299899" y="381997"/>
                </a:cubicBezTo>
                <a:cubicBezTo>
                  <a:pt x="298929" y="284354"/>
                  <a:pt x="263609" y="232317"/>
                  <a:pt x="280492" y="181254"/>
                </a:cubicBezTo>
                <a:close/>
                <a:moveTo>
                  <a:pt x="364327" y="574556"/>
                </a:moveTo>
                <a:cubicBezTo>
                  <a:pt x="364327" y="564811"/>
                  <a:pt x="368984" y="550196"/>
                  <a:pt x="368984" y="549412"/>
                </a:cubicBezTo>
                <a:cubicBezTo>
                  <a:pt x="368984" y="535968"/>
                  <a:pt x="330366" y="473014"/>
                  <a:pt x="322604" y="456448"/>
                </a:cubicBezTo>
                <a:cubicBezTo>
                  <a:pt x="313095" y="435789"/>
                  <a:pt x="306109" y="410647"/>
                  <a:pt x="306109" y="387844"/>
                </a:cubicBezTo>
                <a:cubicBezTo>
                  <a:pt x="286314" y="409283"/>
                  <a:pt x="278746" y="468921"/>
                  <a:pt x="289031" y="499910"/>
                </a:cubicBezTo>
                <a:cubicBezTo>
                  <a:pt x="294853" y="529339"/>
                  <a:pt x="332889" y="603791"/>
                  <a:pt x="368791" y="625035"/>
                </a:cubicBezTo>
                <a:cubicBezTo>
                  <a:pt x="366074" y="617627"/>
                  <a:pt x="363939" y="603987"/>
                  <a:pt x="362969" y="594046"/>
                </a:cubicBezTo>
                <a:cubicBezTo>
                  <a:pt x="345115" y="567344"/>
                  <a:pt x="304556" y="512191"/>
                  <a:pt x="304556" y="463659"/>
                </a:cubicBezTo>
                <a:cubicBezTo>
                  <a:pt x="312125" y="502636"/>
                  <a:pt x="348414" y="557795"/>
                  <a:pt x="364327" y="574556"/>
                </a:cubicBezTo>
                <a:close/>
                <a:moveTo>
                  <a:pt x="94582" y="647058"/>
                </a:moveTo>
                <a:cubicBezTo>
                  <a:pt x="94582" y="656803"/>
                  <a:pt x="82356" y="659532"/>
                  <a:pt x="100403" y="692466"/>
                </a:cubicBezTo>
                <a:cubicBezTo>
                  <a:pt x="116317" y="721898"/>
                  <a:pt x="174535" y="794008"/>
                  <a:pt x="213930" y="809407"/>
                </a:cubicBezTo>
                <a:cubicBezTo>
                  <a:pt x="217228" y="810769"/>
                  <a:pt x="218005" y="809211"/>
                  <a:pt x="220528" y="807261"/>
                </a:cubicBezTo>
                <a:cubicBezTo>
                  <a:pt x="225961" y="803557"/>
                  <a:pt x="241874" y="795958"/>
                  <a:pt x="250025" y="795958"/>
                </a:cubicBezTo>
                <a:cubicBezTo>
                  <a:pt x="179581" y="739046"/>
                  <a:pt x="100015" y="659919"/>
                  <a:pt x="58680" y="524856"/>
                </a:cubicBezTo>
                <a:cubicBezTo>
                  <a:pt x="108360" y="641600"/>
                  <a:pt x="156876" y="702799"/>
                  <a:pt x="251966" y="783097"/>
                </a:cubicBezTo>
                <a:cubicBezTo>
                  <a:pt x="262251" y="791671"/>
                  <a:pt x="260504" y="792842"/>
                  <a:pt x="272924" y="792842"/>
                </a:cubicBezTo>
                <a:lnTo>
                  <a:pt x="260893" y="785238"/>
                </a:lnTo>
                <a:cubicBezTo>
                  <a:pt x="244397" y="775689"/>
                  <a:pt x="208496" y="739830"/>
                  <a:pt x="194329" y="724431"/>
                </a:cubicBezTo>
                <a:cubicBezTo>
                  <a:pt x="175894" y="704161"/>
                  <a:pt x="163668" y="689154"/>
                  <a:pt x="148725" y="667131"/>
                </a:cubicBezTo>
                <a:cubicBezTo>
                  <a:pt x="137275" y="647254"/>
                  <a:pt x="124855" y="618994"/>
                  <a:pt x="134364" y="596187"/>
                </a:cubicBezTo>
                <a:cubicBezTo>
                  <a:pt x="136499" y="591121"/>
                  <a:pt x="136693" y="590734"/>
                  <a:pt x="133394" y="586251"/>
                </a:cubicBezTo>
                <a:cubicBezTo>
                  <a:pt x="130289" y="581964"/>
                  <a:pt x="127766" y="577285"/>
                  <a:pt x="125049" y="572606"/>
                </a:cubicBezTo>
                <a:cubicBezTo>
                  <a:pt x="95358" y="513552"/>
                  <a:pt x="99434" y="529143"/>
                  <a:pt x="53247" y="491724"/>
                </a:cubicBezTo>
                <a:cubicBezTo>
                  <a:pt x="44126" y="484318"/>
                  <a:pt x="40827" y="474183"/>
                  <a:pt x="41603" y="490165"/>
                </a:cubicBezTo>
                <a:cubicBezTo>
                  <a:pt x="43932" y="542984"/>
                  <a:pt x="56740" y="586638"/>
                  <a:pt x="83132" y="631076"/>
                </a:cubicBezTo>
                <a:cubicBezTo>
                  <a:pt x="84490" y="633217"/>
                  <a:pt x="94582" y="646470"/>
                  <a:pt x="94582" y="647058"/>
                </a:cubicBezTo>
                <a:close/>
                <a:moveTo>
                  <a:pt x="425844" y="702407"/>
                </a:moveTo>
                <a:cubicBezTo>
                  <a:pt x="425844" y="710790"/>
                  <a:pt x="425651" y="694416"/>
                  <a:pt x="419441" y="678630"/>
                </a:cubicBezTo>
                <a:cubicBezTo>
                  <a:pt x="414395" y="665377"/>
                  <a:pt x="404110" y="653099"/>
                  <a:pt x="393825" y="645500"/>
                </a:cubicBezTo>
                <a:cubicBezTo>
                  <a:pt x="384121" y="638288"/>
                  <a:pt x="372284" y="633805"/>
                  <a:pt x="360252" y="631659"/>
                </a:cubicBezTo>
                <a:cubicBezTo>
                  <a:pt x="351713" y="630101"/>
                  <a:pt x="342786" y="627372"/>
                  <a:pt x="335412" y="623472"/>
                </a:cubicBezTo>
                <a:cubicBezTo>
                  <a:pt x="331143" y="621331"/>
                  <a:pt x="328232" y="618019"/>
                  <a:pt x="329008" y="626789"/>
                </a:cubicBezTo>
                <a:cubicBezTo>
                  <a:pt x="331725" y="653682"/>
                  <a:pt x="338905" y="669664"/>
                  <a:pt x="355400" y="690908"/>
                </a:cubicBezTo>
                <a:cubicBezTo>
                  <a:pt x="369373" y="709031"/>
                  <a:pt x="396929" y="710981"/>
                  <a:pt x="418276" y="736513"/>
                </a:cubicBezTo>
                <a:cubicBezTo>
                  <a:pt x="434189" y="755420"/>
                  <a:pt x="421770" y="743529"/>
                  <a:pt x="411484" y="734372"/>
                </a:cubicBezTo>
                <a:cubicBezTo>
                  <a:pt x="388779" y="714489"/>
                  <a:pt x="342786" y="699678"/>
                  <a:pt x="312707" y="705332"/>
                </a:cubicBezTo>
                <a:cubicBezTo>
                  <a:pt x="309602" y="705915"/>
                  <a:pt x="310572" y="707473"/>
                  <a:pt x="311348" y="710398"/>
                </a:cubicBezTo>
                <a:cubicBezTo>
                  <a:pt x="316588" y="727552"/>
                  <a:pt x="333083" y="763215"/>
                  <a:pt x="355788" y="759707"/>
                </a:cubicBezTo>
                <a:cubicBezTo>
                  <a:pt x="361028" y="758928"/>
                  <a:pt x="366656" y="758345"/>
                  <a:pt x="372284" y="758149"/>
                </a:cubicBezTo>
                <a:cubicBezTo>
                  <a:pt x="380628" y="757953"/>
                  <a:pt x="414007" y="759707"/>
                  <a:pt x="425844" y="768090"/>
                </a:cubicBezTo>
                <a:cubicBezTo>
                  <a:pt x="413036" y="764386"/>
                  <a:pt x="388391" y="760099"/>
                  <a:pt x="357147" y="764969"/>
                </a:cubicBezTo>
                <a:cubicBezTo>
                  <a:pt x="337741" y="767894"/>
                  <a:pt x="320081" y="779001"/>
                  <a:pt x="317946" y="788942"/>
                </a:cubicBezTo>
                <a:cubicBezTo>
                  <a:pt x="320858" y="798687"/>
                  <a:pt x="348026" y="811357"/>
                  <a:pt x="366656" y="811744"/>
                </a:cubicBezTo>
                <a:cubicBezTo>
                  <a:pt x="375971" y="811744"/>
                  <a:pt x="374612" y="811940"/>
                  <a:pt x="381792" y="804924"/>
                </a:cubicBezTo>
                <a:cubicBezTo>
                  <a:pt x="386644" y="800049"/>
                  <a:pt x="393048" y="795762"/>
                  <a:pt x="398870" y="792058"/>
                </a:cubicBezTo>
                <a:lnTo>
                  <a:pt x="408379" y="786605"/>
                </a:lnTo>
                <a:cubicBezTo>
                  <a:pt x="391884" y="789525"/>
                  <a:pt x="364133" y="796154"/>
                  <a:pt x="348220" y="794787"/>
                </a:cubicBezTo>
                <a:cubicBezTo>
                  <a:pt x="344145" y="794400"/>
                  <a:pt x="336188" y="793425"/>
                  <a:pt x="343562" y="789334"/>
                </a:cubicBezTo>
                <a:cubicBezTo>
                  <a:pt x="352684" y="784263"/>
                  <a:pt x="376941" y="783484"/>
                  <a:pt x="381792" y="783484"/>
                </a:cubicBezTo>
                <a:cubicBezTo>
                  <a:pt x="387226" y="783484"/>
                  <a:pt x="408185" y="784263"/>
                  <a:pt x="411290" y="785630"/>
                </a:cubicBezTo>
                <a:cubicBezTo>
                  <a:pt x="418277" y="781343"/>
                  <a:pt x="428173" y="778222"/>
                  <a:pt x="435936" y="777247"/>
                </a:cubicBezTo>
                <a:cubicBezTo>
                  <a:pt x="436324" y="759511"/>
                  <a:pt x="431473" y="741775"/>
                  <a:pt x="425651" y="725210"/>
                </a:cubicBezTo>
                <a:cubicBezTo>
                  <a:pt x="441370" y="717807"/>
                  <a:pt x="452625" y="709227"/>
                  <a:pt x="458447" y="698507"/>
                </a:cubicBezTo>
                <a:cubicBezTo>
                  <a:pt x="466986" y="682917"/>
                  <a:pt x="466986" y="663040"/>
                  <a:pt x="457671" y="644133"/>
                </a:cubicBezTo>
                <a:cubicBezTo>
                  <a:pt x="440593" y="609636"/>
                  <a:pt x="405080" y="587030"/>
                  <a:pt x="383928" y="535968"/>
                </a:cubicBezTo>
                <a:cubicBezTo>
                  <a:pt x="380823" y="538109"/>
                  <a:pt x="376359" y="551166"/>
                  <a:pt x="375389" y="555649"/>
                </a:cubicBezTo>
                <a:cubicBezTo>
                  <a:pt x="373448" y="565007"/>
                  <a:pt x="371508" y="574556"/>
                  <a:pt x="371508" y="585472"/>
                </a:cubicBezTo>
                <a:cubicBezTo>
                  <a:pt x="371508" y="598725"/>
                  <a:pt x="374806" y="612169"/>
                  <a:pt x="377718" y="622502"/>
                </a:cubicBezTo>
                <a:cubicBezTo>
                  <a:pt x="380046" y="630684"/>
                  <a:pt x="381211" y="629322"/>
                  <a:pt x="388391" y="633026"/>
                </a:cubicBezTo>
                <a:cubicBezTo>
                  <a:pt x="404110" y="641017"/>
                  <a:pt x="417306" y="657386"/>
                  <a:pt x="422934" y="673951"/>
                </a:cubicBezTo>
                <a:cubicBezTo>
                  <a:pt x="426039" y="683113"/>
                  <a:pt x="425844" y="692275"/>
                  <a:pt x="425844" y="702407"/>
                </a:cubicBezTo>
                <a:close/>
                <a:moveTo>
                  <a:pt x="827941" y="694029"/>
                </a:moveTo>
                <a:cubicBezTo>
                  <a:pt x="830853" y="671031"/>
                  <a:pt x="837640" y="660311"/>
                  <a:pt x="844433" y="653682"/>
                </a:cubicBezTo>
                <a:cubicBezTo>
                  <a:pt x="852972" y="604766"/>
                  <a:pt x="870437" y="573973"/>
                  <a:pt x="907893" y="535576"/>
                </a:cubicBezTo>
                <a:cubicBezTo>
                  <a:pt x="909444" y="533435"/>
                  <a:pt x="915463" y="524660"/>
                  <a:pt x="917401" y="522127"/>
                </a:cubicBezTo>
                <a:cubicBezTo>
                  <a:pt x="931377" y="503028"/>
                  <a:pt x="947868" y="493088"/>
                  <a:pt x="971935" y="476717"/>
                </a:cubicBezTo>
                <a:cubicBezTo>
                  <a:pt x="958541" y="476522"/>
                  <a:pt x="939138" y="474963"/>
                  <a:pt x="925167" y="453135"/>
                </a:cubicBezTo>
                <a:cubicBezTo>
                  <a:pt x="923807" y="450991"/>
                  <a:pt x="921282" y="446898"/>
                  <a:pt x="920117" y="445534"/>
                </a:cubicBezTo>
                <a:cubicBezTo>
                  <a:pt x="917210" y="442610"/>
                  <a:pt x="911583" y="439102"/>
                  <a:pt x="908475" y="436763"/>
                </a:cubicBezTo>
                <a:cubicBezTo>
                  <a:pt x="872962" y="411621"/>
                  <a:pt x="849674" y="380633"/>
                  <a:pt x="838032" y="338146"/>
                </a:cubicBezTo>
                <a:cubicBezTo>
                  <a:pt x="837645" y="336197"/>
                  <a:pt x="836285" y="331714"/>
                  <a:pt x="835316" y="327621"/>
                </a:cubicBezTo>
                <a:cubicBezTo>
                  <a:pt x="834925" y="325867"/>
                  <a:pt x="834538" y="325088"/>
                  <a:pt x="832791" y="325088"/>
                </a:cubicBezTo>
                <a:lnTo>
                  <a:pt x="823283" y="325088"/>
                </a:lnTo>
                <a:cubicBezTo>
                  <a:pt x="821536" y="325088"/>
                  <a:pt x="821149" y="325867"/>
                  <a:pt x="820758" y="327621"/>
                </a:cubicBezTo>
                <a:cubicBezTo>
                  <a:pt x="810085" y="373227"/>
                  <a:pt x="787383" y="408893"/>
                  <a:pt x="747794" y="436958"/>
                </a:cubicBezTo>
                <a:cubicBezTo>
                  <a:pt x="744687" y="439297"/>
                  <a:pt x="739059" y="442805"/>
                  <a:pt x="736148" y="445729"/>
                </a:cubicBezTo>
                <a:cubicBezTo>
                  <a:pt x="734792" y="447093"/>
                  <a:pt x="732463" y="451186"/>
                  <a:pt x="731102" y="453330"/>
                </a:cubicBezTo>
                <a:cubicBezTo>
                  <a:pt x="717131" y="475158"/>
                  <a:pt x="697723" y="476717"/>
                  <a:pt x="684335" y="476912"/>
                </a:cubicBezTo>
                <a:cubicBezTo>
                  <a:pt x="708396" y="493283"/>
                  <a:pt x="725088" y="503224"/>
                  <a:pt x="738864" y="522323"/>
                </a:cubicBezTo>
                <a:cubicBezTo>
                  <a:pt x="740611" y="524856"/>
                  <a:pt x="746630" y="533626"/>
                  <a:pt x="748377" y="535772"/>
                </a:cubicBezTo>
                <a:cubicBezTo>
                  <a:pt x="785827" y="574360"/>
                  <a:pt x="803102" y="604957"/>
                  <a:pt x="811832" y="653878"/>
                </a:cubicBezTo>
                <a:cubicBezTo>
                  <a:pt x="818433" y="660311"/>
                  <a:pt x="825030" y="671031"/>
                  <a:pt x="827941" y="694029"/>
                </a:cubicBezTo>
                <a:close/>
                <a:moveTo>
                  <a:pt x="427980" y="906269"/>
                </a:moveTo>
                <a:cubicBezTo>
                  <a:pt x="427980" y="894966"/>
                  <a:pt x="436130" y="881713"/>
                  <a:pt x="442340" y="872747"/>
                </a:cubicBezTo>
                <a:cubicBezTo>
                  <a:pt x="445251" y="868656"/>
                  <a:pt x="477853" y="828505"/>
                  <a:pt x="480570" y="831430"/>
                </a:cubicBezTo>
                <a:cubicBezTo>
                  <a:pt x="484063" y="834742"/>
                  <a:pt x="430308" y="904515"/>
                  <a:pt x="427980" y="906269"/>
                </a:cubicBezTo>
                <a:close/>
                <a:moveTo>
                  <a:pt x="375389" y="857348"/>
                </a:moveTo>
                <a:cubicBezTo>
                  <a:pt x="381793" y="843904"/>
                  <a:pt x="390719" y="837275"/>
                  <a:pt x="403528" y="828897"/>
                </a:cubicBezTo>
                <a:cubicBezTo>
                  <a:pt x="410320" y="824414"/>
                  <a:pt x="434578" y="809603"/>
                  <a:pt x="441370" y="809407"/>
                </a:cubicBezTo>
                <a:cubicBezTo>
                  <a:pt x="436518" y="816619"/>
                  <a:pt x="401975" y="842929"/>
                  <a:pt x="394795" y="847603"/>
                </a:cubicBezTo>
                <a:cubicBezTo>
                  <a:pt x="389361" y="851111"/>
                  <a:pt x="381793" y="857157"/>
                  <a:pt x="375389" y="857348"/>
                </a:cubicBezTo>
                <a:close/>
                <a:moveTo>
                  <a:pt x="431084" y="686425"/>
                </a:moveTo>
                <a:cubicBezTo>
                  <a:pt x="426427" y="662648"/>
                  <a:pt x="426039" y="650174"/>
                  <a:pt x="411484" y="630684"/>
                </a:cubicBezTo>
                <a:cubicBezTo>
                  <a:pt x="398482" y="613536"/>
                  <a:pt x="384704" y="599112"/>
                  <a:pt x="384704" y="576114"/>
                </a:cubicBezTo>
                <a:cubicBezTo>
                  <a:pt x="384704" y="573189"/>
                  <a:pt x="384509" y="575918"/>
                  <a:pt x="385480" y="573777"/>
                </a:cubicBezTo>
                <a:cubicBezTo>
                  <a:pt x="388002" y="575727"/>
                  <a:pt x="386062" y="573581"/>
                  <a:pt x="387032" y="576114"/>
                </a:cubicBezTo>
                <a:cubicBezTo>
                  <a:pt x="398482" y="603012"/>
                  <a:pt x="411678" y="613536"/>
                  <a:pt x="422740" y="630493"/>
                </a:cubicBezTo>
                <a:cubicBezTo>
                  <a:pt x="433219" y="646470"/>
                  <a:pt x="432831" y="667910"/>
                  <a:pt x="431084" y="686425"/>
                </a:cubicBezTo>
                <a:close/>
                <a:moveTo>
                  <a:pt x="407603" y="705332"/>
                </a:moveTo>
                <a:cubicBezTo>
                  <a:pt x="400423" y="701824"/>
                  <a:pt x="383733" y="687596"/>
                  <a:pt x="377523" y="681942"/>
                </a:cubicBezTo>
                <a:cubicBezTo>
                  <a:pt x="370537" y="675509"/>
                  <a:pt x="363745" y="669081"/>
                  <a:pt x="358311" y="661090"/>
                </a:cubicBezTo>
                <a:cubicBezTo>
                  <a:pt x="355594" y="656994"/>
                  <a:pt x="351325" y="647641"/>
                  <a:pt x="358311" y="653099"/>
                </a:cubicBezTo>
                <a:cubicBezTo>
                  <a:pt x="371701" y="663427"/>
                  <a:pt x="386450" y="674926"/>
                  <a:pt x="397317" y="688179"/>
                </a:cubicBezTo>
                <a:cubicBezTo>
                  <a:pt x="400229" y="691883"/>
                  <a:pt x="407215" y="700070"/>
                  <a:pt x="407603" y="705332"/>
                </a:cubicBezTo>
                <a:close/>
                <a:moveTo>
                  <a:pt x="400423" y="755807"/>
                </a:moveTo>
                <a:lnTo>
                  <a:pt x="384898" y="750158"/>
                </a:lnTo>
                <a:cubicBezTo>
                  <a:pt x="376553" y="746650"/>
                  <a:pt x="360640" y="740609"/>
                  <a:pt x="353848" y="736322"/>
                </a:cubicBezTo>
                <a:cubicBezTo>
                  <a:pt x="351131" y="734759"/>
                  <a:pt x="334830" y="725798"/>
                  <a:pt x="348414" y="727939"/>
                </a:cubicBezTo>
                <a:cubicBezTo>
                  <a:pt x="361028" y="729889"/>
                  <a:pt x="379658" y="738076"/>
                  <a:pt x="389943" y="744313"/>
                </a:cubicBezTo>
                <a:cubicBezTo>
                  <a:pt x="392078" y="745675"/>
                  <a:pt x="394407" y="747429"/>
                  <a:pt x="396347" y="748987"/>
                </a:cubicBezTo>
                <a:cubicBezTo>
                  <a:pt x="398288" y="750545"/>
                  <a:pt x="400229" y="752691"/>
                  <a:pt x="400423" y="755807"/>
                </a:cubicBezTo>
                <a:close/>
                <a:moveTo>
                  <a:pt x="490661" y="909385"/>
                </a:moveTo>
                <a:cubicBezTo>
                  <a:pt x="491049" y="888729"/>
                  <a:pt x="504050" y="878788"/>
                  <a:pt x="518026" y="867485"/>
                </a:cubicBezTo>
                <a:cubicBezTo>
                  <a:pt x="522680" y="863585"/>
                  <a:pt x="526174" y="858132"/>
                  <a:pt x="527535" y="853453"/>
                </a:cubicBezTo>
                <a:cubicBezTo>
                  <a:pt x="528308" y="865339"/>
                  <a:pt x="523072" y="870410"/>
                  <a:pt x="517248" y="875672"/>
                </a:cubicBezTo>
                <a:cubicBezTo>
                  <a:pt x="500946" y="889900"/>
                  <a:pt x="499782" y="888925"/>
                  <a:pt x="490661" y="909385"/>
                </a:cubicBezTo>
                <a:close/>
                <a:moveTo>
                  <a:pt x="1228094" y="906269"/>
                </a:moveTo>
                <a:cubicBezTo>
                  <a:pt x="1228094" y="894966"/>
                  <a:pt x="1219946" y="881713"/>
                  <a:pt x="1213737" y="872747"/>
                </a:cubicBezTo>
                <a:cubicBezTo>
                  <a:pt x="1210825" y="868656"/>
                  <a:pt x="1178219" y="828505"/>
                  <a:pt x="1175503" y="831430"/>
                </a:cubicBezTo>
                <a:cubicBezTo>
                  <a:pt x="1172009" y="834742"/>
                  <a:pt x="1225574" y="904515"/>
                  <a:pt x="1228094" y="906269"/>
                </a:cubicBezTo>
                <a:close/>
                <a:moveTo>
                  <a:pt x="1280686" y="857348"/>
                </a:moveTo>
                <a:cubicBezTo>
                  <a:pt x="1274280" y="843904"/>
                  <a:pt x="1265354" y="837275"/>
                  <a:pt x="1252547" y="828897"/>
                </a:cubicBezTo>
                <a:cubicBezTo>
                  <a:pt x="1245755" y="824414"/>
                  <a:pt x="1221498" y="809603"/>
                  <a:pt x="1214705" y="809407"/>
                </a:cubicBezTo>
                <a:cubicBezTo>
                  <a:pt x="1219555" y="816619"/>
                  <a:pt x="1254099" y="842929"/>
                  <a:pt x="1261278" y="847603"/>
                </a:cubicBezTo>
                <a:cubicBezTo>
                  <a:pt x="1266519" y="851111"/>
                  <a:pt x="1274280" y="857157"/>
                  <a:pt x="1280686" y="857348"/>
                </a:cubicBezTo>
                <a:close/>
                <a:moveTo>
                  <a:pt x="1248471" y="705332"/>
                </a:moveTo>
                <a:cubicBezTo>
                  <a:pt x="1255650" y="701824"/>
                  <a:pt x="1272342" y="687596"/>
                  <a:pt x="1278552" y="681942"/>
                </a:cubicBezTo>
                <a:cubicBezTo>
                  <a:pt x="1285535" y="675509"/>
                  <a:pt x="1292327" y="669081"/>
                  <a:pt x="1297764" y="661090"/>
                </a:cubicBezTo>
                <a:cubicBezTo>
                  <a:pt x="1300480" y="656994"/>
                  <a:pt x="1304747" y="647641"/>
                  <a:pt x="1297764" y="653099"/>
                </a:cubicBezTo>
                <a:cubicBezTo>
                  <a:pt x="1284370" y="663427"/>
                  <a:pt x="1269626" y="674926"/>
                  <a:pt x="1258757" y="688179"/>
                </a:cubicBezTo>
                <a:cubicBezTo>
                  <a:pt x="1255846" y="691883"/>
                  <a:pt x="1248858" y="700070"/>
                  <a:pt x="1248471" y="705332"/>
                </a:cubicBezTo>
                <a:close/>
                <a:moveTo>
                  <a:pt x="1255459" y="755807"/>
                </a:moveTo>
                <a:lnTo>
                  <a:pt x="1270982" y="750158"/>
                </a:lnTo>
                <a:cubicBezTo>
                  <a:pt x="1279325" y="746650"/>
                  <a:pt x="1295239" y="740609"/>
                  <a:pt x="1302031" y="736322"/>
                </a:cubicBezTo>
                <a:cubicBezTo>
                  <a:pt x="1304747" y="734759"/>
                  <a:pt x="1321048" y="725798"/>
                  <a:pt x="1307463" y="727939"/>
                </a:cubicBezTo>
                <a:cubicBezTo>
                  <a:pt x="1294852" y="729889"/>
                  <a:pt x="1276223" y="738076"/>
                  <a:pt x="1265936" y="744313"/>
                </a:cubicBezTo>
                <a:cubicBezTo>
                  <a:pt x="1263803" y="745675"/>
                  <a:pt x="1261473" y="747429"/>
                  <a:pt x="1259531" y="748987"/>
                </a:cubicBezTo>
                <a:cubicBezTo>
                  <a:pt x="1257784" y="750545"/>
                  <a:pt x="1255846" y="752691"/>
                  <a:pt x="1255459" y="755807"/>
                </a:cubicBezTo>
                <a:close/>
                <a:moveTo>
                  <a:pt x="1165412" y="909385"/>
                </a:moveTo>
                <a:cubicBezTo>
                  <a:pt x="1165026" y="888729"/>
                  <a:pt x="1152024" y="878788"/>
                  <a:pt x="1138052" y="867485"/>
                </a:cubicBezTo>
                <a:cubicBezTo>
                  <a:pt x="1133394" y="863585"/>
                  <a:pt x="1129900" y="858132"/>
                  <a:pt x="1128539" y="853453"/>
                </a:cubicBezTo>
                <a:cubicBezTo>
                  <a:pt x="1127766" y="865339"/>
                  <a:pt x="1133002" y="870410"/>
                  <a:pt x="1138826" y="875672"/>
                </a:cubicBezTo>
                <a:cubicBezTo>
                  <a:pt x="1154935" y="889900"/>
                  <a:pt x="1156291" y="888925"/>
                  <a:pt x="1165412" y="909385"/>
                </a:cubicBezTo>
                <a:close/>
                <a:moveTo>
                  <a:pt x="892757" y="304039"/>
                </a:moveTo>
                <a:cubicBezTo>
                  <a:pt x="899163" y="305403"/>
                  <a:pt x="905373" y="306767"/>
                  <a:pt x="911583" y="308522"/>
                </a:cubicBezTo>
                <a:lnTo>
                  <a:pt x="918179" y="310276"/>
                </a:lnTo>
                <a:cubicBezTo>
                  <a:pt x="918761" y="310471"/>
                  <a:pt x="919344" y="310665"/>
                  <a:pt x="919730" y="310860"/>
                </a:cubicBezTo>
                <a:cubicBezTo>
                  <a:pt x="914489" y="314174"/>
                  <a:pt x="900131" y="316902"/>
                  <a:pt x="895473" y="317877"/>
                </a:cubicBezTo>
                <a:cubicBezTo>
                  <a:pt x="894695" y="315148"/>
                  <a:pt x="893143" y="307157"/>
                  <a:pt x="892757" y="304039"/>
                </a:cubicBezTo>
                <a:close/>
                <a:moveTo>
                  <a:pt x="737895" y="310276"/>
                </a:moveTo>
                <a:cubicBezTo>
                  <a:pt x="746238" y="307937"/>
                  <a:pt x="754778" y="305793"/>
                  <a:pt x="763317" y="304039"/>
                </a:cubicBezTo>
                <a:cubicBezTo>
                  <a:pt x="762930" y="307157"/>
                  <a:pt x="761379" y="315148"/>
                  <a:pt x="760601" y="318071"/>
                </a:cubicBezTo>
                <a:cubicBezTo>
                  <a:pt x="755942" y="316902"/>
                  <a:pt x="741584" y="314174"/>
                  <a:pt x="736343" y="311055"/>
                </a:cubicBezTo>
                <a:cubicBezTo>
                  <a:pt x="736730" y="310860"/>
                  <a:pt x="737312" y="310471"/>
                  <a:pt x="737895" y="310276"/>
                </a:cubicBezTo>
                <a:close/>
                <a:moveTo>
                  <a:pt x="805818" y="96474"/>
                </a:moveTo>
                <a:cubicBezTo>
                  <a:pt x="806013" y="98423"/>
                  <a:pt x="809116" y="113625"/>
                  <a:pt x="809502" y="115964"/>
                </a:cubicBezTo>
                <a:cubicBezTo>
                  <a:pt x="812610" y="132335"/>
                  <a:pt x="815522" y="148511"/>
                  <a:pt x="818624" y="164883"/>
                </a:cubicBezTo>
                <a:cubicBezTo>
                  <a:pt x="819016" y="166637"/>
                  <a:pt x="820175" y="173263"/>
                  <a:pt x="820175" y="174432"/>
                </a:cubicBezTo>
                <a:cubicBezTo>
                  <a:pt x="818624" y="168001"/>
                  <a:pt x="817073" y="161374"/>
                  <a:pt x="815326" y="154943"/>
                </a:cubicBezTo>
                <a:cubicBezTo>
                  <a:pt x="812223" y="142469"/>
                  <a:pt x="808729" y="128827"/>
                  <a:pt x="805431" y="116548"/>
                </a:cubicBezTo>
                <a:lnTo>
                  <a:pt x="800381" y="97448"/>
                </a:lnTo>
                <a:lnTo>
                  <a:pt x="805818" y="96474"/>
                </a:lnTo>
                <a:close/>
                <a:moveTo>
                  <a:pt x="835898" y="174627"/>
                </a:moveTo>
                <a:cubicBezTo>
                  <a:pt x="836089" y="172289"/>
                  <a:pt x="842495" y="137597"/>
                  <a:pt x="842882" y="135453"/>
                </a:cubicBezTo>
                <a:cubicBezTo>
                  <a:pt x="844628" y="125708"/>
                  <a:pt x="846571" y="115964"/>
                  <a:pt x="848509" y="106219"/>
                </a:cubicBezTo>
                <a:cubicBezTo>
                  <a:pt x="849091" y="103101"/>
                  <a:pt x="850060" y="99592"/>
                  <a:pt x="850452" y="96474"/>
                </a:cubicBezTo>
                <a:lnTo>
                  <a:pt x="855693" y="97643"/>
                </a:lnTo>
                <a:cubicBezTo>
                  <a:pt x="855497" y="99007"/>
                  <a:pt x="854719" y="101151"/>
                  <a:pt x="854332" y="102516"/>
                </a:cubicBezTo>
                <a:lnTo>
                  <a:pt x="850452" y="116743"/>
                </a:lnTo>
                <a:cubicBezTo>
                  <a:pt x="845989" y="134284"/>
                  <a:pt x="841330" y="151824"/>
                  <a:pt x="837063" y="169560"/>
                </a:cubicBezTo>
                <a:cubicBezTo>
                  <a:pt x="836672" y="170924"/>
                  <a:pt x="835898" y="173458"/>
                  <a:pt x="835898" y="174627"/>
                </a:cubicBezTo>
                <a:close/>
                <a:moveTo>
                  <a:pt x="694621" y="113625"/>
                </a:moveTo>
                <a:cubicBezTo>
                  <a:pt x="695590" y="112456"/>
                  <a:pt x="700053" y="109922"/>
                  <a:pt x="701800" y="108947"/>
                </a:cubicBezTo>
                <a:cubicBezTo>
                  <a:pt x="706845" y="106024"/>
                  <a:pt x="713833" y="103490"/>
                  <a:pt x="720043" y="103685"/>
                </a:cubicBezTo>
                <a:cubicBezTo>
                  <a:pt x="724119" y="103880"/>
                  <a:pt x="726253" y="104855"/>
                  <a:pt x="729165" y="106219"/>
                </a:cubicBezTo>
                <a:cubicBezTo>
                  <a:pt x="728773" y="106609"/>
                  <a:pt x="725671" y="107583"/>
                  <a:pt x="725088" y="107778"/>
                </a:cubicBezTo>
                <a:cubicBezTo>
                  <a:pt x="721208" y="109142"/>
                  <a:pt x="717327" y="110896"/>
                  <a:pt x="713637" y="112845"/>
                </a:cubicBezTo>
                <a:cubicBezTo>
                  <a:pt x="708396" y="115574"/>
                  <a:pt x="711308" y="114794"/>
                  <a:pt x="705294" y="114015"/>
                </a:cubicBezTo>
                <a:cubicBezTo>
                  <a:pt x="701413" y="113625"/>
                  <a:pt x="698501" y="113625"/>
                  <a:pt x="694621" y="113625"/>
                </a:cubicBezTo>
                <a:close/>
                <a:moveTo>
                  <a:pt x="926909" y="106219"/>
                </a:moveTo>
                <a:cubicBezTo>
                  <a:pt x="930017" y="104660"/>
                  <a:pt x="931959" y="103685"/>
                  <a:pt x="936031" y="103685"/>
                </a:cubicBezTo>
                <a:cubicBezTo>
                  <a:pt x="942050" y="103490"/>
                  <a:pt x="949229" y="106024"/>
                  <a:pt x="954274" y="108947"/>
                </a:cubicBezTo>
                <a:cubicBezTo>
                  <a:pt x="955825" y="109922"/>
                  <a:pt x="960484" y="112456"/>
                  <a:pt x="961453" y="113625"/>
                </a:cubicBezTo>
                <a:cubicBezTo>
                  <a:pt x="957572" y="113625"/>
                  <a:pt x="954661" y="113625"/>
                  <a:pt x="950780" y="114015"/>
                </a:cubicBezTo>
                <a:cubicBezTo>
                  <a:pt x="944379" y="114794"/>
                  <a:pt x="947482" y="115574"/>
                  <a:pt x="942436" y="112845"/>
                </a:cubicBezTo>
                <a:cubicBezTo>
                  <a:pt x="938164" y="110507"/>
                  <a:pt x="933511" y="108558"/>
                  <a:pt x="928852" y="106998"/>
                </a:cubicBezTo>
                <a:lnTo>
                  <a:pt x="926909" y="106219"/>
                </a:lnTo>
                <a:close/>
                <a:moveTo>
                  <a:pt x="820175" y="195091"/>
                </a:moveTo>
                <a:cubicBezTo>
                  <a:pt x="819789" y="194507"/>
                  <a:pt x="819016" y="189829"/>
                  <a:pt x="818624" y="188660"/>
                </a:cubicBezTo>
                <a:cubicBezTo>
                  <a:pt x="817269" y="183008"/>
                  <a:pt x="815326" y="175992"/>
                  <a:pt x="813579" y="170340"/>
                </a:cubicBezTo>
                <a:cubicBezTo>
                  <a:pt x="807369" y="149876"/>
                  <a:pt x="800772" y="128827"/>
                  <a:pt x="793784" y="108558"/>
                </a:cubicBezTo>
                <a:cubicBezTo>
                  <a:pt x="793202" y="106998"/>
                  <a:pt x="793202" y="107193"/>
                  <a:pt x="793980" y="106024"/>
                </a:cubicBezTo>
                <a:lnTo>
                  <a:pt x="796892" y="101346"/>
                </a:lnTo>
                <a:cubicBezTo>
                  <a:pt x="797278" y="101931"/>
                  <a:pt x="802324" y="121811"/>
                  <a:pt x="803102" y="124344"/>
                </a:cubicBezTo>
                <a:cubicBezTo>
                  <a:pt x="807369" y="140131"/>
                  <a:pt x="810863" y="155333"/>
                  <a:pt x="814939" y="170924"/>
                </a:cubicBezTo>
                <a:cubicBezTo>
                  <a:pt x="816490" y="176771"/>
                  <a:pt x="817851" y="182813"/>
                  <a:pt x="819011" y="188660"/>
                </a:cubicBezTo>
                <a:cubicBezTo>
                  <a:pt x="819593" y="190219"/>
                  <a:pt x="820758" y="193922"/>
                  <a:pt x="820175" y="195091"/>
                </a:cubicBezTo>
                <a:close/>
                <a:moveTo>
                  <a:pt x="835898" y="195091"/>
                </a:moveTo>
                <a:cubicBezTo>
                  <a:pt x="835316" y="194507"/>
                  <a:pt x="835703" y="193337"/>
                  <a:pt x="835898" y="192168"/>
                </a:cubicBezTo>
                <a:lnTo>
                  <a:pt x="837836" y="183008"/>
                </a:lnTo>
                <a:cubicBezTo>
                  <a:pt x="840361" y="171509"/>
                  <a:pt x="843464" y="159036"/>
                  <a:pt x="846376" y="147732"/>
                </a:cubicBezTo>
                <a:cubicBezTo>
                  <a:pt x="848318" y="139936"/>
                  <a:pt x="850256" y="132140"/>
                  <a:pt x="852390" y="124344"/>
                </a:cubicBezTo>
                <a:cubicBezTo>
                  <a:pt x="853364" y="120446"/>
                  <a:pt x="854528" y="116548"/>
                  <a:pt x="855497" y="112845"/>
                </a:cubicBezTo>
                <a:cubicBezTo>
                  <a:pt x="855884" y="111286"/>
                  <a:pt x="858213" y="101931"/>
                  <a:pt x="858600" y="101346"/>
                </a:cubicBezTo>
                <a:cubicBezTo>
                  <a:pt x="858795" y="101541"/>
                  <a:pt x="859960" y="103295"/>
                  <a:pt x="860156" y="103685"/>
                </a:cubicBezTo>
                <a:cubicBezTo>
                  <a:pt x="862485" y="107583"/>
                  <a:pt x="862485" y="106609"/>
                  <a:pt x="861707" y="108753"/>
                </a:cubicBezTo>
                <a:cubicBezTo>
                  <a:pt x="861321" y="109727"/>
                  <a:pt x="861125" y="110701"/>
                  <a:pt x="860738" y="111676"/>
                </a:cubicBezTo>
                <a:cubicBezTo>
                  <a:pt x="856853" y="123370"/>
                  <a:pt x="853168" y="134869"/>
                  <a:pt x="849287" y="146757"/>
                </a:cubicBezTo>
                <a:cubicBezTo>
                  <a:pt x="845989" y="156697"/>
                  <a:pt x="841134" y="172483"/>
                  <a:pt x="838614" y="182618"/>
                </a:cubicBezTo>
                <a:cubicBezTo>
                  <a:pt x="837836" y="186711"/>
                  <a:pt x="836867" y="190609"/>
                  <a:pt x="835898" y="195091"/>
                </a:cubicBezTo>
                <a:close/>
                <a:moveTo>
                  <a:pt x="784080" y="209124"/>
                </a:moveTo>
                <a:cubicBezTo>
                  <a:pt x="783307" y="207955"/>
                  <a:pt x="782333" y="206980"/>
                  <a:pt x="781560" y="205811"/>
                </a:cubicBezTo>
                <a:cubicBezTo>
                  <a:pt x="778262" y="201133"/>
                  <a:pt x="775154" y="196650"/>
                  <a:pt x="772052" y="191583"/>
                </a:cubicBezTo>
                <a:cubicBezTo>
                  <a:pt x="770305" y="188855"/>
                  <a:pt x="762930" y="175992"/>
                  <a:pt x="761961" y="173263"/>
                </a:cubicBezTo>
                <a:cubicBezTo>
                  <a:pt x="761766" y="172678"/>
                  <a:pt x="761766" y="172873"/>
                  <a:pt x="761379" y="172289"/>
                </a:cubicBezTo>
                <a:cubicBezTo>
                  <a:pt x="760797" y="171509"/>
                  <a:pt x="756138" y="161374"/>
                  <a:pt x="755556" y="160205"/>
                </a:cubicBezTo>
                <a:cubicBezTo>
                  <a:pt x="753031" y="154748"/>
                  <a:pt x="750701" y="149291"/>
                  <a:pt x="748377" y="143639"/>
                </a:cubicBezTo>
                <a:cubicBezTo>
                  <a:pt x="746047" y="137987"/>
                  <a:pt x="743909" y="132335"/>
                  <a:pt x="741775" y="126488"/>
                </a:cubicBezTo>
                <a:cubicBezTo>
                  <a:pt x="741193" y="124929"/>
                  <a:pt x="736148" y="110117"/>
                  <a:pt x="735957" y="108558"/>
                </a:cubicBezTo>
                <a:lnTo>
                  <a:pt x="738673" y="107388"/>
                </a:lnTo>
                <a:cubicBezTo>
                  <a:pt x="739059" y="109337"/>
                  <a:pt x="743718" y="123175"/>
                  <a:pt x="744491" y="125319"/>
                </a:cubicBezTo>
                <a:cubicBezTo>
                  <a:pt x="749732" y="140715"/>
                  <a:pt x="758467" y="161179"/>
                  <a:pt x="765646" y="175017"/>
                </a:cubicBezTo>
                <a:cubicBezTo>
                  <a:pt x="768362" y="180279"/>
                  <a:pt x="771078" y="185347"/>
                  <a:pt x="773990" y="190219"/>
                </a:cubicBezTo>
                <a:cubicBezTo>
                  <a:pt x="778648" y="198405"/>
                  <a:pt x="786992" y="210878"/>
                  <a:pt x="793593" y="217895"/>
                </a:cubicBezTo>
                <a:cubicBezTo>
                  <a:pt x="794367" y="218869"/>
                  <a:pt x="795531" y="220233"/>
                  <a:pt x="796309" y="221013"/>
                </a:cubicBezTo>
                <a:cubicBezTo>
                  <a:pt x="797665" y="222377"/>
                  <a:pt x="799221" y="224131"/>
                  <a:pt x="800772" y="225496"/>
                </a:cubicBezTo>
                <a:cubicBezTo>
                  <a:pt x="801159" y="225690"/>
                  <a:pt x="801159" y="225885"/>
                  <a:pt x="801545" y="226275"/>
                </a:cubicBezTo>
                <a:lnTo>
                  <a:pt x="805431" y="229588"/>
                </a:lnTo>
                <a:cubicBezTo>
                  <a:pt x="803875" y="229004"/>
                  <a:pt x="798829" y="224911"/>
                  <a:pt x="797474" y="223936"/>
                </a:cubicBezTo>
                <a:cubicBezTo>
                  <a:pt x="797082" y="223547"/>
                  <a:pt x="797082" y="223547"/>
                  <a:pt x="796696" y="223157"/>
                </a:cubicBezTo>
                <a:cubicBezTo>
                  <a:pt x="793784" y="220623"/>
                  <a:pt x="786801" y="212632"/>
                  <a:pt x="784080" y="209124"/>
                </a:cubicBezTo>
                <a:close/>
                <a:moveTo>
                  <a:pt x="850452" y="229588"/>
                </a:moveTo>
                <a:cubicBezTo>
                  <a:pt x="850838" y="229004"/>
                  <a:pt x="851617" y="228614"/>
                  <a:pt x="852003" y="228224"/>
                </a:cubicBezTo>
                <a:lnTo>
                  <a:pt x="859574" y="221013"/>
                </a:lnTo>
                <a:cubicBezTo>
                  <a:pt x="861707" y="219064"/>
                  <a:pt x="868304" y="210683"/>
                  <a:pt x="870246" y="207955"/>
                </a:cubicBezTo>
                <a:cubicBezTo>
                  <a:pt x="872767" y="204251"/>
                  <a:pt x="875096" y="201328"/>
                  <a:pt x="877425" y="197430"/>
                </a:cubicBezTo>
                <a:cubicBezTo>
                  <a:pt x="888294" y="179889"/>
                  <a:pt x="897220" y="161569"/>
                  <a:pt x="904981" y="142275"/>
                </a:cubicBezTo>
                <a:cubicBezTo>
                  <a:pt x="908475" y="133699"/>
                  <a:pt x="913134" y="120836"/>
                  <a:pt x="915850" y="111871"/>
                </a:cubicBezTo>
                <a:cubicBezTo>
                  <a:pt x="916236" y="110507"/>
                  <a:pt x="917014" y="108558"/>
                  <a:pt x="917210" y="107193"/>
                </a:cubicBezTo>
                <a:lnTo>
                  <a:pt x="919926" y="108363"/>
                </a:lnTo>
                <a:cubicBezTo>
                  <a:pt x="919730" y="109727"/>
                  <a:pt x="917597" y="115964"/>
                  <a:pt x="917014" y="117523"/>
                </a:cubicBezTo>
                <a:cubicBezTo>
                  <a:pt x="911387" y="134674"/>
                  <a:pt x="904208" y="152019"/>
                  <a:pt x="896442" y="168391"/>
                </a:cubicBezTo>
                <a:cubicBezTo>
                  <a:pt x="895859" y="169560"/>
                  <a:pt x="895086" y="171509"/>
                  <a:pt x="894308" y="172289"/>
                </a:cubicBezTo>
                <a:cubicBezTo>
                  <a:pt x="891010" y="178915"/>
                  <a:pt x="887516" y="185152"/>
                  <a:pt x="883635" y="191583"/>
                </a:cubicBezTo>
                <a:cubicBezTo>
                  <a:pt x="877039" y="202302"/>
                  <a:pt x="871602" y="209904"/>
                  <a:pt x="863258" y="218869"/>
                </a:cubicBezTo>
                <a:cubicBezTo>
                  <a:pt x="861511" y="220818"/>
                  <a:pt x="859764" y="222182"/>
                  <a:pt x="857827" y="223936"/>
                </a:cubicBezTo>
                <a:cubicBezTo>
                  <a:pt x="856853" y="225301"/>
                  <a:pt x="852199" y="229004"/>
                  <a:pt x="850452" y="229588"/>
                </a:cubicBezTo>
                <a:close/>
                <a:moveTo>
                  <a:pt x="790099" y="109142"/>
                </a:moveTo>
                <a:cubicBezTo>
                  <a:pt x="791068" y="112650"/>
                  <a:pt x="792429" y="116159"/>
                  <a:pt x="793593" y="119667"/>
                </a:cubicBezTo>
                <a:cubicBezTo>
                  <a:pt x="800577" y="140715"/>
                  <a:pt x="807755" y="162739"/>
                  <a:pt x="813579" y="184177"/>
                </a:cubicBezTo>
                <a:cubicBezTo>
                  <a:pt x="814161" y="186321"/>
                  <a:pt x="816104" y="193727"/>
                  <a:pt x="816104" y="195481"/>
                </a:cubicBezTo>
                <a:cubicBezTo>
                  <a:pt x="815712" y="195091"/>
                  <a:pt x="814743" y="193922"/>
                  <a:pt x="814357" y="193337"/>
                </a:cubicBezTo>
                <a:cubicBezTo>
                  <a:pt x="805622" y="182228"/>
                  <a:pt x="798247" y="169365"/>
                  <a:pt x="792233" y="156697"/>
                </a:cubicBezTo>
                <a:cubicBezTo>
                  <a:pt x="788739" y="149486"/>
                  <a:pt x="785637" y="142275"/>
                  <a:pt x="782529" y="134674"/>
                </a:cubicBezTo>
                <a:cubicBezTo>
                  <a:pt x="781169" y="130971"/>
                  <a:pt x="775154" y="115379"/>
                  <a:pt x="774185" y="111481"/>
                </a:cubicBezTo>
                <a:lnTo>
                  <a:pt x="790099" y="109142"/>
                </a:lnTo>
                <a:close/>
                <a:moveTo>
                  <a:pt x="839970" y="195481"/>
                </a:moveTo>
                <a:cubicBezTo>
                  <a:pt x="839970" y="193532"/>
                  <a:pt x="841913" y="186321"/>
                  <a:pt x="842495" y="184177"/>
                </a:cubicBezTo>
                <a:cubicBezTo>
                  <a:pt x="843464" y="180474"/>
                  <a:pt x="844433" y="176771"/>
                  <a:pt x="845597" y="173068"/>
                </a:cubicBezTo>
                <a:cubicBezTo>
                  <a:pt x="851034" y="153384"/>
                  <a:pt x="857827" y="133894"/>
                  <a:pt x="864227" y="114405"/>
                </a:cubicBezTo>
                <a:cubicBezTo>
                  <a:pt x="864810" y="112845"/>
                  <a:pt x="865588" y="110702"/>
                  <a:pt x="865974" y="109142"/>
                </a:cubicBezTo>
                <a:lnTo>
                  <a:pt x="881888" y="111676"/>
                </a:lnTo>
                <a:cubicBezTo>
                  <a:pt x="881502" y="113625"/>
                  <a:pt x="880533" y="115769"/>
                  <a:pt x="879950" y="117718"/>
                </a:cubicBezTo>
                <a:cubicBezTo>
                  <a:pt x="872184" y="140131"/>
                  <a:pt x="862676" y="162154"/>
                  <a:pt x="849870" y="182228"/>
                </a:cubicBezTo>
                <a:cubicBezTo>
                  <a:pt x="848705" y="183787"/>
                  <a:pt x="841526" y="194312"/>
                  <a:pt x="839970" y="195481"/>
                </a:cubicBezTo>
                <a:close/>
                <a:moveTo>
                  <a:pt x="715967" y="116159"/>
                </a:moveTo>
                <a:cubicBezTo>
                  <a:pt x="716549" y="115769"/>
                  <a:pt x="718878" y="114599"/>
                  <a:pt x="719651" y="114210"/>
                </a:cubicBezTo>
                <a:cubicBezTo>
                  <a:pt x="723341" y="112456"/>
                  <a:pt x="728191" y="110312"/>
                  <a:pt x="732071" y="109532"/>
                </a:cubicBezTo>
                <a:cubicBezTo>
                  <a:pt x="732654" y="112650"/>
                  <a:pt x="736926" y="123760"/>
                  <a:pt x="736926" y="124929"/>
                </a:cubicBezTo>
                <a:cubicBezTo>
                  <a:pt x="734792" y="123760"/>
                  <a:pt x="715967" y="116159"/>
                  <a:pt x="715967" y="116159"/>
                </a:cubicBezTo>
                <a:close/>
                <a:moveTo>
                  <a:pt x="918957" y="125124"/>
                </a:moveTo>
                <a:cubicBezTo>
                  <a:pt x="919148" y="124149"/>
                  <a:pt x="923224" y="112845"/>
                  <a:pt x="923807" y="109727"/>
                </a:cubicBezTo>
                <a:cubicBezTo>
                  <a:pt x="926327" y="110117"/>
                  <a:pt x="930212" y="111676"/>
                  <a:pt x="932346" y="112650"/>
                </a:cubicBezTo>
                <a:cubicBezTo>
                  <a:pt x="933701" y="113235"/>
                  <a:pt x="939138" y="115574"/>
                  <a:pt x="939911" y="116353"/>
                </a:cubicBezTo>
                <a:cubicBezTo>
                  <a:pt x="939525" y="116743"/>
                  <a:pt x="935062" y="117913"/>
                  <a:pt x="934284" y="118302"/>
                </a:cubicBezTo>
                <a:cubicBezTo>
                  <a:pt x="928852" y="120056"/>
                  <a:pt x="924002" y="122395"/>
                  <a:pt x="918957" y="125124"/>
                </a:cubicBezTo>
                <a:close/>
                <a:moveTo>
                  <a:pt x="671719" y="139741"/>
                </a:moveTo>
                <a:cubicBezTo>
                  <a:pt x="672110" y="138766"/>
                  <a:pt x="673662" y="136233"/>
                  <a:pt x="674244" y="135258"/>
                </a:cubicBezTo>
                <a:cubicBezTo>
                  <a:pt x="677542" y="130191"/>
                  <a:pt x="679289" y="128047"/>
                  <a:pt x="683366" y="123565"/>
                </a:cubicBezTo>
                <a:cubicBezTo>
                  <a:pt x="684721" y="122200"/>
                  <a:pt x="687437" y="119277"/>
                  <a:pt x="688993" y="118692"/>
                </a:cubicBezTo>
                <a:cubicBezTo>
                  <a:pt x="694038" y="117133"/>
                  <a:pt x="699666" y="117523"/>
                  <a:pt x="704711" y="118108"/>
                </a:cubicBezTo>
                <a:cubicBezTo>
                  <a:pt x="704516" y="118302"/>
                  <a:pt x="704516" y="118497"/>
                  <a:pt x="704129" y="118497"/>
                </a:cubicBezTo>
                <a:cubicBezTo>
                  <a:pt x="697337" y="122980"/>
                  <a:pt x="691323" y="127657"/>
                  <a:pt x="685499" y="133309"/>
                </a:cubicBezTo>
                <a:cubicBezTo>
                  <a:pt x="684335" y="134479"/>
                  <a:pt x="683366" y="135453"/>
                  <a:pt x="682201" y="136623"/>
                </a:cubicBezTo>
                <a:cubicBezTo>
                  <a:pt x="681227" y="137597"/>
                  <a:pt x="681423" y="137792"/>
                  <a:pt x="680067" y="137987"/>
                </a:cubicBezTo>
                <a:cubicBezTo>
                  <a:pt x="676182" y="138377"/>
                  <a:pt x="674631" y="139156"/>
                  <a:pt x="671719" y="139741"/>
                </a:cubicBezTo>
                <a:close/>
                <a:moveTo>
                  <a:pt x="979114" y="131166"/>
                </a:moveTo>
                <a:cubicBezTo>
                  <a:pt x="980279" y="132725"/>
                  <a:pt x="983773" y="137987"/>
                  <a:pt x="984355" y="139741"/>
                </a:cubicBezTo>
                <a:cubicBezTo>
                  <a:pt x="982994" y="139546"/>
                  <a:pt x="981057" y="138766"/>
                  <a:pt x="978727" y="138377"/>
                </a:cubicBezTo>
                <a:cubicBezTo>
                  <a:pt x="977753" y="138182"/>
                  <a:pt x="976785" y="137987"/>
                  <a:pt x="975620" y="137987"/>
                </a:cubicBezTo>
                <a:cubicBezTo>
                  <a:pt x="974847" y="137987"/>
                  <a:pt x="974847" y="137987"/>
                  <a:pt x="974455" y="137402"/>
                </a:cubicBezTo>
                <a:lnTo>
                  <a:pt x="968441" y="131360"/>
                </a:lnTo>
                <a:cubicBezTo>
                  <a:pt x="968054" y="131166"/>
                  <a:pt x="967859" y="130776"/>
                  <a:pt x="967663" y="130581"/>
                </a:cubicBezTo>
                <a:cubicBezTo>
                  <a:pt x="964947" y="128242"/>
                  <a:pt x="962035" y="125708"/>
                  <a:pt x="959124" y="123565"/>
                </a:cubicBezTo>
                <a:lnTo>
                  <a:pt x="951362" y="117913"/>
                </a:lnTo>
                <a:cubicBezTo>
                  <a:pt x="956408" y="117328"/>
                  <a:pt x="962427" y="117133"/>
                  <a:pt x="967276" y="118692"/>
                </a:cubicBezTo>
                <a:cubicBezTo>
                  <a:pt x="969796" y="119472"/>
                  <a:pt x="977367" y="128632"/>
                  <a:pt x="979114" y="131166"/>
                </a:cubicBezTo>
                <a:close/>
                <a:moveTo>
                  <a:pt x="687050" y="137597"/>
                </a:moveTo>
                <a:cubicBezTo>
                  <a:pt x="691709" y="131945"/>
                  <a:pt x="702186" y="124539"/>
                  <a:pt x="708592" y="120446"/>
                </a:cubicBezTo>
                <a:cubicBezTo>
                  <a:pt x="710535" y="119277"/>
                  <a:pt x="710535" y="118887"/>
                  <a:pt x="711890" y="119277"/>
                </a:cubicBezTo>
                <a:cubicBezTo>
                  <a:pt x="719265" y="121226"/>
                  <a:pt x="726253" y="123565"/>
                  <a:pt x="732849" y="127073"/>
                </a:cubicBezTo>
                <a:cubicBezTo>
                  <a:pt x="733818" y="127657"/>
                  <a:pt x="734983" y="128242"/>
                  <a:pt x="735957" y="128632"/>
                </a:cubicBezTo>
                <a:cubicBezTo>
                  <a:pt x="735375" y="129022"/>
                  <a:pt x="733628" y="129606"/>
                  <a:pt x="732849" y="129801"/>
                </a:cubicBezTo>
                <a:cubicBezTo>
                  <a:pt x="726444" y="132335"/>
                  <a:pt x="719847" y="136428"/>
                  <a:pt x="714415" y="140715"/>
                </a:cubicBezTo>
                <a:cubicBezTo>
                  <a:pt x="712473" y="142275"/>
                  <a:pt x="712859" y="142275"/>
                  <a:pt x="711890" y="141885"/>
                </a:cubicBezTo>
                <a:cubicBezTo>
                  <a:pt x="704325" y="139351"/>
                  <a:pt x="694812" y="137597"/>
                  <a:pt x="687050" y="137597"/>
                </a:cubicBezTo>
                <a:close/>
                <a:moveTo>
                  <a:pt x="920313" y="128827"/>
                </a:moveTo>
                <a:cubicBezTo>
                  <a:pt x="921282" y="128437"/>
                  <a:pt x="922446" y="127657"/>
                  <a:pt x="923420" y="127073"/>
                </a:cubicBezTo>
                <a:cubicBezTo>
                  <a:pt x="930212" y="123565"/>
                  <a:pt x="937005" y="121031"/>
                  <a:pt x="944570" y="119277"/>
                </a:cubicBezTo>
                <a:cubicBezTo>
                  <a:pt x="945539" y="119082"/>
                  <a:pt x="945539" y="119082"/>
                  <a:pt x="946317" y="119667"/>
                </a:cubicBezTo>
                <a:cubicBezTo>
                  <a:pt x="951945" y="123175"/>
                  <a:pt x="958155" y="127657"/>
                  <a:pt x="963004" y="131945"/>
                </a:cubicBezTo>
                <a:cubicBezTo>
                  <a:pt x="964751" y="133504"/>
                  <a:pt x="967859" y="136233"/>
                  <a:pt x="969219" y="137792"/>
                </a:cubicBezTo>
                <a:cubicBezTo>
                  <a:pt x="961844" y="137792"/>
                  <a:pt x="954470" y="139156"/>
                  <a:pt x="947482" y="141300"/>
                </a:cubicBezTo>
                <a:cubicBezTo>
                  <a:pt x="943797" y="142469"/>
                  <a:pt x="943988" y="142859"/>
                  <a:pt x="943019" y="141885"/>
                </a:cubicBezTo>
                <a:cubicBezTo>
                  <a:pt x="937587" y="137402"/>
                  <a:pt x="930212" y="132725"/>
                  <a:pt x="923420" y="130191"/>
                </a:cubicBezTo>
                <a:cubicBezTo>
                  <a:pt x="922446" y="129606"/>
                  <a:pt x="920895" y="129411"/>
                  <a:pt x="920313" y="128827"/>
                </a:cubicBezTo>
                <a:close/>
                <a:moveTo>
                  <a:pt x="667256" y="157866"/>
                </a:moveTo>
                <a:cubicBezTo>
                  <a:pt x="667065" y="153968"/>
                  <a:pt x="667647" y="150070"/>
                  <a:pt x="668616" y="146757"/>
                </a:cubicBezTo>
                <a:cubicBezTo>
                  <a:pt x="669003" y="145783"/>
                  <a:pt x="668807" y="145198"/>
                  <a:pt x="669781" y="144808"/>
                </a:cubicBezTo>
                <a:cubicBezTo>
                  <a:pt x="671528" y="144029"/>
                  <a:pt x="675017" y="142859"/>
                  <a:pt x="676764" y="142664"/>
                </a:cubicBezTo>
                <a:cubicBezTo>
                  <a:pt x="676573" y="143054"/>
                  <a:pt x="675795" y="144029"/>
                  <a:pt x="675409" y="144613"/>
                </a:cubicBezTo>
                <a:cubicBezTo>
                  <a:pt x="673466" y="147147"/>
                  <a:pt x="670750" y="151045"/>
                  <a:pt x="669199" y="153968"/>
                </a:cubicBezTo>
                <a:cubicBezTo>
                  <a:pt x="668812" y="154553"/>
                  <a:pt x="667647" y="157282"/>
                  <a:pt x="667256" y="157866"/>
                </a:cubicBezTo>
                <a:close/>
                <a:moveTo>
                  <a:pt x="988818" y="157866"/>
                </a:moveTo>
                <a:cubicBezTo>
                  <a:pt x="988426" y="157282"/>
                  <a:pt x="987267" y="154553"/>
                  <a:pt x="986684" y="153579"/>
                </a:cubicBezTo>
                <a:cubicBezTo>
                  <a:pt x="984741" y="149681"/>
                  <a:pt x="981830" y="145978"/>
                  <a:pt x="979114" y="142470"/>
                </a:cubicBezTo>
                <a:cubicBezTo>
                  <a:pt x="980665" y="142664"/>
                  <a:pt x="982412" y="143249"/>
                  <a:pt x="983773" y="143639"/>
                </a:cubicBezTo>
                <a:cubicBezTo>
                  <a:pt x="986684" y="144613"/>
                  <a:pt x="986684" y="144613"/>
                  <a:pt x="987071" y="145978"/>
                </a:cubicBezTo>
                <a:cubicBezTo>
                  <a:pt x="988622" y="150655"/>
                  <a:pt x="988818" y="153189"/>
                  <a:pt x="988818" y="157866"/>
                </a:cubicBezTo>
                <a:close/>
                <a:moveTo>
                  <a:pt x="716936" y="143834"/>
                </a:moveTo>
                <a:cubicBezTo>
                  <a:pt x="717714" y="143249"/>
                  <a:pt x="718682" y="142664"/>
                  <a:pt x="719461" y="141885"/>
                </a:cubicBezTo>
                <a:cubicBezTo>
                  <a:pt x="721790" y="140131"/>
                  <a:pt x="724892" y="138377"/>
                  <a:pt x="727418" y="136818"/>
                </a:cubicBezTo>
                <a:cubicBezTo>
                  <a:pt x="729938" y="135453"/>
                  <a:pt x="736539" y="132140"/>
                  <a:pt x="739642" y="131750"/>
                </a:cubicBezTo>
                <a:cubicBezTo>
                  <a:pt x="741584" y="136818"/>
                  <a:pt x="743522" y="142080"/>
                  <a:pt x="745656" y="147147"/>
                </a:cubicBezTo>
                <a:cubicBezTo>
                  <a:pt x="746238" y="148706"/>
                  <a:pt x="747212" y="150655"/>
                  <a:pt x="747794" y="152214"/>
                </a:cubicBezTo>
                <a:cubicBezTo>
                  <a:pt x="744491" y="153384"/>
                  <a:pt x="741584" y="155527"/>
                  <a:pt x="739642" y="156307"/>
                </a:cubicBezTo>
                <a:cubicBezTo>
                  <a:pt x="738673" y="155722"/>
                  <a:pt x="737895" y="155138"/>
                  <a:pt x="736926" y="154553"/>
                </a:cubicBezTo>
                <a:cubicBezTo>
                  <a:pt x="732463" y="151630"/>
                  <a:pt x="727608" y="148706"/>
                  <a:pt x="722955" y="146562"/>
                </a:cubicBezTo>
                <a:cubicBezTo>
                  <a:pt x="721981" y="146173"/>
                  <a:pt x="717327" y="144224"/>
                  <a:pt x="716936" y="143834"/>
                </a:cubicBezTo>
                <a:close/>
                <a:moveTo>
                  <a:pt x="908279" y="152409"/>
                </a:moveTo>
                <a:cubicBezTo>
                  <a:pt x="908671" y="150850"/>
                  <a:pt x="909640" y="148901"/>
                  <a:pt x="910418" y="147342"/>
                </a:cubicBezTo>
                <a:cubicBezTo>
                  <a:pt x="912551" y="142275"/>
                  <a:pt x="914489" y="137207"/>
                  <a:pt x="916432" y="131945"/>
                </a:cubicBezTo>
                <a:cubicBezTo>
                  <a:pt x="919730" y="132335"/>
                  <a:pt x="926136" y="135453"/>
                  <a:pt x="928656" y="137012"/>
                </a:cubicBezTo>
                <a:cubicBezTo>
                  <a:pt x="934284" y="140326"/>
                  <a:pt x="934480" y="140715"/>
                  <a:pt x="939138" y="143834"/>
                </a:cubicBezTo>
                <a:cubicBezTo>
                  <a:pt x="938556" y="144224"/>
                  <a:pt x="936809" y="144808"/>
                  <a:pt x="936031" y="145198"/>
                </a:cubicBezTo>
                <a:cubicBezTo>
                  <a:pt x="930212" y="147732"/>
                  <a:pt x="924193" y="151045"/>
                  <a:pt x="918957" y="154553"/>
                </a:cubicBezTo>
                <a:cubicBezTo>
                  <a:pt x="917983" y="155138"/>
                  <a:pt x="917210" y="155722"/>
                  <a:pt x="916432" y="156307"/>
                </a:cubicBezTo>
                <a:cubicBezTo>
                  <a:pt x="914489" y="155722"/>
                  <a:pt x="911773" y="153579"/>
                  <a:pt x="908279" y="152409"/>
                </a:cubicBezTo>
                <a:close/>
                <a:moveTo>
                  <a:pt x="669003" y="168586"/>
                </a:moveTo>
                <a:cubicBezTo>
                  <a:pt x="668421" y="163518"/>
                  <a:pt x="672693" y="155333"/>
                  <a:pt x="674826" y="152214"/>
                </a:cubicBezTo>
                <a:cubicBezTo>
                  <a:pt x="677156" y="148901"/>
                  <a:pt x="678320" y="147147"/>
                  <a:pt x="680840" y="144224"/>
                </a:cubicBezTo>
                <a:cubicBezTo>
                  <a:pt x="682201" y="142469"/>
                  <a:pt x="682587" y="141885"/>
                  <a:pt x="683752" y="141885"/>
                </a:cubicBezTo>
                <a:cubicBezTo>
                  <a:pt x="692096" y="141495"/>
                  <a:pt x="701413" y="143054"/>
                  <a:pt x="708788" y="145588"/>
                </a:cubicBezTo>
                <a:cubicBezTo>
                  <a:pt x="708396" y="146173"/>
                  <a:pt x="708010" y="146367"/>
                  <a:pt x="707427" y="146757"/>
                </a:cubicBezTo>
                <a:cubicBezTo>
                  <a:pt x="706845" y="147147"/>
                  <a:pt x="706649" y="147537"/>
                  <a:pt x="706263" y="147927"/>
                </a:cubicBezTo>
                <a:cubicBezTo>
                  <a:pt x="704907" y="149291"/>
                  <a:pt x="701217" y="152799"/>
                  <a:pt x="700053" y="154358"/>
                </a:cubicBezTo>
                <a:lnTo>
                  <a:pt x="690158" y="166831"/>
                </a:lnTo>
                <a:cubicBezTo>
                  <a:pt x="683556" y="166637"/>
                  <a:pt x="679485" y="166442"/>
                  <a:pt x="672693" y="168001"/>
                </a:cubicBezTo>
                <a:cubicBezTo>
                  <a:pt x="671915" y="167806"/>
                  <a:pt x="669585" y="168586"/>
                  <a:pt x="669003" y="168586"/>
                </a:cubicBezTo>
                <a:close/>
                <a:moveTo>
                  <a:pt x="947095" y="145393"/>
                </a:moveTo>
                <a:cubicBezTo>
                  <a:pt x="954078" y="143054"/>
                  <a:pt x="962618" y="141495"/>
                  <a:pt x="969992" y="141690"/>
                </a:cubicBezTo>
                <a:cubicBezTo>
                  <a:pt x="972904" y="141690"/>
                  <a:pt x="972708" y="141495"/>
                  <a:pt x="973682" y="142470"/>
                </a:cubicBezTo>
                <a:cubicBezTo>
                  <a:pt x="977949" y="147147"/>
                  <a:pt x="987849" y="160205"/>
                  <a:pt x="986875" y="168586"/>
                </a:cubicBezTo>
                <a:cubicBezTo>
                  <a:pt x="986293" y="168586"/>
                  <a:pt x="983190" y="167806"/>
                  <a:pt x="982216" y="167611"/>
                </a:cubicBezTo>
                <a:cubicBezTo>
                  <a:pt x="980474" y="167221"/>
                  <a:pt x="978727" y="167026"/>
                  <a:pt x="977171" y="166831"/>
                </a:cubicBezTo>
                <a:cubicBezTo>
                  <a:pt x="973100" y="166442"/>
                  <a:pt x="969796" y="166637"/>
                  <a:pt x="965916" y="166637"/>
                </a:cubicBezTo>
                <a:cubicBezTo>
                  <a:pt x="965529" y="166247"/>
                  <a:pt x="965143" y="165662"/>
                  <a:pt x="964751" y="165077"/>
                </a:cubicBezTo>
                <a:lnTo>
                  <a:pt x="961649" y="160790"/>
                </a:lnTo>
                <a:cubicBezTo>
                  <a:pt x="959319" y="157671"/>
                  <a:pt x="957959" y="156502"/>
                  <a:pt x="955825" y="153968"/>
                </a:cubicBezTo>
                <a:cubicBezTo>
                  <a:pt x="955439" y="153384"/>
                  <a:pt x="955052" y="153189"/>
                  <a:pt x="954661" y="152799"/>
                </a:cubicBezTo>
                <a:cubicBezTo>
                  <a:pt x="953888" y="151824"/>
                  <a:pt x="953109" y="151045"/>
                  <a:pt x="952140" y="150265"/>
                </a:cubicBezTo>
                <a:lnTo>
                  <a:pt x="948260" y="146562"/>
                </a:lnTo>
                <a:cubicBezTo>
                  <a:pt x="948064" y="146173"/>
                  <a:pt x="947482" y="145783"/>
                  <a:pt x="947095" y="145393"/>
                </a:cubicBezTo>
                <a:close/>
                <a:moveTo>
                  <a:pt x="694812" y="167026"/>
                </a:moveTo>
                <a:cubicBezTo>
                  <a:pt x="695394" y="165467"/>
                  <a:pt x="700248" y="159815"/>
                  <a:pt x="701800" y="158061"/>
                </a:cubicBezTo>
                <a:cubicBezTo>
                  <a:pt x="703933" y="155528"/>
                  <a:pt x="705680" y="153773"/>
                  <a:pt x="708205" y="151435"/>
                </a:cubicBezTo>
                <a:cubicBezTo>
                  <a:pt x="708592" y="151045"/>
                  <a:pt x="708979" y="150655"/>
                  <a:pt x="709370" y="150265"/>
                </a:cubicBezTo>
                <a:cubicBezTo>
                  <a:pt x="709952" y="149876"/>
                  <a:pt x="713055" y="146952"/>
                  <a:pt x="713251" y="146952"/>
                </a:cubicBezTo>
                <a:cubicBezTo>
                  <a:pt x="715188" y="147537"/>
                  <a:pt x="717518" y="148706"/>
                  <a:pt x="719461" y="149486"/>
                </a:cubicBezTo>
                <a:cubicBezTo>
                  <a:pt x="722955" y="151045"/>
                  <a:pt x="727418" y="153579"/>
                  <a:pt x="730716" y="155528"/>
                </a:cubicBezTo>
                <a:cubicBezTo>
                  <a:pt x="731881" y="156307"/>
                  <a:pt x="735179" y="158256"/>
                  <a:pt x="735957" y="159036"/>
                </a:cubicBezTo>
                <a:cubicBezTo>
                  <a:pt x="735565" y="159620"/>
                  <a:pt x="734210" y="160205"/>
                  <a:pt x="733628" y="160790"/>
                </a:cubicBezTo>
                <a:cubicBezTo>
                  <a:pt x="731489" y="162349"/>
                  <a:pt x="726835" y="166052"/>
                  <a:pt x="724892" y="168001"/>
                </a:cubicBezTo>
                <a:cubicBezTo>
                  <a:pt x="722759" y="169950"/>
                  <a:pt x="720816" y="171704"/>
                  <a:pt x="718878" y="173848"/>
                </a:cubicBezTo>
                <a:cubicBezTo>
                  <a:pt x="717131" y="173458"/>
                  <a:pt x="714998" y="172483"/>
                  <a:pt x="713251" y="171704"/>
                </a:cubicBezTo>
                <a:cubicBezTo>
                  <a:pt x="709561" y="170340"/>
                  <a:pt x="705294" y="169170"/>
                  <a:pt x="701217" y="168391"/>
                </a:cubicBezTo>
                <a:cubicBezTo>
                  <a:pt x="700248" y="168001"/>
                  <a:pt x="695394" y="167221"/>
                  <a:pt x="694812" y="167026"/>
                </a:cubicBezTo>
                <a:close/>
                <a:moveTo>
                  <a:pt x="920117" y="158841"/>
                </a:moveTo>
                <a:cubicBezTo>
                  <a:pt x="920699" y="158256"/>
                  <a:pt x="921864" y="157476"/>
                  <a:pt x="922642" y="157087"/>
                </a:cubicBezTo>
                <a:cubicBezTo>
                  <a:pt x="925167" y="155528"/>
                  <a:pt x="928270" y="153579"/>
                  <a:pt x="930795" y="152409"/>
                </a:cubicBezTo>
                <a:cubicBezTo>
                  <a:pt x="932150" y="151630"/>
                  <a:pt x="941658" y="146952"/>
                  <a:pt x="942632" y="147147"/>
                </a:cubicBezTo>
                <a:cubicBezTo>
                  <a:pt x="943215" y="147342"/>
                  <a:pt x="943601" y="147927"/>
                  <a:pt x="943988" y="148316"/>
                </a:cubicBezTo>
                <a:lnTo>
                  <a:pt x="946513" y="150655"/>
                </a:lnTo>
                <a:cubicBezTo>
                  <a:pt x="947868" y="151824"/>
                  <a:pt x="953692" y="157866"/>
                  <a:pt x="954856" y="159231"/>
                </a:cubicBezTo>
                <a:cubicBezTo>
                  <a:pt x="955243" y="159620"/>
                  <a:pt x="955634" y="160205"/>
                  <a:pt x="956021" y="160595"/>
                </a:cubicBezTo>
                <a:cubicBezTo>
                  <a:pt x="957186" y="161959"/>
                  <a:pt x="960871" y="166247"/>
                  <a:pt x="961262" y="167416"/>
                </a:cubicBezTo>
                <a:cubicBezTo>
                  <a:pt x="960680" y="167611"/>
                  <a:pt x="955825" y="168391"/>
                  <a:pt x="954661" y="168586"/>
                </a:cubicBezTo>
                <a:cubicBezTo>
                  <a:pt x="950780" y="169365"/>
                  <a:pt x="946513" y="170534"/>
                  <a:pt x="942823" y="171899"/>
                </a:cubicBezTo>
                <a:cubicBezTo>
                  <a:pt x="941076" y="172483"/>
                  <a:pt x="938942" y="173458"/>
                  <a:pt x="937391" y="173848"/>
                </a:cubicBezTo>
                <a:lnTo>
                  <a:pt x="929238" y="166052"/>
                </a:lnTo>
                <a:cubicBezTo>
                  <a:pt x="927883" y="164688"/>
                  <a:pt x="924389" y="161959"/>
                  <a:pt x="922642" y="160790"/>
                </a:cubicBezTo>
                <a:cubicBezTo>
                  <a:pt x="921673" y="160010"/>
                  <a:pt x="920508" y="159231"/>
                  <a:pt x="920117" y="158841"/>
                </a:cubicBezTo>
                <a:close/>
                <a:moveTo>
                  <a:pt x="743136" y="159231"/>
                </a:moveTo>
                <a:cubicBezTo>
                  <a:pt x="743718" y="158451"/>
                  <a:pt x="748377" y="156307"/>
                  <a:pt x="749346" y="156112"/>
                </a:cubicBezTo>
                <a:lnTo>
                  <a:pt x="754587" y="167221"/>
                </a:lnTo>
                <a:cubicBezTo>
                  <a:pt x="754973" y="168001"/>
                  <a:pt x="756138" y="170145"/>
                  <a:pt x="756138" y="170729"/>
                </a:cubicBezTo>
                <a:cubicBezTo>
                  <a:pt x="754587" y="169170"/>
                  <a:pt x="753031" y="167806"/>
                  <a:pt x="751479" y="166247"/>
                </a:cubicBezTo>
                <a:cubicBezTo>
                  <a:pt x="751093" y="166052"/>
                  <a:pt x="751093" y="165662"/>
                  <a:pt x="750701" y="165467"/>
                </a:cubicBezTo>
                <a:cubicBezTo>
                  <a:pt x="748763" y="163713"/>
                  <a:pt x="745269" y="160595"/>
                  <a:pt x="743136" y="159231"/>
                </a:cubicBezTo>
                <a:close/>
                <a:moveTo>
                  <a:pt x="899936" y="170729"/>
                </a:moveTo>
                <a:cubicBezTo>
                  <a:pt x="899936" y="170534"/>
                  <a:pt x="906532" y="156307"/>
                  <a:pt x="906728" y="156112"/>
                </a:cubicBezTo>
                <a:cubicBezTo>
                  <a:pt x="907506" y="156307"/>
                  <a:pt x="912356" y="158256"/>
                  <a:pt x="912938" y="159231"/>
                </a:cubicBezTo>
                <a:cubicBezTo>
                  <a:pt x="911191" y="160400"/>
                  <a:pt x="906924" y="163908"/>
                  <a:pt x="905373" y="165467"/>
                </a:cubicBezTo>
                <a:lnTo>
                  <a:pt x="903043" y="167611"/>
                </a:lnTo>
                <a:cubicBezTo>
                  <a:pt x="902847" y="167806"/>
                  <a:pt x="902652" y="168196"/>
                  <a:pt x="902265" y="168391"/>
                </a:cubicBezTo>
                <a:cubicBezTo>
                  <a:pt x="901879" y="168586"/>
                  <a:pt x="899936" y="170534"/>
                  <a:pt x="899936" y="170729"/>
                </a:cubicBezTo>
                <a:close/>
                <a:moveTo>
                  <a:pt x="976589" y="192168"/>
                </a:moveTo>
                <a:cubicBezTo>
                  <a:pt x="976006" y="185541"/>
                  <a:pt x="972904" y="178720"/>
                  <a:pt x="969606" y="172873"/>
                </a:cubicBezTo>
                <a:cubicBezTo>
                  <a:pt x="969219" y="172094"/>
                  <a:pt x="968441" y="171119"/>
                  <a:pt x="968245" y="170534"/>
                </a:cubicBezTo>
                <a:cubicBezTo>
                  <a:pt x="972126" y="170534"/>
                  <a:pt x="974651" y="170534"/>
                  <a:pt x="978727" y="170924"/>
                </a:cubicBezTo>
                <a:cubicBezTo>
                  <a:pt x="980279" y="171119"/>
                  <a:pt x="984741" y="171899"/>
                  <a:pt x="985710" y="172483"/>
                </a:cubicBezTo>
                <a:cubicBezTo>
                  <a:pt x="985128" y="175992"/>
                  <a:pt x="978145" y="190609"/>
                  <a:pt x="976589" y="192168"/>
                </a:cubicBezTo>
                <a:close/>
                <a:moveTo>
                  <a:pt x="670363" y="172483"/>
                </a:moveTo>
                <a:cubicBezTo>
                  <a:pt x="671332" y="171704"/>
                  <a:pt x="676764" y="170924"/>
                  <a:pt x="678320" y="170924"/>
                </a:cubicBezTo>
                <a:cubicBezTo>
                  <a:pt x="681423" y="170534"/>
                  <a:pt x="684530" y="170534"/>
                  <a:pt x="687633" y="170534"/>
                </a:cubicBezTo>
                <a:cubicBezTo>
                  <a:pt x="687442" y="171119"/>
                  <a:pt x="686664" y="172483"/>
                  <a:pt x="686277" y="173068"/>
                </a:cubicBezTo>
                <a:cubicBezTo>
                  <a:pt x="683948" y="177356"/>
                  <a:pt x="682005" y="181449"/>
                  <a:pt x="680650" y="186126"/>
                </a:cubicBezTo>
                <a:cubicBezTo>
                  <a:pt x="680454" y="187101"/>
                  <a:pt x="679485" y="192168"/>
                  <a:pt x="679289" y="192168"/>
                </a:cubicBezTo>
                <a:cubicBezTo>
                  <a:pt x="678511" y="190609"/>
                  <a:pt x="677542" y="189050"/>
                  <a:pt x="676764" y="187490"/>
                </a:cubicBezTo>
                <a:cubicBezTo>
                  <a:pt x="675213" y="184567"/>
                  <a:pt x="673466" y="180669"/>
                  <a:pt x="672301" y="177746"/>
                </a:cubicBezTo>
                <a:cubicBezTo>
                  <a:pt x="671719" y="176381"/>
                  <a:pt x="670554" y="173848"/>
                  <a:pt x="670363" y="172483"/>
                </a:cubicBezTo>
                <a:close/>
                <a:moveTo>
                  <a:pt x="722759" y="175212"/>
                </a:moveTo>
                <a:cubicBezTo>
                  <a:pt x="723145" y="174432"/>
                  <a:pt x="727608" y="170340"/>
                  <a:pt x="728582" y="169560"/>
                </a:cubicBezTo>
                <a:cubicBezTo>
                  <a:pt x="730716" y="167806"/>
                  <a:pt x="732463" y="166247"/>
                  <a:pt x="734792" y="164493"/>
                </a:cubicBezTo>
                <a:cubicBezTo>
                  <a:pt x="735565" y="163908"/>
                  <a:pt x="738477" y="161764"/>
                  <a:pt x="739255" y="161374"/>
                </a:cubicBezTo>
                <a:cubicBezTo>
                  <a:pt x="742358" y="163518"/>
                  <a:pt x="745465" y="166442"/>
                  <a:pt x="748377" y="168975"/>
                </a:cubicBezTo>
                <a:cubicBezTo>
                  <a:pt x="749732" y="170340"/>
                  <a:pt x="754195" y="174432"/>
                  <a:pt x="754587" y="175407"/>
                </a:cubicBezTo>
                <a:cubicBezTo>
                  <a:pt x="754004" y="175992"/>
                  <a:pt x="753422" y="176381"/>
                  <a:pt x="752840" y="176771"/>
                </a:cubicBezTo>
                <a:cubicBezTo>
                  <a:pt x="751479" y="177746"/>
                  <a:pt x="742167" y="185736"/>
                  <a:pt x="741775" y="186516"/>
                </a:cubicBezTo>
                <a:cubicBezTo>
                  <a:pt x="741193" y="186321"/>
                  <a:pt x="740028" y="185347"/>
                  <a:pt x="739446" y="184957"/>
                </a:cubicBezTo>
                <a:cubicBezTo>
                  <a:pt x="736730" y="182618"/>
                  <a:pt x="725671" y="175992"/>
                  <a:pt x="722759" y="175212"/>
                </a:cubicBezTo>
                <a:close/>
                <a:moveTo>
                  <a:pt x="901100" y="175212"/>
                </a:moveTo>
                <a:cubicBezTo>
                  <a:pt x="901487" y="174822"/>
                  <a:pt x="902265" y="173848"/>
                  <a:pt x="902847" y="173263"/>
                </a:cubicBezTo>
                <a:lnTo>
                  <a:pt x="912551" y="164493"/>
                </a:lnTo>
                <a:cubicBezTo>
                  <a:pt x="913907" y="163323"/>
                  <a:pt x="915267" y="162349"/>
                  <a:pt x="916628" y="161179"/>
                </a:cubicBezTo>
                <a:cubicBezTo>
                  <a:pt x="917401" y="161569"/>
                  <a:pt x="920313" y="163713"/>
                  <a:pt x="921091" y="164298"/>
                </a:cubicBezTo>
                <a:cubicBezTo>
                  <a:pt x="923611" y="166247"/>
                  <a:pt x="925940" y="168196"/>
                  <a:pt x="928465" y="170340"/>
                </a:cubicBezTo>
                <a:cubicBezTo>
                  <a:pt x="929048" y="170924"/>
                  <a:pt x="932928" y="174432"/>
                  <a:pt x="933315" y="175017"/>
                </a:cubicBezTo>
                <a:cubicBezTo>
                  <a:pt x="930599" y="175602"/>
                  <a:pt x="921282" y="181449"/>
                  <a:pt x="918566" y="183203"/>
                </a:cubicBezTo>
                <a:cubicBezTo>
                  <a:pt x="917792" y="183787"/>
                  <a:pt x="917014" y="184372"/>
                  <a:pt x="916236" y="184762"/>
                </a:cubicBezTo>
                <a:cubicBezTo>
                  <a:pt x="915654" y="185152"/>
                  <a:pt x="914685" y="186126"/>
                  <a:pt x="913907" y="186321"/>
                </a:cubicBezTo>
                <a:cubicBezTo>
                  <a:pt x="913520" y="185541"/>
                  <a:pt x="905373" y="178720"/>
                  <a:pt x="904399" y="177941"/>
                </a:cubicBezTo>
                <a:cubicBezTo>
                  <a:pt x="903816" y="177551"/>
                  <a:pt x="903430" y="177161"/>
                  <a:pt x="902652" y="176576"/>
                </a:cubicBezTo>
                <a:cubicBezTo>
                  <a:pt x="902069" y="176186"/>
                  <a:pt x="901487" y="175797"/>
                  <a:pt x="901100" y="175212"/>
                </a:cubicBezTo>
                <a:close/>
                <a:moveTo>
                  <a:pt x="683752" y="198599"/>
                </a:moveTo>
                <a:cubicBezTo>
                  <a:pt x="682974" y="192558"/>
                  <a:pt x="683556" y="188855"/>
                  <a:pt x="685886" y="182813"/>
                </a:cubicBezTo>
                <a:cubicBezTo>
                  <a:pt x="686468" y="181254"/>
                  <a:pt x="690931" y="172094"/>
                  <a:pt x="692291" y="170729"/>
                </a:cubicBezTo>
                <a:cubicBezTo>
                  <a:pt x="696172" y="170924"/>
                  <a:pt x="701217" y="172094"/>
                  <a:pt x="704907" y="172873"/>
                </a:cubicBezTo>
                <a:cubicBezTo>
                  <a:pt x="706649" y="173263"/>
                  <a:pt x="714998" y="175797"/>
                  <a:pt x="715771" y="176381"/>
                </a:cubicBezTo>
                <a:cubicBezTo>
                  <a:pt x="714998" y="177161"/>
                  <a:pt x="714415" y="178135"/>
                  <a:pt x="713637" y="178915"/>
                </a:cubicBezTo>
                <a:cubicBezTo>
                  <a:pt x="711117" y="181449"/>
                  <a:pt x="705680" y="189050"/>
                  <a:pt x="703742" y="191973"/>
                </a:cubicBezTo>
                <a:cubicBezTo>
                  <a:pt x="703160" y="192947"/>
                  <a:pt x="702578" y="193727"/>
                  <a:pt x="701995" y="194896"/>
                </a:cubicBezTo>
                <a:cubicBezTo>
                  <a:pt x="701413" y="195871"/>
                  <a:pt x="701022" y="196845"/>
                  <a:pt x="700248" y="197820"/>
                </a:cubicBezTo>
                <a:cubicBezTo>
                  <a:pt x="692487" y="197625"/>
                  <a:pt x="692291" y="197430"/>
                  <a:pt x="683752" y="198599"/>
                </a:cubicBezTo>
                <a:close/>
                <a:moveTo>
                  <a:pt x="940107" y="176576"/>
                </a:moveTo>
                <a:cubicBezTo>
                  <a:pt x="940885" y="175797"/>
                  <a:pt x="949425" y="173458"/>
                  <a:pt x="951167" y="172873"/>
                </a:cubicBezTo>
                <a:cubicBezTo>
                  <a:pt x="954856" y="171899"/>
                  <a:pt x="959706" y="170924"/>
                  <a:pt x="963586" y="170729"/>
                </a:cubicBezTo>
                <a:cubicBezTo>
                  <a:pt x="965143" y="172094"/>
                  <a:pt x="969219" y="181059"/>
                  <a:pt x="969992" y="183008"/>
                </a:cubicBezTo>
                <a:cubicBezTo>
                  <a:pt x="972322" y="189050"/>
                  <a:pt x="972904" y="192558"/>
                  <a:pt x="972126" y="198599"/>
                </a:cubicBezTo>
                <a:cubicBezTo>
                  <a:pt x="969219" y="198210"/>
                  <a:pt x="966890" y="197820"/>
                  <a:pt x="963978" y="197625"/>
                </a:cubicBezTo>
                <a:cubicBezTo>
                  <a:pt x="961262" y="197625"/>
                  <a:pt x="956217" y="198015"/>
                  <a:pt x="955439" y="198015"/>
                </a:cubicBezTo>
                <a:cubicBezTo>
                  <a:pt x="954856" y="197040"/>
                  <a:pt x="954274" y="196066"/>
                  <a:pt x="953692" y="195091"/>
                </a:cubicBezTo>
                <a:cubicBezTo>
                  <a:pt x="950393" y="189244"/>
                  <a:pt x="944766" y="181644"/>
                  <a:pt x="940107" y="176576"/>
                </a:cubicBezTo>
                <a:close/>
                <a:moveTo>
                  <a:pt x="745269" y="189050"/>
                </a:moveTo>
                <a:cubicBezTo>
                  <a:pt x="745852" y="188270"/>
                  <a:pt x="757107" y="178720"/>
                  <a:pt x="757885" y="178330"/>
                </a:cubicBezTo>
                <a:cubicBezTo>
                  <a:pt x="758272" y="178915"/>
                  <a:pt x="758854" y="179695"/>
                  <a:pt x="759436" y="180279"/>
                </a:cubicBezTo>
                <a:cubicBezTo>
                  <a:pt x="762930" y="184372"/>
                  <a:pt x="766811" y="190219"/>
                  <a:pt x="769527" y="194896"/>
                </a:cubicBezTo>
                <a:lnTo>
                  <a:pt x="766811" y="197430"/>
                </a:lnTo>
                <a:cubicBezTo>
                  <a:pt x="765842" y="198405"/>
                  <a:pt x="764868" y="199769"/>
                  <a:pt x="764482" y="200159"/>
                </a:cubicBezTo>
                <a:cubicBezTo>
                  <a:pt x="763513" y="199184"/>
                  <a:pt x="762544" y="198210"/>
                  <a:pt x="760601" y="197820"/>
                </a:cubicBezTo>
                <a:cubicBezTo>
                  <a:pt x="758658" y="197430"/>
                  <a:pt x="756911" y="198015"/>
                  <a:pt x="755751" y="198989"/>
                </a:cubicBezTo>
                <a:cubicBezTo>
                  <a:pt x="755360" y="198794"/>
                  <a:pt x="755360" y="198599"/>
                  <a:pt x="755169" y="198405"/>
                </a:cubicBezTo>
                <a:cubicBezTo>
                  <a:pt x="754973" y="198210"/>
                  <a:pt x="754778" y="198015"/>
                  <a:pt x="754587" y="197820"/>
                </a:cubicBezTo>
                <a:lnTo>
                  <a:pt x="753422" y="196456"/>
                </a:lnTo>
                <a:cubicBezTo>
                  <a:pt x="750510" y="193922"/>
                  <a:pt x="747985" y="191193"/>
                  <a:pt x="745269" y="189050"/>
                </a:cubicBezTo>
                <a:close/>
                <a:moveTo>
                  <a:pt x="886547" y="194896"/>
                </a:moveTo>
                <a:cubicBezTo>
                  <a:pt x="889845" y="188855"/>
                  <a:pt x="893922" y="183787"/>
                  <a:pt x="898189" y="178330"/>
                </a:cubicBezTo>
                <a:cubicBezTo>
                  <a:pt x="899163" y="178720"/>
                  <a:pt x="910222" y="188270"/>
                  <a:pt x="910804" y="189050"/>
                </a:cubicBezTo>
                <a:cubicBezTo>
                  <a:pt x="906924" y="192168"/>
                  <a:pt x="903626" y="195481"/>
                  <a:pt x="900327" y="198989"/>
                </a:cubicBezTo>
                <a:cubicBezTo>
                  <a:pt x="899163" y="198210"/>
                  <a:pt x="897416" y="197430"/>
                  <a:pt x="895473" y="197820"/>
                </a:cubicBezTo>
                <a:cubicBezTo>
                  <a:pt x="893535" y="198210"/>
                  <a:pt x="892561" y="199379"/>
                  <a:pt x="891592" y="200159"/>
                </a:cubicBezTo>
                <a:cubicBezTo>
                  <a:pt x="891206" y="199769"/>
                  <a:pt x="890232" y="198210"/>
                  <a:pt x="889263" y="197430"/>
                </a:cubicBezTo>
                <a:lnTo>
                  <a:pt x="886547" y="194896"/>
                </a:lnTo>
                <a:close/>
                <a:moveTo>
                  <a:pt x="704711" y="198599"/>
                </a:moveTo>
                <a:cubicBezTo>
                  <a:pt x="705876" y="195481"/>
                  <a:pt x="713251" y="185736"/>
                  <a:pt x="715580" y="182813"/>
                </a:cubicBezTo>
                <a:lnTo>
                  <a:pt x="718682" y="179305"/>
                </a:lnTo>
                <a:cubicBezTo>
                  <a:pt x="719069" y="178915"/>
                  <a:pt x="719461" y="178525"/>
                  <a:pt x="719847" y="178330"/>
                </a:cubicBezTo>
                <a:cubicBezTo>
                  <a:pt x="723537" y="179695"/>
                  <a:pt x="731102" y="183982"/>
                  <a:pt x="734596" y="186321"/>
                </a:cubicBezTo>
                <a:lnTo>
                  <a:pt x="739059" y="189439"/>
                </a:lnTo>
                <a:lnTo>
                  <a:pt x="732654" y="196066"/>
                </a:lnTo>
                <a:cubicBezTo>
                  <a:pt x="732267" y="196456"/>
                  <a:pt x="732267" y="196650"/>
                  <a:pt x="731881" y="197040"/>
                </a:cubicBezTo>
                <a:cubicBezTo>
                  <a:pt x="730134" y="198794"/>
                  <a:pt x="725475" y="205226"/>
                  <a:pt x="725475" y="205226"/>
                </a:cubicBezTo>
                <a:cubicBezTo>
                  <a:pt x="722759" y="203862"/>
                  <a:pt x="718878" y="202497"/>
                  <a:pt x="715771" y="201523"/>
                </a:cubicBezTo>
                <a:cubicBezTo>
                  <a:pt x="714024" y="200938"/>
                  <a:pt x="712282" y="200353"/>
                  <a:pt x="710339" y="199964"/>
                </a:cubicBezTo>
                <a:cubicBezTo>
                  <a:pt x="709174" y="199574"/>
                  <a:pt x="705294" y="198989"/>
                  <a:pt x="704711" y="198599"/>
                </a:cubicBezTo>
                <a:close/>
                <a:moveTo>
                  <a:pt x="917014" y="189244"/>
                </a:moveTo>
                <a:cubicBezTo>
                  <a:pt x="918566" y="187295"/>
                  <a:pt x="932346" y="179500"/>
                  <a:pt x="936031" y="178135"/>
                </a:cubicBezTo>
                <a:cubicBezTo>
                  <a:pt x="938747" y="180279"/>
                  <a:pt x="950007" y="195286"/>
                  <a:pt x="951167" y="198405"/>
                </a:cubicBezTo>
                <a:cubicBezTo>
                  <a:pt x="950584" y="198599"/>
                  <a:pt x="946513" y="199379"/>
                  <a:pt x="945539" y="199574"/>
                </a:cubicBezTo>
                <a:cubicBezTo>
                  <a:pt x="941076" y="200743"/>
                  <a:pt x="934480" y="202887"/>
                  <a:pt x="930599" y="204837"/>
                </a:cubicBezTo>
                <a:lnTo>
                  <a:pt x="925744" y="198599"/>
                </a:lnTo>
                <a:cubicBezTo>
                  <a:pt x="925167" y="198015"/>
                  <a:pt x="924776" y="197235"/>
                  <a:pt x="924193" y="196650"/>
                </a:cubicBezTo>
                <a:lnTo>
                  <a:pt x="921477" y="193727"/>
                </a:lnTo>
                <a:cubicBezTo>
                  <a:pt x="921091" y="193337"/>
                  <a:pt x="920895" y="193142"/>
                  <a:pt x="920508" y="192753"/>
                </a:cubicBezTo>
                <a:lnTo>
                  <a:pt x="917014" y="189244"/>
                </a:lnTo>
                <a:close/>
                <a:moveTo>
                  <a:pt x="685886" y="202302"/>
                </a:moveTo>
                <a:cubicBezTo>
                  <a:pt x="689766" y="201913"/>
                  <a:pt x="694621" y="201133"/>
                  <a:pt x="698697" y="201913"/>
                </a:cubicBezTo>
                <a:cubicBezTo>
                  <a:pt x="696950" y="206591"/>
                  <a:pt x="695786" y="208735"/>
                  <a:pt x="695203" y="214387"/>
                </a:cubicBezTo>
                <a:cubicBezTo>
                  <a:pt x="694229" y="213802"/>
                  <a:pt x="686468" y="203862"/>
                  <a:pt x="685886" y="202302"/>
                </a:cubicBezTo>
                <a:close/>
                <a:moveTo>
                  <a:pt x="957376" y="201913"/>
                </a:moveTo>
                <a:cubicBezTo>
                  <a:pt x="961649" y="201133"/>
                  <a:pt x="965916" y="201913"/>
                  <a:pt x="970188" y="202302"/>
                </a:cubicBezTo>
                <a:cubicBezTo>
                  <a:pt x="969606" y="203862"/>
                  <a:pt x="961844" y="213802"/>
                  <a:pt x="960871" y="214581"/>
                </a:cubicBezTo>
                <a:cubicBezTo>
                  <a:pt x="960680" y="212048"/>
                  <a:pt x="960288" y="210099"/>
                  <a:pt x="959515" y="207760"/>
                </a:cubicBezTo>
                <a:cubicBezTo>
                  <a:pt x="958933" y="205616"/>
                  <a:pt x="958155" y="203862"/>
                  <a:pt x="957376" y="201913"/>
                </a:cubicBezTo>
                <a:close/>
                <a:moveTo>
                  <a:pt x="728969" y="206980"/>
                </a:moveTo>
                <a:cubicBezTo>
                  <a:pt x="729355" y="205811"/>
                  <a:pt x="731102" y="203862"/>
                  <a:pt x="732071" y="202887"/>
                </a:cubicBezTo>
                <a:cubicBezTo>
                  <a:pt x="733236" y="201328"/>
                  <a:pt x="737508" y="196456"/>
                  <a:pt x="738673" y="195286"/>
                </a:cubicBezTo>
                <a:lnTo>
                  <a:pt x="742167" y="191778"/>
                </a:lnTo>
                <a:cubicBezTo>
                  <a:pt x="742940" y="192168"/>
                  <a:pt x="744491" y="193532"/>
                  <a:pt x="745269" y="194312"/>
                </a:cubicBezTo>
                <a:cubicBezTo>
                  <a:pt x="746630" y="195286"/>
                  <a:pt x="752840" y="201523"/>
                  <a:pt x="753422" y="202692"/>
                </a:cubicBezTo>
                <a:cubicBezTo>
                  <a:pt x="750701" y="202887"/>
                  <a:pt x="749732" y="203277"/>
                  <a:pt x="748377" y="205031"/>
                </a:cubicBezTo>
                <a:cubicBezTo>
                  <a:pt x="747212" y="206591"/>
                  <a:pt x="747016" y="208735"/>
                  <a:pt x="747403" y="210878"/>
                </a:cubicBezTo>
                <a:cubicBezTo>
                  <a:pt x="745269" y="211073"/>
                  <a:pt x="742940" y="211268"/>
                  <a:pt x="741584" y="213022"/>
                </a:cubicBezTo>
                <a:cubicBezTo>
                  <a:pt x="741193" y="213412"/>
                  <a:pt x="740806" y="214192"/>
                  <a:pt x="740420" y="214581"/>
                </a:cubicBezTo>
                <a:lnTo>
                  <a:pt x="737508" y="212632"/>
                </a:lnTo>
                <a:cubicBezTo>
                  <a:pt x="735761" y="211268"/>
                  <a:pt x="733628" y="210099"/>
                  <a:pt x="731685" y="208929"/>
                </a:cubicBezTo>
                <a:cubicBezTo>
                  <a:pt x="731298" y="208150"/>
                  <a:pt x="729551" y="207370"/>
                  <a:pt x="728969" y="206980"/>
                </a:cubicBezTo>
                <a:close/>
                <a:moveTo>
                  <a:pt x="902461" y="202692"/>
                </a:moveTo>
                <a:cubicBezTo>
                  <a:pt x="902652" y="202108"/>
                  <a:pt x="903430" y="201718"/>
                  <a:pt x="903816" y="201133"/>
                </a:cubicBezTo>
                <a:cubicBezTo>
                  <a:pt x="905373" y="199184"/>
                  <a:pt x="908279" y="196650"/>
                  <a:pt x="910222" y="194896"/>
                </a:cubicBezTo>
                <a:cubicBezTo>
                  <a:pt x="911000" y="194117"/>
                  <a:pt x="913134" y="192168"/>
                  <a:pt x="913907" y="191778"/>
                </a:cubicBezTo>
                <a:lnTo>
                  <a:pt x="915654" y="193532"/>
                </a:lnTo>
                <a:cubicBezTo>
                  <a:pt x="916236" y="194117"/>
                  <a:pt x="916819" y="194702"/>
                  <a:pt x="917401" y="195286"/>
                </a:cubicBezTo>
                <a:cubicBezTo>
                  <a:pt x="918566" y="196261"/>
                  <a:pt x="919730" y="197820"/>
                  <a:pt x="920699" y="198989"/>
                </a:cubicBezTo>
                <a:cubicBezTo>
                  <a:pt x="921673" y="199964"/>
                  <a:pt x="926327" y="205616"/>
                  <a:pt x="926909" y="206980"/>
                </a:cubicBezTo>
                <a:cubicBezTo>
                  <a:pt x="926327" y="207370"/>
                  <a:pt x="924585" y="208345"/>
                  <a:pt x="923807" y="208735"/>
                </a:cubicBezTo>
                <a:cubicBezTo>
                  <a:pt x="920895" y="210489"/>
                  <a:pt x="918179" y="212438"/>
                  <a:pt x="915267" y="214387"/>
                </a:cubicBezTo>
                <a:cubicBezTo>
                  <a:pt x="914881" y="213997"/>
                  <a:pt x="914489" y="213217"/>
                  <a:pt x="914103" y="212827"/>
                </a:cubicBezTo>
                <a:cubicBezTo>
                  <a:pt x="912551" y="211073"/>
                  <a:pt x="910418" y="210878"/>
                  <a:pt x="908279" y="210683"/>
                </a:cubicBezTo>
                <a:cubicBezTo>
                  <a:pt x="908671" y="208540"/>
                  <a:pt x="908475" y="206396"/>
                  <a:pt x="907310" y="204837"/>
                </a:cubicBezTo>
                <a:cubicBezTo>
                  <a:pt x="906341" y="203277"/>
                  <a:pt x="905177" y="202887"/>
                  <a:pt x="902461" y="202692"/>
                </a:cubicBezTo>
                <a:close/>
                <a:moveTo>
                  <a:pt x="767589" y="202887"/>
                </a:moveTo>
                <a:cubicBezTo>
                  <a:pt x="768171" y="201523"/>
                  <a:pt x="770691" y="199184"/>
                  <a:pt x="771660" y="198405"/>
                </a:cubicBezTo>
                <a:cubicBezTo>
                  <a:pt x="772052" y="198989"/>
                  <a:pt x="772439" y="199574"/>
                  <a:pt x="772825" y="200159"/>
                </a:cubicBezTo>
                <a:cubicBezTo>
                  <a:pt x="775350" y="204057"/>
                  <a:pt x="777870" y="207760"/>
                  <a:pt x="780782" y="211463"/>
                </a:cubicBezTo>
                <a:lnTo>
                  <a:pt x="785827" y="217505"/>
                </a:lnTo>
                <a:cubicBezTo>
                  <a:pt x="786605" y="218479"/>
                  <a:pt x="787574" y="219454"/>
                  <a:pt x="788352" y="220428"/>
                </a:cubicBezTo>
                <a:cubicBezTo>
                  <a:pt x="789125" y="221403"/>
                  <a:pt x="790873" y="222767"/>
                  <a:pt x="791068" y="223352"/>
                </a:cubicBezTo>
                <a:cubicBezTo>
                  <a:pt x="789517" y="224131"/>
                  <a:pt x="788739" y="223741"/>
                  <a:pt x="787188" y="225496"/>
                </a:cubicBezTo>
                <a:cubicBezTo>
                  <a:pt x="786992" y="225690"/>
                  <a:pt x="786605" y="226275"/>
                  <a:pt x="786410" y="226665"/>
                </a:cubicBezTo>
                <a:cubicBezTo>
                  <a:pt x="784858" y="229588"/>
                  <a:pt x="786023" y="231537"/>
                  <a:pt x="786605" y="233096"/>
                </a:cubicBezTo>
                <a:cubicBezTo>
                  <a:pt x="785054" y="233681"/>
                  <a:pt x="784663" y="234266"/>
                  <a:pt x="781947" y="235045"/>
                </a:cubicBezTo>
                <a:cubicBezTo>
                  <a:pt x="780200" y="235435"/>
                  <a:pt x="777680" y="235630"/>
                  <a:pt x="775933" y="235240"/>
                </a:cubicBezTo>
                <a:cubicBezTo>
                  <a:pt x="777097" y="234461"/>
                  <a:pt x="781174" y="233486"/>
                  <a:pt x="780395" y="228029"/>
                </a:cubicBezTo>
                <a:cubicBezTo>
                  <a:pt x="782916" y="227639"/>
                  <a:pt x="785054" y="224911"/>
                  <a:pt x="784663" y="221793"/>
                </a:cubicBezTo>
                <a:cubicBezTo>
                  <a:pt x="784472" y="219064"/>
                  <a:pt x="782142" y="216530"/>
                  <a:pt x="779813" y="216141"/>
                </a:cubicBezTo>
                <a:cubicBezTo>
                  <a:pt x="780009" y="213412"/>
                  <a:pt x="779427" y="212048"/>
                  <a:pt x="777870" y="210683"/>
                </a:cubicBezTo>
                <a:cubicBezTo>
                  <a:pt x="776515" y="209319"/>
                  <a:pt x="774572" y="209124"/>
                  <a:pt x="772243" y="209319"/>
                </a:cubicBezTo>
                <a:cubicBezTo>
                  <a:pt x="772243" y="205811"/>
                  <a:pt x="770496" y="203472"/>
                  <a:pt x="767589" y="202887"/>
                </a:cubicBezTo>
                <a:close/>
                <a:moveTo>
                  <a:pt x="871602" y="215946"/>
                </a:moveTo>
                <a:cubicBezTo>
                  <a:pt x="871993" y="215556"/>
                  <a:pt x="872380" y="214971"/>
                  <a:pt x="872767" y="214387"/>
                </a:cubicBezTo>
                <a:cubicBezTo>
                  <a:pt x="877039" y="209319"/>
                  <a:pt x="880533" y="203862"/>
                  <a:pt x="884413" y="198405"/>
                </a:cubicBezTo>
                <a:cubicBezTo>
                  <a:pt x="885382" y="199184"/>
                  <a:pt x="887907" y="201523"/>
                  <a:pt x="888485" y="202887"/>
                </a:cubicBezTo>
                <a:cubicBezTo>
                  <a:pt x="885769" y="203472"/>
                  <a:pt x="883831" y="205811"/>
                  <a:pt x="884022" y="209124"/>
                </a:cubicBezTo>
                <a:cubicBezTo>
                  <a:pt x="881692" y="208929"/>
                  <a:pt x="879755" y="209124"/>
                  <a:pt x="878394" y="210489"/>
                </a:cubicBezTo>
                <a:cubicBezTo>
                  <a:pt x="876647" y="212048"/>
                  <a:pt x="876456" y="212827"/>
                  <a:pt x="876456" y="215751"/>
                </a:cubicBezTo>
                <a:cubicBezTo>
                  <a:pt x="875874" y="216141"/>
                  <a:pt x="875292" y="216141"/>
                  <a:pt x="874514" y="216725"/>
                </a:cubicBezTo>
                <a:cubicBezTo>
                  <a:pt x="871411" y="218674"/>
                  <a:pt x="870437" y="223157"/>
                  <a:pt x="872767" y="225885"/>
                </a:cubicBezTo>
                <a:cubicBezTo>
                  <a:pt x="873741" y="227055"/>
                  <a:pt x="874323" y="227250"/>
                  <a:pt x="875874" y="228029"/>
                </a:cubicBezTo>
                <a:cubicBezTo>
                  <a:pt x="875292" y="230758"/>
                  <a:pt x="876456" y="232902"/>
                  <a:pt x="878394" y="234266"/>
                </a:cubicBezTo>
                <a:cubicBezTo>
                  <a:pt x="878977" y="234656"/>
                  <a:pt x="879755" y="234851"/>
                  <a:pt x="880337" y="235240"/>
                </a:cubicBezTo>
                <a:cubicBezTo>
                  <a:pt x="878786" y="235630"/>
                  <a:pt x="876065" y="235435"/>
                  <a:pt x="874323" y="235045"/>
                </a:cubicBezTo>
                <a:cubicBezTo>
                  <a:pt x="871411" y="234461"/>
                  <a:pt x="871215" y="233681"/>
                  <a:pt x="869664" y="233291"/>
                </a:cubicBezTo>
                <a:cubicBezTo>
                  <a:pt x="870051" y="232122"/>
                  <a:pt x="870633" y="231537"/>
                  <a:pt x="870633" y="229978"/>
                </a:cubicBezTo>
                <a:cubicBezTo>
                  <a:pt x="870633" y="227834"/>
                  <a:pt x="869664" y="225885"/>
                  <a:pt x="867917" y="224716"/>
                </a:cubicBezTo>
                <a:cubicBezTo>
                  <a:pt x="866366" y="223741"/>
                  <a:pt x="865588" y="223936"/>
                  <a:pt x="865201" y="223547"/>
                </a:cubicBezTo>
                <a:lnTo>
                  <a:pt x="871602" y="215946"/>
                </a:lnTo>
                <a:close/>
                <a:moveTo>
                  <a:pt x="808534" y="210099"/>
                </a:moveTo>
                <a:cubicBezTo>
                  <a:pt x="812414" y="208929"/>
                  <a:pt x="816490" y="211073"/>
                  <a:pt x="818624" y="213022"/>
                </a:cubicBezTo>
                <a:cubicBezTo>
                  <a:pt x="821149" y="215166"/>
                  <a:pt x="822505" y="213217"/>
                  <a:pt x="822505" y="211853"/>
                </a:cubicBezTo>
                <a:cubicBezTo>
                  <a:pt x="822314" y="210294"/>
                  <a:pt x="817851" y="206591"/>
                  <a:pt x="817459" y="203277"/>
                </a:cubicBezTo>
                <a:cubicBezTo>
                  <a:pt x="816877" y="199769"/>
                  <a:pt x="820175" y="201913"/>
                  <a:pt x="821732" y="201523"/>
                </a:cubicBezTo>
                <a:cubicBezTo>
                  <a:pt x="823479" y="200938"/>
                  <a:pt x="822896" y="198599"/>
                  <a:pt x="823865" y="196845"/>
                </a:cubicBezTo>
                <a:cubicBezTo>
                  <a:pt x="824447" y="195871"/>
                  <a:pt x="826194" y="194312"/>
                  <a:pt x="827941" y="194312"/>
                </a:cubicBezTo>
                <a:cubicBezTo>
                  <a:pt x="829688" y="194312"/>
                  <a:pt x="831430" y="196066"/>
                  <a:pt x="832013" y="197040"/>
                </a:cubicBezTo>
                <a:cubicBezTo>
                  <a:pt x="832987" y="198599"/>
                  <a:pt x="832404" y="201133"/>
                  <a:pt x="834342" y="201718"/>
                </a:cubicBezTo>
                <a:cubicBezTo>
                  <a:pt x="835703" y="202108"/>
                  <a:pt x="839197" y="200159"/>
                  <a:pt x="838614" y="203667"/>
                </a:cubicBezTo>
                <a:cubicBezTo>
                  <a:pt x="838032" y="206201"/>
                  <a:pt x="836285" y="208345"/>
                  <a:pt x="834734" y="210099"/>
                </a:cubicBezTo>
                <a:cubicBezTo>
                  <a:pt x="834342" y="210489"/>
                  <a:pt x="833569" y="211463"/>
                  <a:pt x="833373" y="212243"/>
                </a:cubicBezTo>
                <a:cubicBezTo>
                  <a:pt x="833373" y="213217"/>
                  <a:pt x="833956" y="214192"/>
                  <a:pt x="834734" y="214387"/>
                </a:cubicBezTo>
                <a:cubicBezTo>
                  <a:pt x="836089" y="214776"/>
                  <a:pt x="836481" y="213997"/>
                  <a:pt x="837254" y="213412"/>
                </a:cubicBezTo>
                <a:cubicBezTo>
                  <a:pt x="838805" y="212048"/>
                  <a:pt x="844046" y="208929"/>
                  <a:pt x="847154" y="210489"/>
                </a:cubicBezTo>
                <a:cubicBezTo>
                  <a:pt x="847154" y="211268"/>
                  <a:pt x="847154" y="211268"/>
                  <a:pt x="846762" y="211853"/>
                </a:cubicBezTo>
                <a:cubicBezTo>
                  <a:pt x="845793" y="213802"/>
                  <a:pt x="846762" y="214387"/>
                  <a:pt x="848318" y="215361"/>
                </a:cubicBezTo>
                <a:cubicBezTo>
                  <a:pt x="849870" y="216335"/>
                  <a:pt x="851807" y="218284"/>
                  <a:pt x="849674" y="219844"/>
                </a:cubicBezTo>
                <a:cubicBezTo>
                  <a:pt x="847736" y="221403"/>
                  <a:pt x="844824" y="220428"/>
                  <a:pt x="843660" y="221598"/>
                </a:cubicBezTo>
                <a:cubicBezTo>
                  <a:pt x="842882" y="222377"/>
                  <a:pt x="843077" y="223741"/>
                  <a:pt x="843855" y="224521"/>
                </a:cubicBezTo>
                <a:cubicBezTo>
                  <a:pt x="844433" y="225106"/>
                  <a:pt x="845407" y="225690"/>
                  <a:pt x="845211" y="226665"/>
                </a:cubicBezTo>
                <a:cubicBezTo>
                  <a:pt x="842299" y="227445"/>
                  <a:pt x="839970" y="225301"/>
                  <a:pt x="838419" y="223547"/>
                </a:cubicBezTo>
                <a:cubicBezTo>
                  <a:pt x="837836" y="222767"/>
                  <a:pt x="837640" y="222182"/>
                  <a:pt x="836672" y="221987"/>
                </a:cubicBezTo>
                <a:cubicBezTo>
                  <a:pt x="835507" y="221598"/>
                  <a:pt x="834734" y="222377"/>
                  <a:pt x="834342" y="222962"/>
                </a:cubicBezTo>
                <a:cubicBezTo>
                  <a:pt x="833956" y="223741"/>
                  <a:pt x="834151" y="225106"/>
                  <a:pt x="834151" y="226080"/>
                </a:cubicBezTo>
                <a:cubicBezTo>
                  <a:pt x="835507" y="236800"/>
                  <a:pt x="849091" y="239333"/>
                  <a:pt x="858017" y="236215"/>
                </a:cubicBezTo>
                <a:cubicBezTo>
                  <a:pt x="858600" y="236020"/>
                  <a:pt x="859960" y="235240"/>
                  <a:pt x="860347" y="235240"/>
                </a:cubicBezTo>
                <a:cubicBezTo>
                  <a:pt x="860738" y="235240"/>
                  <a:pt x="861903" y="236020"/>
                  <a:pt x="862872" y="236020"/>
                </a:cubicBezTo>
                <a:cubicBezTo>
                  <a:pt x="864423" y="236215"/>
                  <a:pt x="865005" y="235825"/>
                  <a:pt x="865974" y="235825"/>
                </a:cubicBezTo>
                <a:cubicBezTo>
                  <a:pt x="866366" y="235825"/>
                  <a:pt x="867531" y="236799"/>
                  <a:pt x="867917" y="236994"/>
                </a:cubicBezTo>
                <a:cubicBezTo>
                  <a:pt x="876065" y="241672"/>
                  <a:pt x="889263" y="239528"/>
                  <a:pt x="891206" y="229004"/>
                </a:cubicBezTo>
                <a:cubicBezTo>
                  <a:pt x="893922" y="230173"/>
                  <a:pt x="894112" y="230173"/>
                  <a:pt x="897024" y="229393"/>
                </a:cubicBezTo>
                <a:cubicBezTo>
                  <a:pt x="896833" y="240308"/>
                  <a:pt x="904208" y="245375"/>
                  <a:pt x="913716" y="243621"/>
                </a:cubicBezTo>
                <a:cubicBezTo>
                  <a:pt x="915850" y="243231"/>
                  <a:pt x="916628" y="242451"/>
                  <a:pt x="917597" y="243036"/>
                </a:cubicBezTo>
                <a:cubicBezTo>
                  <a:pt x="918761" y="243816"/>
                  <a:pt x="920117" y="244011"/>
                  <a:pt x="921673" y="244011"/>
                </a:cubicBezTo>
                <a:cubicBezTo>
                  <a:pt x="922642" y="247519"/>
                  <a:pt x="926718" y="250637"/>
                  <a:pt x="930212" y="251417"/>
                </a:cubicBezTo>
                <a:cubicBezTo>
                  <a:pt x="935258" y="252391"/>
                  <a:pt x="939329" y="249273"/>
                  <a:pt x="941468" y="247129"/>
                </a:cubicBezTo>
                <a:cubicBezTo>
                  <a:pt x="942823" y="245570"/>
                  <a:pt x="948064" y="239333"/>
                  <a:pt x="946121" y="237189"/>
                </a:cubicBezTo>
                <a:cubicBezTo>
                  <a:pt x="945348" y="236215"/>
                  <a:pt x="944184" y="236605"/>
                  <a:pt x="943019" y="236994"/>
                </a:cubicBezTo>
                <a:cubicBezTo>
                  <a:pt x="940689" y="237579"/>
                  <a:pt x="935644" y="237969"/>
                  <a:pt x="934093" y="236020"/>
                </a:cubicBezTo>
                <a:cubicBezTo>
                  <a:pt x="933701" y="235630"/>
                  <a:pt x="934284" y="235045"/>
                  <a:pt x="934675" y="235045"/>
                </a:cubicBezTo>
                <a:cubicBezTo>
                  <a:pt x="935258" y="234851"/>
                  <a:pt x="935840" y="235240"/>
                  <a:pt x="936613" y="234851"/>
                </a:cubicBezTo>
                <a:cubicBezTo>
                  <a:pt x="937391" y="234461"/>
                  <a:pt x="937974" y="233681"/>
                  <a:pt x="937778" y="232512"/>
                </a:cubicBezTo>
                <a:cubicBezTo>
                  <a:pt x="937587" y="231537"/>
                  <a:pt x="936809" y="231148"/>
                  <a:pt x="936227" y="230758"/>
                </a:cubicBezTo>
                <a:cubicBezTo>
                  <a:pt x="933701" y="228614"/>
                  <a:pt x="933315" y="225301"/>
                  <a:pt x="937974" y="225690"/>
                </a:cubicBezTo>
                <a:cubicBezTo>
                  <a:pt x="939138" y="225885"/>
                  <a:pt x="939911" y="225885"/>
                  <a:pt x="940689" y="225106"/>
                </a:cubicBezTo>
                <a:cubicBezTo>
                  <a:pt x="941272" y="224326"/>
                  <a:pt x="941076" y="223352"/>
                  <a:pt x="941658" y="222572"/>
                </a:cubicBezTo>
                <a:cubicBezTo>
                  <a:pt x="944570" y="223157"/>
                  <a:pt x="946317" y="227055"/>
                  <a:pt x="947482" y="229588"/>
                </a:cubicBezTo>
                <a:cubicBezTo>
                  <a:pt x="948260" y="231342"/>
                  <a:pt x="949615" y="231537"/>
                  <a:pt x="949615" y="231537"/>
                </a:cubicBezTo>
                <a:cubicBezTo>
                  <a:pt x="949615" y="231537"/>
                  <a:pt x="949615" y="231537"/>
                  <a:pt x="949811" y="231537"/>
                </a:cubicBezTo>
                <a:cubicBezTo>
                  <a:pt x="947286" y="232512"/>
                  <a:pt x="945931" y="237384"/>
                  <a:pt x="948646" y="240308"/>
                </a:cubicBezTo>
                <a:cubicBezTo>
                  <a:pt x="948064" y="242841"/>
                  <a:pt x="945539" y="246544"/>
                  <a:pt x="944374" y="248298"/>
                </a:cubicBezTo>
                <a:cubicBezTo>
                  <a:pt x="937778" y="257848"/>
                  <a:pt x="926327" y="260772"/>
                  <a:pt x="920699" y="249273"/>
                </a:cubicBezTo>
                <a:cubicBezTo>
                  <a:pt x="920508" y="248688"/>
                  <a:pt x="920117" y="247714"/>
                  <a:pt x="919730" y="247129"/>
                </a:cubicBezTo>
                <a:cubicBezTo>
                  <a:pt x="918179" y="244790"/>
                  <a:pt x="916236" y="247324"/>
                  <a:pt x="915850" y="247519"/>
                </a:cubicBezTo>
                <a:cubicBezTo>
                  <a:pt x="911387" y="251222"/>
                  <a:pt x="901487" y="249663"/>
                  <a:pt x="897606" y="245570"/>
                </a:cubicBezTo>
                <a:cubicBezTo>
                  <a:pt x="896055" y="243816"/>
                  <a:pt x="894695" y="242257"/>
                  <a:pt x="893922" y="239918"/>
                </a:cubicBezTo>
                <a:cubicBezTo>
                  <a:pt x="892561" y="235630"/>
                  <a:pt x="889649" y="239528"/>
                  <a:pt x="888876" y="240308"/>
                </a:cubicBezTo>
                <a:cubicBezTo>
                  <a:pt x="885382" y="243426"/>
                  <a:pt x="879755" y="244790"/>
                  <a:pt x="874905" y="244206"/>
                </a:cubicBezTo>
                <a:cubicBezTo>
                  <a:pt x="871411" y="243816"/>
                  <a:pt x="866752" y="241672"/>
                  <a:pt x="864619" y="239138"/>
                </a:cubicBezTo>
                <a:cubicBezTo>
                  <a:pt x="862485" y="236605"/>
                  <a:pt x="861321" y="238748"/>
                  <a:pt x="858795" y="239918"/>
                </a:cubicBezTo>
                <a:cubicBezTo>
                  <a:pt x="850643" y="243816"/>
                  <a:pt x="837063" y="242841"/>
                  <a:pt x="831822" y="234656"/>
                </a:cubicBezTo>
                <a:cubicBezTo>
                  <a:pt x="829106" y="230563"/>
                  <a:pt x="830462" y="226665"/>
                  <a:pt x="827550" y="226665"/>
                </a:cubicBezTo>
                <a:cubicBezTo>
                  <a:pt x="824834" y="226665"/>
                  <a:pt x="826194" y="230368"/>
                  <a:pt x="823283" y="234656"/>
                </a:cubicBezTo>
                <a:cubicBezTo>
                  <a:pt x="817655" y="243231"/>
                  <a:pt x="801937" y="244011"/>
                  <a:pt x="794171" y="238554"/>
                </a:cubicBezTo>
                <a:cubicBezTo>
                  <a:pt x="791455" y="236799"/>
                  <a:pt x="791264" y="238554"/>
                  <a:pt x="788739" y="240503"/>
                </a:cubicBezTo>
                <a:cubicBezTo>
                  <a:pt x="783307" y="244595"/>
                  <a:pt x="776123" y="245375"/>
                  <a:pt x="769913" y="242451"/>
                </a:cubicBezTo>
                <a:cubicBezTo>
                  <a:pt x="764677" y="239918"/>
                  <a:pt x="764677" y="237189"/>
                  <a:pt x="762348" y="238164"/>
                </a:cubicBezTo>
                <a:cubicBezTo>
                  <a:pt x="761570" y="238554"/>
                  <a:pt x="761379" y="239138"/>
                  <a:pt x="760987" y="239918"/>
                </a:cubicBezTo>
                <a:cubicBezTo>
                  <a:pt x="757493" y="250052"/>
                  <a:pt x="743914" y="251612"/>
                  <a:pt x="739059" y="247324"/>
                </a:cubicBezTo>
                <a:cubicBezTo>
                  <a:pt x="738477" y="246739"/>
                  <a:pt x="738281" y="246155"/>
                  <a:pt x="737122" y="246155"/>
                </a:cubicBezTo>
                <a:cubicBezTo>
                  <a:pt x="735179" y="245960"/>
                  <a:pt x="734983" y="247909"/>
                  <a:pt x="734210" y="249273"/>
                </a:cubicBezTo>
                <a:cubicBezTo>
                  <a:pt x="730912" y="255899"/>
                  <a:pt x="724310" y="259212"/>
                  <a:pt x="716745" y="254145"/>
                </a:cubicBezTo>
                <a:cubicBezTo>
                  <a:pt x="714415" y="252586"/>
                  <a:pt x="712277" y="250247"/>
                  <a:pt x="710726" y="248103"/>
                </a:cubicBezTo>
                <a:cubicBezTo>
                  <a:pt x="709561" y="246349"/>
                  <a:pt x="707041" y="242451"/>
                  <a:pt x="706458" y="240113"/>
                </a:cubicBezTo>
                <a:cubicBezTo>
                  <a:pt x="708592" y="237969"/>
                  <a:pt x="708592" y="234071"/>
                  <a:pt x="706263" y="231927"/>
                </a:cubicBezTo>
                <a:lnTo>
                  <a:pt x="705490" y="231148"/>
                </a:lnTo>
                <a:cubicBezTo>
                  <a:pt x="707041" y="231148"/>
                  <a:pt x="707232" y="230368"/>
                  <a:pt x="707814" y="229199"/>
                </a:cubicBezTo>
                <a:cubicBezTo>
                  <a:pt x="708979" y="226860"/>
                  <a:pt x="710726" y="222962"/>
                  <a:pt x="713441" y="222377"/>
                </a:cubicBezTo>
                <a:cubicBezTo>
                  <a:pt x="714024" y="223157"/>
                  <a:pt x="713637" y="224131"/>
                  <a:pt x="714415" y="224911"/>
                </a:cubicBezTo>
                <a:cubicBezTo>
                  <a:pt x="715188" y="225690"/>
                  <a:pt x="715967" y="225496"/>
                  <a:pt x="717131" y="225301"/>
                </a:cubicBezTo>
                <a:cubicBezTo>
                  <a:pt x="721790" y="224911"/>
                  <a:pt x="721012" y="228419"/>
                  <a:pt x="718682" y="230368"/>
                </a:cubicBezTo>
                <a:cubicBezTo>
                  <a:pt x="718100" y="230953"/>
                  <a:pt x="717327" y="231342"/>
                  <a:pt x="717131" y="232317"/>
                </a:cubicBezTo>
                <a:cubicBezTo>
                  <a:pt x="716936" y="233486"/>
                  <a:pt x="717518" y="234266"/>
                  <a:pt x="718296" y="234461"/>
                </a:cubicBezTo>
                <a:cubicBezTo>
                  <a:pt x="719461" y="234851"/>
                  <a:pt x="720234" y="234071"/>
                  <a:pt x="720816" y="235240"/>
                </a:cubicBezTo>
                <a:cubicBezTo>
                  <a:pt x="720234" y="236799"/>
                  <a:pt x="717131" y="237384"/>
                  <a:pt x="714998" y="237189"/>
                </a:cubicBezTo>
                <a:cubicBezTo>
                  <a:pt x="713833" y="237189"/>
                  <a:pt x="712668" y="236799"/>
                  <a:pt x="711699" y="236605"/>
                </a:cubicBezTo>
                <a:cubicBezTo>
                  <a:pt x="710535" y="236215"/>
                  <a:pt x="709561" y="236020"/>
                  <a:pt x="708788" y="236994"/>
                </a:cubicBezTo>
                <a:cubicBezTo>
                  <a:pt x="707041" y="239138"/>
                  <a:pt x="712277" y="245375"/>
                  <a:pt x="713637" y="246934"/>
                </a:cubicBezTo>
                <a:cubicBezTo>
                  <a:pt x="717714" y="251222"/>
                  <a:pt x="724892" y="253561"/>
                  <a:pt x="730134" y="248493"/>
                </a:cubicBezTo>
                <a:cubicBezTo>
                  <a:pt x="730716" y="247909"/>
                  <a:pt x="731489" y="246934"/>
                  <a:pt x="732071" y="246349"/>
                </a:cubicBezTo>
                <a:cubicBezTo>
                  <a:pt x="732654" y="245570"/>
                  <a:pt x="732849" y="244790"/>
                  <a:pt x="733432" y="243816"/>
                </a:cubicBezTo>
                <a:cubicBezTo>
                  <a:pt x="735375" y="243621"/>
                  <a:pt x="735957" y="243816"/>
                  <a:pt x="737699" y="242646"/>
                </a:cubicBezTo>
                <a:cubicBezTo>
                  <a:pt x="738477" y="242257"/>
                  <a:pt x="738673" y="242646"/>
                  <a:pt x="739642" y="242841"/>
                </a:cubicBezTo>
                <a:cubicBezTo>
                  <a:pt x="743332" y="244011"/>
                  <a:pt x="747403" y="244011"/>
                  <a:pt x="750897" y="242646"/>
                </a:cubicBezTo>
                <a:cubicBezTo>
                  <a:pt x="756334" y="240308"/>
                  <a:pt x="758467" y="235045"/>
                  <a:pt x="758272" y="229199"/>
                </a:cubicBezTo>
                <a:cubicBezTo>
                  <a:pt x="761183" y="229783"/>
                  <a:pt x="761379" y="229783"/>
                  <a:pt x="764095" y="228809"/>
                </a:cubicBezTo>
                <a:cubicBezTo>
                  <a:pt x="765260" y="236410"/>
                  <a:pt x="773021" y="239918"/>
                  <a:pt x="780009" y="239138"/>
                </a:cubicBezTo>
                <a:cubicBezTo>
                  <a:pt x="782725" y="238943"/>
                  <a:pt x="785245" y="237969"/>
                  <a:pt x="787574" y="236605"/>
                </a:cubicBezTo>
                <a:cubicBezTo>
                  <a:pt x="788157" y="236215"/>
                  <a:pt x="788935" y="235435"/>
                  <a:pt x="789708" y="235630"/>
                </a:cubicBezTo>
                <a:cubicBezTo>
                  <a:pt x="790873" y="235825"/>
                  <a:pt x="791455" y="236020"/>
                  <a:pt x="792815" y="235825"/>
                </a:cubicBezTo>
                <a:cubicBezTo>
                  <a:pt x="793593" y="235630"/>
                  <a:pt x="794753" y="235045"/>
                  <a:pt x="795145" y="235045"/>
                </a:cubicBezTo>
                <a:cubicBezTo>
                  <a:pt x="795335" y="235045"/>
                  <a:pt x="796892" y="235825"/>
                  <a:pt x="797474" y="236020"/>
                </a:cubicBezTo>
                <a:cubicBezTo>
                  <a:pt x="804849" y="238554"/>
                  <a:pt x="815130" y="237384"/>
                  <a:pt x="819402" y="230563"/>
                </a:cubicBezTo>
                <a:cubicBezTo>
                  <a:pt x="820371" y="229199"/>
                  <a:pt x="821922" y="224521"/>
                  <a:pt x="820953" y="222572"/>
                </a:cubicBezTo>
                <a:cubicBezTo>
                  <a:pt x="820567" y="221987"/>
                  <a:pt x="819593" y="221403"/>
                  <a:pt x="818624" y="221793"/>
                </a:cubicBezTo>
                <a:cubicBezTo>
                  <a:pt x="817269" y="222182"/>
                  <a:pt x="814939" y="227834"/>
                  <a:pt x="810281" y="226470"/>
                </a:cubicBezTo>
                <a:cubicBezTo>
                  <a:pt x="810085" y="225885"/>
                  <a:pt x="810281" y="225301"/>
                  <a:pt x="810667" y="224911"/>
                </a:cubicBezTo>
                <a:cubicBezTo>
                  <a:pt x="810863" y="224716"/>
                  <a:pt x="813579" y="222962"/>
                  <a:pt x="811641" y="221208"/>
                </a:cubicBezTo>
                <a:cubicBezTo>
                  <a:pt x="810667" y="220233"/>
                  <a:pt x="807755" y="221013"/>
                  <a:pt x="805818" y="219454"/>
                </a:cubicBezTo>
                <a:cubicBezTo>
                  <a:pt x="803684" y="217700"/>
                  <a:pt x="805622" y="215751"/>
                  <a:pt x="807173" y="214971"/>
                </a:cubicBezTo>
                <a:cubicBezTo>
                  <a:pt x="807951" y="214387"/>
                  <a:pt x="808920" y="214192"/>
                  <a:pt x="809116" y="213022"/>
                </a:cubicBezTo>
                <a:cubicBezTo>
                  <a:pt x="809502" y="212048"/>
                  <a:pt x="808729" y="211268"/>
                  <a:pt x="808534" y="210099"/>
                </a:cubicBezTo>
                <a:close/>
                <a:moveTo>
                  <a:pt x="699084" y="215556"/>
                </a:moveTo>
                <a:cubicBezTo>
                  <a:pt x="699084" y="212048"/>
                  <a:pt x="701022" y="205031"/>
                  <a:pt x="702769" y="202497"/>
                </a:cubicBezTo>
                <a:cubicBezTo>
                  <a:pt x="706263" y="202302"/>
                  <a:pt x="721594" y="207175"/>
                  <a:pt x="723145" y="208735"/>
                </a:cubicBezTo>
                <a:cubicBezTo>
                  <a:pt x="721594" y="211268"/>
                  <a:pt x="719847" y="214971"/>
                  <a:pt x="719069" y="217895"/>
                </a:cubicBezTo>
                <a:cubicBezTo>
                  <a:pt x="718878" y="218479"/>
                  <a:pt x="718296" y="220818"/>
                  <a:pt x="718100" y="221208"/>
                </a:cubicBezTo>
                <a:cubicBezTo>
                  <a:pt x="717327" y="220038"/>
                  <a:pt x="717518" y="219649"/>
                  <a:pt x="716353" y="218869"/>
                </a:cubicBezTo>
                <a:cubicBezTo>
                  <a:pt x="715384" y="218284"/>
                  <a:pt x="714415" y="218090"/>
                  <a:pt x="713251" y="218479"/>
                </a:cubicBezTo>
                <a:cubicBezTo>
                  <a:pt x="710726" y="219064"/>
                  <a:pt x="709757" y="220623"/>
                  <a:pt x="708396" y="221598"/>
                </a:cubicBezTo>
                <a:cubicBezTo>
                  <a:pt x="707814" y="220233"/>
                  <a:pt x="708010" y="217895"/>
                  <a:pt x="705490" y="215946"/>
                </a:cubicBezTo>
                <a:cubicBezTo>
                  <a:pt x="701995" y="212827"/>
                  <a:pt x="699857" y="215361"/>
                  <a:pt x="699084" y="215556"/>
                </a:cubicBezTo>
                <a:close/>
                <a:moveTo>
                  <a:pt x="932928" y="208540"/>
                </a:moveTo>
                <a:cubicBezTo>
                  <a:pt x="933897" y="207760"/>
                  <a:pt x="940689" y="205421"/>
                  <a:pt x="942436" y="204837"/>
                </a:cubicBezTo>
                <a:cubicBezTo>
                  <a:pt x="945539" y="203862"/>
                  <a:pt x="950007" y="202692"/>
                  <a:pt x="953305" y="202302"/>
                </a:cubicBezTo>
                <a:cubicBezTo>
                  <a:pt x="953692" y="203667"/>
                  <a:pt x="954856" y="205811"/>
                  <a:pt x="955634" y="208345"/>
                </a:cubicBezTo>
                <a:cubicBezTo>
                  <a:pt x="956408" y="210489"/>
                  <a:pt x="956990" y="213022"/>
                  <a:pt x="956799" y="215556"/>
                </a:cubicBezTo>
                <a:cubicBezTo>
                  <a:pt x="956217" y="215361"/>
                  <a:pt x="956021" y="214971"/>
                  <a:pt x="955439" y="214776"/>
                </a:cubicBezTo>
                <a:cubicBezTo>
                  <a:pt x="954856" y="214581"/>
                  <a:pt x="954274" y="214387"/>
                  <a:pt x="953692" y="214387"/>
                </a:cubicBezTo>
                <a:cubicBezTo>
                  <a:pt x="948842" y="214776"/>
                  <a:pt x="948260" y="220623"/>
                  <a:pt x="947868" y="221403"/>
                </a:cubicBezTo>
                <a:cubicBezTo>
                  <a:pt x="946704" y="220623"/>
                  <a:pt x="945539" y="218869"/>
                  <a:pt x="942823" y="218284"/>
                </a:cubicBezTo>
                <a:cubicBezTo>
                  <a:pt x="939329" y="217505"/>
                  <a:pt x="938556" y="220428"/>
                  <a:pt x="937974" y="221208"/>
                </a:cubicBezTo>
                <a:lnTo>
                  <a:pt x="937587" y="220428"/>
                </a:lnTo>
                <a:cubicBezTo>
                  <a:pt x="936809" y="216335"/>
                  <a:pt x="935062" y="212048"/>
                  <a:pt x="932928" y="208540"/>
                </a:cubicBezTo>
                <a:close/>
                <a:moveTo>
                  <a:pt x="756138" y="227250"/>
                </a:moveTo>
                <a:cubicBezTo>
                  <a:pt x="755169" y="227834"/>
                  <a:pt x="755169" y="227639"/>
                  <a:pt x="754778" y="228614"/>
                </a:cubicBezTo>
                <a:cubicBezTo>
                  <a:pt x="754391" y="229199"/>
                  <a:pt x="754195" y="229783"/>
                  <a:pt x="753809" y="230368"/>
                </a:cubicBezTo>
                <a:cubicBezTo>
                  <a:pt x="750701" y="234266"/>
                  <a:pt x="746630" y="232317"/>
                  <a:pt x="747599" y="230368"/>
                </a:cubicBezTo>
                <a:cubicBezTo>
                  <a:pt x="747794" y="229783"/>
                  <a:pt x="748568" y="229588"/>
                  <a:pt x="748377" y="228419"/>
                </a:cubicBezTo>
                <a:cubicBezTo>
                  <a:pt x="748181" y="227639"/>
                  <a:pt x="747794" y="227055"/>
                  <a:pt x="747212" y="226860"/>
                </a:cubicBezTo>
                <a:cubicBezTo>
                  <a:pt x="745852" y="226275"/>
                  <a:pt x="744300" y="227834"/>
                  <a:pt x="742553" y="226860"/>
                </a:cubicBezTo>
                <a:cubicBezTo>
                  <a:pt x="741193" y="226275"/>
                  <a:pt x="741389" y="224131"/>
                  <a:pt x="742553" y="223157"/>
                </a:cubicBezTo>
                <a:cubicBezTo>
                  <a:pt x="743909" y="221987"/>
                  <a:pt x="745656" y="223157"/>
                  <a:pt x="746630" y="221598"/>
                </a:cubicBezTo>
                <a:cubicBezTo>
                  <a:pt x="747794" y="219649"/>
                  <a:pt x="745852" y="218869"/>
                  <a:pt x="745074" y="218284"/>
                </a:cubicBezTo>
                <a:cubicBezTo>
                  <a:pt x="743914" y="216920"/>
                  <a:pt x="744687" y="215361"/>
                  <a:pt x="746238" y="214971"/>
                </a:cubicBezTo>
                <a:cubicBezTo>
                  <a:pt x="749346" y="214192"/>
                  <a:pt x="751093" y="216920"/>
                  <a:pt x="752840" y="216725"/>
                </a:cubicBezTo>
                <a:cubicBezTo>
                  <a:pt x="754195" y="216530"/>
                  <a:pt x="755169" y="214971"/>
                  <a:pt x="754195" y="213412"/>
                </a:cubicBezTo>
                <a:cubicBezTo>
                  <a:pt x="753809" y="213022"/>
                  <a:pt x="753613" y="212827"/>
                  <a:pt x="752840" y="212048"/>
                </a:cubicBezTo>
                <a:cubicBezTo>
                  <a:pt x="752062" y="211073"/>
                  <a:pt x="751283" y="209319"/>
                  <a:pt x="751866" y="207760"/>
                </a:cubicBezTo>
                <a:cubicBezTo>
                  <a:pt x="752062" y="207175"/>
                  <a:pt x="752644" y="206591"/>
                  <a:pt x="753422" y="206786"/>
                </a:cubicBezTo>
                <a:cubicBezTo>
                  <a:pt x="753809" y="206786"/>
                  <a:pt x="755942" y="208929"/>
                  <a:pt x="757107" y="206786"/>
                </a:cubicBezTo>
                <a:cubicBezTo>
                  <a:pt x="757493" y="206005"/>
                  <a:pt x="757303" y="205226"/>
                  <a:pt x="757493" y="204446"/>
                </a:cubicBezTo>
                <a:cubicBezTo>
                  <a:pt x="757493" y="202887"/>
                  <a:pt x="758467" y="201328"/>
                  <a:pt x="760214" y="201913"/>
                </a:cubicBezTo>
                <a:cubicBezTo>
                  <a:pt x="761766" y="202302"/>
                  <a:pt x="761961" y="203667"/>
                  <a:pt x="762152" y="205616"/>
                </a:cubicBezTo>
                <a:cubicBezTo>
                  <a:pt x="762348" y="207370"/>
                  <a:pt x="763899" y="208150"/>
                  <a:pt x="765260" y="207175"/>
                </a:cubicBezTo>
                <a:cubicBezTo>
                  <a:pt x="766811" y="206396"/>
                  <a:pt x="768362" y="206980"/>
                  <a:pt x="768362" y="208929"/>
                </a:cubicBezTo>
                <a:cubicBezTo>
                  <a:pt x="768171" y="211853"/>
                  <a:pt x="765842" y="213022"/>
                  <a:pt x="766033" y="214971"/>
                </a:cubicBezTo>
                <a:cubicBezTo>
                  <a:pt x="766229" y="215751"/>
                  <a:pt x="766615" y="216141"/>
                  <a:pt x="767197" y="216530"/>
                </a:cubicBezTo>
                <a:cubicBezTo>
                  <a:pt x="768558" y="217115"/>
                  <a:pt x="769527" y="215751"/>
                  <a:pt x="770496" y="214776"/>
                </a:cubicBezTo>
                <a:cubicBezTo>
                  <a:pt x="773217" y="211853"/>
                  <a:pt x="777870" y="213607"/>
                  <a:pt x="775154" y="216530"/>
                </a:cubicBezTo>
                <a:cubicBezTo>
                  <a:pt x="774185" y="217700"/>
                  <a:pt x="774572" y="219649"/>
                  <a:pt x="776123" y="220038"/>
                </a:cubicBezTo>
                <a:cubicBezTo>
                  <a:pt x="776901" y="220233"/>
                  <a:pt x="777484" y="219844"/>
                  <a:pt x="778453" y="219844"/>
                </a:cubicBezTo>
                <a:cubicBezTo>
                  <a:pt x="780200" y="219844"/>
                  <a:pt x="781174" y="221598"/>
                  <a:pt x="780782" y="222962"/>
                </a:cubicBezTo>
                <a:cubicBezTo>
                  <a:pt x="780200" y="225301"/>
                  <a:pt x="776123" y="223547"/>
                  <a:pt x="775154" y="225496"/>
                </a:cubicBezTo>
                <a:cubicBezTo>
                  <a:pt x="774185" y="227639"/>
                  <a:pt x="776515" y="228029"/>
                  <a:pt x="776515" y="229199"/>
                </a:cubicBezTo>
                <a:cubicBezTo>
                  <a:pt x="776515" y="231342"/>
                  <a:pt x="773021" y="232512"/>
                  <a:pt x="769723" y="229004"/>
                </a:cubicBezTo>
                <a:cubicBezTo>
                  <a:pt x="767976" y="227250"/>
                  <a:pt x="769331" y="228029"/>
                  <a:pt x="767007" y="226275"/>
                </a:cubicBezTo>
                <a:cubicBezTo>
                  <a:pt x="770305" y="217505"/>
                  <a:pt x="758467" y="213802"/>
                  <a:pt x="755556" y="220818"/>
                </a:cubicBezTo>
                <a:cubicBezTo>
                  <a:pt x="754004" y="223936"/>
                  <a:pt x="755556" y="225690"/>
                  <a:pt x="756138" y="227250"/>
                </a:cubicBezTo>
                <a:close/>
                <a:moveTo>
                  <a:pt x="889067" y="226080"/>
                </a:moveTo>
                <a:cubicBezTo>
                  <a:pt x="888098" y="226860"/>
                  <a:pt x="888876" y="225885"/>
                  <a:pt x="887516" y="227445"/>
                </a:cubicBezTo>
                <a:cubicBezTo>
                  <a:pt x="882666" y="233486"/>
                  <a:pt x="879172" y="230758"/>
                  <a:pt x="879559" y="228809"/>
                </a:cubicBezTo>
                <a:cubicBezTo>
                  <a:pt x="879755" y="227834"/>
                  <a:pt x="881888" y="227250"/>
                  <a:pt x="880919" y="225106"/>
                </a:cubicBezTo>
                <a:cubicBezTo>
                  <a:pt x="880141" y="223547"/>
                  <a:pt x="878394" y="224521"/>
                  <a:pt x="876647" y="223741"/>
                </a:cubicBezTo>
                <a:cubicBezTo>
                  <a:pt x="874709" y="222962"/>
                  <a:pt x="875292" y="221208"/>
                  <a:pt x="876065" y="220233"/>
                </a:cubicBezTo>
                <a:cubicBezTo>
                  <a:pt x="877425" y="218479"/>
                  <a:pt x="878977" y="220038"/>
                  <a:pt x="880337" y="219649"/>
                </a:cubicBezTo>
                <a:cubicBezTo>
                  <a:pt x="881888" y="219064"/>
                  <a:pt x="881888" y="217310"/>
                  <a:pt x="880919" y="216141"/>
                </a:cubicBezTo>
                <a:cubicBezTo>
                  <a:pt x="878394" y="213217"/>
                  <a:pt x="882666" y="211268"/>
                  <a:pt x="885769" y="214581"/>
                </a:cubicBezTo>
                <a:cubicBezTo>
                  <a:pt x="886743" y="215556"/>
                  <a:pt x="887712" y="216920"/>
                  <a:pt x="889263" y="216141"/>
                </a:cubicBezTo>
                <a:cubicBezTo>
                  <a:pt x="892175" y="214386"/>
                  <a:pt x="887712" y="211658"/>
                  <a:pt x="887907" y="208345"/>
                </a:cubicBezTo>
                <a:cubicBezTo>
                  <a:pt x="887907" y="207565"/>
                  <a:pt x="888485" y="206980"/>
                  <a:pt x="889067" y="206786"/>
                </a:cubicBezTo>
                <a:cubicBezTo>
                  <a:pt x="890041" y="206396"/>
                  <a:pt x="890428" y="206786"/>
                  <a:pt x="891206" y="207175"/>
                </a:cubicBezTo>
                <a:cubicBezTo>
                  <a:pt x="892757" y="207955"/>
                  <a:pt x="894112" y="206786"/>
                  <a:pt x="894112" y="205226"/>
                </a:cubicBezTo>
                <a:cubicBezTo>
                  <a:pt x="894112" y="203472"/>
                  <a:pt x="894695" y="202108"/>
                  <a:pt x="896251" y="201913"/>
                </a:cubicBezTo>
                <a:cubicBezTo>
                  <a:pt x="899745" y="201133"/>
                  <a:pt x="898385" y="206005"/>
                  <a:pt x="899353" y="207175"/>
                </a:cubicBezTo>
                <a:cubicBezTo>
                  <a:pt x="899745" y="207565"/>
                  <a:pt x="900518" y="207955"/>
                  <a:pt x="901296" y="207760"/>
                </a:cubicBezTo>
                <a:cubicBezTo>
                  <a:pt x="901683" y="207565"/>
                  <a:pt x="904012" y="205616"/>
                  <a:pt x="904594" y="208150"/>
                </a:cubicBezTo>
                <a:cubicBezTo>
                  <a:pt x="905563" y="212048"/>
                  <a:pt x="900327" y="213412"/>
                  <a:pt x="902069" y="215946"/>
                </a:cubicBezTo>
                <a:cubicBezTo>
                  <a:pt x="903234" y="217505"/>
                  <a:pt x="904594" y="216725"/>
                  <a:pt x="905759" y="215946"/>
                </a:cubicBezTo>
                <a:cubicBezTo>
                  <a:pt x="910418" y="213217"/>
                  <a:pt x="913134" y="216530"/>
                  <a:pt x="911191" y="218479"/>
                </a:cubicBezTo>
                <a:cubicBezTo>
                  <a:pt x="911000" y="218674"/>
                  <a:pt x="908475" y="220038"/>
                  <a:pt x="910026" y="221987"/>
                </a:cubicBezTo>
                <a:cubicBezTo>
                  <a:pt x="911000" y="223352"/>
                  <a:pt x="912747" y="222182"/>
                  <a:pt x="913907" y="223547"/>
                </a:cubicBezTo>
                <a:cubicBezTo>
                  <a:pt x="914881" y="224521"/>
                  <a:pt x="915072" y="226665"/>
                  <a:pt x="913520" y="227250"/>
                </a:cubicBezTo>
                <a:cubicBezTo>
                  <a:pt x="911773" y="228029"/>
                  <a:pt x="910222" y="226470"/>
                  <a:pt x="908862" y="227250"/>
                </a:cubicBezTo>
                <a:cubicBezTo>
                  <a:pt x="908279" y="227444"/>
                  <a:pt x="907697" y="228029"/>
                  <a:pt x="907697" y="229004"/>
                </a:cubicBezTo>
                <a:cubicBezTo>
                  <a:pt x="907697" y="230173"/>
                  <a:pt x="908279" y="230173"/>
                  <a:pt x="908475" y="230953"/>
                </a:cubicBezTo>
                <a:cubicBezTo>
                  <a:pt x="908862" y="232707"/>
                  <a:pt x="904981" y="234656"/>
                  <a:pt x="902069" y="230563"/>
                </a:cubicBezTo>
                <a:cubicBezTo>
                  <a:pt x="900714" y="228614"/>
                  <a:pt x="901100" y="228419"/>
                  <a:pt x="899745" y="227639"/>
                </a:cubicBezTo>
                <a:cubicBezTo>
                  <a:pt x="900322" y="226275"/>
                  <a:pt x="902069" y="224326"/>
                  <a:pt x="900518" y="221013"/>
                </a:cubicBezTo>
                <a:cubicBezTo>
                  <a:pt x="897416" y="213607"/>
                  <a:pt x="885965" y="217310"/>
                  <a:pt x="889067" y="226080"/>
                </a:cubicBezTo>
                <a:close/>
                <a:moveTo>
                  <a:pt x="691127" y="218674"/>
                </a:moveTo>
                <a:cubicBezTo>
                  <a:pt x="693260" y="218479"/>
                  <a:pt x="694812" y="219454"/>
                  <a:pt x="695976" y="221208"/>
                </a:cubicBezTo>
                <a:cubicBezTo>
                  <a:pt x="696368" y="221793"/>
                  <a:pt x="696559" y="222377"/>
                  <a:pt x="696950" y="222572"/>
                </a:cubicBezTo>
                <a:cubicBezTo>
                  <a:pt x="699857" y="224521"/>
                  <a:pt x="700248" y="219454"/>
                  <a:pt x="702186" y="218284"/>
                </a:cubicBezTo>
                <a:cubicBezTo>
                  <a:pt x="704129" y="219064"/>
                  <a:pt x="704325" y="222182"/>
                  <a:pt x="704325" y="224716"/>
                </a:cubicBezTo>
                <a:cubicBezTo>
                  <a:pt x="704325" y="227445"/>
                  <a:pt x="703742" y="229004"/>
                  <a:pt x="704711" y="230368"/>
                </a:cubicBezTo>
                <a:cubicBezTo>
                  <a:pt x="702964" y="230173"/>
                  <a:pt x="702964" y="229978"/>
                  <a:pt x="701217" y="230368"/>
                </a:cubicBezTo>
                <a:cubicBezTo>
                  <a:pt x="699666" y="228224"/>
                  <a:pt x="697141" y="224716"/>
                  <a:pt x="695203" y="222767"/>
                </a:cubicBezTo>
                <a:lnTo>
                  <a:pt x="691127" y="218674"/>
                </a:lnTo>
                <a:close/>
                <a:moveTo>
                  <a:pt x="951362" y="230368"/>
                </a:moveTo>
                <a:cubicBezTo>
                  <a:pt x="952140" y="229004"/>
                  <a:pt x="951945" y="229004"/>
                  <a:pt x="951749" y="227250"/>
                </a:cubicBezTo>
                <a:cubicBezTo>
                  <a:pt x="951558" y="224716"/>
                  <a:pt x="951362" y="219454"/>
                  <a:pt x="953888" y="218479"/>
                </a:cubicBezTo>
                <a:cubicBezTo>
                  <a:pt x="955825" y="219649"/>
                  <a:pt x="956021" y="224716"/>
                  <a:pt x="959124" y="222767"/>
                </a:cubicBezTo>
                <a:cubicBezTo>
                  <a:pt x="959706" y="222377"/>
                  <a:pt x="959902" y="221793"/>
                  <a:pt x="960288" y="221208"/>
                </a:cubicBezTo>
                <a:cubicBezTo>
                  <a:pt x="961453" y="219649"/>
                  <a:pt x="963009" y="218674"/>
                  <a:pt x="965143" y="218674"/>
                </a:cubicBezTo>
                <a:lnTo>
                  <a:pt x="961844" y="221987"/>
                </a:lnTo>
                <a:cubicBezTo>
                  <a:pt x="959515" y="224131"/>
                  <a:pt x="956794" y="227444"/>
                  <a:pt x="955052" y="230173"/>
                </a:cubicBezTo>
                <a:cubicBezTo>
                  <a:pt x="953305" y="229978"/>
                  <a:pt x="953109" y="229978"/>
                  <a:pt x="951362" y="230368"/>
                </a:cubicBezTo>
                <a:close/>
                <a:moveTo>
                  <a:pt x="722177" y="221793"/>
                </a:moveTo>
                <a:cubicBezTo>
                  <a:pt x="722955" y="218284"/>
                  <a:pt x="724892" y="213022"/>
                  <a:pt x="726835" y="210294"/>
                </a:cubicBezTo>
                <a:cubicBezTo>
                  <a:pt x="728191" y="210683"/>
                  <a:pt x="732849" y="213607"/>
                  <a:pt x="734014" y="214581"/>
                </a:cubicBezTo>
                <a:cubicBezTo>
                  <a:pt x="736539" y="216335"/>
                  <a:pt x="738090" y="217505"/>
                  <a:pt x="740420" y="219454"/>
                </a:cubicBezTo>
                <a:cubicBezTo>
                  <a:pt x="740224" y="219844"/>
                  <a:pt x="740028" y="219844"/>
                  <a:pt x="739642" y="220038"/>
                </a:cubicBezTo>
                <a:cubicBezTo>
                  <a:pt x="735375" y="223936"/>
                  <a:pt x="737122" y="230758"/>
                  <a:pt x="743332" y="230953"/>
                </a:cubicBezTo>
                <a:cubicBezTo>
                  <a:pt x="743718" y="233096"/>
                  <a:pt x="744687" y="234656"/>
                  <a:pt x="746630" y="235825"/>
                </a:cubicBezTo>
                <a:cubicBezTo>
                  <a:pt x="749346" y="237189"/>
                  <a:pt x="750701" y="236410"/>
                  <a:pt x="753226" y="235630"/>
                </a:cubicBezTo>
                <a:cubicBezTo>
                  <a:pt x="752644" y="237189"/>
                  <a:pt x="750510" y="238748"/>
                  <a:pt x="748181" y="239333"/>
                </a:cubicBezTo>
                <a:cubicBezTo>
                  <a:pt x="745074" y="240113"/>
                  <a:pt x="743522" y="239528"/>
                  <a:pt x="740611" y="238943"/>
                </a:cubicBezTo>
                <a:cubicBezTo>
                  <a:pt x="741193" y="235240"/>
                  <a:pt x="739642" y="231927"/>
                  <a:pt x="735761" y="231148"/>
                </a:cubicBezTo>
                <a:cubicBezTo>
                  <a:pt x="733818" y="230758"/>
                  <a:pt x="731881" y="231342"/>
                  <a:pt x="730716" y="232317"/>
                </a:cubicBezTo>
                <a:cubicBezTo>
                  <a:pt x="728969" y="233681"/>
                  <a:pt x="728773" y="235045"/>
                  <a:pt x="728191" y="236020"/>
                </a:cubicBezTo>
                <a:cubicBezTo>
                  <a:pt x="727608" y="235825"/>
                  <a:pt x="727026" y="235435"/>
                  <a:pt x="726444" y="235240"/>
                </a:cubicBezTo>
                <a:cubicBezTo>
                  <a:pt x="725475" y="234851"/>
                  <a:pt x="725475" y="235045"/>
                  <a:pt x="725279" y="234071"/>
                </a:cubicBezTo>
                <a:cubicBezTo>
                  <a:pt x="724892" y="232902"/>
                  <a:pt x="724119" y="231927"/>
                  <a:pt x="723145" y="231537"/>
                </a:cubicBezTo>
                <a:cubicBezTo>
                  <a:pt x="723537" y="230368"/>
                  <a:pt x="725279" y="228809"/>
                  <a:pt x="724702" y="225885"/>
                </a:cubicBezTo>
                <a:cubicBezTo>
                  <a:pt x="724506" y="224521"/>
                  <a:pt x="723728" y="223352"/>
                  <a:pt x="722563" y="222572"/>
                </a:cubicBezTo>
                <a:cubicBezTo>
                  <a:pt x="722759" y="222377"/>
                  <a:pt x="722372" y="222182"/>
                  <a:pt x="722177" y="221793"/>
                </a:cubicBezTo>
                <a:close/>
                <a:moveTo>
                  <a:pt x="915654" y="219454"/>
                </a:moveTo>
                <a:cubicBezTo>
                  <a:pt x="916628" y="218674"/>
                  <a:pt x="917792" y="217700"/>
                  <a:pt x="918761" y="216920"/>
                </a:cubicBezTo>
                <a:cubicBezTo>
                  <a:pt x="920895" y="215361"/>
                  <a:pt x="927301" y="210878"/>
                  <a:pt x="929238" y="210489"/>
                </a:cubicBezTo>
                <a:cubicBezTo>
                  <a:pt x="930986" y="212827"/>
                  <a:pt x="933315" y="218674"/>
                  <a:pt x="933897" y="221987"/>
                </a:cubicBezTo>
                <a:cubicBezTo>
                  <a:pt x="931377" y="223741"/>
                  <a:pt x="930017" y="225885"/>
                  <a:pt x="931181" y="229199"/>
                </a:cubicBezTo>
                <a:cubicBezTo>
                  <a:pt x="931568" y="230173"/>
                  <a:pt x="932150" y="230953"/>
                  <a:pt x="932346" y="231732"/>
                </a:cubicBezTo>
                <a:cubicBezTo>
                  <a:pt x="931377" y="232122"/>
                  <a:pt x="930599" y="233096"/>
                  <a:pt x="930212" y="234461"/>
                </a:cubicBezTo>
                <a:cubicBezTo>
                  <a:pt x="930017" y="235240"/>
                  <a:pt x="929821" y="235045"/>
                  <a:pt x="929048" y="235435"/>
                </a:cubicBezTo>
                <a:cubicBezTo>
                  <a:pt x="928465" y="235630"/>
                  <a:pt x="928074" y="236020"/>
                  <a:pt x="927491" y="236215"/>
                </a:cubicBezTo>
                <a:cubicBezTo>
                  <a:pt x="927105" y="235435"/>
                  <a:pt x="926909" y="234656"/>
                  <a:pt x="926523" y="233876"/>
                </a:cubicBezTo>
                <a:cubicBezTo>
                  <a:pt x="922838" y="228809"/>
                  <a:pt x="913907" y="230953"/>
                  <a:pt x="915072" y="238943"/>
                </a:cubicBezTo>
                <a:cubicBezTo>
                  <a:pt x="912356" y="239528"/>
                  <a:pt x="910609" y="240113"/>
                  <a:pt x="907506" y="239333"/>
                </a:cubicBezTo>
                <a:cubicBezTo>
                  <a:pt x="905373" y="238748"/>
                  <a:pt x="903234" y="237384"/>
                  <a:pt x="902652" y="235825"/>
                </a:cubicBezTo>
                <a:cubicBezTo>
                  <a:pt x="905177" y="236605"/>
                  <a:pt x="906728" y="237189"/>
                  <a:pt x="909444" y="235825"/>
                </a:cubicBezTo>
                <a:cubicBezTo>
                  <a:pt x="911583" y="234851"/>
                  <a:pt x="912356" y="233291"/>
                  <a:pt x="912747" y="231148"/>
                </a:cubicBezTo>
                <a:cubicBezTo>
                  <a:pt x="915850" y="230953"/>
                  <a:pt x="917983" y="229199"/>
                  <a:pt x="918566" y="226470"/>
                </a:cubicBezTo>
                <a:cubicBezTo>
                  <a:pt x="919344" y="221987"/>
                  <a:pt x="915850" y="219844"/>
                  <a:pt x="915654" y="219454"/>
                </a:cubicBezTo>
                <a:close/>
                <a:moveTo>
                  <a:pt x="804653" y="223352"/>
                </a:moveTo>
                <a:cubicBezTo>
                  <a:pt x="805431" y="223547"/>
                  <a:pt x="806013" y="224131"/>
                  <a:pt x="806982" y="224326"/>
                </a:cubicBezTo>
                <a:lnTo>
                  <a:pt x="806786" y="225301"/>
                </a:lnTo>
                <a:lnTo>
                  <a:pt x="804653" y="223352"/>
                </a:lnTo>
                <a:close/>
                <a:moveTo>
                  <a:pt x="849091" y="224326"/>
                </a:moveTo>
                <a:cubicBezTo>
                  <a:pt x="850065" y="224131"/>
                  <a:pt x="850643" y="223741"/>
                  <a:pt x="851421" y="223352"/>
                </a:cubicBezTo>
                <a:cubicBezTo>
                  <a:pt x="851034" y="223741"/>
                  <a:pt x="849870" y="224911"/>
                  <a:pt x="849287" y="225301"/>
                </a:cubicBezTo>
                <a:lnTo>
                  <a:pt x="849091" y="224326"/>
                </a:lnTo>
                <a:close/>
                <a:moveTo>
                  <a:pt x="760797" y="221013"/>
                </a:moveTo>
                <a:cubicBezTo>
                  <a:pt x="763703" y="220233"/>
                  <a:pt x="764868" y="224716"/>
                  <a:pt x="761961" y="225496"/>
                </a:cubicBezTo>
                <a:cubicBezTo>
                  <a:pt x="758854" y="226275"/>
                  <a:pt x="757493" y="221793"/>
                  <a:pt x="760797" y="221013"/>
                </a:cubicBezTo>
                <a:close/>
                <a:moveTo>
                  <a:pt x="894308" y="221013"/>
                </a:moveTo>
                <a:cubicBezTo>
                  <a:pt x="897220" y="220233"/>
                  <a:pt x="898385" y="224716"/>
                  <a:pt x="895473" y="225496"/>
                </a:cubicBezTo>
                <a:cubicBezTo>
                  <a:pt x="892370" y="226275"/>
                  <a:pt x="891206" y="221793"/>
                  <a:pt x="894308" y="221013"/>
                </a:cubicBezTo>
                <a:close/>
                <a:moveTo>
                  <a:pt x="863454" y="227250"/>
                </a:moveTo>
                <a:cubicBezTo>
                  <a:pt x="866366" y="226275"/>
                  <a:pt x="867531" y="230953"/>
                  <a:pt x="864810" y="231732"/>
                </a:cubicBezTo>
                <a:cubicBezTo>
                  <a:pt x="862094" y="232707"/>
                  <a:pt x="860347" y="228224"/>
                  <a:pt x="863454" y="227250"/>
                </a:cubicBezTo>
                <a:close/>
                <a:moveTo>
                  <a:pt x="791264" y="227250"/>
                </a:moveTo>
                <a:cubicBezTo>
                  <a:pt x="794171" y="226275"/>
                  <a:pt x="795531" y="230758"/>
                  <a:pt x="792620" y="231732"/>
                </a:cubicBezTo>
                <a:cubicBezTo>
                  <a:pt x="789708" y="232707"/>
                  <a:pt x="787961" y="228419"/>
                  <a:pt x="791264" y="227250"/>
                </a:cubicBezTo>
                <a:close/>
                <a:moveTo>
                  <a:pt x="798247" y="229588"/>
                </a:moveTo>
                <a:lnTo>
                  <a:pt x="803102" y="233096"/>
                </a:lnTo>
                <a:cubicBezTo>
                  <a:pt x="800963" y="232902"/>
                  <a:pt x="799608" y="232317"/>
                  <a:pt x="797861" y="231732"/>
                </a:cubicBezTo>
                <a:lnTo>
                  <a:pt x="798247" y="229588"/>
                </a:lnTo>
                <a:close/>
                <a:moveTo>
                  <a:pt x="852972" y="232902"/>
                </a:moveTo>
                <a:lnTo>
                  <a:pt x="857827" y="229393"/>
                </a:lnTo>
                <a:lnTo>
                  <a:pt x="858213" y="231537"/>
                </a:lnTo>
                <a:cubicBezTo>
                  <a:pt x="856466" y="232122"/>
                  <a:pt x="855111" y="232707"/>
                  <a:pt x="852972" y="232902"/>
                </a:cubicBezTo>
                <a:close/>
                <a:moveTo>
                  <a:pt x="702578" y="234071"/>
                </a:moveTo>
                <a:cubicBezTo>
                  <a:pt x="703160" y="234071"/>
                  <a:pt x="704129" y="234461"/>
                  <a:pt x="704516" y="234851"/>
                </a:cubicBezTo>
                <a:cubicBezTo>
                  <a:pt x="705490" y="236215"/>
                  <a:pt x="704516" y="238943"/>
                  <a:pt x="702769" y="236020"/>
                </a:cubicBezTo>
                <a:cubicBezTo>
                  <a:pt x="702382" y="235435"/>
                  <a:pt x="701604" y="234071"/>
                  <a:pt x="702578" y="234071"/>
                </a:cubicBezTo>
                <a:close/>
                <a:moveTo>
                  <a:pt x="951749" y="237189"/>
                </a:moveTo>
                <a:cubicBezTo>
                  <a:pt x="951362" y="236994"/>
                  <a:pt x="950976" y="235630"/>
                  <a:pt x="951558" y="234851"/>
                </a:cubicBezTo>
                <a:cubicBezTo>
                  <a:pt x="951945" y="234266"/>
                  <a:pt x="953109" y="233876"/>
                  <a:pt x="953692" y="234071"/>
                </a:cubicBezTo>
                <a:cubicBezTo>
                  <a:pt x="954661" y="234461"/>
                  <a:pt x="952914" y="237774"/>
                  <a:pt x="951749" y="237189"/>
                </a:cubicBezTo>
                <a:close/>
                <a:moveTo>
                  <a:pt x="734014" y="235240"/>
                </a:moveTo>
                <a:cubicBezTo>
                  <a:pt x="737122" y="234266"/>
                  <a:pt x="738281" y="238943"/>
                  <a:pt x="735375" y="239723"/>
                </a:cubicBezTo>
                <a:cubicBezTo>
                  <a:pt x="732463" y="240503"/>
                  <a:pt x="731102" y="236020"/>
                  <a:pt x="734014" y="235240"/>
                </a:cubicBezTo>
                <a:close/>
                <a:moveTo>
                  <a:pt x="920699" y="235045"/>
                </a:moveTo>
                <a:cubicBezTo>
                  <a:pt x="923611" y="234266"/>
                  <a:pt x="924776" y="238943"/>
                  <a:pt x="921864" y="239528"/>
                </a:cubicBezTo>
                <a:cubicBezTo>
                  <a:pt x="918957" y="240503"/>
                  <a:pt x="917597" y="235825"/>
                  <a:pt x="920699" y="235045"/>
                </a:cubicBezTo>
                <a:close/>
                <a:moveTo>
                  <a:pt x="826194" y="237969"/>
                </a:moveTo>
                <a:cubicBezTo>
                  <a:pt x="826385" y="237579"/>
                  <a:pt x="827746" y="235630"/>
                  <a:pt x="827941" y="235435"/>
                </a:cubicBezTo>
                <a:lnTo>
                  <a:pt x="829688" y="237969"/>
                </a:lnTo>
                <a:cubicBezTo>
                  <a:pt x="828715" y="239138"/>
                  <a:pt x="827359" y="238943"/>
                  <a:pt x="826194" y="237969"/>
                </a:cubicBezTo>
                <a:close/>
                <a:moveTo>
                  <a:pt x="714802" y="241087"/>
                </a:moveTo>
                <a:cubicBezTo>
                  <a:pt x="718682" y="240892"/>
                  <a:pt x="720816" y="241282"/>
                  <a:pt x="723537" y="238943"/>
                </a:cubicBezTo>
                <a:cubicBezTo>
                  <a:pt x="724310" y="238359"/>
                  <a:pt x="724119" y="238554"/>
                  <a:pt x="725279" y="238943"/>
                </a:cubicBezTo>
                <a:cubicBezTo>
                  <a:pt x="726253" y="239333"/>
                  <a:pt x="729165" y="240697"/>
                  <a:pt x="729747" y="241282"/>
                </a:cubicBezTo>
                <a:cubicBezTo>
                  <a:pt x="730134" y="241477"/>
                  <a:pt x="730134" y="241672"/>
                  <a:pt x="730329" y="241867"/>
                </a:cubicBezTo>
                <a:cubicBezTo>
                  <a:pt x="730134" y="244011"/>
                  <a:pt x="726444" y="247909"/>
                  <a:pt x="722177" y="247129"/>
                </a:cubicBezTo>
                <a:cubicBezTo>
                  <a:pt x="719265" y="246544"/>
                  <a:pt x="715967" y="243426"/>
                  <a:pt x="714802" y="241087"/>
                </a:cubicBezTo>
                <a:close/>
                <a:moveTo>
                  <a:pt x="925554" y="241867"/>
                </a:moveTo>
                <a:cubicBezTo>
                  <a:pt x="926136" y="241477"/>
                  <a:pt x="925940" y="241477"/>
                  <a:pt x="926327" y="241282"/>
                </a:cubicBezTo>
                <a:cubicBezTo>
                  <a:pt x="926718" y="240892"/>
                  <a:pt x="930017" y="239333"/>
                  <a:pt x="930795" y="239138"/>
                </a:cubicBezTo>
                <a:cubicBezTo>
                  <a:pt x="931954" y="238554"/>
                  <a:pt x="931568" y="238554"/>
                  <a:pt x="932537" y="239333"/>
                </a:cubicBezTo>
                <a:cubicBezTo>
                  <a:pt x="933511" y="240113"/>
                  <a:pt x="934675" y="240697"/>
                  <a:pt x="936227" y="241087"/>
                </a:cubicBezTo>
                <a:cubicBezTo>
                  <a:pt x="938169" y="241477"/>
                  <a:pt x="939329" y="241282"/>
                  <a:pt x="941272" y="241282"/>
                </a:cubicBezTo>
                <a:cubicBezTo>
                  <a:pt x="940689" y="242257"/>
                  <a:pt x="939138" y="244206"/>
                  <a:pt x="938169" y="244985"/>
                </a:cubicBezTo>
                <a:cubicBezTo>
                  <a:pt x="931568" y="250442"/>
                  <a:pt x="926136" y="244790"/>
                  <a:pt x="925554" y="241867"/>
                </a:cubicBezTo>
                <a:close/>
                <a:moveTo>
                  <a:pt x="793202" y="242257"/>
                </a:moveTo>
                <a:lnTo>
                  <a:pt x="794171" y="242841"/>
                </a:lnTo>
                <a:lnTo>
                  <a:pt x="792233" y="243036"/>
                </a:lnTo>
                <a:lnTo>
                  <a:pt x="793202" y="242257"/>
                </a:lnTo>
                <a:close/>
                <a:moveTo>
                  <a:pt x="862676" y="242257"/>
                </a:moveTo>
                <a:lnTo>
                  <a:pt x="863645" y="243036"/>
                </a:lnTo>
                <a:lnTo>
                  <a:pt x="861707" y="242841"/>
                </a:lnTo>
                <a:lnTo>
                  <a:pt x="862676" y="242257"/>
                </a:lnTo>
                <a:close/>
                <a:moveTo>
                  <a:pt x="761183" y="247909"/>
                </a:moveTo>
                <a:cubicBezTo>
                  <a:pt x="761379" y="247519"/>
                  <a:pt x="761766" y="247324"/>
                  <a:pt x="762152" y="246739"/>
                </a:cubicBezTo>
                <a:cubicBezTo>
                  <a:pt x="763121" y="245765"/>
                  <a:pt x="764095" y="243816"/>
                  <a:pt x="764482" y="243426"/>
                </a:cubicBezTo>
                <a:cubicBezTo>
                  <a:pt x="764868" y="243621"/>
                  <a:pt x="765260" y="244011"/>
                  <a:pt x="765646" y="244206"/>
                </a:cubicBezTo>
                <a:cubicBezTo>
                  <a:pt x="767393" y="245375"/>
                  <a:pt x="767393" y="245180"/>
                  <a:pt x="768749" y="245960"/>
                </a:cubicBezTo>
                <a:cubicBezTo>
                  <a:pt x="769140" y="246154"/>
                  <a:pt x="769140" y="246349"/>
                  <a:pt x="769331" y="246349"/>
                </a:cubicBezTo>
                <a:lnTo>
                  <a:pt x="761183" y="247909"/>
                </a:lnTo>
                <a:close/>
                <a:moveTo>
                  <a:pt x="886743" y="246349"/>
                </a:moveTo>
                <a:cubicBezTo>
                  <a:pt x="887129" y="245960"/>
                  <a:pt x="887516" y="245765"/>
                  <a:pt x="888098" y="245570"/>
                </a:cubicBezTo>
                <a:cubicBezTo>
                  <a:pt x="889845" y="244790"/>
                  <a:pt x="891206" y="243621"/>
                  <a:pt x="891592" y="243426"/>
                </a:cubicBezTo>
                <a:cubicBezTo>
                  <a:pt x="891979" y="243816"/>
                  <a:pt x="892757" y="245180"/>
                  <a:pt x="893143" y="245765"/>
                </a:cubicBezTo>
                <a:lnTo>
                  <a:pt x="894890" y="247909"/>
                </a:lnTo>
                <a:lnTo>
                  <a:pt x="886743" y="246349"/>
                </a:lnTo>
                <a:close/>
                <a:moveTo>
                  <a:pt x="821340" y="245375"/>
                </a:moveTo>
                <a:cubicBezTo>
                  <a:pt x="859378" y="244595"/>
                  <a:pt x="897416" y="250442"/>
                  <a:pt x="930599" y="261746"/>
                </a:cubicBezTo>
                <a:cubicBezTo>
                  <a:pt x="931568" y="262136"/>
                  <a:pt x="932732" y="262331"/>
                  <a:pt x="933315" y="263110"/>
                </a:cubicBezTo>
                <a:cubicBezTo>
                  <a:pt x="935448" y="265254"/>
                  <a:pt x="933897" y="269737"/>
                  <a:pt x="929238" y="268373"/>
                </a:cubicBezTo>
                <a:cubicBezTo>
                  <a:pt x="881115" y="252391"/>
                  <a:pt x="825999" y="248688"/>
                  <a:pt x="775933" y="256679"/>
                </a:cubicBezTo>
                <a:cubicBezTo>
                  <a:pt x="762930" y="258823"/>
                  <a:pt x="749928" y="261551"/>
                  <a:pt x="737312" y="265254"/>
                </a:cubicBezTo>
                <a:cubicBezTo>
                  <a:pt x="735565" y="265839"/>
                  <a:pt x="726057" y="268762"/>
                  <a:pt x="725279" y="268762"/>
                </a:cubicBezTo>
                <a:cubicBezTo>
                  <a:pt x="723145" y="268957"/>
                  <a:pt x="721398" y="266813"/>
                  <a:pt x="722177" y="264280"/>
                </a:cubicBezTo>
                <a:cubicBezTo>
                  <a:pt x="722759" y="262331"/>
                  <a:pt x="725088" y="261941"/>
                  <a:pt x="727026" y="261356"/>
                </a:cubicBezTo>
                <a:cubicBezTo>
                  <a:pt x="757493" y="251027"/>
                  <a:pt x="789125" y="245960"/>
                  <a:pt x="821340" y="245375"/>
                </a:cubicBezTo>
                <a:close/>
                <a:moveTo>
                  <a:pt x="736730" y="253950"/>
                </a:moveTo>
                <a:cubicBezTo>
                  <a:pt x="737312" y="252976"/>
                  <a:pt x="737895" y="252196"/>
                  <a:pt x="738281" y="251222"/>
                </a:cubicBezTo>
                <a:cubicBezTo>
                  <a:pt x="738864" y="251417"/>
                  <a:pt x="739255" y="251806"/>
                  <a:pt x="739838" y="252001"/>
                </a:cubicBezTo>
                <a:cubicBezTo>
                  <a:pt x="740420" y="252196"/>
                  <a:pt x="741002" y="252391"/>
                  <a:pt x="741389" y="252586"/>
                </a:cubicBezTo>
                <a:lnTo>
                  <a:pt x="736730" y="253950"/>
                </a:lnTo>
                <a:close/>
                <a:moveTo>
                  <a:pt x="917792" y="251222"/>
                </a:moveTo>
                <a:cubicBezTo>
                  <a:pt x="918179" y="252196"/>
                  <a:pt x="918761" y="252976"/>
                  <a:pt x="919344" y="253950"/>
                </a:cubicBezTo>
                <a:lnTo>
                  <a:pt x="914685" y="252586"/>
                </a:lnTo>
                <a:lnTo>
                  <a:pt x="917792" y="251222"/>
                </a:lnTo>
                <a:close/>
                <a:moveTo>
                  <a:pt x="750119" y="288642"/>
                </a:moveTo>
                <a:cubicBezTo>
                  <a:pt x="748763" y="288642"/>
                  <a:pt x="734401" y="292929"/>
                  <a:pt x="732071" y="293514"/>
                </a:cubicBezTo>
                <a:cubicBezTo>
                  <a:pt x="726253" y="295268"/>
                  <a:pt x="719847" y="291565"/>
                  <a:pt x="718487" y="284744"/>
                </a:cubicBezTo>
                <a:cubicBezTo>
                  <a:pt x="717714" y="280846"/>
                  <a:pt x="719069" y="277922"/>
                  <a:pt x="720816" y="275779"/>
                </a:cubicBezTo>
                <a:cubicBezTo>
                  <a:pt x="722563" y="273635"/>
                  <a:pt x="725671" y="272465"/>
                  <a:pt x="728191" y="271686"/>
                </a:cubicBezTo>
                <a:cubicBezTo>
                  <a:pt x="759436" y="261356"/>
                  <a:pt x="794171" y="256289"/>
                  <a:pt x="827941" y="256289"/>
                </a:cubicBezTo>
                <a:cubicBezTo>
                  <a:pt x="861511" y="256289"/>
                  <a:pt x="896833" y="261551"/>
                  <a:pt x="927883" y="271881"/>
                </a:cubicBezTo>
                <a:cubicBezTo>
                  <a:pt x="930599" y="272660"/>
                  <a:pt x="933511" y="273830"/>
                  <a:pt x="935258" y="276168"/>
                </a:cubicBezTo>
                <a:cubicBezTo>
                  <a:pt x="942050" y="285134"/>
                  <a:pt x="933511" y="296632"/>
                  <a:pt x="924002" y="293709"/>
                </a:cubicBezTo>
                <a:cubicBezTo>
                  <a:pt x="921282" y="292929"/>
                  <a:pt x="907697" y="288837"/>
                  <a:pt x="905955" y="288837"/>
                </a:cubicBezTo>
                <a:cubicBezTo>
                  <a:pt x="907893" y="288642"/>
                  <a:pt x="908671" y="289032"/>
                  <a:pt x="910804" y="288252"/>
                </a:cubicBezTo>
                <a:cubicBezTo>
                  <a:pt x="921091" y="284939"/>
                  <a:pt x="920699" y="269737"/>
                  <a:pt x="909835" y="267203"/>
                </a:cubicBezTo>
                <a:cubicBezTo>
                  <a:pt x="903430" y="265644"/>
                  <a:pt x="898385" y="270127"/>
                  <a:pt x="897024" y="274804"/>
                </a:cubicBezTo>
                <a:cubicBezTo>
                  <a:pt x="896251" y="277728"/>
                  <a:pt x="896833" y="281236"/>
                  <a:pt x="898189" y="283380"/>
                </a:cubicBezTo>
                <a:cubicBezTo>
                  <a:pt x="899353" y="285134"/>
                  <a:pt x="902265" y="287862"/>
                  <a:pt x="903816" y="288057"/>
                </a:cubicBezTo>
                <a:cubicBezTo>
                  <a:pt x="902847" y="288057"/>
                  <a:pt x="900714" y="287472"/>
                  <a:pt x="899549" y="287083"/>
                </a:cubicBezTo>
                <a:cubicBezTo>
                  <a:pt x="892561" y="285523"/>
                  <a:pt x="884604" y="284159"/>
                  <a:pt x="877621" y="282990"/>
                </a:cubicBezTo>
                <a:cubicBezTo>
                  <a:pt x="876261" y="282795"/>
                  <a:pt x="869082" y="282015"/>
                  <a:pt x="868499" y="281626"/>
                </a:cubicBezTo>
                <a:cubicBezTo>
                  <a:pt x="871993" y="281041"/>
                  <a:pt x="873741" y="280261"/>
                  <a:pt x="875678" y="278312"/>
                </a:cubicBezTo>
                <a:cubicBezTo>
                  <a:pt x="882084" y="271686"/>
                  <a:pt x="878008" y="260772"/>
                  <a:pt x="869082" y="259797"/>
                </a:cubicBezTo>
                <a:cubicBezTo>
                  <a:pt x="859574" y="258628"/>
                  <a:pt x="853750" y="269542"/>
                  <a:pt x="859182" y="277143"/>
                </a:cubicBezTo>
                <a:cubicBezTo>
                  <a:pt x="861125" y="279677"/>
                  <a:pt x="862676" y="280261"/>
                  <a:pt x="865392" y="281236"/>
                </a:cubicBezTo>
                <a:cubicBezTo>
                  <a:pt x="864037" y="281236"/>
                  <a:pt x="862094" y="281041"/>
                  <a:pt x="860738" y="280846"/>
                </a:cubicBezTo>
                <a:cubicBezTo>
                  <a:pt x="840361" y="278897"/>
                  <a:pt x="819984" y="278702"/>
                  <a:pt x="799608" y="280456"/>
                </a:cubicBezTo>
                <a:lnTo>
                  <a:pt x="790682" y="281236"/>
                </a:lnTo>
                <a:cubicBezTo>
                  <a:pt x="792233" y="280651"/>
                  <a:pt x="793011" y="280456"/>
                  <a:pt x="794367" y="279482"/>
                </a:cubicBezTo>
                <a:cubicBezTo>
                  <a:pt x="797665" y="277143"/>
                  <a:pt x="799608" y="272855"/>
                  <a:pt x="798829" y="268373"/>
                </a:cubicBezTo>
                <a:cubicBezTo>
                  <a:pt x="797861" y="263305"/>
                  <a:pt x="793011" y="258823"/>
                  <a:pt x="786801" y="259797"/>
                </a:cubicBezTo>
                <a:cubicBezTo>
                  <a:pt x="776123" y="261356"/>
                  <a:pt x="773799" y="275974"/>
                  <a:pt x="783889" y="280651"/>
                </a:cubicBezTo>
                <a:cubicBezTo>
                  <a:pt x="785441" y="281431"/>
                  <a:pt x="786605" y="281236"/>
                  <a:pt x="787961" y="281626"/>
                </a:cubicBezTo>
                <a:cubicBezTo>
                  <a:pt x="776123" y="282795"/>
                  <a:pt x="764286" y="285329"/>
                  <a:pt x="752644" y="287667"/>
                </a:cubicBezTo>
                <a:cubicBezTo>
                  <a:pt x="754973" y="286303"/>
                  <a:pt x="756720" y="285523"/>
                  <a:pt x="758272" y="282795"/>
                </a:cubicBezTo>
                <a:cubicBezTo>
                  <a:pt x="762735" y="274999"/>
                  <a:pt x="755751" y="264280"/>
                  <a:pt x="746047" y="267008"/>
                </a:cubicBezTo>
                <a:cubicBezTo>
                  <a:pt x="736926" y="269542"/>
                  <a:pt x="735375" y="281236"/>
                  <a:pt x="742167" y="286108"/>
                </a:cubicBezTo>
                <a:cubicBezTo>
                  <a:pt x="745269" y="288837"/>
                  <a:pt x="746821" y="288447"/>
                  <a:pt x="750119" y="288642"/>
                </a:cubicBezTo>
                <a:close/>
                <a:moveTo>
                  <a:pt x="786801" y="264085"/>
                </a:moveTo>
                <a:cubicBezTo>
                  <a:pt x="790873" y="263305"/>
                  <a:pt x="794171" y="266229"/>
                  <a:pt x="794753" y="269542"/>
                </a:cubicBezTo>
                <a:cubicBezTo>
                  <a:pt x="795531" y="273635"/>
                  <a:pt x="792620" y="276948"/>
                  <a:pt x="789321" y="277533"/>
                </a:cubicBezTo>
                <a:cubicBezTo>
                  <a:pt x="785245" y="278312"/>
                  <a:pt x="781947" y="275389"/>
                  <a:pt x="781364" y="272076"/>
                </a:cubicBezTo>
                <a:cubicBezTo>
                  <a:pt x="780395" y="267983"/>
                  <a:pt x="783498" y="264864"/>
                  <a:pt x="786801" y="264085"/>
                </a:cubicBezTo>
                <a:close/>
                <a:moveTo>
                  <a:pt x="866948" y="264085"/>
                </a:moveTo>
                <a:cubicBezTo>
                  <a:pt x="871020" y="263500"/>
                  <a:pt x="874323" y="266424"/>
                  <a:pt x="874709" y="269932"/>
                </a:cubicBezTo>
                <a:cubicBezTo>
                  <a:pt x="875292" y="274025"/>
                  <a:pt x="872380" y="277338"/>
                  <a:pt x="868695" y="277728"/>
                </a:cubicBezTo>
                <a:cubicBezTo>
                  <a:pt x="864619" y="278312"/>
                  <a:pt x="861511" y="275194"/>
                  <a:pt x="861125" y="271881"/>
                </a:cubicBezTo>
                <a:cubicBezTo>
                  <a:pt x="860542" y="267788"/>
                  <a:pt x="863645" y="264670"/>
                  <a:pt x="866948" y="264085"/>
                </a:cubicBezTo>
                <a:close/>
                <a:moveTo>
                  <a:pt x="906146" y="271101"/>
                </a:moveTo>
                <a:cubicBezTo>
                  <a:pt x="910222" y="270322"/>
                  <a:pt x="913520" y="273245"/>
                  <a:pt x="914103" y="276558"/>
                </a:cubicBezTo>
                <a:cubicBezTo>
                  <a:pt x="914881" y="280651"/>
                  <a:pt x="911969" y="284159"/>
                  <a:pt x="908671" y="284744"/>
                </a:cubicBezTo>
                <a:cubicBezTo>
                  <a:pt x="899936" y="286108"/>
                  <a:pt x="897024" y="273050"/>
                  <a:pt x="906146" y="271101"/>
                </a:cubicBezTo>
                <a:close/>
                <a:moveTo>
                  <a:pt x="747403" y="271101"/>
                </a:moveTo>
                <a:cubicBezTo>
                  <a:pt x="751479" y="270322"/>
                  <a:pt x="754778" y="273245"/>
                  <a:pt x="755360" y="276558"/>
                </a:cubicBezTo>
                <a:cubicBezTo>
                  <a:pt x="756138" y="280846"/>
                  <a:pt x="753226" y="283964"/>
                  <a:pt x="749732" y="284549"/>
                </a:cubicBezTo>
                <a:cubicBezTo>
                  <a:pt x="745656" y="285329"/>
                  <a:pt x="742358" y="282405"/>
                  <a:pt x="741775" y="279092"/>
                </a:cubicBezTo>
                <a:cubicBezTo>
                  <a:pt x="741002" y="274804"/>
                  <a:pt x="744105" y="271686"/>
                  <a:pt x="747403" y="271101"/>
                </a:cubicBezTo>
                <a:close/>
                <a:moveTo>
                  <a:pt x="827163" y="257069"/>
                </a:moveTo>
                <a:cubicBezTo>
                  <a:pt x="821536" y="257653"/>
                  <a:pt x="816686" y="262526"/>
                  <a:pt x="817269" y="268957"/>
                </a:cubicBezTo>
                <a:cubicBezTo>
                  <a:pt x="817851" y="274609"/>
                  <a:pt x="822896" y="279287"/>
                  <a:pt x="829106" y="278702"/>
                </a:cubicBezTo>
                <a:cubicBezTo>
                  <a:pt x="834734" y="278117"/>
                  <a:pt x="839387" y="273050"/>
                  <a:pt x="838805" y="266813"/>
                </a:cubicBezTo>
                <a:cubicBezTo>
                  <a:pt x="838223" y="261356"/>
                  <a:pt x="833373" y="256484"/>
                  <a:pt x="827163" y="257069"/>
                </a:cubicBezTo>
                <a:close/>
                <a:moveTo>
                  <a:pt x="834734" y="268762"/>
                </a:moveTo>
                <a:cubicBezTo>
                  <a:pt x="834151" y="272271"/>
                  <a:pt x="831044" y="275389"/>
                  <a:pt x="826968" y="274804"/>
                </a:cubicBezTo>
                <a:cubicBezTo>
                  <a:pt x="823479" y="274414"/>
                  <a:pt x="820567" y="271101"/>
                  <a:pt x="821149" y="267008"/>
                </a:cubicBezTo>
                <a:cubicBezTo>
                  <a:pt x="821536" y="263500"/>
                  <a:pt x="824834" y="260577"/>
                  <a:pt x="828910" y="261161"/>
                </a:cubicBezTo>
                <a:cubicBezTo>
                  <a:pt x="832404" y="261551"/>
                  <a:pt x="835316" y="264864"/>
                  <a:pt x="834734" y="268762"/>
                </a:cubicBezTo>
                <a:close/>
                <a:moveTo>
                  <a:pt x="826194" y="212048"/>
                </a:moveTo>
                <a:cubicBezTo>
                  <a:pt x="823283" y="212827"/>
                  <a:pt x="820567" y="215751"/>
                  <a:pt x="821536" y="219649"/>
                </a:cubicBezTo>
                <a:cubicBezTo>
                  <a:pt x="822118" y="222572"/>
                  <a:pt x="825221" y="225301"/>
                  <a:pt x="829106" y="224326"/>
                </a:cubicBezTo>
                <a:cubicBezTo>
                  <a:pt x="832013" y="223547"/>
                  <a:pt x="834734" y="220623"/>
                  <a:pt x="833956" y="216725"/>
                </a:cubicBezTo>
                <a:cubicBezTo>
                  <a:pt x="833178" y="213802"/>
                  <a:pt x="829879" y="211073"/>
                  <a:pt x="826194" y="212048"/>
                </a:cubicBezTo>
                <a:close/>
                <a:moveTo>
                  <a:pt x="827163" y="215946"/>
                </a:moveTo>
                <a:cubicBezTo>
                  <a:pt x="830075" y="215166"/>
                  <a:pt x="831240" y="219649"/>
                  <a:pt x="828328" y="220428"/>
                </a:cubicBezTo>
                <a:cubicBezTo>
                  <a:pt x="825416" y="221403"/>
                  <a:pt x="823865" y="216920"/>
                  <a:pt x="827163" y="215946"/>
                </a:cubicBezTo>
                <a:close/>
                <a:moveTo>
                  <a:pt x="825221" y="297802"/>
                </a:moveTo>
                <a:lnTo>
                  <a:pt x="825999" y="297802"/>
                </a:lnTo>
                <a:cubicBezTo>
                  <a:pt x="822118" y="297802"/>
                  <a:pt x="822700" y="297997"/>
                  <a:pt x="822896" y="303454"/>
                </a:cubicBezTo>
                <a:cubicBezTo>
                  <a:pt x="822896" y="309691"/>
                  <a:pt x="822314" y="315538"/>
                  <a:pt x="822314" y="319241"/>
                </a:cubicBezTo>
                <a:cubicBezTo>
                  <a:pt x="824643" y="319241"/>
                  <a:pt x="826581" y="319241"/>
                  <a:pt x="828132" y="319436"/>
                </a:cubicBezTo>
                <a:cubicBezTo>
                  <a:pt x="829688" y="319436"/>
                  <a:pt x="831430" y="319241"/>
                  <a:pt x="833956" y="319241"/>
                </a:cubicBezTo>
                <a:cubicBezTo>
                  <a:pt x="833956" y="315538"/>
                  <a:pt x="833373" y="309691"/>
                  <a:pt x="833373" y="303454"/>
                </a:cubicBezTo>
                <a:cubicBezTo>
                  <a:pt x="833569" y="297997"/>
                  <a:pt x="833956" y="297802"/>
                  <a:pt x="830271" y="297802"/>
                </a:cubicBezTo>
                <a:lnTo>
                  <a:pt x="831626" y="297802"/>
                </a:lnTo>
                <a:cubicBezTo>
                  <a:pt x="829297" y="297802"/>
                  <a:pt x="827359" y="297802"/>
                  <a:pt x="825221" y="297802"/>
                </a:cubicBezTo>
                <a:close/>
                <a:moveTo>
                  <a:pt x="832013" y="173068"/>
                </a:moveTo>
                <a:cubicBezTo>
                  <a:pt x="830075" y="175797"/>
                  <a:pt x="825999" y="175797"/>
                  <a:pt x="824061" y="173068"/>
                </a:cubicBezTo>
                <a:cubicBezTo>
                  <a:pt x="824252" y="175602"/>
                  <a:pt x="825030" y="178720"/>
                  <a:pt x="825416" y="181449"/>
                </a:cubicBezTo>
                <a:cubicBezTo>
                  <a:pt x="825803" y="184372"/>
                  <a:pt x="826385" y="187295"/>
                  <a:pt x="826581" y="190219"/>
                </a:cubicBezTo>
                <a:cubicBezTo>
                  <a:pt x="827163" y="190219"/>
                  <a:pt x="827359" y="190219"/>
                  <a:pt x="827941" y="190219"/>
                </a:cubicBezTo>
                <a:cubicBezTo>
                  <a:pt x="828524" y="190219"/>
                  <a:pt x="828715" y="190414"/>
                  <a:pt x="829297" y="190219"/>
                </a:cubicBezTo>
                <a:cubicBezTo>
                  <a:pt x="829688" y="187295"/>
                  <a:pt x="830075" y="184372"/>
                  <a:pt x="830462" y="181449"/>
                </a:cubicBezTo>
                <a:cubicBezTo>
                  <a:pt x="831044" y="178720"/>
                  <a:pt x="831626" y="175602"/>
                  <a:pt x="832013" y="173068"/>
                </a:cubicBezTo>
                <a:close/>
                <a:moveTo>
                  <a:pt x="827941" y="133115"/>
                </a:moveTo>
                <a:cubicBezTo>
                  <a:pt x="831626" y="133115"/>
                  <a:pt x="834734" y="136038"/>
                  <a:pt x="834734" y="139936"/>
                </a:cubicBezTo>
                <a:cubicBezTo>
                  <a:pt x="834734" y="143639"/>
                  <a:pt x="831822" y="146757"/>
                  <a:pt x="827941" y="146757"/>
                </a:cubicBezTo>
                <a:cubicBezTo>
                  <a:pt x="824252" y="146757"/>
                  <a:pt x="821149" y="143834"/>
                  <a:pt x="821149" y="139936"/>
                </a:cubicBezTo>
                <a:cubicBezTo>
                  <a:pt x="821340" y="136233"/>
                  <a:pt x="824252" y="133115"/>
                  <a:pt x="827941" y="133115"/>
                </a:cubicBezTo>
                <a:close/>
                <a:moveTo>
                  <a:pt x="827941" y="137207"/>
                </a:moveTo>
                <a:cubicBezTo>
                  <a:pt x="831626" y="137207"/>
                  <a:pt x="831626" y="142664"/>
                  <a:pt x="827941" y="142664"/>
                </a:cubicBezTo>
                <a:cubicBezTo>
                  <a:pt x="824447" y="142664"/>
                  <a:pt x="824447" y="137207"/>
                  <a:pt x="827941" y="137207"/>
                </a:cubicBezTo>
                <a:close/>
                <a:moveTo>
                  <a:pt x="827941" y="150070"/>
                </a:moveTo>
                <a:cubicBezTo>
                  <a:pt x="831044" y="150070"/>
                  <a:pt x="833569" y="152604"/>
                  <a:pt x="833569" y="155722"/>
                </a:cubicBezTo>
                <a:cubicBezTo>
                  <a:pt x="833569" y="158841"/>
                  <a:pt x="831044" y="161374"/>
                  <a:pt x="827941" y="161374"/>
                </a:cubicBezTo>
                <a:cubicBezTo>
                  <a:pt x="824834" y="161374"/>
                  <a:pt x="822314" y="158841"/>
                  <a:pt x="822314" y="155722"/>
                </a:cubicBezTo>
                <a:cubicBezTo>
                  <a:pt x="822314" y="152604"/>
                  <a:pt x="824834" y="150070"/>
                  <a:pt x="827941" y="150070"/>
                </a:cubicBezTo>
                <a:close/>
                <a:moveTo>
                  <a:pt x="827941" y="154163"/>
                </a:moveTo>
                <a:cubicBezTo>
                  <a:pt x="830271" y="154163"/>
                  <a:pt x="830271" y="157476"/>
                  <a:pt x="827941" y="157476"/>
                </a:cubicBezTo>
                <a:cubicBezTo>
                  <a:pt x="825803" y="157476"/>
                  <a:pt x="825803" y="154163"/>
                  <a:pt x="827941" y="154163"/>
                </a:cubicBezTo>
                <a:close/>
                <a:moveTo>
                  <a:pt x="827941" y="114210"/>
                </a:moveTo>
                <a:cubicBezTo>
                  <a:pt x="832209" y="114210"/>
                  <a:pt x="835703" y="117718"/>
                  <a:pt x="835703" y="122005"/>
                </a:cubicBezTo>
                <a:cubicBezTo>
                  <a:pt x="835703" y="126293"/>
                  <a:pt x="832209" y="129801"/>
                  <a:pt x="827941" y="129801"/>
                </a:cubicBezTo>
                <a:cubicBezTo>
                  <a:pt x="823669" y="129801"/>
                  <a:pt x="820175" y="126293"/>
                  <a:pt x="820175" y="122005"/>
                </a:cubicBezTo>
                <a:cubicBezTo>
                  <a:pt x="820371" y="117718"/>
                  <a:pt x="823669" y="114210"/>
                  <a:pt x="827941" y="114210"/>
                </a:cubicBezTo>
                <a:close/>
                <a:moveTo>
                  <a:pt x="827941" y="118302"/>
                </a:moveTo>
                <a:cubicBezTo>
                  <a:pt x="829879" y="118302"/>
                  <a:pt x="831626" y="119862"/>
                  <a:pt x="831626" y="122005"/>
                </a:cubicBezTo>
                <a:cubicBezTo>
                  <a:pt x="831626" y="123954"/>
                  <a:pt x="830075" y="125708"/>
                  <a:pt x="827941" y="125708"/>
                </a:cubicBezTo>
                <a:cubicBezTo>
                  <a:pt x="825999" y="125708"/>
                  <a:pt x="824252" y="124149"/>
                  <a:pt x="824252" y="122005"/>
                </a:cubicBezTo>
                <a:cubicBezTo>
                  <a:pt x="824447" y="119862"/>
                  <a:pt x="825999" y="118302"/>
                  <a:pt x="827941" y="118302"/>
                </a:cubicBezTo>
                <a:close/>
                <a:moveTo>
                  <a:pt x="827941" y="92771"/>
                </a:moveTo>
                <a:cubicBezTo>
                  <a:pt x="832791" y="92771"/>
                  <a:pt x="836481" y="96669"/>
                  <a:pt x="836481" y="101346"/>
                </a:cubicBezTo>
                <a:cubicBezTo>
                  <a:pt x="836481" y="106219"/>
                  <a:pt x="832595" y="109922"/>
                  <a:pt x="827941" y="109922"/>
                </a:cubicBezTo>
                <a:cubicBezTo>
                  <a:pt x="823087" y="109922"/>
                  <a:pt x="819402" y="106024"/>
                  <a:pt x="819402" y="101346"/>
                </a:cubicBezTo>
                <a:cubicBezTo>
                  <a:pt x="819402" y="96669"/>
                  <a:pt x="823283" y="92771"/>
                  <a:pt x="827941" y="92771"/>
                </a:cubicBezTo>
                <a:close/>
                <a:moveTo>
                  <a:pt x="827941" y="96669"/>
                </a:moveTo>
                <a:cubicBezTo>
                  <a:pt x="830462" y="96669"/>
                  <a:pt x="832595" y="98812"/>
                  <a:pt x="832595" y="101346"/>
                </a:cubicBezTo>
                <a:cubicBezTo>
                  <a:pt x="832595" y="103880"/>
                  <a:pt x="830462" y="106024"/>
                  <a:pt x="827941" y="106024"/>
                </a:cubicBezTo>
                <a:cubicBezTo>
                  <a:pt x="825416" y="106024"/>
                  <a:pt x="823283" y="103880"/>
                  <a:pt x="823283" y="101346"/>
                </a:cubicBezTo>
                <a:cubicBezTo>
                  <a:pt x="823283" y="98812"/>
                  <a:pt x="825416" y="96669"/>
                  <a:pt x="827941" y="96669"/>
                </a:cubicBezTo>
                <a:close/>
                <a:moveTo>
                  <a:pt x="835898" y="89262"/>
                </a:moveTo>
                <a:cubicBezTo>
                  <a:pt x="830853" y="91017"/>
                  <a:pt x="825221" y="91211"/>
                  <a:pt x="820175" y="89262"/>
                </a:cubicBezTo>
                <a:cubicBezTo>
                  <a:pt x="819789" y="89262"/>
                  <a:pt x="819206" y="89457"/>
                  <a:pt x="817851" y="89652"/>
                </a:cubicBezTo>
                <a:cubicBezTo>
                  <a:pt x="814357" y="90237"/>
                  <a:pt x="812028" y="91211"/>
                  <a:pt x="809116" y="92381"/>
                </a:cubicBezTo>
                <a:cubicBezTo>
                  <a:pt x="809502" y="95304"/>
                  <a:pt x="810281" y="99007"/>
                  <a:pt x="810863" y="101931"/>
                </a:cubicBezTo>
                <a:cubicBezTo>
                  <a:pt x="813965" y="117913"/>
                  <a:pt x="816877" y="133699"/>
                  <a:pt x="819789" y="149681"/>
                </a:cubicBezTo>
                <a:cubicBezTo>
                  <a:pt x="820953" y="156112"/>
                  <a:pt x="822314" y="162739"/>
                  <a:pt x="823283" y="168975"/>
                </a:cubicBezTo>
                <a:cubicBezTo>
                  <a:pt x="824447" y="164298"/>
                  <a:pt x="831044" y="164298"/>
                  <a:pt x="832404" y="168975"/>
                </a:cubicBezTo>
                <a:cubicBezTo>
                  <a:pt x="832987" y="166637"/>
                  <a:pt x="835507" y="151435"/>
                  <a:pt x="835898" y="150070"/>
                </a:cubicBezTo>
                <a:cubicBezTo>
                  <a:pt x="838805" y="134089"/>
                  <a:pt x="841913" y="118108"/>
                  <a:pt x="845015" y="102126"/>
                </a:cubicBezTo>
                <a:cubicBezTo>
                  <a:pt x="845597" y="99007"/>
                  <a:pt x="846376" y="95499"/>
                  <a:pt x="846762" y="92381"/>
                </a:cubicBezTo>
                <a:cubicBezTo>
                  <a:pt x="844433" y="91406"/>
                  <a:pt x="838805" y="89457"/>
                  <a:pt x="835898" y="89262"/>
                </a:cubicBezTo>
                <a:close/>
                <a:moveTo>
                  <a:pt x="827941" y="44631"/>
                </a:moveTo>
                <a:cubicBezTo>
                  <a:pt x="829688" y="44631"/>
                  <a:pt x="831430" y="44826"/>
                  <a:pt x="832987" y="45216"/>
                </a:cubicBezTo>
                <a:cubicBezTo>
                  <a:pt x="832404" y="42293"/>
                  <a:pt x="831822" y="40344"/>
                  <a:pt x="831822" y="37030"/>
                </a:cubicBezTo>
                <a:cubicBezTo>
                  <a:pt x="831626" y="31768"/>
                  <a:pt x="831822" y="31378"/>
                  <a:pt x="835507" y="31183"/>
                </a:cubicBezTo>
                <a:cubicBezTo>
                  <a:pt x="843077" y="30989"/>
                  <a:pt x="845211" y="32158"/>
                  <a:pt x="851225" y="34497"/>
                </a:cubicBezTo>
                <a:lnTo>
                  <a:pt x="851225" y="19879"/>
                </a:lnTo>
                <a:cubicBezTo>
                  <a:pt x="848123" y="20854"/>
                  <a:pt x="847736" y="21828"/>
                  <a:pt x="842882" y="22803"/>
                </a:cubicBezTo>
                <a:cubicBezTo>
                  <a:pt x="840748" y="23193"/>
                  <a:pt x="833956" y="23972"/>
                  <a:pt x="832595" y="22608"/>
                </a:cubicBezTo>
                <a:cubicBezTo>
                  <a:pt x="831240" y="21439"/>
                  <a:pt x="832013" y="14422"/>
                  <a:pt x="832404" y="12279"/>
                </a:cubicBezTo>
                <a:cubicBezTo>
                  <a:pt x="833178" y="7991"/>
                  <a:pt x="833956" y="7406"/>
                  <a:pt x="835316" y="3898"/>
                </a:cubicBezTo>
                <a:lnTo>
                  <a:pt x="820758" y="3898"/>
                </a:lnTo>
                <a:cubicBezTo>
                  <a:pt x="822118" y="7406"/>
                  <a:pt x="822896" y="7991"/>
                  <a:pt x="823669" y="12279"/>
                </a:cubicBezTo>
                <a:cubicBezTo>
                  <a:pt x="824061" y="14422"/>
                  <a:pt x="824834" y="21244"/>
                  <a:pt x="823479" y="22608"/>
                </a:cubicBezTo>
                <a:cubicBezTo>
                  <a:pt x="822118" y="23972"/>
                  <a:pt x="815326" y="23193"/>
                  <a:pt x="813192" y="22803"/>
                </a:cubicBezTo>
                <a:cubicBezTo>
                  <a:pt x="808338" y="21828"/>
                  <a:pt x="807951" y="21049"/>
                  <a:pt x="804849" y="19879"/>
                </a:cubicBezTo>
                <a:lnTo>
                  <a:pt x="804849" y="34497"/>
                </a:lnTo>
                <a:cubicBezTo>
                  <a:pt x="810863" y="32158"/>
                  <a:pt x="812996" y="30989"/>
                  <a:pt x="820371" y="31183"/>
                </a:cubicBezTo>
                <a:cubicBezTo>
                  <a:pt x="824061" y="31378"/>
                  <a:pt x="824252" y="31573"/>
                  <a:pt x="824252" y="36835"/>
                </a:cubicBezTo>
                <a:cubicBezTo>
                  <a:pt x="824252" y="40344"/>
                  <a:pt x="823669" y="42098"/>
                  <a:pt x="823087" y="45021"/>
                </a:cubicBezTo>
                <a:cubicBezTo>
                  <a:pt x="824643" y="44826"/>
                  <a:pt x="826194" y="44631"/>
                  <a:pt x="827941" y="44631"/>
                </a:cubicBezTo>
                <a:close/>
                <a:moveTo>
                  <a:pt x="827941" y="48724"/>
                </a:moveTo>
                <a:cubicBezTo>
                  <a:pt x="838419" y="48724"/>
                  <a:pt x="846762" y="57300"/>
                  <a:pt x="846762" y="67629"/>
                </a:cubicBezTo>
                <a:cubicBezTo>
                  <a:pt x="846762" y="78153"/>
                  <a:pt x="838223" y="86534"/>
                  <a:pt x="827941" y="86534"/>
                </a:cubicBezTo>
                <a:cubicBezTo>
                  <a:pt x="817655" y="86534"/>
                  <a:pt x="809116" y="77959"/>
                  <a:pt x="809116" y="67629"/>
                </a:cubicBezTo>
                <a:cubicBezTo>
                  <a:pt x="809116" y="57105"/>
                  <a:pt x="817655" y="48724"/>
                  <a:pt x="827941" y="48724"/>
                </a:cubicBezTo>
                <a:close/>
                <a:moveTo>
                  <a:pt x="827941" y="169170"/>
                </a:moveTo>
                <a:cubicBezTo>
                  <a:pt x="829493" y="169170"/>
                  <a:pt x="829493" y="171509"/>
                  <a:pt x="827941" y="171509"/>
                </a:cubicBezTo>
                <a:cubicBezTo>
                  <a:pt x="826385" y="171509"/>
                  <a:pt x="826385" y="169170"/>
                  <a:pt x="827941" y="169170"/>
                </a:cubicBezTo>
                <a:close/>
                <a:moveTo>
                  <a:pt x="747403" y="103880"/>
                </a:moveTo>
                <a:cubicBezTo>
                  <a:pt x="747985" y="107388"/>
                  <a:pt x="750897" y="109922"/>
                  <a:pt x="754587" y="109922"/>
                </a:cubicBezTo>
                <a:cubicBezTo>
                  <a:pt x="758272" y="109922"/>
                  <a:pt x="761183" y="107193"/>
                  <a:pt x="761766" y="103685"/>
                </a:cubicBezTo>
                <a:cubicBezTo>
                  <a:pt x="762348" y="104465"/>
                  <a:pt x="762735" y="104855"/>
                  <a:pt x="764286" y="104855"/>
                </a:cubicBezTo>
                <a:lnTo>
                  <a:pt x="768171" y="104855"/>
                </a:lnTo>
                <a:cubicBezTo>
                  <a:pt x="770887" y="113820"/>
                  <a:pt x="773799" y="122395"/>
                  <a:pt x="777097" y="131166"/>
                </a:cubicBezTo>
                <a:cubicBezTo>
                  <a:pt x="783111" y="147147"/>
                  <a:pt x="791068" y="164298"/>
                  <a:pt x="799803" y="178720"/>
                </a:cubicBezTo>
                <a:cubicBezTo>
                  <a:pt x="804653" y="186711"/>
                  <a:pt x="807755" y="190999"/>
                  <a:pt x="813383" y="198015"/>
                </a:cubicBezTo>
                <a:cubicBezTo>
                  <a:pt x="813775" y="198405"/>
                  <a:pt x="814161" y="198794"/>
                  <a:pt x="814357" y="199184"/>
                </a:cubicBezTo>
                <a:cubicBezTo>
                  <a:pt x="812996" y="202302"/>
                  <a:pt x="813579" y="202692"/>
                  <a:pt x="814357" y="206005"/>
                </a:cubicBezTo>
                <a:cubicBezTo>
                  <a:pt x="812028" y="205616"/>
                  <a:pt x="809312" y="205226"/>
                  <a:pt x="807173" y="206396"/>
                </a:cubicBezTo>
                <a:cubicBezTo>
                  <a:pt x="804266" y="207760"/>
                  <a:pt x="804653" y="210099"/>
                  <a:pt x="805039" y="212048"/>
                </a:cubicBezTo>
                <a:cubicBezTo>
                  <a:pt x="803875" y="212632"/>
                  <a:pt x="802519" y="214192"/>
                  <a:pt x="801937" y="215556"/>
                </a:cubicBezTo>
                <a:cubicBezTo>
                  <a:pt x="800963" y="217895"/>
                  <a:pt x="801545" y="219064"/>
                  <a:pt x="802324" y="221013"/>
                </a:cubicBezTo>
                <a:cubicBezTo>
                  <a:pt x="801355" y="220623"/>
                  <a:pt x="798829" y="217700"/>
                  <a:pt x="798056" y="216725"/>
                </a:cubicBezTo>
                <a:cubicBezTo>
                  <a:pt x="796892" y="215556"/>
                  <a:pt x="792815" y="210683"/>
                  <a:pt x="791846" y="209319"/>
                </a:cubicBezTo>
                <a:cubicBezTo>
                  <a:pt x="784080" y="199379"/>
                  <a:pt x="780591" y="192947"/>
                  <a:pt x="774572" y="182618"/>
                </a:cubicBezTo>
                <a:cubicBezTo>
                  <a:pt x="772243" y="178720"/>
                  <a:pt x="769140" y="172289"/>
                  <a:pt x="767007" y="168196"/>
                </a:cubicBezTo>
                <a:cubicBezTo>
                  <a:pt x="760405" y="154748"/>
                  <a:pt x="752448" y="136233"/>
                  <a:pt x="747599" y="121421"/>
                </a:cubicBezTo>
                <a:cubicBezTo>
                  <a:pt x="747016" y="119862"/>
                  <a:pt x="742553" y="106219"/>
                  <a:pt x="742358" y="104855"/>
                </a:cubicBezTo>
                <a:cubicBezTo>
                  <a:pt x="745852" y="105050"/>
                  <a:pt x="745852" y="105439"/>
                  <a:pt x="747403" y="103880"/>
                </a:cubicBezTo>
                <a:close/>
                <a:moveTo>
                  <a:pt x="759436" y="113235"/>
                </a:moveTo>
                <a:cubicBezTo>
                  <a:pt x="755556" y="113235"/>
                  <a:pt x="752448" y="116353"/>
                  <a:pt x="752448" y="120251"/>
                </a:cubicBezTo>
                <a:cubicBezTo>
                  <a:pt x="752448" y="124149"/>
                  <a:pt x="755556" y="127268"/>
                  <a:pt x="759436" y="127268"/>
                </a:cubicBezTo>
                <a:cubicBezTo>
                  <a:pt x="763317" y="127268"/>
                  <a:pt x="766424" y="124149"/>
                  <a:pt x="766424" y="120251"/>
                </a:cubicBezTo>
                <a:cubicBezTo>
                  <a:pt x="766424" y="116353"/>
                  <a:pt x="763317" y="113235"/>
                  <a:pt x="759436" y="113235"/>
                </a:cubicBezTo>
                <a:close/>
                <a:moveTo>
                  <a:pt x="765646" y="130191"/>
                </a:moveTo>
                <a:cubicBezTo>
                  <a:pt x="761766" y="130191"/>
                  <a:pt x="758658" y="133309"/>
                  <a:pt x="758658" y="137207"/>
                </a:cubicBezTo>
                <a:cubicBezTo>
                  <a:pt x="758658" y="141105"/>
                  <a:pt x="761766" y="144224"/>
                  <a:pt x="765646" y="144224"/>
                </a:cubicBezTo>
                <a:cubicBezTo>
                  <a:pt x="769527" y="144224"/>
                  <a:pt x="772634" y="141105"/>
                  <a:pt x="772634" y="137207"/>
                </a:cubicBezTo>
                <a:cubicBezTo>
                  <a:pt x="772439" y="133309"/>
                  <a:pt x="769331" y="130191"/>
                  <a:pt x="765646" y="130191"/>
                </a:cubicBezTo>
                <a:close/>
                <a:moveTo>
                  <a:pt x="772439" y="146757"/>
                </a:moveTo>
                <a:cubicBezTo>
                  <a:pt x="768558" y="146757"/>
                  <a:pt x="765450" y="149876"/>
                  <a:pt x="765450" y="153773"/>
                </a:cubicBezTo>
                <a:cubicBezTo>
                  <a:pt x="765450" y="157671"/>
                  <a:pt x="768558" y="160790"/>
                  <a:pt x="772439" y="160790"/>
                </a:cubicBezTo>
                <a:cubicBezTo>
                  <a:pt x="776319" y="160790"/>
                  <a:pt x="779427" y="157671"/>
                  <a:pt x="779427" y="153773"/>
                </a:cubicBezTo>
                <a:cubicBezTo>
                  <a:pt x="779231" y="149876"/>
                  <a:pt x="776123" y="146757"/>
                  <a:pt x="772439" y="146757"/>
                </a:cubicBezTo>
                <a:close/>
                <a:moveTo>
                  <a:pt x="780395" y="163128"/>
                </a:moveTo>
                <a:cubicBezTo>
                  <a:pt x="776515" y="163128"/>
                  <a:pt x="773407" y="166247"/>
                  <a:pt x="773407" y="170145"/>
                </a:cubicBezTo>
                <a:cubicBezTo>
                  <a:pt x="773407" y="174043"/>
                  <a:pt x="776515" y="177161"/>
                  <a:pt x="780395" y="177161"/>
                </a:cubicBezTo>
                <a:cubicBezTo>
                  <a:pt x="784276" y="177161"/>
                  <a:pt x="787379" y="174043"/>
                  <a:pt x="787379" y="170145"/>
                </a:cubicBezTo>
                <a:cubicBezTo>
                  <a:pt x="787379" y="166247"/>
                  <a:pt x="784276" y="163128"/>
                  <a:pt x="780395" y="163128"/>
                </a:cubicBezTo>
                <a:close/>
                <a:moveTo>
                  <a:pt x="789321" y="178720"/>
                </a:moveTo>
                <a:cubicBezTo>
                  <a:pt x="785441" y="178720"/>
                  <a:pt x="782333" y="181838"/>
                  <a:pt x="782333" y="185736"/>
                </a:cubicBezTo>
                <a:cubicBezTo>
                  <a:pt x="782333" y="189634"/>
                  <a:pt x="785441" y="192753"/>
                  <a:pt x="789321" y="192753"/>
                </a:cubicBezTo>
                <a:cubicBezTo>
                  <a:pt x="793202" y="192753"/>
                  <a:pt x="796309" y="189634"/>
                  <a:pt x="796309" y="185736"/>
                </a:cubicBezTo>
                <a:cubicBezTo>
                  <a:pt x="796309" y="181838"/>
                  <a:pt x="793202" y="178720"/>
                  <a:pt x="789321" y="178720"/>
                </a:cubicBezTo>
                <a:close/>
                <a:moveTo>
                  <a:pt x="799412" y="193532"/>
                </a:moveTo>
                <a:cubicBezTo>
                  <a:pt x="795531" y="193532"/>
                  <a:pt x="792429" y="196650"/>
                  <a:pt x="792429" y="200548"/>
                </a:cubicBezTo>
                <a:cubicBezTo>
                  <a:pt x="792429" y="204446"/>
                  <a:pt x="795531" y="207565"/>
                  <a:pt x="799412" y="207565"/>
                </a:cubicBezTo>
                <a:cubicBezTo>
                  <a:pt x="803292" y="207565"/>
                  <a:pt x="806400" y="204446"/>
                  <a:pt x="806400" y="200548"/>
                </a:cubicBezTo>
                <a:cubicBezTo>
                  <a:pt x="806400" y="196650"/>
                  <a:pt x="803292" y="193532"/>
                  <a:pt x="799412" y="193532"/>
                </a:cubicBezTo>
                <a:close/>
                <a:moveTo>
                  <a:pt x="856662" y="193532"/>
                </a:moveTo>
                <a:cubicBezTo>
                  <a:pt x="860542" y="193532"/>
                  <a:pt x="863645" y="196650"/>
                  <a:pt x="863645" y="200548"/>
                </a:cubicBezTo>
                <a:cubicBezTo>
                  <a:pt x="863645" y="204446"/>
                  <a:pt x="860542" y="207565"/>
                  <a:pt x="856662" y="207565"/>
                </a:cubicBezTo>
                <a:cubicBezTo>
                  <a:pt x="852781" y="207565"/>
                  <a:pt x="849674" y="204446"/>
                  <a:pt x="849674" y="200548"/>
                </a:cubicBezTo>
                <a:cubicBezTo>
                  <a:pt x="849674" y="196650"/>
                  <a:pt x="852781" y="193532"/>
                  <a:pt x="856662" y="193532"/>
                </a:cubicBezTo>
                <a:close/>
                <a:moveTo>
                  <a:pt x="866752" y="178720"/>
                </a:moveTo>
                <a:cubicBezTo>
                  <a:pt x="870633" y="178720"/>
                  <a:pt x="873741" y="181838"/>
                  <a:pt x="873741" y="185736"/>
                </a:cubicBezTo>
                <a:cubicBezTo>
                  <a:pt x="873741" y="189634"/>
                  <a:pt x="870633" y="192753"/>
                  <a:pt x="866752" y="192753"/>
                </a:cubicBezTo>
                <a:cubicBezTo>
                  <a:pt x="862872" y="192753"/>
                  <a:pt x="859764" y="189634"/>
                  <a:pt x="859764" y="185736"/>
                </a:cubicBezTo>
                <a:cubicBezTo>
                  <a:pt x="859764" y="181838"/>
                  <a:pt x="862872" y="178720"/>
                  <a:pt x="866752" y="178720"/>
                </a:cubicBezTo>
                <a:close/>
                <a:moveTo>
                  <a:pt x="875678" y="163128"/>
                </a:moveTo>
                <a:cubicBezTo>
                  <a:pt x="879559" y="163128"/>
                  <a:pt x="882666" y="166247"/>
                  <a:pt x="882666" y="170145"/>
                </a:cubicBezTo>
                <a:cubicBezTo>
                  <a:pt x="882666" y="174043"/>
                  <a:pt x="879559" y="177161"/>
                  <a:pt x="875678" y="177161"/>
                </a:cubicBezTo>
                <a:cubicBezTo>
                  <a:pt x="871798" y="177161"/>
                  <a:pt x="868695" y="174043"/>
                  <a:pt x="868695" y="170145"/>
                </a:cubicBezTo>
                <a:cubicBezTo>
                  <a:pt x="868886" y="166247"/>
                  <a:pt x="871798" y="163128"/>
                  <a:pt x="875678" y="163128"/>
                </a:cubicBezTo>
                <a:close/>
                <a:moveTo>
                  <a:pt x="883635" y="146757"/>
                </a:moveTo>
                <a:cubicBezTo>
                  <a:pt x="887516" y="146757"/>
                  <a:pt x="890623" y="149876"/>
                  <a:pt x="890623" y="153773"/>
                </a:cubicBezTo>
                <a:cubicBezTo>
                  <a:pt x="890623" y="157671"/>
                  <a:pt x="887516" y="160790"/>
                  <a:pt x="883635" y="160790"/>
                </a:cubicBezTo>
                <a:cubicBezTo>
                  <a:pt x="879755" y="160790"/>
                  <a:pt x="876647" y="157671"/>
                  <a:pt x="876647" y="153773"/>
                </a:cubicBezTo>
                <a:cubicBezTo>
                  <a:pt x="876843" y="149876"/>
                  <a:pt x="879950" y="146757"/>
                  <a:pt x="883635" y="146757"/>
                </a:cubicBezTo>
                <a:close/>
                <a:moveTo>
                  <a:pt x="890428" y="130191"/>
                </a:moveTo>
                <a:cubicBezTo>
                  <a:pt x="894308" y="130191"/>
                  <a:pt x="897416" y="133309"/>
                  <a:pt x="897416" y="137207"/>
                </a:cubicBezTo>
                <a:cubicBezTo>
                  <a:pt x="897416" y="141105"/>
                  <a:pt x="894308" y="144224"/>
                  <a:pt x="890428" y="144224"/>
                </a:cubicBezTo>
                <a:cubicBezTo>
                  <a:pt x="886547" y="144224"/>
                  <a:pt x="883439" y="141105"/>
                  <a:pt x="883439" y="137207"/>
                </a:cubicBezTo>
                <a:cubicBezTo>
                  <a:pt x="883635" y="133309"/>
                  <a:pt x="886743" y="130191"/>
                  <a:pt x="890428" y="130191"/>
                </a:cubicBezTo>
                <a:close/>
                <a:moveTo>
                  <a:pt x="896637" y="113235"/>
                </a:moveTo>
                <a:cubicBezTo>
                  <a:pt x="900518" y="113235"/>
                  <a:pt x="903626" y="116353"/>
                  <a:pt x="903626" y="120251"/>
                </a:cubicBezTo>
                <a:cubicBezTo>
                  <a:pt x="903626" y="124149"/>
                  <a:pt x="900518" y="127268"/>
                  <a:pt x="896637" y="127268"/>
                </a:cubicBezTo>
                <a:cubicBezTo>
                  <a:pt x="892757" y="127268"/>
                  <a:pt x="889649" y="124149"/>
                  <a:pt x="889649" y="120251"/>
                </a:cubicBezTo>
                <a:cubicBezTo>
                  <a:pt x="889649" y="116353"/>
                  <a:pt x="892757" y="113235"/>
                  <a:pt x="896637" y="113235"/>
                </a:cubicBezTo>
                <a:close/>
                <a:moveTo>
                  <a:pt x="908671" y="103880"/>
                </a:moveTo>
                <a:cubicBezTo>
                  <a:pt x="908088" y="107388"/>
                  <a:pt x="905177" y="109922"/>
                  <a:pt x="901487" y="109922"/>
                </a:cubicBezTo>
                <a:cubicBezTo>
                  <a:pt x="897998" y="109922"/>
                  <a:pt x="894890" y="107193"/>
                  <a:pt x="894308" y="103685"/>
                </a:cubicBezTo>
                <a:lnTo>
                  <a:pt x="893339" y="104465"/>
                </a:lnTo>
                <a:cubicBezTo>
                  <a:pt x="892561" y="104855"/>
                  <a:pt x="888876" y="104660"/>
                  <a:pt x="887907" y="104660"/>
                </a:cubicBezTo>
                <a:lnTo>
                  <a:pt x="883635" y="117913"/>
                </a:lnTo>
                <a:cubicBezTo>
                  <a:pt x="879368" y="130581"/>
                  <a:pt x="874323" y="143444"/>
                  <a:pt x="868499" y="155528"/>
                </a:cubicBezTo>
                <a:cubicBezTo>
                  <a:pt x="862289" y="168586"/>
                  <a:pt x="853168" y="185541"/>
                  <a:pt x="843660" y="196650"/>
                </a:cubicBezTo>
                <a:lnTo>
                  <a:pt x="841717" y="199184"/>
                </a:lnTo>
                <a:cubicBezTo>
                  <a:pt x="843077" y="202497"/>
                  <a:pt x="842495" y="202692"/>
                  <a:pt x="841717" y="206005"/>
                </a:cubicBezTo>
                <a:cubicBezTo>
                  <a:pt x="844824" y="205421"/>
                  <a:pt x="849483" y="205031"/>
                  <a:pt x="850838" y="208345"/>
                </a:cubicBezTo>
                <a:cubicBezTo>
                  <a:pt x="851421" y="209709"/>
                  <a:pt x="851034" y="210489"/>
                  <a:pt x="850838" y="211853"/>
                </a:cubicBezTo>
                <a:cubicBezTo>
                  <a:pt x="852003" y="212438"/>
                  <a:pt x="853364" y="213997"/>
                  <a:pt x="853946" y="215361"/>
                </a:cubicBezTo>
                <a:cubicBezTo>
                  <a:pt x="854915" y="217700"/>
                  <a:pt x="854332" y="218869"/>
                  <a:pt x="853554" y="220818"/>
                </a:cubicBezTo>
                <a:cubicBezTo>
                  <a:pt x="855111" y="220038"/>
                  <a:pt x="862872" y="210878"/>
                  <a:pt x="864037" y="209319"/>
                </a:cubicBezTo>
                <a:cubicBezTo>
                  <a:pt x="867721" y="204446"/>
                  <a:pt x="869855" y="201328"/>
                  <a:pt x="873158" y="196456"/>
                </a:cubicBezTo>
                <a:cubicBezTo>
                  <a:pt x="878203" y="189050"/>
                  <a:pt x="884996" y="176576"/>
                  <a:pt x="888876" y="168196"/>
                </a:cubicBezTo>
                <a:cubicBezTo>
                  <a:pt x="898580" y="148316"/>
                  <a:pt x="905563" y="129996"/>
                  <a:pt x="912165" y="109142"/>
                </a:cubicBezTo>
                <a:cubicBezTo>
                  <a:pt x="912551" y="108168"/>
                  <a:pt x="913325" y="105829"/>
                  <a:pt x="913325" y="104855"/>
                </a:cubicBezTo>
                <a:cubicBezTo>
                  <a:pt x="908862" y="104855"/>
                  <a:pt x="910222" y="105244"/>
                  <a:pt x="908671" y="103880"/>
                </a:cubicBezTo>
                <a:close/>
                <a:moveTo>
                  <a:pt x="789321" y="182618"/>
                </a:moveTo>
                <a:cubicBezTo>
                  <a:pt x="785441" y="182618"/>
                  <a:pt x="785441" y="188660"/>
                  <a:pt x="789321" y="188660"/>
                </a:cubicBezTo>
                <a:cubicBezTo>
                  <a:pt x="793202" y="188660"/>
                  <a:pt x="793202" y="182618"/>
                  <a:pt x="789321" y="182618"/>
                </a:cubicBezTo>
                <a:close/>
                <a:moveTo>
                  <a:pt x="780395" y="167026"/>
                </a:moveTo>
                <a:cubicBezTo>
                  <a:pt x="776515" y="167026"/>
                  <a:pt x="776515" y="173068"/>
                  <a:pt x="780395" y="173068"/>
                </a:cubicBezTo>
                <a:cubicBezTo>
                  <a:pt x="784276" y="173068"/>
                  <a:pt x="784276" y="167026"/>
                  <a:pt x="780395" y="167026"/>
                </a:cubicBezTo>
                <a:close/>
                <a:moveTo>
                  <a:pt x="772439" y="150850"/>
                </a:moveTo>
                <a:cubicBezTo>
                  <a:pt x="768558" y="150850"/>
                  <a:pt x="768558" y="156892"/>
                  <a:pt x="772439" y="156892"/>
                </a:cubicBezTo>
                <a:cubicBezTo>
                  <a:pt x="776319" y="156697"/>
                  <a:pt x="776319" y="150850"/>
                  <a:pt x="772439" y="150850"/>
                </a:cubicBezTo>
                <a:close/>
                <a:moveTo>
                  <a:pt x="765646" y="134284"/>
                </a:moveTo>
                <a:cubicBezTo>
                  <a:pt x="761766" y="134284"/>
                  <a:pt x="761766" y="140326"/>
                  <a:pt x="765646" y="140326"/>
                </a:cubicBezTo>
                <a:cubicBezTo>
                  <a:pt x="769527" y="140131"/>
                  <a:pt x="769527" y="134284"/>
                  <a:pt x="765646" y="134284"/>
                </a:cubicBezTo>
                <a:close/>
                <a:moveTo>
                  <a:pt x="759436" y="117133"/>
                </a:moveTo>
                <a:cubicBezTo>
                  <a:pt x="755556" y="117133"/>
                  <a:pt x="755556" y="123175"/>
                  <a:pt x="759436" y="123175"/>
                </a:cubicBezTo>
                <a:cubicBezTo>
                  <a:pt x="763513" y="123175"/>
                  <a:pt x="763513" y="117133"/>
                  <a:pt x="759436" y="117133"/>
                </a:cubicBezTo>
                <a:close/>
                <a:moveTo>
                  <a:pt x="754587" y="99787"/>
                </a:moveTo>
                <a:cubicBezTo>
                  <a:pt x="750701" y="99787"/>
                  <a:pt x="750701" y="105829"/>
                  <a:pt x="754587" y="105829"/>
                </a:cubicBezTo>
                <a:cubicBezTo>
                  <a:pt x="758467" y="105829"/>
                  <a:pt x="758467" y="99787"/>
                  <a:pt x="754587" y="99787"/>
                </a:cubicBezTo>
                <a:close/>
                <a:moveTo>
                  <a:pt x="799412" y="197625"/>
                </a:moveTo>
                <a:cubicBezTo>
                  <a:pt x="795727" y="197625"/>
                  <a:pt x="795727" y="203472"/>
                  <a:pt x="799412" y="203472"/>
                </a:cubicBezTo>
                <a:cubicBezTo>
                  <a:pt x="803292" y="203472"/>
                  <a:pt x="803292" y="197625"/>
                  <a:pt x="799412" y="197625"/>
                </a:cubicBezTo>
                <a:close/>
                <a:moveTo>
                  <a:pt x="866752" y="182618"/>
                </a:moveTo>
                <a:cubicBezTo>
                  <a:pt x="870633" y="182618"/>
                  <a:pt x="870633" y="188660"/>
                  <a:pt x="866752" y="188660"/>
                </a:cubicBezTo>
                <a:cubicBezTo>
                  <a:pt x="862872" y="188660"/>
                  <a:pt x="862872" y="182618"/>
                  <a:pt x="866752" y="182618"/>
                </a:cubicBezTo>
                <a:close/>
                <a:moveTo>
                  <a:pt x="875678" y="167026"/>
                </a:moveTo>
                <a:cubicBezTo>
                  <a:pt x="879559" y="167026"/>
                  <a:pt x="879559" y="173068"/>
                  <a:pt x="875678" y="173068"/>
                </a:cubicBezTo>
                <a:cubicBezTo>
                  <a:pt x="871798" y="173068"/>
                  <a:pt x="871798" y="167026"/>
                  <a:pt x="875678" y="167026"/>
                </a:cubicBezTo>
                <a:close/>
                <a:moveTo>
                  <a:pt x="883635" y="150850"/>
                </a:moveTo>
                <a:cubicBezTo>
                  <a:pt x="887516" y="150850"/>
                  <a:pt x="887516" y="156892"/>
                  <a:pt x="883635" y="156892"/>
                </a:cubicBezTo>
                <a:cubicBezTo>
                  <a:pt x="879755" y="156697"/>
                  <a:pt x="879755" y="150850"/>
                  <a:pt x="883635" y="150850"/>
                </a:cubicBezTo>
                <a:close/>
                <a:moveTo>
                  <a:pt x="890428" y="134284"/>
                </a:moveTo>
                <a:cubicBezTo>
                  <a:pt x="894308" y="134284"/>
                  <a:pt x="894308" y="140326"/>
                  <a:pt x="890428" y="140326"/>
                </a:cubicBezTo>
                <a:cubicBezTo>
                  <a:pt x="886547" y="140131"/>
                  <a:pt x="886547" y="134284"/>
                  <a:pt x="890428" y="134284"/>
                </a:cubicBezTo>
                <a:close/>
                <a:moveTo>
                  <a:pt x="896637" y="117133"/>
                </a:moveTo>
                <a:cubicBezTo>
                  <a:pt x="900518" y="117133"/>
                  <a:pt x="900518" y="123175"/>
                  <a:pt x="896637" y="123175"/>
                </a:cubicBezTo>
                <a:cubicBezTo>
                  <a:pt x="892561" y="123175"/>
                  <a:pt x="892561" y="117133"/>
                  <a:pt x="896637" y="117133"/>
                </a:cubicBezTo>
                <a:close/>
                <a:moveTo>
                  <a:pt x="901487" y="99787"/>
                </a:moveTo>
                <a:cubicBezTo>
                  <a:pt x="905373" y="99787"/>
                  <a:pt x="905373" y="105829"/>
                  <a:pt x="901487" y="105829"/>
                </a:cubicBezTo>
                <a:cubicBezTo>
                  <a:pt x="897606" y="105829"/>
                  <a:pt x="897606" y="99787"/>
                  <a:pt x="901487" y="99787"/>
                </a:cubicBezTo>
                <a:close/>
                <a:moveTo>
                  <a:pt x="856662" y="197625"/>
                </a:moveTo>
                <a:cubicBezTo>
                  <a:pt x="860347" y="197625"/>
                  <a:pt x="860347" y="203472"/>
                  <a:pt x="856662" y="203472"/>
                </a:cubicBezTo>
                <a:cubicBezTo>
                  <a:pt x="852781" y="203472"/>
                  <a:pt x="852781" y="197625"/>
                  <a:pt x="856662" y="197625"/>
                </a:cubicBezTo>
                <a:close/>
                <a:moveTo>
                  <a:pt x="567510" y="409673"/>
                </a:moveTo>
                <a:cubicBezTo>
                  <a:pt x="567897" y="408893"/>
                  <a:pt x="568092" y="408308"/>
                  <a:pt x="568479" y="407919"/>
                </a:cubicBezTo>
                <a:cubicBezTo>
                  <a:pt x="568092" y="407529"/>
                  <a:pt x="567510" y="407139"/>
                  <a:pt x="567124" y="406554"/>
                </a:cubicBezTo>
                <a:cubicBezTo>
                  <a:pt x="565763" y="404605"/>
                  <a:pt x="564985" y="402851"/>
                  <a:pt x="565377" y="400123"/>
                </a:cubicBezTo>
                <a:cubicBezTo>
                  <a:pt x="565763" y="397004"/>
                  <a:pt x="567706" y="394860"/>
                  <a:pt x="570226" y="393691"/>
                </a:cubicBezTo>
                <a:cubicBezTo>
                  <a:pt x="569840" y="392522"/>
                  <a:pt x="569644" y="392132"/>
                  <a:pt x="570030" y="390768"/>
                </a:cubicBezTo>
                <a:cubicBezTo>
                  <a:pt x="570226" y="390378"/>
                  <a:pt x="570422" y="389793"/>
                  <a:pt x="570613" y="389598"/>
                </a:cubicBezTo>
                <a:cubicBezTo>
                  <a:pt x="570808" y="389208"/>
                  <a:pt x="571195" y="389014"/>
                  <a:pt x="571391" y="388624"/>
                </a:cubicBezTo>
                <a:cubicBezTo>
                  <a:pt x="570613" y="387454"/>
                  <a:pt x="570030" y="387259"/>
                  <a:pt x="569257" y="385895"/>
                </a:cubicBezTo>
                <a:cubicBezTo>
                  <a:pt x="568479" y="384921"/>
                  <a:pt x="568092" y="383751"/>
                  <a:pt x="567510" y="382387"/>
                </a:cubicBezTo>
                <a:cubicBezTo>
                  <a:pt x="567124" y="381023"/>
                  <a:pt x="566732" y="379853"/>
                  <a:pt x="566541" y="378294"/>
                </a:cubicBezTo>
                <a:cubicBezTo>
                  <a:pt x="566345" y="377125"/>
                  <a:pt x="566541" y="377710"/>
                  <a:pt x="565959" y="376930"/>
                </a:cubicBezTo>
                <a:cubicBezTo>
                  <a:pt x="564794" y="375761"/>
                  <a:pt x="564403" y="374201"/>
                  <a:pt x="564985" y="372642"/>
                </a:cubicBezTo>
                <a:cubicBezTo>
                  <a:pt x="565377" y="371668"/>
                  <a:pt x="562656" y="366795"/>
                  <a:pt x="562073" y="365626"/>
                </a:cubicBezTo>
                <a:cubicBezTo>
                  <a:pt x="561687" y="365041"/>
                  <a:pt x="561496" y="364457"/>
                  <a:pt x="561104" y="364067"/>
                </a:cubicBezTo>
                <a:cubicBezTo>
                  <a:pt x="560718" y="363287"/>
                  <a:pt x="560914" y="362703"/>
                  <a:pt x="561300" y="362313"/>
                </a:cubicBezTo>
                <a:cubicBezTo>
                  <a:pt x="560914" y="361533"/>
                  <a:pt x="560331" y="360754"/>
                  <a:pt x="559553" y="359974"/>
                </a:cubicBezTo>
                <a:cubicBezTo>
                  <a:pt x="544026" y="342823"/>
                  <a:pt x="537816" y="331519"/>
                  <a:pt x="531802" y="300725"/>
                </a:cubicBezTo>
                <a:cubicBezTo>
                  <a:pt x="529086" y="287083"/>
                  <a:pt x="527339" y="273635"/>
                  <a:pt x="524040" y="262526"/>
                </a:cubicBezTo>
                <a:cubicBezTo>
                  <a:pt x="517052" y="237969"/>
                  <a:pt x="499394" y="220038"/>
                  <a:pt x="463298" y="216141"/>
                </a:cubicBezTo>
                <a:cubicBezTo>
                  <a:pt x="441564" y="213802"/>
                  <a:pt x="419246" y="221013"/>
                  <a:pt x="409543" y="240308"/>
                </a:cubicBezTo>
                <a:cubicBezTo>
                  <a:pt x="404886" y="249273"/>
                  <a:pt x="408379" y="268178"/>
                  <a:pt x="410902" y="278312"/>
                </a:cubicBezTo>
                <a:cubicBezTo>
                  <a:pt x="422351" y="267398"/>
                  <a:pt x="440011" y="264670"/>
                  <a:pt x="455148" y="267398"/>
                </a:cubicBezTo>
                <a:cubicBezTo>
                  <a:pt x="469703" y="269932"/>
                  <a:pt x="481346" y="277338"/>
                  <a:pt x="486586" y="291760"/>
                </a:cubicBezTo>
                <a:cubicBezTo>
                  <a:pt x="490467" y="302479"/>
                  <a:pt x="488721" y="313784"/>
                  <a:pt x="491632" y="328791"/>
                </a:cubicBezTo>
                <a:cubicBezTo>
                  <a:pt x="499200" y="368744"/>
                  <a:pt x="523654" y="389208"/>
                  <a:pt x="556059" y="409673"/>
                </a:cubicBezTo>
                <a:cubicBezTo>
                  <a:pt x="559167" y="409283"/>
                  <a:pt x="562269" y="409283"/>
                  <a:pt x="564403" y="409283"/>
                </a:cubicBezTo>
                <a:cubicBezTo>
                  <a:pt x="565377" y="409478"/>
                  <a:pt x="566541" y="409673"/>
                  <a:pt x="567510" y="409673"/>
                </a:cubicBezTo>
                <a:close/>
                <a:moveTo>
                  <a:pt x="699666" y="402461"/>
                </a:moveTo>
                <a:cubicBezTo>
                  <a:pt x="699470" y="402461"/>
                  <a:pt x="699470" y="402461"/>
                  <a:pt x="699666" y="402461"/>
                </a:cubicBezTo>
                <a:cubicBezTo>
                  <a:pt x="699862" y="403046"/>
                  <a:pt x="700635" y="403436"/>
                  <a:pt x="700831" y="403826"/>
                </a:cubicBezTo>
                <a:cubicBezTo>
                  <a:pt x="701217" y="404605"/>
                  <a:pt x="700831" y="405385"/>
                  <a:pt x="700439" y="405775"/>
                </a:cubicBezTo>
                <a:cubicBezTo>
                  <a:pt x="700053" y="405969"/>
                  <a:pt x="695976" y="407919"/>
                  <a:pt x="693652" y="409478"/>
                </a:cubicBezTo>
                <a:cubicBezTo>
                  <a:pt x="693070" y="410062"/>
                  <a:pt x="692487" y="410257"/>
                  <a:pt x="692291" y="410842"/>
                </a:cubicBezTo>
                <a:cubicBezTo>
                  <a:pt x="692096" y="411621"/>
                  <a:pt x="691709" y="412206"/>
                  <a:pt x="691323" y="412596"/>
                </a:cubicBezTo>
                <a:cubicBezTo>
                  <a:pt x="690931" y="412986"/>
                  <a:pt x="690544" y="413376"/>
                  <a:pt x="689766" y="413766"/>
                </a:cubicBezTo>
                <a:cubicBezTo>
                  <a:pt x="689380" y="413961"/>
                  <a:pt x="689184" y="413961"/>
                  <a:pt x="688602" y="413961"/>
                </a:cubicBezTo>
                <a:cubicBezTo>
                  <a:pt x="688215" y="413961"/>
                  <a:pt x="688411" y="413961"/>
                  <a:pt x="688215" y="414156"/>
                </a:cubicBezTo>
                <a:cubicBezTo>
                  <a:pt x="686860" y="415715"/>
                  <a:pt x="686860" y="415715"/>
                  <a:pt x="685303" y="417079"/>
                </a:cubicBezTo>
                <a:cubicBezTo>
                  <a:pt x="683366" y="418638"/>
                  <a:pt x="680650" y="420002"/>
                  <a:pt x="678125" y="420587"/>
                </a:cubicBezTo>
                <a:cubicBezTo>
                  <a:pt x="678511" y="422536"/>
                  <a:pt x="678125" y="423705"/>
                  <a:pt x="676764" y="425070"/>
                </a:cubicBezTo>
                <a:cubicBezTo>
                  <a:pt x="676573" y="425265"/>
                  <a:pt x="676378" y="425265"/>
                  <a:pt x="676378" y="425460"/>
                </a:cubicBezTo>
                <a:cubicBezTo>
                  <a:pt x="677156" y="426824"/>
                  <a:pt x="677542" y="427603"/>
                  <a:pt x="677738" y="429552"/>
                </a:cubicBezTo>
                <a:cubicBezTo>
                  <a:pt x="677929" y="432476"/>
                  <a:pt x="676378" y="435204"/>
                  <a:pt x="674048" y="436763"/>
                </a:cubicBezTo>
                <a:cubicBezTo>
                  <a:pt x="672883" y="437543"/>
                  <a:pt x="671719" y="437933"/>
                  <a:pt x="669972" y="438128"/>
                </a:cubicBezTo>
                <a:cubicBezTo>
                  <a:pt x="670168" y="439492"/>
                  <a:pt x="669781" y="440661"/>
                  <a:pt x="669199" y="441636"/>
                </a:cubicBezTo>
                <a:cubicBezTo>
                  <a:pt x="686664" y="448847"/>
                  <a:pt x="704516" y="449821"/>
                  <a:pt x="721208" y="443780"/>
                </a:cubicBezTo>
                <a:cubicBezTo>
                  <a:pt x="772439" y="425265"/>
                  <a:pt x="820758" y="355881"/>
                  <a:pt x="817073" y="297997"/>
                </a:cubicBezTo>
                <a:cubicBezTo>
                  <a:pt x="810085" y="298192"/>
                  <a:pt x="801741" y="298776"/>
                  <a:pt x="794949" y="299556"/>
                </a:cubicBezTo>
                <a:cubicBezTo>
                  <a:pt x="785245" y="300530"/>
                  <a:pt x="773990" y="302284"/>
                  <a:pt x="768749" y="303259"/>
                </a:cubicBezTo>
                <a:cubicBezTo>
                  <a:pt x="764868" y="330935"/>
                  <a:pt x="758658" y="371473"/>
                  <a:pt x="716162" y="391352"/>
                </a:cubicBezTo>
                <a:cubicBezTo>
                  <a:pt x="711504" y="393691"/>
                  <a:pt x="707232" y="397784"/>
                  <a:pt x="702769" y="400512"/>
                </a:cubicBezTo>
                <a:cubicBezTo>
                  <a:pt x="702186" y="400707"/>
                  <a:pt x="700248" y="401877"/>
                  <a:pt x="699666" y="402461"/>
                </a:cubicBezTo>
                <a:close/>
                <a:moveTo>
                  <a:pt x="664344" y="281236"/>
                </a:moveTo>
                <a:cubicBezTo>
                  <a:pt x="664153" y="281041"/>
                  <a:pt x="664153" y="281041"/>
                  <a:pt x="663958" y="281041"/>
                </a:cubicBezTo>
                <a:cubicBezTo>
                  <a:pt x="663762" y="281041"/>
                  <a:pt x="663762" y="281041"/>
                  <a:pt x="663571" y="281041"/>
                </a:cubicBezTo>
                <a:cubicBezTo>
                  <a:pt x="662211" y="280651"/>
                  <a:pt x="659881" y="279871"/>
                  <a:pt x="658717" y="279677"/>
                </a:cubicBezTo>
                <a:cubicBezTo>
                  <a:pt x="658912" y="282795"/>
                  <a:pt x="658912" y="284549"/>
                  <a:pt x="657748" y="287472"/>
                </a:cubicBezTo>
                <a:cubicBezTo>
                  <a:pt x="657552" y="288252"/>
                  <a:pt x="657165" y="288837"/>
                  <a:pt x="656387" y="289032"/>
                </a:cubicBezTo>
                <a:cubicBezTo>
                  <a:pt x="655032" y="289226"/>
                  <a:pt x="651342" y="287667"/>
                  <a:pt x="649791" y="286498"/>
                </a:cubicBezTo>
                <a:lnTo>
                  <a:pt x="648044" y="285329"/>
                </a:lnTo>
                <a:lnTo>
                  <a:pt x="646492" y="290786"/>
                </a:lnTo>
                <a:cubicBezTo>
                  <a:pt x="647271" y="290786"/>
                  <a:pt x="648044" y="290591"/>
                  <a:pt x="648822" y="290591"/>
                </a:cubicBezTo>
                <a:cubicBezTo>
                  <a:pt x="650760" y="290591"/>
                  <a:pt x="653285" y="291175"/>
                  <a:pt x="654836" y="291760"/>
                </a:cubicBezTo>
                <a:cubicBezTo>
                  <a:pt x="656196" y="292345"/>
                  <a:pt x="655810" y="293904"/>
                  <a:pt x="655228" y="295268"/>
                </a:cubicBezTo>
                <a:cubicBezTo>
                  <a:pt x="655032" y="295853"/>
                  <a:pt x="654836" y="296438"/>
                  <a:pt x="654645" y="297022"/>
                </a:cubicBezTo>
                <a:cubicBezTo>
                  <a:pt x="654449" y="297412"/>
                  <a:pt x="653867" y="298387"/>
                  <a:pt x="653867" y="298581"/>
                </a:cubicBezTo>
                <a:cubicBezTo>
                  <a:pt x="655228" y="298776"/>
                  <a:pt x="656196" y="299166"/>
                  <a:pt x="657361" y="299556"/>
                </a:cubicBezTo>
                <a:cubicBezTo>
                  <a:pt x="657748" y="297607"/>
                  <a:pt x="657552" y="297412"/>
                  <a:pt x="658134" y="295268"/>
                </a:cubicBezTo>
                <a:cubicBezTo>
                  <a:pt x="658717" y="293514"/>
                  <a:pt x="658912" y="292929"/>
                  <a:pt x="661046" y="293514"/>
                </a:cubicBezTo>
                <a:cubicBezTo>
                  <a:pt x="662406" y="293904"/>
                  <a:pt x="663571" y="294294"/>
                  <a:pt x="664736" y="294878"/>
                </a:cubicBezTo>
                <a:cubicBezTo>
                  <a:pt x="665318" y="295073"/>
                  <a:pt x="665900" y="295463"/>
                  <a:pt x="666287" y="295853"/>
                </a:cubicBezTo>
                <a:cubicBezTo>
                  <a:pt x="666483" y="296048"/>
                  <a:pt x="666674" y="296243"/>
                  <a:pt x="667065" y="296438"/>
                </a:cubicBezTo>
                <a:cubicBezTo>
                  <a:pt x="667256" y="296632"/>
                  <a:pt x="667452" y="296827"/>
                  <a:pt x="667838" y="297022"/>
                </a:cubicBezTo>
                <a:cubicBezTo>
                  <a:pt x="668034" y="296632"/>
                  <a:pt x="669389" y="291760"/>
                  <a:pt x="669389" y="291565"/>
                </a:cubicBezTo>
                <a:cubicBezTo>
                  <a:pt x="666287" y="291760"/>
                  <a:pt x="664540" y="291760"/>
                  <a:pt x="661628" y="290591"/>
                </a:cubicBezTo>
                <a:cubicBezTo>
                  <a:pt x="660855" y="290396"/>
                  <a:pt x="660273" y="290006"/>
                  <a:pt x="660077" y="289226"/>
                </a:cubicBezTo>
                <a:cubicBezTo>
                  <a:pt x="659881" y="288252"/>
                  <a:pt x="661046" y="285329"/>
                  <a:pt x="661437" y="284549"/>
                </a:cubicBezTo>
                <a:cubicBezTo>
                  <a:pt x="661824" y="283769"/>
                  <a:pt x="662020" y="283185"/>
                  <a:pt x="662597" y="282600"/>
                </a:cubicBezTo>
                <a:cubicBezTo>
                  <a:pt x="663571" y="282210"/>
                  <a:pt x="663958" y="281820"/>
                  <a:pt x="664344" y="281236"/>
                </a:cubicBezTo>
                <a:close/>
                <a:moveTo>
                  <a:pt x="653285" y="301895"/>
                </a:moveTo>
                <a:cubicBezTo>
                  <a:pt x="648044" y="301505"/>
                  <a:pt x="644163" y="305403"/>
                  <a:pt x="643581" y="310081"/>
                </a:cubicBezTo>
                <a:cubicBezTo>
                  <a:pt x="643194" y="315343"/>
                  <a:pt x="647075" y="319436"/>
                  <a:pt x="651734" y="319826"/>
                </a:cubicBezTo>
                <a:cubicBezTo>
                  <a:pt x="656970" y="320215"/>
                  <a:pt x="661046" y="316317"/>
                  <a:pt x="661437" y="311640"/>
                </a:cubicBezTo>
                <a:cubicBezTo>
                  <a:pt x="662020" y="306377"/>
                  <a:pt x="657943" y="302284"/>
                  <a:pt x="653285" y="301895"/>
                </a:cubicBezTo>
                <a:close/>
                <a:moveTo>
                  <a:pt x="599338" y="316902"/>
                </a:moveTo>
                <a:cubicBezTo>
                  <a:pt x="599338" y="316317"/>
                  <a:pt x="597978" y="315148"/>
                  <a:pt x="597782" y="314758"/>
                </a:cubicBezTo>
                <a:cubicBezTo>
                  <a:pt x="595262" y="312809"/>
                  <a:pt x="592546" y="312225"/>
                  <a:pt x="589242" y="312420"/>
                </a:cubicBezTo>
                <a:cubicBezTo>
                  <a:pt x="588078" y="312420"/>
                  <a:pt x="584006" y="313004"/>
                  <a:pt x="583033" y="313589"/>
                </a:cubicBezTo>
                <a:cubicBezTo>
                  <a:pt x="587109" y="314563"/>
                  <a:pt x="592546" y="318071"/>
                  <a:pt x="596035" y="320800"/>
                </a:cubicBezTo>
                <a:cubicBezTo>
                  <a:pt x="596617" y="321385"/>
                  <a:pt x="597199" y="321775"/>
                  <a:pt x="597978" y="322359"/>
                </a:cubicBezTo>
                <a:lnTo>
                  <a:pt x="599725" y="323918"/>
                </a:lnTo>
                <a:lnTo>
                  <a:pt x="599338" y="316902"/>
                </a:lnTo>
                <a:close/>
                <a:moveTo>
                  <a:pt x="607682" y="361728"/>
                </a:moveTo>
                <a:cubicBezTo>
                  <a:pt x="607682" y="361533"/>
                  <a:pt x="606708" y="357440"/>
                  <a:pt x="606708" y="356661"/>
                </a:cubicBezTo>
                <a:cubicBezTo>
                  <a:pt x="604770" y="347111"/>
                  <a:pt x="603801" y="339120"/>
                  <a:pt x="603219" y="329375"/>
                </a:cubicBezTo>
                <a:cubicBezTo>
                  <a:pt x="603023" y="325478"/>
                  <a:pt x="602827" y="321969"/>
                  <a:pt x="602827" y="318266"/>
                </a:cubicBezTo>
                <a:cubicBezTo>
                  <a:pt x="602827" y="317487"/>
                  <a:pt x="602440" y="317682"/>
                  <a:pt x="602440" y="317877"/>
                </a:cubicBezTo>
                <a:lnTo>
                  <a:pt x="602636" y="323723"/>
                </a:lnTo>
                <a:cubicBezTo>
                  <a:pt x="602636" y="325672"/>
                  <a:pt x="602827" y="327621"/>
                  <a:pt x="603023" y="329570"/>
                </a:cubicBezTo>
                <a:cubicBezTo>
                  <a:pt x="603409" y="334638"/>
                  <a:pt x="604574" y="346331"/>
                  <a:pt x="605739" y="351594"/>
                </a:cubicBezTo>
                <a:cubicBezTo>
                  <a:pt x="605934" y="352568"/>
                  <a:pt x="605739" y="351594"/>
                  <a:pt x="605934" y="352958"/>
                </a:cubicBezTo>
                <a:lnTo>
                  <a:pt x="607682" y="361728"/>
                </a:lnTo>
                <a:close/>
                <a:moveTo>
                  <a:pt x="635433" y="322164"/>
                </a:moveTo>
                <a:lnTo>
                  <a:pt x="634655" y="345357"/>
                </a:lnTo>
                <a:cubicBezTo>
                  <a:pt x="635237" y="341654"/>
                  <a:pt x="635433" y="337561"/>
                  <a:pt x="635820" y="333858"/>
                </a:cubicBezTo>
                <a:cubicBezTo>
                  <a:pt x="636206" y="329960"/>
                  <a:pt x="636598" y="326062"/>
                  <a:pt x="636984" y="322359"/>
                </a:cubicBezTo>
                <a:lnTo>
                  <a:pt x="635433" y="322164"/>
                </a:lnTo>
                <a:close/>
                <a:moveTo>
                  <a:pt x="607682" y="317682"/>
                </a:moveTo>
                <a:cubicBezTo>
                  <a:pt x="606903" y="317682"/>
                  <a:pt x="606708" y="317487"/>
                  <a:pt x="605934" y="317292"/>
                </a:cubicBezTo>
                <a:cubicBezTo>
                  <a:pt x="605934" y="334638"/>
                  <a:pt x="608650" y="360169"/>
                  <a:pt x="615829" y="376540"/>
                </a:cubicBezTo>
                <a:lnTo>
                  <a:pt x="617386" y="379659"/>
                </a:lnTo>
                <a:cubicBezTo>
                  <a:pt x="617386" y="379659"/>
                  <a:pt x="617386" y="379659"/>
                  <a:pt x="617576" y="379464"/>
                </a:cubicBezTo>
                <a:cubicBezTo>
                  <a:pt x="617576" y="379464"/>
                  <a:pt x="617576" y="379464"/>
                  <a:pt x="617576" y="379269"/>
                </a:cubicBezTo>
                <a:cubicBezTo>
                  <a:pt x="618545" y="377320"/>
                  <a:pt x="619710" y="377515"/>
                  <a:pt x="619906" y="376930"/>
                </a:cubicBezTo>
                <a:cubicBezTo>
                  <a:pt x="620101" y="376540"/>
                  <a:pt x="619906" y="376150"/>
                  <a:pt x="620292" y="375761"/>
                </a:cubicBezTo>
                <a:cubicBezTo>
                  <a:pt x="621266" y="374007"/>
                  <a:pt x="623204" y="374396"/>
                  <a:pt x="625147" y="374981"/>
                </a:cubicBezTo>
                <a:cubicBezTo>
                  <a:pt x="625147" y="374396"/>
                  <a:pt x="625147" y="374007"/>
                  <a:pt x="625337" y="373617"/>
                </a:cubicBezTo>
                <a:cubicBezTo>
                  <a:pt x="626116" y="371668"/>
                  <a:pt x="626502" y="374007"/>
                  <a:pt x="624760" y="369719"/>
                </a:cubicBezTo>
                <a:cubicBezTo>
                  <a:pt x="620488" y="358415"/>
                  <a:pt x="618354" y="344772"/>
                  <a:pt x="617576" y="332689"/>
                </a:cubicBezTo>
                <a:cubicBezTo>
                  <a:pt x="617386" y="329181"/>
                  <a:pt x="617190" y="324503"/>
                  <a:pt x="617190" y="320995"/>
                </a:cubicBezTo>
                <a:cubicBezTo>
                  <a:pt x="617190" y="320605"/>
                  <a:pt x="617386" y="320410"/>
                  <a:pt x="616994" y="320215"/>
                </a:cubicBezTo>
                <a:cubicBezTo>
                  <a:pt x="616025" y="319826"/>
                  <a:pt x="615829" y="320020"/>
                  <a:pt x="614860" y="319436"/>
                </a:cubicBezTo>
                <a:cubicBezTo>
                  <a:pt x="614474" y="320020"/>
                  <a:pt x="613892" y="320410"/>
                  <a:pt x="612918" y="320800"/>
                </a:cubicBezTo>
                <a:cubicBezTo>
                  <a:pt x="610593" y="321969"/>
                  <a:pt x="607872" y="320410"/>
                  <a:pt x="607682" y="317682"/>
                </a:cubicBezTo>
                <a:close/>
                <a:moveTo>
                  <a:pt x="657552" y="325867"/>
                </a:moveTo>
                <a:cubicBezTo>
                  <a:pt x="656779" y="325088"/>
                  <a:pt x="655228" y="324113"/>
                  <a:pt x="654063" y="323529"/>
                </a:cubicBezTo>
                <a:cubicBezTo>
                  <a:pt x="652898" y="322944"/>
                  <a:pt x="653285" y="323139"/>
                  <a:pt x="651734" y="322944"/>
                </a:cubicBezTo>
                <a:cubicBezTo>
                  <a:pt x="648044" y="322749"/>
                  <a:pt x="646106" y="320800"/>
                  <a:pt x="645328" y="320800"/>
                </a:cubicBezTo>
                <a:cubicBezTo>
                  <a:pt x="644359" y="320605"/>
                  <a:pt x="641061" y="320410"/>
                  <a:pt x="640087" y="320800"/>
                </a:cubicBezTo>
                <a:cubicBezTo>
                  <a:pt x="639314" y="328401"/>
                  <a:pt x="638535" y="336392"/>
                  <a:pt x="637757" y="343993"/>
                </a:cubicBezTo>
                <a:cubicBezTo>
                  <a:pt x="637567" y="345162"/>
                  <a:pt x="637567" y="346526"/>
                  <a:pt x="637371" y="347891"/>
                </a:cubicBezTo>
                <a:cubicBezTo>
                  <a:pt x="637180" y="348865"/>
                  <a:pt x="636984" y="350814"/>
                  <a:pt x="636984" y="351788"/>
                </a:cubicBezTo>
                <a:cubicBezTo>
                  <a:pt x="637371" y="351399"/>
                  <a:pt x="637757" y="351009"/>
                  <a:pt x="638535" y="350619"/>
                </a:cubicBezTo>
                <a:cubicBezTo>
                  <a:pt x="640478" y="350034"/>
                  <a:pt x="642612" y="351009"/>
                  <a:pt x="642998" y="353543"/>
                </a:cubicBezTo>
                <a:cubicBezTo>
                  <a:pt x="643194" y="353153"/>
                  <a:pt x="643777" y="352373"/>
                  <a:pt x="643967" y="351788"/>
                </a:cubicBezTo>
                <a:cubicBezTo>
                  <a:pt x="644163" y="351204"/>
                  <a:pt x="644550" y="350619"/>
                  <a:pt x="644745" y="350034"/>
                </a:cubicBezTo>
                <a:lnTo>
                  <a:pt x="651924" y="336197"/>
                </a:lnTo>
                <a:cubicBezTo>
                  <a:pt x="652507" y="335027"/>
                  <a:pt x="653089" y="333858"/>
                  <a:pt x="653671" y="332689"/>
                </a:cubicBezTo>
                <a:cubicBezTo>
                  <a:pt x="654449" y="331130"/>
                  <a:pt x="655614" y="329181"/>
                  <a:pt x="656387" y="327426"/>
                </a:cubicBezTo>
                <a:cubicBezTo>
                  <a:pt x="656970" y="327037"/>
                  <a:pt x="657361" y="326257"/>
                  <a:pt x="657552" y="325867"/>
                </a:cubicBezTo>
                <a:close/>
                <a:moveTo>
                  <a:pt x="631357" y="348865"/>
                </a:moveTo>
                <a:cubicBezTo>
                  <a:pt x="631547" y="348085"/>
                  <a:pt x="632130" y="325283"/>
                  <a:pt x="632130" y="324113"/>
                </a:cubicBezTo>
                <a:cubicBezTo>
                  <a:pt x="631939" y="324308"/>
                  <a:pt x="631357" y="324698"/>
                  <a:pt x="631161" y="324893"/>
                </a:cubicBezTo>
                <a:cubicBezTo>
                  <a:pt x="630774" y="325283"/>
                  <a:pt x="630579" y="325283"/>
                  <a:pt x="630579" y="326062"/>
                </a:cubicBezTo>
                <a:cubicBezTo>
                  <a:pt x="630579" y="327037"/>
                  <a:pt x="630579" y="328206"/>
                  <a:pt x="630774" y="329375"/>
                </a:cubicBezTo>
                <a:lnTo>
                  <a:pt x="631357" y="348865"/>
                </a:lnTo>
                <a:close/>
                <a:moveTo>
                  <a:pt x="628058" y="368939"/>
                </a:moveTo>
                <a:cubicBezTo>
                  <a:pt x="628641" y="366406"/>
                  <a:pt x="628249" y="345552"/>
                  <a:pt x="628249" y="343408"/>
                </a:cubicBezTo>
                <a:cubicBezTo>
                  <a:pt x="628249" y="339120"/>
                  <a:pt x="628058" y="335027"/>
                  <a:pt x="627863" y="330740"/>
                </a:cubicBezTo>
                <a:lnTo>
                  <a:pt x="627667" y="326062"/>
                </a:lnTo>
                <a:cubicBezTo>
                  <a:pt x="627667" y="325867"/>
                  <a:pt x="626698" y="325867"/>
                  <a:pt x="626311" y="325672"/>
                </a:cubicBezTo>
                <a:cubicBezTo>
                  <a:pt x="625337" y="325478"/>
                  <a:pt x="621266" y="324893"/>
                  <a:pt x="620684" y="324893"/>
                </a:cubicBezTo>
                <a:cubicBezTo>
                  <a:pt x="620875" y="335612"/>
                  <a:pt x="622431" y="348670"/>
                  <a:pt x="624951" y="359000"/>
                </a:cubicBezTo>
                <a:cubicBezTo>
                  <a:pt x="625337" y="360754"/>
                  <a:pt x="627280" y="367575"/>
                  <a:pt x="628058" y="368939"/>
                </a:cubicBezTo>
                <a:close/>
                <a:moveTo>
                  <a:pt x="597591" y="326842"/>
                </a:moveTo>
                <a:cubicBezTo>
                  <a:pt x="597395" y="326452"/>
                  <a:pt x="594679" y="324113"/>
                  <a:pt x="594288" y="323723"/>
                </a:cubicBezTo>
                <a:cubicBezTo>
                  <a:pt x="590989" y="320995"/>
                  <a:pt x="586527" y="318266"/>
                  <a:pt x="582259" y="316902"/>
                </a:cubicBezTo>
                <a:cubicBezTo>
                  <a:pt x="581095" y="316512"/>
                  <a:pt x="579930" y="316317"/>
                  <a:pt x="578765" y="316123"/>
                </a:cubicBezTo>
                <a:cubicBezTo>
                  <a:pt x="577018" y="315928"/>
                  <a:pt x="576823" y="316317"/>
                  <a:pt x="575467" y="316902"/>
                </a:cubicBezTo>
                <a:cubicBezTo>
                  <a:pt x="571777" y="319046"/>
                  <a:pt x="569257" y="320800"/>
                  <a:pt x="566345" y="323723"/>
                </a:cubicBezTo>
                <a:cubicBezTo>
                  <a:pt x="565763" y="324308"/>
                  <a:pt x="565377" y="324698"/>
                  <a:pt x="564794" y="325478"/>
                </a:cubicBezTo>
                <a:cubicBezTo>
                  <a:pt x="564403" y="325867"/>
                  <a:pt x="564212" y="326257"/>
                  <a:pt x="563820" y="326647"/>
                </a:cubicBezTo>
                <a:cubicBezTo>
                  <a:pt x="561883" y="329570"/>
                  <a:pt x="561104" y="332884"/>
                  <a:pt x="560914" y="336392"/>
                </a:cubicBezTo>
                <a:cubicBezTo>
                  <a:pt x="562851" y="336392"/>
                  <a:pt x="564598" y="336781"/>
                  <a:pt x="566541" y="337171"/>
                </a:cubicBezTo>
                <a:cubicBezTo>
                  <a:pt x="572360" y="338536"/>
                  <a:pt x="569644" y="339315"/>
                  <a:pt x="572942" y="336781"/>
                </a:cubicBezTo>
                <a:cubicBezTo>
                  <a:pt x="580126" y="331909"/>
                  <a:pt x="588660" y="327426"/>
                  <a:pt x="597591" y="326842"/>
                </a:cubicBezTo>
                <a:close/>
                <a:moveTo>
                  <a:pt x="659495" y="328986"/>
                </a:moveTo>
                <a:cubicBezTo>
                  <a:pt x="659299" y="329375"/>
                  <a:pt x="654645" y="338536"/>
                  <a:pt x="654254" y="339120"/>
                </a:cubicBezTo>
                <a:cubicBezTo>
                  <a:pt x="653285" y="340874"/>
                  <a:pt x="652507" y="342433"/>
                  <a:pt x="651734" y="344188"/>
                </a:cubicBezTo>
                <a:lnTo>
                  <a:pt x="649208" y="349255"/>
                </a:lnTo>
                <a:cubicBezTo>
                  <a:pt x="649600" y="348865"/>
                  <a:pt x="651924" y="344967"/>
                  <a:pt x="652120" y="344382"/>
                </a:cubicBezTo>
                <a:lnTo>
                  <a:pt x="660273" y="331130"/>
                </a:lnTo>
                <a:cubicBezTo>
                  <a:pt x="660464" y="330740"/>
                  <a:pt x="660855" y="330155"/>
                  <a:pt x="661046" y="329960"/>
                </a:cubicBezTo>
                <a:lnTo>
                  <a:pt x="659495" y="328986"/>
                </a:lnTo>
                <a:close/>
                <a:moveTo>
                  <a:pt x="650177" y="353737"/>
                </a:moveTo>
                <a:cubicBezTo>
                  <a:pt x="650177" y="353543"/>
                  <a:pt x="650177" y="353543"/>
                  <a:pt x="650177" y="353737"/>
                </a:cubicBezTo>
                <a:lnTo>
                  <a:pt x="656970" y="343603"/>
                </a:lnTo>
                <a:cubicBezTo>
                  <a:pt x="657552" y="342823"/>
                  <a:pt x="658134" y="341849"/>
                  <a:pt x="658717" y="341069"/>
                </a:cubicBezTo>
                <a:lnTo>
                  <a:pt x="662211" y="336002"/>
                </a:lnTo>
                <a:cubicBezTo>
                  <a:pt x="662597" y="335417"/>
                  <a:pt x="662989" y="335027"/>
                  <a:pt x="662989" y="334638"/>
                </a:cubicBezTo>
                <a:cubicBezTo>
                  <a:pt x="662989" y="334443"/>
                  <a:pt x="662602" y="333273"/>
                  <a:pt x="662406" y="332884"/>
                </a:cubicBezTo>
                <a:cubicBezTo>
                  <a:pt x="662211" y="333273"/>
                  <a:pt x="661824" y="333858"/>
                  <a:pt x="661628" y="334248"/>
                </a:cubicBezTo>
                <a:lnTo>
                  <a:pt x="659299" y="338146"/>
                </a:lnTo>
                <a:cubicBezTo>
                  <a:pt x="658134" y="339900"/>
                  <a:pt x="657165" y="341654"/>
                  <a:pt x="656196" y="343408"/>
                </a:cubicBezTo>
                <a:cubicBezTo>
                  <a:pt x="656001" y="343798"/>
                  <a:pt x="650177" y="353153"/>
                  <a:pt x="650177" y="353737"/>
                </a:cubicBezTo>
                <a:close/>
                <a:moveTo>
                  <a:pt x="602440" y="351788"/>
                </a:moveTo>
                <a:cubicBezTo>
                  <a:pt x="602245" y="350034"/>
                  <a:pt x="601858" y="348280"/>
                  <a:pt x="601662" y="346526"/>
                </a:cubicBezTo>
                <a:cubicBezTo>
                  <a:pt x="601472" y="344772"/>
                  <a:pt x="601080" y="343018"/>
                  <a:pt x="600889" y="341069"/>
                </a:cubicBezTo>
                <a:cubicBezTo>
                  <a:pt x="600498" y="337366"/>
                  <a:pt x="600111" y="333663"/>
                  <a:pt x="599915" y="329960"/>
                </a:cubicBezTo>
                <a:cubicBezTo>
                  <a:pt x="592932" y="329960"/>
                  <a:pt x="585558" y="333078"/>
                  <a:pt x="579930" y="336392"/>
                </a:cubicBezTo>
                <a:cubicBezTo>
                  <a:pt x="578961" y="336976"/>
                  <a:pt x="575658" y="339120"/>
                  <a:pt x="574689" y="339900"/>
                </a:cubicBezTo>
                <a:lnTo>
                  <a:pt x="577601" y="341459"/>
                </a:lnTo>
                <a:cubicBezTo>
                  <a:pt x="580317" y="343018"/>
                  <a:pt x="583033" y="344967"/>
                  <a:pt x="585362" y="346721"/>
                </a:cubicBezTo>
                <a:cubicBezTo>
                  <a:pt x="585944" y="347306"/>
                  <a:pt x="588274" y="349255"/>
                  <a:pt x="588856" y="349840"/>
                </a:cubicBezTo>
                <a:cubicBezTo>
                  <a:pt x="589052" y="350034"/>
                  <a:pt x="589242" y="350229"/>
                  <a:pt x="589438" y="350424"/>
                </a:cubicBezTo>
                <a:cubicBezTo>
                  <a:pt x="590799" y="351594"/>
                  <a:pt x="591963" y="352958"/>
                  <a:pt x="593128" y="354517"/>
                </a:cubicBezTo>
                <a:lnTo>
                  <a:pt x="594097" y="355686"/>
                </a:lnTo>
                <a:lnTo>
                  <a:pt x="598364" y="353737"/>
                </a:lnTo>
                <a:cubicBezTo>
                  <a:pt x="598946" y="353153"/>
                  <a:pt x="601662" y="351983"/>
                  <a:pt x="602440" y="351788"/>
                </a:cubicBezTo>
                <a:close/>
                <a:moveTo>
                  <a:pt x="568288" y="340679"/>
                </a:moveTo>
                <a:cubicBezTo>
                  <a:pt x="567510" y="340095"/>
                  <a:pt x="562656" y="339315"/>
                  <a:pt x="561104" y="339315"/>
                </a:cubicBezTo>
                <a:cubicBezTo>
                  <a:pt x="561104" y="342239"/>
                  <a:pt x="561687" y="345357"/>
                  <a:pt x="562269" y="347891"/>
                </a:cubicBezTo>
                <a:lnTo>
                  <a:pt x="563630" y="345747"/>
                </a:lnTo>
                <a:cubicBezTo>
                  <a:pt x="564598" y="344382"/>
                  <a:pt x="565763" y="342823"/>
                  <a:pt x="567124" y="341654"/>
                </a:cubicBezTo>
                <a:lnTo>
                  <a:pt x="568288" y="340679"/>
                </a:lnTo>
                <a:close/>
                <a:moveTo>
                  <a:pt x="665318" y="337366"/>
                </a:moveTo>
                <a:cubicBezTo>
                  <a:pt x="665122" y="337561"/>
                  <a:pt x="665122" y="337561"/>
                  <a:pt x="665122" y="337756"/>
                </a:cubicBezTo>
                <a:lnTo>
                  <a:pt x="663762" y="339705"/>
                </a:lnTo>
                <a:cubicBezTo>
                  <a:pt x="662211" y="341849"/>
                  <a:pt x="660659" y="344188"/>
                  <a:pt x="659108" y="346331"/>
                </a:cubicBezTo>
                <a:lnTo>
                  <a:pt x="656001" y="350814"/>
                </a:lnTo>
                <a:cubicBezTo>
                  <a:pt x="655614" y="351594"/>
                  <a:pt x="655032" y="352373"/>
                  <a:pt x="654449" y="352958"/>
                </a:cubicBezTo>
                <a:cubicBezTo>
                  <a:pt x="651924" y="356466"/>
                  <a:pt x="649208" y="360559"/>
                  <a:pt x="647075" y="364067"/>
                </a:cubicBezTo>
                <a:cubicBezTo>
                  <a:pt x="646688" y="364846"/>
                  <a:pt x="641643" y="372642"/>
                  <a:pt x="641447" y="373227"/>
                </a:cubicBezTo>
                <a:lnTo>
                  <a:pt x="644745" y="370693"/>
                </a:lnTo>
                <a:lnTo>
                  <a:pt x="649018" y="366990"/>
                </a:lnTo>
                <a:cubicBezTo>
                  <a:pt x="650760" y="365431"/>
                  <a:pt x="654836" y="361338"/>
                  <a:pt x="656779" y="359194"/>
                </a:cubicBezTo>
                <a:lnTo>
                  <a:pt x="658717" y="357051"/>
                </a:lnTo>
                <a:cubicBezTo>
                  <a:pt x="659299" y="356466"/>
                  <a:pt x="661242" y="354127"/>
                  <a:pt x="661824" y="353348"/>
                </a:cubicBezTo>
                <a:lnTo>
                  <a:pt x="663179" y="351788"/>
                </a:lnTo>
                <a:cubicBezTo>
                  <a:pt x="663958" y="350814"/>
                  <a:pt x="671136" y="341459"/>
                  <a:pt x="671528" y="340485"/>
                </a:cubicBezTo>
                <a:lnTo>
                  <a:pt x="665318" y="337366"/>
                </a:lnTo>
                <a:close/>
                <a:moveTo>
                  <a:pt x="679093" y="339120"/>
                </a:moveTo>
                <a:cubicBezTo>
                  <a:pt x="678125" y="339120"/>
                  <a:pt x="677346" y="338730"/>
                  <a:pt x="676573" y="338536"/>
                </a:cubicBezTo>
                <a:cubicBezTo>
                  <a:pt x="676182" y="338925"/>
                  <a:pt x="675991" y="339510"/>
                  <a:pt x="675599" y="339900"/>
                </a:cubicBezTo>
                <a:cubicBezTo>
                  <a:pt x="672693" y="344382"/>
                  <a:pt x="669972" y="347891"/>
                  <a:pt x="666674" y="351983"/>
                </a:cubicBezTo>
                <a:cubicBezTo>
                  <a:pt x="666091" y="352958"/>
                  <a:pt x="665318" y="353737"/>
                  <a:pt x="664540" y="354517"/>
                </a:cubicBezTo>
                <a:lnTo>
                  <a:pt x="662406" y="357051"/>
                </a:lnTo>
                <a:cubicBezTo>
                  <a:pt x="662020" y="357440"/>
                  <a:pt x="661628" y="357830"/>
                  <a:pt x="661437" y="358220"/>
                </a:cubicBezTo>
                <a:lnTo>
                  <a:pt x="654645" y="365431"/>
                </a:lnTo>
                <a:cubicBezTo>
                  <a:pt x="654449" y="365626"/>
                  <a:pt x="654254" y="365821"/>
                  <a:pt x="654063" y="366016"/>
                </a:cubicBezTo>
                <a:lnTo>
                  <a:pt x="651734" y="368355"/>
                </a:lnTo>
                <a:cubicBezTo>
                  <a:pt x="651538" y="368549"/>
                  <a:pt x="651342" y="368744"/>
                  <a:pt x="651151" y="368939"/>
                </a:cubicBezTo>
                <a:cubicBezTo>
                  <a:pt x="650955" y="369329"/>
                  <a:pt x="650760" y="369329"/>
                  <a:pt x="650569" y="369524"/>
                </a:cubicBezTo>
                <a:lnTo>
                  <a:pt x="649404" y="370693"/>
                </a:lnTo>
                <a:cubicBezTo>
                  <a:pt x="649208" y="370888"/>
                  <a:pt x="649018" y="371083"/>
                  <a:pt x="648822" y="371278"/>
                </a:cubicBezTo>
                <a:lnTo>
                  <a:pt x="642225" y="376345"/>
                </a:lnTo>
                <a:cubicBezTo>
                  <a:pt x="641834" y="376540"/>
                  <a:pt x="641251" y="376930"/>
                  <a:pt x="640865" y="377320"/>
                </a:cubicBezTo>
                <a:cubicBezTo>
                  <a:pt x="640865" y="379464"/>
                  <a:pt x="640669" y="378684"/>
                  <a:pt x="640283" y="379853"/>
                </a:cubicBezTo>
                <a:cubicBezTo>
                  <a:pt x="642612" y="380243"/>
                  <a:pt x="644745" y="381802"/>
                  <a:pt x="643777" y="384141"/>
                </a:cubicBezTo>
                <a:cubicBezTo>
                  <a:pt x="643385" y="385116"/>
                  <a:pt x="644745" y="385116"/>
                  <a:pt x="644359" y="387844"/>
                </a:cubicBezTo>
                <a:cubicBezTo>
                  <a:pt x="644745" y="387649"/>
                  <a:pt x="645714" y="387065"/>
                  <a:pt x="646106" y="386870"/>
                </a:cubicBezTo>
                <a:cubicBezTo>
                  <a:pt x="647853" y="385700"/>
                  <a:pt x="649404" y="384726"/>
                  <a:pt x="651151" y="383362"/>
                </a:cubicBezTo>
                <a:cubicBezTo>
                  <a:pt x="652898" y="381997"/>
                  <a:pt x="654836" y="380438"/>
                  <a:pt x="656583" y="378879"/>
                </a:cubicBezTo>
                <a:cubicBezTo>
                  <a:pt x="658717" y="376930"/>
                  <a:pt x="660855" y="374981"/>
                  <a:pt x="662989" y="372837"/>
                </a:cubicBezTo>
                <a:cubicBezTo>
                  <a:pt x="666869" y="368939"/>
                  <a:pt x="670168" y="365236"/>
                  <a:pt x="673662" y="361143"/>
                </a:cubicBezTo>
                <a:cubicBezTo>
                  <a:pt x="678125" y="355881"/>
                  <a:pt x="682974" y="349255"/>
                  <a:pt x="686860" y="343603"/>
                </a:cubicBezTo>
                <a:cubicBezTo>
                  <a:pt x="687246" y="343213"/>
                  <a:pt x="687633" y="342433"/>
                  <a:pt x="688019" y="341849"/>
                </a:cubicBezTo>
                <a:cubicBezTo>
                  <a:pt x="687633" y="341849"/>
                  <a:pt x="687437" y="341654"/>
                  <a:pt x="687246" y="341654"/>
                </a:cubicBezTo>
                <a:cubicBezTo>
                  <a:pt x="686860" y="341459"/>
                  <a:pt x="686860" y="341459"/>
                  <a:pt x="686468" y="341264"/>
                </a:cubicBezTo>
                <a:cubicBezTo>
                  <a:pt x="686081" y="341459"/>
                  <a:pt x="686081" y="341849"/>
                  <a:pt x="685695" y="342044"/>
                </a:cubicBezTo>
                <a:cubicBezTo>
                  <a:pt x="683366" y="343603"/>
                  <a:pt x="679676" y="342628"/>
                  <a:pt x="679093" y="339120"/>
                </a:cubicBezTo>
                <a:close/>
                <a:moveTo>
                  <a:pt x="709370" y="351594"/>
                </a:moveTo>
                <a:cubicBezTo>
                  <a:pt x="708788" y="350619"/>
                  <a:pt x="706072" y="348085"/>
                  <a:pt x="705098" y="347306"/>
                </a:cubicBezTo>
                <a:cubicBezTo>
                  <a:pt x="702578" y="345357"/>
                  <a:pt x="699084" y="343603"/>
                  <a:pt x="695786" y="344382"/>
                </a:cubicBezTo>
                <a:cubicBezTo>
                  <a:pt x="695203" y="344577"/>
                  <a:pt x="694621" y="344772"/>
                  <a:pt x="694229" y="344967"/>
                </a:cubicBezTo>
                <a:cubicBezTo>
                  <a:pt x="693843" y="345162"/>
                  <a:pt x="693647" y="345747"/>
                  <a:pt x="693260" y="346136"/>
                </a:cubicBezTo>
                <a:cubicBezTo>
                  <a:pt x="692678" y="346916"/>
                  <a:pt x="692096" y="347891"/>
                  <a:pt x="691513" y="348670"/>
                </a:cubicBezTo>
                <a:lnTo>
                  <a:pt x="689766" y="351204"/>
                </a:lnTo>
                <a:cubicBezTo>
                  <a:pt x="690544" y="351204"/>
                  <a:pt x="691323" y="351009"/>
                  <a:pt x="692096" y="350814"/>
                </a:cubicBezTo>
                <a:cubicBezTo>
                  <a:pt x="694621" y="350424"/>
                  <a:pt x="697141" y="350229"/>
                  <a:pt x="699666" y="350229"/>
                </a:cubicBezTo>
                <a:cubicBezTo>
                  <a:pt x="701413" y="350229"/>
                  <a:pt x="703160" y="350424"/>
                  <a:pt x="704711" y="350619"/>
                </a:cubicBezTo>
                <a:cubicBezTo>
                  <a:pt x="707041" y="351009"/>
                  <a:pt x="707623" y="351204"/>
                  <a:pt x="709370" y="351594"/>
                </a:cubicBezTo>
                <a:close/>
                <a:moveTo>
                  <a:pt x="590799" y="356856"/>
                </a:moveTo>
                <a:cubicBezTo>
                  <a:pt x="590603" y="356466"/>
                  <a:pt x="590216" y="356076"/>
                  <a:pt x="589825" y="355686"/>
                </a:cubicBezTo>
                <a:lnTo>
                  <a:pt x="587887" y="353348"/>
                </a:lnTo>
                <a:cubicBezTo>
                  <a:pt x="586918" y="352568"/>
                  <a:pt x="586336" y="351594"/>
                  <a:pt x="585171" y="350619"/>
                </a:cubicBezTo>
                <a:lnTo>
                  <a:pt x="583424" y="349060"/>
                </a:lnTo>
                <a:cubicBezTo>
                  <a:pt x="580126" y="346526"/>
                  <a:pt x="578183" y="344967"/>
                  <a:pt x="574498" y="343018"/>
                </a:cubicBezTo>
                <a:cubicBezTo>
                  <a:pt x="573720" y="342628"/>
                  <a:pt x="572360" y="341849"/>
                  <a:pt x="571587" y="341654"/>
                </a:cubicBezTo>
                <a:cubicBezTo>
                  <a:pt x="569061" y="343798"/>
                  <a:pt x="562656" y="350034"/>
                  <a:pt x="564212" y="354712"/>
                </a:cubicBezTo>
                <a:cubicBezTo>
                  <a:pt x="564598" y="355881"/>
                  <a:pt x="564985" y="356661"/>
                  <a:pt x="565181" y="357830"/>
                </a:cubicBezTo>
                <a:cubicBezTo>
                  <a:pt x="565567" y="358805"/>
                  <a:pt x="567124" y="363287"/>
                  <a:pt x="567706" y="363677"/>
                </a:cubicBezTo>
                <a:cubicBezTo>
                  <a:pt x="568283" y="363482"/>
                  <a:pt x="569644" y="362313"/>
                  <a:pt x="571195" y="363677"/>
                </a:cubicBezTo>
                <a:cubicBezTo>
                  <a:pt x="572169" y="364457"/>
                  <a:pt x="572555" y="365236"/>
                  <a:pt x="572555" y="366990"/>
                </a:cubicBezTo>
                <a:cubicBezTo>
                  <a:pt x="573524" y="366795"/>
                  <a:pt x="574107" y="366406"/>
                  <a:pt x="575271" y="366601"/>
                </a:cubicBezTo>
                <a:cubicBezTo>
                  <a:pt x="576240" y="366795"/>
                  <a:pt x="576632" y="367185"/>
                  <a:pt x="577018" y="367770"/>
                </a:cubicBezTo>
                <a:lnTo>
                  <a:pt x="577214" y="367575"/>
                </a:lnTo>
                <a:cubicBezTo>
                  <a:pt x="578183" y="366211"/>
                  <a:pt x="578570" y="365821"/>
                  <a:pt x="579734" y="364262"/>
                </a:cubicBezTo>
                <a:cubicBezTo>
                  <a:pt x="581677" y="362313"/>
                  <a:pt x="584393" y="360169"/>
                  <a:pt x="586722" y="358805"/>
                </a:cubicBezTo>
                <a:lnTo>
                  <a:pt x="590799" y="356856"/>
                </a:lnTo>
                <a:close/>
                <a:moveTo>
                  <a:pt x="715188" y="382387"/>
                </a:moveTo>
                <a:cubicBezTo>
                  <a:pt x="715580" y="381997"/>
                  <a:pt x="716353" y="380633"/>
                  <a:pt x="716549" y="379853"/>
                </a:cubicBezTo>
                <a:cubicBezTo>
                  <a:pt x="716936" y="378879"/>
                  <a:pt x="717327" y="378099"/>
                  <a:pt x="717518" y="377125"/>
                </a:cubicBezTo>
                <a:cubicBezTo>
                  <a:pt x="719265" y="371083"/>
                  <a:pt x="716745" y="364067"/>
                  <a:pt x="714220" y="358805"/>
                </a:cubicBezTo>
                <a:cubicBezTo>
                  <a:pt x="713833" y="358220"/>
                  <a:pt x="713251" y="356856"/>
                  <a:pt x="712668" y="356466"/>
                </a:cubicBezTo>
                <a:cubicBezTo>
                  <a:pt x="708592" y="353737"/>
                  <a:pt x="701604" y="353153"/>
                  <a:pt x="696754" y="353543"/>
                </a:cubicBezTo>
                <a:cubicBezTo>
                  <a:pt x="695590" y="353543"/>
                  <a:pt x="690740" y="354127"/>
                  <a:pt x="689962" y="354517"/>
                </a:cubicBezTo>
                <a:cubicBezTo>
                  <a:pt x="690349" y="354907"/>
                  <a:pt x="691513" y="355881"/>
                  <a:pt x="691905" y="356271"/>
                </a:cubicBezTo>
                <a:cubicBezTo>
                  <a:pt x="692096" y="356466"/>
                  <a:pt x="692291" y="356661"/>
                  <a:pt x="692487" y="356856"/>
                </a:cubicBezTo>
                <a:lnTo>
                  <a:pt x="694425" y="358805"/>
                </a:lnTo>
                <a:cubicBezTo>
                  <a:pt x="694621" y="359000"/>
                  <a:pt x="694812" y="359194"/>
                  <a:pt x="695007" y="359389"/>
                </a:cubicBezTo>
                <a:cubicBezTo>
                  <a:pt x="696368" y="361143"/>
                  <a:pt x="697919" y="363092"/>
                  <a:pt x="699280" y="365041"/>
                </a:cubicBezTo>
                <a:cubicBezTo>
                  <a:pt x="700635" y="366990"/>
                  <a:pt x="701800" y="369134"/>
                  <a:pt x="702769" y="371473"/>
                </a:cubicBezTo>
                <a:cubicBezTo>
                  <a:pt x="703742" y="373422"/>
                  <a:pt x="704711" y="375761"/>
                  <a:pt x="705294" y="377710"/>
                </a:cubicBezTo>
                <a:cubicBezTo>
                  <a:pt x="705680" y="379074"/>
                  <a:pt x="705294" y="378294"/>
                  <a:pt x="708205" y="379269"/>
                </a:cubicBezTo>
                <a:cubicBezTo>
                  <a:pt x="709952" y="379853"/>
                  <a:pt x="711308" y="380438"/>
                  <a:pt x="712859" y="381023"/>
                </a:cubicBezTo>
                <a:lnTo>
                  <a:pt x="715188" y="382387"/>
                </a:lnTo>
                <a:close/>
                <a:moveTo>
                  <a:pt x="641643" y="356661"/>
                </a:moveTo>
                <a:cubicBezTo>
                  <a:pt x="640478" y="357051"/>
                  <a:pt x="639896" y="357440"/>
                  <a:pt x="638731" y="356856"/>
                </a:cubicBezTo>
                <a:cubicBezTo>
                  <a:pt x="637567" y="356466"/>
                  <a:pt x="637371" y="355686"/>
                  <a:pt x="636788" y="355102"/>
                </a:cubicBezTo>
                <a:cubicBezTo>
                  <a:pt x="636402" y="358805"/>
                  <a:pt x="635820" y="364067"/>
                  <a:pt x="635237" y="367965"/>
                </a:cubicBezTo>
                <a:cubicBezTo>
                  <a:pt x="635237" y="368160"/>
                  <a:pt x="634851" y="369524"/>
                  <a:pt x="635041" y="369719"/>
                </a:cubicBezTo>
                <a:cubicBezTo>
                  <a:pt x="635433" y="370109"/>
                  <a:pt x="635433" y="369329"/>
                  <a:pt x="635624" y="369134"/>
                </a:cubicBezTo>
                <a:cubicBezTo>
                  <a:pt x="635820" y="368939"/>
                  <a:pt x="635820" y="368549"/>
                  <a:pt x="636015" y="368355"/>
                </a:cubicBezTo>
                <a:lnTo>
                  <a:pt x="641643" y="356661"/>
                </a:lnTo>
                <a:close/>
                <a:moveTo>
                  <a:pt x="605156" y="364067"/>
                </a:moveTo>
                <a:cubicBezTo>
                  <a:pt x="605156" y="363287"/>
                  <a:pt x="604770" y="362508"/>
                  <a:pt x="604574" y="361728"/>
                </a:cubicBezTo>
                <a:cubicBezTo>
                  <a:pt x="604187" y="359974"/>
                  <a:pt x="603219" y="356466"/>
                  <a:pt x="603023" y="354907"/>
                </a:cubicBezTo>
                <a:cubicBezTo>
                  <a:pt x="601858" y="355297"/>
                  <a:pt x="600307" y="356076"/>
                  <a:pt x="599142" y="356466"/>
                </a:cubicBezTo>
                <a:cubicBezTo>
                  <a:pt x="597978" y="357051"/>
                  <a:pt x="596617" y="357635"/>
                  <a:pt x="595452" y="358025"/>
                </a:cubicBezTo>
                <a:lnTo>
                  <a:pt x="597009" y="360754"/>
                </a:lnTo>
                <a:cubicBezTo>
                  <a:pt x="597395" y="361338"/>
                  <a:pt x="598173" y="362897"/>
                  <a:pt x="598560" y="363677"/>
                </a:cubicBezTo>
                <a:cubicBezTo>
                  <a:pt x="599915" y="363482"/>
                  <a:pt x="601080" y="363677"/>
                  <a:pt x="601858" y="364652"/>
                </a:cubicBezTo>
                <a:lnTo>
                  <a:pt x="602440" y="365431"/>
                </a:lnTo>
                <a:cubicBezTo>
                  <a:pt x="603219" y="365041"/>
                  <a:pt x="604383" y="364262"/>
                  <a:pt x="605156" y="364067"/>
                </a:cubicBezTo>
                <a:close/>
                <a:moveTo>
                  <a:pt x="595844" y="364846"/>
                </a:moveTo>
                <a:cubicBezTo>
                  <a:pt x="595452" y="363482"/>
                  <a:pt x="593515" y="360754"/>
                  <a:pt x="592736" y="359389"/>
                </a:cubicBezTo>
                <a:cubicBezTo>
                  <a:pt x="592350" y="359584"/>
                  <a:pt x="591185" y="360169"/>
                  <a:pt x="590799" y="360364"/>
                </a:cubicBezTo>
                <a:cubicBezTo>
                  <a:pt x="590216" y="360754"/>
                  <a:pt x="589634" y="361143"/>
                  <a:pt x="588856" y="361533"/>
                </a:cubicBezTo>
                <a:cubicBezTo>
                  <a:pt x="586722" y="362703"/>
                  <a:pt x="583615" y="365041"/>
                  <a:pt x="582064" y="366795"/>
                </a:cubicBezTo>
                <a:cubicBezTo>
                  <a:pt x="581481" y="367380"/>
                  <a:pt x="579734" y="369329"/>
                  <a:pt x="579543" y="370304"/>
                </a:cubicBezTo>
                <a:cubicBezTo>
                  <a:pt x="580126" y="371083"/>
                  <a:pt x="580512" y="371863"/>
                  <a:pt x="580317" y="373032"/>
                </a:cubicBezTo>
                <a:cubicBezTo>
                  <a:pt x="580126" y="374396"/>
                  <a:pt x="579348" y="374786"/>
                  <a:pt x="578961" y="375371"/>
                </a:cubicBezTo>
                <a:cubicBezTo>
                  <a:pt x="578961" y="375761"/>
                  <a:pt x="579152" y="375956"/>
                  <a:pt x="579348" y="376345"/>
                </a:cubicBezTo>
                <a:cubicBezTo>
                  <a:pt x="579543" y="377515"/>
                  <a:pt x="579152" y="376735"/>
                  <a:pt x="580317" y="377710"/>
                </a:cubicBezTo>
                <a:cubicBezTo>
                  <a:pt x="580708" y="378099"/>
                  <a:pt x="581868" y="379074"/>
                  <a:pt x="582064" y="379464"/>
                </a:cubicBezTo>
                <a:cubicBezTo>
                  <a:pt x="582259" y="379659"/>
                  <a:pt x="582259" y="380828"/>
                  <a:pt x="583228" y="380243"/>
                </a:cubicBezTo>
                <a:cubicBezTo>
                  <a:pt x="584589" y="379464"/>
                  <a:pt x="584975" y="380243"/>
                  <a:pt x="585753" y="380828"/>
                </a:cubicBezTo>
                <a:cubicBezTo>
                  <a:pt x="586918" y="381607"/>
                  <a:pt x="588469" y="382387"/>
                  <a:pt x="590216" y="382192"/>
                </a:cubicBezTo>
                <a:cubicBezTo>
                  <a:pt x="589438" y="381802"/>
                  <a:pt x="589052" y="381802"/>
                  <a:pt x="588274" y="380828"/>
                </a:cubicBezTo>
                <a:cubicBezTo>
                  <a:pt x="587691" y="380048"/>
                  <a:pt x="587495" y="379464"/>
                  <a:pt x="587495" y="378294"/>
                </a:cubicBezTo>
                <a:cubicBezTo>
                  <a:pt x="585753" y="377710"/>
                  <a:pt x="584393" y="374786"/>
                  <a:pt x="586336" y="372642"/>
                </a:cubicBezTo>
                <a:cubicBezTo>
                  <a:pt x="587109" y="371863"/>
                  <a:pt x="587495" y="371863"/>
                  <a:pt x="587887" y="371473"/>
                </a:cubicBezTo>
                <a:cubicBezTo>
                  <a:pt x="587887" y="368939"/>
                  <a:pt x="590021" y="367575"/>
                  <a:pt x="592546" y="367965"/>
                </a:cubicBezTo>
                <a:cubicBezTo>
                  <a:pt x="592736" y="367575"/>
                  <a:pt x="592736" y="367185"/>
                  <a:pt x="592932" y="366795"/>
                </a:cubicBezTo>
                <a:cubicBezTo>
                  <a:pt x="593128" y="366406"/>
                  <a:pt x="593319" y="366211"/>
                  <a:pt x="593705" y="365821"/>
                </a:cubicBezTo>
                <a:cubicBezTo>
                  <a:pt x="594097" y="365236"/>
                  <a:pt x="594870" y="365041"/>
                  <a:pt x="595844" y="364846"/>
                </a:cubicBezTo>
                <a:close/>
                <a:moveTo>
                  <a:pt x="575271" y="376735"/>
                </a:moveTo>
                <a:lnTo>
                  <a:pt x="575076" y="376540"/>
                </a:lnTo>
                <a:cubicBezTo>
                  <a:pt x="574302" y="375956"/>
                  <a:pt x="574302" y="374981"/>
                  <a:pt x="575076" y="374201"/>
                </a:cubicBezTo>
                <a:cubicBezTo>
                  <a:pt x="575658" y="373617"/>
                  <a:pt x="577018" y="373617"/>
                  <a:pt x="577214" y="372447"/>
                </a:cubicBezTo>
                <a:cubicBezTo>
                  <a:pt x="576436" y="371668"/>
                  <a:pt x="576049" y="372058"/>
                  <a:pt x="575271" y="371668"/>
                </a:cubicBezTo>
                <a:cubicBezTo>
                  <a:pt x="574689" y="371473"/>
                  <a:pt x="574302" y="370888"/>
                  <a:pt x="574302" y="369914"/>
                </a:cubicBezTo>
                <a:cubicBezTo>
                  <a:pt x="571973" y="370498"/>
                  <a:pt x="571195" y="374007"/>
                  <a:pt x="569257" y="372642"/>
                </a:cubicBezTo>
                <a:cubicBezTo>
                  <a:pt x="568092" y="371863"/>
                  <a:pt x="568675" y="370888"/>
                  <a:pt x="569061" y="369719"/>
                </a:cubicBezTo>
                <a:cubicBezTo>
                  <a:pt x="569257" y="369134"/>
                  <a:pt x="570030" y="366990"/>
                  <a:pt x="569448" y="366406"/>
                </a:cubicBezTo>
                <a:cubicBezTo>
                  <a:pt x="568288" y="367380"/>
                  <a:pt x="568479" y="368160"/>
                  <a:pt x="566732" y="367965"/>
                </a:cubicBezTo>
                <a:cubicBezTo>
                  <a:pt x="566928" y="368549"/>
                  <a:pt x="567314" y="369329"/>
                  <a:pt x="567510" y="369914"/>
                </a:cubicBezTo>
                <a:cubicBezTo>
                  <a:pt x="567706" y="370498"/>
                  <a:pt x="567897" y="371278"/>
                  <a:pt x="568092" y="371863"/>
                </a:cubicBezTo>
                <a:cubicBezTo>
                  <a:pt x="568866" y="373812"/>
                  <a:pt x="567314" y="373617"/>
                  <a:pt x="567897" y="374786"/>
                </a:cubicBezTo>
                <a:cubicBezTo>
                  <a:pt x="568283" y="375566"/>
                  <a:pt x="569061" y="374591"/>
                  <a:pt x="569448" y="377125"/>
                </a:cubicBezTo>
                <a:cubicBezTo>
                  <a:pt x="569644" y="379269"/>
                  <a:pt x="570030" y="381218"/>
                  <a:pt x="571004" y="383167"/>
                </a:cubicBezTo>
                <a:cubicBezTo>
                  <a:pt x="572942" y="387259"/>
                  <a:pt x="577018" y="389208"/>
                  <a:pt x="580317" y="385700"/>
                </a:cubicBezTo>
                <a:cubicBezTo>
                  <a:pt x="581285" y="384726"/>
                  <a:pt x="582064" y="383362"/>
                  <a:pt x="583424" y="384141"/>
                </a:cubicBezTo>
                <a:cubicBezTo>
                  <a:pt x="584006" y="384531"/>
                  <a:pt x="584006" y="385310"/>
                  <a:pt x="585362" y="386090"/>
                </a:cubicBezTo>
                <a:cubicBezTo>
                  <a:pt x="585558" y="386285"/>
                  <a:pt x="585944" y="386480"/>
                  <a:pt x="586140" y="386480"/>
                </a:cubicBezTo>
                <a:cubicBezTo>
                  <a:pt x="587305" y="387065"/>
                  <a:pt x="588856" y="387259"/>
                  <a:pt x="590407" y="387259"/>
                </a:cubicBezTo>
                <a:cubicBezTo>
                  <a:pt x="591963" y="387065"/>
                  <a:pt x="593319" y="386480"/>
                  <a:pt x="594097" y="385700"/>
                </a:cubicBezTo>
                <a:cubicBezTo>
                  <a:pt x="595262" y="384531"/>
                  <a:pt x="595648" y="383362"/>
                  <a:pt x="597009" y="383751"/>
                </a:cubicBezTo>
                <a:cubicBezTo>
                  <a:pt x="597782" y="383946"/>
                  <a:pt x="597782" y="384531"/>
                  <a:pt x="598173" y="385116"/>
                </a:cubicBezTo>
                <a:cubicBezTo>
                  <a:pt x="599725" y="387844"/>
                  <a:pt x="603409" y="389598"/>
                  <a:pt x="606708" y="389208"/>
                </a:cubicBezTo>
                <a:cubicBezTo>
                  <a:pt x="608650" y="389014"/>
                  <a:pt x="609037" y="388429"/>
                  <a:pt x="610397" y="387844"/>
                </a:cubicBezTo>
                <a:cubicBezTo>
                  <a:pt x="609037" y="387065"/>
                  <a:pt x="609619" y="387844"/>
                  <a:pt x="607099" y="388039"/>
                </a:cubicBezTo>
                <a:cubicBezTo>
                  <a:pt x="603801" y="388234"/>
                  <a:pt x="600307" y="386870"/>
                  <a:pt x="598756" y="384141"/>
                </a:cubicBezTo>
                <a:cubicBezTo>
                  <a:pt x="597782" y="382582"/>
                  <a:pt x="597009" y="378489"/>
                  <a:pt x="599338" y="378489"/>
                </a:cubicBezTo>
                <a:cubicBezTo>
                  <a:pt x="600693" y="378489"/>
                  <a:pt x="600693" y="379659"/>
                  <a:pt x="601276" y="380633"/>
                </a:cubicBezTo>
                <a:cubicBezTo>
                  <a:pt x="601662" y="381413"/>
                  <a:pt x="602827" y="382777"/>
                  <a:pt x="603605" y="381802"/>
                </a:cubicBezTo>
                <a:cubicBezTo>
                  <a:pt x="603605" y="381802"/>
                  <a:pt x="602440" y="380243"/>
                  <a:pt x="603801" y="379269"/>
                </a:cubicBezTo>
                <a:cubicBezTo>
                  <a:pt x="604966" y="378489"/>
                  <a:pt x="605934" y="379659"/>
                  <a:pt x="606708" y="379074"/>
                </a:cubicBezTo>
                <a:cubicBezTo>
                  <a:pt x="606903" y="378489"/>
                  <a:pt x="606517" y="378099"/>
                  <a:pt x="605934" y="377904"/>
                </a:cubicBezTo>
                <a:cubicBezTo>
                  <a:pt x="604187" y="377710"/>
                  <a:pt x="603992" y="376345"/>
                  <a:pt x="604574" y="375566"/>
                </a:cubicBezTo>
                <a:cubicBezTo>
                  <a:pt x="604966" y="374981"/>
                  <a:pt x="605548" y="374981"/>
                  <a:pt x="605548" y="374396"/>
                </a:cubicBezTo>
                <a:cubicBezTo>
                  <a:pt x="604966" y="373617"/>
                  <a:pt x="603801" y="374201"/>
                  <a:pt x="603219" y="374591"/>
                </a:cubicBezTo>
                <a:cubicBezTo>
                  <a:pt x="602245" y="375176"/>
                  <a:pt x="601472" y="374981"/>
                  <a:pt x="600889" y="374201"/>
                </a:cubicBezTo>
                <a:cubicBezTo>
                  <a:pt x="599529" y="372058"/>
                  <a:pt x="603219" y="371473"/>
                  <a:pt x="602636" y="369914"/>
                </a:cubicBezTo>
                <a:cubicBezTo>
                  <a:pt x="602054" y="369719"/>
                  <a:pt x="601858" y="370109"/>
                  <a:pt x="601080" y="369914"/>
                </a:cubicBezTo>
                <a:cubicBezTo>
                  <a:pt x="599529" y="369329"/>
                  <a:pt x="600111" y="367770"/>
                  <a:pt x="600111" y="367575"/>
                </a:cubicBezTo>
                <a:cubicBezTo>
                  <a:pt x="600111" y="366990"/>
                  <a:pt x="599920" y="366406"/>
                  <a:pt x="599338" y="366601"/>
                </a:cubicBezTo>
                <a:cubicBezTo>
                  <a:pt x="598560" y="366990"/>
                  <a:pt x="598946" y="368160"/>
                  <a:pt x="597978" y="368744"/>
                </a:cubicBezTo>
                <a:cubicBezTo>
                  <a:pt x="597009" y="369329"/>
                  <a:pt x="596231" y="368744"/>
                  <a:pt x="595844" y="367965"/>
                </a:cubicBezTo>
                <a:cubicBezTo>
                  <a:pt x="594870" y="368355"/>
                  <a:pt x="595452" y="369914"/>
                  <a:pt x="595844" y="370498"/>
                </a:cubicBezTo>
                <a:cubicBezTo>
                  <a:pt x="596426" y="371473"/>
                  <a:pt x="595844" y="372447"/>
                  <a:pt x="595066" y="372642"/>
                </a:cubicBezTo>
                <a:cubicBezTo>
                  <a:pt x="593901" y="373227"/>
                  <a:pt x="593319" y="372253"/>
                  <a:pt x="592932" y="371863"/>
                </a:cubicBezTo>
                <a:cubicBezTo>
                  <a:pt x="592546" y="371473"/>
                  <a:pt x="591381" y="370498"/>
                  <a:pt x="590799" y="371278"/>
                </a:cubicBezTo>
                <a:cubicBezTo>
                  <a:pt x="590799" y="371863"/>
                  <a:pt x="591381" y="371863"/>
                  <a:pt x="591381" y="372642"/>
                </a:cubicBezTo>
                <a:cubicBezTo>
                  <a:pt x="591381" y="373227"/>
                  <a:pt x="591185" y="373812"/>
                  <a:pt x="590799" y="374007"/>
                </a:cubicBezTo>
                <a:cubicBezTo>
                  <a:pt x="590407" y="374396"/>
                  <a:pt x="589825" y="374396"/>
                  <a:pt x="589242" y="374201"/>
                </a:cubicBezTo>
                <a:cubicBezTo>
                  <a:pt x="588660" y="374007"/>
                  <a:pt x="588078" y="374396"/>
                  <a:pt x="588274" y="374981"/>
                </a:cubicBezTo>
                <a:cubicBezTo>
                  <a:pt x="589052" y="375566"/>
                  <a:pt x="590216" y="374981"/>
                  <a:pt x="590799" y="375956"/>
                </a:cubicBezTo>
                <a:cubicBezTo>
                  <a:pt x="591768" y="377320"/>
                  <a:pt x="590407" y="378099"/>
                  <a:pt x="590407" y="378489"/>
                </a:cubicBezTo>
                <a:cubicBezTo>
                  <a:pt x="590603" y="378879"/>
                  <a:pt x="591381" y="379074"/>
                  <a:pt x="591963" y="378879"/>
                </a:cubicBezTo>
                <a:cubicBezTo>
                  <a:pt x="593128" y="378489"/>
                  <a:pt x="593515" y="377320"/>
                  <a:pt x="594483" y="377320"/>
                </a:cubicBezTo>
                <a:cubicBezTo>
                  <a:pt x="595066" y="377125"/>
                  <a:pt x="595648" y="377515"/>
                  <a:pt x="595844" y="377904"/>
                </a:cubicBezTo>
                <a:cubicBezTo>
                  <a:pt x="596617" y="378684"/>
                  <a:pt x="596035" y="380048"/>
                  <a:pt x="595648" y="381023"/>
                </a:cubicBezTo>
                <a:cubicBezTo>
                  <a:pt x="593901" y="385505"/>
                  <a:pt x="589052" y="386480"/>
                  <a:pt x="584975" y="384141"/>
                </a:cubicBezTo>
                <a:cubicBezTo>
                  <a:pt x="584197" y="383751"/>
                  <a:pt x="584197" y="383556"/>
                  <a:pt x="583615" y="383556"/>
                </a:cubicBezTo>
                <a:cubicBezTo>
                  <a:pt x="582842" y="383751"/>
                  <a:pt x="582646" y="383556"/>
                  <a:pt x="581868" y="383556"/>
                </a:cubicBezTo>
                <a:cubicBezTo>
                  <a:pt x="578765" y="386870"/>
                  <a:pt x="574107" y="386675"/>
                  <a:pt x="571391" y="382192"/>
                </a:cubicBezTo>
                <a:cubicBezTo>
                  <a:pt x="570613" y="381023"/>
                  <a:pt x="568092" y="375371"/>
                  <a:pt x="571195" y="375176"/>
                </a:cubicBezTo>
                <a:cubicBezTo>
                  <a:pt x="571777" y="375176"/>
                  <a:pt x="572169" y="375371"/>
                  <a:pt x="572555" y="375761"/>
                </a:cubicBezTo>
                <a:cubicBezTo>
                  <a:pt x="573138" y="376345"/>
                  <a:pt x="574107" y="376735"/>
                  <a:pt x="575271" y="376735"/>
                </a:cubicBezTo>
                <a:cubicBezTo>
                  <a:pt x="575271" y="376735"/>
                  <a:pt x="575467" y="376735"/>
                  <a:pt x="575271" y="376735"/>
                </a:cubicBezTo>
                <a:close/>
                <a:moveTo>
                  <a:pt x="607682" y="372058"/>
                </a:moveTo>
                <a:cubicBezTo>
                  <a:pt x="607486" y="371278"/>
                  <a:pt x="607099" y="370304"/>
                  <a:pt x="606903" y="369524"/>
                </a:cubicBezTo>
                <a:cubicBezTo>
                  <a:pt x="606708" y="368744"/>
                  <a:pt x="606321" y="367770"/>
                  <a:pt x="606130" y="366990"/>
                </a:cubicBezTo>
                <a:cubicBezTo>
                  <a:pt x="605739" y="367185"/>
                  <a:pt x="604966" y="367575"/>
                  <a:pt x="604770" y="367770"/>
                </a:cubicBezTo>
                <a:cubicBezTo>
                  <a:pt x="605548" y="368355"/>
                  <a:pt x="605934" y="369524"/>
                  <a:pt x="605739" y="371083"/>
                </a:cubicBezTo>
                <a:cubicBezTo>
                  <a:pt x="606708" y="371473"/>
                  <a:pt x="606903" y="371668"/>
                  <a:pt x="607682" y="372058"/>
                </a:cubicBezTo>
                <a:close/>
                <a:moveTo>
                  <a:pt x="668616" y="372058"/>
                </a:moveTo>
                <a:cubicBezTo>
                  <a:pt x="674244" y="366406"/>
                  <a:pt x="679289" y="360364"/>
                  <a:pt x="684139" y="353737"/>
                </a:cubicBezTo>
                <a:cubicBezTo>
                  <a:pt x="685303" y="352178"/>
                  <a:pt x="686468" y="350619"/>
                  <a:pt x="687437" y="349060"/>
                </a:cubicBezTo>
                <a:lnTo>
                  <a:pt x="688411" y="347696"/>
                </a:lnTo>
                <a:cubicBezTo>
                  <a:pt x="689184" y="346526"/>
                  <a:pt x="690158" y="345357"/>
                  <a:pt x="690740" y="344188"/>
                </a:cubicBezTo>
                <a:lnTo>
                  <a:pt x="690544" y="343993"/>
                </a:lnTo>
                <a:cubicBezTo>
                  <a:pt x="690158" y="344382"/>
                  <a:pt x="689576" y="345357"/>
                  <a:pt x="689380" y="345747"/>
                </a:cubicBezTo>
                <a:lnTo>
                  <a:pt x="685695" y="351009"/>
                </a:lnTo>
                <a:cubicBezTo>
                  <a:pt x="683366" y="354127"/>
                  <a:pt x="680258" y="358220"/>
                  <a:pt x="677738" y="361338"/>
                </a:cubicBezTo>
                <a:cubicBezTo>
                  <a:pt x="677346" y="361923"/>
                  <a:pt x="676764" y="362508"/>
                  <a:pt x="676378" y="363092"/>
                </a:cubicBezTo>
                <a:cubicBezTo>
                  <a:pt x="676182" y="363287"/>
                  <a:pt x="675991" y="363677"/>
                  <a:pt x="675599" y="363872"/>
                </a:cubicBezTo>
                <a:cubicBezTo>
                  <a:pt x="675409" y="364067"/>
                  <a:pt x="675213" y="364457"/>
                  <a:pt x="675022" y="364652"/>
                </a:cubicBezTo>
                <a:cubicBezTo>
                  <a:pt x="672883" y="367185"/>
                  <a:pt x="670554" y="369719"/>
                  <a:pt x="668421" y="372058"/>
                </a:cubicBezTo>
                <a:cubicBezTo>
                  <a:pt x="666869" y="373812"/>
                  <a:pt x="665318" y="375371"/>
                  <a:pt x="663762" y="376930"/>
                </a:cubicBezTo>
                <a:cubicBezTo>
                  <a:pt x="665122" y="375371"/>
                  <a:pt x="666869" y="373812"/>
                  <a:pt x="668616" y="372058"/>
                </a:cubicBezTo>
                <a:close/>
                <a:moveTo>
                  <a:pt x="702186" y="377904"/>
                </a:moveTo>
                <a:cubicBezTo>
                  <a:pt x="701800" y="376735"/>
                  <a:pt x="701413" y="375761"/>
                  <a:pt x="700831" y="374591"/>
                </a:cubicBezTo>
                <a:cubicBezTo>
                  <a:pt x="698888" y="370109"/>
                  <a:pt x="696754" y="366406"/>
                  <a:pt x="693652" y="362703"/>
                </a:cubicBezTo>
                <a:cubicBezTo>
                  <a:pt x="692874" y="361728"/>
                  <a:pt x="692096" y="360949"/>
                  <a:pt x="691513" y="360169"/>
                </a:cubicBezTo>
                <a:cubicBezTo>
                  <a:pt x="690740" y="359194"/>
                  <a:pt x="690349" y="359000"/>
                  <a:pt x="689766" y="358415"/>
                </a:cubicBezTo>
                <a:cubicBezTo>
                  <a:pt x="689576" y="358220"/>
                  <a:pt x="689380" y="358025"/>
                  <a:pt x="689184" y="357830"/>
                </a:cubicBezTo>
                <a:cubicBezTo>
                  <a:pt x="688602" y="357440"/>
                  <a:pt x="687050" y="356076"/>
                  <a:pt x="686468" y="355881"/>
                </a:cubicBezTo>
                <a:cubicBezTo>
                  <a:pt x="686468" y="355881"/>
                  <a:pt x="679485" y="364846"/>
                  <a:pt x="677929" y="366601"/>
                </a:cubicBezTo>
                <a:lnTo>
                  <a:pt x="672497" y="372642"/>
                </a:lnTo>
                <a:lnTo>
                  <a:pt x="676378" y="378489"/>
                </a:lnTo>
                <a:cubicBezTo>
                  <a:pt x="676764" y="379074"/>
                  <a:pt x="677346" y="380048"/>
                  <a:pt x="677542" y="380438"/>
                </a:cubicBezTo>
                <a:lnTo>
                  <a:pt x="681619" y="379269"/>
                </a:lnTo>
                <a:cubicBezTo>
                  <a:pt x="687050" y="377710"/>
                  <a:pt x="693260" y="377125"/>
                  <a:pt x="699084" y="377515"/>
                </a:cubicBezTo>
                <a:cubicBezTo>
                  <a:pt x="699666" y="377710"/>
                  <a:pt x="701604" y="377904"/>
                  <a:pt x="702186" y="377904"/>
                </a:cubicBezTo>
                <a:close/>
                <a:moveTo>
                  <a:pt x="638731" y="398369"/>
                </a:moveTo>
                <a:cubicBezTo>
                  <a:pt x="639700" y="398563"/>
                  <a:pt x="640865" y="398758"/>
                  <a:pt x="641834" y="398563"/>
                </a:cubicBezTo>
                <a:cubicBezTo>
                  <a:pt x="643385" y="398563"/>
                  <a:pt x="643581" y="398174"/>
                  <a:pt x="644550" y="397979"/>
                </a:cubicBezTo>
                <a:cubicBezTo>
                  <a:pt x="644359" y="397784"/>
                  <a:pt x="644163" y="397394"/>
                  <a:pt x="643777" y="397394"/>
                </a:cubicBezTo>
                <a:cubicBezTo>
                  <a:pt x="638731" y="397784"/>
                  <a:pt x="634268" y="395640"/>
                  <a:pt x="632712" y="392132"/>
                </a:cubicBezTo>
                <a:cubicBezTo>
                  <a:pt x="631939" y="390573"/>
                  <a:pt x="631743" y="387065"/>
                  <a:pt x="633490" y="386480"/>
                </a:cubicBezTo>
                <a:cubicBezTo>
                  <a:pt x="634073" y="386285"/>
                  <a:pt x="634655" y="386480"/>
                  <a:pt x="635041" y="386675"/>
                </a:cubicBezTo>
                <a:cubicBezTo>
                  <a:pt x="635433" y="386870"/>
                  <a:pt x="635624" y="387259"/>
                  <a:pt x="635820" y="387844"/>
                </a:cubicBezTo>
                <a:cubicBezTo>
                  <a:pt x="636206" y="388624"/>
                  <a:pt x="636788" y="389793"/>
                  <a:pt x="637567" y="389988"/>
                </a:cubicBezTo>
                <a:cubicBezTo>
                  <a:pt x="637371" y="389598"/>
                  <a:pt x="636984" y="389014"/>
                  <a:pt x="637180" y="388429"/>
                </a:cubicBezTo>
                <a:cubicBezTo>
                  <a:pt x="637371" y="388039"/>
                  <a:pt x="637757" y="387649"/>
                  <a:pt x="638149" y="387454"/>
                </a:cubicBezTo>
                <a:cubicBezTo>
                  <a:pt x="639118" y="387065"/>
                  <a:pt x="640669" y="388234"/>
                  <a:pt x="641447" y="387259"/>
                </a:cubicBezTo>
                <a:cubicBezTo>
                  <a:pt x="641643" y="386285"/>
                  <a:pt x="640669" y="385895"/>
                  <a:pt x="640283" y="385311"/>
                </a:cubicBezTo>
                <a:cubicBezTo>
                  <a:pt x="639504" y="384141"/>
                  <a:pt x="640669" y="383362"/>
                  <a:pt x="640669" y="383167"/>
                </a:cubicBezTo>
                <a:cubicBezTo>
                  <a:pt x="639700" y="382582"/>
                  <a:pt x="637757" y="382972"/>
                  <a:pt x="636788" y="383167"/>
                </a:cubicBezTo>
                <a:cubicBezTo>
                  <a:pt x="636206" y="383362"/>
                  <a:pt x="635624" y="383751"/>
                  <a:pt x="635041" y="383556"/>
                </a:cubicBezTo>
                <a:cubicBezTo>
                  <a:pt x="634459" y="383362"/>
                  <a:pt x="634073" y="382972"/>
                  <a:pt x="633877" y="382387"/>
                </a:cubicBezTo>
                <a:cubicBezTo>
                  <a:pt x="633490" y="381023"/>
                  <a:pt x="634851" y="380438"/>
                  <a:pt x="635624" y="379853"/>
                </a:cubicBezTo>
                <a:cubicBezTo>
                  <a:pt x="636206" y="379464"/>
                  <a:pt x="637567" y="378489"/>
                  <a:pt x="637757" y="377515"/>
                </a:cubicBezTo>
                <a:cubicBezTo>
                  <a:pt x="637175" y="377320"/>
                  <a:pt x="636598" y="377515"/>
                  <a:pt x="636015" y="377125"/>
                </a:cubicBezTo>
                <a:cubicBezTo>
                  <a:pt x="634655" y="376150"/>
                  <a:pt x="636015" y="375176"/>
                  <a:pt x="635237" y="373617"/>
                </a:cubicBezTo>
                <a:cubicBezTo>
                  <a:pt x="634459" y="372252"/>
                  <a:pt x="633294" y="372447"/>
                  <a:pt x="632521" y="373227"/>
                </a:cubicBezTo>
                <a:cubicBezTo>
                  <a:pt x="631939" y="373617"/>
                  <a:pt x="631939" y="374007"/>
                  <a:pt x="631743" y="374591"/>
                </a:cubicBezTo>
                <a:cubicBezTo>
                  <a:pt x="631547" y="374981"/>
                  <a:pt x="630965" y="375371"/>
                  <a:pt x="630192" y="375371"/>
                </a:cubicBezTo>
                <a:cubicBezTo>
                  <a:pt x="629414" y="375371"/>
                  <a:pt x="629223" y="374786"/>
                  <a:pt x="628641" y="374786"/>
                </a:cubicBezTo>
                <a:cubicBezTo>
                  <a:pt x="628249" y="376930"/>
                  <a:pt x="630192" y="379074"/>
                  <a:pt x="629805" y="380243"/>
                </a:cubicBezTo>
                <a:cubicBezTo>
                  <a:pt x="629610" y="380828"/>
                  <a:pt x="629223" y="381218"/>
                  <a:pt x="628641" y="381413"/>
                </a:cubicBezTo>
                <a:cubicBezTo>
                  <a:pt x="626502" y="381997"/>
                  <a:pt x="626502" y="378294"/>
                  <a:pt x="623204" y="377904"/>
                </a:cubicBezTo>
                <a:cubicBezTo>
                  <a:pt x="623595" y="380828"/>
                  <a:pt x="621070" y="379464"/>
                  <a:pt x="620488" y="380828"/>
                </a:cubicBezTo>
                <a:cubicBezTo>
                  <a:pt x="620488" y="381997"/>
                  <a:pt x="622431" y="381997"/>
                  <a:pt x="623013" y="382777"/>
                </a:cubicBezTo>
                <a:cubicBezTo>
                  <a:pt x="623595" y="383362"/>
                  <a:pt x="623595" y="384336"/>
                  <a:pt x="623013" y="385116"/>
                </a:cubicBezTo>
                <a:lnTo>
                  <a:pt x="622431" y="385505"/>
                </a:lnTo>
                <a:cubicBezTo>
                  <a:pt x="623204" y="385505"/>
                  <a:pt x="623595" y="385505"/>
                  <a:pt x="624178" y="385116"/>
                </a:cubicBezTo>
                <a:cubicBezTo>
                  <a:pt x="624755" y="384921"/>
                  <a:pt x="624951" y="384531"/>
                  <a:pt x="625337" y="384336"/>
                </a:cubicBezTo>
                <a:cubicBezTo>
                  <a:pt x="626698" y="383556"/>
                  <a:pt x="629223" y="384921"/>
                  <a:pt x="626502" y="388429"/>
                </a:cubicBezTo>
                <a:cubicBezTo>
                  <a:pt x="623786" y="392132"/>
                  <a:pt x="618159" y="391547"/>
                  <a:pt x="614474" y="389403"/>
                </a:cubicBezTo>
                <a:cubicBezTo>
                  <a:pt x="612335" y="388234"/>
                  <a:pt x="613309" y="388039"/>
                  <a:pt x="611758" y="388234"/>
                </a:cubicBezTo>
                <a:cubicBezTo>
                  <a:pt x="612531" y="389014"/>
                  <a:pt x="612727" y="389793"/>
                  <a:pt x="615443" y="391352"/>
                </a:cubicBezTo>
                <a:cubicBezTo>
                  <a:pt x="619323" y="393301"/>
                  <a:pt x="625147" y="393691"/>
                  <a:pt x="627667" y="389403"/>
                </a:cubicBezTo>
                <a:cubicBezTo>
                  <a:pt x="628058" y="388624"/>
                  <a:pt x="628249" y="387844"/>
                  <a:pt x="629414" y="387844"/>
                </a:cubicBezTo>
                <a:cubicBezTo>
                  <a:pt x="630388" y="387844"/>
                  <a:pt x="631161" y="388624"/>
                  <a:pt x="630965" y="389598"/>
                </a:cubicBezTo>
                <a:cubicBezTo>
                  <a:pt x="630774" y="390768"/>
                  <a:pt x="630774" y="391547"/>
                  <a:pt x="631161" y="392717"/>
                </a:cubicBezTo>
                <a:cubicBezTo>
                  <a:pt x="632130" y="395835"/>
                  <a:pt x="635624" y="397784"/>
                  <a:pt x="638731" y="398369"/>
                </a:cubicBezTo>
                <a:close/>
                <a:moveTo>
                  <a:pt x="609429" y="376930"/>
                </a:moveTo>
                <a:cubicBezTo>
                  <a:pt x="609429" y="376540"/>
                  <a:pt x="608650" y="374981"/>
                  <a:pt x="608455" y="374786"/>
                </a:cubicBezTo>
                <a:lnTo>
                  <a:pt x="608264" y="375566"/>
                </a:lnTo>
                <a:cubicBezTo>
                  <a:pt x="608455" y="375761"/>
                  <a:pt x="608846" y="376150"/>
                  <a:pt x="609429" y="376930"/>
                </a:cubicBezTo>
                <a:close/>
                <a:moveTo>
                  <a:pt x="609429" y="376930"/>
                </a:moveTo>
                <a:cubicBezTo>
                  <a:pt x="609619" y="378099"/>
                  <a:pt x="610202" y="378879"/>
                  <a:pt x="609429" y="380633"/>
                </a:cubicBezTo>
                <a:cubicBezTo>
                  <a:pt x="608650" y="381997"/>
                  <a:pt x="607682" y="381997"/>
                  <a:pt x="606708" y="382387"/>
                </a:cubicBezTo>
                <a:cubicBezTo>
                  <a:pt x="606517" y="383362"/>
                  <a:pt x="605739" y="384336"/>
                  <a:pt x="604966" y="384726"/>
                </a:cubicBezTo>
                <a:cubicBezTo>
                  <a:pt x="604966" y="384726"/>
                  <a:pt x="604966" y="384726"/>
                  <a:pt x="605156" y="384726"/>
                </a:cubicBezTo>
                <a:cubicBezTo>
                  <a:pt x="605739" y="384921"/>
                  <a:pt x="607099" y="384921"/>
                  <a:pt x="607682" y="384726"/>
                </a:cubicBezTo>
                <a:cubicBezTo>
                  <a:pt x="608846" y="384531"/>
                  <a:pt x="609429" y="384141"/>
                  <a:pt x="609815" y="384141"/>
                </a:cubicBezTo>
                <a:cubicBezTo>
                  <a:pt x="611176" y="383946"/>
                  <a:pt x="610980" y="385116"/>
                  <a:pt x="611758" y="384921"/>
                </a:cubicBezTo>
                <a:cubicBezTo>
                  <a:pt x="612727" y="384726"/>
                  <a:pt x="612340" y="384141"/>
                  <a:pt x="613892" y="385116"/>
                </a:cubicBezTo>
                <a:cubicBezTo>
                  <a:pt x="613500" y="384531"/>
                  <a:pt x="613113" y="383751"/>
                  <a:pt x="612727" y="383167"/>
                </a:cubicBezTo>
                <a:lnTo>
                  <a:pt x="610593" y="379074"/>
                </a:lnTo>
                <a:cubicBezTo>
                  <a:pt x="610202" y="378489"/>
                  <a:pt x="609815" y="377320"/>
                  <a:pt x="609429" y="376930"/>
                </a:cubicBezTo>
                <a:close/>
                <a:moveTo>
                  <a:pt x="578183" y="380243"/>
                </a:moveTo>
                <a:cubicBezTo>
                  <a:pt x="577405" y="379659"/>
                  <a:pt x="577601" y="379464"/>
                  <a:pt x="577018" y="379659"/>
                </a:cubicBezTo>
                <a:cubicBezTo>
                  <a:pt x="575467" y="380243"/>
                  <a:pt x="574885" y="379853"/>
                  <a:pt x="573524" y="379659"/>
                </a:cubicBezTo>
                <a:cubicBezTo>
                  <a:pt x="575076" y="383556"/>
                  <a:pt x="578379" y="382972"/>
                  <a:pt x="579543" y="381413"/>
                </a:cubicBezTo>
                <a:lnTo>
                  <a:pt x="578183" y="380243"/>
                </a:lnTo>
                <a:close/>
                <a:moveTo>
                  <a:pt x="674631" y="381802"/>
                </a:moveTo>
                <a:cubicBezTo>
                  <a:pt x="674440" y="381023"/>
                  <a:pt x="670554" y="375566"/>
                  <a:pt x="670168" y="374981"/>
                </a:cubicBezTo>
                <a:cubicBezTo>
                  <a:pt x="669003" y="376150"/>
                  <a:pt x="668034" y="377125"/>
                  <a:pt x="666869" y="378294"/>
                </a:cubicBezTo>
                <a:lnTo>
                  <a:pt x="663375" y="381413"/>
                </a:lnTo>
                <a:lnTo>
                  <a:pt x="664736" y="383946"/>
                </a:lnTo>
                <a:cubicBezTo>
                  <a:pt x="666091" y="383556"/>
                  <a:pt x="667256" y="383362"/>
                  <a:pt x="668616" y="384336"/>
                </a:cubicBezTo>
                <a:cubicBezTo>
                  <a:pt x="668807" y="384336"/>
                  <a:pt x="668807" y="384531"/>
                  <a:pt x="668807" y="384531"/>
                </a:cubicBezTo>
                <a:lnTo>
                  <a:pt x="669003" y="384726"/>
                </a:lnTo>
                <a:cubicBezTo>
                  <a:pt x="669972" y="384141"/>
                  <a:pt x="670750" y="383751"/>
                  <a:pt x="671719" y="383167"/>
                </a:cubicBezTo>
                <a:cubicBezTo>
                  <a:pt x="672497" y="382582"/>
                  <a:pt x="673662" y="381997"/>
                  <a:pt x="674631" y="381802"/>
                </a:cubicBezTo>
                <a:close/>
                <a:moveTo>
                  <a:pt x="713441" y="384921"/>
                </a:moveTo>
                <a:cubicBezTo>
                  <a:pt x="712859" y="384336"/>
                  <a:pt x="708205" y="382387"/>
                  <a:pt x="706845" y="381997"/>
                </a:cubicBezTo>
                <a:cubicBezTo>
                  <a:pt x="707041" y="383362"/>
                  <a:pt x="707427" y="384921"/>
                  <a:pt x="707623" y="386480"/>
                </a:cubicBezTo>
                <a:cubicBezTo>
                  <a:pt x="707814" y="388234"/>
                  <a:pt x="707814" y="389598"/>
                  <a:pt x="707814" y="391352"/>
                </a:cubicBezTo>
                <a:cubicBezTo>
                  <a:pt x="708010" y="391157"/>
                  <a:pt x="708010" y="391157"/>
                  <a:pt x="708205" y="390962"/>
                </a:cubicBezTo>
                <a:lnTo>
                  <a:pt x="709370" y="389793"/>
                </a:lnTo>
                <a:cubicBezTo>
                  <a:pt x="709757" y="389403"/>
                  <a:pt x="710535" y="388624"/>
                  <a:pt x="710726" y="388234"/>
                </a:cubicBezTo>
                <a:cubicBezTo>
                  <a:pt x="710921" y="388039"/>
                  <a:pt x="711308" y="387649"/>
                  <a:pt x="711504" y="387454"/>
                </a:cubicBezTo>
                <a:cubicBezTo>
                  <a:pt x="711699" y="387065"/>
                  <a:pt x="711890" y="386870"/>
                  <a:pt x="712086" y="386675"/>
                </a:cubicBezTo>
                <a:cubicBezTo>
                  <a:pt x="712473" y="386090"/>
                  <a:pt x="713055" y="385505"/>
                  <a:pt x="713441" y="384921"/>
                </a:cubicBezTo>
                <a:close/>
                <a:moveTo>
                  <a:pt x="694621" y="401877"/>
                </a:moveTo>
                <a:cubicBezTo>
                  <a:pt x="695394" y="401682"/>
                  <a:pt x="698501" y="399343"/>
                  <a:pt x="699084" y="398953"/>
                </a:cubicBezTo>
                <a:cubicBezTo>
                  <a:pt x="699857" y="398369"/>
                  <a:pt x="702578" y="396420"/>
                  <a:pt x="703160" y="395640"/>
                </a:cubicBezTo>
                <a:cubicBezTo>
                  <a:pt x="705294" y="392717"/>
                  <a:pt x="704516" y="386675"/>
                  <a:pt x="703742" y="382972"/>
                </a:cubicBezTo>
                <a:cubicBezTo>
                  <a:pt x="703351" y="381023"/>
                  <a:pt x="703351" y="381218"/>
                  <a:pt x="702578" y="381218"/>
                </a:cubicBezTo>
                <a:cubicBezTo>
                  <a:pt x="696754" y="380243"/>
                  <a:pt x="690544" y="380438"/>
                  <a:pt x="684917" y="381802"/>
                </a:cubicBezTo>
                <a:cubicBezTo>
                  <a:pt x="683752" y="381997"/>
                  <a:pt x="680067" y="382972"/>
                  <a:pt x="679093" y="383362"/>
                </a:cubicBezTo>
                <a:cubicBezTo>
                  <a:pt x="681809" y="388624"/>
                  <a:pt x="684530" y="393886"/>
                  <a:pt x="684530" y="400317"/>
                </a:cubicBezTo>
                <a:cubicBezTo>
                  <a:pt x="685499" y="399928"/>
                  <a:pt x="686081" y="399928"/>
                  <a:pt x="687050" y="400512"/>
                </a:cubicBezTo>
                <a:cubicBezTo>
                  <a:pt x="687633" y="400902"/>
                  <a:pt x="688411" y="401487"/>
                  <a:pt x="688602" y="402072"/>
                </a:cubicBezTo>
                <a:lnTo>
                  <a:pt x="688797" y="401877"/>
                </a:lnTo>
                <a:cubicBezTo>
                  <a:pt x="688797" y="401877"/>
                  <a:pt x="688797" y="401682"/>
                  <a:pt x="688993" y="401682"/>
                </a:cubicBezTo>
                <a:cubicBezTo>
                  <a:pt x="688993" y="401487"/>
                  <a:pt x="689184" y="401487"/>
                  <a:pt x="689184" y="401292"/>
                </a:cubicBezTo>
                <a:cubicBezTo>
                  <a:pt x="689380" y="401097"/>
                  <a:pt x="689576" y="400902"/>
                  <a:pt x="689766" y="400707"/>
                </a:cubicBezTo>
                <a:cubicBezTo>
                  <a:pt x="691323" y="399538"/>
                  <a:pt x="693843" y="399538"/>
                  <a:pt x="694621" y="401877"/>
                </a:cubicBezTo>
                <a:close/>
                <a:moveTo>
                  <a:pt x="661628" y="384921"/>
                </a:moveTo>
                <a:cubicBezTo>
                  <a:pt x="661437" y="384531"/>
                  <a:pt x="661242" y="383751"/>
                  <a:pt x="660855" y="383556"/>
                </a:cubicBezTo>
                <a:lnTo>
                  <a:pt x="656779" y="386870"/>
                </a:lnTo>
                <a:cubicBezTo>
                  <a:pt x="657748" y="386675"/>
                  <a:pt x="657943" y="386870"/>
                  <a:pt x="658912" y="387065"/>
                </a:cubicBezTo>
                <a:cubicBezTo>
                  <a:pt x="659108" y="386870"/>
                  <a:pt x="659495" y="385700"/>
                  <a:pt x="660659" y="385116"/>
                </a:cubicBezTo>
                <a:lnTo>
                  <a:pt x="661628" y="384921"/>
                </a:lnTo>
                <a:close/>
                <a:moveTo>
                  <a:pt x="681423" y="399928"/>
                </a:moveTo>
                <a:cubicBezTo>
                  <a:pt x="681619" y="397199"/>
                  <a:pt x="680454" y="393691"/>
                  <a:pt x="679485" y="391352"/>
                </a:cubicBezTo>
                <a:cubicBezTo>
                  <a:pt x="678903" y="389988"/>
                  <a:pt x="676960" y="385505"/>
                  <a:pt x="676182" y="384336"/>
                </a:cubicBezTo>
                <a:cubicBezTo>
                  <a:pt x="675409" y="384531"/>
                  <a:pt x="673857" y="385311"/>
                  <a:pt x="673275" y="385700"/>
                </a:cubicBezTo>
                <a:cubicBezTo>
                  <a:pt x="672883" y="385895"/>
                  <a:pt x="672301" y="386090"/>
                  <a:pt x="671915" y="386480"/>
                </a:cubicBezTo>
                <a:lnTo>
                  <a:pt x="670946" y="387065"/>
                </a:lnTo>
                <a:cubicBezTo>
                  <a:pt x="670946" y="387065"/>
                  <a:pt x="670750" y="387065"/>
                  <a:pt x="670750" y="387259"/>
                </a:cubicBezTo>
                <a:cubicBezTo>
                  <a:pt x="670554" y="387454"/>
                  <a:pt x="670750" y="387259"/>
                  <a:pt x="670554" y="387454"/>
                </a:cubicBezTo>
                <a:cubicBezTo>
                  <a:pt x="671136" y="387649"/>
                  <a:pt x="671719" y="388429"/>
                  <a:pt x="671915" y="389208"/>
                </a:cubicBezTo>
                <a:cubicBezTo>
                  <a:pt x="672301" y="390183"/>
                  <a:pt x="672110" y="390962"/>
                  <a:pt x="671719" y="391937"/>
                </a:cubicBezTo>
                <a:cubicBezTo>
                  <a:pt x="671915" y="392132"/>
                  <a:pt x="672110" y="392132"/>
                  <a:pt x="672497" y="392327"/>
                </a:cubicBezTo>
                <a:cubicBezTo>
                  <a:pt x="674631" y="393691"/>
                  <a:pt x="674826" y="396225"/>
                  <a:pt x="673857" y="397394"/>
                </a:cubicBezTo>
                <a:cubicBezTo>
                  <a:pt x="674048" y="397784"/>
                  <a:pt x="674244" y="397979"/>
                  <a:pt x="674244" y="398369"/>
                </a:cubicBezTo>
                <a:cubicBezTo>
                  <a:pt x="675213" y="400707"/>
                  <a:pt x="674048" y="403631"/>
                  <a:pt x="670363" y="403436"/>
                </a:cubicBezTo>
                <a:lnTo>
                  <a:pt x="669972" y="404021"/>
                </a:lnTo>
                <a:cubicBezTo>
                  <a:pt x="668807" y="405385"/>
                  <a:pt x="667647" y="405385"/>
                  <a:pt x="665900" y="405190"/>
                </a:cubicBezTo>
                <a:cubicBezTo>
                  <a:pt x="666674" y="405775"/>
                  <a:pt x="667838" y="406359"/>
                  <a:pt x="669003" y="406554"/>
                </a:cubicBezTo>
                <a:cubicBezTo>
                  <a:pt x="670554" y="406749"/>
                  <a:pt x="671915" y="405969"/>
                  <a:pt x="672497" y="407334"/>
                </a:cubicBezTo>
                <a:cubicBezTo>
                  <a:pt x="672693" y="407724"/>
                  <a:pt x="672693" y="407919"/>
                  <a:pt x="673079" y="407919"/>
                </a:cubicBezTo>
                <a:cubicBezTo>
                  <a:pt x="673466" y="407919"/>
                  <a:pt x="673466" y="407724"/>
                  <a:pt x="673857" y="407529"/>
                </a:cubicBezTo>
                <a:cubicBezTo>
                  <a:pt x="674244" y="407334"/>
                  <a:pt x="675213" y="407139"/>
                  <a:pt x="675599" y="407139"/>
                </a:cubicBezTo>
                <a:cubicBezTo>
                  <a:pt x="675991" y="407139"/>
                  <a:pt x="676182" y="407139"/>
                  <a:pt x="676573" y="406944"/>
                </a:cubicBezTo>
                <a:cubicBezTo>
                  <a:pt x="676764" y="406944"/>
                  <a:pt x="677346" y="406944"/>
                  <a:pt x="677542" y="406749"/>
                </a:cubicBezTo>
                <a:cubicBezTo>
                  <a:pt x="677738" y="406749"/>
                  <a:pt x="677929" y="406359"/>
                  <a:pt x="678125" y="406164"/>
                </a:cubicBezTo>
                <a:cubicBezTo>
                  <a:pt x="678320" y="405969"/>
                  <a:pt x="678511" y="405969"/>
                  <a:pt x="678707" y="405775"/>
                </a:cubicBezTo>
                <a:cubicBezTo>
                  <a:pt x="678511" y="404410"/>
                  <a:pt x="678320" y="402851"/>
                  <a:pt x="679872" y="401877"/>
                </a:cubicBezTo>
                <a:cubicBezTo>
                  <a:pt x="680258" y="401682"/>
                  <a:pt x="680650" y="401487"/>
                  <a:pt x="681036" y="401292"/>
                </a:cubicBezTo>
                <a:lnTo>
                  <a:pt x="681423" y="399928"/>
                </a:lnTo>
                <a:close/>
                <a:moveTo>
                  <a:pt x="670554" y="395835"/>
                </a:moveTo>
                <a:cubicBezTo>
                  <a:pt x="670946" y="395640"/>
                  <a:pt x="671136" y="395835"/>
                  <a:pt x="671136" y="395445"/>
                </a:cubicBezTo>
                <a:cubicBezTo>
                  <a:pt x="671332" y="394471"/>
                  <a:pt x="669585" y="394666"/>
                  <a:pt x="668807" y="394666"/>
                </a:cubicBezTo>
                <a:cubicBezTo>
                  <a:pt x="667838" y="394860"/>
                  <a:pt x="666869" y="394665"/>
                  <a:pt x="666674" y="393886"/>
                </a:cubicBezTo>
                <a:cubicBezTo>
                  <a:pt x="666287" y="392717"/>
                  <a:pt x="666869" y="392132"/>
                  <a:pt x="667647" y="391742"/>
                </a:cubicBezTo>
                <a:cubicBezTo>
                  <a:pt x="668230" y="391352"/>
                  <a:pt x="669199" y="390768"/>
                  <a:pt x="668807" y="389793"/>
                </a:cubicBezTo>
                <a:cubicBezTo>
                  <a:pt x="668230" y="389793"/>
                  <a:pt x="668034" y="390183"/>
                  <a:pt x="667256" y="389793"/>
                </a:cubicBezTo>
                <a:cubicBezTo>
                  <a:pt x="665900" y="389208"/>
                  <a:pt x="666483" y="387649"/>
                  <a:pt x="666483" y="387259"/>
                </a:cubicBezTo>
                <a:cubicBezTo>
                  <a:pt x="666869" y="385895"/>
                  <a:pt x="665509" y="385895"/>
                  <a:pt x="665122" y="387259"/>
                </a:cubicBezTo>
                <a:cubicBezTo>
                  <a:pt x="664736" y="388429"/>
                  <a:pt x="663762" y="388624"/>
                  <a:pt x="662793" y="388234"/>
                </a:cubicBezTo>
                <a:cubicBezTo>
                  <a:pt x="662211" y="388039"/>
                  <a:pt x="662406" y="387454"/>
                  <a:pt x="661628" y="387649"/>
                </a:cubicBezTo>
                <a:cubicBezTo>
                  <a:pt x="661242" y="388624"/>
                  <a:pt x="661628" y="389403"/>
                  <a:pt x="661824" y="390378"/>
                </a:cubicBezTo>
                <a:cubicBezTo>
                  <a:pt x="662020" y="391352"/>
                  <a:pt x="661437" y="392132"/>
                  <a:pt x="660659" y="392132"/>
                </a:cubicBezTo>
                <a:cubicBezTo>
                  <a:pt x="659299" y="392327"/>
                  <a:pt x="659108" y="391352"/>
                  <a:pt x="658717" y="390768"/>
                </a:cubicBezTo>
                <a:cubicBezTo>
                  <a:pt x="658134" y="389598"/>
                  <a:pt x="656970" y="388819"/>
                  <a:pt x="656970" y="389793"/>
                </a:cubicBezTo>
                <a:cubicBezTo>
                  <a:pt x="656970" y="389988"/>
                  <a:pt x="656970" y="389793"/>
                  <a:pt x="656970" y="389988"/>
                </a:cubicBezTo>
                <a:cubicBezTo>
                  <a:pt x="656970" y="390183"/>
                  <a:pt x="657165" y="390183"/>
                  <a:pt x="657165" y="390378"/>
                </a:cubicBezTo>
                <a:cubicBezTo>
                  <a:pt x="657361" y="390573"/>
                  <a:pt x="657361" y="390962"/>
                  <a:pt x="657361" y="391157"/>
                </a:cubicBezTo>
                <a:cubicBezTo>
                  <a:pt x="657361" y="391742"/>
                  <a:pt x="656970" y="392132"/>
                  <a:pt x="656583" y="392327"/>
                </a:cubicBezTo>
                <a:cubicBezTo>
                  <a:pt x="656001" y="392522"/>
                  <a:pt x="655418" y="392522"/>
                  <a:pt x="655032" y="392327"/>
                </a:cubicBezTo>
                <a:cubicBezTo>
                  <a:pt x="653867" y="391547"/>
                  <a:pt x="652898" y="392911"/>
                  <a:pt x="654645" y="393496"/>
                </a:cubicBezTo>
                <a:cubicBezTo>
                  <a:pt x="656001" y="393886"/>
                  <a:pt x="656196" y="394860"/>
                  <a:pt x="655810" y="395835"/>
                </a:cubicBezTo>
                <a:cubicBezTo>
                  <a:pt x="655614" y="396420"/>
                  <a:pt x="655228" y="396420"/>
                  <a:pt x="654645" y="396614"/>
                </a:cubicBezTo>
                <a:cubicBezTo>
                  <a:pt x="654645" y="397394"/>
                  <a:pt x="655418" y="397394"/>
                  <a:pt x="656001" y="397394"/>
                </a:cubicBezTo>
                <a:cubicBezTo>
                  <a:pt x="657748" y="397004"/>
                  <a:pt x="658912" y="395055"/>
                  <a:pt x="660273" y="396420"/>
                </a:cubicBezTo>
                <a:cubicBezTo>
                  <a:pt x="661242" y="397394"/>
                  <a:pt x="660464" y="398563"/>
                  <a:pt x="659881" y="399343"/>
                </a:cubicBezTo>
                <a:cubicBezTo>
                  <a:pt x="657748" y="402266"/>
                  <a:pt x="654063" y="402656"/>
                  <a:pt x="650760" y="401487"/>
                </a:cubicBezTo>
                <a:cubicBezTo>
                  <a:pt x="649791" y="401097"/>
                  <a:pt x="648239" y="400123"/>
                  <a:pt x="647461" y="399538"/>
                </a:cubicBezTo>
                <a:cubicBezTo>
                  <a:pt x="646492" y="398563"/>
                  <a:pt x="646688" y="398369"/>
                  <a:pt x="645524" y="398369"/>
                </a:cubicBezTo>
                <a:cubicBezTo>
                  <a:pt x="645714" y="398758"/>
                  <a:pt x="646106" y="399343"/>
                  <a:pt x="646297" y="399733"/>
                </a:cubicBezTo>
                <a:cubicBezTo>
                  <a:pt x="647075" y="400902"/>
                  <a:pt x="648239" y="402072"/>
                  <a:pt x="649595" y="402656"/>
                </a:cubicBezTo>
                <a:cubicBezTo>
                  <a:pt x="651538" y="403631"/>
                  <a:pt x="654449" y="403826"/>
                  <a:pt x="656583" y="403046"/>
                </a:cubicBezTo>
                <a:cubicBezTo>
                  <a:pt x="657552" y="402656"/>
                  <a:pt x="658526" y="401682"/>
                  <a:pt x="659691" y="402656"/>
                </a:cubicBezTo>
                <a:cubicBezTo>
                  <a:pt x="660273" y="403241"/>
                  <a:pt x="660077" y="403436"/>
                  <a:pt x="660273" y="404215"/>
                </a:cubicBezTo>
                <a:cubicBezTo>
                  <a:pt x="660659" y="408503"/>
                  <a:pt x="665318" y="411232"/>
                  <a:pt x="668616" y="410452"/>
                </a:cubicBezTo>
                <a:cubicBezTo>
                  <a:pt x="669199" y="410257"/>
                  <a:pt x="669781" y="409867"/>
                  <a:pt x="670168" y="409867"/>
                </a:cubicBezTo>
                <a:cubicBezTo>
                  <a:pt x="671915" y="409867"/>
                  <a:pt x="671719" y="411621"/>
                  <a:pt x="671915" y="412401"/>
                </a:cubicBezTo>
                <a:cubicBezTo>
                  <a:pt x="671915" y="412986"/>
                  <a:pt x="672110" y="413571"/>
                  <a:pt x="672301" y="413961"/>
                </a:cubicBezTo>
                <a:cubicBezTo>
                  <a:pt x="673857" y="417859"/>
                  <a:pt x="677542" y="417664"/>
                  <a:pt x="680650" y="416105"/>
                </a:cubicBezTo>
                <a:cubicBezTo>
                  <a:pt x="682201" y="415325"/>
                  <a:pt x="683170" y="414545"/>
                  <a:pt x="684139" y="413376"/>
                </a:cubicBezTo>
                <a:cubicBezTo>
                  <a:pt x="684335" y="413181"/>
                  <a:pt x="684530" y="413181"/>
                  <a:pt x="684721" y="412791"/>
                </a:cubicBezTo>
                <a:cubicBezTo>
                  <a:pt x="684917" y="412596"/>
                  <a:pt x="685113" y="412402"/>
                  <a:pt x="685113" y="412206"/>
                </a:cubicBezTo>
                <a:cubicBezTo>
                  <a:pt x="684917" y="412402"/>
                  <a:pt x="685113" y="412206"/>
                  <a:pt x="684917" y="412401"/>
                </a:cubicBezTo>
                <a:cubicBezTo>
                  <a:pt x="684530" y="412596"/>
                  <a:pt x="684530" y="412986"/>
                  <a:pt x="683752" y="413571"/>
                </a:cubicBezTo>
                <a:cubicBezTo>
                  <a:pt x="682201" y="414935"/>
                  <a:pt x="680067" y="415910"/>
                  <a:pt x="677738" y="415910"/>
                </a:cubicBezTo>
                <a:cubicBezTo>
                  <a:pt x="674826" y="415715"/>
                  <a:pt x="672301" y="413376"/>
                  <a:pt x="672110" y="410452"/>
                </a:cubicBezTo>
                <a:cubicBezTo>
                  <a:pt x="671332" y="410257"/>
                  <a:pt x="670554" y="409673"/>
                  <a:pt x="670363" y="409283"/>
                </a:cubicBezTo>
                <a:cubicBezTo>
                  <a:pt x="667838" y="409283"/>
                  <a:pt x="666287" y="408893"/>
                  <a:pt x="664540" y="407724"/>
                </a:cubicBezTo>
                <a:cubicBezTo>
                  <a:pt x="663179" y="406944"/>
                  <a:pt x="662020" y="405385"/>
                  <a:pt x="661824" y="403241"/>
                </a:cubicBezTo>
                <a:cubicBezTo>
                  <a:pt x="661628" y="402072"/>
                  <a:pt x="661628" y="397784"/>
                  <a:pt x="663958" y="398174"/>
                </a:cubicBezTo>
                <a:cubicBezTo>
                  <a:pt x="665318" y="398369"/>
                  <a:pt x="665318" y="399733"/>
                  <a:pt x="665509" y="400317"/>
                </a:cubicBezTo>
                <a:cubicBezTo>
                  <a:pt x="665705" y="401097"/>
                  <a:pt x="666483" y="402072"/>
                  <a:pt x="667452" y="401682"/>
                </a:cubicBezTo>
                <a:cubicBezTo>
                  <a:pt x="667452" y="401487"/>
                  <a:pt x="666869" y="399928"/>
                  <a:pt x="668421" y="399343"/>
                </a:cubicBezTo>
                <a:cubicBezTo>
                  <a:pt x="669781" y="398953"/>
                  <a:pt x="669972" y="400123"/>
                  <a:pt x="671136" y="399928"/>
                </a:cubicBezTo>
                <a:cubicBezTo>
                  <a:pt x="671528" y="399343"/>
                  <a:pt x="671136" y="398758"/>
                  <a:pt x="670554" y="398563"/>
                </a:cubicBezTo>
                <a:cubicBezTo>
                  <a:pt x="669003" y="398369"/>
                  <a:pt x="669389" y="396420"/>
                  <a:pt x="670554" y="395835"/>
                </a:cubicBezTo>
                <a:close/>
                <a:moveTo>
                  <a:pt x="596617" y="388429"/>
                </a:moveTo>
                <a:cubicBezTo>
                  <a:pt x="596426" y="388234"/>
                  <a:pt x="596426" y="388234"/>
                  <a:pt x="596231" y="387844"/>
                </a:cubicBezTo>
                <a:cubicBezTo>
                  <a:pt x="596035" y="388039"/>
                  <a:pt x="595844" y="388039"/>
                  <a:pt x="595648" y="388234"/>
                </a:cubicBezTo>
                <a:lnTo>
                  <a:pt x="596617" y="388429"/>
                </a:lnTo>
                <a:close/>
                <a:moveTo>
                  <a:pt x="654449" y="388624"/>
                </a:moveTo>
                <a:lnTo>
                  <a:pt x="652702" y="389793"/>
                </a:lnTo>
                <a:cubicBezTo>
                  <a:pt x="653285" y="389598"/>
                  <a:pt x="653481" y="389403"/>
                  <a:pt x="654254" y="389403"/>
                </a:cubicBezTo>
                <a:lnTo>
                  <a:pt x="654449" y="388624"/>
                </a:lnTo>
                <a:close/>
                <a:moveTo>
                  <a:pt x="651924" y="395835"/>
                </a:moveTo>
                <a:cubicBezTo>
                  <a:pt x="651151" y="395445"/>
                  <a:pt x="650569" y="394081"/>
                  <a:pt x="650569" y="392911"/>
                </a:cubicBezTo>
                <a:cubicBezTo>
                  <a:pt x="650760" y="391352"/>
                  <a:pt x="651538" y="390962"/>
                  <a:pt x="652120" y="390183"/>
                </a:cubicBezTo>
                <a:cubicBezTo>
                  <a:pt x="651538" y="390378"/>
                  <a:pt x="650760" y="390962"/>
                  <a:pt x="650177" y="391352"/>
                </a:cubicBezTo>
                <a:cubicBezTo>
                  <a:pt x="647657" y="392717"/>
                  <a:pt x="646879" y="393106"/>
                  <a:pt x="644550" y="394276"/>
                </a:cubicBezTo>
                <a:cubicBezTo>
                  <a:pt x="644359" y="394276"/>
                  <a:pt x="644550" y="394276"/>
                  <a:pt x="644359" y="394276"/>
                </a:cubicBezTo>
                <a:lnTo>
                  <a:pt x="644163" y="394276"/>
                </a:lnTo>
                <a:cubicBezTo>
                  <a:pt x="645714" y="394081"/>
                  <a:pt x="645714" y="395055"/>
                  <a:pt x="646106" y="395445"/>
                </a:cubicBezTo>
                <a:cubicBezTo>
                  <a:pt x="646688" y="395835"/>
                  <a:pt x="647657" y="395055"/>
                  <a:pt x="648435" y="396030"/>
                </a:cubicBezTo>
                <a:cubicBezTo>
                  <a:pt x="648626" y="396420"/>
                  <a:pt x="648822" y="396614"/>
                  <a:pt x="649018" y="397004"/>
                </a:cubicBezTo>
                <a:cubicBezTo>
                  <a:pt x="649791" y="397784"/>
                  <a:pt x="650760" y="398563"/>
                  <a:pt x="651734" y="398953"/>
                </a:cubicBezTo>
                <a:cubicBezTo>
                  <a:pt x="651734" y="397199"/>
                  <a:pt x="651734" y="397589"/>
                  <a:pt x="651924" y="395835"/>
                </a:cubicBezTo>
                <a:close/>
                <a:moveTo>
                  <a:pt x="572942" y="392522"/>
                </a:moveTo>
                <a:cubicBezTo>
                  <a:pt x="573334" y="393496"/>
                  <a:pt x="575076" y="393106"/>
                  <a:pt x="576436" y="393106"/>
                </a:cubicBezTo>
                <a:cubicBezTo>
                  <a:pt x="577796" y="393106"/>
                  <a:pt x="579152" y="393106"/>
                  <a:pt x="580703" y="393106"/>
                </a:cubicBezTo>
                <a:cubicBezTo>
                  <a:pt x="598560" y="393496"/>
                  <a:pt x="614082" y="396420"/>
                  <a:pt x="630965" y="401682"/>
                </a:cubicBezTo>
                <a:cubicBezTo>
                  <a:pt x="644941" y="406164"/>
                  <a:pt x="658717" y="412791"/>
                  <a:pt x="670750" y="420782"/>
                </a:cubicBezTo>
                <a:cubicBezTo>
                  <a:pt x="671528" y="421367"/>
                  <a:pt x="672497" y="421951"/>
                  <a:pt x="673275" y="422536"/>
                </a:cubicBezTo>
                <a:cubicBezTo>
                  <a:pt x="673662" y="422731"/>
                  <a:pt x="674244" y="423121"/>
                  <a:pt x="674826" y="422926"/>
                </a:cubicBezTo>
                <a:cubicBezTo>
                  <a:pt x="675213" y="422731"/>
                  <a:pt x="675599" y="422146"/>
                  <a:pt x="675409" y="421562"/>
                </a:cubicBezTo>
                <a:cubicBezTo>
                  <a:pt x="675017" y="420782"/>
                  <a:pt x="666091" y="415130"/>
                  <a:pt x="665318" y="414740"/>
                </a:cubicBezTo>
                <a:cubicBezTo>
                  <a:pt x="639314" y="398953"/>
                  <a:pt x="606321" y="389793"/>
                  <a:pt x="575658" y="390768"/>
                </a:cubicBezTo>
                <a:cubicBezTo>
                  <a:pt x="575271" y="390768"/>
                  <a:pt x="574107" y="390768"/>
                  <a:pt x="573720" y="390962"/>
                </a:cubicBezTo>
                <a:cubicBezTo>
                  <a:pt x="573138" y="391157"/>
                  <a:pt x="572751" y="391742"/>
                  <a:pt x="572942" y="392522"/>
                </a:cubicBezTo>
                <a:close/>
                <a:moveTo>
                  <a:pt x="579734" y="406359"/>
                </a:moveTo>
                <a:lnTo>
                  <a:pt x="579348" y="405775"/>
                </a:lnTo>
                <a:cubicBezTo>
                  <a:pt x="579152" y="405580"/>
                  <a:pt x="579152" y="405580"/>
                  <a:pt x="578961" y="405190"/>
                </a:cubicBezTo>
                <a:cubicBezTo>
                  <a:pt x="577987" y="404020"/>
                  <a:pt x="577601" y="402461"/>
                  <a:pt x="577796" y="400707"/>
                </a:cubicBezTo>
                <a:cubicBezTo>
                  <a:pt x="577987" y="398953"/>
                  <a:pt x="578765" y="397979"/>
                  <a:pt x="579734" y="396809"/>
                </a:cubicBezTo>
                <a:cubicBezTo>
                  <a:pt x="580126" y="396420"/>
                  <a:pt x="580512" y="396225"/>
                  <a:pt x="580899" y="396030"/>
                </a:cubicBezTo>
                <a:cubicBezTo>
                  <a:pt x="578570" y="396030"/>
                  <a:pt x="573916" y="395835"/>
                  <a:pt x="572169" y="396420"/>
                </a:cubicBezTo>
                <a:cubicBezTo>
                  <a:pt x="568288" y="397589"/>
                  <a:pt x="567706" y="402072"/>
                  <a:pt x="569840" y="404410"/>
                </a:cubicBezTo>
                <a:cubicBezTo>
                  <a:pt x="571004" y="405775"/>
                  <a:pt x="571973" y="406164"/>
                  <a:pt x="574498" y="406164"/>
                </a:cubicBezTo>
                <a:lnTo>
                  <a:pt x="579734" y="406359"/>
                </a:lnTo>
                <a:close/>
                <a:moveTo>
                  <a:pt x="602245" y="397979"/>
                </a:moveTo>
                <a:cubicBezTo>
                  <a:pt x="598756" y="397394"/>
                  <a:pt x="590216" y="396420"/>
                  <a:pt x="586918" y="396420"/>
                </a:cubicBezTo>
                <a:lnTo>
                  <a:pt x="587305" y="396614"/>
                </a:lnTo>
                <a:cubicBezTo>
                  <a:pt x="589825" y="398369"/>
                  <a:pt x="590603" y="401877"/>
                  <a:pt x="588856" y="404605"/>
                </a:cubicBezTo>
                <a:cubicBezTo>
                  <a:pt x="588274" y="405580"/>
                  <a:pt x="587691" y="405969"/>
                  <a:pt x="586918" y="406554"/>
                </a:cubicBezTo>
                <a:cubicBezTo>
                  <a:pt x="589052" y="406749"/>
                  <a:pt x="591185" y="406944"/>
                  <a:pt x="593319" y="407139"/>
                </a:cubicBezTo>
                <a:cubicBezTo>
                  <a:pt x="595452" y="407334"/>
                  <a:pt x="597591" y="407724"/>
                  <a:pt x="599529" y="407919"/>
                </a:cubicBezTo>
                <a:cubicBezTo>
                  <a:pt x="599338" y="407724"/>
                  <a:pt x="599333" y="407529"/>
                  <a:pt x="599142" y="407334"/>
                </a:cubicBezTo>
                <a:cubicBezTo>
                  <a:pt x="596426" y="404215"/>
                  <a:pt x="597978" y="399343"/>
                  <a:pt x="602245" y="397979"/>
                </a:cubicBezTo>
                <a:close/>
                <a:moveTo>
                  <a:pt x="622235" y="402461"/>
                </a:moveTo>
                <a:cubicBezTo>
                  <a:pt x="620101" y="401682"/>
                  <a:pt x="609815" y="399343"/>
                  <a:pt x="607099" y="398953"/>
                </a:cubicBezTo>
                <a:cubicBezTo>
                  <a:pt x="607290" y="399148"/>
                  <a:pt x="607290" y="399148"/>
                  <a:pt x="607486" y="399148"/>
                </a:cubicBezTo>
                <a:lnTo>
                  <a:pt x="608264" y="399928"/>
                </a:lnTo>
                <a:cubicBezTo>
                  <a:pt x="610593" y="402461"/>
                  <a:pt x="610397" y="407334"/>
                  <a:pt x="606321" y="409478"/>
                </a:cubicBezTo>
                <a:lnTo>
                  <a:pt x="619323" y="412596"/>
                </a:lnTo>
                <a:cubicBezTo>
                  <a:pt x="619128" y="412206"/>
                  <a:pt x="618741" y="412012"/>
                  <a:pt x="618354" y="411427"/>
                </a:cubicBezTo>
                <a:cubicBezTo>
                  <a:pt x="617386" y="409867"/>
                  <a:pt x="617190" y="407919"/>
                  <a:pt x="617772" y="406359"/>
                </a:cubicBezTo>
                <a:cubicBezTo>
                  <a:pt x="619128" y="403046"/>
                  <a:pt x="621653" y="402851"/>
                  <a:pt x="622235" y="402461"/>
                </a:cubicBezTo>
                <a:close/>
                <a:moveTo>
                  <a:pt x="584006" y="398563"/>
                </a:moveTo>
                <a:cubicBezTo>
                  <a:pt x="582259" y="398174"/>
                  <a:pt x="580899" y="399538"/>
                  <a:pt x="580703" y="400902"/>
                </a:cubicBezTo>
                <a:cubicBezTo>
                  <a:pt x="580317" y="402656"/>
                  <a:pt x="581677" y="404021"/>
                  <a:pt x="583033" y="404410"/>
                </a:cubicBezTo>
                <a:cubicBezTo>
                  <a:pt x="586918" y="405190"/>
                  <a:pt x="588078" y="399343"/>
                  <a:pt x="584006" y="398563"/>
                </a:cubicBezTo>
                <a:close/>
                <a:moveTo>
                  <a:pt x="624951" y="414350"/>
                </a:moveTo>
                <a:lnTo>
                  <a:pt x="637567" y="418833"/>
                </a:lnTo>
                <a:cubicBezTo>
                  <a:pt x="637180" y="417664"/>
                  <a:pt x="636598" y="417274"/>
                  <a:pt x="636598" y="415715"/>
                </a:cubicBezTo>
                <a:cubicBezTo>
                  <a:pt x="636598" y="413571"/>
                  <a:pt x="637757" y="411621"/>
                  <a:pt x="639504" y="410452"/>
                </a:cubicBezTo>
                <a:cubicBezTo>
                  <a:pt x="640669" y="409673"/>
                  <a:pt x="641251" y="409867"/>
                  <a:pt x="642612" y="409478"/>
                </a:cubicBezTo>
                <a:cubicBezTo>
                  <a:pt x="640865" y="408698"/>
                  <a:pt x="629805" y="404410"/>
                  <a:pt x="628058" y="404215"/>
                </a:cubicBezTo>
                <a:cubicBezTo>
                  <a:pt x="628641" y="404995"/>
                  <a:pt x="629223" y="405580"/>
                  <a:pt x="629414" y="406944"/>
                </a:cubicBezTo>
                <a:cubicBezTo>
                  <a:pt x="630388" y="410062"/>
                  <a:pt x="628445" y="413571"/>
                  <a:pt x="624951" y="414350"/>
                </a:cubicBezTo>
                <a:close/>
                <a:moveTo>
                  <a:pt x="604383" y="401097"/>
                </a:moveTo>
                <a:cubicBezTo>
                  <a:pt x="600693" y="400317"/>
                  <a:pt x="599338" y="405969"/>
                  <a:pt x="603219" y="406749"/>
                </a:cubicBezTo>
                <a:cubicBezTo>
                  <a:pt x="606903" y="407724"/>
                  <a:pt x="608264" y="401877"/>
                  <a:pt x="604383" y="401097"/>
                </a:cubicBezTo>
                <a:close/>
                <a:moveTo>
                  <a:pt x="681227" y="408503"/>
                </a:moveTo>
                <a:cubicBezTo>
                  <a:pt x="682392" y="409283"/>
                  <a:pt x="683366" y="409283"/>
                  <a:pt x="684917" y="409478"/>
                </a:cubicBezTo>
                <a:cubicBezTo>
                  <a:pt x="686468" y="409478"/>
                  <a:pt x="687050" y="410842"/>
                  <a:pt x="686277" y="412012"/>
                </a:cubicBezTo>
                <a:cubicBezTo>
                  <a:pt x="686860" y="411427"/>
                  <a:pt x="687050" y="410647"/>
                  <a:pt x="688411" y="410842"/>
                </a:cubicBezTo>
                <a:cubicBezTo>
                  <a:pt x="688797" y="410842"/>
                  <a:pt x="689184" y="410647"/>
                  <a:pt x="689380" y="410257"/>
                </a:cubicBezTo>
                <a:cubicBezTo>
                  <a:pt x="689766" y="409088"/>
                  <a:pt x="688797" y="409673"/>
                  <a:pt x="690544" y="408113"/>
                </a:cubicBezTo>
                <a:cubicBezTo>
                  <a:pt x="691323" y="407529"/>
                  <a:pt x="692678" y="406359"/>
                  <a:pt x="693456" y="405969"/>
                </a:cubicBezTo>
                <a:cubicBezTo>
                  <a:pt x="692874" y="405580"/>
                  <a:pt x="692291" y="405775"/>
                  <a:pt x="692096" y="404021"/>
                </a:cubicBezTo>
                <a:lnTo>
                  <a:pt x="691905" y="403241"/>
                </a:lnTo>
                <a:cubicBezTo>
                  <a:pt x="691323" y="403631"/>
                  <a:pt x="690740" y="404995"/>
                  <a:pt x="690544" y="405969"/>
                </a:cubicBezTo>
                <a:cubicBezTo>
                  <a:pt x="690158" y="407139"/>
                  <a:pt x="690158" y="408308"/>
                  <a:pt x="688993" y="408503"/>
                </a:cubicBezTo>
                <a:cubicBezTo>
                  <a:pt x="688411" y="408698"/>
                  <a:pt x="687829" y="408308"/>
                  <a:pt x="687437" y="407919"/>
                </a:cubicBezTo>
                <a:cubicBezTo>
                  <a:pt x="686664" y="407139"/>
                  <a:pt x="686860" y="404020"/>
                  <a:pt x="685886" y="403241"/>
                </a:cubicBezTo>
                <a:cubicBezTo>
                  <a:pt x="685499" y="403631"/>
                  <a:pt x="685113" y="404410"/>
                  <a:pt x="683948" y="404021"/>
                </a:cubicBezTo>
                <a:cubicBezTo>
                  <a:pt x="683366" y="403826"/>
                  <a:pt x="681809" y="402851"/>
                  <a:pt x="682201" y="404605"/>
                </a:cubicBezTo>
                <a:cubicBezTo>
                  <a:pt x="682392" y="405385"/>
                  <a:pt x="683170" y="405969"/>
                  <a:pt x="683170" y="406749"/>
                </a:cubicBezTo>
                <a:cubicBezTo>
                  <a:pt x="682974" y="407919"/>
                  <a:pt x="682201" y="408503"/>
                  <a:pt x="681227" y="408503"/>
                </a:cubicBezTo>
                <a:close/>
                <a:moveTo>
                  <a:pt x="657748" y="406359"/>
                </a:moveTo>
                <a:lnTo>
                  <a:pt x="656970" y="406554"/>
                </a:lnTo>
                <a:lnTo>
                  <a:pt x="657943" y="406944"/>
                </a:lnTo>
                <a:lnTo>
                  <a:pt x="657748" y="406359"/>
                </a:lnTo>
                <a:close/>
                <a:moveTo>
                  <a:pt x="626502" y="408893"/>
                </a:moveTo>
                <a:cubicBezTo>
                  <a:pt x="626894" y="407139"/>
                  <a:pt x="625533" y="405775"/>
                  <a:pt x="624178" y="405385"/>
                </a:cubicBezTo>
                <a:cubicBezTo>
                  <a:pt x="622431" y="405190"/>
                  <a:pt x="621070" y="406359"/>
                  <a:pt x="620875" y="407919"/>
                </a:cubicBezTo>
                <a:cubicBezTo>
                  <a:pt x="620684" y="409673"/>
                  <a:pt x="621848" y="411037"/>
                  <a:pt x="623400" y="411232"/>
                </a:cubicBezTo>
                <a:cubicBezTo>
                  <a:pt x="624951" y="411427"/>
                  <a:pt x="626311" y="410257"/>
                  <a:pt x="626502" y="408893"/>
                </a:cubicBezTo>
                <a:close/>
                <a:moveTo>
                  <a:pt x="681423" y="412012"/>
                </a:moveTo>
                <a:cubicBezTo>
                  <a:pt x="680650" y="411621"/>
                  <a:pt x="680258" y="411621"/>
                  <a:pt x="679676" y="411037"/>
                </a:cubicBezTo>
                <a:cubicBezTo>
                  <a:pt x="678707" y="410257"/>
                  <a:pt x="678511" y="409867"/>
                  <a:pt x="678320" y="409673"/>
                </a:cubicBezTo>
                <a:lnTo>
                  <a:pt x="675599" y="410062"/>
                </a:lnTo>
                <a:cubicBezTo>
                  <a:pt x="675795" y="413376"/>
                  <a:pt x="679289" y="413766"/>
                  <a:pt x="681423" y="412012"/>
                </a:cubicBezTo>
                <a:close/>
                <a:moveTo>
                  <a:pt x="643967" y="421562"/>
                </a:moveTo>
                <a:lnTo>
                  <a:pt x="654063" y="426629"/>
                </a:lnTo>
                <a:cubicBezTo>
                  <a:pt x="654449" y="426824"/>
                  <a:pt x="655032" y="427214"/>
                  <a:pt x="655418" y="427408"/>
                </a:cubicBezTo>
                <a:cubicBezTo>
                  <a:pt x="655032" y="426239"/>
                  <a:pt x="654836" y="425654"/>
                  <a:pt x="654836" y="424095"/>
                </a:cubicBezTo>
                <a:cubicBezTo>
                  <a:pt x="655228" y="421172"/>
                  <a:pt x="657552" y="418833"/>
                  <a:pt x="660855" y="418638"/>
                </a:cubicBezTo>
                <a:cubicBezTo>
                  <a:pt x="660273" y="418053"/>
                  <a:pt x="648626" y="412012"/>
                  <a:pt x="647075" y="411621"/>
                </a:cubicBezTo>
                <a:cubicBezTo>
                  <a:pt x="647657" y="412402"/>
                  <a:pt x="648044" y="412986"/>
                  <a:pt x="648435" y="414350"/>
                </a:cubicBezTo>
                <a:cubicBezTo>
                  <a:pt x="649404" y="417469"/>
                  <a:pt x="647075" y="420977"/>
                  <a:pt x="643967" y="421562"/>
                </a:cubicBezTo>
                <a:close/>
                <a:moveTo>
                  <a:pt x="570422" y="411817"/>
                </a:moveTo>
                <a:cubicBezTo>
                  <a:pt x="570808" y="412986"/>
                  <a:pt x="571587" y="413181"/>
                  <a:pt x="572942" y="413181"/>
                </a:cubicBezTo>
                <a:cubicBezTo>
                  <a:pt x="594679" y="413181"/>
                  <a:pt x="616221" y="418053"/>
                  <a:pt x="636015" y="426044"/>
                </a:cubicBezTo>
                <a:cubicBezTo>
                  <a:pt x="637953" y="426824"/>
                  <a:pt x="639896" y="427603"/>
                  <a:pt x="641643" y="428383"/>
                </a:cubicBezTo>
                <a:cubicBezTo>
                  <a:pt x="645328" y="430137"/>
                  <a:pt x="648822" y="431696"/>
                  <a:pt x="652316" y="433645"/>
                </a:cubicBezTo>
                <a:cubicBezTo>
                  <a:pt x="656196" y="435789"/>
                  <a:pt x="658717" y="437348"/>
                  <a:pt x="662406" y="439687"/>
                </a:cubicBezTo>
                <a:cubicBezTo>
                  <a:pt x="662989" y="440077"/>
                  <a:pt x="664153" y="441051"/>
                  <a:pt x="665122" y="440856"/>
                </a:cubicBezTo>
                <a:cubicBezTo>
                  <a:pt x="666091" y="440661"/>
                  <a:pt x="667065" y="439687"/>
                  <a:pt x="666674" y="438518"/>
                </a:cubicBezTo>
                <a:cubicBezTo>
                  <a:pt x="666483" y="437543"/>
                  <a:pt x="665705" y="437348"/>
                  <a:pt x="664540" y="436569"/>
                </a:cubicBezTo>
                <a:cubicBezTo>
                  <a:pt x="663762" y="435984"/>
                  <a:pt x="662989" y="435594"/>
                  <a:pt x="662020" y="435009"/>
                </a:cubicBezTo>
                <a:cubicBezTo>
                  <a:pt x="649987" y="427603"/>
                  <a:pt x="637371" y="421562"/>
                  <a:pt x="623786" y="417274"/>
                </a:cubicBezTo>
                <a:cubicBezTo>
                  <a:pt x="607872" y="412401"/>
                  <a:pt x="592546" y="409478"/>
                  <a:pt x="575658" y="409283"/>
                </a:cubicBezTo>
                <a:cubicBezTo>
                  <a:pt x="574302" y="409283"/>
                  <a:pt x="572942" y="409283"/>
                  <a:pt x="571587" y="409283"/>
                </a:cubicBezTo>
                <a:cubicBezTo>
                  <a:pt x="571004" y="409478"/>
                  <a:pt x="570226" y="410647"/>
                  <a:pt x="570422" y="411817"/>
                </a:cubicBezTo>
                <a:close/>
                <a:moveTo>
                  <a:pt x="645524" y="415910"/>
                </a:moveTo>
                <a:cubicBezTo>
                  <a:pt x="645714" y="414156"/>
                  <a:pt x="644359" y="412791"/>
                  <a:pt x="642998" y="412596"/>
                </a:cubicBezTo>
                <a:cubicBezTo>
                  <a:pt x="641251" y="412402"/>
                  <a:pt x="639896" y="413766"/>
                  <a:pt x="639700" y="415325"/>
                </a:cubicBezTo>
                <a:cubicBezTo>
                  <a:pt x="639504" y="417079"/>
                  <a:pt x="640865" y="418443"/>
                  <a:pt x="642225" y="418638"/>
                </a:cubicBezTo>
                <a:cubicBezTo>
                  <a:pt x="643967" y="418638"/>
                  <a:pt x="645524" y="417469"/>
                  <a:pt x="645524" y="415910"/>
                </a:cubicBezTo>
                <a:close/>
                <a:moveTo>
                  <a:pt x="661437" y="430722"/>
                </a:moveTo>
                <a:lnTo>
                  <a:pt x="667452" y="434620"/>
                </a:lnTo>
                <a:cubicBezTo>
                  <a:pt x="669781" y="435789"/>
                  <a:pt x="672693" y="434815"/>
                  <a:pt x="674048" y="432476"/>
                </a:cubicBezTo>
                <a:cubicBezTo>
                  <a:pt x="675599" y="429552"/>
                  <a:pt x="674048" y="427019"/>
                  <a:pt x="672301" y="425849"/>
                </a:cubicBezTo>
                <a:cubicBezTo>
                  <a:pt x="671528" y="425265"/>
                  <a:pt x="667256" y="422341"/>
                  <a:pt x="666287" y="421951"/>
                </a:cubicBezTo>
                <a:cubicBezTo>
                  <a:pt x="666674" y="422926"/>
                  <a:pt x="667065" y="423511"/>
                  <a:pt x="667065" y="425070"/>
                </a:cubicBezTo>
                <a:cubicBezTo>
                  <a:pt x="666869" y="427798"/>
                  <a:pt x="664736" y="430332"/>
                  <a:pt x="661437" y="430722"/>
                </a:cubicBezTo>
                <a:close/>
                <a:moveTo>
                  <a:pt x="648239" y="322554"/>
                </a:moveTo>
                <a:cubicBezTo>
                  <a:pt x="650760" y="322944"/>
                  <a:pt x="652898" y="325088"/>
                  <a:pt x="652507" y="328011"/>
                </a:cubicBezTo>
                <a:cubicBezTo>
                  <a:pt x="652120" y="330545"/>
                  <a:pt x="649987" y="332689"/>
                  <a:pt x="646879" y="332299"/>
                </a:cubicBezTo>
                <a:cubicBezTo>
                  <a:pt x="644359" y="331909"/>
                  <a:pt x="642416" y="329765"/>
                  <a:pt x="642808" y="326842"/>
                </a:cubicBezTo>
                <a:cubicBezTo>
                  <a:pt x="643194" y="324308"/>
                  <a:pt x="645524" y="321969"/>
                  <a:pt x="648239" y="322554"/>
                </a:cubicBezTo>
                <a:close/>
                <a:moveTo>
                  <a:pt x="648626" y="328791"/>
                </a:moveTo>
                <a:cubicBezTo>
                  <a:pt x="649018" y="328596"/>
                  <a:pt x="649208" y="328401"/>
                  <a:pt x="649404" y="328011"/>
                </a:cubicBezTo>
                <a:cubicBezTo>
                  <a:pt x="649404" y="327816"/>
                  <a:pt x="649595" y="327621"/>
                  <a:pt x="649595" y="327426"/>
                </a:cubicBezTo>
                <a:cubicBezTo>
                  <a:pt x="649595" y="326452"/>
                  <a:pt x="648822" y="325672"/>
                  <a:pt x="647853" y="325672"/>
                </a:cubicBezTo>
                <a:cubicBezTo>
                  <a:pt x="646879" y="325672"/>
                  <a:pt x="646106" y="326452"/>
                  <a:pt x="646106" y="327426"/>
                </a:cubicBezTo>
                <a:cubicBezTo>
                  <a:pt x="646106" y="328401"/>
                  <a:pt x="646879" y="329181"/>
                  <a:pt x="647853" y="329181"/>
                </a:cubicBezTo>
                <a:cubicBezTo>
                  <a:pt x="648044" y="329181"/>
                  <a:pt x="648435" y="328986"/>
                  <a:pt x="648626" y="328791"/>
                </a:cubicBezTo>
                <a:close/>
                <a:moveTo>
                  <a:pt x="645714" y="332884"/>
                </a:moveTo>
                <a:cubicBezTo>
                  <a:pt x="647853" y="333273"/>
                  <a:pt x="649791" y="335417"/>
                  <a:pt x="649208" y="338146"/>
                </a:cubicBezTo>
                <a:cubicBezTo>
                  <a:pt x="648822" y="340290"/>
                  <a:pt x="646688" y="342239"/>
                  <a:pt x="643967" y="341654"/>
                </a:cubicBezTo>
                <a:cubicBezTo>
                  <a:pt x="641834" y="341264"/>
                  <a:pt x="640087" y="339120"/>
                  <a:pt x="640669" y="336392"/>
                </a:cubicBezTo>
                <a:cubicBezTo>
                  <a:pt x="640865" y="334248"/>
                  <a:pt x="642998" y="332299"/>
                  <a:pt x="645714" y="332884"/>
                </a:cubicBezTo>
                <a:close/>
                <a:moveTo>
                  <a:pt x="644359" y="336002"/>
                </a:moveTo>
                <a:lnTo>
                  <a:pt x="644163" y="336197"/>
                </a:lnTo>
                <a:cubicBezTo>
                  <a:pt x="643777" y="336392"/>
                  <a:pt x="643581" y="336781"/>
                  <a:pt x="643581" y="337366"/>
                </a:cubicBezTo>
                <a:cubicBezTo>
                  <a:pt x="643581" y="338146"/>
                  <a:pt x="644163" y="338730"/>
                  <a:pt x="644941" y="338730"/>
                </a:cubicBezTo>
                <a:cubicBezTo>
                  <a:pt x="645714" y="338730"/>
                  <a:pt x="646297" y="338146"/>
                  <a:pt x="646297" y="337366"/>
                </a:cubicBezTo>
                <a:cubicBezTo>
                  <a:pt x="646297" y="336587"/>
                  <a:pt x="645714" y="336002"/>
                  <a:pt x="644941" y="336002"/>
                </a:cubicBezTo>
                <a:cubicBezTo>
                  <a:pt x="644550" y="336002"/>
                  <a:pt x="644359" y="336002"/>
                  <a:pt x="644359" y="336002"/>
                </a:cubicBezTo>
                <a:close/>
                <a:moveTo>
                  <a:pt x="678707" y="342433"/>
                </a:moveTo>
                <a:cubicBezTo>
                  <a:pt x="680840" y="342628"/>
                  <a:pt x="682587" y="344577"/>
                  <a:pt x="682392" y="346916"/>
                </a:cubicBezTo>
                <a:cubicBezTo>
                  <a:pt x="682201" y="349060"/>
                  <a:pt x="680258" y="350814"/>
                  <a:pt x="677929" y="350619"/>
                </a:cubicBezTo>
                <a:cubicBezTo>
                  <a:pt x="675795" y="350424"/>
                  <a:pt x="674048" y="348475"/>
                  <a:pt x="674244" y="346136"/>
                </a:cubicBezTo>
                <a:cubicBezTo>
                  <a:pt x="674440" y="343993"/>
                  <a:pt x="676378" y="342044"/>
                  <a:pt x="678707" y="342433"/>
                </a:cubicBezTo>
                <a:close/>
                <a:moveTo>
                  <a:pt x="677738" y="347306"/>
                </a:moveTo>
                <a:cubicBezTo>
                  <a:pt x="677929" y="347501"/>
                  <a:pt x="678125" y="347501"/>
                  <a:pt x="678320" y="347501"/>
                </a:cubicBezTo>
                <a:cubicBezTo>
                  <a:pt x="678903" y="347501"/>
                  <a:pt x="679289" y="347111"/>
                  <a:pt x="679289" y="346526"/>
                </a:cubicBezTo>
                <a:cubicBezTo>
                  <a:pt x="679289" y="345942"/>
                  <a:pt x="678903" y="345552"/>
                  <a:pt x="678320" y="345552"/>
                </a:cubicBezTo>
                <a:cubicBezTo>
                  <a:pt x="677738" y="345552"/>
                  <a:pt x="677346" y="345942"/>
                  <a:pt x="677346" y="346526"/>
                </a:cubicBezTo>
                <a:cubicBezTo>
                  <a:pt x="677346" y="346721"/>
                  <a:pt x="677542" y="347111"/>
                  <a:pt x="677738" y="347306"/>
                </a:cubicBezTo>
                <a:close/>
                <a:moveTo>
                  <a:pt x="615639" y="327037"/>
                </a:moveTo>
                <a:cubicBezTo>
                  <a:pt x="615247" y="328986"/>
                  <a:pt x="613500" y="330740"/>
                  <a:pt x="610980" y="330545"/>
                </a:cubicBezTo>
                <a:cubicBezTo>
                  <a:pt x="608846" y="330350"/>
                  <a:pt x="607099" y="328401"/>
                  <a:pt x="607486" y="325867"/>
                </a:cubicBezTo>
                <a:cubicBezTo>
                  <a:pt x="607682" y="323723"/>
                  <a:pt x="609619" y="321969"/>
                  <a:pt x="612144" y="322359"/>
                </a:cubicBezTo>
                <a:cubicBezTo>
                  <a:pt x="614278" y="322749"/>
                  <a:pt x="616025" y="324698"/>
                  <a:pt x="615639" y="327037"/>
                </a:cubicBezTo>
                <a:close/>
                <a:moveTo>
                  <a:pt x="608068" y="336002"/>
                </a:moveTo>
                <a:cubicBezTo>
                  <a:pt x="607682" y="333663"/>
                  <a:pt x="609619" y="331714"/>
                  <a:pt x="611562" y="331519"/>
                </a:cubicBezTo>
                <a:cubicBezTo>
                  <a:pt x="613892" y="331129"/>
                  <a:pt x="615829" y="333078"/>
                  <a:pt x="616221" y="335027"/>
                </a:cubicBezTo>
                <a:cubicBezTo>
                  <a:pt x="616412" y="337561"/>
                  <a:pt x="614665" y="339315"/>
                  <a:pt x="612727" y="339510"/>
                </a:cubicBezTo>
                <a:cubicBezTo>
                  <a:pt x="610202" y="339900"/>
                  <a:pt x="608264" y="338146"/>
                  <a:pt x="608068" y="336002"/>
                </a:cubicBezTo>
                <a:close/>
                <a:moveTo>
                  <a:pt x="611949" y="334638"/>
                </a:moveTo>
                <a:cubicBezTo>
                  <a:pt x="611366" y="334833"/>
                  <a:pt x="611176" y="335222"/>
                  <a:pt x="611176" y="335612"/>
                </a:cubicBezTo>
                <a:cubicBezTo>
                  <a:pt x="611176" y="335807"/>
                  <a:pt x="611176" y="335807"/>
                  <a:pt x="611176" y="336002"/>
                </a:cubicBezTo>
                <a:cubicBezTo>
                  <a:pt x="611176" y="336197"/>
                  <a:pt x="611366" y="336197"/>
                  <a:pt x="611366" y="336392"/>
                </a:cubicBezTo>
                <a:cubicBezTo>
                  <a:pt x="611562" y="336587"/>
                  <a:pt x="611758" y="336587"/>
                  <a:pt x="611949" y="336587"/>
                </a:cubicBezTo>
                <a:cubicBezTo>
                  <a:pt x="612531" y="336587"/>
                  <a:pt x="612918" y="336197"/>
                  <a:pt x="612918" y="335612"/>
                </a:cubicBezTo>
                <a:cubicBezTo>
                  <a:pt x="613113" y="335027"/>
                  <a:pt x="612727" y="334638"/>
                  <a:pt x="611949" y="334638"/>
                </a:cubicBezTo>
                <a:cubicBezTo>
                  <a:pt x="611949" y="334638"/>
                  <a:pt x="612144" y="334638"/>
                  <a:pt x="611949" y="334638"/>
                </a:cubicBezTo>
                <a:close/>
                <a:moveTo>
                  <a:pt x="673466" y="349840"/>
                </a:moveTo>
                <a:cubicBezTo>
                  <a:pt x="675599" y="350034"/>
                  <a:pt x="677346" y="351983"/>
                  <a:pt x="676960" y="354517"/>
                </a:cubicBezTo>
                <a:cubicBezTo>
                  <a:pt x="676764" y="356661"/>
                  <a:pt x="674826" y="358415"/>
                  <a:pt x="672301" y="358025"/>
                </a:cubicBezTo>
                <a:cubicBezTo>
                  <a:pt x="670363" y="357830"/>
                  <a:pt x="668421" y="355881"/>
                  <a:pt x="668807" y="353348"/>
                </a:cubicBezTo>
                <a:cubicBezTo>
                  <a:pt x="669199" y="351204"/>
                  <a:pt x="671136" y="349450"/>
                  <a:pt x="673466" y="349840"/>
                </a:cubicBezTo>
                <a:close/>
                <a:moveTo>
                  <a:pt x="617190" y="345357"/>
                </a:moveTo>
                <a:cubicBezTo>
                  <a:pt x="616994" y="347306"/>
                  <a:pt x="615056" y="349060"/>
                  <a:pt x="612531" y="348865"/>
                </a:cubicBezTo>
                <a:cubicBezTo>
                  <a:pt x="610397" y="348670"/>
                  <a:pt x="608650" y="346721"/>
                  <a:pt x="609037" y="344188"/>
                </a:cubicBezTo>
                <a:cubicBezTo>
                  <a:pt x="609233" y="342044"/>
                  <a:pt x="611176" y="340290"/>
                  <a:pt x="613696" y="340679"/>
                </a:cubicBezTo>
                <a:cubicBezTo>
                  <a:pt x="615639" y="340874"/>
                  <a:pt x="617386" y="342823"/>
                  <a:pt x="617190" y="345357"/>
                </a:cubicBezTo>
                <a:close/>
                <a:moveTo>
                  <a:pt x="668034" y="356856"/>
                </a:moveTo>
                <a:cubicBezTo>
                  <a:pt x="669972" y="357246"/>
                  <a:pt x="671719" y="359194"/>
                  <a:pt x="671332" y="361533"/>
                </a:cubicBezTo>
                <a:cubicBezTo>
                  <a:pt x="670946" y="363482"/>
                  <a:pt x="669003" y="365236"/>
                  <a:pt x="666483" y="364846"/>
                </a:cubicBezTo>
                <a:cubicBezTo>
                  <a:pt x="664540" y="364457"/>
                  <a:pt x="662793" y="362508"/>
                  <a:pt x="663179" y="360169"/>
                </a:cubicBezTo>
                <a:cubicBezTo>
                  <a:pt x="663571" y="358220"/>
                  <a:pt x="665509" y="356466"/>
                  <a:pt x="668034" y="356856"/>
                </a:cubicBezTo>
                <a:close/>
                <a:moveTo>
                  <a:pt x="610593" y="354322"/>
                </a:moveTo>
                <a:cubicBezTo>
                  <a:pt x="610202" y="351983"/>
                  <a:pt x="612144" y="350034"/>
                  <a:pt x="614082" y="349840"/>
                </a:cubicBezTo>
                <a:cubicBezTo>
                  <a:pt x="616412" y="349450"/>
                  <a:pt x="618354" y="351204"/>
                  <a:pt x="618545" y="353348"/>
                </a:cubicBezTo>
                <a:cubicBezTo>
                  <a:pt x="618937" y="355881"/>
                  <a:pt x="617190" y="357635"/>
                  <a:pt x="615056" y="358025"/>
                </a:cubicBezTo>
                <a:cubicBezTo>
                  <a:pt x="612727" y="358025"/>
                  <a:pt x="610784" y="356271"/>
                  <a:pt x="610593" y="354322"/>
                </a:cubicBezTo>
                <a:close/>
                <a:moveTo>
                  <a:pt x="661437" y="363677"/>
                </a:moveTo>
                <a:cubicBezTo>
                  <a:pt x="663571" y="363872"/>
                  <a:pt x="665318" y="365821"/>
                  <a:pt x="665122" y="368160"/>
                </a:cubicBezTo>
                <a:cubicBezTo>
                  <a:pt x="664927" y="370304"/>
                  <a:pt x="662989" y="372058"/>
                  <a:pt x="660659" y="371863"/>
                </a:cubicBezTo>
                <a:cubicBezTo>
                  <a:pt x="658526" y="371668"/>
                  <a:pt x="656779" y="369719"/>
                  <a:pt x="657165" y="367380"/>
                </a:cubicBezTo>
                <a:cubicBezTo>
                  <a:pt x="657165" y="365041"/>
                  <a:pt x="659108" y="363287"/>
                  <a:pt x="661437" y="363677"/>
                </a:cubicBezTo>
                <a:close/>
                <a:moveTo>
                  <a:pt x="654836" y="369914"/>
                </a:moveTo>
                <a:cubicBezTo>
                  <a:pt x="656970" y="370109"/>
                  <a:pt x="658717" y="372058"/>
                  <a:pt x="658330" y="374396"/>
                </a:cubicBezTo>
                <a:cubicBezTo>
                  <a:pt x="658134" y="376540"/>
                  <a:pt x="656196" y="378294"/>
                  <a:pt x="653867" y="377904"/>
                </a:cubicBezTo>
                <a:cubicBezTo>
                  <a:pt x="651734" y="377710"/>
                  <a:pt x="649987" y="375761"/>
                  <a:pt x="650373" y="373422"/>
                </a:cubicBezTo>
                <a:cubicBezTo>
                  <a:pt x="650569" y="371473"/>
                  <a:pt x="652507" y="369524"/>
                  <a:pt x="654836" y="369914"/>
                </a:cubicBezTo>
                <a:close/>
                <a:moveTo>
                  <a:pt x="654449" y="374786"/>
                </a:moveTo>
                <a:lnTo>
                  <a:pt x="654645" y="374786"/>
                </a:lnTo>
                <a:cubicBezTo>
                  <a:pt x="655032" y="374591"/>
                  <a:pt x="655228" y="374396"/>
                  <a:pt x="655228" y="373812"/>
                </a:cubicBezTo>
                <a:cubicBezTo>
                  <a:pt x="655228" y="373227"/>
                  <a:pt x="654836" y="372837"/>
                  <a:pt x="654254" y="372837"/>
                </a:cubicBezTo>
                <a:cubicBezTo>
                  <a:pt x="653671" y="372837"/>
                  <a:pt x="653285" y="373227"/>
                  <a:pt x="653285" y="373812"/>
                </a:cubicBezTo>
                <a:cubicBezTo>
                  <a:pt x="653481" y="374396"/>
                  <a:pt x="653867" y="374786"/>
                  <a:pt x="654449" y="374786"/>
                </a:cubicBezTo>
                <a:close/>
                <a:moveTo>
                  <a:pt x="620684" y="362898"/>
                </a:moveTo>
                <a:cubicBezTo>
                  <a:pt x="620488" y="365041"/>
                  <a:pt x="618741" y="366795"/>
                  <a:pt x="616412" y="366601"/>
                </a:cubicBezTo>
                <a:cubicBezTo>
                  <a:pt x="614278" y="366406"/>
                  <a:pt x="612531" y="364652"/>
                  <a:pt x="612727" y="362313"/>
                </a:cubicBezTo>
                <a:cubicBezTo>
                  <a:pt x="612918" y="360169"/>
                  <a:pt x="614665" y="358415"/>
                  <a:pt x="617190" y="358610"/>
                </a:cubicBezTo>
                <a:cubicBezTo>
                  <a:pt x="619128" y="358805"/>
                  <a:pt x="620875" y="360559"/>
                  <a:pt x="620684" y="362898"/>
                </a:cubicBezTo>
                <a:close/>
                <a:moveTo>
                  <a:pt x="617386" y="363287"/>
                </a:moveTo>
                <a:lnTo>
                  <a:pt x="617576" y="363092"/>
                </a:lnTo>
                <a:cubicBezTo>
                  <a:pt x="617576" y="362898"/>
                  <a:pt x="617576" y="362897"/>
                  <a:pt x="617576" y="362703"/>
                </a:cubicBezTo>
                <a:cubicBezTo>
                  <a:pt x="617576" y="362118"/>
                  <a:pt x="617190" y="361728"/>
                  <a:pt x="616607" y="361728"/>
                </a:cubicBezTo>
                <a:cubicBezTo>
                  <a:pt x="616221" y="361728"/>
                  <a:pt x="615829" y="362118"/>
                  <a:pt x="615639" y="362508"/>
                </a:cubicBezTo>
                <a:cubicBezTo>
                  <a:pt x="615639" y="363092"/>
                  <a:pt x="616025" y="363482"/>
                  <a:pt x="616607" y="363482"/>
                </a:cubicBezTo>
                <a:cubicBezTo>
                  <a:pt x="616994" y="363482"/>
                  <a:pt x="617190" y="363482"/>
                  <a:pt x="617386" y="363287"/>
                </a:cubicBezTo>
                <a:close/>
                <a:moveTo>
                  <a:pt x="615639" y="372253"/>
                </a:moveTo>
                <a:cubicBezTo>
                  <a:pt x="615056" y="369914"/>
                  <a:pt x="616803" y="367770"/>
                  <a:pt x="618741" y="367380"/>
                </a:cubicBezTo>
                <a:cubicBezTo>
                  <a:pt x="621070" y="366990"/>
                  <a:pt x="623013" y="368549"/>
                  <a:pt x="623400" y="370498"/>
                </a:cubicBezTo>
                <a:cubicBezTo>
                  <a:pt x="623982" y="373032"/>
                  <a:pt x="622235" y="374981"/>
                  <a:pt x="620101" y="375371"/>
                </a:cubicBezTo>
                <a:cubicBezTo>
                  <a:pt x="617772" y="375761"/>
                  <a:pt x="616025" y="374007"/>
                  <a:pt x="615639" y="372253"/>
                </a:cubicBezTo>
                <a:close/>
                <a:moveTo>
                  <a:pt x="647853" y="375761"/>
                </a:moveTo>
                <a:cubicBezTo>
                  <a:pt x="649791" y="376150"/>
                  <a:pt x="651538" y="377904"/>
                  <a:pt x="651151" y="380438"/>
                </a:cubicBezTo>
                <a:cubicBezTo>
                  <a:pt x="650760" y="382387"/>
                  <a:pt x="649018" y="384141"/>
                  <a:pt x="646492" y="383751"/>
                </a:cubicBezTo>
                <a:cubicBezTo>
                  <a:pt x="644550" y="383362"/>
                  <a:pt x="642808" y="381607"/>
                  <a:pt x="643194" y="379074"/>
                </a:cubicBezTo>
                <a:cubicBezTo>
                  <a:pt x="643581" y="377125"/>
                  <a:pt x="645524" y="375371"/>
                  <a:pt x="647853" y="375761"/>
                </a:cubicBezTo>
                <a:close/>
                <a:moveTo>
                  <a:pt x="642808" y="342044"/>
                </a:moveTo>
                <a:cubicBezTo>
                  <a:pt x="644745" y="342433"/>
                  <a:pt x="646492" y="344188"/>
                  <a:pt x="646106" y="346526"/>
                </a:cubicBezTo>
                <a:cubicBezTo>
                  <a:pt x="645910" y="348475"/>
                  <a:pt x="643967" y="350229"/>
                  <a:pt x="641643" y="349840"/>
                </a:cubicBezTo>
                <a:cubicBezTo>
                  <a:pt x="639700" y="349450"/>
                  <a:pt x="637953" y="347696"/>
                  <a:pt x="638340" y="345357"/>
                </a:cubicBezTo>
                <a:cubicBezTo>
                  <a:pt x="638535" y="343408"/>
                  <a:pt x="640478" y="341849"/>
                  <a:pt x="642808" y="342044"/>
                </a:cubicBezTo>
                <a:close/>
                <a:moveTo>
                  <a:pt x="642225" y="345162"/>
                </a:moveTo>
                <a:cubicBezTo>
                  <a:pt x="641834" y="345162"/>
                  <a:pt x="641447" y="345552"/>
                  <a:pt x="641447" y="345942"/>
                </a:cubicBezTo>
                <a:cubicBezTo>
                  <a:pt x="641447" y="346331"/>
                  <a:pt x="641834" y="346721"/>
                  <a:pt x="642225" y="346721"/>
                </a:cubicBezTo>
                <a:cubicBezTo>
                  <a:pt x="642612" y="346721"/>
                  <a:pt x="642998" y="346331"/>
                  <a:pt x="642998" y="345942"/>
                </a:cubicBezTo>
                <a:cubicBezTo>
                  <a:pt x="642998" y="345552"/>
                  <a:pt x="642612" y="345162"/>
                  <a:pt x="642225" y="345162"/>
                </a:cubicBezTo>
                <a:close/>
                <a:moveTo>
                  <a:pt x="639896" y="353543"/>
                </a:moveTo>
                <a:cubicBezTo>
                  <a:pt x="639700" y="353543"/>
                  <a:pt x="639504" y="353737"/>
                  <a:pt x="639504" y="353932"/>
                </a:cubicBezTo>
                <a:cubicBezTo>
                  <a:pt x="639504" y="354127"/>
                  <a:pt x="639700" y="354322"/>
                  <a:pt x="639896" y="354322"/>
                </a:cubicBezTo>
                <a:cubicBezTo>
                  <a:pt x="640087" y="354322"/>
                  <a:pt x="640283" y="354127"/>
                  <a:pt x="640283" y="353932"/>
                </a:cubicBezTo>
                <a:cubicBezTo>
                  <a:pt x="640087" y="353543"/>
                  <a:pt x="640087" y="353543"/>
                  <a:pt x="639896" y="353543"/>
                </a:cubicBezTo>
                <a:close/>
                <a:moveTo>
                  <a:pt x="619519" y="370498"/>
                </a:moveTo>
                <a:cubicBezTo>
                  <a:pt x="618937" y="370498"/>
                  <a:pt x="618545" y="370888"/>
                  <a:pt x="618545" y="371473"/>
                </a:cubicBezTo>
                <a:cubicBezTo>
                  <a:pt x="618545" y="372058"/>
                  <a:pt x="618937" y="372447"/>
                  <a:pt x="619519" y="372447"/>
                </a:cubicBezTo>
                <a:cubicBezTo>
                  <a:pt x="620101" y="372447"/>
                  <a:pt x="620488" y="372058"/>
                  <a:pt x="620488" y="371473"/>
                </a:cubicBezTo>
                <a:cubicBezTo>
                  <a:pt x="620488" y="370888"/>
                  <a:pt x="620101" y="370498"/>
                  <a:pt x="619519" y="370498"/>
                </a:cubicBezTo>
                <a:close/>
                <a:moveTo>
                  <a:pt x="614665" y="352763"/>
                </a:moveTo>
                <a:cubicBezTo>
                  <a:pt x="614082" y="352763"/>
                  <a:pt x="613696" y="353153"/>
                  <a:pt x="613696" y="353737"/>
                </a:cubicBezTo>
                <a:cubicBezTo>
                  <a:pt x="613696" y="354322"/>
                  <a:pt x="614082" y="354712"/>
                  <a:pt x="614665" y="354712"/>
                </a:cubicBezTo>
                <a:cubicBezTo>
                  <a:pt x="615247" y="354712"/>
                  <a:pt x="615639" y="354322"/>
                  <a:pt x="615639" y="353737"/>
                </a:cubicBezTo>
                <a:cubicBezTo>
                  <a:pt x="615443" y="353153"/>
                  <a:pt x="615056" y="352763"/>
                  <a:pt x="614665" y="352763"/>
                </a:cubicBezTo>
                <a:close/>
                <a:moveTo>
                  <a:pt x="613113" y="343798"/>
                </a:moveTo>
                <a:cubicBezTo>
                  <a:pt x="612531" y="343798"/>
                  <a:pt x="612144" y="344188"/>
                  <a:pt x="612144" y="344772"/>
                </a:cubicBezTo>
                <a:cubicBezTo>
                  <a:pt x="612144" y="345357"/>
                  <a:pt x="612531" y="345747"/>
                  <a:pt x="613113" y="345747"/>
                </a:cubicBezTo>
                <a:cubicBezTo>
                  <a:pt x="613696" y="345747"/>
                  <a:pt x="614082" y="345357"/>
                  <a:pt x="614082" y="344772"/>
                </a:cubicBezTo>
                <a:cubicBezTo>
                  <a:pt x="614082" y="344188"/>
                  <a:pt x="613696" y="343798"/>
                  <a:pt x="613113" y="343798"/>
                </a:cubicBezTo>
                <a:close/>
                <a:moveTo>
                  <a:pt x="611758" y="325478"/>
                </a:moveTo>
                <a:cubicBezTo>
                  <a:pt x="611176" y="325478"/>
                  <a:pt x="610784" y="325867"/>
                  <a:pt x="610784" y="326452"/>
                </a:cubicBezTo>
                <a:cubicBezTo>
                  <a:pt x="610784" y="327037"/>
                  <a:pt x="611176" y="327426"/>
                  <a:pt x="611758" y="327426"/>
                </a:cubicBezTo>
                <a:cubicBezTo>
                  <a:pt x="612335" y="327426"/>
                  <a:pt x="612727" y="327037"/>
                  <a:pt x="612727" y="326452"/>
                </a:cubicBezTo>
                <a:cubicBezTo>
                  <a:pt x="612727" y="325867"/>
                  <a:pt x="612144" y="325478"/>
                  <a:pt x="611758" y="325478"/>
                </a:cubicBezTo>
                <a:close/>
                <a:moveTo>
                  <a:pt x="683170" y="337756"/>
                </a:moveTo>
                <a:cubicBezTo>
                  <a:pt x="682587" y="337756"/>
                  <a:pt x="682201" y="338146"/>
                  <a:pt x="682201" y="338730"/>
                </a:cubicBezTo>
                <a:cubicBezTo>
                  <a:pt x="682201" y="339315"/>
                  <a:pt x="682587" y="339705"/>
                  <a:pt x="683170" y="339705"/>
                </a:cubicBezTo>
                <a:cubicBezTo>
                  <a:pt x="683752" y="339705"/>
                  <a:pt x="684139" y="339315"/>
                  <a:pt x="684139" y="338730"/>
                </a:cubicBezTo>
                <a:cubicBezTo>
                  <a:pt x="684335" y="338146"/>
                  <a:pt x="683752" y="337756"/>
                  <a:pt x="683170" y="337756"/>
                </a:cubicBezTo>
                <a:close/>
                <a:moveTo>
                  <a:pt x="672883" y="352763"/>
                </a:moveTo>
                <a:cubicBezTo>
                  <a:pt x="672301" y="352763"/>
                  <a:pt x="671915" y="353153"/>
                  <a:pt x="671915" y="353737"/>
                </a:cubicBezTo>
                <a:cubicBezTo>
                  <a:pt x="671915" y="354322"/>
                  <a:pt x="672301" y="354712"/>
                  <a:pt x="672883" y="354712"/>
                </a:cubicBezTo>
                <a:cubicBezTo>
                  <a:pt x="673466" y="354712"/>
                  <a:pt x="673857" y="354322"/>
                  <a:pt x="673857" y="353737"/>
                </a:cubicBezTo>
                <a:cubicBezTo>
                  <a:pt x="674048" y="353348"/>
                  <a:pt x="673466" y="352763"/>
                  <a:pt x="672883" y="352763"/>
                </a:cubicBezTo>
                <a:close/>
                <a:moveTo>
                  <a:pt x="667256" y="359974"/>
                </a:moveTo>
                <a:cubicBezTo>
                  <a:pt x="666674" y="359974"/>
                  <a:pt x="666287" y="360364"/>
                  <a:pt x="666287" y="360949"/>
                </a:cubicBezTo>
                <a:cubicBezTo>
                  <a:pt x="666287" y="361533"/>
                  <a:pt x="666674" y="361923"/>
                  <a:pt x="667256" y="361923"/>
                </a:cubicBezTo>
                <a:cubicBezTo>
                  <a:pt x="667838" y="361923"/>
                  <a:pt x="668230" y="361533"/>
                  <a:pt x="668230" y="360949"/>
                </a:cubicBezTo>
                <a:cubicBezTo>
                  <a:pt x="668230" y="360364"/>
                  <a:pt x="667838" y="359974"/>
                  <a:pt x="667256" y="359974"/>
                </a:cubicBezTo>
                <a:close/>
                <a:moveTo>
                  <a:pt x="661046" y="366601"/>
                </a:moveTo>
                <a:cubicBezTo>
                  <a:pt x="660464" y="366601"/>
                  <a:pt x="660077" y="366990"/>
                  <a:pt x="660077" y="367575"/>
                </a:cubicBezTo>
                <a:cubicBezTo>
                  <a:pt x="660077" y="368160"/>
                  <a:pt x="660464" y="368549"/>
                  <a:pt x="661046" y="368549"/>
                </a:cubicBezTo>
                <a:cubicBezTo>
                  <a:pt x="661628" y="368549"/>
                  <a:pt x="662020" y="368160"/>
                  <a:pt x="662020" y="367575"/>
                </a:cubicBezTo>
                <a:cubicBezTo>
                  <a:pt x="662020" y="366990"/>
                  <a:pt x="661628" y="366601"/>
                  <a:pt x="661046" y="366601"/>
                </a:cubicBezTo>
                <a:close/>
                <a:moveTo>
                  <a:pt x="647271" y="378684"/>
                </a:moveTo>
                <a:cubicBezTo>
                  <a:pt x="646688" y="378684"/>
                  <a:pt x="646297" y="379074"/>
                  <a:pt x="646297" y="379659"/>
                </a:cubicBezTo>
                <a:cubicBezTo>
                  <a:pt x="646297" y="380243"/>
                  <a:pt x="646688" y="380633"/>
                  <a:pt x="647271" y="380633"/>
                </a:cubicBezTo>
                <a:cubicBezTo>
                  <a:pt x="647853" y="380633"/>
                  <a:pt x="648239" y="380243"/>
                  <a:pt x="648239" y="379659"/>
                </a:cubicBezTo>
                <a:cubicBezTo>
                  <a:pt x="648239" y="379074"/>
                  <a:pt x="647853" y="378684"/>
                  <a:pt x="647271" y="378684"/>
                </a:cubicBezTo>
                <a:close/>
                <a:moveTo>
                  <a:pt x="611562" y="316512"/>
                </a:moveTo>
                <a:cubicBezTo>
                  <a:pt x="610980" y="316512"/>
                  <a:pt x="610593" y="316902"/>
                  <a:pt x="610593" y="317487"/>
                </a:cubicBezTo>
                <a:cubicBezTo>
                  <a:pt x="610593" y="318071"/>
                  <a:pt x="610980" y="318461"/>
                  <a:pt x="611562" y="318461"/>
                </a:cubicBezTo>
                <a:cubicBezTo>
                  <a:pt x="612144" y="318461"/>
                  <a:pt x="612531" y="318071"/>
                  <a:pt x="612531" y="317487"/>
                </a:cubicBezTo>
                <a:cubicBezTo>
                  <a:pt x="612531" y="316902"/>
                  <a:pt x="612144" y="316512"/>
                  <a:pt x="611562" y="316512"/>
                </a:cubicBezTo>
                <a:close/>
                <a:moveTo>
                  <a:pt x="663762" y="425265"/>
                </a:moveTo>
                <a:cubicBezTo>
                  <a:pt x="664344" y="421367"/>
                  <a:pt x="658526" y="420392"/>
                  <a:pt x="657943" y="424290"/>
                </a:cubicBezTo>
                <a:cubicBezTo>
                  <a:pt x="657748" y="426044"/>
                  <a:pt x="658912" y="427408"/>
                  <a:pt x="660464" y="427603"/>
                </a:cubicBezTo>
                <a:cubicBezTo>
                  <a:pt x="662211" y="427798"/>
                  <a:pt x="663571" y="426629"/>
                  <a:pt x="663762" y="425265"/>
                </a:cubicBezTo>
                <a:close/>
                <a:moveTo>
                  <a:pt x="1088950" y="409478"/>
                </a:moveTo>
                <a:cubicBezTo>
                  <a:pt x="1088950" y="409283"/>
                  <a:pt x="1088950" y="409283"/>
                  <a:pt x="1088759" y="409088"/>
                </a:cubicBezTo>
                <a:cubicBezTo>
                  <a:pt x="1088564" y="408893"/>
                  <a:pt x="1088564" y="408698"/>
                  <a:pt x="1088373" y="408503"/>
                </a:cubicBezTo>
                <a:cubicBezTo>
                  <a:pt x="1088177" y="408308"/>
                  <a:pt x="1087981" y="408113"/>
                  <a:pt x="1087981" y="407919"/>
                </a:cubicBezTo>
                <a:cubicBezTo>
                  <a:pt x="1088177" y="407724"/>
                  <a:pt x="1088368" y="407529"/>
                  <a:pt x="1088759" y="407334"/>
                </a:cubicBezTo>
                <a:cubicBezTo>
                  <a:pt x="1088950" y="407139"/>
                  <a:pt x="1089146" y="406944"/>
                  <a:pt x="1089533" y="406554"/>
                </a:cubicBezTo>
                <a:cubicBezTo>
                  <a:pt x="1090893" y="404605"/>
                  <a:pt x="1091671" y="402851"/>
                  <a:pt x="1091280" y="400123"/>
                </a:cubicBezTo>
                <a:cubicBezTo>
                  <a:pt x="1090893" y="397004"/>
                  <a:pt x="1088950" y="394860"/>
                  <a:pt x="1086430" y="393691"/>
                </a:cubicBezTo>
                <a:cubicBezTo>
                  <a:pt x="1086817" y="392522"/>
                  <a:pt x="1087012" y="392132"/>
                  <a:pt x="1086626" y="390768"/>
                </a:cubicBezTo>
                <a:cubicBezTo>
                  <a:pt x="1086430" y="390378"/>
                  <a:pt x="1086234" y="389793"/>
                  <a:pt x="1086043" y="389598"/>
                </a:cubicBezTo>
                <a:cubicBezTo>
                  <a:pt x="1085848" y="389208"/>
                  <a:pt x="1085461" y="389014"/>
                  <a:pt x="1085265" y="388624"/>
                </a:cubicBezTo>
                <a:cubicBezTo>
                  <a:pt x="1086043" y="387454"/>
                  <a:pt x="1086626" y="387259"/>
                  <a:pt x="1087399" y="385895"/>
                </a:cubicBezTo>
                <a:cubicBezTo>
                  <a:pt x="1088177" y="384921"/>
                  <a:pt x="1088564" y="383751"/>
                  <a:pt x="1089146" y="382387"/>
                </a:cubicBezTo>
                <a:cubicBezTo>
                  <a:pt x="1089533" y="381023"/>
                  <a:pt x="1089924" y="379853"/>
                  <a:pt x="1090115" y="378294"/>
                </a:cubicBezTo>
                <a:cubicBezTo>
                  <a:pt x="1090311" y="377125"/>
                  <a:pt x="1090115" y="377710"/>
                  <a:pt x="1090697" y="376930"/>
                </a:cubicBezTo>
                <a:cubicBezTo>
                  <a:pt x="1091862" y="375761"/>
                  <a:pt x="1092253" y="374201"/>
                  <a:pt x="1091671" y="372642"/>
                </a:cubicBezTo>
                <a:cubicBezTo>
                  <a:pt x="1091280" y="371668"/>
                  <a:pt x="1094000" y="366795"/>
                  <a:pt x="1094583" y="365626"/>
                </a:cubicBezTo>
                <a:cubicBezTo>
                  <a:pt x="1094774" y="365041"/>
                  <a:pt x="1095160" y="364457"/>
                  <a:pt x="1095552" y="364067"/>
                </a:cubicBezTo>
                <a:cubicBezTo>
                  <a:pt x="1095938" y="363287"/>
                  <a:pt x="1095552" y="362508"/>
                  <a:pt x="1095160" y="362118"/>
                </a:cubicBezTo>
                <a:lnTo>
                  <a:pt x="1094969" y="361923"/>
                </a:lnTo>
                <a:cubicBezTo>
                  <a:pt x="1095356" y="361338"/>
                  <a:pt x="1095938" y="360559"/>
                  <a:pt x="1096521" y="359779"/>
                </a:cubicBezTo>
                <a:cubicBezTo>
                  <a:pt x="1112048" y="342628"/>
                  <a:pt x="1118258" y="331324"/>
                  <a:pt x="1124272" y="300530"/>
                </a:cubicBezTo>
                <a:cubicBezTo>
                  <a:pt x="1126988" y="286888"/>
                  <a:pt x="1128735" y="273440"/>
                  <a:pt x="1132033" y="262331"/>
                </a:cubicBezTo>
                <a:cubicBezTo>
                  <a:pt x="1139021" y="237774"/>
                  <a:pt x="1156682" y="219844"/>
                  <a:pt x="1192777" y="215946"/>
                </a:cubicBezTo>
                <a:cubicBezTo>
                  <a:pt x="1214510" y="213607"/>
                  <a:pt x="1236829" y="220818"/>
                  <a:pt x="1246528" y="240113"/>
                </a:cubicBezTo>
                <a:cubicBezTo>
                  <a:pt x="1251187" y="249078"/>
                  <a:pt x="1247693" y="267983"/>
                  <a:pt x="1245173" y="278117"/>
                </a:cubicBezTo>
                <a:cubicBezTo>
                  <a:pt x="1233722" y="267203"/>
                  <a:pt x="1216061" y="264475"/>
                  <a:pt x="1200925" y="267203"/>
                </a:cubicBezTo>
                <a:cubicBezTo>
                  <a:pt x="1186372" y="269737"/>
                  <a:pt x="1174730" y="277143"/>
                  <a:pt x="1169489" y="291565"/>
                </a:cubicBezTo>
                <a:cubicBezTo>
                  <a:pt x="1165608" y="302284"/>
                  <a:pt x="1167355" y="313589"/>
                  <a:pt x="1164443" y="328596"/>
                </a:cubicBezTo>
                <a:cubicBezTo>
                  <a:pt x="1156873" y="368549"/>
                  <a:pt x="1132425" y="389014"/>
                  <a:pt x="1100015" y="409478"/>
                </a:cubicBezTo>
                <a:cubicBezTo>
                  <a:pt x="1094969" y="409283"/>
                  <a:pt x="1089924" y="409673"/>
                  <a:pt x="1088950" y="409478"/>
                </a:cubicBezTo>
                <a:close/>
                <a:moveTo>
                  <a:pt x="1084101" y="416299"/>
                </a:moveTo>
                <a:lnTo>
                  <a:pt x="1084487" y="416299"/>
                </a:lnTo>
                <a:cubicBezTo>
                  <a:pt x="1100401" y="415325"/>
                  <a:pt x="1114372" y="417664"/>
                  <a:pt x="1121943" y="426239"/>
                </a:cubicBezTo>
                <a:cubicBezTo>
                  <a:pt x="1127184" y="432086"/>
                  <a:pt x="1128931" y="440856"/>
                  <a:pt x="1125633" y="452160"/>
                </a:cubicBezTo>
                <a:cubicBezTo>
                  <a:pt x="1125437" y="452745"/>
                  <a:pt x="1124272" y="451770"/>
                  <a:pt x="1123885" y="450991"/>
                </a:cubicBezTo>
                <a:cubicBezTo>
                  <a:pt x="1120778" y="445339"/>
                  <a:pt x="1112048" y="441051"/>
                  <a:pt x="1105838" y="439492"/>
                </a:cubicBezTo>
                <a:cubicBezTo>
                  <a:pt x="1084683" y="434035"/>
                  <a:pt x="1062559" y="449042"/>
                  <a:pt x="1038111" y="456058"/>
                </a:cubicBezTo>
                <a:cubicBezTo>
                  <a:pt x="1005505" y="466193"/>
                  <a:pt x="950976" y="483733"/>
                  <a:pt x="930212" y="448652"/>
                </a:cubicBezTo>
                <a:cubicBezTo>
                  <a:pt x="972708" y="466972"/>
                  <a:pt x="1019285" y="428383"/>
                  <a:pt x="1064110" y="419223"/>
                </a:cubicBezTo>
                <a:cubicBezTo>
                  <a:pt x="1070903" y="417664"/>
                  <a:pt x="1077504" y="416689"/>
                  <a:pt x="1084101" y="416299"/>
                </a:cubicBezTo>
                <a:close/>
                <a:moveTo>
                  <a:pt x="954470" y="400512"/>
                </a:moveTo>
                <a:cubicBezTo>
                  <a:pt x="955243" y="401097"/>
                  <a:pt x="956021" y="401682"/>
                  <a:pt x="956799" y="402266"/>
                </a:cubicBezTo>
                <a:cubicBezTo>
                  <a:pt x="956799" y="402266"/>
                  <a:pt x="956990" y="402266"/>
                  <a:pt x="956990" y="402461"/>
                </a:cubicBezTo>
                <a:cubicBezTo>
                  <a:pt x="956990" y="402461"/>
                  <a:pt x="956990" y="402461"/>
                  <a:pt x="957186" y="402656"/>
                </a:cubicBezTo>
                <a:cubicBezTo>
                  <a:pt x="956794" y="403046"/>
                  <a:pt x="956217" y="403436"/>
                  <a:pt x="955825" y="404021"/>
                </a:cubicBezTo>
                <a:cubicBezTo>
                  <a:pt x="955634" y="404605"/>
                  <a:pt x="955634" y="404995"/>
                  <a:pt x="955825" y="405385"/>
                </a:cubicBezTo>
                <a:cubicBezTo>
                  <a:pt x="956021" y="405580"/>
                  <a:pt x="956021" y="405775"/>
                  <a:pt x="956217" y="405775"/>
                </a:cubicBezTo>
                <a:cubicBezTo>
                  <a:pt x="956603" y="405969"/>
                  <a:pt x="960680" y="407919"/>
                  <a:pt x="963004" y="409478"/>
                </a:cubicBezTo>
                <a:cubicBezTo>
                  <a:pt x="963586" y="409867"/>
                  <a:pt x="963978" y="410062"/>
                  <a:pt x="964169" y="410452"/>
                </a:cubicBezTo>
                <a:lnTo>
                  <a:pt x="964169" y="410647"/>
                </a:lnTo>
                <a:cubicBezTo>
                  <a:pt x="964169" y="410842"/>
                  <a:pt x="964365" y="411232"/>
                  <a:pt x="964365" y="411427"/>
                </a:cubicBezTo>
                <a:cubicBezTo>
                  <a:pt x="964560" y="411621"/>
                  <a:pt x="964560" y="411817"/>
                  <a:pt x="964751" y="412012"/>
                </a:cubicBezTo>
                <a:cubicBezTo>
                  <a:pt x="965143" y="412402"/>
                  <a:pt x="965529" y="412791"/>
                  <a:pt x="966307" y="413181"/>
                </a:cubicBezTo>
                <a:cubicBezTo>
                  <a:pt x="966694" y="413376"/>
                  <a:pt x="966890" y="413376"/>
                  <a:pt x="967472" y="413376"/>
                </a:cubicBezTo>
                <a:cubicBezTo>
                  <a:pt x="967859" y="413376"/>
                  <a:pt x="967663" y="413376"/>
                  <a:pt x="967859" y="413571"/>
                </a:cubicBezTo>
                <a:cubicBezTo>
                  <a:pt x="969214" y="415130"/>
                  <a:pt x="969214" y="415130"/>
                  <a:pt x="970770" y="416494"/>
                </a:cubicBezTo>
                <a:cubicBezTo>
                  <a:pt x="972708" y="418053"/>
                  <a:pt x="975429" y="419418"/>
                  <a:pt x="977949" y="420002"/>
                </a:cubicBezTo>
                <a:cubicBezTo>
                  <a:pt x="977753" y="421367"/>
                  <a:pt x="977753" y="422146"/>
                  <a:pt x="978145" y="423121"/>
                </a:cubicBezTo>
                <a:cubicBezTo>
                  <a:pt x="978336" y="423511"/>
                  <a:pt x="978727" y="423705"/>
                  <a:pt x="978918" y="424095"/>
                </a:cubicBezTo>
                <a:cubicBezTo>
                  <a:pt x="979114" y="424290"/>
                  <a:pt x="979310" y="424290"/>
                  <a:pt x="979310" y="424485"/>
                </a:cubicBezTo>
                <a:cubicBezTo>
                  <a:pt x="978531" y="425849"/>
                  <a:pt x="978145" y="426629"/>
                  <a:pt x="977949" y="428578"/>
                </a:cubicBezTo>
                <a:cubicBezTo>
                  <a:pt x="977949" y="429942"/>
                  <a:pt x="978145" y="431306"/>
                  <a:pt x="978727" y="432476"/>
                </a:cubicBezTo>
                <a:cubicBezTo>
                  <a:pt x="979310" y="433450"/>
                  <a:pt x="980083" y="434230"/>
                  <a:pt x="981057" y="434815"/>
                </a:cubicBezTo>
                <a:cubicBezTo>
                  <a:pt x="982216" y="435594"/>
                  <a:pt x="983381" y="435984"/>
                  <a:pt x="985128" y="436179"/>
                </a:cubicBezTo>
                <a:cubicBezTo>
                  <a:pt x="984937" y="437348"/>
                  <a:pt x="985128" y="438518"/>
                  <a:pt x="985710" y="439492"/>
                </a:cubicBezTo>
                <a:cubicBezTo>
                  <a:pt x="968245" y="446703"/>
                  <a:pt x="950393" y="447678"/>
                  <a:pt x="933701" y="441636"/>
                </a:cubicBezTo>
                <a:cubicBezTo>
                  <a:pt x="909253" y="432671"/>
                  <a:pt x="884996" y="412791"/>
                  <a:pt x="867139" y="387454"/>
                </a:cubicBezTo>
                <a:cubicBezTo>
                  <a:pt x="847736" y="359974"/>
                  <a:pt x="835703" y="325867"/>
                  <a:pt x="837836" y="295853"/>
                </a:cubicBezTo>
                <a:cubicBezTo>
                  <a:pt x="841913" y="296048"/>
                  <a:pt x="846376" y="296243"/>
                  <a:pt x="850838" y="296632"/>
                </a:cubicBezTo>
                <a:lnTo>
                  <a:pt x="851034" y="296632"/>
                </a:lnTo>
                <a:lnTo>
                  <a:pt x="851225" y="296632"/>
                </a:lnTo>
                <a:lnTo>
                  <a:pt x="851421" y="296632"/>
                </a:lnTo>
                <a:cubicBezTo>
                  <a:pt x="853168" y="296827"/>
                  <a:pt x="854915" y="296827"/>
                  <a:pt x="856466" y="297022"/>
                </a:cubicBezTo>
                <a:lnTo>
                  <a:pt x="857048" y="297022"/>
                </a:lnTo>
                <a:cubicBezTo>
                  <a:pt x="858017" y="297022"/>
                  <a:pt x="858991" y="297217"/>
                  <a:pt x="859960" y="297217"/>
                </a:cubicBezTo>
                <a:cubicBezTo>
                  <a:pt x="869664" y="298192"/>
                  <a:pt x="880919" y="299946"/>
                  <a:pt x="886160" y="300920"/>
                </a:cubicBezTo>
                <a:cubicBezTo>
                  <a:pt x="890041" y="328596"/>
                  <a:pt x="896251" y="369134"/>
                  <a:pt x="938747" y="389014"/>
                </a:cubicBezTo>
                <a:cubicBezTo>
                  <a:pt x="943019" y="391157"/>
                  <a:pt x="946899" y="394860"/>
                  <a:pt x="950780" y="397394"/>
                </a:cubicBezTo>
                <a:cubicBezTo>
                  <a:pt x="951362" y="397784"/>
                  <a:pt x="951945" y="397979"/>
                  <a:pt x="952527" y="398369"/>
                </a:cubicBezTo>
                <a:lnTo>
                  <a:pt x="954470" y="400512"/>
                </a:lnTo>
                <a:close/>
                <a:moveTo>
                  <a:pt x="936422" y="378879"/>
                </a:moveTo>
                <a:cubicBezTo>
                  <a:pt x="937005" y="380438"/>
                  <a:pt x="937587" y="381802"/>
                  <a:pt x="938360" y="383167"/>
                </a:cubicBezTo>
                <a:cubicBezTo>
                  <a:pt x="938747" y="383946"/>
                  <a:pt x="939138" y="384531"/>
                  <a:pt x="939721" y="385311"/>
                </a:cubicBezTo>
                <a:cubicBezTo>
                  <a:pt x="938942" y="384921"/>
                  <a:pt x="938169" y="384336"/>
                  <a:pt x="937195" y="383751"/>
                </a:cubicBezTo>
                <a:cubicBezTo>
                  <a:pt x="904790" y="366601"/>
                  <a:pt x="898771" y="333663"/>
                  <a:pt x="896442" y="323139"/>
                </a:cubicBezTo>
                <a:cubicBezTo>
                  <a:pt x="901296" y="321969"/>
                  <a:pt x="923420" y="319046"/>
                  <a:pt x="930599" y="308522"/>
                </a:cubicBezTo>
                <a:cubicBezTo>
                  <a:pt x="932537" y="305793"/>
                  <a:pt x="932537" y="303064"/>
                  <a:pt x="932346" y="301700"/>
                </a:cubicBezTo>
                <a:cubicBezTo>
                  <a:pt x="932150" y="300336"/>
                  <a:pt x="931568" y="298971"/>
                  <a:pt x="930986" y="297802"/>
                </a:cubicBezTo>
                <a:cubicBezTo>
                  <a:pt x="931377" y="297607"/>
                  <a:pt x="932150" y="297412"/>
                  <a:pt x="933119" y="297022"/>
                </a:cubicBezTo>
                <a:cubicBezTo>
                  <a:pt x="940494" y="293904"/>
                  <a:pt x="944184" y="284354"/>
                  <a:pt x="940885" y="277143"/>
                </a:cubicBezTo>
                <a:cubicBezTo>
                  <a:pt x="939911" y="274999"/>
                  <a:pt x="937974" y="272271"/>
                  <a:pt x="935840" y="271296"/>
                </a:cubicBezTo>
                <a:cubicBezTo>
                  <a:pt x="936227" y="270711"/>
                  <a:pt x="939721" y="267788"/>
                  <a:pt x="937974" y="263110"/>
                </a:cubicBezTo>
                <a:cubicBezTo>
                  <a:pt x="937778" y="262721"/>
                  <a:pt x="937587" y="262331"/>
                  <a:pt x="937391" y="261746"/>
                </a:cubicBezTo>
                <a:cubicBezTo>
                  <a:pt x="937195" y="261356"/>
                  <a:pt x="936809" y="260967"/>
                  <a:pt x="936613" y="260577"/>
                </a:cubicBezTo>
                <a:cubicBezTo>
                  <a:pt x="939138" y="258043"/>
                  <a:pt x="946899" y="256094"/>
                  <a:pt x="952723" y="242062"/>
                </a:cubicBezTo>
                <a:cubicBezTo>
                  <a:pt x="953305" y="240503"/>
                  <a:pt x="955052" y="241672"/>
                  <a:pt x="956990" y="238554"/>
                </a:cubicBezTo>
                <a:cubicBezTo>
                  <a:pt x="957572" y="237384"/>
                  <a:pt x="958155" y="236020"/>
                  <a:pt x="958155" y="234266"/>
                </a:cubicBezTo>
                <a:cubicBezTo>
                  <a:pt x="958155" y="232902"/>
                  <a:pt x="958155" y="233096"/>
                  <a:pt x="958737" y="232122"/>
                </a:cubicBezTo>
                <a:cubicBezTo>
                  <a:pt x="961453" y="228029"/>
                  <a:pt x="966498" y="222962"/>
                  <a:pt x="970188" y="219844"/>
                </a:cubicBezTo>
                <a:cubicBezTo>
                  <a:pt x="972708" y="217700"/>
                  <a:pt x="969410" y="215361"/>
                  <a:pt x="966112" y="214971"/>
                </a:cubicBezTo>
                <a:cubicBezTo>
                  <a:pt x="966498" y="214387"/>
                  <a:pt x="966890" y="213802"/>
                  <a:pt x="967276" y="213412"/>
                </a:cubicBezTo>
                <a:lnTo>
                  <a:pt x="970575" y="208929"/>
                </a:lnTo>
                <a:cubicBezTo>
                  <a:pt x="981443" y="193922"/>
                  <a:pt x="995610" y="169755"/>
                  <a:pt x="992312" y="150265"/>
                </a:cubicBezTo>
                <a:cubicBezTo>
                  <a:pt x="988431" y="127463"/>
                  <a:pt x="956217" y="96669"/>
                  <a:pt x="933119" y="99982"/>
                </a:cubicBezTo>
                <a:cubicBezTo>
                  <a:pt x="930795" y="100372"/>
                  <a:pt x="928852" y="100956"/>
                  <a:pt x="926909" y="101931"/>
                </a:cubicBezTo>
                <a:cubicBezTo>
                  <a:pt x="925554" y="102516"/>
                  <a:pt x="922642" y="104270"/>
                  <a:pt x="922060" y="105244"/>
                </a:cubicBezTo>
                <a:lnTo>
                  <a:pt x="918375" y="103685"/>
                </a:lnTo>
                <a:cubicBezTo>
                  <a:pt x="918375" y="100372"/>
                  <a:pt x="915850" y="101346"/>
                  <a:pt x="912165" y="101151"/>
                </a:cubicBezTo>
                <a:cubicBezTo>
                  <a:pt x="911191" y="94135"/>
                  <a:pt x="902069" y="88678"/>
                  <a:pt x="894112" y="94914"/>
                </a:cubicBezTo>
                <a:cubicBezTo>
                  <a:pt x="892561" y="96084"/>
                  <a:pt x="891396" y="98423"/>
                  <a:pt x="890814" y="100372"/>
                </a:cubicBezTo>
                <a:cubicBezTo>
                  <a:pt x="890623" y="100761"/>
                  <a:pt x="890814" y="100956"/>
                  <a:pt x="890428" y="101151"/>
                </a:cubicBezTo>
                <a:cubicBezTo>
                  <a:pt x="888485" y="101151"/>
                  <a:pt x="885382" y="100566"/>
                  <a:pt x="884604" y="102320"/>
                </a:cubicBezTo>
                <a:lnTo>
                  <a:pt x="883053" y="107778"/>
                </a:lnTo>
                <a:cubicBezTo>
                  <a:pt x="878786" y="107388"/>
                  <a:pt x="872380" y="106024"/>
                  <a:pt x="867721" y="105439"/>
                </a:cubicBezTo>
                <a:cubicBezTo>
                  <a:pt x="865974" y="105244"/>
                  <a:pt x="865974" y="105439"/>
                  <a:pt x="865588" y="104660"/>
                </a:cubicBezTo>
                <a:lnTo>
                  <a:pt x="859960" y="95499"/>
                </a:lnTo>
                <a:cubicBezTo>
                  <a:pt x="859378" y="94720"/>
                  <a:pt x="859182" y="94525"/>
                  <a:pt x="858213" y="94330"/>
                </a:cubicBezTo>
                <a:cubicBezTo>
                  <a:pt x="856853" y="93940"/>
                  <a:pt x="852003" y="92965"/>
                  <a:pt x="851225" y="92576"/>
                </a:cubicBezTo>
                <a:cubicBezTo>
                  <a:pt x="851421" y="90627"/>
                  <a:pt x="851034" y="90627"/>
                  <a:pt x="850065" y="89847"/>
                </a:cubicBezTo>
                <a:cubicBezTo>
                  <a:pt x="846762" y="87508"/>
                  <a:pt x="843077" y="86924"/>
                  <a:pt x="841717" y="86339"/>
                </a:cubicBezTo>
                <a:cubicBezTo>
                  <a:pt x="847344" y="82246"/>
                  <a:pt x="851225" y="76010"/>
                  <a:pt x="851225" y="67824"/>
                </a:cubicBezTo>
                <a:cubicBezTo>
                  <a:pt x="851225" y="59443"/>
                  <a:pt x="845989" y="50868"/>
                  <a:pt x="838419" y="47165"/>
                </a:cubicBezTo>
                <a:cubicBezTo>
                  <a:pt x="838032" y="46775"/>
                  <a:pt x="837836" y="45801"/>
                  <a:pt x="837063" y="43852"/>
                </a:cubicBezTo>
                <a:cubicBezTo>
                  <a:pt x="836285" y="41318"/>
                  <a:pt x="836089" y="38200"/>
                  <a:pt x="836089" y="35471"/>
                </a:cubicBezTo>
                <a:cubicBezTo>
                  <a:pt x="841526" y="34887"/>
                  <a:pt x="846958" y="36835"/>
                  <a:pt x="850838" y="38979"/>
                </a:cubicBezTo>
                <a:cubicBezTo>
                  <a:pt x="851807" y="39564"/>
                  <a:pt x="853168" y="40538"/>
                  <a:pt x="854332" y="39954"/>
                </a:cubicBezTo>
                <a:cubicBezTo>
                  <a:pt x="855497" y="39369"/>
                  <a:pt x="855497" y="38005"/>
                  <a:pt x="855497" y="36446"/>
                </a:cubicBezTo>
                <a:lnTo>
                  <a:pt x="855497" y="17930"/>
                </a:lnTo>
                <a:cubicBezTo>
                  <a:pt x="855497" y="16371"/>
                  <a:pt x="855497" y="15202"/>
                  <a:pt x="854137" y="14812"/>
                </a:cubicBezTo>
                <a:cubicBezTo>
                  <a:pt x="852003" y="14033"/>
                  <a:pt x="846376" y="20269"/>
                  <a:pt x="836089" y="19490"/>
                </a:cubicBezTo>
                <a:cubicBezTo>
                  <a:pt x="835507" y="16176"/>
                  <a:pt x="836867" y="11109"/>
                  <a:pt x="837836" y="8381"/>
                </a:cubicBezTo>
                <a:cubicBezTo>
                  <a:pt x="838419" y="6821"/>
                  <a:pt x="839197" y="5457"/>
                  <a:pt x="839970" y="4093"/>
                </a:cubicBezTo>
                <a:cubicBezTo>
                  <a:pt x="840361" y="3508"/>
                  <a:pt x="840944" y="2729"/>
                  <a:pt x="840748" y="1754"/>
                </a:cubicBezTo>
                <a:cubicBezTo>
                  <a:pt x="840552" y="780"/>
                  <a:pt x="839970" y="390"/>
                  <a:pt x="839387" y="0"/>
                </a:cubicBezTo>
                <a:lnTo>
                  <a:pt x="816877" y="0"/>
                </a:lnTo>
                <a:cubicBezTo>
                  <a:pt x="816295" y="585"/>
                  <a:pt x="815522" y="780"/>
                  <a:pt x="815522" y="1949"/>
                </a:cubicBezTo>
                <a:cubicBezTo>
                  <a:pt x="815522" y="2923"/>
                  <a:pt x="817655" y="6237"/>
                  <a:pt x="818433" y="8575"/>
                </a:cubicBezTo>
                <a:cubicBezTo>
                  <a:pt x="819402" y="11304"/>
                  <a:pt x="820567" y="16371"/>
                  <a:pt x="820175" y="19490"/>
                </a:cubicBezTo>
                <a:cubicBezTo>
                  <a:pt x="814548" y="20074"/>
                  <a:pt x="809502" y="17930"/>
                  <a:pt x="805431" y="15982"/>
                </a:cubicBezTo>
                <a:cubicBezTo>
                  <a:pt x="804457" y="15592"/>
                  <a:pt x="803292" y="14422"/>
                  <a:pt x="802128" y="15007"/>
                </a:cubicBezTo>
                <a:cubicBezTo>
                  <a:pt x="800772" y="15592"/>
                  <a:pt x="800772" y="16566"/>
                  <a:pt x="800772" y="18320"/>
                </a:cubicBezTo>
                <a:lnTo>
                  <a:pt x="800772" y="36446"/>
                </a:lnTo>
                <a:cubicBezTo>
                  <a:pt x="800772" y="38005"/>
                  <a:pt x="800772" y="39369"/>
                  <a:pt x="801937" y="39759"/>
                </a:cubicBezTo>
                <a:cubicBezTo>
                  <a:pt x="803292" y="40344"/>
                  <a:pt x="804457" y="39174"/>
                  <a:pt x="805431" y="38784"/>
                </a:cubicBezTo>
                <a:cubicBezTo>
                  <a:pt x="809312" y="36641"/>
                  <a:pt x="814743" y="34497"/>
                  <a:pt x="820175" y="35276"/>
                </a:cubicBezTo>
                <a:cubicBezTo>
                  <a:pt x="820371" y="38200"/>
                  <a:pt x="819984" y="41123"/>
                  <a:pt x="819206" y="43657"/>
                </a:cubicBezTo>
                <a:cubicBezTo>
                  <a:pt x="818624" y="45606"/>
                  <a:pt x="818433" y="46385"/>
                  <a:pt x="818042" y="46970"/>
                </a:cubicBezTo>
                <a:cubicBezTo>
                  <a:pt x="810476" y="50673"/>
                  <a:pt x="805235" y="59249"/>
                  <a:pt x="805235" y="67629"/>
                </a:cubicBezTo>
                <a:cubicBezTo>
                  <a:pt x="805235" y="76010"/>
                  <a:pt x="808920" y="82051"/>
                  <a:pt x="814743" y="86144"/>
                </a:cubicBezTo>
                <a:cubicBezTo>
                  <a:pt x="813579" y="86729"/>
                  <a:pt x="809502" y="87119"/>
                  <a:pt x="806400" y="89652"/>
                </a:cubicBezTo>
                <a:cubicBezTo>
                  <a:pt x="805431" y="90432"/>
                  <a:pt x="805039" y="90627"/>
                  <a:pt x="805235" y="92381"/>
                </a:cubicBezTo>
                <a:cubicBezTo>
                  <a:pt x="804266" y="92771"/>
                  <a:pt x="801545" y="93355"/>
                  <a:pt x="800381" y="93550"/>
                </a:cubicBezTo>
                <a:cubicBezTo>
                  <a:pt x="798056" y="94135"/>
                  <a:pt x="797278" y="93940"/>
                  <a:pt x="796309" y="95304"/>
                </a:cubicBezTo>
                <a:cubicBezTo>
                  <a:pt x="794949" y="97643"/>
                  <a:pt x="793202" y="100177"/>
                  <a:pt x="791846" y="102516"/>
                </a:cubicBezTo>
                <a:cubicBezTo>
                  <a:pt x="790486" y="104660"/>
                  <a:pt x="790873" y="104660"/>
                  <a:pt x="789708" y="104855"/>
                </a:cubicBezTo>
                <a:cubicBezTo>
                  <a:pt x="784663" y="105634"/>
                  <a:pt x="777680" y="106998"/>
                  <a:pt x="773217" y="107388"/>
                </a:cubicBezTo>
                <a:cubicBezTo>
                  <a:pt x="773021" y="106414"/>
                  <a:pt x="771856" y="102516"/>
                  <a:pt x="771660" y="101931"/>
                </a:cubicBezTo>
                <a:cubicBezTo>
                  <a:pt x="770887" y="100177"/>
                  <a:pt x="767780" y="100761"/>
                  <a:pt x="765842" y="100761"/>
                </a:cubicBezTo>
                <a:cubicBezTo>
                  <a:pt x="765450" y="100761"/>
                  <a:pt x="765450" y="100177"/>
                  <a:pt x="765450" y="99787"/>
                </a:cubicBezTo>
                <a:cubicBezTo>
                  <a:pt x="764286" y="95109"/>
                  <a:pt x="760019" y="91796"/>
                  <a:pt x="754973" y="91796"/>
                </a:cubicBezTo>
                <a:cubicBezTo>
                  <a:pt x="749346" y="91796"/>
                  <a:pt x="744883" y="95889"/>
                  <a:pt x="744105" y="100761"/>
                </a:cubicBezTo>
                <a:cubicBezTo>
                  <a:pt x="742749" y="100761"/>
                  <a:pt x="741002" y="100566"/>
                  <a:pt x="739642" y="100761"/>
                </a:cubicBezTo>
                <a:cubicBezTo>
                  <a:pt x="738281" y="100956"/>
                  <a:pt x="737895" y="101736"/>
                  <a:pt x="737895" y="103295"/>
                </a:cubicBezTo>
                <a:lnTo>
                  <a:pt x="734210" y="104855"/>
                </a:lnTo>
                <a:cubicBezTo>
                  <a:pt x="733628" y="104075"/>
                  <a:pt x="730716" y="102126"/>
                  <a:pt x="729355" y="101541"/>
                </a:cubicBezTo>
                <a:cubicBezTo>
                  <a:pt x="722759" y="98423"/>
                  <a:pt x="715580" y="99202"/>
                  <a:pt x="708788" y="101346"/>
                </a:cubicBezTo>
                <a:cubicBezTo>
                  <a:pt x="696754" y="105439"/>
                  <a:pt x="686277" y="114210"/>
                  <a:pt x="677929" y="123565"/>
                </a:cubicBezTo>
                <a:cubicBezTo>
                  <a:pt x="672693" y="129217"/>
                  <a:pt x="666674" y="139156"/>
                  <a:pt x="664736" y="146952"/>
                </a:cubicBezTo>
                <a:cubicBezTo>
                  <a:pt x="659108" y="168001"/>
                  <a:pt x="675991" y="195676"/>
                  <a:pt x="688215" y="211463"/>
                </a:cubicBezTo>
                <a:lnTo>
                  <a:pt x="690544" y="214387"/>
                </a:lnTo>
                <a:cubicBezTo>
                  <a:pt x="689184" y="214581"/>
                  <a:pt x="687633" y="215166"/>
                  <a:pt x="686664" y="215751"/>
                </a:cubicBezTo>
                <a:cubicBezTo>
                  <a:pt x="683752" y="217700"/>
                  <a:pt x="687633" y="219844"/>
                  <a:pt x="689184" y="221598"/>
                </a:cubicBezTo>
                <a:cubicBezTo>
                  <a:pt x="690158" y="222572"/>
                  <a:pt x="690931" y="223157"/>
                  <a:pt x="691905" y="224131"/>
                </a:cubicBezTo>
                <a:cubicBezTo>
                  <a:pt x="694229" y="226665"/>
                  <a:pt x="695976" y="228614"/>
                  <a:pt x="697919" y="231342"/>
                </a:cubicBezTo>
                <a:cubicBezTo>
                  <a:pt x="698501" y="232122"/>
                  <a:pt x="698697" y="232122"/>
                  <a:pt x="698501" y="233291"/>
                </a:cubicBezTo>
                <a:cubicBezTo>
                  <a:pt x="698306" y="236020"/>
                  <a:pt x="699862" y="238943"/>
                  <a:pt x="702382" y="240113"/>
                </a:cubicBezTo>
                <a:cubicBezTo>
                  <a:pt x="703351" y="240503"/>
                  <a:pt x="703547" y="240113"/>
                  <a:pt x="703933" y="241282"/>
                </a:cubicBezTo>
                <a:cubicBezTo>
                  <a:pt x="704129" y="241867"/>
                  <a:pt x="704516" y="242451"/>
                  <a:pt x="704711" y="243036"/>
                </a:cubicBezTo>
                <a:cubicBezTo>
                  <a:pt x="707232" y="248103"/>
                  <a:pt x="709561" y="251612"/>
                  <a:pt x="713833" y="255120"/>
                </a:cubicBezTo>
                <a:cubicBezTo>
                  <a:pt x="715580" y="256484"/>
                  <a:pt x="719265" y="258823"/>
                  <a:pt x="720043" y="259407"/>
                </a:cubicBezTo>
                <a:cubicBezTo>
                  <a:pt x="719651" y="259992"/>
                  <a:pt x="719265" y="260187"/>
                  <a:pt x="718682" y="261746"/>
                </a:cubicBezTo>
                <a:cubicBezTo>
                  <a:pt x="717909" y="263695"/>
                  <a:pt x="718296" y="266034"/>
                  <a:pt x="719265" y="267788"/>
                </a:cubicBezTo>
                <a:cubicBezTo>
                  <a:pt x="720043" y="269152"/>
                  <a:pt x="720625" y="269347"/>
                  <a:pt x="720816" y="269932"/>
                </a:cubicBezTo>
                <a:cubicBezTo>
                  <a:pt x="720043" y="270322"/>
                  <a:pt x="718492" y="271881"/>
                  <a:pt x="717909" y="272465"/>
                </a:cubicBezTo>
                <a:cubicBezTo>
                  <a:pt x="717131" y="273440"/>
                  <a:pt x="716353" y="274609"/>
                  <a:pt x="715771" y="275779"/>
                </a:cubicBezTo>
                <a:cubicBezTo>
                  <a:pt x="713251" y="281236"/>
                  <a:pt x="714802" y="288642"/>
                  <a:pt x="718878" y="292345"/>
                </a:cubicBezTo>
                <a:cubicBezTo>
                  <a:pt x="719265" y="292540"/>
                  <a:pt x="719265" y="292735"/>
                  <a:pt x="719651" y="293124"/>
                </a:cubicBezTo>
                <a:cubicBezTo>
                  <a:pt x="721398" y="294878"/>
                  <a:pt x="723537" y="295658"/>
                  <a:pt x="725279" y="296243"/>
                </a:cubicBezTo>
                <a:cubicBezTo>
                  <a:pt x="725475" y="296243"/>
                  <a:pt x="725475" y="296438"/>
                  <a:pt x="725671" y="296438"/>
                </a:cubicBezTo>
                <a:cubicBezTo>
                  <a:pt x="724506" y="298387"/>
                  <a:pt x="723924" y="300335"/>
                  <a:pt x="724310" y="302284"/>
                </a:cubicBezTo>
                <a:cubicBezTo>
                  <a:pt x="725475" y="315733"/>
                  <a:pt x="750119" y="319631"/>
                  <a:pt x="760214" y="321775"/>
                </a:cubicBezTo>
                <a:cubicBezTo>
                  <a:pt x="750701" y="371863"/>
                  <a:pt x="718682" y="381802"/>
                  <a:pt x="718682" y="381802"/>
                </a:cubicBezTo>
                <a:cubicBezTo>
                  <a:pt x="719461" y="380438"/>
                  <a:pt x="720043" y="379074"/>
                  <a:pt x="720625" y="377515"/>
                </a:cubicBezTo>
                <a:cubicBezTo>
                  <a:pt x="721981" y="373812"/>
                  <a:pt x="721981" y="370304"/>
                  <a:pt x="721208" y="366601"/>
                </a:cubicBezTo>
                <a:cubicBezTo>
                  <a:pt x="720234" y="361923"/>
                  <a:pt x="718100" y="356856"/>
                  <a:pt x="715771" y="352958"/>
                </a:cubicBezTo>
                <a:cubicBezTo>
                  <a:pt x="714998" y="351788"/>
                  <a:pt x="712473" y="347891"/>
                  <a:pt x="711308" y="346916"/>
                </a:cubicBezTo>
                <a:lnTo>
                  <a:pt x="707814" y="343603"/>
                </a:lnTo>
                <a:cubicBezTo>
                  <a:pt x="705098" y="341459"/>
                  <a:pt x="702186" y="339705"/>
                  <a:pt x="698501" y="339510"/>
                </a:cubicBezTo>
                <a:cubicBezTo>
                  <a:pt x="697337" y="339510"/>
                  <a:pt x="696172" y="339510"/>
                  <a:pt x="695007" y="339900"/>
                </a:cubicBezTo>
                <a:cubicBezTo>
                  <a:pt x="694621" y="340095"/>
                  <a:pt x="693843" y="340290"/>
                  <a:pt x="693652" y="340290"/>
                </a:cubicBezTo>
                <a:cubicBezTo>
                  <a:pt x="693260" y="340290"/>
                  <a:pt x="692874" y="339705"/>
                  <a:pt x="692487" y="339510"/>
                </a:cubicBezTo>
                <a:cubicBezTo>
                  <a:pt x="692487" y="338730"/>
                  <a:pt x="692291" y="338146"/>
                  <a:pt x="691709" y="337756"/>
                </a:cubicBezTo>
                <a:cubicBezTo>
                  <a:pt x="691127" y="337561"/>
                  <a:pt x="690349" y="337366"/>
                  <a:pt x="689766" y="337171"/>
                </a:cubicBezTo>
                <a:cubicBezTo>
                  <a:pt x="689576" y="336976"/>
                  <a:pt x="689766" y="336392"/>
                  <a:pt x="689576" y="336002"/>
                </a:cubicBezTo>
                <a:cubicBezTo>
                  <a:pt x="689380" y="335027"/>
                  <a:pt x="688993" y="334053"/>
                  <a:pt x="688411" y="333273"/>
                </a:cubicBezTo>
                <a:cubicBezTo>
                  <a:pt x="686277" y="330350"/>
                  <a:pt x="682005" y="329960"/>
                  <a:pt x="679485" y="332299"/>
                </a:cubicBezTo>
                <a:cubicBezTo>
                  <a:pt x="678903" y="332689"/>
                  <a:pt x="678320" y="333663"/>
                  <a:pt x="678320" y="333663"/>
                </a:cubicBezTo>
                <a:cubicBezTo>
                  <a:pt x="676182" y="333078"/>
                  <a:pt x="675795" y="332494"/>
                  <a:pt x="674440" y="334638"/>
                </a:cubicBezTo>
                <a:cubicBezTo>
                  <a:pt x="674244" y="335027"/>
                  <a:pt x="673857" y="335417"/>
                  <a:pt x="673662" y="335807"/>
                </a:cubicBezTo>
                <a:cubicBezTo>
                  <a:pt x="673275" y="335612"/>
                  <a:pt x="670363" y="334248"/>
                  <a:pt x="669585" y="333858"/>
                </a:cubicBezTo>
                <a:lnTo>
                  <a:pt x="666674" y="332494"/>
                </a:lnTo>
                <a:cubicBezTo>
                  <a:pt x="666287" y="332299"/>
                  <a:pt x="666483" y="332494"/>
                  <a:pt x="666287" y="332104"/>
                </a:cubicBezTo>
                <a:lnTo>
                  <a:pt x="665509" y="329181"/>
                </a:lnTo>
                <a:cubicBezTo>
                  <a:pt x="664736" y="326062"/>
                  <a:pt x="665122" y="326647"/>
                  <a:pt x="663179" y="325478"/>
                </a:cubicBezTo>
                <a:cubicBezTo>
                  <a:pt x="662597" y="325088"/>
                  <a:pt x="661824" y="324698"/>
                  <a:pt x="661242" y="324308"/>
                </a:cubicBezTo>
                <a:cubicBezTo>
                  <a:pt x="661437" y="323139"/>
                  <a:pt x="660855" y="322554"/>
                  <a:pt x="660077" y="321775"/>
                </a:cubicBezTo>
                <a:cubicBezTo>
                  <a:pt x="659299" y="320995"/>
                  <a:pt x="658330" y="320410"/>
                  <a:pt x="657943" y="320215"/>
                </a:cubicBezTo>
                <a:cubicBezTo>
                  <a:pt x="658134" y="320020"/>
                  <a:pt x="659108" y="319631"/>
                  <a:pt x="659299" y="319436"/>
                </a:cubicBezTo>
                <a:cubicBezTo>
                  <a:pt x="665122" y="315928"/>
                  <a:pt x="666869" y="307937"/>
                  <a:pt x="662793" y="302284"/>
                </a:cubicBezTo>
                <a:cubicBezTo>
                  <a:pt x="661242" y="300141"/>
                  <a:pt x="661242" y="301115"/>
                  <a:pt x="661242" y="299361"/>
                </a:cubicBezTo>
                <a:cubicBezTo>
                  <a:pt x="661242" y="298387"/>
                  <a:pt x="661437" y="296243"/>
                  <a:pt x="661824" y="295268"/>
                </a:cubicBezTo>
                <a:cubicBezTo>
                  <a:pt x="662793" y="295463"/>
                  <a:pt x="664736" y="296438"/>
                  <a:pt x="665318" y="296827"/>
                </a:cubicBezTo>
                <a:cubicBezTo>
                  <a:pt x="667838" y="298581"/>
                  <a:pt x="668421" y="300335"/>
                  <a:pt x="669781" y="299946"/>
                </a:cubicBezTo>
                <a:cubicBezTo>
                  <a:pt x="670554" y="299751"/>
                  <a:pt x="670750" y="299166"/>
                  <a:pt x="670946" y="298581"/>
                </a:cubicBezTo>
                <a:cubicBezTo>
                  <a:pt x="671332" y="297217"/>
                  <a:pt x="671719" y="295853"/>
                  <a:pt x="672110" y="294489"/>
                </a:cubicBezTo>
                <a:cubicBezTo>
                  <a:pt x="672497" y="293124"/>
                  <a:pt x="672883" y="291760"/>
                  <a:pt x="673275" y="290396"/>
                </a:cubicBezTo>
                <a:cubicBezTo>
                  <a:pt x="673662" y="289032"/>
                  <a:pt x="674440" y="287472"/>
                  <a:pt x="673275" y="286693"/>
                </a:cubicBezTo>
                <a:cubicBezTo>
                  <a:pt x="672497" y="286108"/>
                  <a:pt x="670750" y="286888"/>
                  <a:pt x="668807" y="287083"/>
                </a:cubicBezTo>
                <a:cubicBezTo>
                  <a:pt x="667256" y="287277"/>
                  <a:pt x="665509" y="286888"/>
                  <a:pt x="664153" y="286498"/>
                </a:cubicBezTo>
                <a:cubicBezTo>
                  <a:pt x="664540" y="284744"/>
                  <a:pt x="665705" y="282795"/>
                  <a:pt x="666674" y="281820"/>
                </a:cubicBezTo>
                <a:lnTo>
                  <a:pt x="668421" y="279871"/>
                </a:lnTo>
                <a:cubicBezTo>
                  <a:pt x="669199" y="279092"/>
                  <a:pt x="669003" y="277922"/>
                  <a:pt x="668230" y="277338"/>
                </a:cubicBezTo>
                <a:cubicBezTo>
                  <a:pt x="667838" y="277143"/>
                  <a:pt x="663571" y="275974"/>
                  <a:pt x="662793" y="275584"/>
                </a:cubicBezTo>
                <a:lnTo>
                  <a:pt x="657165" y="273830"/>
                </a:lnTo>
                <a:lnTo>
                  <a:pt x="656583" y="273830"/>
                </a:lnTo>
                <a:cubicBezTo>
                  <a:pt x="656196" y="274025"/>
                  <a:pt x="655228" y="274414"/>
                  <a:pt x="655418" y="275779"/>
                </a:cubicBezTo>
                <a:cubicBezTo>
                  <a:pt x="655614" y="276558"/>
                  <a:pt x="655810" y="277338"/>
                  <a:pt x="655810" y="278312"/>
                </a:cubicBezTo>
                <a:cubicBezTo>
                  <a:pt x="656001" y="280261"/>
                  <a:pt x="655805" y="281820"/>
                  <a:pt x="655418" y="283769"/>
                </a:cubicBezTo>
                <a:cubicBezTo>
                  <a:pt x="653867" y="283380"/>
                  <a:pt x="652316" y="282600"/>
                  <a:pt x="651151" y="281626"/>
                </a:cubicBezTo>
                <a:cubicBezTo>
                  <a:pt x="650955" y="281431"/>
                  <a:pt x="650760" y="281236"/>
                  <a:pt x="650373" y="281041"/>
                </a:cubicBezTo>
                <a:cubicBezTo>
                  <a:pt x="649208" y="280066"/>
                  <a:pt x="648626" y="278702"/>
                  <a:pt x="647271" y="279092"/>
                </a:cubicBezTo>
                <a:cubicBezTo>
                  <a:pt x="646492" y="279287"/>
                  <a:pt x="646297" y="279871"/>
                  <a:pt x="646106" y="280456"/>
                </a:cubicBezTo>
                <a:lnTo>
                  <a:pt x="643777" y="288447"/>
                </a:lnTo>
                <a:cubicBezTo>
                  <a:pt x="643385" y="289811"/>
                  <a:pt x="642612" y="291370"/>
                  <a:pt x="643777" y="292345"/>
                </a:cubicBezTo>
                <a:cubicBezTo>
                  <a:pt x="644359" y="292735"/>
                  <a:pt x="645132" y="292540"/>
                  <a:pt x="645910" y="292345"/>
                </a:cubicBezTo>
                <a:cubicBezTo>
                  <a:pt x="646688" y="292150"/>
                  <a:pt x="647461" y="292150"/>
                  <a:pt x="648239" y="291955"/>
                </a:cubicBezTo>
                <a:cubicBezTo>
                  <a:pt x="649404" y="291955"/>
                  <a:pt x="651924" y="292150"/>
                  <a:pt x="652898" y="292540"/>
                </a:cubicBezTo>
                <a:cubicBezTo>
                  <a:pt x="652507" y="293904"/>
                  <a:pt x="652120" y="294684"/>
                  <a:pt x="651538" y="295658"/>
                </a:cubicBezTo>
                <a:cubicBezTo>
                  <a:pt x="650373" y="297607"/>
                  <a:pt x="650373" y="296827"/>
                  <a:pt x="648822" y="297607"/>
                </a:cubicBezTo>
                <a:cubicBezTo>
                  <a:pt x="646492" y="298387"/>
                  <a:pt x="644550" y="299946"/>
                  <a:pt x="643390" y="301505"/>
                </a:cubicBezTo>
                <a:cubicBezTo>
                  <a:pt x="642030" y="303259"/>
                  <a:pt x="641061" y="305403"/>
                  <a:pt x="640865" y="308326"/>
                </a:cubicBezTo>
                <a:cubicBezTo>
                  <a:pt x="640669" y="310276"/>
                  <a:pt x="641061" y="312420"/>
                  <a:pt x="641834" y="314174"/>
                </a:cubicBezTo>
                <a:lnTo>
                  <a:pt x="642612" y="315733"/>
                </a:lnTo>
                <a:cubicBezTo>
                  <a:pt x="641061" y="315928"/>
                  <a:pt x="638340" y="315733"/>
                  <a:pt x="637567" y="317487"/>
                </a:cubicBezTo>
                <a:cubicBezTo>
                  <a:pt x="636788" y="317487"/>
                  <a:pt x="635820" y="317487"/>
                  <a:pt x="634851" y="317292"/>
                </a:cubicBezTo>
                <a:cubicBezTo>
                  <a:pt x="632908" y="317097"/>
                  <a:pt x="633294" y="317487"/>
                  <a:pt x="631357" y="319046"/>
                </a:cubicBezTo>
                <a:lnTo>
                  <a:pt x="629223" y="320995"/>
                </a:lnTo>
                <a:cubicBezTo>
                  <a:pt x="628832" y="321385"/>
                  <a:pt x="628832" y="321385"/>
                  <a:pt x="628249" y="321190"/>
                </a:cubicBezTo>
                <a:cubicBezTo>
                  <a:pt x="626116" y="320800"/>
                  <a:pt x="622817" y="320410"/>
                  <a:pt x="620875" y="320215"/>
                </a:cubicBezTo>
                <a:cubicBezTo>
                  <a:pt x="620875" y="319241"/>
                  <a:pt x="621070" y="317682"/>
                  <a:pt x="620488" y="316902"/>
                </a:cubicBezTo>
                <a:cubicBezTo>
                  <a:pt x="619906" y="316123"/>
                  <a:pt x="618937" y="316317"/>
                  <a:pt x="617968" y="315733"/>
                </a:cubicBezTo>
                <a:cubicBezTo>
                  <a:pt x="617968" y="310081"/>
                  <a:pt x="611758" y="307742"/>
                  <a:pt x="607872" y="310860"/>
                </a:cubicBezTo>
                <a:cubicBezTo>
                  <a:pt x="607486" y="311055"/>
                  <a:pt x="606903" y="311835"/>
                  <a:pt x="606708" y="312225"/>
                </a:cubicBezTo>
                <a:cubicBezTo>
                  <a:pt x="605156" y="312030"/>
                  <a:pt x="604187" y="310860"/>
                  <a:pt x="603023" y="312614"/>
                </a:cubicBezTo>
                <a:lnTo>
                  <a:pt x="601858" y="312809"/>
                </a:lnTo>
                <a:cubicBezTo>
                  <a:pt x="601276" y="312225"/>
                  <a:pt x="601080" y="311640"/>
                  <a:pt x="599725" y="310276"/>
                </a:cubicBezTo>
                <a:cubicBezTo>
                  <a:pt x="591185" y="303259"/>
                  <a:pt x="574689" y="310471"/>
                  <a:pt x="567124" y="316902"/>
                </a:cubicBezTo>
                <a:cubicBezTo>
                  <a:pt x="565763" y="318071"/>
                  <a:pt x="564598" y="319046"/>
                  <a:pt x="563434" y="320410"/>
                </a:cubicBezTo>
                <a:cubicBezTo>
                  <a:pt x="562078" y="321969"/>
                  <a:pt x="560718" y="323918"/>
                  <a:pt x="559749" y="326257"/>
                </a:cubicBezTo>
                <a:cubicBezTo>
                  <a:pt x="559357" y="327426"/>
                  <a:pt x="558971" y="328596"/>
                  <a:pt x="558775" y="329960"/>
                </a:cubicBezTo>
                <a:cubicBezTo>
                  <a:pt x="558584" y="330935"/>
                  <a:pt x="558388" y="334053"/>
                  <a:pt x="558193" y="334248"/>
                </a:cubicBezTo>
                <a:lnTo>
                  <a:pt x="558193" y="336781"/>
                </a:lnTo>
                <a:cubicBezTo>
                  <a:pt x="558388" y="337171"/>
                  <a:pt x="558388" y="339510"/>
                  <a:pt x="558388" y="340095"/>
                </a:cubicBezTo>
                <a:cubicBezTo>
                  <a:pt x="558775" y="343018"/>
                  <a:pt x="559357" y="346136"/>
                  <a:pt x="559940" y="349060"/>
                </a:cubicBezTo>
                <a:cubicBezTo>
                  <a:pt x="558775" y="347696"/>
                  <a:pt x="557028" y="345942"/>
                  <a:pt x="555868" y="344382"/>
                </a:cubicBezTo>
                <a:cubicBezTo>
                  <a:pt x="526952" y="307742"/>
                  <a:pt x="546551" y="248493"/>
                  <a:pt x="503081" y="220428"/>
                </a:cubicBezTo>
                <a:cubicBezTo>
                  <a:pt x="482511" y="207175"/>
                  <a:pt x="453402" y="203667"/>
                  <a:pt x="430502" y="212632"/>
                </a:cubicBezTo>
                <a:cubicBezTo>
                  <a:pt x="417306" y="217895"/>
                  <a:pt x="399646" y="232902"/>
                  <a:pt x="401005" y="248298"/>
                </a:cubicBezTo>
                <a:cubicBezTo>
                  <a:pt x="401199" y="254535"/>
                  <a:pt x="401975" y="265059"/>
                  <a:pt x="402751" y="269152"/>
                </a:cubicBezTo>
                <a:cubicBezTo>
                  <a:pt x="390719" y="275584"/>
                  <a:pt x="383733" y="277728"/>
                  <a:pt x="371701" y="286108"/>
                </a:cubicBezTo>
                <a:cubicBezTo>
                  <a:pt x="366462" y="289616"/>
                  <a:pt x="354042" y="302090"/>
                  <a:pt x="353072" y="308326"/>
                </a:cubicBezTo>
                <a:cubicBezTo>
                  <a:pt x="351519" y="317097"/>
                  <a:pt x="356953" y="314563"/>
                  <a:pt x="361610" y="312225"/>
                </a:cubicBezTo>
                <a:cubicBezTo>
                  <a:pt x="363939" y="311055"/>
                  <a:pt x="379852" y="305987"/>
                  <a:pt x="377523" y="310665"/>
                </a:cubicBezTo>
                <a:cubicBezTo>
                  <a:pt x="376941" y="312030"/>
                  <a:pt x="373836" y="315343"/>
                  <a:pt x="370925" y="321580"/>
                </a:cubicBezTo>
                <a:cubicBezTo>
                  <a:pt x="368984" y="325867"/>
                  <a:pt x="367820" y="328986"/>
                  <a:pt x="366850" y="334053"/>
                </a:cubicBezTo>
                <a:cubicBezTo>
                  <a:pt x="365880" y="339315"/>
                  <a:pt x="364522" y="350424"/>
                  <a:pt x="370343" y="352568"/>
                </a:cubicBezTo>
                <a:cubicBezTo>
                  <a:pt x="374225" y="353932"/>
                  <a:pt x="379464" y="341459"/>
                  <a:pt x="389943" y="336002"/>
                </a:cubicBezTo>
                <a:cubicBezTo>
                  <a:pt x="408573" y="326257"/>
                  <a:pt x="447191" y="347696"/>
                  <a:pt x="447191" y="305987"/>
                </a:cubicBezTo>
                <a:cubicBezTo>
                  <a:pt x="447191" y="297607"/>
                  <a:pt x="447191" y="289226"/>
                  <a:pt x="447191" y="280846"/>
                </a:cubicBezTo>
                <a:cubicBezTo>
                  <a:pt x="446997" y="271491"/>
                  <a:pt x="446997" y="270906"/>
                  <a:pt x="449132" y="271101"/>
                </a:cubicBezTo>
                <a:cubicBezTo>
                  <a:pt x="465433" y="270906"/>
                  <a:pt x="479600" y="280651"/>
                  <a:pt x="482123" y="293319"/>
                </a:cubicBezTo>
                <a:cubicBezTo>
                  <a:pt x="486974" y="317877"/>
                  <a:pt x="481928" y="332689"/>
                  <a:pt x="499200" y="363872"/>
                </a:cubicBezTo>
                <a:cubicBezTo>
                  <a:pt x="509678" y="382582"/>
                  <a:pt x="526174" y="397589"/>
                  <a:pt x="546937" y="410062"/>
                </a:cubicBezTo>
                <a:cubicBezTo>
                  <a:pt x="539759" y="412596"/>
                  <a:pt x="536656" y="415325"/>
                  <a:pt x="530446" y="419613"/>
                </a:cubicBezTo>
                <a:cubicBezTo>
                  <a:pt x="521129" y="412012"/>
                  <a:pt x="505215" y="412012"/>
                  <a:pt x="499782" y="425070"/>
                </a:cubicBezTo>
                <a:cubicBezTo>
                  <a:pt x="469896" y="425070"/>
                  <a:pt x="449714" y="442805"/>
                  <a:pt x="446997" y="472429"/>
                </a:cubicBezTo>
                <a:cubicBezTo>
                  <a:pt x="446221" y="480225"/>
                  <a:pt x="447580" y="486462"/>
                  <a:pt x="451849" y="486462"/>
                </a:cubicBezTo>
                <a:cubicBezTo>
                  <a:pt x="454372" y="486462"/>
                  <a:pt x="457283" y="481979"/>
                  <a:pt x="463493" y="479446"/>
                </a:cubicBezTo>
                <a:cubicBezTo>
                  <a:pt x="470867" y="476327"/>
                  <a:pt x="480376" y="476717"/>
                  <a:pt x="487362" y="479446"/>
                </a:cubicBezTo>
                <a:cubicBezTo>
                  <a:pt x="496483" y="482954"/>
                  <a:pt x="505024" y="492114"/>
                  <a:pt x="508127" y="499715"/>
                </a:cubicBezTo>
                <a:cubicBezTo>
                  <a:pt x="508709" y="501079"/>
                  <a:pt x="508905" y="502248"/>
                  <a:pt x="509874" y="503611"/>
                </a:cubicBezTo>
                <a:cubicBezTo>
                  <a:pt x="511621" y="505953"/>
                  <a:pt x="514336" y="506732"/>
                  <a:pt x="516470" y="506536"/>
                </a:cubicBezTo>
                <a:cubicBezTo>
                  <a:pt x="520160" y="506340"/>
                  <a:pt x="523654" y="505757"/>
                  <a:pt x="527921" y="506536"/>
                </a:cubicBezTo>
                <a:cubicBezTo>
                  <a:pt x="532966" y="507315"/>
                  <a:pt x="544026" y="511216"/>
                  <a:pt x="547520" y="517453"/>
                </a:cubicBezTo>
                <a:cubicBezTo>
                  <a:pt x="519382" y="504003"/>
                  <a:pt x="493766" y="513749"/>
                  <a:pt x="464075" y="505174"/>
                </a:cubicBezTo>
                <a:cubicBezTo>
                  <a:pt x="442922" y="497766"/>
                  <a:pt x="435547" y="492893"/>
                  <a:pt x="419634" y="476522"/>
                </a:cubicBezTo>
                <a:cubicBezTo>
                  <a:pt x="417888" y="475937"/>
                  <a:pt x="415559" y="477302"/>
                  <a:pt x="415559" y="478081"/>
                </a:cubicBezTo>
                <a:cubicBezTo>
                  <a:pt x="415559" y="509069"/>
                  <a:pt x="434578" y="531485"/>
                  <a:pt x="464269" y="537913"/>
                </a:cubicBezTo>
                <a:cubicBezTo>
                  <a:pt x="472225" y="539667"/>
                  <a:pt x="481152" y="541230"/>
                  <a:pt x="489303" y="542009"/>
                </a:cubicBezTo>
                <a:cubicBezTo>
                  <a:pt x="488138" y="544150"/>
                  <a:pt x="484451" y="551754"/>
                  <a:pt x="484645" y="553895"/>
                </a:cubicBezTo>
                <a:cubicBezTo>
                  <a:pt x="485033" y="556428"/>
                  <a:pt x="487362" y="558378"/>
                  <a:pt x="489885" y="558378"/>
                </a:cubicBezTo>
                <a:cubicBezTo>
                  <a:pt x="492214" y="558378"/>
                  <a:pt x="494931" y="557403"/>
                  <a:pt x="497453" y="556820"/>
                </a:cubicBezTo>
                <a:cubicBezTo>
                  <a:pt x="506575" y="554287"/>
                  <a:pt x="516470" y="556237"/>
                  <a:pt x="525396" y="559157"/>
                </a:cubicBezTo>
                <a:cubicBezTo>
                  <a:pt x="536265" y="562665"/>
                  <a:pt x="543835" y="568123"/>
                  <a:pt x="554704" y="576506"/>
                </a:cubicBezTo>
                <a:cubicBezTo>
                  <a:pt x="556255" y="577672"/>
                  <a:pt x="556255" y="577672"/>
                  <a:pt x="557806" y="579039"/>
                </a:cubicBezTo>
                <a:cubicBezTo>
                  <a:pt x="559940" y="580989"/>
                  <a:pt x="561104" y="583130"/>
                  <a:pt x="562656" y="585276"/>
                </a:cubicBezTo>
                <a:cubicBezTo>
                  <a:pt x="567314" y="591900"/>
                  <a:pt x="571777" y="589563"/>
                  <a:pt x="578183" y="588980"/>
                </a:cubicBezTo>
                <a:cubicBezTo>
                  <a:pt x="582259" y="588588"/>
                  <a:pt x="588856" y="594433"/>
                  <a:pt x="592154" y="596579"/>
                </a:cubicBezTo>
                <a:cubicBezTo>
                  <a:pt x="597782" y="600283"/>
                  <a:pt x="604966" y="603399"/>
                  <a:pt x="611366" y="605545"/>
                </a:cubicBezTo>
                <a:cubicBezTo>
                  <a:pt x="613113" y="606128"/>
                  <a:pt x="613696" y="606128"/>
                  <a:pt x="615056" y="607299"/>
                </a:cubicBezTo>
                <a:cubicBezTo>
                  <a:pt x="623013" y="614702"/>
                  <a:pt x="636402" y="649199"/>
                  <a:pt x="638535" y="656215"/>
                </a:cubicBezTo>
                <a:cubicBezTo>
                  <a:pt x="643581" y="673368"/>
                  <a:pt x="645524" y="691491"/>
                  <a:pt x="640669" y="707669"/>
                </a:cubicBezTo>
                <a:cubicBezTo>
                  <a:pt x="638340" y="714685"/>
                  <a:pt x="636598" y="720726"/>
                  <a:pt x="632521" y="726964"/>
                </a:cubicBezTo>
                <a:cubicBezTo>
                  <a:pt x="631161" y="729110"/>
                  <a:pt x="629027" y="731447"/>
                  <a:pt x="632712" y="733980"/>
                </a:cubicBezTo>
                <a:cubicBezTo>
                  <a:pt x="634851" y="735347"/>
                  <a:pt x="637953" y="734568"/>
                  <a:pt x="641643" y="733593"/>
                </a:cubicBezTo>
                <a:cubicBezTo>
                  <a:pt x="637371" y="752495"/>
                  <a:pt x="613500" y="783680"/>
                  <a:pt x="596617" y="794787"/>
                </a:cubicBezTo>
                <a:cubicBezTo>
                  <a:pt x="587305" y="800828"/>
                  <a:pt x="578379" y="808040"/>
                  <a:pt x="570030" y="815252"/>
                </a:cubicBezTo>
                <a:cubicBezTo>
                  <a:pt x="560718" y="823826"/>
                  <a:pt x="555090" y="829480"/>
                  <a:pt x="549267" y="840783"/>
                </a:cubicBezTo>
                <a:cubicBezTo>
                  <a:pt x="533549" y="840396"/>
                  <a:pt x="520742" y="833963"/>
                  <a:pt x="509874" y="822856"/>
                </a:cubicBezTo>
                <a:cubicBezTo>
                  <a:pt x="489497" y="802195"/>
                  <a:pt x="481152" y="780368"/>
                  <a:pt x="448744" y="776272"/>
                </a:cubicBezTo>
                <a:cubicBezTo>
                  <a:pt x="447191" y="776081"/>
                  <a:pt x="446027" y="776081"/>
                  <a:pt x="445445" y="776081"/>
                </a:cubicBezTo>
                <a:cubicBezTo>
                  <a:pt x="444086" y="776081"/>
                  <a:pt x="443698" y="775885"/>
                  <a:pt x="443504" y="774518"/>
                </a:cubicBezTo>
                <a:cubicBezTo>
                  <a:pt x="442340" y="758928"/>
                  <a:pt x="438653" y="739634"/>
                  <a:pt x="434771" y="726381"/>
                </a:cubicBezTo>
                <a:cubicBezTo>
                  <a:pt x="458835" y="715464"/>
                  <a:pt x="470673" y="694220"/>
                  <a:pt x="470673" y="671031"/>
                </a:cubicBezTo>
                <a:cubicBezTo>
                  <a:pt x="470673" y="644525"/>
                  <a:pt x="458059" y="628734"/>
                  <a:pt x="442922" y="609440"/>
                </a:cubicBezTo>
                <a:cubicBezTo>
                  <a:pt x="423128" y="584105"/>
                  <a:pt x="399452" y="555845"/>
                  <a:pt x="387032" y="525444"/>
                </a:cubicBezTo>
                <a:cubicBezTo>
                  <a:pt x="385868" y="522715"/>
                  <a:pt x="384704" y="517060"/>
                  <a:pt x="381211" y="522519"/>
                </a:cubicBezTo>
                <a:cubicBezTo>
                  <a:pt x="379852" y="524660"/>
                  <a:pt x="378687" y="527977"/>
                  <a:pt x="377911" y="529731"/>
                </a:cubicBezTo>
                <a:cubicBezTo>
                  <a:pt x="376747" y="532264"/>
                  <a:pt x="375777" y="535380"/>
                  <a:pt x="372866" y="532068"/>
                </a:cubicBezTo>
                <a:cubicBezTo>
                  <a:pt x="370149" y="528560"/>
                  <a:pt x="366462" y="520373"/>
                  <a:pt x="365297" y="518232"/>
                </a:cubicBezTo>
                <a:cubicBezTo>
                  <a:pt x="352489" y="491724"/>
                  <a:pt x="333859" y="466583"/>
                  <a:pt x="324156" y="439882"/>
                </a:cubicBezTo>
                <a:cubicBezTo>
                  <a:pt x="316588" y="419223"/>
                  <a:pt x="313483" y="397979"/>
                  <a:pt x="314647" y="374396"/>
                </a:cubicBezTo>
                <a:cubicBezTo>
                  <a:pt x="315230" y="368549"/>
                  <a:pt x="313871" y="365821"/>
                  <a:pt x="308243" y="370888"/>
                </a:cubicBezTo>
                <a:cubicBezTo>
                  <a:pt x="306691" y="372447"/>
                  <a:pt x="306691" y="369134"/>
                  <a:pt x="306691" y="367770"/>
                </a:cubicBezTo>
                <a:cubicBezTo>
                  <a:pt x="305527" y="329570"/>
                  <a:pt x="297570" y="294099"/>
                  <a:pt x="289808" y="256874"/>
                </a:cubicBezTo>
                <a:cubicBezTo>
                  <a:pt x="285538" y="235630"/>
                  <a:pt x="281269" y="211463"/>
                  <a:pt x="284762" y="190219"/>
                </a:cubicBezTo>
                <a:cubicBezTo>
                  <a:pt x="285926" y="183008"/>
                  <a:pt x="290778" y="173458"/>
                  <a:pt x="290584" y="169365"/>
                </a:cubicBezTo>
                <a:cubicBezTo>
                  <a:pt x="290390" y="166442"/>
                  <a:pt x="288449" y="166247"/>
                  <a:pt x="285732" y="166831"/>
                </a:cubicBezTo>
                <a:cubicBezTo>
                  <a:pt x="283792" y="167221"/>
                  <a:pt x="282627" y="168586"/>
                  <a:pt x="279910" y="169950"/>
                </a:cubicBezTo>
                <a:lnTo>
                  <a:pt x="271372" y="175602"/>
                </a:lnTo>
                <a:cubicBezTo>
                  <a:pt x="263221" y="182033"/>
                  <a:pt x="255847" y="189634"/>
                  <a:pt x="250025" y="198210"/>
                </a:cubicBezTo>
                <a:cubicBezTo>
                  <a:pt x="243621" y="207370"/>
                  <a:pt x="238964" y="215751"/>
                  <a:pt x="234112" y="225496"/>
                </a:cubicBezTo>
                <a:cubicBezTo>
                  <a:pt x="227514" y="238943"/>
                  <a:pt x="222856" y="254730"/>
                  <a:pt x="219946" y="269542"/>
                </a:cubicBezTo>
                <a:lnTo>
                  <a:pt x="217423" y="282015"/>
                </a:lnTo>
                <a:cubicBezTo>
                  <a:pt x="216646" y="286303"/>
                  <a:pt x="215870" y="289421"/>
                  <a:pt x="215288" y="294099"/>
                </a:cubicBezTo>
                <a:cubicBezTo>
                  <a:pt x="214706" y="298776"/>
                  <a:pt x="213541" y="318656"/>
                  <a:pt x="212571" y="320605"/>
                </a:cubicBezTo>
                <a:cubicBezTo>
                  <a:pt x="203062" y="300335"/>
                  <a:pt x="196464" y="295463"/>
                  <a:pt x="189478" y="288642"/>
                </a:cubicBezTo>
                <a:cubicBezTo>
                  <a:pt x="177446" y="276753"/>
                  <a:pt x="179192" y="272465"/>
                  <a:pt x="174341" y="257069"/>
                </a:cubicBezTo>
                <a:cubicBezTo>
                  <a:pt x="172594" y="251612"/>
                  <a:pt x="168907" y="251612"/>
                  <a:pt x="166967" y="256289"/>
                </a:cubicBezTo>
                <a:cubicBezTo>
                  <a:pt x="149307" y="298971"/>
                  <a:pt x="142903" y="365236"/>
                  <a:pt x="152218" y="409673"/>
                </a:cubicBezTo>
                <a:cubicBezTo>
                  <a:pt x="137857" y="386285"/>
                  <a:pt x="111465" y="378489"/>
                  <a:pt x="98657" y="353932"/>
                </a:cubicBezTo>
                <a:cubicBezTo>
                  <a:pt x="97298" y="351204"/>
                  <a:pt x="96522" y="347306"/>
                  <a:pt x="94000" y="346916"/>
                </a:cubicBezTo>
                <a:cubicBezTo>
                  <a:pt x="92059" y="346916"/>
                  <a:pt x="90507" y="347501"/>
                  <a:pt x="89730" y="350619"/>
                </a:cubicBezTo>
                <a:cubicBezTo>
                  <a:pt x="84879" y="371863"/>
                  <a:pt x="77699" y="454304"/>
                  <a:pt x="102344" y="519207"/>
                </a:cubicBezTo>
                <a:cubicBezTo>
                  <a:pt x="85655" y="500105"/>
                  <a:pt x="61980" y="494648"/>
                  <a:pt x="41797" y="468531"/>
                </a:cubicBezTo>
                <a:cubicBezTo>
                  <a:pt x="37140" y="462685"/>
                  <a:pt x="33064" y="464634"/>
                  <a:pt x="33064" y="471845"/>
                </a:cubicBezTo>
                <a:cubicBezTo>
                  <a:pt x="31512" y="534405"/>
                  <a:pt x="48783" y="597554"/>
                  <a:pt x="84490" y="644133"/>
                </a:cubicBezTo>
                <a:cubicBezTo>
                  <a:pt x="86431" y="646862"/>
                  <a:pt x="85655" y="647641"/>
                  <a:pt x="84685" y="651149"/>
                </a:cubicBezTo>
                <a:cubicBezTo>
                  <a:pt x="78863" y="669664"/>
                  <a:pt x="92835" y="695974"/>
                  <a:pt x="103897" y="710595"/>
                </a:cubicBezTo>
                <a:cubicBezTo>
                  <a:pt x="69160" y="683500"/>
                  <a:pt x="52665" y="701432"/>
                  <a:pt x="7642" y="669277"/>
                </a:cubicBezTo>
                <a:cubicBezTo>
                  <a:pt x="5314" y="667523"/>
                  <a:pt x="2985" y="667131"/>
                  <a:pt x="1820" y="667523"/>
                </a:cubicBezTo>
                <a:cubicBezTo>
                  <a:pt x="-896" y="668493"/>
                  <a:pt x="74" y="674539"/>
                  <a:pt x="656" y="677263"/>
                </a:cubicBezTo>
                <a:cubicBezTo>
                  <a:pt x="9583" y="718586"/>
                  <a:pt x="35005" y="762632"/>
                  <a:pt x="69548" y="798687"/>
                </a:cubicBezTo>
                <a:cubicBezTo>
                  <a:pt x="59845" y="797129"/>
                  <a:pt x="28019" y="797129"/>
                  <a:pt x="12106" y="806095"/>
                </a:cubicBezTo>
                <a:cubicBezTo>
                  <a:pt x="6478" y="809211"/>
                  <a:pt x="7254" y="813111"/>
                  <a:pt x="10553" y="818564"/>
                </a:cubicBezTo>
                <a:cubicBezTo>
                  <a:pt x="34423" y="856569"/>
                  <a:pt x="75176" y="893599"/>
                  <a:pt x="120586" y="915235"/>
                </a:cubicBezTo>
                <a:cubicBezTo>
                  <a:pt x="112241" y="912702"/>
                  <a:pt x="80997" y="907631"/>
                  <a:pt x="56740" y="911727"/>
                </a:cubicBezTo>
                <a:cubicBezTo>
                  <a:pt x="41797" y="914260"/>
                  <a:pt x="40633" y="916406"/>
                  <a:pt x="47425" y="929072"/>
                </a:cubicBezTo>
                <a:cubicBezTo>
                  <a:pt x="80609" y="990075"/>
                  <a:pt x="175699" y="1010736"/>
                  <a:pt x="236441" y="1009369"/>
                </a:cubicBezTo>
                <a:cubicBezTo>
                  <a:pt x="215094" y="1048349"/>
                  <a:pt x="206555" y="1107985"/>
                  <a:pt x="222468" y="1138196"/>
                </a:cubicBezTo>
                <a:cubicBezTo>
                  <a:pt x="224603" y="1141508"/>
                  <a:pt x="226349" y="1141121"/>
                  <a:pt x="229066" y="1139171"/>
                </a:cubicBezTo>
                <a:cubicBezTo>
                  <a:pt x="248472" y="1125530"/>
                  <a:pt x="274865" y="1102723"/>
                  <a:pt x="284374" y="1096295"/>
                </a:cubicBezTo>
                <a:cubicBezTo>
                  <a:pt x="280687" y="1115001"/>
                  <a:pt x="276806" y="1141121"/>
                  <a:pt x="277776" y="1164506"/>
                </a:cubicBezTo>
                <a:cubicBezTo>
                  <a:pt x="277970" y="1170547"/>
                  <a:pt x="278358" y="1172306"/>
                  <a:pt x="285538" y="1169768"/>
                </a:cubicBezTo>
                <a:cubicBezTo>
                  <a:pt x="301451" y="1164119"/>
                  <a:pt x="326485" y="1146579"/>
                  <a:pt x="339293" y="1137025"/>
                </a:cubicBezTo>
                <a:cubicBezTo>
                  <a:pt x="338517" y="1148524"/>
                  <a:pt x="338323" y="1170743"/>
                  <a:pt x="342010" y="1184584"/>
                </a:cubicBezTo>
                <a:cubicBezTo>
                  <a:pt x="344727" y="1194520"/>
                  <a:pt x="345115" y="1193354"/>
                  <a:pt x="354236" y="1190821"/>
                </a:cubicBezTo>
                <a:cubicBezTo>
                  <a:pt x="373060" y="1185554"/>
                  <a:pt x="390720" y="1175226"/>
                  <a:pt x="401393" y="1167039"/>
                </a:cubicBezTo>
                <a:cubicBezTo>
                  <a:pt x="402169" y="1175814"/>
                  <a:pt x="404110" y="1191791"/>
                  <a:pt x="409543" y="1202707"/>
                </a:cubicBezTo>
                <a:cubicBezTo>
                  <a:pt x="413036" y="1209919"/>
                  <a:pt x="413619" y="1211090"/>
                  <a:pt x="420605" y="1208361"/>
                </a:cubicBezTo>
                <a:cubicBezTo>
                  <a:pt x="441952" y="1199978"/>
                  <a:pt x="465045" y="1175814"/>
                  <a:pt x="470479" y="1170939"/>
                </a:cubicBezTo>
                <a:cubicBezTo>
                  <a:pt x="470479" y="1180880"/>
                  <a:pt x="472225" y="1214789"/>
                  <a:pt x="479988" y="1220051"/>
                </a:cubicBezTo>
                <a:cubicBezTo>
                  <a:pt x="482705" y="1221805"/>
                  <a:pt x="487750" y="1221805"/>
                  <a:pt x="493378" y="1220443"/>
                </a:cubicBezTo>
                <a:cubicBezTo>
                  <a:pt x="509487" y="1216543"/>
                  <a:pt x="528308" y="1199003"/>
                  <a:pt x="538790" y="1187117"/>
                </a:cubicBezTo>
                <a:cubicBezTo>
                  <a:pt x="543253" y="1197249"/>
                  <a:pt x="548102" y="1207190"/>
                  <a:pt x="553539" y="1216739"/>
                </a:cubicBezTo>
                <a:cubicBezTo>
                  <a:pt x="541892" y="1217322"/>
                  <a:pt x="526174" y="1222393"/>
                  <a:pt x="518413" y="1226097"/>
                </a:cubicBezTo>
                <a:cubicBezTo>
                  <a:pt x="486780" y="1240516"/>
                  <a:pt x="468926" y="1269364"/>
                  <a:pt x="463104" y="1301519"/>
                </a:cubicBezTo>
                <a:cubicBezTo>
                  <a:pt x="459223" y="1323155"/>
                  <a:pt x="459611" y="1350245"/>
                  <a:pt x="470673" y="1369931"/>
                </a:cubicBezTo>
                <a:cubicBezTo>
                  <a:pt x="473001" y="1374022"/>
                  <a:pt x="475524" y="1377922"/>
                  <a:pt x="477853" y="1382596"/>
                </a:cubicBezTo>
                <a:cubicBezTo>
                  <a:pt x="484645" y="1395462"/>
                  <a:pt x="483093" y="1403257"/>
                  <a:pt x="484063" y="1406765"/>
                </a:cubicBezTo>
                <a:cubicBezTo>
                  <a:pt x="484645" y="1409102"/>
                  <a:pt x="486198" y="1408715"/>
                  <a:pt x="488138" y="1408715"/>
                </a:cubicBezTo>
                <a:cubicBezTo>
                  <a:pt x="501917" y="1407740"/>
                  <a:pt x="516470" y="1393316"/>
                  <a:pt x="521711" y="1388446"/>
                </a:cubicBezTo>
                <a:cubicBezTo>
                  <a:pt x="527725" y="1419239"/>
                  <a:pt x="542475" y="1429371"/>
                  <a:pt x="557806" y="1443795"/>
                </a:cubicBezTo>
                <a:cubicBezTo>
                  <a:pt x="563820" y="1449057"/>
                  <a:pt x="575271" y="1458802"/>
                  <a:pt x="575854" y="1470884"/>
                </a:cubicBezTo>
                <a:cubicBezTo>
                  <a:pt x="575467" y="1479850"/>
                  <a:pt x="582842" y="1475171"/>
                  <a:pt x="586918" y="1472442"/>
                </a:cubicBezTo>
                <a:cubicBezTo>
                  <a:pt x="596426" y="1466401"/>
                  <a:pt x="607682" y="1450228"/>
                  <a:pt x="609429" y="1437166"/>
                </a:cubicBezTo>
                <a:cubicBezTo>
                  <a:pt x="612531" y="1452173"/>
                  <a:pt x="623786" y="1465235"/>
                  <a:pt x="636206" y="1473613"/>
                </a:cubicBezTo>
                <a:cubicBezTo>
                  <a:pt x="638149" y="1475367"/>
                  <a:pt x="654063" y="1463089"/>
                  <a:pt x="657361" y="1460164"/>
                </a:cubicBezTo>
                <a:cubicBezTo>
                  <a:pt x="657361" y="1477317"/>
                  <a:pt x="654645" y="1490178"/>
                  <a:pt x="651734" y="1507331"/>
                </a:cubicBezTo>
                <a:cubicBezTo>
                  <a:pt x="618550" y="1643370"/>
                  <a:pt x="558388" y="1697940"/>
                  <a:pt x="530446" y="1730291"/>
                </a:cubicBezTo>
                <a:cubicBezTo>
                  <a:pt x="528117" y="1733020"/>
                  <a:pt x="522098" y="1738674"/>
                  <a:pt x="524427" y="1742569"/>
                </a:cubicBezTo>
                <a:cubicBezTo>
                  <a:pt x="527535" y="1747641"/>
                  <a:pt x="544417" y="1747641"/>
                  <a:pt x="549849" y="1747445"/>
                </a:cubicBezTo>
                <a:cubicBezTo>
                  <a:pt x="574885" y="1746469"/>
                  <a:pt x="598946" y="1735357"/>
                  <a:pt x="612727" y="1725612"/>
                </a:cubicBezTo>
                <a:cubicBezTo>
                  <a:pt x="609233" y="1740619"/>
                  <a:pt x="605352" y="1754657"/>
                  <a:pt x="604770" y="1770634"/>
                </a:cubicBezTo>
                <a:cubicBezTo>
                  <a:pt x="603801" y="1784671"/>
                  <a:pt x="611366" y="1783108"/>
                  <a:pt x="622235" y="1779213"/>
                </a:cubicBezTo>
                <a:cubicBezTo>
                  <a:pt x="634655" y="1774730"/>
                  <a:pt x="659299" y="1763035"/>
                  <a:pt x="672110" y="1753486"/>
                </a:cubicBezTo>
                <a:cubicBezTo>
                  <a:pt x="666674" y="1767910"/>
                  <a:pt x="663179" y="1785837"/>
                  <a:pt x="664344" y="1804548"/>
                </a:cubicBezTo>
                <a:cubicBezTo>
                  <a:pt x="664736" y="1810202"/>
                  <a:pt x="667647" y="1811368"/>
                  <a:pt x="676182" y="1810393"/>
                </a:cubicBezTo>
                <a:cubicBezTo>
                  <a:pt x="705490" y="1807277"/>
                  <a:pt x="734210" y="1795386"/>
                  <a:pt x="756138" y="1775313"/>
                </a:cubicBezTo>
                <a:cubicBezTo>
                  <a:pt x="761183" y="1818580"/>
                  <a:pt x="787188" y="1856002"/>
                  <a:pt x="828328" y="1864576"/>
                </a:cubicBezTo>
                <a:cubicBezTo>
                  <a:pt x="869664" y="1856002"/>
                  <a:pt x="895473" y="1818580"/>
                  <a:pt x="900518" y="1775313"/>
                </a:cubicBezTo>
                <a:cubicBezTo>
                  <a:pt x="922446" y="1795386"/>
                  <a:pt x="951167" y="1807277"/>
                  <a:pt x="980474" y="1810393"/>
                </a:cubicBezTo>
                <a:cubicBezTo>
                  <a:pt x="989009" y="1811368"/>
                  <a:pt x="991920" y="1810202"/>
                  <a:pt x="992312" y="1804548"/>
                </a:cubicBezTo>
                <a:cubicBezTo>
                  <a:pt x="993281" y="1785641"/>
                  <a:pt x="989787" y="1767910"/>
                  <a:pt x="984546" y="1753486"/>
                </a:cubicBezTo>
                <a:cubicBezTo>
                  <a:pt x="997548" y="1763035"/>
                  <a:pt x="1022001" y="1774730"/>
                  <a:pt x="1034421" y="1779213"/>
                </a:cubicBezTo>
                <a:cubicBezTo>
                  <a:pt x="1045290" y="1783108"/>
                  <a:pt x="1052664" y="1784862"/>
                  <a:pt x="1051886" y="1770634"/>
                </a:cubicBezTo>
                <a:cubicBezTo>
                  <a:pt x="1051304" y="1754657"/>
                  <a:pt x="1047423" y="1740619"/>
                  <a:pt x="1043929" y="1725612"/>
                </a:cubicBezTo>
                <a:cubicBezTo>
                  <a:pt x="1057710" y="1735357"/>
                  <a:pt x="1081771" y="1746666"/>
                  <a:pt x="1106807" y="1747445"/>
                </a:cubicBezTo>
                <a:cubicBezTo>
                  <a:pt x="1112239" y="1747641"/>
                  <a:pt x="1129122" y="1747641"/>
                  <a:pt x="1132229" y="1742569"/>
                </a:cubicBezTo>
                <a:cubicBezTo>
                  <a:pt x="1134558" y="1738674"/>
                  <a:pt x="1128735" y="1733020"/>
                  <a:pt x="1126215" y="1730291"/>
                </a:cubicBezTo>
                <a:cubicBezTo>
                  <a:pt x="1098268" y="1697940"/>
                  <a:pt x="1038111" y="1643370"/>
                  <a:pt x="1004923" y="1507331"/>
                </a:cubicBezTo>
                <a:cubicBezTo>
                  <a:pt x="1002011" y="1490178"/>
                  <a:pt x="999295" y="1477317"/>
                  <a:pt x="999295" y="1460164"/>
                </a:cubicBezTo>
                <a:cubicBezTo>
                  <a:pt x="1002593" y="1463089"/>
                  <a:pt x="1018507" y="1475367"/>
                  <a:pt x="1020450" y="1473613"/>
                </a:cubicBezTo>
                <a:cubicBezTo>
                  <a:pt x="1032870" y="1465235"/>
                  <a:pt x="1044125" y="1452173"/>
                  <a:pt x="1047228" y="1437166"/>
                </a:cubicBezTo>
                <a:cubicBezTo>
                  <a:pt x="1048975" y="1450228"/>
                  <a:pt x="1060230" y="1466401"/>
                  <a:pt x="1069738" y="1472442"/>
                </a:cubicBezTo>
                <a:cubicBezTo>
                  <a:pt x="1073814" y="1474980"/>
                  <a:pt x="1081189" y="1479850"/>
                  <a:pt x="1080802" y="1470884"/>
                </a:cubicBezTo>
                <a:cubicBezTo>
                  <a:pt x="1081189" y="1458802"/>
                  <a:pt x="1092836" y="1449057"/>
                  <a:pt x="1098850" y="1443795"/>
                </a:cubicBezTo>
                <a:cubicBezTo>
                  <a:pt x="1114182" y="1429371"/>
                  <a:pt x="1128931" y="1419430"/>
                  <a:pt x="1134945" y="1388446"/>
                </a:cubicBezTo>
                <a:cubicBezTo>
                  <a:pt x="1140186" y="1393316"/>
                  <a:pt x="1154740" y="1407740"/>
                  <a:pt x="1168520" y="1408715"/>
                </a:cubicBezTo>
                <a:cubicBezTo>
                  <a:pt x="1170458" y="1408906"/>
                  <a:pt x="1172009" y="1409102"/>
                  <a:pt x="1172591" y="1406765"/>
                </a:cubicBezTo>
                <a:cubicBezTo>
                  <a:pt x="1173369" y="1403257"/>
                  <a:pt x="1171818" y="1395462"/>
                  <a:pt x="1178801" y="1382596"/>
                </a:cubicBezTo>
                <a:cubicBezTo>
                  <a:pt x="1181326" y="1377922"/>
                  <a:pt x="1183846" y="1373826"/>
                  <a:pt x="1185985" y="1369931"/>
                </a:cubicBezTo>
                <a:cubicBezTo>
                  <a:pt x="1197044" y="1350245"/>
                  <a:pt x="1197240" y="1323155"/>
                  <a:pt x="1193550" y="1301519"/>
                </a:cubicBezTo>
                <a:cubicBezTo>
                  <a:pt x="1187923" y="1269364"/>
                  <a:pt x="1170071" y="1240516"/>
                  <a:pt x="1138243" y="1226097"/>
                </a:cubicBezTo>
                <a:cubicBezTo>
                  <a:pt x="1130482" y="1222589"/>
                  <a:pt x="1114764" y="1217322"/>
                  <a:pt x="1103117" y="1216739"/>
                </a:cubicBezTo>
                <a:cubicBezTo>
                  <a:pt x="1108554" y="1206994"/>
                  <a:pt x="1113403" y="1197249"/>
                  <a:pt x="1117866" y="1187117"/>
                </a:cubicBezTo>
                <a:cubicBezTo>
                  <a:pt x="1128348" y="1199003"/>
                  <a:pt x="1147169" y="1216543"/>
                  <a:pt x="1163279" y="1220443"/>
                </a:cubicBezTo>
                <a:cubicBezTo>
                  <a:pt x="1168906" y="1221805"/>
                  <a:pt x="1173952" y="1221805"/>
                  <a:pt x="1176668" y="1220051"/>
                </a:cubicBezTo>
                <a:cubicBezTo>
                  <a:pt x="1184625" y="1214985"/>
                  <a:pt x="1186176" y="1180880"/>
                  <a:pt x="1186176" y="1170939"/>
                </a:cubicBezTo>
                <a:cubicBezTo>
                  <a:pt x="1191613" y="1176005"/>
                  <a:pt x="1214705" y="1200174"/>
                  <a:pt x="1236051" y="1208361"/>
                </a:cubicBezTo>
                <a:cubicBezTo>
                  <a:pt x="1243039" y="1211090"/>
                  <a:pt x="1243426" y="1209919"/>
                  <a:pt x="1247111" y="1202707"/>
                </a:cubicBezTo>
                <a:cubicBezTo>
                  <a:pt x="1252547" y="1191791"/>
                  <a:pt x="1254485" y="1175814"/>
                  <a:pt x="1255263" y="1167039"/>
                </a:cubicBezTo>
                <a:cubicBezTo>
                  <a:pt x="1265740" y="1175422"/>
                  <a:pt x="1283401" y="1185750"/>
                  <a:pt x="1302418" y="1190821"/>
                </a:cubicBezTo>
                <a:cubicBezTo>
                  <a:pt x="1311539" y="1193354"/>
                  <a:pt x="1311931" y="1194520"/>
                  <a:pt x="1314647" y="1184584"/>
                </a:cubicBezTo>
                <a:cubicBezTo>
                  <a:pt x="1318332" y="1170743"/>
                  <a:pt x="1318141" y="1148524"/>
                  <a:pt x="1317363" y="1137025"/>
                </a:cubicBezTo>
                <a:cubicBezTo>
                  <a:pt x="1330169" y="1146579"/>
                  <a:pt x="1355205" y="1163923"/>
                  <a:pt x="1371119" y="1169768"/>
                </a:cubicBezTo>
                <a:cubicBezTo>
                  <a:pt x="1378298" y="1172306"/>
                  <a:pt x="1378493" y="1170547"/>
                  <a:pt x="1378880" y="1164506"/>
                </a:cubicBezTo>
                <a:cubicBezTo>
                  <a:pt x="1379849" y="1140925"/>
                  <a:pt x="1375968" y="1115001"/>
                  <a:pt x="1372284" y="1096295"/>
                </a:cubicBezTo>
                <a:cubicBezTo>
                  <a:pt x="1381792" y="1102723"/>
                  <a:pt x="1408379" y="1125530"/>
                  <a:pt x="1427591" y="1139171"/>
                </a:cubicBezTo>
                <a:cubicBezTo>
                  <a:pt x="1430307" y="1141121"/>
                  <a:pt x="1432054" y="1141508"/>
                  <a:pt x="1434187" y="1138196"/>
                </a:cubicBezTo>
                <a:cubicBezTo>
                  <a:pt x="1449905" y="1107985"/>
                  <a:pt x="1441562" y="1048349"/>
                  <a:pt x="1420216" y="1009369"/>
                </a:cubicBezTo>
                <a:cubicBezTo>
                  <a:pt x="1480955" y="1010736"/>
                  <a:pt x="1576047" y="990075"/>
                  <a:pt x="1609231" y="929072"/>
                </a:cubicBezTo>
                <a:cubicBezTo>
                  <a:pt x="1616219" y="916406"/>
                  <a:pt x="1614858" y="914260"/>
                  <a:pt x="1599918" y="911727"/>
                </a:cubicBezTo>
                <a:cubicBezTo>
                  <a:pt x="1575661" y="907440"/>
                  <a:pt x="1544415" y="912702"/>
                  <a:pt x="1536072" y="915235"/>
                </a:cubicBezTo>
                <a:cubicBezTo>
                  <a:pt x="1581479" y="893599"/>
                  <a:pt x="1622233" y="856569"/>
                  <a:pt x="1646104" y="818564"/>
                </a:cubicBezTo>
                <a:cubicBezTo>
                  <a:pt x="1649402" y="813111"/>
                  <a:pt x="1650180" y="809211"/>
                  <a:pt x="1644552" y="806095"/>
                </a:cubicBezTo>
                <a:cubicBezTo>
                  <a:pt x="1628639" y="797129"/>
                  <a:pt x="1596811" y="796933"/>
                  <a:pt x="1587107" y="798687"/>
                </a:cubicBezTo>
                <a:cubicBezTo>
                  <a:pt x="1621650" y="762632"/>
                  <a:pt x="1647073" y="718586"/>
                  <a:pt x="1655998" y="677263"/>
                </a:cubicBezTo>
                <a:cubicBezTo>
                  <a:pt x="1656581" y="674343"/>
                  <a:pt x="1657555" y="668493"/>
                  <a:pt x="1654834" y="667523"/>
                </a:cubicBezTo>
                <a:cubicBezTo>
                  <a:pt x="1653478" y="666935"/>
                  <a:pt x="1651345" y="667523"/>
                  <a:pt x="1649015" y="669277"/>
                </a:cubicBezTo>
                <a:cubicBezTo>
                  <a:pt x="1603799" y="701236"/>
                  <a:pt x="1587498" y="683500"/>
                  <a:pt x="1552759" y="710595"/>
                </a:cubicBezTo>
                <a:cubicBezTo>
                  <a:pt x="1563823" y="695974"/>
                  <a:pt x="1577794" y="669664"/>
                  <a:pt x="1571971" y="651149"/>
                </a:cubicBezTo>
                <a:cubicBezTo>
                  <a:pt x="1570806" y="647641"/>
                  <a:pt x="1570224" y="646862"/>
                  <a:pt x="1572167" y="644133"/>
                </a:cubicBezTo>
                <a:cubicBezTo>
                  <a:pt x="1607875" y="597554"/>
                  <a:pt x="1625144" y="534214"/>
                  <a:pt x="1623593" y="471845"/>
                </a:cubicBezTo>
                <a:cubicBezTo>
                  <a:pt x="1623397" y="464634"/>
                  <a:pt x="1619321" y="462685"/>
                  <a:pt x="1614858" y="468531"/>
                </a:cubicBezTo>
                <a:cubicBezTo>
                  <a:pt x="1594677" y="494453"/>
                  <a:pt x="1571002" y="500105"/>
                  <a:pt x="1554310" y="519207"/>
                </a:cubicBezTo>
                <a:cubicBezTo>
                  <a:pt x="1578959" y="454499"/>
                  <a:pt x="1571775" y="371863"/>
                  <a:pt x="1566926" y="350619"/>
                </a:cubicBezTo>
                <a:cubicBezTo>
                  <a:pt x="1566147" y="347306"/>
                  <a:pt x="1564596" y="346916"/>
                  <a:pt x="1562658" y="346916"/>
                </a:cubicBezTo>
                <a:cubicBezTo>
                  <a:pt x="1559938" y="347306"/>
                  <a:pt x="1559355" y="351204"/>
                  <a:pt x="1558000" y="353932"/>
                </a:cubicBezTo>
                <a:cubicBezTo>
                  <a:pt x="1545193" y="378489"/>
                  <a:pt x="1518797" y="386090"/>
                  <a:pt x="1504439" y="409673"/>
                </a:cubicBezTo>
                <a:cubicBezTo>
                  <a:pt x="1513752" y="365431"/>
                  <a:pt x="1507351" y="298971"/>
                  <a:pt x="1489690" y="256289"/>
                </a:cubicBezTo>
                <a:cubicBezTo>
                  <a:pt x="1487747" y="251612"/>
                  <a:pt x="1484063" y="251612"/>
                  <a:pt x="1482316" y="257069"/>
                </a:cubicBezTo>
                <a:cubicBezTo>
                  <a:pt x="1477461" y="272271"/>
                  <a:pt x="1479208" y="276558"/>
                  <a:pt x="1467180" y="288642"/>
                </a:cubicBezTo>
                <a:cubicBezTo>
                  <a:pt x="1460192" y="295463"/>
                  <a:pt x="1453595" y="300530"/>
                  <a:pt x="1444087" y="320605"/>
                </a:cubicBezTo>
                <a:cubicBezTo>
                  <a:pt x="1443113" y="318656"/>
                  <a:pt x="1442144" y="298776"/>
                  <a:pt x="1441366" y="294099"/>
                </a:cubicBezTo>
                <a:cubicBezTo>
                  <a:pt x="1440784" y="289616"/>
                  <a:pt x="1440011" y="286498"/>
                  <a:pt x="1439233" y="282015"/>
                </a:cubicBezTo>
                <a:lnTo>
                  <a:pt x="1436712" y="269542"/>
                </a:lnTo>
                <a:cubicBezTo>
                  <a:pt x="1433801" y="254730"/>
                  <a:pt x="1429142" y="238748"/>
                  <a:pt x="1422545" y="225496"/>
                </a:cubicBezTo>
                <a:cubicBezTo>
                  <a:pt x="1417691" y="215751"/>
                  <a:pt x="1413037" y="207370"/>
                  <a:pt x="1406632" y="198210"/>
                </a:cubicBezTo>
                <a:cubicBezTo>
                  <a:pt x="1400808" y="189634"/>
                  <a:pt x="1393433" y="182033"/>
                  <a:pt x="1385286" y="175602"/>
                </a:cubicBezTo>
                <a:lnTo>
                  <a:pt x="1376747" y="169950"/>
                </a:lnTo>
                <a:cubicBezTo>
                  <a:pt x="1374031" y="168391"/>
                  <a:pt x="1372670" y="167221"/>
                  <a:pt x="1370923" y="166831"/>
                </a:cubicBezTo>
                <a:cubicBezTo>
                  <a:pt x="1368207" y="166247"/>
                  <a:pt x="1366264" y="166442"/>
                  <a:pt x="1366074" y="169365"/>
                </a:cubicBezTo>
                <a:cubicBezTo>
                  <a:pt x="1365878" y="173263"/>
                  <a:pt x="1370727" y="183008"/>
                  <a:pt x="1371892" y="190219"/>
                </a:cubicBezTo>
                <a:cubicBezTo>
                  <a:pt x="1375582" y="211463"/>
                  <a:pt x="1371119" y="235630"/>
                  <a:pt x="1366847" y="256874"/>
                </a:cubicBezTo>
                <a:cubicBezTo>
                  <a:pt x="1359086" y="294099"/>
                  <a:pt x="1350938" y="329570"/>
                  <a:pt x="1349964" y="367770"/>
                </a:cubicBezTo>
                <a:cubicBezTo>
                  <a:pt x="1349964" y="369134"/>
                  <a:pt x="1349964" y="372447"/>
                  <a:pt x="1348413" y="370888"/>
                </a:cubicBezTo>
                <a:cubicBezTo>
                  <a:pt x="1342981" y="365821"/>
                  <a:pt x="1341425" y="368549"/>
                  <a:pt x="1342007" y="374396"/>
                </a:cubicBezTo>
                <a:cubicBezTo>
                  <a:pt x="1343172" y="397979"/>
                  <a:pt x="1340069" y="419223"/>
                  <a:pt x="1332499" y="439882"/>
                </a:cubicBezTo>
                <a:cubicBezTo>
                  <a:pt x="1322795" y="466583"/>
                  <a:pt x="1304165" y="491724"/>
                  <a:pt x="1291358" y="518232"/>
                </a:cubicBezTo>
                <a:cubicBezTo>
                  <a:pt x="1290389" y="520373"/>
                  <a:pt x="1286509" y="528560"/>
                  <a:pt x="1283788" y="532068"/>
                </a:cubicBezTo>
                <a:cubicBezTo>
                  <a:pt x="1281072" y="535576"/>
                  <a:pt x="1279907" y="532264"/>
                  <a:pt x="1278743" y="529731"/>
                </a:cubicBezTo>
                <a:cubicBezTo>
                  <a:pt x="1277970" y="527977"/>
                  <a:pt x="1276805" y="524660"/>
                  <a:pt x="1275444" y="522519"/>
                </a:cubicBezTo>
                <a:cubicBezTo>
                  <a:pt x="1271950" y="517060"/>
                  <a:pt x="1270786" y="522715"/>
                  <a:pt x="1269626" y="525444"/>
                </a:cubicBezTo>
                <a:cubicBezTo>
                  <a:pt x="1257010" y="555649"/>
                  <a:pt x="1233335" y="584105"/>
                  <a:pt x="1213737" y="609440"/>
                </a:cubicBezTo>
                <a:cubicBezTo>
                  <a:pt x="1198596" y="628930"/>
                  <a:pt x="1185985" y="644716"/>
                  <a:pt x="1185985" y="671031"/>
                </a:cubicBezTo>
                <a:cubicBezTo>
                  <a:pt x="1185985" y="694220"/>
                  <a:pt x="1197823" y="715464"/>
                  <a:pt x="1221884" y="726381"/>
                </a:cubicBezTo>
                <a:cubicBezTo>
                  <a:pt x="1218004" y="739634"/>
                  <a:pt x="1214314" y="758928"/>
                  <a:pt x="1213154" y="774518"/>
                </a:cubicBezTo>
                <a:cubicBezTo>
                  <a:pt x="1212958" y="775885"/>
                  <a:pt x="1212572" y="776081"/>
                  <a:pt x="1211211" y="776081"/>
                </a:cubicBezTo>
                <a:cubicBezTo>
                  <a:pt x="1210629" y="776081"/>
                  <a:pt x="1209464" y="776081"/>
                  <a:pt x="1207913" y="776272"/>
                </a:cubicBezTo>
                <a:cubicBezTo>
                  <a:pt x="1175503" y="780368"/>
                  <a:pt x="1167159" y="802195"/>
                  <a:pt x="1146783" y="822856"/>
                </a:cubicBezTo>
                <a:cubicBezTo>
                  <a:pt x="1135914" y="833963"/>
                  <a:pt x="1123107" y="840396"/>
                  <a:pt x="1107389" y="840783"/>
                </a:cubicBezTo>
                <a:cubicBezTo>
                  <a:pt x="1101370" y="829480"/>
                  <a:pt x="1095938" y="823635"/>
                  <a:pt x="1086626" y="815252"/>
                </a:cubicBezTo>
                <a:cubicBezTo>
                  <a:pt x="1078087" y="808040"/>
                  <a:pt x="1069351" y="800828"/>
                  <a:pt x="1060039" y="794787"/>
                </a:cubicBezTo>
                <a:cubicBezTo>
                  <a:pt x="1043156" y="783680"/>
                  <a:pt x="1019285" y="752495"/>
                  <a:pt x="1015013" y="733593"/>
                </a:cubicBezTo>
                <a:cubicBezTo>
                  <a:pt x="1018507" y="734568"/>
                  <a:pt x="1021805" y="735347"/>
                  <a:pt x="1023944" y="733980"/>
                </a:cubicBezTo>
                <a:cubicBezTo>
                  <a:pt x="1027433" y="731447"/>
                  <a:pt x="1025495" y="729306"/>
                  <a:pt x="1024135" y="726964"/>
                </a:cubicBezTo>
                <a:cubicBezTo>
                  <a:pt x="1020058" y="720530"/>
                  <a:pt x="1018121" y="714685"/>
                  <a:pt x="1015987" y="707669"/>
                </a:cubicBezTo>
                <a:cubicBezTo>
                  <a:pt x="1010942" y="691491"/>
                  <a:pt x="1013075" y="673368"/>
                  <a:pt x="1018121" y="656215"/>
                </a:cubicBezTo>
                <a:cubicBezTo>
                  <a:pt x="1020254" y="649199"/>
                  <a:pt x="1033643" y="614702"/>
                  <a:pt x="1041600" y="607299"/>
                </a:cubicBezTo>
                <a:cubicBezTo>
                  <a:pt x="1042960" y="606128"/>
                  <a:pt x="1043543" y="606128"/>
                  <a:pt x="1045290" y="605545"/>
                </a:cubicBezTo>
                <a:cubicBezTo>
                  <a:pt x="1051690" y="603399"/>
                  <a:pt x="1058874" y="600087"/>
                  <a:pt x="1064502" y="596579"/>
                </a:cubicBezTo>
                <a:cubicBezTo>
                  <a:pt x="1067996" y="594433"/>
                  <a:pt x="1074397" y="588588"/>
                  <a:pt x="1078473" y="588980"/>
                </a:cubicBezTo>
                <a:cubicBezTo>
                  <a:pt x="1084879" y="589563"/>
                  <a:pt x="1089342" y="591900"/>
                  <a:pt x="1094000" y="585276"/>
                </a:cubicBezTo>
                <a:cubicBezTo>
                  <a:pt x="1095552" y="583130"/>
                  <a:pt x="1096716" y="580989"/>
                  <a:pt x="1098850" y="579039"/>
                </a:cubicBezTo>
                <a:cubicBezTo>
                  <a:pt x="1100401" y="577672"/>
                  <a:pt x="1100401" y="577868"/>
                  <a:pt x="1101952" y="576506"/>
                </a:cubicBezTo>
                <a:cubicBezTo>
                  <a:pt x="1112821" y="568123"/>
                  <a:pt x="1120391" y="562665"/>
                  <a:pt x="1131260" y="559157"/>
                </a:cubicBezTo>
                <a:cubicBezTo>
                  <a:pt x="1140186" y="556237"/>
                  <a:pt x="1150081" y="554483"/>
                  <a:pt x="1159202" y="556820"/>
                </a:cubicBezTo>
                <a:cubicBezTo>
                  <a:pt x="1161728" y="557599"/>
                  <a:pt x="1164443" y="558378"/>
                  <a:pt x="1166773" y="558378"/>
                </a:cubicBezTo>
                <a:cubicBezTo>
                  <a:pt x="1169293" y="558378"/>
                  <a:pt x="1171622" y="556624"/>
                  <a:pt x="1172009" y="553895"/>
                </a:cubicBezTo>
                <a:cubicBezTo>
                  <a:pt x="1172400" y="551754"/>
                  <a:pt x="1168711" y="544150"/>
                  <a:pt x="1167355" y="542009"/>
                </a:cubicBezTo>
                <a:cubicBezTo>
                  <a:pt x="1175503" y="541421"/>
                  <a:pt x="1184238" y="539667"/>
                  <a:pt x="1192386" y="537913"/>
                </a:cubicBezTo>
                <a:cubicBezTo>
                  <a:pt x="1222080" y="531485"/>
                  <a:pt x="1241096" y="509069"/>
                  <a:pt x="1241096" y="478081"/>
                </a:cubicBezTo>
                <a:cubicBezTo>
                  <a:pt x="1241096" y="477107"/>
                  <a:pt x="1238767" y="475937"/>
                  <a:pt x="1237020" y="476522"/>
                </a:cubicBezTo>
                <a:cubicBezTo>
                  <a:pt x="1221106" y="493088"/>
                  <a:pt x="1213731" y="497766"/>
                  <a:pt x="1192582" y="505174"/>
                </a:cubicBezTo>
                <a:cubicBezTo>
                  <a:pt x="1162892" y="513749"/>
                  <a:pt x="1137274" y="504003"/>
                  <a:pt x="1109136" y="517453"/>
                </a:cubicBezTo>
                <a:cubicBezTo>
                  <a:pt x="1112630" y="511216"/>
                  <a:pt x="1123690" y="507315"/>
                  <a:pt x="1128735" y="506536"/>
                </a:cubicBezTo>
                <a:cubicBezTo>
                  <a:pt x="1133002" y="505757"/>
                  <a:pt x="1136496" y="506340"/>
                  <a:pt x="1140186" y="506536"/>
                </a:cubicBezTo>
                <a:cubicBezTo>
                  <a:pt x="1142515" y="506732"/>
                  <a:pt x="1145036" y="505953"/>
                  <a:pt x="1146783" y="503611"/>
                </a:cubicBezTo>
                <a:cubicBezTo>
                  <a:pt x="1147751" y="502443"/>
                  <a:pt x="1147947" y="501079"/>
                  <a:pt x="1148530" y="499715"/>
                </a:cubicBezTo>
                <a:cubicBezTo>
                  <a:pt x="1151632" y="492114"/>
                  <a:pt x="1160171" y="482954"/>
                  <a:pt x="1169293" y="479446"/>
                </a:cubicBezTo>
                <a:cubicBezTo>
                  <a:pt x="1176281" y="476717"/>
                  <a:pt x="1185789" y="476327"/>
                  <a:pt x="1193164" y="479446"/>
                </a:cubicBezTo>
                <a:cubicBezTo>
                  <a:pt x="1199374" y="481979"/>
                  <a:pt x="1202286" y="486462"/>
                  <a:pt x="1204806" y="486462"/>
                </a:cubicBezTo>
                <a:cubicBezTo>
                  <a:pt x="1209269" y="486462"/>
                  <a:pt x="1210433" y="480225"/>
                  <a:pt x="1209660" y="472429"/>
                </a:cubicBezTo>
                <a:cubicBezTo>
                  <a:pt x="1206944" y="442610"/>
                  <a:pt x="1186758" y="425070"/>
                  <a:pt x="1156873" y="425070"/>
                </a:cubicBezTo>
                <a:cubicBezTo>
                  <a:pt x="1151441" y="412012"/>
                  <a:pt x="1135527" y="412012"/>
                  <a:pt x="1126215" y="419613"/>
                </a:cubicBezTo>
                <a:cubicBezTo>
                  <a:pt x="1120005" y="415520"/>
                  <a:pt x="1116897" y="412791"/>
                  <a:pt x="1109719" y="410062"/>
                </a:cubicBezTo>
                <a:cubicBezTo>
                  <a:pt x="1130482" y="397589"/>
                  <a:pt x="1146978" y="382582"/>
                  <a:pt x="1157455" y="363872"/>
                </a:cubicBezTo>
                <a:cubicBezTo>
                  <a:pt x="1174730" y="332689"/>
                  <a:pt x="1169680" y="317877"/>
                  <a:pt x="1174534" y="293319"/>
                </a:cubicBezTo>
                <a:cubicBezTo>
                  <a:pt x="1177054" y="280456"/>
                  <a:pt x="1191030" y="270906"/>
                  <a:pt x="1207522" y="271101"/>
                </a:cubicBezTo>
                <a:cubicBezTo>
                  <a:pt x="1209660" y="270906"/>
                  <a:pt x="1209660" y="271491"/>
                  <a:pt x="1209464" y="280846"/>
                </a:cubicBezTo>
                <a:cubicBezTo>
                  <a:pt x="1209464" y="289226"/>
                  <a:pt x="1209464" y="297607"/>
                  <a:pt x="1209464" y="305987"/>
                </a:cubicBezTo>
                <a:cubicBezTo>
                  <a:pt x="1209464" y="347501"/>
                  <a:pt x="1248085" y="326257"/>
                  <a:pt x="1266714" y="336002"/>
                </a:cubicBezTo>
                <a:cubicBezTo>
                  <a:pt x="1277191" y="341459"/>
                  <a:pt x="1282433" y="353932"/>
                  <a:pt x="1286313" y="352568"/>
                </a:cubicBezTo>
                <a:cubicBezTo>
                  <a:pt x="1292137" y="350424"/>
                  <a:pt x="1290776" y="339315"/>
                  <a:pt x="1289807" y="334053"/>
                </a:cubicBezTo>
                <a:cubicBezTo>
                  <a:pt x="1288833" y="328986"/>
                  <a:pt x="1287674" y="325867"/>
                  <a:pt x="1285731" y="321580"/>
                </a:cubicBezTo>
                <a:cubicBezTo>
                  <a:pt x="1282819" y="315343"/>
                  <a:pt x="1279907" y="312030"/>
                  <a:pt x="1279134" y="310665"/>
                </a:cubicBezTo>
                <a:cubicBezTo>
                  <a:pt x="1276996" y="305793"/>
                  <a:pt x="1292719" y="311055"/>
                  <a:pt x="1295048" y="312225"/>
                </a:cubicBezTo>
                <a:cubicBezTo>
                  <a:pt x="1299898" y="314563"/>
                  <a:pt x="1305139" y="317292"/>
                  <a:pt x="1303583" y="308326"/>
                </a:cubicBezTo>
                <a:cubicBezTo>
                  <a:pt x="1302418" y="302090"/>
                  <a:pt x="1290194" y="289616"/>
                  <a:pt x="1284953" y="286108"/>
                </a:cubicBezTo>
                <a:cubicBezTo>
                  <a:pt x="1272924" y="277728"/>
                  <a:pt x="1265936" y="275584"/>
                  <a:pt x="1253903" y="269152"/>
                </a:cubicBezTo>
                <a:cubicBezTo>
                  <a:pt x="1254681" y="265059"/>
                  <a:pt x="1255459" y="254730"/>
                  <a:pt x="1255650" y="248298"/>
                </a:cubicBezTo>
                <a:cubicBezTo>
                  <a:pt x="1257010" y="232902"/>
                  <a:pt x="1239349" y="217700"/>
                  <a:pt x="1226156" y="212632"/>
                </a:cubicBezTo>
                <a:cubicBezTo>
                  <a:pt x="1203254" y="203667"/>
                  <a:pt x="1174147" y="207175"/>
                  <a:pt x="1153575" y="220428"/>
                </a:cubicBezTo>
                <a:cubicBezTo>
                  <a:pt x="1108745" y="249468"/>
                  <a:pt x="1131064" y="312030"/>
                  <a:pt x="1097685" y="347891"/>
                </a:cubicBezTo>
                <a:lnTo>
                  <a:pt x="1097685" y="347696"/>
                </a:lnTo>
                <a:lnTo>
                  <a:pt x="1097489" y="348085"/>
                </a:lnTo>
                <a:cubicBezTo>
                  <a:pt x="1098072" y="345357"/>
                  <a:pt x="1098654" y="342628"/>
                  <a:pt x="1098850" y="339900"/>
                </a:cubicBezTo>
                <a:cubicBezTo>
                  <a:pt x="1098850" y="339315"/>
                  <a:pt x="1099046" y="336976"/>
                  <a:pt x="1099046" y="336587"/>
                </a:cubicBezTo>
                <a:lnTo>
                  <a:pt x="1099046" y="334053"/>
                </a:lnTo>
                <a:cubicBezTo>
                  <a:pt x="1099046" y="333858"/>
                  <a:pt x="1098654" y="330935"/>
                  <a:pt x="1098463" y="329765"/>
                </a:cubicBezTo>
                <a:cubicBezTo>
                  <a:pt x="1098268" y="328401"/>
                  <a:pt x="1097881" y="327232"/>
                  <a:pt x="1097489" y="326062"/>
                </a:cubicBezTo>
                <a:cubicBezTo>
                  <a:pt x="1096521" y="323723"/>
                  <a:pt x="1095160" y="321775"/>
                  <a:pt x="1093805" y="320215"/>
                </a:cubicBezTo>
                <a:cubicBezTo>
                  <a:pt x="1092640" y="318851"/>
                  <a:pt x="1091475" y="317877"/>
                  <a:pt x="1090115" y="316707"/>
                </a:cubicBezTo>
                <a:cubicBezTo>
                  <a:pt x="1082549" y="310276"/>
                  <a:pt x="1066053" y="303064"/>
                  <a:pt x="1057514" y="310081"/>
                </a:cubicBezTo>
                <a:cubicBezTo>
                  <a:pt x="1055963" y="311250"/>
                  <a:pt x="1055767" y="312030"/>
                  <a:pt x="1055380" y="312614"/>
                </a:cubicBezTo>
                <a:lnTo>
                  <a:pt x="1054216" y="312420"/>
                </a:lnTo>
                <a:cubicBezTo>
                  <a:pt x="1053247" y="310665"/>
                  <a:pt x="1052273" y="311640"/>
                  <a:pt x="1050531" y="312030"/>
                </a:cubicBezTo>
                <a:cubicBezTo>
                  <a:pt x="1050335" y="311640"/>
                  <a:pt x="1049753" y="310860"/>
                  <a:pt x="1049366" y="310665"/>
                </a:cubicBezTo>
                <a:cubicBezTo>
                  <a:pt x="1045480" y="307352"/>
                  <a:pt x="1039271" y="309886"/>
                  <a:pt x="1039271" y="315538"/>
                </a:cubicBezTo>
                <a:cubicBezTo>
                  <a:pt x="1038302" y="315928"/>
                  <a:pt x="1037529" y="315928"/>
                  <a:pt x="1036750" y="316707"/>
                </a:cubicBezTo>
                <a:cubicBezTo>
                  <a:pt x="1036168" y="317292"/>
                  <a:pt x="1036364" y="319046"/>
                  <a:pt x="1036364" y="320020"/>
                </a:cubicBezTo>
                <a:cubicBezTo>
                  <a:pt x="1034421" y="320215"/>
                  <a:pt x="1031123" y="320605"/>
                  <a:pt x="1028989" y="320995"/>
                </a:cubicBezTo>
                <a:cubicBezTo>
                  <a:pt x="1028407" y="320995"/>
                  <a:pt x="1028407" y="321190"/>
                  <a:pt x="1028015" y="320800"/>
                </a:cubicBezTo>
                <a:lnTo>
                  <a:pt x="1025882" y="318851"/>
                </a:lnTo>
                <a:cubicBezTo>
                  <a:pt x="1023748" y="317097"/>
                  <a:pt x="1024135" y="316902"/>
                  <a:pt x="1022388" y="317097"/>
                </a:cubicBezTo>
                <a:cubicBezTo>
                  <a:pt x="1021419" y="317097"/>
                  <a:pt x="1020641" y="317292"/>
                  <a:pt x="1019868" y="317292"/>
                </a:cubicBezTo>
                <a:cubicBezTo>
                  <a:pt x="1019089" y="315538"/>
                  <a:pt x="1016569" y="315733"/>
                  <a:pt x="1014822" y="315538"/>
                </a:cubicBezTo>
                <a:lnTo>
                  <a:pt x="1015595" y="313979"/>
                </a:lnTo>
                <a:cubicBezTo>
                  <a:pt x="1016374" y="312225"/>
                  <a:pt x="1016760" y="310081"/>
                  <a:pt x="1016569" y="308131"/>
                </a:cubicBezTo>
                <a:cubicBezTo>
                  <a:pt x="1016374" y="305403"/>
                  <a:pt x="1015209" y="303064"/>
                  <a:pt x="1014044" y="301310"/>
                </a:cubicBezTo>
                <a:cubicBezTo>
                  <a:pt x="1012879" y="299751"/>
                  <a:pt x="1010942" y="298387"/>
                  <a:pt x="1008612" y="297412"/>
                </a:cubicBezTo>
                <a:cubicBezTo>
                  <a:pt x="1006865" y="296827"/>
                  <a:pt x="1006865" y="297412"/>
                  <a:pt x="1005896" y="295463"/>
                </a:cubicBezTo>
                <a:cubicBezTo>
                  <a:pt x="1005314" y="294294"/>
                  <a:pt x="1004923" y="293514"/>
                  <a:pt x="1004536" y="292345"/>
                </a:cubicBezTo>
                <a:cubicBezTo>
                  <a:pt x="1005314" y="291760"/>
                  <a:pt x="1008030" y="291760"/>
                  <a:pt x="1009195" y="291760"/>
                </a:cubicBezTo>
                <a:cubicBezTo>
                  <a:pt x="1009968" y="291760"/>
                  <a:pt x="1010746" y="291955"/>
                  <a:pt x="1011524" y="292150"/>
                </a:cubicBezTo>
                <a:cubicBezTo>
                  <a:pt x="1012297" y="292345"/>
                  <a:pt x="1013075" y="292540"/>
                  <a:pt x="1013658" y="292150"/>
                </a:cubicBezTo>
                <a:cubicBezTo>
                  <a:pt x="1015013" y="291370"/>
                  <a:pt x="1014044" y="289616"/>
                  <a:pt x="1013658" y="288252"/>
                </a:cubicBezTo>
                <a:lnTo>
                  <a:pt x="1011328" y="280261"/>
                </a:lnTo>
                <a:cubicBezTo>
                  <a:pt x="1011132" y="279482"/>
                  <a:pt x="1010942" y="279092"/>
                  <a:pt x="1010164" y="278897"/>
                </a:cubicBezTo>
                <a:cubicBezTo>
                  <a:pt x="1008803" y="278507"/>
                  <a:pt x="1008221" y="279871"/>
                  <a:pt x="1007056" y="280846"/>
                </a:cubicBezTo>
                <a:cubicBezTo>
                  <a:pt x="1006865" y="281041"/>
                  <a:pt x="1006670" y="281236"/>
                  <a:pt x="1006283" y="281431"/>
                </a:cubicBezTo>
                <a:cubicBezTo>
                  <a:pt x="1005118" y="282405"/>
                  <a:pt x="1003567" y="283185"/>
                  <a:pt x="1002011" y="283574"/>
                </a:cubicBezTo>
                <a:cubicBezTo>
                  <a:pt x="1001429" y="281820"/>
                  <a:pt x="1001238" y="280261"/>
                  <a:pt x="1001429" y="278117"/>
                </a:cubicBezTo>
                <a:cubicBezTo>
                  <a:pt x="1001624" y="277143"/>
                  <a:pt x="1001820" y="276363"/>
                  <a:pt x="1002011" y="275584"/>
                </a:cubicBezTo>
                <a:cubicBezTo>
                  <a:pt x="1002207" y="274219"/>
                  <a:pt x="1001238" y="274025"/>
                  <a:pt x="1000846" y="273635"/>
                </a:cubicBezTo>
                <a:lnTo>
                  <a:pt x="1000269" y="273635"/>
                </a:lnTo>
                <a:lnTo>
                  <a:pt x="994636" y="275389"/>
                </a:lnTo>
                <a:cubicBezTo>
                  <a:pt x="993863" y="275584"/>
                  <a:pt x="989591" y="276753"/>
                  <a:pt x="989204" y="277143"/>
                </a:cubicBezTo>
                <a:cubicBezTo>
                  <a:pt x="988426" y="277533"/>
                  <a:pt x="988235" y="278897"/>
                  <a:pt x="989009" y="279677"/>
                </a:cubicBezTo>
                <a:lnTo>
                  <a:pt x="990756" y="281626"/>
                </a:lnTo>
                <a:cubicBezTo>
                  <a:pt x="991534" y="282600"/>
                  <a:pt x="992894" y="284744"/>
                  <a:pt x="993281" y="286303"/>
                </a:cubicBezTo>
                <a:cubicBezTo>
                  <a:pt x="991920" y="286693"/>
                  <a:pt x="990173" y="286888"/>
                  <a:pt x="988622" y="286888"/>
                </a:cubicBezTo>
                <a:cubicBezTo>
                  <a:pt x="986684" y="286693"/>
                  <a:pt x="985128" y="285913"/>
                  <a:pt x="984355" y="286498"/>
                </a:cubicBezTo>
                <a:cubicBezTo>
                  <a:pt x="982994" y="287277"/>
                  <a:pt x="983963" y="288837"/>
                  <a:pt x="984355" y="290201"/>
                </a:cubicBezTo>
                <a:cubicBezTo>
                  <a:pt x="984741" y="291565"/>
                  <a:pt x="985128" y="292929"/>
                  <a:pt x="985520" y="294294"/>
                </a:cubicBezTo>
                <a:cubicBezTo>
                  <a:pt x="985906" y="295658"/>
                  <a:pt x="986293" y="297022"/>
                  <a:pt x="986684" y="298387"/>
                </a:cubicBezTo>
                <a:cubicBezTo>
                  <a:pt x="986875" y="299166"/>
                  <a:pt x="987071" y="299556"/>
                  <a:pt x="987849" y="299751"/>
                </a:cubicBezTo>
                <a:cubicBezTo>
                  <a:pt x="989400" y="300141"/>
                  <a:pt x="989787" y="298387"/>
                  <a:pt x="992312" y="296632"/>
                </a:cubicBezTo>
                <a:cubicBezTo>
                  <a:pt x="992894" y="296243"/>
                  <a:pt x="995028" y="295073"/>
                  <a:pt x="995801" y="295073"/>
                </a:cubicBezTo>
                <a:cubicBezTo>
                  <a:pt x="996192" y="295853"/>
                  <a:pt x="996383" y="297997"/>
                  <a:pt x="996383" y="299166"/>
                </a:cubicBezTo>
                <a:cubicBezTo>
                  <a:pt x="996383" y="300920"/>
                  <a:pt x="996192" y="299946"/>
                  <a:pt x="994832" y="302090"/>
                </a:cubicBezTo>
                <a:cubicBezTo>
                  <a:pt x="990756" y="307742"/>
                  <a:pt x="992698" y="315733"/>
                  <a:pt x="998326" y="319241"/>
                </a:cubicBezTo>
                <a:cubicBezTo>
                  <a:pt x="998713" y="319436"/>
                  <a:pt x="999491" y="319826"/>
                  <a:pt x="999687" y="320020"/>
                </a:cubicBezTo>
                <a:cubicBezTo>
                  <a:pt x="999295" y="320410"/>
                  <a:pt x="998326" y="320995"/>
                  <a:pt x="997548" y="321580"/>
                </a:cubicBezTo>
                <a:cubicBezTo>
                  <a:pt x="996775" y="322359"/>
                  <a:pt x="996192" y="322944"/>
                  <a:pt x="996383" y="324113"/>
                </a:cubicBezTo>
                <a:cubicBezTo>
                  <a:pt x="995801" y="324308"/>
                  <a:pt x="995028" y="324893"/>
                  <a:pt x="994445" y="325283"/>
                </a:cubicBezTo>
                <a:cubicBezTo>
                  <a:pt x="992503" y="326452"/>
                  <a:pt x="992894" y="326062"/>
                  <a:pt x="992116" y="328986"/>
                </a:cubicBezTo>
                <a:lnTo>
                  <a:pt x="991338" y="331909"/>
                </a:lnTo>
                <a:cubicBezTo>
                  <a:pt x="991338" y="332299"/>
                  <a:pt x="991338" y="332104"/>
                  <a:pt x="990951" y="332299"/>
                </a:cubicBezTo>
                <a:lnTo>
                  <a:pt x="988040" y="333663"/>
                </a:lnTo>
                <a:cubicBezTo>
                  <a:pt x="987267" y="334053"/>
                  <a:pt x="984355" y="335417"/>
                  <a:pt x="983963" y="335612"/>
                </a:cubicBezTo>
                <a:cubicBezTo>
                  <a:pt x="983773" y="335222"/>
                  <a:pt x="983381" y="334833"/>
                  <a:pt x="983190" y="334443"/>
                </a:cubicBezTo>
                <a:cubicBezTo>
                  <a:pt x="981830" y="332299"/>
                  <a:pt x="981639" y="333078"/>
                  <a:pt x="979310" y="333468"/>
                </a:cubicBezTo>
                <a:cubicBezTo>
                  <a:pt x="979114" y="333468"/>
                  <a:pt x="978727" y="332494"/>
                  <a:pt x="978145" y="332104"/>
                </a:cubicBezTo>
                <a:cubicBezTo>
                  <a:pt x="975620" y="329765"/>
                  <a:pt x="971353" y="330155"/>
                  <a:pt x="969219" y="333078"/>
                </a:cubicBezTo>
                <a:cubicBezTo>
                  <a:pt x="968637" y="333858"/>
                  <a:pt x="968245" y="334833"/>
                  <a:pt x="968054" y="335807"/>
                </a:cubicBezTo>
                <a:cubicBezTo>
                  <a:pt x="968054" y="336197"/>
                  <a:pt x="968054" y="336587"/>
                  <a:pt x="967859" y="336976"/>
                </a:cubicBezTo>
                <a:cubicBezTo>
                  <a:pt x="967276" y="337366"/>
                  <a:pt x="966498" y="337366"/>
                  <a:pt x="965916" y="337561"/>
                </a:cubicBezTo>
                <a:cubicBezTo>
                  <a:pt x="965333" y="337951"/>
                  <a:pt x="965143" y="338536"/>
                  <a:pt x="965143" y="339315"/>
                </a:cubicBezTo>
                <a:cubicBezTo>
                  <a:pt x="964751" y="339510"/>
                  <a:pt x="964365" y="340095"/>
                  <a:pt x="963978" y="340095"/>
                </a:cubicBezTo>
                <a:cubicBezTo>
                  <a:pt x="963586" y="340095"/>
                  <a:pt x="963009" y="339705"/>
                  <a:pt x="962618" y="339705"/>
                </a:cubicBezTo>
                <a:cubicBezTo>
                  <a:pt x="961649" y="339510"/>
                  <a:pt x="960288" y="339315"/>
                  <a:pt x="959319" y="339315"/>
                </a:cubicBezTo>
                <a:cubicBezTo>
                  <a:pt x="955634" y="339510"/>
                  <a:pt x="952723" y="341264"/>
                  <a:pt x="950007" y="343408"/>
                </a:cubicBezTo>
                <a:lnTo>
                  <a:pt x="946513" y="346721"/>
                </a:lnTo>
                <a:cubicBezTo>
                  <a:pt x="945348" y="347696"/>
                  <a:pt x="942823" y="351594"/>
                  <a:pt x="942050" y="352763"/>
                </a:cubicBezTo>
                <a:cubicBezTo>
                  <a:pt x="939525" y="356661"/>
                  <a:pt x="937391" y="361728"/>
                  <a:pt x="936613" y="366406"/>
                </a:cubicBezTo>
                <a:cubicBezTo>
                  <a:pt x="935062" y="371863"/>
                  <a:pt x="935062" y="375371"/>
                  <a:pt x="936422" y="378879"/>
                </a:cubicBezTo>
                <a:close/>
                <a:moveTo>
                  <a:pt x="992312" y="281236"/>
                </a:moveTo>
                <a:cubicBezTo>
                  <a:pt x="992503" y="281041"/>
                  <a:pt x="992503" y="281041"/>
                  <a:pt x="992698" y="281041"/>
                </a:cubicBezTo>
                <a:cubicBezTo>
                  <a:pt x="992894" y="281041"/>
                  <a:pt x="992894" y="281041"/>
                  <a:pt x="993085" y="281041"/>
                </a:cubicBezTo>
                <a:cubicBezTo>
                  <a:pt x="994445" y="280651"/>
                  <a:pt x="996775" y="279871"/>
                  <a:pt x="997744" y="279677"/>
                </a:cubicBezTo>
                <a:cubicBezTo>
                  <a:pt x="997548" y="282795"/>
                  <a:pt x="997548" y="284549"/>
                  <a:pt x="998713" y="287472"/>
                </a:cubicBezTo>
                <a:cubicBezTo>
                  <a:pt x="998908" y="288252"/>
                  <a:pt x="999295" y="288837"/>
                  <a:pt x="1000073" y="289032"/>
                </a:cubicBezTo>
                <a:cubicBezTo>
                  <a:pt x="1001429" y="289226"/>
                  <a:pt x="1005118" y="287667"/>
                  <a:pt x="1006670" y="286498"/>
                </a:cubicBezTo>
                <a:lnTo>
                  <a:pt x="1008417" y="285329"/>
                </a:lnTo>
                <a:lnTo>
                  <a:pt x="1009968" y="290786"/>
                </a:lnTo>
                <a:cubicBezTo>
                  <a:pt x="1009195" y="290786"/>
                  <a:pt x="1008417" y="290591"/>
                  <a:pt x="1007638" y="290591"/>
                </a:cubicBezTo>
                <a:cubicBezTo>
                  <a:pt x="1005701" y="290591"/>
                  <a:pt x="1003175" y="291175"/>
                  <a:pt x="1001624" y="291760"/>
                </a:cubicBezTo>
                <a:cubicBezTo>
                  <a:pt x="1000269" y="292345"/>
                  <a:pt x="1000846" y="293904"/>
                  <a:pt x="1001238" y="295268"/>
                </a:cubicBezTo>
                <a:cubicBezTo>
                  <a:pt x="1001429" y="295853"/>
                  <a:pt x="1001624" y="296438"/>
                  <a:pt x="1001820" y="297022"/>
                </a:cubicBezTo>
                <a:cubicBezTo>
                  <a:pt x="1002011" y="297412"/>
                  <a:pt x="1002593" y="298387"/>
                  <a:pt x="1002593" y="298581"/>
                </a:cubicBezTo>
                <a:cubicBezTo>
                  <a:pt x="1001238" y="298776"/>
                  <a:pt x="1000269" y="299166"/>
                  <a:pt x="999104" y="299556"/>
                </a:cubicBezTo>
                <a:cubicBezTo>
                  <a:pt x="998713" y="297607"/>
                  <a:pt x="998908" y="297412"/>
                  <a:pt x="998326" y="295268"/>
                </a:cubicBezTo>
                <a:cubicBezTo>
                  <a:pt x="997744" y="293514"/>
                  <a:pt x="997548" y="292929"/>
                  <a:pt x="995414" y="293514"/>
                </a:cubicBezTo>
                <a:cubicBezTo>
                  <a:pt x="994059" y="293904"/>
                  <a:pt x="992894" y="294294"/>
                  <a:pt x="991730" y="294878"/>
                </a:cubicBezTo>
                <a:cubicBezTo>
                  <a:pt x="991147" y="295073"/>
                  <a:pt x="990565" y="295463"/>
                  <a:pt x="990173" y="295853"/>
                </a:cubicBezTo>
                <a:cubicBezTo>
                  <a:pt x="989983" y="296048"/>
                  <a:pt x="989787" y="296243"/>
                  <a:pt x="989400" y="296438"/>
                </a:cubicBezTo>
                <a:cubicBezTo>
                  <a:pt x="989204" y="296632"/>
                  <a:pt x="989009" y="296827"/>
                  <a:pt x="988622" y="297022"/>
                </a:cubicBezTo>
                <a:cubicBezTo>
                  <a:pt x="988431" y="296632"/>
                  <a:pt x="987071" y="291760"/>
                  <a:pt x="987071" y="291565"/>
                </a:cubicBezTo>
                <a:cubicBezTo>
                  <a:pt x="990173" y="291760"/>
                  <a:pt x="991920" y="291760"/>
                  <a:pt x="994832" y="290591"/>
                </a:cubicBezTo>
                <a:cubicBezTo>
                  <a:pt x="995610" y="290396"/>
                  <a:pt x="996192" y="290006"/>
                  <a:pt x="996383" y="289226"/>
                </a:cubicBezTo>
                <a:cubicBezTo>
                  <a:pt x="996579" y="288252"/>
                  <a:pt x="995414" y="285329"/>
                  <a:pt x="995028" y="284549"/>
                </a:cubicBezTo>
                <a:cubicBezTo>
                  <a:pt x="994636" y="283769"/>
                  <a:pt x="994445" y="283185"/>
                  <a:pt x="993863" y="282600"/>
                </a:cubicBezTo>
                <a:cubicBezTo>
                  <a:pt x="992894" y="282210"/>
                  <a:pt x="992503" y="281820"/>
                  <a:pt x="992312" y="281236"/>
                </a:cubicBezTo>
                <a:close/>
                <a:moveTo>
                  <a:pt x="1003371" y="301895"/>
                </a:moveTo>
                <a:cubicBezTo>
                  <a:pt x="1008612" y="301505"/>
                  <a:pt x="1012493" y="305403"/>
                  <a:pt x="1013075" y="310081"/>
                </a:cubicBezTo>
                <a:cubicBezTo>
                  <a:pt x="1013462" y="315343"/>
                  <a:pt x="1009581" y="319436"/>
                  <a:pt x="1004923" y="319826"/>
                </a:cubicBezTo>
                <a:cubicBezTo>
                  <a:pt x="999687" y="320215"/>
                  <a:pt x="995610" y="316317"/>
                  <a:pt x="995219" y="311640"/>
                </a:cubicBezTo>
                <a:cubicBezTo>
                  <a:pt x="994641" y="306377"/>
                  <a:pt x="998522" y="302284"/>
                  <a:pt x="1003371" y="301895"/>
                </a:cubicBezTo>
                <a:close/>
                <a:moveTo>
                  <a:pt x="1057127" y="316902"/>
                </a:moveTo>
                <a:cubicBezTo>
                  <a:pt x="1057127" y="316317"/>
                  <a:pt x="1058483" y="315148"/>
                  <a:pt x="1058679" y="314758"/>
                </a:cubicBezTo>
                <a:cubicBezTo>
                  <a:pt x="1061204" y="312809"/>
                  <a:pt x="1063920" y="312225"/>
                  <a:pt x="1067218" y="312420"/>
                </a:cubicBezTo>
                <a:cubicBezTo>
                  <a:pt x="1068383" y="312420"/>
                  <a:pt x="1072459" y="313004"/>
                  <a:pt x="1073428" y="313589"/>
                </a:cubicBezTo>
                <a:cubicBezTo>
                  <a:pt x="1069351" y="314563"/>
                  <a:pt x="1063920" y="318071"/>
                  <a:pt x="1060426" y="320800"/>
                </a:cubicBezTo>
                <a:cubicBezTo>
                  <a:pt x="1059843" y="321385"/>
                  <a:pt x="1059261" y="321775"/>
                  <a:pt x="1058483" y="322359"/>
                </a:cubicBezTo>
                <a:lnTo>
                  <a:pt x="1056741" y="323918"/>
                </a:lnTo>
                <a:lnTo>
                  <a:pt x="1057127" y="316902"/>
                </a:lnTo>
                <a:close/>
                <a:moveTo>
                  <a:pt x="1048784" y="361728"/>
                </a:moveTo>
                <a:cubicBezTo>
                  <a:pt x="1048784" y="361533"/>
                  <a:pt x="1049753" y="357440"/>
                  <a:pt x="1049753" y="356661"/>
                </a:cubicBezTo>
                <a:cubicBezTo>
                  <a:pt x="1051500" y="347111"/>
                  <a:pt x="1052664" y="339120"/>
                  <a:pt x="1053247" y="329375"/>
                </a:cubicBezTo>
                <a:cubicBezTo>
                  <a:pt x="1053438" y="325478"/>
                  <a:pt x="1053633" y="321969"/>
                  <a:pt x="1053633" y="318266"/>
                </a:cubicBezTo>
                <a:cubicBezTo>
                  <a:pt x="1053633" y="317487"/>
                  <a:pt x="1054020" y="317682"/>
                  <a:pt x="1054020" y="317877"/>
                </a:cubicBezTo>
                <a:lnTo>
                  <a:pt x="1053829" y="323723"/>
                </a:lnTo>
                <a:cubicBezTo>
                  <a:pt x="1053829" y="325672"/>
                  <a:pt x="1053633" y="327621"/>
                  <a:pt x="1053438" y="329570"/>
                </a:cubicBezTo>
                <a:cubicBezTo>
                  <a:pt x="1053051" y="334638"/>
                  <a:pt x="1051886" y="346331"/>
                  <a:pt x="1050722" y="351594"/>
                </a:cubicBezTo>
                <a:cubicBezTo>
                  <a:pt x="1050531" y="352568"/>
                  <a:pt x="1050722" y="351594"/>
                  <a:pt x="1050531" y="352958"/>
                </a:cubicBezTo>
                <a:lnTo>
                  <a:pt x="1048784" y="361728"/>
                </a:lnTo>
                <a:close/>
                <a:moveTo>
                  <a:pt x="1021223" y="322164"/>
                </a:moveTo>
                <a:lnTo>
                  <a:pt x="1022001" y="345357"/>
                </a:lnTo>
                <a:cubicBezTo>
                  <a:pt x="1021419" y="341654"/>
                  <a:pt x="1021223" y="337561"/>
                  <a:pt x="1020836" y="333858"/>
                </a:cubicBezTo>
                <a:cubicBezTo>
                  <a:pt x="1020450" y="329960"/>
                  <a:pt x="1020058" y="326062"/>
                  <a:pt x="1019672" y="322359"/>
                </a:cubicBezTo>
                <a:lnTo>
                  <a:pt x="1021223" y="322164"/>
                </a:lnTo>
                <a:close/>
                <a:moveTo>
                  <a:pt x="1048975" y="317682"/>
                </a:moveTo>
                <a:cubicBezTo>
                  <a:pt x="1049753" y="317682"/>
                  <a:pt x="1049948" y="317487"/>
                  <a:pt x="1050722" y="317292"/>
                </a:cubicBezTo>
                <a:cubicBezTo>
                  <a:pt x="1050722" y="334638"/>
                  <a:pt x="1048006" y="360169"/>
                  <a:pt x="1040827" y="376540"/>
                </a:cubicBezTo>
                <a:lnTo>
                  <a:pt x="1039271" y="379659"/>
                </a:lnTo>
                <a:cubicBezTo>
                  <a:pt x="1039271" y="379659"/>
                  <a:pt x="1039271" y="379659"/>
                  <a:pt x="1039080" y="379464"/>
                </a:cubicBezTo>
                <a:cubicBezTo>
                  <a:pt x="1039080" y="379464"/>
                  <a:pt x="1039080" y="379464"/>
                  <a:pt x="1039080" y="379269"/>
                </a:cubicBezTo>
                <a:cubicBezTo>
                  <a:pt x="1038111" y="377320"/>
                  <a:pt x="1036946" y="377515"/>
                  <a:pt x="1036750" y="376930"/>
                </a:cubicBezTo>
                <a:cubicBezTo>
                  <a:pt x="1036555" y="376540"/>
                  <a:pt x="1036750" y="376150"/>
                  <a:pt x="1036364" y="375761"/>
                </a:cubicBezTo>
                <a:cubicBezTo>
                  <a:pt x="1035390" y="374007"/>
                  <a:pt x="1033452" y="374396"/>
                  <a:pt x="1031509" y="374981"/>
                </a:cubicBezTo>
                <a:cubicBezTo>
                  <a:pt x="1031509" y="374396"/>
                  <a:pt x="1031509" y="374007"/>
                  <a:pt x="1031319" y="373617"/>
                </a:cubicBezTo>
                <a:cubicBezTo>
                  <a:pt x="1030540" y="371668"/>
                  <a:pt x="1030154" y="374007"/>
                  <a:pt x="1031896" y="369719"/>
                </a:cubicBezTo>
                <a:cubicBezTo>
                  <a:pt x="1036168" y="358415"/>
                  <a:pt x="1038111" y="344772"/>
                  <a:pt x="1039080" y="332689"/>
                </a:cubicBezTo>
                <a:cubicBezTo>
                  <a:pt x="1039271" y="329181"/>
                  <a:pt x="1039466" y="324503"/>
                  <a:pt x="1039466" y="320995"/>
                </a:cubicBezTo>
                <a:cubicBezTo>
                  <a:pt x="1039466" y="320605"/>
                  <a:pt x="1039271" y="320410"/>
                  <a:pt x="1039662" y="320215"/>
                </a:cubicBezTo>
                <a:cubicBezTo>
                  <a:pt x="1040631" y="319826"/>
                  <a:pt x="1040827" y="320020"/>
                  <a:pt x="1041796" y="319436"/>
                </a:cubicBezTo>
                <a:cubicBezTo>
                  <a:pt x="1042182" y="320020"/>
                  <a:pt x="1042765" y="320410"/>
                  <a:pt x="1043738" y="320800"/>
                </a:cubicBezTo>
                <a:cubicBezTo>
                  <a:pt x="1045872" y="321969"/>
                  <a:pt x="1048588" y="320410"/>
                  <a:pt x="1048975" y="317682"/>
                </a:cubicBezTo>
                <a:close/>
                <a:moveTo>
                  <a:pt x="999104" y="325867"/>
                </a:moveTo>
                <a:cubicBezTo>
                  <a:pt x="999877" y="325088"/>
                  <a:pt x="1001429" y="324113"/>
                  <a:pt x="1002593" y="323529"/>
                </a:cubicBezTo>
                <a:cubicBezTo>
                  <a:pt x="1003758" y="322944"/>
                  <a:pt x="1003371" y="323139"/>
                  <a:pt x="1004923" y="322944"/>
                </a:cubicBezTo>
                <a:cubicBezTo>
                  <a:pt x="1008612" y="322749"/>
                  <a:pt x="1010550" y="320800"/>
                  <a:pt x="1011328" y="320800"/>
                </a:cubicBezTo>
                <a:cubicBezTo>
                  <a:pt x="1012297" y="320605"/>
                  <a:pt x="1015595" y="320410"/>
                  <a:pt x="1016569" y="320800"/>
                </a:cubicBezTo>
                <a:cubicBezTo>
                  <a:pt x="1017342" y="328401"/>
                  <a:pt x="1018121" y="336392"/>
                  <a:pt x="1018899" y="343993"/>
                </a:cubicBezTo>
                <a:cubicBezTo>
                  <a:pt x="1019089" y="345162"/>
                  <a:pt x="1019089" y="346526"/>
                  <a:pt x="1019285" y="347891"/>
                </a:cubicBezTo>
                <a:cubicBezTo>
                  <a:pt x="1019476" y="348865"/>
                  <a:pt x="1019672" y="350814"/>
                  <a:pt x="1019672" y="351788"/>
                </a:cubicBezTo>
                <a:cubicBezTo>
                  <a:pt x="1019285" y="351399"/>
                  <a:pt x="1018899" y="351009"/>
                  <a:pt x="1018121" y="350619"/>
                </a:cubicBezTo>
                <a:cubicBezTo>
                  <a:pt x="1016178" y="350034"/>
                  <a:pt x="1014044" y="351009"/>
                  <a:pt x="1013658" y="353543"/>
                </a:cubicBezTo>
                <a:cubicBezTo>
                  <a:pt x="1013462" y="353153"/>
                  <a:pt x="1012879" y="352373"/>
                  <a:pt x="1012689" y="351788"/>
                </a:cubicBezTo>
                <a:cubicBezTo>
                  <a:pt x="1012493" y="351204"/>
                  <a:pt x="1012106" y="350619"/>
                  <a:pt x="1011715" y="350034"/>
                </a:cubicBezTo>
                <a:lnTo>
                  <a:pt x="1004536" y="336197"/>
                </a:lnTo>
                <a:cubicBezTo>
                  <a:pt x="1003954" y="335027"/>
                  <a:pt x="1003371" y="333858"/>
                  <a:pt x="1002789" y="332689"/>
                </a:cubicBezTo>
                <a:cubicBezTo>
                  <a:pt x="1002011" y="331130"/>
                  <a:pt x="1000851" y="329181"/>
                  <a:pt x="1000073" y="327426"/>
                </a:cubicBezTo>
                <a:cubicBezTo>
                  <a:pt x="999687" y="327037"/>
                  <a:pt x="999295" y="326257"/>
                  <a:pt x="999104" y="325867"/>
                </a:cubicBezTo>
                <a:close/>
                <a:moveTo>
                  <a:pt x="1025299" y="348865"/>
                </a:moveTo>
                <a:cubicBezTo>
                  <a:pt x="1025109" y="348085"/>
                  <a:pt x="1024526" y="325283"/>
                  <a:pt x="1024331" y="324113"/>
                </a:cubicBezTo>
                <a:cubicBezTo>
                  <a:pt x="1024526" y="324308"/>
                  <a:pt x="1025109" y="324698"/>
                  <a:pt x="1025299" y="324893"/>
                </a:cubicBezTo>
                <a:cubicBezTo>
                  <a:pt x="1025691" y="325283"/>
                  <a:pt x="1025882" y="325283"/>
                  <a:pt x="1025882" y="326062"/>
                </a:cubicBezTo>
                <a:cubicBezTo>
                  <a:pt x="1025882" y="327037"/>
                  <a:pt x="1025882" y="328206"/>
                  <a:pt x="1025686" y="329375"/>
                </a:cubicBezTo>
                <a:lnTo>
                  <a:pt x="1025299" y="348865"/>
                </a:lnTo>
                <a:close/>
                <a:moveTo>
                  <a:pt x="1028598" y="368939"/>
                </a:moveTo>
                <a:cubicBezTo>
                  <a:pt x="1028015" y="366406"/>
                  <a:pt x="1028407" y="345552"/>
                  <a:pt x="1028407" y="343408"/>
                </a:cubicBezTo>
                <a:cubicBezTo>
                  <a:pt x="1028407" y="339120"/>
                  <a:pt x="1028598" y="335027"/>
                  <a:pt x="1028793" y="330740"/>
                </a:cubicBezTo>
                <a:lnTo>
                  <a:pt x="1028989" y="326062"/>
                </a:lnTo>
                <a:cubicBezTo>
                  <a:pt x="1028989" y="325867"/>
                  <a:pt x="1029958" y="325867"/>
                  <a:pt x="1030345" y="325672"/>
                </a:cubicBezTo>
                <a:cubicBezTo>
                  <a:pt x="1031319" y="325478"/>
                  <a:pt x="1035390" y="324893"/>
                  <a:pt x="1035972" y="324893"/>
                </a:cubicBezTo>
                <a:cubicBezTo>
                  <a:pt x="1035782" y="335612"/>
                  <a:pt x="1034225" y="348670"/>
                  <a:pt x="1031705" y="359000"/>
                </a:cubicBezTo>
                <a:cubicBezTo>
                  <a:pt x="1031319" y="360754"/>
                  <a:pt x="1029376" y="367575"/>
                  <a:pt x="1028598" y="368939"/>
                </a:cubicBezTo>
                <a:close/>
                <a:moveTo>
                  <a:pt x="1058874" y="326842"/>
                </a:moveTo>
                <a:cubicBezTo>
                  <a:pt x="1059065" y="326452"/>
                  <a:pt x="1061786" y="324113"/>
                  <a:pt x="1062173" y="323723"/>
                </a:cubicBezTo>
                <a:cubicBezTo>
                  <a:pt x="1065471" y="320995"/>
                  <a:pt x="1069934" y="318266"/>
                  <a:pt x="1074206" y="316902"/>
                </a:cubicBezTo>
                <a:cubicBezTo>
                  <a:pt x="1075371" y="316512"/>
                  <a:pt x="1076530" y="316317"/>
                  <a:pt x="1077695" y="316123"/>
                </a:cubicBezTo>
                <a:cubicBezTo>
                  <a:pt x="1079442" y="315928"/>
                  <a:pt x="1079638" y="316317"/>
                  <a:pt x="1080998" y="316902"/>
                </a:cubicBezTo>
                <a:cubicBezTo>
                  <a:pt x="1084683" y="319046"/>
                  <a:pt x="1087208" y="320800"/>
                  <a:pt x="1090115" y="323723"/>
                </a:cubicBezTo>
                <a:cubicBezTo>
                  <a:pt x="1090697" y="324308"/>
                  <a:pt x="1091089" y="324698"/>
                  <a:pt x="1091671" y="325478"/>
                </a:cubicBezTo>
                <a:cubicBezTo>
                  <a:pt x="1092058" y="325867"/>
                  <a:pt x="1092253" y="326257"/>
                  <a:pt x="1092640" y="326647"/>
                </a:cubicBezTo>
                <a:cubicBezTo>
                  <a:pt x="1094583" y="329570"/>
                  <a:pt x="1095356" y="332884"/>
                  <a:pt x="1095552" y="336392"/>
                </a:cubicBezTo>
                <a:cubicBezTo>
                  <a:pt x="1093609" y="336392"/>
                  <a:pt x="1091862" y="336781"/>
                  <a:pt x="1089924" y="337171"/>
                </a:cubicBezTo>
                <a:cubicBezTo>
                  <a:pt x="1084101" y="338536"/>
                  <a:pt x="1086817" y="339315"/>
                  <a:pt x="1083518" y="336781"/>
                </a:cubicBezTo>
                <a:cubicBezTo>
                  <a:pt x="1076530" y="331909"/>
                  <a:pt x="1067800" y="327426"/>
                  <a:pt x="1058874" y="326842"/>
                </a:cubicBezTo>
                <a:close/>
                <a:moveTo>
                  <a:pt x="997161" y="328986"/>
                </a:moveTo>
                <a:cubicBezTo>
                  <a:pt x="997357" y="329375"/>
                  <a:pt x="1002011" y="338536"/>
                  <a:pt x="1002402" y="339120"/>
                </a:cubicBezTo>
                <a:cubicBezTo>
                  <a:pt x="1003371" y="340874"/>
                  <a:pt x="1004149" y="342433"/>
                  <a:pt x="1004923" y="344188"/>
                </a:cubicBezTo>
                <a:lnTo>
                  <a:pt x="1007448" y="349255"/>
                </a:lnTo>
                <a:cubicBezTo>
                  <a:pt x="1007056" y="348865"/>
                  <a:pt x="1004732" y="344967"/>
                  <a:pt x="1004536" y="344382"/>
                </a:cubicBezTo>
                <a:lnTo>
                  <a:pt x="996383" y="331130"/>
                </a:lnTo>
                <a:cubicBezTo>
                  <a:pt x="996192" y="330740"/>
                  <a:pt x="995801" y="330155"/>
                  <a:pt x="995610" y="329960"/>
                </a:cubicBezTo>
                <a:lnTo>
                  <a:pt x="997161" y="328986"/>
                </a:lnTo>
                <a:close/>
                <a:moveTo>
                  <a:pt x="1006479" y="353737"/>
                </a:moveTo>
                <a:cubicBezTo>
                  <a:pt x="1006283" y="353543"/>
                  <a:pt x="1006479" y="353543"/>
                  <a:pt x="1006479" y="353737"/>
                </a:cubicBezTo>
                <a:lnTo>
                  <a:pt x="999687" y="343603"/>
                </a:lnTo>
                <a:cubicBezTo>
                  <a:pt x="999104" y="342823"/>
                  <a:pt x="998522" y="341849"/>
                  <a:pt x="997939" y="341069"/>
                </a:cubicBezTo>
                <a:lnTo>
                  <a:pt x="994445" y="336002"/>
                </a:lnTo>
                <a:cubicBezTo>
                  <a:pt x="994059" y="335417"/>
                  <a:pt x="993667" y="335027"/>
                  <a:pt x="993863" y="334638"/>
                </a:cubicBezTo>
                <a:cubicBezTo>
                  <a:pt x="993863" y="334443"/>
                  <a:pt x="994250" y="333273"/>
                  <a:pt x="994445" y="332884"/>
                </a:cubicBezTo>
                <a:cubicBezTo>
                  <a:pt x="994636" y="333273"/>
                  <a:pt x="995028" y="333858"/>
                  <a:pt x="995219" y="334248"/>
                </a:cubicBezTo>
                <a:lnTo>
                  <a:pt x="997548" y="338146"/>
                </a:lnTo>
                <a:cubicBezTo>
                  <a:pt x="998522" y="339900"/>
                  <a:pt x="999687" y="341654"/>
                  <a:pt x="1000655" y="343408"/>
                </a:cubicBezTo>
                <a:cubicBezTo>
                  <a:pt x="1000655" y="343798"/>
                  <a:pt x="1006479" y="353153"/>
                  <a:pt x="1006479" y="353737"/>
                </a:cubicBezTo>
                <a:close/>
                <a:moveTo>
                  <a:pt x="1054216" y="351788"/>
                </a:moveTo>
                <a:cubicBezTo>
                  <a:pt x="1054411" y="350034"/>
                  <a:pt x="1054798" y="348280"/>
                  <a:pt x="1054994" y="346526"/>
                </a:cubicBezTo>
                <a:cubicBezTo>
                  <a:pt x="1055184" y="344772"/>
                  <a:pt x="1055576" y="343018"/>
                  <a:pt x="1055767" y="341069"/>
                </a:cubicBezTo>
                <a:cubicBezTo>
                  <a:pt x="1056158" y="337366"/>
                  <a:pt x="1056545" y="333663"/>
                  <a:pt x="1056741" y="329960"/>
                </a:cubicBezTo>
                <a:cubicBezTo>
                  <a:pt x="1063724" y="329960"/>
                  <a:pt x="1071098" y="333078"/>
                  <a:pt x="1076726" y="336392"/>
                </a:cubicBezTo>
                <a:cubicBezTo>
                  <a:pt x="1077695" y="336976"/>
                  <a:pt x="1080998" y="339120"/>
                  <a:pt x="1081967" y="339900"/>
                </a:cubicBezTo>
                <a:lnTo>
                  <a:pt x="1079055" y="341459"/>
                </a:lnTo>
                <a:cubicBezTo>
                  <a:pt x="1076340" y="343018"/>
                  <a:pt x="1073624" y="344967"/>
                  <a:pt x="1071294" y="346721"/>
                </a:cubicBezTo>
                <a:cubicBezTo>
                  <a:pt x="1070712" y="347306"/>
                  <a:pt x="1068383" y="349255"/>
                  <a:pt x="1067800" y="349840"/>
                </a:cubicBezTo>
                <a:cubicBezTo>
                  <a:pt x="1067604" y="350034"/>
                  <a:pt x="1067414" y="350229"/>
                  <a:pt x="1067218" y="350424"/>
                </a:cubicBezTo>
                <a:cubicBezTo>
                  <a:pt x="1065857" y="351594"/>
                  <a:pt x="1064693" y="352958"/>
                  <a:pt x="1063528" y="354517"/>
                </a:cubicBezTo>
                <a:lnTo>
                  <a:pt x="1062559" y="355686"/>
                </a:lnTo>
                <a:lnTo>
                  <a:pt x="1058292" y="353737"/>
                </a:lnTo>
                <a:cubicBezTo>
                  <a:pt x="1057710" y="353153"/>
                  <a:pt x="1054994" y="351983"/>
                  <a:pt x="1054216" y="351788"/>
                </a:cubicBezTo>
                <a:close/>
                <a:moveTo>
                  <a:pt x="1088177" y="340679"/>
                </a:moveTo>
                <a:cubicBezTo>
                  <a:pt x="1088950" y="340095"/>
                  <a:pt x="1093805" y="339315"/>
                  <a:pt x="1095356" y="339315"/>
                </a:cubicBezTo>
                <a:cubicBezTo>
                  <a:pt x="1095356" y="342239"/>
                  <a:pt x="1094774" y="345357"/>
                  <a:pt x="1094191" y="347891"/>
                </a:cubicBezTo>
                <a:lnTo>
                  <a:pt x="1092836" y="345747"/>
                </a:lnTo>
                <a:cubicBezTo>
                  <a:pt x="1091862" y="344382"/>
                  <a:pt x="1090697" y="342823"/>
                  <a:pt x="1089342" y="341654"/>
                </a:cubicBezTo>
                <a:lnTo>
                  <a:pt x="1088177" y="340679"/>
                </a:lnTo>
                <a:close/>
                <a:moveTo>
                  <a:pt x="991338" y="337366"/>
                </a:moveTo>
                <a:cubicBezTo>
                  <a:pt x="991534" y="337561"/>
                  <a:pt x="991534" y="337561"/>
                  <a:pt x="991534" y="337756"/>
                </a:cubicBezTo>
                <a:lnTo>
                  <a:pt x="992894" y="339705"/>
                </a:lnTo>
                <a:cubicBezTo>
                  <a:pt x="994445" y="341849"/>
                  <a:pt x="995997" y="344188"/>
                  <a:pt x="997548" y="346331"/>
                </a:cubicBezTo>
                <a:lnTo>
                  <a:pt x="1000655" y="350814"/>
                </a:lnTo>
                <a:cubicBezTo>
                  <a:pt x="1001042" y="351594"/>
                  <a:pt x="1001624" y="352373"/>
                  <a:pt x="1002207" y="352958"/>
                </a:cubicBezTo>
                <a:cubicBezTo>
                  <a:pt x="1004732" y="356466"/>
                  <a:pt x="1007448" y="360559"/>
                  <a:pt x="1009581" y="364067"/>
                </a:cubicBezTo>
                <a:cubicBezTo>
                  <a:pt x="1009968" y="364846"/>
                  <a:pt x="1015013" y="372642"/>
                  <a:pt x="1015209" y="373227"/>
                </a:cubicBezTo>
                <a:lnTo>
                  <a:pt x="1011911" y="370693"/>
                </a:lnTo>
                <a:lnTo>
                  <a:pt x="1007638" y="366990"/>
                </a:lnTo>
                <a:cubicBezTo>
                  <a:pt x="1005896" y="365431"/>
                  <a:pt x="1001820" y="361338"/>
                  <a:pt x="999877" y="359194"/>
                </a:cubicBezTo>
                <a:lnTo>
                  <a:pt x="997939" y="357051"/>
                </a:lnTo>
                <a:cubicBezTo>
                  <a:pt x="997357" y="356466"/>
                  <a:pt x="995414" y="354127"/>
                  <a:pt x="994832" y="353348"/>
                </a:cubicBezTo>
                <a:lnTo>
                  <a:pt x="993477" y="351788"/>
                </a:lnTo>
                <a:cubicBezTo>
                  <a:pt x="992698" y="350814"/>
                  <a:pt x="985520" y="341459"/>
                  <a:pt x="985128" y="340485"/>
                </a:cubicBezTo>
                <a:lnTo>
                  <a:pt x="991338" y="337366"/>
                </a:lnTo>
                <a:close/>
                <a:moveTo>
                  <a:pt x="977367" y="339120"/>
                </a:moveTo>
                <a:cubicBezTo>
                  <a:pt x="978336" y="339120"/>
                  <a:pt x="979114" y="338730"/>
                  <a:pt x="979892" y="338536"/>
                </a:cubicBezTo>
                <a:cubicBezTo>
                  <a:pt x="980279" y="338925"/>
                  <a:pt x="980474" y="339510"/>
                  <a:pt x="980861" y="339900"/>
                </a:cubicBezTo>
                <a:cubicBezTo>
                  <a:pt x="983773" y="344382"/>
                  <a:pt x="986489" y="347891"/>
                  <a:pt x="989787" y="351983"/>
                </a:cubicBezTo>
                <a:cubicBezTo>
                  <a:pt x="990369" y="352958"/>
                  <a:pt x="991147" y="353737"/>
                  <a:pt x="991920" y="354517"/>
                </a:cubicBezTo>
                <a:lnTo>
                  <a:pt x="994054" y="357051"/>
                </a:lnTo>
                <a:cubicBezTo>
                  <a:pt x="994445" y="357440"/>
                  <a:pt x="994832" y="357830"/>
                  <a:pt x="995028" y="358220"/>
                </a:cubicBezTo>
                <a:lnTo>
                  <a:pt x="1001820" y="365431"/>
                </a:lnTo>
                <a:cubicBezTo>
                  <a:pt x="1002011" y="365626"/>
                  <a:pt x="1002207" y="365821"/>
                  <a:pt x="1002402" y="366016"/>
                </a:cubicBezTo>
                <a:lnTo>
                  <a:pt x="1004732" y="368355"/>
                </a:lnTo>
                <a:cubicBezTo>
                  <a:pt x="1004923" y="368549"/>
                  <a:pt x="1005118" y="368744"/>
                  <a:pt x="1005314" y="368939"/>
                </a:cubicBezTo>
                <a:cubicBezTo>
                  <a:pt x="1005505" y="369329"/>
                  <a:pt x="1005701" y="369329"/>
                  <a:pt x="1005896" y="369524"/>
                </a:cubicBezTo>
                <a:lnTo>
                  <a:pt x="1007056" y="370693"/>
                </a:lnTo>
                <a:cubicBezTo>
                  <a:pt x="1007252" y="370888"/>
                  <a:pt x="1007448" y="371083"/>
                  <a:pt x="1007638" y="371278"/>
                </a:cubicBezTo>
                <a:lnTo>
                  <a:pt x="1014240" y="376345"/>
                </a:lnTo>
                <a:cubicBezTo>
                  <a:pt x="1014627" y="376540"/>
                  <a:pt x="1015209" y="376930"/>
                  <a:pt x="1015595" y="377320"/>
                </a:cubicBezTo>
                <a:cubicBezTo>
                  <a:pt x="1015595" y="379464"/>
                  <a:pt x="1015791" y="378684"/>
                  <a:pt x="1016178" y="379853"/>
                </a:cubicBezTo>
                <a:cubicBezTo>
                  <a:pt x="1013848" y="380243"/>
                  <a:pt x="1011715" y="381802"/>
                  <a:pt x="1012689" y="384141"/>
                </a:cubicBezTo>
                <a:cubicBezTo>
                  <a:pt x="1013075" y="385116"/>
                  <a:pt x="1011715" y="385116"/>
                  <a:pt x="1012106" y="387844"/>
                </a:cubicBezTo>
                <a:cubicBezTo>
                  <a:pt x="1011715" y="387649"/>
                  <a:pt x="1010746" y="387065"/>
                  <a:pt x="1010359" y="386870"/>
                </a:cubicBezTo>
                <a:cubicBezTo>
                  <a:pt x="1008612" y="385700"/>
                  <a:pt x="1007056" y="384726"/>
                  <a:pt x="1005314" y="383362"/>
                </a:cubicBezTo>
                <a:cubicBezTo>
                  <a:pt x="1003567" y="381997"/>
                  <a:pt x="1001624" y="380438"/>
                  <a:pt x="999877" y="378879"/>
                </a:cubicBezTo>
                <a:cubicBezTo>
                  <a:pt x="997744" y="376930"/>
                  <a:pt x="995610" y="374981"/>
                  <a:pt x="993477" y="372837"/>
                </a:cubicBezTo>
                <a:cubicBezTo>
                  <a:pt x="989591" y="368939"/>
                  <a:pt x="986293" y="365236"/>
                  <a:pt x="982799" y="361143"/>
                </a:cubicBezTo>
                <a:cubicBezTo>
                  <a:pt x="978336" y="355881"/>
                  <a:pt x="973486" y="349255"/>
                  <a:pt x="969606" y="343603"/>
                </a:cubicBezTo>
                <a:cubicBezTo>
                  <a:pt x="969219" y="343213"/>
                  <a:pt x="968828" y="342433"/>
                  <a:pt x="968441" y="341849"/>
                </a:cubicBezTo>
                <a:cubicBezTo>
                  <a:pt x="968828" y="341849"/>
                  <a:pt x="969023" y="341654"/>
                  <a:pt x="969219" y="341654"/>
                </a:cubicBezTo>
                <a:cubicBezTo>
                  <a:pt x="969606" y="341459"/>
                  <a:pt x="969606" y="341459"/>
                  <a:pt x="969992" y="341264"/>
                </a:cubicBezTo>
                <a:cubicBezTo>
                  <a:pt x="970379" y="341459"/>
                  <a:pt x="970379" y="341849"/>
                  <a:pt x="970770" y="342044"/>
                </a:cubicBezTo>
                <a:cubicBezTo>
                  <a:pt x="973290" y="343603"/>
                  <a:pt x="976980" y="342628"/>
                  <a:pt x="977367" y="339120"/>
                </a:cubicBezTo>
                <a:close/>
                <a:moveTo>
                  <a:pt x="947286" y="351594"/>
                </a:moveTo>
                <a:cubicBezTo>
                  <a:pt x="947868" y="350619"/>
                  <a:pt x="950589" y="348085"/>
                  <a:pt x="951558" y="347306"/>
                </a:cubicBezTo>
                <a:cubicBezTo>
                  <a:pt x="954078" y="345357"/>
                  <a:pt x="957572" y="343603"/>
                  <a:pt x="960871" y="344382"/>
                </a:cubicBezTo>
                <a:cubicBezTo>
                  <a:pt x="961453" y="344577"/>
                  <a:pt x="962035" y="344772"/>
                  <a:pt x="962427" y="344967"/>
                </a:cubicBezTo>
                <a:cubicBezTo>
                  <a:pt x="962813" y="345162"/>
                  <a:pt x="963009" y="345747"/>
                  <a:pt x="963396" y="346136"/>
                </a:cubicBezTo>
                <a:cubicBezTo>
                  <a:pt x="963978" y="346916"/>
                  <a:pt x="964560" y="347891"/>
                  <a:pt x="965143" y="348670"/>
                </a:cubicBezTo>
                <a:lnTo>
                  <a:pt x="966890" y="351204"/>
                </a:lnTo>
                <a:cubicBezTo>
                  <a:pt x="966112" y="351204"/>
                  <a:pt x="965333" y="351009"/>
                  <a:pt x="964560" y="350814"/>
                </a:cubicBezTo>
                <a:cubicBezTo>
                  <a:pt x="962035" y="350424"/>
                  <a:pt x="959515" y="350229"/>
                  <a:pt x="956990" y="350229"/>
                </a:cubicBezTo>
                <a:cubicBezTo>
                  <a:pt x="955243" y="350229"/>
                  <a:pt x="953496" y="350424"/>
                  <a:pt x="951945" y="350619"/>
                </a:cubicBezTo>
                <a:cubicBezTo>
                  <a:pt x="949615" y="351009"/>
                  <a:pt x="949033" y="351204"/>
                  <a:pt x="947286" y="351594"/>
                </a:cubicBezTo>
                <a:close/>
                <a:moveTo>
                  <a:pt x="1065667" y="356856"/>
                </a:moveTo>
                <a:cubicBezTo>
                  <a:pt x="1065857" y="356466"/>
                  <a:pt x="1066249" y="356076"/>
                  <a:pt x="1066636" y="355686"/>
                </a:cubicBezTo>
                <a:lnTo>
                  <a:pt x="1068578" y="353348"/>
                </a:lnTo>
                <a:cubicBezTo>
                  <a:pt x="1069547" y="352568"/>
                  <a:pt x="1070130" y="351594"/>
                  <a:pt x="1071294" y="350619"/>
                </a:cubicBezTo>
                <a:lnTo>
                  <a:pt x="1073041" y="349060"/>
                </a:lnTo>
                <a:cubicBezTo>
                  <a:pt x="1076340" y="346526"/>
                  <a:pt x="1078277" y="344967"/>
                  <a:pt x="1081967" y="343018"/>
                </a:cubicBezTo>
                <a:cubicBezTo>
                  <a:pt x="1082740" y="342628"/>
                  <a:pt x="1084101" y="341849"/>
                  <a:pt x="1084879" y="341654"/>
                </a:cubicBezTo>
                <a:cubicBezTo>
                  <a:pt x="1087399" y="343798"/>
                  <a:pt x="1093805" y="350034"/>
                  <a:pt x="1092253" y="354712"/>
                </a:cubicBezTo>
                <a:cubicBezTo>
                  <a:pt x="1091862" y="355881"/>
                  <a:pt x="1091475" y="356661"/>
                  <a:pt x="1091280" y="357830"/>
                </a:cubicBezTo>
                <a:cubicBezTo>
                  <a:pt x="1090893" y="358805"/>
                  <a:pt x="1089342" y="363287"/>
                  <a:pt x="1088759" y="363677"/>
                </a:cubicBezTo>
                <a:cubicBezTo>
                  <a:pt x="1088177" y="363482"/>
                  <a:pt x="1086817" y="362313"/>
                  <a:pt x="1085265" y="363677"/>
                </a:cubicBezTo>
                <a:cubicBezTo>
                  <a:pt x="1084297" y="364457"/>
                  <a:pt x="1083905" y="365236"/>
                  <a:pt x="1083905" y="366990"/>
                </a:cubicBezTo>
                <a:cubicBezTo>
                  <a:pt x="1082936" y="366795"/>
                  <a:pt x="1082354" y="366406"/>
                  <a:pt x="1081189" y="366601"/>
                </a:cubicBezTo>
                <a:cubicBezTo>
                  <a:pt x="1080220" y="366795"/>
                  <a:pt x="1079834" y="367185"/>
                  <a:pt x="1079442" y="367770"/>
                </a:cubicBezTo>
                <a:lnTo>
                  <a:pt x="1079251" y="367575"/>
                </a:lnTo>
                <a:cubicBezTo>
                  <a:pt x="1078277" y="366211"/>
                  <a:pt x="1077891" y="365821"/>
                  <a:pt x="1076726" y="364262"/>
                </a:cubicBezTo>
                <a:cubicBezTo>
                  <a:pt x="1074788" y="362313"/>
                  <a:pt x="1072067" y="360169"/>
                  <a:pt x="1069738" y="358805"/>
                </a:cubicBezTo>
                <a:lnTo>
                  <a:pt x="1065667" y="356856"/>
                </a:lnTo>
                <a:close/>
                <a:moveTo>
                  <a:pt x="941468" y="382387"/>
                </a:moveTo>
                <a:cubicBezTo>
                  <a:pt x="941076" y="381997"/>
                  <a:pt x="940494" y="380633"/>
                  <a:pt x="940107" y="379853"/>
                </a:cubicBezTo>
                <a:cubicBezTo>
                  <a:pt x="939721" y="378879"/>
                  <a:pt x="939329" y="378099"/>
                  <a:pt x="939138" y="377125"/>
                </a:cubicBezTo>
                <a:cubicBezTo>
                  <a:pt x="937391" y="371083"/>
                  <a:pt x="939911" y="364067"/>
                  <a:pt x="942436" y="358805"/>
                </a:cubicBezTo>
                <a:cubicBezTo>
                  <a:pt x="942823" y="358220"/>
                  <a:pt x="943405" y="356856"/>
                  <a:pt x="943988" y="356466"/>
                </a:cubicBezTo>
                <a:cubicBezTo>
                  <a:pt x="948064" y="353737"/>
                  <a:pt x="955052" y="353153"/>
                  <a:pt x="959902" y="353543"/>
                </a:cubicBezTo>
                <a:cubicBezTo>
                  <a:pt x="961066" y="353543"/>
                  <a:pt x="965916" y="354127"/>
                  <a:pt x="966694" y="354517"/>
                </a:cubicBezTo>
                <a:cubicBezTo>
                  <a:pt x="966307" y="354907"/>
                  <a:pt x="965143" y="355881"/>
                  <a:pt x="964751" y="356271"/>
                </a:cubicBezTo>
                <a:cubicBezTo>
                  <a:pt x="964560" y="356466"/>
                  <a:pt x="964365" y="356661"/>
                  <a:pt x="964169" y="356856"/>
                </a:cubicBezTo>
                <a:lnTo>
                  <a:pt x="962231" y="358805"/>
                </a:lnTo>
                <a:cubicBezTo>
                  <a:pt x="962035" y="359000"/>
                  <a:pt x="961844" y="359194"/>
                  <a:pt x="961649" y="359389"/>
                </a:cubicBezTo>
                <a:cubicBezTo>
                  <a:pt x="960288" y="361143"/>
                  <a:pt x="958737" y="363092"/>
                  <a:pt x="957376" y="365041"/>
                </a:cubicBezTo>
                <a:cubicBezTo>
                  <a:pt x="956021" y="366990"/>
                  <a:pt x="954856" y="369134"/>
                  <a:pt x="953888" y="371473"/>
                </a:cubicBezTo>
                <a:cubicBezTo>
                  <a:pt x="952914" y="373422"/>
                  <a:pt x="951945" y="375761"/>
                  <a:pt x="951362" y="377710"/>
                </a:cubicBezTo>
                <a:cubicBezTo>
                  <a:pt x="950976" y="379074"/>
                  <a:pt x="951362" y="378294"/>
                  <a:pt x="948451" y="379269"/>
                </a:cubicBezTo>
                <a:cubicBezTo>
                  <a:pt x="946704" y="379853"/>
                  <a:pt x="945348" y="380438"/>
                  <a:pt x="943797" y="381023"/>
                </a:cubicBezTo>
                <a:lnTo>
                  <a:pt x="941468" y="382387"/>
                </a:lnTo>
                <a:close/>
                <a:moveTo>
                  <a:pt x="1015013" y="356661"/>
                </a:moveTo>
                <a:cubicBezTo>
                  <a:pt x="1016178" y="357051"/>
                  <a:pt x="1016760" y="357440"/>
                  <a:pt x="1017925" y="356856"/>
                </a:cubicBezTo>
                <a:cubicBezTo>
                  <a:pt x="1019089" y="356466"/>
                  <a:pt x="1019285" y="355686"/>
                  <a:pt x="1019868" y="355102"/>
                </a:cubicBezTo>
                <a:cubicBezTo>
                  <a:pt x="1020254" y="358805"/>
                  <a:pt x="1020836" y="364067"/>
                  <a:pt x="1021419" y="367965"/>
                </a:cubicBezTo>
                <a:cubicBezTo>
                  <a:pt x="1021419" y="368160"/>
                  <a:pt x="1021805" y="369524"/>
                  <a:pt x="1021615" y="369719"/>
                </a:cubicBezTo>
                <a:cubicBezTo>
                  <a:pt x="1021223" y="370109"/>
                  <a:pt x="1021223" y="369329"/>
                  <a:pt x="1021032" y="369134"/>
                </a:cubicBezTo>
                <a:cubicBezTo>
                  <a:pt x="1020836" y="368939"/>
                  <a:pt x="1020836" y="368549"/>
                  <a:pt x="1020641" y="368355"/>
                </a:cubicBezTo>
                <a:lnTo>
                  <a:pt x="1015013" y="356661"/>
                </a:lnTo>
                <a:close/>
                <a:moveTo>
                  <a:pt x="1051500" y="364067"/>
                </a:moveTo>
                <a:cubicBezTo>
                  <a:pt x="1051690" y="363287"/>
                  <a:pt x="1051886" y="362508"/>
                  <a:pt x="1052082" y="361728"/>
                </a:cubicBezTo>
                <a:cubicBezTo>
                  <a:pt x="1052469" y="359974"/>
                  <a:pt x="1053438" y="356466"/>
                  <a:pt x="1053633" y="354907"/>
                </a:cubicBezTo>
                <a:cubicBezTo>
                  <a:pt x="1054798" y="355297"/>
                  <a:pt x="1056349" y="356076"/>
                  <a:pt x="1057514" y="356466"/>
                </a:cubicBezTo>
                <a:cubicBezTo>
                  <a:pt x="1058679" y="357051"/>
                  <a:pt x="1060039" y="357635"/>
                  <a:pt x="1061204" y="358025"/>
                </a:cubicBezTo>
                <a:lnTo>
                  <a:pt x="1059647" y="360754"/>
                </a:lnTo>
                <a:cubicBezTo>
                  <a:pt x="1059261" y="361338"/>
                  <a:pt x="1058292" y="362897"/>
                  <a:pt x="1058096" y="363677"/>
                </a:cubicBezTo>
                <a:cubicBezTo>
                  <a:pt x="1056736" y="363482"/>
                  <a:pt x="1055576" y="363677"/>
                  <a:pt x="1054798" y="364652"/>
                </a:cubicBezTo>
                <a:lnTo>
                  <a:pt x="1054216" y="365431"/>
                </a:lnTo>
                <a:cubicBezTo>
                  <a:pt x="1053438" y="365041"/>
                  <a:pt x="1052273" y="364262"/>
                  <a:pt x="1051500" y="364067"/>
                </a:cubicBezTo>
                <a:close/>
                <a:moveTo>
                  <a:pt x="1060621" y="364846"/>
                </a:moveTo>
                <a:cubicBezTo>
                  <a:pt x="1061008" y="363482"/>
                  <a:pt x="1062951" y="360754"/>
                  <a:pt x="1063724" y="359389"/>
                </a:cubicBezTo>
                <a:cubicBezTo>
                  <a:pt x="1064110" y="359584"/>
                  <a:pt x="1065275" y="360169"/>
                  <a:pt x="1065667" y="360364"/>
                </a:cubicBezTo>
                <a:cubicBezTo>
                  <a:pt x="1066249" y="360754"/>
                  <a:pt x="1066831" y="361143"/>
                  <a:pt x="1067604" y="361533"/>
                </a:cubicBezTo>
                <a:cubicBezTo>
                  <a:pt x="1069738" y="362703"/>
                  <a:pt x="1072845" y="365041"/>
                  <a:pt x="1074397" y="366795"/>
                </a:cubicBezTo>
                <a:cubicBezTo>
                  <a:pt x="1074979" y="367380"/>
                  <a:pt x="1076726" y="369329"/>
                  <a:pt x="1076922" y="370304"/>
                </a:cubicBezTo>
                <a:cubicBezTo>
                  <a:pt x="1076340" y="371083"/>
                  <a:pt x="1075948" y="371863"/>
                  <a:pt x="1076144" y="373032"/>
                </a:cubicBezTo>
                <a:cubicBezTo>
                  <a:pt x="1076340" y="374396"/>
                  <a:pt x="1077113" y="374786"/>
                  <a:pt x="1077504" y="375371"/>
                </a:cubicBezTo>
                <a:cubicBezTo>
                  <a:pt x="1077504" y="375761"/>
                  <a:pt x="1077308" y="375956"/>
                  <a:pt x="1077113" y="376345"/>
                </a:cubicBezTo>
                <a:cubicBezTo>
                  <a:pt x="1076922" y="377515"/>
                  <a:pt x="1077308" y="376735"/>
                  <a:pt x="1076144" y="377710"/>
                </a:cubicBezTo>
                <a:cubicBezTo>
                  <a:pt x="1075757" y="378099"/>
                  <a:pt x="1074592" y="379074"/>
                  <a:pt x="1074397" y="379464"/>
                </a:cubicBezTo>
                <a:cubicBezTo>
                  <a:pt x="1074206" y="379659"/>
                  <a:pt x="1074206" y="380828"/>
                  <a:pt x="1073232" y="380243"/>
                </a:cubicBezTo>
                <a:cubicBezTo>
                  <a:pt x="1071877" y="379464"/>
                  <a:pt x="1071485" y="380243"/>
                  <a:pt x="1070712" y="380828"/>
                </a:cubicBezTo>
                <a:cubicBezTo>
                  <a:pt x="1069547" y="381607"/>
                  <a:pt x="1067996" y="382387"/>
                  <a:pt x="1066249" y="382192"/>
                </a:cubicBezTo>
                <a:cubicBezTo>
                  <a:pt x="1067022" y="381802"/>
                  <a:pt x="1067414" y="381802"/>
                  <a:pt x="1068187" y="380828"/>
                </a:cubicBezTo>
                <a:cubicBezTo>
                  <a:pt x="1068769" y="380048"/>
                  <a:pt x="1068965" y="379464"/>
                  <a:pt x="1068965" y="378294"/>
                </a:cubicBezTo>
                <a:cubicBezTo>
                  <a:pt x="1070712" y="377710"/>
                  <a:pt x="1072067" y="374786"/>
                  <a:pt x="1070130" y="372642"/>
                </a:cubicBezTo>
                <a:cubicBezTo>
                  <a:pt x="1069351" y="371863"/>
                  <a:pt x="1068965" y="371863"/>
                  <a:pt x="1068578" y="371473"/>
                </a:cubicBezTo>
                <a:cubicBezTo>
                  <a:pt x="1068578" y="368939"/>
                  <a:pt x="1066440" y="367575"/>
                  <a:pt x="1063920" y="367965"/>
                </a:cubicBezTo>
                <a:cubicBezTo>
                  <a:pt x="1063724" y="367575"/>
                  <a:pt x="1063724" y="367185"/>
                  <a:pt x="1063528" y="366795"/>
                </a:cubicBezTo>
                <a:cubicBezTo>
                  <a:pt x="1063337" y="366406"/>
                  <a:pt x="1063141" y="366211"/>
                  <a:pt x="1062755" y="365821"/>
                </a:cubicBezTo>
                <a:cubicBezTo>
                  <a:pt x="1062559" y="365236"/>
                  <a:pt x="1061786" y="365041"/>
                  <a:pt x="1060621" y="364846"/>
                </a:cubicBezTo>
                <a:close/>
                <a:moveTo>
                  <a:pt x="1081189" y="376735"/>
                </a:moveTo>
                <a:lnTo>
                  <a:pt x="1081385" y="376540"/>
                </a:lnTo>
                <a:cubicBezTo>
                  <a:pt x="1082158" y="375956"/>
                  <a:pt x="1082158" y="374981"/>
                  <a:pt x="1081385" y="374201"/>
                </a:cubicBezTo>
                <a:cubicBezTo>
                  <a:pt x="1080802" y="373617"/>
                  <a:pt x="1079442" y="373617"/>
                  <a:pt x="1079251" y="372447"/>
                </a:cubicBezTo>
                <a:cubicBezTo>
                  <a:pt x="1080024" y="371668"/>
                  <a:pt x="1080416" y="372058"/>
                  <a:pt x="1081189" y="371668"/>
                </a:cubicBezTo>
                <a:cubicBezTo>
                  <a:pt x="1081771" y="371473"/>
                  <a:pt x="1082158" y="370888"/>
                  <a:pt x="1082158" y="369914"/>
                </a:cubicBezTo>
                <a:cubicBezTo>
                  <a:pt x="1084487" y="370498"/>
                  <a:pt x="1085265" y="374007"/>
                  <a:pt x="1087208" y="372642"/>
                </a:cubicBezTo>
                <a:cubicBezTo>
                  <a:pt x="1088368" y="371863"/>
                  <a:pt x="1087791" y="370888"/>
                  <a:pt x="1087399" y="369719"/>
                </a:cubicBezTo>
                <a:cubicBezTo>
                  <a:pt x="1087208" y="369134"/>
                  <a:pt x="1086430" y="366990"/>
                  <a:pt x="1087012" y="366406"/>
                </a:cubicBezTo>
                <a:cubicBezTo>
                  <a:pt x="1088177" y="367380"/>
                  <a:pt x="1087981" y="368160"/>
                  <a:pt x="1089728" y="367965"/>
                </a:cubicBezTo>
                <a:cubicBezTo>
                  <a:pt x="1089533" y="368549"/>
                  <a:pt x="1089146" y="369329"/>
                  <a:pt x="1088950" y="369914"/>
                </a:cubicBezTo>
                <a:cubicBezTo>
                  <a:pt x="1088759" y="370498"/>
                  <a:pt x="1088564" y="371278"/>
                  <a:pt x="1088373" y="371863"/>
                </a:cubicBezTo>
                <a:cubicBezTo>
                  <a:pt x="1087595" y="373812"/>
                  <a:pt x="1089146" y="373617"/>
                  <a:pt x="1088564" y="374786"/>
                </a:cubicBezTo>
                <a:cubicBezTo>
                  <a:pt x="1088177" y="375566"/>
                  <a:pt x="1087399" y="374591"/>
                  <a:pt x="1087012" y="377125"/>
                </a:cubicBezTo>
                <a:cubicBezTo>
                  <a:pt x="1086817" y="379269"/>
                  <a:pt x="1086430" y="381218"/>
                  <a:pt x="1085461" y="383167"/>
                </a:cubicBezTo>
                <a:cubicBezTo>
                  <a:pt x="1083518" y="387259"/>
                  <a:pt x="1079442" y="389208"/>
                  <a:pt x="1076144" y="385700"/>
                </a:cubicBezTo>
                <a:cubicBezTo>
                  <a:pt x="1075175" y="384726"/>
                  <a:pt x="1074397" y="383362"/>
                  <a:pt x="1073041" y="384141"/>
                </a:cubicBezTo>
                <a:cubicBezTo>
                  <a:pt x="1072459" y="384531"/>
                  <a:pt x="1072459" y="385310"/>
                  <a:pt x="1071098" y="386090"/>
                </a:cubicBezTo>
                <a:cubicBezTo>
                  <a:pt x="1070903" y="386285"/>
                  <a:pt x="1070516" y="386480"/>
                  <a:pt x="1070320" y="386480"/>
                </a:cubicBezTo>
                <a:cubicBezTo>
                  <a:pt x="1069161" y="387065"/>
                  <a:pt x="1067604" y="387259"/>
                  <a:pt x="1066053" y="387259"/>
                </a:cubicBezTo>
                <a:cubicBezTo>
                  <a:pt x="1064502" y="387065"/>
                  <a:pt x="1063141" y="386480"/>
                  <a:pt x="1062368" y="385700"/>
                </a:cubicBezTo>
                <a:cubicBezTo>
                  <a:pt x="1061204" y="384531"/>
                  <a:pt x="1060812" y="383362"/>
                  <a:pt x="1059457" y="383751"/>
                </a:cubicBezTo>
                <a:cubicBezTo>
                  <a:pt x="1058679" y="383946"/>
                  <a:pt x="1058679" y="384531"/>
                  <a:pt x="1058292" y="385116"/>
                </a:cubicBezTo>
                <a:cubicBezTo>
                  <a:pt x="1056741" y="387844"/>
                  <a:pt x="1053051" y="389598"/>
                  <a:pt x="1049753" y="389208"/>
                </a:cubicBezTo>
                <a:cubicBezTo>
                  <a:pt x="1047810" y="389014"/>
                  <a:pt x="1047423" y="388429"/>
                  <a:pt x="1046063" y="387844"/>
                </a:cubicBezTo>
                <a:cubicBezTo>
                  <a:pt x="1047423" y="387065"/>
                  <a:pt x="1046841" y="387844"/>
                  <a:pt x="1049366" y="388039"/>
                </a:cubicBezTo>
                <a:cubicBezTo>
                  <a:pt x="1052664" y="388234"/>
                  <a:pt x="1056158" y="386870"/>
                  <a:pt x="1057710" y="384141"/>
                </a:cubicBezTo>
                <a:cubicBezTo>
                  <a:pt x="1058679" y="382582"/>
                  <a:pt x="1059457" y="378489"/>
                  <a:pt x="1057127" y="378489"/>
                </a:cubicBezTo>
                <a:cubicBezTo>
                  <a:pt x="1055767" y="378489"/>
                  <a:pt x="1055767" y="379659"/>
                  <a:pt x="1055184" y="380633"/>
                </a:cubicBezTo>
                <a:cubicBezTo>
                  <a:pt x="1054798" y="381413"/>
                  <a:pt x="1053633" y="382777"/>
                  <a:pt x="1052855" y="381802"/>
                </a:cubicBezTo>
                <a:cubicBezTo>
                  <a:pt x="1052855" y="381802"/>
                  <a:pt x="1053829" y="380243"/>
                  <a:pt x="1052664" y="379269"/>
                </a:cubicBezTo>
                <a:cubicBezTo>
                  <a:pt x="1051500" y="378489"/>
                  <a:pt x="1050531" y="379659"/>
                  <a:pt x="1049753" y="379074"/>
                </a:cubicBezTo>
                <a:cubicBezTo>
                  <a:pt x="1049557" y="378489"/>
                  <a:pt x="1049948" y="378099"/>
                  <a:pt x="1050531" y="377904"/>
                </a:cubicBezTo>
                <a:cubicBezTo>
                  <a:pt x="1052273" y="377710"/>
                  <a:pt x="1052469" y="376345"/>
                  <a:pt x="1051886" y="375566"/>
                </a:cubicBezTo>
                <a:cubicBezTo>
                  <a:pt x="1051500" y="374981"/>
                  <a:pt x="1050917" y="374981"/>
                  <a:pt x="1050917" y="374396"/>
                </a:cubicBezTo>
                <a:cubicBezTo>
                  <a:pt x="1051500" y="373617"/>
                  <a:pt x="1052664" y="374201"/>
                  <a:pt x="1053247" y="374591"/>
                </a:cubicBezTo>
                <a:cubicBezTo>
                  <a:pt x="1054216" y="375176"/>
                  <a:pt x="1054994" y="374981"/>
                  <a:pt x="1055576" y="374201"/>
                </a:cubicBezTo>
                <a:cubicBezTo>
                  <a:pt x="1056932" y="372058"/>
                  <a:pt x="1053247" y="371473"/>
                  <a:pt x="1053829" y="369914"/>
                </a:cubicBezTo>
                <a:cubicBezTo>
                  <a:pt x="1054411" y="369719"/>
                  <a:pt x="1054602" y="370109"/>
                  <a:pt x="1055380" y="369914"/>
                </a:cubicBezTo>
                <a:cubicBezTo>
                  <a:pt x="1056932" y="369329"/>
                  <a:pt x="1056349" y="367770"/>
                  <a:pt x="1056158" y="367575"/>
                </a:cubicBezTo>
                <a:cubicBezTo>
                  <a:pt x="1056158" y="366990"/>
                  <a:pt x="1056349" y="366406"/>
                  <a:pt x="1056932" y="366601"/>
                </a:cubicBezTo>
                <a:cubicBezTo>
                  <a:pt x="1057710" y="366990"/>
                  <a:pt x="1057323" y="368160"/>
                  <a:pt x="1058292" y="368744"/>
                </a:cubicBezTo>
                <a:cubicBezTo>
                  <a:pt x="1059261" y="369329"/>
                  <a:pt x="1060039" y="368744"/>
                  <a:pt x="1060426" y="367965"/>
                </a:cubicBezTo>
                <a:cubicBezTo>
                  <a:pt x="1061394" y="368355"/>
                  <a:pt x="1060812" y="369914"/>
                  <a:pt x="1060426" y="370498"/>
                </a:cubicBezTo>
                <a:cubicBezTo>
                  <a:pt x="1059843" y="371473"/>
                  <a:pt x="1060426" y="372447"/>
                  <a:pt x="1061204" y="372642"/>
                </a:cubicBezTo>
                <a:cubicBezTo>
                  <a:pt x="1062368" y="373227"/>
                  <a:pt x="1062951" y="372253"/>
                  <a:pt x="1063337" y="371863"/>
                </a:cubicBezTo>
                <a:cubicBezTo>
                  <a:pt x="1063724" y="371473"/>
                  <a:pt x="1064888" y="370498"/>
                  <a:pt x="1065471" y="371278"/>
                </a:cubicBezTo>
                <a:cubicBezTo>
                  <a:pt x="1065471" y="371863"/>
                  <a:pt x="1064888" y="371863"/>
                  <a:pt x="1064888" y="372642"/>
                </a:cubicBezTo>
                <a:cubicBezTo>
                  <a:pt x="1064888" y="373227"/>
                  <a:pt x="1065084" y="373812"/>
                  <a:pt x="1065471" y="374007"/>
                </a:cubicBezTo>
                <a:cubicBezTo>
                  <a:pt x="1065857" y="374396"/>
                  <a:pt x="1066440" y="374396"/>
                  <a:pt x="1067218" y="374201"/>
                </a:cubicBezTo>
                <a:cubicBezTo>
                  <a:pt x="1067800" y="374007"/>
                  <a:pt x="1068383" y="374396"/>
                  <a:pt x="1068187" y="374981"/>
                </a:cubicBezTo>
                <a:cubicBezTo>
                  <a:pt x="1067414" y="375566"/>
                  <a:pt x="1066249" y="374981"/>
                  <a:pt x="1065667" y="375956"/>
                </a:cubicBezTo>
                <a:cubicBezTo>
                  <a:pt x="1064693" y="377320"/>
                  <a:pt x="1066053" y="378099"/>
                  <a:pt x="1066053" y="378489"/>
                </a:cubicBezTo>
                <a:cubicBezTo>
                  <a:pt x="1065857" y="378879"/>
                  <a:pt x="1065084" y="379074"/>
                  <a:pt x="1064502" y="378879"/>
                </a:cubicBezTo>
                <a:cubicBezTo>
                  <a:pt x="1063337" y="378489"/>
                  <a:pt x="1062946" y="377320"/>
                  <a:pt x="1061977" y="377320"/>
                </a:cubicBezTo>
                <a:cubicBezTo>
                  <a:pt x="1061394" y="377125"/>
                  <a:pt x="1060812" y="377515"/>
                  <a:pt x="1060621" y="377904"/>
                </a:cubicBezTo>
                <a:cubicBezTo>
                  <a:pt x="1059843" y="378684"/>
                  <a:pt x="1060426" y="380048"/>
                  <a:pt x="1060812" y="381023"/>
                </a:cubicBezTo>
                <a:cubicBezTo>
                  <a:pt x="1062559" y="385505"/>
                  <a:pt x="1067414" y="386480"/>
                  <a:pt x="1071485" y="384141"/>
                </a:cubicBezTo>
                <a:cubicBezTo>
                  <a:pt x="1072263" y="383751"/>
                  <a:pt x="1072263" y="383556"/>
                  <a:pt x="1072845" y="383556"/>
                </a:cubicBezTo>
                <a:cubicBezTo>
                  <a:pt x="1073624" y="383751"/>
                  <a:pt x="1073814" y="383556"/>
                  <a:pt x="1074592" y="383556"/>
                </a:cubicBezTo>
                <a:cubicBezTo>
                  <a:pt x="1077695" y="386870"/>
                  <a:pt x="1082354" y="386675"/>
                  <a:pt x="1085070" y="382192"/>
                </a:cubicBezTo>
                <a:cubicBezTo>
                  <a:pt x="1085848" y="381023"/>
                  <a:pt x="1088368" y="375371"/>
                  <a:pt x="1085265" y="375176"/>
                </a:cubicBezTo>
                <a:cubicBezTo>
                  <a:pt x="1084683" y="375176"/>
                  <a:pt x="1084297" y="375371"/>
                  <a:pt x="1083905" y="375761"/>
                </a:cubicBezTo>
                <a:cubicBezTo>
                  <a:pt x="1083323" y="376345"/>
                  <a:pt x="1082354" y="376735"/>
                  <a:pt x="1081189" y="376735"/>
                </a:cubicBezTo>
                <a:close/>
                <a:moveTo>
                  <a:pt x="1048975" y="372058"/>
                </a:moveTo>
                <a:cubicBezTo>
                  <a:pt x="1049170" y="371278"/>
                  <a:pt x="1049557" y="370304"/>
                  <a:pt x="1049753" y="369524"/>
                </a:cubicBezTo>
                <a:cubicBezTo>
                  <a:pt x="1049948" y="368744"/>
                  <a:pt x="1050335" y="367770"/>
                  <a:pt x="1050531" y="366990"/>
                </a:cubicBezTo>
                <a:cubicBezTo>
                  <a:pt x="1050917" y="367185"/>
                  <a:pt x="1051690" y="367575"/>
                  <a:pt x="1051886" y="367770"/>
                </a:cubicBezTo>
                <a:cubicBezTo>
                  <a:pt x="1051108" y="368355"/>
                  <a:pt x="1050722" y="369524"/>
                  <a:pt x="1050917" y="371083"/>
                </a:cubicBezTo>
                <a:cubicBezTo>
                  <a:pt x="1049948" y="371473"/>
                  <a:pt x="1049557" y="371668"/>
                  <a:pt x="1048975" y="372058"/>
                </a:cubicBezTo>
                <a:close/>
                <a:moveTo>
                  <a:pt x="987849" y="372058"/>
                </a:moveTo>
                <a:cubicBezTo>
                  <a:pt x="982216" y="366406"/>
                  <a:pt x="977171" y="360364"/>
                  <a:pt x="972322" y="353737"/>
                </a:cubicBezTo>
                <a:cubicBezTo>
                  <a:pt x="971157" y="352178"/>
                  <a:pt x="969992" y="350619"/>
                  <a:pt x="969023" y="349060"/>
                </a:cubicBezTo>
                <a:lnTo>
                  <a:pt x="968054" y="347696"/>
                </a:lnTo>
                <a:cubicBezTo>
                  <a:pt x="967276" y="346526"/>
                  <a:pt x="966307" y="345357"/>
                  <a:pt x="965725" y="344188"/>
                </a:cubicBezTo>
                <a:lnTo>
                  <a:pt x="965916" y="343993"/>
                </a:lnTo>
                <a:cubicBezTo>
                  <a:pt x="966307" y="344382"/>
                  <a:pt x="966890" y="345357"/>
                  <a:pt x="967081" y="345747"/>
                </a:cubicBezTo>
                <a:lnTo>
                  <a:pt x="970770" y="351009"/>
                </a:lnTo>
                <a:cubicBezTo>
                  <a:pt x="973100" y="354127"/>
                  <a:pt x="976202" y="358220"/>
                  <a:pt x="978727" y="361338"/>
                </a:cubicBezTo>
                <a:cubicBezTo>
                  <a:pt x="979114" y="361923"/>
                  <a:pt x="979696" y="362508"/>
                  <a:pt x="980083" y="363092"/>
                </a:cubicBezTo>
                <a:cubicBezTo>
                  <a:pt x="980279" y="363287"/>
                  <a:pt x="980474" y="363677"/>
                  <a:pt x="980665" y="363872"/>
                </a:cubicBezTo>
                <a:cubicBezTo>
                  <a:pt x="980861" y="364067"/>
                  <a:pt x="981057" y="364457"/>
                  <a:pt x="981247" y="364652"/>
                </a:cubicBezTo>
                <a:cubicBezTo>
                  <a:pt x="983381" y="367185"/>
                  <a:pt x="985710" y="369719"/>
                  <a:pt x="987849" y="372058"/>
                </a:cubicBezTo>
                <a:cubicBezTo>
                  <a:pt x="989400" y="373812"/>
                  <a:pt x="990951" y="375371"/>
                  <a:pt x="992503" y="376930"/>
                </a:cubicBezTo>
                <a:cubicBezTo>
                  <a:pt x="991338" y="375371"/>
                  <a:pt x="989591" y="373812"/>
                  <a:pt x="987849" y="372058"/>
                </a:cubicBezTo>
                <a:close/>
                <a:moveTo>
                  <a:pt x="954274" y="377904"/>
                </a:moveTo>
                <a:cubicBezTo>
                  <a:pt x="954661" y="376735"/>
                  <a:pt x="955052" y="375761"/>
                  <a:pt x="955634" y="374591"/>
                </a:cubicBezTo>
                <a:cubicBezTo>
                  <a:pt x="957572" y="370109"/>
                  <a:pt x="959706" y="366406"/>
                  <a:pt x="962618" y="362703"/>
                </a:cubicBezTo>
                <a:cubicBezTo>
                  <a:pt x="963396" y="361728"/>
                  <a:pt x="964169" y="360949"/>
                  <a:pt x="964751" y="360169"/>
                </a:cubicBezTo>
                <a:cubicBezTo>
                  <a:pt x="965529" y="359194"/>
                  <a:pt x="965916" y="359000"/>
                  <a:pt x="966498" y="358415"/>
                </a:cubicBezTo>
                <a:cubicBezTo>
                  <a:pt x="966694" y="358220"/>
                  <a:pt x="966890" y="358025"/>
                  <a:pt x="967081" y="357830"/>
                </a:cubicBezTo>
                <a:cubicBezTo>
                  <a:pt x="967663" y="357440"/>
                  <a:pt x="969214" y="356076"/>
                  <a:pt x="969796" y="355881"/>
                </a:cubicBezTo>
                <a:cubicBezTo>
                  <a:pt x="969796" y="355881"/>
                  <a:pt x="976785" y="364846"/>
                  <a:pt x="978336" y="366601"/>
                </a:cubicBezTo>
                <a:lnTo>
                  <a:pt x="983773" y="372642"/>
                </a:lnTo>
                <a:lnTo>
                  <a:pt x="979892" y="378489"/>
                </a:lnTo>
                <a:cubicBezTo>
                  <a:pt x="979500" y="379074"/>
                  <a:pt x="978918" y="380048"/>
                  <a:pt x="978727" y="380438"/>
                </a:cubicBezTo>
                <a:lnTo>
                  <a:pt x="974651" y="379269"/>
                </a:lnTo>
                <a:cubicBezTo>
                  <a:pt x="969214" y="377710"/>
                  <a:pt x="963004" y="377125"/>
                  <a:pt x="957186" y="377515"/>
                </a:cubicBezTo>
                <a:cubicBezTo>
                  <a:pt x="956990" y="377710"/>
                  <a:pt x="954856" y="377904"/>
                  <a:pt x="954274" y="377904"/>
                </a:cubicBezTo>
                <a:close/>
                <a:moveTo>
                  <a:pt x="1017734" y="398369"/>
                </a:moveTo>
                <a:cubicBezTo>
                  <a:pt x="1016760" y="398563"/>
                  <a:pt x="1015595" y="398758"/>
                  <a:pt x="1014627" y="398563"/>
                </a:cubicBezTo>
                <a:cubicBezTo>
                  <a:pt x="1013075" y="398563"/>
                  <a:pt x="1012879" y="398174"/>
                  <a:pt x="1011911" y="397979"/>
                </a:cubicBezTo>
                <a:cubicBezTo>
                  <a:pt x="1012106" y="397784"/>
                  <a:pt x="1012297" y="397394"/>
                  <a:pt x="1012689" y="397394"/>
                </a:cubicBezTo>
                <a:cubicBezTo>
                  <a:pt x="1017734" y="397784"/>
                  <a:pt x="1022197" y="395640"/>
                  <a:pt x="1023748" y="392132"/>
                </a:cubicBezTo>
                <a:cubicBezTo>
                  <a:pt x="1024526" y="390573"/>
                  <a:pt x="1024717" y="387065"/>
                  <a:pt x="1022970" y="386480"/>
                </a:cubicBezTo>
                <a:cubicBezTo>
                  <a:pt x="1022388" y="386285"/>
                  <a:pt x="1021805" y="386480"/>
                  <a:pt x="1021419" y="386675"/>
                </a:cubicBezTo>
                <a:cubicBezTo>
                  <a:pt x="1021032" y="386870"/>
                  <a:pt x="1020836" y="387259"/>
                  <a:pt x="1020641" y="387844"/>
                </a:cubicBezTo>
                <a:cubicBezTo>
                  <a:pt x="1020254" y="388624"/>
                  <a:pt x="1019672" y="389793"/>
                  <a:pt x="1018899" y="389988"/>
                </a:cubicBezTo>
                <a:cubicBezTo>
                  <a:pt x="1019089" y="389598"/>
                  <a:pt x="1019476" y="389014"/>
                  <a:pt x="1019285" y="388429"/>
                </a:cubicBezTo>
                <a:cubicBezTo>
                  <a:pt x="1019089" y="388039"/>
                  <a:pt x="1018703" y="387649"/>
                  <a:pt x="1018316" y="387454"/>
                </a:cubicBezTo>
                <a:cubicBezTo>
                  <a:pt x="1017342" y="387065"/>
                  <a:pt x="1015791" y="388234"/>
                  <a:pt x="1015013" y="387259"/>
                </a:cubicBezTo>
                <a:cubicBezTo>
                  <a:pt x="1014822" y="386285"/>
                  <a:pt x="1015791" y="385895"/>
                  <a:pt x="1016178" y="385311"/>
                </a:cubicBezTo>
                <a:cubicBezTo>
                  <a:pt x="1016956" y="384141"/>
                  <a:pt x="1015791" y="383362"/>
                  <a:pt x="1015791" y="383167"/>
                </a:cubicBezTo>
                <a:cubicBezTo>
                  <a:pt x="1016760" y="382582"/>
                  <a:pt x="1018703" y="382972"/>
                  <a:pt x="1019672" y="383167"/>
                </a:cubicBezTo>
                <a:cubicBezTo>
                  <a:pt x="1020254" y="383362"/>
                  <a:pt x="1020836" y="383751"/>
                  <a:pt x="1021419" y="383556"/>
                </a:cubicBezTo>
                <a:cubicBezTo>
                  <a:pt x="1022001" y="383362"/>
                  <a:pt x="1022388" y="382972"/>
                  <a:pt x="1022584" y="382387"/>
                </a:cubicBezTo>
                <a:cubicBezTo>
                  <a:pt x="1022970" y="381023"/>
                  <a:pt x="1021615" y="380438"/>
                  <a:pt x="1020836" y="379853"/>
                </a:cubicBezTo>
                <a:cubicBezTo>
                  <a:pt x="1020254" y="379464"/>
                  <a:pt x="1018899" y="378489"/>
                  <a:pt x="1018703" y="377515"/>
                </a:cubicBezTo>
                <a:cubicBezTo>
                  <a:pt x="1019285" y="377320"/>
                  <a:pt x="1019868" y="377515"/>
                  <a:pt x="1020450" y="377125"/>
                </a:cubicBezTo>
                <a:cubicBezTo>
                  <a:pt x="1021805" y="376150"/>
                  <a:pt x="1020450" y="375176"/>
                  <a:pt x="1021223" y="373617"/>
                </a:cubicBezTo>
                <a:cubicBezTo>
                  <a:pt x="1022001" y="372252"/>
                  <a:pt x="1023166" y="372447"/>
                  <a:pt x="1023944" y="373227"/>
                </a:cubicBezTo>
                <a:cubicBezTo>
                  <a:pt x="1024526" y="373617"/>
                  <a:pt x="1024526" y="374007"/>
                  <a:pt x="1024717" y="374591"/>
                </a:cubicBezTo>
                <a:cubicBezTo>
                  <a:pt x="1024913" y="374981"/>
                  <a:pt x="1025495" y="375371"/>
                  <a:pt x="1026268" y="375371"/>
                </a:cubicBezTo>
                <a:cubicBezTo>
                  <a:pt x="1027046" y="375371"/>
                  <a:pt x="1027242" y="374786"/>
                  <a:pt x="1027825" y="374786"/>
                </a:cubicBezTo>
                <a:cubicBezTo>
                  <a:pt x="1028211" y="376930"/>
                  <a:pt x="1026268" y="379074"/>
                  <a:pt x="1026660" y="380243"/>
                </a:cubicBezTo>
                <a:cubicBezTo>
                  <a:pt x="1026851" y="380828"/>
                  <a:pt x="1027242" y="381218"/>
                  <a:pt x="1027825" y="381413"/>
                </a:cubicBezTo>
                <a:cubicBezTo>
                  <a:pt x="1029958" y="381997"/>
                  <a:pt x="1029958" y="378294"/>
                  <a:pt x="1033256" y="377904"/>
                </a:cubicBezTo>
                <a:cubicBezTo>
                  <a:pt x="1032870" y="380828"/>
                  <a:pt x="1035390" y="379464"/>
                  <a:pt x="1035972" y="380828"/>
                </a:cubicBezTo>
                <a:cubicBezTo>
                  <a:pt x="1035972" y="381997"/>
                  <a:pt x="1034034" y="381997"/>
                  <a:pt x="1033452" y="382777"/>
                </a:cubicBezTo>
                <a:cubicBezTo>
                  <a:pt x="1032870" y="383362"/>
                  <a:pt x="1032870" y="384336"/>
                  <a:pt x="1033452" y="385116"/>
                </a:cubicBezTo>
                <a:lnTo>
                  <a:pt x="1034034" y="385505"/>
                </a:lnTo>
                <a:cubicBezTo>
                  <a:pt x="1033256" y="385505"/>
                  <a:pt x="1032870" y="385505"/>
                  <a:pt x="1032288" y="385116"/>
                </a:cubicBezTo>
                <a:cubicBezTo>
                  <a:pt x="1031705" y="384921"/>
                  <a:pt x="1031509" y="384531"/>
                  <a:pt x="1031123" y="384336"/>
                </a:cubicBezTo>
                <a:cubicBezTo>
                  <a:pt x="1029762" y="383556"/>
                  <a:pt x="1027242" y="384921"/>
                  <a:pt x="1029958" y="388429"/>
                </a:cubicBezTo>
                <a:cubicBezTo>
                  <a:pt x="1032674" y="392132"/>
                  <a:pt x="1038302" y="391547"/>
                  <a:pt x="1041991" y="389403"/>
                </a:cubicBezTo>
                <a:cubicBezTo>
                  <a:pt x="1044125" y="388234"/>
                  <a:pt x="1043156" y="388039"/>
                  <a:pt x="1044707" y="388234"/>
                </a:cubicBezTo>
                <a:cubicBezTo>
                  <a:pt x="1043929" y="389014"/>
                  <a:pt x="1043738" y="389793"/>
                  <a:pt x="1041018" y="391352"/>
                </a:cubicBezTo>
                <a:cubicBezTo>
                  <a:pt x="1037137" y="393301"/>
                  <a:pt x="1031319" y="393691"/>
                  <a:pt x="1028793" y="389403"/>
                </a:cubicBezTo>
                <a:cubicBezTo>
                  <a:pt x="1028407" y="388624"/>
                  <a:pt x="1028211" y="387844"/>
                  <a:pt x="1027046" y="387844"/>
                </a:cubicBezTo>
                <a:cubicBezTo>
                  <a:pt x="1026078" y="387844"/>
                  <a:pt x="1025299" y="388624"/>
                  <a:pt x="1025495" y="389598"/>
                </a:cubicBezTo>
                <a:cubicBezTo>
                  <a:pt x="1025691" y="390768"/>
                  <a:pt x="1025691" y="391547"/>
                  <a:pt x="1025299" y="392717"/>
                </a:cubicBezTo>
                <a:cubicBezTo>
                  <a:pt x="1024526" y="395835"/>
                  <a:pt x="1021032" y="397784"/>
                  <a:pt x="1017734" y="398369"/>
                </a:cubicBezTo>
                <a:close/>
                <a:moveTo>
                  <a:pt x="1047037" y="376930"/>
                </a:moveTo>
                <a:cubicBezTo>
                  <a:pt x="1047037" y="376540"/>
                  <a:pt x="1047810" y="374981"/>
                  <a:pt x="1048006" y="374786"/>
                </a:cubicBezTo>
                <a:lnTo>
                  <a:pt x="1048201" y="375566"/>
                </a:lnTo>
                <a:cubicBezTo>
                  <a:pt x="1048006" y="375761"/>
                  <a:pt x="1047619" y="376150"/>
                  <a:pt x="1047037" y="376930"/>
                </a:cubicBezTo>
                <a:close/>
                <a:moveTo>
                  <a:pt x="1047037" y="376930"/>
                </a:moveTo>
                <a:cubicBezTo>
                  <a:pt x="1046841" y="378099"/>
                  <a:pt x="1046259" y="378879"/>
                  <a:pt x="1047037" y="380633"/>
                </a:cubicBezTo>
                <a:cubicBezTo>
                  <a:pt x="1047810" y="381997"/>
                  <a:pt x="1048784" y="381997"/>
                  <a:pt x="1049753" y="382387"/>
                </a:cubicBezTo>
                <a:cubicBezTo>
                  <a:pt x="1049948" y="383362"/>
                  <a:pt x="1050722" y="384336"/>
                  <a:pt x="1051500" y="384726"/>
                </a:cubicBezTo>
                <a:cubicBezTo>
                  <a:pt x="1051500" y="384726"/>
                  <a:pt x="1051500" y="384726"/>
                  <a:pt x="1051304" y="384726"/>
                </a:cubicBezTo>
                <a:cubicBezTo>
                  <a:pt x="1050722" y="384921"/>
                  <a:pt x="1049366" y="384921"/>
                  <a:pt x="1048784" y="384726"/>
                </a:cubicBezTo>
                <a:cubicBezTo>
                  <a:pt x="1047619" y="384531"/>
                  <a:pt x="1047037" y="384141"/>
                  <a:pt x="1046645" y="384141"/>
                </a:cubicBezTo>
                <a:cubicBezTo>
                  <a:pt x="1045290" y="383946"/>
                  <a:pt x="1045480" y="385116"/>
                  <a:pt x="1044707" y="384921"/>
                </a:cubicBezTo>
                <a:cubicBezTo>
                  <a:pt x="1043738" y="384726"/>
                  <a:pt x="1044125" y="384141"/>
                  <a:pt x="1042574" y="385116"/>
                </a:cubicBezTo>
                <a:cubicBezTo>
                  <a:pt x="1042960" y="384531"/>
                  <a:pt x="1043347" y="383751"/>
                  <a:pt x="1043738" y="383167"/>
                </a:cubicBezTo>
                <a:lnTo>
                  <a:pt x="1045872" y="379074"/>
                </a:lnTo>
                <a:cubicBezTo>
                  <a:pt x="1046259" y="378489"/>
                  <a:pt x="1046841" y="377320"/>
                  <a:pt x="1047037" y="376930"/>
                </a:cubicBezTo>
                <a:close/>
                <a:moveTo>
                  <a:pt x="1078473" y="380243"/>
                </a:moveTo>
                <a:cubicBezTo>
                  <a:pt x="1079251" y="379659"/>
                  <a:pt x="1079055" y="379464"/>
                  <a:pt x="1079638" y="379659"/>
                </a:cubicBezTo>
                <a:cubicBezTo>
                  <a:pt x="1081189" y="380243"/>
                  <a:pt x="1081771" y="379853"/>
                  <a:pt x="1083132" y="379659"/>
                </a:cubicBezTo>
                <a:cubicBezTo>
                  <a:pt x="1081581" y="383556"/>
                  <a:pt x="1078277" y="382972"/>
                  <a:pt x="1077113" y="381413"/>
                </a:cubicBezTo>
                <a:lnTo>
                  <a:pt x="1078473" y="380243"/>
                </a:lnTo>
                <a:close/>
                <a:moveTo>
                  <a:pt x="982026" y="381802"/>
                </a:moveTo>
                <a:cubicBezTo>
                  <a:pt x="982216" y="381023"/>
                  <a:pt x="985906" y="375566"/>
                  <a:pt x="986489" y="374981"/>
                </a:cubicBezTo>
                <a:cubicBezTo>
                  <a:pt x="987653" y="376150"/>
                  <a:pt x="988622" y="377125"/>
                  <a:pt x="989787" y="378294"/>
                </a:cubicBezTo>
                <a:lnTo>
                  <a:pt x="993281" y="381413"/>
                </a:lnTo>
                <a:lnTo>
                  <a:pt x="991920" y="383946"/>
                </a:lnTo>
                <a:cubicBezTo>
                  <a:pt x="990565" y="383556"/>
                  <a:pt x="989400" y="383362"/>
                  <a:pt x="988040" y="384336"/>
                </a:cubicBezTo>
                <a:cubicBezTo>
                  <a:pt x="987849" y="384336"/>
                  <a:pt x="987849" y="384531"/>
                  <a:pt x="987849" y="384531"/>
                </a:cubicBezTo>
                <a:lnTo>
                  <a:pt x="987653" y="384726"/>
                </a:lnTo>
                <a:cubicBezTo>
                  <a:pt x="986684" y="384141"/>
                  <a:pt x="985906" y="383751"/>
                  <a:pt x="984937" y="383167"/>
                </a:cubicBezTo>
                <a:cubicBezTo>
                  <a:pt x="984159" y="382582"/>
                  <a:pt x="982799" y="381997"/>
                  <a:pt x="982026" y="381802"/>
                </a:cubicBezTo>
                <a:close/>
                <a:moveTo>
                  <a:pt x="943215" y="384921"/>
                </a:moveTo>
                <a:cubicBezTo>
                  <a:pt x="943797" y="384336"/>
                  <a:pt x="948451" y="382387"/>
                  <a:pt x="949811" y="381997"/>
                </a:cubicBezTo>
                <a:cubicBezTo>
                  <a:pt x="949615" y="383362"/>
                  <a:pt x="949229" y="384921"/>
                  <a:pt x="949033" y="386480"/>
                </a:cubicBezTo>
                <a:cubicBezTo>
                  <a:pt x="948842" y="388234"/>
                  <a:pt x="948842" y="389598"/>
                  <a:pt x="948842" y="391352"/>
                </a:cubicBezTo>
                <a:cubicBezTo>
                  <a:pt x="948646" y="391157"/>
                  <a:pt x="948646" y="391157"/>
                  <a:pt x="948451" y="390962"/>
                </a:cubicBezTo>
                <a:lnTo>
                  <a:pt x="947286" y="389793"/>
                </a:lnTo>
                <a:cubicBezTo>
                  <a:pt x="946899" y="389403"/>
                  <a:pt x="946121" y="388624"/>
                  <a:pt x="945931" y="388234"/>
                </a:cubicBezTo>
                <a:cubicBezTo>
                  <a:pt x="945735" y="388039"/>
                  <a:pt x="945348" y="387649"/>
                  <a:pt x="945152" y="387454"/>
                </a:cubicBezTo>
                <a:cubicBezTo>
                  <a:pt x="944957" y="387065"/>
                  <a:pt x="944766" y="386870"/>
                  <a:pt x="944570" y="386675"/>
                </a:cubicBezTo>
                <a:cubicBezTo>
                  <a:pt x="943988" y="386090"/>
                  <a:pt x="943601" y="385505"/>
                  <a:pt x="943215" y="384921"/>
                </a:cubicBezTo>
                <a:close/>
                <a:moveTo>
                  <a:pt x="962035" y="401877"/>
                </a:moveTo>
                <a:cubicBezTo>
                  <a:pt x="961262" y="401682"/>
                  <a:pt x="958155" y="399343"/>
                  <a:pt x="957572" y="398953"/>
                </a:cubicBezTo>
                <a:cubicBezTo>
                  <a:pt x="956799" y="398369"/>
                  <a:pt x="954078" y="396420"/>
                  <a:pt x="953496" y="395640"/>
                </a:cubicBezTo>
                <a:cubicBezTo>
                  <a:pt x="951362" y="392717"/>
                  <a:pt x="952140" y="386675"/>
                  <a:pt x="952914" y="382972"/>
                </a:cubicBezTo>
                <a:cubicBezTo>
                  <a:pt x="953305" y="381023"/>
                  <a:pt x="953305" y="381218"/>
                  <a:pt x="954078" y="381218"/>
                </a:cubicBezTo>
                <a:cubicBezTo>
                  <a:pt x="959902" y="380243"/>
                  <a:pt x="966112" y="380438"/>
                  <a:pt x="971739" y="381802"/>
                </a:cubicBezTo>
                <a:cubicBezTo>
                  <a:pt x="972904" y="381997"/>
                  <a:pt x="976589" y="382972"/>
                  <a:pt x="977563" y="383362"/>
                </a:cubicBezTo>
                <a:cubicBezTo>
                  <a:pt x="974847" y="388624"/>
                  <a:pt x="972126" y="393886"/>
                  <a:pt x="972126" y="400317"/>
                </a:cubicBezTo>
                <a:cubicBezTo>
                  <a:pt x="971157" y="399928"/>
                  <a:pt x="970575" y="399928"/>
                  <a:pt x="969606" y="400512"/>
                </a:cubicBezTo>
                <a:cubicBezTo>
                  <a:pt x="969023" y="400902"/>
                  <a:pt x="968245" y="401487"/>
                  <a:pt x="968054" y="402072"/>
                </a:cubicBezTo>
                <a:lnTo>
                  <a:pt x="967859" y="401877"/>
                </a:lnTo>
                <a:cubicBezTo>
                  <a:pt x="967859" y="401877"/>
                  <a:pt x="967859" y="401682"/>
                  <a:pt x="967663" y="401682"/>
                </a:cubicBezTo>
                <a:cubicBezTo>
                  <a:pt x="967663" y="401487"/>
                  <a:pt x="967472" y="401487"/>
                  <a:pt x="967472" y="401292"/>
                </a:cubicBezTo>
                <a:cubicBezTo>
                  <a:pt x="967276" y="401097"/>
                  <a:pt x="967081" y="400902"/>
                  <a:pt x="966890" y="400707"/>
                </a:cubicBezTo>
                <a:cubicBezTo>
                  <a:pt x="965333" y="399538"/>
                  <a:pt x="962618" y="399538"/>
                  <a:pt x="962035" y="401877"/>
                </a:cubicBezTo>
                <a:close/>
                <a:moveTo>
                  <a:pt x="994832" y="384921"/>
                </a:moveTo>
                <a:cubicBezTo>
                  <a:pt x="995028" y="384531"/>
                  <a:pt x="995219" y="383751"/>
                  <a:pt x="995610" y="383556"/>
                </a:cubicBezTo>
                <a:lnTo>
                  <a:pt x="999687" y="386870"/>
                </a:lnTo>
                <a:cubicBezTo>
                  <a:pt x="998713" y="386675"/>
                  <a:pt x="998522" y="386870"/>
                  <a:pt x="997548" y="387065"/>
                </a:cubicBezTo>
                <a:cubicBezTo>
                  <a:pt x="997357" y="386870"/>
                  <a:pt x="996966" y="385700"/>
                  <a:pt x="995801" y="385116"/>
                </a:cubicBezTo>
                <a:lnTo>
                  <a:pt x="994832" y="384921"/>
                </a:lnTo>
                <a:cubicBezTo>
                  <a:pt x="994832" y="384921"/>
                  <a:pt x="995028" y="384921"/>
                  <a:pt x="994832" y="384921"/>
                </a:cubicBezTo>
                <a:close/>
                <a:moveTo>
                  <a:pt x="975233" y="399928"/>
                </a:moveTo>
                <a:cubicBezTo>
                  <a:pt x="975037" y="397199"/>
                  <a:pt x="976202" y="393691"/>
                  <a:pt x="977171" y="391352"/>
                </a:cubicBezTo>
                <a:cubicBezTo>
                  <a:pt x="977563" y="389988"/>
                  <a:pt x="979696" y="385505"/>
                  <a:pt x="980474" y="384336"/>
                </a:cubicBezTo>
                <a:cubicBezTo>
                  <a:pt x="981247" y="384531"/>
                  <a:pt x="982799" y="385311"/>
                  <a:pt x="983381" y="385700"/>
                </a:cubicBezTo>
                <a:cubicBezTo>
                  <a:pt x="983773" y="385895"/>
                  <a:pt x="984355" y="386090"/>
                  <a:pt x="984741" y="386480"/>
                </a:cubicBezTo>
                <a:lnTo>
                  <a:pt x="985710" y="387065"/>
                </a:lnTo>
                <a:cubicBezTo>
                  <a:pt x="985710" y="387065"/>
                  <a:pt x="985906" y="387065"/>
                  <a:pt x="985906" y="387259"/>
                </a:cubicBezTo>
                <a:cubicBezTo>
                  <a:pt x="986102" y="387454"/>
                  <a:pt x="985906" y="387259"/>
                  <a:pt x="986102" y="387454"/>
                </a:cubicBezTo>
                <a:cubicBezTo>
                  <a:pt x="985520" y="387649"/>
                  <a:pt x="984937" y="388429"/>
                  <a:pt x="984741" y="389208"/>
                </a:cubicBezTo>
                <a:cubicBezTo>
                  <a:pt x="984355" y="390183"/>
                  <a:pt x="984546" y="390962"/>
                  <a:pt x="984937" y="391937"/>
                </a:cubicBezTo>
                <a:cubicBezTo>
                  <a:pt x="984741" y="392132"/>
                  <a:pt x="984546" y="392132"/>
                  <a:pt x="984159" y="392327"/>
                </a:cubicBezTo>
                <a:cubicBezTo>
                  <a:pt x="982026" y="393691"/>
                  <a:pt x="981830" y="396225"/>
                  <a:pt x="982799" y="397394"/>
                </a:cubicBezTo>
                <a:cubicBezTo>
                  <a:pt x="982608" y="397784"/>
                  <a:pt x="982412" y="397979"/>
                  <a:pt x="982412" y="398369"/>
                </a:cubicBezTo>
                <a:cubicBezTo>
                  <a:pt x="981639" y="400707"/>
                  <a:pt x="982608" y="403631"/>
                  <a:pt x="986293" y="403436"/>
                </a:cubicBezTo>
                <a:lnTo>
                  <a:pt x="986684" y="404021"/>
                </a:lnTo>
                <a:cubicBezTo>
                  <a:pt x="987849" y="405385"/>
                  <a:pt x="989009" y="405385"/>
                  <a:pt x="990756" y="405190"/>
                </a:cubicBezTo>
                <a:cubicBezTo>
                  <a:pt x="989983" y="405775"/>
                  <a:pt x="988818" y="406359"/>
                  <a:pt x="987653" y="406554"/>
                </a:cubicBezTo>
                <a:cubicBezTo>
                  <a:pt x="986102" y="406749"/>
                  <a:pt x="984741" y="405969"/>
                  <a:pt x="984159" y="407334"/>
                </a:cubicBezTo>
                <a:cubicBezTo>
                  <a:pt x="983963" y="407724"/>
                  <a:pt x="983963" y="407919"/>
                  <a:pt x="983577" y="407919"/>
                </a:cubicBezTo>
                <a:cubicBezTo>
                  <a:pt x="983190" y="407919"/>
                  <a:pt x="983190" y="407724"/>
                  <a:pt x="982799" y="407529"/>
                </a:cubicBezTo>
                <a:cubicBezTo>
                  <a:pt x="982412" y="407334"/>
                  <a:pt x="981443" y="407139"/>
                  <a:pt x="981057" y="407139"/>
                </a:cubicBezTo>
                <a:cubicBezTo>
                  <a:pt x="980665" y="407139"/>
                  <a:pt x="980474" y="407139"/>
                  <a:pt x="980083" y="406944"/>
                </a:cubicBezTo>
                <a:cubicBezTo>
                  <a:pt x="979892" y="406944"/>
                  <a:pt x="979310" y="406944"/>
                  <a:pt x="979114" y="406749"/>
                </a:cubicBezTo>
                <a:cubicBezTo>
                  <a:pt x="978918" y="406749"/>
                  <a:pt x="978727" y="406359"/>
                  <a:pt x="978531" y="406164"/>
                </a:cubicBezTo>
                <a:cubicBezTo>
                  <a:pt x="978336" y="405969"/>
                  <a:pt x="978145" y="405969"/>
                  <a:pt x="977949" y="405775"/>
                </a:cubicBezTo>
                <a:cubicBezTo>
                  <a:pt x="978145" y="404410"/>
                  <a:pt x="978336" y="402851"/>
                  <a:pt x="976785" y="401877"/>
                </a:cubicBezTo>
                <a:cubicBezTo>
                  <a:pt x="976398" y="401682"/>
                  <a:pt x="976006" y="401487"/>
                  <a:pt x="975620" y="401292"/>
                </a:cubicBezTo>
                <a:lnTo>
                  <a:pt x="975233" y="399928"/>
                </a:lnTo>
                <a:close/>
                <a:moveTo>
                  <a:pt x="985906" y="395835"/>
                </a:moveTo>
                <a:cubicBezTo>
                  <a:pt x="985520" y="395640"/>
                  <a:pt x="985324" y="395835"/>
                  <a:pt x="985324" y="395445"/>
                </a:cubicBezTo>
                <a:cubicBezTo>
                  <a:pt x="985128" y="394471"/>
                  <a:pt x="986875" y="394666"/>
                  <a:pt x="987653" y="394666"/>
                </a:cubicBezTo>
                <a:cubicBezTo>
                  <a:pt x="988622" y="394860"/>
                  <a:pt x="989591" y="394665"/>
                  <a:pt x="989787" y="393886"/>
                </a:cubicBezTo>
                <a:cubicBezTo>
                  <a:pt x="990173" y="392717"/>
                  <a:pt x="989591" y="392132"/>
                  <a:pt x="988818" y="391742"/>
                </a:cubicBezTo>
                <a:cubicBezTo>
                  <a:pt x="988235" y="391352"/>
                  <a:pt x="987267" y="390768"/>
                  <a:pt x="987653" y="389793"/>
                </a:cubicBezTo>
                <a:cubicBezTo>
                  <a:pt x="988235" y="389793"/>
                  <a:pt x="988426" y="390183"/>
                  <a:pt x="989204" y="389793"/>
                </a:cubicBezTo>
                <a:cubicBezTo>
                  <a:pt x="990565" y="389208"/>
                  <a:pt x="989983" y="387649"/>
                  <a:pt x="989983" y="387259"/>
                </a:cubicBezTo>
                <a:cubicBezTo>
                  <a:pt x="989591" y="385895"/>
                  <a:pt x="990951" y="385895"/>
                  <a:pt x="991338" y="387259"/>
                </a:cubicBezTo>
                <a:cubicBezTo>
                  <a:pt x="991730" y="388429"/>
                  <a:pt x="992698" y="388624"/>
                  <a:pt x="993667" y="388234"/>
                </a:cubicBezTo>
                <a:cubicBezTo>
                  <a:pt x="994250" y="388039"/>
                  <a:pt x="994059" y="387454"/>
                  <a:pt x="994832" y="387649"/>
                </a:cubicBezTo>
                <a:cubicBezTo>
                  <a:pt x="995219" y="388624"/>
                  <a:pt x="994832" y="389403"/>
                  <a:pt x="994636" y="390378"/>
                </a:cubicBezTo>
                <a:cubicBezTo>
                  <a:pt x="994445" y="391352"/>
                  <a:pt x="995028" y="392132"/>
                  <a:pt x="995801" y="392132"/>
                </a:cubicBezTo>
                <a:cubicBezTo>
                  <a:pt x="997161" y="392327"/>
                  <a:pt x="997357" y="391352"/>
                  <a:pt x="997744" y="390768"/>
                </a:cubicBezTo>
                <a:cubicBezTo>
                  <a:pt x="998326" y="389598"/>
                  <a:pt x="999491" y="388819"/>
                  <a:pt x="999491" y="389793"/>
                </a:cubicBezTo>
                <a:cubicBezTo>
                  <a:pt x="999491" y="389988"/>
                  <a:pt x="999491" y="389793"/>
                  <a:pt x="999491" y="389988"/>
                </a:cubicBezTo>
                <a:cubicBezTo>
                  <a:pt x="999491" y="390183"/>
                  <a:pt x="999295" y="390183"/>
                  <a:pt x="999295" y="390378"/>
                </a:cubicBezTo>
                <a:cubicBezTo>
                  <a:pt x="999104" y="390573"/>
                  <a:pt x="999104" y="390962"/>
                  <a:pt x="999104" y="391157"/>
                </a:cubicBezTo>
                <a:cubicBezTo>
                  <a:pt x="999104" y="391742"/>
                  <a:pt x="999491" y="392132"/>
                  <a:pt x="999877" y="392327"/>
                </a:cubicBezTo>
                <a:cubicBezTo>
                  <a:pt x="1000460" y="392522"/>
                  <a:pt x="1001042" y="392522"/>
                  <a:pt x="1001429" y="392327"/>
                </a:cubicBezTo>
                <a:cubicBezTo>
                  <a:pt x="1002593" y="391547"/>
                  <a:pt x="1003567" y="392911"/>
                  <a:pt x="1001820" y="393496"/>
                </a:cubicBezTo>
                <a:cubicBezTo>
                  <a:pt x="1000460" y="393886"/>
                  <a:pt x="1000269" y="394860"/>
                  <a:pt x="1000655" y="395835"/>
                </a:cubicBezTo>
                <a:cubicBezTo>
                  <a:pt x="1000846" y="396420"/>
                  <a:pt x="1001238" y="396420"/>
                  <a:pt x="1001820" y="396614"/>
                </a:cubicBezTo>
                <a:cubicBezTo>
                  <a:pt x="1001820" y="397394"/>
                  <a:pt x="1001042" y="397394"/>
                  <a:pt x="1000460" y="397394"/>
                </a:cubicBezTo>
                <a:cubicBezTo>
                  <a:pt x="998713" y="397004"/>
                  <a:pt x="997548" y="395055"/>
                  <a:pt x="996192" y="396420"/>
                </a:cubicBezTo>
                <a:cubicBezTo>
                  <a:pt x="995219" y="397394"/>
                  <a:pt x="995997" y="398563"/>
                  <a:pt x="996579" y="399343"/>
                </a:cubicBezTo>
                <a:cubicBezTo>
                  <a:pt x="998713" y="402266"/>
                  <a:pt x="1002402" y="402656"/>
                  <a:pt x="1005701" y="401487"/>
                </a:cubicBezTo>
                <a:cubicBezTo>
                  <a:pt x="1006670" y="401097"/>
                  <a:pt x="1008221" y="400123"/>
                  <a:pt x="1008999" y="399538"/>
                </a:cubicBezTo>
                <a:cubicBezTo>
                  <a:pt x="1009968" y="398563"/>
                  <a:pt x="1009777" y="398369"/>
                  <a:pt x="1010942" y="398369"/>
                </a:cubicBezTo>
                <a:cubicBezTo>
                  <a:pt x="1010746" y="398758"/>
                  <a:pt x="1010359" y="399343"/>
                  <a:pt x="1010164" y="399733"/>
                </a:cubicBezTo>
                <a:cubicBezTo>
                  <a:pt x="1009385" y="400902"/>
                  <a:pt x="1008221" y="402072"/>
                  <a:pt x="1006865" y="402656"/>
                </a:cubicBezTo>
                <a:cubicBezTo>
                  <a:pt x="1004923" y="403631"/>
                  <a:pt x="1002011" y="403826"/>
                  <a:pt x="999877" y="403046"/>
                </a:cubicBezTo>
                <a:cubicBezTo>
                  <a:pt x="998908" y="402656"/>
                  <a:pt x="997939" y="401682"/>
                  <a:pt x="996775" y="402656"/>
                </a:cubicBezTo>
                <a:cubicBezTo>
                  <a:pt x="996192" y="403241"/>
                  <a:pt x="996383" y="403436"/>
                  <a:pt x="996192" y="404215"/>
                </a:cubicBezTo>
                <a:cubicBezTo>
                  <a:pt x="995801" y="408503"/>
                  <a:pt x="991147" y="411232"/>
                  <a:pt x="987849" y="410452"/>
                </a:cubicBezTo>
                <a:cubicBezTo>
                  <a:pt x="987267" y="410257"/>
                  <a:pt x="986684" y="409867"/>
                  <a:pt x="986293" y="409867"/>
                </a:cubicBezTo>
                <a:cubicBezTo>
                  <a:pt x="984546" y="409867"/>
                  <a:pt x="984741" y="411621"/>
                  <a:pt x="984546" y="412401"/>
                </a:cubicBezTo>
                <a:cubicBezTo>
                  <a:pt x="984355" y="412986"/>
                  <a:pt x="984355" y="413571"/>
                  <a:pt x="984159" y="413961"/>
                </a:cubicBezTo>
                <a:cubicBezTo>
                  <a:pt x="982608" y="417859"/>
                  <a:pt x="978918" y="417664"/>
                  <a:pt x="975816" y="416105"/>
                </a:cubicBezTo>
                <a:cubicBezTo>
                  <a:pt x="974264" y="415325"/>
                  <a:pt x="973290" y="414545"/>
                  <a:pt x="972322" y="413376"/>
                </a:cubicBezTo>
                <a:cubicBezTo>
                  <a:pt x="972126" y="413181"/>
                  <a:pt x="971935" y="413181"/>
                  <a:pt x="971739" y="412791"/>
                </a:cubicBezTo>
                <a:cubicBezTo>
                  <a:pt x="971543" y="412596"/>
                  <a:pt x="971353" y="412402"/>
                  <a:pt x="971353" y="412206"/>
                </a:cubicBezTo>
                <a:cubicBezTo>
                  <a:pt x="971543" y="412402"/>
                  <a:pt x="971353" y="412206"/>
                  <a:pt x="971543" y="412401"/>
                </a:cubicBezTo>
                <a:cubicBezTo>
                  <a:pt x="971935" y="412596"/>
                  <a:pt x="971935" y="412986"/>
                  <a:pt x="972708" y="413571"/>
                </a:cubicBezTo>
                <a:cubicBezTo>
                  <a:pt x="974264" y="414935"/>
                  <a:pt x="976398" y="415910"/>
                  <a:pt x="978727" y="415910"/>
                </a:cubicBezTo>
                <a:cubicBezTo>
                  <a:pt x="981639" y="415715"/>
                  <a:pt x="984159" y="413376"/>
                  <a:pt x="984355" y="410452"/>
                </a:cubicBezTo>
                <a:cubicBezTo>
                  <a:pt x="985128" y="410257"/>
                  <a:pt x="985906" y="409673"/>
                  <a:pt x="986102" y="409283"/>
                </a:cubicBezTo>
                <a:cubicBezTo>
                  <a:pt x="988622" y="409283"/>
                  <a:pt x="990173" y="408893"/>
                  <a:pt x="991920" y="407724"/>
                </a:cubicBezTo>
                <a:cubicBezTo>
                  <a:pt x="993281" y="406944"/>
                  <a:pt x="994445" y="405385"/>
                  <a:pt x="994636" y="403241"/>
                </a:cubicBezTo>
                <a:cubicBezTo>
                  <a:pt x="994832" y="402072"/>
                  <a:pt x="994832" y="397784"/>
                  <a:pt x="992503" y="398174"/>
                </a:cubicBezTo>
                <a:cubicBezTo>
                  <a:pt x="991147" y="398369"/>
                  <a:pt x="991147" y="399733"/>
                  <a:pt x="990951" y="400317"/>
                </a:cubicBezTo>
                <a:cubicBezTo>
                  <a:pt x="990756" y="401097"/>
                  <a:pt x="989983" y="402072"/>
                  <a:pt x="989009" y="401682"/>
                </a:cubicBezTo>
                <a:cubicBezTo>
                  <a:pt x="989009" y="401487"/>
                  <a:pt x="989591" y="399928"/>
                  <a:pt x="988040" y="399343"/>
                </a:cubicBezTo>
                <a:cubicBezTo>
                  <a:pt x="986684" y="398953"/>
                  <a:pt x="986489" y="400123"/>
                  <a:pt x="985324" y="399928"/>
                </a:cubicBezTo>
                <a:cubicBezTo>
                  <a:pt x="984937" y="399343"/>
                  <a:pt x="985324" y="398758"/>
                  <a:pt x="985906" y="398563"/>
                </a:cubicBezTo>
                <a:cubicBezTo>
                  <a:pt x="987457" y="398369"/>
                  <a:pt x="987267" y="396420"/>
                  <a:pt x="985906" y="395835"/>
                </a:cubicBezTo>
                <a:close/>
                <a:moveTo>
                  <a:pt x="1059843" y="388429"/>
                </a:moveTo>
                <a:cubicBezTo>
                  <a:pt x="1060039" y="388234"/>
                  <a:pt x="1060039" y="388234"/>
                  <a:pt x="1060230" y="387844"/>
                </a:cubicBezTo>
                <a:cubicBezTo>
                  <a:pt x="1060426" y="388039"/>
                  <a:pt x="1060621" y="388039"/>
                  <a:pt x="1060812" y="388234"/>
                </a:cubicBezTo>
                <a:lnTo>
                  <a:pt x="1059843" y="388429"/>
                </a:lnTo>
                <a:close/>
                <a:moveTo>
                  <a:pt x="1002011" y="388624"/>
                </a:moveTo>
                <a:lnTo>
                  <a:pt x="1003758" y="389793"/>
                </a:lnTo>
                <a:cubicBezTo>
                  <a:pt x="1003175" y="389598"/>
                  <a:pt x="1002985" y="389403"/>
                  <a:pt x="1002207" y="389403"/>
                </a:cubicBezTo>
                <a:lnTo>
                  <a:pt x="1002011" y="388624"/>
                </a:lnTo>
                <a:close/>
                <a:moveTo>
                  <a:pt x="1004536" y="395835"/>
                </a:moveTo>
                <a:cubicBezTo>
                  <a:pt x="1005314" y="395445"/>
                  <a:pt x="1005896" y="394081"/>
                  <a:pt x="1005896" y="392911"/>
                </a:cubicBezTo>
                <a:cubicBezTo>
                  <a:pt x="1005701" y="391352"/>
                  <a:pt x="1004923" y="390962"/>
                  <a:pt x="1004340" y="390183"/>
                </a:cubicBezTo>
                <a:cubicBezTo>
                  <a:pt x="1004923" y="390378"/>
                  <a:pt x="1005701" y="390962"/>
                  <a:pt x="1006283" y="391352"/>
                </a:cubicBezTo>
                <a:cubicBezTo>
                  <a:pt x="1008803" y="392717"/>
                  <a:pt x="1009581" y="393106"/>
                  <a:pt x="1011911" y="394276"/>
                </a:cubicBezTo>
                <a:cubicBezTo>
                  <a:pt x="1012106" y="394276"/>
                  <a:pt x="1011911" y="394276"/>
                  <a:pt x="1012106" y="394276"/>
                </a:cubicBezTo>
                <a:lnTo>
                  <a:pt x="1012297" y="394276"/>
                </a:lnTo>
                <a:cubicBezTo>
                  <a:pt x="1010746" y="394081"/>
                  <a:pt x="1010746" y="395055"/>
                  <a:pt x="1010359" y="395445"/>
                </a:cubicBezTo>
                <a:cubicBezTo>
                  <a:pt x="1009777" y="395835"/>
                  <a:pt x="1008803" y="395055"/>
                  <a:pt x="1008030" y="396030"/>
                </a:cubicBezTo>
                <a:cubicBezTo>
                  <a:pt x="1007834" y="396420"/>
                  <a:pt x="1007638" y="396614"/>
                  <a:pt x="1007448" y="397004"/>
                </a:cubicBezTo>
                <a:cubicBezTo>
                  <a:pt x="1006670" y="397784"/>
                  <a:pt x="1005701" y="398563"/>
                  <a:pt x="1004732" y="398953"/>
                </a:cubicBezTo>
                <a:cubicBezTo>
                  <a:pt x="1004923" y="397199"/>
                  <a:pt x="1004923" y="397589"/>
                  <a:pt x="1004536" y="395835"/>
                </a:cubicBezTo>
                <a:close/>
                <a:moveTo>
                  <a:pt x="1083518" y="392522"/>
                </a:moveTo>
                <a:cubicBezTo>
                  <a:pt x="1083132" y="393496"/>
                  <a:pt x="1081385" y="393106"/>
                  <a:pt x="1080024" y="393106"/>
                </a:cubicBezTo>
                <a:cubicBezTo>
                  <a:pt x="1078669" y="393106"/>
                  <a:pt x="1077113" y="393106"/>
                  <a:pt x="1075757" y="393106"/>
                </a:cubicBezTo>
                <a:cubicBezTo>
                  <a:pt x="1057900" y="393496"/>
                  <a:pt x="1042378" y="396420"/>
                  <a:pt x="1025495" y="401682"/>
                </a:cubicBezTo>
                <a:cubicBezTo>
                  <a:pt x="1011524" y="406164"/>
                  <a:pt x="997744" y="412791"/>
                  <a:pt x="985710" y="420782"/>
                </a:cubicBezTo>
                <a:cubicBezTo>
                  <a:pt x="984741" y="421367"/>
                  <a:pt x="983963" y="421951"/>
                  <a:pt x="983190" y="422536"/>
                </a:cubicBezTo>
                <a:cubicBezTo>
                  <a:pt x="982799" y="422731"/>
                  <a:pt x="982221" y="423121"/>
                  <a:pt x="981639" y="422926"/>
                </a:cubicBezTo>
                <a:cubicBezTo>
                  <a:pt x="981247" y="422731"/>
                  <a:pt x="980861" y="422146"/>
                  <a:pt x="981057" y="421562"/>
                </a:cubicBezTo>
                <a:cubicBezTo>
                  <a:pt x="981443" y="420782"/>
                  <a:pt x="990369" y="415130"/>
                  <a:pt x="990951" y="414740"/>
                </a:cubicBezTo>
                <a:cubicBezTo>
                  <a:pt x="1016956" y="398953"/>
                  <a:pt x="1049948" y="389793"/>
                  <a:pt x="1080607" y="390768"/>
                </a:cubicBezTo>
                <a:cubicBezTo>
                  <a:pt x="1080998" y="390768"/>
                  <a:pt x="1082163" y="390768"/>
                  <a:pt x="1082549" y="390962"/>
                </a:cubicBezTo>
                <a:cubicBezTo>
                  <a:pt x="1083518" y="391157"/>
                  <a:pt x="1083714" y="391742"/>
                  <a:pt x="1083518" y="392522"/>
                </a:cubicBezTo>
                <a:close/>
                <a:moveTo>
                  <a:pt x="1076726" y="406359"/>
                </a:moveTo>
                <a:lnTo>
                  <a:pt x="1077113" y="405775"/>
                </a:lnTo>
                <a:cubicBezTo>
                  <a:pt x="1077308" y="405580"/>
                  <a:pt x="1077308" y="405580"/>
                  <a:pt x="1077504" y="405190"/>
                </a:cubicBezTo>
                <a:cubicBezTo>
                  <a:pt x="1078473" y="404020"/>
                  <a:pt x="1078860" y="402461"/>
                  <a:pt x="1078669" y="400707"/>
                </a:cubicBezTo>
                <a:cubicBezTo>
                  <a:pt x="1078473" y="398953"/>
                  <a:pt x="1077695" y="397979"/>
                  <a:pt x="1076726" y="396809"/>
                </a:cubicBezTo>
                <a:cubicBezTo>
                  <a:pt x="1076340" y="396420"/>
                  <a:pt x="1075948" y="396225"/>
                  <a:pt x="1075561" y="396030"/>
                </a:cubicBezTo>
                <a:cubicBezTo>
                  <a:pt x="1077891" y="396030"/>
                  <a:pt x="1082549" y="395835"/>
                  <a:pt x="1084297" y="396420"/>
                </a:cubicBezTo>
                <a:cubicBezTo>
                  <a:pt x="1088177" y="397589"/>
                  <a:pt x="1088759" y="402072"/>
                  <a:pt x="1086626" y="404410"/>
                </a:cubicBezTo>
                <a:cubicBezTo>
                  <a:pt x="1085461" y="405775"/>
                  <a:pt x="1084487" y="406164"/>
                  <a:pt x="1081967" y="406164"/>
                </a:cubicBezTo>
                <a:lnTo>
                  <a:pt x="1076726" y="406359"/>
                </a:lnTo>
                <a:close/>
                <a:moveTo>
                  <a:pt x="1054216" y="397979"/>
                </a:moveTo>
                <a:cubicBezTo>
                  <a:pt x="1057710" y="397394"/>
                  <a:pt x="1066249" y="396420"/>
                  <a:pt x="1069547" y="396420"/>
                </a:cubicBezTo>
                <a:lnTo>
                  <a:pt x="1069161" y="396614"/>
                </a:lnTo>
                <a:cubicBezTo>
                  <a:pt x="1066636" y="398369"/>
                  <a:pt x="1065857" y="401877"/>
                  <a:pt x="1067604" y="404605"/>
                </a:cubicBezTo>
                <a:cubicBezTo>
                  <a:pt x="1068187" y="405580"/>
                  <a:pt x="1068769" y="405969"/>
                  <a:pt x="1069547" y="406554"/>
                </a:cubicBezTo>
                <a:cubicBezTo>
                  <a:pt x="1067414" y="406749"/>
                  <a:pt x="1065275" y="406944"/>
                  <a:pt x="1063141" y="407139"/>
                </a:cubicBezTo>
                <a:cubicBezTo>
                  <a:pt x="1061008" y="407334"/>
                  <a:pt x="1058874" y="407724"/>
                  <a:pt x="1056932" y="407919"/>
                </a:cubicBezTo>
                <a:cubicBezTo>
                  <a:pt x="1057127" y="407724"/>
                  <a:pt x="1057323" y="407529"/>
                  <a:pt x="1057323" y="407334"/>
                </a:cubicBezTo>
                <a:cubicBezTo>
                  <a:pt x="1060039" y="404215"/>
                  <a:pt x="1058679" y="399343"/>
                  <a:pt x="1054216" y="397979"/>
                </a:cubicBezTo>
                <a:close/>
                <a:moveTo>
                  <a:pt x="1034225" y="402461"/>
                </a:moveTo>
                <a:cubicBezTo>
                  <a:pt x="1036364" y="401682"/>
                  <a:pt x="1046645" y="399343"/>
                  <a:pt x="1049366" y="398953"/>
                </a:cubicBezTo>
                <a:cubicBezTo>
                  <a:pt x="1049170" y="399148"/>
                  <a:pt x="1049170" y="399148"/>
                  <a:pt x="1048975" y="399148"/>
                </a:cubicBezTo>
                <a:lnTo>
                  <a:pt x="1048201" y="399928"/>
                </a:lnTo>
                <a:cubicBezTo>
                  <a:pt x="1045872" y="402461"/>
                  <a:pt x="1046063" y="407334"/>
                  <a:pt x="1050139" y="409478"/>
                </a:cubicBezTo>
                <a:lnTo>
                  <a:pt x="1037137" y="412596"/>
                </a:lnTo>
                <a:cubicBezTo>
                  <a:pt x="1037333" y="412206"/>
                  <a:pt x="1037719" y="412012"/>
                  <a:pt x="1038111" y="411427"/>
                </a:cubicBezTo>
                <a:cubicBezTo>
                  <a:pt x="1039080" y="409867"/>
                  <a:pt x="1039271" y="407919"/>
                  <a:pt x="1038688" y="406359"/>
                </a:cubicBezTo>
                <a:cubicBezTo>
                  <a:pt x="1037529" y="403046"/>
                  <a:pt x="1035003" y="402851"/>
                  <a:pt x="1034225" y="402461"/>
                </a:cubicBezTo>
                <a:close/>
                <a:moveTo>
                  <a:pt x="1072459" y="398563"/>
                </a:moveTo>
                <a:cubicBezTo>
                  <a:pt x="1074206" y="398174"/>
                  <a:pt x="1075561" y="399538"/>
                  <a:pt x="1075757" y="400902"/>
                </a:cubicBezTo>
                <a:cubicBezTo>
                  <a:pt x="1076144" y="402656"/>
                  <a:pt x="1074788" y="404021"/>
                  <a:pt x="1073428" y="404410"/>
                </a:cubicBezTo>
                <a:cubicBezTo>
                  <a:pt x="1069738" y="405190"/>
                  <a:pt x="1068578" y="399343"/>
                  <a:pt x="1072459" y="398563"/>
                </a:cubicBezTo>
                <a:close/>
                <a:moveTo>
                  <a:pt x="1031705" y="414350"/>
                </a:moveTo>
                <a:lnTo>
                  <a:pt x="1019089" y="418833"/>
                </a:lnTo>
                <a:cubicBezTo>
                  <a:pt x="1019476" y="417664"/>
                  <a:pt x="1020058" y="417274"/>
                  <a:pt x="1020058" y="415715"/>
                </a:cubicBezTo>
                <a:cubicBezTo>
                  <a:pt x="1020058" y="413571"/>
                  <a:pt x="1018899" y="411621"/>
                  <a:pt x="1017152" y="410452"/>
                </a:cubicBezTo>
                <a:cubicBezTo>
                  <a:pt x="1015987" y="409673"/>
                  <a:pt x="1015405" y="409867"/>
                  <a:pt x="1014044" y="409478"/>
                </a:cubicBezTo>
                <a:cubicBezTo>
                  <a:pt x="1015791" y="408698"/>
                  <a:pt x="1026851" y="404410"/>
                  <a:pt x="1028598" y="404215"/>
                </a:cubicBezTo>
                <a:cubicBezTo>
                  <a:pt x="1028015" y="404995"/>
                  <a:pt x="1027433" y="405580"/>
                  <a:pt x="1027242" y="406944"/>
                </a:cubicBezTo>
                <a:cubicBezTo>
                  <a:pt x="1026268" y="410062"/>
                  <a:pt x="1028211" y="413571"/>
                  <a:pt x="1031705" y="414350"/>
                </a:cubicBezTo>
                <a:close/>
                <a:moveTo>
                  <a:pt x="1052082" y="401097"/>
                </a:moveTo>
                <a:cubicBezTo>
                  <a:pt x="1055767" y="400317"/>
                  <a:pt x="1057127" y="405969"/>
                  <a:pt x="1053247" y="406749"/>
                </a:cubicBezTo>
                <a:cubicBezTo>
                  <a:pt x="1049557" y="407724"/>
                  <a:pt x="1048392" y="401877"/>
                  <a:pt x="1052082" y="401097"/>
                </a:cubicBezTo>
                <a:close/>
                <a:moveTo>
                  <a:pt x="975429" y="408503"/>
                </a:moveTo>
                <a:cubicBezTo>
                  <a:pt x="974264" y="409283"/>
                  <a:pt x="973290" y="409283"/>
                  <a:pt x="971739" y="409478"/>
                </a:cubicBezTo>
                <a:cubicBezTo>
                  <a:pt x="970188" y="409478"/>
                  <a:pt x="969606" y="410842"/>
                  <a:pt x="970379" y="412012"/>
                </a:cubicBezTo>
                <a:cubicBezTo>
                  <a:pt x="969796" y="411427"/>
                  <a:pt x="969606" y="410647"/>
                  <a:pt x="968245" y="410842"/>
                </a:cubicBezTo>
                <a:cubicBezTo>
                  <a:pt x="967859" y="410842"/>
                  <a:pt x="967472" y="410647"/>
                  <a:pt x="967276" y="410257"/>
                </a:cubicBezTo>
                <a:cubicBezTo>
                  <a:pt x="966890" y="409088"/>
                  <a:pt x="967859" y="409673"/>
                  <a:pt x="966112" y="408113"/>
                </a:cubicBezTo>
                <a:cubicBezTo>
                  <a:pt x="965333" y="407529"/>
                  <a:pt x="963978" y="406359"/>
                  <a:pt x="963200" y="405969"/>
                </a:cubicBezTo>
                <a:cubicBezTo>
                  <a:pt x="963782" y="405580"/>
                  <a:pt x="964365" y="405775"/>
                  <a:pt x="964560" y="404021"/>
                </a:cubicBezTo>
                <a:lnTo>
                  <a:pt x="964751" y="403241"/>
                </a:lnTo>
                <a:cubicBezTo>
                  <a:pt x="965333" y="403631"/>
                  <a:pt x="965916" y="404995"/>
                  <a:pt x="966112" y="405969"/>
                </a:cubicBezTo>
                <a:cubicBezTo>
                  <a:pt x="966498" y="407139"/>
                  <a:pt x="966498" y="408308"/>
                  <a:pt x="967663" y="408503"/>
                </a:cubicBezTo>
                <a:cubicBezTo>
                  <a:pt x="968245" y="408698"/>
                  <a:pt x="968828" y="408308"/>
                  <a:pt x="969219" y="407919"/>
                </a:cubicBezTo>
                <a:cubicBezTo>
                  <a:pt x="969992" y="407139"/>
                  <a:pt x="969796" y="404020"/>
                  <a:pt x="970770" y="403241"/>
                </a:cubicBezTo>
                <a:cubicBezTo>
                  <a:pt x="971157" y="403631"/>
                  <a:pt x="971543" y="404410"/>
                  <a:pt x="972708" y="404021"/>
                </a:cubicBezTo>
                <a:cubicBezTo>
                  <a:pt x="973290" y="403826"/>
                  <a:pt x="974847" y="402851"/>
                  <a:pt x="974455" y="404605"/>
                </a:cubicBezTo>
                <a:cubicBezTo>
                  <a:pt x="974264" y="405385"/>
                  <a:pt x="973486" y="405969"/>
                  <a:pt x="973486" y="406749"/>
                </a:cubicBezTo>
                <a:cubicBezTo>
                  <a:pt x="973682" y="407919"/>
                  <a:pt x="974264" y="408503"/>
                  <a:pt x="975429" y="408503"/>
                </a:cubicBezTo>
                <a:close/>
                <a:moveTo>
                  <a:pt x="998908" y="406359"/>
                </a:moveTo>
                <a:lnTo>
                  <a:pt x="999687" y="406554"/>
                </a:lnTo>
                <a:lnTo>
                  <a:pt x="998713" y="406944"/>
                </a:lnTo>
                <a:lnTo>
                  <a:pt x="998908" y="406359"/>
                </a:lnTo>
                <a:close/>
                <a:moveTo>
                  <a:pt x="1029958" y="408893"/>
                </a:moveTo>
                <a:cubicBezTo>
                  <a:pt x="1029572" y="407139"/>
                  <a:pt x="1030927" y="405775"/>
                  <a:pt x="1032288" y="405385"/>
                </a:cubicBezTo>
                <a:cubicBezTo>
                  <a:pt x="1034034" y="405190"/>
                  <a:pt x="1035390" y="406359"/>
                  <a:pt x="1035586" y="407919"/>
                </a:cubicBezTo>
                <a:cubicBezTo>
                  <a:pt x="1035782" y="409673"/>
                  <a:pt x="1034617" y="411037"/>
                  <a:pt x="1033061" y="411232"/>
                </a:cubicBezTo>
                <a:cubicBezTo>
                  <a:pt x="1031509" y="411427"/>
                  <a:pt x="1030345" y="410257"/>
                  <a:pt x="1029958" y="408893"/>
                </a:cubicBezTo>
                <a:close/>
                <a:moveTo>
                  <a:pt x="975233" y="412012"/>
                </a:moveTo>
                <a:cubicBezTo>
                  <a:pt x="976006" y="411621"/>
                  <a:pt x="976398" y="411621"/>
                  <a:pt x="976980" y="411037"/>
                </a:cubicBezTo>
                <a:cubicBezTo>
                  <a:pt x="977949" y="410257"/>
                  <a:pt x="978145" y="409867"/>
                  <a:pt x="978336" y="409673"/>
                </a:cubicBezTo>
                <a:lnTo>
                  <a:pt x="981057" y="410062"/>
                </a:lnTo>
                <a:cubicBezTo>
                  <a:pt x="980665" y="413376"/>
                  <a:pt x="977367" y="413766"/>
                  <a:pt x="975233" y="412012"/>
                </a:cubicBezTo>
                <a:close/>
                <a:moveTo>
                  <a:pt x="1012689" y="421562"/>
                </a:moveTo>
                <a:cubicBezTo>
                  <a:pt x="1012493" y="421562"/>
                  <a:pt x="1012493" y="421562"/>
                  <a:pt x="1012689" y="421562"/>
                </a:cubicBezTo>
                <a:lnTo>
                  <a:pt x="1002593" y="426629"/>
                </a:lnTo>
                <a:cubicBezTo>
                  <a:pt x="1002207" y="426824"/>
                  <a:pt x="1001624" y="427214"/>
                  <a:pt x="1001238" y="427408"/>
                </a:cubicBezTo>
                <a:cubicBezTo>
                  <a:pt x="1001624" y="426239"/>
                  <a:pt x="1001820" y="425654"/>
                  <a:pt x="1001820" y="424095"/>
                </a:cubicBezTo>
                <a:cubicBezTo>
                  <a:pt x="1001429" y="421172"/>
                  <a:pt x="999104" y="418833"/>
                  <a:pt x="995801" y="418638"/>
                </a:cubicBezTo>
                <a:cubicBezTo>
                  <a:pt x="996383" y="418053"/>
                  <a:pt x="1008030" y="412012"/>
                  <a:pt x="1009581" y="411621"/>
                </a:cubicBezTo>
                <a:cubicBezTo>
                  <a:pt x="1008999" y="412402"/>
                  <a:pt x="1008612" y="412986"/>
                  <a:pt x="1008221" y="414350"/>
                </a:cubicBezTo>
                <a:cubicBezTo>
                  <a:pt x="1007252" y="417469"/>
                  <a:pt x="1009385" y="420977"/>
                  <a:pt x="1012689" y="421562"/>
                </a:cubicBezTo>
                <a:close/>
                <a:moveTo>
                  <a:pt x="1086043" y="411817"/>
                </a:moveTo>
                <a:cubicBezTo>
                  <a:pt x="1085652" y="412986"/>
                  <a:pt x="1084879" y="413181"/>
                  <a:pt x="1083518" y="413181"/>
                </a:cubicBezTo>
                <a:cubicBezTo>
                  <a:pt x="1061786" y="413181"/>
                  <a:pt x="1040244" y="418053"/>
                  <a:pt x="1020450" y="426044"/>
                </a:cubicBezTo>
                <a:cubicBezTo>
                  <a:pt x="1018507" y="426824"/>
                  <a:pt x="1016569" y="427603"/>
                  <a:pt x="1014822" y="428383"/>
                </a:cubicBezTo>
                <a:cubicBezTo>
                  <a:pt x="1011132" y="430137"/>
                  <a:pt x="1007638" y="431696"/>
                  <a:pt x="1004149" y="433645"/>
                </a:cubicBezTo>
                <a:cubicBezTo>
                  <a:pt x="1000269" y="435789"/>
                  <a:pt x="997744" y="437348"/>
                  <a:pt x="994054" y="439687"/>
                </a:cubicBezTo>
                <a:cubicBezTo>
                  <a:pt x="993477" y="440077"/>
                  <a:pt x="992312" y="441051"/>
                  <a:pt x="991338" y="440856"/>
                </a:cubicBezTo>
                <a:cubicBezTo>
                  <a:pt x="990369" y="440661"/>
                  <a:pt x="989400" y="439687"/>
                  <a:pt x="989787" y="438518"/>
                </a:cubicBezTo>
                <a:cubicBezTo>
                  <a:pt x="989983" y="437543"/>
                  <a:pt x="990756" y="437348"/>
                  <a:pt x="991920" y="436569"/>
                </a:cubicBezTo>
                <a:cubicBezTo>
                  <a:pt x="992698" y="435984"/>
                  <a:pt x="993477" y="435594"/>
                  <a:pt x="994445" y="435009"/>
                </a:cubicBezTo>
                <a:cubicBezTo>
                  <a:pt x="1006479" y="427603"/>
                  <a:pt x="1019089" y="421562"/>
                  <a:pt x="1032674" y="417274"/>
                </a:cubicBezTo>
                <a:cubicBezTo>
                  <a:pt x="1048588" y="412401"/>
                  <a:pt x="1063920" y="409478"/>
                  <a:pt x="1080802" y="409283"/>
                </a:cubicBezTo>
                <a:cubicBezTo>
                  <a:pt x="1082163" y="409283"/>
                  <a:pt x="1083518" y="409283"/>
                  <a:pt x="1084879" y="409283"/>
                </a:cubicBezTo>
                <a:cubicBezTo>
                  <a:pt x="1085652" y="409478"/>
                  <a:pt x="1086430" y="410647"/>
                  <a:pt x="1086043" y="411817"/>
                </a:cubicBezTo>
                <a:close/>
                <a:moveTo>
                  <a:pt x="1010942" y="415910"/>
                </a:moveTo>
                <a:cubicBezTo>
                  <a:pt x="1010746" y="414156"/>
                  <a:pt x="1012106" y="412791"/>
                  <a:pt x="1013462" y="412596"/>
                </a:cubicBezTo>
                <a:cubicBezTo>
                  <a:pt x="1015209" y="412402"/>
                  <a:pt x="1016569" y="413766"/>
                  <a:pt x="1016760" y="415325"/>
                </a:cubicBezTo>
                <a:cubicBezTo>
                  <a:pt x="1016956" y="417079"/>
                  <a:pt x="1015595" y="418443"/>
                  <a:pt x="1014240" y="418638"/>
                </a:cubicBezTo>
                <a:cubicBezTo>
                  <a:pt x="1012493" y="418638"/>
                  <a:pt x="1011132" y="417469"/>
                  <a:pt x="1010942" y="415910"/>
                </a:cubicBezTo>
                <a:close/>
                <a:moveTo>
                  <a:pt x="995219" y="430722"/>
                </a:moveTo>
                <a:lnTo>
                  <a:pt x="989204" y="434620"/>
                </a:lnTo>
                <a:cubicBezTo>
                  <a:pt x="986875" y="435789"/>
                  <a:pt x="983963" y="434815"/>
                  <a:pt x="982608" y="432476"/>
                </a:cubicBezTo>
                <a:cubicBezTo>
                  <a:pt x="981057" y="429552"/>
                  <a:pt x="982608" y="427019"/>
                  <a:pt x="984355" y="425849"/>
                </a:cubicBezTo>
                <a:cubicBezTo>
                  <a:pt x="985128" y="425265"/>
                  <a:pt x="989400" y="422341"/>
                  <a:pt x="990173" y="421951"/>
                </a:cubicBezTo>
                <a:cubicBezTo>
                  <a:pt x="989787" y="422926"/>
                  <a:pt x="989400" y="423511"/>
                  <a:pt x="989400" y="425070"/>
                </a:cubicBezTo>
                <a:cubicBezTo>
                  <a:pt x="989787" y="427798"/>
                  <a:pt x="991920" y="430332"/>
                  <a:pt x="995219" y="430722"/>
                </a:cubicBezTo>
                <a:close/>
                <a:moveTo>
                  <a:pt x="1008221" y="322554"/>
                </a:moveTo>
                <a:cubicBezTo>
                  <a:pt x="1005701" y="322944"/>
                  <a:pt x="1003567" y="325088"/>
                  <a:pt x="1003954" y="328011"/>
                </a:cubicBezTo>
                <a:cubicBezTo>
                  <a:pt x="1004340" y="330545"/>
                  <a:pt x="1006479" y="332689"/>
                  <a:pt x="1009581" y="332299"/>
                </a:cubicBezTo>
                <a:cubicBezTo>
                  <a:pt x="1012106" y="331909"/>
                  <a:pt x="1014044" y="329765"/>
                  <a:pt x="1013658" y="326842"/>
                </a:cubicBezTo>
                <a:cubicBezTo>
                  <a:pt x="1013462" y="324308"/>
                  <a:pt x="1011132" y="321969"/>
                  <a:pt x="1008221" y="322554"/>
                </a:cubicBezTo>
                <a:close/>
                <a:moveTo>
                  <a:pt x="1007834" y="328791"/>
                </a:moveTo>
                <a:cubicBezTo>
                  <a:pt x="1007448" y="328596"/>
                  <a:pt x="1007252" y="328401"/>
                  <a:pt x="1007056" y="328011"/>
                </a:cubicBezTo>
                <a:cubicBezTo>
                  <a:pt x="1007056" y="327816"/>
                  <a:pt x="1006865" y="327621"/>
                  <a:pt x="1006865" y="327426"/>
                </a:cubicBezTo>
                <a:cubicBezTo>
                  <a:pt x="1006865" y="326452"/>
                  <a:pt x="1007638" y="325672"/>
                  <a:pt x="1008612" y="325672"/>
                </a:cubicBezTo>
                <a:cubicBezTo>
                  <a:pt x="1009581" y="325672"/>
                  <a:pt x="1010359" y="326452"/>
                  <a:pt x="1010359" y="327426"/>
                </a:cubicBezTo>
                <a:cubicBezTo>
                  <a:pt x="1010359" y="328401"/>
                  <a:pt x="1009581" y="329181"/>
                  <a:pt x="1008612" y="329181"/>
                </a:cubicBezTo>
                <a:cubicBezTo>
                  <a:pt x="1008612" y="329181"/>
                  <a:pt x="1008221" y="328986"/>
                  <a:pt x="1007834" y="328791"/>
                </a:cubicBezTo>
                <a:close/>
                <a:moveTo>
                  <a:pt x="1010942" y="332884"/>
                </a:moveTo>
                <a:cubicBezTo>
                  <a:pt x="1008803" y="333273"/>
                  <a:pt x="1006865" y="335417"/>
                  <a:pt x="1007448" y="338146"/>
                </a:cubicBezTo>
                <a:cubicBezTo>
                  <a:pt x="1007834" y="340290"/>
                  <a:pt x="1009968" y="342239"/>
                  <a:pt x="1012689" y="341654"/>
                </a:cubicBezTo>
                <a:cubicBezTo>
                  <a:pt x="1014822" y="341264"/>
                  <a:pt x="1016569" y="339120"/>
                  <a:pt x="1015987" y="336392"/>
                </a:cubicBezTo>
                <a:cubicBezTo>
                  <a:pt x="1015791" y="334248"/>
                  <a:pt x="1013658" y="332299"/>
                  <a:pt x="1010942" y="332884"/>
                </a:cubicBezTo>
                <a:close/>
                <a:moveTo>
                  <a:pt x="1012297" y="336002"/>
                </a:moveTo>
                <a:lnTo>
                  <a:pt x="1012493" y="336197"/>
                </a:lnTo>
                <a:cubicBezTo>
                  <a:pt x="1012879" y="336392"/>
                  <a:pt x="1013075" y="336781"/>
                  <a:pt x="1013075" y="337366"/>
                </a:cubicBezTo>
                <a:cubicBezTo>
                  <a:pt x="1013075" y="338146"/>
                  <a:pt x="1012493" y="338730"/>
                  <a:pt x="1011715" y="338730"/>
                </a:cubicBezTo>
                <a:cubicBezTo>
                  <a:pt x="1010942" y="338730"/>
                  <a:pt x="1010359" y="338146"/>
                  <a:pt x="1010359" y="337366"/>
                </a:cubicBezTo>
                <a:cubicBezTo>
                  <a:pt x="1010359" y="336587"/>
                  <a:pt x="1010942" y="336002"/>
                  <a:pt x="1011715" y="336002"/>
                </a:cubicBezTo>
                <a:cubicBezTo>
                  <a:pt x="1011911" y="336002"/>
                  <a:pt x="1012106" y="336002"/>
                  <a:pt x="1012297" y="336002"/>
                </a:cubicBezTo>
                <a:close/>
                <a:moveTo>
                  <a:pt x="977753" y="342433"/>
                </a:moveTo>
                <a:cubicBezTo>
                  <a:pt x="975620" y="342628"/>
                  <a:pt x="973873" y="344577"/>
                  <a:pt x="974069" y="346916"/>
                </a:cubicBezTo>
                <a:cubicBezTo>
                  <a:pt x="974264" y="349060"/>
                  <a:pt x="976202" y="350814"/>
                  <a:pt x="978531" y="350619"/>
                </a:cubicBezTo>
                <a:cubicBezTo>
                  <a:pt x="980665" y="350424"/>
                  <a:pt x="982412" y="348475"/>
                  <a:pt x="982216" y="346136"/>
                </a:cubicBezTo>
                <a:cubicBezTo>
                  <a:pt x="982026" y="343993"/>
                  <a:pt x="980279" y="342044"/>
                  <a:pt x="977753" y="342433"/>
                </a:cubicBezTo>
                <a:close/>
                <a:moveTo>
                  <a:pt x="978727" y="347306"/>
                </a:moveTo>
                <a:cubicBezTo>
                  <a:pt x="978531" y="347501"/>
                  <a:pt x="978336" y="347501"/>
                  <a:pt x="978145" y="347501"/>
                </a:cubicBezTo>
                <a:cubicBezTo>
                  <a:pt x="977563" y="347501"/>
                  <a:pt x="977171" y="347111"/>
                  <a:pt x="977171" y="346526"/>
                </a:cubicBezTo>
                <a:cubicBezTo>
                  <a:pt x="977171" y="345942"/>
                  <a:pt x="977563" y="345552"/>
                  <a:pt x="978145" y="345552"/>
                </a:cubicBezTo>
                <a:cubicBezTo>
                  <a:pt x="978727" y="345552"/>
                  <a:pt x="979114" y="345942"/>
                  <a:pt x="979114" y="346526"/>
                </a:cubicBezTo>
                <a:cubicBezTo>
                  <a:pt x="979114" y="346721"/>
                  <a:pt x="979114" y="347111"/>
                  <a:pt x="978727" y="347306"/>
                </a:cubicBezTo>
                <a:close/>
                <a:moveTo>
                  <a:pt x="1040827" y="327037"/>
                </a:moveTo>
                <a:cubicBezTo>
                  <a:pt x="1041213" y="328986"/>
                  <a:pt x="1042960" y="330740"/>
                  <a:pt x="1045480" y="330545"/>
                </a:cubicBezTo>
                <a:cubicBezTo>
                  <a:pt x="1047619" y="330350"/>
                  <a:pt x="1049366" y="328401"/>
                  <a:pt x="1048975" y="325867"/>
                </a:cubicBezTo>
                <a:cubicBezTo>
                  <a:pt x="1048784" y="323723"/>
                  <a:pt x="1046841" y="321969"/>
                  <a:pt x="1044316" y="322359"/>
                </a:cubicBezTo>
                <a:cubicBezTo>
                  <a:pt x="1042182" y="322749"/>
                  <a:pt x="1040435" y="324698"/>
                  <a:pt x="1040827" y="327037"/>
                </a:cubicBezTo>
                <a:close/>
                <a:moveTo>
                  <a:pt x="1048392" y="336002"/>
                </a:moveTo>
                <a:cubicBezTo>
                  <a:pt x="1048784" y="333663"/>
                  <a:pt x="1046841" y="331714"/>
                  <a:pt x="1044898" y="331519"/>
                </a:cubicBezTo>
                <a:cubicBezTo>
                  <a:pt x="1042574" y="331129"/>
                  <a:pt x="1040631" y="333078"/>
                  <a:pt x="1040244" y="335027"/>
                </a:cubicBezTo>
                <a:cubicBezTo>
                  <a:pt x="1040049" y="337561"/>
                  <a:pt x="1041796" y="339315"/>
                  <a:pt x="1043738" y="339510"/>
                </a:cubicBezTo>
                <a:cubicBezTo>
                  <a:pt x="1046454" y="339900"/>
                  <a:pt x="1048201" y="338146"/>
                  <a:pt x="1048392" y="336002"/>
                </a:cubicBezTo>
                <a:close/>
                <a:moveTo>
                  <a:pt x="1044512" y="334638"/>
                </a:moveTo>
                <a:cubicBezTo>
                  <a:pt x="1045094" y="334833"/>
                  <a:pt x="1045290" y="335222"/>
                  <a:pt x="1045290" y="335612"/>
                </a:cubicBezTo>
                <a:cubicBezTo>
                  <a:pt x="1045290" y="335807"/>
                  <a:pt x="1045290" y="335807"/>
                  <a:pt x="1045290" y="336002"/>
                </a:cubicBezTo>
                <a:cubicBezTo>
                  <a:pt x="1045290" y="336197"/>
                  <a:pt x="1045094" y="336197"/>
                  <a:pt x="1045094" y="336392"/>
                </a:cubicBezTo>
                <a:cubicBezTo>
                  <a:pt x="1044898" y="336587"/>
                  <a:pt x="1044707" y="336587"/>
                  <a:pt x="1044512" y="336587"/>
                </a:cubicBezTo>
                <a:cubicBezTo>
                  <a:pt x="1043929" y="336587"/>
                  <a:pt x="1043543" y="336197"/>
                  <a:pt x="1043543" y="335612"/>
                </a:cubicBezTo>
                <a:cubicBezTo>
                  <a:pt x="1043543" y="335027"/>
                  <a:pt x="1043929" y="334638"/>
                  <a:pt x="1044512" y="334638"/>
                </a:cubicBezTo>
                <a:close/>
                <a:moveTo>
                  <a:pt x="982994" y="349840"/>
                </a:moveTo>
                <a:cubicBezTo>
                  <a:pt x="980861" y="350034"/>
                  <a:pt x="979114" y="351983"/>
                  <a:pt x="979500" y="354517"/>
                </a:cubicBezTo>
                <a:cubicBezTo>
                  <a:pt x="979696" y="356661"/>
                  <a:pt x="981639" y="358415"/>
                  <a:pt x="984159" y="358025"/>
                </a:cubicBezTo>
                <a:cubicBezTo>
                  <a:pt x="986102" y="357830"/>
                  <a:pt x="988040" y="355881"/>
                  <a:pt x="987653" y="353348"/>
                </a:cubicBezTo>
                <a:cubicBezTo>
                  <a:pt x="987267" y="351204"/>
                  <a:pt x="985520" y="349450"/>
                  <a:pt x="982994" y="349840"/>
                </a:cubicBezTo>
                <a:close/>
                <a:moveTo>
                  <a:pt x="1039466" y="345357"/>
                </a:moveTo>
                <a:cubicBezTo>
                  <a:pt x="1039662" y="347306"/>
                  <a:pt x="1041600" y="349060"/>
                  <a:pt x="1044125" y="348865"/>
                </a:cubicBezTo>
                <a:cubicBezTo>
                  <a:pt x="1046259" y="348670"/>
                  <a:pt x="1048006" y="346721"/>
                  <a:pt x="1047619" y="344188"/>
                </a:cubicBezTo>
                <a:cubicBezTo>
                  <a:pt x="1047423" y="342044"/>
                  <a:pt x="1045480" y="340290"/>
                  <a:pt x="1042960" y="340679"/>
                </a:cubicBezTo>
                <a:cubicBezTo>
                  <a:pt x="1040827" y="340874"/>
                  <a:pt x="1039080" y="342823"/>
                  <a:pt x="1039466" y="345357"/>
                </a:cubicBezTo>
                <a:close/>
                <a:moveTo>
                  <a:pt x="988622" y="356856"/>
                </a:moveTo>
                <a:cubicBezTo>
                  <a:pt x="986684" y="357246"/>
                  <a:pt x="984937" y="359194"/>
                  <a:pt x="985324" y="361533"/>
                </a:cubicBezTo>
                <a:cubicBezTo>
                  <a:pt x="985710" y="363482"/>
                  <a:pt x="987653" y="365236"/>
                  <a:pt x="990173" y="364846"/>
                </a:cubicBezTo>
                <a:cubicBezTo>
                  <a:pt x="992116" y="364457"/>
                  <a:pt x="993863" y="362508"/>
                  <a:pt x="993477" y="360169"/>
                </a:cubicBezTo>
                <a:cubicBezTo>
                  <a:pt x="993085" y="358220"/>
                  <a:pt x="991147" y="356466"/>
                  <a:pt x="988622" y="356856"/>
                </a:cubicBezTo>
                <a:close/>
                <a:moveTo>
                  <a:pt x="1046063" y="354322"/>
                </a:moveTo>
                <a:cubicBezTo>
                  <a:pt x="1046454" y="351983"/>
                  <a:pt x="1044512" y="350034"/>
                  <a:pt x="1042574" y="349840"/>
                </a:cubicBezTo>
                <a:cubicBezTo>
                  <a:pt x="1040244" y="349450"/>
                  <a:pt x="1038302" y="351204"/>
                  <a:pt x="1038111" y="353348"/>
                </a:cubicBezTo>
                <a:cubicBezTo>
                  <a:pt x="1037719" y="355881"/>
                  <a:pt x="1039466" y="357635"/>
                  <a:pt x="1041600" y="358025"/>
                </a:cubicBezTo>
                <a:cubicBezTo>
                  <a:pt x="1043929" y="358025"/>
                  <a:pt x="1045676" y="356271"/>
                  <a:pt x="1046063" y="354322"/>
                </a:cubicBezTo>
                <a:close/>
                <a:moveTo>
                  <a:pt x="995219" y="363677"/>
                </a:moveTo>
                <a:cubicBezTo>
                  <a:pt x="993085" y="363872"/>
                  <a:pt x="991338" y="365821"/>
                  <a:pt x="991534" y="368160"/>
                </a:cubicBezTo>
                <a:cubicBezTo>
                  <a:pt x="991730" y="370304"/>
                  <a:pt x="993667" y="372058"/>
                  <a:pt x="995997" y="371863"/>
                </a:cubicBezTo>
                <a:cubicBezTo>
                  <a:pt x="998130" y="371668"/>
                  <a:pt x="999877" y="369719"/>
                  <a:pt x="999491" y="367380"/>
                </a:cubicBezTo>
                <a:cubicBezTo>
                  <a:pt x="999295" y="365041"/>
                  <a:pt x="997548" y="363287"/>
                  <a:pt x="995219" y="363677"/>
                </a:cubicBezTo>
                <a:close/>
                <a:moveTo>
                  <a:pt x="1001624" y="369914"/>
                </a:moveTo>
                <a:cubicBezTo>
                  <a:pt x="999491" y="370109"/>
                  <a:pt x="997744" y="372058"/>
                  <a:pt x="998130" y="374396"/>
                </a:cubicBezTo>
                <a:cubicBezTo>
                  <a:pt x="998326" y="376540"/>
                  <a:pt x="1000269" y="378294"/>
                  <a:pt x="1002593" y="377904"/>
                </a:cubicBezTo>
                <a:cubicBezTo>
                  <a:pt x="1004732" y="377710"/>
                  <a:pt x="1006479" y="375761"/>
                  <a:pt x="1006087" y="373422"/>
                </a:cubicBezTo>
                <a:cubicBezTo>
                  <a:pt x="1005896" y="371473"/>
                  <a:pt x="1003954" y="369524"/>
                  <a:pt x="1001624" y="369914"/>
                </a:cubicBezTo>
                <a:close/>
                <a:moveTo>
                  <a:pt x="1002011" y="374786"/>
                </a:moveTo>
                <a:lnTo>
                  <a:pt x="1001820" y="374786"/>
                </a:lnTo>
                <a:cubicBezTo>
                  <a:pt x="1001429" y="374591"/>
                  <a:pt x="1001238" y="374396"/>
                  <a:pt x="1001238" y="373812"/>
                </a:cubicBezTo>
                <a:cubicBezTo>
                  <a:pt x="1001238" y="373227"/>
                  <a:pt x="1001624" y="372837"/>
                  <a:pt x="1002207" y="372837"/>
                </a:cubicBezTo>
                <a:cubicBezTo>
                  <a:pt x="1002789" y="372837"/>
                  <a:pt x="1003175" y="373227"/>
                  <a:pt x="1003175" y="373812"/>
                </a:cubicBezTo>
                <a:cubicBezTo>
                  <a:pt x="1003175" y="374396"/>
                  <a:pt x="1002593" y="374786"/>
                  <a:pt x="1002011" y="374786"/>
                </a:cubicBezTo>
                <a:close/>
                <a:moveTo>
                  <a:pt x="1035782" y="362898"/>
                </a:moveTo>
                <a:cubicBezTo>
                  <a:pt x="1035972" y="365041"/>
                  <a:pt x="1037719" y="366795"/>
                  <a:pt x="1040049" y="366601"/>
                </a:cubicBezTo>
                <a:cubicBezTo>
                  <a:pt x="1042182" y="366406"/>
                  <a:pt x="1043929" y="364652"/>
                  <a:pt x="1043738" y="362313"/>
                </a:cubicBezTo>
                <a:cubicBezTo>
                  <a:pt x="1043543" y="360169"/>
                  <a:pt x="1041796" y="358415"/>
                  <a:pt x="1039271" y="358610"/>
                </a:cubicBezTo>
                <a:cubicBezTo>
                  <a:pt x="1037333" y="358805"/>
                  <a:pt x="1035586" y="360559"/>
                  <a:pt x="1035782" y="362898"/>
                </a:cubicBezTo>
                <a:close/>
                <a:moveTo>
                  <a:pt x="1039080" y="363287"/>
                </a:moveTo>
                <a:lnTo>
                  <a:pt x="1038884" y="363092"/>
                </a:lnTo>
                <a:cubicBezTo>
                  <a:pt x="1038884" y="362898"/>
                  <a:pt x="1038884" y="362897"/>
                  <a:pt x="1038884" y="362703"/>
                </a:cubicBezTo>
                <a:cubicBezTo>
                  <a:pt x="1038884" y="362118"/>
                  <a:pt x="1039271" y="361728"/>
                  <a:pt x="1039853" y="361728"/>
                </a:cubicBezTo>
                <a:cubicBezTo>
                  <a:pt x="1040244" y="361728"/>
                  <a:pt x="1040631" y="362118"/>
                  <a:pt x="1040827" y="362508"/>
                </a:cubicBezTo>
                <a:cubicBezTo>
                  <a:pt x="1040827" y="363092"/>
                  <a:pt x="1040435" y="363482"/>
                  <a:pt x="1039853" y="363482"/>
                </a:cubicBezTo>
                <a:cubicBezTo>
                  <a:pt x="1039662" y="363482"/>
                  <a:pt x="1039271" y="363482"/>
                  <a:pt x="1039080" y="363287"/>
                </a:cubicBezTo>
                <a:close/>
                <a:moveTo>
                  <a:pt x="1041018" y="372253"/>
                </a:moveTo>
                <a:cubicBezTo>
                  <a:pt x="1041600" y="369914"/>
                  <a:pt x="1039853" y="367770"/>
                  <a:pt x="1037915" y="367380"/>
                </a:cubicBezTo>
                <a:cubicBezTo>
                  <a:pt x="1035390" y="366990"/>
                  <a:pt x="1033643" y="368549"/>
                  <a:pt x="1033256" y="370498"/>
                </a:cubicBezTo>
                <a:cubicBezTo>
                  <a:pt x="1032674" y="373032"/>
                  <a:pt x="1034421" y="374981"/>
                  <a:pt x="1036555" y="375371"/>
                </a:cubicBezTo>
                <a:cubicBezTo>
                  <a:pt x="1038688" y="375761"/>
                  <a:pt x="1040631" y="374007"/>
                  <a:pt x="1041018" y="372253"/>
                </a:cubicBezTo>
                <a:close/>
                <a:moveTo>
                  <a:pt x="1008612" y="375761"/>
                </a:moveTo>
                <a:cubicBezTo>
                  <a:pt x="1006670" y="376150"/>
                  <a:pt x="1004923" y="377904"/>
                  <a:pt x="1005314" y="380438"/>
                </a:cubicBezTo>
                <a:cubicBezTo>
                  <a:pt x="1005701" y="382387"/>
                  <a:pt x="1007448" y="384141"/>
                  <a:pt x="1009968" y="383751"/>
                </a:cubicBezTo>
                <a:cubicBezTo>
                  <a:pt x="1011911" y="383362"/>
                  <a:pt x="1013658" y="381607"/>
                  <a:pt x="1013266" y="379074"/>
                </a:cubicBezTo>
                <a:cubicBezTo>
                  <a:pt x="1012879" y="377125"/>
                  <a:pt x="1011132" y="375371"/>
                  <a:pt x="1008612" y="375761"/>
                </a:cubicBezTo>
                <a:close/>
                <a:moveTo>
                  <a:pt x="1013848" y="342044"/>
                </a:moveTo>
                <a:cubicBezTo>
                  <a:pt x="1011911" y="342433"/>
                  <a:pt x="1010164" y="344188"/>
                  <a:pt x="1010550" y="346526"/>
                </a:cubicBezTo>
                <a:cubicBezTo>
                  <a:pt x="1010942" y="348475"/>
                  <a:pt x="1012689" y="350229"/>
                  <a:pt x="1015013" y="349840"/>
                </a:cubicBezTo>
                <a:cubicBezTo>
                  <a:pt x="1016956" y="349450"/>
                  <a:pt x="1018703" y="347696"/>
                  <a:pt x="1018316" y="345357"/>
                </a:cubicBezTo>
                <a:cubicBezTo>
                  <a:pt x="1017925" y="343408"/>
                  <a:pt x="1016178" y="341849"/>
                  <a:pt x="1013848" y="342044"/>
                </a:cubicBezTo>
                <a:close/>
                <a:moveTo>
                  <a:pt x="1014431" y="345162"/>
                </a:moveTo>
                <a:cubicBezTo>
                  <a:pt x="1014822" y="345162"/>
                  <a:pt x="1015209" y="345552"/>
                  <a:pt x="1015209" y="345942"/>
                </a:cubicBezTo>
                <a:cubicBezTo>
                  <a:pt x="1015209" y="346331"/>
                  <a:pt x="1014822" y="346721"/>
                  <a:pt x="1014431" y="346721"/>
                </a:cubicBezTo>
                <a:cubicBezTo>
                  <a:pt x="1014044" y="346721"/>
                  <a:pt x="1013658" y="346331"/>
                  <a:pt x="1013658" y="345942"/>
                </a:cubicBezTo>
                <a:cubicBezTo>
                  <a:pt x="1013658" y="345552"/>
                  <a:pt x="1013848" y="345162"/>
                  <a:pt x="1014431" y="345162"/>
                </a:cubicBezTo>
                <a:close/>
                <a:moveTo>
                  <a:pt x="1016760" y="353543"/>
                </a:moveTo>
                <a:cubicBezTo>
                  <a:pt x="1016956" y="353543"/>
                  <a:pt x="1017152" y="353737"/>
                  <a:pt x="1017152" y="353932"/>
                </a:cubicBezTo>
                <a:cubicBezTo>
                  <a:pt x="1017152" y="354127"/>
                  <a:pt x="1016956" y="354322"/>
                  <a:pt x="1016760" y="354322"/>
                </a:cubicBezTo>
                <a:cubicBezTo>
                  <a:pt x="1016569" y="354322"/>
                  <a:pt x="1016374" y="354127"/>
                  <a:pt x="1016374" y="353932"/>
                </a:cubicBezTo>
                <a:cubicBezTo>
                  <a:pt x="1016374" y="353543"/>
                  <a:pt x="1016569" y="353543"/>
                  <a:pt x="1016760" y="353543"/>
                </a:cubicBezTo>
                <a:close/>
                <a:moveTo>
                  <a:pt x="1037137" y="370498"/>
                </a:moveTo>
                <a:cubicBezTo>
                  <a:pt x="1037719" y="370498"/>
                  <a:pt x="1038111" y="370888"/>
                  <a:pt x="1038111" y="371473"/>
                </a:cubicBezTo>
                <a:cubicBezTo>
                  <a:pt x="1038111" y="372058"/>
                  <a:pt x="1037719" y="372447"/>
                  <a:pt x="1037137" y="372447"/>
                </a:cubicBezTo>
                <a:cubicBezTo>
                  <a:pt x="1036555" y="372447"/>
                  <a:pt x="1036168" y="372058"/>
                  <a:pt x="1036168" y="371473"/>
                </a:cubicBezTo>
                <a:cubicBezTo>
                  <a:pt x="1036168" y="370888"/>
                  <a:pt x="1036555" y="370498"/>
                  <a:pt x="1037137" y="370498"/>
                </a:cubicBezTo>
                <a:close/>
                <a:moveTo>
                  <a:pt x="1041991" y="352763"/>
                </a:moveTo>
                <a:cubicBezTo>
                  <a:pt x="1042574" y="352763"/>
                  <a:pt x="1042960" y="353153"/>
                  <a:pt x="1042960" y="353737"/>
                </a:cubicBezTo>
                <a:cubicBezTo>
                  <a:pt x="1042960" y="354322"/>
                  <a:pt x="1042574" y="354712"/>
                  <a:pt x="1041991" y="354712"/>
                </a:cubicBezTo>
                <a:cubicBezTo>
                  <a:pt x="1041409" y="354712"/>
                  <a:pt x="1041018" y="354322"/>
                  <a:pt x="1041018" y="353737"/>
                </a:cubicBezTo>
                <a:cubicBezTo>
                  <a:pt x="1041018" y="353153"/>
                  <a:pt x="1041409" y="352763"/>
                  <a:pt x="1041991" y="352763"/>
                </a:cubicBezTo>
                <a:close/>
                <a:moveTo>
                  <a:pt x="1043543" y="343798"/>
                </a:moveTo>
                <a:cubicBezTo>
                  <a:pt x="1044125" y="343798"/>
                  <a:pt x="1044512" y="344188"/>
                  <a:pt x="1044512" y="344772"/>
                </a:cubicBezTo>
                <a:cubicBezTo>
                  <a:pt x="1044512" y="345357"/>
                  <a:pt x="1044125" y="345747"/>
                  <a:pt x="1043543" y="345747"/>
                </a:cubicBezTo>
                <a:cubicBezTo>
                  <a:pt x="1042960" y="345747"/>
                  <a:pt x="1042574" y="345357"/>
                  <a:pt x="1042574" y="344772"/>
                </a:cubicBezTo>
                <a:cubicBezTo>
                  <a:pt x="1042574" y="344188"/>
                  <a:pt x="1042960" y="343798"/>
                  <a:pt x="1043543" y="343798"/>
                </a:cubicBezTo>
                <a:close/>
                <a:moveTo>
                  <a:pt x="1044898" y="325478"/>
                </a:moveTo>
                <a:cubicBezTo>
                  <a:pt x="1045480" y="325478"/>
                  <a:pt x="1045872" y="325867"/>
                  <a:pt x="1045872" y="326452"/>
                </a:cubicBezTo>
                <a:cubicBezTo>
                  <a:pt x="1045872" y="327037"/>
                  <a:pt x="1045480" y="327426"/>
                  <a:pt x="1044898" y="327426"/>
                </a:cubicBezTo>
                <a:cubicBezTo>
                  <a:pt x="1044321" y="327426"/>
                  <a:pt x="1043929" y="327037"/>
                  <a:pt x="1043929" y="326452"/>
                </a:cubicBezTo>
                <a:cubicBezTo>
                  <a:pt x="1043929" y="325867"/>
                  <a:pt x="1044321" y="325478"/>
                  <a:pt x="1044898" y="325478"/>
                </a:cubicBezTo>
                <a:close/>
                <a:moveTo>
                  <a:pt x="973290" y="337756"/>
                </a:moveTo>
                <a:cubicBezTo>
                  <a:pt x="973873" y="337756"/>
                  <a:pt x="974264" y="338146"/>
                  <a:pt x="974264" y="338730"/>
                </a:cubicBezTo>
                <a:cubicBezTo>
                  <a:pt x="974264" y="339315"/>
                  <a:pt x="973873" y="339705"/>
                  <a:pt x="973290" y="339705"/>
                </a:cubicBezTo>
                <a:cubicBezTo>
                  <a:pt x="972708" y="339705"/>
                  <a:pt x="972322" y="339315"/>
                  <a:pt x="972322" y="338730"/>
                </a:cubicBezTo>
                <a:cubicBezTo>
                  <a:pt x="972322" y="338146"/>
                  <a:pt x="972708" y="337756"/>
                  <a:pt x="973290" y="337756"/>
                </a:cubicBezTo>
                <a:close/>
                <a:moveTo>
                  <a:pt x="983577" y="352763"/>
                </a:moveTo>
                <a:cubicBezTo>
                  <a:pt x="984159" y="352763"/>
                  <a:pt x="984546" y="353153"/>
                  <a:pt x="984546" y="353737"/>
                </a:cubicBezTo>
                <a:cubicBezTo>
                  <a:pt x="984546" y="354322"/>
                  <a:pt x="984159" y="354712"/>
                  <a:pt x="983577" y="354712"/>
                </a:cubicBezTo>
                <a:cubicBezTo>
                  <a:pt x="982994" y="354712"/>
                  <a:pt x="982608" y="354322"/>
                  <a:pt x="982608" y="353737"/>
                </a:cubicBezTo>
                <a:cubicBezTo>
                  <a:pt x="982608" y="353348"/>
                  <a:pt x="982994" y="352763"/>
                  <a:pt x="983577" y="352763"/>
                </a:cubicBezTo>
                <a:close/>
                <a:moveTo>
                  <a:pt x="989400" y="359974"/>
                </a:moveTo>
                <a:cubicBezTo>
                  <a:pt x="989983" y="359974"/>
                  <a:pt x="990369" y="360364"/>
                  <a:pt x="990369" y="360949"/>
                </a:cubicBezTo>
                <a:cubicBezTo>
                  <a:pt x="990369" y="361533"/>
                  <a:pt x="989983" y="361923"/>
                  <a:pt x="989400" y="361923"/>
                </a:cubicBezTo>
                <a:cubicBezTo>
                  <a:pt x="988818" y="361923"/>
                  <a:pt x="988431" y="361533"/>
                  <a:pt x="988431" y="360949"/>
                </a:cubicBezTo>
                <a:cubicBezTo>
                  <a:pt x="988431" y="360364"/>
                  <a:pt x="988818" y="359974"/>
                  <a:pt x="989400" y="359974"/>
                </a:cubicBezTo>
                <a:close/>
                <a:moveTo>
                  <a:pt x="995610" y="366601"/>
                </a:moveTo>
                <a:cubicBezTo>
                  <a:pt x="996192" y="366601"/>
                  <a:pt x="996579" y="366990"/>
                  <a:pt x="996579" y="367575"/>
                </a:cubicBezTo>
                <a:cubicBezTo>
                  <a:pt x="996579" y="368160"/>
                  <a:pt x="996192" y="368549"/>
                  <a:pt x="995610" y="368549"/>
                </a:cubicBezTo>
                <a:cubicBezTo>
                  <a:pt x="995028" y="368549"/>
                  <a:pt x="994636" y="368160"/>
                  <a:pt x="994636" y="367575"/>
                </a:cubicBezTo>
                <a:cubicBezTo>
                  <a:pt x="994636" y="366990"/>
                  <a:pt x="995028" y="366601"/>
                  <a:pt x="995610" y="366601"/>
                </a:cubicBezTo>
                <a:close/>
                <a:moveTo>
                  <a:pt x="1009195" y="378684"/>
                </a:moveTo>
                <a:cubicBezTo>
                  <a:pt x="1009777" y="378684"/>
                  <a:pt x="1010164" y="379074"/>
                  <a:pt x="1010164" y="379659"/>
                </a:cubicBezTo>
                <a:cubicBezTo>
                  <a:pt x="1010164" y="380243"/>
                  <a:pt x="1009777" y="380633"/>
                  <a:pt x="1009195" y="380633"/>
                </a:cubicBezTo>
                <a:cubicBezTo>
                  <a:pt x="1008612" y="380633"/>
                  <a:pt x="1008221" y="380243"/>
                  <a:pt x="1008221" y="379659"/>
                </a:cubicBezTo>
                <a:cubicBezTo>
                  <a:pt x="1008221" y="379074"/>
                  <a:pt x="1008803" y="378684"/>
                  <a:pt x="1009195" y="378684"/>
                </a:cubicBezTo>
                <a:close/>
                <a:moveTo>
                  <a:pt x="1045094" y="316512"/>
                </a:moveTo>
                <a:cubicBezTo>
                  <a:pt x="1045676" y="316512"/>
                  <a:pt x="1046063" y="316902"/>
                  <a:pt x="1046063" y="317487"/>
                </a:cubicBezTo>
                <a:cubicBezTo>
                  <a:pt x="1046063" y="318071"/>
                  <a:pt x="1045676" y="318461"/>
                  <a:pt x="1045094" y="318461"/>
                </a:cubicBezTo>
                <a:cubicBezTo>
                  <a:pt x="1044512" y="318461"/>
                  <a:pt x="1044125" y="318071"/>
                  <a:pt x="1044125" y="317487"/>
                </a:cubicBezTo>
                <a:cubicBezTo>
                  <a:pt x="1044125" y="316902"/>
                  <a:pt x="1044512" y="316512"/>
                  <a:pt x="1045094" y="316512"/>
                </a:cubicBezTo>
                <a:close/>
                <a:moveTo>
                  <a:pt x="992698" y="425265"/>
                </a:moveTo>
                <a:cubicBezTo>
                  <a:pt x="992116" y="421367"/>
                  <a:pt x="997939" y="420392"/>
                  <a:pt x="998522" y="424290"/>
                </a:cubicBezTo>
                <a:cubicBezTo>
                  <a:pt x="998713" y="426044"/>
                  <a:pt x="997548" y="427408"/>
                  <a:pt x="995997" y="427603"/>
                </a:cubicBezTo>
                <a:cubicBezTo>
                  <a:pt x="994445" y="427798"/>
                  <a:pt x="993085" y="426629"/>
                  <a:pt x="992698" y="425265"/>
                </a:cubicBezTo>
                <a:close/>
                <a:moveTo>
                  <a:pt x="827941" y="839421"/>
                </a:moveTo>
                <a:cubicBezTo>
                  <a:pt x="820758" y="839421"/>
                  <a:pt x="814548" y="834546"/>
                  <a:pt x="812414" y="827726"/>
                </a:cubicBezTo>
                <a:cubicBezTo>
                  <a:pt x="805235" y="804145"/>
                  <a:pt x="767007" y="806095"/>
                  <a:pt x="750315" y="818760"/>
                </a:cubicBezTo>
                <a:cubicBezTo>
                  <a:pt x="734792" y="830455"/>
                  <a:pt x="735179" y="861444"/>
                  <a:pt x="761570" y="868847"/>
                </a:cubicBezTo>
                <a:cubicBezTo>
                  <a:pt x="780200" y="874109"/>
                  <a:pt x="804266" y="869822"/>
                  <a:pt x="813579" y="851111"/>
                </a:cubicBezTo>
                <a:cubicBezTo>
                  <a:pt x="814161" y="850332"/>
                  <a:pt x="814548" y="849553"/>
                  <a:pt x="815130" y="848774"/>
                </a:cubicBezTo>
                <a:cubicBezTo>
                  <a:pt x="818042" y="844683"/>
                  <a:pt x="823087" y="842341"/>
                  <a:pt x="827941" y="842341"/>
                </a:cubicBezTo>
                <a:cubicBezTo>
                  <a:pt x="832791" y="842341"/>
                  <a:pt x="837836" y="844683"/>
                  <a:pt x="840748" y="848774"/>
                </a:cubicBezTo>
                <a:cubicBezTo>
                  <a:pt x="841330" y="849553"/>
                  <a:pt x="841717" y="850332"/>
                  <a:pt x="842299" y="851111"/>
                </a:cubicBezTo>
                <a:cubicBezTo>
                  <a:pt x="851617" y="869822"/>
                  <a:pt x="875678" y="874109"/>
                  <a:pt x="894308" y="868847"/>
                </a:cubicBezTo>
                <a:cubicBezTo>
                  <a:pt x="920699" y="861444"/>
                  <a:pt x="921091" y="830455"/>
                  <a:pt x="905563" y="818760"/>
                </a:cubicBezTo>
                <a:cubicBezTo>
                  <a:pt x="888876" y="806095"/>
                  <a:pt x="850643" y="804145"/>
                  <a:pt x="843464" y="827726"/>
                </a:cubicBezTo>
                <a:cubicBezTo>
                  <a:pt x="841526" y="834742"/>
                  <a:pt x="835120" y="839421"/>
                  <a:pt x="827941" y="839421"/>
                </a:cubicBezTo>
                <a:close/>
                <a:moveTo>
                  <a:pt x="694621" y="1166652"/>
                </a:moveTo>
                <a:lnTo>
                  <a:pt x="667647" y="1031784"/>
                </a:lnTo>
                <a:lnTo>
                  <a:pt x="670554" y="1165481"/>
                </a:lnTo>
                <a:cubicBezTo>
                  <a:pt x="679093" y="1165677"/>
                  <a:pt x="687050" y="1166069"/>
                  <a:pt x="694621" y="1166652"/>
                </a:cubicBezTo>
                <a:close/>
                <a:moveTo>
                  <a:pt x="650373" y="1027688"/>
                </a:moveTo>
                <a:lnTo>
                  <a:pt x="624951" y="1166652"/>
                </a:lnTo>
                <a:cubicBezTo>
                  <a:pt x="631357" y="1166069"/>
                  <a:pt x="641061" y="1165873"/>
                  <a:pt x="648044" y="1165677"/>
                </a:cubicBezTo>
                <a:lnTo>
                  <a:pt x="650373" y="1027688"/>
                </a:lnTo>
                <a:close/>
                <a:moveTo>
                  <a:pt x="961453" y="1166652"/>
                </a:moveTo>
                <a:lnTo>
                  <a:pt x="988431" y="1031784"/>
                </a:lnTo>
                <a:lnTo>
                  <a:pt x="985520" y="1165481"/>
                </a:lnTo>
                <a:cubicBezTo>
                  <a:pt x="976980" y="1165677"/>
                  <a:pt x="968828" y="1166069"/>
                  <a:pt x="961453" y="1166652"/>
                </a:cubicBezTo>
                <a:close/>
                <a:moveTo>
                  <a:pt x="1005505" y="1027688"/>
                </a:moveTo>
                <a:lnTo>
                  <a:pt x="1030927" y="1166652"/>
                </a:lnTo>
                <a:cubicBezTo>
                  <a:pt x="1024526" y="1166069"/>
                  <a:pt x="1014822" y="1165873"/>
                  <a:pt x="1007834" y="1165677"/>
                </a:cubicBezTo>
                <a:lnTo>
                  <a:pt x="1005505" y="1027688"/>
                </a:lnTo>
                <a:close/>
                <a:moveTo>
                  <a:pt x="804457" y="1272676"/>
                </a:moveTo>
                <a:lnTo>
                  <a:pt x="803684" y="1272676"/>
                </a:lnTo>
                <a:lnTo>
                  <a:pt x="803684" y="1305027"/>
                </a:lnTo>
                <a:lnTo>
                  <a:pt x="804457" y="1305027"/>
                </a:lnTo>
                <a:lnTo>
                  <a:pt x="804457" y="1272676"/>
                </a:lnTo>
                <a:close/>
                <a:moveTo>
                  <a:pt x="851617" y="1272676"/>
                </a:moveTo>
                <a:lnTo>
                  <a:pt x="852390" y="1272676"/>
                </a:lnTo>
                <a:lnTo>
                  <a:pt x="852390" y="1305027"/>
                </a:lnTo>
                <a:lnTo>
                  <a:pt x="851617" y="1305027"/>
                </a:lnTo>
                <a:lnTo>
                  <a:pt x="851617" y="1272676"/>
                </a:lnTo>
                <a:close/>
                <a:moveTo>
                  <a:pt x="907310" y="1289824"/>
                </a:moveTo>
                <a:cubicBezTo>
                  <a:pt x="901879" y="1292357"/>
                  <a:pt x="898580" y="1297036"/>
                  <a:pt x="898189" y="1302102"/>
                </a:cubicBezTo>
                <a:cubicBezTo>
                  <a:pt x="897416" y="1309902"/>
                  <a:pt x="901879" y="1314576"/>
                  <a:pt x="908088" y="1316722"/>
                </a:cubicBezTo>
                <a:lnTo>
                  <a:pt x="860156" y="1316722"/>
                </a:lnTo>
                <a:lnTo>
                  <a:pt x="860156" y="1256890"/>
                </a:lnTo>
                <a:lnTo>
                  <a:pt x="908088" y="1256890"/>
                </a:lnTo>
                <a:cubicBezTo>
                  <a:pt x="908088" y="1262343"/>
                  <a:pt x="907893" y="1260589"/>
                  <a:pt x="904981" y="1262539"/>
                </a:cubicBezTo>
                <a:cubicBezTo>
                  <a:pt x="901296" y="1264881"/>
                  <a:pt x="897802" y="1269555"/>
                  <a:pt x="897998" y="1274038"/>
                </a:cubicBezTo>
                <a:cubicBezTo>
                  <a:pt x="898189" y="1278325"/>
                  <a:pt x="899745" y="1281250"/>
                  <a:pt x="902461" y="1283587"/>
                </a:cubicBezTo>
                <a:cubicBezTo>
                  <a:pt x="904012" y="1284954"/>
                  <a:pt x="905177" y="1285733"/>
                  <a:pt x="907115" y="1286316"/>
                </a:cubicBezTo>
                <a:cubicBezTo>
                  <a:pt x="907310" y="1286512"/>
                  <a:pt x="907697" y="1286512"/>
                  <a:pt x="907893" y="1286708"/>
                </a:cubicBezTo>
                <a:cubicBezTo>
                  <a:pt x="908088" y="1286904"/>
                  <a:pt x="908088" y="1287291"/>
                  <a:pt x="908088" y="1287487"/>
                </a:cubicBezTo>
                <a:cubicBezTo>
                  <a:pt x="907893" y="1289045"/>
                  <a:pt x="908475" y="1289241"/>
                  <a:pt x="907310" y="1289824"/>
                </a:cubicBezTo>
                <a:close/>
                <a:moveTo>
                  <a:pt x="748568" y="1289824"/>
                </a:moveTo>
                <a:cubicBezTo>
                  <a:pt x="754004" y="1292357"/>
                  <a:pt x="757303" y="1297036"/>
                  <a:pt x="757689" y="1302102"/>
                </a:cubicBezTo>
                <a:cubicBezTo>
                  <a:pt x="758467" y="1309902"/>
                  <a:pt x="754004" y="1314576"/>
                  <a:pt x="747794" y="1316722"/>
                </a:cubicBezTo>
                <a:lnTo>
                  <a:pt x="795727" y="1316722"/>
                </a:lnTo>
                <a:lnTo>
                  <a:pt x="795727" y="1256890"/>
                </a:lnTo>
                <a:lnTo>
                  <a:pt x="747794" y="1256890"/>
                </a:lnTo>
                <a:cubicBezTo>
                  <a:pt x="747794" y="1262343"/>
                  <a:pt x="747985" y="1260589"/>
                  <a:pt x="750897" y="1262539"/>
                </a:cubicBezTo>
                <a:cubicBezTo>
                  <a:pt x="754587" y="1264881"/>
                  <a:pt x="758076" y="1269555"/>
                  <a:pt x="757885" y="1274038"/>
                </a:cubicBezTo>
                <a:cubicBezTo>
                  <a:pt x="757689" y="1278325"/>
                  <a:pt x="756138" y="1281250"/>
                  <a:pt x="753422" y="1283587"/>
                </a:cubicBezTo>
                <a:cubicBezTo>
                  <a:pt x="751866" y="1284954"/>
                  <a:pt x="750701" y="1285733"/>
                  <a:pt x="748763" y="1286316"/>
                </a:cubicBezTo>
                <a:cubicBezTo>
                  <a:pt x="748568" y="1286512"/>
                  <a:pt x="748181" y="1286512"/>
                  <a:pt x="747985" y="1286708"/>
                </a:cubicBezTo>
                <a:cubicBezTo>
                  <a:pt x="747794" y="1286904"/>
                  <a:pt x="747794" y="1287291"/>
                  <a:pt x="747794" y="1287487"/>
                </a:cubicBezTo>
                <a:cubicBezTo>
                  <a:pt x="748181" y="1289045"/>
                  <a:pt x="747599" y="1289241"/>
                  <a:pt x="748568" y="1289824"/>
                </a:cubicBezTo>
                <a:close/>
                <a:moveTo>
                  <a:pt x="827163" y="1180101"/>
                </a:moveTo>
                <a:cubicBezTo>
                  <a:pt x="821922" y="1180101"/>
                  <a:pt x="816686" y="1179709"/>
                  <a:pt x="811445" y="1178930"/>
                </a:cubicBezTo>
                <a:lnTo>
                  <a:pt x="811445" y="1332508"/>
                </a:lnTo>
                <a:cubicBezTo>
                  <a:pt x="811445" y="1335237"/>
                  <a:pt x="814743" y="1336016"/>
                  <a:pt x="817269" y="1336991"/>
                </a:cubicBezTo>
                <a:cubicBezTo>
                  <a:pt x="820758" y="1338163"/>
                  <a:pt x="824447" y="1338745"/>
                  <a:pt x="827941" y="1338745"/>
                </a:cubicBezTo>
                <a:cubicBezTo>
                  <a:pt x="831430" y="1338745"/>
                  <a:pt x="835316" y="1338353"/>
                  <a:pt x="838614" y="1336991"/>
                </a:cubicBezTo>
                <a:cubicBezTo>
                  <a:pt x="841134" y="1336016"/>
                  <a:pt x="844433" y="1335433"/>
                  <a:pt x="844433" y="1332508"/>
                </a:cubicBezTo>
                <a:lnTo>
                  <a:pt x="844433" y="1179126"/>
                </a:lnTo>
                <a:cubicBezTo>
                  <a:pt x="839387" y="1179905"/>
                  <a:pt x="834151" y="1180292"/>
                  <a:pt x="828715" y="1180292"/>
                </a:cubicBezTo>
                <a:lnTo>
                  <a:pt x="827163" y="1180292"/>
                </a:lnTo>
                <a:lnTo>
                  <a:pt x="827163" y="1180101"/>
                </a:lnTo>
                <a:close/>
                <a:moveTo>
                  <a:pt x="827941" y="949537"/>
                </a:moveTo>
                <a:lnTo>
                  <a:pt x="813775" y="949537"/>
                </a:lnTo>
                <a:cubicBezTo>
                  <a:pt x="811059" y="949537"/>
                  <a:pt x="811249" y="951095"/>
                  <a:pt x="811445" y="954603"/>
                </a:cubicBezTo>
                <a:cubicBezTo>
                  <a:pt x="816490" y="953824"/>
                  <a:pt x="821732" y="953437"/>
                  <a:pt x="827163" y="953437"/>
                </a:cubicBezTo>
                <a:lnTo>
                  <a:pt x="827941" y="953437"/>
                </a:lnTo>
                <a:lnTo>
                  <a:pt x="828715" y="953437"/>
                </a:lnTo>
                <a:cubicBezTo>
                  <a:pt x="833956" y="953437"/>
                  <a:pt x="839197" y="953824"/>
                  <a:pt x="844433" y="954603"/>
                </a:cubicBezTo>
                <a:cubicBezTo>
                  <a:pt x="844433" y="951095"/>
                  <a:pt x="844824" y="949537"/>
                  <a:pt x="842108" y="949537"/>
                </a:cubicBezTo>
                <a:lnTo>
                  <a:pt x="827941" y="949537"/>
                </a:lnTo>
                <a:close/>
                <a:moveTo>
                  <a:pt x="733432" y="1188871"/>
                </a:moveTo>
                <a:cubicBezTo>
                  <a:pt x="696368" y="1198028"/>
                  <a:pt x="628249" y="1197249"/>
                  <a:pt x="585944" y="1188871"/>
                </a:cubicBezTo>
                <a:cubicBezTo>
                  <a:pt x="601662" y="1210502"/>
                  <a:pt x="631547" y="1224534"/>
                  <a:pt x="658330" y="1224534"/>
                </a:cubicBezTo>
                <a:cubicBezTo>
                  <a:pt x="688797" y="1224534"/>
                  <a:pt x="720625" y="1210698"/>
                  <a:pt x="733432" y="1188871"/>
                </a:cubicBezTo>
                <a:close/>
                <a:moveTo>
                  <a:pt x="647657" y="1188675"/>
                </a:moveTo>
                <a:cubicBezTo>
                  <a:pt x="642808" y="1189067"/>
                  <a:pt x="583424" y="1186921"/>
                  <a:pt x="584393" y="1181267"/>
                </a:cubicBezTo>
                <a:cubicBezTo>
                  <a:pt x="584780" y="1176593"/>
                  <a:pt x="622622" y="1173864"/>
                  <a:pt x="648044" y="1173864"/>
                </a:cubicBezTo>
                <a:cubicBezTo>
                  <a:pt x="647853" y="1178151"/>
                  <a:pt x="647853" y="1183800"/>
                  <a:pt x="647657" y="1188675"/>
                </a:cubicBezTo>
                <a:close/>
                <a:moveTo>
                  <a:pt x="671528" y="1188675"/>
                </a:moveTo>
                <a:cubicBezTo>
                  <a:pt x="676378" y="1189067"/>
                  <a:pt x="737699" y="1186921"/>
                  <a:pt x="736730" y="1181267"/>
                </a:cubicBezTo>
                <a:cubicBezTo>
                  <a:pt x="736343" y="1176593"/>
                  <a:pt x="696559" y="1173864"/>
                  <a:pt x="671136" y="1173864"/>
                </a:cubicBezTo>
                <a:cubicBezTo>
                  <a:pt x="671136" y="1178151"/>
                  <a:pt x="671332" y="1183800"/>
                  <a:pt x="671528" y="1188675"/>
                </a:cubicBezTo>
                <a:close/>
                <a:moveTo>
                  <a:pt x="664540" y="950316"/>
                </a:moveTo>
                <a:lnTo>
                  <a:pt x="703742" y="1167627"/>
                </a:lnTo>
                <a:cubicBezTo>
                  <a:pt x="702964" y="1167627"/>
                  <a:pt x="702186" y="1167431"/>
                  <a:pt x="701413" y="1167431"/>
                </a:cubicBezTo>
                <a:lnTo>
                  <a:pt x="667647" y="999041"/>
                </a:lnTo>
                <a:lnTo>
                  <a:pt x="664540" y="950316"/>
                </a:lnTo>
                <a:close/>
                <a:moveTo>
                  <a:pt x="653867" y="950316"/>
                </a:moveTo>
                <a:lnTo>
                  <a:pt x="614665" y="1167823"/>
                </a:lnTo>
                <a:lnTo>
                  <a:pt x="616994" y="1167431"/>
                </a:lnTo>
                <a:lnTo>
                  <a:pt x="650955" y="997674"/>
                </a:lnTo>
                <a:lnTo>
                  <a:pt x="653867" y="950316"/>
                </a:lnTo>
                <a:close/>
                <a:moveTo>
                  <a:pt x="654645" y="1188675"/>
                </a:moveTo>
                <a:lnTo>
                  <a:pt x="664927" y="1188675"/>
                </a:lnTo>
                <a:lnTo>
                  <a:pt x="659495" y="930243"/>
                </a:lnTo>
                <a:lnTo>
                  <a:pt x="654645" y="1188675"/>
                </a:lnTo>
                <a:close/>
                <a:moveTo>
                  <a:pt x="991534" y="950316"/>
                </a:moveTo>
                <a:lnTo>
                  <a:pt x="952331" y="1167627"/>
                </a:lnTo>
                <a:cubicBezTo>
                  <a:pt x="953109" y="1167627"/>
                  <a:pt x="953888" y="1167431"/>
                  <a:pt x="954661" y="1167431"/>
                </a:cubicBezTo>
                <a:lnTo>
                  <a:pt x="988431" y="999041"/>
                </a:lnTo>
                <a:lnTo>
                  <a:pt x="991534" y="950316"/>
                </a:lnTo>
                <a:close/>
                <a:moveTo>
                  <a:pt x="984546" y="1188675"/>
                </a:moveTo>
                <a:cubicBezTo>
                  <a:pt x="979696" y="1189067"/>
                  <a:pt x="918375" y="1186921"/>
                  <a:pt x="919344" y="1181267"/>
                </a:cubicBezTo>
                <a:cubicBezTo>
                  <a:pt x="919730" y="1176593"/>
                  <a:pt x="959515" y="1173864"/>
                  <a:pt x="984937" y="1173864"/>
                </a:cubicBezTo>
                <a:cubicBezTo>
                  <a:pt x="984741" y="1178151"/>
                  <a:pt x="984741" y="1183800"/>
                  <a:pt x="984546" y="1188675"/>
                </a:cubicBezTo>
                <a:close/>
                <a:moveTo>
                  <a:pt x="1008417" y="1188675"/>
                </a:moveTo>
                <a:cubicBezTo>
                  <a:pt x="1013266" y="1189067"/>
                  <a:pt x="1072650" y="1186921"/>
                  <a:pt x="1071681" y="1181267"/>
                </a:cubicBezTo>
                <a:cubicBezTo>
                  <a:pt x="1071294" y="1176593"/>
                  <a:pt x="1033452" y="1173864"/>
                  <a:pt x="1008030" y="1173864"/>
                </a:cubicBezTo>
                <a:cubicBezTo>
                  <a:pt x="1008221" y="1178151"/>
                  <a:pt x="1008221" y="1183800"/>
                  <a:pt x="1008417" y="1188675"/>
                </a:cubicBezTo>
                <a:close/>
                <a:moveTo>
                  <a:pt x="1002207" y="950316"/>
                </a:moveTo>
                <a:lnTo>
                  <a:pt x="1041409" y="1167823"/>
                </a:lnTo>
                <a:lnTo>
                  <a:pt x="1039080" y="1167431"/>
                </a:lnTo>
                <a:lnTo>
                  <a:pt x="1005118" y="997674"/>
                </a:lnTo>
                <a:lnTo>
                  <a:pt x="1002207" y="950316"/>
                </a:lnTo>
                <a:close/>
                <a:moveTo>
                  <a:pt x="1001429" y="1188675"/>
                </a:moveTo>
                <a:lnTo>
                  <a:pt x="991147" y="1188675"/>
                </a:lnTo>
                <a:lnTo>
                  <a:pt x="996579" y="930243"/>
                </a:lnTo>
                <a:lnTo>
                  <a:pt x="1001429" y="1188675"/>
                </a:lnTo>
                <a:close/>
                <a:moveTo>
                  <a:pt x="922642" y="1188871"/>
                </a:moveTo>
                <a:cubicBezTo>
                  <a:pt x="959706" y="1198028"/>
                  <a:pt x="1027825" y="1197249"/>
                  <a:pt x="1070130" y="1188871"/>
                </a:cubicBezTo>
                <a:cubicBezTo>
                  <a:pt x="1054411" y="1210502"/>
                  <a:pt x="1024526" y="1224534"/>
                  <a:pt x="997744" y="1224534"/>
                </a:cubicBezTo>
                <a:cubicBezTo>
                  <a:pt x="967081" y="1224534"/>
                  <a:pt x="935448" y="1210698"/>
                  <a:pt x="922642" y="1188871"/>
                </a:cubicBezTo>
                <a:close/>
                <a:moveTo>
                  <a:pt x="827941" y="849357"/>
                </a:moveTo>
                <a:cubicBezTo>
                  <a:pt x="822896" y="849357"/>
                  <a:pt x="818820" y="853453"/>
                  <a:pt x="818820" y="858519"/>
                </a:cubicBezTo>
                <a:cubicBezTo>
                  <a:pt x="818820" y="863585"/>
                  <a:pt x="822896" y="867681"/>
                  <a:pt x="827941" y="867681"/>
                </a:cubicBezTo>
                <a:cubicBezTo>
                  <a:pt x="832987" y="867681"/>
                  <a:pt x="837063" y="863585"/>
                  <a:pt x="837063" y="858519"/>
                </a:cubicBezTo>
                <a:cubicBezTo>
                  <a:pt x="837063" y="853453"/>
                  <a:pt x="832987" y="849357"/>
                  <a:pt x="827941" y="849357"/>
                </a:cubicBezTo>
                <a:close/>
                <a:moveTo>
                  <a:pt x="827941" y="813890"/>
                </a:moveTo>
                <a:cubicBezTo>
                  <a:pt x="822896" y="813890"/>
                  <a:pt x="818820" y="817981"/>
                  <a:pt x="818820" y="823047"/>
                </a:cubicBezTo>
                <a:cubicBezTo>
                  <a:pt x="818820" y="828118"/>
                  <a:pt x="822896" y="832209"/>
                  <a:pt x="827941" y="832209"/>
                </a:cubicBezTo>
                <a:cubicBezTo>
                  <a:pt x="832987" y="832209"/>
                  <a:pt x="837063" y="828118"/>
                  <a:pt x="837063" y="823047"/>
                </a:cubicBezTo>
                <a:cubicBezTo>
                  <a:pt x="837063" y="818177"/>
                  <a:pt x="832987" y="813890"/>
                  <a:pt x="827941" y="813890"/>
                </a:cubicBezTo>
                <a:close/>
                <a:moveTo>
                  <a:pt x="817459" y="796933"/>
                </a:moveTo>
                <a:cubicBezTo>
                  <a:pt x="816490" y="796350"/>
                  <a:pt x="815130" y="796541"/>
                  <a:pt x="814357" y="797908"/>
                </a:cubicBezTo>
                <a:cubicBezTo>
                  <a:pt x="813965" y="798491"/>
                  <a:pt x="813383" y="799074"/>
                  <a:pt x="810863" y="799074"/>
                </a:cubicBezTo>
                <a:cubicBezTo>
                  <a:pt x="812028" y="800637"/>
                  <a:pt x="814161" y="802391"/>
                  <a:pt x="816295" y="801999"/>
                </a:cubicBezTo>
                <a:cubicBezTo>
                  <a:pt x="819011" y="801612"/>
                  <a:pt x="819789" y="798104"/>
                  <a:pt x="817459" y="796933"/>
                </a:cubicBezTo>
                <a:close/>
                <a:moveTo>
                  <a:pt x="838614" y="796933"/>
                </a:moveTo>
                <a:cubicBezTo>
                  <a:pt x="839583" y="796350"/>
                  <a:pt x="840944" y="796541"/>
                  <a:pt x="841717" y="797908"/>
                </a:cubicBezTo>
                <a:cubicBezTo>
                  <a:pt x="842108" y="798491"/>
                  <a:pt x="842691" y="799074"/>
                  <a:pt x="845211" y="799074"/>
                </a:cubicBezTo>
                <a:cubicBezTo>
                  <a:pt x="844046" y="800637"/>
                  <a:pt x="841913" y="802391"/>
                  <a:pt x="839779" y="801999"/>
                </a:cubicBezTo>
                <a:cubicBezTo>
                  <a:pt x="837063" y="801612"/>
                  <a:pt x="836285" y="798104"/>
                  <a:pt x="838614" y="796933"/>
                </a:cubicBezTo>
                <a:close/>
                <a:moveTo>
                  <a:pt x="827941" y="780951"/>
                </a:moveTo>
                <a:cubicBezTo>
                  <a:pt x="825416" y="780951"/>
                  <a:pt x="820175" y="780559"/>
                  <a:pt x="815522" y="781730"/>
                </a:cubicBezTo>
                <a:cubicBezTo>
                  <a:pt x="812028" y="782509"/>
                  <a:pt x="808920" y="784459"/>
                  <a:pt x="807565" y="785821"/>
                </a:cubicBezTo>
                <a:cubicBezTo>
                  <a:pt x="805431" y="788163"/>
                  <a:pt x="804071" y="790892"/>
                  <a:pt x="804071" y="794983"/>
                </a:cubicBezTo>
                <a:lnTo>
                  <a:pt x="808534" y="797908"/>
                </a:lnTo>
                <a:cubicBezTo>
                  <a:pt x="806204" y="787188"/>
                  <a:pt x="813383" y="783097"/>
                  <a:pt x="819402" y="782122"/>
                </a:cubicBezTo>
                <a:cubicBezTo>
                  <a:pt x="822314" y="781730"/>
                  <a:pt x="825226" y="781343"/>
                  <a:pt x="827746" y="781343"/>
                </a:cubicBezTo>
                <a:cubicBezTo>
                  <a:pt x="830271" y="781343"/>
                  <a:pt x="833373" y="781730"/>
                  <a:pt x="836089" y="782122"/>
                </a:cubicBezTo>
                <a:cubicBezTo>
                  <a:pt x="842299" y="783097"/>
                  <a:pt x="849287" y="787188"/>
                  <a:pt x="846958" y="797908"/>
                </a:cubicBezTo>
                <a:lnTo>
                  <a:pt x="851421" y="794983"/>
                </a:lnTo>
                <a:cubicBezTo>
                  <a:pt x="851421" y="790892"/>
                  <a:pt x="850065" y="787967"/>
                  <a:pt x="847927" y="785821"/>
                </a:cubicBezTo>
                <a:cubicBezTo>
                  <a:pt x="846571" y="784263"/>
                  <a:pt x="843464" y="782509"/>
                  <a:pt x="839970" y="781730"/>
                </a:cubicBezTo>
                <a:cubicBezTo>
                  <a:pt x="835898" y="780559"/>
                  <a:pt x="830462" y="780951"/>
                  <a:pt x="827941" y="780951"/>
                </a:cubicBezTo>
                <a:close/>
                <a:moveTo>
                  <a:pt x="827941" y="788163"/>
                </a:moveTo>
                <a:cubicBezTo>
                  <a:pt x="823669" y="788163"/>
                  <a:pt x="819206" y="788942"/>
                  <a:pt x="819206" y="790304"/>
                </a:cubicBezTo>
                <a:cubicBezTo>
                  <a:pt x="819206" y="790696"/>
                  <a:pt x="819402" y="791279"/>
                  <a:pt x="819984" y="791279"/>
                </a:cubicBezTo>
                <a:cubicBezTo>
                  <a:pt x="830271" y="794596"/>
                  <a:pt x="823087" y="806482"/>
                  <a:pt x="822505" y="807457"/>
                </a:cubicBezTo>
                <a:cubicBezTo>
                  <a:pt x="824252" y="806874"/>
                  <a:pt x="825999" y="806482"/>
                  <a:pt x="827941" y="806482"/>
                </a:cubicBezTo>
                <a:cubicBezTo>
                  <a:pt x="829879" y="806482"/>
                  <a:pt x="831626" y="806874"/>
                  <a:pt x="833373" y="807457"/>
                </a:cubicBezTo>
                <a:cubicBezTo>
                  <a:pt x="832791" y="806482"/>
                  <a:pt x="825612" y="794596"/>
                  <a:pt x="835898" y="791279"/>
                </a:cubicBezTo>
                <a:cubicBezTo>
                  <a:pt x="836481" y="791088"/>
                  <a:pt x="836867" y="790696"/>
                  <a:pt x="836672" y="790304"/>
                </a:cubicBezTo>
                <a:cubicBezTo>
                  <a:pt x="836672" y="788942"/>
                  <a:pt x="832404" y="788163"/>
                  <a:pt x="827941" y="788163"/>
                </a:cubicBezTo>
                <a:close/>
                <a:moveTo>
                  <a:pt x="827941" y="874893"/>
                </a:moveTo>
                <a:lnTo>
                  <a:pt x="827550" y="874893"/>
                </a:lnTo>
                <a:cubicBezTo>
                  <a:pt x="824834" y="874893"/>
                  <a:pt x="822118" y="874109"/>
                  <a:pt x="819789" y="872943"/>
                </a:cubicBezTo>
                <a:cubicBezTo>
                  <a:pt x="819016" y="872747"/>
                  <a:pt x="818433" y="872943"/>
                  <a:pt x="817655" y="873526"/>
                </a:cubicBezTo>
                <a:cubicBezTo>
                  <a:pt x="815712" y="875280"/>
                  <a:pt x="810667" y="879763"/>
                  <a:pt x="807173" y="881321"/>
                </a:cubicBezTo>
                <a:cubicBezTo>
                  <a:pt x="806204" y="881713"/>
                  <a:pt x="806400" y="882492"/>
                  <a:pt x="806400" y="882879"/>
                </a:cubicBezTo>
                <a:cubicBezTo>
                  <a:pt x="806400" y="883663"/>
                  <a:pt x="806591" y="884050"/>
                  <a:pt x="807755" y="884638"/>
                </a:cubicBezTo>
                <a:cubicBezTo>
                  <a:pt x="811641" y="886196"/>
                  <a:pt x="813965" y="889704"/>
                  <a:pt x="816877" y="892237"/>
                </a:cubicBezTo>
                <a:cubicBezTo>
                  <a:pt x="819593" y="894770"/>
                  <a:pt x="820758" y="892433"/>
                  <a:pt x="822700" y="889900"/>
                </a:cubicBezTo>
                <a:cubicBezTo>
                  <a:pt x="824447" y="887362"/>
                  <a:pt x="825999" y="885417"/>
                  <a:pt x="828132" y="885608"/>
                </a:cubicBezTo>
                <a:cubicBezTo>
                  <a:pt x="830271" y="885417"/>
                  <a:pt x="831626" y="887362"/>
                  <a:pt x="833569" y="889900"/>
                </a:cubicBezTo>
                <a:cubicBezTo>
                  <a:pt x="835507" y="892624"/>
                  <a:pt x="836672" y="894770"/>
                  <a:pt x="839387" y="892237"/>
                </a:cubicBezTo>
                <a:cubicBezTo>
                  <a:pt x="842299" y="889704"/>
                  <a:pt x="844433" y="886196"/>
                  <a:pt x="848509" y="884638"/>
                </a:cubicBezTo>
                <a:cubicBezTo>
                  <a:pt x="849674" y="884246"/>
                  <a:pt x="849870" y="883663"/>
                  <a:pt x="849870" y="882879"/>
                </a:cubicBezTo>
                <a:cubicBezTo>
                  <a:pt x="849870" y="882296"/>
                  <a:pt x="850065" y="881713"/>
                  <a:pt x="849091" y="881321"/>
                </a:cubicBezTo>
                <a:cubicBezTo>
                  <a:pt x="845597" y="879763"/>
                  <a:pt x="840552" y="875280"/>
                  <a:pt x="838614" y="873526"/>
                </a:cubicBezTo>
                <a:cubicBezTo>
                  <a:pt x="837836" y="872747"/>
                  <a:pt x="837254" y="872747"/>
                  <a:pt x="836481" y="872943"/>
                </a:cubicBezTo>
                <a:cubicBezTo>
                  <a:pt x="834151" y="874109"/>
                  <a:pt x="831626" y="874893"/>
                  <a:pt x="828715" y="874893"/>
                </a:cubicBezTo>
                <a:lnTo>
                  <a:pt x="827941" y="874893"/>
                </a:lnTo>
                <a:close/>
                <a:moveTo>
                  <a:pt x="810085" y="904907"/>
                </a:moveTo>
                <a:cubicBezTo>
                  <a:pt x="815130" y="900615"/>
                  <a:pt x="812414" y="896524"/>
                  <a:pt x="806982" y="892624"/>
                </a:cubicBezTo>
                <a:cubicBezTo>
                  <a:pt x="797665" y="886196"/>
                  <a:pt x="784276" y="889116"/>
                  <a:pt x="782529" y="896720"/>
                </a:cubicBezTo>
                <a:cubicBezTo>
                  <a:pt x="791455" y="895162"/>
                  <a:pt x="797474" y="894770"/>
                  <a:pt x="805039" y="902565"/>
                </a:cubicBezTo>
                <a:cubicBezTo>
                  <a:pt x="806204" y="903736"/>
                  <a:pt x="806400" y="904319"/>
                  <a:pt x="806786" y="904711"/>
                </a:cubicBezTo>
                <a:cubicBezTo>
                  <a:pt x="808147" y="906661"/>
                  <a:pt x="808729" y="906269"/>
                  <a:pt x="810085" y="904907"/>
                </a:cubicBezTo>
                <a:close/>
                <a:moveTo>
                  <a:pt x="813383" y="811357"/>
                </a:moveTo>
                <a:cubicBezTo>
                  <a:pt x="807951" y="805120"/>
                  <a:pt x="793398" y="797712"/>
                  <a:pt x="785441" y="796350"/>
                </a:cubicBezTo>
                <a:cubicBezTo>
                  <a:pt x="761183" y="792450"/>
                  <a:pt x="731881" y="798295"/>
                  <a:pt x="718878" y="820127"/>
                </a:cubicBezTo>
                <a:cubicBezTo>
                  <a:pt x="708205" y="838054"/>
                  <a:pt x="713441" y="858132"/>
                  <a:pt x="730329" y="870993"/>
                </a:cubicBezTo>
                <a:cubicBezTo>
                  <a:pt x="740028" y="878401"/>
                  <a:pt x="752448" y="882492"/>
                  <a:pt x="765260" y="883271"/>
                </a:cubicBezTo>
                <a:cubicBezTo>
                  <a:pt x="776319" y="884050"/>
                  <a:pt x="787770" y="882296"/>
                  <a:pt x="797474" y="878009"/>
                </a:cubicBezTo>
                <a:cubicBezTo>
                  <a:pt x="801937" y="876059"/>
                  <a:pt x="812414" y="871189"/>
                  <a:pt x="812996" y="865927"/>
                </a:cubicBezTo>
                <a:cubicBezTo>
                  <a:pt x="808534" y="868847"/>
                  <a:pt x="799608" y="874893"/>
                  <a:pt x="790682" y="876451"/>
                </a:cubicBezTo>
                <a:cubicBezTo>
                  <a:pt x="774964" y="879371"/>
                  <a:pt x="756138" y="878009"/>
                  <a:pt x="743718" y="866902"/>
                </a:cubicBezTo>
                <a:cubicBezTo>
                  <a:pt x="730520" y="855011"/>
                  <a:pt x="729355" y="832792"/>
                  <a:pt x="739838" y="818956"/>
                </a:cubicBezTo>
                <a:cubicBezTo>
                  <a:pt x="750315" y="805120"/>
                  <a:pt x="768171" y="800049"/>
                  <a:pt x="784858" y="801999"/>
                </a:cubicBezTo>
                <a:cubicBezTo>
                  <a:pt x="793398" y="802974"/>
                  <a:pt x="805039" y="805703"/>
                  <a:pt x="810863" y="812327"/>
                </a:cubicBezTo>
                <a:cubicBezTo>
                  <a:pt x="812223" y="814277"/>
                  <a:pt x="814939" y="813498"/>
                  <a:pt x="813383" y="811357"/>
                </a:cubicBezTo>
                <a:close/>
                <a:moveTo>
                  <a:pt x="845793" y="904907"/>
                </a:moveTo>
                <a:cubicBezTo>
                  <a:pt x="840748" y="900615"/>
                  <a:pt x="843464" y="896524"/>
                  <a:pt x="848901" y="892624"/>
                </a:cubicBezTo>
                <a:cubicBezTo>
                  <a:pt x="858213" y="886196"/>
                  <a:pt x="871602" y="889116"/>
                  <a:pt x="873349" y="896720"/>
                </a:cubicBezTo>
                <a:cubicBezTo>
                  <a:pt x="864423" y="895162"/>
                  <a:pt x="858409" y="894770"/>
                  <a:pt x="850838" y="902565"/>
                </a:cubicBezTo>
                <a:cubicBezTo>
                  <a:pt x="849674" y="903736"/>
                  <a:pt x="849483" y="904319"/>
                  <a:pt x="849091" y="904711"/>
                </a:cubicBezTo>
                <a:cubicBezTo>
                  <a:pt x="847927" y="906661"/>
                  <a:pt x="847344" y="906269"/>
                  <a:pt x="845793" y="904907"/>
                </a:cubicBezTo>
                <a:close/>
                <a:moveTo>
                  <a:pt x="842691" y="811357"/>
                </a:moveTo>
                <a:cubicBezTo>
                  <a:pt x="848123" y="805120"/>
                  <a:pt x="862676" y="797712"/>
                  <a:pt x="870633" y="796350"/>
                </a:cubicBezTo>
                <a:cubicBezTo>
                  <a:pt x="894890" y="792450"/>
                  <a:pt x="924193" y="798295"/>
                  <a:pt x="937195" y="820127"/>
                </a:cubicBezTo>
                <a:cubicBezTo>
                  <a:pt x="947868" y="838054"/>
                  <a:pt x="942632" y="858132"/>
                  <a:pt x="925744" y="870993"/>
                </a:cubicBezTo>
                <a:cubicBezTo>
                  <a:pt x="916045" y="878401"/>
                  <a:pt x="903626" y="882492"/>
                  <a:pt x="890814" y="883271"/>
                </a:cubicBezTo>
                <a:cubicBezTo>
                  <a:pt x="879755" y="884050"/>
                  <a:pt x="868304" y="882296"/>
                  <a:pt x="858600" y="878009"/>
                </a:cubicBezTo>
                <a:cubicBezTo>
                  <a:pt x="854137" y="876059"/>
                  <a:pt x="843660" y="871189"/>
                  <a:pt x="843077" y="865927"/>
                </a:cubicBezTo>
                <a:cubicBezTo>
                  <a:pt x="847540" y="868847"/>
                  <a:pt x="856466" y="874893"/>
                  <a:pt x="865392" y="876451"/>
                </a:cubicBezTo>
                <a:cubicBezTo>
                  <a:pt x="881115" y="879371"/>
                  <a:pt x="899936" y="878009"/>
                  <a:pt x="912356" y="866902"/>
                </a:cubicBezTo>
                <a:cubicBezTo>
                  <a:pt x="925554" y="855011"/>
                  <a:pt x="926718" y="832792"/>
                  <a:pt x="916236" y="818956"/>
                </a:cubicBezTo>
                <a:cubicBezTo>
                  <a:pt x="905759" y="805120"/>
                  <a:pt x="887907" y="800049"/>
                  <a:pt x="871215" y="801999"/>
                </a:cubicBezTo>
                <a:cubicBezTo>
                  <a:pt x="862676" y="802974"/>
                  <a:pt x="851034" y="805703"/>
                  <a:pt x="845211" y="812327"/>
                </a:cubicBezTo>
                <a:cubicBezTo>
                  <a:pt x="843660" y="814277"/>
                  <a:pt x="840944" y="813498"/>
                  <a:pt x="842691" y="811357"/>
                </a:cubicBezTo>
                <a:close/>
                <a:moveTo>
                  <a:pt x="827941" y="895162"/>
                </a:moveTo>
                <a:cubicBezTo>
                  <a:pt x="824643" y="897695"/>
                  <a:pt x="809116" y="920301"/>
                  <a:pt x="806786" y="920301"/>
                </a:cubicBezTo>
                <a:cubicBezTo>
                  <a:pt x="803292" y="920301"/>
                  <a:pt x="800577" y="917964"/>
                  <a:pt x="797474" y="917185"/>
                </a:cubicBezTo>
                <a:cubicBezTo>
                  <a:pt x="768362" y="908606"/>
                  <a:pt x="723537" y="910752"/>
                  <a:pt x="695976" y="926343"/>
                </a:cubicBezTo>
                <a:cubicBezTo>
                  <a:pt x="688993" y="930243"/>
                  <a:pt x="691513" y="932384"/>
                  <a:pt x="681619" y="924981"/>
                </a:cubicBezTo>
                <a:cubicBezTo>
                  <a:pt x="678903" y="922834"/>
                  <a:pt x="676182" y="921277"/>
                  <a:pt x="673466" y="919718"/>
                </a:cubicBezTo>
                <a:cubicBezTo>
                  <a:pt x="654254" y="908606"/>
                  <a:pt x="640087" y="910169"/>
                  <a:pt x="631547" y="915235"/>
                </a:cubicBezTo>
                <a:cubicBezTo>
                  <a:pt x="620488" y="921668"/>
                  <a:pt x="615443" y="936088"/>
                  <a:pt x="629805" y="940767"/>
                </a:cubicBezTo>
                <a:cubicBezTo>
                  <a:pt x="635820" y="942129"/>
                  <a:pt x="641643" y="941742"/>
                  <a:pt x="648435" y="941742"/>
                </a:cubicBezTo>
                <a:cubicBezTo>
                  <a:pt x="653867" y="941742"/>
                  <a:pt x="646492" y="924392"/>
                  <a:pt x="659299" y="923227"/>
                </a:cubicBezTo>
                <a:cubicBezTo>
                  <a:pt x="664153" y="922834"/>
                  <a:pt x="669003" y="927710"/>
                  <a:pt x="668616" y="933751"/>
                </a:cubicBezTo>
                <a:lnTo>
                  <a:pt x="668616" y="941546"/>
                </a:lnTo>
                <a:lnTo>
                  <a:pt x="827941" y="941546"/>
                </a:lnTo>
                <a:lnTo>
                  <a:pt x="987267" y="941546"/>
                </a:lnTo>
                <a:lnTo>
                  <a:pt x="987267" y="933751"/>
                </a:lnTo>
                <a:cubicBezTo>
                  <a:pt x="986875" y="927514"/>
                  <a:pt x="991730" y="922638"/>
                  <a:pt x="996579" y="923227"/>
                </a:cubicBezTo>
                <a:cubicBezTo>
                  <a:pt x="1009385" y="924392"/>
                  <a:pt x="1002011" y="941742"/>
                  <a:pt x="1007448" y="941742"/>
                </a:cubicBezTo>
                <a:cubicBezTo>
                  <a:pt x="1014240" y="941742"/>
                  <a:pt x="1020058" y="942129"/>
                  <a:pt x="1026078" y="940767"/>
                </a:cubicBezTo>
                <a:cubicBezTo>
                  <a:pt x="1040435" y="936088"/>
                  <a:pt x="1035199" y="921859"/>
                  <a:pt x="1024331" y="915235"/>
                </a:cubicBezTo>
                <a:cubicBezTo>
                  <a:pt x="1015791" y="910169"/>
                  <a:pt x="1001624" y="908606"/>
                  <a:pt x="982412" y="919718"/>
                </a:cubicBezTo>
                <a:cubicBezTo>
                  <a:pt x="979696" y="921277"/>
                  <a:pt x="976980" y="922834"/>
                  <a:pt x="974264" y="924981"/>
                </a:cubicBezTo>
                <a:cubicBezTo>
                  <a:pt x="964365" y="932580"/>
                  <a:pt x="967081" y="930439"/>
                  <a:pt x="959902" y="926343"/>
                </a:cubicBezTo>
                <a:cubicBezTo>
                  <a:pt x="932346" y="910752"/>
                  <a:pt x="887325" y="908802"/>
                  <a:pt x="858409" y="917185"/>
                </a:cubicBezTo>
                <a:cubicBezTo>
                  <a:pt x="855301" y="918160"/>
                  <a:pt x="852390" y="920301"/>
                  <a:pt x="849091" y="920301"/>
                </a:cubicBezTo>
                <a:cubicBezTo>
                  <a:pt x="846762" y="920498"/>
                  <a:pt x="831430" y="897695"/>
                  <a:pt x="827941" y="895162"/>
                </a:cubicBezTo>
                <a:close/>
                <a:moveTo>
                  <a:pt x="827941" y="960644"/>
                </a:moveTo>
                <a:cubicBezTo>
                  <a:pt x="886351" y="960644"/>
                  <a:pt x="933701" y="1008198"/>
                  <a:pt x="933701" y="1066864"/>
                </a:cubicBezTo>
                <a:cubicBezTo>
                  <a:pt x="933701" y="1125530"/>
                  <a:pt x="886351" y="1173085"/>
                  <a:pt x="827941" y="1173085"/>
                </a:cubicBezTo>
                <a:cubicBezTo>
                  <a:pt x="769527" y="1173085"/>
                  <a:pt x="722177" y="1125530"/>
                  <a:pt x="722177" y="1066864"/>
                </a:cubicBezTo>
                <a:cubicBezTo>
                  <a:pt x="722177" y="1008394"/>
                  <a:pt x="769527" y="960644"/>
                  <a:pt x="827941" y="960644"/>
                </a:cubicBezTo>
                <a:close/>
                <a:moveTo>
                  <a:pt x="827941" y="1345565"/>
                </a:moveTo>
                <a:cubicBezTo>
                  <a:pt x="823865" y="1345565"/>
                  <a:pt x="819789" y="1344983"/>
                  <a:pt x="815712" y="1344008"/>
                </a:cubicBezTo>
                <a:cubicBezTo>
                  <a:pt x="812414" y="1343229"/>
                  <a:pt x="809894" y="1342057"/>
                  <a:pt x="807369" y="1340499"/>
                </a:cubicBezTo>
                <a:cubicBezTo>
                  <a:pt x="803684" y="1337574"/>
                  <a:pt x="804266" y="1339328"/>
                  <a:pt x="804457" y="1312822"/>
                </a:cubicBezTo>
                <a:lnTo>
                  <a:pt x="803684" y="1312822"/>
                </a:lnTo>
                <a:cubicBezTo>
                  <a:pt x="803488" y="1316139"/>
                  <a:pt x="803684" y="1320426"/>
                  <a:pt x="802710" y="1322959"/>
                </a:cubicBezTo>
                <a:cubicBezTo>
                  <a:pt x="801741" y="1325296"/>
                  <a:pt x="799025" y="1325100"/>
                  <a:pt x="796892" y="1325100"/>
                </a:cubicBezTo>
                <a:cubicBezTo>
                  <a:pt x="788739" y="1325688"/>
                  <a:pt x="754973" y="1326271"/>
                  <a:pt x="744105" y="1324909"/>
                </a:cubicBezTo>
                <a:cubicBezTo>
                  <a:pt x="740806" y="1324517"/>
                  <a:pt x="740420" y="1324713"/>
                  <a:pt x="740224" y="1321205"/>
                </a:cubicBezTo>
                <a:cubicBezTo>
                  <a:pt x="740028" y="1319255"/>
                  <a:pt x="740224" y="1316722"/>
                  <a:pt x="740224" y="1314968"/>
                </a:cubicBezTo>
                <a:cubicBezTo>
                  <a:pt x="740224" y="1304640"/>
                  <a:pt x="750510" y="1312435"/>
                  <a:pt x="750510" y="1303077"/>
                </a:cubicBezTo>
                <a:cubicBezTo>
                  <a:pt x="750510" y="1294503"/>
                  <a:pt x="741193" y="1298403"/>
                  <a:pt x="741193" y="1292749"/>
                </a:cubicBezTo>
                <a:cubicBezTo>
                  <a:pt x="741193" y="1279888"/>
                  <a:pt x="739446" y="1282617"/>
                  <a:pt x="746630" y="1279300"/>
                </a:cubicBezTo>
                <a:cubicBezTo>
                  <a:pt x="753031" y="1276571"/>
                  <a:pt x="750897" y="1269364"/>
                  <a:pt x="745074" y="1267414"/>
                </a:cubicBezTo>
                <a:cubicBezTo>
                  <a:pt x="739255" y="1265464"/>
                  <a:pt x="740224" y="1262152"/>
                  <a:pt x="740224" y="1256498"/>
                </a:cubicBezTo>
                <a:cubicBezTo>
                  <a:pt x="740224" y="1250849"/>
                  <a:pt x="740028" y="1249482"/>
                  <a:pt x="743136" y="1249482"/>
                </a:cubicBezTo>
                <a:lnTo>
                  <a:pt x="799803" y="1249482"/>
                </a:lnTo>
                <a:cubicBezTo>
                  <a:pt x="802710" y="1249482"/>
                  <a:pt x="803684" y="1252015"/>
                  <a:pt x="803875" y="1254357"/>
                </a:cubicBezTo>
                <a:lnTo>
                  <a:pt x="804457" y="1263710"/>
                </a:lnTo>
                <a:cubicBezTo>
                  <a:pt x="804457" y="1257081"/>
                  <a:pt x="805235" y="1191012"/>
                  <a:pt x="804457" y="1177759"/>
                </a:cubicBezTo>
                <a:cubicBezTo>
                  <a:pt x="753031" y="1167235"/>
                  <a:pt x="714220" y="1121434"/>
                  <a:pt x="714220" y="1066668"/>
                </a:cubicBezTo>
                <a:cubicBezTo>
                  <a:pt x="714220" y="1011902"/>
                  <a:pt x="752840" y="966298"/>
                  <a:pt x="804071" y="955774"/>
                </a:cubicBezTo>
                <a:cubicBezTo>
                  <a:pt x="804457" y="954407"/>
                  <a:pt x="804266" y="952462"/>
                  <a:pt x="804266" y="949341"/>
                </a:cubicBezTo>
                <a:lnTo>
                  <a:pt x="674048" y="949341"/>
                </a:lnTo>
                <a:cubicBezTo>
                  <a:pt x="670946" y="949341"/>
                  <a:pt x="671915" y="951291"/>
                  <a:pt x="672497" y="954020"/>
                </a:cubicBezTo>
                <a:cubicBezTo>
                  <a:pt x="680454" y="999041"/>
                  <a:pt x="711117" y="1167627"/>
                  <a:pt x="711699" y="1168210"/>
                </a:cubicBezTo>
                <a:cubicBezTo>
                  <a:pt x="714802" y="1168602"/>
                  <a:pt x="717327" y="1169185"/>
                  <a:pt x="719651" y="1169381"/>
                </a:cubicBezTo>
                <a:cubicBezTo>
                  <a:pt x="736343" y="1172306"/>
                  <a:pt x="744687" y="1176005"/>
                  <a:pt x="745074" y="1180292"/>
                </a:cubicBezTo>
                <a:cubicBezTo>
                  <a:pt x="745074" y="1181076"/>
                  <a:pt x="744883" y="1181855"/>
                  <a:pt x="744687" y="1182830"/>
                </a:cubicBezTo>
                <a:cubicBezTo>
                  <a:pt x="735565" y="1209140"/>
                  <a:pt x="696950" y="1230771"/>
                  <a:pt x="657165" y="1230384"/>
                </a:cubicBezTo>
                <a:cubicBezTo>
                  <a:pt x="619710" y="1229992"/>
                  <a:pt x="593515" y="1209723"/>
                  <a:pt x="577987" y="1187700"/>
                </a:cubicBezTo>
                <a:cubicBezTo>
                  <a:pt x="575854" y="1184775"/>
                  <a:pt x="574107" y="1182438"/>
                  <a:pt x="574498" y="1180101"/>
                </a:cubicBezTo>
                <a:cubicBezTo>
                  <a:pt x="575467" y="1173085"/>
                  <a:pt x="599725" y="1169577"/>
                  <a:pt x="606708" y="1168406"/>
                </a:cubicBezTo>
                <a:cubicBezTo>
                  <a:pt x="608264" y="1168014"/>
                  <a:pt x="608650" y="1167627"/>
                  <a:pt x="608846" y="1165677"/>
                </a:cubicBezTo>
                <a:cubicBezTo>
                  <a:pt x="621070" y="1097461"/>
                  <a:pt x="633686" y="1029442"/>
                  <a:pt x="646688" y="961423"/>
                </a:cubicBezTo>
                <a:cubicBezTo>
                  <a:pt x="647271" y="958503"/>
                  <a:pt x="647657" y="955578"/>
                  <a:pt x="647853" y="952653"/>
                </a:cubicBezTo>
                <a:cubicBezTo>
                  <a:pt x="648044" y="950120"/>
                  <a:pt x="645910" y="949733"/>
                  <a:pt x="643581" y="949929"/>
                </a:cubicBezTo>
                <a:cubicBezTo>
                  <a:pt x="631357" y="950512"/>
                  <a:pt x="614278" y="947200"/>
                  <a:pt x="612144" y="931414"/>
                </a:cubicBezTo>
                <a:cubicBezTo>
                  <a:pt x="610784" y="922056"/>
                  <a:pt x="618159" y="911923"/>
                  <a:pt x="631939" y="906852"/>
                </a:cubicBezTo>
                <a:cubicBezTo>
                  <a:pt x="651151" y="899836"/>
                  <a:pt x="668421" y="905686"/>
                  <a:pt x="684335" y="917572"/>
                </a:cubicBezTo>
                <a:cubicBezTo>
                  <a:pt x="689962" y="921859"/>
                  <a:pt x="687633" y="921668"/>
                  <a:pt x="695394" y="917964"/>
                </a:cubicBezTo>
                <a:cubicBezTo>
                  <a:pt x="737122" y="896524"/>
                  <a:pt x="780395" y="905490"/>
                  <a:pt x="801159" y="909973"/>
                </a:cubicBezTo>
                <a:cubicBezTo>
                  <a:pt x="801545" y="907631"/>
                  <a:pt x="796114" y="904907"/>
                  <a:pt x="793980" y="904515"/>
                </a:cubicBezTo>
                <a:cubicBezTo>
                  <a:pt x="789517" y="903344"/>
                  <a:pt x="784858" y="904123"/>
                  <a:pt x="780009" y="904319"/>
                </a:cubicBezTo>
                <a:cubicBezTo>
                  <a:pt x="777288" y="904515"/>
                  <a:pt x="775933" y="904907"/>
                  <a:pt x="774768" y="901786"/>
                </a:cubicBezTo>
                <a:cubicBezTo>
                  <a:pt x="773990" y="899449"/>
                  <a:pt x="774185" y="895941"/>
                  <a:pt x="775933" y="891066"/>
                </a:cubicBezTo>
                <a:cubicBezTo>
                  <a:pt x="754778" y="891066"/>
                  <a:pt x="733432" y="886000"/>
                  <a:pt x="719265" y="871189"/>
                </a:cubicBezTo>
                <a:cubicBezTo>
                  <a:pt x="704129" y="855403"/>
                  <a:pt x="700439" y="834938"/>
                  <a:pt x="712859" y="815835"/>
                </a:cubicBezTo>
                <a:cubicBezTo>
                  <a:pt x="718296" y="807457"/>
                  <a:pt x="726057" y="800637"/>
                  <a:pt x="734792" y="796350"/>
                </a:cubicBezTo>
                <a:cubicBezTo>
                  <a:pt x="762735" y="782705"/>
                  <a:pt x="787770" y="789525"/>
                  <a:pt x="797082" y="792646"/>
                </a:cubicBezTo>
                <a:cubicBezTo>
                  <a:pt x="797082" y="780368"/>
                  <a:pt x="810085" y="773739"/>
                  <a:pt x="820567" y="773739"/>
                </a:cubicBezTo>
                <a:cubicBezTo>
                  <a:pt x="822896" y="773739"/>
                  <a:pt x="825226" y="773739"/>
                  <a:pt x="827550" y="773739"/>
                </a:cubicBezTo>
                <a:cubicBezTo>
                  <a:pt x="829879" y="773739"/>
                  <a:pt x="832209" y="773739"/>
                  <a:pt x="834538" y="773739"/>
                </a:cubicBezTo>
                <a:cubicBezTo>
                  <a:pt x="845211" y="773739"/>
                  <a:pt x="858017" y="780368"/>
                  <a:pt x="858017" y="792646"/>
                </a:cubicBezTo>
                <a:cubicBezTo>
                  <a:pt x="867335" y="789525"/>
                  <a:pt x="892175" y="782705"/>
                  <a:pt x="920313" y="796350"/>
                </a:cubicBezTo>
                <a:cubicBezTo>
                  <a:pt x="929048" y="800637"/>
                  <a:pt x="936809" y="807457"/>
                  <a:pt x="942241" y="815835"/>
                </a:cubicBezTo>
                <a:cubicBezTo>
                  <a:pt x="954661" y="834938"/>
                  <a:pt x="950976" y="855403"/>
                  <a:pt x="935840" y="871189"/>
                </a:cubicBezTo>
                <a:cubicBezTo>
                  <a:pt x="921673" y="886000"/>
                  <a:pt x="900518" y="891066"/>
                  <a:pt x="879172" y="891066"/>
                </a:cubicBezTo>
                <a:cubicBezTo>
                  <a:pt x="880919" y="896132"/>
                  <a:pt x="881115" y="899640"/>
                  <a:pt x="880337" y="901786"/>
                </a:cubicBezTo>
                <a:cubicBezTo>
                  <a:pt x="879368" y="904907"/>
                  <a:pt x="877812" y="904515"/>
                  <a:pt x="875096" y="904319"/>
                </a:cubicBezTo>
                <a:cubicBezTo>
                  <a:pt x="870246" y="903932"/>
                  <a:pt x="865588" y="903344"/>
                  <a:pt x="861125" y="904515"/>
                </a:cubicBezTo>
                <a:cubicBezTo>
                  <a:pt x="859182" y="905098"/>
                  <a:pt x="853750" y="907631"/>
                  <a:pt x="853946" y="909973"/>
                </a:cubicBezTo>
                <a:cubicBezTo>
                  <a:pt x="874709" y="905294"/>
                  <a:pt x="917983" y="896524"/>
                  <a:pt x="959706" y="917964"/>
                </a:cubicBezTo>
                <a:cubicBezTo>
                  <a:pt x="967663" y="921668"/>
                  <a:pt x="965333" y="921859"/>
                  <a:pt x="970770" y="917572"/>
                </a:cubicBezTo>
                <a:cubicBezTo>
                  <a:pt x="986684" y="905490"/>
                  <a:pt x="1003954" y="899836"/>
                  <a:pt x="1023166" y="906852"/>
                </a:cubicBezTo>
                <a:cubicBezTo>
                  <a:pt x="1036946" y="911923"/>
                  <a:pt x="1044321" y="922056"/>
                  <a:pt x="1042960" y="931414"/>
                </a:cubicBezTo>
                <a:cubicBezTo>
                  <a:pt x="1040827" y="947200"/>
                  <a:pt x="1023748" y="950708"/>
                  <a:pt x="1011524" y="949929"/>
                </a:cubicBezTo>
                <a:cubicBezTo>
                  <a:pt x="1009195" y="949733"/>
                  <a:pt x="1007056" y="950120"/>
                  <a:pt x="1007252" y="952653"/>
                </a:cubicBezTo>
                <a:cubicBezTo>
                  <a:pt x="1007448" y="955382"/>
                  <a:pt x="1007834" y="958307"/>
                  <a:pt x="1008417" y="961423"/>
                </a:cubicBezTo>
                <a:cubicBezTo>
                  <a:pt x="1021419" y="1029442"/>
                  <a:pt x="1034034" y="1097657"/>
                  <a:pt x="1046259" y="1165677"/>
                </a:cubicBezTo>
                <a:cubicBezTo>
                  <a:pt x="1046645" y="1167627"/>
                  <a:pt x="1047037" y="1168014"/>
                  <a:pt x="1048392" y="1168406"/>
                </a:cubicBezTo>
                <a:cubicBezTo>
                  <a:pt x="1055380" y="1169577"/>
                  <a:pt x="1079638" y="1173085"/>
                  <a:pt x="1080607" y="1180101"/>
                </a:cubicBezTo>
                <a:cubicBezTo>
                  <a:pt x="1080998" y="1182438"/>
                  <a:pt x="1079055" y="1184775"/>
                  <a:pt x="1077113" y="1187700"/>
                </a:cubicBezTo>
                <a:cubicBezTo>
                  <a:pt x="1061590" y="1209723"/>
                  <a:pt x="1035390" y="1229992"/>
                  <a:pt x="997939" y="1230384"/>
                </a:cubicBezTo>
                <a:cubicBezTo>
                  <a:pt x="958155" y="1230771"/>
                  <a:pt x="919344" y="1209140"/>
                  <a:pt x="910418" y="1182830"/>
                </a:cubicBezTo>
                <a:cubicBezTo>
                  <a:pt x="910026" y="1182046"/>
                  <a:pt x="910026" y="1181076"/>
                  <a:pt x="910026" y="1180292"/>
                </a:cubicBezTo>
                <a:cubicBezTo>
                  <a:pt x="910222" y="1176005"/>
                  <a:pt x="918761" y="1172306"/>
                  <a:pt x="935448" y="1169381"/>
                </a:cubicBezTo>
                <a:cubicBezTo>
                  <a:pt x="937778" y="1169185"/>
                  <a:pt x="940303" y="1168602"/>
                  <a:pt x="943405" y="1168210"/>
                </a:cubicBezTo>
                <a:cubicBezTo>
                  <a:pt x="943988" y="1167431"/>
                  <a:pt x="974651" y="999041"/>
                  <a:pt x="982608" y="954020"/>
                </a:cubicBezTo>
                <a:cubicBezTo>
                  <a:pt x="983190" y="951291"/>
                  <a:pt x="984159" y="949341"/>
                  <a:pt x="981057" y="949341"/>
                </a:cubicBezTo>
                <a:lnTo>
                  <a:pt x="850838" y="949341"/>
                </a:lnTo>
                <a:cubicBezTo>
                  <a:pt x="850838" y="952462"/>
                  <a:pt x="850643" y="954407"/>
                  <a:pt x="851034" y="955774"/>
                </a:cubicBezTo>
                <a:cubicBezTo>
                  <a:pt x="902265" y="966494"/>
                  <a:pt x="940885" y="1012098"/>
                  <a:pt x="940885" y="1066668"/>
                </a:cubicBezTo>
                <a:cubicBezTo>
                  <a:pt x="940885" y="1121434"/>
                  <a:pt x="902069" y="1167235"/>
                  <a:pt x="850648" y="1177759"/>
                </a:cubicBezTo>
                <a:cubicBezTo>
                  <a:pt x="849870" y="1191012"/>
                  <a:pt x="850648" y="1257081"/>
                  <a:pt x="850648" y="1263710"/>
                </a:cubicBezTo>
                <a:lnTo>
                  <a:pt x="851225" y="1254357"/>
                </a:lnTo>
                <a:cubicBezTo>
                  <a:pt x="851421" y="1252015"/>
                  <a:pt x="852390" y="1249482"/>
                  <a:pt x="855301" y="1249482"/>
                </a:cubicBezTo>
                <a:lnTo>
                  <a:pt x="911969" y="1249482"/>
                </a:lnTo>
                <a:cubicBezTo>
                  <a:pt x="915072" y="1249482"/>
                  <a:pt x="914881" y="1250849"/>
                  <a:pt x="914881" y="1256498"/>
                </a:cubicBezTo>
                <a:cubicBezTo>
                  <a:pt x="914881" y="1262152"/>
                  <a:pt x="915850" y="1265464"/>
                  <a:pt x="910026" y="1267414"/>
                </a:cubicBezTo>
                <a:cubicBezTo>
                  <a:pt x="904208" y="1269364"/>
                  <a:pt x="902069" y="1276571"/>
                  <a:pt x="908475" y="1279300"/>
                </a:cubicBezTo>
                <a:cubicBezTo>
                  <a:pt x="915654" y="1282421"/>
                  <a:pt x="913907" y="1279692"/>
                  <a:pt x="913907" y="1292749"/>
                </a:cubicBezTo>
                <a:cubicBezTo>
                  <a:pt x="913907" y="1298207"/>
                  <a:pt x="904594" y="1294307"/>
                  <a:pt x="904594" y="1303077"/>
                </a:cubicBezTo>
                <a:cubicBezTo>
                  <a:pt x="904594" y="1312435"/>
                  <a:pt x="914881" y="1304640"/>
                  <a:pt x="914881" y="1314968"/>
                </a:cubicBezTo>
                <a:cubicBezTo>
                  <a:pt x="914881" y="1316722"/>
                  <a:pt x="915072" y="1319059"/>
                  <a:pt x="914881" y="1321205"/>
                </a:cubicBezTo>
                <a:cubicBezTo>
                  <a:pt x="914685" y="1324517"/>
                  <a:pt x="914298" y="1324517"/>
                  <a:pt x="911000" y="1324909"/>
                </a:cubicBezTo>
                <a:cubicBezTo>
                  <a:pt x="899936" y="1326271"/>
                  <a:pt x="866366" y="1325688"/>
                  <a:pt x="858213" y="1325100"/>
                </a:cubicBezTo>
                <a:cubicBezTo>
                  <a:pt x="856080" y="1324909"/>
                  <a:pt x="853364" y="1325100"/>
                  <a:pt x="852390" y="1322959"/>
                </a:cubicBezTo>
                <a:cubicBezTo>
                  <a:pt x="851421" y="1320426"/>
                  <a:pt x="851617" y="1316139"/>
                  <a:pt x="851421" y="1312822"/>
                </a:cubicBezTo>
                <a:lnTo>
                  <a:pt x="850648" y="1312822"/>
                </a:lnTo>
                <a:cubicBezTo>
                  <a:pt x="850648" y="1339328"/>
                  <a:pt x="851225" y="1337574"/>
                  <a:pt x="847736" y="1340499"/>
                </a:cubicBezTo>
                <a:cubicBezTo>
                  <a:pt x="845211" y="1342057"/>
                  <a:pt x="842691" y="1343032"/>
                  <a:pt x="839387" y="1344008"/>
                </a:cubicBezTo>
                <a:cubicBezTo>
                  <a:pt x="836285" y="1344983"/>
                  <a:pt x="832013" y="1345565"/>
                  <a:pt x="827941" y="1345565"/>
                </a:cubicBezTo>
                <a:close/>
                <a:moveTo>
                  <a:pt x="763899" y="1120655"/>
                </a:moveTo>
                <a:lnTo>
                  <a:pt x="763899" y="1121630"/>
                </a:lnTo>
                <a:cubicBezTo>
                  <a:pt x="763899" y="1121826"/>
                  <a:pt x="764095" y="1122409"/>
                  <a:pt x="764095" y="1122605"/>
                </a:cubicBezTo>
                <a:cubicBezTo>
                  <a:pt x="764482" y="1124163"/>
                  <a:pt x="766811" y="1127476"/>
                  <a:pt x="768362" y="1125334"/>
                </a:cubicBezTo>
                <a:cubicBezTo>
                  <a:pt x="769331" y="1124163"/>
                  <a:pt x="767780" y="1123188"/>
                  <a:pt x="768558" y="1121434"/>
                </a:cubicBezTo>
                <a:cubicBezTo>
                  <a:pt x="768944" y="1120459"/>
                  <a:pt x="770109" y="1120263"/>
                  <a:pt x="771078" y="1119293"/>
                </a:cubicBezTo>
                <a:cubicBezTo>
                  <a:pt x="772825" y="1117730"/>
                  <a:pt x="773603" y="1115393"/>
                  <a:pt x="772825" y="1112277"/>
                </a:cubicBezTo>
                <a:cubicBezTo>
                  <a:pt x="772634" y="1111302"/>
                  <a:pt x="773603" y="1111493"/>
                  <a:pt x="773990" y="1111106"/>
                </a:cubicBezTo>
                <a:cubicBezTo>
                  <a:pt x="775541" y="1110327"/>
                  <a:pt x="775933" y="1107794"/>
                  <a:pt x="776123" y="1106231"/>
                </a:cubicBezTo>
                <a:cubicBezTo>
                  <a:pt x="776319" y="1104286"/>
                  <a:pt x="776515" y="1104090"/>
                  <a:pt x="776901" y="1102336"/>
                </a:cubicBezTo>
                <a:cubicBezTo>
                  <a:pt x="777680" y="1099215"/>
                  <a:pt x="778262" y="1099803"/>
                  <a:pt x="780200" y="1098436"/>
                </a:cubicBezTo>
                <a:cubicBezTo>
                  <a:pt x="781364" y="1097657"/>
                  <a:pt x="782725" y="1096099"/>
                  <a:pt x="783498" y="1094541"/>
                </a:cubicBezTo>
                <a:cubicBezTo>
                  <a:pt x="784080" y="1093370"/>
                  <a:pt x="784472" y="1092199"/>
                  <a:pt x="784472" y="1090837"/>
                </a:cubicBezTo>
                <a:cubicBezTo>
                  <a:pt x="784663" y="1089470"/>
                  <a:pt x="784276" y="1089279"/>
                  <a:pt x="784663" y="1088691"/>
                </a:cubicBezTo>
                <a:cubicBezTo>
                  <a:pt x="785637" y="1087329"/>
                  <a:pt x="786801" y="1086158"/>
                  <a:pt x="788352" y="1085183"/>
                </a:cubicBezTo>
                <a:cubicBezTo>
                  <a:pt x="788739" y="1084796"/>
                  <a:pt x="790873" y="1083625"/>
                  <a:pt x="791455" y="1083625"/>
                </a:cubicBezTo>
                <a:cubicBezTo>
                  <a:pt x="791068" y="1084600"/>
                  <a:pt x="790682" y="1085771"/>
                  <a:pt x="790290" y="1086741"/>
                </a:cubicBezTo>
                <a:cubicBezTo>
                  <a:pt x="789904" y="1087716"/>
                  <a:pt x="789708" y="1088887"/>
                  <a:pt x="789321" y="1090058"/>
                </a:cubicBezTo>
                <a:cubicBezTo>
                  <a:pt x="788543" y="1092591"/>
                  <a:pt x="787383" y="1097461"/>
                  <a:pt x="785827" y="1099607"/>
                </a:cubicBezTo>
                <a:cubicBezTo>
                  <a:pt x="785441" y="1100190"/>
                  <a:pt x="785441" y="1100190"/>
                  <a:pt x="784663" y="1100582"/>
                </a:cubicBezTo>
                <a:cubicBezTo>
                  <a:pt x="784276" y="1100778"/>
                  <a:pt x="783694" y="1101165"/>
                  <a:pt x="783307" y="1101361"/>
                </a:cubicBezTo>
                <a:cubicBezTo>
                  <a:pt x="781364" y="1102532"/>
                  <a:pt x="780009" y="1103698"/>
                  <a:pt x="779427" y="1106040"/>
                </a:cubicBezTo>
                <a:cubicBezTo>
                  <a:pt x="779035" y="1107010"/>
                  <a:pt x="779427" y="1106427"/>
                  <a:pt x="778844" y="1107598"/>
                </a:cubicBezTo>
                <a:cubicBezTo>
                  <a:pt x="777680" y="1109739"/>
                  <a:pt x="777097" y="1109935"/>
                  <a:pt x="776123" y="1111302"/>
                </a:cubicBezTo>
                <a:cubicBezTo>
                  <a:pt x="774964" y="1112860"/>
                  <a:pt x="773799" y="1114810"/>
                  <a:pt x="773021" y="1116755"/>
                </a:cubicBezTo>
                <a:cubicBezTo>
                  <a:pt x="772439" y="1118122"/>
                  <a:pt x="771856" y="1120072"/>
                  <a:pt x="771078" y="1121434"/>
                </a:cubicBezTo>
                <a:cubicBezTo>
                  <a:pt x="770691" y="1122213"/>
                  <a:pt x="770496" y="1122213"/>
                  <a:pt x="770109" y="1122605"/>
                </a:cubicBezTo>
                <a:cubicBezTo>
                  <a:pt x="769527" y="1123384"/>
                  <a:pt x="769140" y="1124555"/>
                  <a:pt x="768944" y="1125722"/>
                </a:cubicBezTo>
                <a:cubicBezTo>
                  <a:pt x="768749" y="1126309"/>
                  <a:pt x="768749" y="1126892"/>
                  <a:pt x="768749" y="1127672"/>
                </a:cubicBezTo>
                <a:cubicBezTo>
                  <a:pt x="768749" y="1128255"/>
                  <a:pt x="768558" y="1128842"/>
                  <a:pt x="768558" y="1129426"/>
                </a:cubicBezTo>
                <a:cubicBezTo>
                  <a:pt x="768362" y="1131180"/>
                  <a:pt x="768558" y="1132738"/>
                  <a:pt x="768362" y="1133517"/>
                </a:cubicBezTo>
                <a:cubicBezTo>
                  <a:pt x="768171" y="1134688"/>
                  <a:pt x="767780" y="1135859"/>
                  <a:pt x="767589" y="1137025"/>
                </a:cubicBezTo>
                <a:cubicBezTo>
                  <a:pt x="767393" y="1138196"/>
                  <a:pt x="767589" y="1139950"/>
                  <a:pt x="768362" y="1140538"/>
                </a:cubicBezTo>
                <a:lnTo>
                  <a:pt x="771274" y="1141900"/>
                </a:lnTo>
                <a:cubicBezTo>
                  <a:pt x="772243" y="1142292"/>
                  <a:pt x="773217" y="1142875"/>
                  <a:pt x="774185" y="1143458"/>
                </a:cubicBezTo>
                <a:cubicBezTo>
                  <a:pt x="774768" y="1143654"/>
                  <a:pt x="775541" y="1143458"/>
                  <a:pt x="775933" y="1143262"/>
                </a:cubicBezTo>
                <a:cubicBezTo>
                  <a:pt x="776319" y="1142875"/>
                  <a:pt x="776515" y="1142483"/>
                  <a:pt x="776515" y="1141704"/>
                </a:cubicBezTo>
                <a:cubicBezTo>
                  <a:pt x="777097" y="1139367"/>
                  <a:pt x="777097" y="1136246"/>
                  <a:pt x="776706" y="1133713"/>
                </a:cubicBezTo>
                <a:cubicBezTo>
                  <a:pt x="776515" y="1132738"/>
                  <a:pt x="774768" y="1130596"/>
                  <a:pt x="775541" y="1126501"/>
                </a:cubicBezTo>
                <a:cubicBezTo>
                  <a:pt x="775933" y="1125138"/>
                  <a:pt x="776123" y="1124555"/>
                  <a:pt x="776901" y="1123580"/>
                </a:cubicBezTo>
                <a:cubicBezTo>
                  <a:pt x="777870" y="1122213"/>
                  <a:pt x="780200" y="1117926"/>
                  <a:pt x="780978" y="1116951"/>
                </a:cubicBezTo>
                <a:cubicBezTo>
                  <a:pt x="781174" y="1116564"/>
                  <a:pt x="781560" y="1116172"/>
                  <a:pt x="781947" y="1115785"/>
                </a:cubicBezTo>
                <a:lnTo>
                  <a:pt x="784663" y="1112081"/>
                </a:lnTo>
                <a:cubicBezTo>
                  <a:pt x="784858" y="1111689"/>
                  <a:pt x="785245" y="1111106"/>
                  <a:pt x="785637" y="1110910"/>
                </a:cubicBezTo>
                <a:cubicBezTo>
                  <a:pt x="785054" y="1112468"/>
                  <a:pt x="781364" y="1119680"/>
                  <a:pt x="780591" y="1121238"/>
                </a:cubicBezTo>
                <a:cubicBezTo>
                  <a:pt x="780200" y="1122018"/>
                  <a:pt x="779617" y="1122801"/>
                  <a:pt x="779231" y="1123776"/>
                </a:cubicBezTo>
                <a:cubicBezTo>
                  <a:pt x="778844" y="1124555"/>
                  <a:pt x="778453" y="1125334"/>
                  <a:pt x="777870" y="1126309"/>
                </a:cubicBezTo>
                <a:cubicBezTo>
                  <a:pt x="777097" y="1127672"/>
                  <a:pt x="777097" y="1127476"/>
                  <a:pt x="777288" y="1129426"/>
                </a:cubicBezTo>
                <a:cubicBezTo>
                  <a:pt x="777484" y="1130596"/>
                  <a:pt x="777484" y="1131571"/>
                  <a:pt x="777680" y="1132738"/>
                </a:cubicBezTo>
                <a:cubicBezTo>
                  <a:pt x="778066" y="1133909"/>
                  <a:pt x="778453" y="1134884"/>
                  <a:pt x="778262" y="1135859"/>
                </a:cubicBezTo>
                <a:cubicBezTo>
                  <a:pt x="778066" y="1136834"/>
                  <a:pt x="777870" y="1138000"/>
                  <a:pt x="777680" y="1138975"/>
                </a:cubicBezTo>
                <a:cubicBezTo>
                  <a:pt x="777288" y="1140538"/>
                  <a:pt x="777288" y="1140729"/>
                  <a:pt x="778262" y="1141900"/>
                </a:cubicBezTo>
                <a:cubicBezTo>
                  <a:pt x="780978" y="1145408"/>
                  <a:pt x="785441" y="1143654"/>
                  <a:pt x="786219" y="1142483"/>
                </a:cubicBezTo>
                <a:cubicBezTo>
                  <a:pt x="786801" y="1141704"/>
                  <a:pt x="786801" y="1140342"/>
                  <a:pt x="786605" y="1139171"/>
                </a:cubicBezTo>
                <a:cubicBezTo>
                  <a:pt x="786410" y="1138000"/>
                  <a:pt x="786023" y="1137221"/>
                  <a:pt x="785827" y="1136246"/>
                </a:cubicBezTo>
                <a:cubicBezTo>
                  <a:pt x="786992" y="1136055"/>
                  <a:pt x="788157" y="1135859"/>
                  <a:pt x="789517" y="1135663"/>
                </a:cubicBezTo>
                <a:cubicBezTo>
                  <a:pt x="792429" y="1135271"/>
                  <a:pt x="791651" y="1135467"/>
                  <a:pt x="794171" y="1133909"/>
                </a:cubicBezTo>
                <a:cubicBezTo>
                  <a:pt x="794753" y="1133517"/>
                  <a:pt x="798056" y="1132351"/>
                  <a:pt x="798639" y="1132155"/>
                </a:cubicBezTo>
                <a:cubicBezTo>
                  <a:pt x="799608" y="1133713"/>
                  <a:pt x="799412" y="1132738"/>
                  <a:pt x="800381" y="1134884"/>
                </a:cubicBezTo>
                <a:cubicBezTo>
                  <a:pt x="800772" y="1135663"/>
                  <a:pt x="801355" y="1137809"/>
                  <a:pt x="801545" y="1138196"/>
                </a:cubicBezTo>
                <a:cubicBezTo>
                  <a:pt x="801741" y="1138588"/>
                  <a:pt x="802519" y="1138975"/>
                  <a:pt x="802710" y="1139367"/>
                </a:cubicBezTo>
                <a:cubicBezTo>
                  <a:pt x="804849" y="1141121"/>
                  <a:pt x="804457" y="1141317"/>
                  <a:pt x="805431" y="1143262"/>
                </a:cubicBezTo>
                <a:cubicBezTo>
                  <a:pt x="805622" y="1143654"/>
                  <a:pt x="806596" y="1144237"/>
                  <a:pt x="806982" y="1144629"/>
                </a:cubicBezTo>
                <a:lnTo>
                  <a:pt x="807565" y="1145212"/>
                </a:lnTo>
                <a:cubicBezTo>
                  <a:pt x="808338" y="1145991"/>
                  <a:pt x="809116" y="1145991"/>
                  <a:pt x="810085" y="1146579"/>
                </a:cubicBezTo>
                <a:cubicBezTo>
                  <a:pt x="811249" y="1147162"/>
                  <a:pt x="811832" y="1147941"/>
                  <a:pt x="813579" y="1148720"/>
                </a:cubicBezTo>
                <a:cubicBezTo>
                  <a:pt x="814357" y="1149112"/>
                  <a:pt x="816686" y="1149112"/>
                  <a:pt x="817269" y="1149499"/>
                </a:cubicBezTo>
                <a:lnTo>
                  <a:pt x="824643" y="1149499"/>
                </a:lnTo>
                <a:cubicBezTo>
                  <a:pt x="825803" y="1148916"/>
                  <a:pt x="825221" y="1149499"/>
                  <a:pt x="826194" y="1147941"/>
                </a:cubicBezTo>
                <a:cubicBezTo>
                  <a:pt x="826968" y="1146770"/>
                  <a:pt x="826581" y="1147162"/>
                  <a:pt x="827941" y="1146383"/>
                </a:cubicBezTo>
                <a:cubicBezTo>
                  <a:pt x="829297" y="1145604"/>
                  <a:pt x="828910" y="1145800"/>
                  <a:pt x="830271" y="1145604"/>
                </a:cubicBezTo>
                <a:cubicBezTo>
                  <a:pt x="832595" y="1145212"/>
                  <a:pt x="832013" y="1145604"/>
                  <a:pt x="833956" y="1142875"/>
                </a:cubicBezTo>
                <a:cubicBezTo>
                  <a:pt x="834734" y="1141900"/>
                  <a:pt x="834538" y="1141900"/>
                  <a:pt x="834925" y="1140538"/>
                </a:cubicBezTo>
                <a:cubicBezTo>
                  <a:pt x="834925" y="1140146"/>
                  <a:pt x="835120" y="1139563"/>
                  <a:pt x="835120" y="1139171"/>
                </a:cubicBezTo>
                <a:lnTo>
                  <a:pt x="836672" y="1137417"/>
                </a:lnTo>
                <a:cubicBezTo>
                  <a:pt x="836867" y="1137221"/>
                  <a:pt x="837254" y="1136834"/>
                  <a:pt x="837640" y="1136638"/>
                </a:cubicBezTo>
                <a:cubicBezTo>
                  <a:pt x="838419" y="1136834"/>
                  <a:pt x="838614" y="1137025"/>
                  <a:pt x="839583" y="1137025"/>
                </a:cubicBezTo>
                <a:cubicBezTo>
                  <a:pt x="839779" y="1137417"/>
                  <a:pt x="839970" y="1140538"/>
                  <a:pt x="840166" y="1141121"/>
                </a:cubicBezTo>
                <a:cubicBezTo>
                  <a:pt x="840166" y="1141900"/>
                  <a:pt x="840361" y="1142483"/>
                  <a:pt x="840944" y="1142679"/>
                </a:cubicBezTo>
                <a:cubicBezTo>
                  <a:pt x="841717" y="1143071"/>
                  <a:pt x="842108" y="1142875"/>
                  <a:pt x="842691" y="1142679"/>
                </a:cubicBezTo>
                <a:cubicBezTo>
                  <a:pt x="842691" y="1143071"/>
                  <a:pt x="842299" y="1143262"/>
                  <a:pt x="842108" y="1143850"/>
                </a:cubicBezTo>
                <a:cubicBezTo>
                  <a:pt x="841913" y="1144825"/>
                  <a:pt x="842691" y="1145604"/>
                  <a:pt x="843464" y="1145604"/>
                </a:cubicBezTo>
                <a:cubicBezTo>
                  <a:pt x="844046" y="1145604"/>
                  <a:pt x="844433" y="1145408"/>
                  <a:pt x="844824" y="1145212"/>
                </a:cubicBezTo>
                <a:cubicBezTo>
                  <a:pt x="845407" y="1145991"/>
                  <a:pt x="846958" y="1145991"/>
                  <a:pt x="847927" y="1144629"/>
                </a:cubicBezTo>
                <a:cubicBezTo>
                  <a:pt x="848123" y="1144237"/>
                  <a:pt x="848318" y="1143850"/>
                  <a:pt x="848509" y="1143654"/>
                </a:cubicBezTo>
                <a:cubicBezTo>
                  <a:pt x="849091" y="1144046"/>
                  <a:pt x="849674" y="1145016"/>
                  <a:pt x="850838" y="1144433"/>
                </a:cubicBezTo>
                <a:cubicBezTo>
                  <a:pt x="851225" y="1144237"/>
                  <a:pt x="852390" y="1143071"/>
                  <a:pt x="852585" y="1142679"/>
                </a:cubicBezTo>
                <a:cubicBezTo>
                  <a:pt x="853946" y="1141121"/>
                  <a:pt x="851807" y="1139754"/>
                  <a:pt x="851421" y="1137809"/>
                </a:cubicBezTo>
                <a:cubicBezTo>
                  <a:pt x="852003" y="1138000"/>
                  <a:pt x="852585" y="1138196"/>
                  <a:pt x="853168" y="1138392"/>
                </a:cubicBezTo>
                <a:lnTo>
                  <a:pt x="857048" y="1139367"/>
                </a:lnTo>
                <a:cubicBezTo>
                  <a:pt x="857631" y="1139563"/>
                  <a:pt x="858600" y="1139563"/>
                  <a:pt x="859182" y="1139563"/>
                </a:cubicBezTo>
                <a:cubicBezTo>
                  <a:pt x="860738" y="1139754"/>
                  <a:pt x="862094" y="1139754"/>
                  <a:pt x="863841" y="1139754"/>
                </a:cubicBezTo>
                <a:cubicBezTo>
                  <a:pt x="864619" y="1139754"/>
                  <a:pt x="865392" y="1139950"/>
                  <a:pt x="865974" y="1139563"/>
                </a:cubicBezTo>
                <a:cubicBezTo>
                  <a:pt x="866366" y="1139367"/>
                  <a:pt x="867139" y="1138975"/>
                  <a:pt x="867531" y="1138779"/>
                </a:cubicBezTo>
                <a:cubicBezTo>
                  <a:pt x="867721" y="1140538"/>
                  <a:pt x="868695" y="1142679"/>
                  <a:pt x="868499" y="1144433"/>
                </a:cubicBezTo>
                <a:cubicBezTo>
                  <a:pt x="868304" y="1145016"/>
                  <a:pt x="867917" y="1145212"/>
                  <a:pt x="867917" y="1146187"/>
                </a:cubicBezTo>
                <a:cubicBezTo>
                  <a:pt x="867917" y="1147162"/>
                  <a:pt x="869082" y="1148137"/>
                  <a:pt x="870437" y="1147162"/>
                </a:cubicBezTo>
                <a:cubicBezTo>
                  <a:pt x="871411" y="1146579"/>
                  <a:pt x="871993" y="1145800"/>
                  <a:pt x="872380" y="1144629"/>
                </a:cubicBezTo>
                <a:cubicBezTo>
                  <a:pt x="872962" y="1142875"/>
                  <a:pt x="873158" y="1140538"/>
                  <a:pt x="873158" y="1138588"/>
                </a:cubicBezTo>
                <a:cubicBezTo>
                  <a:pt x="873158" y="1137809"/>
                  <a:pt x="872962" y="1137025"/>
                  <a:pt x="872962" y="1136442"/>
                </a:cubicBezTo>
                <a:cubicBezTo>
                  <a:pt x="872962" y="1134884"/>
                  <a:pt x="874127" y="1132934"/>
                  <a:pt x="874905" y="1131763"/>
                </a:cubicBezTo>
                <a:lnTo>
                  <a:pt x="876065" y="1130596"/>
                </a:lnTo>
                <a:cubicBezTo>
                  <a:pt x="876647" y="1131180"/>
                  <a:pt x="876647" y="1131571"/>
                  <a:pt x="878203" y="1132547"/>
                </a:cubicBezTo>
                <a:cubicBezTo>
                  <a:pt x="879172" y="1133130"/>
                  <a:pt x="880141" y="1133326"/>
                  <a:pt x="881115" y="1133713"/>
                </a:cubicBezTo>
                <a:cubicBezTo>
                  <a:pt x="882666" y="1134105"/>
                  <a:pt x="883053" y="1133130"/>
                  <a:pt x="883249" y="1131959"/>
                </a:cubicBezTo>
                <a:cubicBezTo>
                  <a:pt x="883635" y="1130205"/>
                  <a:pt x="883831" y="1128063"/>
                  <a:pt x="883439" y="1126309"/>
                </a:cubicBezTo>
                <a:cubicBezTo>
                  <a:pt x="883249" y="1125722"/>
                  <a:pt x="883053" y="1125138"/>
                  <a:pt x="883053" y="1124555"/>
                </a:cubicBezTo>
                <a:cubicBezTo>
                  <a:pt x="882857" y="1122605"/>
                  <a:pt x="883053" y="1122993"/>
                  <a:pt x="882275" y="1121238"/>
                </a:cubicBezTo>
                <a:cubicBezTo>
                  <a:pt x="881502" y="1119293"/>
                  <a:pt x="880533" y="1117343"/>
                  <a:pt x="879755" y="1115589"/>
                </a:cubicBezTo>
                <a:cubicBezTo>
                  <a:pt x="878977" y="1114031"/>
                  <a:pt x="877812" y="1111885"/>
                  <a:pt x="877039" y="1110131"/>
                </a:cubicBezTo>
                <a:cubicBezTo>
                  <a:pt x="876843" y="1109739"/>
                  <a:pt x="876647" y="1109156"/>
                  <a:pt x="876456" y="1108769"/>
                </a:cubicBezTo>
                <a:cubicBezTo>
                  <a:pt x="876065" y="1107985"/>
                  <a:pt x="875874" y="1106427"/>
                  <a:pt x="875678" y="1105452"/>
                </a:cubicBezTo>
                <a:cubicBezTo>
                  <a:pt x="875483" y="1104869"/>
                  <a:pt x="874905" y="1104090"/>
                  <a:pt x="874323" y="1103698"/>
                </a:cubicBezTo>
                <a:lnTo>
                  <a:pt x="871798" y="1100969"/>
                </a:lnTo>
                <a:cubicBezTo>
                  <a:pt x="870633" y="1099607"/>
                  <a:pt x="871020" y="1099994"/>
                  <a:pt x="869468" y="1099215"/>
                </a:cubicBezTo>
                <a:cubicBezTo>
                  <a:pt x="869273" y="1099024"/>
                  <a:pt x="868304" y="1098632"/>
                  <a:pt x="868113" y="1098436"/>
                </a:cubicBezTo>
                <a:cubicBezTo>
                  <a:pt x="867917" y="1098240"/>
                  <a:pt x="866557" y="1096099"/>
                  <a:pt x="866557" y="1095903"/>
                </a:cubicBezTo>
                <a:cubicBezTo>
                  <a:pt x="867721" y="1095903"/>
                  <a:pt x="867917" y="1096099"/>
                  <a:pt x="869664" y="1095707"/>
                </a:cubicBezTo>
                <a:cubicBezTo>
                  <a:pt x="871020" y="1095516"/>
                  <a:pt x="872380" y="1095124"/>
                  <a:pt x="873545" y="1094541"/>
                </a:cubicBezTo>
                <a:cubicBezTo>
                  <a:pt x="874127" y="1094345"/>
                  <a:pt x="874127" y="1094345"/>
                  <a:pt x="874709" y="1094732"/>
                </a:cubicBezTo>
                <a:cubicBezTo>
                  <a:pt x="876843" y="1095707"/>
                  <a:pt x="876843" y="1095903"/>
                  <a:pt x="878394" y="1097853"/>
                </a:cubicBezTo>
                <a:cubicBezTo>
                  <a:pt x="878590" y="1098240"/>
                  <a:pt x="878977" y="1098436"/>
                  <a:pt x="879172" y="1098828"/>
                </a:cubicBezTo>
                <a:cubicBezTo>
                  <a:pt x="880337" y="1100190"/>
                  <a:pt x="880337" y="1100386"/>
                  <a:pt x="881306" y="1101944"/>
                </a:cubicBezTo>
                <a:cubicBezTo>
                  <a:pt x="882275" y="1103502"/>
                  <a:pt x="883635" y="1105648"/>
                  <a:pt x="884604" y="1107010"/>
                </a:cubicBezTo>
                <a:cubicBezTo>
                  <a:pt x="885578" y="1108573"/>
                  <a:pt x="885578" y="1107985"/>
                  <a:pt x="884604" y="1110523"/>
                </a:cubicBezTo>
                <a:cubicBezTo>
                  <a:pt x="884218" y="1111302"/>
                  <a:pt x="884218" y="1112664"/>
                  <a:pt x="884218" y="1113443"/>
                </a:cubicBezTo>
                <a:cubicBezTo>
                  <a:pt x="884022" y="1116172"/>
                  <a:pt x="884604" y="1115785"/>
                  <a:pt x="887516" y="1116951"/>
                </a:cubicBezTo>
                <a:cubicBezTo>
                  <a:pt x="888294" y="1117147"/>
                  <a:pt x="889263" y="1117539"/>
                  <a:pt x="890041" y="1117926"/>
                </a:cubicBezTo>
                <a:cubicBezTo>
                  <a:pt x="890428" y="1118122"/>
                  <a:pt x="891010" y="1117926"/>
                  <a:pt x="891396" y="1117730"/>
                </a:cubicBezTo>
                <a:cubicBezTo>
                  <a:pt x="891788" y="1117539"/>
                  <a:pt x="891788" y="1117147"/>
                  <a:pt x="892175" y="1116755"/>
                </a:cubicBezTo>
                <a:lnTo>
                  <a:pt x="892175" y="1111885"/>
                </a:lnTo>
                <a:cubicBezTo>
                  <a:pt x="891979" y="1111493"/>
                  <a:pt x="891788" y="1110131"/>
                  <a:pt x="891592" y="1109548"/>
                </a:cubicBezTo>
                <a:cubicBezTo>
                  <a:pt x="891396" y="1108769"/>
                  <a:pt x="891206" y="1107985"/>
                  <a:pt x="891010" y="1107206"/>
                </a:cubicBezTo>
                <a:cubicBezTo>
                  <a:pt x="890814" y="1106427"/>
                  <a:pt x="890623" y="1105844"/>
                  <a:pt x="890232" y="1105065"/>
                </a:cubicBezTo>
                <a:cubicBezTo>
                  <a:pt x="889649" y="1103311"/>
                  <a:pt x="889845" y="1103502"/>
                  <a:pt x="888876" y="1102140"/>
                </a:cubicBezTo>
                <a:cubicBezTo>
                  <a:pt x="887325" y="1099994"/>
                  <a:pt x="887325" y="1100190"/>
                  <a:pt x="886160" y="1097657"/>
                </a:cubicBezTo>
                <a:cubicBezTo>
                  <a:pt x="885186" y="1095320"/>
                  <a:pt x="884413" y="1094541"/>
                  <a:pt x="883053" y="1092199"/>
                </a:cubicBezTo>
                <a:cubicBezTo>
                  <a:pt x="882084" y="1090445"/>
                  <a:pt x="882275" y="1090249"/>
                  <a:pt x="880533" y="1089083"/>
                </a:cubicBezTo>
                <a:cubicBezTo>
                  <a:pt x="877621" y="1086937"/>
                  <a:pt x="874905" y="1087716"/>
                  <a:pt x="871020" y="1087329"/>
                </a:cubicBezTo>
                <a:cubicBezTo>
                  <a:pt x="870829" y="1085771"/>
                  <a:pt x="870633" y="1083625"/>
                  <a:pt x="870633" y="1081871"/>
                </a:cubicBezTo>
                <a:cubicBezTo>
                  <a:pt x="870437" y="1080117"/>
                  <a:pt x="870437" y="1078167"/>
                  <a:pt x="870246" y="1076413"/>
                </a:cubicBezTo>
                <a:cubicBezTo>
                  <a:pt x="870051" y="1074659"/>
                  <a:pt x="869468" y="1072518"/>
                  <a:pt x="869664" y="1071347"/>
                </a:cubicBezTo>
                <a:cubicBezTo>
                  <a:pt x="869855" y="1070176"/>
                  <a:pt x="870246" y="1069201"/>
                  <a:pt x="869278" y="1068422"/>
                </a:cubicBezTo>
                <a:cubicBezTo>
                  <a:pt x="868695" y="1068035"/>
                  <a:pt x="869082" y="1068618"/>
                  <a:pt x="868499" y="1067643"/>
                </a:cubicBezTo>
                <a:cubicBezTo>
                  <a:pt x="868304" y="1067447"/>
                  <a:pt x="868304" y="1067447"/>
                  <a:pt x="868499" y="1067060"/>
                </a:cubicBezTo>
                <a:cubicBezTo>
                  <a:pt x="868695" y="1067060"/>
                  <a:pt x="869855" y="1067643"/>
                  <a:pt x="870246" y="1067643"/>
                </a:cubicBezTo>
                <a:cubicBezTo>
                  <a:pt x="870633" y="1067839"/>
                  <a:pt x="870633" y="1067839"/>
                  <a:pt x="870829" y="1068035"/>
                </a:cubicBezTo>
                <a:cubicBezTo>
                  <a:pt x="870829" y="1069010"/>
                  <a:pt x="870829" y="1069397"/>
                  <a:pt x="871020" y="1070176"/>
                </a:cubicBezTo>
                <a:cubicBezTo>
                  <a:pt x="871215" y="1070568"/>
                  <a:pt x="871602" y="1071347"/>
                  <a:pt x="871798" y="1071734"/>
                </a:cubicBezTo>
                <a:cubicBezTo>
                  <a:pt x="872184" y="1072126"/>
                  <a:pt x="872767" y="1072322"/>
                  <a:pt x="873545" y="1072322"/>
                </a:cubicBezTo>
                <a:cubicBezTo>
                  <a:pt x="878394" y="1073101"/>
                  <a:pt x="877229" y="1073101"/>
                  <a:pt x="879559" y="1070955"/>
                </a:cubicBezTo>
                <a:cubicBezTo>
                  <a:pt x="879950" y="1070568"/>
                  <a:pt x="880337" y="1069201"/>
                  <a:pt x="880724" y="1068618"/>
                </a:cubicBezTo>
                <a:cubicBezTo>
                  <a:pt x="880919" y="1068422"/>
                  <a:pt x="882857" y="1066668"/>
                  <a:pt x="883249" y="1066281"/>
                </a:cubicBezTo>
                <a:lnTo>
                  <a:pt x="886743" y="1062577"/>
                </a:lnTo>
                <a:cubicBezTo>
                  <a:pt x="887325" y="1061994"/>
                  <a:pt x="889649" y="1062577"/>
                  <a:pt x="890232" y="1061406"/>
                </a:cubicBezTo>
                <a:cubicBezTo>
                  <a:pt x="890623" y="1060627"/>
                  <a:pt x="890428" y="1060240"/>
                  <a:pt x="890232" y="1059652"/>
                </a:cubicBezTo>
                <a:cubicBezTo>
                  <a:pt x="890428" y="1059456"/>
                  <a:pt x="891206" y="1059069"/>
                  <a:pt x="891396" y="1058873"/>
                </a:cubicBezTo>
                <a:cubicBezTo>
                  <a:pt x="891979" y="1058481"/>
                  <a:pt x="891979" y="1058290"/>
                  <a:pt x="892175" y="1057702"/>
                </a:cubicBezTo>
                <a:lnTo>
                  <a:pt x="892175" y="1057119"/>
                </a:lnTo>
                <a:cubicBezTo>
                  <a:pt x="891979" y="1056923"/>
                  <a:pt x="891979" y="1056727"/>
                  <a:pt x="891788" y="1056536"/>
                </a:cubicBezTo>
                <a:cubicBezTo>
                  <a:pt x="891396" y="1056144"/>
                  <a:pt x="890623" y="1055757"/>
                  <a:pt x="890041" y="1055561"/>
                </a:cubicBezTo>
                <a:cubicBezTo>
                  <a:pt x="889263" y="1055169"/>
                  <a:pt x="888098" y="1054586"/>
                  <a:pt x="887712" y="1054003"/>
                </a:cubicBezTo>
                <a:cubicBezTo>
                  <a:pt x="887325" y="1053219"/>
                  <a:pt x="886933" y="1052053"/>
                  <a:pt x="886351" y="1051661"/>
                </a:cubicBezTo>
                <a:cubicBezTo>
                  <a:pt x="886160" y="1051465"/>
                  <a:pt x="886160" y="1051274"/>
                  <a:pt x="885965" y="1051078"/>
                </a:cubicBezTo>
                <a:cubicBezTo>
                  <a:pt x="884218" y="1049128"/>
                  <a:pt x="883831" y="1047957"/>
                  <a:pt x="882275" y="1046399"/>
                </a:cubicBezTo>
                <a:cubicBezTo>
                  <a:pt x="881115" y="1045037"/>
                  <a:pt x="879950" y="1043866"/>
                  <a:pt x="878590" y="1042695"/>
                </a:cubicBezTo>
                <a:cubicBezTo>
                  <a:pt x="875483" y="1040162"/>
                  <a:pt x="871993" y="1038212"/>
                  <a:pt x="867335" y="1037242"/>
                </a:cubicBezTo>
                <a:cubicBezTo>
                  <a:pt x="865201" y="1036850"/>
                  <a:pt x="862872" y="1036654"/>
                  <a:pt x="860542" y="1036654"/>
                </a:cubicBezTo>
                <a:cubicBezTo>
                  <a:pt x="857244" y="1036850"/>
                  <a:pt x="856853" y="1037046"/>
                  <a:pt x="853946" y="1037433"/>
                </a:cubicBezTo>
                <a:cubicBezTo>
                  <a:pt x="854528" y="1034704"/>
                  <a:pt x="854332" y="1033146"/>
                  <a:pt x="853364" y="1030809"/>
                </a:cubicBezTo>
                <a:cubicBezTo>
                  <a:pt x="852585" y="1028859"/>
                  <a:pt x="851617" y="1027301"/>
                  <a:pt x="850648" y="1025547"/>
                </a:cubicBezTo>
                <a:cubicBezTo>
                  <a:pt x="850452" y="1025155"/>
                  <a:pt x="850256" y="1024572"/>
                  <a:pt x="850065" y="1024180"/>
                </a:cubicBezTo>
                <a:cubicBezTo>
                  <a:pt x="849483" y="1022622"/>
                  <a:pt x="849483" y="1022235"/>
                  <a:pt x="848509" y="1019893"/>
                </a:cubicBezTo>
                <a:cubicBezTo>
                  <a:pt x="847344" y="1017360"/>
                  <a:pt x="845597" y="1015802"/>
                  <a:pt x="845211" y="1015219"/>
                </a:cubicBezTo>
                <a:cubicBezTo>
                  <a:pt x="845989" y="1015023"/>
                  <a:pt x="846571" y="1014631"/>
                  <a:pt x="847154" y="1014244"/>
                </a:cubicBezTo>
                <a:cubicBezTo>
                  <a:pt x="847540" y="1014048"/>
                  <a:pt x="847736" y="1014048"/>
                  <a:pt x="848318" y="1014048"/>
                </a:cubicBezTo>
                <a:cubicBezTo>
                  <a:pt x="852003" y="1013269"/>
                  <a:pt x="852199" y="1008394"/>
                  <a:pt x="851807" y="1005082"/>
                </a:cubicBezTo>
                <a:cubicBezTo>
                  <a:pt x="851807" y="1003911"/>
                  <a:pt x="851617" y="1003720"/>
                  <a:pt x="851034" y="1003132"/>
                </a:cubicBezTo>
                <a:cubicBezTo>
                  <a:pt x="849870" y="1001574"/>
                  <a:pt x="848123" y="1000212"/>
                  <a:pt x="845989" y="999624"/>
                </a:cubicBezTo>
                <a:cubicBezTo>
                  <a:pt x="843660" y="999041"/>
                  <a:pt x="841134" y="999237"/>
                  <a:pt x="839001" y="1000403"/>
                </a:cubicBezTo>
                <a:cubicBezTo>
                  <a:pt x="838419" y="1000795"/>
                  <a:pt x="837836" y="1001182"/>
                  <a:pt x="837450" y="1001574"/>
                </a:cubicBezTo>
                <a:cubicBezTo>
                  <a:pt x="836089" y="1003328"/>
                  <a:pt x="836481" y="1003524"/>
                  <a:pt x="836481" y="1006057"/>
                </a:cubicBezTo>
                <a:cubicBezTo>
                  <a:pt x="834734" y="1007419"/>
                  <a:pt x="833178" y="1006640"/>
                  <a:pt x="831626" y="1006057"/>
                </a:cubicBezTo>
                <a:cubicBezTo>
                  <a:pt x="830462" y="1005665"/>
                  <a:pt x="828910" y="1005278"/>
                  <a:pt x="827746" y="1005278"/>
                </a:cubicBezTo>
                <a:cubicBezTo>
                  <a:pt x="827359" y="1005278"/>
                  <a:pt x="826581" y="1005474"/>
                  <a:pt x="826194" y="1005278"/>
                </a:cubicBezTo>
                <a:cubicBezTo>
                  <a:pt x="824643" y="1004886"/>
                  <a:pt x="822700" y="1004107"/>
                  <a:pt x="821149" y="1003911"/>
                </a:cubicBezTo>
                <a:cubicBezTo>
                  <a:pt x="820175" y="1003720"/>
                  <a:pt x="819402" y="1003720"/>
                  <a:pt x="818433" y="1003524"/>
                </a:cubicBezTo>
                <a:cubicBezTo>
                  <a:pt x="818042" y="1003328"/>
                  <a:pt x="817655" y="1003328"/>
                  <a:pt x="817269" y="1003132"/>
                </a:cubicBezTo>
                <a:cubicBezTo>
                  <a:pt x="816490" y="1002936"/>
                  <a:pt x="816490" y="1003132"/>
                  <a:pt x="815908" y="1003132"/>
                </a:cubicBezTo>
                <a:cubicBezTo>
                  <a:pt x="815712" y="1002936"/>
                  <a:pt x="815326" y="1002549"/>
                  <a:pt x="815130" y="1002353"/>
                </a:cubicBezTo>
                <a:cubicBezTo>
                  <a:pt x="814939" y="1002157"/>
                  <a:pt x="814743" y="1001966"/>
                  <a:pt x="814357" y="1001574"/>
                </a:cubicBezTo>
                <a:lnTo>
                  <a:pt x="810863" y="997870"/>
                </a:lnTo>
                <a:cubicBezTo>
                  <a:pt x="810667" y="997674"/>
                  <a:pt x="810281" y="997287"/>
                  <a:pt x="810281" y="997091"/>
                </a:cubicBezTo>
                <a:cubicBezTo>
                  <a:pt x="810085" y="996704"/>
                  <a:pt x="811059" y="994166"/>
                  <a:pt x="810085" y="992025"/>
                </a:cubicBezTo>
                <a:cubicBezTo>
                  <a:pt x="809894" y="991437"/>
                  <a:pt x="809312" y="990854"/>
                  <a:pt x="808729" y="990467"/>
                </a:cubicBezTo>
                <a:cubicBezTo>
                  <a:pt x="807951" y="990075"/>
                  <a:pt x="807369" y="989879"/>
                  <a:pt x="806400" y="989879"/>
                </a:cubicBezTo>
                <a:lnTo>
                  <a:pt x="804457" y="986763"/>
                </a:lnTo>
                <a:cubicBezTo>
                  <a:pt x="804071" y="986175"/>
                  <a:pt x="803875" y="985788"/>
                  <a:pt x="803488" y="985205"/>
                </a:cubicBezTo>
                <a:cubicBezTo>
                  <a:pt x="802710" y="984034"/>
                  <a:pt x="803102" y="984421"/>
                  <a:pt x="802128" y="984034"/>
                </a:cubicBezTo>
                <a:lnTo>
                  <a:pt x="799412" y="984034"/>
                </a:lnTo>
                <a:cubicBezTo>
                  <a:pt x="799025" y="984230"/>
                  <a:pt x="798247" y="984421"/>
                  <a:pt x="798056" y="985396"/>
                </a:cubicBezTo>
                <a:cubicBezTo>
                  <a:pt x="798056" y="986175"/>
                  <a:pt x="799221" y="988321"/>
                  <a:pt x="799608" y="989296"/>
                </a:cubicBezTo>
                <a:cubicBezTo>
                  <a:pt x="800190" y="990658"/>
                  <a:pt x="800381" y="990467"/>
                  <a:pt x="799994" y="991246"/>
                </a:cubicBezTo>
                <a:cubicBezTo>
                  <a:pt x="798829" y="994166"/>
                  <a:pt x="799608" y="996895"/>
                  <a:pt x="802710" y="998262"/>
                </a:cubicBezTo>
                <a:cubicBezTo>
                  <a:pt x="803102" y="998458"/>
                  <a:pt x="804653" y="998845"/>
                  <a:pt x="804849" y="998845"/>
                </a:cubicBezTo>
                <a:cubicBezTo>
                  <a:pt x="804849" y="998845"/>
                  <a:pt x="811059" y="1010927"/>
                  <a:pt x="811249" y="1011319"/>
                </a:cubicBezTo>
                <a:lnTo>
                  <a:pt x="809698" y="1012490"/>
                </a:lnTo>
                <a:cubicBezTo>
                  <a:pt x="808338" y="1013465"/>
                  <a:pt x="808729" y="1013465"/>
                  <a:pt x="807755" y="1013269"/>
                </a:cubicBezTo>
                <a:cubicBezTo>
                  <a:pt x="805818" y="1013073"/>
                  <a:pt x="803292" y="1012877"/>
                  <a:pt x="801355" y="1013269"/>
                </a:cubicBezTo>
                <a:cubicBezTo>
                  <a:pt x="800963" y="1013269"/>
                  <a:pt x="800577" y="1013465"/>
                  <a:pt x="800381" y="1013656"/>
                </a:cubicBezTo>
                <a:cubicBezTo>
                  <a:pt x="799994" y="1013656"/>
                  <a:pt x="799608" y="1013656"/>
                  <a:pt x="799025" y="1013656"/>
                </a:cubicBezTo>
                <a:cubicBezTo>
                  <a:pt x="797665" y="1013852"/>
                  <a:pt x="796500" y="1014827"/>
                  <a:pt x="795727" y="1015802"/>
                </a:cubicBezTo>
                <a:cubicBezTo>
                  <a:pt x="795531" y="1015998"/>
                  <a:pt x="795335" y="1016385"/>
                  <a:pt x="795145" y="1016581"/>
                </a:cubicBezTo>
                <a:cubicBezTo>
                  <a:pt x="794562" y="1016777"/>
                  <a:pt x="794562" y="1016189"/>
                  <a:pt x="792037" y="1017556"/>
                </a:cubicBezTo>
                <a:cubicBezTo>
                  <a:pt x="791068" y="1018139"/>
                  <a:pt x="789708" y="1017360"/>
                  <a:pt x="788352" y="1018139"/>
                </a:cubicBezTo>
                <a:cubicBezTo>
                  <a:pt x="787379" y="1018727"/>
                  <a:pt x="787383" y="1019310"/>
                  <a:pt x="787188" y="1019697"/>
                </a:cubicBezTo>
                <a:cubicBezTo>
                  <a:pt x="786219" y="1019893"/>
                  <a:pt x="785441" y="1019697"/>
                  <a:pt x="784472" y="1020089"/>
                </a:cubicBezTo>
                <a:cubicBezTo>
                  <a:pt x="783498" y="1020481"/>
                  <a:pt x="783307" y="1021064"/>
                  <a:pt x="782529" y="1021451"/>
                </a:cubicBezTo>
                <a:cubicBezTo>
                  <a:pt x="781751" y="1021843"/>
                  <a:pt x="781169" y="1022039"/>
                  <a:pt x="780591" y="1022622"/>
                </a:cubicBezTo>
                <a:cubicBezTo>
                  <a:pt x="780009" y="1023014"/>
                  <a:pt x="779617" y="1023597"/>
                  <a:pt x="779231" y="1024376"/>
                </a:cubicBezTo>
                <a:cubicBezTo>
                  <a:pt x="778648" y="1025743"/>
                  <a:pt x="779231" y="1025351"/>
                  <a:pt x="777680" y="1025934"/>
                </a:cubicBezTo>
                <a:cubicBezTo>
                  <a:pt x="775933" y="1026522"/>
                  <a:pt x="773990" y="1027688"/>
                  <a:pt x="772825" y="1028859"/>
                </a:cubicBezTo>
                <a:cubicBezTo>
                  <a:pt x="770887" y="1031005"/>
                  <a:pt x="770887" y="1029834"/>
                  <a:pt x="769527" y="1030030"/>
                </a:cubicBezTo>
                <a:cubicBezTo>
                  <a:pt x="767589" y="1030226"/>
                  <a:pt x="767007" y="1033734"/>
                  <a:pt x="772439" y="1033734"/>
                </a:cubicBezTo>
                <a:cubicBezTo>
                  <a:pt x="774185" y="1033734"/>
                  <a:pt x="775933" y="1033146"/>
                  <a:pt x="777484" y="1032563"/>
                </a:cubicBezTo>
                <a:cubicBezTo>
                  <a:pt x="778066" y="1032367"/>
                  <a:pt x="778066" y="1032171"/>
                  <a:pt x="778648" y="1032563"/>
                </a:cubicBezTo>
                <a:cubicBezTo>
                  <a:pt x="779035" y="1032759"/>
                  <a:pt x="779427" y="1032950"/>
                  <a:pt x="779617" y="1033146"/>
                </a:cubicBezTo>
                <a:cubicBezTo>
                  <a:pt x="781364" y="1033925"/>
                  <a:pt x="781751" y="1033734"/>
                  <a:pt x="783307" y="1034317"/>
                </a:cubicBezTo>
                <a:cubicBezTo>
                  <a:pt x="783694" y="1034513"/>
                  <a:pt x="783889" y="1034704"/>
                  <a:pt x="784472" y="1034704"/>
                </a:cubicBezTo>
                <a:cubicBezTo>
                  <a:pt x="785441" y="1034900"/>
                  <a:pt x="786219" y="1034704"/>
                  <a:pt x="786992" y="1034317"/>
                </a:cubicBezTo>
                <a:cubicBezTo>
                  <a:pt x="788157" y="1033734"/>
                  <a:pt x="788157" y="1033734"/>
                  <a:pt x="789517" y="1033734"/>
                </a:cubicBezTo>
                <a:cubicBezTo>
                  <a:pt x="793784" y="1033734"/>
                  <a:pt x="793980" y="1030613"/>
                  <a:pt x="795918" y="1030809"/>
                </a:cubicBezTo>
                <a:cubicBezTo>
                  <a:pt x="798829" y="1031196"/>
                  <a:pt x="801741" y="1033146"/>
                  <a:pt x="805039" y="1034121"/>
                </a:cubicBezTo>
                <a:cubicBezTo>
                  <a:pt x="806013" y="1034317"/>
                  <a:pt x="806786" y="1034513"/>
                  <a:pt x="807951" y="1034513"/>
                </a:cubicBezTo>
                <a:cubicBezTo>
                  <a:pt x="810281" y="1034513"/>
                  <a:pt x="809312" y="1033925"/>
                  <a:pt x="810476" y="1033925"/>
                </a:cubicBezTo>
                <a:cubicBezTo>
                  <a:pt x="812414" y="1033925"/>
                  <a:pt x="814357" y="1033734"/>
                  <a:pt x="816490" y="1033538"/>
                </a:cubicBezTo>
                <a:cubicBezTo>
                  <a:pt x="818433" y="1033342"/>
                  <a:pt x="820567" y="1033342"/>
                  <a:pt x="822314" y="1033146"/>
                </a:cubicBezTo>
                <a:lnTo>
                  <a:pt x="823865" y="1036267"/>
                </a:lnTo>
                <a:cubicBezTo>
                  <a:pt x="824447" y="1037433"/>
                  <a:pt x="824447" y="1037046"/>
                  <a:pt x="824252" y="1038021"/>
                </a:cubicBezTo>
                <a:cubicBezTo>
                  <a:pt x="824061" y="1038604"/>
                  <a:pt x="823865" y="1039187"/>
                  <a:pt x="823865" y="1039775"/>
                </a:cubicBezTo>
                <a:cubicBezTo>
                  <a:pt x="823283" y="1042504"/>
                  <a:pt x="822896" y="1045037"/>
                  <a:pt x="822700" y="1047957"/>
                </a:cubicBezTo>
                <a:cubicBezTo>
                  <a:pt x="822700" y="1048741"/>
                  <a:pt x="822700" y="1049520"/>
                  <a:pt x="822700" y="1050299"/>
                </a:cubicBezTo>
                <a:cubicBezTo>
                  <a:pt x="822700" y="1050686"/>
                  <a:pt x="822896" y="1052249"/>
                  <a:pt x="822700" y="1052440"/>
                </a:cubicBezTo>
                <a:cubicBezTo>
                  <a:pt x="822700" y="1052636"/>
                  <a:pt x="822314" y="1052832"/>
                  <a:pt x="822314" y="1053219"/>
                </a:cubicBezTo>
                <a:lnTo>
                  <a:pt x="821732" y="1056144"/>
                </a:lnTo>
                <a:cubicBezTo>
                  <a:pt x="821536" y="1057119"/>
                  <a:pt x="820758" y="1058873"/>
                  <a:pt x="821149" y="1059848"/>
                </a:cubicBezTo>
                <a:cubicBezTo>
                  <a:pt x="821536" y="1060627"/>
                  <a:pt x="822700" y="1061994"/>
                  <a:pt x="822896" y="1062577"/>
                </a:cubicBezTo>
                <a:cubicBezTo>
                  <a:pt x="821732" y="1062577"/>
                  <a:pt x="820371" y="1062577"/>
                  <a:pt x="819206" y="1062577"/>
                </a:cubicBezTo>
                <a:cubicBezTo>
                  <a:pt x="812223" y="1062964"/>
                  <a:pt x="800577" y="1067643"/>
                  <a:pt x="796892" y="1073684"/>
                </a:cubicBezTo>
                <a:cubicBezTo>
                  <a:pt x="796114" y="1075051"/>
                  <a:pt x="796696" y="1074855"/>
                  <a:pt x="794949" y="1075438"/>
                </a:cubicBezTo>
                <a:cubicBezTo>
                  <a:pt x="790873" y="1077192"/>
                  <a:pt x="785637" y="1078167"/>
                  <a:pt x="780978" y="1080117"/>
                </a:cubicBezTo>
                <a:cubicBezTo>
                  <a:pt x="777680" y="1081479"/>
                  <a:pt x="773990" y="1083625"/>
                  <a:pt x="773603" y="1087716"/>
                </a:cubicBezTo>
                <a:cubicBezTo>
                  <a:pt x="773407" y="1089083"/>
                  <a:pt x="773799" y="1089666"/>
                  <a:pt x="773217" y="1091033"/>
                </a:cubicBezTo>
                <a:cubicBezTo>
                  <a:pt x="772634" y="1092199"/>
                  <a:pt x="771856" y="1092395"/>
                  <a:pt x="771274" y="1092787"/>
                </a:cubicBezTo>
                <a:cubicBezTo>
                  <a:pt x="770109" y="1093566"/>
                  <a:pt x="768944" y="1095903"/>
                  <a:pt x="768558" y="1097270"/>
                </a:cubicBezTo>
                <a:cubicBezTo>
                  <a:pt x="767393" y="1101361"/>
                  <a:pt x="768754" y="1104286"/>
                  <a:pt x="767589" y="1107206"/>
                </a:cubicBezTo>
                <a:cubicBezTo>
                  <a:pt x="767007" y="1108377"/>
                  <a:pt x="766811" y="1107598"/>
                  <a:pt x="766229" y="1109548"/>
                </a:cubicBezTo>
                <a:cubicBezTo>
                  <a:pt x="765260" y="1113443"/>
                  <a:pt x="766229" y="1115001"/>
                  <a:pt x="766229" y="1116172"/>
                </a:cubicBezTo>
                <a:cubicBezTo>
                  <a:pt x="766229" y="1117343"/>
                  <a:pt x="764868" y="1117147"/>
                  <a:pt x="763899" y="1119293"/>
                </a:cubicBezTo>
                <a:cubicBezTo>
                  <a:pt x="764095" y="1119680"/>
                  <a:pt x="764095" y="1120263"/>
                  <a:pt x="763899" y="1120655"/>
                </a:cubicBezTo>
                <a:close/>
                <a:moveTo>
                  <a:pt x="805622" y="995920"/>
                </a:moveTo>
                <a:cubicBezTo>
                  <a:pt x="804653" y="995729"/>
                  <a:pt x="803292" y="995337"/>
                  <a:pt x="803292" y="994362"/>
                </a:cubicBezTo>
                <a:cubicBezTo>
                  <a:pt x="804071" y="994945"/>
                  <a:pt x="804266" y="994945"/>
                  <a:pt x="805235" y="994945"/>
                </a:cubicBezTo>
                <a:lnTo>
                  <a:pt x="805622" y="995920"/>
                </a:lnTo>
                <a:close/>
                <a:moveTo>
                  <a:pt x="839970" y="1005082"/>
                </a:moveTo>
                <a:cubicBezTo>
                  <a:pt x="839970" y="1004107"/>
                  <a:pt x="839970" y="1004107"/>
                  <a:pt x="840361" y="1003524"/>
                </a:cubicBezTo>
                <a:cubicBezTo>
                  <a:pt x="842299" y="1001966"/>
                  <a:pt x="846571" y="1002157"/>
                  <a:pt x="848705" y="1004886"/>
                </a:cubicBezTo>
                <a:cubicBezTo>
                  <a:pt x="849091" y="1005278"/>
                  <a:pt x="849091" y="1005861"/>
                  <a:pt x="849091" y="1006444"/>
                </a:cubicBezTo>
                <a:cubicBezTo>
                  <a:pt x="848509" y="1006444"/>
                  <a:pt x="847927" y="1005861"/>
                  <a:pt x="847540" y="1005474"/>
                </a:cubicBezTo>
                <a:cubicBezTo>
                  <a:pt x="846762" y="1004499"/>
                  <a:pt x="846180" y="1004886"/>
                  <a:pt x="845793" y="1004690"/>
                </a:cubicBezTo>
                <a:cubicBezTo>
                  <a:pt x="845407" y="1004107"/>
                  <a:pt x="845407" y="1003720"/>
                  <a:pt x="844628" y="1003524"/>
                </a:cubicBezTo>
                <a:cubicBezTo>
                  <a:pt x="843464" y="1003132"/>
                  <a:pt x="841526" y="1004499"/>
                  <a:pt x="843273" y="1006640"/>
                </a:cubicBezTo>
                <a:cubicBezTo>
                  <a:pt x="843464" y="1006836"/>
                  <a:pt x="843660" y="1007032"/>
                  <a:pt x="843855" y="1007228"/>
                </a:cubicBezTo>
                <a:cubicBezTo>
                  <a:pt x="843077" y="1008982"/>
                  <a:pt x="844628" y="1009565"/>
                  <a:pt x="844628" y="1010540"/>
                </a:cubicBezTo>
                <a:cubicBezTo>
                  <a:pt x="844433" y="1010148"/>
                  <a:pt x="844046" y="1009952"/>
                  <a:pt x="843660" y="1009761"/>
                </a:cubicBezTo>
                <a:cubicBezTo>
                  <a:pt x="842882" y="1009565"/>
                  <a:pt x="842691" y="1009761"/>
                  <a:pt x="842108" y="1009952"/>
                </a:cubicBezTo>
                <a:cubicBezTo>
                  <a:pt x="841526" y="1010148"/>
                  <a:pt x="841330" y="1009761"/>
                  <a:pt x="840748" y="1010344"/>
                </a:cubicBezTo>
                <a:cubicBezTo>
                  <a:pt x="840361" y="1010736"/>
                  <a:pt x="840361" y="1010927"/>
                  <a:pt x="840166" y="1011515"/>
                </a:cubicBezTo>
                <a:cubicBezTo>
                  <a:pt x="839779" y="1009952"/>
                  <a:pt x="839970" y="1009761"/>
                  <a:pt x="840361" y="1008786"/>
                </a:cubicBezTo>
                <a:cubicBezTo>
                  <a:pt x="840552" y="1008007"/>
                  <a:pt x="840552" y="1008198"/>
                  <a:pt x="841134" y="1007811"/>
                </a:cubicBezTo>
                <a:cubicBezTo>
                  <a:pt x="841526" y="1007615"/>
                  <a:pt x="841913" y="1007419"/>
                  <a:pt x="842108" y="1007228"/>
                </a:cubicBezTo>
                <a:cubicBezTo>
                  <a:pt x="842691" y="1006640"/>
                  <a:pt x="842882" y="1005665"/>
                  <a:pt x="842108" y="1004886"/>
                </a:cubicBezTo>
                <a:cubicBezTo>
                  <a:pt x="841913" y="1004690"/>
                  <a:pt x="841330" y="1004499"/>
                  <a:pt x="840944" y="1004499"/>
                </a:cubicBezTo>
                <a:cubicBezTo>
                  <a:pt x="840552" y="1004690"/>
                  <a:pt x="840361" y="1004886"/>
                  <a:pt x="839970" y="1005082"/>
                </a:cubicBezTo>
                <a:close/>
                <a:moveTo>
                  <a:pt x="817459" y="1006640"/>
                </a:moveTo>
                <a:cubicBezTo>
                  <a:pt x="817851" y="1006640"/>
                  <a:pt x="818820" y="1007032"/>
                  <a:pt x="819402" y="1007032"/>
                </a:cubicBezTo>
                <a:cubicBezTo>
                  <a:pt x="820175" y="1007032"/>
                  <a:pt x="820953" y="1007228"/>
                  <a:pt x="821536" y="1007228"/>
                </a:cubicBezTo>
                <a:cubicBezTo>
                  <a:pt x="821922" y="1007228"/>
                  <a:pt x="825226" y="1008198"/>
                  <a:pt x="825416" y="1008394"/>
                </a:cubicBezTo>
                <a:cubicBezTo>
                  <a:pt x="825226" y="1009369"/>
                  <a:pt x="825226" y="1009565"/>
                  <a:pt x="825612" y="1010540"/>
                </a:cubicBezTo>
                <a:cubicBezTo>
                  <a:pt x="826968" y="1015606"/>
                  <a:pt x="829688" y="1015219"/>
                  <a:pt x="830075" y="1016189"/>
                </a:cubicBezTo>
                <a:cubicBezTo>
                  <a:pt x="830271" y="1016777"/>
                  <a:pt x="829688" y="1017164"/>
                  <a:pt x="830462" y="1018139"/>
                </a:cubicBezTo>
                <a:cubicBezTo>
                  <a:pt x="831240" y="1019114"/>
                  <a:pt x="831822" y="1020089"/>
                  <a:pt x="832404" y="1021064"/>
                </a:cubicBezTo>
                <a:cubicBezTo>
                  <a:pt x="832595" y="1021451"/>
                  <a:pt x="832791" y="1021451"/>
                  <a:pt x="832791" y="1022039"/>
                </a:cubicBezTo>
                <a:lnTo>
                  <a:pt x="832209" y="1037629"/>
                </a:lnTo>
                <a:cubicBezTo>
                  <a:pt x="832209" y="1038604"/>
                  <a:pt x="832013" y="1038996"/>
                  <a:pt x="832595" y="1039775"/>
                </a:cubicBezTo>
                <a:cubicBezTo>
                  <a:pt x="832404" y="1040162"/>
                  <a:pt x="832404" y="1040162"/>
                  <a:pt x="832209" y="1040554"/>
                </a:cubicBezTo>
                <a:cubicBezTo>
                  <a:pt x="832013" y="1040358"/>
                  <a:pt x="831436" y="1039187"/>
                  <a:pt x="831240" y="1038800"/>
                </a:cubicBezTo>
                <a:cubicBezTo>
                  <a:pt x="831044" y="1038212"/>
                  <a:pt x="830657" y="1037629"/>
                  <a:pt x="830271" y="1037046"/>
                </a:cubicBezTo>
                <a:cubicBezTo>
                  <a:pt x="829688" y="1035875"/>
                  <a:pt x="829106" y="1034513"/>
                  <a:pt x="828328" y="1033342"/>
                </a:cubicBezTo>
                <a:cubicBezTo>
                  <a:pt x="827941" y="1032563"/>
                  <a:pt x="828132" y="1032950"/>
                  <a:pt x="828132" y="1032171"/>
                </a:cubicBezTo>
                <a:lnTo>
                  <a:pt x="827746" y="1028276"/>
                </a:lnTo>
                <a:cubicBezTo>
                  <a:pt x="827550" y="1026909"/>
                  <a:pt x="827359" y="1027105"/>
                  <a:pt x="826968" y="1026326"/>
                </a:cubicBezTo>
                <a:cubicBezTo>
                  <a:pt x="825803" y="1024180"/>
                  <a:pt x="825803" y="1022039"/>
                  <a:pt x="825416" y="1019697"/>
                </a:cubicBezTo>
                <a:cubicBezTo>
                  <a:pt x="825226" y="1018918"/>
                  <a:pt x="825030" y="1018139"/>
                  <a:pt x="825030" y="1017360"/>
                </a:cubicBezTo>
                <a:cubicBezTo>
                  <a:pt x="824834" y="1016385"/>
                  <a:pt x="824834" y="1015802"/>
                  <a:pt x="824252" y="1015410"/>
                </a:cubicBezTo>
                <a:lnTo>
                  <a:pt x="821536" y="1012490"/>
                </a:lnTo>
                <a:cubicBezTo>
                  <a:pt x="820758" y="1011706"/>
                  <a:pt x="818042" y="1011711"/>
                  <a:pt x="817269" y="1011319"/>
                </a:cubicBezTo>
                <a:lnTo>
                  <a:pt x="817459" y="1006640"/>
                </a:lnTo>
                <a:close/>
                <a:moveTo>
                  <a:pt x="835120" y="1036654"/>
                </a:moveTo>
                <a:cubicBezTo>
                  <a:pt x="835120" y="1033734"/>
                  <a:pt x="835316" y="1030809"/>
                  <a:pt x="835507" y="1027884"/>
                </a:cubicBezTo>
                <a:cubicBezTo>
                  <a:pt x="835507" y="1026522"/>
                  <a:pt x="835703" y="1024959"/>
                  <a:pt x="835703" y="1023597"/>
                </a:cubicBezTo>
                <a:cubicBezTo>
                  <a:pt x="835703" y="1021260"/>
                  <a:pt x="836089" y="1021260"/>
                  <a:pt x="835120" y="1019893"/>
                </a:cubicBezTo>
                <a:cubicBezTo>
                  <a:pt x="834538" y="1018918"/>
                  <a:pt x="833956" y="1018139"/>
                  <a:pt x="833373" y="1017164"/>
                </a:cubicBezTo>
                <a:cubicBezTo>
                  <a:pt x="833178" y="1016777"/>
                  <a:pt x="833373" y="1016385"/>
                  <a:pt x="832987" y="1015219"/>
                </a:cubicBezTo>
                <a:cubicBezTo>
                  <a:pt x="832209" y="1012877"/>
                  <a:pt x="830462" y="1013269"/>
                  <a:pt x="829688" y="1011902"/>
                </a:cubicBezTo>
                <a:cubicBezTo>
                  <a:pt x="829106" y="1010927"/>
                  <a:pt x="828715" y="1009761"/>
                  <a:pt x="828524" y="1008590"/>
                </a:cubicBezTo>
                <a:cubicBezTo>
                  <a:pt x="829688" y="1008590"/>
                  <a:pt x="831822" y="1009369"/>
                  <a:pt x="832791" y="1009565"/>
                </a:cubicBezTo>
                <a:cubicBezTo>
                  <a:pt x="834538" y="1010148"/>
                  <a:pt x="835316" y="1010148"/>
                  <a:pt x="837254" y="1009565"/>
                </a:cubicBezTo>
                <a:cubicBezTo>
                  <a:pt x="837254" y="1010927"/>
                  <a:pt x="837450" y="1012681"/>
                  <a:pt x="838419" y="1013656"/>
                </a:cubicBezTo>
                <a:cubicBezTo>
                  <a:pt x="839001" y="1014244"/>
                  <a:pt x="838805" y="1013852"/>
                  <a:pt x="839387" y="1014435"/>
                </a:cubicBezTo>
                <a:cubicBezTo>
                  <a:pt x="839197" y="1014827"/>
                  <a:pt x="839001" y="1015023"/>
                  <a:pt x="839001" y="1015606"/>
                </a:cubicBezTo>
                <a:cubicBezTo>
                  <a:pt x="838419" y="1015410"/>
                  <a:pt x="838614" y="1015219"/>
                  <a:pt x="837836" y="1015219"/>
                </a:cubicBezTo>
                <a:cubicBezTo>
                  <a:pt x="836672" y="1015219"/>
                  <a:pt x="836089" y="1013465"/>
                  <a:pt x="835898" y="1012490"/>
                </a:cubicBezTo>
                <a:cubicBezTo>
                  <a:pt x="835507" y="1010148"/>
                  <a:pt x="832595" y="1010736"/>
                  <a:pt x="832791" y="1012681"/>
                </a:cubicBezTo>
                <a:cubicBezTo>
                  <a:pt x="832987" y="1014435"/>
                  <a:pt x="833956" y="1016189"/>
                  <a:pt x="834734" y="1017164"/>
                </a:cubicBezTo>
                <a:cubicBezTo>
                  <a:pt x="835507" y="1018139"/>
                  <a:pt x="836867" y="1018727"/>
                  <a:pt x="838223" y="1018531"/>
                </a:cubicBezTo>
                <a:cubicBezTo>
                  <a:pt x="838805" y="1018531"/>
                  <a:pt x="839001" y="1018335"/>
                  <a:pt x="839387" y="1018139"/>
                </a:cubicBezTo>
                <a:cubicBezTo>
                  <a:pt x="839387" y="1019310"/>
                  <a:pt x="839583" y="1020672"/>
                  <a:pt x="839970" y="1021843"/>
                </a:cubicBezTo>
                <a:cubicBezTo>
                  <a:pt x="840166" y="1022426"/>
                  <a:pt x="839970" y="1022426"/>
                  <a:pt x="839970" y="1023014"/>
                </a:cubicBezTo>
                <a:cubicBezTo>
                  <a:pt x="838805" y="1026718"/>
                  <a:pt x="838032" y="1030613"/>
                  <a:pt x="837640" y="1034317"/>
                </a:cubicBezTo>
                <a:cubicBezTo>
                  <a:pt x="837640" y="1035096"/>
                  <a:pt x="837645" y="1036071"/>
                  <a:pt x="837450" y="1036850"/>
                </a:cubicBezTo>
                <a:cubicBezTo>
                  <a:pt x="836089" y="1036850"/>
                  <a:pt x="835703" y="1036654"/>
                  <a:pt x="835120" y="1036654"/>
                </a:cubicBezTo>
                <a:close/>
                <a:moveTo>
                  <a:pt x="822314" y="1021843"/>
                </a:moveTo>
                <a:cubicBezTo>
                  <a:pt x="822118" y="1021843"/>
                  <a:pt x="822314" y="1021843"/>
                  <a:pt x="822314" y="1021843"/>
                </a:cubicBezTo>
                <a:lnTo>
                  <a:pt x="819593" y="1016581"/>
                </a:lnTo>
                <a:cubicBezTo>
                  <a:pt x="819402" y="1016189"/>
                  <a:pt x="818820" y="1015410"/>
                  <a:pt x="818820" y="1014827"/>
                </a:cubicBezTo>
                <a:cubicBezTo>
                  <a:pt x="819206" y="1014827"/>
                  <a:pt x="819593" y="1014827"/>
                  <a:pt x="819789" y="1015219"/>
                </a:cubicBezTo>
                <a:lnTo>
                  <a:pt x="820953" y="1016581"/>
                </a:lnTo>
                <a:cubicBezTo>
                  <a:pt x="821149" y="1016777"/>
                  <a:pt x="821536" y="1017164"/>
                  <a:pt x="821536" y="1017360"/>
                </a:cubicBezTo>
                <a:cubicBezTo>
                  <a:pt x="821732" y="1017943"/>
                  <a:pt x="822314" y="1021064"/>
                  <a:pt x="822314" y="1021843"/>
                </a:cubicBezTo>
                <a:close/>
                <a:moveTo>
                  <a:pt x="841134" y="1044841"/>
                </a:moveTo>
                <a:cubicBezTo>
                  <a:pt x="839779" y="1044645"/>
                  <a:pt x="839779" y="1044449"/>
                  <a:pt x="839001" y="1043866"/>
                </a:cubicBezTo>
                <a:cubicBezTo>
                  <a:pt x="839001" y="1043866"/>
                  <a:pt x="839001" y="1043866"/>
                  <a:pt x="839197" y="1043866"/>
                </a:cubicBezTo>
                <a:lnTo>
                  <a:pt x="840166" y="1043670"/>
                </a:lnTo>
                <a:cubicBezTo>
                  <a:pt x="840552" y="1043474"/>
                  <a:pt x="840748" y="1043283"/>
                  <a:pt x="840944" y="1043087"/>
                </a:cubicBezTo>
                <a:cubicBezTo>
                  <a:pt x="841717" y="1043283"/>
                  <a:pt x="842108" y="1043670"/>
                  <a:pt x="842882" y="1043283"/>
                </a:cubicBezTo>
                <a:cubicBezTo>
                  <a:pt x="843464" y="1043087"/>
                  <a:pt x="843855" y="1042504"/>
                  <a:pt x="844242" y="1042308"/>
                </a:cubicBezTo>
                <a:cubicBezTo>
                  <a:pt x="844824" y="1041333"/>
                  <a:pt x="845407" y="1040358"/>
                  <a:pt x="845989" y="1039187"/>
                </a:cubicBezTo>
                <a:cubicBezTo>
                  <a:pt x="846958" y="1037046"/>
                  <a:pt x="847154" y="1037046"/>
                  <a:pt x="846571" y="1035488"/>
                </a:cubicBezTo>
                <a:cubicBezTo>
                  <a:pt x="845407" y="1031980"/>
                  <a:pt x="844824" y="1029638"/>
                  <a:pt x="843855" y="1026130"/>
                </a:cubicBezTo>
                <a:cubicBezTo>
                  <a:pt x="843660" y="1025547"/>
                  <a:pt x="843464" y="1024768"/>
                  <a:pt x="843273" y="1024180"/>
                </a:cubicBezTo>
                <a:cubicBezTo>
                  <a:pt x="842108" y="1021647"/>
                  <a:pt x="841717" y="1018918"/>
                  <a:pt x="841717" y="1016189"/>
                </a:cubicBezTo>
                <a:cubicBezTo>
                  <a:pt x="841913" y="1016385"/>
                  <a:pt x="843077" y="1017556"/>
                  <a:pt x="843273" y="1017752"/>
                </a:cubicBezTo>
                <a:cubicBezTo>
                  <a:pt x="844628" y="1019506"/>
                  <a:pt x="846180" y="1021451"/>
                  <a:pt x="846762" y="1023989"/>
                </a:cubicBezTo>
                <a:cubicBezTo>
                  <a:pt x="847154" y="1025547"/>
                  <a:pt x="847927" y="1027301"/>
                  <a:pt x="848705" y="1028472"/>
                </a:cubicBezTo>
                <a:cubicBezTo>
                  <a:pt x="849483" y="1029834"/>
                  <a:pt x="850256" y="1031392"/>
                  <a:pt x="850838" y="1032759"/>
                </a:cubicBezTo>
                <a:cubicBezTo>
                  <a:pt x="852585" y="1037046"/>
                  <a:pt x="849870" y="1039966"/>
                  <a:pt x="847540" y="1041333"/>
                </a:cubicBezTo>
                <a:cubicBezTo>
                  <a:pt x="846958" y="1041720"/>
                  <a:pt x="845793" y="1042308"/>
                  <a:pt x="845407" y="1042504"/>
                </a:cubicBezTo>
                <a:cubicBezTo>
                  <a:pt x="845015" y="1043087"/>
                  <a:pt x="844824" y="1045037"/>
                  <a:pt x="841134" y="1044841"/>
                </a:cubicBezTo>
                <a:close/>
                <a:moveTo>
                  <a:pt x="804653" y="1016385"/>
                </a:moveTo>
                <a:cubicBezTo>
                  <a:pt x="805622" y="1016385"/>
                  <a:pt x="806400" y="1016385"/>
                  <a:pt x="807369" y="1016581"/>
                </a:cubicBezTo>
                <a:cubicBezTo>
                  <a:pt x="809698" y="1016777"/>
                  <a:pt x="809312" y="1016973"/>
                  <a:pt x="810667" y="1016189"/>
                </a:cubicBezTo>
                <a:cubicBezTo>
                  <a:pt x="811059" y="1015998"/>
                  <a:pt x="811249" y="1015802"/>
                  <a:pt x="811445" y="1015606"/>
                </a:cubicBezTo>
                <a:cubicBezTo>
                  <a:pt x="811832" y="1015410"/>
                  <a:pt x="812801" y="1014631"/>
                  <a:pt x="813192" y="1014435"/>
                </a:cubicBezTo>
                <a:lnTo>
                  <a:pt x="821340" y="1030417"/>
                </a:lnTo>
                <a:cubicBezTo>
                  <a:pt x="819206" y="1030417"/>
                  <a:pt x="817073" y="1030613"/>
                  <a:pt x="814939" y="1030809"/>
                </a:cubicBezTo>
                <a:cubicBezTo>
                  <a:pt x="813965" y="1030809"/>
                  <a:pt x="812806" y="1031005"/>
                  <a:pt x="811832" y="1031005"/>
                </a:cubicBezTo>
                <a:cubicBezTo>
                  <a:pt x="810667" y="1031005"/>
                  <a:pt x="809698" y="1031005"/>
                  <a:pt x="808920" y="1031588"/>
                </a:cubicBezTo>
                <a:cubicBezTo>
                  <a:pt x="808729" y="1031784"/>
                  <a:pt x="808534" y="1031784"/>
                  <a:pt x="808147" y="1031784"/>
                </a:cubicBezTo>
                <a:cubicBezTo>
                  <a:pt x="807173" y="1031784"/>
                  <a:pt x="806786" y="1031588"/>
                  <a:pt x="806013" y="1031392"/>
                </a:cubicBezTo>
                <a:cubicBezTo>
                  <a:pt x="803684" y="1030613"/>
                  <a:pt x="801355" y="1029251"/>
                  <a:pt x="798829" y="1028472"/>
                </a:cubicBezTo>
                <a:cubicBezTo>
                  <a:pt x="796500" y="1027884"/>
                  <a:pt x="795335" y="1027884"/>
                  <a:pt x="793593" y="1029055"/>
                </a:cubicBezTo>
                <a:cubicBezTo>
                  <a:pt x="793011" y="1029638"/>
                  <a:pt x="792429" y="1030226"/>
                  <a:pt x="791846" y="1030613"/>
                </a:cubicBezTo>
                <a:cubicBezTo>
                  <a:pt x="791068" y="1031196"/>
                  <a:pt x="790099" y="1031005"/>
                  <a:pt x="788935" y="1031005"/>
                </a:cubicBezTo>
                <a:cubicBezTo>
                  <a:pt x="787961" y="1031005"/>
                  <a:pt x="787188" y="1031392"/>
                  <a:pt x="786410" y="1031784"/>
                </a:cubicBezTo>
                <a:cubicBezTo>
                  <a:pt x="785827" y="1031980"/>
                  <a:pt x="785637" y="1031784"/>
                  <a:pt x="785054" y="1031588"/>
                </a:cubicBezTo>
                <a:cubicBezTo>
                  <a:pt x="784663" y="1031392"/>
                  <a:pt x="784080" y="1031392"/>
                  <a:pt x="783694" y="1031196"/>
                </a:cubicBezTo>
                <a:cubicBezTo>
                  <a:pt x="780782" y="1030417"/>
                  <a:pt x="781364" y="1029834"/>
                  <a:pt x="778648" y="1029442"/>
                </a:cubicBezTo>
                <a:cubicBezTo>
                  <a:pt x="779035" y="1029251"/>
                  <a:pt x="780009" y="1028859"/>
                  <a:pt x="780591" y="1028663"/>
                </a:cubicBezTo>
                <a:cubicBezTo>
                  <a:pt x="782529" y="1028080"/>
                  <a:pt x="781947" y="1027301"/>
                  <a:pt x="782725" y="1025743"/>
                </a:cubicBezTo>
                <a:cubicBezTo>
                  <a:pt x="783111" y="1025155"/>
                  <a:pt x="784663" y="1024959"/>
                  <a:pt x="785827" y="1023793"/>
                </a:cubicBezTo>
                <a:cubicBezTo>
                  <a:pt x="786410" y="1023401"/>
                  <a:pt x="786992" y="1023401"/>
                  <a:pt x="787961" y="1023401"/>
                </a:cubicBezTo>
                <a:cubicBezTo>
                  <a:pt x="788739" y="1023401"/>
                  <a:pt x="789321" y="1023205"/>
                  <a:pt x="790099" y="1022818"/>
                </a:cubicBezTo>
                <a:cubicBezTo>
                  <a:pt x="790873" y="1022426"/>
                  <a:pt x="790873" y="1022235"/>
                  <a:pt x="791264" y="1021451"/>
                </a:cubicBezTo>
                <a:cubicBezTo>
                  <a:pt x="793784" y="1021260"/>
                  <a:pt x="793011" y="1021260"/>
                  <a:pt x="794949" y="1020285"/>
                </a:cubicBezTo>
                <a:cubicBezTo>
                  <a:pt x="795918" y="1019893"/>
                  <a:pt x="797278" y="1020481"/>
                  <a:pt x="798247" y="1018918"/>
                </a:cubicBezTo>
                <a:cubicBezTo>
                  <a:pt x="798829" y="1018139"/>
                  <a:pt x="798247" y="1018531"/>
                  <a:pt x="799221" y="1017556"/>
                </a:cubicBezTo>
                <a:cubicBezTo>
                  <a:pt x="799994" y="1016777"/>
                  <a:pt x="800577" y="1017164"/>
                  <a:pt x="800963" y="1017164"/>
                </a:cubicBezTo>
                <a:cubicBezTo>
                  <a:pt x="801545" y="1017164"/>
                  <a:pt x="801545" y="1016385"/>
                  <a:pt x="804653" y="1016385"/>
                </a:cubicBezTo>
                <a:close/>
                <a:moveTo>
                  <a:pt x="839583" y="1039187"/>
                </a:moveTo>
                <a:cubicBezTo>
                  <a:pt x="839779" y="1037242"/>
                  <a:pt x="839779" y="1035292"/>
                  <a:pt x="839970" y="1033146"/>
                </a:cubicBezTo>
                <a:cubicBezTo>
                  <a:pt x="840166" y="1032171"/>
                  <a:pt x="840166" y="1031196"/>
                  <a:pt x="840361" y="1030417"/>
                </a:cubicBezTo>
                <a:cubicBezTo>
                  <a:pt x="840552" y="1029834"/>
                  <a:pt x="840748" y="1028472"/>
                  <a:pt x="840944" y="1027884"/>
                </a:cubicBezTo>
                <a:cubicBezTo>
                  <a:pt x="841330" y="1028859"/>
                  <a:pt x="841526" y="1030030"/>
                  <a:pt x="841717" y="1031005"/>
                </a:cubicBezTo>
                <a:cubicBezTo>
                  <a:pt x="841913" y="1031980"/>
                  <a:pt x="842299" y="1033146"/>
                  <a:pt x="842691" y="1034121"/>
                </a:cubicBezTo>
                <a:cubicBezTo>
                  <a:pt x="842882" y="1034704"/>
                  <a:pt x="843077" y="1035096"/>
                  <a:pt x="843273" y="1035679"/>
                </a:cubicBezTo>
                <a:cubicBezTo>
                  <a:pt x="843660" y="1036654"/>
                  <a:pt x="843464" y="1036458"/>
                  <a:pt x="843273" y="1037242"/>
                </a:cubicBezTo>
                <a:cubicBezTo>
                  <a:pt x="842882" y="1038212"/>
                  <a:pt x="842299" y="1039187"/>
                  <a:pt x="841913" y="1039966"/>
                </a:cubicBezTo>
                <a:lnTo>
                  <a:pt x="839583" y="1039187"/>
                </a:lnTo>
                <a:close/>
                <a:moveTo>
                  <a:pt x="852585" y="1041529"/>
                </a:moveTo>
                <a:cubicBezTo>
                  <a:pt x="857244" y="1040162"/>
                  <a:pt x="861707" y="1039579"/>
                  <a:pt x="866948" y="1040554"/>
                </a:cubicBezTo>
                <a:cubicBezTo>
                  <a:pt x="869082" y="1040941"/>
                  <a:pt x="871215" y="1041720"/>
                  <a:pt x="872962" y="1042695"/>
                </a:cubicBezTo>
                <a:cubicBezTo>
                  <a:pt x="873931" y="1043283"/>
                  <a:pt x="874709" y="1043670"/>
                  <a:pt x="875483" y="1044258"/>
                </a:cubicBezTo>
                <a:cubicBezTo>
                  <a:pt x="875874" y="1044449"/>
                  <a:pt x="877621" y="1045816"/>
                  <a:pt x="877621" y="1046012"/>
                </a:cubicBezTo>
                <a:cubicBezTo>
                  <a:pt x="876647" y="1046012"/>
                  <a:pt x="876065" y="1046399"/>
                  <a:pt x="875292" y="1046595"/>
                </a:cubicBezTo>
                <a:cubicBezTo>
                  <a:pt x="875292" y="1045620"/>
                  <a:pt x="874709" y="1045037"/>
                  <a:pt x="873931" y="1044841"/>
                </a:cubicBezTo>
                <a:cubicBezTo>
                  <a:pt x="872767" y="1044449"/>
                  <a:pt x="872184" y="1045037"/>
                  <a:pt x="871411" y="1045233"/>
                </a:cubicBezTo>
                <a:cubicBezTo>
                  <a:pt x="871411" y="1044258"/>
                  <a:pt x="871020" y="1043670"/>
                  <a:pt x="870246" y="1043283"/>
                </a:cubicBezTo>
                <a:cubicBezTo>
                  <a:pt x="869278" y="1042891"/>
                  <a:pt x="868499" y="1043474"/>
                  <a:pt x="867917" y="1043670"/>
                </a:cubicBezTo>
                <a:lnTo>
                  <a:pt x="867917" y="1043283"/>
                </a:lnTo>
                <a:cubicBezTo>
                  <a:pt x="867917" y="1042891"/>
                  <a:pt x="867721" y="1042695"/>
                  <a:pt x="867531" y="1042504"/>
                </a:cubicBezTo>
                <a:cubicBezTo>
                  <a:pt x="866366" y="1041333"/>
                  <a:pt x="864810" y="1042308"/>
                  <a:pt x="864037" y="1042695"/>
                </a:cubicBezTo>
                <a:cubicBezTo>
                  <a:pt x="864037" y="1040750"/>
                  <a:pt x="862094" y="1040162"/>
                  <a:pt x="860347" y="1041720"/>
                </a:cubicBezTo>
                <a:cubicBezTo>
                  <a:pt x="860156" y="1041529"/>
                  <a:pt x="860156" y="1041333"/>
                  <a:pt x="859960" y="1041137"/>
                </a:cubicBezTo>
                <a:cubicBezTo>
                  <a:pt x="858991" y="1040162"/>
                  <a:pt x="857827" y="1040750"/>
                  <a:pt x="857048" y="1041529"/>
                </a:cubicBezTo>
                <a:lnTo>
                  <a:pt x="856270" y="1042308"/>
                </a:lnTo>
                <a:cubicBezTo>
                  <a:pt x="855497" y="1041333"/>
                  <a:pt x="854915" y="1041137"/>
                  <a:pt x="853750" y="1041916"/>
                </a:cubicBezTo>
                <a:cubicBezTo>
                  <a:pt x="853554" y="1041720"/>
                  <a:pt x="853554" y="1041720"/>
                  <a:pt x="853364" y="1041529"/>
                </a:cubicBezTo>
                <a:cubicBezTo>
                  <a:pt x="852781" y="1041720"/>
                  <a:pt x="852585" y="1041720"/>
                  <a:pt x="852585" y="1041529"/>
                </a:cubicBezTo>
                <a:close/>
                <a:moveTo>
                  <a:pt x="841717" y="1060240"/>
                </a:moveTo>
                <a:cubicBezTo>
                  <a:pt x="841526" y="1060044"/>
                  <a:pt x="837450" y="1051857"/>
                  <a:pt x="837063" y="1051274"/>
                </a:cubicBezTo>
                <a:cubicBezTo>
                  <a:pt x="836672" y="1050495"/>
                  <a:pt x="832987" y="1042891"/>
                  <a:pt x="832595" y="1042308"/>
                </a:cubicBezTo>
                <a:cubicBezTo>
                  <a:pt x="833373" y="1042504"/>
                  <a:pt x="834151" y="1042504"/>
                  <a:pt x="835120" y="1042695"/>
                </a:cubicBezTo>
                <a:cubicBezTo>
                  <a:pt x="835120" y="1043283"/>
                  <a:pt x="835507" y="1044062"/>
                  <a:pt x="835703" y="1044645"/>
                </a:cubicBezTo>
                <a:cubicBezTo>
                  <a:pt x="835898" y="1045424"/>
                  <a:pt x="836089" y="1045620"/>
                  <a:pt x="836672" y="1046012"/>
                </a:cubicBezTo>
                <a:cubicBezTo>
                  <a:pt x="837836" y="1046791"/>
                  <a:pt x="838032" y="1046791"/>
                  <a:pt x="838614" y="1047570"/>
                </a:cubicBezTo>
                <a:cubicBezTo>
                  <a:pt x="838805" y="1047766"/>
                  <a:pt x="839001" y="1047957"/>
                  <a:pt x="839197" y="1048153"/>
                </a:cubicBezTo>
                <a:cubicBezTo>
                  <a:pt x="838419" y="1048932"/>
                  <a:pt x="838614" y="1050103"/>
                  <a:pt x="838805" y="1051465"/>
                </a:cubicBezTo>
                <a:cubicBezTo>
                  <a:pt x="839387" y="1057119"/>
                  <a:pt x="841330" y="1058094"/>
                  <a:pt x="841717" y="1060240"/>
                </a:cubicBezTo>
                <a:close/>
                <a:moveTo>
                  <a:pt x="843273" y="1047957"/>
                </a:moveTo>
                <a:cubicBezTo>
                  <a:pt x="843660" y="1047766"/>
                  <a:pt x="845989" y="1047766"/>
                  <a:pt x="847540" y="1045233"/>
                </a:cubicBezTo>
                <a:cubicBezTo>
                  <a:pt x="847927" y="1044449"/>
                  <a:pt x="847927" y="1044841"/>
                  <a:pt x="849091" y="1044062"/>
                </a:cubicBezTo>
                <a:cubicBezTo>
                  <a:pt x="849287" y="1043866"/>
                  <a:pt x="849674" y="1043670"/>
                  <a:pt x="849870" y="1043479"/>
                </a:cubicBezTo>
                <a:cubicBezTo>
                  <a:pt x="849674" y="1044449"/>
                  <a:pt x="848509" y="1046791"/>
                  <a:pt x="848123" y="1047957"/>
                </a:cubicBezTo>
                <a:cubicBezTo>
                  <a:pt x="847540" y="1049711"/>
                  <a:pt x="849870" y="1051078"/>
                  <a:pt x="851034" y="1049128"/>
                </a:cubicBezTo>
                <a:cubicBezTo>
                  <a:pt x="851421" y="1049520"/>
                  <a:pt x="851225" y="1049711"/>
                  <a:pt x="851617" y="1049907"/>
                </a:cubicBezTo>
                <a:cubicBezTo>
                  <a:pt x="852781" y="1050686"/>
                  <a:pt x="854137" y="1049907"/>
                  <a:pt x="854719" y="1049128"/>
                </a:cubicBezTo>
                <a:cubicBezTo>
                  <a:pt x="855301" y="1049324"/>
                  <a:pt x="855497" y="1049324"/>
                  <a:pt x="856270" y="1049128"/>
                </a:cubicBezTo>
                <a:cubicBezTo>
                  <a:pt x="856853" y="1048932"/>
                  <a:pt x="857048" y="1048741"/>
                  <a:pt x="857435" y="1048545"/>
                </a:cubicBezTo>
                <a:cubicBezTo>
                  <a:pt x="858600" y="1049907"/>
                  <a:pt x="860347" y="1048545"/>
                  <a:pt x="861321" y="1048153"/>
                </a:cubicBezTo>
                <a:lnTo>
                  <a:pt x="861511" y="1048545"/>
                </a:lnTo>
                <a:cubicBezTo>
                  <a:pt x="861511" y="1048741"/>
                  <a:pt x="861707" y="1048741"/>
                  <a:pt x="861707" y="1048932"/>
                </a:cubicBezTo>
                <a:cubicBezTo>
                  <a:pt x="862485" y="1049711"/>
                  <a:pt x="863258" y="1049520"/>
                  <a:pt x="864227" y="1049324"/>
                </a:cubicBezTo>
                <a:cubicBezTo>
                  <a:pt x="864423" y="1049711"/>
                  <a:pt x="864423" y="1049711"/>
                  <a:pt x="864619" y="1050103"/>
                </a:cubicBezTo>
                <a:cubicBezTo>
                  <a:pt x="865392" y="1050882"/>
                  <a:pt x="866557" y="1050686"/>
                  <a:pt x="867335" y="1050495"/>
                </a:cubicBezTo>
                <a:cubicBezTo>
                  <a:pt x="867531" y="1050686"/>
                  <a:pt x="867531" y="1051078"/>
                  <a:pt x="867721" y="1051274"/>
                </a:cubicBezTo>
                <a:cubicBezTo>
                  <a:pt x="869468" y="1053611"/>
                  <a:pt x="875483" y="1049128"/>
                  <a:pt x="877229" y="1049128"/>
                </a:cubicBezTo>
                <a:cubicBezTo>
                  <a:pt x="878008" y="1049128"/>
                  <a:pt x="879950" y="1050495"/>
                  <a:pt x="880141" y="1050882"/>
                </a:cubicBezTo>
                <a:lnTo>
                  <a:pt x="877425" y="1050882"/>
                </a:lnTo>
                <a:cubicBezTo>
                  <a:pt x="876843" y="1050882"/>
                  <a:pt x="873545" y="1052053"/>
                  <a:pt x="872962" y="1052249"/>
                </a:cubicBezTo>
                <a:cubicBezTo>
                  <a:pt x="872184" y="1052636"/>
                  <a:pt x="872184" y="1053219"/>
                  <a:pt x="871798" y="1054194"/>
                </a:cubicBezTo>
                <a:cubicBezTo>
                  <a:pt x="871411" y="1055561"/>
                  <a:pt x="871798" y="1055365"/>
                  <a:pt x="870633" y="1055948"/>
                </a:cubicBezTo>
                <a:cubicBezTo>
                  <a:pt x="869468" y="1056727"/>
                  <a:pt x="868304" y="1057511"/>
                  <a:pt x="867139" y="1058290"/>
                </a:cubicBezTo>
                <a:cubicBezTo>
                  <a:pt x="864619" y="1059848"/>
                  <a:pt x="865005" y="1059652"/>
                  <a:pt x="865201" y="1061994"/>
                </a:cubicBezTo>
                <a:cubicBezTo>
                  <a:pt x="864810" y="1061798"/>
                  <a:pt x="864037" y="1061406"/>
                  <a:pt x="863645" y="1061210"/>
                </a:cubicBezTo>
                <a:cubicBezTo>
                  <a:pt x="857435" y="1057511"/>
                  <a:pt x="851617" y="1054194"/>
                  <a:pt x="845597" y="1049711"/>
                </a:cubicBezTo>
                <a:lnTo>
                  <a:pt x="843273" y="1047957"/>
                </a:lnTo>
                <a:close/>
                <a:moveTo>
                  <a:pt x="827163" y="1041916"/>
                </a:moveTo>
                <a:cubicBezTo>
                  <a:pt x="827550" y="1042504"/>
                  <a:pt x="828132" y="1043670"/>
                  <a:pt x="828524" y="1044449"/>
                </a:cubicBezTo>
                <a:cubicBezTo>
                  <a:pt x="828910" y="1045233"/>
                  <a:pt x="829297" y="1046203"/>
                  <a:pt x="829879" y="1046987"/>
                </a:cubicBezTo>
                <a:cubicBezTo>
                  <a:pt x="830657" y="1048741"/>
                  <a:pt x="831626" y="1050299"/>
                  <a:pt x="832404" y="1052053"/>
                </a:cubicBezTo>
                <a:cubicBezTo>
                  <a:pt x="834925" y="1057119"/>
                  <a:pt x="837450" y="1062185"/>
                  <a:pt x="840166" y="1067060"/>
                </a:cubicBezTo>
                <a:cubicBezTo>
                  <a:pt x="840552" y="1067643"/>
                  <a:pt x="840552" y="1067643"/>
                  <a:pt x="840361" y="1068422"/>
                </a:cubicBezTo>
                <a:cubicBezTo>
                  <a:pt x="840166" y="1069010"/>
                  <a:pt x="840166" y="1069397"/>
                  <a:pt x="839970" y="1069980"/>
                </a:cubicBezTo>
                <a:cubicBezTo>
                  <a:pt x="839779" y="1070955"/>
                  <a:pt x="839583" y="1071930"/>
                  <a:pt x="839197" y="1073101"/>
                </a:cubicBezTo>
                <a:lnTo>
                  <a:pt x="836285" y="1085379"/>
                </a:lnTo>
                <a:cubicBezTo>
                  <a:pt x="835898" y="1082846"/>
                  <a:pt x="835120" y="1080896"/>
                  <a:pt x="834342" y="1078755"/>
                </a:cubicBezTo>
                <a:cubicBezTo>
                  <a:pt x="832404" y="1073297"/>
                  <a:pt x="831822" y="1068422"/>
                  <a:pt x="833956" y="1062773"/>
                </a:cubicBezTo>
                <a:cubicBezTo>
                  <a:pt x="834342" y="1061798"/>
                  <a:pt x="835120" y="1060823"/>
                  <a:pt x="834342" y="1059652"/>
                </a:cubicBezTo>
                <a:cubicBezTo>
                  <a:pt x="833956" y="1059265"/>
                  <a:pt x="833373" y="1059265"/>
                  <a:pt x="832791" y="1059069"/>
                </a:cubicBezTo>
                <a:cubicBezTo>
                  <a:pt x="831240" y="1056923"/>
                  <a:pt x="831436" y="1057511"/>
                  <a:pt x="830462" y="1056144"/>
                </a:cubicBezTo>
                <a:cubicBezTo>
                  <a:pt x="828910" y="1054003"/>
                  <a:pt x="828328" y="1050882"/>
                  <a:pt x="828328" y="1048153"/>
                </a:cubicBezTo>
                <a:cubicBezTo>
                  <a:pt x="828328" y="1046791"/>
                  <a:pt x="828910" y="1044645"/>
                  <a:pt x="826777" y="1044645"/>
                </a:cubicBezTo>
                <a:lnTo>
                  <a:pt x="827163" y="1041916"/>
                </a:lnTo>
                <a:close/>
                <a:moveTo>
                  <a:pt x="865005" y="1068618"/>
                </a:moveTo>
                <a:cubicBezTo>
                  <a:pt x="864423" y="1069010"/>
                  <a:pt x="863841" y="1069593"/>
                  <a:pt x="863258" y="1069980"/>
                </a:cubicBezTo>
                <a:cubicBezTo>
                  <a:pt x="858600" y="1073101"/>
                  <a:pt x="853750" y="1073488"/>
                  <a:pt x="848123" y="1073101"/>
                </a:cubicBezTo>
                <a:cubicBezTo>
                  <a:pt x="847736" y="1072709"/>
                  <a:pt x="847154" y="1071151"/>
                  <a:pt x="846762" y="1070568"/>
                </a:cubicBezTo>
                <a:cubicBezTo>
                  <a:pt x="846376" y="1069789"/>
                  <a:pt x="845989" y="1068814"/>
                  <a:pt x="845407" y="1068035"/>
                </a:cubicBezTo>
                <a:cubicBezTo>
                  <a:pt x="843660" y="1064718"/>
                  <a:pt x="843855" y="1066085"/>
                  <a:pt x="844824" y="1062381"/>
                </a:cubicBezTo>
                <a:cubicBezTo>
                  <a:pt x="845407" y="1060240"/>
                  <a:pt x="845015" y="1060431"/>
                  <a:pt x="844046" y="1057898"/>
                </a:cubicBezTo>
                <a:cubicBezTo>
                  <a:pt x="843855" y="1057315"/>
                  <a:pt x="843660" y="1057119"/>
                  <a:pt x="843464" y="1056536"/>
                </a:cubicBezTo>
                <a:cubicBezTo>
                  <a:pt x="842495" y="1054973"/>
                  <a:pt x="841913" y="1052832"/>
                  <a:pt x="841717" y="1050686"/>
                </a:cubicBezTo>
                <a:lnTo>
                  <a:pt x="844628" y="1052832"/>
                </a:lnTo>
                <a:cubicBezTo>
                  <a:pt x="845597" y="1053415"/>
                  <a:pt x="846571" y="1054194"/>
                  <a:pt x="847540" y="1054782"/>
                </a:cubicBezTo>
                <a:cubicBezTo>
                  <a:pt x="849483" y="1056144"/>
                  <a:pt x="851421" y="1057315"/>
                  <a:pt x="853364" y="1058486"/>
                </a:cubicBezTo>
                <a:cubicBezTo>
                  <a:pt x="854332" y="1059069"/>
                  <a:pt x="864810" y="1065502"/>
                  <a:pt x="865392" y="1065693"/>
                </a:cubicBezTo>
                <a:cubicBezTo>
                  <a:pt x="865392" y="1066281"/>
                  <a:pt x="865392" y="1066668"/>
                  <a:pt x="865201" y="1067256"/>
                </a:cubicBezTo>
                <a:cubicBezTo>
                  <a:pt x="865201" y="1067447"/>
                  <a:pt x="865201" y="1067839"/>
                  <a:pt x="865201" y="1068035"/>
                </a:cubicBezTo>
                <a:cubicBezTo>
                  <a:pt x="865201" y="1068422"/>
                  <a:pt x="865201" y="1068422"/>
                  <a:pt x="865005" y="1068618"/>
                </a:cubicBezTo>
                <a:close/>
                <a:moveTo>
                  <a:pt x="874709" y="1056923"/>
                </a:moveTo>
                <a:cubicBezTo>
                  <a:pt x="874514" y="1056340"/>
                  <a:pt x="874709" y="1055948"/>
                  <a:pt x="874905" y="1055365"/>
                </a:cubicBezTo>
                <a:cubicBezTo>
                  <a:pt x="875096" y="1054782"/>
                  <a:pt x="874905" y="1054973"/>
                  <a:pt x="875874" y="1054586"/>
                </a:cubicBezTo>
                <a:cubicBezTo>
                  <a:pt x="877621" y="1054003"/>
                  <a:pt x="877229" y="1054003"/>
                  <a:pt x="878786" y="1054003"/>
                </a:cubicBezTo>
                <a:cubicBezTo>
                  <a:pt x="879755" y="1054003"/>
                  <a:pt x="879559" y="1054003"/>
                  <a:pt x="880337" y="1054390"/>
                </a:cubicBezTo>
                <a:cubicBezTo>
                  <a:pt x="882471" y="1055365"/>
                  <a:pt x="881888" y="1055169"/>
                  <a:pt x="884218" y="1054194"/>
                </a:cubicBezTo>
                <a:cubicBezTo>
                  <a:pt x="884604" y="1054782"/>
                  <a:pt x="884996" y="1055757"/>
                  <a:pt x="885186" y="1056340"/>
                </a:cubicBezTo>
                <a:cubicBezTo>
                  <a:pt x="885578" y="1057119"/>
                  <a:pt x="886351" y="1057315"/>
                  <a:pt x="886933" y="1057702"/>
                </a:cubicBezTo>
                <a:cubicBezTo>
                  <a:pt x="886743" y="1057898"/>
                  <a:pt x="885965" y="1058290"/>
                  <a:pt x="885769" y="1058486"/>
                </a:cubicBezTo>
                <a:cubicBezTo>
                  <a:pt x="885382" y="1058677"/>
                  <a:pt x="885186" y="1059069"/>
                  <a:pt x="884996" y="1059652"/>
                </a:cubicBezTo>
                <a:cubicBezTo>
                  <a:pt x="884413" y="1060431"/>
                  <a:pt x="884800" y="1060044"/>
                  <a:pt x="884218" y="1060823"/>
                </a:cubicBezTo>
                <a:lnTo>
                  <a:pt x="883249" y="1061798"/>
                </a:lnTo>
                <a:cubicBezTo>
                  <a:pt x="883249" y="1061210"/>
                  <a:pt x="883439" y="1060431"/>
                  <a:pt x="883439" y="1059848"/>
                </a:cubicBezTo>
                <a:cubicBezTo>
                  <a:pt x="883439" y="1059265"/>
                  <a:pt x="883053" y="1058873"/>
                  <a:pt x="882666" y="1058677"/>
                </a:cubicBezTo>
                <a:cubicBezTo>
                  <a:pt x="882084" y="1058481"/>
                  <a:pt x="881502" y="1058481"/>
                  <a:pt x="881115" y="1058873"/>
                </a:cubicBezTo>
                <a:cubicBezTo>
                  <a:pt x="880919" y="1059069"/>
                  <a:pt x="880724" y="1059265"/>
                  <a:pt x="880533" y="1059265"/>
                </a:cubicBezTo>
                <a:cubicBezTo>
                  <a:pt x="880337" y="1059456"/>
                  <a:pt x="880141" y="1059265"/>
                  <a:pt x="879755" y="1059456"/>
                </a:cubicBezTo>
                <a:cubicBezTo>
                  <a:pt x="879368" y="1059652"/>
                  <a:pt x="879172" y="1060044"/>
                  <a:pt x="878977" y="1060627"/>
                </a:cubicBezTo>
                <a:cubicBezTo>
                  <a:pt x="878977" y="1061019"/>
                  <a:pt x="878786" y="1061798"/>
                  <a:pt x="878590" y="1062185"/>
                </a:cubicBezTo>
                <a:cubicBezTo>
                  <a:pt x="878590" y="1063160"/>
                  <a:pt x="879559" y="1064135"/>
                  <a:pt x="880724" y="1064135"/>
                </a:cubicBezTo>
                <a:lnTo>
                  <a:pt x="878977" y="1065693"/>
                </a:lnTo>
                <a:cubicBezTo>
                  <a:pt x="878203" y="1066472"/>
                  <a:pt x="878008" y="1066472"/>
                  <a:pt x="877621" y="1067447"/>
                </a:cubicBezTo>
                <a:cubicBezTo>
                  <a:pt x="877425" y="1067256"/>
                  <a:pt x="877425" y="1066864"/>
                  <a:pt x="877229" y="1066668"/>
                </a:cubicBezTo>
                <a:cubicBezTo>
                  <a:pt x="876647" y="1065889"/>
                  <a:pt x="875483" y="1066085"/>
                  <a:pt x="874514" y="1066085"/>
                </a:cubicBezTo>
                <a:cubicBezTo>
                  <a:pt x="874905" y="1065110"/>
                  <a:pt x="876647" y="1062185"/>
                  <a:pt x="876456" y="1061406"/>
                </a:cubicBezTo>
                <a:cubicBezTo>
                  <a:pt x="876456" y="1060431"/>
                  <a:pt x="876261" y="1059456"/>
                  <a:pt x="876065" y="1058486"/>
                </a:cubicBezTo>
                <a:cubicBezTo>
                  <a:pt x="876261" y="1057702"/>
                  <a:pt x="875874" y="1057119"/>
                  <a:pt x="874709" y="1056923"/>
                </a:cubicBezTo>
                <a:close/>
                <a:moveTo>
                  <a:pt x="817851" y="1073101"/>
                </a:moveTo>
                <a:cubicBezTo>
                  <a:pt x="817851" y="1072905"/>
                  <a:pt x="817851" y="1072905"/>
                  <a:pt x="817851" y="1073101"/>
                </a:cubicBezTo>
                <a:cubicBezTo>
                  <a:pt x="817655" y="1072905"/>
                  <a:pt x="817655" y="1072905"/>
                  <a:pt x="817655" y="1072905"/>
                </a:cubicBezTo>
                <a:cubicBezTo>
                  <a:pt x="818042" y="1072709"/>
                  <a:pt x="819593" y="1071930"/>
                  <a:pt x="819984" y="1071734"/>
                </a:cubicBezTo>
                <a:cubicBezTo>
                  <a:pt x="820953" y="1071347"/>
                  <a:pt x="821149" y="1070955"/>
                  <a:pt x="821149" y="1069593"/>
                </a:cubicBezTo>
                <a:cubicBezTo>
                  <a:pt x="821536" y="1069397"/>
                  <a:pt x="823865" y="1068035"/>
                  <a:pt x="824447" y="1067643"/>
                </a:cubicBezTo>
                <a:cubicBezTo>
                  <a:pt x="825226" y="1067256"/>
                  <a:pt x="827163" y="1066085"/>
                  <a:pt x="827550" y="1065502"/>
                </a:cubicBezTo>
                <a:cubicBezTo>
                  <a:pt x="828132" y="1064718"/>
                  <a:pt x="827941" y="1064135"/>
                  <a:pt x="827550" y="1063552"/>
                </a:cubicBezTo>
                <a:lnTo>
                  <a:pt x="825416" y="1060431"/>
                </a:lnTo>
                <a:cubicBezTo>
                  <a:pt x="825226" y="1060044"/>
                  <a:pt x="824643" y="1059456"/>
                  <a:pt x="824643" y="1059265"/>
                </a:cubicBezTo>
                <a:lnTo>
                  <a:pt x="824834" y="1058677"/>
                </a:lnTo>
                <a:cubicBezTo>
                  <a:pt x="825416" y="1059848"/>
                  <a:pt x="826968" y="1061210"/>
                  <a:pt x="828328" y="1061602"/>
                </a:cubicBezTo>
                <a:cubicBezTo>
                  <a:pt x="829297" y="1061994"/>
                  <a:pt x="829879" y="1061798"/>
                  <a:pt x="830075" y="1062185"/>
                </a:cubicBezTo>
                <a:lnTo>
                  <a:pt x="830271" y="1062773"/>
                </a:lnTo>
                <a:cubicBezTo>
                  <a:pt x="830657" y="1063748"/>
                  <a:pt x="830853" y="1062773"/>
                  <a:pt x="830271" y="1064527"/>
                </a:cubicBezTo>
                <a:cubicBezTo>
                  <a:pt x="829688" y="1066281"/>
                  <a:pt x="829493" y="1068422"/>
                  <a:pt x="829493" y="1070372"/>
                </a:cubicBezTo>
                <a:cubicBezTo>
                  <a:pt x="829493" y="1071347"/>
                  <a:pt x="829688" y="1072322"/>
                  <a:pt x="829688" y="1073297"/>
                </a:cubicBezTo>
                <a:cubicBezTo>
                  <a:pt x="829297" y="1073101"/>
                  <a:pt x="829297" y="1072905"/>
                  <a:pt x="828715" y="1072709"/>
                </a:cubicBezTo>
                <a:cubicBezTo>
                  <a:pt x="827550" y="1072322"/>
                  <a:pt x="827163" y="1073101"/>
                  <a:pt x="826581" y="1073684"/>
                </a:cubicBezTo>
                <a:cubicBezTo>
                  <a:pt x="826385" y="1073880"/>
                  <a:pt x="826385" y="1073880"/>
                  <a:pt x="826194" y="1074076"/>
                </a:cubicBezTo>
                <a:cubicBezTo>
                  <a:pt x="825999" y="1074272"/>
                  <a:pt x="825999" y="1074272"/>
                  <a:pt x="825803" y="1074463"/>
                </a:cubicBezTo>
                <a:cubicBezTo>
                  <a:pt x="825226" y="1075051"/>
                  <a:pt x="824643" y="1075438"/>
                  <a:pt x="824061" y="1075830"/>
                </a:cubicBezTo>
                <a:cubicBezTo>
                  <a:pt x="823669" y="1076026"/>
                  <a:pt x="822505" y="1077001"/>
                  <a:pt x="822118" y="1077192"/>
                </a:cubicBezTo>
                <a:cubicBezTo>
                  <a:pt x="822118" y="1077001"/>
                  <a:pt x="821149" y="1076413"/>
                  <a:pt x="820953" y="1076217"/>
                </a:cubicBezTo>
                <a:cubicBezTo>
                  <a:pt x="819984" y="1074855"/>
                  <a:pt x="819016" y="1073880"/>
                  <a:pt x="817851" y="1073101"/>
                </a:cubicBezTo>
                <a:close/>
                <a:moveTo>
                  <a:pt x="868499" y="1061406"/>
                </a:moveTo>
                <a:cubicBezTo>
                  <a:pt x="868886" y="1061210"/>
                  <a:pt x="871602" y="1059265"/>
                  <a:pt x="872184" y="1059069"/>
                </a:cubicBezTo>
                <a:cubicBezTo>
                  <a:pt x="872380" y="1059652"/>
                  <a:pt x="872576" y="1060823"/>
                  <a:pt x="872576" y="1061210"/>
                </a:cubicBezTo>
                <a:lnTo>
                  <a:pt x="872576" y="1062577"/>
                </a:lnTo>
                <a:cubicBezTo>
                  <a:pt x="872576" y="1063160"/>
                  <a:pt x="871798" y="1064331"/>
                  <a:pt x="871602" y="1064914"/>
                </a:cubicBezTo>
                <a:lnTo>
                  <a:pt x="868499" y="1063748"/>
                </a:lnTo>
                <a:lnTo>
                  <a:pt x="868499" y="1061406"/>
                </a:lnTo>
                <a:close/>
                <a:moveTo>
                  <a:pt x="781947" y="1083429"/>
                </a:moveTo>
                <a:cubicBezTo>
                  <a:pt x="784276" y="1081871"/>
                  <a:pt x="794171" y="1079725"/>
                  <a:pt x="797665" y="1077971"/>
                </a:cubicBezTo>
                <a:cubicBezTo>
                  <a:pt x="799994" y="1076805"/>
                  <a:pt x="798829" y="1077192"/>
                  <a:pt x="800190" y="1075247"/>
                </a:cubicBezTo>
                <a:cubicBezTo>
                  <a:pt x="800386" y="1074855"/>
                  <a:pt x="800772" y="1074463"/>
                  <a:pt x="800963" y="1074272"/>
                </a:cubicBezTo>
                <a:cubicBezTo>
                  <a:pt x="802128" y="1073101"/>
                  <a:pt x="803292" y="1072126"/>
                  <a:pt x="804849" y="1071151"/>
                </a:cubicBezTo>
                <a:cubicBezTo>
                  <a:pt x="808920" y="1068618"/>
                  <a:pt x="815908" y="1065889"/>
                  <a:pt x="820758" y="1066085"/>
                </a:cubicBezTo>
                <a:lnTo>
                  <a:pt x="818820" y="1067256"/>
                </a:lnTo>
                <a:cubicBezTo>
                  <a:pt x="818042" y="1067643"/>
                  <a:pt x="817459" y="1068035"/>
                  <a:pt x="817655" y="1069397"/>
                </a:cubicBezTo>
                <a:lnTo>
                  <a:pt x="814161" y="1070955"/>
                </a:lnTo>
                <a:cubicBezTo>
                  <a:pt x="812610" y="1071543"/>
                  <a:pt x="812610" y="1073101"/>
                  <a:pt x="813775" y="1073880"/>
                </a:cubicBezTo>
                <a:lnTo>
                  <a:pt x="818433" y="1077971"/>
                </a:lnTo>
                <a:cubicBezTo>
                  <a:pt x="818624" y="1078167"/>
                  <a:pt x="819011" y="1078363"/>
                  <a:pt x="819011" y="1078559"/>
                </a:cubicBezTo>
                <a:cubicBezTo>
                  <a:pt x="818624" y="1078946"/>
                  <a:pt x="817073" y="1079725"/>
                  <a:pt x="816490" y="1079921"/>
                </a:cubicBezTo>
                <a:cubicBezTo>
                  <a:pt x="813965" y="1081092"/>
                  <a:pt x="811059" y="1082263"/>
                  <a:pt x="808147" y="1083042"/>
                </a:cubicBezTo>
                <a:cubicBezTo>
                  <a:pt x="806013" y="1083625"/>
                  <a:pt x="803875" y="1084017"/>
                  <a:pt x="801545" y="1084017"/>
                </a:cubicBezTo>
                <a:cubicBezTo>
                  <a:pt x="799803" y="1084208"/>
                  <a:pt x="796114" y="1084017"/>
                  <a:pt x="794562" y="1083429"/>
                </a:cubicBezTo>
                <a:cubicBezTo>
                  <a:pt x="794753" y="1082263"/>
                  <a:pt x="795531" y="1081288"/>
                  <a:pt x="794562" y="1080313"/>
                </a:cubicBezTo>
                <a:cubicBezTo>
                  <a:pt x="793784" y="1079534"/>
                  <a:pt x="792233" y="1080117"/>
                  <a:pt x="791264" y="1080509"/>
                </a:cubicBezTo>
                <a:cubicBezTo>
                  <a:pt x="789125" y="1081092"/>
                  <a:pt x="787188" y="1082067"/>
                  <a:pt x="785637" y="1083233"/>
                </a:cubicBezTo>
                <a:cubicBezTo>
                  <a:pt x="783694" y="1084600"/>
                  <a:pt x="782916" y="1085575"/>
                  <a:pt x="781560" y="1087329"/>
                </a:cubicBezTo>
                <a:cubicBezTo>
                  <a:pt x="780395" y="1088887"/>
                  <a:pt x="780978" y="1088887"/>
                  <a:pt x="780978" y="1090641"/>
                </a:cubicBezTo>
                <a:cubicBezTo>
                  <a:pt x="780978" y="1091812"/>
                  <a:pt x="780591" y="1092978"/>
                  <a:pt x="780009" y="1093762"/>
                </a:cubicBezTo>
                <a:cubicBezTo>
                  <a:pt x="779617" y="1094541"/>
                  <a:pt x="778648" y="1095516"/>
                  <a:pt x="778066" y="1095903"/>
                </a:cubicBezTo>
                <a:cubicBezTo>
                  <a:pt x="776901" y="1096486"/>
                  <a:pt x="776515" y="1096682"/>
                  <a:pt x="775541" y="1097657"/>
                </a:cubicBezTo>
                <a:cubicBezTo>
                  <a:pt x="773990" y="1099215"/>
                  <a:pt x="773799" y="1100969"/>
                  <a:pt x="773217" y="1103502"/>
                </a:cubicBezTo>
                <a:cubicBezTo>
                  <a:pt x="773021" y="1104090"/>
                  <a:pt x="773021" y="1104477"/>
                  <a:pt x="772825" y="1105256"/>
                </a:cubicBezTo>
                <a:cubicBezTo>
                  <a:pt x="772825" y="1105844"/>
                  <a:pt x="772634" y="1106427"/>
                  <a:pt x="772634" y="1107010"/>
                </a:cubicBezTo>
                <a:cubicBezTo>
                  <a:pt x="772243" y="1109156"/>
                  <a:pt x="772243" y="1107794"/>
                  <a:pt x="770691" y="1109156"/>
                </a:cubicBezTo>
                <a:cubicBezTo>
                  <a:pt x="770109" y="1109739"/>
                  <a:pt x="769140" y="1110910"/>
                  <a:pt x="769140" y="1111885"/>
                </a:cubicBezTo>
                <a:cubicBezTo>
                  <a:pt x="769140" y="1112860"/>
                  <a:pt x="769723" y="1113056"/>
                  <a:pt x="769527" y="1115393"/>
                </a:cubicBezTo>
                <a:cubicBezTo>
                  <a:pt x="769331" y="1115197"/>
                  <a:pt x="769140" y="1113835"/>
                  <a:pt x="768944" y="1113247"/>
                </a:cubicBezTo>
                <a:cubicBezTo>
                  <a:pt x="768944" y="1112468"/>
                  <a:pt x="768944" y="1111689"/>
                  <a:pt x="769140" y="1110910"/>
                </a:cubicBezTo>
                <a:cubicBezTo>
                  <a:pt x="769331" y="1109739"/>
                  <a:pt x="769527" y="1109935"/>
                  <a:pt x="769913" y="1109156"/>
                </a:cubicBezTo>
                <a:cubicBezTo>
                  <a:pt x="772052" y="1105844"/>
                  <a:pt x="770691" y="1101361"/>
                  <a:pt x="771470" y="1098436"/>
                </a:cubicBezTo>
                <a:cubicBezTo>
                  <a:pt x="771856" y="1097270"/>
                  <a:pt x="772439" y="1095707"/>
                  <a:pt x="773217" y="1095124"/>
                </a:cubicBezTo>
                <a:cubicBezTo>
                  <a:pt x="773799" y="1094732"/>
                  <a:pt x="773990" y="1094732"/>
                  <a:pt x="774768" y="1094149"/>
                </a:cubicBezTo>
                <a:cubicBezTo>
                  <a:pt x="775154" y="1093762"/>
                  <a:pt x="775541" y="1093370"/>
                  <a:pt x="775933" y="1092787"/>
                </a:cubicBezTo>
                <a:cubicBezTo>
                  <a:pt x="777680" y="1090058"/>
                  <a:pt x="776515" y="1088304"/>
                  <a:pt x="777484" y="1086550"/>
                </a:cubicBezTo>
                <a:cubicBezTo>
                  <a:pt x="778066" y="1085575"/>
                  <a:pt x="778453" y="1085379"/>
                  <a:pt x="778453" y="1085183"/>
                </a:cubicBezTo>
                <a:cubicBezTo>
                  <a:pt x="778453" y="1085575"/>
                  <a:pt x="778066" y="1086354"/>
                  <a:pt x="778066" y="1086741"/>
                </a:cubicBezTo>
                <a:cubicBezTo>
                  <a:pt x="777870" y="1087329"/>
                  <a:pt x="777870" y="1087912"/>
                  <a:pt x="777870" y="1088495"/>
                </a:cubicBezTo>
                <a:cubicBezTo>
                  <a:pt x="777484" y="1091420"/>
                  <a:pt x="777870" y="1091033"/>
                  <a:pt x="776123" y="1092978"/>
                </a:cubicBezTo>
                <a:cubicBezTo>
                  <a:pt x="775350" y="1093762"/>
                  <a:pt x="775737" y="1095320"/>
                  <a:pt x="777097" y="1095516"/>
                </a:cubicBezTo>
                <a:cubicBezTo>
                  <a:pt x="778453" y="1095707"/>
                  <a:pt x="779813" y="1093762"/>
                  <a:pt x="780395" y="1092591"/>
                </a:cubicBezTo>
                <a:cubicBezTo>
                  <a:pt x="780978" y="1091224"/>
                  <a:pt x="780978" y="1090641"/>
                  <a:pt x="781174" y="1089083"/>
                </a:cubicBezTo>
                <a:cubicBezTo>
                  <a:pt x="781174" y="1088495"/>
                  <a:pt x="781364" y="1087912"/>
                  <a:pt x="781364" y="1087133"/>
                </a:cubicBezTo>
                <a:cubicBezTo>
                  <a:pt x="781560" y="1086158"/>
                  <a:pt x="781560" y="1085962"/>
                  <a:pt x="781947" y="1085771"/>
                </a:cubicBezTo>
                <a:cubicBezTo>
                  <a:pt x="782333" y="1085575"/>
                  <a:pt x="782725" y="1084987"/>
                  <a:pt x="782529" y="1084208"/>
                </a:cubicBezTo>
                <a:cubicBezTo>
                  <a:pt x="782529" y="1084017"/>
                  <a:pt x="782333" y="1083625"/>
                  <a:pt x="782142" y="1083429"/>
                </a:cubicBezTo>
                <a:cubicBezTo>
                  <a:pt x="782333" y="1083625"/>
                  <a:pt x="782142" y="1083625"/>
                  <a:pt x="781947" y="1083429"/>
                </a:cubicBezTo>
                <a:close/>
                <a:moveTo>
                  <a:pt x="863645" y="1073297"/>
                </a:moveTo>
                <a:cubicBezTo>
                  <a:pt x="864037" y="1073101"/>
                  <a:pt x="865005" y="1072518"/>
                  <a:pt x="865201" y="1072322"/>
                </a:cubicBezTo>
                <a:cubicBezTo>
                  <a:pt x="865201" y="1072709"/>
                  <a:pt x="864810" y="1072709"/>
                  <a:pt x="864619" y="1073684"/>
                </a:cubicBezTo>
                <a:cubicBezTo>
                  <a:pt x="864227" y="1073488"/>
                  <a:pt x="864227" y="1073488"/>
                  <a:pt x="863645" y="1073297"/>
                </a:cubicBezTo>
                <a:close/>
                <a:moveTo>
                  <a:pt x="850256" y="1076217"/>
                </a:moveTo>
                <a:cubicBezTo>
                  <a:pt x="853946" y="1076217"/>
                  <a:pt x="855497" y="1076217"/>
                  <a:pt x="858991" y="1075247"/>
                </a:cubicBezTo>
                <a:cubicBezTo>
                  <a:pt x="859378" y="1075051"/>
                  <a:pt x="859764" y="1075051"/>
                  <a:pt x="860156" y="1074855"/>
                </a:cubicBezTo>
                <a:cubicBezTo>
                  <a:pt x="860542" y="1074659"/>
                  <a:pt x="860929" y="1074463"/>
                  <a:pt x="861321" y="1074463"/>
                </a:cubicBezTo>
                <a:cubicBezTo>
                  <a:pt x="860542" y="1075051"/>
                  <a:pt x="859574" y="1075438"/>
                  <a:pt x="859182" y="1076217"/>
                </a:cubicBezTo>
                <a:cubicBezTo>
                  <a:pt x="858409" y="1075830"/>
                  <a:pt x="858409" y="1075830"/>
                  <a:pt x="857435" y="1075830"/>
                </a:cubicBezTo>
                <a:cubicBezTo>
                  <a:pt x="856858" y="1075830"/>
                  <a:pt x="856275" y="1076026"/>
                  <a:pt x="855497" y="1076026"/>
                </a:cubicBezTo>
                <a:cubicBezTo>
                  <a:pt x="854719" y="1076217"/>
                  <a:pt x="854332" y="1076217"/>
                  <a:pt x="853750" y="1076609"/>
                </a:cubicBezTo>
                <a:cubicBezTo>
                  <a:pt x="853168" y="1077192"/>
                  <a:pt x="853364" y="1077584"/>
                  <a:pt x="853364" y="1078363"/>
                </a:cubicBezTo>
                <a:cubicBezTo>
                  <a:pt x="853168" y="1077971"/>
                  <a:pt x="853168" y="1077780"/>
                  <a:pt x="852972" y="1077388"/>
                </a:cubicBezTo>
                <a:cubicBezTo>
                  <a:pt x="852585" y="1076609"/>
                  <a:pt x="851421" y="1076609"/>
                  <a:pt x="850452" y="1076217"/>
                </a:cubicBezTo>
                <a:lnTo>
                  <a:pt x="850256" y="1076217"/>
                </a:lnTo>
                <a:lnTo>
                  <a:pt x="850256" y="1076217"/>
                </a:lnTo>
                <a:close/>
                <a:moveTo>
                  <a:pt x="858409" y="1093370"/>
                </a:moveTo>
                <a:cubicBezTo>
                  <a:pt x="857827" y="1092008"/>
                  <a:pt x="857244" y="1090837"/>
                  <a:pt x="856466" y="1089666"/>
                </a:cubicBezTo>
                <a:cubicBezTo>
                  <a:pt x="855884" y="1088495"/>
                  <a:pt x="855111" y="1087133"/>
                  <a:pt x="854528" y="1085962"/>
                </a:cubicBezTo>
                <a:cubicBezTo>
                  <a:pt x="854137" y="1085379"/>
                  <a:pt x="852781" y="1082650"/>
                  <a:pt x="852585" y="1082263"/>
                </a:cubicBezTo>
                <a:cubicBezTo>
                  <a:pt x="853364" y="1082263"/>
                  <a:pt x="854332" y="1082454"/>
                  <a:pt x="855111" y="1082650"/>
                </a:cubicBezTo>
                <a:cubicBezTo>
                  <a:pt x="856466" y="1082650"/>
                  <a:pt x="856662" y="1081675"/>
                  <a:pt x="856853" y="1081288"/>
                </a:cubicBezTo>
                <a:cubicBezTo>
                  <a:pt x="857048" y="1082067"/>
                  <a:pt x="857631" y="1082650"/>
                  <a:pt x="858600" y="1082650"/>
                </a:cubicBezTo>
                <a:cubicBezTo>
                  <a:pt x="859182" y="1082650"/>
                  <a:pt x="860542" y="1082454"/>
                  <a:pt x="861125" y="1082263"/>
                </a:cubicBezTo>
                <a:cubicBezTo>
                  <a:pt x="862676" y="1081871"/>
                  <a:pt x="862289" y="1080313"/>
                  <a:pt x="862289" y="1079142"/>
                </a:cubicBezTo>
                <a:lnTo>
                  <a:pt x="862289" y="1078167"/>
                </a:lnTo>
                <a:cubicBezTo>
                  <a:pt x="862289" y="1077780"/>
                  <a:pt x="862289" y="1078167"/>
                  <a:pt x="862289" y="1077971"/>
                </a:cubicBezTo>
                <a:cubicBezTo>
                  <a:pt x="862485" y="1078167"/>
                  <a:pt x="862485" y="1079142"/>
                  <a:pt x="862676" y="1079725"/>
                </a:cubicBezTo>
                <a:cubicBezTo>
                  <a:pt x="863454" y="1081675"/>
                  <a:pt x="866170" y="1079921"/>
                  <a:pt x="867335" y="1080117"/>
                </a:cubicBezTo>
                <a:lnTo>
                  <a:pt x="868113" y="1089279"/>
                </a:lnTo>
                <a:cubicBezTo>
                  <a:pt x="867139" y="1089279"/>
                  <a:pt x="866366" y="1089083"/>
                  <a:pt x="865974" y="1089666"/>
                </a:cubicBezTo>
                <a:cubicBezTo>
                  <a:pt x="865392" y="1090254"/>
                  <a:pt x="865588" y="1090837"/>
                  <a:pt x="865784" y="1091616"/>
                </a:cubicBezTo>
                <a:cubicBezTo>
                  <a:pt x="865392" y="1091616"/>
                  <a:pt x="865005" y="1091812"/>
                  <a:pt x="864619" y="1091812"/>
                </a:cubicBezTo>
                <a:cubicBezTo>
                  <a:pt x="864227" y="1091812"/>
                  <a:pt x="863841" y="1091812"/>
                  <a:pt x="863454" y="1092003"/>
                </a:cubicBezTo>
                <a:cubicBezTo>
                  <a:pt x="862872" y="1092395"/>
                  <a:pt x="862676" y="1092787"/>
                  <a:pt x="862289" y="1093566"/>
                </a:cubicBezTo>
                <a:lnTo>
                  <a:pt x="860347" y="1097270"/>
                </a:lnTo>
                <a:cubicBezTo>
                  <a:pt x="860347" y="1097270"/>
                  <a:pt x="860347" y="1097270"/>
                  <a:pt x="860156" y="1097074"/>
                </a:cubicBezTo>
                <a:lnTo>
                  <a:pt x="859182" y="1095320"/>
                </a:lnTo>
                <a:cubicBezTo>
                  <a:pt x="858991" y="1094541"/>
                  <a:pt x="858600" y="1093953"/>
                  <a:pt x="858409" y="1093370"/>
                </a:cubicBezTo>
                <a:close/>
                <a:moveTo>
                  <a:pt x="842691" y="1072322"/>
                </a:moveTo>
                <a:lnTo>
                  <a:pt x="843077" y="1072905"/>
                </a:lnTo>
                <a:cubicBezTo>
                  <a:pt x="843077" y="1073101"/>
                  <a:pt x="843273" y="1073297"/>
                  <a:pt x="843273" y="1073488"/>
                </a:cubicBezTo>
                <a:lnTo>
                  <a:pt x="851421" y="1089666"/>
                </a:lnTo>
                <a:cubicBezTo>
                  <a:pt x="850643" y="1089666"/>
                  <a:pt x="850065" y="1089862"/>
                  <a:pt x="849870" y="1090445"/>
                </a:cubicBezTo>
                <a:cubicBezTo>
                  <a:pt x="849483" y="1091033"/>
                  <a:pt x="849483" y="1091616"/>
                  <a:pt x="849674" y="1092395"/>
                </a:cubicBezTo>
                <a:cubicBezTo>
                  <a:pt x="849674" y="1093953"/>
                  <a:pt x="849870" y="1094928"/>
                  <a:pt x="850256" y="1096295"/>
                </a:cubicBezTo>
                <a:lnTo>
                  <a:pt x="844628" y="1093953"/>
                </a:lnTo>
                <a:cubicBezTo>
                  <a:pt x="844433" y="1091616"/>
                  <a:pt x="844046" y="1090641"/>
                  <a:pt x="842882" y="1089279"/>
                </a:cubicBezTo>
                <a:cubicBezTo>
                  <a:pt x="842691" y="1089083"/>
                  <a:pt x="842299" y="1088691"/>
                  <a:pt x="842108" y="1088495"/>
                </a:cubicBezTo>
                <a:cubicBezTo>
                  <a:pt x="841526" y="1088108"/>
                  <a:pt x="840944" y="1087525"/>
                  <a:pt x="840552" y="1086937"/>
                </a:cubicBezTo>
                <a:cubicBezTo>
                  <a:pt x="840361" y="1086741"/>
                  <a:pt x="839970" y="1086354"/>
                  <a:pt x="839779" y="1086158"/>
                </a:cubicBezTo>
                <a:lnTo>
                  <a:pt x="842691" y="1072322"/>
                </a:lnTo>
                <a:close/>
                <a:moveTo>
                  <a:pt x="800381" y="1087133"/>
                </a:moveTo>
                <a:cubicBezTo>
                  <a:pt x="809116" y="1087133"/>
                  <a:pt x="819016" y="1083233"/>
                  <a:pt x="825612" y="1078167"/>
                </a:cubicBezTo>
                <a:lnTo>
                  <a:pt x="828328" y="1076026"/>
                </a:lnTo>
                <a:cubicBezTo>
                  <a:pt x="828524" y="1076217"/>
                  <a:pt x="828715" y="1076413"/>
                  <a:pt x="829106" y="1076609"/>
                </a:cubicBezTo>
                <a:cubicBezTo>
                  <a:pt x="831430" y="1078363"/>
                  <a:pt x="830853" y="1077971"/>
                  <a:pt x="831626" y="1080117"/>
                </a:cubicBezTo>
                <a:cubicBezTo>
                  <a:pt x="831822" y="1080700"/>
                  <a:pt x="832013" y="1081288"/>
                  <a:pt x="832209" y="1081871"/>
                </a:cubicBezTo>
                <a:cubicBezTo>
                  <a:pt x="832595" y="1082846"/>
                  <a:pt x="833178" y="1084796"/>
                  <a:pt x="833178" y="1085771"/>
                </a:cubicBezTo>
                <a:cubicBezTo>
                  <a:pt x="833178" y="1086158"/>
                  <a:pt x="832987" y="1086354"/>
                  <a:pt x="832791" y="1086550"/>
                </a:cubicBezTo>
                <a:cubicBezTo>
                  <a:pt x="832404" y="1087329"/>
                  <a:pt x="831822" y="1088108"/>
                  <a:pt x="831626" y="1088887"/>
                </a:cubicBezTo>
                <a:cubicBezTo>
                  <a:pt x="830853" y="1088691"/>
                  <a:pt x="830462" y="1088495"/>
                  <a:pt x="829688" y="1088495"/>
                </a:cubicBezTo>
                <a:cubicBezTo>
                  <a:pt x="828132" y="1088304"/>
                  <a:pt x="827163" y="1088495"/>
                  <a:pt x="826385" y="1088304"/>
                </a:cubicBezTo>
                <a:cubicBezTo>
                  <a:pt x="825803" y="1088304"/>
                  <a:pt x="825803" y="1088304"/>
                  <a:pt x="825416" y="1088495"/>
                </a:cubicBezTo>
                <a:cubicBezTo>
                  <a:pt x="824643" y="1088691"/>
                  <a:pt x="824061" y="1088691"/>
                  <a:pt x="823479" y="1088887"/>
                </a:cubicBezTo>
                <a:cubicBezTo>
                  <a:pt x="822505" y="1089083"/>
                  <a:pt x="820758" y="1089666"/>
                  <a:pt x="820175" y="1090249"/>
                </a:cubicBezTo>
                <a:cubicBezTo>
                  <a:pt x="819984" y="1090445"/>
                  <a:pt x="819789" y="1090641"/>
                  <a:pt x="819593" y="1090837"/>
                </a:cubicBezTo>
                <a:cubicBezTo>
                  <a:pt x="819016" y="1091616"/>
                  <a:pt x="818624" y="1092008"/>
                  <a:pt x="818042" y="1092787"/>
                </a:cubicBezTo>
                <a:cubicBezTo>
                  <a:pt x="813965" y="1096878"/>
                  <a:pt x="807565" y="1099215"/>
                  <a:pt x="801159" y="1099215"/>
                </a:cubicBezTo>
                <a:cubicBezTo>
                  <a:pt x="799608" y="1099215"/>
                  <a:pt x="799994" y="1099215"/>
                  <a:pt x="798639" y="1099607"/>
                </a:cubicBezTo>
                <a:cubicBezTo>
                  <a:pt x="797861" y="1099803"/>
                  <a:pt x="797278" y="1100190"/>
                  <a:pt x="796500" y="1100582"/>
                </a:cubicBezTo>
                <a:cubicBezTo>
                  <a:pt x="796114" y="1100778"/>
                  <a:pt x="795727" y="1100969"/>
                  <a:pt x="795531" y="1100969"/>
                </a:cubicBezTo>
                <a:cubicBezTo>
                  <a:pt x="795145" y="1101165"/>
                  <a:pt x="794753" y="1100969"/>
                  <a:pt x="794367" y="1101361"/>
                </a:cubicBezTo>
                <a:cubicBezTo>
                  <a:pt x="793980" y="1101557"/>
                  <a:pt x="793980" y="1101748"/>
                  <a:pt x="793398" y="1101944"/>
                </a:cubicBezTo>
                <a:cubicBezTo>
                  <a:pt x="793011" y="1102140"/>
                  <a:pt x="791651" y="1102532"/>
                  <a:pt x="791264" y="1102919"/>
                </a:cubicBezTo>
                <a:lnTo>
                  <a:pt x="788543" y="1104673"/>
                </a:lnTo>
                <a:cubicBezTo>
                  <a:pt x="786605" y="1106040"/>
                  <a:pt x="786605" y="1105648"/>
                  <a:pt x="785245" y="1107206"/>
                </a:cubicBezTo>
                <a:lnTo>
                  <a:pt x="782725" y="1109935"/>
                </a:lnTo>
                <a:cubicBezTo>
                  <a:pt x="782529" y="1110131"/>
                  <a:pt x="782529" y="1110131"/>
                  <a:pt x="782333" y="1110327"/>
                </a:cubicBezTo>
                <a:lnTo>
                  <a:pt x="779813" y="1113835"/>
                </a:lnTo>
                <a:cubicBezTo>
                  <a:pt x="777870" y="1116368"/>
                  <a:pt x="776901" y="1118318"/>
                  <a:pt x="775154" y="1121047"/>
                </a:cubicBezTo>
                <a:cubicBezTo>
                  <a:pt x="775350" y="1120655"/>
                  <a:pt x="775541" y="1120263"/>
                  <a:pt x="775541" y="1119876"/>
                </a:cubicBezTo>
                <a:cubicBezTo>
                  <a:pt x="775737" y="1119484"/>
                  <a:pt x="775737" y="1119097"/>
                  <a:pt x="775933" y="1118705"/>
                </a:cubicBezTo>
                <a:cubicBezTo>
                  <a:pt x="776515" y="1117147"/>
                  <a:pt x="778262" y="1114222"/>
                  <a:pt x="779427" y="1112860"/>
                </a:cubicBezTo>
                <a:cubicBezTo>
                  <a:pt x="780200" y="1112081"/>
                  <a:pt x="782142" y="1109156"/>
                  <a:pt x="782333" y="1108377"/>
                </a:cubicBezTo>
                <a:cubicBezTo>
                  <a:pt x="782725" y="1107206"/>
                  <a:pt x="782529" y="1106819"/>
                  <a:pt x="783307" y="1106040"/>
                </a:cubicBezTo>
                <a:cubicBezTo>
                  <a:pt x="783889" y="1105256"/>
                  <a:pt x="784276" y="1105065"/>
                  <a:pt x="785245" y="1104477"/>
                </a:cubicBezTo>
                <a:lnTo>
                  <a:pt x="787379" y="1103115"/>
                </a:lnTo>
                <a:cubicBezTo>
                  <a:pt x="790290" y="1100969"/>
                  <a:pt x="792037" y="1092591"/>
                  <a:pt x="793202" y="1088887"/>
                </a:cubicBezTo>
                <a:cubicBezTo>
                  <a:pt x="793398" y="1088108"/>
                  <a:pt x="793980" y="1087133"/>
                  <a:pt x="793980" y="1086354"/>
                </a:cubicBezTo>
                <a:cubicBezTo>
                  <a:pt x="796114" y="1086937"/>
                  <a:pt x="798056" y="1087133"/>
                  <a:pt x="800381" y="1087133"/>
                </a:cubicBezTo>
                <a:close/>
                <a:moveTo>
                  <a:pt x="834538" y="1090058"/>
                </a:moveTo>
                <a:cubicBezTo>
                  <a:pt x="834538" y="1089470"/>
                  <a:pt x="835120" y="1088691"/>
                  <a:pt x="835316" y="1088304"/>
                </a:cubicBezTo>
                <a:cubicBezTo>
                  <a:pt x="836089" y="1087133"/>
                  <a:pt x="835898" y="1087133"/>
                  <a:pt x="836089" y="1086550"/>
                </a:cubicBezTo>
                <a:cubicBezTo>
                  <a:pt x="836285" y="1086741"/>
                  <a:pt x="836285" y="1086741"/>
                  <a:pt x="836285" y="1086937"/>
                </a:cubicBezTo>
                <a:cubicBezTo>
                  <a:pt x="836672" y="1087329"/>
                  <a:pt x="837645" y="1088495"/>
                  <a:pt x="838223" y="1088887"/>
                </a:cubicBezTo>
                <a:cubicBezTo>
                  <a:pt x="838419" y="1089083"/>
                  <a:pt x="838419" y="1089083"/>
                  <a:pt x="838614" y="1089279"/>
                </a:cubicBezTo>
                <a:cubicBezTo>
                  <a:pt x="839583" y="1090445"/>
                  <a:pt x="840748" y="1090837"/>
                  <a:pt x="840944" y="1092199"/>
                </a:cubicBezTo>
                <a:cubicBezTo>
                  <a:pt x="840552" y="1092008"/>
                  <a:pt x="839779" y="1091812"/>
                  <a:pt x="839387" y="1091616"/>
                </a:cubicBezTo>
                <a:cubicBezTo>
                  <a:pt x="838032" y="1091033"/>
                  <a:pt x="836089" y="1090641"/>
                  <a:pt x="834538" y="1090058"/>
                </a:cubicBezTo>
                <a:close/>
                <a:moveTo>
                  <a:pt x="870051" y="1092787"/>
                </a:moveTo>
                <a:cubicBezTo>
                  <a:pt x="872184" y="1091812"/>
                  <a:pt x="871798" y="1091420"/>
                  <a:pt x="871993" y="1090641"/>
                </a:cubicBezTo>
                <a:cubicBezTo>
                  <a:pt x="872962" y="1090641"/>
                  <a:pt x="876843" y="1090837"/>
                  <a:pt x="877425" y="1091033"/>
                </a:cubicBezTo>
                <a:cubicBezTo>
                  <a:pt x="878203" y="1091224"/>
                  <a:pt x="878786" y="1091616"/>
                  <a:pt x="879368" y="1092003"/>
                </a:cubicBezTo>
                <a:cubicBezTo>
                  <a:pt x="879755" y="1092395"/>
                  <a:pt x="880141" y="1093174"/>
                  <a:pt x="880533" y="1093762"/>
                </a:cubicBezTo>
                <a:cubicBezTo>
                  <a:pt x="881306" y="1094928"/>
                  <a:pt x="882084" y="1096295"/>
                  <a:pt x="882666" y="1097461"/>
                </a:cubicBezTo>
                <a:lnTo>
                  <a:pt x="884604" y="1101361"/>
                </a:lnTo>
                <a:lnTo>
                  <a:pt x="883439" y="1099411"/>
                </a:lnTo>
                <a:cubicBezTo>
                  <a:pt x="881888" y="1097074"/>
                  <a:pt x="882084" y="1097657"/>
                  <a:pt x="880724" y="1095707"/>
                </a:cubicBezTo>
                <a:cubicBezTo>
                  <a:pt x="880533" y="1095320"/>
                  <a:pt x="880141" y="1095124"/>
                  <a:pt x="879950" y="1094732"/>
                </a:cubicBezTo>
                <a:cubicBezTo>
                  <a:pt x="879755" y="1094345"/>
                  <a:pt x="879559" y="1094149"/>
                  <a:pt x="879172" y="1093953"/>
                </a:cubicBezTo>
                <a:cubicBezTo>
                  <a:pt x="878203" y="1092978"/>
                  <a:pt x="876456" y="1092199"/>
                  <a:pt x="874905" y="1091616"/>
                </a:cubicBezTo>
                <a:cubicBezTo>
                  <a:pt x="873545" y="1091033"/>
                  <a:pt x="873545" y="1091420"/>
                  <a:pt x="872380" y="1091812"/>
                </a:cubicBezTo>
                <a:cubicBezTo>
                  <a:pt x="871798" y="1092199"/>
                  <a:pt x="870437" y="1092787"/>
                  <a:pt x="870051" y="1092787"/>
                </a:cubicBezTo>
                <a:close/>
                <a:moveTo>
                  <a:pt x="855111" y="1096878"/>
                </a:moveTo>
                <a:cubicBezTo>
                  <a:pt x="853364" y="1096682"/>
                  <a:pt x="852585" y="1094149"/>
                  <a:pt x="852585" y="1092199"/>
                </a:cubicBezTo>
                <a:cubicBezTo>
                  <a:pt x="852585" y="1092199"/>
                  <a:pt x="852585" y="1092199"/>
                  <a:pt x="852781" y="1092395"/>
                </a:cubicBezTo>
                <a:lnTo>
                  <a:pt x="852781" y="1092591"/>
                </a:lnTo>
                <a:cubicBezTo>
                  <a:pt x="853364" y="1093370"/>
                  <a:pt x="855111" y="1096486"/>
                  <a:pt x="855111" y="1096878"/>
                </a:cubicBezTo>
                <a:close/>
                <a:moveTo>
                  <a:pt x="786605" y="1117147"/>
                </a:moveTo>
                <a:cubicBezTo>
                  <a:pt x="786801" y="1116755"/>
                  <a:pt x="787770" y="1114614"/>
                  <a:pt x="788157" y="1114031"/>
                </a:cubicBezTo>
                <a:cubicBezTo>
                  <a:pt x="788352" y="1113443"/>
                  <a:pt x="788352" y="1113443"/>
                  <a:pt x="788739" y="1113056"/>
                </a:cubicBezTo>
                <a:lnTo>
                  <a:pt x="790290" y="1111493"/>
                </a:lnTo>
                <a:cubicBezTo>
                  <a:pt x="791455" y="1110131"/>
                  <a:pt x="792620" y="1109739"/>
                  <a:pt x="793784" y="1108769"/>
                </a:cubicBezTo>
                <a:cubicBezTo>
                  <a:pt x="794753" y="1107794"/>
                  <a:pt x="795727" y="1106427"/>
                  <a:pt x="796114" y="1105065"/>
                </a:cubicBezTo>
                <a:cubicBezTo>
                  <a:pt x="796500" y="1104090"/>
                  <a:pt x="796114" y="1104286"/>
                  <a:pt x="796696" y="1104090"/>
                </a:cubicBezTo>
                <a:lnTo>
                  <a:pt x="799803" y="1102723"/>
                </a:lnTo>
                <a:cubicBezTo>
                  <a:pt x="800577" y="1102336"/>
                  <a:pt x="801741" y="1102532"/>
                  <a:pt x="802710" y="1102532"/>
                </a:cubicBezTo>
                <a:cubicBezTo>
                  <a:pt x="806591" y="1102336"/>
                  <a:pt x="811249" y="1101165"/>
                  <a:pt x="814743" y="1099215"/>
                </a:cubicBezTo>
                <a:lnTo>
                  <a:pt x="816686" y="1098049"/>
                </a:lnTo>
                <a:cubicBezTo>
                  <a:pt x="816490" y="1098436"/>
                  <a:pt x="815326" y="1099024"/>
                  <a:pt x="814939" y="1099411"/>
                </a:cubicBezTo>
                <a:cubicBezTo>
                  <a:pt x="812996" y="1100582"/>
                  <a:pt x="811059" y="1101748"/>
                  <a:pt x="809116" y="1102723"/>
                </a:cubicBezTo>
                <a:cubicBezTo>
                  <a:pt x="807755" y="1103311"/>
                  <a:pt x="806204" y="1103894"/>
                  <a:pt x="804653" y="1104477"/>
                </a:cubicBezTo>
                <a:cubicBezTo>
                  <a:pt x="803875" y="1104673"/>
                  <a:pt x="803292" y="1104869"/>
                  <a:pt x="802519" y="1105256"/>
                </a:cubicBezTo>
                <a:lnTo>
                  <a:pt x="796309" y="1108181"/>
                </a:lnTo>
                <a:cubicBezTo>
                  <a:pt x="795531" y="1108573"/>
                  <a:pt x="794753" y="1108769"/>
                  <a:pt x="794367" y="1109156"/>
                </a:cubicBezTo>
                <a:cubicBezTo>
                  <a:pt x="792233" y="1110910"/>
                  <a:pt x="792233" y="1110714"/>
                  <a:pt x="790486" y="1113056"/>
                </a:cubicBezTo>
                <a:lnTo>
                  <a:pt x="787770" y="1116368"/>
                </a:lnTo>
                <a:cubicBezTo>
                  <a:pt x="786992" y="1116564"/>
                  <a:pt x="786801" y="1116951"/>
                  <a:pt x="786605" y="1117147"/>
                </a:cubicBezTo>
                <a:close/>
                <a:moveTo>
                  <a:pt x="861707" y="1099994"/>
                </a:moveTo>
                <a:cubicBezTo>
                  <a:pt x="863063" y="1099215"/>
                  <a:pt x="862676" y="1098632"/>
                  <a:pt x="863454" y="1097657"/>
                </a:cubicBezTo>
                <a:cubicBezTo>
                  <a:pt x="863841" y="1098436"/>
                  <a:pt x="864227" y="1099215"/>
                  <a:pt x="864810" y="1099803"/>
                </a:cubicBezTo>
                <a:cubicBezTo>
                  <a:pt x="865588" y="1100969"/>
                  <a:pt x="865392" y="1100969"/>
                  <a:pt x="866366" y="1101557"/>
                </a:cubicBezTo>
                <a:cubicBezTo>
                  <a:pt x="866752" y="1101748"/>
                  <a:pt x="867139" y="1101944"/>
                  <a:pt x="867531" y="1102140"/>
                </a:cubicBezTo>
                <a:cubicBezTo>
                  <a:pt x="868499" y="1102723"/>
                  <a:pt x="868304" y="1102532"/>
                  <a:pt x="869082" y="1103311"/>
                </a:cubicBezTo>
                <a:lnTo>
                  <a:pt x="871215" y="1105648"/>
                </a:lnTo>
                <a:cubicBezTo>
                  <a:pt x="872380" y="1106819"/>
                  <a:pt x="872184" y="1106427"/>
                  <a:pt x="872576" y="1107794"/>
                </a:cubicBezTo>
                <a:cubicBezTo>
                  <a:pt x="872767" y="1108181"/>
                  <a:pt x="872767" y="1108769"/>
                  <a:pt x="872962" y="1109156"/>
                </a:cubicBezTo>
                <a:cubicBezTo>
                  <a:pt x="873349" y="1110523"/>
                  <a:pt x="874905" y="1113056"/>
                  <a:pt x="875096" y="1114031"/>
                </a:cubicBezTo>
                <a:lnTo>
                  <a:pt x="874709" y="1113639"/>
                </a:lnTo>
                <a:cubicBezTo>
                  <a:pt x="872767" y="1110327"/>
                  <a:pt x="873158" y="1111106"/>
                  <a:pt x="870829" y="1108181"/>
                </a:cubicBezTo>
                <a:lnTo>
                  <a:pt x="869468" y="1106623"/>
                </a:lnTo>
                <a:cubicBezTo>
                  <a:pt x="869273" y="1106427"/>
                  <a:pt x="869278" y="1106427"/>
                  <a:pt x="869082" y="1106231"/>
                </a:cubicBezTo>
                <a:lnTo>
                  <a:pt x="867139" y="1104673"/>
                </a:lnTo>
                <a:cubicBezTo>
                  <a:pt x="865201" y="1103115"/>
                  <a:pt x="865974" y="1103311"/>
                  <a:pt x="863063" y="1102919"/>
                </a:cubicBezTo>
                <a:cubicBezTo>
                  <a:pt x="862676" y="1102140"/>
                  <a:pt x="862094" y="1100778"/>
                  <a:pt x="861707" y="1099994"/>
                </a:cubicBezTo>
                <a:close/>
                <a:moveTo>
                  <a:pt x="784472" y="1130009"/>
                </a:moveTo>
                <a:cubicBezTo>
                  <a:pt x="784472" y="1129230"/>
                  <a:pt x="784472" y="1129230"/>
                  <a:pt x="784663" y="1128451"/>
                </a:cubicBezTo>
                <a:cubicBezTo>
                  <a:pt x="785054" y="1127284"/>
                  <a:pt x="785441" y="1125722"/>
                  <a:pt x="785827" y="1124555"/>
                </a:cubicBezTo>
                <a:cubicBezTo>
                  <a:pt x="786605" y="1122993"/>
                  <a:pt x="787383" y="1121434"/>
                  <a:pt x="788157" y="1120072"/>
                </a:cubicBezTo>
                <a:cubicBezTo>
                  <a:pt x="788352" y="1119680"/>
                  <a:pt x="792233" y="1115197"/>
                  <a:pt x="792815" y="1114614"/>
                </a:cubicBezTo>
                <a:lnTo>
                  <a:pt x="793593" y="1113639"/>
                </a:lnTo>
                <a:cubicBezTo>
                  <a:pt x="793784" y="1113443"/>
                  <a:pt x="793784" y="1113443"/>
                  <a:pt x="793980" y="1113247"/>
                </a:cubicBezTo>
                <a:cubicBezTo>
                  <a:pt x="794562" y="1112664"/>
                  <a:pt x="795531" y="1111885"/>
                  <a:pt x="796500" y="1111493"/>
                </a:cubicBezTo>
                <a:cubicBezTo>
                  <a:pt x="798829" y="1110523"/>
                  <a:pt x="801159" y="1109352"/>
                  <a:pt x="803488" y="1108181"/>
                </a:cubicBezTo>
                <a:cubicBezTo>
                  <a:pt x="804266" y="1107794"/>
                  <a:pt x="805039" y="1107598"/>
                  <a:pt x="806013" y="1107206"/>
                </a:cubicBezTo>
                <a:cubicBezTo>
                  <a:pt x="809894" y="1105844"/>
                  <a:pt x="813965" y="1103894"/>
                  <a:pt x="817269" y="1101557"/>
                </a:cubicBezTo>
                <a:cubicBezTo>
                  <a:pt x="818624" y="1100582"/>
                  <a:pt x="819789" y="1099607"/>
                  <a:pt x="821149" y="1098632"/>
                </a:cubicBezTo>
                <a:cubicBezTo>
                  <a:pt x="821536" y="1098240"/>
                  <a:pt x="822118" y="1097853"/>
                  <a:pt x="822505" y="1097270"/>
                </a:cubicBezTo>
                <a:cubicBezTo>
                  <a:pt x="823865" y="1096099"/>
                  <a:pt x="825030" y="1094732"/>
                  <a:pt x="825999" y="1093174"/>
                </a:cubicBezTo>
                <a:cubicBezTo>
                  <a:pt x="826581" y="1092395"/>
                  <a:pt x="826777" y="1091812"/>
                  <a:pt x="827163" y="1091812"/>
                </a:cubicBezTo>
                <a:cubicBezTo>
                  <a:pt x="829106" y="1091812"/>
                  <a:pt x="831626" y="1092395"/>
                  <a:pt x="833373" y="1093370"/>
                </a:cubicBezTo>
                <a:cubicBezTo>
                  <a:pt x="834151" y="1093762"/>
                  <a:pt x="835120" y="1093953"/>
                  <a:pt x="835898" y="1094345"/>
                </a:cubicBezTo>
                <a:cubicBezTo>
                  <a:pt x="837836" y="1095124"/>
                  <a:pt x="839779" y="1096295"/>
                  <a:pt x="840361" y="1098436"/>
                </a:cubicBezTo>
                <a:cubicBezTo>
                  <a:pt x="840552" y="1099024"/>
                  <a:pt x="840361" y="1099215"/>
                  <a:pt x="840748" y="1099607"/>
                </a:cubicBezTo>
                <a:cubicBezTo>
                  <a:pt x="841330" y="1100386"/>
                  <a:pt x="842495" y="1100386"/>
                  <a:pt x="843077" y="1099607"/>
                </a:cubicBezTo>
                <a:cubicBezTo>
                  <a:pt x="843660" y="1099024"/>
                  <a:pt x="843660" y="1097853"/>
                  <a:pt x="844046" y="1097270"/>
                </a:cubicBezTo>
                <a:cubicBezTo>
                  <a:pt x="844628" y="1097461"/>
                  <a:pt x="849674" y="1099607"/>
                  <a:pt x="850838" y="1099994"/>
                </a:cubicBezTo>
                <a:cubicBezTo>
                  <a:pt x="851421" y="1100190"/>
                  <a:pt x="852390" y="1100778"/>
                  <a:pt x="853168" y="1100582"/>
                </a:cubicBezTo>
                <a:cubicBezTo>
                  <a:pt x="853554" y="1100582"/>
                  <a:pt x="854137" y="1100386"/>
                  <a:pt x="854528" y="1100386"/>
                </a:cubicBezTo>
                <a:cubicBezTo>
                  <a:pt x="854719" y="1100386"/>
                  <a:pt x="855497" y="1100778"/>
                  <a:pt x="855693" y="1100778"/>
                </a:cubicBezTo>
                <a:lnTo>
                  <a:pt x="856466" y="1101557"/>
                </a:lnTo>
                <a:cubicBezTo>
                  <a:pt x="857048" y="1102140"/>
                  <a:pt x="858213" y="1103502"/>
                  <a:pt x="858600" y="1104090"/>
                </a:cubicBezTo>
                <a:cubicBezTo>
                  <a:pt x="858991" y="1104673"/>
                  <a:pt x="861707" y="1109935"/>
                  <a:pt x="861903" y="1110327"/>
                </a:cubicBezTo>
                <a:cubicBezTo>
                  <a:pt x="862676" y="1111689"/>
                  <a:pt x="863258" y="1113056"/>
                  <a:pt x="864037" y="1114418"/>
                </a:cubicBezTo>
                <a:cubicBezTo>
                  <a:pt x="864423" y="1115197"/>
                  <a:pt x="864810" y="1115785"/>
                  <a:pt x="865201" y="1116564"/>
                </a:cubicBezTo>
                <a:cubicBezTo>
                  <a:pt x="865588" y="1117147"/>
                  <a:pt x="865588" y="1117147"/>
                  <a:pt x="865588" y="1117730"/>
                </a:cubicBezTo>
                <a:cubicBezTo>
                  <a:pt x="865588" y="1120263"/>
                  <a:pt x="865588" y="1122801"/>
                  <a:pt x="865392" y="1125334"/>
                </a:cubicBezTo>
                <a:cubicBezTo>
                  <a:pt x="865201" y="1128451"/>
                  <a:pt x="865201" y="1128063"/>
                  <a:pt x="865392" y="1131180"/>
                </a:cubicBezTo>
                <a:cubicBezTo>
                  <a:pt x="865392" y="1131959"/>
                  <a:pt x="865392" y="1131763"/>
                  <a:pt x="865005" y="1132351"/>
                </a:cubicBezTo>
                <a:cubicBezTo>
                  <a:pt x="864810" y="1132738"/>
                  <a:pt x="864619" y="1132934"/>
                  <a:pt x="864227" y="1133130"/>
                </a:cubicBezTo>
                <a:cubicBezTo>
                  <a:pt x="863841" y="1133130"/>
                  <a:pt x="863258" y="1133326"/>
                  <a:pt x="862872" y="1133130"/>
                </a:cubicBezTo>
                <a:cubicBezTo>
                  <a:pt x="860542" y="1131763"/>
                  <a:pt x="860542" y="1131571"/>
                  <a:pt x="858600" y="1129622"/>
                </a:cubicBezTo>
                <a:cubicBezTo>
                  <a:pt x="857631" y="1128647"/>
                  <a:pt x="856662" y="1127284"/>
                  <a:pt x="855693" y="1126309"/>
                </a:cubicBezTo>
                <a:cubicBezTo>
                  <a:pt x="855301" y="1125917"/>
                  <a:pt x="855301" y="1125917"/>
                  <a:pt x="855111" y="1125138"/>
                </a:cubicBezTo>
                <a:cubicBezTo>
                  <a:pt x="854915" y="1124359"/>
                  <a:pt x="854719" y="1123384"/>
                  <a:pt x="854528" y="1122605"/>
                </a:cubicBezTo>
                <a:cubicBezTo>
                  <a:pt x="854332" y="1121826"/>
                  <a:pt x="854332" y="1122018"/>
                  <a:pt x="854719" y="1121434"/>
                </a:cubicBezTo>
                <a:cubicBezTo>
                  <a:pt x="855693" y="1119680"/>
                  <a:pt x="859764" y="1113639"/>
                  <a:pt x="858409" y="1111689"/>
                </a:cubicBezTo>
                <a:cubicBezTo>
                  <a:pt x="858213" y="1111493"/>
                  <a:pt x="857827" y="1111106"/>
                  <a:pt x="857435" y="1111106"/>
                </a:cubicBezTo>
                <a:cubicBezTo>
                  <a:pt x="856858" y="1110910"/>
                  <a:pt x="855301" y="1110910"/>
                  <a:pt x="854528" y="1110910"/>
                </a:cubicBezTo>
                <a:cubicBezTo>
                  <a:pt x="854332" y="1110714"/>
                  <a:pt x="854332" y="1110327"/>
                  <a:pt x="854137" y="1110131"/>
                </a:cubicBezTo>
                <a:cubicBezTo>
                  <a:pt x="853946" y="1109935"/>
                  <a:pt x="853750" y="1109739"/>
                  <a:pt x="853554" y="1109548"/>
                </a:cubicBezTo>
                <a:cubicBezTo>
                  <a:pt x="853168" y="1109352"/>
                  <a:pt x="852390" y="1109156"/>
                  <a:pt x="852003" y="1109156"/>
                </a:cubicBezTo>
                <a:cubicBezTo>
                  <a:pt x="846571" y="1107598"/>
                  <a:pt x="848705" y="1106819"/>
                  <a:pt x="847154" y="1105844"/>
                </a:cubicBezTo>
                <a:cubicBezTo>
                  <a:pt x="846762" y="1105648"/>
                  <a:pt x="845989" y="1105648"/>
                  <a:pt x="845597" y="1105844"/>
                </a:cubicBezTo>
                <a:cubicBezTo>
                  <a:pt x="845211" y="1106040"/>
                  <a:pt x="844824" y="1106623"/>
                  <a:pt x="844628" y="1106819"/>
                </a:cubicBezTo>
                <a:cubicBezTo>
                  <a:pt x="843464" y="1106231"/>
                  <a:pt x="844242" y="1106231"/>
                  <a:pt x="842299" y="1105844"/>
                </a:cubicBezTo>
                <a:cubicBezTo>
                  <a:pt x="838805" y="1105065"/>
                  <a:pt x="839779" y="1105256"/>
                  <a:pt x="836285" y="1105648"/>
                </a:cubicBezTo>
                <a:cubicBezTo>
                  <a:pt x="834925" y="1105844"/>
                  <a:pt x="834734" y="1106040"/>
                  <a:pt x="833760" y="1106427"/>
                </a:cubicBezTo>
                <a:cubicBezTo>
                  <a:pt x="832404" y="1107015"/>
                  <a:pt x="831626" y="1107402"/>
                  <a:pt x="830271" y="1108181"/>
                </a:cubicBezTo>
                <a:lnTo>
                  <a:pt x="828328" y="1109548"/>
                </a:lnTo>
                <a:cubicBezTo>
                  <a:pt x="826968" y="1110327"/>
                  <a:pt x="826385" y="1110327"/>
                  <a:pt x="825416" y="1111689"/>
                </a:cubicBezTo>
                <a:cubicBezTo>
                  <a:pt x="824061" y="1113639"/>
                  <a:pt x="823865" y="1114031"/>
                  <a:pt x="822896" y="1115976"/>
                </a:cubicBezTo>
                <a:cubicBezTo>
                  <a:pt x="822118" y="1117343"/>
                  <a:pt x="822314" y="1123776"/>
                  <a:pt x="822314" y="1125530"/>
                </a:cubicBezTo>
                <a:cubicBezTo>
                  <a:pt x="822314" y="1126501"/>
                  <a:pt x="822118" y="1127672"/>
                  <a:pt x="822118" y="1128647"/>
                </a:cubicBezTo>
                <a:cubicBezTo>
                  <a:pt x="821922" y="1130205"/>
                  <a:pt x="822118" y="1130009"/>
                  <a:pt x="821536" y="1131376"/>
                </a:cubicBezTo>
                <a:cubicBezTo>
                  <a:pt x="820371" y="1134688"/>
                  <a:pt x="820953" y="1133326"/>
                  <a:pt x="819402" y="1136055"/>
                </a:cubicBezTo>
                <a:cubicBezTo>
                  <a:pt x="819402" y="1136246"/>
                  <a:pt x="819206" y="1136442"/>
                  <a:pt x="819011" y="1136638"/>
                </a:cubicBezTo>
                <a:cubicBezTo>
                  <a:pt x="818820" y="1137025"/>
                  <a:pt x="816490" y="1137613"/>
                  <a:pt x="815908" y="1137809"/>
                </a:cubicBezTo>
                <a:cubicBezTo>
                  <a:pt x="815130" y="1138000"/>
                  <a:pt x="815326" y="1138000"/>
                  <a:pt x="814548" y="1137809"/>
                </a:cubicBezTo>
                <a:cubicBezTo>
                  <a:pt x="812028" y="1137025"/>
                  <a:pt x="812028" y="1137025"/>
                  <a:pt x="809698" y="1135663"/>
                </a:cubicBezTo>
                <a:cubicBezTo>
                  <a:pt x="808729" y="1135080"/>
                  <a:pt x="808920" y="1135080"/>
                  <a:pt x="808147" y="1133909"/>
                </a:cubicBezTo>
                <a:cubicBezTo>
                  <a:pt x="807565" y="1132934"/>
                  <a:pt x="806400" y="1130401"/>
                  <a:pt x="805622" y="1129622"/>
                </a:cubicBezTo>
                <a:cubicBezTo>
                  <a:pt x="804849" y="1128842"/>
                  <a:pt x="804071" y="1127476"/>
                  <a:pt x="803102" y="1127088"/>
                </a:cubicBezTo>
                <a:lnTo>
                  <a:pt x="799608" y="1125334"/>
                </a:lnTo>
                <a:cubicBezTo>
                  <a:pt x="798639" y="1124747"/>
                  <a:pt x="798056" y="1124942"/>
                  <a:pt x="796696" y="1125138"/>
                </a:cubicBezTo>
                <a:cubicBezTo>
                  <a:pt x="796114" y="1125138"/>
                  <a:pt x="795531" y="1125334"/>
                  <a:pt x="795145" y="1125334"/>
                </a:cubicBezTo>
                <a:cubicBezTo>
                  <a:pt x="794367" y="1125334"/>
                  <a:pt x="792429" y="1126501"/>
                  <a:pt x="791651" y="1126892"/>
                </a:cubicBezTo>
                <a:cubicBezTo>
                  <a:pt x="790873" y="1127284"/>
                  <a:pt x="790682" y="1127284"/>
                  <a:pt x="790099" y="1127867"/>
                </a:cubicBezTo>
                <a:lnTo>
                  <a:pt x="788157" y="1130205"/>
                </a:lnTo>
                <a:cubicBezTo>
                  <a:pt x="787383" y="1130205"/>
                  <a:pt x="786605" y="1130205"/>
                  <a:pt x="786023" y="1130205"/>
                </a:cubicBezTo>
                <a:cubicBezTo>
                  <a:pt x="785827" y="1129622"/>
                  <a:pt x="785054" y="1130009"/>
                  <a:pt x="784472" y="1130009"/>
                </a:cubicBezTo>
                <a:close/>
                <a:moveTo>
                  <a:pt x="869468" y="1115393"/>
                </a:moveTo>
                <a:lnTo>
                  <a:pt x="867335" y="1111106"/>
                </a:lnTo>
                <a:cubicBezTo>
                  <a:pt x="866948" y="1110327"/>
                  <a:pt x="866557" y="1109739"/>
                  <a:pt x="866170" y="1108960"/>
                </a:cubicBezTo>
                <a:cubicBezTo>
                  <a:pt x="865974" y="1108377"/>
                  <a:pt x="865392" y="1107402"/>
                  <a:pt x="865201" y="1106819"/>
                </a:cubicBezTo>
                <a:lnTo>
                  <a:pt x="866752" y="1107985"/>
                </a:lnTo>
                <a:cubicBezTo>
                  <a:pt x="867335" y="1108573"/>
                  <a:pt x="869082" y="1110714"/>
                  <a:pt x="869855" y="1111689"/>
                </a:cubicBezTo>
                <a:cubicBezTo>
                  <a:pt x="870051" y="1111885"/>
                  <a:pt x="870246" y="1112277"/>
                  <a:pt x="870437" y="1112468"/>
                </a:cubicBezTo>
                <a:cubicBezTo>
                  <a:pt x="870437" y="1112664"/>
                  <a:pt x="870246" y="1112860"/>
                  <a:pt x="870246" y="1113247"/>
                </a:cubicBezTo>
                <a:cubicBezTo>
                  <a:pt x="870246" y="1113443"/>
                  <a:pt x="870051" y="1113639"/>
                  <a:pt x="870051" y="1114031"/>
                </a:cubicBezTo>
                <a:cubicBezTo>
                  <a:pt x="869855" y="1114222"/>
                  <a:pt x="869664" y="1115197"/>
                  <a:pt x="869468" y="1115393"/>
                </a:cubicBezTo>
                <a:close/>
                <a:moveTo>
                  <a:pt x="829297" y="1112081"/>
                </a:moveTo>
                <a:cubicBezTo>
                  <a:pt x="829493" y="1111885"/>
                  <a:pt x="829879" y="1111689"/>
                  <a:pt x="830075" y="1111493"/>
                </a:cubicBezTo>
                <a:lnTo>
                  <a:pt x="832595" y="1109935"/>
                </a:lnTo>
                <a:cubicBezTo>
                  <a:pt x="832987" y="1109739"/>
                  <a:pt x="835898" y="1108181"/>
                  <a:pt x="836285" y="1108181"/>
                </a:cubicBezTo>
                <a:cubicBezTo>
                  <a:pt x="836089" y="1108377"/>
                  <a:pt x="835898" y="1108960"/>
                  <a:pt x="835898" y="1109548"/>
                </a:cubicBezTo>
                <a:cubicBezTo>
                  <a:pt x="835898" y="1109935"/>
                  <a:pt x="836285" y="1110523"/>
                  <a:pt x="836285" y="1110910"/>
                </a:cubicBezTo>
                <a:cubicBezTo>
                  <a:pt x="836481" y="1111689"/>
                  <a:pt x="836481" y="1111689"/>
                  <a:pt x="836285" y="1112468"/>
                </a:cubicBezTo>
                <a:cubicBezTo>
                  <a:pt x="836285" y="1112860"/>
                  <a:pt x="836089" y="1113639"/>
                  <a:pt x="836089" y="1114031"/>
                </a:cubicBezTo>
                <a:cubicBezTo>
                  <a:pt x="835703" y="1113835"/>
                  <a:pt x="835898" y="1113835"/>
                  <a:pt x="835703" y="1113639"/>
                </a:cubicBezTo>
                <a:cubicBezTo>
                  <a:pt x="835507" y="1113056"/>
                  <a:pt x="835120" y="1112277"/>
                  <a:pt x="834538" y="1111885"/>
                </a:cubicBezTo>
                <a:cubicBezTo>
                  <a:pt x="833569" y="1111302"/>
                  <a:pt x="832404" y="1111689"/>
                  <a:pt x="832209" y="1112664"/>
                </a:cubicBezTo>
                <a:cubicBezTo>
                  <a:pt x="832013" y="1113247"/>
                  <a:pt x="832209" y="1113639"/>
                  <a:pt x="832404" y="1114031"/>
                </a:cubicBezTo>
                <a:cubicBezTo>
                  <a:pt x="832791" y="1114614"/>
                  <a:pt x="833373" y="1115976"/>
                  <a:pt x="833760" y="1116368"/>
                </a:cubicBezTo>
                <a:cubicBezTo>
                  <a:pt x="834151" y="1116564"/>
                  <a:pt x="834538" y="1116755"/>
                  <a:pt x="834925" y="1116951"/>
                </a:cubicBezTo>
                <a:cubicBezTo>
                  <a:pt x="834151" y="1117147"/>
                  <a:pt x="833569" y="1117343"/>
                  <a:pt x="833178" y="1117926"/>
                </a:cubicBezTo>
                <a:cubicBezTo>
                  <a:pt x="832595" y="1118705"/>
                  <a:pt x="832987" y="1119484"/>
                  <a:pt x="833373" y="1120072"/>
                </a:cubicBezTo>
                <a:cubicBezTo>
                  <a:pt x="834151" y="1121238"/>
                  <a:pt x="834734" y="1122213"/>
                  <a:pt x="835507" y="1123384"/>
                </a:cubicBezTo>
                <a:cubicBezTo>
                  <a:pt x="836481" y="1124747"/>
                  <a:pt x="838805" y="1129230"/>
                  <a:pt x="839001" y="1130793"/>
                </a:cubicBezTo>
                <a:cubicBezTo>
                  <a:pt x="838223" y="1131376"/>
                  <a:pt x="836481" y="1130984"/>
                  <a:pt x="836285" y="1132738"/>
                </a:cubicBezTo>
                <a:cubicBezTo>
                  <a:pt x="836089" y="1133909"/>
                  <a:pt x="836285" y="1134105"/>
                  <a:pt x="835703" y="1134492"/>
                </a:cubicBezTo>
                <a:cubicBezTo>
                  <a:pt x="835316" y="1134884"/>
                  <a:pt x="834925" y="1135271"/>
                  <a:pt x="834342" y="1135467"/>
                </a:cubicBezTo>
                <a:cubicBezTo>
                  <a:pt x="834151" y="1134884"/>
                  <a:pt x="833760" y="1134688"/>
                  <a:pt x="833373" y="1134492"/>
                </a:cubicBezTo>
                <a:cubicBezTo>
                  <a:pt x="832595" y="1134105"/>
                  <a:pt x="832791" y="1134301"/>
                  <a:pt x="832404" y="1133517"/>
                </a:cubicBezTo>
                <a:cubicBezTo>
                  <a:pt x="831822" y="1132547"/>
                  <a:pt x="831626" y="1131571"/>
                  <a:pt x="830075" y="1131959"/>
                </a:cubicBezTo>
                <a:cubicBezTo>
                  <a:pt x="830462" y="1130793"/>
                  <a:pt x="830462" y="1130205"/>
                  <a:pt x="829106" y="1129426"/>
                </a:cubicBezTo>
                <a:cubicBezTo>
                  <a:pt x="828328" y="1129038"/>
                  <a:pt x="828524" y="1128842"/>
                  <a:pt x="827941" y="1127672"/>
                </a:cubicBezTo>
                <a:cubicBezTo>
                  <a:pt x="827746" y="1127284"/>
                  <a:pt x="827746" y="1127284"/>
                  <a:pt x="827550" y="1127088"/>
                </a:cubicBezTo>
                <a:cubicBezTo>
                  <a:pt x="827941" y="1127284"/>
                  <a:pt x="828910" y="1127867"/>
                  <a:pt x="829493" y="1128063"/>
                </a:cubicBezTo>
                <a:cubicBezTo>
                  <a:pt x="831240" y="1128647"/>
                  <a:pt x="832404" y="1126501"/>
                  <a:pt x="831044" y="1125334"/>
                </a:cubicBezTo>
                <a:cubicBezTo>
                  <a:pt x="830853" y="1125138"/>
                  <a:pt x="830462" y="1124942"/>
                  <a:pt x="830075" y="1124747"/>
                </a:cubicBezTo>
                <a:cubicBezTo>
                  <a:pt x="829493" y="1124359"/>
                  <a:pt x="829297" y="1122801"/>
                  <a:pt x="828328" y="1122409"/>
                </a:cubicBezTo>
                <a:cubicBezTo>
                  <a:pt x="827550" y="1122018"/>
                  <a:pt x="826777" y="1122605"/>
                  <a:pt x="826385" y="1122993"/>
                </a:cubicBezTo>
                <a:cubicBezTo>
                  <a:pt x="825803" y="1123776"/>
                  <a:pt x="826385" y="1124555"/>
                  <a:pt x="826581" y="1125138"/>
                </a:cubicBezTo>
                <a:lnTo>
                  <a:pt x="827550" y="1127088"/>
                </a:lnTo>
                <a:cubicBezTo>
                  <a:pt x="826385" y="1126501"/>
                  <a:pt x="826581" y="1126697"/>
                  <a:pt x="825612" y="1127088"/>
                </a:cubicBezTo>
                <a:cubicBezTo>
                  <a:pt x="825803" y="1124555"/>
                  <a:pt x="825612" y="1122018"/>
                  <a:pt x="825803" y="1119680"/>
                </a:cubicBezTo>
                <a:cubicBezTo>
                  <a:pt x="826777" y="1121047"/>
                  <a:pt x="825803" y="1120851"/>
                  <a:pt x="827941" y="1122018"/>
                </a:cubicBezTo>
                <a:cubicBezTo>
                  <a:pt x="828524" y="1122213"/>
                  <a:pt x="828910" y="1122605"/>
                  <a:pt x="829688" y="1122409"/>
                </a:cubicBezTo>
                <a:cubicBezTo>
                  <a:pt x="830075" y="1122213"/>
                  <a:pt x="830657" y="1121826"/>
                  <a:pt x="830657" y="1121238"/>
                </a:cubicBezTo>
                <a:cubicBezTo>
                  <a:pt x="830853" y="1120072"/>
                  <a:pt x="829879" y="1119680"/>
                  <a:pt x="829297" y="1119293"/>
                </a:cubicBezTo>
                <a:cubicBezTo>
                  <a:pt x="828328" y="1118705"/>
                  <a:pt x="828715" y="1116368"/>
                  <a:pt x="826385" y="1116755"/>
                </a:cubicBezTo>
                <a:lnTo>
                  <a:pt x="827163" y="1115393"/>
                </a:lnTo>
                <a:cubicBezTo>
                  <a:pt x="827359" y="1115785"/>
                  <a:pt x="827746" y="1116368"/>
                  <a:pt x="827746" y="1116564"/>
                </a:cubicBezTo>
                <a:cubicBezTo>
                  <a:pt x="827941" y="1116951"/>
                  <a:pt x="828524" y="1117147"/>
                  <a:pt x="828910" y="1117343"/>
                </a:cubicBezTo>
                <a:cubicBezTo>
                  <a:pt x="829688" y="1117730"/>
                  <a:pt x="830657" y="1118318"/>
                  <a:pt x="831626" y="1117343"/>
                </a:cubicBezTo>
                <a:cubicBezTo>
                  <a:pt x="832209" y="1116564"/>
                  <a:pt x="832209" y="1115393"/>
                  <a:pt x="831044" y="1114810"/>
                </a:cubicBezTo>
                <a:cubicBezTo>
                  <a:pt x="830075" y="1114418"/>
                  <a:pt x="830271" y="1114614"/>
                  <a:pt x="830075" y="1114031"/>
                </a:cubicBezTo>
                <a:cubicBezTo>
                  <a:pt x="829688" y="1112860"/>
                  <a:pt x="829493" y="1112468"/>
                  <a:pt x="829297" y="1112081"/>
                </a:cubicBezTo>
                <a:close/>
                <a:moveTo>
                  <a:pt x="841330" y="1111106"/>
                </a:moveTo>
                <a:cubicBezTo>
                  <a:pt x="842882" y="1111106"/>
                  <a:pt x="843660" y="1111493"/>
                  <a:pt x="845015" y="1111106"/>
                </a:cubicBezTo>
                <a:cubicBezTo>
                  <a:pt x="844824" y="1112468"/>
                  <a:pt x="844628" y="1113835"/>
                  <a:pt x="844433" y="1115001"/>
                </a:cubicBezTo>
                <a:cubicBezTo>
                  <a:pt x="844242" y="1115785"/>
                  <a:pt x="844046" y="1118318"/>
                  <a:pt x="843855" y="1118901"/>
                </a:cubicBezTo>
                <a:cubicBezTo>
                  <a:pt x="843660" y="1118318"/>
                  <a:pt x="843464" y="1117539"/>
                  <a:pt x="843273" y="1116951"/>
                </a:cubicBezTo>
                <a:lnTo>
                  <a:pt x="841913" y="1113056"/>
                </a:lnTo>
                <a:cubicBezTo>
                  <a:pt x="841717" y="1112468"/>
                  <a:pt x="841526" y="1111689"/>
                  <a:pt x="841330" y="1111106"/>
                </a:cubicBezTo>
                <a:close/>
                <a:moveTo>
                  <a:pt x="848318" y="1110327"/>
                </a:moveTo>
                <a:cubicBezTo>
                  <a:pt x="848509" y="1110327"/>
                  <a:pt x="849674" y="1110910"/>
                  <a:pt x="850065" y="1110910"/>
                </a:cubicBezTo>
                <a:cubicBezTo>
                  <a:pt x="850452" y="1111106"/>
                  <a:pt x="851421" y="1111302"/>
                  <a:pt x="851807" y="1111493"/>
                </a:cubicBezTo>
                <a:lnTo>
                  <a:pt x="846762" y="1120655"/>
                </a:lnTo>
                <a:lnTo>
                  <a:pt x="848318" y="1110327"/>
                </a:lnTo>
                <a:close/>
                <a:moveTo>
                  <a:pt x="847927" y="1125530"/>
                </a:moveTo>
                <a:cubicBezTo>
                  <a:pt x="849483" y="1122409"/>
                  <a:pt x="851617" y="1118509"/>
                  <a:pt x="853364" y="1115393"/>
                </a:cubicBezTo>
                <a:cubicBezTo>
                  <a:pt x="853554" y="1115001"/>
                  <a:pt x="853750" y="1114614"/>
                  <a:pt x="853946" y="1114418"/>
                </a:cubicBezTo>
                <a:cubicBezTo>
                  <a:pt x="854137" y="1114031"/>
                  <a:pt x="854332" y="1113835"/>
                  <a:pt x="854528" y="1113443"/>
                </a:cubicBezTo>
                <a:lnTo>
                  <a:pt x="855301" y="1113443"/>
                </a:lnTo>
                <a:cubicBezTo>
                  <a:pt x="855301" y="1114222"/>
                  <a:pt x="852585" y="1118705"/>
                  <a:pt x="852003" y="1119876"/>
                </a:cubicBezTo>
                <a:cubicBezTo>
                  <a:pt x="850065" y="1122993"/>
                  <a:pt x="848705" y="1125917"/>
                  <a:pt x="846571" y="1129038"/>
                </a:cubicBezTo>
                <a:cubicBezTo>
                  <a:pt x="846376" y="1129230"/>
                  <a:pt x="846180" y="1129817"/>
                  <a:pt x="845793" y="1129817"/>
                </a:cubicBezTo>
                <a:lnTo>
                  <a:pt x="847927" y="1125530"/>
                </a:lnTo>
                <a:close/>
                <a:moveTo>
                  <a:pt x="887325" y="1113835"/>
                </a:moveTo>
                <a:cubicBezTo>
                  <a:pt x="887325" y="1113056"/>
                  <a:pt x="887325" y="1112277"/>
                  <a:pt x="887712" y="1111689"/>
                </a:cubicBezTo>
                <a:cubicBezTo>
                  <a:pt x="887907" y="1111302"/>
                  <a:pt x="888294" y="1110327"/>
                  <a:pt x="888485" y="1109935"/>
                </a:cubicBezTo>
                <a:cubicBezTo>
                  <a:pt x="889067" y="1112664"/>
                  <a:pt x="889067" y="1111302"/>
                  <a:pt x="889067" y="1114418"/>
                </a:cubicBezTo>
                <a:lnTo>
                  <a:pt x="887325" y="1113835"/>
                </a:lnTo>
                <a:close/>
                <a:moveTo>
                  <a:pt x="868695" y="1120263"/>
                </a:moveTo>
                <a:cubicBezTo>
                  <a:pt x="869082" y="1120655"/>
                  <a:pt x="869664" y="1121434"/>
                  <a:pt x="870829" y="1120851"/>
                </a:cubicBezTo>
                <a:cubicBezTo>
                  <a:pt x="871602" y="1120263"/>
                  <a:pt x="871411" y="1119680"/>
                  <a:pt x="871993" y="1118705"/>
                </a:cubicBezTo>
                <a:cubicBezTo>
                  <a:pt x="871993" y="1119876"/>
                  <a:pt x="871798" y="1120263"/>
                  <a:pt x="872184" y="1121434"/>
                </a:cubicBezTo>
                <a:cubicBezTo>
                  <a:pt x="871798" y="1121238"/>
                  <a:pt x="871602" y="1121047"/>
                  <a:pt x="871020" y="1121047"/>
                </a:cubicBezTo>
                <a:cubicBezTo>
                  <a:pt x="869664" y="1121047"/>
                  <a:pt x="869664" y="1122213"/>
                  <a:pt x="869468" y="1122605"/>
                </a:cubicBezTo>
                <a:cubicBezTo>
                  <a:pt x="869468" y="1122801"/>
                  <a:pt x="869278" y="1122801"/>
                  <a:pt x="869082" y="1122993"/>
                </a:cubicBezTo>
                <a:cubicBezTo>
                  <a:pt x="868886" y="1123188"/>
                  <a:pt x="868886" y="1123384"/>
                  <a:pt x="868886" y="1123580"/>
                </a:cubicBezTo>
                <a:lnTo>
                  <a:pt x="868695" y="1120263"/>
                </a:lnTo>
                <a:close/>
                <a:moveTo>
                  <a:pt x="836867" y="1119484"/>
                </a:moveTo>
                <a:cubicBezTo>
                  <a:pt x="837063" y="1119293"/>
                  <a:pt x="837836" y="1119097"/>
                  <a:pt x="838223" y="1118901"/>
                </a:cubicBezTo>
                <a:cubicBezTo>
                  <a:pt x="839197" y="1118122"/>
                  <a:pt x="839001" y="1115589"/>
                  <a:pt x="839387" y="1114614"/>
                </a:cubicBezTo>
                <a:cubicBezTo>
                  <a:pt x="840361" y="1117147"/>
                  <a:pt x="841134" y="1120072"/>
                  <a:pt x="841717" y="1122801"/>
                </a:cubicBezTo>
                <a:cubicBezTo>
                  <a:pt x="842108" y="1124359"/>
                  <a:pt x="842299" y="1125917"/>
                  <a:pt x="842495" y="1127476"/>
                </a:cubicBezTo>
                <a:cubicBezTo>
                  <a:pt x="842495" y="1128255"/>
                  <a:pt x="842299" y="1129426"/>
                  <a:pt x="842691" y="1130009"/>
                </a:cubicBezTo>
                <a:cubicBezTo>
                  <a:pt x="842882" y="1130596"/>
                  <a:pt x="843464" y="1130984"/>
                  <a:pt x="844242" y="1130984"/>
                </a:cubicBezTo>
                <a:cubicBezTo>
                  <a:pt x="844046" y="1131763"/>
                  <a:pt x="842882" y="1131763"/>
                  <a:pt x="843273" y="1133713"/>
                </a:cubicBezTo>
                <a:cubicBezTo>
                  <a:pt x="843464" y="1135080"/>
                  <a:pt x="843464" y="1136246"/>
                  <a:pt x="844046" y="1136834"/>
                </a:cubicBezTo>
                <a:cubicBezTo>
                  <a:pt x="844433" y="1137221"/>
                  <a:pt x="847344" y="1138392"/>
                  <a:pt x="848123" y="1138588"/>
                </a:cubicBezTo>
                <a:cubicBezTo>
                  <a:pt x="848509" y="1138779"/>
                  <a:pt x="848509" y="1138779"/>
                  <a:pt x="848509" y="1139171"/>
                </a:cubicBezTo>
                <a:cubicBezTo>
                  <a:pt x="848509" y="1139367"/>
                  <a:pt x="848705" y="1139754"/>
                  <a:pt x="848705" y="1139950"/>
                </a:cubicBezTo>
                <a:cubicBezTo>
                  <a:pt x="847154" y="1139171"/>
                  <a:pt x="847540" y="1139950"/>
                  <a:pt x="846762" y="1139950"/>
                </a:cubicBezTo>
                <a:cubicBezTo>
                  <a:pt x="845597" y="1139950"/>
                  <a:pt x="845597" y="1140146"/>
                  <a:pt x="845015" y="1140729"/>
                </a:cubicBezTo>
                <a:cubicBezTo>
                  <a:pt x="844824" y="1140538"/>
                  <a:pt x="844433" y="1140146"/>
                  <a:pt x="844242" y="1139950"/>
                </a:cubicBezTo>
                <a:cubicBezTo>
                  <a:pt x="843855" y="1139754"/>
                  <a:pt x="843464" y="1139563"/>
                  <a:pt x="843077" y="1139754"/>
                </a:cubicBezTo>
                <a:cubicBezTo>
                  <a:pt x="843077" y="1138779"/>
                  <a:pt x="842882" y="1137809"/>
                  <a:pt x="842691" y="1137025"/>
                </a:cubicBezTo>
                <a:cubicBezTo>
                  <a:pt x="842495" y="1136055"/>
                  <a:pt x="842495" y="1135271"/>
                  <a:pt x="841717" y="1134884"/>
                </a:cubicBezTo>
                <a:cubicBezTo>
                  <a:pt x="842108" y="1134492"/>
                  <a:pt x="842495" y="1134301"/>
                  <a:pt x="842691" y="1133130"/>
                </a:cubicBezTo>
                <a:cubicBezTo>
                  <a:pt x="842882" y="1130205"/>
                  <a:pt x="839583" y="1123968"/>
                  <a:pt x="838032" y="1121434"/>
                </a:cubicBezTo>
                <a:cubicBezTo>
                  <a:pt x="837450" y="1120655"/>
                  <a:pt x="837063" y="1120072"/>
                  <a:pt x="836867" y="1119484"/>
                </a:cubicBezTo>
                <a:close/>
                <a:moveTo>
                  <a:pt x="878394" y="1121047"/>
                </a:moveTo>
                <a:cubicBezTo>
                  <a:pt x="878590" y="1121630"/>
                  <a:pt x="878977" y="1122409"/>
                  <a:pt x="879172" y="1122993"/>
                </a:cubicBezTo>
                <a:lnTo>
                  <a:pt x="878590" y="1122993"/>
                </a:lnTo>
                <a:cubicBezTo>
                  <a:pt x="878590" y="1122213"/>
                  <a:pt x="878394" y="1121630"/>
                  <a:pt x="878394" y="1121047"/>
                </a:cubicBezTo>
                <a:close/>
                <a:moveTo>
                  <a:pt x="868499" y="1129426"/>
                </a:moveTo>
                <a:cubicBezTo>
                  <a:pt x="869468" y="1130009"/>
                  <a:pt x="870051" y="1129817"/>
                  <a:pt x="871020" y="1129426"/>
                </a:cubicBezTo>
                <a:cubicBezTo>
                  <a:pt x="871798" y="1129038"/>
                  <a:pt x="872380" y="1128647"/>
                  <a:pt x="872767" y="1127867"/>
                </a:cubicBezTo>
                <a:cubicBezTo>
                  <a:pt x="873158" y="1127088"/>
                  <a:pt x="873545" y="1126113"/>
                  <a:pt x="873349" y="1125138"/>
                </a:cubicBezTo>
                <a:cubicBezTo>
                  <a:pt x="873349" y="1124163"/>
                  <a:pt x="872767" y="1122993"/>
                  <a:pt x="872767" y="1122605"/>
                </a:cubicBezTo>
                <a:cubicBezTo>
                  <a:pt x="873158" y="1122993"/>
                  <a:pt x="873349" y="1122801"/>
                  <a:pt x="873741" y="1123384"/>
                </a:cubicBezTo>
                <a:cubicBezTo>
                  <a:pt x="873931" y="1123776"/>
                  <a:pt x="874127" y="1124163"/>
                  <a:pt x="874323" y="1124555"/>
                </a:cubicBezTo>
                <a:cubicBezTo>
                  <a:pt x="875096" y="1126501"/>
                  <a:pt x="874127" y="1128451"/>
                  <a:pt x="872767" y="1129622"/>
                </a:cubicBezTo>
                <a:cubicBezTo>
                  <a:pt x="872380" y="1129817"/>
                  <a:pt x="871411" y="1131180"/>
                  <a:pt x="871411" y="1131763"/>
                </a:cubicBezTo>
                <a:cubicBezTo>
                  <a:pt x="871020" y="1131571"/>
                  <a:pt x="870437" y="1131180"/>
                  <a:pt x="869664" y="1131571"/>
                </a:cubicBezTo>
                <a:cubicBezTo>
                  <a:pt x="868499" y="1132155"/>
                  <a:pt x="867721" y="1134688"/>
                  <a:pt x="867531" y="1135859"/>
                </a:cubicBezTo>
                <a:cubicBezTo>
                  <a:pt x="865974" y="1136055"/>
                  <a:pt x="865588" y="1136638"/>
                  <a:pt x="864810" y="1137025"/>
                </a:cubicBezTo>
                <a:cubicBezTo>
                  <a:pt x="864423" y="1137221"/>
                  <a:pt x="861511" y="1137025"/>
                  <a:pt x="860929" y="1137025"/>
                </a:cubicBezTo>
                <a:cubicBezTo>
                  <a:pt x="859182" y="1137025"/>
                  <a:pt x="855884" y="1136442"/>
                  <a:pt x="854332" y="1135859"/>
                </a:cubicBezTo>
                <a:cubicBezTo>
                  <a:pt x="854528" y="1135663"/>
                  <a:pt x="854528" y="1135663"/>
                  <a:pt x="854719" y="1135467"/>
                </a:cubicBezTo>
                <a:lnTo>
                  <a:pt x="856270" y="1133130"/>
                </a:lnTo>
                <a:cubicBezTo>
                  <a:pt x="856662" y="1132738"/>
                  <a:pt x="856662" y="1132738"/>
                  <a:pt x="856662" y="1131959"/>
                </a:cubicBezTo>
                <a:cubicBezTo>
                  <a:pt x="856853" y="1132155"/>
                  <a:pt x="857048" y="1132351"/>
                  <a:pt x="857244" y="1132547"/>
                </a:cubicBezTo>
                <a:cubicBezTo>
                  <a:pt x="858991" y="1134301"/>
                  <a:pt x="859182" y="1134105"/>
                  <a:pt x="861321" y="1135663"/>
                </a:cubicBezTo>
                <a:cubicBezTo>
                  <a:pt x="862289" y="1136246"/>
                  <a:pt x="862485" y="1136055"/>
                  <a:pt x="863645" y="1135859"/>
                </a:cubicBezTo>
                <a:cubicBezTo>
                  <a:pt x="864423" y="1135859"/>
                  <a:pt x="865588" y="1135663"/>
                  <a:pt x="865974" y="1135467"/>
                </a:cubicBezTo>
                <a:cubicBezTo>
                  <a:pt x="866366" y="1135080"/>
                  <a:pt x="866948" y="1134301"/>
                  <a:pt x="867335" y="1133909"/>
                </a:cubicBezTo>
                <a:cubicBezTo>
                  <a:pt x="867721" y="1133517"/>
                  <a:pt x="868304" y="1132738"/>
                  <a:pt x="868304" y="1132155"/>
                </a:cubicBezTo>
                <a:cubicBezTo>
                  <a:pt x="868695" y="1131376"/>
                  <a:pt x="868499" y="1130205"/>
                  <a:pt x="868499" y="1129426"/>
                </a:cubicBezTo>
                <a:close/>
                <a:moveTo>
                  <a:pt x="783694" y="1140925"/>
                </a:moveTo>
                <a:cubicBezTo>
                  <a:pt x="782725" y="1141508"/>
                  <a:pt x="780591" y="1141317"/>
                  <a:pt x="780978" y="1139950"/>
                </a:cubicBezTo>
                <a:lnTo>
                  <a:pt x="781751" y="1136442"/>
                </a:lnTo>
                <a:cubicBezTo>
                  <a:pt x="782142" y="1134884"/>
                  <a:pt x="781174" y="1133713"/>
                  <a:pt x="780782" y="1131763"/>
                </a:cubicBezTo>
                <a:cubicBezTo>
                  <a:pt x="780591" y="1131180"/>
                  <a:pt x="780591" y="1129817"/>
                  <a:pt x="780591" y="1129230"/>
                </a:cubicBezTo>
                <a:cubicBezTo>
                  <a:pt x="780591" y="1128647"/>
                  <a:pt x="782333" y="1125530"/>
                  <a:pt x="782529" y="1125334"/>
                </a:cubicBezTo>
                <a:cubicBezTo>
                  <a:pt x="782333" y="1126501"/>
                  <a:pt x="781560" y="1128063"/>
                  <a:pt x="781560" y="1129038"/>
                </a:cubicBezTo>
                <a:cubicBezTo>
                  <a:pt x="781560" y="1130793"/>
                  <a:pt x="781364" y="1131763"/>
                  <a:pt x="781947" y="1133517"/>
                </a:cubicBezTo>
                <a:cubicBezTo>
                  <a:pt x="782142" y="1134492"/>
                  <a:pt x="782529" y="1136442"/>
                  <a:pt x="782916" y="1137221"/>
                </a:cubicBezTo>
                <a:cubicBezTo>
                  <a:pt x="783111" y="1138196"/>
                  <a:pt x="783694" y="1139563"/>
                  <a:pt x="783694" y="1140925"/>
                </a:cubicBezTo>
                <a:close/>
                <a:moveTo>
                  <a:pt x="770691" y="1138779"/>
                </a:moveTo>
                <a:cubicBezTo>
                  <a:pt x="770691" y="1137417"/>
                  <a:pt x="771078" y="1136638"/>
                  <a:pt x="771274" y="1135467"/>
                </a:cubicBezTo>
                <a:cubicBezTo>
                  <a:pt x="771274" y="1134884"/>
                  <a:pt x="771470" y="1134301"/>
                  <a:pt x="771660" y="1133713"/>
                </a:cubicBezTo>
                <a:cubicBezTo>
                  <a:pt x="771660" y="1133130"/>
                  <a:pt x="771470" y="1132547"/>
                  <a:pt x="771660" y="1131763"/>
                </a:cubicBezTo>
                <a:cubicBezTo>
                  <a:pt x="771660" y="1130596"/>
                  <a:pt x="772052" y="1129426"/>
                  <a:pt x="772052" y="1128255"/>
                </a:cubicBezTo>
                <a:cubicBezTo>
                  <a:pt x="772052" y="1127284"/>
                  <a:pt x="772439" y="1125722"/>
                  <a:pt x="773021" y="1125138"/>
                </a:cubicBezTo>
                <a:cubicBezTo>
                  <a:pt x="773021" y="1125722"/>
                  <a:pt x="772634" y="1126309"/>
                  <a:pt x="772634" y="1126892"/>
                </a:cubicBezTo>
                <a:cubicBezTo>
                  <a:pt x="772243" y="1128842"/>
                  <a:pt x="772439" y="1130793"/>
                  <a:pt x="773021" y="1132738"/>
                </a:cubicBezTo>
                <a:cubicBezTo>
                  <a:pt x="773603" y="1134492"/>
                  <a:pt x="773799" y="1134301"/>
                  <a:pt x="773990" y="1136055"/>
                </a:cubicBezTo>
                <a:cubicBezTo>
                  <a:pt x="773990" y="1137221"/>
                  <a:pt x="774185" y="1139171"/>
                  <a:pt x="773990" y="1140146"/>
                </a:cubicBezTo>
                <a:cubicBezTo>
                  <a:pt x="773217" y="1140146"/>
                  <a:pt x="771078" y="1139171"/>
                  <a:pt x="770691" y="1138779"/>
                </a:cubicBezTo>
                <a:close/>
                <a:moveTo>
                  <a:pt x="868695" y="1123968"/>
                </a:moveTo>
                <a:lnTo>
                  <a:pt x="868886" y="1125530"/>
                </a:lnTo>
                <a:lnTo>
                  <a:pt x="868499" y="1126113"/>
                </a:lnTo>
                <a:lnTo>
                  <a:pt x="868695" y="1123968"/>
                </a:lnTo>
                <a:close/>
                <a:moveTo>
                  <a:pt x="789708" y="1132738"/>
                </a:moveTo>
                <a:cubicBezTo>
                  <a:pt x="790873" y="1132155"/>
                  <a:pt x="790873" y="1131763"/>
                  <a:pt x="791846" y="1130793"/>
                </a:cubicBezTo>
                <a:cubicBezTo>
                  <a:pt x="792233" y="1130401"/>
                  <a:pt x="792429" y="1130009"/>
                  <a:pt x="792815" y="1129622"/>
                </a:cubicBezTo>
                <a:cubicBezTo>
                  <a:pt x="793202" y="1129230"/>
                  <a:pt x="794949" y="1128451"/>
                  <a:pt x="795531" y="1128255"/>
                </a:cubicBezTo>
                <a:cubicBezTo>
                  <a:pt x="796114" y="1127867"/>
                  <a:pt x="796309" y="1127867"/>
                  <a:pt x="797082" y="1127867"/>
                </a:cubicBezTo>
                <a:cubicBezTo>
                  <a:pt x="799608" y="1127672"/>
                  <a:pt x="798247" y="1127672"/>
                  <a:pt x="800190" y="1128451"/>
                </a:cubicBezTo>
                <a:lnTo>
                  <a:pt x="799803" y="1129230"/>
                </a:lnTo>
                <a:cubicBezTo>
                  <a:pt x="799221" y="1129038"/>
                  <a:pt x="799025" y="1128842"/>
                  <a:pt x="798247" y="1129038"/>
                </a:cubicBezTo>
                <a:lnTo>
                  <a:pt x="794367" y="1130401"/>
                </a:lnTo>
                <a:cubicBezTo>
                  <a:pt x="793011" y="1130984"/>
                  <a:pt x="793011" y="1130793"/>
                  <a:pt x="792037" y="1131571"/>
                </a:cubicBezTo>
                <a:cubicBezTo>
                  <a:pt x="791068" y="1132547"/>
                  <a:pt x="790873" y="1132738"/>
                  <a:pt x="789708" y="1132738"/>
                </a:cubicBezTo>
                <a:close/>
                <a:moveTo>
                  <a:pt x="880337" y="1130596"/>
                </a:moveTo>
                <a:cubicBezTo>
                  <a:pt x="879559" y="1130401"/>
                  <a:pt x="878394" y="1129622"/>
                  <a:pt x="878394" y="1128842"/>
                </a:cubicBezTo>
                <a:cubicBezTo>
                  <a:pt x="878203" y="1128255"/>
                  <a:pt x="879368" y="1127867"/>
                  <a:pt x="879950" y="1127672"/>
                </a:cubicBezTo>
                <a:cubicBezTo>
                  <a:pt x="880141" y="1127476"/>
                  <a:pt x="880337" y="1127476"/>
                  <a:pt x="880533" y="1127284"/>
                </a:cubicBezTo>
                <a:cubicBezTo>
                  <a:pt x="880533" y="1128451"/>
                  <a:pt x="880337" y="1129426"/>
                  <a:pt x="880337" y="1130596"/>
                </a:cubicBezTo>
                <a:close/>
                <a:moveTo>
                  <a:pt x="852003" y="1135080"/>
                </a:moveTo>
                <a:cubicBezTo>
                  <a:pt x="850452" y="1134492"/>
                  <a:pt x="850452" y="1134492"/>
                  <a:pt x="849091" y="1133517"/>
                </a:cubicBezTo>
                <a:cubicBezTo>
                  <a:pt x="848901" y="1133326"/>
                  <a:pt x="848705" y="1133326"/>
                  <a:pt x="848509" y="1133130"/>
                </a:cubicBezTo>
                <a:cubicBezTo>
                  <a:pt x="848318" y="1132934"/>
                  <a:pt x="848123" y="1132934"/>
                  <a:pt x="848123" y="1132547"/>
                </a:cubicBezTo>
                <a:cubicBezTo>
                  <a:pt x="847927" y="1132155"/>
                  <a:pt x="848509" y="1131763"/>
                  <a:pt x="848901" y="1131180"/>
                </a:cubicBezTo>
                <a:lnTo>
                  <a:pt x="851421" y="1127088"/>
                </a:lnTo>
                <a:cubicBezTo>
                  <a:pt x="851617" y="1126697"/>
                  <a:pt x="852003" y="1126113"/>
                  <a:pt x="852199" y="1125722"/>
                </a:cubicBezTo>
                <a:cubicBezTo>
                  <a:pt x="852390" y="1126309"/>
                  <a:pt x="852390" y="1126892"/>
                  <a:pt x="852781" y="1127284"/>
                </a:cubicBezTo>
                <a:lnTo>
                  <a:pt x="855497" y="1130596"/>
                </a:lnTo>
                <a:cubicBezTo>
                  <a:pt x="854719" y="1130596"/>
                  <a:pt x="854332" y="1130793"/>
                  <a:pt x="854137" y="1131180"/>
                </a:cubicBezTo>
                <a:lnTo>
                  <a:pt x="852585" y="1133713"/>
                </a:lnTo>
                <a:cubicBezTo>
                  <a:pt x="852003" y="1134105"/>
                  <a:pt x="852003" y="1134301"/>
                  <a:pt x="852003" y="1135080"/>
                </a:cubicBezTo>
                <a:close/>
                <a:moveTo>
                  <a:pt x="802906" y="1133130"/>
                </a:moveTo>
                <a:cubicBezTo>
                  <a:pt x="804457" y="1131571"/>
                  <a:pt x="802906" y="1130793"/>
                  <a:pt x="802906" y="1130401"/>
                </a:cubicBezTo>
                <a:cubicBezTo>
                  <a:pt x="803102" y="1130401"/>
                  <a:pt x="803102" y="1130596"/>
                  <a:pt x="803488" y="1130984"/>
                </a:cubicBezTo>
                <a:cubicBezTo>
                  <a:pt x="803875" y="1131571"/>
                  <a:pt x="804653" y="1132547"/>
                  <a:pt x="804849" y="1133130"/>
                </a:cubicBezTo>
                <a:cubicBezTo>
                  <a:pt x="804457" y="1133326"/>
                  <a:pt x="804266" y="1133326"/>
                  <a:pt x="804071" y="1133517"/>
                </a:cubicBezTo>
                <a:cubicBezTo>
                  <a:pt x="803875" y="1133713"/>
                  <a:pt x="803875" y="1133909"/>
                  <a:pt x="803488" y="1134301"/>
                </a:cubicBezTo>
                <a:lnTo>
                  <a:pt x="803292" y="1133713"/>
                </a:lnTo>
                <a:cubicBezTo>
                  <a:pt x="802906" y="1133517"/>
                  <a:pt x="802906" y="1133326"/>
                  <a:pt x="802906" y="1133130"/>
                </a:cubicBezTo>
                <a:close/>
                <a:moveTo>
                  <a:pt x="822118" y="1137809"/>
                </a:moveTo>
                <a:cubicBezTo>
                  <a:pt x="822314" y="1137417"/>
                  <a:pt x="822896" y="1136442"/>
                  <a:pt x="823087" y="1135859"/>
                </a:cubicBezTo>
                <a:cubicBezTo>
                  <a:pt x="823479" y="1135271"/>
                  <a:pt x="823865" y="1134688"/>
                  <a:pt x="824061" y="1133909"/>
                </a:cubicBezTo>
                <a:cubicBezTo>
                  <a:pt x="824447" y="1132547"/>
                  <a:pt x="825226" y="1130793"/>
                  <a:pt x="825416" y="1129426"/>
                </a:cubicBezTo>
                <a:cubicBezTo>
                  <a:pt x="825803" y="1130009"/>
                  <a:pt x="825803" y="1130984"/>
                  <a:pt x="826777" y="1131571"/>
                </a:cubicBezTo>
                <a:cubicBezTo>
                  <a:pt x="827550" y="1131959"/>
                  <a:pt x="828328" y="1132547"/>
                  <a:pt x="829297" y="1132351"/>
                </a:cubicBezTo>
                <a:cubicBezTo>
                  <a:pt x="828910" y="1133130"/>
                  <a:pt x="828910" y="1133326"/>
                  <a:pt x="829297" y="1134105"/>
                </a:cubicBezTo>
                <a:cubicBezTo>
                  <a:pt x="830075" y="1135467"/>
                  <a:pt x="830075" y="1136246"/>
                  <a:pt x="831240" y="1136834"/>
                </a:cubicBezTo>
                <a:lnTo>
                  <a:pt x="832791" y="1137613"/>
                </a:lnTo>
                <a:cubicBezTo>
                  <a:pt x="832013" y="1138000"/>
                  <a:pt x="832013" y="1140146"/>
                  <a:pt x="831626" y="1141121"/>
                </a:cubicBezTo>
                <a:cubicBezTo>
                  <a:pt x="831626" y="1141317"/>
                  <a:pt x="831240" y="1141704"/>
                  <a:pt x="831240" y="1141900"/>
                </a:cubicBezTo>
                <a:cubicBezTo>
                  <a:pt x="830462" y="1142875"/>
                  <a:pt x="830853" y="1142679"/>
                  <a:pt x="829879" y="1142875"/>
                </a:cubicBezTo>
                <a:cubicBezTo>
                  <a:pt x="829493" y="1142875"/>
                  <a:pt x="829297" y="1142875"/>
                  <a:pt x="828910" y="1143071"/>
                </a:cubicBezTo>
                <a:cubicBezTo>
                  <a:pt x="827941" y="1143262"/>
                  <a:pt x="826777" y="1144046"/>
                  <a:pt x="825803" y="1144629"/>
                </a:cubicBezTo>
                <a:cubicBezTo>
                  <a:pt x="823865" y="1145800"/>
                  <a:pt x="824643" y="1145604"/>
                  <a:pt x="823479" y="1146966"/>
                </a:cubicBezTo>
                <a:cubicBezTo>
                  <a:pt x="821732" y="1146966"/>
                  <a:pt x="819789" y="1146966"/>
                  <a:pt x="817851" y="1146966"/>
                </a:cubicBezTo>
                <a:cubicBezTo>
                  <a:pt x="817073" y="1146966"/>
                  <a:pt x="814357" y="1146383"/>
                  <a:pt x="813579" y="1145800"/>
                </a:cubicBezTo>
                <a:cubicBezTo>
                  <a:pt x="814357" y="1145408"/>
                  <a:pt x="814161" y="1145604"/>
                  <a:pt x="814548" y="1144825"/>
                </a:cubicBezTo>
                <a:cubicBezTo>
                  <a:pt x="814939" y="1145408"/>
                  <a:pt x="815326" y="1145604"/>
                  <a:pt x="815712" y="1145991"/>
                </a:cubicBezTo>
                <a:cubicBezTo>
                  <a:pt x="816877" y="1147162"/>
                  <a:pt x="818238" y="1146383"/>
                  <a:pt x="818624" y="1145408"/>
                </a:cubicBezTo>
                <a:cubicBezTo>
                  <a:pt x="818820" y="1144433"/>
                  <a:pt x="818238" y="1144237"/>
                  <a:pt x="818042" y="1143654"/>
                </a:cubicBezTo>
                <a:cubicBezTo>
                  <a:pt x="818238" y="1143071"/>
                  <a:pt x="818238" y="1143071"/>
                  <a:pt x="818433" y="1142483"/>
                </a:cubicBezTo>
                <a:cubicBezTo>
                  <a:pt x="818624" y="1142875"/>
                  <a:pt x="819011" y="1143458"/>
                  <a:pt x="819206" y="1144046"/>
                </a:cubicBezTo>
                <a:cubicBezTo>
                  <a:pt x="819593" y="1144629"/>
                  <a:pt x="819789" y="1144825"/>
                  <a:pt x="820371" y="1145016"/>
                </a:cubicBezTo>
                <a:cubicBezTo>
                  <a:pt x="820758" y="1145212"/>
                  <a:pt x="821536" y="1145604"/>
                  <a:pt x="821922" y="1145604"/>
                </a:cubicBezTo>
                <a:cubicBezTo>
                  <a:pt x="823283" y="1145604"/>
                  <a:pt x="823865" y="1144046"/>
                  <a:pt x="823283" y="1143071"/>
                </a:cubicBezTo>
                <a:cubicBezTo>
                  <a:pt x="822896" y="1142483"/>
                  <a:pt x="822505" y="1142483"/>
                  <a:pt x="821922" y="1142292"/>
                </a:cubicBezTo>
                <a:cubicBezTo>
                  <a:pt x="821536" y="1142096"/>
                  <a:pt x="821340" y="1141317"/>
                  <a:pt x="821149" y="1140925"/>
                </a:cubicBezTo>
                <a:cubicBezTo>
                  <a:pt x="820758" y="1139950"/>
                  <a:pt x="820567" y="1140146"/>
                  <a:pt x="820175" y="1139754"/>
                </a:cubicBezTo>
                <a:cubicBezTo>
                  <a:pt x="820758" y="1139563"/>
                  <a:pt x="821149" y="1139367"/>
                  <a:pt x="821732" y="1139171"/>
                </a:cubicBezTo>
                <a:cubicBezTo>
                  <a:pt x="821732" y="1139950"/>
                  <a:pt x="822118" y="1140538"/>
                  <a:pt x="822314" y="1141121"/>
                </a:cubicBezTo>
                <a:cubicBezTo>
                  <a:pt x="822700" y="1141704"/>
                  <a:pt x="822896" y="1142292"/>
                  <a:pt x="823283" y="1142679"/>
                </a:cubicBezTo>
                <a:cubicBezTo>
                  <a:pt x="823479" y="1142875"/>
                  <a:pt x="824834" y="1143458"/>
                  <a:pt x="825030" y="1143654"/>
                </a:cubicBezTo>
                <a:cubicBezTo>
                  <a:pt x="826581" y="1144046"/>
                  <a:pt x="827746" y="1142292"/>
                  <a:pt x="826581" y="1140925"/>
                </a:cubicBezTo>
                <a:cubicBezTo>
                  <a:pt x="825803" y="1140146"/>
                  <a:pt x="825612" y="1140729"/>
                  <a:pt x="825030" y="1139754"/>
                </a:cubicBezTo>
                <a:cubicBezTo>
                  <a:pt x="824447" y="1138392"/>
                  <a:pt x="823865" y="1136834"/>
                  <a:pt x="822118" y="1137809"/>
                </a:cubicBezTo>
                <a:close/>
                <a:moveTo>
                  <a:pt x="785441" y="1132934"/>
                </a:moveTo>
                <a:cubicBezTo>
                  <a:pt x="786605" y="1132547"/>
                  <a:pt x="787961" y="1132738"/>
                  <a:pt x="789321" y="1132738"/>
                </a:cubicBezTo>
                <a:lnTo>
                  <a:pt x="785827" y="1133326"/>
                </a:lnTo>
                <a:lnTo>
                  <a:pt x="785441" y="1132934"/>
                </a:lnTo>
                <a:close/>
                <a:moveTo>
                  <a:pt x="806982" y="1139367"/>
                </a:moveTo>
                <a:cubicBezTo>
                  <a:pt x="806786" y="1139171"/>
                  <a:pt x="806400" y="1138588"/>
                  <a:pt x="806204" y="1138392"/>
                </a:cubicBezTo>
                <a:cubicBezTo>
                  <a:pt x="806786" y="1137613"/>
                  <a:pt x="806982" y="1137809"/>
                  <a:pt x="806786" y="1136442"/>
                </a:cubicBezTo>
                <a:cubicBezTo>
                  <a:pt x="807369" y="1137417"/>
                  <a:pt x="807565" y="1137417"/>
                  <a:pt x="807951" y="1137613"/>
                </a:cubicBezTo>
                <a:cubicBezTo>
                  <a:pt x="807565" y="1138196"/>
                  <a:pt x="807173" y="1138784"/>
                  <a:pt x="806982" y="1139367"/>
                </a:cubicBezTo>
                <a:close/>
                <a:moveTo>
                  <a:pt x="810667" y="1142096"/>
                </a:moveTo>
                <a:cubicBezTo>
                  <a:pt x="811059" y="1140538"/>
                  <a:pt x="810667" y="1140925"/>
                  <a:pt x="810281" y="1139950"/>
                </a:cubicBezTo>
                <a:cubicBezTo>
                  <a:pt x="810476" y="1139563"/>
                  <a:pt x="810476" y="1139563"/>
                  <a:pt x="810667" y="1139171"/>
                </a:cubicBezTo>
                <a:cubicBezTo>
                  <a:pt x="811249" y="1139367"/>
                  <a:pt x="811249" y="1139563"/>
                  <a:pt x="812414" y="1139950"/>
                </a:cubicBezTo>
                <a:cubicBezTo>
                  <a:pt x="811832" y="1140342"/>
                  <a:pt x="811832" y="1140146"/>
                  <a:pt x="811445" y="1140925"/>
                </a:cubicBezTo>
                <a:cubicBezTo>
                  <a:pt x="811059" y="1141317"/>
                  <a:pt x="810863" y="1141704"/>
                  <a:pt x="810667" y="1142096"/>
                </a:cubicBezTo>
                <a:close/>
                <a:moveTo>
                  <a:pt x="816104" y="1140729"/>
                </a:moveTo>
                <a:lnTo>
                  <a:pt x="818042" y="1139950"/>
                </a:lnTo>
                <a:cubicBezTo>
                  <a:pt x="817851" y="1140538"/>
                  <a:pt x="817851" y="1140538"/>
                  <a:pt x="817851" y="1141121"/>
                </a:cubicBezTo>
                <a:cubicBezTo>
                  <a:pt x="817459" y="1140729"/>
                  <a:pt x="816877" y="1140729"/>
                  <a:pt x="816104" y="1140729"/>
                </a:cubicBezTo>
                <a:close/>
                <a:moveTo>
                  <a:pt x="816104" y="1140729"/>
                </a:moveTo>
                <a:cubicBezTo>
                  <a:pt x="815522" y="1141121"/>
                  <a:pt x="815326" y="1141121"/>
                  <a:pt x="815130" y="1141704"/>
                </a:cubicBezTo>
                <a:cubicBezTo>
                  <a:pt x="814939" y="1142096"/>
                  <a:pt x="814743" y="1142679"/>
                  <a:pt x="814548" y="1143071"/>
                </a:cubicBezTo>
                <a:cubicBezTo>
                  <a:pt x="814357" y="1142679"/>
                  <a:pt x="814161" y="1142679"/>
                  <a:pt x="813965" y="1142483"/>
                </a:cubicBezTo>
                <a:cubicBezTo>
                  <a:pt x="814161" y="1142096"/>
                  <a:pt x="814357" y="1141900"/>
                  <a:pt x="814357" y="1141317"/>
                </a:cubicBezTo>
                <a:cubicBezTo>
                  <a:pt x="814357" y="1140925"/>
                  <a:pt x="814161" y="1140538"/>
                  <a:pt x="813965" y="1140342"/>
                </a:cubicBezTo>
                <a:cubicBezTo>
                  <a:pt x="814743" y="1140538"/>
                  <a:pt x="814939" y="1141121"/>
                  <a:pt x="816104" y="1140729"/>
                </a:cubicBezTo>
                <a:close/>
                <a:moveTo>
                  <a:pt x="825221" y="1132934"/>
                </a:moveTo>
                <a:cubicBezTo>
                  <a:pt x="824252" y="1133130"/>
                  <a:pt x="823669" y="1134105"/>
                  <a:pt x="824061" y="1135271"/>
                </a:cubicBezTo>
                <a:cubicBezTo>
                  <a:pt x="824447" y="1136055"/>
                  <a:pt x="824834" y="1137025"/>
                  <a:pt x="825221" y="1137809"/>
                </a:cubicBezTo>
                <a:cubicBezTo>
                  <a:pt x="825803" y="1139171"/>
                  <a:pt x="825803" y="1139171"/>
                  <a:pt x="826968" y="1139754"/>
                </a:cubicBezTo>
                <a:cubicBezTo>
                  <a:pt x="827550" y="1140146"/>
                  <a:pt x="828910" y="1140925"/>
                  <a:pt x="829688" y="1140729"/>
                </a:cubicBezTo>
                <a:cubicBezTo>
                  <a:pt x="830657" y="1140538"/>
                  <a:pt x="831240" y="1139563"/>
                  <a:pt x="830657" y="1138392"/>
                </a:cubicBezTo>
                <a:cubicBezTo>
                  <a:pt x="830271" y="1137809"/>
                  <a:pt x="829106" y="1137221"/>
                  <a:pt x="828328" y="1137025"/>
                </a:cubicBezTo>
                <a:cubicBezTo>
                  <a:pt x="827941" y="1136834"/>
                  <a:pt x="827941" y="1136638"/>
                  <a:pt x="827550" y="1135859"/>
                </a:cubicBezTo>
                <a:cubicBezTo>
                  <a:pt x="827359" y="1135271"/>
                  <a:pt x="826581" y="1133713"/>
                  <a:pt x="826194" y="1133326"/>
                </a:cubicBezTo>
                <a:cubicBezTo>
                  <a:pt x="826385" y="1133130"/>
                  <a:pt x="825803" y="1132934"/>
                  <a:pt x="825221" y="1132934"/>
                </a:cubicBezTo>
                <a:close/>
                <a:moveTo>
                  <a:pt x="831626" y="1120851"/>
                </a:moveTo>
                <a:cubicBezTo>
                  <a:pt x="831044" y="1121047"/>
                  <a:pt x="830462" y="1121630"/>
                  <a:pt x="830462" y="1122605"/>
                </a:cubicBezTo>
                <a:cubicBezTo>
                  <a:pt x="830462" y="1122993"/>
                  <a:pt x="831044" y="1124163"/>
                  <a:pt x="831436" y="1124555"/>
                </a:cubicBezTo>
                <a:cubicBezTo>
                  <a:pt x="831822" y="1125334"/>
                  <a:pt x="832013" y="1125530"/>
                  <a:pt x="832791" y="1125917"/>
                </a:cubicBezTo>
                <a:cubicBezTo>
                  <a:pt x="833373" y="1126309"/>
                  <a:pt x="834151" y="1126697"/>
                  <a:pt x="834925" y="1126501"/>
                </a:cubicBezTo>
                <a:cubicBezTo>
                  <a:pt x="835507" y="1126309"/>
                  <a:pt x="836089" y="1125722"/>
                  <a:pt x="835898" y="1124747"/>
                </a:cubicBezTo>
                <a:cubicBezTo>
                  <a:pt x="835898" y="1123968"/>
                  <a:pt x="835120" y="1123580"/>
                  <a:pt x="834538" y="1123188"/>
                </a:cubicBezTo>
                <a:cubicBezTo>
                  <a:pt x="834151" y="1122993"/>
                  <a:pt x="834151" y="1122801"/>
                  <a:pt x="833956" y="1122409"/>
                </a:cubicBezTo>
                <a:cubicBezTo>
                  <a:pt x="833569" y="1121826"/>
                  <a:pt x="832987" y="1120459"/>
                  <a:pt x="831626" y="1120851"/>
                </a:cubicBezTo>
                <a:close/>
                <a:moveTo>
                  <a:pt x="832209" y="1127088"/>
                </a:moveTo>
                <a:cubicBezTo>
                  <a:pt x="831436" y="1127284"/>
                  <a:pt x="830853" y="1127867"/>
                  <a:pt x="830853" y="1128647"/>
                </a:cubicBezTo>
                <a:cubicBezTo>
                  <a:pt x="830853" y="1129230"/>
                  <a:pt x="831436" y="1130205"/>
                  <a:pt x="831626" y="1130596"/>
                </a:cubicBezTo>
                <a:cubicBezTo>
                  <a:pt x="832013" y="1131376"/>
                  <a:pt x="832209" y="1131763"/>
                  <a:pt x="832987" y="1132155"/>
                </a:cubicBezTo>
                <a:cubicBezTo>
                  <a:pt x="833569" y="1132351"/>
                  <a:pt x="834342" y="1132934"/>
                  <a:pt x="835120" y="1132738"/>
                </a:cubicBezTo>
                <a:cubicBezTo>
                  <a:pt x="835703" y="1132547"/>
                  <a:pt x="836285" y="1131959"/>
                  <a:pt x="836285" y="1131180"/>
                </a:cubicBezTo>
                <a:cubicBezTo>
                  <a:pt x="836285" y="1130205"/>
                  <a:pt x="835703" y="1130009"/>
                  <a:pt x="834925" y="1129622"/>
                </a:cubicBezTo>
                <a:cubicBezTo>
                  <a:pt x="834342" y="1129426"/>
                  <a:pt x="834538" y="1129426"/>
                  <a:pt x="834342" y="1128842"/>
                </a:cubicBezTo>
                <a:cubicBezTo>
                  <a:pt x="833956" y="1128063"/>
                  <a:pt x="833569" y="1126892"/>
                  <a:pt x="832209" y="1127088"/>
                </a:cubicBezTo>
                <a:close/>
                <a:moveTo>
                  <a:pt x="810667" y="1142096"/>
                </a:moveTo>
                <a:cubicBezTo>
                  <a:pt x="810667" y="1142292"/>
                  <a:pt x="810476" y="1142483"/>
                  <a:pt x="810476" y="1142875"/>
                </a:cubicBezTo>
                <a:cubicBezTo>
                  <a:pt x="810476" y="1143262"/>
                  <a:pt x="810476" y="1143262"/>
                  <a:pt x="810667" y="1143654"/>
                </a:cubicBezTo>
                <a:cubicBezTo>
                  <a:pt x="810281" y="1143458"/>
                  <a:pt x="809698" y="1143262"/>
                  <a:pt x="809502" y="1142875"/>
                </a:cubicBezTo>
                <a:cubicBezTo>
                  <a:pt x="809894" y="1142875"/>
                  <a:pt x="809894" y="1142679"/>
                  <a:pt x="810281" y="1142679"/>
                </a:cubicBezTo>
                <a:cubicBezTo>
                  <a:pt x="810476" y="1142292"/>
                  <a:pt x="810476" y="1142292"/>
                  <a:pt x="810667" y="1142096"/>
                </a:cubicBezTo>
                <a:close/>
                <a:moveTo>
                  <a:pt x="819789" y="283769"/>
                </a:moveTo>
                <a:cubicBezTo>
                  <a:pt x="855884" y="282795"/>
                  <a:pt x="891979" y="287862"/>
                  <a:pt x="924193" y="297997"/>
                </a:cubicBezTo>
                <a:cubicBezTo>
                  <a:pt x="925940" y="298581"/>
                  <a:pt x="927491" y="298971"/>
                  <a:pt x="928074" y="301505"/>
                </a:cubicBezTo>
                <a:cubicBezTo>
                  <a:pt x="928656" y="303844"/>
                  <a:pt x="927491" y="305987"/>
                  <a:pt x="926136" y="306767"/>
                </a:cubicBezTo>
                <a:cubicBezTo>
                  <a:pt x="924193" y="308131"/>
                  <a:pt x="922255" y="307547"/>
                  <a:pt x="920117" y="306767"/>
                </a:cubicBezTo>
                <a:cubicBezTo>
                  <a:pt x="862872" y="289421"/>
                  <a:pt x="794753" y="289811"/>
                  <a:pt x="737312" y="306377"/>
                </a:cubicBezTo>
                <a:cubicBezTo>
                  <a:pt x="735565" y="306962"/>
                  <a:pt x="733236" y="307937"/>
                  <a:pt x="731298" y="307352"/>
                </a:cubicBezTo>
                <a:cubicBezTo>
                  <a:pt x="726639" y="306182"/>
                  <a:pt x="727026" y="299556"/>
                  <a:pt x="730329" y="298387"/>
                </a:cubicBezTo>
                <a:cubicBezTo>
                  <a:pt x="738673" y="295268"/>
                  <a:pt x="757303" y="290981"/>
                  <a:pt x="765842" y="289421"/>
                </a:cubicBezTo>
                <a:cubicBezTo>
                  <a:pt x="783694" y="286108"/>
                  <a:pt x="801355" y="284159"/>
                  <a:pt x="819789" y="283769"/>
                </a:cubicBezTo>
                <a:close/>
              </a:path>
            </a:pathLst>
          </a:custGeom>
          <a:solidFill>
            <a:schemeClr val="bg1"/>
          </a:solidFill>
          <a:ln w="317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  <p:sp>
        <p:nvSpPr>
          <p:cNvPr id="71" name="TextBox 51"/>
          <p:cNvSpPr txBox="1"/>
          <p:nvPr/>
        </p:nvSpPr>
        <p:spPr>
          <a:xfrm>
            <a:off x="7559855" y="5781606"/>
            <a:ext cx="3044384" cy="320601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r">
              <a:lnSpc>
                <a:spcPts val="2520"/>
              </a:lnSpc>
            </a:pPr>
            <a:r>
              <a:rPr lang="ru-RU" sz="2200" b="1" dirty="0">
                <a:solidFill>
                  <a:srgbClr val="5F6075"/>
                </a:solidFill>
                <a:latin typeface="Lato"/>
                <a:ea typeface="Lato"/>
                <a:cs typeface="Lato"/>
                <a:sym typeface="Lato"/>
              </a:rPr>
              <a:t>2026, обзор</a:t>
            </a:r>
            <a:endParaRPr lang="en-US" sz="2200" b="1" dirty="0">
              <a:solidFill>
                <a:srgbClr val="5F6075"/>
              </a:solidFill>
              <a:latin typeface="Lato"/>
              <a:ea typeface="Lato"/>
              <a:cs typeface="Lato"/>
              <a:sym typeface="Lato"/>
            </a:endParaRPr>
          </a:p>
        </p:txBody>
      </p:sp>
      <p:pic>
        <p:nvPicPr>
          <p:cNvPr id="72" name="Рисунок 71"/>
          <p:cNvPicPr>
            <a:picLocks noChangeAspect="1"/>
          </p:cNvPicPr>
          <p:nvPr/>
        </p:nvPicPr>
        <p:blipFill rotWithShape="1">
          <a:blip r:embed="rId2" cstate="hqprint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389865" y="1070062"/>
            <a:ext cx="1077698" cy="1077698"/>
          </a:xfrm>
          <a:prstGeom prst="rect">
            <a:avLst/>
          </a:prstGeom>
        </p:spPr>
      </p:pic>
      <p:sp>
        <p:nvSpPr>
          <p:cNvPr id="73" name="TextBox 98"/>
          <p:cNvSpPr txBox="1"/>
          <p:nvPr/>
        </p:nvSpPr>
        <p:spPr>
          <a:xfrm>
            <a:off x="7662256" y="1863114"/>
            <a:ext cx="3232612" cy="92333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ru-RU" sz="20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  <a:sym typeface="Poppins Bold"/>
              </a:rPr>
              <a:t> Какие поправки применяют </a:t>
            </a:r>
            <a:r>
              <a:rPr lang="ru-RU" sz="2000" dirty="0" smtClean="0"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  <a:sym typeface="Poppins Bold"/>
              </a:rPr>
              <a:t>с 3 марта 2026 года</a:t>
            </a:r>
          </a:p>
          <a:p>
            <a:pPr algn="ctr"/>
            <a:r>
              <a:rPr lang="ru-RU" sz="20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  <a:sym typeface="Poppins Bold"/>
              </a:rPr>
              <a:t>С </a:t>
            </a:r>
            <a:r>
              <a:rPr lang="ru-RU" sz="2000" dirty="0" smtClean="0">
                <a:solidFill>
                  <a:srgbClr val="FF0000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  <a:sym typeface="Poppins Bold"/>
              </a:rPr>
              <a:t>1 сентября 2026 </a:t>
            </a:r>
            <a:r>
              <a:rPr lang="ru-RU" sz="20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  <a:sym typeface="Poppins Bold"/>
              </a:rPr>
              <a:t>года</a:t>
            </a:r>
            <a:endParaRPr lang="ru-RU" sz="2000" dirty="0">
              <a:solidFill>
                <a:schemeClr val="tx1">
                  <a:lumMod val="50000"/>
                  <a:lumOff val="50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  <a:sym typeface="Poppins Bold"/>
            </a:endParaRPr>
          </a:p>
        </p:txBody>
      </p:sp>
      <p:sp>
        <p:nvSpPr>
          <p:cNvPr id="7" name="Левая фигурная скобка 6"/>
          <p:cNvSpPr/>
          <p:nvPr/>
        </p:nvSpPr>
        <p:spPr>
          <a:xfrm>
            <a:off x="7307003" y="1909390"/>
            <a:ext cx="205797" cy="1163070"/>
          </a:xfrm>
          <a:prstGeom prst="leftBrace">
            <a:avLst/>
          </a:prstGeom>
          <a:ln w="5715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7630755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3"/>
          <p:cNvGrpSpPr/>
          <p:nvPr/>
        </p:nvGrpSpPr>
        <p:grpSpPr>
          <a:xfrm>
            <a:off x="0" y="0"/>
            <a:ext cx="12192000" cy="1484954"/>
            <a:chOff x="0" y="0"/>
            <a:chExt cx="4816593" cy="586648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4816592" cy="586648"/>
            </a:xfrm>
            <a:custGeom>
              <a:avLst/>
              <a:gdLst/>
              <a:ahLst/>
              <a:cxnLst/>
              <a:rect l="l" t="t" r="r" b="b"/>
              <a:pathLst>
                <a:path w="4816592" h="586648">
                  <a:moveTo>
                    <a:pt x="0" y="0"/>
                  </a:moveTo>
                  <a:lnTo>
                    <a:pt x="4816592" y="0"/>
                  </a:lnTo>
                  <a:lnTo>
                    <a:pt x="4816592" y="586648"/>
                  </a:lnTo>
                  <a:lnTo>
                    <a:pt x="0" y="586648"/>
                  </a:lnTo>
                  <a:close/>
                </a:path>
              </a:pathLst>
            </a:custGeom>
            <a:solidFill>
              <a:srgbClr val="999DA2">
                <a:alpha val="70000"/>
              </a:srgbClr>
            </a:solidFill>
          </p:spPr>
        </p:sp>
        <p:sp>
          <p:nvSpPr>
            <p:cNvPr id="5" name="TextBox 5"/>
            <p:cNvSpPr txBox="1"/>
            <p:nvPr/>
          </p:nvSpPr>
          <p:spPr>
            <a:xfrm>
              <a:off x="0" y="-38100"/>
              <a:ext cx="4816593" cy="624748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10073242" y="4888181"/>
            <a:ext cx="1969819" cy="1969819"/>
            <a:chOff x="0" y="0"/>
            <a:chExt cx="812800" cy="812800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000000">
                <a:alpha val="0"/>
              </a:srgbClr>
            </a:solidFill>
            <a:ln w="571500" cap="sq">
              <a:solidFill>
                <a:srgbClr val="0345E4">
                  <a:alpha val="19608"/>
                </a:srgbClr>
              </a:solidFill>
              <a:prstDash val="solid"/>
              <a:miter/>
            </a:ln>
          </p:spPr>
        </p:sp>
        <p:sp>
          <p:nvSpPr>
            <p:cNvPr id="20" name="TextBox 20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/>
            </a:p>
          </p:txBody>
        </p:sp>
      </p:grpSp>
      <p:sp>
        <p:nvSpPr>
          <p:cNvPr id="21" name="TextBox 21"/>
          <p:cNvSpPr txBox="1"/>
          <p:nvPr/>
        </p:nvSpPr>
        <p:spPr>
          <a:xfrm>
            <a:off x="4274706" y="615613"/>
            <a:ext cx="7446800" cy="384721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3000"/>
              </a:lnSpc>
            </a:pPr>
            <a:r>
              <a:rPr lang="ru-RU" sz="3200" dirty="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Контроль </a:t>
            </a:r>
            <a:r>
              <a:rPr lang="ru-RU" sz="3200" dirty="0" smtClean="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учредителя за </a:t>
            </a:r>
            <a:r>
              <a:rPr lang="ru-RU" sz="3200" dirty="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размещением </a:t>
            </a:r>
            <a:endParaRPr lang="en-US" sz="3200" dirty="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41" name="Рисунок 40"/>
          <p:cNvPicPr>
            <a:picLocks noChangeAspect="1"/>
          </p:cNvPicPr>
          <p:nvPr/>
        </p:nvPicPr>
        <p:blipFill rotWithShape="1">
          <a:blip r:embed="rId2" cstate="hq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29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9932"/>
          <a:stretch/>
        </p:blipFill>
        <p:spPr>
          <a:xfrm>
            <a:off x="123790" y="1627589"/>
            <a:ext cx="3573000" cy="4054754"/>
          </a:xfrm>
          <a:prstGeom prst="roundRect">
            <a:avLst/>
          </a:prstGeom>
        </p:spPr>
      </p:pic>
      <p:sp>
        <p:nvSpPr>
          <p:cNvPr id="42" name="TextBox 37"/>
          <p:cNvSpPr txBox="1"/>
          <p:nvPr/>
        </p:nvSpPr>
        <p:spPr>
          <a:xfrm>
            <a:off x="3923701" y="1666009"/>
            <a:ext cx="5653065" cy="491225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4480"/>
              </a:lnSpc>
            </a:pPr>
            <a:r>
              <a:rPr lang="ru-RU" sz="2000" b="1" dirty="0">
                <a:solidFill>
                  <a:srgbClr val="3C3C50"/>
                </a:solidFill>
                <a:latin typeface="Open Sans "/>
                <a:ea typeface="Poppins Bold"/>
                <a:cs typeface="Poppins Bold"/>
                <a:sym typeface="Poppins Bold"/>
              </a:rPr>
              <a:t>ЗАКОН № </a:t>
            </a:r>
            <a:r>
              <a:rPr lang="ru-RU" sz="2000" b="1" dirty="0" smtClean="0">
                <a:solidFill>
                  <a:srgbClr val="3C3C50"/>
                </a:solidFill>
                <a:latin typeface="Open Sans "/>
                <a:ea typeface="Poppins Bold"/>
                <a:cs typeface="Poppins Bold"/>
                <a:sym typeface="Poppins Bold"/>
              </a:rPr>
              <a:t>30-ФЗ правки в 7-ФЗ  </a:t>
            </a:r>
            <a:endParaRPr lang="en-US" sz="2000" dirty="0">
              <a:solidFill>
                <a:srgbClr val="3C3C50"/>
              </a:solidFill>
              <a:latin typeface="Open Sans "/>
              <a:ea typeface="Poppins Bold"/>
              <a:cs typeface="Poppins Bold"/>
              <a:sym typeface="Poppins Bold"/>
            </a:endParaRPr>
          </a:p>
        </p:txBody>
      </p:sp>
      <p:sp>
        <p:nvSpPr>
          <p:cNvPr id="43" name="TextBox 37"/>
          <p:cNvSpPr txBox="1"/>
          <p:nvPr/>
        </p:nvSpPr>
        <p:spPr>
          <a:xfrm>
            <a:off x="2049066" y="4921362"/>
            <a:ext cx="1280473" cy="577081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4480"/>
              </a:lnSpc>
            </a:pPr>
            <a:r>
              <a:rPr lang="ru-RU" sz="3600" b="1" dirty="0">
                <a:solidFill>
                  <a:srgbClr val="3C3C50"/>
                </a:solidFill>
                <a:latin typeface="Poppins Bold"/>
                <a:ea typeface="Poppins Bold"/>
                <a:cs typeface="Poppins Bold"/>
                <a:sym typeface="Poppins Bold"/>
              </a:rPr>
              <a:t>7-ФЗ</a:t>
            </a:r>
            <a:endParaRPr lang="en-US" sz="3600" b="1" dirty="0">
              <a:solidFill>
                <a:srgbClr val="3C3C50"/>
              </a:solidFill>
              <a:latin typeface="Poppins Bold"/>
              <a:ea typeface="Poppins Bold"/>
              <a:cs typeface="Poppins Bold"/>
              <a:sym typeface="Poppins Bold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9673017" y="780190"/>
            <a:ext cx="2370044" cy="18002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ru-RU" sz="4799" b="1" dirty="0" smtClean="0">
                <a:solidFill>
                  <a:srgbClr val="3C3C50"/>
                </a:solidFill>
                <a:latin typeface="Open Sans "/>
                <a:ea typeface="Poppins Bold"/>
                <a:cs typeface="Poppins Bold"/>
              </a:rPr>
              <a:t>      2026 </a:t>
            </a:r>
            <a:r>
              <a:rPr lang="ru-RU" sz="2400" b="1" dirty="0">
                <a:solidFill>
                  <a:srgbClr val="3C3C50"/>
                </a:solidFill>
                <a:latin typeface="Open Sans "/>
                <a:ea typeface="Poppins Bold"/>
                <a:cs typeface="Poppins Bold"/>
              </a:rPr>
              <a:t>год</a:t>
            </a:r>
          </a:p>
          <a:p>
            <a:pPr algn="r"/>
            <a:r>
              <a:rPr lang="ru-RU" sz="1500" b="1" i="1" dirty="0" smtClean="0">
                <a:solidFill>
                  <a:schemeClr val="accent5">
                    <a:lumMod val="75000"/>
                  </a:schemeClr>
                </a:solidFill>
                <a:latin typeface="Open Sans "/>
                <a:ea typeface="Poppins Bold"/>
                <a:cs typeface="Poppins Bold"/>
              </a:rPr>
              <a:t> </a:t>
            </a:r>
            <a:endParaRPr lang="ru-RU" sz="1500" b="1" dirty="0">
              <a:solidFill>
                <a:schemeClr val="accent5">
                  <a:lumMod val="75000"/>
                </a:schemeClr>
              </a:solidFill>
              <a:latin typeface="Open Sans "/>
              <a:ea typeface="Poppins Bold"/>
              <a:cs typeface="Poppins Bold"/>
            </a:endParaRPr>
          </a:p>
        </p:txBody>
      </p:sp>
      <p:sp>
        <p:nvSpPr>
          <p:cNvPr id="48" name="Прямоугольник 47"/>
          <p:cNvSpPr/>
          <p:nvPr/>
        </p:nvSpPr>
        <p:spPr>
          <a:xfrm>
            <a:off x="3841166" y="2543788"/>
            <a:ext cx="5783725" cy="29546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spcAft>
                <a:spcPts val="0"/>
              </a:spcAft>
            </a:pPr>
            <a:r>
              <a:rPr lang="ru-RU" dirty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В подпункте «б» пункта 33 статьи 4:</a:t>
            </a:r>
          </a:p>
          <a:p>
            <a:pPr algn="just">
              <a:spcAft>
                <a:spcPts val="0"/>
              </a:spcAft>
            </a:pPr>
            <a:r>
              <a:rPr lang="ru-RU" dirty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абзац 22 изложить в следующей редакции</a:t>
            </a:r>
            <a:r>
              <a:rPr lang="ru-RU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:</a:t>
            </a:r>
          </a:p>
          <a:p>
            <a:pPr algn="just">
              <a:spcAft>
                <a:spcPts val="0"/>
              </a:spcAft>
            </a:pPr>
            <a:endParaRPr lang="ru-RU" i="1" dirty="0">
              <a:solidFill>
                <a:srgbClr val="3C3C50"/>
              </a:solidFill>
              <a:latin typeface="Open Sans "/>
              <a:ea typeface="Times New Roman" panose="02020603050405020304" pitchFamily="18" charset="0"/>
            </a:endParaRPr>
          </a:p>
          <a:p>
            <a:pPr algn="just">
              <a:spcAft>
                <a:spcPts val="0"/>
              </a:spcAft>
            </a:pPr>
            <a:r>
              <a:rPr lang="ru-RU" i="1" dirty="0" smtClean="0">
                <a:latin typeface="Open Sans "/>
                <a:ea typeface="Times New Roman" panose="02020603050405020304" pitchFamily="18" charset="0"/>
              </a:rPr>
              <a:t>«</a:t>
            </a:r>
            <a:r>
              <a:rPr lang="ru-RU" i="1" dirty="0">
                <a:latin typeface="Open Sans "/>
                <a:ea typeface="Times New Roman" panose="02020603050405020304" pitchFamily="18" charset="0"/>
              </a:rPr>
              <a:t>Орган, осуществляющий функции и полномочия </a:t>
            </a:r>
            <a:r>
              <a:rPr lang="ru-RU" b="1" i="1" dirty="0">
                <a:latin typeface="Open Sans "/>
                <a:ea typeface="Times New Roman" panose="02020603050405020304" pitchFamily="18" charset="0"/>
              </a:rPr>
              <a:t>учредителя </a:t>
            </a:r>
            <a:r>
              <a:rPr lang="ru-RU" i="1" dirty="0">
                <a:latin typeface="Open Sans "/>
                <a:ea typeface="Times New Roman" panose="02020603050405020304" pitchFamily="18" charset="0"/>
              </a:rPr>
              <a:t>государственного (муниципального) учреждения, </a:t>
            </a:r>
            <a:r>
              <a:rPr lang="ru-RU" b="1" i="1" dirty="0">
                <a:solidFill>
                  <a:srgbClr val="C00000"/>
                </a:solidFill>
                <a:latin typeface="Open Sans "/>
                <a:ea typeface="Times New Roman" panose="02020603050405020304" pitchFamily="18" charset="0"/>
              </a:rPr>
              <a:t>осуществляет контроль </a:t>
            </a:r>
            <a:r>
              <a:rPr lang="ru-RU" b="1" i="1" dirty="0">
                <a:latin typeface="Open Sans "/>
                <a:ea typeface="Times New Roman" panose="02020603050405020304" pitchFamily="18" charset="0"/>
              </a:rPr>
              <a:t/>
            </a:r>
            <a:br>
              <a:rPr lang="ru-RU" b="1" i="1" dirty="0">
                <a:latin typeface="Open Sans "/>
                <a:ea typeface="Times New Roman" panose="02020603050405020304" pitchFamily="18" charset="0"/>
              </a:rPr>
            </a:br>
            <a:r>
              <a:rPr lang="ru-RU" b="1" i="1" dirty="0">
                <a:latin typeface="Open Sans "/>
                <a:ea typeface="Times New Roman" panose="02020603050405020304" pitchFamily="18" charset="0"/>
              </a:rPr>
              <a:t>за размещением </a:t>
            </a:r>
            <a:r>
              <a:rPr lang="ru-RU" i="1" dirty="0">
                <a:latin typeface="Open Sans "/>
                <a:ea typeface="Times New Roman" panose="02020603050405020304" pitchFamily="18" charset="0"/>
              </a:rPr>
              <a:t>на официальном сайте документов (информации) подведомственными ему государственными (муниципальными) учреждениями.»</a:t>
            </a:r>
            <a:endParaRPr lang="ru-RU" i="1" dirty="0">
              <a:latin typeface="Open Sans 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9134324" y="6348914"/>
            <a:ext cx="2743200" cy="365125"/>
          </a:xfrm>
        </p:spPr>
        <p:txBody>
          <a:bodyPr/>
          <a:lstStyle/>
          <a:p>
            <a:fld id="{5C4A6F70-B317-4A4F-98B4-679CD3E73B83}" type="slidenum">
              <a:rPr lang="ru-RU" smtClean="0"/>
              <a:t>206</a:t>
            </a:fld>
            <a:endParaRPr lang="ru-RU" dirty="0"/>
          </a:p>
        </p:txBody>
      </p:sp>
      <p:sp>
        <p:nvSpPr>
          <p:cNvPr id="24" name="TextBox 6"/>
          <p:cNvSpPr txBox="1"/>
          <p:nvPr/>
        </p:nvSpPr>
        <p:spPr>
          <a:xfrm>
            <a:off x="845151" y="447548"/>
            <a:ext cx="3413356" cy="6027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4666"/>
              </a:lnSpc>
            </a:pPr>
            <a:r>
              <a:rPr lang="en-US" sz="4400" b="1" spc="66" dirty="0">
                <a:solidFill>
                  <a:srgbClr val="FFFFFF"/>
                </a:solidFill>
                <a:latin typeface="Garet Bold"/>
                <a:ea typeface="Garet Bold"/>
                <a:cs typeface="Garet Bold"/>
                <a:sym typeface="Garet Bold"/>
              </a:rPr>
              <a:t>bus.gov.ru </a:t>
            </a:r>
          </a:p>
        </p:txBody>
      </p:sp>
      <p:sp>
        <p:nvSpPr>
          <p:cNvPr id="25" name="AutoShape 7"/>
          <p:cNvSpPr/>
          <p:nvPr/>
        </p:nvSpPr>
        <p:spPr>
          <a:xfrm>
            <a:off x="4073860" y="294280"/>
            <a:ext cx="0" cy="945074"/>
          </a:xfrm>
          <a:prstGeom prst="line">
            <a:avLst/>
          </a:prstGeom>
          <a:ln w="38100" cap="flat">
            <a:solidFill>
              <a:srgbClr val="FFFFFF"/>
            </a:solidFill>
            <a:prstDash val="solid"/>
            <a:headEnd type="none" w="sm" len="sm"/>
            <a:tailEnd type="none" w="sm" len="sm"/>
          </a:ln>
        </p:spPr>
      </p:sp>
      <p:sp>
        <p:nvSpPr>
          <p:cNvPr id="26" name="Рисунок 3">
            <a:extLst>
              <a:ext uri="{FF2B5EF4-FFF2-40B4-BE49-F238E27FC236}">
                <a16:creationId xmlns:a16="http://schemas.microsoft.com/office/drawing/2014/main" id="{519570A5-16C6-0717-3413-DDE2BDABDB1A}"/>
              </a:ext>
            </a:extLst>
          </p:cNvPr>
          <p:cNvSpPr/>
          <p:nvPr/>
        </p:nvSpPr>
        <p:spPr>
          <a:xfrm>
            <a:off x="-662539" y="0"/>
            <a:ext cx="1325077" cy="1484954"/>
          </a:xfrm>
          <a:custGeom>
            <a:avLst/>
            <a:gdLst>
              <a:gd name="connsiteX0" fmla="*/ 676960 w 1656655"/>
              <a:gd name="connsiteY0" fmla="*/ 1342057 h 1864576"/>
              <a:gd name="connsiteX1" fmla="*/ 695786 w 1656655"/>
              <a:gd name="connsiteY1" fmla="*/ 1351416 h 1864576"/>
              <a:gd name="connsiteX2" fmla="*/ 701604 w 1656655"/>
              <a:gd name="connsiteY2" fmla="*/ 1354140 h 1864576"/>
              <a:gd name="connsiteX3" fmla="*/ 656196 w 1656655"/>
              <a:gd name="connsiteY3" fmla="*/ 1390587 h 1864576"/>
              <a:gd name="connsiteX4" fmla="*/ 640283 w 1656655"/>
              <a:gd name="connsiteY4" fmla="*/ 1384742 h 1864576"/>
              <a:gd name="connsiteX5" fmla="*/ 636598 w 1656655"/>
              <a:gd name="connsiteY5" fmla="*/ 1382988 h 1864576"/>
              <a:gd name="connsiteX6" fmla="*/ 628832 w 1656655"/>
              <a:gd name="connsiteY6" fmla="*/ 1367202 h 1864576"/>
              <a:gd name="connsiteX7" fmla="*/ 665705 w 1656655"/>
              <a:gd name="connsiteY7" fmla="*/ 1335433 h 1864576"/>
              <a:gd name="connsiteX8" fmla="*/ 676960 w 1656655"/>
              <a:gd name="connsiteY8" fmla="*/ 1342057 h 1864576"/>
              <a:gd name="connsiteX9" fmla="*/ 704907 w 1656655"/>
              <a:gd name="connsiteY9" fmla="*/ 1327829 h 1864576"/>
              <a:gd name="connsiteX10" fmla="*/ 702382 w 1656655"/>
              <a:gd name="connsiteY10" fmla="*/ 1316526 h 1864576"/>
              <a:gd name="connsiteX11" fmla="*/ 686081 w 1656655"/>
              <a:gd name="connsiteY11" fmla="*/ 1328608 h 1864576"/>
              <a:gd name="connsiteX12" fmla="*/ 682005 w 1656655"/>
              <a:gd name="connsiteY12" fmla="*/ 1330362 h 1864576"/>
              <a:gd name="connsiteX13" fmla="*/ 680258 w 1656655"/>
              <a:gd name="connsiteY13" fmla="*/ 1335433 h 1864576"/>
              <a:gd name="connsiteX14" fmla="*/ 700248 w 1656655"/>
              <a:gd name="connsiteY14" fmla="*/ 1345179 h 1864576"/>
              <a:gd name="connsiteX15" fmla="*/ 701217 w 1656655"/>
              <a:gd name="connsiteY15" fmla="*/ 1344983 h 1864576"/>
              <a:gd name="connsiteX16" fmla="*/ 685303 w 1656655"/>
              <a:gd name="connsiteY16" fmla="*/ 1337188 h 1864576"/>
              <a:gd name="connsiteX17" fmla="*/ 701217 w 1656655"/>
              <a:gd name="connsiteY17" fmla="*/ 1344983 h 1864576"/>
              <a:gd name="connsiteX18" fmla="*/ 704907 w 1656655"/>
              <a:gd name="connsiteY18" fmla="*/ 1327829 h 1864576"/>
              <a:gd name="connsiteX19" fmla="*/ 638149 w 1656655"/>
              <a:gd name="connsiteY19" fmla="*/ 1316722 h 1864576"/>
              <a:gd name="connsiteX20" fmla="*/ 658134 w 1656655"/>
              <a:gd name="connsiteY20" fmla="*/ 1330754 h 1864576"/>
              <a:gd name="connsiteX21" fmla="*/ 659299 w 1656655"/>
              <a:gd name="connsiteY21" fmla="*/ 1331533 h 1864576"/>
              <a:gd name="connsiteX22" fmla="*/ 627476 w 1656655"/>
              <a:gd name="connsiteY22" fmla="*/ 1358040 h 1864576"/>
              <a:gd name="connsiteX23" fmla="*/ 604187 w 1656655"/>
              <a:gd name="connsiteY23" fmla="*/ 1366810 h 1864576"/>
              <a:gd name="connsiteX24" fmla="*/ 581677 w 1656655"/>
              <a:gd name="connsiteY24" fmla="*/ 1344204 h 1864576"/>
              <a:gd name="connsiteX25" fmla="*/ 586140 w 1656655"/>
              <a:gd name="connsiteY25" fmla="*/ 1340107 h 1864576"/>
              <a:gd name="connsiteX26" fmla="*/ 630388 w 1656655"/>
              <a:gd name="connsiteY26" fmla="*/ 1310485 h 1864576"/>
              <a:gd name="connsiteX27" fmla="*/ 638149 w 1656655"/>
              <a:gd name="connsiteY27" fmla="*/ 1316722 h 1864576"/>
              <a:gd name="connsiteX28" fmla="*/ 667647 w 1656655"/>
              <a:gd name="connsiteY28" fmla="*/ 1303856 h 1864576"/>
              <a:gd name="connsiteX29" fmla="*/ 666483 w 1656655"/>
              <a:gd name="connsiteY29" fmla="*/ 1291970 h 1864576"/>
              <a:gd name="connsiteX30" fmla="*/ 663179 w 1656655"/>
              <a:gd name="connsiteY30" fmla="*/ 1289824 h 1864576"/>
              <a:gd name="connsiteX31" fmla="*/ 654063 w 1656655"/>
              <a:gd name="connsiteY31" fmla="*/ 1298986 h 1864576"/>
              <a:gd name="connsiteX32" fmla="*/ 641643 w 1656655"/>
              <a:gd name="connsiteY32" fmla="*/ 1309314 h 1864576"/>
              <a:gd name="connsiteX33" fmla="*/ 641643 w 1656655"/>
              <a:gd name="connsiteY33" fmla="*/ 1309510 h 1864576"/>
              <a:gd name="connsiteX34" fmla="*/ 659881 w 1656655"/>
              <a:gd name="connsiteY34" fmla="*/ 1324517 h 1864576"/>
              <a:gd name="connsiteX35" fmla="*/ 662020 w 1656655"/>
              <a:gd name="connsiteY35" fmla="*/ 1323934 h 1864576"/>
              <a:gd name="connsiteX36" fmla="*/ 651538 w 1656655"/>
              <a:gd name="connsiteY36" fmla="*/ 1316918 h 1864576"/>
              <a:gd name="connsiteX37" fmla="*/ 662020 w 1656655"/>
              <a:gd name="connsiteY37" fmla="*/ 1323934 h 1864576"/>
              <a:gd name="connsiteX38" fmla="*/ 667647 w 1656655"/>
              <a:gd name="connsiteY38" fmla="*/ 1303856 h 1864576"/>
              <a:gd name="connsiteX39" fmla="*/ 603605 w 1656655"/>
              <a:gd name="connsiteY39" fmla="*/ 1285929 h 1864576"/>
              <a:gd name="connsiteX40" fmla="*/ 617576 w 1656655"/>
              <a:gd name="connsiteY40" fmla="*/ 1301715 h 1864576"/>
              <a:gd name="connsiteX41" fmla="*/ 624369 w 1656655"/>
              <a:gd name="connsiteY41" fmla="*/ 1305610 h 1864576"/>
              <a:gd name="connsiteX42" fmla="*/ 561883 w 1656655"/>
              <a:gd name="connsiteY42" fmla="*/ 1338942 h 1864576"/>
              <a:gd name="connsiteX43" fmla="*/ 548102 w 1656655"/>
              <a:gd name="connsiteY43" fmla="*/ 1332312 h 1864576"/>
              <a:gd name="connsiteX44" fmla="*/ 538594 w 1656655"/>
              <a:gd name="connsiteY44" fmla="*/ 1311847 h 1864576"/>
              <a:gd name="connsiteX45" fmla="*/ 570030 w 1656655"/>
              <a:gd name="connsiteY45" fmla="*/ 1245778 h 1864576"/>
              <a:gd name="connsiteX46" fmla="*/ 588660 w 1656655"/>
              <a:gd name="connsiteY46" fmla="*/ 1269751 h 1864576"/>
              <a:gd name="connsiteX47" fmla="*/ 578379 w 1656655"/>
              <a:gd name="connsiteY47" fmla="*/ 1273842 h 1864576"/>
              <a:gd name="connsiteX48" fmla="*/ 568479 w 1656655"/>
              <a:gd name="connsiteY48" fmla="*/ 1280471 h 1864576"/>
              <a:gd name="connsiteX49" fmla="*/ 554704 w 1656655"/>
              <a:gd name="connsiteY49" fmla="*/ 1300157 h 1864576"/>
              <a:gd name="connsiteX50" fmla="*/ 574302 w 1656655"/>
              <a:gd name="connsiteY50" fmla="*/ 1286512 h 1864576"/>
              <a:gd name="connsiteX51" fmla="*/ 596035 w 1656655"/>
              <a:gd name="connsiteY51" fmla="*/ 1278134 h 1864576"/>
              <a:gd name="connsiteX52" fmla="*/ 603605 w 1656655"/>
              <a:gd name="connsiteY52" fmla="*/ 1285929 h 1864576"/>
              <a:gd name="connsiteX53" fmla="*/ 634073 w 1656655"/>
              <a:gd name="connsiteY53" fmla="*/ 1267022 h 1864576"/>
              <a:gd name="connsiteX54" fmla="*/ 610011 w 1656655"/>
              <a:gd name="connsiteY54" fmla="*/ 1281250 h 1864576"/>
              <a:gd name="connsiteX55" fmla="*/ 609815 w 1656655"/>
              <a:gd name="connsiteY55" fmla="*/ 1281250 h 1864576"/>
              <a:gd name="connsiteX56" fmla="*/ 627476 w 1656655"/>
              <a:gd name="connsiteY56" fmla="*/ 1297815 h 1864576"/>
              <a:gd name="connsiteX57" fmla="*/ 627476 w 1656655"/>
              <a:gd name="connsiteY57" fmla="*/ 1297619 h 1864576"/>
              <a:gd name="connsiteX58" fmla="*/ 619128 w 1656655"/>
              <a:gd name="connsiteY58" fmla="*/ 1290216 h 1864576"/>
              <a:gd name="connsiteX59" fmla="*/ 627476 w 1656655"/>
              <a:gd name="connsiteY59" fmla="*/ 1297619 h 1864576"/>
              <a:gd name="connsiteX60" fmla="*/ 634073 w 1656655"/>
              <a:gd name="connsiteY60" fmla="*/ 1267022 h 1864576"/>
              <a:gd name="connsiteX61" fmla="*/ 978918 w 1656655"/>
              <a:gd name="connsiteY61" fmla="*/ 1342057 h 1864576"/>
              <a:gd name="connsiteX62" fmla="*/ 960097 w 1656655"/>
              <a:gd name="connsiteY62" fmla="*/ 1351416 h 1864576"/>
              <a:gd name="connsiteX63" fmla="*/ 954274 w 1656655"/>
              <a:gd name="connsiteY63" fmla="*/ 1354140 h 1864576"/>
              <a:gd name="connsiteX64" fmla="*/ 999687 w 1656655"/>
              <a:gd name="connsiteY64" fmla="*/ 1390587 h 1864576"/>
              <a:gd name="connsiteX65" fmla="*/ 1015595 w 1656655"/>
              <a:gd name="connsiteY65" fmla="*/ 1384742 h 1864576"/>
              <a:gd name="connsiteX66" fmla="*/ 1019285 w 1656655"/>
              <a:gd name="connsiteY66" fmla="*/ 1382988 h 1864576"/>
              <a:gd name="connsiteX67" fmla="*/ 1027046 w 1656655"/>
              <a:gd name="connsiteY67" fmla="*/ 1367202 h 1864576"/>
              <a:gd name="connsiteX68" fmla="*/ 990173 w 1656655"/>
              <a:gd name="connsiteY68" fmla="*/ 1335433 h 1864576"/>
              <a:gd name="connsiteX69" fmla="*/ 978918 w 1656655"/>
              <a:gd name="connsiteY69" fmla="*/ 1342057 h 1864576"/>
              <a:gd name="connsiteX70" fmla="*/ 951167 w 1656655"/>
              <a:gd name="connsiteY70" fmla="*/ 1327829 h 1864576"/>
              <a:gd name="connsiteX71" fmla="*/ 953692 w 1656655"/>
              <a:gd name="connsiteY71" fmla="*/ 1316526 h 1864576"/>
              <a:gd name="connsiteX72" fmla="*/ 969992 w 1656655"/>
              <a:gd name="connsiteY72" fmla="*/ 1328608 h 1864576"/>
              <a:gd name="connsiteX73" fmla="*/ 974069 w 1656655"/>
              <a:gd name="connsiteY73" fmla="*/ 1330362 h 1864576"/>
              <a:gd name="connsiteX74" fmla="*/ 975816 w 1656655"/>
              <a:gd name="connsiteY74" fmla="*/ 1335433 h 1864576"/>
              <a:gd name="connsiteX75" fmla="*/ 955825 w 1656655"/>
              <a:gd name="connsiteY75" fmla="*/ 1345179 h 1864576"/>
              <a:gd name="connsiteX76" fmla="*/ 955052 w 1656655"/>
              <a:gd name="connsiteY76" fmla="*/ 1344983 h 1864576"/>
              <a:gd name="connsiteX77" fmla="*/ 970961 w 1656655"/>
              <a:gd name="connsiteY77" fmla="*/ 1337188 h 1864576"/>
              <a:gd name="connsiteX78" fmla="*/ 955052 w 1656655"/>
              <a:gd name="connsiteY78" fmla="*/ 1344983 h 1864576"/>
              <a:gd name="connsiteX79" fmla="*/ 951167 w 1656655"/>
              <a:gd name="connsiteY79" fmla="*/ 1327829 h 1864576"/>
              <a:gd name="connsiteX80" fmla="*/ 1017925 w 1656655"/>
              <a:gd name="connsiteY80" fmla="*/ 1316722 h 1864576"/>
              <a:gd name="connsiteX81" fmla="*/ 997939 w 1656655"/>
              <a:gd name="connsiteY81" fmla="*/ 1330754 h 1864576"/>
              <a:gd name="connsiteX82" fmla="*/ 996775 w 1656655"/>
              <a:gd name="connsiteY82" fmla="*/ 1331533 h 1864576"/>
              <a:gd name="connsiteX83" fmla="*/ 1028598 w 1656655"/>
              <a:gd name="connsiteY83" fmla="*/ 1358040 h 1864576"/>
              <a:gd name="connsiteX84" fmla="*/ 1051886 w 1656655"/>
              <a:gd name="connsiteY84" fmla="*/ 1366810 h 1864576"/>
              <a:gd name="connsiteX85" fmla="*/ 1074397 w 1656655"/>
              <a:gd name="connsiteY85" fmla="*/ 1344204 h 1864576"/>
              <a:gd name="connsiteX86" fmla="*/ 1069934 w 1656655"/>
              <a:gd name="connsiteY86" fmla="*/ 1340107 h 1864576"/>
              <a:gd name="connsiteX87" fmla="*/ 1025686 w 1656655"/>
              <a:gd name="connsiteY87" fmla="*/ 1310485 h 1864576"/>
              <a:gd name="connsiteX88" fmla="*/ 1017925 w 1656655"/>
              <a:gd name="connsiteY88" fmla="*/ 1316722 h 1864576"/>
              <a:gd name="connsiteX89" fmla="*/ 988431 w 1656655"/>
              <a:gd name="connsiteY89" fmla="*/ 1303856 h 1864576"/>
              <a:gd name="connsiteX90" fmla="*/ 989591 w 1656655"/>
              <a:gd name="connsiteY90" fmla="*/ 1291970 h 1864576"/>
              <a:gd name="connsiteX91" fmla="*/ 992894 w 1656655"/>
              <a:gd name="connsiteY91" fmla="*/ 1289824 h 1864576"/>
              <a:gd name="connsiteX92" fmla="*/ 1002011 w 1656655"/>
              <a:gd name="connsiteY92" fmla="*/ 1298986 h 1864576"/>
              <a:gd name="connsiteX93" fmla="*/ 1014431 w 1656655"/>
              <a:gd name="connsiteY93" fmla="*/ 1309314 h 1864576"/>
              <a:gd name="connsiteX94" fmla="*/ 1014431 w 1656655"/>
              <a:gd name="connsiteY94" fmla="*/ 1309510 h 1864576"/>
              <a:gd name="connsiteX95" fmla="*/ 996192 w 1656655"/>
              <a:gd name="connsiteY95" fmla="*/ 1324517 h 1864576"/>
              <a:gd name="connsiteX96" fmla="*/ 994054 w 1656655"/>
              <a:gd name="connsiteY96" fmla="*/ 1323934 h 1864576"/>
              <a:gd name="connsiteX97" fmla="*/ 1004536 w 1656655"/>
              <a:gd name="connsiteY97" fmla="*/ 1316918 h 1864576"/>
              <a:gd name="connsiteX98" fmla="*/ 994054 w 1656655"/>
              <a:gd name="connsiteY98" fmla="*/ 1323934 h 1864576"/>
              <a:gd name="connsiteX99" fmla="*/ 988431 w 1656655"/>
              <a:gd name="connsiteY99" fmla="*/ 1303856 h 1864576"/>
              <a:gd name="connsiteX100" fmla="*/ 1052273 w 1656655"/>
              <a:gd name="connsiteY100" fmla="*/ 1285929 h 1864576"/>
              <a:gd name="connsiteX101" fmla="*/ 1038302 w 1656655"/>
              <a:gd name="connsiteY101" fmla="*/ 1301715 h 1864576"/>
              <a:gd name="connsiteX102" fmla="*/ 1031509 w 1656655"/>
              <a:gd name="connsiteY102" fmla="*/ 1305610 h 1864576"/>
              <a:gd name="connsiteX103" fmla="*/ 1094000 w 1656655"/>
              <a:gd name="connsiteY103" fmla="*/ 1338942 h 1864576"/>
              <a:gd name="connsiteX104" fmla="*/ 1107776 w 1656655"/>
              <a:gd name="connsiteY104" fmla="*/ 1332312 h 1864576"/>
              <a:gd name="connsiteX105" fmla="*/ 1117284 w 1656655"/>
              <a:gd name="connsiteY105" fmla="*/ 1311847 h 1864576"/>
              <a:gd name="connsiteX106" fmla="*/ 1085848 w 1656655"/>
              <a:gd name="connsiteY106" fmla="*/ 1245778 h 1864576"/>
              <a:gd name="connsiteX107" fmla="*/ 1067218 w 1656655"/>
              <a:gd name="connsiteY107" fmla="*/ 1269751 h 1864576"/>
              <a:gd name="connsiteX108" fmla="*/ 1077504 w 1656655"/>
              <a:gd name="connsiteY108" fmla="*/ 1273842 h 1864576"/>
              <a:gd name="connsiteX109" fmla="*/ 1087399 w 1656655"/>
              <a:gd name="connsiteY109" fmla="*/ 1280471 h 1864576"/>
              <a:gd name="connsiteX110" fmla="*/ 1101179 w 1656655"/>
              <a:gd name="connsiteY110" fmla="*/ 1300157 h 1864576"/>
              <a:gd name="connsiteX111" fmla="*/ 1081581 w 1656655"/>
              <a:gd name="connsiteY111" fmla="*/ 1286512 h 1864576"/>
              <a:gd name="connsiteX112" fmla="*/ 1059843 w 1656655"/>
              <a:gd name="connsiteY112" fmla="*/ 1278134 h 1864576"/>
              <a:gd name="connsiteX113" fmla="*/ 1052273 w 1656655"/>
              <a:gd name="connsiteY113" fmla="*/ 1285929 h 1864576"/>
              <a:gd name="connsiteX114" fmla="*/ 1022001 w 1656655"/>
              <a:gd name="connsiteY114" fmla="*/ 1267022 h 1864576"/>
              <a:gd name="connsiteX115" fmla="*/ 1046063 w 1656655"/>
              <a:gd name="connsiteY115" fmla="*/ 1281250 h 1864576"/>
              <a:gd name="connsiteX116" fmla="*/ 1046259 w 1656655"/>
              <a:gd name="connsiteY116" fmla="*/ 1281250 h 1864576"/>
              <a:gd name="connsiteX117" fmla="*/ 1028598 w 1656655"/>
              <a:gd name="connsiteY117" fmla="*/ 1297815 h 1864576"/>
              <a:gd name="connsiteX118" fmla="*/ 1028598 w 1656655"/>
              <a:gd name="connsiteY118" fmla="*/ 1297619 h 1864576"/>
              <a:gd name="connsiteX119" fmla="*/ 1036946 w 1656655"/>
              <a:gd name="connsiteY119" fmla="*/ 1290216 h 1864576"/>
              <a:gd name="connsiteX120" fmla="*/ 1028598 w 1656655"/>
              <a:gd name="connsiteY120" fmla="*/ 1297619 h 1864576"/>
              <a:gd name="connsiteX121" fmla="*/ 1022001 w 1656655"/>
              <a:gd name="connsiteY121" fmla="*/ 1267022 h 1864576"/>
              <a:gd name="connsiteX122" fmla="*/ 827941 w 1656655"/>
              <a:gd name="connsiteY122" fmla="*/ 1372655 h 1864576"/>
              <a:gd name="connsiteX123" fmla="*/ 948646 w 1656655"/>
              <a:gd name="connsiteY123" fmla="*/ 1347712 h 1864576"/>
              <a:gd name="connsiteX124" fmla="*/ 944570 w 1656655"/>
              <a:gd name="connsiteY124" fmla="*/ 1327829 h 1864576"/>
              <a:gd name="connsiteX125" fmla="*/ 950007 w 1656655"/>
              <a:gd name="connsiteY125" fmla="*/ 1310093 h 1864576"/>
              <a:gd name="connsiteX126" fmla="*/ 957376 w 1656655"/>
              <a:gd name="connsiteY126" fmla="*/ 1311264 h 1864576"/>
              <a:gd name="connsiteX127" fmla="*/ 972708 w 1656655"/>
              <a:gd name="connsiteY127" fmla="*/ 1322763 h 1864576"/>
              <a:gd name="connsiteX128" fmla="*/ 982026 w 1656655"/>
              <a:gd name="connsiteY128" fmla="*/ 1328608 h 1864576"/>
              <a:gd name="connsiteX129" fmla="*/ 982994 w 1656655"/>
              <a:gd name="connsiteY129" fmla="*/ 1330171 h 1864576"/>
              <a:gd name="connsiteX130" fmla="*/ 988235 w 1656655"/>
              <a:gd name="connsiteY130" fmla="*/ 1327050 h 1864576"/>
              <a:gd name="connsiteX131" fmla="*/ 981830 w 1656655"/>
              <a:gd name="connsiteY131" fmla="*/ 1303665 h 1864576"/>
              <a:gd name="connsiteX132" fmla="*/ 982994 w 1656655"/>
              <a:gd name="connsiteY132" fmla="*/ 1290603 h 1864576"/>
              <a:gd name="connsiteX133" fmla="*/ 987071 w 1656655"/>
              <a:gd name="connsiteY133" fmla="*/ 1282421 h 1864576"/>
              <a:gd name="connsiteX134" fmla="*/ 997161 w 1656655"/>
              <a:gd name="connsiteY134" fmla="*/ 1285341 h 1864576"/>
              <a:gd name="connsiteX135" fmla="*/ 1005701 w 1656655"/>
              <a:gd name="connsiteY135" fmla="*/ 1293920 h 1864576"/>
              <a:gd name="connsiteX136" fmla="*/ 1019285 w 1656655"/>
              <a:gd name="connsiteY136" fmla="*/ 1305419 h 1864576"/>
              <a:gd name="connsiteX137" fmla="*/ 1023748 w 1656655"/>
              <a:gd name="connsiteY137" fmla="*/ 1301715 h 1864576"/>
              <a:gd name="connsiteX138" fmla="*/ 1023362 w 1656655"/>
              <a:gd name="connsiteY138" fmla="*/ 1300936 h 1864576"/>
              <a:gd name="connsiteX139" fmla="*/ 1016178 w 1656655"/>
              <a:gd name="connsiteY139" fmla="*/ 1267414 h 1864576"/>
              <a:gd name="connsiteX140" fmla="*/ 1027433 w 1656655"/>
              <a:gd name="connsiteY140" fmla="*/ 1263127 h 1864576"/>
              <a:gd name="connsiteX141" fmla="*/ 1047037 w 1656655"/>
              <a:gd name="connsiteY141" fmla="*/ 1275209 h 1864576"/>
              <a:gd name="connsiteX142" fmla="*/ 1050531 w 1656655"/>
              <a:gd name="connsiteY142" fmla="*/ 1276380 h 1864576"/>
              <a:gd name="connsiteX143" fmla="*/ 1134749 w 1656655"/>
              <a:gd name="connsiteY143" fmla="*/ 1064135 h 1864576"/>
              <a:gd name="connsiteX144" fmla="*/ 1134558 w 1656655"/>
              <a:gd name="connsiteY144" fmla="*/ 1056144 h 1864576"/>
              <a:gd name="connsiteX145" fmla="*/ 1134167 w 1656655"/>
              <a:gd name="connsiteY145" fmla="*/ 1048153 h 1864576"/>
              <a:gd name="connsiteX146" fmla="*/ 1133584 w 1656655"/>
              <a:gd name="connsiteY146" fmla="*/ 1040358 h 1864576"/>
              <a:gd name="connsiteX147" fmla="*/ 1132811 w 1656655"/>
              <a:gd name="connsiteY147" fmla="*/ 1032563 h 1864576"/>
              <a:gd name="connsiteX148" fmla="*/ 1131843 w 1656655"/>
              <a:gd name="connsiteY148" fmla="*/ 1024768 h 1864576"/>
              <a:gd name="connsiteX149" fmla="*/ 1130678 w 1656655"/>
              <a:gd name="connsiteY149" fmla="*/ 1017164 h 1864576"/>
              <a:gd name="connsiteX150" fmla="*/ 1129513 w 1656655"/>
              <a:gd name="connsiteY150" fmla="*/ 1009565 h 1864576"/>
              <a:gd name="connsiteX151" fmla="*/ 1128153 w 1656655"/>
              <a:gd name="connsiteY151" fmla="*/ 1001966 h 1864576"/>
              <a:gd name="connsiteX152" fmla="*/ 1126601 w 1656655"/>
              <a:gd name="connsiteY152" fmla="*/ 994558 h 1864576"/>
              <a:gd name="connsiteX153" fmla="*/ 1124854 w 1656655"/>
              <a:gd name="connsiteY153" fmla="*/ 987150 h 1864576"/>
              <a:gd name="connsiteX154" fmla="*/ 1122912 w 1656655"/>
              <a:gd name="connsiteY154" fmla="*/ 979747 h 1864576"/>
              <a:gd name="connsiteX155" fmla="*/ 1120778 w 1656655"/>
              <a:gd name="connsiteY155" fmla="*/ 972535 h 1864576"/>
              <a:gd name="connsiteX156" fmla="*/ 1118449 w 1656655"/>
              <a:gd name="connsiteY156" fmla="*/ 965323 h 1864576"/>
              <a:gd name="connsiteX157" fmla="*/ 1115929 w 1656655"/>
              <a:gd name="connsiteY157" fmla="*/ 958111 h 1864576"/>
              <a:gd name="connsiteX158" fmla="*/ 1113213 w 1656655"/>
              <a:gd name="connsiteY158" fmla="*/ 951095 h 1864576"/>
              <a:gd name="connsiteX159" fmla="*/ 1110301 w 1656655"/>
              <a:gd name="connsiteY159" fmla="*/ 944079 h 1864576"/>
              <a:gd name="connsiteX160" fmla="*/ 1107389 w 1656655"/>
              <a:gd name="connsiteY160" fmla="*/ 937259 h 1864576"/>
              <a:gd name="connsiteX161" fmla="*/ 1104282 w 1656655"/>
              <a:gd name="connsiteY161" fmla="*/ 930439 h 1864576"/>
              <a:gd name="connsiteX162" fmla="*/ 1100984 w 1656655"/>
              <a:gd name="connsiteY162" fmla="*/ 923810 h 1864576"/>
              <a:gd name="connsiteX163" fmla="*/ 1097489 w 1656655"/>
              <a:gd name="connsiteY163" fmla="*/ 917185 h 1864576"/>
              <a:gd name="connsiteX164" fmla="*/ 1093805 w 1656655"/>
              <a:gd name="connsiteY164" fmla="*/ 910752 h 1864576"/>
              <a:gd name="connsiteX165" fmla="*/ 1090115 w 1656655"/>
              <a:gd name="connsiteY165" fmla="*/ 904319 h 1864576"/>
              <a:gd name="connsiteX166" fmla="*/ 1086234 w 1656655"/>
              <a:gd name="connsiteY166" fmla="*/ 898082 h 1864576"/>
              <a:gd name="connsiteX167" fmla="*/ 1082158 w 1656655"/>
              <a:gd name="connsiteY167" fmla="*/ 891845 h 1864576"/>
              <a:gd name="connsiteX168" fmla="*/ 1077891 w 1656655"/>
              <a:gd name="connsiteY168" fmla="*/ 885804 h 1864576"/>
              <a:gd name="connsiteX169" fmla="*/ 1073624 w 1656655"/>
              <a:gd name="connsiteY169" fmla="*/ 879763 h 1864576"/>
              <a:gd name="connsiteX170" fmla="*/ 1069161 w 1656655"/>
              <a:gd name="connsiteY170" fmla="*/ 873918 h 1864576"/>
              <a:gd name="connsiteX171" fmla="*/ 1064502 w 1656655"/>
              <a:gd name="connsiteY171" fmla="*/ 868068 h 1864576"/>
              <a:gd name="connsiteX172" fmla="*/ 1059647 w 1656655"/>
              <a:gd name="connsiteY172" fmla="*/ 862419 h 1864576"/>
              <a:gd name="connsiteX173" fmla="*/ 1054798 w 1656655"/>
              <a:gd name="connsiteY173" fmla="*/ 856961 h 1864576"/>
              <a:gd name="connsiteX174" fmla="*/ 1049753 w 1656655"/>
              <a:gd name="connsiteY174" fmla="*/ 851503 h 1864576"/>
              <a:gd name="connsiteX175" fmla="*/ 605352 w 1656655"/>
              <a:gd name="connsiteY175" fmla="*/ 851503 h 1864576"/>
              <a:gd name="connsiteX176" fmla="*/ 600307 w 1656655"/>
              <a:gd name="connsiteY176" fmla="*/ 856961 h 1864576"/>
              <a:gd name="connsiteX177" fmla="*/ 595452 w 1656655"/>
              <a:gd name="connsiteY177" fmla="*/ 862419 h 1864576"/>
              <a:gd name="connsiteX178" fmla="*/ 590603 w 1656655"/>
              <a:gd name="connsiteY178" fmla="*/ 868068 h 1864576"/>
              <a:gd name="connsiteX179" fmla="*/ 585944 w 1656655"/>
              <a:gd name="connsiteY179" fmla="*/ 873918 h 1864576"/>
              <a:gd name="connsiteX180" fmla="*/ 581481 w 1656655"/>
              <a:gd name="connsiteY180" fmla="*/ 879763 h 1864576"/>
              <a:gd name="connsiteX181" fmla="*/ 577214 w 1656655"/>
              <a:gd name="connsiteY181" fmla="*/ 885804 h 1864576"/>
              <a:gd name="connsiteX182" fmla="*/ 572942 w 1656655"/>
              <a:gd name="connsiteY182" fmla="*/ 891845 h 1864576"/>
              <a:gd name="connsiteX183" fmla="*/ 568866 w 1656655"/>
              <a:gd name="connsiteY183" fmla="*/ 898082 h 1864576"/>
              <a:gd name="connsiteX184" fmla="*/ 564985 w 1656655"/>
              <a:gd name="connsiteY184" fmla="*/ 904319 h 1864576"/>
              <a:gd name="connsiteX185" fmla="*/ 561300 w 1656655"/>
              <a:gd name="connsiteY185" fmla="*/ 910752 h 1864576"/>
              <a:gd name="connsiteX186" fmla="*/ 557610 w 1656655"/>
              <a:gd name="connsiteY186" fmla="*/ 917185 h 1864576"/>
              <a:gd name="connsiteX187" fmla="*/ 554121 w 1656655"/>
              <a:gd name="connsiteY187" fmla="*/ 923810 h 1864576"/>
              <a:gd name="connsiteX188" fmla="*/ 550818 w 1656655"/>
              <a:gd name="connsiteY188" fmla="*/ 930439 h 1864576"/>
              <a:gd name="connsiteX189" fmla="*/ 547716 w 1656655"/>
              <a:gd name="connsiteY189" fmla="*/ 937259 h 1864576"/>
              <a:gd name="connsiteX190" fmla="*/ 544804 w 1656655"/>
              <a:gd name="connsiteY190" fmla="*/ 944079 h 1864576"/>
              <a:gd name="connsiteX191" fmla="*/ 541892 w 1656655"/>
              <a:gd name="connsiteY191" fmla="*/ 951095 h 1864576"/>
              <a:gd name="connsiteX192" fmla="*/ 539176 w 1656655"/>
              <a:gd name="connsiteY192" fmla="*/ 958111 h 1864576"/>
              <a:gd name="connsiteX193" fmla="*/ 536656 w 1656655"/>
              <a:gd name="connsiteY193" fmla="*/ 965323 h 1864576"/>
              <a:gd name="connsiteX194" fmla="*/ 534327 w 1656655"/>
              <a:gd name="connsiteY194" fmla="*/ 972535 h 1864576"/>
              <a:gd name="connsiteX195" fmla="*/ 532188 w 1656655"/>
              <a:gd name="connsiteY195" fmla="*/ 979747 h 1864576"/>
              <a:gd name="connsiteX196" fmla="*/ 530250 w 1656655"/>
              <a:gd name="connsiteY196" fmla="*/ 987150 h 1864576"/>
              <a:gd name="connsiteX197" fmla="*/ 528503 w 1656655"/>
              <a:gd name="connsiteY197" fmla="*/ 994558 h 1864576"/>
              <a:gd name="connsiteX198" fmla="*/ 526952 w 1656655"/>
              <a:gd name="connsiteY198" fmla="*/ 1001966 h 1864576"/>
              <a:gd name="connsiteX199" fmla="*/ 525592 w 1656655"/>
              <a:gd name="connsiteY199" fmla="*/ 1009565 h 1864576"/>
              <a:gd name="connsiteX200" fmla="*/ 524427 w 1656655"/>
              <a:gd name="connsiteY200" fmla="*/ 1017164 h 1864576"/>
              <a:gd name="connsiteX201" fmla="*/ 523262 w 1656655"/>
              <a:gd name="connsiteY201" fmla="*/ 1024768 h 1864576"/>
              <a:gd name="connsiteX202" fmla="*/ 522293 w 1656655"/>
              <a:gd name="connsiteY202" fmla="*/ 1032563 h 1864576"/>
              <a:gd name="connsiteX203" fmla="*/ 521515 w 1656655"/>
              <a:gd name="connsiteY203" fmla="*/ 1040358 h 1864576"/>
              <a:gd name="connsiteX204" fmla="*/ 520933 w 1656655"/>
              <a:gd name="connsiteY204" fmla="*/ 1048153 h 1864576"/>
              <a:gd name="connsiteX205" fmla="*/ 520546 w 1656655"/>
              <a:gd name="connsiteY205" fmla="*/ 1056144 h 1864576"/>
              <a:gd name="connsiteX206" fmla="*/ 520351 w 1656655"/>
              <a:gd name="connsiteY206" fmla="*/ 1064135 h 1864576"/>
              <a:gd name="connsiteX207" fmla="*/ 604574 w 1656655"/>
              <a:gd name="connsiteY207" fmla="*/ 1276380 h 1864576"/>
              <a:gd name="connsiteX208" fmla="*/ 608068 w 1656655"/>
              <a:gd name="connsiteY208" fmla="*/ 1275209 h 1864576"/>
              <a:gd name="connsiteX209" fmla="*/ 627667 w 1656655"/>
              <a:gd name="connsiteY209" fmla="*/ 1263127 h 1864576"/>
              <a:gd name="connsiteX210" fmla="*/ 638922 w 1656655"/>
              <a:gd name="connsiteY210" fmla="*/ 1267414 h 1864576"/>
              <a:gd name="connsiteX211" fmla="*/ 631743 w 1656655"/>
              <a:gd name="connsiteY211" fmla="*/ 1300936 h 1864576"/>
              <a:gd name="connsiteX212" fmla="*/ 631357 w 1656655"/>
              <a:gd name="connsiteY212" fmla="*/ 1301715 h 1864576"/>
              <a:gd name="connsiteX213" fmla="*/ 635820 w 1656655"/>
              <a:gd name="connsiteY213" fmla="*/ 1305419 h 1864576"/>
              <a:gd name="connsiteX214" fmla="*/ 649404 w 1656655"/>
              <a:gd name="connsiteY214" fmla="*/ 1293920 h 1864576"/>
              <a:gd name="connsiteX215" fmla="*/ 657943 w 1656655"/>
              <a:gd name="connsiteY215" fmla="*/ 1285341 h 1864576"/>
              <a:gd name="connsiteX216" fmla="*/ 668034 w 1656655"/>
              <a:gd name="connsiteY216" fmla="*/ 1282421 h 1864576"/>
              <a:gd name="connsiteX217" fmla="*/ 672110 w 1656655"/>
              <a:gd name="connsiteY217" fmla="*/ 1290603 h 1864576"/>
              <a:gd name="connsiteX218" fmla="*/ 673275 w 1656655"/>
              <a:gd name="connsiteY218" fmla="*/ 1303665 h 1864576"/>
              <a:gd name="connsiteX219" fmla="*/ 666869 w 1656655"/>
              <a:gd name="connsiteY219" fmla="*/ 1327050 h 1864576"/>
              <a:gd name="connsiteX220" fmla="*/ 672110 w 1656655"/>
              <a:gd name="connsiteY220" fmla="*/ 1330171 h 1864576"/>
              <a:gd name="connsiteX221" fmla="*/ 673079 w 1656655"/>
              <a:gd name="connsiteY221" fmla="*/ 1328608 h 1864576"/>
              <a:gd name="connsiteX222" fmla="*/ 682392 w 1656655"/>
              <a:gd name="connsiteY222" fmla="*/ 1322763 h 1864576"/>
              <a:gd name="connsiteX223" fmla="*/ 697723 w 1656655"/>
              <a:gd name="connsiteY223" fmla="*/ 1311264 h 1864576"/>
              <a:gd name="connsiteX224" fmla="*/ 705098 w 1656655"/>
              <a:gd name="connsiteY224" fmla="*/ 1310093 h 1864576"/>
              <a:gd name="connsiteX225" fmla="*/ 710535 w 1656655"/>
              <a:gd name="connsiteY225" fmla="*/ 1327829 h 1864576"/>
              <a:gd name="connsiteX226" fmla="*/ 706458 w 1656655"/>
              <a:gd name="connsiteY226" fmla="*/ 1347712 h 1864576"/>
              <a:gd name="connsiteX227" fmla="*/ 827941 w 1656655"/>
              <a:gd name="connsiteY227" fmla="*/ 1372655 h 1864576"/>
              <a:gd name="connsiteX228" fmla="*/ 580899 w 1656655"/>
              <a:gd name="connsiteY228" fmla="*/ 1456269 h 1864576"/>
              <a:gd name="connsiteX229" fmla="*/ 562073 w 1656655"/>
              <a:gd name="connsiteY229" fmla="*/ 1420405 h 1864576"/>
              <a:gd name="connsiteX230" fmla="*/ 539372 w 1656655"/>
              <a:gd name="connsiteY230" fmla="*/ 1355507 h 1864576"/>
              <a:gd name="connsiteX231" fmla="*/ 535682 w 1656655"/>
              <a:gd name="connsiteY231" fmla="*/ 1365639 h 1864576"/>
              <a:gd name="connsiteX232" fmla="*/ 529282 w 1656655"/>
              <a:gd name="connsiteY232" fmla="*/ 1378505 h 1864576"/>
              <a:gd name="connsiteX233" fmla="*/ 529472 w 1656655"/>
              <a:gd name="connsiteY233" fmla="*/ 1397603 h 1864576"/>
              <a:gd name="connsiteX234" fmla="*/ 551400 w 1656655"/>
              <a:gd name="connsiteY234" fmla="*/ 1431904 h 1864576"/>
              <a:gd name="connsiteX235" fmla="*/ 581868 w 1656655"/>
              <a:gd name="connsiteY235" fmla="*/ 1469909 h 1864576"/>
              <a:gd name="connsiteX236" fmla="*/ 600693 w 1656655"/>
              <a:gd name="connsiteY236" fmla="*/ 1374605 h 1864576"/>
              <a:gd name="connsiteX237" fmla="*/ 572360 w 1656655"/>
              <a:gd name="connsiteY237" fmla="*/ 1347123 h 1864576"/>
              <a:gd name="connsiteX238" fmla="*/ 548102 w 1656655"/>
              <a:gd name="connsiteY238" fmla="*/ 1343229 h 1864576"/>
              <a:gd name="connsiteX239" fmla="*/ 551792 w 1656655"/>
              <a:gd name="connsiteY239" fmla="*/ 1385717 h 1864576"/>
              <a:gd name="connsiteX240" fmla="*/ 566150 w 1656655"/>
              <a:gd name="connsiteY240" fmla="*/ 1414952 h 1864576"/>
              <a:gd name="connsiteX241" fmla="*/ 580899 w 1656655"/>
              <a:gd name="connsiteY241" fmla="*/ 1456269 h 1864576"/>
              <a:gd name="connsiteX242" fmla="*/ 495513 w 1656655"/>
              <a:gd name="connsiteY242" fmla="*/ 1380646 h 1864576"/>
              <a:gd name="connsiteX243" fmla="*/ 495319 w 1656655"/>
              <a:gd name="connsiteY243" fmla="*/ 1338942 h 1864576"/>
              <a:gd name="connsiteX244" fmla="*/ 497453 w 1656655"/>
              <a:gd name="connsiteY244" fmla="*/ 1280275 h 1864576"/>
              <a:gd name="connsiteX245" fmla="*/ 556641 w 1656655"/>
              <a:gd name="connsiteY245" fmla="*/ 1228630 h 1864576"/>
              <a:gd name="connsiteX246" fmla="*/ 556641 w 1656655"/>
              <a:gd name="connsiteY246" fmla="*/ 1227851 h 1864576"/>
              <a:gd name="connsiteX247" fmla="*/ 515888 w 1656655"/>
              <a:gd name="connsiteY247" fmla="*/ 1238958 h 1864576"/>
              <a:gd name="connsiteX248" fmla="*/ 474360 w 1656655"/>
              <a:gd name="connsiteY248" fmla="*/ 1287879 h 1864576"/>
              <a:gd name="connsiteX249" fmla="*/ 481928 w 1656655"/>
              <a:gd name="connsiteY249" fmla="*/ 1376947 h 1864576"/>
              <a:gd name="connsiteX250" fmla="*/ 490661 w 1656655"/>
              <a:gd name="connsiteY250" fmla="*/ 1402086 h 1864576"/>
              <a:gd name="connsiteX251" fmla="*/ 509678 w 1656655"/>
              <a:gd name="connsiteY251" fmla="*/ 1390391 h 1864576"/>
              <a:gd name="connsiteX252" fmla="*/ 533549 w 1656655"/>
              <a:gd name="connsiteY252" fmla="*/ 1322763 h 1864576"/>
              <a:gd name="connsiteX253" fmla="*/ 564016 w 1656655"/>
              <a:gd name="connsiteY253" fmla="*/ 1236812 h 1864576"/>
              <a:gd name="connsiteX254" fmla="*/ 562465 w 1656655"/>
              <a:gd name="connsiteY254" fmla="*/ 1234475 h 1864576"/>
              <a:gd name="connsiteX255" fmla="*/ 517052 w 1656655"/>
              <a:gd name="connsiteY255" fmla="*/ 1260981 h 1864576"/>
              <a:gd name="connsiteX256" fmla="*/ 498812 w 1656655"/>
              <a:gd name="connsiteY256" fmla="*/ 1303665 h 1864576"/>
              <a:gd name="connsiteX257" fmla="*/ 501723 w 1656655"/>
              <a:gd name="connsiteY257" fmla="*/ 1348295 h 1864576"/>
              <a:gd name="connsiteX258" fmla="*/ 496289 w 1656655"/>
              <a:gd name="connsiteY258" fmla="*/ 1379088 h 1864576"/>
              <a:gd name="connsiteX259" fmla="*/ 495513 w 1656655"/>
              <a:gd name="connsiteY259" fmla="*/ 1380646 h 1864576"/>
              <a:gd name="connsiteX260" fmla="*/ 752644 w 1656655"/>
              <a:gd name="connsiteY260" fmla="*/ 1519217 h 1864576"/>
              <a:gd name="connsiteX261" fmla="*/ 708788 w 1656655"/>
              <a:gd name="connsiteY261" fmla="*/ 1359211 h 1864576"/>
              <a:gd name="connsiteX262" fmla="*/ 701604 w 1656655"/>
              <a:gd name="connsiteY262" fmla="*/ 1370514 h 1864576"/>
              <a:gd name="connsiteX263" fmla="*/ 757885 w 1656655"/>
              <a:gd name="connsiteY263" fmla="*/ 1538321 h 1864576"/>
              <a:gd name="connsiteX264" fmla="*/ 773217 w 1656655"/>
              <a:gd name="connsiteY264" fmla="*/ 1533250 h 1864576"/>
              <a:gd name="connsiteX265" fmla="*/ 763121 w 1656655"/>
              <a:gd name="connsiteY265" fmla="*/ 1455681 h 1864576"/>
              <a:gd name="connsiteX266" fmla="*/ 733432 w 1656655"/>
              <a:gd name="connsiteY266" fmla="*/ 1366031 h 1864576"/>
              <a:gd name="connsiteX267" fmla="*/ 720043 w 1656655"/>
              <a:gd name="connsiteY267" fmla="*/ 1361548 h 1864576"/>
              <a:gd name="connsiteX268" fmla="*/ 752644 w 1656655"/>
              <a:gd name="connsiteY268" fmla="*/ 1519217 h 1864576"/>
              <a:gd name="connsiteX269" fmla="*/ 903234 w 1656655"/>
              <a:gd name="connsiteY269" fmla="*/ 1519217 h 1864576"/>
              <a:gd name="connsiteX270" fmla="*/ 947095 w 1656655"/>
              <a:gd name="connsiteY270" fmla="*/ 1359211 h 1864576"/>
              <a:gd name="connsiteX271" fmla="*/ 954274 w 1656655"/>
              <a:gd name="connsiteY271" fmla="*/ 1370514 h 1864576"/>
              <a:gd name="connsiteX272" fmla="*/ 897998 w 1656655"/>
              <a:gd name="connsiteY272" fmla="*/ 1538321 h 1864576"/>
              <a:gd name="connsiteX273" fmla="*/ 882666 w 1656655"/>
              <a:gd name="connsiteY273" fmla="*/ 1533250 h 1864576"/>
              <a:gd name="connsiteX274" fmla="*/ 892757 w 1656655"/>
              <a:gd name="connsiteY274" fmla="*/ 1455681 h 1864576"/>
              <a:gd name="connsiteX275" fmla="*/ 922446 w 1656655"/>
              <a:gd name="connsiteY275" fmla="*/ 1366031 h 1864576"/>
              <a:gd name="connsiteX276" fmla="*/ 935840 w 1656655"/>
              <a:gd name="connsiteY276" fmla="*/ 1361548 h 1864576"/>
              <a:gd name="connsiteX277" fmla="*/ 903234 w 1656655"/>
              <a:gd name="connsiteY277" fmla="*/ 1519217 h 1864576"/>
              <a:gd name="connsiteX278" fmla="*/ 1075175 w 1656655"/>
              <a:gd name="connsiteY278" fmla="*/ 1456269 h 1864576"/>
              <a:gd name="connsiteX279" fmla="*/ 1094000 w 1656655"/>
              <a:gd name="connsiteY279" fmla="*/ 1420405 h 1864576"/>
              <a:gd name="connsiteX280" fmla="*/ 1116702 w 1656655"/>
              <a:gd name="connsiteY280" fmla="*/ 1355507 h 1864576"/>
              <a:gd name="connsiteX281" fmla="*/ 1120391 w 1656655"/>
              <a:gd name="connsiteY281" fmla="*/ 1365639 h 1864576"/>
              <a:gd name="connsiteX282" fmla="*/ 1126792 w 1656655"/>
              <a:gd name="connsiteY282" fmla="*/ 1378505 h 1864576"/>
              <a:gd name="connsiteX283" fmla="*/ 1126601 w 1656655"/>
              <a:gd name="connsiteY283" fmla="*/ 1397603 h 1864576"/>
              <a:gd name="connsiteX284" fmla="*/ 1104673 w 1656655"/>
              <a:gd name="connsiteY284" fmla="*/ 1431904 h 1864576"/>
              <a:gd name="connsiteX285" fmla="*/ 1074206 w 1656655"/>
              <a:gd name="connsiteY285" fmla="*/ 1469909 h 1864576"/>
              <a:gd name="connsiteX286" fmla="*/ 1055380 w 1656655"/>
              <a:gd name="connsiteY286" fmla="*/ 1374605 h 1864576"/>
              <a:gd name="connsiteX287" fmla="*/ 1083714 w 1656655"/>
              <a:gd name="connsiteY287" fmla="*/ 1347123 h 1864576"/>
              <a:gd name="connsiteX288" fmla="*/ 1107972 w 1656655"/>
              <a:gd name="connsiteY288" fmla="*/ 1343229 h 1864576"/>
              <a:gd name="connsiteX289" fmla="*/ 1104282 w 1656655"/>
              <a:gd name="connsiteY289" fmla="*/ 1385717 h 1864576"/>
              <a:gd name="connsiteX290" fmla="*/ 1089924 w 1656655"/>
              <a:gd name="connsiteY290" fmla="*/ 1414952 h 1864576"/>
              <a:gd name="connsiteX291" fmla="*/ 1075175 w 1656655"/>
              <a:gd name="connsiteY291" fmla="*/ 1456269 h 1864576"/>
              <a:gd name="connsiteX292" fmla="*/ 1160563 w 1656655"/>
              <a:gd name="connsiteY292" fmla="*/ 1380646 h 1864576"/>
              <a:gd name="connsiteX293" fmla="*/ 1160754 w 1656655"/>
              <a:gd name="connsiteY293" fmla="*/ 1338942 h 1864576"/>
              <a:gd name="connsiteX294" fmla="*/ 1158620 w 1656655"/>
              <a:gd name="connsiteY294" fmla="*/ 1280275 h 1864576"/>
              <a:gd name="connsiteX295" fmla="*/ 1099432 w 1656655"/>
              <a:gd name="connsiteY295" fmla="*/ 1228630 h 1864576"/>
              <a:gd name="connsiteX296" fmla="*/ 1099432 w 1656655"/>
              <a:gd name="connsiteY296" fmla="*/ 1227851 h 1864576"/>
              <a:gd name="connsiteX297" fmla="*/ 1140186 w 1656655"/>
              <a:gd name="connsiteY297" fmla="*/ 1238958 h 1864576"/>
              <a:gd name="connsiteX298" fmla="*/ 1181713 w 1656655"/>
              <a:gd name="connsiteY298" fmla="*/ 1287879 h 1864576"/>
              <a:gd name="connsiteX299" fmla="*/ 1174147 w 1656655"/>
              <a:gd name="connsiteY299" fmla="*/ 1376947 h 1864576"/>
              <a:gd name="connsiteX300" fmla="*/ 1165412 w 1656655"/>
              <a:gd name="connsiteY300" fmla="*/ 1402086 h 1864576"/>
              <a:gd name="connsiteX301" fmla="*/ 1146396 w 1656655"/>
              <a:gd name="connsiteY301" fmla="*/ 1390391 h 1864576"/>
              <a:gd name="connsiteX302" fmla="*/ 1122525 w 1656655"/>
              <a:gd name="connsiteY302" fmla="*/ 1322763 h 1864576"/>
              <a:gd name="connsiteX303" fmla="*/ 1092058 w 1656655"/>
              <a:gd name="connsiteY303" fmla="*/ 1236812 h 1864576"/>
              <a:gd name="connsiteX304" fmla="*/ 1093609 w 1656655"/>
              <a:gd name="connsiteY304" fmla="*/ 1234475 h 1864576"/>
              <a:gd name="connsiteX305" fmla="*/ 1139021 w 1656655"/>
              <a:gd name="connsiteY305" fmla="*/ 1260981 h 1864576"/>
              <a:gd name="connsiteX306" fmla="*/ 1157265 w 1656655"/>
              <a:gd name="connsiteY306" fmla="*/ 1303665 h 1864576"/>
              <a:gd name="connsiteX307" fmla="*/ 1154353 w 1656655"/>
              <a:gd name="connsiteY307" fmla="*/ 1348295 h 1864576"/>
              <a:gd name="connsiteX308" fmla="*/ 1159785 w 1656655"/>
              <a:gd name="connsiteY308" fmla="*/ 1379088 h 1864576"/>
              <a:gd name="connsiteX309" fmla="*/ 1160563 w 1656655"/>
              <a:gd name="connsiteY309" fmla="*/ 1380646 h 1864576"/>
              <a:gd name="connsiteX310" fmla="*/ 827941 w 1656655"/>
              <a:gd name="connsiteY310" fmla="*/ 1858731 h 1864576"/>
              <a:gd name="connsiteX311" fmla="*/ 828715 w 1656655"/>
              <a:gd name="connsiteY311" fmla="*/ 1858731 h 1864576"/>
              <a:gd name="connsiteX312" fmla="*/ 852390 w 1656655"/>
              <a:gd name="connsiteY312" fmla="*/ 1847815 h 1864576"/>
              <a:gd name="connsiteX313" fmla="*/ 892370 w 1656655"/>
              <a:gd name="connsiteY313" fmla="*/ 1775313 h 1864576"/>
              <a:gd name="connsiteX314" fmla="*/ 888294 w 1656655"/>
              <a:gd name="connsiteY314" fmla="*/ 1763427 h 1864576"/>
              <a:gd name="connsiteX315" fmla="*/ 860929 w 1656655"/>
              <a:gd name="connsiteY315" fmla="*/ 1679033 h 1864576"/>
              <a:gd name="connsiteX316" fmla="*/ 835120 w 1656655"/>
              <a:gd name="connsiteY316" fmla="*/ 1653115 h 1864576"/>
              <a:gd name="connsiteX317" fmla="*/ 828910 w 1656655"/>
              <a:gd name="connsiteY317" fmla="*/ 1847036 h 1864576"/>
              <a:gd name="connsiteX318" fmla="*/ 828132 w 1656655"/>
              <a:gd name="connsiteY318" fmla="*/ 1847036 h 1864576"/>
              <a:gd name="connsiteX319" fmla="*/ 828132 w 1656655"/>
              <a:gd name="connsiteY319" fmla="*/ 1845865 h 1864576"/>
              <a:gd name="connsiteX320" fmla="*/ 828132 w 1656655"/>
              <a:gd name="connsiteY320" fmla="*/ 1847036 h 1864576"/>
              <a:gd name="connsiteX321" fmla="*/ 827359 w 1656655"/>
              <a:gd name="connsiteY321" fmla="*/ 1847036 h 1864576"/>
              <a:gd name="connsiteX322" fmla="*/ 821149 w 1656655"/>
              <a:gd name="connsiteY322" fmla="*/ 1653115 h 1864576"/>
              <a:gd name="connsiteX323" fmla="*/ 795335 w 1656655"/>
              <a:gd name="connsiteY323" fmla="*/ 1679033 h 1864576"/>
              <a:gd name="connsiteX324" fmla="*/ 767976 w 1656655"/>
              <a:gd name="connsiteY324" fmla="*/ 1763427 h 1864576"/>
              <a:gd name="connsiteX325" fmla="*/ 763899 w 1656655"/>
              <a:gd name="connsiteY325" fmla="*/ 1775313 h 1864576"/>
              <a:gd name="connsiteX326" fmla="*/ 803875 w 1656655"/>
              <a:gd name="connsiteY326" fmla="*/ 1847815 h 1864576"/>
              <a:gd name="connsiteX327" fmla="*/ 827550 w 1656655"/>
              <a:gd name="connsiteY327" fmla="*/ 1858731 h 1864576"/>
              <a:gd name="connsiteX328" fmla="*/ 827941 w 1656655"/>
              <a:gd name="connsiteY328" fmla="*/ 1858731 h 1864576"/>
              <a:gd name="connsiteX329" fmla="*/ 827941 w 1656655"/>
              <a:gd name="connsiteY329" fmla="*/ 1578859 h 1864576"/>
              <a:gd name="connsiteX330" fmla="*/ 848123 w 1656655"/>
              <a:gd name="connsiteY330" fmla="*/ 1567747 h 1864576"/>
              <a:gd name="connsiteX331" fmla="*/ 866366 w 1656655"/>
              <a:gd name="connsiteY331" fmla="*/ 1543583 h 1864576"/>
              <a:gd name="connsiteX332" fmla="*/ 875874 w 1656655"/>
              <a:gd name="connsiteY332" fmla="*/ 1478292 h 1864576"/>
              <a:gd name="connsiteX333" fmla="*/ 837450 w 1656655"/>
              <a:gd name="connsiteY333" fmla="*/ 1500315 h 1864576"/>
              <a:gd name="connsiteX334" fmla="*/ 835898 w 1656655"/>
              <a:gd name="connsiteY334" fmla="*/ 1514347 h 1864576"/>
              <a:gd name="connsiteX335" fmla="*/ 828132 w 1656655"/>
              <a:gd name="connsiteY335" fmla="*/ 1553715 h 1864576"/>
              <a:gd name="connsiteX336" fmla="*/ 820371 w 1656655"/>
              <a:gd name="connsiteY336" fmla="*/ 1514347 h 1864576"/>
              <a:gd name="connsiteX337" fmla="*/ 818820 w 1656655"/>
              <a:gd name="connsiteY337" fmla="*/ 1500315 h 1864576"/>
              <a:gd name="connsiteX338" fmla="*/ 780395 w 1656655"/>
              <a:gd name="connsiteY338" fmla="*/ 1478292 h 1864576"/>
              <a:gd name="connsiteX339" fmla="*/ 789904 w 1656655"/>
              <a:gd name="connsiteY339" fmla="*/ 1543583 h 1864576"/>
              <a:gd name="connsiteX340" fmla="*/ 808147 w 1656655"/>
              <a:gd name="connsiteY340" fmla="*/ 1567747 h 1864576"/>
              <a:gd name="connsiteX341" fmla="*/ 827941 w 1656655"/>
              <a:gd name="connsiteY341" fmla="*/ 1578859 h 1864576"/>
              <a:gd name="connsiteX342" fmla="*/ 827941 w 1656655"/>
              <a:gd name="connsiteY342" fmla="*/ 1404815 h 1864576"/>
              <a:gd name="connsiteX343" fmla="*/ 827941 w 1656655"/>
              <a:gd name="connsiteY343" fmla="*/ 1405011 h 1864576"/>
              <a:gd name="connsiteX344" fmla="*/ 832404 w 1656655"/>
              <a:gd name="connsiteY344" fmla="*/ 1380646 h 1864576"/>
              <a:gd name="connsiteX345" fmla="*/ 823479 w 1656655"/>
              <a:gd name="connsiteY345" fmla="*/ 1380646 h 1864576"/>
              <a:gd name="connsiteX346" fmla="*/ 827941 w 1656655"/>
              <a:gd name="connsiteY346" fmla="*/ 1405011 h 1864576"/>
              <a:gd name="connsiteX347" fmla="*/ 827941 w 1656655"/>
              <a:gd name="connsiteY347" fmla="*/ 1404815 h 1864576"/>
              <a:gd name="connsiteX348" fmla="*/ 689184 w 1656655"/>
              <a:gd name="connsiteY348" fmla="*/ 1417676 h 1864576"/>
              <a:gd name="connsiteX349" fmla="*/ 684917 w 1656655"/>
              <a:gd name="connsiteY349" fmla="*/ 1431517 h 1864576"/>
              <a:gd name="connsiteX350" fmla="*/ 565567 w 1656655"/>
              <a:gd name="connsiteY350" fmla="*/ 1721521 h 1864576"/>
              <a:gd name="connsiteX351" fmla="*/ 674244 w 1656655"/>
              <a:gd name="connsiteY351" fmla="*/ 1444574 h 1864576"/>
              <a:gd name="connsiteX352" fmla="*/ 668807 w 1656655"/>
              <a:gd name="connsiteY352" fmla="*/ 1451007 h 1864576"/>
              <a:gd name="connsiteX353" fmla="*/ 665509 w 1656655"/>
              <a:gd name="connsiteY353" fmla="*/ 1461139 h 1864576"/>
              <a:gd name="connsiteX354" fmla="*/ 574302 w 1656655"/>
              <a:gd name="connsiteY354" fmla="*/ 1691899 h 1864576"/>
              <a:gd name="connsiteX355" fmla="*/ 539176 w 1656655"/>
              <a:gd name="connsiteY355" fmla="*/ 1734387 h 1864576"/>
              <a:gd name="connsiteX356" fmla="*/ 544608 w 1656655"/>
              <a:gd name="connsiteY356" fmla="*/ 1742569 h 1864576"/>
              <a:gd name="connsiteX357" fmla="*/ 690349 w 1656655"/>
              <a:gd name="connsiteY357" fmla="*/ 1598736 h 1864576"/>
              <a:gd name="connsiteX358" fmla="*/ 710921 w 1656655"/>
              <a:gd name="connsiteY358" fmla="*/ 1585679 h 1864576"/>
              <a:gd name="connsiteX359" fmla="*/ 727026 w 1656655"/>
              <a:gd name="connsiteY359" fmla="*/ 1533250 h 1864576"/>
              <a:gd name="connsiteX360" fmla="*/ 717909 w 1656655"/>
              <a:gd name="connsiteY360" fmla="*/ 1510643 h 1864576"/>
              <a:gd name="connsiteX361" fmla="*/ 689184 w 1656655"/>
              <a:gd name="connsiteY361" fmla="*/ 1417676 h 1864576"/>
              <a:gd name="connsiteX362" fmla="*/ 684530 w 1656655"/>
              <a:gd name="connsiteY362" fmla="*/ 1796557 h 1864576"/>
              <a:gd name="connsiteX363" fmla="*/ 780200 w 1656655"/>
              <a:gd name="connsiteY363" fmla="*/ 1542025 h 1864576"/>
              <a:gd name="connsiteX364" fmla="*/ 772439 w 1656655"/>
              <a:gd name="connsiteY364" fmla="*/ 1554690 h 1864576"/>
              <a:gd name="connsiteX365" fmla="*/ 735565 w 1656655"/>
              <a:gd name="connsiteY365" fmla="*/ 1655452 h 1864576"/>
              <a:gd name="connsiteX366" fmla="*/ 720043 w 1656655"/>
              <a:gd name="connsiteY366" fmla="*/ 1660322 h 1864576"/>
              <a:gd name="connsiteX367" fmla="*/ 687829 w 1656655"/>
              <a:gd name="connsiteY367" fmla="*/ 1740036 h 1864576"/>
              <a:gd name="connsiteX368" fmla="*/ 671915 w 1656655"/>
              <a:gd name="connsiteY368" fmla="*/ 1794024 h 1864576"/>
              <a:gd name="connsiteX369" fmla="*/ 681809 w 1656655"/>
              <a:gd name="connsiteY369" fmla="*/ 1804744 h 1864576"/>
              <a:gd name="connsiteX370" fmla="*/ 787574 w 1656655"/>
              <a:gd name="connsiteY370" fmla="*/ 1686441 h 1864576"/>
              <a:gd name="connsiteX371" fmla="*/ 789125 w 1656655"/>
              <a:gd name="connsiteY371" fmla="*/ 1672213 h 1864576"/>
              <a:gd name="connsiteX372" fmla="*/ 808338 w 1656655"/>
              <a:gd name="connsiteY372" fmla="*/ 1661493 h 1864576"/>
              <a:gd name="connsiteX373" fmla="*/ 822118 w 1656655"/>
              <a:gd name="connsiteY373" fmla="*/ 1585483 h 1864576"/>
              <a:gd name="connsiteX374" fmla="*/ 790682 w 1656655"/>
              <a:gd name="connsiteY374" fmla="*/ 1561902 h 1864576"/>
              <a:gd name="connsiteX375" fmla="*/ 684530 w 1656655"/>
              <a:gd name="connsiteY375" fmla="*/ 1796557 h 1864576"/>
              <a:gd name="connsiteX376" fmla="*/ 625533 w 1656655"/>
              <a:gd name="connsiteY376" fmla="*/ 1757190 h 1864576"/>
              <a:gd name="connsiteX377" fmla="*/ 715771 w 1656655"/>
              <a:gd name="connsiteY377" fmla="*/ 1592499 h 1864576"/>
              <a:gd name="connsiteX378" fmla="*/ 699666 w 1656655"/>
              <a:gd name="connsiteY378" fmla="*/ 1602244 h 1864576"/>
              <a:gd name="connsiteX379" fmla="*/ 695590 w 1656655"/>
              <a:gd name="connsiteY379" fmla="*/ 1607506 h 1864576"/>
              <a:gd name="connsiteX380" fmla="*/ 629996 w 1656655"/>
              <a:gd name="connsiteY380" fmla="*/ 1713530 h 1864576"/>
              <a:gd name="connsiteX381" fmla="*/ 622431 w 1656655"/>
              <a:gd name="connsiteY381" fmla="*/ 1724054 h 1864576"/>
              <a:gd name="connsiteX382" fmla="*/ 611366 w 1656655"/>
              <a:gd name="connsiteY382" fmla="*/ 1767518 h 1864576"/>
              <a:gd name="connsiteX383" fmla="*/ 621266 w 1656655"/>
              <a:gd name="connsiteY383" fmla="*/ 1773755 h 1864576"/>
              <a:gd name="connsiteX384" fmla="*/ 711699 w 1656655"/>
              <a:gd name="connsiteY384" fmla="*/ 1667343 h 1864576"/>
              <a:gd name="connsiteX385" fmla="*/ 711117 w 1656655"/>
              <a:gd name="connsiteY385" fmla="*/ 1657598 h 1864576"/>
              <a:gd name="connsiteX386" fmla="*/ 712086 w 1656655"/>
              <a:gd name="connsiteY386" fmla="*/ 1652919 h 1864576"/>
              <a:gd name="connsiteX387" fmla="*/ 722563 w 1656655"/>
              <a:gd name="connsiteY387" fmla="*/ 1653115 h 1864576"/>
              <a:gd name="connsiteX388" fmla="*/ 762735 w 1656655"/>
              <a:gd name="connsiteY388" fmla="*/ 1556640 h 1864576"/>
              <a:gd name="connsiteX389" fmla="*/ 761570 w 1656655"/>
              <a:gd name="connsiteY389" fmla="*/ 1550011 h 1864576"/>
              <a:gd name="connsiteX390" fmla="*/ 744687 w 1656655"/>
              <a:gd name="connsiteY390" fmla="*/ 1539683 h 1864576"/>
              <a:gd name="connsiteX391" fmla="*/ 625533 w 1656655"/>
              <a:gd name="connsiteY391" fmla="*/ 1757190 h 1864576"/>
              <a:gd name="connsiteX392" fmla="*/ 802128 w 1656655"/>
              <a:gd name="connsiteY392" fmla="*/ 1467180 h 1864576"/>
              <a:gd name="connsiteX393" fmla="*/ 788352 w 1656655"/>
              <a:gd name="connsiteY393" fmla="*/ 1446328 h 1864576"/>
              <a:gd name="connsiteX394" fmla="*/ 770887 w 1656655"/>
              <a:gd name="connsiteY394" fmla="*/ 1408715 h 1864576"/>
              <a:gd name="connsiteX395" fmla="*/ 758467 w 1656655"/>
              <a:gd name="connsiteY395" fmla="*/ 1373047 h 1864576"/>
              <a:gd name="connsiteX396" fmla="*/ 741971 w 1656655"/>
              <a:gd name="connsiteY396" fmla="*/ 1368760 h 1864576"/>
              <a:gd name="connsiteX397" fmla="*/ 761183 w 1656655"/>
              <a:gd name="connsiteY397" fmla="*/ 1438141 h 1864576"/>
              <a:gd name="connsiteX398" fmla="*/ 816490 w 1656655"/>
              <a:gd name="connsiteY398" fmla="*/ 1492128 h 1864576"/>
              <a:gd name="connsiteX399" fmla="*/ 823087 w 1656655"/>
              <a:gd name="connsiteY399" fmla="*/ 1483750 h 1864576"/>
              <a:gd name="connsiteX400" fmla="*/ 814548 w 1656655"/>
              <a:gd name="connsiteY400" fmla="*/ 1380455 h 1864576"/>
              <a:gd name="connsiteX401" fmla="*/ 771274 w 1656655"/>
              <a:gd name="connsiteY401" fmla="*/ 1375580 h 1864576"/>
              <a:gd name="connsiteX402" fmla="*/ 802128 w 1656655"/>
              <a:gd name="connsiteY402" fmla="*/ 1467180 h 1864576"/>
              <a:gd name="connsiteX403" fmla="*/ 691513 w 1656655"/>
              <a:gd name="connsiteY403" fmla="*/ 1377334 h 1864576"/>
              <a:gd name="connsiteX404" fmla="*/ 646879 w 1656655"/>
              <a:gd name="connsiteY404" fmla="*/ 1397020 h 1864576"/>
              <a:gd name="connsiteX405" fmla="*/ 637371 w 1656655"/>
              <a:gd name="connsiteY405" fmla="*/ 1461727 h 1864576"/>
              <a:gd name="connsiteX406" fmla="*/ 637371 w 1656655"/>
              <a:gd name="connsiteY406" fmla="*/ 1393899 h 1864576"/>
              <a:gd name="connsiteX407" fmla="*/ 620875 w 1656655"/>
              <a:gd name="connsiteY407" fmla="*/ 1372655 h 1864576"/>
              <a:gd name="connsiteX408" fmla="*/ 609815 w 1656655"/>
              <a:gd name="connsiteY408" fmla="*/ 1374997 h 1864576"/>
              <a:gd name="connsiteX409" fmla="*/ 613696 w 1656655"/>
              <a:gd name="connsiteY409" fmla="*/ 1411248 h 1864576"/>
              <a:gd name="connsiteX410" fmla="*/ 618354 w 1656655"/>
              <a:gd name="connsiteY410" fmla="*/ 1445157 h 1864576"/>
              <a:gd name="connsiteX411" fmla="*/ 629414 w 1656655"/>
              <a:gd name="connsiteY411" fmla="*/ 1461335 h 1864576"/>
              <a:gd name="connsiteX412" fmla="*/ 644359 w 1656655"/>
              <a:gd name="connsiteY412" fmla="*/ 1461918 h 1864576"/>
              <a:gd name="connsiteX413" fmla="*/ 672883 w 1656655"/>
              <a:gd name="connsiteY413" fmla="*/ 1430542 h 1864576"/>
              <a:gd name="connsiteX414" fmla="*/ 691513 w 1656655"/>
              <a:gd name="connsiteY414" fmla="*/ 1377334 h 1864576"/>
              <a:gd name="connsiteX415" fmla="*/ 966890 w 1656655"/>
              <a:gd name="connsiteY415" fmla="*/ 1417676 h 1864576"/>
              <a:gd name="connsiteX416" fmla="*/ 971157 w 1656655"/>
              <a:gd name="connsiteY416" fmla="*/ 1431517 h 1864576"/>
              <a:gd name="connsiteX417" fmla="*/ 1090506 w 1656655"/>
              <a:gd name="connsiteY417" fmla="*/ 1721521 h 1864576"/>
              <a:gd name="connsiteX418" fmla="*/ 981830 w 1656655"/>
              <a:gd name="connsiteY418" fmla="*/ 1444574 h 1864576"/>
              <a:gd name="connsiteX419" fmla="*/ 987267 w 1656655"/>
              <a:gd name="connsiteY419" fmla="*/ 1451007 h 1864576"/>
              <a:gd name="connsiteX420" fmla="*/ 990565 w 1656655"/>
              <a:gd name="connsiteY420" fmla="*/ 1461139 h 1864576"/>
              <a:gd name="connsiteX421" fmla="*/ 1081771 w 1656655"/>
              <a:gd name="connsiteY421" fmla="*/ 1691899 h 1864576"/>
              <a:gd name="connsiteX422" fmla="*/ 1116897 w 1656655"/>
              <a:gd name="connsiteY422" fmla="*/ 1734387 h 1864576"/>
              <a:gd name="connsiteX423" fmla="*/ 1111466 w 1656655"/>
              <a:gd name="connsiteY423" fmla="*/ 1742569 h 1864576"/>
              <a:gd name="connsiteX424" fmla="*/ 965725 w 1656655"/>
              <a:gd name="connsiteY424" fmla="*/ 1598736 h 1864576"/>
              <a:gd name="connsiteX425" fmla="*/ 945152 w 1656655"/>
              <a:gd name="connsiteY425" fmla="*/ 1585679 h 1864576"/>
              <a:gd name="connsiteX426" fmla="*/ 929048 w 1656655"/>
              <a:gd name="connsiteY426" fmla="*/ 1533250 h 1864576"/>
              <a:gd name="connsiteX427" fmla="*/ 938169 w 1656655"/>
              <a:gd name="connsiteY427" fmla="*/ 1510643 h 1864576"/>
              <a:gd name="connsiteX428" fmla="*/ 966890 w 1656655"/>
              <a:gd name="connsiteY428" fmla="*/ 1417676 h 1864576"/>
              <a:gd name="connsiteX429" fmla="*/ 971543 w 1656655"/>
              <a:gd name="connsiteY429" fmla="*/ 1796557 h 1864576"/>
              <a:gd name="connsiteX430" fmla="*/ 875874 w 1656655"/>
              <a:gd name="connsiteY430" fmla="*/ 1542025 h 1864576"/>
              <a:gd name="connsiteX431" fmla="*/ 883635 w 1656655"/>
              <a:gd name="connsiteY431" fmla="*/ 1554690 h 1864576"/>
              <a:gd name="connsiteX432" fmla="*/ 920508 w 1656655"/>
              <a:gd name="connsiteY432" fmla="*/ 1655452 h 1864576"/>
              <a:gd name="connsiteX433" fmla="*/ 936031 w 1656655"/>
              <a:gd name="connsiteY433" fmla="*/ 1660322 h 1864576"/>
              <a:gd name="connsiteX434" fmla="*/ 968245 w 1656655"/>
              <a:gd name="connsiteY434" fmla="*/ 1740036 h 1864576"/>
              <a:gd name="connsiteX435" fmla="*/ 984159 w 1656655"/>
              <a:gd name="connsiteY435" fmla="*/ 1794024 h 1864576"/>
              <a:gd name="connsiteX436" fmla="*/ 974264 w 1656655"/>
              <a:gd name="connsiteY436" fmla="*/ 1804744 h 1864576"/>
              <a:gd name="connsiteX437" fmla="*/ 868499 w 1656655"/>
              <a:gd name="connsiteY437" fmla="*/ 1686441 h 1864576"/>
              <a:gd name="connsiteX438" fmla="*/ 866948 w 1656655"/>
              <a:gd name="connsiteY438" fmla="*/ 1672213 h 1864576"/>
              <a:gd name="connsiteX439" fmla="*/ 847736 w 1656655"/>
              <a:gd name="connsiteY439" fmla="*/ 1661493 h 1864576"/>
              <a:gd name="connsiteX440" fmla="*/ 833956 w 1656655"/>
              <a:gd name="connsiteY440" fmla="*/ 1585483 h 1864576"/>
              <a:gd name="connsiteX441" fmla="*/ 865392 w 1656655"/>
              <a:gd name="connsiteY441" fmla="*/ 1561902 h 1864576"/>
              <a:gd name="connsiteX442" fmla="*/ 971543 w 1656655"/>
              <a:gd name="connsiteY442" fmla="*/ 1796557 h 1864576"/>
              <a:gd name="connsiteX443" fmla="*/ 1030345 w 1656655"/>
              <a:gd name="connsiteY443" fmla="*/ 1757190 h 1864576"/>
              <a:gd name="connsiteX444" fmla="*/ 940107 w 1656655"/>
              <a:gd name="connsiteY444" fmla="*/ 1592499 h 1864576"/>
              <a:gd name="connsiteX445" fmla="*/ 956217 w 1656655"/>
              <a:gd name="connsiteY445" fmla="*/ 1602244 h 1864576"/>
              <a:gd name="connsiteX446" fmla="*/ 960288 w 1656655"/>
              <a:gd name="connsiteY446" fmla="*/ 1607506 h 1864576"/>
              <a:gd name="connsiteX447" fmla="*/ 1025882 w 1656655"/>
              <a:gd name="connsiteY447" fmla="*/ 1713530 h 1864576"/>
              <a:gd name="connsiteX448" fmla="*/ 1033452 w 1656655"/>
              <a:gd name="connsiteY448" fmla="*/ 1724054 h 1864576"/>
              <a:gd name="connsiteX449" fmla="*/ 1044512 w 1656655"/>
              <a:gd name="connsiteY449" fmla="*/ 1767518 h 1864576"/>
              <a:gd name="connsiteX450" fmla="*/ 1034617 w 1656655"/>
              <a:gd name="connsiteY450" fmla="*/ 1773755 h 1864576"/>
              <a:gd name="connsiteX451" fmla="*/ 944184 w 1656655"/>
              <a:gd name="connsiteY451" fmla="*/ 1667343 h 1864576"/>
              <a:gd name="connsiteX452" fmla="*/ 944766 w 1656655"/>
              <a:gd name="connsiteY452" fmla="*/ 1657598 h 1864576"/>
              <a:gd name="connsiteX453" fmla="*/ 943797 w 1656655"/>
              <a:gd name="connsiteY453" fmla="*/ 1652919 h 1864576"/>
              <a:gd name="connsiteX454" fmla="*/ 933315 w 1656655"/>
              <a:gd name="connsiteY454" fmla="*/ 1653115 h 1864576"/>
              <a:gd name="connsiteX455" fmla="*/ 893143 w 1656655"/>
              <a:gd name="connsiteY455" fmla="*/ 1556640 h 1864576"/>
              <a:gd name="connsiteX456" fmla="*/ 894308 w 1656655"/>
              <a:gd name="connsiteY456" fmla="*/ 1550011 h 1864576"/>
              <a:gd name="connsiteX457" fmla="*/ 911191 w 1656655"/>
              <a:gd name="connsiteY457" fmla="*/ 1539683 h 1864576"/>
              <a:gd name="connsiteX458" fmla="*/ 1030345 w 1656655"/>
              <a:gd name="connsiteY458" fmla="*/ 1757190 h 1864576"/>
              <a:gd name="connsiteX459" fmla="*/ 853946 w 1656655"/>
              <a:gd name="connsiteY459" fmla="*/ 1467180 h 1864576"/>
              <a:gd name="connsiteX460" fmla="*/ 867721 w 1656655"/>
              <a:gd name="connsiteY460" fmla="*/ 1446328 h 1864576"/>
              <a:gd name="connsiteX461" fmla="*/ 885186 w 1656655"/>
              <a:gd name="connsiteY461" fmla="*/ 1408715 h 1864576"/>
              <a:gd name="connsiteX462" fmla="*/ 897606 w 1656655"/>
              <a:gd name="connsiteY462" fmla="*/ 1373047 h 1864576"/>
              <a:gd name="connsiteX463" fmla="*/ 914103 w 1656655"/>
              <a:gd name="connsiteY463" fmla="*/ 1368760 h 1864576"/>
              <a:gd name="connsiteX464" fmla="*/ 894890 w 1656655"/>
              <a:gd name="connsiteY464" fmla="*/ 1438141 h 1864576"/>
              <a:gd name="connsiteX465" fmla="*/ 839583 w 1656655"/>
              <a:gd name="connsiteY465" fmla="*/ 1492128 h 1864576"/>
              <a:gd name="connsiteX466" fmla="*/ 832987 w 1656655"/>
              <a:gd name="connsiteY466" fmla="*/ 1483750 h 1864576"/>
              <a:gd name="connsiteX467" fmla="*/ 841526 w 1656655"/>
              <a:gd name="connsiteY467" fmla="*/ 1380455 h 1864576"/>
              <a:gd name="connsiteX468" fmla="*/ 884800 w 1656655"/>
              <a:gd name="connsiteY468" fmla="*/ 1375580 h 1864576"/>
              <a:gd name="connsiteX469" fmla="*/ 853946 w 1656655"/>
              <a:gd name="connsiteY469" fmla="*/ 1467180 h 1864576"/>
              <a:gd name="connsiteX470" fmla="*/ 964560 w 1656655"/>
              <a:gd name="connsiteY470" fmla="*/ 1377334 h 1864576"/>
              <a:gd name="connsiteX471" fmla="*/ 1009195 w 1656655"/>
              <a:gd name="connsiteY471" fmla="*/ 1397020 h 1864576"/>
              <a:gd name="connsiteX472" fmla="*/ 1018703 w 1656655"/>
              <a:gd name="connsiteY472" fmla="*/ 1461727 h 1864576"/>
              <a:gd name="connsiteX473" fmla="*/ 1018703 w 1656655"/>
              <a:gd name="connsiteY473" fmla="*/ 1393899 h 1864576"/>
              <a:gd name="connsiteX474" fmla="*/ 1035199 w 1656655"/>
              <a:gd name="connsiteY474" fmla="*/ 1372655 h 1864576"/>
              <a:gd name="connsiteX475" fmla="*/ 1046259 w 1656655"/>
              <a:gd name="connsiteY475" fmla="*/ 1374997 h 1864576"/>
              <a:gd name="connsiteX476" fmla="*/ 1042378 w 1656655"/>
              <a:gd name="connsiteY476" fmla="*/ 1411248 h 1864576"/>
              <a:gd name="connsiteX477" fmla="*/ 1037719 w 1656655"/>
              <a:gd name="connsiteY477" fmla="*/ 1445157 h 1864576"/>
              <a:gd name="connsiteX478" fmla="*/ 1026660 w 1656655"/>
              <a:gd name="connsiteY478" fmla="*/ 1461335 h 1864576"/>
              <a:gd name="connsiteX479" fmla="*/ 1011715 w 1656655"/>
              <a:gd name="connsiteY479" fmla="*/ 1461918 h 1864576"/>
              <a:gd name="connsiteX480" fmla="*/ 983190 w 1656655"/>
              <a:gd name="connsiteY480" fmla="*/ 1430542 h 1864576"/>
              <a:gd name="connsiteX481" fmla="*/ 964560 w 1656655"/>
              <a:gd name="connsiteY481" fmla="*/ 1377334 h 1864576"/>
              <a:gd name="connsiteX482" fmla="*/ 1066636 w 1656655"/>
              <a:gd name="connsiteY482" fmla="*/ 857348 h 1864576"/>
              <a:gd name="connsiteX483" fmla="*/ 1090893 w 1656655"/>
              <a:gd name="connsiteY483" fmla="*/ 855011 h 1864576"/>
              <a:gd name="connsiteX484" fmla="*/ 1109909 w 1656655"/>
              <a:gd name="connsiteY484" fmla="*/ 897499 h 1864576"/>
              <a:gd name="connsiteX485" fmla="*/ 1113790 w 1656655"/>
              <a:gd name="connsiteY485" fmla="*/ 930630 h 1864576"/>
              <a:gd name="connsiteX486" fmla="*/ 1066636 w 1656655"/>
              <a:gd name="connsiteY486" fmla="*/ 857348 h 1864576"/>
              <a:gd name="connsiteX487" fmla="*/ 1236633 w 1656655"/>
              <a:gd name="connsiteY487" fmla="*/ 920498 h 1864576"/>
              <a:gd name="connsiteX488" fmla="*/ 1203059 w 1656655"/>
              <a:gd name="connsiteY488" fmla="*/ 901399 h 1864576"/>
              <a:gd name="connsiteX489" fmla="*/ 1187341 w 1656655"/>
              <a:gd name="connsiteY489" fmla="*/ 884050 h 1864576"/>
              <a:gd name="connsiteX490" fmla="*/ 1166190 w 1656655"/>
              <a:gd name="connsiteY490" fmla="*/ 857348 h 1864576"/>
              <a:gd name="connsiteX491" fmla="*/ 1144845 w 1656655"/>
              <a:gd name="connsiteY491" fmla="*/ 840200 h 1864576"/>
              <a:gd name="connsiteX492" fmla="*/ 1157265 w 1656655"/>
              <a:gd name="connsiteY492" fmla="*/ 852282 h 1864576"/>
              <a:gd name="connsiteX493" fmla="*/ 1176281 w 1656655"/>
              <a:gd name="connsiteY493" fmla="*/ 881909 h 1864576"/>
              <a:gd name="connsiteX494" fmla="*/ 1178028 w 1656655"/>
              <a:gd name="connsiteY494" fmla="*/ 916989 h 1864576"/>
              <a:gd name="connsiteX495" fmla="*/ 1165995 w 1656655"/>
              <a:gd name="connsiteY495" fmla="*/ 922448 h 1864576"/>
              <a:gd name="connsiteX496" fmla="*/ 1127766 w 1656655"/>
              <a:gd name="connsiteY496" fmla="*/ 906073 h 1864576"/>
              <a:gd name="connsiteX497" fmla="*/ 1098463 w 1656655"/>
              <a:gd name="connsiteY497" fmla="*/ 852674 h 1864576"/>
              <a:gd name="connsiteX498" fmla="*/ 1146200 w 1656655"/>
              <a:gd name="connsiteY498" fmla="*/ 834350 h 1864576"/>
              <a:gd name="connsiteX499" fmla="*/ 1177636 w 1656655"/>
              <a:gd name="connsiteY499" fmla="*/ 799662 h 1864576"/>
              <a:gd name="connsiteX500" fmla="*/ 1227316 w 1656655"/>
              <a:gd name="connsiteY500" fmla="*/ 787188 h 1864576"/>
              <a:gd name="connsiteX501" fmla="*/ 1283788 w 1656655"/>
              <a:gd name="connsiteY501" fmla="*/ 828309 h 1864576"/>
              <a:gd name="connsiteX502" fmla="*/ 1296404 w 1656655"/>
              <a:gd name="connsiteY502" fmla="*/ 868460 h 1864576"/>
              <a:gd name="connsiteX503" fmla="*/ 1238571 w 1656655"/>
              <a:gd name="connsiteY503" fmla="*/ 858715 h 1864576"/>
              <a:gd name="connsiteX504" fmla="*/ 1223827 w 1656655"/>
              <a:gd name="connsiteY504" fmla="*/ 840396 h 1864576"/>
              <a:gd name="connsiteX505" fmla="*/ 1184238 w 1656655"/>
              <a:gd name="connsiteY505" fmla="*/ 802974 h 1864576"/>
              <a:gd name="connsiteX506" fmla="*/ 1226543 w 1656655"/>
              <a:gd name="connsiteY506" fmla="*/ 853257 h 1864576"/>
              <a:gd name="connsiteX507" fmla="*/ 1236633 w 1656655"/>
              <a:gd name="connsiteY507" fmla="*/ 920498 h 1864576"/>
              <a:gd name="connsiteX508" fmla="*/ 1230037 w 1656655"/>
              <a:gd name="connsiteY508" fmla="*/ 702407 h 1864576"/>
              <a:gd name="connsiteX509" fmla="*/ 1236438 w 1656655"/>
              <a:gd name="connsiteY509" fmla="*/ 678630 h 1864576"/>
              <a:gd name="connsiteX510" fmla="*/ 1262056 w 1656655"/>
              <a:gd name="connsiteY510" fmla="*/ 645500 h 1864576"/>
              <a:gd name="connsiteX511" fmla="*/ 1295626 w 1656655"/>
              <a:gd name="connsiteY511" fmla="*/ 631659 h 1864576"/>
              <a:gd name="connsiteX512" fmla="*/ 1320470 w 1656655"/>
              <a:gd name="connsiteY512" fmla="*/ 623472 h 1864576"/>
              <a:gd name="connsiteX513" fmla="*/ 1326871 w 1656655"/>
              <a:gd name="connsiteY513" fmla="*/ 626789 h 1864576"/>
              <a:gd name="connsiteX514" fmla="*/ 1300480 w 1656655"/>
              <a:gd name="connsiteY514" fmla="*/ 690908 h 1864576"/>
              <a:gd name="connsiteX515" fmla="*/ 1237602 w 1656655"/>
              <a:gd name="connsiteY515" fmla="*/ 736513 h 1864576"/>
              <a:gd name="connsiteX516" fmla="*/ 1244395 w 1656655"/>
              <a:gd name="connsiteY516" fmla="*/ 734372 h 1864576"/>
              <a:gd name="connsiteX517" fmla="*/ 1343172 w 1656655"/>
              <a:gd name="connsiteY517" fmla="*/ 705332 h 1864576"/>
              <a:gd name="connsiteX518" fmla="*/ 1344532 w 1656655"/>
              <a:gd name="connsiteY518" fmla="*/ 710398 h 1864576"/>
              <a:gd name="connsiteX519" fmla="*/ 1300093 w 1656655"/>
              <a:gd name="connsiteY519" fmla="*/ 759707 h 1864576"/>
              <a:gd name="connsiteX520" fmla="*/ 1283597 w 1656655"/>
              <a:gd name="connsiteY520" fmla="*/ 758149 h 1864576"/>
              <a:gd name="connsiteX521" fmla="*/ 1230037 w 1656655"/>
              <a:gd name="connsiteY521" fmla="*/ 768090 h 1864576"/>
              <a:gd name="connsiteX522" fmla="*/ 1298733 w 1656655"/>
              <a:gd name="connsiteY522" fmla="*/ 764969 h 1864576"/>
              <a:gd name="connsiteX523" fmla="*/ 1337935 w 1656655"/>
              <a:gd name="connsiteY523" fmla="*/ 788942 h 1864576"/>
              <a:gd name="connsiteX524" fmla="*/ 1289225 w 1656655"/>
              <a:gd name="connsiteY524" fmla="*/ 811744 h 1864576"/>
              <a:gd name="connsiteX525" fmla="*/ 1274089 w 1656655"/>
              <a:gd name="connsiteY525" fmla="*/ 804924 h 1864576"/>
              <a:gd name="connsiteX526" fmla="*/ 1257010 w 1656655"/>
              <a:gd name="connsiteY526" fmla="*/ 792058 h 1864576"/>
              <a:gd name="connsiteX527" fmla="*/ 1247502 w 1656655"/>
              <a:gd name="connsiteY527" fmla="*/ 786605 h 1864576"/>
              <a:gd name="connsiteX528" fmla="*/ 1307659 w 1656655"/>
              <a:gd name="connsiteY528" fmla="*/ 794787 h 1864576"/>
              <a:gd name="connsiteX529" fmla="*/ 1312318 w 1656655"/>
              <a:gd name="connsiteY529" fmla="*/ 789334 h 1864576"/>
              <a:gd name="connsiteX530" fmla="*/ 1274089 w 1656655"/>
              <a:gd name="connsiteY530" fmla="*/ 783484 h 1864576"/>
              <a:gd name="connsiteX531" fmla="*/ 1244590 w 1656655"/>
              <a:gd name="connsiteY531" fmla="*/ 785630 h 1864576"/>
              <a:gd name="connsiteX532" fmla="*/ 1219941 w 1656655"/>
              <a:gd name="connsiteY532" fmla="*/ 777247 h 1864576"/>
              <a:gd name="connsiteX533" fmla="*/ 1230228 w 1656655"/>
              <a:gd name="connsiteY533" fmla="*/ 725210 h 1864576"/>
              <a:gd name="connsiteX534" fmla="*/ 1197431 w 1656655"/>
              <a:gd name="connsiteY534" fmla="*/ 698507 h 1864576"/>
              <a:gd name="connsiteX535" fmla="*/ 1198209 w 1656655"/>
              <a:gd name="connsiteY535" fmla="*/ 644133 h 1864576"/>
              <a:gd name="connsiteX536" fmla="*/ 1271950 w 1656655"/>
              <a:gd name="connsiteY536" fmla="*/ 535968 h 1864576"/>
              <a:gd name="connsiteX537" fmla="*/ 1280490 w 1656655"/>
              <a:gd name="connsiteY537" fmla="*/ 555649 h 1864576"/>
              <a:gd name="connsiteX538" fmla="*/ 1284370 w 1656655"/>
              <a:gd name="connsiteY538" fmla="*/ 585472 h 1864576"/>
              <a:gd name="connsiteX539" fmla="*/ 1278160 w 1656655"/>
              <a:gd name="connsiteY539" fmla="*/ 622502 h 1864576"/>
              <a:gd name="connsiteX540" fmla="*/ 1267488 w 1656655"/>
              <a:gd name="connsiteY540" fmla="*/ 633026 h 1864576"/>
              <a:gd name="connsiteX541" fmla="*/ 1232944 w 1656655"/>
              <a:gd name="connsiteY541" fmla="*/ 673951 h 1864576"/>
              <a:gd name="connsiteX542" fmla="*/ 1230037 w 1656655"/>
              <a:gd name="connsiteY542" fmla="*/ 702407 h 1864576"/>
              <a:gd name="connsiteX543" fmla="*/ 1417887 w 1656655"/>
              <a:gd name="connsiteY543" fmla="*/ 647058 h 1864576"/>
              <a:gd name="connsiteX544" fmla="*/ 1352097 w 1656655"/>
              <a:gd name="connsiteY544" fmla="*/ 700849 h 1864576"/>
              <a:gd name="connsiteX545" fmla="*/ 1301258 w 1656655"/>
              <a:gd name="connsiteY545" fmla="*/ 699678 h 1864576"/>
              <a:gd name="connsiteX546" fmla="*/ 1348995 w 1656655"/>
              <a:gd name="connsiteY546" fmla="*/ 663623 h 1864576"/>
              <a:gd name="connsiteX547" fmla="*/ 1378102 w 1656655"/>
              <a:gd name="connsiteY547" fmla="*/ 633026 h 1864576"/>
              <a:gd name="connsiteX548" fmla="*/ 1432054 w 1656655"/>
              <a:gd name="connsiteY548" fmla="*/ 627176 h 1864576"/>
              <a:gd name="connsiteX549" fmla="*/ 1410316 w 1656655"/>
              <a:gd name="connsiteY549" fmla="*/ 684284 h 1864576"/>
              <a:gd name="connsiteX550" fmla="*/ 1337935 w 1656655"/>
              <a:gd name="connsiteY550" fmla="*/ 744700 h 1864576"/>
              <a:gd name="connsiteX551" fmla="*/ 1351711 w 1656655"/>
              <a:gd name="connsiteY551" fmla="*/ 713514 h 1864576"/>
              <a:gd name="connsiteX552" fmla="*/ 1362966 w 1656655"/>
              <a:gd name="connsiteY552" fmla="*/ 703769 h 1864576"/>
              <a:gd name="connsiteX553" fmla="*/ 1368985 w 1656655"/>
              <a:gd name="connsiteY553" fmla="*/ 698703 h 1864576"/>
              <a:gd name="connsiteX554" fmla="*/ 1417887 w 1656655"/>
              <a:gd name="connsiteY554" fmla="*/ 647058 h 1864576"/>
              <a:gd name="connsiteX555" fmla="*/ 1427395 w 1656655"/>
              <a:gd name="connsiteY555" fmla="*/ 733593 h 1864576"/>
              <a:gd name="connsiteX556" fmla="*/ 1342589 w 1656655"/>
              <a:gd name="connsiteY556" fmla="*/ 780172 h 1864576"/>
              <a:gd name="connsiteX557" fmla="*/ 1318332 w 1656655"/>
              <a:gd name="connsiteY557" fmla="*/ 764386 h 1864576"/>
              <a:gd name="connsiteX558" fmla="*/ 1356174 w 1656655"/>
              <a:gd name="connsiteY558" fmla="*/ 742363 h 1864576"/>
              <a:gd name="connsiteX559" fmla="*/ 1386641 w 1656655"/>
              <a:gd name="connsiteY559" fmla="*/ 722677 h 1864576"/>
              <a:gd name="connsiteX560" fmla="*/ 1442340 w 1656655"/>
              <a:gd name="connsiteY560" fmla="*/ 720923 h 1864576"/>
              <a:gd name="connsiteX561" fmla="*/ 1388971 w 1656655"/>
              <a:gd name="connsiteY561" fmla="*/ 781343 h 1864576"/>
              <a:gd name="connsiteX562" fmla="*/ 1334050 w 1656655"/>
              <a:gd name="connsiteY562" fmla="*/ 803753 h 1864576"/>
              <a:gd name="connsiteX563" fmla="*/ 1348799 w 1656655"/>
              <a:gd name="connsiteY563" fmla="*/ 787771 h 1864576"/>
              <a:gd name="connsiteX564" fmla="*/ 1427395 w 1656655"/>
              <a:gd name="connsiteY564" fmla="*/ 733593 h 1864576"/>
              <a:gd name="connsiteX565" fmla="*/ 1289998 w 1656655"/>
              <a:gd name="connsiteY565" fmla="*/ 823439 h 1864576"/>
              <a:gd name="connsiteX566" fmla="*/ 1367238 w 1656655"/>
              <a:gd name="connsiteY566" fmla="*/ 800049 h 1864576"/>
              <a:gd name="connsiteX567" fmla="*/ 1430502 w 1656655"/>
              <a:gd name="connsiteY567" fmla="*/ 813111 h 1864576"/>
              <a:gd name="connsiteX568" fmla="*/ 1433801 w 1656655"/>
              <a:gd name="connsiteY568" fmla="*/ 839421 h 1864576"/>
              <a:gd name="connsiteX569" fmla="*/ 1306494 w 1656655"/>
              <a:gd name="connsiteY569" fmla="*/ 867485 h 1864576"/>
              <a:gd name="connsiteX570" fmla="*/ 1301062 w 1656655"/>
              <a:gd name="connsiteY570" fmla="*/ 844683 h 1864576"/>
              <a:gd name="connsiteX571" fmla="*/ 1428946 w 1656655"/>
              <a:gd name="connsiteY571" fmla="*/ 832792 h 1864576"/>
              <a:gd name="connsiteX572" fmla="*/ 1296404 w 1656655"/>
              <a:gd name="connsiteY572" fmla="*/ 834350 h 1864576"/>
              <a:gd name="connsiteX573" fmla="*/ 1289998 w 1656655"/>
              <a:gd name="connsiteY573" fmla="*/ 823439 h 1864576"/>
              <a:gd name="connsiteX574" fmla="*/ 1243039 w 1656655"/>
              <a:gd name="connsiteY574" fmla="*/ 870018 h 1864576"/>
              <a:gd name="connsiteX575" fmla="*/ 1253712 w 1656655"/>
              <a:gd name="connsiteY575" fmla="*/ 872747 h 1864576"/>
              <a:gd name="connsiteX576" fmla="*/ 1277578 w 1656655"/>
              <a:gd name="connsiteY576" fmla="*/ 876451 h 1864576"/>
              <a:gd name="connsiteX577" fmla="*/ 1294657 w 1656655"/>
              <a:gd name="connsiteY577" fmla="*/ 879959 h 1864576"/>
              <a:gd name="connsiteX578" fmla="*/ 1403137 w 1656655"/>
              <a:gd name="connsiteY578" fmla="*/ 932384 h 1864576"/>
              <a:gd name="connsiteX579" fmla="*/ 1310571 w 1656655"/>
              <a:gd name="connsiteY579" fmla="*/ 875672 h 1864576"/>
              <a:gd name="connsiteX580" fmla="*/ 1351907 w 1656655"/>
              <a:gd name="connsiteY580" fmla="*/ 873722 h 1864576"/>
              <a:gd name="connsiteX581" fmla="*/ 1355983 w 1656655"/>
              <a:gd name="connsiteY581" fmla="*/ 874305 h 1864576"/>
              <a:gd name="connsiteX582" fmla="*/ 1396928 w 1656655"/>
              <a:gd name="connsiteY582" fmla="*/ 903153 h 1864576"/>
              <a:gd name="connsiteX583" fmla="*/ 1409543 w 1656655"/>
              <a:gd name="connsiteY583" fmla="*/ 934334 h 1864576"/>
              <a:gd name="connsiteX584" fmla="*/ 1384312 w 1656655"/>
              <a:gd name="connsiteY584" fmla="*/ 941742 h 1864576"/>
              <a:gd name="connsiteX585" fmla="*/ 1243039 w 1656655"/>
              <a:gd name="connsiteY585" fmla="*/ 870018 h 1864576"/>
              <a:gd name="connsiteX586" fmla="*/ 1248471 w 1656655"/>
              <a:gd name="connsiteY586" fmla="*/ 886583 h 1864576"/>
              <a:gd name="connsiteX587" fmla="*/ 1327453 w 1656655"/>
              <a:gd name="connsiteY587" fmla="*/ 934138 h 1864576"/>
              <a:gd name="connsiteX588" fmla="*/ 1352680 w 1656655"/>
              <a:gd name="connsiteY588" fmla="*/ 992025 h 1864576"/>
              <a:gd name="connsiteX589" fmla="*/ 1340456 w 1656655"/>
              <a:gd name="connsiteY589" fmla="*/ 1006253 h 1864576"/>
              <a:gd name="connsiteX590" fmla="*/ 1224409 w 1656655"/>
              <a:gd name="connsiteY590" fmla="*/ 926539 h 1864576"/>
              <a:gd name="connsiteX591" fmla="*/ 1245946 w 1656655"/>
              <a:gd name="connsiteY591" fmla="*/ 916793 h 1864576"/>
              <a:gd name="connsiteX592" fmla="*/ 1247889 w 1656655"/>
              <a:gd name="connsiteY592" fmla="*/ 906073 h 1864576"/>
              <a:gd name="connsiteX593" fmla="*/ 1335797 w 1656655"/>
              <a:gd name="connsiteY593" fmla="*/ 986371 h 1864576"/>
              <a:gd name="connsiteX594" fmla="*/ 1247889 w 1656655"/>
              <a:gd name="connsiteY594" fmla="*/ 890287 h 1864576"/>
              <a:gd name="connsiteX595" fmla="*/ 1248471 w 1656655"/>
              <a:gd name="connsiteY595" fmla="*/ 886583 h 1864576"/>
              <a:gd name="connsiteX596" fmla="*/ 1273893 w 1656655"/>
              <a:gd name="connsiteY596" fmla="*/ 1053028 h 1864576"/>
              <a:gd name="connsiteX597" fmla="*/ 1249053 w 1656655"/>
              <a:gd name="connsiteY597" fmla="*/ 1055169 h 1864576"/>
              <a:gd name="connsiteX598" fmla="*/ 1158234 w 1656655"/>
              <a:gd name="connsiteY598" fmla="*/ 929851 h 1864576"/>
              <a:gd name="connsiteX599" fmla="*/ 1184820 w 1656655"/>
              <a:gd name="connsiteY599" fmla="*/ 923613 h 1864576"/>
              <a:gd name="connsiteX600" fmla="*/ 1263220 w 1656655"/>
              <a:gd name="connsiteY600" fmla="*/ 1049711 h 1864576"/>
              <a:gd name="connsiteX601" fmla="*/ 1188701 w 1656655"/>
              <a:gd name="connsiteY601" fmla="*/ 908606 h 1864576"/>
              <a:gd name="connsiteX602" fmla="*/ 1188701 w 1656655"/>
              <a:gd name="connsiteY602" fmla="*/ 901399 h 1864576"/>
              <a:gd name="connsiteX603" fmla="*/ 1213154 w 1656655"/>
              <a:gd name="connsiteY603" fmla="*/ 928685 h 1864576"/>
              <a:gd name="connsiteX604" fmla="*/ 1254099 w 1656655"/>
              <a:gd name="connsiteY604" fmla="*/ 968635 h 1864576"/>
              <a:gd name="connsiteX605" fmla="*/ 1273893 w 1656655"/>
              <a:gd name="connsiteY605" fmla="*/ 1053028 h 1864576"/>
              <a:gd name="connsiteX606" fmla="*/ 1127957 w 1656655"/>
              <a:gd name="connsiteY606" fmla="*/ 967273 h 1864576"/>
              <a:gd name="connsiteX607" fmla="*/ 1180940 w 1656655"/>
              <a:gd name="connsiteY607" fmla="*/ 1060823 h 1864576"/>
              <a:gd name="connsiteX608" fmla="*/ 1123690 w 1656655"/>
              <a:gd name="connsiteY608" fmla="*/ 932776 h 1864576"/>
              <a:gd name="connsiteX609" fmla="*/ 1124468 w 1656655"/>
              <a:gd name="connsiteY609" fmla="*/ 915235 h 1864576"/>
              <a:gd name="connsiteX610" fmla="*/ 1143680 w 1656655"/>
              <a:gd name="connsiteY610" fmla="*/ 925956 h 1864576"/>
              <a:gd name="connsiteX611" fmla="*/ 1186567 w 1656655"/>
              <a:gd name="connsiteY611" fmla="*/ 1011123 h 1864576"/>
              <a:gd name="connsiteX612" fmla="*/ 1190639 w 1656655"/>
              <a:gd name="connsiteY612" fmla="*/ 1073297 h 1864576"/>
              <a:gd name="connsiteX613" fmla="*/ 1177250 w 1656655"/>
              <a:gd name="connsiteY613" fmla="*/ 1073488 h 1864576"/>
              <a:gd name="connsiteX614" fmla="*/ 1141933 w 1656655"/>
              <a:gd name="connsiteY614" fmla="*/ 1039775 h 1864576"/>
              <a:gd name="connsiteX615" fmla="*/ 1127957 w 1656655"/>
              <a:gd name="connsiteY615" fmla="*/ 967273 h 1864576"/>
              <a:gd name="connsiteX616" fmla="*/ 1435156 w 1656655"/>
              <a:gd name="connsiteY616" fmla="*/ 1003132 h 1864576"/>
              <a:gd name="connsiteX617" fmla="*/ 1411094 w 1656655"/>
              <a:gd name="connsiteY617" fmla="*/ 998066 h 1864576"/>
              <a:gd name="connsiteX618" fmla="*/ 1399839 w 1656655"/>
              <a:gd name="connsiteY618" fmla="*/ 978772 h 1864576"/>
              <a:gd name="connsiteX619" fmla="*/ 1483089 w 1656655"/>
              <a:gd name="connsiteY619" fmla="*/ 967660 h 1864576"/>
              <a:gd name="connsiteX620" fmla="*/ 1544219 w 1656655"/>
              <a:gd name="connsiteY620" fmla="*/ 953628 h 1864576"/>
              <a:gd name="connsiteX621" fmla="*/ 1393629 w 1656655"/>
              <a:gd name="connsiteY621" fmla="*/ 970198 h 1864576"/>
              <a:gd name="connsiteX622" fmla="*/ 1379462 w 1656655"/>
              <a:gd name="connsiteY622" fmla="*/ 950512 h 1864576"/>
              <a:gd name="connsiteX623" fmla="*/ 1411290 w 1656655"/>
              <a:gd name="connsiteY623" fmla="*/ 948758 h 1864576"/>
              <a:gd name="connsiteX624" fmla="*/ 1493571 w 1656655"/>
              <a:gd name="connsiteY624" fmla="*/ 933555 h 1864576"/>
              <a:gd name="connsiteX625" fmla="*/ 1597006 w 1656655"/>
              <a:gd name="connsiteY625" fmla="*/ 920884 h 1864576"/>
              <a:gd name="connsiteX626" fmla="*/ 1597589 w 1656655"/>
              <a:gd name="connsiteY626" fmla="*/ 934530 h 1864576"/>
              <a:gd name="connsiteX627" fmla="*/ 1435156 w 1656655"/>
              <a:gd name="connsiteY627" fmla="*/ 1003132 h 1864576"/>
              <a:gd name="connsiteX628" fmla="*/ 1341425 w 1656655"/>
              <a:gd name="connsiteY628" fmla="*/ 939988 h 1864576"/>
              <a:gd name="connsiteX629" fmla="*/ 1366656 w 1656655"/>
              <a:gd name="connsiteY629" fmla="*/ 948954 h 1864576"/>
              <a:gd name="connsiteX630" fmla="*/ 1428560 w 1656655"/>
              <a:gd name="connsiteY630" fmla="*/ 1057702 h 1864576"/>
              <a:gd name="connsiteX631" fmla="*/ 1433218 w 1656655"/>
              <a:gd name="connsiteY631" fmla="*/ 1117343 h 1864576"/>
              <a:gd name="connsiteX632" fmla="*/ 1420020 w 1656655"/>
              <a:gd name="connsiteY632" fmla="*/ 1125917 h 1864576"/>
              <a:gd name="connsiteX633" fmla="*/ 1370150 w 1656655"/>
              <a:gd name="connsiteY633" fmla="*/ 1086550 h 1864576"/>
              <a:gd name="connsiteX634" fmla="*/ 1368207 w 1656655"/>
              <a:gd name="connsiteY634" fmla="*/ 1082263 h 1864576"/>
              <a:gd name="connsiteX635" fmla="*/ 1346861 w 1656655"/>
              <a:gd name="connsiteY635" fmla="*/ 1013465 h 1864576"/>
              <a:gd name="connsiteX636" fmla="*/ 1357339 w 1656655"/>
              <a:gd name="connsiteY636" fmla="*/ 1003911 h 1864576"/>
              <a:gd name="connsiteX637" fmla="*/ 1361801 w 1656655"/>
              <a:gd name="connsiteY637" fmla="*/ 1010540 h 1864576"/>
              <a:gd name="connsiteX638" fmla="*/ 1415171 w 1656655"/>
              <a:gd name="connsiteY638" fmla="*/ 1097074 h 1864576"/>
              <a:gd name="connsiteX639" fmla="*/ 1422545 w 1656655"/>
              <a:gd name="connsiteY639" fmla="*/ 1111689 h 1864576"/>
              <a:gd name="connsiteX640" fmla="*/ 1400035 w 1656655"/>
              <a:gd name="connsiteY640" fmla="*/ 1056340 h 1864576"/>
              <a:gd name="connsiteX641" fmla="*/ 1365295 w 1656655"/>
              <a:gd name="connsiteY641" fmla="*/ 997483 h 1864576"/>
              <a:gd name="connsiteX642" fmla="*/ 1354623 w 1656655"/>
              <a:gd name="connsiteY642" fmla="*/ 973118 h 1864576"/>
              <a:gd name="connsiteX643" fmla="*/ 1341425 w 1656655"/>
              <a:gd name="connsiteY643" fmla="*/ 939988 h 1864576"/>
              <a:gd name="connsiteX644" fmla="*/ 1283015 w 1656655"/>
              <a:gd name="connsiteY644" fmla="*/ 992221 h 1864576"/>
              <a:gd name="connsiteX645" fmla="*/ 1338709 w 1656655"/>
              <a:gd name="connsiteY645" fmla="*/ 1013465 h 1864576"/>
              <a:gd name="connsiteX646" fmla="*/ 1370732 w 1656655"/>
              <a:gd name="connsiteY646" fmla="*/ 1152032 h 1864576"/>
              <a:gd name="connsiteX647" fmla="*/ 1365682 w 1656655"/>
              <a:gd name="connsiteY647" fmla="*/ 1161777 h 1864576"/>
              <a:gd name="connsiteX648" fmla="*/ 1316976 w 1656655"/>
              <a:gd name="connsiteY648" fmla="*/ 1128255 h 1864576"/>
              <a:gd name="connsiteX649" fmla="*/ 1289416 w 1656655"/>
              <a:gd name="connsiteY649" fmla="*/ 1024376 h 1864576"/>
              <a:gd name="connsiteX650" fmla="*/ 1356174 w 1656655"/>
              <a:gd name="connsiteY650" fmla="*/ 1138588 h 1864576"/>
              <a:gd name="connsiteX651" fmla="*/ 1334050 w 1656655"/>
              <a:gd name="connsiteY651" fmla="*/ 1078946 h 1864576"/>
              <a:gd name="connsiteX652" fmla="*/ 1283015 w 1656655"/>
              <a:gd name="connsiteY652" fmla="*/ 992221 h 1864576"/>
              <a:gd name="connsiteX653" fmla="*/ 1219364 w 1656655"/>
              <a:gd name="connsiteY653" fmla="*/ 1040162 h 1864576"/>
              <a:gd name="connsiteX654" fmla="*/ 1243230 w 1656655"/>
              <a:gd name="connsiteY654" fmla="*/ 1061210 h 1864576"/>
              <a:gd name="connsiteX655" fmla="*/ 1297764 w 1656655"/>
              <a:gd name="connsiteY655" fmla="*/ 1167823 h 1864576"/>
              <a:gd name="connsiteX656" fmla="*/ 1260113 w 1656655"/>
              <a:gd name="connsiteY656" fmla="*/ 1068618 h 1864576"/>
              <a:gd name="connsiteX657" fmla="*/ 1283015 w 1656655"/>
              <a:gd name="connsiteY657" fmla="*/ 1052249 h 1864576"/>
              <a:gd name="connsiteX658" fmla="*/ 1285148 w 1656655"/>
              <a:gd name="connsiteY658" fmla="*/ 1040162 h 1864576"/>
              <a:gd name="connsiteX659" fmla="*/ 1309019 w 1656655"/>
              <a:gd name="connsiteY659" fmla="*/ 1166652 h 1864576"/>
              <a:gd name="connsiteX660" fmla="*/ 1290389 w 1656655"/>
              <a:gd name="connsiteY660" fmla="*/ 1181463 h 1864576"/>
              <a:gd name="connsiteX661" fmla="*/ 1255068 w 1656655"/>
              <a:gd name="connsiteY661" fmla="*/ 1157103 h 1864576"/>
              <a:gd name="connsiteX662" fmla="*/ 1251187 w 1656655"/>
              <a:gd name="connsiteY662" fmla="*/ 1134105 h 1864576"/>
              <a:gd name="connsiteX663" fmla="*/ 1219364 w 1656655"/>
              <a:gd name="connsiteY663" fmla="*/ 1040162 h 1864576"/>
              <a:gd name="connsiteX664" fmla="*/ 1233335 w 1656655"/>
              <a:gd name="connsiteY664" fmla="*/ 1094345 h 1864576"/>
              <a:gd name="connsiteX665" fmla="*/ 1242065 w 1656655"/>
              <a:gd name="connsiteY665" fmla="*/ 1197641 h 1864576"/>
              <a:gd name="connsiteX666" fmla="*/ 1231202 w 1656655"/>
              <a:gd name="connsiteY666" fmla="*/ 1200370 h 1864576"/>
              <a:gd name="connsiteX667" fmla="*/ 1185985 w 1656655"/>
              <a:gd name="connsiteY667" fmla="*/ 1159244 h 1864576"/>
              <a:gd name="connsiteX668" fmla="*/ 1169489 w 1656655"/>
              <a:gd name="connsiteY668" fmla="*/ 1077192 h 1864576"/>
              <a:gd name="connsiteX669" fmla="*/ 1187341 w 1656655"/>
              <a:gd name="connsiteY669" fmla="*/ 1087912 h 1864576"/>
              <a:gd name="connsiteX670" fmla="*/ 1193942 w 1656655"/>
              <a:gd name="connsiteY670" fmla="*/ 1085183 h 1864576"/>
              <a:gd name="connsiteX671" fmla="*/ 1235469 w 1656655"/>
              <a:gd name="connsiteY671" fmla="*/ 1192379 h 1864576"/>
              <a:gd name="connsiteX672" fmla="*/ 1199760 w 1656655"/>
              <a:gd name="connsiteY672" fmla="*/ 1075438 h 1864576"/>
              <a:gd name="connsiteX673" fmla="*/ 1200343 w 1656655"/>
              <a:gd name="connsiteY673" fmla="*/ 1023793 h 1864576"/>
              <a:gd name="connsiteX674" fmla="*/ 1233335 w 1656655"/>
              <a:gd name="connsiteY674" fmla="*/ 1094345 h 1864576"/>
              <a:gd name="connsiteX675" fmla="*/ 1171818 w 1656655"/>
              <a:gd name="connsiteY675" fmla="*/ 1115001 h 1864576"/>
              <a:gd name="connsiteX676" fmla="*/ 1175894 w 1656655"/>
              <a:gd name="connsiteY676" fmla="*/ 1204461 h 1864576"/>
              <a:gd name="connsiteX677" fmla="*/ 1155518 w 1656655"/>
              <a:gd name="connsiteY677" fmla="*/ 1212452 h 1864576"/>
              <a:gd name="connsiteX678" fmla="*/ 1120391 w 1656655"/>
              <a:gd name="connsiteY678" fmla="*/ 1182242 h 1864576"/>
              <a:gd name="connsiteX679" fmla="*/ 1136496 w 1656655"/>
              <a:gd name="connsiteY679" fmla="*/ 1128451 h 1864576"/>
              <a:gd name="connsiteX680" fmla="*/ 1169293 w 1656655"/>
              <a:gd name="connsiteY680" fmla="*/ 1206411 h 1864576"/>
              <a:gd name="connsiteX681" fmla="*/ 1139990 w 1656655"/>
              <a:gd name="connsiteY681" fmla="*/ 1108769 h 1864576"/>
              <a:gd name="connsiteX682" fmla="*/ 1142902 w 1656655"/>
              <a:gd name="connsiteY682" fmla="*/ 1052636 h 1864576"/>
              <a:gd name="connsiteX683" fmla="*/ 1171818 w 1656655"/>
              <a:gd name="connsiteY683" fmla="*/ 1115001 h 1864576"/>
              <a:gd name="connsiteX684" fmla="*/ 1594481 w 1656655"/>
              <a:gd name="connsiteY684" fmla="*/ 740021 h 1864576"/>
              <a:gd name="connsiteX685" fmla="*/ 1450101 w 1656655"/>
              <a:gd name="connsiteY685" fmla="*/ 830651 h 1864576"/>
              <a:gd name="connsiteX686" fmla="*/ 1446221 w 1656655"/>
              <a:gd name="connsiteY686" fmla="*/ 815644 h 1864576"/>
              <a:gd name="connsiteX687" fmla="*/ 1534129 w 1656655"/>
              <a:gd name="connsiteY687" fmla="*/ 736905 h 1864576"/>
              <a:gd name="connsiteX688" fmla="*/ 1572357 w 1656655"/>
              <a:gd name="connsiteY688" fmla="*/ 709815 h 1864576"/>
              <a:gd name="connsiteX689" fmla="*/ 1642414 w 1656655"/>
              <a:gd name="connsiteY689" fmla="*/ 684475 h 1864576"/>
              <a:gd name="connsiteX690" fmla="*/ 1643388 w 1656655"/>
              <a:gd name="connsiteY690" fmla="*/ 692466 h 1864576"/>
              <a:gd name="connsiteX691" fmla="*/ 1508707 w 1656655"/>
              <a:gd name="connsiteY691" fmla="*/ 847603 h 1864576"/>
              <a:gd name="connsiteX692" fmla="*/ 1413620 w 1656655"/>
              <a:gd name="connsiteY692" fmla="*/ 882688 h 1864576"/>
              <a:gd name="connsiteX693" fmla="*/ 1389749 w 1656655"/>
              <a:gd name="connsiteY693" fmla="*/ 885804 h 1864576"/>
              <a:gd name="connsiteX694" fmla="*/ 1375195 w 1656655"/>
              <a:gd name="connsiteY694" fmla="*/ 875280 h 1864576"/>
              <a:gd name="connsiteX695" fmla="*/ 1370150 w 1656655"/>
              <a:gd name="connsiteY695" fmla="*/ 871772 h 1864576"/>
              <a:gd name="connsiteX696" fmla="*/ 1594481 w 1656655"/>
              <a:gd name="connsiteY696" fmla="*/ 740021 h 1864576"/>
              <a:gd name="connsiteX697" fmla="*/ 1561494 w 1656655"/>
              <a:gd name="connsiteY697" fmla="*/ 647058 h 1864576"/>
              <a:gd name="connsiteX698" fmla="*/ 1555670 w 1656655"/>
              <a:gd name="connsiteY698" fmla="*/ 692466 h 1864576"/>
              <a:gd name="connsiteX699" fmla="*/ 1442144 w 1656655"/>
              <a:gd name="connsiteY699" fmla="*/ 809407 h 1864576"/>
              <a:gd name="connsiteX700" fmla="*/ 1435548 w 1656655"/>
              <a:gd name="connsiteY700" fmla="*/ 807261 h 1864576"/>
              <a:gd name="connsiteX701" fmla="*/ 1406049 w 1656655"/>
              <a:gd name="connsiteY701" fmla="*/ 795958 h 1864576"/>
              <a:gd name="connsiteX702" fmla="*/ 1597393 w 1656655"/>
              <a:gd name="connsiteY702" fmla="*/ 524856 h 1864576"/>
              <a:gd name="connsiteX703" fmla="*/ 1404106 w 1656655"/>
              <a:gd name="connsiteY703" fmla="*/ 783097 h 1864576"/>
              <a:gd name="connsiteX704" fmla="*/ 1383147 w 1656655"/>
              <a:gd name="connsiteY704" fmla="*/ 792842 h 1864576"/>
              <a:gd name="connsiteX705" fmla="*/ 1395181 w 1656655"/>
              <a:gd name="connsiteY705" fmla="*/ 785238 h 1864576"/>
              <a:gd name="connsiteX706" fmla="*/ 1461743 w 1656655"/>
              <a:gd name="connsiteY706" fmla="*/ 724431 h 1864576"/>
              <a:gd name="connsiteX707" fmla="*/ 1507351 w 1656655"/>
              <a:gd name="connsiteY707" fmla="*/ 667131 h 1864576"/>
              <a:gd name="connsiteX708" fmla="*/ 1521709 w 1656655"/>
              <a:gd name="connsiteY708" fmla="*/ 596187 h 1864576"/>
              <a:gd name="connsiteX709" fmla="*/ 1522678 w 1656655"/>
              <a:gd name="connsiteY709" fmla="*/ 586251 h 1864576"/>
              <a:gd name="connsiteX710" fmla="*/ 1531026 w 1656655"/>
              <a:gd name="connsiteY710" fmla="*/ 572606 h 1864576"/>
              <a:gd name="connsiteX711" fmla="*/ 1602825 w 1656655"/>
              <a:gd name="connsiteY711" fmla="*/ 491724 h 1864576"/>
              <a:gd name="connsiteX712" fmla="*/ 1614472 w 1656655"/>
              <a:gd name="connsiteY712" fmla="*/ 490165 h 1864576"/>
              <a:gd name="connsiteX713" fmla="*/ 1572940 w 1656655"/>
              <a:gd name="connsiteY713" fmla="*/ 631076 h 1864576"/>
              <a:gd name="connsiteX714" fmla="*/ 1561494 w 1656655"/>
              <a:gd name="connsiteY714" fmla="*/ 647058 h 1864576"/>
              <a:gd name="connsiteX715" fmla="*/ 1581871 w 1656655"/>
              <a:gd name="connsiteY715" fmla="*/ 849553 h 1864576"/>
              <a:gd name="connsiteX716" fmla="*/ 1406632 w 1656655"/>
              <a:gd name="connsiteY716" fmla="*/ 901982 h 1864576"/>
              <a:gd name="connsiteX717" fmla="*/ 1399257 w 1656655"/>
              <a:gd name="connsiteY717" fmla="*/ 893599 h 1864576"/>
              <a:gd name="connsiteX718" fmla="*/ 1528697 w 1656655"/>
              <a:gd name="connsiteY718" fmla="*/ 845658 h 1864576"/>
              <a:gd name="connsiteX719" fmla="*/ 1576629 w 1656655"/>
              <a:gd name="connsiteY719" fmla="*/ 810186 h 1864576"/>
              <a:gd name="connsiteX720" fmla="*/ 1632519 w 1656655"/>
              <a:gd name="connsiteY720" fmla="*/ 810573 h 1864576"/>
              <a:gd name="connsiteX721" fmla="*/ 1633880 w 1656655"/>
              <a:gd name="connsiteY721" fmla="*/ 824414 h 1864576"/>
              <a:gd name="connsiteX722" fmla="*/ 1417304 w 1656655"/>
              <a:gd name="connsiteY722" fmla="*/ 939400 h 1864576"/>
              <a:gd name="connsiteX723" fmla="*/ 1412646 w 1656655"/>
              <a:gd name="connsiteY723" fmla="*/ 910948 h 1864576"/>
              <a:gd name="connsiteX724" fmla="*/ 1581871 w 1656655"/>
              <a:gd name="connsiteY724" fmla="*/ 849553 h 1864576"/>
              <a:gd name="connsiteX725" fmla="*/ 1511232 w 1656655"/>
              <a:gd name="connsiteY725" fmla="*/ 591900 h 1864576"/>
              <a:gd name="connsiteX726" fmla="*/ 1514143 w 1656655"/>
              <a:gd name="connsiteY726" fmla="*/ 634971 h 1864576"/>
              <a:gd name="connsiteX727" fmla="*/ 1450101 w 1656655"/>
              <a:gd name="connsiteY727" fmla="*/ 724235 h 1864576"/>
              <a:gd name="connsiteX728" fmla="*/ 1451652 w 1656655"/>
              <a:gd name="connsiteY728" fmla="*/ 719561 h 1864576"/>
              <a:gd name="connsiteX729" fmla="*/ 1428946 w 1656655"/>
              <a:gd name="connsiteY729" fmla="*/ 708448 h 1864576"/>
              <a:gd name="connsiteX730" fmla="*/ 1516081 w 1656655"/>
              <a:gd name="connsiteY730" fmla="*/ 501274 h 1864576"/>
              <a:gd name="connsiteX731" fmla="*/ 1416918 w 1656655"/>
              <a:gd name="connsiteY731" fmla="*/ 708061 h 1864576"/>
              <a:gd name="connsiteX732" fmla="*/ 1400422 w 1656655"/>
              <a:gd name="connsiteY732" fmla="*/ 709227 h 1864576"/>
              <a:gd name="connsiteX733" fmla="*/ 1404689 w 1656655"/>
              <a:gd name="connsiteY733" fmla="*/ 706111 h 1864576"/>
              <a:gd name="connsiteX734" fmla="*/ 1475719 w 1656655"/>
              <a:gd name="connsiteY734" fmla="*/ 577868 h 1864576"/>
              <a:gd name="connsiteX735" fmla="*/ 1476106 w 1656655"/>
              <a:gd name="connsiteY735" fmla="*/ 520182 h 1864576"/>
              <a:gd name="connsiteX736" fmla="*/ 1499781 w 1656655"/>
              <a:gd name="connsiteY736" fmla="*/ 441246 h 1864576"/>
              <a:gd name="connsiteX737" fmla="*/ 1553341 w 1656655"/>
              <a:gd name="connsiteY737" fmla="*/ 373227 h 1864576"/>
              <a:gd name="connsiteX738" fmla="*/ 1561102 w 1656655"/>
              <a:gd name="connsiteY738" fmla="*/ 368744 h 1864576"/>
              <a:gd name="connsiteX739" fmla="*/ 1555475 w 1656655"/>
              <a:gd name="connsiteY739" fmla="*/ 484123 h 1864576"/>
              <a:gd name="connsiteX740" fmla="*/ 1511232 w 1656655"/>
              <a:gd name="connsiteY740" fmla="*/ 591900 h 1864576"/>
              <a:gd name="connsiteX741" fmla="*/ 859574 w 1656655"/>
              <a:gd name="connsiteY741" fmla="*/ 749183 h 1864576"/>
              <a:gd name="connsiteX742" fmla="*/ 890623 w 1656655"/>
              <a:gd name="connsiteY742" fmla="*/ 728914 h 1864576"/>
              <a:gd name="connsiteX743" fmla="*/ 881306 w 1656655"/>
              <a:gd name="connsiteY743" fmla="*/ 752108 h 1864576"/>
              <a:gd name="connsiteX744" fmla="*/ 859574 w 1656655"/>
              <a:gd name="connsiteY744" fmla="*/ 749183 h 1864576"/>
              <a:gd name="connsiteX745" fmla="*/ 898580 w 1656655"/>
              <a:gd name="connsiteY745" fmla="*/ 736905 h 1864576"/>
              <a:gd name="connsiteX746" fmla="*/ 902461 w 1656655"/>
              <a:gd name="connsiteY746" fmla="*/ 756591 h 1864576"/>
              <a:gd name="connsiteX747" fmla="*/ 886160 w 1656655"/>
              <a:gd name="connsiteY747" fmla="*/ 753083 h 1864576"/>
              <a:gd name="connsiteX748" fmla="*/ 898580 w 1656655"/>
              <a:gd name="connsiteY748" fmla="*/ 736905 h 1864576"/>
              <a:gd name="connsiteX749" fmla="*/ 935448 w 1656655"/>
              <a:gd name="connsiteY749" fmla="*/ 730472 h 1864576"/>
              <a:gd name="connsiteX750" fmla="*/ 966112 w 1656655"/>
              <a:gd name="connsiteY750" fmla="*/ 667523 h 1864576"/>
              <a:gd name="connsiteX751" fmla="*/ 973486 w 1656655"/>
              <a:gd name="connsiteY751" fmla="*/ 696949 h 1864576"/>
              <a:gd name="connsiteX752" fmla="*/ 963004 w 1656655"/>
              <a:gd name="connsiteY752" fmla="*/ 722873 h 1864576"/>
              <a:gd name="connsiteX753" fmla="*/ 956799 w 1656655"/>
              <a:gd name="connsiteY753" fmla="*/ 734759 h 1864576"/>
              <a:gd name="connsiteX754" fmla="*/ 950007 w 1656655"/>
              <a:gd name="connsiteY754" fmla="*/ 746650 h 1864576"/>
              <a:gd name="connsiteX755" fmla="*/ 946317 w 1656655"/>
              <a:gd name="connsiteY755" fmla="*/ 751520 h 1864576"/>
              <a:gd name="connsiteX756" fmla="*/ 933119 w 1656655"/>
              <a:gd name="connsiteY756" fmla="*/ 765552 h 1864576"/>
              <a:gd name="connsiteX757" fmla="*/ 912356 w 1656655"/>
              <a:gd name="connsiteY757" fmla="*/ 758928 h 1864576"/>
              <a:gd name="connsiteX758" fmla="*/ 911191 w 1656655"/>
              <a:gd name="connsiteY758" fmla="*/ 697341 h 1864576"/>
              <a:gd name="connsiteX759" fmla="*/ 914298 w 1656655"/>
              <a:gd name="connsiteY759" fmla="*/ 692662 h 1864576"/>
              <a:gd name="connsiteX760" fmla="*/ 951945 w 1656655"/>
              <a:gd name="connsiteY760" fmla="*/ 656411 h 1864576"/>
              <a:gd name="connsiteX761" fmla="*/ 935448 w 1656655"/>
              <a:gd name="connsiteY761" fmla="*/ 730472 h 1864576"/>
              <a:gd name="connsiteX762" fmla="*/ 989591 w 1656655"/>
              <a:gd name="connsiteY762" fmla="*/ 675318 h 1864576"/>
              <a:gd name="connsiteX763" fmla="*/ 993863 w 1656655"/>
              <a:gd name="connsiteY763" fmla="*/ 656803 h 1864576"/>
              <a:gd name="connsiteX764" fmla="*/ 1014240 w 1656655"/>
              <a:gd name="connsiteY764" fmla="*/ 611003 h 1864576"/>
              <a:gd name="connsiteX765" fmla="*/ 1030927 w 1656655"/>
              <a:gd name="connsiteY765" fmla="*/ 610219 h 1864576"/>
              <a:gd name="connsiteX766" fmla="*/ 1016760 w 1656655"/>
              <a:gd name="connsiteY766" fmla="*/ 729889 h 1864576"/>
              <a:gd name="connsiteX767" fmla="*/ 995610 w 1656655"/>
              <a:gd name="connsiteY767" fmla="*/ 715661 h 1864576"/>
              <a:gd name="connsiteX768" fmla="*/ 977949 w 1656655"/>
              <a:gd name="connsiteY768" fmla="*/ 615677 h 1864576"/>
              <a:gd name="connsiteX769" fmla="*/ 991730 w 1656655"/>
              <a:gd name="connsiteY769" fmla="*/ 604178 h 1864576"/>
              <a:gd name="connsiteX770" fmla="*/ 999104 w 1656655"/>
              <a:gd name="connsiteY770" fmla="*/ 601258 h 1864576"/>
              <a:gd name="connsiteX771" fmla="*/ 1003567 w 1656655"/>
              <a:gd name="connsiteY771" fmla="*/ 607495 h 1864576"/>
              <a:gd name="connsiteX772" fmla="*/ 989591 w 1656655"/>
              <a:gd name="connsiteY772" fmla="*/ 675318 h 1864576"/>
              <a:gd name="connsiteX773" fmla="*/ 969219 w 1656655"/>
              <a:gd name="connsiteY773" fmla="*/ 730472 h 1864576"/>
              <a:gd name="connsiteX774" fmla="*/ 999104 w 1656655"/>
              <a:gd name="connsiteY774" fmla="*/ 772181 h 1864576"/>
              <a:gd name="connsiteX775" fmla="*/ 981830 w 1656655"/>
              <a:gd name="connsiteY775" fmla="*/ 713128 h 1864576"/>
              <a:gd name="connsiteX776" fmla="*/ 989400 w 1656655"/>
              <a:gd name="connsiteY776" fmla="*/ 721315 h 1864576"/>
              <a:gd name="connsiteX777" fmla="*/ 994832 w 1656655"/>
              <a:gd name="connsiteY777" fmla="*/ 726185 h 1864576"/>
              <a:gd name="connsiteX778" fmla="*/ 1005314 w 1656655"/>
              <a:gd name="connsiteY778" fmla="*/ 736905 h 1864576"/>
              <a:gd name="connsiteX779" fmla="*/ 1042378 w 1656655"/>
              <a:gd name="connsiteY779" fmla="*/ 792646 h 1864576"/>
              <a:gd name="connsiteX780" fmla="*/ 958737 w 1656655"/>
              <a:gd name="connsiteY780" fmla="*/ 749766 h 1864576"/>
              <a:gd name="connsiteX781" fmla="*/ 969219 w 1656655"/>
              <a:gd name="connsiteY781" fmla="*/ 730472 h 1864576"/>
              <a:gd name="connsiteX782" fmla="*/ 1006087 w 1656655"/>
              <a:gd name="connsiteY782" fmla="*/ 802974 h 1864576"/>
              <a:gd name="connsiteX783" fmla="*/ 1028211 w 1656655"/>
              <a:gd name="connsiteY783" fmla="*/ 803753 h 1864576"/>
              <a:gd name="connsiteX784" fmla="*/ 1087595 w 1656655"/>
              <a:gd name="connsiteY784" fmla="*/ 842341 h 1864576"/>
              <a:gd name="connsiteX785" fmla="*/ 1081967 w 1656655"/>
              <a:gd name="connsiteY785" fmla="*/ 837863 h 1864576"/>
              <a:gd name="connsiteX786" fmla="*/ 1042182 w 1656655"/>
              <a:gd name="connsiteY786" fmla="*/ 801416 h 1864576"/>
              <a:gd name="connsiteX787" fmla="*/ 1048588 w 1656655"/>
              <a:gd name="connsiteY787" fmla="*/ 800049 h 1864576"/>
              <a:gd name="connsiteX788" fmla="*/ 1098654 w 1656655"/>
              <a:gd name="connsiteY788" fmla="*/ 844095 h 1864576"/>
              <a:gd name="connsiteX789" fmla="*/ 1071294 w 1656655"/>
              <a:gd name="connsiteY789" fmla="*/ 850528 h 1864576"/>
              <a:gd name="connsiteX790" fmla="*/ 1058096 w 1656655"/>
              <a:gd name="connsiteY790" fmla="*/ 847995 h 1864576"/>
              <a:gd name="connsiteX791" fmla="*/ 1006087 w 1656655"/>
              <a:gd name="connsiteY791" fmla="*/ 802974 h 1864576"/>
              <a:gd name="connsiteX792" fmla="*/ 951167 w 1656655"/>
              <a:gd name="connsiteY792" fmla="*/ 758149 h 1864576"/>
              <a:gd name="connsiteX793" fmla="*/ 961844 w 1656655"/>
              <a:gd name="connsiteY793" fmla="*/ 777639 h 1864576"/>
              <a:gd name="connsiteX794" fmla="*/ 941468 w 1656655"/>
              <a:gd name="connsiteY794" fmla="*/ 768869 h 1864576"/>
              <a:gd name="connsiteX795" fmla="*/ 951167 w 1656655"/>
              <a:gd name="connsiteY795" fmla="*/ 758149 h 1864576"/>
              <a:gd name="connsiteX796" fmla="*/ 832791 w 1656655"/>
              <a:gd name="connsiteY796" fmla="*/ 728914 h 1864576"/>
              <a:gd name="connsiteX797" fmla="*/ 842299 w 1656655"/>
              <a:gd name="connsiteY797" fmla="*/ 747821 h 1864576"/>
              <a:gd name="connsiteX798" fmla="*/ 832404 w 1656655"/>
              <a:gd name="connsiteY798" fmla="*/ 747625 h 1864576"/>
              <a:gd name="connsiteX799" fmla="*/ 832791 w 1656655"/>
              <a:gd name="connsiteY799" fmla="*/ 728914 h 1864576"/>
              <a:gd name="connsiteX800" fmla="*/ 802324 w 1656655"/>
              <a:gd name="connsiteY800" fmla="*/ 722481 h 1864576"/>
              <a:gd name="connsiteX801" fmla="*/ 787379 w 1656655"/>
              <a:gd name="connsiteY801" fmla="*/ 689350 h 1864576"/>
              <a:gd name="connsiteX802" fmla="*/ 770496 w 1656655"/>
              <a:gd name="connsiteY802" fmla="*/ 674730 h 1864576"/>
              <a:gd name="connsiteX803" fmla="*/ 763703 w 1656655"/>
              <a:gd name="connsiteY803" fmla="*/ 669081 h 1864576"/>
              <a:gd name="connsiteX804" fmla="*/ 767007 w 1656655"/>
              <a:gd name="connsiteY804" fmla="*/ 718586 h 1864576"/>
              <a:gd name="connsiteX805" fmla="*/ 806204 w 1656655"/>
              <a:gd name="connsiteY805" fmla="*/ 744700 h 1864576"/>
              <a:gd name="connsiteX806" fmla="*/ 810281 w 1656655"/>
              <a:gd name="connsiteY806" fmla="*/ 662648 h 1864576"/>
              <a:gd name="connsiteX807" fmla="*/ 801937 w 1656655"/>
              <a:gd name="connsiteY807" fmla="*/ 695195 h 1864576"/>
              <a:gd name="connsiteX808" fmla="*/ 805431 w 1656655"/>
              <a:gd name="connsiteY808" fmla="*/ 723848 h 1864576"/>
              <a:gd name="connsiteX809" fmla="*/ 802324 w 1656655"/>
              <a:gd name="connsiteY809" fmla="*/ 722481 h 1864576"/>
              <a:gd name="connsiteX810" fmla="*/ 796309 w 1656655"/>
              <a:gd name="connsiteY810" fmla="*/ 749183 h 1864576"/>
              <a:gd name="connsiteX811" fmla="*/ 765260 w 1656655"/>
              <a:gd name="connsiteY811" fmla="*/ 728914 h 1864576"/>
              <a:gd name="connsiteX812" fmla="*/ 774572 w 1656655"/>
              <a:gd name="connsiteY812" fmla="*/ 752108 h 1864576"/>
              <a:gd name="connsiteX813" fmla="*/ 796309 w 1656655"/>
              <a:gd name="connsiteY813" fmla="*/ 749183 h 1864576"/>
              <a:gd name="connsiteX814" fmla="*/ 757493 w 1656655"/>
              <a:gd name="connsiteY814" fmla="*/ 736905 h 1864576"/>
              <a:gd name="connsiteX815" fmla="*/ 753613 w 1656655"/>
              <a:gd name="connsiteY815" fmla="*/ 756591 h 1864576"/>
              <a:gd name="connsiteX816" fmla="*/ 769913 w 1656655"/>
              <a:gd name="connsiteY816" fmla="*/ 753083 h 1864576"/>
              <a:gd name="connsiteX817" fmla="*/ 757493 w 1656655"/>
              <a:gd name="connsiteY817" fmla="*/ 736905 h 1864576"/>
              <a:gd name="connsiteX818" fmla="*/ 720625 w 1656655"/>
              <a:gd name="connsiteY818" fmla="*/ 730472 h 1864576"/>
              <a:gd name="connsiteX819" fmla="*/ 689962 w 1656655"/>
              <a:gd name="connsiteY819" fmla="*/ 667523 h 1864576"/>
              <a:gd name="connsiteX820" fmla="*/ 682587 w 1656655"/>
              <a:gd name="connsiteY820" fmla="*/ 696949 h 1864576"/>
              <a:gd name="connsiteX821" fmla="*/ 693070 w 1656655"/>
              <a:gd name="connsiteY821" fmla="*/ 722873 h 1864576"/>
              <a:gd name="connsiteX822" fmla="*/ 699280 w 1656655"/>
              <a:gd name="connsiteY822" fmla="*/ 734759 h 1864576"/>
              <a:gd name="connsiteX823" fmla="*/ 706072 w 1656655"/>
              <a:gd name="connsiteY823" fmla="*/ 746650 h 1864576"/>
              <a:gd name="connsiteX824" fmla="*/ 709757 w 1656655"/>
              <a:gd name="connsiteY824" fmla="*/ 751520 h 1864576"/>
              <a:gd name="connsiteX825" fmla="*/ 722955 w 1656655"/>
              <a:gd name="connsiteY825" fmla="*/ 765552 h 1864576"/>
              <a:gd name="connsiteX826" fmla="*/ 743718 w 1656655"/>
              <a:gd name="connsiteY826" fmla="*/ 758928 h 1864576"/>
              <a:gd name="connsiteX827" fmla="*/ 744883 w 1656655"/>
              <a:gd name="connsiteY827" fmla="*/ 697341 h 1864576"/>
              <a:gd name="connsiteX828" fmla="*/ 741775 w 1656655"/>
              <a:gd name="connsiteY828" fmla="*/ 692662 h 1864576"/>
              <a:gd name="connsiteX829" fmla="*/ 704129 w 1656655"/>
              <a:gd name="connsiteY829" fmla="*/ 656411 h 1864576"/>
              <a:gd name="connsiteX830" fmla="*/ 720625 w 1656655"/>
              <a:gd name="connsiteY830" fmla="*/ 730472 h 1864576"/>
              <a:gd name="connsiteX831" fmla="*/ 666483 w 1656655"/>
              <a:gd name="connsiteY831" fmla="*/ 675318 h 1864576"/>
              <a:gd name="connsiteX832" fmla="*/ 662211 w 1656655"/>
              <a:gd name="connsiteY832" fmla="*/ 656803 h 1864576"/>
              <a:gd name="connsiteX833" fmla="*/ 641834 w 1656655"/>
              <a:gd name="connsiteY833" fmla="*/ 611003 h 1864576"/>
              <a:gd name="connsiteX834" fmla="*/ 625147 w 1656655"/>
              <a:gd name="connsiteY834" fmla="*/ 610219 h 1864576"/>
              <a:gd name="connsiteX835" fmla="*/ 639314 w 1656655"/>
              <a:gd name="connsiteY835" fmla="*/ 729889 h 1864576"/>
              <a:gd name="connsiteX836" fmla="*/ 660464 w 1656655"/>
              <a:gd name="connsiteY836" fmla="*/ 715661 h 1864576"/>
              <a:gd name="connsiteX837" fmla="*/ 678125 w 1656655"/>
              <a:gd name="connsiteY837" fmla="*/ 615677 h 1864576"/>
              <a:gd name="connsiteX838" fmla="*/ 664344 w 1656655"/>
              <a:gd name="connsiteY838" fmla="*/ 604178 h 1864576"/>
              <a:gd name="connsiteX839" fmla="*/ 656970 w 1656655"/>
              <a:gd name="connsiteY839" fmla="*/ 601258 h 1864576"/>
              <a:gd name="connsiteX840" fmla="*/ 652507 w 1656655"/>
              <a:gd name="connsiteY840" fmla="*/ 607495 h 1864576"/>
              <a:gd name="connsiteX841" fmla="*/ 666483 w 1656655"/>
              <a:gd name="connsiteY841" fmla="*/ 675318 h 1864576"/>
              <a:gd name="connsiteX842" fmla="*/ 686860 w 1656655"/>
              <a:gd name="connsiteY842" fmla="*/ 730472 h 1864576"/>
              <a:gd name="connsiteX843" fmla="*/ 656970 w 1656655"/>
              <a:gd name="connsiteY843" fmla="*/ 772181 h 1864576"/>
              <a:gd name="connsiteX844" fmla="*/ 674244 w 1656655"/>
              <a:gd name="connsiteY844" fmla="*/ 713128 h 1864576"/>
              <a:gd name="connsiteX845" fmla="*/ 666674 w 1656655"/>
              <a:gd name="connsiteY845" fmla="*/ 721315 h 1864576"/>
              <a:gd name="connsiteX846" fmla="*/ 661242 w 1656655"/>
              <a:gd name="connsiteY846" fmla="*/ 726185 h 1864576"/>
              <a:gd name="connsiteX847" fmla="*/ 650760 w 1656655"/>
              <a:gd name="connsiteY847" fmla="*/ 736905 h 1864576"/>
              <a:gd name="connsiteX848" fmla="*/ 613696 w 1656655"/>
              <a:gd name="connsiteY848" fmla="*/ 792646 h 1864576"/>
              <a:gd name="connsiteX849" fmla="*/ 697337 w 1656655"/>
              <a:gd name="connsiteY849" fmla="*/ 749766 h 1864576"/>
              <a:gd name="connsiteX850" fmla="*/ 686860 w 1656655"/>
              <a:gd name="connsiteY850" fmla="*/ 730472 h 1864576"/>
              <a:gd name="connsiteX851" fmla="*/ 649987 w 1656655"/>
              <a:gd name="connsiteY851" fmla="*/ 802974 h 1864576"/>
              <a:gd name="connsiteX852" fmla="*/ 627863 w 1656655"/>
              <a:gd name="connsiteY852" fmla="*/ 803753 h 1864576"/>
              <a:gd name="connsiteX853" fmla="*/ 568479 w 1656655"/>
              <a:gd name="connsiteY853" fmla="*/ 842341 h 1864576"/>
              <a:gd name="connsiteX854" fmla="*/ 574107 w 1656655"/>
              <a:gd name="connsiteY854" fmla="*/ 837863 h 1864576"/>
              <a:gd name="connsiteX855" fmla="*/ 613892 w 1656655"/>
              <a:gd name="connsiteY855" fmla="*/ 801416 h 1864576"/>
              <a:gd name="connsiteX856" fmla="*/ 607486 w 1656655"/>
              <a:gd name="connsiteY856" fmla="*/ 800049 h 1864576"/>
              <a:gd name="connsiteX857" fmla="*/ 557420 w 1656655"/>
              <a:gd name="connsiteY857" fmla="*/ 844095 h 1864576"/>
              <a:gd name="connsiteX858" fmla="*/ 584780 w 1656655"/>
              <a:gd name="connsiteY858" fmla="*/ 850528 h 1864576"/>
              <a:gd name="connsiteX859" fmla="*/ 597978 w 1656655"/>
              <a:gd name="connsiteY859" fmla="*/ 847995 h 1864576"/>
              <a:gd name="connsiteX860" fmla="*/ 649987 w 1656655"/>
              <a:gd name="connsiteY860" fmla="*/ 802974 h 1864576"/>
              <a:gd name="connsiteX861" fmla="*/ 704907 w 1656655"/>
              <a:gd name="connsiteY861" fmla="*/ 758149 h 1864576"/>
              <a:gd name="connsiteX862" fmla="*/ 694229 w 1656655"/>
              <a:gd name="connsiteY862" fmla="*/ 777639 h 1864576"/>
              <a:gd name="connsiteX863" fmla="*/ 714606 w 1656655"/>
              <a:gd name="connsiteY863" fmla="*/ 768869 h 1864576"/>
              <a:gd name="connsiteX864" fmla="*/ 704907 w 1656655"/>
              <a:gd name="connsiteY864" fmla="*/ 758149 h 1864576"/>
              <a:gd name="connsiteX865" fmla="*/ 823283 w 1656655"/>
              <a:gd name="connsiteY865" fmla="*/ 728914 h 1864576"/>
              <a:gd name="connsiteX866" fmla="*/ 813775 w 1656655"/>
              <a:gd name="connsiteY866" fmla="*/ 747821 h 1864576"/>
              <a:gd name="connsiteX867" fmla="*/ 823669 w 1656655"/>
              <a:gd name="connsiteY867" fmla="*/ 747625 h 1864576"/>
              <a:gd name="connsiteX868" fmla="*/ 823283 w 1656655"/>
              <a:gd name="connsiteY868" fmla="*/ 728914 h 1864576"/>
              <a:gd name="connsiteX869" fmla="*/ 853554 w 1656655"/>
              <a:gd name="connsiteY869" fmla="*/ 722481 h 1864576"/>
              <a:gd name="connsiteX870" fmla="*/ 868499 w 1656655"/>
              <a:gd name="connsiteY870" fmla="*/ 689350 h 1864576"/>
              <a:gd name="connsiteX871" fmla="*/ 885382 w 1656655"/>
              <a:gd name="connsiteY871" fmla="*/ 674730 h 1864576"/>
              <a:gd name="connsiteX872" fmla="*/ 892175 w 1656655"/>
              <a:gd name="connsiteY872" fmla="*/ 669081 h 1864576"/>
              <a:gd name="connsiteX873" fmla="*/ 888876 w 1656655"/>
              <a:gd name="connsiteY873" fmla="*/ 718586 h 1864576"/>
              <a:gd name="connsiteX874" fmla="*/ 849674 w 1656655"/>
              <a:gd name="connsiteY874" fmla="*/ 744700 h 1864576"/>
              <a:gd name="connsiteX875" fmla="*/ 845597 w 1656655"/>
              <a:gd name="connsiteY875" fmla="*/ 662648 h 1864576"/>
              <a:gd name="connsiteX876" fmla="*/ 853946 w 1656655"/>
              <a:gd name="connsiteY876" fmla="*/ 695195 h 1864576"/>
              <a:gd name="connsiteX877" fmla="*/ 850452 w 1656655"/>
              <a:gd name="connsiteY877" fmla="*/ 723848 h 1864576"/>
              <a:gd name="connsiteX878" fmla="*/ 853554 w 1656655"/>
              <a:gd name="connsiteY878" fmla="*/ 722481 h 1864576"/>
              <a:gd name="connsiteX879" fmla="*/ 682974 w 1656655"/>
              <a:gd name="connsiteY879" fmla="*/ 578451 h 1864576"/>
              <a:gd name="connsiteX880" fmla="*/ 599915 w 1656655"/>
              <a:gd name="connsiteY880" fmla="*/ 520961 h 1864576"/>
              <a:gd name="connsiteX881" fmla="*/ 642225 w 1656655"/>
              <a:gd name="connsiteY881" fmla="*/ 530510 h 1864576"/>
              <a:gd name="connsiteX882" fmla="*/ 682974 w 1656655"/>
              <a:gd name="connsiteY882" fmla="*/ 578451 h 1864576"/>
              <a:gd name="connsiteX883" fmla="*/ 628058 w 1656655"/>
              <a:gd name="connsiteY883" fmla="*/ 590342 h 1864576"/>
              <a:gd name="connsiteX884" fmla="*/ 598946 w 1656655"/>
              <a:gd name="connsiteY884" fmla="*/ 570656 h 1864576"/>
              <a:gd name="connsiteX885" fmla="*/ 628058 w 1656655"/>
              <a:gd name="connsiteY885" fmla="*/ 590342 h 1864576"/>
              <a:gd name="connsiteX886" fmla="*/ 725279 w 1656655"/>
              <a:gd name="connsiteY886" fmla="*/ 552533 h 1864576"/>
              <a:gd name="connsiteX887" fmla="*/ 670554 w 1656655"/>
              <a:gd name="connsiteY887" fmla="*/ 504199 h 1864576"/>
              <a:gd name="connsiteX888" fmla="*/ 660855 w 1656655"/>
              <a:gd name="connsiteY888" fmla="*/ 498935 h 1864576"/>
              <a:gd name="connsiteX889" fmla="*/ 700053 w 1656655"/>
              <a:gd name="connsiteY889" fmla="*/ 511019 h 1864576"/>
              <a:gd name="connsiteX890" fmla="*/ 725279 w 1656655"/>
              <a:gd name="connsiteY890" fmla="*/ 552533 h 1864576"/>
              <a:gd name="connsiteX891" fmla="*/ 441564 w 1656655"/>
              <a:gd name="connsiteY891" fmla="*/ 272855 h 1864576"/>
              <a:gd name="connsiteX892" fmla="*/ 412648 w 1656655"/>
              <a:gd name="connsiteY892" fmla="*/ 289226 h 1864576"/>
              <a:gd name="connsiteX893" fmla="*/ 441176 w 1656655"/>
              <a:gd name="connsiteY893" fmla="*/ 311835 h 1864576"/>
              <a:gd name="connsiteX894" fmla="*/ 441564 w 1656655"/>
              <a:gd name="connsiteY894" fmla="*/ 272855 h 1864576"/>
              <a:gd name="connsiteX895" fmla="*/ 372672 w 1656655"/>
              <a:gd name="connsiteY895" fmla="*/ 345357 h 1864576"/>
              <a:gd name="connsiteX896" fmla="*/ 421575 w 1656655"/>
              <a:gd name="connsiteY896" fmla="*/ 328986 h 1864576"/>
              <a:gd name="connsiteX897" fmla="*/ 439041 w 1656655"/>
              <a:gd name="connsiteY897" fmla="*/ 320800 h 1864576"/>
              <a:gd name="connsiteX898" fmla="*/ 436712 w 1656655"/>
              <a:gd name="connsiteY898" fmla="*/ 314563 h 1864576"/>
              <a:gd name="connsiteX899" fmla="*/ 410708 w 1656655"/>
              <a:gd name="connsiteY899" fmla="*/ 296632 h 1864576"/>
              <a:gd name="connsiteX900" fmla="*/ 404110 w 1656655"/>
              <a:gd name="connsiteY900" fmla="*/ 277533 h 1864576"/>
              <a:gd name="connsiteX901" fmla="*/ 361610 w 1656655"/>
              <a:gd name="connsiteY901" fmla="*/ 307157 h 1864576"/>
              <a:gd name="connsiteX902" fmla="*/ 383345 w 1656655"/>
              <a:gd name="connsiteY902" fmla="*/ 308131 h 1864576"/>
              <a:gd name="connsiteX903" fmla="*/ 372672 w 1656655"/>
              <a:gd name="connsiteY903" fmla="*/ 345357 h 1864576"/>
              <a:gd name="connsiteX904" fmla="*/ 587305 w 1656655"/>
              <a:gd name="connsiteY904" fmla="*/ 536551 h 1864576"/>
              <a:gd name="connsiteX905" fmla="*/ 585753 w 1656655"/>
              <a:gd name="connsiteY905" fmla="*/ 585663 h 1864576"/>
              <a:gd name="connsiteX906" fmla="*/ 621457 w 1656655"/>
              <a:gd name="connsiteY906" fmla="*/ 603203 h 1864576"/>
              <a:gd name="connsiteX907" fmla="*/ 647075 w 1656655"/>
              <a:gd name="connsiteY907" fmla="*/ 601645 h 1864576"/>
              <a:gd name="connsiteX908" fmla="*/ 648822 w 1656655"/>
              <a:gd name="connsiteY908" fmla="*/ 595408 h 1864576"/>
              <a:gd name="connsiteX909" fmla="*/ 587305 w 1656655"/>
              <a:gd name="connsiteY909" fmla="*/ 536551 h 1864576"/>
              <a:gd name="connsiteX910" fmla="*/ 557420 w 1656655"/>
              <a:gd name="connsiteY910" fmla="*/ 477692 h 1864576"/>
              <a:gd name="connsiteX911" fmla="*/ 592546 w 1656655"/>
              <a:gd name="connsiteY911" fmla="*/ 481979 h 1864576"/>
              <a:gd name="connsiteX912" fmla="*/ 618159 w 1656655"/>
              <a:gd name="connsiteY912" fmla="*/ 464244 h 1864576"/>
              <a:gd name="connsiteX913" fmla="*/ 594097 w 1656655"/>
              <a:gd name="connsiteY913" fmla="*/ 455473 h 1864576"/>
              <a:gd name="connsiteX914" fmla="*/ 596035 w 1656655"/>
              <a:gd name="connsiteY914" fmla="*/ 463269 h 1864576"/>
              <a:gd name="connsiteX915" fmla="*/ 572942 w 1656655"/>
              <a:gd name="connsiteY915" fmla="*/ 482759 h 1864576"/>
              <a:gd name="connsiteX916" fmla="*/ 557420 w 1656655"/>
              <a:gd name="connsiteY916" fmla="*/ 477692 h 1864576"/>
              <a:gd name="connsiteX917" fmla="*/ 511811 w 1656655"/>
              <a:gd name="connsiteY917" fmla="*/ 538109 h 1864576"/>
              <a:gd name="connsiteX918" fmla="*/ 562073 w 1656655"/>
              <a:gd name="connsiteY918" fmla="*/ 548633 h 1864576"/>
              <a:gd name="connsiteX919" fmla="*/ 559940 w 1656655"/>
              <a:gd name="connsiteY919" fmla="*/ 538888 h 1864576"/>
              <a:gd name="connsiteX920" fmla="*/ 554312 w 1656655"/>
              <a:gd name="connsiteY920" fmla="*/ 529731 h 1864576"/>
              <a:gd name="connsiteX921" fmla="*/ 522680 w 1656655"/>
              <a:gd name="connsiteY921" fmla="*/ 519011 h 1864576"/>
              <a:gd name="connsiteX922" fmla="*/ 423322 w 1656655"/>
              <a:gd name="connsiteY922" fmla="*/ 490750 h 1864576"/>
              <a:gd name="connsiteX923" fmla="*/ 443116 w 1656655"/>
              <a:gd name="connsiteY923" fmla="*/ 523494 h 1864576"/>
              <a:gd name="connsiteX924" fmla="*/ 511811 w 1656655"/>
              <a:gd name="connsiteY924" fmla="*/ 538109 h 1864576"/>
              <a:gd name="connsiteX925" fmla="*/ 570422 w 1656655"/>
              <a:gd name="connsiteY925" fmla="*/ 584884 h 1864576"/>
              <a:gd name="connsiteX926" fmla="*/ 583615 w 1656655"/>
              <a:gd name="connsiteY926" fmla="*/ 561499 h 1864576"/>
              <a:gd name="connsiteX927" fmla="*/ 548880 w 1656655"/>
              <a:gd name="connsiteY927" fmla="*/ 492309 h 1864576"/>
              <a:gd name="connsiteX928" fmla="*/ 526174 w 1656655"/>
              <a:gd name="connsiteY928" fmla="*/ 426239 h 1864576"/>
              <a:gd name="connsiteX929" fmla="*/ 512589 w 1656655"/>
              <a:gd name="connsiteY929" fmla="*/ 423511 h 1864576"/>
              <a:gd name="connsiteX930" fmla="*/ 505024 w 1656655"/>
              <a:gd name="connsiteY930" fmla="*/ 431111 h 1864576"/>
              <a:gd name="connsiteX931" fmla="*/ 510456 w 1656655"/>
              <a:gd name="connsiteY931" fmla="*/ 452940 h 1864576"/>
              <a:gd name="connsiteX932" fmla="*/ 511811 w 1656655"/>
              <a:gd name="connsiteY932" fmla="*/ 458592 h 1864576"/>
              <a:gd name="connsiteX933" fmla="*/ 497647 w 1656655"/>
              <a:gd name="connsiteY933" fmla="*/ 433645 h 1864576"/>
              <a:gd name="connsiteX934" fmla="*/ 466598 w 1656655"/>
              <a:gd name="connsiteY934" fmla="*/ 445534 h 1864576"/>
              <a:gd name="connsiteX935" fmla="*/ 453401 w 1656655"/>
              <a:gd name="connsiteY935" fmla="*/ 480420 h 1864576"/>
              <a:gd name="connsiteX936" fmla="*/ 515697 w 1656655"/>
              <a:gd name="connsiteY936" fmla="*/ 502054 h 1864576"/>
              <a:gd name="connsiteX937" fmla="*/ 529864 w 1656655"/>
              <a:gd name="connsiteY937" fmla="*/ 502054 h 1864576"/>
              <a:gd name="connsiteX938" fmla="*/ 550818 w 1656655"/>
              <a:gd name="connsiteY938" fmla="*/ 512773 h 1864576"/>
              <a:gd name="connsiteX939" fmla="*/ 568092 w 1656655"/>
              <a:gd name="connsiteY939" fmla="*/ 569681 h 1864576"/>
              <a:gd name="connsiteX940" fmla="*/ 529864 w 1656655"/>
              <a:gd name="connsiteY940" fmla="*/ 546296 h 1864576"/>
              <a:gd name="connsiteX941" fmla="*/ 492407 w 1656655"/>
              <a:gd name="connsiteY941" fmla="*/ 553508 h 1864576"/>
              <a:gd name="connsiteX942" fmla="*/ 538012 w 1656655"/>
              <a:gd name="connsiteY942" fmla="*/ 558770 h 1864576"/>
              <a:gd name="connsiteX943" fmla="*/ 558584 w 1656655"/>
              <a:gd name="connsiteY943" fmla="*/ 572410 h 1864576"/>
              <a:gd name="connsiteX944" fmla="*/ 570422 w 1656655"/>
              <a:gd name="connsiteY944" fmla="*/ 584884 h 1864576"/>
              <a:gd name="connsiteX945" fmla="*/ 564985 w 1656655"/>
              <a:gd name="connsiteY945" fmla="*/ 444754 h 1864576"/>
              <a:gd name="connsiteX946" fmla="*/ 537239 w 1656655"/>
              <a:gd name="connsiteY946" fmla="*/ 456448 h 1864576"/>
              <a:gd name="connsiteX947" fmla="*/ 551596 w 1656655"/>
              <a:gd name="connsiteY947" fmla="*/ 471065 h 1864576"/>
              <a:gd name="connsiteX948" fmla="*/ 549463 w 1656655"/>
              <a:gd name="connsiteY948" fmla="*/ 463074 h 1864576"/>
              <a:gd name="connsiteX949" fmla="*/ 564985 w 1656655"/>
              <a:gd name="connsiteY949" fmla="*/ 444754 h 1864576"/>
              <a:gd name="connsiteX950" fmla="*/ 565959 w 1656655"/>
              <a:gd name="connsiteY950" fmla="*/ 450016 h 1864576"/>
              <a:gd name="connsiteX951" fmla="*/ 565567 w 1656655"/>
              <a:gd name="connsiteY951" fmla="*/ 450016 h 1864576"/>
              <a:gd name="connsiteX952" fmla="*/ 556059 w 1656655"/>
              <a:gd name="connsiteY952" fmla="*/ 462100 h 1864576"/>
              <a:gd name="connsiteX953" fmla="*/ 572555 w 1656655"/>
              <a:gd name="connsiteY953" fmla="*/ 476327 h 1864576"/>
              <a:gd name="connsiteX954" fmla="*/ 589052 w 1656655"/>
              <a:gd name="connsiteY954" fmla="*/ 463269 h 1864576"/>
              <a:gd name="connsiteX955" fmla="*/ 581868 w 1656655"/>
              <a:gd name="connsiteY955" fmla="*/ 451770 h 1864576"/>
              <a:gd name="connsiteX956" fmla="*/ 579543 w 1656655"/>
              <a:gd name="connsiteY956" fmla="*/ 463464 h 1864576"/>
              <a:gd name="connsiteX957" fmla="*/ 571777 w 1656655"/>
              <a:gd name="connsiteY957" fmla="*/ 471260 h 1864576"/>
              <a:gd name="connsiteX958" fmla="*/ 565959 w 1656655"/>
              <a:gd name="connsiteY958" fmla="*/ 450016 h 1864576"/>
              <a:gd name="connsiteX959" fmla="*/ 725861 w 1656655"/>
              <a:gd name="connsiteY959" fmla="*/ 448652 h 1864576"/>
              <a:gd name="connsiteX960" fmla="*/ 591963 w 1656655"/>
              <a:gd name="connsiteY960" fmla="*/ 419223 h 1864576"/>
              <a:gd name="connsiteX961" fmla="*/ 534327 w 1656655"/>
              <a:gd name="connsiteY961" fmla="*/ 426239 h 1864576"/>
              <a:gd name="connsiteX962" fmla="*/ 530637 w 1656655"/>
              <a:gd name="connsiteY962" fmla="*/ 452160 h 1864576"/>
              <a:gd name="connsiteX963" fmla="*/ 532384 w 1656655"/>
              <a:gd name="connsiteY963" fmla="*/ 450991 h 1864576"/>
              <a:gd name="connsiteX964" fmla="*/ 550432 w 1656655"/>
              <a:gd name="connsiteY964" fmla="*/ 439492 h 1864576"/>
              <a:gd name="connsiteX965" fmla="*/ 618159 w 1656655"/>
              <a:gd name="connsiteY965" fmla="*/ 456058 h 1864576"/>
              <a:gd name="connsiteX966" fmla="*/ 725861 w 1656655"/>
              <a:gd name="connsiteY966" fmla="*/ 448652 h 1864576"/>
              <a:gd name="connsiteX967" fmla="*/ 740611 w 1656655"/>
              <a:gd name="connsiteY967" fmla="*/ 590538 h 1864576"/>
              <a:gd name="connsiteX968" fmla="*/ 741584 w 1656655"/>
              <a:gd name="connsiteY968" fmla="*/ 543371 h 1864576"/>
              <a:gd name="connsiteX969" fmla="*/ 724702 w 1656655"/>
              <a:gd name="connsiteY969" fmla="*/ 516085 h 1864576"/>
              <a:gd name="connsiteX970" fmla="*/ 673466 w 1656655"/>
              <a:gd name="connsiteY970" fmla="*/ 478276 h 1864576"/>
              <a:gd name="connsiteX971" fmla="*/ 641834 w 1656655"/>
              <a:gd name="connsiteY971" fmla="*/ 471455 h 1864576"/>
              <a:gd name="connsiteX972" fmla="*/ 625920 w 1656655"/>
              <a:gd name="connsiteY972" fmla="*/ 468337 h 1864576"/>
              <a:gd name="connsiteX973" fmla="*/ 607682 w 1656655"/>
              <a:gd name="connsiteY973" fmla="*/ 481200 h 1864576"/>
              <a:gd name="connsiteX974" fmla="*/ 629996 w 1656655"/>
              <a:gd name="connsiteY974" fmla="*/ 489580 h 1864576"/>
              <a:gd name="connsiteX975" fmla="*/ 665122 w 1656655"/>
              <a:gd name="connsiteY975" fmla="*/ 511019 h 1864576"/>
              <a:gd name="connsiteX976" fmla="*/ 679872 w 1656655"/>
              <a:gd name="connsiteY976" fmla="*/ 524660 h 1864576"/>
              <a:gd name="connsiteX977" fmla="*/ 694812 w 1656655"/>
              <a:gd name="connsiteY977" fmla="*/ 543959 h 1864576"/>
              <a:gd name="connsiteX978" fmla="*/ 740611 w 1656655"/>
              <a:gd name="connsiteY978" fmla="*/ 590538 h 1864576"/>
              <a:gd name="connsiteX979" fmla="*/ 717327 w 1656655"/>
              <a:gd name="connsiteY979" fmla="*/ 610028 h 1864576"/>
              <a:gd name="connsiteX980" fmla="*/ 741584 w 1656655"/>
              <a:gd name="connsiteY980" fmla="*/ 659723 h 1864576"/>
              <a:gd name="connsiteX981" fmla="*/ 709952 w 1656655"/>
              <a:gd name="connsiteY981" fmla="*/ 612948 h 1864576"/>
              <a:gd name="connsiteX982" fmla="*/ 686664 w 1656655"/>
              <a:gd name="connsiteY982" fmla="*/ 611782 h 1864576"/>
              <a:gd name="connsiteX983" fmla="*/ 702382 w 1656655"/>
              <a:gd name="connsiteY983" fmla="*/ 640821 h 1864576"/>
              <a:gd name="connsiteX984" fmla="*/ 741584 w 1656655"/>
              <a:gd name="connsiteY984" fmla="*/ 683309 h 1864576"/>
              <a:gd name="connsiteX985" fmla="*/ 752840 w 1656655"/>
              <a:gd name="connsiteY985" fmla="*/ 689933 h 1864576"/>
              <a:gd name="connsiteX986" fmla="*/ 743718 w 1656655"/>
              <a:gd name="connsiteY986" fmla="*/ 615094 h 1864576"/>
              <a:gd name="connsiteX987" fmla="*/ 706072 w 1656655"/>
              <a:gd name="connsiteY987" fmla="*/ 564228 h 1864576"/>
              <a:gd name="connsiteX988" fmla="*/ 717327 w 1656655"/>
              <a:gd name="connsiteY988" fmla="*/ 610028 h 1864576"/>
              <a:gd name="connsiteX989" fmla="*/ 709561 w 1656655"/>
              <a:gd name="connsiteY989" fmla="*/ 603595 h 1864576"/>
              <a:gd name="connsiteX990" fmla="*/ 674244 w 1656655"/>
              <a:gd name="connsiteY990" fmla="*/ 528560 h 1864576"/>
              <a:gd name="connsiteX991" fmla="*/ 601472 w 1656655"/>
              <a:gd name="connsiteY991" fmla="*/ 486657 h 1864576"/>
              <a:gd name="connsiteX992" fmla="*/ 595066 w 1656655"/>
              <a:gd name="connsiteY992" fmla="*/ 487436 h 1864576"/>
              <a:gd name="connsiteX993" fmla="*/ 557028 w 1656655"/>
              <a:gd name="connsiteY993" fmla="*/ 484708 h 1864576"/>
              <a:gd name="connsiteX994" fmla="*/ 534327 w 1656655"/>
              <a:gd name="connsiteY994" fmla="*/ 461905 h 1864576"/>
              <a:gd name="connsiteX995" fmla="*/ 554894 w 1656655"/>
              <a:gd name="connsiteY995" fmla="*/ 488411 h 1864576"/>
              <a:gd name="connsiteX996" fmla="*/ 580899 w 1656655"/>
              <a:gd name="connsiteY996" fmla="*/ 521740 h 1864576"/>
              <a:gd name="connsiteX997" fmla="*/ 584780 w 1656655"/>
              <a:gd name="connsiteY997" fmla="*/ 525831 h 1864576"/>
              <a:gd name="connsiteX998" fmla="*/ 623595 w 1656655"/>
              <a:gd name="connsiteY998" fmla="*/ 547658 h 1864576"/>
              <a:gd name="connsiteX999" fmla="*/ 656970 w 1656655"/>
              <a:gd name="connsiteY999" fmla="*/ 590925 h 1864576"/>
              <a:gd name="connsiteX1000" fmla="*/ 709561 w 1656655"/>
              <a:gd name="connsiteY1000" fmla="*/ 603595 h 1864576"/>
              <a:gd name="connsiteX1001" fmla="*/ 745269 w 1656655"/>
              <a:gd name="connsiteY1001" fmla="*/ 599891 h 1864576"/>
              <a:gd name="connsiteX1002" fmla="*/ 758854 w 1656655"/>
              <a:gd name="connsiteY1002" fmla="*/ 642379 h 1864576"/>
              <a:gd name="connsiteX1003" fmla="*/ 763513 w 1656655"/>
              <a:gd name="connsiteY1003" fmla="*/ 657386 h 1864576"/>
              <a:gd name="connsiteX1004" fmla="*/ 784276 w 1656655"/>
              <a:gd name="connsiteY1004" fmla="*/ 675901 h 1864576"/>
              <a:gd name="connsiteX1005" fmla="*/ 798056 w 1656655"/>
              <a:gd name="connsiteY1005" fmla="*/ 682530 h 1864576"/>
              <a:gd name="connsiteX1006" fmla="*/ 749928 w 1656655"/>
              <a:gd name="connsiteY1006" fmla="*/ 547854 h 1864576"/>
              <a:gd name="connsiteX1007" fmla="*/ 750701 w 1656655"/>
              <a:gd name="connsiteY1007" fmla="*/ 580401 h 1864576"/>
              <a:gd name="connsiteX1008" fmla="*/ 756720 w 1656655"/>
              <a:gd name="connsiteY1008" fmla="*/ 592096 h 1864576"/>
              <a:gd name="connsiteX1009" fmla="*/ 776901 w 1656655"/>
              <a:gd name="connsiteY1009" fmla="*/ 640042 h 1864576"/>
              <a:gd name="connsiteX1010" fmla="*/ 776123 w 1656655"/>
              <a:gd name="connsiteY1010" fmla="*/ 648812 h 1864576"/>
              <a:gd name="connsiteX1011" fmla="*/ 747599 w 1656655"/>
              <a:gd name="connsiteY1011" fmla="*/ 594825 h 1864576"/>
              <a:gd name="connsiteX1012" fmla="*/ 745269 w 1656655"/>
              <a:gd name="connsiteY1012" fmla="*/ 599891 h 1864576"/>
              <a:gd name="connsiteX1013" fmla="*/ 973100 w 1656655"/>
              <a:gd name="connsiteY1013" fmla="*/ 578451 h 1864576"/>
              <a:gd name="connsiteX1014" fmla="*/ 1056158 w 1656655"/>
              <a:gd name="connsiteY1014" fmla="*/ 520961 h 1864576"/>
              <a:gd name="connsiteX1015" fmla="*/ 1013848 w 1656655"/>
              <a:gd name="connsiteY1015" fmla="*/ 530510 h 1864576"/>
              <a:gd name="connsiteX1016" fmla="*/ 973100 w 1656655"/>
              <a:gd name="connsiteY1016" fmla="*/ 578451 h 1864576"/>
              <a:gd name="connsiteX1017" fmla="*/ 1224992 w 1656655"/>
              <a:gd name="connsiteY1017" fmla="*/ 686425 h 1864576"/>
              <a:gd name="connsiteX1018" fmla="*/ 1244590 w 1656655"/>
              <a:gd name="connsiteY1018" fmla="*/ 630684 h 1864576"/>
              <a:gd name="connsiteX1019" fmla="*/ 1271368 w 1656655"/>
              <a:gd name="connsiteY1019" fmla="*/ 576114 h 1864576"/>
              <a:gd name="connsiteX1020" fmla="*/ 1270595 w 1656655"/>
              <a:gd name="connsiteY1020" fmla="*/ 573777 h 1864576"/>
              <a:gd name="connsiteX1021" fmla="*/ 1269044 w 1656655"/>
              <a:gd name="connsiteY1021" fmla="*/ 576114 h 1864576"/>
              <a:gd name="connsiteX1022" fmla="*/ 1233335 w 1656655"/>
              <a:gd name="connsiteY1022" fmla="*/ 630493 h 1864576"/>
              <a:gd name="connsiteX1023" fmla="*/ 1224992 w 1656655"/>
              <a:gd name="connsiteY1023" fmla="*/ 686425 h 1864576"/>
              <a:gd name="connsiteX1024" fmla="*/ 1028015 w 1656655"/>
              <a:gd name="connsiteY1024" fmla="*/ 590342 h 1864576"/>
              <a:gd name="connsiteX1025" fmla="*/ 1057127 w 1656655"/>
              <a:gd name="connsiteY1025" fmla="*/ 570656 h 1864576"/>
              <a:gd name="connsiteX1026" fmla="*/ 1028015 w 1656655"/>
              <a:gd name="connsiteY1026" fmla="*/ 590342 h 1864576"/>
              <a:gd name="connsiteX1027" fmla="*/ 930795 w 1656655"/>
              <a:gd name="connsiteY1027" fmla="*/ 552533 h 1864576"/>
              <a:gd name="connsiteX1028" fmla="*/ 985520 w 1656655"/>
              <a:gd name="connsiteY1028" fmla="*/ 504199 h 1864576"/>
              <a:gd name="connsiteX1029" fmla="*/ 995219 w 1656655"/>
              <a:gd name="connsiteY1029" fmla="*/ 498935 h 1864576"/>
              <a:gd name="connsiteX1030" fmla="*/ 956021 w 1656655"/>
              <a:gd name="connsiteY1030" fmla="*/ 511019 h 1864576"/>
              <a:gd name="connsiteX1031" fmla="*/ 930795 w 1656655"/>
              <a:gd name="connsiteY1031" fmla="*/ 552533 h 1864576"/>
              <a:gd name="connsiteX1032" fmla="*/ 1214510 w 1656655"/>
              <a:gd name="connsiteY1032" fmla="*/ 272855 h 1864576"/>
              <a:gd name="connsiteX1033" fmla="*/ 1243426 w 1656655"/>
              <a:gd name="connsiteY1033" fmla="*/ 289226 h 1864576"/>
              <a:gd name="connsiteX1034" fmla="*/ 1214896 w 1656655"/>
              <a:gd name="connsiteY1034" fmla="*/ 311835 h 1864576"/>
              <a:gd name="connsiteX1035" fmla="*/ 1214510 w 1656655"/>
              <a:gd name="connsiteY1035" fmla="*/ 272855 h 1864576"/>
              <a:gd name="connsiteX1036" fmla="*/ 1283206 w 1656655"/>
              <a:gd name="connsiteY1036" fmla="*/ 345357 h 1864576"/>
              <a:gd name="connsiteX1037" fmla="*/ 1234304 w 1656655"/>
              <a:gd name="connsiteY1037" fmla="*/ 328986 h 1864576"/>
              <a:gd name="connsiteX1038" fmla="*/ 1216839 w 1656655"/>
              <a:gd name="connsiteY1038" fmla="*/ 320800 h 1864576"/>
              <a:gd name="connsiteX1039" fmla="*/ 1219168 w 1656655"/>
              <a:gd name="connsiteY1039" fmla="*/ 314563 h 1864576"/>
              <a:gd name="connsiteX1040" fmla="*/ 1245173 w 1656655"/>
              <a:gd name="connsiteY1040" fmla="*/ 296632 h 1864576"/>
              <a:gd name="connsiteX1041" fmla="*/ 1251769 w 1656655"/>
              <a:gd name="connsiteY1041" fmla="*/ 277533 h 1864576"/>
              <a:gd name="connsiteX1042" fmla="*/ 1294270 w 1656655"/>
              <a:gd name="connsiteY1042" fmla="*/ 307157 h 1864576"/>
              <a:gd name="connsiteX1043" fmla="*/ 1272533 w 1656655"/>
              <a:gd name="connsiteY1043" fmla="*/ 308131 h 1864576"/>
              <a:gd name="connsiteX1044" fmla="*/ 1283206 w 1656655"/>
              <a:gd name="connsiteY1044" fmla="*/ 345357 h 1864576"/>
              <a:gd name="connsiteX1045" fmla="*/ 1375582 w 1656655"/>
              <a:gd name="connsiteY1045" fmla="*/ 181254 h 1864576"/>
              <a:gd name="connsiteX1046" fmla="*/ 1434383 w 1656655"/>
              <a:gd name="connsiteY1046" fmla="*/ 328011 h 1864576"/>
              <a:gd name="connsiteX1047" fmla="*/ 1414197 w 1656655"/>
              <a:gd name="connsiteY1047" fmla="*/ 502443 h 1864576"/>
              <a:gd name="connsiteX1048" fmla="*/ 1408183 w 1656655"/>
              <a:gd name="connsiteY1048" fmla="*/ 525444 h 1864576"/>
              <a:gd name="connsiteX1049" fmla="*/ 1397123 w 1656655"/>
              <a:gd name="connsiteY1049" fmla="*/ 507898 h 1864576"/>
              <a:gd name="connsiteX1050" fmla="*/ 1365878 w 1656655"/>
              <a:gd name="connsiteY1050" fmla="*/ 527389 h 1864576"/>
              <a:gd name="connsiteX1051" fmla="*/ 1395959 w 1656655"/>
              <a:gd name="connsiteY1051" fmla="*/ 300141 h 1864576"/>
              <a:gd name="connsiteX1052" fmla="*/ 1376937 w 1656655"/>
              <a:gd name="connsiteY1052" fmla="*/ 438518 h 1864576"/>
              <a:gd name="connsiteX1053" fmla="*/ 1356174 w 1656655"/>
              <a:gd name="connsiteY1053" fmla="*/ 381997 h 1864576"/>
              <a:gd name="connsiteX1054" fmla="*/ 1375582 w 1656655"/>
              <a:gd name="connsiteY1054" fmla="*/ 181254 h 1864576"/>
              <a:gd name="connsiteX1055" fmla="*/ 1068769 w 1656655"/>
              <a:gd name="connsiteY1055" fmla="*/ 536551 h 1864576"/>
              <a:gd name="connsiteX1056" fmla="*/ 1070320 w 1656655"/>
              <a:gd name="connsiteY1056" fmla="*/ 585663 h 1864576"/>
              <a:gd name="connsiteX1057" fmla="*/ 1034617 w 1656655"/>
              <a:gd name="connsiteY1057" fmla="*/ 603203 h 1864576"/>
              <a:gd name="connsiteX1058" fmla="*/ 1008999 w 1656655"/>
              <a:gd name="connsiteY1058" fmla="*/ 601645 h 1864576"/>
              <a:gd name="connsiteX1059" fmla="*/ 1007252 w 1656655"/>
              <a:gd name="connsiteY1059" fmla="*/ 595408 h 1864576"/>
              <a:gd name="connsiteX1060" fmla="*/ 1068769 w 1656655"/>
              <a:gd name="connsiteY1060" fmla="*/ 536551 h 1864576"/>
              <a:gd name="connsiteX1061" fmla="*/ 1098654 w 1656655"/>
              <a:gd name="connsiteY1061" fmla="*/ 477692 h 1864576"/>
              <a:gd name="connsiteX1062" fmla="*/ 1063528 w 1656655"/>
              <a:gd name="connsiteY1062" fmla="*/ 481979 h 1864576"/>
              <a:gd name="connsiteX1063" fmla="*/ 1037915 w 1656655"/>
              <a:gd name="connsiteY1063" fmla="*/ 464244 h 1864576"/>
              <a:gd name="connsiteX1064" fmla="*/ 1061977 w 1656655"/>
              <a:gd name="connsiteY1064" fmla="*/ 455473 h 1864576"/>
              <a:gd name="connsiteX1065" fmla="*/ 1060039 w 1656655"/>
              <a:gd name="connsiteY1065" fmla="*/ 463269 h 1864576"/>
              <a:gd name="connsiteX1066" fmla="*/ 1083132 w 1656655"/>
              <a:gd name="connsiteY1066" fmla="*/ 482759 h 1864576"/>
              <a:gd name="connsiteX1067" fmla="*/ 1098654 w 1656655"/>
              <a:gd name="connsiteY1067" fmla="*/ 477692 h 1864576"/>
              <a:gd name="connsiteX1068" fmla="*/ 1144262 w 1656655"/>
              <a:gd name="connsiteY1068" fmla="*/ 538109 h 1864576"/>
              <a:gd name="connsiteX1069" fmla="*/ 1094000 w 1656655"/>
              <a:gd name="connsiteY1069" fmla="*/ 548633 h 1864576"/>
              <a:gd name="connsiteX1070" fmla="*/ 1096134 w 1656655"/>
              <a:gd name="connsiteY1070" fmla="*/ 538888 h 1864576"/>
              <a:gd name="connsiteX1071" fmla="*/ 1101762 w 1656655"/>
              <a:gd name="connsiteY1071" fmla="*/ 529731 h 1864576"/>
              <a:gd name="connsiteX1072" fmla="*/ 1133394 w 1656655"/>
              <a:gd name="connsiteY1072" fmla="*/ 519011 h 1864576"/>
              <a:gd name="connsiteX1073" fmla="*/ 1232753 w 1656655"/>
              <a:gd name="connsiteY1073" fmla="*/ 490750 h 1864576"/>
              <a:gd name="connsiteX1074" fmla="*/ 1212958 w 1656655"/>
              <a:gd name="connsiteY1074" fmla="*/ 523494 h 1864576"/>
              <a:gd name="connsiteX1075" fmla="*/ 1144262 w 1656655"/>
              <a:gd name="connsiteY1075" fmla="*/ 538109 h 1864576"/>
              <a:gd name="connsiteX1076" fmla="*/ 1085652 w 1656655"/>
              <a:gd name="connsiteY1076" fmla="*/ 584884 h 1864576"/>
              <a:gd name="connsiteX1077" fmla="*/ 1072459 w 1656655"/>
              <a:gd name="connsiteY1077" fmla="*/ 561499 h 1864576"/>
              <a:gd name="connsiteX1078" fmla="*/ 1107193 w 1656655"/>
              <a:gd name="connsiteY1078" fmla="*/ 492309 h 1864576"/>
              <a:gd name="connsiteX1079" fmla="*/ 1129900 w 1656655"/>
              <a:gd name="connsiteY1079" fmla="*/ 426239 h 1864576"/>
              <a:gd name="connsiteX1080" fmla="*/ 1143484 w 1656655"/>
              <a:gd name="connsiteY1080" fmla="*/ 423511 h 1864576"/>
              <a:gd name="connsiteX1081" fmla="*/ 1151050 w 1656655"/>
              <a:gd name="connsiteY1081" fmla="*/ 431111 h 1864576"/>
              <a:gd name="connsiteX1082" fmla="*/ 1145618 w 1656655"/>
              <a:gd name="connsiteY1082" fmla="*/ 452940 h 1864576"/>
              <a:gd name="connsiteX1083" fmla="*/ 1144262 w 1656655"/>
              <a:gd name="connsiteY1083" fmla="*/ 458592 h 1864576"/>
              <a:gd name="connsiteX1084" fmla="*/ 1158424 w 1656655"/>
              <a:gd name="connsiteY1084" fmla="*/ 433645 h 1864576"/>
              <a:gd name="connsiteX1085" fmla="*/ 1189474 w 1656655"/>
              <a:gd name="connsiteY1085" fmla="*/ 445534 h 1864576"/>
              <a:gd name="connsiteX1086" fmla="*/ 1202672 w 1656655"/>
              <a:gd name="connsiteY1086" fmla="*/ 480420 h 1864576"/>
              <a:gd name="connsiteX1087" fmla="*/ 1140377 w 1656655"/>
              <a:gd name="connsiteY1087" fmla="*/ 502054 h 1864576"/>
              <a:gd name="connsiteX1088" fmla="*/ 1126215 w 1656655"/>
              <a:gd name="connsiteY1088" fmla="*/ 502054 h 1864576"/>
              <a:gd name="connsiteX1089" fmla="*/ 1105256 w 1656655"/>
              <a:gd name="connsiteY1089" fmla="*/ 512773 h 1864576"/>
              <a:gd name="connsiteX1090" fmla="*/ 1087981 w 1656655"/>
              <a:gd name="connsiteY1090" fmla="*/ 569681 h 1864576"/>
              <a:gd name="connsiteX1091" fmla="*/ 1126215 w 1656655"/>
              <a:gd name="connsiteY1091" fmla="*/ 546296 h 1864576"/>
              <a:gd name="connsiteX1092" fmla="*/ 1163665 w 1656655"/>
              <a:gd name="connsiteY1092" fmla="*/ 553508 h 1864576"/>
              <a:gd name="connsiteX1093" fmla="*/ 1118062 w 1656655"/>
              <a:gd name="connsiteY1093" fmla="*/ 558770 h 1864576"/>
              <a:gd name="connsiteX1094" fmla="*/ 1097489 w 1656655"/>
              <a:gd name="connsiteY1094" fmla="*/ 572410 h 1864576"/>
              <a:gd name="connsiteX1095" fmla="*/ 1085652 w 1656655"/>
              <a:gd name="connsiteY1095" fmla="*/ 584884 h 1864576"/>
              <a:gd name="connsiteX1096" fmla="*/ 1091089 w 1656655"/>
              <a:gd name="connsiteY1096" fmla="*/ 444754 h 1864576"/>
              <a:gd name="connsiteX1097" fmla="*/ 1118840 w 1656655"/>
              <a:gd name="connsiteY1097" fmla="*/ 456448 h 1864576"/>
              <a:gd name="connsiteX1098" fmla="*/ 1104478 w 1656655"/>
              <a:gd name="connsiteY1098" fmla="*/ 471065 h 1864576"/>
              <a:gd name="connsiteX1099" fmla="*/ 1106611 w 1656655"/>
              <a:gd name="connsiteY1099" fmla="*/ 463074 h 1864576"/>
              <a:gd name="connsiteX1100" fmla="*/ 1091089 w 1656655"/>
              <a:gd name="connsiteY1100" fmla="*/ 444754 h 1864576"/>
              <a:gd name="connsiteX1101" fmla="*/ 1089924 w 1656655"/>
              <a:gd name="connsiteY1101" fmla="*/ 450016 h 1864576"/>
              <a:gd name="connsiteX1102" fmla="*/ 1090311 w 1656655"/>
              <a:gd name="connsiteY1102" fmla="*/ 450016 h 1864576"/>
              <a:gd name="connsiteX1103" fmla="*/ 1099819 w 1656655"/>
              <a:gd name="connsiteY1103" fmla="*/ 462100 h 1864576"/>
              <a:gd name="connsiteX1104" fmla="*/ 1083323 w 1656655"/>
              <a:gd name="connsiteY1104" fmla="*/ 476327 h 1864576"/>
              <a:gd name="connsiteX1105" fmla="*/ 1066831 w 1656655"/>
              <a:gd name="connsiteY1105" fmla="*/ 463269 h 1864576"/>
              <a:gd name="connsiteX1106" fmla="*/ 1074010 w 1656655"/>
              <a:gd name="connsiteY1106" fmla="*/ 451770 h 1864576"/>
              <a:gd name="connsiteX1107" fmla="*/ 1076340 w 1656655"/>
              <a:gd name="connsiteY1107" fmla="*/ 463464 h 1864576"/>
              <a:gd name="connsiteX1108" fmla="*/ 1084101 w 1656655"/>
              <a:gd name="connsiteY1108" fmla="*/ 471260 h 1864576"/>
              <a:gd name="connsiteX1109" fmla="*/ 1089924 w 1656655"/>
              <a:gd name="connsiteY1109" fmla="*/ 450016 h 1864576"/>
              <a:gd name="connsiteX1110" fmla="*/ 915267 w 1656655"/>
              <a:gd name="connsiteY1110" fmla="*/ 590538 h 1864576"/>
              <a:gd name="connsiteX1111" fmla="*/ 914298 w 1656655"/>
              <a:gd name="connsiteY1111" fmla="*/ 543371 h 1864576"/>
              <a:gd name="connsiteX1112" fmla="*/ 931181 w 1656655"/>
              <a:gd name="connsiteY1112" fmla="*/ 516085 h 1864576"/>
              <a:gd name="connsiteX1113" fmla="*/ 982412 w 1656655"/>
              <a:gd name="connsiteY1113" fmla="*/ 478276 h 1864576"/>
              <a:gd name="connsiteX1114" fmla="*/ 1014044 w 1656655"/>
              <a:gd name="connsiteY1114" fmla="*/ 471455 h 1864576"/>
              <a:gd name="connsiteX1115" fmla="*/ 1029958 w 1656655"/>
              <a:gd name="connsiteY1115" fmla="*/ 468337 h 1864576"/>
              <a:gd name="connsiteX1116" fmla="*/ 1048201 w 1656655"/>
              <a:gd name="connsiteY1116" fmla="*/ 481200 h 1864576"/>
              <a:gd name="connsiteX1117" fmla="*/ 1025882 w 1656655"/>
              <a:gd name="connsiteY1117" fmla="*/ 489580 h 1864576"/>
              <a:gd name="connsiteX1118" fmla="*/ 990756 w 1656655"/>
              <a:gd name="connsiteY1118" fmla="*/ 511019 h 1864576"/>
              <a:gd name="connsiteX1119" fmla="*/ 976006 w 1656655"/>
              <a:gd name="connsiteY1119" fmla="*/ 524660 h 1864576"/>
              <a:gd name="connsiteX1120" fmla="*/ 961066 w 1656655"/>
              <a:gd name="connsiteY1120" fmla="*/ 543959 h 1864576"/>
              <a:gd name="connsiteX1121" fmla="*/ 915267 w 1656655"/>
              <a:gd name="connsiteY1121" fmla="*/ 590538 h 1864576"/>
              <a:gd name="connsiteX1122" fmla="*/ 938556 w 1656655"/>
              <a:gd name="connsiteY1122" fmla="*/ 610028 h 1864576"/>
              <a:gd name="connsiteX1123" fmla="*/ 914298 w 1656655"/>
              <a:gd name="connsiteY1123" fmla="*/ 659723 h 1864576"/>
              <a:gd name="connsiteX1124" fmla="*/ 945931 w 1656655"/>
              <a:gd name="connsiteY1124" fmla="*/ 612948 h 1864576"/>
              <a:gd name="connsiteX1125" fmla="*/ 969219 w 1656655"/>
              <a:gd name="connsiteY1125" fmla="*/ 611782 h 1864576"/>
              <a:gd name="connsiteX1126" fmla="*/ 953496 w 1656655"/>
              <a:gd name="connsiteY1126" fmla="*/ 640821 h 1864576"/>
              <a:gd name="connsiteX1127" fmla="*/ 914298 w 1656655"/>
              <a:gd name="connsiteY1127" fmla="*/ 683309 h 1864576"/>
              <a:gd name="connsiteX1128" fmla="*/ 903043 w 1656655"/>
              <a:gd name="connsiteY1128" fmla="*/ 689933 h 1864576"/>
              <a:gd name="connsiteX1129" fmla="*/ 912165 w 1656655"/>
              <a:gd name="connsiteY1129" fmla="*/ 615094 h 1864576"/>
              <a:gd name="connsiteX1130" fmla="*/ 949811 w 1656655"/>
              <a:gd name="connsiteY1130" fmla="*/ 564228 h 1864576"/>
              <a:gd name="connsiteX1131" fmla="*/ 938556 w 1656655"/>
              <a:gd name="connsiteY1131" fmla="*/ 610028 h 1864576"/>
              <a:gd name="connsiteX1132" fmla="*/ 946513 w 1656655"/>
              <a:gd name="connsiteY1132" fmla="*/ 603595 h 1864576"/>
              <a:gd name="connsiteX1133" fmla="*/ 981830 w 1656655"/>
              <a:gd name="connsiteY1133" fmla="*/ 528560 h 1864576"/>
              <a:gd name="connsiteX1134" fmla="*/ 1054602 w 1656655"/>
              <a:gd name="connsiteY1134" fmla="*/ 486657 h 1864576"/>
              <a:gd name="connsiteX1135" fmla="*/ 1061008 w 1656655"/>
              <a:gd name="connsiteY1135" fmla="*/ 487436 h 1864576"/>
              <a:gd name="connsiteX1136" fmla="*/ 1099046 w 1656655"/>
              <a:gd name="connsiteY1136" fmla="*/ 484708 h 1864576"/>
              <a:gd name="connsiteX1137" fmla="*/ 1121747 w 1656655"/>
              <a:gd name="connsiteY1137" fmla="*/ 461905 h 1864576"/>
              <a:gd name="connsiteX1138" fmla="*/ 1101179 w 1656655"/>
              <a:gd name="connsiteY1138" fmla="*/ 488411 h 1864576"/>
              <a:gd name="connsiteX1139" fmla="*/ 1075175 w 1656655"/>
              <a:gd name="connsiteY1139" fmla="*/ 521740 h 1864576"/>
              <a:gd name="connsiteX1140" fmla="*/ 1071294 w 1656655"/>
              <a:gd name="connsiteY1140" fmla="*/ 525831 h 1864576"/>
              <a:gd name="connsiteX1141" fmla="*/ 1032478 w 1656655"/>
              <a:gd name="connsiteY1141" fmla="*/ 547658 h 1864576"/>
              <a:gd name="connsiteX1142" fmla="*/ 999104 w 1656655"/>
              <a:gd name="connsiteY1142" fmla="*/ 590925 h 1864576"/>
              <a:gd name="connsiteX1143" fmla="*/ 946513 w 1656655"/>
              <a:gd name="connsiteY1143" fmla="*/ 603595 h 1864576"/>
              <a:gd name="connsiteX1144" fmla="*/ 910804 w 1656655"/>
              <a:gd name="connsiteY1144" fmla="*/ 599891 h 1864576"/>
              <a:gd name="connsiteX1145" fmla="*/ 897220 w 1656655"/>
              <a:gd name="connsiteY1145" fmla="*/ 642379 h 1864576"/>
              <a:gd name="connsiteX1146" fmla="*/ 892561 w 1656655"/>
              <a:gd name="connsiteY1146" fmla="*/ 657386 h 1864576"/>
              <a:gd name="connsiteX1147" fmla="*/ 871798 w 1656655"/>
              <a:gd name="connsiteY1147" fmla="*/ 675901 h 1864576"/>
              <a:gd name="connsiteX1148" fmla="*/ 858017 w 1656655"/>
              <a:gd name="connsiteY1148" fmla="*/ 682530 h 1864576"/>
              <a:gd name="connsiteX1149" fmla="*/ 906146 w 1656655"/>
              <a:gd name="connsiteY1149" fmla="*/ 547854 h 1864576"/>
              <a:gd name="connsiteX1150" fmla="*/ 905373 w 1656655"/>
              <a:gd name="connsiteY1150" fmla="*/ 580401 h 1864576"/>
              <a:gd name="connsiteX1151" fmla="*/ 899353 w 1656655"/>
              <a:gd name="connsiteY1151" fmla="*/ 592096 h 1864576"/>
              <a:gd name="connsiteX1152" fmla="*/ 879172 w 1656655"/>
              <a:gd name="connsiteY1152" fmla="*/ 640042 h 1864576"/>
              <a:gd name="connsiteX1153" fmla="*/ 879950 w 1656655"/>
              <a:gd name="connsiteY1153" fmla="*/ 648812 h 1864576"/>
              <a:gd name="connsiteX1154" fmla="*/ 908475 w 1656655"/>
              <a:gd name="connsiteY1154" fmla="*/ 594825 h 1864576"/>
              <a:gd name="connsiteX1155" fmla="*/ 910804 w 1656655"/>
              <a:gd name="connsiteY1155" fmla="*/ 599891 h 1864576"/>
              <a:gd name="connsiteX1156" fmla="*/ 1291554 w 1656655"/>
              <a:gd name="connsiteY1156" fmla="*/ 574556 h 1864576"/>
              <a:gd name="connsiteX1157" fmla="*/ 1286895 w 1656655"/>
              <a:gd name="connsiteY1157" fmla="*/ 549412 h 1864576"/>
              <a:gd name="connsiteX1158" fmla="*/ 1333277 w 1656655"/>
              <a:gd name="connsiteY1158" fmla="*/ 456448 h 1864576"/>
              <a:gd name="connsiteX1159" fmla="*/ 1349773 w 1656655"/>
              <a:gd name="connsiteY1159" fmla="*/ 387844 h 1864576"/>
              <a:gd name="connsiteX1160" fmla="*/ 1366847 w 1656655"/>
              <a:gd name="connsiteY1160" fmla="*/ 499910 h 1864576"/>
              <a:gd name="connsiteX1161" fmla="*/ 1287091 w 1656655"/>
              <a:gd name="connsiteY1161" fmla="*/ 625035 h 1864576"/>
              <a:gd name="connsiteX1162" fmla="*/ 1292910 w 1656655"/>
              <a:gd name="connsiteY1162" fmla="*/ 594046 h 1864576"/>
              <a:gd name="connsiteX1163" fmla="*/ 1351324 w 1656655"/>
              <a:gd name="connsiteY1163" fmla="*/ 463659 h 1864576"/>
              <a:gd name="connsiteX1164" fmla="*/ 1291554 w 1656655"/>
              <a:gd name="connsiteY1164" fmla="*/ 574556 h 1864576"/>
              <a:gd name="connsiteX1165" fmla="*/ 1317363 w 1656655"/>
              <a:gd name="connsiteY1165" fmla="*/ 678238 h 1864576"/>
              <a:gd name="connsiteX1166" fmla="*/ 1332112 w 1656655"/>
              <a:gd name="connsiteY1166" fmla="*/ 643354 h 1864576"/>
              <a:gd name="connsiteX1167" fmla="*/ 1392078 w 1656655"/>
              <a:gd name="connsiteY1167" fmla="*/ 539863 h 1864576"/>
              <a:gd name="connsiteX1168" fmla="*/ 1333468 w 1656655"/>
              <a:gd name="connsiteY1168" fmla="*/ 625422 h 1864576"/>
              <a:gd name="connsiteX1169" fmla="*/ 1329783 w 1656655"/>
              <a:gd name="connsiteY1169" fmla="*/ 606907 h 1864576"/>
              <a:gd name="connsiteX1170" fmla="*/ 1302418 w 1656655"/>
              <a:gd name="connsiteY1170" fmla="*/ 623472 h 1864576"/>
              <a:gd name="connsiteX1171" fmla="*/ 1343950 w 1656655"/>
              <a:gd name="connsiteY1171" fmla="*/ 570269 h 1864576"/>
              <a:gd name="connsiteX1172" fmla="*/ 1365878 w 1656655"/>
              <a:gd name="connsiteY1172" fmla="*/ 538109 h 1864576"/>
              <a:gd name="connsiteX1173" fmla="*/ 1392660 w 1656655"/>
              <a:gd name="connsiteY1173" fmla="*/ 518428 h 1864576"/>
              <a:gd name="connsiteX1174" fmla="*/ 1399257 w 1656655"/>
              <a:gd name="connsiteY1174" fmla="*/ 517644 h 1864576"/>
              <a:gd name="connsiteX1175" fmla="*/ 1398092 w 1656655"/>
              <a:gd name="connsiteY1175" fmla="*/ 561107 h 1864576"/>
              <a:gd name="connsiteX1176" fmla="*/ 1317363 w 1656655"/>
              <a:gd name="connsiteY1176" fmla="*/ 678238 h 1864576"/>
              <a:gd name="connsiteX1177" fmla="*/ 1435548 w 1656655"/>
              <a:gd name="connsiteY1177" fmla="*/ 652903 h 1864576"/>
              <a:gd name="connsiteX1178" fmla="*/ 1439815 w 1656655"/>
              <a:gd name="connsiteY1178" fmla="*/ 621718 h 1864576"/>
              <a:gd name="connsiteX1179" fmla="*/ 1402169 w 1656655"/>
              <a:gd name="connsiteY1179" fmla="*/ 617823 h 1864576"/>
              <a:gd name="connsiteX1180" fmla="*/ 1464850 w 1656655"/>
              <a:gd name="connsiteY1180" fmla="*/ 385311 h 1864576"/>
              <a:gd name="connsiteX1181" fmla="*/ 1464072 w 1656655"/>
              <a:gd name="connsiteY1181" fmla="*/ 385311 h 1864576"/>
              <a:gd name="connsiteX1182" fmla="*/ 1380240 w 1656655"/>
              <a:gd name="connsiteY1182" fmla="*/ 622110 h 1864576"/>
              <a:gd name="connsiteX1183" fmla="*/ 1442726 w 1656655"/>
              <a:gd name="connsiteY1183" fmla="*/ 344967 h 1864576"/>
              <a:gd name="connsiteX1184" fmla="*/ 1465623 w 1656655"/>
              <a:gd name="connsiteY1184" fmla="*/ 299946 h 1864576"/>
              <a:gd name="connsiteX1185" fmla="*/ 1485227 w 1656655"/>
              <a:gd name="connsiteY1185" fmla="*/ 271686 h 1864576"/>
              <a:gd name="connsiteX1186" fmla="*/ 1466984 w 1656655"/>
              <a:gd name="connsiteY1186" fmla="*/ 519398 h 1864576"/>
              <a:gd name="connsiteX1187" fmla="*/ 1468149 w 1656655"/>
              <a:gd name="connsiteY1187" fmla="*/ 524469 h 1864576"/>
              <a:gd name="connsiteX1188" fmla="*/ 1470478 w 1656655"/>
              <a:gd name="connsiteY1188" fmla="*/ 525444 h 1864576"/>
              <a:gd name="connsiteX1189" fmla="*/ 1475910 w 1656655"/>
              <a:gd name="connsiteY1189" fmla="*/ 534993 h 1864576"/>
              <a:gd name="connsiteX1190" fmla="*/ 1435548 w 1656655"/>
              <a:gd name="connsiteY1190" fmla="*/ 652903 h 1864576"/>
              <a:gd name="connsiteX1191" fmla="*/ 382181 w 1656655"/>
              <a:gd name="connsiteY1191" fmla="*/ 1053028 h 1864576"/>
              <a:gd name="connsiteX1192" fmla="*/ 407021 w 1656655"/>
              <a:gd name="connsiteY1192" fmla="*/ 1055169 h 1864576"/>
              <a:gd name="connsiteX1193" fmla="*/ 497841 w 1656655"/>
              <a:gd name="connsiteY1193" fmla="*/ 929851 h 1864576"/>
              <a:gd name="connsiteX1194" fmla="*/ 471255 w 1656655"/>
              <a:gd name="connsiteY1194" fmla="*/ 923613 h 1864576"/>
              <a:gd name="connsiteX1195" fmla="*/ 392854 w 1656655"/>
              <a:gd name="connsiteY1195" fmla="*/ 1049711 h 1864576"/>
              <a:gd name="connsiteX1196" fmla="*/ 467374 w 1656655"/>
              <a:gd name="connsiteY1196" fmla="*/ 908606 h 1864576"/>
              <a:gd name="connsiteX1197" fmla="*/ 467374 w 1656655"/>
              <a:gd name="connsiteY1197" fmla="*/ 901399 h 1864576"/>
              <a:gd name="connsiteX1198" fmla="*/ 442922 w 1656655"/>
              <a:gd name="connsiteY1198" fmla="*/ 928685 h 1864576"/>
              <a:gd name="connsiteX1199" fmla="*/ 401975 w 1656655"/>
              <a:gd name="connsiteY1199" fmla="*/ 968635 h 1864576"/>
              <a:gd name="connsiteX1200" fmla="*/ 382181 w 1656655"/>
              <a:gd name="connsiteY1200" fmla="*/ 1053028 h 1864576"/>
              <a:gd name="connsiteX1201" fmla="*/ 436518 w 1656655"/>
              <a:gd name="connsiteY1201" fmla="*/ 1040162 h 1864576"/>
              <a:gd name="connsiteX1202" fmla="*/ 412648 w 1656655"/>
              <a:gd name="connsiteY1202" fmla="*/ 1061210 h 1864576"/>
              <a:gd name="connsiteX1203" fmla="*/ 358117 w 1656655"/>
              <a:gd name="connsiteY1203" fmla="*/ 1167823 h 1864576"/>
              <a:gd name="connsiteX1204" fmla="*/ 395765 w 1656655"/>
              <a:gd name="connsiteY1204" fmla="*/ 1068618 h 1864576"/>
              <a:gd name="connsiteX1205" fmla="*/ 372866 w 1656655"/>
              <a:gd name="connsiteY1205" fmla="*/ 1052249 h 1864576"/>
              <a:gd name="connsiteX1206" fmla="*/ 370731 w 1656655"/>
              <a:gd name="connsiteY1206" fmla="*/ 1040162 h 1864576"/>
              <a:gd name="connsiteX1207" fmla="*/ 346862 w 1656655"/>
              <a:gd name="connsiteY1207" fmla="*/ 1166652 h 1864576"/>
              <a:gd name="connsiteX1208" fmla="*/ 365491 w 1656655"/>
              <a:gd name="connsiteY1208" fmla="*/ 1181463 h 1864576"/>
              <a:gd name="connsiteX1209" fmla="*/ 400811 w 1656655"/>
              <a:gd name="connsiteY1209" fmla="*/ 1157103 h 1864576"/>
              <a:gd name="connsiteX1210" fmla="*/ 404692 w 1656655"/>
              <a:gd name="connsiteY1210" fmla="*/ 1134105 h 1864576"/>
              <a:gd name="connsiteX1211" fmla="*/ 436518 w 1656655"/>
              <a:gd name="connsiteY1211" fmla="*/ 1040162 h 1864576"/>
              <a:gd name="connsiteX1212" fmla="*/ 422740 w 1656655"/>
              <a:gd name="connsiteY1212" fmla="*/ 1094345 h 1864576"/>
              <a:gd name="connsiteX1213" fmla="*/ 414007 w 1656655"/>
              <a:gd name="connsiteY1213" fmla="*/ 1197641 h 1864576"/>
              <a:gd name="connsiteX1214" fmla="*/ 424875 w 1656655"/>
              <a:gd name="connsiteY1214" fmla="*/ 1200370 h 1864576"/>
              <a:gd name="connsiteX1215" fmla="*/ 470091 w 1656655"/>
              <a:gd name="connsiteY1215" fmla="*/ 1159244 h 1864576"/>
              <a:gd name="connsiteX1216" fmla="*/ 486586 w 1656655"/>
              <a:gd name="connsiteY1216" fmla="*/ 1077192 h 1864576"/>
              <a:gd name="connsiteX1217" fmla="*/ 468732 w 1656655"/>
              <a:gd name="connsiteY1217" fmla="*/ 1087912 h 1864576"/>
              <a:gd name="connsiteX1218" fmla="*/ 462134 w 1656655"/>
              <a:gd name="connsiteY1218" fmla="*/ 1085183 h 1864576"/>
              <a:gd name="connsiteX1219" fmla="*/ 420605 w 1656655"/>
              <a:gd name="connsiteY1219" fmla="*/ 1192379 h 1864576"/>
              <a:gd name="connsiteX1220" fmla="*/ 456312 w 1656655"/>
              <a:gd name="connsiteY1220" fmla="*/ 1075438 h 1864576"/>
              <a:gd name="connsiteX1221" fmla="*/ 455730 w 1656655"/>
              <a:gd name="connsiteY1221" fmla="*/ 1023793 h 1864576"/>
              <a:gd name="connsiteX1222" fmla="*/ 422740 w 1656655"/>
              <a:gd name="connsiteY1222" fmla="*/ 1094345 h 1864576"/>
              <a:gd name="connsiteX1223" fmla="*/ 484257 w 1656655"/>
              <a:gd name="connsiteY1223" fmla="*/ 1115001 h 1864576"/>
              <a:gd name="connsiteX1224" fmla="*/ 480182 w 1656655"/>
              <a:gd name="connsiteY1224" fmla="*/ 1204461 h 1864576"/>
              <a:gd name="connsiteX1225" fmla="*/ 500558 w 1656655"/>
              <a:gd name="connsiteY1225" fmla="*/ 1212452 h 1864576"/>
              <a:gd name="connsiteX1226" fmla="*/ 535682 w 1656655"/>
              <a:gd name="connsiteY1226" fmla="*/ 1182242 h 1864576"/>
              <a:gd name="connsiteX1227" fmla="*/ 519578 w 1656655"/>
              <a:gd name="connsiteY1227" fmla="*/ 1128451 h 1864576"/>
              <a:gd name="connsiteX1228" fmla="*/ 486780 w 1656655"/>
              <a:gd name="connsiteY1228" fmla="*/ 1206411 h 1864576"/>
              <a:gd name="connsiteX1229" fmla="*/ 516084 w 1656655"/>
              <a:gd name="connsiteY1229" fmla="*/ 1108769 h 1864576"/>
              <a:gd name="connsiteX1230" fmla="*/ 513172 w 1656655"/>
              <a:gd name="connsiteY1230" fmla="*/ 1052636 h 1864576"/>
              <a:gd name="connsiteX1231" fmla="*/ 484257 w 1656655"/>
              <a:gd name="connsiteY1231" fmla="*/ 1115001 h 1864576"/>
              <a:gd name="connsiteX1232" fmla="*/ 373060 w 1656655"/>
              <a:gd name="connsiteY1232" fmla="*/ 992221 h 1864576"/>
              <a:gd name="connsiteX1233" fmla="*/ 317364 w 1656655"/>
              <a:gd name="connsiteY1233" fmla="*/ 1013465 h 1864576"/>
              <a:gd name="connsiteX1234" fmla="*/ 285344 w 1656655"/>
              <a:gd name="connsiteY1234" fmla="*/ 1152032 h 1864576"/>
              <a:gd name="connsiteX1235" fmla="*/ 290390 w 1656655"/>
              <a:gd name="connsiteY1235" fmla="*/ 1161777 h 1864576"/>
              <a:gd name="connsiteX1236" fmla="*/ 339099 w 1656655"/>
              <a:gd name="connsiteY1236" fmla="*/ 1128255 h 1864576"/>
              <a:gd name="connsiteX1237" fmla="*/ 366656 w 1656655"/>
              <a:gd name="connsiteY1237" fmla="*/ 1024376 h 1864576"/>
              <a:gd name="connsiteX1238" fmla="*/ 299899 w 1656655"/>
              <a:gd name="connsiteY1238" fmla="*/ 1138588 h 1864576"/>
              <a:gd name="connsiteX1239" fmla="*/ 322216 w 1656655"/>
              <a:gd name="connsiteY1239" fmla="*/ 1078946 h 1864576"/>
              <a:gd name="connsiteX1240" fmla="*/ 373060 w 1656655"/>
              <a:gd name="connsiteY1240" fmla="*/ 992221 h 1864576"/>
              <a:gd name="connsiteX1241" fmla="*/ 314453 w 1656655"/>
              <a:gd name="connsiteY1241" fmla="*/ 939988 h 1864576"/>
              <a:gd name="connsiteX1242" fmla="*/ 289226 w 1656655"/>
              <a:gd name="connsiteY1242" fmla="*/ 948954 h 1864576"/>
              <a:gd name="connsiteX1243" fmla="*/ 227320 w 1656655"/>
              <a:gd name="connsiteY1243" fmla="*/ 1057702 h 1864576"/>
              <a:gd name="connsiteX1244" fmla="*/ 222662 w 1656655"/>
              <a:gd name="connsiteY1244" fmla="*/ 1117343 h 1864576"/>
              <a:gd name="connsiteX1245" fmla="*/ 235859 w 1656655"/>
              <a:gd name="connsiteY1245" fmla="*/ 1125917 h 1864576"/>
              <a:gd name="connsiteX1246" fmla="*/ 285732 w 1656655"/>
              <a:gd name="connsiteY1246" fmla="*/ 1086550 h 1864576"/>
              <a:gd name="connsiteX1247" fmla="*/ 287673 w 1656655"/>
              <a:gd name="connsiteY1247" fmla="*/ 1082263 h 1864576"/>
              <a:gd name="connsiteX1248" fmla="*/ 309020 w 1656655"/>
              <a:gd name="connsiteY1248" fmla="*/ 1013465 h 1864576"/>
              <a:gd name="connsiteX1249" fmla="*/ 298540 w 1656655"/>
              <a:gd name="connsiteY1249" fmla="*/ 1003911 h 1864576"/>
              <a:gd name="connsiteX1250" fmla="*/ 294077 w 1656655"/>
              <a:gd name="connsiteY1250" fmla="*/ 1010540 h 1864576"/>
              <a:gd name="connsiteX1251" fmla="*/ 240710 w 1656655"/>
              <a:gd name="connsiteY1251" fmla="*/ 1097074 h 1864576"/>
              <a:gd name="connsiteX1252" fmla="*/ 233335 w 1656655"/>
              <a:gd name="connsiteY1252" fmla="*/ 1111689 h 1864576"/>
              <a:gd name="connsiteX1253" fmla="*/ 255847 w 1656655"/>
              <a:gd name="connsiteY1253" fmla="*/ 1056340 h 1864576"/>
              <a:gd name="connsiteX1254" fmla="*/ 290584 w 1656655"/>
              <a:gd name="connsiteY1254" fmla="*/ 997483 h 1864576"/>
              <a:gd name="connsiteX1255" fmla="*/ 301257 w 1656655"/>
              <a:gd name="connsiteY1255" fmla="*/ 973118 h 1864576"/>
              <a:gd name="connsiteX1256" fmla="*/ 314453 w 1656655"/>
              <a:gd name="connsiteY1256" fmla="*/ 939988 h 1864576"/>
              <a:gd name="connsiteX1257" fmla="*/ 589438 w 1656655"/>
              <a:gd name="connsiteY1257" fmla="*/ 857348 h 1864576"/>
              <a:gd name="connsiteX1258" fmla="*/ 565181 w 1656655"/>
              <a:gd name="connsiteY1258" fmla="*/ 855011 h 1864576"/>
              <a:gd name="connsiteX1259" fmla="*/ 546164 w 1656655"/>
              <a:gd name="connsiteY1259" fmla="*/ 897499 h 1864576"/>
              <a:gd name="connsiteX1260" fmla="*/ 542284 w 1656655"/>
              <a:gd name="connsiteY1260" fmla="*/ 930630 h 1864576"/>
              <a:gd name="connsiteX1261" fmla="*/ 589438 w 1656655"/>
              <a:gd name="connsiteY1261" fmla="*/ 857348 h 1864576"/>
              <a:gd name="connsiteX1262" fmla="*/ 419246 w 1656655"/>
              <a:gd name="connsiteY1262" fmla="*/ 920498 h 1864576"/>
              <a:gd name="connsiteX1263" fmla="*/ 452819 w 1656655"/>
              <a:gd name="connsiteY1263" fmla="*/ 901399 h 1864576"/>
              <a:gd name="connsiteX1264" fmla="*/ 468538 w 1656655"/>
              <a:gd name="connsiteY1264" fmla="*/ 884050 h 1864576"/>
              <a:gd name="connsiteX1265" fmla="*/ 489691 w 1656655"/>
              <a:gd name="connsiteY1265" fmla="*/ 857348 h 1864576"/>
              <a:gd name="connsiteX1266" fmla="*/ 511038 w 1656655"/>
              <a:gd name="connsiteY1266" fmla="*/ 840200 h 1864576"/>
              <a:gd name="connsiteX1267" fmla="*/ 498618 w 1656655"/>
              <a:gd name="connsiteY1267" fmla="*/ 852282 h 1864576"/>
              <a:gd name="connsiteX1268" fmla="*/ 479599 w 1656655"/>
              <a:gd name="connsiteY1268" fmla="*/ 881909 h 1864576"/>
              <a:gd name="connsiteX1269" fmla="*/ 477853 w 1656655"/>
              <a:gd name="connsiteY1269" fmla="*/ 916989 h 1864576"/>
              <a:gd name="connsiteX1270" fmla="*/ 489885 w 1656655"/>
              <a:gd name="connsiteY1270" fmla="*/ 922448 h 1864576"/>
              <a:gd name="connsiteX1271" fmla="*/ 528117 w 1656655"/>
              <a:gd name="connsiteY1271" fmla="*/ 906073 h 1864576"/>
              <a:gd name="connsiteX1272" fmla="*/ 557420 w 1656655"/>
              <a:gd name="connsiteY1272" fmla="*/ 852674 h 1864576"/>
              <a:gd name="connsiteX1273" fmla="*/ 509678 w 1656655"/>
              <a:gd name="connsiteY1273" fmla="*/ 834350 h 1864576"/>
              <a:gd name="connsiteX1274" fmla="*/ 478241 w 1656655"/>
              <a:gd name="connsiteY1274" fmla="*/ 799662 h 1864576"/>
              <a:gd name="connsiteX1275" fmla="*/ 428561 w 1656655"/>
              <a:gd name="connsiteY1275" fmla="*/ 787188 h 1864576"/>
              <a:gd name="connsiteX1276" fmla="*/ 372089 w 1656655"/>
              <a:gd name="connsiteY1276" fmla="*/ 828309 h 1864576"/>
              <a:gd name="connsiteX1277" fmla="*/ 359475 w 1656655"/>
              <a:gd name="connsiteY1277" fmla="*/ 868460 h 1864576"/>
              <a:gd name="connsiteX1278" fmla="*/ 417306 w 1656655"/>
              <a:gd name="connsiteY1278" fmla="*/ 858715 h 1864576"/>
              <a:gd name="connsiteX1279" fmla="*/ 432054 w 1656655"/>
              <a:gd name="connsiteY1279" fmla="*/ 840396 h 1864576"/>
              <a:gd name="connsiteX1280" fmla="*/ 471643 w 1656655"/>
              <a:gd name="connsiteY1280" fmla="*/ 802974 h 1864576"/>
              <a:gd name="connsiteX1281" fmla="*/ 429337 w 1656655"/>
              <a:gd name="connsiteY1281" fmla="*/ 853257 h 1864576"/>
              <a:gd name="connsiteX1282" fmla="*/ 419246 w 1656655"/>
              <a:gd name="connsiteY1282" fmla="*/ 920498 h 1864576"/>
              <a:gd name="connsiteX1283" fmla="*/ 528117 w 1656655"/>
              <a:gd name="connsiteY1283" fmla="*/ 967273 h 1864576"/>
              <a:gd name="connsiteX1284" fmla="*/ 475136 w 1656655"/>
              <a:gd name="connsiteY1284" fmla="*/ 1060823 h 1864576"/>
              <a:gd name="connsiteX1285" fmla="*/ 532384 w 1656655"/>
              <a:gd name="connsiteY1285" fmla="*/ 932776 h 1864576"/>
              <a:gd name="connsiteX1286" fmla="*/ 531606 w 1656655"/>
              <a:gd name="connsiteY1286" fmla="*/ 915235 h 1864576"/>
              <a:gd name="connsiteX1287" fmla="*/ 512394 w 1656655"/>
              <a:gd name="connsiteY1287" fmla="*/ 925956 h 1864576"/>
              <a:gd name="connsiteX1288" fmla="*/ 469508 w 1656655"/>
              <a:gd name="connsiteY1288" fmla="*/ 1011123 h 1864576"/>
              <a:gd name="connsiteX1289" fmla="*/ 465434 w 1656655"/>
              <a:gd name="connsiteY1289" fmla="*/ 1073297 h 1864576"/>
              <a:gd name="connsiteX1290" fmla="*/ 478823 w 1656655"/>
              <a:gd name="connsiteY1290" fmla="*/ 1073488 h 1864576"/>
              <a:gd name="connsiteX1291" fmla="*/ 514141 w 1656655"/>
              <a:gd name="connsiteY1291" fmla="*/ 1039775 h 1864576"/>
              <a:gd name="connsiteX1292" fmla="*/ 528117 w 1656655"/>
              <a:gd name="connsiteY1292" fmla="*/ 967273 h 1864576"/>
              <a:gd name="connsiteX1293" fmla="*/ 407603 w 1656655"/>
              <a:gd name="connsiteY1293" fmla="*/ 886583 h 1864576"/>
              <a:gd name="connsiteX1294" fmla="*/ 328620 w 1656655"/>
              <a:gd name="connsiteY1294" fmla="*/ 934138 h 1864576"/>
              <a:gd name="connsiteX1295" fmla="*/ 303392 w 1656655"/>
              <a:gd name="connsiteY1295" fmla="*/ 992025 h 1864576"/>
              <a:gd name="connsiteX1296" fmla="*/ 315618 w 1656655"/>
              <a:gd name="connsiteY1296" fmla="*/ 1006253 h 1864576"/>
              <a:gd name="connsiteX1297" fmla="*/ 431666 w 1656655"/>
              <a:gd name="connsiteY1297" fmla="*/ 926539 h 1864576"/>
              <a:gd name="connsiteX1298" fmla="*/ 410126 w 1656655"/>
              <a:gd name="connsiteY1298" fmla="*/ 916793 h 1864576"/>
              <a:gd name="connsiteX1299" fmla="*/ 408185 w 1656655"/>
              <a:gd name="connsiteY1299" fmla="*/ 906073 h 1864576"/>
              <a:gd name="connsiteX1300" fmla="*/ 320275 w 1656655"/>
              <a:gd name="connsiteY1300" fmla="*/ 986371 h 1864576"/>
              <a:gd name="connsiteX1301" fmla="*/ 408185 w 1656655"/>
              <a:gd name="connsiteY1301" fmla="*/ 890287 h 1864576"/>
              <a:gd name="connsiteX1302" fmla="*/ 407603 w 1656655"/>
              <a:gd name="connsiteY1302" fmla="*/ 886583 h 1864576"/>
              <a:gd name="connsiteX1303" fmla="*/ 413036 w 1656655"/>
              <a:gd name="connsiteY1303" fmla="*/ 870018 h 1864576"/>
              <a:gd name="connsiteX1304" fmla="*/ 402363 w 1656655"/>
              <a:gd name="connsiteY1304" fmla="*/ 872747 h 1864576"/>
              <a:gd name="connsiteX1305" fmla="*/ 378494 w 1656655"/>
              <a:gd name="connsiteY1305" fmla="*/ 876451 h 1864576"/>
              <a:gd name="connsiteX1306" fmla="*/ 361416 w 1656655"/>
              <a:gd name="connsiteY1306" fmla="*/ 879959 h 1864576"/>
              <a:gd name="connsiteX1307" fmla="*/ 252936 w 1656655"/>
              <a:gd name="connsiteY1307" fmla="*/ 932384 h 1864576"/>
              <a:gd name="connsiteX1308" fmla="*/ 345503 w 1656655"/>
              <a:gd name="connsiteY1308" fmla="*/ 875672 h 1864576"/>
              <a:gd name="connsiteX1309" fmla="*/ 304168 w 1656655"/>
              <a:gd name="connsiteY1309" fmla="*/ 873722 h 1864576"/>
              <a:gd name="connsiteX1310" fmla="*/ 300093 w 1656655"/>
              <a:gd name="connsiteY1310" fmla="*/ 874305 h 1864576"/>
              <a:gd name="connsiteX1311" fmla="*/ 259146 w 1656655"/>
              <a:gd name="connsiteY1311" fmla="*/ 903153 h 1864576"/>
              <a:gd name="connsiteX1312" fmla="*/ 246532 w 1656655"/>
              <a:gd name="connsiteY1312" fmla="*/ 934334 h 1864576"/>
              <a:gd name="connsiteX1313" fmla="*/ 271760 w 1656655"/>
              <a:gd name="connsiteY1313" fmla="*/ 941742 h 1864576"/>
              <a:gd name="connsiteX1314" fmla="*/ 413036 w 1656655"/>
              <a:gd name="connsiteY1314" fmla="*/ 870018 h 1864576"/>
              <a:gd name="connsiteX1315" fmla="*/ 366074 w 1656655"/>
              <a:gd name="connsiteY1315" fmla="*/ 823439 h 1864576"/>
              <a:gd name="connsiteX1316" fmla="*/ 288837 w 1656655"/>
              <a:gd name="connsiteY1316" fmla="*/ 800049 h 1864576"/>
              <a:gd name="connsiteX1317" fmla="*/ 225573 w 1656655"/>
              <a:gd name="connsiteY1317" fmla="*/ 813111 h 1864576"/>
              <a:gd name="connsiteX1318" fmla="*/ 222274 w 1656655"/>
              <a:gd name="connsiteY1318" fmla="*/ 839421 h 1864576"/>
              <a:gd name="connsiteX1319" fmla="*/ 349579 w 1656655"/>
              <a:gd name="connsiteY1319" fmla="*/ 867485 h 1864576"/>
              <a:gd name="connsiteX1320" fmla="*/ 355012 w 1656655"/>
              <a:gd name="connsiteY1320" fmla="*/ 844683 h 1864576"/>
              <a:gd name="connsiteX1321" fmla="*/ 227126 w 1656655"/>
              <a:gd name="connsiteY1321" fmla="*/ 832792 h 1864576"/>
              <a:gd name="connsiteX1322" fmla="*/ 359670 w 1656655"/>
              <a:gd name="connsiteY1322" fmla="*/ 834350 h 1864576"/>
              <a:gd name="connsiteX1323" fmla="*/ 366074 w 1656655"/>
              <a:gd name="connsiteY1323" fmla="*/ 823439 h 1864576"/>
              <a:gd name="connsiteX1324" fmla="*/ 61591 w 1656655"/>
              <a:gd name="connsiteY1324" fmla="*/ 740021 h 1864576"/>
              <a:gd name="connsiteX1325" fmla="*/ 205973 w 1656655"/>
              <a:gd name="connsiteY1325" fmla="*/ 830651 h 1864576"/>
              <a:gd name="connsiteX1326" fmla="*/ 209854 w 1656655"/>
              <a:gd name="connsiteY1326" fmla="*/ 815644 h 1864576"/>
              <a:gd name="connsiteX1327" fmla="*/ 121944 w 1656655"/>
              <a:gd name="connsiteY1327" fmla="*/ 736905 h 1864576"/>
              <a:gd name="connsiteX1328" fmla="*/ 83714 w 1656655"/>
              <a:gd name="connsiteY1328" fmla="*/ 709815 h 1864576"/>
              <a:gd name="connsiteX1329" fmla="*/ 13658 w 1656655"/>
              <a:gd name="connsiteY1329" fmla="*/ 684475 h 1864576"/>
              <a:gd name="connsiteX1330" fmla="*/ 12688 w 1656655"/>
              <a:gd name="connsiteY1330" fmla="*/ 692466 h 1864576"/>
              <a:gd name="connsiteX1331" fmla="*/ 147367 w 1656655"/>
              <a:gd name="connsiteY1331" fmla="*/ 847603 h 1864576"/>
              <a:gd name="connsiteX1332" fmla="*/ 242457 w 1656655"/>
              <a:gd name="connsiteY1332" fmla="*/ 882688 h 1864576"/>
              <a:gd name="connsiteX1333" fmla="*/ 266326 w 1656655"/>
              <a:gd name="connsiteY1333" fmla="*/ 885804 h 1864576"/>
              <a:gd name="connsiteX1334" fmla="*/ 280881 w 1656655"/>
              <a:gd name="connsiteY1334" fmla="*/ 875280 h 1864576"/>
              <a:gd name="connsiteX1335" fmla="*/ 285926 w 1656655"/>
              <a:gd name="connsiteY1335" fmla="*/ 871772 h 1864576"/>
              <a:gd name="connsiteX1336" fmla="*/ 61591 w 1656655"/>
              <a:gd name="connsiteY1336" fmla="*/ 740021 h 1864576"/>
              <a:gd name="connsiteX1337" fmla="*/ 74205 w 1656655"/>
              <a:gd name="connsiteY1337" fmla="*/ 849553 h 1864576"/>
              <a:gd name="connsiteX1338" fmla="*/ 249443 w 1656655"/>
              <a:gd name="connsiteY1338" fmla="*/ 901982 h 1864576"/>
              <a:gd name="connsiteX1339" fmla="*/ 256817 w 1656655"/>
              <a:gd name="connsiteY1339" fmla="*/ 893599 h 1864576"/>
              <a:gd name="connsiteX1340" fmla="*/ 127378 w 1656655"/>
              <a:gd name="connsiteY1340" fmla="*/ 845658 h 1864576"/>
              <a:gd name="connsiteX1341" fmla="*/ 79445 w 1656655"/>
              <a:gd name="connsiteY1341" fmla="*/ 810186 h 1864576"/>
              <a:gd name="connsiteX1342" fmla="*/ 23555 w 1656655"/>
              <a:gd name="connsiteY1342" fmla="*/ 810573 h 1864576"/>
              <a:gd name="connsiteX1343" fmla="*/ 22197 w 1656655"/>
              <a:gd name="connsiteY1343" fmla="*/ 824414 h 1864576"/>
              <a:gd name="connsiteX1344" fmla="*/ 238769 w 1656655"/>
              <a:gd name="connsiteY1344" fmla="*/ 939400 h 1864576"/>
              <a:gd name="connsiteX1345" fmla="*/ 243427 w 1656655"/>
              <a:gd name="connsiteY1345" fmla="*/ 910948 h 1864576"/>
              <a:gd name="connsiteX1346" fmla="*/ 74205 w 1656655"/>
              <a:gd name="connsiteY1346" fmla="*/ 849553 h 1864576"/>
              <a:gd name="connsiteX1347" fmla="*/ 220916 w 1656655"/>
              <a:gd name="connsiteY1347" fmla="*/ 1003132 h 1864576"/>
              <a:gd name="connsiteX1348" fmla="*/ 244979 w 1656655"/>
              <a:gd name="connsiteY1348" fmla="*/ 998066 h 1864576"/>
              <a:gd name="connsiteX1349" fmla="*/ 256235 w 1656655"/>
              <a:gd name="connsiteY1349" fmla="*/ 978772 h 1864576"/>
              <a:gd name="connsiteX1350" fmla="*/ 172983 w 1656655"/>
              <a:gd name="connsiteY1350" fmla="*/ 967660 h 1864576"/>
              <a:gd name="connsiteX1351" fmla="*/ 111853 w 1656655"/>
              <a:gd name="connsiteY1351" fmla="*/ 953628 h 1864576"/>
              <a:gd name="connsiteX1352" fmla="*/ 262445 w 1656655"/>
              <a:gd name="connsiteY1352" fmla="*/ 970198 h 1864576"/>
              <a:gd name="connsiteX1353" fmla="*/ 276611 w 1656655"/>
              <a:gd name="connsiteY1353" fmla="*/ 950512 h 1864576"/>
              <a:gd name="connsiteX1354" fmla="*/ 244785 w 1656655"/>
              <a:gd name="connsiteY1354" fmla="*/ 948758 h 1864576"/>
              <a:gd name="connsiteX1355" fmla="*/ 162503 w 1656655"/>
              <a:gd name="connsiteY1355" fmla="*/ 933555 h 1864576"/>
              <a:gd name="connsiteX1356" fmla="*/ 59068 w 1656655"/>
              <a:gd name="connsiteY1356" fmla="*/ 920884 h 1864576"/>
              <a:gd name="connsiteX1357" fmla="*/ 58486 w 1656655"/>
              <a:gd name="connsiteY1357" fmla="*/ 934530 h 1864576"/>
              <a:gd name="connsiteX1358" fmla="*/ 220916 w 1656655"/>
              <a:gd name="connsiteY1358" fmla="*/ 1003132 h 1864576"/>
              <a:gd name="connsiteX1359" fmla="*/ 144843 w 1656655"/>
              <a:gd name="connsiteY1359" fmla="*/ 591900 h 1864576"/>
              <a:gd name="connsiteX1360" fmla="*/ 141933 w 1656655"/>
              <a:gd name="connsiteY1360" fmla="*/ 634971 h 1864576"/>
              <a:gd name="connsiteX1361" fmla="*/ 205973 w 1656655"/>
              <a:gd name="connsiteY1361" fmla="*/ 724235 h 1864576"/>
              <a:gd name="connsiteX1362" fmla="*/ 204421 w 1656655"/>
              <a:gd name="connsiteY1362" fmla="*/ 719561 h 1864576"/>
              <a:gd name="connsiteX1363" fmla="*/ 227126 w 1656655"/>
              <a:gd name="connsiteY1363" fmla="*/ 708448 h 1864576"/>
              <a:gd name="connsiteX1364" fmla="*/ 139992 w 1656655"/>
              <a:gd name="connsiteY1364" fmla="*/ 501274 h 1864576"/>
              <a:gd name="connsiteX1365" fmla="*/ 239157 w 1656655"/>
              <a:gd name="connsiteY1365" fmla="*/ 708061 h 1864576"/>
              <a:gd name="connsiteX1366" fmla="*/ 255653 w 1656655"/>
              <a:gd name="connsiteY1366" fmla="*/ 709227 h 1864576"/>
              <a:gd name="connsiteX1367" fmla="*/ 251383 w 1656655"/>
              <a:gd name="connsiteY1367" fmla="*/ 706111 h 1864576"/>
              <a:gd name="connsiteX1368" fmla="*/ 180357 w 1656655"/>
              <a:gd name="connsiteY1368" fmla="*/ 577868 h 1864576"/>
              <a:gd name="connsiteX1369" fmla="*/ 179969 w 1656655"/>
              <a:gd name="connsiteY1369" fmla="*/ 520182 h 1864576"/>
              <a:gd name="connsiteX1370" fmla="*/ 156293 w 1656655"/>
              <a:gd name="connsiteY1370" fmla="*/ 441246 h 1864576"/>
              <a:gd name="connsiteX1371" fmla="*/ 102732 w 1656655"/>
              <a:gd name="connsiteY1371" fmla="*/ 373227 h 1864576"/>
              <a:gd name="connsiteX1372" fmla="*/ 94970 w 1656655"/>
              <a:gd name="connsiteY1372" fmla="*/ 368744 h 1864576"/>
              <a:gd name="connsiteX1373" fmla="*/ 100598 w 1656655"/>
              <a:gd name="connsiteY1373" fmla="*/ 484123 h 1864576"/>
              <a:gd name="connsiteX1374" fmla="*/ 144843 w 1656655"/>
              <a:gd name="connsiteY1374" fmla="*/ 591900 h 1864576"/>
              <a:gd name="connsiteX1375" fmla="*/ 228678 w 1656655"/>
              <a:gd name="connsiteY1375" fmla="*/ 733593 h 1864576"/>
              <a:gd name="connsiteX1376" fmla="*/ 313483 w 1656655"/>
              <a:gd name="connsiteY1376" fmla="*/ 780172 h 1864576"/>
              <a:gd name="connsiteX1377" fmla="*/ 337741 w 1656655"/>
              <a:gd name="connsiteY1377" fmla="*/ 764386 h 1864576"/>
              <a:gd name="connsiteX1378" fmla="*/ 299899 w 1656655"/>
              <a:gd name="connsiteY1378" fmla="*/ 742363 h 1864576"/>
              <a:gd name="connsiteX1379" fmla="*/ 269431 w 1656655"/>
              <a:gd name="connsiteY1379" fmla="*/ 722677 h 1864576"/>
              <a:gd name="connsiteX1380" fmla="*/ 213735 w 1656655"/>
              <a:gd name="connsiteY1380" fmla="*/ 720923 h 1864576"/>
              <a:gd name="connsiteX1381" fmla="*/ 267102 w 1656655"/>
              <a:gd name="connsiteY1381" fmla="*/ 781343 h 1864576"/>
              <a:gd name="connsiteX1382" fmla="*/ 322022 w 1656655"/>
              <a:gd name="connsiteY1382" fmla="*/ 803753 h 1864576"/>
              <a:gd name="connsiteX1383" fmla="*/ 307273 w 1656655"/>
              <a:gd name="connsiteY1383" fmla="*/ 787771 h 1864576"/>
              <a:gd name="connsiteX1384" fmla="*/ 228678 w 1656655"/>
              <a:gd name="connsiteY1384" fmla="*/ 733593 h 1864576"/>
              <a:gd name="connsiteX1385" fmla="*/ 238187 w 1656655"/>
              <a:gd name="connsiteY1385" fmla="*/ 647058 h 1864576"/>
              <a:gd name="connsiteX1386" fmla="*/ 303974 w 1656655"/>
              <a:gd name="connsiteY1386" fmla="*/ 700849 h 1864576"/>
              <a:gd name="connsiteX1387" fmla="*/ 354818 w 1656655"/>
              <a:gd name="connsiteY1387" fmla="*/ 699678 h 1864576"/>
              <a:gd name="connsiteX1388" fmla="*/ 307079 w 1656655"/>
              <a:gd name="connsiteY1388" fmla="*/ 663623 h 1864576"/>
              <a:gd name="connsiteX1389" fmla="*/ 277970 w 1656655"/>
              <a:gd name="connsiteY1389" fmla="*/ 633026 h 1864576"/>
              <a:gd name="connsiteX1390" fmla="*/ 224021 w 1656655"/>
              <a:gd name="connsiteY1390" fmla="*/ 627176 h 1864576"/>
              <a:gd name="connsiteX1391" fmla="*/ 245755 w 1656655"/>
              <a:gd name="connsiteY1391" fmla="*/ 684284 h 1864576"/>
              <a:gd name="connsiteX1392" fmla="*/ 318141 w 1656655"/>
              <a:gd name="connsiteY1392" fmla="*/ 744700 h 1864576"/>
              <a:gd name="connsiteX1393" fmla="*/ 304362 w 1656655"/>
              <a:gd name="connsiteY1393" fmla="*/ 713514 h 1864576"/>
              <a:gd name="connsiteX1394" fmla="*/ 293107 w 1656655"/>
              <a:gd name="connsiteY1394" fmla="*/ 703769 h 1864576"/>
              <a:gd name="connsiteX1395" fmla="*/ 287091 w 1656655"/>
              <a:gd name="connsiteY1395" fmla="*/ 698703 h 1864576"/>
              <a:gd name="connsiteX1396" fmla="*/ 238187 w 1656655"/>
              <a:gd name="connsiteY1396" fmla="*/ 647058 h 1864576"/>
              <a:gd name="connsiteX1397" fmla="*/ 338711 w 1656655"/>
              <a:gd name="connsiteY1397" fmla="*/ 678238 h 1864576"/>
              <a:gd name="connsiteX1398" fmla="*/ 323963 w 1656655"/>
              <a:gd name="connsiteY1398" fmla="*/ 643354 h 1864576"/>
              <a:gd name="connsiteX1399" fmla="*/ 263997 w 1656655"/>
              <a:gd name="connsiteY1399" fmla="*/ 539863 h 1864576"/>
              <a:gd name="connsiteX1400" fmla="*/ 322604 w 1656655"/>
              <a:gd name="connsiteY1400" fmla="*/ 625422 h 1864576"/>
              <a:gd name="connsiteX1401" fmla="*/ 326291 w 1656655"/>
              <a:gd name="connsiteY1401" fmla="*/ 606907 h 1864576"/>
              <a:gd name="connsiteX1402" fmla="*/ 353654 w 1656655"/>
              <a:gd name="connsiteY1402" fmla="*/ 623472 h 1864576"/>
              <a:gd name="connsiteX1403" fmla="*/ 312125 w 1656655"/>
              <a:gd name="connsiteY1403" fmla="*/ 570269 h 1864576"/>
              <a:gd name="connsiteX1404" fmla="*/ 290196 w 1656655"/>
              <a:gd name="connsiteY1404" fmla="*/ 538109 h 1864576"/>
              <a:gd name="connsiteX1405" fmla="*/ 263415 w 1656655"/>
              <a:gd name="connsiteY1405" fmla="*/ 518428 h 1864576"/>
              <a:gd name="connsiteX1406" fmla="*/ 256817 w 1656655"/>
              <a:gd name="connsiteY1406" fmla="*/ 517644 h 1864576"/>
              <a:gd name="connsiteX1407" fmla="*/ 257982 w 1656655"/>
              <a:gd name="connsiteY1407" fmla="*/ 561107 h 1864576"/>
              <a:gd name="connsiteX1408" fmla="*/ 338711 w 1656655"/>
              <a:gd name="connsiteY1408" fmla="*/ 678238 h 1864576"/>
              <a:gd name="connsiteX1409" fmla="*/ 220334 w 1656655"/>
              <a:gd name="connsiteY1409" fmla="*/ 652903 h 1864576"/>
              <a:gd name="connsiteX1410" fmla="*/ 216064 w 1656655"/>
              <a:gd name="connsiteY1410" fmla="*/ 621718 h 1864576"/>
              <a:gd name="connsiteX1411" fmla="*/ 253712 w 1656655"/>
              <a:gd name="connsiteY1411" fmla="*/ 617823 h 1864576"/>
              <a:gd name="connsiteX1412" fmla="*/ 191031 w 1656655"/>
              <a:gd name="connsiteY1412" fmla="*/ 385311 h 1864576"/>
              <a:gd name="connsiteX1413" fmla="*/ 191807 w 1656655"/>
              <a:gd name="connsiteY1413" fmla="*/ 385311 h 1864576"/>
              <a:gd name="connsiteX1414" fmla="*/ 275641 w 1656655"/>
              <a:gd name="connsiteY1414" fmla="*/ 622110 h 1864576"/>
              <a:gd name="connsiteX1415" fmla="*/ 213153 w 1656655"/>
              <a:gd name="connsiteY1415" fmla="*/ 344967 h 1864576"/>
              <a:gd name="connsiteX1416" fmla="*/ 190254 w 1656655"/>
              <a:gd name="connsiteY1416" fmla="*/ 299946 h 1864576"/>
              <a:gd name="connsiteX1417" fmla="*/ 170654 w 1656655"/>
              <a:gd name="connsiteY1417" fmla="*/ 271686 h 1864576"/>
              <a:gd name="connsiteX1418" fmla="*/ 188896 w 1656655"/>
              <a:gd name="connsiteY1418" fmla="*/ 519398 h 1864576"/>
              <a:gd name="connsiteX1419" fmla="*/ 187731 w 1656655"/>
              <a:gd name="connsiteY1419" fmla="*/ 524469 h 1864576"/>
              <a:gd name="connsiteX1420" fmla="*/ 185402 w 1656655"/>
              <a:gd name="connsiteY1420" fmla="*/ 525444 h 1864576"/>
              <a:gd name="connsiteX1421" fmla="*/ 179969 w 1656655"/>
              <a:gd name="connsiteY1421" fmla="*/ 534993 h 1864576"/>
              <a:gd name="connsiteX1422" fmla="*/ 220334 w 1656655"/>
              <a:gd name="connsiteY1422" fmla="*/ 652903 h 1864576"/>
              <a:gd name="connsiteX1423" fmla="*/ 280492 w 1656655"/>
              <a:gd name="connsiteY1423" fmla="*/ 181254 h 1864576"/>
              <a:gd name="connsiteX1424" fmla="*/ 221692 w 1656655"/>
              <a:gd name="connsiteY1424" fmla="*/ 328011 h 1864576"/>
              <a:gd name="connsiteX1425" fmla="*/ 241874 w 1656655"/>
              <a:gd name="connsiteY1425" fmla="*/ 502443 h 1864576"/>
              <a:gd name="connsiteX1426" fmla="*/ 247890 w 1656655"/>
              <a:gd name="connsiteY1426" fmla="*/ 525444 h 1864576"/>
              <a:gd name="connsiteX1427" fmla="*/ 258952 w 1656655"/>
              <a:gd name="connsiteY1427" fmla="*/ 507898 h 1864576"/>
              <a:gd name="connsiteX1428" fmla="*/ 290196 w 1656655"/>
              <a:gd name="connsiteY1428" fmla="*/ 527389 h 1864576"/>
              <a:gd name="connsiteX1429" fmla="*/ 260116 w 1656655"/>
              <a:gd name="connsiteY1429" fmla="*/ 300141 h 1864576"/>
              <a:gd name="connsiteX1430" fmla="*/ 279135 w 1656655"/>
              <a:gd name="connsiteY1430" fmla="*/ 438518 h 1864576"/>
              <a:gd name="connsiteX1431" fmla="*/ 299899 w 1656655"/>
              <a:gd name="connsiteY1431" fmla="*/ 381997 h 1864576"/>
              <a:gd name="connsiteX1432" fmla="*/ 280492 w 1656655"/>
              <a:gd name="connsiteY1432" fmla="*/ 181254 h 1864576"/>
              <a:gd name="connsiteX1433" fmla="*/ 364327 w 1656655"/>
              <a:gd name="connsiteY1433" fmla="*/ 574556 h 1864576"/>
              <a:gd name="connsiteX1434" fmla="*/ 368984 w 1656655"/>
              <a:gd name="connsiteY1434" fmla="*/ 549412 h 1864576"/>
              <a:gd name="connsiteX1435" fmla="*/ 322604 w 1656655"/>
              <a:gd name="connsiteY1435" fmla="*/ 456448 h 1864576"/>
              <a:gd name="connsiteX1436" fmla="*/ 306109 w 1656655"/>
              <a:gd name="connsiteY1436" fmla="*/ 387844 h 1864576"/>
              <a:gd name="connsiteX1437" fmla="*/ 289031 w 1656655"/>
              <a:gd name="connsiteY1437" fmla="*/ 499910 h 1864576"/>
              <a:gd name="connsiteX1438" fmla="*/ 368791 w 1656655"/>
              <a:gd name="connsiteY1438" fmla="*/ 625035 h 1864576"/>
              <a:gd name="connsiteX1439" fmla="*/ 362969 w 1656655"/>
              <a:gd name="connsiteY1439" fmla="*/ 594046 h 1864576"/>
              <a:gd name="connsiteX1440" fmla="*/ 304556 w 1656655"/>
              <a:gd name="connsiteY1440" fmla="*/ 463659 h 1864576"/>
              <a:gd name="connsiteX1441" fmla="*/ 364327 w 1656655"/>
              <a:gd name="connsiteY1441" fmla="*/ 574556 h 1864576"/>
              <a:gd name="connsiteX1442" fmla="*/ 94582 w 1656655"/>
              <a:gd name="connsiteY1442" fmla="*/ 647058 h 1864576"/>
              <a:gd name="connsiteX1443" fmla="*/ 100403 w 1656655"/>
              <a:gd name="connsiteY1443" fmla="*/ 692466 h 1864576"/>
              <a:gd name="connsiteX1444" fmla="*/ 213930 w 1656655"/>
              <a:gd name="connsiteY1444" fmla="*/ 809407 h 1864576"/>
              <a:gd name="connsiteX1445" fmla="*/ 220528 w 1656655"/>
              <a:gd name="connsiteY1445" fmla="*/ 807261 h 1864576"/>
              <a:gd name="connsiteX1446" fmla="*/ 250025 w 1656655"/>
              <a:gd name="connsiteY1446" fmla="*/ 795958 h 1864576"/>
              <a:gd name="connsiteX1447" fmla="*/ 58680 w 1656655"/>
              <a:gd name="connsiteY1447" fmla="*/ 524856 h 1864576"/>
              <a:gd name="connsiteX1448" fmla="*/ 251966 w 1656655"/>
              <a:gd name="connsiteY1448" fmla="*/ 783097 h 1864576"/>
              <a:gd name="connsiteX1449" fmla="*/ 272924 w 1656655"/>
              <a:gd name="connsiteY1449" fmla="*/ 792842 h 1864576"/>
              <a:gd name="connsiteX1450" fmla="*/ 260893 w 1656655"/>
              <a:gd name="connsiteY1450" fmla="*/ 785238 h 1864576"/>
              <a:gd name="connsiteX1451" fmla="*/ 194329 w 1656655"/>
              <a:gd name="connsiteY1451" fmla="*/ 724431 h 1864576"/>
              <a:gd name="connsiteX1452" fmla="*/ 148725 w 1656655"/>
              <a:gd name="connsiteY1452" fmla="*/ 667131 h 1864576"/>
              <a:gd name="connsiteX1453" fmla="*/ 134364 w 1656655"/>
              <a:gd name="connsiteY1453" fmla="*/ 596187 h 1864576"/>
              <a:gd name="connsiteX1454" fmla="*/ 133394 w 1656655"/>
              <a:gd name="connsiteY1454" fmla="*/ 586251 h 1864576"/>
              <a:gd name="connsiteX1455" fmla="*/ 125049 w 1656655"/>
              <a:gd name="connsiteY1455" fmla="*/ 572606 h 1864576"/>
              <a:gd name="connsiteX1456" fmla="*/ 53247 w 1656655"/>
              <a:gd name="connsiteY1456" fmla="*/ 491724 h 1864576"/>
              <a:gd name="connsiteX1457" fmla="*/ 41603 w 1656655"/>
              <a:gd name="connsiteY1457" fmla="*/ 490165 h 1864576"/>
              <a:gd name="connsiteX1458" fmla="*/ 83132 w 1656655"/>
              <a:gd name="connsiteY1458" fmla="*/ 631076 h 1864576"/>
              <a:gd name="connsiteX1459" fmla="*/ 94582 w 1656655"/>
              <a:gd name="connsiteY1459" fmla="*/ 647058 h 1864576"/>
              <a:gd name="connsiteX1460" fmla="*/ 425844 w 1656655"/>
              <a:gd name="connsiteY1460" fmla="*/ 702407 h 1864576"/>
              <a:gd name="connsiteX1461" fmla="*/ 419441 w 1656655"/>
              <a:gd name="connsiteY1461" fmla="*/ 678630 h 1864576"/>
              <a:gd name="connsiteX1462" fmla="*/ 393825 w 1656655"/>
              <a:gd name="connsiteY1462" fmla="*/ 645500 h 1864576"/>
              <a:gd name="connsiteX1463" fmla="*/ 360252 w 1656655"/>
              <a:gd name="connsiteY1463" fmla="*/ 631659 h 1864576"/>
              <a:gd name="connsiteX1464" fmla="*/ 335412 w 1656655"/>
              <a:gd name="connsiteY1464" fmla="*/ 623472 h 1864576"/>
              <a:gd name="connsiteX1465" fmla="*/ 329008 w 1656655"/>
              <a:gd name="connsiteY1465" fmla="*/ 626789 h 1864576"/>
              <a:gd name="connsiteX1466" fmla="*/ 355400 w 1656655"/>
              <a:gd name="connsiteY1466" fmla="*/ 690908 h 1864576"/>
              <a:gd name="connsiteX1467" fmla="*/ 418276 w 1656655"/>
              <a:gd name="connsiteY1467" fmla="*/ 736513 h 1864576"/>
              <a:gd name="connsiteX1468" fmla="*/ 411484 w 1656655"/>
              <a:gd name="connsiteY1468" fmla="*/ 734372 h 1864576"/>
              <a:gd name="connsiteX1469" fmla="*/ 312707 w 1656655"/>
              <a:gd name="connsiteY1469" fmla="*/ 705332 h 1864576"/>
              <a:gd name="connsiteX1470" fmla="*/ 311348 w 1656655"/>
              <a:gd name="connsiteY1470" fmla="*/ 710398 h 1864576"/>
              <a:gd name="connsiteX1471" fmla="*/ 355788 w 1656655"/>
              <a:gd name="connsiteY1471" fmla="*/ 759707 h 1864576"/>
              <a:gd name="connsiteX1472" fmla="*/ 372284 w 1656655"/>
              <a:gd name="connsiteY1472" fmla="*/ 758149 h 1864576"/>
              <a:gd name="connsiteX1473" fmla="*/ 425844 w 1656655"/>
              <a:gd name="connsiteY1473" fmla="*/ 768090 h 1864576"/>
              <a:gd name="connsiteX1474" fmla="*/ 357147 w 1656655"/>
              <a:gd name="connsiteY1474" fmla="*/ 764969 h 1864576"/>
              <a:gd name="connsiteX1475" fmla="*/ 317946 w 1656655"/>
              <a:gd name="connsiteY1475" fmla="*/ 788942 h 1864576"/>
              <a:gd name="connsiteX1476" fmla="*/ 366656 w 1656655"/>
              <a:gd name="connsiteY1476" fmla="*/ 811744 h 1864576"/>
              <a:gd name="connsiteX1477" fmla="*/ 381792 w 1656655"/>
              <a:gd name="connsiteY1477" fmla="*/ 804924 h 1864576"/>
              <a:gd name="connsiteX1478" fmla="*/ 398870 w 1656655"/>
              <a:gd name="connsiteY1478" fmla="*/ 792058 h 1864576"/>
              <a:gd name="connsiteX1479" fmla="*/ 408379 w 1656655"/>
              <a:gd name="connsiteY1479" fmla="*/ 786605 h 1864576"/>
              <a:gd name="connsiteX1480" fmla="*/ 348220 w 1656655"/>
              <a:gd name="connsiteY1480" fmla="*/ 794787 h 1864576"/>
              <a:gd name="connsiteX1481" fmla="*/ 343562 w 1656655"/>
              <a:gd name="connsiteY1481" fmla="*/ 789334 h 1864576"/>
              <a:gd name="connsiteX1482" fmla="*/ 381792 w 1656655"/>
              <a:gd name="connsiteY1482" fmla="*/ 783484 h 1864576"/>
              <a:gd name="connsiteX1483" fmla="*/ 411290 w 1656655"/>
              <a:gd name="connsiteY1483" fmla="*/ 785630 h 1864576"/>
              <a:gd name="connsiteX1484" fmla="*/ 435936 w 1656655"/>
              <a:gd name="connsiteY1484" fmla="*/ 777247 h 1864576"/>
              <a:gd name="connsiteX1485" fmla="*/ 425651 w 1656655"/>
              <a:gd name="connsiteY1485" fmla="*/ 725210 h 1864576"/>
              <a:gd name="connsiteX1486" fmla="*/ 458447 w 1656655"/>
              <a:gd name="connsiteY1486" fmla="*/ 698507 h 1864576"/>
              <a:gd name="connsiteX1487" fmla="*/ 457671 w 1656655"/>
              <a:gd name="connsiteY1487" fmla="*/ 644133 h 1864576"/>
              <a:gd name="connsiteX1488" fmla="*/ 383928 w 1656655"/>
              <a:gd name="connsiteY1488" fmla="*/ 535968 h 1864576"/>
              <a:gd name="connsiteX1489" fmla="*/ 375389 w 1656655"/>
              <a:gd name="connsiteY1489" fmla="*/ 555649 h 1864576"/>
              <a:gd name="connsiteX1490" fmla="*/ 371508 w 1656655"/>
              <a:gd name="connsiteY1490" fmla="*/ 585472 h 1864576"/>
              <a:gd name="connsiteX1491" fmla="*/ 377718 w 1656655"/>
              <a:gd name="connsiteY1491" fmla="*/ 622502 h 1864576"/>
              <a:gd name="connsiteX1492" fmla="*/ 388391 w 1656655"/>
              <a:gd name="connsiteY1492" fmla="*/ 633026 h 1864576"/>
              <a:gd name="connsiteX1493" fmla="*/ 422934 w 1656655"/>
              <a:gd name="connsiteY1493" fmla="*/ 673951 h 1864576"/>
              <a:gd name="connsiteX1494" fmla="*/ 425844 w 1656655"/>
              <a:gd name="connsiteY1494" fmla="*/ 702407 h 1864576"/>
              <a:gd name="connsiteX1495" fmla="*/ 827941 w 1656655"/>
              <a:gd name="connsiteY1495" fmla="*/ 694029 h 1864576"/>
              <a:gd name="connsiteX1496" fmla="*/ 844433 w 1656655"/>
              <a:gd name="connsiteY1496" fmla="*/ 653682 h 1864576"/>
              <a:gd name="connsiteX1497" fmla="*/ 907893 w 1656655"/>
              <a:gd name="connsiteY1497" fmla="*/ 535576 h 1864576"/>
              <a:gd name="connsiteX1498" fmla="*/ 917401 w 1656655"/>
              <a:gd name="connsiteY1498" fmla="*/ 522127 h 1864576"/>
              <a:gd name="connsiteX1499" fmla="*/ 971935 w 1656655"/>
              <a:gd name="connsiteY1499" fmla="*/ 476717 h 1864576"/>
              <a:gd name="connsiteX1500" fmla="*/ 925167 w 1656655"/>
              <a:gd name="connsiteY1500" fmla="*/ 453135 h 1864576"/>
              <a:gd name="connsiteX1501" fmla="*/ 920117 w 1656655"/>
              <a:gd name="connsiteY1501" fmla="*/ 445534 h 1864576"/>
              <a:gd name="connsiteX1502" fmla="*/ 908475 w 1656655"/>
              <a:gd name="connsiteY1502" fmla="*/ 436763 h 1864576"/>
              <a:gd name="connsiteX1503" fmla="*/ 838032 w 1656655"/>
              <a:gd name="connsiteY1503" fmla="*/ 338146 h 1864576"/>
              <a:gd name="connsiteX1504" fmla="*/ 835316 w 1656655"/>
              <a:gd name="connsiteY1504" fmla="*/ 327621 h 1864576"/>
              <a:gd name="connsiteX1505" fmla="*/ 832791 w 1656655"/>
              <a:gd name="connsiteY1505" fmla="*/ 325088 h 1864576"/>
              <a:gd name="connsiteX1506" fmla="*/ 823283 w 1656655"/>
              <a:gd name="connsiteY1506" fmla="*/ 325088 h 1864576"/>
              <a:gd name="connsiteX1507" fmla="*/ 820758 w 1656655"/>
              <a:gd name="connsiteY1507" fmla="*/ 327621 h 1864576"/>
              <a:gd name="connsiteX1508" fmla="*/ 747794 w 1656655"/>
              <a:gd name="connsiteY1508" fmla="*/ 436958 h 1864576"/>
              <a:gd name="connsiteX1509" fmla="*/ 736148 w 1656655"/>
              <a:gd name="connsiteY1509" fmla="*/ 445729 h 1864576"/>
              <a:gd name="connsiteX1510" fmla="*/ 731102 w 1656655"/>
              <a:gd name="connsiteY1510" fmla="*/ 453330 h 1864576"/>
              <a:gd name="connsiteX1511" fmla="*/ 684335 w 1656655"/>
              <a:gd name="connsiteY1511" fmla="*/ 476912 h 1864576"/>
              <a:gd name="connsiteX1512" fmla="*/ 738864 w 1656655"/>
              <a:gd name="connsiteY1512" fmla="*/ 522323 h 1864576"/>
              <a:gd name="connsiteX1513" fmla="*/ 748377 w 1656655"/>
              <a:gd name="connsiteY1513" fmla="*/ 535772 h 1864576"/>
              <a:gd name="connsiteX1514" fmla="*/ 811832 w 1656655"/>
              <a:gd name="connsiteY1514" fmla="*/ 653878 h 1864576"/>
              <a:gd name="connsiteX1515" fmla="*/ 827941 w 1656655"/>
              <a:gd name="connsiteY1515" fmla="*/ 694029 h 1864576"/>
              <a:gd name="connsiteX1516" fmla="*/ 427980 w 1656655"/>
              <a:gd name="connsiteY1516" fmla="*/ 906269 h 1864576"/>
              <a:gd name="connsiteX1517" fmla="*/ 442340 w 1656655"/>
              <a:gd name="connsiteY1517" fmla="*/ 872747 h 1864576"/>
              <a:gd name="connsiteX1518" fmla="*/ 480570 w 1656655"/>
              <a:gd name="connsiteY1518" fmla="*/ 831430 h 1864576"/>
              <a:gd name="connsiteX1519" fmla="*/ 427980 w 1656655"/>
              <a:gd name="connsiteY1519" fmla="*/ 906269 h 1864576"/>
              <a:gd name="connsiteX1520" fmla="*/ 375389 w 1656655"/>
              <a:gd name="connsiteY1520" fmla="*/ 857348 h 1864576"/>
              <a:gd name="connsiteX1521" fmla="*/ 403528 w 1656655"/>
              <a:gd name="connsiteY1521" fmla="*/ 828897 h 1864576"/>
              <a:gd name="connsiteX1522" fmla="*/ 441370 w 1656655"/>
              <a:gd name="connsiteY1522" fmla="*/ 809407 h 1864576"/>
              <a:gd name="connsiteX1523" fmla="*/ 394795 w 1656655"/>
              <a:gd name="connsiteY1523" fmla="*/ 847603 h 1864576"/>
              <a:gd name="connsiteX1524" fmla="*/ 375389 w 1656655"/>
              <a:gd name="connsiteY1524" fmla="*/ 857348 h 1864576"/>
              <a:gd name="connsiteX1525" fmla="*/ 431084 w 1656655"/>
              <a:gd name="connsiteY1525" fmla="*/ 686425 h 1864576"/>
              <a:gd name="connsiteX1526" fmla="*/ 411484 w 1656655"/>
              <a:gd name="connsiteY1526" fmla="*/ 630684 h 1864576"/>
              <a:gd name="connsiteX1527" fmla="*/ 384704 w 1656655"/>
              <a:gd name="connsiteY1527" fmla="*/ 576114 h 1864576"/>
              <a:gd name="connsiteX1528" fmla="*/ 385480 w 1656655"/>
              <a:gd name="connsiteY1528" fmla="*/ 573777 h 1864576"/>
              <a:gd name="connsiteX1529" fmla="*/ 387032 w 1656655"/>
              <a:gd name="connsiteY1529" fmla="*/ 576114 h 1864576"/>
              <a:gd name="connsiteX1530" fmla="*/ 422740 w 1656655"/>
              <a:gd name="connsiteY1530" fmla="*/ 630493 h 1864576"/>
              <a:gd name="connsiteX1531" fmla="*/ 431084 w 1656655"/>
              <a:gd name="connsiteY1531" fmla="*/ 686425 h 1864576"/>
              <a:gd name="connsiteX1532" fmla="*/ 407603 w 1656655"/>
              <a:gd name="connsiteY1532" fmla="*/ 705332 h 1864576"/>
              <a:gd name="connsiteX1533" fmla="*/ 377523 w 1656655"/>
              <a:gd name="connsiteY1533" fmla="*/ 681942 h 1864576"/>
              <a:gd name="connsiteX1534" fmla="*/ 358311 w 1656655"/>
              <a:gd name="connsiteY1534" fmla="*/ 661090 h 1864576"/>
              <a:gd name="connsiteX1535" fmla="*/ 358311 w 1656655"/>
              <a:gd name="connsiteY1535" fmla="*/ 653099 h 1864576"/>
              <a:gd name="connsiteX1536" fmla="*/ 397317 w 1656655"/>
              <a:gd name="connsiteY1536" fmla="*/ 688179 h 1864576"/>
              <a:gd name="connsiteX1537" fmla="*/ 407603 w 1656655"/>
              <a:gd name="connsiteY1537" fmla="*/ 705332 h 1864576"/>
              <a:gd name="connsiteX1538" fmla="*/ 400423 w 1656655"/>
              <a:gd name="connsiteY1538" fmla="*/ 755807 h 1864576"/>
              <a:gd name="connsiteX1539" fmla="*/ 384898 w 1656655"/>
              <a:gd name="connsiteY1539" fmla="*/ 750158 h 1864576"/>
              <a:gd name="connsiteX1540" fmla="*/ 353848 w 1656655"/>
              <a:gd name="connsiteY1540" fmla="*/ 736322 h 1864576"/>
              <a:gd name="connsiteX1541" fmla="*/ 348414 w 1656655"/>
              <a:gd name="connsiteY1541" fmla="*/ 727939 h 1864576"/>
              <a:gd name="connsiteX1542" fmla="*/ 389943 w 1656655"/>
              <a:gd name="connsiteY1542" fmla="*/ 744313 h 1864576"/>
              <a:gd name="connsiteX1543" fmla="*/ 396347 w 1656655"/>
              <a:gd name="connsiteY1543" fmla="*/ 748987 h 1864576"/>
              <a:gd name="connsiteX1544" fmla="*/ 400423 w 1656655"/>
              <a:gd name="connsiteY1544" fmla="*/ 755807 h 1864576"/>
              <a:gd name="connsiteX1545" fmla="*/ 490661 w 1656655"/>
              <a:gd name="connsiteY1545" fmla="*/ 909385 h 1864576"/>
              <a:gd name="connsiteX1546" fmla="*/ 518026 w 1656655"/>
              <a:gd name="connsiteY1546" fmla="*/ 867485 h 1864576"/>
              <a:gd name="connsiteX1547" fmla="*/ 527535 w 1656655"/>
              <a:gd name="connsiteY1547" fmla="*/ 853453 h 1864576"/>
              <a:gd name="connsiteX1548" fmla="*/ 517248 w 1656655"/>
              <a:gd name="connsiteY1548" fmla="*/ 875672 h 1864576"/>
              <a:gd name="connsiteX1549" fmla="*/ 490661 w 1656655"/>
              <a:gd name="connsiteY1549" fmla="*/ 909385 h 1864576"/>
              <a:gd name="connsiteX1550" fmla="*/ 1228094 w 1656655"/>
              <a:gd name="connsiteY1550" fmla="*/ 906269 h 1864576"/>
              <a:gd name="connsiteX1551" fmla="*/ 1213737 w 1656655"/>
              <a:gd name="connsiteY1551" fmla="*/ 872747 h 1864576"/>
              <a:gd name="connsiteX1552" fmla="*/ 1175503 w 1656655"/>
              <a:gd name="connsiteY1552" fmla="*/ 831430 h 1864576"/>
              <a:gd name="connsiteX1553" fmla="*/ 1228094 w 1656655"/>
              <a:gd name="connsiteY1553" fmla="*/ 906269 h 1864576"/>
              <a:gd name="connsiteX1554" fmla="*/ 1280686 w 1656655"/>
              <a:gd name="connsiteY1554" fmla="*/ 857348 h 1864576"/>
              <a:gd name="connsiteX1555" fmla="*/ 1252547 w 1656655"/>
              <a:gd name="connsiteY1555" fmla="*/ 828897 h 1864576"/>
              <a:gd name="connsiteX1556" fmla="*/ 1214705 w 1656655"/>
              <a:gd name="connsiteY1556" fmla="*/ 809407 h 1864576"/>
              <a:gd name="connsiteX1557" fmla="*/ 1261278 w 1656655"/>
              <a:gd name="connsiteY1557" fmla="*/ 847603 h 1864576"/>
              <a:gd name="connsiteX1558" fmla="*/ 1280686 w 1656655"/>
              <a:gd name="connsiteY1558" fmla="*/ 857348 h 1864576"/>
              <a:gd name="connsiteX1559" fmla="*/ 1248471 w 1656655"/>
              <a:gd name="connsiteY1559" fmla="*/ 705332 h 1864576"/>
              <a:gd name="connsiteX1560" fmla="*/ 1278552 w 1656655"/>
              <a:gd name="connsiteY1560" fmla="*/ 681942 h 1864576"/>
              <a:gd name="connsiteX1561" fmla="*/ 1297764 w 1656655"/>
              <a:gd name="connsiteY1561" fmla="*/ 661090 h 1864576"/>
              <a:gd name="connsiteX1562" fmla="*/ 1297764 w 1656655"/>
              <a:gd name="connsiteY1562" fmla="*/ 653099 h 1864576"/>
              <a:gd name="connsiteX1563" fmla="*/ 1258757 w 1656655"/>
              <a:gd name="connsiteY1563" fmla="*/ 688179 h 1864576"/>
              <a:gd name="connsiteX1564" fmla="*/ 1248471 w 1656655"/>
              <a:gd name="connsiteY1564" fmla="*/ 705332 h 1864576"/>
              <a:gd name="connsiteX1565" fmla="*/ 1255459 w 1656655"/>
              <a:gd name="connsiteY1565" fmla="*/ 755807 h 1864576"/>
              <a:gd name="connsiteX1566" fmla="*/ 1270982 w 1656655"/>
              <a:gd name="connsiteY1566" fmla="*/ 750158 h 1864576"/>
              <a:gd name="connsiteX1567" fmla="*/ 1302031 w 1656655"/>
              <a:gd name="connsiteY1567" fmla="*/ 736322 h 1864576"/>
              <a:gd name="connsiteX1568" fmla="*/ 1307463 w 1656655"/>
              <a:gd name="connsiteY1568" fmla="*/ 727939 h 1864576"/>
              <a:gd name="connsiteX1569" fmla="*/ 1265936 w 1656655"/>
              <a:gd name="connsiteY1569" fmla="*/ 744313 h 1864576"/>
              <a:gd name="connsiteX1570" fmla="*/ 1259531 w 1656655"/>
              <a:gd name="connsiteY1570" fmla="*/ 748987 h 1864576"/>
              <a:gd name="connsiteX1571" fmla="*/ 1255459 w 1656655"/>
              <a:gd name="connsiteY1571" fmla="*/ 755807 h 1864576"/>
              <a:gd name="connsiteX1572" fmla="*/ 1165412 w 1656655"/>
              <a:gd name="connsiteY1572" fmla="*/ 909385 h 1864576"/>
              <a:gd name="connsiteX1573" fmla="*/ 1138052 w 1656655"/>
              <a:gd name="connsiteY1573" fmla="*/ 867485 h 1864576"/>
              <a:gd name="connsiteX1574" fmla="*/ 1128539 w 1656655"/>
              <a:gd name="connsiteY1574" fmla="*/ 853453 h 1864576"/>
              <a:gd name="connsiteX1575" fmla="*/ 1138826 w 1656655"/>
              <a:gd name="connsiteY1575" fmla="*/ 875672 h 1864576"/>
              <a:gd name="connsiteX1576" fmla="*/ 1165412 w 1656655"/>
              <a:gd name="connsiteY1576" fmla="*/ 909385 h 1864576"/>
              <a:gd name="connsiteX1577" fmla="*/ 892757 w 1656655"/>
              <a:gd name="connsiteY1577" fmla="*/ 304039 h 1864576"/>
              <a:gd name="connsiteX1578" fmla="*/ 911583 w 1656655"/>
              <a:gd name="connsiteY1578" fmla="*/ 308522 h 1864576"/>
              <a:gd name="connsiteX1579" fmla="*/ 918179 w 1656655"/>
              <a:gd name="connsiteY1579" fmla="*/ 310276 h 1864576"/>
              <a:gd name="connsiteX1580" fmla="*/ 919730 w 1656655"/>
              <a:gd name="connsiteY1580" fmla="*/ 310860 h 1864576"/>
              <a:gd name="connsiteX1581" fmla="*/ 895473 w 1656655"/>
              <a:gd name="connsiteY1581" fmla="*/ 317877 h 1864576"/>
              <a:gd name="connsiteX1582" fmla="*/ 892757 w 1656655"/>
              <a:gd name="connsiteY1582" fmla="*/ 304039 h 1864576"/>
              <a:gd name="connsiteX1583" fmla="*/ 737895 w 1656655"/>
              <a:gd name="connsiteY1583" fmla="*/ 310276 h 1864576"/>
              <a:gd name="connsiteX1584" fmla="*/ 763317 w 1656655"/>
              <a:gd name="connsiteY1584" fmla="*/ 304039 h 1864576"/>
              <a:gd name="connsiteX1585" fmla="*/ 760601 w 1656655"/>
              <a:gd name="connsiteY1585" fmla="*/ 318071 h 1864576"/>
              <a:gd name="connsiteX1586" fmla="*/ 736343 w 1656655"/>
              <a:gd name="connsiteY1586" fmla="*/ 311055 h 1864576"/>
              <a:gd name="connsiteX1587" fmla="*/ 737895 w 1656655"/>
              <a:gd name="connsiteY1587" fmla="*/ 310276 h 1864576"/>
              <a:gd name="connsiteX1588" fmla="*/ 805818 w 1656655"/>
              <a:gd name="connsiteY1588" fmla="*/ 96474 h 1864576"/>
              <a:gd name="connsiteX1589" fmla="*/ 809502 w 1656655"/>
              <a:gd name="connsiteY1589" fmla="*/ 115964 h 1864576"/>
              <a:gd name="connsiteX1590" fmla="*/ 818624 w 1656655"/>
              <a:gd name="connsiteY1590" fmla="*/ 164883 h 1864576"/>
              <a:gd name="connsiteX1591" fmla="*/ 820175 w 1656655"/>
              <a:gd name="connsiteY1591" fmla="*/ 174432 h 1864576"/>
              <a:gd name="connsiteX1592" fmla="*/ 815326 w 1656655"/>
              <a:gd name="connsiteY1592" fmla="*/ 154943 h 1864576"/>
              <a:gd name="connsiteX1593" fmla="*/ 805431 w 1656655"/>
              <a:gd name="connsiteY1593" fmla="*/ 116548 h 1864576"/>
              <a:gd name="connsiteX1594" fmla="*/ 800381 w 1656655"/>
              <a:gd name="connsiteY1594" fmla="*/ 97448 h 1864576"/>
              <a:gd name="connsiteX1595" fmla="*/ 805818 w 1656655"/>
              <a:gd name="connsiteY1595" fmla="*/ 96474 h 1864576"/>
              <a:gd name="connsiteX1596" fmla="*/ 835898 w 1656655"/>
              <a:gd name="connsiteY1596" fmla="*/ 174627 h 1864576"/>
              <a:gd name="connsiteX1597" fmla="*/ 842882 w 1656655"/>
              <a:gd name="connsiteY1597" fmla="*/ 135453 h 1864576"/>
              <a:gd name="connsiteX1598" fmla="*/ 848509 w 1656655"/>
              <a:gd name="connsiteY1598" fmla="*/ 106219 h 1864576"/>
              <a:gd name="connsiteX1599" fmla="*/ 850452 w 1656655"/>
              <a:gd name="connsiteY1599" fmla="*/ 96474 h 1864576"/>
              <a:gd name="connsiteX1600" fmla="*/ 855693 w 1656655"/>
              <a:gd name="connsiteY1600" fmla="*/ 97643 h 1864576"/>
              <a:gd name="connsiteX1601" fmla="*/ 854332 w 1656655"/>
              <a:gd name="connsiteY1601" fmla="*/ 102516 h 1864576"/>
              <a:gd name="connsiteX1602" fmla="*/ 850452 w 1656655"/>
              <a:gd name="connsiteY1602" fmla="*/ 116743 h 1864576"/>
              <a:gd name="connsiteX1603" fmla="*/ 837063 w 1656655"/>
              <a:gd name="connsiteY1603" fmla="*/ 169560 h 1864576"/>
              <a:gd name="connsiteX1604" fmla="*/ 835898 w 1656655"/>
              <a:gd name="connsiteY1604" fmla="*/ 174627 h 1864576"/>
              <a:gd name="connsiteX1605" fmla="*/ 694621 w 1656655"/>
              <a:gd name="connsiteY1605" fmla="*/ 113625 h 1864576"/>
              <a:gd name="connsiteX1606" fmla="*/ 701800 w 1656655"/>
              <a:gd name="connsiteY1606" fmla="*/ 108947 h 1864576"/>
              <a:gd name="connsiteX1607" fmla="*/ 720043 w 1656655"/>
              <a:gd name="connsiteY1607" fmla="*/ 103685 h 1864576"/>
              <a:gd name="connsiteX1608" fmla="*/ 729165 w 1656655"/>
              <a:gd name="connsiteY1608" fmla="*/ 106219 h 1864576"/>
              <a:gd name="connsiteX1609" fmla="*/ 725088 w 1656655"/>
              <a:gd name="connsiteY1609" fmla="*/ 107778 h 1864576"/>
              <a:gd name="connsiteX1610" fmla="*/ 713637 w 1656655"/>
              <a:gd name="connsiteY1610" fmla="*/ 112845 h 1864576"/>
              <a:gd name="connsiteX1611" fmla="*/ 705294 w 1656655"/>
              <a:gd name="connsiteY1611" fmla="*/ 114015 h 1864576"/>
              <a:gd name="connsiteX1612" fmla="*/ 694621 w 1656655"/>
              <a:gd name="connsiteY1612" fmla="*/ 113625 h 1864576"/>
              <a:gd name="connsiteX1613" fmla="*/ 926909 w 1656655"/>
              <a:gd name="connsiteY1613" fmla="*/ 106219 h 1864576"/>
              <a:gd name="connsiteX1614" fmla="*/ 936031 w 1656655"/>
              <a:gd name="connsiteY1614" fmla="*/ 103685 h 1864576"/>
              <a:gd name="connsiteX1615" fmla="*/ 954274 w 1656655"/>
              <a:gd name="connsiteY1615" fmla="*/ 108947 h 1864576"/>
              <a:gd name="connsiteX1616" fmla="*/ 961453 w 1656655"/>
              <a:gd name="connsiteY1616" fmla="*/ 113625 h 1864576"/>
              <a:gd name="connsiteX1617" fmla="*/ 950780 w 1656655"/>
              <a:gd name="connsiteY1617" fmla="*/ 114015 h 1864576"/>
              <a:gd name="connsiteX1618" fmla="*/ 942436 w 1656655"/>
              <a:gd name="connsiteY1618" fmla="*/ 112845 h 1864576"/>
              <a:gd name="connsiteX1619" fmla="*/ 928852 w 1656655"/>
              <a:gd name="connsiteY1619" fmla="*/ 106998 h 1864576"/>
              <a:gd name="connsiteX1620" fmla="*/ 926909 w 1656655"/>
              <a:gd name="connsiteY1620" fmla="*/ 106219 h 1864576"/>
              <a:gd name="connsiteX1621" fmla="*/ 820175 w 1656655"/>
              <a:gd name="connsiteY1621" fmla="*/ 195091 h 1864576"/>
              <a:gd name="connsiteX1622" fmla="*/ 818624 w 1656655"/>
              <a:gd name="connsiteY1622" fmla="*/ 188660 h 1864576"/>
              <a:gd name="connsiteX1623" fmla="*/ 813579 w 1656655"/>
              <a:gd name="connsiteY1623" fmla="*/ 170340 h 1864576"/>
              <a:gd name="connsiteX1624" fmla="*/ 793784 w 1656655"/>
              <a:gd name="connsiteY1624" fmla="*/ 108558 h 1864576"/>
              <a:gd name="connsiteX1625" fmla="*/ 793980 w 1656655"/>
              <a:gd name="connsiteY1625" fmla="*/ 106024 h 1864576"/>
              <a:gd name="connsiteX1626" fmla="*/ 796892 w 1656655"/>
              <a:gd name="connsiteY1626" fmla="*/ 101346 h 1864576"/>
              <a:gd name="connsiteX1627" fmla="*/ 803102 w 1656655"/>
              <a:gd name="connsiteY1627" fmla="*/ 124344 h 1864576"/>
              <a:gd name="connsiteX1628" fmla="*/ 814939 w 1656655"/>
              <a:gd name="connsiteY1628" fmla="*/ 170924 h 1864576"/>
              <a:gd name="connsiteX1629" fmla="*/ 819011 w 1656655"/>
              <a:gd name="connsiteY1629" fmla="*/ 188660 h 1864576"/>
              <a:gd name="connsiteX1630" fmla="*/ 820175 w 1656655"/>
              <a:gd name="connsiteY1630" fmla="*/ 195091 h 1864576"/>
              <a:gd name="connsiteX1631" fmla="*/ 835898 w 1656655"/>
              <a:gd name="connsiteY1631" fmla="*/ 195091 h 1864576"/>
              <a:gd name="connsiteX1632" fmla="*/ 835898 w 1656655"/>
              <a:gd name="connsiteY1632" fmla="*/ 192168 h 1864576"/>
              <a:gd name="connsiteX1633" fmla="*/ 837836 w 1656655"/>
              <a:gd name="connsiteY1633" fmla="*/ 183008 h 1864576"/>
              <a:gd name="connsiteX1634" fmla="*/ 846376 w 1656655"/>
              <a:gd name="connsiteY1634" fmla="*/ 147732 h 1864576"/>
              <a:gd name="connsiteX1635" fmla="*/ 852390 w 1656655"/>
              <a:gd name="connsiteY1635" fmla="*/ 124344 h 1864576"/>
              <a:gd name="connsiteX1636" fmla="*/ 855497 w 1656655"/>
              <a:gd name="connsiteY1636" fmla="*/ 112845 h 1864576"/>
              <a:gd name="connsiteX1637" fmla="*/ 858600 w 1656655"/>
              <a:gd name="connsiteY1637" fmla="*/ 101346 h 1864576"/>
              <a:gd name="connsiteX1638" fmla="*/ 860156 w 1656655"/>
              <a:gd name="connsiteY1638" fmla="*/ 103685 h 1864576"/>
              <a:gd name="connsiteX1639" fmla="*/ 861707 w 1656655"/>
              <a:gd name="connsiteY1639" fmla="*/ 108753 h 1864576"/>
              <a:gd name="connsiteX1640" fmla="*/ 860738 w 1656655"/>
              <a:gd name="connsiteY1640" fmla="*/ 111676 h 1864576"/>
              <a:gd name="connsiteX1641" fmla="*/ 849287 w 1656655"/>
              <a:gd name="connsiteY1641" fmla="*/ 146757 h 1864576"/>
              <a:gd name="connsiteX1642" fmla="*/ 838614 w 1656655"/>
              <a:gd name="connsiteY1642" fmla="*/ 182618 h 1864576"/>
              <a:gd name="connsiteX1643" fmla="*/ 835898 w 1656655"/>
              <a:gd name="connsiteY1643" fmla="*/ 195091 h 1864576"/>
              <a:gd name="connsiteX1644" fmla="*/ 784080 w 1656655"/>
              <a:gd name="connsiteY1644" fmla="*/ 209124 h 1864576"/>
              <a:gd name="connsiteX1645" fmla="*/ 781560 w 1656655"/>
              <a:gd name="connsiteY1645" fmla="*/ 205811 h 1864576"/>
              <a:gd name="connsiteX1646" fmla="*/ 772052 w 1656655"/>
              <a:gd name="connsiteY1646" fmla="*/ 191583 h 1864576"/>
              <a:gd name="connsiteX1647" fmla="*/ 761961 w 1656655"/>
              <a:gd name="connsiteY1647" fmla="*/ 173263 h 1864576"/>
              <a:gd name="connsiteX1648" fmla="*/ 761379 w 1656655"/>
              <a:gd name="connsiteY1648" fmla="*/ 172289 h 1864576"/>
              <a:gd name="connsiteX1649" fmla="*/ 755556 w 1656655"/>
              <a:gd name="connsiteY1649" fmla="*/ 160205 h 1864576"/>
              <a:gd name="connsiteX1650" fmla="*/ 748377 w 1656655"/>
              <a:gd name="connsiteY1650" fmla="*/ 143639 h 1864576"/>
              <a:gd name="connsiteX1651" fmla="*/ 741775 w 1656655"/>
              <a:gd name="connsiteY1651" fmla="*/ 126488 h 1864576"/>
              <a:gd name="connsiteX1652" fmla="*/ 735957 w 1656655"/>
              <a:gd name="connsiteY1652" fmla="*/ 108558 h 1864576"/>
              <a:gd name="connsiteX1653" fmla="*/ 738673 w 1656655"/>
              <a:gd name="connsiteY1653" fmla="*/ 107388 h 1864576"/>
              <a:gd name="connsiteX1654" fmla="*/ 744491 w 1656655"/>
              <a:gd name="connsiteY1654" fmla="*/ 125319 h 1864576"/>
              <a:gd name="connsiteX1655" fmla="*/ 765646 w 1656655"/>
              <a:gd name="connsiteY1655" fmla="*/ 175017 h 1864576"/>
              <a:gd name="connsiteX1656" fmla="*/ 773990 w 1656655"/>
              <a:gd name="connsiteY1656" fmla="*/ 190219 h 1864576"/>
              <a:gd name="connsiteX1657" fmla="*/ 793593 w 1656655"/>
              <a:gd name="connsiteY1657" fmla="*/ 217895 h 1864576"/>
              <a:gd name="connsiteX1658" fmla="*/ 796309 w 1656655"/>
              <a:gd name="connsiteY1658" fmla="*/ 221013 h 1864576"/>
              <a:gd name="connsiteX1659" fmla="*/ 800772 w 1656655"/>
              <a:gd name="connsiteY1659" fmla="*/ 225496 h 1864576"/>
              <a:gd name="connsiteX1660" fmla="*/ 801545 w 1656655"/>
              <a:gd name="connsiteY1660" fmla="*/ 226275 h 1864576"/>
              <a:gd name="connsiteX1661" fmla="*/ 805431 w 1656655"/>
              <a:gd name="connsiteY1661" fmla="*/ 229588 h 1864576"/>
              <a:gd name="connsiteX1662" fmla="*/ 797474 w 1656655"/>
              <a:gd name="connsiteY1662" fmla="*/ 223936 h 1864576"/>
              <a:gd name="connsiteX1663" fmla="*/ 796696 w 1656655"/>
              <a:gd name="connsiteY1663" fmla="*/ 223157 h 1864576"/>
              <a:gd name="connsiteX1664" fmla="*/ 784080 w 1656655"/>
              <a:gd name="connsiteY1664" fmla="*/ 209124 h 1864576"/>
              <a:gd name="connsiteX1665" fmla="*/ 850452 w 1656655"/>
              <a:gd name="connsiteY1665" fmla="*/ 229588 h 1864576"/>
              <a:gd name="connsiteX1666" fmla="*/ 852003 w 1656655"/>
              <a:gd name="connsiteY1666" fmla="*/ 228224 h 1864576"/>
              <a:gd name="connsiteX1667" fmla="*/ 859574 w 1656655"/>
              <a:gd name="connsiteY1667" fmla="*/ 221013 h 1864576"/>
              <a:gd name="connsiteX1668" fmla="*/ 870246 w 1656655"/>
              <a:gd name="connsiteY1668" fmla="*/ 207955 h 1864576"/>
              <a:gd name="connsiteX1669" fmla="*/ 877425 w 1656655"/>
              <a:gd name="connsiteY1669" fmla="*/ 197430 h 1864576"/>
              <a:gd name="connsiteX1670" fmla="*/ 904981 w 1656655"/>
              <a:gd name="connsiteY1670" fmla="*/ 142275 h 1864576"/>
              <a:gd name="connsiteX1671" fmla="*/ 915850 w 1656655"/>
              <a:gd name="connsiteY1671" fmla="*/ 111871 h 1864576"/>
              <a:gd name="connsiteX1672" fmla="*/ 917210 w 1656655"/>
              <a:gd name="connsiteY1672" fmla="*/ 107193 h 1864576"/>
              <a:gd name="connsiteX1673" fmla="*/ 919926 w 1656655"/>
              <a:gd name="connsiteY1673" fmla="*/ 108363 h 1864576"/>
              <a:gd name="connsiteX1674" fmla="*/ 917014 w 1656655"/>
              <a:gd name="connsiteY1674" fmla="*/ 117523 h 1864576"/>
              <a:gd name="connsiteX1675" fmla="*/ 896442 w 1656655"/>
              <a:gd name="connsiteY1675" fmla="*/ 168391 h 1864576"/>
              <a:gd name="connsiteX1676" fmla="*/ 894308 w 1656655"/>
              <a:gd name="connsiteY1676" fmla="*/ 172289 h 1864576"/>
              <a:gd name="connsiteX1677" fmla="*/ 883635 w 1656655"/>
              <a:gd name="connsiteY1677" fmla="*/ 191583 h 1864576"/>
              <a:gd name="connsiteX1678" fmla="*/ 863258 w 1656655"/>
              <a:gd name="connsiteY1678" fmla="*/ 218869 h 1864576"/>
              <a:gd name="connsiteX1679" fmla="*/ 857827 w 1656655"/>
              <a:gd name="connsiteY1679" fmla="*/ 223936 h 1864576"/>
              <a:gd name="connsiteX1680" fmla="*/ 850452 w 1656655"/>
              <a:gd name="connsiteY1680" fmla="*/ 229588 h 1864576"/>
              <a:gd name="connsiteX1681" fmla="*/ 790099 w 1656655"/>
              <a:gd name="connsiteY1681" fmla="*/ 109142 h 1864576"/>
              <a:gd name="connsiteX1682" fmla="*/ 793593 w 1656655"/>
              <a:gd name="connsiteY1682" fmla="*/ 119667 h 1864576"/>
              <a:gd name="connsiteX1683" fmla="*/ 813579 w 1656655"/>
              <a:gd name="connsiteY1683" fmla="*/ 184177 h 1864576"/>
              <a:gd name="connsiteX1684" fmla="*/ 816104 w 1656655"/>
              <a:gd name="connsiteY1684" fmla="*/ 195481 h 1864576"/>
              <a:gd name="connsiteX1685" fmla="*/ 814357 w 1656655"/>
              <a:gd name="connsiteY1685" fmla="*/ 193337 h 1864576"/>
              <a:gd name="connsiteX1686" fmla="*/ 792233 w 1656655"/>
              <a:gd name="connsiteY1686" fmla="*/ 156697 h 1864576"/>
              <a:gd name="connsiteX1687" fmla="*/ 782529 w 1656655"/>
              <a:gd name="connsiteY1687" fmla="*/ 134674 h 1864576"/>
              <a:gd name="connsiteX1688" fmla="*/ 774185 w 1656655"/>
              <a:gd name="connsiteY1688" fmla="*/ 111481 h 1864576"/>
              <a:gd name="connsiteX1689" fmla="*/ 790099 w 1656655"/>
              <a:gd name="connsiteY1689" fmla="*/ 109142 h 1864576"/>
              <a:gd name="connsiteX1690" fmla="*/ 839970 w 1656655"/>
              <a:gd name="connsiteY1690" fmla="*/ 195481 h 1864576"/>
              <a:gd name="connsiteX1691" fmla="*/ 842495 w 1656655"/>
              <a:gd name="connsiteY1691" fmla="*/ 184177 h 1864576"/>
              <a:gd name="connsiteX1692" fmla="*/ 845597 w 1656655"/>
              <a:gd name="connsiteY1692" fmla="*/ 173068 h 1864576"/>
              <a:gd name="connsiteX1693" fmla="*/ 864227 w 1656655"/>
              <a:gd name="connsiteY1693" fmla="*/ 114405 h 1864576"/>
              <a:gd name="connsiteX1694" fmla="*/ 865974 w 1656655"/>
              <a:gd name="connsiteY1694" fmla="*/ 109142 h 1864576"/>
              <a:gd name="connsiteX1695" fmla="*/ 881888 w 1656655"/>
              <a:gd name="connsiteY1695" fmla="*/ 111676 h 1864576"/>
              <a:gd name="connsiteX1696" fmla="*/ 879950 w 1656655"/>
              <a:gd name="connsiteY1696" fmla="*/ 117718 h 1864576"/>
              <a:gd name="connsiteX1697" fmla="*/ 849870 w 1656655"/>
              <a:gd name="connsiteY1697" fmla="*/ 182228 h 1864576"/>
              <a:gd name="connsiteX1698" fmla="*/ 839970 w 1656655"/>
              <a:gd name="connsiteY1698" fmla="*/ 195481 h 1864576"/>
              <a:gd name="connsiteX1699" fmla="*/ 715967 w 1656655"/>
              <a:gd name="connsiteY1699" fmla="*/ 116159 h 1864576"/>
              <a:gd name="connsiteX1700" fmla="*/ 719651 w 1656655"/>
              <a:gd name="connsiteY1700" fmla="*/ 114210 h 1864576"/>
              <a:gd name="connsiteX1701" fmla="*/ 732071 w 1656655"/>
              <a:gd name="connsiteY1701" fmla="*/ 109532 h 1864576"/>
              <a:gd name="connsiteX1702" fmla="*/ 736926 w 1656655"/>
              <a:gd name="connsiteY1702" fmla="*/ 124929 h 1864576"/>
              <a:gd name="connsiteX1703" fmla="*/ 715967 w 1656655"/>
              <a:gd name="connsiteY1703" fmla="*/ 116159 h 1864576"/>
              <a:gd name="connsiteX1704" fmla="*/ 918957 w 1656655"/>
              <a:gd name="connsiteY1704" fmla="*/ 125124 h 1864576"/>
              <a:gd name="connsiteX1705" fmla="*/ 923807 w 1656655"/>
              <a:gd name="connsiteY1705" fmla="*/ 109727 h 1864576"/>
              <a:gd name="connsiteX1706" fmla="*/ 932346 w 1656655"/>
              <a:gd name="connsiteY1706" fmla="*/ 112650 h 1864576"/>
              <a:gd name="connsiteX1707" fmla="*/ 939911 w 1656655"/>
              <a:gd name="connsiteY1707" fmla="*/ 116353 h 1864576"/>
              <a:gd name="connsiteX1708" fmla="*/ 934284 w 1656655"/>
              <a:gd name="connsiteY1708" fmla="*/ 118302 h 1864576"/>
              <a:gd name="connsiteX1709" fmla="*/ 918957 w 1656655"/>
              <a:gd name="connsiteY1709" fmla="*/ 125124 h 1864576"/>
              <a:gd name="connsiteX1710" fmla="*/ 671719 w 1656655"/>
              <a:gd name="connsiteY1710" fmla="*/ 139741 h 1864576"/>
              <a:gd name="connsiteX1711" fmla="*/ 674244 w 1656655"/>
              <a:gd name="connsiteY1711" fmla="*/ 135258 h 1864576"/>
              <a:gd name="connsiteX1712" fmla="*/ 683366 w 1656655"/>
              <a:gd name="connsiteY1712" fmla="*/ 123565 h 1864576"/>
              <a:gd name="connsiteX1713" fmla="*/ 688993 w 1656655"/>
              <a:gd name="connsiteY1713" fmla="*/ 118692 h 1864576"/>
              <a:gd name="connsiteX1714" fmla="*/ 704711 w 1656655"/>
              <a:gd name="connsiteY1714" fmla="*/ 118108 h 1864576"/>
              <a:gd name="connsiteX1715" fmla="*/ 704129 w 1656655"/>
              <a:gd name="connsiteY1715" fmla="*/ 118497 h 1864576"/>
              <a:gd name="connsiteX1716" fmla="*/ 685499 w 1656655"/>
              <a:gd name="connsiteY1716" fmla="*/ 133309 h 1864576"/>
              <a:gd name="connsiteX1717" fmla="*/ 682201 w 1656655"/>
              <a:gd name="connsiteY1717" fmla="*/ 136623 h 1864576"/>
              <a:gd name="connsiteX1718" fmla="*/ 680067 w 1656655"/>
              <a:gd name="connsiteY1718" fmla="*/ 137987 h 1864576"/>
              <a:gd name="connsiteX1719" fmla="*/ 671719 w 1656655"/>
              <a:gd name="connsiteY1719" fmla="*/ 139741 h 1864576"/>
              <a:gd name="connsiteX1720" fmla="*/ 979114 w 1656655"/>
              <a:gd name="connsiteY1720" fmla="*/ 131166 h 1864576"/>
              <a:gd name="connsiteX1721" fmla="*/ 984355 w 1656655"/>
              <a:gd name="connsiteY1721" fmla="*/ 139741 h 1864576"/>
              <a:gd name="connsiteX1722" fmla="*/ 978727 w 1656655"/>
              <a:gd name="connsiteY1722" fmla="*/ 138377 h 1864576"/>
              <a:gd name="connsiteX1723" fmla="*/ 975620 w 1656655"/>
              <a:gd name="connsiteY1723" fmla="*/ 137987 h 1864576"/>
              <a:gd name="connsiteX1724" fmla="*/ 974455 w 1656655"/>
              <a:gd name="connsiteY1724" fmla="*/ 137402 h 1864576"/>
              <a:gd name="connsiteX1725" fmla="*/ 968441 w 1656655"/>
              <a:gd name="connsiteY1725" fmla="*/ 131360 h 1864576"/>
              <a:gd name="connsiteX1726" fmla="*/ 967663 w 1656655"/>
              <a:gd name="connsiteY1726" fmla="*/ 130581 h 1864576"/>
              <a:gd name="connsiteX1727" fmla="*/ 959124 w 1656655"/>
              <a:gd name="connsiteY1727" fmla="*/ 123565 h 1864576"/>
              <a:gd name="connsiteX1728" fmla="*/ 951362 w 1656655"/>
              <a:gd name="connsiteY1728" fmla="*/ 117913 h 1864576"/>
              <a:gd name="connsiteX1729" fmla="*/ 967276 w 1656655"/>
              <a:gd name="connsiteY1729" fmla="*/ 118692 h 1864576"/>
              <a:gd name="connsiteX1730" fmla="*/ 979114 w 1656655"/>
              <a:gd name="connsiteY1730" fmla="*/ 131166 h 1864576"/>
              <a:gd name="connsiteX1731" fmla="*/ 687050 w 1656655"/>
              <a:gd name="connsiteY1731" fmla="*/ 137597 h 1864576"/>
              <a:gd name="connsiteX1732" fmla="*/ 708592 w 1656655"/>
              <a:gd name="connsiteY1732" fmla="*/ 120446 h 1864576"/>
              <a:gd name="connsiteX1733" fmla="*/ 711890 w 1656655"/>
              <a:gd name="connsiteY1733" fmla="*/ 119277 h 1864576"/>
              <a:gd name="connsiteX1734" fmla="*/ 732849 w 1656655"/>
              <a:gd name="connsiteY1734" fmla="*/ 127073 h 1864576"/>
              <a:gd name="connsiteX1735" fmla="*/ 735957 w 1656655"/>
              <a:gd name="connsiteY1735" fmla="*/ 128632 h 1864576"/>
              <a:gd name="connsiteX1736" fmla="*/ 732849 w 1656655"/>
              <a:gd name="connsiteY1736" fmla="*/ 129801 h 1864576"/>
              <a:gd name="connsiteX1737" fmla="*/ 714415 w 1656655"/>
              <a:gd name="connsiteY1737" fmla="*/ 140715 h 1864576"/>
              <a:gd name="connsiteX1738" fmla="*/ 711890 w 1656655"/>
              <a:gd name="connsiteY1738" fmla="*/ 141885 h 1864576"/>
              <a:gd name="connsiteX1739" fmla="*/ 687050 w 1656655"/>
              <a:gd name="connsiteY1739" fmla="*/ 137597 h 1864576"/>
              <a:gd name="connsiteX1740" fmla="*/ 920313 w 1656655"/>
              <a:gd name="connsiteY1740" fmla="*/ 128827 h 1864576"/>
              <a:gd name="connsiteX1741" fmla="*/ 923420 w 1656655"/>
              <a:gd name="connsiteY1741" fmla="*/ 127073 h 1864576"/>
              <a:gd name="connsiteX1742" fmla="*/ 944570 w 1656655"/>
              <a:gd name="connsiteY1742" fmla="*/ 119277 h 1864576"/>
              <a:gd name="connsiteX1743" fmla="*/ 946317 w 1656655"/>
              <a:gd name="connsiteY1743" fmla="*/ 119667 h 1864576"/>
              <a:gd name="connsiteX1744" fmla="*/ 963004 w 1656655"/>
              <a:gd name="connsiteY1744" fmla="*/ 131945 h 1864576"/>
              <a:gd name="connsiteX1745" fmla="*/ 969219 w 1656655"/>
              <a:gd name="connsiteY1745" fmla="*/ 137792 h 1864576"/>
              <a:gd name="connsiteX1746" fmla="*/ 947482 w 1656655"/>
              <a:gd name="connsiteY1746" fmla="*/ 141300 h 1864576"/>
              <a:gd name="connsiteX1747" fmla="*/ 943019 w 1656655"/>
              <a:gd name="connsiteY1747" fmla="*/ 141885 h 1864576"/>
              <a:gd name="connsiteX1748" fmla="*/ 923420 w 1656655"/>
              <a:gd name="connsiteY1748" fmla="*/ 130191 h 1864576"/>
              <a:gd name="connsiteX1749" fmla="*/ 920313 w 1656655"/>
              <a:gd name="connsiteY1749" fmla="*/ 128827 h 1864576"/>
              <a:gd name="connsiteX1750" fmla="*/ 667256 w 1656655"/>
              <a:gd name="connsiteY1750" fmla="*/ 157866 h 1864576"/>
              <a:gd name="connsiteX1751" fmla="*/ 668616 w 1656655"/>
              <a:gd name="connsiteY1751" fmla="*/ 146757 h 1864576"/>
              <a:gd name="connsiteX1752" fmla="*/ 669781 w 1656655"/>
              <a:gd name="connsiteY1752" fmla="*/ 144808 h 1864576"/>
              <a:gd name="connsiteX1753" fmla="*/ 676764 w 1656655"/>
              <a:gd name="connsiteY1753" fmla="*/ 142664 h 1864576"/>
              <a:gd name="connsiteX1754" fmla="*/ 675409 w 1656655"/>
              <a:gd name="connsiteY1754" fmla="*/ 144613 h 1864576"/>
              <a:gd name="connsiteX1755" fmla="*/ 669199 w 1656655"/>
              <a:gd name="connsiteY1755" fmla="*/ 153968 h 1864576"/>
              <a:gd name="connsiteX1756" fmla="*/ 667256 w 1656655"/>
              <a:gd name="connsiteY1756" fmla="*/ 157866 h 1864576"/>
              <a:gd name="connsiteX1757" fmla="*/ 988818 w 1656655"/>
              <a:gd name="connsiteY1757" fmla="*/ 157866 h 1864576"/>
              <a:gd name="connsiteX1758" fmla="*/ 986684 w 1656655"/>
              <a:gd name="connsiteY1758" fmla="*/ 153579 h 1864576"/>
              <a:gd name="connsiteX1759" fmla="*/ 979114 w 1656655"/>
              <a:gd name="connsiteY1759" fmla="*/ 142470 h 1864576"/>
              <a:gd name="connsiteX1760" fmla="*/ 983773 w 1656655"/>
              <a:gd name="connsiteY1760" fmla="*/ 143639 h 1864576"/>
              <a:gd name="connsiteX1761" fmla="*/ 987071 w 1656655"/>
              <a:gd name="connsiteY1761" fmla="*/ 145978 h 1864576"/>
              <a:gd name="connsiteX1762" fmla="*/ 988818 w 1656655"/>
              <a:gd name="connsiteY1762" fmla="*/ 157866 h 1864576"/>
              <a:gd name="connsiteX1763" fmla="*/ 716936 w 1656655"/>
              <a:gd name="connsiteY1763" fmla="*/ 143834 h 1864576"/>
              <a:gd name="connsiteX1764" fmla="*/ 719461 w 1656655"/>
              <a:gd name="connsiteY1764" fmla="*/ 141885 h 1864576"/>
              <a:gd name="connsiteX1765" fmla="*/ 727418 w 1656655"/>
              <a:gd name="connsiteY1765" fmla="*/ 136818 h 1864576"/>
              <a:gd name="connsiteX1766" fmla="*/ 739642 w 1656655"/>
              <a:gd name="connsiteY1766" fmla="*/ 131750 h 1864576"/>
              <a:gd name="connsiteX1767" fmla="*/ 745656 w 1656655"/>
              <a:gd name="connsiteY1767" fmla="*/ 147147 h 1864576"/>
              <a:gd name="connsiteX1768" fmla="*/ 747794 w 1656655"/>
              <a:gd name="connsiteY1768" fmla="*/ 152214 h 1864576"/>
              <a:gd name="connsiteX1769" fmla="*/ 739642 w 1656655"/>
              <a:gd name="connsiteY1769" fmla="*/ 156307 h 1864576"/>
              <a:gd name="connsiteX1770" fmla="*/ 736926 w 1656655"/>
              <a:gd name="connsiteY1770" fmla="*/ 154553 h 1864576"/>
              <a:gd name="connsiteX1771" fmla="*/ 722955 w 1656655"/>
              <a:gd name="connsiteY1771" fmla="*/ 146562 h 1864576"/>
              <a:gd name="connsiteX1772" fmla="*/ 716936 w 1656655"/>
              <a:gd name="connsiteY1772" fmla="*/ 143834 h 1864576"/>
              <a:gd name="connsiteX1773" fmla="*/ 908279 w 1656655"/>
              <a:gd name="connsiteY1773" fmla="*/ 152409 h 1864576"/>
              <a:gd name="connsiteX1774" fmla="*/ 910418 w 1656655"/>
              <a:gd name="connsiteY1774" fmla="*/ 147342 h 1864576"/>
              <a:gd name="connsiteX1775" fmla="*/ 916432 w 1656655"/>
              <a:gd name="connsiteY1775" fmla="*/ 131945 h 1864576"/>
              <a:gd name="connsiteX1776" fmla="*/ 928656 w 1656655"/>
              <a:gd name="connsiteY1776" fmla="*/ 137012 h 1864576"/>
              <a:gd name="connsiteX1777" fmla="*/ 939138 w 1656655"/>
              <a:gd name="connsiteY1777" fmla="*/ 143834 h 1864576"/>
              <a:gd name="connsiteX1778" fmla="*/ 936031 w 1656655"/>
              <a:gd name="connsiteY1778" fmla="*/ 145198 h 1864576"/>
              <a:gd name="connsiteX1779" fmla="*/ 918957 w 1656655"/>
              <a:gd name="connsiteY1779" fmla="*/ 154553 h 1864576"/>
              <a:gd name="connsiteX1780" fmla="*/ 916432 w 1656655"/>
              <a:gd name="connsiteY1780" fmla="*/ 156307 h 1864576"/>
              <a:gd name="connsiteX1781" fmla="*/ 908279 w 1656655"/>
              <a:gd name="connsiteY1781" fmla="*/ 152409 h 1864576"/>
              <a:gd name="connsiteX1782" fmla="*/ 669003 w 1656655"/>
              <a:gd name="connsiteY1782" fmla="*/ 168586 h 1864576"/>
              <a:gd name="connsiteX1783" fmla="*/ 674826 w 1656655"/>
              <a:gd name="connsiteY1783" fmla="*/ 152214 h 1864576"/>
              <a:gd name="connsiteX1784" fmla="*/ 680840 w 1656655"/>
              <a:gd name="connsiteY1784" fmla="*/ 144224 h 1864576"/>
              <a:gd name="connsiteX1785" fmla="*/ 683752 w 1656655"/>
              <a:gd name="connsiteY1785" fmla="*/ 141885 h 1864576"/>
              <a:gd name="connsiteX1786" fmla="*/ 708788 w 1656655"/>
              <a:gd name="connsiteY1786" fmla="*/ 145588 h 1864576"/>
              <a:gd name="connsiteX1787" fmla="*/ 707427 w 1656655"/>
              <a:gd name="connsiteY1787" fmla="*/ 146757 h 1864576"/>
              <a:gd name="connsiteX1788" fmla="*/ 706263 w 1656655"/>
              <a:gd name="connsiteY1788" fmla="*/ 147927 h 1864576"/>
              <a:gd name="connsiteX1789" fmla="*/ 700053 w 1656655"/>
              <a:gd name="connsiteY1789" fmla="*/ 154358 h 1864576"/>
              <a:gd name="connsiteX1790" fmla="*/ 690158 w 1656655"/>
              <a:gd name="connsiteY1790" fmla="*/ 166831 h 1864576"/>
              <a:gd name="connsiteX1791" fmla="*/ 672693 w 1656655"/>
              <a:gd name="connsiteY1791" fmla="*/ 168001 h 1864576"/>
              <a:gd name="connsiteX1792" fmla="*/ 669003 w 1656655"/>
              <a:gd name="connsiteY1792" fmla="*/ 168586 h 1864576"/>
              <a:gd name="connsiteX1793" fmla="*/ 947095 w 1656655"/>
              <a:gd name="connsiteY1793" fmla="*/ 145393 h 1864576"/>
              <a:gd name="connsiteX1794" fmla="*/ 969992 w 1656655"/>
              <a:gd name="connsiteY1794" fmla="*/ 141690 h 1864576"/>
              <a:gd name="connsiteX1795" fmla="*/ 973682 w 1656655"/>
              <a:gd name="connsiteY1795" fmla="*/ 142470 h 1864576"/>
              <a:gd name="connsiteX1796" fmla="*/ 986875 w 1656655"/>
              <a:gd name="connsiteY1796" fmla="*/ 168586 h 1864576"/>
              <a:gd name="connsiteX1797" fmla="*/ 982216 w 1656655"/>
              <a:gd name="connsiteY1797" fmla="*/ 167611 h 1864576"/>
              <a:gd name="connsiteX1798" fmla="*/ 977171 w 1656655"/>
              <a:gd name="connsiteY1798" fmla="*/ 166831 h 1864576"/>
              <a:gd name="connsiteX1799" fmla="*/ 965916 w 1656655"/>
              <a:gd name="connsiteY1799" fmla="*/ 166637 h 1864576"/>
              <a:gd name="connsiteX1800" fmla="*/ 964751 w 1656655"/>
              <a:gd name="connsiteY1800" fmla="*/ 165077 h 1864576"/>
              <a:gd name="connsiteX1801" fmla="*/ 961649 w 1656655"/>
              <a:gd name="connsiteY1801" fmla="*/ 160790 h 1864576"/>
              <a:gd name="connsiteX1802" fmla="*/ 955825 w 1656655"/>
              <a:gd name="connsiteY1802" fmla="*/ 153968 h 1864576"/>
              <a:gd name="connsiteX1803" fmla="*/ 954661 w 1656655"/>
              <a:gd name="connsiteY1803" fmla="*/ 152799 h 1864576"/>
              <a:gd name="connsiteX1804" fmla="*/ 952140 w 1656655"/>
              <a:gd name="connsiteY1804" fmla="*/ 150265 h 1864576"/>
              <a:gd name="connsiteX1805" fmla="*/ 948260 w 1656655"/>
              <a:gd name="connsiteY1805" fmla="*/ 146562 h 1864576"/>
              <a:gd name="connsiteX1806" fmla="*/ 947095 w 1656655"/>
              <a:gd name="connsiteY1806" fmla="*/ 145393 h 1864576"/>
              <a:gd name="connsiteX1807" fmla="*/ 694812 w 1656655"/>
              <a:gd name="connsiteY1807" fmla="*/ 167026 h 1864576"/>
              <a:gd name="connsiteX1808" fmla="*/ 701800 w 1656655"/>
              <a:gd name="connsiteY1808" fmla="*/ 158061 h 1864576"/>
              <a:gd name="connsiteX1809" fmla="*/ 708205 w 1656655"/>
              <a:gd name="connsiteY1809" fmla="*/ 151435 h 1864576"/>
              <a:gd name="connsiteX1810" fmla="*/ 709370 w 1656655"/>
              <a:gd name="connsiteY1810" fmla="*/ 150265 h 1864576"/>
              <a:gd name="connsiteX1811" fmla="*/ 713251 w 1656655"/>
              <a:gd name="connsiteY1811" fmla="*/ 146952 h 1864576"/>
              <a:gd name="connsiteX1812" fmla="*/ 719461 w 1656655"/>
              <a:gd name="connsiteY1812" fmla="*/ 149486 h 1864576"/>
              <a:gd name="connsiteX1813" fmla="*/ 730716 w 1656655"/>
              <a:gd name="connsiteY1813" fmla="*/ 155528 h 1864576"/>
              <a:gd name="connsiteX1814" fmla="*/ 735957 w 1656655"/>
              <a:gd name="connsiteY1814" fmla="*/ 159036 h 1864576"/>
              <a:gd name="connsiteX1815" fmla="*/ 733628 w 1656655"/>
              <a:gd name="connsiteY1815" fmla="*/ 160790 h 1864576"/>
              <a:gd name="connsiteX1816" fmla="*/ 724892 w 1656655"/>
              <a:gd name="connsiteY1816" fmla="*/ 168001 h 1864576"/>
              <a:gd name="connsiteX1817" fmla="*/ 718878 w 1656655"/>
              <a:gd name="connsiteY1817" fmla="*/ 173848 h 1864576"/>
              <a:gd name="connsiteX1818" fmla="*/ 713251 w 1656655"/>
              <a:gd name="connsiteY1818" fmla="*/ 171704 h 1864576"/>
              <a:gd name="connsiteX1819" fmla="*/ 701217 w 1656655"/>
              <a:gd name="connsiteY1819" fmla="*/ 168391 h 1864576"/>
              <a:gd name="connsiteX1820" fmla="*/ 694812 w 1656655"/>
              <a:gd name="connsiteY1820" fmla="*/ 167026 h 1864576"/>
              <a:gd name="connsiteX1821" fmla="*/ 920117 w 1656655"/>
              <a:gd name="connsiteY1821" fmla="*/ 158841 h 1864576"/>
              <a:gd name="connsiteX1822" fmla="*/ 922642 w 1656655"/>
              <a:gd name="connsiteY1822" fmla="*/ 157087 h 1864576"/>
              <a:gd name="connsiteX1823" fmla="*/ 930795 w 1656655"/>
              <a:gd name="connsiteY1823" fmla="*/ 152409 h 1864576"/>
              <a:gd name="connsiteX1824" fmla="*/ 942632 w 1656655"/>
              <a:gd name="connsiteY1824" fmla="*/ 147147 h 1864576"/>
              <a:gd name="connsiteX1825" fmla="*/ 943988 w 1656655"/>
              <a:gd name="connsiteY1825" fmla="*/ 148316 h 1864576"/>
              <a:gd name="connsiteX1826" fmla="*/ 946513 w 1656655"/>
              <a:gd name="connsiteY1826" fmla="*/ 150655 h 1864576"/>
              <a:gd name="connsiteX1827" fmla="*/ 954856 w 1656655"/>
              <a:gd name="connsiteY1827" fmla="*/ 159231 h 1864576"/>
              <a:gd name="connsiteX1828" fmla="*/ 956021 w 1656655"/>
              <a:gd name="connsiteY1828" fmla="*/ 160595 h 1864576"/>
              <a:gd name="connsiteX1829" fmla="*/ 961262 w 1656655"/>
              <a:gd name="connsiteY1829" fmla="*/ 167416 h 1864576"/>
              <a:gd name="connsiteX1830" fmla="*/ 954661 w 1656655"/>
              <a:gd name="connsiteY1830" fmla="*/ 168586 h 1864576"/>
              <a:gd name="connsiteX1831" fmla="*/ 942823 w 1656655"/>
              <a:gd name="connsiteY1831" fmla="*/ 171899 h 1864576"/>
              <a:gd name="connsiteX1832" fmla="*/ 937391 w 1656655"/>
              <a:gd name="connsiteY1832" fmla="*/ 173848 h 1864576"/>
              <a:gd name="connsiteX1833" fmla="*/ 929238 w 1656655"/>
              <a:gd name="connsiteY1833" fmla="*/ 166052 h 1864576"/>
              <a:gd name="connsiteX1834" fmla="*/ 922642 w 1656655"/>
              <a:gd name="connsiteY1834" fmla="*/ 160790 h 1864576"/>
              <a:gd name="connsiteX1835" fmla="*/ 920117 w 1656655"/>
              <a:gd name="connsiteY1835" fmla="*/ 158841 h 1864576"/>
              <a:gd name="connsiteX1836" fmla="*/ 743136 w 1656655"/>
              <a:gd name="connsiteY1836" fmla="*/ 159231 h 1864576"/>
              <a:gd name="connsiteX1837" fmla="*/ 749346 w 1656655"/>
              <a:gd name="connsiteY1837" fmla="*/ 156112 h 1864576"/>
              <a:gd name="connsiteX1838" fmla="*/ 754587 w 1656655"/>
              <a:gd name="connsiteY1838" fmla="*/ 167221 h 1864576"/>
              <a:gd name="connsiteX1839" fmla="*/ 756138 w 1656655"/>
              <a:gd name="connsiteY1839" fmla="*/ 170729 h 1864576"/>
              <a:gd name="connsiteX1840" fmla="*/ 751479 w 1656655"/>
              <a:gd name="connsiteY1840" fmla="*/ 166247 h 1864576"/>
              <a:gd name="connsiteX1841" fmla="*/ 750701 w 1656655"/>
              <a:gd name="connsiteY1841" fmla="*/ 165467 h 1864576"/>
              <a:gd name="connsiteX1842" fmla="*/ 743136 w 1656655"/>
              <a:gd name="connsiteY1842" fmla="*/ 159231 h 1864576"/>
              <a:gd name="connsiteX1843" fmla="*/ 899936 w 1656655"/>
              <a:gd name="connsiteY1843" fmla="*/ 170729 h 1864576"/>
              <a:gd name="connsiteX1844" fmla="*/ 906728 w 1656655"/>
              <a:gd name="connsiteY1844" fmla="*/ 156112 h 1864576"/>
              <a:gd name="connsiteX1845" fmla="*/ 912938 w 1656655"/>
              <a:gd name="connsiteY1845" fmla="*/ 159231 h 1864576"/>
              <a:gd name="connsiteX1846" fmla="*/ 905373 w 1656655"/>
              <a:gd name="connsiteY1846" fmla="*/ 165467 h 1864576"/>
              <a:gd name="connsiteX1847" fmla="*/ 903043 w 1656655"/>
              <a:gd name="connsiteY1847" fmla="*/ 167611 h 1864576"/>
              <a:gd name="connsiteX1848" fmla="*/ 902265 w 1656655"/>
              <a:gd name="connsiteY1848" fmla="*/ 168391 h 1864576"/>
              <a:gd name="connsiteX1849" fmla="*/ 899936 w 1656655"/>
              <a:gd name="connsiteY1849" fmla="*/ 170729 h 1864576"/>
              <a:gd name="connsiteX1850" fmla="*/ 976589 w 1656655"/>
              <a:gd name="connsiteY1850" fmla="*/ 192168 h 1864576"/>
              <a:gd name="connsiteX1851" fmla="*/ 969606 w 1656655"/>
              <a:gd name="connsiteY1851" fmla="*/ 172873 h 1864576"/>
              <a:gd name="connsiteX1852" fmla="*/ 968245 w 1656655"/>
              <a:gd name="connsiteY1852" fmla="*/ 170534 h 1864576"/>
              <a:gd name="connsiteX1853" fmla="*/ 978727 w 1656655"/>
              <a:gd name="connsiteY1853" fmla="*/ 170924 h 1864576"/>
              <a:gd name="connsiteX1854" fmla="*/ 985710 w 1656655"/>
              <a:gd name="connsiteY1854" fmla="*/ 172483 h 1864576"/>
              <a:gd name="connsiteX1855" fmla="*/ 976589 w 1656655"/>
              <a:gd name="connsiteY1855" fmla="*/ 192168 h 1864576"/>
              <a:gd name="connsiteX1856" fmla="*/ 670363 w 1656655"/>
              <a:gd name="connsiteY1856" fmla="*/ 172483 h 1864576"/>
              <a:gd name="connsiteX1857" fmla="*/ 678320 w 1656655"/>
              <a:gd name="connsiteY1857" fmla="*/ 170924 h 1864576"/>
              <a:gd name="connsiteX1858" fmla="*/ 687633 w 1656655"/>
              <a:gd name="connsiteY1858" fmla="*/ 170534 h 1864576"/>
              <a:gd name="connsiteX1859" fmla="*/ 686277 w 1656655"/>
              <a:gd name="connsiteY1859" fmla="*/ 173068 h 1864576"/>
              <a:gd name="connsiteX1860" fmla="*/ 680650 w 1656655"/>
              <a:gd name="connsiteY1860" fmla="*/ 186126 h 1864576"/>
              <a:gd name="connsiteX1861" fmla="*/ 679289 w 1656655"/>
              <a:gd name="connsiteY1861" fmla="*/ 192168 h 1864576"/>
              <a:gd name="connsiteX1862" fmla="*/ 676764 w 1656655"/>
              <a:gd name="connsiteY1862" fmla="*/ 187490 h 1864576"/>
              <a:gd name="connsiteX1863" fmla="*/ 672301 w 1656655"/>
              <a:gd name="connsiteY1863" fmla="*/ 177746 h 1864576"/>
              <a:gd name="connsiteX1864" fmla="*/ 670363 w 1656655"/>
              <a:gd name="connsiteY1864" fmla="*/ 172483 h 1864576"/>
              <a:gd name="connsiteX1865" fmla="*/ 722759 w 1656655"/>
              <a:gd name="connsiteY1865" fmla="*/ 175212 h 1864576"/>
              <a:gd name="connsiteX1866" fmla="*/ 728582 w 1656655"/>
              <a:gd name="connsiteY1866" fmla="*/ 169560 h 1864576"/>
              <a:gd name="connsiteX1867" fmla="*/ 734792 w 1656655"/>
              <a:gd name="connsiteY1867" fmla="*/ 164493 h 1864576"/>
              <a:gd name="connsiteX1868" fmla="*/ 739255 w 1656655"/>
              <a:gd name="connsiteY1868" fmla="*/ 161374 h 1864576"/>
              <a:gd name="connsiteX1869" fmla="*/ 748377 w 1656655"/>
              <a:gd name="connsiteY1869" fmla="*/ 168975 h 1864576"/>
              <a:gd name="connsiteX1870" fmla="*/ 754587 w 1656655"/>
              <a:gd name="connsiteY1870" fmla="*/ 175407 h 1864576"/>
              <a:gd name="connsiteX1871" fmla="*/ 752840 w 1656655"/>
              <a:gd name="connsiteY1871" fmla="*/ 176771 h 1864576"/>
              <a:gd name="connsiteX1872" fmla="*/ 741775 w 1656655"/>
              <a:gd name="connsiteY1872" fmla="*/ 186516 h 1864576"/>
              <a:gd name="connsiteX1873" fmla="*/ 739446 w 1656655"/>
              <a:gd name="connsiteY1873" fmla="*/ 184957 h 1864576"/>
              <a:gd name="connsiteX1874" fmla="*/ 722759 w 1656655"/>
              <a:gd name="connsiteY1874" fmla="*/ 175212 h 1864576"/>
              <a:gd name="connsiteX1875" fmla="*/ 901100 w 1656655"/>
              <a:gd name="connsiteY1875" fmla="*/ 175212 h 1864576"/>
              <a:gd name="connsiteX1876" fmla="*/ 902847 w 1656655"/>
              <a:gd name="connsiteY1876" fmla="*/ 173263 h 1864576"/>
              <a:gd name="connsiteX1877" fmla="*/ 912551 w 1656655"/>
              <a:gd name="connsiteY1877" fmla="*/ 164493 h 1864576"/>
              <a:gd name="connsiteX1878" fmla="*/ 916628 w 1656655"/>
              <a:gd name="connsiteY1878" fmla="*/ 161179 h 1864576"/>
              <a:gd name="connsiteX1879" fmla="*/ 921091 w 1656655"/>
              <a:gd name="connsiteY1879" fmla="*/ 164298 h 1864576"/>
              <a:gd name="connsiteX1880" fmla="*/ 928465 w 1656655"/>
              <a:gd name="connsiteY1880" fmla="*/ 170340 h 1864576"/>
              <a:gd name="connsiteX1881" fmla="*/ 933315 w 1656655"/>
              <a:gd name="connsiteY1881" fmla="*/ 175017 h 1864576"/>
              <a:gd name="connsiteX1882" fmla="*/ 918566 w 1656655"/>
              <a:gd name="connsiteY1882" fmla="*/ 183203 h 1864576"/>
              <a:gd name="connsiteX1883" fmla="*/ 916236 w 1656655"/>
              <a:gd name="connsiteY1883" fmla="*/ 184762 h 1864576"/>
              <a:gd name="connsiteX1884" fmla="*/ 913907 w 1656655"/>
              <a:gd name="connsiteY1884" fmla="*/ 186321 h 1864576"/>
              <a:gd name="connsiteX1885" fmla="*/ 904399 w 1656655"/>
              <a:gd name="connsiteY1885" fmla="*/ 177941 h 1864576"/>
              <a:gd name="connsiteX1886" fmla="*/ 902652 w 1656655"/>
              <a:gd name="connsiteY1886" fmla="*/ 176576 h 1864576"/>
              <a:gd name="connsiteX1887" fmla="*/ 901100 w 1656655"/>
              <a:gd name="connsiteY1887" fmla="*/ 175212 h 1864576"/>
              <a:gd name="connsiteX1888" fmla="*/ 683752 w 1656655"/>
              <a:gd name="connsiteY1888" fmla="*/ 198599 h 1864576"/>
              <a:gd name="connsiteX1889" fmla="*/ 685886 w 1656655"/>
              <a:gd name="connsiteY1889" fmla="*/ 182813 h 1864576"/>
              <a:gd name="connsiteX1890" fmla="*/ 692291 w 1656655"/>
              <a:gd name="connsiteY1890" fmla="*/ 170729 h 1864576"/>
              <a:gd name="connsiteX1891" fmla="*/ 704907 w 1656655"/>
              <a:gd name="connsiteY1891" fmla="*/ 172873 h 1864576"/>
              <a:gd name="connsiteX1892" fmla="*/ 715771 w 1656655"/>
              <a:gd name="connsiteY1892" fmla="*/ 176381 h 1864576"/>
              <a:gd name="connsiteX1893" fmla="*/ 713637 w 1656655"/>
              <a:gd name="connsiteY1893" fmla="*/ 178915 h 1864576"/>
              <a:gd name="connsiteX1894" fmla="*/ 703742 w 1656655"/>
              <a:gd name="connsiteY1894" fmla="*/ 191973 h 1864576"/>
              <a:gd name="connsiteX1895" fmla="*/ 701995 w 1656655"/>
              <a:gd name="connsiteY1895" fmla="*/ 194896 h 1864576"/>
              <a:gd name="connsiteX1896" fmla="*/ 700248 w 1656655"/>
              <a:gd name="connsiteY1896" fmla="*/ 197820 h 1864576"/>
              <a:gd name="connsiteX1897" fmla="*/ 683752 w 1656655"/>
              <a:gd name="connsiteY1897" fmla="*/ 198599 h 1864576"/>
              <a:gd name="connsiteX1898" fmla="*/ 940107 w 1656655"/>
              <a:gd name="connsiteY1898" fmla="*/ 176576 h 1864576"/>
              <a:gd name="connsiteX1899" fmla="*/ 951167 w 1656655"/>
              <a:gd name="connsiteY1899" fmla="*/ 172873 h 1864576"/>
              <a:gd name="connsiteX1900" fmla="*/ 963586 w 1656655"/>
              <a:gd name="connsiteY1900" fmla="*/ 170729 h 1864576"/>
              <a:gd name="connsiteX1901" fmla="*/ 969992 w 1656655"/>
              <a:gd name="connsiteY1901" fmla="*/ 183008 h 1864576"/>
              <a:gd name="connsiteX1902" fmla="*/ 972126 w 1656655"/>
              <a:gd name="connsiteY1902" fmla="*/ 198599 h 1864576"/>
              <a:gd name="connsiteX1903" fmla="*/ 963978 w 1656655"/>
              <a:gd name="connsiteY1903" fmla="*/ 197625 h 1864576"/>
              <a:gd name="connsiteX1904" fmla="*/ 955439 w 1656655"/>
              <a:gd name="connsiteY1904" fmla="*/ 198015 h 1864576"/>
              <a:gd name="connsiteX1905" fmla="*/ 953692 w 1656655"/>
              <a:gd name="connsiteY1905" fmla="*/ 195091 h 1864576"/>
              <a:gd name="connsiteX1906" fmla="*/ 940107 w 1656655"/>
              <a:gd name="connsiteY1906" fmla="*/ 176576 h 1864576"/>
              <a:gd name="connsiteX1907" fmla="*/ 745269 w 1656655"/>
              <a:gd name="connsiteY1907" fmla="*/ 189050 h 1864576"/>
              <a:gd name="connsiteX1908" fmla="*/ 757885 w 1656655"/>
              <a:gd name="connsiteY1908" fmla="*/ 178330 h 1864576"/>
              <a:gd name="connsiteX1909" fmla="*/ 759436 w 1656655"/>
              <a:gd name="connsiteY1909" fmla="*/ 180279 h 1864576"/>
              <a:gd name="connsiteX1910" fmla="*/ 769527 w 1656655"/>
              <a:gd name="connsiteY1910" fmla="*/ 194896 h 1864576"/>
              <a:gd name="connsiteX1911" fmla="*/ 766811 w 1656655"/>
              <a:gd name="connsiteY1911" fmla="*/ 197430 h 1864576"/>
              <a:gd name="connsiteX1912" fmla="*/ 764482 w 1656655"/>
              <a:gd name="connsiteY1912" fmla="*/ 200159 h 1864576"/>
              <a:gd name="connsiteX1913" fmla="*/ 760601 w 1656655"/>
              <a:gd name="connsiteY1913" fmla="*/ 197820 h 1864576"/>
              <a:gd name="connsiteX1914" fmla="*/ 755751 w 1656655"/>
              <a:gd name="connsiteY1914" fmla="*/ 198989 h 1864576"/>
              <a:gd name="connsiteX1915" fmla="*/ 755169 w 1656655"/>
              <a:gd name="connsiteY1915" fmla="*/ 198405 h 1864576"/>
              <a:gd name="connsiteX1916" fmla="*/ 754587 w 1656655"/>
              <a:gd name="connsiteY1916" fmla="*/ 197820 h 1864576"/>
              <a:gd name="connsiteX1917" fmla="*/ 753422 w 1656655"/>
              <a:gd name="connsiteY1917" fmla="*/ 196456 h 1864576"/>
              <a:gd name="connsiteX1918" fmla="*/ 745269 w 1656655"/>
              <a:gd name="connsiteY1918" fmla="*/ 189050 h 1864576"/>
              <a:gd name="connsiteX1919" fmla="*/ 886547 w 1656655"/>
              <a:gd name="connsiteY1919" fmla="*/ 194896 h 1864576"/>
              <a:gd name="connsiteX1920" fmla="*/ 898189 w 1656655"/>
              <a:gd name="connsiteY1920" fmla="*/ 178330 h 1864576"/>
              <a:gd name="connsiteX1921" fmla="*/ 910804 w 1656655"/>
              <a:gd name="connsiteY1921" fmla="*/ 189050 h 1864576"/>
              <a:gd name="connsiteX1922" fmla="*/ 900327 w 1656655"/>
              <a:gd name="connsiteY1922" fmla="*/ 198989 h 1864576"/>
              <a:gd name="connsiteX1923" fmla="*/ 895473 w 1656655"/>
              <a:gd name="connsiteY1923" fmla="*/ 197820 h 1864576"/>
              <a:gd name="connsiteX1924" fmla="*/ 891592 w 1656655"/>
              <a:gd name="connsiteY1924" fmla="*/ 200159 h 1864576"/>
              <a:gd name="connsiteX1925" fmla="*/ 889263 w 1656655"/>
              <a:gd name="connsiteY1925" fmla="*/ 197430 h 1864576"/>
              <a:gd name="connsiteX1926" fmla="*/ 886547 w 1656655"/>
              <a:gd name="connsiteY1926" fmla="*/ 194896 h 1864576"/>
              <a:gd name="connsiteX1927" fmla="*/ 704711 w 1656655"/>
              <a:gd name="connsiteY1927" fmla="*/ 198599 h 1864576"/>
              <a:gd name="connsiteX1928" fmla="*/ 715580 w 1656655"/>
              <a:gd name="connsiteY1928" fmla="*/ 182813 h 1864576"/>
              <a:gd name="connsiteX1929" fmla="*/ 718682 w 1656655"/>
              <a:gd name="connsiteY1929" fmla="*/ 179305 h 1864576"/>
              <a:gd name="connsiteX1930" fmla="*/ 719847 w 1656655"/>
              <a:gd name="connsiteY1930" fmla="*/ 178330 h 1864576"/>
              <a:gd name="connsiteX1931" fmla="*/ 734596 w 1656655"/>
              <a:gd name="connsiteY1931" fmla="*/ 186321 h 1864576"/>
              <a:gd name="connsiteX1932" fmla="*/ 739059 w 1656655"/>
              <a:gd name="connsiteY1932" fmla="*/ 189439 h 1864576"/>
              <a:gd name="connsiteX1933" fmla="*/ 732654 w 1656655"/>
              <a:gd name="connsiteY1933" fmla="*/ 196066 h 1864576"/>
              <a:gd name="connsiteX1934" fmla="*/ 731881 w 1656655"/>
              <a:gd name="connsiteY1934" fmla="*/ 197040 h 1864576"/>
              <a:gd name="connsiteX1935" fmla="*/ 725475 w 1656655"/>
              <a:gd name="connsiteY1935" fmla="*/ 205226 h 1864576"/>
              <a:gd name="connsiteX1936" fmla="*/ 715771 w 1656655"/>
              <a:gd name="connsiteY1936" fmla="*/ 201523 h 1864576"/>
              <a:gd name="connsiteX1937" fmla="*/ 710339 w 1656655"/>
              <a:gd name="connsiteY1937" fmla="*/ 199964 h 1864576"/>
              <a:gd name="connsiteX1938" fmla="*/ 704711 w 1656655"/>
              <a:gd name="connsiteY1938" fmla="*/ 198599 h 1864576"/>
              <a:gd name="connsiteX1939" fmla="*/ 917014 w 1656655"/>
              <a:gd name="connsiteY1939" fmla="*/ 189244 h 1864576"/>
              <a:gd name="connsiteX1940" fmla="*/ 936031 w 1656655"/>
              <a:gd name="connsiteY1940" fmla="*/ 178135 h 1864576"/>
              <a:gd name="connsiteX1941" fmla="*/ 951167 w 1656655"/>
              <a:gd name="connsiteY1941" fmla="*/ 198405 h 1864576"/>
              <a:gd name="connsiteX1942" fmla="*/ 945539 w 1656655"/>
              <a:gd name="connsiteY1942" fmla="*/ 199574 h 1864576"/>
              <a:gd name="connsiteX1943" fmla="*/ 930599 w 1656655"/>
              <a:gd name="connsiteY1943" fmla="*/ 204837 h 1864576"/>
              <a:gd name="connsiteX1944" fmla="*/ 925744 w 1656655"/>
              <a:gd name="connsiteY1944" fmla="*/ 198599 h 1864576"/>
              <a:gd name="connsiteX1945" fmla="*/ 924193 w 1656655"/>
              <a:gd name="connsiteY1945" fmla="*/ 196650 h 1864576"/>
              <a:gd name="connsiteX1946" fmla="*/ 921477 w 1656655"/>
              <a:gd name="connsiteY1946" fmla="*/ 193727 h 1864576"/>
              <a:gd name="connsiteX1947" fmla="*/ 920508 w 1656655"/>
              <a:gd name="connsiteY1947" fmla="*/ 192753 h 1864576"/>
              <a:gd name="connsiteX1948" fmla="*/ 917014 w 1656655"/>
              <a:gd name="connsiteY1948" fmla="*/ 189244 h 1864576"/>
              <a:gd name="connsiteX1949" fmla="*/ 685886 w 1656655"/>
              <a:gd name="connsiteY1949" fmla="*/ 202302 h 1864576"/>
              <a:gd name="connsiteX1950" fmla="*/ 698697 w 1656655"/>
              <a:gd name="connsiteY1950" fmla="*/ 201913 h 1864576"/>
              <a:gd name="connsiteX1951" fmla="*/ 695203 w 1656655"/>
              <a:gd name="connsiteY1951" fmla="*/ 214387 h 1864576"/>
              <a:gd name="connsiteX1952" fmla="*/ 685886 w 1656655"/>
              <a:gd name="connsiteY1952" fmla="*/ 202302 h 1864576"/>
              <a:gd name="connsiteX1953" fmla="*/ 957376 w 1656655"/>
              <a:gd name="connsiteY1953" fmla="*/ 201913 h 1864576"/>
              <a:gd name="connsiteX1954" fmla="*/ 970188 w 1656655"/>
              <a:gd name="connsiteY1954" fmla="*/ 202302 h 1864576"/>
              <a:gd name="connsiteX1955" fmla="*/ 960871 w 1656655"/>
              <a:gd name="connsiteY1955" fmla="*/ 214581 h 1864576"/>
              <a:gd name="connsiteX1956" fmla="*/ 959515 w 1656655"/>
              <a:gd name="connsiteY1956" fmla="*/ 207760 h 1864576"/>
              <a:gd name="connsiteX1957" fmla="*/ 957376 w 1656655"/>
              <a:gd name="connsiteY1957" fmla="*/ 201913 h 1864576"/>
              <a:gd name="connsiteX1958" fmla="*/ 728969 w 1656655"/>
              <a:gd name="connsiteY1958" fmla="*/ 206980 h 1864576"/>
              <a:gd name="connsiteX1959" fmla="*/ 732071 w 1656655"/>
              <a:gd name="connsiteY1959" fmla="*/ 202887 h 1864576"/>
              <a:gd name="connsiteX1960" fmla="*/ 738673 w 1656655"/>
              <a:gd name="connsiteY1960" fmla="*/ 195286 h 1864576"/>
              <a:gd name="connsiteX1961" fmla="*/ 742167 w 1656655"/>
              <a:gd name="connsiteY1961" fmla="*/ 191778 h 1864576"/>
              <a:gd name="connsiteX1962" fmla="*/ 745269 w 1656655"/>
              <a:gd name="connsiteY1962" fmla="*/ 194312 h 1864576"/>
              <a:gd name="connsiteX1963" fmla="*/ 753422 w 1656655"/>
              <a:gd name="connsiteY1963" fmla="*/ 202692 h 1864576"/>
              <a:gd name="connsiteX1964" fmla="*/ 748377 w 1656655"/>
              <a:gd name="connsiteY1964" fmla="*/ 205031 h 1864576"/>
              <a:gd name="connsiteX1965" fmla="*/ 747403 w 1656655"/>
              <a:gd name="connsiteY1965" fmla="*/ 210878 h 1864576"/>
              <a:gd name="connsiteX1966" fmla="*/ 741584 w 1656655"/>
              <a:gd name="connsiteY1966" fmla="*/ 213022 h 1864576"/>
              <a:gd name="connsiteX1967" fmla="*/ 740420 w 1656655"/>
              <a:gd name="connsiteY1967" fmla="*/ 214581 h 1864576"/>
              <a:gd name="connsiteX1968" fmla="*/ 737508 w 1656655"/>
              <a:gd name="connsiteY1968" fmla="*/ 212632 h 1864576"/>
              <a:gd name="connsiteX1969" fmla="*/ 731685 w 1656655"/>
              <a:gd name="connsiteY1969" fmla="*/ 208929 h 1864576"/>
              <a:gd name="connsiteX1970" fmla="*/ 728969 w 1656655"/>
              <a:gd name="connsiteY1970" fmla="*/ 206980 h 1864576"/>
              <a:gd name="connsiteX1971" fmla="*/ 902461 w 1656655"/>
              <a:gd name="connsiteY1971" fmla="*/ 202692 h 1864576"/>
              <a:gd name="connsiteX1972" fmla="*/ 903816 w 1656655"/>
              <a:gd name="connsiteY1972" fmla="*/ 201133 h 1864576"/>
              <a:gd name="connsiteX1973" fmla="*/ 910222 w 1656655"/>
              <a:gd name="connsiteY1973" fmla="*/ 194896 h 1864576"/>
              <a:gd name="connsiteX1974" fmla="*/ 913907 w 1656655"/>
              <a:gd name="connsiteY1974" fmla="*/ 191778 h 1864576"/>
              <a:gd name="connsiteX1975" fmla="*/ 915654 w 1656655"/>
              <a:gd name="connsiteY1975" fmla="*/ 193532 h 1864576"/>
              <a:gd name="connsiteX1976" fmla="*/ 917401 w 1656655"/>
              <a:gd name="connsiteY1976" fmla="*/ 195286 h 1864576"/>
              <a:gd name="connsiteX1977" fmla="*/ 920699 w 1656655"/>
              <a:gd name="connsiteY1977" fmla="*/ 198989 h 1864576"/>
              <a:gd name="connsiteX1978" fmla="*/ 926909 w 1656655"/>
              <a:gd name="connsiteY1978" fmla="*/ 206980 h 1864576"/>
              <a:gd name="connsiteX1979" fmla="*/ 923807 w 1656655"/>
              <a:gd name="connsiteY1979" fmla="*/ 208735 h 1864576"/>
              <a:gd name="connsiteX1980" fmla="*/ 915267 w 1656655"/>
              <a:gd name="connsiteY1980" fmla="*/ 214387 h 1864576"/>
              <a:gd name="connsiteX1981" fmla="*/ 914103 w 1656655"/>
              <a:gd name="connsiteY1981" fmla="*/ 212827 h 1864576"/>
              <a:gd name="connsiteX1982" fmla="*/ 908279 w 1656655"/>
              <a:gd name="connsiteY1982" fmla="*/ 210683 h 1864576"/>
              <a:gd name="connsiteX1983" fmla="*/ 907310 w 1656655"/>
              <a:gd name="connsiteY1983" fmla="*/ 204837 h 1864576"/>
              <a:gd name="connsiteX1984" fmla="*/ 902461 w 1656655"/>
              <a:gd name="connsiteY1984" fmla="*/ 202692 h 1864576"/>
              <a:gd name="connsiteX1985" fmla="*/ 767589 w 1656655"/>
              <a:gd name="connsiteY1985" fmla="*/ 202887 h 1864576"/>
              <a:gd name="connsiteX1986" fmla="*/ 771660 w 1656655"/>
              <a:gd name="connsiteY1986" fmla="*/ 198405 h 1864576"/>
              <a:gd name="connsiteX1987" fmla="*/ 772825 w 1656655"/>
              <a:gd name="connsiteY1987" fmla="*/ 200159 h 1864576"/>
              <a:gd name="connsiteX1988" fmla="*/ 780782 w 1656655"/>
              <a:gd name="connsiteY1988" fmla="*/ 211463 h 1864576"/>
              <a:gd name="connsiteX1989" fmla="*/ 785827 w 1656655"/>
              <a:gd name="connsiteY1989" fmla="*/ 217505 h 1864576"/>
              <a:gd name="connsiteX1990" fmla="*/ 788352 w 1656655"/>
              <a:gd name="connsiteY1990" fmla="*/ 220428 h 1864576"/>
              <a:gd name="connsiteX1991" fmla="*/ 791068 w 1656655"/>
              <a:gd name="connsiteY1991" fmla="*/ 223352 h 1864576"/>
              <a:gd name="connsiteX1992" fmla="*/ 787188 w 1656655"/>
              <a:gd name="connsiteY1992" fmla="*/ 225496 h 1864576"/>
              <a:gd name="connsiteX1993" fmla="*/ 786410 w 1656655"/>
              <a:gd name="connsiteY1993" fmla="*/ 226665 h 1864576"/>
              <a:gd name="connsiteX1994" fmla="*/ 786605 w 1656655"/>
              <a:gd name="connsiteY1994" fmla="*/ 233096 h 1864576"/>
              <a:gd name="connsiteX1995" fmla="*/ 781947 w 1656655"/>
              <a:gd name="connsiteY1995" fmla="*/ 235045 h 1864576"/>
              <a:gd name="connsiteX1996" fmla="*/ 775933 w 1656655"/>
              <a:gd name="connsiteY1996" fmla="*/ 235240 h 1864576"/>
              <a:gd name="connsiteX1997" fmla="*/ 780395 w 1656655"/>
              <a:gd name="connsiteY1997" fmla="*/ 228029 h 1864576"/>
              <a:gd name="connsiteX1998" fmla="*/ 784663 w 1656655"/>
              <a:gd name="connsiteY1998" fmla="*/ 221793 h 1864576"/>
              <a:gd name="connsiteX1999" fmla="*/ 779813 w 1656655"/>
              <a:gd name="connsiteY1999" fmla="*/ 216141 h 1864576"/>
              <a:gd name="connsiteX2000" fmla="*/ 777870 w 1656655"/>
              <a:gd name="connsiteY2000" fmla="*/ 210683 h 1864576"/>
              <a:gd name="connsiteX2001" fmla="*/ 772243 w 1656655"/>
              <a:gd name="connsiteY2001" fmla="*/ 209319 h 1864576"/>
              <a:gd name="connsiteX2002" fmla="*/ 767589 w 1656655"/>
              <a:gd name="connsiteY2002" fmla="*/ 202887 h 1864576"/>
              <a:gd name="connsiteX2003" fmla="*/ 871602 w 1656655"/>
              <a:gd name="connsiteY2003" fmla="*/ 215946 h 1864576"/>
              <a:gd name="connsiteX2004" fmla="*/ 872767 w 1656655"/>
              <a:gd name="connsiteY2004" fmla="*/ 214387 h 1864576"/>
              <a:gd name="connsiteX2005" fmla="*/ 884413 w 1656655"/>
              <a:gd name="connsiteY2005" fmla="*/ 198405 h 1864576"/>
              <a:gd name="connsiteX2006" fmla="*/ 888485 w 1656655"/>
              <a:gd name="connsiteY2006" fmla="*/ 202887 h 1864576"/>
              <a:gd name="connsiteX2007" fmla="*/ 884022 w 1656655"/>
              <a:gd name="connsiteY2007" fmla="*/ 209124 h 1864576"/>
              <a:gd name="connsiteX2008" fmla="*/ 878394 w 1656655"/>
              <a:gd name="connsiteY2008" fmla="*/ 210489 h 1864576"/>
              <a:gd name="connsiteX2009" fmla="*/ 876456 w 1656655"/>
              <a:gd name="connsiteY2009" fmla="*/ 215751 h 1864576"/>
              <a:gd name="connsiteX2010" fmla="*/ 874514 w 1656655"/>
              <a:gd name="connsiteY2010" fmla="*/ 216725 h 1864576"/>
              <a:gd name="connsiteX2011" fmla="*/ 872767 w 1656655"/>
              <a:gd name="connsiteY2011" fmla="*/ 225885 h 1864576"/>
              <a:gd name="connsiteX2012" fmla="*/ 875874 w 1656655"/>
              <a:gd name="connsiteY2012" fmla="*/ 228029 h 1864576"/>
              <a:gd name="connsiteX2013" fmla="*/ 878394 w 1656655"/>
              <a:gd name="connsiteY2013" fmla="*/ 234266 h 1864576"/>
              <a:gd name="connsiteX2014" fmla="*/ 880337 w 1656655"/>
              <a:gd name="connsiteY2014" fmla="*/ 235240 h 1864576"/>
              <a:gd name="connsiteX2015" fmla="*/ 874323 w 1656655"/>
              <a:gd name="connsiteY2015" fmla="*/ 235045 h 1864576"/>
              <a:gd name="connsiteX2016" fmla="*/ 869664 w 1656655"/>
              <a:gd name="connsiteY2016" fmla="*/ 233291 h 1864576"/>
              <a:gd name="connsiteX2017" fmla="*/ 870633 w 1656655"/>
              <a:gd name="connsiteY2017" fmla="*/ 229978 h 1864576"/>
              <a:gd name="connsiteX2018" fmla="*/ 867917 w 1656655"/>
              <a:gd name="connsiteY2018" fmla="*/ 224716 h 1864576"/>
              <a:gd name="connsiteX2019" fmla="*/ 865201 w 1656655"/>
              <a:gd name="connsiteY2019" fmla="*/ 223547 h 1864576"/>
              <a:gd name="connsiteX2020" fmla="*/ 871602 w 1656655"/>
              <a:gd name="connsiteY2020" fmla="*/ 215946 h 1864576"/>
              <a:gd name="connsiteX2021" fmla="*/ 808534 w 1656655"/>
              <a:gd name="connsiteY2021" fmla="*/ 210099 h 1864576"/>
              <a:gd name="connsiteX2022" fmla="*/ 818624 w 1656655"/>
              <a:gd name="connsiteY2022" fmla="*/ 213022 h 1864576"/>
              <a:gd name="connsiteX2023" fmla="*/ 822505 w 1656655"/>
              <a:gd name="connsiteY2023" fmla="*/ 211853 h 1864576"/>
              <a:gd name="connsiteX2024" fmla="*/ 817459 w 1656655"/>
              <a:gd name="connsiteY2024" fmla="*/ 203277 h 1864576"/>
              <a:gd name="connsiteX2025" fmla="*/ 821732 w 1656655"/>
              <a:gd name="connsiteY2025" fmla="*/ 201523 h 1864576"/>
              <a:gd name="connsiteX2026" fmla="*/ 823865 w 1656655"/>
              <a:gd name="connsiteY2026" fmla="*/ 196845 h 1864576"/>
              <a:gd name="connsiteX2027" fmla="*/ 827941 w 1656655"/>
              <a:gd name="connsiteY2027" fmla="*/ 194312 h 1864576"/>
              <a:gd name="connsiteX2028" fmla="*/ 832013 w 1656655"/>
              <a:gd name="connsiteY2028" fmla="*/ 197040 h 1864576"/>
              <a:gd name="connsiteX2029" fmla="*/ 834342 w 1656655"/>
              <a:gd name="connsiteY2029" fmla="*/ 201718 h 1864576"/>
              <a:gd name="connsiteX2030" fmla="*/ 838614 w 1656655"/>
              <a:gd name="connsiteY2030" fmla="*/ 203667 h 1864576"/>
              <a:gd name="connsiteX2031" fmla="*/ 834734 w 1656655"/>
              <a:gd name="connsiteY2031" fmla="*/ 210099 h 1864576"/>
              <a:gd name="connsiteX2032" fmla="*/ 833373 w 1656655"/>
              <a:gd name="connsiteY2032" fmla="*/ 212243 h 1864576"/>
              <a:gd name="connsiteX2033" fmla="*/ 834734 w 1656655"/>
              <a:gd name="connsiteY2033" fmla="*/ 214387 h 1864576"/>
              <a:gd name="connsiteX2034" fmla="*/ 837254 w 1656655"/>
              <a:gd name="connsiteY2034" fmla="*/ 213412 h 1864576"/>
              <a:gd name="connsiteX2035" fmla="*/ 847154 w 1656655"/>
              <a:gd name="connsiteY2035" fmla="*/ 210489 h 1864576"/>
              <a:gd name="connsiteX2036" fmla="*/ 846762 w 1656655"/>
              <a:gd name="connsiteY2036" fmla="*/ 211853 h 1864576"/>
              <a:gd name="connsiteX2037" fmla="*/ 848318 w 1656655"/>
              <a:gd name="connsiteY2037" fmla="*/ 215361 h 1864576"/>
              <a:gd name="connsiteX2038" fmla="*/ 849674 w 1656655"/>
              <a:gd name="connsiteY2038" fmla="*/ 219844 h 1864576"/>
              <a:gd name="connsiteX2039" fmla="*/ 843660 w 1656655"/>
              <a:gd name="connsiteY2039" fmla="*/ 221598 h 1864576"/>
              <a:gd name="connsiteX2040" fmla="*/ 843855 w 1656655"/>
              <a:gd name="connsiteY2040" fmla="*/ 224521 h 1864576"/>
              <a:gd name="connsiteX2041" fmla="*/ 845211 w 1656655"/>
              <a:gd name="connsiteY2041" fmla="*/ 226665 h 1864576"/>
              <a:gd name="connsiteX2042" fmla="*/ 838419 w 1656655"/>
              <a:gd name="connsiteY2042" fmla="*/ 223547 h 1864576"/>
              <a:gd name="connsiteX2043" fmla="*/ 836672 w 1656655"/>
              <a:gd name="connsiteY2043" fmla="*/ 221987 h 1864576"/>
              <a:gd name="connsiteX2044" fmla="*/ 834342 w 1656655"/>
              <a:gd name="connsiteY2044" fmla="*/ 222962 h 1864576"/>
              <a:gd name="connsiteX2045" fmla="*/ 834151 w 1656655"/>
              <a:gd name="connsiteY2045" fmla="*/ 226080 h 1864576"/>
              <a:gd name="connsiteX2046" fmla="*/ 858017 w 1656655"/>
              <a:gd name="connsiteY2046" fmla="*/ 236215 h 1864576"/>
              <a:gd name="connsiteX2047" fmla="*/ 860347 w 1656655"/>
              <a:gd name="connsiteY2047" fmla="*/ 235240 h 1864576"/>
              <a:gd name="connsiteX2048" fmla="*/ 862872 w 1656655"/>
              <a:gd name="connsiteY2048" fmla="*/ 236020 h 1864576"/>
              <a:gd name="connsiteX2049" fmla="*/ 865974 w 1656655"/>
              <a:gd name="connsiteY2049" fmla="*/ 235825 h 1864576"/>
              <a:gd name="connsiteX2050" fmla="*/ 867917 w 1656655"/>
              <a:gd name="connsiteY2050" fmla="*/ 236994 h 1864576"/>
              <a:gd name="connsiteX2051" fmla="*/ 891206 w 1656655"/>
              <a:gd name="connsiteY2051" fmla="*/ 229004 h 1864576"/>
              <a:gd name="connsiteX2052" fmla="*/ 897024 w 1656655"/>
              <a:gd name="connsiteY2052" fmla="*/ 229393 h 1864576"/>
              <a:gd name="connsiteX2053" fmla="*/ 913716 w 1656655"/>
              <a:gd name="connsiteY2053" fmla="*/ 243621 h 1864576"/>
              <a:gd name="connsiteX2054" fmla="*/ 917597 w 1656655"/>
              <a:gd name="connsiteY2054" fmla="*/ 243036 h 1864576"/>
              <a:gd name="connsiteX2055" fmla="*/ 921673 w 1656655"/>
              <a:gd name="connsiteY2055" fmla="*/ 244011 h 1864576"/>
              <a:gd name="connsiteX2056" fmla="*/ 930212 w 1656655"/>
              <a:gd name="connsiteY2056" fmla="*/ 251417 h 1864576"/>
              <a:gd name="connsiteX2057" fmla="*/ 941468 w 1656655"/>
              <a:gd name="connsiteY2057" fmla="*/ 247129 h 1864576"/>
              <a:gd name="connsiteX2058" fmla="*/ 946121 w 1656655"/>
              <a:gd name="connsiteY2058" fmla="*/ 237189 h 1864576"/>
              <a:gd name="connsiteX2059" fmla="*/ 943019 w 1656655"/>
              <a:gd name="connsiteY2059" fmla="*/ 236994 h 1864576"/>
              <a:gd name="connsiteX2060" fmla="*/ 934093 w 1656655"/>
              <a:gd name="connsiteY2060" fmla="*/ 236020 h 1864576"/>
              <a:gd name="connsiteX2061" fmla="*/ 934675 w 1656655"/>
              <a:gd name="connsiteY2061" fmla="*/ 235045 h 1864576"/>
              <a:gd name="connsiteX2062" fmla="*/ 936613 w 1656655"/>
              <a:gd name="connsiteY2062" fmla="*/ 234851 h 1864576"/>
              <a:gd name="connsiteX2063" fmla="*/ 937778 w 1656655"/>
              <a:gd name="connsiteY2063" fmla="*/ 232512 h 1864576"/>
              <a:gd name="connsiteX2064" fmla="*/ 936227 w 1656655"/>
              <a:gd name="connsiteY2064" fmla="*/ 230758 h 1864576"/>
              <a:gd name="connsiteX2065" fmla="*/ 937974 w 1656655"/>
              <a:gd name="connsiteY2065" fmla="*/ 225690 h 1864576"/>
              <a:gd name="connsiteX2066" fmla="*/ 940689 w 1656655"/>
              <a:gd name="connsiteY2066" fmla="*/ 225106 h 1864576"/>
              <a:gd name="connsiteX2067" fmla="*/ 941658 w 1656655"/>
              <a:gd name="connsiteY2067" fmla="*/ 222572 h 1864576"/>
              <a:gd name="connsiteX2068" fmla="*/ 947482 w 1656655"/>
              <a:gd name="connsiteY2068" fmla="*/ 229588 h 1864576"/>
              <a:gd name="connsiteX2069" fmla="*/ 949615 w 1656655"/>
              <a:gd name="connsiteY2069" fmla="*/ 231537 h 1864576"/>
              <a:gd name="connsiteX2070" fmla="*/ 949811 w 1656655"/>
              <a:gd name="connsiteY2070" fmla="*/ 231537 h 1864576"/>
              <a:gd name="connsiteX2071" fmla="*/ 948646 w 1656655"/>
              <a:gd name="connsiteY2071" fmla="*/ 240308 h 1864576"/>
              <a:gd name="connsiteX2072" fmla="*/ 944374 w 1656655"/>
              <a:gd name="connsiteY2072" fmla="*/ 248298 h 1864576"/>
              <a:gd name="connsiteX2073" fmla="*/ 920699 w 1656655"/>
              <a:gd name="connsiteY2073" fmla="*/ 249273 h 1864576"/>
              <a:gd name="connsiteX2074" fmla="*/ 919730 w 1656655"/>
              <a:gd name="connsiteY2074" fmla="*/ 247129 h 1864576"/>
              <a:gd name="connsiteX2075" fmla="*/ 915850 w 1656655"/>
              <a:gd name="connsiteY2075" fmla="*/ 247519 h 1864576"/>
              <a:gd name="connsiteX2076" fmla="*/ 897606 w 1656655"/>
              <a:gd name="connsiteY2076" fmla="*/ 245570 h 1864576"/>
              <a:gd name="connsiteX2077" fmla="*/ 893922 w 1656655"/>
              <a:gd name="connsiteY2077" fmla="*/ 239918 h 1864576"/>
              <a:gd name="connsiteX2078" fmla="*/ 888876 w 1656655"/>
              <a:gd name="connsiteY2078" fmla="*/ 240308 h 1864576"/>
              <a:gd name="connsiteX2079" fmla="*/ 874905 w 1656655"/>
              <a:gd name="connsiteY2079" fmla="*/ 244206 h 1864576"/>
              <a:gd name="connsiteX2080" fmla="*/ 864619 w 1656655"/>
              <a:gd name="connsiteY2080" fmla="*/ 239138 h 1864576"/>
              <a:gd name="connsiteX2081" fmla="*/ 858795 w 1656655"/>
              <a:gd name="connsiteY2081" fmla="*/ 239918 h 1864576"/>
              <a:gd name="connsiteX2082" fmla="*/ 831822 w 1656655"/>
              <a:gd name="connsiteY2082" fmla="*/ 234656 h 1864576"/>
              <a:gd name="connsiteX2083" fmla="*/ 827550 w 1656655"/>
              <a:gd name="connsiteY2083" fmla="*/ 226665 h 1864576"/>
              <a:gd name="connsiteX2084" fmla="*/ 823283 w 1656655"/>
              <a:gd name="connsiteY2084" fmla="*/ 234656 h 1864576"/>
              <a:gd name="connsiteX2085" fmla="*/ 794171 w 1656655"/>
              <a:gd name="connsiteY2085" fmla="*/ 238554 h 1864576"/>
              <a:gd name="connsiteX2086" fmla="*/ 788739 w 1656655"/>
              <a:gd name="connsiteY2086" fmla="*/ 240503 h 1864576"/>
              <a:gd name="connsiteX2087" fmla="*/ 769913 w 1656655"/>
              <a:gd name="connsiteY2087" fmla="*/ 242451 h 1864576"/>
              <a:gd name="connsiteX2088" fmla="*/ 762348 w 1656655"/>
              <a:gd name="connsiteY2088" fmla="*/ 238164 h 1864576"/>
              <a:gd name="connsiteX2089" fmla="*/ 760987 w 1656655"/>
              <a:gd name="connsiteY2089" fmla="*/ 239918 h 1864576"/>
              <a:gd name="connsiteX2090" fmla="*/ 739059 w 1656655"/>
              <a:gd name="connsiteY2090" fmla="*/ 247324 h 1864576"/>
              <a:gd name="connsiteX2091" fmla="*/ 737122 w 1656655"/>
              <a:gd name="connsiteY2091" fmla="*/ 246155 h 1864576"/>
              <a:gd name="connsiteX2092" fmla="*/ 734210 w 1656655"/>
              <a:gd name="connsiteY2092" fmla="*/ 249273 h 1864576"/>
              <a:gd name="connsiteX2093" fmla="*/ 716745 w 1656655"/>
              <a:gd name="connsiteY2093" fmla="*/ 254145 h 1864576"/>
              <a:gd name="connsiteX2094" fmla="*/ 710726 w 1656655"/>
              <a:gd name="connsiteY2094" fmla="*/ 248103 h 1864576"/>
              <a:gd name="connsiteX2095" fmla="*/ 706458 w 1656655"/>
              <a:gd name="connsiteY2095" fmla="*/ 240113 h 1864576"/>
              <a:gd name="connsiteX2096" fmla="*/ 706263 w 1656655"/>
              <a:gd name="connsiteY2096" fmla="*/ 231927 h 1864576"/>
              <a:gd name="connsiteX2097" fmla="*/ 705490 w 1656655"/>
              <a:gd name="connsiteY2097" fmla="*/ 231148 h 1864576"/>
              <a:gd name="connsiteX2098" fmla="*/ 707814 w 1656655"/>
              <a:gd name="connsiteY2098" fmla="*/ 229199 h 1864576"/>
              <a:gd name="connsiteX2099" fmla="*/ 713441 w 1656655"/>
              <a:gd name="connsiteY2099" fmla="*/ 222377 h 1864576"/>
              <a:gd name="connsiteX2100" fmla="*/ 714415 w 1656655"/>
              <a:gd name="connsiteY2100" fmla="*/ 224911 h 1864576"/>
              <a:gd name="connsiteX2101" fmla="*/ 717131 w 1656655"/>
              <a:gd name="connsiteY2101" fmla="*/ 225301 h 1864576"/>
              <a:gd name="connsiteX2102" fmla="*/ 718682 w 1656655"/>
              <a:gd name="connsiteY2102" fmla="*/ 230368 h 1864576"/>
              <a:gd name="connsiteX2103" fmla="*/ 717131 w 1656655"/>
              <a:gd name="connsiteY2103" fmla="*/ 232317 h 1864576"/>
              <a:gd name="connsiteX2104" fmla="*/ 718296 w 1656655"/>
              <a:gd name="connsiteY2104" fmla="*/ 234461 h 1864576"/>
              <a:gd name="connsiteX2105" fmla="*/ 720816 w 1656655"/>
              <a:gd name="connsiteY2105" fmla="*/ 235240 h 1864576"/>
              <a:gd name="connsiteX2106" fmla="*/ 714998 w 1656655"/>
              <a:gd name="connsiteY2106" fmla="*/ 237189 h 1864576"/>
              <a:gd name="connsiteX2107" fmla="*/ 711699 w 1656655"/>
              <a:gd name="connsiteY2107" fmla="*/ 236605 h 1864576"/>
              <a:gd name="connsiteX2108" fmla="*/ 708788 w 1656655"/>
              <a:gd name="connsiteY2108" fmla="*/ 236994 h 1864576"/>
              <a:gd name="connsiteX2109" fmla="*/ 713637 w 1656655"/>
              <a:gd name="connsiteY2109" fmla="*/ 246934 h 1864576"/>
              <a:gd name="connsiteX2110" fmla="*/ 730134 w 1656655"/>
              <a:gd name="connsiteY2110" fmla="*/ 248493 h 1864576"/>
              <a:gd name="connsiteX2111" fmla="*/ 732071 w 1656655"/>
              <a:gd name="connsiteY2111" fmla="*/ 246349 h 1864576"/>
              <a:gd name="connsiteX2112" fmla="*/ 733432 w 1656655"/>
              <a:gd name="connsiteY2112" fmla="*/ 243816 h 1864576"/>
              <a:gd name="connsiteX2113" fmla="*/ 737699 w 1656655"/>
              <a:gd name="connsiteY2113" fmla="*/ 242646 h 1864576"/>
              <a:gd name="connsiteX2114" fmla="*/ 739642 w 1656655"/>
              <a:gd name="connsiteY2114" fmla="*/ 242841 h 1864576"/>
              <a:gd name="connsiteX2115" fmla="*/ 750897 w 1656655"/>
              <a:gd name="connsiteY2115" fmla="*/ 242646 h 1864576"/>
              <a:gd name="connsiteX2116" fmla="*/ 758272 w 1656655"/>
              <a:gd name="connsiteY2116" fmla="*/ 229199 h 1864576"/>
              <a:gd name="connsiteX2117" fmla="*/ 764095 w 1656655"/>
              <a:gd name="connsiteY2117" fmla="*/ 228809 h 1864576"/>
              <a:gd name="connsiteX2118" fmla="*/ 780009 w 1656655"/>
              <a:gd name="connsiteY2118" fmla="*/ 239138 h 1864576"/>
              <a:gd name="connsiteX2119" fmla="*/ 787574 w 1656655"/>
              <a:gd name="connsiteY2119" fmla="*/ 236605 h 1864576"/>
              <a:gd name="connsiteX2120" fmla="*/ 789708 w 1656655"/>
              <a:gd name="connsiteY2120" fmla="*/ 235630 h 1864576"/>
              <a:gd name="connsiteX2121" fmla="*/ 792815 w 1656655"/>
              <a:gd name="connsiteY2121" fmla="*/ 235825 h 1864576"/>
              <a:gd name="connsiteX2122" fmla="*/ 795145 w 1656655"/>
              <a:gd name="connsiteY2122" fmla="*/ 235045 h 1864576"/>
              <a:gd name="connsiteX2123" fmla="*/ 797474 w 1656655"/>
              <a:gd name="connsiteY2123" fmla="*/ 236020 h 1864576"/>
              <a:gd name="connsiteX2124" fmla="*/ 819402 w 1656655"/>
              <a:gd name="connsiteY2124" fmla="*/ 230563 h 1864576"/>
              <a:gd name="connsiteX2125" fmla="*/ 820953 w 1656655"/>
              <a:gd name="connsiteY2125" fmla="*/ 222572 h 1864576"/>
              <a:gd name="connsiteX2126" fmla="*/ 818624 w 1656655"/>
              <a:gd name="connsiteY2126" fmla="*/ 221793 h 1864576"/>
              <a:gd name="connsiteX2127" fmla="*/ 810281 w 1656655"/>
              <a:gd name="connsiteY2127" fmla="*/ 226470 h 1864576"/>
              <a:gd name="connsiteX2128" fmla="*/ 810667 w 1656655"/>
              <a:gd name="connsiteY2128" fmla="*/ 224911 h 1864576"/>
              <a:gd name="connsiteX2129" fmla="*/ 811641 w 1656655"/>
              <a:gd name="connsiteY2129" fmla="*/ 221208 h 1864576"/>
              <a:gd name="connsiteX2130" fmla="*/ 805818 w 1656655"/>
              <a:gd name="connsiteY2130" fmla="*/ 219454 h 1864576"/>
              <a:gd name="connsiteX2131" fmla="*/ 807173 w 1656655"/>
              <a:gd name="connsiteY2131" fmla="*/ 214971 h 1864576"/>
              <a:gd name="connsiteX2132" fmla="*/ 809116 w 1656655"/>
              <a:gd name="connsiteY2132" fmla="*/ 213022 h 1864576"/>
              <a:gd name="connsiteX2133" fmla="*/ 808534 w 1656655"/>
              <a:gd name="connsiteY2133" fmla="*/ 210099 h 1864576"/>
              <a:gd name="connsiteX2134" fmla="*/ 699084 w 1656655"/>
              <a:gd name="connsiteY2134" fmla="*/ 215556 h 1864576"/>
              <a:gd name="connsiteX2135" fmla="*/ 702769 w 1656655"/>
              <a:gd name="connsiteY2135" fmla="*/ 202497 h 1864576"/>
              <a:gd name="connsiteX2136" fmla="*/ 723145 w 1656655"/>
              <a:gd name="connsiteY2136" fmla="*/ 208735 h 1864576"/>
              <a:gd name="connsiteX2137" fmla="*/ 719069 w 1656655"/>
              <a:gd name="connsiteY2137" fmla="*/ 217895 h 1864576"/>
              <a:gd name="connsiteX2138" fmla="*/ 718100 w 1656655"/>
              <a:gd name="connsiteY2138" fmla="*/ 221208 h 1864576"/>
              <a:gd name="connsiteX2139" fmla="*/ 716353 w 1656655"/>
              <a:gd name="connsiteY2139" fmla="*/ 218869 h 1864576"/>
              <a:gd name="connsiteX2140" fmla="*/ 713251 w 1656655"/>
              <a:gd name="connsiteY2140" fmla="*/ 218479 h 1864576"/>
              <a:gd name="connsiteX2141" fmla="*/ 708396 w 1656655"/>
              <a:gd name="connsiteY2141" fmla="*/ 221598 h 1864576"/>
              <a:gd name="connsiteX2142" fmla="*/ 705490 w 1656655"/>
              <a:gd name="connsiteY2142" fmla="*/ 215946 h 1864576"/>
              <a:gd name="connsiteX2143" fmla="*/ 699084 w 1656655"/>
              <a:gd name="connsiteY2143" fmla="*/ 215556 h 1864576"/>
              <a:gd name="connsiteX2144" fmla="*/ 932928 w 1656655"/>
              <a:gd name="connsiteY2144" fmla="*/ 208540 h 1864576"/>
              <a:gd name="connsiteX2145" fmla="*/ 942436 w 1656655"/>
              <a:gd name="connsiteY2145" fmla="*/ 204837 h 1864576"/>
              <a:gd name="connsiteX2146" fmla="*/ 953305 w 1656655"/>
              <a:gd name="connsiteY2146" fmla="*/ 202302 h 1864576"/>
              <a:gd name="connsiteX2147" fmla="*/ 955634 w 1656655"/>
              <a:gd name="connsiteY2147" fmla="*/ 208345 h 1864576"/>
              <a:gd name="connsiteX2148" fmla="*/ 956799 w 1656655"/>
              <a:gd name="connsiteY2148" fmla="*/ 215556 h 1864576"/>
              <a:gd name="connsiteX2149" fmla="*/ 955439 w 1656655"/>
              <a:gd name="connsiteY2149" fmla="*/ 214776 h 1864576"/>
              <a:gd name="connsiteX2150" fmla="*/ 953692 w 1656655"/>
              <a:gd name="connsiteY2150" fmla="*/ 214387 h 1864576"/>
              <a:gd name="connsiteX2151" fmla="*/ 947868 w 1656655"/>
              <a:gd name="connsiteY2151" fmla="*/ 221403 h 1864576"/>
              <a:gd name="connsiteX2152" fmla="*/ 942823 w 1656655"/>
              <a:gd name="connsiteY2152" fmla="*/ 218284 h 1864576"/>
              <a:gd name="connsiteX2153" fmla="*/ 937974 w 1656655"/>
              <a:gd name="connsiteY2153" fmla="*/ 221208 h 1864576"/>
              <a:gd name="connsiteX2154" fmla="*/ 937587 w 1656655"/>
              <a:gd name="connsiteY2154" fmla="*/ 220428 h 1864576"/>
              <a:gd name="connsiteX2155" fmla="*/ 932928 w 1656655"/>
              <a:gd name="connsiteY2155" fmla="*/ 208540 h 1864576"/>
              <a:gd name="connsiteX2156" fmla="*/ 756138 w 1656655"/>
              <a:gd name="connsiteY2156" fmla="*/ 227250 h 1864576"/>
              <a:gd name="connsiteX2157" fmla="*/ 754778 w 1656655"/>
              <a:gd name="connsiteY2157" fmla="*/ 228614 h 1864576"/>
              <a:gd name="connsiteX2158" fmla="*/ 753809 w 1656655"/>
              <a:gd name="connsiteY2158" fmla="*/ 230368 h 1864576"/>
              <a:gd name="connsiteX2159" fmla="*/ 747599 w 1656655"/>
              <a:gd name="connsiteY2159" fmla="*/ 230368 h 1864576"/>
              <a:gd name="connsiteX2160" fmla="*/ 748377 w 1656655"/>
              <a:gd name="connsiteY2160" fmla="*/ 228419 h 1864576"/>
              <a:gd name="connsiteX2161" fmla="*/ 747212 w 1656655"/>
              <a:gd name="connsiteY2161" fmla="*/ 226860 h 1864576"/>
              <a:gd name="connsiteX2162" fmla="*/ 742553 w 1656655"/>
              <a:gd name="connsiteY2162" fmla="*/ 226860 h 1864576"/>
              <a:gd name="connsiteX2163" fmla="*/ 742553 w 1656655"/>
              <a:gd name="connsiteY2163" fmla="*/ 223157 h 1864576"/>
              <a:gd name="connsiteX2164" fmla="*/ 746630 w 1656655"/>
              <a:gd name="connsiteY2164" fmla="*/ 221598 h 1864576"/>
              <a:gd name="connsiteX2165" fmla="*/ 745074 w 1656655"/>
              <a:gd name="connsiteY2165" fmla="*/ 218284 h 1864576"/>
              <a:gd name="connsiteX2166" fmla="*/ 746238 w 1656655"/>
              <a:gd name="connsiteY2166" fmla="*/ 214971 h 1864576"/>
              <a:gd name="connsiteX2167" fmla="*/ 752840 w 1656655"/>
              <a:gd name="connsiteY2167" fmla="*/ 216725 h 1864576"/>
              <a:gd name="connsiteX2168" fmla="*/ 754195 w 1656655"/>
              <a:gd name="connsiteY2168" fmla="*/ 213412 h 1864576"/>
              <a:gd name="connsiteX2169" fmla="*/ 752840 w 1656655"/>
              <a:gd name="connsiteY2169" fmla="*/ 212048 h 1864576"/>
              <a:gd name="connsiteX2170" fmla="*/ 751866 w 1656655"/>
              <a:gd name="connsiteY2170" fmla="*/ 207760 h 1864576"/>
              <a:gd name="connsiteX2171" fmla="*/ 753422 w 1656655"/>
              <a:gd name="connsiteY2171" fmla="*/ 206786 h 1864576"/>
              <a:gd name="connsiteX2172" fmla="*/ 757107 w 1656655"/>
              <a:gd name="connsiteY2172" fmla="*/ 206786 h 1864576"/>
              <a:gd name="connsiteX2173" fmla="*/ 757493 w 1656655"/>
              <a:gd name="connsiteY2173" fmla="*/ 204446 h 1864576"/>
              <a:gd name="connsiteX2174" fmla="*/ 760214 w 1656655"/>
              <a:gd name="connsiteY2174" fmla="*/ 201913 h 1864576"/>
              <a:gd name="connsiteX2175" fmla="*/ 762152 w 1656655"/>
              <a:gd name="connsiteY2175" fmla="*/ 205616 h 1864576"/>
              <a:gd name="connsiteX2176" fmla="*/ 765260 w 1656655"/>
              <a:gd name="connsiteY2176" fmla="*/ 207175 h 1864576"/>
              <a:gd name="connsiteX2177" fmla="*/ 768362 w 1656655"/>
              <a:gd name="connsiteY2177" fmla="*/ 208929 h 1864576"/>
              <a:gd name="connsiteX2178" fmla="*/ 766033 w 1656655"/>
              <a:gd name="connsiteY2178" fmla="*/ 214971 h 1864576"/>
              <a:gd name="connsiteX2179" fmla="*/ 767197 w 1656655"/>
              <a:gd name="connsiteY2179" fmla="*/ 216530 h 1864576"/>
              <a:gd name="connsiteX2180" fmla="*/ 770496 w 1656655"/>
              <a:gd name="connsiteY2180" fmla="*/ 214776 h 1864576"/>
              <a:gd name="connsiteX2181" fmla="*/ 775154 w 1656655"/>
              <a:gd name="connsiteY2181" fmla="*/ 216530 h 1864576"/>
              <a:gd name="connsiteX2182" fmla="*/ 776123 w 1656655"/>
              <a:gd name="connsiteY2182" fmla="*/ 220038 h 1864576"/>
              <a:gd name="connsiteX2183" fmla="*/ 778453 w 1656655"/>
              <a:gd name="connsiteY2183" fmla="*/ 219844 h 1864576"/>
              <a:gd name="connsiteX2184" fmla="*/ 780782 w 1656655"/>
              <a:gd name="connsiteY2184" fmla="*/ 222962 h 1864576"/>
              <a:gd name="connsiteX2185" fmla="*/ 775154 w 1656655"/>
              <a:gd name="connsiteY2185" fmla="*/ 225496 h 1864576"/>
              <a:gd name="connsiteX2186" fmla="*/ 776515 w 1656655"/>
              <a:gd name="connsiteY2186" fmla="*/ 229199 h 1864576"/>
              <a:gd name="connsiteX2187" fmla="*/ 769723 w 1656655"/>
              <a:gd name="connsiteY2187" fmla="*/ 229004 h 1864576"/>
              <a:gd name="connsiteX2188" fmla="*/ 767007 w 1656655"/>
              <a:gd name="connsiteY2188" fmla="*/ 226275 h 1864576"/>
              <a:gd name="connsiteX2189" fmla="*/ 755556 w 1656655"/>
              <a:gd name="connsiteY2189" fmla="*/ 220818 h 1864576"/>
              <a:gd name="connsiteX2190" fmla="*/ 756138 w 1656655"/>
              <a:gd name="connsiteY2190" fmla="*/ 227250 h 1864576"/>
              <a:gd name="connsiteX2191" fmla="*/ 889067 w 1656655"/>
              <a:gd name="connsiteY2191" fmla="*/ 226080 h 1864576"/>
              <a:gd name="connsiteX2192" fmla="*/ 887516 w 1656655"/>
              <a:gd name="connsiteY2192" fmla="*/ 227445 h 1864576"/>
              <a:gd name="connsiteX2193" fmla="*/ 879559 w 1656655"/>
              <a:gd name="connsiteY2193" fmla="*/ 228809 h 1864576"/>
              <a:gd name="connsiteX2194" fmla="*/ 880919 w 1656655"/>
              <a:gd name="connsiteY2194" fmla="*/ 225106 h 1864576"/>
              <a:gd name="connsiteX2195" fmla="*/ 876647 w 1656655"/>
              <a:gd name="connsiteY2195" fmla="*/ 223741 h 1864576"/>
              <a:gd name="connsiteX2196" fmla="*/ 876065 w 1656655"/>
              <a:gd name="connsiteY2196" fmla="*/ 220233 h 1864576"/>
              <a:gd name="connsiteX2197" fmla="*/ 880337 w 1656655"/>
              <a:gd name="connsiteY2197" fmla="*/ 219649 h 1864576"/>
              <a:gd name="connsiteX2198" fmla="*/ 880919 w 1656655"/>
              <a:gd name="connsiteY2198" fmla="*/ 216141 h 1864576"/>
              <a:gd name="connsiteX2199" fmla="*/ 885769 w 1656655"/>
              <a:gd name="connsiteY2199" fmla="*/ 214581 h 1864576"/>
              <a:gd name="connsiteX2200" fmla="*/ 889263 w 1656655"/>
              <a:gd name="connsiteY2200" fmla="*/ 216141 h 1864576"/>
              <a:gd name="connsiteX2201" fmla="*/ 887907 w 1656655"/>
              <a:gd name="connsiteY2201" fmla="*/ 208345 h 1864576"/>
              <a:gd name="connsiteX2202" fmla="*/ 889067 w 1656655"/>
              <a:gd name="connsiteY2202" fmla="*/ 206786 h 1864576"/>
              <a:gd name="connsiteX2203" fmla="*/ 891206 w 1656655"/>
              <a:gd name="connsiteY2203" fmla="*/ 207175 h 1864576"/>
              <a:gd name="connsiteX2204" fmla="*/ 894112 w 1656655"/>
              <a:gd name="connsiteY2204" fmla="*/ 205226 h 1864576"/>
              <a:gd name="connsiteX2205" fmla="*/ 896251 w 1656655"/>
              <a:gd name="connsiteY2205" fmla="*/ 201913 h 1864576"/>
              <a:gd name="connsiteX2206" fmla="*/ 899353 w 1656655"/>
              <a:gd name="connsiteY2206" fmla="*/ 207175 h 1864576"/>
              <a:gd name="connsiteX2207" fmla="*/ 901296 w 1656655"/>
              <a:gd name="connsiteY2207" fmla="*/ 207760 h 1864576"/>
              <a:gd name="connsiteX2208" fmla="*/ 904594 w 1656655"/>
              <a:gd name="connsiteY2208" fmla="*/ 208150 h 1864576"/>
              <a:gd name="connsiteX2209" fmla="*/ 902069 w 1656655"/>
              <a:gd name="connsiteY2209" fmla="*/ 215946 h 1864576"/>
              <a:gd name="connsiteX2210" fmla="*/ 905759 w 1656655"/>
              <a:gd name="connsiteY2210" fmla="*/ 215946 h 1864576"/>
              <a:gd name="connsiteX2211" fmla="*/ 911191 w 1656655"/>
              <a:gd name="connsiteY2211" fmla="*/ 218479 h 1864576"/>
              <a:gd name="connsiteX2212" fmla="*/ 910026 w 1656655"/>
              <a:gd name="connsiteY2212" fmla="*/ 221987 h 1864576"/>
              <a:gd name="connsiteX2213" fmla="*/ 913907 w 1656655"/>
              <a:gd name="connsiteY2213" fmla="*/ 223547 h 1864576"/>
              <a:gd name="connsiteX2214" fmla="*/ 913520 w 1656655"/>
              <a:gd name="connsiteY2214" fmla="*/ 227250 h 1864576"/>
              <a:gd name="connsiteX2215" fmla="*/ 908862 w 1656655"/>
              <a:gd name="connsiteY2215" fmla="*/ 227250 h 1864576"/>
              <a:gd name="connsiteX2216" fmla="*/ 907697 w 1656655"/>
              <a:gd name="connsiteY2216" fmla="*/ 229004 h 1864576"/>
              <a:gd name="connsiteX2217" fmla="*/ 908475 w 1656655"/>
              <a:gd name="connsiteY2217" fmla="*/ 230953 h 1864576"/>
              <a:gd name="connsiteX2218" fmla="*/ 902069 w 1656655"/>
              <a:gd name="connsiteY2218" fmla="*/ 230563 h 1864576"/>
              <a:gd name="connsiteX2219" fmla="*/ 899745 w 1656655"/>
              <a:gd name="connsiteY2219" fmla="*/ 227639 h 1864576"/>
              <a:gd name="connsiteX2220" fmla="*/ 900518 w 1656655"/>
              <a:gd name="connsiteY2220" fmla="*/ 221013 h 1864576"/>
              <a:gd name="connsiteX2221" fmla="*/ 889067 w 1656655"/>
              <a:gd name="connsiteY2221" fmla="*/ 226080 h 1864576"/>
              <a:gd name="connsiteX2222" fmla="*/ 691127 w 1656655"/>
              <a:gd name="connsiteY2222" fmla="*/ 218674 h 1864576"/>
              <a:gd name="connsiteX2223" fmla="*/ 695976 w 1656655"/>
              <a:gd name="connsiteY2223" fmla="*/ 221208 h 1864576"/>
              <a:gd name="connsiteX2224" fmla="*/ 696950 w 1656655"/>
              <a:gd name="connsiteY2224" fmla="*/ 222572 h 1864576"/>
              <a:gd name="connsiteX2225" fmla="*/ 702186 w 1656655"/>
              <a:gd name="connsiteY2225" fmla="*/ 218284 h 1864576"/>
              <a:gd name="connsiteX2226" fmla="*/ 704325 w 1656655"/>
              <a:gd name="connsiteY2226" fmla="*/ 224716 h 1864576"/>
              <a:gd name="connsiteX2227" fmla="*/ 704711 w 1656655"/>
              <a:gd name="connsiteY2227" fmla="*/ 230368 h 1864576"/>
              <a:gd name="connsiteX2228" fmla="*/ 701217 w 1656655"/>
              <a:gd name="connsiteY2228" fmla="*/ 230368 h 1864576"/>
              <a:gd name="connsiteX2229" fmla="*/ 695203 w 1656655"/>
              <a:gd name="connsiteY2229" fmla="*/ 222767 h 1864576"/>
              <a:gd name="connsiteX2230" fmla="*/ 691127 w 1656655"/>
              <a:gd name="connsiteY2230" fmla="*/ 218674 h 1864576"/>
              <a:gd name="connsiteX2231" fmla="*/ 951362 w 1656655"/>
              <a:gd name="connsiteY2231" fmla="*/ 230368 h 1864576"/>
              <a:gd name="connsiteX2232" fmla="*/ 951749 w 1656655"/>
              <a:gd name="connsiteY2232" fmla="*/ 227250 h 1864576"/>
              <a:gd name="connsiteX2233" fmla="*/ 953888 w 1656655"/>
              <a:gd name="connsiteY2233" fmla="*/ 218479 h 1864576"/>
              <a:gd name="connsiteX2234" fmla="*/ 959124 w 1656655"/>
              <a:gd name="connsiteY2234" fmla="*/ 222767 h 1864576"/>
              <a:gd name="connsiteX2235" fmla="*/ 960288 w 1656655"/>
              <a:gd name="connsiteY2235" fmla="*/ 221208 h 1864576"/>
              <a:gd name="connsiteX2236" fmla="*/ 965143 w 1656655"/>
              <a:gd name="connsiteY2236" fmla="*/ 218674 h 1864576"/>
              <a:gd name="connsiteX2237" fmla="*/ 961844 w 1656655"/>
              <a:gd name="connsiteY2237" fmla="*/ 221987 h 1864576"/>
              <a:gd name="connsiteX2238" fmla="*/ 955052 w 1656655"/>
              <a:gd name="connsiteY2238" fmla="*/ 230173 h 1864576"/>
              <a:gd name="connsiteX2239" fmla="*/ 951362 w 1656655"/>
              <a:gd name="connsiteY2239" fmla="*/ 230368 h 1864576"/>
              <a:gd name="connsiteX2240" fmla="*/ 722177 w 1656655"/>
              <a:gd name="connsiteY2240" fmla="*/ 221793 h 1864576"/>
              <a:gd name="connsiteX2241" fmla="*/ 726835 w 1656655"/>
              <a:gd name="connsiteY2241" fmla="*/ 210294 h 1864576"/>
              <a:gd name="connsiteX2242" fmla="*/ 734014 w 1656655"/>
              <a:gd name="connsiteY2242" fmla="*/ 214581 h 1864576"/>
              <a:gd name="connsiteX2243" fmla="*/ 740420 w 1656655"/>
              <a:gd name="connsiteY2243" fmla="*/ 219454 h 1864576"/>
              <a:gd name="connsiteX2244" fmla="*/ 739642 w 1656655"/>
              <a:gd name="connsiteY2244" fmla="*/ 220038 h 1864576"/>
              <a:gd name="connsiteX2245" fmla="*/ 743332 w 1656655"/>
              <a:gd name="connsiteY2245" fmla="*/ 230953 h 1864576"/>
              <a:gd name="connsiteX2246" fmla="*/ 746630 w 1656655"/>
              <a:gd name="connsiteY2246" fmla="*/ 235825 h 1864576"/>
              <a:gd name="connsiteX2247" fmla="*/ 753226 w 1656655"/>
              <a:gd name="connsiteY2247" fmla="*/ 235630 h 1864576"/>
              <a:gd name="connsiteX2248" fmla="*/ 748181 w 1656655"/>
              <a:gd name="connsiteY2248" fmla="*/ 239333 h 1864576"/>
              <a:gd name="connsiteX2249" fmla="*/ 740611 w 1656655"/>
              <a:gd name="connsiteY2249" fmla="*/ 238943 h 1864576"/>
              <a:gd name="connsiteX2250" fmla="*/ 735761 w 1656655"/>
              <a:gd name="connsiteY2250" fmla="*/ 231148 h 1864576"/>
              <a:gd name="connsiteX2251" fmla="*/ 730716 w 1656655"/>
              <a:gd name="connsiteY2251" fmla="*/ 232317 h 1864576"/>
              <a:gd name="connsiteX2252" fmla="*/ 728191 w 1656655"/>
              <a:gd name="connsiteY2252" fmla="*/ 236020 h 1864576"/>
              <a:gd name="connsiteX2253" fmla="*/ 726444 w 1656655"/>
              <a:gd name="connsiteY2253" fmla="*/ 235240 h 1864576"/>
              <a:gd name="connsiteX2254" fmla="*/ 725279 w 1656655"/>
              <a:gd name="connsiteY2254" fmla="*/ 234071 h 1864576"/>
              <a:gd name="connsiteX2255" fmla="*/ 723145 w 1656655"/>
              <a:gd name="connsiteY2255" fmla="*/ 231537 h 1864576"/>
              <a:gd name="connsiteX2256" fmla="*/ 724702 w 1656655"/>
              <a:gd name="connsiteY2256" fmla="*/ 225885 h 1864576"/>
              <a:gd name="connsiteX2257" fmla="*/ 722563 w 1656655"/>
              <a:gd name="connsiteY2257" fmla="*/ 222572 h 1864576"/>
              <a:gd name="connsiteX2258" fmla="*/ 722177 w 1656655"/>
              <a:gd name="connsiteY2258" fmla="*/ 221793 h 1864576"/>
              <a:gd name="connsiteX2259" fmla="*/ 915654 w 1656655"/>
              <a:gd name="connsiteY2259" fmla="*/ 219454 h 1864576"/>
              <a:gd name="connsiteX2260" fmla="*/ 918761 w 1656655"/>
              <a:gd name="connsiteY2260" fmla="*/ 216920 h 1864576"/>
              <a:gd name="connsiteX2261" fmla="*/ 929238 w 1656655"/>
              <a:gd name="connsiteY2261" fmla="*/ 210489 h 1864576"/>
              <a:gd name="connsiteX2262" fmla="*/ 933897 w 1656655"/>
              <a:gd name="connsiteY2262" fmla="*/ 221987 h 1864576"/>
              <a:gd name="connsiteX2263" fmla="*/ 931181 w 1656655"/>
              <a:gd name="connsiteY2263" fmla="*/ 229199 h 1864576"/>
              <a:gd name="connsiteX2264" fmla="*/ 932346 w 1656655"/>
              <a:gd name="connsiteY2264" fmla="*/ 231732 h 1864576"/>
              <a:gd name="connsiteX2265" fmla="*/ 930212 w 1656655"/>
              <a:gd name="connsiteY2265" fmla="*/ 234461 h 1864576"/>
              <a:gd name="connsiteX2266" fmla="*/ 929048 w 1656655"/>
              <a:gd name="connsiteY2266" fmla="*/ 235435 h 1864576"/>
              <a:gd name="connsiteX2267" fmla="*/ 927491 w 1656655"/>
              <a:gd name="connsiteY2267" fmla="*/ 236215 h 1864576"/>
              <a:gd name="connsiteX2268" fmla="*/ 926523 w 1656655"/>
              <a:gd name="connsiteY2268" fmla="*/ 233876 h 1864576"/>
              <a:gd name="connsiteX2269" fmla="*/ 915072 w 1656655"/>
              <a:gd name="connsiteY2269" fmla="*/ 238943 h 1864576"/>
              <a:gd name="connsiteX2270" fmla="*/ 907506 w 1656655"/>
              <a:gd name="connsiteY2270" fmla="*/ 239333 h 1864576"/>
              <a:gd name="connsiteX2271" fmla="*/ 902652 w 1656655"/>
              <a:gd name="connsiteY2271" fmla="*/ 235825 h 1864576"/>
              <a:gd name="connsiteX2272" fmla="*/ 909444 w 1656655"/>
              <a:gd name="connsiteY2272" fmla="*/ 235825 h 1864576"/>
              <a:gd name="connsiteX2273" fmla="*/ 912747 w 1656655"/>
              <a:gd name="connsiteY2273" fmla="*/ 231148 h 1864576"/>
              <a:gd name="connsiteX2274" fmla="*/ 918566 w 1656655"/>
              <a:gd name="connsiteY2274" fmla="*/ 226470 h 1864576"/>
              <a:gd name="connsiteX2275" fmla="*/ 915654 w 1656655"/>
              <a:gd name="connsiteY2275" fmla="*/ 219454 h 1864576"/>
              <a:gd name="connsiteX2276" fmla="*/ 804653 w 1656655"/>
              <a:gd name="connsiteY2276" fmla="*/ 223352 h 1864576"/>
              <a:gd name="connsiteX2277" fmla="*/ 806982 w 1656655"/>
              <a:gd name="connsiteY2277" fmla="*/ 224326 h 1864576"/>
              <a:gd name="connsiteX2278" fmla="*/ 806786 w 1656655"/>
              <a:gd name="connsiteY2278" fmla="*/ 225301 h 1864576"/>
              <a:gd name="connsiteX2279" fmla="*/ 804653 w 1656655"/>
              <a:gd name="connsiteY2279" fmla="*/ 223352 h 1864576"/>
              <a:gd name="connsiteX2280" fmla="*/ 849091 w 1656655"/>
              <a:gd name="connsiteY2280" fmla="*/ 224326 h 1864576"/>
              <a:gd name="connsiteX2281" fmla="*/ 851421 w 1656655"/>
              <a:gd name="connsiteY2281" fmla="*/ 223352 h 1864576"/>
              <a:gd name="connsiteX2282" fmla="*/ 849287 w 1656655"/>
              <a:gd name="connsiteY2282" fmla="*/ 225301 h 1864576"/>
              <a:gd name="connsiteX2283" fmla="*/ 849091 w 1656655"/>
              <a:gd name="connsiteY2283" fmla="*/ 224326 h 1864576"/>
              <a:gd name="connsiteX2284" fmla="*/ 760797 w 1656655"/>
              <a:gd name="connsiteY2284" fmla="*/ 221013 h 1864576"/>
              <a:gd name="connsiteX2285" fmla="*/ 761961 w 1656655"/>
              <a:gd name="connsiteY2285" fmla="*/ 225496 h 1864576"/>
              <a:gd name="connsiteX2286" fmla="*/ 760797 w 1656655"/>
              <a:gd name="connsiteY2286" fmla="*/ 221013 h 1864576"/>
              <a:gd name="connsiteX2287" fmla="*/ 894308 w 1656655"/>
              <a:gd name="connsiteY2287" fmla="*/ 221013 h 1864576"/>
              <a:gd name="connsiteX2288" fmla="*/ 895473 w 1656655"/>
              <a:gd name="connsiteY2288" fmla="*/ 225496 h 1864576"/>
              <a:gd name="connsiteX2289" fmla="*/ 894308 w 1656655"/>
              <a:gd name="connsiteY2289" fmla="*/ 221013 h 1864576"/>
              <a:gd name="connsiteX2290" fmla="*/ 863454 w 1656655"/>
              <a:gd name="connsiteY2290" fmla="*/ 227250 h 1864576"/>
              <a:gd name="connsiteX2291" fmla="*/ 864810 w 1656655"/>
              <a:gd name="connsiteY2291" fmla="*/ 231732 h 1864576"/>
              <a:gd name="connsiteX2292" fmla="*/ 863454 w 1656655"/>
              <a:gd name="connsiteY2292" fmla="*/ 227250 h 1864576"/>
              <a:gd name="connsiteX2293" fmla="*/ 791264 w 1656655"/>
              <a:gd name="connsiteY2293" fmla="*/ 227250 h 1864576"/>
              <a:gd name="connsiteX2294" fmla="*/ 792620 w 1656655"/>
              <a:gd name="connsiteY2294" fmla="*/ 231732 h 1864576"/>
              <a:gd name="connsiteX2295" fmla="*/ 791264 w 1656655"/>
              <a:gd name="connsiteY2295" fmla="*/ 227250 h 1864576"/>
              <a:gd name="connsiteX2296" fmla="*/ 798247 w 1656655"/>
              <a:gd name="connsiteY2296" fmla="*/ 229588 h 1864576"/>
              <a:gd name="connsiteX2297" fmla="*/ 803102 w 1656655"/>
              <a:gd name="connsiteY2297" fmla="*/ 233096 h 1864576"/>
              <a:gd name="connsiteX2298" fmla="*/ 797861 w 1656655"/>
              <a:gd name="connsiteY2298" fmla="*/ 231732 h 1864576"/>
              <a:gd name="connsiteX2299" fmla="*/ 798247 w 1656655"/>
              <a:gd name="connsiteY2299" fmla="*/ 229588 h 1864576"/>
              <a:gd name="connsiteX2300" fmla="*/ 852972 w 1656655"/>
              <a:gd name="connsiteY2300" fmla="*/ 232902 h 1864576"/>
              <a:gd name="connsiteX2301" fmla="*/ 857827 w 1656655"/>
              <a:gd name="connsiteY2301" fmla="*/ 229393 h 1864576"/>
              <a:gd name="connsiteX2302" fmla="*/ 858213 w 1656655"/>
              <a:gd name="connsiteY2302" fmla="*/ 231537 h 1864576"/>
              <a:gd name="connsiteX2303" fmla="*/ 852972 w 1656655"/>
              <a:gd name="connsiteY2303" fmla="*/ 232902 h 1864576"/>
              <a:gd name="connsiteX2304" fmla="*/ 702578 w 1656655"/>
              <a:gd name="connsiteY2304" fmla="*/ 234071 h 1864576"/>
              <a:gd name="connsiteX2305" fmla="*/ 704516 w 1656655"/>
              <a:gd name="connsiteY2305" fmla="*/ 234851 h 1864576"/>
              <a:gd name="connsiteX2306" fmla="*/ 702769 w 1656655"/>
              <a:gd name="connsiteY2306" fmla="*/ 236020 h 1864576"/>
              <a:gd name="connsiteX2307" fmla="*/ 702578 w 1656655"/>
              <a:gd name="connsiteY2307" fmla="*/ 234071 h 1864576"/>
              <a:gd name="connsiteX2308" fmla="*/ 951749 w 1656655"/>
              <a:gd name="connsiteY2308" fmla="*/ 237189 h 1864576"/>
              <a:gd name="connsiteX2309" fmla="*/ 951558 w 1656655"/>
              <a:gd name="connsiteY2309" fmla="*/ 234851 h 1864576"/>
              <a:gd name="connsiteX2310" fmla="*/ 953692 w 1656655"/>
              <a:gd name="connsiteY2310" fmla="*/ 234071 h 1864576"/>
              <a:gd name="connsiteX2311" fmla="*/ 951749 w 1656655"/>
              <a:gd name="connsiteY2311" fmla="*/ 237189 h 1864576"/>
              <a:gd name="connsiteX2312" fmla="*/ 734014 w 1656655"/>
              <a:gd name="connsiteY2312" fmla="*/ 235240 h 1864576"/>
              <a:gd name="connsiteX2313" fmla="*/ 735375 w 1656655"/>
              <a:gd name="connsiteY2313" fmla="*/ 239723 h 1864576"/>
              <a:gd name="connsiteX2314" fmla="*/ 734014 w 1656655"/>
              <a:gd name="connsiteY2314" fmla="*/ 235240 h 1864576"/>
              <a:gd name="connsiteX2315" fmla="*/ 920699 w 1656655"/>
              <a:gd name="connsiteY2315" fmla="*/ 235045 h 1864576"/>
              <a:gd name="connsiteX2316" fmla="*/ 921864 w 1656655"/>
              <a:gd name="connsiteY2316" fmla="*/ 239528 h 1864576"/>
              <a:gd name="connsiteX2317" fmla="*/ 920699 w 1656655"/>
              <a:gd name="connsiteY2317" fmla="*/ 235045 h 1864576"/>
              <a:gd name="connsiteX2318" fmla="*/ 826194 w 1656655"/>
              <a:gd name="connsiteY2318" fmla="*/ 237969 h 1864576"/>
              <a:gd name="connsiteX2319" fmla="*/ 827941 w 1656655"/>
              <a:gd name="connsiteY2319" fmla="*/ 235435 h 1864576"/>
              <a:gd name="connsiteX2320" fmla="*/ 829688 w 1656655"/>
              <a:gd name="connsiteY2320" fmla="*/ 237969 h 1864576"/>
              <a:gd name="connsiteX2321" fmla="*/ 826194 w 1656655"/>
              <a:gd name="connsiteY2321" fmla="*/ 237969 h 1864576"/>
              <a:gd name="connsiteX2322" fmla="*/ 714802 w 1656655"/>
              <a:gd name="connsiteY2322" fmla="*/ 241087 h 1864576"/>
              <a:gd name="connsiteX2323" fmla="*/ 723537 w 1656655"/>
              <a:gd name="connsiteY2323" fmla="*/ 238943 h 1864576"/>
              <a:gd name="connsiteX2324" fmla="*/ 725279 w 1656655"/>
              <a:gd name="connsiteY2324" fmla="*/ 238943 h 1864576"/>
              <a:gd name="connsiteX2325" fmla="*/ 729747 w 1656655"/>
              <a:gd name="connsiteY2325" fmla="*/ 241282 h 1864576"/>
              <a:gd name="connsiteX2326" fmla="*/ 730329 w 1656655"/>
              <a:gd name="connsiteY2326" fmla="*/ 241867 h 1864576"/>
              <a:gd name="connsiteX2327" fmla="*/ 722177 w 1656655"/>
              <a:gd name="connsiteY2327" fmla="*/ 247129 h 1864576"/>
              <a:gd name="connsiteX2328" fmla="*/ 714802 w 1656655"/>
              <a:gd name="connsiteY2328" fmla="*/ 241087 h 1864576"/>
              <a:gd name="connsiteX2329" fmla="*/ 925554 w 1656655"/>
              <a:gd name="connsiteY2329" fmla="*/ 241867 h 1864576"/>
              <a:gd name="connsiteX2330" fmla="*/ 926327 w 1656655"/>
              <a:gd name="connsiteY2330" fmla="*/ 241282 h 1864576"/>
              <a:gd name="connsiteX2331" fmla="*/ 930795 w 1656655"/>
              <a:gd name="connsiteY2331" fmla="*/ 239138 h 1864576"/>
              <a:gd name="connsiteX2332" fmla="*/ 932537 w 1656655"/>
              <a:gd name="connsiteY2332" fmla="*/ 239333 h 1864576"/>
              <a:gd name="connsiteX2333" fmla="*/ 936227 w 1656655"/>
              <a:gd name="connsiteY2333" fmla="*/ 241087 h 1864576"/>
              <a:gd name="connsiteX2334" fmla="*/ 941272 w 1656655"/>
              <a:gd name="connsiteY2334" fmla="*/ 241282 h 1864576"/>
              <a:gd name="connsiteX2335" fmla="*/ 938169 w 1656655"/>
              <a:gd name="connsiteY2335" fmla="*/ 244985 h 1864576"/>
              <a:gd name="connsiteX2336" fmla="*/ 925554 w 1656655"/>
              <a:gd name="connsiteY2336" fmla="*/ 241867 h 1864576"/>
              <a:gd name="connsiteX2337" fmla="*/ 793202 w 1656655"/>
              <a:gd name="connsiteY2337" fmla="*/ 242257 h 1864576"/>
              <a:gd name="connsiteX2338" fmla="*/ 794171 w 1656655"/>
              <a:gd name="connsiteY2338" fmla="*/ 242841 h 1864576"/>
              <a:gd name="connsiteX2339" fmla="*/ 792233 w 1656655"/>
              <a:gd name="connsiteY2339" fmla="*/ 243036 h 1864576"/>
              <a:gd name="connsiteX2340" fmla="*/ 793202 w 1656655"/>
              <a:gd name="connsiteY2340" fmla="*/ 242257 h 1864576"/>
              <a:gd name="connsiteX2341" fmla="*/ 862676 w 1656655"/>
              <a:gd name="connsiteY2341" fmla="*/ 242257 h 1864576"/>
              <a:gd name="connsiteX2342" fmla="*/ 863645 w 1656655"/>
              <a:gd name="connsiteY2342" fmla="*/ 243036 h 1864576"/>
              <a:gd name="connsiteX2343" fmla="*/ 861707 w 1656655"/>
              <a:gd name="connsiteY2343" fmla="*/ 242841 h 1864576"/>
              <a:gd name="connsiteX2344" fmla="*/ 862676 w 1656655"/>
              <a:gd name="connsiteY2344" fmla="*/ 242257 h 1864576"/>
              <a:gd name="connsiteX2345" fmla="*/ 761183 w 1656655"/>
              <a:gd name="connsiteY2345" fmla="*/ 247909 h 1864576"/>
              <a:gd name="connsiteX2346" fmla="*/ 762152 w 1656655"/>
              <a:gd name="connsiteY2346" fmla="*/ 246739 h 1864576"/>
              <a:gd name="connsiteX2347" fmla="*/ 764482 w 1656655"/>
              <a:gd name="connsiteY2347" fmla="*/ 243426 h 1864576"/>
              <a:gd name="connsiteX2348" fmla="*/ 765646 w 1656655"/>
              <a:gd name="connsiteY2348" fmla="*/ 244206 h 1864576"/>
              <a:gd name="connsiteX2349" fmla="*/ 768749 w 1656655"/>
              <a:gd name="connsiteY2349" fmla="*/ 245960 h 1864576"/>
              <a:gd name="connsiteX2350" fmla="*/ 769331 w 1656655"/>
              <a:gd name="connsiteY2350" fmla="*/ 246349 h 1864576"/>
              <a:gd name="connsiteX2351" fmla="*/ 761183 w 1656655"/>
              <a:gd name="connsiteY2351" fmla="*/ 247909 h 1864576"/>
              <a:gd name="connsiteX2352" fmla="*/ 886743 w 1656655"/>
              <a:gd name="connsiteY2352" fmla="*/ 246349 h 1864576"/>
              <a:gd name="connsiteX2353" fmla="*/ 888098 w 1656655"/>
              <a:gd name="connsiteY2353" fmla="*/ 245570 h 1864576"/>
              <a:gd name="connsiteX2354" fmla="*/ 891592 w 1656655"/>
              <a:gd name="connsiteY2354" fmla="*/ 243426 h 1864576"/>
              <a:gd name="connsiteX2355" fmla="*/ 893143 w 1656655"/>
              <a:gd name="connsiteY2355" fmla="*/ 245765 h 1864576"/>
              <a:gd name="connsiteX2356" fmla="*/ 894890 w 1656655"/>
              <a:gd name="connsiteY2356" fmla="*/ 247909 h 1864576"/>
              <a:gd name="connsiteX2357" fmla="*/ 886743 w 1656655"/>
              <a:gd name="connsiteY2357" fmla="*/ 246349 h 1864576"/>
              <a:gd name="connsiteX2358" fmla="*/ 821340 w 1656655"/>
              <a:gd name="connsiteY2358" fmla="*/ 245375 h 1864576"/>
              <a:gd name="connsiteX2359" fmla="*/ 930599 w 1656655"/>
              <a:gd name="connsiteY2359" fmla="*/ 261746 h 1864576"/>
              <a:gd name="connsiteX2360" fmla="*/ 933315 w 1656655"/>
              <a:gd name="connsiteY2360" fmla="*/ 263110 h 1864576"/>
              <a:gd name="connsiteX2361" fmla="*/ 929238 w 1656655"/>
              <a:gd name="connsiteY2361" fmla="*/ 268373 h 1864576"/>
              <a:gd name="connsiteX2362" fmla="*/ 775933 w 1656655"/>
              <a:gd name="connsiteY2362" fmla="*/ 256679 h 1864576"/>
              <a:gd name="connsiteX2363" fmla="*/ 737312 w 1656655"/>
              <a:gd name="connsiteY2363" fmla="*/ 265254 h 1864576"/>
              <a:gd name="connsiteX2364" fmla="*/ 725279 w 1656655"/>
              <a:gd name="connsiteY2364" fmla="*/ 268762 h 1864576"/>
              <a:gd name="connsiteX2365" fmla="*/ 722177 w 1656655"/>
              <a:gd name="connsiteY2365" fmla="*/ 264280 h 1864576"/>
              <a:gd name="connsiteX2366" fmla="*/ 727026 w 1656655"/>
              <a:gd name="connsiteY2366" fmla="*/ 261356 h 1864576"/>
              <a:gd name="connsiteX2367" fmla="*/ 821340 w 1656655"/>
              <a:gd name="connsiteY2367" fmla="*/ 245375 h 1864576"/>
              <a:gd name="connsiteX2368" fmla="*/ 736730 w 1656655"/>
              <a:gd name="connsiteY2368" fmla="*/ 253950 h 1864576"/>
              <a:gd name="connsiteX2369" fmla="*/ 738281 w 1656655"/>
              <a:gd name="connsiteY2369" fmla="*/ 251222 h 1864576"/>
              <a:gd name="connsiteX2370" fmla="*/ 739838 w 1656655"/>
              <a:gd name="connsiteY2370" fmla="*/ 252001 h 1864576"/>
              <a:gd name="connsiteX2371" fmla="*/ 741389 w 1656655"/>
              <a:gd name="connsiteY2371" fmla="*/ 252586 h 1864576"/>
              <a:gd name="connsiteX2372" fmla="*/ 736730 w 1656655"/>
              <a:gd name="connsiteY2372" fmla="*/ 253950 h 1864576"/>
              <a:gd name="connsiteX2373" fmla="*/ 917792 w 1656655"/>
              <a:gd name="connsiteY2373" fmla="*/ 251222 h 1864576"/>
              <a:gd name="connsiteX2374" fmla="*/ 919344 w 1656655"/>
              <a:gd name="connsiteY2374" fmla="*/ 253950 h 1864576"/>
              <a:gd name="connsiteX2375" fmla="*/ 914685 w 1656655"/>
              <a:gd name="connsiteY2375" fmla="*/ 252586 h 1864576"/>
              <a:gd name="connsiteX2376" fmla="*/ 917792 w 1656655"/>
              <a:gd name="connsiteY2376" fmla="*/ 251222 h 1864576"/>
              <a:gd name="connsiteX2377" fmla="*/ 750119 w 1656655"/>
              <a:gd name="connsiteY2377" fmla="*/ 288642 h 1864576"/>
              <a:gd name="connsiteX2378" fmla="*/ 732071 w 1656655"/>
              <a:gd name="connsiteY2378" fmla="*/ 293514 h 1864576"/>
              <a:gd name="connsiteX2379" fmla="*/ 718487 w 1656655"/>
              <a:gd name="connsiteY2379" fmla="*/ 284744 h 1864576"/>
              <a:gd name="connsiteX2380" fmla="*/ 720816 w 1656655"/>
              <a:gd name="connsiteY2380" fmla="*/ 275779 h 1864576"/>
              <a:gd name="connsiteX2381" fmla="*/ 728191 w 1656655"/>
              <a:gd name="connsiteY2381" fmla="*/ 271686 h 1864576"/>
              <a:gd name="connsiteX2382" fmla="*/ 827941 w 1656655"/>
              <a:gd name="connsiteY2382" fmla="*/ 256289 h 1864576"/>
              <a:gd name="connsiteX2383" fmla="*/ 927883 w 1656655"/>
              <a:gd name="connsiteY2383" fmla="*/ 271881 h 1864576"/>
              <a:gd name="connsiteX2384" fmla="*/ 935258 w 1656655"/>
              <a:gd name="connsiteY2384" fmla="*/ 276168 h 1864576"/>
              <a:gd name="connsiteX2385" fmla="*/ 924002 w 1656655"/>
              <a:gd name="connsiteY2385" fmla="*/ 293709 h 1864576"/>
              <a:gd name="connsiteX2386" fmla="*/ 905955 w 1656655"/>
              <a:gd name="connsiteY2386" fmla="*/ 288837 h 1864576"/>
              <a:gd name="connsiteX2387" fmla="*/ 910804 w 1656655"/>
              <a:gd name="connsiteY2387" fmla="*/ 288252 h 1864576"/>
              <a:gd name="connsiteX2388" fmla="*/ 909835 w 1656655"/>
              <a:gd name="connsiteY2388" fmla="*/ 267203 h 1864576"/>
              <a:gd name="connsiteX2389" fmla="*/ 897024 w 1656655"/>
              <a:gd name="connsiteY2389" fmla="*/ 274804 h 1864576"/>
              <a:gd name="connsiteX2390" fmla="*/ 898189 w 1656655"/>
              <a:gd name="connsiteY2390" fmla="*/ 283380 h 1864576"/>
              <a:gd name="connsiteX2391" fmla="*/ 903816 w 1656655"/>
              <a:gd name="connsiteY2391" fmla="*/ 288057 h 1864576"/>
              <a:gd name="connsiteX2392" fmla="*/ 899549 w 1656655"/>
              <a:gd name="connsiteY2392" fmla="*/ 287083 h 1864576"/>
              <a:gd name="connsiteX2393" fmla="*/ 877621 w 1656655"/>
              <a:gd name="connsiteY2393" fmla="*/ 282990 h 1864576"/>
              <a:gd name="connsiteX2394" fmla="*/ 868499 w 1656655"/>
              <a:gd name="connsiteY2394" fmla="*/ 281626 h 1864576"/>
              <a:gd name="connsiteX2395" fmla="*/ 875678 w 1656655"/>
              <a:gd name="connsiteY2395" fmla="*/ 278312 h 1864576"/>
              <a:gd name="connsiteX2396" fmla="*/ 869082 w 1656655"/>
              <a:gd name="connsiteY2396" fmla="*/ 259797 h 1864576"/>
              <a:gd name="connsiteX2397" fmla="*/ 859182 w 1656655"/>
              <a:gd name="connsiteY2397" fmla="*/ 277143 h 1864576"/>
              <a:gd name="connsiteX2398" fmla="*/ 865392 w 1656655"/>
              <a:gd name="connsiteY2398" fmla="*/ 281236 h 1864576"/>
              <a:gd name="connsiteX2399" fmla="*/ 860738 w 1656655"/>
              <a:gd name="connsiteY2399" fmla="*/ 280846 h 1864576"/>
              <a:gd name="connsiteX2400" fmla="*/ 799608 w 1656655"/>
              <a:gd name="connsiteY2400" fmla="*/ 280456 h 1864576"/>
              <a:gd name="connsiteX2401" fmla="*/ 790682 w 1656655"/>
              <a:gd name="connsiteY2401" fmla="*/ 281236 h 1864576"/>
              <a:gd name="connsiteX2402" fmla="*/ 794367 w 1656655"/>
              <a:gd name="connsiteY2402" fmla="*/ 279482 h 1864576"/>
              <a:gd name="connsiteX2403" fmla="*/ 798829 w 1656655"/>
              <a:gd name="connsiteY2403" fmla="*/ 268373 h 1864576"/>
              <a:gd name="connsiteX2404" fmla="*/ 786801 w 1656655"/>
              <a:gd name="connsiteY2404" fmla="*/ 259797 h 1864576"/>
              <a:gd name="connsiteX2405" fmla="*/ 783889 w 1656655"/>
              <a:gd name="connsiteY2405" fmla="*/ 280651 h 1864576"/>
              <a:gd name="connsiteX2406" fmla="*/ 787961 w 1656655"/>
              <a:gd name="connsiteY2406" fmla="*/ 281626 h 1864576"/>
              <a:gd name="connsiteX2407" fmla="*/ 752644 w 1656655"/>
              <a:gd name="connsiteY2407" fmla="*/ 287667 h 1864576"/>
              <a:gd name="connsiteX2408" fmla="*/ 758272 w 1656655"/>
              <a:gd name="connsiteY2408" fmla="*/ 282795 h 1864576"/>
              <a:gd name="connsiteX2409" fmla="*/ 746047 w 1656655"/>
              <a:gd name="connsiteY2409" fmla="*/ 267008 h 1864576"/>
              <a:gd name="connsiteX2410" fmla="*/ 742167 w 1656655"/>
              <a:gd name="connsiteY2410" fmla="*/ 286108 h 1864576"/>
              <a:gd name="connsiteX2411" fmla="*/ 750119 w 1656655"/>
              <a:gd name="connsiteY2411" fmla="*/ 288642 h 1864576"/>
              <a:gd name="connsiteX2412" fmla="*/ 786801 w 1656655"/>
              <a:gd name="connsiteY2412" fmla="*/ 264085 h 1864576"/>
              <a:gd name="connsiteX2413" fmla="*/ 794753 w 1656655"/>
              <a:gd name="connsiteY2413" fmla="*/ 269542 h 1864576"/>
              <a:gd name="connsiteX2414" fmla="*/ 789321 w 1656655"/>
              <a:gd name="connsiteY2414" fmla="*/ 277533 h 1864576"/>
              <a:gd name="connsiteX2415" fmla="*/ 781364 w 1656655"/>
              <a:gd name="connsiteY2415" fmla="*/ 272076 h 1864576"/>
              <a:gd name="connsiteX2416" fmla="*/ 786801 w 1656655"/>
              <a:gd name="connsiteY2416" fmla="*/ 264085 h 1864576"/>
              <a:gd name="connsiteX2417" fmla="*/ 866948 w 1656655"/>
              <a:gd name="connsiteY2417" fmla="*/ 264085 h 1864576"/>
              <a:gd name="connsiteX2418" fmla="*/ 874709 w 1656655"/>
              <a:gd name="connsiteY2418" fmla="*/ 269932 h 1864576"/>
              <a:gd name="connsiteX2419" fmla="*/ 868695 w 1656655"/>
              <a:gd name="connsiteY2419" fmla="*/ 277728 h 1864576"/>
              <a:gd name="connsiteX2420" fmla="*/ 861125 w 1656655"/>
              <a:gd name="connsiteY2420" fmla="*/ 271881 h 1864576"/>
              <a:gd name="connsiteX2421" fmla="*/ 866948 w 1656655"/>
              <a:gd name="connsiteY2421" fmla="*/ 264085 h 1864576"/>
              <a:gd name="connsiteX2422" fmla="*/ 906146 w 1656655"/>
              <a:gd name="connsiteY2422" fmla="*/ 271101 h 1864576"/>
              <a:gd name="connsiteX2423" fmla="*/ 914103 w 1656655"/>
              <a:gd name="connsiteY2423" fmla="*/ 276558 h 1864576"/>
              <a:gd name="connsiteX2424" fmla="*/ 908671 w 1656655"/>
              <a:gd name="connsiteY2424" fmla="*/ 284744 h 1864576"/>
              <a:gd name="connsiteX2425" fmla="*/ 906146 w 1656655"/>
              <a:gd name="connsiteY2425" fmla="*/ 271101 h 1864576"/>
              <a:gd name="connsiteX2426" fmla="*/ 747403 w 1656655"/>
              <a:gd name="connsiteY2426" fmla="*/ 271101 h 1864576"/>
              <a:gd name="connsiteX2427" fmla="*/ 755360 w 1656655"/>
              <a:gd name="connsiteY2427" fmla="*/ 276558 h 1864576"/>
              <a:gd name="connsiteX2428" fmla="*/ 749732 w 1656655"/>
              <a:gd name="connsiteY2428" fmla="*/ 284549 h 1864576"/>
              <a:gd name="connsiteX2429" fmla="*/ 741775 w 1656655"/>
              <a:gd name="connsiteY2429" fmla="*/ 279092 h 1864576"/>
              <a:gd name="connsiteX2430" fmla="*/ 747403 w 1656655"/>
              <a:gd name="connsiteY2430" fmla="*/ 271101 h 1864576"/>
              <a:gd name="connsiteX2431" fmla="*/ 827163 w 1656655"/>
              <a:gd name="connsiteY2431" fmla="*/ 257069 h 1864576"/>
              <a:gd name="connsiteX2432" fmla="*/ 817269 w 1656655"/>
              <a:gd name="connsiteY2432" fmla="*/ 268957 h 1864576"/>
              <a:gd name="connsiteX2433" fmla="*/ 829106 w 1656655"/>
              <a:gd name="connsiteY2433" fmla="*/ 278702 h 1864576"/>
              <a:gd name="connsiteX2434" fmla="*/ 838805 w 1656655"/>
              <a:gd name="connsiteY2434" fmla="*/ 266813 h 1864576"/>
              <a:gd name="connsiteX2435" fmla="*/ 827163 w 1656655"/>
              <a:gd name="connsiteY2435" fmla="*/ 257069 h 1864576"/>
              <a:gd name="connsiteX2436" fmla="*/ 834734 w 1656655"/>
              <a:gd name="connsiteY2436" fmla="*/ 268762 h 1864576"/>
              <a:gd name="connsiteX2437" fmla="*/ 826968 w 1656655"/>
              <a:gd name="connsiteY2437" fmla="*/ 274804 h 1864576"/>
              <a:gd name="connsiteX2438" fmla="*/ 821149 w 1656655"/>
              <a:gd name="connsiteY2438" fmla="*/ 267008 h 1864576"/>
              <a:gd name="connsiteX2439" fmla="*/ 828910 w 1656655"/>
              <a:gd name="connsiteY2439" fmla="*/ 261161 h 1864576"/>
              <a:gd name="connsiteX2440" fmla="*/ 834734 w 1656655"/>
              <a:gd name="connsiteY2440" fmla="*/ 268762 h 1864576"/>
              <a:gd name="connsiteX2441" fmla="*/ 826194 w 1656655"/>
              <a:gd name="connsiteY2441" fmla="*/ 212048 h 1864576"/>
              <a:gd name="connsiteX2442" fmla="*/ 821536 w 1656655"/>
              <a:gd name="connsiteY2442" fmla="*/ 219649 h 1864576"/>
              <a:gd name="connsiteX2443" fmla="*/ 829106 w 1656655"/>
              <a:gd name="connsiteY2443" fmla="*/ 224326 h 1864576"/>
              <a:gd name="connsiteX2444" fmla="*/ 833956 w 1656655"/>
              <a:gd name="connsiteY2444" fmla="*/ 216725 h 1864576"/>
              <a:gd name="connsiteX2445" fmla="*/ 826194 w 1656655"/>
              <a:gd name="connsiteY2445" fmla="*/ 212048 h 1864576"/>
              <a:gd name="connsiteX2446" fmla="*/ 827163 w 1656655"/>
              <a:gd name="connsiteY2446" fmla="*/ 215946 h 1864576"/>
              <a:gd name="connsiteX2447" fmla="*/ 828328 w 1656655"/>
              <a:gd name="connsiteY2447" fmla="*/ 220428 h 1864576"/>
              <a:gd name="connsiteX2448" fmla="*/ 827163 w 1656655"/>
              <a:gd name="connsiteY2448" fmla="*/ 215946 h 1864576"/>
              <a:gd name="connsiteX2449" fmla="*/ 825221 w 1656655"/>
              <a:gd name="connsiteY2449" fmla="*/ 297802 h 1864576"/>
              <a:gd name="connsiteX2450" fmla="*/ 825999 w 1656655"/>
              <a:gd name="connsiteY2450" fmla="*/ 297802 h 1864576"/>
              <a:gd name="connsiteX2451" fmla="*/ 822896 w 1656655"/>
              <a:gd name="connsiteY2451" fmla="*/ 303454 h 1864576"/>
              <a:gd name="connsiteX2452" fmla="*/ 822314 w 1656655"/>
              <a:gd name="connsiteY2452" fmla="*/ 319241 h 1864576"/>
              <a:gd name="connsiteX2453" fmla="*/ 828132 w 1656655"/>
              <a:gd name="connsiteY2453" fmla="*/ 319436 h 1864576"/>
              <a:gd name="connsiteX2454" fmla="*/ 833956 w 1656655"/>
              <a:gd name="connsiteY2454" fmla="*/ 319241 h 1864576"/>
              <a:gd name="connsiteX2455" fmla="*/ 833373 w 1656655"/>
              <a:gd name="connsiteY2455" fmla="*/ 303454 h 1864576"/>
              <a:gd name="connsiteX2456" fmla="*/ 830271 w 1656655"/>
              <a:gd name="connsiteY2456" fmla="*/ 297802 h 1864576"/>
              <a:gd name="connsiteX2457" fmla="*/ 831626 w 1656655"/>
              <a:gd name="connsiteY2457" fmla="*/ 297802 h 1864576"/>
              <a:gd name="connsiteX2458" fmla="*/ 825221 w 1656655"/>
              <a:gd name="connsiteY2458" fmla="*/ 297802 h 1864576"/>
              <a:gd name="connsiteX2459" fmla="*/ 832013 w 1656655"/>
              <a:gd name="connsiteY2459" fmla="*/ 173068 h 1864576"/>
              <a:gd name="connsiteX2460" fmla="*/ 824061 w 1656655"/>
              <a:gd name="connsiteY2460" fmla="*/ 173068 h 1864576"/>
              <a:gd name="connsiteX2461" fmla="*/ 825416 w 1656655"/>
              <a:gd name="connsiteY2461" fmla="*/ 181449 h 1864576"/>
              <a:gd name="connsiteX2462" fmla="*/ 826581 w 1656655"/>
              <a:gd name="connsiteY2462" fmla="*/ 190219 h 1864576"/>
              <a:gd name="connsiteX2463" fmla="*/ 827941 w 1656655"/>
              <a:gd name="connsiteY2463" fmla="*/ 190219 h 1864576"/>
              <a:gd name="connsiteX2464" fmla="*/ 829297 w 1656655"/>
              <a:gd name="connsiteY2464" fmla="*/ 190219 h 1864576"/>
              <a:gd name="connsiteX2465" fmla="*/ 830462 w 1656655"/>
              <a:gd name="connsiteY2465" fmla="*/ 181449 h 1864576"/>
              <a:gd name="connsiteX2466" fmla="*/ 832013 w 1656655"/>
              <a:gd name="connsiteY2466" fmla="*/ 173068 h 1864576"/>
              <a:gd name="connsiteX2467" fmla="*/ 827941 w 1656655"/>
              <a:gd name="connsiteY2467" fmla="*/ 133115 h 1864576"/>
              <a:gd name="connsiteX2468" fmla="*/ 834734 w 1656655"/>
              <a:gd name="connsiteY2468" fmla="*/ 139936 h 1864576"/>
              <a:gd name="connsiteX2469" fmla="*/ 827941 w 1656655"/>
              <a:gd name="connsiteY2469" fmla="*/ 146757 h 1864576"/>
              <a:gd name="connsiteX2470" fmla="*/ 821149 w 1656655"/>
              <a:gd name="connsiteY2470" fmla="*/ 139936 h 1864576"/>
              <a:gd name="connsiteX2471" fmla="*/ 827941 w 1656655"/>
              <a:gd name="connsiteY2471" fmla="*/ 133115 h 1864576"/>
              <a:gd name="connsiteX2472" fmla="*/ 827941 w 1656655"/>
              <a:gd name="connsiteY2472" fmla="*/ 137207 h 1864576"/>
              <a:gd name="connsiteX2473" fmla="*/ 827941 w 1656655"/>
              <a:gd name="connsiteY2473" fmla="*/ 142664 h 1864576"/>
              <a:gd name="connsiteX2474" fmla="*/ 827941 w 1656655"/>
              <a:gd name="connsiteY2474" fmla="*/ 137207 h 1864576"/>
              <a:gd name="connsiteX2475" fmla="*/ 827941 w 1656655"/>
              <a:gd name="connsiteY2475" fmla="*/ 150070 h 1864576"/>
              <a:gd name="connsiteX2476" fmla="*/ 833569 w 1656655"/>
              <a:gd name="connsiteY2476" fmla="*/ 155722 h 1864576"/>
              <a:gd name="connsiteX2477" fmla="*/ 827941 w 1656655"/>
              <a:gd name="connsiteY2477" fmla="*/ 161374 h 1864576"/>
              <a:gd name="connsiteX2478" fmla="*/ 822314 w 1656655"/>
              <a:gd name="connsiteY2478" fmla="*/ 155722 h 1864576"/>
              <a:gd name="connsiteX2479" fmla="*/ 827941 w 1656655"/>
              <a:gd name="connsiteY2479" fmla="*/ 150070 h 1864576"/>
              <a:gd name="connsiteX2480" fmla="*/ 827941 w 1656655"/>
              <a:gd name="connsiteY2480" fmla="*/ 154163 h 1864576"/>
              <a:gd name="connsiteX2481" fmla="*/ 827941 w 1656655"/>
              <a:gd name="connsiteY2481" fmla="*/ 157476 h 1864576"/>
              <a:gd name="connsiteX2482" fmla="*/ 827941 w 1656655"/>
              <a:gd name="connsiteY2482" fmla="*/ 154163 h 1864576"/>
              <a:gd name="connsiteX2483" fmla="*/ 827941 w 1656655"/>
              <a:gd name="connsiteY2483" fmla="*/ 114210 h 1864576"/>
              <a:gd name="connsiteX2484" fmla="*/ 835703 w 1656655"/>
              <a:gd name="connsiteY2484" fmla="*/ 122005 h 1864576"/>
              <a:gd name="connsiteX2485" fmla="*/ 827941 w 1656655"/>
              <a:gd name="connsiteY2485" fmla="*/ 129801 h 1864576"/>
              <a:gd name="connsiteX2486" fmla="*/ 820175 w 1656655"/>
              <a:gd name="connsiteY2486" fmla="*/ 122005 h 1864576"/>
              <a:gd name="connsiteX2487" fmla="*/ 827941 w 1656655"/>
              <a:gd name="connsiteY2487" fmla="*/ 114210 h 1864576"/>
              <a:gd name="connsiteX2488" fmla="*/ 827941 w 1656655"/>
              <a:gd name="connsiteY2488" fmla="*/ 118302 h 1864576"/>
              <a:gd name="connsiteX2489" fmla="*/ 831626 w 1656655"/>
              <a:gd name="connsiteY2489" fmla="*/ 122005 h 1864576"/>
              <a:gd name="connsiteX2490" fmla="*/ 827941 w 1656655"/>
              <a:gd name="connsiteY2490" fmla="*/ 125708 h 1864576"/>
              <a:gd name="connsiteX2491" fmla="*/ 824252 w 1656655"/>
              <a:gd name="connsiteY2491" fmla="*/ 122005 h 1864576"/>
              <a:gd name="connsiteX2492" fmla="*/ 827941 w 1656655"/>
              <a:gd name="connsiteY2492" fmla="*/ 118302 h 1864576"/>
              <a:gd name="connsiteX2493" fmla="*/ 827941 w 1656655"/>
              <a:gd name="connsiteY2493" fmla="*/ 92771 h 1864576"/>
              <a:gd name="connsiteX2494" fmla="*/ 836481 w 1656655"/>
              <a:gd name="connsiteY2494" fmla="*/ 101346 h 1864576"/>
              <a:gd name="connsiteX2495" fmla="*/ 827941 w 1656655"/>
              <a:gd name="connsiteY2495" fmla="*/ 109922 h 1864576"/>
              <a:gd name="connsiteX2496" fmla="*/ 819402 w 1656655"/>
              <a:gd name="connsiteY2496" fmla="*/ 101346 h 1864576"/>
              <a:gd name="connsiteX2497" fmla="*/ 827941 w 1656655"/>
              <a:gd name="connsiteY2497" fmla="*/ 92771 h 1864576"/>
              <a:gd name="connsiteX2498" fmla="*/ 827941 w 1656655"/>
              <a:gd name="connsiteY2498" fmla="*/ 96669 h 1864576"/>
              <a:gd name="connsiteX2499" fmla="*/ 832595 w 1656655"/>
              <a:gd name="connsiteY2499" fmla="*/ 101346 h 1864576"/>
              <a:gd name="connsiteX2500" fmla="*/ 827941 w 1656655"/>
              <a:gd name="connsiteY2500" fmla="*/ 106024 h 1864576"/>
              <a:gd name="connsiteX2501" fmla="*/ 823283 w 1656655"/>
              <a:gd name="connsiteY2501" fmla="*/ 101346 h 1864576"/>
              <a:gd name="connsiteX2502" fmla="*/ 827941 w 1656655"/>
              <a:gd name="connsiteY2502" fmla="*/ 96669 h 1864576"/>
              <a:gd name="connsiteX2503" fmla="*/ 835898 w 1656655"/>
              <a:gd name="connsiteY2503" fmla="*/ 89262 h 1864576"/>
              <a:gd name="connsiteX2504" fmla="*/ 820175 w 1656655"/>
              <a:gd name="connsiteY2504" fmla="*/ 89262 h 1864576"/>
              <a:gd name="connsiteX2505" fmla="*/ 817851 w 1656655"/>
              <a:gd name="connsiteY2505" fmla="*/ 89652 h 1864576"/>
              <a:gd name="connsiteX2506" fmla="*/ 809116 w 1656655"/>
              <a:gd name="connsiteY2506" fmla="*/ 92381 h 1864576"/>
              <a:gd name="connsiteX2507" fmla="*/ 810863 w 1656655"/>
              <a:gd name="connsiteY2507" fmla="*/ 101931 h 1864576"/>
              <a:gd name="connsiteX2508" fmla="*/ 819789 w 1656655"/>
              <a:gd name="connsiteY2508" fmla="*/ 149681 h 1864576"/>
              <a:gd name="connsiteX2509" fmla="*/ 823283 w 1656655"/>
              <a:gd name="connsiteY2509" fmla="*/ 168975 h 1864576"/>
              <a:gd name="connsiteX2510" fmla="*/ 832404 w 1656655"/>
              <a:gd name="connsiteY2510" fmla="*/ 168975 h 1864576"/>
              <a:gd name="connsiteX2511" fmla="*/ 835898 w 1656655"/>
              <a:gd name="connsiteY2511" fmla="*/ 150070 h 1864576"/>
              <a:gd name="connsiteX2512" fmla="*/ 845015 w 1656655"/>
              <a:gd name="connsiteY2512" fmla="*/ 102126 h 1864576"/>
              <a:gd name="connsiteX2513" fmla="*/ 846762 w 1656655"/>
              <a:gd name="connsiteY2513" fmla="*/ 92381 h 1864576"/>
              <a:gd name="connsiteX2514" fmla="*/ 835898 w 1656655"/>
              <a:gd name="connsiteY2514" fmla="*/ 89262 h 1864576"/>
              <a:gd name="connsiteX2515" fmla="*/ 827941 w 1656655"/>
              <a:gd name="connsiteY2515" fmla="*/ 44631 h 1864576"/>
              <a:gd name="connsiteX2516" fmla="*/ 832987 w 1656655"/>
              <a:gd name="connsiteY2516" fmla="*/ 45216 h 1864576"/>
              <a:gd name="connsiteX2517" fmla="*/ 831822 w 1656655"/>
              <a:gd name="connsiteY2517" fmla="*/ 37030 h 1864576"/>
              <a:gd name="connsiteX2518" fmla="*/ 835507 w 1656655"/>
              <a:gd name="connsiteY2518" fmla="*/ 31183 h 1864576"/>
              <a:gd name="connsiteX2519" fmla="*/ 851225 w 1656655"/>
              <a:gd name="connsiteY2519" fmla="*/ 34497 h 1864576"/>
              <a:gd name="connsiteX2520" fmla="*/ 851225 w 1656655"/>
              <a:gd name="connsiteY2520" fmla="*/ 19879 h 1864576"/>
              <a:gd name="connsiteX2521" fmla="*/ 842882 w 1656655"/>
              <a:gd name="connsiteY2521" fmla="*/ 22803 h 1864576"/>
              <a:gd name="connsiteX2522" fmla="*/ 832595 w 1656655"/>
              <a:gd name="connsiteY2522" fmla="*/ 22608 h 1864576"/>
              <a:gd name="connsiteX2523" fmla="*/ 832404 w 1656655"/>
              <a:gd name="connsiteY2523" fmla="*/ 12279 h 1864576"/>
              <a:gd name="connsiteX2524" fmla="*/ 835316 w 1656655"/>
              <a:gd name="connsiteY2524" fmla="*/ 3898 h 1864576"/>
              <a:gd name="connsiteX2525" fmla="*/ 820758 w 1656655"/>
              <a:gd name="connsiteY2525" fmla="*/ 3898 h 1864576"/>
              <a:gd name="connsiteX2526" fmla="*/ 823669 w 1656655"/>
              <a:gd name="connsiteY2526" fmla="*/ 12279 h 1864576"/>
              <a:gd name="connsiteX2527" fmla="*/ 823479 w 1656655"/>
              <a:gd name="connsiteY2527" fmla="*/ 22608 h 1864576"/>
              <a:gd name="connsiteX2528" fmla="*/ 813192 w 1656655"/>
              <a:gd name="connsiteY2528" fmla="*/ 22803 h 1864576"/>
              <a:gd name="connsiteX2529" fmla="*/ 804849 w 1656655"/>
              <a:gd name="connsiteY2529" fmla="*/ 19879 h 1864576"/>
              <a:gd name="connsiteX2530" fmla="*/ 804849 w 1656655"/>
              <a:gd name="connsiteY2530" fmla="*/ 34497 h 1864576"/>
              <a:gd name="connsiteX2531" fmla="*/ 820371 w 1656655"/>
              <a:gd name="connsiteY2531" fmla="*/ 31183 h 1864576"/>
              <a:gd name="connsiteX2532" fmla="*/ 824252 w 1656655"/>
              <a:gd name="connsiteY2532" fmla="*/ 36835 h 1864576"/>
              <a:gd name="connsiteX2533" fmla="*/ 823087 w 1656655"/>
              <a:gd name="connsiteY2533" fmla="*/ 45021 h 1864576"/>
              <a:gd name="connsiteX2534" fmla="*/ 827941 w 1656655"/>
              <a:gd name="connsiteY2534" fmla="*/ 44631 h 1864576"/>
              <a:gd name="connsiteX2535" fmla="*/ 827941 w 1656655"/>
              <a:gd name="connsiteY2535" fmla="*/ 48724 h 1864576"/>
              <a:gd name="connsiteX2536" fmla="*/ 846762 w 1656655"/>
              <a:gd name="connsiteY2536" fmla="*/ 67629 h 1864576"/>
              <a:gd name="connsiteX2537" fmla="*/ 827941 w 1656655"/>
              <a:gd name="connsiteY2537" fmla="*/ 86534 h 1864576"/>
              <a:gd name="connsiteX2538" fmla="*/ 809116 w 1656655"/>
              <a:gd name="connsiteY2538" fmla="*/ 67629 h 1864576"/>
              <a:gd name="connsiteX2539" fmla="*/ 827941 w 1656655"/>
              <a:gd name="connsiteY2539" fmla="*/ 48724 h 1864576"/>
              <a:gd name="connsiteX2540" fmla="*/ 827941 w 1656655"/>
              <a:gd name="connsiteY2540" fmla="*/ 169170 h 1864576"/>
              <a:gd name="connsiteX2541" fmla="*/ 827941 w 1656655"/>
              <a:gd name="connsiteY2541" fmla="*/ 171509 h 1864576"/>
              <a:gd name="connsiteX2542" fmla="*/ 827941 w 1656655"/>
              <a:gd name="connsiteY2542" fmla="*/ 169170 h 1864576"/>
              <a:gd name="connsiteX2543" fmla="*/ 747403 w 1656655"/>
              <a:gd name="connsiteY2543" fmla="*/ 103880 h 1864576"/>
              <a:gd name="connsiteX2544" fmla="*/ 754587 w 1656655"/>
              <a:gd name="connsiteY2544" fmla="*/ 109922 h 1864576"/>
              <a:gd name="connsiteX2545" fmla="*/ 761766 w 1656655"/>
              <a:gd name="connsiteY2545" fmla="*/ 103685 h 1864576"/>
              <a:gd name="connsiteX2546" fmla="*/ 764286 w 1656655"/>
              <a:gd name="connsiteY2546" fmla="*/ 104855 h 1864576"/>
              <a:gd name="connsiteX2547" fmla="*/ 768171 w 1656655"/>
              <a:gd name="connsiteY2547" fmla="*/ 104855 h 1864576"/>
              <a:gd name="connsiteX2548" fmla="*/ 777097 w 1656655"/>
              <a:gd name="connsiteY2548" fmla="*/ 131166 h 1864576"/>
              <a:gd name="connsiteX2549" fmla="*/ 799803 w 1656655"/>
              <a:gd name="connsiteY2549" fmla="*/ 178720 h 1864576"/>
              <a:gd name="connsiteX2550" fmla="*/ 813383 w 1656655"/>
              <a:gd name="connsiteY2550" fmla="*/ 198015 h 1864576"/>
              <a:gd name="connsiteX2551" fmla="*/ 814357 w 1656655"/>
              <a:gd name="connsiteY2551" fmla="*/ 199184 h 1864576"/>
              <a:gd name="connsiteX2552" fmla="*/ 814357 w 1656655"/>
              <a:gd name="connsiteY2552" fmla="*/ 206005 h 1864576"/>
              <a:gd name="connsiteX2553" fmla="*/ 807173 w 1656655"/>
              <a:gd name="connsiteY2553" fmla="*/ 206396 h 1864576"/>
              <a:gd name="connsiteX2554" fmla="*/ 805039 w 1656655"/>
              <a:gd name="connsiteY2554" fmla="*/ 212048 h 1864576"/>
              <a:gd name="connsiteX2555" fmla="*/ 801937 w 1656655"/>
              <a:gd name="connsiteY2555" fmla="*/ 215556 h 1864576"/>
              <a:gd name="connsiteX2556" fmla="*/ 802324 w 1656655"/>
              <a:gd name="connsiteY2556" fmla="*/ 221013 h 1864576"/>
              <a:gd name="connsiteX2557" fmla="*/ 798056 w 1656655"/>
              <a:gd name="connsiteY2557" fmla="*/ 216725 h 1864576"/>
              <a:gd name="connsiteX2558" fmla="*/ 791846 w 1656655"/>
              <a:gd name="connsiteY2558" fmla="*/ 209319 h 1864576"/>
              <a:gd name="connsiteX2559" fmla="*/ 774572 w 1656655"/>
              <a:gd name="connsiteY2559" fmla="*/ 182618 h 1864576"/>
              <a:gd name="connsiteX2560" fmla="*/ 767007 w 1656655"/>
              <a:gd name="connsiteY2560" fmla="*/ 168196 h 1864576"/>
              <a:gd name="connsiteX2561" fmla="*/ 747599 w 1656655"/>
              <a:gd name="connsiteY2561" fmla="*/ 121421 h 1864576"/>
              <a:gd name="connsiteX2562" fmla="*/ 742358 w 1656655"/>
              <a:gd name="connsiteY2562" fmla="*/ 104855 h 1864576"/>
              <a:gd name="connsiteX2563" fmla="*/ 747403 w 1656655"/>
              <a:gd name="connsiteY2563" fmla="*/ 103880 h 1864576"/>
              <a:gd name="connsiteX2564" fmla="*/ 759436 w 1656655"/>
              <a:gd name="connsiteY2564" fmla="*/ 113235 h 1864576"/>
              <a:gd name="connsiteX2565" fmla="*/ 752448 w 1656655"/>
              <a:gd name="connsiteY2565" fmla="*/ 120251 h 1864576"/>
              <a:gd name="connsiteX2566" fmla="*/ 759436 w 1656655"/>
              <a:gd name="connsiteY2566" fmla="*/ 127268 h 1864576"/>
              <a:gd name="connsiteX2567" fmla="*/ 766424 w 1656655"/>
              <a:gd name="connsiteY2567" fmla="*/ 120251 h 1864576"/>
              <a:gd name="connsiteX2568" fmla="*/ 759436 w 1656655"/>
              <a:gd name="connsiteY2568" fmla="*/ 113235 h 1864576"/>
              <a:gd name="connsiteX2569" fmla="*/ 765646 w 1656655"/>
              <a:gd name="connsiteY2569" fmla="*/ 130191 h 1864576"/>
              <a:gd name="connsiteX2570" fmla="*/ 758658 w 1656655"/>
              <a:gd name="connsiteY2570" fmla="*/ 137207 h 1864576"/>
              <a:gd name="connsiteX2571" fmla="*/ 765646 w 1656655"/>
              <a:gd name="connsiteY2571" fmla="*/ 144224 h 1864576"/>
              <a:gd name="connsiteX2572" fmla="*/ 772634 w 1656655"/>
              <a:gd name="connsiteY2572" fmla="*/ 137207 h 1864576"/>
              <a:gd name="connsiteX2573" fmla="*/ 765646 w 1656655"/>
              <a:gd name="connsiteY2573" fmla="*/ 130191 h 1864576"/>
              <a:gd name="connsiteX2574" fmla="*/ 772439 w 1656655"/>
              <a:gd name="connsiteY2574" fmla="*/ 146757 h 1864576"/>
              <a:gd name="connsiteX2575" fmla="*/ 765450 w 1656655"/>
              <a:gd name="connsiteY2575" fmla="*/ 153773 h 1864576"/>
              <a:gd name="connsiteX2576" fmla="*/ 772439 w 1656655"/>
              <a:gd name="connsiteY2576" fmla="*/ 160790 h 1864576"/>
              <a:gd name="connsiteX2577" fmla="*/ 779427 w 1656655"/>
              <a:gd name="connsiteY2577" fmla="*/ 153773 h 1864576"/>
              <a:gd name="connsiteX2578" fmla="*/ 772439 w 1656655"/>
              <a:gd name="connsiteY2578" fmla="*/ 146757 h 1864576"/>
              <a:gd name="connsiteX2579" fmla="*/ 780395 w 1656655"/>
              <a:gd name="connsiteY2579" fmla="*/ 163128 h 1864576"/>
              <a:gd name="connsiteX2580" fmla="*/ 773407 w 1656655"/>
              <a:gd name="connsiteY2580" fmla="*/ 170145 h 1864576"/>
              <a:gd name="connsiteX2581" fmla="*/ 780395 w 1656655"/>
              <a:gd name="connsiteY2581" fmla="*/ 177161 h 1864576"/>
              <a:gd name="connsiteX2582" fmla="*/ 787379 w 1656655"/>
              <a:gd name="connsiteY2582" fmla="*/ 170145 h 1864576"/>
              <a:gd name="connsiteX2583" fmla="*/ 780395 w 1656655"/>
              <a:gd name="connsiteY2583" fmla="*/ 163128 h 1864576"/>
              <a:gd name="connsiteX2584" fmla="*/ 789321 w 1656655"/>
              <a:gd name="connsiteY2584" fmla="*/ 178720 h 1864576"/>
              <a:gd name="connsiteX2585" fmla="*/ 782333 w 1656655"/>
              <a:gd name="connsiteY2585" fmla="*/ 185736 h 1864576"/>
              <a:gd name="connsiteX2586" fmla="*/ 789321 w 1656655"/>
              <a:gd name="connsiteY2586" fmla="*/ 192753 h 1864576"/>
              <a:gd name="connsiteX2587" fmla="*/ 796309 w 1656655"/>
              <a:gd name="connsiteY2587" fmla="*/ 185736 h 1864576"/>
              <a:gd name="connsiteX2588" fmla="*/ 789321 w 1656655"/>
              <a:gd name="connsiteY2588" fmla="*/ 178720 h 1864576"/>
              <a:gd name="connsiteX2589" fmla="*/ 799412 w 1656655"/>
              <a:gd name="connsiteY2589" fmla="*/ 193532 h 1864576"/>
              <a:gd name="connsiteX2590" fmla="*/ 792429 w 1656655"/>
              <a:gd name="connsiteY2590" fmla="*/ 200548 h 1864576"/>
              <a:gd name="connsiteX2591" fmla="*/ 799412 w 1656655"/>
              <a:gd name="connsiteY2591" fmla="*/ 207565 h 1864576"/>
              <a:gd name="connsiteX2592" fmla="*/ 806400 w 1656655"/>
              <a:gd name="connsiteY2592" fmla="*/ 200548 h 1864576"/>
              <a:gd name="connsiteX2593" fmla="*/ 799412 w 1656655"/>
              <a:gd name="connsiteY2593" fmla="*/ 193532 h 1864576"/>
              <a:gd name="connsiteX2594" fmla="*/ 856662 w 1656655"/>
              <a:gd name="connsiteY2594" fmla="*/ 193532 h 1864576"/>
              <a:gd name="connsiteX2595" fmla="*/ 863645 w 1656655"/>
              <a:gd name="connsiteY2595" fmla="*/ 200548 h 1864576"/>
              <a:gd name="connsiteX2596" fmla="*/ 856662 w 1656655"/>
              <a:gd name="connsiteY2596" fmla="*/ 207565 h 1864576"/>
              <a:gd name="connsiteX2597" fmla="*/ 849674 w 1656655"/>
              <a:gd name="connsiteY2597" fmla="*/ 200548 h 1864576"/>
              <a:gd name="connsiteX2598" fmla="*/ 856662 w 1656655"/>
              <a:gd name="connsiteY2598" fmla="*/ 193532 h 1864576"/>
              <a:gd name="connsiteX2599" fmla="*/ 866752 w 1656655"/>
              <a:gd name="connsiteY2599" fmla="*/ 178720 h 1864576"/>
              <a:gd name="connsiteX2600" fmla="*/ 873741 w 1656655"/>
              <a:gd name="connsiteY2600" fmla="*/ 185736 h 1864576"/>
              <a:gd name="connsiteX2601" fmla="*/ 866752 w 1656655"/>
              <a:gd name="connsiteY2601" fmla="*/ 192753 h 1864576"/>
              <a:gd name="connsiteX2602" fmla="*/ 859764 w 1656655"/>
              <a:gd name="connsiteY2602" fmla="*/ 185736 h 1864576"/>
              <a:gd name="connsiteX2603" fmla="*/ 866752 w 1656655"/>
              <a:gd name="connsiteY2603" fmla="*/ 178720 h 1864576"/>
              <a:gd name="connsiteX2604" fmla="*/ 875678 w 1656655"/>
              <a:gd name="connsiteY2604" fmla="*/ 163128 h 1864576"/>
              <a:gd name="connsiteX2605" fmla="*/ 882666 w 1656655"/>
              <a:gd name="connsiteY2605" fmla="*/ 170145 h 1864576"/>
              <a:gd name="connsiteX2606" fmla="*/ 875678 w 1656655"/>
              <a:gd name="connsiteY2606" fmla="*/ 177161 h 1864576"/>
              <a:gd name="connsiteX2607" fmla="*/ 868695 w 1656655"/>
              <a:gd name="connsiteY2607" fmla="*/ 170145 h 1864576"/>
              <a:gd name="connsiteX2608" fmla="*/ 875678 w 1656655"/>
              <a:gd name="connsiteY2608" fmla="*/ 163128 h 1864576"/>
              <a:gd name="connsiteX2609" fmla="*/ 883635 w 1656655"/>
              <a:gd name="connsiteY2609" fmla="*/ 146757 h 1864576"/>
              <a:gd name="connsiteX2610" fmla="*/ 890623 w 1656655"/>
              <a:gd name="connsiteY2610" fmla="*/ 153773 h 1864576"/>
              <a:gd name="connsiteX2611" fmla="*/ 883635 w 1656655"/>
              <a:gd name="connsiteY2611" fmla="*/ 160790 h 1864576"/>
              <a:gd name="connsiteX2612" fmla="*/ 876647 w 1656655"/>
              <a:gd name="connsiteY2612" fmla="*/ 153773 h 1864576"/>
              <a:gd name="connsiteX2613" fmla="*/ 883635 w 1656655"/>
              <a:gd name="connsiteY2613" fmla="*/ 146757 h 1864576"/>
              <a:gd name="connsiteX2614" fmla="*/ 890428 w 1656655"/>
              <a:gd name="connsiteY2614" fmla="*/ 130191 h 1864576"/>
              <a:gd name="connsiteX2615" fmla="*/ 897416 w 1656655"/>
              <a:gd name="connsiteY2615" fmla="*/ 137207 h 1864576"/>
              <a:gd name="connsiteX2616" fmla="*/ 890428 w 1656655"/>
              <a:gd name="connsiteY2616" fmla="*/ 144224 h 1864576"/>
              <a:gd name="connsiteX2617" fmla="*/ 883439 w 1656655"/>
              <a:gd name="connsiteY2617" fmla="*/ 137207 h 1864576"/>
              <a:gd name="connsiteX2618" fmla="*/ 890428 w 1656655"/>
              <a:gd name="connsiteY2618" fmla="*/ 130191 h 1864576"/>
              <a:gd name="connsiteX2619" fmla="*/ 896637 w 1656655"/>
              <a:gd name="connsiteY2619" fmla="*/ 113235 h 1864576"/>
              <a:gd name="connsiteX2620" fmla="*/ 903626 w 1656655"/>
              <a:gd name="connsiteY2620" fmla="*/ 120251 h 1864576"/>
              <a:gd name="connsiteX2621" fmla="*/ 896637 w 1656655"/>
              <a:gd name="connsiteY2621" fmla="*/ 127268 h 1864576"/>
              <a:gd name="connsiteX2622" fmla="*/ 889649 w 1656655"/>
              <a:gd name="connsiteY2622" fmla="*/ 120251 h 1864576"/>
              <a:gd name="connsiteX2623" fmla="*/ 896637 w 1656655"/>
              <a:gd name="connsiteY2623" fmla="*/ 113235 h 1864576"/>
              <a:gd name="connsiteX2624" fmla="*/ 908671 w 1656655"/>
              <a:gd name="connsiteY2624" fmla="*/ 103880 h 1864576"/>
              <a:gd name="connsiteX2625" fmla="*/ 901487 w 1656655"/>
              <a:gd name="connsiteY2625" fmla="*/ 109922 h 1864576"/>
              <a:gd name="connsiteX2626" fmla="*/ 894308 w 1656655"/>
              <a:gd name="connsiteY2626" fmla="*/ 103685 h 1864576"/>
              <a:gd name="connsiteX2627" fmla="*/ 893339 w 1656655"/>
              <a:gd name="connsiteY2627" fmla="*/ 104465 h 1864576"/>
              <a:gd name="connsiteX2628" fmla="*/ 887907 w 1656655"/>
              <a:gd name="connsiteY2628" fmla="*/ 104660 h 1864576"/>
              <a:gd name="connsiteX2629" fmla="*/ 883635 w 1656655"/>
              <a:gd name="connsiteY2629" fmla="*/ 117913 h 1864576"/>
              <a:gd name="connsiteX2630" fmla="*/ 868499 w 1656655"/>
              <a:gd name="connsiteY2630" fmla="*/ 155528 h 1864576"/>
              <a:gd name="connsiteX2631" fmla="*/ 843660 w 1656655"/>
              <a:gd name="connsiteY2631" fmla="*/ 196650 h 1864576"/>
              <a:gd name="connsiteX2632" fmla="*/ 841717 w 1656655"/>
              <a:gd name="connsiteY2632" fmla="*/ 199184 h 1864576"/>
              <a:gd name="connsiteX2633" fmla="*/ 841717 w 1656655"/>
              <a:gd name="connsiteY2633" fmla="*/ 206005 h 1864576"/>
              <a:gd name="connsiteX2634" fmla="*/ 850838 w 1656655"/>
              <a:gd name="connsiteY2634" fmla="*/ 208345 h 1864576"/>
              <a:gd name="connsiteX2635" fmla="*/ 850838 w 1656655"/>
              <a:gd name="connsiteY2635" fmla="*/ 211853 h 1864576"/>
              <a:gd name="connsiteX2636" fmla="*/ 853946 w 1656655"/>
              <a:gd name="connsiteY2636" fmla="*/ 215361 h 1864576"/>
              <a:gd name="connsiteX2637" fmla="*/ 853554 w 1656655"/>
              <a:gd name="connsiteY2637" fmla="*/ 220818 h 1864576"/>
              <a:gd name="connsiteX2638" fmla="*/ 864037 w 1656655"/>
              <a:gd name="connsiteY2638" fmla="*/ 209319 h 1864576"/>
              <a:gd name="connsiteX2639" fmla="*/ 873158 w 1656655"/>
              <a:gd name="connsiteY2639" fmla="*/ 196456 h 1864576"/>
              <a:gd name="connsiteX2640" fmla="*/ 888876 w 1656655"/>
              <a:gd name="connsiteY2640" fmla="*/ 168196 h 1864576"/>
              <a:gd name="connsiteX2641" fmla="*/ 912165 w 1656655"/>
              <a:gd name="connsiteY2641" fmla="*/ 109142 h 1864576"/>
              <a:gd name="connsiteX2642" fmla="*/ 913325 w 1656655"/>
              <a:gd name="connsiteY2642" fmla="*/ 104855 h 1864576"/>
              <a:gd name="connsiteX2643" fmla="*/ 908671 w 1656655"/>
              <a:gd name="connsiteY2643" fmla="*/ 103880 h 1864576"/>
              <a:gd name="connsiteX2644" fmla="*/ 789321 w 1656655"/>
              <a:gd name="connsiteY2644" fmla="*/ 182618 h 1864576"/>
              <a:gd name="connsiteX2645" fmla="*/ 789321 w 1656655"/>
              <a:gd name="connsiteY2645" fmla="*/ 188660 h 1864576"/>
              <a:gd name="connsiteX2646" fmla="*/ 789321 w 1656655"/>
              <a:gd name="connsiteY2646" fmla="*/ 182618 h 1864576"/>
              <a:gd name="connsiteX2647" fmla="*/ 780395 w 1656655"/>
              <a:gd name="connsiteY2647" fmla="*/ 167026 h 1864576"/>
              <a:gd name="connsiteX2648" fmla="*/ 780395 w 1656655"/>
              <a:gd name="connsiteY2648" fmla="*/ 173068 h 1864576"/>
              <a:gd name="connsiteX2649" fmla="*/ 780395 w 1656655"/>
              <a:gd name="connsiteY2649" fmla="*/ 167026 h 1864576"/>
              <a:gd name="connsiteX2650" fmla="*/ 772439 w 1656655"/>
              <a:gd name="connsiteY2650" fmla="*/ 150850 h 1864576"/>
              <a:gd name="connsiteX2651" fmla="*/ 772439 w 1656655"/>
              <a:gd name="connsiteY2651" fmla="*/ 156892 h 1864576"/>
              <a:gd name="connsiteX2652" fmla="*/ 772439 w 1656655"/>
              <a:gd name="connsiteY2652" fmla="*/ 150850 h 1864576"/>
              <a:gd name="connsiteX2653" fmla="*/ 765646 w 1656655"/>
              <a:gd name="connsiteY2653" fmla="*/ 134284 h 1864576"/>
              <a:gd name="connsiteX2654" fmla="*/ 765646 w 1656655"/>
              <a:gd name="connsiteY2654" fmla="*/ 140326 h 1864576"/>
              <a:gd name="connsiteX2655" fmla="*/ 765646 w 1656655"/>
              <a:gd name="connsiteY2655" fmla="*/ 134284 h 1864576"/>
              <a:gd name="connsiteX2656" fmla="*/ 759436 w 1656655"/>
              <a:gd name="connsiteY2656" fmla="*/ 117133 h 1864576"/>
              <a:gd name="connsiteX2657" fmla="*/ 759436 w 1656655"/>
              <a:gd name="connsiteY2657" fmla="*/ 123175 h 1864576"/>
              <a:gd name="connsiteX2658" fmla="*/ 759436 w 1656655"/>
              <a:gd name="connsiteY2658" fmla="*/ 117133 h 1864576"/>
              <a:gd name="connsiteX2659" fmla="*/ 754587 w 1656655"/>
              <a:gd name="connsiteY2659" fmla="*/ 99787 h 1864576"/>
              <a:gd name="connsiteX2660" fmla="*/ 754587 w 1656655"/>
              <a:gd name="connsiteY2660" fmla="*/ 105829 h 1864576"/>
              <a:gd name="connsiteX2661" fmla="*/ 754587 w 1656655"/>
              <a:gd name="connsiteY2661" fmla="*/ 99787 h 1864576"/>
              <a:gd name="connsiteX2662" fmla="*/ 799412 w 1656655"/>
              <a:gd name="connsiteY2662" fmla="*/ 197625 h 1864576"/>
              <a:gd name="connsiteX2663" fmla="*/ 799412 w 1656655"/>
              <a:gd name="connsiteY2663" fmla="*/ 203472 h 1864576"/>
              <a:gd name="connsiteX2664" fmla="*/ 799412 w 1656655"/>
              <a:gd name="connsiteY2664" fmla="*/ 197625 h 1864576"/>
              <a:gd name="connsiteX2665" fmla="*/ 866752 w 1656655"/>
              <a:gd name="connsiteY2665" fmla="*/ 182618 h 1864576"/>
              <a:gd name="connsiteX2666" fmla="*/ 866752 w 1656655"/>
              <a:gd name="connsiteY2666" fmla="*/ 188660 h 1864576"/>
              <a:gd name="connsiteX2667" fmla="*/ 866752 w 1656655"/>
              <a:gd name="connsiteY2667" fmla="*/ 182618 h 1864576"/>
              <a:gd name="connsiteX2668" fmla="*/ 875678 w 1656655"/>
              <a:gd name="connsiteY2668" fmla="*/ 167026 h 1864576"/>
              <a:gd name="connsiteX2669" fmla="*/ 875678 w 1656655"/>
              <a:gd name="connsiteY2669" fmla="*/ 173068 h 1864576"/>
              <a:gd name="connsiteX2670" fmla="*/ 875678 w 1656655"/>
              <a:gd name="connsiteY2670" fmla="*/ 167026 h 1864576"/>
              <a:gd name="connsiteX2671" fmla="*/ 883635 w 1656655"/>
              <a:gd name="connsiteY2671" fmla="*/ 150850 h 1864576"/>
              <a:gd name="connsiteX2672" fmla="*/ 883635 w 1656655"/>
              <a:gd name="connsiteY2672" fmla="*/ 156892 h 1864576"/>
              <a:gd name="connsiteX2673" fmla="*/ 883635 w 1656655"/>
              <a:gd name="connsiteY2673" fmla="*/ 150850 h 1864576"/>
              <a:gd name="connsiteX2674" fmla="*/ 890428 w 1656655"/>
              <a:gd name="connsiteY2674" fmla="*/ 134284 h 1864576"/>
              <a:gd name="connsiteX2675" fmla="*/ 890428 w 1656655"/>
              <a:gd name="connsiteY2675" fmla="*/ 140326 h 1864576"/>
              <a:gd name="connsiteX2676" fmla="*/ 890428 w 1656655"/>
              <a:gd name="connsiteY2676" fmla="*/ 134284 h 1864576"/>
              <a:gd name="connsiteX2677" fmla="*/ 896637 w 1656655"/>
              <a:gd name="connsiteY2677" fmla="*/ 117133 h 1864576"/>
              <a:gd name="connsiteX2678" fmla="*/ 896637 w 1656655"/>
              <a:gd name="connsiteY2678" fmla="*/ 123175 h 1864576"/>
              <a:gd name="connsiteX2679" fmla="*/ 896637 w 1656655"/>
              <a:gd name="connsiteY2679" fmla="*/ 117133 h 1864576"/>
              <a:gd name="connsiteX2680" fmla="*/ 901487 w 1656655"/>
              <a:gd name="connsiteY2680" fmla="*/ 99787 h 1864576"/>
              <a:gd name="connsiteX2681" fmla="*/ 901487 w 1656655"/>
              <a:gd name="connsiteY2681" fmla="*/ 105829 h 1864576"/>
              <a:gd name="connsiteX2682" fmla="*/ 901487 w 1656655"/>
              <a:gd name="connsiteY2682" fmla="*/ 99787 h 1864576"/>
              <a:gd name="connsiteX2683" fmla="*/ 856662 w 1656655"/>
              <a:gd name="connsiteY2683" fmla="*/ 197625 h 1864576"/>
              <a:gd name="connsiteX2684" fmla="*/ 856662 w 1656655"/>
              <a:gd name="connsiteY2684" fmla="*/ 203472 h 1864576"/>
              <a:gd name="connsiteX2685" fmla="*/ 856662 w 1656655"/>
              <a:gd name="connsiteY2685" fmla="*/ 197625 h 1864576"/>
              <a:gd name="connsiteX2686" fmla="*/ 567510 w 1656655"/>
              <a:gd name="connsiteY2686" fmla="*/ 409673 h 1864576"/>
              <a:gd name="connsiteX2687" fmla="*/ 568479 w 1656655"/>
              <a:gd name="connsiteY2687" fmla="*/ 407919 h 1864576"/>
              <a:gd name="connsiteX2688" fmla="*/ 567124 w 1656655"/>
              <a:gd name="connsiteY2688" fmla="*/ 406554 h 1864576"/>
              <a:gd name="connsiteX2689" fmla="*/ 565377 w 1656655"/>
              <a:gd name="connsiteY2689" fmla="*/ 400123 h 1864576"/>
              <a:gd name="connsiteX2690" fmla="*/ 570226 w 1656655"/>
              <a:gd name="connsiteY2690" fmla="*/ 393691 h 1864576"/>
              <a:gd name="connsiteX2691" fmla="*/ 570030 w 1656655"/>
              <a:gd name="connsiteY2691" fmla="*/ 390768 h 1864576"/>
              <a:gd name="connsiteX2692" fmla="*/ 570613 w 1656655"/>
              <a:gd name="connsiteY2692" fmla="*/ 389598 h 1864576"/>
              <a:gd name="connsiteX2693" fmla="*/ 571391 w 1656655"/>
              <a:gd name="connsiteY2693" fmla="*/ 388624 h 1864576"/>
              <a:gd name="connsiteX2694" fmla="*/ 569257 w 1656655"/>
              <a:gd name="connsiteY2694" fmla="*/ 385895 h 1864576"/>
              <a:gd name="connsiteX2695" fmla="*/ 567510 w 1656655"/>
              <a:gd name="connsiteY2695" fmla="*/ 382387 h 1864576"/>
              <a:gd name="connsiteX2696" fmla="*/ 566541 w 1656655"/>
              <a:gd name="connsiteY2696" fmla="*/ 378294 h 1864576"/>
              <a:gd name="connsiteX2697" fmla="*/ 565959 w 1656655"/>
              <a:gd name="connsiteY2697" fmla="*/ 376930 h 1864576"/>
              <a:gd name="connsiteX2698" fmla="*/ 564985 w 1656655"/>
              <a:gd name="connsiteY2698" fmla="*/ 372642 h 1864576"/>
              <a:gd name="connsiteX2699" fmla="*/ 562073 w 1656655"/>
              <a:gd name="connsiteY2699" fmla="*/ 365626 h 1864576"/>
              <a:gd name="connsiteX2700" fmla="*/ 561104 w 1656655"/>
              <a:gd name="connsiteY2700" fmla="*/ 364067 h 1864576"/>
              <a:gd name="connsiteX2701" fmla="*/ 561300 w 1656655"/>
              <a:gd name="connsiteY2701" fmla="*/ 362313 h 1864576"/>
              <a:gd name="connsiteX2702" fmla="*/ 559553 w 1656655"/>
              <a:gd name="connsiteY2702" fmla="*/ 359974 h 1864576"/>
              <a:gd name="connsiteX2703" fmla="*/ 531802 w 1656655"/>
              <a:gd name="connsiteY2703" fmla="*/ 300725 h 1864576"/>
              <a:gd name="connsiteX2704" fmla="*/ 524040 w 1656655"/>
              <a:gd name="connsiteY2704" fmla="*/ 262526 h 1864576"/>
              <a:gd name="connsiteX2705" fmla="*/ 463298 w 1656655"/>
              <a:gd name="connsiteY2705" fmla="*/ 216141 h 1864576"/>
              <a:gd name="connsiteX2706" fmla="*/ 409543 w 1656655"/>
              <a:gd name="connsiteY2706" fmla="*/ 240308 h 1864576"/>
              <a:gd name="connsiteX2707" fmla="*/ 410902 w 1656655"/>
              <a:gd name="connsiteY2707" fmla="*/ 278312 h 1864576"/>
              <a:gd name="connsiteX2708" fmla="*/ 455148 w 1656655"/>
              <a:gd name="connsiteY2708" fmla="*/ 267398 h 1864576"/>
              <a:gd name="connsiteX2709" fmla="*/ 486586 w 1656655"/>
              <a:gd name="connsiteY2709" fmla="*/ 291760 h 1864576"/>
              <a:gd name="connsiteX2710" fmla="*/ 491632 w 1656655"/>
              <a:gd name="connsiteY2710" fmla="*/ 328791 h 1864576"/>
              <a:gd name="connsiteX2711" fmla="*/ 556059 w 1656655"/>
              <a:gd name="connsiteY2711" fmla="*/ 409673 h 1864576"/>
              <a:gd name="connsiteX2712" fmla="*/ 564403 w 1656655"/>
              <a:gd name="connsiteY2712" fmla="*/ 409283 h 1864576"/>
              <a:gd name="connsiteX2713" fmla="*/ 567510 w 1656655"/>
              <a:gd name="connsiteY2713" fmla="*/ 409673 h 1864576"/>
              <a:gd name="connsiteX2714" fmla="*/ 699666 w 1656655"/>
              <a:gd name="connsiteY2714" fmla="*/ 402461 h 1864576"/>
              <a:gd name="connsiteX2715" fmla="*/ 699666 w 1656655"/>
              <a:gd name="connsiteY2715" fmla="*/ 402461 h 1864576"/>
              <a:gd name="connsiteX2716" fmla="*/ 700831 w 1656655"/>
              <a:gd name="connsiteY2716" fmla="*/ 403826 h 1864576"/>
              <a:gd name="connsiteX2717" fmla="*/ 700439 w 1656655"/>
              <a:gd name="connsiteY2717" fmla="*/ 405775 h 1864576"/>
              <a:gd name="connsiteX2718" fmla="*/ 693652 w 1656655"/>
              <a:gd name="connsiteY2718" fmla="*/ 409478 h 1864576"/>
              <a:gd name="connsiteX2719" fmla="*/ 692291 w 1656655"/>
              <a:gd name="connsiteY2719" fmla="*/ 410842 h 1864576"/>
              <a:gd name="connsiteX2720" fmla="*/ 691323 w 1656655"/>
              <a:gd name="connsiteY2720" fmla="*/ 412596 h 1864576"/>
              <a:gd name="connsiteX2721" fmla="*/ 689766 w 1656655"/>
              <a:gd name="connsiteY2721" fmla="*/ 413766 h 1864576"/>
              <a:gd name="connsiteX2722" fmla="*/ 688602 w 1656655"/>
              <a:gd name="connsiteY2722" fmla="*/ 413961 h 1864576"/>
              <a:gd name="connsiteX2723" fmla="*/ 688215 w 1656655"/>
              <a:gd name="connsiteY2723" fmla="*/ 414156 h 1864576"/>
              <a:gd name="connsiteX2724" fmla="*/ 685303 w 1656655"/>
              <a:gd name="connsiteY2724" fmla="*/ 417079 h 1864576"/>
              <a:gd name="connsiteX2725" fmla="*/ 678125 w 1656655"/>
              <a:gd name="connsiteY2725" fmla="*/ 420587 h 1864576"/>
              <a:gd name="connsiteX2726" fmla="*/ 676764 w 1656655"/>
              <a:gd name="connsiteY2726" fmla="*/ 425070 h 1864576"/>
              <a:gd name="connsiteX2727" fmla="*/ 676378 w 1656655"/>
              <a:gd name="connsiteY2727" fmla="*/ 425460 h 1864576"/>
              <a:gd name="connsiteX2728" fmla="*/ 677738 w 1656655"/>
              <a:gd name="connsiteY2728" fmla="*/ 429552 h 1864576"/>
              <a:gd name="connsiteX2729" fmla="*/ 674048 w 1656655"/>
              <a:gd name="connsiteY2729" fmla="*/ 436763 h 1864576"/>
              <a:gd name="connsiteX2730" fmla="*/ 669972 w 1656655"/>
              <a:gd name="connsiteY2730" fmla="*/ 438128 h 1864576"/>
              <a:gd name="connsiteX2731" fmla="*/ 669199 w 1656655"/>
              <a:gd name="connsiteY2731" fmla="*/ 441636 h 1864576"/>
              <a:gd name="connsiteX2732" fmla="*/ 721208 w 1656655"/>
              <a:gd name="connsiteY2732" fmla="*/ 443780 h 1864576"/>
              <a:gd name="connsiteX2733" fmla="*/ 817073 w 1656655"/>
              <a:gd name="connsiteY2733" fmla="*/ 297997 h 1864576"/>
              <a:gd name="connsiteX2734" fmla="*/ 794949 w 1656655"/>
              <a:gd name="connsiteY2734" fmla="*/ 299556 h 1864576"/>
              <a:gd name="connsiteX2735" fmla="*/ 768749 w 1656655"/>
              <a:gd name="connsiteY2735" fmla="*/ 303259 h 1864576"/>
              <a:gd name="connsiteX2736" fmla="*/ 716162 w 1656655"/>
              <a:gd name="connsiteY2736" fmla="*/ 391352 h 1864576"/>
              <a:gd name="connsiteX2737" fmla="*/ 702769 w 1656655"/>
              <a:gd name="connsiteY2737" fmla="*/ 400512 h 1864576"/>
              <a:gd name="connsiteX2738" fmla="*/ 699666 w 1656655"/>
              <a:gd name="connsiteY2738" fmla="*/ 402461 h 1864576"/>
              <a:gd name="connsiteX2739" fmla="*/ 664344 w 1656655"/>
              <a:gd name="connsiteY2739" fmla="*/ 281236 h 1864576"/>
              <a:gd name="connsiteX2740" fmla="*/ 663958 w 1656655"/>
              <a:gd name="connsiteY2740" fmla="*/ 281041 h 1864576"/>
              <a:gd name="connsiteX2741" fmla="*/ 663571 w 1656655"/>
              <a:gd name="connsiteY2741" fmla="*/ 281041 h 1864576"/>
              <a:gd name="connsiteX2742" fmla="*/ 658717 w 1656655"/>
              <a:gd name="connsiteY2742" fmla="*/ 279677 h 1864576"/>
              <a:gd name="connsiteX2743" fmla="*/ 657748 w 1656655"/>
              <a:gd name="connsiteY2743" fmla="*/ 287472 h 1864576"/>
              <a:gd name="connsiteX2744" fmla="*/ 656387 w 1656655"/>
              <a:gd name="connsiteY2744" fmla="*/ 289032 h 1864576"/>
              <a:gd name="connsiteX2745" fmla="*/ 649791 w 1656655"/>
              <a:gd name="connsiteY2745" fmla="*/ 286498 h 1864576"/>
              <a:gd name="connsiteX2746" fmla="*/ 648044 w 1656655"/>
              <a:gd name="connsiteY2746" fmla="*/ 285329 h 1864576"/>
              <a:gd name="connsiteX2747" fmla="*/ 646492 w 1656655"/>
              <a:gd name="connsiteY2747" fmla="*/ 290786 h 1864576"/>
              <a:gd name="connsiteX2748" fmla="*/ 648822 w 1656655"/>
              <a:gd name="connsiteY2748" fmla="*/ 290591 h 1864576"/>
              <a:gd name="connsiteX2749" fmla="*/ 654836 w 1656655"/>
              <a:gd name="connsiteY2749" fmla="*/ 291760 h 1864576"/>
              <a:gd name="connsiteX2750" fmla="*/ 655228 w 1656655"/>
              <a:gd name="connsiteY2750" fmla="*/ 295268 h 1864576"/>
              <a:gd name="connsiteX2751" fmla="*/ 654645 w 1656655"/>
              <a:gd name="connsiteY2751" fmla="*/ 297022 h 1864576"/>
              <a:gd name="connsiteX2752" fmla="*/ 653867 w 1656655"/>
              <a:gd name="connsiteY2752" fmla="*/ 298581 h 1864576"/>
              <a:gd name="connsiteX2753" fmla="*/ 657361 w 1656655"/>
              <a:gd name="connsiteY2753" fmla="*/ 299556 h 1864576"/>
              <a:gd name="connsiteX2754" fmla="*/ 658134 w 1656655"/>
              <a:gd name="connsiteY2754" fmla="*/ 295268 h 1864576"/>
              <a:gd name="connsiteX2755" fmla="*/ 661046 w 1656655"/>
              <a:gd name="connsiteY2755" fmla="*/ 293514 h 1864576"/>
              <a:gd name="connsiteX2756" fmla="*/ 664736 w 1656655"/>
              <a:gd name="connsiteY2756" fmla="*/ 294878 h 1864576"/>
              <a:gd name="connsiteX2757" fmla="*/ 666287 w 1656655"/>
              <a:gd name="connsiteY2757" fmla="*/ 295853 h 1864576"/>
              <a:gd name="connsiteX2758" fmla="*/ 667065 w 1656655"/>
              <a:gd name="connsiteY2758" fmla="*/ 296438 h 1864576"/>
              <a:gd name="connsiteX2759" fmla="*/ 667838 w 1656655"/>
              <a:gd name="connsiteY2759" fmla="*/ 297022 h 1864576"/>
              <a:gd name="connsiteX2760" fmla="*/ 669389 w 1656655"/>
              <a:gd name="connsiteY2760" fmla="*/ 291565 h 1864576"/>
              <a:gd name="connsiteX2761" fmla="*/ 661628 w 1656655"/>
              <a:gd name="connsiteY2761" fmla="*/ 290591 h 1864576"/>
              <a:gd name="connsiteX2762" fmla="*/ 660077 w 1656655"/>
              <a:gd name="connsiteY2762" fmla="*/ 289226 h 1864576"/>
              <a:gd name="connsiteX2763" fmla="*/ 661437 w 1656655"/>
              <a:gd name="connsiteY2763" fmla="*/ 284549 h 1864576"/>
              <a:gd name="connsiteX2764" fmla="*/ 662597 w 1656655"/>
              <a:gd name="connsiteY2764" fmla="*/ 282600 h 1864576"/>
              <a:gd name="connsiteX2765" fmla="*/ 664344 w 1656655"/>
              <a:gd name="connsiteY2765" fmla="*/ 281236 h 1864576"/>
              <a:gd name="connsiteX2766" fmla="*/ 653285 w 1656655"/>
              <a:gd name="connsiteY2766" fmla="*/ 301895 h 1864576"/>
              <a:gd name="connsiteX2767" fmla="*/ 643581 w 1656655"/>
              <a:gd name="connsiteY2767" fmla="*/ 310081 h 1864576"/>
              <a:gd name="connsiteX2768" fmla="*/ 651734 w 1656655"/>
              <a:gd name="connsiteY2768" fmla="*/ 319826 h 1864576"/>
              <a:gd name="connsiteX2769" fmla="*/ 661437 w 1656655"/>
              <a:gd name="connsiteY2769" fmla="*/ 311640 h 1864576"/>
              <a:gd name="connsiteX2770" fmla="*/ 653285 w 1656655"/>
              <a:gd name="connsiteY2770" fmla="*/ 301895 h 1864576"/>
              <a:gd name="connsiteX2771" fmla="*/ 599338 w 1656655"/>
              <a:gd name="connsiteY2771" fmla="*/ 316902 h 1864576"/>
              <a:gd name="connsiteX2772" fmla="*/ 597782 w 1656655"/>
              <a:gd name="connsiteY2772" fmla="*/ 314758 h 1864576"/>
              <a:gd name="connsiteX2773" fmla="*/ 589242 w 1656655"/>
              <a:gd name="connsiteY2773" fmla="*/ 312420 h 1864576"/>
              <a:gd name="connsiteX2774" fmla="*/ 583033 w 1656655"/>
              <a:gd name="connsiteY2774" fmla="*/ 313589 h 1864576"/>
              <a:gd name="connsiteX2775" fmla="*/ 596035 w 1656655"/>
              <a:gd name="connsiteY2775" fmla="*/ 320800 h 1864576"/>
              <a:gd name="connsiteX2776" fmla="*/ 597978 w 1656655"/>
              <a:gd name="connsiteY2776" fmla="*/ 322359 h 1864576"/>
              <a:gd name="connsiteX2777" fmla="*/ 599725 w 1656655"/>
              <a:gd name="connsiteY2777" fmla="*/ 323918 h 1864576"/>
              <a:gd name="connsiteX2778" fmla="*/ 599338 w 1656655"/>
              <a:gd name="connsiteY2778" fmla="*/ 316902 h 1864576"/>
              <a:gd name="connsiteX2779" fmla="*/ 607682 w 1656655"/>
              <a:gd name="connsiteY2779" fmla="*/ 361728 h 1864576"/>
              <a:gd name="connsiteX2780" fmla="*/ 606708 w 1656655"/>
              <a:gd name="connsiteY2780" fmla="*/ 356661 h 1864576"/>
              <a:gd name="connsiteX2781" fmla="*/ 603219 w 1656655"/>
              <a:gd name="connsiteY2781" fmla="*/ 329375 h 1864576"/>
              <a:gd name="connsiteX2782" fmla="*/ 602827 w 1656655"/>
              <a:gd name="connsiteY2782" fmla="*/ 318266 h 1864576"/>
              <a:gd name="connsiteX2783" fmla="*/ 602440 w 1656655"/>
              <a:gd name="connsiteY2783" fmla="*/ 317877 h 1864576"/>
              <a:gd name="connsiteX2784" fmla="*/ 602636 w 1656655"/>
              <a:gd name="connsiteY2784" fmla="*/ 323723 h 1864576"/>
              <a:gd name="connsiteX2785" fmla="*/ 603023 w 1656655"/>
              <a:gd name="connsiteY2785" fmla="*/ 329570 h 1864576"/>
              <a:gd name="connsiteX2786" fmla="*/ 605739 w 1656655"/>
              <a:gd name="connsiteY2786" fmla="*/ 351594 h 1864576"/>
              <a:gd name="connsiteX2787" fmla="*/ 605934 w 1656655"/>
              <a:gd name="connsiteY2787" fmla="*/ 352958 h 1864576"/>
              <a:gd name="connsiteX2788" fmla="*/ 607682 w 1656655"/>
              <a:gd name="connsiteY2788" fmla="*/ 361728 h 1864576"/>
              <a:gd name="connsiteX2789" fmla="*/ 635433 w 1656655"/>
              <a:gd name="connsiteY2789" fmla="*/ 322164 h 1864576"/>
              <a:gd name="connsiteX2790" fmla="*/ 634655 w 1656655"/>
              <a:gd name="connsiteY2790" fmla="*/ 345357 h 1864576"/>
              <a:gd name="connsiteX2791" fmla="*/ 635820 w 1656655"/>
              <a:gd name="connsiteY2791" fmla="*/ 333858 h 1864576"/>
              <a:gd name="connsiteX2792" fmla="*/ 636984 w 1656655"/>
              <a:gd name="connsiteY2792" fmla="*/ 322359 h 1864576"/>
              <a:gd name="connsiteX2793" fmla="*/ 635433 w 1656655"/>
              <a:gd name="connsiteY2793" fmla="*/ 322164 h 1864576"/>
              <a:gd name="connsiteX2794" fmla="*/ 607682 w 1656655"/>
              <a:gd name="connsiteY2794" fmla="*/ 317682 h 1864576"/>
              <a:gd name="connsiteX2795" fmla="*/ 605934 w 1656655"/>
              <a:gd name="connsiteY2795" fmla="*/ 317292 h 1864576"/>
              <a:gd name="connsiteX2796" fmla="*/ 615829 w 1656655"/>
              <a:gd name="connsiteY2796" fmla="*/ 376540 h 1864576"/>
              <a:gd name="connsiteX2797" fmla="*/ 617386 w 1656655"/>
              <a:gd name="connsiteY2797" fmla="*/ 379659 h 1864576"/>
              <a:gd name="connsiteX2798" fmla="*/ 617576 w 1656655"/>
              <a:gd name="connsiteY2798" fmla="*/ 379464 h 1864576"/>
              <a:gd name="connsiteX2799" fmla="*/ 617576 w 1656655"/>
              <a:gd name="connsiteY2799" fmla="*/ 379269 h 1864576"/>
              <a:gd name="connsiteX2800" fmla="*/ 619906 w 1656655"/>
              <a:gd name="connsiteY2800" fmla="*/ 376930 h 1864576"/>
              <a:gd name="connsiteX2801" fmla="*/ 620292 w 1656655"/>
              <a:gd name="connsiteY2801" fmla="*/ 375761 h 1864576"/>
              <a:gd name="connsiteX2802" fmla="*/ 625147 w 1656655"/>
              <a:gd name="connsiteY2802" fmla="*/ 374981 h 1864576"/>
              <a:gd name="connsiteX2803" fmla="*/ 625337 w 1656655"/>
              <a:gd name="connsiteY2803" fmla="*/ 373617 h 1864576"/>
              <a:gd name="connsiteX2804" fmla="*/ 624760 w 1656655"/>
              <a:gd name="connsiteY2804" fmla="*/ 369719 h 1864576"/>
              <a:gd name="connsiteX2805" fmla="*/ 617576 w 1656655"/>
              <a:gd name="connsiteY2805" fmla="*/ 332689 h 1864576"/>
              <a:gd name="connsiteX2806" fmla="*/ 617190 w 1656655"/>
              <a:gd name="connsiteY2806" fmla="*/ 320995 h 1864576"/>
              <a:gd name="connsiteX2807" fmla="*/ 616994 w 1656655"/>
              <a:gd name="connsiteY2807" fmla="*/ 320215 h 1864576"/>
              <a:gd name="connsiteX2808" fmla="*/ 614860 w 1656655"/>
              <a:gd name="connsiteY2808" fmla="*/ 319436 h 1864576"/>
              <a:gd name="connsiteX2809" fmla="*/ 612918 w 1656655"/>
              <a:gd name="connsiteY2809" fmla="*/ 320800 h 1864576"/>
              <a:gd name="connsiteX2810" fmla="*/ 607682 w 1656655"/>
              <a:gd name="connsiteY2810" fmla="*/ 317682 h 1864576"/>
              <a:gd name="connsiteX2811" fmla="*/ 657552 w 1656655"/>
              <a:gd name="connsiteY2811" fmla="*/ 325867 h 1864576"/>
              <a:gd name="connsiteX2812" fmla="*/ 654063 w 1656655"/>
              <a:gd name="connsiteY2812" fmla="*/ 323529 h 1864576"/>
              <a:gd name="connsiteX2813" fmla="*/ 651734 w 1656655"/>
              <a:gd name="connsiteY2813" fmla="*/ 322944 h 1864576"/>
              <a:gd name="connsiteX2814" fmla="*/ 645328 w 1656655"/>
              <a:gd name="connsiteY2814" fmla="*/ 320800 h 1864576"/>
              <a:gd name="connsiteX2815" fmla="*/ 640087 w 1656655"/>
              <a:gd name="connsiteY2815" fmla="*/ 320800 h 1864576"/>
              <a:gd name="connsiteX2816" fmla="*/ 637757 w 1656655"/>
              <a:gd name="connsiteY2816" fmla="*/ 343993 h 1864576"/>
              <a:gd name="connsiteX2817" fmla="*/ 637371 w 1656655"/>
              <a:gd name="connsiteY2817" fmla="*/ 347891 h 1864576"/>
              <a:gd name="connsiteX2818" fmla="*/ 636984 w 1656655"/>
              <a:gd name="connsiteY2818" fmla="*/ 351788 h 1864576"/>
              <a:gd name="connsiteX2819" fmla="*/ 638535 w 1656655"/>
              <a:gd name="connsiteY2819" fmla="*/ 350619 h 1864576"/>
              <a:gd name="connsiteX2820" fmla="*/ 642998 w 1656655"/>
              <a:gd name="connsiteY2820" fmla="*/ 353543 h 1864576"/>
              <a:gd name="connsiteX2821" fmla="*/ 643967 w 1656655"/>
              <a:gd name="connsiteY2821" fmla="*/ 351788 h 1864576"/>
              <a:gd name="connsiteX2822" fmla="*/ 644745 w 1656655"/>
              <a:gd name="connsiteY2822" fmla="*/ 350034 h 1864576"/>
              <a:gd name="connsiteX2823" fmla="*/ 651924 w 1656655"/>
              <a:gd name="connsiteY2823" fmla="*/ 336197 h 1864576"/>
              <a:gd name="connsiteX2824" fmla="*/ 653671 w 1656655"/>
              <a:gd name="connsiteY2824" fmla="*/ 332689 h 1864576"/>
              <a:gd name="connsiteX2825" fmla="*/ 656387 w 1656655"/>
              <a:gd name="connsiteY2825" fmla="*/ 327426 h 1864576"/>
              <a:gd name="connsiteX2826" fmla="*/ 657552 w 1656655"/>
              <a:gd name="connsiteY2826" fmla="*/ 325867 h 1864576"/>
              <a:gd name="connsiteX2827" fmla="*/ 631357 w 1656655"/>
              <a:gd name="connsiteY2827" fmla="*/ 348865 h 1864576"/>
              <a:gd name="connsiteX2828" fmla="*/ 632130 w 1656655"/>
              <a:gd name="connsiteY2828" fmla="*/ 324113 h 1864576"/>
              <a:gd name="connsiteX2829" fmla="*/ 631161 w 1656655"/>
              <a:gd name="connsiteY2829" fmla="*/ 324893 h 1864576"/>
              <a:gd name="connsiteX2830" fmla="*/ 630579 w 1656655"/>
              <a:gd name="connsiteY2830" fmla="*/ 326062 h 1864576"/>
              <a:gd name="connsiteX2831" fmla="*/ 630774 w 1656655"/>
              <a:gd name="connsiteY2831" fmla="*/ 329375 h 1864576"/>
              <a:gd name="connsiteX2832" fmla="*/ 631357 w 1656655"/>
              <a:gd name="connsiteY2832" fmla="*/ 348865 h 1864576"/>
              <a:gd name="connsiteX2833" fmla="*/ 628058 w 1656655"/>
              <a:gd name="connsiteY2833" fmla="*/ 368939 h 1864576"/>
              <a:gd name="connsiteX2834" fmla="*/ 628249 w 1656655"/>
              <a:gd name="connsiteY2834" fmla="*/ 343408 h 1864576"/>
              <a:gd name="connsiteX2835" fmla="*/ 627863 w 1656655"/>
              <a:gd name="connsiteY2835" fmla="*/ 330740 h 1864576"/>
              <a:gd name="connsiteX2836" fmla="*/ 627667 w 1656655"/>
              <a:gd name="connsiteY2836" fmla="*/ 326062 h 1864576"/>
              <a:gd name="connsiteX2837" fmla="*/ 626311 w 1656655"/>
              <a:gd name="connsiteY2837" fmla="*/ 325672 h 1864576"/>
              <a:gd name="connsiteX2838" fmla="*/ 620684 w 1656655"/>
              <a:gd name="connsiteY2838" fmla="*/ 324893 h 1864576"/>
              <a:gd name="connsiteX2839" fmla="*/ 624951 w 1656655"/>
              <a:gd name="connsiteY2839" fmla="*/ 359000 h 1864576"/>
              <a:gd name="connsiteX2840" fmla="*/ 628058 w 1656655"/>
              <a:gd name="connsiteY2840" fmla="*/ 368939 h 1864576"/>
              <a:gd name="connsiteX2841" fmla="*/ 597591 w 1656655"/>
              <a:gd name="connsiteY2841" fmla="*/ 326842 h 1864576"/>
              <a:gd name="connsiteX2842" fmla="*/ 594288 w 1656655"/>
              <a:gd name="connsiteY2842" fmla="*/ 323723 h 1864576"/>
              <a:gd name="connsiteX2843" fmla="*/ 582259 w 1656655"/>
              <a:gd name="connsiteY2843" fmla="*/ 316902 h 1864576"/>
              <a:gd name="connsiteX2844" fmla="*/ 578765 w 1656655"/>
              <a:gd name="connsiteY2844" fmla="*/ 316123 h 1864576"/>
              <a:gd name="connsiteX2845" fmla="*/ 575467 w 1656655"/>
              <a:gd name="connsiteY2845" fmla="*/ 316902 h 1864576"/>
              <a:gd name="connsiteX2846" fmla="*/ 566345 w 1656655"/>
              <a:gd name="connsiteY2846" fmla="*/ 323723 h 1864576"/>
              <a:gd name="connsiteX2847" fmla="*/ 564794 w 1656655"/>
              <a:gd name="connsiteY2847" fmla="*/ 325478 h 1864576"/>
              <a:gd name="connsiteX2848" fmla="*/ 563820 w 1656655"/>
              <a:gd name="connsiteY2848" fmla="*/ 326647 h 1864576"/>
              <a:gd name="connsiteX2849" fmla="*/ 560914 w 1656655"/>
              <a:gd name="connsiteY2849" fmla="*/ 336392 h 1864576"/>
              <a:gd name="connsiteX2850" fmla="*/ 566541 w 1656655"/>
              <a:gd name="connsiteY2850" fmla="*/ 337171 h 1864576"/>
              <a:gd name="connsiteX2851" fmla="*/ 572942 w 1656655"/>
              <a:gd name="connsiteY2851" fmla="*/ 336781 h 1864576"/>
              <a:gd name="connsiteX2852" fmla="*/ 597591 w 1656655"/>
              <a:gd name="connsiteY2852" fmla="*/ 326842 h 1864576"/>
              <a:gd name="connsiteX2853" fmla="*/ 659495 w 1656655"/>
              <a:gd name="connsiteY2853" fmla="*/ 328986 h 1864576"/>
              <a:gd name="connsiteX2854" fmla="*/ 654254 w 1656655"/>
              <a:gd name="connsiteY2854" fmla="*/ 339120 h 1864576"/>
              <a:gd name="connsiteX2855" fmla="*/ 651734 w 1656655"/>
              <a:gd name="connsiteY2855" fmla="*/ 344188 h 1864576"/>
              <a:gd name="connsiteX2856" fmla="*/ 649208 w 1656655"/>
              <a:gd name="connsiteY2856" fmla="*/ 349255 h 1864576"/>
              <a:gd name="connsiteX2857" fmla="*/ 652120 w 1656655"/>
              <a:gd name="connsiteY2857" fmla="*/ 344382 h 1864576"/>
              <a:gd name="connsiteX2858" fmla="*/ 660273 w 1656655"/>
              <a:gd name="connsiteY2858" fmla="*/ 331130 h 1864576"/>
              <a:gd name="connsiteX2859" fmla="*/ 661046 w 1656655"/>
              <a:gd name="connsiteY2859" fmla="*/ 329960 h 1864576"/>
              <a:gd name="connsiteX2860" fmla="*/ 659495 w 1656655"/>
              <a:gd name="connsiteY2860" fmla="*/ 328986 h 1864576"/>
              <a:gd name="connsiteX2861" fmla="*/ 650177 w 1656655"/>
              <a:gd name="connsiteY2861" fmla="*/ 353737 h 1864576"/>
              <a:gd name="connsiteX2862" fmla="*/ 650177 w 1656655"/>
              <a:gd name="connsiteY2862" fmla="*/ 353737 h 1864576"/>
              <a:gd name="connsiteX2863" fmla="*/ 656970 w 1656655"/>
              <a:gd name="connsiteY2863" fmla="*/ 343603 h 1864576"/>
              <a:gd name="connsiteX2864" fmla="*/ 658717 w 1656655"/>
              <a:gd name="connsiteY2864" fmla="*/ 341069 h 1864576"/>
              <a:gd name="connsiteX2865" fmla="*/ 662211 w 1656655"/>
              <a:gd name="connsiteY2865" fmla="*/ 336002 h 1864576"/>
              <a:gd name="connsiteX2866" fmla="*/ 662989 w 1656655"/>
              <a:gd name="connsiteY2866" fmla="*/ 334638 h 1864576"/>
              <a:gd name="connsiteX2867" fmla="*/ 662406 w 1656655"/>
              <a:gd name="connsiteY2867" fmla="*/ 332884 h 1864576"/>
              <a:gd name="connsiteX2868" fmla="*/ 661628 w 1656655"/>
              <a:gd name="connsiteY2868" fmla="*/ 334248 h 1864576"/>
              <a:gd name="connsiteX2869" fmla="*/ 659299 w 1656655"/>
              <a:gd name="connsiteY2869" fmla="*/ 338146 h 1864576"/>
              <a:gd name="connsiteX2870" fmla="*/ 656196 w 1656655"/>
              <a:gd name="connsiteY2870" fmla="*/ 343408 h 1864576"/>
              <a:gd name="connsiteX2871" fmla="*/ 650177 w 1656655"/>
              <a:gd name="connsiteY2871" fmla="*/ 353737 h 1864576"/>
              <a:gd name="connsiteX2872" fmla="*/ 602440 w 1656655"/>
              <a:gd name="connsiteY2872" fmla="*/ 351788 h 1864576"/>
              <a:gd name="connsiteX2873" fmla="*/ 601662 w 1656655"/>
              <a:gd name="connsiteY2873" fmla="*/ 346526 h 1864576"/>
              <a:gd name="connsiteX2874" fmla="*/ 600889 w 1656655"/>
              <a:gd name="connsiteY2874" fmla="*/ 341069 h 1864576"/>
              <a:gd name="connsiteX2875" fmla="*/ 599915 w 1656655"/>
              <a:gd name="connsiteY2875" fmla="*/ 329960 h 1864576"/>
              <a:gd name="connsiteX2876" fmla="*/ 579930 w 1656655"/>
              <a:gd name="connsiteY2876" fmla="*/ 336392 h 1864576"/>
              <a:gd name="connsiteX2877" fmla="*/ 574689 w 1656655"/>
              <a:gd name="connsiteY2877" fmla="*/ 339900 h 1864576"/>
              <a:gd name="connsiteX2878" fmla="*/ 577601 w 1656655"/>
              <a:gd name="connsiteY2878" fmla="*/ 341459 h 1864576"/>
              <a:gd name="connsiteX2879" fmla="*/ 585362 w 1656655"/>
              <a:gd name="connsiteY2879" fmla="*/ 346721 h 1864576"/>
              <a:gd name="connsiteX2880" fmla="*/ 588856 w 1656655"/>
              <a:gd name="connsiteY2880" fmla="*/ 349840 h 1864576"/>
              <a:gd name="connsiteX2881" fmla="*/ 589438 w 1656655"/>
              <a:gd name="connsiteY2881" fmla="*/ 350424 h 1864576"/>
              <a:gd name="connsiteX2882" fmla="*/ 593128 w 1656655"/>
              <a:gd name="connsiteY2882" fmla="*/ 354517 h 1864576"/>
              <a:gd name="connsiteX2883" fmla="*/ 594097 w 1656655"/>
              <a:gd name="connsiteY2883" fmla="*/ 355686 h 1864576"/>
              <a:gd name="connsiteX2884" fmla="*/ 598364 w 1656655"/>
              <a:gd name="connsiteY2884" fmla="*/ 353737 h 1864576"/>
              <a:gd name="connsiteX2885" fmla="*/ 602440 w 1656655"/>
              <a:gd name="connsiteY2885" fmla="*/ 351788 h 1864576"/>
              <a:gd name="connsiteX2886" fmla="*/ 568288 w 1656655"/>
              <a:gd name="connsiteY2886" fmla="*/ 340679 h 1864576"/>
              <a:gd name="connsiteX2887" fmla="*/ 561104 w 1656655"/>
              <a:gd name="connsiteY2887" fmla="*/ 339315 h 1864576"/>
              <a:gd name="connsiteX2888" fmla="*/ 562269 w 1656655"/>
              <a:gd name="connsiteY2888" fmla="*/ 347891 h 1864576"/>
              <a:gd name="connsiteX2889" fmla="*/ 563630 w 1656655"/>
              <a:gd name="connsiteY2889" fmla="*/ 345747 h 1864576"/>
              <a:gd name="connsiteX2890" fmla="*/ 567124 w 1656655"/>
              <a:gd name="connsiteY2890" fmla="*/ 341654 h 1864576"/>
              <a:gd name="connsiteX2891" fmla="*/ 568288 w 1656655"/>
              <a:gd name="connsiteY2891" fmla="*/ 340679 h 1864576"/>
              <a:gd name="connsiteX2892" fmla="*/ 665318 w 1656655"/>
              <a:gd name="connsiteY2892" fmla="*/ 337366 h 1864576"/>
              <a:gd name="connsiteX2893" fmla="*/ 665122 w 1656655"/>
              <a:gd name="connsiteY2893" fmla="*/ 337756 h 1864576"/>
              <a:gd name="connsiteX2894" fmla="*/ 663762 w 1656655"/>
              <a:gd name="connsiteY2894" fmla="*/ 339705 h 1864576"/>
              <a:gd name="connsiteX2895" fmla="*/ 659108 w 1656655"/>
              <a:gd name="connsiteY2895" fmla="*/ 346331 h 1864576"/>
              <a:gd name="connsiteX2896" fmla="*/ 656001 w 1656655"/>
              <a:gd name="connsiteY2896" fmla="*/ 350814 h 1864576"/>
              <a:gd name="connsiteX2897" fmla="*/ 654449 w 1656655"/>
              <a:gd name="connsiteY2897" fmla="*/ 352958 h 1864576"/>
              <a:gd name="connsiteX2898" fmla="*/ 647075 w 1656655"/>
              <a:gd name="connsiteY2898" fmla="*/ 364067 h 1864576"/>
              <a:gd name="connsiteX2899" fmla="*/ 641447 w 1656655"/>
              <a:gd name="connsiteY2899" fmla="*/ 373227 h 1864576"/>
              <a:gd name="connsiteX2900" fmla="*/ 644745 w 1656655"/>
              <a:gd name="connsiteY2900" fmla="*/ 370693 h 1864576"/>
              <a:gd name="connsiteX2901" fmla="*/ 649018 w 1656655"/>
              <a:gd name="connsiteY2901" fmla="*/ 366990 h 1864576"/>
              <a:gd name="connsiteX2902" fmla="*/ 656779 w 1656655"/>
              <a:gd name="connsiteY2902" fmla="*/ 359194 h 1864576"/>
              <a:gd name="connsiteX2903" fmla="*/ 658717 w 1656655"/>
              <a:gd name="connsiteY2903" fmla="*/ 357051 h 1864576"/>
              <a:gd name="connsiteX2904" fmla="*/ 661824 w 1656655"/>
              <a:gd name="connsiteY2904" fmla="*/ 353348 h 1864576"/>
              <a:gd name="connsiteX2905" fmla="*/ 663179 w 1656655"/>
              <a:gd name="connsiteY2905" fmla="*/ 351788 h 1864576"/>
              <a:gd name="connsiteX2906" fmla="*/ 671528 w 1656655"/>
              <a:gd name="connsiteY2906" fmla="*/ 340485 h 1864576"/>
              <a:gd name="connsiteX2907" fmla="*/ 665318 w 1656655"/>
              <a:gd name="connsiteY2907" fmla="*/ 337366 h 1864576"/>
              <a:gd name="connsiteX2908" fmla="*/ 679093 w 1656655"/>
              <a:gd name="connsiteY2908" fmla="*/ 339120 h 1864576"/>
              <a:gd name="connsiteX2909" fmla="*/ 676573 w 1656655"/>
              <a:gd name="connsiteY2909" fmla="*/ 338536 h 1864576"/>
              <a:gd name="connsiteX2910" fmla="*/ 675599 w 1656655"/>
              <a:gd name="connsiteY2910" fmla="*/ 339900 h 1864576"/>
              <a:gd name="connsiteX2911" fmla="*/ 666674 w 1656655"/>
              <a:gd name="connsiteY2911" fmla="*/ 351983 h 1864576"/>
              <a:gd name="connsiteX2912" fmla="*/ 664540 w 1656655"/>
              <a:gd name="connsiteY2912" fmla="*/ 354517 h 1864576"/>
              <a:gd name="connsiteX2913" fmla="*/ 662406 w 1656655"/>
              <a:gd name="connsiteY2913" fmla="*/ 357051 h 1864576"/>
              <a:gd name="connsiteX2914" fmla="*/ 661437 w 1656655"/>
              <a:gd name="connsiteY2914" fmla="*/ 358220 h 1864576"/>
              <a:gd name="connsiteX2915" fmla="*/ 654645 w 1656655"/>
              <a:gd name="connsiteY2915" fmla="*/ 365431 h 1864576"/>
              <a:gd name="connsiteX2916" fmla="*/ 654063 w 1656655"/>
              <a:gd name="connsiteY2916" fmla="*/ 366016 h 1864576"/>
              <a:gd name="connsiteX2917" fmla="*/ 651734 w 1656655"/>
              <a:gd name="connsiteY2917" fmla="*/ 368355 h 1864576"/>
              <a:gd name="connsiteX2918" fmla="*/ 651151 w 1656655"/>
              <a:gd name="connsiteY2918" fmla="*/ 368939 h 1864576"/>
              <a:gd name="connsiteX2919" fmla="*/ 650569 w 1656655"/>
              <a:gd name="connsiteY2919" fmla="*/ 369524 h 1864576"/>
              <a:gd name="connsiteX2920" fmla="*/ 649404 w 1656655"/>
              <a:gd name="connsiteY2920" fmla="*/ 370693 h 1864576"/>
              <a:gd name="connsiteX2921" fmla="*/ 648822 w 1656655"/>
              <a:gd name="connsiteY2921" fmla="*/ 371278 h 1864576"/>
              <a:gd name="connsiteX2922" fmla="*/ 642225 w 1656655"/>
              <a:gd name="connsiteY2922" fmla="*/ 376345 h 1864576"/>
              <a:gd name="connsiteX2923" fmla="*/ 640865 w 1656655"/>
              <a:gd name="connsiteY2923" fmla="*/ 377320 h 1864576"/>
              <a:gd name="connsiteX2924" fmla="*/ 640283 w 1656655"/>
              <a:gd name="connsiteY2924" fmla="*/ 379853 h 1864576"/>
              <a:gd name="connsiteX2925" fmla="*/ 643777 w 1656655"/>
              <a:gd name="connsiteY2925" fmla="*/ 384141 h 1864576"/>
              <a:gd name="connsiteX2926" fmla="*/ 644359 w 1656655"/>
              <a:gd name="connsiteY2926" fmla="*/ 387844 h 1864576"/>
              <a:gd name="connsiteX2927" fmla="*/ 646106 w 1656655"/>
              <a:gd name="connsiteY2927" fmla="*/ 386870 h 1864576"/>
              <a:gd name="connsiteX2928" fmla="*/ 651151 w 1656655"/>
              <a:gd name="connsiteY2928" fmla="*/ 383362 h 1864576"/>
              <a:gd name="connsiteX2929" fmla="*/ 656583 w 1656655"/>
              <a:gd name="connsiteY2929" fmla="*/ 378879 h 1864576"/>
              <a:gd name="connsiteX2930" fmla="*/ 662989 w 1656655"/>
              <a:gd name="connsiteY2930" fmla="*/ 372837 h 1864576"/>
              <a:gd name="connsiteX2931" fmla="*/ 673662 w 1656655"/>
              <a:gd name="connsiteY2931" fmla="*/ 361143 h 1864576"/>
              <a:gd name="connsiteX2932" fmla="*/ 686860 w 1656655"/>
              <a:gd name="connsiteY2932" fmla="*/ 343603 h 1864576"/>
              <a:gd name="connsiteX2933" fmla="*/ 688019 w 1656655"/>
              <a:gd name="connsiteY2933" fmla="*/ 341849 h 1864576"/>
              <a:gd name="connsiteX2934" fmla="*/ 687246 w 1656655"/>
              <a:gd name="connsiteY2934" fmla="*/ 341654 h 1864576"/>
              <a:gd name="connsiteX2935" fmla="*/ 686468 w 1656655"/>
              <a:gd name="connsiteY2935" fmla="*/ 341264 h 1864576"/>
              <a:gd name="connsiteX2936" fmla="*/ 685695 w 1656655"/>
              <a:gd name="connsiteY2936" fmla="*/ 342044 h 1864576"/>
              <a:gd name="connsiteX2937" fmla="*/ 679093 w 1656655"/>
              <a:gd name="connsiteY2937" fmla="*/ 339120 h 1864576"/>
              <a:gd name="connsiteX2938" fmla="*/ 709370 w 1656655"/>
              <a:gd name="connsiteY2938" fmla="*/ 351594 h 1864576"/>
              <a:gd name="connsiteX2939" fmla="*/ 705098 w 1656655"/>
              <a:gd name="connsiteY2939" fmla="*/ 347306 h 1864576"/>
              <a:gd name="connsiteX2940" fmla="*/ 695786 w 1656655"/>
              <a:gd name="connsiteY2940" fmla="*/ 344382 h 1864576"/>
              <a:gd name="connsiteX2941" fmla="*/ 694229 w 1656655"/>
              <a:gd name="connsiteY2941" fmla="*/ 344967 h 1864576"/>
              <a:gd name="connsiteX2942" fmla="*/ 693260 w 1656655"/>
              <a:gd name="connsiteY2942" fmla="*/ 346136 h 1864576"/>
              <a:gd name="connsiteX2943" fmla="*/ 691513 w 1656655"/>
              <a:gd name="connsiteY2943" fmla="*/ 348670 h 1864576"/>
              <a:gd name="connsiteX2944" fmla="*/ 689766 w 1656655"/>
              <a:gd name="connsiteY2944" fmla="*/ 351204 h 1864576"/>
              <a:gd name="connsiteX2945" fmla="*/ 692096 w 1656655"/>
              <a:gd name="connsiteY2945" fmla="*/ 350814 h 1864576"/>
              <a:gd name="connsiteX2946" fmla="*/ 699666 w 1656655"/>
              <a:gd name="connsiteY2946" fmla="*/ 350229 h 1864576"/>
              <a:gd name="connsiteX2947" fmla="*/ 704711 w 1656655"/>
              <a:gd name="connsiteY2947" fmla="*/ 350619 h 1864576"/>
              <a:gd name="connsiteX2948" fmla="*/ 709370 w 1656655"/>
              <a:gd name="connsiteY2948" fmla="*/ 351594 h 1864576"/>
              <a:gd name="connsiteX2949" fmla="*/ 590799 w 1656655"/>
              <a:gd name="connsiteY2949" fmla="*/ 356856 h 1864576"/>
              <a:gd name="connsiteX2950" fmla="*/ 589825 w 1656655"/>
              <a:gd name="connsiteY2950" fmla="*/ 355686 h 1864576"/>
              <a:gd name="connsiteX2951" fmla="*/ 587887 w 1656655"/>
              <a:gd name="connsiteY2951" fmla="*/ 353348 h 1864576"/>
              <a:gd name="connsiteX2952" fmla="*/ 585171 w 1656655"/>
              <a:gd name="connsiteY2952" fmla="*/ 350619 h 1864576"/>
              <a:gd name="connsiteX2953" fmla="*/ 583424 w 1656655"/>
              <a:gd name="connsiteY2953" fmla="*/ 349060 h 1864576"/>
              <a:gd name="connsiteX2954" fmla="*/ 574498 w 1656655"/>
              <a:gd name="connsiteY2954" fmla="*/ 343018 h 1864576"/>
              <a:gd name="connsiteX2955" fmla="*/ 571587 w 1656655"/>
              <a:gd name="connsiteY2955" fmla="*/ 341654 h 1864576"/>
              <a:gd name="connsiteX2956" fmla="*/ 564212 w 1656655"/>
              <a:gd name="connsiteY2956" fmla="*/ 354712 h 1864576"/>
              <a:gd name="connsiteX2957" fmla="*/ 565181 w 1656655"/>
              <a:gd name="connsiteY2957" fmla="*/ 357830 h 1864576"/>
              <a:gd name="connsiteX2958" fmla="*/ 567706 w 1656655"/>
              <a:gd name="connsiteY2958" fmla="*/ 363677 h 1864576"/>
              <a:gd name="connsiteX2959" fmla="*/ 571195 w 1656655"/>
              <a:gd name="connsiteY2959" fmla="*/ 363677 h 1864576"/>
              <a:gd name="connsiteX2960" fmla="*/ 572555 w 1656655"/>
              <a:gd name="connsiteY2960" fmla="*/ 366990 h 1864576"/>
              <a:gd name="connsiteX2961" fmla="*/ 575271 w 1656655"/>
              <a:gd name="connsiteY2961" fmla="*/ 366601 h 1864576"/>
              <a:gd name="connsiteX2962" fmla="*/ 577018 w 1656655"/>
              <a:gd name="connsiteY2962" fmla="*/ 367770 h 1864576"/>
              <a:gd name="connsiteX2963" fmla="*/ 577214 w 1656655"/>
              <a:gd name="connsiteY2963" fmla="*/ 367575 h 1864576"/>
              <a:gd name="connsiteX2964" fmla="*/ 579734 w 1656655"/>
              <a:gd name="connsiteY2964" fmla="*/ 364262 h 1864576"/>
              <a:gd name="connsiteX2965" fmla="*/ 586722 w 1656655"/>
              <a:gd name="connsiteY2965" fmla="*/ 358805 h 1864576"/>
              <a:gd name="connsiteX2966" fmla="*/ 590799 w 1656655"/>
              <a:gd name="connsiteY2966" fmla="*/ 356856 h 1864576"/>
              <a:gd name="connsiteX2967" fmla="*/ 715188 w 1656655"/>
              <a:gd name="connsiteY2967" fmla="*/ 382387 h 1864576"/>
              <a:gd name="connsiteX2968" fmla="*/ 716549 w 1656655"/>
              <a:gd name="connsiteY2968" fmla="*/ 379853 h 1864576"/>
              <a:gd name="connsiteX2969" fmla="*/ 717518 w 1656655"/>
              <a:gd name="connsiteY2969" fmla="*/ 377125 h 1864576"/>
              <a:gd name="connsiteX2970" fmla="*/ 714220 w 1656655"/>
              <a:gd name="connsiteY2970" fmla="*/ 358805 h 1864576"/>
              <a:gd name="connsiteX2971" fmla="*/ 712668 w 1656655"/>
              <a:gd name="connsiteY2971" fmla="*/ 356466 h 1864576"/>
              <a:gd name="connsiteX2972" fmla="*/ 696754 w 1656655"/>
              <a:gd name="connsiteY2972" fmla="*/ 353543 h 1864576"/>
              <a:gd name="connsiteX2973" fmla="*/ 689962 w 1656655"/>
              <a:gd name="connsiteY2973" fmla="*/ 354517 h 1864576"/>
              <a:gd name="connsiteX2974" fmla="*/ 691905 w 1656655"/>
              <a:gd name="connsiteY2974" fmla="*/ 356271 h 1864576"/>
              <a:gd name="connsiteX2975" fmla="*/ 692487 w 1656655"/>
              <a:gd name="connsiteY2975" fmla="*/ 356856 h 1864576"/>
              <a:gd name="connsiteX2976" fmla="*/ 694425 w 1656655"/>
              <a:gd name="connsiteY2976" fmla="*/ 358805 h 1864576"/>
              <a:gd name="connsiteX2977" fmla="*/ 695007 w 1656655"/>
              <a:gd name="connsiteY2977" fmla="*/ 359389 h 1864576"/>
              <a:gd name="connsiteX2978" fmla="*/ 699280 w 1656655"/>
              <a:gd name="connsiteY2978" fmla="*/ 365041 h 1864576"/>
              <a:gd name="connsiteX2979" fmla="*/ 702769 w 1656655"/>
              <a:gd name="connsiteY2979" fmla="*/ 371473 h 1864576"/>
              <a:gd name="connsiteX2980" fmla="*/ 705294 w 1656655"/>
              <a:gd name="connsiteY2980" fmla="*/ 377710 h 1864576"/>
              <a:gd name="connsiteX2981" fmla="*/ 708205 w 1656655"/>
              <a:gd name="connsiteY2981" fmla="*/ 379269 h 1864576"/>
              <a:gd name="connsiteX2982" fmla="*/ 712859 w 1656655"/>
              <a:gd name="connsiteY2982" fmla="*/ 381023 h 1864576"/>
              <a:gd name="connsiteX2983" fmla="*/ 715188 w 1656655"/>
              <a:gd name="connsiteY2983" fmla="*/ 382387 h 1864576"/>
              <a:gd name="connsiteX2984" fmla="*/ 641643 w 1656655"/>
              <a:gd name="connsiteY2984" fmla="*/ 356661 h 1864576"/>
              <a:gd name="connsiteX2985" fmla="*/ 638731 w 1656655"/>
              <a:gd name="connsiteY2985" fmla="*/ 356856 h 1864576"/>
              <a:gd name="connsiteX2986" fmla="*/ 636788 w 1656655"/>
              <a:gd name="connsiteY2986" fmla="*/ 355102 h 1864576"/>
              <a:gd name="connsiteX2987" fmla="*/ 635237 w 1656655"/>
              <a:gd name="connsiteY2987" fmla="*/ 367965 h 1864576"/>
              <a:gd name="connsiteX2988" fmla="*/ 635041 w 1656655"/>
              <a:gd name="connsiteY2988" fmla="*/ 369719 h 1864576"/>
              <a:gd name="connsiteX2989" fmla="*/ 635624 w 1656655"/>
              <a:gd name="connsiteY2989" fmla="*/ 369134 h 1864576"/>
              <a:gd name="connsiteX2990" fmla="*/ 636015 w 1656655"/>
              <a:gd name="connsiteY2990" fmla="*/ 368355 h 1864576"/>
              <a:gd name="connsiteX2991" fmla="*/ 641643 w 1656655"/>
              <a:gd name="connsiteY2991" fmla="*/ 356661 h 1864576"/>
              <a:gd name="connsiteX2992" fmla="*/ 605156 w 1656655"/>
              <a:gd name="connsiteY2992" fmla="*/ 364067 h 1864576"/>
              <a:gd name="connsiteX2993" fmla="*/ 604574 w 1656655"/>
              <a:gd name="connsiteY2993" fmla="*/ 361728 h 1864576"/>
              <a:gd name="connsiteX2994" fmla="*/ 603023 w 1656655"/>
              <a:gd name="connsiteY2994" fmla="*/ 354907 h 1864576"/>
              <a:gd name="connsiteX2995" fmla="*/ 599142 w 1656655"/>
              <a:gd name="connsiteY2995" fmla="*/ 356466 h 1864576"/>
              <a:gd name="connsiteX2996" fmla="*/ 595452 w 1656655"/>
              <a:gd name="connsiteY2996" fmla="*/ 358025 h 1864576"/>
              <a:gd name="connsiteX2997" fmla="*/ 597009 w 1656655"/>
              <a:gd name="connsiteY2997" fmla="*/ 360754 h 1864576"/>
              <a:gd name="connsiteX2998" fmla="*/ 598560 w 1656655"/>
              <a:gd name="connsiteY2998" fmla="*/ 363677 h 1864576"/>
              <a:gd name="connsiteX2999" fmla="*/ 601858 w 1656655"/>
              <a:gd name="connsiteY2999" fmla="*/ 364652 h 1864576"/>
              <a:gd name="connsiteX3000" fmla="*/ 602440 w 1656655"/>
              <a:gd name="connsiteY3000" fmla="*/ 365431 h 1864576"/>
              <a:gd name="connsiteX3001" fmla="*/ 605156 w 1656655"/>
              <a:gd name="connsiteY3001" fmla="*/ 364067 h 1864576"/>
              <a:gd name="connsiteX3002" fmla="*/ 595844 w 1656655"/>
              <a:gd name="connsiteY3002" fmla="*/ 364846 h 1864576"/>
              <a:gd name="connsiteX3003" fmla="*/ 592736 w 1656655"/>
              <a:gd name="connsiteY3003" fmla="*/ 359389 h 1864576"/>
              <a:gd name="connsiteX3004" fmla="*/ 590799 w 1656655"/>
              <a:gd name="connsiteY3004" fmla="*/ 360364 h 1864576"/>
              <a:gd name="connsiteX3005" fmla="*/ 588856 w 1656655"/>
              <a:gd name="connsiteY3005" fmla="*/ 361533 h 1864576"/>
              <a:gd name="connsiteX3006" fmla="*/ 582064 w 1656655"/>
              <a:gd name="connsiteY3006" fmla="*/ 366795 h 1864576"/>
              <a:gd name="connsiteX3007" fmla="*/ 579543 w 1656655"/>
              <a:gd name="connsiteY3007" fmla="*/ 370304 h 1864576"/>
              <a:gd name="connsiteX3008" fmla="*/ 580317 w 1656655"/>
              <a:gd name="connsiteY3008" fmla="*/ 373032 h 1864576"/>
              <a:gd name="connsiteX3009" fmla="*/ 578961 w 1656655"/>
              <a:gd name="connsiteY3009" fmla="*/ 375371 h 1864576"/>
              <a:gd name="connsiteX3010" fmla="*/ 579348 w 1656655"/>
              <a:gd name="connsiteY3010" fmla="*/ 376345 h 1864576"/>
              <a:gd name="connsiteX3011" fmla="*/ 580317 w 1656655"/>
              <a:gd name="connsiteY3011" fmla="*/ 377710 h 1864576"/>
              <a:gd name="connsiteX3012" fmla="*/ 582064 w 1656655"/>
              <a:gd name="connsiteY3012" fmla="*/ 379464 h 1864576"/>
              <a:gd name="connsiteX3013" fmla="*/ 583228 w 1656655"/>
              <a:gd name="connsiteY3013" fmla="*/ 380243 h 1864576"/>
              <a:gd name="connsiteX3014" fmla="*/ 585753 w 1656655"/>
              <a:gd name="connsiteY3014" fmla="*/ 380828 h 1864576"/>
              <a:gd name="connsiteX3015" fmla="*/ 590216 w 1656655"/>
              <a:gd name="connsiteY3015" fmla="*/ 382192 h 1864576"/>
              <a:gd name="connsiteX3016" fmla="*/ 588274 w 1656655"/>
              <a:gd name="connsiteY3016" fmla="*/ 380828 h 1864576"/>
              <a:gd name="connsiteX3017" fmla="*/ 587495 w 1656655"/>
              <a:gd name="connsiteY3017" fmla="*/ 378294 h 1864576"/>
              <a:gd name="connsiteX3018" fmla="*/ 586336 w 1656655"/>
              <a:gd name="connsiteY3018" fmla="*/ 372642 h 1864576"/>
              <a:gd name="connsiteX3019" fmla="*/ 587887 w 1656655"/>
              <a:gd name="connsiteY3019" fmla="*/ 371473 h 1864576"/>
              <a:gd name="connsiteX3020" fmla="*/ 592546 w 1656655"/>
              <a:gd name="connsiteY3020" fmla="*/ 367965 h 1864576"/>
              <a:gd name="connsiteX3021" fmla="*/ 592932 w 1656655"/>
              <a:gd name="connsiteY3021" fmla="*/ 366795 h 1864576"/>
              <a:gd name="connsiteX3022" fmla="*/ 593705 w 1656655"/>
              <a:gd name="connsiteY3022" fmla="*/ 365821 h 1864576"/>
              <a:gd name="connsiteX3023" fmla="*/ 595844 w 1656655"/>
              <a:gd name="connsiteY3023" fmla="*/ 364846 h 1864576"/>
              <a:gd name="connsiteX3024" fmla="*/ 575271 w 1656655"/>
              <a:gd name="connsiteY3024" fmla="*/ 376735 h 1864576"/>
              <a:gd name="connsiteX3025" fmla="*/ 575076 w 1656655"/>
              <a:gd name="connsiteY3025" fmla="*/ 376540 h 1864576"/>
              <a:gd name="connsiteX3026" fmla="*/ 575076 w 1656655"/>
              <a:gd name="connsiteY3026" fmla="*/ 374201 h 1864576"/>
              <a:gd name="connsiteX3027" fmla="*/ 577214 w 1656655"/>
              <a:gd name="connsiteY3027" fmla="*/ 372447 h 1864576"/>
              <a:gd name="connsiteX3028" fmla="*/ 575271 w 1656655"/>
              <a:gd name="connsiteY3028" fmla="*/ 371668 h 1864576"/>
              <a:gd name="connsiteX3029" fmla="*/ 574302 w 1656655"/>
              <a:gd name="connsiteY3029" fmla="*/ 369914 h 1864576"/>
              <a:gd name="connsiteX3030" fmla="*/ 569257 w 1656655"/>
              <a:gd name="connsiteY3030" fmla="*/ 372642 h 1864576"/>
              <a:gd name="connsiteX3031" fmla="*/ 569061 w 1656655"/>
              <a:gd name="connsiteY3031" fmla="*/ 369719 h 1864576"/>
              <a:gd name="connsiteX3032" fmla="*/ 569448 w 1656655"/>
              <a:gd name="connsiteY3032" fmla="*/ 366406 h 1864576"/>
              <a:gd name="connsiteX3033" fmla="*/ 566732 w 1656655"/>
              <a:gd name="connsiteY3033" fmla="*/ 367965 h 1864576"/>
              <a:gd name="connsiteX3034" fmla="*/ 567510 w 1656655"/>
              <a:gd name="connsiteY3034" fmla="*/ 369914 h 1864576"/>
              <a:gd name="connsiteX3035" fmla="*/ 568092 w 1656655"/>
              <a:gd name="connsiteY3035" fmla="*/ 371863 h 1864576"/>
              <a:gd name="connsiteX3036" fmla="*/ 567897 w 1656655"/>
              <a:gd name="connsiteY3036" fmla="*/ 374786 h 1864576"/>
              <a:gd name="connsiteX3037" fmla="*/ 569448 w 1656655"/>
              <a:gd name="connsiteY3037" fmla="*/ 377125 h 1864576"/>
              <a:gd name="connsiteX3038" fmla="*/ 571004 w 1656655"/>
              <a:gd name="connsiteY3038" fmla="*/ 383167 h 1864576"/>
              <a:gd name="connsiteX3039" fmla="*/ 580317 w 1656655"/>
              <a:gd name="connsiteY3039" fmla="*/ 385700 h 1864576"/>
              <a:gd name="connsiteX3040" fmla="*/ 583424 w 1656655"/>
              <a:gd name="connsiteY3040" fmla="*/ 384141 h 1864576"/>
              <a:gd name="connsiteX3041" fmla="*/ 585362 w 1656655"/>
              <a:gd name="connsiteY3041" fmla="*/ 386090 h 1864576"/>
              <a:gd name="connsiteX3042" fmla="*/ 586140 w 1656655"/>
              <a:gd name="connsiteY3042" fmla="*/ 386480 h 1864576"/>
              <a:gd name="connsiteX3043" fmla="*/ 590407 w 1656655"/>
              <a:gd name="connsiteY3043" fmla="*/ 387259 h 1864576"/>
              <a:gd name="connsiteX3044" fmla="*/ 594097 w 1656655"/>
              <a:gd name="connsiteY3044" fmla="*/ 385700 h 1864576"/>
              <a:gd name="connsiteX3045" fmla="*/ 597009 w 1656655"/>
              <a:gd name="connsiteY3045" fmla="*/ 383751 h 1864576"/>
              <a:gd name="connsiteX3046" fmla="*/ 598173 w 1656655"/>
              <a:gd name="connsiteY3046" fmla="*/ 385116 h 1864576"/>
              <a:gd name="connsiteX3047" fmla="*/ 606708 w 1656655"/>
              <a:gd name="connsiteY3047" fmla="*/ 389208 h 1864576"/>
              <a:gd name="connsiteX3048" fmla="*/ 610397 w 1656655"/>
              <a:gd name="connsiteY3048" fmla="*/ 387844 h 1864576"/>
              <a:gd name="connsiteX3049" fmla="*/ 607099 w 1656655"/>
              <a:gd name="connsiteY3049" fmla="*/ 388039 h 1864576"/>
              <a:gd name="connsiteX3050" fmla="*/ 598756 w 1656655"/>
              <a:gd name="connsiteY3050" fmla="*/ 384141 h 1864576"/>
              <a:gd name="connsiteX3051" fmla="*/ 599338 w 1656655"/>
              <a:gd name="connsiteY3051" fmla="*/ 378489 h 1864576"/>
              <a:gd name="connsiteX3052" fmla="*/ 601276 w 1656655"/>
              <a:gd name="connsiteY3052" fmla="*/ 380633 h 1864576"/>
              <a:gd name="connsiteX3053" fmla="*/ 603605 w 1656655"/>
              <a:gd name="connsiteY3053" fmla="*/ 381802 h 1864576"/>
              <a:gd name="connsiteX3054" fmla="*/ 603801 w 1656655"/>
              <a:gd name="connsiteY3054" fmla="*/ 379269 h 1864576"/>
              <a:gd name="connsiteX3055" fmla="*/ 606708 w 1656655"/>
              <a:gd name="connsiteY3055" fmla="*/ 379074 h 1864576"/>
              <a:gd name="connsiteX3056" fmla="*/ 605934 w 1656655"/>
              <a:gd name="connsiteY3056" fmla="*/ 377904 h 1864576"/>
              <a:gd name="connsiteX3057" fmla="*/ 604574 w 1656655"/>
              <a:gd name="connsiteY3057" fmla="*/ 375566 h 1864576"/>
              <a:gd name="connsiteX3058" fmla="*/ 605548 w 1656655"/>
              <a:gd name="connsiteY3058" fmla="*/ 374396 h 1864576"/>
              <a:gd name="connsiteX3059" fmla="*/ 603219 w 1656655"/>
              <a:gd name="connsiteY3059" fmla="*/ 374591 h 1864576"/>
              <a:gd name="connsiteX3060" fmla="*/ 600889 w 1656655"/>
              <a:gd name="connsiteY3060" fmla="*/ 374201 h 1864576"/>
              <a:gd name="connsiteX3061" fmla="*/ 602636 w 1656655"/>
              <a:gd name="connsiteY3061" fmla="*/ 369914 h 1864576"/>
              <a:gd name="connsiteX3062" fmla="*/ 601080 w 1656655"/>
              <a:gd name="connsiteY3062" fmla="*/ 369914 h 1864576"/>
              <a:gd name="connsiteX3063" fmla="*/ 600111 w 1656655"/>
              <a:gd name="connsiteY3063" fmla="*/ 367575 h 1864576"/>
              <a:gd name="connsiteX3064" fmla="*/ 599338 w 1656655"/>
              <a:gd name="connsiteY3064" fmla="*/ 366601 h 1864576"/>
              <a:gd name="connsiteX3065" fmla="*/ 597978 w 1656655"/>
              <a:gd name="connsiteY3065" fmla="*/ 368744 h 1864576"/>
              <a:gd name="connsiteX3066" fmla="*/ 595844 w 1656655"/>
              <a:gd name="connsiteY3066" fmla="*/ 367965 h 1864576"/>
              <a:gd name="connsiteX3067" fmla="*/ 595844 w 1656655"/>
              <a:gd name="connsiteY3067" fmla="*/ 370498 h 1864576"/>
              <a:gd name="connsiteX3068" fmla="*/ 595066 w 1656655"/>
              <a:gd name="connsiteY3068" fmla="*/ 372642 h 1864576"/>
              <a:gd name="connsiteX3069" fmla="*/ 592932 w 1656655"/>
              <a:gd name="connsiteY3069" fmla="*/ 371863 h 1864576"/>
              <a:gd name="connsiteX3070" fmla="*/ 590799 w 1656655"/>
              <a:gd name="connsiteY3070" fmla="*/ 371278 h 1864576"/>
              <a:gd name="connsiteX3071" fmla="*/ 591381 w 1656655"/>
              <a:gd name="connsiteY3071" fmla="*/ 372642 h 1864576"/>
              <a:gd name="connsiteX3072" fmla="*/ 590799 w 1656655"/>
              <a:gd name="connsiteY3072" fmla="*/ 374007 h 1864576"/>
              <a:gd name="connsiteX3073" fmla="*/ 589242 w 1656655"/>
              <a:gd name="connsiteY3073" fmla="*/ 374201 h 1864576"/>
              <a:gd name="connsiteX3074" fmla="*/ 588274 w 1656655"/>
              <a:gd name="connsiteY3074" fmla="*/ 374981 h 1864576"/>
              <a:gd name="connsiteX3075" fmla="*/ 590799 w 1656655"/>
              <a:gd name="connsiteY3075" fmla="*/ 375956 h 1864576"/>
              <a:gd name="connsiteX3076" fmla="*/ 590407 w 1656655"/>
              <a:gd name="connsiteY3076" fmla="*/ 378489 h 1864576"/>
              <a:gd name="connsiteX3077" fmla="*/ 591963 w 1656655"/>
              <a:gd name="connsiteY3077" fmla="*/ 378879 h 1864576"/>
              <a:gd name="connsiteX3078" fmla="*/ 594483 w 1656655"/>
              <a:gd name="connsiteY3078" fmla="*/ 377320 h 1864576"/>
              <a:gd name="connsiteX3079" fmla="*/ 595844 w 1656655"/>
              <a:gd name="connsiteY3079" fmla="*/ 377904 h 1864576"/>
              <a:gd name="connsiteX3080" fmla="*/ 595648 w 1656655"/>
              <a:gd name="connsiteY3080" fmla="*/ 381023 h 1864576"/>
              <a:gd name="connsiteX3081" fmla="*/ 584975 w 1656655"/>
              <a:gd name="connsiteY3081" fmla="*/ 384141 h 1864576"/>
              <a:gd name="connsiteX3082" fmla="*/ 583615 w 1656655"/>
              <a:gd name="connsiteY3082" fmla="*/ 383556 h 1864576"/>
              <a:gd name="connsiteX3083" fmla="*/ 581868 w 1656655"/>
              <a:gd name="connsiteY3083" fmla="*/ 383556 h 1864576"/>
              <a:gd name="connsiteX3084" fmla="*/ 571391 w 1656655"/>
              <a:gd name="connsiteY3084" fmla="*/ 382192 h 1864576"/>
              <a:gd name="connsiteX3085" fmla="*/ 571195 w 1656655"/>
              <a:gd name="connsiteY3085" fmla="*/ 375176 h 1864576"/>
              <a:gd name="connsiteX3086" fmla="*/ 572555 w 1656655"/>
              <a:gd name="connsiteY3086" fmla="*/ 375761 h 1864576"/>
              <a:gd name="connsiteX3087" fmla="*/ 575271 w 1656655"/>
              <a:gd name="connsiteY3087" fmla="*/ 376735 h 1864576"/>
              <a:gd name="connsiteX3088" fmla="*/ 575271 w 1656655"/>
              <a:gd name="connsiteY3088" fmla="*/ 376735 h 1864576"/>
              <a:gd name="connsiteX3089" fmla="*/ 607682 w 1656655"/>
              <a:gd name="connsiteY3089" fmla="*/ 372058 h 1864576"/>
              <a:gd name="connsiteX3090" fmla="*/ 606903 w 1656655"/>
              <a:gd name="connsiteY3090" fmla="*/ 369524 h 1864576"/>
              <a:gd name="connsiteX3091" fmla="*/ 606130 w 1656655"/>
              <a:gd name="connsiteY3091" fmla="*/ 366990 h 1864576"/>
              <a:gd name="connsiteX3092" fmla="*/ 604770 w 1656655"/>
              <a:gd name="connsiteY3092" fmla="*/ 367770 h 1864576"/>
              <a:gd name="connsiteX3093" fmla="*/ 605739 w 1656655"/>
              <a:gd name="connsiteY3093" fmla="*/ 371083 h 1864576"/>
              <a:gd name="connsiteX3094" fmla="*/ 607682 w 1656655"/>
              <a:gd name="connsiteY3094" fmla="*/ 372058 h 1864576"/>
              <a:gd name="connsiteX3095" fmla="*/ 668616 w 1656655"/>
              <a:gd name="connsiteY3095" fmla="*/ 372058 h 1864576"/>
              <a:gd name="connsiteX3096" fmla="*/ 684139 w 1656655"/>
              <a:gd name="connsiteY3096" fmla="*/ 353737 h 1864576"/>
              <a:gd name="connsiteX3097" fmla="*/ 687437 w 1656655"/>
              <a:gd name="connsiteY3097" fmla="*/ 349060 h 1864576"/>
              <a:gd name="connsiteX3098" fmla="*/ 688411 w 1656655"/>
              <a:gd name="connsiteY3098" fmla="*/ 347696 h 1864576"/>
              <a:gd name="connsiteX3099" fmla="*/ 690740 w 1656655"/>
              <a:gd name="connsiteY3099" fmla="*/ 344188 h 1864576"/>
              <a:gd name="connsiteX3100" fmla="*/ 690544 w 1656655"/>
              <a:gd name="connsiteY3100" fmla="*/ 343993 h 1864576"/>
              <a:gd name="connsiteX3101" fmla="*/ 689380 w 1656655"/>
              <a:gd name="connsiteY3101" fmla="*/ 345747 h 1864576"/>
              <a:gd name="connsiteX3102" fmla="*/ 685695 w 1656655"/>
              <a:gd name="connsiteY3102" fmla="*/ 351009 h 1864576"/>
              <a:gd name="connsiteX3103" fmla="*/ 677738 w 1656655"/>
              <a:gd name="connsiteY3103" fmla="*/ 361338 h 1864576"/>
              <a:gd name="connsiteX3104" fmla="*/ 676378 w 1656655"/>
              <a:gd name="connsiteY3104" fmla="*/ 363092 h 1864576"/>
              <a:gd name="connsiteX3105" fmla="*/ 675599 w 1656655"/>
              <a:gd name="connsiteY3105" fmla="*/ 363872 h 1864576"/>
              <a:gd name="connsiteX3106" fmla="*/ 675022 w 1656655"/>
              <a:gd name="connsiteY3106" fmla="*/ 364652 h 1864576"/>
              <a:gd name="connsiteX3107" fmla="*/ 668421 w 1656655"/>
              <a:gd name="connsiteY3107" fmla="*/ 372058 h 1864576"/>
              <a:gd name="connsiteX3108" fmla="*/ 663762 w 1656655"/>
              <a:gd name="connsiteY3108" fmla="*/ 376930 h 1864576"/>
              <a:gd name="connsiteX3109" fmla="*/ 668616 w 1656655"/>
              <a:gd name="connsiteY3109" fmla="*/ 372058 h 1864576"/>
              <a:gd name="connsiteX3110" fmla="*/ 702186 w 1656655"/>
              <a:gd name="connsiteY3110" fmla="*/ 377904 h 1864576"/>
              <a:gd name="connsiteX3111" fmla="*/ 700831 w 1656655"/>
              <a:gd name="connsiteY3111" fmla="*/ 374591 h 1864576"/>
              <a:gd name="connsiteX3112" fmla="*/ 693652 w 1656655"/>
              <a:gd name="connsiteY3112" fmla="*/ 362703 h 1864576"/>
              <a:gd name="connsiteX3113" fmla="*/ 691513 w 1656655"/>
              <a:gd name="connsiteY3113" fmla="*/ 360169 h 1864576"/>
              <a:gd name="connsiteX3114" fmla="*/ 689766 w 1656655"/>
              <a:gd name="connsiteY3114" fmla="*/ 358415 h 1864576"/>
              <a:gd name="connsiteX3115" fmla="*/ 689184 w 1656655"/>
              <a:gd name="connsiteY3115" fmla="*/ 357830 h 1864576"/>
              <a:gd name="connsiteX3116" fmla="*/ 686468 w 1656655"/>
              <a:gd name="connsiteY3116" fmla="*/ 355881 h 1864576"/>
              <a:gd name="connsiteX3117" fmla="*/ 677929 w 1656655"/>
              <a:gd name="connsiteY3117" fmla="*/ 366601 h 1864576"/>
              <a:gd name="connsiteX3118" fmla="*/ 672497 w 1656655"/>
              <a:gd name="connsiteY3118" fmla="*/ 372642 h 1864576"/>
              <a:gd name="connsiteX3119" fmla="*/ 676378 w 1656655"/>
              <a:gd name="connsiteY3119" fmla="*/ 378489 h 1864576"/>
              <a:gd name="connsiteX3120" fmla="*/ 677542 w 1656655"/>
              <a:gd name="connsiteY3120" fmla="*/ 380438 h 1864576"/>
              <a:gd name="connsiteX3121" fmla="*/ 681619 w 1656655"/>
              <a:gd name="connsiteY3121" fmla="*/ 379269 h 1864576"/>
              <a:gd name="connsiteX3122" fmla="*/ 699084 w 1656655"/>
              <a:gd name="connsiteY3122" fmla="*/ 377515 h 1864576"/>
              <a:gd name="connsiteX3123" fmla="*/ 702186 w 1656655"/>
              <a:gd name="connsiteY3123" fmla="*/ 377904 h 1864576"/>
              <a:gd name="connsiteX3124" fmla="*/ 638731 w 1656655"/>
              <a:gd name="connsiteY3124" fmla="*/ 398369 h 1864576"/>
              <a:gd name="connsiteX3125" fmla="*/ 641834 w 1656655"/>
              <a:gd name="connsiteY3125" fmla="*/ 398563 h 1864576"/>
              <a:gd name="connsiteX3126" fmla="*/ 644550 w 1656655"/>
              <a:gd name="connsiteY3126" fmla="*/ 397979 h 1864576"/>
              <a:gd name="connsiteX3127" fmla="*/ 643777 w 1656655"/>
              <a:gd name="connsiteY3127" fmla="*/ 397394 h 1864576"/>
              <a:gd name="connsiteX3128" fmla="*/ 632712 w 1656655"/>
              <a:gd name="connsiteY3128" fmla="*/ 392132 h 1864576"/>
              <a:gd name="connsiteX3129" fmla="*/ 633490 w 1656655"/>
              <a:gd name="connsiteY3129" fmla="*/ 386480 h 1864576"/>
              <a:gd name="connsiteX3130" fmla="*/ 635041 w 1656655"/>
              <a:gd name="connsiteY3130" fmla="*/ 386675 h 1864576"/>
              <a:gd name="connsiteX3131" fmla="*/ 635820 w 1656655"/>
              <a:gd name="connsiteY3131" fmla="*/ 387844 h 1864576"/>
              <a:gd name="connsiteX3132" fmla="*/ 637567 w 1656655"/>
              <a:gd name="connsiteY3132" fmla="*/ 389988 h 1864576"/>
              <a:gd name="connsiteX3133" fmla="*/ 637180 w 1656655"/>
              <a:gd name="connsiteY3133" fmla="*/ 388429 h 1864576"/>
              <a:gd name="connsiteX3134" fmla="*/ 638149 w 1656655"/>
              <a:gd name="connsiteY3134" fmla="*/ 387454 h 1864576"/>
              <a:gd name="connsiteX3135" fmla="*/ 641447 w 1656655"/>
              <a:gd name="connsiteY3135" fmla="*/ 387259 h 1864576"/>
              <a:gd name="connsiteX3136" fmla="*/ 640283 w 1656655"/>
              <a:gd name="connsiteY3136" fmla="*/ 385311 h 1864576"/>
              <a:gd name="connsiteX3137" fmla="*/ 640669 w 1656655"/>
              <a:gd name="connsiteY3137" fmla="*/ 383167 h 1864576"/>
              <a:gd name="connsiteX3138" fmla="*/ 636788 w 1656655"/>
              <a:gd name="connsiteY3138" fmla="*/ 383167 h 1864576"/>
              <a:gd name="connsiteX3139" fmla="*/ 635041 w 1656655"/>
              <a:gd name="connsiteY3139" fmla="*/ 383556 h 1864576"/>
              <a:gd name="connsiteX3140" fmla="*/ 633877 w 1656655"/>
              <a:gd name="connsiteY3140" fmla="*/ 382387 h 1864576"/>
              <a:gd name="connsiteX3141" fmla="*/ 635624 w 1656655"/>
              <a:gd name="connsiteY3141" fmla="*/ 379853 h 1864576"/>
              <a:gd name="connsiteX3142" fmla="*/ 637757 w 1656655"/>
              <a:gd name="connsiteY3142" fmla="*/ 377515 h 1864576"/>
              <a:gd name="connsiteX3143" fmla="*/ 636015 w 1656655"/>
              <a:gd name="connsiteY3143" fmla="*/ 377125 h 1864576"/>
              <a:gd name="connsiteX3144" fmla="*/ 635237 w 1656655"/>
              <a:gd name="connsiteY3144" fmla="*/ 373617 h 1864576"/>
              <a:gd name="connsiteX3145" fmla="*/ 632521 w 1656655"/>
              <a:gd name="connsiteY3145" fmla="*/ 373227 h 1864576"/>
              <a:gd name="connsiteX3146" fmla="*/ 631743 w 1656655"/>
              <a:gd name="connsiteY3146" fmla="*/ 374591 h 1864576"/>
              <a:gd name="connsiteX3147" fmla="*/ 630192 w 1656655"/>
              <a:gd name="connsiteY3147" fmla="*/ 375371 h 1864576"/>
              <a:gd name="connsiteX3148" fmla="*/ 628641 w 1656655"/>
              <a:gd name="connsiteY3148" fmla="*/ 374786 h 1864576"/>
              <a:gd name="connsiteX3149" fmla="*/ 629805 w 1656655"/>
              <a:gd name="connsiteY3149" fmla="*/ 380243 h 1864576"/>
              <a:gd name="connsiteX3150" fmla="*/ 628641 w 1656655"/>
              <a:gd name="connsiteY3150" fmla="*/ 381413 h 1864576"/>
              <a:gd name="connsiteX3151" fmla="*/ 623204 w 1656655"/>
              <a:gd name="connsiteY3151" fmla="*/ 377904 h 1864576"/>
              <a:gd name="connsiteX3152" fmla="*/ 620488 w 1656655"/>
              <a:gd name="connsiteY3152" fmla="*/ 380828 h 1864576"/>
              <a:gd name="connsiteX3153" fmla="*/ 623013 w 1656655"/>
              <a:gd name="connsiteY3153" fmla="*/ 382777 h 1864576"/>
              <a:gd name="connsiteX3154" fmla="*/ 623013 w 1656655"/>
              <a:gd name="connsiteY3154" fmla="*/ 385116 h 1864576"/>
              <a:gd name="connsiteX3155" fmla="*/ 622431 w 1656655"/>
              <a:gd name="connsiteY3155" fmla="*/ 385505 h 1864576"/>
              <a:gd name="connsiteX3156" fmla="*/ 624178 w 1656655"/>
              <a:gd name="connsiteY3156" fmla="*/ 385116 h 1864576"/>
              <a:gd name="connsiteX3157" fmla="*/ 625337 w 1656655"/>
              <a:gd name="connsiteY3157" fmla="*/ 384336 h 1864576"/>
              <a:gd name="connsiteX3158" fmla="*/ 626502 w 1656655"/>
              <a:gd name="connsiteY3158" fmla="*/ 388429 h 1864576"/>
              <a:gd name="connsiteX3159" fmla="*/ 614474 w 1656655"/>
              <a:gd name="connsiteY3159" fmla="*/ 389403 h 1864576"/>
              <a:gd name="connsiteX3160" fmla="*/ 611758 w 1656655"/>
              <a:gd name="connsiteY3160" fmla="*/ 388234 h 1864576"/>
              <a:gd name="connsiteX3161" fmla="*/ 615443 w 1656655"/>
              <a:gd name="connsiteY3161" fmla="*/ 391352 h 1864576"/>
              <a:gd name="connsiteX3162" fmla="*/ 627667 w 1656655"/>
              <a:gd name="connsiteY3162" fmla="*/ 389403 h 1864576"/>
              <a:gd name="connsiteX3163" fmla="*/ 629414 w 1656655"/>
              <a:gd name="connsiteY3163" fmla="*/ 387844 h 1864576"/>
              <a:gd name="connsiteX3164" fmla="*/ 630965 w 1656655"/>
              <a:gd name="connsiteY3164" fmla="*/ 389598 h 1864576"/>
              <a:gd name="connsiteX3165" fmla="*/ 631161 w 1656655"/>
              <a:gd name="connsiteY3165" fmla="*/ 392717 h 1864576"/>
              <a:gd name="connsiteX3166" fmla="*/ 638731 w 1656655"/>
              <a:gd name="connsiteY3166" fmla="*/ 398369 h 1864576"/>
              <a:gd name="connsiteX3167" fmla="*/ 609429 w 1656655"/>
              <a:gd name="connsiteY3167" fmla="*/ 376930 h 1864576"/>
              <a:gd name="connsiteX3168" fmla="*/ 608455 w 1656655"/>
              <a:gd name="connsiteY3168" fmla="*/ 374786 h 1864576"/>
              <a:gd name="connsiteX3169" fmla="*/ 608264 w 1656655"/>
              <a:gd name="connsiteY3169" fmla="*/ 375566 h 1864576"/>
              <a:gd name="connsiteX3170" fmla="*/ 609429 w 1656655"/>
              <a:gd name="connsiteY3170" fmla="*/ 376930 h 1864576"/>
              <a:gd name="connsiteX3171" fmla="*/ 609429 w 1656655"/>
              <a:gd name="connsiteY3171" fmla="*/ 376930 h 1864576"/>
              <a:gd name="connsiteX3172" fmla="*/ 609429 w 1656655"/>
              <a:gd name="connsiteY3172" fmla="*/ 380633 h 1864576"/>
              <a:gd name="connsiteX3173" fmla="*/ 606708 w 1656655"/>
              <a:gd name="connsiteY3173" fmla="*/ 382387 h 1864576"/>
              <a:gd name="connsiteX3174" fmla="*/ 604966 w 1656655"/>
              <a:gd name="connsiteY3174" fmla="*/ 384726 h 1864576"/>
              <a:gd name="connsiteX3175" fmla="*/ 605156 w 1656655"/>
              <a:gd name="connsiteY3175" fmla="*/ 384726 h 1864576"/>
              <a:gd name="connsiteX3176" fmla="*/ 607682 w 1656655"/>
              <a:gd name="connsiteY3176" fmla="*/ 384726 h 1864576"/>
              <a:gd name="connsiteX3177" fmla="*/ 609815 w 1656655"/>
              <a:gd name="connsiteY3177" fmla="*/ 384141 h 1864576"/>
              <a:gd name="connsiteX3178" fmla="*/ 611758 w 1656655"/>
              <a:gd name="connsiteY3178" fmla="*/ 384921 h 1864576"/>
              <a:gd name="connsiteX3179" fmla="*/ 613892 w 1656655"/>
              <a:gd name="connsiteY3179" fmla="*/ 385116 h 1864576"/>
              <a:gd name="connsiteX3180" fmla="*/ 612727 w 1656655"/>
              <a:gd name="connsiteY3180" fmla="*/ 383167 h 1864576"/>
              <a:gd name="connsiteX3181" fmla="*/ 610593 w 1656655"/>
              <a:gd name="connsiteY3181" fmla="*/ 379074 h 1864576"/>
              <a:gd name="connsiteX3182" fmla="*/ 609429 w 1656655"/>
              <a:gd name="connsiteY3182" fmla="*/ 376930 h 1864576"/>
              <a:gd name="connsiteX3183" fmla="*/ 578183 w 1656655"/>
              <a:gd name="connsiteY3183" fmla="*/ 380243 h 1864576"/>
              <a:gd name="connsiteX3184" fmla="*/ 577018 w 1656655"/>
              <a:gd name="connsiteY3184" fmla="*/ 379659 h 1864576"/>
              <a:gd name="connsiteX3185" fmla="*/ 573524 w 1656655"/>
              <a:gd name="connsiteY3185" fmla="*/ 379659 h 1864576"/>
              <a:gd name="connsiteX3186" fmla="*/ 579543 w 1656655"/>
              <a:gd name="connsiteY3186" fmla="*/ 381413 h 1864576"/>
              <a:gd name="connsiteX3187" fmla="*/ 578183 w 1656655"/>
              <a:gd name="connsiteY3187" fmla="*/ 380243 h 1864576"/>
              <a:gd name="connsiteX3188" fmla="*/ 674631 w 1656655"/>
              <a:gd name="connsiteY3188" fmla="*/ 381802 h 1864576"/>
              <a:gd name="connsiteX3189" fmla="*/ 670168 w 1656655"/>
              <a:gd name="connsiteY3189" fmla="*/ 374981 h 1864576"/>
              <a:gd name="connsiteX3190" fmla="*/ 666869 w 1656655"/>
              <a:gd name="connsiteY3190" fmla="*/ 378294 h 1864576"/>
              <a:gd name="connsiteX3191" fmla="*/ 663375 w 1656655"/>
              <a:gd name="connsiteY3191" fmla="*/ 381413 h 1864576"/>
              <a:gd name="connsiteX3192" fmla="*/ 664736 w 1656655"/>
              <a:gd name="connsiteY3192" fmla="*/ 383946 h 1864576"/>
              <a:gd name="connsiteX3193" fmla="*/ 668616 w 1656655"/>
              <a:gd name="connsiteY3193" fmla="*/ 384336 h 1864576"/>
              <a:gd name="connsiteX3194" fmla="*/ 668807 w 1656655"/>
              <a:gd name="connsiteY3194" fmla="*/ 384531 h 1864576"/>
              <a:gd name="connsiteX3195" fmla="*/ 669003 w 1656655"/>
              <a:gd name="connsiteY3195" fmla="*/ 384726 h 1864576"/>
              <a:gd name="connsiteX3196" fmla="*/ 671719 w 1656655"/>
              <a:gd name="connsiteY3196" fmla="*/ 383167 h 1864576"/>
              <a:gd name="connsiteX3197" fmla="*/ 674631 w 1656655"/>
              <a:gd name="connsiteY3197" fmla="*/ 381802 h 1864576"/>
              <a:gd name="connsiteX3198" fmla="*/ 713441 w 1656655"/>
              <a:gd name="connsiteY3198" fmla="*/ 384921 h 1864576"/>
              <a:gd name="connsiteX3199" fmla="*/ 706845 w 1656655"/>
              <a:gd name="connsiteY3199" fmla="*/ 381997 h 1864576"/>
              <a:gd name="connsiteX3200" fmla="*/ 707623 w 1656655"/>
              <a:gd name="connsiteY3200" fmla="*/ 386480 h 1864576"/>
              <a:gd name="connsiteX3201" fmla="*/ 707814 w 1656655"/>
              <a:gd name="connsiteY3201" fmla="*/ 391352 h 1864576"/>
              <a:gd name="connsiteX3202" fmla="*/ 708205 w 1656655"/>
              <a:gd name="connsiteY3202" fmla="*/ 390962 h 1864576"/>
              <a:gd name="connsiteX3203" fmla="*/ 709370 w 1656655"/>
              <a:gd name="connsiteY3203" fmla="*/ 389793 h 1864576"/>
              <a:gd name="connsiteX3204" fmla="*/ 710726 w 1656655"/>
              <a:gd name="connsiteY3204" fmla="*/ 388234 h 1864576"/>
              <a:gd name="connsiteX3205" fmla="*/ 711504 w 1656655"/>
              <a:gd name="connsiteY3205" fmla="*/ 387454 h 1864576"/>
              <a:gd name="connsiteX3206" fmla="*/ 712086 w 1656655"/>
              <a:gd name="connsiteY3206" fmla="*/ 386675 h 1864576"/>
              <a:gd name="connsiteX3207" fmla="*/ 713441 w 1656655"/>
              <a:gd name="connsiteY3207" fmla="*/ 384921 h 1864576"/>
              <a:gd name="connsiteX3208" fmla="*/ 694621 w 1656655"/>
              <a:gd name="connsiteY3208" fmla="*/ 401877 h 1864576"/>
              <a:gd name="connsiteX3209" fmla="*/ 699084 w 1656655"/>
              <a:gd name="connsiteY3209" fmla="*/ 398953 h 1864576"/>
              <a:gd name="connsiteX3210" fmla="*/ 703160 w 1656655"/>
              <a:gd name="connsiteY3210" fmla="*/ 395640 h 1864576"/>
              <a:gd name="connsiteX3211" fmla="*/ 703742 w 1656655"/>
              <a:gd name="connsiteY3211" fmla="*/ 382972 h 1864576"/>
              <a:gd name="connsiteX3212" fmla="*/ 702578 w 1656655"/>
              <a:gd name="connsiteY3212" fmla="*/ 381218 h 1864576"/>
              <a:gd name="connsiteX3213" fmla="*/ 684917 w 1656655"/>
              <a:gd name="connsiteY3213" fmla="*/ 381802 h 1864576"/>
              <a:gd name="connsiteX3214" fmla="*/ 679093 w 1656655"/>
              <a:gd name="connsiteY3214" fmla="*/ 383362 h 1864576"/>
              <a:gd name="connsiteX3215" fmla="*/ 684530 w 1656655"/>
              <a:gd name="connsiteY3215" fmla="*/ 400317 h 1864576"/>
              <a:gd name="connsiteX3216" fmla="*/ 687050 w 1656655"/>
              <a:gd name="connsiteY3216" fmla="*/ 400512 h 1864576"/>
              <a:gd name="connsiteX3217" fmla="*/ 688602 w 1656655"/>
              <a:gd name="connsiteY3217" fmla="*/ 402072 h 1864576"/>
              <a:gd name="connsiteX3218" fmla="*/ 688797 w 1656655"/>
              <a:gd name="connsiteY3218" fmla="*/ 401877 h 1864576"/>
              <a:gd name="connsiteX3219" fmla="*/ 688993 w 1656655"/>
              <a:gd name="connsiteY3219" fmla="*/ 401682 h 1864576"/>
              <a:gd name="connsiteX3220" fmla="*/ 689184 w 1656655"/>
              <a:gd name="connsiteY3220" fmla="*/ 401292 h 1864576"/>
              <a:gd name="connsiteX3221" fmla="*/ 689766 w 1656655"/>
              <a:gd name="connsiteY3221" fmla="*/ 400707 h 1864576"/>
              <a:gd name="connsiteX3222" fmla="*/ 694621 w 1656655"/>
              <a:gd name="connsiteY3222" fmla="*/ 401877 h 1864576"/>
              <a:gd name="connsiteX3223" fmla="*/ 661628 w 1656655"/>
              <a:gd name="connsiteY3223" fmla="*/ 384921 h 1864576"/>
              <a:gd name="connsiteX3224" fmla="*/ 660855 w 1656655"/>
              <a:gd name="connsiteY3224" fmla="*/ 383556 h 1864576"/>
              <a:gd name="connsiteX3225" fmla="*/ 656779 w 1656655"/>
              <a:gd name="connsiteY3225" fmla="*/ 386870 h 1864576"/>
              <a:gd name="connsiteX3226" fmla="*/ 658912 w 1656655"/>
              <a:gd name="connsiteY3226" fmla="*/ 387065 h 1864576"/>
              <a:gd name="connsiteX3227" fmla="*/ 660659 w 1656655"/>
              <a:gd name="connsiteY3227" fmla="*/ 385116 h 1864576"/>
              <a:gd name="connsiteX3228" fmla="*/ 661628 w 1656655"/>
              <a:gd name="connsiteY3228" fmla="*/ 384921 h 1864576"/>
              <a:gd name="connsiteX3229" fmla="*/ 681423 w 1656655"/>
              <a:gd name="connsiteY3229" fmla="*/ 399928 h 1864576"/>
              <a:gd name="connsiteX3230" fmla="*/ 679485 w 1656655"/>
              <a:gd name="connsiteY3230" fmla="*/ 391352 h 1864576"/>
              <a:gd name="connsiteX3231" fmla="*/ 676182 w 1656655"/>
              <a:gd name="connsiteY3231" fmla="*/ 384336 h 1864576"/>
              <a:gd name="connsiteX3232" fmla="*/ 673275 w 1656655"/>
              <a:gd name="connsiteY3232" fmla="*/ 385700 h 1864576"/>
              <a:gd name="connsiteX3233" fmla="*/ 671915 w 1656655"/>
              <a:gd name="connsiteY3233" fmla="*/ 386480 h 1864576"/>
              <a:gd name="connsiteX3234" fmla="*/ 670946 w 1656655"/>
              <a:gd name="connsiteY3234" fmla="*/ 387065 h 1864576"/>
              <a:gd name="connsiteX3235" fmla="*/ 670750 w 1656655"/>
              <a:gd name="connsiteY3235" fmla="*/ 387259 h 1864576"/>
              <a:gd name="connsiteX3236" fmla="*/ 670554 w 1656655"/>
              <a:gd name="connsiteY3236" fmla="*/ 387454 h 1864576"/>
              <a:gd name="connsiteX3237" fmla="*/ 671915 w 1656655"/>
              <a:gd name="connsiteY3237" fmla="*/ 389208 h 1864576"/>
              <a:gd name="connsiteX3238" fmla="*/ 671719 w 1656655"/>
              <a:gd name="connsiteY3238" fmla="*/ 391937 h 1864576"/>
              <a:gd name="connsiteX3239" fmla="*/ 672497 w 1656655"/>
              <a:gd name="connsiteY3239" fmla="*/ 392327 h 1864576"/>
              <a:gd name="connsiteX3240" fmla="*/ 673857 w 1656655"/>
              <a:gd name="connsiteY3240" fmla="*/ 397394 h 1864576"/>
              <a:gd name="connsiteX3241" fmla="*/ 674244 w 1656655"/>
              <a:gd name="connsiteY3241" fmla="*/ 398369 h 1864576"/>
              <a:gd name="connsiteX3242" fmla="*/ 670363 w 1656655"/>
              <a:gd name="connsiteY3242" fmla="*/ 403436 h 1864576"/>
              <a:gd name="connsiteX3243" fmla="*/ 669972 w 1656655"/>
              <a:gd name="connsiteY3243" fmla="*/ 404021 h 1864576"/>
              <a:gd name="connsiteX3244" fmla="*/ 665900 w 1656655"/>
              <a:gd name="connsiteY3244" fmla="*/ 405190 h 1864576"/>
              <a:gd name="connsiteX3245" fmla="*/ 669003 w 1656655"/>
              <a:gd name="connsiteY3245" fmla="*/ 406554 h 1864576"/>
              <a:gd name="connsiteX3246" fmla="*/ 672497 w 1656655"/>
              <a:gd name="connsiteY3246" fmla="*/ 407334 h 1864576"/>
              <a:gd name="connsiteX3247" fmla="*/ 673079 w 1656655"/>
              <a:gd name="connsiteY3247" fmla="*/ 407919 h 1864576"/>
              <a:gd name="connsiteX3248" fmla="*/ 673857 w 1656655"/>
              <a:gd name="connsiteY3248" fmla="*/ 407529 h 1864576"/>
              <a:gd name="connsiteX3249" fmla="*/ 675599 w 1656655"/>
              <a:gd name="connsiteY3249" fmla="*/ 407139 h 1864576"/>
              <a:gd name="connsiteX3250" fmla="*/ 676573 w 1656655"/>
              <a:gd name="connsiteY3250" fmla="*/ 406944 h 1864576"/>
              <a:gd name="connsiteX3251" fmla="*/ 677542 w 1656655"/>
              <a:gd name="connsiteY3251" fmla="*/ 406749 h 1864576"/>
              <a:gd name="connsiteX3252" fmla="*/ 678125 w 1656655"/>
              <a:gd name="connsiteY3252" fmla="*/ 406164 h 1864576"/>
              <a:gd name="connsiteX3253" fmla="*/ 678707 w 1656655"/>
              <a:gd name="connsiteY3253" fmla="*/ 405775 h 1864576"/>
              <a:gd name="connsiteX3254" fmla="*/ 679872 w 1656655"/>
              <a:gd name="connsiteY3254" fmla="*/ 401877 h 1864576"/>
              <a:gd name="connsiteX3255" fmla="*/ 681036 w 1656655"/>
              <a:gd name="connsiteY3255" fmla="*/ 401292 h 1864576"/>
              <a:gd name="connsiteX3256" fmla="*/ 681423 w 1656655"/>
              <a:gd name="connsiteY3256" fmla="*/ 399928 h 1864576"/>
              <a:gd name="connsiteX3257" fmla="*/ 670554 w 1656655"/>
              <a:gd name="connsiteY3257" fmla="*/ 395835 h 1864576"/>
              <a:gd name="connsiteX3258" fmla="*/ 671136 w 1656655"/>
              <a:gd name="connsiteY3258" fmla="*/ 395445 h 1864576"/>
              <a:gd name="connsiteX3259" fmla="*/ 668807 w 1656655"/>
              <a:gd name="connsiteY3259" fmla="*/ 394666 h 1864576"/>
              <a:gd name="connsiteX3260" fmla="*/ 666674 w 1656655"/>
              <a:gd name="connsiteY3260" fmla="*/ 393886 h 1864576"/>
              <a:gd name="connsiteX3261" fmla="*/ 667647 w 1656655"/>
              <a:gd name="connsiteY3261" fmla="*/ 391742 h 1864576"/>
              <a:gd name="connsiteX3262" fmla="*/ 668807 w 1656655"/>
              <a:gd name="connsiteY3262" fmla="*/ 389793 h 1864576"/>
              <a:gd name="connsiteX3263" fmla="*/ 667256 w 1656655"/>
              <a:gd name="connsiteY3263" fmla="*/ 389793 h 1864576"/>
              <a:gd name="connsiteX3264" fmla="*/ 666483 w 1656655"/>
              <a:gd name="connsiteY3264" fmla="*/ 387259 h 1864576"/>
              <a:gd name="connsiteX3265" fmla="*/ 665122 w 1656655"/>
              <a:gd name="connsiteY3265" fmla="*/ 387259 h 1864576"/>
              <a:gd name="connsiteX3266" fmla="*/ 662793 w 1656655"/>
              <a:gd name="connsiteY3266" fmla="*/ 388234 h 1864576"/>
              <a:gd name="connsiteX3267" fmla="*/ 661628 w 1656655"/>
              <a:gd name="connsiteY3267" fmla="*/ 387649 h 1864576"/>
              <a:gd name="connsiteX3268" fmla="*/ 661824 w 1656655"/>
              <a:gd name="connsiteY3268" fmla="*/ 390378 h 1864576"/>
              <a:gd name="connsiteX3269" fmla="*/ 660659 w 1656655"/>
              <a:gd name="connsiteY3269" fmla="*/ 392132 h 1864576"/>
              <a:gd name="connsiteX3270" fmla="*/ 658717 w 1656655"/>
              <a:gd name="connsiteY3270" fmla="*/ 390768 h 1864576"/>
              <a:gd name="connsiteX3271" fmla="*/ 656970 w 1656655"/>
              <a:gd name="connsiteY3271" fmla="*/ 389793 h 1864576"/>
              <a:gd name="connsiteX3272" fmla="*/ 656970 w 1656655"/>
              <a:gd name="connsiteY3272" fmla="*/ 389988 h 1864576"/>
              <a:gd name="connsiteX3273" fmla="*/ 657165 w 1656655"/>
              <a:gd name="connsiteY3273" fmla="*/ 390378 h 1864576"/>
              <a:gd name="connsiteX3274" fmla="*/ 657361 w 1656655"/>
              <a:gd name="connsiteY3274" fmla="*/ 391157 h 1864576"/>
              <a:gd name="connsiteX3275" fmla="*/ 656583 w 1656655"/>
              <a:gd name="connsiteY3275" fmla="*/ 392327 h 1864576"/>
              <a:gd name="connsiteX3276" fmla="*/ 655032 w 1656655"/>
              <a:gd name="connsiteY3276" fmla="*/ 392327 h 1864576"/>
              <a:gd name="connsiteX3277" fmla="*/ 654645 w 1656655"/>
              <a:gd name="connsiteY3277" fmla="*/ 393496 h 1864576"/>
              <a:gd name="connsiteX3278" fmla="*/ 655810 w 1656655"/>
              <a:gd name="connsiteY3278" fmla="*/ 395835 h 1864576"/>
              <a:gd name="connsiteX3279" fmla="*/ 654645 w 1656655"/>
              <a:gd name="connsiteY3279" fmla="*/ 396614 h 1864576"/>
              <a:gd name="connsiteX3280" fmla="*/ 656001 w 1656655"/>
              <a:gd name="connsiteY3280" fmla="*/ 397394 h 1864576"/>
              <a:gd name="connsiteX3281" fmla="*/ 660273 w 1656655"/>
              <a:gd name="connsiteY3281" fmla="*/ 396420 h 1864576"/>
              <a:gd name="connsiteX3282" fmla="*/ 659881 w 1656655"/>
              <a:gd name="connsiteY3282" fmla="*/ 399343 h 1864576"/>
              <a:gd name="connsiteX3283" fmla="*/ 650760 w 1656655"/>
              <a:gd name="connsiteY3283" fmla="*/ 401487 h 1864576"/>
              <a:gd name="connsiteX3284" fmla="*/ 647461 w 1656655"/>
              <a:gd name="connsiteY3284" fmla="*/ 399538 h 1864576"/>
              <a:gd name="connsiteX3285" fmla="*/ 645524 w 1656655"/>
              <a:gd name="connsiteY3285" fmla="*/ 398369 h 1864576"/>
              <a:gd name="connsiteX3286" fmla="*/ 646297 w 1656655"/>
              <a:gd name="connsiteY3286" fmla="*/ 399733 h 1864576"/>
              <a:gd name="connsiteX3287" fmla="*/ 649595 w 1656655"/>
              <a:gd name="connsiteY3287" fmla="*/ 402656 h 1864576"/>
              <a:gd name="connsiteX3288" fmla="*/ 656583 w 1656655"/>
              <a:gd name="connsiteY3288" fmla="*/ 403046 h 1864576"/>
              <a:gd name="connsiteX3289" fmla="*/ 659691 w 1656655"/>
              <a:gd name="connsiteY3289" fmla="*/ 402656 h 1864576"/>
              <a:gd name="connsiteX3290" fmla="*/ 660273 w 1656655"/>
              <a:gd name="connsiteY3290" fmla="*/ 404215 h 1864576"/>
              <a:gd name="connsiteX3291" fmla="*/ 668616 w 1656655"/>
              <a:gd name="connsiteY3291" fmla="*/ 410452 h 1864576"/>
              <a:gd name="connsiteX3292" fmla="*/ 670168 w 1656655"/>
              <a:gd name="connsiteY3292" fmla="*/ 409867 h 1864576"/>
              <a:gd name="connsiteX3293" fmla="*/ 671915 w 1656655"/>
              <a:gd name="connsiteY3293" fmla="*/ 412401 h 1864576"/>
              <a:gd name="connsiteX3294" fmla="*/ 672301 w 1656655"/>
              <a:gd name="connsiteY3294" fmla="*/ 413961 h 1864576"/>
              <a:gd name="connsiteX3295" fmla="*/ 680650 w 1656655"/>
              <a:gd name="connsiteY3295" fmla="*/ 416105 h 1864576"/>
              <a:gd name="connsiteX3296" fmla="*/ 684139 w 1656655"/>
              <a:gd name="connsiteY3296" fmla="*/ 413376 h 1864576"/>
              <a:gd name="connsiteX3297" fmla="*/ 684721 w 1656655"/>
              <a:gd name="connsiteY3297" fmla="*/ 412791 h 1864576"/>
              <a:gd name="connsiteX3298" fmla="*/ 685113 w 1656655"/>
              <a:gd name="connsiteY3298" fmla="*/ 412206 h 1864576"/>
              <a:gd name="connsiteX3299" fmla="*/ 684917 w 1656655"/>
              <a:gd name="connsiteY3299" fmla="*/ 412401 h 1864576"/>
              <a:gd name="connsiteX3300" fmla="*/ 683752 w 1656655"/>
              <a:gd name="connsiteY3300" fmla="*/ 413571 h 1864576"/>
              <a:gd name="connsiteX3301" fmla="*/ 677738 w 1656655"/>
              <a:gd name="connsiteY3301" fmla="*/ 415910 h 1864576"/>
              <a:gd name="connsiteX3302" fmla="*/ 672110 w 1656655"/>
              <a:gd name="connsiteY3302" fmla="*/ 410452 h 1864576"/>
              <a:gd name="connsiteX3303" fmla="*/ 670363 w 1656655"/>
              <a:gd name="connsiteY3303" fmla="*/ 409283 h 1864576"/>
              <a:gd name="connsiteX3304" fmla="*/ 664540 w 1656655"/>
              <a:gd name="connsiteY3304" fmla="*/ 407724 h 1864576"/>
              <a:gd name="connsiteX3305" fmla="*/ 661824 w 1656655"/>
              <a:gd name="connsiteY3305" fmla="*/ 403241 h 1864576"/>
              <a:gd name="connsiteX3306" fmla="*/ 663958 w 1656655"/>
              <a:gd name="connsiteY3306" fmla="*/ 398174 h 1864576"/>
              <a:gd name="connsiteX3307" fmla="*/ 665509 w 1656655"/>
              <a:gd name="connsiteY3307" fmla="*/ 400317 h 1864576"/>
              <a:gd name="connsiteX3308" fmla="*/ 667452 w 1656655"/>
              <a:gd name="connsiteY3308" fmla="*/ 401682 h 1864576"/>
              <a:gd name="connsiteX3309" fmla="*/ 668421 w 1656655"/>
              <a:gd name="connsiteY3309" fmla="*/ 399343 h 1864576"/>
              <a:gd name="connsiteX3310" fmla="*/ 671136 w 1656655"/>
              <a:gd name="connsiteY3310" fmla="*/ 399928 h 1864576"/>
              <a:gd name="connsiteX3311" fmla="*/ 670554 w 1656655"/>
              <a:gd name="connsiteY3311" fmla="*/ 398563 h 1864576"/>
              <a:gd name="connsiteX3312" fmla="*/ 670554 w 1656655"/>
              <a:gd name="connsiteY3312" fmla="*/ 395835 h 1864576"/>
              <a:gd name="connsiteX3313" fmla="*/ 596617 w 1656655"/>
              <a:gd name="connsiteY3313" fmla="*/ 388429 h 1864576"/>
              <a:gd name="connsiteX3314" fmla="*/ 596231 w 1656655"/>
              <a:gd name="connsiteY3314" fmla="*/ 387844 h 1864576"/>
              <a:gd name="connsiteX3315" fmla="*/ 595648 w 1656655"/>
              <a:gd name="connsiteY3315" fmla="*/ 388234 h 1864576"/>
              <a:gd name="connsiteX3316" fmla="*/ 596617 w 1656655"/>
              <a:gd name="connsiteY3316" fmla="*/ 388429 h 1864576"/>
              <a:gd name="connsiteX3317" fmla="*/ 654449 w 1656655"/>
              <a:gd name="connsiteY3317" fmla="*/ 388624 h 1864576"/>
              <a:gd name="connsiteX3318" fmla="*/ 652702 w 1656655"/>
              <a:gd name="connsiteY3318" fmla="*/ 389793 h 1864576"/>
              <a:gd name="connsiteX3319" fmla="*/ 654254 w 1656655"/>
              <a:gd name="connsiteY3319" fmla="*/ 389403 h 1864576"/>
              <a:gd name="connsiteX3320" fmla="*/ 654449 w 1656655"/>
              <a:gd name="connsiteY3320" fmla="*/ 388624 h 1864576"/>
              <a:gd name="connsiteX3321" fmla="*/ 651924 w 1656655"/>
              <a:gd name="connsiteY3321" fmla="*/ 395835 h 1864576"/>
              <a:gd name="connsiteX3322" fmla="*/ 650569 w 1656655"/>
              <a:gd name="connsiteY3322" fmla="*/ 392911 h 1864576"/>
              <a:gd name="connsiteX3323" fmla="*/ 652120 w 1656655"/>
              <a:gd name="connsiteY3323" fmla="*/ 390183 h 1864576"/>
              <a:gd name="connsiteX3324" fmla="*/ 650177 w 1656655"/>
              <a:gd name="connsiteY3324" fmla="*/ 391352 h 1864576"/>
              <a:gd name="connsiteX3325" fmla="*/ 644550 w 1656655"/>
              <a:gd name="connsiteY3325" fmla="*/ 394276 h 1864576"/>
              <a:gd name="connsiteX3326" fmla="*/ 644359 w 1656655"/>
              <a:gd name="connsiteY3326" fmla="*/ 394276 h 1864576"/>
              <a:gd name="connsiteX3327" fmla="*/ 644163 w 1656655"/>
              <a:gd name="connsiteY3327" fmla="*/ 394276 h 1864576"/>
              <a:gd name="connsiteX3328" fmla="*/ 646106 w 1656655"/>
              <a:gd name="connsiteY3328" fmla="*/ 395445 h 1864576"/>
              <a:gd name="connsiteX3329" fmla="*/ 648435 w 1656655"/>
              <a:gd name="connsiteY3329" fmla="*/ 396030 h 1864576"/>
              <a:gd name="connsiteX3330" fmla="*/ 649018 w 1656655"/>
              <a:gd name="connsiteY3330" fmla="*/ 397004 h 1864576"/>
              <a:gd name="connsiteX3331" fmla="*/ 651734 w 1656655"/>
              <a:gd name="connsiteY3331" fmla="*/ 398953 h 1864576"/>
              <a:gd name="connsiteX3332" fmla="*/ 651924 w 1656655"/>
              <a:gd name="connsiteY3332" fmla="*/ 395835 h 1864576"/>
              <a:gd name="connsiteX3333" fmla="*/ 572942 w 1656655"/>
              <a:gd name="connsiteY3333" fmla="*/ 392522 h 1864576"/>
              <a:gd name="connsiteX3334" fmla="*/ 576436 w 1656655"/>
              <a:gd name="connsiteY3334" fmla="*/ 393106 h 1864576"/>
              <a:gd name="connsiteX3335" fmla="*/ 580703 w 1656655"/>
              <a:gd name="connsiteY3335" fmla="*/ 393106 h 1864576"/>
              <a:gd name="connsiteX3336" fmla="*/ 630965 w 1656655"/>
              <a:gd name="connsiteY3336" fmla="*/ 401682 h 1864576"/>
              <a:gd name="connsiteX3337" fmla="*/ 670750 w 1656655"/>
              <a:gd name="connsiteY3337" fmla="*/ 420782 h 1864576"/>
              <a:gd name="connsiteX3338" fmla="*/ 673275 w 1656655"/>
              <a:gd name="connsiteY3338" fmla="*/ 422536 h 1864576"/>
              <a:gd name="connsiteX3339" fmla="*/ 674826 w 1656655"/>
              <a:gd name="connsiteY3339" fmla="*/ 422926 h 1864576"/>
              <a:gd name="connsiteX3340" fmla="*/ 675409 w 1656655"/>
              <a:gd name="connsiteY3340" fmla="*/ 421562 h 1864576"/>
              <a:gd name="connsiteX3341" fmla="*/ 665318 w 1656655"/>
              <a:gd name="connsiteY3341" fmla="*/ 414740 h 1864576"/>
              <a:gd name="connsiteX3342" fmla="*/ 575658 w 1656655"/>
              <a:gd name="connsiteY3342" fmla="*/ 390768 h 1864576"/>
              <a:gd name="connsiteX3343" fmla="*/ 573720 w 1656655"/>
              <a:gd name="connsiteY3343" fmla="*/ 390962 h 1864576"/>
              <a:gd name="connsiteX3344" fmla="*/ 572942 w 1656655"/>
              <a:gd name="connsiteY3344" fmla="*/ 392522 h 1864576"/>
              <a:gd name="connsiteX3345" fmla="*/ 579734 w 1656655"/>
              <a:gd name="connsiteY3345" fmla="*/ 406359 h 1864576"/>
              <a:gd name="connsiteX3346" fmla="*/ 579348 w 1656655"/>
              <a:gd name="connsiteY3346" fmla="*/ 405775 h 1864576"/>
              <a:gd name="connsiteX3347" fmla="*/ 578961 w 1656655"/>
              <a:gd name="connsiteY3347" fmla="*/ 405190 h 1864576"/>
              <a:gd name="connsiteX3348" fmla="*/ 577796 w 1656655"/>
              <a:gd name="connsiteY3348" fmla="*/ 400707 h 1864576"/>
              <a:gd name="connsiteX3349" fmla="*/ 579734 w 1656655"/>
              <a:gd name="connsiteY3349" fmla="*/ 396809 h 1864576"/>
              <a:gd name="connsiteX3350" fmla="*/ 580899 w 1656655"/>
              <a:gd name="connsiteY3350" fmla="*/ 396030 h 1864576"/>
              <a:gd name="connsiteX3351" fmla="*/ 572169 w 1656655"/>
              <a:gd name="connsiteY3351" fmla="*/ 396420 h 1864576"/>
              <a:gd name="connsiteX3352" fmla="*/ 569840 w 1656655"/>
              <a:gd name="connsiteY3352" fmla="*/ 404410 h 1864576"/>
              <a:gd name="connsiteX3353" fmla="*/ 574498 w 1656655"/>
              <a:gd name="connsiteY3353" fmla="*/ 406164 h 1864576"/>
              <a:gd name="connsiteX3354" fmla="*/ 579734 w 1656655"/>
              <a:gd name="connsiteY3354" fmla="*/ 406359 h 1864576"/>
              <a:gd name="connsiteX3355" fmla="*/ 602245 w 1656655"/>
              <a:gd name="connsiteY3355" fmla="*/ 397979 h 1864576"/>
              <a:gd name="connsiteX3356" fmla="*/ 586918 w 1656655"/>
              <a:gd name="connsiteY3356" fmla="*/ 396420 h 1864576"/>
              <a:gd name="connsiteX3357" fmla="*/ 587305 w 1656655"/>
              <a:gd name="connsiteY3357" fmla="*/ 396614 h 1864576"/>
              <a:gd name="connsiteX3358" fmla="*/ 588856 w 1656655"/>
              <a:gd name="connsiteY3358" fmla="*/ 404605 h 1864576"/>
              <a:gd name="connsiteX3359" fmla="*/ 586918 w 1656655"/>
              <a:gd name="connsiteY3359" fmla="*/ 406554 h 1864576"/>
              <a:gd name="connsiteX3360" fmla="*/ 593319 w 1656655"/>
              <a:gd name="connsiteY3360" fmla="*/ 407139 h 1864576"/>
              <a:gd name="connsiteX3361" fmla="*/ 599529 w 1656655"/>
              <a:gd name="connsiteY3361" fmla="*/ 407919 h 1864576"/>
              <a:gd name="connsiteX3362" fmla="*/ 599142 w 1656655"/>
              <a:gd name="connsiteY3362" fmla="*/ 407334 h 1864576"/>
              <a:gd name="connsiteX3363" fmla="*/ 602245 w 1656655"/>
              <a:gd name="connsiteY3363" fmla="*/ 397979 h 1864576"/>
              <a:gd name="connsiteX3364" fmla="*/ 622235 w 1656655"/>
              <a:gd name="connsiteY3364" fmla="*/ 402461 h 1864576"/>
              <a:gd name="connsiteX3365" fmla="*/ 607099 w 1656655"/>
              <a:gd name="connsiteY3365" fmla="*/ 398953 h 1864576"/>
              <a:gd name="connsiteX3366" fmla="*/ 607486 w 1656655"/>
              <a:gd name="connsiteY3366" fmla="*/ 399148 h 1864576"/>
              <a:gd name="connsiteX3367" fmla="*/ 608264 w 1656655"/>
              <a:gd name="connsiteY3367" fmla="*/ 399928 h 1864576"/>
              <a:gd name="connsiteX3368" fmla="*/ 606321 w 1656655"/>
              <a:gd name="connsiteY3368" fmla="*/ 409478 h 1864576"/>
              <a:gd name="connsiteX3369" fmla="*/ 619323 w 1656655"/>
              <a:gd name="connsiteY3369" fmla="*/ 412596 h 1864576"/>
              <a:gd name="connsiteX3370" fmla="*/ 618354 w 1656655"/>
              <a:gd name="connsiteY3370" fmla="*/ 411427 h 1864576"/>
              <a:gd name="connsiteX3371" fmla="*/ 617772 w 1656655"/>
              <a:gd name="connsiteY3371" fmla="*/ 406359 h 1864576"/>
              <a:gd name="connsiteX3372" fmla="*/ 622235 w 1656655"/>
              <a:gd name="connsiteY3372" fmla="*/ 402461 h 1864576"/>
              <a:gd name="connsiteX3373" fmla="*/ 584006 w 1656655"/>
              <a:gd name="connsiteY3373" fmla="*/ 398563 h 1864576"/>
              <a:gd name="connsiteX3374" fmla="*/ 580703 w 1656655"/>
              <a:gd name="connsiteY3374" fmla="*/ 400902 h 1864576"/>
              <a:gd name="connsiteX3375" fmla="*/ 583033 w 1656655"/>
              <a:gd name="connsiteY3375" fmla="*/ 404410 h 1864576"/>
              <a:gd name="connsiteX3376" fmla="*/ 584006 w 1656655"/>
              <a:gd name="connsiteY3376" fmla="*/ 398563 h 1864576"/>
              <a:gd name="connsiteX3377" fmla="*/ 624951 w 1656655"/>
              <a:gd name="connsiteY3377" fmla="*/ 414350 h 1864576"/>
              <a:gd name="connsiteX3378" fmla="*/ 637567 w 1656655"/>
              <a:gd name="connsiteY3378" fmla="*/ 418833 h 1864576"/>
              <a:gd name="connsiteX3379" fmla="*/ 636598 w 1656655"/>
              <a:gd name="connsiteY3379" fmla="*/ 415715 h 1864576"/>
              <a:gd name="connsiteX3380" fmla="*/ 639504 w 1656655"/>
              <a:gd name="connsiteY3380" fmla="*/ 410452 h 1864576"/>
              <a:gd name="connsiteX3381" fmla="*/ 642612 w 1656655"/>
              <a:gd name="connsiteY3381" fmla="*/ 409478 h 1864576"/>
              <a:gd name="connsiteX3382" fmla="*/ 628058 w 1656655"/>
              <a:gd name="connsiteY3382" fmla="*/ 404215 h 1864576"/>
              <a:gd name="connsiteX3383" fmla="*/ 629414 w 1656655"/>
              <a:gd name="connsiteY3383" fmla="*/ 406944 h 1864576"/>
              <a:gd name="connsiteX3384" fmla="*/ 624951 w 1656655"/>
              <a:gd name="connsiteY3384" fmla="*/ 414350 h 1864576"/>
              <a:gd name="connsiteX3385" fmla="*/ 604383 w 1656655"/>
              <a:gd name="connsiteY3385" fmla="*/ 401097 h 1864576"/>
              <a:gd name="connsiteX3386" fmla="*/ 603219 w 1656655"/>
              <a:gd name="connsiteY3386" fmla="*/ 406749 h 1864576"/>
              <a:gd name="connsiteX3387" fmla="*/ 604383 w 1656655"/>
              <a:gd name="connsiteY3387" fmla="*/ 401097 h 1864576"/>
              <a:gd name="connsiteX3388" fmla="*/ 681227 w 1656655"/>
              <a:gd name="connsiteY3388" fmla="*/ 408503 h 1864576"/>
              <a:gd name="connsiteX3389" fmla="*/ 684917 w 1656655"/>
              <a:gd name="connsiteY3389" fmla="*/ 409478 h 1864576"/>
              <a:gd name="connsiteX3390" fmla="*/ 686277 w 1656655"/>
              <a:gd name="connsiteY3390" fmla="*/ 412012 h 1864576"/>
              <a:gd name="connsiteX3391" fmla="*/ 688411 w 1656655"/>
              <a:gd name="connsiteY3391" fmla="*/ 410842 h 1864576"/>
              <a:gd name="connsiteX3392" fmla="*/ 689380 w 1656655"/>
              <a:gd name="connsiteY3392" fmla="*/ 410257 h 1864576"/>
              <a:gd name="connsiteX3393" fmla="*/ 690544 w 1656655"/>
              <a:gd name="connsiteY3393" fmla="*/ 408113 h 1864576"/>
              <a:gd name="connsiteX3394" fmla="*/ 693456 w 1656655"/>
              <a:gd name="connsiteY3394" fmla="*/ 405969 h 1864576"/>
              <a:gd name="connsiteX3395" fmla="*/ 692096 w 1656655"/>
              <a:gd name="connsiteY3395" fmla="*/ 404021 h 1864576"/>
              <a:gd name="connsiteX3396" fmla="*/ 691905 w 1656655"/>
              <a:gd name="connsiteY3396" fmla="*/ 403241 h 1864576"/>
              <a:gd name="connsiteX3397" fmla="*/ 690544 w 1656655"/>
              <a:gd name="connsiteY3397" fmla="*/ 405969 h 1864576"/>
              <a:gd name="connsiteX3398" fmla="*/ 688993 w 1656655"/>
              <a:gd name="connsiteY3398" fmla="*/ 408503 h 1864576"/>
              <a:gd name="connsiteX3399" fmla="*/ 687437 w 1656655"/>
              <a:gd name="connsiteY3399" fmla="*/ 407919 h 1864576"/>
              <a:gd name="connsiteX3400" fmla="*/ 685886 w 1656655"/>
              <a:gd name="connsiteY3400" fmla="*/ 403241 h 1864576"/>
              <a:gd name="connsiteX3401" fmla="*/ 683948 w 1656655"/>
              <a:gd name="connsiteY3401" fmla="*/ 404021 h 1864576"/>
              <a:gd name="connsiteX3402" fmla="*/ 682201 w 1656655"/>
              <a:gd name="connsiteY3402" fmla="*/ 404605 h 1864576"/>
              <a:gd name="connsiteX3403" fmla="*/ 683170 w 1656655"/>
              <a:gd name="connsiteY3403" fmla="*/ 406749 h 1864576"/>
              <a:gd name="connsiteX3404" fmla="*/ 681227 w 1656655"/>
              <a:gd name="connsiteY3404" fmla="*/ 408503 h 1864576"/>
              <a:gd name="connsiteX3405" fmla="*/ 657748 w 1656655"/>
              <a:gd name="connsiteY3405" fmla="*/ 406359 h 1864576"/>
              <a:gd name="connsiteX3406" fmla="*/ 656970 w 1656655"/>
              <a:gd name="connsiteY3406" fmla="*/ 406554 h 1864576"/>
              <a:gd name="connsiteX3407" fmla="*/ 657943 w 1656655"/>
              <a:gd name="connsiteY3407" fmla="*/ 406944 h 1864576"/>
              <a:gd name="connsiteX3408" fmla="*/ 657748 w 1656655"/>
              <a:gd name="connsiteY3408" fmla="*/ 406359 h 1864576"/>
              <a:gd name="connsiteX3409" fmla="*/ 626502 w 1656655"/>
              <a:gd name="connsiteY3409" fmla="*/ 408893 h 1864576"/>
              <a:gd name="connsiteX3410" fmla="*/ 624178 w 1656655"/>
              <a:gd name="connsiteY3410" fmla="*/ 405385 h 1864576"/>
              <a:gd name="connsiteX3411" fmla="*/ 620875 w 1656655"/>
              <a:gd name="connsiteY3411" fmla="*/ 407919 h 1864576"/>
              <a:gd name="connsiteX3412" fmla="*/ 623400 w 1656655"/>
              <a:gd name="connsiteY3412" fmla="*/ 411232 h 1864576"/>
              <a:gd name="connsiteX3413" fmla="*/ 626502 w 1656655"/>
              <a:gd name="connsiteY3413" fmla="*/ 408893 h 1864576"/>
              <a:gd name="connsiteX3414" fmla="*/ 681423 w 1656655"/>
              <a:gd name="connsiteY3414" fmla="*/ 412012 h 1864576"/>
              <a:gd name="connsiteX3415" fmla="*/ 679676 w 1656655"/>
              <a:gd name="connsiteY3415" fmla="*/ 411037 h 1864576"/>
              <a:gd name="connsiteX3416" fmla="*/ 678320 w 1656655"/>
              <a:gd name="connsiteY3416" fmla="*/ 409673 h 1864576"/>
              <a:gd name="connsiteX3417" fmla="*/ 675599 w 1656655"/>
              <a:gd name="connsiteY3417" fmla="*/ 410062 h 1864576"/>
              <a:gd name="connsiteX3418" fmla="*/ 681423 w 1656655"/>
              <a:gd name="connsiteY3418" fmla="*/ 412012 h 1864576"/>
              <a:gd name="connsiteX3419" fmla="*/ 643967 w 1656655"/>
              <a:gd name="connsiteY3419" fmla="*/ 421562 h 1864576"/>
              <a:gd name="connsiteX3420" fmla="*/ 654063 w 1656655"/>
              <a:gd name="connsiteY3420" fmla="*/ 426629 h 1864576"/>
              <a:gd name="connsiteX3421" fmla="*/ 655418 w 1656655"/>
              <a:gd name="connsiteY3421" fmla="*/ 427408 h 1864576"/>
              <a:gd name="connsiteX3422" fmla="*/ 654836 w 1656655"/>
              <a:gd name="connsiteY3422" fmla="*/ 424095 h 1864576"/>
              <a:gd name="connsiteX3423" fmla="*/ 660855 w 1656655"/>
              <a:gd name="connsiteY3423" fmla="*/ 418638 h 1864576"/>
              <a:gd name="connsiteX3424" fmla="*/ 647075 w 1656655"/>
              <a:gd name="connsiteY3424" fmla="*/ 411621 h 1864576"/>
              <a:gd name="connsiteX3425" fmla="*/ 648435 w 1656655"/>
              <a:gd name="connsiteY3425" fmla="*/ 414350 h 1864576"/>
              <a:gd name="connsiteX3426" fmla="*/ 643967 w 1656655"/>
              <a:gd name="connsiteY3426" fmla="*/ 421562 h 1864576"/>
              <a:gd name="connsiteX3427" fmla="*/ 570422 w 1656655"/>
              <a:gd name="connsiteY3427" fmla="*/ 411817 h 1864576"/>
              <a:gd name="connsiteX3428" fmla="*/ 572942 w 1656655"/>
              <a:gd name="connsiteY3428" fmla="*/ 413181 h 1864576"/>
              <a:gd name="connsiteX3429" fmla="*/ 636015 w 1656655"/>
              <a:gd name="connsiteY3429" fmla="*/ 426044 h 1864576"/>
              <a:gd name="connsiteX3430" fmla="*/ 641643 w 1656655"/>
              <a:gd name="connsiteY3430" fmla="*/ 428383 h 1864576"/>
              <a:gd name="connsiteX3431" fmla="*/ 652316 w 1656655"/>
              <a:gd name="connsiteY3431" fmla="*/ 433645 h 1864576"/>
              <a:gd name="connsiteX3432" fmla="*/ 662406 w 1656655"/>
              <a:gd name="connsiteY3432" fmla="*/ 439687 h 1864576"/>
              <a:gd name="connsiteX3433" fmla="*/ 665122 w 1656655"/>
              <a:gd name="connsiteY3433" fmla="*/ 440856 h 1864576"/>
              <a:gd name="connsiteX3434" fmla="*/ 666674 w 1656655"/>
              <a:gd name="connsiteY3434" fmla="*/ 438518 h 1864576"/>
              <a:gd name="connsiteX3435" fmla="*/ 664540 w 1656655"/>
              <a:gd name="connsiteY3435" fmla="*/ 436569 h 1864576"/>
              <a:gd name="connsiteX3436" fmla="*/ 662020 w 1656655"/>
              <a:gd name="connsiteY3436" fmla="*/ 435009 h 1864576"/>
              <a:gd name="connsiteX3437" fmla="*/ 623786 w 1656655"/>
              <a:gd name="connsiteY3437" fmla="*/ 417274 h 1864576"/>
              <a:gd name="connsiteX3438" fmla="*/ 575658 w 1656655"/>
              <a:gd name="connsiteY3438" fmla="*/ 409283 h 1864576"/>
              <a:gd name="connsiteX3439" fmla="*/ 571587 w 1656655"/>
              <a:gd name="connsiteY3439" fmla="*/ 409283 h 1864576"/>
              <a:gd name="connsiteX3440" fmla="*/ 570422 w 1656655"/>
              <a:gd name="connsiteY3440" fmla="*/ 411817 h 1864576"/>
              <a:gd name="connsiteX3441" fmla="*/ 645524 w 1656655"/>
              <a:gd name="connsiteY3441" fmla="*/ 415910 h 1864576"/>
              <a:gd name="connsiteX3442" fmla="*/ 642998 w 1656655"/>
              <a:gd name="connsiteY3442" fmla="*/ 412596 h 1864576"/>
              <a:gd name="connsiteX3443" fmla="*/ 639700 w 1656655"/>
              <a:gd name="connsiteY3443" fmla="*/ 415325 h 1864576"/>
              <a:gd name="connsiteX3444" fmla="*/ 642225 w 1656655"/>
              <a:gd name="connsiteY3444" fmla="*/ 418638 h 1864576"/>
              <a:gd name="connsiteX3445" fmla="*/ 645524 w 1656655"/>
              <a:gd name="connsiteY3445" fmla="*/ 415910 h 1864576"/>
              <a:gd name="connsiteX3446" fmla="*/ 661437 w 1656655"/>
              <a:gd name="connsiteY3446" fmla="*/ 430722 h 1864576"/>
              <a:gd name="connsiteX3447" fmla="*/ 667452 w 1656655"/>
              <a:gd name="connsiteY3447" fmla="*/ 434620 h 1864576"/>
              <a:gd name="connsiteX3448" fmla="*/ 674048 w 1656655"/>
              <a:gd name="connsiteY3448" fmla="*/ 432476 h 1864576"/>
              <a:gd name="connsiteX3449" fmla="*/ 672301 w 1656655"/>
              <a:gd name="connsiteY3449" fmla="*/ 425849 h 1864576"/>
              <a:gd name="connsiteX3450" fmla="*/ 666287 w 1656655"/>
              <a:gd name="connsiteY3450" fmla="*/ 421951 h 1864576"/>
              <a:gd name="connsiteX3451" fmla="*/ 667065 w 1656655"/>
              <a:gd name="connsiteY3451" fmla="*/ 425070 h 1864576"/>
              <a:gd name="connsiteX3452" fmla="*/ 661437 w 1656655"/>
              <a:gd name="connsiteY3452" fmla="*/ 430722 h 1864576"/>
              <a:gd name="connsiteX3453" fmla="*/ 648239 w 1656655"/>
              <a:gd name="connsiteY3453" fmla="*/ 322554 h 1864576"/>
              <a:gd name="connsiteX3454" fmla="*/ 652507 w 1656655"/>
              <a:gd name="connsiteY3454" fmla="*/ 328011 h 1864576"/>
              <a:gd name="connsiteX3455" fmla="*/ 646879 w 1656655"/>
              <a:gd name="connsiteY3455" fmla="*/ 332299 h 1864576"/>
              <a:gd name="connsiteX3456" fmla="*/ 642808 w 1656655"/>
              <a:gd name="connsiteY3456" fmla="*/ 326842 h 1864576"/>
              <a:gd name="connsiteX3457" fmla="*/ 648239 w 1656655"/>
              <a:gd name="connsiteY3457" fmla="*/ 322554 h 1864576"/>
              <a:gd name="connsiteX3458" fmla="*/ 648626 w 1656655"/>
              <a:gd name="connsiteY3458" fmla="*/ 328791 h 1864576"/>
              <a:gd name="connsiteX3459" fmla="*/ 649404 w 1656655"/>
              <a:gd name="connsiteY3459" fmla="*/ 328011 h 1864576"/>
              <a:gd name="connsiteX3460" fmla="*/ 649595 w 1656655"/>
              <a:gd name="connsiteY3460" fmla="*/ 327426 h 1864576"/>
              <a:gd name="connsiteX3461" fmla="*/ 647853 w 1656655"/>
              <a:gd name="connsiteY3461" fmla="*/ 325672 h 1864576"/>
              <a:gd name="connsiteX3462" fmla="*/ 646106 w 1656655"/>
              <a:gd name="connsiteY3462" fmla="*/ 327426 h 1864576"/>
              <a:gd name="connsiteX3463" fmla="*/ 647853 w 1656655"/>
              <a:gd name="connsiteY3463" fmla="*/ 329181 h 1864576"/>
              <a:gd name="connsiteX3464" fmla="*/ 648626 w 1656655"/>
              <a:gd name="connsiteY3464" fmla="*/ 328791 h 1864576"/>
              <a:gd name="connsiteX3465" fmla="*/ 645714 w 1656655"/>
              <a:gd name="connsiteY3465" fmla="*/ 332884 h 1864576"/>
              <a:gd name="connsiteX3466" fmla="*/ 649208 w 1656655"/>
              <a:gd name="connsiteY3466" fmla="*/ 338146 h 1864576"/>
              <a:gd name="connsiteX3467" fmla="*/ 643967 w 1656655"/>
              <a:gd name="connsiteY3467" fmla="*/ 341654 h 1864576"/>
              <a:gd name="connsiteX3468" fmla="*/ 640669 w 1656655"/>
              <a:gd name="connsiteY3468" fmla="*/ 336392 h 1864576"/>
              <a:gd name="connsiteX3469" fmla="*/ 645714 w 1656655"/>
              <a:gd name="connsiteY3469" fmla="*/ 332884 h 1864576"/>
              <a:gd name="connsiteX3470" fmla="*/ 644359 w 1656655"/>
              <a:gd name="connsiteY3470" fmla="*/ 336002 h 1864576"/>
              <a:gd name="connsiteX3471" fmla="*/ 644163 w 1656655"/>
              <a:gd name="connsiteY3471" fmla="*/ 336197 h 1864576"/>
              <a:gd name="connsiteX3472" fmla="*/ 643581 w 1656655"/>
              <a:gd name="connsiteY3472" fmla="*/ 337366 h 1864576"/>
              <a:gd name="connsiteX3473" fmla="*/ 644941 w 1656655"/>
              <a:gd name="connsiteY3473" fmla="*/ 338730 h 1864576"/>
              <a:gd name="connsiteX3474" fmla="*/ 646297 w 1656655"/>
              <a:gd name="connsiteY3474" fmla="*/ 337366 h 1864576"/>
              <a:gd name="connsiteX3475" fmla="*/ 644941 w 1656655"/>
              <a:gd name="connsiteY3475" fmla="*/ 336002 h 1864576"/>
              <a:gd name="connsiteX3476" fmla="*/ 644359 w 1656655"/>
              <a:gd name="connsiteY3476" fmla="*/ 336002 h 1864576"/>
              <a:gd name="connsiteX3477" fmla="*/ 678707 w 1656655"/>
              <a:gd name="connsiteY3477" fmla="*/ 342433 h 1864576"/>
              <a:gd name="connsiteX3478" fmla="*/ 682392 w 1656655"/>
              <a:gd name="connsiteY3478" fmla="*/ 346916 h 1864576"/>
              <a:gd name="connsiteX3479" fmla="*/ 677929 w 1656655"/>
              <a:gd name="connsiteY3479" fmla="*/ 350619 h 1864576"/>
              <a:gd name="connsiteX3480" fmla="*/ 674244 w 1656655"/>
              <a:gd name="connsiteY3480" fmla="*/ 346136 h 1864576"/>
              <a:gd name="connsiteX3481" fmla="*/ 678707 w 1656655"/>
              <a:gd name="connsiteY3481" fmla="*/ 342433 h 1864576"/>
              <a:gd name="connsiteX3482" fmla="*/ 677738 w 1656655"/>
              <a:gd name="connsiteY3482" fmla="*/ 347306 h 1864576"/>
              <a:gd name="connsiteX3483" fmla="*/ 678320 w 1656655"/>
              <a:gd name="connsiteY3483" fmla="*/ 347501 h 1864576"/>
              <a:gd name="connsiteX3484" fmla="*/ 679289 w 1656655"/>
              <a:gd name="connsiteY3484" fmla="*/ 346526 h 1864576"/>
              <a:gd name="connsiteX3485" fmla="*/ 678320 w 1656655"/>
              <a:gd name="connsiteY3485" fmla="*/ 345552 h 1864576"/>
              <a:gd name="connsiteX3486" fmla="*/ 677346 w 1656655"/>
              <a:gd name="connsiteY3486" fmla="*/ 346526 h 1864576"/>
              <a:gd name="connsiteX3487" fmla="*/ 677738 w 1656655"/>
              <a:gd name="connsiteY3487" fmla="*/ 347306 h 1864576"/>
              <a:gd name="connsiteX3488" fmla="*/ 615639 w 1656655"/>
              <a:gd name="connsiteY3488" fmla="*/ 327037 h 1864576"/>
              <a:gd name="connsiteX3489" fmla="*/ 610980 w 1656655"/>
              <a:gd name="connsiteY3489" fmla="*/ 330545 h 1864576"/>
              <a:gd name="connsiteX3490" fmla="*/ 607486 w 1656655"/>
              <a:gd name="connsiteY3490" fmla="*/ 325867 h 1864576"/>
              <a:gd name="connsiteX3491" fmla="*/ 612144 w 1656655"/>
              <a:gd name="connsiteY3491" fmla="*/ 322359 h 1864576"/>
              <a:gd name="connsiteX3492" fmla="*/ 615639 w 1656655"/>
              <a:gd name="connsiteY3492" fmla="*/ 327037 h 1864576"/>
              <a:gd name="connsiteX3493" fmla="*/ 608068 w 1656655"/>
              <a:gd name="connsiteY3493" fmla="*/ 336002 h 1864576"/>
              <a:gd name="connsiteX3494" fmla="*/ 611562 w 1656655"/>
              <a:gd name="connsiteY3494" fmla="*/ 331519 h 1864576"/>
              <a:gd name="connsiteX3495" fmla="*/ 616221 w 1656655"/>
              <a:gd name="connsiteY3495" fmla="*/ 335027 h 1864576"/>
              <a:gd name="connsiteX3496" fmla="*/ 612727 w 1656655"/>
              <a:gd name="connsiteY3496" fmla="*/ 339510 h 1864576"/>
              <a:gd name="connsiteX3497" fmla="*/ 608068 w 1656655"/>
              <a:gd name="connsiteY3497" fmla="*/ 336002 h 1864576"/>
              <a:gd name="connsiteX3498" fmla="*/ 611949 w 1656655"/>
              <a:gd name="connsiteY3498" fmla="*/ 334638 h 1864576"/>
              <a:gd name="connsiteX3499" fmla="*/ 611176 w 1656655"/>
              <a:gd name="connsiteY3499" fmla="*/ 335612 h 1864576"/>
              <a:gd name="connsiteX3500" fmla="*/ 611176 w 1656655"/>
              <a:gd name="connsiteY3500" fmla="*/ 336002 h 1864576"/>
              <a:gd name="connsiteX3501" fmla="*/ 611366 w 1656655"/>
              <a:gd name="connsiteY3501" fmla="*/ 336392 h 1864576"/>
              <a:gd name="connsiteX3502" fmla="*/ 611949 w 1656655"/>
              <a:gd name="connsiteY3502" fmla="*/ 336587 h 1864576"/>
              <a:gd name="connsiteX3503" fmla="*/ 612918 w 1656655"/>
              <a:gd name="connsiteY3503" fmla="*/ 335612 h 1864576"/>
              <a:gd name="connsiteX3504" fmla="*/ 611949 w 1656655"/>
              <a:gd name="connsiteY3504" fmla="*/ 334638 h 1864576"/>
              <a:gd name="connsiteX3505" fmla="*/ 611949 w 1656655"/>
              <a:gd name="connsiteY3505" fmla="*/ 334638 h 1864576"/>
              <a:gd name="connsiteX3506" fmla="*/ 673466 w 1656655"/>
              <a:gd name="connsiteY3506" fmla="*/ 349840 h 1864576"/>
              <a:gd name="connsiteX3507" fmla="*/ 676960 w 1656655"/>
              <a:gd name="connsiteY3507" fmla="*/ 354517 h 1864576"/>
              <a:gd name="connsiteX3508" fmla="*/ 672301 w 1656655"/>
              <a:gd name="connsiteY3508" fmla="*/ 358025 h 1864576"/>
              <a:gd name="connsiteX3509" fmla="*/ 668807 w 1656655"/>
              <a:gd name="connsiteY3509" fmla="*/ 353348 h 1864576"/>
              <a:gd name="connsiteX3510" fmla="*/ 673466 w 1656655"/>
              <a:gd name="connsiteY3510" fmla="*/ 349840 h 1864576"/>
              <a:gd name="connsiteX3511" fmla="*/ 617190 w 1656655"/>
              <a:gd name="connsiteY3511" fmla="*/ 345357 h 1864576"/>
              <a:gd name="connsiteX3512" fmla="*/ 612531 w 1656655"/>
              <a:gd name="connsiteY3512" fmla="*/ 348865 h 1864576"/>
              <a:gd name="connsiteX3513" fmla="*/ 609037 w 1656655"/>
              <a:gd name="connsiteY3513" fmla="*/ 344188 h 1864576"/>
              <a:gd name="connsiteX3514" fmla="*/ 613696 w 1656655"/>
              <a:gd name="connsiteY3514" fmla="*/ 340679 h 1864576"/>
              <a:gd name="connsiteX3515" fmla="*/ 617190 w 1656655"/>
              <a:gd name="connsiteY3515" fmla="*/ 345357 h 1864576"/>
              <a:gd name="connsiteX3516" fmla="*/ 668034 w 1656655"/>
              <a:gd name="connsiteY3516" fmla="*/ 356856 h 1864576"/>
              <a:gd name="connsiteX3517" fmla="*/ 671332 w 1656655"/>
              <a:gd name="connsiteY3517" fmla="*/ 361533 h 1864576"/>
              <a:gd name="connsiteX3518" fmla="*/ 666483 w 1656655"/>
              <a:gd name="connsiteY3518" fmla="*/ 364846 h 1864576"/>
              <a:gd name="connsiteX3519" fmla="*/ 663179 w 1656655"/>
              <a:gd name="connsiteY3519" fmla="*/ 360169 h 1864576"/>
              <a:gd name="connsiteX3520" fmla="*/ 668034 w 1656655"/>
              <a:gd name="connsiteY3520" fmla="*/ 356856 h 1864576"/>
              <a:gd name="connsiteX3521" fmla="*/ 610593 w 1656655"/>
              <a:gd name="connsiteY3521" fmla="*/ 354322 h 1864576"/>
              <a:gd name="connsiteX3522" fmla="*/ 614082 w 1656655"/>
              <a:gd name="connsiteY3522" fmla="*/ 349840 h 1864576"/>
              <a:gd name="connsiteX3523" fmla="*/ 618545 w 1656655"/>
              <a:gd name="connsiteY3523" fmla="*/ 353348 h 1864576"/>
              <a:gd name="connsiteX3524" fmla="*/ 615056 w 1656655"/>
              <a:gd name="connsiteY3524" fmla="*/ 358025 h 1864576"/>
              <a:gd name="connsiteX3525" fmla="*/ 610593 w 1656655"/>
              <a:gd name="connsiteY3525" fmla="*/ 354322 h 1864576"/>
              <a:gd name="connsiteX3526" fmla="*/ 661437 w 1656655"/>
              <a:gd name="connsiteY3526" fmla="*/ 363677 h 1864576"/>
              <a:gd name="connsiteX3527" fmla="*/ 665122 w 1656655"/>
              <a:gd name="connsiteY3527" fmla="*/ 368160 h 1864576"/>
              <a:gd name="connsiteX3528" fmla="*/ 660659 w 1656655"/>
              <a:gd name="connsiteY3528" fmla="*/ 371863 h 1864576"/>
              <a:gd name="connsiteX3529" fmla="*/ 657165 w 1656655"/>
              <a:gd name="connsiteY3529" fmla="*/ 367380 h 1864576"/>
              <a:gd name="connsiteX3530" fmla="*/ 661437 w 1656655"/>
              <a:gd name="connsiteY3530" fmla="*/ 363677 h 1864576"/>
              <a:gd name="connsiteX3531" fmla="*/ 654836 w 1656655"/>
              <a:gd name="connsiteY3531" fmla="*/ 369914 h 1864576"/>
              <a:gd name="connsiteX3532" fmla="*/ 658330 w 1656655"/>
              <a:gd name="connsiteY3532" fmla="*/ 374396 h 1864576"/>
              <a:gd name="connsiteX3533" fmla="*/ 653867 w 1656655"/>
              <a:gd name="connsiteY3533" fmla="*/ 377904 h 1864576"/>
              <a:gd name="connsiteX3534" fmla="*/ 650373 w 1656655"/>
              <a:gd name="connsiteY3534" fmla="*/ 373422 h 1864576"/>
              <a:gd name="connsiteX3535" fmla="*/ 654836 w 1656655"/>
              <a:gd name="connsiteY3535" fmla="*/ 369914 h 1864576"/>
              <a:gd name="connsiteX3536" fmla="*/ 654449 w 1656655"/>
              <a:gd name="connsiteY3536" fmla="*/ 374786 h 1864576"/>
              <a:gd name="connsiteX3537" fmla="*/ 654645 w 1656655"/>
              <a:gd name="connsiteY3537" fmla="*/ 374786 h 1864576"/>
              <a:gd name="connsiteX3538" fmla="*/ 655228 w 1656655"/>
              <a:gd name="connsiteY3538" fmla="*/ 373812 h 1864576"/>
              <a:gd name="connsiteX3539" fmla="*/ 654254 w 1656655"/>
              <a:gd name="connsiteY3539" fmla="*/ 372837 h 1864576"/>
              <a:gd name="connsiteX3540" fmla="*/ 653285 w 1656655"/>
              <a:gd name="connsiteY3540" fmla="*/ 373812 h 1864576"/>
              <a:gd name="connsiteX3541" fmla="*/ 654449 w 1656655"/>
              <a:gd name="connsiteY3541" fmla="*/ 374786 h 1864576"/>
              <a:gd name="connsiteX3542" fmla="*/ 620684 w 1656655"/>
              <a:gd name="connsiteY3542" fmla="*/ 362898 h 1864576"/>
              <a:gd name="connsiteX3543" fmla="*/ 616412 w 1656655"/>
              <a:gd name="connsiteY3543" fmla="*/ 366601 h 1864576"/>
              <a:gd name="connsiteX3544" fmla="*/ 612727 w 1656655"/>
              <a:gd name="connsiteY3544" fmla="*/ 362313 h 1864576"/>
              <a:gd name="connsiteX3545" fmla="*/ 617190 w 1656655"/>
              <a:gd name="connsiteY3545" fmla="*/ 358610 h 1864576"/>
              <a:gd name="connsiteX3546" fmla="*/ 620684 w 1656655"/>
              <a:gd name="connsiteY3546" fmla="*/ 362898 h 1864576"/>
              <a:gd name="connsiteX3547" fmla="*/ 617386 w 1656655"/>
              <a:gd name="connsiteY3547" fmla="*/ 363287 h 1864576"/>
              <a:gd name="connsiteX3548" fmla="*/ 617576 w 1656655"/>
              <a:gd name="connsiteY3548" fmla="*/ 363092 h 1864576"/>
              <a:gd name="connsiteX3549" fmla="*/ 617576 w 1656655"/>
              <a:gd name="connsiteY3549" fmla="*/ 362703 h 1864576"/>
              <a:gd name="connsiteX3550" fmla="*/ 616607 w 1656655"/>
              <a:gd name="connsiteY3550" fmla="*/ 361728 h 1864576"/>
              <a:gd name="connsiteX3551" fmla="*/ 615639 w 1656655"/>
              <a:gd name="connsiteY3551" fmla="*/ 362508 h 1864576"/>
              <a:gd name="connsiteX3552" fmla="*/ 616607 w 1656655"/>
              <a:gd name="connsiteY3552" fmla="*/ 363482 h 1864576"/>
              <a:gd name="connsiteX3553" fmla="*/ 617386 w 1656655"/>
              <a:gd name="connsiteY3553" fmla="*/ 363287 h 1864576"/>
              <a:gd name="connsiteX3554" fmla="*/ 615639 w 1656655"/>
              <a:gd name="connsiteY3554" fmla="*/ 372253 h 1864576"/>
              <a:gd name="connsiteX3555" fmla="*/ 618741 w 1656655"/>
              <a:gd name="connsiteY3555" fmla="*/ 367380 h 1864576"/>
              <a:gd name="connsiteX3556" fmla="*/ 623400 w 1656655"/>
              <a:gd name="connsiteY3556" fmla="*/ 370498 h 1864576"/>
              <a:gd name="connsiteX3557" fmla="*/ 620101 w 1656655"/>
              <a:gd name="connsiteY3557" fmla="*/ 375371 h 1864576"/>
              <a:gd name="connsiteX3558" fmla="*/ 615639 w 1656655"/>
              <a:gd name="connsiteY3558" fmla="*/ 372253 h 1864576"/>
              <a:gd name="connsiteX3559" fmla="*/ 647853 w 1656655"/>
              <a:gd name="connsiteY3559" fmla="*/ 375761 h 1864576"/>
              <a:gd name="connsiteX3560" fmla="*/ 651151 w 1656655"/>
              <a:gd name="connsiteY3560" fmla="*/ 380438 h 1864576"/>
              <a:gd name="connsiteX3561" fmla="*/ 646492 w 1656655"/>
              <a:gd name="connsiteY3561" fmla="*/ 383751 h 1864576"/>
              <a:gd name="connsiteX3562" fmla="*/ 643194 w 1656655"/>
              <a:gd name="connsiteY3562" fmla="*/ 379074 h 1864576"/>
              <a:gd name="connsiteX3563" fmla="*/ 647853 w 1656655"/>
              <a:gd name="connsiteY3563" fmla="*/ 375761 h 1864576"/>
              <a:gd name="connsiteX3564" fmla="*/ 642808 w 1656655"/>
              <a:gd name="connsiteY3564" fmla="*/ 342044 h 1864576"/>
              <a:gd name="connsiteX3565" fmla="*/ 646106 w 1656655"/>
              <a:gd name="connsiteY3565" fmla="*/ 346526 h 1864576"/>
              <a:gd name="connsiteX3566" fmla="*/ 641643 w 1656655"/>
              <a:gd name="connsiteY3566" fmla="*/ 349840 h 1864576"/>
              <a:gd name="connsiteX3567" fmla="*/ 638340 w 1656655"/>
              <a:gd name="connsiteY3567" fmla="*/ 345357 h 1864576"/>
              <a:gd name="connsiteX3568" fmla="*/ 642808 w 1656655"/>
              <a:gd name="connsiteY3568" fmla="*/ 342044 h 1864576"/>
              <a:gd name="connsiteX3569" fmla="*/ 642225 w 1656655"/>
              <a:gd name="connsiteY3569" fmla="*/ 345162 h 1864576"/>
              <a:gd name="connsiteX3570" fmla="*/ 641447 w 1656655"/>
              <a:gd name="connsiteY3570" fmla="*/ 345942 h 1864576"/>
              <a:gd name="connsiteX3571" fmla="*/ 642225 w 1656655"/>
              <a:gd name="connsiteY3571" fmla="*/ 346721 h 1864576"/>
              <a:gd name="connsiteX3572" fmla="*/ 642998 w 1656655"/>
              <a:gd name="connsiteY3572" fmla="*/ 345942 h 1864576"/>
              <a:gd name="connsiteX3573" fmla="*/ 642225 w 1656655"/>
              <a:gd name="connsiteY3573" fmla="*/ 345162 h 1864576"/>
              <a:gd name="connsiteX3574" fmla="*/ 639896 w 1656655"/>
              <a:gd name="connsiteY3574" fmla="*/ 353543 h 1864576"/>
              <a:gd name="connsiteX3575" fmla="*/ 639504 w 1656655"/>
              <a:gd name="connsiteY3575" fmla="*/ 353932 h 1864576"/>
              <a:gd name="connsiteX3576" fmla="*/ 639896 w 1656655"/>
              <a:gd name="connsiteY3576" fmla="*/ 354322 h 1864576"/>
              <a:gd name="connsiteX3577" fmla="*/ 640283 w 1656655"/>
              <a:gd name="connsiteY3577" fmla="*/ 353932 h 1864576"/>
              <a:gd name="connsiteX3578" fmla="*/ 639896 w 1656655"/>
              <a:gd name="connsiteY3578" fmla="*/ 353543 h 1864576"/>
              <a:gd name="connsiteX3579" fmla="*/ 619519 w 1656655"/>
              <a:gd name="connsiteY3579" fmla="*/ 370498 h 1864576"/>
              <a:gd name="connsiteX3580" fmla="*/ 618545 w 1656655"/>
              <a:gd name="connsiteY3580" fmla="*/ 371473 h 1864576"/>
              <a:gd name="connsiteX3581" fmla="*/ 619519 w 1656655"/>
              <a:gd name="connsiteY3581" fmla="*/ 372447 h 1864576"/>
              <a:gd name="connsiteX3582" fmla="*/ 620488 w 1656655"/>
              <a:gd name="connsiteY3582" fmla="*/ 371473 h 1864576"/>
              <a:gd name="connsiteX3583" fmla="*/ 619519 w 1656655"/>
              <a:gd name="connsiteY3583" fmla="*/ 370498 h 1864576"/>
              <a:gd name="connsiteX3584" fmla="*/ 614665 w 1656655"/>
              <a:gd name="connsiteY3584" fmla="*/ 352763 h 1864576"/>
              <a:gd name="connsiteX3585" fmla="*/ 613696 w 1656655"/>
              <a:gd name="connsiteY3585" fmla="*/ 353737 h 1864576"/>
              <a:gd name="connsiteX3586" fmla="*/ 614665 w 1656655"/>
              <a:gd name="connsiteY3586" fmla="*/ 354712 h 1864576"/>
              <a:gd name="connsiteX3587" fmla="*/ 615639 w 1656655"/>
              <a:gd name="connsiteY3587" fmla="*/ 353737 h 1864576"/>
              <a:gd name="connsiteX3588" fmla="*/ 614665 w 1656655"/>
              <a:gd name="connsiteY3588" fmla="*/ 352763 h 1864576"/>
              <a:gd name="connsiteX3589" fmla="*/ 613113 w 1656655"/>
              <a:gd name="connsiteY3589" fmla="*/ 343798 h 1864576"/>
              <a:gd name="connsiteX3590" fmla="*/ 612144 w 1656655"/>
              <a:gd name="connsiteY3590" fmla="*/ 344772 h 1864576"/>
              <a:gd name="connsiteX3591" fmla="*/ 613113 w 1656655"/>
              <a:gd name="connsiteY3591" fmla="*/ 345747 h 1864576"/>
              <a:gd name="connsiteX3592" fmla="*/ 614082 w 1656655"/>
              <a:gd name="connsiteY3592" fmla="*/ 344772 h 1864576"/>
              <a:gd name="connsiteX3593" fmla="*/ 613113 w 1656655"/>
              <a:gd name="connsiteY3593" fmla="*/ 343798 h 1864576"/>
              <a:gd name="connsiteX3594" fmla="*/ 611758 w 1656655"/>
              <a:gd name="connsiteY3594" fmla="*/ 325478 h 1864576"/>
              <a:gd name="connsiteX3595" fmla="*/ 610784 w 1656655"/>
              <a:gd name="connsiteY3595" fmla="*/ 326452 h 1864576"/>
              <a:gd name="connsiteX3596" fmla="*/ 611758 w 1656655"/>
              <a:gd name="connsiteY3596" fmla="*/ 327426 h 1864576"/>
              <a:gd name="connsiteX3597" fmla="*/ 612727 w 1656655"/>
              <a:gd name="connsiteY3597" fmla="*/ 326452 h 1864576"/>
              <a:gd name="connsiteX3598" fmla="*/ 611758 w 1656655"/>
              <a:gd name="connsiteY3598" fmla="*/ 325478 h 1864576"/>
              <a:gd name="connsiteX3599" fmla="*/ 683170 w 1656655"/>
              <a:gd name="connsiteY3599" fmla="*/ 337756 h 1864576"/>
              <a:gd name="connsiteX3600" fmla="*/ 682201 w 1656655"/>
              <a:gd name="connsiteY3600" fmla="*/ 338730 h 1864576"/>
              <a:gd name="connsiteX3601" fmla="*/ 683170 w 1656655"/>
              <a:gd name="connsiteY3601" fmla="*/ 339705 h 1864576"/>
              <a:gd name="connsiteX3602" fmla="*/ 684139 w 1656655"/>
              <a:gd name="connsiteY3602" fmla="*/ 338730 h 1864576"/>
              <a:gd name="connsiteX3603" fmla="*/ 683170 w 1656655"/>
              <a:gd name="connsiteY3603" fmla="*/ 337756 h 1864576"/>
              <a:gd name="connsiteX3604" fmla="*/ 672883 w 1656655"/>
              <a:gd name="connsiteY3604" fmla="*/ 352763 h 1864576"/>
              <a:gd name="connsiteX3605" fmla="*/ 671915 w 1656655"/>
              <a:gd name="connsiteY3605" fmla="*/ 353737 h 1864576"/>
              <a:gd name="connsiteX3606" fmla="*/ 672883 w 1656655"/>
              <a:gd name="connsiteY3606" fmla="*/ 354712 h 1864576"/>
              <a:gd name="connsiteX3607" fmla="*/ 673857 w 1656655"/>
              <a:gd name="connsiteY3607" fmla="*/ 353737 h 1864576"/>
              <a:gd name="connsiteX3608" fmla="*/ 672883 w 1656655"/>
              <a:gd name="connsiteY3608" fmla="*/ 352763 h 1864576"/>
              <a:gd name="connsiteX3609" fmla="*/ 667256 w 1656655"/>
              <a:gd name="connsiteY3609" fmla="*/ 359974 h 1864576"/>
              <a:gd name="connsiteX3610" fmla="*/ 666287 w 1656655"/>
              <a:gd name="connsiteY3610" fmla="*/ 360949 h 1864576"/>
              <a:gd name="connsiteX3611" fmla="*/ 667256 w 1656655"/>
              <a:gd name="connsiteY3611" fmla="*/ 361923 h 1864576"/>
              <a:gd name="connsiteX3612" fmla="*/ 668230 w 1656655"/>
              <a:gd name="connsiteY3612" fmla="*/ 360949 h 1864576"/>
              <a:gd name="connsiteX3613" fmla="*/ 667256 w 1656655"/>
              <a:gd name="connsiteY3613" fmla="*/ 359974 h 1864576"/>
              <a:gd name="connsiteX3614" fmla="*/ 661046 w 1656655"/>
              <a:gd name="connsiteY3614" fmla="*/ 366601 h 1864576"/>
              <a:gd name="connsiteX3615" fmla="*/ 660077 w 1656655"/>
              <a:gd name="connsiteY3615" fmla="*/ 367575 h 1864576"/>
              <a:gd name="connsiteX3616" fmla="*/ 661046 w 1656655"/>
              <a:gd name="connsiteY3616" fmla="*/ 368549 h 1864576"/>
              <a:gd name="connsiteX3617" fmla="*/ 662020 w 1656655"/>
              <a:gd name="connsiteY3617" fmla="*/ 367575 h 1864576"/>
              <a:gd name="connsiteX3618" fmla="*/ 661046 w 1656655"/>
              <a:gd name="connsiteY3618" fmla="*/ 366601 h 1864576"/>
              <a:gd name="connsiteX3619" fmla="*/ 647271 w 1656655"/>
              <a:gd name="connsiteY3619" fmla="*/ 378684 h 1864576"/>
              <a:gd name="connsiteX3620" fmla="*/ 646297 w 1656655"/>
              <a:gd name="connsiteY3620" fmla="*/ 379659 h 1864576"/>
              <a:gd name="connsiteX3621" fmla="*/ 647271 w 1656655"/>
              <a:gd name="connsiteY3621" fmla="*/ 380633 h 1864576"/>
              <a:gd name="connsiteX3622" fmla="*/ 648239 w 1656655"/>
              <a:gd name="connsiteY3622" fmla="*/ 379659 h 1864576"/>
              <a:gd name="connsiteX3623" fmla="*/ 647271 w 1656655"/>
              <a:gd name="connsiteY3623" fmla="*/ 378684 h 1864576"/>
              <a:gd name="connsiteX3624" fmla="*/ 611562 w 1656655"/>
              <a:gd name="connsiteY3624" fmla="*/ 316512 h 1864576"/>
              <a:gd name="connsiteX3625" fmla="*/ 610593 w 1656655"/>
              <a:gd name="connsiteY3625" fmla="*/ 317487 h 1864576"/>
              <a:gd name="connsiteX3626" fmla="*/ 611562 w 1656655"/>
              <a:gd name="connsiteY3626" fmla="*/ 318461 h 1864576"/>
              <a:gd name="connsiteX3627" fmla="*/ 612531 w 1656655"/>
              <a:gd name="connsiteY3627" fmla="*/ 317487 h 1864576"/>
              <a:gd name="connsiteX3628" fmla="*/ 611562 w 1656655"/>
              <a:gd name="connsiteY3628" fmla="*/ 316512 h 1864576"/>
              <a:gd name="connsiteX3629" fmla="*/ 663762 w 1656655"/>
              <a:gd name="connsiteY3629" fmla="*/ 425265 h 1864576"/>
              <a:gd name="connsiteX3630" fmla="*/ 657943 w 1656655"/>
              <a:gd name="connsiteY3630" fmla="*/ 424290 h 1864576"/>
              <a:gd name="connsiteX3631" fmla="*/ 660464 w 1656655"/>
              <a:gd name="connsiteY3631" fmla="*/ 427603 h 1864576"/>
              <a:gd name="connsiteX3632" fmla="*/ 663762 w 1656655"/>
              <a:gd name="connsiteY3632" fmla="*/ 425265 h 1864576"/>
              <a:gd name="connsiteX3633" fmla="*/ 1088950 w 1656655"/>
              <a:gd name="connsiteY3633" fmla="*/ 409478 h 1864576"/>
              <a:gd name="connsiteX3634" fmla="*/ 1088759 w 1656655"/>
              <a:gd name="connsiteY3634" fmla="*/ 409088 h 1864576"/>
              <a:gd name="connsiteX3635" fmla="*/ 1088373 w 1656655"/>
              <a:gd name="connsiteY3635" fmla="*/ 408503 h 1864576"/>
              <a:gd name="connsiteX3636" fmla="*/ 1087981 w 1656655"/>
              <a:gd name="connsiteY3636" fmla="*/ 407919 h 1864576"/>
              <a:gd name="connsiteX3637" fmla="*/ 1088759 w 1656655"/>
              <a:gd name="connsiteY3637" fmla="*/ 407334 h 1864576"/>
              <a:gd name="connsiteX3638" fmla="*/ 1089533 w 1656655"/>
              <a:gd name="connsiteY3638" fmla="*/ 406554 h 1864576"/>
              <a:gd name="connsiteX3639" fmla="*/ 1091280 w 1656655"/>
              <a:gd name="connsiteY3639" fmla="*/ 400123 h 1864576"/>
              <a:gd name="connsiteX3640" fmla="*/ 1086430 w 1656655"/>
              <a:gd name="connsiteY3640" fmla="*/ 393691 h 1864576"/>
              <a:gd name="connsiteX3641" fmla="*/ 1086626 w 1656655"/>
              <a:gd name="connsiteY3641" fmla="*/ 390768 h 1864576"/>
              <a:gd name="connsiteX3642" fmla="*/ 1086043 w 1656655"/>
              <a:gd name="connsiteY3642" fmla="*/ 389598 h 1864576"/>
              <a:gd name="connsiteX3643" fmla="*/ 1085265 w 1656655"/>
              <a:gd name="connsiteY3643" fmla="*/ 388624 h 1864576"/>
              <a:gd name="connsiteX3644" fmla="*/ 1087399 w 1656655"/>
              <a:gd name="connsiteY3644" fmla="*/ 385895 h 1864576"/>
              <a:gd name="connsiteX3645" fmla="*/ 1089146 w 1656655"/>
              <a:gd name="connsiteY3645" fmla="*/ 382387 h 1864576"/>
              <a:gd name="connsiteX3646" fmla="*/ 1090115 w 1656655"/>
              <a:gd name="connsiteY3646" fmla="*/ 378294 h 1864576"/>
              <a:gd name="connsiteX3647" fmla="*/ 1090697 w 1656655"/>
              <a:gd name="connsiteY3647" fmla="*/ 376930 h 1864576"/>
              <a:gd name="connsiteX3648" fmla="*/ 1091671 w 1656655"/>
              <a:gd name="connsiteY3648" fmla="*/ 372642 h 1864576"/>
              <a:gd name="connsiteX3649" fmla="*/ 1094583 w 1656655"/>
              <a:gd name="connsiteY3649" fmla="*/ 365626 h 1864576"/>
              <a:gd name="connsiteX3650" fmla="*/ 1095552 w 1656655"/>
              <a:gd name="connsiteY3650" fmla="*/ 364067 h 1864576"/>
              <a:gd name="connsiteX3651" fmla="*/ 1095160 w 1656655"/>
              <a:gd name="connsiteY3651" fmla="*/ 362118 h 1864576"/>
              <a:gd name="connsiteX3652" fmla="*/ 1094969 w 1656655"/>
              <a:gd name="connsiteY3652" fmla="*/ 361923 h 1864576"/>
              <a:gd name="connsiteX3653" fmla="*/ 1096521 w 1656655"/>
              <a:gd name="connsiteY3653" fmla="*/ 359779 h 1864576"/>
              <a:gd name="connsiteX3654" fmla="*/ 1124272 w 1656655"/>
              <a:gd name="connsiteY3654" fmla="*/ 300530 h 1864576"/>
              <a:gd name="connsiteX3655" fmla="*/ 1132033 w 1656655"/>
              <a:gd name="connsiteY3655" fmla="*/ 262331 h 1864576"/>
              <a:gd name="connsiteX3656" fmla="*/ 1192777 w 1656655"/>
              <a:gd name="connsiteY3656" fmla="*/ 215946 h 1864576"/>
              <a:gd name="connsiteX3657" fmla="*/ 1246528 w 1656655"/>
              <a:gd name="connsiteY3657" fmla="*/ 240113 h 1864576"/>
              <a:gd name="connsiteX3658" fmla="*/ 1245173 w 1656655"/>
              <a:gd name="connsiteY3658" fmla="*/ 278117 h 1864576"/>
              <a:gd name="connsiteX3659" fmla="*/ 1200925 w 1656655"/>
              <a:gd name="connsiteY3659" fmla="*/ 267203 h 1864576"/>
              <a:gd name="connsiteX3660" fmla="*/ 1169489 w 1656655"/>
              <a:gd name="connsiteY3660" fmla="*/ 291565 h 1864576"/>
              <a:gd name="connsiteX3661" fmla="*/ 1164443 w 1656655"/>
              <a:gd name="connsiteY3661" fmla="*/ 328596 h 1864576"/>
              <a:gd name="connsiteX3662" fmla="*/ 1100015 w 1656655"/>
              <a:gd name="connsiteY3662" fmla="*/ 409478 h 1864576"/>
              <a:gd name="connsiteX3663" fmla="*/ 1088950 w 1656655"/>
              <a:gd name="connsiteY3663" fmla="*/ 409478 h 1864576"/>
              <a:gd name="connsiteX3664" fmla="*/ 1084101 w 1656655"/>
              <a:gd name="connsiteY3664" fmla="*/ 416299 h 1864576"/>
              <a:gd name="connsiteX3665" fmla="*/ 1084487 w 1656655"/>
              <a:gd name="connsiteY3665" fmla="*/ 416299 h 1864576"/>
              <a:gd name="connsiteX3666" fmla="*/ 1121943 w 1656655"/>
              <a:gd name="connsiteY3666" fmla="*/ 426239 h 1864576"/>
              <a:gd name="connsiteX3667" fmla="*/ 1125633 w 1656655"/>
              <a:gd name="connsiteY3667" fmla="*/ 452160 h 1864576"/>
              <a:gd name="connsiteX3668" fmla="*/ 1123885 w 1656655"/>
              <a:gd name="connsiteY3668" fmla="*/ 450991 h 1864576"/>
              <a:gd name="connsiteX3669" fmla="*/ 1105838 w 1656655"/>
              <a:gd name="connsiteY3669" fmla="*/ 439492 h 1864576"/>
              <a:gd name="connsiteX3670" fmla="*/ 1038111 w 1656655"/>
              <a:gd name="connsiteY3670" fmla="*/ 456058 h 1864576"/>
              <a:gd name="connsiteX3671" fmla="*/ 930212 w 1656655"/>
              <a:gd name="connsiteY3671" fmla="*/ 448652 h 1864576"/>
              <a:gd name="connsiteX3672" fmla="*/ 1064110 w 1656655"/>
              <a:gd name="connsiteY3672" fmla="*/ 419223 h 1864576"/>
              <a:gd name="connsiteX3673" fmla="*/ 1084101 w 1656655"/>
              <a:gd name="connsiteY3673" fmla="*/ 416299 h 1864576"/>
              <a:gd name="connsiteX3674" fmla="*/ 954470 w 1656655"/>
              <a:gd name="connsiteY3674" fmla="*/ 400512 h 1864576"/>
              <a:gd name="connsiteX3675" fmla="*/ 956799 w 1656655"/>
              <a:gd name="connsiteY3675" fmla="*/ 402266 h 1864576"/>
              <a:gd name="connsiteX3676" fmla="*/ 956990 w 1656655"/>
              <a:gd name="connsiteY3676" fmla="*/ 402461 h 1864576"/>
              <a:gd name="connsiteX3677" fmla="*/ 957186 w 1656655"/>
              <a:gd name="connsiteY3677" fmla="*/ 402656 h 1864576"/>
              <a:gd name="connsiteX3678" fmla="*/ 955825 w 1656655"/>
              <a:gd name="connsiteY3678" fmla="*/ 404021 h 1864576"/>
              <a:gd name="connsiteX3679" fmla="*/ 955825 w 1656655"/>
              <a:gd name="connsiteY3679" fmla="*/ 405385 h 1864576"/>
              <a:gd name="connsiteX3680" fmla="*/ 956217 w 1656655"/>
              <a:gd name="connsiteY3680" fmla="*/ 405775 h 1864576"/>
              <a:gd name="connsiteX3681" fmla="*/ 963004 w 1656655"/>
              <a:gd name="connsiteY3681" fmla="*/ 409478 h 1864576"/>
              <a:gd name="connsiteX3682" fmla="*/ 964169 w 1656655"/>
              <a:gd name="connsiteY3682" fmla="*/ 410452 h 1864576"/>
              <a:gd name="connsiteX3683" fmla="*/ 964169 w 1656655"/>
              <a:gd name="connsiteY3683" fmla="*/ 410647 h 1864576"/>
              <a:gd name="connsiteX3684" fmla="*/ 964365 w 1656655"/>
              <a:gd name="connsiteY3684" fmla="*/ 411427 h 1864576"/>
              <a:gd name="connsiteX3685" fmla="*/ 964751 w 1656655"/>
              <a:gd name="connsiteY3685" fmla="*/ 412012 h 1864576"/>
              <a:gd name="connsiteX3686" fmla="*/ 966307 w 1656655"/>
              <a:gd name="connsiteY3686" fmla="*/ 413181 h 1864576"/>
              <a:gd name="connsiteX3687" fmla="*/ 967472 w 1656655"/>
              <a:gd name="connsiteY3687" fmla="*/ 413376 h 1864576"/>
              <a:gd name="connsiteX3688" fmla="*/ 967859 w 1656655"/>
              <a:gd name="connsiteY3688" fmla="*/ 413571 h 1864576"/>
              <a:gd name="connsiteX3689" fmla="*/ 970770 w 1656655"/>
              <a:gd name="connsiteY3689" fmla="*/ 416494 h 1864576"/>
              <a:gd name="connsiteX3690" fmla="*/ 977949 w 1656655"/>
              <a:gd name="connsiteY3690" fmla="*/ 420002 h 1864576"/>
              <a:gd name="connsiteX3691" fmla="*/ 978145 w 1656655"/>
              <a:gd name="connsiteY3691" fmla="*/ 423121 h 1864576"/>
              <a:gd name="connsiteX3692" fmla="*/ 978918 w 1656655"/>
              <a:gd name="connsiteY3692" fmla="*/ 424095 h 1864576"/>
              <a:gd name="connsiteX3693" fmla="*/ 979310 w 1656655"/>
              <a:gd name="connsiteY3693" fmla="*/ 424485 h 1864576"/>
              <a:gd name="connsiteX3694" fmla="*/ 977949 w 1656655"/>
              <a:gd name="connsiteY3694" fmla="*/ 428578 h 1864576"/>
              <a:gd name="connsiteX3695" fmla="*/ 978727 w 1656655"/>
              <a:gd name="connsiteY3695" fmla="*/ 432476 h 1864576"/>
              <a:gd name="connsiteX3696" fmla="*/ 981057 w 1656655"/>
              <a:gd name="connsiteY3696" fmla="*/ 434815 h 1864576"/>
              <a:gd name="connsiteX3697" fmla="*/ 985128 w 1656655"/>
              <a:gd name="connsiteY3697" fmla="*/ 436179 h 1864576"/>
              <a:gd name="connsiteX3698" fmla="*/ 985710 w 1656655"/>
              <a:gd name="connsiteY3698" fmla="*/ 439492 h 1864576"/>
              <a:gd name="connsiteX3699" fmla="*/ 933701 w 1656655"/>
              <a:gd name="connsiteY3699" fmla="*/ 441636 h 1864576"/>
              <a:gd name="connsiteX3700" fmla="*/ 867139 w 1656655"/>
              <a:gd name="connsiteY3700" fmla="*/ 387454 h 1864576"/>
              <a:gd name="connsiteX3701" fmla="*/ 837836 w 1656655"/>
              <a:gd name="connsiteY3701" fmla="*/ 295853 h 1864576"/>
              <a:gd name="connsiteX3702" fmla="*/ 850838 w 1656655"/>
              <a:gd name="connsiteY3702" fmla="*/ 296632 h 1864576"/>
              <a:gd name="connsiteX3703" fmla="*/ 851034 w 1656655"/>
              <a:gd name="connsiteY3703" fmla="*/ 296632 h 1864576"/>
              <a:gd name="connsiteX3704" fmla="*/ 851225 w 1656655"/>
              <a:gd name="connsiteY3704" fmla="*/ 296632 h 1864576"/>
              <a:gd name="connsiteX3705" fmla="*/ 851421 w 1656655"/>
              <a:gd name="connsiteY3705" fmla="*/ 296632 h 1864576"/>
              <a:gd name="connsiteX3706" fmla="*/ 856466 w 1656655"/>
              <a:gd name="connsiteY3706" fmla="*/ 297022 h 1864576"/>
              <a:gd name="connsiteX3707" fmla="*/ 857048 w 1656655"/>
              <a:gd name="connsiteY3707" fmla="*/ 297022 h 1864576"/>
              <a:gd name="connsiteX3708" fmla="*/ 859960 w 1656655"/>
              <a:gd name="connsiteY3708" fmla="*/ 297217 h 1864576"/>
              <a:gd name="connsiteX3709" fmla="*/ 886160 w 1656655"/>
              <a:gd name="connsiteY3709" fmla="*/ 300920 h 1864576"/>
              <a:gd name="connsiteX3710" fmla="*/ 938747 w 1656655"/>
              <a:gd name="connsiteY3710" fmla="*/ 389014 h 1864576"/>
              <a:gd name="connsiteX3711" fmla="*/ 950780 w 1656655"/>
              <a:gd name="connsiteY3711" fmla="*/ 397394 h 1864576"/>
              <a:gd name="connsiteX3712" fmla="*/ 952527 w 1656655"/>
              <a:gd name="connsiteY3712" fmla="*/ 398369 h 1864576"/>
              <a:gd name="connsiteX3713" fmla="*/ 954470 w 1656655"/>
              <a:gd name="connsiteY3713" fmla="*/ 400512 h 1864576"/>
              <a:gd name="connsiteX3714" fmla="*/ 936422 w 1656655"/>
              <a:gd name="connsiteY3714" fmla="*/ 378879 h 1864576"/>
              <a:gd name="connsiteX3715" fmla="*/ 938360 w 1656655"/>
              <a:gd name="connsiteY3715" fmla="*/ 383167 h 1864576"/>
              <a:gd name="connsiteX3716" fmla="*/ 939721 w 1656655"/>
              <a:gd name="connsiteY3716" fmla="*/ 385311 h 1864576"/>
              <a:gd name="connsiteX3717" fmla="*/ 937195 w 1656655"/>
              <a:gd name="connsiteY3717" fmla="*/ 383751 h 1864576"/>
              <a:gd name="connsiteX3718" fmla="*/ 896442 w 1656655"/>
              <a:gd name="connsiteY3718" fmla="*/ 323139 h 1864576"/>
              <a:gd name="connsiteX3719" fmla="*/ 930599 w 1656655"/>
              <a:gd name="connsiteY3719" fmla="*/ 308522 h 1864576"/>
              <a:gd name="connsiteX3720" fmla="*/ 932346 w 1656655"/>
              <a:gd name="connsiteY3720" fmla="*/ 301700 h 1864576"/>
              <a:gd name="connsiteX3721" fmla="*/ 930986 w 1656655"/>
              <a:gd name="connsiteY3721" fmla="*/ 297802 h 1864576"/>
              <a:gd name="connsiteX3722" fmla="*/ 933119 w 1656655"/>
              <a:gd name="connsiteY3722" fmla="*/ 297022 h 1864576"/>
              <a:gd name="connsiteX3723" fmla="*/ 940885 w 1656655"/>
              <a:gd name="connsiteY3723" fmla="*/ 277143 h 1864576"/>
              <a:gd name="connsiteX3724" fmla="*/ 935840 w 1656655"/>
              <a:gd name="connsiteY3724" fmla="*/ 271296 h 1864576"/>
              <a:gd name="connsiteX3725" fmla="*/ 937974 w 1656655"/>
              <a:gd name="connsiteY3725" fmla="*/ 263110 h 1864576"/>
              <a:gd name="connsiteX3726" fmla="*/ 937391 w 1656655"/>
              <a:gd name="connsiteY3726" fmla="*/ 261746 h 1864576"/>
              <a:gd name="connsiteX3727" fmla="*/ 936613 w 1656655"/>
              <a:gd name="connsiteY3727" fmla="*/ 260577 h 1864576"/>
              <a:gd name="connsiteX3728" fmla="*/ 952723 w 1656655"/>
              <a:gd name="connsiteY3728" fmla="*/ 242062 h 1864576"/>
              <a:gd name="connsiteX3729" fmla="*/ 956990 w 1656655"/>
              <a:gd name="connsiteY3729" fmla="*/ 238554 h 1864576"/>
              <a:gd name="connsiteX3730" fmla="*/ 958155 w 1656655"/>
              <a:gd name="connsiteY3730" fmla="*/ 234266 h 1864576"/>
              <a:gd name="connsiteX3731" fmla="*/ 958737 w 1656655"/>
              <a:gd name="connsiteY3731" fmla="*/ 232122 h 1864576"/>
              <a:gd name="connsiteX3732" fmla="*/ 970188 w 1656655"/>
              <a:gd name="connsiteY3732" fmla="*/ 219844 h 1864576"/>
              <a:gd name="connsiteX3733" fmla="*/ 966112 w 1656655"/>
              <a:gd name="connsiteY3733" fmla="*/ 214971 h 1864576"/>
              <a:gd name="connsiteX3734" fmla="*/ 967276 w 1656655"/>
              <a:gd name="connsiteY3734" fmla="*/ 213412 h 1864576"/>
              <a:gd name="connsiteX3735" fmla="*/ 970575 w 1656655"/>
              <a:gd name="connsiteY3735" fmla="*/ 208929 h 1864576"/>
              <a:gd name="connsiteX3736" fmla="*/ 992312 w 1656655"/>
              <a:gd name="connsiteY3736" fmla="*/ 150265 h 1864576"/>
              <a:gd name="connsiteX3737" fmla="*/ 933119 w 1656655"/>
              <a:gd name="connsiteY3737" fmla="*/ 99982 h 1864576"/>
              <a:gd name="connsiteX3738" fmla="*/ 926909 w 1656655"/>
              <a:gd name="connsiteY3738" fmla="*/ 101931 h 1864576"/>
              <a:gd name="connsiteX3739" fmla="*/ 922060 w 1656655"/>
              <a:gd name="connsiteY3739" fmla="*/ 105244 h 1864576"/>
              <a:gd name="connsiteX3740" fmla="*/ 918375 w 1656655"/>
              <a:gd name="connsiteY3740" fmla="*/ 103685 h 1864576"/>
              <a:gd name="connsiteX3741" fmla="*/ 912165 w 1656655"/>
              <a:gd name="connsiteY3741" fmla="*/ 101151 h 1864576"/>
              <a:gd name="connsiteX3742" fmla="*/ 894112 w 1656655"/>
              <a:gd name="connsiteY3742" fmla="*/ 94914 h 1864576"/>
              <a:gd name="connsiteX3743" fmla="*/ 890814 w 1656655"/>
              <a:gd name="connsiteY3743" fmla="*/ 100372 h 1864576"/>
              <a:gd name="connsiteX3744" fmla="*/ 890428 w 1656655"/>
              <a:gd name="connsiteY3744" fmla="*/ 101151 h 1864576"/>
              <a:gd name="connsiteX3745" fmla="*/ 884604 w 1656655"/>
              <a:gd name="connsiteY3745" fmla="*/ 102320 h 1864576"/>
              <a:gd name="connsiteX3746" fmla="*/ 883053 w 1656655"/>
              <a:gd name="connsiteY3746" fmla="*/ 107778 h 1864576"/>
              <a:gd name="connsiteX3747" fmla="*/ 867721 w 1656655"/>
              <a:gd name="connsiteY3747" fmla="*/ 105439 h 1864576"/>
              <a:gd name="connsiteX3748" fmla="*/ 865588 w 1656655"/>
              <a:gd name="connsiteY3748" fmla="*/ 104660 h 1864576"/>
              <a:gd name="connsiteX3749" fmla="*/ 859960 w 1656655"/>
              <a:gd name="connsiteY3749" fmla="*/ 95499 h 1864576"/>
              <a:gd name="connsiteX3750" fmla="*/ 858213 w 1656655"/>
              <a:gd name="connsiteY3750" fmla="*/ 94330 h 1864576"/>
              <a:gd name="connsiteX3751" fmla="*/ 851225 w 1656655"/>
              <a:gd name="connsiteY3751" fmla="*/ 92576 h 1864576"/>
              <a:gd name="connsiteX3752" fmla="*/ 850065 w 1656655"/>
              <a:gd name="connsiteY3752" fmla="*/ 89847 h 1864576"/>
              <a:gd name="connsiteX3753" fmla="*/ 841717 w 1656655"/>
              <a:gd name="connsiteY3753" fmla="*/ 86339 h 1864576"/>
              <a:gd name="connsiteX3754" fmla="*/ 851225 w 1656655"/>
              <a:gd name="connsiteY3754" fmla="*/ 67824 h 1864576"/>
              <a:gd name="connsiteX3755" fmla="*/ 838419 w 1656655"/>
              <a:gd name="connsiteY3755" fmla="*/ 47165 h 1864576"/>
              <a:gd name="connsiteX3756" fmla="*/ 837063 w 1656655"/>
              <a:gd name="connsiteY3756" fmla="*/ 43852 h 1864576"/>
              <a:gd name="connsiteX3757" fmla="*/ 836089 w 1656655"/>
              <a:gd name="connsiteY3757" fmla="*/ 35471 h 1864576"/>
              <a:gd name="connsiteX3758" fmla="*/ 850838 w 1656655"/>
              <a:gd name="connsiteY3758" fmla="*/ 38979 h 1864576"/>
              <a:gd name="connsiteX3759" fmla="*/ 854332 w 1656655"/>
              <a:gd name="connsiteY3759" fmla="*/ 39954 h 1864576"/>
              <a:gd name="connsiteX3760" fmla="*/ 855497 w 1656655"/>
              <a:gd name="connsiteY3760" fmla="*/ 36446 h 1864576"/>
              <a:gd name="connsiteX3761" fmla="*/ 855497 w 1656655"/>
              <a:gd name="connsiteY3761" fmla="*/ 17930 h 1864576"/>
              <a:gd name="connsiteX3762" fmla="*/ 854137 w 1656655"/>
              <a:gd name="connsiteY3762" fmla="*/ 14812 h 1864576"/>
              <a:gd name="connsiteX3763" fmla="*/ 836089 w 1656655"/>
              <a:gd name="connsiteY3763" fmla="*/ 19490 h 1864576"/>
              <a:gd name="connsiteX3764" fmla="*/ 837836 w 1656655"/>
              <a:gd name="connsiteY3764" fmla="*/ 8381 h 1864576"/>
              <a:gd name="connsiteX3765" fmla="*/ 839970 w 1656655"/>
              <a:gd name="connsiteY3765" fmla="*/ 4093 h 1864576"/>
              <a:gd name="connsiteX3766" fmla="*/ 840748 w 1656655"/>
              <a:gd name="connsiteY3766" fmla="*/ 1754 h 1864576"/>
              <a:gd name="connsiteX3767" fmla="*/ 839387 w 1656655"/>
              <a:gd name="connsiteY3767" fmla="*/ 0 h 1864576"/>
              <a:gd name="connsiteX3768" fmla="*/ 816877 w 1656655"/>
              <a:gd name="connsiteY3768" fmla="*/ 0 h 1864576"/>
              <a:gd name="connsiteX3769" fmla="*/ 815522 w 1656655"/>
              <a:gd name="connsiteY3769" fmla="*/ 1949 h 1864576"/>
              <a:gd name="connsiteX3770" fmla="*/ 818433 w 1656655"/>
              <a:gd name="connsiteY3770" fmla="*/ 8575 h 1864576"/>
              <a:gd name="connsiteX3771" fmla="*/ 820175 w 1656655"/>
              <a:gd name="connsiteY3771" fmla="*/ 19490 h 1864576"/>
              <a:gd name="connsiteX3772" fmla="*/ 805431 w 1656655"/>
              <a:gd name="connsiteY3772" fmla="*/ 15982 h 1864576"/>
              <a:gd name="connsiteX3773" fmla="*/ 802128 w 1656655"/>
              <a:gd name="connsiteY3773" fmla="*/ 15007 h 1864576"/>
              <a:gd name="connsiteX3774" fmla="*/ 800772 w 1656655"/>
              <a:gd name="connsiteY3774" fmla="*/ 18320 h 1864576"/>
              <a:gd name="connsiteX3775" fmla="*/ 800772 w 1656655"/>
              <a:gd name="connsiteY3775" fmla="*/ 36446 h 1864576"/>
              <a:gd name="connsiteX3776" fmla="*/ 801937 w 1656655"/>
              <a:gd name="connsiteY3776" fmla="*/ 39759 h 1864576"/>
              <a:gd name="connsiteX3777" fmla="*/ 805431 w 1656655"/>
              <a:gd name="connsiteY3777" fmla="*/ 38784 h 1864576"/>
              <a:gd name="connsiteX3778" fmla="*/ 820175 w 1656655"/>
              <a:gd name="connsiteY3778" fmla="*/ 35276 h 1864576"/>
              <a:gd name="connsiteX3779" fmla="*/ 819206 w 1656655"/>
              <a:gd name="connsiteY3779" fmla="*/ 43657 h 1864576"/>
              <a:gd name="connsiteX3780" fmla="*/ 818042 w 1656655"/>
              <a:gd name="connsiteY3780" fmla="*/ 46970 h 1864576"/>
              <a:gd name="connsiteX3781" fmla="*/ 805235 w 1656655"/>
              <a:gd name="connsiteY3781" fmla="*/ 67629 h 1864576"/>
              <a:gd name="connsiteX3782" fmla="*/ 814743 w 1656655"/>
              <a:gd name="connsiteY3782" fmla="*/ 86144 h 1864576"/>
              <a:gd name="connsiteX3783" fmla="*/ 806400 w 1656655"/>
              <a:gd name="connsiteY3783" fmla="*/ 89652 h 1864576"/>
              <a:gd name="connsiteX3784" fmla="*/ 805235 w 1656655"/>
              <a:gd name="connsiteY3784" fmla="*/ 92381 h 1864576"/>
              <a:gd name="connsiteX3785" fmla="*/ 800381 w 1656655"/>
              <a:gd name="connsiteY3785" fmla="*/ 93550 h 1864576"/>
              <a:gd name="connsiteX3786" fmla="*/ 796309 w 1656655"/>
              <a:gd name="connsiteY3786" fmla="*/ 95304 h 1864576"/>
              <a:gd name="connsiteX3787" fmla="*/ 791846 w 1656655"/>
              <a:gd name="connsiteY3787" fmla="*/ 102516 h 1864576"/>
              <a:gd name="connsiteX3788" fmla="*/ 789708 w 1656655"/>
              <a:gd name="connsiteY3788" fmla="*/ 104855 h 1864576"/>
              <a:gd name="connsiteX3789" fmla="*/ 773217 w 1656655"/>
              <a:gd name="connsiteY3789" fmla="*/ 107388 h 1864576"/>
              <a:gd name="connsiteX3790" fmla="*/ 771660 w 1656655"/>
              <a:gd name="connsiteY3790" fmla="*/ 101931 h 1864576"/>
              <a:gd name="connsiteX3791" fmla="*/ 765842 w 1656655"/>
              <a:gd name="connsiteY3791" fmla="*/ 100761 h 1864576"/>
              <a:gd name="connsiteX3792" fmla="*/ 765450 w 1656655"/>
              <a:gd name="connsiteY3792" fmla="*/ 99787 h 1864576"/>
              <a:gd name="connsiteX3793" fmla="*/ 754973 w 1656655"/>
              <a:gd name="connsiteY3793" fmla="*/ 91796 h 1864576"/>
              <a:gd name="connsiteX3794" fmla="*/ 744105 w 1656655"/>
              <a:gd name="connsiteY3794" fmla="*/ 100761 h 1864576"/>
              <a:gd name="connsiteX3795" fmla="*/ 739642 w 1656655"/>
              <a:gd name="connsiteY3795" fmla="*/ 100761 h 1864576"/>
              <a:gd name="connsiteX3796" fmla="*/ 737895 w 1656655"/>
              <a:gd name="connsiteY3796" fmla="*/ 103295 h 1864576"/>
              <a:gd name="connsiteX3797" fmla="*/ 734210 w 1656655"/>
              <a:gd name="connsiteY3797" fmla="*/ 104855 h 1864576"/>
              <a:gd name="connsiteX3798" fmla="*/ 729355 w 1656655"/>
              <a:gd name="connsiteY3798" fmla="*/ 101541 h 1864576"/>
              <a:gd name="connsiteX3799" fmla="*/ 708788 w 1656655"/>
              <a:gd name="connsiteY3799" fmla="*/ 101346 h 1864576"/>
              <a:gd name="connsiteX3800" fmla="*/ 677929 w 1656655"/>
              <a:gd name="connsiteY3800" fmla="*/ 123565 h 1864576"/>
              <a:gd name="connsiteX3801" fmla="*/ 664736 w 1656655"/>
              <a:gd name="connsiteY3801" fmla="*/ 146952 h 1864576"/>
              <a:gd name="connsiteX3802" fmla="*/ 688215 w 1656655"/>
              <a:gd name="connsiteY3802" fmla="*/ 211463 h 1864576"/>
              <a:gd name="connsiteX3803" fmla="*/ 690544 w 1656655"/>
              <a:gd name="connsiteY3803" fmla="*/ 214387 h 1864576"/>
              <a:gd name="connsiteX3804" fmla="*/ 686664 w 1656655"/>
              <a:gd name="connsiteY3804" fmla="*/ 215751 h 1864576"/>
              <a:gd name="connsiteX3805" fmla="*/ 689184 w 1656655"/>
              <a:gd name="connsiteY3805" fmla="*/ 221598 h 1864576"/>
              <a:gd name="connsiteX3806" fmla="*/ 691905 w 1656655"/>
              <a:gd name="connsiteY3806" fmla="*/ 224131 h 1864576"/>
              <a:gd name="connsiteX3807" fmla="*/ 697919 w 1656655"/>
              <a:gd name="connsiteY3807" fmla="*/ 231342 h 1864576"/>
              <a:gd name="connsiteX3808" fmla="*/ 698501 w 1656655"/>
              <a:gd name="connsiteY3808" fmla="*/ 233291 h 1864576"/>
              <a:gd name="connsiteX3809" fmla="*/ 702382 w 1656655"/>
              <a:gd name="connsiteY3809" fmla="*/ 240113 h 1864576"/>
              <a:gd name="connsiteX3810" fmla="*/ 703933 w 1656655"/>
              <a:gd name="connsiteY3810" fmla="*/ 241282 h 1864576"/>
              <a:gd name="connsiteX3811" fmla="*/ 704711 w 1656655"/>
              <a:gd name="connsiteY3811" fmla="*/ 243036 h 1864576"/>
              <a:gd name="connsiteX3812" fmla="*/ 713833 w 1656655"/>
              <a:gd name="connsiteY3812" fmla="*/ 255120 h 1864576"/>
              <a:gd name="connsiteX3813" fmla="*/ 720043 w 1656655"/>
              <a:gd name="connsiteY3813" fmla="*/ 259407 h 1864576"/>
              <a:gd name="connsiteX3814" fmla="*/ 718682 w 1656655"/>
              <a:gd name="connsiteY3814" fmla="*/ 261746 h 1864576"/>
              <a:gd name="connsiteX3815" fmla="*/ 719265 w 1656655"/>
              <a:gd name="connsiteY3815" fmla="*/ 267788 h 1864576"/>
              <a:gd name="connsiteX3816" fmla="*/ 720816 w 1656655"/>
              <a:gd name="connsiteY3816" fmla="*/ 269932 h 1864576"/>
              <a:gd name="connsiteX3817" fmla="*/ 717909 w 1656655"/>
              <a:gd name="connsiteY3817" fmla="*/ 272465 h 1864576"/>
              <a:gd name="connsiteX3818" fmla="*/ 715771 w 1656655"/>
              <a:gd name="connsiteY3818" fmla="*/ 275779 h 1864576"/>
              <a:gd name="connsiteX3819" fmla="*/ 718878 w 1656655"/>
              <a:gd name="connsiteY3819" fmla="*/ 292345 h 1864576"/>
              <a:gd name="connsiteX3820" fmla="*/ 719651 w 1656655"/>
              <a:gd name="connsiteY3820" fmla="*/ 293124 h 1864576"/>
              <a:gd name="connsiteX3821" fmla="*/ 725279 w 1656655"/>
              <a:gd name="connsiteY3821" fmla="*/ 296243 h 1864576"/>
              <a:gd name="connsiteX3822" fmla="*/ 725671 w 1656655"/>
              <a:gd name="connsiteY3822" fmla="*/ 296438 h 1864576"/>
              <a:gd name="connsiteX3823" fmla="*/ 724310 w 1656655"/>
              <a:gd name="connsiteY3823" fmla="*/ 302284 h 1864576"/>
              <a:gd name="connsiteX3824" fmla="*/ 760214 w 1656655"/>
              <a:gd name="connsiteY3824" fmla="*/ 321775 h 1864576"/>
              <a:gd name="connsiteX3825" fmla="*/ 718682 w 1656655"/>
              <a:gd name="connsiteY3825" fmla="*/ 381802 h 1864576"/>
              <a:gd name="connsiteX3826" fmla="*/ 720625 w 1656655"/>
              <a:gd name="connsiteY3826" fmla="*/ 377515 h 1864576"/>
              <a:gd name="connsiteX3827" fmla="*/ 721208 w 1656655"/>
              <a:gd name="connsiteY3827" fmla="*/ 366601 h 1864576"/>
              <a:gd name="connsiteX3828" fmla="*/ 715771 w 1656655"/>
              <a:gd name="connsiteY3828" fmla="*/ 352958 h 1864576"/>
              <a:gd name="connsiteX3829" fmla="*/ 711308 w 1656655"/>
              <a:gd name="connsiteY3829" fmla="*/ 346916 h 1864576"/>
              <a:gd name="connsiteX3830" fmla="*/ 707814 w 1656655"/>
              <a:gd name="connsiteY3830" fmla="*/ 343603 h 1864576"/>
              <a:gd name="connsiteX3831" fmla="*/ 698501 w 1656655"/>
              <a:gd name="connsiteY3831" fmla="*/ 339510 h 1864576"/>
              <a:gd name="connsiteX3832" fmla="*/ 695007 w 1656655"/>
              <a:gd name="connsiteY3832" fmla="*/ 339900 h 1864576"/>
              <a:gd name="connsiteX3833" fmla="*/ 693652 w 1656655"/>
              <a:gd name="connsiteY3833" fmla="*/ 340290 h 1864576"/>
              <a:gd name="connsiteX3834" fmla="*/ 692487 w 1656655"/>
              <a:gd name="connsiteY3834" fmla="*/ 339510 h 1864576"/>
              <a:gd name="connsiteX3835" fmla="*/ 691709 w 1656655"/>
              <a:gd name="connsiteY3835" fmla="*/ 337756 h 1864576"/>
              <a:gd name="connsiteX3836" fmla="*/ 689766 w 1656655"/>
              <a:gd name="connsiteY3836" fmla="*/ 337171 h 1864576"/>
              <a:gd name="connsiteX3837" fmla="*/ 689576 w 1656655"/>
              <a:gd name="connsiteY3837" fmla="*/ 336002 h 1864576"/>
              <a:gd name="connsiteX3838" fmla="*/ 688411 w 1656655"/>
              <a:gd name="connsiteY3838" fmla="*/ 333273 h 1864576"/>
              <a:gd name="connsiteX3839" fmla="*/ 679485 w 1656655"/>
              <a:gd name="connsiteY3839" fmla="*/ 332299 h 1864576"/>
              <a:gd name="connsiteX3840" fmla="*/ 678320 w 1656655"/>
              <a:gd name="connsiteY3840" fmla="*/ 333663 h 1864576"/>
              <a:gd name="connsiteX3841" fmla="*/ 674440 w 1656655"/>
              <a:gd name="connsiteY3841" fmla="*/ 334638 h 1864576"/>
              <a:gd name="connsiteX3842" fmla="*/ 673662 w 1656655"/>
              <a:gd name="connsiteY3842" fmla="*/ 335807 h 1864576"/>
              <a:gd name="connsiteX3843" fmla="*/ 669585 w 1656655"/>
              <a:gd name="connsiteY3843" fmla="*/ 333858 h 1864576"/>
              <a:gd name="connsiteX3844" fmla="*/ 666674 w 1656655"/>
              <a:gd name="connsiteY3844" fmla="*/ 332494 h 1864576"/>
              <a:gd name="connsiteX3845" fmla="*/ 666287 w 1656655"/>
              <a:gd name="connsiteY3845" fmla="*/ 332104 h 1864576"/>
              <a:gd name="connsiteX3846" fmla="*/ 665509 w 1656655"/>
              <a:gd name="connsiteY3846" fmla="*/ 329181 h 1864576"/>
              <a:gd name="connsiteX3847" fmla="*/ 663179 w 1656655"/>
              <a:gd name="connsiteY3847" fmla="*/ 325478 h 1864576"/>
              <a:gd name="connsiteX3848" fmla="*/ 661242 w 1656655"/>
              <a:gd name="connsiteY3848" fmla="*/ 324308 h 1864576"/>
              <a:gd name="connsiteX3849" fmla="*/ 660077 w 1656655"/>
              <a:gd name="connsiteY3849" fmla="*/ 321775 h 1864576"/>
              <a:gd name="connsiteX3850" fmla="*/ 657943 w 1656655"/>
              <a:gd name="connsiteY3850" fmla="*/ 320215 h 1864576"/>
              <a:gd name="connsiteX3851" fmla="*/ 659299 w 1656655"/>
              <a:gd name="connsiteY3851" fmla="*/ 319436 h 1864576"/>
              <a:gd name="connsiteX3852" fmla="*/ 662793 w 1656655"/>
              <a:gd name="connsiteY3852" fmla="*/ 302284 h 1864576"/>
              <a:gd name="connsiteX3853" fmla="*/ 661242 w 1656655"/>
              <a:gd name="connsiteY3853" fmla="*/ 299361 h 1864576"/>
              <a:gd name="connsiteX3854" fmla="*/ 661824 w 1656655"/>
              <a:gd name="connsiteY3854" fmla="*/ 295268 h 1864576"/>
              <a:gd name="connsiteX3855" fmla="*/ 665318 w 1656655"/>
              <a:gd name="connsiteY3855" fmla="*/ 296827 h 1864576"/>
              <a:gd name="connsiteX3856" fmla="*/ 669781 w 1656655"/>
              <a:gd name="connsiteY3856" fmla="*/ 299946 h 1864576"/>
              <a:gd name="connsiteX3857" fmla="*/ 670946 w 1656655"/>
              <a:gd name="connsiteY3857" fmla="*/ 298581 h 1864576"/>
              <a:gd name="connsiteX3858" fmla="*/ 672110 w 1656655"/>
              <a:gd name="connsiteY3858" fmla="*/ 294489 h 1864576"/>
              <a:gd name="connsiteX3859" fmla="*/ 673275 w 1656655"/>
              <a:gd name="connsiteY3859" fmla="*/ 290396 h 1864576"/>
              <a:gd name="connsiteX3860" fmla="*/ 673275 w 1656655"/>
              <a:gd name="connsiteY3860" fmla="*/ 286693 h 1864576"/>
              <a:gd name="connsiteX3861" fmla="*/ 668807 w 1656655"/>
              <a:gd name="connsiteY3861" fmla="*/ 287083 h 1864576"/>
              <a:gd name="connsiteX3862" fmla="*/ 664153 w 1656655"/>
              <a:gd name="connsiteY3862" fmla="*/ 286498 h 1864576"/>
              <a:gd name="connsiteX3863" fmla="*/ 666674 w 1656655"/>
              <a:gd name="connsiteY3863" fmla="*/ 281820 h 1864576"/>
              <a:gd name="connsiteX3864" fmla="*/ 668421 w 1656655"/>
              <a:gd name="connsiteY3864" fmla="*/ 279871 h 1864576"/>
              <a:gd name="connsiteX3865" fmla="*/ 668230 w 1656655"/>
              <a:gd name="connsiteY3865" fmla="*/ 277338 h 1864576"/>
              <a:gd name="connsiteX3866" fmla="*/ 662793 w 1656655"/>
              <a:gd name="connsiteY3866" fmla="*/ 275584 h 1864576"/>
              <a:gd name="connsiteX3867" fmla="*/ 657165 w 1656655"/>
              <a:gd name="connsiteY3867" fmla="*/ 273830 h 1864576"/>
              <a:gd name="connsiteX3868" fmla="*/ 656583 w 1656655"/>
              <a:gd name="connsiteY3868" fmla="*/ 273830 h 1864576"/>
              <a:gd name="connsiteX3869" fmla="*/ 655418 w 1656655"/>
              <a:gd name="connsiteY3869" fmla="*/ 275779 h 1864576"/>
              <a:gd name="connsiteX3870" fmla="*/ 655810 w 1656655"/>
              <a:gd name="connsiteY3870" fmla="*/ 278312 h 1864576"/>
              <a:gd name="connsiteX3871" fmla="*/ 655418 w 1656655"/>
              <a:gd name="connsiteY3871" fmla="*/ 283769 h 1864576"/>
              <a:gd name="connsiteX3872" fmla="*/ 651151 w 1656655"/>
              <a:gd name="connsiteY3872" fmla="*/ 281626 h 1864576"/>
              <a:gd name="connsiteX3873" fmla="*/ 650373 w 1656655"/>
              <a:gd name="connsiteY3873" fmla="*/ 281041 h 1864576"/>
              <a:gd name="connsiteX3874" fmla="*/ 647271 w 1656655"/>
              <a:gd name="connsiteY3874" fmla="*/ 279092 h 1864576"/>
              <a:gd name="connsiteX3875" fmla="*/ 646106 w 1656655"/>
              <a:gd name="connsiteY3875" fmla="*/ 280456 h 1864576"/>
              <a:gd name="connsiteX3876" fmla="*/ 643777 w 1656655"/>
              <a:gd name="connsiteY3876" fmla="*/ 288447 h 1864576"/>
              <a:gd name="connsiteX3877" fmla="*/ 643777 w 1656655"/>
              <a:gd name="connsiteY3877" fmla="*/ 292345 h 1864576"/>
              <a:gd name="connsiteX3878" fmla="*/ 645910 w 1656655"/>
              <a:gd name="connsiteY3878" fmla="*/ 292345 h 1864576"/>
              <a:gd name="connsiteX3879" fmla="*/ 648239 w 1656655"/>
              <a:gd name="connsiteY3879" fmla="*/ 291955 h 1864576"/>
              <a:gd name="connsiteX3880" fmla="*/ 652898 w 1656655"/>
              <a:gd name="connsiteY3880" fmla="*/ 292540 h 1864576"/>
              <a:gd name="connsiteX3881" fmla="*/ 651538 w 1656655"/>
              <a:gd name="connsiteY3881" fmla="*/ 295658 h 1864576"/>
              <a:gd name="connsiteX3882" fmla="*/ 648822 w 1656655"/>
              <a:gd name="connsiteY3882" fmla="*/ 297607 h 1864576"/>
              <a:gd name="connsiteX3883" fmla="*/ 643390 w 1656655"/>
              <a:gd name="connsiteY3883" fmla="*/ 301505 h 1864576"/>
              <a:gd name="connsiteX3884" fmla="*/ 640865 w 1656655"/>
              <a:gd name="connsiteY3884" fmla="*/ 308326 h 1864576"/>
              <a:gd name="connsiteX3885" fmla="*/ 641834 w 1656655"/>
              <a:gd name="connsiteY3885" fmla="*/ 314174 h 1864576"/>
              <a:gd name="connsiteX3886" fmla="*/ 642612 w 1656655"/>
              <a:gd name="connsiteY3886" fmla="*/ 315733 h 1864576"/>
              <a:gd name="connsiteX3887" fmla="*/ 637567 w 1656655"/>
              <a:gd name="connsiteY3887" fmla="*/ 317487 h 1864576"/>
              <a:gd name="connsiteX3888" fmla="*/ 634851 w 1656655"/>
              <a:gd name="connsiteY3888" fmla="*/ 317292 h 1864576"/>
              <a:gd name="connsiteX3889" fmla="*/ 631357 w 1656655"/>
              <a:gd name="connsiteY3889" fmla="*/ 319046 h 1864576"/>
              <a:gd name="connsiteX3890" fmla="*/ 629223 w 1656655"/>
              <a:gd name="connsiteY3890" fmla="*/ 320995 h 1864576"/>
              <a:gd name="connsiteX3891" fmla="*/ 628249 w 1656655"/>
              <a:gd name="connsiteY3891" fmla="*/ 321190 h 1864576"/>
              <a:gd name="connsiteX3892" fmla="*/ 620875 w 1656655"/>
              <a:gd name="connsiteY3892" fmla="*/ 320215 h 1864576"/>
              <a:gd name="connsiteX3893" fmla="*/ 620488 w 1656655"/>
              <a:gd name="connsiteY3893" fmla="*/ 316902 h 1864576"/>
              <a:gd name="connsiteX3894" fmla="*/ 617968 w 1656655"/>
              <a:gd name="connsiteY3894" fmla="*/ 315733 h 1864576"/>
              <a:gd name="connsiteX3895" fmla="*/ 607872 w 1656655"/>
              <a:gd name="connsiteY3895" fmla="*/ 310860 h 1864576"/>
              <a:gd name="connsiteX3896" fmla="*/ 606708 w 1656655"/>
              <a:gd name="connsiteY3896" fmla="*/ 312225 h 1864576"/>
              <a:gd name="connsiteX3897" fmla="*/ 603023 w 1656655"/>
              <a:gd name="connsiteY3897" fmla="*/ 312614 h 1864576"/>
              <a:gd name="connsiteX3898" fmla="*/ 601858 w 1656655"/>
              <a:gd name="connsiteY3898" fmla="*/ 312809 h 1864576"/>
              <a:gd name="connsiteX3899" fmla="*/ 599725 w 1656655"/>
              <a:gd name="connsiteY3899" fmla="*/ 310276 h 1864576"/>
              <a:gd name="connsiteX3900" fmla="*/ 567124 w 1656655"/>
              <a:gd name="connsiteY3900" fmla="*/ 316902 h 1864576"/>
              <a:gd name="connsiteX3901" fmla="*/ 563434 w 1656655"/>
              <a:gd name="connsiteY3901" fmla="*/ 320410 h 1864576"/>
              <a:gd name="connsiteX3902" fmla="*/ 559749 w 1656655"/>
              <a:gd name="connsiteY3902" fmla="*/ 326257 h 1864576"/>
              <a:gd name="connsiteX3903" fmla="*/ 558775 w 1656655"/>
              <a:gd name="connsiteY3903" fmla="*/ 329960 h 1864576"/>
              <a:gd name="connsiteX3904" fmla="*/ 558193 w 1656655"/>
              <a:gd name="connsiteY3904" fmla="*/ 334248 h 1864576"/>
              <a:gd name="connsiteX3905" fmla="*/ 558193 w 1656655"/>
              <a:gd name="connsiteY3905" fmla="*/ 336781 h 1864576"/>
              <a:gd name="connsiteX3906" fmla="*/ 558388 w 1656655"/>
              <a:gd name="connsiteY3906" fmla="*/ 340095 h 1864576"/>
              <a:gd name="connsiteX3907" fmla="*/ 559940 w 1656655"/>
              <a:gd name="connsiteY3907" fmla="*/ 349060 h 1864576"/>
              <a:gd name="connsiteX3908" fmla="*/ 555868 w 1656655"/>
              <a:gd name="connsiteY3908" fmla="*/ 344382 h 1864576"/>
              <a:gd name="connsiteX3909" fmla="*/ 503081 w 1656655"/>
              <a:gd name="connsiteY3909" fmla="*/ 220428 h 1864576"/>
              <a:gd name="connsiteX3910" fmla="*/ 430502 w 1656655"/>
              <a:gd name="connsiteY3910" fmla="*/ 212632 h 1864576"/>
              <a:gd name="connsiteX3911" fmla="*/ 401005 w 1656655"/>
              <a:gd name="connsiteY3911" fmla="*/ 248298 h 1864576"/>
              <a:gd name="connsiteX3912" fmla="*/ 402751 w 1656655"/>
              <a:gd name="connsiteY3912" fmla="*/ 269152 h 1864576"/>
              <a:gd name="connsiteX3913" fmla="*/ 371701 w 1656655"/>
              <a:gd name="connsiteY3913" fmla="*/ 286108 h 1864576"/>
              <a:gd name="connsiteX3914" fmla="*/ 353072 w 1656655"/>
              <a:gd name="connsiteY3914" fmla="*/ 308326 h 1864576"/>
              <a:gd name="connsiteX3915" fmla="*/ 361610 w 1656655"/>
              <a:gd name="connsiteY3915" fmla="*/ 312225 h 1864576"/>
              <a:gd name="connsiteX3916" fmla="*/ 377523 w 1656655"/>
              <a:gd name="connsiteY3916" fmla="*/ 310665 h 1864576"/>
              <a:gd name="connsiteX3917" fmla="*/ 370925 w 1656655"/>
              <a:gd name="connsiteY3917" fmla="*/ 321580 h 1864576"/>
              <a:gd name="connsiteX3918" fmla="*/ 366850 w 1656655"/>
              <a:gd name="connsiteY3918" fmla="*/ 334053 h 1864576"/>
              <a:gd name="connsiteX3919" fmla="*/ 370343 w 1656655"/>
              <a:gd name="connsiteY3919" fmla="*/ 352568 h 1864576"/>
              <a:gd name="connsiteX3920" fmla="*/ 389943 w 1656655"/>
              <a:gd name="connsiteY3920" fmla="*/ 336002 h 1864576"/>
              <a:gd name="connsiteX3921" fmla="*/ 447191 w 1656655"/>
              <a:gd name="connsiteY3921" fmla="*/ 305987 h 1864576"/>
              <a:gd name="connsiteX3922" fmla="*/ 447191 w 1656655"/>
              <a:gd name="connsiteY3922" fmla="*/ 280846 h 1864576"/>
              <a:gd name="connsiteX3923" fmla="*/ 449132 w 1656655"/>
              <a:gd name="connsiteY3923" fmla="*/ 271101 h 1864576"/>
              <a:gd name="connsiteX3924" fmla="*/ 482123 w 1656655"/>
              <a:gd name="connsiteY3924" fmla="*/ 293319 h 1864576"/>
              <a:gd name="connsiteX3925" fmla="*/ 499200 w 1656655"/>
              <a:gd name="connsiteY3925" fmla="*/ 363872 h 1864576"/>
              <a:gd name="connsiteX3926" fmla="*/ 546937 w 1656655"/>
              <a:gd name="connsiteY3926" fmla="*/ 410062 h 1864576"/>
              <a:gd name="connsiteX3927" fmla="*/ 530446 w 1656655"/>
              <a:gd name="connsiteY3927" fmla="*/ 419613 h 1864576"/>
              <a:gd name="connsiteX3928" fmla="*/ 499782 w 1656655"/>
              <a:gd name="connsiteY3928" fmla="*/ 425070 h 1864576"/>
              <a:gd name="connsiteX3929" fmla="*/ 446997 w 1656655"/>
              <a:gd name="connsiteY3929" fmla="*/ 472429 h 1864576"/>
              <a:gd name="connsiteX3930" fmla="*/ 451849 w 1656655"/>
              <a:gd name="connsiteY3930" fmla="*/ 486462 h 1864576"/>
              <a:gd name="connsiteX3931" fmla="*/ 463493 w 1656655"/>
              <a:gd name="connsiteY3931" fmla="*/ 479446 h 1864576"/>
              <a:gd name="connsiteX3932" fmla="*/ 487362 w 1656655"/>
              <a:gd name="connsiteY3932" fmla="*/ 479446 h 1864576"/>
              <a:gd name="connsiteX3933" fmla="*/ 508127 w 1656655"/>
              <a:gd name="connsiteY3933" fmla="*/ 499715 h 1864576"/>
              <a:gd name="connsiteX3934" fmla="*/ 509874 w 1656655"/>
              <a:gd name="connsiteY3934" fmla="*/ 503611 h 1864576"/>
              <a:gd name="connsiteX3935" fmla="*/ 516470 w 1656655"/>
              <a:gd name="connsiteY3935" fmla="*/ 506536 h 1864576"/>
              <a:gd name="connsiteX3936" fmla="*/ 527921 w 1656655"/>
              <a:gd name="connsiteY3936" fmla="*/ 506536 h 1864576"/>
              <a:gd name="connsiteX3937" fmla="*/ 547520 w 1656655"/>
              <a:gd name="connsiteY3937" fmla="*/ 517453 h 1864576"/>
              <a:gd name="connsiteX3938" fmla="*/ 464075 w 1656655"/>
              <a:gd name="connsiteY3938" fmla="*/ 505174 h 1864576"/>
              <a:gd name="connsiteX3939" fmla="*/ 419634 w 1656655"/>
              <a:gd name="connsiteY3939" fmla="*/ 476522 h 1864576"/>
              <a:gd name="connsiteX3940" fmla="*/ 415559 w 1656655"/>
              <a:gd name="connsiteY3940" fmla="*/ 478081 h 1864576"/>
              <a:gd name="connsiteX3941" fmla="*/ 464269 w 1656655"/>
              <a:gd name="connsiteY3941" fmla="*/ 537913 h 1864576"/>
              <a:gd name="connsiteX3942" fmla="*/ 489303 w 1656655"/>
              <a:gd name="connsiteY3942" fmla="*/ 542009 h 1864576"/>
              <a:gd name="connsiteX3943" fmla="*/ 484645 w 1656655"/>
              <a:gd name="connsiteY3943" fmla="*/ 553895 h 1864576"/>
              <a:gd name="connsiteX3944" fmla="*/ 489885 w 1656655"/>
              <a:gd name="connsiteY3944" fmla="*/ 558378 h 1864576"/>
              <a:gd name="connsiteX3945" fmla="*/ 497453 w 1656655"/>
              <a:gd name="connsiteY3945" fmla="*/ 556820 h 1864576"/>
              <a:gd name="connsiteX3946" fmla="*/ 525396 w 1656655"/>
              <a:gd name="connsiteY3946" fmla="*/ 559157 h 1864576"/>
              <a:gd name="connsiteX3947" fmla="*/ 554704 w 1656655"/>
              <a:gd name="connsiteY3947" fmla="*/ 576506 h 1864576"/>
              <a:gd name="connsiteX3948" fmla="*/ 557806 w 1656655"/>
              <a:gd name="connsiteY3948" fmla="*/ 579039 h 1864576"/>
              <a:gd name="connsiteX3949" fmla="*/ 562656 w 1656655"/>
              <a:gd name="connsiteY3949" fmla="*/ 585276 h 1864576"/>
              <a:gd name="connsiteX3950" fmla="*/ 578183 w 1656655"/>
              <a:gd name="connsiteY3950" fmla="*/ 588980 h 1864576"/>
              <a:gd name="connsiteX3951" fmla="*/ 592154 w 1656655"/>
              <a:gd name="connsiteY3951" fmla="*/ 596579 h 1864576"/>
              <a:gd name="connsiteX3952" fmla="*/ 611366 w 1656655"/>
              <a:gd name="connsiteY3952" fmla="*/ 605545 h 1864576"/>
              <a:gd name="connsiteX3953" fmla="*/ 615056 w 1656655"/>
              <a:gd name="connsiteY3953" fmla="*/ 607299 h 1864576"/>
              <a:gd name="connsiteX3954" fmla="*/ 638535 w 1656655"/>
              <a:gd name="connsiteY3954" fmla="*/ 656215 h 1864576"/>
              <a:gd name="connsiteX3955" fmla="*/ 640669 w 1656655"/>
              <a:gd name="connsiteY3955" fmla="*/ 707669 h 1864576"/>
              <a:gd name="connsiteX3956" fmla="*/ 632521 w 1656655"/>
              <a:gd name="connsiteY3956" fmla="*/ 726964 h 1864576"/>
              <a:gd name="connsiteX3957" fmla="*/ 632712 w 1656655"/>
              <a:gd name="connsiteY3957" fmla="*/ 733980 h 1864576"/>
              <a:gd name="connsiteX3958" fmla="*/ 641643 w 1656655"/>
              <a:gd name="connsiteY3958" fmla="*/ 733593 h 1864576"/>
              <a:gd name="connsiteX3959" fmla="*/ 596617 w 1656655"/>
              <a:gd name="connsiteY3959" fmla="*/ 794787 h 1864576"/>
              <a:gd name="connsiteX3960" fmla="*/ 570030 w 1656655"/>
              <a:gd name="connsiteY3960" fmla="*/ 815252 h 1864576"/>
              <a:gd name="connsiteX3961" fmla="*/ 549267 w 1656655"/>
              <a:gd name="connsiteY3961" fmla="*/ 840783 h 1864576"/>
              <a:gd name="connsiteX3962" fmla="*/ 509874 w 1656655"/>
              <a:gd name="connsiteY3962" fmla="*/ 822856 h 1864576"/>
              <a:gd name="connsiteX3963" fmla="*/ 448744 w 1656655"/>
              <a:gd name="connsiteY3963" fmla="*/ 776272 h 1864576"/>
              <a:gd name="connsiteX3964" fmla="*/ 445445 w 1656655"/>
              <a:gd name="connsiteY3964" fmla="*/ 776081 h 1864576"/>
              <a:gd name="connsiteX3965" fmla="*/ 443504 w 1656655"/>
              <a:gd name="connsiteY3965" fmla="*/ 774518 h 1864576"/>
              <a:gd name="connsiteX3966" fmla="*/ 434771 w 1656655"/>
              <a:gd name="connsiteY3966" fmla="*/ 726381 h 1864576"/>
              <a:gd name="connsiteX3967" fmla="*/ 470673 w 1656655"/>
              <a:gd name="connsiteY3967" fmla="*/ 671031 h 1864576"/>
              <a:gd name="connsiteX3968" fmla="*/ 442922 w 1656655"/>
              <a:gd name="connsiteY3968" fmla="*/ 609440 h 1864576"/>
              <a:gd name="connsiteX3969" fmla="*/ 387032 w 1656655"/>
              <a:gd name="connsiteY3969" fmla="*/ 525444 h 1864576"/>
              <a:gd name="connsiteX3970" fmla="*/ 381211 w 1656655"/>
              <a:gd name="connsiteY3970" fmla="*/ 522519 h 1864576"/>
              <a:gd name="connsiteX3971" fmla="*/ 377911 w 1656655"/>
              <a:gd name="connsiteY3971" fmla="*/ 529731 h 1864576"/>
              <a:gd name="connsiteX3972" fmla="*/ 372866 w 1656655"/>
              <a:gd name="connsiteY3972" fmla="*/ 532068 h 1864576"/>
              <a:gd name="connsiteX3973" fmla="*/ 365297 w 1656655"/>
              <a:gd name="connsiteY3973" fmla="*/ 518232 h 1864576"/>
              <a:gd name="connsiteX3974" fmla="*/ 324156 w 1656655"/>
              <a:gd name="connsiteY3974" fmla="*/ 439882 h 1864576"/>
              <a:gd name="connsiteX3975" fmla="*/ 314647 w 1656655"/>
              <a:gd name="connsiteY3975" fmla="*/ 374396 h 1864576"/>
              <a:gd name="connsiteX3976" fmla="*/ 308243 w 1656655"/>
              <a:gd name="connsiteY3976" fmla="*/ 370888 h 1864576"/>
              <a:gd name="connsiteX3977" fmla="*/ 306691 w 1656655"/>
              <a:gd name="connsiteY3977" fmla="*/ 367770 h 1864576"/>
              <a:gd name="connsiteX3978" fmla="*/ 289808 w 1656655"/>
              <a:gd name="connsiteY3978" fmla="*/ 256874 h 1864576"/>
              <a:gd name="connsiteX3979" fmla="*/ 284762 w 1656655"/>
              <a:gd name="connsiteY3979" fmla="*/ 190219 h 1864576"/>
              <a:gd name="connsiteX3980" fmla="*/ 290584 w 1656655"/>
              <a:gd name="connsiteY3980" fmla="*/ 169365 h 1864576"/>
              <a:gd name="connsiteX3981" fmla="*/ 285732 w 1656655"/>
              <a:gd name="connsiteY3981" fmla="*/ 166831 h 1864576"/>
              <a:gd name="connsiteX3982" fmla="*/ 279910 w 1656655"/>
              <a:gd name="connsiteY3982" fmla="*/ 169950 h 1864576"/>
              <a:gd name="connsiteX3983" fmla="*/ 271372 w 1656655"/>
              <a:gd name="connsiteY3983" fmla="*/ 175602 h 1864576"/>
              <a:gd name="connsiteX3984" fmla="*/ 250025 w 1656655"/>
              <a:gd name="connsiteY3984" fmla="*/ 198210 h 1864576"/>
              <a:gd name="connsiteX3985" fmla="*/ 234112 w 1656655"/>
              <a:gd name="connsiteY3985" fmla="*/ 225496 h 1864576"/>
              <a:gd name="connsiteX3986" fmla="*/ 219946 w 1656655"/>
              <a:gd name="connsiteY3986" fmla="*/ 269542 h 1864576"/>
              <a:gd name="connsiteX3987" fmla="*/ 217423 w 1656655"/>
              <a:gd name="connsiteY3987" fmla="*/ 282015 h 1864576"/>
              <a:gd name="connsiteX3988" fmla="*/ 215288 w 1656655"/>
              <a:gd name="connsiteY3988" fmla="*/ 294099 h 1864576"/>
              <a:gd name="connsiteX3989" fmla="*/ 212571 w 1656655"/>
              <a:gd name="connsiteY3989" fmla="*/ 320605 h 1864576"/>
              <a:gd name="connsiteX3990" fmla="*/ 189478 w 1656655"/>
              <a:gd name="connsiteY3990" fmla="*/ 288642 h 1864576"/>
              <a:gd name="connsiteX3991" fmla="*/ 174341 w 1656655"/>
              <a:gd name="connsiteY3991" fmla="*/ 257069 h 1864576"/>
              <a:gd name="connsiteX3992" fmla="*/ 166967 w 1656655"/>
              <a:gd name="connsiteY3992" fmla="*/ 256289 h 1864576"/>
              <a:gd name="connsiteX3993" fmla="*/ 152218 w 1656655"/>
              <a:gd name="connsiteY3993" fmla="*/ 409673 h 1864576"/>
              <a:gd name="connsiteX3994" fmla="*/ 98657 w 1656655"/>
              <a:gd name="connsiteY3994" fmla="*/ 353932 h 1864576"/>
              <a:gd name="connsiteX3995" fmla="*/ 94000 w 1656655"/>
              <a:gd name="connsiteY3995" fmla="*/ 346916 h 1864576"/>
              <a:gd name="connsiteX3996" fmla="*/ 89730 w 1656655"/>
              <a:gd name="connsiteY3996" fmla="*/ 350619 h 1864576"/>
              <a:gd name="connsiteX3997" fmla="*/ 102344 w 1656655"/>
              <a:gd name="connsiteY3997" fmla="*/ 519207 h 1864576"/>
              <a:gd name="connsiteX3998" fmla="*/ 41797 w 1656655"/>
              <a:gd name="connsiteY3998" fmla="*/ 468531 h 1864576"/>
              <a:gd name="connsiteX3999" fmla="*/ 33064 w 1656655"/>
              <a:gd name="connsiteY3999" fmla="*/ 471845 h 1864576"/>
              <a:gd name="connsiteX4000" fmla="*/ 84490 w 1656655"/>
              <a:gd name="connsiteY4000" fmla="*/ 644133 h 1864576"/>
              <a:gd name="connsiteX4001" fmla="*/ 84685 w 1656655"/>
              <a:gd name="connsiteY4001" fmla="*/ 651149 h 1864576"/>
              <a:gd name="connsiteX4002" fmla="*/ 103897 w 1656655"/>
              <a:gd name="connsiteY4002" fmla="*/ 710595 h 1864576"/>
              <a:gd name="connsiteX4003" fmla="*/ 7642 w 1656655"/>
              <a:gd name="connsiteY4003" fmla="*/ 669277 h 1864576"/>
              <a:gd name="connsiteX4004" fmla="*/ 1820 w 1656655"/>
              <a:gd name="connsiteY4004" fmla="*/ 667523 h 1864576"/>
              <a:gd name="connsiteX4005" fmla="*/ 656 w 1656655"/>
              <a:gd name="connsiteY4005" fmla="*/ 677263 h 1864576"/>
              <a:gd name="connsiteX4006" fmla="*/ 69548 w 1656655"/>
              <a:gd name="connsiteY4006" fmla="*/ 798687 h 1864576"/>
              <a:gd name="connsiteX4007" fmla="*/ 12106 w 1656655"/>
              <a:gd name="connsiteY4007" fmla="*/ 806095 h 1864576"/>
              <a:gd name="connsiteX4008" fmla="*/ 10553 w 1656655"/>
              <a:gd name="connsiteY4008" fmla="*/ 818564 h 1864576"/>
              <a:gd name="connsiteX4009" fmla="*/ 120586 w 1656655"/>
              <a:gd name="connsiteY4009" fmla="*/ 915235 h 1864576"/>
              <a:gd name="connsiteX4010" fmla="*/ 56740 w 1656655"/>
              <a:gd name="connsiteY4010" fmla="*/ 911727 h 1864576"/>
              <a:gd name="connsiteX4011" fmla="*/ 47425 w 1656655"/>
              <a:gd name="connsiteY4011" fmla="*/ 929072 h 1864576"/>
              <a:gd name="connsiteX4012" fmla="*/ 236441 w 1656655"/>
              <a:gd name="connsiteY4012" fmla="*/ 1009369 h 1864576"/>
              <a:gd name="connsiteX4013" fmla="*/ 222468 w 1656655"/>
              <a:gd name="connsiteY4013" fmla="*/ 1138196 h 1864576"/>
              <a:gd name="connsiteX4014" fmla="*/ 229066 w 1656655"/>
              <a:gd name="connsiteY4014" fmla="*/ 1139171 h 1864576"/>
              <a:gd name="connsiteX4015" fmla="*/ 284374 w 1656655"/>
              <a:gd name="connsiteY4015" fmla="*/ 1096295 h 1864576"/>
              <a:gd name="connsiteX4016" fmla="*/ 277776 w 1656655"/>
              <a:gd name="connsiteY4016" fmla="*/ 1164506 h 1864576"/>
              <a:gd name="connsiteX4017" fmla="*/ 285538 w 1656655"/>
              <a:gd name="connsiteY4017" fmla="*/ 1169768 h 1864576"/>
              <a:gd name="connsiteX4018" fmla="*/ 339293 w 1656655"/>
              <a:gd name="connsiteY4018" fmla="*/ 1137025 h 1864576"/>
              <a:gd name="connsiteX4019" fmla="*/ 342010 w 1656655"/>
              <a:gd name="connsiteY4019" fmla="*/ 1184584 h 1864576"/>
              <a:gd name="connsiteX4020" fmla="*/ 354236 w 1656655"/>
              <a:gd name="connsiteY4020" fmla="*/ 1190821 h 1864576"/>
              <a:gd name="connsiteX4021" fmla="*/ 401393 w 1656655"/>
              <a:gd name="connsiteY4021" fmla="*/ 1167039 h 1864576"/>
              <a:gd name="connsiteX4022" fmla="*/ 409543 w 1656655"/>
              <a:gd name="connsiteY4022" fmla="*/ 1202707 h 1864576"/>
              <a:gd name="connsiteX4023" fmla="*/ 420605 w 1656655"/>
              <a:gd name="connsiteY4023" fmla="*/ 1208361 h 1864576"/>
              <a:gd name="connsiteX4024" fmla="*/ 470479 w 1656655"/>
              <a:gd name="connsiteY4024" fmla="*/ 1170939 h 1864576"/>
              <a:gd name="connsiteX4025" fmla="*/ 479988 w 1656655"/>
              <a:gd name="connsiteY4025" fmla="*/ 1220051 h 1864576"/>
              <a:gd name="connsiteX4026" fmla="*/ 493378 w 1656655"/>
              <a:gd name="connsiteY4026" fmla="*/ 1220443 h 1864576"/>
              <a:gd name="connsiteX4027" fmla="*/ 538790 w 1656655"/>
              <a:gd name="connsiteY4027" fmla="*/ 1187117 h 1864576"/>
              <a:gd name="connsiteX4028" fmla="*/ 553539 w 1656655"/>
              <a:gd name="connsiteY4028" fmla="*/ 1216739 h 1864576"/>
              <a:gd name="connsiteX4029" fmla="*/ 518413 w 1656655"/>
              <a:gd name="connsiteY4029" fmla="*/ 1226097 h 1864576"/>
              <a:gd name="connsiteX4030" fmla="*/ 463104 w 1656655"/>
              <a:gd name="connsiteY4030" fmla="*/ 1301519 h 1864576"/>
              <a:gd name="connsiteX4031" fmla="*/ 470673 w 1656655"/>
              <a:gd name="connsiteY4031" fmla="*/ 1369931 h 1864576"/>
              <a:gd name="connsiteX4032" fmla="*/ 477853 w 1656655"/>
              <a:gd name="connsiteY4032" fmla="*/ 1382596 h 1864576"/>
              <a:gd name="connsiteX4033" fmla="*/ 484063 w 1656655"/>
              <a:gd name="connsiteY4033" fmla="*/ 1406765 h 1864576"/>
              <a:gd name="connsiteX4034" fmla="*/ 488138 w 1656655"/>
              <a:gd name="connsiteY4034" fmla="*/ 1408715 h 1864576"/>
              <a:gd name="connsiteX4035" fmla="*/ 521711 w 1656655"/>
              <a:gd name="connsiteY4035" fmla="*/ 1388446 h 1864576"/>
              <a:gd name="connsiteX4036" fmla="*/ 557806 w 1656655"/>
              <a:gd name="connsiteY4036" fmla="*/ 1443795 h 1864576"/>
              <a:gd name="connsiteX4037" fmla="*/ 575854 w 1656655"/>
              <a:gd name="connsiteY4037" fmla="*/ 1470884 h 1864576"/>
              <a:gd name="connsiteX4038" fmla="*/ 586918 w 1656655"/>
              <a:gd name="connsiteY4038" fmla="*/ 1472442 h 1864576"/>
              <a:gd name="connsiteX4039" fmla="*/ 609429 w 1656655"/>
              <a:gd name="connsiteY4039" fmla="*/ 1437166 h 1864576"/>
              <a:gd name="connsiteX4040" fmla="*/ 636206 w 1656655"/>
              <a:gd name="connsiteY4040" fmla="*/ 1473613 h 1864576"/>
              <a:gd name="connsiteX4041" fmla="*/ 657361 w 1656655"/>
              <a:gd name="connsiteY4041" fmla="*/ 1460164 h 1864576"/>
              <a:gd name="connsiteX4042" fmla="*/ 651734 w 1656655"/>
              <a:gd name="connsiteY4042" fmla="*/ 1507331 h 1864576"/>
              <a:gd name="connsiteX4043" fmla="*/ 530446 w 1656655"/>
              <a:gd name="connsiteY4043" fmla="*/ 1730291 h 1864576"/>
              <a:gd name="connsiteX4044" fmla="*/ 524427 w 1656655"/>
              <a:gd name="connsiteY4044" fmla="*/ 1742569 h 1864576"/>
              <a:gd name="connsiteX4045" fmla="*/ 549849 w 1656655"/>
              <a:gd name="connsiteY4045" fmla="*/ 1747445 h 1864576"/>
              <a:gd name="connsiteX4046" fmla="*/ 612727 w 1656655"/>
              <a:gd name="connsiteY4046" fmla="*/ 1725612 h 1864576"/>
              <a:gd name="connsiteX4047" fmla="*/ 604770 w 1656655"/>
              <a:gd name="connsiteY4047" fmla="*/ 1770634 h 1864576"/>
              <a:gd name="connsiteX4048" fmla="*/ 622235 w 1656655"/>
              <a:gd name="connsiteY4048" fmla="*/ 1779213 h 1864576"/>
              <a:gd name="connsiteX4049" fmla="*/ 672110 w 1656655"/>
              <a:gd name="connsiteY4049" fmla="*/ 1753486 h 1864576"/>
              <a:gd name="connsiteX4050" fmla="*/ 664344 w 1656655"/>
              <a:gd name="connsiteY4050" fmla="*/ 1804548 h 1864576"/>
              <a:gd name="connsiteX4051" fmla="*/ 676182 w 1656655"/>
              <a:gd name="connsiteY4051" fmla="*/ 1810393 h 1864576"/>
              <a:gd name="connsiteX4052" fmla="*/ 756138 w 1656655"/>
              <a:gd name="connsiteY4052" fmla="*/ 1775313 h 1864576"/>
              <a:gd name="connsiteX4053" fmla="*/ 828328 w 1656655"/>
              <a:gd name="connsiteY4053" fmla="*/ 1864576 h 1864576"/>
              <a:gd name="connsiteX4054" fmla="*/ 900518 w 1656655"/>
              <a:gd name="connsiteY4054" fmla="*/ 1775313 h 1864576"/>
              <a:gd name="connsiteX4055" fmla="*/ 980474 w 1656655"/>
              <a:gd name="connsiteY4055" fmla="*/ 1810393 h 1864576"/>
              <a:gd name="connsiteX4056" fmla="*/ 992312 w 1656655"/>
              <a:gd name="connsiteY4056" fmla="*/ 1804548 h 1864576"/>
              <a:gd name="connsiteX4057" fmla="*/ 984546 w 1656655"/>
              <a:gd name="connsiteY4057" fmla="*/ 1753486 h 1864576"/>
              <a:gd name="connsiteX4058" fmla="*/ 1034421 w 1656655"/>
              <a:gd name="connsiteY4058" fmla="*/ 1779213 h 1864576"/>
              <a:gd name="connsiteX4059" fmla="*/ 1051886 w 1656655"/>
              <a:gd name="connsiteY4059" fmla="*/ 1770634 h 1864576"/>
              <a:gd name="connsiteX4060" fmla="*/ 1043929 w 1656655"/>
              <a:gd name="connsiteY4060" fmla="*/ 1725612 h 1864576"/>
              <a:gd name="connsiteX4061" fmla="*/ 1106807 w 1656655"/>
              <a:gd name="connsiteY4061" fmla="*/ 1747445 h 1864576"/>
              <a:gd name="connsiteX4062" fmla="*/ 1132229 w 1656655"/>
              <a:gd name="connsiteY4062" fmla="*/ 1742569 h 1864576"/>
              <a:gd name="connsiteX4063" fmla="*/ 1126215 w 1656655"/>
              <a:gd name="connsiteY4063" fmla="*/ 1730291 h 1864576"/>
              <a:gd name="connsiteX4064" fmla="*/ 1004923 w 1656655"/>
              <a:gd name="connsiteY4064" fmla="*/ 1507331 h 1864576"/>
              <a:gd name="connsiteX4065" fmla="*/ 999295 w 1656655"/>
              <a:gd name="connsiteY4065" fmla="*/ 1460164 h 1864576"/>
              <a:gd name="connsiteX4066" fmla="*/ 1020450 w 1656655"/>
              <a:gd name="connsiteY4066" fmla="*/ 1473613 h 1864576"/>
              <a:gd name="connsiteX4067" fmla="*/ 1047228 w 1656655"/>
              <a:gd name="connsiteY4067" fmla="*/ 1437166 h 1864576"/>
              <a:gd name="connsiteX4068" fmla="*/ 1069738 w 1656655"/>
              <a:gd name="connsiteY4068" fmla="*/ 1472442 h 1864576"/>
              <a:gd name="connsiteX4069" fmla="*/ 1080802 w 1656655"/>
              <a:gd name="connsiteY4069" fmla="*/ 1470884 h 1864576"/>
              <a:gd name="connsiteX4070" fmla="*/ 1098850 w 1656655"/>
              <a:gd name="connsiteY4070" fmla="*/ 1443795 h 1864576"/>
              <a:gd name="connsiteX4071" fmla="*/ 1134945 w 1656655"/>
              <a:gd name="connsiteY4071" fmla="*/ 1388446 h 1864576"/>
              <a:gd name="connsiteX4072" fmla="*/ 1168520 w 1656655"/>
              <a:gd name="connsiteY4072" fmla="*/ 1408715 h 1864576"/>
              <a:gd name="connsiteX4073" fmla="*/ 1172591 w 1656655"/>
              <a:gd name="connsiteY4073" fmla="*/ 1406765 h 1864576"/>
              <a:gd name="connsiteX4074" fmla="*/ 1178801 w 1656655"/>
              <a:gd name="connsiteY4074" fmla="*/ 1382596 h 1864576"/>
              <a:gd name="connsiteX4075" fmla="*/ 1185985 w 1656655"/>
              <a:gd name="connsiteY4075" fmla="*/ 1369931 h 1864576"/>
              <a:gd name="connsiteX4076" fmla="*/ 1193550 w 1656655"/>
              <a:gd name="connsiteY4076" fmla="*/ 1301519 h 1864576"/>
              <a:gd name="connsiteX4077" fmla="*/ 1138243 w 1656655"/>
              <a:gd name="connsiteY4077" fmla="*/ 1226097 h 1864576"/>
              <a:gd name="connsiteX4078" fmla="*/ 1103117 w 1656655"/>
              <a:gd name="connsiteY4078" fmla="*/ 1216739 h 1864576"/>
              <a:gd name="connsiteX4079" fmla="*/ 1117866 w 1656655"/>
              <a:gd name="connsiteY4079" fmla="*/ 1187117 h 1864576"/>
              <a:gd name="connsiteX4080" fmla="*/ 1163279 w 1656655"/>
              <a:gd name="connsiteY4080" fmla="*/ 1220443 h 1864576"/>
              <a:gd name="connsiteX4081" fmla="*/ 1176668 w 1656655"/>
              <a:gd name="connsiteY4081" fmla="*/ 1220051 h 1864576"/>
              <a:gd name="connsiteX4082" fmla="*/ 1186176 w 1656655"/>
              <a:gd name="connsiteY4082" fmla="*/ 1170939 h 1864576"/>
              <a:gd name="connsiteX4083" fmla="*/ 1236051 w 1656655"/>
              <a:gd name="connsiteY4083" fmla="*/ 1208361 h 1864576"/>
              <a:gd name="connsiteX4084" fmla="*/ 1247111 w 1656655"/>
              <a:gd name="connsiteY4084" fmla="*/ 1202707 h 1864576"/>
              <a:gd name="connsiteX4085" fmla="*/ 1255263 w 1656655"/>
              <a:gd name="connsiteY4085" fmla="*/ 1167039 h 1864576"/>
              <a:gd name="connsiteX4086" fmla="*/ 1302418 w 1656655"/>
              <a:gd name="connsiteY4086" fmla="*/ 1190821 h 1864576"/>
              <a:gd name="connsiteX4087" fmla="*/ 1314647 w 1656655"/>
              <a:gd name="connsiteY4087" fmla="*/ 1184584 h 1864576"/>
              <a:gd name="connsiteX4088" fmla="*/ 1317363 w 1656655"/>
              <a:gd name="connsiteY4088" fmla="*/ 1137025 h 1864576"/>
              <a:gd name="connsiteX4089" fmla="*/ 1371119 w 1656655"/>
              <a:gd name="connsiteY4089" fmla="*/ 1169768 h 1864576"/>
              <a:gd name="connsiteX4090" fmla="*/ 1378880 w 1656655"/>
              <a:gd name="connsiteY4090" fmla="*/ 1164506 h 1864576"/>
              <a:gd name="connsiteX4091" fmla="*/ 1372284 w 1656655"/>
              <a:gd name="connsiteY4091" fmla="*/ 1096295 h 1864576"/>
              <a:gd name="connsiteX4092" fmla="*/ 1427591 w 1656655"/>
              <a:gd name="connsiteY4092" fmla="*/ 1139171 h 1864576"/>
              <a:gd name="connsiteX4093" fmla="*/ 1434187 w 1656655"/>
              <a:gd name="connsiteY4093" fmla="*/ 1138196 h 1864576"/>
              <a:gd name="connsiteX4094" fmla="*/ 1420216 w 1656655"/>
              <a:gd name="connsiteY4094" fmla="*/ 1009369 h 1864576"/>
              <a:gd name="connsiteX4095" fmla="*/ 1609231 w 1656655"/>
              <a:gd name="connsiteY4095" fmla="*/ 929072 h 1864576"/>
              <a:gd name="connsiteX4096" fmla="*/ 1599918 w 1656655"/>
              <a:gd name="connsiteY4096" fmla="*/ 911727 h 1864576"/>
              <a:gd name="connsiteX4097" fmla="*/ 1536072 w 1656655"/>
              <a:gd name="connsiteY4097" fmla="*/ 915235 h 1864576"/>
              <a:gd name="connsiteX4098" fmla="*/ 1646104 w 1656655"/>
              <a:gd name="connsiteY4098" fmla="*/ 818564 h 1864576"/>
              <a:gd name="connsiteX4099" fmla="*/ 1644552 w 1656655"/>
              <a:gd name="connsiteY4099" fmla="*/ 806095 h 1864576"/>
              <a:gd name="connsiteX4100" fmla="*/ 1587107 w 1656655"/>
              <a:gd name="connsiteY4100" fmla="*/ 798687 h 1864576"/>
              <a:gd name="connsiteX4101" fmla="*/ 1655998 w 1656655"/>
              <a:gd name="connsiteY4101" fmla="*/ 677263 h 1864576"/>
              <a:gd name="connsiteX4102" fmla="*/ 1654834 w 1656655"/>
              <a:gd name="connsiteY4102" fmla="*/ 667523 h 1864576"/>
              <a:gd name="connsiteX4103" fmla="*/ 1649015 w 1656655"/>
              <a:gd name="connsiteY4103" fmla="*/ 669277 h 1864576"/>
              <a:gd name="connsiteX4104" fmla="*/ 1552759 w 1656655"/>
              <a:gd name="connsiteY4104" fmla="*/ 710595 h 1864576"/>
              <a:gd name="connsiteX4105" fmla="*/ 1571971 w 1656655"/>
              <a:gd name="connsiteY4105" fmla="*/ 651149 h 1864576"/>
              <a:gd name="connsiteX4106" fmla="*/ 1572167 w 1656655"/>
              <a:gd name="connsiteY4106" fmla="*/ 644133 h 1864576"/>
              <a:gd name="connsiteX4107" fmla="*/ 1623593 w 1656655"/>
              <a:gd name="connsiteY4107" fmla="*/ 471845 h 1864576"/>
              <a:gd name="connsiteX4108" fmla="*/ 1614858 w 1656655"/>
              <a:gd name="connsiteY4108" fmla="*/ 468531 h 1864576"/>
              <a:gd name="connsiteX4109" fmla="*/ 1554310 w 1656655"/>
              <a:gd name="connsiteY4109" fmla="*/ 519207 h 1864576"/>
              <a:gd name="connsiteX4110" fmla="*/ 1566926 w 1656655"/>
              <a:gd name="connsiteY4110" fmla="*/ 350619 h 1864576"/>
              <a:gd name="connsiteX4111" fmla="*/ 1562658 w 1656655"/>
              <a:gd name="connsiteY4111" fmla="*/ 346916 h 1864576"/>
              <a:gd name="connsiteX4112" fmla="*/ 1558000 w 1656655"/>
              <a:gd name="connsiteY4112" fmla="*/ 353932 h 1864576"/>
              <a:gd name="connsiteX4113" fmla="*/ 1504439 w 1656655"/>
              <a:gd name="connsiteY4113" fmla="*/ 409673 h 1864576"/>
              <a:gd name="connsiteX4114" fmla="*/ 1489690 w 1656655"/>
              <a:gd name="connsiteY4114" fmla="*/ 256289 h 1864576"/>
              <a:gd name="connsiteX4115" fmla="*/ 1482316 w 1656655"/>
              <a:gd name="connsiteY4115" fmla="*/ 257069 h 1864576"/>
              <a:gd name="connsiteX4116" fmla="*/ 1467180 w 1656655"/>
              <a:gd name="connsiteY4116" fmla="*/ 288642 h 1864576"/>
              <a:gd name="connsiteX4117" fmla="*/ 1444087 w 1656655"/>
              <a:gd name="connsiteY4117" fmla="*/ 320605 h 1864576"/>
              <a:gd name="connsiteX4118" fmla="*/ 1441366 w 1656655"/>
              <a:gd name="connsiteY4118" fmla="*/ 294099 h 1864576"/>
              <a:gd name="connsiteX4119" fmla="*/ 1439233 w 1656655"/>
              <a:gd name="connsiteY4119" fmla="*/ 282015 h 1864576"/>
              <a:gd name="connsiteX4120" fmla="*/ 1436712 w 1656655"/>
              <a:gd name="connsiteY4120" fmla="*/ 269542 h 1864576"/>
              <a:gd name="connsiteX4121" fmla="*/ 1422545 w 1656655"/>
              <a:gd name="connsiteY4121" fmla="*/ 225496 h 1864576"/>
              <a:gd name="connsiteX4122" fmla="*/ 1406632 w 1656655"/>
              <a:gd name="connsiteY4122" fmla="*/ 198210 h 1864576"/>
              <a:gd name="connsiteX4123" fmla="*/ 1385286 w 1656655"/>
              <a:gd name="connsiteY4123" fmla="*/ 175602 h 1864576"/>
              <a:gd name="connsiteX4124" fmla="*/ 1376747 w 1656655"/>
              <a:gd name="connsiteY4124" fmla="*/ 169950 h 1864576"/>
              <a:gd name="connsiteX4125" fmla="*/ 1370923 w 1656655"/>
              <a:gd name="connsiteY4125" fmla="*/ 166831 h 1864576"/>
              <a:gd name="connsiteX4126" fmla="*/ 1366074 w 1656655"/>
              <a:gd name="connsiteY4126" fmla="*/ 169365 h 1864576"/>
              <a:gd name="connsiteX4127" fmla="*/ 1371892 w 1656655"/>
              <a:gd name="connsiteY4127" fmla="*/ 190219 h 1864576"/>
              <a:gd name="connsiteX4128" fmla="*/ 1366847 w 1656655"/>
              <a:gd name="connsiteY4128" fmla="*/ 256874 h 1864576"/>
              <a:gd name="connsiteX4129" fmla="*/ 1349964 w 1656655"/>
              <a:gd name="connsiteY4129" fmla="*/ 367770 h 1864576"/>
              <a:gd name="connsiteX4130" fmla="*/ 1348413 w 1656655"/>
              <a:gd name="connsiteY4130" fmla="*/ 370888 h 1864576"/>
              <a:gd name="connsiteX4131" fmla="*/ 1342007 w 1656655"/>
              <a:gd name="connsiteY4131" fmla="*/ 374396 h 1864576"/>
              <a:gd name="connsiteX4132" fmla="*/ 1332499 w 1656655"/>
              <a:gd name="connsiteY4132" fmla="*/ 439882 h 1864576"/>
              <a:gd name="connsiteX4133" fmla="*/ 1291358 w 1656655"/>
              <a:gd name="connsiteY4133" fmla="*/ 518232 h 1864576"/>
              <a:gd name="connsiteX4134" fmla="*/ 1283788 w 1656655"/>
              <a:gd name="connsiteY4134" fmla="*/ 532068 h 1864576"/>
              <a:gd name="connsiteX4135" fmla="*/ 1278743 w 1656655"/>
              <a:gd name="connsiteY4135" fmla="*/ 529731 h 1864576"/>
              <a:gd name="connsiteX4136" fmla="*/ 1275444 w 1656655"/>
              <a:gd name="connsiteY4136" fmla="*/ 522519 h 1864576"/>
              <a:gd name="connsiteX4137" fmla="*/ 1269626 w 1656655"/>
              <a:gd name="connsiteY4137" fmla="*/ 525444 h 1864576"/>
              <a:gd name="connsiteX4138" fmla="*/ 1213737 w 1656655"/>
              <a:gd name="connsiteY4138" fmla="*/ 609440 h 1864576"/>
              <a:gd name="connsiteX4139" fmla="*/ 1185985 w 1656655"/>
              <a:gd name="connsiteY4139" fmla="*/ 671031 h 1864576"/>
              <a:gd name="connsiteX4140" fmla="*/ 1221884 w 1656655"/>
              <a:gd name="connsiteY4140" fmla="*/ 726381 h 1864576"/>
              <a:gd name="connsiteX4141" fmla="*/ 1213154 w 1656655"/>
              <a:gd name="connsiteY4141" fmla="*/ 774518 h 1864576"/>
              <a:gd name="connsiteX4142" fmla="*/ 1211211 w 1656655"/>
              <a:gd name="connsiteY4142" fmla="*/ 776081 h 1864576"/>
              <a:gd name="connsiteX4143" fmla="*/ 1207913 w 1656655"/>
              <a:gd name="connsiteY4143" fmla="*/ 776272 h 1864576"/>
              <a:gd name="connsiteX4144" fmla="*/ 1146783 w 1656655"/>
              <a:gd name="connsiteY4144" fmla="*/ 822856 h 1864576"/>
              <a:gd name="connsiteX4145" fmla="*/ 1107389 w 1656655"/>
              <a:gd name="connsiteY4145" fmla="*/ 840783 h 1864576"/>
              <a:gd name="connsiteX4146" fmla="*/ 1086626 w 1656655"/>
              <a:gd name="connsiteY4146" fmla="*/ 815252 h 1864576"/>
              <a:gd name="connsiteX4147" fmla="*/ 1060039 w 1656655"/>
              <a:gd name="connsiteY4147" fmla="*/ 794787 h 1864576"/>
              <a:gd name="connsiteX4148" fmla="*/ 1015013 w 1656655"/>
              <a:gd name="connsiteY4148" fmla="*/ 733593 h 1864576"/>
              <a:gd name="connsiteX4149" fmla="*/ 1023944 w 1656655"/>
              <a:gd name="connsiteY4149" fmla="*/ 733980 h 1864576"/>
              <a:gd name="connsiteX4150" fmla="*/ 1024135 w 1656655"/>
              <a:gd name="connsiteY4150" fmla="*/ 726964 h 1864576"/>
              <a:gd name="connsiteX4151" fmla="*/ 1015987 w 1656655"/>
              <a:gd name="connsiteY4151" fmla="*/ 707669 h 1864576"/>
              <a:gd name="connsiteX4152" fmla="*/ 1018121 w 1656655"/>
              <a:gd name="connsiteY4152" fmla="*/ 656215 h 1864576"/>
              <a:gd name="connsiteX4153" fmla="*/ 1041600 w 1656655"/>
              <a:gd name="connsiteY4153" fmla="*/ 607299 h 1864576"/>
              <a:gd name="connsiteX4154" fmla="*/ 1045290 w 1656655"/>
              <a:gd name="connsiteY4154" fmla="*/ 605545 h 1864576"/>
              <a:gd name="connsiteX4155" fmla="*/ 1064502 w 1656655"/>
              <a:gd name="connsiteY4155" fmla="*/ 596579 h 1864576"/>
              <a:gd name="connsiteX4156" fmla="*/ 1078473 w 1656655"/>
              <a:gd name="connsiteY4156" fmla="*/ 588980 h 1864576"/>
              <a:gd name="connsiteX4157" fmla="*/ 1094000 w 1656655"/>
              <a:gd name="connsiteY4157" fmla="*/ 585276 h 1864576"/>
              <a:gd name="connsiteX4158" fmla="*/ 1098850 w 1656655"/>
              <a:gd name="connsiteY4158" fmla="*/ 579039 h 1864576"/>
              <a:gd name="connsiteX4159" fmla="*/ 1101952 w 1656655"/>
              <a:gd name="connsiteY4159" fmla="*/ 576506 h 1864576"/>
              <a:gd name="connsiteX4160" fmla="*/ 1131260 w 1656655"/>
              <a:gd name="connsiteY4160" fmla="*/ 559157 h 1864576"/>
              <a:gd name="connsiteX4161" fmla="*/ 1159202 w 1656655"/>
              <a:gd name="connsiteY4161" fmla="*/ 556820 h 1864576"/>
              <a:gd name="connsiteX4162" fmla="*/ 1166773 w 1656655"/>
              <a:gd name="connsiteY4162" fmla="*/ 558378 h 1864576"/>
              <a:gd name="connsiteX4163" fmla="*/ 1172009 w 1656655"/>
              <a:gd name="connsiteY4163" fmla="*/ 553895 h 1864576"/>
              <a:gd name="connsiteX4164" fmla="*/ 1167355 w 1656655"/>
              <a:gd name="connsiteY4164" fmla="*/ 542009 h 1864576"/>
              <a:gd name="connsiteX4165" fmla="*/ 1192386 w 1656655"/>
              <a:gd name="connsiteY4165" fmla="*/ 537913 h 1864576"/>
              <a:gd name="connsiteX4166" fmla="*/ 1241096 w 1656655"/>
              <a:gd name="connsiteY4166" fmla="*/ 478081 h 1864576"/>
              <a:gd name="connsiteX4167" fmla="*/ 1237020 w 1656655"/>
              <a:gd name="connsiteY4167" fmla="*/ 476522 h 1864576"/>
              <a:gd name="connsiteX4168" fmla="*/ 1192582 w 1656655"/>
              <a:gd name="connsiteY4168" fmla="*/ 505174 h 1864576"/>
              <a:gd name="connsiteX4169" fmla="*/ 1109136 w 1656655"/>
              <a:gd name="connsiteY4169" fmla="*/ 517453 h 1864576"/>
              <a:gd name="connsiteX4170" fmla="*/ 1128735 w 1656655"/>
              <a:gd name="connsiteY4170" fmla="*/ 506536 h 1864576"/>
              <a:gd name="connsiteX4171" fmla="*/ 1140186 w 1656655"/>
              <a:gd name="connsiteY4171" fmla="*/ 506536 h 1864576"/>
              <a:gd name="connsiteX4172" fmla="*/ 1146783 w 1656655"/>
              <a:gd name="connsiteY4172" fmla="*/ 503611 h 1864576"/>
              <a:gd name="connsiteX4173" fmla="*/ 1148530 w 1656655"/>
              <a:gd name="connsiteY4173" fmla="*/ 499715 h 1864576"/>
              <a:gd name="connsiteX4174" fmla="*/ 1169293 w 1656655"/>
              <a:gd name="connsiteY4174" fmla="*/ 479446 h 1864576"/>
              <a:gd name="connsiteX4175" fmla="*/ 1193164 w 1656655"/>
              <a:gd name="connsiteY4175" fmla="*/ 479446 h 1864576"/>
              <a:gd name="connsiteX4176" fmla="*/ 1204806 w 1656655"/>
              <a:gd name="connsiteY4176" fmla="*/ 486462 h 1864576"/>
              <a:gd name="connsiteX4177" fmla="*/ 1209660 w 1656655"/>
              <a:gd name="connsiteY4177" fmla="*/ 472429 h 1864576"/>
              <a:gd name="connsiteX4178" fmla="*/ 1156873 w 1656655"/>
              <a:gd name="connsiteY4178" fmla="*/ 425070 h 1864576"/>
              <a:gd name="connsiteX4179" fmla="*/ 1126215 w 1656655"/>
              <a:gd name="connsiteY4179" fmla="*/ 419613 h 1864576"/>
              <a:gd name="connsiteX4180" fmla="*/ 1109719 w 1656655"/>
              <a:gd name="connsiteY4180" fmla="*/ 410062 h 1864576"/>
              <a:gd name="connsiteX4181" fmla="*/ 1157455 w 1656655"/>
              <a:gd name="connsiteY4181" fmla="*/ 363872 h 1864576"/>
              <a:gd name="connsiteX4182" fmla="*/ 1174534 w 1656655"/>
              <a:gd name="connsiteY4182" fmla="*/ 293319 h 1864576"/>
              <a:gd name="connsiteX4183" fmla="*/ 1207522 w 1656655"/>
              <a:gd name="connsiteY4183" fmla="*/ 271101 h 1864576"/>
              <a:gd name="connsiteX4184" fmla="*/ 1209464 w 1656655"/>
              <a:gd name="connsiteY4184" fmla="*/ 280846 h 1864576"/>
              <a:gd name="connsiteX4185" fmla="*/ 1209464 w 1656655"/>
              <a:gd name="connsiteY4185" fmla="*/ 305987 h 1864576"/>
              <a:gd name="connsiteX4186" fmla="*/ 1266714 w 1656655"/>
              <a:gd name="connsiteY4186" fmla="*/ 336002 h 1864576"/>
              <a:gd name="connsiteX4187" fmla="*/ 1286313 w 1656655"/>
              <a:gd name="connsiteY4187" fmla="*/ 352568 h 1864576"/>
              <a:gd name="connsiteX4188" fmla="*/ 1289807 w 1656655"/>
              <a:gd name="connsiteY4188" fmla="*/ 334053 h 1864576"/>
              <a:gd name="connsiteX4189" fmla="*/ 1285731 w 1656655"/>
              <a:gd name="connsiteY4189" fmla="*/ 321580 h 1864576"/>
              <a:gd name="connsiteX4190" fmla="*/ 1279134 w 1656655"/>
              <a:gd name="connsiteY4190" fmla="*/ 310665 h 1864576"/>
              <a:gd name="connsiteX4191" fmla="*/ 1295048 w 1656655"/>
              <a:gd name="connsiteY4191" fmla="*/ 312225 h 1864576"/>
              <a:gd name="connsiteX4192" fmla="*/ 1303583 w 1656655"/>
              <a:gd name="connsiteY4192" fmla="*/ 308326 h 1864576"/>
              <a:gd name="connsiteX4193" fmla="*/ 1284953 w 1656655"/>
              <a:gd name="connsiteY4193" fmla="*/ 286108 h 1864576"/>
              <a:gd name="connsiteX4194" fmla="*/ 1253903 w 1656655"/>
              <a:gd name="connsiteY4194" fmla="*/ 269152 h 1864576"/>
              <a:gd name="connsiteX4195" fmla="*/ 1255650 w 1656655"/>
              <a:gd name="connsiteY4195" fmla="*/ 248298 h 1864576"/>
              <a:gd name="connsiteX4196" fmla="*/ 1226156 w 1656655"/>
              <a:gd name="connsiteY4196" fmla="*/ 212632 h 1864576"/>
              <a:gd name="connsiteX4197" fmla="*/ 1153575 w 1656655"/>
              <a:gd name="connsiteY4197" fmla="*/ 220428 h 1864576"/>
              <a:gd name="connsiteX4198" fmla="*/ 1097685 w 1656655"/>
              <a:gd name="connsiteY4198" fmla="*/ 347891 h 1864576"/>
              <a:gd name="connsiteX4199" fmla="*/ 1097685 w 1656655"/>
              <a:gd name="connsiteY4199" fmla="*/ 347696 h 1864576"/>
              <a:gd name="connsiteX4200" fmla="*/ 1097489 w 1656655"/>
              <a:gd name="connsiteY4200" fmla="*/ 348085 h 1864576"/>
              <a:gd name="connsiteX4201" fmla="*/ 1098850 w 1656655"/>
              <a:gd name="connsiteY4201" fmla="*/ 339900 h 1864576"/>
              <a:gd name="connsiteX4202" fmla="*/ 1099046 w 1656655"/>
              <a:gd name="connsiteY4202" fmla="*/ 336587 h 1864576"/>
              <a:gd name="connsiteX4203" fmla="*/ 1099046 w 1656655"/>
              <a:gd name="connsiteY4203" fmla="*/ 334053 h 1864576"/>
              <a:gd name="connsiteX4204" fmla="*/ 1098463 w 1656655"/>
              <a:gd name="connsiteY4204" fmla="*/ 329765 h 1864576"/>
              <a:gd name="connsiteX4205" fmla="*/ 1097489 w 1656655"/>
              <a:gd name="connsiteY4205" fmla="*/ 326062 h 1864576"/>
              <a:gd name="connsiteX4206" fmla="*/ 1093805 w 1656655"/>
              <a:gd name="connsiteY4206" fmla="*/ 320215 h 1864576"/>
              <a:gd name="connsiteX4207" fmla="*/ 1090115 w 1656655"/>
              <a:gd name="connsiteY4207" fmla="*/ 316707 h 1864576"/>
              <a:gd name="connsiteX4208" fmla="*/ 1057514 w 1656655"/>
              <a:gd name="connsiteY4208" fmla="*/ 310081 h 1864576"/>
              <a:gd name="connsiteX4209" fmla="*/ 1055380 w 1656655"/>
              <a:gd name="connsiteY4209" fmla="*/ 312614 h 1864576"/>
              <a:gd name="connsiteX4210" fmla="*/ 1054216 w 1656655"/>
              <a:gd name="connsiteY4210" fmla="*/ 312420 h 1864576"/>
              <a:gd name="connsiteX4211" fmla="*/ 1050531 w 1656655"/>
              <a:gd name="connsiteY4211" fmla="*/ 312030 h 1864576"/>
              <a:gd name="connsiteX4212" fmla="*/ 1049366 w 1656655"/>
              <a:gd name="connsiteY4212" fmla="*/ 310665 h 1864576"/>
              <a:gd name="connsiteX4213" fmla="*/ 1039271 w 1656655"/>
              <a:gd name="connsiteY4213" fmla="*/ 315538 h 1864576"/>
              <a:gd name="connsiteX4214" fmla="*/ 1036750 w 1656655"/>
              <a:gd name="connsiteY4214" fmla="*/ 316707 h 1864576"/>
              <a:gd name="connsiteX4215" fmla="*/ 1036364 w 1656655"/>
              <a:gd name="connsiteY4215" fmla="*/ 320020 h 1864576"/>
              <a:gd name="connsiteX4216" fmla="*/ 1028989 w 1656655"/>
              <a:gd name="connsiteY4216" fmla="*/ 320995 h 1864576"/>
              <a:gd name="connsiteX4217" fmla="*/ 1028015 w 1656655"/>
              <a:gd name="connsiteY4217" fmla="*/ 320800 h 1864576"/>
              <a:gd name="connsiteX4218" fmla="*/ 1025882 w 1656655"/>
              <a:gd name="connsiteY4218" fmla="*/ 318851 h 1864576"/>
              <a:gd name="connsiteX4219" fmla="*/ 1022388 w 1656655"/>
              <a:gd name="connsiteY4219" fmla="*/ 317097 h 1864576"/>
              <a:gd name="connsiteX4220" fmla="*/ 1019868 w 1656655"/>
              <a:gd name="connsiteY4220" fmla="*/ 317292 h 1864576"/>
              <a:gd name="connsiteX4221" fmla="*/ 1014822 w 1656655"/>
              <a:gd name="connsiteY4221" fmla="*/ 315538 h 1864576"/>
              <a:gd name="connsiteX4222" fmla="*/ 1015595 w 1656655"/>
              <a:gd name="connsiteY4222" fmla="*/ 313979 h 1864576"/>
              <a:gd name="connsiteX4223" fmla="*/ 1016569 w 1656655"/>
              <a:gd name="connsiteY4223" fmla="*/ 308131 h 1864576"/>
              <a:gd name="connsiteX4224" fmla="*/ 1014044 w 1656655"/>
              <a:gd name="connsiteY4224" fmla="*/ 301310 h 1864576"/>
              <a:gd name="connsiteX4225" fmla="*/ 1008612 w 1656655"/>
              <a:gd name="connsiteY4225" fmla="*/ 297412 h 1864576"/>
              <a:gd name="connsiteX4226" fmla="*/ 1005896 w 1656655"/>
              <a:gd name="connsiteY4226" fmla="*/ 295463 h 1864576"/>
              <a:gd name="connsiteX4227" fmla="*/ 1004536 w 1656655"/>
              <a:gd name="connsiteY4227" fmla="*/ 292345 h 1864576"/>
              <a:gd name="connsiteX4228" fmla="*/ 1009195 w 1656655"/>
              <a:gd name="connsiteY4228" fmla="*/ 291760 h 1864576"/>
              <a:gd name="connsiteX4229" fmla="*/ 1011524 w 1656655"/>
              <a:gd name="connsiteY4229" fmla="*/ 292150 h 1864576"/>
              <a:gd name="connsiteX4230" fmla="*/ 1013658 w 1656655"/>
              <a:gd name="connsiteY4230" fmla="*/ 292150 h 1864576"/>
              <a:gd name="connsiteX4231" fmla="*/ 1013658 w 1656655"/>
              <a:gd name="connsiteY4231" fmla="*/ 288252 h 1864576"/>
              <a:gd name="connsiteX4232" fmla="*/ 1011328 w 1656655"/>
              <a:gd name="connsiteY4232" fmla="*/ 280261 h 1864576"/>
              <a:gd name="connsiteX4233" fmla="*/ 1010164 w 1656655"/>
              <a:gd name="connsiteY4233" fmla="*/ 278897 h 1864576"/>
              <a:gd name="connsiteX4234" fmla="*/ 1007056 w 1656655"/>
              <a:gd name="connsiteY4234" fmla="*/ 280846 h 1864576"/>
              <a:gd name="connsiteX4235" fmla="*/ 1006283 w 1656655"/>
              <a:gd name="connsiteY4235" fmla="*/ 281431 h 1864576"/>
              <a:gd name="connsiteX4236" fmla="*/ 1002011 w 1656655"/>
              <a:gd name="connsiteY4236" fmla="*/ 283574 h 1864576"/>
              <a:gd name="connsiteX4237" fmla="*/ 1001429 w 1656655"/>
              <a:gd name="connsiteY4237" fmla="*/ 278117 h 1864576"/>
              <a:gd name="connsiteX4238" fmla="*/ 1002011 w 1656655"/>
              <a:gd name="connsiteY4238" fmla="*/ 275584 h 1864576"/>
              <a:gd name="connsiteX4239" fmla="*/ 1000846 w 1656655"/>
              <a:gd name="connsiteY4239" fmla="*/ 273635 h 1864576"/>
              <a:gd name="connsiteX4240" fmla="*/ 1000269 w 1656655"/>
              <a:gd name="connsiteY4240" fmla="*/ 273635 h 1864576"/>
              <a:gd name="connsiteX4241" fmla="*/ 994636 w 1656655"/>
              <a:gd name="connsiteY4241" fmla="*/ 275389 h 1864576"/>
              <a:gd name="connsiteX4242" fmla="*/ 989204 w 1656655"/>
              <a:gd name="connsiteY4242" fmla="*/ 277143 h 1864576"/>
              <a:gd name="connsiteX4243" fmla="*/ 989009 w 1656655"/>
              <a:gd name="connsiteY4243" fmla="*/ 279677 h 1864576"/>
              <a:gd name="connsiteX4244" fmla="*/ 990756 w 1656655"/>
              <a:gd name="connsiteY4244" fmla="*/ 281626 h 1864576"/>
              <a:gd name="connsiteX4245" fmla="*/ 993281 w 1656655"/>
              <a:gd name="connsiteY4245" fmla="*/ 286303 h 1864576"/>
              <a:gd name="connsiteX4246" fmla="*/ 988622 w 1656655"/>
              <a:gd name="connsiteY4246" fmla="*/ 286888 h 1864576"/>
              <a:gd name="connsiteX4247" fmla="*/ 984355 w 1656655"/>
              <a:gd name="connsiteY4247" fmla="*/ 286498 h 1864576"/>
              <a:gd name="connsiteX4248" fmla="*/ 984355 w 1656655"/>
              <a:gd name="connsiteY4248" fmla="*/ 290201 h 1864576"/>
              <a:gd name="connsiteX4249" fmla="*/ 985520 w 1656655"/>
              <a:gd name="connsiteY4249" fmla="*/ 294294 h 1864576"/>
              <a:gd name="connsiteX4250" fmla="*/ 986684 w 1656655"/>
              <a:gd name="connsiteY4250" fmla="*/ 298387 h 1864576"/>
              <a:gd name="connsiteX4251" fmla="*/ 987849 w 1656655"/>
              <a:gd name="connsiteY4251" fmla="*/ 299751 h 1864576"/>
              <a:gd name="connsiteX4252" fmla="*/ 992312 w 1656655"/>
              <a:gd name="connsiteY4252" fmla="*/ 296632 h 1864576"/>
              <a:gd name="connsiteX4253" fmla="*/ 995801 w 1656655"/>
              <a:gd name="connsiteY4253" fmla="*/ 295073 h 1864576"/>
              <a:gd name="connsiteX4254" fmla="*/ 996383 w 1656655"/>
              <a:gd name="connsiteY4254" fmla="*/ 299166 h 1864576"/>
              <a:gd name="connsiteX4255" fmla="*/ 994832 w 1656655"/>
              <a:gd name="connsiteY4255" fmla="*/ 302090 h 1864576"/>
              <a:gd name="connsiteX4256" fmla="*/ 998326 w 1656655"/>
              <a:gd name="connsiteY4256" fmla="*/ 319241 h 1864576"/>
              <a:gd name="connsiteX4257" fmla="*/ 999687 w 1656655"/>
              <a:gd name="connsiteY4257" fmla="*/ 320020 h 1864576"/>
              <a:gd name="connsiteX4258" fmla="*/ 997548 w 1656655"/>
              <a:gd name="connsiteY4258" fmla="*/ 321580 h 1864576"/>
              <a:gd name="connsiteX4259" fmla="*/ 996383 w 1656655"/>
              <a:gd name="connsiteY4259" fmla="*/ 324113 h 1864576"/>
              <a:gd name="connsiteX4260" fmla="*/ 994445 w 1656655"/>
              <a:gd name="connsiteY4260" fmla="*/ 325283 h 1864576"/>
              <a:gd name="connsiteX4261" fmla="*/ 992116 w 1656655"/>
              <a:gd name="connsiteY4261" fmla="*/ 328986 h 1864576"/>
              <a:gd name="connsiteX4262" fmla="*/ 991338 w 1656655"/>
              <a:gd name="connsiteY4262" fmla="*/ 331909 h 1864576"/>
              <a:gd name="connsiteX4263" fmla="*/ 990951 w 1656655"/>
              <a:gd name="connsiteY4263" fmla="*/ 332299 h 1864576"/>
              <a:gd name="connsiteX4264" fmla="*/ 988040 w 1656655"/>
              <a:gd name="connsiteY4264" fmla="*/ 333663 h 1864576"/>
              <a:gd name="connsiteX4265" fmla="*/ 983963 w 1656655"/>
              <a:gd name="connsiteY4265" fmla="*/ 335612 h 1864576"/>
              <a:gd name="connsiteX4266" fmla="*/ 983190 w 1656655"/>
              <a:gd name="connsiteY4266" fmla="*/ 334443 h 1864576"/>
              <a:gd name="connsiteX4267" fmla="*/ 979310 w 1656655"/>
              <a:gd name="connsiteY4267" fmla="*/ 333468 h 1864576"/>
              <a:gd name="connsiteX4268" fmla="*/ 978145 w 1656655"/>
              <a:gd name="connsiteY4268" fmla="*/ 332104 h 1864576"/>
              <a:gd name="connsiteX4269" fmla="*/ 969219 w 1656655"/>
              <a:gd name="connsiteY4269" fmla="*/ 333078 h 1864576"/>
              <a:gd name="connsiteX4270" fmla="*/ 968054 w 1656655"/>
              <a:gd name="connsiteY4270" fmla="*/ 335807 h 1864576"/>
              <a:gd name="connsiteX4271" fmla="*/ 967859 w 1656655"/>
              <a:gd name="connsiteY4271" fmla="*/ 336976 h 1864576"/>
              <a:gd name="connsiteX4272" fmla="*/ 965916 w 1656655"/>
              <a:gd name="connsiteY4272" fmla="*/ 337561 h 1864576"/>
              <a:gd name="connsiteX4273" fmla="*/ 965143 w 1656655"/>
              <a:gd name="connsiteY4273" fmla="*/ 339315 h 1864576"/>
              <a:gd name="connsiteX4274" fmla="*/ 963978 w 1656655"/>
              <a:gd name="connsiteY4274" fmla="*/ 340095 h 1864576"/>
              <a:gd name="connsiteX4275" fmla="*/ 962618 w 1656655"/>
              <a:gd name="connsiteY4275" fmla="*/ 339705 h 1864576"/>
              <a:gd name="connsiteX4276" fmla="*/ 959319 w 1656655"/>
              <a:gd name="connsiteY4276" fmla="*/ 339315 h 1864576"/>
              <a:gd name="connsiteX4277" fmla="*/ 950007 w 1656655"/>
              <a:gd name="connsiteY4277" fmla="*/ 343408 h 1864576"/>
              <a:gd name="connsiteX4278" fmla="*/ 946513 w 1656655"/>
              <a:gd name="connsiteY4278" fmla="*/ 346721 h 1864576"/>
              <a:gd name="connsiteX4279" fmla="*/ 942050 w 1656655"/>
              <a:gd name="connsiteY4279" fmla="*/ 352763 h 1864576"/>
              <a:gd name="connsiteX4280" fmla="*/ 936613 w 1656655"/>
              <a:gd name="connsiteY4280" fmla="*/ 366406 h 1864576"/>
              <a:gd name="connsiteX4281" fmla="*/ 936422 w 1656655"/>
              <a:gd name="connsiteY4281" fmla="*/ 378879 h 1864576"/>
              <a:gd name="connsiteX4282" fmla="*/ 992312 w 1656655"/>
              <a:gd name="connsiteY4282" fmla="*/ 281236 h 1864576"/>
              <a:gd name="connsiteX4283" fmla="*/ 992698 w 1656655"/>
              <a:gd name="connsiteY4283" fmla="*/ 281041 h 1864576"/>
              <a:gd name="connsiteX4284" fmla="*/ 993085 w 1656655"/>
              <a:gd name="connsiteY4284" fmla="*/ 281041 h 1864576"/>
              <a:gd name="connsiteX4285" fmla="*/ 997744 w 1656655"/>
              <a:gd name="connsiteY4285" fmla="*/ 279677 h 1864576"/>
              <a:gd name="connsiteX4286" fmla="*/ 998713 w 1656655"/>
              <a:gd name="connsiteY4286" fmla="*/ 287472 h 1864576"/>
              <a:gd name="connsiteX4287" fmla="*/ 1000073 w 1656655"/>
              <a:gd name="connsiteY4287" fmla="*/ 289032 h 1864576"/>
              <a:gd name="connsiteX4288" fmla="*/ 1006670 w 1656655"/>
              <a:gd name="connsiteY4288" fmla="*/ 286498 h 1864576"/>
              <a:gd name="connsiteX4289" fmla="*/ 1008417 w 1656655"/>
              <a:gd name="connsiteY4289" fmla="*/ 285329 h 1864576"/>
              <a:gd name="connsiteX4290" fmla="*/ 1009968 w 1656655"/>
              <a:gd name="connsiteY4290" fmla="*/ 290786 h 1864576"/>
              <a:gd name="connsiteX4291" fmla="*/ 1007638 w 1656655"/>
              <a:gd name="connsiteY4291" fmla="*/ 290591 h 1864576"/>
              <a:gd name="connsiteX4292" fmla="*/ 1001624 w 1656655"/>
              <a:gd name="connsiteY4292" fmla="*/ 291760 h 1864576"/>
              <a:gd name="connsiteX4293" fmla="*/ 1001238 w 1656655"/>
              <a:gd name="connsiteY4293" fmla="*/ 295268 h 1864576"/>
              <a:gd name="connsiteX4294" fmla="*/ 1001820 w 1656655"/>
              <a:gd name="connsiteY4294" fmla="*/ 297022 h 1864576"/>
              <a:gd name="connsiteX4295" fmla="*/ 1002593 w 1656655"/>
              <a:gd name="connsiteY4295" fmla="*/ 298581 h 1864576"/>
              <a:gd name="connsiteX4296" fmla="*/ 999104 w 1656655"/>
              <a:gd name="connsiteY4296" fmla="*/ 299556 h 1864576"/>
              <a:gd name="connsiteX4297" fmla="*/ 998326 w 1656655"/>
              <a:gd name="connsiteY4297" fmla="*/ 295268 h 1864576"/>
              <a:gd name="connsiteX4298" fmla="*/ 995414 w 1656655"/>
              <a:gd name="connsiteY4298" fmla="*/ 293514 h 1864576"/>
              <a:gd name="connsiteX4299" fmla="*/ 991730 w 1656655"/>
              <a:gd name="connsiteY4299" fmla="*/ 294878 h 1864576"/>
              <a:gd name="connsiteX4300" fmla="*/ 990173 w 1656655"/>
              <a:gd name="connsiteY4300" fmla="*/ 295853 h 1864576"/>
              <a:gd name="connsiteX4301" fmla="*/ 989400 w 1656655"/>
              <a:gd name="connsiteY4301" fmla="*/ 296438 h 1864576"/>
              <a:gd name="connsiteX4302" fmla="*/ 988622 w 1656655"/>
              <a:gd name="connsiteY4302" fmla="*/ 297022 h 1864576"/>
              <a:gd name="connsiteX4303" fmla="*/ 987071 w 1656655"/>
              <a:gd name="connsiteY4303" fmla="*/ 291565 h 1864576"/>
              <a:gd name="connsiteX4304" fmla="*/ 994832 w 1656655"/>
              <a:gd name="connsiteY4304" fmla="*/ 290591 h 1864576"/>
              <a:gd name="connsiteX4305" fmla="*/ 996383 w 1656655"/>
              <a:gd name="connsiteY4305" fmla="*/ 289226 h 1864576"/>
              <a:gd name="connsiteX4306" fmla="*/ 995028 w 1656655"/>
              <a:gd name="connsiteY4306" fmla="*/ 284549 h 1864576"/>
              <a:gd name="connsiteX4307" fmla="*/ 993863 w 1656655"/>
              <a:gd name="connsiteY4307" fmla="*/ 282600 h 1864576"/>
              <a:gd name="connsiteX4308" fmla="*/ 992312 w 1656655"/>
              <a:gd name="connsiteY4308" fmla="*/ 281236 h 1864576"/>
              <a:gd name="connsiteX4309" fmla="*/ 1003371 w 1656655"/>
              <a:gd name="connsiteY4309" fmla="*/ 301895 h 1864576"/>
              <a:gd name="connsiteX4310" fmla="*/ 1013075 w 1656655"/>
              <a:gd name="connsiteY4310" fmla="*/ 310081 h 1864576"/>
              <a:gd name="connsiteX4311" fmla="*/ 1004923 w 1656655"/>
              <a:gd name="connsiteY4311" fmla="*/ 319826 h 1864576"/>
              <a:gd name="connsiteX4312" fmla="*/ 995219 w 1656655"/>
              <a:gd name="connsiteY4312" fmla="*/ 311640 h 1864576"/>
              <a:gd name="connsiteX4313" fmla="*/ 1003371 w 1656655"/>
              <a:gd name="connsiteY4313" fmla="*/ 301895 h 1864576"/>
              <a:gd name="connsiteX4314" fmla="*/ 1057127 w 1656655"/>
              <a:gd name="connsiteY4314" fmla="*/ 316902 h 1864576"/>
              <a:gd name="connsiteX4315" fmla="*/ 1058679 w 1656655"/>
              <a:gd name="connsiteY4315" fmla="*/ 314758 h 1864576"/>
              <a:gd name="connsiteX4316" fmla="*/ 1067218 w 1656655"/>
              <a:gd name="connsiteY4316" fmla="*/ 312420 h 1864576"/>
              <a:gd name="connsiteX4317" fmla="*/ 1073428 w 1656655"/>
              <a:gd name="connsiteY4317" fmla="*/ 313589 h 1864576"/>
              <a:gd name="connsiteX4318" fmla="*/ 1060426 w 1656655"/>
              <a:gd name="connsiteY4318" fmla="*/ 320800 h 1864576"/>
              <a:gd name="connsiteX4319" fmla="*/ 1058483 w 1656655"/>
              <a:gd name="connsiteY4319" fmla="*/ 322359 h 1864576"/>
              <a:gd name="connsiteX4320" fmla="*/ 1056741 w 1656655"/>
              <a:gd name="connsiteY4320" fmla="*/ 323918 h 1864576"/>
              <a:gd name="connsiteX4321" fmla="*/ 1057127 w 1656655"/>
              <a:gd name="connsiteY4321" fmla="*/ 316902 h 1864576"/>
              <a:gd name="connsiteX4322" fmla="*/ 1048784 w 1656655"/>
              <a:gd name="connsiteY4322" fmla="*/ 361728 h 1864576"/>
              <a:gd name="connsiteX4323" fmla="*/ 1049753 w 1656655"/>
              <a:gd name="connsiteY4323" fmla="*/ 356661 h 1864576"/>
              <a:gd name="connsiteX4324" fmla="*/ 1053247 w 1656655"/>
              <a:gd name="connsiteY4324" fmla="*/ 329375 h 1864576"/>
              <a:gd name="connsiteX4325" fmla="*/ 1053633 w 1656655"/>
              <a:gd name="connsiteY4325" fmla="*/ 318266 h 1864576"/>
              <a:gd name="connsiteX4326" fmla="*/ 1054020 w 1656655"/>
              <a:gd name="connsiteY4326" fmla="*/ 317877 h 1864576"/>
              <a:gd name="connsiteX4327" fmla="*/ 1053829 w 1656655"/>
              <a:gd name="connsiteY4327" fmla="*/ 323723 h 1864576"/>
              <a:gd name="connsiteX4328" fmla="*/ 1053438 w 1656655"/>
              <a:gd name="connsiteY4328" fmla="*/ 329570 h 1864576"/>
              <a:gd name="connsiteX4329" fmla="*/ 1050722 w 1656655"/>
              <a:gd name="connsiteY4329" fmla="*/ 351594 h 1864576"/>
              <a:gd name="connsiteX4330" fmla="*/ 1050531 w 1656655"/>
              <a:gd name="connsiteY4330" fmla="*/ 352958 h 1864576"/>
              <a:gd name="connsiteX4331" fmla="*/ 1048784 w 1656655"/>
              <a:gd name="connsiteY4331" fmla="*/ 361728 h 1864576"/>
              <a:gd name="connsiteX4332" fmla="*/ 1021223 w 1656655"/>
              <a:gd name="connsiteY4332" fmla="*/ 322164 h 1864576"/>
              <a:gd name="connsiteX4333" fmla="*/ 1022001 w 1656655"/>
              <a:gd name="connsiteY4333" fmla="*/ 345357 h 1864576"/>
              <a:gd name="connsiteX4334" fmla="*/ 1020836 w 1656655"/>
              <a:gd name="connsiteY4334" fmla="*/ 333858 h 1864576"/>
              <a:gd name="connsiteX4335" fmla="*/ 1019672 w 1656655"/>
              <a:gd name="connsiteY4335" fmla="*/ 322359 h 1864576"/>
              <a:gd name="connsiteX4336" fmla="*/ 1021223 w 1656655"/>
              <a:gd name="connsiteY4336" fmla="*/ 322164 h 1864576"/>
              <a:gd name="connsiteX4337" fmla="*/ 1048975 w 1656655"/>
              <a:gd name="connsiteY4337" fmla="*/ 317682 h 1864576"/>
              <a:gd name="connsiteX4338" fmla="*/ 1050722 w 1656655"/>
              <a:gd name="connsiteY4338" fmla="*/ 317292 h 1864576"/>
              <a:gd name="connsiteX4339" fmla="*/ 1040827 w 1656655"/>
              <a:gd name="connsiteY4339" fmla="*/ 376540 h 1864576"/>
              <a:gd name="connsiteX4340" fmla="*/ 1039271 w 1656655"/>
              <a:gd name="connsiteY4340" fmla="*/ 379659 h 1864576"/>
              <a:gd name="connsiteX4341" fmla="*/ 1039080 w 1656655"/>
              <a:gd name="connsiteY4341" fmla="*/ 379464 h 1864576"/>
              <a:gd name="connsiteX4342" fmla="*/ 1039080 w 1656655"/>
              <a:gd name="connsiteY4342" fmla="*/ 379269 h 1864576"/>
              <a:gd name="connsiteX4343" fmla="*/ 1036750 w 1656655"/>
              <a:gd name="connsiteY4343" fmla="*/ 376930 h 1864576"/>
              <a:gd name="connsiteX4344" fmla="*/ 1036364 w 1656655"/>
              <a:gd name="connsiteY4344" fmla="*/ 375761 h 1864576"/>
              <a:gd name="connsiteX4345" fmla="*/ 1031509 w 1656655"/>
              <a:gd name="connsiteY4345" fmla="*/ 374981 h 1864576"/>
              <a:gd name="connsiteX4346" fmla="*/ 1031319 w 1656655"/>
              <a:gd name="connsiteY4346" fmla="*/ 373617 h 1864576"/>
              <a:gd name="connsiteX4347" fmla="*/ 1031896 w 1656655"/>
              <a:gd name="connsiteY4347" fmla="*/ 369719 h 1864576"/>
              <a:gd name="connsiteX4348" fmla="*/ 1039080 w 1656655"/>
              <a:gd name="connsiteY4348" fmla="*/ 332689 h 1864576"/>
              <a:gd name="connsiteX4349" fmla="*/ 1039466 w 1656655"/>
              <a:gd name="connsiteY4349" fmla="*/ 320995 h 1864576"/>
              <a:gd name="connsiteX4350" fmla="*/ 1039662 w 1656655"/>
              <a:gd name="connsiteY4350" fmla="*/ 320215 h 1864576"/>
              <a:gd name="connsiteX4351" fmla="*/ 1041796 w 1656655"/>
              <a:gd name="connsiteY4351" fmla="*/ 319436 h 1864576"/>
              <a:gd name="connsiteX4352" fmla="*/ 1043738 w 1656655"/>
              <a:gd name="connsiteY4352" fmla="*/ 320800 h 1864576"/>
              <a:gd name="connsiteX4353" fmla="*/ 1048975 w 1656655"/>
              <a:gd name="connsiteY4353" fmla="*/ 317682 h 1864576"/>
              <a:gd name="connsiteX4354" fmla="*/ 999104 w 1656655"/>
              <a:gd name="connsiteY4354" fmla="*/ 325867 h 1864576"/>
              <a:gd name="connsiteX4355" fmla="*/ 1002593 w 1656655"/>
              <a:gd name="connsiteY4355" fmla="*/ 323529 h 1864576"/>
              <a:gd name="connsiteX4356" fmla="*/ 1004923 w 1656655"/>
              <a:gd name="connsiteY4356" fmla="*/ 322944 h 1864576"/>
              <a:gd name="connsiteX4357" fmla="*/ 1011328 w 1656655"/>
              <a:gd name="connsiteY4357" fmla="*/ 320800 h 1864576"/>
              <a:gd name="connsiteX4358" fmla="*/ 1016569 w 1656655"/>
              <a:gd name="connsiteY4358" fmla="*/ 320800 h 1864576"/>
              <a:gd name="connsiteX4359" fmla="*/ 1018899 w 1656655"/>
              <a:gd name="connsiteY4359" fmla="*/ 343993 h 1864576"/>
              <a:gd name="connsiteX4360" fmla="*/ 1019285 w 1656655"/>
              <a:gd name="connsiteY4360" fmla="*/ 347891 h 1864576"/>
              <a:gd name="connsiteX4361" fmla="*/ 1019672 w 1656655"/>
              <a:gd name="connsiteY4361" fmla="*/ 351788 h 1864576"/>
              <a:gd name="connsiteX4362" fmla="*/ 1018121 w 1656655"/>
              <a:gd name="connsiteY4362" fmla="*/ 350619 h 1864576"/>
              <a:gd name="connsiteX4363" fmla="*/ 1013658 w 1656655"/>
              <a:gd name="connsiteY4363" fmla="*/ 353543 h 1864576"/>
              <a:gd name="connsiteX4364" fmla="*/ 1012689 w 1656655"/>
              <a:gd name="connsiteY4364" fmla="*/ 351788 h 1864576"/>
              <a:gd name="connsiteX4365" fmla="*/ 1011715 w 1656655"/>
              <a:gd name="connsiteY4365" fmla="*/ 350034 h 1864576"/>
              <a:gd name="connsiteX4366" fmla="*/ 1004536 w 1656655"/>
              <a:gd name="connsiteY4366" fmla="*/ 336197 h 1864576"/>
              <a:gd name="connsiteX4367" fmla="*/ 1002789 w 1656655"/>
              <a:gd name="connsiteY4367" fmla="*/ 332689 h 1864576"/>
              <a:gd name="connsiteX4368" fmla="*/ 1000073 w 1656655"/>
              <a:gd name="connsiteY4368" fmla="*/ 327426 h 1864576"/>
              <a:gd name="connsiteX4369" fmla="*/ 999104 w 1656655"/>
              <a:gd name="connsiteY4369" fmla="*/ 325867 h 1864576"/>
              <a:gd name="connsiteX4370" fmla="*/ 1025299 w 1656655"/>
              <a:gd name="connsiteY4370" fmla="*/ 348865 h 1864576"/>
              <a:gd name="connsiteX4371" fmla="*/ 1024331 w 1656655"/>
              <a:gd name="connsiteY4371" fmla="*/ 324113 h 1864576"/>
              <a:gd name="connsiteX4372" fmla="*/ 1025299 w 1656655"/>
              <a:gd name="connsiteY4372" fmla="*/ 324893 h 1864576"/>
              <a:gd name="connsiteX4373" fmla="*/ 1025882 w 1656655"/>
              <a:gd name="connsiteY4373" fmla="*/ 326062 h 1864576"/>
              <a:gd name="connsiteX4374" fmla="*/ 1025686 w 1656655"/>
              <a:gd name="connsiteY4374" fmla="*/ 329375 h 1864576"/>
              <a:gd name="connsiteX4375" fmla="*/ 1025299 w 1656655"/>
              <a:gd name="connsiteY4375" fmla="*/ 348865 h 1864576"/>
              <a:gd name="connsiteX4376" fmla="*/ 1028598 w 1656655"/>
              <a:gd name="connsiteY4376" fmla="*/ 368939 h 1864576"/>
              <a:gd name="connsiteX4377" fmla="*/ 1028407 w 1656655"/>
              <a:gd name="connsiteY4377" fmla="*/ 343408 h 1864576"/>
              <a:gd name="connsiteX4378" fmla="*/ 1028793 w 1656655"/>
              <a:gd name="connsiteY4378" fmla="*/ 330740 h 1864576"/>
              <a:gd name="connsiteX4379" fmla="*/ 1028989 w 1656655"/>
              <a:gd name="connsiteY4379" fmla="*/ 326062 h 1864576"/>
              <a:gd name="connsiteX4380" fmla="*/ 1030345 w 1656655"/>
              <a:gd name="connsiteY4380" fmla="*/ 325672 h 1864576"/>
              <a:gd name="connsiteX4381" fmla="*/ 1035972 w 1656655"/>
              <a:gd name="connsiteY4381" fmla="*/ 324893 h 1864576"/>
              <a:gd name="connsiteX4382" fmla="*/ 1031705 w 1656655"/>
              <a:gd name="connsiteY4382" fmla="*/ 359000 h 1864576"/>
              <a:gd name="connsiteX4383" fmla="*/ 1028598 w 1656655"/>
              <a:gd name="connsiteY4383" fmla="*/ 368939 h 1864576"/>
              <a:gd name="connsiteX4384" fmla="*/ 1058874 w 1656655"/>
              <a:gd name="connsiteY4384" fmla="*/ 326842 h 1864576"/>
              <a:gd name="connsiteX4385" fmla="*/ 1062173 w 1656655"/>
              <a:gd name="connsiteY4385" fmla="*/ 323723 h 1864576"/>
              <a:gd name="connsiteX4386" fmla="*/ 1074206 w 1656655"/>
              <a:gd name="connsiteY4386" fmla="*/ 316902 h 1864576"/>
              <a:gd name="connsiteX4387" fmla="*/ 1077695 w 1656655"/>
              <a:gd name="connsiteY4387" fmla="*/ 316123 h 1864576"/>
              <a:gd name="connsiteX4388" fmla="*/ 1080998 w 1656655"/>
              <a:gd name="connsiteY4388" fmla="*/ 316902 h 1864576"/>
              <a:gd name="connsiteX4389" fmla="*/ 1090115 w 1656655"/>
              <a:gd name="connsiteY4389" fmla="*/ 323723 h 1864576"/>
              <a:gd name="connsiteX4390" fmla="*/ 1091671 w 1656655"/>
              <a:gd name="connsiteY4390" fmla="*/ 325478 h 1864576"/>
              <a:gd name="connsiteX4391" fmla="*/ 1092640 w 1656655"/>
              <a:gd name="connsiteY4391" fmla="*/ 326647 h 1864576"/>
              <a:gd name="connsiteX4392" fmla="*/ 1095552 w 1656655"/>
              <a:gd name="connsiteY4392" fmla="*/ 336392 h 1864576"/>
              <a:gd name="connsiteX4393" fmla="*/ 1089924 w 1656655"/>
              <a:gd name="connsiteY4393" fmla="*/ 337171 h 1864576"/>
              <a:gd name="connsiteX4394" fmla="*/ 1083518 w 1656655"/>
              <a:gd name="connsiteY4394" fmla="*/ 336781 h 1864576"/>
              <a:gd name="connsiteX4395" fmla="*/ 1058874 w 1656655"/>
              <a:gd name="connsiteY4395" fmla="*/ 326842 h 1864576"/>
              <a:gd name="connsiteX4396" fmla="*/ 997161 w 1656655"/>
              <a:gd name="connsiteY4396" fmla="*/ 328986 h 1864576"/>
              <a:gd name="connsiteX4397" fmla="*/ 1002402 w 1656655"/>
              <a:gd name="connsiteY4397" fmla="*/ 339120 h 1864576"/>
              <a:gd name="connsiteX4398" fmla="*/ 1004923 w 1656655"/>
              <a:gd name="connsiteY4398" fmla="*/ 344188 h 1864576"/>
              <a:gd name="connsiteX4399" fmla="*/ 1007448 w 1656655"/>
              <a:gd name="connsiteY4399" fmla="*/ 349255 h 1864576"/>
              <a:gd name="connsiteX4400" fmla="*/ 1004536 w 1656655"/>
              <a:gd name="connsiteY4400" fmla="*/ 344382 h 1864576"/>
              <a:gd name="connsiteX4401" fmla="*/ 996383 w 1656655"/>
              <a:gd name="connsiteY4401" fmla="*/ 331130 h 1864576"/>
              <a:gd name="connsiteX4402" fmla="*/ 995610 w 1656655"/>
              <a:gd name="connsiteY4402" fmla="*/ 329960 h 1864576"/>
              <a:gd name="connsiteX4403" fmla="*/ 997161 w 1656655"/>
              <a:gd name="connsiteY4403" fmla="*/ 328986 h 1864576"/>
              <a:gd name="connsiteX4404" fmla="*/ 1006479 w 1656655"/>
              <a:gd name="connsiteY4404" fmla="*/ 353737 h 1864576"/>
              <a:gd name="connsiteX4405" fmla="*/ 1006479 w 1656655"/>
              <a:gd name="connsiteY4405" fmla="*/ 353737 h 1864576"/>
              <a:gd name="connsiteX4406" fmla="*/ 999687 w 1656655"/>
              <a:gd name="connsiteY4406" fmla="*/ 343603 h 1864576"/>
              <a:gd name="connsiteX4407" fmla="*/ 997939 w 1656655"/>
              <a:gd name="connsiteY4407" fmla="*/ 341069 h 1864576"/>
              <a:gd name="connsiteX4408" fmla="*/ 994445 w 1656655"/>
              <a:gd name="connsiteY4408" fmla="*/ 336002 h 1864576"/>
              <a:gd name="connsiteX4409" fmla="*/ 993863 w 1656655"/>
              <a:gd name="connsiteY4409" fmla="*/ 334638 h 1864576"/>
              <a:gd name="connsiteX4410" fmla="*/ 994445 w 1656655"/>
              <a:gd name="connsiteY4410" fmla="*/ 332884 h 1864576"/>
              <a:gd name="connsiteX4411" fmla="*/ 995219 w 1656655"/>
              <a:gd name="connsiteY4411" fmla="*/ 334248 h 1864576"/>
              <a:gd name="connsiteX4412" fmla="*/ 997548 w 1656655"/>
              <a:gd name="connsiteY4412" fmla="*/ 338146 h 1864576"/>
              <a:gd name="connsiteX4413" fmla="*/ 1000655 w 1656655"/>
              <a:gd name="connsiteY4413" fmla="*/ 343408 h 1864576"/>
              <a:gd name="connsiteX4414" fmla="*/ 1006479 w 1656655"/>
              <a:gd name="connsiteY4414" fmla="*/ 353737 h 1864576"/>
              <a:gd name="connsiteX4415" fmla="*/ 1054216 w 1656655"/>
              <a:gd name="connsiteY4415" fmla="*/ 351788 h 1864576"/>
              <a:gd name="connsiteX4416" fmla="*/ 1054994 w 1656655"/>
              <a:gd name="connsiteY4416" fmla="*/ 346526 h 1864576"/>
              <a:gd name="connsiteX4417" fmla="*/ 1055767 w 1656655"/>
              <a:gd name="connsiteY4417" fmla="*/ 341069 h 1864576"/>
              <a:gd name="connsiteX4418" fmla="*/ 1056741 w 1656655"/>
              <a:gd name="connsiteY4418" fmla="*/ 329960 h 1864576"/>
              <a:gd name="connsiteX4419" fmla="*/ 1076726 w 1656655"/>
              <a:gd name="connsiteY4419" fmla="*/ 336392 h 1864576"/>
              <a:gd name="connsiteX4420" fmla="*/ 1081967 w 1656655"/>
              <a:gd name="connsiteY4420" fmla="*/ 339900 h 1864576"/>
              <a:gd name="connsiteX4421" fmla="*/ 1079055 w 1656655"/>
              <a:gd name="connsiteY4421" fmla="*/ 341459 h 1864576"/>
              <a:gd name="connsiteX4422" fmla="*/ 1071294 w 1656655"/>
              <a:gd name="connsiteY4422" fmla="*/ 346721 h 1864576"/>
              <a:gd name="connsiteX4423" fmla="*/ 1067800 w 1656655"/>
              <a:gd name="connsiteY4423" fmla="*/ 349840 h 1864576"/>
              <a:gd name="connsiteX4424" fmla="*/ 1067218 w 1656655"/>
              <a:gd name="connsiteY4424" fmla="*/ 350424 h 1864576"/>
              <a:gd name="connsiteX4425" fmla="*/ 1063528 w 1656655"/>
              <a:gd name="connsiteY4425" fmla="*/ 354517 h 1864576"/>
              <a:gd name="connsiteX4426" fmla="*/ 1062559 w 1656655"/>
              <a:gd name="connsiteY4426" fmla="*/ 355686 h 1864576"/>
              <a:gd name="connsiteX4427" fmla="*/ 1058292 w 1656655"/>
              <a:gd name="connsiteY4427" fmla="*/ 353737 h 1864576"/>
              <a:gd name="connsiteX4428" fmla="*/ 1054216 w 1656655"/>
              <a:gd name="connsiteY4428" fmla="*/ 351788 h 1864576"/>
              <a:gd name="connsiteX4429" fmla="*/ 1088177 w 1656655"/>
              <a:gd name="connsiteY4429" fmla="*/ 340679 h 1864576"/>
              <a:gd name="connsiteX4430" fmla="*/ 1095356 w 1656655"/>
              <a:gd name="connsiteY4430" fmla="*/ 339315 h 1864576"/>
              <a:gd name="connsiteX4431" fmla="*/ 1094191 w 1656655"/>
              <a:gd name="connsiteY4431" fmla="*/ 347891 h 1864576"/>
              <a:gd name="connsiteX4432" fmla="*/ 1092836 w 1656655"/>
              <a:gd name="connsiteY4432" fmla="*/ 345747 h 1864576"/>
              <a:gd name="connsiteX4433" fmla="*/ 1089342 w 1656655"/>
              <a:gd name="connsiteY4433" fmla="*/ 341654 h 1864576"/>
              <a:gd name="connsiteX4434" fmla="*/ 1088177 w 1656655"/>
              <a:gd name="connsiteY4434" fmla="*/ 340679 h 1864576"/>
              <a:gd name="connsiteX4435" fmla="*/ 991338 w 1656655"/>
              <a:gd name="connsiteY4435" fmla="*/ 337366 h 1864576"/>
              <a:gd name="connsiteX4436" fmla="*/ 991534 w 1656655"/>
              <a:gd name="connsiteY4436" fmla="*/ 337756 h 1864576"/>
              <a:gd name="connsiteX4437" fmla="*/ 992894 w 1656655"/>
              <a:gd name="connsiteY4437" fmla="*/ 339705 h 1864576"/>
              <a:gd name="connsiteX4438" fmla="*/ 997548 w 1656655"/>
              <a:gd name="connsiteY4438" fmla="*/ 346331 h 1864576"/>
              <a:gd name="connsiteX4439" fmla="*/ 1000655 w 1656655"/>
              <a:gd name="connsiteY4439" fmla="*/ 350814 h 1864576"/>
              <a:gd name="connsiteX4440" fmla="*/ 1002207 w 1656655"/>
              <a:gd name="connsiteY4440" fmla="*/ 352958 h 1864576"/>
              <a:gd name="connsiteX4441" fmla="*/ 1009581 w 1656655"/>
              <a:gd name="connsiteY4441" fmla="*/ 364067 h 1864576"/>
              <a:gd name="connsiteX4442" fmla="*/ 1015209 w 1656655"/>
              <a:gd name="connsiteY4442" fmla="*/ 373227 h 1864576"/>
              <a:gd name="connsiteX4443" fmla="*/ 1011911 w 1656655"/>
              <a:gd name="connsiteY4443" fmla="*/ 370693 h 1864576"/>
              <a:gd name="connsiteX4444" fmla="*/ 1007638 w 1656655"/>
              <a:gd name="connsiteY4444" fmla="*/ 366990 h 1864576"/>
              <a:gd name="connsiteX4445" fmla="*/ 999877 w 1656655"/>
              <a:gd name="connsiteY4445" fmla="*/ 359194 h 1864576"/>
              <a:gd name="connsiteX4446" fmla="*/ 997939 w 1656655"/>
              <a:gd name="connsiteY4446" fmla="*/ 357051 h 1864576"/>
              <a:gd name="connsiteX4447" fmla="*/ 994832 w 1656655"/>
              <a:gd name="connsiteY4447" fmla="*/ 353348 h 1864576"/>
              <a:gd name="connsiteX4448" fmla="*/ 993477 w 1656655"/>
              <a:gd name="connsiteY4448" fmla="*/ 351788 h 1864576"/>
              <a:gd name="connsiteX4449" fmla="*/ 985128 w 1656655"/>
              <a:gd name="connsiteY4449" fmla="*/ 340485 h 1864576"/>
              <a:gd name="connsiteX4450" fmla="*/ 991338 w 1656655"/>
              <a:gd name="connsiteY4450" fmla="*/ 337366 h 1864576"/>
              <a:gd name="connsiteX4451" fmla="*/ 977367 w 1656655"/>
              <a:gd name="connsiteY4451" fmla="*/ 339120 h 1864576"/>
              <a:gd name="connsiteX4452" fmla="*/ 979892 w 1656655"/>
              <a:gd name="connsiteY4452" fmla="*/ 338536 h 1864576"/>
              <a:gd name="connsiteX4453" fmla="*/ 980861 w 1656655"/>
              <a:gd name="connsiteY4453" fmla="*/ 339900 h 1864576"/>
              <a:gd name="connsiteX4454" fmla="*/ 989787 w 1656655"/>
              <a:gd name="connsiteY4454" fmla="*/ 351983 h 1864576"/>
              <a:gd name="connsiteX4455" fmla="*/ 991920 w 1656655"/>
              <a:gd name="connsiteY4455" fmla="*/ 354517 h 1864576"/>
              <a:gd name="connsiteX4456" fmla="*/ 994054 w 1656655"/>
              <a:gd name="connsiteY4456" fmla="*/ 357051 h 1864576"/>
              <a:gd name="connsiteX4457" fmla="*/ 995028 w 1656655"/>
              <a:gd name="connsiteY4457" fmla="*/ 358220 h 1864576"/>
              <a:gd name="connsiteX4458" fmla="*/ 1001820 w 1656655"/>
              <a:gd name="connsiteY4458" fmla="*/ 365431 h 1864576"/>
              <a:gd name="connsiteX4459" fmla="*/ 1002402 w 1656655"/>
              <a:gd name="connsiteY4459" fmla="*/ 366016 h 1864576"/>
              <a:gd name="connsiteX4460" fmla="*/ 1004732 w 1656655"/>
              <a:gd name="connsiteY4460" fmla="*/ 368355 h 1864576"/>
              <a:gd name="connsiteX4461" fmla="*/ 1005314 w 1656655"/>
              <a:gd name="connsiteY4461" fmla="*/ 368939 h 1864576"/>
              <a:gd name="connsiteX4462" fmla="*/ 1005896 w 1656655"/>
              <a:gd name="connsiteY4462" fmla="*/ 369524 h 1864576"/>
              <a:gd name="connsiteX4463" fmla="*/ 1007056 w 1656655"/>
              <a:gd name="connsiteY4463" fmla="*/ 370693 h 1864576"/>
              <a:gd name="connsiteX4464" fmla="*/ 1007638 w 1656655"/>
              <a:gd name="connsiteY4464" fmla="*/ 371278 h 1864576"/>
              <a:gd name="connsiteX4465" fmla="*/ 1014240 w 1656655"/>
              <a:gd name="connsiteY4465" fmla="*/ 376345 h 1864576"/>
              <a:gd name="connsiteX4466" fmla="*/ 1015595 w 1656655"/>
              <a:gd name="connsiteY4466" fmla="*/ 377320 h 1864576"/>
              <a:gd name="connsiteX4467" fmla="*/ 1016178 w 1656655"/>
              <a:gd name="connsiteY4467" fmla="*/ 379853 h 1864576"/>
              <a:gd name="connsiteX4468" fmla="*/ 1012689 w 1656655"/>
              <a:gd name="connsiteY4468" fmla="*/ 384141 h 1864576"/>
              <a:gd name="connsiteX4469" fmla="*/ 1012106 w 1656655"/>
              <a:gd name="connsiteY4469" fmla="*/ 387844 h 1864576"/>
              <a:gd name="connsiteX4470" fmla="*/ 1010359 w 1656655"/>
              <a:gd name="connsiteY4470" fmla="*/ 386870 h 1864576"/>
              <a:gd name="connsiteX4471" fmla="*/ 1005314 w 1656655"/>
              <a:gd name="connsiteY4471" fmla="*/ 383362 h 1864576"/>
              <a:gd name="connsiteX4472" fmla="*/ 999877 w 1656655"/>
              <a:gd name="connsiteY4472" fmla="*/ 378879 h 1864576"/>
              <a:gd name="connsiteX4473" fmla="*/ 993477 w 1656655"/>
              <a:gd name="connsiteY4473" fmla="*/ 372837 h 1864576"/>
              <a:gd name="connsiteX4474" fmla="*/ 982799 w 1656655"/>
              <a:gd name="connsiteY4474" fmla="*/ 361143 h 1864576"/>
              <a:gd name="connsiteX4475" fmla="*/ 969606 w 1656655"/>
              <a:gd name="connsiteY4475" fmla="*/ 343603 h 1864576"/>
              <a:gd name="connsiteX4476" fmla="*/ 968441 w 1656655"/>
              <a:gd name="connsiteY4476" fmla="*/ 341849 h 1864576"/>
              <a:gd name="connsiteX4477" fmla="*/ 969219 w 1656655"/>
              <a:gd name="connsiteY4477" fmla="*/ 341654 h 1864576"/>
              <a:gd name="connsiteX4478" fmla="*/ 969992 w 1656655"/>
              <a:gd name="connsiteY4478" fmla="*/ 341264 h 1864576"/>
              <a:gd name="connsiteX4479" fmla="*/ 970770 w 1656655"/>
              <a:gd name="connsiteY4479" fmla="*/ 342044 h 1864576"/>
              <a:gd name="connsiteX4480" fmla="*/ 977367 w 1656655"/>
              <a:gd name="connsiteY4480" fmla="*/ 339120 h 1864576"/>
              <a:gd name="connsiteX4481" fmla="*/ 947286 w 1656655"/>
              <a:gd name="connsiteY4481" fmla="*/ 351594 h 1864576"/>
              <a:gd name="connsiteX4482" fmla="*/ 951558 w 1656655"/>
              <a:gd name="connsiteY4482" fmla="*/ 347306 h 1864576"/>
              <a:gd name="connsiteX4483" fmla="*/ 960871 w 1656655"/>
              <a:gd name="connsiteY4483" fmla="*/ 344382 h 1864576"/>
              <a:gd name="connsiteX4484" fmla="*/ 962427 w 1656655"/>
              <a:gd name="connsiteY4484" fmla="*/ 344967 h 1864576"/>
              <a:gd name="connsiteX4485" fmla="*/ 963396 w 1656655"/>
              <a:gd name="connsiteY4485" fmla="*/ 346136 h 1864576"/>
              <a:gd name="connsiteX4486" fmla="*/ 965143 w 1656655"/>
              <a:gd name="connsiteY4486" fmla="*/ 348670 h 1864576"/>
              <a:gd name="connsiteX4487" fmla="*/ 966890 w 1656655"/>
              <a:gd name="connsiteY4487" fmla="*/ 351204 h 1864576"/>
              <a:gd name="connsiteX4488" fmla="*/ 964560 w 1656655"/>
              <a:gd name="connsiteY4488" fmla="*/ 350814 h 1864576"/>
              <a:gd name="connsiteX4489" fmla="*/ 956990 w 1656655"/>
              <a:gd name="connsiteY4489" fmla="*/ 350229 h 1864576"/>
              <a:gd name="connsiteX4490" fmla="*/ 951945 w 1656655"/>
              <a:gd name="connsiteY4490" fmla="*/ 350619 h 1864576"/>
              <a:gd name="connsiteX4491" fmla="*/ 947286 w 1656655"/>
              <a:gd name="connsiteY4491" fmla="*/ 351594 h 1864576"/>
              <a:gd name="connsiteX4492" fmla="*/ 1065667 w 1656655"/>
              <a:gd name="connsiteY4492" fmla="*/ 356856 h 1864576"/>
              <a:gd name="connsiteX4493" fmla="*/ 1066636 w 1656655"/>
              <a:gd name="connsiteY4493" fmla="*/ 355686 h 1864576"/>
              <a:gd name="connsiteX4494" fmla="*/ 1068578 w 1656655"/>
              <a:gd name="connsiteY4494" fmla="*/ 353348 h 1864576"/>
              <a:gd name="connsiteX4495" fmla="*/ 1071294 w 1656655"/>
              <a:gd name="connsiteY4495" fmla="*/ 350619 h 1864576"/>
              <a:gd name="connsiteX4496" fmla="*/ 1073041 w 1656655"/>
              <a:gd name="connsiteY4496" fmla="*/ 349060 h 1864576"/>
              <a:gd name="connsiteX4497" fmla="*/ 1081967 w 1656655"/>
              <a:gd name="connsiteY4497" fmla="*/ 343018 h 1864576"/>
              <a:gd name="connsiteX4498" fmla="*/ 1084879 w 1656655"/>
              <a:gd name="connsiteY4498" fmla="*/ 341654 h 1864576"/>
              <a:gd name="connsiteX4499" fmla="*/ 1092253 w 1656655"/>
              <a:gd name="connsiteY4499" fmla="*/ 354712 h 1864576"/>
              <a:gd name="connsiteX4500" fmla="*/ 1091280 w 1656655"/>
              <a:gd name="connsiteY4500" fmla="*/ 357830 h 1864576"/>
              <a:gd name="connsiteX4501" fmla="*/ 1088759 w 1656655"/>
              <a:gd name="connsiteY4501" fmla="*/ 363677 h 1864576"/>
              <a:gd name="connsiteX4502" fmla="*/ 1085265 w 1656655"/>
              <a:gd name="connsiteY4502" fmla="*/ 363677 h 1864576"/>
              <a:gd name="connsiteX4503" fmla="*/ 1083905 w 1656655"/>
              <a:gd name="connsiteY4503" fmla="*/ 366990 h 1864576"/>
              <a:gd name="connsiteX4504" fmla="*/ 1081189 w 1656655"/>
              <a:gd name="connsiteY4504" fmla="*/ 366601 h 1864576"/>
              <a:gd name="connsiteX4505" fmla="*/ 1079442 w 1656655"/>
              <a:gd name="connsiteY4505" fmla="*/ 367770 h 1864576"/>
              <a:gd name="connsiteX4506" fmla="*/ 1079251 w 1656655"/>
              <a:gd name="connsiteY4506" fmla="*/ 367575 h 1864576"/>
              <a:gd name="connsiteX4507" fmla="*/ 1076726 w 1656655"/>
              <a:gd name="connsiteY4507" fmla="*/ 364262 h 1864576"/>
              <a:gd name="connsiteX4508" fmla="*/ 1069738 w 1656655"/>
              <a:gd name="connsiteY4508" fmla="*/ 358805 h 1864576"/>
              <a:gd name="connsiteX4509" fmla="*/ 1065667 w 1656655"/>
              <a:gd name="connsiteY4509" fmla="*/ 356856 h 1864576"/>
              <a:gd name="connsiteX4510" fmla="*/ 941468 w 1656655"/>
              <a:gd name="connsiteY4510" fmla="*/ 382387 h 1864576"/>
              <a:gd name="connsiteX4511" fmla="*/ 940107 w 1656655"/>
              <a:gd name="connsiteY4511" fmla="*/ 379853 h 1864576"/>
              <a:gd name="connsiteX4512" fmla="*/ 939138 w 1656655"/>
              <a:gd name="connsiteY4512" fmla="*/ 377125 h 1864576"/>
              <a:gd name="connsiteX4513" fmla="*/ 942436 w 1656655"/>
              <a:gd name="connsiteY4513" fmla="*/ 358805 h 1864576"/>
              <a:gd name="connsiteX4514" fmla="*/ 943988 w 1656655"/>
              <a:gd name="connsiteY4514" fmla="*/ 356466 h 1864576"/>
              <a:gd name="connsiteX4515" fmla="*/ 959902 w 1656655"/>
              <a:gd name="connsiteY4515" fmla="*/ 353543 h 1864576"/>
              <a:gd name="connsiteX4516" fmla="*/ 966694 w 1656655"/>
              <a:gd name="connsiteY4516" fmla="*/ 354517 h 1864576"/>
              <a:gd name="connsiteX4517" fmla="*/ 964751 w 1656655"/>
              <a:gd name="connsiteY4517" fmla="*/ 356271 h 1864576"/>
              <a:gd name="connsiteX4518" fmla="*/ 964169 w 1656655"/>
              <a:gd name="connsiteY4518" fmla="*/ 356856 h 1864576"/>
              <a:gd name="connsiteX4519" fmla="*/ 962231 w 1656655"/>
              <a:gd name="connsiteY4519" fmla="*/ 358805 h 1864576"/>
              <a:gd name="connsiteX4520" fmla="*/ 961649 w 1656655"/>
              <a:gd name="connsiteY4520" fmla="*/ 359389 h 1864576"/>
              <a:gd name="connsiteX4521" fmla="*/ 957376 w 1656655"/>
              <a:gd name="connsiteY4521" fmla="*/ 365041 h 1864576"/>
              <a:gd name="connsiteX4522" fmla="*/ 953888 w 1656655"/>
              <a:gd name="connsiteY4522" fmla="*/ 371473 h 1864576"/>
              <a:gd name="connsiteX4523" fmla="*/ 951362 w 1656655"/>
              <a:gd name="connsiteY4523" fmla="*/ 377710 h 1864576"/>
              <a:gd name="connsiteX4524" fmla="*/ 948451 w 1656655"/>
              <a:gd name="connsiteY4524" fmla="*/ 379269 h 1864576"/>
              <a:gd name="connsiteX4525" fmla="*/ 943797 w 1656655"/>
              <a:gd name="connsiteY4525" fmla="*/ 381023 h 1864576"/>
              <a:gd name="connsiteX4526" fmla="*/ 941468 w 1656655"/>
              <a:gd name="connsiteY4526" fmla="*/ 382387 h 1864576"/>
              <a:gd name="connsiteX4527" fmla="*/ 1015013 w 1656655"/>
              <a:gd name="connsiteY4527" fmla="*/ 356661 h 1864576"/>
              <a:gd name="connsiteX4528" fmla="*/ 1017925 w 1656655"/>
              <a:gd name="connsiteY4528" fmla="*/ 356856 h 1864576"/>
              <a:gd name="connsiteX4529" fmla="*/ 1019868 w 1656655"/>
              <a:gd name="connsiteY4529" fmla="*/ 355102 h 1864576"/>
              <a:gd name="connsiteX4530" fmla="*/ 1021419 w 1656655"/>
              <a:gd name="connsiteY4530" fmla="*/ 367965 h 1864576"/>
              <a:gd name="connsiteX4531" fmla="*/ 1021615 w 1656655"/>
              <a:gd name="connsiteY4531" fmla="*/ 369719 h 1864576"/>
              <a:gd name="connsiteX4532" fmla="*/ 1021032 w 1656655"/>
              <a:gd name="connsiteY4532" fmla="*/ 369134 h 1864576"/>
              <a:gd name="connsiteX4533" fmla="*/ 1020641 w 1656655"/>
              <a:gd name="connsiteY4533" fmla="*/ 368355 h 1864576"/>
              <a:gd name="connsiteX4534" fmla="*/ 1015013 w 1656655"/>
              <a:gd name="connsiteY4534" fmla="*/ 356661 h 1864576"/>
              <a:gd name="connsiteX4535" fmla="*/ 1051500 w 1656655"/>
              <a:gd name="connsiteY4535" fmla="*/ 364067 h 1864576"/>
              <a:gd name="connsiteX4536" fmla="*/ 1052082 w 1656655"/>
              <a:gd name="connsiteY4536" fmla="*/ 361728 h 1864576"/>
              <a:gd name="connsiteX4537" fmla="*/ 1053633 w 1656655"/>
              <a:gd name="connsiteY4537" fmla="*/ 354907 h 1864576"/>
              <a:gd name="connsiteX4538" fmla="*/ 1057514 w 1656655"/>
              <a:gd name="connsiteY4538" fmla="*/ 356466 h 1864576"/>
              <a:gd name="connsiteX4539" fmla="*/ 1061204 w 1656655"/>
              <a:gd name="connsiteY4539" fmla="*/ 358025 h 1864576"/>
              <a:gd name="connsiteX4540" fmla="*/ 1059647 w 1656655"/>
              <a:gd name="connsiteY4540" fmla="*/ 360754 h 1864576"/>
              <a:gd name="connsiteX4541" fmla="*/ 1058096 w 1656655"/>
              <a:gd name="connsiteY4541" fmla="*/ 363677 h 1864576"/>
              <a:gd name="connsiteX4542" fmla="*/ 1054798 w 1656655"/>
              <a:gd name="connsiteY4542" fmla="*/ 364652 h 1864576"/>
              <a:gd name="connsiteX4543" fmla="*/ 1054216 w 1656655"/>
              <a:gd name="connsiteY4543" fmla="*/ 365431 h 1864576"/>
              <a:gd name="connsiteX4544" fmla="*/ 1051500 w 1656655"/>
              <a:gd name="connsiteY4544" fmla="*/ 364067 h 1864576"/>
              <a:gd name="connsiteX4545" fmla="*/ 1060621 w 1656655"/>
              <a:gd name="connsiteY4545" fmla="*/ 364846 h 1864576"/>
              <a:gd name="connsiteX4546" fmla="*/ 1063724 w 1656655"/>
              <a:gd name="connsiteY4546" fmla="*/ 359389 h 1864576"/>
              <a:gd name="connsiteX4547" fmla="*/ 1065667 w 1656655"/>
              <a:gd name="connsiteY4547" fmla="*/ 360364 h 1864576"/>
              <a:gd name="connsiteX4548" fmla="*/ 1067604 w 1656655"/>
              <a:gd name="connsiteY4548" fmla="*/ 361533 h 1864576"/>
              <a:gd name="connsiteX4549" fmla="*/ 1074397 w 1656655"/>
              <a:gd name="connsiteY4549" fmla="*/ 366795 h 1864576"/>
              <a:gd name="connsiteX4550" fmla="*/ 1076922 w 1656655"/>
              <a:gd name="connsiteY4550" fmla="*/ 370304 h 1864576"/>
              <a:gd name="connsiteX4551" fmla="*/ 1076144 w 1656655"/>
              <a:gd name="connsiteY4551" fmla="*/ 373032 h 1864576"/>
              <a:gd name="connsiteX4552" fmla="*/ 1077504 w 1656655"/>
              <a:gd name="connsiteY4552" fmla="*/ 375371 h 1864576"/>
              <a:gd name="connsiteX4553" fmla="*/ 1077113 w 1656655"/>
              <a:gd name="connsiteY4553" fmla="*/ 376345 h 1864576"/>
              <a:gd name="connsiteX4554" fmla="*/ 1076144 w 1656655"/>
              <a:gd name="connsiteY4554" fmla="*/ 377710 h 1864576"/>
              <a:gd name="connsiteX4555" fmla="*/ 1074397 w 1656655"/>
              <a:gd name="connsiteY4555" fmla="*/ 379464 h 1864576"/>
              <a:gd name="connsiteX4556" fmla="*/ 1073232 w 1656655"/>
              <a:gd name="connsiteY4556" fmla="*/ 380243 h 1864576"/>
              <a:gd name="connsiteX4557" fmla="*/ 1070712 w 1656655"/>
              <a:gd name="connsiteY4557" fmla="*/ 380828 h 1864576"/>
              <a:gd name="connsiteX4558" fmla="*/ 1066249 w 1656655"/>
              <a:gd name="connsiteY4558" fmla="*/ 382192 h 1864576"/>
              <a:gd name="connsiteX4559" fmla="*/ 1068187 w 1656655"/>
              <a:gd name="connsiteY4559" fmla="*/ 380828 h 1864576"/>
              <a:gd name="connsiteX4560" fmla="*/ 1068965 w 1656655"/>
              <a:gd name="connsiteY4560" fmla="*/ 378294 h 1864576"/>
              <a:gd name="connsiteX4561" fmla="*/ 1070130 w 1656655"/>
              <a:gd name="connsiteY4561" fmla="*/ 372642 h 1864576"/>
              <a:gd name="connsiteX4562" fmla="*/ 1068578 w 1656655"/>
              <a:gd name="connsiteY4562" fmla="*/ 371473 h 1864576"/>
              <a:gd name="connsiteX4563" fmla="*/ 1063920 w 1656655"/>
              <a:gd name="connsiteY4563" fmla="*/ 367965 h 1864576"/>
              <a:gd name="connsiteX4564" fmla="*/ 1063528 w 1656655"/>
              <a:gd name="connsiteY4564" fmla="*/ 366795 h 1864576"/>
              <a:gd name="connsiteX4565" fmla="*/ 1062755 w 1656655"/>
              <a:gd name="connsiteY4565" fmla="*/ 365821 h 1864576"/>
              <a:gd name="connsiteX4566" fmla="*/ 1060621 w 1656655"/>
              <a:gd name="connsiteY4566" fmla="*/ 364846 h 1864576"/>
              <a:gd name="connsiteX4567" fmla="*/ 1081189 w 1656655"/>
              <a:gd name="connsiteY4567" fmla="*/ 376735 h 1864576"/>
              <a:gd name="connsiteX4568" fmla="*/ 1081385 w 1656655"/>
              <a:gd name="connsiteY4568" fmla="*/ 376540 h 1864576"/>
              <a:gd name="connsiteX4569" fmla="*/ 1081385 w 1656655"/>
              <a:gd name="connsiteY4569" fmla="*/ 374201 h 1864576"/>
              <a:gd name="connsiteX4570" fmla="*/ 1079251 w 1656655"/>
              <a:gd name="connsiteY4570" fmla="*/ 372447 h 1864576"/>
              <a:gd name="connsiteX4571" fmla="*/ 1081189 w 1656655"/>
              <a:gd name="connsiteY4571" fmla="*/ 371668 h 1864576"/>
              <a:gd name="connsiteX4572" fmla="*/ 1082158 w 1656655"/>
              <a:gd name="connsiteY4572" fmla="*/ 369914 h 1864576"/>
              <a:gd name="connsiteX4573" fmla="*/ 1087208 w 1656655"/>
              <a:gd name="connsiteY4573" fmla="*/ 372642 h 1864576"/>
              <a:gd name="connsiteX4574" fmla="*/ 1087399 w 1656655"/>
              <a:gd name="connsiteY4574" fmla="*/ 369719 h 1864576"/>
              <a:gd name="connsiteX4575" fmla="*/ 1087012 w 1656655"/>
              <a:gd name="connsiteY4575" fmla="*/ 366406 h 1864576"/>
              <a:gd name="connsiteX4576" fmla="*/ 1089728 w 1656655"/>
              <a:gd name="connsiteY4576" fmla="*/ 367965 h 1864576"/>
              <a:gd name="connsiteX4577" fmla="*/ 1088950 w 1656655"/>
              <a:gd name="connsiteY4577" fmla="*/ 369914 h 1864576"/>
              <a:gd name="connsiteX4578" fmla="*/ 1088373 w 1656655"/>
              <a:gd name="connsiteY4578" fmla="*/ 371863 h 1864576"/>
              <a:gd name="connsiteX4579" fmla="*/ 1088564 w 1656655"/>
              <a:gd name="connsiteY4579" fmla="*/ 374786 h 1864576"/>
              <a:gd name="connsiteX4580" fmla="*/ 1087012 w 1656655"/>
              <a:gd name="connsiteY4580" fmla="*/ 377125 h 1864576"/>
              <a:gd name="connsiteX4581" fmla="*/ 1085461 w 1656655"/>
              <a:gd name="connsiteY4581" fmla="*/ 383167 h 1864576"/>
              <a:gd name="connsiteX4582" fmla="*/ 1076144 w 1656655"/>
              <a:gd name="connsiteY4582" fmla="*/ 385700 h 1864576"/>
              <a:gd name="connsiteX4583" fmla="*/ 1073041 w 1656655"/>
              <a:gd name="connsiteY4583" fmla="*/ 384141 h 1864576"/>
              <a:gd name="connsiteX4584" fmla="*/ 1071098 w 1656655"/>
              <a:gd name="connsiteY4584" fmla="*/ 386090 h 1864576"/>
              <a:gd name="connsiteX4585" fmla="*/ 1070320 w 1656655"/>
              <a:gd name="connsiteY4585" fmla="*/ 386480 h 1864576"/>
              <a:gd name="connsiteX4586" fmla="*/ 1066053 w 1656655"/>
              <a:gd name="connsiteY4586" fmla="*/ 387259 h 1864576"/>
              <a:gd name="connsiteX4587" fmla="*/ 1062368 w 1656655"/>
              <a:gd name="connsiteY4587" fmla="*/ 385700 h 1864576"/>
              <a:gd name="connsiteX4588" fmla="*/ 1059457 w 1656655"/>
              <a:gd name="connsiteY4588" fmla="*/ 383751 h 1864576"/>
              <a:gd name="connsiteX4589" fmla="*/ 1058292 w 1656655"/>
              <a:gd name="connsiteY4589" fmla="*/ 385116 h 1864576"/>
              <a:gd name="connsiteX4590" fmla="*/ 1049753 w 1656655"/>
              <a:gd name="connsiteY4590" fmla="*/ 389208 h 1864576"/>
              <a:gd name="connsiteX4591" fmla="*/ 1046063 w 1656655"/>
              <a:gd name="connsiteY4591" fmla="*/ 387844 h 1864576"/>
              <a:gd name="connsiteX4592" fmla="*/ 1049366 w 1656655"/>
              <a:gd name="connsiteY4592" fmla="*/ 388039 h 1864576"/>
              <a:gd name="connsiteX4593" fmla="*/ 1057710 w 1656655"/>
              <a:gd name="connsiteY4593" fmla="*/ 384141 h 1864576"/>
              <a:gd name="connsiteX4594" fmla="*/ 1057127 w 1656655"/>
              <a:gd name="connsiteY4594" fmla="*/ 378489 h 1864576"/>
              <a:gd name="connsiteX4595" fmla="*/ 1055184 w 1656655"/>
              <a:gd name="connsiteY4595" fmla="*/ 380633 h 1864576"/>
              <a:gd name="connsiteX4596" fmla="*/ 1052855 w 1656655"/>
              <a:gd name="connsiteY4596" fmla="*/ 381802 h 1864576"/>
              <a:gd name="connsiteX4597" fmla="*/ 1052664 w 1656655"/>
              <a:gd name="connsiteY4597" fmla="*/ 379269 h 1864576"/>
              <a:gd name="connsiteX4598" fmla="*/ 1049753 w 1656655"/>
              <a:gd name="connsiteY4598" fmla="*/ 379074 h 1864576"/>
              <a:gd name="connsiteX4599" fmla="*/ 1050531 w 1656655"/>
              <a:gd name="connsiteY4599" fmla="*/ 377904 h 1864576"/>
              <a:gd name="connsiteX4600" fmla="*/ 1051886 w 1656655"/>
              <a:gd name="connsiteY4600" fmla="*/ 375566 h 1864576"/>
              <a:gd name="connsiteX4601" fmla="*/ 1050917 w 1656655"/>
              <a:gd name="connsiteY4601" fmla="*/ 374396 h 1864576"/>
              <a:gd name="connsiteX4602" fmla="*/ 1053247 w 1656655"/>
              <a:gd name="connsiteY4602" fmla="*/ 374591 h 1864576"/>
              <a:gd name="connsiteX4603" fmla="*/ 1055576 w 1656655"/>
              <a:gd name="connsiteY4603" fmla="*/ 374201 h 1864576"/>
              <a:gd name="connsiteX4604" fmla="*/ 1053829 w 1656655"/>
              <a:gd name="connsiteY4604" fmla="*/ 369914 h 1864576"/>
              <a:gd name="connsiteX4605" fmla="*/ 1055380 w 1656655"/>
              <a:gd name="connsiteY4605" fmla="*/ 369914 h 1864576"/>
              <a:gd name="connsiteX4606" fmla="*/ 1056158 w 1656655"/>
              <a:gd name="connsiteY4606" fmla="*/ 367575 h 1864576"/>
              <a:gd name="connsiteX4607" fmla="*/ 1056932 w 1656655"/>
              <a:gd name="connsiteY4607" fmla="*/ 366601 h 1864576"/>
              <a:gd name="connsiteX4608" fmla="*/ 1058292 w 1656655"/>
              <a:gd name="connsiteY4608" fmla="*/ 368744 h 1864576"/>
              <a:gd name="connsiteX4609" fmla="*/ 1060426 w 1656655"/>
              <a:gd name="connsiteY4609" fmla="*/ 367965 h 1864576"/>
              <a:gd name="connsiteX4610" fmla="*/ 1060426 w 1656655"/>
              <a:gd name="connsiteY4610" fmla="*/ 370498 h 1864576"/>
              <a:gd name="connsiteX4611" fmla="*/ 1061204 w 1656655"/>
              <a:gd name="connsiteY4611" fmla="*/ 372642 h 1864576"/>
              <a:gd name="connsiteX4612" fmla="*/ 1063337 w 1656655"/>
              <a:gd name="connsiteY4612" fmla="*/ 371863 h 1864576"/>
              <a:gd name="connsiteX4613" fmla="*/ 1065471 w 1656655"/>
              <a:gd name="connsiteY4613" fmla="*/ 371278 h 1864576"/>
              <a:gd name="connsiteX4614" fmla="*/ 1064888 w 1656655"/>
              <a:gd name="connsiteY4614" fmla="*/ 372642 h 1864576"/>
              <a:gd name="connsiteX4615" fmla="*/ 1065471 w 1656655"/>
              <a:gd name="connsiteY4615" fmla="*/ 374007 h 1864576"/>
              <a:gd name="connsiteX4616" fmla="*/ 1067218 w 1656655"/>
              <a:gd name="connsiteY4616" fmla="*/ 374201 h 1864576"/>
              <a:gd name="connsiteX4617" fmla="*/ 1068187 w 1656655"/>
              <a:gd name="connsiteY4617" fmla="*/ 374981 h 1864576"/>
              <a:gd name="connsiteX4618" fmla="*/ 1065667 w 1656655"/>
              <a:gd name="connsiteY4618" fmla="*/ 375956 h 1864576"/>
              <a:gd name="connsiteX4619" fmla="*/ 1066053 w 1656655"/>
              <a:gd name="connsiteY4619" fmla="*/ 378489 h 1864576"/>
              <a:gd name="connsiteX4620" fmla="*/ 1064502 w 1656655"/>
              <a:gd name="connsiteY4620" fmla="*/ 378879 h 1864576"/>
              <a:gd name="connsiteX4621" fmla="*/ 1061977 w 1656655"/>
              <a:gd name="connsiteY4621" fmla="*/ 377320 h 1864576"/>
              <a:gd name="connsiteX4622" fmla="*/ 1060621 w 1656655"/>
              <a:gd name="connsiteY4622" fmla="*/ 377904 h 1864576"/>
              <a:gd name="connsiteX4623" fmla="*/ 1060812 w 1656655"/>
              <a:gd name="connsiteY4623" fmla="*/ 381023 h 1864576"/>
              <a:gd name="connsiteX4624" fmla="*/ 1071485 w 1656655"/>
              <a:gd name="connsiteY4624" fmla="*/ 384141 h 1864576"/>
              <a:gd name="connsiteX4625" fmla="*/ 1072845 w 1656655"/>
              <a:gd name="connsiteY4625" fmla="*/ 383556 h 1864576"/>
              <a:gd name="connsiteX4626" fmla="*/ 1074592 w 1656655"/>
              <a:gd name="connsiteY4626" fmla="*/ 383556 h 1864576"/>
              <a:gd name="connsiteX4627" fmla="*/ 1085070 w 1656655"/>
              <a:gd name="connsiteY4627" fmla="*/ 382192 h 1864576"/>
              <a:gd name="connsiteX4628" fmla="*/ 1085265 w 1656655"/>
              <a:gd name="connsiteY4628" fmla="*/ 375176 h 1864576"/>
              <a:gd name="connsiteX4629" fmla="*/ 1083905 w 1656655"/>
              <a:gd name="connsiteY4629" fmla="*/ 375761 h 1864576"/>
              <a:gd name="connsiteX4630" fmla="*/ 1081189 w 1656655"/>
              <a:gd name="connsiteY4630" fmla="*/ 376735 h 1864576"/>
              <a:gd name="connsiteX4631" fmla="*/ 1048975 w 1656655"/>
              <a:gd name="connsiteY4631" fmla="*/ 372058 h 1864576"/>
              <a:gd name="connsiteX4632" fmla="*/ 1049753 w 1656655"/>
              <a:gd name="connsiteY4632" fmla="*/ 369524 h 1864576"/>
              <a:gd name="connsiteX4633" fmla="*/ 1050531 w 1656655"/>
              <a:gd name="connsiteY4633" fmla="*/ 366990 h 1864576"/>
              <a:gd name="connsiteX4634" fmla="*/ 1051886 w 1656655"/>
              <a:gd name="connsiteY4634" fmla="*/ 367770 h 1864576"/>
              <a:gd name="connsiteX4635" fmla="*/ 1050917 w 1656655"/>
              <a:gd name="connsiteY4635" fmla="*/ 371083 h 1864576"/>
              <a:gd name="connsiteX4636" fmla="*/ 1048975 w 1656655"/>
              <a:gd name="connsiteY4636" fmla="*/ 372058 h 1864576"/>
              <a:gd name="connsiteX4637" fmla="*/ 987849 w 1656655"/>
              <a:gd name="connsiteY4637" fmla="*/ 372058 h 1864576"/>
              <a:gd name="connsiteX4638" fmla="*/ 972322 w 1656655"/>
              <a:gd name="connsiteY4638" fmla="*/ 353737 h 1864576"/>
              <a:gd name="connsiteX4639" fmla="*/ 969023 w 1656655"/>
              <a:gd name="connsiteY4639" fmla="*/ 349060 h 1864576"/>
              <a:gd name="connsiteX4640" fmla="*/ 968054 w 1656655"/>
              <a:gd name="connsiteY4640" fmla="*/ 347696 h 1864576"/>
              <a:gd name="connsiteX4641" fmla="*/ 965725 w 1656655"/>
              <a:gd name="connsiteY4641" fmla="*/ 344188 h 1864576"/>
              <a:gd name="connsiteX4642" fmla="*/ 965916 w 1656655"/>
              <a:gd name="connsiteY4642" fmla="*/ 343993 h 1864576"/>
              <a:gd name="connsiteX4643" fmla="*/ 967081 w 1656655"/>
              <a:gd name="connsiteY4643" fmla="*/ 345747 h 1864576"/>
              <a:gd name="connsiteX4644" fmla="*/ 970770 w 1656655"/>
              <a:gd name="connsiteY4644" fmla="*/ 351009 h 1864576"/>
              <a:gd name="connsiteX4645" fmla="*/ 978727 w 1656655"/>
              <a:gd name="connsiteY4645" fmla="*/ 361338 h 1864576"/>
              <a:gd name="connsiteX4646" fmla="*/ 980083 w 1656655"/>
              <a:gd name="connsiteY4646" fmla="*/ 363092 h 1864576"/>
              <a:gd name="connsiteX4647" fmla="*/ 980665 w 1656655"/>
              <a:gd name="connsiteY4647" fmla="*/ 363872 h 1864576"/>
              <a:gd name="connsiteX4648" fmla="*/ 981247 w 1656655"/>
              <a:gd name="connsiteY4648" fmla="*/ 364652 h 1864576"/>
              <a:gd name="connsiteX4649" fmla="*/ 987849 w 1656655"/>
              <a:gd name="connsiteY4649" fmla="*/ 372058 h 1864576"/>
              <a:gd name="connsiteX4650" fmla="*/ 992503 w 1656655"/>
              <a:gd name="connsiteY4650" fmla="*/ 376930 h 1864576"/>
              <a:gd name="connsiteX4651" fmla="*/ 987849 w 1656655"/>
              <a:gd name="connsiteY4651" fmla="*/ 372058 h 1864576"/>
              <a:gd name="connsiteX4652" fmla="*/ 954274 w 1656655"/>
              <a:gd name="connsiteY4652" fmla="*/ 377904 h 1864576"/>
              <a:gd name="connsiteX4653" fmla="*/ 955634 w 1656655"/>
              <a:gd name="connsiteY4653" fmla="*/ 374591 h 1864576"/>
              <a:gd name="connsiteX4654" fmla="*/ 962618 w 1656655"/>
              <a:gd name="connsiteY4654" fmla="*/ 362703 h 1864576"/>
              <a:gd name="connsiteX4655" fmla="*/ 964751 w 1656655"/>
              <a:gd name="connsiteY4655" fmla="*/ 360169 h 1864576"/>
              <a:gd name="connsiteX4656" fmla="*/ 966498 w 1656655"/>
              <a:gd name="connsiteY4656" fmla="*/ 358415 h 1864576"/>
              <a:gd name="connsiteX4657" fmla="*/ 967081 w 1656655"/>
              <a:gd name="connsiteY4657" fmla="*/ 357830 h 1864576"/>
              <a:gd name="connsiteX4658" fmla="*/ 969796 w 1656655"/>
              <a:gd name="connsiteY4658" fmla="*/ 355881 h 1864576"/>
              <a:gd name="connsiteX4659" fmla="*/ 978336 w 1656655"/>
              <a:gd name="connsiteY4659" fmla="*/ 366601 h 1864576"/>
              <a:gd name="connsiteX4660" fmla="*/ 983773 w 1656655"/>
              <a:gd name="connsiteY4660" fmla="*/ 372642 h 1864576"/>
              <a:gd name="connsiteX4661" fmla="*/ 979892 w 1656655"/>
              <a:gd name="connsiteY4661" fmla="*/ 378489 h 1864576"/>
              <a:gd name="connsiteX4662" fmla="*/ 978727 w 1656655"/>
              <a:gd name="connsiteY4662" fmla="*/ 380438 h 1864576"/>
              <a:gd name="connsiteX4663" fmla="*/ 974651 w 1656655"/>
              <a:gd name="connsiteY4663" fmla="*/ 379269 h 1864576"/>
              <a:gd name="connsiteX4664" fmla="*/ 957186 w 1656655"/>
              <a:gd name="connsiteY4664" fmla="*/ 377515 h 1864576"/>
              <a:gd name="connsiteX4665" fmla="*/ 954274 w 1656655"/>
              <a:gd name="connsiteY4665" fmla="*/ 377904 h 1864576"/>
              <a:gd name="connsiteX4666" fmla="*/ 1017734 w 1656655"/>
              <a:gd name="connsiteY4666" fmla="*/ 398369 h 1864576"/>
              <a:gd name="connsiteX4667" fmla="*/ 1014627 w 1656655"/>
              <a:gd name="connsiteY4667" fmla="*/ 398563 h 1864576"/>
              <a:gd name="connsiteX4668" fmla="*/ 1011911 w 1656655"/>
              <a:gd name="connsiteY4668" fmla="*/ 397979 h 1864576"/>
              <a:gd name="connsiteX4669" fmla="*/ 1012689 w 1656655"/>
              <a:gd name="connsiteY4669" fmla="*/ 397394 h 1864576"/>
              <a:gd name="connsiteX4670" fmla="*/ 1023748 w 1656655"/>
              <a:gd name="connsiteY4670" fmla="*/ 392132 h 1864576"/>
              <a:gd name="connsiteX4671" fmla="*/ 1022970 w 1656655"/>
              <a:gd name="connsiteY4671" fmla="*/ 386480 h 1864576"/>
              <a:gd name="connsiteX4672" fmla="*/ 1021419 w 1656655"/>
              <a:gd name="connsiteY4672" fmla="*/ 386675 h 1864576"/>
              <a:gd name="connsiteX4673" fmla="*/ 1020641 w 1656655"/>
              <a:gd name="connsiteY4673" fmla="*/ 387844 h 1864576"/>
              <a:gd name="connsiteX4674" fmla="*/ 1018899 w 1656655"/>
              <a:gd name="connsiteY4674" fmla="*/ 389988 h 1864576"/>
              <a:gd name="connsiteX4675" fmla="*/ 1019285 w 1656655"/>
              <a:gd name="connsiteY4675" fmla="*/ 388429 h 1864576"/>
              <a:gd name="connsiteX4676" fmla="*/ 1018316 w 1656655"/>
              <a:gd name="connsiteY4676" fmla="*/ 387454 h 1864576"/>
              <a:gd name="connsiteX4677" fmla="*/ 1015013 w 1656655"/>
              <a:gd name="connsiteY4677" fmla="*/ 387259 h 1864576"/>
              <a:gd name="connsiteX4678" fmla="*/ 1016178 w 1656655"/>
              <a:gd name="connsiteY4678" fmla="*/ 385311 h 1864576"/>
              <a:gd name="connsiteX4679" fmla="*/ 1015791 w 1656655"/>
              <a:gd name="connsiteY4679" fmla="*/ 383167 h 1864576"/>
              <a:gd name="connsiteX4680" fmla="*/ 1019672 w 1656655"/>
              <a:gd name="connsiteY4680" fmla="*/ 383167 h 1864576"/>
              <a:gd name="connsiteX4681" fmla="*/ 1021419 w 1656655"/>
              <a:gd name="connsiteY4681" fmla="*/ 383556 h 1864576"/>
              <a:gd name="connsiteX4682" fmla="*/ 1022584 w 1656655"/>
              <a:gd name="connsiteY4682" fmla="*/ 382387 h 1864576"/>
              <a:gd name="connsiteX4683" fmla="*/ 1020836 w 1656655"/>
              <a:gd name="connsiteY4683" fmla="*/ 379853 h 1864576"/>
              <a:gd name="connsiteX4684" fmla="*/ 1018703 w 1656655"/>
              <a:gd name="connsiteY4684" fmla="*/ 377515 h 1864576"/>
              <a:gd name="connsiteX4685" fmla="*/ 1020450 w 1656655"/>
              <a:gd name="connsiteY4685" fmla="*/ 377125 h 1864576"/>
              <a:gd name="connsiteX4686" fmla="*/ 1021223 w 1656655"/>
              <a:gd name="connsiteY4686" fmla="*/ 373617 h 1864576"/>
              <a:gd name="connsiteX4687" fmla="*/ 1023944 w 1656655"/>
              <a:gd name="connsiteY4687" fmla="*/ 373227 h 1864576"/>
              <a:gd name="connsiteX4688" fmla="*/ 1024717 w 1656655"/>
              <a:gd name="connsiteY4688" fmla="*/ 374591 h 1864576"/>
              <a:gd name="connsiteX4689" fmla="*/ 1026268 w 1656655"/>
              <a:gd name="connsiteY4689" fmla="*/ 375371 h 1864576"/>
              <a:gd name="connsiteX4690" fmla="*/ 1027825 w 1656655"/>
              <a:gd name="connsiteY4690" fmla="*/ 374786 h 1864576"/>
              <a:gd name="connsiteX4691" fmla="*/ 1026660 w 1656655"/>
              <a:gd name="connsiteY4691" fmla="*/ 380243 h 1864576"/>
              <a:gd name="connsiteX4692" fmla="*/ 1027825 w 1656655"/>
              <a:gd name="connsiteY4692" fmla="*/ 381413 h 1864576"/>
              <a:gd name="connsiteX4693" fmla="*/ 1033256 w 1656655"/>
              <a:gd name="connsiteY4693" fmla="*/ 377904 h 1864576"/>
              <a:gd name="connsiteX4694" fmla="*/ 1035972 w 1656655"/>
              <a:gd name="connsiteY4694" fmla="*/ 380828 h 1864576"/>
              <a:gd name="connsiteX4695" fmla="*/ 1033452 w 1656655"/>
              <a:gd name="connsiteY4695" fmla="*/ 382777 h 1864576"/>
              <a:gd name="connsiteX4696" fmla="*/ 1033452 w 1656655"/>
              <a:gd name="connsiteY4696" fmla="*/ 385116 h 1864576"/>
              <a:gd name="connsiteX4697" fmla="*/ 1034034 w 1656655"/>
              <a:gd name="connsiteY4697" fmla="*/ 385505 h 1864576"/>
              <a:gd name="connsiteX4698" fmla="*/ 1032288 w 1656655"/>
              <a:gd name="connsiteY4698" fmla="*/ 385116 h 1864576"/>
              <a:gd name="connsiteX4699" fmla="*/ 1031123 w 1656655"/>
              <a:gd name="connsiteY4699" fmla="*/ 384336 h 1864576"/>
              <a:gd name="connsiteX4700" fmla="*/ 1029958 w 1656655"/>
              <a:gd name="connsiteY4700" fmla="*/ 388429 h 1864576"/>
              <a:gd name="connsiteX4701" fmla="*/ 1041991 w 1656655"/>
              <a:gd name="connsiteY4701" fmla="*/ 389403 h 1864576"/>
              <a:gd name="connsiteX4702" fmla="*/ 1044707 w 1656655"/>
              <a:gd name="connsiteY4702" fmla="*/ 388234 h 1864576"/>
              <a:gd name="connsiteX4703" fmla="*/ 1041018 w 1656655"/>
              <a:gd name="connsiteY4703" fmla="*/ 391352 h 1864576"/>
              <a:gd name="connsiteX4704" fmla="*/ 1028793 w 1656655"/>
              <a:gd name="connsiteY4704" fmla="*/ 389403 h 1864576"/>
              <a:gd name="connsiteX4705" fmla="*/ 1027046 w 1656655"/>
              <a:gd name="connsiteY4705" fmla="*/ 387844 h 1864576"/>
              <a:gd name="connsiteX4706" fmla="*/ 1025495 w 1656655"/>
              <a:gd name="connsiteY4706" fmla="*/ 389598 h 1864576"/>
              <a:gd name="connsiteX4707" fmla="*/ 1025299 w 1656655"/>
              <a:gd name="connsiteY4707" fmla="*/ 392717 h 1864576"/>
              <a:gd name="connsiteX4708" fmla="*/ 1017734 w 1656655"/>
              <a:gd name="connsiteY4708" fmla="*/ 398369 h 1864576"/>
              <a:gd name="connsiteX4709" fmla="*/ 1047037 w 1656655"/>
              <a:gd name="connsiteY4709" fmla="*/ 376930 h 1864576"/>
              <a:gd name="connsiteX4710" fmla="*/ 1048006 w 1656655"/>
              <a:gd name="connsiteY4710" fmla="*/ 374786 h 1864576"/>
              <a:gd name="connsiteX4711" fmla="*/ 1048201 w 1656655"/>
              <a:gd name="connsiteY4711" fmla="*/ 375566 h 1864576"/>
              <a:gd name="connsiteX4712" fmla="*/ 1047037 w 1656655"/>
              <a:gd name="connsiteY4712" fmla="*/ 376930 h 1864576"/>
              <a:gd name="connsiteX4713" fmla="*/ 1047037 w 1656655"/>
              <a:gd name="connsiteY4713" fmla="*/ 376930 h 1864576"/>
              <a:gd name="connsiteX4714" fmla="*/ 1047037 w 1656655"/>
              <a:gd name="connsiteY4714" fmla="*/ 380633 h 1864576"/>
              <a:gd name="connsiteX4715" fmla="*/ 1049753 w 1656655"/>
              <a:gd name="connsiteY4715" fmla="*/ 382387 h 1864576"/>
              <a:gd name="connsiteX4716" fmla="*/ 1051500 w 1656655"/>
              <a:gd name="connsiteY4716" fmla="*/ 384726 h 1864576"/>
              <a:gd name="connsiteX4717" fmla="*/ 1051304 w 1656655"/>
              <a:gd name="connsiteY4717" fmla="*/ 384726 h 1864576"/>
              <a:gd name="connsiteX4718" fmla="*/ 1048784 w 1656655"/>
              <a:gd name="connsiteY4718" fmla="*/ 384726 h 1864576"/>
              <a:gd name="connsiteX4719" fmla="*/ 1046645 w 1656655"/>
              <a:gd name="connsiteY4719" fmla="*/ 384141 h 1864576"/>
              <a:gd name="connsiteX4720" fmla="*/ 1044707 w 1656655"/>
              <a:gd name="connsiteY4720" fmla="*/ 384921 h 1864576"/>
              <a:gd name="connsiteX4721" fmla="*/ 1042574 w 1656655"/>
              <a:gd name="connsiteY4721" fmla="*/ 385116 h 1864576"/>
              <a:gd name="connsiteX4722" fmla="*/ 1043738 w 1656655"/>
              <a:gd name="connsiteY4722" fmla="*/ 383167 h 1864576"/>
              <a:gd name="connsiteX4723" fmla="*/ 1045872 w 1656655"/>
              <a:gd name="connsiteY4723" fmla="*/ 379074 h 1864576"/>
              <a:gd name="connsiteX4724" fmla="*/ 1047037 w 1656655"/>
              <a:gd name="connsiteY4724" fmla="*/ 376930 h 1864576"/>
              <a:gd name="connsiteX4725" fmla="*/ 1078473 w 1656655"/>
              <a:gd name="connsiteY4725" fmla="*/ 380243 h 1864576"/>
              <a:gd name="connsiteX4726" fmla="*/ 1079638 w 1656655"/>
              <a:gd name="connsiteY4726" fmla="*/ 379659 h 1864576"/>
              <a:gd name="connsiteX4727" fmla="*/ 1083132 w 1656655"/>
              <a:gd name="connsiteY4727" fmla="*/ 379659 h 1864576"/>
              <a:gd name="connsiteX4728" fmla="*/ 1077113 w 1656655"/>
              <a:gd name="connsiteY4728" fmla="*/ 381413 h 1864576"/>
              <a:gd name="connsiteX4729" fmla="*/ 1078473 w 1656655"/>
              <a:gd name="connsiteY4729" fmla="*/ 380243 h 1864576"/>
              <a:gd name="connsiteX4730" fmla="*/ 982026 w 1656655"/>
              <a:gd name="connsiteY4730" fmla="*/ 381802 h 1864576"/>
              <a:gd name="connsiteX4731" fmla="*/ 986489 w 1656655"/>
              <a:gd name="connsiteY4731" fmla="*/ 374981 h 1864576"/>
              <a:gd name="connsiteX4732" fmla="*/ 989787 w 1656655"/>
              <a:gd name="connsiteY4732" fmla="*/ 378294 h 1864576"/>
              <a:gd name="connsiteX4733" fmla="*/ 993281 w 1656655"/>
              <a:gd name="connsiteY4733" fmla="*/ 381413 h 1864576"/>
              <a:gd name="connsiteX4734" fmla="*/ 991920 w 1656655"/>
              <a:gd name="connsiteY4734" fmla="*/ 383946 h 1864576"/>
              <a:gd name="connsiteX4735" fmla="*/ 988040 w 1656655"/>
              <a:gd name="connsiteY4735" fmla="*/ 384336 h 1864576"/>
              <a:gd name="connsiteX4736" fmla="*/ 987849 w 1656655"/>
              <a:gd name="connsiteY4736" fmla="*/ 384531 h 1864576"/>
              <a:gd name="connsiteX4737" fmla="*/ 987653 w 1656655"/>
              <a:gd name="connsiteY4737" fmla="*/ 384726 h 1864576"/>
              <a:gd name="connsiteX4738" fmla="*/ 984937 w 1656655"/>
              <a:gd name="connsiteY4738" fmla="*/ 383167 h 1864576"/>
              <a:gd name="connsiteX4739" fmla="*/ 982026 w 1656655"/>
              <a:gd name="connsiteY4739" fmla="*/ 381802 h 1864576"/>
              <a:gd name="connsiteX4740" fmla="*/ 943215 w 1656655"/>
              <a:gd name="connsiteY4740" fmla="*/ 384921 h 1864576"/>
              <a:gd name="connsiteX4741" fmla="*/ 949811 w 1656655"/>
              <a:gd name="connsiteY4741" fmla="*/ 381997 h 1864576"/>
              <a:gd name="connsiteX4742" fmla="*/ 949033 w 1656655"/>
              <a:gd name="connsiteY4742" fmla="*/ 386480 h 1864576"/>
              <a:gd name="connsiteX4743" fmla="*/ 948842 w 1656655"/>
              <a:gd name="connsiteY4743" fmla="*/ 391352 h 1864576"/>
              <a:gd name="connsiteX4744" fmla="*/ 948451 w 1656655"/>
              <a:gd name="connsiteY4744" fmla="*/ 390962 h 1864576"/>
              <a:gd name="connsiteX4745" fmla="*/ 947286 w 1656655"/>
              <a:gd name="connsiteY4745" fmla="*/ 389793 h 1864576"/>
              <a:gd name="connsiteX4746" fmla="*/ 945931 w 1656655"/>
              <a:gd name="connsiteY4746" fmla="*/ 388234 h 1864576"/>
              <a:gd name="connsiteX4747" fmla="*/ 945152 w 1656655"/>
              <a:gd name="connsiteY4747" fmla="*/ 387454 h 1864576"/>
              <a:gd name="connsiteX4748" fmla="*/ 944570 w 1656655"/>
              <a:gd name="connsiteY4748" fmla="*/ 386675 h 1864576"/>
              <a:gd name="connsiteX4749" fmla="*/ 943215 w 1656655"/>
              <a:gd name="connsiteY4749" fmla="*/ 384921 h 1864576"/>
              <a:gd name="connsiteX4750" fmla="*/ 962035 w 1656655"/>
              <a:gd name="connsiteY4750" fmla="*/ 401877 h 1864576"/>
              <a:gd name="connsiteX4751" fmla="*/ 957572 w 1656655"/>
              <a:gd name="connsiteY4751" fmla="*/ 398953 h 1864576"/>
              <a:gd name="connsiteX4752" fmla="*/ 953496 w 1656655"/>
              <a:gd name="connsiteY4752" fmla="*/ 395640 h 1864576"/>
              <a:gd name="connsiteX4753" fmla="*/ 952914 w 1656655"/>
              <a:gd name="connsiteY4753" fmla="*/ 382972 h 1864576"/>
              <a:gd name="connsiteX4754" fmla="*/ 954078 w 1656655"/>
              <a:gd name="connsiteY4754" fmla="*/ 381218 h 1864576"/>
              <a:gd name="connsiteX4755" fmla="*/ 971739 w 1656655"/>
              <a:gd name="connsiteY4755" fmla="*/ 381802 h 1864576"/>
              <a:gd name="connsiteX4756" fmla="*/ 977563 w 1656655"/>
              <a:gd name="connsiteY4756" fmla="*/ 383362 h 1864576"/>
              <a:gd name="connsiteX4757" fmla="*/ 972126 w 1656655"/>
              <a:gd name="connsiteY4757" fmla="*/ 400317 h 1864576"/>
              <a:gd name="connsiteX4758" fmla="*/ 969606 w 1656655"/>
              <a:gd name="connsiteY4758" fmla="*/ 400512 h 1864576"/>
              <a:gd name="connsiteX4759" fmla="*/ 968054 w 1656655"/>
              <a:gd name="connsiteY4759" fmla="*/ 402072 h 1864576"/>
              <a:gd name="connsiteX4760" fmla="*/ 967859 w 1656655"/>
              <a:gd name="connsiteY4760" fmla="*/ 401877 h 1864576"/>
              <a:gd name="connsiteX4761" fmla="*/ 967663 w 1656655"/>
              <a:gd name="connsiteY4761" fmla="*/ 401682 h 1864576"/>
              <a:gd name="connsiteX4762" fmla="*/ 967472 w 1656655"/>
              <a:gd name="connsiteY4762" fmla="*/ 401292 h 1864576"/>
              <a:gd name="connsiteX4763" fmla="*/ 966890 w 1656655"/>
              <a:gd name="connsiteY4763" fmla="*/ 400707 h 1864576"/>
              <a:gd name="connsiteX4764" fmla="*/ 962035 w 1656655"/>
              <a:gd name="connsiteY4764" fmla="*/ 401877 h 1864576"/>
              <a:gd name="connsiteX4765" fmla="*/ 994832 w 1656655"/>
              <a:gd name="connsiteY4765" fmla="*/ 384921 h 1864576"/>
              <a:gd name="connsiteX4766" fmla="*/ 995610 w 1656655"/>
              <a:gd name="connsiteY4766" fmla="*/ 383556 h 1864576"/>
              <a:gd name="connsiteX4767" fmla="*/ 999687 w 1656655"/>
              <a:gd name="connsiteY4767" fmla="*/ 386870 h 1864576"/>
              <a:gd name="connsiteX4768" fmla="*/ 997548 w 1656655"/>
              <a:gd name="connsiteY4768" fmla="*/ 387065 h 1864576"/>
              <a:gd name="connsiteX4769" fmla="*/ 995801 w 1656655"/>
              <a:gd name="connsiteY4769" fmla="*/ 385116 h 1864576"/>
              <a:gd name="connsiteX4770" fmla="*/ 994832 w 1656655"/>
              <a:gd name="connsiteY4770" fmla="*/ 384921 h 1864576"/>
              <a:gd name="connsiteX4771" fmla="*/ 994832 w 1656655"/>
              <a:gd name="connsiteY4771" fmla="*/ 384921 h 1864576"/>
              <a:gd name="connsiteX4772" fmla="*/ 975233 w 1656655"/>
              <a:gd name="connsiteY4772" fmla="*/ 399928 h 1864576"/>
              <a:gd name="connsiteX4773" fmla="*/ 977171 w 1656655"/>
              <a:gd name="connsiteY4773" fmla="*/ 391352 h 1864576"/>
              <a:gd name="connsiteX4774" fmla="*/ 980474 w 1656655"/>
              <a:gd name="connsiteY4774" fmla="*/ 384336 h 1864576"/>
              <a:gd name="connsiteX4775" fmla="*/ 983381 w 1656655"/>
              <a:gd name="connsiteY4775" fmla="*/ 385700 h 1864576"/>
              <a:gd name="connsiteX4776" fmla="*/ 984741 w 1656655"/>
              <a:gd name="connsiteY4776" fmla="*/ 386480 h 1864576"/>
              <a:gd name="connsiteX4777" fmla="*/ 985710 w 1656655"/>
              <a:gd name="connsiteY4777" fmla="*/ 387065 h 1864576"/>
              <a:gd name="connsiteX4778" fmla="*/ 985906 w 1656655"/>
              <a:gd name="connsiteY4778" fmla="*/ 387259 h 1864576"/>
              <a:gd name="connsiteX4779" fmla="*/ 986102 w 1656655"/>
              <a:gd name="connsiteY4779" fmla="*/ 387454 h 1864576"/>
              <a:gd name="connsiteX4780" fmla="*/ 984741 w 1656655"/>
              <a:gd name="connsiteY4780" fmla="*/ 389208 h 1864576"/>
              <a:gd name="connsiteX4781" fmla="*/ 984937 w 1656655"/>
              <a:gd name="connsiteY4781" fmla="*/ 391937 h 1864576"/>
              <a:gd name="connsiteX4782" fmla="*/ 984159 w 1656655"/>
              <a:gd name="connsiteY4782" fmla="*/ 392327 h 1864576"/>
              <a:gd name="connsiteX4783" fmla="*/ 982799 w 1656655"/>
              <a:gd name="connsiteY4783" fmla="*/ 397394 h 1864576"/>
              <a:gd name="connsiteX4784" fmla="*/ 982412 w 1656655"/>
              <a:gd name="connsiteY4784" fmla="*/ 398369 h 1864576"/>
              <a:gd name="connsiteX4785" fmla="*/ 986293 w 1656655"/>
              <a:gd name="connsiteY4785" fmla="*/ 403436 h 1864576"/>
              <a:gd name="connsiteX4786" fmla="*/ 986684 w 1656655"/>
              <a:gd name="connsiteY4786" fmla="*/ 404021 h 1864576"/>
              <a:gd name="connsiteX4787" fmla="*/ 990756 w 1656655"/>
              <a:gd name="connsiteY4787" fmla="*/ 405190 h 1864576"/>
              <a:gd name="connsiteX4788" fmla="*/ 987653 w 1656655"/>
              <a:gd name="connsiteY4788" fmla="*/ 406554 h 1864576"/>
              <a:gd name="connsiteX4789" fmla="*/ 984159 w 1656655"/>
              <a:gd name="connsiteY4789" fmla="*/ 407334 h 1864576"/>
              <a:gd name="connsiteX4790" fmla="*/ 983577 w 1656655"/>
              <a:gd name="connsiteY4790" fmla="*/ 407919 h 1864576"/>
              <a:gd name="connsiteX4791" fmla="*/ 982799 w 1656655"/>
              <a:gd name="connsiteY4791" fmla="*/ 407529 h 1864576"/>
              <a:gd name="connsiteX4792" fmla="*/ 981057 w 1656655"/>
              <a:gd name="connsiteY4792" fmla="*/ 407139 h 1864576"/>
              <a:gd name="connsiteX4793" fmla="*/ 980083 w 1656655"/>
              <a:gd name="connsiteY4793" fmla="*/ 406944 h 1864576"/>
              <a:gd name="connsiteX4794" fmla="*/ 979114 w 1656655"/>
              <a:gd name="connsiteY4794" fmla="*/ 406749 h 1864576"/>
              <a:gd name="connsiteX4795" fmla="*/ 978531 w 1656655"/>
              <a:gd name="connsiteY4795" fmla="*/ 406164 h 1864576"/>
              <a:gd name="connsiteX4796" fmla="*/ 977949 w 1656655"/>
              <a:gd name="connsiteY4796" fmla="*/ 405775 h 1864576"/>
              <a:gd name="connsiteX4797" fmla="*/ 976785 w 1656655"/>
              <a:gd name="connsiteY4797" fmla="*/ 401877 h 1864576"/>
              <a:gd name="connsiteX4798" fmla="*/ 975620 w 1656655"/>
              <a:gd name="connsiteY4798" fmla="*/ 401292 h 1864576"/>
              <a:gd name="connsiteX4799" fmla="*/ 975233 w 1656655"/>
              <a:gd name="connsiteY4799" fmla="*/ 399928 h 1864576"/>
              <a:gd name="connsiteX4800" fmla="*/ 985906 w 1656655"/>
              <a:gd name="connsiteY4800" fmla="*/ 395835 h 1864576"/>
              <a:gd name="connsiteX4801" fmla="*/ 985324 w 1656655"/>
              <a:gd name="connsiteY4801" fmla="*/ 395445 h 1864576"/>
              <a:gd name="connsiteX4802" fmla="*/ 987653 w 1656655"/>
              <a:gd name="connsiteY4802" fmla="*/ 394666 h 1864576"/>
              <a:gd name="connsiteX4803" fmla="*/ 989787 w 1656655"/>
              <a:gd name="connsiteY4803" fmla="*/ 393886 h 1864576"/>
              <a:gd name="connsiteX4804" fmla="*/ 988818 w 1656655"/>
              <a:gd name="connsiteY4804" fmla="*/ 391742 h 1864576"/>
              <a:gd name="connsiteX4805" fmla="*/ 987653 w 1656655"/>
              <a:gd name="connsiteY4805" fmla="*/ 389793 h 1864576"/>
              <a:gd name="connsiteX4806" fmla="*/ 989204 w 1656655"/>
              <a:gd name="connsiteY4806" fmla="*/ 389793 h 1864576"/>
              <a:gd name="connsiteX4807" fmla="*/ 989983 w 1656655"/>
              <a:gd name="connsiteY4807" fmla="*/ 387259 h 1864576"/>
              <a:gd name="connsiteX4808" fmla="*/ 991338 w 1656655"/>
              <a:gd name="connsiteY4808" fmla="*/ 387259 h 1864576"/>
              <a:gd name="connsiteX4809" fmla="*/ 993667 w 1656655"/>
              <a:gd name="connsiteY4809" fmla="*/ 388234 h 1864576"/>
              <a:gd name="connsiteX4810" fmla="*/ 994832 w 1656655"/>
              <a:gd name="connsiteY4810" fmla="*/ 387649 h 1864576"/>
              <a:gd name="connsiteX4811" fmla="*/ 994636 w 1656655"/>
              <a:gd name="connsiteY4811" fmla="*/ 390378 h 1864576"/>
              <a:gd name="connsiteX4812" fmla="*/ 995801 w 1656655"/>
              <a:gd name="connsiteY4812" fmla="*/ 392132 h 1864576"/>
              <a:gd name="connsiteX4813" fmla="*/ 997744 w 1656655"/>
              <a:gd name="connsiteY4813" fmla="*/ 390768 h 1864576"/>
              <a:gd name="connsiteX4814" fmla="*/ 999491 w 1656655"/>
              <a:gd name="connsiteY4814" fmla="*/ 389793 h 1864576"/>
              <a:gd name="connsiteX4815" fmla="*/ 999491 w 1656655"/>
              <a:gd name="connsiteY4815" fmla="*/ 389988 h 1864576"/>
              <a:gd name="connsiteX4816" fmla="*/ 999295 w 1656655"/>
              <a:gd name="connsiteY4816" fmla="*/ 390378 h 1864576"/>
              <a:gd name="connsiteX4817" fmla="*/ 999104 w 1656655"/>
              <a:gd name="connsiteY4817" fmla="*/ 391157 h 1864576"/>
              <a:gd name="connsiteX4818" fmla="*/ 999877 w 1656655"/>
              <a:gd name="connsiteY4818" fmla="*/ 392327 h 1864576"/>
              <a:gd name="connsiteX4819" fmla="*/ 1001429 w 1656655"/>
              <a:gd name="connsiteY4819" fmla="*/ 392327 h 1864576"/>
              <a:gd name="connsiteX4820" fmla="*/ 1001820 w 1656655"/>
              <a:gd name="connsiteY4820" fmla="*/ 393496 h 1864576"/>
              <a:gd name="connsiteX4821" fmla="*/ 1000655 w 1656655"/>
              <a:gd name="connsiteY4821" fmla="*/ 395835 h 1864576"/>
              <a:gd name="connsiteX4822" fmla="*/ 1001820 w 1656655"/>
              <a:gd name="connsiteY4822" fmla="*/ 396614 h 1864576"/>
              <a:gd name="connsiteX4823" fmla="*/ 1000460 w 1656655"/>
              <a:gd name="connsiteY4823" fmla="*/ 397394 h 1864576"/>
              <a:gd name="connsiteX4824" fmla="*/ 996192 w 1656655"/>
              <a:gd name="connsiteY4824" fmla="*/ 396420 h 1864576"/>
              <a:gd name="connsiteX4825" fmla="*/ 996579 w 1656655"/>
              <a:gd name="connsiteY4825" fmla="*/ 399343 h 1864576"/>
              <a:gd name="connsiteX4826" fmla="*/ 1005701 w 1656655"/>
              <a:gd name="connsiteY4826" fmla="*/ 401487 h 1864576"/>
              <a:gd name="connsiteX4827" fmla="*/ 1008999 w 1656655"/>
              <a:gd name="connsiteY4827" fmla="*/ 399538 h 1864576"/>
              <a:gd name="connsiteX4828" fmla="*/ 1010942 w 1656655"/>
              <a:gd name="connsiteY4828" fmla="*/ 398369 h 1864576"/>
              <a:gd name="connsiteX4829" fmla="*/ 1010164 w 1656655"/>
              <a:gd name="connsiteY4829" fmla="*/ 399733 h 1864576"/>
              <a:gd name="connsiteX4830" fmla="*/ 1006865 w 1656655"/>
              <a:gd name="connsiteY4830" fmla="*/ 402656 h 1864576"/>
              <a:gd name="connsiteX4831" fmla="*/ 999877 w 1656655"/>
              <a:gd name="connsiteY4831" fmla="*/ 403046 h 1864576"/>
              <a:gd name="connsiteX4832" fmla="*/ 996775 w 1656655"/>
              <a:gd name="connsiteY4832" fmla="*/ 402656 h 1864576"/>
              <a:gd name="connsiteX4833" fmla="*/ 996192 w 1656655"/>
              <a:gd name="connsiteY4833" fmla="*/ 404215 h 1864576"/>
              <a:gd name="connsiteX4834" fmla="*/ 987849 w 1656655"/>
              <a:gd name="connsiteY4834" fmla="*/ 410452 h 1864576"/>
              <a:gd name="connsiteX4835" fmla="*/ 986293 w 1656655"/>
              <a:gd name="connsiteY4835" fmla="*/ 409867 h 1864576"/>
              <a:gd name="connsiteX4836" fmla="*/ 984546 w 1656655"/>
              <a:gd name="connsiteY4836" fmla="*/ 412401 h 1864576"/>
              <a:gd name="connsiteX4837" fmla="*/ 984159 w 1656655"/>
              <a:gd name="connsiteY4837" fmla="*/ 413961 h 1864576"/>
              <a:gd name="connsiteX4838" fmla="*/ 975816 w 1656655"/>
              <a:gd name="connsiteY4838" fmla="*/ 416105 h 1864576"/>
              <a:gd name="connsiteX4839" fmla="*/ 972322 w 1656655"/>
              <a:gd name="connsiteY4839" fmla="*/ 413376 h 1864576"/>
              <a:gd name="connsiteX4840" fmla="*/ 971739 w 1656655"/>
              <a:gd name="connsiteY4840" fmla="*/ 412791 h 1864576"/>
              <a:gd name="connsiteX4841" fmla="*/ 971353 w 1656655"/>
              <a:gd name="connsiteY4841" fmla="*/ 412206 h 1864576"/>
              <a:gd name="connsiteX4842" fmla="*/ 971543 w 1656655"/>
              <a:gd name="connsiteY4842" fmla="*/ 412401 h 1864576"/>
              <a:gd name="connsiteX4843" fmla="*/ 972708 w 1656655"/>
              <a:gd name="connsiteY4843" fmla="*/ 413571 h 1864576"/>
              <a:gd name="connsiteX4844" fmla="*/ 978727 w 1656655"/>
              <a:gd name="connsiteY4844" fmla="*/ 415910 h 1864576"/>
              <a:gd name="connsiteX4845" fmla="*/ 984355 w 1656655"/>
              <a:gd name="connsiteY4845" fmla="*/ 410452 h 1864576"/>
              <a:gd name="connsiteX4846" fmla="*/ 986102 w 1656655"/>
              <a:gd name="connsiteY4846" fmla="*/ 409283 h 1864576"/>
              <a:gd name="connsiteX4847" fmla="*/ 991920 w 1656655"/>
              <a:gd name="connsiteY4847" fmla="*/ 407724 h 1864576"/>
              <a:gd name="connsiteX4848" fmla="*/ 994636 w 1656655"/>
              <a:gd name="connsiteY4848" fmla="*/ 403241 h 1864576"/>
              <a:gd name="connsiteX4849" fmla="*/ 992503 w 1656655"/>
              <a:gd name="connsiteY4849" fmla="*/ 398174 h 1864576"/>
              <a:gd name="connsiteX4850" fmla="*/ 990951 w 1656655"/>
              <a:gd name="connsiteY4850" fmla="*/ 400317 h 1864576"/>
              <a:gd name="connsiteX4851" fmla="*/ 989009 w 1656655"/>
              <a:gd name="connsiteY4851" fmla="*/ 401682 h 1864576"/>
              <a:gd name="connsiteX4852" fmla="*/ 988040 w 1656655"/>
              <a:gd name="connsiteY4852" fmla="*/ 399343 h 1864576"/>
              <a:gd name="connsiteX4853" fmla="*/ 985324 w 1656655"/>
              <a:gd name="connsiteY4853" fmla="*/ 399928 h 1864576"/>
              <a:gd name="connsiteX4854" fmla="*/ 985906 w 1656655"/>
              <a:gd name="connsiteY4854" fmla="*/ 398563 h 1864576"/>
              <a:gd name="connsiteX4855" fmla="*/ 985906 w 1656655"/>
              <a:gd name="connsiteY4855" fmla="*/ 395835 h 1864576"/>
              <a:gd name="connsiteX4856" fmla="*/ 1059843 w 1656655"/>
              <a:gd name="connsiteY4856" fmla="*/ 388429 h 1864576"/>
              <a:gd name="connsiteX4857" fmla="*/ 1060230 w 1656655"/>
              <a:gd name="connsiteY4857" fmla="*/ 387844 h 1864576"/>
              <a:gd name="connsiteX4858" fmla="*/ 1060812 w 1656655"/>
              <a:gd name="connsiteY4858" fmla="*/ 388234 h 1864576"/>
              <a:gd name="connsiteX4859" fmla="*/ 1059843 w 1656655"/>
              <a:gd name="connsiteY4859" fmla="*/ 388429 h 1864576"/>
              <a:gd name="connsiteX4860" fmla="*/ 1002011 w 1656655"/>
              <a:gd name="connsiteY4860" fmla="*/ 388624 h 1864576"/>
              <a:gd name="connsiteX4861" fmla="*/ 1003758 w 1656655"/>
              <a:gd name="connsiteY4861" fmla="*/ 389793 h 1864576"/>
              <a:gd name="connsiteX4862" fmla="*/ 1002207 w 1656655"/>
              <a:gd name="connsiteY4862" fmla="*/ 389403 h 1864576"/>
              <a:gd name="connsiteX4863" fmla="*/ 1002011 w 1656655"/>
              <a:gd name="connsiteY4863" fmla="*/ 388624 h 1864576"/>
              <a:gd name="connsiteX4864" fmla="*/ 1004536 w 1656655"/>
              <a:gd name="connsiteY4864" fmla="*/ 395835 h 1864576"/>
              <a:gd name="connsiteX4865" fmla="*/ 1005896 w 1656655"/>
              <a:gd name="connsiteY4865" fmla="*/ 392911 h 1864576"/>
              <a:gd name="connsiteX4866" fmla="*/ 1004340 w 1656655"/>
              <a:gd name="connsiteY4866" fmla="*/ 390183 h 1864576"/>
              <a:gd name="connsiteX4867" fmla="*/ 1006283 w 1656655"/>
              <a:gd name="connsiteY4867" fmla="*/ 391352 h 1864576"/>
              <a:gd name="connsiteX4868" fmla="*/ 1011911 w 1656655"/>
              <a:gd name="connsiteY4868" fmla="*/ 394276 h 1864576"/>
              <a:gd name="connsiteX4869" fmla="*/ 1012106 w 1656655"/>
              <a:gd name="connsiteY4869" fmla="*/ 394276 h 1864576"/>
              <a:gd name="connsiteX4870" fmla="*/ 1012297 w 1656655"/>
              <a:gd name="connsiteY4870" fmla="*/ 394276 h 1864576"/>
              <a:gd name="connsiteX4871" fmla="*/ 1010359 w 1656655"/>
              <a:gd name="connsiteY4871" fmla="*/ 395445 h 1864576"/>
              <a:gd name="connsiteX4872" fmla="*/ 1008030 w 1656655"/>
              <a:gd name="connsiteY4872" fmla="*/ 396030 h 1864576"/>
              <a:gd name="connsiteX4873" fmla="*/ 1007448 w 1656655"/>
              <a:gd name="connsiteY4873" fmla="*/ 397004 h 1864576"/>
              <a:gd name="connsiteX4874" fmla="*/ 1004732 w 1656655"/>
              <a:gd name="connsiteY4874" fmla="*/ 398953 h 1864576"/>
              <a:gd name="connsiteX4875" fmla="*/ 1004536 w 1656655"/>
              <a:gd name="connsiteY4875" fmla="*/ 395835 h 1864576"/>
              <a:gd name="connsiteX4876" fmla="*/ 1083518 w 1656655"/>
              <a:gd name="connsiteY4876" fmla="*/ 392522 h 1864576"/>
              <a:gd name="connsiteX4877" fmla="*/ 1080024 w 1656655"/>
              <a:gd name="connsiteY4877" fmla="*/ 393106 h 1864576"/>
              <a:gd name="connsiteX4878" fmla="*/ 1075757 w 1656655"/>
              <a:gd name="connsiteY4878" fmla="*/ 393106 h 1864576"/>
              <a:gd name="connsiteX4879" fmla="*/ 1025495 w 1656655"/>
              <a:gd name="connsiteY4879" fmla="*/ 401682 h 1864576"/>
              <a:gd name="connsiteX4880" fmla="*/ 985710 w 1656655"/>
              <a:gd name="connsiteY4880" fmla="*/ 420782 h 1864576"/>
              <a:gd name="connsiteX4881" fmla="*/ 983190 w 1656655"/>
              <a:gd name="connsiteY4881" fmla="*/ 422536 h 1864576"/>
              <a:gd name="connsiteX4882" fmla="*/ 981639 w 1656655"/>
              <a:gd name="connsiteY4882" fmla="*/ 422926 h 1864576"/>
              <a:gd name="connsiteX4883" fmla="*/ 981057 w 1656655"/>
              <a:gd name="connsiteY4883" fmla="*/ 421562 h 1864576"/>
              <a:gd name="connsiteX4884" fmla="*/ 990951 w 1656655"/>
              <a:gd name="connsiteY4884" fmla="*/ 414740 h 1864576"/>
              <a:gd name="connsiteX4885" fmla="*/ 1080607 w 1656655"/>
              <a:gd name="connsiteY4885" fmla="*/ 390768 h 1864576"/>
              <a:gd name="connsiteX4886" fmla="*/ 1082549 w 1656655"/>
              <a:gd name="connsiteY4886" fmla="*/ 390962 h 1864576"/>
              <a:gd name="connsiteX4887" fmla="*/ 1083518 w 1656655"/>
              <a:gd name="connsiteY4887" fmla="*/ 392522 h 1864576"/>
              <a:gd name="connsiteX4888" fmla="*/ 1076726 w 1656655"/>
              <a:gd name="connsiteY4888" fmla="*/ 406359 h 1864576"/>
              <a:gd name="connsiteX4889" fmla="*/ 1077113 w 1656655"/>
              <a:gd name="connsiteY4889" fmla="*/ 405775 h 1864576"/>
              <a:gd name="connsiteX4890" fmla="*/ 1077504 w 1656655"/>
              <a:gd name="connsiteY4890" fmla="*/ 405190 h 1864576"/>
              <a:gd name="connsiteX4891" fmla="*/ 1078669 w 1656655"/>
              <a:gd name="connsiteY4891" fmla="*/ 400707 h 1864576"/>
              <a:gd name="connsiteX4892" fmla="*/ 1076726 w 1656655"/>
              <a:gd name="connsiteY4892" fmla="*/ 396809 h 1864576"/>
              <a:gd name="connsiteX4893" fmla="*/ 1075561 w 1656655"/>
              <a:gd name="connsiteY4893" fmla="*/ 396030 h 1864576"/>
              <a:gd name="connsiteX4894" fmla="*/ 1084297 w 1656655"/>
              <a:gd name="connsiteY4894" fmla="*/ 396420 h 1864576"/>
              <a:gd name="connsiteX4895" fmla="*/ 1086626 w 1656655"/>
              <a:gd name="connsiteY4895" fmla="*/ 404410 h 1864576"/>
              <a:gd name="connsiteX4896" fmla="*/ 1081967 w 1656655"/>
              <a:gd name="connsiteY4896" fmla="*/ 406164 h 1864576"/>
              <a:gd name="connsiteX4897" fmla="*/ 1076726 w 1656655"/>
              <a:gd name="connsiteY4897" fmla="*/ 406359 h 1864576"/>
              <a:gd name="connsiteX4898" fmla="*/ 1054216 w 1656655"/>
              <a:gd name="connsiteY4898" fmla="*/ 397979 h 1864576"/>
              <a:gd name="connsiteX4899" fmla="*/ 1069547 w 1656655"/>
              <a:gd name="connsiteY4899" fmla="*/ 396420 h 1864576"/>
              <a:gd name="connsiteX4900" fmla="*/ 1069161 w 1656655"/>
              <a:gd name="connsiteY4900" fmla="*/ 396614 h 1864576"/>
              <a:gd name="connsiteX4901" fmla="*/ 1067604 w 1656655"/>
              <a:gd name="connsiteY4901" fmla="*/ 404605 h 1864576"/>
              <a:gd name="connsiteX4902" fmla="*/ 1069547 w 1656655"/>
              <a:gd name="connsiteY4902" fmla="*/ 406554 h 1864576"/>
              <a:gd name="connsiteX4903" fmla="*/ 1063141 w 1656655"/>
              <a:gd name="connsiteY4903" fmla="*/ 407139 h 1864576"/>
              <a:gd name="connsiteX4904" fmla="*/ 1056932 w 1656655"/>
              <a:gd name="connsiteY4904" fmla="*/ 407919 h 1864576"/>
              <a:gd name="connsiteX4905" fmla="*/ 1057323 w 1656655"/>
              <a:gd name="connsiteY4905" fmla="*/ 407334 h 1864576"/>
              <a:gd name="connsiteX4906" fmla="*/ 1054216 w 1656655"/>
              <a:gd name="connsiteY4906" fmla="*/ 397979 h 1864576"/>
              <a:gd name="connsiteX4907" fmla="*/ 1034225 w 1656655"/>
              <a:gd name="connsiteY4907" fmla="*/ 402461 h 1864576"/>
              <a:gd name="connsiteX4908" fmla="*/ 1049366 w 1656655"/>
              <a:gd name="connsiteY4908" fmla="*/ 398953 h 1864576"/>
              <a:gd name="connsiteX4909" fmla="*/ 1048975 w 1656655"/>
              <a:gd name="connsiteY4909" fmla="*/ 399148 h 1864576"/>
              <a:gd name="connsiteX4910" fmla="*/ 1048201 w 1656655"/>
              <a:gd name="connsiteY4910" fmla="*/ 399928 h 1864576"/>
              <a:gd name="connsiteX4911" fmla="*/ 1050139 w 1656655"/>
              <a:gd name="connsiteY4911" fmla="*/ 409478 h 1864576"/>
              <a:gd name="connsiteX4912" fmla="*/ 1037137 w 1656655"/>
              <a:gd name="connsiteY4912" fmla="*/ 412596 h 1864576"/>
              <a:gd name="connsiteX4913" fmla="*/ 1038111 w 1656655"/>
              <a:gd name="connsiteY4913" fmla="*/ 411427 h 1864576"/>
              <a:gd name="connsiteX4914" fmla="*/ 1038688 w 1656655"/>
              <a:gd name="connsiteY4914" fmla="*/ 406359 h 1864576"/>
              <a:gd name="connsiteX4915" fmla="*/ 1034225 w 1656655"/>
              <a:gd name="connsiteY4915" fmla="*/ 402461 h 1864576"/>
              <a:gd name="connsiteX4916" fmla="*/ 1072459 w 1656655"/>
              <a:gd name="connsiteY4916" fmla="*/ 398563 h 1864576"/>
              <a:gd name="connsiteX4917" fmla="*/ 1075757 w 1656655"/>
              <a:gd name="connsiteY4917" fmla="*/ 400902 h 1864576"/>
              <a:gd name="connsiteX4918" fmla="*/ 1073428 w 1656655"/>
              <a:gd name="connsiteY4918" fmla="*/ 404410 h 1864576"/>
              <a:gd name="connsiteX4919" fmla="*/ 1072459 w 1656655"/>
              <a:gd name="connsiteY4919" fmla="*/ 398563 h 1864576"/>
              <a:gd name="connsiteX4920" fmla="*/ 1031705 w 1656655"/>
              <a:gd name="connsiteY4920" fmla="*/ 414350 h 1864576"/>
              <a:gd name="connsiteX4921" fmla="*/ 1019089 w 1656655"/>
              <a:gd name="connsiteY4921" fmla="*/ 418833 h 1864576"/>
              <a:gd name="connsiteX4922" fmla="*/ 1020058 w 1656655"/>
              <a:gd name="connsiteY4922" fmla="*/ 415715 h 1864576"/>
              <a:gd name="connsiteX4923" fmla="*/ 1017152 w 1656655"/>
              <a:gd name="connsiteY4923" fmla="*/ 410452 h 1864576"/>
              <a:gd name="connsiteX4924" fmla="*/ 1014044 w 1656655"/>
              <a:gd name="connsiteY4924" fmla="*/ 409478 h 1864576"/>
              <a:gd name="connsiteX4925" fmla="*/ 1028598 w 1656655"/>
              <a:gd name="connsiteY4925" fmla="*/ 404215 h 1864576"/>
              <a:gd name="connsiteX4926" fmla="*/ 1027242 w 1656655"/>
              <a:gd name="connsiteY4926" fmla="*/ 406944 h 1864576"/>
              <a:gd name="connsiteX4927" fmla="*/ 1031705 w 1656655"/>
              <a:gd name="connsiteY4927" fmla="*/ 414350 h 1864576"/>
              <a:gd name="connsiteX4928" fmla="*/ 1052082 w 1656655"/>
              <a:gd name="connsiteY4928" fmla="*/ 401097 h 1864576"/>
              <a:gd name="connsiteX4929" fmla="*/ 1053247 w 1656655"/>
              <a:gd name="connsiteY4929" fmla="*/ 406749 h 1864576"/>
              <a:gd name="connsiteX4930" fmla="*/ 1052082 w 1656655"/>
              <a:gd name="connsiteY4930" fmla="*/ 401097 h 1864576"/>
              <a:gd name="connsiteX4931" fmla="*/ 975429 w 1656655"/>
              <a:gd name="connsiteY4931" fmla="*/ 408503 h 1864576"/>
              <a:gd name="connsiteX4932" fmla="*/ 971739 w 1656655"/>
              <a:gd name="connsiteY4932" fmla="*/ 409478 h 1864576"/>
              <a:gd name="connsiteX4933" fmla="*/ 970379 w 1656655"/>
              <a:gd name="connsiteY4933" fmla="*/ 412012 h 1864576"/>
              <a:gd name="connsiteX4934" fmla="*/ 968245 w 1656655"/>
              <a:gd name="connsiteY4934" fmla="*/ 410842 h 1864576"/>
              <a:gd name="connsiteX4935" fmla="*/ 967276 w 1656655"/>
              <a:gd name="connsiteY4935" fmla="*/ 410257 h 1864576"/>
              <a:gd name="connsiteX4936" fmla="*/ 966112 w 1656655"/>
              <a:gd name="connsiteY4936" fmla="*/ 408113 h 1864576"/>
              <a:gd name="connsiteX4937" fmla="*/ 963200 w 1656655"/>
              <a:gd name="connsiteY4937" fmla="*/ 405969 h 1864576"/>
              <a:gd name="connsiteX4938" fmla="*/ 964560 w 1656655"/>
              <a:gd name="connsiteY4938" fmla="*/ 404021 h 1864576"/>
              <a:gd name="connsiteX4939" fmla="*/ 964751 w 1656655"/>
              <a:gd name="connsiteY4939" fmla="*/ 403241 h 1864576"/>
              <a:gd name="connsiteX4940" fmla="*/ 966112 w 1656655"/>
              <a:gd name="connsiteY4940" fmla="*/ 405969 h 1864576"/>
              <a:gd name="connsiteX4941" fmla="*/ 967663 w 1656655"/>
              <a:gd name="connsiteY4941" fmla="*/ 408503 h 1864576"/>
              <a:gd name="connsiteX4942" fmla="*/ 969219 w 1656655"/>
              <a:gd name="connsiteY4942" fmla="*/ 407919 h 1864576"/>
              <a:gd name="connsiteX4943" fmla="*/ 970770 w 1656655"/>
              <a:gd name="connsiteY4943" fmla="*/ 403241 h 1864576"/>
              <a:gd name="connsiteX4944" fmla="*/ 972708 w 1656655"/>
              <a:gd name="connsiteY4944" fmla="*/ 404021 h 1864576"/>
              <a:gd name="connsiteX4945" fmla="*/ 974455 w 1656655"/>
              <a:gd name="connsiteY4945" fmla="*/ 404605 h 1864576"/>
              <a:gd name="connsiteX4946" fmla="*/ 973486 w 1656655"/>
              <a:gd name="connsiteY4946" fmla="*/ 406749 h 1864576"/>
              <a:gd name="connsiteX4947" fmla="*/ 975429 w 1656655"/>
              <a:gd name="connsiteY4947" fmla="*/ 408503 h 1864576"/>
              <a:gd name="connsiteX4948" fmla="*/ 998908 w 1656655"/>
              <a:gd name="connsiteY4948" fmla="*/ 406359 h 1864576"/>
              <a:gd name="connsiteX4949" fmla="*/ 999687 w 1656655"/>
              <a:gd name="connsiteY4949" fmla="*/ 406554 h 1864576"/>
              <a:gd name="connsiteX4950" fmla="*/ 998713 w 1656655"/>
              <a:gd name="connsiteY4950" fmla="*/ 406944 h 1864576"/>
              <a:gd name="connsiteX4951" fmla="*/ 998908 w 1656655"/>
              <a:gd name="connsiteY4951" fmla="*/ 406359 h 1864576"/>
              <a:gd name="connsiteX4952" fmla="*/ 1029958 w 1656655"/>
              <a:gd name="connsiteY4952" fmla="*/ 408893 h 1864576"/>
              <a:gd name="connsiteX4953" fmla="*/ 1032288 w 1656655"/>
              <a:gd name="connsiteY4953" fmla="*/ 405385 h 1864576"/>
              <a:gd name="connsiteX4954" fmla="*/ 1035586 w 1656655"/>
              <a:gd name="connsiteY4954" fmla="*/ 407919 h 1864576"/>
              <a:gd name="connsiteX4955" fmla="*/ 1033061 w 1656655"/>
              <a:gd name="connsiteY4955" fmla="*/ 411232 h 1864576"/>
              <a:gd name="connsiteX4956" fmla="*/ 1029958 w 1656655"/>
              <a:gd name="connsiteY4956" fmla="*/ 408893 h 1864576"/>
              <a:gd name="connsiteX4957" fmla="*/ 975233 w 1656655"/>
              <a:gd name="connsiteY4957" fmla="*/ 412012 h 1864576"/>
              <a:gd name="connsiteX4958" fmla="*/ 976980 w 1656655"/>
              <a:gd name="connsiteY4958" fmla="*/ 411037 h 1864576"/>
              <a:gd name="connsiteX4959" fmla="*/ 978336 w 1656655"/>
              <a:gd name="connsiteY4959" fmla="*/ 409673 h 1864576"/>
              <a:gd name="connsiteX4960" fmla="*/ 981057 w 1656655"/>
              <a:gd name="connsiteY4960" fmla="*/ 410062 h 1864576"/>
              <a:gd name="connsiteX4961" fmla="*/ 975233 w 1656655"/>
              <a:gd name="connsiteY4961" fmla="*/ 412012 h 1864576"/>
              <a:gd name="connsiteX4962" fmla="*/ 1012689 w 1656655"/>
              <a:gd name="connsiteY4962" fmla="*/ 421562 h 1864576"/>
              <a:gd name="connsiteX4963" fmla="*/ 1012689 w 1656655"/>
              <a:gd name="connsiteY4963" fmla="*/ 421562 h 1864576"/>
              <a:gd name="connsiteX4964" fmla="*/ 1002593 w 1656655"/>
              <a:gd name="connsiteY4964" fmla="*/ 426629 h 1864576"/>
              <a:gd name="connsiteX4965" fmla="*/ 1001238 w 1656655"/>
              <a:gd name="connsiteY4965" fmla="*/ 427408 h 1864576"/>
              <a:gd name="connsiteX4966" fmla="*/ 1001820 w 1656655"/>
              <a:gd name="connsiteY4966" fmla="*/ 424095 h 1864576"/>
              <a:gd name="connsiteX4967" fmla="*/ 995801 w 1656655"/>
              <a:gd name="connsiteY4967" fmla="*/ 418638 h 1864576"/>
              <a:gd name="connsiteX4968" fmla="*/ 1009581 w 1656655"/>
              <a:gd name="connsiteY4968" fmla="*/ 411621 h 1864576"/>
              <a:gd name="connsiteX4969" fmla="*/ 1008221 w 1656655"/>
              <a:gd name="connsiteY4969" fmla="*/ 414350 h 1864576"/>
              <a:gd name="connsiteX4970" fmla="*/ 1012689 w 1656655"/>
              <a:gd name="connsiteY4970" fmla="*/ 421562 h 1864576"/>
              <a:gd name="connsiteX4971" fmla="*/ 1086043 w 1656655"/>
              <a:gd name="connsiteY4971" fmla="*/ 411817 h 1864576"/>
              <a:gd name="connsiteX4972" fmla="*/ 1083518 w 1656655"/>
              <a:gd name="connsiteY4972" fmla="*/ 413181 h 1864576"/>
              <a:gd name="connsiteX4973" fmla="*/ 1020450 w 1656655"/>
              <a:gd name="connsiteY4973" fmla="*/ 426044 h 1864576"/>
              <a:gd name="connsiteX4974" fmla="*/ 1014822 w 1656655"/>
              <a:gd name="connsiteY4974" fmla="*/ 428383 h 1864576"/>
              <a:gd name="connsiteX4975" fmla="*/ 1004149 w 1656655"/>
              <a:gd name="connsiteY4975" fmla="*/ 433645 h 1864576"/>
              <a:gd name="connsiteX4976" fmla="*/ 994054 w 1656655"/>
              <a:gd name="connsiteY4976" fmla="*/ 439687 h 1864576"/>
              <a:gd name="connsiteX4977" fmla="*/ 991338 w 1656655"/>
              <a:gd name="connsiteY4977" fmla="*/ 440856 h 1864576"/>
              <a:gd name="connsiteX4978" fmla="*/ 989787 w 1656655"/>
              <a:gd name="connsiteY4978" fmla="*/ 438518 h 1864576"/>
              <a:gd name="connsiteX4979" fmla="*/ 991920 w 1656655"/>
              <a:gd name="connsiteY4979" fmla="*/ 436569 h 1864576"/>
              <a:gd name="connsiteX4980" fmla="*/ 994445 w 1656655"/>
              <a:gd name="connsiteY4980" fmla="*/ 435009 h 1864576"/>
              <a:gd name="connsiteX4981" fmla="*/ 1032674 w 1656655"/>
              <a:gd name="connsiteY4981" fmla="*/ 417274 h 1864576"/>
              <a:gd name="connsiteX4982" fmla="*/ 1080802 w 1656655"/>
              <a:gd name="connsiteY4982" fmla="*/ 409283 h 1864576"/>
              <a:gd name="connsiteX4983" fmla="*/ 1084879 w 1656655"/>
              <a:gd name="connsiteY4983" fmla="*/ 409283 h 1864576"/>
              <a:gd name="connsiteX4984" fmla="*/ 1086043 w 1656655"/>
              <a:gd name="connsiteY4984" fmla="*/ 411817 h 1864576"/>
              <a:gd name="connsiteX4985" fmla="*/ 1010942 w 1656655"/>
              <a:gd name="connsiteY4985" fmla="*/ 415910 h 1864576"/>
              <a:gd name="connsiteX4986" fmla="*/ 1013462 w 1656655"/>
              <a:gd name="connsiteY4986" fmla="*/ 412596 h 1864576"/>
              <a:gd name="connsiteX4987" fmla="*/ 1016760 w 1656655"/>
              <a:gd name="connsiteY4987" fmla="*/ 415325 h 1864576"/>
              <a:gd name="connsiteX4988" fmla="*/ 1014240 w 1656655"/>
              <a:gd name="connsiteY4988" fmla="*/ 418638 h 1864576"/>
              <a:gd name="connsiteX4989" fmla="*/ 1010942 w 1656655"/>
              <a:gd name="connsiteY4989" fmla="*/ 415910 h 1864576"/>
              <a:gd name="connsiteX4990" fmla="*/ 995219 w 1656655"/>
              <a:gd name="connsiteY4990" fmla="*/ 430722 h 1864576"/>
              <a:gd name="connsiteX4991" fmla="*/ 989204 w 1656655"/>
              <a:gd name="connsiteY4991" fmla="*/ 434620 h 1864576"/>
              <a:gd name="connsiteX4992" fmla="*/ 982608 w 1656655"/>
              <a:gd name="connsiteY4992" fmla="*/ 432476 h 1864576"/>
              <a:gd name="connsiteX4993" fmla="*/ 984355 w 1656655"/>
              <a:gd name="connsiteY4993" fmla="*/ 425849 h 1864576"/>
              <a:gd name="connsiteX4994" fmla="*/ 990173 w 1656655"/>
              <a:gd name="connsiteY4994" fmla="*/ 421951 h 1864576"/>
              <a:gd name="connsiteX4995" fmla="*/ 989400 w 1656655"/>
              <a:gd name="connsiteY4995" fmla="*/ 425070 h 1864576"/>
              <a:gd name="connsiteX4996" fmla="*/ 995219 w 1656655"/>
              <a:gd name="connsiteY4996" fmla="*/ 430722 h 1864576"/>
              <a:gd name="connsiteX4997" fmla="*/ 1008221 w 1656655"/>
              <a:gd name="connsiteY4997" fmla="*/ 322554 h 1864576"/>
              <a:gd name="connsiteX4998" fmla="*/ 1003954 w 1656655"/>
              <a:gd name="connsiteY4998" fmla="*/ 328011 h 1864576"/>
              <a:gd name="connsiteX4999" fmla="*/ 1009581 w 1656655"/>
              <a:gd name="connsiteY4999" fmla="*/ 332299 h 1864576"/>
              <a:gd name="connsiteX5000" fmla="*/ 1013658 w 1656655"/>
              <a:gd name="connsiteY5000" fmla="*/ 326842 h 1864576"/>
              <a:gd name="connsiteX5001" fmla="*/ 1008221 w 1656655"/>
              <a:gd name="connsiteY5001" fmla="*/ 322554 h 1864576"/>
              <a:gd name="connsiteX5002" fmla="*/ 1007834 w 1656655"/>
              <a:gd name="connsiteY5002" fmla="*/ 328791 h 1864576"/>
              <a:gd name="connsiteX5003" fmla="*/ 1007056 w 1656655"/>
              <a:gd name="connsiteY5003" fmla="*/ 328011 h 1864576"/>
              <a:gd name="connsiteX5004" fmla="*/ 1006865 w 1656655"/>
              <a:gd name="connsiteY5004" fmla="*/ 327426 h 1864576"/>
              <a:gd name="connsiteX5005" fmla="*/ 1008612 w 1656655"/>
              <a:gd name="connsiteY5005" fmla="*/ 325672 h 1864576"/>
              <a:gd name="connsiteX5006" fmla="*/ 1010359 w 1656655"/>
              <a:gd name="connsiteY5006" fmla="*/ 327426 h 1864576"/>
              <a:gd name="connsiteX5007" fmla="*/ 1008612 w 1656655"/>
              <a:gd name="connsiteY5007" fmla="*/ 329181 h 1864576"/>
              <a:gd name="connsiteX5008" fmla="*/ 1007834 w 1656655"/>
              <a:gd name="connsiteY5008" fmla="*/ 328791 h 1864576"/>
              <a:gd name="connsiteX5009" fmla="*/ 1010942 w 1656655"/>
              <a:gd name="connsiteY5009" fmla="*/ 332884 h 1864576"/>
              <a:gd name="connsiteX5010" fmla="*/ 1007448 w 1656655"/>
              <a:gd name="connsiteY5010" fmla="*/ 338146 h 1864576"/>
              <a:gd name="connsiteX5011" fmla="*/ 1012689 w 1656655"/>
              <a:gd name="connsiteY5011" fmla="*/ 341654 h 1864576"/>
              <a:gd name="connsiteX5012" fmla="*/ 1015987 w 1656655"/>
              <a:gd name="connsiteY5012" fmla="*/ 336392 h 1864576"/>
              <a:gd name="connsiteX5013" fmla="*/ 1010942 w 1656655"/>
              <a:gd name="connsiteY5013" fmla="*/ 332884 h 1864576"/>
              <a:gd name="connsiteX5014" fmla="*/ 1012297 w 1656655"/>
              <a:gd name="connsiteY5014" fmla="*/ 336002 h 1864576"/>
              <a:gd name="connsiteX5015" fmla="*/ 1012493 w 1656655"/>
              <a:gd name="connsiteY5015" fmla="*/ 336197 h 1864576"/>
              <a:gd name="connsiteX5016" fmla="*/ 1013075 w 1656655"/>
              <a:gd name="connsiteY5016" fmla="*/ 337366 h 1864576"/>
              <a:gd name="connsiteX5017" fmla="*/ 1011715 w 1656655"/>
              <a:gd name="connsiteY5017" fmla="*/ 338730 h 1864576"/>
              <a:gd name="connsiteX5018" fmla="*/ 1010359 w 1656655"/>
              <a:gd name="connsiteY5018" fmla="*/ 337366 h 1864576"/>
              <a:gd name="connsiteX5019" fmla="*/ 1011715 w 1656655"/>
              <a:gd name="connsiteY5019" fmla="*/ 336002 h 1864576"/>
              <a:gd name="connsiteX5020" fmla="*/ 1012297 w 1656655"/>
              <a:gd name="connsiteY5020" fmla="*/ 336002 h 1864576"/>
              <a:gd name="connsiteX5021" fmla="*/ 977753 w 1656655"/>
              <a:gd name="connsiteY5021" fmla="*/ 342433 h 1864576"/>
              <a:gd name="connsiteX5022" fmla="*/ 974069 w 1656655"/>
              <a:gd name="connsiteY5022" fmla="*/ 346916 h 1864576"/>
              <a:gd name="connsiteX5023" fmla="*/ 978531 w 1656655"/>
              <a:gd name="connsiteY5023" fmla="*/ 350619 h 1864576"/>
              <a:gd name="connsiteX5024" fmla="*/ 982216 w 1656655"/>
              <a:gd name="connsiteY5024" fmla="*/ 346136 h 1864576"/>
              <a:gd name="connsiteX5025" fmla="*/ 977753 w 1656655"/>
              <a:gd name="connsiteY5025" fmla="*/ 342433 h 1864576"/>
              <a:gd name="connsiteX5026" fmla="*/ 978727 w 1656655"/>
              <a:gd name="connsiteY5026" fmla="*/ 347306 h 1864576"/>
              <a:gd name="connsiteX5027" fmla="*/ 978145 w 1656655"/>
              <a:gd name="connsiteY5027" fmla="*/ 347501 h 1864576"/>
              <a:gd name="connsiteX5028" fmla="*/ 977171 w 1656655"/>
              <a:gd name="connsiteY5028" fmla="*/ 346526 h 1864576"/>
              <a:gd name="connsiteX5029" fmla="*/ 978145 w 1656655"/>
              <a:gd name="connsiteY5029" fmla="*/ 345552 h 1864576"/>
              <a:gd name="connsiteX5030" fmla="*/ 979114 w 1656655"/>
              <a:gd name="connsiteY5030" fmla="*/ 346526 h 1864576"/>
              <a:gd name="connsiteX5031" fmla="*/ 978727 w 1656655"/>
              <a:gd name="connsiteY5031" fmla="*/ 347306 h 1864576"/>
              <a:gd name="connsiteX5032" fmla="*/ 1040827 w 1656655"/>
              <a:gd name="connsiteY5032" fmla="*/ 327037 h 1864576"/>
              <a:gd name="connsiteX5033" fmla="*/ 1045480 w 1656655"/>
              <a:gd name="connsiteY5033" fmla="*/ 330545 h 1864576"/>
              <a:gd name="connsiteX5034" fmla="*/ 1048975 w 1656655"/>
              <a:gd name="connsiteY5034" fmla="*/ 325867 h 1864576"/>
              <a:gd name="connsiteX5035" fmla="*/ 1044316 w 1656655"/>
              <a:gd name="connsiteY5035" fmla="*/ 322359 h 1864576"/>
              <a:gd name="connsiteX5036" fmla="*/ 1040827 w 1656655"/>
              <a:gd name="connsiteY5036" fmla="*/ 327037 h 1864576"/>
              <a:gd name="connsiteX5037" fmla="*/ 1048392 w 1656655"/>
              <a:gd name="connsiteY5037" fmla="*/ 336002 h 1864576"/>
              <a:gd name="connsiteX5038" fmla="*/ 1044898 w 1656655"/>
              <a:gd name="connsiteY5038" fmla="*/ 331519 h 1864576"/>
              <a:gd name="connsiteX5039" fmla="*/ 1040244 w 1656655"/>
              <a:gd name="connsiteY5039" fmla="*/ 335027 h 1864576"/>
              <a:gd name="connsiteX5040" fmla="*/ 1043738 w 1656655"/>
              <a:gd name="connsiteY5040" fmla="*/ 339510 h 1864576"/>
              <a:gd name="connsiteX5041" fmla="*/ 1048392 w 1656655"/>
              <a:gd name="connsiteY5041" fmla="*/ 336002 h 1864576"/>
              <a:gd name="connsiteX5042" fmla="*/ 1044512 w 1656655"/>
              <a:gd name="connsiteY5042" fmla="*/ 334638 h 1864576"/>
              <a:gd name="connsiteX5043" fmla="*/ 1045290 w 1656655"/>
              <a:gd name="connsiteY5043" fmla="*/ 335612 h 1864576"/>
              <a:gd name="connsiteX5044" fmla="*/ 1045290 w 1656655"/>
              <a:gd name="connsiteY5044" fmla="*/ 336002 h 1864576"/>
              <a:gd name="connsiteX5045" fmla="*/ 1045094 w 1656655"/>
              <a:gd name="connsiteY5045" fmla="*/ 336392 h 1864576"/>
              <a:gd name="connsiteX5046" fmla="*/ 1044512 w 1656655"/>
              <a:gd name="connsiteY5046" fmla="*/ 336587 h 1864576"/>
              <a:gd name="connsiteX5047" fmla="*/ 1043543 w 1656655"/>
              <a:gd name="connsiteY5047" fmla="*/ 335612 h 1864576"/>
              <a:gd name="connsiteX5048" fmla="*/ 1044512 w 1656655"/>
              <a:gd name="connsiteY5048" fmla="*/ 334638 h 1864576"/>
              <a:gd name="connsiteX5049" fmla="*/ 982994 w 1656655"/>
              <a:gd name="connsiteY5049" fmla="*/ 349840 h 1864576"/>
              <a:gd name="connsiteX5050" fmla="*/ 979500 w 1656655"/>
              <a:gd name="connsiteY5050" fmla="*/ 354517 h 1864576"/>
              <a:gd name="connsiteX5051" fmla="*/ 984159 w 1656655"/>
              <a:gd name="connsiteY5051" fmla="*/ 358025 h 1864576"/>
              <a:gd name="connsiteX5052" fmla="*/ 987653 w 1656655"/>
              <a:gd name="connsiteY5052" fmla="*/ 353348 h 1864576"/>
              <a:gd name="connsiteX5053" fmla="*/ 982994 w 1656655"/>
              <a:gd name="connsiteY5053" fmla="*/ 349840 h 1864576"/>
              <a:gd name="connsiteX5054" fmla="*/ 1039466 w 1656655"/>
              <a:gd name="connsiteY5054" fmla="*/ 345357 h 1864576"/>
              <a:gd name="connsiteX5055" fmla="*/ 1044125 w 1656655"/>
              <a:gd name="connsiteY5055" fmla="*/ 348865 h 1864576"/>
              <a:gd name="connsiteX5056" fmla="*/ 1047619 w 1656655"/>
              <a:gd name="connsiteY5056" fmla="*/ 344188 h 1864576"/>
              <a:gd name="connsiteX5057" fmla="*/ 1042960 w 1656655"/>
              <a:gd name="connsiteY5057" fmla="*/ 340679 h 1864576"/>
              <a:gd name="connsiteX5058" fmla="*/ 1039466 w 1656655"/>
              <a:gd name="connsiteY5058" fmla="*/ 345357 h 1864576"/>
              <a:gd name="connsiteX5059" fmla="*/ 988622 w 1656655"/>
              <a:gd name="connsiteY5059" fmla="*/ 356856 h 1864576"/>
              <a:gd name="connsiteX5060" fmla="*/ 985324 w 1656655"/>
              <a:gd name="connsiteY5060" fmla="*/ 361533 h 1864576"/>
              <a:gd name="connsiteX5061" fmla="*/ 990173 w 1656655"/>
              <a:gd name="connsiteY5061" fmla="*/ 364846 h 1864576"/>
              <a:gd name="connsiteX5062" fmla="*/ 993477 w 1656655"/>
              <a:gd name="connsiteY5062" fmla="*/ 360169 h 1864576"/>
              <a:gd name="connsiteX5063" fmla="*/ 988622 w 1656655"/>
              <a:gd name="connsiteY5063" fmla="*/ 356856 h 1864576"/>
              <a:gd name="connsiteX5064" fmla="*/ 1046063 w 1656655"/>
              <a:gd name="connsiteY5064" fmla="*/ 354322 h 1864576"/>
              <a:gd name="connsiteX5065" fmla="*/ 1042574 w 1656655"/>
              <a:gd name="connsiteY5065" fmla="*/ 349840 h 1864576"/>
              <a:gd name="connsiteX5066" fmla="*/ 1038111 w 1656655"/>
              <a:gd name="connsiteY5066" fmla="*/ 353348 h 1864576"/>
              <a:gd name="connsiteX5067" fmla="*/ 1041600 w 1656655"/>
              <a:gd name="connsiteY5067" fmla="*/ 358025 h 1864576"/>
              <a:gd name="connsiteX5068" fmla="*/ 1046063 w 1656655"/>
              <a:gd name="connsiteY5068" fmla="*/ 354322 h 1864576"/>
              <a:gd name="connsiteX5069" fmla="*/ 995219 w 1656655"/>
              <a:gd name="connsiteY5069" fmla="*/ 363677 h 1864576"/>
              <a:gd name="connsiteX5070" fmla="*/ 991534 w 1656655"/>
              <a:gd name="connsiteY5070" fmla="*/ 368160 h 1864576"/>
              <a:gd name="connsiteX5071" fmla="*/ 995997 w 1656655"/>
              <a:gd name="connsiteY5071" fmla="*/ 371863 h 1864576"/>
              <a:gd name="connsiteX5072" fmla="*/ 999491 w 1656655"/>
              <a:gd name="connsiteY5072" fmla="*/ 367380 h 1864576"/>
              <a:gd name="connsiteX5073" fmla="*/ 995219 w 1656655"/>
              <a:gd name="connsiteY5073" fmla="*/ 363677 h 1864576"/>
              <a:gd name="connsiteX5074" fmla="*/ 1001624 w 1656655"/>
              <a:gd name="connsiteY5074" fmla="*/ 369914 h 1864576"/>
              <a:gd name="connsiteX5075" fmla="*/ 998130 w 1656655"/>
              <a:gd name="connsiteY5075" fmla="*/ 374396 h 1864576"/>
              <a:gd name="connsiteX5076" fmla="*/ 1002593 w 1656655"/>
              <a:gd name="connsiteY5076" fmla="*/ 377904 h 1864576"/>
              <a:gd name="connsiteX5077" fmla="*/ 1006087 w 1656655"/>
              <a:gd name="connsiteY5077" fmla="*/ 373422 h 1864576"/>
              <a:gd name="connsiteX5078" fmla="*/ 1001624 w 1656655"/>
              <a:gd name="connsiteY5078" fmla="*/ 369914 h 1864576"/>
              <a:gd name="connsiteX5079" fmla="*/ 1002011 w 1656655"/>
              <a:gd name="connsiteY5079" fmla="*/ 374786 h 1864576"/>
              <a:gd name="connsiteX5080" fmla="*/ 1001820 w 1656655"/>
              <a:gd name="connsiteY5080" fmla="*/ 374786 h 1864576"/>
              <a:gd name="connsiteX5081" fmla="*/ 1001238 w 1656655"/>
              <a:gd name="connsiteY5081" fmla="*/ 373812 h 1864576"/>
              <a:gd name="connsiteX5082" fmla="*/ 1002207 w 1656655"/>
              <a:gd name="connsiteY5082" fmla="*/ 372837 h 1864576"/>
              <a:gd name="connsiteX5083" fmla="*/ 1003175 w 1656655"/>
              <a:gd name="connsiteY5083" fmla="*/ 373812 h 1864576"/>
              <a:gd name="connsiteX5084" fmla="*/ 1002011 w 1656655"/>
              <a:gd name="connsiteY5084" fmla="*/ 374786 h 1864576"/>
              <a:gd name="connsiteX5085" fmla="*/ 1035782 w 1656655"/>
              <a:gd name="connsiteY5085" fmla="*/ 362898 h 1864576"/>
              <a:gd name="connsiteX5086" fmla="*/ 1040049 w 1656655"/>
              <a:gd name="connsiteY5086" fmla="*/ 366601 h 1864576"/>
              <a:gd name="connsiteX5087" fmla="*/ 1043738 w 1656655"/>
              <a:gd name="connsiteY5087" fmla="*/ 362313 h 1864576"/>
              <a:gd name="connsiteX5088" fmla="*/ 1039271 w 1656655"/>
              <a:gd name="connsiteY5088" fmla="*/ 358610 h 1864576"/>
              <a:gd name="connsiteX5089" fmla="*/ 1035782 w 1656655"/>
              <a:gd name="connsiteY5089" fmla="*/ 362898 h 1864576"/>
              <a:gd name="connsiteX5090" fmla="*/ 1039080 w 1656655"/>
              <a:gd name="connsiteY5090" fmla="*/ 363287 h 1864576"/>
              <a:gd name="connsiteX5091" fmla="*/ 1038884 w 1656655"/>
              <a:gd name="connsiteY5091" fmla="*/ 363092 h 1864576"/>
              <a:gd name="connsiteX5092" fmla="*/ 1038884 w 1656655"/>
              <a:gd name="connsiteY5092" fmla="*/ 362703 h 1864576"/>
              <a:gd name="connsiteX5093" fmla="*/ 1039853 w 1656655"/>
              <a:gd name="connsiteY5093" fmla="*/ 361728 h 1864576"/>
              <a:gd name="connsiteX5094" fmla="*/ 1040827 w 1656655"/>
              <a:gd name="connsiteY5094" fmla="*/ 362508 h 1864576"/>
              <a:gd name="connsiteX5095" fmla="*/ 1039853 w 1656655"/>
              <a:gd name="connsiteY5095" fmla="*/ 363482 h 1864576"/>
              <a:gd name="connsiteX5096" fmla="*/ 1039080 w 1656655"/>
              <a:gd name="connsiteY5096" fmla="*/ 363287 h 1864576"/>
              <a:gd name="connsiteX5097" fmla="*/ 1041018 w 1656655"/>
              <a:gd name="connsiteY5097" fmla="*/ 372253 h 1864576"/>
              <a:gd name="connsiteX5098" fmla="*/ 1037915 w 1656655"/>
              <a:gd name="connsiteY5098" fmla="*/ 367380 h 1864576"/>
              <a:gd name="connsiteX5099" fmla="*/ 1033256 w 1656655"/>
              <a:gd name="connsiteY5099" fmla="*/ 370498 h 1864576"/>
              <a:gd name="connsiteX5100" fmla="*/ 1036555 w 1656655"/>
              <a:gd name="connsiteY5100" fmla="*/ 375371 h 1864576"/>
              <a:gd name="connsiteX5101" fmla="*/ 1041018 w 1656655"/>
              <a:gd name="connsiteY5101" fmla="*/ 372253 h 1864576"/>
              <a:gd name="connsiteX5102" fmla="*/ 1008612 w 1656655"/>
              <a:gd name="connsiteY5102" fmla="*/ 375761 h 1864576"/>
              <a:gd name="connsiteX5103" fmla="*/ 1005314 w 1656655"/>
              <a:gd name="connsiteY5103" fmla="*/ 380438 h 1864576"/>
              <a:gd name="connsiteX5104" fmla="*/ 1009968 w 1656655"/>
              <a:gd name="connsiteY5104" fmla="*/ 383751 h 1864576"/>
              <a:gd name="connsiteX5105" fmla="*/ 1013266 w 1656655"/>
              <a:gd name="connsiteY5105" fmla="*/ 379074 h 1864576"/>
              <a:gd name="connsiteX5106" fmla="*/ 1008612 w 1656655"/>
              <a:gd name="connsiteY5106" fmla="*/ 375761 h 1864576"/>
              <a:gd name="connsiteX5107" fmla="*/ 1013848 w 1656655"/>
              <a:gd name="connsiteY5107" fmla="*/ 342044 h 1864576"/>
              <a:gd name="connsiteX5108" fmla="*/ 1010550 w 1656655"/>
              <a:gd name="connsiteY5108" fmla="*/ 346526 h 1864576"/>
              <a:gd name="connsiteX5109" fmla="*/ 1015013 w 1656655"/>
              <a:gd name="connsiteY5109" fmla="*/ 349840 h 1864576"/>
              <a:gd name="connsiteX5110" fmla="*/ 1018316 w 1656655"/>
              <a:gd name="connsiteY5110" fmla="*/ 345357 h 1864576"/>
              <a:gd name="connsiteX5111" fmla="*/ 1013848 w 1656655"/>
              <a:gd name="connsiteY5111" fmla="*/ 342044 h 1864576"/>
              <a:gd name="connsiteX5112" fmla="*/ 1014431 w 1656655"/>
              <a:gd name="connsiteY5112" fmla="*/ 345162 h 1864576"/>
              <a:gd name="connsiteX5113" fmla="*/ 1015209 w 1656655"/>
              <a:gd name="connsiteY5113" fmla="*/ 345942 h 1864576"/>
              <a:gd name="connsiteX5114" fmla="*/ 1014431 w 1656655"/>
              <a:gd name="connsiteY5114" fmla="*/ 346721 h 1864576"/>
              <a:gd name="connsiteX5115" fmla="*/ 1013658 w 1656655"/>
              <a:gd name="connsiteY5115" fmla="*/ 345942 h 1864576"/>
              <a:gd name="connsiteX5116" fmla="*/ 1014431 w 1656655"/>
              <a:gd name="connsiteY5116" fmla="*/ 345162 h 1864576"/>
              <a:gd name="connsiteX5117" fmla="*/ 1016760 w 1656655"/>
              <a:gd name="connsiteY5117" fmla="*/ 353543 h 1864576"/>
              <a:gd name="connsiteX5118" fmla="*/ 1017152 w 1656655"/>
              <a:gd name="connsiteY5118" fmla="*/ 353932 h 1864576"/>
              <a:gd name="connsiteX5119" fmla="*/ 1016760 w 1656655"/>
              <a:gd name="connsiteY5119" fmla="*/ 354322 h 1864576"/>
              <a:gd name="connsiteX5120" fmla="*/ 1016374 w 1656655"/>
              <a:gd name="connsiteY5120" fmla="*/ 353932 h 1864576"/>
              <a:gd name="connsiteX5121" fmla="*/ 1016760 w 1656655"/>
              <a:gd name="connsiteY5121" fmla="*/ 353543 h 1864576"/>
              <a:gd name="connsiteX5122" fmla="*/ 1037137 w 1656655"/>
              <a:gd name="connsiteY5122" fmla="*/ 370498 h 1864576"/>
              <a:gd name="connsiteX5123" fmla="*/ 1038111 w 1656655"/>
              <a:gd name="connsiteY5123" fmla="*/ 371473 h 1864576"/>
              <a:gd name="connsiteX5124" fmla="*/ 1037137 w 1656655"/>
              <a:gd name="connsiteY5124" fmla="*/ 372447 h 1864576"/>
              <a:gd name="connsiteX5125" fmla="*/ 1036168 w 1656655"/>
              <a:gd name="connsiteY5125" fmla="*/ 371473 h 1864576"/>
              <a:gd name="connsiteX5126" fmla="*/ 1037137 w 1656655"/>
              <a:gd name="connsiteY5126" fmla="*/ 370498 h 1864576"/>
              <a:gd name="connsiteX5127" fmla="*/ 1041991 w 1656655"/>
              <a:gd name="connsiteY5127" fmla="*/ 352763 h 1864576"/>
              <a:gd name="connsiteX5128" fmla="*/ 1042960 w 1656655"/>
              <a:gd name="connsiteY5128" fmla="*/ 353737 h 1864576"/>
              <a:gd name="connsiteX5129" fmla="*/ 1041991 w 1656655"/>
              <a:gd name="connsiteY5129" fmla="*/ 354712 h 1864576"/>
              <a:gd name="connsiteX5130" fmla="*/ 1041018 w 1656655"/>
              <a:gd name="connsiteY5130" fmla="*/ 353737 h 1864576"/>
              <a:gd name="connsiteX5131" fmla="*/ 1041991 w 1656655"/>
              <a:gd name="connsiteY5131" fmla="*/ 352763 h 1864576"/>
              <a:gd name="connsiteX5132" fmla="*/ 1043543 w 1656655"/>
              <a:gd name="connsiteY5132" fmla="*/ 343798 h 1864576"/>
              <a:gd name="connsiteX5133" fmla="*/ 1044512 w 1656655"/>
              <a:gd name="connsiteY5133" fmla="*/ 344772 h 1864576"/>
              <a:gd name="connsiteX5134" fmla="*/ 1043543 w 1656655"/>
              <a:gd name="connsiteY5134" fmla="*/ 345747 h 1864576"/>
              <a:gd name="connsiteX5135" fmla="*/ 1042574 w 1656655"/>
              <a:gd name="connsiteY5135" fmla="*/ 344772 h 1864576"/>
              <a:gd name="connsiteX5136" fmla="*/ 1043543 w 1656655"/>
              <a:gd name="connsiteY5136" fmla="*/ 343798 h 1864576"/>
              <a:gd name="connsiteX5137" fmla="*/ 1044898 w 1656655"/>
              <a:gd name="connsiteY5137" fmla="*/ 325478 h 1864576"/>
              <a:gd name="connsiteX5138" fmla="*/ 1045872 w 1656655"/>
              <a:gd name="connsiteY5138" fmla="*/ 326452 h 1864576"/>
              <a:gd name="connsiteX5139" fmla="*/ 1044898 w 1656655"/>
              <a:gd name="connsiteY5139" fmla="*/ 327426 h 1864576"/>
              <a:gd name="connsiteX5140" fmla="*/ 1043929 w 1656655"/>
              <a:gd name="connsiteY5140" fmla="*/ 326452 h 1864576"/>
              <a:gd name="connsiteX5141" fmla="*/ 1044898 w 1656655"/>
              <a:gd name="connsiteY5141" fmla="*/ 325478 h 1864576"/>
              <a:gd name="connsiteX5142" fmla="*/ 973290 w 1656655"/>
              <a:gd name="connsiteY5142" fmla="*/ 337756 h 1864576"/>
              <a:gd name="connsiteX5143" fmla="*/ 974264 w 1656655"/>
              <a:gd name="connsiteY5143" fmla="*/ 338730 h 1864576"/>
              <a:gd name="connsiteX5144" fmla="*/ 973290 w 1656655"/>
              <a:gd name="connsiteY5144" fmla="*/ 339705 h 1864576"/>
              <a:gd name="connsiteX5145" fmla="*/ 972322 w 1656655"/>
              <a:gd name="connsiteY5145" fmla="*/ 338730 h 1864576"/>
              <a:gd name="connsiteX5146" fmla="*/ 973290 w 1656655"/>
              <a:gd name="connsiteY5146" fmla="*/ 337756 h 1864576"/>
              <a:gd name="connsiteX5147" fmla="*/ 983577 w 1656655"/>
              <a:gd name="connsiteY5147" fmla="*/ 352763 h 1864576"/>
              <a:gd name="connsiteX5148" fmla="*/ 984546 w 1656655"/>
              <a:gd name="connsiteY5148" fmla="*/ 353737 h 1864576"/>
              <a:gd name="connsiteX5149" fmla="*/ 983577 w 1656655"/>
              <a:gd name="connsiteY5149" fmla="*/ 354712 h 1864576"/>
              <a:gd name="connsiteX5150" fmla="*/ 982608 w 1656655"/>
              <a:gd name="connsiteY5150" fmla="*/ 353737 h 1864576"/>
              <a:gd name="connsiteX5151" fmla="*/ 983577 w 1656655"/>
              <a:gd name="connsiteY5151" fmla="*/ 352763 h 1864576"/>
              <a:gd name="connsiteX5152" fmla="*/ 989400 w 1656655"/>
              <a:gd name="connsiteY5152" fmla="*/ 359974 h 1864576"/>
              <a:gd name="connsiteX5153" fmla="*/ 990369 w 1656655"/>
              <a:gd name="connsiteY5153" fmla="*/ 360949 h 1864576"/>
              <a:gd name="connsiteX5154" fmla="*/ 989400 w 1656655"/>
              <a:gd name="connsiteY5154" fmla="*/ 361923 h 1864576"/>
              <a:gd name="connsiteX5155" fmla="*/ 988431 w 1656655"/>
              <a:gd name="connsiteY5155" fmla="*/ 360949 h 1864576"/>
              <a:gd name="connsiteX5156" fmla="*/ 989400 w 1656655"/>
              <a:gd name="connsiteY5156" fmla="*/ 359974 h 1864576"/>
              <a:gd name="connsiteX5157" fmla="*/ 995610 w 1656655"/>
              <a:gd name="connsiteY5157" fmla="*/ 366601 h 1864576"/>
              <a:gd name="connsiteX5158" fmla="*/ 996579 w 1656655"/>
              <a:gd name="connsiteY5158" fmla="*/ 367575 h 1864576"/>
              <a:gd name="connsiteX5159" fmla="*/ 995610 w 1656655"/>
              <a:gd name="connsiteY5159" fmla="*/ 368549 h 1864576"/>
              <a:gd name="connsiteX5160" fmla="*/ 994636 w 1656655"/>
              <a:gd name="connsiteY5160" fmla="*/ 367575 h 1864576"/>
              <a:gd name="connsiteX5161" fmla="*/ 995610 w 1656655"/>
              <a:gd name="connsiteY5161" fmla="*/ 366601 h 1864576"/>
              <a:gd name="connsiteX5162" fmla="*/ 1009195 w 1656655"/>
              <a:gd name="connsiteY5162" fmla="*/ 378684 h 1864576"/>
              <a:gd name="connsiteX5163" fmla="*/ 1010164 w 1656655"/>
              <a:gd name="connsiteY5163" fmla="*/ 379659 h 1864576"/>
              <a:gd name="connsiteX5164" fmla="*/ 1009195 w 1656655"/>
              <a:gd name="connsiteY5164" fmla="*/ 380633 h 1864576"/>
              <a:gd name="connsiteX5165" fmla="*/ 1008221 w 1656655"/>
              <a:gd name="connsiteY5165" fmla="*/ 379659 h 1864576"/>
              <a:gd name="connsiteX5166" fmla="*/ 1009195 w 1656655"/>
              <a:gd name="connsiteY5166" fmla="*/ 378684 h 1864576"/>
              <a:gd name="connsiteX5167" fmla="*/ 1045094 w 1656655"/>
              <a:gd name="connsiteY5167" fmla="*/ 316512 h 1864576"/>
              <a:gd name="connsiteX5168" fmla="*/ 1046063 w 1656655"/>
              <a:gd name="connsiteY5168" fmla="*/ 317487 h 1864576"/>
              <a:gd name="connsiteX5169" fmla="*/ 1045094 w 1656655"/>
              <a:gd name="connsiteY5169" fmla="*/ 318461 h 1864576"/>
              <a:gd name="connsiteX5170" fmla="*/ 1044125 w 1656655"/>
              <a:gd name="connsiteY5170" fmla="*/ 317487 h 1864576"/>
              <a:gd name="connsiteX5171" fmla="*/ 1045094 w 1656655"/>
              <a:gd name="connsiteY5171" fmla="*/ 316512 h 1864576"/>
              <a:gd name="connsiteX5172" fmla="*/ 992698 w 1656655"/>
              <a:gd name="connsiteY5172" fmla="*/ 425265 h 1864576"/>
              <a:gd name="connsiteX5173" fmla="*/ 998522 w 1656655"/>
              <a:gd name="connsiteY5173" fmla="*/ 424290 h 1864576"/>
              <a:gd name="connsiteX5174" fmla="*/ 995997 w 1656655"/>
              <a:gd name="connsiteY5174" fmla="*/ 427603 h 1864576"/>
              <a:gd name="connsiteX5175" fmla="*/ 992698 w 1656655"/>
              <a:gd name="connsiteY5175" fmla="*/ 425265 h 1864576"/>
              <a:gd name="connsiteX5176" fmla="*/ 827941 w 1656655"/>
              <a:gd name="connsiteY5176" fmla="*/ 839421 h 1864576"/>
              <a:gd name="connsiteX5177" fmla="*/ 812414 w 1656655"/>
              <a:gd name="connsiteY5177" fmla="*/ 827726 h 1864576"/>
              <a:gd name="connsiteX5178" fmla="*/ 750315 w 1656655"/>
              <a:gd name="connsiteY5178" fmla="*/ 818760 h 1864576"/>
              <a:gd name="connsiteX5179" fmla="*/ 761570 w 1656655"/>
              <a:gd name="connsiteY5179" fmla="*/ 868847 h 1864576"/>
              <a:gd name="connsiteX5180" fmla="*/ 813579 w 1656655"/>
              <a:gd name="connsiteY5180" fmla="*/ 851111 h 1864576"/>
              <a:gd name="connsiteX5181" fmla="*/ 815130 w 1656655"/>
              <a:gd name="connsiteY5181" fmla="*/ 848774 h 1864576"/>
              <a:gd name="connsiteX5182" fmla="*/ 827941 w 1656655"/>
              <a:gd name="connsiteY5182" fmla="*/ 842341 h 1864576"/>
              <a:gd name="connsiteX5183" fmla="*/ 840748 w 1656655"/>
              <a:gd name="connsiteY5183" fmla="*/ 848774 h 1864576"/>
              <a:gd name="connsiteX5184" fmla="*/ 842299 w 1656655"/>
              <a:gd name="connsiteY5184" fmla="*/ 851111 h 1864576"/>
              <a:gd name="connsiteX5185" fmla="*/ 894308 w 1656655"/>
              <a:gd name="connsiteY5185" fmla="*/ 868847 h 1864576"/>
              <a:gd name="connsiteX5186" fmla="*/ 905563 w 1656655"/>
              <a:gd name="connsiteY5186" fmla="*/ 818760 h 1864576"/>
              <a:gd name="connsiteX5187" fmla="*/ 843464 w 1656655"/>
              <a:gd name="connsiteY5187" fmla="*/ 827726 h 1864576"/>
              <a:gd name="connsiteX5188" fmla="*/ 827941 w 1656655"/>
              <a:gd name="connsiteY5188" fmla="*/ 839421 h 1864576"/>
              <a:gd name="connsiteX5189" fmla="*/ 694621 w 1656655"/>
              <a:gd name="connsiteY5189" fmla="*/ 1166652 h 1864576"/>
              <a:gd name="connsiteX5190" fmla="*/ 667647 w 1656655"/>
              <a:gd name="connsiteY5190" fmla="*/ 1031784 h 1864576"/>
              <a:gd name="connsiteX5191" fmla="*/ 670554 w 1656655"/>
              <a:gd name="connsiteY5191" fmla="*/ 1165481 h 1864576"/>
              <a:gd name="connsiteX5192" fmla="*/ 694621 w 1656655"/>
              <a:gd name="connsiteY5192" fmla="*/ 1166652 h 1864576"/>
              <a:gd name="connsiteX5193" fmla="*/ 650373 w 1656655"/>
              <a:gd name="connsiteY5193" fmla="*/ 1027688 h 1864576"/>
              <a:gd name="connsiteX5194" fmla="*/ 624951 w 1656655"/>
              <a:gd name="connsiteY5194" fmla="*/ 1166652 h 1864576"/>
              <a:gd name="connsiteX5195" fmla="*/ 648044 w 1656655"/>
              <a:gd name="connsiteY5195" fmla="*/ 1165677 h 1864576"/>
              <a:gd name="connsiteX5196" fmla="*/ 650373 w 1656655"/>
              <a:gd name="connsiteY5196" fmla="*/ 1027688 h 1864576"/>
              <a:gd name="connsiteX5197" fmla="*/ 961453 w 1656655"/>
              <a:gd name="connsiteY5197" fmla="*/ 1166652 h 1864576"/>
              <a:gd name="connsiteX5198" fmla="*/ 988431 w 1656655"/>
              <a:gd name="connsiteY5198" fmla="*/ 1031784 h 1864576"/>
              <a:gd name="connsiteX5199" fmla="*/ 985520 w 1656655"/>
              <a:gd name="connsiteY5199" fmla="*/ 1165481 h 1864576"/>
              <a:gd name="connsiteX5200" fmla="*/ 961453 w 1656655"/>
              <a:gd name="connsiteY5200" fmla="*/ 1166652 h 1864576"/>
              <a:gd name="connsiteX5201" fmla="*/ 1005505 w 1656655"/>
              <a:gd name="connsiteY5201" fmla="*/ 1027688 h 1864576"/>
              <a:gd name="connsiteX5202" fmla="*/ 1030927 w 1656655"/>
              <a:gd name="connsiteY5202" fmla="*/ 1166652 h 1864576"/>
              <a:gd name="connsiteX5203" fmla="*/ 1007834 w 1656655"/>
              <a:gd name="connsiteY5203" fmla="*/ 1165677 h 1864576"/>
              <a:gd name="connsiteX5204" fmla="*/ 1005505 w 1656655"/>
              <a:gd name="connsiteY5204" fmla="*/ 1027688 h 1864576"/>
              <a:gd name="connsiteX5205" fmla="*/ 804457 w 1656655"/>
              <a:gd name="connsiteY5205" fmla="*/ 1272676 h 1864576"/>
              <a:gd name="connsiteX5206" fmla="*/ 803684 w 1656655"/>
              <a:gd name="connsiteY5206" fmla="*/ 1272676 h 1864576"/>
              <a:gd name="connsiteX5207" fmla="*/ 803684 w 1656655"/>
              <a:gd name="connsiteY5207" fmla="*/ 1305027 h 1864576"/>
              <a:gd name="connsiteX5208" fmla="*/ 804457 w 1656655"/>
              <a:gd name="connsiteY5208" fmla="*/ 1305027 h 1864576"/>
              <a:gd name="connsiteX5209" fmla="*/ 804457 w 1656655"/>
              <a:gd name="connsiteY5209" fmla="*/ 1272676 h 1864576"/>
              <a:gd name="connsiteX5210" fmla="*/ 851617 w 1656655"/>
              <a:gd name="connsiteY5210" fmla="*/ 1272676 h 1864576"/>
              <a:gd name="connsiteX5211" fmla="*/ 852390 w 1656655"/>
              <a:gd name="connsiteY5211" fmla="*/ 1272676 h 1864576"/>
              <a:gd name="connsiteX5212" fmla="*/ 852390 w 1656655"/>
              <a:gd name="connsiteY5212" fmla="*/ 1305027 h 1864576"/>
              <a:gd name="connsiteX5213" fmla="*/ 851617 w 1656655"/>
              <a:gd name="connsiteY5213" fmla="*/ 1305027 h 1864576"/>
              <a:gd name="connsiteX5214" fmla="*/ 851617 w 1656655"/>
              <a:gd name="connsiteY5214" fmla="*/ 1272676 h 1864576"/>
              <a:gd name="connsiteX5215" fmla="*/ 907310 w 1656655"/>
              <a:gd name="connsiteY5215" fmla="*/ 1289824 h 1864576"/>
              <a:gd name="connsiteX5216" fmla="*/ 898189 w 1656655"/>
              <a:gd name="connsiteY5216" fmla="*/ 1302102 h 1864576"/>
              <a:gd name="connsiteX5217" fmla="*/ 908088 w 1656655"/>
              <a:gd name="connsiteY5217" fmla="*/ 1316722 h 1864576"/>
              <a:gd name="connsiteX5218" fmla="*/ 860156 w 1656655"/>
              <a:gd name="connsiteY5218" fmla="*/ 1316722 h 1864576"/>
              <a:gd name="connsiteX5219" fmla="*/ 860156 w 1656655"/>
              <a:gd name="connsiteY5219" fmla="*/ 1256890 h 1864576"/>
              <a:gd name="connsiteX5220" fmla="*/ 908088 w 1656655"/>
              <a:gd name="connsiteY5220" fmla="*/ 1256890 h 1864576"/>
              <a:gd name="connsiteX5221" fmla="*/ 904981 w 1656655"/>
              <a:gd name="connsiteY5221" fmla="*/ 1262539 h 1864576"/>
              <a:gd name="connsiteX5222" fmla="*/ 897998 w 1656655"/>
              <a:gd name="connsiteY5222" fmla="*/ 1274038 h 1864576"/>
              <a:gd name="connsiteX5223" fmla="*/ 902461 w 1656655"/>
              <a:gd name="connsiteY5223" fmla="*/ 1283587 h 1864576"/>
              <a:gd name="connsiteX5224" fmla="*/ 907115 w 1656655"/>
              <a:gd name="connsiteY5224" fmla="*/ 1286316 h 1864576"/>
              <a:gd name="connsiteX5225" fmla="*/ 907893 w 1656655"/>
              <a:gd name="connsiteY5225" fmla="*/ 1286708 h 1864576"/>
              <a:gd name="connsiteX5226" fmla="*/ 908088 w 1656655"/>
              <a:gd name="connsiteY5226" fmla="*/ 1287487 h 1864576"/>
              <a:gd name="connsiteX5227" fmla="*/ 907310 w 1656655"/>
              <a:gd name="connsiteY5227" fmla="*/ 1289824 h 1864576"/>
              <a:gd name="connsiteX5228" fmla="*/ 748568 w 1656655"/>
              <a:gd name="connsiteY5228" fmla="*/ 1289824 h 1864576"/>
              <a:gd name="connsiteX5229" fmla="*/ 757689 w 1656655"/>
              <a:gd name="connsiteY5229" fmla="*/ 1302102 h 1864576"/>
              <a:gd name="connsiteX5230" fmla="*/ 747794 w 1656655"/>
              <a:gd name="connsiteY5230" fmla="*/ 1316722 h 1864576"/>
              <a:gd name="connsiteX5231" fmla="*/ 795727 w 1656655"/>
              <a:gd name="connsiteY5231" fmla="*/ 1316722 h 1864576"/>
              <a:gd name="connsiteX5232" fmla="*/ 795727 w 1656655"/>
              <a:gd name="connsiteY5232" fmla="*/ 1256890 h 1864576"/>
              <a:gd name="connsiteX5233" fmla="*/ 747794 w 1656655"/>
              <a:gd name="connsiteY5233" fmla="*/ 1256890 h 1864576"/>
              <a:gd name="connsiteX5234" fmla="*/ 750897 w 1656655"/>
              <a:gd name="connsiteY5234" fmla="*/ 1262539 h 1864576"/>
              <a:gd name="connsiteX5235" fmla="*/ 757885 w 1656655"/>
              <a:gd name="connsiteY5235" fmla="*/ 1274038 h 1864576"/>
              <a:gd name="connsiteX5236" fmla="*/ 753422 w 1656655"/>
              <a:gd name="connsiteY5236" fmla="*/ 1283587 h 1864576"/>
              <a:gd name="connsiteX5237" fmla="*/ 748763 w 1656655"/>
              <a:gd name="connsiteY5237" fmla="*/ 1286316 h 1864576"/>
              <a:gd name="connsiteX5238" fmla="*/ 747985 w 1656655"/>
              <a:gd name="connsiteY5238" fmla="*/ 1286708 h 1864576"/>
              <a:gd name="connsiteX5239" fmla="*/ 747794 w 1656655"/>
              <a:gd name="connsiteY5239" fmla="*/ 1287487 h 1864576"/>
              <a:gd name="connsiteX5240" fmla="*/ 748568 w 1656655"/>
              <a:gd name="connsiteY5240" fmla="*/ 1289824 h 1864576"/>
              <a:gd name="connsiteX5241" fmla="*/ 827163 w 1656655"/>
              <a:gd name="connsiteY5241" fmla="*/ 1180101 h 1864576"/>
              <a:gd name="connsiteX5242" fmla="*/ 811445 w 1656655"/>
              <a:gd name="connsiteY5242" fmla="*/ 1178930 h 1864576"/>
              <a:gd name="connsiteX5243" fmla="*/ 811445 w 1656655"/>
              <a:gd name="connsiteY5243" fmla="*/ 1332508 h 1864576"/>
              <a:gd name="connsiteX5244" fmla="*/ 817269 w 1656655"/>
              <a:gd name="connsiteY5244" fmla="*/ 1336991 h 1864576"/>
              <a:gd name="connsiteX5245" fmla="*/ 827941 w 1656655"/>
              <a:gd name="connsiteY5245" fmla="*/ 1338745 h 1864576"/>
              <a:gd name="connsiteX5246" fmla="*/ 838614 w 1656655"/>
              <a:gd name="connsiteY5246" fmla="*/ 1336991 h 1864576"/>
              <a:gd name="connsiteX5247" fmla="*/ 844433 w 1656655"/>
              <a:gd name="connsiteY5247" fmla="*/ 1332508 h 1864576"/>
              <a:gd name="connsiteX5248" fmla="*/ 844433 w 1656655"/>
              <a:gd name="connsiteY5248" fmla="*/ 1179126 h 1864576"/>
              <a:gd name="connsiteX5249" fmla="*/ 828715 w 1656655"/>
              <a:gd name="connsiteY5249" fmla="*/ 1180292 h 1864576"/>
              <a:gd name="connsiteX5250" fmla="*/ 827163 w 1656655"/>
              <a:gd name="connsiteY5250" fmla="*/ 1180292 h 1864576"/>
              <a:gd name="connsiteX5251" fmla="*/ 827163 w 1656655"/>
              <a:gd name="connsiteY5251" fmla="*/ 1180101 h 1864576"/>
              <a:gd name="connsiteX5252" fmla="*/ 827941 w 1656655"/>
              <a:gd name="connsiteY5252" fmla="*/ 949537 h 1864576"/>
              <a:gd name="connsiteX5253" fmla="*/ 813775 w 1656655"/>
              <a:gd name="connsiteY5253" fmla="*/ 949537 h 1864576"/>
              <a:gd name="connsiteX5254" fmla="*/ 811445 w 1656655"/>
              <a:gd name="connsiteY5254" fmla="*/ 954603 h 1864576"/>
              <a:gd name="connsiteX5255" fmla="*/ 827163 w 1656655"/>
              <a:gd name="connsiteY5255" fmla="*/ 953437 h 1864576"/>
              <a:gd name="connsiteX5256" fmla="*/ 827941 w 1656655"/>
              <a:gd name="connsiteY5256" fmla="*/ 953437 h 1864576"/>
              <a:gd name="connsiteX5257" fmla="*/ 828715 w 1656655"/>
              <a:gd name="connsiteY5257" fmla="*/ 953437 h 1864576"/>
              <a:gd name="connsiteX5258" fmla="*/ 844433 w 1656655"/>
              <a:gd name="connsiteY5258" fmla="*/ 954603 h 1864576"/>
              <a:gd name="connsiteX5259" fmla="*/ 842108 w 1656655"/>
              <a:gd name="connsiteY5259" fmla="*/ 949537 h 1864576"/>
              <a:gd name="connsiteX5260" fmla="*/ 827941 w 1656655"/>
              <a:gd name="connsiteY5260" fmla="*/ 949537 h 1864576"/>
              <a:gd name="connsiteX5261" fmla="*/ 733432 w 1656655"/>
              <a:gd name="connsiteY5261" fmla="*/ 1188871 h 1864576"/>
              <a:gd name="connsiteX5262" fmla="*/ 585944 w 1656655"/>
              <a:gd name="connsiteY5262" fmla="*/ 1188871 h 1864576"/>
              <a:gd name="connsiteX5263" fmla="*/ 658330 w 1656655"/>
              <a:gd name="connsiteY5263" fmla="*/ 1224534 h 1864576"/>
              <a:gd name="connsiteX5264" fmla="*/ 733432 w 1656655"/>
              <a:gd name="connsiteY5264" fmla="*/ 1188871 h 1864576"/>
              <a:gd name="connsiteX5265" fmla="*/ 647657 w 1656655"/>
              <a:gd name="connsiteY5265" fmla="*/ 1188675 h 1864576"/>
              <a:gd name="connsiteX5266" fmla="*/ 584393 w 1656655"/>
              <a:gd name="connsiteY5266" fmla="*/ 1181267 h 1864576"/>
              <a:gd name="connsiteX5267" fmla="*/ 648044 w 1656655"/>
              <a:gd name="connsiteY5267" fmla="*/ 1173864 h 1864576"/>
              <a:gd name="connsiteX5268" fmla="*/ 647657 w 1656655"/>
              <a:gd name="connsiteY5268" fmla="*/ 1188675 h 1864576"/>
              <a:gd name="connsiteX5269" fmla="*/ 671528 w 1656655"/>
              <a:gd name="connsiteY5269" fmla="*/ 1188675 h 1864576"/>
              <a:gd name="connsiteX5270" fmla="*/ 736730 w 1656655"/>
              <a:gd name="connsiteY5270" fmla="*/ 1181267 h 1864576"/>
              <a:gd name="connsiteX5271" fmla="*/ 671136 w 1656655"/>
              <a:gd name="connsiteY5271" fmla="*/ 1173864 h 1864576"/>
              <a:gd name="connsiteX5272" fmla="*/ 671528 w 1656655"/>
              <a:gd name="connsiteY5272" fmla="*/ 1188675 h 1864576"/>
              <a:gd name="connsiteX5273" fmla="*/ 664540 w 1656655"/>
              <a:gd name="connsiteY5273" fmla="*/ 950316 h 1864576"/>
              <a:gd name="connsiteX5274" fmla="*/ 703742 w 1656655"/>
              <a:gd name="connsiteY5274" fmla="*/ 1167627 h 1864576"/>
              <a:gd name="connsiteX5275" fmla="*/ 701413 w 1656655"/>
              <a:gd name="connsiteY5275" fmla="*/ 1167431 h 1864576"/>
              <a:gd name="connsiteX5276" fmla="*/ 667647 w 1656655"/>
              <a:gd name="connsiteY5276" fmla="*/ 999041 h 1864576"/>
              <a:gd name="connsiteX5277" fmla="*/ 664540 w 1656655"/>
              <a:gd name="connsiteY5277" fmla="*/ 950316 h 1864576"/>
              <a:gd name="connsiteX5278" fmla="*/ 653867 w 1656655"/>
              <a:gd name="connsiteY5278" fmla="*/ 950316 h 1864576"/>
              <a:gd name="connsiteX5279" fmla="*/ 614665 w 1656655"/>
              <a:gd name="connsiteY5279" fmla="*/ 1167823 h 1864576"/>
              <a:gd name="connsiteX5280" fmla="*/ 616994 w 1656655"/>
              <a:gd name="connsiteY5280" fmla="*/ 1167431 h 1864576"/>
              <a:gd name="connsiteX5281" fmla="*/ 650955 w 1656655"/>
              <a:gd name="connsiteY5281" fmla="*/ 997674 h 1864576"/>
              <a:gd name="connsiteX5282" fmla="*/ 653867 w 1656655"/>
              <a:gd name="connsiteY5282" fmla="*/ 950316 h 1864576"/>
              <a:gd name="connsiteX5283" fmla="*/ 654645 w 1656655"/>
              <a:gd name="connsiteY5283" fmla="*/ 1188675 h 1864576"/>
              <a:gd name="connsiteX5284" fmla="*/ 664927 w 1656655"/>
              <a:gd name="connsiteY5284" fmla="*/ 1188675 h 1864576"/>
              <a:gd name="connsiteX5285" fmla="*/ 659495 w 1656655"/>
              <a:gd name="connsiteY5285" fmla="*/ 930243 h 1864576"/>
              <a:gd name="connsiteX5286" fmla="*/ 654645 w 1656655"/>
              <a:gd name="connsiteY5286" fmla="*/ 1188675 h 1864576"/>
              <a:gd name="connsiteX5287" fmla="*/ 991534 w 1656655"/>
              <a:gd name="connsiteY5287" fmla="*/ 950316 h 1864576"/>
              <a:gd name="connsiteX5288" fmla="*/ 952331 w 1656655"/>
              <a:gd name="connsiteY5288" fmla="*/ 1167627 h 1864576"/>
              <a:gd name="connsiteX5289" fmla="*/ 954661 w 1656655"/>
              <a:gd name="connsiteY5289" fmla="*/ 1167431 h 1864576"/>
              <a:gd name="connsiteX5290" fmla="*/ 988431 w 1656655"/>
              <a:gd name="connsiteY5290" fmla="*/ 999041 h 1864576"/>
              <a:gd name="connsiteX5291" fmla="*/ 991534 w 1656655"/>
              <a:gd name="connsiteY5291" fmla="*/ 950316 h 1864576"/>
              <a:gd name="connsiteX5292" fmla="*/ 984546 w 1656655"/>
              <a:gd name="connsiteY5292" fmla="*/ 1188675 h 1864576"/>
              <a:gd name="connsiteX5293" fmla="*/ 919344 w 1656655"/>
              <a:gd name="connsiteY5293" fmla="*/ 1181267 h 1864576"/>
              <a:gd name="connsiteX5294" fmla="*/ 984937 w 1656655"/>
              <a:gd name="connsiteY5294" fmla="*/ 1173864 h 1864576"/>
              <a:gd name="connsiteX5295" fmla="*/ 984546 w 1656655"/>
              <a:gd name="connsiteY5295" fmla="*/ 1188675 h 1864576"/>
              <a:gd name="connsiteX5296" fmla="*/ 1008417 w 1656655"/>
              <a:gd name="connsiteY5296" fmla="*/ 1188675 h 1864576"/>
              <a:gd name="connsiteX5297" fmla="*/ 1071681 w 1656655"/>
              <a:gd name="connsiteY5297" fmla="*/ 1181267 h 1864576"/>
              <a:gd name="connsiteX5298" fmla="*/ 1008030 w 1656655"/>
              <a:gd name="connsiteY5298" fmla="*/ 1173864 h 1864576"/>
              <a:gd name="connsiteX5299" fmla="*/ 1008417 w 1656655"/>
              <a:gd name="connsiteY5299" fmla="*/ 1188675 h 1864576"/>
              <a:gd name="connsiteX5300" fmla="*/ 1002207 w 1656655"/>
              <a:gd name="connsiteY5300" fmla="*/ 950316 h 1864576"/>
              <a:gd name="connsiteX5301" fmla="*/ 1041409 w 1656655"/>
              <a:gd name="connsiteY5301" fmla="*/ 1167823 h 1864576"/>
              <a:gd name="connsiteX5302" fmla="*/ 1039080 w 1656655"/>
              <a:gd name="connsiteY5302" fmla="*/ 1167431 h 1864576"/>
              <a:gd name="connsiteX5303" fmla="*/ 1005118 w 1656655"/>
              <a:gd name="connsiteY5303" fmla="*/ 997674 h 1864576"/>
              <a:gd name="connsiteX5304" fmla="*/ 1002207 w 1656655"/>
              <a:gd name="connsiteY5304" fmla="*/ 950316 h 1864576"/>
              <a:gd name="connsiteX5305" fmla="*/ 1001429 w 1656655"/>
              <a:gd name="connsiteY5305" fmla="*/ 1188675 h 1864576"/>
              <a:gd name="connsiteX5306" fmla="*/ 991147 w 1656655"/>
              <a:gd name="connsiteY5306" fmla="*/ 1188675 h 1864576"/>
              <a:gd name="connsiteX5307" fmla="*/ 996579 w 1656655"/>
              <a:gd name="connsiteY5307" fmla="*/ 930243 h 1864576"/>
              <a:gd name="connsiteX5308" fmla="*/ 1001429 w 1656655"/>
              <a:gd name="connsiteY5308" fmla="*/ 1188675 h 1864576"/>
              <a:gd name="connsiteX5309" fmla="*/ 922642 w 1656655"/>
              <a:gd name="connsiteY5309" fmla="*/ 1188871 h 1864576"/>
              <a:gd name="connsiteX5310" fmla="*/ 1070130 w 1656655"/>
              <a:gd name="connsiteY5310" fmla="*/ 1188871 h 1864576"/>
              <a:gd name="connsiteX5311" fmla="*/ 997744 w 1656655"/>
              <a:gd name="connsiteY5311" fmla="*/ 1224534 h 1864576"/>
              <a:gd name="connsiteX5312" fmla="*/ 922642 w 1656655"/>
              <a:gd name="connsiteY5312" fmla="*/ 1188871 h 1864576"/>
              <a:gd name="connsiteX5313" fmla="*/ 827941 w 1656655"/>
              <a:gd name="connsiteY5313" fmla="*/ 849357 h 1864576"/>
              <a:gd name="connsiteX5314" fmla="*/ 818820 w 1656655"/>
              <a:gd name="connsiteY5314" fmla="*/ 858519 h 1864576"/>
              <a:gd name="connsiteX5315" fmla="*/ 827941 w 1656655"/>
              <a:gd name="connsiteY5315" fmla="*/ 867681 h 1864576"/>
              <a:gd name="connsiteX5316" fmla="*/ 837063 w 1656655"/>
              <a:gd name="connsiteY5316" fmla="*/ 858519 h 1864576"/>
              <a:gd name="connsiteX5317" fmla="*/ 827941 w 1656655"/>
              <a:gd name="connsiteY5317" fmla="*/ 849357 h 1864576"/>
              <a:gd name="connsiteX5318" fmla="*/ 827941 w 1656655"/>
              <a:gd name="connsiteY5318" fmla="*/ 813890 h 1864576"/>
              <a:gd name="connsiteX5319" fmla="*/ 818820 w 1656655"/>
              <a:gd name="connsiteY5319" fmla="*/ 823047 h 1864576"/>
              <a:gd name="connsiteX5320" fmla="*/ 827941 w 1656655"/>
              <a:gd name="connsiteY5320" fmla="*/ 832209 h 1864576"/>
              <a:gd name="connsiteX5321" fmla="*/ 837063 w 1656655"/>
              <a:gd name="connsiteY5321" fmla="*/ 823047 h 1864576"/>
              <a:gd name="connsiteX5322" fmla="*/ 827941 w 1656655"/>
              <a:gd name="connsiteY5322" fmla="*/ 813890 h 1864576"/>
              <a:gd name="connsiteX5323" fmla="*/ 817459 w 1656655"/>
              <a:gd name="connsiteY5323" fmla="*/ 796933 h 1864576"/>
              <a:gd name="connsiteX5324" fmla="*/ 814357 w 1656655"/>
              <a:gd name="connsiteY5324" fmla="*/ 797908 h 1864576"/>
              <a:gd name="connsiteX5325" fmla="*/ 810863 w 1656655"/>
              <a:gd name="connsiteY5325" fmla="*/ 799074 h 1864576"/>
              <a:gd name="connsiteX5326" fmla="*/ 816295 w 1656655"/>
              <a:gd name="connsiteY5326" fmla="*/ 801999 h 1864576"/>
              <a:gd name="connsiteX5327" fmla="*/ 817459 w 1656655"/>
              <a:gd name="connsiteY5327" fmla="*/ 796933 h 1864576"/>
              <a:gd name="connsiteX5328" fmla="*/ 838614 w 1656655"/>
              <a:gd name="connsiteY5328" fmla="*/ 796933 h 1864576"/>
              <a:gd name="connsiteX5329" fmla="*/ 841717 w 1656655"/>
              <a:gd name="connsiteY5329" fmla="*/ 797908 h 1864576"/>
              <a:gd name="connsiteX5330" fmla="*/ 845211 w 1656655"/>
              <a:gd name="connsiteY5330" fmla="*/ 799074 h 1864576"/>
              <a:gd name="connsiteX5331" fmla="*/ 839779 w 1656655"/>
              <a:gd name="connsiteY5331" fmla="*/ 801999 h 1864576"/>
              <a:gd name="connsiteX5332" fmla="*/ 838614 w 1656655"/>
              <a:gd name="connsiteY5332" fmla="*/ 796933 h 1864576"/>
              <a:gd name="connsiteX5333" fmla="*/ 827941 w 1656655"/>
              <a:gd name="connsiteY5333" fmla="*/ 780951 h 1864576"/>
              <a:gd name="connsiteX5334" fmla="*/ 815522 w 1656655"/>
              <a:gd name="connsiteY5334" fmla="*/ 781730 h 1864576"/>
              <a:gd name="connsiteX5335" fmla="*/ 807565 w 1656655"/>
              <a:gd name="connsiteY5335" fmla="*/ 785821 h 1864576"/>
              <a:gd name="connsiteX5336" fmla="*/ 804071 w 1656655"/>
              <a:gd name="connsiteY5336" fmla="*/ 794983 h 1864576"/>
              <a:gd name="connsiteX5337" fmla="*/ 808534 w 1656655"/>
              <a:gd name="connsiteY5337" fmla="*/ 797908 h 1864576"/>
              <a:gd name="connsiteX5338" fmla="*/ 819402 w 1656655"/>
              <a:gd name="connsiteY5338" fmla="*/ 782122 h 1864576"/>
              <a:gd name="connsiteX5339" fmla="*/ 827746 w 1656655"/>
              <a:gd name="connsiteY5339" fmla="*/ 781343 h 1864576"/>
              <a:gd name="connsiteX5340" fmla="*/ 836089 w 1656655"/>
              <a:gd name="connsiteY5340" fmla="*/ 782122 h 1864576"/>
              <a:gd name="connsiteX5341" fmla="*/ 846958 w 1656655"/>
              <a:gd name="connsiteY5341" fmla="*/ 797908 h 1864576"/>
              <a:gd name="connsiteX5342" fmla="*/ 851421 w 1656655"/>
              <a:gd name="connsiteY5342" fmla="*/ 794983 h 1864576"/>
              <a:gd name="connsiteX5343" fmla="*/ 847927 w 1656655"/>
              <a:gd name="connsiteY5343" fmla="*/ 785821 h 1864576"/>
              <a:gd name="connsiteX5344" fmla="*/ 839970 w 1656655"/>
              <a:gd name="connsiteY5344" fmla="*/ 781730 h 1864576"/>
              <a:gd name="connsiteX5345" fmla="*/ 827941 w 1656655"/>
              <a:gd name="connsiteY5345" fmla="*/ 780951 h 1864576"/>
              <a:gd name="connsiteX5346" fmla="*/ 827941 w 1656655"/>
              <a:gd name="connsiteY5346" fmla="*/ 788163 h 1864576"/>
              <a:gd name="connsiteX5347" fmla="*/ 819206 w 1656655"/>
              <a:gd name="connsiteY5347" fmla="*/ 790304 h 1864576"/>
              <a:gd name="connsiteX5348" fmla="*/ 819984 w 1656655"/>
              <a:gd name="connsiteY5348" fmla="*/ 791279 h 1864576"/>
              <a:gd name="connsiteX5349" fmla="*/ 822505 w 1656655"/>
              <a:gd name="connsiteY5349" fmla="*/ 807457 h 1864576"/>
              <a:gd name="connsiteX5350" fmla="*/ 827941 w 1656655"/>
              <a:gd name="connsiteY5350" fmla="*/ 806482 h 1864576"/>
              <a:gd name="connsiteX5351" fmla="*/ 833373 w 1656655"/>
              <a:gd name="connsiteY5351" fmla="*/ 807457 h 1864576"/>
              <a:gd name="connsiteX5352" fmla="*/ 835898 w 1656655"/>
              <a:gd name="connsiteY5352" fmla="*/ 791279 h 1864576"/>
              <a:gd name="connsiteX5353" fmla="*/ 836672 w 1656655"/>
              <a:gd name="connsiteY5353" fmla="*/ 790304 h 1864576"/>
              <a:gd name="connsiteX5354" fmla="*/ 827941 w 1656655"/>
              <a:gd name="connsiteY5354" fmla="*/ 788163 h 1864576"/>
              <a:gd name="connsiteX5355" fmla="*/ 827941 w 1656655"/>
              <a:gd name="connsiteY5355" fmla="*/ 874893 h 1864576"/>
              <a:gd name="connsiteX5356" fmla="*/ 827550 w 1656655"/>
              <a:gd name="connsiteY5356" fmla="*/ 874893 h 1864576"/>
              <a:gd name="connsiteX5357" fmla="*/ 819789 w 1656655"/>
              <a:gd name="connsiteY5357" fmla="*/ 872943 h 1864576"/>
              <a:gd name="connsiteX5358" fmla="*/ 817655 w 1656655"/>
              <a:gd name="connsiteY5358" fmla="*/ 873526 h 1864576"/>
              <a:gd name="connsiteX5359" fmla="*/ 807173 w 1656655"/>
              <a:gd name="connsiteY5359" fmla="*/ 881321 h 1864576"/>
              <a:gd name="connsiteX5360" fmla="*/ 806400 w 1656655"/>
              <a:gd name="connsiteY5360" fmla="*/ 882879 h 1864576"/>
              <a:gd name="connsiteX5361" fmla="*/ 807755 w 1656655"/>
              <a:gd name="connsiteY5361" fmla="*/ 884638 h 1864576"/>
              <a:gd name="connsiteX5362" fmla="*/ 816877 w 1656655"/>
              <a:gd name="connsiteY5362" fmla="*/ 892237 h 1864576"/>
              <a:gd name="connsiteX5363" fmla="*/ 822700 w 1656655"/>
              <a:gd name="connsiteY5363" fmla="*/ 889900 h 1864576"/>
              <a:gd name="connsiteX5364" fmla="*/ 828132 w 1656655"/>
              <a:gd name="connsiteY5364" fmla="*/ 885608 h 1864576"/>
              <a:gd name="connsiteX5365" fmla="*/ 833569 w 1656655"/>
              <a:gd name="connsiteY5365" fmla="*/ 889900 h 1864576"/>
              <a:gd name="connsiteX5366" fmla="*/ 839387 w 1656655"/>
              <a:gd name="connsiteY5366" fmla="*/ 892237 h 1864576"/>
              <a:gd name="connsiteX5367" fmla="*/ 848509 w 1656655"/>
              <a:gd name="connsiteY5367" fmla="*/ 884638 h 1864576"/>
              <a:gd name="connsiteX5368" fmla="*/ 849870 w 1656655"/>
              <a:gd name="connsiteY5368" fmla="*/ 882879 h 1864576"/>
              <a:gd name="connsiteX5369" fmla="*/ 849091 w 1656655"/>
              <a:gd name="connsiteY5369" fmla="*/ 881321 h 1864576"/>
              <a:gd name="connsiteX5370" fmla="*/ 838614 w 1656655"/>
              <a:gd name="connsiteY5370" fmla="*/ 873526 h 1864576"/>
              <a:gd name="connsiteX5371" fmla="*/ 836481 w 1656655"/>
              <a:gd name="connsiteY5371" fmla="*/ 872943 h 1864576"/>
              <a:gd name="connsiteX5372" fmla="*/ 828715 w 1656655"/>
              <a:gd name="connsiteY5372" fmla="*/ 874893 h 1864576"/>
              <a:gd name="connsiteX5373" fmla="*/ 827941 w 1656655"/>
              <a:gd name="connsiteY5373" fmla="*/ 874893 h 1864576"/>
              <a:gd name="connsiteX5374" fmla="*/ 810085 w 1656655"/>
              <a:gd name="connsiteY5374" fmla="*/ 904907 h 1864576"/>
              <a:gd name="connsiteX5375" fmla="*/ 806982 w 1656655"/>
              <a:gd name="connsiteY5375" fmla="*/ 892624 h 1864576"/>
              <a:gd name="connsiteX5376" fmla="*/ 782529 w 1656655"/>
              <a:gd name="connsiteY5376" fmla="*/ 896720 h 1864576"/>
              <a:gd name="connsiteX5377" fmla="*/ 805039 w 1656655"/>
              <a:gd name="connsiteY5377" fmla="*/ 902565 h 1864576"/>
              <a:gd name="connsiteX5378" fmla="*/ 806786 w 1656655"/>
              <a:gd name="connsiteY5378" fmla="*/ 904711 h 1864576"/>
              <a:gd name="connsiteX5379" fmla="*/ 810085 w 1656655"/>
              <a:gd name="connsiteY5379" fmla="*/ 904907 h 1864576"/>
              <a:gd name="connsiteX5380" fmla="*/ 813383 w 1656655"/>
              <a:gd name="connsiteY5380" fmla="*/ 811357 h 1864576"/>
              <a:gd name="connsiteX5381" fmla="*/ 785441 w 1656655"/>
              <a:gd name="connsiteY5381" fmla="*/ 796350 h 1864576"/>
              <a:gd name="connsiteX5382" fmla="*/ 718878 w 1656655"/>
              <a:gd name="connsiteY5382" fmla="*/ 820127 h 1864576"/>
              <a:gd name="connsiteX5383" fmla="*/ 730329 w 1656655"/>
              <a:gd name="connsiteY5383" fmla="*/ 870993 h 1864576"/>
              <a:gd name="connsiteX5384" fmla="*/ 765260 w 1656655"/>
              <a:gd name="connsiteY5384" fmla="*/ 883271 h 1864576"/>
              <a:gd name="connsiteX5385" fmla="*/ 797474 w 1656655"/>
              <a:gd name="connsiteY5385" fmla="*/ 878009 h 1864576"/>
              <a:gd name="connsiteX5386" fmla="*/ 812996 w 1656655"/>
              <a:gd name="connsiteY5386" fmla="*/ 865927 h 1864576"/>
              <a:gd name="connsiteX5387" fmla="*/ 790682 w 1656655"/>
              <a:gd name="connsiteY5387" fmla="*/ 876451 h 1864576"/>
              <a:gd name="connsiteX5388" fmla="*/ 743718 w 1656655"/>
              <a:gd name="connsiteY5388" fmla="*/ 866902 h 1864576"/>
              <a:gd name="connsiteX5389" fmla="*/ 739838 w 1656655"/>
              <a:gd name="connsiteY5389" fmla="*/ 818956 h 1864576"/>
              <a:gd name="connsiteX5390" fmla="*/ 784858 w 1656655"/>
              <a:gd name="connsiteY5390" fmla="*/ 801999 h 1864576"/>
              <a:gd name="connsiteX5391" fmla="*/ 810863 w 1656655"/>
              <a:gd name="connsiteY5391" fmla="*/ 812327 h 1864576"/>
              <a:gd name="connsiteX5392" fmla="*/ 813383 w 1656655"/>
              <a:gd name="connsiteY5392" fmla="*/ 811357 h 1864576"/>
              <a:gd name="connsiteX5393" fmla="*/ 845793 w 1656655"/>
              <a:gd name="connsiteY5393" fmla="*/ 904907 h 1864576"/>
              <a:gd name="connsiteX5394" fmla="*/ 848901 w 1656655"/>
              <a:gd name="connsiteY5394" fmla="*/ 892624 h 1864576"/>
              <a:gd name="connsiteX5395" fmla="*/ 873349 w 1656655"/>
              <a:gd name="connsiteY5395" fmla="*/ 896720 h 1864576"/>
              <a:gd name="connsiteX5396" fmla="*/ 850838 w 1656655"/>
              <a:gd name="connsiteY5396" fmla="*/ 902565 h 1864576"/>
              <a:gd name="connsiteX5397" fmla="*/ 849091 w 1656655"/>
              <a:gd name="connsiteY5397" fmla="*/ 904711 h 1864576"/>
              <a:gd name="connsiteX5398" fmla="*/ 845793 w 1656655"/>
              <a:gd name="connsiteY5398" fmla="*/ 904907 h 1864576"/>
              <a:gd name="connsiteX5399" fmla="*/ 842691 w 1656655"/>
              <a:gd name="connsiteY5399" fmla="*/ 811357 h 1864576"/>
              <a:gd name="connsiteX5400" fmla="*/ 870633 w 1656655"/>
              <a:gd name="connsiteY5400" fmla="*/ 796350 h 1864576"/>
              <a:gd name="connsiteX5401" fmla="*/ 937195 w 1656655"/>
              <a:gd name="connsiteY5401" fmla="*/ 820127 h 1864576"/>
              <a:gd name="connsiteX5402" fmla="*/ 925744 w 1656655"/>
              <a:gd name="connsiteY5402" fmla="*/ 870993 h 1864576"/>
              <a:gd name="connsiteX5403" fmla="*/ 890814 w 1656655"/>
              <a:gd name="connsiteY5403" fmla="*/ 883271 h 1864576"/>
              <a:gd name="connsiteX5404" fmla="*/ 858600 w 1656655"/>
              <a:gd name="connsiteY5404" fmla="*/ 878009 h 1864576"/>
              <a:gd name="connsiteX5405" fmla="*/ 843077 w 1656655"/>
              <a:gd name="connsiteY5405" fmla="*/ 865927 h 1864576"/>
              <a:gd name="connsiteX5406" fmla="*/ 865392 w 1656655"/>
              <a:gd name="connsiteY5406" fmla="*/ 876451 h 1864576"/>
              <a:gd name="connsiteX5407" fmla="*/ 912356 w 1656655"/>
              <a:gd name="connsiteY5407" fmla="*/ 866902 h 1864576"/>
              <a:gd name="connsiteX5408" fmla="*/ 916236 w 1656655"/>
              <a:gd name="connsiteY5408" fmla="*/ 818956 h 1864576"/>
              <a:gd name="connsiteX5409" fmla="*/ 871215 w 1656655"/>
              <a:gd name="connsiteY5409" fmla="*/ 801999 h 1864576"/>
              <a:gd name="connsiteX5410" fmla="*/ 845211 w 1656655"/>
              <a:gd name="connsiteY5410" fmla="*/ 812327 h 1864576"/>
              <a:gd name="connsiteX5411" fmla="*/ 842691 w 1656655"/>
              <a:gd name="connsiteY5411" fmla="*/ 811357 h 1864576"/>
              <a:gd name="connsiteX5412" fmla="*/ 827941 w 1656655"/>
              <a:gd name="connsiteY5412" fmla="*/ 895162 h 1864576"/>
              <a:gd name="connsiteX5413" fmla="*/ 806786 w 1656655"/>
              <a:gd name="connsiteY5413" fmla="*/ 920301 h 1864576"/>
              <a:gd name="connsiteX5414" fmla="*/ 797474 w 1656655"/>
              <a:gd name="connsiteY5414" fmla="*/ 917185 h 1864576"/>
              <a:gd name="connsiteX5415" fmla="*/ 695976 w 1656655"/>
              <a:gd name="connsiteY5415" fmla="*/ 926343 h 1864576"/>
              <a:gd name="connsiteX5416" fmla="*/ 681619 w 1656655"/>
              <a:gd name="connsiteY5416" fmla="*/ 924981 h 1864576"/>
              <a:gd name="connsiteX5417" fmla="*/ 673466 w 1656655"/>
              <a:gd name="connsiteY5417" fmla="*/ 919718 h 1864576"/>
              <a:gd name="connsiteX5418" fmla="*/ 631547 w 1656655"/>
              <a:gd name="connsiteY5418" fmla="*/ 915235 h 1864576"/>
              <a:gd name="connsiteX5419" fmla="*/ 629805 w 1656655"/>
              <a:gd name="connsiteY5419" fmla="*/ 940767 h 1864576"/>
              <a:gd name="connsiteX5420" fmla="*/ 648435 w 1656655"/>
              <a:gd name="connsiteY5420" fmla="*/ 941742 h 1864576"/>
              <a:gd name="connsiteX5421" fmla="*/ 659299 w 1656655"/>
              <a:gd name="connsiteY5421" fmla="*/ 923227 h 1864576"/>
              <a:gd name="connsiteX5422" fmla="*/ 668616 w 1656655"/>
              <a:gd name="connsiteY5422" fmla="*/ 933751 h 1864576"/>
              <a:gd name="connsiteX5423" fmla="*/ 668616 w 1656655"/>
              <a:gd name="connsiteY5423" fmla="*/ 941546 h 1864576"/>
              <a:gd name="connsiteX5424" fmla="*/ 827941 w 1656655"/>
              <a:gd name="connsiteY5424" fmla="*/ 941546 h 1864576"/>
              <a:gd name="connsiteX5425" fmla="*/ 987267 w 1656655"/>
              <a:gd name="connsiteY5425" fmla="*/ 941546 h 1864576"/>
              <a:gd name="connsiteX5426" fmla="*/ 987267 w 1656655"/>
              <a:gd name="connsiteY5426" fmla="*/ 933751 h 1864576"/>
              <a:gd name="connsiteX5427" fmla="*/ 996579 w 1656655"/>
              <a:gd name="connsiteY5427" fmla="*/ 923227 h 1864576"/>
              <a:gd name="connsiteX5428" fmla="*/ 1007448 w 1656655"/>
              <a:gd name="connsiteY5428" fmla="*/ 941742 h 1864576"/>
              <a:gd name="connsiteX5429" fmla="*/ 1026078 w 1656655"/>
              <a:gd name="connsiteY5429" fmla="*/ 940767 h 1864576"/>
              <a:gd name="connsiteX5430" fmla="*/ 1024331 w 1656655"/>
              <a:gd name="connsiteY5430" fmla="*/ 915235 h 1864576"/>
              <a:gd name="connsiteX5431" fmla="*/ 982412 w 1656655"/>
              <a:gd name="connsiteY5431" fmla="*/ 919718 h 1864576"/>
              <a:gd name="connsiteX5432" fmla="*/ 974264 w 1656655"/>
              <a:gd name="connsiteY5432" fmla="*/ 924981 h 1864576"/>
              <a:gd name="connsiteX5433" fmla="*/ 959902 w 1656655"/>
              <a:gd name="connsiteY5433" fmla="*/ 926343 h 1864576"/>
              <a:gd name="connsiteX5434" fmla="*/ 858409 w 1656655"/>
              <a:gd name="connsiteY5434" fmla="*/ 917185 h 1864576"/>
              <a:gd name="connsiteX5435" fmla="*/ 849091 w 1656655"/>
              <a:gd name="connsiteY5435" fmla="*/ 920301 h 1864576"/>
              <a:gd name="connsiteX5436" fmla="*/ 827941 w 1656655"/>
              <a:gd name="connsiteY5436" fmla="*/ 895162 h 1864576"/>
              <a:gd name="connsiteX5437" fmla="*/ 827941 w 1656655"/>
              <a:gd name="connsiteY5437" fmla="*/ 960644 h 1864576"/>
              <a:gd name="connsiteX5438" fmla="*/ 933701 w 1656655"/>
              <a:gd name="connsiteY5438" fmla="*/ 1066864 h 1864576"/>
              <a:gd name="connsiteX5439" fmla="*/ 827941 w 1656655"/>
              <a:gd name="connsiteY5439" fmla="*/ 1173085 h 1864576"/>
              <a:gd name="connsiteX5440" fmla="*/ 722177 w 1656655"/>
              <a:gd name="connsiteY5440" fmla="*/ 1066864 h 1864576"/>
              <a:gd name="connsiteX5441" fmla="*/ 827941 w 1656655"/>
              <a:gd name="connsiteY5441" fmla="*/ 960644 h 1864576"/>
              <a:gd name="connsiteX5442" fmla="*/ 827941 w 1656655"/>
              <a:gd name="connsiteY5442" fmla="*/ 1345565 h 1864576"/>
              <a:gd name="connsiteX5443" fmla="*/ 815712 w 1656655"/>
              <a:gd name="connsiteY5443" fmla="*/ 1344008 h 1864576"/>
              <a:gd name="connsiteX5444" fmla="*/ 807369 w 1656655"/>
              <a:gd name="connsiteY5444" fmla="*/ 1340499 h 1864576"/>
              <a:gd name="connsiteX5445" fmla="*/ 804457 w 1656655"/>
              <a:gd name="connsiteY5445" fmla="*/ 1312822 h 1864576"/>
              <a:gd name="connsiteX5446" fmla="*/ 803684 w 1656655"/>
              <a:gd name="connsiteY5446" fmla="*/ 1312822 h 1864576"/>
              <a:gd name="connsiteX5447" fmla="*/ 802710 w 1656655"/>
              <a:gd name="connsiteY5447" fmla="*/ 1322959 h 1864576"/>
              <a:gd name="connsiteX5448" fmla="*/ 796892 w 1656655"/>
              <a:gd name="connsiteY5448" fmla="*/ 1325100 h 1864576"/>
              <a:gd name="connsiteX5449" fmla="*/ 744105 w 1656655"/>
              <a:gd name="connsiteY5449" fmla="*/ 1324909 h 1864576"/>
              <a:gd name="connsiteX5450" fmla="*/ 740224 w 1656655"/>
              <a:gd name="connsiteY5450" fmla="*/ 1321205 h 1864576"/>
              <a:gd name="connsiteX5451" fmla="*/ 740224 w 1656655"/>
              <a:gd name="connsiteY5451" fmla="*/ 1314968 h 1864576"/>
              <a:gd name="connsiteX5452" fmla="*/ 750510 w 1656655"/>
              <a:gd name="connsiteY5452" fmla="*/ 1303077 h 1864576"/>
              <a:gd name="connsiteX5453" fmla="*/ 741193 w 1656655"/>
              <a:gd name="connsiteY5453" fmla="*/ 1292749 h 1864576"/>
              <a:gd name="connsiteX5454" fmla="*/ 746630 w 1656655"/>
              <a:gd name="connsiteY5454" fmla="*/ 1279300 h 1864576"/>
              <a:gd name="connsiteX5455" fmla="*/ 745074 w 1656655"/>
              <a:gd name="connsiteY5455" fmla="*/ 1267414 h 1864576"/>
              <a:gd name="connsiteX5456" fmla="*/ 740224 w 1656655"/>
              <a:gd name="connsiteY5456" fmla="*/ 1256498 h 1864576"/>
              <a:gd name="connsiteX5457" fmla="*/ 743136 w 1656655"/>
              <a:gd name="connsiteY5457" fmla="*/ 1249482 h 1864576"/>
              <a:gd name="connsiteX5458" fmla="*/ 799803 w 1656655"/>
              <a:gd name="connsiteY5458" fmla="*/ 1249482 h 1864576"/>
              <a:gd name="connsiteX5459" fmla="*/ 803875 w 1656655"/>
              <a:gd name="connsiteY5459" fmla="*/ 1254357 h 1864576"/>
              <a:gd name="connsiteX5460" fmla="*/ 804457 w 1656655"/>
              <a:gd name="connsiteY5460" fmla="*/ 1263710 h 1864576"/>
              <a:gd name="connsiteX5461" fmla="*/ 804457 w 1656655"/>
              <a:gd name="connsiteY5461" fmla="*/ 1177759 h 1864576"/>
              <a:gd name="connsiteX5462" fmla="*/ 714220 w 1656655"/>
              <a:gd name="connsiteY5462" fmla="*/ 1066668 h 1864576"/>
              <a:gd name="connsiteX5463" fmla="*/ 804071 w 1656655"/>
              <a:gd name="connsiteY5463" fmla="*/ 955774 h 1864576"/>
              <a:gd name="connsiteX5464" fmla="*/ 804266 w 1656655"/>
              <a:gd name="connsiteY5464" fmla="*/ 949341 h 1864576"/>
              <a:gd name="connsiteX5465" fmla="*/ 674048 w 1656655"/>
              <a:gd name="connsiteY5465" fmla="*/ 949341 h 1864576"/>
              <a:gd name="connsiteX5466" fmla="*/ 672497 w 1656655"/>
              <a:gd name="connsiteY5466" fmla="*/ 954020 h 1864576"/>
              <a:gd name="connsiteX5467" fmla="*/ 711699 w 1656655"/>
              <a:gd name="connsiteY5467" fmla="*/ 1168210 h 1864576"/>
              <a:gd name="connsiteX5468" fmla="*/ 719651 w 1656655"/>
              <a:gd name="connsiteY5468" fmla="*/ 1169381 h 1864576"/>
              <a:gd name="connsiteX5469" fmla="*/ 745074 w 1656655"/>
              <a:gd name="connsiteY5469" fmla="*/ 1180292 h 1864576"/>
              <a:gd name="connsiteX5470" fmla="*/ 744687 w 1656655"/>
              <a:gd name="connsiteY5470" fmla="*/ 1182830 h 1864576"/>
              <a:gd name="connsiteX5471" fmla="*/ 657165 w 1656655"/>
              <a:gd name="connsiteY5471" fmla="*/ 1230384 h 1864576"/>
              <a:gd name="connsiteX5472" fmla="*/ 577987 w 1656655"/>
              <a:gd name="connsiteY5472" fmla="*/ 1187700 h 1864576"/>
              <a:gd name="connsiteX5473" fmla="*/ 574498 w 1656655"/>
              <a:gd name="connsiteY5473" fmla="*/ 1180101 h 1864576"/>
              <a:gd name="connsiteX5474" fmla="*/ 606708 w 1656655"/>
              <a:gd name="connsiteY5474" fmla="*/ 1168406 h 1864576"/>
              <a:gd name="connsiteX5475" fmla="*/ 608846 w 1656655"/>
              <a:gd name="connsiteY5475" fmla="*/ 1165677 h 1864576"/>
              <a:gd name="connsiteX5476" fmla="*/ 646688 w 1656655"/>
              <a:gd name="connsiteY5476" fmla="*/ 961423 h 1864576"/>
              <a:gd name="connsiteX5477" fmla="*/ 647853 w 1656655"/>
              <a:gd name="connsiteY5477" fmla="*/ 952653 h 1864576"/>
              <a:gd name="connsiteX5478" fmla="*/ 643581 w 1656655"/>
              <a:gd name="connsiteY5478" fmla="*/ 949929 h 1864576"/>
              <a:gd name="connsiteX5479" fmla="*/ 612144 w 1656655"/>
              <a:gd name="connsiteY5479" fmla="*/ 931414 h 1864576"/>
              <a:gd name="connsiteX5480" fmla="*/ 631939 w 1656655"/>
              <a:gd name="connsiteY5480" fmla="*/ 906852 h 1864576"/>
              <a:gd name="connsiteX5481" fmla="*/ 684335 w 1656655"/>
              <a:gd name="connsiteY5481" fmla="*/ 917572 h 1864576"/>
              <a:gd name="connsiteX5482" fmla="*/ 695394 w 1656655"/>
              <a:gd name="connsiteY5482" fmla="*/ 917964 h 1864576"/>
              <a:gd name="connsiteX5483" fmla="*/ 801159 w 1656655"/>
              <a:gd name="connsiteY5483" fmla="*/ 909973 h 1864576"/>
              <a:gd name="connsiteX5484" fmla="*/ 793980 w 1656655"/>
              <a:gd name="connsiteY5484" fmla="*/ 904515 h 1864576"/>
              <a:gd name="connsiteX5485" fmla="*/ 780009 w 1656655"/>
              <a:gd name="connsiteY5485" fmla="*/ 904319 h 1864576"/>
              <a:gd name="connsiteX5486" fmla="*/ 774768 w 1656655"/>
              <a:gd name="connsiteY5486" fmla="*/ 901786 h 1864576"/>
              <a:gd name="connsiteX5487" fmla="*/ 775933 w 1656655"/>
              <a:gd name="connsiteY5487" fmla="*/ 891066 h 1864576"/>
              <a:gd name="connsiteX5488" fmla="*/ 719265 w 1656655"/>
              <a:gd name="connsiteY5488" fmla="*/ 871189 h 1864576"/>
              <a:gd name="connsiteX5489" fmla="*/ 712859 w 1656655"/>
              <a:gd name="connsiteY5489" fmla="*/ 815835 h 1864576"/>
              <a:gd name="connsiteX5490" fmla="*/ 734792 w 1656655"/>
              <a:gd name="connsiteY5490" fmla="*/ 796350 h 1864576"/>
              <a:gd name="connsiteX5491" fmla="*/ 797082 w 1656655"/>
              <a:gd name="connsiteY5491" fmla="*/ 792646 h 1864576"/>
              <a:gd name="connsiteX5492" fmla="*/ 820567 w 1656655"/>
              <a:gd name="connsiteY5492" fmla="*/ 773739 h 1864576"/>
              <a:gd name="connsiteX5493" fmla="*/ 827550 w 1656655"/>
              <a:gd name="connsiteY5493" fmla="*/ 773739 h 1864576"/>
              <a:gd name="connsiteX5494" fmla="*/ 834538 w 1656655"/>
              <a:gd name="connsiteY5494" fmla="*/ 773739 h 1864576"/>
              <a:gd name="connsiteX5495" fmla="*/ 858017 w 1656655"/>
              <a:gd name="connsiteY5495" fmla="*/ 792646 h 1864576"/>
              <a:gd name="connsiteX5496" fmla="*/ 920313 w 1656655"/>
              <a:gd name="connsiteY5496" fmla="*/ 796350 h 1864576"/>
              <a:gd name="connsiteX5497" fmla="*/ 942241 w 1656655"/>
              <a:gd name="connsiteY5497" fmla="*/ 815835 h 1864576"/>
              <a:gd name="connsiteX5498" fmla="*/ 935840 w 1656655"/>
              <a:gd name="connsiteY5498" fmla="*/ 871189 h 1864576"/>
              <a:gd name="connsiteX5499" fmla="*/ 879172 w 1656655"/>
              <a:gd name="connsiteY5499" fmla="*/ 891066 h 1864576"/>
              <a:gd name="connsiteX5500" fmla="*/ 880337 w 1656655"/>
              <a:gd name="connsiteY5500" fmla="*/ 901786 h 1864576"/>
              <a:gd name="connsiteX5501" fmla="*/ 875096 w 1656655"/>
              <a:gd name="connsiteY5501" fmla="*/ 904319 h 1864576"/>
              <a:gd name="connsiteX5502" fmla="*/ 861125 w 1656655"/>
              <a:gd name="connsiteY5502" fmla="*/ 904515 h 1864576"/>
              <a:gd name="connsiteX5503" fmla="*/ 853946 w 1656655"/>
              <a:gd name="connsiteY5503" fmla="*/ 909973 h 1864576"/>
              <a:gd name="connsiteX5504" fmla="*/ 959706 w 1656655"/>
              <a:gd name="connsiteY5504" fmla="*/ 917964 h 1864576"/>
              <a:gd name="connsiteX5505" fmla="*/ 970770 w 1656655"/>
              <a:gd name="connsiteY5505" fmla="*/ 917572 h 1864576"/>
              <a:gd name="connsiteX5506" fmla="*/ 1023166 w 1656655"/>
              <a:gd name="connsiteY5506" fmla="*/ 906852 h 1864576"/>
              <a:gd name="connsiteX5507" fmla="*/ 1042960 w 1656655"/>
              <a:gd name="connsiteY5507" fmla="*/ 931414 h 1864576"/>
              <a:gd name="connsiteX5508" fmla="*/ 1011524 w 1656655"/>
              <a:gd name="connsiteY5508" fmla="*/ 949929 h 1864576"/>
              <a:gd name="connsiteX5509" fmla="*/ 1007252 w 1656655"/>
              <a:gd name="connsiteY5509" fmla="*/ 952653 h 1864576"/>
              <a:gd name="connsiteX5510" fmla="*/ 1008417 w 1656655"/>
              <a:gd name="connsiteY5510" fmla="*/ 961423 h 1864576"/>
              <a:gd name="connsiteX5511" fmla="*/ 1046259 w 1656655"/>
              <a:gd name="connsiteY5511" fmla="*/ 1165677 h 1864576"/>
              <a:gd name="connsiteX5512" fmla="*/ 1048392 w 1656655"/>
              <a:gd name="connsiteY5512" fmla="*/ 1168406 h 1864576"/>
              <a:gd name="connsiteX5513" fmla="*/ 1080607 w 1656655"/>
              <a:gd name="connsiteY5513" fmla="*/ 1180101 h 1864576"/>
              <a:gd name="connsiteX5514" fmla="*/ 1077113 w 1656655"/>
              <a:gd name="connsiteY5514" fmla="*/ 1187700 h 1864576"/>
              <a:gd name="connsiteX5515" fmla="*/ 997939 w 1656655"/>
              <a:gd name="connsiteY5515" fmla="*/ 1230384 h 1864576"/>
              <a:gd name="connsiteX5516" fmla="*/ 910418 w 1656655"/>
              <a:gd name="connsiteY5516" fmla="*/ 1182830 h 1864576"/>
              <a:gd name="connsiteX5517" fmla="*/ 910026 w 1656655"/>
              <a:gd name="connsiteY5517" fmla="*/ 1180292 h 1864576"/>
              <a:gd name="connsiteX5518" fmla="*/ 935448 w 1656655"/>
              <a:gd name="connsiteY5518" fmla="*/ 1169381 h 1864576"/>
              <a:gd name="connsiteX5519" fmla="*/ 943405 w 1656655"/>
              <a:gd name="connsiteY5519" fmla="*/ 1168210 h 1864576"/>
              <a:gd name="connsiteX5520" fmla="*/ 982608 w 1656655"/>
              <a:gd name="connsiteY5520" fmla="*/ 954020 h 1864576"/>
              <a:gd name="connsiteX5521" fmla="*/ 981057 w 1656655"/>
              <a:gd name="connsiteY5521" fmla="*/ 949341 h 1864576"/>
              <a:gd name="connsiteX5522" fmla="*/ 850838 w 1656655"/>
              <a:gd name="connsiteY5522" fmla="*/ 949341 h 1864576"/>
              <a:gd name="connsiteX5523" fmla="*/ 851034 w 1656655"/>
              <a:gd name="connsiteY5523" fmla="*/ 955774 h 1864576"/>
              <a:gd name="connsiteX5524" fmla="*/ 940885 w 1656655"/>
              <a:gd name="connsiteY5524" fmla="*/ 1066668 h 1864576"/>
              <a:gd name="connsiteX5525" fmla="*/ 850648 w 1656655"/>
              <a:gd name="connsiteY5525" fmla="*/ 1177759 h 1864576"/>
              <a:gd name="connsiteX5526" fmla="*/ 850648 w 1656655"/>
              <a:gd name="connsiteY5526" fmla="*/ 1263710 h 1864576"/>
              <a:gd name="connsiteX5527" fmla="*/ 851225 w 1656655"/>
              <a:gd name="connsiteY5527" fmla="*/ 1254357 h 1864576"/>
              <a:gd name="connsiteX5528" fmla="*/ 855301 w 1656655"/>
              <a:gd name="connsiteY5528" fmla="*/ 1249482 h 1864576"/>
              <a:gd name="connsiteX5529" fmla="*/ 911969 w 1656655"/>
              <a:gd name="connsiteY5529" fmla="*/ 1249482 h 1864576"/>
              <a:gd name="connsiteX5530" fmla="*/ 914881 w 1656655"/>
              <a:gd name="connsiteY5530" fmla="*/ 1256498 h 1864576"/>
              <a:gd name="connsiteX5531" fmla="*/ 910026 w 1656655"/>
              <a:gd name="connsiteY5531" fmla="*/ 1267414 h 1864576"/>
              <a:gd name="connsiteX5532" fmla="*/ 908475 w 1656655"/>
              <a:gd name="connsiteY5532" fmla="*/ 1279300 h 1864576"/>
              <a:gd name="connsiteX5533" fmla="*/ 913907 w 1656655"/>
              <a:gd name="connsiteY5533" fmla="*/ 1292749 h 1864576"/>
              <a:gd name="connsiteX5534" fmla="*/ 904594 w 1656655"/>
              <a:gd name="connsiteY5534" fmla="*/ 1303077 h 1864576"/>
              <a:gd name="connsiteX5535" fmla="*/ 914881 w 1656655"/>
              <a:gd name="connsiteY5535" fmla="*/ 1314968 h 1864576"/>
              <a:gd name="connsiteX5536" fmla="*/ 914881 w 1656655"/>
              <a:gd name="connsiteY5536" fmla="*/ 1321205 h 1864576"/>
              <a:gd name="connsiteX5537" fmla="*/ 911000 w 1656655"/>
              <a:gd name="connsiteY5537" fmla="*/ 1324909 h 1864576"/>
              <a:gd name="connsiteX5538" fmla="*/ 858213 w 1656655"/>
              <a:gd name="connsiteY5538" fmla="*/ 1325100 h 1864576"/>
              <a:gd name="connsiteX5539" fmla="*/ 852390 w 1656655"/>
              <a:gd name="connsiteY5539" fmla="*/ 1322959 h 1864576"/>
              <a:gd name="connsiteX5540" fmla="*/ 851421 w 1656655"/>
              <a:gd name="connsiteY5540" fmla="*/ 1312822 h 1864576"/>
              <a:gd name="connsiteX5541" fmla="*/ 850648 w 1656655"/>
              <a:gd name="connsiteY5541" fmla="*/ 1312822 h 1864576"/>
              <a:gd name="connsiteX5542" fmla="*/ 847736 w 1656655"/>
              <a:gd name="connsiteY5542" fmla="*/ 1340499 h 1864576"/>
              <a:gd name="connsiteX5543" fmla="*/ 839387 w 1656655"/>
              <a:gd name="connsiteY5543" fmla="*/ 1344008 h 1864576"/>
              <a:gd name="connsiteX5544" fmla="*/ 827941 w 1656655"/>
              <a:gd name="connsiteY5544" fmla="*/ 1345565 h 1864576"/>
              <a:gd name="connsiteX5545" fmla="*/ 763899 w 1656655"/>
              <a:gd name="connsiteY5545" fmla="*/ 1120655 h 1864576"/>
              <a:gd name="connsiteX5546" fmla="*/ 763899 w 1656655"/>
              <a:gd name="connsiteY5546" fmla="*/ 1121630 h 1864576"/>
              <a:gd name="connsiteX5547" fmla="*/ 764095 w 1656655"/>
              <a:gd name="connsiteY5547" fmla="*/ 1122605 h 1864576"/>
              <a:gd name="connsiteX5548" fmla="*/ 768362 w 1656655"/>
              <a:gd name="connsiteY5548" fmla="*/ 1125334 h 1864576"/>
              <a:gd name="connsiteX5549" fmla="*/ 768558 w 1656655"/>
              <a:gd name="connsiteY5549" fmla="*/ 1121434 h 1864576"/>
              <a:gd name="connsiteX5550" fmla="*/ 771078 w 1656655"/>
              <a:gd name="connsiteY5550" fmla="*/ 1119293 h 1864576"/>
              <a:gd name="connsiteX5551" fmla="*/ 772825 w 1656655"/>
              <a:gd name="connsiteY5551" fmla="*/ 1112277 h 1864576"/>
              <a:gd name="connsiteX5552" fmla="*/ 773990 w 1656655"/>
              <a:gd name="connsiteY5552" fmla="*/ 1111106 h 1864576"/>
              <a:gd name="connsiteX5553" fmla="*/ 776123 w 1656655"/>
              <a:gd name="connsiteY5553" fmla="*/ 1106231 h 1864576"/>
              <a:gd name="connsiteX5554" fmla="*/ 776901 w 1656655"/>
              <a:gd name="connsiteY5554" fmla="*/ 1102336 h 1864576"/>
              <a:gd name="connsiteX5555" fmla="*/ 780200 w 1656655"/>
              <a:gd name="connsiteY5555" fmla="*/ 1098436 h 1864576"/>
              <a:gd name="connsiteX5556" fmla="*/ 783498 w 1656655"/>
              <a:gd name="connsiteY5556" fmla="*/ 1094541 h 1864576"/>
              <a:gd name="connsiteX5557" fmla="*/ 784472 w 1656655"/>
              <a:gd name="connsiteY5557" fmla="*/ 1090837 h 1864576"/>
              <a:gd name="connsiteX5558" fmla="*/ 784663 w 1656655"/>
              <a:gd name="connsiteY5558" fmla="*/ 1088691 h 1864576"/>
              <a:gd name="connsiteX5559" fmla="*/ 788352 w 1656655"/>
              <a:gd name="connsiteY5559" fmla="*/ 1085183 h 1864576"/>
              <a:gd name="connsiteX5560" fmla="*/ 791455 w 1656655"/>
              <a:gd name="connsiteY5560" fmla="*/ 1083625 h 1864576"/>
              <a:gd name="connsiteX5561" fmla="*/ 790290 w 1656655"/>
              <a:gd name="connsiteY5561" fmla="*/ 1086741 h 1864576"/>
              <a:gd name="connsiteX5562" fmla="*/ 789321 w 1656655"/>
              <a:gd name="connsiteY5562" fmla="*/ 1090058 h 1864576"/>
              <a:gd name="connsiteX5563" fmla="*/ 785827 w 1656655"/>
              <a:gd name="connsiteY5563" fmla="*/ 1099607 h 1864576"/>
              <a:gd name="connsiteX5564" fmla="*/ 784663 w 1656655"/>
              <a:gd name="connsiteY5564" fmla="*/ 1100582 h 1864576"/>
              <a:gd name="connsiteX5565" fmla="*/ 783307 w 1656655"/>
              <a:gd name="connsiteY5565" fmla="*/ 1101361 h 1864576"/>
              <a:gd name="connsiteX5566" fmla="*/ 779427 w 1656655"/>
              <a:gd name="connsiteY5566" fmla="*/ 1106040 h 1864576"/>
              <a:gd name="connsiteX5567" fmla="*/ 778844 w 1656655"/>
              <a:gd name="connsiteY5567" fmla="*/ 1107598 h 1864576"/>
              <a:gd name="connsiteX5568" fmla="*/ 776123 w 1656655"/>
              <a:gd name="connsiteY5568" fmla="*/ 1111302 h 1864576"/>
              <a:gd name="connsiteX5569" fmla="*/ 773021 w 1656655"/>
              <a:gd name="connsiteY5569" fmla="*/ 1116755 h 1864576"/>
              <a:gd name="connsiteX5570" fmla="*/ 771078 w 1656655"/>
              <a:gd name="connsiteY5570" fmla="*/ 1121434 h 1864576"/>
              <a:gd name="connsiteX5571" fmla="*/ 770109 w 1656655"/>
              <a:gd name="connsiteY5571" fmla="*/ 1122605 h 1864576"/>
              <a:gd name="connsiteX5572" fmla="*/ 768944 w 1656655"/>
              <a:gd name="connsiteY5572" fmla="*/ 1125722 h 1864576"/>
              <a:gd name="connsiteX5573" fmla="*/ 768749 w 1656655"/>
              <a:gd name="connsiteY5573" fmla="*/ 1127672 h 1864576"/>
              <a:gd name="connsiteX5574" fmla="*/ 768558 w 1656655"/>
              <a:gd name="connsiteY5574" fmla="*/ 1129426 h 1864576"/>
              <a:gd name="connsiteX5575" fmla="*/ 768362 w 1656655"/>
              <a:gd name="connsiteY5575" fmla="*/ 1133517 h 1864576"/>
              <a:gd name="connsiteX5576" fmla="*/ 767589 w 1656655"/>
              <a:gd name="connsiteY5576" fmla="*/ 1137025 h 1864576"/>
              <a:gd name="connsiteX5577" fmla="*/ 768362 w 1656655"/>
              <a:gd name="connsiteY5577" fmla="*/ 1140538 h 1864576"/>
              <a:gd name="connsiteX5578" fmla="*/ 771274 w 1656655"/>
              <a:gd name="connsiteY5578" fmla="*/ 1141900 h 1864576"/>
              <a:gd name="connsiteX5579" fmla="*/ 774185 w 1656655"/>
              <a:gd name="connsiteY5579" fmla="*/ 1143458 h 1864576"/>
              <a:gd name="connsiteX5580" fmla="*/ 775933 w 1656655"/>
              <a:gd name="connsiteY5580" fmla="*/ 1143262 h 1864576"/>
              <a:gd name="connsiteX5581" fmla="*/ 776515 w 1656655"/>
              <a:gd name="connsiteY5581" fmla="*/ 1141704 h 1864576"/>
              <a:gd name="connsiteX5582" fmla="*/ 776706 w 1656655"/>
              <a:gd name="connsiteY5582" fmla="*/ 1133713 h 1864576"/>
              <a:gd name="connsiteX5583" fmla="*/ 775541 w 1656655"/>
              <a:gd name="connsiteY5583" fmla="*/ 1126501 h 1864576"/>
              <a:gd name="connsiteX5584" fmla="*/ 776901 w 1656655"/>
              <a:gd name="connsiteY5584" fmla="*/ 1123580 h 1864576"/>
              <a:gd name="connsiteX5585" fmla="*/ 780978 w 1656655"/>
              <a:gd name="connsiteY5585" fmla="*/ 1116951 h 1864576"/>
              <a:gd name="connsiteX5586" fmla="*/ 781947 w 1656655"/>
              <a:gd name="connsiteY5586" fmla="*/ 1115785 h 1864576"/>
              <a:gd name="connsiteX5587" fmla="*/ 784663 w 1656655"/>
              <a:gd name="connsiteY5587" fmla="*/ 1112081 h 1864576"/>
              <a:gd name="connsiteX5588" fmla="*/ 785637 w 1656655"/>
              <a:gd name="connsiteY5588" fmla="*/ 1110910 h 1864576"/>
              <a:gd name="connsiteX5589" fmla="*/ 780591 w 1656655"/>
              <a:gd name="connsiteY5589" fmla="*/ 1121238 h 1864576"/>
              <a:gd name="connsiteX5590" fmla="*/ 779231 w 1656655"/>
              <a:gd name="connsiteY5590" fmla="*/ 1123776 h 1864576"/>
              <a:gd name="connsiteX5591" fmla="*/ 777870 w 1656655"/>
              <a:gd name="connsiteY5591" fmla="*/ 1126309 h 1864576"/>
              <a:gd name="connsiteX5592" fmla="*/ 777288 w 1656655"/>
              <a:gd name="connsiteY5592" fmla="*/ 1129426 h 1864576"/>
              <a:gd name="connsiteX5593" fmla="*/ 777680 w 1656655"/>
              <a:gd name="connsiteY5593" fmla="*/ 1132738 h 1864576"/>
              <a:gd name="connsiteX5594" fmla="*/ 778262 w 1656655"/>
              <a:gd name="connsiteY5594" fmla="*/ 1135859 h 1864576"/>
              <a:gd name="connsiteX5595" fmla="*/ 777680 w 1656655"/>
              <a:gd name="connsiteY5595" fmla="*/ 1138975 h 1864576"/>
              <a:gd name="connsiteX5596" fmla="*/ 778262 w 1656655"/>
              <a:gd name="connsiteY5596" fmla="*/ 1141900 h 1864576"/>
              <a:gd name="connsiteX5597" fmla="*/ 786219 w 1656655"/>
              <a:gd name="connsiteY5597" fmla="*/ 1142483 h 1864576"/>
              <a:gd name="connsiteX5598" fmla="*/ 786605 w 1656655"/>
              <a:gd name="connsiteY5598" fmla="*/ 1139171 h 1864576"/>
              <a:gd name="connsiteX5599" fmla="*/ 785827 w 1656655"/>
              <a:gd name="connsiteY5599" fmla="*/ 1136246 h 1864576"/>
              <a:gd name="connsiteX5600" fmla="*/ 789517 w 1656655"/>
              <a:gd name="connsiteY5600" fmla="*/ 1135663 h 1864576"/>
              <a:gd name="connsiteX5601" fmla="*/ 794171 w 1656655"/>
              <a:gd name="connsiteY5601" fmla="*/ 1133909 h 1864576"/>
              <a:gd name="connsiteX5602" fmla="*/ 798639 w 1656655"/>
              <a:gd name="connsiteY5602" fmla="*/ 1132155 h 1864576"/>
              <a:gd name="connsiteX5603" fmla="*/ 800381 w 1656655"/>
              <a:gd name="connsiteY5603" fmla="*/ 1134884 h 1864576"/>
              <a:gd name="connsiteX5604" fmla="*/ 801545 w 1656655"/>
              <a:gd name="connsiteY5604" fmla="*/ 1138196 h 1864576"/>
              <a:gd name="connsiteX5605" fmla="*/ 802710 w 1656655"/>
              <a:gd name="connsiteY5605" fmla="*/ 1139367 h 1864576"/>
              <a:gd name="connsiteX5606" fmla="*/ 805431 w 1656655"/>
              <a:gd name="connsiteY5606" fmla="*/ 1143262 h 1864576"/>
              <a:gd name="connsiteX5607" fmla="*/ 806982 w 1656655"/>
              <a:gd name="connsiteY5607" fmla="*/ 1144629 h 1864576"/>
              <a:gd name="connsiteX5608" fmla="*/ 807565 w 1656655"/>
              <a:gd name="connsiteY5608" fmla="*/ 1145212 h 1864576"/>
              <a:gd name="connsiteX5609" fmla="*/ 810085 w 1656655"/>
              <a:gd name="connsiteY5609" fmla="*/ 1146579 h 1864576"/>
              <a:gd name="connsiteX5610" fmla="*/ 813579 w 1656655"/>
              <a:gd name="connsiteY5610" fmla="*/ 1148720 h 1864576"/>
              <a:gd name="connsiteX5611" fmla="*/ 817269 w 1656655"/>
              <a:gd name="connsiteY5611" fmla="*/ 1149499 h 1864576"/>
              <a:gd name="connsiteX5612" fmla="*/ 824643 w 1656655"/>
              <a:gd name="connsiteY5612" fmla="*/ 1149499 h 1864576"/>
              <a:gd name="connsiteX5613" fmla="*/ 826194 w 1656655"/>
              <a:gd name="connsiteY5613" fmla="*/ 1147941 h 1864576"/>
              <a:gd name="connsiteX5614" fmla="*/ 827941 w 1656655"/>
              <a:gd name="connsiteY5614" fmla="*/ 1146383 h 1864576"/>
              <a:gd name="connsiteX5615" fmla="*/ 830271 w 1656655"/>
              <a:gd name="connsiteY5615" fmla="*/ 1145604 h 1864576"/>
              <a:gd name="connsiteX5616" fmla="*/ 833956 w 1656655"/>
              <a:gd name="connsiteY5616" fmla="*/ 1142875 h 1864576"/>
              <a:gd name="connsiteX5617" fmla="*/ 834925 w 1656655"/>
              <a:gd name="connsiteY5617" fmla="*/ 1140538 h 1864576"/>
              <a:gd name="connsiteX5618" fmla="*/ 835120 w 1656655"/>
              <a:gd name="connsiteY5618" fmla="*/ 1139171 h 1864576"/>
              <a:gd name="connsiteX5619" fmla="*/ 836672 w 1656655"/>
              <a:gd name="connsiteY5619" fmla="*/ 1137417 h 1864576"/>
              <a:gd name="connsiteX5620" fmla="*/ 837640 w 1656655"/>
              <a:gd name="connsiteY5620" fmla="*/ 1136638 h 1864576"/>
              <a:gd name="connsiteX5621" fmla="*/ 839583 w 1656655"/>
              <a:gd name="connsiteY5621" fmla="*/ 1137025 h 1864576"/>
              <a:gd name="connsiteX5622" fmla="*/ 840166 w 1656655"/>
              <a:gd name="connsiteY5622" fmla="*/ 1141121 h 1864576"/>
              <a:gd name="connsiteX5623" fmla="*/ 840944 w 1656655"/>
              <a:gd name="connsiteY5623" fmla="*/ 1142679 h 1864576"/>
              <a:gd name="connsiteX5624" fmla="*/ 842691 w 1656655"/>
              <a:gd name="connsiteY5624" fmla="*/ 1142679 h 1864576"/>
              <a:gd name="connsiteX5625" fmla="*/ 842108 w 1656655"/>
              <a:gd name="connsiteY5625" fmla="*/ 1143850 h 1864576"/>
              <a:gd name="connsiteX5626" fmla="*/ 843464 w 1656655"/>
              <a:gd name="connsiteY5626" fmla="*/ 1145604 h 1864576"/>
              <a:gd name="connsiteX5627" fmla="*/ 844824 w 1656655"/>
              <a:gd name="connsiteY5627" fmla="*/ 1145212 h 1864576"/>
              <a:gd name="connsiteX5628" fmla="*/ 847927 w 1656655"/>
              <a:gd name="connsiteY5628" fmla="*/ 1144629 h 1864576"/>
              <a:gd name="connsiteX5629" fmla="*/ 848509 w 1656655"/>
              <a:gd name="connsiteY5629" fmla="*/ 1143654 h 1864576"/>
              <a:gd name="connsiteX5630" fmla="*/ 850838 w 1656655"/>
              <a:gd name="connsiteY5630" fmla="*/ 1144433 h 1864576"/>
              <a:gd name="connsiteX5631" fmla="*/ 852585 w 1656655"/>
              <a:gd name="connsiteY5631" fmla="*/ 1142679 h 1864576"/>
              <a:gd name="connsiteX5632" fmla="*/ 851421 w 1656655"/>
              <a:gd name="connsiteY5632" fmla="*/ 1137809 h 1864576"/>
              <a:gd name="connsiteX5633" fmla="*/ 853168 w 1656655"/>
              <a:gd name="connsiteY5633" fmla="*/ 1138392 h 1864576"/>
              <a:gd name="connsiteX5634" fmla="*/ 857048 w 1656655"/>
              <a:gd name="connsiteY5634" fmla="*/ 1139367 h 1864576"/>
              <a:gd name="connsiteX5635" fmla="*/ 859182 w 1656655"/>
              <a:gd name="connsiteY5635" fmla="*/ 1139563 h 1864576"/>
              <a:gd name="connsiteX5636" fmla="*/ 863841 w 1656655"/>
              <a:gd name="connsiteY5636" fmla="*/ 1139754 h 1864576"/>
              <a:gd name="connsiteX5637" fmla="*/ 865974 w 1656655"/>
              <a:gd name="connsiteY5637" fmla="*/ 1139563 h 1864576"/>
              <a:gd name="connsiteX5638" fmla="*/ 867531 w 1656655"/>
              <a:gd name="connsiteY5638" fmla="*/ 1138779 h 1864576"/>
              <a:gd name="connsiteX5639" fmla="*/ 868499 w 1656655"/>
              <a:gd name="connsiteY5639" fmla="*/ 1144433 h 1864576"/>
              <a:gd name="connsiteX5640" fmla="*/ 867917 w 1656655"/>
              <a:gd name="connsiteY5640" fmla="*/ 1146187 h 1864576"/>
              <a:gd name="connsiteX5641" fmla="*/ 870437 w 1656655"/>
              <a:gd name="connsiteY5641" fmla="*/ 1147162 h 1864576"/>
              <a:gd name="connsiteX5642" fmla="*/ 872380 w 1656655"/>
              <a:gd name="connsiteY5642" fmla="*/ 1144629 h 1864576"/>
              <a:gd name="connsiteX5643" fmla="*/ 873158 w 1656655"/>
              <a:gd name="connsiteY5643" fmla="*/ 1138588 h 1864576"/>
              <a:gd name="connsiteX5644" fmla="*/ 872962 w 1656655"/>
              <a:gd name="connsiteY5644" fmla="*/ 1136442 h 1864576"/>
              <a:gd name="connsiteX5645" fmla="*/ 874905 w 1656655"/>
              <a:gd name="connsiteY5645" fmla="*/ 1131763 h 1864576"/>
              <a:gd name="connsiteX5646" fmla="*/ 876065 w 1656655"/>
              <a:gd name="connsiteY5646" fmla="*/ 1130596 h 1864576"/>
              <a:gd name="connsiteX5647" fmla="*/ 878203 w 1656655"/>
              <a:gd name="connsiteY5647" fmla="*/ 1132547 h 1864576"/>
              <a:gd name="connsiteX5648" fmla="*/ 881115 w 1656655"/>
              <a:gd name="connsiteY5648" fmla="*/ 1133713 h 1864576"/>
              <a:gd name="connsiteX5649" fmla="*/ 883249 w 1656655"/>
              <a:gd name="connsiteY5649" fmla="*/ 1131959 h 1864576"/>
              <a:gd name="connsiteX5650" fmla="*/ 883439 w 1656655"/>
              <a:gd name="connsiteY5650" fmla="*/ 1126309 h 1864576"/>
              <a:gd name="connsiteX5651" fmla="*/ 883053 w 1656655"/>
              <a:gd name="connsiteY5651" fmla="*/ 1124555 h 1864576"/>
              <a:gd name="connsiteX5652" fmla="*/ 882275 w 1656655"/>
              <a:gd name="connsiteY5652" fmla="*/ 1121238 h 1864576"/>
              <a:gd name="connsiteX5653" fmla="*/ 879755 w 1656655"/>
              <a:gd name="connsiteY5653" fmla="*/ 1115589 h 1864576"/>
              <a:gd name="connsiteX5654" fmla="*/ 877039 w 1656655"/>
              <a:gd name="connsiteY5654" fmla="*/ 1110131 h 1864576"/>
              <a:gd name="connsiteX5655" fmla="*/ 876456 w 1656655"/>
              <a:gd name="connsiteY5655" fmla="*/ 1108769 h 1864576"/>
              <a:gd name="connsiteX5656" fmla="*/ 875678 w 1656655"/>
              <a:gd name="connsiteY5656" fmla="*/ 1105452 h 1864576"/>
              <a:gd name="connsiteX5657" fmla="*/ 874323 w 1656655"/>
              <a:gd name="connsiteY5657" fmla="*/ 1103698 h 1864576"/>
              <a:gd name="connsiteX5658" fmla="*/ 871798 w 1656655"/>
              <a:gd name="connsiteY5658" fmla="*/ 1100969 h 1864576"/>
              <a:gd name="connsiteX5659" fmla="*/ 869468 w 1656655"/>
              <a:gd name="connsiteY5659" fmla="*/ 1099215 h 1864576"/>
              <a:gd name="connsiteX5660" fmla="*/ 868113 w 1656655"/>
              <a:gd name="connsiteY5660" fmla="*/ 1098436 h 1864576"/>
              <a:gd name="connsiteX5661" fmla="*/ 866557 w 1656655"/>
              <a:gd name="connsiteY5661" fmla="*/ 1095903 h 1864576"/>
              <a:gd name="connsiteX5662" fmla="*/ 869664 w 1656655"/>
              <a:gd name="connsiteY5662" fmla="*/ 1095707 h 1864576"/>
              <a:gd name="connsiteX5663" fmla="*/ 873545 w 1656655"/>
              <a:gd name="connsiteY5663" fmla="*/ 1094541 h 1864576"/>
              <a:gd name="connsiteX5664" fmla="*/ 874709 w 1656655"/>
              <a:gd name="connsiteY5664" fmla="*/ 1094732 h 1864576"/>
              <a:gd name="connsiteX5665" fmla="*/ 878394 w 1656655"/>
              <a:gd name="connsiteY5665" fmla="*/ 1097853 h 1864576"/>
              <a:gd name="connsiteX5666" fmla="*/ 879172 w 1656655"/>
              <a:gd name="connsiteY5666" fmla="*/ 1098828 h 1864576"/>
              <a:gd name="connsiteX5667" fmla="*/ 881306 w 1656655"/>
              <a:gd name="connsiteY5667" fmla="*/ 1101944 h 1864576"/>
              <a:gd name="connsiteX5668" fmla="*/ 884604 w 1656655"/>
              <a:gd name="connsiteY5668" fmla="*/ 1107010 h 1864576"/>
              <a:gd name="connsiteX5669" fmla="*/ 884604 w 1656655"/>
              <a:gd name="connsiteY5669" fmla="*/ 1110523 h 1864576"/>
              <a:gd name="connsiteX5670" fmla="*/ 884218 w 1656655"/>
              <a:gd name="connsiteY5670" fmla="*/ 1113443 h 1864576"/>
              <a:gd name="connsiteX5671" fmla="*/ 887516 w 1656655"/>
              <a:gd name="connsiteY5671" fmla="*/ 1116951 h 1864576"/>
              <a:gd name="connsiteX5672" fmla="*/ 890041 w 1656655"/>
              <a:gd name="connsiteY5672" fmla="*/ 1117926 h 1864576"/>
              <a:gd name="connsiteX5673" fmla="*/ 891396 w 1656655"/>
              <a:gd name="connsiteY5673" fmla="*/ 1117730 h 1864576"/>
              <a:gd name="connsiteX5674" fmla="*/ 892175 w 1656655"/>
              <a:gd name="connsiteY5674" fmla="*/ 1116755 h 1864576"/>
              <a:gd name="connsiteX5675" fmla="*/ 892175 w 1656655"/>
              <a:gd name="connsiteY5675" fmla="*/ 1111885 h 1864576"/>
              <a:gd name="connsiteX5676" fmla="*/ 891592 w 1656655"/>
              <a:gd name="connsiteY5676" fmla="*/ 1109548 h 1864576"/>
              <a:gd name="connsiteX5677" fmla="*/ 891010 w 1656655"/>
              <a:gd name="connsiteY5677" fmla="*/ 1107206 h 1864576"/>
              <a:gd name="connsiteX5678" fmla="*/ 890232 w 1656655"/>
              <a:gd name="connsiteY5678" fmla="*/ 1105065 h 1864576"/>
              <a:gd name="connsiteX5679" fmla="*/ 888876 w 1656655"/>
              <a:gd name="connsiteY5679" fmla="*/ 1102140 h 1864576"/>
              <a:gd name="connsiteX5680" fmla="*/ 886160 w 1656655"/>
              <a:gd name="connsiteY5680" fmla="*/ 1097657 h 1864576"/>
              <a:gd name="connsiteX5681" fmla="*/ 883053 w 1656655"/>
              <a:gd name="connsiteY5681" fmla="*/ 1092199 h 1864576"/>
              <a:gd name="connsiteX5682" fmla="*/ 880533 w 1656655"/>
              <a:gd name="connsiteY5682" fmla="*/ 1089083 h 1864576"/>
              <a:gd name="connsiteX5683" fmla="*/ 871020 w 1656655"/>
              <a:gd name="connsiteY5683" fmla="*/ 1087329 h 1864576"/>
              <a:gd name="connsiteX5684" fmla="*/ 870633 w 1656655"/>
              <a:gd name="connsiteY5684" fmla="*/ 1081871 h 1864576"/>
              <a:gd name="connsiteX5685" fmla="*/ 870246 w 1656655"/>
              <a:gd name="connsiteY5685" fmla="*/ 1076413 h 1864576"/>
              <a:gd name="connsiteX5686" fmla="*/ 869664 w 1656655"/>
              <a:gd name="connsiteY5686" fmla="*/ 1071347 h 1864576"/>
              <a:gd name="connsiteX5687" fmla="*/ 869278 w 1656655"/>
              <a:gd name="connsiteY5687" fmla="*/ 1068422 h 1864576"/>
              <a:gd name="connsiteX5688" fmla="*/ 868499 w 1656655"/>
              <a:gd name="connsiteY5688" fmla="*/ 1067643 h 1864576"/>
              <a:gd name="connsiteX5689" fmla="*/ 868499 w 1656655"/>
              <a:gd name="connsiteY5689" fmla="*/ 1067060 h 1864576"/>
              <a:gd name="connsiteX5690" fmla="*/ 870246 w 1656655"/>
              <a:gd name="connsiteY5690" fmla="*/ 1067643 h 1864576"/>
              <a:gd name="connsiteX5691" fmla="*/ 870829 w 1656655"/>
              <a:gd name="connsiteY5691" fmla="*/ 1068035 h 1864576"/>
              <a:gd name="connsiteX5692" fmla="*/ 871020 w 1656655"/>
              <a:gd name="connsiteY5692" fmla="*/ 1070176 h 1864576"/>
              <a:gd name="connsiteX5693" fmla="*/ 871798 w 1656655"/>
              <a:gd name="connsiteY5693" fmla="*/ 1071734 h 1864576"/>
              <a:gd name="connsiteX5694" fmla="*/ 873545 w 1656655"/>
              <a:gd name="connsiteY5694" fmla="*/ 1072322 h 1864576"/>
              <a:gd name="connsiteX5695" fmla="*/ 879559 w 1656655"/>
              <a:gd name="connsiteY5695" fmla="*/ 1070955 h 1864576"/>
              <a:gd name="connsiteX5696" fmla="*/ 880724 w 1656655"/>
              <a:gd name="connsiteY5696" fmla="*/ 1068618 h 1864576"/>
              <a:gd name="connsiteX5697" fmla="*/ 883249 w 1656655"/>
              <a:gd name="connsiteY5697" fmla="*/ 1066281 h 1864576"/>
              <a:gd name="connsiteX5698" fmla="*/ 886743 w 1656655"/>
              <a:gd name="connsiteY5698" fmla="*/ 1062577 h 1864576"/>
              <a:gd name="connsiteX5699" fmla="*/ 890232 w 1656655"/>
              <a:gd name="connsiteY5699" fmla="*/ 1061406 h 1864576"/>
              <a:gd name="connsiteX5700" fmla="*/ 890232 w 1656655"/>
              <a:gd name="connsiteY5700" fmla="*/ 1059652 h 1864576"/>
              <a:gd name="connsiteX5701" fmla="*/ 891396 w 1656655"/>
              <a:gd name="connsiteY5701" fmla="*/ 1058873 h 1864576"/>
              <a:gd name="connsiteX5702" fmla="*/ 892175 w 1656655"/>
              <a:gd name="connsiteY5702" fmla="*/ 1057702 h 1864576"/>
              <a:gd name="connsiteX5703" fmla="*/ 892175 w 1656655"/>
              <a:gd name="connsiteY5703" fmla="*/ 1057119 h 1864576"/>
              <a:gd name="connsiteX5704" fmla="*/ 891788 w 1656655"/>
              <a:gd name="connsiteY5704" fmla="*/ 1056536 h 1864576"/>
              <a:gd name="connsiteX5705" fmla="*/ 890041 w 1656655"/>
              <a:gd name="connsiteY5705" fmla="*/ 1055561 h 1864576"/>
              <a:gd name="connsiteX5706" fmla="*/ 887712 w 1656655"/>
              <a:gd name="connsiteY5706" fmla="*/ 1054003 h 1864576"/>
              <a:gd name="connsiteX5707" fmla="*/ 886351 w 1656655"/>
              <a:gd name="connsiteY5707" fmla="*/ 1051661 h 1864576"/>
              <a:gd name="connsiteX5708" fmla="*/ 885965 w 1656655"/>
              <a:gd name="connsiteY5708" fmla="*/ 1051078 h 1864576"/>
              <a:gd name="connsiteX5709" fmla="*/ 882275 w 1656655"/>
              <a:gd name="connsiteY5709" fmla="*/ 1046399 h 1864576"/>
              <a:gd name="connsiteX5710" fmla="*/ 878590 w 1656655"/>
              <a:gd name="connsiteY5710" fmla="*/ 1042695 h 1864576"/>
              <a:gd name="connsiteX5711" fmla="*/ 867335 w 1656655"/>
              <a:gd name="connsiteY5711" fmla="*/ 1037242 h 1864576"/>
              <a:gd name="connsiteX5712" fmla="*/ 860542 w 1656655"/>
              <a:gd name="connsiteY5712" fmla="*/ 1036654 h 1864576"/>
              <a:gd name="connsiteX5713" fmla="*/ 853946 w 1656655"/>
              <a:gd name="connsiteY5713" fmla="*/ 1037433 h 1864576"/>
              <a:gd name="connsiteX5714" fmla="*/ 853364 w 1656655"/>
              <a:gd name="connsiteY5714" fmla="*/ 1030809 h 1864576"/>
              <a:gd name="connsiteX5715" fmla="*/ 850648 w 1656655"/>
              <a:gd name="connsiteY5715" fmla="*/ 1025547 h 1864576"/>
              <a:gd name="connsiteX5716" fmla="*/ 850065 w 1656655"/>
              <a:gd name="connsiteY5716" fmla="*/ 1024180 h 1864576"/>
              <a:gd name="connsiteX5717" fmla="*/ 848509 w 1656655"/>
              <a:gd name="connsiteY5717" fmla="*/ 1019893 h 1864576"/>
              <a:gd name="connsiteX5718" fmla="*/ 845211 w 1656655"/>
              <a:gd name="connsiteY5718" fmla="*/ 1015219 h 1864576"/>
              <a:gd name="connsiteX5719" fmla="*/ 847154 w 1656655"/>
              <a:gd name="connsiteY5719" fmla="*/ 1014244 h 1864576"/>
              <a:gd name="connsiteX5720" fmla="*/ 848318 w 1656655"/>
              <a:gd name="connsiteY5720" fmla="*/ 1014048 h 1864576"/>
              <a:gd name="connsiteX5721" fmla="*/ 851807 w 1656655"/>
              <a:gd name="connsiteY5721" fmla="*/ 1005082 h 1864576"/>
              <a:gd name="connsiteX5722" fmla="*/ 851034 w 1656655"/>
              <a:gd name="connsiteY5722" fmla="*/ 1003132 h 1864576"/>
              <a:gd name="connsiteX5723" fmla="*/ 845989 w 1656655"/>
              <a:gd name="connsiteY5723" fmla="*/ 999624 h 1864576"/>
              <a:gd name="connsiteX5724" fmla="*/ 839001 w 1656655"/>
              <a:gd name="connsiteY5724" fmla="*/ 1000403 h 1864576"/>
              <a:gd name="connsiteX5725" fmla="*/ 837450 w 1656655"/>
              <a:gd name="connsiteY5725" fmla="*/ 1001574 h 1864576"/>
              <a:gd name="connsiteX5726" fmla="*/ 836481 w 1656655"/>
              <a:gd name="connsiteY5726" fmla="*/ 1006057 h 1864576"/>
              <a:gd name="connsiteX5727" fmla="*/ 831626 w 1656655"/>
              <a:gd name="connsiteY5727" fmla="*/ 1006057 h 1864576"/>
              <a:gd name="connsiteX5728" fmla="*/ 827746 w 1656655"/>
              <a:gd name="connsiteY5728" fmla="*/ 1005278 h 1864576"/>
              <a:gd name="connsiteX5729" fmla="*/ 826194 w 1656655"/>
              <a:gd name="connsiteY5729" fmla="*/ 1005278 h 1864576"/>
              <a:gd name="connsiteX5730" fmla="*/ 821149 w 1656655"/>
              <a:gd name="connsiteY5730" fmla="*/ 1003911 h 1864576"/>
              <a:gd name="connsiteX5731" fmla="*/ 818433 w 1656655"/>
              <a:gd name="connsiteY5731" fmla="*/ 1003524 h 1864576"/>
              <a:gd name="connsiteX5732" fmla="*/ 817269 w 1656655"/>
              <a:gd name="connsiteY5732" fmla="*/ 1003132 h 1864576"/>
              <a:gd name="connsiteX5733" fmla="*/ 815908 w 1656655"/>
              <a:gd name="connsiteY5733" fmla="*/ 1003132 h 1864576"/>
              <a:gd name="connsiteX5734" fmla="*/ 815130 w 1656655"/>
              <a:gd name="connsiteY5734" fmla="*/ 1002353 h 1864576"/>
              <a:gd name="connsiteX5735" fmla="*/ 814357 w 1656655"/>
              <a:gd name="connsiteY5735" fmla="*/ 1001574 h 1864576"/>
              <a:gd name="connsiteX5736" fmla="*/ 810863 w 1656655"/>
              <a:gd name="connsiteY5736" fmla="*/ 997870 h 1864576"/>
              <a:gd name="connsiteX5737" fmla="*/ 810281 w 1656655"/>
              <a:gd name="connsiteY5737" fmla="*/ 997091 h 1864576"/>
              <a:gd name="connsiteX5738" fmla="*/ 810085 w 1656655"/>
              <a:gd name="connsiteY5738" fmla="*/ 992025 h 1864576"/>
              <a:gd name="connsiteX5739" fmla="*/ 808729 w 1656655"/>
              <a:gd name="connsiteY5739" fmla="*/ 990467 h 1864576"/>
              <a:gd name="connsiteX5740" fmla="*/ 806400 w 1656655"/>
              <a:gd name="connsiteY5740" fmla="*/ 989879 h 1864576"/>
              <a:gd name="connsiteX5741" fmla="*/ 804457 w 1656655"/>
              <a:gd name="connsiteY5741" fmla="*/ 986763 h 1864576"/>
              <a:gd name="connsiteX5742" fmla="*/ 803488 w 1656655"/>
              <a:gd name="connsiteY5742" fmla="*/ 985205 h 1864576"/>
              <a:gd name="connsiteX5743" fmla="*/ 802128 w 1656655"/>
              <a:gd name="connsiteY5743" fmla="*/ 984034 h 1864576"/>
              <a:gd name="connsiteX5744" fmla="*/ 799412 w 1656655"/>
              <a:gd name="connsiteY5744" fmla="*/ 984034 h 1864576"/>
              <a:gd name="connsiteX5745" fmla="*/ 798056 w 1656655"/>
              <a:gd name="connsiteY5745" fmla="*/ 985396 h 1864576"/>
              <a:gd name="connsiteX5746" fmla="*/ 799608 w 1656655"/>
              <a:gd name="connsiteY5746" fmla="*/ 989296 h 1864576"/>
              <a:gd name="connsiteX5747" fmla="*/ 799994 w 1656655"/>
              <a:gd name="connsiteY5747" fmla="*/ 991246 h 1864576"/>
              <a:gd name="connsiteX5748" fmla="*/ 802710 w 1656655"/>
              <a:gd name="connsiteY5748" fmla="*/ 998262 h 1864576"/>
              <a:gd name="connsiteX5749" fmla="*/ 804849 w 1656655"/>
              <a:gd name="connsiteY5749" fmla="*/ 998845 h 1864576"/>
              <a:gd name="connsiteX5750" fmla="*/ 811249 w 1656655"/>
              <a:gd name="connsiteY5750" fmla="*/ 1011319 h 1864576"/>
              <a:gd name="connsiteX5751" fmla="*/ 809698 w 1656655"/>
              <a:gd name="connsiteY5751" fmla="*/ 1012490 h 1864576"/>
              <a:gd name="connsiteX5752" fmla="*/ 807755 w 1656655"/>
              <a:gd name="connsiteY5752" fmla="*/ 1013269 h 1864576"/>
              <a:gd name="connsiteX5753" fmla="*/ 801355 w 1656655"/>
              <a:gd name="connsiteY5753" fmla="*/ 1013269 h 1864576"/>
              <a:gd name="connsiteX5754" fmla="*/ 800381 w 1656655"/>
              <a:gd name="connsiteY5754" fmla="*/ 1013656 h 1864576"/>
              <a:gd name="connsiteX5755" fmla="*/ 799025 w 1656655"/>
              <a:gd name="connsiteY5755" fmla="*/ 1013656 h 1864576"/>
              <a:gd name="connsiteX5756" fmla="*/ 795727 w 1656655"/>
              <a:gd name="connsiteY5756" fmla="*/ 1015802 h 1864576"/>
              <a:gd name="connsiteX5757" fmla="*/ 795145 w 1656655"/>
              <a:gd name="connsiteY5757" fmla="*/ 1016581 h 1864576"/>
              <a:gd name="connsiteX5758" fmla="*/ 792037 w 1656655"/>
              <a:gd name="connsiteY5758" fmla="*/ 1017556 h 1864576"/>
              <a:gd name="connsiteX5759" fmla="*/ 788352 w 1656655"/>
              <a:gd name="connsiteY5759" fmla="*/ 1018139 h 1864576"/>
              <a:gd name="connsiteX5760" fmla="*/ 787188 w 1656655"/>
              <a:gd name="connsiteY5760" fmla="*/ 1019697 h 1864576"/>
              <a:gd name="connsiteX5761" fmla="*/ 784472 w 1656655"/>
              <a:gd name="connsiteY5761" fmla="*/ 1020089 h 1864576"/>
              <a:gd name="connsiteX5762" fmla="*/ 782529 w 1656655"/>
              <a:gd name="connsiteY5762" fmla="*/ 1021451 h 1864576"/>
              <a:gd name="connsiteX5763" fmla="*/ 780591 w 1656655"/>
              <a:gd name="connsiteY5763" fmla="*/ 1022622 h 1864576"/>
              <a:gd name="connsiteX5764" fmla="*/ 779231 w 1656655"/>
              <a:gd name="connsiteY5764" fmla="*/ 1024376 h 1864576"/>
              <a:gd name="connsiteX5765" fmla="*/ 777680 w 1656655"/>
              <a:gd name="connsiteY5765" fmla="*/ 1025934 h 1864576"/>
              <a:gd name="connsiteX5766" fmla="*/ 772825 w 1656655"/>
              <a:gd name="connsiteY5766" fmla="*/ 1028859 h 1864576"/>
              <a:gd name="connsiteX5767" fmla="*/ 769527 w 1656655"/>
              <a:gd name="connsiteY5767" fmla="*/ 1030030 h 1864576"/>
              <a:gd name="connsiteX5768" fmla="*/ 772439 w 1656655"/>
              <a:gd name="connsiteY5768" fmla="*/ 1033734 h 1864576"/>
              <a:gd name="connsiteX5769" fmla="*/ 777484 w 1656655"/>
              <a:gd name="connsiteY5769" fmla="*/ 1032563 h 1864576"/>
              <a:gd name="connsiteX5770" fmla="*/ 778648 w 1656655"/>
              <a:gd name="connsiteY5770" fmla="*/ 1032563 h 1864576"/>
              <a:gd name="connsiteX5771" fmla="*/ 779617 w 1656655"/>
              <a:gd name="connsiteY5771" fmla="*/ 1033146 h 1864576"/>
              <a:gd name="connsiteX5772" fmla="*/ 783307 w 1656655"/>
              <a:gd name="connsiteY5772" fmla="*/ 1034317 h 1864576"/>
              <a:gd name="connsiteX5773" fmla="*/ 784472 w 1656655"/>
              <a:gd name="connsiteY5773" fmla="*/ 1034704 h 1864576"/>
              <a:gd name="connsiteX5774" fmla="*/ 786992 w 1656655"/>
              <a:gd name="connsiteY5774" fmla="*/ 1034317 h 1864576"/>
              <a:gd name="connsiteX5775" fmla="*/ 789517 w 1656655"/>
              <a:gd name="connsiteY5775" fmla="*/ 1033734 h 1864576"/>
              <a:gd name="connsiteX5776" fmla="*/ 795918 w 1656655"/>
              <a:gd name="connsiteY5776" fmla="*/ 1030809 h 1864576"/>
              <a:gd name="connsiteX5777" fmla="*/ 805039 w 1656655"/>
              <a:gd name="connsiteY5777" fmla="*/ 1034121 h 1864576"/>
              <a:gd name="connsiteX5778" fmla="*/ 807951 w 1656655"/>
              <a:gd name="connsiteY5778" fmla="*/ 1034513 h 1864576"/>
              <a:gd name="connsiteX5779" fmla="*/ 810476 w 1656655"/>
              <a:gd name="connsiteY5779" fmla="*/ 1033925 h 1864576"/>
              <a:gd name="connsiteX5780" fmla="*/ 816490 w 1656655"/>
              <a:gd name="connsiteY5780" fmla="*/ 1033538 h 1864576"/>
              <a:gd name="connsiteX5781" fmla="*/ 822314 w 1656655"/>
              <a:gd name="connsiteY5781" fmla="*/ 1033146 h 1864576"/>
              <a:gd name="connsiteX5782" fmla="*/ 823865 w 1656655"/>
              <a:gd name="connsiteY5782" fmla="*/ 1036267 h 1864576"/>
              <a:gd name="connsiteX5783" fmla="*/ 824252 w 1656655"/>
              <a:gd name="connsiteY5783" fmla="*/ 1038021 h 1864576"/>
              <a:gd name="connsiteX5784" fmla="*/ 823865 w 1656655"/>
              <a:gd name="connsiteY5784" fmla="*/ 1039775 h 1864576"/>
              <a:gd name="connsiteX5785" fmla="*/ 822700 w 1656655"/>
              <a:gd name="connsiteY5785" fmla="*/ 1047957 h 1864576"/>
              <a:gd name="connsiteX5786" fmla="*/ 822700 w 1656655"/>
              <a:gd name="connsiteY5786" fmla="*/ 1050299 h 1864576"/>
              <a:gd name="connsiteX5787" fmla="*/ 822700 w 1656655"/>
              <a:gd name="connsiteY5787" fmla="*/ 1052440 h 1864576"/>
              <a:gd name="connsiteX5788" fmla="*/ 822314 w 1656655"/>
              <a:gd name="connsiteY5788" fmla="*/ 1053219 h 1864576"/>
              <a:gd name="connsiteX5789" fmla="*/ 821732 w 1656655"/>
              <a:gd name="connsiteY5789" fmla="*/ 1056144 h 1864576"/>
              <a:gd name="connsiteX5790" fmla="*/ 821149 w 1656655"/>
              <a:gd name="connsiteY5790" fmla="*/ 1059848 h 1864576"/>
              <a:gd name="connsiteX5791" fmla="*/ 822896 w 1656655"/>
              <a:gd name="connsiteY5791" fmla="*/ 1062577 h 1864576"/>
              <a:gd name="connsiteX5792" fmla="*/ 819206 w 1656655"/>
              <a:gd name="connsiteY5792" fmla="*/ 1062577 h 1864576"/>
              <a:gd name="connsiteX5793" fmla="*/ 796892 w 1656655"/>
              <a:gd name="connsiteY5793" fmla="*/ 1073684 h 1864576"/>
              <a:gd name="connsiteX5794" fmla="*/ 794949 w 1656655"/>
              <a:gd name="connsiteY5794" fmla="*/ 1075438 h 1864576"/>
              <a:gd name="connsiteX5795" fmla="*/ 780978 w 1656655"/>
              <a:gd name="connsiteY5795" fmla="*/ 1080117 h 1864576"/>
              <a:gd name="connsiteX5796" fmla="*/ 773603 w 1656655"/>
              <a:gd name="connsiteY5796" fmla="*/ 1087716 h 1864576"/>
              <a:gd name="connsiteX5797" fmla="*/ 773217 w 1656655"/>
              <a:gd name="connsiteY5797" fmla="*/ 1091033 h 1864576"/>
              <a:gd name="connsiteX5798" fmla="*/ 771274 w 1656655"/>
              <a:gd name="connsiteY5798" fmla="*/ 1092787 h 1864576"/>
              <a:gd name="connsiteX5799" fmla="*/ 768558 w 1656655"/>
              <a:gd name="connsiteY5799" fmla="*/ 1097270 h 1864576"/>
              <a:gd name="connsiteX5800" fmla="*/ 767589 w 1656655"/>
              <a:gd name="connsiteY5800" fmla="*/ 1107206 h 1864576"/>
              <a:gd name="connsiteX5801" fmla="*/ 766229 w 1656655"/>
              <a:gd name="connsiteY5801" fmla="*/ 1109548 h 1864576"/>
              <a:gd name="connsiteX5802" fmla="*/ 766229 w 1656655"/>
              <a:gd name="connsiteY5802" fmla="*/ 1116172 h 1864576"/>
              <a:gd name="connsiteX5803" fmla="*/ 763899 w 1656655"/>
              <a:gd name="connsiteY5803" fmla="*/ 1119293 h 1864576"/>
              <a:gd name="connsiteX5804" fmla="*/ 763899 w 1656655"/>
              <a:gd name="connsiteY5804" fmla="*/ 1120655 h 1864576"/>
              <a:gd name="connsiteX5805" fmla="*/ 805622 w 1656655"/>
              <a:gd name="connsiteY5805" fmla="*/ 995920 h 1864576"/>
              <a:gd name="connsiteX5806" fmla="*/ 803292 w 1656655"/>
              <a:gd name="connsiteY5806" fmla="*/ 994362 h 1864576"/>
              <a:gd name="connsiteX5807" fmla="*/ 805235 w 1656655"/>
              <a:gd name="connsiteY5807" fmla="*/ 994945 h 1864576"/>
              <a:gd name="connsiteX5808" fmla="*/ 805622 w 1656655"/>
              <a:gd name="connsiteY5808" fmla="*/ 995920 h 1864576"/>
              <a:gd name="connsiteX5809" fmla="*/ 839970 w 1656655"/>
              <a:gd name="connsiteY5809" fmla="*/ 1005082 h 1864576"/>
              <a:gd name="connsiteX5810" fmla="*/ 840361 w 1656655"/>
              <a:gd name="connsiteY5810" fmla="*/ 1003524 h 1864576"/>
              <a:gd name="connsiteX5811" fmla="*/ 848705 w 1656655"/>
              <a:gd name="connsiteY5811" fmla="*/ 1004886 h 1864576"/>
              <a:gd name="connsiteX5812" fmla="*/ 849091 w 1656655"/>
              <a:gd name="connsiteY5812" fmla="*/ 1006444 h 1864576"/>
              <a:gd name="connsiteX5813" fmla="*/ 847540 w 1656655"/>
              <a:gd name="connsiteY5813" fmla="*/ 1005474 h 1864576"/>
              <a:gd name="connsiteX5814" fmla="*/ 845793 w 1656655"/>
              <a:gd name="connsiteY5814" fmla="*/ 1004690 h 1864576"/>
              <a:gd name="connsiteX5815" fmla="*/ 844628 w 1656655"/>
              <a:gd name="connsiteY5815" fmla="*/ 1003524 h 1864576"/>
              <a:gd name="connsiteX5816" fmla="*/ 843273 w 1656655"/>
              <a:gd name="connsiteY5816" fmla="*/ 1006640 h 1864576"/>
              <a:gd name="connsiteX5817" fmla="*/ 843855 w 1656655"/>
              <a:gd name="connsiteY5817" fmla="*/ 1007228 h 1864576"/>
              <a:gd name="connsiteX5818" fmla="*/ 844628 w 1656655"/>
              <a:gd name="connsiteY5818" fmla="*/ 1010540 h 1864576"/>
              <a:gd name="connsiteX5819" fmla="*/ 843660 w 1656655"/>
              <a:gd name="connsiteY5819" fmla="*/ 1009761 h 1864576"/>
              <a:gd name="connsiteX5820" fmla="*/ 842108 w 1656655"/>
              <a:gd name="connsiteY5820" fmla="*/ 1009952 h 1864576"/>
              <a:gd name="connsiteX5821" fmla="*/ 840748 w 1656655"/>
              <a:gd name="connsiteY5821" fmla="*/ 1010344 h 1864576"/>
              <a:gd name="connsiteX5822" fmla="*/ 840166 w 1656655"/>
              <a:gd name="connsiteY5822" fmla="*/ 1011515 h 1864576"/>
              <a:gd name="connsiteX5823" fmla="*/ 840361 w 1656655"/>
              <a:gd name="connsiteY5823" fmla="*/ 1008786 h 1864576"/>
              <a:gd name="connsiteX5824" fmla="*/ 841134 w 1656655"/>
              <a:gd name="connsiteY5824" fmla="*/ 1007811 h 1864576"/>
              <a:gd name="connsiteX5825" fmla="*/ 842108 w 1656655"/>
              <a:gd name="connsiteY5825" fmla="*/ 1007228 h 1864576"/>
              <a:gd name="connsiteX5826" fmla="*/ 842108 w 1656655"/>
              <a:gd name="connsiteY5826" fmla="*/ 1004886 h 1864576"/>
              <a:gd name="connsiteX5827" fmla="*/ 840944 w 1656655"/>
              <a:gd name="connsiteY5827" fmla="*/ 1004499 h 1864576"/>
              <a:gd name="connsiteX5828" fmla="*/ 839970 w 1656655"/>
              <a:gd name="connsiteY5828" fmla="*/ 1005082 h 1864576"/>
              <a:gd name="connsiteX5829" fmla="*/ 817459 w 1656655"/>
              <a:gd name="connsiteY5829" fmla="*/ 1006640 h 1864576"/>
              <a:gd name="connsiteX5830" fmla="*/ 819402 w 1656655"/>
              <a:gd name="connsiteY5830" fmla="*/ 1007032 h 1864576"/>
              <a:gd name="connsiteX5831" fmla="*/ 821536 w 1656655"/>
              <a:gd name="connsiteY5831" fmla="*/ 1007228 h 1864576"/>
              <a:gd name="connsiteX5832" fmla="*/ 825416 w 1656655"/>
              <a:gd name="connsiteY5832" fmla="*/ 1008394 h 1864576"/>
              <a:gd name="connsiteX5833" fmla="*/ 825612 w 1656655"/>
              <a:gd name="connsiteY5833" fmla="*/ 1010540 h 1864576"/>
              <a:gd name="connsiteX5834" fmla="*/ 830075 w 1656655"/>
              <a:gd name="connsiteY5834" fmla="*/ 1016189 h 1864576"/>
              <a:gd name="connsiteX5835" fmla="*/ 830462 w 1656655"/>
              <a:gd name="connsiteY5835" fmla="*/ 1018139 h 1864576"/>
              <a:gd name="connsiteX5836" fmla="*/ 832404 w 1656655"/>
              <a:gd name="connsiteY5836" fmla="*/ 1021064 h 1864576"/>
              <a:gd name="connsiteX5837" fmla="*/ 832791 w 1656655"/>
              <a:gd name="connsiteY5837" fmla="*/ 1022039 h 1864576"/>
              <a:gd name="connsiteX5838" fmla="*/ 832209 w 1656655"/>
              <a:gd name="connsiteY5838" fmla="*/ 1037629 h 1864576"/>
              <a:gd name="connsiteX5839" fmla="*/ 832595 w 1656655"/>
              <a:gd name="connsiteY5839" fmla="*/ 1039775 h 1864576"/>
              <a:gd name="connsiteX5840" fmla="*/ 832209 w 1656655"/>
              <a:gd name="connsiteY5840" fmla="*/ 1040554 h 1864576"/>
              <a:gd name="connsiteX5841" fmla="*/ 831240 w 1656655"/>
              <a:gd name="connsiteY5841" fmla="*/ 1038800 h 1864576"/>
              <a:gd name="connsiteX5842" fmla="*/ 830271 w 1656655"/>
              <a:gd name="connsiteY5842" fmla="*/ 1037046 h 1864576"/>
              <a:gd name="connsiteX5843" fmla="*/ 828328 w 1656655"/>
              <a:gd name="connsiteY5843" fmla="*/ 1033342 h 1864576"/>
              <a:gd name="connsiteX5844" fmla="*/ 828132 w 1656655"/>
              <a:gd name="connsiteY5844" fmla="*/ 1032171 h 1864576"/>
              <a:gd name="connsiteX5845" fmla="*/ 827746 w 1656655"/>
              <a:gd name="connsiteY5845" fmla="*/ 1028276 h 1864576"/>
              <a:gd name="connsiteX5846" fmla="*/ 826968 w 1656655"/>
              <a:gd name="connsiteY5846" fmla="*/ 1026326 h 1864576"/>
              <a:gd name="connsiteX5847" fmla="*/ 825416 w 1656655"/>
              <a:gd name="connsiteY5847" fmla="*/ 1019697 h 1864576"/>
              <a:gd name="connsiteX5848" fmla="*/ 825030 w 1656655"/>
              <a:gd name="connsiteY5848" fmla="*/ 1017360 h 1864576"/>
              <a:gd name="connsiteX5849" fmla="*/ 824252 w 1656655"/>
              <a:gd name="connsiteY5849" fmla="*/ 1015410 h 1864576"/>
              <a:gd name="connsiteX5850" fmla="*/ 821536 w 1656655"/>
              <a:gd name="connsiteY5850" fmla="*/ 1012490 h 1864576"/>
              <a:gd name="connsiteX5851" fmla="*/ 817269 w 1656655"/>
              <a:gd name="connsiteY5851" fmla="*/ 1011319 h 1864576"/>
              <a:gd name="connsiteX5852" fmla="*/ 817459 w 1656655"/>
              <a:gd name="connsiteY5852" fmla="*/ 1006640 h 1864576"/>
              <a:gd name="connsiteX5853" fmla="*/ 835120 w 1656655"/>
              <a:gd name="connsiteY5853" fmla="*/ 1036654 h 1864576"/>
              <a:gd name="connsiteX5854" fmla="*/ 835507 w 1656655"/>
              <a:gd name="connsiteY5854" fmla="*/ 1027884 h 1864576"/>
              <a:gd name="connsiteX5855" fmla="*/ 835703 w 1656655"/>
              <a:gd name="connsiteY5855" fmla="*/ 1023597 h 1864576"/>
              <a:gd name="connsiteX5856" fmla="*/ 835120 w 1656655"/>
              <a:gd name="connsiteY5856" fmla="*/ 1019893 h 1864576"/>
              <a:gd name="connsiteX5857" fmla="*/ 833373 w 1656655"/>
              <a:gd name="connsiteY5857" fmla="*/ 1017164 h 1864576"/>
              <a:gd name="connsiteX5858" fmla="*/ 832987 w 1656655"/>
              <a:gd name="connsiteY5858" fmla="*/ 1015219 h 1864576"/>
              <a:gd name="connsiteX5859" fmla="*/ 829688 w 1656655"/>
              <a:gd name="connsiteY5859" fmla="*/ 1011902 h 1864576"/>
              <a:gd name="connsiteX5860" fmla="*/ 828524 w 1656655"/>
              <a:gd name="connsiteY5860" fmla="*/ 1008590 h 1864576"/>
              <a:gd name="connsiteX5861" fmla="*/ 832791 w 1656655"/>
              <a:gd name="connsiteY5861" fmla="*/ 1009565 h 1864576"/>
              <a:gd name="connsiteX5862" fmla="*/ 837254 w 1656655"/>
              <a:gd name="connsiteY5862" fmla="*/ 1009565 h 1864576"/>
              <a:gd name="connsiteX5863" fmla="*/ 838419 w 1656655"/>
              <a:gd name="connsiteY5863" fmla="*/ 1013656 h 1864576"/>
              <a:gd name="connsiteX5864" fmla="*/ 839387 w 1656655"/>
              <a:gd name="connsiteY5864" fmla="*/ 1014435 h 1864576"/>
              <a:gd name="connsiteX5865" fmla="*/ 839001 w 1656655"/>
              <a:gd name="connsiteY5865" fmla="*/ 1015606 h 1864576"/>
              <a:gd name="connsiteX5866" fmla="*/ 837836 w 1656655"/>
              <a:gd name="connsiteY5866" fmla="*/ 1015219 h 1864576"/>
              <a:gd name="connsiteX5867" fmla="*/ 835898 w 1656655"/>
              <a:gd name="connsiteY5867" fmla="*/ 1012490 h 1864576"/>
              <a:gd name="connsiteX5868" fmla="*/ 832791 w 1656655"/>
              <a:gd name="connsiteY5868" fmla="*/ 1012681 h 1864576"/>
              <a:gd name="connsiteX5869" fmla="*/ 834734 w 1656655"/>
              <a:gd name="connsiteY5869" fmla="*/ 1017164 h 1864576"/>
              <a:gd name="connsiteX5870" fmla="*/ 838223 w 1656655"/>
              <a:gd name="connsiteY5870" fmla="*/ 1018531 h 1864576"/>
              <a:gd name="connsiteX5871" fmla="*/ 839387 w 1656655"/>
              <a:gd name="connsiteY5871" fmla="*/ 1018139 h 1864576"/>
              <a:gd name="connsiteX5872" fmla="*/ 839970 w 1656655"/>
              <a:gd name="connsiteY5872" fmla="*/ 1021843 h 1864576"/>
              <a:gd name="connsiteX5873" fmla="*/ 839970 w 1656655"/>
              <a:gd name="connsiteY5873" fmla="*/ 1023014 h 1864576"/>
              <a:gd name="connsiteX5874" fmla="*/ 837640 w 1656655"/>
              <a:gd name="connsiteY5874" fmla="*/ 1034317 h 1864576"/>
              <a:gd name="connsiteX5875" fmla="*/ 837450 w 1656655"/>
              <a:gd name="connsiteY5875" fmla="*/ 1036850 h 1864576"/>
              <a:gd name="connsiteX5876" fmla="*/ 835120 w 1656655"/>
              <a:gd name="connsiteY5876" fmla="*/ 1036654 h 1864576"/>
              <a:gd name="connsiteX5877" fmla="*/ 822314 w 1656655"/>
              <a:gd name="connsiteY5877" fmla="*/ 1021843 h 1864576"/>
              <a:gd name="connsiteX5878" fmla="*/ 822314 w 1656655"/>
              <a:gd name="connsiteY5878" fmla="*/ 1021843 h 1864576"/>
              <a:gd name="connsiteX5879" fmla="*/ 819593 w 1656655"/>
              <a:gd name="connsiteY5879" fmla="*/ 1016581 h 1864576"/>
              <a:gd name="connsiteX5880" fmla="*/ 818820 w 1656655"/>
              <a:gd name="connsiteY5880" fmla="*/ 1014827 h 1864576"/>
              <a:gd name="connsiteX5881" fmla="*/ 819789 w 1656655"/>
              <a:gd name="connsiteY5881" fmla="*/ 1015219 h 1864576"/>
              <a:gd name="connsiteX5882" fmla="*/ 820953 w 1656655"/>
              <a:gd name="connsiteY5882" fmla="*/ 1016581 h 1864576"/>
              <a:gd name="connsiteX5883" fmla="*/ 821536 w 1656655"/>
              <a:gd name="connsiteY5883" fmla="*/ 1017360 h 1864576"/>
              <a:gd name="connsiteX5884" fmla="*/ 822314 w 1656655"/>
              <a:gd name="connsiteY5884" fmla="*/ 1021843 h 1864576"/>
              <a:gd name="connsiteX5885" fmla="*/ 841134 w 1656655"/>
              <a:gd name="connsiteY5885" fmla="*/ 1044841 h 1864576"/>
              <a:gd name="connsiteX5886" fmla="*/ 839001 w 1656655"/>
              <a:gd name="connsiteY5886" fmla="*/ 1043866 h 1864576"/>
              <a:gd name="connsiteX5887" fmla="*/ 839197 w 1656655"/>
              <a:gd name="connsiteY5887" fmla="*/ 1043866 h 1864576"/>
              <a:gd name="connsiteX5888" fmla="*/ 840166 w 1656655"/>
              <a:gd name="connsiteY5888" fmla="*/ 1043670 h 1864576"/>
              <a:gd name="connsiteX5889" fmla="*/ 840944 w 1656655"/>
              <a:gd name="connsiteY5889" fmla="*/ 1043087 h 1864576"/>
              <a:gd name="connsiteX5890" fmla="*/ 842882 w 1656655"/>
              <a:gd name="connsiteY5890" fmla="*/ 1043283 h 1864576"/>
              <a:gd name="connsiteX5891" fmla="*/ 844242 w 1656655"/>
              <a:gd name="connsiteY5891" fmla="*/ 1042308 h 1864576"/>
              <a:gd name="connsiteX5892" fmla="*/ 845989 w 1656655"/>
              <a:gd name="connsiteY5892" fmla="*/ 1039187 h 1864576"/>
              <a:gd name="connsiteX5893" fmla="*/ 846571 w 1656655"/>
              <a:gd name="connsiteY5893" fmla="*/ 1035488 h 1864576"/>
              <a:gd name="connsiteX5894" fmla="*/ 843855 w 1656655"/>
              <a:gd name="connsiteY5894" fmla="*/ 1026130 h 1864576"/>
              <a:gd name="connsiteX5895" fmla="*/ 843273 w 1656655"/>
              <a:gd name="connsiteY5895" fmla="*/ 1024180 h 1864576"/>
              <a:gd name="connsiteX5896" fmla="*/ 841717 w 1656655"/>
              <a:gd name="connsiteY5896" fmla="*/ 1016189 h 1864576"/>
              <a:gd name="connsiteX5897" fmla="*/ 843273 w 1656655"/>
              <a:gd name="connsiteY5897" fmla="*/ 1017752 h 1864576"/>
              <a:gd name="connsiteX5898" fmla="*/ 846762 w 1656655"/>
              <a:gd name="connsiteY5898" fmla="*/ 1023989 h 1864576"/>
              <a:gd name="connsiteX5899" fmla="*/ 848705 w 1656655"/>
              <a:gd name="connsiteY5899" fmla="*/ 1028472 h 1864576"/>
              <a:gd name="connsiteX5900" fmla="*/ 850838 w 1656655"/>
              <a:gd name="connsiteY5900" fmla="*/ 1032759 h 1864576"/>
              <a:gd name="connsiteX5901" fmla="*/ 847540 w 1656655"/>
              <a:gd name="connsiteY5901" fmla="*/ 1041333 h 1864576"/>
              <a:gd name="connsiteX5902" fmla="*/ 845407 w 1656655"/>
              <a:gd name="connsiteY5902" fmla="*/ 1042504 h 1864576"/>
              <a:gd name="connsiteX5903" fmla="*/ 841134 w 1656655"/>
              <a:gd name="connsiteY5903" fmla="*/ 1044841 h 1864576"/>
              <a:gd name="connsiteX5904" fmla="*/ 804653 w 1656655"/>
              <a:gd name="connsiteY5904" fmla="*/ 1016385 h 1864576"/>
              <a:gd name="connsiteX5905" fmla="*/ 807369 w 1656655"/>
              <a:gd name="connsiteY5905" fmla="*/ 1016581 h 1864576"/>
              <a:gd name="connsiteX5906" fmla="*/ 810667 w 1656655"/>
              <a:gd name="connsiteY5906" fmla="*/ 1016189 h 1864576"/>
              <a:gd name="connsiteX5907" fmla="*/ 811445 w 1656655"/>
              <a:gd name="connsiteY5907" fmla="*/ 1015606 h 1864576"/>
              <a:gd name="connsiteX5908" fmla="*/ 813192 w 1656655"/>
              <a:gd name="connsiteY5908" fmla="*/ 1014435 h 1864576"/>
              <a:gd name="connsiteX5909" fmla="*/ 821340 w 1656655"/>
              <a:gd name="connsiteY5909" fmla="*/ 1030417 h 1864576"/>
              <a:gd name="connsiteX5910" fmla="*/ 814939 w 1656655"/>
              <a:gd name="connsiteY5910" fmla="*/ 1030809 h 1864576"/>
              <a:gd name="connsiteX5911" fmla="*/ 811832 w 1656655"/>
              <a:gd name="connsiteY5911" fmla="*/ 1031005 h 1864576"/>
              <a:gd name="connsiteX5912" fmla="*/ 808920 w 1656655"/>
              <a:gd name="connsiteY5912" fmla="*/ 1031588 h 1864576"/>
              <a:gd name="connsiteX5913" fmla="*/ 808147 w 1656655"/>
              <a:gd name="connsiteY5913" fmla="*/ 1031784 h 1864576"/>
              <a:gd name="connsiteX5914" fmla="*/ 806013 w 1656655"/>
              <a:gd name="connsiteY5914" fmla="*/ 1031392 h 1864576"/>
              <a:gd name="connsiteX5915" fmla="*/ 798829 w 1656655"/>
              <a:gd name="connsiteY5915" fmla="*/ 1028472 h 1864576"/>
              <a:gd name="connsiteX5916" fmla="*/ 793593 w 1656655"/>
              <a:gd name="connsiteY5916" fmla="*/ 1029055 h 1864576"/>
              <a:gd name="connsiteX5917" fmla="*/ 791846 w 1656655"/>
              <a:gd name="connsiteY5917" fmla="*/ 1030613 h 1864576"/>
              <a:gd name="connsiteX5918" fmla="*/ 788935 w 1656655"/>
              <a:gd name="connsiteY5918" fmla="*/ 1031005 h 1864576"/>
              <a:gd name="connsiteX5919" fmla="*/ 786410 w 1656655"/>
              <a:gd name="connsiteY5919" fmla="*/ 1031784 h 1864576"/>
              <a:gd name="connsiteX5920" fmla="*/ 785054 w 1656655"/>
              <a:gd name="connsiteY5920" fmla="*/ 1031588 h 1864576"/>
              <a:gd name="connsiteX5921" fmla="*/ 783694 w 1656655"/>
              <a:gd name="connsiteY5921" fmla="*/ 1031196 h 1864576"/>
              <a:gd name="connsiteX5922" fmla="*/ 778648 w 1656655"/>
              <a:gd name="connsiteY5922" fmla="*/ 1029442 h 1864576"/>
              <a:gd name="connsiteX5923" fmla="*/ 780591 w 1656655"/>
              <a:gd name="connsiteY5923" fmla="*/ 1028663 h 1864576"/>
              <a:gd name="connsiteX5924" fmla="*/ 782725 w 1656655"/>
              <a:gd name="connsiteY5924" fmla="*/ 1025743 h 1864576"/>
              <a:gd name="connsiteX5925" fmla="*/ 785827 w 1656655"/>
              <a:gd name="connsiteY5925" fmla="*/ 1023793 h 1864576"/>
              <a:gd name="connsiteX5926" fmla="*/ 787961 w 1656655"/>
              <a:gd name="connsiteY5926" fmla="*/ 1023401 h 1864576"/>
              <a:gd name="connsiteX5927" fmla="*/ 790099 w 1656655"/>
              <a:gd name="connsiteY5927" fmla="*/ 1022818 h 1864576"/>
              <a:gd name="connsiteX5928" fmla="*/ 791264 w 1656655"/>
              <a:gd name="connsiteY5928" fmla="*/ 1021451 h 1864576"/>
              <a:gd name="connsiteX5929" fmla="*/ 794949 w 1656655"/>
              <a:gd name="connsiteY5929" fmla="*/ 1020285 h 1864576"/>
              <a:gd name="connsiteX5930" fmla="*/ 798247 w 1656655"/>
              <a:gd name="connsiteY5930" fmla="*/ 1018918 h 1864576"/>
              <a:gd name="connsiteX5931" fmla="*/ 799221 w 1656655"/>
              <a:gd name="connsiteY5931" fmla="*/ 1017556 h 1864576"/>
              <a:gd name="connsiteX5932" fmla="*/ 800963 w 1656655"/>
              <a:gd name="connsiteY5932" fmla="*/ 1017164 h 1864576"/>
              <a:gd name="connsiteX5933" fmla="*/ 804653 w 1656655"/>
              <a:gd name="connsiteY5933" fmla="*/ 1016385 h 1864576"/>
              <a:gd name="connsiteX5934" fmla="*/ 839583 w 1656655"/>
              <a:gd name="connsiteY5934" fmla="*/ 1039187 h 1864576"/>
              <a:gd name="connsiteX5935" fmla="*/ 839970 w 1656655"/>
              <a:gd name="connsiteY5935" fmla="*/ 1033146 h 1864576"/>
              <a:gd name="connsiteX5936" fmla="*/ 840361 w 1656655"/>
              <a:gd name="connsiteY5936" fmla="*/ 1030417 h 1864576"/>
              <a:gd name="connsiteX5937" fmla="*/ 840944 w 1656655"/>
              <a:gd name="connsiteY5937" fmla="*/ 1027884 h 1864576"/>
              <a:gd name="connsiteX5938" fmla="*/ 841717 w 1656655"/>
              <a:gd name="connsiteY5938" fmla="*/ 1031005 h 1864576"/>
              <a:gd name="connsiteX5939" fmla="*/ 842691 w 1656655"/>
              <a:gd name="connsiteY5939" fmla="*/ 1034121 h 1864576"/>
              <a:gd name="connsiteX5940" fmla="*/ 843273 w 1656655"/>
              <a:gd name="connsiteY5940" fmla="*/ 1035679 h 1864576"/>
              <a:gd name="connsiteX5941" fmla="*/ 843273 w 1656655"/>
              <a:gd name="connsiteY5941" fmla="*/ 1037242 h 1864576"/>
              <a:gd name="connsiteX5942" fmla="*/ 841913 w 1656655"/>
              <a:gd name="connsiteY5942" fmla="*/ 1039966 h 1864576"/>
              <a:gd name="connsiteX5943" fmla="*/ 839583 w 1656655"/>
              <a:gd name="connsiteY5943" fmla="*/ 1039187 h 1864576"/>
              <a:gd name="connsiteX5944" fmla="*/ 852585 w 1656655"/>
              <a:gd name="connsiteY5944" fmla="*/ 1041529 h 1864576"/>
              <a:gd name="connsiteX5945" fmla="*/ 866948 w 1656655"/>
              <a:gd name="connsiteY5945" fmla="*/ 1040554 h 1864576"/>
              <a:gd name="connsiteX5946" fmla="*/ 872962 w 1656655"/>
              <a:gd name="connsiteY5946" fmla="*/ 1042695 h 1864576"/>
              <a:gd name="connsiteX5947" fmla="*/ 875483 w 1656655"/>
              <a:gd name="connsiteY5947" fmla="*/ 1044258 h 1864576"/>
              <a:gd name="connsiteX5948" fmla="*/ 877621 w 1656655"/>
              <a:gd name="connsiteY5948" fmla="*/ 1046012 h 1864576"/>
              <a:gd name="connsiteX5949" fmla="*/ 875292 w 1656655"/>
              <a:gd name="connsiteY5949" fmla="*/ 1046595 h 1864576"/>
              <a:gd name="connsiteX5950" fmla="*/ 873931 w 1656655"/>
              <a:gd name="connsiteY5950" fmla="*/ 1044841 h 1864576"/>
              <a:gd name="connsiteX5951" fmla="*/ 871411 w 1656655"/>
              <a:gd name="connsiteY5951" fmla="*/ 1045233 h 1864576"/>
              <a:gd name="connsiteX5952" fmla="*/ 870246 w 1656655"/>
              <a:gd name="connsiteY5952" fmla="*/ 1043283 h 1864576"/>
              <a:gd name="connsiteX5953" fmla="*/ 867917 w 1656655"/>
              <a:gd name="connsiteY5953" fmla="*/ 1043670 h 1864576"/>
              <a:gd name="connsiteX5954" fmla="*/ 867917 w 1656655"/>
              <a:gd name="connsiteY5954" fmla="*/ 1043283 h 1864576"/>
              <a:gd name="connsiteX5955" fmla="*/ 867531 w 1656655"/>
              <a:gd name="connsiteY5955" fmla="*/ 1042504 h 1864576"/>
              <a:gd name="connsiteX5956" fmla="*/ 864037 w 1656655"/>
              <a:gd name="connsiteY5956" fmla="*/ 1042695 h 1864576"/>
              <a:gd name="connsiteX5957" fmla="*/ 860347 w 1656655"/>
              <a:gd name="connsiteY5957" fmla="*/ 1041720 h 1864576"/>
              <a:gd name="connsiteX5958" fmla="*/ 859960 w 1656655"/>
              <a:gd name="connsiteY5958" fmla="*/ 1041137 h 1864576"/>
              <a:gd name="connsiteX5959" fmla="*/ 857048 w 1656655"/>
              <a:gd name="connsiteY5959" fmla="*/ 1041529 h 1864576"/>
              <a:gd name="connsiteX5960" fmla="*/ 856270 w 1656655"/>
              <a:gd name="connsiteY5960" fmla="*/ 1042308 h 1864576"/>
              <a:gd name="connsiteX5961" fmla="*/ 853750 w 1656655"/>
              <a:gd name="connsiteY5961" fmla="*/ 1041916 h 1864576"/>
              <a:gd name="connsiteX5962" fmla="*/ 853364 w 1656655"/>
              <a:gd name="connsiteY5962" fmla="*/ 1041529 h 1864576"/>
              <a:gd name="connsiteX5963" fmla="*/ 852585 w 1656655"/>
              <a:gd name="connsiteY5963" fmla="*/ 1041529 h 1864576"/>
              <a:gd name="connsiteX5964" fmla="*/ 841717 w 1656655"/>
              <a:gd name="connsiteY5964" fmla="*/ 1060240 h 1864576"/>
              <a:gd name="connsiteX5965" fmla="*/ 837063 w 1656655"/>
              <a:gd name="connsiteY5965" fmla="*/ 1051274 h 1864576"/>
              <a:gd name="connsiteX5966" fmla="*/ 832595 w 1656655"/>
              <a:gd name="connsiteY5966" fmla="*/ 1042308 h 1864576"/>
              <a:gd name="connsiteX5967" fmla="*/ 835120 w 1656655"/>
              <a:gd name="connsiteY5967" fmla="*/ 1042695 h 1864576"/>
              <a:gd name="connsiteX5968" fmla="*/ 835703 w 1656655"/>
              <a:gd name="connsiteY5968" fmla="*/ 1044645 h 1864576"/>
              <a:gd name="connsiteX5969" fmla="*/ 836672 w 1656655"/>
              <a:gd name="connsiteY5969" fmla="*/ 1046012 h 1864576"/>
              <a:gd name="connsiteX5970" fmla="*/ 838614 w 1656655"/>
              <a:gd name="connsiteY5970" fmla="*/ 1047570 h 1864576"/>
              <a:gd name="connsiteX5971" fmla="*/ 839197 w 1656655"/>
              <a:gd name="connsiteY5971" fmla="*/ 1048153 h 1864576"/>
              <a:gd name="connsiteX5972" fmla="*/ 838805 w 1656655"/>
              <a:gd name="connsiteY5972" fmla="*/ 1051465 h 1864576"/>
              <a:gd name="connsiteX5973" fmla="*/ 841717 w 1656655"/>
              <a:gd name="connsiteY5973" fmla="*/ 1060240 h 1864576"/>
              <a:gd name="connsiteX5974" fmla="*/ 843273 w 1656655"/>
              <a:gd name="connsiteY5974" fmla="*/ 1047957 h 1864576"/>
              <a:gd name="connsiteX5975" fmla="*/ 847540 w 1656655"/>
              <a:gd name="connsiteY5975" fmla="*/ 1045233 h 1864576"/>
              <a:gd name="connsiteX5976" fmla="*/ 849091 w 1656655"/>
              <a:gd name="connsiteY5976" fmla="*/ 1044062 h 1864576"/>
              <a:gd name="connsiteX5977" fmla="*/ 849870 w 1656655"/>
              <a:gd name="connsiteY5977" fmla="*/ 1043479 h 1864576"/>
              <a:gd name="connsiteX5978" fmla="*/ 848123 w 1656655"/>
              <a:gd name="connsiteY5978" fmla="*/ 1047957 h 1864576"/>
              <a:gd name="connsiteX5979" fmla="*/ 851034 w 1656655"/>
              <a:gd name="connsiteY5979" fmla="*/ 1049128 h 1864576"/>
              <a:gd name="connsiteX5980" fmla="*/ 851617 w 1656655"/>
              <a:gd name="connsiteY5980" fmla="*/ 1049907 h 1864576"/>
              <a:gd name="connsiteX5981" fmla="*/ 854719 w 1656655"/>
              <a:gd name="connsiteY5981" fmla="*/ 1049128 h 1864576"/>
              <a:gd name="connsiteX5982" fmla="*/ 856270 w 1656655"/>
              <a:gd name="connsiteY5982" fmla="*/ 1049128 h 1864576"/>
              <a:gd name="connsiteX5983" fmla="*/ 857435 w 1656655"/>
              <a:gd name="connsiteY5983" fmla="*/ 1048545 h 1864576"/>
              <a:gd name="connsiteX5984" fmla="*/ 861321 w 1656655"/>
              <a:gd name="connsiteY5984" fmla="*/ 1048153 h 1864576"/>
              <a:gd name="connsiteX5985" fmla="*/ 861511 w 1656655"/>
              <a:gd name="connsiteY5985" fmla="*/ 1048545 h 1864576"/>
              <a:gd name="connsiteX5986" fmla="*/ 861707 w 1656655"/>
              <a:gd name="connsiteY5986" fmla="*/ 1048932 h 1864576"/>
              <a:gd name="connsiteX5987" fmla="*/ 864227 w 1656655"/>
              <a:gd name="connsiteY5987" fmla="*/ 1049324 h 1864576"/>
              <a:gd name="connsiteX5988" fmla="*/ 864619 w 1656655"/>
              <a:gd name="connsiteY5988" fmla="*/ 1050103 h 1864576"/>
              <a:gd name="connsiteX5989" fmla="*/ 867335 w 1656655"/>
              <a:gd name="connsiteY5989" fmla="*/ 1050495 h 1864576"/>
              <a:gd name="connsiteX5990" fmla="*/ 867721 w 1656655"/>
              <a:gd name="connsiteY5990" fmla="*/ 1051274 h 1864576"/>
              <a:gd name="connsiteX5991" fmla="*/ 877229 w 1656655"/>
              <a:gd name="connsiteY5991" fmla="*/ 1049128 h 1864576"/>
              <a:gd name="connsiteX5992" fmla="*/ 880141 w 1656655"/>
              <a:gd name="connsiteY5992" fmla="*/ 1050882 h 1864576"/>
              <a:gd name="connsiteX5993" fmla="*/ 877425 w 1656655"/>
              <a:gd name="connsiteY5993" fmla="*/ 1050882 h 1864576"/>
              <a:gd name="connsiteX5994" fmla="*/ 872962 w 1656655"/>
              <a:gd name="connsiteY5994" fmla="*/ 1052249 h 1864576"/>
              <a:gd name="connsiteX5995" fmla="*/ 871798 w 1656655"/>
              <a:gd name="connsiteY5995" fmla="*/ 1054194 h 1864576"/>
              <a:gd name="connsiteX5996" fmla="*/ 870633 w 1656655"/>
              <a:gd name="connsiteY5996" fmla="*/ 1055948 h 1864576"/>
              <a:gd name="connsiteX5997" fmla="*/ 867139 w 1656655"/>
              <a:gd name="connsiteY5997" fmla="*/ 1058290 h 1864576"/>
              <a:gd name="connsiteX5998" fmla="*/ 865201 w 1656655"/>
              <a:gd name="connsiteY5998" fmla="*/ 1061994 h 1864576"/>
              <a:gd name="connsiteX5999" fmla="*/ 863645 w 1656655"/>
              <a:gd name="connsiteY5999" fmla="*/ 1061210 h 1864576"/>
              <a:gd name="connsiteX6000" fmla="*/ 845597 w 1656655"/>
              <a:gd name="connsiteY6000" fmla="*/ 1049711 h 1864576"/>
              <a:gd name="connsiteX6001" fmla="*/ 843273 w 1656655"/>
              <a:gd name="connsiteY6001" fmla="*/ 1047957 h 1864576"/>
              <a:gd name="connsiteX6002" fmla="*/ 827163 w 1656655"/>
              <a:gd name="connsiteY6002" fmla="*/ 1041916 h 1864576"/>
              <a:gd name="connsiteX6003" fmla="*/ 828524 w 1656655"/>
              <a:gd name="connsiteY6003" fmla="*/ 1044449 h 1864576"/>
              <a:gd name="connsiteX6004" fmla="*/ 829879 w 1656655"/>
              <a:gd name="connsiteY6004" fmla="*/ 1046987 h 1864576"/>
              <a:gd name="connsiteX6005" fmla="*/ 832404 w 1656655"/>
              <a:gd name="connsiteY6005" fmla="*/ 1052053 h 1864576"/>
              <a:gd name="connsiteX6006" fmla="*/ 840166 w 1656655"/>
              <a:gd name="connsiteY6006" fmla="*/ 1067060 h 1864576"/>
              <a:gd name="connsiteX6007" fmla="*/ 840361 w 1656655"/>
              <a:gd name="connsiteY6007" fmla="*/ 1068422 h 1864576"/>
              <a:gd name="connsiteX6008" fmla="*/ 839970 w 1656655"/>
              <a:gd name="connsiteY6008" fmla="*/ 1069980 h 1864576"/>
              <a:gd name="connsiteX6009" fmla="*/ 839197 w 1656655"/>
              <a:gd name="connsiteY6009" fmla="*/ 1073101 h 1864576"/>
              <a:gd name="connsiteX6010" fmla="*/ 836285 w 1656655"/>
              <a:gd name="connsiteY6010" fmla="*/ 1085379 h 1864576"/>
              <a:gd name="connsiteX6011" fmla="*/ 834342 w 1656655"/>
              <a:gd name="connsiteY6011" fmla="*/ 1078755 h 1864576"/>
              <a:gd name="connsiteX6012" fmla="*/ 833956 w 1656655"/>
              <a:gd name="connsiteY6012" fmla="*/ 1062773 h 1864576"/>
              <a:gd name="connsiteX6013" fmla="*/ 834342 w 1656655"/>
              <a:gd name="connsiteY6013" fmla="*/ 1059652 h 1864576"/>
              <a:gd name="connsiteX6014" fmla="*/ 832791 w 1656655"/>
              <a:gd name="connsiteY6014" fmla="*/ 1059069 h 1864576"/>
              <a:gd name="connsiteX6015" fmla="*/ 830462 w 1656655"/>
              <a:gd name="connsiteY6015" fmla="*/ 1056144 h 1864576"/>
              <a:gd name="connsiteX6016" fmla="*/ 828328 w 1656655"/>
              <a:gd name="connsiteY6016" fmla="*/ 1048153 h 1864576"/>
              <a:gd name="connsiteX6017" fmla="*/ 826777 w 1656655"/>
              <a:gd name="connsiteY6017" fmla="*/ 1044645 h 1864576"/>
              <a:gd name="connsiteX6018" fmla="*/ 827163 w 1656655"/>
              <a:gd name="connsiteY6018" fmla="*/ 1041916 h 1864576"/>
              <a:gd name="connsiteX6019" fmla="*/ 865005 w 1656655"/>
              <a:gd name="connsiteY6019" fmla="*/ 1068618 h 1864576"/>
              <a:gd name="connsiteX6020" fmla="*/ 863258 w 1656655"/>
              <a:gd name="connsiteY6020" fmla="*/ 1069980 h 1864576"/>
              <a:gd name="connsiteX6021" fmla="*/ 848123 w 1656655"/>
              <a:gd name="connsiteY6021" fmla="*/ 1073101 h 1864576"/>
              <a:gd name="connsiteX6022" fmla="*/ 846762 w 1656655"/>
              <a:gd name="connsiteY6022" fmla="*/ 1070568 h 1864576"/>
              <a:gd name="connsiteX6023" fmla="*/ 845407 w 1656655"/>
              <a:gd name="connsiteY6023" fmla="*/ 1068035 h 1864576"/>
              <a:gd name="connsiteX6024" fmla="*/ 844824 w 1656655"/>
              <a:gd name="connsiteY6024" fmla="*/ 1062381 h 1864576"/>
              <a:gd name="connsiteX6025" fmla="*/ 844046 w 1656655"/>
              <a:gd name="connsiteY6025" fmla="*/ 1057898 h 1864576"/>
              <a:gd name="connsiteX6026" fmla="*/ 843464 w 1656655"/>
              <a:gd name="connsiteY6026" fmla="*/ 1056536 h 1864576"/>
              <a:gd name="connsiteX6027" fmla="*/ 841717 w 1656655"/>
              <a:gd name="connsiteY6027" fmla="*/ 1050686 h 1864576"/>
              <a:gd name="connsiteX6028" fmla="*/ 844628 w 1656655"/>
              <a:gd name="connsiteY6028" fmla="*/ 1052832 h 1864576"/>
              <a:gd name="connsiteX6029" fmla="*/ 847540 w 1656655"/>
              <a:gd name="connsiteY6029" fmla="*/ 1054782 h 1864576"/>
              <a:gd name="connsiteX6030" fmla="*/ 853364 w 1656655"/>
              <a:gd name="connsiteY6030" fmla="*/ 1058486 h 1864576"/>
              <a:gd name="connsiteX6031" fmla="*/ 865392 w 1656655"/>
              <a:gd name="connsiteY6031" fmla="*/ 1065693 h 1864576"/>
              <a:gd name="connsiteX6032" fmla="*/ 865201 w 1656655"/>
              <a:gd name="connsiteY6032" fmla="*/ 1067256 h 1864576"/>
              <a:gd name="connsiteX6033" fmla="*/ 865201 w 1656655"/>
              <a:gd name="connsiteY6033" fmla="*/ 1068035 h 1864576"/>
              <a:gd name="connsiteX6034" fmla="*/ 865005 w 1656655"/>
              <a:gd name="connsiteY6034" fmla="*/ 1068618 h 1864576"/>
              <a:gd name="connsiteX6035" fmla="*/ 874709 w 1656655"/>
              <a:gd name="connsiteY6035" fmla="*/ 1056923 h 1864576"/>
              <a:gd name="connsiteX6036" fmla="*/ 874905 w 1656655"/>
              <a:gd name="connsiteY6036" fmla="*/ 1055365 h 1864576"/>
              <a:gd name="connsiteX6037" fmla="*/ 875874 w 1656655"/>
              <a:gd name="connsiteY6037" fmla="*/ 1054586 h 1864576"/>
              <a:gd name="connsiteX6038" fmla="*/ 878786 w 1656655"/>
              <a:gd name="connsiteY6038" fmla="*/ 1054003 h 1864576"/>
              <a:gd name="connsiteX6039" fmla="*/ 880337 w 1656655"/>
              <a:gd name="connsiteY6039" fmla="*/ 1054390 h 1864576"/>
              <a:gd name="connsiteX6040" fmla="*/ 884218 w 1656655"/>
              <a:gd name="connsiteY6040" fmla="*/ 1054194 h 1864576"/>
              <a:gd name="connsiteX6041" fmla="*/ 885186 w 1656655"/>
              <a:gd name="connsiteY6041" fmla="*/ 1056340 h 1864576"/>
              <a:gd name="connsiteX6042" fmla="*/ 886933 w 1656655"/>
              <a:gd name="connsiteY6042" fmla="*/ 1057702 h 1864576"/>
              <a:gd name="connsiteX6043" fmla="*/ 885769 w 1656655"/>
              <a:gd name="connsiteY6043" fmla="*/ 1058486 h 1864576"/>
              <a:gd name="connsiteX6044" fmla="*/ 884996 w 1656655"/>
              <a:gd name="connsiteY6044" fmla="*/ 1059652 h 1864576"/>
              <a:gd name="connsiteX6045" fmla="*/ 884218 w 1656655"/>
              <a:gd name="connsiteY6045" fmla="*/ 1060823 h 1864576"/>
              <a:gd name="connsiteX6046" fmla="*/ 883249 w 1656655"/>
              <a:gd name="connsiteY6046" fmla="*/ 1061798 h 1864576"/>
              <a:gd name="connsiteX6047" fmla="*/ 883439 w 1656655"/>
              <a:gd name="connsiteY6047" fmla="*/ 1059848 h 1864576"/>
              <a:gd name="connsiteX6048" fmla="*/ 882666 w 1656655"/>
              <a:gd name="connsiteY6048" fmla="*/ 1058677 h 1864576"/>
              <a:gd name="connsiteX6049" fmla="*/ 881115 w 1656655"/>
              <a:gd name="connsiteY6049" fmla="*/ 1058873 h 1864576"/>
              <a:gd name="connsiteX6050" fmla="*/ 880533 w 1656655"/>
              <a:gd name="connsiteY6050" fmla="*/ 1059265 h 1864576"/>
              <a:gd name="connsiteX6051" fmla="*/ 879755 w 1656655"/>
              <a:gd name="connsiteY6051" fmla="*/ 1059456 h 1864576"/>
              <a:gd name="connsiteX6052" fmla="*/ 878977 w 1656655"/>
              <a:gd name="connsiteY6052" fmla="*/ 1060627 h 1864576"/>
              <a:gd name="connsiteX6053" fmla="*/ 878590 w 1656655"/>
              <a:gd name="connsiteY6053" fmla="*/ 1062185 h 1864576"/>
              <a:gd name="connsiteX6054" fmla="*/ 880724 w 1656655"/>
              <a:gd name="connsiteY6054" fmla="*/ 1064135 h 1864576"/>
              <a:gd name="connsiteX6055" fmla="*/ 878977 w 1656655"/>
              <a:gd name="connsiteY6055" fmla="*/ 1065693 h 1864576"/>
              <a:gd name="connsiteX6056" fmla="*/ 877621 w 1656655"/>
              <a:gd name="connsiteY6056" fmla="*/ 1067447 h 1864576"/>
              <a:gd name="connsiteX6057" fmla="*/ 877229 w 1656655"/>
              <a:gd name="connsiteY6057" fmla="*/ 1066668 h 1864576"/>
              <a:gd name="connsiteX6058" fmla="*/ 874514 w 1656655"/>
              <a:gd name="connsiteY6058" fmla="*/ 1066085 h 1864576"/>
              <a:gd name="connsiteX6059" fmla="*/ 876456 w 1656655"/>
              <a:gd name="connsiteY6059" fmla="*/ 1061406 h 1864576"/>
              <a:gd name="connsiteX6060" fmla="*/ 876065 w 1656655"/>
              <a:gd name="connsiteY6060" fmla="*/ 1058486 h 1864576"/>
              <a:gd name="connsiteX6061" fmla="*/ 874709 w 1656655"/>
              <a:gd name="connsiteY6061" fmla="*/ 1056923 h 1864576"/>
              <a:gd name="connsiteX6062" fmla="*/ 817851 w 1656655"/>
              <a:gd name="connsiteY6062" fmla="*/ 1073101 h 1864576"/>
              <a:gd name="connsiteX6063" fmla="*/ 817851 w 1656655"/>
              <a:gd name="connsiteY6063" fmla="*/ 1073101 h 1864576"/>
              <a:gd name="connsiteX6064" fmla="*/ 817655 w 1656655"/>
              <a:gd name="connsiteY6064" fmla="*/ 1072905 h 1864576"/>
              <a:gd name="connsiteX6065" fmla="*/ 819984 w 1656655"/>
              <a:gd name="connsiteY6065" fmla="*/ 1071734 h 1864576"/>
              <a:gd name="connsiteX6066" fmla="*/ 821149 w 1656655"/>
              <a:gd name="connsiteY6066" fmla="*/ 1069593 h 1864576"/>
              <a:gd name="connsiteX6067" fmla="*/ 824447 w 1656655"/>
              <a:gd name="connsiteY6067" fmla="*/ 1067643 h 1864576"/>
              <a:gd name="connsiteX6068" fmla="*/ 827550 w 1656655"/>
              <a:gd name="connsiteY6068" fmla="*/ 1065502 h 1864576"/>
              <a:gd name="connsiteX6069" fmla="*/ 827550 w 1656655"/>
              <a:gd name="connsiteY6069" fmla="*/ 1063552 h 1864576"/>
              <a:gd name="connsiteX6070" fmla="*/ 825416 w 1656655"/>
              <a:gd name="connsiteY6070" fmla="*/ 1060431 h 1864576"/>
              <a:gd name="connsiteX6071" fmla="*/ 824643 w 1656655"/>
              <a:gd name="connsiteY6071" fmla="*/ 1059265 h 1864576"/>
              <a:gd name="connsiteX6072" fmla="*/ 824834 w 1656655"/>
              <a:gd name="connsiteY6072" fmla="*/ 1058677 h 1864576"/>
              <a:gd name="connsiteX6073" fmla="*/ 828328 w 1656655"/>
              <a:gd name="connsiteY6073" fmla="*/ 1061602 h 1864576"/>
              <a:gd name="connsiteX6074" fmla="*/ 830075 w 1656655"/>
              <a:gd name="connsiteY6074" fmla="*/ 1062185 h 1864576"/>
              <a:gd name="connsiteX6075" fmla="*/ 830271 w 1656655"/>
              <a:gd name="connsiteY6075" fmla="*/ 1062773 h 1864576"/>
              <a:gd name="connsiteX6076" fmla="*/ 830271 w 1656655"/>
              <a:gd name="connsiteY6076" fmla="*/ 1064527 h 1864576"/>
              <a:gd name="connsiteX6077" fmla="*/ 829493 w 1656655"/>
              <a:gd name="connsiteY6077" fmla="*/ 1070372 h 1864576"/>
              <a:gd name="connsiteX6078" fmla="*/ 829688 w 1656655"/>
              <a:gd name="connsiteY6078" fmla="*/ 1073297 h 1864576"/>
              <a:gd name="connsiteX6079" fmla="*/ 828715 w 1656655"/>
              <a:gd name="connsiteY6079" fmla="*/ 1072709 h 1864576"/>
              <a:gd name="connsiteX6080" fmla="*/ 826581 w 1656655"/>
              <a:gd name="connsiteY6080" fmla="*/ 1073684 h 1864576"/>
              <a:gd name="connsiteX6081" fmla="*/ 826194 w 1656655"/>
              <a:gd name="connsiteY6081" fmla="*/ 1074076 h 1864576"/>
              <a:gd name="connsiteX6082" fmla="*/ 825803 w 1656655"/>
              <a:gd name="connsiteY6082" fmla="*/ 1074463 h 1864576"/>
              <a:gd name="connsiteX6083" fmla="*/ 824061 w 1656655"/>
              <a:gd name="connsiteY6083" fmla="*/ 1075830 h 1864576"/>
              <a:gd name="connsiteX6084" fmla="*/ 822118 w 1656655"/>
              <a:gd name="connsiteY6084" fmla="*/ 1077192 h 1864576"/>
              <a:gd name="connsiteX6085" fmla="*/ 820953 w 1656655"/>
              <a:gd name="connsiteY6085" fmla="*/ 1076217 h 1864576"/>
              <a:gd name="connsiteX6086" fmla="*/ 817851 w 1656655"/>
              <a:gd name="connsiteY6086" fmla="*/ 1073101 h 1864576"/>
              <a:gd name="connsiteX6087" fmla="*/ 868499 w 1656655"/>
              <a:gd name="connsiteY6087" fmla="*/ 1061406 h 1864576"/>
              <a:gd name="connsiteX6088" fmla="*/ 872184 w 1656655"/>
              <a:gd name="connsiteY6088" fmla="*/ 1059069 h 1864576"/>
              <a:gd name="connsiteX6089" fmla="*/ 872576 w 1656655"/>
              <a:gd name="connsiteY6089" fmla="*/ 1061210 h 1864576"/>
              <a:gd name="connsiteX6090" fmla="*/ 872576 w 1656655"/>
              <a:gd name="connsiteY6090" fmla="*/ 1062577 h 1864576"/>
              <a:gd name="connsiteX6091" fmla="*/ 871602 w 1656655"/>
              <a:gd name="connsiteY6091" fmla="*/ 1064914 h 1864576"/>
              <a:gd name="connsiteX6092" fmla="*/ 868499 w 1656655"/>
              <a:gd name="connsiteY6092" fmla="*/ 1063748 h 1864576"/>
              <a:gd name="connsiteX6093" fmla="*/ 868499 w 1656655"/>
              <a:gd name="connsiteY6093" fmla="*/ 1061406 h 1864576"/>
              <a:gd name="connsiteX6094" fmla="*/ 781947 w 1656655"/>
              <a:gd name="connsiteY6094" fmla="*/ 1083429 h 1864576"/>
              <a:gd name="connsiteX6095" fmla="*/ 797665 w 1656655"/>
              <a:gd name="connsiteY6095" fmla="*/ 1077971 h 1864576"/>
              <a:gd name="connsiteX6096" fmla="*/ 800190 w 1656655"/>
              <a:gd name="connsiteY6096" fmla="*/ 1075247 h 1864576"/>
              <a:gd name="connsiteX6097" fmla="*/ 800963 w 1656655"/>
              <a:gd name="connsiteY6097" fmla="*/ 1074272 h 1864576"/>
              <a:gd name="connsiteX6098" fmla="*/ 804849 w 1656655"/>
              <a:gd name="connsiteY6098" fmla="*/ 1071151 h 1864576"/>
              <a:gd name="connsiteX6099" fmla="*/ 820758 w 1656655"/>
              <a:gd name="connsiteY6099" fmla="*/ 1066085 h 1864576"/>
              <a:gd name="connsiteX6100" fmla="*/ 818820 w 1656655"/>
              <a:gd name="connsiteY6100" fmla="*/ 1067256 h 1864576"/>
              <a:gd name="connsiteX6101" fmla="*/ 817655 w 1656655"/>
              <a:gd name="connsiteY6101" fmla="*/ 1069397 h 1864576"/>
              <a:gd name="connsiteX6102" fmla="*/ 814161 w 1656655"/>
              <a:gd name="connsiteY6102" fmla="*/ 1070955 h 1864576"/>
              <a:gd name="connsiteX6103" fmla="*/ 813775 w 1656655"/>
              <a:gd name="connsiteY6103" fmla="*/ 1073880 h 1864576"/>
              <a:gd name="connsiteX6104" fmla="*/ 818433 w 1656655"/>
              <a:gd name="connsiteY6104" fmla="*/ 1077971 h 1864576"/>
              <a:gd name="connsiteX6105" fmla="*/ 819011 w 1656655"/>
              <a:gd name="connsiteY6105" fmla="*/ 1078559 h 1864576"/>
              <a:gd name="connsiteX6106" fmla="*/ 816490 w 1656655"/>
              <a:gd name="connsiteY6106" fmla="*/ 1079921 h 1864576"/>
              <a:gd name="connsiteX6107" fmla="*/ 808147 w 1656655"/>
              <a:gd name="connsiteY6107" fmla="*/ 1083042 h 1864576"/>
              <a:gd name="connsiteX6108" fmla="*/ 801545 w 1656655"/>
              <a:gd name="connsiteY6108" fmla="*/ 1084017 h 1864576"/>
              <a:gd name="connsiteX6109" fmla="*/ 794562 w 1656655"/>
              <a:gd name="connsiteY6109" fmla="*/ 1083429 h 1864576"/>
              <a:gd name="connsiteX6110" fmla="*/ 794562 w 1656655"/>
              <a:gd name="connsiteY6110" fmla="*/ 1080313 h 1864576"/>
              <a:gd name="connsiteX6111" fmla="*/ 791264 w 1656655"/>
              <a:gd name="connsiteY6111" fmla="*/ 1080509 h 1864576"/>
              <a:gd name="connsiteX6112" fmla="*/ 785637 w 1656655"/>
              <a:gd name="connsiteY6112" fmla="*/ 1083233 h 1864576"/>
              <a:gd name="connsiteX6113" fmla="*/ 781560 w 1656655"/>
              <a:gd name="connsiteY6113" fmla="*/ 1087329 h 1864576"/>
              <a:gd name="connsiteX6114" fmla="*/ 780978 w 1656655"/>
              <a:gd name="connsiteY6114" fmla="*/ 1090641 h 1864576"/>
              <a:gd name="connsiteX6115" fmla="*/ 780009 w 1656655"/>
              <a:gd name="connsiteY6115" fmla="*/ 1093762 h 1864576"/>
              <a:gd name="connsiteX6116" fmla="*/ 778066 w 1656655"/>
              <a:gd name="connsiteY6116" fmla="*/ 1095903 h 1864576"/>
              <a:gd name="connsiteX6117" fmla="*/ 775541 w 1656655"/>
              <a:gd name="connsiteY6117" fmla="*/ 1097657 h 1864576"/>
              <a:gd name="connsiteX6118" fmla="*/ 773217 w 1656655"/>
              <a:gd name="connsiteY6118" fmla="*/ 1103502 h 1864576"/>
              <a:gd name="connsiteX6119" fmla="*/ 772825 w 1656655"/>
              <a:gd name="connsiteY6119" fmla="*/ 1105256 h 1864576"/>
              <a:gd name="connsiteX6120" fmla="*/ 772634 w 1656655"/>
              <a:gd name="connsiteY6120" fmla="*/ 1107010 h 1864576"/>
              <a:gd name="connsiteX6121" fmla="*/ 770691 w 1656655"/>
              <a:gd name="connsiteY6121" fmla="*/ 1109156 h 1864576"/>
              <a:gd name="connsiteX6122" fmla="*/ 769140 w 1656655"/>
              <a:gd name="connsiteY6122" fmla="*/ 1111885 h 1864576"/>
              <a:gd name="connsiteX6123" fmla="*/ 769527 w 1656655"/>
              <a:gd name="connsiteY6123" fmla="*/ 1115393 h 1864576"/>
              <a:gd name="connsiteX6124" fmla="*/ 768944 w 1656655"/>
              <a:gd name="connsiteY6124" fmla="*/ 1113247 h 1864576"/>
              <a:gd name="connsiteX6125" fmla="*/ 769140 w 1656655"/>
              <a:gd name="connsiteY6125" fmla="*/ 1110910 h 1864576"/>
              <a:gd name="connsiteX6126" fmla="*/ 769913 w 1656655"/>
              <a:gd name="connsiteY6126" fmla="*/ 1109156 h 1864576"/>
              <a:gd name="connsiteX6127" fmla="*/ 771470 w 1656655"/>
              <a:gd name="connsiteY6127" fmla="*/ 1098436 h 1864576"/>
              <a:gd name="connsiteX6128" fmla="*/ 773217 w 1656655"/>
              <a:gd name="connsiteY6128" fmla="*/ 1095124 h 1864576"/>
              <a:gd name="connsiteX6129" fmla="*/ 774768 w 1656655"/>
              <a:gd name="connsiteY6129" fmla="*/ 1094149 h 1864576"/>
              <a:gd name="connsiteX6130" fmla="*/ 775933 w 1656655"/>
              <a:gd name="connsiteY6130" fmla="*/ 1092787 h 1864576"/>
              <a:gd name="connsiteX6131" fmla="*/ 777484 w 1656655"/>
              <a:gd name="connsiteY6131" fmla="*/ 1086550 h 1864576"/>
              <a:gd name="connsiteX6132" fmla="*/ 778453 w 1656655"/>
              <a:gd name="connsiteY6132" fmla="*/ 1085183 h 1864576"/>
              <a:gd name="connsiteX6133" fmla="*/ 778066 w 1656655"/>
              <a:gd name="connsiteY6133" fmla="*/ 1086741 h 1864576"/>
              <a:gd name="connsiteX6134" fmla="*/ 777870 w 1656655"/>
              <a:gd name="connsiteY6134" fmla="*/ 1088495 h 1864576"/>
              <a:gd name="connsiteX6135" fmla="*/ 776123 w 1656655"/>
              <a:gd name="connsiteY6135" fmla="*/ 1092978 h 1864576"/>
              <a:gd name="connsiteX6136" fmla="*/ 777097 w 1656655"/>
              <a:gd name="connsiteY6136" fmla="*/ 1095516 h 1864576"/>
              <a:gd name="connsiteX6137" fmla="*/ 780395 w 1656655"/>
              <a:gd name="connsiteY6137" fmla="*/ 1092591 h 1864576"/>
              <a:gd name="connsiteX6138" fmla="*/ 781174 w 1656655"/>
              <a:gd name="connsiteY6138" fmla="*/ 1089083 h 1864576"/>
              <a:gd name="connsiteX6139" fmla="*/ 781364 w 1656655"/>
              <a:gd name="connsiteY6139" fmla="*/ 1087133 h 1864576"/>
              <a:gd name="connsiteX6140" fmla="*/ 781947 w 1656655"/>
              <a:gd name="connsiteY6140" fmla="*/ 1085771 h 1864576"/>
              <a:gd name="connsiteX6141" fmla="*/ 782529 w 1656655"/>
              <a:gd name="connsiteY6141" fmla="*/ 1084208 h 1864576"/>
              <a:gd name="connsiteX6142" fmla="*/ 782142 w 1656655"/>
              <a:gd name="connsiteY6142" fmla="*/ 1083429 h 1864576"/>
              <a:gd name="connsiteX6143" fmla="*/ 781947 w 1656655"/>
              <a:gd name="connsiteY6143" fmla="*/ 1083429 h 1864576"/>
              <a:gd name="connsiteX6144" fmla="*/ 863645 w 1656655"/>
              <a:gd name="connsiteY6144" fmla="*/ 1073297 h 1864576"/>
              <a:gd name="connsiteX6145" fmla="*/ 865201 w 1656655"/>
              <a:gd name="connsiteY6145" fmla="*/ 1072322 h 1864576"/>
              <a:gd name="connsiteX6146" fmla="*/ 864619 w 1656655"/>
              <a:gd name="connsiteY6146" fmla="*/ 1073684 h 1864576"/>
              <a:gd name="connsiteX6147" fmla="*/ 863645 w 1656655"/>
              <a:gd name="connsiteY6147" fmla="*/ 1073297 h 1864576"/>
              <a:gd name="connsiteX6148" fmla="*/ 850256 w 1656655"/>
              <a:gd name="connsiteY6148" fmla="*/ 1076217 h 1864576"/>
              <a:gd name="connsiteX6149" fmla="*/ 858991 w 1656655"/>
              <a:gd name="connsiteY6149" fmla="*/ 1075247 h 1864576"/>
              <a:gd name="connsiteX6150" fmla="*/ 860156 w 1656655"/>
              <a:gd name="connsiteY6150" fmla="*/ 1074855 h 1864576"/>
              <a:gd name="connsiteX6151" fmla="*/ 861321 w 1656655"/>
              <a:gd name="connsiteY6151" fmla="*/ 1074463 h 1864576"/>
              <a:gd name="connsiteX6152" fmla="*/ 859182 w 1656655"/>
              <a:gd name="connsiteY6152" fmla="*/ 1076217 h 1864576"/>
              <a:gd name="connsiteX6153" fmla="*/ 857435 w 1656655"/>
              <a:gd name="connsiteY6153" fmla="*/ 1075830 h 1864576"/>
              <a:gd name="connsiteX6154" fmla="*/ 855497 w 1656655"/>
              <a:gd name="connsiteY6154" fmla="*/ 1076026 h 1864576"/>
              <a:gd name="connsiteX6155" fmla="*/ 853750 w 1656655"/>
              <a:gd name="connsiteY6155" fmla="*/ 1076609 h 1864576"/>
              <a:gd name="connsiteX6156" fmla="*/ 853364 w 1656655"/>
              <a:gd name="connsiteY6156" fmla="*/ 1078363 h 1864576"/>
              <a:gd name="connsiteX6157" fmla="*/ 852972 w 1656655"/>
              <a:gd name="connsiteY6157" fmla="*/ 1077388 h 1864576"/>
              <a:gd name="connsiteX6158" fmla="*/ 850452 w 1656655"/>
              <a:gd name="connsiteY6158" fmla="*/ 1076217 h 1864576"/>
              <a:gd name="connsiteX6159" fmla="*/ 850256 w 1656655"/>
              <a:gd name="connsiteY6159" fmla="*/ 1076217 h 1864576"/>
              <a:gd name="connsiteX6160" fmla="*/ 850256 w 1656655"/>
              <a:gd name="connsiteY6160" fmla="*/ 1076217 h 1864576"/>
              <a:gd name="connsiteX6161" fmla="*/ 858409 w 1656655"/>
              <a:gd name="connsiteY6161" fmla="*/ 1093370 h 1864576"/>
              <a:gd name="connsiteX6162" fmla="*/ 856466 w 1656655"/>
              <a:gd name="connsiteY6162" fmla="*/ 1089666 h 1864576"/>
              <a:gd name="connsiteX6163" fmla="*/ 854528 w 1656655"/>
              <a:gd name="connsiteY6163" fmla="*/ 1085962 h 1864576"/>
              <a:gd name="connsiteX6164" fmla="*/ 852585 w 1656655"/>
              <a:gd name="connsiteY6164" fmla="*/ 1082263 h 1864576"/>
              <a:gd name="connsiteX6165" fmla="*/ 855111 w 1656655"/>
              <a:gd name="connsiteY6165" fmla="*/ 1082650 h 1864576"/>
              <a:gd name="connsiteX6166" fmla="*/ 856853 w 1656655"/>
              <a:gd name="connsiteY6166" fmla="*/ 1081288 h 1864576"/>
              <a:gd name="connsiteX6167" fmla="*/ 858600 w 1656655"/>
              <a:gd name="connsiteY6167" fmla="*/ 1082650 h 1864576"/>
              <a:gd name="connsiteX6168" fmla="*/ 861125 w 1656655"/>
              <a:gd name="connsiteY6168" fmla="*/ 1082263 h 1864576"/>
              <a:gd name="connsiteX6169" fmla="*/ 862289 w 1656655"/>
              <a:gd name="connsiteY6169" fmla="*/ 1079142 h 1864576"/>
              <a:gd name="connsiteX6170" fmla="*/ 862289 w 1656655"/>
              <a:gd name="connsiteY6170" fmla="*/ 1078167 h 1864576"/>
              <a:gd name="connsiteX6171" fmla="*/ 862289 w 1656655"/>
              <a:gd name="connsiteY6171" fmla="*/ 1077971 h 1864576"/>
              <a:gd name="connsiteX6172" fmla="*/ 862676 w 1656655"/>
              <a:gd name="connsiteY6172" fmla="*/ 1079725 h 1864576"/>
              <a:gd name="connsiteX6173" fmla="*/ 867335 w 1656655"/>
              <a:gd name="connsiteY6173" fmla="*/ 1080117 h 1864576"/>
              <a:gd name="connsiteX6174" fmla="*/ 868113 w 1656655"/>
              <a:gd name="connsiteY6174" fmla="*/ 1089279 h 1864576"/>
              <a:gd name="connsiteX6175" fmla="*/ 865974 w 1656655"/>
              <a:gd name="connsiteY6175" fmla="*/ 1089666 h 1864576"/>
              <a:gd name="connsiteX6176" fmla="*/ 865784 w 1656655"/>
              <a:gd name="connsiteY6176" fmla="*/ 1091616 h 1864576"/>
              <a:gd name="connsiteX6177" fmla="*/ 864619 w 1656655"/>
              <a:gd name="connsiteY6177" fmla="*/ 1091812 h 1864576"/>
              <a:gd name="connsiteX6178" fmla="*/ 863454 w 1656655"/>
              <a:gd name="connsiteY6178" fmla="*/ 1092003 h 1864576"/>
              <a:gd name="connsiteX6179" fmla="*/ 862289 w 1656655"/>
              <a:gd name="connsiteY6179" fmla="*/ 1093566 h 1864576"/>
              <a:gd name="connsiteX6180" fmla="*/ 860347 w 1656655"/>
              <a:gd name="connsiteY6180" fmla="*/ 1097270 h 1864576"/>
              <a:gd name="connsiteX6181" fmla="*/ 860156 w 1656655"/>
              <a:gd name="connsiteY6181" fmla="*/ 1097074 h 1864576"/>
              <a:gd name="connsiteX6182" fmla="*/ 859182 w 1656655"/>
              <a:gd name="connsiteY6182" fmla="*/ 1095320 h 1864576"/>
              <a:gd name="connsiteX6183" fmla="*/ 858409 w 1656655"/>
              <a:gd name="connsiteY6183" fmla="*/ 1093370 h 1864576"/>
              <a:gd name="connsiteX6184" fmla="*/ 842691 w 1656655"/>
              <a:gd name="connsiteY6184" fmla="*/ 1072322 h 1864576"/>
              <a:gd name="connsiteX6185" fmla="*/ 843077 w 1656655"/>
              <a:gd name="connsiteY6185" fmla="*/ 1072905 h 1864576"/>
              <a:gd name="connsiteX6186" fmla="*/ 843273 w 1656655"/>
              <a:gd name="connsiteY6186" fmla="*/ 1073488 h 1864576"/>
              <a:gd name="connsiteX6187" fmla="*/ 851421 w 1656655"/>
              <a:gd name="connsiteY6187" fmla="*/ 1089666 h 1864576"/>
              <a:gd name="connsiteX6188" fmla="*/ 849870 w 1656655"/>
              <a:gd name="connsiteY6188" fmla="*/ 1090445 h 1864576"/>
              <a:gd name="connsiteX6189" fmla="*/ 849674 w 1656655"/>
              <a:gd name="connsiteY6189" fmla="*/ 1092395 h 1864576"/>
              <a:gd name="connsiteX6190" fmla="*/ 850256 w 1656655"/>
              <a:gd name="connsiteY6190" fmla="*/ 1096295 h 1864576"/>
              <a:gd name="connsiteX6191" fmla="*/ 844628 w 1656655"/>
              <a:gd name="connsiteY6191" fmla="*/ 1093953 h 1864576"/>
              <a:gd name="connsiteX6192" fmla="*/ 842882 w 1656655"/>
              <a:gd name="connsiteY6192" fmla="*/ 1089279 h 1864576"/>
              <a:gd name="connsiteX6193" fmla="*/ 842108 w 1656655"/>
              <a:gd name="connsiteY6193" fmla="*/ 1088495 h 1864576"/>
              <a:gd name="connsiteX6194" fmla="*/ 840552 w 1656655"/>
              <a:gd name="connsiteY6194" fmla="*/ 1086937 h 1864576"/>
              <a:gd name="connsiteX6195" fmla="*/ 839779 w 1656655"/>
              <a:gd name="connsiteY6195" fmla="*/ 1086158 h 1864576"/>
              <a:gd name="connsiteX6196" fmla="*/ 842691 w 1656655"/>
              <a:gd name="connsiteY6196" fmla="*/ 1072322 h 1864576"/>
              <a:gd name="connsiteX6197" fmla="*/ 800381 w 1656655"/>
              <a:gd name="connsiteY6197" fmla="*/ 1087133 h 1864576"/>
              <a:gd name="connsiteX6198" fmla="*/ 825612 w 1656655"/>
              <a:gd name="connsiteY6198" fmla="*/ 1078167 h 1864576"/>
              <a:gd name="connsiteX6199" fmla="*/ 828328 w 1656655"/>
              <a:gd name="connsiteY6199" fmla="*/ 1076026 h 1864576"/>
              <a:gd name="connsiteX6200" fmla="*/ 829106 w 1656655"/>
              <a:gd name="connsiteY6200" fmla="*/ 1076609 h 1864576"/>
              <a:gd name="connsiteX6201" fmla="*/ 831626 w 1656655"/>
              <a:gd name="connsiteY6201" fmla="*/ 1080117 h 1864576"/>
              <a:gd name="connsiteX6202" fmla="*/ 832209 w 1656655"/>
              <a:gd name="connsiteY6202" fmla="*/ 1081871 h 1864576"/>
              <a:gd name="connsiteX6203" fmla="*/ 833178 w 1656655"/>
              <a:gd name="connsiteY6203" fmla="*/ 1085771 h 1864576"/>
              <a:gd name="connsiteX6204" fmla="*/ 832791 w 1656655"/>
              <a:gd name="connsiteY6204" fmla="*/ 1086550 h 1864576"/>
              <a:gd name="connsiteX6205" fmla="*/ 831626 w 1656655"/>
              <a:gd name="connsiteY6205" fmla="*/ 1088887 h 1864576"/>
              <a:gd name="connsiteX6206" fmla="*/ 829688 w 1656655"/>
              <a:gd name="connsiteY6206" fmla="*/ 1088495 h 1864576"/>
              <a:gd name="connsiteX6207" fmla="*/ 826385 w 1656655"/>
              <a:gd name="connsiteY6207" fmla="*/ 1088304 h 1864576"/>
              <a:gd name="connsiteX6208" fmla="*/ 825416 w 1656655"/>
              <a:gd name="connsiteY6208" fmla="*/ 1088495 h 1864576"/>
              <a:gd name="connsiteX6209" fmla="*/ 823479 w 1656655"/>
              <a:gd name="connsiteY6209" fmla="*/ 1088887 h 1864576"/>
              <a:gd name="connsiteX6210" fmla="*/ 820175 w 1656655"/>
              <a:gd name="connsiteY6210" fmla="*/ 1090249 h 1864576"/>
              <a:gd name="connsiteX6211" fmla="*/ 819593 w 1656655"/>
              <a:gd name="connsiteY6211" fmla="*/ 1090837 h 1864576"/>
              <a:gd name="connsiteX6212" fmla="*/ 818042 w 1656655"/>
              <a:gd name="connsiteY6212" fmla="*/ 1092787 h 1864576"/>
              <a:gd name="connsiteX6213" fmla="*/ 801159 w 1656655"/>
              <a:gd name="connsiteY6213" fmla="*/ 1099215 h 1864576"/>
              <a:gd name="connsiteX6214" fmla="*/ 798639 w 1656655"/>
              <a:gd name="connsiteY6214" fmla="*/ 1099607 h 1864576"/>
              <a:gd name="connsiteX6215" fmla="*/ 796500 w 1656655"/>
              <a:gd name="connsiteY6215" fmla="*/ 1100582 h 1864576"/>
              <a:gd name="connsiteX6216" fmla="*/ 795531 w 1656655"/>
              <a:gd name="connsiteY6216" fmla="*/ 1100969 h 1864576"/>
              <a:gd name="connsiteX6217" fmla="*/ 794367 w 1656655"/>
              <a:gd name="connsiteY6217" fmla="*/ 1101361 h 1864576"/>
              <a:gd name="connsiteX6218" fmla="*/ 793398 w 1656655"/>
              <a:gd name="connsiteY6218" fmla="*/ 1101944 h 1864576"/>
              <a:gd name="connsiteX6219" fmla="*/ 791264 w 1656655"/>
              <a:gd name="connsiteY6219" fmla="*/ 1102919 h 1864576"/>
              <a:gd name="connsiteX6220" fmla="*/ 788543 w 1656655"/>
              <a:gd name="connsiteY6220" fmla="*/ 1104673 h 1864576"/>
              <a:gd name="connsiteX6221" fmla="*/ 785245 w 1656655"/>
              <a:gd name="connsiteY6221" fmla="*/ 1107206 h 1864576"/>
              <a:gd name="connsiteX6222" fmla="*/ 782725 w 1656655"/>
              <a:gd name="connsiteY6222" fmla="*/ 1109935 h 1864576"/>
              <a:gd name="connsiteX6223" fmla="*/ 782333 w 1656655"/>
              <a:gd name="connsiteY6223" fmla="*/ 1110327 h 1864576"/>
              <a:gd name="connsiteX6224" fmla="*/ 779813 w 1656655"/>
              <a:gd name="connsiteY6224" fmla="*/ 1113835 h 1864576"/>
              <a:gd name="connsiteX6225" fmla="*/ 775154 w 1656655"/>
              <a:gd name="connsiteY6225" fmla="*/ 1121047 h 1864576"/>
              <a:gd name="connsiteX6226" fmla="*/ 775541 w 1656655"/>
              <a:gd name="connsiteY6226" fmla="*/ 1119876 h 1864576"/>
              <a:gd name="connsiteX6227" fmla="*/ 775933 w 1656655"/>
              <a:gd name="connsiteY6227" fmla="*/ 1118705 h 1864576"/>
              <a:gd name="connsiteX6228" fmla="*/ 779427 w 1656655"/>
              <a:gd name="connsiteY6228" fmla="*/ 1112860 h 1864576"/>
              <a:gd name="connsiteX6229" fmla="*/ 782333 w 1656655"/>
              <a:gd name="connsiteY6229" fmla="*/ 1108377 h 1864576"/>
              <a:gd name="connsiteX6230" fmla="*/ 783307 w 1656655"/>
              <a:gd name="connsiteY6230" fmla="*/ 1106040 h 1864576"/>
              <a:gd name="connsiteX6231" fmla="*/ 785245 w 1656655"/>
              <a:gd name="connsiteY6231" fmla="*/ 1104477 h 1864576"/>
              <a:gd name="connsiteX6232" fmla="*/ 787379 w 1656655"/>
              <a:gd name="connsiteY6232" fmla="*/ 1103115 h 1864576"/>
              <a:gd name="connsiteX6233" fmla="*/ 793202 w 1656655"/>
              <a:gd name="connsiteY6233" fmla="*/ 1088887 h 1864576"/>
              <a:gd name="connsiteX6234" fmla="*/ 793980 w 1656655"/>
              <a:gd name="connsiteY6234" fmla="*/ 1086354 h 1864576"/>
              <a:gd name="connsiteX6235" fmla="*/ 800381 w 1656655"/>
              <a:gd name="connsiteY6235" fmla="*/ 1087133 h 1864576"/>
              <a:gd name="connsiteX6236" fmla="*/ 834538 w 1656655"/>
              <a:gd name="connsiteY6236" fmla="*/ 1090058 h 1864576"/>
              <a:gd name="connsiteX6237" fmla="*/ 835316 w 1656655"/>
              <a:gd name="connsiteY6237" fmla="*/ 1088304 h 1864576"/>
              <a:gd name="connsiteX6238" fmla="*/ 836089 w 1656655"/>
              <a:gd name="connsiteY6238" fmla="*/ 1086550 h 1864576"/>
              <a:gd name="connsiteX6239" fmla="*/ 836285 w 1656655"/>
              <a:gd name="connsiteY6239" fmla="*/ 1086937 h 1864576"/>
              <a:gd name="connsiteX6240" fmla="*/ 838223 w 1656655"/>
              <a:gd name="connsiteY6240" fmla="*/ 1088887 h 1864576"/>
              <a:gd name="connsiteX6241" fmla="*/ 838614 w 1656655"/>
              <a:gd name="connsiteY6241" fmla="*/ 1089279 h 1864576"/>
              <a:gd name="connsiteX6242" fmla="*/ 840944 w 1656655"/>
              <a:gd name="connsiteY6242" fmla="*/ 1092199 h 1864576"/>
              <a:gd name="connsiteX6243" fmla="*/ 839387 w 1656655"/>
              <a:gd name="connsiteY6243" fmla="*/ 1091616 h 1864576"/>
              <a:gd name="connsiteX6244" fmla="*/ 834538 w 1656655"/>
              <a:gd name="connsiteY6244" fmla="*/ 1090058 h 1864576"/>
              <a:gd name="connsiteX6245" fmla="*/ 870051 w 1656655"/>
              <a:gd name="connsiteY6245" fmla="*/ 1092787 h 1864576"/>
              <a:gd name="connsiteX6246" fmla="*/ 871993 w 1656655"/>
              <a:gd name="connsiteY6246" fmla="*/ 1090641 h 1864576"/>
              <a:gd name="connsiteX6247" fmla="*/ 877425 w 1656655"/>
              <a:gd name="connsiteY6247" fmla="*/ 1091033 h 1864576"/>
              <a:gd name="connsiteX6248" fmla="*/ 879368 w 1656655"/>
              <a:gd name="connsiteY6248" fmla="*/ 1092003 h 1864576"/>
              <a:gd name="connsiteX6249" fmla="*/ 880533 w 1656655"/>
              <a:gd name="connsiteY6249" fmla="*/ 1093762 h 1864576"/>
              <a:gd name="connsiteX6250" fmla="*/ 882666 w 1656655"/>
              <a:gd name="connsiteY6250" fmla="*/ 1097461 h 1864576"/>
              <a:gd name="connsiteX6251" fmla="*/ 884604 w 1656655"/>
              <a:gd name="connsiteY6251" fmla="*/ 1101361 h 1864576"/>
              <a:gd name="connsiteX6252" fmla="*/ 883439 w 1656655"/>
              <a:gd name="connsiteY6252" fmla="*/ 1099411 h 1864576"/>
              <a:gd name="connsiteX6253" fmla="*/ 880724 w 1656655"/>
              <a:gd name="connsiteY6253" fmla="*/ 1095707 h 1864576"/>
              <a:gd name="connsiteX6254" fmla="*/ 879950 w 1656655"/>
              <a:gd name="connsiteY6254" fmla="*/ 1094732 h 1864576"/>
              <a:gd name="connsiteX6255" fmla="*/ 879172 w 1656655"/>
              <a:gd name="connsiteY6255" fmla="*/ 1093953 h 1864576"/>
              <a:gd name="connsiteX6256" fmla="*/ 874905 w 1656655"/>
              <a:gd name="connsiteY6256" fmla="*/ 1091616 h 1864576"/>
              <a:gd name="connsiteX6257" fmla="*/ 872380 w 1656655"/>
              <a:gd name="connsiteY6257" fmla="*/ 1091812 h 1864576"/>
              <a:gd name="connsiteX6258" fmla="*/ 870051 w 1656655"/>
              <a:gd name="connsiteY6258" fmla="*/ 1092787 h 1864576"/>
              <a:gd name="connsiteX6259" fmla="*/ 855111 w 1656655"/>
              <a:gd name="connsiteY6259" fmla="*/ 1096878 h 1864576"/>
              <a:gd name="connsiteX6260" fmla="*/ 852585 w 1656655"/>
              <a:gd name="connsiteY6260" fmla="*/ 1092199 h 1864576"/>
              <a:gd name="connsiteX6261" fmla="*/ 852781 w 1656655"/>
              <a:gd name="connsiteY6261" fmla="*/ 1092395 h 1864576"/>
              <a:gd name="connsiteX6262" fmla="*/ 852781 w 1656655"/>
              <a:gd name="connsiteY6262" fmla="*/ 1092591 h 1864576"/>
              <a:gd name="connsiteX6263" fmla="*/ 855111 w 1656655"/>
              <a:gd name="connsiteY6263" fmla="*/ 1096878 h 1864576"/>
              <a:gd name="connsiteX6264" fmla="*/ 786605 w 1656655"/>
              <a:gd name="connsiteY6264" fmla="*/ 1117147 h 1864576"/>
              <a:gd name="connsiteX6265" fmla="*/ 788157 w 1656655"/>
              <a:gd name="connsiteY6265" fmla="*/ 1114031 h 1864576"/>
              <a:gd name="connsiteX6266" fmla="*/ 788739 w 1656655"/>
              <a:gd name="connsiteY6266" fmla="*/ 1113056 h 1864576"/>
              <a:gd name="connsiteX6267" fmla="*/ 790290 w 1656655"/>
              <a:gd name="connsiteY6267" fmla="*/ 1111493 h 1864576"/>
              <a:gd name="connsiteX6268" fmla="*/ 793784 w 1656655"/>
              <a:gd name="connsiteY6268" fmla="*/ 1108769 h 1864576"/>
              <a:gd name="connsiteX6269" fmla="*/ 796114 w 1656655"/>
              <a:gd name="connsiteY6269" fmla="*/ 1105065 h 1864576"/>
              <a:gd name="connsiteX6270" fmla="*/ 796696 w 1656655"/>
              <a:gd name="connsiteY6270" fmla="*/ 1104090 h 1864576"/>
              <a:gd name="connsiteX6271" fmla="*/ 799803 w 1656655"/>
              <a:gd name="connsiteY6271" fmla="*/ 1102723 h 1864576"/>
              <a:gd name="connsiteX6272" fmla="*/ 802710 w 1656655"/>
              <a:gd name="connsiteY6272" fmla="*/ 1102532 h 1864576"/>
              <a:gd name="connsiteX6273" fmla="*/ 814743 w 1656655"/>
              <a:gd name="connsiteY6273" fmla="*/ 1099215 h 1864576"/>
              <a:gd name="connsiteX6274" fmla="*/ 816686 w 1656655"/>
              <a:gd name="connsiteY6274" fmla="*/ 1098049 h 1864576"/>
              <a:gd name="connsiteX6275" fmla="*/ 814939 w 1656655"/>
              <a:gd name="connsiteY6275" fmla="*/ 1099411 h 1864576"/>
              <a:gd name="connsiteX6276" fmla="*/ 809116 w 1656655"/>
              <a:gd name="connsiteY6276" fmla="*/ 1102723 h 1864576"/>
              <a:gd name="connsiteX6277" fmla="*/ 804653 w 1656655"/>
              <a:gd name="connsiteY6277" fmla="*/ 1104477 h 1864576"/>
              <a:gd name="connsiteX6278" fmla="*/ 802519 w 1656655"/>
              <a:gd name="connsiteY6278" fmla="*/ 1105256 h 1864576"/>
              <a:gd name="connsiteX6279" fmla="*/ 796309 w 1656655"/>
              <a:gd name="connsiteY6279" fmla="*/ 1108181 h 1864576"/>
              <a:gd name="connsiteX6280" fmla="*/ 794367 w 1656655"/>
              <a:gd name="connsiteY6280" fmla="*/ 1109156 h 1864576"/>
              <a:gd name="connsiteX6281" fmla="*/ 790486 w 1656655"/>
              <a:gd name="connsiteY6281" fmla="*/ 1113056 h 1864576"/>
              <a:gd name="connsiteX6282" fmla="*/ 787770 w 1656655"/>
              <a:gd name="connsiteY6282" fmla="*/ 1116368 h 1864576"/>
              <a:gd name="connsiteX6283" fmla="*/ 786605 w 1656655"/>
              <a:gd name="connsiteY6283" fmla="*/ 1117147 h 1864576"/>
              <a:gd name="connsiteX6284" fmla="*/ 861707 w 1656655"/>
              <a:gd name="connsiteY6284" fmla="*/ 1099994 h 1864576"/>
              <a:gd name="connsiteX6285" fmla="*/ 863454 w 1656655"/>
              <a:gd name="connsiteY6285" fmla="*/ 1097657 h 1864576"/>
              <a:gd name="connsiteX6286" fmla="*/ 864810 w 1656655"/>
              <a:gd name="connsiteY6286" fmla="*/ 1099803 h 1864576"/>
              <a:gd name="connsiteX6287" fmla="*/ 866366 w 1656655"/>
              <a:gd name="connsiteY6287" fmla="*/ 1101557 h 1864576"/>
              <a:gd name="connsiteX6288" fmla="*/ 867531 w 1656655"/>
              <a:gd name="connsiteY6288" fmla="*/ 1102140 h 1864576"/>
              <a:gd name="connsiteX6289" fmla="*/ 869082 w 1656655"/>
              <a:gd name="connsiteY6289" fmla="*/ 1103311 h 1864576"/>
              <a:gd name="connsiteX6290" fmla="*/ 871215 w 1656655"/>
              <a:gd name="connsiteY6290" fmla="*/ 1105648 h 1864576"/>
              <a:gd name="connsiteX6291" fmla="*/ 872576 w 1656655"/>
              <a:gd name="connsiteY6291" fmla="*/ 1107794 h 1864576"/>
              <a:gd name="connsiteX6292" fmla="*/ 872962 w 1656655"/>
              <a:gd name="connsiteY6292" fmla="*/ 1109156 h 1864576"/>
              <a:gd name="connsiteX6293" fmla="*/ 875096 w 1656655"/>
              <a:gd name="connsiteY6293" fmla="*/ 1114031 h 1864576"/>
              <a:gd name="connsiteX6294" fmla="*/ 874709 w 1656655"/>
              <a:gd name="connsiteY6294" fmla="*/ 1113639 h 1864576"/>
              <a:gd name="connsiteX6295" fmla="*/ 870829 w 1656655"/>
              <a:gd name="connsiteY6295" fmla="*/ 1108181 h 1864576"/>
              <a:gd name="connsiteX6296" fmla="*/ 869468 w 1656655"/>
              <a:gd name="connsiteY6296" fmla="*/ 1106623 h 1864576"/>
              <a:gd name="connsiteX6297" fmla="*/ 869082 w 1656655"/>
              <a:gd name="connsiteY6297" fmla="*/ 1106231 h 1864576"/>
              <a:gd name="connsiteX6298" fmla="*/ 867139 w 1656655"/>
              <a:gd name="connsiteY6298" fmla="*/ 1104673 h 1864576"/>
              <a:gd name="connsiteX6299" fmla="*/ 863063 w 1656655"/>
              <a:gd name="connsiteY6299" fmla="*/ 1102919 h 1864576"/>
              <a:gd name="connsiteX6300" fmla="*/ 861707 w 1656655"/>
              <a:gd name="connsiteY6300" fmla="*/ 1099994 h 1864576"/>
              <a:gd name="connsiteX6301" fmla="*/ 784472 w 1656655"/>
              <a:gd name="connsiteY6301" fmla="*/ 1130009 h 1864576"/>
              <a:gd name="connsiteX6302" fmla="*/ 784663 w 1656655"/>
              <a:gd name="connsiteY6302" fmla="*/ 1128451 h 1864576"/>
              <a:gd name="connsiteX6303" fmla="*/ 785827 w 1656655"/>
              <a:gd name="connsiteY6303" fmla="*/ 1124555 h 1864576"/>
              <a:gd name="connsiteX6304" fmla="*/ 788157 w 1656655"/>
              <a:gd name="connsiteY6304" fmla="*/ 1120072 h 1864576"/>
              <a:gd name="connsiteX6305" fmla="*/ 792815 w 1656655"/>
              <a:gd name="connsiteY6305" fmla="*/ 1114614 h 1864576"/>
              <a:gd name="connsiteX6306" fmla="*/ 793593 w 1656655"/>
              <a:gd name="connsiteY6306" fmla="*/ 1113639 h 1864576"/>
              <a:gd name="connsiteX6307" fmla="*/ 793980 w 1656655"/>
              <a:gd name="connsiteY6307" fmla="*/ 1113247 h 1864576"/>
              <a:gd name="connsiteX6308" fmla="*/ 796500 w 1656655"/>
              <a:gd name="connsiteY6308" fmla="*/ 1111493 h 1864576"/>
              <a:gd name="connsiteX6309" fmla="*/ 803488 w 1656655"/>
              <a:gd name="connsiteY6309" fmla="*/ 1108181 h 1864576"/>
              <a:gd name="connsiteX6310" fmla="*/ 806013 w 1656655"/>
              <a:gd name="connsiteY6310" fmla="*/ 1107206 h 1864576"/>
              <a:gd name="connsiteX6311" fmla="*/ 817269 w 1656655"/>
              <a:gd name="connsiteY6311" fmla="*/ 1101557 h 1864576"/>
              <a:gd name="connsiteX6312" fmla="*/ 821149 w 1656655"/>
              <a:gd name="connsiteY6312" fmla="*/ 1098632 h 1864576"/>
              <a:gd name="connsiteX6313" fmla="*/ 822505 w 1656655"/>
              <a:gd name="connsiteY6313" fmla="*/ 1097270 h 1864576"/>
              <a:gd name="connsiteX6314" fmla="*/ 825999 w 1656655"/>
              <a:gd name="connsiteY6314" fmla="*/ 1093174 h 1864576"/>
              <a:gd name="connsiteX6315" fmla="*/ 827163 w 1656655"/>
              <a:gd name="connsiteY6315" fmla="*/ 1091812 h 1864576"/>
              <a:gd name="connsiteX6316" fmla="*/ 833373 w 1656655"/>
              <a:gd name="connsiteY6316" fmla="*/ 1093370 h 1864576"/>
              <a:gd name="connsiteX6317" fmla="*/ 835898 w 1656655"/>
              <a:gd name="connsiteY6317" fmla="*/ 1094345 h 1864576"/>
              <a:gd name="connsiteX6318" fmla="*/ 840361 w 1656655"/>
              <a:gd name="connsiteY6318" fmla="*/ 1098436 h 1864576"/>
              <a:gd name="connsiteX6319" fmla="*/ 840748 w 1656655"/>
              <a:gd name="connsiteY6319" fmla="*/ 1099607 h 1864576"/>
              <a:gd name="connsiteX6320" fmla="*/ 843077 w 1656655"/>
              <a:gd name="connsiteY6320" fmla="*/ 1099607 h 1864576"/>
              <a:gd name="connsiteX6321" fmla="*/ 844046 w 1656655"/>
              <a:gd name="connsiteY6321" fmla="*/ 1097270 h 1864576"/>
              <a:gd name="connsiteX6322" fmla="*/ 850838 w 1656655"/>
              <a:gd name="connsiteY6322" fmla="*/ 1099994 h 1864576"/>
              <a:gd name="connsiteX6323" fmla="*/ 853168 w 1656655"/>
              <a:gd name="connsiteY6323" fmla="*/ 1100582 h 1864576"/>
              <a:gd name="connsiteX6324" fmla="*/ 854528 w 1656655"/>
              <a:gd name="connsiteY6324" fmla="*/ 1100386 h 1864576"/>
              <a:gd name="connsiteX6325" fmla="*/ 855693 w 1656655"/>
              <a:gd name="connsiteY6325" fmla="*/ 1100778 h 1864576"/>
              <a:gd name="connsiteX6326" fmla="*/ 856466 w 1656655"/>
              <a:gd name="connsiteY6326" fmla="*/ 1101557 h 1864576"/>
              <a:gd name="connsiteX6327" fmla="*/ 858600 w 1656655"/>
              <a:gd name="connsiteY6327" fmla="*/ 1104090 h 1864576"/>
              <a:gd name="connsiteX6328" fmla="*/ 861903 w 1656655"/>
              <a:gd name="connsiteY6328" fmla="*/ 1110327 h 1864576"/>
              <a:gd name="connsiteX6329" fmla="*/ 864037 w 1656655"/>
              <a:gd name="connsiteY6329" fmla="*/ 1114418 h 1864576"/>
              <a:gd name="connsiteX6330" fmla="*/ 865201 w 1656655"/>
              <a:gd name="connsiteY6330" fmla="*/ 1116564 h 1864576"/>
              <a:gd name="connsiteX6331" fmla="*/ 865588 w 1656655"/>
              <a:gd name="connsiteY6331" fmla="*/ 1117730 h 1864576"/>
              <a:gd name="connsiteX6332" fmla="*/ 865392 w 1656655"/>
              <a:gd name="connsiteY6332" fmla="*/ 1125334 h 1864576"/>
              <a:gd name="connsiteX6333" fmla="*/ 865392 w 1656655"/>
              <a:gd name="connsiteY6333" fmla="*/ 1131180 h 1864576"/>
              <a:gd name="connsiteX6334" fmla="*/ 865005 w 1656655"/>
              <a:gd name="connsiteY6334" fmla="*/ 1132351 h 1864576"/>
              <a:gd name="connsiteX6335" fmla="*/ 864227 w 1656655"/>
              <a:gd name="connsiteY6335" fmla="*/ 1133130 h 1864576"/>
              <a:gd name="connsiteX6336" fmla="*/ 862872 w 1656655"/>
              <a:gd name="connsiteY6336" fmla="*/ 1133130 h 1864576"/>
              <a:gd name="connsiteX6337" fmla="*/ 858600 w 1656655"/>
              <a:gd name="connsiteY6337" fmla="*/ 1129622 h 1864576"/>
              <a:gd name="connsiteX6338" fmla="*/ 855693 w 1656655"/>
              <a:gd name="connsiteY6338" fmla="*/ 1126309 h 1864576"/>
              <a:gd name="connsiteX6339" fmla="*/ 855111 w 1656655"/>
              <a:gd name="connsiteY6339" fmla="*/ 1125138 h 1864576"/>
              <a:gd name="connsiteX6340" fmla="*/ 854528 w 1656655"/>
              <a:gd name="connsiteY6340" fmla="*/ 1122605 h 1864576"/>
              <a:gd name="connsiteX6341" fmla="*/ 854719 w 1656655"/>
              <a:gd name="connsiteY6341" fmla="*/ 1121434 h 1864576"/>
              <a:gd name="connsiteX6342" fmla="*/ 858409 w 1656655"/>
              <a:gd name="connsiteY6342" fmla="*/ 1111689 h 1864576"/>
              <a:gd name="connsiteX6343" fmla="*/ 857435 w 1656655"/>
              <a:gd name="connsiteY6343" fmla="*/ 1111106 h 1864576"/>
              <a:gd name="connsiteX6344" fmla="*/ 854528 w 1656655"/>
              <a:gd name="connsiteY6344" fmla="*/ 1110910 h 1864576"/>
              <a:gd name="connsiteX6345" fmla="*/ 854137 w 1656655"/>
              <a:gd name="connsiteY6345" fmla="*/ 1110131 h 1864576"/>
              <a:gd name="connsiteX6346" fmla="*/ 853554 w 1656655"/>
              <a:gd name="connsiteY6346" fmla="*/ 1109548 h 1864576"/>
              <a:gd name="connsiteX6347" fmla="*/ 852003 w 1656655"/>
              <a:gd name="connsiteY6347" fmla="*/ 1109156 h 1864576"/>
              <a:gd name="connsiteX6348" fmla="*/ 847154 w 1656655"/>
              <a:gd name="connsiteY6348" fmla="*/ 1105844 h 1864576"/>
              <a:gd name="connsiteX6349" fmla="*/ 845597 w 1656655"/>
              <a:gd name="connsiteY6349" fmla="*/ 1105844 h 1864576"/>
              <a:gd name="connsiteX6350" fmla="*/ 844628 w 1656655"/>
              <a:gd name="connsiteY6350" fmla="*/ 1106819 h 1864576"/>
              <a:gd name="connsiteX6351" fmla="*/ 842299 w 1656655"/>
              <a:gd name="connsiteY6351" fmla="*/ 1105844 h 1864576"/>
              <a:gd name="connsiteX6352" fmla="*/ 836285 w 1656655"/>
              <a:gd name="connsiteY6352" fmla="*/ 1105648 h 1864576"/>
              <a:gd name="connsiteX6353" fmla="*/ 833760 w 1656655"/>
              <a:gd name="connsiteY6353" fmla="*/ 1106427 h 1864576"/>
              <a:gd name="connsiteX6354" fmla="*/ 830271 w 1656655"/>
              <a:gd name="connsiteY6354" fmla="*/ 1108181 h 1864576"/>
              <a:gd name="connsiteX6355" fmla="*/ 828328 w 1656655"/>
              <a:gd name="connsiteY6355" fmla="*/ 1109548 h 1864576"/>
              <a:gd name="connsiteX6356" fmla="*/ 825416 w 1656655"/>
              <a:gd name="connsiteY6356" fmla="*/ 1111689 h 1864576"/>
              <a:gd name="connsiteX6357" fmla="*/ 822896 w 1656655"/>
              <a:gd name="connsiteY6357" fmla="*/ 1115976 h 1864576"/>
              <a:gd name="connsiteX6358" fmla="*/ 822314 w 1656655"/>
              <a:gd name="connsiteY6358" fmla="*/ 1125530 h 1864576"/>
              <a:gd name="connsiteX6359" fmla="*/ 822118 w 1656655"/>
              <a:gd name="connsiteY6359" fmla="*/ 1128647 h 1864576"/>
              <a:gd name="connsiteX6360" fmla="*/ 821536 w 1656655"/>
              <a:gd name="connsiteY6360" fmla="*/ 1131376 h 1864576"/>
              <a:gd name="connsiteX6361" fmla="*/ 819402 w 1656655"/>
              <a:gd name="connsiteY6361" fmla="*/ 1136055 h 1864576"/>
              <a:gd name="connsiteX6362" fmla="*/ 819011 w 1656655"/>
              <a:gd name="connsiteY6362" fmla="*/ 1136638 h 1864576"/>
              <a:gd name="connsiteX6363" fmla="*/ 815908 w 1656655"/>
              <a:gd name="connsiteY6363" fmla="*/ 1137809 h 1864576"/>
              <a:gd name="connsiteX6364" fmla="*/ 814548 w 1656655"/>
              <a:gd name="connsiteY6364" fmla="*/ 1137809 h 1864576"/>
              <a:gd name="connsiteX6365" fmla="*/ 809698 w 1656655"/>
              <a:gd name="connsiteY6365" fmla="*/ 1135663 h 1864576"/>
              <a:gd name="connsiteX6366" fmla="*/ 808147 w 1656655"/>
              <a:gd name="connsiteY6366" fmla="*/ 1133909 h 1864576"/>
              <a:gd name="connsiteX6367" fmla="*/ 805622 w 1656655"/>
              <a:gd name="connsiteY6367" fmla="*/ 1129622 h 1864576"/>
              <a:gd name="connsiteX6368" fmla="*/ 803102 w 1656655"/>
              <a:gd name="connsiteY6368" fmla="*/ 1127088 h 1864576"/>
              <a:gd name="connsiteX6369" fmla="*/ 799608 w 1656655"/>
              <a:gd name="connsiteY6369" fmla="*/ 1125334 h 1864576"/>
              <a:gd name="connsiteX6370" fmla="*/ 796696 w 1656655"/>
              <a:gd name="connsiteY6370" fmla="*/ 1125138 h 1864576"/>
              <a:gd name="connsiteX6371" fmla="*/ 795145 w 1656655"/>
              <a:gd name="connsiteY6371" fmla="*/ 1125334 h 1864576"/>
              <a:gd name="connsiteX6372" fmla="*/ 791651 w 1656655"/>
              <a:gd name="connsiteY6372" fmla="*/ 1126892 h 1864576"/>
              <a:gd name="connsiteX6373" fmla="*/ 790099 w 1656655"/>
              <a:gd name="connsiteY6373" fmla="*/ 1127867 h 1864576"/>
              <a:gd name="connsiteX6374" fmla="*/ 788157 w 1656655"/>
              <a:gd name="connsiteY6374" fmla="*/ 1130205 h 1864576"/>
              <a:gd name="connsiteX6375" fmla="*/ 786023 w 1656655"/>
              <a:gd name="connsiteY6375" fmla="*/ 1130205 h 1864576"/>
              <a:gd name="connsiteX6376" fmla="*/ 784472 w 1656655"/>
              <a:gd name="connsiteY6376" fmla="*/ 1130009 h 1864576"/>
              <a:gd name="connsiteX6377" fmla="*/ 869468 w 1656655"/>
              <a:gd name="connsiteY6377" fmla="*/ 1115393 h 1864576"/>
              <a:gd name="connsiteX6378" fmla="*/ 867335 w 1656655"/>
              <a:gd name="connsiteY6378" fmla="*/ 1111106 h 1864576"/>
              <a:gd name="connsiteX6379" fmla="*/ 866170 w 1656655"/>
              <a:gd name="connsiteY6379" fmla="*/ 1108960 h 1864576"/>
              <a:gd name="connsiteX6380" fmla="*/ 865201 w 1656655"/>
              <a:gd name="connsiteY6380" fmla="*/ 1106819 h 1864576"/>
              <a:gd name="connsiteX6381" fmla="*/ 866752 w 1656655"/>
              <a:gd name="connsiteY6381" fmla="*/ 1107985 h 1864576"/>
              <a:gd name="connsiteX6382" fmla="*/ 869855 w 1656655"/>
              <a:gd name="connsiteY6382" fmla="*/ 1111689 h 1864576"/>
              <a:gd name="connsiteX6383" fmla="*/ 870437 w 1656655"/>
              <a:gd name="connsiteY6383" fmla="*/ 1112468 h 1864576"/>
              <a:gd name="connsiteX6384" fmla="*/ 870246 w 1656655"/>
              <a:gd name="connsiteY6384" fmla="*/ 1113247 h 1864576"/>
              <a:gd name="connsiteX6385" fmla="*/ 870051 w 1656655"/>
              <a:gd name="connsiteY6385" fmla="*/ 1114031 h 1864576"/>
              <a:gd name="connsiteX6386" fmla="*/ 869468 w 1656655"/>
              <a:gd name="connsiteY6386" fmla="*/ 1115393 h 1864576"/>
              <a:gd name="connsiteX6387" fmla="*/ 829297 w 1656655"/>
              <a:gd name="connsiteY6387" fmla="*/ 1112081 h 1864576"/>
              <a:gd name="connsiteX6388" fmla="*/ 830075 w 1656655"/>
              <a:gd name="connsiteY6388" fmla="*/ 1111493 h 1864576"/>
              <a:gd name="connsiteX6389" fmla="*/ 832595 w 1656655"/>
              <a:gd name="connsiteY6389" fmla="*/ 1109935 h 1864576"/>
              <a:gd name="connsiteX6390" fmla="*/ 836285 w 1656655"/>
              <a:gd name="connsiteY6390" fmla="*/ 1108181 h 1864576"/>
              <a:gd name="connsiteX6391" fmla="*/ 835898 w 1656655"/>
              <a:gd name="connsiteY6391" fmla="*/ 1109548 h 1864576"/>
              <a:gd name="connsiteX6392" fmla="*/ 836285 w 1656655"/>
              <a:gd name="connsiteY6392" fmla="*/ 1110910 h 1864576"/>
              <a:gd name="connsiteX6393" fmla="*/ 836285 w 1656655"/>
              <a:gd name="connsiteY6393" fmla="*/ 1112468 h 1864576"/>
              <a:gd name="connsiteX6394" fmla="*/ 836089 w 1656655"/>
              <a:gd name="connsiteY6394" fmla="*/ 1114031 h 1864576"/>
              <a:gd name="connsiteX6395" fmla="*/ 835703 w 1656655"/>
              <a:gd name="connsiteY6395" fmla="*/ 1113639 h 1864576"/>
              <a:gd name="connsiteX6396" fmla="*/ 834538 w 1656655"/>
              <a:gd name="connsiteY6396" fmla="*/ 1111885 h 1864576"/>
              <a:gd name="connsiteX6397" fmla="*/ 832209 w 1656655"/>
              <a:gd name="connsiteY6397" fmla="*/ 1112664 h 1864576"/>
              <a:gd name="connsiteX6398" fmla="*/ 832404 w 1656655"/>
              <a:gd name="connsiteY6398" fmla="*/ 1114031 h 1864576"/>
              <a:gd name="connsiteX6399" fmla="*/ 833760 w 1656655"/>
              <a:gd name="connsiteY6399" fmla="*/ 1116368 h 1864576"/>
              <a:gd name="connsiteX6400" fmla="*/ 834925 w 1656655"/>
              <a:gd name="connsiteY6400" fmla="*/ 1116951 h 1864576"/>
              <a:gd name="connsiteX6401" fmla="*/ 833178 w 1656655"/>
              <a:gd name="connsiteY6401" fmla="*/ 1117926 h 1864576"/>
              <a:gd name="connsiteX6402" fmla="*/ 833373 w 1656655"/>
              <a:gd name="connsiteY6402" fmla="*/ 1120072 h 1864576"/>
              <a:gd name="connsiteX6403" fmla="*/ 835507 w 1656655"/>
              <a:gd name="connsiteY6403" fmla="*/ 1123384 h 1864576"/>
              <a:gd name="connsiteX6404" fmla="*/ 839001 w 1656655"/>
              <a:gd name="connsiteY6404" fmla="*/ 1130793 h 1864576"/>
              <a:gd name="connsiteX6405" fmla="*/ 836285 w 1656655"/>
              <a:gd name="connsiteY6405" fmla="*/ 1132738 h 1864576"/>
              <a:gd name="connsiteX6406" fmla="*/ 835703 w 1656655"/>
              <a:gd name="connsiteY6406" fmla="*/ 1134492 h 1864576"/>
              <a:gd name="connsiteX6407" fmla="*/ 834342 w 1656655"/>
              <a:gd name="connsiteY6407" fmla="*/ 1135467 h 1864576"/>
              <a:gd name="connsiteX6408" fmla="*/ 833373 w 1656655"/>
              <a:gd name="connsiteY6408" fmla="*/ 1134492 h 1864576"/>
              <a:gd name="connsiteX6409" fmla="*/ 832404 w 1656655"/>
              <a:gd name="connsiteY6409" fmla="*/ 1133517 h 1864576"/>
              <a:gd name="connsiteX6410" fmla="*/ 830075 w 1656655"/>
              <a:gd name="connsiteY6410" fmla="*/ 1131959 h 1864576"/>
              <a:gd name="connsiteX6411" fmla="*/ 829106 w 1656655"/>
              <a:gd name="connsiteY6411" fmla="*/ 1129426 h 1864576"/>
              <a:gd name="connsiteX6412" fmla="*/ 827941 w 1656655"/>
              <a:gd name="connsiteY6412" fmla="*/ 1127672 h 1864576"/>
              <a:gd name="connsiteX6413" fmla="*/ 827550 w 1656655"/>
              <a:gd name="connsiteY6413" fmla="*/ 1127088 h 1864576"/>
              <a:gd name="connsiteX6414" fmla="*/ 829493 w 1656655"/>
              <a:gd name="connsiteY6414" fmla="*/ 1128063 h 1864576"/>
              <a:gd name="connsiteX6415" fmla="*/ 831044 w 1656655"/>
              <a:gd name="connsiteY6415" fmla="*/ 1125334 h 1864576"/>
              <a:gd name="connsiteX6416" fmla="*/ 830075 w 1656655"/>
              <a:gd name="connsiteY6416" fmla="*/ 1124747 h 1864576"/>
              <a:gd name="connsiteX6417" fmla="*/ 828328 w 1656655"/>
              <a:gd name="connsiteY6417" fmla="*/ 1122409 h 1864576"/>
              <a:gd name="connsiteX6418" fmla="*/ 826385 w 1656655"/>
              <a:gd name="connsiteY6418" fmla="*/ 1122993 h 1864576"/>
              <a:gd name="connsiteX6419" fmla="*/ 826581 w 1656655"/>
              <a:gd name="connsiteY6419" fmla="*/ 1125138 h 1864576"/>
              <a:gd name="connsiteX6420" fmla="*/ 827550 w 1656655"/>
              <a:gd name="connsiteY6420" fmla="*/ 1127088 h 1864576"/>
              <a:gd name="connsiteX6421" fmla="*/ 825612 w 1656655"/>
              <a:gd name="connsiteY6421" fmla="*/ 1127088 h 1864576"/>
              <a:gd name="connsiteX6422" fmla="*/ 825803 w 1656655"/>
              <a:gd name="connsiteY6422" fmla="*/ 1119680 h 1864576"/>
              <a:gd name="connsiteX6423" fmla="*/ 827941 w 1656655"/>
              <a:gd name="connsiteY6423" fmla="*/ 1122018 h 1864576"/>
              <a:gd name="connsiteX6424" fmla="*/ 829688 w 1656655"/>
              <a:gd name="connsiteY6424" fmla="*/ 1122409 h 1864576"/>
              <a:gd name="connsiteX6425" fmla="*/ 830657 w 1656655"/>
              <a:gd name="connsiteY6425" fmla="*/ 1121238 h 1864576"/>
              <a:gd name="connsiteX6426" fmla="*/ 829297 w 1656655"/>
              <a:gd name="connsiteY6426" fmla="*/ 1119293 h 1864576"/>
              <a:gd name="connsiteX6427" fmla="*/ 826385 w 1656655"/>
              <a:gd name="connsiteY6427" fmla="*/ 1116755 h 1864576"/>
              <a:gd name="connsiteX6428" fmla="*/ 827163 w 1656655"/>
              <a:gd name="connsiteY6428" fmla="*/ 1115393 h 1864576"/>
              <a:gd name="connsiteX6429" fmla="*/ 827746 w 1656655"/>
              <a:gd name="connsiteY6429" fmla="*/ 1116564 h 1864576"/>
              <a:gd name="connsiteX6430" fmla="*/ 828910 w 1656655"/>
              <a:gd name="connsiteY6430" fmla="*/ 1117343 h 1864576"/>
              <a:gd name="connsiteX6431" fmla="*/ 831626 w 1656655"/>
              <a:gd name="connsiteY6431" fmla="*/ 1117343 h 1864576"/>
              <a:gd name="connsiteX6432" fmla="*/ 831044 w 1656655"/>
              <a:gd name="connsiteY6432" fmla="*/ 1114810 h 1864576"/>
              <a:gd name="connsiteX6433" fmla="*/ 830075 w 1656655"/>
              <a:gd name="connsiteY6433" fmla="*/ 1114031 h 1864576"/>
              <a:gd name="connsiteX6434" fmla="*/ 829297 w 1656655"/>
              <a:gd name="connsiteY6434" fmla="*/ 1112081 h 1864576"/>
              <a:gd name="connsiteX6435" fmla="*/ 841330 w 1656655"/>
              <a:gd name="connsiteY6435" fmla="*/ 1111106 h 1864576"/>
              <a:gd name="connsiteX6436" fmla="*/ 845015 w 1656655"/>
              <a:gd name="connsiteY6436" fmla="*/ 1111106 h 1864576"/>
              <a:gd name="connsiteX6437" fmla="*/ 844433 w 1656655"/>
              <a:gd name="connsiteY6437" fmla="*/ 1115001 h 1864576"/>
              <a:gd name="connsiteX6438" fmla="*/ 843855 w 1656655"/>
              <a:gd name="connsiteY6438" fmla="*/ 1118901 h 1864576"/>
              <a:gd name="connsiteX6439" fmla="*/ 843273 w 1656655"/>
              <a:gd name="connsiteY6439" fmla="*/ 1116951 h 1864576"/>
              <a:gd name="connsiteX6440" fmla="*/ 841913 w 1656655"/>
              <a:gd name="connsiteY6440" fmla="*/ 1113056 h 1864576"/>
              <a:gd name="connsiteX6441" fmla="*/ 841330 w 1656655"/>
              <a:gd name="connsiteY6441" fmla="*/ 1111106 h 1864576"/>
              <a:gd name="connsiteX6442" fmla="*/ 848318 w 1656655"/>
              <a:gd name="connsiteY6442" fmla="*/ 1110327 h 1864576"/>
              <a:gd name="connsiteX6443" fmla="*/ 850065 w 1656655"/>
              <a:gd name="connsiteY6443" fmla="*/ 1110910 h 1864576"/>
              <a:gd name="connsiteX6444" fmla="*/ 851807 w 1656655"/>
              <a:gd name="connsiteY6444" fmla="*/ 1111493 h 1864576"/>
              <a:gd name="connsiteX6445" fmla="*/ 846762 w 1656655"/>
              <a:gd name="connsiteY6445" fmla="*/ 1120655 h 1864576"/>
              <a:gd name="connsiteX6446" fmla="*/ 848318 w 1656655"/>
              <a:gd name="connsiteY6446" fmla="*/ 1110327 h 1864576"/>
              <a:gd name="connsiteX6447" fmla="*/ 847927 w 1656655"/>
              <a:gd name="connsiteY6447" fmla="*/ 1125530 h 1864576"/>
              <a:gd name="connsiteX6448" fmla="*/ 853364 w 1656655"/>
              <a:gd name="connsiteY6448" fmla="*/ 1115393 h 1864576"/>
              <a:gd name="connsiteX6449" fmla="*/ 853946 w 1656655"/>
              <a:gd name="connsiteY6449" fmla="*/ 1114418 h 1864576"/>
              <a:gd name="connsiteX6450" fmla="*/ 854528 w 1656655"/>
              <a:gd name="connsiteY6450" fmla="*/ 1113443 h 1864576"/>
              <a:gd name="connsiteX6451" fmla="*/ 855301 w 1656655"/>
              <a:gd name="connsiteY6451" fmla="*/ 1113443 h 1864576"/>
              <a:gd name="connsiteX6452" fmla="*/ 852003 w 1656655"/>
              <a:gd name="connsiteY6452" fmla="*/ 1119876 h 1864576"/>
              <a:gd name="connsiteX6453" fmla="*/ 846571 w 1656655"/>
              <a:gd name="connsiteY6453" fmla="*/ 1129038 h 1864576"/>
              <a:gd name="connsiteX6454" fmla="*/ 845793 w 1656655"/>
              <a:gd name="connsiteY6454" fmla="*/ 1129817 h 1864576"/>
              <a:gd name="connsiteX6455" fmla="*/ 847927 w 1656655"/>
              <a:gd name="connsiteY6455" fmla="*/ 1125530 h 1864576"/>
              <a:gd name="connsiteX6456" fmla="*/ 887325 w 1656655"/>
              <a:gd name="connsiteY6456" fmla="*/ 1113835 h 1864576"/>
              <a:gd name="connsiteX6457" fmla="*/ 887712 w 1656655"/>
              <a:gd name="connsiteY6457" fmla="*/ 1111689 h 1864576"/>
              <a:gd name="connsiteX6458" fmla="*/ 888485 w 1656655"/>
              <a:gd name="connsiteY6458" fmla="*/ 1109935 h 1864576"/>
              <a:gd name="connsiteX6459" fmla="*/ 889067 w 1656655"/>
              <a:gd name="connsiteY6459" fmla="*/ 1114418 h 1864576"/>
              <a:gd name="connsiteX6460" fmla="*/ 887325 w 1656655"/>
              <a:gd name="connsiteY6460" fmla="*/ 1113835 h 1864576"/>
              <a:gd name="connsiteX6461" fmla="*/ 868695 w 1656655"/>
              <a:gd name="connsiteY6461" fmla="*/ 1120263 h 1864576"/>
              <a:gd name="connsiteX6462" fmla="*/ 870829 w 1656655"/>
              <a:gd name="connsiteY6462" fmla="*/ 1120851 h 1864576"/>
              <a:gd name="connsiteX6463" fmla="*/ 871993 w 1656655"/>
              <a:gd name="connsiteY6463" fmla="*/ 1118705 h 1864576"/>
              <a:gd name="connsiteX6464" fmla="*/ 872184 w 1656655"/>
              <a:gd name="connsiteY6464" fmla="*/ 1121434 h 1864576"/>
              <a:gd name="connsiteX6465" fmla="*/ 871020 w 1656655"/>
              <a:gd name="connsiteY6465" fmla="*/ 1121047 h 1864576"/>
              <a:gd name="connsiteX6466" fmla="*/ 869468 w 1656655"/>
              <a:gd name="connsiteY6466" fmla="*/ 1122605 h 1864576"/>
              <a:gd name="connsiteX6467" fmla="*/ 869082 w 1656655"/>
              <a:gd name="connsiteY6467" fmla="*/ 1122993 h 1864576"/>
              <a:gd name="connsiteX6468" fmla="*/ 868886 w 1656655"/>
              <a:gd name="connsiteY6468" fmla="*/ 1123580 h 1864576"/>
              <a:gd name="connsiteX6469" fmla="*/ 868695 w 1656655"/>
              <a:gd name="connsiteY6469" fmla="*/ 1120263 h 1864576"/>
              <a:gd name="connsiteX6470" fmla="*/ 836867 w 1656655"/>
              <a:gd name="connsiteY6470" fmla="*/ 1119484 h 1864576"/>
              <a:gd name="connsiteX6471" fmla="*/ 838223 w 1656655"/>
              <a:gd name="connsiteY6471" fmla="*/ 1118901 h 1864576"/>
              <a:gd name="connsiteX6472" fmla="*/ 839387 w 1656655"/>
              <a:gd name="connsiteY6472" fmla="*/ 1114614 h 1864576"/>
              <a:gd name="connsiteX6473" fmla="*/ 841717 w 1656655"/>
              <a:gd name="connsiteY6473" fmla="*/ 1122801 h 1864576"/>
              <a:gd name="connsiteX6474" fmla="*/ 842495 w 1656655"/>
              <a:gd name="connsiteY6474" fmla="*/ 1127476 h 1864576"/>
              <a:gd name="connsiteX6475" fmla="*/ 842691 w 1656655"/>
              <a:gd name="connsiteY6475" fmla="*/ 1130009 h 1864576"/>
              <a:gd name="connsiteX6476" fmla="*/ 844242 w 1656655"/>
              <a:gd name="connsiteY6476" fmla="*/ 1130984 h 1864576"/>
              <a:gd name="connsiteX6477" fmla="*/ 843273 w 1656655"/>
              <a:gd name="connsiteY6477" fmla="*/ 1133713 h 1864576"/>
              <a:gd name="connsiteX6478" fmla="*/ 844046 w 1656655"/>
              <a:gd name="connsiteY6478" fmla="*/ 1136834 h 1864576"/>
              <a:gd name="connsiteX6479" fmla="*/ 848123 w 1656655"/>
              <a:gd name="connsiteY6479" fmla="*/ 1138588 h 1864576"/>
              <a:gd name="connsiteX6480" fmla="*/ 848509 w 1656655"/>
              <a:gd name="connsiteY6480" fmla="*/ 1139171 h 1864576"/>
              <a:gd name="connsiteX6481" fmla="*/ 848705 w 1656655"/>
              <a:gd name="connsiteY6481" fmla="*/ 1139950 h 1864576"/>
              <a:gd name="connsiteX6482" fmla="*/ 846762 w 1656655"/>
              <a:gd name="connsiteY6482" fmla="*/ 1139950 h 1864576"/>
              <a:gd name="connsiteX6483" fmla="*/ 845015 w 1656655"/>
              <a:gd name="connsiteY6483" fmla="*/ 1140729 h 1864576"/>
              <a:gd name="connsiteX6484" fmla="*/ 844242 w 1656655"/>
              <a:gd name="connsiteY6484" fmla="*/ 1139950 h 1864576"/>
              <a:gd name="connsiteX6485" fmla="*/ 843077 w 1656655"/>
              <a:gd name="connsiteY6485" fmla="*/ 1139754 h 1864576"/>
              <a:gd name="connsiteX6486" fmla="*/ 842691 w 1656655"/>
              <a:gd name="connsiteY6486" fmla="*/ 1137025 h 1864576"/>
              <a:gd name="connsiteX6487" fmla="*/ 841717 w 1656655"/>
              <a:gd name="connsiteY6487" fmla="*/ 1134884 h 1864576"/>
              <a:gd name="connsiteX6488" fmla="*/ 842691 w 1656655"/>
              <a:gd name="connsiteY6488" fmla="*/ 1133130 h 1864576"/>
              <a:gd name="connsiteX6489" fmla="*/ 838032 w 1656655"/>
              <a:gd name="connsiteY6489" fmla="*/ 1121434 h 1864576"/>
              <a:gd name="connsiteX6490" fmla="*/ 836867 w 1656655"/>
              <a:gd name="connsiteY6490" fmla="*/ 1119484 h 1864576"/>
              <a:gd name="connsiteX6491" fmla="*/ 878394 w 1656655"/>
              <a:gd name="connsiteY6491" fmla="*/ 1121047 h 1864576"/>
              <a:gd name="connsiteX6492" fmla="*/ 879172 w 1656655"/>
              <a:gd name="connsiteY6492" fmla="*/ 1122993 h 1864576"/>
              <a:gd name="connsiteX6493" fmla="*/ 878590 w 1656655"/>
              <a:gd name="connsiteY6493" fmla="*/ 1122993 h 1864576"/>
              <a:gd name="connsiteX6494" fmla="*/ 878394 w 1656655"/>
              <a:gd name="connsiteY6494" fmla="*/ 1121047 h 1864576"/>
              <a:gd name="connsiteX6495" fmla="*/ 868499 w 1656655"/>
              <a:gd name="connsiteY6495" fmla="*/ 1129426 h 1864576"/>
              <a:gd name="connsiteX6496" fmla="*/ 871020 w 1656655"/>
              <a:gd name="connsiteY6496" fmla="*/ 1129426 h 1864576"/>
              <a:gd name="connsiteX6497" fmla="*/ 872767 w 1656655"/>
              <a:gd name="connsiteY6497" fmla="*/ 1127867 h 1864576"/>
              <a:gd name="connsiteX6498" fmla="*/ 873349 w 1656655"/>
              <a:gd name="connsiteY6498" fmla="*/ 1125138 h 1864576"/>
              <a:gd name="connsiteX6499" fmla="*/ 872767 w 1656655"/>
              <a:gd name="connsiteY6499" fmla="*/ 1122605 h 1864576"/>
              <a:gd name="connsiteX6500" fmla="*/ 873741 w 1656655"/>
              <a:gd name="connsiteY6500" fmla="*/ 1123384 h 1864576"/>
              <a:gd name="connsiteX6501" fmla="*/ 874323 w 1656655"/>
              <a:gd name="connsiteY6501" fmla="*/ 1124555 h 1864576"/>
              <a:gd name="connsiteX6502" fmla="*/ 872767 w 1656655"/>
              <a:gd name="connsiteY6502" fmla="*/ 1129622 h 1864576"/>
              <a:gd name="connsiteX6503" fmla="*/ 871411 w 1656655"/>
              <a:gd name="connsiteY6503" fmla="*/ 1131763 h 1864576"/>
              <a:gd name="connsiteX6504" fmla="*/ 869664 w 1656655"/>
              <a:gd name="connsiteY6504" fmla="*/ 1131571 h 1864576"/>
              <a:gd name="connsiteX6505" fmla="*/ 867531 w 1656655"/>
              <a:gd name="connsiteY6505" fmla="*/ 1135859 h 1864576"/>
              <a:gd name="connsiteX6506" fmla="*/ 864810 w 1656655"/>
              <a:gd name="connsiteY6506" fmla="*/ 1137025 h 1864576"/>
              <a:gd name="connsiteX6507" fmla="*/ 860929 w 1656655"/>
              <a:gd name="connsiteY6507" fmla="*/ 1137025 h 1864576"/>
              <a:gd name="connsiteX6508" fmla="*/ 854332 w 1656655"/>
              <a:gd name="connsiteY6508" fmla="*/ 1135859 h 1864576"/>
              <a:gd name="connsiteX6509" fmla="*/ 854719 w 1656655"/>
              <a:gd name="connsiteY6509" fmla="*/ 1135467 h 1864576"/>
              <a:gd name="connsiteX6510" fmla="*/ 856270 w 1656655"/>
              <a:gd name="connsiteY6510" fmla="*/ 1133130 h 1864576"/>
              <a:gd name="connsiteX6511" fmla="*/ 856662 w 1656655"/>
              <a:gd name="connsiteY6511" fmla="*/ 1131959 h 1864576"/>
              <a:gd name="connsiteX6512" fmla="*/ 857244 w 1656655"/>
              <a:gd name="connsiteY6512" fmla="*/ 1132547 h 1864576"/>
              <a:gd name="connsiteX6513" fmla="*/ 861321 w 1656655"/>
              <a:gd name="connsiteY6513" fmla="*/ 1135663 h 1864576"/>
              <a:gd name="connsiteX6514" fmla="*/ 863645 w 1656655"/>
              <a:gd name="connsiteY6514" fmla="*/ 1135859 h 1864576"/>
              <a:gd name="connsiteX6515" fmla="*/ 865974 w 1656655"/>
              <a:gd name="connsiteY6515" fmla="*/ 1135467 h 1864576"/>
              <a:gd name="connsiteX6516" fmla="*/ 867335 w 1656655"/>
              <a:gd name="connsiteY6516" fmla="*/ 1133909 h 1864576"/>
              <a:gd name="connsiteX6517" fmla="*/ 868304 w 1656655"/>
              <a:gd name="connsiteY6517" fmla="*/ 1132155 h 1864576"/>
              <a:gd name="connsiteX6518" fmla="*/ 868499 w 1656655"/>
              <a:gd name="connsiteY6518" fmla="*/ 1129426 h 1864576"/>
              <a:gd name="connsiteX6519" fmla="*/ 783694 w 1656655"/>
              <a:gd name="connsiteY6519" fmla="*/ 1140925 h 1864576"/>
              <a:gd name="connsiteX6520" fmla="*/ 780978 w 1656655"/>
              <a:gd name="connsiteY6520" fmla="*/ 1139950 h 1864576"/>
              <a:gd name="connsiteX6521" fmla="*/ 781751 w 1656655"/>
              <a:gd name="connsiteY6521" fmla="*/ 1136442 h 1864576"/>
              <a:gd name="connsiteX6522" fmla="*/ 780782 w 1656655"/>
              <a:gd name="connsiteY6522" fmla="*/ 1131763 h 1864576"/>
              <a:gd name="connsiteX6523" fmla="*/ 780591 w 1656655"/>
              <a:gd name="connsiteY6523" fmla="*/ 1129230 h 1864576"/>
              <a:gd name="connsiteX6524" fmla="*/ 782529 w 1656655"/>
              <a:gd name="connsiteY6524" fmla="*/ 1125334 h 1864576"/>
              <a:gd name="connsiteX6525" fmla="*/ 781560 w 1656655"/>
              <a:gd name="connsiteY6525" fmla="*/ 1129038 h 1864576"/>
              <a:gd name="connsiteX6526" fmla="*/ 781947 w 1656655"/>
              <a:gd name="connsiteY6526" fmla="*/ 1133517 h 1864576"/>
              <a:gd name="connsiteX6527" fmla="*/ 782916 w 1656655"/>
              <a:gd name="connsiteY6527" fmla="*/ 1137221 h 1864576"/>
              <a:gd name="connsiteX6528" fmla="*/ 783694 w 1656655"/>
              <a:gd name="connsiteY6528" fmla="*/ 1140925 h 1864576"/>
              <a:gd name="connsiteX6529" fmla="*/ 770691 w 1656655"/>
              <a:gd name="connsiteY6529" fmla="*/ 1138779 h 1864576"/>
              <a:gd name="connsiteX6530" fmla="*/ 771274 w 1656655"/>
              <a:gd name="connsiteY6530" fmla="*/ 1135467 h 1864576"/>
              <a:gd name="connsiteX6531" fmla="*/ 771660 w 1656655"/>
              <a:gd name="connsiteY6531" fmla="*/ 1133713 h 1864576"/>
              <a:gd name="connsiteX6532" fmla="*/ 771660 w 1656655"/>
              <a:gd name="connsiteY6532" fmla="*/ 1131763 h 1864576"/>
              <a:gd name="connsiteX6533" fmla="*/ 772052 w 1656655"/>
              <a:gd name="connsiteY6533" fmla="*/ 1128255 h 1864576"/>
              <a:gd name="connsiteX6534" fmla="*/ 773021 w 1656655"/>
              <a:gd name="connsiteY6534" fmla="*/ 1125138 h 1864576"/>
              <a:gd name="connsiteX6535" fmla="*/ 772634 w 1656655"/>
              <a:gd name="connsiteY6535" fmla="*/ 1126892 h 1864576"/>
              <a:gd name="connsiteX6536" fmla="*/ 773021 w 1656655"/>
              <a:gd name="connsiteY6536" fmla="*/ 1132738 h 1864576"/>
              <a:gd name="connsiteX6537" fmla="*/ 773990 w 1656655"/>
              <a:gd name="connsiteY6537" fmla="*/ 1136055 h 1864576"/>
              <a:gd name="connsiteX6538" fmla="*/ 773990 w 1656655"/>
              <a:gd name="connsiteY6538" fmla="*/ 1140146 h 1864576"/>
              <a:gd name="connsiteX6539" fmla="*/ 770691 w 1656655"/>
              <a:gd name="connsiteY6539" fmla="*/ 1138779 h 1864576"/>
              <a:gd name="connsiteX6540" fmla="*/ 868695 w 1656655"/>
              <a:gd name="connsiteY6540" fmla="*/ 1123968 h 1864576"/>
              <a:gd name="connsiteX6541" fmla="*/ 868886 w 1656655"/>
              <a:gd name="connsiteY6541" fmla="*/ 1125530 h 1864576"/>
              <a:gd name="connsiteX6542" fmla="*/ 868499 w 1656655"/>
              <a:gd name="connsiteY6542" fmla="*/ 1126113 h 1864576"/>
              <a:gd name="connsiteX6543" fmla="*/ 868695 w 1656655"/>
              <a:gd name="connsiteY6543" fmla="*/ 1123968 h 1864576"/>
              <a:gd name="connsiteX6544" fmla="*/ 789708 w 1656655"/>
              <a:gd name="connsiteY6544" fmla="*/ 1132738 h 1864576"/>
              <a:gd name="connsiteX6545" fmla="*/ 791846 w 1656655"/>
              <a:gd name="connsiteY6545" fmla="*/ 1130793 h 1864576"/>
              <a:gd name="connsiteX6546" fmla="*/ 792815 w 1656655"/>
              <a:gd name="connsiteY6546" fmla="*/ 1129622 h 1864576"/>
              <a:gd name="connsiteX6547" fmla="*/ 795531 w 1656655"/>
              <a:gd name="connsiteY6547" fmla="*/ 1128255 h 1864576"/>
              <a:gd name="connsiteX6548" fmla="*/ 797082 w 1656655"/>
              <a:gd name="connsiteY6548" fmla="*/ 1127867 h 1864576"/>
              <a:gd name="connsiteX6549" fmla="*/ 800190 w 1656655"/>
              <a:gd name="connsiteY6549" fmla="*/ 1128451 h 1864576"/>
              <a:gd name="connsiteX6550" fmla="*/ 799803 w 1656655"/>
              <a:gd name="connsiteY6550" fmla="*/ 1129230 h 1864576"/>
              <a:gd name="connsiteX6551" fmla="*/ 798247 w 1656655"/>
              <a:gd name="connsiteY6551" fmla="*/ 1129038 h 1864576"/>
              <a:gd name="connsiteX6552" fmla="*/ 794367 w 1656655"/>
              <a:gd name="connsiteY6552" fmla="*/ 1130401 h 1864576"/>
              <a:gd name="connsiteX6553" fmla="*/ 792037 w 1656655"/>
              <a:gd name="connsiteY6553" fmla="*/ 1131571 h 1864576"/>
              <a:gd name="connsiteX6554" fmla="*/ 789708 w 1656655"/>
              <a:gd name="connsiteY6554" fmla="*/ 1132738 h 1864576"/>
              <a:gd name="connsiteX6555" fmla="*/ 880337 w 1656655"/>
              <a:gd name="connsiteY6555" fmla="*/ 1130596 h 1864576"/>
              <a:gd name="connsiteX6556" fmla="*/ 878394 w 1656655"/>
              <a:gd name="connsiteY6556" fmla="*/ 1128842 h 1864576"/>
              <a:gd name="connsiteX6557" fmla="*/ 879950 w 1656655"/>
              <a:gd name="connsiteY6557" fmla="*/ 1127672 h 1864576"/>
              <a:gd name="connsiteX6558" fmla="*/ 880533 w 1656655"/>
              <a:gd name="connsiteY6558" fmla="*/ 1127284 h 1864576"/>
              <a:gd name="connsiteX6559" fmla="*/ 880337 w 1656655"/>
              <a:gd name="connsiteY6559" fmla="*/ 1130596 h 1864576"/>
              <a:gd name="connsiteX6560" fmla="*/ 852003 w 1656655"/>
              <a:gd name="connsiteY6560" fmla="*/ 1135080 h 1864576"/>
              <a:gd name="connsiteX6561" fmla="*/ 849091 w 1656655"/>
              <a:gd name="connsiteY6561" fmla="*/ 1133517 h 1864576"/>
              <a:gd name="connsiteX6562" fmla="*/ 848509 w 1656655"/>
              <a:gd name="connsiteY6562" fmla="*/ 1133130 h 1864576"/>
              <a:gd name="connsiteX6563" fmla="*/ 848123 w 1656655"/>
              <a:gd name="connsiteY6563" fmla="*/ 1132547 h 1864576"/>
              <a:gd name="connsiteX6564" fmla="*/ 848901 w 1656655"/>
              <a:gd name="connsiteY6564" fmla="*/ 1131180 h 1864576"/>
              <a:gd name="connsiteX6565" fmla="*/ 851421 w 1656655"/>
              <a:gd name="connsiteY6565" fmla="*/ 1127088 h 1864576"/>
              <a:gd name="connsiteX6566" fmla="*/ 852199 w 1656655"/>
              <a:gd name="connsiteY6566" fmla="*/ 1125722 h 1864576"/>
              <a:gd name="connsiteX6567" fmla="*/ 852781 w 1656655"/>
              <a:gd name="connsiteY6567" fmla="*/ 1127284 h 1864576"/>
              <a:gd name="connsiteX6568" fmla="*/ 855497 w 1656655"/>
              <a:gd name="connsiteY6568" fmla="*/ 1130596 h 1864576"/>
              <a:gd name="connsiteX6569" fmla="*/ 854137 w 1656655"/>
              <a:gd name="connsiteY6569" fmla="*/ 1131180 h 1864576"/>
              <a:gd name="connsiteX6570" fmla="*/ 852585 w 1656655"/>
              <a:gd name="connsiteY6570" fmla="*/ 1133713 h 1864576"/>
              <a:gd name="connsiteX6571" fmla="*/ 852003 w 1656655"/>
              <a:gd name="connsiteY6571" fmla="*/ 1135080 h 1864576"/>
              <a:gd name="connsiteX6572" fmla="*/ 802906 w 1656655"/>
              <a:gd name="connsiteY6572" fmla="*/ 1133130 h 1864576"/>
              <a:gd name="connsiteX6573" fmla="*/ 802906 w 1656655"/>
              <a:gd name="connsiteY6573" fmla="*/ 1130401 h 1864576"/>
              <a:gd name="connsiteX6574" fmla="*/ 803488 w 1656655"/>
              <a:gd name="connsiteY6574" fmla="*/ 1130984 h 1864576"/>
              <a:gd name="connsiteX6575" fmla="*/ 804849 w 1656655"/>
              <a:gd name="connsiteY6575" fmla="*/ 1133130 h 1864576"/>
              <a:gd name="connsiteX6576" fmla="*/ 804071 w 1656655"/>
              <a:gd name="connsiteY6576" fmla="*/ 1133517 h 1864576"/>
              <a:gd name="connsiteX6577" fmla="*/ 803488 w 1656655"/>
              <a:gd name="connsiteY6577" fmla="*/ 1134301 h 1864576"/>
              <a:gd name="connsiteX6578" fmla="*/ 803292 w 1656655"/>
              <a:gd name="connsiteY6578" fmla="*/ 1133713 h 1864576"/>
              <a:gd name="connsiteX6579" fmla="*/ 802906 w 1656655"/>
              <a:gd name="connsiteY6579" fmla="*/ 1133130 h 1864576"/>
              <a:gd name="connsiteX6580" fmla="*/ 822118 w 1656655"/>
              <a:gd name="connsiteY6580" fmla="*/ 1137809 h 1864576"/>
              <a:gd name="connsiteX6581" fmla="*/ 823087 w 1656655"/>
              <a:gd name="connsiteY6581" fmla="*/ 1135859 h 1864576"/>
              <a:gd name="connsiteX6582" fmla="*/ 824061 w 1656655"/>
              <a:gd name="connsiteY6582" fmla="*/ 1133909 h 1864576"/>
              <a:gd name="connsiteX6583" fmla="*/ 825416 w 1656655"/>
              <a:gd name="connsiteY6583" fmla="*/ 1129426 h 1864576"/>
              <a:gd name="connsiteX6584" fmla="*/ 826777 w 1656655"/>
              <a:gd name="connsiteY6584" fmla="*/ 1131571 h 1864576"/>
              <a:gd name="connsiteX6585" fmla="*/ 829297 w 1656655"/>
              <a:gd name="connsiteY6585" fmla="*/ 1132351 h 1864576"/>
              <a:gd name="connsiteX6586" fmla="*/ 829297 w 1656655"/>
              <a:gd name="connsiteY6586" fmla="*/ 1134105 h 1864576"/>
              <a:gd name="connsiteX6587" fmla="*/ 831240 w 1656655"/>
              <a:gd name="connsiteY6587" fmla="*/ 1136834 h 1864576"/>
              <a:gd name="connsiteX6588" fmla="*/ 832791 w 1656655"/>
              <a:gd name="connsiteY6588" fmla="*/ 1137613 h 1864576"/>
              <a:gd name="connsiteX6589" fmla="*/ 831626 w 1656655"/>
              <a:gd name="connsiteY6589" fmla="*/ 1141121 h 1864576"/>
              <a:gd name="connsiteX6590" fmla="*/ 831240 w 1656655"/>
              <a:gd name="connsiteY6590" fmla="*/ 1141900 h 1864576"/>
              <a:gd name="connsiteX6591" fmla="*/ 829879 w 1656655"/>
              <a:gd name="connsiteY6591" fmla="*/ 1142875 h 1864576"/>
              <a:gd name="connsiteX6592" fmla="*/ 828910 w 1656655"/>
              <a:gd name="connsiteY6592" fmla="*/ 1143071 h 1864576"/>
              <a:gd name="connsiteX6593" fmla="*/ 825803 w 1656655"/>
              <a:gd name="connsiteY6593" fmla="*/ 1144629 h 1864576"/>
              <a:gd name="connsiteX6594" fmla="*/ 823479 w 1656655"/>
              <a:gd name="connsiteY6594" fmla="*/ 1146966 h 1864576"/>
              <a:gd name="connsiteX6595" fmla="*/ 817851 w 1656655"/>
              <a:gd name="connsiteY6595" fmla="*/ 1146966 h 1864576"/>
              <a:gd name="connsiteX6596" fmla="*/ 813579 w 1656655"/>
              <a:gd name="connsiteY6596" fmla="*/ 1145800 h 1864576"/>
              <a:gd name="connsiteX6597" fmla="*/ 814548 w 1656655"/>
              <a:gd name="connsiteY6597" fmla="*/ 1144825 h 1864576"/>
              <a:gd name="connsiteX6598" fmla="*/ 815712 w 1656655"/>
              <a:gd name="connsiteY6598" fmla="*/ 1145991 h 1864576"/>
              <a:gd name="connsiteX6599" fmla="*/ 818624 w 1656655"/>
              <a:gd name="connsiteY6599" fmla="*/ 1145408 h 1864576"/>
              <a:gd name="connsiteX6600" fmla="*/ 818042 w 1656655"/>
              <a:gd name="connsiteY6600" fmla="*/ 1143654 h 1864576"/>
              <a:gd name="connsiteX6601" fmla="*/ 818433 w 1656655"/>
              <a:gd name="connsiteY6601" fmla="*/ 1142483 h 1864576"/>
              <a:gd name="connsiteX6602" fmla="*/ 819206 w 1656655"/>
              <a:gd name="connsiteY6602" fmla="*/ 1144046 h 1864576"/>
              <a:gd name="connsiteX6603" fmla="*/ 820371 w 1656655"/>
              <a:gd name="connsiteY6603" fmla="*/ 1145016 h 1864576"/>
              <a:gd name="connsiteX6604" fmla="*/ 821922 w 1656655"/>
              <a:gd name="connsiteY6604" fmla="*/ 1145604 h 1864576"/>
              <a:gd name="connsiteX6605" fmla="*/ 823283 w 1656655"/>
              <a:gd name="connsiteY6605" fmla="*/ 1143071 h 1864576"/>
              <a:gd name="connsiteX6606" fmla="*/ 821922 w 1656655"/>
              <a:gd name="connsiteY6606" fmla="*/ 1142292 h 1864576"/>
              <a:gd name="connsiteX6607" fmla="*/ 821149 w 1656655"/>
              <a:gd name="connsiteY6607" fmla="*/ 1140925 h 1864576"/>
              <a:gd name="connsiteX6608" fmla="*/ 820175 w 1656655"/>
              <a:gd name="connsiteY6608" fmla="*/ 1139754 h 1864576"/>
              <a:gd name="connsiteX6609" fmla="*/ 821732 w 1656655"/>
              <a:gd name="connsiteY6609" fmla="*/ 1139171 h 1864576"/>
              <a:gd name="connsiteX6610" fmla="*/ 822314 w 1656655"/>
              <a:gd name="connsiteY6610" fmla="*/ 1141121 h 1864576"/>
              <a:gd name="connsiteX6611" fmla="*/ 823283 w 1656655"/>
              <a:gd name="connsiteY6611" fmla="*/ 1142679 h 1864576"/>
              <a:gd name="connsiteX6612" fmla="*/ 825030 w 1656655"/>
              <a:gd name="connsiteY6612" fmla="*/ 1143654 h 1864576"/>
              <a:gd name="connsiteX6613" fmla="*/ 826581 w 1656655"/>
              <a:gd name="connsiteY6613" fmla="*/ 1140925 h 1864576"/>
              <a:gd name="connsiteX6614" fmla="*/ 825030 w 1656655"/>
              <a:gd name="connsiteY6614" fmla="*/ 1139754 h 1864576"/>
              <a:gd name="connsiteX6615" fmla="*/ 822118 w 1656655"/>
              <a:gd name="connsiteY6615" fmla="*/ 1137809 h 1864576"/>
              <a:gd name="connsiteX6616" fmla="*/ 785441 w 1656655"/>
              <a:gd name="connsiteY6616" fmla="*/ 1132934 h 1864576"/>
              <a:gd name="connsiteX6617" fmla="*/ 789321 w 1656655"/>
              <a:gd name="connsiteY6617" fmla="*/ 1132738 h 1864576"/>
              <a:gd name="connsiteX6618" fmla="*/ 785827 w 1656655"/>
              <a:gd name="connsiteY6618" fmla="*/ 1133326 h 1864576"/>
              <a:gd name="connsiteX6619" fmla="*/ 785441 w 1656655"/>
              <a:gd name="connsiteY6619" fmla="*/ 1132934 h 1864576"/>
              <a:gd name="connsiteX6620" fmla="*/ 806982 w 1656655"/>
              <a:gd name="connsiteY6620" fmla="*/ 1139367 h 1864576"/>
              <a:gd name="connsiteX6621" fmla="*/ 806204 w 1656655"/>
              <a:gd name="connsiteY6621" fmla="*/ 1138392 h 1864576"/>
              <a:gd name="connsiteX6622" fmla="*/ 806786 w 1656655"/>
              <a:gd name="connsiteY6622" fmla="*/ 1136442 h 1864576"/>
              <a:gd name="connsiteX6623" fmla="*/ 807951 w 1656655"/>
              <a:gd name="connsiteY6623" fmla="*/ 1137613 h 1864576"/>
              <a:gd name="connsiteX6624" fmla="*/ 806982 w 1656655"/>
              <a:gd name="connsiteY6624" fmla="*/ 1139367 h 1864576"/>
              <a:gd name="connsiteX6625" fmla="*/ 810667 w 1656655"/>
              <a:gd name="connsiteY6625" fmla="*/ 1142096 h 1864576"/>
              <a:gd name="connsiteX6626" fmla="*/ 810281 w 1656655"/>
              <a:gd name="connsiteY6626" fmla="*/ 1139950 h 1864576"/>
              <a:gd name="connsiteX6627" fmla="*/ 810667 w 1656655"/>
              <a:gd name="connsiteY6627" fmla="*/ 1139171 h 1864576"/>
              <a:gd name="connsiteX6628" fmla="*/ 812414 w 1656655"/>
              <a:gd name="connsiteY6628" fmla="*/ 1139950 h 1864576"/>
              <a:gd name="connsiteX6629" fmla="*/ 811445 w 1656655"/>
              <a:gd name="connsiteY6629" fmla="*/ 1140925 h 1864576"/>
              <a:gd name="connsiteX6630" fmla="*/ 810667 w 1656655"/>
              <a:gd name="connsiteY6630" fmla="*/ 1142096 h 1864576"/>
              <a:gd name="connsiteX6631" fmla="*/ 816104 w 1656655"/>
              <a:gd name="connsiteY6631" fmla="*/ 1140729 h 1864576"/>
              <a:gd name="connsiteX6632" fmla="*/ 818042 w 1656655"/>
              <a:gd name="connsiteY6632" fmla="*/ 1139950 h 1864576"/>
              <a:gd name="connsiteX6633" fmla="*/ 817851 w 1656655"/>
              <a:gd name="connsiteY6633" fmla="*/ 1141121 h 1864576"/>
              <a:gd name="connsiteX6634" fmla="*/ 816104 w 1656655"/>
              <a:gd name="connsiteY6634" fmla="*/ 1140729 h 1864576"/>
              <a:gd name="connsiteX6635" fmla="*/ 816104 w 1656655"/>
              <a:gd name="connsiteY6635" fmla="*/ 1140729 h 1864576"/>
              <a:gd name="connsiteX6636" fmla="*/ 815130 w 1656655"/>
              <a:gd name="connsiteY6636" fmla="*/ 1141704 h 1864576"/>
              <a:gd name="connsiteX6637" fmla="*/ 814548 w 1656655"/>
              <a:gd name="connsiteY6637" fmla="*/ 1143071 h 1864576"/>
              <a:gd name="connsiteX6638" fmla="*/ 813965 w 1656655"/>
              <a:gd name="connsiteY6638" fmla="*/ 1142483 h 1864576"/>
              <a:gd name="connsiteX6639" fmla="*/ 814357 w 1656655"/>
              <a:gd name="connsiteY6639" fmla="*/ 1141317 h 1864576"/>
              <a:gd name="connsiteX6640" fmla="*/ 813965 w 1656655"/>
              <a:gd name="connsiteY6640" fmla="*/ 1140342 h 1864576"/>
              <a:gd name="connsiteX6641" fmla="*/ 816104 w 1656655"/>
              <a:gd name="connsiteY6641" fmla="*/ 1140729 h 1864576"/>
              <a:gd name="connsiteX6642" fmla="*/ 825221 w 1656655"/>
              <a:gd name="connsiteY6642" fmla="*/ 1132934 h 1864576"/>
              <a:gd name="connsiteX6643" fmla="*/ 824061 w 1656655"/>
              <a:gd name="connsiteY6643" fmla="*/ 1135271 h 1864576"/>
              <a:gd name="connsiteX6644" fmla="*/ 825221 w 1656655"/>
              <a:gd name="connsiteY6644" fmla="*/ 1137809 h 1864576"/>
              <a:gd name="connsiteX6645" fmla="*/ 826968 w 1656655"/>
              <a:gd name="connsiteY6645" fmla="*/ 1139754 h 1864576"/>
              <a:gd name="connsiteX6646" fmla="*/ 829688 w 1656655"/>
              <a:gd name="connsiteY6646" fmla="*/ 1140729 h 1864576"/>
              <a:gd name="connsiteX6647" fmla="*/ 830657 w 1656655"/>
              <a:gd name="connsiteY6647" fmla="*/ 1138392 h 1864576"/>
              <a:gd name="connsiteX6648" fmla="*/ 828328 w 1656655"/>
              <a:gd name="connsiteY6648" fmla="*/ 1137025 h 1864576"/>
              <a:gd name="connsiteX6649" fmla="*/ 827550 w 1656655"/>
              <a:gd name="connsiteY6649" fmla="*/ 1135859 h 1864576"/>
              <a:gd name="connsiteX6650" fmla="*/ 826194 w 1656655"/>
              <a:gd name="connsiteY6650" fmla="*/ 1133326 h 1864576"/>
              <a:gd name="connsiteX6651" fmla="*/ 825221 w 1656655"/>
              <a:gd name="connsiteY6651" fmla="*/ 1132934 h 1864576"/>
              <a:gd name="connsiteX6652" fmla="*/ 831626 w 1656655"/>
              <a:gd name="connsiteY6652" fmla="*/ 1120851 h 1864576"/>
              <a:gd name="connsiteX6653" fmla="*/ 830462 w 1656655"/>
              <a:gd name="connsiteY6653" fmla="*/ 1122605 h 1864576"/>
              <a:gd name="connsiteX6654" fmla="*/ 831436 w 1656655"/>
              <a:gd name="connsiteY6654" fmla="*/ 1124555 h 1864576"/>
              <a:gd name="connsiteX6655" fmla="*/ 832791 w 1656655"/>
              <a:gd name="connsiteY6655" fmla="*/ 1125917 h 1864576"/>
              <a:gd name="connsiteX6656" fmla="*/ 834925 w 1656655"/>
              <a:gd name="connsiteY6656" fmla="*/ 1126501 h 1864576"/>
              <a:gd name="connsiteX6657" fmla="*/ 835898 w 1656655"/>
              <a:gd name="connsiteY6657" fmla="*/ 1124747 h 1864576"/>
              <a:gd name="connsiteX6658" fmla="*/ 834538 w 1656655"/>
              <a:gd name="connsiteY6658" fmla="*/ 1123188 h 1864576"/>
              <a:gd name="connsiteX6659" fmla="*/ 833956 w 1656655"/>
              <a:gd name="connsiteY6659" fmla="*/ 1122409 h 1864576"/>
              <a:gd name="connsiteX6660" fmla="*/ 831626 w 1656655"/>
              <a:gd name="connsiteY6660" fmla="*/ 1120851 h 1864576"/>
              <a:gd name="connsiteX6661" fmla="*/ 832209 w 1656655"/>
              <a:gd name="connsiteY6661" fmla="*/ 1127088 h 1864576"/>
              <a:gd name="connsiteX6662" fmla="*/ 830853 w 1656655"/>
              <a:gd name="connsiteY6662" fmla="*/ 1128647 h 1864576"/>
              <a:gd name="connsiteX6663" fmla="*/ 831626 w 1656655"/>
              <a:gd name="connsiteY6663" fmla="*/ 1130596 h 1864576"/>
              <a:gd name="connsiteX6664" fmla="*/ 832987 w 1656655"/>
              <a:gd name="connsiteY6664" fmla="*/ 1132155 h 1864576"/>
              <a:gd name="connsiteX6665" fmla="*/ 835120 w 1656655"/>
              <a:gd name="connsiteY6665" fmla="*/ 1132738 h 1864576"/>
              <a:gd name="connsiteX6666" fmla="*/ 836285 w 1656655"/>
              <a:gd name="connsiteY6666" fmla="*/ 1131180 h 1864576"/>
              <a:gd name="connsiteX6667" fmla="*/ 834925 w 1656655"/>
              <a:gd name="connsiteY6667" fmla="*/ 1129622 h 1864576"/>
              <a:gd name="connsiteX6668" fmla="*/ 834342 w 1656655"/>
              <a:gd name="connsiteY6668" fmla="*/ 1128842 h 1864576"/>
              <a:gd name="connsiteX6669" fmla="*/ 832209 w 1656655"/>
              <a:gd name="connsiteY6669" fmla="*/ 1127088 h 1864576"/>
              <a:gd name="connsiteX6670" fmla="*/ 810667 w 1656655"/>
              <a:gd name="connsiteY6670" fmla="*/ 1142096 h 1864576"/>
              <a:gd name="connsiteX6671" fmla="*/ 810476 w 1656655"/>
              <a:gd name="connsiteY6671" fmla="*/ 1142875 h 1864576"/>
              <a:gd name="connsiteX6672" fmla="*/ 810667 w 1656655"/>
              <a:gd name="connsiteY6672" fmla="*/ 1143654 h 1864576"/>
              <a:gd name="connsiteX6673" fmla="*/ 809502 w 1656655"/>
              <a:gd name="connsiteY6673" fmla="*/ 1142875 h 1864576"/>
              <a:gd name="connsiteX6674" fmla="*/ 810281 w 1656655"/>
              <a:gd name="connsiteY6674" fmla="*/ 1142679 h 1864576"/>
              <a:gd name="connsiteX6675" fmla="*/ 810667 w 1656655"/>
              <a:gd name="connsiteY6675" fmla="*/ 1142096 h 1864576"/>
              <a:gd name="connsiteX6676" fmla="*/ 819789 w 1656655"/>
              <a:gd name="connsiteY6676" fmla="*/ 283769 h 1864576"/>
              <a:gd name="connsiteX6677" fmla="*/ 924193 w 1656655"/>
              <a:gd name="connsiteY6677" fmla="*/ 297997 h 1864576"/>
              <a:gd name="connsiteX6678" fmla="*/ 928074 w 1656655"/>
              <a:gd name="connsiteY6678" fmla="*/ 301505 h 1864576"/>
              <a:gd name="connsiteX6679" fmla="*/ 926136 w 1656655"/>
              <a:gd name="connsiteY6679" fmla="*/ 306767 h 1864576"/>
              <a:gd name="connsiteX6680" fmla="*/ 920117 w 1656655"/>
              <a:gd name="connsiteY6680" fmla="*/ 306767 h 1864576"/>
              <a:gd name="connsiteX6681" fmla="*/ 737312 w 1656655"/>
              <a:gd name="connsiteY6681" fmla="*/ 306377 h 1864576"/>
              <a:gd name="connsiteX6682" fmla="*/ 731298 w 1656655"/>
              <a:gd name="connsiteY6682" fmla="*/ 307352 h 1864576"/>
              <a:gd name="connsiteX6683" fmla="*/ 730329 w 1656655"/>
              <a:gd name="connsiteY6683" fmla="*/ 298387 h 1864576"/>
              <a:gd name="connsiteX6684" fmla="*/ 765842 w 1656655"/>
              <a:gd name="connsiteY6684" fmla="*/ 289421 h 1864576"/>
              <a:gd name="connsiteX6685" fmla="*/ 819789 w 1656655"/>
              <a:gd name="connsiteY6685" fmla="*/ 283769 h 1864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</a:cxnLst>
            <a:rect l="l" t="t" r="r" b="b"/>
            <a:pathLst>
              <a:path w="1656655" h="1864576">
                <a:moveTo>
                  <a:pt x="676960" y="1342057"/>
                </a:moveTo>
                <a:cubicBezTo>
                  <a:pt x="681619" y="1347319"/>
                  <a:pt x="688797" y="1350632"/>
                  <a:pt x="695786" y="1351416"/>
                </a:cubicBezTo>
                <a:cubicBezTo>
                  <a:pt x="697723" y="1352386"/>
                  <a:pt x="699666" y="1353170"/>
                  <a:pt x="701604" y="1354140"/>
                </a:cubicBezTo>
                <a:cubicBezTo>
                  <a:pt x="691513" y="1366031"/>
                  <a:pt x="672497" y="1389029"/>
                  <a:pt x="656196" y="1390587"/>
                </a:cubicBezTo>
                <a:cubicBezTo>
                  <a:pt x="650955" y="1391170"/>
                  <a:pt x="647657" y="1387858"/>
                  <a:pt x="640283" y="1384742"/>
                </a:cubicBezTo>
                <a:cubicBezTo>
                  <a:pt x="638731" y="1384154"/>
                  <a:pt x="637757" y="1383571"/>
                  <a:pt x="636598" y="1382988"/>
                </a:cubicBezTo>
                <a:cubicBezTo>
                  <a:pt x="629414" y="1378505"/>
                  <a:pt x="626502" y="1369931"/>
                  <a:pt x="628832" y="1367202"/>
                </a:cubicBezTo>
                <a:cubicBezTo>
                  <a:pt x="642998" y="1356090"/>
                  <a:pt x="653089" y="1348491"/>
                  <a:pt x="665705" y="1335433"/>
                </a:cubicBezTo>
                <a:cubicBezTo>
                  <a:pt x="669389" y="1337574"/>
                  <a:pt x="673275" y="1339917"/>
                  <a:pt x="676960" y="1342057"/>
                </a:cubicBezTo>
                <a:close/>
                <a:moveTo>
                  <a:pt x="704907" y="1327829"/>
                </a:moveTo>
                <a:cubicBezTo>
                  <a:pt x="704907" y="1324713"/>
                  <a:pt x="705876" y="1313797"/>
                  <a:pt x="702382" y="1316526"/>
                </a:cubicBezTo>
                <a:cubicBezTo>
                  <a:pt x="697141" y="1320426"/>
                  <a:pt x="693647" y="1324713"/>
                  <a:pt x="686081" y="1328608"/>
                </a:cubicBezTo>
                <a:cubicBezTo>
                  <a:pt x="684917" y="1329196"/>
                  <a:pt x="683366" y="1329779"/>
                  <a:pt x="682005" y="1330362"/>
                </a:cubicBezTo>
                <a:cubicBezTo>
                  <a:pt x="678511" y="1331925"/>
                  <a:pt x="678903" y="1332901"/>
                  <a:pt x="680258" y="1335433"/>
                </a:cubicBezTo>
                <a:cubicBezTo>
                  <a:pt x="683752" y="1341861"/>
                  <a:pt x="693070" y="1345179"/>
                  <a:pt x="700248" y="1345179"/>
                </a:cubicBezTo>
                <a:cubicBezTo>
                  <a:pt x="700635" y="1345179"/>
                  <a:pt x="700831" y="1345179"/>
                  <a:pt x="701217" y="1344983"/>
                </a:cubicBezTo>
                <a:cubicBezTo>
                  <a:pt x="695786" y="1342450"/>
                  <a:pt x="690544" y="1339917"/>
                  <a:pt x="685303" y="1337188"/>
                </a:cubicBezTo>
                <a:cubicBezTo>
                  <a:pt x="690544" y="1339917"/>
                  <a:pt x="695786" y="1342640"/>
                  <a:pt x="701217" y="1344983"/>
                </a:cubicBezTo>
                <a:cubicBezTo>
                  <a:pt x="704325" y="1343229"/>
                  <a:pt x="704907" y="1331141"/>
                  <a:pt x="704907" y="1327829"/>
                </a:cubicBezTo>
                <a:close/>
                <a:moveTo>
                  <a:pt x="638149" y="1316722"/>
                </a:moveTo>
                <a:cubicBezTo>
                  <a:pt x="642030" y="1322959"/>
                  <a:pt x="650955" y="1329583"/>
                  <a:pt x="658134" y="1330754"/>
                </a:cubicBezTo>
                <a:lnTo>
                  <a:pt x="659299" y="1331533"/>
                </a:lnTo>
                <a:cubicBezTo>
                  <a:pt x="654063" y="1338942"/>
                  <a:pt x="634073" y="1353557"/>
                  <a:pt x="627476" y="1358040"/>
                </a:cubicBezTo>
                <a:cubicBezTo>
                  <a:pt x="619128" y="1363885"/>
                  <a:pt x="611562" y="1367393"/>
                  <a:pt x="604187" y="1366810"/>
                </a:cubicBezTo>
                <a:cubicBezTo>
                  <a:pt x="593901" y="1366031"/>
                  <a:pt x="581677" y="1355507"/>
                  <a:pt x="581677" y="1344204"/>
                </a:cubicBezTo>
                <a:cubicBezTo>
                  <a:pt x="581677" y="1341861"/>
                  <a:pt x="583615" y="1341475"/>
                  <a:pt x="586140" y="1340107"/>
                </a:cubicBezTo>
                <a:cubicBezTo>
                  <a:pt x="604383" y="1330950"/>
                  <a:pt x="614278" y="1324713"/>
                  <a:pt x="630388" y="1310485"/>
                </a:cubicBezTo>
                <a:cubicBezTo>
                  <a:pt x="632908" y="1312626"/>
                  <a:pt x="635433" y="1314772"/>
                  <a:pt x="638149" y="1316722"/>
                </a:cubicBezTo>
                <a:close/>
                <a:moveTo>
                  <a:pt x="667647" y="1303856"/>
                </a:moveTo>
                <a:cubicBezTo>
                  <a:pt x="667647" y="1297428"/>
                  <a:pt x="666869" y="1294503"/>
                  <a:pt x="666483" y="1291970"/>
                </a:cubicBezTo>
                <a:cubicBezTo>
                  <a:pt x="665900" y="1289045"/>
                  <a:pt x="666674" y="1286316"/>
                  <a:pt x="663179" y="1289824"/>
                </a:cubicBezTo>
                <a:cubicBezTo>
                  <a:pt x="661437" y="1291774"/>
                  <a:pt x="659108" y="1294699"/>
                  <a:pt x="654063" y="1298986"/>
                </a:cubicBezTo>
                <a:cubicBezTo>
                  <a:pt x="651924" y="1300740"/>
                  <a:pt x="642416" y="1308148"/>
                  <a:pt x="641643" y="1309314"/>
                </a:cubicBezTo>
                <a:lnTo>
                  <a:pt x="641643" y="1309510"/>
                </a:lnTo>
                <a:cubicBezTo>
                  <a:pt x="643581" y="1317109"/>
                  <a:pt x="654836" y="1324321"/>
                  <a:pt x="659881" y="1324517"/>
                </a:cubicBezTo>
                <a:cubicBezTo>
                  <a:pt x="660659" y="1324517"/>
                  <a:pt x="661242" y="1324517"/>
                  <a:pt x="662020" y="1323934"/>
                </a:cubicBezTo>
                <a:cubicBezTo>
                  <a:pt x="658526" y="1321592"/>
                  <a:pt x="655032" y="1319255"/>
                  <a:pt x="651538" y="1316918"/>
                </a:cubicBezTo>
                <a:cubicBezTo>
                  <a:pt x="655032" y="1319255"/>
                  <a:pt x="658330" y="1321592"/>
                  <a:pt x="662020" y="1323934"/>
                </a:cubicBezTo>
                <a:cubicBezTo>
                  <a:pt x="665509" y="1320813"/>
                  <a:pt x="667647" y="1307173"/>
                  <a:pt x="667647" y="1303856"/>
                </a:cubicBezTo>
                <a:close/>
                <a:moveTo>
                  <a:pt x="603605" y="1285929"/>
                </a:moveTo>
                <a:cubicBezTo>
                  <a:pt x="606321" y="1292166"/>
                  <a:pt x="611758" y="1298207"/>
                  <a:pt x="617576" y="1301715"/>
                </a:cubicBezTo>
                <a:cubicBezTo>
                  <a:pt x="619906" y="1303273"/>
                  <a:pt x="622431" y="1304640"/>
                  <a:pt x="624369" y="1305610"/>
                </a:cubicBezTo>
                <a:cubicBezTo>
                  <a:pt x="618159" y="1315747"/>
                  <a:pt x="577214" y="1342057"/>
                  <a:pt x="561883" y="1338942"/>
                </a:cubicBezTo>
                <a:cubicBezTo>
                  <a:pt x="557028" y="1337966"/>
                  <a:pt x="552179" y="1336795"/>
                  <a:pt x="548102" y="1332312"/>
                </a:cubicBezTo>
                <a:cubicBezTo>
                  <a:pt x="542670" y="1326271"/>
                  <a:pt x="539563" y="1320230"/>
                  <a:pt x="538594" y="1311847"/>
                </a:cubicBezTo>
                <a:cubicBezTo>
                  <a:pt x="536656" y="1290799"/>
                  <a:pt x="554894" y="1254161"/>
                  <a:pt x="570030" y="1245778"/>
                </a:cubicBezTo>
                <a:cubicBezTo>
                  <a:pt x="575854" y="1254161"/>
                  <a:pt x="582064" y="1262152"/>
                  <a:pt x="588660" y="1269751"/>
                </a:cubicBezTo>
                <a:cubicBezTo>
                  <a:pt x="584589" y="1270334"/>
                  <a:pt x="581285" y="1271701"/>
                  <a:pt x="578379" y="1273842"/>
                </a:cubicBezTo>
                <a:cubicBezTo>
                  <a:pt x="574302" y="1276767"/>
                  <a:pt x="574107" y="1278325"/>
                  <a:pt x="568479" y="1280471"/>
                </a:cubicBezTo>
                <a:cubicBezTo>
                  <a:pt x="563238" y="1283004"/>
                  <a:pt x="549463" y="1293920"/>
                  <a:pt x="554704" y="1300157"/>
                </a:cubicBezTo>
                <a:cubicBezTo>
                  <a:pt x="557028" y="1301519"/>
                  <a:pt x="560136" y="1291191"/>
                  <a:pt x="574302" y="1286512"/>
                </a:cubicBezTo>
                <a:cubicBezTo>
                  <a:pt x="578379" y="1284954"/>
                  <a:pt x="586913" y="1273842"/>
                  <a:pt x="596035" y="1278134"/>
                </a:cubicBezTo>
                <a:cubicBezTo>
                  <a:pt x="600111" y="1280858"/>
                  <a:pt x="602245" y="1283396"/>
                  <a:pt x="603605" y="1285929"/>
                </a:cubicBezTo>
                <a:close/>
                <a:moveTo>
                  <a:pt x="634073" y="1267022"/>
                </a:moveTo>
                <a:cubicBezTo>
                  <a:pt x="628832" y="1273063"/>
                  <a:pt x="622622" y="1280858"/>
                  <a:pt x="610011" y="1281250"/>
                </a:cubicBezTo>
                <a:lnTo>
                  <a:pt x="609815" y="1281250"/>
                </a:lnTo>
                <a:cubicBezTo>
                  <a:pt x="611176" y="1286125"/>
                  <a:pt x="619323" y="1297036"/>
                  <a:pt x="627476" y="1297815"/>
                </a:cubicBezTo>
                <a:lnTo>
                  <a:pt x="627476" y="1297619"/>
                </a:lnTo>
                <a:cubicBezTo>
                  <a:pt x="624564" y="1295086"/>
                  <a:pt x="621848" y="1292749"/>
                  <a:pt x="619128" y="1290216"/>
                </a:cubicBezTo>
                <a:cubicBezTo>
                  <a:pt x="621848" y="1292749"/>
                  <a:pt x="624564" y="1295282"/>
                  <a:pt x="627476" y="1297619"/>
                </a:cubicBezTo>
                <a:cubicBezTo>
                  <a:pt x="632130" y="1288070"/>
                  <a:pt x="634073" y="1279300"/>
                  <a:pt x="634073" y="1267022"/>
                </a:cubicBezTo>
                <a:close/>
                <a:moveTo>
                  <a:pt x="978918" y="1342057"/>
                </a:moveTo>
                <a:cubicBezTo>
                  <a:pt x="974264" y="1347319"/>
                  <a:pt x="967081" y="1350632"/>
                  <a:pt x="960097" y="1351416"/>
                </a:cubicBezTo>
                <a:cubicBezTo>
                  <a:pt x="958155" y="1352386"/>
                  <a:pt x="956217" y="1353170"/>
                  <a:pt x="954274" y="1354140"/>
                </a:cubicBezTo>
                <a:cubicBezTo>
                  <a:pt x="964365" y="1366031"/>
                  <a:pt x="983381" y="1389029"/>
                  <a:pt x="999687" y="1390587"/>
                </a:cubicBezTo>
                <a:cubicBezTo>
                  <a:pt x="1004923" y="1391170"/>
                  <a:pt x="1008221" y="1387858"/>
                  <a:pt x="1015595" y="1384742"/>
                </a:cubicBezTo>
                <a:cubicBezTo>
                  <a:pt x="1017152" y="1384154"/>
                  <a:pt x="1018121" y="1383571"/>
                  <a:pt x="1019285" y="1382988"/>
                </a:cubicBezTo>
                <a:cubicBezTo>
                  <a:pt x="1026464" y="1378505"/>
                  <a:pt x="1029376" y="1369931"/>
                  <a:pt x="1027046" y="1367202"/>
                </a:cubicBezTo>
                <a:cubicBezTo>
                  <a:pt x="1012879" y="1356090"/>
                  <a:pt x="1002789" y="1348491"/>
                  <a:pt x="990173" y="1335433"/>
                </a:cubicBezTo>
                <a:cubicBezTo>
                  <a:pt x="986684" y="1337574"/>
                  <a:pt x="982799" y="1339917"/>
                  <a:pt x="978918" y="1342057"/>
                </a:cubicBezTo>
                <a:close/>
                <a:moveTo>
                  <a:pt x="951167" y="1327829"/>
                </a:moveTo>
                <a:cubicBezTo>
                  <a:pt x="951167" y="1324713"/>
                  <a:pt x="950198" y="1313797"/>
                  <a:pt x="953692" y="1316526"/>
                </a:cubicBezTo>
                <a:cubicBezTo>
                  <a:pt x="958933" y="1320426"/>
                  <a:pt x="962427" y="1324713"/>
                  <a:pt x="969992" y="1328608"/>
                </a:cubicBezTo>
                <a:cubicBezTo>
                  <a:pt x="971157" y="1329196"/>
                  <a:pt x="972708" y="1329779"/>
                  <a:pt x="974069" y="1330362"/>
                </a:cubicBezTo>
                <a:cubicBezTo>
                  <a:pt x="977563" y="1331925"/>
                  <a:pt x="977171" y="1332901"/>
                  <a:pt x="975816" y="1335433"/>
                </a:cubicBezTo>
                <a:cubicBezTo>
                  <a:pt x="972322" y="1341861"/>
                  <a:pt x="963009" y="1345179"/>
                  <a:pt x="955825" y="1345179"/>
                </a:cubicBezTo>
                <a:cubicBezTo>
                  <a:pt x="955439" y="1345179"/>
                  <a:pt x="955243" y="1345179"/>
                  <a:pt x="955052" y="1344983"/>
                </a:cubicBezTo>
                <a:cubicBezTo>
                  <a:pt x="960484" y="1342450"/>
                  <a:pt x="965725" y="1339917"/>
                  <a:pt x="970961" y="1337188"/>
                </a:cubicBezTo>
                <a:cubicBezTo>
                  <a:pt x="965725" y="1339917"/>
                  <a:pt x="960484" y="1342640"/>
                  <a:pt x="955052" y="1344983"/>
                </a:cubicBezTo>
                <a:cubicBezTo>
                  <a:pt x="951749" y="1343229"/>
                  <a:pt x="951167" y="1331141"/>
                  <a:pt x="951167" y="1327829"/>
                </a:cubicBezTo>
                <a:close/>
                <a:moveTo>
                  <a:pt x="1017925" y="1316722"/>
                </a:moveTo>
                <a:cubicBezTo>
                  <a:pt x="1014044" y="1322959"/>
                  <a:pt x="1005118" y="1329583"/>
                  <a:pt x="997939" y="1330754"/>
                </a:cubicBezTo>
                <a:lnTo>
                  <a:pt x="996775" y="1331533"/>
                </a:lnTo>
                <a:cubicBezTo>
                  <a:pt x="1002011" y="1338942"/>
                  <a:pt x="1022001" y="1353557"/>
                  <a:pt x="1028598" y="1358040"/>
                </a:cubicBezTo>
                <a:cubicBezTo>
                  <a:pt x="1036946" y="1363885"/>
                  <a:pt x="1044512" y="1367393"/>
                  <a:pt x="1051886" y="1366810"/>
                </a:cubicBezTo>
                <a:cubicBezTo>
                  <a:pt x="1062173" y="1366031"/>
                  <a:pt x="1074397" y="1355507"/>
                  <a:pt x="1074397" y="1344204"/>
                </a:cubicBezTo>
                <a:cubicBezTo>
                  <a:pt x="1074397" y="1341861"/>
                  <a:pt x="1072459" y="1341475"/>
                  <a:pt x="1069934" y="1340107"/>
                </a:cubicBezTo>
                <a:cubicBezTo>
                  <a:pt x="1051690" y="1330950"/>
                  <a:pt x="1041796" y="1324713"/>
                  <a:pt x="1025686" y="1310485"/>
                </a:cubicBezTo>
                <a:cubicBezTo>
                  <a:pt x="1023166" y="1312626"/>
                  <a:pt x="1020450" y="1314772"/>
                  <a:pt x="1017925" y="1316722"/>
                </a:cubicBezTo>
                <a:close/>
                <a:moveTo>
                  <a:pt x="988431" y="1303856"/>
                </a:moveTo>
                <a:cubicBezTo>
                  <a:pt x="988431" y="1297428"/>
                  <a:pt x="989204" y="1294503"/>
                  <a:pt x="989591" y="1291970"/>
                </a:cubicBezTo>
                <a:cubicBezTo>
                  <a:pt x="990173" y="1289045"/>
                  <a:pt x="989400" y="1286316"/>
                  <a:pt x="992894" y="1289824"/>
                </a:cubicBezTo>
                <a:cubicBezTo>
                  <a:pt x="994636" y="1291774"/>
                  <a:pt x="996966" y="1294699"/>
                  <a:pt x="1002011" y="1298986"/>
                </a:cubicBezTo>
                <a:cubicBezTo>
                  <a:pt x="1004149" y="1300740"/>
                  <a:pt x="1013658" y="1308148"/>
                  <a:pt x="1014431" y="1309314"/>
                </a:cubicBezTo>
                <a:lnTo>
                  <a:pt x="1014431" y="1309510"/>
                </a:lnTo>
                <a:cubicBezTo>
                  <a:pt x="1012493" y="1317109"/>
                  <a:pt x="1001238" y="1324321"/>
                  <a:pt x="996192" y="1324517"/>
                </a:cubicBezTo>
                <a:cubicBezTo>
                  <a:pt x="995414" y="1324517"/>
                  <a:pt x="994832" y="1324517"/>
                  <a:pt x="994054" y="1323934"/>
                </a:cubicBezTo>
                <a:cubicBezTo>
                  <a:pt x="997548" y="1321592"/>
                  <a:pt x="1001042" y="1319255"/>
                  <a:pt x="1004536" y="1316918"/>
                </a:cubicBezTo>
                <a:cubicBezTo>
                  <a:pt x="1001042" y="1319255"/>
                  <a:pt x="997548" y="1321592"/>
                  <a:pt x="994054" y="1323934"/>
                </a:cubicBezTo>
                <a:cubicBezTo>
                  <a:pt x="990565" y="1320813"/>
                  <a:pt x="988431" y="1307173"/>
                  <a:pt x="988431" y="1303856"/>
                </a:cubicBezTo>
                <a:close/>
                <a:moveTo>
                  <a:pt x="1052273" y="1285929"/>
                </a:moveTo>
                <a:cubicBezTo>
                  <a:pt x="1049557" y="1292166"/>
                  <a:pt x="1044125" y="1298207"/>
                  <a:pt x="1038302" y="1301715"/>
                </a:cubicBezTo>
                <a:cubicBezTo>
                  <a:pt x="1035972" y="1303273"/>
                  <a:pt x="1033452" y="1304640"/>
                  <a:pt x="1031509" y="1305610"/>
                </a:cubicBezTo>
                <a:cubicBezTo>
                  <a:pt x="1037719" y="1315747"/>
                  <a:pt x="1078669" y="1342057"/>
                  <a:pt x="1094000" y="1338942"/>
                </a:cubicBezTo>
                <a:cubicBezTo>
                  <a:pt x="1098850" y="1337966"/>
                  <a:pt x="1103699" y="1336795"/>
                  <a:pt x="1107776" y="1332312"/>
                </a:cubicBezTo>
                <a:cubicBezTo>
                  <a:pt x="1113213" y="1326271"/>
                  <a:pt x="1116315" y="1320230"/>
                  <a:pt x="1117284" y="1311847"/>
                </a:cubicBezTo>
                <a:cubicBezTo>
                  <a:pt x="1119227" y="1290799"/>
                  <a:pt x="1100984" y="1254161"/>
                  <a:pt x="1085848" y="1245778"/>
                </a:cubicBezTo>
                <a:cubicBezTo>
                  <a:pt x="1080024" y="1254161"/>
                  <a:pt x="1073814" y="1262152"/>
                  <a:pt x="1067218" y="1269751"/>
                </a:cubicBezTo>
                <a:cubicBezTo>
                  <a:pt x="1071294" y="1270334"/>
                  <a:pt x="1074592" y="1271701"/>
                  <a:pt x="1077504" y="1273842"/>
                </a:cubicBezTo>
                <a:cubicBezTo>
                  <a:pt x="1081581" y="1276767"/>
                  <a:pt x="1081771" y="1278325"/>
                  <a:pt x="1087399" y="1280471"/>
                </a:cubicBezTo>
                <a:cubicBezTo>
                  <a:pt x="1092640" y="1283004"/>
                  <a:pt x="1106420" y="1293920"/>
                  <a:pt x="1101179" y="1300157"/>
                </a:cubicBezTo>
                <a:cubicBezTo>
                  <a:pt x="1098850" y="1301519"/>
                  <a:pt x="1095742" y="1291191"/>
                  <a:pt x="1081581" y="1286512"/>
                </a:cubicBezTo>
                <a:cubicBezTo>
                  <a:pt x="1077504" y="1284954"/>
                  <a:pt x="1068965" y="1273842"/>
                  <a:pt x="1059843" y="1278134"/>
                </a:cubicBezTo>
                <a:cubicBezTo>
                  <a:pt x="1055963" y="1280858"/>
                  <a:pt x="1053829" y="1283396"/>
                  <a:pt x="1052273" y="1285929"/>
                </a:cubicBezTo>
                <a:close/>
                <a:moveTo>
                  <a:pt x="1022001" y="1267022"/>
                </a:moveTo>
                <a:cubicBezTo>
                  <a:pt x="1027242" y="1273063"/>
                  <a:pt x="1033452" y="1280858"/>
                  <a:pt x="1046063" y="1281250"/>
                </a:cubicBezTo>
                <a:lnTo>
                  <a:pt x="1046259" y="1281250"/>
                </a:lnTo>
                <a:cubicBezTo>
                  <a:pt x="1044898" y="1286125"/>
                  <a:pt x="1036750" y="1297036"/>
                  <a:pt x="1028598" y="1297815"/>
                </a:cubicBezTo>
                <a:lnTo>
                  <a:pt x="1028598" y="1297619"/>
                </a:lnTo>
                <a:cubicBezTo>
                  <a:pt x="1031509" y="1295086"/>
                  <a:pt x="1034225" y="1292749"/>
                  <a:pt x="1036946" y="1290216"/>
                </a:cubicBezTo>
                <a:cubicBezTo>
                  <a:pt x="1034225" y="1292749"/>
                  <a:pt x="1031509" y="1295282"/>
                  <a:pt x="1028598" y="1297619"/>
                </a:cubicBezTo>
                <a:cubicBezTo>
                  <a:pt x="1023944" y="1288070"/>
                  <a:pt x="1022001" y="1279300"/>
                  <a:pt x="1022001" y="1267022"/>
                </a:cubicBezTo>
                <a:close/>
                <a:moveTo>
                  <a:pt x="827941" y="1372655"/>
                </a:moveTo>
                <a:cubicBezTo>
                  <a:pt x="869468" y="1372655"/>
                  <a:pt x="910418" y="1364277"/>
                  <a:pt x="948646" y="1347712"/>
                </a:cubicBezTo>
                <a:cubicBezTo>
                  <a:pt x="944957" y="1342253"/>
                  <a:pt x="944570" y="1332901"/>
                  <a:pt x="944570" y="1327829"/>
                </a:cubicBezTo>
                <a:cubicBezTo>
                  <a:pt x="944570" y="1321984"/>
                  <a:pt x="943215" y="1312626"/>
                  <a:pt x="950007" y="1310093"/>
                </a:cubicBezTo>
                <a:cubicBezTo>
                  <a:pt x="952527" y="1309118"/>
                  <a:pt x="955243" y="1309902"/>
                  <a:pt x="957376" y="1311264"/>
                </a:cubicBezTo>
                <a:cubicBezTo>
                  <a:pt x="962813" y="1315355"/>
                  <a:pt x="966498" y="1319647"/>
                  <a:pt x="972708" y="1322763"/>
                </a:cubicBezTo>
                <a:cubicBezTo>
                  <a:pt x="976202" y="1324517"/>
                  <a:pt x="979310" y="1324909"/>
                  <a:pt x="982026" y="1328608"/>
                </a:cubicBezTo>
                <a:cubicBezTo>
                  <a:pt x="982412" y="1329000"/>
                  <a:pt x="982608" y="1329779"/>
                  <a:pt x="982994" y="1330171"/>
                </a:cubicBezTo>
                <a:cubicBezTo>
                  <a:pt x="984741" y="1329196"/>
                  <a:pt x="986489" y="1328025"/>
                  <a:pt x="988235" y="1327050"/>
                </a:cubicBezTo>
                <a:cubicBezTo>
                  <a:pt x="983963" y="1321401"/>
                  <a:pt x="981830" y="1309314"/>
                  <a:pt x="981830" y="1303665"/>
                </a:cubicBezTo>
                <a:cubicBezTo>
                  <a:pt x="981830" y="1298986"/>
                  <a:pt x="982216" y="1295086"/>
                  <a:pt x="982994" y="1290603"/>
                </a:cubicBezTo>
                <a:cubicBezTo>
                  <a:pt x="983577" y="1287291"/>
                  <a:pt x="983381" y="1284371"/>
                  <a:pt x="987071" y="1282421"/>
                </a:cubicBezTo>
                <a:cubicBezTo>
                  <a:pt x="990756" y="1280471"/>
                  <a:pt x="994445" y="1282612"/>
                  <a:pt x="997161" y="1285341"/>
                </a:cubicBezTo>
                <a:cubicBezTo>
                  <a:pt x="1000073" y="1288462"/>
                  <a:pt x="1002207" y="1291191"/>
                  <a:pt x="1005701" y="1293920"/>
                </a:cubicBezTo>
                <a:cubicBezTo>
                  <a:pt x="1008803" y="1296453"/>
                  <a:pt x="1016956" y="1302298"/>
                  <a:pt x="1019285" y="1305419"/>
                </a:cubicBezTo>
                <a:cubicBezTo>
                  <a:pt x="1020836" y="1304248"/>
                  <a:pt x="1022388" y="1302886"/>
                  <a:pt x="1023748" y="1301715"/>
                </a:cubicBezTo>
                <a:cubicBezTo>
                  <a:pt x="1023552" y="1301519"/>
                  <a:pt x="1023552" y="1301132"/>
                  <a:pt x="1023362" y="1300936"/>
                </a:cubicBezTo>
                <a:cubicBezTo>
                  <a:pt x="1018316" y="1289824"/>
                  <a:pt x="1016178" y="1279888"/>
                  <a:pt x="1016178" y="1267414"/>
                </a:cubicBezTo>
                <a:cubicBezTo>
                  <a:pt x="1016178" y="1261564"/>
                  <a:pt x="1023552" y="1258644"/>
                  <a:pt x="1027433" y="1263127"/>
                </a:cubicBezTo>
                <a:cubicBezTo>
                  <a:pt x="1033256" y="1269751"/>
                  <a:pt x="1037719" y="1275013"/>
                  <a:pt x="1047037" y="1275209"/>
                </a:cubicBezTo>
                <a:cubicBezTo>
                  <a:pt x="1048392" y="1275209"/>
                  <a:pt x="1049557" y="1275596"/>
                  <a:pt x="1050531" y="1276380"/>
                </a:cubicBezTo>
                <a:cubicBezTo>
                  <a:pt x="1104864" y="1218885"/>
                  <a:pt x="1134749" y="1143262"/>
                  <a:pt x="1134749" y="1064135"/>
                </a:cubicBezTo>
                <a:cubicBezTo>
                  <a:pt x="1134749" y="1061406"/>
                  <a:pt x="1134749" y="1058873"/>
                  <a:pt x="1134558" y="1056144"/>
                </a:cubicBezTo>
                <a:cubicBezTo>
                  <a:pt x="1134558" y="1053415"/>
                  <a:pt x="1134363" y="1050882"/>
                  <a:pt x="1134167" y="1048153"/>
                </a:cubicBezTo>
                <a:cubicBezTo>
                  <a:pt x="1133976" y="1045424"/>
                  <a:pt x="1133780" y="1042891"/>
                  <a:pt x="1133584" y="1040358"/>
                </a:cubicBezTo>
                <a:cubicBezTo>
                  <a:pt x="1133394" y="1037825"/>
                  <a:pt x="1133198" y="1035096"/>
                  <a:pt x="1132811" y="1032563"/>
                </a:cubicBezTo>
                <a:cubicBezTo>
                  <a:pt x="1132616" y="1030030"/>
                  <a:pt x="1132229" y="1027301"/>
                  <a:pt x="1131843" y="1024768"/>
                </a:cubicBezTo>
                <a:cubicBezTo>
                  <a:pt x="1131451" y="1022235"/>
                  <a:pt x="1131064" y="1019697"/>
                  <a:pt x="1130678" y="1017164"/>
                </a:cubicBezTo>
                <a:cubicBezTo>
                  <a:pt x="1130286" y="1014631"/>
                  <a:pt x="1129900" y="1012098"/>
                  <a:pt x="1129513" y="1009565"/>
                </a:cubicBezTo>
                <a:cubicBezTo>
                  <a:pt x="1129122" y="1007032"/>
                  <a:pt x="1128539" y="1004499"/>
                  <a:pt x="1128153" y="1001966"/>
                </a:cubicBezTo>
                <a:cubicBezTo>
                  <a:pt x="1127570" y="999428"/>
                  <a:pt x="1127184" y="996895"/>
                  <a:pt x="1126601" y="994558"/>
                </a:cubicBezTo>
                <a:cubicBezTo>
                  <a:pt x="1126019" y="992025"/>
                  <a:pt x="1125437" y="989683"/>
                  <a:pt x="1124854" y="987150"/>
                </a:cubicBezTo>
                <a:cubicBezTo>
                  <a:pt x="1124272" y="984617"/>
                  <a:pt x="1123494" y="982280"/>
                  <a:pt x="1122912" y="979747"/>
                </a:cubicBezTo>
                <a:cubicBezTo>
                  <a:pt x="1122139" y="977214"/>
                  <a:pt x="1121556" y="974872"/>
                  <a:pt x="1120778" y="972535"/>
                </a:cubicBezTo>
                <a:cubicBezTo>
                  <a:pt x="1120000" y="970198"/>
                  <a:pt x="1119227" y="967660"/>
                  <a:pt x="1118449" y="965323"/>
                </a:cubicBezTo>
                <a:cubicBezTo>
                  <a:pt x="1117676" y="962986"/>
                  <a:pt x="1116897" y="960644"/>
                  <a:pt x="1115929" y="958111"/>
                </a:cubicBezTo>
                <a:cubicBezTo>
                  <a:pt x="1115150" y="955774"/>
                  <a:pt x="1114182" y="953437"/>
                  <a:pt x="1113213" y="951095"/>
                </a:cubicBezTo>
                <a:cubicBezTo>
                  <a:pt x="1112239" y="948758"/>
                  <a:pt x="1111270" y="946416"/>
                  <a:pt x="1110301" y="944079"/>
                </a:cubicBezTo>
                <a:cubicBezTo>
                  <a:pt x="1109327" y="941742"/>
                  <a:pt x="1108358" y="939400"/>
                  <a:pt x="1107389" y="937259"/>
                </a:cubicBezTo>
                <a:cubicBezTo>
                  <a:pt x="1106420" y="934922"/>
                  <a:pt x="1105256" y="932776"/>
                  <a:pt x="1104282" y="930439"/>
                </a:cubicBezTo>
                <a:cubicBezTo>
                  <a:pt x="1103117" y="928097"/>
                  <a:pt x="1102148" y="925956"/>
                  <a:pt x="1100984" y="923810"/>
                </a:cubicBezTo>
                <a:cubicBezTo>
                  <a:pt x="1099819" y="921668"/>
                  <a:pt x="1098654" y="919326"/>
                  <a:pt x="1097489" y="917185"/>
                </a:cubicBezTo>
                <a:cubicBezTo>
                  <a:pt x="1096325" y="915039"/>
                  <a:pt x="1095160" y="912893"/>
                  <a:pt x="1093805" y="910752"/>
                </a:cubicBezTo>
                <a:cubicBezTo>
                  <a:pt x="1092640" y="908606"/>
                  <a:pt x="1091280" y="906465"/>
                  <a:pt x="1090115" y="904319"/>
                </a:cubicBezTo>
                <a:cubicBezTo>
                  <a:pt x="1088759" y="902178"/>
                  <a:pt x="1087595" y="900032"/>
                  <a:pt x="1086234" y="898082"/>
                </a:cubicBezTo>
                <a:cubicBezTo>
                  <a:pt x="1084879" y="895941"/>
                  <a:pt x="1083518" y="893991"/>
                  <a:pt x="1082158" y="891845"/>
                </a:cubicBezTo>
                <a:cubicBezTo>
                  <a:pt x="1080802" y="889704"/>
                  <a:pt x="1079442" y="887754"/>
                  <a:pt x="1077891" y="885804"/>
                </a:cubicBezTo>
                <a:cubicBezTo>
                  <a:pt x="1076530" y="883854"/>
                  <a:pt x="1074979" y="881713"/>
                  <a:pt x="1073624" y="879763"/>
                </a:cubicBezTo>
                <a:cubicBezTo>
                  <a:pt x="1072067" y="877813"/>
                  <a:pt x="1070712" y="875863"/>
                  <a:pt x="1069161" y="873918"/>
                </a:cubicBezTo>
                <a:cubicBezTo>
                  <a:pt x="1067604" y="871968"/>
                  <a:pt x="1066053" y="870018"/>
                  <a:pt x="1064502" y="868068"/>
                </a:cubicBezTo>
                <a:cubicBezTo>
                  <a:pt x="1062951" y="866118"/>
                  <a:pt x="1061394" y="864364"/>
                  <a:pt x="1059647" y="862419"/>
                </a:cubicBezTo>
                <a:cubicBezTo>
                  <a:pt x="1058096" y="860469"/>
                  <a:pt x="1056349" y="858715"/>
                  <a:pt x="1054798" y="856961"/>
                </a:cubicBezTo>
                <a:cubicBezTo>
                  <a:pt x="1053051" y="855207"/>
                  <a:pt x="1051500" y="853257"/>
                  <a:pt x="1049753" y="851503"/>
                </a:cubicBezTo>
                <a:cubicBezTo>
                  <a:pt x="928656" y="724044"/>
                  <a:pt x="726444" y="724044"/>
                  <a:pt x="605352" y="851503"/>
                </a:cubicBezTo>
                <a:cubicBezTo>
                  <a:pt x="603605" y="853257"/>
                  <a:pt x="602054" y="855011"/>
                  <a:pt x="600307" y="856961"/>
                </a:cubicBezTo>
                <a:cubicBezTo>
                  <a:pt x="598560" y="858715"/>
                  <a:pt x="597009" y="860665"/>
                  <a:pt x="595452" y="862419"/>
                </a:cubicBezTo>
                <a:cubicBezTo>
                  <a:pt x="593901" y="864364"/>
                  <a:pt x="592350" y="866118"/>
                  <a:pt x="590603" y="868068"/>
                </a:cubicBezTo>
                <a:cubicBezTo>
                  <a:pt x="589052" y="870018"/>
                  <a:pt x="587495" y="871968"/>
                  <a:pt x="585944" y="873918"/>
                </a:cubicBezTo>
                <a:cubicBezTo>
                  <a:pt x="584393" y="875863"/>
                  <a:pt x="582842" y="877813"/>
                  <a:pt x="581481" y="879763"/>
                </a:cubicBezTo>
                <a:cubicBezTo>
                  <a:pt x="579930" y="881713"/>
                  <a:pt x="578570" y="883663"/>
                  <a:pt x="577214" y="885804"/>
                </a:cubicBezTo>
                <a:cubicBezTo>
                  <a:pt x="575854" y="887754"/>
                  <a:pt x="574302" y="889900"/>
                  <a:pt x="572942" y="891845"/>
                </a:cubicBezTo>
                <a:cubicBezTo>
                  <a:pt x="571587" y="893991"/>
                  <a:pt x="570226" y="895941"/>
                  <a:pt x="568866" y="898082"/>
                </a:cubicBezTo>
                <a:cubicBezTo>
                  <a:pt x="567510" y="900228"/>
                  <a:pt x="566150" y="902369"/>
                  <a:pt x="564985" y="904319"/>
                </a:cubicBezTo>
                <a:cubicBezTo>
                  <a:pt x="563630" y="906465"/>
                  <a:pt x="562465" y="908606"/>
                  <a:pt x="561300" y="910752"/>
                </a:cubicBezTo>
                <a:cubicBezTo>
                  <a:pt x="560136" y="912893"/>
                  <a:pt x="558775" y="915039"/>
                  <a:pt x="557610" y="917185"/>
                </a:cubicBezTo>
                <a:cubicBezTo>
                  <a:pt x="556446" y="919326"/>
                  <a:pt x="555286" y="921668"/>
                  <a:pt x="554121" y="923810"/>
                </a:cubicBezTo>
                <a:cubicBezTo>
                  <a:pt x="552957" y="925956"/>
                  <a:pt x="551792" y="928293"/>
                  <a:pt x="550818" y="930439"/>
                </a:cubicBezTo>
                <a:cubicBezTo>
                  <a:pt x="549658" y="932776"/>
                  <a:pt x="548684" y="934922"/>
                  <a:pt x="547716" y="937259"/>
                </a:cubicBezTo>
                <a:cubicBezTo>
                  <a:pt x="546747" y="939596"/>
                  <a:pt x="545773" y="941742"/>
                  <a:pt x="544804" y="944079"/>
                </a:cubicBezTo>
                <a:cubicBezTo>
                  <a:pt x="543835" y="946416"/>
                  <a:pt x="542861" y="948758"/>
                  <a:pt x="541892" y="951095"/>
                </a:cubicBezTo>
                <a:cubicBezTo>
                  <a:pt x="540923" y="953437"/>
                  <a:pt x="540145" y="955774"/>
                  <a:pt x="539176" y="958111"/>
                </a:cubicBezTo>
                <a:cubicBezTo>
                  <a:pt x="538398" y="960453"/>
                  <a:pt x="537429" y="962790"/>
                  <a:pt x="536656" y="965323"/>
                </a:cubicBezTo>
                <a:cubicBezTo>
                  <a:pt x="535878" y="967660"/>
                  <a:pt x="535100" y="970198"/>
                  <a:pt x="534327" y="972535"/>
                </a:cubicBezTo>
                <a:cubicBezTo>
                  <a:pt x="533549" y="974872"/>
                  <a:pt x="532771" y="977405"/>
                  <a:pt x="532188" y="979747"/>
                </a:cubicBezTo>
                <a:cubicBezTo>
                  <a:pt x="531415" y="982280"/>
                  <a:pt x="530833" y="984617"/>
                  <a:pt x="530250" y="987150"/>
                </a:cubicBezTo>
                <a:cubicBezTo>
                  <a:pt x="529668" y="989683"/>
                  <a:pt x="529086" y="992025"/>
                  <a:pt x="528503" y="994558"/>
                </a:cubicBezTo>
                <a:cubicBezTo>
                  <a:pt x="527921" y="997091"/>
                  <a:pt x="527339" y="999624"/>
                  <a:pt x="526952" y="1001966"/>
                </a:cubicBezTo>
                <a:cubicBezTo>
                  <a:pt x="526370" y="1004499"/>
                  <a:pt x="525978" y="1007032"/>
                  <a:pt x="525592" y="1009565"/>
                </a:cubicBezTo>
                <a:cubicBezTo>
                  <a:pt x="525205" y="1012098"/>
                  <a:pt x="524814" y="1014631"/>
                  <a:pt x="524427" y="1017164"/>
                </a:cubicBezTo>
                <a:cubicBezTo>
                  <a:pt x="524040" y="1019697"/>
                  <a:pt x="523654" y="1022235"/>
                  <a:pt x="523262" y="1024768"/>
                </a:cubicBezTo>
                <a:cubicBezTo>
                  <a:pt x="522876" y="1027301"/>
                  <a:pt x="522680" y="1029834"/>
                  <a:pt x="522293" y="1032563"/>
                </a:cubicBezTo>
                <a:cubicBezTo>
                  <a:pt x="522098" y="1035096"/>
                  <a:pt x="521711" y="1037825"/>
                  <a:pt x="521515" y="1040358"/>
                </a:cubicBezTo>
                <a:cubicBezTo>
                  <a:pt x="521325" y="1042891"/>
                  <a:pt x="521129" y="1045620"/>
                  <a:pt x="520933" y="1048153"/>
                </a:cubicBezTo>
                <a:cubicBezTo>
                  <a:pt x="520742" y="1050686"/>
                  <a:pt x="520742" y="1053415"/>
                  <a:pt x="520546" y="1056144"/>
                </a:cubicBezTo>
                <a:cubicBezTo>
                  <a:pt x="520546" y="1058873"/>
                  <a:pt x="520351" y="1061406"/>
                  <a:pt x="520351" y="1064135"/>
                </a:cubicBezTo>
                <a:cubicBezTo>
                  <a:pt x="520351" y="1143458"/>
                  <a:pt x="550432" y="1218885"/>
                  <a:pt x="604574" y="1276380"/>
                </a:cubicBezTo>
                <a:cubicBezTo>
                  <a:pt x="605548" y="1275596"/>
                  <a:pt x="606903" y="1275209"/>
                  <a:pt x="608068" y="1275209"/>
                </a:cubicBezTo>
                <a:cubicBezTo>
                  <a:pt x="617576" y="1275013"/>
                  <a:pt x="622039" y="1269751"/>
                  <a:pt x="627667" y="1263127"/>
                </a:cubicBezTo>
                <a:cubicBezTo>
                  <a:pt x="631547" y="1258644"/>
                  <a:pt x="638922" y="1261373"/>
                  <a:pt x="638922" y="1267414"/>
                </a:cubicBezTo>
                <a:cubicBezTo>
                  <a:pt x="638922" y="1279692"/>
                  <a:pt x="636788" y="1289824"/>
                  <a:pt x="631743" y="1300936"/>
                </a:cubicBezTo>
                <a:cubicBezTo>
                  <a:pt x="631743" y="1301132"/>
                  <a:pt x="631547" y="1301323"/>
                  <a:pt x="631357" y="1301715"/>
                </a:cubicBezTo>
                <a:cubicBezTo>
                  <a:pt x="632908" y="1302886"/>
                  <a:pt x="634459" y="1304248"/>
                  <a:pt x="635820" y="1305419"/>
                </a:cubicBezTo>
                <a:cubicBezTo>
                  <a:pt x="638149" y="1302298"/>
                  <a:pt x="646297" y="1296453"/>
                  <a:pt x="649404" y="1293920"/>
                </a:cubicBezTo>
                <a:cubicBezTo>
                  <a:pt x="652898" y="1291191"/>
                  <a:pt x="655032" y="1288462"/>
                  <a:pt x="657943" y="1285341"/>
                </a:cubicBezTo>
                <a:cubicBezTo>
                  <a:pt x="660464" y="1282612"/>
                  <a:pt x="664153" y="1280471"/>
                  <a:pt x="668034" y="1282421"/>
                </a:cubicBezTo>
                <a:cubicBezTo>
                  <a:pt x="671915" y="1284371"/>
                  <a:pt x="671528" y="1287291"/>
                  <a:pt x="672110" y="1290603"/>
                </a:cubicBezTo>
                <a:cubicBezTo>
                  <a:pt x="672883" y="1295086"/>
                  <a:pt x="673275" y="1298986"/>
                  <a:pt x="673275" y="1303665"/>
                </a:cubicBezTo>
                <a:cubicBezTo>
                  <a:pt x="673275" y="1309510"/>
                  <a:pt x="671136" y="1321401"/>
                  <a:pt x="666869" y="1327050"/>
                </a:cubicBezTo>
                <a:cubicBezTo>
                  <a:pt x="668616" y="1328025"/>
                  <a:pt x="670363" y="1329196"/>
                  <a:pt x="672110" y="1330171"/>
                </a:cubicBezTo>
                <a:cubicBezTo>
                  <a:pt x="672301" y="1329583"/>
                  <a:pt x="672693" y="1329000"/>
                  <a:pt x="673079" y="1328608"/>
                </a:cubicBezTo>
                <a:cubicBezTo>
                  <a:pt x="675795" y="1324909"/>
                  <a:pt x="678903" y="1324517"/>
                  <a:pt x="682392" y="1322763"/>
                </a:cubicBezTo>
                <a:cubicBezTo>
                  <a:pt x="688602" y="1319647"/>
                  <a:pt x="692291" y="1315164"/>
                  <a:pt x="697723" y="1311264"/>
                </a:cubicBezTo>
                <a:cubicBezTo>
                  <a:pt x="699862" y="1309706"/>
                  <a:pt x="702578" y="1309118"/>
                  <a:pt x="705098" y="1310093"/>
                </a:cubicBezTo>
                <a:cubicBezTo>
                  <a:pt x="711890" y="1312626"/>
                  <a:pt x="710535" y="1321984"/>
                  <a:pt x="710535" y="1327829"/>
                </a:cubicBezTo>
                <a:cubicBezTo>
                  <a:pt x="710535" y="1332901"/>
                  <a:pt x="709952" y="1342450"/>
                  <a:pt x="706458" y="1347712"/>
                </a:cubicBezTo>
                <a:cubicBezTo>
                  <a:pt x="745465" y="1364277"/>
                  <a:pt x="786410" y="1372655"/>
                  <a:pt x="827941" y="1372655"/>
                </a:cubicBezTo>
                <a:close/>
                <a:moveTo>
                  <a:pt x="580899" y="1456269"/>
                </a:moveTo>
                <a:cubicBezTo>
                  <a:pt x="574689" y="1439312"/>
                  <a:pt x="570226" y="1432492"/>
                  <a:pt x="562073" y="1420405"/>
                </a:cubicBezTo>
                <a:cubicBezTo>
                  <a:pt x="548880" y="1400724"/>
                  <a:pt x="539372" y="1379676"/>
                  <a:pt x="539372" y="1355507"/>
                </a:cubicBezTo>
                <a:cubicBezTo>
                  <a:pt x="537816" y="1357844"/>
                  <a:pt x="536460" y="1362719"/>
                  <a:pt x="535682" y="1365639"/>
                </a:cubicBezTo>
                <a:cubicBezTo>
                  <a:pt x="534518" y="1368956"/>
                  <a:pt x="532966" y="1372655"/>
                  <a:pt x="529282" y="1378505"/>
                </a:cubicBezTo>
                <a:cubicBezTo>
                  <a:pt x="526174" y="1383375"/>
                  <a:pt x="526561" y="1387858"/>
                  <a:pt x="529472" y="1397603"/>
                </a:cubicBezTo>
                <a:cubicBezTo>
                  <a:pt x="533162" y="1410469"/>
                  <a:pt x="542088" y="1422355"/>
                  <a:pt x="551400" y="1431904"/>
                </a:cubicBezTo>
                <a:cubicBezTo>
                  <a:pt x="562073" y="1442624"/>
                  <a:pt x="578379" y="1454902"/>
                  <a:pt x="581868" y="1469909"/>
                </a:cubicBezTo>
                <a:cubicBezTo>
                  <a:pt x="608264" y="1460752"/>
                  <a:pt x="612727" y="1394291"/>
                  <a:pt x="600693" y="1374605"/>
                </a:cubicBezTo>
                <a:cubicBezTo>
                  <a:pt x="588078" y="1371685"/>
                  <a:pt x="575658" y="1363885"/>
                  <a:pt x="572360" y="1347123"/>
                </a:cubicBezTo>
                <a:cubicBezTo>
                  <a:pt x="562656" y="1347908"/>
                  <a:pt x="557028" y="1347908"/>
                  <a:pt x="548102" y="1343229"/>
                </a:cubicBezTo>
                <a:cubicBezTo>
                  <a:pt x="546164" y="1350441"/>
                  <a:pt x="545000" y="1367393"/>
                  <a:pt x="551792" y="1385717"/>
                </a:cubicBezTo>
                <a:cubicBezTo>
                  <a:pt x="555673" y="1396241"/>
                  <a:pt x="561300" y="1406765"/>
                  <a:pt x="566150" y="1414952"/>
                </a:cubicBezTo>
                <a:cubicBezTo>
                  <a:pt x="572751" y="1426059"/>
                  <a:pt x="580899" y="1439312"/>
                  <a:pt x="580899" y="1456269"/>
                </a:cubicBezTo>
                <a:close/>
                <a:moveTo>
                  <a:pt x="495513" y="1380646"/>
                </a:moveTo>
                <a:cubicBezTo>
                  <a:pt x="498618" y="1359402"/>
                  <a:pt x="497065" y="1348491"/>
                  <a:pt x="495319" y="1338942"/>
                </a:cubicBezTo>
                <a:cubicBezTo>
                  <a:pt x="491826" y="1319838"/>
                  <a:pt x="489303" y="1301323"/>
                  <a:pt x="497453" y="1280275"/>
                </a:cubicBezTo>
                <a:cubicBezTo>
                  <a:pt x="505024" y="1259810"/>
                  <a:pt x="528308" y="1233304"/>
                  <a:pt x="556641" y="1228630"/>
                </a:cubicBezTo>
                <a:lnTo>
                  <a:pt x="556641" y="1227851"/>
                </a:lnTo>
                <a:cubicBezTo>
                  <a:pt x="542088" y="1227851"/>
                  <a:pt x="528699" y="1232525"/>
                  <a:pt x="515888" y="1238958"/>
                </a:cubicBezTo>
                <a:cubicBezTo>
                  <a:pt x="495513" y="1248899"/>
                  <a:pt x="481928" y="1265268"/>
                  <a:pt x="474360" y="1287879"/>
                </a:cubicBezTo>
                <a:cubicBezTo>
                  <a:pt x="464657" y="1316918"/>
                  <a:pt x="464657" y="1350828"/>
                  <a:pt x="481928" y="1376947"/>
                </a:cubicBezTo>
                <a:cubicBezTo>
                  <a:pt x="485616" y="1382596"/>
                  <a:pt x="490661" y="1393316"/>
                  <a:pt x="490661" y="1402086"/>
                </a:cubicBezTo>
                <a:cubicBezTo>
                  <a:pt x="495707" y="1401699"/>
                  <a:pt x="506380" y="1393708"/>
                  <a:pt x="509678" y="1390391"/>
                </a:cubicBezTo>
                <a:cubicBezTo>
                  <a:pt x="526561" y="1374022"/>
                  <a:pt x="538398" y="1345958"/>
                  <a:pt x="533549" y="1322763"/>
                </a:cubicBezTo>
                <a:cubicBezTo>
                  <a:pt x="524040" y="1299182"/>
                  <a:pt x="546747" y="1251819"/>
                  <a:pt x="564016" y="1236812"/>
                </a:cubicBezTo>
                <a:lnTo>
                  <a:pt x="562465" y="1234475"/>
                </a:lnTo>
                <a:cubicBezTo>
                  <a:pt x="551014" y="1233500"/>
                  <a:pt x="529282" y="1245778"/>
                  <a:pt x="517052" y="1260981"/>
                </a:cubicBezTo>
                <a:cubicBezTo>
                  <a:pt x="507740" y="1272284"/>
                  <a:pt x="501140" y="1285929"/>
                  <a:pt x="498812" y="1303665"/>
                </a:cubicBezTo>
                <a:cubicBezTo>
                  <a:pt x="497065" y="1317305"/>
                  <a:pt x="501335" y="1333679"/>
                  <a:pt x="501723" y="1348295"/>
                </a:cubicBezTo>
                <a:cubicBezTo>
                  <a:pt x="502112" y="1359598"/>
                  <a:pt x="499588" y="1369539"/>
                  <a:pt x="496289" y="1379088"/>
                </a:cubicBezTo>
                <a:cubicBezTo>
                  <a:pt x="495707" y="1380259"/>
                  <a:pt x="495901" y="1379867"/>
                  <a:pt x="495513" y="1380646"/>
                </a:cubicBezTo>
                <a:close/>
                <a:moveTo>
                  <a:pt x="752644" y="1519217"/>
                </a:moveTo>
                <a:cubicBezTo>
                  <a:pt x="725475" y="1477704"/>
                  <a:pt x="708979" y="1422551"/>
                  <a:pt x="708788" y="1359211"/>
                </a:cubicBezTo>
                <a:cubicBezTo>
                  <a:pt x="704516" y="1360377"/>
                  <a:pt x="702578" y="1365056"/>
                  <a:pt x="701604" y="1370514"/>
                </a:cubicBezTo>
                <a:cubicBezTo>
                  <a:pt x="691127" y="1426838"/>
                  <a:pt x="706458" y="1506160"/>
                  <a:pt x="757885" y="1538321"/>
                </a:cubicBezTo>
                <a:cubicBezTo>
                  <a:pt x="769527" y="1545724"/>
                  <a:pt x="770691" y="1547287"/>
                  <a:pt x="773217" y="1533250"/>
                </a:cubicBezTo>
                <a:cubicBezTo>
                  <a:pt x="777484" y="1509864"/>
                  <a:pt x="773217" y="1469713"/>
                  <a:pt x="763121" y="1455681"/>
                </a:cubicBezTo>
                <a:cubicBezTo>
                  <a:pt x="744491" y="1429567"/>
                  <a:pt x="735565" y="1397799"/>
                  <a:pt x="733432" y="1366031"/>
                </a:cubicBezTo>
                <a:cubicBezTo>
                  <a:pt x="728969" y="1364669"/>
                  <a:pt x="724506" y="1363106"/>
                  <a:pt x="720043" y="1361548"/>
                </a:cubicBezTo>
                <a:cubicBezTo>
                  <a:pt x="721981" y="1420405"/>
                  <a:pt x="735565" y="1480046"/>
                  <a:pt x="752644" y="1519217"/>
                </a:cubicBezTo>
                <a:close/>
                <a:moveTo>
                  <a:pt x="903234" y="1519217"/>
                </a:moveTo>
                <a:cubicBezTo>
                  <a:pt x="930403" y="1477704"/>
                  <a:pt x="946899" y="1422551"/>
                  <a:pt x="947095" y="1359211"/>
                </a:cubicBezTo>
                <a:cubicBezTo>
                  <a:pt x="951362" y="1360377"/>
                  <a:pt x="953305" y="1365056"/>
                  <a:pt x="954274" y="1370514"/>
                </a:cubicBezTo>
                <a:cubicBezTo>
                  <a:pt x="964751" y="1426838"/>
                  <a:pt x="949425" y="1506160"/>
                  <a:pt x="897998" y="1538321"/>
                </a:cubicBezTo>
                <a:cubicBezTo>
                  <a:pt x="886351" y="1545724"/>
                  <a:pt x="885186" y="1547287"/>
                  <a:pt x="882666" y="1533250"/>
                </a:cubicBezTo>
                <a:cubicBezTo>
                  <a:pt x="878394" y="1509864"/>
                  <a:pt x="882666" y="1469713"/>
                  <a:pt x="892757" y="1455681"/>
                </a:cubicBezTo>
                <a:cubicBezTo>
                  <a:pt x="911387" y="1429567"/>
                  <a:pt x="920313" y="1397799"/>
                  <a:pt x="922446" y="1366031"/>
                </a:cubicBezTo>
                <a:cubicBezTo>
                  <a:pt x="926909" y="1364669"/>
                  <a:pt x="931377" y="1363106"/>
                  <a:pt x="935840" y="1361548"/>
                </a:cubicBezTo>
                <a:cubicBezTo>
                  <a:pt x="934093" y="1420405"/>
                  <a:pt x="920508" y="1480046"/>
                  <a:pt x="903234" y="1519217"/>
                </a:cubicBezTo>
                <a:close/>
                <a:moveTo>
                  <a:pt x="1075175" y="1456269"/>
                </a:moveTo>
                <a:cubicBezTo>
                  <a:pt x="1081385" y="1439312"/>
                  <a:pt x="1085848" y="1432492"/>
                  <a:pt x="1094000" y="1420405"/>
                </a:cubicBezTo>
                <a:cubicBezTo>
                  <a:pt x="1107193" y="1400724"/>
                  <a:pt x="1116702" y="1379676"/>
                  <a:pt x="1116702" y="1355507"/>
                </a:cubicBezTo>
                <a:cubicBezTo>
                  <a:pt x="1118258" y="1357844"/>
                  <a:pt x="1119613" y="1362719"/>
                  <a:pt x="1120391" y="1365639"/>
                </a:cubicBezTo>
                <a:cubicBezTo>
                  <a:pt x="1121556" y="1368956"/>
                  <a:pt x="1123107" y="1372655"/>
                  <a:pt x="1126792" y="1378505"/>
                </a:cubicBezTo>
                <a:cubicBezTo>
                  <a:pt x="1129900" y="1383375"/>
                  <a:pt x="1129513" y="1387858"/>
                  <a:pt x="1126601" y="1397603"/>
                </a:cubicBezTo>
                <a:cubicBezTo>
                  <a:pt x="1122912" y="1410469"/>
                  <a:pt x="1113986" y="1422355"/>
                  <a:pt x="1104673" y="1431904"/>
                </a:cubicBezTo>
                <a:cubicBezTo>
                  <a:pt x="1094000" y="1442624"/>
                  <a:pt x="1077695" y="1454902"/>
                  <a:pt x="1074206" y="1469909"/>
                </a:cubicBezTo>
                <a:cubicBezTo>
                  <a:pt x="1047810" y="1460752"/>
                  <a:pt x="1043347" y="1394291"/>
                  <a:pt x="1055380" y="1374605"/>
                </a:cubicBezTo>
                <a:cubicBezTo>
                  <a:pt x="1067996" y="1371685"/>
                  <a:pt x="1080416" y="1363885"/>
                  <a:pt x="1083714" y="1347123"/>
                </a:cubicBezTo>
                <a:cubicBezTo>
                  <a:pt x="1093418" y="1347908"/>
                  <a:pt x="1099046" y="1347908"/>
                  <a:pt x="1107972" y="1343229"/>
                </a:cubicBezTo>
                <a:cubicBezTo>
                  <a:pt x="1109909" y="1350441"/>
                  <a:pt x="1111074" y="1367393"/>
                  <a:pt x="1104282" y="1385717"/>
                </a:cubicBezTo>
                <a:cubicBezTo>
                  <a:pt x="1100401" y="1396241"/>
                  <a:pt x="1094774" y="1406765"/>
                  <a:pt x="1089924" y="1414952"/>
                </a:cubicBezTo>
                <a:cubicBezTo>
                  <a:pt x="1083132" y="1426059"/>
                  <a:pt x="1075175" y="1439312"/>
                  <a:pt x="1075175" y="1456269"/>
                </a:cubicBezTo>
                <a:close/>
                <a:moveTo>
                  <a:pt x="1160563" y="1380646"/>
                </a:moveTo>
                <a:cubicBezTo>
                  <a:pt x="1157455" y="1359402"/>
                  <a:pt x="1159007" y="1348491"/>
                  <a:pt x="1160754" y="1338942"/>
                </a:cubicBezTo>
                <a:cubicBezTo>
                  <a:pt x="1164248" y="1319838"/>
                  <a:pt x="1166773" y="1301323"/>
                  <a:pt x="1158620" y="1280275"/>
                </a:cubicBezTo>
                <a:cubicBezTo>
                  <a:pt x="1151050" y="1259810"/>
                  <a:pt x="1127766" y="1233304"/>
                  <a:pt x="1099432" y="1228630"/>
                </a:cubicBezTo>
                <a:lnTo>
                  <a:pt x="1099432" y="1227851"/>
                </a:lnTo>
                <a:cubicBezTo>
                  <a:pt x="1113986" y="1227851"/>
                  <a:pt x="1127375" y="1232525"/>
                  <a:pt x="1140186" y="1238958"/>
                </a:cubicBezTo>
                <a:cubicBezTo>
                  <a:pt x="1160563" y="1248899"/>
                  <a:pt x="1174147" y="1265268"/>
                  <a:pt x="1181713" y="1287879"/>
                </a:cubicBezTo>
                <a:cubicBezTo>
                  <a:pt x="1191417" y="1316918"/>
                  <a:pt x="1191417" y="1350828"/>
                  <a:pt x="1174147" y="1376947"/>
                </a:cubicBezTo>
                <a:cubicBezTo>
                  <a:pt x="1170458" y="1382596"/>
                  <a:pt x="1165412" y="1393316"/>
                  <a:pt x="1165412" y="1402086"/>
                </a:cubicBezTo>
                <a:cubicBezTo>
                  <a:pt x="1160367" y="1401699"/>
                  <a:pt x="1149694" y="1393708"/>
                  <a:pt x="1146396" y="1390391"/>
                </a:cubicBezTo>
                <a:cubicBezTo>
                  <a:pt x="1129513" y="1374022"/>
                  <a:pt x="1117676" y="1345958"/>
                  <a:pt x="1122525" y="1322763"/>
                </a:cubicBezTo>
                <a:cubicBezTo>
                  <a:pt x="1132033" y="1299182"/>
                  <a:pt x="1109327" y="1251819"/>
                  <a:pt x="1092058" y="1236812"/>
                </a:cubicBezTo>
                <a:lnTo>
                  <a:pt x="1093609" y="1234475"/>
                </a:lnTo>
                <a:cubicBezTo>
                  <a:pt x="1105060" y="1233500"/>
                  <a:pt x="1126792" y="1245778"/>
                  <a:pt x="1139021" y="1260981"/>
                </a:cubicBezTo>
                <a:cubicBezTo>
                  <a:pt x="1148334" y="1272284"/>
                  <a:pt x="1154935" y="1285929"/>
                  <a:pt x="1157265" y="1303665"/>
                </a:cubicBezTo>
                <a:cubicBezTo>
                  <a:pt x="1159007" y="1317305"/>
                  <a:pt x="1154740" y="1333679"/>
                  <a:pt x="1154353" y="1348295"/>
                </a:cubicBezTo>
                <a:cubicBezTo>
                  <a:pt x="1153961" y="1359598"/>
                  <a:pt x="1156486" y="1369539"/>
                  <a:pt x="1159785" y="1379088"/>
                </a:cubicBezTo>
                <a:cubicBezTo>
                  <a:pt x="1160171" y="1380259"/>
                  <a:pt x="1160171" y="1379867"/>
                  <a:pt x="1160563" y="1380646"/>
                </a:cubicBezTo>
                <a:close/>
                <a:moveTo>
                  <a:pt x="827941" y="1858731"/>
                </a:moveTo>
                <a:lnTo>
                  <a:pt x="828715" y="1858731"/>
                </a:lnTo>
                <a:cubicBezTo>
                  <a:pt x="833956" y="1858731"/>
                  <a:pt x="848901" y="1850544"/>
                  <a:pt x="852390" y="1847815"/>
                </a:cubicBezTo>
                <a:cubicBezTo>
                  <a:pt x="875483" y="1830662"/>
                  <a:pt x="889459" y="1803769"/>
                  <a:pt x="892370" y="1775313"/>
                </a:cubicBezTo>
                <a:cubicBezTo>
                  <a:pt x="892757" y="1769855"/>
                  <a:pt x="893726" y="1770051"/>
                  <a:pt x="888294" y="1763427"/>
                </a:cubicBezTo>
                <a:cubicBezTo>
                  <a:pt x="870051" y="1739649"/>
                  <a:pt x="860929" y="1709047"/>
                  <a:pt x="860929" y="1679033"/>
                </a:cubicBezTo>
                <a:cubicBezTo>
                  <a:pt x="847154" y="1677867"/>
                  <a:pt x="839970" y="1666172"/>
                  <a:pt x="835120" y="1653115"/>
                </a:cubicBezTo>
                <a:cubicBezTo>
                  <a:pt x="835120" y="1717626"/>
                  <a:pt x="830462" y="1783304"/>
                  <a:pt x="828910" y="1847036"/>
                </a:cubicBezTo>
                <a:lnTo>
                  <a:pt x="828132" y="1847036"/>
                </a:lnTo>
                <a:lnTo>
                  <a:pt x="828132" y="1845865"/>
                </a:lnTo>
                <a:lnTo>
                  <a:pt x="828132" y="1847036"/>
                </a:lnTo>
                <a:lnTo>
                  <a:pt x="827359" y="1847036"/>
                </a:lnTo>
                <a:cubicBezTo>
                  <a:pt x="825803" y="1783500"/>
                  <a:pt x="821149" y="1717626"/>
                  <a:pt x="821149" y="1653115"/>
                </a:cubicBezTo>
                <a:cubicBezTo>
                  <a:pt x="816104" y="1666172"/>
                  <a:pt x="809116" y="1678058"/>
                  <a:pt x="795335" y="1679033"/>
                </a:cubicBezTo>
                <a:cubicBezTo>
                  <a:pt x="795335" y="1709047"/>
                  <a:pt x="786023" y="1739453"/>
                  <a:pt x="767976" y="1763427"/>
                </a:cubicBezTo>
                <a:cubicBezTo>
                  <a:pt x="762539" y="1770051"/>
                  <a:pt x="763703" y="1769855"/>
                  <a:pt x="763899" y="1775313"/>
                </a:cubicBezTo>
                <a:cubicBezTo>
                  <a:pt x="766811" y="1803769"/>
                  <a:pt x="780782" y="1830662"/>
                  <a:pt x="803875" y="1847815"/>
                </a:cubicBezTo>
                <a:cubicBezTo>
                  <a:pt x="807369" y="1850544"/>
                  <a:pt x="822314" y="1858731"/>
                  <a:pt x="827550" y="1858731"/>
                </a:cubicBezTo>
                <a:lnTo>
                  <a:pt x="827941" y="1858731"/>
                </a:lnTo>
                <a:close/>
                <a:moveTo>
                  <a:pt x="827941" y="1578859"/>
                </a:moveTo>
                <a:cubicBezTo>
                  <a:pt x="832209" y="1579246"/>
                  <a:pt x="844824" y="1570868"/>
                  <a:pt x="848123" y="1567747"/>
                </a:cubicBezTo>
                <a:cubicBezTo>
                  <a:pt x="858213" y="1558394"/>
                  <a:pt x="862676" y="1552157"/>
                  <a:pt x="866366" y="1543583"/>
                </a:cubicBezTo>
                <a:cubicBezTo>
                  <a:pt x="877621" y="1516297"/>
                  <a:pt x="870246" y="1504798"/>
                  <a:pt x="875874" y="1478292"/>
                </a:cubicBezTo>
                <a:cubicBezTo>
                  <a:pt x="867335" y="1486087"/>
                  <a:pt x="850643" y="1499144"/>
                  <a:pt x="837450" y="1500315"/>
                </a:cubicBezTo>
                <a:cubicBezTo>
                  <a:pt x="837450" y="1505773"/>
                  <a:pt x="836481" y="1509085"/>
                  <a:pt x="835898" y="1514347"/>
                </a:cubicBezTo>
                <a:cubicBezTo>
                  <a:pt x="835316" y="1519805"/>
                  <a:pt x="831822" y="1549624"/>
                  <a:pt x="828132" y="1553715"/>
                </a:cubicBezTo>
                <a:cubicBezTo>
                  <a:pt x="824447" y="1549428"/>
                  <a:pt x="820953" y="1519805"/>
                  <a:pt x="820371" y="1514347"/>
                </a:cubicBezTo>
                <a:cubicBezTo>
                  <a:pt x="819789" y="1509085"/>
                  <a:pt x="818820" y="1505773"/>
                  <a:pt x="818820" y="1500315"/>
                </a:cubicBezTo>
                <a:cubicBezTo>
                  <a:pt x="805622" y="1499144"/>
                  <a:pt x="788935" y="1486087"/>
                  <a:pt x="780395" y="1478292"/>
                </a:cubicBezTo>
                <a:cubicBezTo>
                  <a:pt x="786219" y="1504798"/>
                  <a:pt x="778844" y="1516297"/>
                  <a:pt x="789904" y="1543583"/>
                </a:cubicBezTo>
                <a:cubicBezTo>
                  <a:pt x="793398" y="1552157"/>
                  <a:pt x="798056" y="1558394"/>
                  <a:pt x="808147" y="1567747"/>
                </a:cubicBezTo>
                <a:cubicBezTo>
                  <a:pt x="811059" y="1570868"/>
                  <a:pt x="823865" y="1579246"/>
                  <a:pt x="827941" y="1578859"/>
                </a:cubicBezTo>
                <a:close/>
                <a:moveTo>
                  <a:pt x="827941" y="1404815"/>
                </a:moveTo>
                <a:lnTo>
                  <a:pt x="827941" y="1405011"/>
                </a:lnTo>
                <a:lnTo>
                  <a:pt x="832404" y="1380646"/>
                </a:lnTo>
                <a:cubicBezTo>
                  <a:pt x="829493" y="1380646"/>
                  <a:pt x="826581" y="1380646"/>
                  <a:pt x="823479" y="1380646"/>
                </a:cubicBezTo>
                <a:lnTo>
                  <a:pt x="827941" y="1405011"/>
                </a:lnTo>
                <a:lnTo>
                  <a:pt x="827941" y="1404815"/>
                </a:lnTo>
                <a:close/>
                <a:moveTo>
                  <a:pt x="689184" y="1417676"/>
                </a:moveTo>
                <a:cubicBezTo>
                  <a:pt x="688797" y="1421380"/>
                  <a:pt x="685695" y="1423330"/>
                  <a:pt x="684917" y="1431517"/>
                </a:cubicBezTo>
                <a:cubicBezTo>
                  <a:pt x="668807" y="1632062"/>
                  <a:pt x="578765" y="1713143"/>
                  <a:pt x="565567" y="1721521"/>
                </a:cubicBezTo>
                <a:cubicBezTo>
                  <a:pt x="622039" y="1664418"/>
                  <a:pt x="663571" y="1553132"/>
                  <a:pt x="674244" y="1444574"/>
                </a:cubicBezTo>
                <a:cubicBezTo>
                  <a:pt x="672110" y="1446132"/>
                  <a:pt x="670750" y="1449057"/>
                  <a:pt x="668807" y="1451007"/>
                </a:cubicBezTo>
                <a:cubicBezTo>
                  <a:pt x="666869" y="1453148"/>
                  <a:pt x="665900" y="1457048"/>
                  <a:pt x="665509" y="1461139"/>
                </a:cubicBezTo>
                <a:cubicBezTo>
                  <a:pt x="655228" y="1551765"/>
                  <a:pt x="624951" y="1624267"/>
                  <a:pt x="574302" y="1691899"/>
                </a:cubicBezTo>
                <a:cubicBezTo>
                  <a:pt x="563630" y="1706127"/>
                  <a:pt x="551792" y="1720350"/>
                  <a:pt x="539176" y="1734387"/>
                </a:cubicBezTo>
                <a:cubicBezTo>
                  <a:pt x="533744" y="1740428"/>
                  <a:pt x="536265" y="1742765"/>
                  <a:pt x="544608" y="1742569"/>
                </a:cubicBezTo>
                <a:cubicBezTo>
                  <a:pt x="622431" y="1741404"/>
                  <a:pt x="663762" y="1666755"/>
                  <a:pt x="690349" y="1598736"/>
                </a:cubicBezTo>
                <a:cubicBezTo>
                  <a:pt x="693070" y="1591916"/>
                  <a:pt x="701800" y="1598153"/>
                  <a:pt x="710921" y="1585679"/>
                </a:cubicBezTo>
                <a:cubicBezTo>
                  <a:pt x="722563" y="1569893"/>
                  <a:pt x="724310" y="1552549"/>
                  <a:pt x="727026" y="1533250"/>
                </a:cubicBezTo>
                <a:cubicBezTo>
                  <a:pt x="728773" y="1520192"/>
                  <a:pt x="726057" y="1522142"/>
                  <a:pt x="717909" y="1510643"/>
                </a:cubicBezTo>
                <a:cubicBezTo>
                  <a:pt x="702382" y="1490766"/>
                  <a:pt x="692487" y="1458023"/>
                  <a:pt x="689184" y="1417676"/>
                </a:cubicBezTo>
                <a:close/>
                <a:moveTo>
                  <a:pt x="684530" y="1796557"/>
                </a:moveTo>
                <a:cubicBezTo>
                  <a:pt x="697141" y="1771418"/>
                  <a:pt x="773407" y="1688582"/>
                  <a:pt x="780200" y="1542025"/>
                </a:cubicBezTo>
                <a:cubicBezTo>
                  <a:pt x="778648" y="1549041"/>
                  <a:pt x="776901" y="1554107"/>
                  <a:pt x="772439" y="1554690"/>
                </a:cubicBezTo>
                <a:cubicBezTo>
                  <a:pt x="769140" y="1585679"/>
                  <a:pt x="754778" y="1642782"/>
                  <a:pt x="735565" y="1655452"/>
                </a:cubicBezTo>
                <a:cubicBezTo>
                  <a:pt x="730716" y="1659156"/>
                  <a:pt x="728386" y="1660322"/>
                  <a:pt x="720043" y="1660322"/>
                </a:cubicBezTo>
                <a:cubicBezTo>
                  <a:pt x="719069" y="1697357"/>
                  <a:pt x="708396" y="1717234"/>
                  <a:pt x="687829" y="1740036"/>
                </a:cubicBezTo>
                <a:cubicBezTo>
                  <a:pt x="678903" y="1749978"/>
                  <a:pt x="674048" y="1780379"/>
                  <a:pt x="671915" y="1794024"/>
                </a:cubicBezTo>
                <a:cubicBezTo>
                  <a:pt x="670168" y="1805719"/>
                  <a:pt x="672301" y="1805910"/>
                  <a:pt x="681809" y="1804744"/>
                </a:cubicBezTo>
                <a:cubicBezTo>
                  <a:pt x="742553" y="1796557"/>
                  <a:pt x="785637" y="1747445"/>
                  <a:pt x="787574" y="1686441"/>
                </a:cubicBezTo>
                <a:cubicBezTo>
                  <a:pt x="787966" y="1677867"/>
                  <a:pt x="785637" y="1673967"/>
                  <a:pt x="789125" y="1672213"/>
                </a:cubicBezTo>
                <a:cubicBezTo>
                  <a:pt x="795918" y="1670655"/>
                  <a:pt x="800577" y="1672796"/>
                  <a:pt x="808338" y="1661493"/>
                </a:cubicBezTo>
                <a:cubicBezTo>
                  <a:pt x="820758" y="1643174"/>
                  <a:pt x="822118" y="1606727"/>
                  <a:pt x="822118" y="1585483"/>
                </a:cubicBezTo>
                <a:cubicBezTo>
                  <a:pt x="807755" y="1582367"/>
                  <a:pt x="795145" y="1568335"/>
                  <a:pt x="790682" y="1561902"/>
                </a:cubicBezTo>
                <a:cubicBezTo>
                  <a:pt x="778844" y="1657402"/>
                  <a:pt x="745852" y="1727366"/>
                  <a:pt x="684530" y="1796557"/>
                </a:cubicBezTo>
                <a:close/>
                <a:moveTo>
                  <a:pt x="625533" y="1757190"/>
                </a:moveTo>
                <a:cubicBezTo>
                  <a:pt x="647657" y="1732045"/>
                  <a:pt x="688797" y="1681762"/>
                  <a:pt x="715771" y="1592499"/>
                </a:cubicBezTo>
                <a:cubicBezTo>
                  <a:pt x="712086" y="1596399"/>
                  <a:pt x="708979" y="1599711"/>
                  <a:pt x="699666" y="1602244"/>
                </a:cubicBezTo>
                <a:cubicBezTo>
                  <a:pt x="695976" y="1603219"/>
                  <a:pt x="696754" y="1604194"/>
                  <a:pt x="695590" y="1607506"/>
                </a:cubicBezTo>
                <a:cubicBezTo>
                  <a:pt x="685695" y="1636937"/>
                  <a:pt x="656387" y="1688582"/>
                  <a:pt x="629996" y="1713530"/>
                </a:cubicBezTo>
                <a:cubicBezTo>
                  <a:pt x="623204" y="1718792"/>
                  <a:pt x="625147" y="1717817"/>
                  <a:pt x="622431" y="1724054"/>
                </a:cubicBezTo>
                <a:cubicBezTo>
                  <a:pt x="617576" y="1737699"/>
                  <a:pt x="611949" y="1752903"/>
                  <a:pt x="611366" y="1767518"/>
                </a:cubicBezTo>
                <a:cubicBezTo>
                  <a:pt x="610980" y="1778042"/>
                  <a:pt x="613309" y="1776288"/>
                  <a:pt x="621266" y="1773755"/>
                </a:cubicBezTo>
                <a:cubicBezTo>
                  <a:pt x="664344" y="1760109"/>
                  <a:pt x="711699" y="1713143"/>
                  <a:pt x="711699" y="1667343"/>
                </a:cubicBezTo>
                <a:cubicBezTo>
                  <a:pt x="711699" y="1663247"/>
                  <a:pt x="711308" y="1660518"/>
                  <a:pt x="711117" y="1657598"/>
                </a:cubicBezTo>
                <a:cubicBezTo>
                  <a:pt x="710921" y="1655452"/>
                  <a:pt x="710339" y="1654281"/>
                  <a:pt x="712086" y="1652919"/>
                </a:cubicBezTo>
                <a:cubicBezTo>
                  <a:pt x="716745" y="1649411"/>
                  <a:pt x="716353" y="1653698"/>
                  <a:pt x="722563" y="1653115"/>
                </a:cubicBezTo>
                <a:cubicBezTo>
                  <a:pt x="748568" y="1650190"/>
                  <a:pt x="760987" y="1573793"/>
                  <a:pt x="762735" y="1556640"/>
                </a:cubicBezTo>
                <a:cubicBezTo>
                  <a:pt x="763121" y="1552157"/>
                  <a:pt x="762930" y="1550795"/>
                  <a:pt x="761570" y="1550011"/>
                </a:cubicBezTo>
                <a:cubicBezTo>
                  <a:pt x="755360" y="1546503"/>
                  <a:pt x="750510" y="1543970"/>
                  <a:pt x="744687" y="1539683"/>
                </a:cubicBezTo>
                <a:cubicBezTo>
                  <a:pt x="732849" y="1603415"/>
                  <a:pt x="666287" y="1736920"/>
                  <a:pt x="625533" y="1757190"/>
                </a:cubicBezTo>
                <a:close/>
                <a:moveTo>
                  <a:pt x="802128" y="1467180"/>
                </a:moveTo>
                <a:cubicBezTo>
                  <a:pt x="799025" y="1465039"/>
                  <a:pt x="790873" y="1451198"/>
                  <a:pt x="788352" y="1446328"/>
                </a:cubicBezTo>
                <a:cubicBezTo>
                  <a:pt x="781169" y="1432683"/>
                  <a:pt x="776706" y="1422747"/>
                  <a:pt x="770887" y="1408715"/>
                </a:cubicBezTo>
                <a:cubicBezTo>
                  <a:pt x="766033" y="1397216"/>
                  <a:pt x="762735" y="1384742"/>
                  <a:pt x="758467" y="1373047"/>
                </a:cubicBezTo>
                <a:cubicBezTo>
                  <a:pt x="752840" y="1371876"/>
                  <a:pt x="747403" y="1370318"/>
                  <a:pt x="741971" y="1368760"/>
                </a:cubicBezTo>
                <a:cubicBezTo>
                  <a:pt x="744491" y="1392145"/>
                  <a:pt x="748568" y="1415143"/>
                  <a:pt x="761183" y="1438141"/>
                </a:cubicBezTo>
                <a:cubicBezTo>
                  <a:pt x="773021" y="1459385"/>
                  <a:pt x="792620" y="1483554"/>
                  <a:pt x="816490" y="1492128"/>
                </a:cubicBezTo>
                <a:cubicBezTo>
                  <a:pt x="825416" y="1495440"/>
                  <a:pt x="823087" y="1493103"/>
                  <a:pt x="823087" y="1483750"/>
                </a:cubicBezTo>
                <a:cubicBezTo>
                  <a:pt x="823283" y="1444378"/>
                  <a:pt x="824061" y="1423330"/>
                  <a:pt x="814548" y="1380455"/>
                </a:cubicBezTo>
                <a:cubicBezTo>
                  <a:pt x="799803" y="1379867"/>
                  <a:pt x="785441" y="1378309"/>
                  <a:pt x="771274" y="1375580"/>
                </a:cubicBezTo>
                <a:cubicBezTo>
                  <a:pt x="774964" y="1411635"/>
                  <a:pt x="794176" y="1450419"/>
                  <a:pt x="802128" y="1467180"/>
                </a:cubicBezTo>
                <a:close/>
                <a:moveTo>
                  <a:pt x="691513" y="1377334"/>
                </a:moveTo>
                <a:cubicBezTo>
                  <a:pt x="684530" y="1382792"/>
                  <a:pt x="673466" y="1399749"/>
                  <a:pt x="646879" y="1397020"/>
                </a:cubicBezTo>
                <a:cubicBezTo>
                  <a:pt x="642998" y="1424692"/>
                  <a:pt x="637567" y="1443403"/>
                  <a:pt x="637371" y="1461727"/>
                </a:cubicBezTo>
                <a:cubicBezTo>
                  <a:pt x="631547" y="1454319"/>
                  <a:pt x="637371" y="1400915"/>
                  <a:pt x="637371" y="1393899"/>
                </a:cubicBezTo>
                <a:cubicBezTo>
                  <a:pt x="628641" y="1390004"/>
                  <a:pt x="620875" y="1380842"/>
                  <a:pt x="620875" y="1372655"/>
                </a:cubicBezTo>
                <a:cubicBezTo>
                  <a:pt x="617190" y="1374022"/>
                  <a:pt x="614278" y="1374605"/>
                  <a:pt x="609815" y="1374997"/>
                </a:cubicBezTo>
                <a:cubicBezTo>
                  <a:pt x="609815" y="1383375"/>
                  <a:pt x="613696" y="1393316"/>
                  <a:pt x="613696" y="1411248"/>
                </a:cubicBezTo>
                <a:cubicBezTo>
                  <a:pt x="613696" y="1429763"/>
                  <a:pt x="611176" y="1430346"/>
                  <a:pt x="618354" y="1445157"/>
                </a:cubicBezTo>
                <a:cubicBezTo>
                  <a:pt x="620292" y="1449253"/>
                  <a:pt x="624760" y="1456269"/>
                  <a:pt x="629414" y="1461335"/>
                </a:cubicBezTo>
                <a:cubicBezTo>
                  <a:pt x="636402" y="1469130"/>
                  <a:pt x="637180" y="1467572"/>
                  <a:pt x="644359" y="1461918"/>
                </a:cubicBezTo>
                <a:cubicBezTo>
                  <a:pt x="655418" y="1453344"/>
                  <a:pt x="665900" y="1442237"/>
                  <a:pt x="672883" y="1430542"/>
                </a:cubicBezTo>
                <a:cubicBezTo>
                  <a:pt x="681619" y="1414756"/>
                  <a:pt x="691709" y="1396045"/>
                  <a:pt x="691513" y="1377334"/>
                </a:cubicBezTo>
                <a:close/>
                <a:moveTo>
                  <a:pt x="966890" y="1417676"/>
                </a:moveTo>
                <a:cubicBezTo>
                  <a:pt x="967276" y="1421380"/>
                  <a:pt x="970379" y="1423330"/>
                  <a:pt x="971157" y="1431517"/>
                </a:cubicBezTo>
                <a:cubicBezTo>
                  <a:pt x="987267" y="1632062"/>
                  <a:pt x="1077308" y="1713143"/>
                  <a:pt x="1090506" y="1721521"/>
                </a:cubicBezTo>
                <a:cubicBezTo>
                  <a:pt x="1034034" y="1664418"/>
                  <a:pt x="992503" y="1553132"/>
                  <a:pt x="981830" y="1444574"/>
                </a:cubicBezTo>
                <a:cubicBezTo>
                  <a:pt x="983963" y="1446132"/>
                  <a:pt x="985324" y="1449057"/>
                  <a:pt x="987267" y="1451007"/>
                </a:cubicBezTo>
                <a:cubicBezTo>
                  <a:pt x="989204" y="1453148"/>
                  <a:pt x="990173" y="1457048"/>
                  <a:pt x="990565" y="1461139"/>
                </a:cubicBezTo>
                <a:cubicBezTo>
                  <a:pt x="1000851" y="1551765"/>
                  <a:pt x="1031123" y="1624267"/>
                  <a:pt x="1081771" y="1691899"/>
                </a:cubicBezTo>
                <a:cubicBezTo>
                  <a:pt x="1092444" y="1706127"/>
                  <a:pt x="1104282" y="1720350"/>
                  <a:pt x="1116897" y="1734387"/>
                </a:cubicBezTo>
                <a:cubicBezTo>
                  <a:pt x="1122329" y="1740428"/>
                  <a:pt x="1119809" y="1742765"/>
                  <a:pt x="1111466" y="1742569"/>
                </a:cubicBezTo>
                <a:cubicBezTo>
                  <a:pt x="1033643" y="1741404"/>
                  <a:pt x="992312" y="1666755"/>
                  <a:pt x="965725" y="1598736"/>
                </a:cubicBezTo>
                <a:cubicBezTo>
                  <a:pt x="963009" y="1591916"/>
                  <a:pt x="954274" y="1598153"/>
                  <a:pt x="945152" y="1585679"/>
                </a:cubicBezTo>
                <a:cubicBezTo>
                  <a:pt x="933511" y="1569893"/>
                  <a:pt x="931764" y="1552549"/>
                  <a:pt x="929048" y="1533250"/>
                </a:cubicBezTo>
                <a:cubicBezTo>
                  <a:pt x="927301" y="1520192"/>
                  <a:pt x="930017" y="1522142"/>
                  <a:pt x="938169" y="1510643"/>
                </a:cubicBezTo>
                <a:cubicBezTo>
                  <a:pt x="953692" y="1490766"/>
                  <a:pt x="963396" y="1458023"/>
                  <a:pt x="966890" y="1417676"/>
                </a:cubicBezTo>
                <a:close/>
                <a:moveTo>
                  <a:pt x="971543" y="1796557"/>
                </a:moveTo>
                <a:cubicBezTo>
                  <a:pt x="958933" y="1771418"/>
                  <a:pt x="882666" y="1688582"/>
                  <a:pt x="875874" y="1542025"/>
                </a:cubicBezTo>
                <a:cubicBezTo>
                  <a:pt x="877425" y="1549041"/>
                  <a:pt x="879172" y="1554107"/>
                  <a:pt x="883635" y="1554690"/>
                </a:cubicBezTo>
                <a:cubicBezTo>
                  <a:pt x="886933" y="1585679"/>
                  <a:pt x="901296" y="1642782"/>
                  <a:pt x="920508" y="1655452"/>
                </a:cubicBezTo>
                <a:cubicBezTo>
                  <a:pt x="925358" y="1659156"/>
                  <a:pt x="927687" y="1660322"/>
                  <a:pt x="936031" y="1660322"/>
                </a:cubicBezTo>
                <a:cubicBezTo>
                  <a:pt x="937005" y="1697357"/>
                  <a:pt x="947678" y="1717234"/>
                  <a:pt x="968245" y="1740036"/>
                </a:cubicBezTo>
                <a:cubicBezTo>
                  <a:pt x="977171" y="1749978"/>
                  <a:pt x="982026" y="1780379"/>
                  <a:pt x="984159" y="1794024"/>
                </a:cubicBezTo>
                <a:cubicBezTo>
                  <a:pt x="985906" y="1805719"/>
                  <a:pt x="983773" y="1805910"/>
                  <a:pt x="974264" y="1804744"/>
                </a:cubicBezTo>
                <a:cubicBezTo>
                  <a:pt x="913520" y="1796557"/>
                  <a:pt x="870437" y="1747445"/>
                  <a:pt x="868499" y="1686441"/>
                </a:cubicBezTo>
                <a:cubicBezTo>
                  <a:pt x="868113" y="1677867"/>
                  <a:pt x="870437" y="1673967"/>
                  <a:pt x="866948" y="1672213"/>
                </a:cubicBezTo>
                <a:cubicBezTo>
                  <a:pt x="860156" y="1670655"/>
                  <a:pt x="855497" y="1672796"/>
                  <a:pt x="847736" y="1661493"/>
                </a:cubicBezTo>
                <a:cubicBezTo>
                  <a:pt x="835316" y="1643174"/>
                  <a:pt x="833956" y="1606727"/>
                  <a:pt x="833956" y="1585483"/>
                </a:cubicBezTo>
                <a:cubicBezTo>
                  <a:pt x="848318" y="1582367"/>
                  <a:pt x="860929" y="1568335"/>
                  <a:pt x="865392" y="1561902"/>
                </a:cubicBezTo>
                <a:cubicBezTo>
                  <a:pt x="877229" y="1657402"/>
                  <a:pt x="910222" y="1727366"/>
                  <a:pt x="971543" y="1796557"/>
                </a:cubicBezTo>
                <a:close/>
                <a:moveTo>
                  <a:pt x="1030345" y="1757190"/>
                </a:moveTo>
                <a:cubicBezTo>
                  <a:pt x="1008221" y="1732045"/>
                  <a:pt x="967081" y="1681762"/>
                  <a:pt x="940107" y="1592499"/>
                </a:cubicBezTo>
                <a:cubicBezTo>
                  <a:pt x="943797" y="1596399"/>
                  <a:pt x="946899" y="1599711"/>
                  <a:pt x="956217" y="1602244"/>
                </a:cubicBezTo>
                <a:cubicBezTo>
                  <a:pt x="959902" y="1603219"/>
                  <a:pt x="959124" y="1604194"/>
                  <a:pt x="960288" y="1607506"/>
                </a:cubicBezTo>
                <a:cubicBezTo>
                  <a:pt x="970188" y="1636937"/>
                  <a:pt x="999491" y="1688582"/>
                  <a:pt x="1025882" y="1713530"/>
                </a:cubicBezTo>
                <a:cubicBezTo>
                  <a:pt x="1032674" y="1718792"/>
                  <a:pt x="1030736" y="1717817"/>
                  <a:pt x="1033452" y="1724054"/>
                </a:cubicBezTo>
                <a:cubicBezTo>
                  <a:pt x="1038302" y="1737699"/>
                  <a:pt x="1043929" y="1752903"/>
                  <a:pt x="1044512" y="1767518"/>
                </a:cubicBezTo>
                <a:cubicBezTo>
                  <a:pt x="1044898" y="1778042"/>
                  <a:pt x="1042574" y="1776288"/>
                  <a:pt x="1034617" y="1773755"/>
                </a:cubicBezTo>
                <a:cubicBezTo>
                  <a:pt x="991534" y="1760109"/>
                  <a:pt x="944184" y="1713143"/>
                  <a:pt x="944184" y="1667343"/>
                </a:cubicBezTo>
                <a:cubicBezTo>
                  <a:pt x="944184" y="1663247"/>
                  <a:pt x="944570" y="1660518"/>
                  <a:pt x="944766" y="1657598"/>
                </a:cubicBezTo>
                <a:cubicBezTo>
                  <a:pt x="944957" y="1655452"/>
                  <a:pt x="945539" y="1654281"/>
                  <a:pt x="943797" y="1652919"/>
                </a:cubicBezTo>
                <a:cubicBezTo>
                  <a:pt x="939138" y="1649411"/>
                  <a:pt x="939525" y="1653698"/>
                  <a:pt x="933315" y="1653115"/>
                </a:cubicBezTo>
                <a:cubicBezTo>
                  <a:pt x="907310" y="1650190"/>
                  <a:pt x="894890" y="1573793"/>
                  <a:pt x="893143" y="1556640"/>
                </a:cubicBezTo>
                <a:cubicBezTo>
                  <a:pt x="892757" y="1552157"/>
                  <a:pt x="892953" y="1550795"/>
                  <a:pt x="894308" y="1550011"/>
                </a:cubicBezTo>
                <a:cubicBezTo>
                  <a:pt x="900518" y="1546503"/>
                  <a:pt x="905373" y="1543970"/>
                  <a:pt x="911191" y="1539683"/>
                </a:cubicBezTo>
                <a:cubicBezTo>
                  <a:pt x="923029" y="1603415"/>
                  <a:pt x="989787" y="1736920"/>
                  <a:pt x="1030345" y="1757190"/>
                </a:cubicBezTo>
                <a:close/>
                <a:moveTo>
                  <a:pt x="853946" y="1467180"/>
                </a:moveTo>
                <a:cubicBezTo>
                  <a:pt x="857048" y="1465039"/>
                  <a:pt x="865201" y="1451198"/>
                  <a:pt x="867721" y="1446328"/>
                </a:cubicBezTo>
                <a:cubicBezTo>
                  <a:pt x="874905" y="1432683"/>
                  <a:pt x="879368" y="1422747"/>
                  <a:pt x="885186" y="1408715"/>
                </a:cubicBezTo>
                <a:cubicBezTo>
                  <a:pt x="890041" y="1397216"/>
                  <a:pt x="893339" y="1384742"/>
                  <a:pt x="897606" y="1373047"/>
                </a:cubicBezTo>
                <a:cubicBezTo>
                  <a:pt x="903234" y="1371876"/>
                  <a:pt x="908671" y="1370318"/>
                  <a:pt x="914103" y="1368760"/>
                </a:cubicBezTo>
                <a:cubicBezTo>
                  <a:pt x="911583" y="1392145"/>
                  <a:pt x="907506" y="1415143"/>
                  <a:pt x="894890" y="1438141"/>
                </a:cubicBezTo>
                <a:cubicBezTo>
                  <a:pt x="883053" y="1459385"/>
                  <a:pt x="863454" y="1483554"/>
                  <a:pt x="839583" y="1492128"/>
                </a:cubicBezTo>
                <a:cubicBezTo>
                  <a:pt x="830657" y="1495440"/>
                  <a:pt x="832987" y="1493103"/>
                  <a:pt x="832987" y="1483750"/>
                </a:cubicBezTo>
                <a:cubicBezTo>
                  <a:pt x="832791" y="1444378"/>
                  <a:pt x="832013" y="1423330"/>
                  <a:pt x="841526" y="1380455"/>
                </a:cubicBezTo>
                <a:cubicBezTo>
                  <a:pt x="856275" y="1379867"/>
                  <a:pt x="870633" y="1378309"/>
                  <a:pt x="884800" y="1375580"/>
                </a:cubicBezTo>
                <a:cubicBezTo>
                  <a:pt x="881115" y="1411635"/>
                  <a:pt x="861707" y="1450419"/>
                  <a:pt x="853946" y="1467180"/>
                </a:cubicBezTo>
                <a:close/>
                <a:moveTo>
                  <a:pt x="964560" y="1377334"/>
                </a:moveTo>
                <a:cubicBezTo>
                  <a:pt x="971543" y="1382792"/>
                  <a:pt x="982608" y="1399749"/>
                  <a:pt x="1009195" y="1397020"/>
                </a:cubicBezTo>
                <a:cubicBezTo>
                  <a:pt x="1013075" y="1424692"/>
                  <a:pt x="1018507" y="1443403"/>
                  <a:pt x="1018703" y="1461727"/>
                </a:cubicBezTo>
                <a:cubicBezTo>
                  <a:pt x="1024526" y="1454319"/>
                  <a:pt x="1018703" y="1400915"/>
                  <a:pt x="1018703" y="1393899"/>
                </a:cubicBezTo>
                <a:cubicBezTo>
                  <a:pt x="1027433" y="1390004"/>
                  <a:pt x="1035199" y="1380842"/>
                  <a:pt x="1035199" y="1372655"/>
                </a:cubicBezTo>
                <a:cubicBezTo>
                  <a:pt x="1038884" y="1374022"/>
                  <a:pt x="1041796" y="1374605"/>
                  <a:pt x="1046259" y="1374997"/>
                </a:cubicBezTo>
                <a:cubicBezTo>
                  <a:pt x="1046259" y="1383375"/>
                  <a:pt x="1042378" y="1393316"/>
                  <a:pt x="1042378" y="1411248"/>
                </a:cubicBezTo>
                <a:cubicBezTo>
                  <a:pt x="1042378" y="1429763"/>
                  <a:pt x="1044898" y="1430346"/>
                  <a:pt x="1037719" y="1445157"/>
                </a:cubicBezTo>
                <a:cubicBezTo>
                  <a:pt x="1035782" y="1449253"/>
                  <a:pt x="1031319" y="1456269"/>
                  <a:pt x="1026660" y="1461335"/>
                </a:cubicBezTo>
                <a:cubicBezTo>
                  <a:pt x="1019672" y="1469130"/>
                  <a:pt x="1018899" y="1467572"/>
                  <a:pt x="1011715" y="1461918"/>
                </a:cubicBezTo>
                <a:cubicBezTo>
                  <a:pt x="1000655" y="1453344"/>
                  <a:pt x="990173" y="1442237"/>
                  <a:pt x="983190" y="1430542"/>
                </a:cubicBezTo>
                <a:cubicBezTo>
                  <a:pt x="974455" y="1414756"/>
                  <a:pt x="964169" y="1396045"/>
                  <a:pt x="964560" y="1377334"/>
                </a:cubicBezTo>
                <a:close/>
                <a:moveTo>
                  <a:pt x="1066636" y="857348"/>
                </a:moveTo>
                <a:cubicBezTo>
                  <a:pt x="1077504" y="857740"/>
                  <a:pt x="1083323" y="856961"/>
                  <a:pt x="1090893" y="855011"/>
                </a:cubicBezTo>
                <a:cubicBezTo>
                  <a:pt x="1092058" y="868847"/>
                  <a:pt x="1102535" y="886392"/>
                  <a:pt x="1109909" y="897499"/>
                </a:cubicBezTo>
                <a:cubicBezTo>
                  <a:pt x="1116315" y="907048"/>
                  <a:pt x="1116119" y="921473"/>
                  <a:pt x="1113790" y="930630"/>
                </a:cubicBezTo>
                <a:cubicBezTo>
                  <a:pt x="1101370" y="903932"/>
                  <a:pt x="1085461" y="879371"/>
                  <a:pt x="1066636" y="857348"/>
                </a:cubicBezTo>
                <a:close/>
                <a:moveTo>
                  <a:pt x="1236633" y="920498"/>
                </a:moveTo>
                <a:cubicBezTo>
                  <a:pt x="1224600" y="920498"/>
                  <a:pt x="1210433" y="908802"/>
                  <a:pt x="1203059" y="901399"/>
                </a:cubicBezTo>
                <a:cubicBezTo>
                  <a:pt x="1196266" y="894770"/>
                  <a:pt x="1193746" y="892820"/>
                  <a:pt x="1187341" y="884050"/>
                </a:cubicBezTo>
                <a:cubicBezTo>
                  <a:pt x="1179384" y="873330"/>
                  <a:pt x="1175503" y="867485"/>
                  <a:pt x="1166190" y="857348"/>
                </a:cubicBezTo>
                <a:cubicBezTo>
                  <a:pt x="1162310" y="853061"/>
                  <a:pt x="1150277" y="840200"/>
                  <a:pt x="1144845" y="840200"/>
                </a:cubicBezTo>
                <a:cubicBezTo>
                  <a:pt x="1144845" y="840200"/>
                  <a:pt x="1152606" y="846437"/>
                  <a:pt x="1157265" y="852282"/>
                </a:cubicBezTo>
                <a:cubicBezTo>
                  <a:pt x="1165608" y="862610"/>
                  <a:pt x="1173565" y="876059"/>
                  <a:pt x="1176281" y="881909"/>
                </a:cubicBezTo>
                <a:cubicBezTo>
                  <a:pt x="1182878" y="896328"/>
                  <a:pt x="1181326" y="909194"/>
                  <a:pt x="1178028" y="916989"/>
                </a:cubicBezTo>
                <a:cubicBezTo>
                  <a:pt x="1175116" y="924392"/>
                  <a:pt x="1173565" y="923227"/>
                  <a:pt x="1165995" y="922448"/>
                </a:cubicBezTo>
                <a:cubicBezTo>
                  <a:pt x="1151441" y="921080"/>
                  <a:pt x="1139408" y="915818"/>
                  <a:pt x="1127766" y="906073"/>
                </a:cubicBezTo>
                <a:cubicBezTo>
                  <a:pt x="1115537" y="895745"/>
                  <a:pt x="1098463" y="868656"/>
                  <a:pt x="1098463" y="852674"/>
                </a:cubicBezTo>
                <a:cubicBezTo>
                  <a:pt x="1115346" y="849166"/>
                  <a:pt x="1133198" y="847216"/>
                  <a:pt x="1146200" y="834350"/>
                </a:cubicBezTo>
                <a:cubicBezTo>
                  <a:pt x="1160171" y="820318"/>
                  <a:pt x="1163861" y="813498"/>
                  <a:pt x="1177636" y="799662"/>
                </a:cubicBezTo>
                <a:cubicBezTo>
                  <a:pt x="1190252" y="786992"/>
                  <a:pt x="1210433" y="782122"/>
                  <a:pt x="1227316" y="787188"/>
                </a:cubicBezTo>
                <a:cubicBezTo>
                  <a:pt x="1252934" y="794787"/>
                  <a:pt x="1268266" y="806874"/>
                  <a:pt x="1283788" y="828309"/>
                </a:cubicBezTo>
                <a:cubicBezTo>
                  <a:pt x="1286700" y="832209"/>
                  <a:pt x="1304165" y="868460"/>
                  <a:pt x="1296404" y="868460"/>
                </a:cubicBezTo>
                <a:cubicBezTo>
                  <a:pt x="1272729" y="868460"/>
                  <a:pt x="1260504" y="866118"/>
                  <a:pt x="1238571" y="858715"/>
                </a:cubicBezTo>
                <a:cubicBezTo>
                  <a:pt x="1232753" y="856182"/>
                  <a:pt x="1231202" y="849749"/>
                  <a:pt x="1223827" y="840396"/>
                </a:cubicBezTo>
                <a:cubicBezTo>
                  <a:pt x="1214123" y="828701"/>
                  <a:pt x="1197627" y="810186"/>
                  <a:pt x="1184238" y="802974"/>
                </a:cubicBezTo>
                <a:cubicBezTo>
                  <a:pt x="1203450" y="821685"/>
                  <a:pt x="1216452" y="836888"/>
                  <a:pt x="1226543" y="853257"/>
                </a:cubicBezTo>
                <a:cubicBezTo>
                  <a:pt x="1241679" y="877617"/>
                  <a:pt x="1242457" y="913285"/>
                  <a:pt x="1236633" y="920498"/>
                </a:cubicBezTo>
                <a:close/>
                <a:moveTo>
                  <a:pt x="1230037" y="702407"/>
                </a:moveTo>
                <a:cubicBezTo>
                  <a:pt x="1230037" y="710790"/>
                  <a:pt x="1230424" y="694416"/>
                  <a:pt x="1236438" y="678630"/>
                </a:cubicBezTo>
                <a:cubicBezTo>
                  <a:pt x="1241483" y="665377"/>
                  <a:pt x="1251769" y="653099"/>
                  <a:pt x="1262056" y="645500"/>
                </a:cubicBezTo>
                <a:cubicBezTo>
                  <a:pt x="1271760" y="638288"/>
                  <a:pt x="1283597" y="633805"/>
                  <a:pt x="1295626" y="631659"/>
                </a:cubicBezTo>
                <a:cubicBezTo>
                  <a:pt x="1304165" y="630101"/>
                  <a:pt x="1313096" y="627372"/>
                  <a:pt x="1320470" y="623472"/>
                </a:cubicBezTo>
                <a:cubicBezTo>
                  <a:pt x="1324737" y="621331"/>
                  <a:pt x="1327649" y="618019"/>
                  <a:pt x="1326871" y="626789"/>
                </a:cubicBezTo>
                <a:cubicBezTo>
                  <a:pt x="1324155" y="653682"/>
                  <a:pt x="1316976" y="669664"/>
                  <a:pt x="1300480" y="690908"/>
                </a:cubicBezTo>
                <a:cubicBezTo>
                  <a:pt x="1286509" y="709031"/>
                  <a:pt x="1258948" y="710981"/>
                  <a:pt x="1237602" y="736513"/>
                </a:cubicBezTo>
                <a:cubicBezTo>
                  <a:pt x="1221688" y="755420"/>
                  <a:pt x="1234108" y="743529"/>
                  <a:pt x="1244395" y="734372"/>
                </a:cubicBezTo>
                <a:cubicBezTo>
                  <a:pt x="1267101" y="714489"/>
                  <a:pt x="1313096" y="699678"/>
                  <a:pt x="1343172" y="705332"/>
                </a:cubicBezTo>
                <a:cubicBezTo>
                  <a:pt x="1346279" y="705915"/>
                  <a:pt x="1345310" y="707473"/>
                  <a:pt x="1344532" y="710398"/>
                </a:cubicBezTo>
                <a:cubicBezTo>
                  <a:pt x="1339291" y="727552"/>
                  <a:pt x="1322795" y="763215"/>
                  <a:pt x="1300093" y="759707"/>
                </a:cubicBezTo>
                <a:cubicBezTo>
                  <a:pt x="1294852" y="758928"/>
                  <a:pt x="1289225" y="758345"/>
                  <a:pt x="1283597" y="758149"/>
                </a:cubicBezTo>
                <a:cubicBezTo>
                  <a:pt x="1275254" y="757953"/>
                  <a:pt x="1241875" y="759707"/>
                  <a:pt x="1230037" y="768090"/>
                </a:cubicBezTo>
                <a:cubicBezTo>
                  <a:pt x="1242844" y="764386"/>
                  <a:pt x="1267488" y="760099"/>
                  <a:pt x="1298733" y="764969"/>
                </a:cubicBezTo>
                <a:cubicBezTo>
                  <a:pt x="1318141" y="767894"/>
                  <a:pt x="1335797" y="779001"/>
                  <a:pt x="1337935" y="788942"/>
                </a:cubicBezTo>
                <a:cubicBezTo>
                  <a:pt x="1335024" y="798687"/>
                  <a:pt x="1307855" y="811357"/>
                  <a:pt x="1289225" y="811744"/>
                </a:cubicBezTo>
                <a:cubicBezTo>
                  <a:pt x="1279907" y="811744"/>
                  <a:pt x="1281268" y="811940"/>
                  <a:pt x="1274089" y="804924"/>
                </a:cubicBezTo>
                <a:cubicBezTo>
                  <a:pt x="1269234" y="800049"/>
                  <a:pt x="1262834" y="795762"/>
                  <a:pt x="1257010" y="792058"/>
                </a:cubicBezTo>
                <a:lnTo>
                  <a:pt x="1247502" y="786605"/>
                </a:lnTo>
                <a:cubicBezTo>
                  <a:pt x="1263998" y="789525"/>
                  <a:pt x="1291745" y="796154"/>
                  <a:pt x="1307659" y="794787"/>
                </a:cubicBezTo>
                <a:cubicBezTo>
                  <a:pt x="1311735" y="794400"/>
                  <a:pt x="1319692" y="793425"/>
                  <a:pt x="1312318" y="789334"/>
                </a:cubicBezTo>
                <a:cubicBezTo>
                  <a:pt x="1303196" y="784263"/>
                  <a:pt x="1278938" y="783484"/>
                  <a:pt x="1274089" y="783484"/>
                </a:cubicBezTo>
                <a:cubicBezTo>
                  <a:pt x="1268652" y="783484"/>
                  <a:pt x="1247693" y="784263"/>
                  <a:pt x="1244590" y="785630"/>
                </a:cubicBezTo>
                <a:cubicBezTo>
                  <a:pt x="1237602" y="781343"/>
                  <a:pt x="1227708" y="778222"/>
                  <a:pt x="1219941" y="777247"/>
                </a:cubicBezTo>
                <a:cubicBezTo>
                  <a:pt x="1219555" y="759511"/>
                  <a:pt x="1224409" y="741775"/>
                  <a:pt x="1230228" y="725210"/>
                </a:cubicBezTo>
                <a:cubicBezTo>
                  <a:pt x="1214510" y="717807"/>
                  <a:pt x="1203254" y="709227"/>
                  <a:pt x="1197431" y="698507"/>
                </a:cubicBezTo>
                <a:cubicBezTo>
                  <a:pt x="1188892" y="682917"/>
                  <a:pt x="1188892" y="663040"/>
                  <a:pt x="1198209" y="644133"/>
                </a:cubicBezTo>
                <a:cubicBezTo>
                  <a:pt x="1215288" y="609636"/>
                  <a:pt x="1250800" y="587030"/>
                  <a:pt x="1271950" y="535968"/>
                </a:cubicBezTo>
                <a:cubicBezTo>
                  <a:pt x="1275058" y="538109"/>
                  <a:pt x="1279521" y="551166"/>
                  <a:pt x="1280490" y="555649"/>
                </a:cubicBezTo>
                <a:cubicBezTo>
                  <a:pt x="1282433" y="565007"/>
                  <a:pt x="1284370" y="574556"/>
                  <a:pt x="1284370" y="585472"/>
                </a:cubicBezTo>
                <a:cubicBezTo>
                  <a:pt x="1284370" y="598725"/>
                  <a:pt x="1281072" y="612169"/>
                  <a:pt x="1278160" y="622502"/>
                </a:cubicBezTo>
                <a:cubicBezTo>
                  <a:pt x="1275836" y="630684"/>
                  <a:pt x="1274671" y="629322"/>
                  <a:pt x="1267488" y="633026"/>
                </a:cubicBezTo>
                <a:cubicBezTo>
                  <a:pt x="1251769" y="641017"/>
                  <a:pt x="1238576" y="657386"/>
                  <a:pt x="1232944" y="673951"/>
                </a:cubicBezTo>
                <a:cubicBezTo>
                  <a:pt x="1230037" y="683113"/>
                  <a:pt x="1230037" y="692275"/>
                  <a:pt x="1230037" y="702407"/>
                </a:cubicBezTo>
                <a:close/>
                <a:moveTo>
                  <a:pt x="1417887" y="647058"/>
                </a:moveTo>
                <a:cubicBezTo>
                  <a:pt x="1405271" y="660894"/>
                  <a:pt x="1362579" y="693833"/>
                  <a:pt x="1352097" y="700849"/>
                </a:cubicBezTo>
                <a:cubicBezTo>
                  <a:pt x="1328422" y="695195"/>
                  <a:pt x="1317559" y="696949"/>
                  <a:pt x="1301258" y="699678"/>
                </a:cubicBezTo>
                <a:cubicBezTo>
                  <a:pt x="1318332" y="688958"/>
                  <a:pt x="1334246" y="677072"/>
                  <a:pt x="1348995" y="663623"/>
                </a:cubicBezTo>
                <a:cubicBezTo>
                  <a:pt x="1356952" y="656411"/>
                  <a:pt x="1373057" y="635559"/>
                  <a:pt x="1378102" y="633026"/>
                </a:cubicBezTo>
                <a:cubicBezTo>
                  <a:pt x="1388388" y="624839"/>
                  <a:pt x="1414975" y="623472"/>
                  <a:pt x="1432054" y="627176"/>
                </a:cubicBezTo>
                <a:cubicBezTo>
                  <a:pt x="1432054" y="647254"/>
                  <a:pt x="1421185" y="667910"/>
                  <a:pt x="1410316" y="684284"/>
                </a:cubicBezTo>
                <a:cubicBezTo>
                  <a:pt x="1394016" y="709036"/>
                  <a:pt x="1364131" y="730668"/>
                  <a:pt x="1337935" y="744700"/>
                </a:cubicBezTo>
                <a:cubicBezTo>
                  <a:pt x="1344728" y="733980"/>
                  <a:pt x="1348026" y="724038"/>
                  <a:pt x="1351711" y="713514"/>
                </a:cubicBezTo>
                <a:cubicBezTo>
                  <a:pt x="1352293" y="711956"/>
                  <a:pt x="1353458" y="711374"/>
                  <a:pt x="1362966" y="703769"/>
                </a:cubicBezTo>
                <a:cubicBezTo>
                  <a:pt x="1365295" y="701824"/>
                  <a:pt x="1366656" y="700457"/>
                  <a:pt x="1368985" y="698703"/>
                </a:cubicBezTo>
                <a:cubicBezTo>
                  <a:pt x="1381987" y="688375"/>
                  <a:pt x="1410708" y="660894"/>
                  <a:pt x="1417887" y="647058"/>
                </a:cubicBezTo>
                <a:close/>
                <a:moveTo>
                  <a:pt x="1427395" y="733593"/>
                </a:moveTo>
                <a:cubicBezTo>
                  <a:pt x="1408183" y="749183"/>
                  <a:pt x="1375968" y="767306"/>
                  <a:pt x="1342589" y="780172"/>
                </a:cubicBezTo>
                <a:cubicBezTo>
                  <a:pt x="1337353" y="774327"/>
                  <a:pt x="1327649" y="766527"/>
                  <a:pt x="1318332" y="764386"/>
                </a:cubicBezTo>
                <a:cubicBezTo>
                  <a:pt x="1318528" y="764190"/>
                  <a:pt x="1339873" y="752108"/>
                  <a:pt x="1356174" y="742363"/>
                </a:cubicBezTo>
                <a:cubicBezTo>
                  <a:pt x="1366264" y="736322"/>
                  <a:pt x="1376937" y="727552"/>
                  <a:pt x="1386641" y="722677"/>
                </a:cubicBezTo>
                <a:cubicBezTo>
                  <a:pt x="1403720" y="713906"/>
                  <a:pt x="1425066" y="711760"/>
                  <a:pt x="1442340" y="720923"/>
                </a:cubicBezTo>
                <a:cubicBezTo>
                  <a:pt x="1441948" y="737684"/>
                  <a:pt x="1401973" y="773352"/>
                  <a:pt x="1388971" y="781343"/>
                </a:cubicBezTo>
                <a:cubicBezTo>
                  <a:pt x="1378684" y="787384"/>
                  <a:pt x="1346083" y="802582"/>
                  <a:pt x="1334050" y="803753"/>
                </a:cubicBezTo>
                <a:cubicBezTo>
                  <a:pt x="1344919" y="794204"/>
                  <a:pt x="1348026" y="788550"/>
                  <a:pt x="1348799" y="787771"/>
                </a:cubicBezTo>
                <a:cubicBezTo>
                  <a:pt x="1361801" y="780559"/>
                  <a:pt x="1423319" y="750741"/>
                  <a:pt x="1427395" y="733593"/>
                </a:cubicBezTo>
                <a:close/>
                <a:moveTo>
                  <a:pt x="1289998" y="823439"/>
                </a:moveTo>
                <a:cubicBezTo>
                  <a:pt x="1320465" y="816227"/>
                  <a:pt x="1337353" y="811161"/>
                  <a:pt x="1367238" y="800049"/>
                </a:cubicBezTo>
                <a:cubicBezTo>
                  <a:pt x="1380823" y="796541"/>
                  <a:pt x="1413620" y="803557"/>
                  <a:pt x="1430502" y="813111"/>
                </a:cubicBezTo>
                <a:cubicBezTo>
                  <a:pt x="1445829" y="821881"/>
                  <a:pt x="1446411" y="827530"/>
                  <a:pt x="1433801" y="839421"/>
                </a:cubicBezTo>
                <a:cubicBezTo>
                  <a:pt x="1407410" y="864364"/>
                  <a:pt x="1342007" y="867485"/>
                  <a:pt x="1306494" y="867485"/>
                </a:cubicBezTo>
                <a:cubicBezTo>
                  <a:pt x="1306108" y="862806"/>
                  <a:pt x="1302227" y="850141"/>
                  <a:pt x="1301062" y="844683"/>
                </a:cubicBezTo>
                <a:cubicBezTo>
                  <a:pt x="1335993" y="846633"/>
                  <a:pt x="1397314" y="847216"/>
                  <a:pt x="1428946" y="832792"/>
                </a:cubicBezTo>
                <a:cubicBezTo>
                  <a:pt x="1387033" y="837275"/>
                  <a:pt x="1342981" y="838833"/>
                  <a:pt x="1296404" y="834350"/>
                </a:cubicBezTo>
                <a:cubicBezTo>
                  <a:pt x="1294074" y="830259"/>
                  <a:pt x="1292719" y="827530"/>
                  <a:pt x="1289998" y="823439"/>
                </a:cubicBezTo>
                <a:close/>
                <a:moveTo>
                  <a:pt x="1243039" y="870018"/>
                </a:moveTo>
                <a:cubicBezTo>
                  <a:pt x="1246724" y="870018"/>
                  <a:pt x="1249053" y="871772"/>
                  <a:pt x="1253712" y="872747"/>
                </a:cubicBezTo>
                <a:cubicBezTo>
                  <a:pt x="1259726" y="873918"/>
                  <a:pt x="1271368" y="876451"/>
                  <a:pt x="1277578" y="876451"/>
                </a:cubicBezTo>
                <a:cubicBezTo>
                  <a:pt x="1291358" y="876255"/>
                  <a:pt x="1286700" y="875863"/>
                  <a:pt x="1294657" y="879959"/>
                </a:cubicBezTo>
                <a:cubicBezTo>
                  <a:pt x="1319692" y="893212"/>
                  <a:pt x="1381792" y="917376"/>
                  <a:pt x="1403137" y="932384"/>
                </a:cubicBezTo>
                <a:cubicBezTo>
                  <a:pt x="1392269" y="911727"/>
                  <a:pt x="1325320" y="882100"/>
                  <a:pt x="1310571" y="875672"/>
                </a:cubicBezTo>
                <a:cubicBezTo>
                  <a:pt x="1324351" y="875084"/>
                  <a:pt x="1338126" y="874305"/>
                  <a:pt x="1351907" y="873722"/>
                </a:cubicBezTo>
                <a:cubicBezTo>
                  <a:pt x="1353654" y="873722"/>
                  <a:pt x="1354818" y="873722"/>
                  <a:pt x="1355983" y="874305"/>
                </a:cubicBezTo>
                <a:cubicBezTo>
                  <a:pt x="1369176" y="880934"/>
                  <a:pt x="1388584" y="892237"/>
                  <a:pt x="1396928" y="903153"/>
                </a:cubicBezTo>
                <a:cubicBezTo>
                  <a:pt x="1402751" y="910556"/>
                  <a:pt x="1412259" y="924006"/>
                  <a:pt x="1409543" y="934334"/>
                </a:cubicBezTo>
                <a:cubicBezTo>
                  <a:pt x="1407600" y="942129"/>
                  <a:pt x="1390718" y="941742"/>
                  <a:pt x="1384312" y="941742"/>
                </a:cubicBezTo>
                <a:cubicBezTo>
                  <a:pt x="1353262" y="941742"/>
                  <a:pt x="1268266" y="896524"/>
                  <a:pt x="1243039" y="870018"/>
                </a:cubicBezTo>
                <a:close/>
                <a:moveTo>
                  <a:pt x="1248471" y="886583"/>
                </a:moveTo>
                <a:cubicBezTo>
                  <a:pt x="1271177" y="902565"/>
                  <a:pt x="1302227" y="921080"/>
                  <a:pt x="1327453" y="934138"/>
                </a:cubicBezTo>
                <a:cubicBezTo>
                  <a:pt x="1338126" y="943104"/>
                  <a:pt x="1350742" y="976430"/>
                  <a:pt x="1352680" y="992025"/>
                </a:cubicBezTo>
                <a:cubicBezTo>
                  <a:pt x="1353844" y="1001378"/>
                  <a:pt x="1352293" y="1008198"/>
                  <a:pt x="1340456" y="1006253"/>
                </a:cubicBezTo>
                <a:cubicBezTo>
                  <a:pt x="1300480" y="1000212"/>
                  <a:pt x="1245173" y="955578"/>
                  <a:pt x="1224409" y="926539"/>
                </a:cubicBezTo>
                <a:cubicBezTo>
                  <a:pt x="1231006" y="927710"/>
                  <a:pt x="1242261" y="934334"/>
                  <a:pt x="1245946" y="916793"/>
                </a:cubicBezTo>
                <a:cubicBezTo>
                  <a:pt x="1246724" y="913481"/>
                  <a:pt x="1247693" y="909194"/>
                  <a:pt x="1247889" y="906073"/>
                </a:cubicBezTo>
                <a:cubicBezTo>
                  <a:pt x="1279134" y="927121"/>
                  <a:pt x="1316781" y="957724"/>
                  <a:pt x="1335797" y="986371"/>
                </a:cubicBezTo>
                <a:cubicBezTo>
                  <a:pt x="1327649" y="957332"/>
                  <a:pt x="1261278" y="901590"/>
                  <a:pt x="1247889" y="890287"/>
                </a:cubicBezTo>
                <a:cubicBezTo>
                  <a:pt x="1246528" y="889900"/>
                  <a:pt x="1246338" y="885221"/>
                  <a:pt x="1248471" y="886583"/>
                </a:cubicBezTo>
                <a:close/>
                <a:moveTo>
                  <a:pt x="1273893" y="1053028"/>
                </a:moveTo>
                <a:cubicBezTo>
                  <a:pt x="1268461" y="1066281"/>
                  <a:pt x="1259144" y="1061602"/>
                  <a:pt x="1249053" y="1055169"/>
                </a:cubicBezTo>
                <a:cubicBezTo>
                  <a:pt x="1214705" y="1033146"/>
                  <a:pt x="1167355" y="958307"/>
                  <a:pt x="1158234" y="929851"/>
                </a:cubicBezTo>
                <a:cubicBezTo>
                  <a:pt x="1170262" y="932580"/>
                  <a:pt x="1178219" y="934334"/>
                  <a:pt x="1184820" y="923613"/>
                </a:cubicBezTo>
                <a:cubicBezTo>
                  <a:pt x="1198596" y="936676"/>
                  <a:pt x="1237798" y="984617"/>
                  <a:pt x="1263220" y="1049711"/>
                </a:cubicBezTo>
                <a:cubicBezTo>
                  <a:pt x="1261087" y="996895"/>
                  <a:pt x="1192582" y="916989"/>
                  <a:pt x="1188701" y="908606"/>
                </a:cubicBezTo>
                <a:cubicBezTo>
                  <a:pt x="1188505" y="907048"/>
                  <a:pt x="1188701" y="903344"/>
                  <a:pt x="1188701" y="901399"/>
                </a:cubicBezTo>
                <a:cubicBezTo>
                  <a:pt x="1194911" y="907631"/>
                  <a:pt x="1205780" y="921473"/>
                  <a:pt x="1213154" y="928685"/>
                </a:cubicBezTo>
                <a:cubicBezTo>
                  <a:pt x="1226930" y="942521"/>
                  <a:pt x="1239736" y="955578"/>
                  <a:pt x="1254099" y="968635"/>
                </a:cubicBezTo>
                <a:cubicBezTo>
                  <a:pt x="1270982" y="981888"/>
                  <a:pt x="1282628" y="1031784"/>
                  <a:pt x="1273893" y="1053028"/>
                </a:cubicBezTo>
                <a:close/>
                <a:moveTo>
                  <a:pt x="1127957" y="967273"/>
                </a:moveTo>
                <a:cubicBezTo>
                  <a:pt x="1133394" y="975460"/>
                  <a:pt x="1160949" y="1011123"/>
                  <a:pt x="1180940" y="1060823"/>
                </a:cubicBezTo>
                <a:cubicBezTo>
                  <a:pt x="1173369" y="1017556"/>
                  <a:pt x="1138826" y="954995"/>
                  <a:pt x="1123690" y="932776"/>
                </a:cubicBezTo>
                <a:cubicBezTo>
                  <a:pt x="1124468" y="930439"/>
                  <a:pt x="1124854" y="919718"/>
                  <a:pt x="1124468" y="915235"/>
                </a:cubicBezTo>
                <a:cubicBezTo>
                  <a:pt x="1133394" y="922448"/>
                  <a:pt x="1140377" y="924392"/>
                  <a:pt x="1143680" y="925956"/>
                </a:cubicBezTo>
                <a:cubicBezTo>
                  <a:pt x="1146396" y="928489"/>
                  <a:pt x="1174730" y="981305"/>
                  <a:pt x="1186567" y="1011123"/>
                </a:cubicBezTo>
                <a:cubicBezTo>
                  <a:pt x="1193942" y="1029834"/>
                  <a:pt x="1198209" y="1054194"/>
                  <a:pt x="1190639" y="1073297"/>
                </a:cubicBezTo>
                <a:cubicBezTo>
                  <a:pt x="1187923" y="1080117"/>
                  <a:pt x="1185011" y="1078946"/>
                  <a:pt x="1177250" y="1073488"/>
                </a:cubicBezTo>
                <a:cubicBezTo>
                  <a:pt x="1168520" y="1066281"/>
                  <a:pt x="1148143" y="1049907"/>
                  <a:pt x="1141933" y="1039775"/>
                </a:cubicBezTo>
                <a:cubicBezTo>
                  <a:pt x="1140186" y="1014244"/>
                  <a:pt x="1135332" y="990271"/>
                  <a:pt x="1127957" y="967273"/>
                </a:cubicBezTo>
                <a:close/>
                <a:moveTo>
                  <a:pt x="1435156" y="1003132"/>
                </a:moveTo>
                <a:cubicBezTo>
                  <a:pt x="1412455" y="1003132"/>
                  <a:pt x="1415171" y="1005082"/>
                  <a:pt x="1411094" y="998066"/>
                </a:cubicBezTo>
                <a:cubicBezTo>
                  <a:pt x="1408569" y="993779"/>
                  <a:pt x="1402751" y="983838"/>
                  <a:pt x="1399839" y="978772"/>
                </a:cubicBezTo>
                <a:cubicBezTo>
                  <a:pt x="1430502" y="975651"/>
                  <a:pt x="1455533" y="972535"/>
                  <a:pt x="1483089" y="967660"/>
                </a:cubicBezTo>
                <a:cubicBezTo>
                  <a:pt x="1495122" y="965519"/>
                  <a:pt x="1537236" y="956553"/>
                  <a:pt x="1544219" y="953628"/>
                </a:cubicBezTo>
                <a:cubicBezTo>
                  <a:pt x="1502497" y="961232"/>
                  <a:pt x="1434965" y="970198"/>
                  <a:pt x="1393629" y="970198"/>
                </a:cubicBezTo>
                <a:cubicBezTo>
                  <a:pt x="1391300" y="966690"/>
                  <a:pt x="1381405" y="951683"/>
                  <a:pt x="1379462" y="950512"/>
                </a:cubicBezTo>
                <a:cubicBezTo>
                  <a:pt x="1389362" y="953045"/>
                  <a:pt x="1405467" y="951487"/>
                  <a:pt x="1411290" y="948758"/>
                </a:cubicBezTo>
                <a:cubicBezTo>
                  <a:pt x="1438846" y="946225"/>
                  <a:pt x="1471251" y="941154"/>
                  <a:pt x="1493571" y="933555"/>
                </a:cubicBezTo>
                <a:cubicBezTo>
                  <a:pt x="1508124" y="928685"/>
                  <a:pt x="1571775" y="917768"/>
                  <a:pt x="1597006" y="920884"/>
                </a:cubicBezTo>
                <a:cubicBezTo>
                  <a:pt x="1604381" y="921859"/>
                  <a:pt x="1603603" y="926146"/>
                  <a:pt x="1597589" y="934530"/>
                </a:cubicBezTo>
                <a:cubicBezTo>
                  <a:pt x="1561880" y="983059"/>
                  <a:pt x="1492020" y="1001574"/>
                  <a:pt x="1435156" y="1003132"/>
                </a:cubicBezTo>
                <a:close/>
                <a:moveTo>
                  <a:pt x="1341425" y="939988"/>
                </a:moveTo>
                <a:cubicBezTo>
                  <a:pt x="1346666" y="941938"/>
                  <a:pt x="1363162" y="947587"/>
                  <a:pt x="1366656" y="948954"/>
                </a:cubicBezTo>
                <a:cubicBezTo>
                  <a:pt x="1393629" y="981109"/>
                  <a:pt x="1416918" y="1016973"/>
                  <a:pt x="1428560" y="1057702"/>
                </a:cubicBezTo>
                <a:cubicBezTo>
                  <a:pt x="1433218" y="1073880"/>
                  <a:pt x="1436321" y="1098240"/>
                  <a:pt x="1433218" y="1117343"/>
                </a:cubicBezTo>
                <a:cubicBezTo>
                  <a:pt x="1430693" y="1133517"/>
                  <a:pt x="1430889" y="1134301"/>
                  <a:pt x="1420020" y="1125917"/>
                </a:cubicBezTo>
                <a:cubicBezTo>
                  <a:pt x="1406632" y="1115589"/>
                  <a:pt x="1383730" y="1096295"/>
                  <a:pt x="1370150" y="1086550"/>
                </a:cubicBezTo>
                <a:cubicBezTo>
                  <a:pt x="1367625" y="1083821"/>
                  <a:pt x="1369176" y="1085962"/>
                  <a:pt x="1368207" y="1082263"/>
                </a:cubicBezTo>
                <a:cubicBezTo>
                  <a:pt x="1361801" y="1059265"/>
                  <a:pt x="1358117" y="1034900"/>
                  <a:pt x="1346861" y="1013465"/>
                </a:cubicBezTo>
                <a:cubicBezTo>
                  <a:pt x="1355983" y="1014244"/>
                  <a:pt x="1357339" y="1007228"/>
                  <a:pt x="1357339" y="1003911"/>
                </a:cubicBezTo>
                <a:cubicBezTo>
                  <a:pt x="1357339" y="1003132"/>
                  <a:pt x="1359864" y="1007811"/>
                  <a:pt x="1361801" y="1010540"/>
                </a:cubicBezTo>
                <a:cubicBezTo>
                  <a:pt x="1373639" y="1026522"/>
                  <a:pt x="1406245" y="1079142"/>
                  <a:pt x="1415171" y="1097074"/>
                </a:cubicBezTo>
                <a:cubicBezTo>
                  <a:pt x="1416526" y="1099803"/>
                  <a:pt x="1420603" y="1109739"/>
                  <a:pt x="1422545" y="1111689"/>
                </a:cubicBezTo>
                <a:cubicBezTo>
                  <a:pt x="1422350" y="1101944"/>
                  <a:pt x="1404884" y="1065693"/>
                  <a:pt x="1400035" y="1056340"/>
                </a:cubicBezTo>
                <a:cubicBezTo>
                  <a:pt x="1392078" y="1040554"/>
                  <a:pt x="1375195" y="1012490"/>
                  <a:pt x="1365295" y="997483"/>
                </a:cubicBezTo>
                <a:cubicBezTo>
                  <a:pt x="1356952" y="984813"/>
                  <a:pt x="1359281" y="988517"/>
                  <a:pt x="1354623" y="973118"/>
                </a:cubicBezTo>
                <a:cubicBezTo>
                  <a:pt x="1351520" y="962207"/>
                  <a:pt x="1347634" y="950708"/>
                  <a:pt x="1341425" y="939988"/>
                </a:cubicBezTo>
                <a:close/>
                <a:moveTo>
                  <a:pt x="1283015" y="992221"/>
                </a:moveTo>
                <a:cubicBezTo>
                  <a:pt x="1291163" y="996508"/>
                  <a:pt x="1313096" y="1012294"/>
                  <a:pt x="1338709" y="1013465"/>
                </a:cubicBezTo>
                <a:cubicBezTo>
                  <a:pt x="1354427" y="1043283"/>
                  <a:pt x="1369954" y="1119484"/>
                  <a:pt x="1370732" y="1152032"/>
                </a:cubicBezTo>
                <a:cubicBezTo>
                  <a:pt x="1370923" y="1160023"/>
                  <a:pt x="1370923" y="1163923"/>
                  <a:pt x="1365682" y="1161777"/>
                </a:cubicBezTo>
                <a:cubicBezTo>
                  <a:pt x="1351324" y="1156324"/>
                  <a:pt x="1324933" y="1136055"/>
                  <a:pt x="1316976" y="1128255"/>
                </a:cubicBezTo>
                <a:cubicBezTo>
                  <a:pt x="1313096" y="1099607"/>
                  <a:pt x="1308046" y="1065110"/>
                  <a:pt x="1289416" y="1024376"/>
                </a:cubicBezTo>
                <a:cubicBezTo>
                  <a:pt x="1310957" y="1052636"/>
                  <a:pt x="1345501" y="1108960"/>
                  <a:pt x="1356174" y="1138588"/>
                </a:cubicBezTo>
                <a:cubicBezTo>
                  <a:pt x="1356174" y="1125334"/>
                  <a:pt x="1340842" y="1092591"/>
                  <a:pt x="1334050" y="1078946"/>
                </a:cubicBezTo>
                <a:cubicBezTo>
                  <a:pt x="1318332" y="1048545"/>
                  <a:pt x="1298733" y="1021260"/>
                  <a:pt x="1283015" y="992221"/>
                </a:cubicBezTo>
                <a:close/>
                <a:moveTo>
                  <a:pt x="1219364" y="1040162"/>
                </a:moveTo>
                <a:cubicBezTo>
                  <a:pt x="1227125" y="1048349"/>
                  <a:pt x="1238963" y="1059069"/>
                  <a:pt x="1243230" y="1061210"/>
                </a:cubicBezTo>
                <a:cubicBezTo>
                  <a:pt x="1265550" y="1086158"/>
                  <a:pt x="1290194" y="1145016"/>
                  <a:pt x="1297764" y="1167823"/>
                </a:cubicBezTo>
                <a:cubicBezTo>
                  <a:pt x="1292523" y="1130205"/>
                  <a:pt x="1274280" y="1098436"/>
                  <a:pt x="1260113" y="1068618"/>
                </a:cubicBezTo>
                <a:cubicBezTo>
                  <a:pt x="1272342" y="1071543"/>
                  <a:pt x="1279325" y="1062964"/>
                  <a:pt x="1283015" y="1052249"/>
                </a:cubicBezTo>
                <a:cubicBezTo>
                  <a:pt x="1283788" y="1049907"/>
                  <a:pt x="1284953" y="1042891"/>
                  <a:pt x="1285148" y="1040162"/>
                </a:cubicBezTo>
                <a:cubicBezTo>
                  <a:pt x="1300093" y="1057315"/>
                  <a:pt x="1312318" y="1144237"/>
                  <a:pt x="1309019" y="1166652"/>
                </a:cubicBezTo>
                <a:cubicBezTo>
                  <a:pt x="1306303" y="1186142"/>
                  <a:pt x="1309988" y="1189846"/>
                  <a:pt x="1290389" y="1181463"/>
                </a:cubicBezTo>
                <a:cubicBezTo>
                  <a:pt x="1276223" y="1175422"/>
                  <a:pt x="1259144" y="1164506"/>
                  <a:pt x="1255068" y="1157103"/>
                </a:cubicBezTo>
                <a:cubicBezTo>
                  <a:pt x="1253712" y="1154761"/>
                  <a:pt x="1251965" y="1138588"/>
                  <a:pt x="1251187" y="1134105"/>
                </a:cubicBezTo>
                <a:cubicBezTo>
                  <a:pt x="1247306" y="1110327"/>
                  <a:pt x="1231588" y="1058481"/>
                  <a:pt x="1219364" y="1040162"/>
                </a:cubicBezTo>
                <a:close/>
                <a:moveTo>
                  <a:pt x="1233335" y="1094345"/>
                </a:moveTo>
                <a:cubicBezTo>
                  <a:pt x="1242648" y="1121434"/>
                  <a:pt x="1253321" y="1167431"/>
                  <a:pt x="1242065" y="1197641"/>
                </a:cubicBezTo>
                <a:cubicBezTo>
                  <a:pt x="1239154" y="1205240"/>
                  <a:pt x="1238963" y="1204657"/>
                  <a:pt x="1231202" y="1200370"/>
                </a:cubicBezTo>
                <a:cubicBezTo>
                  <a:pt x="1218973" y="1193545"/>
                  <a:pt x="1194133" y="1172110"/>
                  <a:pt x="1185985" y="1159244"/>
                </a:cubicBezTo>
                <a:cubicBezTo>
                  <a:pt x="1184238" y="1132738"/>
                  <a:pt x="1176668" y="1095124"/>
                  <a:pt x="1169489" y="1077192"/>
                </a:cubicBezTo>
                <a:cubicBezTo>
                  <a:pt x="1171818" y="1078755"/>
                  <a:pt x="1184625" y="1087133"/>
                  <a:pt x="1187341" y="1087912"/>
                </a:cubicBezTo>
                <a:cubicBezTo>
                  <a:pt x="1191417" y="1089083"/>
                  <a:pt x="1191030" y="1086937"/>
                  <a:pt x="1193942" y="1085183"/>
                </a:cubicBezTo>
                <a:cubicBezTo>
                  <a:pt x="1206166" y="1108960"/>
                  <a:pt x="1231202" y="1164506"/>
                  <a:pt x="1235469" y="1192379"/>
                </a:cubicBezTo>
                <a:cubicBezTo>
                  <a:pt x="1235469" y="1156128"/>
                  <a:pt x="1214705" y="1109352"/>
                  <a:pt x="1199760" y="1075438"/>
                </a:cubicBezTo>
                <a:cubicBezTo>
                  <a:pt x="1204806" y="1062773"/>
                  <a:pt x="1203059" y="1035875"/>
                  <a:pt x="1200343" y="1023793"/>
                </a:cubicBezTo>
                <a:cubicBezTo>
                  <a:pt x="1205584" y="1027884"/>
                  <a:pt x="1230037" y="1085183"/>
                  <a:pt x="1233335" y="1094345"/>
                </a:cubicBezTo>
                <a:close/>
                <a:moveTo>
                  <a:pt x="1171818" y="1115001"/>
                </a:moveTo>
                <a:cubicBezTo>
                  <a:pt x="1178610" y="1144046"/>
                  <a:pt x="1181130" y="1175030"/>
                  <a:pt x="1175894" y="1204461"/>
                </a:cubicBezTo>
                <a:cubicBezTo>
                  <a:pt x="1173756" y="1216935"/>
                  <a:pt x="1168128" y="1217910"/>
                  <a:pt x="1155518" y="1212452"/>
                </a:cubicBezTo>
                <a:cubicBezTo>
                  <a:pt x="1143484" y="1207190"/>
                  <a:pt x="1129122" y="1192575"/>
                  <a:pt x="1120391" y="1182242"/>
                </a:cubicBezTo>
                <a:cubicBezTo>
                  <a:pt x="1127375" y="1165094"/>
                  <a:pt x="1132811" y="1147162"/>
                  <a:pt x="1136496" y="1128451"/>
                </a:cubicBezTo>
                <a:cubicBezTo>
                  <a:pt x="1145036" y="1141704"/>
                  <a:pt x="1159398" y="1174060"/>
                  <a:pt x="1169293" y="1206411"/>
                </a:cubicBezTo>
                <a:cubicBezTo>
                  <a:pt x="1166381" y="1172693"/>
                  <a:pt x="1146004" y="1120263"/>
                  <a:pt x="1139990" y="1108769"/>
                </a:cubicBezTo>
                <a:cubicBezTo>
                  <a:pt x="1142706" y="1090058"/>
                  <a:pt x="1143484" y="1071543"/>
                  <a:pt x="1142902" y="1052636"/>
                </a:cubicBezTo>
                <a:cubicBezTo>
                  <a:pt x="1155126" y="1061994"/>
                  <a:pt x="1169685" y="1106623"/>
                  <a:pt x="1171818" y="1115001"/>
                </a:cubicBezTo>
                <a:close/>
                <a:moveTo>
                  <a:pt x="1594481" y="740021"/>
                </a:moveTo>
                <a:cubicBezTo>
                  <a:pt x="1573522" y="765748"/>
                  <a:pt x="1487943" y="821293"/>
                  <a:pt x="1450101" y="830651"/>
                </a:cubicBezTo>
                <a:cubicBezTo>
                  <a:pt x="1453595" y="824022"/>
                  <a:pt x="1447576" y="817202"/>
                  <a:pt x="1446221" y="815644"/>
                </a:cubicBezTo>
                <a:cubicBezTo>
                  <a:pt x="1484645" y="795179"/>
                  <a:pt x="1503857" y="771985"/>
                  <a:pt x="1534129" y="736905"/>
                </a:cubicBezTo>
                <a:cubicBezTo>
                  <a:pt x="1544997" y="726964"/>
                  <a:pt x="1558190" y="716832"/>
                  <a:pt x="1572357" y="709815"/>
                </a:cubicBezTo>
                <a:cubicBezTo>
                  <a:pt x="1594677" y="698703"/>
                  <a:pt x="1615054" y="702603"/>
                  <a:pt x="1642414" y="684475"/>
                </a:cubicBezTo>
                <a:cubicBezTo>
                  <a:pt x="1648433" y="680384"/>
                  <a:pt x="1645326" y="686621"/>
                  <a:pt x="1643388" y="692466"/>
                </a:cubicBezTo>
                <a:cubicBezTo>
                  <a:pt x="1622233" y="756782"/>
                  <a:pt x="1573914" y="811357"/>
                  <a:pt x="1508707" y="847603"/>
                </a:cubicBezTo>
                <a:cubicBezTo>
                  <a:pt x="1477075" y="865148"/>
                  <a:pt x="1448741" y="874501"/>
                  <a:pt x="1413620" y="882688"/>
                </a:cubicBezTo>
                <a:cubicBezTo>
                  <a:pt x="1401782" y="885417"/>
                  <a:pt x="1391882" y="887171"/>
                  <a:pt x="1389749" y="885804"/>
                </a:cubicBezTo>
                <a:lnTo>
                  <a:pt x="1375195" y="875280"/>
                </a:lnTo>
                <a:cubicBezTo>
                  <a:pt x="1372284" y="873526"/>
                  <a:pt x="1372866" y="873526"/>
                  <a:pt x="1370150" y="871772"/>
                </a:cubicBezTo>
                <a:cubicBezTo>
                  <a:pt x="1433801" y="867485"/>
                  <a:pt x="1570224" y="785821"/>
                  <a:pt x="1594481" y="740021"/>
                </a:cubicBezTo>
                <a:close/>
                <a:moveTo>
                  <a:pt x="1561494" y="647058"/>
                </a:moveTo>
                <a:cubicBezTo>
                  <a:pt x="1561494" y="656803"/>
                  <a:pt x="1573718" y="659532"/>
                  <a:pt x="1555670" y="692466"/>
                </a:cubicBezTo>
                <a:cubicBezTo>
                  <a:pt x="1539756" y="721898"/>
                  <a:pt x="1481538" y="794008"/>
                  <a:pt x="1442144" y="809407"/>
                </a:cubicBezTo>
                <a:cubicBezTo>
                  <a:pt x="1438846" y="810769"/>
                  <a:pt x="1438068" y="809211"/>
                  <a:pt x="1435548" y="807261"/>
                </a:cubicBezTo>
                <a:cubicBezTo>
                  <a:pt x="1430111" y="803557"/>
                  <a:pt x="1414202" y="795958"/>
                  <a:pt x="1406049" y="795958"/>
                </a:cubicBezTo>
                <a:cubicBezTo>
                  <a:pt x="1476492" y="739046"/>
                  <a:pt x="1556057" y="659919"/>
                  <a:pt x="1597393" y="524856"/>
                </a:cubicBezTo>
                <a:cubicBezTo>
                  <a:pt x="1547713" y="641600"/>
                  <a:pt x="1499198" y="702799"/>
                  <a:pt x="1404106" y="783097"/>
                </a:cubicBezTo>
                <a:cubicBezTo>
                  <a:pt x="1393825" y="791671"/>
                  <a:pt x="1395567" y="792842"/>
                  <a:pt x="1383147" y="792842"/>
                </a:cubicBezTo>
                <a:lnTo>
                  <a:pt x="1395181" y="785238"/>
                </a:lnTo>
                <a:cubicBezTo>
                  <a:pt x="1411677" y="775689"/>
                  <a:pt x="1447576" y="739830"/>
                  <a:pt x="1461743" y="724431"/>
                </a:cubicBezTo>
                <a:cubicBezTo>
                  <a:pt x="1480182" y="704161"/>
                  <a:pt x="1492406" y="689154"/>
                  <a:pt x="1507351" y="667131"/>
                </a:cubicBezTo>
                <a:cubicBezTo>
                  <a:pt x="1518797" y="647254"/>
                  <a:pt x="1531217" y="618994"/>
                  <a:pt x="1521709" y="596187"/>
                </a:cubicBezTo>
                <a:cubicBezTo>
                  <a:pt x="1519575" y="591121"/>
                  <a:pt x="1519380" y="590734"/>
                  <a:pt x="1522678" y="586251"/>
                </a:cubicBezTo>
                <a:cubicBezTo>
                  <a:pt x="1525785" y="581964"/>
                  <a:pt x="1528305" y="577285"/>
                  <a:pt x="1531026" y="572606"/>
                </a:cubicBezTo>
                <a:cubicBezTo>
                  <a:pt x="1560716" y="513552"/>
                  <a:pt x="1556639" y="529143"/>
                  <a:pt x="1602825" y="491724"/>
                </a:cubicBezTo>
                <a:cubicBezTo>
                  <a:pt x="1611946" y="484318"/>
                  <a:pt x="1615245" y="474183"/>
                  <a:pt x="1614472" y="490165"/>
                </a:cubicBezTo>
                <a:cubicBezTo>
                  <a:pt x="1612142" y="542984"/>
                  <a:pt x="1599336" y="586638"/>
                  <a:pt x="1572940" y="631076"/>
                </a:cubicBezTo>
                <a:cubicBezTo>
                  <a:pt x="1571584" y="633217"/>
                  <a:pt x="1561494" y="646470"/>
                  <a:pt x="1561494" y="647058"/>
                </a:cubicBezTo>
                <a:close/>
                <a:moveTo>
                  <a:pt x="1581871" y="849553"/>
                </a:moveTo>
                <a:cubicBezTo>
                  <a:pt x="1556253" y="870214"/>
                  <a:pt x="1414779" y="910948"/>
                  <a:pt x="1406632" y="901982"/>
                </a:cubicBezTo>
                <a:cubicBezTo>
                  <a:pt x="1405080" y="901399"/>
                  <a:pt x="1400226" y="895162"/>
                  <a:pt x="1399257" y="893599"/>
                </a:cubicBezTo>
                <a:cubicBezTo>
                  <a:pt x="1454178" y="880346"/>
                  <a:pt x="1477461" y="875084"/>
                  <a:pt x="1528697" y="845658"/>
                </a:cubicBezTo>
                <a:cubicBezTo>
                  <a:pt x="1536845" y="840200"/>
                  <a:pt x="1576434" y="810186"/>
                  <a:pt x="1576629" y="810186"/>
                </a:cubicBezTo>
                <a:cubicBezTo>
                  <a:pt x="1591183" y="805899"/>
                  <a:pt x="1616992" y="806095"/>
                  <a:pt x="1632519" y="810573"/>
                </a:cubicBezTo>
                <a:cubicBezTo>
                  <a:pt x="1643388" y="813694"/>
                  <a:pt x="1639894" y="816227"/>
                  <a:pt x="1633880" y="824414"/>
                </a:cubicBezTo>
                <a:cubicBezTo>
                  <a:pt x="1585555" y="890091"/>
                  <a:pt x="1502883" y="933947"/>
                  <a:pt x="1417304" y="939400"/>
                </a:cubicBezTo>
                <a:cubicBezTo>
                  <a:pt x="1421185" y="926343"/>
                  <a:pt x="1414779" y="917768"/>
                  <a:pt x="1412646" y="910948"/>
                </a:cubicBezTo>
                <a:cubicBezTo>
                  <a:pt x="1456311" y="909973"/>
                  <a:pt x="1567894" y="868656"/>
                  <a:pt x="1581871" y="849553"/>
                </a:cubicBezTo>
                <a:close/>
                <a:moveTo>
                  <a:pt x="1511232" y="591900"/>
                </a:moveTo>
                <a:cubicBezTo>
                  <a:pt x="1511232" y="595996"/>
                  <a:pt x="1523456" y="605741"/>
                  <a:pt x="1514143" y="634971"/>
                </a:cubicBezTo>
                <a:cubicBezTo>
                  <a:pt x="1507351" y="660698"/>
                  <a:pt x="1467180" y="710595"/>
                  <a:pt x="1450101" y="724235"/>
                </a:cubicBezTo>
                <a:cubicBezTo>
                  <a:pt x="1450879" y="722677"/>
                  <a:pt x="1451652" y="721898"/>
                  <a:pt x="1451652" y="719561"/>
                </a:cubicBezTo>
                <a:cubicBezTo>
                  <a:pt x="1451652" y="714299"/>
                  <a:pt x="1434965" y="709031"/>
                  <a:pt x="1428946" y="708448"/>
                </a:cubicBezTo>
                <a:cubicBezTo>
                  <a:pt x="1479600" y="641208"/>
                  <a:pt x="1525785" y="496791"/>
                  <a:pt x="1516081" y="501274"/>
                </a:cubicBezTo>
                <a:cubicBezTo>
                  <a:pt x="1513170" y="531676"/>
                  <a:pt x="1448936" y="674539"/>
                  <a:pt x="1416918" y="708061"/>
                </a:cubicBezTo>
                <a:cubicBezTo>
                  <a:pt x="1414589" y="708252"/>
                  <a:pt x="1407987" y="707473"/>
                  <a:pt x="1400422" y="709227"/>
                </a:cubicBezTo>
                <a:cubicBezTo>
                  <a:pt x="1402169" y="708061"/>
                  <a:pt x="1403137" y="707473"/>
                  <a:pt x="1404689" y="706111"/>
                </a:cubicBezTo>
                <a:cubicBezTo>
                  <a:pt x="1433991" y="680580"/>
                  <a:pt x="1462325" y="622693"/>
                  <a:pt x="1475719" y="577868"/>
                </a:cubicBezTo>
                <a:cubicBezTo>
                  <a:pt x="1478626" y="568319"/>
                  <a:pt x="1492020" y="523881"/>
                  <a:pt x="1476106" y="520182"/>
                </a:cubicBezTo>
                <a:cubicBezTo>
                  <a:pt x="1488912" y="489775"/>
                  <a:pt x="1497065" y="454109"/>
                  <a:pt x="1499781" y="441246"/>
                </a:cubicBezTo>
                <a:cubicBezTo>
                  <a:pt x="1506769" y="406554"/>
                  <a:pt x="1537236" y="393691"/>
                  <a:pt x="1553341" y="373227"/>
                </a:cubicBezTo>
                <a:cubicBezTo>
                  <a:pt x="1555284" y="370693"/>
                  <a:pt x="1560520" y="361923"/>
                  <a:pt x="1561102" y="368744"/>
                </a:cubicBezTo>
                <a:cubicBezTo>
                  <a:pt x="1564014" y="411037"/>
                  <a:pt x="1562658" y="442610"/>
                  <a:pt x="1555475" y="484123"/>
                </a:cubicBezTo>
                <a:cubicBezTo>
                  <a:pt x="1551207" y="506928"/>
                  <a:pt x="1530444" y="567344"/>
                  <a:pt x="1511232" y="591900"/>
                </a:cubicBezTo>
                <a:close/>
                <a:moveTo>
                  <a:pt x="859574" y="749183"/>
                </a:moveTo>
                <a:cubicBezTo>
                  <a:pt x="867917" y="746258"/>
                  <a:pt x="881306" y="738076"/>
                  <a:pt x="890623" y="728914"/>
                </a:cubicBezTo>
                <a:cubicBezTo>
                  <a:pt x="886933" y="737292"/>
                  <a:pt x="884218" y="744700"/>
                  <a:pt x="881306" y="752108"/>
                </a:cubicBezTo>
                <a:cubicBezTo>
                  <a:pt x="874323" y="750937"/>
                  <a:pt x="866948" y="749962"/>
                  <a:pt x="859574" y="749183"/>
                </a:cubicBezTo>
                <a:close/>
                <a:moveTo>
                  <a:pt x="898580" y="736905"/>
                </a:moveTo>
                <a:cubicBezTo>
                  <a:pt x="898580" y="747037"/>
                  <a:pt x="901100" y="753470"/>
                  <a:pt x="902461" y="756591"/>
                </a:cubicBezTo>
                <a:cubicBezTo>
                  <a:pt x="897024" y="755224"/>
                  <a:pt x="891788" y="754053"/>
                  <a:pt x="886160" y="753083"/>
                </a:cubicBezTo>
                <a:cubicBezTo>
                  <a:pt x="889067" y="750354"/>
                  <a:pt x="894695" y="742750"/>
                  <a:pt x="898580" y="736905"/>
                </a:cubicBezTo>
                <a:close/>
                <a:moveTo>
                  <a:pt x="935448" y="730472"/>
                </a:moveTo>
                <a:cubicBezTo>
                  <a:pt x="941272" y="723652"/>
                  <a:pt x="960680" y="680967"/>
                  <a:pt x="966112" y="667523"/>
                </a:cubicBezTo>
                <a:cubicBezTo>
                  <a:pt x="966307" y="679213"/>
                  <a:pt x="970961" y="692079"/>
                  <a:pt x="973486" y="696949"/>
                </a:cubicBezTo>
                <a:cubicBezTo>
                  <a:pt x="973873" y="699482"/>
                  <a:pt x="964947" y="719365"/>
                  <a:pt x="963004" y="722873"/>
                </a:cubicBezTo>
                <a:lnTo>
                  <a:pt x="956799" y="734759"/>
                </a:lnTo>
                <a:cubicBezTo>
                  <a:pt x="954470" y="738855"/>
                  <a:pt x="952527" y="742946"/>
                  <a:pt x="950007" y="746650"/>
                </a:cubicBezTo>
                <a:cubicBezTo>
                  <a:pt x="948842" y="748404"/>
                  <a:pt x="947482" y="749962"/>
                  <a:pt x="946317" y="751520"/>
                </a:cubicBezTo>
                <a:cubicBezTo>
                  <a:pt x="944184" y="754445"/>
                  <a:pt x="936422" y="763798"/>
                  <a:pt x="933119" y="765552"/>
                </a:cubicBezTo>
                <a:cubicBezTo>
                  <a:pt x="926327" y="763019"/>
                  <a:pt x="919344" y="760878"/>
                  <a:pt x="912356" y="758928"/>
                </a:cubicBezTo>
                <a:cubicBezTo>
                  <a:pt x="904790" y="740021"/>
                  <a:pt x="901879" y="724823"/>
                  <a:pt x="911191" y="697341"/>
                </a:cubicBezTo>
                <a:cubicBezTo>
                  <a:pt x="911773" y="695587"/>
                  <a:pt x="912938" y="694029"/>
                  <a:pt x="914298" y="692662"/>
                </a:cubicBezTo>
                <a:cubicBezTo>
                  <a:pt x="920117" y="686425"/>
                  <a:pt x="943019" y="667327"/>
                  <a:pt x="951945" y="656411"/>
                </a:cubicBezTo>
                <a:cubicBezTo>
                  <a:pt x="948064" y="673564"/>
                  <a:pt x="938360" y="711760"/>
                  <a:pt x="935448" y="730472"/>
                </a:cubicBezTo>
                <a:close/>
                <a:moveTo>
                  <a:pt x="989591" y="675318"/>
                </a:moveTo>
                <a:cubicBezTo>
                  <a:pt x="992312" y="662648"/>
                  <a:pt x="993085" y="660115"/>
                  <a:pt x="993863" y="656803"/>
                </a:cubicBezTo>
                <a:cubicBezTo>
                  <a:pt x="999491" y="637313"/>
                  <a:pt x="1007834" y="618602"/>
                  <a:pt x="1014240" y="611003"/>
                </a:cubicBezTo>
                <a:cubicBezTo>
                  <a:pt x="1019089" y="611586"/>
                  <a:pt x="1025686" y="611973"/>
                  <a:pt x="1030927" y="610219"/>
                </a:cubicBezTo>
                <a:cubicBezTo>
                  <a:pt x="1005314" y="647837"/>
                  <a:pt x="994832" y="700457"/>
                  <a:pt x="1016760" y="729889"/>
                </a:cubicBezTo>
                <a:cubicBezTo>
                  <a:pt x="1012493" y="729497"/>
                  <a:pt x="999295" y="719365"/>
                  <a:pt x="995610" y="715661"/>
                </a:cubicBezTo>
                <a:cubicBezTo>
                  <a:pt x="971739" y="691687"/>
                  <a:pt x="967472" y="646666"/>
                  <a:pt x="977949" y="615677"/>
                </a:cubicBezTo>
                <a:cubicBezTo>
                  <a:pt x="980665" y="607686"/>
                  <a:pt x="976398" y="610219"/>
                  <a:pt x="991730" y="604178"/>
                </a:cubicBezTo>
                <a:cubicBezTo>
                  <a:pt x="994445" y="603203"/>
                  <a:pt x="996579" y="601841"/>
                  <a:pt x="999104" y="601258"/>
                </a:cubicBezTo>
                <a:cubicBezTo>
                  <a:pt x="999295" y="604374"/>
                  <a:pt x="1002593" y="607299"/>
                  <a:pt x="1003567" y="607495"/>
                </a:cubicBezTo>
                <a:cubicBezTo>
                  <a:pt x="989591" y="636338"/>
                  <a:pt x="989591" y="664985"/>
                  <a:pt x="989591" y="675318"/>
                </a:cubicBezTo>
                <a:close/>
                <a:moveTo>
                  <a:pt x="969219" y="730472"/>
                </a:moveTo>
                <a:cubicBezTo>
                  <a:pt x="970770" y="736322"/>
                  <a:pt x="983963" y="768090"/>
                  <a:pt x="999104" y="772181"/>
                </a:cubicBezTo>
                <a:cubicBezTo>
                  <a:pt x="992503" y="758536"/>
                  <a:pt x="981639" y="742946"/>
                  <a:pt x="981830" y="713128"/>
                </a:cubicBezTo>
                <a:cubicBezTo>
                  <a:pt x="985324" y="715464"/>
                  <a:pt x="986102" y="717997"/>
                  <a:pt x="989400" y="721315"/>
                </a:cubicBezTo>
                <a:cubicBezTo>
                  <a:pt x="990951" y="722873"/>
                  <a:pt x="993085" y="724627"/>
                  <a:pt x="994832" y="726185"/>
                </a:cubicBezTo>
                <a:cubicBezTo>
                  <a:pt x="1003758" y="733980"/>
                  <a:pt x="1001820" y="727552"/>
                  <a:pt x="1005314" y="736905"/>
                </a:cubicBezTo>
                <a:cubicBezTo>
                  <a:pt x="1013658" y="762240"/>
                  <a:pt x="1028793" y="778614"/>
                  <a:pt x="1042378" y="792646"/>
                </a:cubicBezTo>
                <a:cubicBezTo>
                  <a:pt x="1008999" y="805507"/>
                  <a:pt x="962618" y="786605"/>
                  <a:pt x="958737" y="749766"/>
                </a:cubicBezTo>
                <a:cubicBezTo>
                  <a:pt x="964365" y="740996"/>
                  <a:pt x="967859" y="733201"/>
                  <a:pt x="969219" y="730472"/>
                </a:cubicBezTo>
                <a:close/>
                <a:moveTo>
                  <a:pt x="1006087" y="802974"/>
                </a:moveTo>
                <a:cubicBezTo>
                  <a:pt x="1006283" y="802974"/>
                  <a:pt x="1020450" y="805311"/>
                  <a:pt x="1028211" y="803753"/>
                </a:cubicBezTo>
                <a:cubicBezTo>
                  <a:pt x="1044898" y="821489"/>
                  <a:pt x="1065084" y="833767"/>
                  <a:pt x="1087595" y="842341"/>
                </a:cubicBezTo>
                <a:cubicBezTo>
                  <a:pt x="1086626" y="839808"/>
                  <a:pt x="1088368" y="841562"/>
                  <a:pt x="1081967" y="837863"/>
                </a:cubicBezTo>
                <a:cubicBezTo>
                  <a:pt x="1067414" y="829088"/>
                  <a:pt x="1051304" y="815448"/>
                  <a:pt x="1042182" y="801416"/>
                </a:cubicBezTo>
                <a:cubicBezTo>
                  <a:pt x="1046259" y="801416"/>
                  <a:pt x="1047037" y="800049"/>
                  <a:pt x="1048588" y="800049"/>
                </a:cubicBezTo>
                <a:cubicBezTo>
                  <a:pt x="1057127" y="804924"/>
                  <a:pt x="1087399" y="824022"/>
                  <a:pt x="1098654" y="844095"/>
                </a:cubicBezTo>
                <a:cubicBezTo>
                  <a:pt x="1093027" y="847216"/>
                  <a:pt x="1080024" y="850528"/>
                  <a:pt x="1071294" y="850528"/>
                </a:cubicBezTo>
                <a:cubicBezTo>
                  <a:pt x="1065471" y="850528"/>
                  <a:pt x="1061204" y="849357"/>
                  <a:pt x="1058096" y="847995"/>
                </a:cubicBezTo>
                <a:cubicBezTo>
                  <a:pt x="1041991" y="830651"/>
                  <a:pt x="1024913" y="816031"/>
                  <a:pt x="1006087" y="802974"/>
                </a:cubicBezTo>
                <a:close/>
                <a:moveTo>
                  <a:pt x="951167" y="758149"/>
                </a:moveTo>
                <a:cubicBezTo>
                  <a:pt x="953109" y="764582"/>
                  <a:pt x="958350" y="772960"/>
                  <a:pt x="961844" y="777639"/>
                </a:cubicBezTo>
                <a:cubicBezTo>
                  <a:pt x="955243" y="774518"/>
                  <a:pt x="948451" y="771598"/>
                  <a:pt x="941468" y="768869"/>
                </a:cubicBezTo>
                <a:cubicBezTo>
                  <a:pt x="944374" y="766919"/>
                  <a:pt x="949033" y="761265"/>
                  <a:pt x="951167" y="758149"/>
                </a:cubicBezTo>
                <a:close/>
                <a:moveTo>
                  <a:pt x="832791" y="728914"/>
                </a:moveTo>
                <a:cubicBezTo>
                  <a:pt x="833956" y="729889"/>
                  <a:pt x="842108" y="747429"/>
                  <a:pt x="842299" y="747821"/>
                </a:cubicBezTo>
                <a:cubicBezTo>
                  <a:pt x="839001" y="747821"/>
                  <a:pt x="835703" y="747625"/>
                  <a:pt x="832404" y="747625"/>
                </a:cubicBezTo>
                <a:cubicBezTo>
                  <a:pt x="832013" y="746454"/>
                  <a:pt x="832791" y="742363"/>
                  <a:pt x="832791" y="728914"/>
                </a:cubicBezTo>
                <a:close/>
                <a:moveTo>
                  <a:pt x="802324" y="722481"/>
                </a:moveTo>
                <a:cubicBezTo>
                  <a:pt x="799412" y="710790"/>
                  <a:pt x="792429" y="697537"/>
                  <a:pt x="787379" y="689350"/>
                </a:cubicBezTo>
                <a:cubicBezTo>
                  <a:pt x="782529" y="681359"/>
                  <a:pt x="778453" y="681746"/>
                  <a:pt x="770496" y="674730"/>
                </a:cubicBezTo>
                <a:cubicBezTo>
                  <a:pt x="768362" y="672976"/>
                  <a:pt x="765646" y="670443"/>
                  <a:pt x="763703" y="669081"/>
                </a:cubicBezTo>
                <a:cubicBezTo>
                  <a:pt x="763703" y="701628"/>
                  <a:pt x="748568" y="695974"/>
                  <a:pt x="767007" y="718586"/>
                </a:cubicBezTo>
                <a:cubicBezTo>
                  <a:pt x="773407" y="726381"/>
                  <a:pt x="795727" y="742167"/>
                  <a:pt x="806204" y="744700"/>
                </a:cubicBezTo>
                <a:cubicBezTo>
                  <a:pt x="821732" y="724235"/>
                  <a:pt x="827550" y="682530"/>
                  <a:pt x="810281" y="662648"/>
                </a:cubicBezTo>
                <a:cubicBezTo>
                  <a:pt x="810281" y="682138"/>
                  <a:pt x="800772" y="687596"/>
                  <a:pt x="801937" y="695195"/>
                </a:cubicBezTo>
                <a:cubicBezTo>
                  <a:pt x="804071" y="710202"/>
                  <a:pt x="805235" y="710006"/>
                  <a:pt x="805431" y="723848"/>
                </a:cubicBezTo>
                <a:cubicBezTo>
                  <a:pt x="805431" y="736126"/>
                  <a:pt x="803684" y="727939"/>
                  <a:pt x="802324" y="722481"/>
                </a:cubicBezTo>
                <a:close/>
                <a:moveTo>
                  <a:pt x="796309" y="749183"/>
                </a:moveTo>
                <a:cubicBezTo>
                  <a:pt x="787966" y="746258"/>
                  <a:pt x="774572" y="738076"/>
                  <a:pt x="765260" y="728914"/>
                </a:cubicBezTo>
                <a:cubicBezTo>
                  <a:pt x="768944" y="737292"/>
                  <a:pt x="771660" y="744700"/>
                  <a:pt x="774572" y="752108"/>
                </a:cubicBezTo>
                <a:cubicBezTo>
                  <a:pt x="781751" y="750937"/>
                  <a:pt x="788935" y="749962"/>
                  <a:pt x="796309" y="749183"/>
                </a:cubicBezTo>
                <a:close/>
                <a:moveTo>
                  <a:pt x="757493" y="736905"/>
                </a:moveTo>
                <a:cubicBezTo>
                  <a:pt x="757493" y="747037"/>
                  <a:pt x="754973" y="753470"/>
                  <a:pt x="753613" y="756591"/>
                </a:cubicBezTo>
                <a:cubicBezTo>
                  <a:pt x="759050" y="755224"/>
                  <a:pt x="764286" y="754053"/>
                  <a:pt x="769913" y="753083"/>
                </a:cubicBezTo>
                <a:cubicBezTo>
                  <a:pt x="767007" y="750354"/>
                  <a:pt x="761183" y="742750"/>
                  <a:pt x="757493" y="736905"/>
                </a:cubicBezTo>
                <a:close/>
                <a:moveTo>
                  <a:pt x="720625" y="730472"/>
                </a:moveTo>
                <a:cubicBezTo>
                  <a:pt x="714802" y="723652"/>
                  <a:pt x="695394" y="680967"/>
                  <a:pt x="689962" y="667523"/>
                </a:cubicBezTo>
                <a:cubicBezTo>
                  <a:pt x="689766" y="679213"/>
                  <a:pt x="685113" y="692079"/>
                  <a:pt x="682587" y="696949"/>
                </a:cubicBezTo>
                <a:cubicBezTo>
                  <a:pt x="682201" y="699482"/>
                  <a:pt x="691127" y="719365"/>
                  <a:pt x="693070" y="722873"/>
                </a:cubicBezTo>
                <a:lnTo>
                  <a:pt x="699280" y="734759"/>
                </a:lnTo>
                <a:cubicBezTo>
                  <a:pt x="701604" y="738855"/>
                  <a:pt x="703547" y="742946"/>
                  <a:pt x="706072" y="746650"/>
                </a:cubicBezTo>
                <a:cubicBezTo>
                  <a:pt x="707232" y="748404"/>
                  <a:pt x="708592" y="749962"/>
                  <a:pt x="709757" y="751520"/>
                </a:cubicBezTo>
                <a:cubicBezTo>
                  <a:pt x="711890" y="754445"/>
                  <a:pt x="719651" y="763798"/>
                  <a:pt x="722955" y="765552"/>
                </a:cubicBezTo>
                <a:cubicBezTo>
                  <a:pt x="729747" y="763019"/>
                  <a:pt x="736730" y="760878"/>
                  <a:pt x="743718" y="758928"/>
                </a:cubicBezTo>
                <a:cubicBezTo>
                  <a:pt x="751283" y="740021"/>
                  <a:pt x="754195" y="724823"/>
                  <a:pt x="744883" y="697341"/>
                </a:cubicBezTo>
                <a:cubicBezTo>
                  <a:pt x="744300" y="695587"/>
                  <a:pt x="743136" y="694029"/>
                  <a:pt x="741775" y="692662"/>
                </a:cubicBezTo>
                <a:cubicBezTo>
                  <a:pt x="735957" y="686425"/>
                  <a:pt x="713055" y="667327"/>
                  <a:pt x="704129" y="656411"/>
                </a:cubicBezTo>
                <a:cubicBezTo>
                  <a:pt x="708010" y="673564"/>
                  <a:pt x="717714" y="711760"/>
                  <a:pt x="720625" y="730472"/>
                </a:cubicBezTo>
                <a:close/>
                <a:moveTo>
                  <a:pt x="666483" y="675318"/>
                </a:moveTo>
                <a:cubicBezTo>
                  <a:pt x="663762" y="662648"/>
                  <a:pt x="662989" y="660115"/>
                  <a:pt x="662211" y="656803"/>
                </a:cubicBezTo>
                <a:cubicBezTo>
                  <a:pt x="656583" y="637313"/>
                  <a:pt x="648239" y="618602"/>
                  <a:pt x="641834" y="611003"/>
                </a:cubicBezTo>
                <a:cubicBezTo>
                  <a:pt x="636984" y="611586"/>
                  <a:pt x="630388" y="611973"/>
                  <a:pt x="625147" y="610219"/>
                </a:cubicBezTo>
                <a:cubicBezTo>
                  <a:pt x="650760" y="647837"/>
                  <a:pt x="661242" y="700457"/>
                  <a:pt x="639314" y="729889"/>
                </a:cubicBezTo>
                <a:cubicBezTo>
                  <a:pt x="643581" y="729497"/>
                  <a:pt x="656779" y="719365"/>
                  <a:pt x="660464" y="715661"/>
                </a:cubicBezTo>
                <a:cubicBezTo>
                  <a:pt x="684335" y="691687"/>
                  <a:pt x="688602" y="646666"/>
                  <a:pt x="678125" y="615677"/>
                </a:cubicBezTo>
                <a:cubicBezTo>
                  <a:pt x="675409" y="607686"/>
                  <a:pt x="679676" y="610219"/>
                  <a:pt x="664344" y="604178"/>
                </a:cubicBezTo>
                <a:cubicBezTo>
                  <a:pt x="661628" y="603203"/>
                  <a:pt x="659495" y="601841"/>
                  <a:pt x="656970" y="601258"/>
                </a:cubicBezTo>
                <a:cubicBezTo>
                  <a:pt x="656779" y="604374"/>
                  <a:pt x="653481" y="607299"/>
                  <a:pt x="652507" y="607495"/>
                </a:cubicBezTo>
                <a:cubicBezTo>
                  <a:pt x="666483" y="636338"/>
                  <a:pt x="666483" y="664985"/>
                  <a:pt x="666483" y="675318"/>
                </a:cubicBezTo>
                <a:close/>
                <a:moveTo>
                  <a:pt x="686860" y="730472"/>
                </a:moveTo>
                <a:cubicBezTo>
                  <a:pt x="685303" y="736322"/>
                  <a:pt x="672110" y="768090"/>
                  <a:pt x="656970" y="772181"/>
                </a:cubicBezTo>
                <a:cubicBezTo>
                  <a:pt x="663571" y="758536"/>
                  <a:pt x="674440" y="742946"/>
                  <a:pt x="674244" y="713128"/>
                </a:cubicBezTo>
                <a:cubicBezTo>
                  <a:pt x="670750" y="715464"/>
                  <a:pt x="669972" y="717997"/>
                  <a:pt x="666674" y="721315"/>
                </a:cubicBezTo>
                <a:cubicBezTo>
                  <a:pt x="665122" y="722873"/>
                  <a:pt x="662989" y="724627"/>
                  <a:pt x="661242" y="726185"/>
                </a:cubicBezTo>
                <a:cubicBezTo>
                  <a:pt x="652316" y="733980"/>
                  <a:pt x="654254" y="727552"/>
                  <a:pt x="650760" y="736905"/>
                </a:cubicBezTo>
                <a:cubicBezTo>
                  <a:pt x="642416" y="762240"/>
                  <a:pt x="627280" y="778614"/>
                  <a:pt x="613696" y="792646"/>
                </a:cubicBezTo>
                <a:cubicBezTo>
                  <a:pt x="647075" y="805507"/>
                  <a:pt x="693456" y="786605"/>
                  <a:pt x="697337" y="749766"/>
                </a:cubicBezTo>
                <a:cubicBezTo>
                  <a:pt x="691709" y="740996"/>
                  <a:pt x="688215" y="733201"/>
                  <a:pt x="686860" y="730472"/>
                </a:cubicBezTo>
                <a:close/>
                <a:moveTo>
                  <a:pt x="649987" y="802974"/>
                </a:moveTo>
                <a:cubicBezTo>
                  <a:pt x="649791" y="802974"/>
                  <a:pt x="635624" y="805311"/>
                  <a:pt x="627863" y="803753"/>
                </a:cubicBezTo>
                <a:cubicBezTo>
                  <a:pt x="611176" y="821489"/>
                  <a:pt x="590989" y="833767"/>
                  <a:pt x="568479" y="842341"/>
                </a:cubicBezTo>
                <a:cubicBezTo>
                  <a:pt x="569448" y="839808"/>
                  <a:pt x="567706" y="841562"/>
                  <a:pt x="574107" y="837863"/>
                </a:cubicBezTo>
                <a:cubicBezTo>
                  <a:pt x="588660" y="829088"/>
                  <a:pt x="604770" y="815448"/>
                  <a:pt x="613892" y="801416"/>
                </a:cubicBezTo>
                <a:cubicBezTo>
                  <a:pt x="609815" y="801416"/>
                  <a:pt x="609037" y="800049"/>
                  <a:pt x="607486" y="800049"/>
                </a:cubicBezTo>
                <a:cubicBezTo>
                  <a:pt x="598946" y="804924"/>
                  <a:pt x="568675" y="824022"/>
                  <a:pt x="557420" y="844095"/>
                </a:cubicBezTo>
                <a:cubicBezTo>
                  <a:pt x="563047" y="847216"/>
                  <a:pt x="576049" y="850528"/>
                  <a:pt x="584780" y="850528"/>
                </a:cubicBezTo>
                <a:cubicBezTo>
                  <a:pt x="590603" y="850528"/>
                  <a:pt x="594870" y="849357"/>
                  <a:pt x="597978" y="847995"/>
                </a:cubicBezTo>
                <a:cubicBezTo>
                  <a:pt x="614082" y="830651"/>
                  <a:pt x="631161" y="816031"/>
                  <a:pt x="649987" y="802974"/>
                </a:cubicBezTo>
                <a:close/>
                <a:moveTo>
                  <a:pt x="704907" y="758149"/>
                </a:moveTo>
                <a:cubicBezTo>
                  <a:pt x="702964" y="764582"/>
                  <a:pt x="697723" y="772960"/>
                  <a:pt x="694229" y="777639"/>
                </a:cubicBezTo>
                <a:cubicBezTo>
                  <a:pt x="700831" y="774518"/>
                  <a:pt x="707623" y="771598"/>
                  <a:pt x="714606" y="768869"/>
                </a:cubicBezTo>
                <a:cubicBezTo>
                  <a:pt x="711699" y="766919"/>
                  <a:pt x="707041" y="761265"/>
                  <a:pt x="704907" y="758149"/>
                </a:cubicBezTo>
                <a:close/>
                <a:moveTo>
                  <a:pt x="823283" y="728914"/>
                </a:moveTo>
                <a:cubicBezTo>
                  <a:pt x="822118" y="729889"/>
                  <a:pt x="813965" y="747429"/>
                  <a:pt x="813775" y="747821"/>
                </a:cubicBezTo>
                <a:cubicBezTo>
                  <a:pt x="817073" y="747821"/>
                  <a:pt x="820371" y="747625"/>
                  <a:pt x="823669" y="747625"/>
                </a:cubicBezTo>
                <a:cubicBezTo>
                  <a:pt x="824061" y="746454"/>
                  <a:pt x="823283" y="742363"/>
                  <a:pt x="823283" y="728914"/>
                </a:cubicBezTo>
                <a:close/>
                <a:moveTo>
                  <a:pt x="853554" y="722481"/>
                </a:moveTo>
                <a:cubicBezTo>
                  <a:pt x="856466" y="710790"/>
                  <a:pt x="863454" y="697537"/>
                  <a:pt x="868499" y="689350"/>
                </a:cubicBezTo>
                <a:cubicBezTo>
                  <a:pt x="873349" y="681359"/>
                  <a:pt x="877425" y="681746"/>
                  <a:pt x="885382" y="674730"/>
                </a:cubicBezTo>
                <a:cubicBezTo>
                  <a:pt x="887516" y="672976"/>
                  <a:pt x="890232" y="670443"/>
                  <a:pt x="892175" y="669081"/>
                </a:cubicBezTo>
                <a:cubicBezTo>
                  <a:pt x="892175" y="701628"/>
                  <a:pt x="907310" y="695974"/>
                  <a:pt x="888876" y="718586"/>
                </a:cubicBezTo>
                <a:cubicBezTo>
                  <a:pt x="882471" y="726381"/>
                  <a:pt x="860156" y="742167"/>
                  <a:pt x="849674" y="744700"/>
                </a:cubicBezTo>
                <a:cubicBezTo>
                  <a:pt x="834151" y="724235"/>
                  <a:pt x="828328" y="682530"/>
                  <a:pt x="845597" y="662648"/>
                </a:cubicBezTo>
                <a:cubicBezTo>
                  <a:pt x="845597" y="682138"/>
                  <a:pt x="855111" y="687596"/>
                  <a:pt x="853946" y="695195"/>
                </a:cubicBezTo>
                <a:cubicBezTo>
                  <a:pt x="851807" y="710202"/>
                  <a:pt x="850643" y="710006"/>
                  <a:pt x="850452" y="723848"/>
                </a:cubicBezTo>
                <a:cubicBezTo>
                  <a:pt x="850643" y="736126"/>
                  <a:pt x="852199" y="727939"/>
                  <a:pt x="853554" y="722481"/>
                </a:cubicBezTo>
                <a:close/>
                <a:moveTo>
                  <a:pt x="682974" y="578451"/>
                </a:moveTo>
                <a:cubicBezTo>
                  <a:pt x="665318" y="555845"/>
                  <a:pt x="628445" y="528756"/>
                  <a:pt x="599915" y="520961"/>
                </a:cubicBezTo>
                <a:cubicBezTo>
                  <a:pt x="616025" y="520961"/>
                  <a:pt x="629414" y="523494"/>
                  <a:pt x="642225" y="530510"/>
                </a:cubicBezTo>
                <a:cubicBezTo>
                  <a:pt x="665509" y="543567"/>
                  <a:pt x="673466" y="557016"/>
                  <a:pt x="682974" y="578451"/>
                </a:cubicBezTo>
                <a:close/>
                <a:moveTo>
                  <a:pt x="628058" y="590342"/>
                </a:moveTo>
                <a:cubicBezTo>
                  <a:pt x="610593" y="588784"/>
                  <a:pt x="596813" y="572219"/>
                  <a:pt x="598946" y="570656"/>
                </a:cubicBezTo>
                <a:cubicBezTo>
                  <a:pt x="600111" y="569098"/>
                  <a:pt x="627084" y="576506"/>
                  <a:pt x="628058" y="590342"/>
                </a:cubicBezTo>
                <a:close/>
                <a:moveTo>
                  <a:pt x="725279" y="552533"/>
                </a:moveTo>
                <a:cubicBezTo>
                  <a:pt x="723924" y="551950"/>
                  <a:pt x="701995" y="515110"/>
                  <a:pt x="670554" y="504199"/>
                </a:cubicBezTo>
                <a:cubicBezTo>
                  <a:pt x="666674" y="502248"/>
                  <a:pt x="663179" y="502248"/>
                  <a:pt x="660855" y="498935"/>
                </a:cubicBezTo>
                <a:cubicBezTo>
                  <a:pt x="675599" y="498935"/>
                  <a:pt x="689184" y="503028"/>
                  <a:pt x="700053" y="511019"/>
                </a:cubicBezTo>
                <a:cubicBezTo>
                  <a:pt x="719265" y="524856"/>
                  <a:pt x="725475" y="547658"/>
                  <a:pt x="725279" y="552533"/>
                </a:cubicBezTo>
                <a:close/>
                <a:moveTo>
                  <a:pt x="441564" y="272855"/>
                </a:moveTo>
                <a:cubicBezTo>
                  <a:pt x="433995" y="272855"/>
                  <a:pt x="414007" y="276948"/>
                  <a:pt x="412648" y="289226"/>
                </a:cubicBezTo>
                <a:cubicBezTo>
                  <a:pt x="411678" y="297412"/>
                  <a:pt x="435354" y="303259"/>
                  <a:pt x="441176" y="311835"/>
                </a:cubicBezTo>
                <a:cubicBezTo>
                  <a:pt x="440982" y="305013"/>
                  <a:pt x="441176" y="276363"/>
                  <a:pt x="441564" y="272855"/>
                </a:cubicBezTo>
                <a:close/>
                <a:moveTo>
                  <a:pt x="372672" y="345357"/>
                </a:moveTo>
                <a:cubicBezTo>
                  <a:pt x="391108" y="324308"/>
                  <a:pt x="397900" y="329960"/>
                  <a:pt x="421575" y="328986"/>
                </a:cubicBezTo>
                <a:cubicBezTo>
                  <a:pt x="429532" y="328596"/>
                  <a:pt x="436712" y="327037"/>
                  <a:pt x="439041" y="320800"/>
                </a:cubicBezTo>
                <a:cubicBezTo>
                  <a:pt x="439817" y="318461"/>
                  <a:pt x="439623" y="317487"/>
                  <a:pt x="436712" y="314563"/>
                </a:cubicBezTo>
                <a:cubicBezTo>
                  <a:pt x="430114" y="308131"/>
                  <a:pt x="416724" y="303259"/>
                  <a:pt x="410708" y="296632"/>
                </a:cubicBezTo>
                <a:cubicBezTo>
                  <a:pt x="407021" y="292540"/>
                  <a:pt x="405468" y="285913"/>
                  <a:pt x="404110" y="277533"/>
                </a:cubicBezTo>
                <a:cubicBezTo>
                  <a:pt x="394212" y="282015"/>
                  <a:pt x="363939" y="296827"/>
                  <a:pt x="361610" y="307157"/>
                </a:cubicBezTo>
                <a:cubicBezTo>
                  <a:pt x="368208" y="304038"/>
                  <a:pt x="379464" y="302284"/>
                  <a:pt x="383345" y="308131"/>
                </a:cubicBezTo>
                <a:cubicBezTo>
                  <a:pt x="388197" y="315928"/>
                  <a:pt x="372672" y="324893"/>
                  <a:pt x="372672" y="345357"/>
                </a:cubicBezTo>
                <a:close/>
                <a:moveTo>
                  <a:pt x="587305" y="536551"/>
                </a:moveTo>
                <a:cubicBezTo>
                  <a:pt x="593901" y="558574"/>
                  <a:pt x="592546" y="573189"/>
                  <a:pt x="585753" y="585663"/>
                </a:cubicBezTo>
                <a:cubicBezTo>
                  <a:pt x="598756" y="592488"/>
                  <a:pt x="606708" y="600087"/>
                  <a:pt x="621457" y="603203"/>
                </a:cubicBezTo>
                <a:cubicBezTo>
                  <a:pt x="630579" y="605153"/>
                  <a:pt x="641251" y="605545"/>
                  <a:pt x="647075" y="601645"/>
                </a:cubicBezTo>
                <a:cubicBezTo>
                  <a:pt x="649791" y="599695"/>
                  <a:pt x="649208" y="598725"/>
                  <a:pt x="648822" y="595408"/>
                </a:cubicBezTo>
                <a:cubicBezTo>
                  <a:pt x="644941" y="567927"/>
                  <a:pt x="606708" y="542396"/>
                  <a:pt x="587305" y="536551"/>
                </a:cubicBezTo>
                <a:close/>
                <a:moveTo>
                  <a:pt x="557420" y="477692"/>
                </a:moveTo>
                <a:cubicBezTo>
                  <a:pt x="567124" y="488801"/>
                  <a:pt x="582259" y="487241"/>
                  <a:pt x="592546" y="481979"/>
                </a:cubicBezTo>
                <a:cubicBezTo>
                  <a:pt x="600693" y="477886"/>
                  <a:pt x="610784" y="465803"/>
                  <a:pt x="618159" y="464244"/>
                </a:cubicBezTo>
                <a:cubicBezTo>
                  <a:pt x="611176" y="462100"/>
                  <a:pt x="598560" y="457617"/>
                  <a:pt x="594097" y="455473"/>
                </a:cubicBezTo>
                <a:cubicBezTo>
                  <a:pt x="595262" y="457812"/>
                  <a:pt x="596035" y="456448"/>
                  <a:pt x="596035" y="463269"/>
                </a:cubicBezTo>
                <a:cubicBezTo>
                  <a:pt x="596035" y="470091"/>
                  <a:pt x="582259" y="482759"/>
                  <a:pt x="572942" y="482759"/>
                </a:cubicBezTo>
                <a:cubicBezTo>
                  <a:pt x="563434" y="482564"/>
                  <a:pt x="561496" y="480615"/>
                  <a:pt x="557420" y="477692"/>
                </a:cubicBezTo>
                <a:close/>
                <a:moveTo>
                  <a:pt x="511811" y="538109"/>
                </a:moveTo>
                <a:cubicBezTo>
                  <a:pt x="533162" y="538109"/>
                  <a:pt x="544804" y="539280"/>
                  <a:pt x="562073" y="548633"/>
                </a:cubicBezTo>
                <a:cubicBezTo>
                  <a:pt x="562073" y="545713"/>
                  <a:pt x="560914" y="541230"/>
                  <a:pt x="559940" y="538888"/>
                </a:cubicBezTo>
                <a:cubicBezTo>
                  <a:pt x="558388" y="535189"/>
                  <a:pt x="557610" y="531676"/>
                  <a:pt x="554312" y="529731"/>
                </a:cubicBezTo>
                <a:cubicBezTo>
                  <a:pt x="543057" y="523494"/>
                  <a:pt x="532580" y="520569"/>
                  <a:pt x="522680" y="519011"/>
                </a:cubicBezTo>
                <a:cubicBezTo>
                  <a:pt x="489691" y="513749"/>
                  <a:pt x="461164" y="524469"/>
                  <a:pt x="423322" y="490750"/>
                </a:cubicBezTo>
                <a:cubicBezTo>
                  <a:pt x="425651" y="504586"/>
                  <a:pt x="432831" y="515503"/>
                  <a:pt x="443116" y="523494"/>
                </a:cubicBezTo>
                <a:cubicBezTo>
                  <a:pt x="456507" y="534797"/>
                  <a:pt x="495319" y="539476"/>
                  <a:pt x="511811" y="538109"/>
                </a:cubicBezTo>
                <a:close/>
                <a:moveTo>
                  <a:pt x="570422" y="584884"/>
                </a:moveTo>
                <a:cubicBezTo>
                  <a:pt x="580317" y="584688"/>
                  <a:pt x="583811" y="573385"/>
                  <a:pt x="583615" y="561499"/>
                </a:cubicBezTo>
                <a:cubicBezTo>
                  <a:pt x="583615" y="534797"/>
                  <a:pt x="565181" y="511798"/>
                  <a:pt x="548880" y="492309"/>
                </a:cubicBezTo>
                <a:cubicBezTo>
                  <a:pt x="532966" y="475353"/>
                  <a:pt x="513558" y="453330"/>
                  <a:pt x="526174" y="426239"/>
                </a:cubicBezTo>
                <a:cubicBezTo>
                  <a:pt x="521907" y="422731"/>
                  <a:pt x="516862" y="422341"/>
                  <a:pt x="512589" y="423511"/>
                </a:cubicBezTo>
                <a:cubicBezTo>
                  <a:pt x="508322" y="424680"/>
                  <a:pt x="505993" y="427603"/>
                  <a:pt x="505024" y="431111"/>
                </a:cubicBezTo>
                <a:cubicBezTo>
                  <a:pt x="502695" y="440466"/>
                  <a:pt x="507158" y="447678"/>
                  <a:pt x="510456" y="452940"/>
                </a:cubicBezTo>
                <a:cubicBezTo>
                  <a:pt x="513558" y="457812"/>
                  <a:pt x="512785" y="458007"/>
                  <a:pt x="511811" y="458592"/>
                </a:cubicBezTo>
                <a:cubicBezTo>
                  <a:pt x="504828" y="459566"/>
                  <a:pt x="496677" y="444559"/>
                  <a:pt x="497647" y="433645"/>
                </a:cubicBezTo>
                <a:cubicBezTo>
                  <a:pt x="485033" y="433645"/>
                  <a:pt x="473390" y="439297"/>
                  <a:pt x="466598" y="445534"/>
                </a:cubicBezTo>
                <a:cubicBezTo>
                  <a:pt x="459612" y="451965"/>
                  <a:pt x="453207" y="465218"/>
                  <a:pt x="453401" y="480420"/>
                </a:cubicBezTo>
                <a:cubicBezTo>
                  <a:pt x="469703" y="466582"/>
                  <a:pt x="501917" y="469311"/>
                  <a:pt x="515697" y="502054"/>
                </a:cubicBezTo>
                <a:cubicBezTo>
                  <a:pt x="519768" y="501079"/>
                  <a:pt x="524623" y="501079"/>
                  <a:pt x="529864" y="502054"/>
                </a:cubicBezTo>
                <a:cubicBezTo>
                  <a:pt x="536656" y="503224"/>
                  <a:pt x="545773" y="508290"/>
                  <a:pt x="550818" y="512773"/>
                </a:cubicBezTo>
                <a:cubicBezTo>
                  <a:pt x="567897" y="528364"/>
                  <a:pt x="581095" y="573385"/>
                  <a:pt x="568092" y="569681"/>
                </a:cubicBezTo>
                <a:cubicBezTo>
                  <a:pt x="567124" y="569490"/>
                  <a:pt x="554704" y="551362"/>
                  <a:pt x="529864" y="546296"/>
                </a:cubicBezTo>
                <a:cubicBezTo>
                  <a:pt x="514336" y="543175"/>
                  <a:pt x="497065" y="543371"/>
                  <a:pt x="492407" y="553508"/>
                </a:cubicBezTo>
                <a:cubicBezTo>
                  <a:pt x="498035" y="551166"/>
                  <a:pt x="513950" y="548050"/>
                  <a:pt x="538012" y="558770"/>
                </a:cubicBezTo>
                <a:cubicBezTo>
                  <a:pt x="544026" y="561499"/>
                  <a:pt x="552957" y="567344"/>
                  <a:pt x="558584" y="572410"/>
                </a:cubicBezTo>
                <a:cubicBezTo>
                  <a:pt x="565567" y="579235"/>
                  <a:pt x="568866" y="585276"/>
                  <a:pt x="570422" y="584884"/>
                </a:cubicBezTo>
                <a:close/>
                <a:moveTo>
                  <a:pt x="564985" y="444754"/>
                </a:moveTo>
                <a:cubicBezTo>
                  <a:pt x="552179" y="443390"/>
                  <a:pt x="541701" y="448652"/>
                  <a:pt x="537239" y="456448"/>
                </a:cubicBezTo>
                <a:cubicBezTo>
                  <a:pt x="545190" y="460736"/>
                  <a:pt x="547520" y="464634"/>
                  <a:pt x="551596" y="471065"/>
                </a:cubicBezTo>
                <a:cubicBezTo>
                  <a:pt x="550236" y="468726"/>
                  <a:pt x="549463" y="468726"/>
                  <a:pt x="549463" y="463074"/>
                </a:cubicBezTo>
                <a:cubicBezTo>
                  <a:pt x="549463" y="457422"/>
                  <a:pt x="556059" y="447483"/>
                  <a:pt x="564985" y="444754"/>
                </a:cubicBezTo>
                <a:close/>
                <a:moveTo>
                  <a:pt x="565959" y="450016"/>
                </a:moveTo>
                <a:lnTo>
                  <a:pt x="565567" y="450016"/>
                </a:lnTo>
                <a:cubicBezTo>
                  <a:pt x="559940" y="451965"/>
                  <a:pt x="556059" y="455668"/>
                  <a:pt x="556059" y="462100"/>
                </a:cubicBezTo>
                <a:cubicBezTo>
                  <a:pt x="556059" y="468726"/>
                  <a:pt x="563434" y="475938"/>
                  <a:pt x="572555" y="476327"/>
                </a:cubicBezTo>
                <a:cubicBezTo>
                  <a:pt x="581677" y="476717"/>
                  <a:pt x="589052" y="469311"/>
                  <a:pt x="589052" y="463269"/>
                </a:cubicBezTo>
                <a:cubicBezTo>
                  <a:pt x="589052" y="457228"/>
                  <a:pt x="586140" y="454304"/>
                  <a:pt x="581868" y="451770"/>
                </a:cubicBezTo>
                <a:cubicBezTo>
                  <a:pt x="580126" y="455084"/>
                  <a:pt x="579543" y="458202"/>
                  <a:pt x="579543" y="463464"/>
                </a:cubicBezTo>
                <a:cubicBezTo>
                  <a:pt x="579543" y="468142"/>
                  <a:pt x="580512" y="479056"/>
                  <a:pt x="571777" y="471260"/>
                </a:cubicBezTo>
                <a:cubicBezTo>
                  <a:pt x="565567" y="465608"/>
                  <a:pt x="562465" y="458202"/>
                  <a:pt x="565959" y="450016"/>
                </a:cubicBezTo>
                <a:close/>
                <a:moveTo>
                  <a:pt x="725861" y="448652"/>
                </a:moveTo>
                <a:cubicBezTo>
                  <a:pt x="683366" y="466972"/>
                  <a:pt x="636788" y="428383"/>
                  <a:pt x="591963" y="419223"/>
                </a:cubicBezTo>
                <a:cubicBezTo>
                  <a:pt x="568479" y="414545"/>
                  <a:pt x="545000" y="414350"/>
                  <a:pt x="534327" y="426239"/>
                </a:cubicBezTo>
                <a:cubicBezTo>
                  <a:pt x="529086" y="432086"/>
                  <a:pt x="527339" y="440856"/>
                  <a:pt x="530637" y="452160"/>
                </a:cubicBezTo>
                <a:cubicBezTo>
                  <a:pt x="530833" y="452745"/>
                  <a:pt x="531997" y="451770"/>
                  <a:pt x="532384" y="450991"/>
                </a:cubicBezTo>
                <a:cubicBezTo>
                  <a:pt x="535491" y="445339"/>
                  <a:pt x="544222" y="441051"/>
                  <a:pt x="550432" y="439492"/>
                </a:cubicBezTo>
                <a:cubicBezTo>
                  <a:pt x="571587" y="434035"/>
                  <a:pt x="593705" y="449042"/>
                  <a:pt x="618159" y="456058"/>
                </a:cubicBezTo>
                <a:cubicBezTo>
                  <a:pt x="650760" y="466193"/>
                  <a:pt x="705294" y="483733"/>
                  <a:pt x="725861" y="448652"/>
                </a:cubicBezTo>
                <a:close/>
                <a:moveTo>
                  <a:pt x="740611" y="590538"/>
                </a:moveTo>
                <a:cubicBezTo>
                  <a:pt x="744883" y="574164"/>
                  <a:pt x="746238" y="557599"/>
                  <a:pt x="741584" y="543371"/>
                </a:cubicBezTo>
                <a:cubicBezTo>
                  <a:pt x="738477" y="533626"/>
                  <a:pt x="731685" y="523298"/>
                  <a:pt x="724702" y="516085"/>
                </a:cubicBezTo>
                <a:cubicBezTo>
                  <a:pt x="707814" y="499520"/>
                  <a:pt x="693260" y="490750"/>
                  <a:pt x="673466" y="478276"/>
                </a:cubicBezTo>
                <a:cubicBezTo>
                  <a:pt x="666287" y="473794"/>
                  <a:pt x="658717" y="476717"/>
                  <a:pt x="641834" y="471455"/>
                </a:cubicBezTo>
                <a:cubicBezTo>
                  <a:pt x="638535" y="470286"/>
                  <a:pt x="630192" y="468337"/>
                  <a:pt x="625920" y="468337"/>
                </a:cubicBezTo>
                <a:cubicBezTo>
                  <a:pt x="620101" y="468337"/>
                  <a:pt x="608068" y="476522"/>
                  <a:pt x="607682" y="481200"/>
                </a:cubicBezTo>
                <a:cubicBezTo>
                  <a:pt x="611758" y="481589"/>
                  <a:pt x="626894" y="488216"/>
                  <a:pt x="629996" y="489580"/>
                </a:cubicBezTo>
                <a:cubicBezTo>
                  <a:pt x="643385" y="496207"/>
                  <a:pt x="653089" y="501079"/>
                  <a:pt x="665122" y="511019"/>
                </a:cubicBezTo>
                <a:lnTo>
                  <a:pt x="679872" y="524660"/>
                </a:lnTo>
                <a:cubicBezTo>
                  <a:pt x="688993" y="534601"/>
                  <a:pt x="687633" y="533043"/>
                  <a:pt x="694812" y="543959"/>
                </a:cubicBezTo>
                <a:cubicBezTo>
                  <a:pt x="700831" y="554287"/>
                  <a:pt x="721594" y="555845"/>
                  <a:pt x="740611" y="590538"/>
                </a:cubicBezTo>
                <a:close/>
                <a:moveTo>
                  <a:pt x="717327" y="610028"/>
                </a:moveTo>
                <a:cubicBezTo>
                  <a:pt x="735761" y="629905"/>
                  <a:pt x="736148" y="648812"/>
                  <a:pt x="741584" y="659723"/>
                </a:cubicBezTo>
                <a:cubicBezTo>
                  <a:pt x="730912" y="653486"/>
                  <a:pt x="728582" y="630880"/>
                  <a:pt x="709952" y="612948"/>
                </a:cubicBezTo>
                <a:cubicBezTo>
                  <a:pt x="702382" y="612948"/>
                  <a:pt x="690931" y="612757"/>
                  <a:pt x="686664" y="611782"/>
                </a:cubicBezTo>
                <a:cubicBezTo>
                  <a:pt x="689380" y="623281"/>
                  <a:pt x="695786" y="632247"/>
                  <a:pt x="702382" y="640821"/>
                </a:cubicBezTo>
                <a:cubicBezTo>
                  <a:pt x="714220" y="655828"/>
                  <a:pt x="727608" y="670247"/>
                  <a:pt x="741584" y="683309"/>
                </a:cubicBezTo>
                <a:cubicBezTo>
                  <a:pt x="748181" y="689546"/>
                  <a:pt x="751283" y="691300"/>
                  <a:pt x="752840" y="689933"/>
                </a:cubicBezTo>
                <a:cubicBezTo>
                  <a:pt x="758854" y="683892"/>
                  <a:pt x="750119" y="633026"/>
                  <a:pt x="743718" y="615094"/>
                </a:cubicBezTo>
                <a:cubicBezTo>
                  <a:pt x="735179" y="591704"/>
                  <a:pt x="721208" y="571435"/>
                  <a:pt x="706072" y="564228"/>
                </a:cubicBezTo>
                <a:cubicBezTo>
                  <a:pt x="711308" y="574752"/>
                  <a:pt x="717327" y="587417"/>
                  <a:pt x="717327" y="610028"/>
                </a:cubicBezTo>
                <a:close/>
                <a:moveTo>
                  <a:pt x="709561" y="603595"/>
                </a:moveTo>
                <a:cubicBezTo>
                  <a:pt x="709561" y="580014"/>
                  <a:pt x="689576" y="544346"/>
                  <a:pt x="674244" y="528560"/>
                </a:cubicBezTo>
                <a:cubicBezTo>
                  <a:pt x="654063" y="507898"/>
                  <a:pt x="626116" y="489385"/>
                  <a:pt x="601472" y="486657"/>
                </a:cubicBezTo>
                <a:cubicBezTo>
                  <a:pt x="598364" y="486267"/>
                  <a:pt x="598173" y="486072"/>
                  <a:pt x="595066" y="487436"/>
                </a:cubicBezTo>
                <a:cubicBezTo>
                  <a:pt x="582064" y="493283"/>
                  <a:pt x="568675" y="494453"/>
                  <a:pt x="557028" y="484708"/>
                </a:cubicBezTo>
                <a:cubicBezTo>
                  <a:pt x="552374" y="481395"/>
                  <a:pt x="536460" y="457227"/>
                  <a:pt x="534327" y="461905"/>
                </a:cubicBezTo>
                <a:cubicBezTo>
                  <a:pt x="534909" y="466388"/>
                  <a:pt x="551400" y="484708"/>
                  <a:pt x="554894" y="488411"/>
                </a:cubicBezTo>
                <a:cubicBezTo>
                  <a:pt x="564212" y="498350"/>
                  <a:pt x="574498" y="510240"/>
                  <a:pt x="580899" y="521740"/>
                </a:cubicBezTo>
                <a:cubicBezTo>
                  <a:pt x="582259" y="524273"/>
                  <a:pt x="581868" y="524469"/>
                  <a:pt x="584780" y="525831"/>
                </a:cubicBezTo>
                <a:cubicBezTo>
                  <a:pt x="600111" y="532651"/>
                  <a:pt x="608455" y="535968"/>
                  <a:pt x="623595" y="547658"/>
                </a:cubicBezTo>
                <a:cubicBezTo>
                  <a:pt x="643194" y="562861"/>
                  <a:pt x="649791" y="574360"/>
                  <a:pt x="656970" y="590925"/>
                </a:cubicBezTo>
                <a:cubicBezTo>
                  <a:pt x="665900" y="600087"/>
                  <a:pt x="702186" y="609440"/>
                  <a:pt x="709561" y="603595"/>
                </a:cubicBezTo>
                <a:close/>
                <a:moveTo>
                  <a:pt x="745269" y="599891"/>
                </a:moveTo>
                <a:cubicBezTo>
                  <a:pt x="755360" y="621331"/>
                  <a:pt x="754778" y="623085"/>
                  <a:pt x="758854" y="642379"/>
                </a:cubicBezTo>
                <a:cubicBezTo>
                  <a:pt x="759632" y="646279"/>
                  <a:pt x="761379" y="654853"/>
                  <a:pt x="763513" y="657386"/>
                </a:cubicBezTo>
                <a:cubicBezTo>
                  <a:pt x="767780" y="662648"/>
                  <a:pt x="778453" y="672001"/>
                  <a:pt x="784276" y="675901"/>
                </a:cubicBezTo>
                <a:cubicBezTo>
                  <a:pt x="787770" y="678238"/>
                  <a:pt x="794171" y="682334"/>
                  <a:pt x="798056" y="682530"/>
                </a:cubicBezTo>
                <a:cubicBezTo>
                  <a:pt x="818624" y="634192"/>
                  <a:pt x="770109" y="566957"/>
                  <a:pt x="749928" y="547854"/>
                </a:cubicBezTo>
                <a:cubicBezTo>
                  <a:pt x="753809" y="567927"/>
                  <a:pt x="750315" y="576506"/>
                  <a:pt x="750701" y="580401"/>
                </a:cubicBezTo>
                <a:cubicBezTo>
                  <a:pt x="751093" y="583326"/>
                  <a:pt x="753613" y="586638"/>
                  <a:pt x="756720" y="592096"/>
                </a:cubicBezTo>
                <a:cubicBezTo>
                  <a:pt x="766615" y="608661"/>
                  <a:pt x="773603" y="620748"/>
                  <a:pt x="776901" y="640042"/>
                </a:cubicBezTo>
                <a:cubicBezTo>
                  <a:pt x="778648" y="649978"/>
                  <a:pt x="778262" y="655049"/>
                  <a:pt x="776123" y="648812"/>
                </a:cubicBezTo>
                <a:cubicBezTo>
                  <a:pt x="770109" y="631076"/>
                  <a:pt x="760214" y="606711"/>
                  <a:pt x="747599" y="594825"/>
                </a:cubicBezTo>
                <a:cubicBezTo>
                  <a:pt x="747212" y="594242"/>
                  <a:pt x="745074" y="599695"/>
                  <a:pt x="745269" y="599891"/>
                </a:cubicBezTo>
                <a:close/>
                <a:moveTo>
                  <a:pt x="973100" y="578451"/>
                </a:moveTo>
                <a:cubicBezTo>
                  <a:pt x="990756" y="555845"/>
                  <a:pt x="1027629" y="528756"/>
                  <a:pt x="1056158" y="520961"/>
                </a:cubicBezTo>
                <a:cubicBezTo>
                  <a:pt x="1040049" y="520961"/>
                  <a:pt x="1026660" y="523494"/>
                  <a:pt x="1013848" y="530510"/>
                </a:cubicBezTo>
                <a:cubicBezTo>
                  <a:pt x="990369" y="543567"/>
                  <a:pt x="982608" y="557016"/>
                  <a:pt x="973100" y="578451"/>
                </a:cubicBezTo>
                <a:close/>
                <a:moveTo>
                  <a:pt x="1224992" y="686425"/>
                </a:moveTo>
                <a:cubicBezTo>
                  <a:pt x="1229645" y="662648"/>
                  <a:pt x="1230037" y="650174"/>
                  <a:pt x="1244590" y="630684"/>
                </a:cubicBezTo>
                <a:cubicBezTo>
                  <a:pt x="1257593" y="613536"/>
                  <a:pt x="1271368" y="599112"/>
                  <a:pt x="1271368" y="576114"/>
                </a:cubicBezTo>
                <a:cubicBezTo>
                  <a:pt x="1271368" y="573189"/>
                  <a:pt x="1271564" y="575918"/>
                  <a:pt x="1270595" y="573777"/>
                </a:cubicBezTo>
                <a:cubicBezTo>
                  <a:pt x="1268070" y="575727"/>
                  <a:pt x="1270013" y="573581"/>
                  <a:pt x="1269044" y="576114"/>
                </a:cubicBezTo>
                <a:cubicBezTo>
                  <a:pt x="1257593" y="603012"/>
                  <a:pt x="1244395" y="613536"/>
                  <a:pt x="1233335" y="630493"/>
                </a:cubicBezTo>
                <a:cubicBezTo>
                  <a:pt x="1222853" y="646470"/>
                  <a:pt x="1223245" y="667910"/>
                  <a:pt x="1224992" y="686425"/>
                </a:cubicBezTo>
                <a:close/>
                <a:moveTo>
                  <a:pt x="1028015" y="590342"/>
                </a:moveTo>
                <a:cubicBezTo>
                  <a:pt x="1045480" y="588784"/>
                  <a:pt x="1059261" y="572219"/>
                  <a:pt x="1057127" y="570656"/>
                </a:cubicBezTo>
                <a:cubicBezTo>
                  <a:pt x="1055963" y="569098"/>
                  <a:pt x="1028989" y="576506"/>
                  <a:pt x="1028015" y="590342"/>
                </a:cubicBezTo>
                <a:close/>
                <a:moveTo>
                  <a:pt x="930795" y="552533"/>
                </a:moveTo>
                <a:cubicBezTo>
                  <a:pt x="932150" y="551950"/>
                  <a:pt x="954078" y="515110"/>
                  <a:pt x="985520" y="504199"/>
                </a:cubicBezTo>
                <a:cubicBezTo>
                  <a:pt x="989400" y="502248"/>
                  <a:pt x="992894" y="502248"/>
                  <a:pt x="995219" y="498935"/>
                </a:cubicBezTo>
                <a:cubicBezTo>
                  <a:pt x="980474" y="498935"/>
                  <a:pt x="966890" y="503028"/>
                  <a:pt x="956021" y="511019"/>
                </a:cubicBezTo>
                <a:cubicBezTo>
                  <a:pt x="936809" y="524856"/>
                  <a:pt x="930599" y="547658"/>
                  <a:pt x="930795" y="552533"/>
                </a:cubicBezTo>
                <a:close/>
                <a:moveTo>
                  <a:pt x="1214510" y="272855"/>
                </a:moveTo>
                <a:cubicBezTo>
                  <a:pt x="1222080" y="272855"/>
                  <a:pt x="1242065" y="276948"/>
                  <a:pt x="1243426" y="289226"/>
                </a:cubicBezTo>
                <a:cubicBezTo>
                  <a:pt x="1244395" y="297412"/>
                  <a:pt x="1220720" y="303259"/>
                  <a:pt x="1214896" y="311835"/>
                </a:cubicBezTo>
                <a:cubicBezTo>
                  <a:pt x="1214896" y="305013"/>
                  <a:pt x="1214896" y="276363"/>
                  <a:pt x="1214510" y="272855"/>
                </a:cubicBezTo>
                <a:close/>
                <a:moveTo>
                  <a:pt x="1283206" y="345357"/>
                </a:moveTo>
                <a:cubicBezTo>
                  <a:pt x="1264772" y="324308"/>
                  <a:pt x="1257979" y="329960"/>
                  <a:pt x="1234304" y="328986"/>
                </a:cubicBezTo>
                <a:cubicBezTo>
                  <a:pt x="1226347" y="328596"/>
                  <a:pt x="1219168" y="327037"/>
                  <a:pt x="1216839" y="320800"/>
                </a:cubicBezTo>
                <a:cubicBezTo>
                  <a:pt x="1216061" y="318461"/>
                  <a:pt x="1216257" y="317487"/>
                  <a:pt x="1219168" y="314563"/>
                </a:cubicBezTo>
                <a:cubicBezTo>
                  <a:pt x="1225765" y="308131"/>
                  <a:pt x="1239154" y="303259"/>
                  <a:pt x="1245173" y="296632"/>
                </a:cubicBezTo>
                <a:cubicBezTo>
                  <a:pt x="1248858" y="292540"/>
                  <a:pt x="1250414" y="285913"/>
                  <a:pt x="1251769" y="277533"/>
                </a:cubicBezTo>
                <a:cubicBezTo>
                  <a:pt x="1261669" y="282015"/>
                  <a:pt x="1291941" y="296827"/>
                  <a:pt x="1294270" y="307157"/>
                </a:cubicBezTo>
                <a:cubicBezTo>
                  <a:pt x="1287674" y="304038"/>
                  <a:pt x="1276413" y="302284"/>
                  <a:pt x="1272533" y="308131"/>
                </a:cubicBezTo>
                <a:cubicBezTo>
                  <a:pt x="1267683" y="315928"/>
                  <a:pt x="1283206" y="324893"/>
                  <a:pt x="1283206" y="345357"/>
                </a:cubicBezTo>
                <a:close/>
                <a:moveTo>
                  <a:pt x="1375582" y="181254"/>
                </a:moveTo>
                <a:cubicBezTo>
                  <a:pt x="1412063" y="206396"/>
                  <a:pt x="1432250" y="263110"/>
                  <a:pt x="1434383" y="328011"/>
                </a:cubicBezTo>
                <a:cubicBezTo>
                  <a:pt x="1436321" y="389208"/>
                  <a:pt x="1427591" y="448652"/>
                  <a:pt x="1414197" y="502443"/>
                </a:cubicBezTo>
                <a:cubicBezTo>
                  <a:pt x="1413424" y="505561"/>
                  <a:pt x="1408961" y="522127"/>
                  <a:pt x="1408183" y="525444"/>
                </a:cubicBezTo>
                <a:cubicBezTo>
                  <a:pt x="1404884" y="507898"/>
                  <a:pt x="1401004" y="506340"/>
                  <a:pt x="1397123" y="507898"/>
                </a:cubicBezTo>
                <a:cubicBezTo>
                  <a:pt x="1385286" y="512970"/>
                  <a:pt x="1377520" y="516865"/>
                  <a:pt x="1365878" y="527389"/>
                </a:cubicBezTo>
                <a:cubicBezTo>
                  <a:pt x="1392269" y="468921"/>
                  <a:pt x="1406049" y="347696"/>
                  <a:pt x="1395959" y="300141"/>
                </a:cubicBezTo>
                <a:cubicBezTo>
                  <a:pt x="1397314" y="336587"/>
                  <a:pt x="1383539" y="414935"/>
                  <a:pt x="1376937" y="438518"/>
                </a:cubicBezTo>
                <a:cubicBezTo>
                  <a:pt x="1371701" y="408893"/>
                  <a:pt x="1364909" y="396420"/>
                  <a:pt x="1356174" y="381997"/>
                </a:cubicBezTo>
                <a:cubicBezTo>
                  <a:pt x="1357148" y="284354"/>
                  <a:pt x="1392465" y="232317"/>
                  <a:pt x="1375582" y="181254"/>
                </a:cubicBezTo>
                <a:close/>
                <a:moveTo>
                  <a:pt x="1068769" y="536551"/>
                </a:moveTo>
                <a:cubicBezTo>
                  <a:pt x="1062173" y="558574"/>
                  <a:pt x="1063528" y="573189"/>
                  <a:pt x="1070320" y="585663"/>
                </a:cubicBezTo>
                <a:cubicBezTo>
                  <a:pt x="1057318" y="592488"/>
                  <a:pt x="1049366" y="600087"/>
                  <a:pt x="1034617" y="603203"/>
                </a:cubicBezTo>
                <a:cubicBezTo>
                  <a:pt x="1025299" y="605153"/>
                  <a:pt x="1014822" y="605545"/>
                  <a:pt x="1008999" y="601645"/>
                </a:cubicBezTo>
                <a:cubicBezTo>
                  <a:pt x="1006283" y="599695"/>
                  <a:pt x="1006865" y="598725"/>
                  <a:pt x="1007252" y="595408"/>
                </a:cubicBezTo>
                <a:cubicBezTo>
                  <a:pt x="1011132" y="567927"/>
                  <a:pt x="1049366" y="542396"/>
                  <a:pt x="1068769" y="536551"/>
                </a:cubicBezTo>
                <a:close/>
                <a:moveTo>
                  <a:pt x="1098654" y="477692"/>
                </a:moveTo>
                <a:cubicBezTo>
                  <a:pt x="1088950" y="488801"/>
                  <a:pt x="1073814" y="487241"/>
                  <a:pt x="1063528" y="481979"/>
                </a:cubicBezTo>
                <a:cubicBezTo>
                  <a:pt x="1055380" y="477886"/>
                  <a:pt x="1045290" y="465803"/>
                  <a:pt x="1037915" y="464244"/>
                </a:cubicBezTo>
                <a:cubicBezTo>
                  <a:pt x="1044898" y="462100"/>
                  <a:pt x="1057514" y="457617"/>
                  <a:pt x="1061977" y="455473"/>
                </a:cubicBezTo>
                <a:cubicBezTo>
                  <a:pt x="1060812" y="457812"/>
                  <a:pt x="1060039" y="456448"/>
                  <a:pt x="1060039" y="463269"/>
                </a:cubicBezTo>
                <a:cubicBezTo>
                  <a:pt x="1060039" y="470091"/>
                  <a:pt x="1073814" y="482759"/>
                  <a:pt x="1083132" y="482759"/>
                </a:cubicBezTo>
                <a:cubicBezTo>
                  <a:pt x="1092640" y="482564"/>
                  <a:pt x="1094578" y="480615"/>
                  <a:pt x="1098654" y="477692"/>
                </a:cubicBezTo>
                <a:close/>
                <a:moveTo>
                  <a:pt x="1144262" y="538109"/>
                </a:moveTo>
                <a:cubicBezTo>
                  <a:pt x="1122912" y="538109"/>
                  <a:pt x="1111270" y="539280"/>
                  <a:pt x="1094000" y="548633"/>
                </a:cubicBezTo>
                <a:cubicBezTo>
                  <a:pt x="1094000" y="545713"/>
                  <a:pt x="1095160" y="541230"/>
                  <a:pt x="1096134" y="538888"/>
                </a:cubicBezTo>
                <a:cubicBezTo>
                  <a:pt x="1097685" y="535189"/>
                  <a:pt x="1098463" y="531676"/>
                  <a:pt x="1101762" y="529731"/>
                </a:cubicBezTo>
                <a:cubicBezTo>
                  <a:pt x="1113017" y="523494"/>
                  <a:pt x="1123494" y="520569"/>
                  <a:pt x="1133394" y="519011"/>
                </a:cubicBezTo>
                <a:cubicBezTo>
                  <a:pt x="1166381" y="513749"/>
                  <a:pt x="1194911" y="524469"/>
                  <a:pt x="1232753" y="490750"/>
                </a:cubicBezTo>
                <a:cubicBezTo>
                  <a:pt x="1230424" y="504586"/>
                  <a:pt x="1223245" y="515503"/>
                  <a:pt x="1212958" y="523494"/>
                </a:cubicBezTo>
                <a:cubicBezTo>
                  <a:pt x="1199570" y="534797"/>
                  <a:pt x="1160754" y="539476"/>
                  <a:pt x="1144262" y="538109"/>
                </a:cubicBezTo>
                <a:close/>
                <a:moveTo>
                  <a:pt x="1085652" y="584884"/>
                </a:moveTo>
                <a:cubicBezTo>
                  <a:pt x="1075757" y="584688"/>
                  <a:pt x="1072263" y="573385"/>
                  <a:pt x="1072459" y="561499"/>
                </a:cubicBezTo>
                <a:cubicBezTo>
                  <a:pt x="1072459" y="534797"/>
                  <a:pt x="1090893" y="511798"/>
                  <a:pt x="1107193" y="492309"/>
                </a:cubicBezTo>
                <a:cubicBezTo>
                  <a:pt x="1123107" y="475353"/>
                  <a:pt x="1142515" y="453330"/>
                  <a:pt x="1129900" y="426239"/>
                </a:cubicBezTo>
                <a:cubicBezTo>
                  <a:pt x="1134167" y="422731"/>
                  <a:pt x="1139212" y="422341"/>
                  <a:pt x="1143484" y="423511"/>
                </a:cubicBezTo>
                <a:cubicBezTo>
                  <a:pt x="1147561" y="424680"/>
                  <a:pt x="1150081" y="427603"/>
                  <a:pt x="1151050" y="431111"/>
                </a:cubicBezTo>
                <a:cubicBezTo>
                  <a:pt x="1153379" y="440466"/>
                  <a:pt x="1148916" y="447678"/>
                  <a:pt x="1145618" y="452940"/>
                </a:cubicBezTo>
                <a:cubicBezTo>
                  <a:pt x="1142515" y="457812"/>
                  <a:pt x="1143288" y="458007"/>
                  <a:pt x="1144262" y="458592"/>
                </a:cubicBezTo>
                <a:cubicBezTo>
                  <a:pt x="1151245" y="459566"/>
                  <a:pt x="1159398" y="444559"/>
                  <a:pt x="1158424" y="433645"/>
                </a:cubicBezTo>
                <a:cubicBezTo>
                  <a:pt x="1171040" y="433645"/>
                  <a:pt x="1182682" y="439297"/>
                  <a:pt x="1189474" y="445534"/>
                </a:cubicBezTo>
                <a:cubicBezTo>
                  <a:pt x="1196462" y="451965"/>
                  <a:pt x="1202868" y="465218"/>
                  <a:pt x="1202672" y="480420"/>
                </a:cubicBezTo>
                <a:cubicBezTo>
                  <a:pt x="1186372" y="466582"/>
                  <a:pt x="1154157" y="469311"/>
                  <a:pt x="1140377" y="502054"/>
                </a:cubicBezTo>
                <a:cubicBezTo>
                  <a:pt x="1136305" y="501079"/>
                  <a:pt x="1131451" y="501079"/>
                  <a:pt x="1126215" y="502054"/>
                </a:cubicBezTo>
                <a:cubicBezTo>
                  <a:pt x="1119423" y="503224"/>
                  <a:pt x="1110301" y="508290"/>
                  <a:pt x="1105256" y="512773"/>
                </a:cubicBezTo>
                <a:cubicBezTo>
                  <a:pt x="1088177" y="528364"/>
                  <a:pt x="1074979" y="573385"/>
                  <a:pt x="1087981" y="569681"/>
                </a:cubicBezTo>
                <a:cubicBezTo>
                  <a:pt x="1088950" y="569490"/>
                  <a:pt x="1101370" y="551362"/>
                  <a:pt x="1126215" y="546296"/>
                </a:cubicBezTo>
                <a:cubicBezTo>
                  <a:pt x="1141737" y="543175"/>
                  <a:pt x="1159007" y="543371"/>
                  <a:pt x="1163665" y="553508"/>
                </a:cubicBezTo>
                <a:cubicBezTo>
                  <a:pt x="1158038" y="551166"/>
                  <a:pt x="1142124" y="548050"/>
                  <a:pt x="1118062" y="558770"/>
                </a:cubicBezTo>
                <a:cubicBezTo>
                  <a:pt x="1112048" y="561499"/>
                  <a:pt x="1103117" y="567344"/>
                  <a:pt x="1097489" y="572410"/>
                </a:cubicBezTo>
                <a:cubicBezTo>
                  <a:pt x="1090311" y="579235"/>
                  <a:pt x="1087208" y="585276"/>
                  <a:pt x="1085652" y="584884"/>
                </a:cubicBezTo>
                <a:close/>
                <a:moveTo>
                  <a:pt x="1091089" y="444754"/>
                </a:moveTo>
                <a:cubicBezTo>
                  <a:pt x="1103895" y="443390"/>
                  <a:pt x="1114372" y="448652"/>
                  <a:pt x="1118840" y="456448"/>
                </a:cubicBezTo>
                <a:cubicBezTo>
                  <a:pt x="1110883" y="460736"/>
                  <a:pt x="1108554" y="464634"/>
                  <a:pt x="1104478" y="471065"/>
                </a:cubicBezTo>
                <a:cubicBezTo>
                  <a:pt x="1105838" y="468726"/>
                  <a:pt x="1106611" y="468726"/>
                  <a:pt x="1106611" y="463074"/>
                </a:cubicBezTo>
                <a:cubicBezTo>
                  <a:pt x="1106420" y="457422"/>
                  <a:pt x="1100015" y="447483"/>
                  <a:pt x="1091089" y="444754"/>
                </a:cubicBezTo>
                <a:close/>
                <a:moveTo>
                  <a:pt x="1089924" y="450016"/>
                </a:moveTo>
                <a:lnTo>
                  <a:pt x="1090311" y="450016"/>
                </a:lnTo>
                <a:cubicBezTo>
                  <a:pt x="1095938" y="451965"/>
                  <a:pt x="1099819" y="455668"/>
                  <a:pt x="1099819" y="462100"/>
                </a:cubicBezTo>
                <a:cubicBezTo>
                  <a:pt x="1099819" y="468726"/>
                  <a:pt x="1092444" y="475938"/>
                  <a:pt x="1083323" y="476327"/>
                </a:cubicBezTo>
                <a:cubicBezTo>
                  <a:pt x="1074206" y="476717"/>
                  <a:pt x="1066831" y="469311"/>
                  <a:pt x="1066831" y="463269"/>
                </a:cubicBezTo>
                <a:cubicBezTo>
                  <a:pt x="1066831" y="457228"/>
                  <a:pt x="1069738" y="454304"/>
                  <a:pt x="1074010" y="451770"/>
                </a:cubicBezTo>
                <a:cubicBezTo>
                  <a:pt x="1075757" y="455084"/>
                  <a:pt x="1076340" y="458202"/>
                  <a:pt x="1076340" y="463464"/>
                </a:cubicBezTo>
                <a:cubicBezTo>
                  <a:pt x="1076340" y="468142"/>
                  <a:pt x="1075371" y="479056"/>
                  <a:pt x="1084101" y="471260"/>
                </a:cubicBezTo>
                <a:cubicBezTo>
                  <a:pt x="1090506" y="465608"/>
                  <a:pt x="1093609" y="458202"/>
                  <a:pt x="1089924" y="450016"/>
                </a:cubicBezTo>
                <a:close/>
                <a:moveTo>
                  <a:pt x="915267" y="590538"/>
                </a:moveTo>
                <a:cubicBezTo>
                  <a:pt x="911000" y="574164"/>
                  <a:pt x="909640" y="557599"/>
                  <a:pt x="914298" y="543371"/>
                </a:cubicBezTo>
                <a:cubicBezTo>
                  <a:pt x="917401" y="533626"/>
                  <a:pt x="924193" y="523298"/>
                  <a:pt x="931181" y="516085"/>
                </a:cubicBezTo>
                <a:cubicBezTo>
                  <a:pt x="948064" y="499520"/>
                  <a:pt x="962618" y="490750"/>
                  <a:pt x="982412" y="478276"/>
                </a:cubicBezTo>
                <a:cubicBezTo>
                  <a:pt x="989591" y="473794"/>
                  <a:pt x="997161" y="476717"/>
                  <a:pt x="1014044" y="471455"/>
                </a:cubicBezTo>
                <a:cubicBezTo>
                  <a:pt x="1017342" y="470286"/>
                  <a:pt x="1025686" y="468337"/>
                  <a:pt x="1029958" y="468337"/>
                </a:cubicBezTo>
                <a:cubicBezTo>
                  <a:pt x="1035782" y="468337"/>
                  <a:pt x="1047810" y="476522"/>
                  <a:pt x="1048201" y="481200"/>
                </a:cubicBezTo>
                <a:cubicBezTo>
                  <a:pt x="1044125" y="481589"/>
                  <a:pt x="1028989" y="488216"/>
                  <a:pt x="1025882" y="489580"/>
                </a:cubicBezTo>
                <a:cubicBezTo>
                  <a:pt x="1012493" y="496207"/>
                  <a:pt x="1002789" y="501079"/>
                  <a:pt x="990756" y="511019"/>
                </a:cubicBezTo>
                <a:lnTo>
                  <a:pt x="976006" y="524660"/>
                </a:lnTo>
                <a:cubicBezTo>
                  <a:pt x="966890" y="534601"/>
                  <a:pt x="968245" y="533043"/>
                  <a:pt x="961066" y="543959"/>
                </a:cubicBezTo>
                <a:cubicBezTo>
                  <a:pt x="955243" y="554287"/>
                  <a:pt x="934480" y="555845"/>
                  <a:pt x="915267" y="590538"/>
                </a:cubicBezTo>
                <a:close/>
                <a:moveTo>
                  <a:pt x="938556" y="610028"/>
                </a:moveTo>
                <a:cubicBezTo>
                  <a:pt x="920117" y="629905"/>
                  <a:pt x="919730" y="648812"/>
                  <a:pt x="914298" y="659723"/>
                </a:cubicBezTo>
                <a:cubicBezTo>
                  <a:pt x="924971" y="653486"/>
                  <a:pt x="927301" y="630880"/>
                  <a:pt x="945931" y="612948"/>
                </a:cubicBezTo>
                <a:cubicBezTo>
                  <a:pt x="953496" y="612948"/>
                  <a:pt x="964947" y="612757"/>
                  <a:pt x="969219" y="611782"/>
                </a:cubicBezTo>
                <a:cubicBezTo>
                  <a:pt x="966498" y="623281"/>
                  <a:pt x="960097" y="632247"/>
                  <a:pt x="953496" y="640821"/>
                </a:cubicBezTo>
                <a:cubicBezTo>
                  <a:pt x="941658" y="655828"/>
                  <a:pt x="928270" y="670247"/>
                  <a:pt x="914298" y="683309"/>
                </a:cubicBezTo>
                <a:cubicBezTo>
                  <a:pt x="907697" y="689546"/>
                  <a:pt x="904594" y="691300"/>
                  <a:pt x="903043" y="689933"/>
                </a:cubicBezTo>
                <a:cubicBezTo>
                  <a:pt x="897024" y="683892"/>
                  <a:pt x="905759" y="633026"/>
                  <a:pt x="912165" y="615094"/>
                </a:cubicBezTo>
                <a:cubicBezTo>
                  <a:pt x="920699" y="591704"/>
                  <a:pt x="934675" y="571435"/>
                  <a:pt x="949811" y="564228"/>
                </a:cubicBezTo>
                <a:cubicBezTo>
                  <a:pt x="944766" y="574752"/>
                  <a:pt x="938747" y="587417"/>
                  <a:pt x="938556" y="610028"/>
                </a:cubicBezTo>
                <a:close/>
                <a:moveTo>
                  <a:pt x="946513" y="603595"/>
                </a:moveTo>
                <a:cubicBezTo>
                  <a:pt x="946513" y="580014"/>
                  <a:pt x="966498" y="544346"/>
                  <a:pt x="981830" y="528560"/>
                </a:cubicBezTo>
                <a:cubicBezTo>
                  <a:pt x="1002011" y="507898"/>
                  <a:pt x="1029958" y="489385"/>
                  <a:pt x="1054602" y="486657"/>
                </a:cubicBezTo>
                <a:cubicBezTo>
                  <a:pt x="1057710" y="486267"/>
                  <a:pt x="1057900" y="486072"/>
                  <a:pt x="1061008" y="487436"/>
                </a:cubicBezTo>
                <a:cubicBezTo>
                  <a:pt x="1074010" y="493283"/>
                  <a:pt x="1087399" y="494453"/>
                  <a:pt x="1099046" y="484708"/>
                </a:cubicBezTo>
                <a:cubicBezTo>
                  <a:pt x="1103699" y="481395"/>
                  <a:pt x="1119613" y="457227"/>
                  <a:pt x="1121747" y="461905"/>
                </a:cubicBezTo>
                <a:cubicBezTo>
                  <a:pt x="1121165" y="466388"/>
                  <a:pt x="1104673" y="484708"/>
                  <a:pt x="1101179" y="488411"/>
                </a:cubicBezTo>
                <a:cubicBezTo>
                  <a:pt x="1091862" y="498350"/>
                  <a:pt x="1081581" y="510240"/>
                  <a:pt x="1075175" y="521740"/>
                </a:cubicBezTo>
                <a:cubicBezTo>
                  <a:pt x="1073814" y="524273"/>
                  <a:pt x="1074206" y="524469"/>
                  <a:pt x="1071294" y="525831"/>
                </a:cubicBezTo>
                <a:cubicBezTo>
                  <a:pt x="1055963" y="532651"/>
                  <a:pt x="1047619" y="535968"/>
                  <a:pt x="1032478" y="547658"/>
                </a:cubicBezTo>
                <a:cubicBezTo>
                  <a:pt x="1012879" y="562861"/>
                  <a:pt x="1006283" y="574360"/>
                  <a:pt x="999104" y="590925"/>
                </a:cubicBezTo>
                <a:cubicBezTo>
                  <a:pt x="990173" y="600087"/>
                  <a:pt x="953888" y="609440"/>
                  <a:pt x="946513" y="603595"/>
                </a:cubicBezTo>
                <a:close/>
                <a:moveTo>
                  <a:pt x="910804" y="599891"/>
                </a:moveTo>
                <a:cubicBezTo>
                  <a:pt x="900714" y="621331"/>
                  <a:pt x="901296" y="623085"/>
                  <a:pt x="897220" y="642379"/>
                </a:cubicBezTo>
                <a:cubicBezTo>
                  <a:pt x="896442" y="646279"/>
                  <a:pt x="894695" y="654853"/>
                  <a:pt x="892561" y="657386"/>
                </a:cubicBezTo>
                <a:cubicBezTo>
                  <a:pt x="888294" y="662648"/>
                  <a:pt x="877621" y="672001"/>
                  <a:pt x="871798" y="675901"/>
                </a:cubicBezTo>
                <a:cubicBezTo>
                  <a:pt x="868304" y="678238"/>
                  <a:pt x="861903" y="682334"/>
                  <a:pt x="858017" y="682530"/>
                </a:cubicBezTo>
                <a:cubicBezTo>
                  <a:pt x="837450" y="634192"/>
                  <a:pt x="885965" y="566957"/>
                  <a:pt x="906146" y="547854"/>
                </a:cubicBezTo>
                <a:cubicBezTo>
                  <a:pt x="902265" y="567927"/>
                  <a:pt x="905759" y="576506"/>
                  <a:pt x="905373" y="580401"/>
                </a:cubicBezTo>
                <a:cubicBezTo>
                  <a:pt x="904981" y="583326"/>
                  <a:pt x="902461" y="586638"/>
                  <a:pt x="899353" y="592096"/>
                </a:cubicBezTo>
                <a:cubicBezTo>
                  <a:pt x="889459" y="608661"/>
                  <a:pt x="882471" y="620748"/>
                  <a:pt x="879172" y="640042"/>
                </a:cubicBezTo>
                <a:cubicBezTo>
                  <a:pt x="877425" y="649978"/>
                  <a:pt x="877812" y="655049"/>
                  <a:pt x="879950" y="648812"/>
                </a:cubicBezTo>
                <a:cubicBezTo>
                  <a:pt x="885965" y="631076"/>
                  <a:pt x="895859" y="606711"/>
                  <a:pt x="908475" y="594825"/>
                </a:cubicBezTo>
                <a:cubicBezTo>
                  <a:pt x="908862" y="594242"/>
                  <a:pt x="911000" y="599695"/>
                  <a:pt x="910804" y="599891"/>
                </a:cubicBezTo>
                <a:close/>
                <a:moveTo>
                  <a:pt x="1291554" y="574556"/>
                </a:moveTo>
                <a:cubicBezTo>
                  <a:pt x="1291554" y="564811"/>
                  <a:pt x="1286895" y="550196"/>
                  <a:pt x="1286895" y="549412"/>
                </a:cubicBezTo>
                <a:cubicBezTo>
                  <a:pt x="1286895" y="535968"/>
                  <a:pt x="1325516" y="473014"/>
                  <a:pt x="1333277" y="456448"/>
                </a:cubicBezTo>
                <a:cubicBezTo>
                  <a:pt x="1342785" y="435789"/>
                  <a:pt x="1349773" y="410647"/>
                  <a:pt x="1349773" y="387844"/>
                </a:cubicBezTo>
                <a:cubicBezTo>
                  <a:pt x="1369568" y="409283"/>
                  <a:pt x="1377133" y="468921"/>
                  <a:pt x="1366847" y="499910"/>
                </a:cubicBezTo>
                <a:cubicBezTo>
                  <a:pt x="1361028" y="529339"/>
                  <a:pt x="1322991" y="603791"/>
                  <a:pt x="1287091" y="625035"/>
                </a:cubicBezTo>
                <a:cubicBezTo>
                  <a:pt x="1289807" y="617627"/>
                  <a:pt x="1291941" y="603987"/>
                  <a:pt x="1292910" y="594046"/>
                </a:cubicBezTo>
                <a:cubicBezTo>
                  <a:pt x="1310766" y="567344"/>
                  <a:pt x="1351324" y="512191"/>
                  <a:pt x="1351324" y="463659"/>
                </a:cubicBezTo>
                <a:cubicBezTo>
                  <a:pt x="1343950" y="502636"/>
                  <a:pt x="1307659" y="557795"/>
                  <a:pt x="1291554" y="574556"/>
                </a:cubicBezTo>
                <a:close/>
                <a:moveTo>
                  <a:pt x="1317363" y="678238"/>
                </a:moveTo>
                <a:cubicBezTo>
                  <a:pt x="1325124" y="667910"/>
                  <a:pt x="1328618" y="655828"/>
                  <a:pt x="1332112" y="643354"/>
                </a:cubicBezTo>
                <a:cubicBezTo>
                  <a:pt x="1342589" y="631272"/>
                  <a:pt x="1385090" y="577868"/>
                  <a:pt x="1392078" y="539863"/>
                </a:cubicBezTo>
                <a:cubicBezTo>
                  <a:pt x="1382956" y="559745"/>
                  <a:pt x="1347248" y="618406"/>
                  <a:pt x="1333468" y="625422"/>
                </a:cubicBezTo>
                <a:cubicBezTo>
                  <a:pt x="1333277" y="619185"/>
                  <a:pt x="1333277" y="612169"/>
                  <a:pt x="1329783" y="606907"/>
                </a:cubicBezTo>
                <a:cubicBezTo>
                  <a:pt x="1324155" y="612948"/>
                  <a:pt x="1322604" y="617823"/>
                  <a:pt x="1302418" y="623472"/>
                </a:cubicBezTo>
                <a:cubicBezTo>
                  <a:pt x="1318141" y="609053"/>
                  <a:pt x="1331143" y="589171"/>
                  <a:pt x="1343950" y="570269"/>
                </a:cubicBezTo>
                <a:cubicBezTo>
                  <a:pt x="1351711" y="558966"/>
                  <a:pt x="1357534" y="547271"/>
                  <a:pt x="1365878" y="538109"/>
                </a:cubicBezTo>
                <a:cubicBezTo>
                  <a:pt x="1373448" y="529731"/>
                  <a:pt x="1383539" y="523102"/>
                  <a:pt x="1392660" y="518428"/>
                </a:cubicBezTo>
                <a:cubicBezTo>
                  <a:pt x="1394794" y="517453"/>
                  <a:pt x="1397896" y="515306"/>
                  <a:pt x="1399257" y="517644"/>
                </a:cubicBezTo>
                <a:cubicBezTo>
                  <a:pt x="1406827" y="530706"/>
                  <a:pt x="1399643" y="556237"/>
                  <a:pt x="1398092" y="561107"/>
                </a:cubicBezTo>
                <a:cubicBezTo>
                  <a:pt x="1381987" y="607495"/>
                  <a:pt x="1356756" y="655240"/>
                  <a:pt x="1317363" y="678238"/>
                </a:cubicBezTo>
                <a:close/>
                <a:moveTo>
                  <a:pt x="1435548" y="652903"/>
                </a:moveTo>
                <a:cubicBezTo>
                  <a:pt x="1438264" y="645304"/>
                  <a:pt x="1440593" y="628151"/>
                  <a:pt x="1439815" y="621718"/>
                </a:cubicBezTo>
                <a:cubicBezTo>
                  <a:pt x="1428173" y="615486"/>
                  <a:pt x="1412842" y="616652"/>
                  <a:pt x="1402169" y="617823"/>
                </a:cubicBezTo>
                <a:cubicBezTo>
                  <a:pt x="1430889" y="563253"/>
                  <a:pt x="1464850" y="446313"/>
                  <a:pt x="1464850" y="385311"/>
                </a:cubicBezTo>
                <a:lnTo>
                  <a:pt x="1464072" y="385311"/>
                </a:lnTo>
                <a:cubicBezTo>
                  <a:pt x="1464072" y="434230"/>
                  <a:pt x="1408569" y="602816"/>
                  <a:pt x="1380240" y="622110"/>
                </a:cubicBezTo>
                <a:cubicBezTo>
                  <a:pt x="1407214" y="567927"/>
                  <a:pt x="1443505" y="451381"/>
                  <a:pt x="1442726" y="344967"/>
                </a:cubicBezTo>
                <a:cubicBezTo>
                  <a:pt x="1442726" y="334248"/>
                  <a:pt x="1456311" y="310081"/>
                  <a:pt x="1465623" y="299946"/>
                </a:cubicBezTo>
                <a:cubicBezTo>
                  <a:pt x="1474359" y="290396"/>
                  <a:pt x="1481347" y="285329"/>
                  <a:pt x="1485227" y="271686"/>
                </a:cubicBezTo>
                <a:cubicBezTo>
                  <a:pt x="1513170" y="348085"/>
                  <a:pt x="1498229" y="446313"/>
                  <a:pt x="1466984" y="519398"/>
                </a:cubicBezTo>
                <a:cubicBezTo>
                  <a:pt x="1466402" y="520961"/>
                  <a:pt x="1466597" y="523494"/>
                  <a:pt x="1468149" y="524469"/>
                </a:cubicBezTo>
                <a:cubicBezTo>
                  <a:pt x="1468731" y="524856"/>
                  <a:pt x="1469509" y="525052"/>
                  <a:pt x="1470478" y="525444"/>
                </a:cubicBezTo>
                <a:cubicBezTo>
                  <a:pt x="1474359" y="527002"/>
                  <a:pt x="1475719" y="530897"/>
                  <a:pt x="1475910" y="534993"/>
                </a:cubicBezTo>
                <a:cubicBezTo>
                  <a:pt x="1476884" y="554674"/>
                  <a:pt x="1449132" y="633217"/>
                  <a:pt x="1435548" y="652903"/>
                </a:cubicBezTo>
                <a:close/>
                <a:moveTo>
                  <a:pt x="382181" y="1053028"/>
                </a:moveTo>
                <a:cubicBezTo>
                  <a:pt x="387614" y="1066281"/>
                  <a:pt x="396929" y="1061602"/>
                  <a:pt x="407021" y="1055169"/>
                </a:cubicBezTo>
                <a:cubicBezTo>
                  <a:pt x="441369" y="1033146"/>
                  <a:pt x="488721" y="958307"/>
                  <a:pt x="497841" y="929851"/>
                </a:cubicBezTo>
                <a:cubicBezTo>
                  <a:pt x="485809" y="932580"/>
                  <a:pt x="477853" y="934334"/>
                  <a:pt x="471255" y="923613"/>
                </a:cubicBezTo>
                <a:cubicBezTo>
                  <a:pt x="457477" y="936676"/>
                  <a:pt x="418277" y="984617"/>
                  <a:pt x="392854" y="1049711"/>
                </a:cubicBezTo>
                <a:cubicBezTo>
                  <a:pt x="394989" y="996895"/>
                  <a:pt x="463493" y="916989"/>
                  <a:pt x="467374" y="908606"/>
                </a:cubicBezTo>
                <a:cubicBezTo>
                  <a:pt x="467568" y="907048"/>
                  <a:pt x="467374" y="903344"/>
                  <a:pt x="467374" y="901399"/>
                </a:cubicBezTo>
                <a:cubicBezTo>
                  <a:pt x="461164" y="907631"/>
                  <a:pt x="450296" y="921473"/>
                  <a:pt x="442922" y="928685"/>
                </a:cubicBezTo>
                <a:cubicBezTo>
                  <a:pt x="429144" y="942521"/>
                  <a:pt x="416336" y="955578"/>
                  <a:pt x="401975" y="968635"/>
                </a:cubicBezTo>
                <a:cubicBezTo>
                  <a:pt x="385092" y="981888"/>
                  <a:pt x="373448" y="1031784"/>
                  <a:pt x="382181" y="1053028"/>
                </a:cubicBezTo>
                <a:close/>
                <a:moveTo>
                  <a:pt x="436518" y="1040162"/>
                </a:moveTo>
                <a:cubicBezTo>
                  <a:pt x="428756" y="1048349"/>
                  <a:pt x="416918" y="1059069"/>
                  <a:pt x="412648" y="1061210"/>
                </a:cubicBezTo>
                <a:cubicBezTo>
                  <a:pt x="390331" y="1086158"/>
                  <a:pt x="365686" y="1145016"/>
                  <a:pt x="358117" y="1167823"/>
                </a:cubicBezTo>
                <a:cubicBezTo>
                  <a:pt x="363357" y="1130205"/>
                  <a:pt x="381599" y="1098436"/>
                  <a:pt x="395765" y="1068618"/>
                </a:cubicBezTo>
                <a:cubicBezTo>
                  <a:pt x="383539" y="1071543"/>
                  <a:pt x="376553" y="1062964"/>
                  <a:pt x="372866" y="1052249"/>
                </a:cubicBezTo>
                <a:cubicBezTo>
                  <a:pt x="372089" y="1049907"/>
                  <a:pt x="370925" y="1042891"/>
                  <a:pt x="370731" y="1040162"/>
                </a:cubicBezTo>
                <a:cubicBezTo>
                  <a:pt x="355788" y="1057315"/>
                  <a:pt x="343562" y="1144237"/>
                  <a:pt x="346862" y="1166652"/>
                </a:cubicBezTo>
                <a:cubicBezTo>
                  <a:pt x="349579" y="1186142"/>
                  <a:pt x="345891" y="1189846"/>
                  <a:pt x="365491" y="1181463"/>
                </a:cubicBezTo>
                <a:cubicBezTo>
                  <a:pt x="379658" y="1175422"/>
                  <a:pt x="396735" y="1164506"/>
                  <a:pt x="400811" y="1157103"/>
                </a:cubicBezTo>
                <a:cubicBezTo>
                  <a:pt x="402169" y="1154761"/>
                  <a:pt x="403916" y="1138588"/>
                  <a:pt x="404692" y="1134105"/>
                </a:cubicBezTo>
                <a:cubicBezTo>
                  <a:pt x="408573" y="1110327"/>
                  <a:pt x="424292" y="1058481"/>
                  <a:pt x="436518" y="1040162"/>
                </a:cubicBezTo>
                <a:close/>
                <a:moveTo>
                  <a:pt x="422740" y="1094345"/>
                </a:moveTo>
                <a:cubicBezTo>
                  <a:pt x="413425" y="1121434"/>
                  <a:pt x="402752" y="1167431"/>
                  <a:pt x="414007" y="1197641"/>
                </a:cubicBezTo>
                <a:cubicBezTo>
                  <a:pt x="416918" y="1205240"/>
                  <a:pt x="417112" y="1204657"/>
                  <a:pt x="424875" y="1200370"/>
                </a:cubicBezTo>
                <a:cubicBezTo>
                  <a:pt x="437100" y="1193545"/>
                  <a:pt x="461940" y="1172110"/>
                  <a:pt x="470091" y="1159244"/>
                </a:cubicBezTo>
                <a:cubicBezTo>
                  <a:pt x="471837" y="1132738"/>
                  <a:pt x="479406" y="1095124"/>
                  <a:pt x="486586" y="1077192"/>
                </a:cubicBezTo>
                <a:cubicBezTo>
                  <a:pt x="484257" y="1078755"/>
                  <a:pt x="471449" y="1087133"/>
                  <a:pt x="468732" y="1087912"/>
                </a:cubicBezTo>
                <a:cubicBezTo>
                  <a:pt x="464657" y="1089083"/>
                  <a:pt x="465045" y="1086937"/>
                  <a:pt x="462134" y="1085183"/>
                </a:cubicBezTo>
                <a:cubicBezTo>
                  <a:pt x="449908" y="1108960"/>
                  <a:pt x="424874" y="1164506"/>
                  <a:pt x="420605" y="1192379"/>
                </a:cubicBezTo>
                <a:cubicBezTo>
                  <a:pt x="420605" y="1156128"/>
                  <a:pt x="441369" y="1109352"/>
                  <a:pt x="456312" y="1075438"/>
                </a:cubicBezTo>
                <a:cubicBezTo>
                  <a:pt x="451267" y="1062773"/>
                  <a:pt x="453013" y="1035875"/>
                  <a:pt x="455730" y="1023793"/>
                </a:cubicBezTo>
                <a:cubicBezTo>
                  <a:pt x="450490" y="1027884"/>
                  <a:pt x="425845" y="1085183"/>
                  <a:pt x="422740" y="1094345"/>
                </a:cubicBezTo>
                <a:close/>
                <a:moveTo>
                  <a:pt x="484257" y="1115001"/>
                </a:moveTo>
                <a:cubicBezTo>
                  <a:pt x="477465" y="1144046"/>
                  <a:pt x="474942" y="1175030"/>
                  <a:pt x="480182" y="1204461"/>
                </a:cubicBezTo>
                <a:cubicBezTo>
                  <a:pt x="482316" y="1216935"/>
                  <a:pt x="487944" y="1217910"/>
                  <a:pt x="500558" y="1212452"/>
                </a:cubicBezTo>
                <a:cubicBezTo>
                  <a:pt x="512589" y="1207190"/>
                  <a:pt x="526952" y="1192575"/>
                  <a:pt x="535682" y="1182242"/>
                </a:cubicBezTo>
                <a:cubicBezTo>
                  <a:pt x="528699" y="1165094"/>
                  <a:pt x="523262" y="1147162"/>
                  <a:pt x="519578" y="1128451"/>
                </a:cubicBezTo>
                <a:cubicBezTo>
                  <a:pt x="511038" y="1141704"/>
                  <a:pt x="496677" y="1174060"/>
                  <a:pt x="486780" y="1206411"/>
                </a:cubicBezTo>
                <a:cubicBezTo>
                  <a:pt x="489691" y="1172693"/>
                  <a:pt x="510069" y="1120263"/>
                  <a:pt x="516084" y="1108769"/>
                </a:cubicBezTo>
                <a:cubicBezTo>
                  <a:pt x="513368" y="1090058"/>
                  <a:pt x="512589" y="1071543"/>
                  <a:pt x="513172" y="1052636"/>
                </a:cubicBezTo>
                <a:cubicBezTo>
                  <a:pt x="500947" y="1061994"/>
                  <a:pt x="486198" y="1106623"/>
                  <a:pt x="484257" y="1115001"/>
                </a:cubicBezTo>
                <a:close/>
                <a:moveTo>
                  <a:pt x="373060" y="992221"/>
                </a:moveTo>
                <a:cubicBezTo>
                  <a:pt x="364909" y="996508"/>
                  <a:pt x="342981" y="1012294"/>
                  <a:pt x="317364" y="1013465"/>
                </a:cubicBezTo>
                <a:cubicBezTo>
                  <a:pt x="301645" y="1043283"/>
                  <a:pt x="286121" y="1119484"/>
                  <a:pt x="285344" y="1152032"/>
                </a:cubicBezTo>
                <a:cubicBezTo>
                  <a:pt x="285150" y="1160023"/>
                  <a:pt x="285150" y="1163923"/>
                  <a:pt x="290390" y="1161777"/>
                </a:cubicBezTo>
                <a:cubicBezTo>
                  <a:pt x="304750" y="1156324"/>
                  <a:pt x="331142" y="1136055"/>
                  <a:pt x="339099" y="1128255"/>
                </a:cubicBezTo>
                <a:cubicBezTo>
                  <a:pt x="342981" y="1099607"/>
                  <a:pt x="348026" y="1065110"/>
                  <a:pt x="366656" y="1024376"/>
                </a:cubicBezTo>
                <a:cubicBezTo>
                  <a:pt x="345115" y="1052636"/>
                  <a:pt x="310572" y="1108960"/>
                  <a:pt x="299899" y="1138588"/>
                </a:cubicBezTo>
                <a:cubicBezTo>
                  <a:pt x="299899" y="1125334"/>
                  <a:pt x="315424" y="1092591"/>
                  <a:pt x="322216" y="1078946"/>
                </a:cubicBezTo>
                <a:cubicBezTo>
                  <a:pt x="337547" y="1048545"/>
                  <a:pt x="357341" y="1021260"/>
                  <a:pt x="373060" y="992221"/>
                </a:cubicBezTo>
                <a:close/>
                <a:moveTo>
                  <a:pt x="314453" y="939988"/>
                </a:moveTo>
                <a:cubicBezTo>
                  <a:pt x="309214" y="941938"/>
                  <a:pt x="292719" y="947587"/>
                  <a:pt x="289226" y="948954"/>
                </a:cubicBezTo>
                <a:cubicBezTo>
                  <a:pt x="262251" y="981109"/>
                  <a:pt x="238964" y="1016973"/>
                  <a:pt x="227320" y="1057702"/>
                </a:cubicBezTo>
                <a:cubicBezTo>
                  <a:pt x="222662" y="1073880"/>
                  <a:pt x="219557" y="1098240"/>
                  <a:pt x="222662" y="1117343"/>
                </a:cubicBezTo>
                <a:cubicBezTo>
                  <a:pt x="225185" y="1133517"/>
                  <a:pt x="224991" y="1134301"/>
                  <a:pt x="235859" y="1125917"/>
                </a:cubicBezTo>
                <a:cubicBezTo>
                  <a:pt x="249249" y="1115589"/>
                  <a:pt x="272148" y="1096295"/>
                  <a:pt x="285732" y="1086550"/>
                </a:cubicBezTo>
                <a:cubicBezTo>
                  <a:pt x="288255" y="1083821"/>
                  <a:pt x="286702" y="1085962"/>
                  <a:pt x="287673" y="1082263"/>
                </a:cubicBezTo>
                <a:cubicBezTo>
                  <a:pt x="294077" y="1059265"/>
                  <a:pt x="297764" y="1034900"/>
                  <a:pt x="309020" y="1013465"/>
                </a:cubicBezTo>
                <a:cubicBezTo>
                  <a:pt x="299898" y="1014244"/>
                  <a:pt x="298540" y="1007228"/>
                  <a:pt x="298540" y="1003911"/>
                </a:cubicBezTo>
                <a:cubicBezTo>
                  <a:pt x="298540" y="1003132"/>
                  <a:pt x="296017" y="1007811"/>
                  <a:pt x="294077" y="1010540"/>
                </a:cubicBezTo>
                <a:cubicBezTo>
                  <a:pt x="282239" y="1026522"/>
                  <a:pt x="249637" y="1079142"/>
                  <a:pt x="240710" y="1097074"/>
                </a:cubicBezTo>
                <a:cubicBezTo>
                  <a:pt x="239352" y="1099803"/>
                  <a:pt x="235276" y="1109739"/>
                  <a:pt x="233335" y="1111689"/>
                </a:cubicBezTo>
                <a:cubicBezTo>
                  <a:pt x="233530" y="1101944"/>
                  <a:pt x="250995" y="1065693"/>
                  <a:pt x="255847" y="1056340"/>
                </a:cubicBezTo>
                <a:cubicBezTo>
                  <a:pt x="263803" y="1040554"/>
                  <a:pt x="280687" y="1012490"/>
                  <a:pt x="290584" y="997483"/>
                </a:cubicBezTo>
                <a:cubicBezTo>
                  <a:pt x="298929" y="984813"/>
                  <a:pt x="296600" y="988517"/>
                  <a:pt x="301257" y="973118"/>
                </a:cubicBezTo>
                <a:cubicBezTo>
                  <a:pt x="304362" y="962207"/>
                  <a:pt x="308437" y="950708"/>
                  <a:pt x="314453" y="939988"/>
                </a:cubicBezTo>
                <a:close/>
                <a:moveTo>
                  <a:pt x="589438" y="857348"/>
                </a:moveTo>
                <a:cubicBezTo>
                  <a:pt x="578765" y="857740"/>
                  <a:pt x="572751" y="856961"/>
                  <a:pt x="565181" y="855011"/>
                </a:cubicBezTo>
                <a:cubicBezTo>
                  <a:pt x="564016" y="868847"/>
                  <a:pt x="553539" y="886392"/>
                  <a:pt x="546164" y="897499"/>
                </a:cubicBezTo>
                <a:cubicBezTo>
                  <a:pt x="539759" y="907048"/>
                  <a:pt x="539954" y="921473"/>
                  <a:pt x="542284" y="930630"/>
                </a:cubicBezTo>
                <a:cubicBezTo>
                  <a:pt x="554704" y="903932"/>
                  <a:pt x="570613" y="879371"/>
                  <a:pt x="589438" y="857348"/>
                </a:cubicBezTo>
                <a:close/>
                <a:moveTo>
                  <a:pt x="419246" y="920498"/>
                </a:moveTo>
                <a:cubicBezTo>
                  <a:pt x="431278" y="920498"/>
                  <a:pt x="445445" y="908802"/>
                  <a:pt x="452819" y="901399"/>
                </a:cubicBezTo>
                <a:cubicBezTo>
                  <a:pt x="459612" y="894770"/>
                  <a:pt x="462134" y="892820"/>
                  <a:pt x="468538" y="884050"/>
                </a:cubicBezTo>
                <a:cubicBezTo>
                  <a:pt x="476495" y="873330"/>
                  <a:pt x="480376" y="867485"/>
                  <a:pt x="489691" y="857348"/>
                </a:cubicBezTo>
                <a:cubicBezTo>
                  <a:pt x="493572" y="853061"/>
                  <a:pt x="505606" y="840200"/>
                  <a:pt x="511038" y="840200"/>
                </a:cubicBezTo>
                <a:cubicBezTo>
                  <a:pt x="511038" y="840200"/>
                  <a:pt x="503277" y="846437"/>
                  <a:pt x="498618" y="852282"/>
                </a:cubicBezTo>
                <a:cubicBezTo>
                  <a:pt x="490273" y="862610"/>
                  <a:pt x="482316" y="876059"/>
                  <a:pt x="479599" y="881909"/>
                </a:cubicBezTo>
                <a:cubicBezTo>
                  <a:pt x="473001" y="896328"/>
                  <a:pt x="474554" y="909194"/>
                  <a:pt x="477853" y="916989"/>
                </a:cubicBezTo>
                <a:cubicBezTo>
                  <a:pt x="480764" y="924392"/>
                  <a:pt x="482316" y="923227"/>
                  <a:pt x="489885" y="922448"/>
                </a:cubicBezTo>
                <a:cubicBezTo>
                  <a:pt x="504442" y="921080"/>
                  <a:pt x="516470" y="915818"/>
                  <a:pt x="528117" y="906073"/>
                </a:cubicBezTo>
                <a:cubicBezTo>
                  <a:pt x="540341" y="895745"/>
                  <a:pt x="557420" y="868656"/>
                  <a:pt x="557420" y="852674"/>
                </a:cubicBezTo>
                <a:cubicBezTo>
                  <a:pt x="540537" y="849166"/>
                  <a:pt x="522680" y="847216"/>
                  <a:pt x="509678" y="834350"/>
                </a:cubicBezTo>
                <a:cubicBezTo>
                  <a:pt x="495707" y="820318"/>
                  <a:pt x="492020" y="813498"/>
                  <a:pt x="478241" y="799662"/>
                </a:cubicBezTo>
                <a:cubicBezTo>
                  <a:pt x="465627" y="786992"/>
                  <a:pt x="445445" y="782122"/>
                  <a:pt x="428561" y="787188"/>
                </a:cubicBezTo>
                <a:cubicBezTo>
                  <a:pt x="402945" y="794787"/>
                  <a:pt x="387614" y="806874"/>
                  <a:pt x="372089" y="828309"/>
                </a:cubicBezTo>
                <a:cubicBezTo>
                  <a:pt x="369179" y="832209"/>
                  <a:pt x="351713" y="868460"/>
                  <a:pt x="359475" y="868460"/>
                </a:cubicBezTo>
                <a:cubicBezTo>
                  <a:pt x="383151" y="868460"/>
                  <a:pt x="395377" y="866118"/>
                  <a:pt x="417306" y="858715"/>
                </a:cubicBezTo>
                <a:cubicBezTo>
                  <a:pt x="423128" y="856182"/>
                  <a:pt x="424680" y="849749"/>
                  <a:pt x="432054" y="840396"/>
                </a:cubicBezTo>
                <a:cubicBezTo>
                  <a:pt x="441757" y="828701"/>
                  <a:pt x="458253" y="810186"/>
                  <a:pt x="471643" y="802974"/>
                </a:cubicBezTo>
                <a:cubicBezTo>
                  <a:pt x="452431" y="821685"/>
                  <a:pt x="439429" y="836888"/>
                  <a:pt x="429337" y="853257"/>
                </a:cubicBezTo>
                <a:cubicBezTo>
                  <a:pt x="414395" y="877617"/>
                  <a:pt x="413619" y="913285"/>
                  <a:pt x="419246" y="920498"/>
                </a:cubicBezTo>
                <a:close/>
                <a:moveTo>
                  <a:pt x="528117" y="967273"/>
                </a:moveTo>
                <a:cubicBezTo>
                  <a:pt x="522680" y="975460"/>
                  <a:pt x="495125" y="1011123"/>
                  <a:pt x="475136" y="1060823"/>
                </a:cubicBezTo>
                <a:cubicBezTo>
                  <a:pt x="482705" y="1017556"/>
                  <a:pt x="517248" y="954995"/>
                  <a:pt x="532384" y="932776"/>
                </a:cubicBezTo>
                <a:cubicBezTo>
                  <a:pt x="531606" y="930439"/>
                  <a:pt x="531219" y="919718"/>
                  <a:pt x="531606" y="915235"/>
                </a:cubicBezTo>
                <a:cubicBezTo>
                  <a:pt x="522680" y="922448"/>
                  <a:pt x="515697" y="924392"/>
                  <a:pt x="512394" y="925956"/>
                </a:cubicBezTo>
                <a:cubicBezTo>
                  <a:pt x="509678" y="928489"/>
                  <a:pt x="481346" y="981305"/>
                  <a:pt x="469508" y="1011123"/>
                </a:cubicBezTo>
                <a:cubicBezTo>
                  <a:pt x="462134" y="1029834"/>
                  <a:pt x="457865" y="1054194"/>
                  <a:pt x="465434" y="1073297"/>
                </a:cubicBezTo>
                <a:cubicBezTo>
                  <a:pt x="468150" y="1080117"/>
                  <a:pt x="471061" y="1078946"/>
                  <a:pt x="478823" y="1073488"/>
                </a:cubicBezTo>
                <a:cubicBezTo>
                  <a:pt x="487556" y="1066281"/>
                  <a:pt x="507931" y="1049907"/>
                  <a:pt x="514141" y="1039775"/>
                </a:cubicBezTo>
                <a:cubicBezTo>
                  <a:pt x="515888" y="1014244"/>
                  <a:pt x="520742" y="990271"/>
                  <a:pt x="528117" y="967273"/>
                </a:cubicBezTo>
                <a:close/>
                <a:moveTo>
                  <a:pt x="407603" y="886583"/>
                </a:moveTo>
                <a:cubicBezTo>
                  <a:pt x="384897" y="902565"/>
                  <a:pt x="353848" y="921080"/>
                  <a:pt x="328620" y="934138"/>
                </a:cubicBezTo>
                <a:cubicBezTo>
                  <a:pt x="317946" y="943104"/>
                  <a:pt x="305333" y="976430"/>
                  <a:pt x="303392" y="992025"/>
                </a:cubicBezTo>
                <a:cubicBezTo>
                  <a:pt x="302228" y="1001378"/>
                  <a:pt x="303780" y="1008198"/>
                  <a:pt x="315618" y="1006253"/>
                </a:cubicBezTo>
                <a:cubicBezTo>
                  <a:pt x="355594" y="1000212"/>
                  <a:pt x="410902" y="955578"/>
                  <a:pt x="431666" y="926539"/>
                </a:cubicBezTo>
                <a:cubicBezTo>
                  <a:pt x="425068" y="927710"/>
                  <a:pt x="413813" y="934334"/>
                  <a:pt x="410126" y="916793"/>
                </a:cubicBezTo>
                <a:cubicBezTo>
                  <a:pt x="409350" y="913481"/>
                  <a:pt x="408379" y="909194"/>
                  <a:pt x="408185" y="906073"/>
                </a:cubicBezTo>
                <a:cubicBezTo>
                  <a:pt x="376941" y="927121"/>
                  <a:pt x="339293" y="957724"/>
                  <a:pt x="320275" y="986371"/>
                </a:cubicBezTo>
                <a:cubicBezTo>
                  <a:pt x="328426" y="957332"/>
                  <a:pt x="394795" y="901590"/>
                  <a:pt x="408185" y="890287"/>
                </a:cubicBezTo>
                <a:cubicBezTo>
                  <a:pt x="409543" y="889900"/>
                  <a:pt x="409738" y="885221"/>
                  <a:pt x="407603" y="886583"/>
                </a:cubicBezTo>
                <a:close/>
                <a:moveTo>
                  <a:pt x="413036" y="870018"/>
                </a:moveTo>
                <a:cubicBezTo>
                  <a:pt x="409350" y="870018"/>
                  <a:pt x="407021" y="871772"/>
                  <a:pt x="402363" y="872747"/>
                </a:cubicBezTo>
                <a:cubicBezTo>
                  <a:pt x="396347" y="873918"/>
                  <a:pt x="384704" y="876451"/>
                  <a:pt x="378494" y="876451"/>
                </a:cubicBezTo>
                <a:cubicBezTo>
                  <a:pt x="364715" y="876255"/>
                  <a:pt x="369373" y="875863"/>
                  <a:pt x="361416" y="879959"/>
                </a:cubicBezTo>
                <a:cubicBezTo>
                  <a:pt x="336382" y="893212"/>
                  <a:pt x="274283" y="917376"/>
                  <a:pt x="252936" y="932384"/>
                </a:cubicBezTo>
                <a:cubicBezTo>
                  <a:pt x="263803" y="911727"/>
                  <a:pt x="330754" y="882100"/>
                  <a:pt x="345503" y="875672"/>
                </a:cubicBezTo>
                <a:cubicBezTo>
                  <a:pt x="331725" y="875084"/>
                  <a:pt x="317946" y="874305"/>
                  <a:pt x="304168" y="873722"/>
                </a:cubicBezTo>
                <a:cubicBezTo>
                  <a:pt x="302422" y="873722"/>
                  <a:pt x="301257" y="873722"/>
                  <a:pt x="300093" y="874305"/>
                </a:cubicBezTo>
                <a:cubicBezTo>
                  <a:pt x="286897" y="880934"/>
                  <a:pt x="267491" y="892237"/>
                  <a:pt x="259146" y="903153"/>
                </a:cubicBezTo>
                <a:cubicBezTo>
                  <a:pt x="253324" y="910556"/>
                  <a:pt x="243815" y="924006"/>
                  <a:pt x="246532" y="934334"/>
                </a:cubicBezTo>
                <a:cubicBezTo>
                  <a:pt x="248472" y="942129"/>
                  <a:pt x="265356" y="941742"/>
                  <a:pt x="271760" y="941742"/>
                </a:cubicBezTo>
                <a:cubicBezTo>
                  <a:pt x="302810" y="941742"/>
                  <a:pt x="387809" y="896524"/>
                  <a:pt x="413036" y="870018"/>
                </a:cubicBezTo>
                <a:close/>
                <a:moveTo>
                  <a:pt x="366074" y="823439"/>
                </a:moveTo>
                <a:cubicBezTo>
                  <a:pt x="335606" y="816227"/>
                  <a:pt x="318723" y="811161"/>
                  <a:pt x="288837" y="800049"/>
                </a:cubicBezTo>
                <a:cubicBezTo>
                  <a:pt x="275253" y="796541"/>
                  <a:pt x="242457" y="803557"/>
                  <a:pt x="225573" y="813111"/>
                </a:cubicBezTo>
                <a:cubicBezTo>
                  <a:pt x="210242" y="821881"/>
                  <a:pt x="209660" y="827530"/>
                  <a:pt x="222274" y="839421"/>
                </a:cubicBezTo>
                <a:cubicBezTo>
                  <a:pt x="248667" y="864364"/>
                  <a:pt x="314065" y="867485"/>
                  <a:pt x="349579" y="867485"/>
                </a:cubicBezTo>
                <a:cubicBezTo>
                  <a:pt x="349967" y="862806"/>
                  <a:pt x="353848" y="850141"/>
                  <a:pt x="355012" y="844683"/>
                </a:cubicBezTo>
                <a:cubicBezTo>
                  <a:pt x="320081" y="846633"/>
                  <a:pt x="258758" y="847216"/>
                  <a:pt x="227126" y="832792"/>
                </a:cubicBezTo>
                <a:cubicBezTo>
                  <a:pt x="269043" y="837275"/>
                  <a:pt x="313095" y="838833"/>
                  <a:pt x="359670" y="834350"/>
                </a:cubicBezTo>
                <a:cubicBezTo>
                  <a:pt x="361998" y="830259"/>
                  <a:pt x="363357" y="827530"/>
                  <a:pt x="366074" y="823439"/>
                </a:cubicBezTo>
                <a:close/>
                <a:moveTo>
                  <a:pt x="61591" y="740021"/>
                </a:moveTo>
                <a:cubicBezTo>
                  <a:pt x="82550" y="765748"/>
                  <a:pt x="168131" y="821293"/>
                  <a:pt x="205973" y="830651"/>
                </a:cubicBezTo>
                <a:cubicBezTo>
                  <a:pt x="202480" y="824022"/>
                  <a:pt x="208496" y="817202"/>
                  <a:pt x="209854" y="815644"/>
                </a:cubicBezTo>
                <a:cubicBezTo>
                  <a:pt x="171430" y="795179"/>
                  <a:pt x="152218" y="771985"/>
                  <a:pt x="121944" y="736905"/>
                </a:cubicBezTo>
                <a:cubicBezTo>
                  <a:pt x="111077" y="726964"/>
                  <a:pt x="97881" y="716832"/>
                  <a:pt x="83714" y="709815"/>
                </a:cubicBezTo>
                <a:cubicBezTo>
                  <a:pt x="61397" y="698703"/>
                  <a:pt x="41021" y="702603"/>
                  <a:pt x="13658" y="684475"/>
                </a:cubicBezTo>
                <a:cubicBezTo>
                  <a:pt x="7642" y="680384"/>
                  <a:pt x="10747" y="686621"/>
                  <a:pt x="12688" y="692466"/>
                </a:cubicBezTo>
                <a:cubicBezTo>
                  <a:pt x="33841" y="756782"/>
                  <a:pt x="82162" y="811357"/>
                  <a:pt x="147367" y="847603"/>
                </a:cubicBezTo>
                <a:cubicBezTo>
                  <a:pt x="178999" y="865148"/>
                  <a:pt x="207332" y="874501"/>
                  <a:pt x="242457" y="882688"/>
                </a:cubicBezTo>
                <a:cubicBezTo>
                  <a:pt x="254294" y="885417"/>
                  <a:pt x="264191" y="887171"/>
                  <a:pt x="266326" y="885804"/>
                </a:cubicBezTo>
                <a:lnTo>
                  <a:pt x="280881" y="875280"/>
                </a:lnTo>
                <a:cubicBezTo>
                  <a:pt x="283792" y="873526"/>
                  <a:pt x="283209" y="873526"/>
                  <a:pt x="285926" y="871772"/>
                </a:cubicBezTo>
                <a:cubicBezTo>
                  <a:pt x="222274" y="867485"/>
                  <a:pt x="85849" y="785821"/>
                  <a:pt x="61591" y="740021"/>
                </a:cubicBezTo>
                <a:close/>
                <a:moveTo>
                  <a:pt x="74205" y="849553"/>
                </a:moveTo>
                <a:cubicBezTo>
                  <a:pt x="99822" y="870214"/>
                  <a:pt x="241292" y="910948"/>
                  <a:pt x="249443" y="901982"/>
                </a:cubicBezTo>
                <a:cubicBezTo>
                  <a:pt x="250995" y="901399"/>
                  <a:pt x="255847" y="895162"/>
                  <a:pt x="256817" y="893599"/>
                </a:cubicBezTo>
                <a:cubicBezTo>
                  <a:pt x="201898" y="880346"/>
                  <a:pt x="178610" y="875084"/>
                  <a:pt x="127378" y="845658"/>
                </a:cubicBezTo>
                <a:cubicBezTo>
                  <a:pt x="119228" y="840200"/>
                  <a:pt x="79639" y="810186"/>
                  <a:pt x="79445" y="810186"/>
                </a:cubicBezTo>
                <a:cubicBezTo>
                  <a:pt x="64890" y="805899"/>
                  <a:pt x="39080" y="806095"/>
                  <a:pt x="23555" y="810573"/>
                </a:cubicBezTo>
                <a:cubicBezTo>
                  <a:pt x="12688" y="813694"/>
                  <a:pt x="16181" y="816227"/>
                  <a:pt x="22197" y="824414"/>
                </a:cubicBezTo>
                <a:cubicBezTo>
                  <a:pt x="70518" y="890091"/>
                  <a:pt x="153188" y="933947"/>
                  <a:pt x="238769" y="939400"/>
                </a:cubicBezTo>
                <a:cubicBezTo>
                  <a:pt x="234888" y="926343"/>
                  <a:pt x="241292" y="917768"/>
                  <a:pt x="243427" y="910948"/>
                </a:cubicBezTo>
                <a:cubicBezTo>
                  <a:pt x="199569" y="909973"/>
                  <a:pt x="88178" y="868656"/>
                  <a:pt x="74205" y="849553"/>
                </a:cubicBezTo>
                <a:close/>
                <a:moveTo>
                  <a:pt x="220916" y="1003132"/>
                </a:moveTo>
                <a:cubicBezTo>
                  <a:pt x="243621" y="1003132"/>
                  <a:pt x="240904" y="1005082"/>
                  <a:pt x="244979" y="998066"/>
                </a:cubicBezTo>
                <a:cubicBezTo>
                  <a:pt x="247502" y="993779"/>
                  <a:pt x="253324" y="983838"/>
                  <a:pt x="256235" y="978772"/>
                </a:cubicBezTo>
                <a:cubicBezTo>
                  <a:pt x="225573" y="975651"/>
                  <a:pt x="200539" y="972535"/>
                  <a:pt x="172983" y="967660"/>
                </a:cubicBezTo>
                <a:cubicBezTo>
                  <a:pt x="160951" y="965519"/>
                  <a:pt x="118839" y="956553"/>
                  <a:pt x="111853" y="953628"/>
                </a:cubicBezTo>
                <a:cubicBezTo>
                  <a:pt x="153577" y="961232"/>
                  <a:pt x="221110" y="970198"/>
                  <a:pt x="262445" y="970198"/>
                </a:cubicBezTo>
                <a:cubicBezTo>
                  <a:pt x="264774" y="966690"/>
                  <a:pt x="274671" y="951683"/>
                  <a:pt x="276611" y="950512"/>
                </a:cubicBezTo>
                <a:cubicBezTo>
                  <a:pt x="266714" y="953045"/>
                  <a:pt x="250607" y="951487"/>
                  <a:pt x="244785" y="948758"/>
                </a:cubicBezTo>
                <a:cubicBezTo>
                  <a:pt x="217229" y="946225"/>
                  <a:pt x="184821" y="941154"/>
                  <a:pt x="162503" y="933555"/>
                </a:cubicBezTo>
                <a:cubicBezTo>
                  <a:pt x="147949" y="928685"/>
                  <a:pt x="84297" y="917768"/>
                  <a:pt x="59068" y="920884"/>
                </a:cubicBezTo>
                <a:cubicBezTo>
                  <a:pt x="51694" y="921859"/>
                  <a:pt x="52470" y="926146"/>
                  <a:pt x="58486" y="934530"/>
                </a:cubicBezTo>
                <a:cubicBezTo>
                  <a:pt x="94193" y="983059"/>
                  <a:pt x="164056" y="1001574"/>
                  <a:pt x="220916" y="1003132"/>
                </a:cubicBezTo>
                <a:close/>
                <a:moveTo>
                  <a:pt x="144843" y="591900"/>
                </a:moveTo>
                <a:cubicBezTo>
                  <a:pt x="144843" y="595996"/>
                  <a:pt x="132618" y="605741"/>
                  <a:pt x="141933" y="634971"/>
                </a:cubicBezTo>
                <a:cubicBezTo>
                  <a:pt x="148725" y="660698"/>
                  <a:pt x="188895" y="710595"/>
                  <a:pt x="205973" y="724235"/>
                </a:cubicBezTo>
                <a:cubicBezTo>
                  <a:pt x="205197" y="722677"/>
                  <a:pt x="204421" y="721898"/>
                  <a:pt x="204421" y="719561"/>
                </a:cubicBezTo>
                <a:cubicBezTo>
                  <a:pt x="204421" y="714299"/>
                  <a:pt x="221110" y="709031"/>
                  <a:pt x="227126" y="708448"/>
                </a:cubicBezTo>
                <a:cubicBezTo>
                  <a:pt x="176476" y="641208"/>
                  <a:pt x="130289" y="496791"/>
                  <a:pt x="139992" y="501274"/>
                </a:cubicBezTo>
                <a:cubicBezTo>
                  <a:pt x="142903" y="531676"/>
                  <a:pt x="207137" y="674539"/>
                  <a:pt x="239157" y="708061"/>
                </a:cubicBezTo>
                <a:cubicBezTo>
                  <a:pt x="241486" y="708252"/>
                  <a:pt x="248084" y="707473"/>
                  <a:pt x="255653" y="709227"/>
                </a:cubicBezTo>
                <a:cubicBezTo>
                  <a:pt x="253906" y="708061"/>
                  <a:pt x="252936" y="707473"/>
                  <a:pt x="251383" y="706111"/>
                </a:cubicBezTo>
                <a:cubicBezTo>
                  <a:pt x="222080" y="680580"/>
                  <a:pt x="193747" y="622693"/>
                  <a:pt x="180357" y="577868"/>
                </a:cubicBezTo>
                <a:cubicBezTo>
                  <a:pt x="177446" y="568319"/>
                  <a:pt x="164056" y="523881"/>
                  <a:pt x="179969" y="520182"/>
                </a:cubicBezTo>
                <a:cubicBezTo>
                  <a:pt x="167161" y="489775"/>
                  <a:pt x="159010" y="454109"/>
                  <a:pt x="156293" y="441246"/>
                </a:cubicBezTo>
                <a:cubicBezTo>
                  <a:pt x="149307" y="406554"/>
                  <a:pt x="118839" y="393691"/>
                  <a:pt x="102732" y="373227"/>
                </a:cubicBezTo>
                <a:cubicBezTo>
                  <a:pt x="100792" y="370693"/>
                  <a:pt x="95552" y="361923"/>
                  <a:pt x="94970" y="368744"/>
                </a:cubicBezTo>
                <a:cubicBezTo>
                  <a:pt x="92059" y="411037"/>
                  <a:pt x="93417" y="442610"/>
                  <a:pt x="100598" y="484123"/>
                </a:cubicBezTo>
                <a:cubicBezTo>
                  <a:pt x="104867" y="506928"/>
                  <a:pt x="125632" y="567344"/>
                  <a:pt x="144843" y="591900"/>
                </a:cubicBezTo>
                <a:close/>
                <a:moveTo>
                  <a:pt x="228678" y="733593"/>
                </a:moveTo>
                <a:cubicBezTo>
                  <a:pt x="247890" y="749183"/>
                  <a:pt x="280104" y="767306"/>
                  <a:pt x="313483" y="780172"/>
                </a:cubicBezTo>
                <a:cubicBezTo>
                  <a:pt x="318723" y="774327"/>
                  <a:pt x="328426" y="766527"/>
                  <a:pt x="337741" y="764386"/>
                </a:cubicBezTo>
                <a:cubicBezTo>
                  <a:pt x="337547" y="764190"/>
                  <a:pt x="316200" y="752108"/>
                  <a:pt x="299899" y="742363"/>
                </a:cubicBezTo>
                <a:cubicBezTo>
                  <a:pt x="289807" y="736322"/>
                  <a:pt x="279135" y="727552"/>
                  <a:pt x="269431" y="722677"/>
                </a:cubicBezTo>
                <a:cubicBezTo>
                  <a:pt x="252354" y="713906"/>
                  <a:pt x="231007" y="711760"/>
                  <a:pt x="213735" y="720923"/>
                </a:cubicBezTo>
                <a:cubicBezTo>
                  <a:pt x="214124" y="737684"/>
                  <a:pt x="254100" y="773352"/>
                  <a:pt x="267102" y="781343"/>
                </a:cubicBezTo>
                <a:cubicBezTo>
                  <a:pt x="277387" y="787384"/>
                  <a:pt x="309990" y="802582"/>
                  <a:pt x="322022" y="803753"/>
                </a:cubicBezTo>
                <a:cubicBezTo>
                  <a:pt x="311154" y="794204"/>
                  <a:pt x="308050" y="788550"/>
                  <a:pt x="307273" y="787771"/>
                </a:cubicBezTo>
                <a:cubicBezTo>
                  <a:pt x="294271" y="780559"/>
                  <a:pt x="232754" y="750741"/>
                  <a:pt x="228678" y="733593"/>
                </a:cubicBezTo>
                <a:close/>
                <a:moveTo>
                  <a:pt x="238187" y="647058"/>
                </a:moveTo>
                <a:cubicBezTo>
                  <a:pt x="250801" y="660894"/>
                  <a:pt x="293495" y="693833"/>
                  <a:pt x="303974" y="700849"/>
                </a:cubicBezTo>
                <a:cubicBezTo>
                  <a:pt x="327649" y="695195"/>
                  <a:pt x="338517" y="696949"/>
                  <a:pt x="354818" y="699678"/>
                </a:cubicBezTo>
                <a:cubicBezTo>
                  <a:pt x="337741" y="688958"/>
                  <a:pt x="321828" y="677072"/>
                  <a:pt x="307079" y="663623"/>
                </a:cubicBezTo>
                <a:cubicBezTo>
                  <a:pt x="299122" y="656411"/>
                  <a:pt x="283015" y="635559"/>
                  <a:pt x="277970" y="633026"/>
                </a:cubicBezTo>
                <a:cubicBezTo>
                  <a:pt x="267685" y="624839"/>
                  <a:pt x="241098" y="623472"/>
                  <a:pt x="224021" y="627176"/>
                </a:cubicBezTo>
                <a:cubicBezTo>
                  <a:pt x="224021" y="647254"/>
                  <a:pt x="234888" y="667910"/>
                  <a:pt x="245755" y="684284"/>
                </a:cubicBezTo>
                <a:cubicBezTo>
                  <a:pt x="262057" y="709036"/>
                  <a:pt x="291942" y="730668"/>
                  <a:pt x="318141" y="744700"/>
                </a:cubicBezTo>
                <a:cubicBezTo>
                  <a:pt x="311348" y="733980"/>
                  <a:pt x="308050" y="724038"/>
                  <a:pt x="304362" y="713514"/>
                </a:cubicBezTo>
                <a:cubicBezTo>
                  <a:pt x="303780" y="711956"/>
                  <a:pt x="302616" y="711374"/>
                  <a:pt x="293107" y="703769"/>
                </a:cubicBezTo>
                <a:cubicBezTo>
                  <a:pt x="290778" y="701824"/>
                  <a:pt x="289419" y="700457"/>
                  <a:pt x="287091" y="698703"/>
                </a:cubicBezTo>
                <a:cubicBezTo>
                  <a:pt x="274089" y="688375"/>
                  <a:pt x="245367" y="660894"/>
                  <a:pt x="238187" y="647058"/>
                </a:cubicBezTo>
                <a:close/>
                <a:moveTo>
                  <a:pt x="338711" y="678238"/>
                </a:moveTo>
                <a:cubicBezTo>
                  <a:pt x="330949" y="667910"/>
                  <a:pt x="327456" y="655828"/>
                  <a:pt x="323963" y="643354"/>
                </a:cubicBezTo>
                <a:cubicBezTo>
                  <a:pt x="313483" y="631272"/>
                  <a:pt x="270984" y="577868"/>
                  <a:pt x="263997" y="539863"/>
                </a:cubicBezTo>
                <a:cubicBezTo>
                  <a:pt x="273118" y="559745"/>
                  <a:pt x="308825" y="618406"/>
                  <a:pt x="322604" y="625422"/>
                </a:cubicBezTo>
                <a:cubicBezTo>
                  <a:pt x="322798" y="619185"/>
                  <a:pt x="322798" y="612169"/>
                  <a:pt x="326291" y="606907"/>
                </a:cubicBezTo>
                <a:cubicBezTo>
                  <a:pt x="331919" y="612948"/>
                  <a:pt x="333471" y="617823"/>
                  <a:pt x="353654" y="623472"/>
                </a:cubicBezTo>
                <a:cubicBezTo>
                  <a:pt x="337935" y="609053"/>
                  <a:pt x="324933" y="589171"/>
                  <a:pt x="312125" y="570269"/>
                </a:cubicBezTo>
                <a:cubicBezTo>
                  <a:pt x="304362" y="558966"/>
                  <a:pt x="298540" y="547271"/>
                  <a:pt x="290196" y="538109"/>
                </a:cubicBezTo>
                <a:cubicBezTo>
                  <a:pt x="282628" y="529731"/>
                  <a:pt x="272536" y="523102"/>
                  <a:pt x="263415" y="518428"/>
                </a:cubicBezTo>
                <a:cubicBezTo>
                  <a:pt x="261280" y="517453"/>
                  <a:pt x="258176" y="515306"/>
                  <a:pt x="256817" y="517644"/>
                </a:cubicBezTo>
                <a:cubicBezTo>
                  <a:pt x="249249" y="530706"/>
                  <a:pt x="256429" y="556237"/>
                  <a:pt x="257982" y="561107"/>
                </a:cubicBezTo>
                <a:cubicBezTo>
                  <a:pt x="274089" y="607495"/>
                  <a:pt x="299122" y="655240"/>
                  <a:pt x="338711" y="678238"/>
                </a:cubicBezTo>
                <a:close/>
                <a:moveTo>
                  <a:pt x="220334" y="652903"/>
                </a:moveTo>
                <a:cubicBezTo>
                  <a:pt x="217617" y="645304"/>
                  <a:pt x="215288" y="628151"/>
                  <a:pt x="216064" y="621718"/>
                </a:cubicBezTo>
                <a:cubicBezTo>
                  <a:pt x="227708" y="615486"/>
                  <a:pt x="243038" y="616652"/>
                  <a:pt x="253712" y="617823"/>
                </a:cubicBezTo>
                <a:cubicBezTo>
                  <a:pt x="224991" y="563253"/>
                  <a:pt x="191031" y="446313"/>
                  <a:pt x="191031" y="385311"/>
                </a:cubicBezTo>
                <a:lnTo>
                  <a:pt x="191807" y="385311"/>
                </a:lnTo>
                <a:cubicBezTo>
                  <a:pt x="191807" y="434230"/>
                  <a:pt x="247308" y="602816"/>
                  <a:pt x="275641" y="622110"/>
                </a:cubicBezTo>
                <a:cubicBezTo>
                  <a:pt x="248667" y="567927"/>
                  <a:pt x="212377" y="451381"/>
                  <a:pt x="213153" y="344967"/>
                </a:cubicBezTo>
                <a:cubicBezTo>
                  <a:pt x="213153" y="334248"/>
                  <a:pt x="199569" y="310081"/>
                  <a:pt x="190254" y="299946"/>
                </a:cubicBezTo>
                <a:cubicBezTo>
                  <a:pt x="181521" y="290396"/>
                  <a:pt x="174535" y="285329"/>
                  <a:pt x="170654" y="271686"/>
                </a:cubicBezTo>
                <a:cubicBezTo>
                  <a:pt x="142709" y="348085"/>
                  <a:pt x="157652" y="446313"/>
                  <a:pt x="188896" y="519398"/>
                </a:cubicBezTo>
                <a:cubicBezTo>
                  <a:pt x="189478" y="520961"/>
                  <a:pt x="189284" y="523494"/>
                  <a:pt x="187731" y="524469"/>
                </a:cubicBezTo>
                <a:cubicBezTo>
                  <a:pt x="187149" y="524856"/>
                  <a:pt x="186373" y="525052"/>
                  <a:pt x="185402" y="525444"/>
                </a:cubicBezTo>
                <a:cubicBezTo>
                  <a:pt x="181521" y="527002"/>
                  <a:pt x="180163" y="530897"/>
                  <a:pt x="179969" y="534993"/>
                </a:cubicBezTo>
                <a:cubicBezTo>
                  <a:pt x="179192" y="554674"/>
                  <a:pt x="206943" y="633217"/>
                  <a:pt x="220334" y="652903"/>
                </a:cubicBezTo>
                <a:close/>
                <a:moveTo>
                  <a:pt x="280492" y="181254"/>
                </a:moveTo>
                <a:cubicBezTo>
                  <a:pt x="244009" y="206396"/>
                  <a:pt x="223827" y="263110"/>
                  <a:pt x="221692" y="328011"/>
                </a:cubicBezTo>
                <a:cubicBezTo>
                  <a:pt x="219751" y="389208"/>
                  <a:pt x="228484" y="448652"/>
                  <a:pt x="241874" y="502443"/>
                </a:cubicBezTo>
                <a:cubicBezTo>
                  <a:pt x="242650" y="505561"/>
                  <a:pt x="247114" y="522127"/>
                  <a:pt x="247890" y="525444"/>
                </a:cubicBezTo>
                <a:cubicBezTo>
                  <a:pt x="251189" y="507898"/>
                  <a:pt x="255071" y="506340"/>
                  <a:pt x="258952" y="507898"/>
                </a:cubicBezTo>
                <a:cubicBezTo>
                  <a:pt x="270789" y="512970"/>
                  <a:pt x="278552" y="516865"/>
                  <a:pt x="290196" y="527389"/>
                </a:cubicBezTo>
                <a:cubicBezTo>
                  <a:pt x="263803" y="468921"/>
                  <a:pt x="250025" y="347696"/>
                  <a:pt x="260116" y="300141"/>
                </a:cubicBezTo>
                <a:cubicBezTo>
                  <a:pt x="258758" y="336587"/>
                  <a:pt x="272536" y="414935"/>
                  <a:pt x="279135" y="438518"/>
                </a:cubicBezTo>
                <a:cubicBezTo>
                  <a:pt x="284374" y="408893"/>
                  <a:pt x="291166" y="396420"/>
                  <a:pt x="299899" y="381997"/>
                </a:cubicBezTo>
                <a:cubicBezTo>
                  <a:pt x="298929" y="284354"/>
                  <a:pt x="263609" y="232317"/>
                  <a:pt x="280492" y="181254"/>
                </a:cubicBezTo>
                <a:close/>
                <a:moveTo>
                  <a:pt x="364327" y="574556"/>
                </a:moveTo>
                <a:cubicBezTo>
                  <a:pt x="364327" y="564811"/>
                  <a:pt x="368984" y="550196"/>
                  <a:pt x="368984" y="549412"/>
                </a:cubicBezTo>
                <a:cubicBezTo>
                  <a:pt x="368984" y="535968"/>
                  <a:pt x="330366" y="473014"/>
                  <a:pt x="322604" y="456448"/>
                </a:cubicBezTo>
                <a:cubicBezTo>
                  <a:pt x="313095" y="435789"/>
                  <a:pt x="306109" y="410647"/>
                  <a:pt x="306109" y="387844"/>
                </a:cubicBezTo>
                <a:cubicBezTo>
                  <a:pt x="286314" y="409283"/>
                  <a:pt x="278746" y="468921"/>
                  <a:pt x="289031" y="499910"/>
                </a:cubicBezTo>
                <a:cubicBezTo>
                  <a:pt x="294853" y="529339"/>
                  <a:pt x="332889" y="603791"/>
                  <a:pt x="368791" y="625035"/>
                </a:cubicBezTo>
                <a:cubicBezTo>
                  <a:pt x="366074" y="617627"/>
                  <a:pt x="363939" y="603987"/>
                  <a:pt x="362969" y="594046"/>
                </a:cubicBezTo>
                <a:cubicBezTo>
                  <a:pt x="345115" y="567344"/>
                  <a:pt x="304556" y="512191"/>
                  <a:pt x="304556" y="463659"/>
                </a:cubicBezTo>
                <a:cubicBezTo>
                  <a:pt x="312125" y="502636"/>
                  <a:pt x="348414" y="557795"/>
                  <a:pt x="364327" y="574556"/>
                </a:cubicBezTo>
                <a:close/>
                <a:moveTo>
                  <a:pt x="94582" y="647058"/>
                </a:moveTo>
                <a:cubicBezTo>
                  <a:pt x="94582" y="656803"/>
                  <a:pt x="82356" y="659532"/>
                  <a:pt x="100403" y="692466"/>
                </a:cubicBezTo>
                <a:cubicBezTo>
                  <a:pt x="116317" y="721898"/>
                  <a:pt x="174535" y="794008"/>
                  <a:pt x="213930" y="809407"/>
                </a:cubicBezTo>
                <a:cubicBezTo>
                  <a:pt x="217228" y="810769"/>
                  <a:pt x="218005" y="809211"/>
                  <a:pt x="220528" y="807261"/>
                </a:cubicBezTo>
                <a:cubicBezTo>
                  <a:pt x="225961" y="803557"/>
                  <a:pt x="241874" y="795958"/>
                  <a:pt x="250025" y="795958"/>
                </a:cubicBezTo>
                <a:cubicBezTo>
                  <a:pt x="179581" y="739046"/>
                  <a:pt x="100015" y="659919"/>
                  <a:pt x="58680" y="524856"/>
                </a:cubicBezTo>
                <a:cubicBezTo>
                  <a:pt x="108360" y="641600"/>
                  <a:pt x="156876" y="702799"/>
                  <a:pt x="251966" y="783097"/>
                </a:cubicBezTo>
                <a:cubicBezTo>
                  <a:pt x="262251" y="791671"/>
                  <a:pt x="260504" y="792842"/>
                  <a:pt x="272924" y="792842"/>
                </a:cubicBezTo>
                <a:lnTo>
                  <a:pt x="260893" y="785238"/>
                </a:lnTo>
                <a:cubicBezTo>
                  <a:pt x="244397" y="775689"/>
                  <a:pt x="208496" y="739830"/>
                  <a:pt x="194329" y="724431"/>
                </a:cubicBezTo>
                <a:cubicBezTo>
                  <a:pt x="175894" y="704161"/>
                  <a:pt x="163668" y="689154"/>
                  <a:pt x="148725" y="667131"/>
                </a:cubicBezTo>
                <a:cubicBezTo>
                  <a:pt x="137275" y="647254"/>
                  <a:pt x="124855" y="618994"/>
                  <a:pt x="134364" y="596187"/>
                </a:cubicBezTo>
                <a:cubicBezTo>
                  <a:pt x="136499" y="591121"/>
                  <a:pt x="136693" y="590734"/>
                  <a:pt x="133394" y="586251"/>
                </a:cubicBezTo>
                <a:cubicBezTo>
                  <a:pt x="130289" y="581964"/>
                  <a:pt x="127766" y="577285"/>
                  <a:pt x="125049" y="572606"/>
                </a:cubicBezTo>
                <a:cubicBezTo>
                  <a:pt x="95358" y="513552"/>
                  <a:pt x="99434" y="529143"/>
                  <a:pt x="53247" y="491724"/>
                </a:cubicBezTo>
                <a:cubicBezTo>
                  <a:pt x="44126" y="484318"/>
                  <a:pt x="40827" y="474183"/>
                  <a:pt x="41603" y="490165"/>
                </a:cubicBezTo>
                <a:cubicBezTo>
                  <a:pt x="43932" y="542984"/>
                  <a:pt x="56740" y="586638"/>
                  <a:pt x="83132" y="631076"/>
                </a:cubicBezTo>
                <a:cubicBezTo>
                  <a:pt x="84490" y="633217"/>
                  <a:pt x="94582" y="646470"/>
                  <a:pt x="94582" y="647058"/>
                </a:cubicBezTo>
                <a:close/>
                <a:moveTo>
                  <a:pt x="425844" y="702407"/>
                </a:moveTo>
                <a:cubicBezTo>
                  <a:pt x="425844" y="710790"/>
                  <a:pt x="425651" y="694416"/>
                  <a:pt x="419441" y="678630"/>
                </a:cubicBezTo>
                <a:cubicBezTo>
                  <a:pt x="414395" y="665377"/>
                  <a:pt x="404110" y="653099"/>
                  <a:pt x="393825" y="645500"/>
                </a:cubicBezTo>
                <a:cubicBezTo>
                  <a:pt x="384121" y="638288"/>
                  <a:pt x="372284" y="633805"/>
                  <a:pt x="360252" y="631659"/>
                </a:cubicBezTo>
                <a:cubicBezTo>
                  <a:pt x="351713" y="630101"/>
                  <a:pt x="342786" y="627372"/>
                  <a:pt x="335412" y="623472"/>
                </a:cubicBezTo>
                <a:cubicBezTo>
                  <a:pt x="331143" y="621331"/>
                  <a:pt x="328232" y="618019"/>
                  <a:pt x="329008" y="626789"/>
                </a:cubicBezTo>
                <a:cubicBezTo>
                  <a:pt x="331725" y="653682"/>
                  <a:pt x="338905" y="669664"/>
                  <a:pt x="355400" y="690908"/>
                </a:cubicBezTo>
                <a:cubicBezTo>
                  <a:pt x="369373" y="709031"/>
                  <a:pt x="396929" y="710981"/>
                  <a:pt x="418276" y="736513"/>
                </a:cubicBezTo>
                <a:cubicBezTo>
                  <a:pt x="434189" y="755420"/>
                  <a:pt x="421770" y="743529"/>
                  <a:pt x="411484" y="734372"/>
                </a:cubicBezTo>
                <a:cubicBezTo>
                  <a:pt x="388779" y="714489"/>
                  <a:pt x="342786" y="699678"/>
                  <a:pt x="312707" y="705332"/>
                </a:cubicBezTo>
                <a:cubicBezTo>
                  <a:pt x="309602" y="705915"/>
                  <a:pt x="310572" y="707473"/>
                  <a:pt x="311348" y="710398"/>
                </a:cubicBezTo>
                <a:cubicBezTo>
                  <a:pt x="316588" y="727552"/>
                  <a:pt x="333083" y="763215"/>
                  <a:pt x="355788" y="759707"/>
                </a:cubicBezTo>
                <a:cubicBezTo>
                  <a:pt x="361028" y="758928"/>
                  <a:pt x="366656" y="758345"/>
                  <a:pt x="372284" y="758149"/>
                </a:cubicBezTo>
                <a:cubicBezTo>
                  <a:pt x="380628" y="757953"/>
                  <a:pt x="414007" y="759707"/>
                  <a:pt x="425844" y="768090"/>
                </a:cubicBezTo>
                <a:cubicBezTo>
                  <a:pt x="413036" y="764386"/>
                  <a:pt x="388391" y="760099"/>
                  <a:pt x="357147" y="764969"/>
                </a:cubicBezTo>
                <a:cubicBezTo>
                  <a:pt x="337741" y="767894"/>
                  <a:pt x="320081" y="779001"/>
                  <a:pt x="317946" y="788942"/>
                </a:cubicBezTo>
                <a:cubicBezTo>
                  <a:pt x="320858" y="798687"/>
                  <a:pt x="348026" y="811357"/>
                  <a:pt x="366656" y="811744"/>
                </a:cubicBezTo>
                <a:cubicBezTo>
                  <a:pt x="375971" y="811744"/>
                  <a:pt x="374612" y="811940"/>
                  <a:pt x="381792" y="804924"/>
                </a:cubicBezTo>
                <a:cubicBezTo>
                  <a:pt x="386644" y="800049"/>
                  <a:pt x="393048" y="795762"/>
                  <a:pt x="398870" y="792058"/>
                </a:cubicBezTo>
                <a:lnTo>
                  <a:pt x="408379" y="786605"/>
                </a:lnTo>
                <a:cubicBezTo>
                  <a:pt x="391884" y="789525"/>
                  <a:pt x="364133" y="796154"/>
                  <a:pt x="348220" y="794787"/>
                </a:cubicBezTo>
                <a:cubicBezTo>
                  <a:pt x="344145" y="794400"/>
                  <a:pt x="336188" y="793425"/>
                  <a:pt x="343562" y="789334"/>
                </a:cubicBezTo>
                <a:cubicBezTo>
                  <a:pt x="352684" y="784263"/>
                  <a:pt x="376941" y="783484"/>
                  <a:pt x="381792" y="783484"/>
                </a:cubicBezTo>
                <a:cubicBezTo>
                  <a:pt x="387226" y="783484"/>
                  <a:pt x="408185" y="784263"/>
                  <a:pt x="411290" y="785630"/>
                </a:cubicBezTo>
                <a:cubicBezTo>
                  <a:pt x="418277" y="781343"/>
                  <a:pt x="428173" y="778222"/>
                  <a:pt x="435936" y="777247"/>
                </a:cubicBezTo>
                <a:cubicBezTo>
                  <a:pt x="436324" y="759511"/>
                  <a:pt x="431473" y="741775"/>
                  <a:pt x="425651" y="725210"/>
                </a:cubicBezTo>
                <a:cubicBezTo>
                  <a:pt x="441370" y="717807"/>
                  <a:pt x="452625" y="709227"/>
                  <a:pt x="458447" y="698507"/>
                </a:cubicBezTo>
                <a:cubicBezTo>
                  <a:pt x="466986" y="682917"/>
                  <a:pt x="466986" y="663040"/>
                  <a:pt x="457671" y="644133"/>
                </a:cubicBezTo>
                <a:cubicBezTo>
                  <a:pt x="440593" y="609636"/>
                  <a:pt x="405080" y="587030"/>
                  <a:pt x="383928" y="535968"/>
                </a:cubicBezTo>
                <a:cubicBezTo>
                  <a:pt x="380823" y="538109"/>
                  <a:pt x="376359" y="551166"/>
                  <a:pt x="375389" y="555649"/>
                </a:cubicBezTo>
                <a:cubicBezTo>
                  <a:pt x="373448" y="565007"/>
                  <a:pt x="371508" y="574556"/>
                  <a:pt x="371508" y="585472"/>
                </a:cubicBezTo>
                <a:cubicBezTo>
                  <a:pt x="371508" y="598725"/>
                  <a:pt x="374806" y="612169"/>
                  <a:pt x="377718" y="622502"/>
                </a:cubicBezTo>
                <a:cubicBezTo>
                  <a:pt x="380046" y="630684"/>
                  <a:pt x="381211" y="629322"/>
                  <a:pt x="388391" y="633026"/>
                </a:cubicBezTo>
                <a:cubicBezTo>
                  <a:pt x="404110" y="641017"/>
                  <a:pt x="417306" y="657386"/>
                  <a:pt x="422934" y="673951"/>
                </a:cubicBezTo>
                <a:cubicBezTo>
                  <a:pt x="426039" y="683113"/>
                  <a:pt x="425844" y="692275"/>
                  <a:pt x="425844" y="702407"/>
                </a:cubicBezTo>
                <a:close/>
                <a:moveTo>
                  <a:pt x="827941" y="694029"/>
                </a:moveTo>
                <a:cubicBezTo>
                  <a:pt x="830853" y="671031"/>
                  <a:pt x="837640" y="660311"/>
                  <a:pt x="844433" y="653682"/>
                </a:cubicBezTo>
                <a:cubicBezTo>
                  <a:pt x="852972" y="604766"/>
                  <a:pt x="870437" y="573973"/>
                  <a:pt x="907893" y="535576"/>
                </a:cubicBezTo>
                <a:cubicBezTo>
                  <a:pt x="909444" y="533435"/>
                  <a:pt x="915463" y="524660"/>
                  <a:pt x="917401" y="522127"/>
                </a:cubicBezTo>
                <a:cubicBezTo>
                  <a:pt x="931377" y="503028"/>
                  <a:pt x="947868" y="493088"/>
                  <a:pt x="971935" y="476717"/>
                </a:cubicBezTo>
                <a:cubicBezTo>
                  <a:pt x="958541" y="476522"/>
                  <a:pt x="939138" y="474963"/>
                  <a:pt x="925167" y="453135"/>
                </a:cubicBezTo>
                <a:cubicBezTo>
                  <a:pt x="923807" y="450991"/>
                  <a:pt x="921282" y="446898"/>
                  <a:pt x="920117" y="445534"/>
                </a:cubicBezTo>
                <a:cubicBezTo>
                  <a:pt x="917210" y="442610"/>
                  <a:pt x="911583" y="439102"/>
                  <a:pt x="908475" y="436763"/>
                </a:cubicBezTo>
                <a:cubicBezTo>
                  <a:pt x="872962" y="411621"/>
                  <a:pt x="849674" y="380633"/>
                  <a:pt x="838032" y="338146"/>
                </a:cubicBezTo>
                <a:cubicBezTo>
                  <a:pt x="837645" y="336197"/>
                  <a:pt x="836285" y="331714"/>
                  <a:pt x="835316" y="327621"/>
                </a:cubicBezTo>
                <a:cubicBezTo>
                  <a:pt x="834925" y="325867"/>
                  <a:pt x="834538" y="325088"/>
                  <a:pt x="832791" y="325088"/>
                </a:cubicBezTo>
                <a:lnTo>
                  <a:pt x="823283" y="325088"/>
                </a:lnTo>
                <a:cubicBezTo>
                  <a:pt x="821536" y="325088"/>
                  <a:pt x="821149" y="325867"/>
                  <a:pt x="820758" y="327621"/>
                </a:cubicBezTo>
                <a:cubicBezTo>
                  <a:pt x="810085" y="373227"/>
                  <a:pt x="787383" y="408893"/>
                  <a:pt x="747794" y="436958"/>
                </a:cubicBezTo>
                <a:cubicBezTo>
                  <a:pt x="744687" y="439297"/>
                  <a:pt x="739059" y="442805"/>
                  <a:pt x="736148" y="445729"/>
                </a:cubicBezTo>
                <a:cubicBezTo>
                  <a:pt x="734792" y="447093"/>
                  <a:pt x="732463" y="451186"/>
                  <a:pt x="731102" y="453330"/>
                </a:cubicBezTo>
                <a:cubicBezTo>
                  <a:pt x="717131" y="475158"/>
                  <a:pt x="697723" y="476717"/>
                  <a:pt x="684335" y="476912"/>
                </a:cubicBezTo>
                <a:cubicBezTo>
                  <a:pt x="708396" y="493283"/>
                  <a:pt x="725088" y="503224"/>
                  <a:pt x="738864" y="522323"/>
                </a:cubicBezTo>
                <a:cubicBezTo>
                  <a:pt x="740611" y="524856"/>
                  <a:pt x="746630" y="533626"/>
                  <a:pt x="748377" y="535772"/>
                </a:cubicBezTo>
                <a:cubicBezTo>
                  <a:pt x="785827" y="574360"/>
                  <a:pt x="803102" y="604957"/>
                  <a:pt x="811832" y="653878"/>
                </a:cubicBezTo>
                <a:cubicBezTo>
                  <a:pt x="818433" y="660311"/>
                  <a:pt x="825030" y="671031"/>
                  <a:pt x="827941" y="694029"/>
                </a:cubicBezTo>
                <a:close/>
                <a:moveTo>
                  <a:pt x="427980" y="906269"/>
                </a:moveTo>
                <a:cubicBezTo>
                  <a:pt x="427980" y="894966"/>
                  <a:pt x="436130" y="881713"/>
                  <a:pt x="442340" y="872747"/>
                </a:cubicBezTo>
                <a:cubicBezTo>
                  <a:pt x="445251" y="868656"/>
                  <a:pt x="477853" y="828505"/>
                  <a:pt x="480570" y="831430"/>
                </a:cubicBezTo>
                <a:cubicBezTo>
                  <a:pt x="484063" y="834742"/>
                  <a:pt x="430308" y="904515"/>
                  <a:pt x="427980" y="906269"/>
                </a:cubicBezTo>
                <a:close/>
                <a:moveTo>
                  <a:pt x="375389" y="857348"/>
                </a:moveTo>
                <a:cubicBezTo>
                  <a:pt x="381793" y="843904"/>
                  <a:pt x="390719" y="837275"/>
                  <a:pt x="403528" y="828897"/>
                </a:cubicBezTo>
                <a:cubicBezTo>
                  <a:pt x="410320" y="824414"/>
                  <a:pt x="434578" y="809603"/>
                  <a:pt x="441370" y="809407"/>
                </a:cubicBezTo>
                <a:cubicBezTo>
                  <a:pt x="436518" y="816619"/>
                  <a:pt x="401975" y="842929"/>
                  <a:pt x="394795" y="847603"/>
                </a:cubicBezTo>
                <a:cubicBezTo>
                  <a:pt x="389361" y="851111"/>
                  <a:pt x="381793" y="857157"/>
                  <a:pt x="375389" y="857348"/>
                </a:cubicBezTo>
                <a:close/>
                <a:moveTo>
                  <a:pt x="431084" y="686425"/>
                </a:moveTo>
                <a:cubicBezTo>
                  <a:pt x="426427" y="662648"/>
                  <a:pt x="426039" y="650174"/>
                  <a:pt x="411484" y="630684"/>
                </a:cubicBezTo>
                <a:cubicBezTo>
                  <a:pt x="398482" y="613536"/>
                  <a:pt x="384704" y="599112"/>
                  <a:pt x="384704" y="576114"/>
                </a:cubicBezTo>
                <a:cubicBezTo>
                  <a:pt x="384704" y="573189"/>
                  <a:pt x="384509" y="575918"/>
                  <a:pt x="385480" y="573777"/>
                </a:cubicBezTo>
                <a:cubicBezTo>
                  <a:pt x="388002" y="575727"/>
                  <a:pt x="386062" y="573581"/>
                  <a:pt x="387032" y="576114"/>
                </a:cubicBezTo>
                <a:cubicBezTo>
                  <a:pt x="398482" y="603012"/>
                  <a:pt x="411678" y="613536"/>
                  <a:pt x="422740" y="630493"/>
                </a:cubicBezTo>
                <a:cubicBezTo>
                  <a:pt x="433219" y="646470"/>
                  <a:pt x="432831" y="667910"/>
                  <a:pt x="431084" y="686425"/>
                </a:cubicBezTo>
                <a:close/>
                <a:moveTo>
                  <a:pt x="407603" y="705332"/>
                </a:moveTo>
                <a:cubicBezTo>
                  <a:pt x="400423" y="701824"/>
                  <a:pt x="383733" y="687596"/>
                  <a:pt x="377523" y="681942"/>
                </a:cubicBezTo>
                <a:cubicBezTo>
                  <a:pt x="370537" y="675509"/>
                  <a:pt x="363745" y="669081"/>
                  <a:pt x="358311" y="661090"/>
                </a:cubicBezTo>
                <a:cubicBezTo>
                  <a:pt x="355594" y="656994"/>
                  <a:pt x="351325" y="647641"/>
                  <a:pt x="358311" y="653099"/>
                </a:cubicBezTo>
                <a:cubicBezTo>
                  <a:pt x="371701" y="663427"/>
                  <a:pt x="386450" y="674926"/>
                  <a:pt x="397317" y="688179"/>
                </a:cubicBezTo>
                <a:cubicBezTo>
                  <a:pt x="400229" y="691883"/>
                  <a:pt x="407215" y="700070"/>
                  <a:pt x="407603" y="705332"/>
                </a:cubicBezTo>
                <a:close/>
                <a:moveTo>
                  <a:pt x="400423" y="755807"/>
                </a:moveTo>
                <a:lnTo>
                  <a:pt x="384898" y="750158"/>
                </a:lnTo>
                <a:cubicBezTo>
                  <a:pt x="376553" y="746650"/>
                  <a:pt x="360640" y="740609"/>
                  <a:pt x="353848" y="736322"/>
                </a:cubicBezTo>
                <a:cubicBezTo>
                  <a:pt x="351131" y="734759"/>
                  <a:pt x="334830" y="725798"/>
                  <a:pt x="348414" y="727939"/>
                </a:cubicBezTo>
                <a:cubicBezTo>
                  <a:pt x="361028" y="729889"/>
                  <a:pt x="379658" y="738076"/>
                  <a:pt x="389943" y="744313"/>
                </a:cubicBezTo>
                <a:cubicBezTo>
                  <a:pt x="392078" y="745675"/>
                  <a:pt x="394407" y="747429"/>
                  <a:pt x="396347" y="748987"/>
                </a:cubicBezTo>
                <a:cubicBezTo>
                  <a:pt x="398288" y="750545"/>
                  <a:pt x="400229" y="752691"/>
                  <a:pt x="400423" y="755807"/>
                </a:cubicBezTo>
                <a:close/>
                <a:moveTo>
                  <a:pt x="490661" y="909385"/>
                </a:moveTo>
                <a:cubicBezTo>
                  <a:pt x="491049" y="888729"/>
                  <a:pt x="504050" y="878788"/>
                  <a:pt x="518026" y="867485"/>
                </a:cubicBezTo>
                <a:cubicBezTo>
                  <a:pt x="522680" y="863585"/>
                  <a:pt x="526174" y="858132"/>
                  <a:pt x="527535" y="853453"/>
                </a:cubicBezTo>
                <a:cubicBezTo>
                  <a:pt x="528308" y="865339"/>
                  <a:pt x="523072" y="870410"/>
                  <a:pt x="517248" y="875672"/>
                </a:cubicBezTo>
                <a:cubicBezTo>
                  <a:pt x="500946" y="889900"/>
                  <a:pt x="499782" y="888925"/>
                  <a:pt x="490661" y="909385"/>
                </a:cubicBezTo>
                <a:close/>
                <a:moveTo>
                  <a:pt x="1228094" y="906269"/>
                </a:moveTo>
                <a:cubicBezTo>
                  <a:pt x="1228094" y="894966"/>
                  <a:pt x="1219946" y="881713"/>
                  <a:pt x="1213737" y="872747"/>
                </a:cubicBezTo>
                <a:cubicBezTo>
                  <a:pt x="1210825" y="868656"/>
                  <a:pt x="1178219" y="828505"/>
                  <a:pt x="1175503" y="831430"/>
                </a:cubicBezTo>
                <a:cubicBezTo>
                  <a:pt x="1172009" y="834742"/>
                  <a:pt x="1225574" y="904515"/>
                  <a:pt x="1228094" y="906269"/>
                </a:cubicBezTo>
                <a:close/>
                <a:moveTo>
                  <a:pt x="1280686" y="857348"/>
                </a:moveTo>
                <a:cubicBezTo>
                  <a:pt x="1274280" y="843904"/>
                  <a:pt x="1265354" y="837275"/>
                  <a:pt x="1252547" y="828897"/>
                </a:cubicBezTo>
                <a:cubicBezTo>
                  <a:pt x="1245755" y="824414"/>
                  <a:pt x="1221498" y="809603"/>
                  <a:pt x="1214705" y="809407"/>
                </a:cubicBezTo>
                <a:cubicBezTo>
                  <a:pt x="1219555" y="816619"/>
                  <a:pt x="1254099" y="842929"/>
                  <a:pt x="1261278" y="847603"/>
                </a:cubicBezTo>
                <a:cubicBezTo>
                  <a:pt x="1266519" y="851111"/>
                  <a:pt x="1274280" y="857157"/>
                  <a:pt x="1280686" y="857348"/>
                </a:cubicBezTo>
                <a:close/>
                <a:moveTo>
                  <a:pt x="1248471" y="705332"/>
                </a:moveTo>
                <a:cubicBezTo>
                  <a:pt x="1255650" y="701824"/>
                  <a:pt x="1272342" y="687596"/>
                  <a:pt x="1278552" y="681942"/>
                </a:cubicBezTo>
                <a:cubicBezTo>
                  <a:pt x="1285535" y="675509"/>
                  <a:pt x="1292327" y="669081"/>
                  <a:pt x="1297764" y="661090"/>
                </a:cubicBezTo>
                <a:cubicBezTo>
                  <a:pt x="1300480" y="656994"/>
                  <a:pt x="1304747" y="647641"/>
                  <a:pt x="1297764" y="653099"/>
                </a:cubicBezTo>
                <a:cubicBezTo>
                  <a:pt x="1284370" y="663427"/>
                  <a:pt x="1269626" y="674926"/>
                  <a:pt x="1258757" y="688179"/>
                </a:cubicBezTo>
                <a:cubicBezTo>
                  <a:pt x="1255846" y="691883"/>
                  <a:pt x="1248858" y="700070"/>
                  <a:pt x="1248471" y="705332"/>
                </a:cubicBezTo>
                <a:close/>
                <a:moveTo>
                  <a:pt x="1255459" y="755807"/>
                </a:moveTo>
                <a:lnTo>
                  <a:pt x="1270982" y="750158"/>
                </a:lnTo>
                <a:cubicBezTo>
                  <a:pt x="1279325" y="746650"/>
                  <a:pt x="1295239" y="740609"/>
                  <a:pt x="1302031" y="736322"/>
                </a:cubicBezTo>
                <a:cubicBezTo>
                  <a:pt x="1304747" y="734759"/>
                  <a:pt x="1321048" y="725798"/>
                  <a:pt x="1307463" y="727939"/>
                </a:cubicBezTo>
                <a:cubicBezTo>
                  <a:pt x="1294852" y="729889"/>
                  <a:pt x="1276223" y="738076"/>
                  <a:pt x="1265936" y="744313"/>
                </a:cubicBezTo>
                <a:cubicBezTo>
                  <a:pt x="1263803" y="745675"/>
                  <a:pt x="1261473" y="747429"/>
                  <a:pt x="1259531" y="748987"/>
                </a:cubicBezTo>
                <a:cubicBezTo>
                  <a:pt x="1257784" y="750545"/>
                  <a:pt x="1255846" y="752691"/>
                  <a:pt x="1255459" y="755807"/>
                </a:cubicBezTo>
                <a:close/>
                <a:moveTo>
                  <a:pt x="1165412" y="909385"/>
                </a:moveTo>
                <a:cubicBezTo>
                  <a:pt x="1165026" y="888729"/>
                  <a:pt x="1152024" y="878788"/>
                  <a:pt x="1138052" y="867485"/>
                </a:cubicBezTo>
                <a:cubicBezTo>
                  <a:pt x="1133394" y="863585"/>
                  <a:pt x="1129900" y="858132"/>
                  <a:pt x="1128539" y="853453"/>
                </a:cubicBezTo>
                <a:cubicBezTo>
                  <a:pt x="1127766" y="865339"/>
                  <a:pt x="1133002" y="870410"/>
                  <a:pt x="1138826" y="875672"/>
                </a:cubicBezTo>
                <a:cubicBezTo>
                  <a:pt x="1154935" y="889900"/>
                  <a:pt x="1156291" y="888925"/>
                  <a:pt x="1165412" y="909385"/>
                </a:cubicBezTo>
                <a:close/>
                <a:moveTo>
                  <a:pt x="892757" y="304039"/>
                </a:moveTo>
                <a:cubicBezTo>
                  <a:pt x="899163" y="305403"/>
                  <a:pt x="905373" y="306767"/>
                  <a:pt x="911583" y="308522"/>
                </a:cubicBezTo>
                <a:lnTo>
                  <a:pt x="918179" y="310276"/>
                </a:lnTo>
                <a:cubicBezTo>
                  <a:pt x="918761" y="310471"/>
                  <a:pt x="919344" y="310665"/>
                  <a:pt x="919730" y="310860"/>
                </a:cubicBezTo>
                <a:cubicBezTo>
                  <a:pt x="914489" y="314174"/>
                  <a:pt x="900131" y="316902"/>
                  <a:pt x="895473" y="317877"/>
                </a:cubicBezTo>
                <a:cubicBezTo>
                  <a:pt x="894695" y="315148"/>
                  <a:pt x="893143" y="307157"/>
                  <a:pt x="892757" y="304039"/>
                </a:cubicBezTo>
                <a:close/>
                <a:moveTo>
                  <a:pt x="737895" y="310276"/>
                </a:moveTo>
                <a:cubicBezTo>
                  <a:pt x="746238" y="307937"/>
                  <a:pt x="754778" y="305793"/>
                  <a:pt x="763317" y="304039"/>
                </a:cubicBezTo>
                <a:cubicBezTo>
                  <a:pt x="762930" y="307157"/>
                  <a:pt x="761379" y="315148"/>
                  <a:pt x="760601" y="318071"/>
                </a:cubicBezTo>
                <a:cubicBezTo>
                  <a:pt x="755942" y="316902"/>
                  <a:pt x="741584" y="314174"/>
                  <a:pt x="736343" y="311055"/>
                </a:cubicBezTo>
                <a:cubicBezTo>
                  <a:pt x="736730" y="310860"/>
                  <a:pt x="737312" y="310471"/>
                  <a:pt x="737895" y="310276"/>
                </a:cubicBezTo>
                <a:close/>
                <a:moveTo>
                  <a:pt x="805818" y="96474"/>
                </a:moveTo>
                <a:cubicBezTo>
                  <a:pt x="806013" y="98423"/>
                  <a:pt x="809116" y="113625"/>
                  <a:pt x="809502" y="115964"/>
                </a:cubicBezTo>
                <a:cubicBezTo>
                  <a:pt x="812610" y="132335"/>
                  <a:pt x="815522" y="148511"/>
                  <a:pt x="818624" y="164883"/>
                </a:cubicBezTo>
                <a:cubicBezTo>
                  <a:pt x="819016" y="166637"/>
                  <a:pt x="820175" y="173263"/>
                  <a:pt x="820175" y="174432"/>
                </a:cubicBezTo>
                <a:cubicBezTo>
                  <a:pt x="818624" y="168001"/>
                  <a:pt x="817073" y="161374"/>
                  <a:pt x="815326" y="154943"/>
                </a:cubicBezTo>
                <a:cubicBezTo>
                  <a:pt x="812223" y="142469"/>
                  <a:pt x="808729" y="128827"/>
                  <a:pt x="805431" y="116548"/>
                </a:cubicBezTo>
                <a:lnTo>
                  <a:pt x="800381" y="97448"/>
                </a:lnTo>
                <a:lnTo>
                  <a:pt x="805818" y="96474"/>
                </a:lnTo>
                <a:close/>
                <a:moveTo>
                  <a:pt x="835898" y="174627"/>
                </a:moveTo>
                <a:cubicBezTo>
                  <a:pt x="836089" y="172289"/>
                  <a:pt x="842495" y="137597"/>
                  <a:pt x="842882" y="135453"/>
                </a:cubicBezTo>
                <a:cubicBezTo>
                  <a:pt x="844628" y="125708"/>
                  <a:pt x="846571" y="115964"/>
                  <a:pt x="848509" y="106219"/>
                </a:cubicBezTo>
                <a:cubicBezTo>
                  <a:pt x="849091" y="103101"/>
                  <a:pt x="850060" y="99592"/>
                  <a:pt x="850452" y="96474"/>
                </a:cubicBezTo>
                <a:lnTo>
                  <a:pt x="855693" y="97643"/>
                </a:lnTo>
                <a:cubicBezTo>
                  <a:pt x="855497" y="99007"/>
                  <a:pt x="854719" y="101151"/>
                  <a:pt x="854332" y="102516"/>
                </a:cubicBezTo>
                <a:lnTo>
                  <a:pt x="850452" y="116743"/>
                </a:lnTo>
                <a:cubicBezTo>
                  <a:pt x="845989" y="134284"/>
                  <a:pt x="841330" y="151824"/>
                  <a:pt x="837063" y="169560"/>
                </a:cubicBezTo>
                <a:cubicBezTo>
                  <a:pt x="836672" y="170924"/>
                  <a:pt x="835898" y="173458"/>
                  <a:pt x="835898" y="174627"/>
                </a:cubicBezTo>
                <a:close/>
                <a:moveTo>
                  <a:pt x="694621" y="113625"/>
                </a:moveTo>
                <a:cubicBezTo>
                  <a:pt x="695590" y="112456"/>
                  <a:pt x="700053" y="109922"/>
                  <a:pt x="701800" y="108947"/>
                </a:cubicBezTo>
                <a:cubicBezTo>
                  <a:pt x="706845" y="106024"/>
                  <a:pt x="713833" y="103490"/>
                  <a:pt x="720043" y="103685"/>
                </a:cubicBezTo>
                <a:cubicBezTo>
                  <a:pt x="724119" y="103880"/>
                  <a:pt x="726253" y="104855"/>
                  <a:pt x="729165" y="106219"/>
                </a:cubicBezTo>
                <a:cubicBezTo>
                  <a:pt x="728773" y="106609"/>
                  <a:pt x="725671" y="107583"/>
                  <a:pt x="725088" y="107778"/>
                </a:cubicBezTo>
                <a:cubicBezTo>
                  <a:pt x="721208" y="109142"/>
                  <a:pt x="717327" y="110896"/>
                  <a:pt x="713637" y="112845"/>
                </a:cubicBezTo>
                <a:cubicBezTo>
                  <a:pt x="708396" y="115574"/>
                  <a:pt x="711308" y="114794"/>
                  <a:pt x="705294" y="114015"/>
                </a:cubicBezTo>
                <a:cubicBezTo>
                  <a:pt x="701413" y="113625"/>
                  <a:pt x="698501" y="113625"/>
                  <a:pt x="694621" y="113625"/>
                </a:cubicBezTo>
                <a:close/>
                <a:moveTo>
                  <a:pt x="926909" y="106219"/>
                </a:moveTo>
                <a:cubicBezTo>
                  <a:pt x="930017" y="104660"/>
                  <a:pt x="931959" y="103685"/>
                  <a:pt x="936031" y="103685"/>
                </a:cubicBezTo>
                <a:cubicBezTo>
                  <a:pt x="942050" y="103490"/>
                  <a:pt x="949229" y="106024"/>
                  <a:pt x="954274" y="108947"/>
                </a:cubicBezTo>
                <a:cubicBezTo>
                  <a:pt x="955825" y="109922"/>
                  <a:pt x="960484" y="112456"/>
                  <a:pt x="961453" y="113625"/>
                </a:cubicBezTo>
                <a:cubicBezTo>
                  <a:pt x="957572" y="113625"/>
                  <a:pt x="954661" y="113625"/>
                  <a:pt x="950780" y="114015"/>
                </a:cubicBezTo>
                <a:cubicBezTo>
                  <a:pt x="944379" y="114794"/>
                  <a:pt x="947482" y="115574"/>
                  <a:pt x="942436" y="112845"/>
                </a:cubicBezTo>
                <a:cubicBezTo>
                  <a:pt x="938164" y="110507"/>
                  <a:pt x="933511" y="108558"/>
                  <a:pt x="928852" y="106998"/>
                </a:cubicBezTo>
                <a:lnTo>
                  <a:pt x="926909" y="106219"/>
                </a:lnTo>
                <a:close/>
                <a:moveTo>
                  <a:pt x="820175" y="195091"/>
                </a:moveTo>
                <a:cubicBezTo>
                  <a:pt x="819789" y="194507"/>
                  <a:pt x="819016" y="189829"/>
                  <a:pt x="818624" y="188660"/>
                </a:cubicBezTo>
                <a:cubicBezTo>
                  <a:pt x="817269" y="183008"/>
                  <a:pt x="815326" y="175992"/>
                  <a:pt x="813579" y="170340"/>
                </a:cubicBezTo>
                <a:cubicBezTo>
                  <a:pt x="807369" y="149876"/>
                  <a:pt x="800772" y="128827"/>
                  <a:pt x="793784" y="108558"/>
                </a:cubicBezTo>
                <a:cubicBezTo>
                  <a:pt x="793202" y="106998"/>
                  <a:pt x="793202" y="107193"/>
                  <a:pt x="793980" y="106024"/>
                </a:cubicBezTo>
                <a:lnTo>
                  <a:pt x="796892" y="101346"/>
                </a:lnTo>
                <a:cubicBezTo>
                  <a:pt x="797278" y="101931"/>
                  <a:pt x="802324" y="121811"/>
                  <a:pt x="803102" y="124344"/>
                </a:cubicBezTo>
                <a:cubicBezTo>
                  <a:pt x="807369" y="140131"/>
                  <a:pt x="810863" y="155333"/>
                  <a:pt x="814939" y="170924"/>
                </a:cubicBezTo>
                <a:cubicBezTo>
                  <a:pt x="816490" y="176771"/>
                  <a:pt x="817851" y="182813"/>
                  <a:pt x="819011" y="188660"/>
                </a:cubicBezTo>
                <a:cubicBezTo>
                  <a:pt x="819593" y="190219"/>
                  <a:pt x="820758" y="193922"/>
                  <a:pt x="820175" y="195091"/>
                </a:cubicBezTo>
                <a:close/>
                <a:moveTo>
                  <a:pt x="835898" y="195091"/>
                </a:moveTo>
                <a:cubicBezTo>
                  <a:pt x="835316" y="194507"/>
                  <a:pt x="835703" y="193337"/>
                  <a:pt x="835898" y="192168"/>
                </a:cubicBezTo>
                <a:lnTo>
                  <a:pt x="837836" y="183008"/>
                </a:lnTo>
                <a:cubicBezTo>
                  <a:pt x="840361" y="171509"/>
                  <a:pt x="843464" y="159036"/>
                  <a:pt x="846376" y="147732"/>
                </a:cubicBezTo>
                <a:cubicBezTo>
                  <a:pt x="848318" y="139936"/>
                  <a:pt x="850256" y="132140"/>
                  <a:pt x="852390" y="124344"/>
                </a:cubicBezTo>
                <a:cubicBezTo>
                  <a:pt x="853364" y="120446"/>
                  <a:pt x="854528" y="116548"/>
                  <a:pt x="855497" y="112845"/>
                </a:cubicBezTo>
                <a:cubicBezTo>
                  <a:pt x="855884" y="111286"/>
                  <a:pt x="858213" y="101931"/>
                  <a:pt x="858600" y="101346"/>
                </a:cubicBezTo>
                <a:cubicBezTo>
                  <a:pt x="858795" y="101541"/>
                  <a:pt x="859960" y="103295"/>
                  <a:pt x="860156" y="103685"/>
                </a:cubicBezTo>
                <a:cubicBezTo>
                  <a:pt x="862485" y="107583"/>
                  <a:pt x="862485" y="106609"/>
                  <a:pt x="861707" y="108753"/>
                </a:cubicBezTo>
                <a:cubicBezTo>
                  <a:pt x="861321" y="109727"/>
                  <a:pt x="861125" y="110701"/>
                  <a:pt x="860738" y="111676"/>
                </a:cubicBezTo>
                <a:cubicBezTo>
                  <a:pt x="856853" y="123370"/>
                  <a:pt x="853168" y="134869"/>
                  <a:pt x="849287" y="146757"/>
                </a:cubicBezTo>
                <a:cubicBezTo>
                  <a:pt x="845989" y="156697"/>
                  <a:pt x="841134" y="172483"/>
                  <a:pt x="838614" y="182618"/>
                </a:cubicBezTo>
                <a:cubicBezTo>
                  <a:pt x="837836" y="186711"/>
                  <a:pt x="836867" y="190609"/>
                  <a:pt x="835898" y="195091"/>
                </a:cubicBezTo>
                <a:close/>
                <a:moveTo>
                  <a:pt x="784080" y="209124"/>
                </a:moveTo>
                <a:cubicBezTo>
                  <a:pt x="783307" y="207955"/>
                  <a:pt x="782333" y="206980"/>
                  <a:pt x="781560" y="205811"/>
                </a:cubicBezTo>
                <a:cubicBezTo>
                  <a:pt x="778262" y="201133"/>
                  <a:pt x="775154" y="196650"/>
                  <a:pt x="772052" y="191583"/>
                </a:cubicBezTo>
                <a:cubicBezTo>
                  <a:pt x="770305" y="188855"/>
                  <a:pt x="762930" y="175992"/>
                  <a:pt x="761961" y="173263"/>
                </a:cubicBezTo>
                <a:cubicBezTo>
                  <a:pt x="761766" y="172678"/>
                  <a:pt x="761766" y="172873"/>
                  <a:pt x="761379" y="172289"/>
                </a:cubicBezTo>
                <a:cubicBezTo>
                  <a:pt x="760797" y="171509"/>
                  <a:pt x="756138" y="161374"/>
                  <a:pt x="755556" y="160205"/>
                </a:cubicBezTo>
                <a:cubicBezTo>
                  <a:pt x="753031" y="154748"/>
                  <a:pt x="750701" y="149291"/>
                  <a:pt x="748377" y="143639"/>
                </a:cubicBezTo>
                <a:cubicBezTo>
                  <a:pt x="746047" y="137987"/>
                  <a:pt x="743909" y="132335"/>
                  <a:pt x="741775" y="126488"/>
                </a:cubicBezTo>
                <a:cubicBezTo>
                  <a:pt x="741193" y="124929"/>
                  <a:pt x="736148" y="110117"/>
                  <a:pt x="735957" y="108558"/>
                </a:cubicBezTo>
                <a:lnTo>
                  <a:pt x="738673" y="107388"/>
                </a:lnTo>
                <a:cubicBezTo>
                  <a:pt x="739059" y="109337"/>
                  <a:pt x="743718" y="123175"/>
                  <a:pt x="744491" y="125319"/>
                </a:cubicBezTo>
                <a:cubicBezTo>
                  <a:pt x="749732" y="140715"/>
                  <a:pt x="758467" y="161179"/>
                  <a:pt x="765646" y="175017"/>
                </a:cubicBezTo>
                <a:cubicBezTo>
                  <a:pt x="768362" y="180279"/>
                  <a:pt x="771078" y="185347"/>
                  <a:pt x="773990" y="190219"/>
                </a:cubicBezTo>
                <a:cubicBezTo>
                  <a:pt x="778648" y="198405"/>
                  <a:pt x="786992" y="210878"/>
                  <a:pt x="793593" y="217895"/>
                </a:cubicBezTo>
                <a:cubicBezTo>
                  <a:pt x="794367" y="218869"/>
                  <a:pt x="795531" y="220233"/>
                  <a:pt x="796309" y="221013"/>
                </a:cubicBezTo>
                <a:cubicBezTo>
                  <a:pt x="797665" y="222377"/>
                  <a:pt x="799221" y="224131"/>
                  <a:pt x="800772" y="225496"/>
                </a:cubicBezTo>
                <a:cubicBezTo>
                  <a:pt x="801159" y="225690"/>
                  <a:pt x="801159" y="225885"/>
                  <a:pt x="801545" y="226275"/>
                </a:cubicBezTo>
                <a:lnTo>
                  <a:pt x="805431" y="229588"/>
                </a:lnTo>
                <a:cubicBezTo>
                  <a:pt x="803875" y="229004"/>
                  <a:pt x="798829" y="224911"/>
                  <a:pt x="797474" y="223936"/>
                </a:cubicBezTo>
                <a:cubicBezTo>
                  <a:pt x="797082" y="223547"/>
                  <a:pt x="797082" y="223547"/>
                  <a:pt x="796696" y="223157"/>
                </a:cubicBezTo>
                <a:cubicBezTo>
                  <a:pt x="793784" y="220623"/>
                  <a:pt x="786801" y="212632"/>
                  <a:pt x="784080" y="209124"/>
                </a:cubicBezTo>
                <a:close/>
                <a:moveTo>
                  <a:pt x="850452" y="229588"/>
                </a:moveTo>
                <a:cubicBezTo>
                  <a:pt x="850838" y="229004"/>
                  <a:pt x="851617" y="228614"/>
                  <a:pt x="852003" y="228224"/>
                </a:cubicBezTo>
                <a:lnTo>
                  <a:pt x="859574" y="221013"/>
                </a:lnTo>
                <a:cubicBezTo>
                  <a:pt x="861707" y="219064"/>
                  <a:pt x="868304" y="210683"/>
                  <a:pt x="870246" y="207955"/>
                </a:cubicBezTo>
                <a:cubicBezTo>
                  <a:pt x="872767" y="204251"/>
                  <a:pt x="875096" y="201328"/>
                  <a:pt x="877425" y="197430"/>
                </a:cubicBezTo>
                <a:cubicBezTo>
                  <a:pt x="888294" y="179889"/>
                  <a:pt x="897220" y="161569"/>
                  <a:pt x="904981" y="142275"/>
                </a:cubicBezTo>
                <a:cubicBezTo>
                  <a:pt x="908475" y="133699"/>
                  <a:pt x="913134" y="120836"/>
                  <a:pt x="915850" y="111871"/>
                </a:cubicBezTo>
                <a:cubicBezTo>
                  <a:pt x="916236" y="110507"/>
                  <a:pt x="917014" y="108558"/>
                  <a:pt x="917210" y="107193"/>
                </a:cubicBezTo>
                <a:lnTo>
                  <a:pt x="919926" y="108363"/>
                </a:lnTo>
                <a:cubicBezTo>
                  <a:pt x="919730" y="109727"/>
                  <a:pt x="917597" y="115964"/>
                  <a:pt x="917014" y="117523"/>
                </a:cubicBezTo>
                <a:cubicBezTo>
                  <a:pt x="911387" y="134674"/>
                  <a:pt x="904208" y="152019"/>
                  <a:pt x="896442" y="168391"/>
                </a:cubicBezTo>
                <a:cubicBezTo>
                  <a:pt x="895859" y="169560"/>
                  <a:pt x="895086" y="171509"/>
                  <a:pt x="894308" y="172289"/>
                </a:cubicBezTo>
                <a:cubicBezTo>
                  <a:pt x="891010" y="178915"/>
                  <a:pt x="887516" y="185152"/>
                  <a:pt x="883635" y="191583"/>
                </a:cubicBezTo>
                <a:cubicBezTo>
                  <a:pt x="877039" y="202302"/>
                  <a:pt x="871602" y="209904"/>
                  <a:pt x="863258" y="218869"/>
                </a:cubicBezTo>
                <a:cubicBezTo>
                  <a:pt x="861511" y="220818"/>
                  <a:pt x="859764" y="222182"/>
                  <a:pt x="857827" y="223936"/>
                </a:cubicBezTo>
                <a:cubicBezTo>
                  <a:pt x="856853" y="225301"/>
                  <a:pt x="852199" y="229004"/>
                  <a:pt x="850452" y="229588"/>
                </a:cubicBezTo>
                <a:close/>
                <a:moveTo>
                  <a:pt x="790099" y="109142"/>
                </a:moveTo>
                <a:cubicBezTo>
                  <a:pt x="791068" y="112650"/>
                  <a:pt x="792429" y="116159"/>
                  <a:pt x="793593" y="119667"/>
                </a:cubicBezTo>
                <a:cubicBezTo>
                  <a:pt x="800577" y="140715"/>
                  <a:pt x="807755" y="162739"/>
                  <a:pt x="813579" y="184177"/>
                </a:cubicBezTo>
                <a:cubicBezTo>
                  <a:pt x="814161" y="186321"/>
                  <a:pt x="816104" y="193727"/>
                  <a:pt x="816104" y="195481"/>
                </a:cubicBezTo>
                <a:cubicBezTo>
                  <a:pt x="815712" y="195091"/>
                  <a:pt x="814743" y="193922"/>
                  <a:pt x="814357" y="193337"/>
                </a:cubicBezTo>
                <a:cubicBezTo>
                  <a:pt x="805622" y="182228"/>
                  <a:pt x="798247" y="169365"/>
                  <a:pt x="792233" y="156697"/>
                </a:cubicBezTo>
                <a:cubicBezTo>
                  <a:pt x="788739" y="149486"/>
                  <a:pt x="785637" y="142275"/>
                  <a:pt x="782529" y="134674"/>
                </a:cubicBezTo>
                <a:cubicBezTo>
                  <a:pt x="781169" y="130971"/>
                  <a:pt x="775154" y="115379"/>
                  <a:pt x="774185" y="111481"/>
                </a:cubicBezTo>
                <a:lnTo>
                  <a:pt x="790099" y="109142"/>
                </a:lnTo>
                <a:close/>
                <a:moveTo>
                  <a:pt x="839970" y="195481"/>
                </a:moveTo>
                <a:cubicBezTo>
                  <a:pt x="839970" y="193532"/>
                  <a:pt x="841913" y="186321"/>
                  <a:pt x="842495" y="184177"/>
                </a:cubicBezTo>
                <a:cubicBezTo>
                  <a:pt x="843464" y="180474"/>
                  <a:pt x="844433" y="176771"/>
                  <a:pt x="845597" y="173068"/>
                </a:cubicBezTo>
                <a:cubicBezTo>
                  <a:pt x="851034" y="153384"/>
                  <a:pt x="857827" y="133894"/>
                  <a:pt x="864227" y="114405"/>
                </a:cubicBezTo>
                <a:cubicBezTo>
                  <a:pt x="864810" y="112845"/>
                  <a:pt x="865588" y="110702"/>
                  <a:pt x="865974" y="109142"/>
                </a:cubicBezTo>
                <a:lnTo>
                  <a:pt x="881888" y="111676"/>
                </a:lnTo>
                <a:cubicBezTo>
                  <a:pt x="881502" y="113625"/>
                  <a:pt x="880533" y="115769"/>
                  <a:pt x="879950" y="117718"/>
                </a:cubicBezTo>
                <a:cubicBezTo>
                  <a:pt x="872184" y="140131"/>
                  <a:pt x="862676" y="162154"/>
                  <a:pt x="849870" y="182228"/>
                </a:cubicBezTo>
                <a:cubicBezTo>
                  <a:pt x="848705" y="183787"/>
                  <a:pt x="841526" y="194312"/>
                  <a:pt x="839970" y="195481"/>
                </a:cubicBezTo>
                <a:close/>
                <a:moveTo>
                  <a:pt x="715967" y="116159"/>
                </a:moveTo>
                <a:cubicBezTo>
                  <a:pt x="716549" y="115769"/>
                  <a:pt x="718878" y="114599"/>
                  <a:pt x="719651" y="114210"/>
                </a:cubicBezTo>
                <a:cubicBezTo>
                  <a:pt x="723341" y="112456"/>
                  <a:pt x="728191" y="110312"/>
                  <a:pt x="732071" y="109532"/>
                </a:cubicBezTo>
                <a:cubicBezTo>
                  <a:pt x="732654" y="112650"/>
                  <a:pt x="736926" y="123760"/>
                  <a:pt x="736926" y="124929"/>
                </a:cubicBezTo>
                <a:cubicBezTo>
                  <a:pt x="734792" y="123760"/>
                  <a:pt x="715967" y="116159"/>
                  <a:pt x="715967" y="116159"/>
                </a:cubicBezTo>
                <a:close/>
                <a:moveTo>
                  <a:pt x="918957" y="125124"/>
                </a:moveTo>
                <a:cubicBezTo>
                  <a:pt x="919148" y="124149"/>
                  <a:pt x="923224" y="112845"/>
                  <a:pt x="923807" y="109727"/>
                </a:cubicBezTo>
                <a:cubicBezTo>
                  <a:pt x="926327" y="110117"/>
                  <a:pt x="930212" y="111676"/>
                  <a:pt x="932346" y="112650"/>
                </a:cubicBezTo>
                <a:cubicBezTo>
                  <a:pt x="933701" y="113235"/>
                  <a:pt x="939138" y="115574"/>
                  <a:pt x="939911" y="116353"/>
                </a:cubicBezTo>
                <a:cubicBezTo>
                  <a:pt x="939525" y="116743"/>
                  <a:pt x="935062" y="117913"/>
                  <a:pt x="934284" y="118302"/>
                </a:cubicBezTo>
                <a:cubicBezTo>
                  <a:pt x="928852" y="120056"/>
                  <a:pt x="924002" y="122395"/>
                  <a:pt x="918957" y="125124"/>
                </a:cubicBezTo>
                <a:close/>
                <a:moveTo>
                  <a:pt x="671719" y="139741"/>
                </a:moveTo>
                <a:cubicBezTo>
                  <a:pt x="672110" y="138766"/>
                  <a:pt x="673662" y="136233"/>
                  <a:pt x="674244" y="135258"/>
                </a:cubicBezTo>
                <a:cubicBezTo>
                  <a:pt x="677542" y="130191"/>
                  <a:pt x="679289" y="128047"/>
                  <a:pt x="683366" y="123565"/>
                </a:cubicBezTo>
                <a:cubicBezTo>
                  <a:pt x="684721" y="122200"/>
                  <a:pt x="687437" y="119277"/>
                  <a:pt x="688993" y="118692"/>
                </a:cubicBezTo>
                <a:cubicBezTo>
                  <a:pt x="694038" y="117133"/>
                  <a:pt x="699666" y="117523"/>
                  <a:pt x="704711" y="118108"/>
                </a:cubicBezTo>
                <a:cubicBezTo>
                  <a:pt x="704516" y="118302"/>
                  <a:pt x="704516" y="118497"/>
                  <a:pt x="704129" y="118497"/>
                </a:cubicBezTo>
                <a:cubicBezTo>
                  <a:pt x="697337" y="122980"/>
                  <a:pt x="691323" y="127657"/>
                  <a:pt x="685499" y="133309"/>
                </a:cubicBezTo>
                <a:cubicBezTo>
                  <a:pt x="684335" y="134479"/>
                  <a:pt x="683366" y="135453"/>
                  <a:pt x="682201" y="136623"/>
                </a:cubicBezTo>
                <a:cubicBezTo>
                  <a:pt x="681227" y="137597"/>
                  <a:pt x="681423" y="137792"/>
                  <a:pt x="680067" y="137987"/>
                </a:cubicBezTo>
                <a:cubicBezTo>
                  <a:pt x="676182" y="138377"/>
                  <a:pt x="674631" y="139156"/>
                  <a:pt x="671719" y="139741"/>
                </a:cubicBezTo>
                <a:close/>
                <a:moveTo>
                  <a:pt x="979114" y="131166"/>
                </a:moveTo>
                <a:cubicBezTo>
                  <a:pt x="980279" y="132725"/>
                  <a:pt x="983773" y="137987"/>
                  <a:pt x="984355" y="139741"/>
                </a:cubicBezTo>
                <a:cubicBezTo>
                  <a:pt x="982994" y="139546"/>
                  <a:pt x="981057" y="138766"/>
                  <a:pt x="978727" y="138377"/>
                </a:cubicBezTo>
                <a:cubicBezTo>
                  <a:pt x="977753" y="138182"/>
                  <a:pt x="976785" y="137987"/>
                  <a:pt x="975620" y="137987"/>
                </a:cubicBezTo>
                <a:cubicBezTo>
                  <a:pt x="974847" y="137987"/>
                  <a:pt x="974847" y="137987"/>
                  <a:pt x="974455" y="137402"/>
                </a:cubicBezTo>
                <a:lnTo>
                  <a:pt x="968441" y="131360"/>
                </a:lnTo>
                <a:cubicBezTo>
                  <a:pt x="968054" y="131166"/>
                  <a:pt x="967859" y="130776"/>
                  <a:pt x="967663" y="130581"/>
                </a:cubicBezTo>
                <a:cubicBezTo>
                  <a:pt x="964947" y="128242"/>
                  <a:pt x="962035" y="125708"/>
                  <a:pt x="959124" y="123565"/>
                </a:cubicBezTo>
                <a:lnTo>
                  <a:pt x="951362" y="117913"/>
                </a:lnTo>
                <a:cubicBezTo>
                  <a:pt x="956408" y="117328"/>
                  <a:pt x="962427" y="117133"/>
                  <a:pt x="967276" y="118692"/>
                </a:cubicBezTo>
                <a:cubicBezTo>
                  <a:pt x="969796" y="119472"/>
                  <a:pt x="977367" y="128632"/>
                  <a:pt x="979114" y="131166"/>
                </a:cubicBezTo>
                <a:close/>
                <a:moveTo>
                  <a:pt x="687050" y="137597"/>
                </a:moveTo>
                <a:cubicBezTo>
                  <a:pt x="691709" y="131945"/>
                  <a:pt x="702186" y="124539"/>
                  <a:pt x="708592" y="120446"/>
                </a:cubicBezTo>
                <a:cubicBezTo>
                  <a:pt x="710535" y="119277"/>
                  <a:pt x="710535" y="118887"/>
                  <a:pt x="711890" y="119277"/>
                </a:cubicBezTo>
                <a:cubicBezTo>
                  <a:pt x="719265" y="121226"/>
                  <a:pt x="726253" y="123565"/>
                  <a:pt x="732849" y="127073"/>
                </a:cubicBezTo>
                <a:cubicBezTo>
                  <a:pt x="733818" y="127657"/>
                  <a:pt x="734983" y="128242"/>
                  <a:pt x="735957" y="128632"/>
                </a:cubicBezTo>
                <a:cubicBezTo>
                  <a:pt x="735375" y="129022"/>
                  <a:pt x="733628" y="129606"/>
                  <a:pt x="732849" y="129801"/>
                </a:cubicBezTo>
                <a:cubicBezTo>
                  <a:pt x="726444" y="132335"/>
                  <a:pt x="719847" y="136428"/>
                  <a:pt x="714415" y="140715"/>
                </a:cubicBezTo>
                <a:cubicBezTo>
                  <a:pt x="712473" y="142275"/>
                  <a:pt x="712859" y="142275"/>
                  <a:pt x="711890" y="141885"/>
                </a:cubicBezTo>
                <a:cubicBezTo>
                  <a:pt x="704325" y="139351"/>
                  <a:pt x="694812" y="137597"/>
                  <a:pt x="687050" y="137597"/>
                </a:cubicBezTo>
                <a:close/>
                <a:moveTo>
                  <a:pt x="920313" y="128827"/>
                </a:moveTo>
                <a:cubicBezTo>
                  <a:pt x="921282" y="128437"/>
                  <a:pt x="922446" y="127657"/>
                  <a:pt x="923420" y="127073"/>
                </a:cubicBezTo>
                <a:cubicBezTo>
                  <a:pt x="930212" y="123565"/>
                  <a:pt x="937005" y="121031"/>
                  <a:pt x="944570" y="119277"/>
                </a:cubicBezTo>
                <a:cubicBezTo>
                  <a:pt x="945539" y="119082"/>
                  <a:pt x="945539" y="119082"/>
                  <a:pt x="946317" y="119667"/>
                </a:cubicBezTo>
                <a:cubicBezTo>
                  <a:pt x="951945" y="123175"/>
                  <a:pt x="958155" y="127657"/>
                  <a:pt x="963004" y="131945"/>
                </a:cubicBezTo>
                <a:cubicBezTo>
                  <a:pt x="964751" y="133504"/>
                  <a:pt x="967859" y="136233"/>
                  <a:pt x="969219" y="137792"/>
                </a:cubicBezTo>
                <a:cubicBezTo>
                  <a:pt x="961844" y="137792"/>
                  <a:pt x="954470" y="139156"/>
                  <a:pt x="947482" y="141300"/>
                </a:cubicBezTo>
                <a:cubicBezTo>
                  <a:pt x="943797" y="142469"/>
                  <a:pt x="943988" y="142859"/>
                  <a:pt x="943019" y="141885"/>
                </a:cubicBezTo>
                <a:cubicBezTo>
                  <a:pt x="937587" y="137402"/>
                  <a:pt x="930212" y="132725"/>
                  <a:pt x="923420" y="130191"/>
                </a:cubicBezTo>
                <a:cubicBezTo>
                  <a:pt x="922446" y="129606"/>
                  <a:pt x="920895" y="129411"/>
                  <a:pt x="920313" y="128827"/>
                </a:cubicBezTo>
                <a:close/>
                <a:moveTo>
                  <a:pt x="667256" y="157866"/>
                </a:moveTo>
                <a:cubicBezTo>
                  <a:pt x="667065" y="153968"/>
                  <a:pt x="667647" y="150070"/>
                  <a:pt x="668616" y="146757"/>
                </a:cubicBezTo>
                <a:cubicBezTo>
                  <a:pt x="669003" y="145783"/>
                  <a:pt x="668807" y="145198"/>
                  <a:pt x="669781" y="144808"/>
                </a:cubicBezTo>
                <a:cubicBezTo>
                  <a:pt x="671528" y="144029"/>
                  <a:pt x="675017" y="142859"/>
                  <a:pt x="676764" y="142664"/>
                </a:cubicBezTo>
                <a:cubicBezTo>
                  <a:pt x="676573" y="143054"/>
                  <a:pt x="675795" y="144029"/>
                  <a:pt x="675409" y="144613"/>
                </a:cubicBezTo>
                <a:cubicBezTo>
                  <a:pt x="673466" y="147147"/>
                  <a:pt x="670750" y="151045"/>
                  <a:pt x="669199" y="153968"/>
                </a:cubicBezTo>
                <a:cubicBezTo>
                  <a:pt x="668812" y="154553"/>
                  <a:pt x="667647" y="157282"/>
                  <a:pt x="667256" y="157866"/>
                </a:cubicBezTo>
                <a:close/>
                <a:moveTo>
                  <a:pt x="988818" y="157866"/>
                </a:moveTo>
                <a:cubicBezTo>
                  <a:pt x="988426" y="157282"/>
                  <a:pt x="987267" y="154553"/>
                  <a:pt x="986684" y="153579"/>
                </a:cubicBezTo>
                <a:cubicBezTo>
                  <a:pt x="984741" y="149681"/>
                  <a:pt x="981830" y="145978"/>
                  <a:pt x="979114" y="142470"/>
                </a:cubicBezTo>
                <a:cubicBezTo>
                  <a:pt x="980665" y="142664"/>
                  <a:pt x="982412" y="143249"/>
                  <a:pt x="983773" y="143639"/>
                </a:cubicBezTo>
                <a:cubicBezTo>
                  <a:pt x="986684" y="144613"/>
                  <a:pt x="986684" y="144613"/>
                  <a:pt x="987071" y="145978"/>
                </a:cubicBezTo>
                <a:cubicBezTo>
                  <a:pt x="988622" y="150655"/>
                  <a:pt x="988818" y="153189"/>
                  <a:pt x="988818" y="157866"/>
                </a:cubicBezTo>
                <a:close/>
                <a:moveTo>
                  <a:pt x="716936" y="143834"/>
                </a:moveTo>
                <a:cubicBezTo>
                  <a:pt x="717714" y="143249"/>
                  <a:pt x="718682" y="142664"/>
                  <a:pt x="719461" y="141885"/>
                </a:cubicBezTo>
                <a:cubicBezTo>
                  <a:pt x="721790" y="140131"/>
                  <a:pt x="724892" y="138377"/>
                  <a:pt x="727418" y="136818"/>
                </a:cubicBezTo>
                <a:cubicBezTo>
                  <a:pt x="729938" y="135453"/>
                  <a:pt x="736539" y="132140"/>
                  <a:pt x="739642" y="131750"/>
                </a:cubicBezTo>
                <a:cubicBezTo>
                  <a:pt x="741584" y="136818"/>
                  <a:pt x="743522" y="142080"/>
                  <a:pt x="745656" y="147147"/>
                </a:cubicBezTo>
                <a:cubicBezTo>
                  <a:pt x="746238" y="148706"/>
                  <a:pt x="747212" y="150655"/>
                  <a:pt x="747794" y="152214"/>
                </a:cubicBezTo>
                <a:cubicBezTo>
                  <a:pt x="744491" y="153384"/>
                  <a:pt x="741584" y="155527"/>
                  <a:pt x="739642" y="156307"/>
                </a:cubicBezTo>
                <a:cubicBezTo>
                  <a:pt x="738673" y="155722"/>
                  <a:pt x="737895" y="155138"/>
                  <a:pt x="736926" y="154553"/>
                </a:cubicBezTo>
                <a:cubicBezTo>
                  <a:pt x="732463" y="151630"/>
                  <a:pt x="727608" y="148706"/>
                  <a:pt x="722955" y="146562"/>
                </a:cubicBezTo>
                <a:cubicBezTo>
                  <a:pt x="721981" y="146173"/>
                  <a:pt x="717327" y="144224"/>
                  <a:pt x="716936" y="143834"/>
                </a:cubicBezTo>
                <a:close/>
                <a:moveTo>
                  <a:pt x="908279" y="152409"/>
                </a:moveTo>
                <a:cubicBezTo>
                  <a:pt x="908671" y="150850"/>
                  <a:pt x="909640" y="148901"/>
                  <a:pt x="910418" y="147342"/>
                </a:cubicBezTo>
                <a:cubicBezTo>
                  <a:pt x="912551" y="142275"/>
                  <a:pt x="914489" y="137207"/>
                  <a:pt x="916432" y="131945"/>
                </a:cubicBezTo>
                <a:cubicBezTo>
                  <a:pt x="919730" y="132335"/>
                  <a:pt x="926136" y="135453"/>
                  <a:pt x="928656" y="137012"/>
                </a:cubicBezTo>
                <a:cubicBezTo>
                  <a:pt x="934284" y="140326"/>
                  <a:pt x="934480" y="140715"/>
                  <a:pt x="939138" y="143834"/>
                </a:cubicBezTo>
                <a:cubicBezTo>
                  <a:pt x="938556" y="144224"/>
                  <a:pt x="936809" y="144808"/>
                  <a:pt x="936031" y="145198"/>
                </a:cubicBezTo>
                <a:cubicBezTo>
                  <a:pt x="930212" y="147732"/>
                  <a:pt x="924193" y="151045"/>
                  <a:pt x="918957" y="154553"/>
                </a:cubicBezTo>
                <a:cubicBezTo>
                  <a:pt x="917983" y="155138"/>
                  <a:pt x="917210" y="155722"/>
                  <a:pt x="916432" y="156307"/>
                </a:cubicBezTo>
                <a:cubicBezTo>
                  <a:pt x="914489" y="155722"/>
                  <a:pt x="911773" y="153579"/>
                  <a:pt x="908279" y="152409"/>
                </a:cubicBezTo>
                <a:close/>
                <a:moveTo>
                  <a:pt x="669003" y="168586"/>
                </a:moveTo>
                <a:cubicBezTo>
                  <a:pt x="668421" y="163518"/>
                  <a:pt x="672693" y="155333"/>
                  <a:pt x="674826" y="152214"/>
                </a:cubicBezTo>
                <a:cubicBezTo>
                  <a:pt x="677156" y="148901"/>
                  <a:pt x="678320" y="147147"/>
                  <a:pt x="680840" y="144224"/>
                </a:cubicBezTo>
                <a:cubicBezTo>
                  <a:pt x="682201" y="142469"/>
                  <a:pt x="682587" y="141885"/>
                  <a:pt x="683752" y="141885"/>
                </a:cubicBezTo>
                <a:cubicBezTo>
                  <a:pt x="692096" y="141495"/>
                  <a:pt x="701413" y="143054"/>
                  <a:pt x="708788" y="145588"/>
                </a:cubicBezTo>
                <a:cubicBezTo>
                  <a:pt x="708396" y="146173"/>
                  <a:pt x="708010" y="146367"/>
                  <a:pt x="707427" y="146757"/>
                </a:cubicBezTo>
                <a:cubicBezTo>
                  <a:pt x="706845" y="147147"/>
                  <a:pt x="706649" y="147537"/>
                  <a:pt x="706263" y="147927"/>
                </a:cubicBezTo>
                <a:cubicBezTo>
                  <a:pt x="704907" y="149291"/>
                  <a:pt x="701217" y="152799"/>
                  <a:pt x="700053" y="154358"/>
                </a:cubicBezTo>
                <a:lnTo>
                  <a:pt x="690158" y="166831"/>
                </a:lnTo>
                <a:cubicBezTo>
                  <a:pt x="683556" y="166637"/>
                  <a:pt x="679485" y="166442"/>
                  <a:pt x="672693" y="168001"/>
                </a:cubicBezTo>
                <a:cubicBezTo>
                  <a:pt x="671915" y="167806"/>
                  <a:pt x="669585" y="168586"/>
                  <a:pt x="669003" y="168586"/>
                </a:cubicBezTo>
                <a:close/>
                <a:moveTo>
                  <a:pt x="947095" y="145393"/>
                </a:moveTo>
                <a:cubicBezTo>
                  <a:pt x="954078" y="143054"/>
                  <a:pt x="962618" y="141495"/>
                  <a:pt x="969992" y="141690"/>
                </a:cubicBezTo>
                <a:cubicBezTo>
                  <a:pt x="972904" y="141690"/>
                  <a:pt x="972708" y="141495"/>
                  <a:pt x="973682" y="142470"/>
                </a:cubicBezTo>
                <a:cubicBezTo>
                  <a:pt x="977949" y="147147"/>
                  <a:pt x="987849" y="160205"/>
                  <a:pt x="986875" y="168586"/>
                </a:cubicBezTo>
                <a:cubicBezTo>
                  <a:pt x="986293" y="168586"/>
                  <a:pt x="983190" y="167806"/>
                  <a:pt x="982216" y="167611"/>
                </a:cubicBezTo>
                <a:cubicBezTo>
                  <a:pt x="980474" y="167221"/>
                  <a:pt x="978727" y="167026"/>
                  <a:pt x="977171" y="166831"/>
                </a:cubicBezTo>
                <a:cubicBezTo>
                  <a:pt x="973100" y="166442"/>
                  <a:pt x="969796" y="166637"/>
                  <a:pt x="965916" y="166637"/>
                </a:cubicBezTo>
                <a:cubicBezTo>
                  <a:pt x="965529" y="166247"/>
                  <a:pt x="965143" y="165662"/>
                  <a:pt x="964751" y="165077"/>
                </a:cubicBezTo>
                <a:lnTo>
                  <a:pt x="961649" y="160790"/>
                </a:lnTo>
                <a:cubicBezTo>
                  <a:pt x="959319" y="157671"/>
                  <a:pt x="957959" y="156502"/>
                  <a:pt x="955825" y="153968"/>
                </a:cubicBezTo>
                <a:cubicBezTo>
                  <a:pt x="955439" y="153384"/>
                  <a:pt x="955052" y="153189"/>
                  <a:pt x="954661" y="152799"/>
                </a:cubicBezTo>
                <a:cubicBezTo>
                  <a:pt x="953888" y="151824"/>
                  <a:pt x="953109" y="151045"/>
                  <a:pt x="952140" y="150265"/>
                </a:cubicBezTo>
                <a:lnTo>
                  <a:pt x="948260" y="146562"/>
                </a:lnTo>
                <a:cubicBezTo>
                  <a:pt x="948064" y="146173"/>
                  <a:pt x="947482" y="145783"/>
                  <a:pt x="947095" y="145393"/>
                </a:cubicBezTo>
                <a:close/>
                <a:moveTo>
                  <a:pt x="694812" y="167026"/>
                </a:moveTo>
                <a:cubicBezTo>
                  <a:pt x="695394" y="165467"/>
                  <a:pt x="700248" y="159815"/>
                  <a:pt x="701800" y="158061"/>
                </a:cubicBezTo>
                <a:cubicBezTo>
                  <a:pt x="703933" y="155528"/>
                  <a:pt x="705680" y="153773"/>
                  <a:pt x="708205" y="151435"/>
                </a:cubicBezTo>
                <a:cubicBezTo>
                  <a:pt x="708592" y="151045"/>
                  <a:pt x="708979" y="150655"/>
                  <a:pt x="709370" y="150265"/>
                </a:cubicBezTo>
                <a:cubicBezTo>
                  <a:pt x="709952" y="149876"/>
                  <a:pt x="713055" y="146952"/>
                  <a:pt x="713251" y="146952"/>
                </a:cubicBezTo>
                <a:cubicBezTo>
                  <a:pt x="715188" y="147537"/>
                  <a:pt x="717518" y="148706"/>
                  <a:pt x="719461" y="149486"/>
                </a:cubicBezTo>
                <a:cubicBezTo>
                  <a:pt x="722955" y="151045"/>
                  <a:pt x="727418" y="153579"/>
                  <a:pt x="730716" y="155528"/>
                </a:cubicBezTo>
                <a:cubicBezTo>
                  <a:pt x="731881" y="156307"/>
                  <a:pt x="735179" y="158256"/>
                  <a:pt x="735957" y="159036"/>
                </a:cubicBezTo>
                <a:cubicBezTo>
                  <a:pt x="735565" y="159620"/>
                  <a:pt x="734210" y="160205"/>
                  <a:pt x="733628" y="160790"/>
                </a:cubicBezTo>
                <a:cubicBezTo>
                  <a:pt x="731489" y="162349"/>
                  <a:pt x="726835" y="166052"/>
                  <a:pt x="724892" y="168001"/>
                </a:cubicBezTo>
                <a:cubicBezTo>
                  <a:pt x="722759" y="169950"/>
                  <a:pt x="720816" y="171704"/>
                  <a:pt x="718878" y="173848"/>
                </a:cubicBezTo>
                <a:cubicBezTo>
                  <a:pt x="717131" y="173458"/>
                  <a:pt x="714998" y="172483"/>
                  <a:pt x="713251" y="171704"/>
                </a:cubicBezTo>
                <a:cubicBezTo>
                  <a:pt x="709561" y="170340"/>
                  <a:pt x="705294" y="169170"/>
                  <a:pt x="701217" y="168391"/>
                </a:cubicBezTo>
                <a:cubicBezTo>
                  <a:pt x="700248" y="168001"/>
                  <a:pt x="695394" y="167221"/>
                  <a:pt x="694812" y="167026"/>
                </a:cubicBezTo>
                <a:close/>
                <a:moveTo>
                  <a:pt x="920117" y="158841"/>
                </a:moveTo>
                <a:cubicBezTo>
                  <a:pt x="920699" y="158256"/>
                  <a:pt x="921864" y="157476"/>
                  <a:pt x="922642" y="157087"/>
                </a:cubicBezTo>
                <a:cubicBezTo>
                  <a:pt x="925167" y="155528"/>
                  <a:pt x="928270" y="153579"/>
                  <a:pt x="930795" y="152409"/>
                </a:cubicBezTo>
                <a:cubicBezTo>
                  <a:pt x="932150" y="151630"/>
                  <a:pt x="941658" y="146952"/>
                  <a:pt x="942632" y="147147"/>
                </a:cubicBezTo>
                <a:cubicBezTo>
                  <a:pt x="943215" y="147342"/>
                  <a:pt x="943601" y="147927"/>
                  <a:pt x="943988" y="148316"/>
                </a:cubicBezTo>
                <a:lnTo>
                  <a:pt x="946513" y="150655"/>
                </a:lnTo>
                <a:cubicBezTo>
                  <a:pt x="947868" y="151824"/>
                  <a:pt x="953692" y="157866"/>
                  <a:pt x="954856" y="159231"/>
                </a:cubicBezTo>
                <a:cubicBezTo>
                  <a:pt x="955243" y="159620"/>
                  <a:pt x="955634" y="160205"/>
                  <a:pt x="956021" y="160595"/>
                </a:cubicBezTo>
                <a:cubicBezTo>
                  <a:pt x="957186" y="161959"/>
                  <a:pt x="960871" y="166247"/>
                  <a:pt x="961262" y="167416"/>
                </a:cubicBezTo>
                <a:cubicBezTo>
                  <a:pt x="960680" y="167611"/>
                  <a:pt x="955825" y="168391"/>
                  <a:pt x="954661" y="168586"/>
                </a:cubicBezTo>
                <a:cubicBezTo>
                  <a:pt x="950780" y="169365"/>
                  <a:pt x="946513" y="170534"/>
                  <a:pt x="942823" y="171899"/>
                </a:cubicBezTo>
                <a:cubicBezTo>
                  <a:pt x="941076" y="172483"/>
                  <a:pt x="938942" y="173458"/>
                  <a:pt x="937391" y="173848"/>
                </a:cubicBezTo>
                <a:lnTo>
                  <a:pt x="929238" y="166052"/>
                </a:lnTo>
                <a:cubicBezTo>
                  <a:pt x="927883" y="164688"/>
                  <a:pt x="924389" y="161959"/>
                  <a:pt x="922642" y="160790"/>
                </a:cubicBezTo>
                <a:cubicBezTo>
                  <a:pt x="921673" y="160010"/>
                  <a:pt x="920508" y="159231"/>
                  <a:pt x="920117" y="158841"/>
                </a:cubicBezTo>
                <a:close/>
                <a:moveTo>
                  <a:pt x="743136" y="159231"/>
                </a:moveTo>
                <a:cubicBezTo>
                  <a:pt x="743718" y="158451"/>
                  <a:pt x="748377" y="156307"/>
                  <a:pt x="749346" y="156112"/>
                </a:cubicBezTo>
                <a:lnTo>
                  <a:pt x="754587" y="167221"/>
                </a:lnTo>
                <a:cubicBezTo>
                  <a:pt x="754973" y="168001"/>
                  <a:pt x="756138" y="170145"/>
                  <a:pt x="756138" y="170729"/>
                </a:cubicBezTo>
                <a:cubicBezTo>
                  <a:pt x="754587" y="169170"/>
                  <a:pt x="753031" y="167806"/>
                  <a:pt x="751479" y="166247"/>
                </a:cubicBezTo>
                <a:cubicBezTo>
                  <a:pt x="751093" y="166052"/>
                  <a:pt x="751093" y="165662"/>
                  <a:pt x="750701" y="165467"/>
                </a:cubicBezTo>
                <a:cubicBezTo>
                  <a:pt x="748763" y="163713"/>
                  <a:pt x="745269" y="160595"/>
                  <a:pt x="743136" y="159231"/>
                </a:cubicBezTo>
                <a:close/>
                <a:moveTo>
                  <a:pt x="899936" y="170729"/>
                </a:moveTo>
                <a:cubicBezTo>
                  <a:pt x="899936" y="170534"/>
                  <a:pt x="906532" y="156307"/>
                  <a:pt x="906728" y="156112"/>
                </a:cubicBezTo>
                <a:cubicBezTo>
                  <a:pt x="907506" y="156307"/>
                  <a:pt x="912356" y="158256"/>
                  <a:pt x="912938" y="159231"/>
                </a:cubicBezTo>
                <a:cubicBezTo>
                  <a:pt x="911191" y="160400"/>
                  <a:pt x="906924" y="163908"/>
                  <a:pt x="905373" y="165467"/>
                </a:cubicBezTo>
                <a:lnTo>
                  <a:pt x="903043" y="167611"/>
                </a:lnTo>
                <a:cubicBezTo>
                  <a:pt x="902847" y="167806"/>
                  <a:pt x="902652" y="168196"/>
                  <a:pt x="902265" y="168391"/>
                </a:cubicBezTo>
                <a:cubicBezTo>
                  <a:pt x="901879" y="168586"/>
                  <a:pt x="899936" y="170534"/>
                  <a:pt x="899936" y="170729"/>
                </a:cubicBezTo>
                <a:close/>
                <a:moveTo>
                  <a:pt x="976589" y="192168"/>
                </a:moveTo>
                <a:cubicBezTo>
                  <a:pt x="976006" y="185541"/>
                  <a:pt x="972904" y="178720"/>
                  <a:pt x="969606" y="172873"/>
                </a:cubicBezTo>
                <a:cubicBezTo>
                  <a:pt x="969219" y="172094"/>
                  <a:pt x="968441" y="171119"/>
                  <a:pt x="968245" y="170534"/>
                </a:cubicBezTo>
                <a:cubicBezTo>
                  <a:pt x="972126" y="170534"/>
                  <a:pt x="974651" y="170534"/>
                  <a:pt x="978727" y="170924"/>
                </a:cubicBezTo>
                <a:cubicBezTo>
                  <a:pt x="980279" y="171119"/>
                  <a:pt x="984741" y="171899"/>
                  <a:pt x="985710" y="172483"/>
                </a:cubicBezTo>
                <a:cubicBezTo>
                  <a:pt x="985128" y="175992"/>
                  <a:pt x="978145" y="190609"/>
                  <a:pt x="976589" y="192168"/>
                </a:cubicBezTo>
                <a:close/>
                <a:moveTo>
                  <a:pt x="670363" y="172483"/>
                </a:moveTo>
                <a:cubicBezTo>
                  <a:pt x="671332" y="171704"/>
                  <a:pt x="676764" y="170924"/>
                  <a:pt x="678320" y="170924"/>
                </a:cubicBezTo>
                <a:cubicBezTo>
                  <a:pt x="681423" y="170534"/>
                  <a:pt x="684530" y="170534"/>
                  <a:pt x="687633" y="170534"/>
                </a:cubicBezTo>
                <a:cubicBezTo>
                  <a:pt x="687442" y="171119"/>
                  <a:pt x="686664" y="172483"/>
                  <a:pt x="686277" y="173068"/>
                </a:cubicBezTo>
                <a:cubicBezTo>
                  <a:pt x="683948" y="177356"/>
                  <a:pt x="682005" y="181449"/>
                  <a:pt x="680650" y="186126"/>
                </a:cubicBezTo>
                <a:cubicBezTo>
                  <a:pt x="680454" y="187101"/>
                  <a:pt x="679485" y="192168"/>
                  <a:pt x="679289" y="192168"/>
                </a:cubicBezTo>
                <a:cubicBezTo>
                  <a:pt x="678511" y="190609"/>
                  <a:pt x="677542" y="189050"/>
                  <a:pt x="676764" y="187490"/>
                </a:cubicBezTo>
                <a:cubicBezTo>
                  <a:pt x="675213" y="184567"/>
                  <a:pt x="673466" y="180669"/>
                  <a:pt x="672301" y="177746"/>
                </a:cubicBezTo>
                <a:cubicBezTo>
                  <a:pt x="671719" y="176381"/>
                  <a:pt x="670554" y="173848"/>
                  <a:pt x="670363" y="172483"/>
                </a:cubicBezTo>
                <a:close/>
                <a:moveTo>
                  <a:pt x="722759" y="175212"/>
                </a:moveTo>
                <a:cubicBezTo>
                  <a:pt x="723145" y="174432"/>
                  <a:pt x="727608" y="170340"/>
                  <a:pt x="728582" y="169560"/>
                </a:cubicBezTo>
                <a:cubicBezTo>
                  <a:pt x="730716" y="167806"/>
                  <a:pt x="732463" y="166247"/>
                  <a:pt x="734792" y="164493"/>
                </a:cubicBezTo>
                <a:cubicBezTo>
                  <a:pt x="735565" y="163908"/>
                  <a:pt x="738477" y="161764"/>
                  <a:pt x="739255" y="161374"/>
                </a:cubicBezTo>
                <a:cubicBezTo>
                  <a:pt x="742358" y="163518"/>
                  <a:pt x="745465" y="166442"/>
                  <a:pt x="748377" y="168975"/>
                </a:cubicBezTo>
                <a:cubicBezTo>
                  <a:pt x="749732" y="170340"/>
                  <a:pt x="754195" y="174432"/>
                  <a:pt x="754587" y="175407"/>
                </a:cubicBezTo>
                <a:cubicBezTo>
                  <a:pt x="754004" y="175992"/>
                  <a:pt x="753422" y="176381"/>
                  <a:pt x="752840" y="176771"/>
                </a:cubicBezTo>
                <a:cubicBezTo>
                  <a:pt x="751479" y="177746"/>
                  <a:pt x="742167" y="185736"/>
                  <a:pt x="741775" y="186516"/>
                </a:cubicBezTo>
                <a:cubicBezTo>
                  <a:pt x="741193" y="186321"/>
                  <a:pt x="740028" y="185347"/>
                  <a:pt x="739446" y="184957"/>
                </a:cubicBezTo>
                <a:cubicBezTo>
                  <a:pt x="736730" y="182618"/>
                  <a:pt x="725671" y="175992"/>
                  <a:pt x="722759" y="175212"/>
                </a:cubicBezTo>
                <a:close/>
                <a:moveTo>
                  <a:pt x="901100" y="175212"/>
                </a:moveTo>
                <a:cubicBezTo>
                  <a:pt x="901487" y="174822"/>
                  <a:pt x="902265" y="173848"/>
                  <a:pt x="902847" y="173263"/>
                </a:cubicBezTo>
                <a:lnTo>
                  <a:pt x="912551" y="164493"/>
                </a:lnTo>
                <a:cubicBezTo>
                  <a:pt x="913907" y="163323"/>
                  <a:pt x="915267" y="162349"/>
                  <a:pt x="916628" y="161179"/>
                </a:cubicBezTo>
                <a:cubicBezTo>
                  <a:pt x="917401" y="161569"/>
                  <a:pt x="920313" y="163713"/>
                  <a:pt x="921091" y="164298"/>
                </a:cubicBezTo>
                <a:cubicBezTo>
                  <a:pt x="923611" y="166247"/>
                  <a:pt x="925940" y="168196"/>
                  <a:pt x="928465" y="170340"/>
                </a:cubicBezTo>
                <a:cubicBezTo>
                  <a:pt x="929048" y="170924"/>
                  <a:pt x="932928" y="174432"/>
                  <a:pt x="933315" y="175017"/>
                </a:cubicBezTo>
                <a:cubicBezTo>
                  <a:pt x="930599" y="175602"/>
                  <a:pt x="921282" y="181449"/>
                  <a:pt x="918566" y="183203"/>
                </a:cubicBezTo>
                <a:cubicBezTo>
                  <a:pt x="917792" y="183787"/>
                  <a:pt x="917014" y="184372"/>
                  <a:pt x="916236" y="184762"/>
                </a:cubicBezTo>
                <a:cubicBezTo>
                  <a:pt x="915654" y="185152"/>
                  <a:pt x="914685" y="186126"/>
                  <a:pt x="913907" y="186321"/>
                </a:cubicBezTo>
                <a:cubicBezTo>
                  <a:pt x="913520" y="185541"/>
                  <a:pt x="905373" y="178720"/>
                  <a:pt x="904399" y="177941"/>
                </a:cubicBezTo>
                <a:cubicBezTo>
                  <a:pt x="903816" y="177551"/>
                  <a:pt x="903430" y="177161"/>
                  <a:pt x="902652" y="176576"/>
                </a:cubicBezTo>
                <a:cubicBezTo>
                  <a:pt x="902069" y="176186"/>
                  <a:pt x="901487" y="175797"/>
                  <a:pt x="901100" y="175212"/>
                </a:cubicBezTo>
                <a:close/>
                <a:moveTo>
                  <a:pt x="683752" y="198599"/>
                </a:moveTo>
                <a:cubicBezTo>
                  <a:pt x="682974" y="192558"/>
                  <a:pt x="683556" y="188855"/>
                  <a:pt x="685886" y="182813"/>
                </a:cubicBezTo>
                <a:cubicBezTo>
                  <a:pt x="686468" y="181254"/>
                  <a:pt x="690931" y="172094"/>
                  <a:pt x="692291" y="170729"/>
                </a:cubicBezTo>
                <a:cubicBezTo>
                  <a:pt x="696172" y="170924"/>
                  <a:pt x="701217" y="172094"/>
                  <a:pt x="704907" y="172873"/>
                </a:cubicBezTo>
                <a:cubicBezTo>
                  <a:pt x="706649" y="173263"/>
                  <a:pt x="714998" y="175797"/>
                  <a:pt x="715771" y="176381"/>
                </a:cubicBezTo>
                <a:cubicBezTo>
                  <a:pt x="714998" y="177161"/>
                  <a:pt x="714415" y="178135"/>
                  <a:pt x="713637" y="178915"/>
                </a:cubicBezTo>
                <a:cubicBezTo>
                  <a:pt x="711117" y="181449"/>
                  <a:pt x="705680" y="189050"/>
                  <a:pt x="703742" y="191973"/>
                </a:cubicBezTo>
                <a:cubicBezTo>
                  <a:pt x="703160" y="192947"/>
                  <a:pt x="702578" y="193727"/>
                  <a:pt x="701995" y="194896"/>
                </a:cubicBezTo>
                <a:cubicBezTo>
                  <a:pt x="701413" y="195871"/>
                  <a:pt x="701022" y="196845"/>
                  <a:pt x="700248" y="197820"/>
                </a:cubicBezTo>
                <a:cubicBezTo>
                  <a:pt x="692487" y="197625"/>
                  <a:pt x="692291" y="197430"/>
                  <a:pt x="683752" y="198599"/>
                </a:cubicBezTo>
                <a:close/>
                <a:moveTo>
                  <a:pt x="940107" y="176576"/>
                </a:moveTo>
                <a:cubicBezTo>
                  <a:pt x="940885" y="175797"/>
                  <a:pt x="949425" y="173458"/>
                  <a:pt x="951167" y="172873"/>
                </a:cubicBezTo>
                <a:cubicBezTo>
                  <a:pt x="954856" y="171899"/>
                  <a:pt x="959706" y="170924"/>
                  <a:pt x="963586" y="170729"/>
                </a:cubicBezTo>
                <a:cubicBezTo>
                  <a:pt x="965143" y="172094"/>
                  <a:pt x="969219" y="181059"/>
                  <a:pt x="969992" y="183008"/>
                </a:cubicBezTo>
                <a:cubicBezTo>
                  <a:pt x="972322" y="189050"/>
                  <a:pt x="972904" y="192558"/>
                  <a:pt x="972126" y="198599"/>
                </a:cubicBezTo>
                <a:cubicBezTo>
                  <a:pt x="969219" y="198210"/>
                  <a:pt x="966890" y="197820"/>
                  <a:pt x="963978" y="197625"/>
                </a:cubicBezTo>
                <a:cubicBezTo>
                  <a:pt x="961262" y="197625"/>
                  <a:pt x="956217" y="198015"/>
                  <a:pt x="955439" y="198015"/>
                </a:cubicBezTo>
                <a:cubicBezTo>
                  <a:pt x="954856" y="197040"/>
                  <a:pt x="954274" y="196066"/>
                  <a:pt x="953692" y="195091"/>
                </a:cubicBezTo>
                <a:cubicBezTo>
                  <a:pt x="950393" y="189244"/>
                  <a:pt x="944766" y="181644"/>
                  <a:pt x="940107" y="176576"/>
                </a:cubicBezTo>
                <a:close/>
                <a:moveTo>
                  <a:pt x="745269" y="189050"/>
                </a:moveTo>
                <a:cubicBezTo>
                  <a:pt x="745852" y="188270"/>
                  <a:pt x="757107" y="178720"/>
                  <a:pt x="757885" y="178330"/>
                </a:cubicBezTo>
                <a:cubicBezTo>
                  <a:pt x="758272" y="178915"/>
                  <a:pt x="758854" y="179695"/>
                  <a:pt x="759436" y="180279"/>
                </a:cubicBezTo>
                <a:cubicBezTo>
                  <a:pt x="762930" y="184372"/>
                  <a:pt x="766811" y="190219"/>
                  <a:pt x="769527" y="194896"/>
                </a:cubicBezTo>
                <a:lnTo>
                  <a:pt x="766811" y="197430"/>
                </a:lnTo>
                <a:cubicBezTo>
                  <a:pt x="765842" y="198405"/>
                  <a:pt x="764868" y="199769"/>
                  <a:pt x="764482" y="200159"/>
                </a:cubicBezTo>
                <a:cubicBezTo>
                  <a:pt x="763513" y="199184"/>
                  <a:pt x="762544" y="198210"/>
                  <a:pt x="760601" y="197820"/>
                </a:cubicBezTo>
                <a:cubicBezTo>
                  <a:pt x="758658" y="197430"/>
                  <a:pt x="756911" y="198015"/>
                  <a:pt x="755751" y="198989"/>
                </a:cubicBezTo>
                <a:cubicBezTo>
                  <a:pt x="755360" y="198794"/>
                  <a:pt x="755360" y="198599"/>
                  <a:pt x="755169" y="198405"/>
                </a:cubicBezTo>
                <a:cubicBezTo>
                  <a:pt x="754973" y="198210"/>
                  <a:pt x="754778" y="198015"/>
                  <a:pt x="754587" y="197820"/>
                </a:cubicBezTo>
                <a:lnTo>
                  <a:pt x="753422" y="196456"/>
                </a:lnTo>
                <a:cubicBezTo>
                  <a:pt x="750510" y="193922"/>
                  <a:pt x="747985" y="191193"/>
                  <a:pt x="745269" y="189050"/>
                </a:cubicBezTo>
                <a:close/>
                <a:moveTo>
                  <a:pt x="886547" y="194896"/>
                </a:moveTo>
                <a:cubicBezTo>
                  <a:pt x="889845" y="188855"/>
                  <a:pt x="893922" y="183787"/>
                  <a:pt x="898189" y="178330"/>
                </a:cubicBezTo>
                <a:cubicBezTo>
                  <a:pt x="899163" y="178720"/>
                  <a:pt x="910222" y="188270"/>
                  <a:pt x="910804" y="189050"/>
                </a:cubicBezTo>
                <a:cubicBezTo>
                  <a:pt x="906924" y="192168"/>
                  <a:pt x="903626" y="195481"/>
                  <a:pt x="900327" y="198989"/>
                </a:cubicBezTo>
                <a:cubicBezTo>
                  <a:pt x="899163" y="198210"/>
                  <a:pt x="897416" y="197430"/>
                  <a:pt x="895473" y="197820"/>
                </a:cubicBezTo>
                <a:cubicBezTo>
                  <a:pt x="893535" y="198210"/>
                  <a:pt x="892561" y="199379"/>
                  <a:pt x="891592" y="200159"/>
                </a:cubicBezTo>
                <a:cubicBezTo>
                  <a:pt x="891206" y="199769"/>
                  <a:pt x="890232" y="198210"/>
                  <a:pt x="889263" y="197430"/>
                </a:cubicBezTo>
                <a:lnTo>
                  <a:pt x="886547" y="194896"/>
                </a:lnTo>
                <a:close/>
                <a:moveTo>
                  <a:pt x="704711" y="198599"/>
                </a:moveTo>
                <a:cubicBezTo>
                  <a:pt x="705876" y="195481"/>
                  <a:pt x="713251" y="185736"/>
                  <a:pt x="715580" y="182813"/>
                </a:cubicBezTo>
                <a:lnTo>
                  <a:pt x="718682" y="179305"/>
                </a:lnTo>
                <a:cubicBezTo>
                  <a:pt x="719069" y="178915"/>
                  <a:pt x="719461" y="178525"/>
                  <a:pt x="719847" y="178330"/>
                </a:cubicBezTo>
                <a:cubicBezTo>
                  <a:pt x="723537" y="179695"/>
                  <a:pt x="731102" y="183982"/>
                  <a:pt x="734596" y="186321"/>
                </a:cubicBezTo>
                <a:lnTo>
                  <a:pt x="739059" y="189439"/>
                </a:lnTo>
                <a:lnTo>
                  <a:pt x="732654" y="196066"/>
                </a:lnTo>
                <a:cubicBezTo>
                  <a:pt x="732267" y="196456"/>
                  <a:pt x="732267" y="196650"/>
                  <a:pt x="731881" y="197040"/>
                </a:cubicBezTo>
                <a:cubicBezTo>
                  <a:pt x="730134" y="198794"/>
                  <a:pt x="725475" y="205226"/>
                  <a:pt x="725475" y="205226"/>
                </a:cubicBezTo>
                <a:cubicBezTo>
                  <a:pt x="722759" y="203862"/>
                  <a:pt x="718878" y="202497"/>
                  <a:pt x="715771" y="201523"/>
                </a:cubicBezTo>
                <a:cubicBezTo>
                  <a:pt x="714024" y="200938"/>
                  <a:pt x="712282" y="200353"/>
                  <a:pt x="710339" y="199964"/>
                </a:cubicBezTo>
                <a:cubicBezTo>
                  <a:pt x="709174" y="199574"/>
                  <a:pt x="705294" y="198989"/>
                  <a:pt x="704711" y="198599"/>
                </a:cubicBezTo>
                <a:close/>
                <a:moveTo>
                  <a:pt x="917014" y="189244"/>
                </a:moveTo>
                <a:cubicBezTo>
                  <a:pt x="918566" y="187295"/>
                  <a:pt x="932346" y="179500"/>
                  <a:pt x="936031" y="178135"/>
                </a:cubicBezTo>
                <a:cubicBezTo>
                  <a:pt x="938747" y="180279"/>
                  <a:pt x="950007" y="195286"/>
                  <a:pt x="951167" y="198405"/>
                </a:cubicBezTo>
                <a:cubicBezTo>
                  <a:pt x="950584" y="198599"/>
                  <a:pt x="946513" y="199379"/>
                  <a:pt x="945539" y="199574"/>
                </a:cubicBezTo>
                <a:cubicBezTo>
                  <a:pt x="941076" y="200743"/>
                  <a:pt x="934480" y="202887"/>
                  <a:pt x="930599" y="204837"/>
                </a:cubicBezTo>
                <a:lnTo>
                  <a:pt x="925744" y="198599"/>
                </a:lnTo>
                <a:cubicBezTo>
                  <a:pt x="925167" y="198015"/>
                  <a:pt x="924776" y="197235"/>
                  <a:pt x="924193" y="196650"/>
                </a:cubicBezTo>
                <a:lnTo>
                  <a:pt x="921477" y="193727"/>
                </a:lnTo>
                <a:cubicBezTo>
                  <a:pt x="921091" y="193337"/>
                  <a:pt x="920895" y="193142"/>
                  <a:pt x="920508" y="192753"/>
                </a:cubicBezTo>
                <a:lnTo>
                  <a:pt x="917014" y="189244"/>
                </a:lnTo>
                <a:close/>
                <a:moveTo>
                  <a:pt x="685886" y="202302"/>
                </a:moveTo>
                <a:cubicBezTo>
                  <a:pt x="689766" y="201913"/>
                  <a:pt x="694621" y="201133"/>
                  <a:pt x="698697" y="201913"/>
                </a:cubicBezTo>
                <a:cubicBezTo>
                  <a:pt x="696950" y="206591"/>
                  <a:pt x="695786" y="208735"/>
                  <a:pt x="695203" y="214387"/>
                </a:cubicBezTo>
                <a:cubicBezTo>
                  <a:pt x="694229" y="213802"/>
                  <a:pt x="686468" y="203862"/>
                  <a:pt x="685886" y="202302"/>
                </a:cubicBezTo>
                <a:close/>
                <a:moveTo>
                  <a:pt x="957376" y="201913"/>
                </a:moveTo>
                <a:cubicBezTo>
                  <a:pt x="961649" y="201133"/>
                  <a:pt x="965916" y="201913"/>
                  <a:pt x="970188" y="202302"/>
                </a:cubicBezTo>
                <a:cubicBezTo>
                  <a:pt x="969606" y="203862"/>
                  <a:pt x="961844" y="213802"/>
                  <a:pt x="960871" y="214581"/>
                </a:cubicBezTo>
                <a:cubicBezTo>
                  <a:pt x="960680" y="212048"/>
                  <a:pt x="960288" y="210099"/>
                  <a:pt x="959515" y="207760"/>
                </a:cubicBezTo>
                <a:cubicBezTo>
                  <a:pt x="958933" y="205616"/>
                  <a:pt x="958155" y="203862"/>
                  <a:pt x="957376" y="201913"/>
                </a:cubicBezTo>
                <a:close/>
                <a:moveTo>
                  <a:pt x="728969" y="206980"/>
                </a:moveTo>
                <a:cubicBezTo>
                  <a:pt x="729355" y="205811"/>
                  <a:pt x="731102" y="203862"/>
                  <a:pt x="732071" y="202887"/>
                </a:cubicBezTo>
                <a:cubicBezTo>
                  <a:pt x="733236" y="201328"/>
                  <a:pt x="737508" y="196456"/>
                  <a:pt x="738673" y="195286"/>
                </a:cubicBezTo>
                <a:lnTo>
                  <a:pt x="742167" y="191778"/>
                </a:lnTo>
                <a:cubicBezTo>
                  <a:pt x="742940" y="192168"/>
                  <a:pt x="744491" y="193532"/>
                  <a:pt x="745269" y="194312"/>
                </a:cubicBezTo>
                <a:cubicBezTo>
                  <a:pt x="746630" y="195286"/>
                  <a:pt x="752840" y="201523"/>
                  <a:pt x="753422" y="202692"/>
                </a:cubicBezTo>
                <a:cubicBezTo>
                  <a:pt x="750701" y="202887"/>
                  <a:pt x="749732" y="203277"/>
                  <a:pt x="748377" y="205031"/>
                </a:cubicBezTo>
                <a:cubicBezTo>
                  <a:pt x="747212" y="206591"/>
                  <a:pt x="747016" y="208735"/>
                  <a:pt x="747403" y="210878"/>
                </a:cubicBezTo>
                <a:cubicBezTo>
                  <a:pt x="745269" y="211073"/>
                  <a:pt x="742940" y="211268"/>
                  <a:pt x="741584" y="213022"/>
                </a:cubicBezTo>
                <a:cubicBezTo>
                  <a:pt x="741193" y="213412"/>
                  <a:pt x="740806" y="214192"/>
                  <a:pt x="740420" y="214581"/>
                </a:cubicBezTo>
                <a:lnTo>
                  <a:pt x="737508" y="212632"/>
                </a:lnTo>
                <a:cubicBezTo>
                  <a:pt x="735761" y="211268"/>
                  <a:pt x="733628" y="210099"/>
                  <a:pt x="731685" y="208929"/>
                </a:cubicBezTo>
                <a:cubicBezTo>
                  <a:pt x="731298" y="208150"/>
                  <a:pt x="729551" y="207370"/>
                  <a:pt x="728969" y="206980"/>
                </a:cubicBezTo>
                <a:close/>
                <a:moveTo>
                  <a:pt x="902461" y="202692"/>
                </a:moveTo>
                <a:cubicBezTo>
                  <a:pt x="902652" y="202108"/>
                  <a:pt x="903430" y="201718"/>
                  <a:pt x="903816" y="201133"/>
                </a:cubicBezTo>
                <a:cubicBezTo>
                  <a:pt x="905373" y="199184"/>
                  <a:pt x="908279" y="196650"/>
                  <a:pt x="910222" y="194896"/>
                </a:cubicBezTo>
                <a:cubicBezTo>
                  <a:pt x="911000" y="194117"/>
                  <a:pt x="913134" y="192168"/>
                  <a:pt x="913907" y="191778"/>
                </a:cubicBezTo>
                <a:lnTo>
                  <a:pt x="915654" y="193532"/>
                </a:lnTo>
                <a:cubicBezTo>
                  <a:pt x="916236" y="194117"/>
                  <a:pt x="916819" y="194702"/>
                  <a:pt x="917401" y="195286"/>
                </a:cubicBezTo>
                <a:cubicBezTo>
                  <a:pt x="918566" y="196261"/>
                  <a:pt x="919730" y="197820"/>
                  <a:pt x="920699" y="198989"/>
                </a:cubicBezTo>
                <a:cubicBezTo>
                  <a:pt x="921673" y="199964"/>
                  <a:pt x="926327" y="205616"/>
                  <a:pt x="926909" y="206980"/>
                </a:cubicBezTo>
                <a:cubicBezTo>
                  <a:pt x="926327" y="207370"/>
                  <a:pt x="924585" y="208345"/>
                  <a:pt x="923807" y="208735"/>
                </a:cubicBezTo>
                <a:cubicBezTo>
                  <a:pt x="920895" y="210489"/>
                  <a:pt x="918179" y="212438"/>
                  <a:pt x="915267" y="214387"/>
                </a:cubicBezTo>
                <a:cubicBezTo>
                  <a:pt x="914881" y="213997"/>
                  <a:pt x="914489" y="213217"/>
                  <a:pt x="914103" y="212827"/>
                </a:cubicBezTo>
                <a:cubicBezTo>
                  <a:pt x="912551" y="211073"/>
                  <a:pt x="910418" y="210878"/>
                  <a:pt x="908279" y="210683"/>
                </a:cubicBezTo>
                <a:cubicBezTo>
                  <a:pt x="908671" y="208540"/>
                  <a:pt x="908475" y="206396"/>
                  <a:pt x="907310" y="204837"/>
                </a:cubicBezTo>
                <a:cubicBezTo>
                  <a:pt x="906341" y="203277"/>
                  <a:pt x="905177" y="202887"/>
                  <a:pt x="902461" y="202692"/>
                </a:cubicBezTo>
                <a:close/>
                <a:moveTo>
                  <a:pt x="767589" y="202887"/>
                </a:moveTo>
                <a:cubicBezTo>
                  <a:pt x="768171" y="201523"/>
                  <a:pt x="770691" y="199184"/>
                  <a:pt x="771660" y="198405"/>
                </a:cubicBezTo>
                <a:cubicBezTo>
                  <a:pt x="772052" y="198989"/>
                  <a:pt x="772439" y="199574"/>
                  <a:pt x="772825" y="200159"/>
                </a:cubicBezTo>
                <a:cubicBezTo>
                  <a:pt x="775350" y="204057"/>
                  <a:pt x="777870" y="207760"/>
                  <a:pt x="780782" y="211463"/>
                </a:cubicBezTo>
                <a:lnTo>
                  <a:pt x="785827" y="217505"/>
                </a:lnTo>
                <a:cubicBezTo>
                  <a:pt x="786605" y="218479"/>
                  <a:pt x="787574" y="219454"/>
                  <a:pt x="788352" y="220428"/>
                </a:cubicBezTo>
                <a:cubicBezTo>
                  <a:pt x="789125" y="221403"/>
                  <a:pt x="790873" y="222767"/>
                  <a:pt x="791068" y="223352"/>
                </a:cubicBezTo>
                <a:cubicBezTo>
                  <a:pt x="789517" y="224131"/>
                  <a:pt x="788739" y="223741"/>
                  <a:pt x="787188" y="225496"/>
                </a:cubicBezTo>
                <a:cubicBezTo>
                  <a:pt x="786992" y="225690"/>
                  <a:pt x="786605" y="226275"/>
                  <a:pt x="786410" y="226665"/>
                </a:cubicBezTo>
                <a:cubicBezTo>
                  <a:pt x="784858" y="229588"/>
                  <a:pt x="786023" y="231537"/>
                  <a:pt x="786605" y="233096"/>
                </a:cubicBezTo>
                <a:cubicBezTo>
                  <a:pt x="785054" y="233681"/>
                  <a:pt x="784663" y="234266"/>
                  <a:pt x="781947" y="235045"/>
                </a:cubicBezTo>
                <a:cubicBezTo>
                  <a:pt x="780200" y="235435"/>
                  <a:pt x="777680" y="235630"/>
                  <a:pt x="775933" y="235240"/>
                </a:cubicBezTo>
                <a:cubicBezTo>
                  <a:pt x="777097" y="234461"/>
                  <a:pt x="781174" y="233486"/>
                  <a:pt x="780395" y="228029"/>
                </a:cubicBezTo>
                <a:cubicBezTo>
                  <a:pt x="782916" y="227639"/>
                  <a:pt x="785054" y="224911"/>
                  <a:pt x="784663" y="221793"/>
                </a:cubicBezTo>
                <a:cubicBezTo>
                  <a:pt x="784472" y="219064"/>
                  <a:pt x="782142" y="216530"/>
                  <a:pt x="779813" y="216141"/>
                </a:cubicBezTo>
                <a:cubicBezTo>
                  <a:pt x="780009" y="213412"/>
                  <a:pt x="779427" y="212048"/>
                  <a:pt x="777870" y="210683"/>
                </a:cubicBezTo>
                <a:cubicBezTo>
                  <a:pt x="776515" y="209319"/>
                  <a:pt x="774572" y="209124"/>
                  <a:pt x="772243" y="209319"/>
                </a:cubicBezTo>
                <a:cubicBezTo>
                  <a:pt x="772243" y="205811"/>
                  <a:pt x="770496" y="203472"/>
                  <a:pt x="767589" y="202887"/>
                </a:cubicBezTo>
                <a:close/>
                <a:moveTo>
                  <a:pt x="871602" y="215946"/>
                </a:moveTo>
                <a:cubicBezTo>
                  <a:pt x="871993" y="215556"/>
                  <a:pt x="872380" y="214971"/>
                  <a:pt x="872767" y="214387"/>
                </a:cubicBezTo>
                <a:cubicBezTo>
                  <a:pt x="877039" y="209319"/>
                  <a:pt x="880533" y="203862"/>
                  <a:pt x="884413" y="198405"/>
                </a:cubicBezTo>
                <a:cubicBezTo>
                  <a:pt x="885382" y="199184"/>
                  <a:pt x="887907" y="201523"/>
                  <a:pt x="888485" y="202887"/>
                </a:cubicBezTo>
                <a:cubicBezTo>
                  <a:pt x="885769" y="203472"/>
                  <a:pt x="883831" y="205811"/>
                  <a:pt x="884022" y="209124"/>
                </a:cubicBezTo>
                <a:cubicBezTo>
                  <a:pt x="881692" y="208929"/>
                  <a:pt x="879755" y="209124"/>
                  <a:pt x="878394" y="210489"/>
                </a:cubicBezTo>
                <a:cubicBezTo>
                  <a:pt x="876647" y="212048"/>
                  <a:pt x="876456" y="212827"/>
                  <a:pt x="876456" y="215751"/>
                </a:cubicBezTo>
                <a:cubicBezTo>
                  <a:pt x="875874" y="216141"/>
                  <a:pt x="875292" y="216141"/>
                  <a:pt x="874514" y="216725"/>
                </a:cubicBezTo>
                <a:cubicBezTo>
                  <a:pt x="871411" y="218674"/>
                  <a:pt x="870437" y="223157"/>
                  <a:pt x="872767" y="225885"/>
                </a:cubicBezTo>
                <a:cubicBezTo>
                  <a:pt x="873741" y="227055"/>
                  <a:pt x="874323" y="227250"/>
                  <a:pt x="875874" y="228029"/>
                </a:cubicBezTo>
                <a:cubicBezTo>
                  <a:pt x="875292" y="230758"/>
                  <a:pt x="876456" y="232902"/>
                  <a:pt x="878394" y="234266"/>
                </a:cubicBezTo>
                <a:cubicBezTo>
                  <a:pt x="878977" y="234656"/>
                  <a:pt x="879755" y="234851"/>
                  <a:pt x="880337" y="235240"/>
                </a:cubicBezTo>
                <a:cubicBezTo>
                  <a:pt x="878786" y="235630"/>
                  <a:pt x="876065" y="235435"/>
                  <a:pt x="874323" y="235045"/>
                </a:cubicBezTo>
                <a:cubicBezTo>
                  <a:pt x="871411" y="234461"/>
                  <a:pt x="871215" y="233681"/>
                  <a:pt x="869664" y="233291"/>
                </a:cubicBezTo>
                <a:cubicBezTo>
                  <a:pt x="870051" y="232122"/>
                  <a:pt x="870633" y="231537"/>
                  <a:pt x="870633" y="229978"/>
                </a:cubicBezTo>
                <a:cubicBezTo>
                  <a:pt x="870633" y="227834"/>
                  <a:pt x="869664" y="225885"/>
                  <a:pt x="867917" y="224716"/>
                </a:cubicBezTo>
                <a:cubicBezTo>
                  <a:pt x="866366" y="223741"/>
                  <a:pt x="865588" y="223936"/>
                  <a:pt x="865201" y="223547"/>
                </a:cubicBezTo>
                <a:lnTo>
                  <a:pt x="871602" y="215946"/>
                </a:lnTo>
                <a:close/>
                <a:moveTo>
                  <a:pt x="808534" y="210099"/>
                </a:moveTo>
                <a:cubicBezTo>
                  <a:pt x="812414" y="208929"/>
                  <a:pt x="816490" y="211073"/>
                  <a:pt x="818624" y="213022"/>
                </a:cubicBezTo>
                <a:cubicBezTo>
                  <a:pt x="821149" y="215166"/>
                  <a:pt x="822505" y="213217"/>
                  <a:pt x="822505" y="211853"/>
                </a:cubicBezTo>
                <a:cubicBezTo>
                  <a:pt x="822314" y="210294"/>
                  <a:pt x="817851" y="206591"/>
                  <a:pt x="817459" y="203277"/>
                </a:cubicBezTo>
                <a:cubicBezTo>
                  <a:pt x="816877" y="199769"/>
                  <a:pt x="820175" y="201913"/>
                  <a:pt x="821732" y="201523"/>
                </a:cubicBezTo>
                <a:cubicBezTo>
                  <a:pt x="823479" y="200938"/>
                  <a:pt x="822896" y="198599"/>
                  <a:pt x="823865" y="196845"/>
                </a:cubicBezTo>
                <a:cubicBezTo>
                  <a:pt x="824447" y="195871"/>
                  <a:pt x="826194" y="194312"/>
                  <a:pt x="827941" y="194312"/>
                </a:cubicBezTo>
                <a:cubicBezTo>
                  <a:pt x="829688" y="194312"/>
                  <a:pt x="831430" y="196066"/>
                  <a:pt x="832013" y="197040"/>
                </a:cubicBezTo>
                <a:cubicBezTo>
                  <a:pt x="832987" y="198599"/>
                  <a:pt x="832404" y="201133"/>
                  <a:pt x="834342" y="201718"/>
                </a:cubicBezTo>
                <a:cubicBezTo>
                  <a:pt x="835703" y="202108"/>
                  <a:pt x="839197" y="200159"/>
                  <a:pt x="838614" y="203667"/>
                </a:cubicBezTo>
                <a:cubicBezTo>
                  <a:pt x="838032" y="206201"/>
                  <a:pt x="836285" y="208345"/>
                  <a:pt x="834734" y="210099"/>
                </a:cubicBezTo>
                <a:cubicBezTo>
                  <a:pt x="834342" y="210489"/>
                  <a:pt x="833569" y="211463"/>
                  <a:pt x="833373" y="212243"/>
                </a:cubicBezTo>
                <a:cubicBezTo>
                  <a:pt x="833373" y="213217"/>
                  <a:pt x="833956" y="214192"/>
                  <a:pt x="834734" y="214387"/>
                </a:cubicBezTo>
                <a:cubicBezTo>
                  <a:pt x="836089" y="214776"/>
                  <a:pt x="836481" y="213997"/>
                  <a:pt x="837254" y="213412"/>
                </a:cubicBezTo>
                <a:cubicBezTo>
                  <a:pt x="838805" y="212048"/>
                  <a:pt x="844046" y="208929"/>
                  <a:pt x="847154" y="210489"/>
                </a:cubicBezTo>
                <a:cubicBezTo>
                  <a:pt x="847154" y="211268"/>
                  <a:pt x="847154" y="211268"/>
                  <a:pt x="846762" y="211853"/>
                </a:cubicBezTo>
                <a:cubicBezTo>
                  <a:pt x="845793" y="213802"/>
                  <a:pt x="846762" y="214387"/>
                  <a:pt x="848318" y="215361"/>
                </a:cubicBezTo>
                <a:cubicBezTo>
                  <a:pt x="849870" y="216335"/>
                  <a:pt x="851807" y="218284"/>
                  <a:pt x="849674" y="219844"/>
                </a:cubicBezTo>
                <a:cubicBezTo>
                  <a:pt x="847736" y="221403"/>
                  <a:pt x="844824" y="220428"/>
                  <a:pt x="843660" y="221598"/>
                </a:cubicBezTo>
                <a:cubicBezTo>
                  <a:pt x="842882" y="222377"/>
                  <a:pt x="843077" y="223741"/>
                  <a:pt x="843855" y="224521"/>
                </a:cubicBezTo>
                <a:cubicBezTo>
                  <a:pt x="844433" y="225106"/>
                  <a:pt x="845407" y="225690"/>
                  <a:pt x="845211" y="226665"/>
                </a:cubicBezTo>
                <a:cubicBezTo>
                  <a:pt x="842299" y="227445"/>
                  <a:pt x="839970" y="225301"/>
                  <a:pt x="838419" y="223547"/>
                </a:cubicBezTo>
                <a:cubicBezTo>
                  <a:pt x="837836" y="222767"/>
                  <a:pt x="837640" y="222182"/>
                  <a:pt x="836672" y="221987"/>
                </a:cubicBezTo>
                <a:cubicBezTo>
                  <a:pt x="835507" y="221598"/>
                  <a:pt x="834734" y="222377"/>
                  <a:pt x="834342" y="222962"/>
                </a:cubicBezTo>
                <a:cubicBezTo>
                  <a:pt x="833956" y="223741"/>
                  <a:pt x="834151" y="225106"/>
                  <a:pt x="834151" y="226080"/>
                </a:cubicBezTo>
                <a:cubicBezTo>
                  <a:pt x="835507" y="236800"/>
                  <a:pt x="849091" y="239333"/>
                  <a:pt x="858017" y="236215"/>
                </a:cubicBezTo>
                <a:cubicBezTo>
                  <a:pt x="858600" y="236020"/>
                  <a:pt x="859960" y="235240"/>
                  <a:pt x="860347" y="235240"/>
                </a:cubicBezTo>
                <a:cubicBezTo>
                  <a:pt x="860738" y="235240"/>
                  <a:pt x="861903" y="236020"/>
                  <a:pt x="862872" y="236020"/>
                </a:cubicBezTo>
                <a:cubicBezTo>
                  <a:pt x="864423" y="236215"/>
                  <a:pt x="865005" y="235825"/>
                  <a:pt x="865974" y="235825"/>
                </a:cubicBezTo>
                <a:cubicBezTo>
                  <a:pt x="866366" y="235825"/>
                  <a:pt x="867531" y="236799"/>
                  <a:pt x="867917" y="236994"/>
                </a:cubicBezTo>
                <a:cubicBezTo>
                  <a:pt x="876065" y="241672"/>
                  <a:pt x="889263" y="239528"/>
                  <a:pt x="891206" y="229004"/>
                </a:cubicBezTo>
                <a:cubicBezTo>
                  <a:pt x="893922" y="230173"/>
                  <a:pt x="894112" y="230173"/>
                  <a:pt x="897024" y="229393"/>
                </a:cubicBezTo>
                <a:cubicBezTo>
                  <a:pt x="896833" y="240308"/>
                  <a:pt x="904208" y="245375"/>
                  <a:pt x="913716" y="243621"/>
                </a:cubicBezTo>
                <a:cubicBezTo>
                  <a:pt x="915850" y="243231"/>
                  <a:pt x="916628" y="242451"/>
                  <a:pt x="917597" y="243036"/>
                </a:cubicBezTo>
                <a:cubicBezTo>
                  <a:pt x="918761" y="243816"/>
                  <a:pt x="920117" y="244011"/>
                  <a:pt x="921673" y="244011"/>
                </a:cubicBezTo>
                <a:cubicBezTo>
                  <a:pt x="922642" y="247519"/>
                  <a:pt x="926718" y="250637"/>
                  <a:pt x="930212" y="251417"/>
                </a:cubicBezTo>
                <a:cubicBezTo>
                  <a:pt x="935258" y="252391"/>
                  <a:pt x="939329" y="249273"/>
                  <a:pt x="941468" y="247129"/>
                </a:cubicBezTo>
                <a:cubicBezTo>
                  <a:pt x="942823" y="245570"/>
                  <a:pt x="948064" y="239333"/>
                  <a:pt x="946121" y="237189"/>
                </a:cubicBezTo>
                <a:cubicBezTo>
                  <a:pt x="945348" y="236215"/>
                  <a:pt x="944184" y="236605"/>
                  <a:pt x="943019" y="236994"/>
                </a:cubicBezTo>
                <a:cubicBezTo>
                  <a:pt x="940689" y="237579"/>
                  <a:pt x="935644" y="237969"/>
                  <a:pt x="934093" y="236020"/>
                </a:cubicBezTo>
                <a:cubicBezTo>
                  <a:pt x="933701" y="235630"/>
                  <a:pt x="934284" y="235045"/>
                  <a:pt x="934675" y="235045"/>
                </a:cubicBezTo>
                <a:cubicBezTo>
                  <a:pt x="935258" y="234851"/>
                  <a:pt x="935840" y="235240"/>
                  <a:pt x="936613" y="234851"/>
                </a:cubicBezTo>
                <a:cubicBezTo>
                  <a:pt x="937391" y="234461"/>
                  <a:pt x="937974" y="233681"/>
                  <a:pt x="937778" y="232512"/>
                </a:cubicBezTo>
                <a:cubicBezTo>
                  <a:pt x="937587" y="231537"/>
                  <a:pt x="936809" y="231148"/>
                  <a:pt x="936227" y="230758"/>
                </a:cubicBezTo>
                <a:cubicBezTo>
                  <a:pt x="933701" y="228614"/>
                  <a:pt x="933315" y="225301"/>
                  <a:pt x="937974" y="225690"/>
                </a:cubicBezTo>
                <a:cubicBezTo>
                  <a:pt x="939138" y="225885"/>
                  <a:pt x="939911" y="225885"/>
                  <a:pt x="940689" y="225106"/>
                </a:cubicBezTo>
                <a:cubicBezTo>
                  <a:pt x="941272" y="224326"/>
                  <a:pt x="941076" y="223352"/>
                  <a:pt x="941658" y="222572"/>
                </a:cubicBezTo>
                <a:cubicBezTo>
                  <a:pt x="944570" y="223157"/>
                  <a:pt x="946317" y="227055"/>
                  <a:pt x="947482" y="229588"/>
                </a:cubicBezTo>
                <a:cubicBezTo>
                  <a:pt x="948260" y="231342"/>
                  <a:pt x="949615" y="231537"/>
                  <a:pt x="949615" y="231537"/>
                </a:cubicBezTo>
                <a:cubicBezTo>
                  <a:pt x="949615" y="231537"/>
                  <a:pt x="949615" y="231537"/>
                  <a:pt x="949811" y="231537"/>
                </a:cubicBezTo>
                <a:cubicBezTo>
                  <a:pt x="947286" y="232512"/>
                  <a:pt x="945931" y="237384"/>
                  <a:pt x="948646" y="240308"/>
                </a:cubicBezTo>
                <a:cubicBezTo>
                  <a:pt x="948064" y="242841"/>
                  <a:pt x="945539" y="246544"/>
                  <a:pt x="944374" y="248298"/>
                </a:cubicBezTo>
                <a:cubicBezTo>
                  <a:pt x="937778" y="257848"/>
                  <a:pt x="926327" y="260772"/>
                  <a:pt x="920699" y="249273"/>
                </a:cubicBezTo>
                <a:cubicBezTo>
                  <a:pt x="920508" y="248688"/>
                  <a:pt x="920117" y="247714"/>
                  <a:pt x="919730" y="247129"/>
                </a:cubicBezTo>
                <a:cubicBezTo>
                  <a:pt x="918179" y="244790"/>
                  <a:pt x="916236" y="247324"/>
                  <a:pt x="915850" y="247519"/>
                </a:cubicBezTo>
                <a:cubicBezTo>
                  <a:pt x="911387" y="251222"/>
                  <a:pt x="901487" y="249663"/>
                  <a:pt x="897606" y="245570"/>
                </a:cubicBezTo>
                <a:cubicBezTo>
                  <a:pt x="896055" y="243816"/>
                  <a:pt x="894695" y="242257"/>
                  <a:pt x="893922" y="239918"/>
                </a:cubicBezTo>
                <a:cubicBezTo>
                  <a:pt x="892561" y="235630"/>
                  <a:pt x="889649" y="239528"/>
                  <a:pt x="888876" y="240308"/>
                </a:cubicBezTo>
                <a:cubicBezTo>
                  <a:pt x="885382" y="243426"/>
                  <a:pt x="879755" y="244790"/>
                  <a:pt x="874905" y="244206"/>
                </a:cubicBezTo>
                <a:cubicBezTo>
                  <a:pt x="871411" y="243816"/>
                  <a:pt x="866752" y="241672"/>
                  <a:pt x="864619" y="239138"/>
                </a:cubicBezTo>
                <a:cubicBezTo>
                  <a:pt x="862485" y="236605"/>
                  <a:pt x="861321" y="238748"/>
                  <a:pt x="858795" y="239918"/>
                </a:cubicBezTo>
                <a:cubicBezTo>
                  <a:pt x="850643" y="243816"/>
                  <a:pt x="837063" y="242841"/>
                  <a:pt x="831822" y="234656"/>
                </a:cubicBezTo>
                <a:cubicBezTo>
                  <a:pt x="829106" y="230563"/>
                  <a:pt x="830462" y="226665"/>
                  <a:pt x="827550" y="226665"/>
                </a:cubicBezTo>
                <a:cubicBezTo>
                  <a:pt x="824834" y="226665"/>
                  <a:pt x="826194" y="230368"/>
                  <a:pt x="823283" y="234656"/>
                </a:cubicBezTo>
                <a:cubicBezTo>
                  <a:pt x="817655" y="243231"/>
                  <a:pt x="801937" y="244011"/>
                  <a:pt x="794171" y="238554"/>
                </a:cubicBezTo>
                <a:cubicBezTo>
                  <a:pt x="791455" y="236799"/>
                  <a:pt x="791264" y="238554"/>
                  <a:pt x="788739" y="240503"/>
                </a:cubicBezTo>
                <a:cubicBezTo>
                  <a:pt x="783307" y="244595"/>
                  <a:pt x="776123" y="245375"/>
                  <a:pt x="769913" y="242451"/>
                </a:cubicBezTo>
                <a:cubicBezTo>
                  <a:pt x="764677" y="239918"/>
                  <a:pt x="764677" y="237189"/>
                  <a:pt x="762348" y="238164"/>
                </a:cubicBezTo>
                <a:cubicBezTo>
                  <a:pt x="761570" y="238554"/>
                  <a:pt x="761379" y="239138"/>
                  <a:pt x="760987" y="239918"/>
                </a:cubicBezTo>
                <a:cubicBezTo>
                  <a:pt x="757493" y="250052"/>
                  <a:pt x="743914" y="251612"/>
                  <a:pt x="739059" y="247324"/>
                </a:cubicBezTo>
                <a:cubicBezTo>
                  <a:pt x="738477" y="246739"/>
                  <a:pt x="738281" y="246155"/>
                  <a:pt x="737122" y="246155"/>
                </a:cubicBezTo>
                <a:cubicBezTo>
                  <a:pt x="735179" y="245960"/>
                  <a:pt x="734983" y="247909"/>
                  <a:pt x="734210" y="249273"/>
                </a:cubicBezTo>
                <a:cubicBezTo>
                  <a:pt x="730912" y="255899"/>
                  <a:pt x="724310" y="259212"/>
                  <a:pt x="716745" y="254145"/>
                </a:cubicBezTo>
                <a:cubicBezTo>
                  <a:pt x="714415" y="252586"/>
                  <a:pt x="712277" y="250247"/>
                  <a:pt x="710726" y="248103"/>
                </a:cubicBezTo>
                <a:cubicBezTo>
                  <a:pt x="709561" y="246349"/>
                  <a:pt x="707041" y="242451"/>
                  <a:pt x="706458" y="240113"/>
                </a:cubicBezTo>
                <a:cubicBezTo>
                  <a:pt x="708592" y="237969"/>
                  <a:pt x="708592" y="234071"/>
                  <a:pt x="706263" y="231927"/>
                </a:cubicBezTo>
                <a:lnTo>
                  <a:pt x="705490" y="231148"/>
                </a:lnTo>
                <a:cubicBezTo>
                  <a:pt x="707041" y="231148"/>
                  <a:pt x="707232" y="230368"/>
                  <a:pt x="707814" y="229199"/>
                </a:cubicBezTo>
                <a:cubicBezTo>
                  <a:pt x="708979" y="226860"/>
                  <a:pt x="710726" y="222962"/>
                  <a:pt x="713441" y="222377"/>
                </a:cubicBezTo>
                <a:cubicBezTo>
                  <a:pt x="714024" y="223157"/>
                  <a:pt x="713637" y="224131"/>
                  <a:pt x="714415" y="224911"/>
                </a:cubicBezTo>
                <a:cubicBezTo>
                  <a:pt x="715188" y="225690"/>
                  <a:pt x="715967" y="225496"/>
                  <a:pt x="717131" y="225301"/>
                </a:cubicBezTo>
                <a:cubicBezTo>
                  <a:pt x="721790" y="224911"/>
                  <a:pt x="721012" y="228419"/>
                  <a:pt x="718682" y="230368"/>
                </a:cubicBezTo>
                <a:cubicBezTo>
                  <a:pt x="718100" y="230953"/>
                  <a:pt x="717327" y="231342"/>
                  <a:pt x="717131" y="232317"/>
                </a:cubicBezTo>
                <a:cubicBezTo>
                  <a:pt x="716936" y="233486"/>
                  <a:pt x="717518" y="234266"/>
                  <a:pt x="718296" y="234461"/>
                </a:cubicBezTo>
                <a:cubicBezTo>
                  <a:pt x="719461" y="234851"/>
                  <a:pt x="720234" y="234071"/>
                  <a:pt x="720816" y="235240"/>
                </a:cubicBezTo>
                <a:cubicBezTo>
                  <a:pt x="720234" y="236799"/>
                  <a:pt x="717131" y="237384"/>
                  <a:pt x="714998" y="237189"/>
                </a:cubicBezTo>
                <a:cubicBezTo>
                  <a:pt x="713833" y="237189"/>
                  <a:pt x="712668" y="236799"/>
                  <a:pt x="711699" y="236605"/>
                </a:cubicBezTo>
                <a:cubicBezTo>
                  <a:pt x="710535" y="236215"/>
                  <a:pt x="709561" y="236020"/>
                  <a:pt x="708788" y="236994"/>
                </a:cubicBezTo>
                <a:cubicBezTo>
                  <a:pt x="707041" y="239138"/>
                  <a:pt x="712277" y="245375"/>
                  <a:pt x="713637" y="246934"/>
                </a:cubicBezTo>
                <a:cubicBezTo>
                  <a:pt x="717714" y="251222"/>
                  <a:pt x="724892" y="253561"/>
                  <a:pt x="730134" y="248493"/>
                </a:cubicBezTo>
                <a:cubicBezTo>
                  <a:pt x="730716" y="247909"/>
                  <a:pt x="731489" y="246934"/>
                  <a:pt x="732071" y="246349"/>
                </a:cubicBezTo>
                <a:cubicBezTo>
                  <a:pt x="732654" y="245570"/>
                  <a:pt x="732849" y="244790"/>
                  <a:pt x="733432" y="243816"/>
                </a:cubicBezTo>
                <a:cubicBezTo>
                  <a:pt x="735375" y="243621"/>
                  <a:pt x="735957" y="243816"/>
                  <a:pt x="737699" y="242646"/>
                </a:cubicBezTo>
                <a:cubicBezTo>
                  <a:pt x="738477" y="242257"/>
                  <a:pt x="738673" y="242646"/>
                  <a:pt x="739642" y="242841"/>
                </a:cubicBezTo>
                <a:cubicBezTo>
                  <a:pt x="743332" y="244011"/>
                  <a:pt x="747403" y="244011"/>
                  <a:pt x="750897" y="242646"/>
                </a:cubicBezTo>
                <a:cubicBezTo>
                  <a:pt x="756334" y="240308"/>
                  <a:pt x="758467" y="235045"/>
                  <a:pt x="758272" y="229199"/>
                </a:cubicBezTo>
                <a:cubicBezTo>
                  <a:pt x="761183" y="229783"/>
                  <a:pt x="761379" y="229783"/>
                  <a:pt x="764095" y="228809"/>
                </a:cubicBezTo>
                <a:cubicBezTo>
                  <a:pt x="765260" y="236410"/>
                  <a:pt x="773021" y="239918"/>
                  <a:pt x="780009" y="239138"/>
                </a:cubicBezTo>
                <a:cubicBezTo>
                  <a:pt x="782725" y="238943"/>
                  <a:pt x="785245" y="237969"/>
                  <a:pt x="787574" y="236605"/>
                </a:cubicBezTo>
                <a:cubicBezTo>
                  <a:pt x="788157" y="236215"/>
                  <a:pt x="788935" y="235435"/>
                  <a:pt x="789708" y="235630"/>
                </a:cubicBezTo>
                <a:cubicBezTo>
                  <a:pt x="790873" y="235825"/>
                  <a:pt x="791455" y="236020"/>
                  <a:pt x="792815" y="235825"/>
                </a:cubicBezTo>
                <a:cubicBezTo>
                  <a:pt x="793593" y="235630"/>
                  <a:pt x="794753" y="235045"/>
                  <a:pt x="795145" y="235045"/>
                </a:cubicBezTo>
                <a:cubicBezTo>
                  <a:pt x="795335" y="235045"/>
                  <a:pt x="796892" y="235825"/>
                  <a:pt x="797474" y="236020"/>
                </a:cubicBezTo>
                <a:cubicBezTo>
                  <a:pt x="804849" y="238554"/>
                  <a:pt x="815130" y="237384"/>
                  <a:pt x="819402" y="230563"/>
                </a:cubicBezTo>
                <a:cubicBezTo>
                  <a:pt x="820371" y="229199"/>
                  <a:pt x="821922" y="224521"/>
                  <a:pt x="820953" y="222572"/>
                </a:cubicBezTo>
                <a:cubicBezTo>
                  <a:pt x="820567" y="221987"/>
                  <a:pt x="819593" y="221403"/>
                  <a:pt x="818624" y="221793"/>
                </a:cubicBezTo>
                <a:cubicBezTo>
                  <a:pt x="817269" y="222182"/>
                  <a:pt x="814939" y="227834"/>
                  <a:pt x="810281" y="226470"/>
                </a:cubicBezTo>
                <a:cubicBezTo>
                  <a:pt x="810085" y="225885"/>
                  <a:pt x="810281" y="225301"/>
                  <a:pt x="810667" y="224911"/>
                </a:cubicBezTo>
                <a:cubicBezTo>
                  <a:pt x="810863" y="224716"/>
                  <a:pt x="813579" y="222962"/>
                  <a:pt x="811641" y="221208"/>
                </a:cubicBezTo>
                <a:cubicBezTo>
                  <a:pt x="810667" y="220233"/>
                  <a:pt x="807755" y="221013"/>
                  <a:pt x="805818" y="219454"/>
                </a:cubicBezTo>
                <a:cubicBezTo>
                  <a:pt x="803684" y="217700"/>
                  <a:pt x="805622" y="215751"/>
                  <a:pt x="807173" y="214971"/>
                </a:cubicBezTo>
                <a:cubicBezTo>
                  <a:pt x="807951" y="214387"/>
                  <a:pt x="808920" y="214192"/>
                  <a:pt x="809116" y="213022"/>
                </a:cubicBezTo>
                <a:cubicBezTo>
                  <a:pt x="809502" y="212048"/>
                  <a:pt x="808729" y="211268"/>
                  <a:pt x="808534" y="210099"/>
                </a:cubicBezTo>
                <a:close/>
                <a:moveTo>
                  <a:pt x="699084" y="215556"/>
                </a:moveTo>
                <a:cubicBezTo>
                  <a:pt x="699084" y="212048"/>
                  <a:pt x="701022" y="205031"/>
                  <a:pt x="702769" y="202497"/>
                </a:cubicBezTo>
                <a:cubicBezTo>
                  <a:pt x="706263" y="202302"/>
                  <a:pt x="721594" y="207175"/>
                  <a:pt x="723145" y="208735"/>
                </a:cubicBezTo>
                <a:cubicBezTo>
                  <a:pt x="721594" y="211268"/>
                  <a:pt x="719847" y="214971"/>
                  <a:pt x="719069" y="217895"/>
                </a:cubicBezTo>
                <a:cubicBezTo>
                  <a:pt x="718878" y="218479"/>
                  <a:pt x="718296" y="220818"/>
                  <a:pt x="718100" y="221208"/>
                </a:cubicBezTo>
                <a:cubicBezTo>
                  <a:pt x="717327" y="220038"/>
                  <a:pt x="717518" y="219649"/>
                  <a:pt x="716353" y="218869"/>
                </a:cubicBezTo>
                <a:cubicBezTo>
                  <a:pt x="715384" y="218284"/>
                  <a:pt x="714415" y="218090"/>
                  <a:pt x="713251" y="218479"/>
                </a:cubicBezTo>
                <a:cubicBezTo>
                  <a:pt x="710726" y="219064"/>
                  <a:pt x="709757" y="220623"/>
                  <a:pt x="708396" y="221598"/>
                </a:cubicBezTo>
                <a:cubicBezTo>
                  <a:pt x="707814" y="220233"/>
                  <a:pt x="708010" y="217895"/>
                  <a:pt x="705490" y="215946"/>
                </a:cubicBezTo>
                <a:cubicBezTo>
                  <a:pt x="701995" y="212827"/>
                  <a:pt x="699857" y="215361"/>
                  <a:pt x="699084" y="215556"/>
                </a:cubicBezTo>
                <a:close/>
                <a:moveTo>
                  <a:pt x="932928" y="208540"/>
                </a:moveTo>
                <a:cubicBezTo>
                  <a:pt x="933897" y="207760"/>
                  <a:pt x="940689" y="205421"/>
                  <a:pt x="942436" y="204837"/>
                </a:cubicBezTo>
                <a:cubicBezTo>
                  <a:pt x="945539" y="203862"/>
                  <a:pt x="950007" y="202692"/>
                  <a:pt x="953305" y="202302"/>
                </a:cubicBezTo>
                <a:cubicBezTo>
                  <a:pt x="953692" y="203667"/>
                  <a:pt x="954856" y="205811"/>
                  <a:pt x="955634" y="208345"/>
                </a:cubicBezTo>
                <a:cubicBezTo>
                  <a:pt x="956408" y="210489"/>
                  <a:pt x="956990" y="213022"/>
                  <a:pt x="956799" y="215556"/>
                </a:cubicBezTo>
                <a:cubicBezTo>
                  <a:pt x="956217" y="215361"/>
                  <a:pt x="956021" y="214971"/>
                  <a:pt x="955439" y="214776"/>
                </a:cubicBezTo>
                <a:cubicBezTo>
                  <a:pt x="954856" y="214581"/>
                  <a:pt x="954274" y="214387"/>
                  <a:pt x="953692" y="214387"/>
                </a:cubicBezTo>
                <a:cubicBezTo>
                  <a:pt x="948842" y="214776"/>
                  <a:pt x="948260" y="220623"/>
                  <a:pt x="947868" y="221403"/>
                </a:cubicBezTo>
                <a:cubicBezTo>
                  <a:pt x="946704" y="220623"/>
                  <a:pt x="945539" y="218869"/>
                  <a:pt x="942823" y="218284"/>
                </a:cubicBezTo>
                <a:cubicBezTo>
                  <a:pt x="939329" y="217505"/>
                  <a:pt x="938556" y="220428"/>
                  <a:pt x="937974" y="221208"/>
                </a:cubicBezTo>
                <a:lnTo>
                  <a:pt x="937587" y="220428"/>
                </a:lnTo>
                <a:cubicBezTo>
                  <a:pt x="936809" y="216335"/>
                  <a:pt x="935062" y="212048"/>
                  <a:pt x="932928" y="208540"/>
                </a:cubicBezTo>
                <a:close/>
                <a:moveTo>
                  <a:pt x="756138" y="227250"/>
                </a:moveTo>
                <a:cubicBezTo>
                  <a:pt x="755169" y="227834"/>
                  <a:pt x="755169" y="227639"/>
                  <a:pt x="754778" y="228614"/>
                </a:cubicBezTo>
                <a:cubicBezTo>
                  <a:pt x="754391" y="229199"/>
                  <a:pt x="754195" y="229783"/>
                  <a:pt x="753809" y="230368"/>
                </a:cubicBezTo>
                <a:cubicBezTo>
                  <a:pt x="750701" y="234266"/>
                  <a:pt x="746630" y="232317"/>
                  <a:pt x="747599" y="230368"/>
                </a:cubicBezTo>
                <a:cubicBezTo>
                  <a:pt x="747794" y="229783"/>
                  <a:pt x="748568" y="229588"/>
                  <a:pt x="748377" y="228419"/>
                </a:cubicBezTo>
                <a:cubicBezTo>
                  <a:pt x="748181" y="227639"/>
                  <a:pt x="747794" y="227055"/>
                  <a:pt x="747212" y="226860"/>
                </a:cubicBezTo>
                <a:cubicBezTo>
                  <a:pt x="745852" y="226275"/>
                  <a:pt x="744300" y="227834"/>
                  <a:pt x="742553" y="226860"/>
                </a:cubicBezTo>
                <a:cubicBezTo>
                  <a:pt x="741193" y="226275"/>
                  <a:pt x="741389" y="224131"/>
                  <a:pt x="742553" y="223157"/>
                </a:cubicBezTo>
                <a:cubicBezTo>
                  <a:pt x="743909" y="221987"/>
                  <a:pt x="745656" y="223157"/>
                  <a:pt x="746630" y="221598"/>
                </a:cubicBezTo>
                <a:cubicBezTo>
                  <a:pt x="747794" y="219649"/>
                  <a:pt x="745852" y="218869"/>
                  <a:pt x="745074" y="218284"/>
                </a:cubicBezTo>
                <a:cubicBezTo>
                  <a:pt x="743914" y="216920"/>
                  <a:pt x="744687" y="215361"/>
                  <a:pt x="746238" y="214971"/>
                </a:cubicBezTo>
                <a:cubicBezTo>
                  <a:pt x="749346" y="214192"/>
                  <a:pt x="751093" y="216920"/>
                  <a:pt x="752840" y="216725"/>
                </a:cubicBezTo>
                <a:cubicBezTo>
                  <a:pt x="754195" y="216530"/>
                  <a:pt x="755169" y="214971"/>
                  <a:pt x="754195" y="213412"/>
                </a:cubicBezTo>
                <a:cubicBezTo>
                  <a:pt x="753809" y="213022"/>
                  <a:pt x="753613" y="212827"/>
                  <a:pt x="752840" y="212048"/>
                </a:cubicBezTo>
                <a:cubicBezTo>
                  <a:pt x="752062" y="211073"/>
                  <a:pt x="751283" y="209319"/>
                  <a:pt x="751866" y="207760"/>
                </a:cubicBezTo>
                <a:cubicBezTo>
                  <a:pt x="752062" y="207175"/>
                  <a:pt x="752644" y="206591"/>
                  <a:pt x="753422" y="206786"/>
                </a:cubicBezTo>
                <a:cubicBezTo>
                  <a:pt x="753809" y="206786"/>
                  <a:pt x="755942" y="208929"/>
                  <a:pt x="757107" y="206786"/>
                </a:cubicBezTo>
                <a:cubicBezTo>
                  <a:pt x="757493" y="206005"/>
                  <a:pt x="757303" y="205226"/>
                  <a:pt x="757493" y="204446"/>
                </a:cubicBezTo>
                <a:cubicBezTo>
                  <a:pt x="757493" y="202887"/>
                  <a:pt x="758467" y="201328"/>
                  <a:pt x="760214" y="201913"/>
                </a:cubicBezTo>
                <a:cubicBezTo>
                  <a:pt x="761766" y="202302"/>
                  <a:pt x="761961" y="203667"/>
                  <a:pt x="762152" y="205616"/>
                </a:cubicBezTo>
                <a:cubicBezTo>
                  <a:pt x="762348" y="207370"/>
                  <a:pt x="763899" y="208150"/>
                  <a:pt x="765260" y="207175"/>
                </a:cubicBezTo>
                <a:cubicBezTo>
                  <a:pt x="766811" y="206396"/>
                  <a:pt x="768362" y="206980"/>
                  <a:pt x="768362" y="208929"/>
                </a:cubicBezTo>
                <a:cubicBezTo>
                  <a:pt x="768171" y="211853"/>
                  <a:pt x="765842" y="213022"/>
                  <a:pt x="766033" y="214971"/>
                </a:cubicBezTo>
                <a:cubicBezTo>
                  <a:pt x="766229" y="215751"/>
                  <a:pt x="766615" y="216141"/>
                  <a:pt x="767197" y="216530"/>
                </a:cubicBezTo>
                <a:cubicBezTo>
                  <a:pt x="768558" y="217115"/>
                  <a:pt x="769527" y="215751"/>
                  <a:pt x="770496" y="214776"/>
                </a:cubicBezTo>
                <a:cubicBezTo>
                  <a:pt x="773217" y="211853"/>
                  <a:pt x="777870" y="213607"/>
                  <a:pt x="775154" y="216530"/>
                </a:cubicBezTo>
                <a:cubicBezTo>
                  <a:pt x="774185" y="217700"/>
                  <a:pt x="774572" y="219649"/>
                  <a:pt x="776123" y="220038"/>
                </a:cubicBezTo>
                <a:cubicBezTo>
                  <a:pt x="776901" y="220233"/>
                  <a:pt x="777484" y="219844"/>
                  <a:pt x="778453" y="219844"/>
                </a:cubicBezTo>
                <a:cubicBezTo>
                  <a:pt x="780200" y="219844"/>
                  <a:pt x="781174" y="221598"/>
                  <a:pt x="780782" y="222962"/>
                </a:cubicBezTo>
                <a:cubicBezTo>
                  <a:pt x="780200" y="225301"/>
                  <a:pt x="776123" y="223547"/>
                  <a:pt x="775154" y="225496"/>
                </a:cubicBezTo>
                <a:cubicBezTo>
                  <a:pt x="774185" y="227639"/>
                  <a:pt x="776515" y="228029"/>
                  <a:pt x="776515" y="229199"/>
                </a:cubicBezTo>
                <a:cubicBezTo>
                  <a:pt x="776515" y="231342"/>
                  <a:pt x="773021" y="232512"/>
                  <a:pt x="769723" y="229004"/>
                </a:cubicBezTo>
                <a:cubicBezTo>
                  <a:pt x="767976" y="227250"/>
                  <a:pt x="769331" y="228029"/>
                  <a:pt x="767007" y="226275"/>
                </a:cubicBezTo>
                <a:cubicBezTo>
                  <a:pt x="770305" y="217505"/>
                  <a:pt x="758467" y="213802"/>
                  <a:pt x="755556" y="220818"/>
                </a:cubicBezTo>
                <a:cubicBezTo>
                  <a:pt x="754004" y="223936"/>
                  <a:pt x="755556" y="225690"/>
                  <a:pt x="756138" y="227250"/>
                </a:cubicBezTo>
                <a:close/>
                <a:moveTo>
                  <a:pt x="889067" y="226080"/>
                </a:moveTo>
                <a:cubicBezTo>
                  <a:pt x="888098" y="226860"/>
                  <a:pt x="888876" y="225885"/>
                  <a:pt x="887516" y="227445"/>
                </a:cubicBezTo>
                <a:cubicBezTo>
                  <a:pt x="882666" y="233486"/>
                  <a:pt x="879172" y="230758"/>
                  <a:pt x="879559" y="228809"/>
                </a:cubicBezTo>
                <a:cubicBezTo>
                  <a:pt x="879755" y="227834"/>
                  <a:pt x="881888" y="227250"/>
                  <a:pt x="880919" y="225106"/>
                </a:cubicBezTo>
                <a:cubicBezTo>
                  <a:pt x="880141" y="223547"/>
                  <a:pt x="878394" y="224521"/>
                  <a:pt x="876647" y="223741"/>
                </a:cubicBezTo>
                <a:cubicBezTo>
                  <a:pt x="874709" y="222962"/>
                  <a:pt x="875292" y="221208"/>
                  <a:pt x="876065" y="220233"/>
                </a:cubicBezTo>
                <a:cubicBezTo>
                  <a:pt x="877425" y="218479"/>
                  <a:pt x="878977" y="220038"/>
                  <a:pt x="880337" y="219649"/>
                </a:cubicBezTo>
                <a:cubicBezTo>
                  <a:pt x="881888" y="219064"/>
                  <a:pt x="881888" y="217310"/>
                  <a:pt x="880919" y="216141"/>
                </a:cubicBezTo>
                <a:cubicBezTo>
                  <a:pt x="878394" y="213217"/>
                  <a:pt x="882666" y="211268"/>
                  <a:pt x="885769" y="214581"/>
                </a:cubicBezTo>
                <a:cubicBezTo>
                  <a:pt x="886743" y="215556"/>
                  <a:pt x="887712" y="216920"/>
                  <a:pt x="889263" y="216141"/>
                </a:cubicBezTo>
                <a:cubicBezTo>
                  <a:pt x="892175" y="214386"/>
                  <a:pt x="887712" y="211658"/>
                  <a:pt x="887907" y="208345"/>
                </a:cubicBezTo>
                <a:cubicBezTo>
                  <a:pt x="887907" y="207565"/>
                  <a:pt x="888485" y="206980"/>
                  <a:pt x="889067" y="206786"/>
                </a:cubicBezTo>
                <a:cubicBezTo>
                  <a:pt x="890041" y="206396"/>
                  <a:pt x="890428" y="206786"/>
                  <a:pt x="891206" y="207175"/>
                </a:cubicBezTo>
                <a:cubicBezTo>
                  <a:pt x="892757" y="207955"/>
                  <a:pt x="894112" y="206786"/>
                  <a:pt x="894112" y="205226"/>
                </a:cubicBezTo>
                <a:cubicBezTo>
                  <a:pt x="894112" y="203472"/>
                  <a:pt x="894695" y="202108"/>
                  <a:pt x="896251" y="201913"/>
                </a:cubicBezTo>
                <a:cubicBezTo>
                  <a:pt x="899745" y="201133"/>
                  <a:pt x="898385" y="206005"/>
                  <a:pt x="899353" y="207175"/>
                </a:cubicBezTo>
                <a:cubicBezTo>
                  <a:pt x="899745" y="207565"/>
                  <a:pt x="900518" y="207955"/>
                  <a:pt x="901296" y="207760"/>
                </a:cubicBezTo>
                <a:cubicBezTo>
                  <a:pt x="901683" y="207565"/>
                  <a:pt x="904012" y="205616"/>
                  <a:pt x="904594" y="208150"/>
                </a:cubicBezTo>
                <a:cubicBezTo>
                  <a:pt x="905563" y="212048"/>
                  <a:pt x="900327" y="213412"/>
                  <a:pt x="902069" y="215946"/>
                </a:cubicBezTo>
                <a:cubicBezTo>
                  <a:pt x="903234" y="217505"/>
                  <a:pt x="904594" y="216725"/>
                  <a:pt x="905759" y="215946"/>
                </a:cubicBezTo>
                <a:cubicBezTo>
                  <a:pt x="910418" y="213217"/>
                  <a:pt x="913134" y="216530"/>
                  <a:pt x="911191" y="218479"/>
                </a:cubicBezTo>
                <a:cubicBezTo>
                  <a:pt x="911000" y="218674"/>
                  <a:pt x="908475" y="220038"/>
                  <a:pt x="910026" y="221987"/>
                </a:cubicBezTo>
                <a:cubicBezTo>
                  <a:pt x="911000" y="223352"/>
                  <a:pt x="912747" y="222182"/>
                  <a:pt x="913907" y="223547"/>
                </a:cubicBezTo>
                <a:cubicBezTo>
                  <a:pt x="914881" y="224521"/>
                  <a:pt x="915072" y="226665"/>
                  <a:pt x="913520" y="227250"/>
                </a:cubicBezTo>
                <a:cubicBezTo>
                  <a:pt x="911773" y="228029"/>
                  <a:pt x="910222" y="226470"/>
                  <a:pt x="908862" y="227250"/>
                </a:cubicBezTo>
                <a:cubicBezTo>
                  <a:pt x="908279" y="227444"/>
                  <a:pt x="907697" y="228029"/>
                  <a:pt x="907697" y="229004"/>
                </a:cubicBezTo>
                <a:cubicBezTo>
                  <a:pt x="907697" y="230173"/>
                  <a:pt x="908279" y="230173"/>
                  <a:pt x="908475" y="230953"/>
                </a:cubicBezTo>
                <a:cubicBezTo>
                  <a:pt x="908862" y="232707"/>
                  <a:pt x="904981" y="234656"/>
                  <a:pt x="902069" y="230563"/>
                </a:cubicBezTo>
                <a:cubicBezTo>
                  <a:pt x="900714" y="228614"/>
                  <a:pt x="901100" y="228419"/>
                  <a:pt x="899745" y="227639"/>
                </a:cubicBezTo>
                <a:cubicBezTo>
                  <a:pt x="900322" y="226275"/>
                  <a:pt x="902069" y="224326"/>
                  <a:pt x="900518" y="221013"/>
                </a:cubicBezTo>
                <a:cubicBezTo>
                  <a:pt x="897416" y="213607"/>
                  <a:pt x="885965" y="217310"/>
                  <a:pt x="889067" y="226080"/>
                </a:cubicBezTo>
                <a:close/>
                <a:moveTo>
                  <a:pt x="691127" y="218674"/>
                </a:moveTo>
                <a:cubicBezTo>
                  <a:pt x="693260" y="218479"/>
                  <a:pt x="694812" y="219454"/>
                  <a:pt x="695976" y="221208"/>
                </a:cubicBezTo>
                <a:cubicBezTo>
                  <a:pt x="696368" y="221793"/>
                  <a:pt x="696559" y="222377"/>
                  <a:pt x="696950" y="222572"/>
                </a:cubicBezTo>
                <a:cubicBezTo>
                  <a:pt x="699857" y="224521"/>
                  <a:pt x="700248" y="219454"/>
                  <a:pt x="702186" y="218284"/>
                </a:cubicBezTo>
                <a:cubicBezTo>
                  <a:pt x="704129" y="219064"/>
                  <a:pt x="704325" y="222182"/>
                  <a:pt x="704325" y="224716"/>
                </a:cubicBezTo>
                <a:cubicBezTo>
                  <a:pt x="704325" y="227445"/>
                  <a:pt x="703742" y="229004"/>
                  <a:pt x="704711" y="230368"/>
                </a:cubicBezTo>
                <a:cubicBezTo>
                  <a:pt x="702964" y="230173"/>
                  <a:pt x="702964" y="229978"/>
                  <a:pt x="701217" y="230368"/>
                </a:cubicBezTo>
                <a:cubicBezTo>
                  <a:pt x="699666" y="228224"/>
                  <a:pt x="697141" y="224716"/>
                  <a:pt x="695203" y="222767"/>
                </a:cubicBezTo>
                <a:lnTo>
                  <a:pt x="691127" y="218674"/>
                </a:lnTo>
                <a:close/>
                <a:moveTo>
                  <a:pt x="951362" y="230368"/>
                </a:moveTo>
                <a:cubicBezTo>
                  <a:pt x="952140" y="229004"/>
                  <a:pt x="951945" y="229004"/>
                  <a:pt x="951749" y="227250"/>
                </a:cubicBezTo>
                <a:cubicBezTo>
                  <a:pt x="951558" y="224716"/>
                  <a:pt x="951362" y="219454"/>
                  <a:pt x="953888" y="218479"/>
                </a:cubicBezTo>
                <a:cubicBezTo>
                  <a:pt x="955825" y="219649"/>
                  <a:pt x="956021" y="224716"/>
                  <a:pt x="959124" y="222767"/>
                </a:cubicBezTo>
                <a:cubicBezTo>
                  <a:pt x="959706" y="222377"/>
                  <a:pt x="959902" y="221793"/>
                  <a:pt x="960288" y="221208"/>
                </a:cubicBezTo>
                <a:cubicBezTo>
                  <a:pt x="961453" y="219649"/>
                  <a:pt x="963009" y="218674"/>
                  <a:pt x="965143" y="218674"/>
                </a:cubicBezTo>
                <a:lnTo>
                  <a:pt x="961844" y="221987"/>
                </a:lnTo>
                <a:cubicBezTo>
                  <a:pt x="959515" y="224131"/>
                  <a:pt x="956794" y="227444"/>
                  <a:pt x="955052" y="230173"/>
                </a:cubicBezTo>
                <a:cubicBezTo>
                  <a:pt x="953305" y="229978"/>
                  <a:pt x="953109" y="229978"/>
                  <a:pt x="951362" y="230368"/>
                </a:cubicBezTo>
                <a:close/>
                <a:moveTo>
                  <a:pt x="722177" y="221793"/>
                </a:moveTo>
                <a:cubicBezTo>
                  <a:pt x="722955" y="218284"/>
                  <a:pt x="724892" y="213022"/>
                  <a:pt x="726835" y="210294"/>
                </a:cubicBezTo>
                <a:cubicBezTo>
                  <a:pt x="728191" y="210683"/>
                  <a:pt x="732849" y="213607"/>
                  <a:pt x="734014" y="214581"/>
                </a:cubicBezTo>
                <a:cubicBezTo>
                  <a:pt x="736539" y="216335"/>
                  <a:pt x="738090" y="217505"/>
                  <a:pt x="740420" y="219454"/>
                </a:cubicBezTo>
                <a:cubicBezTo>
                  <a:pt x="740224" y="219844"/>
                  <a:pt x="740028" y="219844"/>
                  <a:pt x="739642" y="220038"/>
                </a:cubicBezTo>
                <a:cubicBezTo>
                  <a:pt x="735375" y="223936"/>
                  <a:pt x="737122" y="230758"/>
                  <a:pt x="743332" y="230953"/>
                </a:cubicBezTo>
                <a:cubicBezTo>
                  <a:pt x="743718" y="233096"/>
                  <a:pt x="744687" y="234656"/>
                  <a:pt x="746630" y="235825"/>
                </a:cubicBezTo>
                <a:cubicBezTo>
                  <a:pt x="749346" y="237189"/>
                  <a:pt x="750701" y="236410"/>
                  <a:pt x="753226" y="235630"/>
                </a:cubicBezTo>
                <a:cubicBezTo>
                  <a:pt x="752644" y="237189"/>
                  <a:pt x="750510" y="238748"/>
                  <a:pt x="748181" y="239333"/>
                </a:cubicBezTo>
                <a:cubicBezTo>
                  <a:pt x="745074" y="240113"/>
                  <a:pt x="743522" y="239528"/>
                  <a:pt x="740611" y="238943"/>
                </a:cubicBezTo>
                <a:cubicBezTo>
                  <a:pt x="741193" y="235240"/>
                  <a:pt x="739642" y="231927"/>
                  <a:pt x="735761" y="231148"/>
                </a:cubicBezTo>
                <a:cubicBezTo>
                  <a:pt x="733818" y="230758"/>
                  <a:pt x="731881" y="231342"/>
                  <a:pt x="730716" y="232317"/>
                </a:cubicBezTo>
                <a:cubicBezTo>
                  <a:pt x="728969" y="233681"/>
                  <a:pt x="728773" y="235045"/>
                  <a:pt x="728191" y="236020"/>
                </a:cubicBezTo>
                <a:cubicBezTo>
                  <a:pt x="727608" y="235825"/>
                  <a:pt x="727026" y="235435"/>
                  <a:pt x="726444" y="235240"/>
                </a:cubicBezTo>
                <a:cubicBezTo>
                  <a:pt x="725475" y="234851"/>
                  <a:pt x="725475" y="235045"/>
                  <a:pt x="725279" y="234071"/>
                </a:cubicBezTo>
                <a:cubicBezTo>
                  <a:pt x="724892" y="232902"/>
                  <a:pt x="724119" y="231927"/>
                  <a:pt x="723145" y="231537"/>
                </a:cubicBezTo>
                <a:cubicBezTo>
                  <a:pt x="723537" y="230368"/>
                  <a:pt x="725279" y="228809"/>
                  <a:pt x="724702" y="225885"/>
                </a:cubicBezTo>
                <a:cubicBezTo>
                  <a:pt x="724506" y="224521"/>
                  <a:pt x="723728" y="223352"/>
                  <a:pt x="722563" y="222572"/>
                </a:cubicBezTo>
                <a:cubicBezTo>
                  <a:pt x="722759" y="222377"/>
                  <a:pt x="722372" y="222182"/>
                  <a:pt x="722177" y="221793"/>
                </a:cubicBezTo>
                <a:close/>
                <a:moveTo>
                  <a:pt x="915654" y="219454"/>
                </a:moveTo>
                <a:cubicBezTo>
                  <a:pt x="916628" y="218674"/>
                  <a:pt x="917792" y="217700"/>
                  <a:pt x="918761" y="216920"/>
                </a:cubicBezTo>
                <a:cubicBezTo>
                  <a:pt x="920895" y="215361"/>
                  <a:pt x="927301" y="210878"/>
                  <a:pt x="929238" y="210489"/>
                </a:cubicBezTo>
                <a:cubicBezTo>
                  <a:pt x="930986" y="212827"/>
                  <a:pt x="933315" y="218674"/>
                  <a:pt x="933897" y="221987"/>
                </a:cubicBezTo>
                <a:cubicBezTo>
                  <a:pt x="931377" y="223741"/>
                  <a:pt x="930017" y="225885"/>
                  <a:pt x="931181" y="229199"/>
                </a:cubicBezTo>
                <a:cubicBezTo>
                  <a:pt x="931568" y="230173"/>
                  <a:pt x="932150" y="230953"/>
                  <a:pt x="932346" y="231732"/>
                </a:cubicBezTo>
                <a:cubicBezTo>
                  <a:pt x="931377" y="232122"/>
                  <a:pt x="930599" y="233096"/>
                  <a:pt x="930212" y="234461"/>
                </a:cubicBezTo>
                <a:cubicBezTo>
                  <a:pt x="930017" y="235240"/>
                  <a:pt x="929821" y="235045"/>
                  <a:pt x="929048" y="235435"/>
                </a:cubicBezTo>
                <a:cubicBezTo>
                  <a:pt x="928465" y="235630"/>
                  <a:pt x="928074" y="236020"/>
                  <a:pt x="927491" y="236215"/>
                </a:cubicBezTo>
                <a:cubicBezTo>
                  <a:pt x="927105" y="235435"/>
                  <a:pt x="926909" y="234656"/>
                  <a:pt x="926523" y="233876"/>
                </a:cubicBezTo>
                <a:cubicBezTo>
                  <a:pt x="922838" y="228809"/>
                  <a:pt x="913907" y="230953"/>
                  <a:pt x="915072" y="238943"/>
                </a:cubicBezTo>
                <a:cubicBezTo>
                  <a:pt x="912356" y="239528"/>
                  <a:pt x="910609" y="240113"/>
                  <a:pt x="907506" y="239333"/>
                </a:cubicBezTo>
                <a:cubicBezTo>
                  <a:pt x="905373" y="238748"/>
                  <a:pt x="903234" y="237384"/>
                  <a:pt x="902652" y="235825"/>
                </a:cubicBezTo>
                <a:cubicBezTo>
                  <a:pt x="905177" y="236605"/>
                  <a:pt x="906728" y="237189"/>
                  <a:pt x="909444" y="235825"/>
                </a:cubicBezTo>
                <a:cubicBezTo>
                  <a:pt x="911583" y="234851"/>
                  <a:pt x="912356" y="233291"/>
                  <a:pt x="912747" y="231148"/>
                </a:cubicBezTo>
                <a:cubicBezTo>
                  <a:pt x="915850" y="230953"/>
                  <a:pt x="917983" y="229199"/>
                  <a:pt x="918566" y="226470"/>
                </a:cubicBezTo>
                <a:cubicBezTo>
                  <a:pt x="919344" y="221987"/>
                  <a:pt x="915850" y="219844"/>
                  <a:pt x="915654" y="219454"/>
                </a:cubicBezTo>
                <a:close/>
                <a:moveTo>
                  <a:pt x="804653" y="223352"/>
                </a:moveTo>
                <a:cubicBezTo>
                  <a:pt x="805431" y="223547"/>
                  <a:pt x="806013" y="224131"/>
                  <a:pt x="806982" y="224326"/>
                </a:cubicBezTo>
                <a:lnTo>
                  <a:pt x="806786" y="225301"/>
                </a:lnTo>
                <a:lnTo>
                  <a:pt x="804653" y="223352"/>
                </a:lnTo>
                <a:close/>
                <a:moveTo>
                  <a:pt x="849091" y="224326"/>
                </a:moveTo>
                <a:cubicBezTo>
                  <a:pt x="850065" y="224131"/>
                  <a:pt x="850643" y="223741"/>
                  <a:pt x="851421" y="223352"/>
                </a:cubicBezTo>
                <a:cubicBezTo>
                  <a:pt x="851034" y="223741"/>
                  <a:pt x="849870" y="224911"/>
                  <a:pt x="849287" y="225301"/>
                </a:cubicBezTo>
                <a:lnTo>
                  <a:pt x="849091" y="224326"/>
                </a:lnTo>
                <a:close/>
                <a:moveTo>
                  <a:pt x="760797" y="221013"/>
                </a:moveTo>
                <a:cubicBezTo>
                  <a:pt x="763703" y="220233"/>
                  <a:pt x="764868" y="224716"/>
                  <a:pt x="761961" y="225496"/>
                </a:cubicBezTo>
                <a:cubicBezTo>
                  <a:pt x="758854" y="226275"/>
                  <a:pt x="757493" y="221793"/>
                  <a:pt x="760797" y="221013"/>
                </a:cubicBezTo>
                <a:close/>
                <a:moveTo>
                  <a:pt x="894308" y="221013"/>
                </a:moveTo>
                <a:cubicBezTo>
                  <a:pt x="897220" y="220233"/>
                  <a:pt x="898385" y="224716"/>
                  <a:pt x="895473" y="225496"/>
                </a:cubicBezTo>
                <a:cubicBezTo>
                  <a:pt x="892370" y="226275"/>
                  <a:pt x="891206" y="221793"/>
                  <a:pt x="894308" y="221013"/>
                </a:cubicBezTo>
                <a:close/>
                <a:moveTo>
                  <a:pt x="863454" y="227250"/>
                </a:moveTo>
                <a:cubicBezTo>
                  <a:pt x="866366" y="226275"/>
                  <a:pt x="867531" y="230953"/>
                  <a:pt x="864810" y="231732"/>
                </a:cubicBezTo>
                <a:cubicBezTo>
                  <a:pt x="862094" y="232707"/>
                  <a:pt x="860347" y="228224"/>
                  <a:pt x="863454" y="227250"/>
                </a:cubicBezTo>
                <a:close/>
                <a:moveTo>
                  <a:pt x="791264" y="227250"/>
                </a:moveTo>
                <a:cubicBezTo>
                  <a:pt x="794171" y="226275"/>
                  <a:pt x="795531" y="230758"/>
                  <a:pt x="792620" y="231732"/>
                </a:cubicBezTo>
                <a:cubicBezTo>
                  <a:pt x="789708" y="232707"/>
                  <a:pt x="787961" y="228419"/>
                  <a:pt x="791264" y="227250"/>
                </a:cubicBezTo>
                <a:close/>
                <a:moveTo>
                  <a:pt x="798247" y="229588"/>
                </a:moveTo>
                <a:lnTo>
                  <a:pt x="803102" y="233096"/>
                </a:lnTo>
                <a:cubicBezTo>
                  <a:pt x="800963" y="232902"/>
                  <a:pt x="799608" y="232317"/>
                  <a:pt x="797861" y="231732"/>
                </a:cubicBezTo>
                <a:lnTo>
                  <a:pt x="798247" y="229588"/>
                </a:lnTo>
                <a:close/>
                <a:moveTo>
                  <a:pt x="852972" y="232902"/>
                </a:moveTo>
                <a:lnTo>
                  <a:pt x="857827" y="229393"/>
                </a:lnTo>
                <a:lnTo>
                  <a:pt x="858213" y="231537"/>
                </a:lnTo>
                <a:cubicBezTo>
                  <a:pt x="856466" y="232122"/>
                  <a:pt x="855111" y="232707"/>
                  <a:pt x="852972" y="232902"/>
                </a:cubicBezTo>
                <a:close/>
                <a:moveTo>
                  <a:pt x="702578" y="234071"/>
                </a:moveTo>
                <a:cubicBezTo>
                  <a:pt x="703160" y="234071"/>
                  <a:pt x="704129" y="234461"/>
                  <a:pt x="704516" y="234851"/>
                </a:cubicBezTo>
                <a:cubicBezTo>
                  <a:pt x="705490" y="236215"/>
                  <a:pt x="704516" y="238943"/>
                  <a:pt x="702769" y="236020"/>
                </a:cubicBezTo>
                <a:cubicBezTo>
                  <a:pt x="702382" y="235435"/>
                  <a:pt x="701604" y="234071"/>
                  <a:pt x="702578" y="234071"/>
                </a:cubicBezTo>
                <a:close/>
                <a:moveTo>
                  <a:pt x="951749" y="237189"/>
                </a:moveTo>
                <a:cubicBezTo>
                  <a:pt x="951362" y="236994"/>
                  <a:pt x="950976" y="235630"/>
                  <a:pt x="951558" y="234851"/>
                </a:cubicBezTo>
                <a:cubicBezTo>
                  <a:pt x="951945" y="234266"/>
                  <a:pt x="953109" y="233876"/>
                  <a:pt x="953692" y="234071"/>
                </a:cubicBezTo>
                <a:cubicBezTo>
                  <a:pt x="954661" y="234461"/>
                  <a:pt x="952914" y="237774"/>
                  <a:pt x="951749" y="237189"/>
                </a:cubicBezTo>
                <a:close/>
                <a:moveTo>
                  <a:pt x="734014" y="235240"/>
                </a:moveTo>
                <a:cubicBezTo>
                  <a:pt x="737122" y="234266"/>
                  <a:pt x="738281" y="238943"/>
                  <a:pt x="735375" y="239723"/>
                </a:cubicBezTo>
                <a:cubicBezTo>
                  <a:pt x="732463" y="240503"/>
                  <a:pt x="731102" y="236020"/>
                  <a:pt x="734014" y="235240"/>
                </a:cubicBezTo>
                <a:close/>
                <a:moveTo>
                  <a:pt x="920699" y="235045"/>
                </a:moveTo>
                <a:cubicBezTo>
                  <a:pt x="923611" y="234266"/>
                  <a:pt x="924776" y="238943"/>
                  <a:pt x="921864" y="239528"/>
                </a:cubicBezTo>
                <a:cubicBezTo>
                  <a:pt x="918957" y="240503"/>
                  <a:pt x="917597" y="235825"/>
                  <a:pt x="920699" y="235045"/>
                </a:cubicBezTo>
                <a:close/>
                <a:moveTo>
                  <a:pt x="826194" y="237969"/>
                </a:moveTo>
                <a:cubicBezTo>
                  <a:pt x="826385" y="237579"/>
                  <a:pt x="827746" y="235630"/>
                  <a:pt x="827941" y="235435"/>
                </a:cubicBezTo>
                <a:lnTo>
                  <a:pt x="829688" y="237969"/>
                </a:lnTo>
                <a:cubicBezTo>
                  <a:pt x="828715" y="239138"/>
                  <a:pt x="827359" y="238943"/>
                  <a:pt x="826194" y="237969"/>
                </a:cubicBezTo>
                <a:close/>
                <a:moveTo>
                  <a:pt x="714802" y="241087"/>
                </a:moveTo>
                <a:cubicBezTo>
                  <a:pt x="718682" y="240892"/>
                  <a:pt x="720816" y="241282"/>
                  <a:pt x="723537" y="238943"/>
                </a:cubicBezTo>
                <a:cubicBezTo>
                  <a:pt x="724310" y="238359"/>
                  <a:pt x="724119" y="238554"/>
                  <a:pt x="725279" y="238943"/>
                </a:cubicBezTo>
                <a:cubicBezTo>
                  <a:pt x="726253" y="239333"/>
                  <a:pt x="729165" y="240697"/>
                  <a:pt x="729747" y="241282"/>
                </a:cubicBezTo>
                <a:cubicBezTo>
                  <a:pt x="730134" y="241477"/>
                  <a:pt x="730134" y="241672"/>
                  <a:pt x="730329" y="241867"/>
                </a:cubicBezTo>
                <a:cubicBezTo>
                  <a:pt x="730134" y="244011"/>
                  <a:pt x="726444" y="247909"/>
                  <a:pt x="722177" y="247129"/>
                </a:cubicBezTo>
                <a:cubicBezTo>
                  <a:pt x="719265" y="246544"/>
                  <a:pt x="715967" y="243426"/>
                  <a:pt x="714802" y="241087"/>
                </a:cubicBezTo>
                <a:close/>
                <a:moveTo>
                  <a:pt x="925554" y="241867"/>
                </a:moveTo>
                <a:cubicBezTo>
                  <a:pt x="926136" y="241477"/>
                  <a:pt x="925940" y="241477"/>
                  <a:pt x="926327" y="241282"/>
                </a:cubicBezTo>
                <a:cubicBezTo>
                  <a:pt x="926718" y="240892"/>
                  <a:pt x="930017" y="239333"/>
                  <a:pt x="930795" y="239138"/>
                </a:cubicBezTo>
                <a:cubicBezTo>
                  <a:pt x="931954" y="238554"/>
                  <a:pt x="931568" y="238554"/>
                  <a:pt x="932537" y="239333"/>
                </a:cubicBezTo>
                <a:cubicBezTo>
                  <a:pt x="933511" y="240113"/>
                  <a:pt x="934675" y="240697"/>
                  <a:pt x="936227" y="241087"/>
                </a:cubicBezTo>
                <a:cubicBezTo>
                  <a:pt x="938169" y="241477"/>
                  <a:pt x="939329" y="241282"/>
                  <a:pt x="941272" y="241282"/>
                </a:cubicBezTo>
                <a:cubicBezTo>
                  <a:pt x="940689" y="242257"/>
                  <a:pt x="939138" y="244206"/>
                  <a:pt x="938169" y="244985"/>
                </a:cubicBezTo>
                <a:cubicBezTo>
                  <a:pt x="931568" y="250442"/>
                  <a:pt x="926136" y="244790"/>
                  <a:pt x="925554" y="241867"/>
                </a:cubicBezTo>
                <a:close/>
                <a:moveTo>
                  <a:pt x="793202" y="242257"/>
                </a:moveTo>
                <a:lnTo>
                  <a:pt x="794171" y="242841"/>
                </a:lnTo>
                <a:lnTo>
                  <a:pt x="792233" y="243036"/>
                </a:lnTo>
                <a:lnTo>
                  <a:pt x="793202" y="242257"/>
                </a:lnTo>
                <a:close/>
                <a:moveTo>
                  <a:pt x="862676" y="242257"/>
                </a:moveTo>
                <a:lnTo>
                  <a:pt x="863645" y="243036"/>
                </a:lnTo>
                <a:lnTo>
                  <a:pt x="861707" y="242841"/>
                </a:lnTo>
                <a:lnTo>
                  <a:pt x="862676" y="242257"/>
                </a:lnTo>
                <a:close/>
                <a:moveTo>
                  <a:pt x="761183" y="247909"/>
                </a:moveTo>
                <a:cubicBezTo>
                  <a:pt x="761379" y="247519"/>
                  <a:pt x="761766" y="247324"/>
                  <a:pt x="762152" y="246739"/>
                </a:cubicBezTo>
                <a:cubicBezTo>
                  <a:pt x="763121" y="245765"/>
                  <a:pt x="764095" y="243816"/>
                  <a:pt x="764482" y="243426"/>
                </a:cubicBezTo>
                <a:cubicBezTo>
                  <a:pt x="764868" y="243621"/>
                  <a:pt x="765260" y="244011"/>
                  <a:pt x="765646" y="244206"/>
                </a:cubicBezTo>
                <a:cubicBezTo>
                  <a:pt x="767393" y="245375"/>
                  <a:pt x="767393" y="245180"/>
                  <a:pt x="768749" y="245960"/>
                </a:cubicBezTo>
                <a:cubicBezTo>
                  <a:pt x="769140" y="246154"/>
                  <a:pt x="769140" y="246349"/>
                  <a:pt x="769331" y="246349"/>
                </a:cubicBezTo>
                <a:lnTo>
                  <a:pt x="761183" y="247909"/>
                </a:lnTo>
                <a:close/>
                <a:moveTo>
                  <a:pt x="886743" y="246349"/>
                </a:moveTo>
                <a:cubicBezTo>
                  <a:pt x="887129" y="245960"/>
                  <a:pt x="887516" y="245765"/>
                  <a:pt x="888098" y="245570"/>
                </a:cubicBezTo>
                <a:cubicBezTo>
                  <a:pt x="889845" y="244790"/>
                  <a:pt x="891206" y="243621"/>
                  <a:pt x="891592" y="243426"/>
                </a:cubicBezTo>
                <a:cubicBezTo>
                  <a:pt x="891979" y="243816"/>
                  <a:pt x="892757" y="245180"/>
                  <a:pt x="893143" y="245765"/>
                </a:cubicBezTo>
                <a:lnTo>
                  <a:pt x="894890" y="247909"/>
                </a:lnTo>
                <a:lnTo>
                  <a:pt x="886743" y="246349"/>
                </a:lnTo>
                <a:close/>
                <a:moveTo>
                  <a:pt x="821340" y="245375"/>
                </a:moveTo>
                <a:cubicBezTo>
                  <a:pt x="859378" y="244595"/>
                  <a:pt x="897416" y="250442"/>
                  <a:pt x="930599" y="261746"/>
                </a:cubicBezTo>
                <a:cubicBezTo>
                  <a:pt x="931568" y="262136"/>
                  <a:pt x="932732" y="262331"/>
                  <a:pt x="933315" y="263110"/>
                </a:cubicBezTo>
                <a:cubicBezTo>
                  <a:pt x="935448" y="265254"/>
                  <a:pt x="933897" y="269737"/>
                  <a:pt x="929238" y="268373"/>
                </a:cubicBezTo>
                <a:cubicBezTo>
                  <a:pt x="881115" y="252391"/>
                  <a:pt x="825999" y="248688"/>
                  <a:pt x="775933" y="256679"/>
                </a:cubicBezTo>
                <a:cubicBezTo>
                  <a:pt x="762930" y="258823"/>
                  <a:pt x="749928" y="261551"/>
                  <a:pt x="737312" y="265254"/>
                </a:cubicBezTo>
                <a:cubicBezTo>
                  <a:pt x="735565" y="265839"/>
                  <a:pt x="726057" y="268762"/>
                  <a:pt x="725279" y="268762"/>
                </a:cubicBezTo>
                <a:cubicBezTo>
                  <a:pt x="723145" y="268957"/>
                  <a:pt x="721398" y="266813"/>
                  <a:pt x="722177" y="264280"/>
                </a:cubicBezTo>
                <a:cubicBezTo>
                  <a:pt x="722759" y="262331"/>
                  <a:pt x="725088" y="261941"/>
                  <a:pt x="727026" y="261356"/>
                </a:cubicBezTo>
                <a:cubicBezTo>
                  <a:pt x="757493" y="251027"/>
                  <a:pt x="789125" y="245960"/>
                  <a:pt x="821340" y="245375"/>
                </a:cubicBezTo>
                <a:close/>
                <a:moveTo>
                  <a:pt x="736730" y="253950"/>
                </a:moveTo>
                <a:cubicBezTo>
                  <a:pt x="737312" y="252976"/>
                  <a:pt x="737895" y="252196"/>
                  <a:pt x="738281" y="251222"/>
                </a:cubicBezTo>
                <a:cubicBezTo>
                  <a:pt x="738864" y="251417"/>
                  <a:pt x="739255" y="251806"/>
                  <a:pt x="739838" y="252001"/>
                </a:cubicBezTo>
                <a:cubicBezTo>
                  <a:pt x="740420" y="252196"/>
                  <a:pt x="741002" y="252391"/>
                  <a:pt x="741389" y="252586"/>
                </a:cubicBezTo>
                <a:lnTo>
                  <a:pt x="736730" y="253950"/>
                </a:lnTo>
                <a:close/>
                <a:moveTo>
                  <a:pt x="917792" y="251222"/>
                </a:moveTo>
                <a:cubicBezTo>
                  <a:pt x="918179" y="252196"/>
                  <a:pt x="918761" y="252976"/>
                  <a:pt x="919344" y="253950"/>
                </a:cubicBezTo>
                <a:lnTo>
                  <a:pt x="914685" y="252586"/>
                </a:lnTo>
                <a:lnTo>
                  <a:pt x="917792" y="251222"/>
                </a:lnTo>
                <a:close/>
                <a:moveTo>
                  <a:pt x="750119" y="288642"/>
                </a:moveTo>
                <a:cubicBezTo>
                  <a:pt x="748763" y="288642"/>
                  <a:pt x="734401" y="292929"/>
                  <a:pt x="732071" y="293514"/>
                </a:cubicBezTo>
                <a:cubicBezTo>
                  <a:pt x="726253" y="295268"/>
                  <a:pt x="719847" y="291565"/>
                  <a:pt x="718487" y="284744"/>
                </a:cubicBezTo>
                <a:cubicBezTo>
                  <a:pt x="717714" y="280846"/>
                  <a:pt x="719069" y="277922"/>
                  <a:pt x="720816" y="275779"/>
                </a:cubicBezTo>
                <a:cubicBezTo>
                  <a:pt x="722563" y="273635"/>
                  <a:pt x="725671" y="272465"/>
                  <a:pt x="728191" y="271686"/>
                </a:cubicBezTo>
                <a:cubicBezTo>
                  <a:pt x="759436" y="261356"/>
                  <a:pt x="794171" y="256289"/>
                  <a:pt x="827941" y="256289"/>
                </a:cubicBezTo>
                <a:cubicBezTo>
                  <a:pt x="861511" y="256289"/>
                  <a:pt x="896833" y="261551"/>
                  <a:pt x="927883" y="271881"/>
                </a:cubicBezTo>
                <a:cubicBezTo>
                  <a:pt x="930599" y="272660"/>
                  <a:pt x="933511" y="273830"/>
                  <a:pt x="935258" y="276168"/>
                </a:cubicBezTo>
                <a:cubicBezTo>
                  <a:pt x="942050" y="285134"/>
                  <a:pt x="933511" y="296632"/>
                  <a:pt x="924002" y="293709"/>
                </a:cubicBezTo>
                <a:cubicBezTo>
                  <a:pt x="921282" y="292929"/>
                  <a:pt x="907697" y="288837"/>
                  <a:pt x="905955" y="288837"/>
                </a:cubicBezTo>
                <a:cubicBezTo>
                  <a:pt x="907893" y="288642"/>
                  <a:pt x="908671" y="289032"/>
                  <a:pt x="910804" y="288252"/>
                </a:cubicBezTo>
                <a:cubicBezTo>
                  <a:pt x="921091" y="284939"/>
                  <a:pt x="920699" y="269737"/>
                  <a:pt x="909835" y="267203"/>
                </a:cubicBezTo>
                <a:cubicBezTo>
                  <a:pt x="903430" y="265644"/>
                  <a:pt x="898385" y="270127"/>
                  <a:pt x="897024" y="274804"/>
                </a:cubicBezTo>
                <a:cubicBezTo>
                  <a:pt x="896251" y="277728"/>
                  <a:pt x="896833" y="281236"/>
                  <a:pt x="898189" y="283380"/>
                </a:cubicBezTo>
                <a:cubicBezTo>
                  <a:pt x="899353" y="285134"/>
                  <a:pt x="902265" y="287862"/>
                  <a:pt x="903816" y="288057"/>
                </a:cubicBezTo>
                <a:cubicBezTo>
                  <a:pt x="902847" y="288057"/>
                  <a:pt x="900714" y="287472"/>
                  <a:pt x="899549" y="287083"/>
                </a:cubicBezTo>
                <a:cubicBezTo>
                  <a:pt x="892561" y="285523"/>
                  <a:pt x="884604" y="284159"/>
                  <a:pt x="877621" y="282990"/>
                </a:cubicBezTo>
                <a:cubicBezTo>
                  <a:pt x="876261" y="282795"/>
                  <a:pt x="869082" y="282015"/>
                  <a:pt x="868499" y="281626"/>
                </a:cubicBezTo>
                <a:cubicBezTo>
                  <a:pt x="871993" y="281041"/>
                  <a:pt x="873741" y="280261"/>
                  <a:pt x="875678" y="278312"/>
                </a:cubicBezTo>
                <a:cubicBezTo>
                  <a:pt x="882084" y="271686"/>
                  <a:pt x="878008" y="260772"/>
                  <a:pt x="869082" y="259797"/>
                </a:cubicBezTo>
                <a:cubicBezTo>
                  <a:pt x="859574" y="258628"/>
                  <a:pt x="853750" y="269542"/>
                  <a:pt x="859182" y="277143"/>
                </a:cubicBezTo>
                <a:cubicBezTo>
                  <a:pt x="861125" y="279677"/>
                  <a:pt x="862676" y="280261"/>
                  <a:pt x="865392" y="281236"/>
                </a:cubicBezTo>
                <a:cubicBezTo>
                  <a:pt x="864037" y="281236"/>
                  <a:pt x="862094" y="281041"/>
                  <a:pt x="860738" y="280846"/>
                </a:cubicBezTo>
                <a:cubicBezTo>
                  <a:pt x="840361" y="278897"/>
                  <a:pt x="819984" y="278702"/>
                  <a:pt x="799608" y="280456"/>
                </a:cubicBezTo>
                <a:lnTo>
                  <a:pt x="790682" y="281236"/>
                </a:lnTo>
                <a:cubicBezTo>
                  <a:pt x="792233" y="280651"/>
                  <a:pt x="793011" y="280456"/>
                  <a:pt x="794367" y="279482"/>
                </a:cubicBezTo>
                <a:cubicBezTo>
                  <a:pt x="797665" y="277143"/>
                  <a:pt x="799608" y="272855"/>
                  <a:pt x="798829" y="268373"/>
                </a:cubicBezTo>
                <a:cubicBezTo>
                  <a:pt x="797861" y="263305"/>
                  <a:pt x="793011" y="258823"/>
                  <a:pt x="786801" y="259797"/>
                </a:cubicBezTo>
                <a:cubicBezTo>
                  <a:pt x="776123" y="261356"/>
                  <a:pt x="773799" y="275974"/>
                  <a:pt x="783889" y="280651"/>
                </a:cubicBezTo>
                <a:cubicBezTo>
                  <a:pt x="785441" y="281431"/>
                  <a:pt x="786605" y="281236"/>
                  <a:pt x="787961" y="281626"/>
                </a:cubicBezTo>
                <a:cubicBezTo>
                  <a:pt x="776123" y="282795"/>
                  <a:pt x="764286" y="285329"/>
                  <a:pt x="752644" y="287667"/>
                </a:cubicBezTo>
                <a:cubicBezTo>
                  <a:pt x="754973" y="286303"/>
                  <a:pt x="756720" y="285523"/>
                  <a:pt x="758272" y="282795"/>
                </a:cubicBezTo>
                <a:cubicBezTo>
                  <a:pt x="762735" y="274999"/>
                  <a:pt x="755751" y="264280"/>
                  <a:pt x="746047" y="267008"/>
                </a:cubicBezTo>
                <a:cubicBezTo>
                  <a:pt x="736926" y="269542"/>
                  <a:pt x="735375" y="281236"/>
                  <a:pt x="742167" y="286108"/>
                </a:cubicBezTo>
                <a:cubicBezTo>
                  <a:pt x="745269" y="288837"/>
                  <a:pt x="746821" y="288447"/>
                  <a:pt x="750119" y="288642"/>
                </a:cubicBezTo>
                <a:close/>
                <a:moveTo>
                  <a:pt x="786801" y="264085"/>
                </a:moveTo>
                <a:cubicBezTo>
                  <a:pt x="790873" y="263305"/>
                  <a:pt x="794171" y="266229"/>
                  <a:pt x="794753" y="269542"/>
                </a:cubicBezTo>
                <a:cubicBezTo>
                  <a:pt x="795531" y="273635"/>
                  <a:pt x="792620" y="276948"/>
                  <a:pt x="789321" y="277533"/>
                </a:cubicBezTo>
                <a:cubicBezTo>
                  <a:pt x="785245" y="278312"/>
                  <a:pt x="781947" y="275389"/>
                  <a:pt x="781364" y="272076"/>
                </a:cubicBezTo>
                <a:cubicBezTo>
                  <a:pt x="780395" y="267983"/>
                  <a:pt x="783498" y="264864"/>
                  <a:pt x="786801" y="264085"/>
                </a:cubicBezTo>
                <a:close/>
                <a:moveTo>
                  <a:pt x="866948" y="264085"/>
                </a:moveTo>
                <a:cubicBezTo>
                  <a:pt x="871020" y="263500"/>
                  <a:pt x="874323" y="266424"/>
                  <a:pt x="874709" y="269932"/>
                </a:cubicBezTo>
                <a:cubicBezTo>
                  <a:pt x="875292" y="274025"/>
                  <a:pt x="872380" y="277338"/>
                  <a:pt x="868695" y="277728"/>
                </a:cubicBezTo>
                <a:cubicBezTo>
                  <a:pt x="864619" y="278312"/>
                  <a:pt x="861511" y="275194"/>
                  <a:pt x="861125" y="271881"/>
                </a:cubicBezTo>
                <a:cubicBezTo>
                  <a:pt x="860542" y="267788"/>
                  <a:pt x="863645" y="264670"/>
                  <a:pt x="866948" y="264085"/>
                </a:cubicBezTo>
                <a:close/>
                <a:moveTo>
                  <a:pt x="906146" y="271101"/>
                </a:moveTo>
                <a:cubicBezTo>
                  <a:pt x="910222" y="270322"/>
                  <a:pt x="913520" y="273245"/>
                  <a:pt x="914103" y="276558"/>
                </a:cubicBezTo>
                <a:cubicBezTo>
                  <a:pt x="914881" y="280651"/>
                  <a:pt x="911969" y="284159"/>
                  <a:pt x="908671" y="284744"/>
                </a:cubicBezTo>
                <a:cubicBezTo>
                  <a:pt x="899936" y="286108"/>
                  <a:pt x="897024" y="273050"/>
                  <a:pt x="906146" y="271101"/>
                </a:cubicBezTo>
                <a:close/>
                <a:moveTo>
                  <a:pt x="747403" y="271101"/>
                </a:moveTo>
                <a:cubicBezTo>
                  <a:pt x="751479" y="270322"/>
                  <a:pt x="754778" y="273245"/>
                  <a:pt x="755360" y="276558"/>
                </a:cubicBezTo>
                <a:cubicBezTo>
                  <a:pt x="756138" y="280846"/>
                  <a:pt x="753226" y="283964"/>
                  <a:pt x="749732" y="284549"/>
                </a:cubicBezTo>
                <a:cubicBezTo>
                  <a:pt x="745656" y="285329"/>
                  <a:pt x="742358" y="282405"/>
                  <a:pt x="741775" y="279092"/>
                </a:cubicBezTo>
                <a:cubicBezTo>
                  <a:pt x="741002" y="274804"/>
                  <a:pt x="744105" y="271686"/>
                  <a:pt x="747403" y="271101"/>
                </a:cubicBezTo>
                <a:close/>
                <a:moveTo>
                  <a:pt x="827163" y="257069"/>
                </a:moveTo>
                <a:cubicBezTo>
                  <a:pt x="821536" y="257653"/>
                  <a:pt x="816686" y="262526"/>
                  <a:pt x="817269" y="268957"/>
                </a:cubicBezTo>
                <a:cubicBezTo>
                  <a:pt x="817851" y="274609"/>
                  <a:pt x="822896" y="279287"/>
                  <a:pt x="829106" y="278702"/>
                </a:cubicBezTo>
                <a:cubicBezTo>
                  <a:pt x="834734" y="278117"/>
                  <a:pt x="839387" y="273050"/>
                  <a:pt x="838805" y="266813"/>
                </a:cubicBezTo>
                <a:cubicBezTo>
                  <a:pt x="838223" y="261356"/>
                  <a:pt x="833373" y="256484"/>
                  <a:pt x="827163" y="257069"/>
                </a:cubicBezTo>
                <a:close/>
                <a:moveTo>
                  <a:pt x="834734" y="268762"/>
                </a:moveTo>
                <a:cubicBezTo>
                  <a:pt x="834151" y="272271"/>
                  <a:pt x="831044" y="275389"/>
                  <a:pt x="826968" y="274804"/>
                </a:cubicBezTo>
                <a:cubicBezTo>
                  <a:pt x="823479" y="274414"/>
                  <a:pt x="820567" y="271101"/>
                  <a:pt x="821149" y="267008"/>
                </a:cubicBezTo>
                <a:cubicBezTo>
                  <a:pt x="821536" y="263500"/>
                  <a:pt x="824834" y="260577"/>
                  <a:pt x="828910" y="261161"/>
                </a:cubicBezTo>
                <a:cubicBezTo>
                  <a:pt x="832404" y="261551"/>
                  <a:pt x="835316" y="264864"/>
                  <a:pt x="834734" y="268762"/>
                </a:cubicBezTo>
                <a:close/>
                <a:moveTo>
                  <a:pt x="826194" y="212048"/>
                </a:moveTo>
                <a:cubicBezTo>
                  <a:pt x="823283" y="212827"/>
                  <a:pt x="820567" y="215751"/>
                  <a:pt x="821536" y="219649"/>
                </a:cubicBezTo>
                <a:cubicBezTo>
                  <a:pt x="822118" y="222572"/>
                  <a:pt x="825221" y="225301"/>
                  <a:pt x="829106" y="224326"/>
                </a:cubicBezTo>
                <a:cubicBezTo>
                  <a:pt x="832013" y="223547"/>
                  <a:pt x="834734" y="220623"/>
                  <a:pt x="833956" y="216725"/>
                </a:cubicBezTo>
                <a:cubicBezTo>
                  <a:pt x="833178" y="213802"/>
                  <a:pt x="829879" y="211073"/>
                  <a:pt x="826194" y="212048"/>
                </a:cubicBezTo>
                <a:close/>
                <a:moveTo>
                  <a:pt x="827163" y="215946"/>
                </a:moveTo>
                <a:cubicBezTo>
                  <a:pt x="830075" y="215166"/>
                  <a:pt x="831240" y="219649"/>
                  <a:pt x="828328" y="220428"/>
                </a:cubicBezTo>
                <a:cubicBezTo>
                  <a:pt x="825416" y="221403"/>
                  <a:pt x="823865" y="216920"/>
                  <a:pt x="827163" y="215946"/>
                </a:cubicBezTo>
                <a:close/>
                <a:moveTo>
                  <a:pt x="825221" y="297802"/>
                </a:moveTo>
                <a:lnTo>
                  <a:pt x="825999" y="297802"/>
                </a:lnTo>
                <a:cubicBezTo>
                  <a:pt x="822118" y="297802"/>
                  <a:pt x="822700" y="297997"/>
                  <a:pt x="822896" y="303454"/>
                </a:cubicBezTo>
                <a:cubicBezTo>
                  <a:pt x="822896" y="309691"/>
                  <a:pt x="822314" y="315538"/>
                  <a:pt x="822314" y="319241"/>
                </a:cubicBezTo>
                <a:cubicBezTo>
                  <a:pt x="824643" y="319241"/>
                  <a:pt x="826581" y="319241"/>
                  <a:pt x="828132" y="319436"/>
                </a:cubicBezTo>
                <a:cubicBezTo>
                  <a:pt x="829688" y="319436"/>
                  <a:pt x="831430" y="319241"/>
                  <a:pt x="833956" y="319241"/>
                </a:cubicBezTo>
                <a:cubicBezTo>
                  <a:pt x="833956" y="315538"/>
                  <a:pt x="833373" y="309691"/>
                  <a:pt x="833373" y="303454"/>
                </a:cubicBezTo>
                <a:cubicBezTo>
                  <a:pt x="833569" y="297997"/>
                  <a:pt x="833956" y="297802"/>
                  <a:pt x="830271" y="297802"/>
                </a:cubicBezTo>
                <a:lnTo>
                  <a:pt x="831626" y="297802"/>
                </a:lnTo>
                <a:cubicBezTo>
                  <a:pt x="829297" y="297802"/>
                  <a:pt x="827359" y="297802"/>
                  <a:pt x="825221" y="297802"/>
                </a:cubicBezTo>
                <a:close/>
                <a:moveTo>
                  <a:pt x="832013" y="173068"/>
                </a:moveTo>
                <a:cubicBezTo>
                  <a:pt x="830075" y="175797"/>
                  <a:pt x="825999" y="175797"/>
                  <a:pt x="824061" y="173068"/>
                </a:cubicBezTo>
                <a:cubicBezTo>
                  <a:pt x="824252" y="175602"/>
                  <a:pt x="825030" y="178720"/>
                  <a:pt x="825416" y="181449"/>
                </a:cubicBezTo>
                <a:cubicBezTo>
                  <a:pt x="825803" y="184372"/>
                  <a:pt x="826385" y="187295"/>
                  <a:pt x="826581" y="190219"/>
                </a:cubicBezTo>
                <a:cubicBezTo>
                  <a:pt x="827163" y="190219"/>
                  <a:pt x="827359" y="190219"/>
                  <a:pt x="827941" y="190219"/>
                </a:cubicBezTo>
                <a:cubicBezTo>
                  <a:pt x="828524" y="190219"/>
                  <a:pt x="828715" y="190414"/>
                  <a:pt x="829297" y="190219"/>
                </a:cubicBezTo>
                <a:cubicBezTo>
                  <a:pt x="829688" y="187295"/>
                  <a:pt x="830075" y="184372"/>
                  <a:pt x="830462" y="181449"/>
                </a:cubicBezTo>
                <a:cubicBezTo>
                  <a:pt x="831044" y="178720"/>
                  <a:pt x="831626" y="175602"/>
                  <a:pt x="832013" y="173068"/>
                </a:cubicBezTo>
                <a:close/>
                <a:moveTo>
                  <a:pt x="827941" y="133115"/>
                </a:moveTo>
                <a:cubicBezTo>
                  <a:pt x="831626" y="133115"/>
                  <a:pt x="834734" y="136038"/>
                  <a:pt x="834734" y="139936"/>
                </a:cubicBezTo>
                <a:cubicBezTo>
                  <a:pt x="834734" y="143639"/>
                  <a:pt x="831822" y="146757"/>
                  <a:pt x="827941" y="146757"/>
                </a:cubicBezTo>
                <a:cubicBezTo>
                  <a:pt x="824252" y="146757"/>
                  <a:pt x="821149" y="143834"/>
                  <a:pt x="821149" y="139936"/>
                </a:cubicBezTo>
                <a:cubicBezTo>
                  <a:pt x="821340" y="136233"/>
                  <a:pt x="824252" y="133115"/>
                  <a:pt x="827941" y="133115"/>
                </a:cubicBezTo>
                <a:close/>
                <a:moveTo>
                  <a:pt x="827941" y="137207"/>
                </a:moveTo>
                <a:cubicBezTo>
                  <a:pt x="831626" y="137207"/>
                  <a:pt x="831626" y="142664"/>
                  <a:pt x="827941" y="142664"/>
                </a:cubicBezTo>
                <a:cubicBezTo>
                  <a:pt x="824447" y="142664"/>
                  <a:pt x="824447" y="137207"/>
                  <a:pt x="827941" y="137207"/>
                </a:cubicBezTo>
                <a:close/>
                <a:moveTo>
                  <a:pt x="827941" y="150070"/>
                </a:moveTo>
                <a:cubicBezTo>
                  <a:pt x="831044" y="150070"/>
                  <a:pt x="833569" y="152604"/>
                  <a:pt x="833569" y="155722"/>
                </a:cubicBezTo>
                <a:cubicBezTo>
                  <a:pt x="833569" y="158841"/>
                  <a:pt x="831044" y="161374"/>
                  <a:pt x="827941" y="161374"/>
                </a:cubicBezTo>
                <a:cubicBezTo>
                  <a:pt x="824834" y="161374"/>
                  <a:pt x="822314" y="158841"/>
                  <a:pt x="822314" y="155722"/>
                </a:cubicBezTo>
                <a:cubicBezTo>
                  <a:pt x="822314" y="152604"/>
                  <a:pt x="824834" y="150070"/>
                  <a:pt x="827941" y="150070"/>
                </a:cubicBezTo>
                <a:close/>
                <a:moveTo>
                  <a:pt x="827941" y="154163"/>
                </a:moveTo>
                <a:cubicBezTo>
                  <a:pt x="830271" y="154163"/>
                  <a:pt x="830271" y="157476"/>
                  <a:pt x="827941" y="157476"/>
                </a:cubicBezTo>
                <a:cubicBezTo>
                  <a:pt x="825803" y="157476"/>
                  <a:pt x="825803" y="154163"/>
                  <a:pt x="827941" y="154163"/>
                </a:cubicBezTo>
                <a:close/>
                <a:moveTo>
                  <a:pt x="827941" y="114210"/>
                </a:moveTo>
                <a:cubicBezTo>
                  <a:pt x="832209" y="114210"/>
                  <a:pt x="835703" y="117718"/>
                  <a:pt x="835703" y="122005"/>
                </a:cubicBezTo>
                <a:cubicBezTo>
                  <a:pt x="835703" y="126293"/>
                  <a:pt x="832209" y="129801"/>
                  <a:pt x="827941" y="129801"/>
                </a:cubicBezTo>
                <a:cubicBezTo>
                  <a:pt x="823669" y="129801"/>
                  <a:pt x="820175" y="126293"/>
                  <a:pt x="820175" y="122005"/>
                </a:cubicBezTo>
                <a:cubicBezTo>
                  <a:pt x="820371" y="117718"/>
                  <a:pt x="823669" y="114210"/>
                  <a:pt x="827941" y="114210"/>
                </a:cubicBezTo>
                <a:close/>
                <a:moveTo>
                  <a:pt x="827941" y="118302"/>
                </a:moveTo>
                <a:cubicBezTo>
                  <a:pt x="829879" y="118302"/>
                  <a:pt x="831626" y="119862"/>
                  <a:pt x="831626" y="122005"/>
                </a:cubicBezTo>
                <a:cubicBezTo>
                  <a:pt x="831626" y="123954"/>
                  <a:pt x="830075" y="125708"/>
                  <a:pt x="827941" y="125708"/>
                </a:cubicBezTo>
                <a:cubicBezTo>
                  <a:pt x="825999" y="125708"/>
                  <a:pt x="824252" y="124149"/>
                  <a:pt x="824252" y="122005"/>
                </a:cubicBezTo>
                <a:cubicBezTo>
                  <a:pt x="824447" y="119862"/>
                  <a:pt x="825999" y="118302"/>
                  <a:pt x="827941" y="118302"/>
                </a:cubicBezTo>
                <a:close/>
                <a:moveTo>
                  <a:pt x="827941" y="92771"/>
                </a:moveTo>
                <a:cubicBezTo>
                  <a:pt x="832791" y="92771"/>
                  <a:pt x="836481" y="96669"/>
                  <a:pt x="836481" y="101346"/>
                </a:cubicBezTo>
                <a:cubicBezTo>
                  <a:pt x="836481" y="106219"/>
                  <a:pt x="832595" y="109922"/>
                  <a:pt x="827941" y="109922"/>
                </a:cubicBezTo>
                <a:cubicBezTo>
                  <a:pt x="823087" y="109922"/>
                  <a:pt x="819402" y="106024"/>
                  <a:pt x="819402" y="101346"/>
                </a:cubicBezTo>
                <a:cubicBezTo>
                  <a:pt x="819402" y="96669"/>
                  <a:pt x="823283" y="92771"/>
                  <a:pt x="827941" y="92771"/>
                </a:cubicBezTo>
                <a:close/>
                <a:moveTo>
                  <a:pt x="827941" y="96669"/>
                </a:moveTo>
                <a:cubicBezTo>
                  <a:pt x="830462" y="96669"/>
                  <a:pt x="832595" y="98812"/>
                  <a:pt x="832595" y="101346"/>
                </a:cubicBezTo>
                <a:cubicBezTo>
                  <a:pt x="832595" y="103880"/>
                  <a:pt x="830462" y="106024"/>
                  <a:pt x="827941" y="106024"/>
                </a:cubicBezTo>
                <a:cubicBezTo>
                  <a:pt x="825416" y="106024"/>
                  <a:pt x="823283" y="103880"/>
                  <a:pt x="823283" y="101346"/>
                </a:cubicBezTo>
                <a:cubicBezTo>
                  <a:pt x="823283" y="98812"/>
                  <a:pt x="825416" y="96669"/>
                  <a:pt x="827941" y="96669"/>
                </a:cubicBezTo>
                <a:close/>
                <a:moveTo>
                  <a:pt x="835898" y="89262"/>
                </a:moveTo>
                <a:cubicBezTo>
                  <a:pt x="830853" y="91017"/>
                  <a:pt x="825221" y="91211"/>
                  <a:pt x="820175" y="89262"/>
                </a:cubicBezTo>
                <a:cubicBezTo>
                  <a:pt x="819789" y="89262"/>
                  <a:pt x="819206" y="89457"/>
                  <a:pt x="817851" y="89652"/>
                </a:cubicBezTo>
                <a:cubicBezTo>
                  <a:pt x="814357" y="90237"/>
                  <a:pt x="812028" y="91211"/>
                  <a:pt x="809116" y="92381"/>
                </a:cubicBezTo>
                <a:cubicBezTo>
                  <a:pt x="809502" y="95304"/>
                  <a:pt x="810281" y="99007"/>
                  <a:pt x="810863" y="101931"/>
                </a:cubicBezTo>
                <a:cubicBezTo>
                  <a:pt x="813965" y="117913"/>
                  <a:pt x="816877" y="133699"/>
                  <a:pt x="819789" y="149681"/>
                </a:cubicBezTo>
                <a:cubicBezTo>
                  <a:pt x="820953" y="156112"/>
                  <a:pt x="822314" y="162739"/>
                  <a:pt x="823283" y="168975"/>
                </a:cubicBezTo>
                <a:cubicBezTo>
                  <a:pt x="824447" y="164298"/>
                  <a:pt x="831044" y="164298"/>
                  <a:pt x="832404" y="168975"/>
                </a:cubicBezTo>
                <a:cubicBezTo>
                  <a:pt x="832987" y="166637"/>
                  <a:pt x="835507" y="151435"/>
                  <a:pt x="835898" y="150070"/>
                </a:cubicBezTo>
                <a:cubicBezTo>
                  <a:pt x="838805" y="134089"/>
                  <a:pt x="841913" y="118108"/>
                  <a:pt x="845015" y="102126"/>
                </a:cubicBezTo>
                <a:cubicBezTo>
                  <a:pt x="845597" y="99007"/>
                  <a:pt x="846376" y="95499"/>
                  <a:pt x="846762" y="92381"/>
                </a:cubicBezTo>
                <a:cubicBezTo>
                  <a:pt x="844433" y="91406"/>
                  <a:pt x="838805" y="89457"/>
                  <a:pt x="835898" y="89262"/>
                </a:cubicBezTo>
                <a:close/>
                <a:moveTo>
                  <a:pt x="827941" y="44631"/>
                </a:moveTo>
                <a:cubicBezTo>
                  <a:pt x="829688" y="44631"/>
                  <a:pt x="831430" y="44826"/>
                  <a:pt x="832987" y="45216"/>
                </a:cubicBezTo>
                <a:cubicBezTo>
                  <a:pt x="832404" y="42293"/>
                  <a:pt x="831822" y="40344"/>
                  <a:pt x="831822" y="37030"/>
                </a:cubicBezTo>
                <a:cubicBezTo>
                  <a:pt x="831626" y="31768"/>
                  <a:pt x="831822" y="31378"/>
                  <a:pt x="835507" y="31183"/>
                </a:cubicBezTo>
                <a:cubicBezTo>
                  <a:pt x="843077" y="30989"/>
                  <a:pt x="845211" y="32158"/>
                  <a:pt x="851225" y="34497"/>
                </a:cubicBezTo>
                <a:lnTo>
                  <a:pt x="851225" y="19879"/>
                </a:lnTo>
                <a:cubicBezTo>
                  <a:pt x="848123" y="20854"/>
                  <a:pt x="847736" y="21828"/>
                  <a:pt x="842882" y="22803"/>
                </a:cubicBezTo>
                <a:cubicBezTo>
                  <a:pt x="840748" y="23193"/>
                  <a:pt x="833956" y="23972"/>
                  <a:pt x="832595" y="22608"/>
                </a:cubicBezTo>
                <a:cubicBezTo>
                  <a:pt x="831240" y="21439"/>
                  <a:pt x="832013" y="14422"/>
                  <a:pt x="832404" y="12279"/>
                </a:cubicBezTo>
                <a:cubicBezTo>
                  <a:pt x="833178" y="7991"/>
                  <a:pt x="833956" y="7406"/>
                  <a:pt x="835316" y="3898"/>
                </a:cubicBezTo>
                <a:lnTo>
                  <a:pt x="820758" y="3898"/>
                </a:lnTo>
                <a:cubicBezTo>
                  <a:pt x="822118" y="7406"/>
                  <a:pt x="822896" y="7991"/>
                  <a:pt x="823669" y="12279"/>
                </a:cubicBezTo>
                <a:cubicBezTo>
                  <a:pt x="824061" y="14422"/>
                  <a:pt x="824834" y="21244"/>
                  <a:pt x="823479" y="22608"/>
                </a:cubicBezTo>
                <a:cubicBezTo>
                  <a:pt x="822118" y="23972"/>
                  <a:pt x="815326" y="23193"/>
                  <a:pt x="813192" y="22803"/>
                </a:cubicBezTo>
                <a:cubicBezTo>
                  <a:pt x="808338" y="21828"/>
                  <a:pt x="807951" y="21049"/>
                  <a:pt x="804849" y="19879"/>
                </a:cubicBezTo>
                <a:lnTo>
                  <a:pt x="804849" y="34497"/>
                </a:lnTo>
                <a:cubicBezTo>
                  <a:pt x="810863" y="32158"/>
                  <a:pt x="812996" y="30989"/>
                  <a:pt x="820371" y="31183"/>
                </a:cubicBezTo>
                <a:cubicBezTo>
                  <a:pt x="824061" y="31378"/>
                  <a:pt x="824252" y="31573"/>
                  <a:pt x="824252" y="36835"/>
                </a:cubicBezTo>
                <a:cubicBezTo>
                  <a:pt x="824252" y="40344"/>
                  <a:pt x="823669" y="42098"/>
                  <a:pt x="823087" y="45021"/>
                </a:cubicBezTo>
                <a:cubicBezTo>
                  <a:pt x="824643" y="44826"/>
                  <a:pt x="826194" y="44631"/>
                  <a:pt x="827941" y="44631"/>
                </a:cubicBezTo>
                <a:close/>
                <a:moveTo>
                  <a:pt x="827941" y="48724"/>
                </a:moveTo>
                <a:cubicBezTo>
                  <a:pt x="838419" y="48724"/>
                  <a:pt x="846762" y="57300"/>
                  <a:pt x="846762" y="67629"/>
                </a:cubicBezTo>
                <a:cubicBezTo>
                  <a:pt x="846762" y="78153"/>
                  <a:pt x="838223" y="86534"/>
                  <a:pt x="827941" y="86534"/>
                </a:cubicBezTo>
                <a:cubicBezTo>
                  <a:pt x="817655" y="86534"/>
                  <a:pt x="809116" y="77959"/>
                  <a:pt x="809116" y="67629"/>
                </a:cubicBezTo>
                <a:cubicBezTo>
                  <a:pt x="809116" y="57105"/>
                  <a:pt x="817655" y="48724"/>
                  <a:pt x="827941" y="48724"/>
                </a:cubicBezTo>
                <a:close/>
                <a:moveTo>
                  <a:pt x="827941" y="169170"/>
                </a:moveTo>
                <a:cubicBezTo>
                  <a:pt x="829493" y="169170"/>
                  <a:pt x="829493" y="171509"/>
                  <a:pt x="827941" y="171509"/>
                </a:cubicBezTo>
                <a:cubicBezTo>
                  <a:pt x="826385" y="171509"/>
                  <a:pt x="826385" y="169170"/>
                  <a:pt x="827941" y="169170"/>
                </a:cubicBezTo>
                <a:close/>
                <a:moveTo>
                  <a:pt x="747403" y="103880"/>
                </a:moveTo>
                <a:cubicBezTo>
                  <a:pt x="747985" y="107388"/>
                  <a:pt x="750897" y="109922"/>
                  <a:pt x="754587" y="109922"/>
                </a:cubicBezTo>
                <a:cubicBezTo>
                  <a:pt x="758272" y="109922"/>
                  <a:pt x="761183" y="107193"/>
                  <a:pt x="761766" y="103685"/>
                </a:cubicBezTo>
                <a:cubicBezTo>
                  <a:pt x="762348" y="104465"/>
                  <a:pt x="762735" y="104855"/>
                  <a:pt x="764286" y="104855"/>
                </a:cubicBezTo>
                <a:lnTo>
                  <a:pt x="768171" y="104855"/>
                </a:lnTo>
                <a:cubicBezTo>
                  <a:pt x="770887" y="113820"/>
                  <a:pt x="773799" y="122395"/>
                  <a:pt x="777097" y="131166"/>
                </a:cubicBezTo>
                <a:cubicBezTo>
                  <a:pt x="783111" y="147147"/>
                  <a:pt x="791068" y="164298"/>
                  <a:pt x="799803" y="178720"/>
                </a:cubicBezTo>
                <a:cubicBezTo>
                  <a:pt x="804653" y="186711"/>
                  <a:pt x="807755" y="190999"/>
                  <a:pt x="813383" y="198015"/>
                </a:cubicBezTo>
                <a:cubicBezTo>
                  <a:pt x="813775" y="198405"/>
                  <a:pt x="814161" y="198794"/>
                  <a:pt x="814357" y="199184"/>
                </a:cubicBezTo>
                <a:cubicBezTo>
                  <a:pt x="812996" y="202302"/>
                  <a:pt x="813579" y="202692"/>
                  <a:pt x="814357" y="206005"/>
                </a:cubicBezTo>
                <a:cubicBezTo>
                  <a:pt x="812028" y="205616"/>
                  <a:pt x="809312" y="205226"/>
                  <a:pt x="807173" y="206396"/>
                </a:cubicBezTo>
                <a:cubicBezTo>
                  <a:pt x="804266" y="207760"/>
                  <a:pt x="804653" y="210099"/>
                  <a:pt x="805039" y="212048"/>
                </a:cubicBezTo>
                <a:cubicBezTo>
                  <a:pt x="803875" y="212632"/>
                  <a:pt x="802519" y="214192"/>
                  <a:pt x="801937" y="215556"/>
                </a:cubicBezTo>
                <a:cubicBezTo>
                  <a:pt x="800963" y="217895"/>
                  <a:pt x="801545" y="219064"/>
                  <a:pt x="802324" y="221013"/>
                </a:cubicBezTo>
                <a:cubicBezTo>
                  <a:pt x="801355" y="220623"/>
                  <a:pt x="798829" y="217700"/>
                  <a:pt x="798056" y="216725"/>
                </a:cubicBezTo>
                <a:cubicBezTo>
                  <a:pt x="796892" y="215556"/>
                  <a:pt x="792815" y="210683"/>
                  <a:pt x="791846" y="209319"/>
                </a:cubicBezTo>
                <a:cubicBezTo>
                  <a:pt x="784080" y="199379"/>
                  <a:pt x="780591" y="192947"/>
                  <a:pt x="774572" y="182618"/>
                </a:cubicBezTo>
                <a:cubicBezTo>
                  <a:pt x="772243" y="178720"/>
                  <a:pt x="769140" y="172289"/>
                  <a:pt x="767007" y="168196"/>
                </a:cubicBezTo>
                <a:cubicBezTo>
                  <a:pt x="760405" y="154748"/>
                  <a:pt x="752448" y="136233"/>
                  <a:pt x="747599" y="121421"/>
                </a:cubicBezTo>
                <a:cubicBezTo>
                  <a:pt x="747016" y="119862"/>
                  <a:pt x="742553" y="106219"/>
                  <a:pt x="742358" y="104855"/>
                </a:cubicBezTo>
                <a:cubicBezTo>
                  <a:pt x="745852" y="105050"/>
                  <a:pt x="745852" y="105439"/>
                  <a:pt x="747403" y="103880"/>
                </a:cubicBezTo>
                <a:close/>
                <a:moveTo>
                  <a:pt x="759436" y="113235"/>
                </a:moveTo>
                <a:cubicBezTo>
                  <a:pt x="755556" y="113235"/>
                  <a:pt x="752448" y="116353"/>
                  <a:pt x="752448" y="120251"/>
                </a:cubicBezTo>
                <a:cubicBezTo>
                  <a:pt x="752448" y="124149"/>
                  <a:pt x="755556" y="127268"/>
                  <a:pt x="759436" y="127268"/>
                </a:cubicBezTo>
                <a:cubicBezTo>
                  <a:pt x="763317" y="127268"/>
                  <a:pt x="766424" y="124149"/>
                  <a:pt x="766424" y="120251"/>
                </a:cubicBezTo>
                <a:cubicBezTo>
                  <a:pt x="766424" y="116353"/>
                  <a:pt x="763317" y="113235"/>
                  <a:pt x="759436" y="113235"/>
                </a:cubicBezTo>
                <a:close/>
                <a:moveTo>
                  <a:pt x="765646" y="130191"/>
                </a:moveTo>
                <a:cubicBezTo>
                  <a:pt x="761766" y="130191"/>
                  <a:pt x="758658" y="133309"/>
                  <a:pt x="758658" y="137207"/>
                </a:cubicBezTo>
                <a:cubicBezTo>
                  <a:pt x="758658" y="141105"/>
                  <a:pt x="761766" y="144224"/>
                  <a:pt x="765646" y="144224"/>
                </a:cubicBezTo>
                <a:cubicBezTo>
                  <a:pt x="769527" y="144224"/>
                  <a:pt x="772634" y="141105"/>
                  <a:pt x="772634" y="137207"/>
                </a:cubicBezTo>
                <a:cubicBezTo>
                  <a:pt x="772439" y="133309"/>
                  <a:pt x="769331" y="130191"/>
                  <a:pt x="765646" y="130191"/>
                </a:cubicBezTo>
                <a:close/>
                <a:moveTo>
                  <a:pt x="772439" y="146757"/>
                </a:moveTo>
                <a:cubicBezTo>
                  <a:pt x="768558" y="146757"/>
                  <a:pt x="765450" y="149876"/>
                  <a:pt x="765450" y="153773"/>
                </a:cubicBezTo>
                <a:cubicBezTo>
                  <a:pt x="765450" y="157671"/>
                  <a:pt x="768558" y="160790"/>
                  <a:pt x="772439" y="160790"/>
                </a:cubicBezTo>
                <a:cubicBezTo>
                  <a:pt x="776319" y="160790"/>
                  <a:pt x="779427" y="157671"/>
                  <a:pt x="779427" y="153773"/>
                </a:cubicBezTo>
                <a:cubicBezTo>
                  <a:pt x="779231" y="149876"/>
                  <a:pt x="776123" y="146757"/>
                  <a:pt x="772439" y="146757"/>
                </a:cubicBezTo>
                <a:close/>
                <a:moveTo>
                  <a:pt x="780395" y="163128"/>
                </a:moveTo>
                <a:cubicBezTo>
                  <a:pt x="776515" y="163128"/>
                  <a:pt x="773407" y="166247"/>
                  <a:pt x="773407" y="170145"/>
                </a:cubicBezTo>
                <a:cubicBezTo>
                  <a:pt x="773407" y="174043"/>
                  <a:pt x="776515" y="177161"/>
                  <a:pt x="780395" y="177161"/>
                </a:cubicBezTo>
                <a:cubicBezTo>
                  <a:pt x="784276" y="177161"/>
                  <a:pt x="787379" y="174043"/>
                  <a:pt x="787379" y="170145"/>
                </a:cubicBezTo>
                <a:cubicBezTo>
                  <a:pt x="787379" y="166247"/>
                  <a:pt x="784276" y="163128"/>
                  <a:pt x="780395" y="163128"/>
                </a:cubicBezTo>
                <a:close/>
                <a:moveTo>
                  <a:pt x="789321" y="178720"/>
                </a:moveTo>
                <a:cubicBezTo>
                  <a:pt x="785441" y="178720"/>
                  <a:pt x="782333" y="181838"/>
                  <a:pt x="782333" y="185736"/>
                </a:cubicBezTo>
                <a:cubicBezTo>
                  <a:pt x="782333" y="189634"/>
                  <a:pt x="785441" y="192753"/>
                  <a:pt x="789321" y="192753"/>
                </a:cubicBezTo>
                <a:cubicBezTo>
                  <a:pt x="793202" y="192753"/>
                  <a:pt x="796309" y="189634"/>
                  <a:pt x="796309" y="185736"/>
                </a:cubicBezTo>
                <a:cubicBezTo>
                  <a:pt x="796309" y="181838"/>
                  <a:pt x="793202" y="178720"/>
                  <a:pt x="789321" y="178720"/>
                </a:cubicBezTo>
                <a:close/>
                <a:moveTo>
                  <a:pt x="799412" y="193532"/>
                </a:moveTo>
                <a:cubicBezTo>
                  <a:pt x="795531" y="193532"/>
                  <a:pt x="792429" y="196650"/>
                  <a:pt x="792429" y="200548"/>
                </a:cubicBezTo>
                <a:cubicBezTo>
                  <a:pt x="792429" y="204446"/>
                  <a:pt x="795531" y="207565"/>
                  <a:pt x="799412" y="207565"/>
                </a:cubicBezTo>
                <a:cubicBezTo>
                  <a:pt x="803292" y="207565"/>
                  <a:pt x="806400" y="204446"/>
                  <a:pt x="806400" y="200548"/>
                </a:cubicBezTo>
                <a:cubicBezTo>
                  <a:pt x="806400" y="196650"/>
                  <a:pt x="803292" y="193532"/>
                  <a:pt x="799412" y="193532"/>
                </a:cubicBezTo>
                <a:close/>
                <a:moveTo>
                  <a:pt x="856662" y="193532"/>
                </a:moveTo>
                <a:cubicBezTo>
                  <a:pt x="860542" y="193532"/>
                  <a:pt x="863645" y="196650"/>
                  <a:pt x="863645" y="200548"/>
                </a:cubicBezTo>
                <a:cubicBezTo>
                  <a:pt x="863645" y="204446"/>
                  <a:pt x="860542" y="207565"/>
                  <a:pt x="856662" y="207565"/>
                </a:cubicBezTo>
                <a:cubicBezTo>
                  <a:pt x="852781" y="207565"/>
                  <a:pt x="849674" y="204446"/>
                  <a:pt x="849674" y="200548"/>
                </a:cubicBezTo>
                <a:cubicBezTo>
                  <a:pt x="849674" y="196650"/>
                  <a:pt x="852781" y="193532"/>
                  <a:pt x="856662" y="193532"/>
                </a:cubicBezTo>
                <a:close/>
                <a:moveTo>
                  <a:pt x="866752" y="178720"/>
                </a:moveTo>
                <a:cubicBezTo>
                  <a:pt x="870633" y="178720"/>
                  <a:pt x="873741" y="181838"/>
                  <a:pt x="873741" y="185736"/>
                </a:cubicBezTo>
                <a:cubicBezTo>
                  <a:pt x="873741" y="189634"/>
                  <a:pt x="870633" y="192753"/>
                  <a:pt x="866752" y="192753"/>
                </a:cubicBezTo>
                <a:cubicBezTo>
                  <a:pt x="862872" y="192753"/>
                  <a:pt x="859764" y="189634"/>
                  <a:pt x="859764" y="185736"/>
                </a:cubicBezTo>
                <a:cubicBezTo>
                  <a:pt x="859764" y="181838"/>
                  <a:pt x="862872" y="178720"/>
                  <a:pt x="866752" y="178720"/>
                </a:cubicBezTo>
                <a:close/>
                <a:moveTo>
                  <a:pt x="875678" y="163128"/>
                </a:moveTo>
                <a:cubicBezTo>
                  <a:pt x="879559" y="163128"/>
                  <a:pt x="882666" y="166247"/>
                  <a:pt x="882666" y="170145"/>
                </a:cubicBezTo>
                <a:cubicBezTo>
                  <a:pt x="882666" y="174043"/>
                  <a:pt x="879559" y="177161"/>
                  <a:pt x="875678" y="177161"/>
                </a:cubicBezTo>
                <a:cubicBezTo>
                  <a:pt x="871798" y="177161"/>
                  <a:pt x="868695" y="174043"/>
                  <a:pt x="868695" y="170145"/>
                </a:cubicBezTo>
                <a:cubicBezTo>
                  <a:pt x="868886" y="166247"/>
                  <a:pt x="871798" y="163128"/>
                  <a:pt x="875678" y="163128"/>
                </a:cubicBezTo>
                <a:close/>
                <a:moveTo>
                  <a:pt x="883635" y="146757"/>
                </a:moveTo>
                <a:cubicBezTo>
                  <a:pt x="887516" y="146757"/>
                  <a:pt x="890623" y="149876"/>
                  <a:pt x="890623" y="153773"/>
                </a:cubicBezTo>
                <a:cubicBezTo>
                  <a:pt x="890623" y="157671"/>
                  <a:pt x="887516" y="160790"/>
                  <a:pt x="883635" y="160790"/>
                </a:cubicBezTo>
                <a:cubicBezTo>
                  <a:pt x="879755" y="160790"/>
                  <a:pt x="876647" y="157671"/>
                  <a:pt x="876647" y="153773"/>
                </a:cubicBezTo>
                <a:cubicBezTo>
                  <a:pt x="876843" y="149876"/>
                  <a:pt x="879950" y="146757"/>
                  <a:pt x="883635" y="146757"/>
                </a:cubicBezTo>
                <a:close/>
                <a:moveTo>
                  <a:pt x="890428" y="130191"/>
                </a:moveTo>
                <a:cubicBezTo>
                  <a:pt x="894308" y="130191"/>
                  <a:pt x="897416" y="133309"/>
                  <a:pt x="897416" y="137207"/>
                </a:cubicBezTo>
                <a:cubicBezTo>
                  <a:pt x="897416" y="141105"/>
                  <a:pt x="894308" y="144224"/>
                  <a:pt x="890428" y="144224"/>
                </a:cubicBezTo>
                <a:cubicBezTo>
                  <a:pt x="886547" y="144224"/>
                  <a:pt x="883439" y="141105"/>
                  <a:pt x="883439" y="137207"/>
                </a:cubicBezTo>
                <a:cubicBezTo>
                  <a:pt x="883635" y="133309"/>
                  <a:pt x="886743" y="130191"/>
                  <a:pt x="890428" y="130191"/>
                </a:cubicBezTo>
                <a:close/>
                <a:moveTo>
                  <a:pt x="896637" y="113235"/>
                </a:moveTo>
                <a:cubicBezTo>
                  <a:pt x="900518" y="113235"/>
                  <a:pt x="903626" y="116353"/>
                  <a:pt x="903626" y="120251"/>
                </a:cubicBezTo>
                <a:cubicBezTo>
                  <a:pt x="903626" y="124149"/>
                  <a:pt x="900518" y="127268"/>
                  <a:pt x="896637" y="127268"/>
                </a:cubicBezTo>
                <a:cubicBezTo>
                  <a:pt x="892757" y="127268"/>
                  <a:pt x="889649" y="124149"/>
                  <a:pt x="889649" y="120251"/>
                </a:cubicBezTo>
                <a:cubicBezTo>
                  <a:pt x="889649" y="116353"/>
                  <a:pt x="892757" y="113235"/>
                  <a:pt x="896637" y="113235"/>
                </a:cubicBezTo>
                <a:close/>
                <a:moveTo>
                  <a:pt x="908671" y="103880"/>
                </a:moveTo>
                <a:cubicBezTo>
                  <a:pt x="908088" y="107388"/>
                  <a:pt x="905177" y="109922"/>
                  <a:pt x="901487" y="109922"/>
                </a:cubicBezTo>
                <a:cubicBezTo>
                  <a:pt x="897998" y="109922"/>
                  <a:pt x="894890" y="107193"/>
                  <a:pt x="894308" y="103685"/>
                </a:cubicBezTo>
                <a:lnTo>
                  <a:pt x="893339" y="104465"/>
                </a:lnTo>
                <a:cubicBezTo>
                  <a:pt x="892561" y="104855"/>
                  <a:pt x="888876" y="104660"/>
                  <a:pt x="887907" y="104660"/>
                </a:cubicBezTo>
                <a:lnTo>
                  <a:pt x="883635" y="117913"/>
                </a:lnTo>
                <a:cubicBezTo>
                  <a:pt x="879368" y="130581"/>
                  <a:pt x="874323" y="143444"/>
                  <a:pt x="868499" y="155528"/>
                </a:cubicBezTo>
                <a:cubicBezTo>
                  <a:pt x="862289" y="168586"/>
                  <a:pt x="853168" y="185541"/>
                  <a:pt x="843660" y="196650"/>
                </a:cubicBezTo>
                <a:lnTo>
                  <a:pt x="841717" y="199184"/>
                </a:lnTo>
                <a:cubicBezTo>
                  <a:pt x="843077" y="202497"/>
                  <a:pt x="842495" y="202692"/>
                  <a:pt x="841717" y="206005"/>
                </a:cubicBezTo>
                <a:cubicBezTo>
                  <a:pt x="844824" y="205421"/>
                  <a:pt x="849483" y="205031"/>
                  <a:pt x="850838" y="208345"/>
                </a:cubicBezTo>
                <a:cubicBezTo>
                  <a:pt x="851421" y="209709"/>
                  <a:pt x="851034" y="210489"/>
                  <a:pt x="850838" y="211853"/>
                </a:cubicBezTo>
                <a:cubicBezTo>
                  <a:pt x="852003" y="212438"/>
                  <a:pt x="853364" y="213997"/>
                  <a:pt x="853946" y="215361"/>
                </a:cubicBezTo>
                <a:cubicBezTo>
                  <a:pt x="854915" y="217700"/>
                  <a:pt x="854332" y="218869"/>
                  <a:pt x="853554" y="220818"/>
                </a:cubicBezTo>
                <a:cubicBezTo>
                  <a:pt x="855111" y="220038"/>
                  <a:pt x="862872" y="210878"/>
                  <a:pt x="864037" y="209319"/>
                </a:cubicBezTo>
                <a:cubicBezTo>
                  <a:pt x="867721" y="204446"/>
                  <a:pt x="869855" y="201328"/>
                  <a:pt x="873158" y="196456"/>
                </a:cubicBezTo>
                <a:cubicBezTo>
                  <a:pt x="878203" y="189050"/>
                  <a:pt x="884996" y="176576"/>
                  <a:pt x="888876" y="168196"/>
                </a:cubicBezTo>
                <a:cubicBezTo>
                  <a:pt x="898580" y="148316"/>
                  <a:pt x="905563" y="129996"/>
                  <a:pt x="912165" y="109142"/>
                </a:cubicBezTo>
                <a:cubicBezTo>
                  <a:pt x="912551" y="108168"/>
                  <a:pt x="913325" y="105829"/>
                  <a:pt x="913325" y="104855"/>
                </a:cubicBezTo>
                <a:cubicBezTo>
                  <a:pt x="908862" y="104855"/>
                  <a:pt x="910222" y="105244"/>
                  <a:pt x="908671" y="103880"/>
                </a:cubicBezTo>
                <a:close/>
                <a:moveTo>
                  <a:pt x="789321" y="182618"/>
                </a:moveTo>
                <a:cubicBezTo>
                  <a:pt x="785441" y="182618"/>
                  <a:pt x="785441" y="188660"/>
                  <a:pt x="789321" y="188660"/>
                </a:cubicBezTo>
                <a:cubicBezTo>
                  <a:pt x="793202" y="188660"/>
                  <a:pt x="793202" y="182618"/>
                  <a:pt x="789321" y="182618"/>
                </a:cubicBezTo>
                <a:close/>
                <a:moveTo>
                  <a:pt x="780395" y="167026"/>
                </a:moveTo>
                <a:cubicBezTo>
                  <a:pt x="776515" y="167026"/>
                  <a:pt x="776515" y="173068"/>
                  <a:pt x="780395" y="173068"/>
                </a:cubicBezTo>
                <a:cubicBezTo>
                  <a:pt x="784276" y="173068"/>
                  <a:pt x="784276" y="167026"/>
                  <a:pt x="780395" y="167026"/>
                </a:cubicBezTo>
                <a:close/>
                <a:moveTo>
                  <a:pt x="772439" y="150850"/>
                </a:moveTo>
                <a:cubicBezTo>
                  <a:pt x="768558" y="150850"/>
                  <a:pt x="768558" y="156892"/>
                  <a:pt x="772439" y="156892"/>
                </a:cubicBezTo>
                <a:cubicBezTo>
                  <a:pt x="776319" y="156697"/>
                  <a:pt x="776319" y="150850"/>
                  <a:pt x="772439" y="150850"/>
                </a:cubicBezTo>
                <a:close/>
                <a:moveTo>
                  <a:pt x="765646" y="134284"/>
                </a:moveTo>
                <a:cubicBezTo>
                  <a:pt x="761766" y="134284"/>
                  <a:pt x="761766" y="140326"/>
                  <a:pt x="765646" y="140326"/>
                </a:cubicBezTo>
                <a:cubicBezTo>
                  <a:pt x="769527" y="140131"/>
                  <a:pt x="769527" y="134284"/>
                  <a:pt x="765646" y="134284"/>
                </a:cubicBezTo>
                <a:close/>
                <a:moveTo>
                  <a:pt x="759436" y="117133"/>
                </a:moveTo>
                <a:cubicBezTo>
                  <a:pt x="755556" y="117133"/>
                  <a:pt x="755556" y="123175"/>
                  <a:pt x="759436" y="123175"/>
                </a:cubicBezTo>
                <a:cubicBezTo>
                  <a:pt x="763513" y="123175"/>
                  <a:pt x="763513" y="117133"/>
                  <a:pt x="759436" y="117133"/>
                </a:cubicBezTo>
                <a:close/>
                <a:moveTo>
                  <a:pt x="754587" y="99787"/>
                </a:moveTo>
                <a:cubicBezTo>
                  <a:pt x="750701" y="99787"/>
                  <a:pt x="750701" y="105829"/>
                  <a:pt x="754587" y="105829"/>
                </a:cubicBezTo>
                <a:cubicBezTo>
                  <a:pt x="758467" y="105829"/>
                  <a:pt x="758467" y="99787"/>
                  <a:pt x="754587" y="99787"/>
                </a:cubicBezTo>
                <a:close/>
                <a:moveTo>
                  <a:pt x="799412" y="197625"/>
                </a:moveTo>
                <a:cubicBezTo>
                  <a:pt x="795727" y="197625"/>
                  <a:pt x="795727" y="203472"/>
                  <a:pt x="799412" y="203472"/>
                </a:cubicBezTo>
                <a:cubicBezTo>
                  <a:pt x="803292" y="203472"/>
                  <a:pt x="803292" y="197625"/>
                  <a:pt x="799412" y="197625"/>
                </a:cubicBezTo>
                <a:close/>
                <a:moveTo>
                  <a:pt x="866752" y="182618"/>
                </a:moveTo>
                <a:cubicBezTo>
                  <a:pt x="870633" y="182618"/>
                  <a:pt x="870633" y="188660"/>
                  <a:pt x="866752" y="188660"/>
                </a:cubicBezTo>
                <a:cubicBezTo>
                  <a:pt x="862872" y="188660"/>
                  <a:pt x="862872" y="182618"/>
                  <a:pt x="866752" y="182618"/>
                </a:cubicBezTo>
                <a:close/>
                <a:moveTo>
                  <a:pt x="875678" y="167026"/>
                </a:moveTo>
                <a:cubicBezTo>
                  <a:pt x="879559" y="167026"/>
                  <a:pt x="879559" y="173068"/>
                  <a:pt x="875678" y="173068"/>
                </a:cubicBezTo>
                <a:cubicBezTo>
                  <a:pt x="871798" y="173068"/>
                  <a:pt x="871798" y="167026"/>
                  <a:pt x="875678" y="167026"/>
                </a:cubicBezTo>
                <a:close/>
                <a:moveTo>
                  <a:pt x="883635" y="150850"/>
                </a:moveTo>
                <a:cubicBezTo>
                  <a:pt x="887516" y="150850"/>
                  <a:pt x="887516" y="156892"/>
                  <a:pt x="883635" y="156892"/>
                </a:cubicBezTo>
                <a:cubicBezTo>
                  <a:pt x="879755" y="156697"/>
                  <a:pt x="879755" y="150850"/>
                  <a:pt x="883635" y="150850"/>
                </a:cubicBezTo>
                <a:close/>
                <a:moveTo>
                  <a:pt x="890428" y="134284"/>
                </a:moveTo>
                <a:cubicBezTo>
                  <a:pt x="894308" y="134284"/>
                  <a:pt x="894308" y="140326"/>
                  <a:pt x="890428" y="140326"/>
                </a:cubicBezTo>
                <a:cubicBezTo>
                  <a:pt x="886547" y="140131"/>
                  <a:pt x="886547" y="134284"/>
                  <a:pt x="890428" y="134284"/>
                </a:cubicBezTo>
                <a:close/>
                <a:moveTo>
                  <a:pt x="896637" y="117133"/>
                </a:moveTo>
                <a:cubicBezTo>
                  <a:pt x="900518" y="117133"/>
                  <a:pt x="900518" y="123175"/>
                  <a:pt x="896637" y="123175"/>
                </a:cubicBezTo>
                <a:cubicBezTo>
                  <a:pt x="892561" y="123175"/>
                  <a:pt x="892561" y="117133"/>
                  <a:pt x="896637" y="117133"/>
                </a:cubicBezTo>
                <a:close/>
                <a:moveTo>
                  <a:pt x="901487" y="99787"/>
                </a:moveTo>
                <a:cubicBezTo>
                  <a:pt x="905373" y="99787"/>
                  <a:pt x="905373" y="105829"/>
                  <a:pt x="901487" y="105829"/>
                </a:cubicBezTo>
                <a:cubicBezTo>
                  <a:pt x="897606" y="105829"/>
                  <a:pt x="897606" y="99787"/>
                  <a:pt x="901487" y="99787"/>
                </a:cubicBezTo>
                <a:close/>
                <a:moveTo>
                  <a:pt x="856662" y="197625"/>
                </a:moveTo>
                <a:cubicBezTo>
                  <a:pt x="860347" y="197625"/>
                  <a:pt x="860347" y="203472"/>
                  <a:pt x="856662" y="203472"/>
                </a:cubicBezTo>
                <a:cubicBezTo>
                  <a:pt x="852781" y="203472"/>
                  <a:pt x="852781" y="197625"/>
                  <a:pt x="856662" y="197625"/>
                </a:cubicBezTo>
                <a:close/>
                <a:moveTo>
                  <a:pt x="567510" y="409673"/>
                </a:moveTo>
                <a:cubicBezTo>
                  <a:pt x="567897" y="408893"/>
                  <a:pt x="568092" y="408308"/>
                  <a:pt x="568479" y="407919"/>
                </a:cubicBezTo>
                <a:cubicBezTo>
                  <a:pt x="568092" y="407529"/>
                  <a:pt x="567510" y="407139"/>
                  <a:pt x="567124" y="406554"/>
                </a:cubicBezTo>
                <a:cubicBezTo>
                  <a:pt x="565763" y="404605"/>
                  <a:pt x="564985" y="402851"/>
                  <a:pt x="565377" y="400123"/>
                </a:cubicBezTo>
                <a:cubicBezTo>
                  <a:pt x="565763" y="397004"/>
                  <a:pt x="567706" y="394860"/>
                  <a:pt x="570226" y="393691"/>
                </a:cubicBezTo>
                <a:cubicBezTo>
                  <a:pt x="569840" y="392522"/>
                  <a:pt x="569644" y="392132"/>
                  <a:pt x="570030" y="390768"/>
                </a:cubicBezTo>
                <a:cubicBezTo>
                  <a:pt x="570226" y="390378"/>
                  <a:pt x="570422" y="389793"/>
                  <a:pt x="570613" y="389598"/>
                </a:cubicBezTo>
                <a:cubicBezTo>
                  <a:pt x="570808" y="389208"/>
                  <a:pt x="571195" y="389014"/>
                  <a:pt x="571391" y="388624"/>
                </a:cubicBezTo>
                <a:cubicBezTo>
                  <a:pt x="570613" y="387454"/>
                  <a:pt x="570030" y="387259"/>
                  <a:pt x="569257" y="385895"/>
                </a:cubicBezTo>
                <a:cubicBezTo>
                  <a:pt x="568479" y="384921"/>
                  <a:pt x="568092" y="383751"/>
                  <a:pt x="567510" y="382387"/>
                </a:cubicBezTo>
                <a:cubicBezTo>
                  <a:pt x="567124" y="381023"/>
                  <a:pt x="566732" y="379853"/>
                  <a:pt x="566541" y="378294"/>
                </a:cubicBezTo>
                <a:cubicBezTo>
                  <a:pt x="566345" y="377125"/>
                  <a:pt x="566541" y="377710"/>
                  <a:pt x="565959" y="376930"/>
                </a:cubicBezTo>
                <a:cubicBezTo>
                  <a:pt x="564794" y="375761"/>
                  <a:pt x="564403" y="374201"/>
                  <a:pt x="564985" y="372642"/>
                </a:cubicBezTo>
                <a:cubicBezTo>
                  <a:pt x="565377" y="371668"/>
                  <a:pt x="562656" y="366795"/>
                  <a:pt x="562073" y="365626"/>
                </a:cubicBezTo>
                <a:cubicBezTo>
                  <a:pt x="561687" y="365041"/>
                  <a:pt x="561496" y="364457"/>
                  <a:pt x="561104" y="364067"/>
                </a:cubicBezTo>
                <a:cubicBezTo>
                  <a:pt x="560718" y="363287"/>
                  <a:pt x="560914" y="362703"/>
                  <a:pt x="561300" y="362313"/>
                </a:cubicBezTo>
                <a:cubicBezTo>
                  <a:pt x="560914" y="361533"/>
                  <a:pt x="560331" y="360754"/>
                  <a:pt x="559553" y="359974"/>
                </a:cubicBezTo>
                <a:cubicBezTo>
                  <a:pt x="544026" y="342823"/>
                  <a:pt x="537816" y="331519"/>
                  <a:pt x="531802" y="300725"/>
                </a:cubicBezTo>
                <a:cubicBezTo>
                  <a:pt x="529086" y="287083"/>
                  <a:pt x="527339" y="273635"/>
                  <a:pt x="524040" y="262526"/>
                </a:cubicBezTo>
                <a:cubicBezTo>
                  <a:pt x="517052" y="237969"/>
                  <a:pt x="499394" y="220038"/>
                  <a:pt x="463298" y="216141"/>
                </a:cubicBezTo>
                <a:cubicBezTo>
                  <a:pt x="441564" y="213802"/>
                  <a:pt x="419246" y="221013"/>
                  <a:pt x="409543" y="240308"/>
                </a:cubicBezTo>
                <a:cubicBezTo>
                  <a:pt x="404886" y="249273"/>
                  <a:pt x="408379" y="268178"/>
                  <a:pt x="410902" y="278312"/>
                </a:cubicBezTo>
                <a:cubicBezTo>
                  <a:pt x="422351" y="267398"/>
                  <a:pt x="440011" y="264670"/>
                  <a:pt x="455148" y="267398"/>
                </a:cubicBezTo>
                <a:cubicBezTo>
                  <a:pt x="469703" y="269932"/>
                  <a:pt x="481346" y="277338"/>
                  <a:pt x="486586" y="291760"/>
                </a:cubicBezTo>
                <a:cubicBezTo>
                  <a:pt x="490467" y="302479"/>
                  <a:pt x="488721" y="313784"/>
                  <a:pt x="491632" y="328791"/>
                </a:cubicBezTo>
                <a:cubicBezTo>
                  <a:pt x="499200" y="368744"/>
                  <a:pt x="523654" y="389208"/>
                  <a:pt x="556059" y="409673"/>
                </a:cubicBezTo>
                <a:cubicBezTo>
                  <a:pt x="559167" y="409283"/>
                  <a:pt x="562269" y="409283"/>
                  <a:pt x="564403" y="409283"/>
                </a:cubicBezTo>
                <a:cubicBezTo>
                  <a:pt x="565377" y="409478"/>
                  <a:pt x="566541" y="409673"/>
                  <a:pt x="567510" y="409673"/>
                </a:cubicBezTo>
                <a:close/>
                <a:moveTo>
                  <a:pt x="699666" y="402461"/>
                </a:moveTo>
                <a:cubicBezTo>
                  <a:pt x="699470" y="402461"/>
                  <a:pt x="699470" y="402461"/>
                  <a:pt x="699666" y="402461"/>
                </a:cubicBezTo>
                <a:cubicBezTo>
                  <a:pt x="699862" y="403046"/>
                  <a:pt x="700635" y="403436"/>
                  <a:pt x="700831" y="403826"/>
                </a:cubicBezTo>
                <a:cubicBezTo>
                  <a:pt x="701217" y="404605"/>
                  <a:pt x="700831" y="405385"/>
                  <a:pt x="700439" y="405775"/>
                </a:cubicBezTo>
                <a:cubicBezTo>
                  <a:pt x="700053" y="405969"/>
                  <a:pt x="695976" y="407919"/>
                  <a:pt x="693652" y="409478"/>
                </a:cubicBezTo>
                <a:cubicBezTo>
                  <a:pt x="693070" y="410062"/>
                  <a:pt x="692487" y="410257"/>
                  <a:pt x="692291" y="410842"/>
                </a:cubicBezTo>
                <a:cubicBezTo>
                  <a:pt x="692096" y="411621"/>
                  <a:pt x="691709" y="412206"/>
                  <a:pt x="691323" y="412596"/>
                </a:cubicBezTo>
                <a:cubicBezTo>
                  <a:pt x="690931" y="412986"/>
                  <a:pt x="690544" y="413376"/>
                  <a:pt x="689766" y="413766"/>
                </a:cubicBezTo>
                <a:cubicBezTo>
                  <a:pt x="689380" y="413961"/>
                  <a:pt x="689184" y="413961"/>
                  <a:pt x="688602" y="413961"/>
                </a:cubicBezTo>
                <a:cubicBezTo>
                  <a:pt x="688215" y="413961"/>
                  <a:pt x="688411" y="413961"/>
                  <a:pt x="688215" y="414156"/>
                </a:cubicBezTo>
                <a:cubicBezTo>
                  <a:pt x="686860" y="415715"/>
                  <a:pt x="686860" y="415715"/>
                  <a:pt x="685303" y="417079"/>
                </a:cubicBezTo>
                <a:cubicBezTo>
                  <a:pt x="683366" y="418638"/>
                  <a:pt x="680650" y="420002"/>
                  <a:pt x="678125" y="420587"/>
                </a:cubicBezTo>
                <a:cubicBezTo>
                  <a:pt x="678511" y="422536"/>
                  <a:pt x="678125" y="423705"/>
                  <a:pt x="676764" y="425070"/>
                </a:cubicBezTo>
                <a:cubicBezTo>
                  <a:pt x="676573" y="425265"/>
                  <a:pt x="676378" y="425265"/>
                  <a:pt x="676378" y="425460"/>
                </a:cubicBezTo>
                <a:cubicBezTo>
                  <a:pt x="677156" y="426824"/>
                  <a:pt x="677542" y="427603"/>
                  <a:pt x="677738" y="429552"/>
                </a:cubicBezTo>
                <a:cubicBezTo>
                  <a:pt x="677929" y="432476"/>
                  <a:pt x="676378" y="435204"/>
                  <a:pt x="674048" y="436763"/>
                </a:cubicBezTo>
                <a:cubicBezTo>
                  <a:pt x="672883" y="437543"/>
                  <a:pt x="671719" y="437933"/>
                  <a:pt x="669972" y="438128"/>
                </a:cubicBezTo>
                <a:cubicBezTo>
                  <a:pt x="670168" y="439492"/>
                  <a:pt x="669781" y="440661"/>
                  <a:pt x="669199" y="441636"/>
                </a:cubicBezTo>
                <a:cubicBezTo>
                  <a:pt x="686664" y="448847"/>
                  <a:pt x="704516" y="449821"/>
                  <a:pt x="721208" y="443780"/>
                </a:cubicBezTo>
                <a:cubicBezTo>
                  <a:pt x="772439" y="425265"/>
                  <a:pt x="820758" y="355881"/>
                  <a:pt x="817073" y="297997"/>
                </a:cubicBezTo>
                <a:cubicBezTo>
                  <a:pt x="810085" y="298192"/>
                  <a:pt x="801741" y="298776"/>
                  <a:pt x="794949" y="299556"/>
                </a:cubicBezTo>
                <a:cubicBezTo>
                  <a:pt x="785245" y="300530"/>
                  <a:pt x="773990" y="302284"/>
                  <a:pt x="768749" y="303259"/>
                </a:cubicBezTo>
                <a:cubicBezTo>
                  <a:pt x="764868" y="330935"/>
                  <a:pt x="758658" y="371473"/>
                  <a:pt x="716162" y="391352"/>
                </a:cubicBezTo>
                <a:cubicBezTo>
                  <a:pt x="711504" y="393691"/>
                  <a:pt x="707232" y="397784"/>
                  <a:pt x="702769" y="400512"/>
                </a:cubicBezTo>
                <a:cubicBezTo>
                  <a:pt x="702186" y="400707"/>
                  <a:pt x="700248" y="401877"/>
                  <a:pt x="699666" y="402461"/>
                </a:cubicBezTo>
                <a:close/>
                <a:moveTo>
                  <a:pt x="664344" y="281236"/>
                </a:moveTo>
                <a:cubicBezTo>
                  <a:pt x="664153" y="281041"/>
                  <a:pt x="664153" y="281041"/>
                  <a:pt x="663958" y="281041"/>
                </a:cubicBezTo>
                <a:cubicBezTo>
                  <a:pt x="663762" y="281041"/>
                  <a:pt x="663762" y="281041"/>
                  <a:pt x="663571" y="281041"/>
                </a:cubicBezTo>
                <a:cubicBezTo>
                  <a:pt x="662211" y="280651"/>
                  <a:pt x="659881" y="279871"/>
                  <a:pt x="658717" y="279677"/>
                </a:cubicBezTo>
                <a:cubicBezTo>
                  <a:pt x="658912" y="282795"/>
                  <a:pt x="658912" y="284549"/>
                  <a:pt x="657748" y="287472"/>
                </a:cubicBezTo>
                <a:cubicBezTo>
                  <a:pt x="657552" y="288252"/>
                  <a:pt x="657165" y="288837"/>
                  <a:pt x="656387" y="289032"/>
                </a:cubicBezTo>
                <a:cubicBezTo>
                  <a:pt x="655032" y="289226"/>
                  <a:pt x="651342" y="287667"/>
                  <a:pt x="649791" y="286498"/>
                </a:cubicBezTo>
                <a:lnTo>
                  <a:pt x="648044" y="285329"/>
                </a:lnTo>
                <a:lnTo>
                  <a:pt x="646492" y="290786"/>
                </a:lnTo>
                <a:cubicBezTo>
                  <a:pt x="647271" y="290786"/>
                  <a:pt x="648044" y="290591"/>
                  <a:pt x="648822" y="290591"/>
                </a:cubicBezTo>
                <a:cubicBezTo>
                  <a:pt x="650760" y="290591"/>
                  <a:pt x="653285" y="291175"/>
                  <a:pt x="654836" y="291760"/>
                </a:cubicBezTo>
                <a:cubicBezTo>
                  <a:pt x="656196" y="292345"/>
                  <a:pt x="655810" y="293904"/>
                  <a:pt x="655228" y="295268"/>
                </a:cubicBezTo>
                <a:cubicBezTo>
                  <a:pt x="655032" y="295853"/>
                  <a:pt x="654836" y="296438"/>
                  <a:pt x="654645" y="297022"/>
                </a:cubicBezTo>
                <a:cubicBezTo>
                  <a:pt x="654449" y="297412"/>
                  <a:pt x="653867" y="298387"/>
                  <a:pt x="653867" y="298581"/>
                </a:cubicBezTo>
                <a:cubicBezTo>
                  <a:pt x="655228" y="298776"/>
                  <a:pt x="656196" y="299166"/>
                  <a:pt x="657361" y="299556"/>
                </a:cubicBezTo>
                <a:cubicBezTo>
                  <a:pt x="657748" y="297607"/>
                  <a:pt x="657552" y="297412"/>
                  <a:pt x="658134" y="295268"/>
                </a:cubicBezTo>
                <a:cubicBezTo>
                  <a:pt x="658717" y="293514"/>
                  <a:pt x="658912" y="292929"/>
                  <a:pt x="661046" y="293514"/>
                </a:cubicBezTo>
                <a:cubicBezTo>
                  <a:pt x="662406" y="293904"/>
                  <a:pt x="663571" y="294294"/>
                  <a:pt x="664736" y="294878"/>
                </a:cubicBezTo>
                <a:cubicBezTo>
                  <a:pt x="665318" y="295073"/>
                  <a:pt x="665900" y="295463"/>
                  <a:pt x="666287" y="295853"/>
                </a:cubicBezTo>
                <a:cubicBezTo>
                  <a:pt x="666483" y="296048"/>
                  <a:pt x="666674" y="296243"/>
                  <a:pt x="667065" y="296438"/>
                </a:cubicBezTo>
                <a:cubicBezTo>
                  <a:pt x="667256" y="296632"/>
                  <a:pt x="667452" y="296827"/>
                  <a:pt x="667838" y="297022"/>
                </a:cubicBezTo>
                <a:cubicBezTo>
                  <a:pt x="668034" y="296632"/>
                  <a:pt x="669389" y="291760"/>
                  <a:pt x="669389" y="291565"/>
                </a:cubicBezTo>
                <a:cubicBezTo>
                  <a:pt x="666287" y="291760"/>
                  <a:pt x="664540" y="291760"/>
                  <a:pt x="661628" y="290591"/>
                </a:cubicBezTo>
                <a:cubicBezTo>
                  <a:pt x="660855" y="290396"/>
                  <a:pt x="660273" y="290006"/>
                  <a:pt x="660077" y="289226"/>
                </a:cubicBezTo>
                <a:cubicBezTo>
                  <a:pt x="659881" y="288252"/>
                  <a:pt x="661046" y="285329"/>
                  <a:pt x="661437" y="284549"/>
                </a:cubicBezTo>
                <a:cubicBezTo>
                  <a:pt x="661824" y="283769"/>
                  <a:pt x="662020" y="283185"/>
                  <a:pt x="662597" y="282600"/>
                </a:cubicBezTo>
                <a:cubicBezTo>
                  <a:pt x="663571" y="282210"/>
                  <a:pt x="663958" y="281820"/>
                  <a:pt x="664344" y="281236"/>
                </a:cubicBezTo>
                <a:close/>
                <a:moveTo>
                  <a:pt x="653285" y="301895"/>
                </a:moveTo>
                <a:cubicBezTo>
                  <a:pt x="648044" y="301505"/>
                  <a:pt x="644163" y="305403"/>
                  <a:pt x="643581" y="310081"/>
                </a:cubicBezTo>
                <a:cubicBezTo>
                  <a:pt x="643194" y="315343"/>
                  <a:pt x="647075" y="319436"/>
                  <a:pt x="651734" y="319826"/>
                </a:cubicBezTo>
                <a:cubicBezTo>
                  <a:pt x="656970" y="320215"/>
                  <a:pt x="661046" y="316317"/>
                  <a:pt x="661437" y="311640"/>
                </a:cubicBezTo>
                <a:cubicBezTo>
                  <a:pt x="662020" y="306377"/>
                  <a:pt x="657943" y="302284"/>
                  <a:pt x="653285" y="301895"/>
                </a:cubicBezTo>
                <a:close/>
                <a:moveTo>
                  <a:pt x="599338" y="316902"/>
                </a:moveTo>
                <a:cubicBezTo>
                  <a:pt x="599338" y="316317"/>
                  <a:pt x="597978" y="315148"/>
                  <a:pt x="597782" y="314758"/>
                </a:cubicBezTo>
                <a:cubicBezTo>
                  <a:pt x="595262" y="312809"/>
                  <a:pt x="592546" y="312225"/>
                  <a:pt x="589242" y="312420"/>
                </a:cubicBezTo>
                <a:cubicBezTo>
                  <a:pt x="588078" y="312420"/>
                  <a:pt x="584006" y="313004"/>
                  <a:pt x="583033" y="313589"/>
                </a:cubicBezTo>
                <a:cubicBezTo>
                  <a:pt x="587109" y="314563"/>
                  <a:pt x="592546" y="318071"/>
                  <a:pt x="596035" y="320800"/>
                </a:cubicBezTo>
                <a:cubicBezTo>
                  <a:pt x="596617" y="321385"/>
                  <a:pt x="597199" y="321775"/>
                  <a:pt x="597978" y="322359"/>
                </a:cubicBezTo>
                <a:lnTo>
                  <a:pt x="599725" y="323918"/>
                </a:lnTo>
                <a:lnTo>
                  <a:pt x="599338" y="316902"/>
                </a:lnTo>
                <a:close/>
                <a:moveTo>
                  <a:pt x="607682" y="361728"/>
                </a:moveTo>
                <a:cubicBezTo>
                  <a:pt x="607682" y="361533"/>
                  <a:pt x="606708" y="357440"/>
                  <a:pt x="606708" y="356661"/>
                </a:cubicBezTo>
                <a:cubicBezTo>
                  <a:pt x="604770" y="347111"/>
                  <a:pt x="603801" y="339120"/>
                  <a:pt x="603219" y="329375"/>
                </a:cubicBezTo>
                <a:cubicBezTo>
                  <a:pt x="603023" y="325478"/>
                  <a:pt x="602827" y="321969"/>
                  <a:pt x="602827" y="318266"/>
                </a:cubicBezTo>
                <a:cubicBezTo>
                  <a:pt x="602827" y="317487"/>
                  <a:pt x="602440" y="317682"/>
                  <a:pt x="602440" y="317877"/>
                </a:cubicBezTo>
                <a:lnTo>
                  <a:pt x="602636" y="323723"/>
                </a:lnTo>
                <a:cubicBezTo>
                  <a:pt x="602636" y="325672"/>
                  <a:pt x="602827" y="327621"/>
                  <a:pt x="603023" y="329570"/>
                </a:cubicBezTo>
                <a:cubicBezTo>
                  <a:pt x="603409" y="334638"/>
                  <a:pt x="604574" y="346331"/>
                  <a:pt x="605739" y="351594"/>
                </a:cubicBezTo>
                <a:cubicBezTo>
                  <a:pt x="605934" y="352568"/>
                  <a:pt x="605739" y="351594"/>
                  <a:pt x="605934" y="352958"/>
                </a:cubicBezTo>
                <a:lnTo>
                  <a:pt x="607682" y="361728"/>
                </a:lnTo>
                <a:close/>
                <a:moveTo>
                  <a:pt x="635433" y="322164"/>
                </a:moveTo>
                <a:lnTo>
                  <a:pt x="634655" y="345357"/>
                </a:lnTo>
                <a:cubicBezTo>
                  <a:pt x="635237" y="341654"/>
                  <a:pt x="635433" y="337561"/>
                  <a:pt x="635820" y="333858"/>
                </a:cubicBezTo>
                <a:cubicBezTo>
                  <a:pt x="636206" y="329960"/>
                  <a:pt x="636598" y="326062"/>
                  <a:pt x="636984" y="322359"/>
                </a:cubicBezTo>
                <a:lnTo>
                  <a:pt x="635433" y="322164"/>
                </a:lnTo>
                <a:close/>
                <a:moveTo>
                  <a:pt x="607682" y="317682"/>
                </a:moveTo>
                <a:cubicBezTo>
                  <a:pt x="606903" y="317682"/>
                  <a:pt x="606708" y="317487"/>
                  <a:pt x="605934" y="317292"/>
                </a:cubicBezTo>
                <a:cubicBezTo>
                  <a:pt x="605934" y="334638"/>
                  <a:pt x="608650" y="360169"/>
                  <a:pt x="615829" y="376540"/>
                </a:cubicBezTo>
                <a:lnTo>
                  <a:pt x="617386" y="379659"/>
                </a:lnTo>
                <a:cubicBezTo>
                  <a:pt x="617386" y="379659"/>
                  <a:pt x="617386" y="379659"/>
                  <a:pt x="617576" y="379464"/>
                </a:cubicBezTo>
                <a:cubicBezTo>
                  <a:pt x="617576" y="379464"/>
                  <a:pt x="617576" y="379464"/>
                  <a:pt x="617576" y="379269"/>
                </a:cubicBezTo>
                <a:cubicBezTo>
                  <a:pt x="618545" y="377320"/>
                  <a:pt x="619710" y="377515"/>
                  <a:pt x="619906" y="376930"/>
                </a:cubicBezTo>
                <a:cubicBezTo>
                  <a:pt x="620101" y="376540"/>
                  <a:pt x="619906" y="376150"/>
                  <a:pt x="620292" y="375761"/>
                </a:cubicBezTo>
                <a:cubicBezTo>
                  <a:pt x="621266" y="374007"/>
                  <a:pt x="623204" y="374396"/>
                  <a:pt x="625147" y="374981"/>
                </a:cubicBezTo>
                <a:cubicBezTo>
                  <a:pt x="625147" y="374396"/>
                  <a:pt x="625147" y="374007"/>
                  <a:pt x="625337" y="373617"/>
                </a:cubicBezTo>
                <a:cubicBezTo>
                  <a:pt x="626116" y="371668"/>
                  <a:pt x="626502" y="374007"/>
                  <a:pt x="624760" y="369719"/>
                </a:cubicBezTo>
                <a:cubicBezTo>
                  <a:pt x="620488" y="358415"/>
                  <a:pt x="618354" y="344772"/>
                  <a:pt x="617576" y="332689"/>
                </a:cubicBezTo>
                <a:cubicBezTo>
                  <a:pt x="617386" y="329181"/>
                  <a:pt x="617190" y="324503"/>
                  <a:pt x="617190" y="320995"/>
                </a:cubicBezTo>
                <a:cubicBezTo>
                  <a:pt x="617190" y="320605"/>
                  <a:pt x="617386" y="320410"/>
                  <a:pt x="616994" y="320215"/>
                </a:cubicBezTo>
                <a:cubicBezTo>
                  <a:pt x="616025" y="319826"/>
                  <a:pt x="615829" y="320020"/>
                  <a:pt x="614860" y="319436"/>
                </a:cubicBezTo>
                <a:cubicBezTo>
                  <a:pt x="614474" y="320020"/>
                  <a:pt x="613892" y="320410"/>
                  <a:pt x="612918" y="320800"/>
                </a:cubicBezTo>
                <a:cubicBezTo>
                  <a:pt x="610593" y="321969"/>
                  <a:pt x="607872" y="320410"/>
                  <a:pt x="607682" y="317682"/>
                </a:cubicBezTo>
                <a:close/>
                <a:moveTo>
                  <a:pt x="657552" y="325867"/>
                </a:moveTo>
                <a:cubicBezTo>
                  <a:pt x="656779" y="325088"/>
                  <a:pt x="655228" y="324113"/>
                  <a:pt x="654063" y="323529"/>
                </a:cubicBezTo>
                <a:cubicBezTo>
                  <a:pt x="652898" y="322944"/>
                  <a:pt x="653285" y="323139"/>
                  <a:pt x="651734" y="322944"/>
                </a:cubicBezTo>
                <a:cubicBezTo>
                  <a:pt x="648044" y="322749"/>
                  <a:pt x="646106" y="320800"/>
                  <a:pt x="645328" y="320800"/>
                </a:cubicBezTo>
                <a:cubicBezTo>
                  <a:pt x="644359" y="320605"/>
                  <a:pt x="641061" y="320410"/>
                  <a:pt x="640087" y="320800"/>
                </a:cubicBezTo>
                <a:cubicBezTo>
                  <a:pt x="639314" y="328401"/>
                  <a:pt x="638535" y="336392"/>
                  <a:pt x="637757" y="343993"/>
                </a:cubicBezTo>
                <a:cubicBezTo>
                  <a:pt x="637567" y="345162"/>
                  <a:pt x="637567" y="346526"/>
                  <a:pt x="637371" y="347891"/>
                </a:cubicBezTo>
                <a:cubicBezTo>
                  <a:pt x="637180" y="348865"/>
                  <a:pt x="636984" y="350814"/>
                  <a:pt x="636984" y="351788"/>
                </a:cubicBezTo>
                <a:cubicBezTo>
                  <a:pt x="637371" y="351399"/>
                  <a:pt x="637757" y="351009"/>
                  <a:pt x="638535" y="350619"/>
                </a:cubicBezTo>
                <a:cubicBezTo>
                  <a:pt x="640478" y="350034"/>
                  <a:pt x="642612" y="351009"/>
                  <a:pt x="642998" y="353543"/>
                </a:cubicBezTo>
                <a:cubicBezTo>
                  <a:pt x="643194" y="353153"/>
                  <a:pt x="643777" y="352373"/>
                  <a:pt x="643967" y="351788"/>
                </a:cubicBezTo>
                <a:cubicBezTo>
                  <a:pt x="644163" y="351204"/>
                  <a:pt x="644550" y="350619"/>
                  <a:pt x="644745" y="350034"/>
                </a:cubicBezTo>
                <a:lnTo>
                  <a:pt x="651924" y="336197"/>
                </a:lnTo>
                <a:cubicBezTo>
                  <a:pt x="652507" y="335027"/>
                  <a:pt x="653089" y="333858"/>
                  <a:pt x="653671" y="332689"/>
                </a:cubicBezTo>
                <a:cubicBezTo>
                  <a:pt x="654449" y="331130"/>
                  <a:pt x="655614" y="329181"/>
                  <a:pt x="656387" y="327426"/>
                </a:cubicBezTo>
                <a:cubicBezTo>
                  <a:pt x="656970" y="327037"/>
                  <a:pt x="657361" y="326257"/>
                  <a:pt x="657552" y="325867"/>
                </a:cubicBezTo>
                <a:close/>
                <a:moveTo>
                  <a:pt x="631357" y="348865"/>
                </a:moveTo>
                <a:cubicBezTo>
                  <a:pt x="631547" y="348085"/>
                  <a:pt x="632130" y="325283"/>
                  <a:pt x="632130" y="324113"/>
                </a:cubicBezTo>
                <a:cubicBezTo>
                  <a:pt x="631939" y="324308"/>
                  <a:pt x="631357" y="324698"/>
                  <a:pt x="631161" y="324893"/>
                </a:cubicBezTo>
                <a:cubicBezTo>
                  <a:pt x="630774" y="325283"/>
                  <a:pt x="630579" y="325283"/>
                  <a:pt x="630579" y="326062"/>
                </a:cubicBezTo>
                <a:cubicBezTo>
                  <a:pt x="630579" y="327037"/>
                  <a:pt x="630579" y="328206"/>
                  <a:pt x="630774" y="329375"/>
                </a:cubicBezTo>
                <a:lnTo>
                  <a:pt x="631357" y="348865"/>
                </a:lnTo>
                <a:close/>
                <a:moveTo>
                  <a:pt x="628058" y="368939"/>
                </a:moveTo>
                <a:cubicBezTo>
                  <a:pt x="628641" y="366406"/>
                  <a:pt x="628249" y="345552"/>
                  <a:pt x="628249" y="343408"/>
                </a:cubicBezTo>
                <a:cubicBezTo>
                  <a:pt x="628249" y="339120"/>
                  <a:pt x="628058" y="335027"/>
                  <a:pt x="627863" y="330740"/>
                </a:cubicBezTo>
                <a:lnTo>
                  <a:pt x="627667" y="326062"/>
                </a:lnTo>
                <a:cubicBezTo>
                  <a:pt x="627667" y="325867"/>
                  <a:pt x="626698" y="325867"/>
                  <a:pt x="626311" y="325672"/>
                </a:cubicBezTo>
                <a:cubicBezTo>
                  <a:pt x="625337" y="325478"/>
                  <a:pt x="621266" y="324893"/>
                  <a:pt x="620684" y="324893"/>
                </a:cubicBezTo>
                <a:cubicBezTo>
                  <a:pt x="620875" y="335612"/>
                  <a:pt x="622431" y="348670"/>
                  <a:pt x="624951" y="359000"/>
                </a:cubicBezTo>
                <a:cubicBezTo>
                  <a:pt x="625337" y="360754"/>
                  <a:pt x="627280" y="367575"/>
                  <a:pt x="628058" y="368939"/>
                </a:cubicBezTo>
                <a:close/>
                <a:moveTo>
                  <a:pt x="597591" y="326842"/>
                </a:moveTo>
                <a:cubicBezTo>
                  <a:pt x="597395" y="326452"/>
                  <a:pt x="594679" y="324113"/>
                  <a:pt x="594288" y="323723"/>
                </a:cubicBezTo>
                <a:cubicBezTo>
                  <a:pt x="590989" y="320995"/>
                  <a:pt x="586527" y="318266"/>
                  <a:pt x="582259" y="316902"/>
                </a:cubicBezTo>
                <a:cubicBezTo>
                  <a:pt x="581095" y="316512"/>
                  <a:pt x="579930" y="316317"/>
                  <a:pt x="578765" y="316123"/>
                </a:cubicBezTo>
                <a:cubicBezTo>
                  <a:pt x="577018" y="315928"/>
                  <a:pt x="576823" y="316317"/>
                  <a:pt x="575467" y="316902"/>
                </a:cubicBezTo>
                <a:cubicBezTo>
                  <a:pt x="571777" y="319046"/>
                  <a:pt x="569257" y="320800"/>
                  <a:pt x="566345" y="323723"/>
                </a:cubicBezTo>
                <a:cubicBezTo>
                  <a:pt x="565763" y="324308"/>
                  <a:pt x="565377" y="324698"/>
                  <a:pt x="564794" y="325478"/>
                </a:cubicBezTo>
                <a:cubicBezTo>
                  <a:pt x="564403" y="325867"/>
                  <a:pt x="564212" y="326257"/>
                  <a:pt x="563820" y="326647"/>
                </a:cubicBezTo>
                <a:cubicBezTo>
                  <a:pt x="561883" y="329570"/>
                  <a:pt x="561104" y="332884"/>
                  <a:pt x="560914" y="336392"/>
                </a:cubicBezTo>
                <a:cubicBezTo>
                  <a:pt x="562851" y="336392"/>
                  <a:pt x="564598" y="336781"/>
                  <a:pt x="566541" y="337171"/>
                </a:cubicBezTo>
                <a:cubicBezTo>
                  <a:pt x="572360" y="338536"/>
                  <a:pt x="569644" y="339315"/>
                  <a:pt x="572942" y="336781"/>
                </a:cubicBezTo>
                <a:cubicBezTo>
                  <a:pt x="580126" y="331909"/>
                  <a:pt x="588660" y="327426"/>
                  <a:pt x="597591" y="326842"/>
                </a:cubicBezTo>
                <a:close/>
                <a:moveTo>
                  <a:pt x="659495" y="328986"/>
                </a:moveTo>
                <a:cubicBezTo>
                  <a:pt x="659299" y="329375"/>
                  <a:pt x="654645" y="338536"/>
                  <a:pt x="654254" y="339120"/>
                </a:cubicBezTo>
                <a:cubicBezTo>
                  <a:pt x="653285" y="340874"/>
                  <a:pt x="652507" y="342433"/>
                  <a:pt x="651734" y="344188"/>
                </a:cubicBezTo>
                <a:lnTo>
                  <a:pt x="649208" y="349255"/>
                </a:lnTo>
                <a:cubicBezTo>
                  <a:pt x="649600" y="348865"/>
                  <a:pt x="651924" y="344967"/>
                  <a:pt x="652120" y="344382"/>
                </a:cubicBezTo>
                <a:lnTo>
                  <a:pt x="660273" y="331130"/>
                </a:lnTo>
                <a:cubicBezTo>
                  <a:pt x="660464" y="330740"/>
                  <a:pt x="660855" y="330155"/>
                  <a:pt x="661046" y="329960"/>
                </a:cubicBezTo>
                <a:lnTo>
                  <a:pt x="659495" y="328986"/>
                </a:lnTo>
                <a:close/>
                <a:moveTo>
                  <a:pt x="650177" y="353737"/>
                </a:moveTo>
                <a:cubicBezTo>
                  <a:pt x="650177" y="353543"/>
                  <a:pt x="650177" y="353543"/>
                  <a:pt x="650177" y="353737"/>
                </a:cubicBezTo>
                <a:lnTo>
                  <a:pt x="656970" y="343603"/>
                </a:lnTo>
                <a:cubicBezTo>
                  <a:pt x="657552" y="342823"/>
                  <a:pt x="658134" y="341849"/>
                  <a:pt x="658717" y="341069"/>
                </a:cubicBezTo>
                <a:lnTo>
                  <a:pt x="662211" y="336002"/>
                </a:lnTo>
                <a:cubicBezTo>
                  <a:pt x="662597" y="335417"/>
                  <a:pt x="662989" y="335027"/>
                  <a:pt x="662989" y="334638"/>
                </a:cubicBezTo>
                <a:cubicBezTo>
                  <a:pt x="662989" y="334443"/>
                  <a:pt x="662602" y="333273"/>
                  <a:pt x="662406" y="332884"/>
                </a:cubicBezTo>
                <a:cubicBezTo>
                  <a:pt x="662211" y="333273"/>
                  <a:pt x="661824" y="333858"/>
                  <a:pt x="661628" y="334248"/>
                </a:cubicBezTo>
                <a:lnTo>
                  <a:pt x="659299" y="338146"/>
                </a:lnTo>
                <a:cubicBezTo>
                  <a:pt x="658134" y="339900"/>
                  <a:pt x="657165" y="341654"/>
                  <a:pt x="656196" y="343408"/>
                </a:cubicBezTo>
                <a:cubicBezTo>
                  <a:pt x="656001" y="343798"/>
                  <a:pt x="650177" y="353153"/>
                  <a:pt x="650177" y="353737"/>
                </a:cubicBezTo>
                <a:close/>
                <a:moveTo>
                  <a:pt x="602440" y="351788"/>
                </a:moveTo>
                <a:cubicBezTo>
                  <a:pt x="602245" y="350034"/>
                  <a:pt x="601858" y="348280"/>
                  <a:pt x="601662" y="346526"/>
                </a:cubicBezTo>
                <a:cubicBezTo>
                  <a:pt x="601472" y="344772"/>
                  <a:pt x="601080" y="343018"/>
                  <a:pt x="600889" y="341069"/>
                </a:cubicBezTo>
                <a:cubicBezTo>
                  <a:pt x="600498" y="337366"/>
                  <a:pt x="600111" y="333663"/>
                  <a:pt x="599915" y="329960"/>
                </a:cubicBezTo>
                <a:cubicBezTo>
                  <a:pt x="592932" y="329960"/>
                  <a:pt x="585558" y="333078"/>
                  <a:pt x="579930" y="336392"/>
                </a:cubicBezTo>
                <a:cubicBezTo>
                  <a:pt x="578961" y="336976"/>
                  <a:pt x="575658" y="339120"/>
                  <a:pt x="574689" y="339900"/>
                </a:cubicBezTo>
                <a:lnTo>
                  <a:pt x="577601" y="341459"/>
                </a:lnTo>
                <a:cubicBezTo>
                  <a:pt x="580317" y="343018"/>
                  <a:pt x="583033" y="344967"/>
                  <a:pt x="585362" y="346721"/>
                </a:cubicBezTo>
                <a:cubicBezTo>
                  <a:pt x="585944" y="347306"/>
                  <a:pt x="588274" y="349255"/>
                  <a:pt x="588856" y="349840"/>
                </a:cubicBezTo>
                <a:cubicBezTo>
                  <a:pt x="589052" y="350034"/>
                  <a:pt x="589242" y="350229"/>
                  <a:pt x="589438" y="350424"/>
                </a:cubicBezTo>
                <a:cubicBezTo>
                  <a:pt x="590799" y="351594"/>
                  <a:pt x="591963" y="352958"/>
                  <a:pt x="593128" y="354517"/>
                </a:cubicBezTo>
                <a:lnTo>
                  <a:pt x="594097" y="355686"/>
                </a:lnTo>
                <a:lnTo>
                  <a:pt x="598364" y="353737"/>
                </a:lnTo>
                <a:cubicBezTo>
                  <a:pt x="598946" y="353153"/>
                  <a:pt x="601662" y="351983"/>
                  <a:pt x="602440" y="351788"/>
                </a:cubicBezTo>
                <a:close/>
                <a:moveTo>
                  <a:pt x="568288" y="340679"/>
                </a:moveTo>
                <a:cubicBezTo>
                  <a:pt x="567510" y="340095"/>
                  <a:pt x="562656" y="339315"/>
                  <a:pt x="561104" y="339315"/>
                </a:cubicBezTo>
                <a:cubicBezTo>
                  <a:pt x="561104" y="342239"/>
                  <a:pt x="561687" y="345357"/>
                  <a:pt x="562269" y="347891"/>
                </a:cubicBezTo>
                <a:lnTo>
                  <a:pt x="563630" y="345747"/>
                </a:lnTo>
                <a:cubicBezTo>
                  <a:pt x="564598" y="344382"/>
                  <a:pt x="565763" y="342823"/>
                  <a:pt x="567124" y="341654"/>
                </a:cubicBezTo>
                <a:lnTo>
                  <a:pt x="568288" y="340679"/>
                </a:lnTo>
                <a:close/>
                <a:moveTo>
                  <a:pt x="665318" y="337366"/>
                </a:moveTo>
                <a:cubicBezTo>
                  <a:pt x="665122" y="337561"/>
                  <a:pt x="665122" y="337561"/>
                  <a:pt x="665122" y="337756"/>
                </a:cubicBezTo>
                <a:lnTo>
                  <a:pt x="663762" y="339705"/>
                </a:lnTo>
                <a:cubicBezTo>
                  <a:pt x="662211" y="341849"/>
                  <a:pt x="660659" y="344188"/>
                  <a:pt x="659108" y="346331"/>
                </a:cubicBezTo>
                <a:lnTo>
                  <a:pt x="656001" y="350814"/>
                </a:lnTo>
                <a:cubicBezTo>
                  <a:pt x="655614" y="351594"/>
                  <a:pt x="655032" y="352373"/>
                  <a:pt x="654449" y="352958"/>
                </a:cubicBezTo>
                <a:cubicBezTo>
                  <a:pt x="651924" y="356466"/>
                  <a:pt x="649208" y="360559"/>
                  <a:pt x="647075" y="364067"/>
                </a:cubicBezTo>
                <a:cubicBezTo>
                  <a:pt x="646688" y="364846"/>
                  <a:pt x="641643" y="372642"/>
                  <a:pt x="641447" y="373227"/>
                </a:cubicBezTo>
                <a:lnTo>
                  <a:pt x="644745" y="370693"/>
                </a:lnTo>
                <a:lnTo>
                  <a:pt x="649018" y="366990"/>
                </a:lnTo>
                <a:cubicBezTo>
                  <a:pt x="650760" y="365431"/>
                  <a:pt x="654836" y="361338"/>
                  <a:pt x="656779" y="359194"/>
                </a:cubicBezTo>
                <a:lnTo>
                  <a:pt x="658717" y="357051"/>
                </a:lnTo>
                <a:cubicBezTo>
                  <a:pt x="659299" y="356466"/>
                  <a:pt x="661242" y="354127"/>
                  <a:pt x="661824" y="353348"/>
                </a:cubicBezTo>
                <a:lnTo>
                  <a:pt x="663179" y="351788"/>
                </a:lnTo>
                <a:cubicBezTo>
                  <a:pt x="663958" y="350814"/>
                  <a:pt x="671136" y="341459"/>
                  <a:pt x="671528" y="340485"/>
                </a:cubicBezTo>
                <a:lnTo>
                  <a:pt x="665318" y="337366"/>
                </a:lnTo>
                <a:close/>
                <a:moveTo>
                  <a:pt x="679093" y="339120"/>
                </a:moveTo>
                <a:cubicBezTo>
                  <a:pt x="678125" y="339120"/>
                  <a:pt x="677346" y="338730"/>
                  <a:pt x="676573" y="338536"/>
                </a:cubicBezTo>
                <a:cubicBezTo>
                  <a:pt x="676182" y="338925"/>
                  <a:pt x="675991" y="339510"/>
                  <a:pt x="675599" y="339900"/>
                </a:cubicBezTo>
                <a:cubicBezTo>
                  <a:pt x="672693" y="344382"/>
                  <a:pt x="669972" y="347891"/>
                  <a:pt x="666674" y="351983"/>
                </a:cubicBezTo>
                <a:cubicBezTo>
                  <a:pt x="666091" y="352958"/>
                  <a:pt x="665318" y="353737"/>
                  <a:pt x="664540" y="354517"/>
                </a:cubicBezTo>
                <a:lnTo>
                  <a:pt x="662406" y="357051"/>
                </a:lnTo>
                <a:cubicBezTo>
                  <a:pt x="662020" y="357440"/>
                  <a:pt x="661628" y="357830"/>
                  <a:pt x="661437" y="358220"/>
                </a:cubicBezTo>
                <a:lnTo>
                  <a:pt x="654645" y="365431"/>
                </a:lnTo>
                <a:cubicBezTo>
                  <a:pt x="654449" y="365626"/>
                  <a:pt x="654254" y="365821"/>
                  <a:pt x="654063" y="366016"/>
                </a:cubicBezTo>
                <a:lnTo>
                  <a:pt x="651734" y="368355"/>
                </a:lnTo>
                <a:cubicBezTo>
                  <a:pt x="651538" y="368549"/>
                  <a:pt x="651342" y="368744"/>
                  <a:pt x="651151" y="368939"/>
                </a:cubicBezTo>
                <a:cubicBezTo>
                  <a:pt x="650955" y="369329"/>
                  <a:pt x="650760" y="369329"/>
                  <a:pt x="650569" y="369524"/>
                </a:cubicBezTo>
                <a:lnTo>
                  <a:pt x="649404" y="370693"/>
                </a:lnTo>
                <a:cubicBezTo>
                  <a:pt x="649208" y="370888"/>
                  <a:pt x="649018" y="371083"/>
                  <a:pt x="648822" y="371278"/>
                </a:cubicBezTo>
                <a:lnTo>
                  <a:pt x="642225" y="376345"/>
                </a:lnTo>
                <a:cubicBezTo>
                  <a:pt x="641834" y="376540"/>
                  <a:pt x="641251" y="376930"/>
                  <a:pt x="640865" y="377320"/>
                </a:cubicBezTo>
                <a:cubicBezTo>
                  <a:pt x="640865" y="379464"/>
                  <a:pt x="640669" y="378684"/>
                  <a:pt x="640283" y="379853"/>
                </a:cubicBezTo>
                <a:cubicBezTo>
                  <a:pt x="642612" y="380243"/>
                  <a:pt x="644745" y="381802"/>
                  <a:pt x="643777" y="384141"/>
                </a:cubicBezTo>
                <a:cubicBezTo>
                  <a:pt x="643385" y="385116"/>
                  <a:pt x="644745" y="385116"/>
                  <a:pt x="644359" y="387844"/>
                </a:cubicBezTo>
                <a:cubicBezTo>
                  <a:pt x="644745" y="387649"/>
                  <a:pt x="645714" y="387065"/>
                  <a:pt x="646106" y="386870"/>
                </a:cubicBezTo>
                <a:cubicBezTo>
                  <a:pt x="647853" y="385700"/>
                  <a:pt x="649404" y="384726"/>
                  <a:pt x="651151" y="383362"/>
                </a:cubicBezTo>
                <a:cubicBezTo>
                  <a:pt x="652898" y="381997"/>
                  <a:pt x="654836" y="380438"/>
                  <a:pt x="656583" y="378879"/>
                </a:cubicBezTo>
                <a:cubicBezTo>
                  <a:pt x="658717" y="376930"/>
                  <a:pt x="660855" y="374981"/>
                  <a:pt x="662989" y="372837"/>
                </a:cubicBezTo>
                <a:cubicBezTo>
                  <a:pt x="666869" y="368939"/>
                  <a:pt x="670168" y="365236"/>
                  <a:pt x="673662" y="361143"/>
                </a:cubicBezTo>
                <a:cubicBezTo>
                  <a:pt x="678125" y="355881"/>
                  <a:pt x="682974" y="349255"/>
                  <a:pt x="686860" y="343603"/>
                </a:cubicBezTo>
                <a:cubicBezTo>
                  <a:pt x="687246" y="343213"/>
                  <a:pt x="687633" y="342433"/>
                  <a:pt x="688019" y="341849"/>
                </a:cubicBezTo>
                <a:cubicBezTo>
                  <a:pt x="687633" y="341849"/>
                  <a:pt x="687437" y="341654"/>
                  <a:pt x="687246" y="341654"/>
                </a:cubicBezTo>
                <a:cubicBezTo>
                  <a:pt x="686860" y="341459"/>
                  <a:pt x="686860" y="341459"/>
                  <a:pt x="686468" y="341264"/>
                </a:cubicBezTo>
                <a:cubicBezTo>
                  <a:pt x="686081" y="341459"/>
                  <a:pt x="686081" y="341849"/>
                  <a:pt x="685695" y="342044"/>
                </a:cubicBezTo>
                <a:cubicBezTo>
                  <a:pt x="683366" y="343603"/>
                  <a:pt x="679676" y="342628"/>
                  <a:pt x="679093" y="339120"/>
                </a:cubicBezTo>
                <a:close/>
                <a:moveTo>
                  <a:pt x="709370" y="351594"/>
                </a:moveTo>
                <a:cubicBezTo>
                  <a:pt x="708788" y="350619"/>
                  <a:pt x="706072" y="348085"/>
                  <a:pt x="705098" y="347306"/>
                </a:cubicBezTo>
                <a:cubicBezTo>
                  <a:pt x="702578" y="345357"/>
                  <a:pt x="699084" y="343603"/>
                  <a:pt x="695786" y="344382"/>
                </a:cubicBezTo>
                <a:cubicBezTo>
                  <a:pt x="695203" y="344577"/>
                  <a:pt x="694621" y="344772"/>
                  <a:pt x="694229" y="344967"/>
                </a:cubicBezTo>
                <a:cubicBezTo>
                  <a:pt x="693843" y="345162"/>
                  <a:pt x="693647" y="345747"/>
                  <a:pt x="693260" y="346136"/>
                </a:cubicBezTo>
                <a:cubicBezTo>
                  <a:pt x="692678" y="346916"/>
                  <a:pt x="692096" y="347891"/>
                  <a:pt x="691513" y="348670"/>
                </a:cubicBezTo>
                <a:lnTo>
                  <a:pt x="689766" y="351204"/>
                </a:lnTo>
                <a:cubicBezTo>
                  <a:pt x="690544" y="351204"/>
                  <a:pt x="691323" y="351009"/>
                  <a:pt x="692096" y="350814"/>
                </a:cubicBezTo>
                <a:cubicBezTo>
                  <a:pt x="694621" y="350424"/>
                  <a:pt x="697141" y="350229"/>
                  <a:pt x="699666" y="350229"/>
                </a:cubicBezTo>
                <a:cubicBezTo>
                  <a:pt x="701413" y="350229"/>
                  <a:pt x="703160" y="350424"/>
                  <a:pt x="704711" y="350619"/>
                </a:cubicBezTo>
                <a:cubicBezTo>
                  <a:pt x="707041" y="351009"/>
                  <a:pt x="707623" y="351204"/>
                  <a:pt x="709370" y="351594"/>
                </a:cubicBezTo>
                <a:close/>
                <a:moveTo>
                  <a:pt x="590799" y="356856"/>
                </a:moveTo>
                <a:cubicBezTo>
                  <a:pt x="590603" y="356466"/>
                  <a:pt x="590216" y="356076"/>
                  <a:pt x="589825" y="355686"/>
                </a:cubicBezTo>
                <a:lnTo>
                  <a:pt x="587887" y="353348"/>
                </a:lnTo>
                <a:cubicBezTo>
                  <a:pt x="586918" y="352568"/>
                  <a:pt x="586336" y="351594"/>
                  <a:pt x="585171" y="350619"/>
                </a:cubicBezTo>
                <a:lnTo>
                  <a:pt x="583424" y="349060"/>
                </a:lnTo>
                <a:cubicBezTo>
                  <a:pt x="580126" y="346526"/>
                  <a:pt x="578183" y="344967"/>
                  <a:pt x="574498" y="343018"/>
                </a:cubicBezTo>
                <a:cubicBezTo>
                  <a:pt x="573720" y="342628"/>
                  <a:pt x="572360" y="341849"/>
                  <a:pt x="571587" y="341654"/>
                </a:cubicBezTo>
                <a:cubicBezTo>
                  <a:pt x="569061" y="343798"/>
                  <a:pt x="562656" y="350034"/>
                  <a:pt x="564212" y="354712"/>
                </a:cubicBezTo>
                <a:cubicBezTo>
                  <a:pt x="564598" y="355881"/>
                  <a:pt x="564985" y="356661"/>
                  <a:pt x="565181" y="357830"/>
                </a:cubicBezTo>
                <a:cubicBezTo>
                  <a:pt x="565567" y="358805"/>
                  <a:pt x="567124" y="363287"/>
                  <a:pt x="567706" y="363677"/>
                </a:cubicBezTo>
                <a:cubicBezTo>
                  <a:pt x="568283" y="363482"/>
                  <a:pt x="569644" y="362313"/>
                  <a:pt x="571195" y="363677"/>
                </a:cubicBezTo>
                <a:cubicBezTo>
                  <a:pt x="572169" y="364457"/>
                  <a:pt x="572555" y="365236"/>
                  <a:pt x="572555" y="366990"/>
                </a:cubicBezTo>
                <a:cubicBezTo>
                  <a:pt x="573524" y="366795"/>
                  <a:pt x="574107" y="366406"/>
                  <a:pt x="575271" y="366601"/>
                </a:cubicBezTo>
                <a:cubicBezTo>
                  <a:pt x="576240" y="366795"/>
                  <a:pt x="576632" y="367185"/>
                  <a:pt x="577018" y="367770"/>
                </a:cubicBezTo>
                <a:lnTo>
                  <a:pt x="577214" y="367575"/>
                </a:lnTo>
                <a:cubicBezTo>
                  <a:pt x="578183" y="366211"/>
                  <a:pt x="578570" y="365821"/>
                  <a:pt x="579734" y="364262"/>
                </a:cubicBezTo>
                <a:cubicBezTo>
                  <a:pt x="581677" y="362313"/>
                  <a:pt x="584393" y="360169"/>
                  <a:pt x="586722" y="358805"/>
                </a:cubicBezTo>
                <a:lnTo>
                  <a:pt x="590799" y="356856"/>
                </a:lnTo>
                <a:close/>
                <a:moveTo>
                  <a:pt x="715188" y="382387"/>
                </a:moveTo>
                <a:cubicBezTo>
                  <a:pt x="715580" y="381997"/>
                  <a:pt x="716353" y="380633"/>
                  <a:pt x="716549" y="379853"/>
                </a:cubicBezTo>
                <a:cubicBezTo>
                  <a:pt x="716936" y="378879"/>
                  <a:pt x="717327" y="378099"/>
                  <a:pt x="717518" y="377125"/>
                </a:cubicBezTo>
                <a:cubicBezTo>
                  <a:pt x="719265" y="371083"/>
                  <a:pt x="716745" y="364067"/>
                  <a:pt x="714220" y="358805"/>
                </a:cubicBezTo>
                <a:cubicBezTo>
                  <a:pt x="713833" y="358220"/>
                  <a:pt x="713251" y="356856"/>
                  <a:pt x="712668" y="356466"/>
                </a:cubicBezTo>
                <a:cubicBezTo>
                  <a:pt x="708592" y="353737"/>
                  <a:pt x="701604" y="353153"/>
                  <a:pt x="696754" y="353543"/>
                </a:cubicBezTo>
                <a:cubicBezTo>
                  <a:pt x="695590" y="353543"/>
                  <a:pt x="690740" y="354127"/>
                  <a:pt x="689962" y="354517"/>
                </a:cubicBezTo>
                <a:cubicBezTo>
                  <a:pt x="690349" y="354907"/>
                  <a:pt x="691513" y="355881"/>
                  <a:pt x="691905" y="356271"/>
                </a:cubicBezTo>
                <a:cubicBezTo>
                  <a:pt x="692096" y="356466"/>
                  <a:pt x="692291" y="356661"/>
                  <a:pt x="692487" y="356856"/>
                </a:cubicBezTo>
                <a:lnTo>
                  <a:pt x="694425" y="358805"/>
                </a:lnTo>
                <a:cubicBezTo>
                  <a:pt x="694621" y="359000"/>
                  <a:pt x="694812" y="359194"/>
                  <a:pt x="695007" y="359389"/>
                </a:cubicBezTo>
                <a:cubicBezTo>
                  <a:pt x="696368" y="361143"/>
                  <a:pt x="697919" y="363092"/>
                  <a:pt x="699280" y="365041"/>
                </a:cubicBezTo>
                <a:cubicBezTo>
                  <a:pt x="700635" y="366990"/>
                  <a:pt x="701800" y="369134"/>
                  <a:pt x="702769" y="371473"/>
                </a:cubicBezTo>
                <a:cubicBezTo>
                  <a:pt x="703742" y="373422"/>
                  <a:pt x="704711" y="375761"/>
                  <a:pt x="705294" y="377710"/>
                </a:cubicBezTo>
                <a:cubicBezTo>
                  <a:pt x="705680" y="379074"/>
                  <a:pt x="705294" y="378294"/>
                  <a:pt x="708205" y="379269"/>
                </a:cubicBezTo>
                <a:cubicBezTo>
                  <a:pt x="709952" y="379853"/>
                  <a:pt x="711308" y="380438"/>
                  <a:pt x="712859" y="381023"/>
                </a:cubicBezTo>
                <a:lnTo>
                  <a:pt x="715188" y="382387"/>
                </a:lnTo>
                <a:close/>
                <a:moveTo>
                  <a:pt x="641643" y="356661"/>
                </a:moveTo>
                <a:cubicBezTo>
                  <a:pt x="640478" y="357051"/>
                  <a:pt x="639896" y="357440"/>
                  <a:pt x="638731" y="356856"/>
                </a:cubicBezTo>
                <a:cubicBezTo>
                  <a:pt x="637567" y="356466"/>
                  <a:pt x="637371" y="355686"/>
                  <a:pt x="636788" y="355102"/>
                </a:cubicBezTo>
                <a:cubicBezTo>
                  <a:pt x="636402" y="358805"/>
                  <a:pt x="635820" y="364067"/>
                  <a:pt x="635237" y="367965"/>
                </a:cubicBezTo>
                <a:cubicBezTo>
                  <a:pt x="635237" y="368160"/>
                  <a:pt x="634851" y="369524"/>
                  <a:pt x="635041" y="369719"/>
                </a:cubicBezTo>
                <a:cubicBezTo>
                  <a:pt x="635433" y="370109"/>
                  <a:pt x="635433" y="369329"/>
                  <a:pt x="635624" y="369134"/>
                </a:cubicBezTo>
                <a:cubicBezTo>
                  <a:pt x="635820" y="368939"/>
                  <a:pt x="635820" y="368549"/>
                  <a:pt x="636015" y="368355"/>
                </a:cubicBezTo>
                <a:lnTo>
                  <a:pt x="641643" y="356661"/>
                </a:lnTo>
                <a:close/>
                <a:moveTo>
                  <a:pt x="605156" y="364067"/>
                </a:moveTo>
                <a:cubicBezTo>
                  <a:pt x="605156" y="363287"/>
                  <a:pt x="604770" y="362508"/>
                  <a:pt x="604574" y="361728"/>
                </a:cubicBezTo>
                <a:cubicBezTo>
                  <a:pt x="604187" y="359974"/>
                  <a:pt x="603219" y="356466"/>
                  <a:pt x="603023" y="354907"/>
                </a:cubicBezTo>
                <a:cubicBezTo>
                  <a:pt x="601858" y="355297"/>
                  <a:pt x="600307" y="356076"/>
                  <a:pt x="599142" y="356466"/>
                </a:cubicBezTo>
                <a:cubicBezTo>
                  <a:pt x="597978" y="357051"/>
                  <a:pt x="596617" y="357635"/>
                  <a:pt x="595452" y="358025"/>
                </a:cubicBezTo>
                <a:lnTo>
                  <a:pt x="597009" y="360754"/>
                </a:lnTo>
                <a:cubicBezTo>
                  <a:pt x="597395" y="361338"/>
                  <a:pt x="598173" y="362897"/>
                  <a:pt x="598560" y="363677"/>
                </a:cubicBezTo>
                <a:cubicBezTo>
                  <a:pt x="599915" y="363482"/>
                  <a:pt x="601080" y="363677"/>
                  <a:pt x="601858" y="364652"/>
                </a:cubicBezTo>
                <a:lnTo>
                  <a:pt x="602440" y="365431"/>
                </a:lnTo>
                <a:cubicBezTo>
                  <a:pt x="603219" y="365041"/>
                  <a:pt x="604383" y="364262"/>
                  <a:pt x="605156" y="364067"/>
                </a:cubicBezTo>
                <a:close/>
                <a:moveTo>
                  <a:pt x="595844" y="364846"/>
                </a:moveTo>
                <a:cubicBezTo>
                  <a:pt x="595452" y="363482"/>
                  <a:pt x="593515" y="360754"/>
                  <a:pt x="592736" y="359389"/>
                </a:cubicBezTo>
                <a:cubicBezTo>
                  <a:pt x="592350" y="359584"/>
                  <a:pt x="591185" y="360169"/>
                  <a:pt x="590799" y="360364"/>
                </a:cubicBezTo>
                <a:cubicBezTo>
                  <a:pt x="590216" y="360754"/>
                  <a:pt x="589634" y="361143"/>
                  <a:pt x="588856" y="361533"/>
                </a:cubicBezTo>
                <a:cubicBezTo>
                  <a:pt x="586722" y="362703"/>
                  <a:pt x="583615" y="365041"/>
                  <a:pt x="582064" y="366795"/>
                </a:cubicBezTo>
                <a:cubicBezTo>
                  <a:pt x="581481" y="367380"/>
                  <a:pt x="579734" y="369329"/>
                  <a:pt x="579543" y="370304"/>
                </a:cubicBezTo>
                <a:cubicBezTo>
                  <a:pt x="580126" y="371083"/>
                  <a:pt x="580512" y="371863"/>
                  <a:pt x="580317" y="373032"/>
                </a:cubicBezTo>
                <a:cubicBezTo>
                  <a:pt x="580126" y="374396"/>
                  <a:pt x="579348" y="374786"/>
                  <a:pt x="578961" y="375371"/>
                </a:cubicBezTo>
                <a:cubicBezTo>
                  <a:pt x="578961" y="375761"/>
                  <a:pt x="579152" y="375956"/>
                  <a:pt x="579348" y="376345"/>
                </a:cubicBezTo>
                <a:cubicBezTo>
                  <a:pt x="579543" y="377515"/>
                  <a:pt x="579152" y="376735"/>
                  <a:pt x="580317" y="377710"/>
                </a:cubicBezTo>
                <a:cubicBezTo>
                  <a:pt x="580708" y="378099"/>
                  <a:pt x="581868" y="379074"/>
                  <a:pt x="582064" y="379464"/>
                </a:cubicBezTo>
                <a:cubicBezTo>
                  <a:pt x="582259" y="379659"/>
                  <a:pt x="582259" y="380828"/>
                  <a:pt x="583228" y="380243"/>
                </a:cubicBezTo>
                <a:cubicBezTo>
                  <a:pt x="584589" y="379464"/>
                  <a:pt x="584975" y="380243"/>
                  <a:pt x="585753" y="380828"/>
                </a:cubicBezTo>
                <a:cubicBezTo>
                  <a:pt x="586918" y="381607"/>
                  <a:pt x="588469" y="382387"/>
                  <a:pt x="590216" y="382192"/>
                </a:cubicBezTo>
                <a:cubicBezTo>
                  <a:pt x="589438" y="381802"/>
                  <a:pt x="589052" y="381802"/>
                  <a:pt x="588274" y="380828"/>
                </a:cubicBezTo>
                <a:cubicBezTo>
                  <a:pt x="587691" y="380048"/>
                  <a:pt x="587495" y="379464"/>
                  <a:pt x="587495" y="378294"/>
                </a:cubicBezTo>
                <a:cubicBezTo>
                  <a:pt x="585753" y="377710"/>
                  <a:pt x="584393" y="374786"/>
                  <a:pt x="586336" y="372642"/>
                </a:cubicBezTo>
                <a:cubicBezTo>
                  <a:pt x="587109" y="371863"/>
                  <a:pt x="587495" y="371863"/>
                  <a:pt x="587887" y="371473"/>
                </a:cubicBezTo>
                <a:cubicBezTo>
                  <a:pt x="587887" y="368939"/>
                  <a:pt x="590021" y="367575"/>
                  <a:pt x="592546" y="367965"/>
                </a:cubicBezTo>
                <a:cubicBezTo>
                  <a:pt x="592736" y="367575"/>
                  <a:pt x="592736" y="367185"/>
                  <a:pt x="592932" y="366795"/>
                </a:cubicBezTo>
                <a:cubicBezTo>
                  <a:pt x="593128" y="366406"/>
                  <a:pt x="593319" y="366211"/>
                  <a:pt x="593705" y="365821"/>
                </a:cubicBezTo>
                <a:cubicBezTo>
                  <a:pt x="594097" y="365236"/>
                  <a:pt x="594870" y="365041"/>
                  <a:pt x="595844" y="364846"/>
                </a:cubicBezTo>
                <a:close/>
                <a:moveTo>
                  <a:pt x="575271" y="376735"/>
                </a:moveTo>
                <a:lnTo>
                  <a:pt x="575076" y="376540"/>
                </a:lnTo>
                <a:cubicBezTo>
                  <a:pt x="574302" y="375956"/>
                  <a:pt x="574302" y="374981"/>
                  <a:pt x="575076" y="374201"/>
                </a:cubicBezTo>
                <a:cubicBezTo>
                  <a:pt x="575658" y="373617"/>
                  <a:pt x="577018" y="373617"/>
                  <a:pt x="577214" y="372447"/>
                </a:cubicBezTo>
                <a:cubicBezTo>
                  <a:pt x="576436" y="371668"/>
                  <a:pt x="576049" y="372058"/>
                  <a:pt x="575271" y="371668"/>
                </a:cubicBezTo>
                <a:cubicBezTo>
                  <a:pt x="574689" y="371473"/>
                  <a:pt x="574302" y="370888"/>
                  <a:pt x="574302" y="369914"/>
                </a:cubicBezTo>
                <a:cubicBezTo>
                  <a:pt x="571973" y="370498"/>
                  <a:pt x="571195" y="374007"/>
                  <a:pt x="569257" y="372642"/>
                </a:cubicBezTo>
                <a:cubicBezTo>
                  <a:pt x="568092" y="371863"/>
                  <a:pt x="568675" y="370888"/>
                  <a:pt x="569061" y="369719"/>
                </a:cubicBezTo>
                <a:cubicBezTo>
                  <a:pt x="569257" y="369134"/>
                  <a:pt x="570030" y="366990"/>
                  <a:pt x="569448" y="366406"/>
                </a:cubicBezTo>
                <a:cubicBezTo>
                  <a:pt x="568288" y="367380"/>
                  <a:pt x="568479" y="368160"/>
                  <a:pt x="566732" y="367965"/>
                </a:cubicBezTo>
                <a:cubicBezTo>
                  <a:pt x="566928" y="368549"/>
                  <a:pt x="567314" y="369329"/>
                  <a:pt x="567510" y="369914"/>
                </a:cubicBezTo>
                <a:cubicBezTo>
                  <a:pt x="567706" y="370498"/>
                  <a:pt x="567897" y="371278"/>
                  <a:pt x="568092" y="371863"/>
                </a:cubicBezTo>
                <a:cubicBezTo>
                  <a:pt x="568866" y="373812"/>
                  <a:pt x="567314" y="373617"/>
                  <a:pt x="567897" y="374786"/>
                </a:cubicBezTo>
                <a:cubicBezTo>
                  <a:pt x="568283" y="375566"/>
                  <a:pt x="569061" y="374591"/>
                  <a:pt x="569448" y="377125"/>
                </a:cubicBezTo>
                <a:cubicBezTo>
                  <a:pt x="569644" y="379269"/>
                  <a:pt x="570030" y="381218"/>
                  <a:pt x="571004" y="383167"/>
                </a:cubicBezTo>
                <a:cubicBezTo>
                  <a:pt x="572942" y="387259"/>
                  <a:pt x="577018" y="389208"/>
                  <a:pt x="580317" y="385700"/>
                </a:cubicBezTo>
                <a:cubicBezTo>
                  <a:pt x="581285" y="384726"/>
                  <a:pt x="582064" y="383362"/>
                  <a:pt x="583424" y="384141"/>
                </a:cubicBezTo>
                <a:cubicBezTo>
                  <a:pt x="584006" y="384531"/>
                  <a:pt x="584006" y="385310"/>
                  <a:pt x="585362" y="386090"/>
                </a:cubicBezTo>
                <a:cubicBezTo>
                  <a:pt x="585558" y="386285"/>
                  <a:pt x="585944" y="386480"/>
                  <a:pt x="586140" y="386480"/>
                </a:cubicBezTo>
                <a:cubicBezTo>
                  <a:pt x="587305" y="387065"/>
                  <a:pt x="588856" y="387259"/>
                  <a:pt x="590407" y="387259"/>
                </a:cubicBezTo>
                <a:cubicBezTo>
                  <a:pt x="591963" y="387065"/>
                  <a:pt x="593319" y="386480"/>
                  <a:pt x="594097" y="385700"/>
                </a:cubicBezTo>
                <a:cubicBezTo>
                  <a:pt x="595262" y="384531"/>
                  <a:pt x="595648" y="383362"/>
                  <a:pt x="597009" y="383751"/>
                </a:cubicBezTo>
                <a:cubicBezTo>
                  <a:pt x="597782" y="383946"/>
                  <a:pt x="597782" y="384531"/>
                  <a:pt x="598173" y="385116"/>
                </a:cubicBezTo>
                <a:cubicBezTo>
                  <a:pt x="599725" y="387844"/>
                  <a:pt x="603409" y="389598"/>
                  <a:pt x="606708" y="389208"/>
                </a:cubicBezTo>
                <a:cubicBezTo>
                  <a:pt x="608650" y="389014"/>
                  <a:pt x="609037" y="388429"/>
                  <a:pt x="610397" y="387844"/>
                </a:cubicBezTo>
                <a:cubicBezTo>
                  <a:pt x="609037" y="387065"/>
                  <a:pt x="609619" y="387844"/>
                  <a:pt x="607099" y="388039"/>
                </a:cubicBezTo>
                <a:cubicBezTo>
                  <a:pt x="603801" y="388234"/>
                  <a:pt x="600307" y="386870"/>
                  <a:pt x="598756" y="384141"/>
                </a:cubicBezTo>
                <a:cubicBezTo>
                  <a:pt x="597782" y="382582"/>
                  <a:pt x="597009" y="378489"/>
                  <a:pt x="599338" y="378489"/>
                </a:cubicBezTo>
                <a:cubicBezTo>
                  <a:pt x="600693" y="378489"/>
                  <a:pt x="600693" y="379659"/>
                  <a:pt x="601276" y="380633"/>
                </a:cubicBezTo>
                <a:cubicBezTo>
                  <a:pt x="601662" y="381413"/>
                  <a:pt x="602827" y="382777"/>
                  <a:pt x="603605" y="381802"/>
                </a:cubicBezTo>
                <a:cubicBezTo>
                  <a:pt x="603605" y="381802"/>
                  <a:pt x="602440" y="380243"/>
                  <a:pt x="603801" y="379269"/>
                </a:cubicBezTo>
                <a:cubicBezTo>
                  <a:pt x="604966" y="378489"/>
                  <a:pt x="605934" y="379659"/>
                  <a:pt x="606708" y="379074"/>
                </a:cubicBezTo>
                <a:cubicBezTo>
                  <a:pt x="606903" y="378489"/>
                  <a:pt x="606517" y="378099"/>
                  <a:pt x="605934" y="377904"/>
                </a:cubicBezTo>
                <a:cubicBezTo>
                  <a:pt x="604187" y="377710"/>
                  <a:pt x="603992" y="376345"/>
                  <a:pt x="604574" y="375566"/>
                </a:cubicBezTo>
                <a:cubicBezTo>
                  <a:pt x="604966" y="374981"/>
                  <a:pt x="605548" y="374981"/>
                  <a:pt x="605548" y="374396"/>
                </a:cubicBezTo>
                <a:cubicBezTo>
                  <a:pt x="604966" y="373617"/>
                  <a:pt x="603801" y="374201"/>
                  <a:pt x="603219" y="374591"/>
                </a:cubicBezTo>
                <a:cubicBezTo>
                  <a:pt x="602245" y="375176"/>
                  <a:pt x="601472" y="374981"/>
                  <a:pt x="600889" y="374201"/>
                </a:cubicBezTo>
                <a:cubicBezTo>
                  <a:pt x="599529" y="372058"/>
                  <a:pt x="603219" y="371473"/>
                  <a:pt x="602636" y="369914"/>
                </a:cubicBezTo>
                <a:cubicBezTo>
                  <a:pt x="602054" y="369719"/>
                  <a:pt x="601858" y="370109"/>
                  <a:pt x="601080" y="369914"/>
                </a:cubicBezTo>
                <a:cubicBezTo>
                  <a:pt x="599529" y="369329"/>
                  <a:pt x="600111" y="367770"/>
                  <a:pt x="600111" y="367575"/>
                </a:cubicBezTo>
                <a:cubicBezTo>
                  <a:pt x="600111" y="366990"/>
                  <a:pt x="599920" y="366406"/>
                  <a:pt x="599338" y="366601"/>
                </a:cubicBezTo>
                <a:cubicBezTo>
                  <a:pt x="598560" y="366990"/>
                  <a:pt x="598946" y="368160"/>
                  <a:pt x="597978" y="368744"/>
                </a:cubicBezTo>
                <a:cubicBezTo>
                  <a:pt x="597009" y="369329"/>
                  <a:pt x="596231" y="368744"/>
                  <a:pt x="595844" y="367965"/>
                </a:cubicBezTo>
                <a:cubicBezTo>
                  <a:pt x="594870" y="368355"/>
                  <a:pt x="595452" y="369914"/>
                  <a:pt x="595844" y="370498"/>
                </a:cubicBezTo>
                <a:cubicBezTo>
                  <a:pt x="596426" y="371473"/>
                  <a:pt x="595844" y="372447"/>
                  <a:pt x="595066" y="372642"/>
                </a:cubicBezTo>
                <a:cubicBezTo>
                  <a:pt x="593901" y="373227"/>
                  <a:pt x="593319" y="372253"/>
                  <a:pt x="592932" y="371863"/>
                </a:cubicBezTo>
                <a:cubicBezTo>
                  <a:pt x="592546" y="371473"/>
                  <a:pt x="591381" y="370498"/>
                  <a:pt x="590799" y="371278"/>
                </a:cubicBezTo>
                <a:cubicBezTo>
                  <a:pt x="590799" y="371863"/>
                  <a:pt x="591381" y="371863"/>
                  <a:pt x="591381" y="372642"/>
                </a:cubicBezTo>
                <a:cubicBezTo>
                  <a:pt x="591381" y="373227"/>
                  <a:pt x="591185" y="373812"/>
                  <a:pt x="590799" y="374007"/>
                </a:cubicBezTo>
                <a:cubicBezTo>
                  <a:pt x="590407" y="374396"/>
                  <a:pt x="589825" y="374396"/>
                  <a:pt x="589242" y="374201"/>
                </a:cubicBezTo>
                <a:cubicBezTo>
                  <a:pt x="588660" y="374007"/>
                  <a:pt x="588078" y="374396"/>
                  <a:pt x="588274" y="374981"/>
                </a:cubicBezTo>
                <a:cubicBezTo>
                  <a:pt x="589052" y="375566"/>
                  <a:pt x="590216" y="374981"/>
                  <a:pt x="590799" y="375956"/>
                </a:cubicBezTo>
                <a:cubicBezTo>
                  <a:pt x="591768" y="377320"/>
                  <a:pt x="590407" y="378099"/>
                  <a:pt x="590407" y="378489"/>
                </a:cubicBezTo>
                <a:cubicBezTo>
                  <a:pt x="590603" y="378879"/>
                  <a:pt x="591381" y="379074"/>
                  <a:pt x="591963" y="378879"/>
                </a:cubicBezTo>
                <a:cubicBezTo>
                  <a:pt x="593128" y="378489"/>
                  <a:pt x="593515" y="377320"/>
                  <a:pt x="594483" y="377320"/>
                </a:cubicBezTo>
                <a:cubicBezTo>
                  <a:pt x="595066" y="377125"/>
                  <a:pt x="595648" y="377515"/>
                  <a:pt x="595844" y="377904"/>
                </a:cubicBezTo>
                <a:cubicBezTo>
                  <a:pt x="596617" y="378684"/>
                  <a:pt x="596035" y="380048"/>
                  <a:pt x="595648" y="381023"/>
                </a:cubicBezTo>
                <a:cubicBezTo>
                  <a:pt x="593901" y="385505"/>
                  <a:pt x="589052" y="386480"/>
                  <a:pt x="584975" y="384141"/>
                </a:cubicBezTo>
                <a:cubicBezTo>
                  <a:pt x="584197" y="383751"/>
                  <a:pt x="584197" y="383556"/>
                  <a:pt x="583615" y="383556"/>
                </a:cubicBezTo>
                <a:cubicBezTo>
                  <a:pt x="582842" y="383751"/>
                  <a:pt x="582646" y="383556"/>
                  <a:pt x="581868" y="383556"/>
                </a:cubicBezTo>
                <a:cubicBezTo>
                  <a:pt x="578765" y="386870"/>
                  <a:pt x="574107" y="386675"/>
                  <a:pt x="571391" y="382192"/>
                </a:cubicBezTo>
                <a:cubicBezTo>
                  <a:pt x="570613" y="381023"/>
                  <a:pt x="568092" y="375371"/>
                  <a:pt x="571195" y="375176"/>
                </a:cubicBezTo>
                <a:cubicBezTo>
                  <a:pt x="571777" y="375176"/>
                  <a:pt x="572169" y="375371"/>
                  <a:pt x="572555" y="375761"/>
                </a:cubicBezTo>
                <a:cubicBezTo>
                  <a:pt x="573138" y="376345"/>
                  <a:pt x="574107" y="376735"/>
                  <a:pt x="575271" y="376735"/>
                </a:cubicBezTo>
                <a:cubicBezTo>
                  <a:pt x="575271" y="376735"/>
                  <a:pt x="575467" y="376735"/>
                  <a:pt x="575271" y="376735"/>
                </a:cubicBezTo>
                <a:close/>
                <a:moveTo>
                  <a:pt x="607682" y="372058"/>
                </a:moveTo>
                <a:cubicBezTo>
                  <a:pt x="607486" y="371278"/>
                  <a:pt x="607099" y="370304"/>
                  <a:pt x="606903" y="369524"/>
                </a:cubicBezTo>
                <a:cubicBezTo>
                  <a:pt x="606708" y="368744"/>
                  <a:pt x="606321" y="367770"/>
                  <a:pt x="606130" y="366990"/>
                </a:cubicBezTo>
                <a:cubicBezTo>
                  <a:pt x="605739" y="367185"/>
                  <a:pt x="604966" y="367575"/>
                  <a:pt x="604770" y="367770"/>
                </a:cubicBezTo>
                <a:cubicBezTo>
                  <a:pt x="605548" y="368355"/>
                  <a:pt x="605934" y="369524"/>
                  <a:pt x="605739" y="371083"/>
                </a:cubicBezTo>
                <a:cubicBezTo>
                  <a:pt x="606708" y="371473"/>
                  <a:pt x="606903" y="371668"/>
                  <a:pt x="607682" y="372058"/>
                </a:cubicBezTo>
                <a:close/>
                <a:moveTo>
                  <a:pt x="668616" y="372058"/>
                </a:moveTo>
                <a:cubicBezTo>
                  <a:pt x="674244" y="366406"/>
                  <a:pt x="679289" y="360364"/>
                  <a:pt x="684139" y="353737"/>
                </a:cubicBezTo>
                <a:cubicBezTo>
                  <a:pt x="685303" y="352178"/>
                  <a:pt x="686468" y="350619"/>
                  <a:pt x="687437" y="349060"/>
                </a:cubicBezTo>
                <a:lnTo>
                  <a:pt x="688411" y="347696"/>
                </a:lnTo>
                <a:cubicBezTo>
                  <a:pt x="689184" y="346526"/>
                  <a:pt x="690158" y="345357"/>
                  <a:pt x="690740" y="344188"/>
                </a:cubicBezTo>
                <a:lnTo>
                  <a:pt x="690544" y="343993"/>
                </a:lnTo>
                <a:cubicBezTo>
                  <a:pt x="690158" y="344382"/>
                  <a:pt x="689576" y="345357"/>
                  <a:pt x="689380" y="345747"/>
                </a:cubicBezTo>
                <a:lnTo>
                  <a:pt x="685695" y="351009"/>
                </a:lnTo>
                <a:cubicBezTo>
                  <a:pt x="683366" y="354127"/>
                  <a:pt x="680258" y="358220"/>
                  <a:pt x="677738" y="361338"/>
                </a:cubicBezTo>
                <a:cubicBezTo>
                  <a:pt x="677346" y="361923"/>
                  <a:pt x="676764" y="362508"/>
                  <a:pt x="676378" y="363092"/>
                </a:cubicBezTo>
                <a:cubicBezTo>
                  <a:pt x="676182" y="363287"/>
                  <a:pt x="675991" y="363677"/>
                  <a:pt x="675599" y="363872"/>
                </a:cubicBezTo>
                <a:cubicBezTo>
                  <a:pt x="675409" y="364067"/>
                  <a:pt x="675213" y="364457"/>
                  <a:pt x="675022" y="364652"/>
                </a:cubicBezTo>
                <a:cubicBezTo>
                  <a:pt x="672883" y="367185"/>
                  <a:pt x="670554" y="369719"/>
                  <a:pt x="668421" y="372058"/>
                </a:cubicBezTo>
                <a:cubicBezTo>
                  <a:pt x="666869" y="373812"/>
                  <a:pt x="665318" y="375371"/>
                  <a:pt x="663762" y="376930"/>
                </a:cubicBezTo>
                <a:cubicBezTo>
                  <a:pt x="665122" y="375371"/>
                  <a:pt x="666869" y="373812"/>
                  <a:pt x="668616" y="372058"/>
                </a:cubicBezTo>
                <a:close/>
                <a:moveTo>
                  <a:pt x="702186" y="377904"/>
                </a:moveTo>
                <a:cubicBezTo>
                  <a:pt x="701800" y="376735"/>
                  <a:pt x="701413" y="375761"/>
                  <a:pt x="700831" y="374591"/>
                </a:cubicBezTo>
                <a:cubicBezTo>
                  <a:pt x="698888" y="370109"/>
                  <a:pt x="696754" y="366406"/>
                  <a:pt x="693652" y="362703"/>
                </a:cubicBezTo>
                <a:cubicBezTo>
                  <a:pt x="692874" y="361728"/>
                  <a:pt x="692096" y="360949"/>
                  <a:pt x="691513" y="360169"/>
                </a:cubicBezTo>
                <a:cubicBezTo>
                  <a:pt x="690740" y="359194"/>
                  <a:pt x="690349" y="359000"/>
                  <a:pt x="689766" y="358415"/>
                </a:cubicBezTo>
                <a:cubicBezTo>
                  <a:pt x="689576" y="358220"/>
                  <a:pt x="689380" y="358025"/>
                  <a:pt x="689184" y="357830"/>
                </a:cubicBezTo>
                <a:cubicBezTo>
                  <a:pt x="688602" y="357440"/>
                  <a:pt x="687050" y="356076"/>
                  <a:pt x="686468" y="355881"/>
                </a:cubicBezTo>
                <a:cubicBezTo>
                  <a:pt x="686468" y="355881"/>
                  <a:pt x="679485" y="364846"/>
                  <a:pt x="677929" y="366601"/>
                </a:cubicBezTo>
                <a:lnTo>
                  <a:pt x="672497" y="372642"/>
                </a:lnTo>
                <a:lnTo>
                  <a:pt x="676378" y="378489"/>
                </a:lnTo>
                <a:cubicBezTo>
                  <a:pt x="676764" y="379074"/>
                  <a:pt x="677346" y="380048"/>
                  <a:pt x="677542" y="380438"/>
                </a:cubicBezTo>
                <a:lnTo>
                  <a:pt x="681619" y="379269"/>
                </a:lnTo>
                <a:cubicBezTo>
                  <a:pt x="687050" y="377710"/>
                  <a:pt x="693260" y="377125"/>
                  <a:pt x="699084" y="377515"/>
                </a:cubicBezTo>
                <a:cubicBezTo>
                  <a:pt x="699666" y="377710"/>
                  <a:pt x="701604" y="377904"/>
                  <a:pt x="702186" y="377904"/>
                </a:cubicBezTo>
                <a:close/>
                <a:moveTo>
                  <a:pt x="638731" y="398369"/>
                </a:moveTo>
                <a:cubicBezTo>
                  <a:pt x="639700" y="398563"/>
                  <a:pt x="640865" y="398758"/>
                  <a:pt x="641834" y="398563"/>
                </a:cubicBezTo>
                <a:cubicBezTo>
                  <a:pt x="643385" y="398563"/>
                  <a:pt x="643581" y="398174"/>
                  <a:pt x="644550" y="397979"/>
                </a:cubicBezTo>
                <a:cubicBezTo>
                  <a:pt x="644359" y="397784"/>
                  <a:pt x="644163" y="397394"/>
                  <a:pt x="643777" y="397394"/>
                </a:cubicBezTo>
                <a:cubicBezTo>
                  <a:pt x="638731" y="397784"/>
                  <a:pt x="634268" y="395640"/>
                  <a:pt x="632712" y="392132"/>
                </a:cubicBezTo>
                <a:cubicBezTo>
                  <a:pt x="631939" y="390573"/>
                  <a:pt x="631743" y="387065"/>
                  <a:pt x="633490" y="386480"/>
                </a:cubicBezTo>
                <a:cubicBezTo>
                  <a:pt x="634073" y="386285"/>
                  <a:pt x="634655" y="386480"/>
                  <a:pt x="635041" y="386675"/>
                </a:cubicBezTo>
                <a:cubicBezTo>
                  <a:pt x="635433" y="386870"/>
                  <a:pt x="635624" y="387259"/>
                  <a:pt x="635820" y="387844"/>
                </a:cubicBezTo>
                <a:cubicBezTo>
                  <a:pt x="636206" y="388624"/>
                  <a:pt x="636788" y="389793"/>
                  <a:pt x="637567" y="389988"/>
                </a:cubicBezTo>
                <a:cubicBezTo>
                  <a:pt x="637371" y="389598"/>
                  <a:pt x="636984" y="389014"/>
                  <a:pt x="637180" y="388429"/>
                </a:cubicBezTo>
                <a:cubicBezTo>
                  <a:pt x="637371" y="388039"/>
                  <a:pt x="637757" y="387649"/>
                  <a:pt x="638149" y="387454"/>
                </a:cubicBezTo>
                <a:cubicBezTo>
                  <a:pt x="639118" y="387065"/>
                  <a:pt x="640669" y="388234"/>
                  <a:pt x="641447" y="387259"/>
                </a:cubicBezTo>
                <a:cubicBezTo>
                  <a:pt x="641643" y="386285"/>
                  <a:pt x="640669" y="385895"/>
                  <a:pt x="640283" y="385311"/>
                </a:cubicBezTo>
                <a:cubicBezTo>
                  <a:pt x="639504" y="384141"/>
                  <a:pt x="640669" y="383362"/>
                  <a:pt x="640669" y="383167"/>
                </a:cubicBezTo>
                <a:cubicBezTo>
                  <a:pt x="639700" y="382582"/>
                  <a:pt x="637757" y="382972"/>
                  <a:pt x="636788" y="383167"/>
                </a:cubicBezTo>
                <a:cubicBezTo>
                  <a:pt x="636206" y="383362"/>
                  <a:pt x="635624" y="383751"/>
                  <a:pt x="635041" y="383556"/>
                </a:cubicBezTo>
                <a:cubicBezTo>
                  <a:pt x="634459" y="383362"/>
                  <a:pt x="634073" y="382972"/>
                  <a:pt x="633877" y="382387"/>
                </a:cubicBezTo>
                <a:cubicBezTo>
                  <a:pt x="633490" y="381023"/>
                  <a:pt x="634851" y="380438"/>
                  <a:pt x="635624" y="379853"/>
                </a:cubicBezTo>
                <a:cubicBezTo>
                  <a:pt x="636206" y="379464"/>
                  <a:pt x="637567" y="378489"/>
                  <a:pt x="637757" y="377515"/>
                </a:cubicBezTo>
                <a:cubicBezTo>
                  <a:pt x="637175" y="377320"/>
                  <a:pt x="636598" y="377515"/>
                  <a:pt x="636015" y="377125"/>
                </a:cubicBezTo>
                <a:cubicBezTo>
                  <a:pt x="634655" y="376150"/>
                  <a:pt x="636015" y="375176"/>
                  <a:pt x="635237" y="373617"/>
                </a:cubicBezTo>
                <a:cubicBezTo>
                  <a:pt x="634459" y="372252"/>
                  <a:pt x="633294" y="372447"/>
                  <a:pt x="632521" y="373227"/>
                </a:cubicBezTo>
                <a:cubicBezTo>
                  <a:pt x="631939" y="373617"/>
                  <a:pt x="631939" y="374007"/>
                  <a:pt x="631743" y="374591"/>
                </a:cubicBezTo>
                <a:cubicBezTo>
                  <a:pt x="631547" y="374981"/>
                  <a:pt x="630965" y="375371"/>
                  <a:pt x="630192" y="375371"/>
                </a:cubicBezTo>
                <a:cubicBezTo>
                  <a:pt x="629414" y="375371"/>
                  <a:pt x="629223" y="374786"/>
                  <a:pt x="628641" y="374786"/>
                </a:cubicBezTo>
                <a:cubicBezTo>
                  <a:pt x="628249" y="376930"/>
                  <a:pt x="630192" y="379074"/>
                  <a:pt x="629805" y="380243"/>
                </a:cubicBezTo>
                <a:cubicBezTo>
                  <a:pt x="629610" y="380828"/>
                  <a:pt x="629223" y="381218"/>
                  <a:pt x="628641" y="381413"/>
                </a:cubicBezTo>
                <a:cubicBezTo>
                  <a:pt x="626502" y="381997"/>
                  <a:pt x="626502" y="378294"/>
                  <a:pt x="623204" y="377904"/>
                </a:cubicBezTo>
                <a:cubicBezTo>
                  <a:pt x="623595" y="380828"/>
                  <a:pt x="621070" y="379464"/>
                  <a:pt x="620488" y="380828"/>
                </a:cubicBezTo>
                <a:cubicBezTo>
                  <a:pt x="620488" y="381997"/>
                  <a:pt x="622431" y="381997"/>
                  <a:pt x="623013" y="382777"/>
                </a:cubicBezTo>
                <a:cubicBezTo>
                  <a:pt x="623595" y="383362"/>
                  <a:pt x="623595" y="384336"/>
                  <a:pt x="623013" y="385116"/>
                </a:cubicBezTo>
                <a:lnTo>
                  <a:pt x="622431" y="385505"/>
                </a:lnTo>
                <a:cubicBezTo>
                  <a:pt x="623204" y="385505"/>
                  <a:pt x="623595" y="385505"/>
                  <a:pt x="624178" y="385116"/>
                </a:cubicBezTo>
                <a:cubicBezTo>
                  <a:pt x="624755" y="384921"/>
                  <a:pt x="624951" y="384531"/>
                  <a:pt x="625337" y="384336"/>
                </a:cubicBezTo>
                <a:cubicBezTo>
                  <a:pt x="626698" y="383556"/>
                  <a:pt x="629223" y="384921"/>
                  <a:pt x="626502" y="388429"/>
                </a:cubicBezTo>
                <a:cubicBezTo>
                  <a:pt x="623786" y="392132"/>
                  <a:pt x="618159" y="391547"/>
                  <a:pt x="614474" y="389403"/>
                </a:cubicBezTo>
                <a:cubicBezTo>
                  <a:pt x="612335" y="388234"/>
                  <a:pt x="613309" y="388039"/>
                  <a:pt x="611758" y="388234"/>
                </a:cubicBezTo>
                <a:cubicBezTo>
                  <a:pt x="612531" y="389014"/>
                  <a:pt x="612727" y="389793"/>
                  <a:pt x="615443" y="391352"/>
                </a:cubicBezTo>
                <a:cubicBezTo>
                  <a:pt x="619323" y="393301"/>
                  <a:pt x="625147" y="393691"/>
                  <a:pt x="627667" y="389403"/>
                </a:cubicBezTo>
                <a:cubicBezTo>
                  <a:pt x="628058" y="388624"/>
                  <a:pt x="628249" y="387844"/>
                  <a:pt x="629414" y="387844"/>
                </a:cubicBezTo>
                <a:cubicBezTo>
                  <a:pt x="630388" y="387844"/>
                  <a:pt x="631161" y="388624"/>
                  <a:pt x="630965" y="389598"/>
                </a:cubicBezTo>
                <a:cubicBezTo>
                  <a:pt x="630774" y="390768"/>
                  <a:pt x="630774" y="391547"/>
                  <a:pt x="631161" y="392717"/>
                </a:cubicBezTo>
                <a:cubicBezTo>
                  <a:pt x="632130" y="395835"/>
                  <a:pt x="635624" y="397784"/>
                  <a:pt x="638731" y="398369"/>
                </a:cubicBezTo>
                <a:close/>
                <a:moveTo>
                  <a:pt x="609429" y="376930"/>
                </a:moveTo>
                <a:cubicBezTo>
                  <a:pt x="609429" y="376540"/>
                  <a:pt x="608650" y="374981"/>
                  <a:pt x="608455" y="374786"/>
                </a:cubicBezTo>
                <a:lnTo>
                  <a:pt x="608264" y="375566"/>
                </a:lnTo>
                <a:cubicBezTo>
                  <a:pt x="608455" y="375761"/>
                  <a:pt x="608846" y="376150"/>
                  <a:pt x="609429" y="376930"/>
                </a:cubicBezTo>
                <a:close/>
                <a:moveTo>
                  <a:pt x="609429" y="376930"/>
                </a:moveTo>
                <a:cubicBezTo>
                  <a:pt x="609619" y="378099"/>
                  <a:pt x="610202" y="378879"/>
                  <a:pt x="609429" y="380633"/>
                </a:cubicBezTo>
                <a:cubicBezTo>
                  <a:pt x="608650" y="381997"/>
                  <a:pt x="607682" y="381997"/>
                  <a:pt x="606708" y="382387"/>
                </a:cubicBezTo>
                <a:cubicBezTo>
                  <a:pt x="606517" y="383362"/>
                  <a:pt x="605739" y="384336"/>
                  <a:pt x="604966" y="384726"/>
                </a:cubicBezTo>
                <a:cubicBezTo>
                  <a:pt x="604966" y="384726"/>
                  <a:pt x="604966" y="384726"/>
                  <a:pt x="605156" y="384726"/>
                </a:cubicBezTo>
                <a:cubicBezTo>
                  <a:pt x="605739" y="384921"/>
                  <a:pt x="607099" y="384921"/>
                  <a:pt x="607682" y="384726"/>
                </a:cubicBezTo>
                <a:cubicBezTo>
                  <a:pt x="608846" y="384531"/>
                  <a:pt x="609429" y="384141"/>
                  <a:pt x="609815" y="384141"/>
                </a:cubicBezTo>
                <a:cubicBezTo>
                  <a:pt x="611176" y="383946"/>
                  <a:pt x="610980" y="385116"/>
                  <a:pt x="611758" y="384921"/>
                </a:cubicBezTo>
                <a:cubicBezTo>
                  <a:pt x="612727" y="384726"/>
                  <a:pt x="612340" y="384141"/>
                  <a:pt x="613892" y="385116"/>
                </a:cubicBezTo>
                <a:cubicBezTo>
                  <a:pt x="613500" y="384531"/>
                  <a:pt x="613113" y="383751"/>
                  <a:pt x="612727" y="383167"/>
                </a:cubicBezTo>
                <a:lnTo>
                  <a:pt x="610593" y="379074"/>
                </a:lnTo>
                <a:cubicBezTo>
                  <a:pt x="610202" y="378489"/>
                  <a:pt x="609815" y="377320"/>
                  <a:pt x="609429" y="376930"/>
                </a:cubicBezTo>
                <a:close/>
                <a:moveTo>
                  <a:pt x="578183" y="380243"/>
                </a:moveTo>
                <a:cubicBezTo>
                  <a:pt x="577405" y="379659"/>
                  <a:pt x="577601" y="379464"/>
                  <a:pt x="577018" y="379659"/>
                </a:cubicBezTo>
                <a:cubicBezTo>
                  <a:pt x="575467" y="380243"/>
                  <a:pt x="574885" y="379853"/>
                  <a:pt x="573524" y="379659"/>
                </a:cubicBezTo>
                <a:cubicBezTo>
                  <a:pt x="575076" y="383556"/>
                  <a:pt x="578379" y="382972"/>
                  <a:pt x="579543" y="381413"/>
                </a:cubicBezTo>
                <a:lnTo>
                  <a:pt x="578183" y="380243"/>
                </a:lnTo>
                <a:close/>
                <a:moveTo>
                  <a:pt x="674631" y="381802"/>
                </a:moveTo>
                <a:cubicBezTo>
                  <a:pt x="674440" y="381023"/>
                  <a:pt x="670554" y="375566"/>
                  <a:pt x="670168" y="374981"/>
                </a:cubicBezTo>
                <a:cubicBezTo>
                  <a:pt x="669003" y="376150"/>
                  <a:pt x="668034" y="377125"/>
                  <a:pt x="666869" y="378294"/>
                </a:cubicBezTo>
                <a:lnTo>
                  <a:pt x="663375" y="381413"/>
                </a:lnTo>
                <a:lnTo>
                  <a:pt x="664736" y="383946"/>
                </a:lnTo>
                <a:cubicBezTo>
                  <a:pt x="666091" y="383556"/>
                  <a:pt x="667256" y="383362"/>
                  <a:pt x="668616" y="384336"/>
                </a:cubicBezTo>
                <a:cubicBezTo>
                  <a:pt x="668807" y="384336"/>
                  <a:pt x="668807" y="384531"/>
                  <a:pt x="668807" y="384531"/>
                </a:cubicBezTo>
                <a:lnTo>
                  <a:pt x="669003" y="384726"/>
                </a:lnTo>
                <a:cubicBezTo>
                  <a:pt x="669972" y="384141"/>
                  <a:pt x="670750" y="383751"/>
                  <a:pt x="671719" y="383167"/>
                </a:cubicBezTo>
                <a:cubicBezTo>
                  <a:pt x="672497" y="382582"/>
                  <a:pt x="673662" y="381997"/>
                  <a:pt x="674631" y="381802"/>
                </a:cubicBezTo>
                <a:close/>
                <a:moveTo>
                  <a:pt x="713441" y="384921"/>
                </a:moveTo>
                <a:cubicBezTo>
                  <a:pt x="712859" y="384336"/>
                  <a:pt x="708205" y="382387"/>
                  <a:pt x="706845" y="381997"/>
                </a:cubicBezTo>
                <a:cubicBezTo>
                  <a:pt x="707041" y="383362"/>
                  <a:pt x="707427" y="384921"/>
                  <a:pt x="707623" y="386480"/>
                </a:cubicBezTo>
                <a:cubicBezTo>
                  <a:pt x="707814" y="388234"/>
                  <a:pt x="707814" y="389598"/>
                  <a:pt x="707814" y="391352"/>
                </a:cubicBezTo>
                <a:cubicBezTo>
                  <a:pt x="708010" y="391157"/>
                  <a:pt x="708010" y="391157"/>
                  <a:pt x="708205" y="390962"/>
                </a:cubicBezTo>
                <a:lnTo>
                  <a:pt x="709370" y="389793"/>
                </a:lnTo>
                <a:cubicBezTo>
                  <a:pt x="709757" y="389403"/>
                  <a:pt x="710535" y="388624"/>
                  <a:pt x="710726" y="388234"/>
                </a:cubicBezTo>
                <a:cubicBezTo>
                  <a:pt x="710921" y="388039"/>
                  <a:pt x="711308" y="387649"/>
                  <a:pt x="711504" y="387454"/>
                </a:cubicBezTo>
                <a:cubicBezTo>
                  <a:pt x="711699" y="387065"/>
                  <a:pt x="711890" y="386870"/>
                  <a:pt x="712086" y="386675"/>
                </a:cubicBezTo>
                <a:cubicBezTo>
                  <a:pt x="712473" y="386090"/>
                  <a:pt x="713055" y="385505"/>
                  <a:pt x="713441" y="384921"/>
                </a:cubicBezTo>
                <a:close/>
                <a:moveTo>
                  <a:pt x="694621" y="401877"/>
                </a:moveTo>
                <a:cubicBezTo>
                  <a:pt x="695394" y="401682"/>
                  <a:pt x="698501" y="399343"/>
                  <a:pt x="699084" y="398953"/>
                </a:cubicBezTo>
                <a:cubicBezTo>
                  <a:pt x="699857" y="398369"/>
                  <a:pt x="702578" y="396420"/>
                  <a:pt x="703160" y="395640"/>
                </a:cubicBezTo>
                <a:cubicBezTo>
                  <a:pt x="705294" y="392717"/>
                  <a:pt x="704516" y="386675"/>
                  <a:pt x="703742" y="382972"/>
                </a:cubicBezTo>
                <a:cubicBezTo>
                  <a:pt x="703351" y="381023"/>
                  <a:pt x="703351" y="381218"/>
                  <a:pt x="702578" y="381218"/>
                </a:cubicBezTo>
                <a:cubicBezTo>
                  <a:pt x="696754" y="380243"/>
                  <a:pt x="690544" y="380438"/>
                  <a:pt x="684917" y="381802"/>
                </a:cubicBezTo>
                <a:cubicBezTo>
                  <a:pt x="683752" y="381997"/>
                  <a:pt x="680067" y="382972"/>
                  <a:pt x="679093" y="383362"/>
                </a:cubicBezTo>
                <a:cubicBezTo>
                  <a:pt x="681809" y="388624"/>
                  <a:pt x="684530" y="393886"/>
                  <a:pt x="684530" y="400317"/>
                </a:cubicBezTo>
                <a:cubicBezTo>
                  <a:pt x="685499" y="399928"/>
                  <a:pt x="686081" y="399928"/>
                  <a:pt x="687050" y="400512"/>
                </a:cubicBezTo>
                <a:cubicBezTo>
                  <a:pt x="687633" y="400902"/>
                  <a:pt x="688411" y="401487"/>
                  <a:pt x="688602" y="402072"/>
                </a:cubicBezTo>
                <a:lnTo>
                  <a:pt x="688797" y="401877"/>
                </a:lnTo>
                <a:cubicBezTo>
                  <a:pt x="688797" y="401877"/>
                  <a:pt x="688797" y="401682"/>
                  <a:pt x="688993" y="401682"/>
                </a:cubicBezTo>
                <a:cubicBezTo>
                  <a:pt x="688993" y="401487"/>
                  <a:pt x="689184" y="401487"/>
                  <a:pt x="689184" y="401292"/>
                </a:cubicBezTo>
                <a:cubicBezTo>
                  <a:pt x="689380" y="401097"/>
                  <a:pt x="689576" y="400902"/>
                  <a:pt x="689766" y="400707"/>
                </a:cubicBezTo>
                <a:cubicBezTo>
                  <a:pt x="691323" y="399538"/>
                  <a:pt x="693843" y="399538"/>
                  <a:pt x="694621" y="401877"/>
                </a:cubicBezTo>
                <a:close/>
                <a:moveTo>
                  <a:pt x="661628" y="384921"/>
                </a:moveTo>
                <a:cubicBezTo>
                  <a:pt x="661437" y="384531"/>
                  <a:pt x="661242" y="383751"/>
                  <a:pt x="660855" y="383556"/>
                </a:cubicBezTo>
                <a:lnTo>
                  <a:pt x="656779" y="386870"/>
                </a:lnTo>
                <a:cubicBezTo>
                  <a:pt x="657748" y="386675"/>
                  <a:pt x="657943" y="386870"/>
                  <a:pt x="658912" y="387065"/>
                </a:cubicBezTo>
                <a:cubicBezTo>
                  <a:pt x="659108" y="386870"/>
                  <a:pt x="659495" y="385700"/>
                  <a:pt x="660659" y="385116"/>
                </a:cubicBezTo>
                <a:lnTo>
                  <a:pt x="661628" y="384921"/>
                </a:lnTo>
                <a:close/>
                <a:moveTo>
                  <a:pt x="681423" y="399928"/>
                </a:moveTo>
                <a:cubicBezTo>
                  <a:pt x="681619" y="397199"/>
                  <a:pt x="680454" y="393691"/>
                  <a:pt x="679485" y="391352"/>
                </a:cubicBezTo>
                <a:cubicBezTo>
                  <a:pt x="678903" y="389988"/>
                  <a:pt x="676960" y="385505"/>
                  <a:pt x="676182" y="384336"/>
                </a:cubicBezTo>
                <a:cubicBezTo>
                  <a:pt x="675409" y="384531"/>
                  <a:pt x="673857" y="385311"/>
                  <a:pt x="673275" y="385700"/>
                </a:cubicBezTo>
                <a:cubicBezTo>
                  <a:pt x="672883" y="385895"/>
                  <a:pt x="672301" y="386090"/>
                  <a:pt x="671915" y="386480"/>
                </a:cubicBezTo>
                <a:lnTo>
                  <a:pt x="670946" y="387065"/>
                </a:lnTo>
                <a:cubicBezTo>
                  <a:pt x="670946" y="387065"/>
                  <a:pt x="670750" y="387065"/>
                  <a:pt x="670750" y="387259"/>
                </a:cubicBezTo>
                <a:cubicBezTo>
                  <a:pt x="670554" y="387454"/>
                  <a:pt x="670750" y="387259"/>
                  <a:pt x="670554" y="387454"/>
                </a:cubicBezTo>
                <a:cubicBezTo>
                  <a:pt x="671136" y="387649"/>
                  <a:pt x="671719" y="388429"/>
                  <a:pt x="671915" y="389208"/>
                </a:cubicBezTo>
                <a:cubicBezTo>
                  <a:pt x="672301" y="390183"/>
                  <a:pt x="672110" y="390962"/>
                  <a:pt x="671719" y="391937"/>
                </a:cubicBezTo>
                <a:cubicBezTo>
                  <a:pt x="671915" y="392132"/>
                  <a:pt x="672110" y="392132"/>
                  <a:pt x="672497" y="392327"/>
                </a:cubicBezTo>
                <a:cubicBezTo>
                  <a:pt x="674631" y="393691"/>
                  <a:pt x="674826" y="396225"/>
                  <a:pt x="673857" y="397394"/>
                </a:cubicBezTo>
                <a:cubicBezTo>
                  <a:pt x="674048" y="397784"/>
                  <a:pt x="674244" y="397979"/>
                  <a:pt x="674244" y="398369"/>
                </a:cubicBezTo>
                <a:cubicBezTo>
                  <a:pt x="675213" y="400707"/>
                  <a:pt x="674048" y="403631"/>
                  <a:pt x="670363" y="403436"/>
                </a:cubicBezTo>
                <a:lnTo>
                  <a:pt x="669972" y="404021"/>
                </a:lnTo>
                <a:cubicBezTo>
                  <a:pt x="668807" y="405385"/>
                  <a:pt x="667647" y="405385"/>
                  <a:pt x="665900" y="405190"/>
                </a:cubicBezTo>
                <a:cubicBezTo>
                  <a:pt x="666674" y="405775"/>
                  <a:pt x="667838" y="406359"/>
                  <a:pt x="669003" y="406554"/>
                </a:cubicBezTo>
                <a:cubicBezTo>
                  <a:pt x="670554" y="406749"/>
                  <a:pt x="671915" y="405969"/>
                  <a:pt x="672497" y="407334"/>
                </a:cubicBezTo>
                <a:cubicBezTo>
                  <a:pt x="672693" y="407724"/>
                  <a:pt x="672693" y="407919"/>
                  <a:pt x="673079" y="407919"/>
                </a:cubicBezTo>
                <a:cubicBezTo>
                  <a:pt x="673466" y="407919"/>
                  <a:pt x="673466" y="407724"/>
                  <a:pt x="673857" y="407529"/>
                </a:cubicBezTo>
                <a:cubicBezTo>
                  <a:pt x="674244" y="407334"/>
                  <a:pt x="675213" y="407139"/>
                  <a:pt x="675599" y="407139"/>
                </a:cubicBezTo>
                <a:cubicBezTo>
                  <a:pt x="675991" y="407139"/>
                  <a:pt x="676182" y="407139"/>
                  <a:pt x="676573" y="406944"/>
                </a:cubicBezTo>
                <a:cubicBezTo>
                  <a:pt x="676764" y="406944"/>
                  <a:pt x="677346" y="406944"/>
                  <a:pt x="677542" y="406749"/>
                </a:cubicBezTo>
                <a:cubicBezTo>
                  <a:pt x="677738" y="406749"/>
                  <a:pt x="677929" y="406359"/>
                  <a:pt x="678125" y="406164"/>
                </a:cubicBezTo>
                <a:cubicBezTo>
                  <a:pt x="678320" y="405969"/>
                  <a:pt x="678511" y="405969"/>
                  <a:pt x="678707" y="405775"/>
                </a:cubicBezTo>
                <a:cubicBezTo>
                  <a:pt x="678511" y="404410"/>
                  <a:pt x="678320" y="402851"/>
                  <a:pt x="679872" y="401877"/>
                </a:cubicBezTo>
                <a:cubicBezTo>
                  <a:pt x="680258" y="401682"/>
                  <a:pt x="680650" y="401487"/>
                  <a:pt x="681036" y="401292"/>
                </a:cubicBezTo>
                <a:lnTo>
                  <a:pt x="681423" y="399928"/>
                </a:lnTo>
                <a:close/>
                <a:moveTo>
                  <a:pt x="670554" y="395835"/>
                </a:moveTo>
                <a:cubicBezTo>
                  <a:pt x="670946" y="395640"/>
                  <a:pt x="671136" y="395835"/>
                  <a:pt x="671136" y="395445"/>
                </a:cubicBezTo>
                <a:cubicBezTo>
                  <a:pt x="671332" y="394471"/>
                  <a:pt x="669585" y="394666"/>
                  <a:pt x="668807" y="394666"/>
                </a:cubicBezTo>
                <a:cubicBezTo>
                  <a:pt x="667838" y="394860"/>
                  <a:pt x="666869" y="394665"/>
                  <a:pt x="666674" y="393886"/>
                </a:cubicBezTo>
                <a:cubicBezTo>
                  <a:pt x="666287" y="392717"/>
                  <a:pt x="666869" y="392132"/>
                  <a:pt x="667647" y="391742"/>
                </a:cubicBezTo>
                <a:cubicBezTo>
                  <a:pt x="668230" y="391352"/>
                  <a:pt x="669199" y="390768"/>
                  <a:pt x="668807" y="389793"/>
                </a:cubicBezTo>
                <a:cubicBezTo>
                  <a:pt x="668230" y="389793"/>
                  <a:pt x="668034" y="390183"/>
                  <a:pt x="667256" y="389793"/>
                </a:cubicBezTo>
                <a:cubicBezTo>
                  <a:pt x="665900" y="389208"/>
                  <a:pt x="666483" y="387649"/>
                  <a:pt x="666483" y="387259"/>
                </a:cubicBezTo>
                <a:cubicBezTo>
                  <a:pt x="666869" y="385895"/>
                  <a:pt x="665509" y="385895"/>
                  <a:pt x="665122" y="387259"/>
                </a:cubicBezTo>
                <a:cubicBezTo>
                  <a:pt x="664736" y="388429"/>
                  <a:pt x="663762" y="388624"/>
                  <a:pt x="662793" y="388234"/>
                </a:cubicBezTo>
                <a:cubicBezTo>
                  <a:pt x="662211" y="388039"/>
                  <a:pt x="662406" y="387454"/>
                  <a:pt x="661628" y="387649"/>
                </a:cubicBezTo>
                <a:cubicBezTo>
                  <a:pt x="661242" y="388624"/>
                  <a:pt x="661628" y="389403"/>
                  <a:pt x="661824" y="390378"/>
                </a:cubicBezTo>
                <a:cubicBezTo>
                  <a:pt x="662020" y="391352"/>
                  <a:pt x="661437" y="392132"/>
                  <a:pt x="660659" y="392132"/>
                </a:cubicBezTo>
                <a:cubicBezTo>
                  <a:pt x="659299" y="392327"/>
                  <a:pt x="659108" y="391352"/>
                  <a:pt x="658717" y="390768"/>
                </a:cubicBezTo>
                <a:cubicBezTo>
                  <a:pt x="658134" y="389598"/>
                  <a:pt x="656970" y="388819"/>
                  <a:pt x="656970" y="389793"/>
                </a:cubicBezTo>
                <a:cubicBezTo>
                  <a:pt x="656970" y="389988"/>
                  <a:pt x="656970" y="389793"/>
                  <a:pt x="656970" y="389988"/>
                </a:cubicBezTo>
                <a:cubicBezTo>
                  <a:pt x="656970" y="390183"/>
                  <a:pt x="657165" y="390183"/>
                  <a:pt x="657165" y="390378"/>
                </a:cubicBezTo>
                <a:cubicBezTo>
                  <a:pt x="657361" y="390573"/>
                  <a:pt x="657361" y="390962"/>
                  <a:pt x="657361" y="391157"/>
                </a:cubicBezTo>
                <a:cubicBezTo>
                  <a:pt x="657361" y="391742"/>
                  <a:pt x="656970" y="392132"/>
                  <a:pt x="656583" y="392327"/>
                </a:cubicBezTo>
                <a:cubicBezTo>
                  <a:pt x="656001" y="392522"/>
                  <a:pt x="655418" y="392522"/>
                  <a:pt x="655032" y="392327"/>
                </a:cubicBezTo>
                <a:cubicBezTo>
                  <a:pt x="653867" y="391547"/>
                  <a:pt x="652898" y="392911"/>
                  <a:pt x="654645" y="393496"/>
                </a:cubicBezTo>
                <a:cubicBezTo>
                  <a:pt x="656001" y="393886"/>
                  <a:pt x="656196" y="394860"/>
                  <a:pt x="655810" y="395835"/>
                </a:cubicBezTo>
                <a:cubicBezTo>
                  <a:pt x="655614" y="396420"/>
                  <a:pt x="655228" y="396420"/>
                  <a:pt x="654645" y="396614"/>
                </a:cubicBezTo>
                <a:cubicBezTo>
                  <a:pt x="654645" y="397394"/>
                  <a:pt x="655418" y="397394"/>
                  <a:pt x="656001" y="397394"/>
                </a:cubicBezTo>
                <a:cubicBezTo>
                  <a:pt x="657748" y="397004"/>
                  <a:pt x="658912" y="395055"/>
                  <a:pt x="660273" y="396420"/>
                </a:cubicBezTo>
                <a:cubicBezTo>
                  <a:pt x="661242" y="397394"/>
                  <a:pt x="660464" y="398563"/>
                  <a:pt x="659881" y="399343"/>
                </a:cubicBezTo>
                <a:cubicBezTo>
                  <a:pt x="657748" y="402266"/>
                  <a:pt x="654063" y="402656"/>
                  <a:pt x="650760" y="401487"/>
                </a:cubicBezTo>
                <a:cubicBezTo>
                  <a:pt x="649791" y="401097"/>
                  <a:pt x="648239" y="400123"/>
                  <a:pt x="647461" y="399538"/>
                </a:cubicBezTo>
                <a:cubicBezTo>
                  <a:pt x="646492" y="398563"/>
                  <a:pt x="646688" y="398369"/>
                  <a:pt x="645524" y="398369"/>
                </a:cubicBezTo>
                <a:cubicBezTo>
                  <a:pt x="645714" y="398758"/>
                  <a:pt x="646106" y="399343"/>
                  <a:pt x="646297" y="399733"/>
                </a:cubicBezTo>
                <a:cubicBezTo>
                  <a:pt x="647075" y="400902"/>
                  <a:pt x="648239" y="402072"/>
                  <a:pt x="649595" y="402656"/>
                </a:cubicBezTo>
                <a:cubicBezTo>
                  <a:pt x="651538" y="403631"/>
                  <a:pt x="654449" y="403826"/>
                  <a:pt x="656583" y="403046"/>
                </a:cubicBezTo>
                <a:cubicBezTo>
                  <a:pt x="657552" y="402656"/>
                  <a:pt x="658526" y="401682"/>
                  <a:pt x="659691" y="402656"/>
                </a:cubicBezTo>
                <a:cubicBezTo>
                  <a:pt x="660273" y="403241"/>
                  <a:pt x="660077" y="403436"/>
                  <a:pt x="660273" y="404215"/>
                </a:cubicBezTo>
                <a:cubicBezTo>
                  <a:pt x="660659" y="408503"/>
                  <a:pt x="665318" y="411232"/>
                  <a:pt x="668616" y="410452"/>
                </a:cubicBezTo>
                <a:cubicBezTo>
                  <a:pt x="669199" y="410257"/>
                  <a:pt x="669781" y="409867"/>
                  <a:pt x="670168" y="409867"/>
                </a:cubicBezTo>
                <a:cubicBezTo>
                  <a:pt x="671915" y="409867"/>
                  <a:pt x="671719" y="411621"/>
                  <a:pt x="671915" y="412401"/>
                </a:cubicBezTo>
                <a:cubicBezTo>
                  <a:pt x="671915" y="412986"/>
                  <a:pt x="672110" y="413571"/>
                  <a:pt x="672301" y="413961"/>
                </a:cubicBezTo>
                <a:cubicBezTo>
                  <a:pt x="673857" y="417859"/>
                  <a:pt x="677542" y="417664"/>
                  <a:pt x="680650" y="416105"/>
                </a:cubicBezTo>
                <a:cubicBezTo>
                  <a:pt x="682201" y="415325"/>
                  <a:pt x="683170" y="414545"/>
                  <a:pt x="684139" y="413376"/>
                </a:cubicBezTo>
                <a:cubicBezTo>
                  <a:pt x="684335" y="413181"/>
                  <a:pt x="684530" y="413181"/>
                  <a:pt x="684721" y="412791"/>
                </a:cubicBezTo>
                <a:cubicBezTo>
                  <a:pt x="684917" y="412596"/>
                  <a:pt x="685113" y="412402"/>
                  <a:pt x="685113" y="412206"/>
                </a:cubicBezTo>
                <a:cubicBezTo>
                  <a:pt x="684917" y="412402"/>
                  <a:pt x="685113" y="412206"/>
                  <a:pt x="684917" y="412401"/>
                </a:cubicBezTo>
                <a:cubicBezTo>
                  <a:pt x="684530" y="412596"/>
                  <a:pt x="684530" y="412986"/>
                  <a:pt x="683752" y="413571"/>
                </a:cubicBezTo>
                <a:cubicBezTo>
                  <a:pt x="682201" y="414935"/>
                  <a:pt x="680067" y="415910"/>
                  <a:pt x="677738" y="415910"/>
                </a:cubicBezTo>
                <a:cubicBezTo>
                  <a:pt x="674826" y="415715"/>
                  <a:pt x="672301" y="413376"/>
                  <a:pt x="672110" y="410452"/>
                </a:cubicBezTo>
                <a:cubicBezTo>
                  <a:pt x="671332" y="410257"/>
                  <a:pt x="670554" y="409673"/>
                  <a:pt x="670363" y="409283"/>
                </a:cubicBezTo>
                <a:cubicBezTo>
                  <a:pt x="667838" y="409283"/>
                  <a:pt x="666287" y="408893"/>
                  <a:pt x="664540" y="407724"/>
                </a:cubicBezTo>
                <a:cubicBezTo>
                  <a:pt x="663179" y="406944"/>
                  <a:pt x="662020" y="405385"/>
                  <a:pt x="661824" y="403241"/>
                </a:cubicBezTo>
                <a:cubicBezTo>
                  <a:pt x="661628" y="402072"/>
                  <a:pt x="661628" y="397784"/>
                  <a:pt x="663958" y="398174"/>
                </a:cubicBezTo>
                <a:cubicBezTo>
                  <a:pt x="665318" y="398369"/>
                  <a:pt x="665318" y="399733"/>
                  <a:pt x="665509" y="400317"/>
                </a:cubicBezTo>
                <a:cubicBezTo>
                  <a:pt x="665705" y="401097"/>
                  <a:pt x="666483" y="402072"/>
                  <a:pt x="667452" y="401682"/>
                </a:cubicBezTo>
                <a:cubicBezTo>
                  <a:pt x="667452" y="401487"/>
                  <a:pt x="666869" y="399928"/>
                  <a:pt x="668421" y="399343"/>
                </a:cubicBezTo>
                <a:cubicBezTo>
                  <a:pt x="669781" y="398953"/>
                  <a:pt x="669972" y="400123"/>
                  <a:pt x="671136" y="399928"/>
                </a:cubicBezTo>
                <a:cubicBezTo>
                  <a:pt x="671528" y="399343"/>
                  <a:pt x="671136" y="398758"/>
                  <a:pt x="670554" y="398563"/>
                </a:cubicBezTo>
                <a:cubicBezTo>
                  <a:pt x="669003" y="398369"/>
                  <a:pt x="669389" y="396420"/>
                  <a:pt x="670554" y="395835"/>
                </a:cubicBezTo>
                <a:close/>
                <a:moveTo>
                  <a:pt x="596617" y="388429"/>
                </a:moveTo>
                <a:cubicBezTo>
                  <a:pt x="596426" y="388234"/>
                  <a:pt x="596426" y="388234"/>
                  <a:pt x="596231" y="387844"/>
                </a:cubicBezTo>
                <a:cubicBezTo>
                  <a:pt x="596035" y="388039"/>
                  <a:pt x="595844" y="388039"/>
                  <a:pt x="595648" y="388234"/>
                </a:cubicBezTo>
                <a:lnTo>
                  <a:pt x="596617" y="388429"/>
                </a:lnTo>
                <a:close/>
                <a:moveTo>
                  <a:pt x="654449" y="388624"/>
                </a:moveTo>
                <a:lnTo>
                  <a:pt x="652702" y="389793"/>
                </a:lnTo>
                <a:cubicBezTo>
                  <a:pt x="653285" y="389598"/>
                  <a:pt x="653481" y="389403"/>
                  <a:pt x="654254" y="389403"/>
                </a:cubicBezTo>
                <a:lnTo>
                  <a:pt x="654449" y="388624"/>
                </a:lnTo>
                <a:close/>
                <a:moveTo>
                  <a:pt x="651924" y="395835"/>
                </a:moveTo>
                <a:cubicBezTo>
                  <a:pt x="651151" y="395445"/>
                  <a:pt x="650569" y="394081"/>
                  <a:pt x="650569" y="392911"/>
                </a:cubicBezTo>
                <a:cubicBezTo>
                  <a:pt x="650760" y="391352"/>
                  <a:pt x="651538" y="390962"/>
                  <a:pt x="652120" y="390183"/>
                </a:cubicBezTo>
                <a:cubicBezTo>
                  <a:pt x="651538" y="390378"/>
                  <a:pt x="650760" y="390962"/>
                  <a:pt x="650177" y="391352"/>
                </a:cubicBezTo>
                <a:cubicBezTo>
                  <a:pt x="647657" y="392717"/>
                  <a:pt x="646879" y="393106"/>
                  <a:pt x="644550" y="394276"/>
                </a:cubicBezTo>
                <a:cubicBezTo>
                  <a:pt x="644359" y="394276"/>
                  <a:pt x="644550" y="394276"/>
                  <a:pt x="644359" y="394276"/>
                </a:cubicBezTo>
                <a:lnTo>
                  <a:pt x="644163" y="394276"/>
                </a:lnTo>
                <a:cubicBezTo>
                  <a:pt x="645714" y="394081"/>
                  <a:pt x="645714" y="395055"/>
                  <a:pt x="646106" y="395445"/>
                </a:cubicBezTo>
                <a:cubicBezTo>
                  <a:pt x="646688" y="395835"/>
                  <a:pt x="647657" y="395055"/>
                  <a:pt x="648435" y="396030"/>
                </a:cubicBezTo>
                <a:cubicBezTo>
                  <a:pt x="648626" y="396420"/>
                  <a:pt x="648822" y="396614"/>
                  <a:pt x="649018" y="397004"/>
                </a:cubicBezTo>
                <a:cubicBezTo>
                  <a:pt x="649791" y="397784"/>
                  <a:pt x="650760" y="398563"/>
                  <a:pt x="651734" y="398953"/>
                </a:cubicBezTo>
                <a:cubicBezTo>
                  <a:pt x="651734" y="397199"/>
                  <a:pt x="651734" y="397589"/>
                  <a:pt x="651924" y="395835"/>
                </a:cubicBezTo>
                <a:close/>
                <a:moveTo>
                  <a:pt x="572942" y="392522"/>
                </a:moveTo>
                <a:cubicBezTo>
                  <a:pt x="573334" y="393496"/>
                  <a:pt x="575076" y="393106"/>
                  <a:pt x="576436" y="393106"/>
                </a:cubicBezTo>
                <a:cubicBezTo>
                  <a:pt x="577796" y="393106"/>
                  <a:pt x="579152" y="393106"/>
                  <a:pt x="580703" y="393106"/>
                </a:cubicBezTo>
                <a:cubicBezTo>
                  <a:pt x="598560" y="393496"/>
                  <a:pt x="614082" y="396420"/>
                  <a:pt x="630965" y="401682"/>
                </a:cubicBezTo>
                <a:cubicBezTo>
                  <a:pt x="644941" y="406164"/>
                  <a:pt x="658717" y="412791"/>
                  <a:pt x="670750" y="420782"/>
                </a:cubicBezTo>
                <a:cubicBezTo>
                  <a:pt x="671528" y="421367"/>
                  <a:pt x="672497" y="421951"/>
                  <a:pt x="673275" y="422536"/>
                </a:cubicBezTo>
                <a:cubicBezTo>
                  <a:pt x="673662" y="422731"/>
                  <a:pt x="674244" y="423121"/>
                  <a:pt x="674826" y="422926"/>
                </a:cubicBezTo>
                <a:cubicBezTo>
                  <a:pt x="675213" y="422731"/>
                  <a:pt x="675599" y="422146"/>
                  <a:pt x="675409" y="421562"/>
                </a:cubicBezTo>
                <a:cubicBezTo>
                  <a:pt x="675017" y="420782"/>
                  <a:pt x="666091" y="415130"/>
                  <a:pt x="665318" y="414740"/>
                </a:cubicBezTo>
                <a:cubicBezTo>
                  <a:pt x="639314" y="398953"/>
                  <a:pt x="606321" y="389793"/>
                  <a:pt x="575658" y="390768"/>
                </a:cubicBezTo>
                <a:cubicBezTo>
                  <a:pt x="575271" y="390768"/>
                  <a:pt x="574107" y="390768"/>
                  <a:pt x="573720" y="390962"/>
                </a:cubicBezTo>
                <a:cubicBezTo>
                  <a:pt x="573138" y="391157"/>
                  <a:pt x="572751" y="391742"/>
                  <a:pt x="572942" y="392522"/>
                </a:cubicBezTo>
                <a:close/>
                <a:moveTo>
                  <a:pt x="579734" y="406359"/>
                </a:moveTo>
                <a:lnTo>
                  <a:pt x="579348" y="405775"/>
                </a:lnTo>
                <a:cubicBezTo>
                  <a:pt x="579152" y="405580"/>
                  <a:pt x="579152" y="405580"/>
                  <a:pt x="578961" y="405190"/>
                </a:cubicBezTo>
                <a:cubicBezTo>
                  <a:pt x="577987" y="404020"/>
                  <a:pt x="577601" y="402461"/>
                  <a:pt x="577796" y="400707"/>
                </a:cubicBezTo>
                <a:cubicBezTo>
                  <a:pt x="577987" y="398953"/>
                  <a:pt x="578765" y="397979"/>
                  <a:pt x="579734" y="396809"/>
                </a:cubicBezTo>
                <a:cubicBezTo>
                  <a:pt x="580126" y="396420"/>
                  <a:pt x="580512" y="396225"/>
                  <a:pt x="580899" y="396030"/>
                </a:cubicBezTo>
                <a:cubicBezTo>
                  <a:pt x="578570" y="396030"/>
                  <a:pt x="573916" y="395835"/>
                  <a:pt x="572169" y="396420"/>
                </a:cubicBezTo>
                <a:cubicBezTo>
                  <a:pt x="568288" y="397589"/>
                  <a:pt x="567706" y="402072"/>
                  <a:pt x="569840" y="404410"/>
                </a:cubicBezTo>
                <a:cubicBezTo>
                  <a:pt x="571004" y="405775"/>
                  <a:pt x="571973" y="406164"/>
                  <a:pt x="574498" y="406164"/>
                </a:cubicBezTo>
                <a:lnTo>
                  <a:pt x="579734" y="406359"/>
                </a:lnTo>
                <a:close/>
                <a:moveTo>
                  <a:pt x="602245" y="397979"/>
                </a:moveTo>
                <a:cubicBezTo>
                  <a:pt x="598756" y="397394"/>
                  <a:pt x="590216" y="396420"/>
                  <a:pt x="586918" y="396420"/>
                </a:cubicBezTo>
                <a:lnTo>
                  <a:pt x="587305" y="396614"/>
                </a:lnTo>
                <a:cubicBezTo>
                  <a:pt x="589825" y="398369"/>
                  <a:pt x="590603" y="401877"/>
                  <a:pt x="588856" y="404605"/>
                </a:cubicBezTo>
                <a:cubicBezTo>
                  <a:pt x="588274" y="405580"/>
                  <a:pt x="587691" y="405969"/>
                  <a:pt x="586918" y="406554"/>
                </a:cubicBezTo>
                <a:cubicBezTo>
                  <a:pt x="589052" y="406749"/>
                  <a:pt x="591185" y="406944"/>
                  <a:pt x="593319" y="407139"/>
                </a:cubicBezTo>
                <a:cubicBezTo>
                  <a:pt x="595452" y="407334"/>
                  <a:pt x="597591" y="407724"/>
                  <a:pt x="599529" y="407919"/>
                </a:cubicBezTo>
                <a:cubicBezTo>
                  <a:pt x="599338" y="407724"/>
                  <a:pt x="599333" y="407529"/>
                  <a:pt x="599142" y="407334"/>
                </a:cubicBezTo>
                <a:cubicBezTo>
                  <a:pt x="596426" y="404215"/>
                  <a:pt x="597978" y="399343"/>
                  <a:pt x="602245" y="397979"/>
                </a:cubicBezTo>
                <a:close/>
                <a:moveTo>
                  <a:pt x="622235" y="402461"/>
                </a:moveTo>
                <a:cubicBezTo>
                  <a:pt x="620101" y="401682"/>
                  <a:pt x="609815" y="399343"/>
                  <a:pt x="607099" y="398953"/>
                </a:cubicBezTo>
                <a:cubicBezTo>
                  <a:pt x="607290" y="399148"/>
                  <a:pt x="607290" y="399148"/>
                  <a:pt x="607486" y="399148"/>
                </a:cubicBezTo>
                <a:lnTo>
                  <a:pt x="608264" y="399928"/>
                </a:lnTo>
                <a:cubicBezTo>
                  <a:pt x="610593" y="402461"/>
                  <a:pt x="610397" y="407334"/>
                  <a:pt x="606321" y="409478"/>
                </a:cubicBezTo>
                <a:lnTo>
                  <a:pt x="619323" y="412596"/>
                </a:lnTo>
                <a:cubicBezTo>
                  <a:pt x="619128" y="412206"/>
                  <a:pt x="618741" y="412012"/>
                  <a:pt x="618354" y="411427"/>
                </a:cubicBezTo>
                <a:cubicBezTo>
                  <a:pt x="617386" y="409867"/>
                  <a:pt x="617190" y="407919"/>
                  <a:pt x="617772" y="406359"/>
                </a:cubicBezTo>
                <a:cubicBezTo>
                  <a:pt x="619128" y="403046"/>
                  <a:pt x="621653" y="402851"/>
                  <a:pt x="622235" y="402461"/>
                </a:cubicBezTo>
                <a:close/>
                <a:moveTo>
                  <a:pt x="584006" y="398563"/>
                </a:moveTo>
                <a:cubicBezTo>
                  <a:pt x="582259" y="398174"/>
                  <a:pt x="580899" y="399538"/>
                  <a:pt x="580703" y="400902"/>
                </a:cubicBezTo>
                <a:cubicBezTo>
                  <a:pt x="580317" y="402656"/>
                  <a:pt x="581677" y="404021"/>
                  <a:pt x="583033" y="404410"/>
                </a:cubicBezTo>
                <a:cubicBezTo>
                  <a:pt x="586918" y="405190"/>
                  <a:pt x="588078" y="399343"/>
                  <a:pt x="584006" y="398563"/>
                </a:cubicBezTo>
                <a:close/>
                <a:moveTo>
                  <a:pt x="624951" y="414350"/>
                </a:moveTo>
                <a:lnTo>
                  <a:pt x="637567" y="418833"/>
                </a:lnTo>
                <a:cubicBezTo>
                  <a:pt x="637180" y="417664"/>
                  <a:pt x="636598" y="417274"/>
                  <a:pt x="636598" y="415715"/>
                </a:cubicBezTo>
                <a:cubicBezTo>
                  <a:pt x="636598" y="413571"/>
                  <a:pt x="637757" y="411621"/>
                  <a:pt x="639504" y="410452"/>
                </a:cubicBezTo>
                <a:cubicBezTo>
                  <a:pt x="640669" y="409673"/>
                  <a:pt x="641251" y="409867"/>
                  <a:pt x="642612" y="409478"/>
                </a:cubicBezTo>
                <a:cubicBezTo>
                  <a:pt x="640865" y="408698"/>
                  <a:pt x="629805" y="404410"/>
                  <a:pt x="628058" y="404215"/>
                </a:cubicBezTo>
                <a:cubicBezTo>
                  <a:pt x="628641" y="404995"/>
                  <a:pt x="629223" y="405580"/>
                  <a:pt x="629414" y="406944"/>
                </a:cubicBezTo>
                <a:cubicBezTo>
                  <a:pt x="630388" y="410062"/>
                  <a:pt x="628445" y="413571"/>
                  <a:pt x="624951" y="414350"/>
                </a:cubicBezTo>
                <a:close/>
                <a:moveTo>
                  <a:pt x="604383" y="401097"/>
                </a:moveTo>
                <a:cubicBezTo>
                  <a:pt x="600693" y="400317"/>
                  <a:pt x="599338" y="405969"/>
                  <a:pt x="603219" y="406749"/>
                </a:cubicBezTo>
                <a:cubicBezTo>
                  <a:pt x="606903" y="407724"/>
                  <a:pt x="608264" y="401877"/>
                  <a:pt x="604383" y="401097"/>
                </a:cubicBezTo>
                <a:close/>
                <a:moveTo>
                  <a:pt x="681227" y="408503"/>
                </a:moveTo>
                <a:cubicBezTo>
                  <a:pt x="682392" y="409283"/>
                  <a:pt x="683366" y="409283"/>
                  <a:pt x="684917" y="409478"/>
                </a:cubicBezTo>
                <a:cubicBezTo>
                  <a:pt x="686468" y="409478"/>
                  <a:pt x="687050" y="410842"/>
                  <a:pt x="686277" y="412012"/>
                </a:cubicBezTo>
                <a:cubicBezTo>
                  <a:pt x="686860" y="411427"/>
                  <a:pt x="687050" y="410647"/>
                  <a:pt x="688411" y="410842"/>
                </a:cubicBezTo>
                <a:cubicBezTo>
                  <a:pt x="688797" y="410842"/>
                  <a:pt x="689184" y="410647"/>
                  <a:pt x="689380" y="410257"/>
                </a:cubicBezTo>
                <a:cubicBezTo>
                  <a:pt x="689766" y="409088"/>
                  <a:pt x="688797" y="409673"/>
                  <a:pt x="690544" y="408113"/>
                </a:cubicBezTo>
                <a:cubicBezTo>
                  <a:pt x="691323" y="407529"/>
                  <a:pt x="692678" y="406359"/>
                  <a:pt x="693456" y="405969"/>
                </a:cubicBezTo>
                <a:cubicBezTo>
                  <a:pt x="692874" y="405580"/>
                  <a:pt x="692291" y="405775"/>
                  <a:pt x="692096" y="404021"/>
                </a:cubicBezTo>
                <a:lnTo>
                  <a:pt x="691905" y="403241"/>
                </a:lnTo>
                <a:cubicBezTo>
                  <a:pt x="691323" y="403631"/>
                  <a:pt x="690740" y="404995"/>
                  <a:pt x="690544" y="405969"/>
                </a:cubicBezTo>
                <a:cubicBezTo>
                  <a:pt x="690158" y="407139"/>
                  <a:pt x="690158" y="408308"/>
                  <a:pt x="688993" y="408503"/>
                </a:cubicBezTo>
                <a:cubicBezTo>
                  <a:pt x="688411" y="408698"/>
                  <a:pt x="687829" y="408308"/>
                  <a:pt x="687437" y="407919"/>
                </a:cubicBezTo>
                <a:cubicBezTo>
                  <a:pt x="686664" y="407139"/>
                  <a:pt x="686860" y="404020"/>
                  <a:pt x="685886" y="403241"/>
                </a:cubicBezTo>
                <a:cubicBezTo>
                  <a:pt x="685499" y="403631"/>
                  <a:pt x="685113" y="404410"/>
                  <a:pt x="683948" y="404021"/>
                </a:cubicBezTo>
                <a:cubicBezTo>
                  <a:pt x="683366" y="403826"/>
                  <a:pt x="681809" y="402851"/>
                  <a:pt x="682201" y="404605"/>
                </a:cubicBezTo>
                <a:cubicBezTo>
                  <a:pt x="682392" y="405385"/>
                  <a:pt x="683170" y="405969"/>
                  <a:pt x="683170" y="406749"/>
                </a:cubicBezTo>
                <a:cubicBezTo>
                  <a:pt x="682974" y="407919"/>
                  <a:pt x="682201" y="408503"/>
                  <a:pt x="681227" y="408503"/>
                </a:cubicBezTo>
                <a:close/>
                <a:moveTo>
                  <a:pt x="657748" y="406359"/>
                </a:moveTo>
                <a:lnTo>
                  <a:pt x="656970" y="406554"/>
                </a:lnTo>
                <a:lnTo>
                  <a:pt x="657943" y="406944"/>
                </a:lnTo>
                <a:lnTo>
                  <a:pt x="657748" y="406359"/>
                </a:lnTo>
                <a:close/>
                <a:moveTo>
                  <a:pt x="626502" y="408893"/>
                </a:moveTo>
                <a:cubicBezTo>
                  <a:pt x="626894" y="407139"/>
                  <a:pt x="625533" y="405775"/>
                  <a:pt x="624178" y="405385"/>
                </a:cubicBezTo>
                <a:cubicBezTo>
                  <a:pt x="622431" y="405190"/>
                  <a:pt x="621070" y="406359"/>
                  <a:pt x="620875" y="407919"/>
                </a:cubicBezTo>
                <a:cubicBezTo>
                  <a:pt x="620684" y="409673"/>
                  <a:pt x="621848" y="411037"/>
                  <a:pt x="623400" y="411232"/>
                </a:cubicBezTo>
                <a:cubicBezTo>
                  <a:pt x="624951" y="411427"/>
                  <a:pt x="626311" y="410257"/>
                  <a:pt x="626502" y="408893"/>
                </a:cubicBezTo>
                <a:close/>
                <a:moveTo>
                  <a:pt x="681423" y="412012"/>
                </a:moveTo>
                <a:cubicBezTo>
                  <a:pt x="680650" y="411621"/>
                  <a:pt x="680258" y="411621"/>
                  <a:pt x="679676" y="411037"/>
                </a:cubicBezTo>
                <a:cubicBezTo>
                  <a:pt x="678707" y="410257"/>
                  <a:pt x="678511" y="409867"/>
                  <a:pt x="678320" y="409673"/>
                </a:cubicBezTo>
                <a:lnTo>
                  <a:pt x="675599" y="410062"/>
                </a:lnTo>
                <a:cubicBezTo>
                  <a:pt x="675795" y="413376"/>
                  <a:pt x="679289" y="413766"/>
                  <a:pt x="681423" y="412012"/>
                </a:cubicBezTo>
                <a:close/>
                <a:moveTo>
                  <a:pt x="643967" y="421562"/>
                </a:moveTo>
                <a:lnTo>
                  <a:pt x="654063" y="426629"/>
                </a:lnTo>
                <a:cubicBezTo>
                  <a:pt x="654449" y="426824"/>
                  <a:pt x="655032" y="427214"/>
                  <a:pt x="655418" y="427408"/>
                </a:cubicBezTo>
                <a:cubicBezTo>
                  <a:pt x="655032" y="426239"/>
                  <a:pt x="654836" y="425654"/>
                  <a:pt x="654836" y="424095"/>
                </a:cubicBezTo>
                <a:cubicBezTo>
                  <a:pt x="655228" y="421172"/>
                  <a:pt x="657552" y="418833"/>
                  <a:pt x="660855" y="418638"/>
                </a:cubicBezTo>
                <a:cubicBezTo>
                  <a:pt x="660273" y="418053"/>
                  <a:pt x="648626" y="412012"/>
                  <a:pt x="647075" y="411621"/>
                </a:cubicBezTo>
                <a:cubicBezTo>
                  <a:pt x="647657" y="412402"/>
                  <a:pt x="648044" y="412986"/>
                  <a:pt x="648435" y="414350"/>
                </a:cubicBezTo>
                <a:cubicBezTo>
                  <a:pt x="649404" y="417469"/>
                  <a:pt x="647075" y="420977"/>
                  <a:pt x="643967" y="421562"/>
                </a:cubicBezTo>
                <a:close/>
                <a:moveTo>
                  <a:pt x="570422" y="411817"/>
                </a:moveTo>
                <a:cubicBezTo>
                  <a:pt x="570808" y="412986"/>
                  <a:pt x="571587" y="413181"/>
                  <a:pt x="572942" y="413181"/>
                </a:cubicBezTo>
                <a:cubicBezTo>
                  <a:pt x="594679" y="413181"/>
                  <a:pt x="616221" y="418053"/>
                  <a:pt x="636015" y="426044"/>
                </a:cubicBezTo>
                <a:cubicBezTo>
                  <a:pt x="637953" y="426824"/>
                  <a:pt x="639896" y="427603"/>
                  <a:pt x="641643" y="428383"/>
                </a:cubicBezTo>
                <a:cubicBezTo>
                  <a:pt x="645328" y="430137"/>
                  <a:pt x="648822" y="431696"/>
                  <a:pt x="652316" y="433645"/>
                </a:cubicBezTo>
                <a:cubicBezTo>
                  <a:pt x="656196" y="435789"/>
                  <a:pt x="658717" y="437348"/>
                  <a:pt x="662406" y="439687"/>
                </a:cubicBezTo>
                <a:cubicBezTo>
                  <a:pt x="662989" y="440077"/>
                  <a:pt x="664153" y="441051"/>
                  <a:pt x="665122" y="440856"/>
                </a:cubicBezTo>
                <a:cubicBezTo>
                  <a:pt x="666091" y="440661"/>
                  <a:pt x="667065" y="439687"/>
                  <a:pt x="666674" y="438518"/>
                </a:cubicBezTo>
                <a:cubicBezTo>
                  <a:pt x="666483" y="437543"/>
                  <a:pt x="665705" y="437348"/>
                  <a:pt x="664540" y="436569"/>
                </a:cubicBezTo>
                <a:cubicBezTo>
                  <a:pt x="663762" y="435984"/>
                  <a:pt x="662989" y="435594"/>
                  <a:pt x="662020" y="435009"/>
                </a:cubicBezTo>
                <a:cubicBezTo>
                  <a:pt x="649987" y="427603"/>
                  <a:pt x="637371" y="421562"/>
                  <a:pt x="623786" y="417274"/>
                </a:cubicBezTo>
                <a:cubicBezTo>
                  <a:pt x="607872" y="412401"/>
                  <a:pt x="592546" y="409478"/>
                  <a:pt x="575658" y="409283"/>
                </a:cubicBezTo>
                <a:cubicBezTo>
                  <a:pt x="574302" y="409283"/>
                  <a:pt x="572942" y="409283"/>
                  <a:pt x="571587" y="409283"/>
                </a:cubicBezTo>
                <a:cubicBezTo>
                  <a:pt x="571004" y="409478"/>
                  <a:pt x="570226" y="410647"/>
                  <a:pt x="570422" y="411817"/>
                </a:cubicBezTo>
                <a:close/>
                <a:moveTo>
                  <a:pt x="645524" y="415910"/>
                </a:moveTo>
                <a:cubicBezTo>
                  <a:pt x="645714" y="414156"/>
                  <a:pt x="644359" y="412791"/>
                  <a:pt x="642998" y="412596"/>
                </a:cubicBezTo>
                <a:cubicBezTo>
                  <a:pt x="641251" y="412402"/>
                  <a:pt x="639896" y="413766"/>
                  <a:pt x="639700" y="415325"/>
                </a:cubicBezTo>
                <a:cubicBezTo>
                  <a:pt x="639504" y="417079"/>
                  <a:pt x="640865" y="418443"/>
                  <a:pt x="642225" y="418638"/>
                </a:cubicBezTo>
                <a:cubicBezTo>
                  <a:pt x="643967" y="418638"/>
                  <a:pt x="645524" y="417469"/>
                  <a:pt x="645524" y="415910"/>
                </a:cubicBezTo>
                <a:close/>
                <a:moveTo>
                  <a:pt x="661437" y="430722"/>
                </a:moveTo>
                <a:lnTo>
                  <a:pt x="667452" y="434620"/>
                </a:lnTo>
                <a:cubicBezTo>
                  <a:pt x="669781" y="435789"/>
                  <a:pt x="672693" y="434815"/>
                  <a:pt x="674048" y="432476"/>
                </a:cubicBezTo>
                <a:cubicBezTo>
                  <a:pt x="675599" y="429552"/>
                  <a:pt x="674048" y="427019"/>
                  <a:pt x="672301" y="425849"/>
                </a:cubicBezTo>
                <a:cubicBezTo>
                  <a:pt x="671528" y="425265"/>
                  <a:pt x="667256" y="422341"/>
                  <a:pt x="666287" y="421951"/>
                </a:cubicBezTo>
                <a:cubicBezTo>
                  <a:pt x="666674" y="422926"/>
                  <a:pt x="667065" y="423511"/>
                  <a:pt x="667065" y="425070"/>
                </a:cubicBezTo>
                <a:cubicBezTo>
                  <a:pt x="666869" y="427798"/>
                  <a:pt x="664736" y="430332"/>
                  <a:pt x="661437" y="430722"/>
                </a:cubicBezTo>
                <a:close/>
                <a:moveTo>
                  <a:pt x="648239" y="322554"/>
                </a:moveTo>
                <a:cubicBezTo>
                  <a:pt x="650760" y="322944"/>
                  <a:pt x="652898" y="325088"/>
                  <a:pt x="652507" y="328011"/>
                </a:cubicBezTo>
                <a:cubicBezTo>
                  <a:pt x="652120" y="330545"/>
                  <a:pt x="649987" y="332689"/>
                  <a:pt x="646879" y="332299"/>
                </a:cubicBezTo>
                <a:cubicBezTo>
                  <a:pt x="644359" y="331909"/>
                  <a:pt x="642416" y="329765"/>
                  <a:pt x="642808" y="326842"/>
                </a:cubicBezTo>
                <a:cubicBezTo>
                  <a:pt x="643194" y="324308"/>
                  <a:pt x="645524" y="321969"/>
                  <a:pt x="648239" y="322554"/>
                </a:cubicBezTo>
                <a:close/>
                <a:moveTo>
                  <a:pt x="648626" y="328791"/>
                </a:moveTo>
                <a:cubicBezTo>
                  <a:pt x="649018" y="328596"/>
                  <a:pt x="649208" y="328401"/>
                  <a:pt x="649404" y="328011"/>
                </a:cubicBezTo>
                <a:cubicBezTo>
                  <a:pt x="649404" y="327816"/>
                  <a:pt x="649595" y="327621"/>
                  <a:pt x="649595" y="327426"/>
                </a:cubicBezTo>
                <a:cubicBezTo>
                  <a:pt x="649595" y="326452"/>
                  <a:pt x="648822" y="325672"/>
                  <a:pt x="647853" y="325672"/>
                </a:cubicBezTo>
                <a:cubicBezTo>
                  <a:pt x="646879" y="325672"/>
                  <a:pt x="646106" y="326452"/>
                  <a:pt x="646106" y="327426"/>
                </a:cubicBezTo>
                <a:cubicBezTo>
                  <a:pt x="646106" y="328401"/>
                  <a:pt x="646879" y="329181"/>
                  <a:pt x="647853" y="329181"/>
                </a:cubicBezTo>
                <a:cubicBezTo>
                  <a:pt x="648044" y="329181"/>
                  <a:pt x="648435" y="328986"/>
                  <a:pt x="648626" y="328791"/>
                </a:cubicBezTo>
                <a:close/>
                <a:moveTo>
                  <a:pt x="645714" y="332884"/>
                </a:moveTo>
                <a:cubicBezTo>
                  <a:pt x="647853" y="333273"/>
                  <a:pt x="649791" y="335417"/>
                  <a:pt x="649208" y="338146"/>
                </a:cubicBezTo>
                <a:cubicBezTo>
                  <a:pt x="648822" y="340290"/>
                  <a:pt x="646688" y="342239"/>
                  <a:pt x="643967" y="341654"/>
                </a:cubicBezTo>
                <a:cubicBezTo>
                  <a:pt x="641834" y="341264"/>
                  <a:pt x="640087" y="339120"/>
                  <a:pt x="640669" y="336392"/>
                </a:cubicBezTo>
                <a:cubicBezTo>
                  <a:pt x="640865" y="334248"/>
                  <a:pt x="642998" y="332299"/>
                  <a:pt x="645714" y="332884"/>
                </a:cubicBezTo>
                <a:close/>
                <a:moveTo>
                  <a:pt x="644359" y="336002"/>
                </a:moveTo>
                <a:lnTo>
                  <a:pt x="644163" y="336197"/>
                </a:lnTo>
                <a:cubicBezTo>
                  <a:pt x="643777" y="336392"/>
                  <a:pt x="643581" y="336781"/>
                  <a:pt x="643581" y="337366"/>
                </a:cubicBezTo>
                <a:cubicBezTo>
                  <a:pt x="643581" y="338146"/>
                  <a:pt x="644163" y="338730"/>
                  <a:pt x="644941" y="338730"/>
                </a:cubicBezTo>
                <a:cubicBezTo>
                  <a:pt x="645714" y="338730"/>
                  <a:pt x="646297" y="338146"/>
                  <a:pt x="646297" y="337366"/>
                </a:cubicBezTo>
                <a:cubicBezTo>
                  <a:pt x="646297" y="336587"/>
                  <a:pt x="645714" y="336002"/>
                  <a:pt x="644941" y="336002"/>
                </a:cubicBezTo>
                <a:cubicBezTo>
                  <a:pt x="644550" y="336002"/>
                  <a:pt x="644359" y="336002"/>
                  <a:pt x="644359" y="336002"/>
                </a:cubicBezTo>
                <a:close/>
                <a:moveTo>
                  <a:pt x="678707" y="342433"/>
                </a:moveTo>
                <a:cubicBezTo>
                  <a:pt x="680840" y="342628"/>
                  <a:pt x="682587" y="344577"/>
                  <a:pt x="682392" y="346916"/>
                </a:cubicBezTo>
                <a:cubicBezTo>
                  <a:pt x="682201" y="349060"/>
                  <a:pt x="680258" y="350814"/>
                  <a:pt x="677929" y="350619"/>
                </a:cubicBezTo>
                <a:cubicBezTo>
                  <a:pt x="675795" y="350424"/>
                  <a:pt x="674048" y="348475"/>
                  <a:pt x="674244" y="346136"/>
                </a:cubicBezTo>
                <a:cubicBezTo>
                  <a:pt x="674440" y="343993"/>
                  <a:pt x="676378" y="342044"/>
                  <a:pt x="678707" y="342433"/>
                </a:cubicBezTo>
                <a:close/>
                <a:moveTo>
                  <a:pt x="677738" y="347306"/>
                </a:moveTo>
                <a:cubicBezTo>
                  <a:pt x="677929" y="347501"/>
                  <a:pt x="678125" y="347501"/>
                  <a:pt x="678320" y="347501"/>
                </a:cubicBezTo>
                <a:cubicBezTo>
                  <a:pt x="678903" y="347501"/>
                  <a:pt x="679289" y="347111"/>
                  <a:pt x="679289" y="346526"/>
                </a:cubicBezTo>
                <a:cubicBezTo>
                  <a:pt x="679289" y="345942"/>
                  <a:pt x="678903" y="345552"/>
                  <a:pt x="678320" y="345552"/>
                </a:cubicBezTo>
                <a:cubicBezTo>
                  <a:pt x="677738" y="345552"/>
                  <a:pt x="677346" y="345942"/>
                  <a:pt x="677346" y="346526"/>
                </a:cubicBezTo>
                <a:cubicBezTo>
                  <a:pt x="677346" y="346721"/>
                  <a:pt x="677542" y="347111"/>
                  <a:pt x="677738" y="347306"/>
                </a:cubicBezTo>
                <a:close/>
                <a:moveTo>
                  <a:pt x="615639" y="327037"/>
                </a:moveTo>
                <a:cubicBezTo>
                  <a:pt x="615247" y="328986"/>
                  <a:pt x="613500" y="330740"/>
                  <a:pt x="610980" y="330545"/>
                </a:cubicBezTo>
                <a:cubicBezTo>
                  <a:pt x="608846" y="330350"/>
                  <a:pt x="607099" y="328401"/>
                  <a:pt x="607486" y="325867"/>
                </a:cubicBezTo>
                <a:cubicBezTo>
                  <a:pt x="607682" y="323723"/>
                  <a:pt x="609619" y="321969"/>
                  <a:pt x="612144" y="322359"/>
                </a:cubicBezTo>
                <a:cubicBezTo>
                  <a:pt x="614278" y="322749"/>
                  <a:pt x="616025" y="324698"/>
                  <a:pt x="615639" y="327037"/>
                </a:cubicBezTo>
                <a:close/>
                <a:moveTo>
                  <a:pt x="608068" y="336002"/>
                </a:moveTo>
                <a:cubicBezTo>
                  <a:pt x="607682" y="333663"/>
                  <a:pt x="609619" y="331714"/>
                  <a:pt x="611562" y="331519"/>
                </a:cubicBezTo>
                <a:cubicBezTo>
                  <a:pt x="613892" y="331129"/>
                  <a:pt x="615829" y="333078"/>
                  <a:pt x="616221" y="335027"/>
                </a:cubicBezTo>
                <a:cubicBezTo>
                  <a:pt x="616412" y="337561"/>
                  <a:pt x="614665" y="339315"/>
                  <a:pt x="612727" y="339510"/>
                </a:cubicBezTo>
                <a:cubicBezTo>
                  <a:pt x="610202" y="339900"/>
                  <a:pt x="608264" y="338146"/>
                  <a:pt x="608068" y="336002"/>
                </a:cubicBezTo>
                <a:close/>
                <a:moveTo>
                  <a:pt x="611949" y="334638"/>
                </a:moveTo>
                <a:cubicBezTo>
                  <a:pt x="611366" y="334833"/>
                  <a:pt x="611176" y="335222"/>
                  <a:pt x="611176" y="335612"/>
                </a:cubicBezTo>
                <a:cubicBezTo>
                  <a:pt x="611176" y="335807"/>
                  <a:pt x="611176" y="335807"/>
                  <a:pt x="611176" y="336002"/>
                </a:cubicBezTo>
                <a:cubicBezTo>
                  <a:pt x="611176" y="336197"/>
                  <a:pt x="611366" y="336197"/>
                  <a:pt x="611366" y="336392"/>
                </a:cubicBezTo>
                <a:cubicBezTo>
                  <a:pt x="611562" y="336587"/>
                  <a:pt x="611758" y="336587"/>
                  <a:pt x="611949" y="336587"/>
                </a:cubicBezTo>
                <a:cubicBezTo>
                  <a:pt x="612531" y="336587"/>
                  <a:pt x="612918" y="336197"/>
                  <a:pt x="612918" y="335612"/>
                </a:cubicBezTo>
                <a:cubicBezTo>
                  <a:pt x="613113" y="335027"/>
                  <a:pt x="612727" y="334638"/>
                  <a:pt x="611949" y="334638"/>
                </a:cubicBezTo>
                <a:cubicBezTo>
                  <a:pt x="611949" y="334638"/>
                  <a:pt x="612144" y="334638"/>
                  <a:pt x="611949" y="334638"/>
                </a:cubicBezTo>
                <a:close/>
                <a:moveTo>
                  <a:pt x="673466" y="349840"/>
                </a:moveTo>
                <a:cubicBezTo>
                  <a:pt x="675599" y="350034"/>
                  <a:pt x="677346" y="351983"/>
                  <a:pt x="676960" y="354517"/>
                </a:cubicBezTo>
                <a:cubicBezTo>
                  <a:pt x="676764" y="356661"/>
                  <a:pt x="674826" y="358415"/>
                  <a:pt x="672301" y="358025"/>
                </a:cubicBezTo>
                <a:cubicBezTo>
                  <a:pt x="670363" y="357830"/>
                  <a:pt x="668421" y="355881"/>
                  <a:pt x="668807" y="353348"/>
                </a:cubicBezTo>
                <a:cubicBezTo>
                  <a:pt x="669199" y="351204"/>
                  <a:pt x="671136" y="349450"/>
                  <a:pt x="673466" y="349840"/>
                </a:cubicBezTo>
                <a:close/>
                <a:moveTo>
                  <a:pt x="617190" y="345357"/>
                </a:moveTo>
                <a:cubicBezTo>
                  <a:pt x="616994" y="347306"/>
                  <a:pt x="615056" y="349060"/>
                  <a:pt x="612531" y="348865"/>
                </a:cubicBezTo>
                <a:cubicBezTo>
                  <a:pt x="610397" y="348670"/>
                  <a:pt x="608650" y="346721"/>
                  <a:pt x="609037" y="344188"/>
                </a:cubicBezTo>
                <a:cubicBezTo>
                  <a:pt x="609233" y="342044"/>
                  <a:pt x="611176" y="340290"/>
                  <a:pt x="613696" y="340679"/>
                </a:cubicBezTo>
                <a:cubicBezTo>
                  <a:pt x="615639" y="340874"/>
                  <a:pt x="617386" y="342823"/>
                  <a:pt x="617190" y="345357"/>
                </a:cubicBezTo>
                <a:close/>
                <a:moveTo>
                  <a:pt x="668034" y="356856"/>
                </a:moveTo>
                <a:cubicBezTo>
                  <a:pt x="669972" y="357246"/>
                  <a:pt x="671719" y="359194"/>
                  <a:pt x="671332" y="361533"/>
                </a:cubicBezTo>
                <a:cubicBezTo>
                  <a:pt x="670946" y="363482"/>
                  <a:pt x="669003" y="365236"/>
                  <a:pt x="666483" y="364846"/>
                </a:cubicBezTo>
                <a:cubicBezTo>
                  <a:pt x="664540" y="364457"/>
                  <a:pt x="662793" y="362508"/>
                  <a:pt x="663179" y="360169"/>
                </a:cubicBezTo>
                <a:cubicBezTo>
                  <a:pt x="663571" y="358220"/>
                  <a:pt x="665509" y="356466"/>
                  <a:pt x="668034" y="356856"/>
                </a:cubicBezTo>
                <a:close/>
                <a:moveTo>
                  <a:pt x="610593" y="354322"/>
                </a:moveTo>
                <a:cubicBezTo>
                  <a:pt x="610202" y="351983"/>
                  <a:pt x="612144" y="350034"/>
                  <a:pt x="614082" y="349840"/>
                </a:cubicBezTo>
                <a:cubicBezTo>
                  <a:pt x="616412" y="349450"/>
                  <a:pt x="618354" y="351204"/>
                  <a:pt x="618545" y="353348"/>
                </a:cubicBezTo>
                <a:cubicBezTo>
                  <a:pt x="618937" y="355881"/>
                  <a:pt x="617190" y="357635"/>
                  <a:pt x="615056" y="358025"/>
                </a:cubicBezTo>
                <a:cubicBezTo>
                  <a:pt x="612727" y="358025"/>
                  <a:pt x="610784" y="356271"/>
                  <a:pt x="610593" y="354322"/>
                </a:cubicBezTo>
                <a:close/>
                <a:moveTo>
                  <a:pt x="661437" y="363677"/>
                </a:moveTo>
                <a:cubicBezTo>
                  <a:pt x="663571" y="363872"/>
                  <a:pt x="665318" y="365821"/>
                  <a:pt x="665122" y="368160"/>
                </a:cubicBezTo>
                <a:cubicBezTo>
                  <a:pt x="664927" y="370304"/>
                  <a:pt x="662989" y="372058"/>
                  <a:pt x="660659" y="371863"/>
                </a:cubicBezTo>
                <a:cubicBezTo>
                  <a:pt x="658526" y="371668"/>
                  <a:pt x="656779" y="369719"/>
                  <a:pt x="657165" y="367380"/>
                </a:cubicBezTo>
                <a:cubicBezTo>
                  <a:pt x="657165" y="365041"/>
                  <a:pt x="659108" y="363287"/>
                  <a:pt x="661437" y="363677"/>
                </a:cubicBezTo>
                <a:close/>
                <a:moveTo>
                  <a:pt x="654836" y="369914"/>
                </a:moveTo>
                <a:cubicBezTo>
                  <a:pt x="656970" y="370109"/>
                  <a:pt x="658717" y="372058"/>
                  <a:pt x="658330" y="374396"/>
                </a:cubicBezTo>
                <a:cubicBezTo>
                  <a:pt x="658134" y="376540"/>
                  <a:pt x="656196" y="378294"/>
                  <a:pt x="653867" y="377904"/>
                </a:cubicBezTo>
                <a:cubicBezTo>
                  <a:pt x="651734" y="377710"/>
                  <a:pt x="649987" y="375761"/>
                  <a:pt x="650373" y="373422"/>
                </a:cubicBezTo>
                <a:cubicBezTo>
                  <a:pt x="650569" y="371473"/>
                  <a:pt x="652507" y="369524"/>
                  <a:pt x="654836" y="369914"/>
                </a:cubicBezTo>
                <a:close/>
                <a:moveTo>
                  <a:pt x="654449" y="374786"/>
                </a:moveTo>
                <a:lnTo>
                  <a:pt x="654645" y="374786"/>
                </a:lnTo>
                <a:cubicBezTo>
                  <a:pt x="655032" y="374591"/>
                  <a:pt x="655228" y="374396"/>
                  <a:pt x="655228" y="373812"/>
                </a:cubicBezTo>
                <a:cubicBezTo>
                  <a:pt x="655228" y="373227"/>
                  <a:pt x="654836" y="372837"/>
                  <a:pt x="654254" y="372837"/>
                </a:cubicBezTo>
                <a:cubicBezTo>
                  <a:pt x="653671" y="372837"/>
                  <a:pt x="653285" y="373227"/>
                  <a:pt x="653285" y="373812"/>
                </a:cubicBezTo>
                <a:cubicBezTo>
                  <a:pt x="653481" y="374396"/>
                  <a:pt x="653867" y="374786"/>
                  <a:pt x="654449" y="374786"/>
                </a:cubicBezTo>
                <a:close/>
                <a:moveTo>
                  <a:pt x="620684" y="362898"/>
                </a:moveTo>
                <a:cubicBezTo>
                  <a:pt x="620488" y="365041"/>
                  <a:pt x="618741" y="366795"/>
                  <a:pt x="616412" y="366601"/>
                </a:cubicBezTo>
                <a:cubicBezTo>
                  <a:pt x="614278" y="366406"/>
                  <a:pt x="612531" y="364652"/>
                  <a:pt x="612727" y="362313"/>
                </a:cubicBezTo>
                <a:cubicBezTo>
                  <a:pt x="612918" y="360169"/>
                  <a:pt x="614665" y="358415"/>
                  <a:pt x="617190" y="358610"/>
                </a:cubicBezTo>
                <a:cubicBezTo>
                  <a:pt x="619128" y="358805"/>
                  <a:pt x="620875" y="360559"/>
                  <a:pt x="620684" y="362898"/>
                </a:cubicBezTo>
                <a:close/>
                <a:moveTo>
                  <a:pt x="617386" y="363287"/>
                </a:moveTo>
                <a:lnTo>
                  <a:pt x="617576" y="363092"/>
                </a:lnTo>
                <a:cubicBezTo>
                  <a:pt x="617576" y="362898"/>
                  <a:pt x="617576" y="362897"/>
                  <a:pt x="617576" y="362703"/>
                </a:cubicBezTo>
                <a:cubicBezTo>
                  <a:pt x="617576" y="362118"/>
                  <a:pt x="617190" y="361728"/>
                  <a:pt x="616607" y="361728"/>
                </a:cubicBezTo>
                <a:cubicBezTo>
                  <a:pt x="616221" y="361728"/>
                  <a:pt x="615829" y="362118"/>
                  <a:pt x="615639" y="362508"/>
                </a:cubicBezTo>
                <a:cubicBezTo>
                  <a:pt x="615639" y="363092"/>
                  <a:pt x="616025" y="363482"/>
                  <a:pt x="616607" y="363482"/>
                </a:cubicBezTo>
                <a:cubicBezTo>
                  <a:pt x="616994" y="363482"/>
                  <a:pt x="617190" y="363482"/>
                  <a:pt x="617386" y="363287"/>
                </a:cubicBezTo>
                <a:close/>
                <a:moveTo>
                  <a:pt x="615639" y="372253"/>
                </a:moveTo>
                <a:cubicBezTo>
                  <a:pt x="615056" y="369914"/>
                  <a:pt x="616803" y="367770"/>
                  <a:pt x="618741" y="367380"/>
                </a:cubicBezTo>
                <a:cubicBezTo>
                  <a:pt x="621070" y="366990"/>
                  <a:pt x="623013" y="368549"/>
                  <a:pt x="623400" y="370498"/>
                </a:cubicBezTo>
                <a:cubicBezTo>
                  <a:pt x="623982" y="373032"/>
                  <a:pt x="622235" y="374981"/>
                  <a:pt x="620101" y="375371"/>
                </a:cubicBezTo>
                <a:cubicBezTo>
                  <a:pt x="617772" y="375761"/>
                  <a:pt x="616025" y="374007"/>
                  <a:pt x="615639" y="372253"/>
                </a:cubicBezTo>
                <a:close/>
                <a:moveTo>
                  <a:pt x="647853" y="375761"/>
                </a:moveTo>
                <a:cubicBezTo>
                  <a:pt x="649791" y="376150"/>
                  <a:pt x="651538" y="377904"/>
                  <a:pt x="651151" y="380438"/>
                </a:cubicBezTo>
                <a:cubicBezTo>
                  <a:pt x="650760" y="382387"/>
                  <a:pt x="649018" y="384141"/>
                  <a:pt x="646492" y="383751"/>
                </a:cubicBezTo>
                <a:cubicBezTo>
                  <a:pt x="644550" y="383362"/>
                  <a:pt x="642808" y="381607"/>
                  <a:pt x="643194" y="379074"/>
                </a:cubicBezTo>
                <a:cubicBezTo>
                  <a:pt x="643581" y="377125"/>
                  <a:pt x="645524" y="375371"/>
                  <a:pt x="647853" y="375761"/>
                </a:cubicBezTo>
                <a:close/>
                <a:moveTo>
                  <a:pt x="642808" y="342044"/>
                </a:moveTo>
                <a:cubicBezTo>
                  <a:pt x="644745" y="342433"/>
                  <a:pt x="646492" y="344188"/>
                  <a:pt x="646106" y="346526"/>
                </a:cubicBezTo>
                <a:cubicBezTo>
                  <a:pt x="645910" y="348475"/>
                  <a:pt x="643967" y="350229"/>
                  <a:pt x="641643" y="349840"/>
                </a:cubicBezTo>
                <a:cubicBezTo>
                  <a:pt x="639700" y="349450"/>
                  <a:pt x="637953" y="347696"/>
                  <a:pt x="638340" y="345357"/>
                </a:cubicBezTo>
                <a:cubicBezTo>
                  <a:pt x="638535" y="343408"/>
                  <a:pt x="640478" y="341849"/>
                  <a:pt x="642808" y="342044"/>
                </a:cubicBezTo>
                <a:close/>
                <a:moveTo>
                  <a:pt x="642225" y="345162"/>
                </a:moveTo>
                <a:cubicBezTo>
                  <a:pt x="641834" y="345162"/>
                  <a:pt x="641447" y="345552"/>
                  <a:pt x="641447" y="345942"/>
                </a:cubicBezTo>
                <a:cubicBezTo>
                  <a:pt x="641447" y="346331"/>
                  <a:pt x="641834" y="346721"/>
                  <a:pt x="642225" y="346721"/>
                </a:cubicBezTo>
                <a:cubicBezTo>
                  <a:pt x="642612" y="346721"/>
                  <a:pt x="642998" y="346331"/>
                  <a:pt x="642998" y="345942"/>
                </a:cubicBezTo>
                <a:cubicBezTo>
                  <a:pt x="642998" y="345552"/>
                  <a:pt x="642612" y="345162"/>
                  <a:pt x="642225" y="345162"/>
                </a:cubicBezTo>
                <a:close/>
                <a:moveTo>
                  <a:pt x="639896" y="353543"/>
                </a:moveTo>
                <a:cubicBezTo>
                  <a:pt x="639700" y="353543"/>
                  <a:pt x="639504" y="353737"/>
                  <a:pt x="639504" y="353932"/>
                </a:cubicBezTo>
                <a:cubicBezTo>
                  <a:pt x="639504" y="354127"/>
                  <a:pt x="639700" y="354322"/>
                  <a:pt x="639896" y="354322"/>
                </a:cubicBezTo>
                <a:cubicBezTo>
                  <a:pt x="640087" y="354322"/>
                  <a:pt x="640283" y="354127"/>
                  <a:pt x="640283" y="353932"/>
                </a:cubicBezTo>
                <a:cubicBezTo>
                  <a:pt x="640087" y="353543"/>
                  <a:pt x="640087" y="353543"/>
                  <a:pt x="639896" y="353543"/>
                </a:cubicBezTo>
                <a:close/>
                <a:moveTo>
                  <a:pt x="619519" y="370498"/>
                </a:moveTo>
                <a:cubicBezTo>
                  <a:pt x="618937" y="370498"/>
                  <a:pt x="618545" y="370888"/>
                  <a:pt x="618545" y="371473"/>
                </a:cubicBezTo>
                <a:cubicBezTo>
                  <a:pt x="618545" y="372058"/>
                  <a:pt x="618937" y="372447"/>
                  <a:pt x="619519" y="372447"/>
                </a:cubicBezTo>
                <a:cubicBezTo>
                  <a:pt x="620101" y="372447"/>
                  <a:pt x="620488" y="372058"/>
                  <a:pt x="620488" y="371473"/>
                </a:cubicBezTo>
                <a:cubicBezTo>
                  <a:pt x="620488" y="370888"/>
                  <a:pt x="620101" y="370498"/>
                  <a:pt x="619519" y="370498"/>
                </a:cubicBezTo>
                <a:close/>
                <a:moveTo>
                  <a:pt x="614665" y="352763"/>
                </a:moveTo>
                <a:cubicBezTo>
                  <a:pt x="614082" y="352763"/>
                  <a:pt x="613696" y="353153"/>
                  <a:pt x="613696" y="353737"/>
                </a:cubicBezTo>
                <a:cubicBezTo>
                  <a:pt x="613696" y="354322"/>
                  <a:pt x="614082" y="354712"/>
                  <a:pt x="614665" y="354712"/>
                </a:cubicBezTo>
                <a:cubicBezTo>
                  <a:pt x="615247" y="354712"/>
                  <a:pt x="615639" y="354322"/>
                  <a:pt x="615639" y="353737"/>
                </a:cubicBezTo>
                <a:cubicBezTo>
                  <a:pt x="615443" y="353153"/>
                  <a:pt x="615056" y="352763"/>
                  <a:pt x="614665" y="352763"/>
                </a:cubicBezTo>
                <a:close/>
                <a:moveTo>
                  <a:pt x="613113" y="343798"/>
                </a:moveTo>
                <a:cubicBezTo>
                  <a:pt x="612531" y="343798"/>
                  <a:pt x="612144" y="344188"/>
                  <a:pt x="612144" y="344772"/>
                </a:cubicBezTo>
                <a:cubicBezTo>
                  <a:pt x="612144" y="345357"/>
                  <a:pt x="612531" y="345747"/>
                  <a:pt x="613113" y="345747"/>
                </a:cubicBezTo>
                <a:cubicBezTo>
                  <a:pt x="613696" y="345747"/>
                  <a:pt x="614082" y="345357"/>
                  <a:pt x="614082" y="344772"/>
                </a:cubicBezTo>
                <a:cubicBezTo>
                  <a:pt x="614082" y="344188"/>
                  <a:pt x="613696" y="343798"/>
                  <a:pt x="613113" y="343798"/>
                </a:cubicBezTo>
                <a:close/>
                <a:moveTo>
                  <a:pt x="611758" y="325478"/>
                </a:moveTo>
                <a:cubicBezTo>
                  <a:pt x="611176" y="325478"/>
                  <a:pt x="610784" y="325867"/>
                  <a:pt x="610784" y="326452"/>
                </a:cubicBezTo>
                <a:cubicBezTo>
                  <a:pt x="610784" y="327037"/>
                  <a:pt x="611176" y="327426"/>
                  <a:pt x="611758" y="327426"/>
                </a:cubicBezTo>
                <a:cubicBezTo>
                  <a:pt x="612335" y="327426"/>
                  <a:pt x="612727" y="327037"/>
                  <a:pt x="612727" y="326452"/>
                </a:cubicBezTo>
                <a:cubicBezTo>
                  <a:pt x="612727" y="325867"/>
                  <a:pt x="612144" y="325478"/>
                  <a:pt x="611758" y="325478"/>
                </a:cubicBezTo>
                <a:close/>
                <a:moveTo>
                  <a:pt x="683170" y="337756"/>
                </a:moveTo>
                <a:cubicBezTo>
                  <a:pt x="682587" y="337756"/>
                  <a:pt x="682201" y="338146"/>
                  <a:pt x="682201" y="338730"/>
                </a:cubicBezTo>
                <a:cubicBezTo>
                  <a:pt x="682201" y="339315"/>
                  <a:pt x="682587" y="339705"/>
                  <a:pt x="683170" y="339705"/>
                </a:cubicBezTo>
                <a:cubicBezTo>
                  <a:pt x="683752" y="339705"/>
                  <a:pt x="684139" y="339315"/>
                  <a:pt x="684139" y="338730"/>
                </a:cubicBezTo>
                <a:cubicBezTo>
                  <a:pt x="684335" y="338146"/>
                  <a:pt x="683752" y="337756"/>
                  <a:pt x="683170" y="337756"/>
                </a:cubicBezTo>
                <a:close/>
                <a:moveTo>
                  <a:pt x="672883" y="352763"/>
                </a:moveTo>
                <a:cubicBezTo>
                  <a:pt x="672301" y="352763"/>
                  <a:pt x="671915" y="353153"/>
                  <a:pt x="671915" y="353737"/>
                </a:cubicBezTo>
                <a:cubicBezTo>
                  <a:pt x="671915" y="354322"/>
                  <a:pt x="672301" y="354712"/>
                  <a:pt x="672883" y="354712"/>
                </a:cubicBezTo>
                <a:cubicBezTo>
                  <a:pt x="673466" y="354712"/>
                  <a:pt x="673857" y="354322"/>
                  <a:pt x="673857" y="353737"/>
                </a:cubicBezTo>
                <a:cubicBezTo>
                  <a:pt x="674048" y="353348"/>
                  <a:pt x="673466" y="352763"/>
                  <a:pt x="672883" y="352763"/>
                </a:cubicBezTo>
                <a:close/>
                <a:moveTo>
                  <a:pt x="667256" y="359974"/>
                </a:moveTo>
                <a:cubicBezTo>
                  <a:pt x="666674" y="359974"/>
                  <a:pt x="666287" y="360364"/>
                  <a:pt x="666287" y="360949"/>
                </a:cubicBezTo>
                <a:cubicBezTo>
                  <a:pt x="666287" y="361533"/>
                  <a:pt x="666674" y="361923"/>
                  <a:pt x="667256" y="361923"/>
                </a:cubicBezTo>
                <a:cubicBezTo>
                  <a:pt x="667838" y="361923"/>
                  <a:pt x="668230" y="361533"/>
                  <a:pt x="668230" y="360949"/>
                </a:cubicBezTo>
                <a:cubicBezTo>
                  <a:pt x="668230" y="360364"/>
                  <a:pt x="667838" y="359974"/>
                  <a:pt x="667256" y="359974"/>
                </a:cubicBezTo>
                <a:close/>
                <a:moveTo>
                  <a:pt x="661046" y="366601"/>
                </a:moveTo>
                <a:cubicBezTo>
                  <a:pt x="660464" y="366601"/>
                  <a:pt x="660077" y="366990"/>
                  <a:pt x="660077" y="367575"/>
                </a:cubicBezTo>
                <a:cubicBezTo>
                  <a:pt x="660077" y="368160"/>
                  <a:pt x="660464" y="368549"/>
                  <a:pt x="661046" y="368549"/>
                </a:cubicBezTo>
                <a:cubicBezTo>
                  <a:pt x="661628" y="368549"/>
                  <a:pt x="662020" y="368160"/>
                  <a:pt x="662020" y="367575"/>
                </a:cubicBezTo>
                <a:cubicBezTo>
                  <a:pt x="662020" y="366990"/>
                  <a:pt x="661628" y="366601"/>
                  <a:pt x="661046" y="366601"/>
                </a:cubicBezTo>
                <a:close/>
                <a:moveTo>
                  <a:pt x="647271" y="378684"/>
                </a:moveTo>
                <a:cubicBezTo>
                  <a:pt x="646688" y="378684"/>
                  <a:pt x="646297" y="379074"/>
                  <a:pt x="646297" y="379659"/>
                </a:cubicBezTo>
                <a:cubicBezTo>
                  <a:pt x="646297" y="380243"/>
                  <a:pt x="646688" y="380633"/>
                  <a:pt x="647271" y="380633"/>
                </a:cubicBezTo>
                <a:cubicBezTo>
                  <a:pt x="647853" y="380633"/>
                  <a:pt x="648239" y="380243"/>
                  <a:pt x="648239" y="379659"/>
                </a:cubicBezTo>
                <a:cubicBezTo>
                  <a:pt x="648239" y="379074"/>
                  <a:pt x="647853" y="378684"/>
                  <a:pt x="647271" y="378684"/>
                </a:cubicBezTo>
                <a:close/>
                <a:moveTo>
                  <a:pt x="611562" y="316512"/>
                </a:moveTo>
                <a:cubicBezTo>
                  <a:pt x="610980" y="316512"/>
                  <a:pt x="610593" y="316902"/>
                  <a:pt x="610593" y="317487"/>
                </a:cubicBezTo>
                <a:cubicBezTo>
                  <a:pt x="610593" y="318071"/>
                  <a:pt x="610980" y="318461"/>
                  <a:pt x="611562" y="318461"/>
                </a:cubicBezTo>
                <a:cubicBezTo>
                  <a:pt x="612144" y="318461"/>
                  <a:pt x="612531" y="318071"/>
                  <a:pt x="612531" y="317487"/>
                </a:cubicBezTo>
                <a:cubicBezTo>
                  <a:pt x="612531" y="316902"/>
                  <a:pt x="612144" y="316512"/>
                  <a:pt x="611562" y="316512"/>
                </a:cubicBezTo>
                <a:close/>
                <a:moveTo>
                  <a:pt x="663762" y="425265"/>
                </a:moveTo>
                <a:cubicBezTo>
                  <a:pt x="664344" y="421367"/>
                  <a:pt x="658526" y="420392"/>
                  <a:pt x="657943" y="424290"/>
                </a:cubicBezTo>
                <a:cubicBezTo>
                  <a:pt x="657748" y="426044"/>
                  <a:pt x="658912" y="427408"/>
                  <a:pt x="660464" y="427603"/>
                </a:cubicBezTo>
                <a:cubicBezTo>
                  <a:pt x="662211" y="427798"/>
                  <a:pt x="663571" y="426629"/>
                  <a:pt x="663762" y="425265"/>
                </a:cubicBezTo>
                <a:close/>
                <a:moveTo>
                  <a:pt x="1088950" y="409478"/>
                </a:moveTo>
                <a:cubicBezTo>
                  <a:pt x="1088950" y="409283"/>
                  <a:pt x="1088950" y="409283"/>
                  <a:pt x="1088759" y="409088"/>
                </a:cubicBezTo>
                <a:cubicBezTo>
                  <a:pt x="1088564" y="408893"/>
                  <a:pt x="1088564" y="408698"/>
                  <a:pt x="1088373" y="408503"/>
                </a:cubicBezTo>
                <a:cubicBezTo>
                  <a:pt x="1088177" y="408308"/>
                  <a:pt x="1087981" y="408113"/>
                  <a:pt x="1087981" y="407919"/>
                </a:cubicBezTo>
                <a:cubicBezTo>
                  <a:pt x="1088177" y="407724"/>
                  <a:pt x="1088368" y="407529"/>
                  <a:pt x="1088759" y="407334"/>
                </a:cubicBezTo>
                <a:cubicBezTo>
                  <a:pt x="1088950" y="407139"/>
                  <a:pt x="1089146" y="406944"/>
                  <a:pt x="1089533" y="406554"/>
                </a:cubicBezTo>
                <a:cubicBezTo>
                  <a:pt x="1090893" y="404605"/>
                  <a:pt x="1091671" y="402851"/>
                  <a:pt x="1091280" y="400123"/>
                </a:cubicBezTo>
                <a:cubicBezTo>
                  <a:pt x="1090893" y="397004"/>
                  <a:pt x="1088950" y="394860"/>
                  <a:pt x="1086430" y="393691"/>
                </a:cubicBezTo>
                <a:cubicBezTo>
                  <a:pt x="1086817" y="392522"/>
                  <a:pt x="1087012" y="392132"/>
                  <a:pt x="1086626" y="390768"/>
                </a:cubicBezTo>
                <a:cubicBezTo>
                  <a:pt x="1086430" y="390378"/>
                  <a:pt x="1086234" y="389793"/>
                  <a:pt x="1086043" y="389598"/>
                </a:cubicBezTo>
                <a:cubicBezTo>
                  <a:pt x="1085848" y="389208"/>
                  <a:pt x="1085461" y="389014"/>
                  <a:pt x="1085265" y="388624"/>
                </a:cubicBezTo>
                <a:cubicBezTo>
                  <a:pt x="1086043" y="387454"/>
                  <a:pt x="1086626" y="387259"/>
                  <a:pt x="1087399" y="385895"/>
                </a:cubicBezTo>
                <a:cubicBezTo>
                  <a:pt x="1088177" y="384921"/>
                  <a:pt x="1088564" y="383751"/>
                  <a:pt x="1089146" y="382387"/>
                </a:cubicBezTo>
                <a:cubicBezTo>
                  <a:pt x="1089533" y="381023"/>
                  <a:pt x="1089924" y="379853"/>
                  <a:pt x="1090115" y="378294"/>
                </a:cubicBezTo>
                <a:cubicBezTo>
                  <a:pt x="1090311" y="377125"/>
                  <a:pt x="1090115" y="377710"/>
                  <a:pt x="1090697" y="376930"/>
                </a:cubicBezTo>
                <a:cubicBezTo>
                  <a:pt x="1091862" y="375761"/>
                  <a:pt x="1092253" y="374201"/>
                  <a:pt x="1091671" y="372642"/>
                </a:cubicBezTo>
                <a:cubicBezTo>
                  <a:pt x="1091280" y="371668"/>
                  <a:pt x="1094000" y="366795"/>
                  <a:pt x="1094583" y="365626"/>
                </a:cubicBezTo>
                <a:cubicBezTo>
                  <a:pt x="1094774" y="365041"/>
                  <a:pt x="1095160" y="364457"/>
                  <a:pt x="1095552" y="364067"/>
                </a:cubicBezTo>
                <a:cubicBezTo>
                  <a:pt x="1095938" y="363287"/>
                  <a:pt x="1095552" y="362508"/>
                  <a:pt x="1095160" y="362118"/>
                </a:cubicBezTo>
                <a:lnTo>
                  <a:pt x="1094969" y="361923"/>
                </a:lnTo>
                <a:cubicBezTo>
                  <a:pt x="1095356" y="361338"/>
                  <a:pt x="1095938" y="360559"/>
                  <a:pt x="1096521" y="359779"/>
                </a:cubicBezTo>
                <a:cubicBezTo>
                  <a:pt x="1112048" y="342628"/>
                  <a:pt x="1118258" y="331324"/>
                  <a:pt x="1124272" y="300530"/>
                </a:cubicBezTo>
                <a:cubicBezTo>
                  <a:pt x="1126988" y="286888"/>
                  <a:pt x="1128735" y="273440"/>
                  <a:pt x="1132033" y="262331"/>
                </a:cubicBezTo>
                <a:cubicBezTo>
                  <a:pt x="1139021" y="237774"/>
                  <a:pt x="1156682" y="219844"/>
                  <a:pt x="1192777" y="215946"/>
                </a:cubicBezTo>
                <a:cubicBezTo>
                  <a:pt x="1214510" y="213607"/>
                  <a:pt x="1236829" y="220818"/>
                  <a:pt x="1246528" y="240113"/>
                </a:cubicBezTo>
                <a:cubicBezTo>
                  <a:pt x="1251187" y="249078"/>
                  <a:pt x="1247693" y="267983"/>
                  <a:pt x="1245173" y="278117"/>
                </a:cubicBezTo>
                <a:cubicBezTo>
                  <a:pt x="1233722" y="267203"/>
                  <a:pt x="1216061" y="264475"/>
                  <a:pt x="1200925" y="267203"/>
                </a:cubicBezTo>
                <a:cubicBezTo>
                  <a:pt x="1186372" y="269737"/>
                  <a:pt x="1174730" y="277143"/>
                  <a:pt x="1169489" y="291565"/>
                </a:cubicBezTo>
                <a:cubicBezTo>
                  <a:pt x="1165608" y="302284"/>
                  <a:pt x="1167355" y="313589"/>
                  <a:pt x="1164443" y="328596"/>
                </a:cubicBezTo>
                <a:cubicBezTo>
                  <a:pt x="1156873" y="368549"/>
                  <a:pt x="1132425" y="389014"/>
                  <a:pt x="1100015" y="409478"/>
                </a:cubicBezTo>
                <a:cubicBezTo>
                  <a:pt x="1094969" y="409283"/>
                  <a:pt x="1089924" y="409673"/>
                  <a:pt x="1088950" y="409478"/>
                </a:cubicBezTo>
                <a:close/>
                <a:moveTo>
                  <a:pt x="1084101" y="416299"/>
                </a:moveTo>
                <a:lnTo>
                  <a:pt x="1084487" y="416299"/>
                </a:lnTo>
                <a:cubicBezTo>
                  <a:pt x="1100401" y="415325"/>
                  <a:pt x="1114372" y="417664"/>
                  <a:pt x="1121943" y="426239"/>
                </a:cubicBezTo>
                <a:cubicBezTo>
                  <a:pt x="1127184" y="432086"/>
                  <a:pt x="1128931" y="440856"/>
                  <a:pt x="1125633" y="452160"/>
                </a:cubicBezTo>
                <a:cubicBezTo>
                  <a:pt x="1125437" y="452745"/>
                  <a:pt x="1124272" y="451770"/>
                  <a:pt x="1123885" y="450991"/>
                </a:cubicBezTo>
                <a:cubicBezTo>
                  <a:pt x="1120778" y="445339"/>
                  <a:pt x="1112048" y="441051"/>
                  <a:pt x="1105838" y="439492"/>
                </a:cubicBezTo>
                <a:cubicBezTo>
                  <a:pt x="1084683" y="434035"/>
                  <a:pt x="1062559" y="449042"/>
                  <a:pt x="1038111" y="456058"/>
                </a:cubicBezTo>
                <a:cubicBezTo>
                  <a:pt x="1005505" y="466193"/>
                  <a:pt x="950976" y="483733"/>
                  <a:pt x="930212" y="448652"/>
                </a:cubicBezTo>
                <a:cubicBezTo>
                  <a:pt x="972708" y="466972"/>
                  <a:pt x="1019285" y="428383"/>
                  <a:pt x="1064110" y="419223"/>
                </a:cubicBezTo>
                <a:cubicBezTo>
                  <a:pt x="1070903" y="417664"/>
                  <a:pt x="1077504" y="416689"/>
                  <a:pt x="1084101" y="416299"/>
                </a:cubicBezTo>
                <a:close/>
                <a:moveTo>
                  <a:pt x="954470" y="400512"/>
                </a:moveTo>
                <a:cubicBezTo>
                  <a:pt x="955243" y="401097"/>
                  <a:pt x="956021" y="401682"/>
                  <a:pt x="956799" y="402266"/>
                </a:cubicBezTo>
                <a:cubicBezTo>
                  <a:pt x="956799" y="402266"/>
                  <a:pt x="956990" y="402266"/>
                  <a:pt x="956990" y="402461"/>
                </a:cubicBezTo>
                <a:cubicBezTo>
                  <a:pt x="956990" y="402461"/>
                  <a:pt x="956990" y="402461"/>
                  <a:pt x="957186" y="402656"/>
                </a:cubicBezTo>
                <a:cubicBezTo>
                  <a:pt x="956794" y="403046"/>
                  <a:pt x="956217" y="403436"/>
                  <a:pt x="955825" y="404021"/>
                </a:cubicBezTo>
                <a:cubicBezTo>
                  <a:pt x="955634" y="404605"/>
                  <a:pt x="955634" y="404995"/>
                  <a:pt x="955825" y="405385"/>
                </a:cubicBezTo>
                <a:cubicBezTo>
                  <a:pt x="956021" y="405580"/>
                  <a:pt x="956021" y="405775"/>
                  <a:pt x="956217" y="405775"/>
                </a:cubicBezTo>
                <a:cubicBezTo>
                  <a:pt x="956603" y="405969"/>
                  <a:pt x="960680" y="407919"/>
                  <a:pt x="963004" y="409478"/>
                </a:cubicBezTo>
                <a:cubicBezTo>
                  <a:pt x="963586" y="409867"/>
                  <a:pt x="963978" y="410062"/>
                  <a:pt x="964169" y="410452"/>
                </a:cubicBezTo>
                <a:lnTo>
                  <a:pt x="964169" y="410647"/>
                </a:lnTo>
                <a:cubicBezTo>
                  <a:pt x="964169" y="410842"/>
                  <a:pt x="964365" y="411232"/>
                  <a:pt x="964365" y="411427"/>
                </a:cubicBezTo>
                <a:cubicBezTo>
                  <a:pt x="964560" y="411621"/>
                  <a:pt x="964560" y="411817"/>
                  <a:pt x="964751" y="412012"/>
                </a:cubicBezTo>
                <a:cubicBezTo>
                  <a:pt x="965143" y="412402"/>
                  <a:pt x="965529" y="412791"/>
                  <a:pt x="966307" y="413181"/>
                </a:cubicBezTo>
                <a:cubicBezTo>
                  <a:pt x="966694" y="413376"/>
                  <a:pt x="966890" y="413376"/>
                  <a:pt x="967472" y="413376"/>
                </a:cubicBezTo>
                <a:cubicBezTo>
                  <a:pt x="967859" y="413376"/>
                  <a:pt x="967663" y="413376"/>
                  <a:pt x="967859" y="413571"/>
                </a:cubicBezTo>
                <a:cubicBezTo>
                  <a:pt x="969214" y="415130"/>
                  <a:pt x="969214" y="415130"/>
                  <a:pt x="970770" y="416494"/>
                </a:cubicBezTo>
                <a:cubicBezTo>
                  <a:pt x="972708" y="418053"/>
                  <a:pt x="975429" y="419418"/>
                  <a:pt x="977949" y="420002"/>
                </a:cubicBezTo>
                <a:cubicBezTo>
                  <a:pt x="977753" y="421367"/>
                  <a:pt x="977753" y="422146"/>
                  <a:pt x="978145" y="423121"/>
                </a:cubicBezTo>
                <a:cubicBezTo>
                  <a:pt x="978336" y="423511"/>
                  <a:pt x="978727" y="423705"/>
                  <a:pt x="978918" y="424095"/>
                </a:cubicBezTo>
                <a:cubicBezTo>
                  <a:pt x="979114" y="424290"/>
                  <a:pt x="979310" y="424290"/>
                  <a:pt x="979310" y="424485"/>
                </a:cubicBezTo>
                <a:cubicBezTo>
                  <a:pt x="978531" y="425849"/>
                  <a:pt x="978145" y="426629"/>
                  <a:pt x="977949" y="428578"/>
                </a:cubicBezTo>
                <a:cubicBezTo>
                  <a:pt x="977949" y="429942"/>
                  <a:pt x="978145" y="431306"/>
                  <a:pt x="978727" y="432476"/>
                </a:cubicBezTo>
                <a:cubicBezTo>
                  <a:pt x="979310" y="433450"/>
                  <a:pt x="980083" y="434230"/>
                  <a:pt x="981057" y="434815"/>
                </a:cubicBezTo>
                <a:cubicBezTo>
                  <a:pt x="982216" y="435594"/>
                  <a:pt x="983381" y="435984"/>
                  <a:pt x="985128" y="436179"/>
                </a:cubicBezTo>
                <a:cubicBezTo>
                  <a:pt x="984937" y="437348"/>
                  <a:pt x="985128" y="438518"/>
                  <a:pt x="985710" y="439492"/>
                </a:cubicBezTo>
                <a:cubicBezTo>
                  <a:pt x="968245" y="446703"/>
                  <a:pt x="950393" y="447678"/>
                  <a:pt x="933701" y="441636"/>
                </a:cubicBezTo>
                <a:cubicBezTo>
                  <a:pt x="909253" y="432671"/>
                  <a:pt x="884996" y="412791"/>
                  <a:pt x="867139" y="387454"/>
                </a:cubicBezTo>
                <a:cubicBezTo>
                  <a:pt x="847736" y="359974"/>
                  <a:pt x="835703" y="325867"/>
                  <a:pt x="837836" y="295853"/>
                </a:cubicBezTo>
                <a:cubicBezTo>
                  <a:pt x="841913" y="296048"/>
                  <a:pt x="846376" y="296243"/>
                  <a:pt x="850838" y="296632"/>
                </a:cubicBezTo>
                <a:lnTo>
                  <a:pt x="851034" y="296632"/>
                </a:lnTo>
                <a:lnTo>
                  <a:pt x="851225" y="296632"/>
                </a:lnTo>
                <a:lnTo>
                  <a:pt x="851421" y="296632"/>
                </a:lnTo>
                <a:cubicBezTo>
                  <a:pt x="853168" y="296827"/>
                  <a:pt x="854915" y="296827"/>
                  <a:pt x="856466" y="297022"/>
                </a:cubicBezTo>
                <a:lnTo>
                  <a:pt x="857048" y="297022"/>
                </a:lnTo>
                <a:cubicBezTo>
                  <a:pt x="858017" y="297022"/>
                  <a:pt x="858991" y="297217"/>
                  <a:pt x="859960" y="297217"/>
                </a:cubicBezTo>
                <a:cubicBezTo>
                  <a:pt x="869664" y="298192"/>
                  <a:pt x="880919" y="299946"/>
                  <a:pt x="886160" y="300920"/>
                </a:cubicBezTo>
                <a:cubicBezTo>
                  <a:pt x="890041" y="328596"/>
                  <a:pt x="896251" y="369134"/>
                  <a:pt x="938747" y="389014"/>
                </a:cubicBezTo>
                <a:cubicBezTo>
                  <a:pt x="943019" y="391157"/>
                  <a:pt x="946899" y="394860"/>
                  <a:pt x="950780" y="397394"/>
                </a:cubicBezTo>
                <a:cubicBezTo>
                  <a:pt x="951362" y="397784"/>
                  <a:pt x="951945" y="397979"/>
                  <a:pt x="952527" y="398369"/>
                </a:cubicBezTo>
                <a:lnTo>
                  <a:pt x="954470" y="400512"/>
                </a:lnTo>
                <a:close/>
                <a:moveTo>
                  <a:pt x="936422" y="378879"/>
                </a:moveTo>
                <a:cubicBezTo>
                  <a:pt x="937005" y="380438"/>
                  <a:pt x="937587" y="381802"/>
                  <a:pt x="938360" y="383167"/>
                </a:cubicBezTo>
                <a:cubicBezTo>
                  <a:pt x="938747" y="383946"/>
                  <a:pt x="939138" y="384531"/>
                  <a:pt x="939721" y="385311"/>
                </a:cubicBezTo>
                <a:cubicBezTo>
                  <a:pt x="938942" y="384921"/>
                  <a:pt x="938169" y="384336"/>
                  <a:pt x="937195" y="383751"/>
                </a:cubicBezTo>
                <a:cubicBezTo>
                  <a:pt x="904790" y="366601"/>
                  <a:pt x="898771" y="333663"/>
                  <a:pt x="896442" y="323139"/>
                </a:cubicBezTo>
                <a:cubicBezTo>
                  <a:pt x="901296" y="321969"/>
                  <a:pt x="923420" y="319046"/>
                  <a:pt x="930599" y="308522"/>
                </a:cubicBezTo>
                <a:cubicBezTo>
                  <a:pt x="932537" y="305793"/>
                  <a:pt x="932537" y="303064"/>
                  <a:pt x="932346" y="301700"/>
                </a:cubicBezTo>
                <a:cubicBezTo>
                  <a:pt x="932150" y="300336"/>
                  <a:pt x="931568" y="298971"/>
                  <a:pt x="930986" y="297802"/>
                </a:cubicBezTo>
                <a:cubicBezTo>
                  <a:pt x="931377" y="297607"/>
                  <a:pt x="932150" y="297412"/>
                  <a:pt x="933119" y="297022"/>
                </a:cubicBezTo>
                <a:cubicBezTo>
                  <a:pt x="940494" y="293904"/>
                  <a:pt x="944184" y="284354"/>
                  <a:pt x="940885" y="277143"/>
                </a:cubicBezTo>
                <a:cubicBezTo>
                  <a:pt x="939911" y="274999"/>
                  <a:pt x="937974" y="272271"/>
                  <a:pt x="935840" y="271296"/>
                </a:cubicBezTo>
                <a:cubicBezTo>
                  <a:pt x="936227" y="270711"/>
                  <a:pt x="939721" y="267788"/>
                  <a:pt x="937974" y="263110"/>
                </a:cubicBezTo>
                <a:cubicBezTo>
                  <a:pt x="937778" y="262721"/>
                  <a:pt x="937587" y="262331"/>
                  <a:pt x="937391" y="261746"/>
                </a:cubicBezTo>
                <a:cubicBezTo>
                  <a:pt x="937195" y="261356"/>
                  <a:pt x="936809" y="260967"/>
                  <a:pt x="936613" y="260577"/>
                </a:cubicBezTo>
                <a:cubicBezTo>
                  <a:pt x="939138" y="258043"/>
                  <a:pt x="946899" y="256094"/>
                  <a:pt x="952723" y="242062"/>
                </a:cubicBezTo>
                <a:cubicBezTo>
                  <a:pt x="953305" y="240503"/>
                  <a:pt x="955052" y="241672"/>
                  <a:pt x="956990" y="238554"/>
                </a:cubicBezTo>
                <a:cubicBezTo>
                  <a:pt x="957572" y="237384"/>
                  <a:pt x="958155" y="236020"/>
                  <a:pt x="958155" y="234266"/>
                </a:cubicBezTo>
                <a:cubicBezTo>
                  <a:pt x="958155" y="232902"/>
                  <a:pt x="958155" y="233096"/>
                  <a:pt x="958737" y="232122"/>
                </a:cubicBezTo>
                <a:cubicBezTo>
                  <a:pt x="961453" y="228029"/>
                  <a:pt x="966498" y="222962"/>
                  <a:pt x="970188" y="219844"/>
                </a:cubicBezTo>
                <a:cubicBezTo>
                  <a:pt x="972708" y="217700"/>
                  <a:pt x="969410" y="215361"/>
                  <a:pt x="966112" y="214971"/>
                </a:cubicBezTo>
                <a:cubicBezTo>
                  <a:pt x="966498" y="214387"/>
                  <a:pt x="966890" y="213802"/>
                  <a:pt x="967276" y="213412"/>
                </a:cubicBezTo>
                <a:lnTo>
                  <a:pt x="970575" y="208929"/>
                </a:lnTo>
                <a:cubicBezTo>
                  <a:pt x="981443" y="193922"/>
                  <a:pt x="995610" y="169755"/>
                  <a:pt x="992312" y="150265"/>
                </a:cubicBezTo>
                <a:cubicBezTo>
                  <a:pt x="988431" y="127463"/>
                  <a:pt x="956217" y="96669"/>
                  <a:pt x="933119" y="99982"/>
                </a:cubicBezTo>
                <a:cubicBezTo>
                  <a:pt x="930795" y="100372"/>
                  <a:pt x="928852" y="100956"/>
                  <a:pt x="926909" y="101931"/>
                </a:cubicBezTo>
                <a:cubicBezTo>
                  <a:pt x="925554" y="102516"/>
                  <a:pt x="922642" y="104270"/>
                  <a:pt x="922060" y="105244"/>
                </a:cubicBezTo>
                <a:lnTo>
                  <a:pt x="918375" y="103685"/>
                </a:lnTo>
                <a:cubicBezTo>
                  <a:pt x="918375" y="100372"/>
                  <a:pt x="915850" y="101346"/>
                  <a:pt x="912165" y="101151"/>
                </a:cubicBezTo>
                <a:cubicBezTo>
                  <a:pt x="911191" y="94135"/>
                  <a:pt x="902069" y="88678"/>
                  <a:pt x="894112" y="94914"/>
                </a:cubicBezTo>
                <a:cubicBezTo>
                  <a:pt x="892561" y="96084"/>
                  <a:pt x="891396" y="98423"/>
                  <a:pt x="890814" y="100372"/>
                </a:cubicBezTo>
                <a:cubicBezTo>
                  <a:pt x="890623" y="100761"/>
                  <a:pt x="890814" y="100956"/>
                  <a:pt x="890428" y="101151"/>
                </a:cubicBezTo>
                <a:cubicBezTo>
                  <a:pt x="888485" y="101151"/>
                  <a:pt x="885382" y="100566"/>
                  <a:pt x="884604" y="102320"/>
                </a:cubicBezTo>
                <a:lnTo>
                  <a:pt x="883053" y="107778"/>
                </a:lnTo>
                <a:cubicBezTo>
                  <a:pt x="878786" y="107388"/>
                  <a:pt x="872380" y="106024"/>
                  <a:pt x="867721" y="105439"/>
                </a:cubicBezTo>
                <a:cubicBezTo>
                  <a:pt x="865974" y="105244"/>
                  <a:pt x="865974" y="105439"/>
                  <a:pt x="865588" y="104660"/>
                </a:cubicBezTo>
                <a:lnTo>
                  <a:pt x="859960" y="95499"/>
                </a:lnTo>
                <a:cubicBezTo>
                  <a:pt x="859378" y="94720"/>
                  <a:pt x="859182" y="94525"/>
                  <a:pt x="858213" y="94330"/>
                </a:cubicBezTo>
                <a:cubicBezTo>
                  <a:pt x="856853" y="93940"/>
                  <a:pt x="852003" y="92965"/>
                  <a:pt x="851225" y="92576"/>
                </a:cubicBezTo>
                <a:cubicBezTo>
                  <a:pt x="851421" y="90627"/>
                  <a:pt x="851034" y="90627"/>
                  <a:pt x="850065" y="89847"/>
                </a:cubicBezTo>
                <a:cubicBezTo>
                  <a:pt x="846762" y="87508"/>
                  <a:pt x="843077" y="86924"/>
                  <a:pt x="841717" y="86339"/>
                </a:cubicBezTo>
                <a:cubicBezTo>
                  <a:pt x="847344" y="82246"/>
                  <a:pt x="851225" y="76010"/>
                  <a:pt x="851225" y="67824"/>
                </a:cubicBezTo>
                <a:cubicBezTo>
                  <a:pt x="851225" y="59443"/>
                  <a:pt x="845989" y="50868"/>
                  <a:pt x="838419" y="47165"/>
                </a:cubicBezTo>
                <a:cubicBezTo>
                  <a:pt x="838032" y="46775"/>
                  <a:pt x="837836" y="45801"/>
                  <a:pt x="837063" y="43852"/>
                </a:cubicBezTo>
                <a:cubicBezTo>
                  <a:pt x="836285" y="41318"/>
                  <a:pt x="836089" y="38200"/>
                  <a:pt x="836089" y="35471"/>
                </a:cubicBezTo>
                <a:cubicBezTo>
                  <a:pt x="841526" y="34887"/>
                  <a:pt x="846958" y="36835"/>
                  <a:pt x="850838" y="38979"/>
                </a:cubicBezTo>
                <a:cubicBezTo>
                  <a:pt x="851807" y="39564"/>
                  <a:pt x="853168" y="40538"/>
                  <a:pt x="854332" y="39954"/>
                </a:cubicBezTo>
                <a:cubicBezTo>
                  <a:pt x="855497" y="39369"/>
                  <a:pt x="855497" y="38005"/>
                  <a:pt x="855497" y="36446"/>
                </a:cubicBezTo>
                <a:lnTo>
                  <a:pt x="855497" y="17930"/>
                </a:lnTo>
                <a:cubicBezTo>
                  <a:pt x="855497" y="16371"/>
                  <a:pt x="855497" y="15202"/>
                  <a:pt x="854137" y="14812"/>
                </a:cubicBezTo>
                <a:cubicBezTo>
                  <a:pt x="852003" y="14033"/>
                  <a:pt x="846376" y="20269"/>
                  <a:pt x="836089" y="19490"/>
                </a:cubicBezTo>
                <a:cubicBezTo>
                  <a:pt x="835507" y="16176"/>
                  <a:pt x="836867" y="11109"/>
                  <a:pt x="837836" y="8381"/>
                </a:cubicBezTo>
                <a:cubicBezTo>
                  <a:pt x="838419" y="6821"/>
                  <a:pt x="839197" y="5457"/>
                  <a:pt x="839970" y="4093"/>
                </a:cubicBezTo>
                <a:cubicBezTo>
                  <a:pt x="840361" y="3508"/>
                  <a:pt x="840944" y="2729"/>
                  <a:pt x="840748" y="1754"/>
                </a:cubicBezTo>
                <a:cubicBezTo>
                  <a:pt x="840552" y="780"/>
                  <a:pt x="839970" y="390"/>
                  <a:pt x="839387" y="0"/>
                </a:cubicBezTo>
                <a:lnTo>
                  <a:pt x="816877" y="0"/>
                </a:lnTo>
                <a:cubicBezTo>
                  <a:pt x="816295" y="585"/>
                  <a:pt x="815522" y="780"/>
                  <a:pt x="815522" y="1949"/>
                </a:cubicBezTo>
                <a:cubicBezTo>
                  <a:pt x="815522" y="2923"/>
                  <a:pt x="817655" y="6237"/>
                  <a:pt x="818433" y="8575"/>
                </a:cubicBezTo>
                <a:cubicBezTo>
                  <a:pt x="819402" y="11304"/>
                  <a:pt x="820567" y="16371"/>
                  <a:pt x="820175" y="19490"/>
                </a:cubicBezTo>
                <a:cubicBezTo>
                  <a:pt x="814548" y="20074"/>
                  <a:pt x="809502" y="17930"/>
                  <a:pt x="805431" y="15982"/>
                </a:cubicBezTo>
                <a:cubicBezTo>
                  <a:pt x="804457" y="15592"/>
                  <a:pt x="803292" y="14422"/>
                  <a:pt x="802128" y="15007"/>
                </a:cubicBezTo>
                <a:cubicBezTo>
                  <a:pt x="800772" y="15592"/>
                  <a:pt x="800772" y="16566"/>
                  <a:pt x="800772" y="18320"/>
                </a:cubicBezTo>
                <a:lnTo>
                  <a:pt x="800772" y="36446"/>
                </a:lnTo>
                <a:cubicBezTo>
                  <a:pt x="800772" y="38005"/>
                  <a:pt x="800772" y="39369"/>
                  <a:pt x="801937" y="39759"/>
                </a:cubicBezTo>
                <a:cubicBezTo>
                  <a:pt x="803292" y="40344"/>
                  <a:pt x="804457" y="39174"/>
                  <a:pt x="805431" y="38784"/>
                </a:cubicBezTo>
                <a:cubicBezTo>
                  <a:pt x="809312" y="36641"/>
                  <a:pt x="814743" y="34497"/>
                  <a:pt x="820175" y="35276"/>
                </a:cubicBezTo>
                <a:cubicBezTo>
                  <a:pt x="820371" y="38200"/>
                  <a:pt x="819984" y="41123"/>
                  <a:pt x="819206" y="43657"/>
                </a:cubicBezTo>
                <a:cubicBezTo>
                  <a:pt x="818624" y="45606"/>
                  <a:pt x="818433" y="46385"/>
                  <a:pt x="818042" y="46970"/>
                </a:cubicBezTo>
                <a:cubicBezTo>
                  <a:pt x="810476" y="50673"/>
                  <a:pt x="805235" y="59249"/>
                  <a:pt x="805235" y="67629"/>
                </a:cubicBezTo>
                <a:cubicBezTo>
                  <a:pt x="805235" y="76010"/>
                  <a:pt x="808920" y="82051"/>
                  <a:pt x="814743" y="86144"/>
                </a:cubicBezTo>
                <a:cubicBezTo>
                  <a:pt x="813579" y="86729"/>
                  <a:pt x="809502" y="87119"/>
                  <a:pt x="806400" y="89652"/>
                </a:cubicBezTo>
                <a:cubicBezTo>
                  <a:pt x="805431" y="90432"/>
                  <a:pt x="805039" y="90627"/>
                  <a:pt x="805235" y="92381"/>
                </a:cubicBezTo>
                <a:cubicBezTo>
                  <a:pt x="804266" y="92771"/>
                  <a:pt x="801545" y="93355"/>
                  <a:pt x="800381" y="93550"/>
                </a:cubicBezTo>
                <a:cubicBezTo>
                  <a:pt x="798056" y="94135"/>
                  <a:pt x="797278" y="93940"/>
                  <a:pt x="796309" y="95304"/>
                </a:cubicBezTo>
                <a:cubicBezTo>
                  <a:pt x="794949" y="97643"/>
                  <a:pt x="793202" y="100177"/>
                  <a:pt x="791846" y="102516"/>
                </a:cubicBezTo>
                <a:cubicBezTo>
                  <a:pt x="790486" y="104660"/>
                  <a:pt x="790873" y="104660"/>
                  <a:pt x="789708" y="104855"/>
                </a:cubicBezTo>
                <a:cubicBezTo>
                  <a:pt x="784663" y="105634"/>
                  <a:pt x="777680" y="106998"/>
                  <a:pt x="773217" y="107388"/>
                </a:cubicBezTo>
                <a:cubicBezTo>
                  <a:pt x="773021" y="106414"/>
                  <a:pt x="771856" y="102516"/>
                  <a:pt x="771660" y="101931"/>
                </a:cubicBezTo>
                <a:cubicBezTo>
                  <a:pt x="770887" y="100177"/>
                  <a:pt x="767780" y="100761"/>
                  <a:pt x="765842" y="100761"/>
                </a:cubicBezTo>
                <a:cubicBezTo>
                  <a:pt x="765450" y="100761"/>
                  <a:pt x="765450" y="100177"/>
                  <a:pt x="765450" y="99787"/>
                </a:cubicBezTo>
                <a:cubicBezTo>
                  <a:pt x="764286" y="95109"/>
                  <a:pt x="760019" y="91796"/>
                  <a:pt x="754973" y="91796"/>
                </a:cubicBezTo>
                <a:cubicBezTo>
                  <a:pt x="749346" y="91796"/>
                  <a:pt x="744883" y="95889"/>
                  <a:pt x="744105" y="100761"/>
                </a:cubicBezTo>
                <a:cubicBezTo>
                  <a:pt x="742749" y="100761"/>
                  <a:pt x="741002" y="100566"/>
                  <a:pt x="739642" y="100761"/>
                </a:cubicBezTo>
                <a:cubicBezTo>
                  <a:pt x="738281" y="100956"/>
                  <a:pt x="737895" y="101736"/>
                  <a:pt x="737895" y="103295"/>
                </a:cubicBezTo>
                <a:lnTo>
                  <a:pt x="734210" y="104855"/>
                </a:lnTo>
                <a:cubicBezTo>
                  <a:pt x="733628" y="104075"/>
                  <a:pt x="730716" y="102126"/>
                  <a:pt x="729355" y="101541"/>
                </a:cubicBezTo>
                <a:cubicBezTo>
                  <a:pt x="722759" y="98423"/>
                  <a:pt x="715580" y="99202"/>
                  <a:pt x="708788" y="101346"/>
                </a:cubicBezTo>
                <a:cubicBezTo>
                  <a:pt x="696754" y="105439"/>
                  <a:pt x="686277" y="114210"/>
                  <a:pt x="677929" y="123565"/>
                </a:cubicBezTo>
                <a:cubicBezTo>
                  <a:pt x="672693" y="129217"/>
                  <a:pt x="666674" y="139156"/>
                  <a:pt x="664736" y="146952"/>
                </a:cubicBezTo>
                <a:cubicBezTo>
                  <a:pt x="659108" y="168001"/>
                  <a:pt x="675991" y="195676"/>
                  <a:pt x="688215" y="211463"/>
                </a:cubicBezTo>
                <a:lnTo>
                  <a:pt x="690544" y="214387"/>
                </a:lnTo>
                <a:cubicBezTo>
                  <a:pt x="689184" y="214581"/>
                  <a:pt x="687633" y="215166"/>
                  <a:pt x="686664" y="215751"/>
                </a:cubicBezTo>
                <a:cubicBezTo>
                  <a:pt x="683752" y="217700"/>
                  <a:pt x="687633" y="219844"/>
                  <a:pt x="689184" y="221598"/>
                </a:cubicBezTo>
                <a:cubicBezTo>
                  <a:pt x="690158" y="222572"/>
                  <a:pt x="690931" y="223157"/>
                  <a:pt x="691905" y="224131"/>
                </a:cubicBezTo>
                <a:cubicBezTo>
                  <a:pt x="694229" y="226665"/>
                  <a:pt x="695976" y="228614"/>
                  <a:pt x="697919" y="231342"/>
                </a:cubicBezTo>
                <a:cubicBezTo>
                  <a:pt x="698501" y="232122"/>
                  <a:pt x="698697" y="232122"/>
                  <a:pt x="698501" y="233291"/>
                </a:cubicBezTo>
                <a:cubicBezTo>
                  <a:pt x="698306" y="236020"/>
                  <a:pt x="699862" y="238943"/>
                  <a:pt x="702382" y="240113"/>
                </a:cubicBezTo>
                <a:cubicBezTo>
                  <a:pt x="703351" y="240503"/>
                  <a:pt x="703547" y="240113"/>
                  <a:pt x="703933" y="241282"/>
                </a:cubicBezTo>
                <a:cubicBezTo>
                  <a:pt x="704129" y="241867"/>
                  <a:pt x="704516" y="242451"/>
                  <a:pt x="704711" y="243036"/>
                </a:cubicBezTo>
                <a:cubicBezTo>
                  <a:pt x="707232" y="248103"/>
                  <a:pt x="709561" y="251612"/>
                  <a:pt x="713833" y="255120"/>
                </a:cubicBezTo>
                <a:cubicBezTo>
                  <a:pt x="715580" y="256484"/>
                  <a:pt x="719265" y="258823"/>
                  <a:pt x="720043" y="259407"/>
                </a:cubicBezTo>
                <a:cubicBezTo>
                  <a:pt x="719651" y="259992"/>
                  <a:pt x="719265" y="260187"/>
                  <a:pt x="718682" y="261746"/>
                </a:cubicBezTo>
                <a:cubicBezTo>
                  <a:pt x="717909" y="263695"/>
                  <a:pt x="718296" y="266034"/>
                  <a:pt x="719265" y="267788"/>
                </a:cubicBezTo>
                <a:cubicBezTo>
                  <a:pt x="720043" y="269152"/>
                  <a:pt x="720625" y="269347"/>
                  <a:pt x="720816" y="269932"/>
                </a:cubicBezTo>
                <a:cubicBezTo>
                  <a:pt x="720043" y="270322"/>
                  <a:pt x="718492" y="271881"/>
                  <a:pt x="717909" y="272465"/>
                </a:cubicBezTo>
                <a:cubicBezTo>
                  <a:pt x="717131" y="273440"/>
                  <a:pt x="716353" y="274609"/>
                  <a:pt x="715771" y="275779"/>
                </a:cubicBezTo>
                <a:cubicBezTo>
                  <a:pt x="713251" y="281236"/>
                  <a:pt x="714802" y="288642"/>
                  <a:pt x="718878" y="292345"/>
                </a:cubicBezTo>
                <a:cubicBezTo>
                  <a:pt x="719265" y="292540"/>
                  <a:pt x="719265" y="292735"/>
                  <a:pt x="719651" y="293124"/>
                </a:cubicBezTo>
                <a:cubicBezTo>
                  <a:pt x="721398" y="294878"/>
                  <a:pt x="723537" y="295658"/>
                  <a:pt x="725279" y="296243"/>
                </a:cubicBezTo>
                <a:cubicBezTo>
                  <a:pt x="725475" y="296243"/>
                  <a:pt x="725475" y="296438"/>
                  <a:pt x="725671" y="296438"/>
                </a:cubicBezTo>
                <a:cubicBezTo>
                  <a:pt x="724506" y="298387"/>
                  <a:pt x="723924" y="300335"/>
                  <a:pt x="724310" y="302284"/>
                </a:cubicBezTo>
                <a:cubicBezTo>
                  <a:pt x="725475" y="315733"/>
                  <a:pt x="750119" y="319631"/>
                  <a:pt x="760214" y="321775"/>
                </a:cubicBezTo>
                <a:cubicBezTo>
                  <a:pt x="750701" y="371863"/>
                  <a:pt x="718682" y="381802"/>
                  <a:pt x="718682" y="381802"/>
                </a:cubicBezTo>
                <a:cubicBezTo>
                  <a:pt x="719461" y="380438"/>
                  <a:pt x="720043" y="379074"/>
                  <a:pt x="720625" y="377515"/>
                </a:cubicBezTo>
                <a:cubicBezTo>
                  <a:pt x="721981" y="373812"/>
                  <a:pt x="721981" y="370304"/>
                  <a:pt x="721208" y="366601"/>
                </a:cubicBezTo>
                <a:cubicBezTo>
                  <a:pt x="720234" y="361923"/>
                  <a:pt x="718100" y="356856"/>
                  <a:pt x="715771" y="352958"/>
                </a:cubicBezTo>
                <a:cubicBezTo>
                  <a:pt x="714998" y="351788"/>
                  <a:pt x="712473" y="347891"/>
                  <a:pt x="711308" y="346916"/>
                </a:cubicBezTo>
                <a:lnTo>
                  <a:pt x="707814" y="343603"/>
                </a:lnTo>
                <a:cubicBezTo>
                  <a:pt x="705098" y="341459"/>
                  <a:pt x="702186" y="339705"/>
                  <a:pt x="698501" y="339510"/>
                </a:cubicBezTo>
                <a:cubicBezTo>
                  <a:pt x="697337" y="339510"/>
                  <a:pt x="696172" y="339510"/>
                  <a:pt x="695007" y="339900"/>
                </a:cubicBezTo>
                <a:cubicBezTo>
                  <a:pt x="694621" y="340095"/>
                  <a:pt x="693843" y="340290"/>
                  <a:pt x="693652" y="340290"/>
                </a:cubicBezTo>
                <a:cubicBezTo>
                  <a:pt x="693260" y="340290"/>
                  <a:pt x="692874" y="339705"/>
                  <a:pt x="692487" y="339510"/>
                </a:cubicBezTo>
                <a:cubicBezTo>
                  <a:pt x="692487" y="338730"/>
                  <a:pt x="692291" y="338146"/>
                  <a:pt x="691709" y="337756"/>
                </a:cubicBezTo>
                <a:cubicBezTo>
                  <a:pt x="691127" y="337561"/>
                  <a:pt x="690349" y="337366"/>
                  <a:pt x="689766" y="337171"/>
                </a:cubicBezTo>
                <a:cubicBezTo>
                  <a:pt x="689576" y="336976"/>
                  <a:pt x="689766" y="336392"/>
                  <a:pt x="689576" y="336002"/>
                </a:cubicBezTo>
                <a:cubicBezTo>
                  <a:pt x="689380" y="335027"/>
                  <a:pt x="688993" y="334053"/>
                  <a:pt x="688411" y="333273"/>
                </a:cubicBezTo>
                <a:cubicBezTo>
                  <a:pt x="686277" y="330350"/>
                  <a:pt x="682005" y="329960"/>
                  <a:pt x="679485" y="332299"/>
                </a:cubicBezTo>
                <a:cubicBezTo>
                  <a:pt x="678903" y="332689"/>
                  <a:pt x="678320" y="333663"/>
                  <a:pt x="678320" y="333663"/>
                </a:cubicBezTo>
                <a:cubicBezTo>
                  <a:pt x="676182" y="333078"/>
                  <a:pt x="675795" y="332494"/>
                  <a:pt x="674440" y="334638"/>
                </a:cubicBezTo>
                <a:cubicBezTo>
                  <a:pt x="674244" y="335027"/>
                  <a:pt x="673857" y="335417"/>
                  <a:pt x="673662" y="335807"/>
                </a:cubicBezTo>
                <a:cubicBezTo>
                  <a:pt x="673275" y="335612"/>
                  <a:pt x="670363" y="334248"/>
                  <a:pt x="669585" y="333858"/>
                </a:cubicBezTo>
                <a:lnTo>
                  <a:pt x="666674" y="332494"/>
                </a:lnTo>
                <a:cubicBezTo>
                  <a:pt x="666287" y="332299"/>
                  <a:pt x="666483" y="332494"/>
                  <a:pt x="666287" y="332104"/>
                </a:cubicBezTo>
                <a:lnTo>
                  <a:pt x="665509" y="329181"/>
                </a:lnTo>
                <a:cubicBezTo>
                  <a:pt x="664736" y="326062"/>
                  <a:pt x="665122" y="326647"/>
                  <a:pt x="663179" y="325478"/>
                </a:cubicBezTo>
                <a:cubicBezTo>
                  <a:pt x="662597" y="325088"/>
                  <a:pt x="661824" y="324698"/>
                  <a:pt x="661242" y="324308"/>
                </a:cubicBezTo>
                <a:cubicBezTo>
                  <a:pt x="661437" y="323139"/>
                  <a:pt x="660855" y="322554"/>
                  <a:pt x="660077" y="321775"/>
                </a:cubicBezTo>
                <a:cubicBezTo>
                  <a:pt x="659299" y="320995"/>
                  <a:pt x="658330" y="320410"/>
                  <a:pt x="657943" y="320215"/>
                </a:cubicBezTo>
                <a:cubicBezTo>
                  <a:pt x="658134" y="320020"/>
                  <a:pt x="659108" y="319631"/>
                  <a:pt x="659299" y="319436"/>
                </a:cubicBezTo>
                <a:cubicBezTo>
                  <a:pt x="665122" y="315928"/>
                  <a:pt x="666869" y="307937"/>
                  <a:pt x="662793" y="302284"/>
                </a:cubicBezTo>
                <a:cubicBezTo>
                  <a:pt x="661242" y="300141"/>
                  <a:pt x="661242" y="301115"/>
                  <a:pt x="661242" y="299361"/>
                </a:cubicBezTo>
                <a:cubicBezTo>
                  <a:pt x="661242" y="298387"/>
                  <a:pt x="661437" y="296243"/>
                  <a:pt x="661824" y="295268"/>
                </a:cubicBezTo>
                <a:cubicBezTo>
                  <a:pt x="662793" y="295463"/>
                  <a:pt x="664736" y="296438"/>
                  <a:pt x="665318" y="296827"/>
                </a:cubicBezTo>
                <a:cubicBezTo>
                  <a:pt x="667838" y="298581"/>
                  <a:pt x="668421" y="300335"/>
                  <a:pt x="669781" y="299946"/>
                </a:cubicBezTo>
                <a:cubicBezTo>
                  <a:pt x="670554" y="299751"/>
                  <a:pt x="670750" y="299166"/>
                  <a:pt x="670946" y="298581"/>
                </a:cubicBezTo>
                <a:cubicBezTo>
                  <a:pt x="671332" y="297217"/>
                  <a:pt x="671719" y="295853"/>
                  <a:pt x="672110" y="294489"/>
                </a:cubicBezTo>
                <a:cubicBezTo>
                  <a:pt x="672497" y="293124"/>
                  <a:pt x="672883" y="291760"/>
                  <a:pt x="673275" y="290396"/>
                </a:cubicBezTo>
                <a:cubicBezTo>
                  <a:pt x="673662" y="289032"/>
                  <a:pt x="674440" y="287472"/>
                  <a:pt x="673275" y="286693"/>
                </a:cubicBezTo>
                <a:cubicBezTo>
                  <a:pt x="672497" y="286108"/>
                  <a:pt x="670750" y="286888"/>
                  <a:pt x="668807" y="287083"/>
                </a:cubicBezTo>
                <a:cubicBezTo>
                  <a:pt x="667256" y="287277"/>
                  <a:pt x="665509" y="286888"/>
                  <a:pt x="664153" y="286498"/>
                </a:cubicBezTo>
                <a:cubicBezTo>
                  <a:pt x="664540" y="284744"/>
                  <a:pt x="665705" y="282795"/>
                  <a:pt x="666674" y="281820"/>
                </a:cubicBezTo>
                <a:lnTo>
                  <a:pt x="668421" y="279871"/>
                </a:lnTo>
                <a:cubicBezTo>
                  <a:pt x="669199" y="279092"/>
                  <a:pt x="669003" y="277922"/>
                  <a:pt x="668230" y="277338"/>
                </a:cubicBezTo>
                <a:cubicBezTo>
                  <a:pt x="667838" y="277143"/>
                  <a:pt x="663571" y="275974"/>
                  <a:pt x="662793" y="275584"/>
                </a:cubicBezTo>
                <a:lnTo>
                  <a:pt x="657165" y="273830"/>
                </a:lnTo>
                <a:lnTo>
                  <a:pt x="656583" y="273830"/>
                </a:lnTo>
                <a:cubicBezTo>
                  <a:pt x="656196" y="274025"/>
                  <a:pt x="655228" y="274414"/>
                  <a:pt x="655418" y="275779"/>
                </a:cubicBezTo>
                <a:cubicBezTo>
                  <a:pt x="655614" y="276558"/>
                  <a:pt x="655810" y="277338"/>
                  <a:pt x="655810" y="278312"/>
                </a:cubicBezTo>
                <a:cubicBezTo>
                  <a:pt x="656001" y="280261"/>
                  <a:pt x="655805" y="281820"/>
                  <a:pt x="655418" y="283769"/>
                </a:cubicBezTo>
                <a:cubicBezTo>
                  <a:pt x="653867" y="283380"/>
                  <a:pt x="652316" y="282600"/>
                  <a:pt x="651151" y="281626"/>
                </a:cubicBezTo>
                <a:cubicBezTo>
                  <a:pt x="650955" y="281431"/>
                  <a:pt x="650760" y="281236"/>
                  <a:pt x="650373" y="281041"/>
                </a:cubicBezTo>
                <a:cubicBezTo>
                  <a:pt x="649208" y="280066"/>
                  <a:pt x="648626" y="278702"/>
                  <a:pt x="647271" y="279092"/>
                </a:cubicBezTo>
                <a:cubicBezTo>
                  <a:pt x="646492" y="279287"/>
                  <a:pt x="646297" y="279871"/>
                  <a:pt x="646106" y="280456"/>
                </a:cubicBezTo>
                <a:lnTo>
                  <a:pt x="643777" y="288447"/>
                </a:lnTo>
                <a:cubicBezTo>
                  <a:pt x="643385" y="289811"/>
                  <a:pt x="642612" y="291370"/>
                  <a:pt x="643777" y="292345"/>
                </a:cubicBezTo>
                <a:cubicBezTo>
                  <a:pt x="644359" y="292735"/>
                  <a:pt x="645132" y="292540"/>
                  <a:pt x="645910" y="292345"/>
                </a:cubicBezTo>
                <a:cubicBezTo>
                  <a:pt x="646688" y="292150"/>
                  <a:pt x="647461" y="292150"/>
                  <a:pt x="648239" y="291955"/>
                </a:cubicBezTo>
                <a:cubicBezTo>
                  <a:pt x="649404" y="291955"/>
                  <a:pt x="651924" y="292150"/>
                  <a:pt x="652898" y="292540"/>
                </a:cubicBezTo>
                <a:cubicBezTo>
                  <a:pt x="652507" y="293904"/>
                  <a:pt x="652120" y="294684"/>
                  <a:pt x="651538" y="295658"/>
                </a:cubicBezTo>
                <a:cubicBezTo>
                  <a:pt x="650373" y="297607"/>
                  <a:pt x="650373" y="296827"/>
                  <a:pt x="648822" y="297607"/>
                </a:cubicBezTo>
                <a:cubicBezTo>
                  <a:pt x="646492" y="298387"/>
                  <a:pt x="644550" y="299946"/>
                  <a:pt x="643390" y="301505"/>
                </a:cubicBezTo>
                <a:cubicBezTo>
                  <a:pt x="642030" y="303259"/>
                  <a:pt x="641061" y="305403"/>
                  <a:pt x="640865" y="308326"/>
                </a:cubicBezTo>
                <a:cubicBezTo>
                  <a:pt x="640669" y="310276"/>
                  <a:pt x="641061" y="312420"/>
                  <a:pt x="641834" y="314174"/>
                </a:cubicBezTo>
                <a:lnTo>
                  <a:pt x="642612" y="315733"/>
                </a:lnTo>
                <a:cubicBezTo>
                  <a:pt x="641061" y="315928"/>
                  <a:pt x="638340" y="315733"/>
                  <a:pt x="637567" y="317487"/>
                </a:cubicBezTo>
                <a:cubicBezTo>
                  <a:pt x="636788" y="317487"/>
                  <a:pt x="635820" y="317487"/>
                  <a:pt x="634851" y="317292"/>
                </a:cubicBezTo>
                <a:cubicBezTo>
                  <a:pt x="632908" y="317097"/>
                  <a:pt x="633294" y="317487"/>
                  <a:pt x="631357" y="319046"/>
                </a:cubicBezTo>
                <a:lnTo>
                  <a:pt x="629223" y="320995"/>
                </a:lnTo>
                <a:cubicBezTo>
                  <a:pt x="628832" y="321385"/>
                  <a:pt x="628832" y="321385"/>
                  <a:pt x="628249" y="321190"/>
                </a:cubicBezTo>
                <a:cubicBezTo>
                  <a:pt x="626116" y="320800"/>
                  <a:pt x="622817" y="320410"/>
                  <a:pt x="620875" y="320215"/>
                </a:cubicBezTo>
                <a:cubicBezTo>
                  <a:pt x="620875" y="319241"/>
                  <a:pt x="621070" y="317682"/>
                  <a:pt x="620488" y="316902"/>
                </a:cubicBezTo>
                <a:cubicBezTo>
                  <a:pt x="619906" y="316123"/>
                  <a:pt x="618937" y="316317"/>
                  <a:pt x="617968" y="315733"/>
                </a:cubicBezTo>
                <a:cubicBezTo>
                  <a:pt x="617968" y="310081"/>
                  <a:pt x="611758" y="307742"/>
                  <a:pt x="607872" y="310860"/>
                </a:cubicBezTo>
                <a:cubicBezTo>
                  <a:pt x="607486" y="311055"/>
                  <a:pt x="606903" y="311835"/>
                  <a:pt x="606708" y="312225"/>
                </a:cubicBezTo>
                <a:cubicBezTo>
                  <a:pt x="605156" y="312030"/>
                  <a:pt x="604187" y="310860"/>
                  <a:pt x="603023" y="312614"/>
                </a:cubicBezTo>
                <a:lnTo>
                  <a:pt x="601858" y="312809"/>
                </a:lnTo>
                <a:cubicBezTo>
                  <a:pt x="601276" y="312225"/>
                  <a:pt x="601080" y="311640"/>
                  <a:pt x="599725" y="310276"/>
                </a:cubicBezTo>
                <a:cubicBezTo>
                  <a:pt x="591185" y="303259"/>
                  <a:pt x="574689" y="310471"/>
                  <a:pt x="567124" y="316902"/>
                </a:cubicBezTo>
                <a:cubicBezTo>
                  <a:pt x="565763" y="318071"/>
                  <a:pt x="564598" y="319046"/>
                  <a:pt x="563434" y="320410"/>
                </a:cubicBezTo>
                <a:cubicBezTo>
                  <a:pt x="562078" y="321969"/>
                  <a:pt x="560718" y="323918"/>
                  <a:pt x="559749" y="326257"/>
                </a:cubicBezTo>
                <a:cubicBezTo>
                  <a:pt x="559357" y="327426"/>
                  <a:pt x="558971" y="328596"/>
                  <a:pt x="558775" y="329960"/>
                </a:cubicBezTo>
                <a:cubicBezTo>
                  <a:pt x="558584" y="330935"/>
                  <a:pt x="558388" y="334053"/>
                  <a:pt x="558193" y="334248"/>
                </a:cubicBezTo>
                <a:lnTo>
                  <a:pt x="558193" y="336781"/>
                </a:lnTo>
                <a:cubicBezTo>
                  <a:pt x="558388" y="337171"/>
                  <a:pt x="558388" y="339510"/>
                  <a:pt x="558388" y="340095"/>
                </a:cubicBezTo>
                <a:cubicBezTo>
                  <a:pt x="558775" y="343018"/>
                  <a:pt x="559357" y="346136"/>
                  <a:pt x="559940" y="349060"/>
                </a:cubicBezTo>
                <a:cubicBezTo>
                  <a:pt x="558775" y="347696"/>
                  <a:pt x="557028" y="345942"/>
                  <a:pt x="555868" y="344382"/>
                </a:cubicBezTo>
                <a:cubicBezTo>
                  <a:pt x="526952" y="307742"/>
                  <a:pt x="546551" y="248493"/>
                  <a:pt x="503081" y="220428"/>
                </a:cubicBezTo>
                <a:cubicBezTo>
                  <a:pt x="482511" y="207175"/>
                  <a:pt x="453402" y="203667"/>
                  <a:pt x="430502" y="212632"/>
                </a:cubicBezTo>
                <a:cubicBezTo>
                  <a:pt x="417306" y="217895"/>
                  <a:pt x="399646" y="232902"/>
                  <a:pt x="401005" y="248298"/>
                </a:cubicBezTo>
                <a:cubicBezTo>
                  <a:pt x="401199" y="254535"/>
                  <a:pt x="401975" y="265059"/>
                  <a:pt x="402751" y="269152"/>
                </a:cubicBezTo>
                <a:cubicBezTo>
                  <a:pt x="390719" y="275584"/>
                  <a:pt x="383733" y="277728"/>
                  <a:pt x="371701" y="286108"/>
                </a:cubicBezTo>
                <a:cubicBezTo>
                  <a:pt x="366462" y="289616"/>
                  <a:pt x="354042" y="302090"/>
                  <a:pt x="353072" y="308326"/>
                </a:cubicBezTo>
                <a:cubicBezTo>
                  <a:pt x="351519" y="317097"/>
                  <a:pt x="356953" y="314563"/>
                  <a:pt x="361610" y="312225"/>
                </a:cubicBezTo>
                <a:cubicBezTo>
                  <a:pt x="363939" y="311055"/>
                  <a:pt x="379852" y="305987"/>
                  <a:pt x="377523" y="310665"/>
                </a:cubicBezTo>
                <a:cubicBezTo>
                  <a:pt x="376941" y="312030"/>
                  <a:pt x="373836" y="315343"/>
                  <a:pt x="370925" y="321580"/>
                </a:cubicBezTo>
                <a:cubicBezTo>
                  <a:pt x="368984" y="325867"/>
                  <a:pt x="367820" y="328986"/>
                  <a:pt x="366850" y="334053"/>
                </a:cubicBezTo>
                <a:cubicBezTo>
                  <a:pt x="365880" y="339315"/>
                  <a:pt x="364522" y="350424"/>
                  <a:pt x="370343" y="352568"/>
                </a:cubicBezTo>
                <a:cubicBezTo>
                  <a:pt x="374225" y="353932"/>
                  <a:pt x="379464" y="341459"/>
                  <a:pt x="389943" y="336002"/>
                </a:cubicBezTo>
                <a:cubicBezTo>
                  <a:pt x="408573" y="326257"/>
                  <a:pt x="447191" y="347696"/>
                  <a:pt x="447191" y="305987"/>
                </a:cubicBezTo>
                <a:cubicBezTo>
                  <a:pt x="447191" y="297607"/>
                  <a:pt x="447191" y="289226"/>
                  <a:pt x="447191" y="280846"/>
                </a:cubicBezTo>
                <a:cubicBezTo>
                  <a:pt x="446997" y="271491"/>
                  <a:pt x="446997" y="270906"/>
                  <a:pt x="449132" y="271101"/>
                </a:cubicBezTo>
                <a:cubicBezTo>
                  <a:pt x="465433" y="270906"/>
                  <a:pt x="479600" y="280651"/>
                  <a:pt x="482123" y="293319"/>
                </a:cubicBezTo>
                <a:cubicBezTo>
                  <a:pt x="486974" y="317877"/>
                  <a:pt x="481928" y="332689"/>
                  <a:pt x="499200" y="363872"/>
                </a:cubicBezTo>
                <a:cubicBezTo>
                  <a:pt x="509678" y="382582"/>
                  <a:pt x="526174" y="397589"/>
                  <a:pt x="546937" y="410062"/>
                </a:cubicBezTo>
                <a:cubicBezTo>
                  <a:pt x="539759" y="412596"/>
                  <a:pt x="536656" y="415325"/>
                  <a:pt x="530446" y="419613"/>
                </a:cubicBezTo>
                <a:cubicBezTo>
                  <a:pt x="521129" y="412012"/>
                  <a:pt x="505215" y="412012"/>
                  <a:pt x="499782" y="425070"/>
                </a:cubicBezTo>
                <a:cubicBezTo>
                  <a:pt x="469896" y="425070"/>
                  <a:pt x="449714" y="442805"/>
                  <a:pt x="446997" y="472429"/>
                </a:cubicBezTo>
                <a:cubicBezTo>
                  <a:pt x="446221" y="480225"/>
                  <a:pt x="447580" y="486462"/>
                  <a:pt x="451849" y="486462"/>
                </a:cubicBezTo>
                <a:cubicBezTo>
                  <a:pt x="454372" y="486462"/>
                  <a:pt x="457283" y="481979"/>
                  <a:pt x="463493" y="479446"/>
                </a:cubicBezTo>
                <a:cubicBezTo>
                  <a:pt x="470867" y="476327"/>
                  <a:pt x="480376" y="476717"/>
                  <a:pt x="487362" y="479446"/>
                </a:cubicBezTo>
                <a:cubicBezTo>
                  <a:pt x="496483" y="482954"/>
                  <a:pt x="505024" y="492114"/>
                  <a:pt x="508127" y="499715"/>
                </a:cubicBezTo>
                <a:cubicBezTo>
                  <a:pt x="508709" y="501079"/>
                  <a:pt x="508905" y="502248"/>
                  <a:pt x="509874" y="503611"/>
                </a:cubicBezTo>
                <a:cubicBezTo>
                  <a:pt x="511621" y="505953"/>
                  <a:pt x="514336" y="506732"/>
                  <a:pt x="516470" y="506536"/>
                </a:cubicBezTo>
                <a:cubicBezTo>
                  <a:pt x="520160" y="506340"/>
                  <a:pt x="523654" y="505757"/>
                  <a:pt x="527921" y="506536"/>
                </a:cubicBezTo>
                <a:cubicBezTo>
                  <a:pt x="532966" y="507315"/>
                  <a:pt x="544026" y="511216"/>
                  <a:pt x="547520" y="517453"/>
                </a:cubicBezTo>
                <a:cubicBezTo>
                  <a:pt x="519382" y="504003"/>
                  <a:pt x="493766" y="513749"/>
                  <a:pt x="464075" y="505174"/>
                </a:cubicBezTo>
                <a:cubicBezTo>
                  <a:pt x="442922" y="497766"/>
                  <a:pt x="435547" y="492893"/>
                  <a:pt x="419634" y="476522"/>
                </a:cubicBezTo>
                <a:cubicBezTo>
                  <a:pt x="417888" y="475937"/>
                  <a:pt x="415559" y="477302"/>
                  <a:pt x="415559" y="478081"/>
                </a:cubicBezTo>
                <a:cubicBezTo>
                  <a:pt x="415559" y="509069"/>
                  <a:pt x="434578" y="531485"/>
                  <a:pt x="464269" y="537913"/>
                </a:cubicBezTo>
                <a:cubicBezTo>
                  <a:pt x="472225" y="539667"/>
                  <a:pt x="481152" y="541230"/>
                  <a:pt x="489303" y="542009"/>
                </a:cubicBezTo>
                <a:cubicBezTo>
                  <a:pt x="488138" y="544150"/>
                  <a:pt x="484451" y="551754"/>
                  <a:pt x="484645" y="553895"/>
                </a:cubicBezTo>
                <a:cubicBezTo>
                  <a:pt x="485033" y="556428"/>
                  <a:pt x="487362" y="558378"/>
                  <a:pt x="489885" y="558378"/>
                </a:cubicBezTo>
                <a:cubicBezTo>
                  <a:pt x="492214" y="558378"/>
                  <a:pt x="494931" y="557403"/>
                  <a:pt x="497453" y="556820"/>
                </a:cubicBezTo>
                <a:cubicBezTo>
                  <a:pt x="506575" y="554287"/>
                  <a:pt x="516470" y="556237"/>
                  <a:pt x="525396" y="559157"/>
                </a:cubicBezTo>
                <a:cubicBezTo>
                  <a:pt x="536265" y="562665"/>
                  <a:pt x="543835" y="568123"/>
                  <a:pt x="554704" y="576506"/>
                </a:cubicBezTo>
                <a:cubicBezTo>
                  <a:pt x="556255" y="577672"/>
                  <a:pt x="556255" y="577672"/>
                  <a:pt x="557806" y="579039"/>
                </a:cubicBezTo>
                <a:cubicBezTo>
                  <a:pt x="559940" y="580989"/>
                  <a:pt x="561104" y="583130"/>
                  <a:pt x="562656" y="585276"/>
                </a:cubicBezTo>
                <a:cubicBezTo>
                  <a:pt x="567314" y="591900"/>
                  <a:pt x="571777" y="589563"/>
                  <a:pt x="578183" y="588980"/>
                </a:cubicBezTo>
                <a:cubicBezTo>
                  <a:pt x="582259" y="588588"/>
                  <a:pt x="588856" y="594433"/>
                  <a:pt x="592154" y="596579"/>
                </a:cubicBezTo>
                <a:cubicBezTo>
                  <a:pt x="597782" y="600283"/>
                  <a:pt x="604966" y="603399"/>
                  <a:pt x="611366" y="605545"/>
                </a:cubicBezTo>
                <a:cubicBezTo>
                  <a:pt x="613113" y="606128"/>
                  <a:pt x="613696" y="606128"/>
                  <a:pt x="615056" y="607299"/>
                </a:cubicBezTo>
                <a:cubicBezTo>
                  <a:pt x="623013" y="614702"/>
                  <a:pt x="636402" y="649199"/>
                  <a:pt x="638535" y="656215"/>
                </a:cubicBezTo>
                <a:cubicBezTo>
                  <a:pt x="643581" y="673368"/>
                  <a:pt x="645524" y="691491"/>
                  <a:pt x="640669" y="707669"/>
                </a:cubicBezTo>
                <a:cubicBezTo>
                  <a:pt x="638340" y="714685"/>
                  <a:pt x="636598" y="720726"/>
                  <a:pt x="632521" y="726964"/>
                </a:cubicBezTo>
                <a:cubicBezTo>
                  <a:pt x="631161" y="729110"/>
                  <a:pt x="629027" y="731447"/>
                  <a:pt x="632712" y="733980"/>
                </a:cubicBezTo>
                <a:cubicBezTo>
                  <a:pt x="634851" y="735347"/>
                  <a:pt x="637953" y="734568"/>
                  <a:pt x="641643" y="733593"/>
                </a:cubicBezTo>
                <a:cubicBezTo>
                  <a:pt x="637371" y="752495"/>
                  <a:pt x="613500" y="783680"/>
                  <a:pt x="596617" y="794787"/>
                </a:cubicBezTo>
                <a:cubicBezTo>
                  <a:pt x="587305" y="800828"/>
                  <a:pt x="578379" y="808040"/>
                  <a:pt x="570030" y="815252"/>
                </a:cubicBezTo>
                <a:cubicBezTo>
                  <a:pt x="560718" y="823826"/>
                  <a:pt x="555090" y="829480"/>
                  <a:pt x="549267" y="840783"/>
                </a:cubicBezTo>
                <a:cubicBezTo>
                  <a:pt x="533549" y="840396"/>
                  <a:pt x="520742" y="833963"/>
                  <a:pt x="509874" y="822856"/>
                </a:cubicBezTo>
                <a:cubicBezTo>
                  <a:pt x="489497" y="802195"/>
                  <a:pt x="481152" y="780368"/>
                  <a:pt x="448744" y="776272"/>
                </a:cubicBezTo>
                <a:cubicBezTo>
                  <a:pt x="447191" y="776081"/>
                  <a:pt x="446027" y="776081"/>
                  <a:pt x="445445" y="776081"/>
                </a:cubicBezTo>
                <a:cubicBezTo>
                  <a:pt x="444086" y="776081"/>
                  <a:pt x="443698" y="775885"/>
                  <a:pt x="443504" y="774518"/>
                </a:cubicBezTo>
                <a:cubicBezTo>
                  <a:pt x="442340" y="758928"/>
                  <a:pt x="438653" y="739634"/>
                  <a:pt x="434771" y="726381"/>
                </a:cubicBezTo>
                <a:cubicBezTo>
                  <a:pt x="458835" y="715464"/>
                  <a:pt x="470673" y="694220"/>
                  <a:pt x="470673" y="671031"/>
                </a:cubicBezTo>
                <a:cubicBezTo>
                  <a:pt x="470673" y="644525"/>
                  <a:pt x="458059" y="628734"/>
                  <a:pt x="442922" y="609440"/>
                </a:cubicBezTo>
                <a:cubicBezTo>
                  <a:pt x="423128" y="584105"/>
                  <a:pt x="399452" y="555845"/>
                  <a:pt x="387032" y="525444"/>
                </a:cubicBezTo>
                <a:cubicBezTo>
                  <a:pt x="385868" y="522715"/>
                  <a:pt x="384704" y="517060"/>
                  <a:pt x="381211" y="522519"/>
                </a:cubicBezTo>
                <a:cubicBezTo>
                  <a:pt x="379852" y="524660"/>
                  <a:pt x="378687" y="527977"/>
                  <a:pt x="377911" y="529731"/>
                </a:cubicBezTo>
                <a:cubicBezTo>
                  <a:pt x="376747" y="532264"/>
                  <a:pt x="375777" y="535380"/>
                  <a:pt x="372866" y="532068"/>
                </a:cubicBezTo>
                <a:cubicBezTo>
                  <a:pt x="370149" y="528560"/>
                  <a:pt x="366462" y="520373"/>
                  <a:pt x="365297" y="518232"/>
                </a:cubicBezTo>
                <a:cubicBezTo>
                  <a:pt x="352489" y="491724"/>
                  <a:pt x="333859" y="466583"/>
                  <a:pt x="324156" y="439882"/>
                </a:cubicBezTo>
                <a:cubicBezTo>
                  <a:pt x="316588" y="419223"/>
                  <a:pt x="313483" y="397979"/>
                  <a:pt x="314647" y="374396"/>
                </a:cubicBezTo>
                <a:cubicBezTo>
                  <a:pt x="315230" y="368549"/>
                  <a:pt x="313871" y="365821"/>
                  <a:pt x="308243" y="370888"/>
                </a:cubicBezTo>
                <a:cubicBezTo>
                  <a:pt x="306691" y="372447"/>
                  <a:pt x="306691" y="369134"/>
                  <a:pt x="306691" y="367770"/>
                </a:cubicBezTo>
                <a:cubicBezTo>
                  <a:pt x="305527" y="329570"/>
                  <a:pt x="297570" y="294099"/>
                  <a:pt x="289808" y="256874"/>
                </a:cubicBezTo>
                <a:cubicBezTo>
                  <a:pt x="285538" y="235630"/>
                  <a:pt x="281269" y="211463"/>
                  <a:pt x="284762" y="190219"/>
                </a:cubicBezTo>
                <a:cubicBezTo>
                  <a:pt x="285926" y="183008"/>
                  <a:pt x="290778" y="173458"/>
                  <a:pt x="290584" y="169365"/>
                </a:cubicBezTo>
                <a:cubicBezTo>
                  <a:pt x="290390" y="166442"/>
                  <a:pt x="288449" y="166247"/>
                  <a:pt x="285732" y="166831"/>
                </a:cubicBezTo>
                <a:cubicBezTo>
                  <a:pt x="283792" y="167221"/>
                  <a:pt x="282627" y="168586"/>
                  <a:pt x="279910" y="169950"/>
                </a:cubicBezTo>
                <a:lnTo>
                  <a:pt x="271372" y="175602"/>
                </a:lnTo>
                <a:cubicBezTo>
                  <a:pt x="263221" y="182033"/>
                  <a:pt x="255847" y="189634"/>
                  <a:pt x="250025" y="198210"/>
                </a:cubicBezTo>
                <a:cubicBezTo>
                  <a:pt x="243621" y="207370"/>
                  <a:pt x="238964" y="215751"/>
                  <a:pt x="234112" y="225496"/>
                </a:cubicBezTo>
                <a:cubicBezTo>
                  <a:pt x="227514" y="238943"/>
                  <a:pt x="222856" y="254730"/>
                  <a:pt x="219946" y="269542"/>
                </a:cubicBezTo>
                <a:lnTo>
                  <a:pt x="217423" y="282015"/>
                </a:lnTo>
                <a:cubicBezTo>
                  <a:pt x="216646" y="286303"/>
                  <a:pt x="215870" y="289421"/>
                  <a:pt x="215288" y="294099"/>
                </a:cubicBezTo>
                <a:cubicBezTo>
                  <a:pt x="214706" y="298776"/>
                  <a:pt x="213541" y="318656"/>
                  <a:pt x="212571" y="320605"/>
                </a:cubicBezTo>
                <a:cubicBezTo>
                  <a:pt x="203062" y="300335"/>
                  <a:pt x="196464" y="295463"/>
                  <a:pt x="189478" y="288642"/>
                </a:cubicBezTo>
                <a:cubicBezTo>
                  <a:pt x="177446" y="276753"/>
                  <a:pt x="179192" y="272465"/>
                  <a:pt x="174341" y="257069"/>
                </a:cubicBezTo>
                <a:cubicBezTo>
                  <a:pt x="172594" y="251612"/>
                  <a:pt x="168907" y="251612"/>
                  <a:pt x="166967" y="256289"/>
                </a:cubicBezTo>
                <a:cubicBezTo>
                  <a:pt x="149307" y="298971"/>
                  <a:pt x="142903" y="365236"/>
                  <a:pt x="152218" y="409673"/>
                </a:cubicBezTo>
                <a:cubicBezTo>
                  <a:pt x="137857" y="386285"/>
                  <a:pt x="111465" y="378489"/>
                  <a:pt x="98657" y="353932"/>
                </a:cubicBezTo>
                <a:cubicBezTo>
                  <a:pt x="97298" y="351204"/>
                  <a:pt x="96522" y="347306"/>
                  <a:pt x="94000" y="346916"/>
                </a:cubicBezTo>
                <a:cubicBezTo>
                  <a:pt x="92059" y="346916"/>
                  <a:pt x="90507" y="347501"/>
                  <a:pt x="89730" y="350619"/>
                </a:cubicBezTo>
                <a:cubicBezTo>
                  <a:pt x="84879" y="371863"/>
                  <a:pt x="77699" y="454304"/>
                  <a:pt x="102344" y="519207"/>
                </a:cubicBezTo>
                <a:cubicBezTo>
                  <a:pt x="85655" y="500105"/>
                  <a:pt x="61980" y="494648"/>
                  <a:pt x="41797" y="468531"/>
                </a:cubicBezTo>
                <a:cubicBezTo>
                  <a:pt x="37140" y="462685"/>
                  <a:pt x="33064" y="464634"/>
                  <a:pt x="33064" y="471845"/>
                </a:cubicBezTo>
                <a:cubicBezTo>
                  <a:pt x="31512" y="534405"/>
                  <a:pt x="48783" y="597554"/>
                  <a:pt x="84490" y="644133"/>
                </a:cubicBezTo>
                <a:cubicBezTo>
                  <a:pt x="86431" y="646862"/>
                  <a:pt x="85655" y="647641"/>
                  <a:pt x="84685" y="651149"/>
                </a:cubicBezTo>
                <a:cubicBezTo>
                  <a:pt x="78863" y="669664"/>
                  <a:pt x="92835" y="695974"/>
                  <a:pt x="103897" y="710595"/>
                </a:cubicBezTo>
                <a:cubicBezTo>
                  <a:pt x="69160" y="683500"/>
                  <a:pt x="52665" y="701432"/>
                  <a:pt x="7642" y="669277"/>
                </a:cubicBezTo>
                <a:cubicBezTo>
                  <a:pt x="5314" y="667523"/>
                  <a:pt x="2985" y="667131"/>
                  <a:pt x="1820" y="667523"/>
                </a:cubicBezTo>
                <a:cubicBezTo>
                  <a:pt x="-896" y="668493"/>
                  <a:pt x="74" y="674539"/>
                  <a:pt x="656" y="677263"/>
                </a:cubicBezTo>
                <a:cubicBezTo>
                  <a:pt x="9583" y="718586"/>
                  <a:pt x="35005" y="762632"/>
                  <a:pt x="69548" y="798687"/>
                </a:cubicBezTo>
                <a:cubicBezTo>
                  <a:pt x="59845" y="797129"/>
                  <a:pt x="28019" y="797129"/>
                  <a:pt x="12106" y="806095"/>
                </a:cubicBezTo>
                <a:cubicBezTo>
                  <a:pt x="6478" y="809211"/>
                  <a:pt x="7254" y="813111"/>
                  <a:pt x="10553" y="818564"/>
                </a:cubicBezTo>
                <a:cubicBezTo>
                  <a:pt x="34423" y="856569"/>
                  <a:pt x="75176" y="893599"/>
                  <a:pt x="120586" y="915235"/>
                </a:cubicBezTo>
                <a:cubicBezTo>
                  <a:pt x="112241" y="912702"/>
                  <a:pt x="80997" y="907631"/>
                  <a:pt x="56740" y="911727"/>
                </a:cubicBezTo>
                <a:cubicBezTo>
                  <a:pt x="41797" y="914260"/>
                  <a:pt x="40633" y="916406"/>
                  <a:pt x="47425" y="929072"/>
                </a:cubicBezTo>
                <a:cubicBezTo>
                  <a:pt x="80609" y="990075"/>
                  <a:pt x="175699" y="1010736"/>
                  <a:pt x="236441" y="1009369"/>
                </a:cubicBezTo>
                <a:cubicBezTo>
                  <a:pt x="215094" y="1048349"/>
                  <a:pt x="206555" y="1107985"/>
                  <a:pt x="222468" y="1138196"/>
                </a:cubicBezTo>
                <a:cubicBezTo>
                  <a:pt x="224603" y="1141508"/>
                  <a:pt x="226349" y="1141121"/>
                  <a:pt x="229066" y="1139171"/>
                </a:cubicBezTo>
                <a:cubicBezTo>
                  <a:pt x="248472" y="1125530"/>
                  <a:pt x="274865" y="1102723"/>
                  <a:pt x="284374" y="1096295"/>
                </a:cubicBezTo>
                <a:cubicBezTo>
                  <a:pt x="280687" y="1115001"/>
                  <a:pt x="276806" y="1141121"/>
                  <a:pt x="277776" y="1164506"/>
                </a:cubicBezTo>
                <a:cubicBezTo>
                  <a:pt x="277970" y="1170547"/>
                  <a:pt x="278358" y="1172306"/>
                  <a:pt x="285538" y="1169768"/>
                </a:cubicBezTo>
                <a:cubicBezTo>
                  <a:pt x="301451" y="1164119"/>
                  <a:pt x="326485" y="1146579"/>
                  <a:pt x="339293" y="1137025"/>
                </a:cubicBezTo>
                <a:cubicBezTo>
                  <a:pt x="338517" y="1148524"/>
                  <a:pt x="338323" y="1170743"/>
                  <a:pt x="342010" y="1184584"/>
                </a:cubicBezTo>
                <a:cubicBezTo>
                  <a:pt x="344727" y="1194520"/>
                  <a:pt x="345115" y="1193354"/>
                  <a:pt x="354236" y="1190821"/>
                </a:cubicBezTo>
                <a:cubicBezTo>
                  <a:pt x="373060" y="1185554"/>
                  <a:pt x="390720" y="1175226"/>
                  <a:pt x="401393" y="1167039"/>
                </a:cubicBezTo>
                <a:cubicBezTo>
                  <a:pt x="402169" y="1175814"/>
                  <a:pt x="404110" y="1191791"/>
                  <a:pt x="409543" y="1202707"/>
                </a:cubicBezTo>
                <a:cubicBezTo>
                  <a:pt x="413036" y="1209919"/>
                  <a:pt x="413619" y="1211090"/>
                  <a:pt x="420605" y="1208361"/>
                </a:cubicBezTo>
                <a:cubicBezTo>
                  <a:pt x="441952" y="1199978"/>
                  <a:pt x="465045" y="1175814"/>
                  <a:pt x="470479" y="1170939"/>
                </a:cubicBezTo>
                <a:cubicBezTo>
                  <a:pt x="470479" y="1180880"/>
                  <a:pt x="472225" y="1214789"/>
                  <a:pt x="479988" y="1220051"/>
                </a:cubicBezTo>
                <a:cubicBezTo>
                  <a:pt x="482705" y="1221805"/>
                  <a:pt x="487750" y="1221805"/>
                  <a:pt x="493378" y="1220443"/>
                </a:cubicBezTo>
                <a:cubicBezTo>
                  <a:pt x="509487" y="1216543"/>
                  <a:pt x="528308" y="1199003"/>
                  <a:pt x="538790" y="1187117"/>
                </a:cubicBezTo>
                <a:cubicBezTo>
                  <a:pt x="543253" y="1197249"/>
                  <a:pt x="548102" y="1207190"/>
                  <a:pt x="553539" y="1216739"/>
                </a:cubicBezTo>
                <a:cubicBezTo>
                  <a:pt x="541892" y="1217322"/>
                  <a:pt x="526174" y="1222393"/>
                  <a:pt x="518413" y="1226097"/>
                </a:cubicBezTo>
                <a:cubicBezTo>
                  <a:pt x="486780" y="1240516"/>
                  <a:pt x="468926" y="1269364"/>
                  <a:pt x="463104" y="1301519"/>
                </a:cubicBezTo>
                <a:cubicBezTo>
                  <a:pt x="459223" y="1323155"/>
                  <a:pt x="459611" y="1350245"/>
                  <a:pt x="470673" y="1369931"/>
                </a:cubicBezTo>
                <a:cubicBezTo>
                  <a:pt x="473001" y="1374022"/>
                  <a:pt x="475524" y="1377922"/>
                  <a:pt x="477853" y="1382596"/>
                </a:cubicBezTo>
                <a:cubicBezTo>
                  <a:pt x="484645" y="1395462"/>
                  <a:pt x="483093" y="1403257"/>
                  <a:pt x="484063" y="1406765"/>
                </a:cubicBezTo>
                <a:cubicBezTo>
                  <a:pt x="484645" y="1409102"/>
                  <a:pt x="486198" y="1408715"/>
                  <a:pt x="488138" y="1408715"/>
                </a:cubicBezTo>
                <a:cubicBezTo>
                  <a:pt x="501917" y="1407740"/>
                  <a:pt x="516470" y="1393316"/>
                  <a:pt x="521711" y="1388446"/>
                </a:cubicBezTo>
                <a:cubicBezTo>
                  <a:pt x="527725" y="1419239"/>
                  <a:pt x="542475" y="1429371"/>
                  <a:pt x="557806" y="1443795"/>
                </a:cubicBezTo>
                <a:cubicBezTo>
                  <a:pt x="563820" y="1449057"/>
                  <a:pt x="575271" y="1458802"/>
                  <a:pt x="575854" y="1470884"/>
                </a:cubicBezTo>
                <a:cubicBezTo>
                  <a:pt x="575467" y="1479850"/>
                  <a:pt x="582842" y="1475171"/>
                  <a:pt x="586918" y="1472442"/>
                </a:cubicBezTo>
                <a:cubicBezTo>
                  <a:pt x="596426" y="1466401"/>
                  <a:pt x="607682" y="1450228"/>
                  <a:pt x="609429" y="1437166"/>
                </a:cubicBezTo>
                <a:cubicBezTo>
                  <a:pt x="612531" y="1452173"/>
                  <a:pt x="623786" y="1465235"/>
                  <a:pt x="636206" y="1473613"/>
                </a:cubicBezTo>
                <a:cubicBezTo>
                  <a:pt x="638149" y="1475367"/>
                  <a:pt x="654063" y="1463089"/>
                  <a:pt x="657361" y="1460164"/>
                </a:cubicBezTo>
                <a:cubicBezTo>
                  <a:pt x="657361" y="1477317"/>
                  <a:pt x="654645" y="1490178"/>
                  <a:pt x="651734" y="1507331"/>
                </a:cubicBezTo>
                <a:cubicBezTo>
                  <a:pt x="618550" y="1643370"/>
                  <a:pt x="558388" y="1697940"/>
                  <a:pt x="530446" y="1730291"/>
                </a:cubicBezTo>
                <a:cubicBezTo>
                  <a:pt x="528117" y="1733020"/>
                  <a:pt x="522098" y="1738674"/>
                  <a:pt x="524427" y="1742569"/>
                </a:cubicBezTo>
                <a:cubicBezTo>
                  <a:pt x="527535" y="1747641"/>
                  <a:pt x="544417" y="1747641"/>
                  <a:pt x="549849" y="1747445"/>
                </a:cubicBezTo>
                <a:cubicBezTo>
                  <a:pt x="574885" y="1746469"/>
                  <a:pt x="598946" y="1735357"/>
                  <a:pt x="612727" y="1725612"/>
                </a:cubicBezTo>
                <a:cubicBezTo>
                  <a:pt x="609233" y="1740619"/>
                  <a:pt x="605352" y="1754657"/>
                  <a:pt x="604770" y="1770634"/>
                </a:cubicBezTo>
                <a:cubicBezTo>
                  <a:pt x="603801" y="1784671"/>
                  <a:pt x="611366" y="1783108"/>
                  <a:pt x="622235" y="1779213"/>
                </a:cubicBezTo>
                <a:cubicBezTo>
                  <a:pt x="634655" y="1774730"/>
                  <a:pt x="659299" y="1763035"/>
                  <a:pt x="672110" y="1753486"/>
                </a:cubicBezTo>
                <a:cubicBezTo>
                  <a:pt x="666674" y="1767910"/>
                  <a:pt x="663179" y="1785837"/>
                  <a:pt x="664344" y="1804548"/>
                </a:cubicBezTo>
                <a:cubicBezTo>
                  <a:pt x="664736" y="1810202"/>
                  <a:pt x="667647" y="1811368"/>
                  <a:pt x="676182" y="1810393"/>
                </a:cubicBezTo>
                <a:cubicBezTo>
                  <a:pt x="705490" y="1807277"/>
                  <a:pt x="734210" y="1795386"/>
                  <a:pt x="756138" y="1775313"/>
                </a:cubicBezTo>
                <a:cubicBezTo>
                  <a:pt x="761183" y="1818580"/>
                  <a:pt x="787188" y="1856002"/>
                  <a:pt x="828328" y="1864576"/>
                </a:cubicBezTo>
                <a:cubicBezTo>
                  <a:pt x="869664" y="1856002"/>
                  <a:pt x="895473" y="1818580"/>
                  <a:pt x="900518" y="1775313"/>
                </a:cubicBezTo>
                <a:cubicBezTo>
                  <a:pt x="922446" y="1795386"/>
                  <a:pt x="951167" y="1807277"/>
                  <a:pt x="980474" y="1810393"/>
                </a:cubicBezTo>
                <a:cubicBezTo>
                  <a:pt x="989009" y="1811368"/>
                  <a:pt x="991920" y="1810202"/>
                  <a:pt x="992312" y="1804548"/>
                </a:cubicBezTo>
                <a:cubicBezTo>
                  <a:pt x="993281" y="1785641"/>
                  <a:pt x="989787" y="1767910"/>
                  <a:pt x="984546" y="1753486"/>
                </a:cubicBezTo>
                <a:cubicBezTo>
                  <a:pt x="997548" y="1763035"/>
                  <a:pt x="1022001" y="1774730"/>
                  <a:pt x="1034421" y="1779213"/>
                </a:cubicBezTo>
                <a:cubicBezTo>
                  <a:pt x="1045290" y="1783108"/>
                  <a:pt x="1052664" y="1784862"/>
                  <a:pt x="1051886" y="1770634"/>
                </a:cubicBezTo>
                <a:cubicBezTo>
                  <a:pt x="1051304" y="1754657"/>
                  <a:pt x="1047423" y="1740619"/>
                  <a:pt x="1043929" y="1725612"/>
                </a:cubicBezTo>
                <a:cubicBezTo>
                  <a:pt x="1057710" y="1735357"/>
                  <a:pt x="1081771" y="1746666"/>
                  <a:pt x="1106807" y="1747445"/>
                </a:cubicBezTo>
                <a:cubicBezTo>
                  <a:pt x="1112239" y="1747641"/>
                  <a:pt x="1129122" y="1747641"/>
                  <a:pt x="1132229" y="1742569"/>
                </a:cubicBezTo>
                <a:cubicBezTo>
                  <a:pt x="1134558" y="1738674"/>
                  <a:pt x="1128735" y="1733020"/>
                  <a:pt x="1126215" y="1730291"/>
                </a:cubicBezTo>
                <a:cubicBezTo>
                  <a:pt x="1098268" y="1697940"/>
                  <a:pt x="1038111" y="1643370"/>
                  <a:pt x="1004923" y="1507331"/>
                </a:cubicBezTo>
                <a:cubicBezTo>
                  <a:pt x="1002011" y="1490178"/>
                  <a:pt x="999295" y="1477317"/>
                  <a:pt x="999295" y="1460164"/>
                </a:cubicBezTo>
                <a:cubicBezTo>
                  <a:pt x="1002593" y="1463089"/>
                  <a:pt x="1018507" y="1475367"/>
                  <a:pt x="1020450" y="1473613"/>
                </a:cubicBezTo>
                <a:cubicBezTo>
                  <a:pt x="1032870" y="1465235"/>
                  <a:pt x="1044125" y="1452173"/>
                  <a:pt x="1047228" y="1437166"/>
                </a:cubicBezTo>
                <a:cubicBezTo>
                  <a:pt x="1048975" y="1450228"/>
                  <a:pt x="1060230" y="1466401"/>
                  <a:pt x="1069738" y="1472442"/>
                </a:cubicBezTo>
                <a:cubicBezTo>
                  <a:pt x="1073814" y="1474980"/>
                  <a:pt x="1081189" y="1479850"/>
                  <a:pt x="1080802" y="1470884"/>
                </a:cubicBezTo>
                <a:cubicBezTo>
                  <a:pt x="1081189" y="1458802"/>
                  <a:pt x="1092836" y="1449057"/>
                  <a:pt x="1098850" y="1443795"/>
                </a:cubicBezTo>
                <a:cubicBezTo>
                  <a:pt x="1114182" y="1429371"/>
                  <a:pt x="1128931" y="1419430"/>
                  <a:pt x="1134945" y="1388446"/>
                </a:cubicBezTo>
                <a:cubicBezTo>
                  <a:pt x="1140186" y="1393316"/>
                  <a:pt x="1154740" y="1407740"/>
                  <a:pt x="1168520" y="1408715"/>
                </a:cubicBezTo>
                <a:cubicBezTo>
                  <a:pt x="1170458" y="1408906"/>
                  <a:pt x="1172009" y="1409102"/>
                  <a:pt x="1172591" y="1406765"/>
                </a:cubicBezTo>
                <a:cubicBezTo>
                  <a:pt x="1173369" y="1403257"/>
                  <a:pt x="1171818" y="1395462"/>
                  <a:pt x="1178801" y="1382596"/>
                </a:cubicBezTo>
                <a:cubicBezTo>
                  <a:pt x="1181326" y="1377922"/>
                  <a:pt x="1183846" y="1373826"/>
                  <a:pt x="1185985" y="1369931"/>
                </a:cubicBezTo>
                <a:cubicBezTo>
                  <a:pt x="1197044" y="1350245"/>
                  <a:pt x="1197240" y="1323155"/>
                  <a:pt x="1193550" y="1301519"/>
                </a:cubicBezTo>
                <a:cubicBezTo>
                  <a:pt x="1187923" y="1269364"/>
                  <a:pt x="1170071" y="1240516"/>
                  <a:pt x="1138243" y="1226097"/>
                </a:cubicBezTo>
                <a:cubicBezTo>
                  <a:pt x="1130482" y="1222589"/>
                  <a:pt x="1114764" y="1217322"/>
                  <a:pt x="1103117" y="1216739"/>
                </a:cubicBezTo>
                <a:cubicBezTo>
                  <a:pt x="1108554" y="1206994"/>
                  <a:pt x="1113403" y="1197249"/>
                  <a:pt x="1117866" y="1187117"/>
                </a:cubicBezTo>
                <a:cubicBezTo>
                  <a:pt x="1128348" y="1199003"/>
                  <a:pt x="1147169" y="1216543"/>
                  <a:pt x="1163279" y="1220443"/>
                </a:cubicBezTo>
                <a:cubicBezTo>
                  <a:pt x="1168906" y="1221805"/>
                  <a:pt x="1173952" y="1221805"/>
                  <a:pt x="1176668" y="1220051"/>
                </a:cubicBezTo>
                <a:cubicBezTo>
                  <a:pt x="1184625" y="1214985"/>
                  <a:pt x="1186176" y="1180880"/>
                  <a:pt x="1186176" y="1170939"/>
                </a:cubicBezTo>
                <a:cubicBezTo>
                  <a:pt x="1191613" y="1176005"/>
                  <a:pt x="1214705" y="1200174"/>
                  <a:pt x="1236051" y="1208361"/>
                </a:cubicBezTo>
                <a:cubicBezTo>
                  <a:pt x="1243039" y="1211090"/>
                  <a:pt x="1243426" y="1209919"/>
                  <a:pt x="1247111" y="1202707"/>
                </a:cubicBezTo>
                <a:cubicBezTo>
                  <a:pt x="1252547" y="1191791"/>
                  <a:pt x="1254485" y="1175814"/>
                  <a:pt x="1255263" y="1167039"/>
                </a:cubicBezTo>
                <a:cubicBezTo>
                  <a:pt x="1265740" y="1175422"/>
                  <a:pt x="1283401" y="1185750"/>
                  <a:pt x="1302418" y="1190821"/>
                </a:cubicBezTo>
                <a:cubicBezTo>
                  <a:pt x="1311539" y="1193354"/>
                  <a:pt x="1311931" y="1194520"/>
                  <a:pt x="1314647" y="1184584"/>
                </a:cubicBezTo>
                <a:cubicBezTo>
                  <a:pt x="1318332" y="1170743"/>
                  <a:pt x="1318141" y="1148524"/>
                  <a:pt x="1317363" y="1137025"/>
                </a:cubicBezTo>
                <a:cubicBezTo>
                  <a:pt x="1330169" y="1146579"/>
                  <a:pt x="1355205" y="1163923"/>
                  <a:pt x="1371119" y="1169768"/>
                </a:cubicBezTo>
                <a:cubicBezTo>
                  <a:pt x="1378298" y="1172306"/>
                  <a:pt x="1378493" y="1170547"/>
                  <a:pt x="1378880" y="1164506"/>
                </a:cubicBezTo>
                <a:cubicBezTo>
                  <a:pt x="1379849" y="1140925"/>
                  <a:pt x="1375968" y="1115001"/>
                  <a:pt x="1372284" y="1096295"/>
                </a:cubicBezTo>
                <a:cubicBezTo>
                  <a:pt x="1381792" y="1102723"/>
                  <a:pt x="1408379" y="1125530"/>
                  <a:pt x="1427591" y="1139171"/>
                </a:cubicBezTo>
                <a:cubicBezTo>
                  <a:pt x="1430307" y="1141121"/>
                  <a:pt x="1432054" y="1141508"/>
                  <a:pt x="1434187" y="1138196"/>
                </a:cubicBezTo>
                <a:cubicBezTo>
                  <a:pt x="1449905" y="1107985"/>
                  <a:pt x="1441562" y="1048349"/>
                  <a:pt x="1420216" y="1009369"/>
                </a:cubicBezTo>
                <a:cubicBezTo>
                  <a:pt x="1480955" y="1010736"/>
                  <a:pt x="1576047" y="990075"/>
                  <a:pt x="1609231" y="929072"/>
                </a:cubicBezTo>
                <a:cubicBezTo>
                  <a:pt x="1616219" y="916406"/>
                  <a:pt x="1614858" y="914260"/>
                  <a:pt x="1599918" y="911727"/>
                </a:cubicBezTo>
                <a:cubicBezTo>
                  <a:pt x="1575661" y="907440"/>
                  <a:pt x="1544415" y="912702"/>
                  <a:pt x="1536072" y="915235"/>
                </a:cubicBezTo>
                <a:cubicBezTo>
                  <a:pt x="1581479" y="893599"/>
                  <a:pt x="1622233" y="856569"/>
                  <a:pt x="1646104" y="818564"/>
                </a:cubicBezTo>
                <a:cubicBezTo>
                  <a:pt x="1649402" y="813111"/>
                  <a:pt x="1650180" y="809211"/>
                  <a:pt x="1644552" y="806095"/>
                </a:cubicBezTo>
                <a:cubicBezTo>
                  <a:pt x="1628639" y="797129"/>
                  <a:pt x="1596811" y="796933"/>
                  <a:pt x="1587107" y="798687"/>
                </a:cubicBezTo>
                <a:cubicBezTo>
                  <a:pt x="1621650" y="762632"/>
                  <a:pt x="1647073" y="718586"/>
                  <a:pt x="1655998" y="677263"/>
                </a:cubicBezTo>
                <a:cubicBezTo>
                  <a:pt x="1656581" y="674343"/>
                  <a:pt x="1657555" y="668493"/>
                  <a:pt x="1654834" y="667523"/>
                </a:cubicBezTo>
                <a:cubicBezTo>
                  <a:pt x="1653478" y="666935"/>
                  <a:pt x="1651345" y="667523"/>
                  <a:pt x="1649015" y="669277"/>
                </a:cubicBezTo>
                <a:cubicBezTo>
                  <a:pt x="1603799" y="701236"/>
                  <a:pt x="1587498" y="683500"/>
                  <a:pt x="1552759" y="710595"/>
                </a:cubicBezTo>
                <a:cubicBezTo>
                  <a:pt x="1563823" y="695974"/>
                  <a:pt x="1577794" y="669664"/>
                  <a:pt x="1571971" y="651149"/>
                </a:cubicBezTo>
                <a:cubicBezTo>
                  <a:pt x="1570806" y="647641"/>
                  <a:pt x="1570224" y="646862"/>
                  <a:pt x="1572167" y="644133"/>
                </a:cubicBezTo>
                <a:cubicBezTo>
                  <a:pt x="1607875" y="597554"/>
                  <a:pt x="1625144" y="534214"/>
                  <a:pt x="1623593" y="471845"/>
                </a:cubicBezTo>
                <a:cubicBezTo>
                  <a:pt x="1623397" y="464634"/>
                  <a:pt x="1619321" y="462685"/>
                  <a:pt x="1614858" y="468531"/>
                </a:cubicBezTo>
                <a:cubicBezTo>
                  <a:pt x="1594677" y="494453"/>
                  <a:pt x="1571002" y="500105"/>
                  <a:pt x="1554310" y="519207"/>
                </a:cubicBezTo>
                <a:cubicBezTo>
                  <a:pt x="1578959" y="454499"/>
                  <a:pt x="1571775" y="371863"/>
                  <a:pt x="1566926" y="350619"/>
                </a:cubicBezTo>
                <a:cubicBezTo>
                  <a:pt x="1566147" y="347306"/>
                  <a:pt x="1564596" y="346916"/>
                  <a:pt x="1562658" y="346916"/>
                </a:cubicBezTo>
                <a:cubicBezTo>
                  <a:pt x="1559938" y="347306"/>
                  <a:pt x="1559355" y="351204"/>
                  <a:pt x="1558000" y="353932"/>
                </a:cubicBezTo>
                <a:cubicBezTo>
                  <a:pt x="1545193" y="378489"/>
                  <a:pt x="1518797" y="386090"/>
                  <a:pt x="1504439" y="409673"/>
                </a:cubicBezTo>
                <a:cubicBezTo>
                  <a:pt x="1513752" y="365431"/>
                  <a:pt x="1507351" y="298971"/>
                  <a:pt x="1489690" y="256289"/>
                </a:cubicBezTo>
                <a:cubicBezTo>
                  <a:pt x="1487747" y="251612"/>
                  <a:pt x="1484063" y="251612"/>
                  <a:pt x="1482316" y="257069"/>
                </a:cubicBezTo>
                <a:cubicBezTo>
                  <a:pt x="1477461" y="272271"/>
                  <a:pt x="1479208" y="276558"/>
                  <a:pt x="1467180" y="288642"/>
                </a:cubicBezTo>
                <a:cubicBezTo>
                  <a:pt x="1460192" y="295463"/>
                  <a:pt x="1453595" y="300530"/>
                  <a:pt x="1444087" y="320605"/>
                </a:cubicBezTo>
                <a:cubicBezTo>
                  <a:pt x="1443113" y="318656"/>
                  <a:pt x="1442144" y="298776"/>
                  <a:pt x="1441366" y="294099"/>
                </a:cubicBezTo>
                <a:cubicBezTo>
                  <a:pt x="1440784" y="289616"/>
                  <a:pt x="1440011" y="286498"/>
                  <a:pt x="1439233" y="282015"/>
                </a:cubicBezTo>
                <a:lnTo>
                  <a:pt x="1436712" y="269542"/>
                </a:lnTo>
                <a:cubicBezTo>
                  <a:pt x="1433801" y="254730"/>
                  <a:pt x="1429142" y="238748"/>
                  <a:pt x="1422545" y="225496"/>
                </a:cubicBezTo>
                <a:cubicBezTo>
                  <a:pt x="1417691" y="215751"/>
                  <a:pt x="1413037" y="207370"/>
                  <a:pt x="1406632" y="198210"/>
                </a:cubicBezTo>
                <a:cubicBezTo>
                  <a:pt x="1400808" y="189634"/>
                  <a:pt x="1393433" y="182033"/>
                  <a:pt x="1385286" y="175602"/>
                </a:cubicBezTo>
                <a:lnTo>
                  <a:pt x="1376747" y="169950"/>
                </a:lnTo>
                <a:cubicBezTo>
                  <a:pt x="1374031" y="168391"/>
                  <a:pt x="1372670" y="167221"/>
                  <a:pt x="1370923" y="166831"/>
                </a:cubicBezTo>
                <a:cubicBezTo>
                  <a:pt x="1368207" y="166247"/>
                  <a:pt x="1366264" y="166442"/>
                  <a:pt x="1366074" y="169365"/>
                </a:cubicBezTo>
                <a:cubicBezTo>
                  <a:pt x="1365878" y="173263"/>
                  <a:pt x="1370727" y="183008"/>
                  <a:pt x="1371892" y="190219"/>
                </a:cubicBezTo>
                <a:cubicBezTo>
                  <a:pt x="1375582" y="211463"/>
                  <a:pt x="1371119" y="235630"/>
                  <a:pt x="1366847" y="256874"/>
                </a:cubicBezTo>
                <a:cubicBezTo>
                  <a:pt x="1359086" y="294099"/>
                  <a:pt x="1350938" y="329570"/>
                  <a:pt x="1349964" y="367770"/>
                </a:cubicBezTo>
                <a:cubicBezTo>
                  <a:pt x="1349964" y="369134"/>
                  <a:pt x="1349964" y="372447"/>
                  <a:pt x="1348413" y="370888"/>
                </a:cubicBezTo>
                <a:cubicBezTo>
                  <a:pt x="1342981" y="365821"/>
                  <a:pt x="1341425" y="368549"/>
                  <a:pt x="1342007" y="374396"/>
                </a:cubicBezTo>
                <a:cubicBezTo>
                  <a:pt x="1343172" y="397979"/>
                  <a:pt x="1340069" y="419223"/>
                  <a:pt x="1332499" y="439882"/>
                </a:cubicBezTo>
                <a:cubicBezTo>
                  <a:pt x="1322795" y="466583"/>
                  <a:pt x="1304165" y="491724"/>
                  <a:pt x="1291358" y="518232"/>
                </a:cubicBezTo>
                <a:cubicBezTo>
                  <a:pt x="1290389" y="520373"/>
                  <a:pt x="1286509" y="528560"/>
                  <a:pt x="1283788" y="532068"/>
                </a:cubicBezTo>
                <a:cubicBezTo>
                  <a:pt x="1281072" y="535576"/>
                  <a:pt x="1279907" y="532264"/>
                  <a:pt x="1278743" y="529731"/>
                </a:cubicBezTo>
                <a:cubicBezTo>
                  <a:pt x="1277970" y="527977"/>
                  <a:pt x="1276805" y="524660"/>
                  <a:pt x="1275444" y="522519"/>
                </a:cubicBezTo>
                <a:cubicBezTo>
                  <a:pt x="1271950" y="517060"/>
                  <a:pt x="1270786" y="522715"/>
                  <a:pt x="1269626" y="525444"/>
                </a:cubicBezTo>
                <a:cubicBezTo>
                  <a:pt x="1257010" y="555649"/>
                  <a:pt x="1233335" y="584105"/>
                  <a:pt x="1213737" y="609440"/>
                </a:cubicBezTo>
                <a:cubicBezTo>
                  <a:pt x="1198596" y="628930"/>
                  <a:pt x="1185985" y="644716"/>
                  <a:pt x="1185985" y="671031"/>
                </a:cubicBezTo>
                <a:cubicBezTo>
                  <a:pt x="1185985" y="694220"/>
                  <a:pt x="1197823" y="715464"/>
                  <a:pt x="1221884" y="726381"/>
                </a:cubicBezTo>
                <a:cubicBezTo>
                  <a:pt x="1218004" y="739634"/>
                  <a:pt x="1214314" y="758928"/>
                  <a:pt x="1213154" y="774518"/>
                </a:cubicBezTo>
                <a:cubicBezTo>
                  <a:pt x="1212958" y="775885"/>
                  <a:pt x="1212572" y="776081"/>
                  <a:pt x="1211211" y="776081"/>
                </a:cubicBezTo>
                <a:cubicBezTo>
                  <a:pt x="1210629" y="776081"/>
                  <a:pt x="1209464" y="776081"/>
                  <a:pt x="1207913" y="776272"/>
                </a:cubicBezTo>
                <a:cubicBezTo>
                  <a:pt x="1175503" y="780368"/>
                  <a:pt x="1167159" y="802195"/>
                  <a:pt x="1146783" y="822856"/>
                </a:cubicBezTo>
                <a:cubicBezTo>
                  <a:pt x="1135914" y="833963"/>
                  <a:pt x="1123107" y="840396"/>
                  <a:pt x="1107389" y="840783"/>
                </a:cubicBezTo>
                <a:cubicBezTo>
                  <a:pt x="1101370" y="829480"/>
                  <a:pt x="1095938" y="823635"/>
                  <a:pt x="1086626" y="815252"/>
                </a:cubicBezTo>
                <a:cubicBezTo>
                  <a:pt x="1078087" y="808040"/>
                  <a:pt x="1069351" y="800828"/>
                  <a:pt x="1060039" y="794787"/>
                </a:cubicBezTo>
                <a:cubicBezTo>
                  <a:pt x="1043156" y="783680"/>
                  <a:pt x="1019285" y="752495"/>
                  <a:pt x="1015013" y="733593"/>
                </a:cubicBezTo>
                <a:cubicBezTo>
                  <a:pt x="1018507" y="734568"/>
                  <a:pt x="1021805" y="735347"/>
                  <a:pt x="1023944" y="733980"/>
                </a:cubicBezTo>
                <a:cubicBezTo>
                  <a:pt x="1027433" y="731447"/>
                  <a:pt x="1025495" y="729306"/>
                  <a:pt x="1024135" y="726964"/>
                </a:cubicBezTo>
                <a:cubicBezTo>
                  <a:pt x="1020058" y="720530"/>
                  <a:pt x="1018121" y="714685"/>
                  <a:pt x="1015987" y="707669"/>
                </a:cubicBezTo>
                <a:cubicBezTo>
                  <a:pt x="1010942" y="691491"/>
                  <a:pt x="1013075" y="673368"/>
                  <a:pt x="1018121" y="656215"/>
                </a:cubicBezTo>
                <a:cubicBezTo>
                  <a:pt x="1020254" y="649199"/>
                  <a:pt x="1033643" y="614702"/>
                  <a:pt x="1041600" y="607299"/>
                </a:cubicBezTo>
                <a:cubicBezTo>
                  <a:pt x="1042960" y="606128"/>
                  <a:pt x="1043543" y="606128"/>
                  <a:pt x="1045290" y="605545"/>
                </a:cubicBezTo>
                <a:cubicBezTo>
                  <a:pt x="1051690" y="603399"/>
                  <a:pt x="1058874" y="600087"/>
                  <a:pt x="1064502" y="596579"/>
                </a:cubicBezTo>
                <a:cubicBezTo>
                  <a:pt x="1067996" y="594433"/>
                  <a:pt x="1074397" y="588588"/>
                  <a:pt x="1078473" y="588980"/>
                </a:cubicBezTo>
                <a:cubicBezTo>
                  <a:pt x="1084879" y="589563"/>
                  <a:pt x="1089342" y="591900"/>
                  <a:pt x="1094000" y="585276"/>
                </a:cubicBezTo>
                <a:cubicBezTo>
                  <a:pt x="1095552" y="583130"/>
                  <a:pt x="1096716" y="580989"/>
                  <a:pt x="1098850" y="579039"/>
                </a:cubicBezTo>
                <a:cubicBezTo>
                  <a:pt x="1100401" y="577672"/>
                  <a:pt x="1100401" y="577868"/>
                  <a:pt x="1101952" y="576506"/>
                </a:cubicBezTo>
                <a:cubicBezTo>
                  <a:pt x="1112821" y="568123"/>
                  <a:pt x="1120391" y="562665"/>
                  <a:pt x="1131260" y="559157"/>
                </a:cubicBezTo>
                <a:cubicBezTo>
                  <a:pt x="1140186" y="556237"/>
                  <a:pt x="1150081" y="554483"/>
                  <a:pt x="1159202" y="556820"/>
                </a:cubicBezTo>
                <a:cubicBezTo>
                  <a:pt x="1161728" y="557599"/>
                  <a:pt x="1164443" y="558378"/>
                  <a:pt x="1166773" y="558378"/>
                </a:cubicBezTo>
                <a:cubicBezTo>
                  <a:pt x="1169293" y="558378"/>
                  <a:pt x="1171622" y="556624"/>
                  <a:pt x="1172009" y="553895"/>
                </a:cubicBezTo>
                <a:cubicBezTo>
                  <a:pt x="1172400" y="551754"/>
                  <a:pt x="1168711" y="544150"/>
                  <a:pt x="1167355" y="542009"/>
                </a:cubicBezTo>
                <a:cubicBezTo>
                  <a:pt x="1175503" y="541421"/>
                  <a:pt x="1184238" y="539667"/>
                  <a:pt x="1192386" y="537913"/>
                </a:cubicBezTo>
                <a:cubicBezTo>
                  <a:pt x="1222080" y="531485"/>
                  <a:pt x="1241096" y="509069"/>
                  <a:pt x="1241096" y="478081"/>
                </a:cubicBezTo>
                <a:cubicBezTo>
                  <a:pt x="1241096" y="477107"/>
                  <a:pt x="1238767" y="475937"/>
                  <a:pt x="1237020" y="476522"/>
                </a:cubicBezTo>
                <a:cubicBezTo>
                  <a:pt x="1221106" y="493088"/>
                  <a:pt x="1213731" y="497766"/>
                  <a:pt x="1192582" y="505174"/>
                </a:cubicBezTo>
                <a:cubicBezTo>
                  <a:pt x="1162892" y="513749"/>
                  <a:pt x="1137274" y="504003"/>
                  <a:pt x="1109136" y="517453"/>
                </a:cubicBezTo>
                <a:cubicBezTo>
                  <a:pt x="1112630" y="511216"/>
                  <a:pt x="1123690" y="507315"/>
                  <a:pt x="1128735" y="506536"/>
                </a:cubicBezTo>
                <a:cubicBezTo>
                  <a:pt x="1133002" y="505757"/>
                  <a:pt x="1136496" y="506340"/>
                  <a:pt x="1140186" y="506536"/>
                </a:cubicBezTo>
                <a:cubicBezTo>
                  <a:pt x="1142515" y="506732"/>
                  <a:pt x="1145036" y="505953"/>
                  <a:pt x="1146783" y="503611"/>
                </a:cubicBezTo>
                <a:cubicBezTo>
                  <a:pt x="1147751" y="502443"/>
                  <a:pt x="1147947" y="501079"/>
                  <a:pt x="1148530" y="499715"/>
                </a:cubicBezTo>
                <a:cubicBezTo>
                  <a:pt x="1151632" y="492114"/>
                  <a:pt x="1160171" y="482954"/>
                  <a:pt x="1169293" y="479446"/>
                </a:cubicBezTo>
                <a:cubicBezTo>
                  <a:pt x="1176281" y="476717"/>
                  <a:pt x="1185789" y="476327"/>
                  <a:pt x="1193164" y="479446"/>
                </a:cubicBezTo>
                <a:cubicBezTo>
                  <a:pt x="1199374" y="481979"/>
                  <a:pt x="1202286" y="486462"/>
                  <a:pt x="1204806" y="486462"/>
                </a:cubicBezTo>
                <a:cubicBezTo>
                  <a:pt x="1209269" y="486462"/>
                  <a:pt x="1210433" y="480225"/>
                  <a:pt x="1209660" y="472429"/>
                </a:cubicBezTo>
                <a:cubicBezTo>
                  <a:pt x="1206944" y="442610"/>
                  <a:pt x="1186758" y="425070"/>
                  <a:pt x="1156873" y="425070"/>
                </a:cubicBezTo>
                <a:cubicBezTo>
                  <a:pt x="1151441" y="412012"/>
                  <a:pt x="1135527" y="412012"/>
                  <a:pt x="1126215" y="419613"/>
                </a:cubicBezTo>
                <a:cubicBezTo>
                  <a:pt x="1120005" y="415520"/>
                  <a:pt x="1116897" y="412791"/>
                  <a:pt x="1109719" y="410062"/>
                </a:cubicBezTo>
                <a:cubicBezTo>
                  <a:pt x="1130482" y="397589"/>
                  <a:pt x="1146978" y="382582"/>
                  <a:pt x="1157455" y="363872"/>
                </a:cubicBezTo>
                <a:cubicBezTo>
                  <a:pt x="1174730" y="332689"/>
                  <a:pt x="1169680" y="317877"/>
                  <a:pt x="1174534" y="293319"/>
                </a:cubicBezTo>
                <a:cubicBezTo>
                  <a:pt x="1177054" y="280456"/>
                  <a:pt x="1191030" y="270906"/>
                  <a:pt x="1207522" y="271101"/>
                </a:cubicBezTo>
                <a:cubicBezTo>
                  <a:pt x="1209660" y="270906"/>
                  <a:pt x="1209660" y="271491"/>
                  <a:pt x="1209464" y="280846"/>
                </a:cubicBezTo>
                <a:cubicBezTo>
                  <a:pt x="1209464" y="289226"/>
                  <a:pt x="1209464" y="297607"/>
                  <a:pt x="1209464" y="305987"/>
                </a:cubicBezTo>
                <a:cubicBezTo>
                  <a:pt x="1209464" y="347501"/>
                  <a:pt x="1248085" y="326257"/>
                  <a:pt x="1266714" y="336002"/>
                </a:cubicBezTo>
                <a:cubicBezTo>
                  <a:pt x="1277191" y="341459"/>
                  <a:pt x="1282433" y="353932"/>
                  <a:pt x="1286313" y="352568"/>
                </a:cubicBezTo>
                <a:cubicBezTo>
                  <a:pt x="1292137" y="350424"/>
                  <a:pt x="1290776" y="339315"/>
                  <a:pt x="1289807" y="334053"/>
                </a:cubicBezTo>
                <a:cubicBezTo>
                  <a:pt x="1288833" y="328986"/>
                  <a:pt x="1287674" y="325867"/>
                  <a:pt x="1285731" y="321580"/>
                </a:cubicBezTo>
                <a:cubicBezTo>
                  <a:pt x="1282819" y="315343"/>
                  <a:pt x="1279907" y="312030"/>
                  <a:pt x="1279134" y="310665"/>
                </a:cubicBezTo>
                <a:cubicBezTo>
                  <a:pt x="1276996" y="305793"/>
                  <a:pt x="1292719" y="311055"/>
                  <a:pt x="1295048" y="312225"/>
                </a:cubicBezTo>
                <a:cubicBezTo>
                  <a:pt x="1299898" y="314563"/>
                  <a:pt x="1305139" y="317292"/>
                  <a:pt x="1303583" y="308326"/>
                </a:cubicBezTo>
                <a:cubicBezTo>
                  <a:pt x="1302418" y="302090"/>
                  <a:pt x="1290194" y="289616"/>
                  <a:pt x="1284953" y="286108"/>
                </a:cubicBezTo>
                <a:cubicBezTo>
                  <a:pt x="1272924" y="277728"/>
                  <a:pt x="1265936" y="275584"/>
                  <a:pt x="1253903" y="269152"/>
                </a:cubicBezTo>
                <a:cubicBezTo>
                  <a:pt x="1254681" y="265059"/>
                  <a:pt x="1255459" y="254730"/>
                  <a:pt x="1255650" y="248298"/>
                </a:cubicBezTo>
                <a:cubicBezTo>
                  <a:pt x="1257010" y="232902"/>
                  <a:pt x="1239349" y="217700"/>
                  <a:pt x="1226156" y="212632"/>
                </a:cubicBezTo>
                <a:cubicBezTo>
                  <a:pt x="1203254" y="203667"/>
                  <a:pt x="1174147" y="207175"/>
                  <a:pt x="1153575" y="220428"/>
                </a:cubicBezTo>
                <a:cubicBezTo>
                  <a:pt x="1108745" y="249468"/>
                  <a:pt x="1131064" y="312030"/>
                  <a:pt x="1097685" y="347891"/>
                </a:cubicBezTo>
                <a:lnTo>
                  <a:pt x="1097685" y="347696"/>
                </a:lnTo>
                <a:lnTo>
                  <a:pt x="1097489" y="348085"/>
                </a:lnTo>
                <a:cubicBezTo>
                  <a:pt x="1098072" y="345357"/>
                  <a:pt x="1098654" y="342628"/>
                  <a:pt x="1098850" y="339900"/>
                </a:cubicBezTo>
                <a:cubicBezTo>
                  <a:pt x="1098850" y="339315"/>
                  <a:pt x="1099046" y="336976"/>
                  <a:pt x="1099046" y="336587"/>
                </a:cubicBezTo>
                <a:lnTo>
                  <a:pt x="1099046" y="334053"/>
                </a:lnTo>
                <a:cubicBezTo>
                  <a:pt x="1099046" y="333858"/>
                  <a:pt x="1098654" y="330935"/>
                  <a:pt x="1098463" y="329765"/>
                </a:cubicBezTo>
                <a:cubicBezTo>
                  <a:pt x="1098268" y="328401"/>
                  <a:pt x="1097881" y="327232"/>
                  <a:pt x="1097489" y="326062"/>
                </a:cubicBezTo>
                <a:cubicBezTo>
                  <a:pt x="1096521" y="323723"/>
                  <a:pt x="1095160" y="321775"/>
                  <a:pt x="1093805" y="320215"/>
                </a:cubicBezTo>
                <a:cubicBezTo>
                  <a:pt x="1092640" y="318851"/>
                  <a:pt x="1091475" y="317877"/>
                  <a:pt x="1090115" y="316707"/>
                </a:cubicBezTo>
                <a:cubicBezTo>
                  <a:pt x="1082549" y="310276"/>
                  <a:pt x="1066053" y="303064"/>
                  <a:pt x="1057514" y="310081"/>
                </a:cubicBezTo>
                <a:cubicBezTo>
                  <a:pt x="1055963" y="311250"/>
                  <a:pt x="1055767" y="312030"/>
                  <a:pt x="1055380" y="312614"/>
                </a:cubicBezTo>
                <a:lnTo>
                  <a:pt x="1054216" y="312420"/>
                </a:lnTo>
                <a:cubicBezTo>
                  <a:pt x="1053247" y="310665"/>
                  <a:pt x="1052273" y="311640"/>
                  <a:pt x="1050531" y="312030"/>
                </a:cubicBezTo>
                <a:cubicBezTo>
                  <a:pt x="1050335" y="311640"/>
                  <a:pt x="1049753" y="310860"/>
                  <a:pt x="1049366" y="310665"/>
                </a:cubicBezTo>
                <a:cubicBezTo>
                  <a:pt x="1045480" y="307352"/>
                  <a:pt x="1039271" y="309886"/>
                  <a:pt x="1039271" y="315538"/>
                </a:cubicBezTo>
                <a:cubicBezTo>
                  <a:pt x="1038302" y="315928"/>
                  <a:pt x="1037529" y="315928"/>
                  <a:pt x="1036750" y="316707"/>
                </a:cubicBezTo>
                <a:cubicBezTo>
                  <a:pt x="1036168" y="317292"/>
                  <a:pt x="1036364" y="319046"/>
                  <a:pt x="1036364" y="320020"/>
                </a:cubicBezTo>
                <a:cubicBezTo>
                  <a:pt x="1034421" y="320215"/>
                  <a:pt x="1031123" y="320605"/>
                  <a:pt x="1028989" y="320995"/>
                </a:cubicBezTo>
                <a:cubicBezTo>
                  <a:pt x="1028407" y="320995"/>
                  <a:pt x="1028407" y="321190"/>
                  <a:pt x="1028015" y="320800"/>
                </a:cubicBezTo>
                <a:lnTo>
                  <a:pt x="1025882" y="318851"/>
                </a:lnTo>
                <a:cubicBezTo>
                  <a:pt x="1023748" y="317097"/>
                  <a:pt x="1024135" y="316902"/>
                  <a:pt x="1022388" y="317097"/>
                </a:cubicBezTo>
                <a:cubicBezTo>
                  <a:pt x="1021419" y="317097"/>
                  <a:pt x="1020641" y="317292"/>
                  <a:pt x="1019868" y="317292"/>
                </a:cubicBezTo>
                <a:cubicBezTo>
                  <a:pt x="1019089" y="315538"/>
                  <a:pt x="1016569" y="315733"/>
                  <a:pt x="1014822" y="315538"/>
                </a:cubicBezTo>
                <a:lnTo>
                  <a:pt x="1015595" y="313979"/>
                </a:lnTo>
                <a:cubicBezTo>
                  <a:pt x="1016374" y="312225"/>
                  <a:pt x="1016760" y="310081"/>
                  <a:pt x="1016569" y="308131"/>
                </a:cubicBezTo>
                <a:cubicBezTo>
                  <a:pt x="1016374" y="305403"/>
                  <a:pt x="1015209" y="303064"/>
                  <a:pt x="1014044" y="301310"/>
                </a:cubicBezTo>
                <a:cubicBezTo>
                  <a:pt x="1012879" y="299751"/>
                  <a:pt x="1010942" y="298387"/>
                  <a:pt x="1008612" y="297412"/>
                </a:cubicBezTo>
                <a:cubicBezTo>
                  <a:pt x="1006865" y="296827"/>
                  <a:pt x="1006865" y="297412"/>
                  <a:pt x="1005896" y="295463"/>
                </a:cubicBezTo>
                <a:cubicBezTo>
                  <a:pt x="1005314" y="294294"/>
                  <a:pt x="1004923" y="293514"/>
                  <a:pt x="1004536" y="292345"/>
                </a:cubicBezTo>
                <a:cubicBezTo>
                  <a:pt x="1005314" y="291760"/>
                  <a:pt x="1008030" y="291760"/>
                  <a:pt x="1009195" y="291760"/>
                </a:cubicBezTo>
                <a:cubicBezTo>
                  <a:pt x="1009968" y="291760"/>
                  <a:pt x="1010746" y="291955"/>
                  <a:pt x="1011524" y="292150"/>
                </a:cubicBezTo>
                <a:cubicBezTo>
                  <a:pt x="1012297" y="292345"/>
                  <a:pt x="1013075" y="292540"/>
                  <a:pt x="1013658" y="292150"/>
                </a:cubicBezTo>
                <a:cubicBezTo>
                  <a:pt x="1015013" y="291370"/>
                  <a:pt x="1014044" y="289616"/>
                  <a:pt x="1013658" y="288252"/>
                </a:cubicBezTo>
                <a:lnTo>
                  <a:pt x="1011328" y="280261"/>
                </a:lnTo>
                <a:cubicBezTo>
                  <a:pt x="1011132" y="279482"/>
                  <a:pt x="1010942" y="279092"/>
                  <a:pt x="1010164" y="278897"/>
                </a:cubicBezTo>
                <a:cubicBezTo>
                  <a:pt x="1008803" y="278507"/>
                  <a:pt x="1008221" y="279871"/>
                  <a:pt x="1007056" y="280846"/>
                </a:cubicBezTo>
                <a:cubicBezTo>
                  <a:pt x="1006865" y="281041"/>
                  <a:pt x="1006670" y="281236"/>
                  <a:pt x="1006283" y="281431"/>
                </a:cubicBezTo>
                <a:cubicBezTo>
                  <a:pt x="1005118" y="282405"/>
                  <a:pt x="1003567" y="283185"/>
                  <a:pt x="1002011" y="283574"/>
                </a:cubicBezTo>
                <a:cubicBezTo>
                  <a:pt x="1001429" y="281820"/>
                  <a:pt x="1001238" y="280261"/>
                  <a:pt x="1001429" y="278117"/>
                </a:cubicBezTo>
                <a:cubicBezTo>
                  <a:pt x="1001624" y="277143"/>
                  <a:pt x="1001820" y="276363"/>
                  <a:pt x="1002011" y="275584"/>
                </a:cubicBezTo>
                <a:cubicBezTo>
                  <a:pt x="1002207" y="274219"/>
                  <a:pt x="1001238" y="274025"/>
                  <a:pt x="1000846" y="273635"/>
                </a:cubicBezTo>
                <a:lnTo>
                  <a:pt x="1000269" y="273635"/>
                </a:lnTo>
                <a:lnTo>
                  <a:pt x="994636" y="275389"/>
                </a:lnTo>
                <a:cubicBezTo>
                  <a:pt x="993863" y="275584"/>
                  <a:pt x="989591" y="276753"/>
                  <a:pt x="989204" y="277143"/>
                </a:cubicBezTo>
                <a:cubicBezTo>
                  <a:pt x="988426" y="277533"/>
                  <a:pt x="988235" y="278897"/>
                  <a:pt x="989009" y="279677"/>
                </a:cubicBezTo>
                <a:lnTo>
                  <a:pt x="990756" y="281626"/>
                </a:lnTo>
                <a:cubicBezTo>
                  <a:pt x="991534" y="282600"/>
                  <a:pt x="992894" y="284744"/>
                  <a:pt x="993281" y="286303"/>
                </a:cubicBezTo>
                <a:cubicBezTo>
                  <a:pt x="991920" y="286693"/>
                  <a:pt x="990173" y="286888"/>
                  <a:pt x="988622" y="286888"/>
                </a:cubicBezTo>
                <a:cubicBezTo>
                  <a:pt x="986684" y="286693"/>
                  <a:pt x="985128" y="285913"/>
                  <a:pt x="984355" y="286498"/>
                </a:cubicBezTo>
                <a:cubicBezTo>
                  <a:pt x="982994" y="287277"/>
                  <a:pt x="983963" y="288837"/>
                  <a:pt x="984355" y="290201"/>
                </a:cubicBezTo>
                <a:cubicBezTo>
                  <a:pt x="984741" y="291565"/>
                  <a:pt x="985128" y="292929"/>
                  <a:pt x="985520" y="294294"/>
                </a:cubicBezTo>
                <a:cubicBezTo>
                  <a:pt x="985906" y="295658"/>
                  <a:pt x="986293" y="297022"/>
                  <a:pt x="986684" y="298387"/>
                </a:cubicBezTo>
                <a:cubicBezTo>
                  <a:pt x="986875" y="299166"/>
                  <a:pt x="987071" y="299556"/>
                  <a:pt x="987849" y="299751"/>
                </a:cubicBezTo>
                <a:cubicBezTo>
                  <a:pt x="989400" y="300141"/>
                  <a:pt x="989787" y="298387"/>
                  <a:pt x="992312" y="296632"/>
                </a:cubicBezTo>
                <a:cubicBezTo>
                  <a:pt x="992894" y="296243"/>
                  <a:pt x="995028" y="295073"/>
                  <a:pt x="995801" y="295073"/>
                </a:cubicBezTo>
                <a:cubicBezTo>
                  <a:pt x="996192" y="295853"/>
                  <a:pt x="996383" y="297997"/>
                  <a:pt x="996383" y="299166"/>
                </a:cubicBezTo>
                <a:cubicBezTo>
                  <a:pt x="996383" y="300920"/>
                  <a:pt x="996192" y="299946"/>
                  <a:pt x="994832" y="302090"/>
                </a:cubicBezTo>
                <a:cubicBezTo>
                  <a:pt x="990756" y="307742"/>
                  <a:pt x="992698" y="315733"/>
                  <a:pt x="998326" y="319241"/>
                </a:cubicBezTo>
                <a:cubicBezTo>
                  <a:pt x="998713" y="319436"/>
                  <a:pt x="999491" y="319826"/>
                  <a:pt x="999687" y="320020"/>
                </a:cubicBezTo>
                <a:cubicBezTo>
                  <a:pt x="999295" y="320410"/>
                  <a:pt x="998326" y="320995"/>
                  <a:pt x="997548" y="321580"/>
                </a:cubicBezTo>
                <a:cubicBezTo>
                  <a:pt x="996775" y="322359"/>
                  <a:pt x="996192" y="322944"/>
                  <a:pt x="996383" y="324113"/>
                </a:cubicBezTo>
                <a:cubicBezTo>
                  <a:pt x="995801" y="324308"/>
                  <a:pt x="995028" y="324893"/>
                  <a:pt x="994445" y="325283"/>
                </a:cubicBezTo>
                <a:cubicBezTo>
                  <a:pt x="992503" y="326452"/>
                  <a:pt x="992894" y="326062"/>
                  <a:pt x="992116" y="328986"/>
                </a:cubicBezTo>
                <a:lnTo>
                  <a:pt x="991338" y="331909"/>
                </a:lnTo>
                <a:cubicBezTo>
                  <a:pt x="991338" y="332299"/>
                  <a:pt x="991338" y="332104"/>
                  <a:pt x="990951" y="332299"/>
                </a:cubicBezTo>
                <a:lnTo>
                  <a:pt x="988040" y="333663"/>
                </a:lnTo>
                <a:cubicBezTo>
                  <a:pt x="987267" y="334053"/>
                  <a:pt x="984355" y="335417"/>
                  <a:pt x="983963" y="335612"/>
                </a:cubicBezTo>
                <a:cubicBezTo>
                  <a:pt x="983773" y="335222"/>
                  <a:pt x="983381" y="334833"/>
                  <a:pt x="983190" y="334443"/>
                </a:cubicBezTo>
                <a:cubicBezTo>
                  <a:pt x="981830" y="332299"/>
                  <a:pt x="981639" y="333078"/>
                  <a:pt x="979310" y="333468"/>
                </a:cubicBezTo>
                <a:cubicBezTo>
                  <a:pt x="979114" y="333468"/>
                  <a:pt x="978727" y="332494"/>
                  <a:pt x="978145" y="332104"/>
                </a:cubicBezTo>
                <a:cubicBezTo>
                  <a:pt x="975620" y="329765"/>
                  <a:pt x="971353" y="330155"/>
                  <a:pt x="969219" y="333078"/>
                </a:cubicBezTo>
                <a:cubicBezTo>
                  <a:pt x="968637" y="333858"/>
                  <a:pt x="968245" y="334833"/>
                  <a:pt x="968054" y="335807"/>
                </a:cubicBezTo>
                <a:cubicBezTo>
                  <a:pt x="968054" y="336197"/>
                  <a:pt x="968054" y="336587"/>
                  <a:pt x="967859" y="336976"/>
                </a:cubicBezTo>
                <a:cubicBezTo>
                  <a:pt x="967276" y="337366"/>
                  <a:pt x="966498" y="337366"/>
                  <a:pt x="965916" y="337561"/>
                </a:cubicBezTo>
                <a:cubicBezTo>
                  <a:pt x="965333" y="337951"/>
                  <a:pt x="965143" y="338536"/>
                  <a:pt x="965143" y="339315"/>
                </a:cubicBezTo>
                <a:cubicBezTo>
                  <a:pt x="964751" y="339510"/>
                  <a:pt x="964365" y="340095"/>
                  <a:pt x="963978" y="340095"/>
                </a:cubicBezTo>
                <a:cubicBezTo>
                  <a:pt x="963586" y="340095"/>
                  <a:pt x="963009" y="339705"/>
                  <a:pt x="962618" y="339705"/>
                </a:cubicBezTo>
                <a:cubicBezTo>
                  <a:pt x="961649" y="339510"/>
                  <a:pt x="960288" y="339315"/>
                  <a:pt x="959319" y="339315"/>
                </a:cubicBezTo>
                <a:cubicBezTo>
                  <a:pt x="955634" y="339510"/>
                  <a:pt x="952723" y="341264"/>
                  <a:pt x="950007" y="343408"/>
                </a:cubicBezTo>
                <a:lnTo>
                  <a:pt x="946513" y="346721"/>
                </a:lnTo>
                <a:cubicBezTo>
                  <a:pt x="945348" y="347696"/>
                  <a:pt x="942823" y="351594"/>
                  <a:pt x="942050" y="352763"/>
                </a:cubicBezTo>
                <a:cubicBezTo>
                  <a:pt x="939525" y="356661"/>
                  <a:pt x="937391" y="361728"/>
                  <a:pt x="936613" y="366406"/>
                </a:cubicBezTo>
                <a:cubicBezTo>
                  <a:pt x="935062" y="371863"/>
                  <a:pt x="935062" y="375371"/>
                  <a:pt x="936422" y="378879"/>
                </a:cubicBezTo>
                <a:close/>
                <a:moveTo>
                  <a:pt x="992312" y="281236"/>
                </a:moveTo>
                <a:cubicBezTo>
                  <a:pt x="992503" y="281041"/>
                  <a:pt x="992503" y="281041"/>
                  <a:pt x="992698" y="281041"/>
                </a:cubicBezTo>
                <a:cubicBezTo>
                  <a:pt x="992894" y="281041"/>
                  <a:pt x="992894" y="281041"/>
                  <a:pt x="993085" y="281041"/>
                </a:cubicBezTo>
                <a:cubicBezTo>
                  <a:pt x="994445" y="280651"/>
                  <a:pt x="996775" y="279871"/>
                  <a:pt x="997744" y="279677"/>
                </a:cubicBezTo>
                <a:cubicBezTo>
                  <a:pt x="997548" y="282795"/>
                  <a:pt x="997548" y="284549"/>
                  <a:pt x="998713" y="287472"/>
                </a:cubicBezTo>
                <a:cubicBezTo>
                  <a:pt x="998908" y="288252"/>
                  <a:pt x="999295" y="288837"/>
                  <a:pt x="1000073" y="289032"/>
                </a:cubicBezTo>
                <a:cubicBezTo>
                  <a:pt x="1001429" y="289226"/>
                  <a:pt x="1005118" y="287667"/>
                  <a:pt x="1006670" y="286498"/>
                </a:cubicBezTo>
                <a:lnTo>
                  <a:pt x="1008417" y="285329"/>
                </a:lnTo>
                <a:lnTo>
                  <a:pt x="1009968" y="290786"/>
                </a:lnTo>
                <a:cubicBezTo>
                  <a:pt x="1009195" y="290786"/>
                  <a:pt x="1008417" y="290591"/>
                  <a:pt x="1007638" y="290591"/>
                </a:cubicBezTo>
                <a:cubicBezTo>
                  <a:pt x="1005701" y="290591"/>
                  <a:pt x="1003175" y="291175"/>
                  <a:pt x="1001624" y="291760"/>
                </a:cubicBezTo>
                <a:cubicBezTo>
                  <a:pt x="1000269" y="292345"/>
                  <a:pt x="1000846" y="293904"/>
                  <a:pt x="1001238" y="295268"/>
                </a:cubicBezTo>
                <a:cubicBezTo>
                  <a:pt x="1001429" y="295853"/>
                  <a:pt x="1001624" y="296438"/>
                  <a:pt x="1001820" y="297022"/>
                </a:cubicBezTo>
                <a:cubicBezTo>
                  <a:pt x="1002011" y="297412"/>
                  <a:pt x="1002593" y="298387"/>
                  <a:pt x="1002593" y="298581"/>
                </a:cubicBezTo>
                <a:cubicBezTo>
                  <a:pt x="1001238" y="298776"/>
                  <a:pt x="1000269" y="299166"/>
                  <a:pt x="999104" y="299556"/>
                </a:cubicBezTo>
                <a:cubicBezTo>
                  <a:pt x="998713" y="297607"/>
                  <a:pt x="998908" y="297412"/>
                  <a:pt x="998326" y="295268"/>
                </a:cubicBezTo>
                <a:cubicBezTo>
                  <a:pt x="997744" y="293514"/>
                  <a:pt x="997548" y="292929"/>
                  <a:pt x="995414" y="293514"/>
                </a:cubicBezTo>
                <a:cubicBezTo>
                  <a:pt x="994059" y="293904"/>
                  <a:pt x="992894" y="294294"/>
                  <a:pt x="991730" y="294878"/>
                </a:cubicBezTo>
                <a:cubicBezTo>
                  <a:pt x="991147" y="295073"/>
                  <a:pt x="990565" y="295463"/>
                  <a:pt x="990173" y="295853"/>
                </a:cubicBezTo>
                <a:cubicBezTo>
                  <a:pt x="989983" y="296048"/>
                  <a:pt x="989787" y="296243"/>
                  <a:pt x="989400" y="296438"/>
                </a:cubicBezTo>
                <a:cubicBezTo>
                  <a:pt x="989204" y="296632"/>
                  <a:pt x="989009" y="296827"/>
                  <a:pt x="988622" y="297022"/>
                </a:cubicBezTo>
                <a:cubicBezTo>
                  <a:pt x="988431" y="296632"/>
                  <a:pt x="987071" y="291760"/>
                  <a:pt x="987071" y="291565"/>
                </a:cubicBezTo>
                <a:cubicBezTo>
                  <a:pt x="990173" y="291760"/>
                  <a:pt x="991920" y="291760"/>
                  <a:pt x="994832" y="290591"/>
                </a:cubicBezTo>
                <a:cubicBezTo>
                  <a:pt x="995610" y="290396"/>
                  <a:pt x="996192" y="290006"/>
                  <a:pt x="996383" y="289226"/>
                </a:cubicBezTo>
                <a:cubicBezTo>
                  <a:pt x="996579" y="288252"/>
                  <a:pt x="995414" y="285329"/>
                  <a:pt x="995028" y="284549"/>
                </a:cubicBezTo>
                <a:cubicBezTo>
                  <a:pt x="994636" y="283769"/>
                  <a:pt x="994445" y="283185"/>
                  <a:pt x="993863" y="282600"/>
                </a:cubicBezTo>
                <a:cubicBezTo>
                  <a:pt x="992894" y="282210"/>
                  <a:pt x="992503" y="281820"/>
                  <a:pt x="992312" y="281236"/>
                </a:cubicBezTo>
                <a:close/>
                <a:moveTo>
                  <a:pt x="1003371" y="301895"/>
                </a:moveTo>
                <a:cubicBezTo>
                  <a:pt x="1008612" y="301505"/>
                  <a:pt x="1012493" y="305403"/>
                  <a:pt x="1013075" y="310081"/>
                </a:cubicBezTo>
                <a:cubicBezTo>
                  <a:pt x="1013462" y="315343"/>
                  <a:pt x="1009581" y="319436"/>
                  <a:pt x="1004923" y="319826"/>
                </a:cubicBezTo>
                <a:cubicBezTo>
                  <a:pt x="999687" y="320215"/>
                  <a:pt x="995610" y="316317"/>
                  <a:pt x="995219" y="311640"/>
                </a:cubicBezTo>
                <a:cubicBezTo>
                  <a:pt x="994641" y="306377"/>
                  <a:pt x="998522" y="302284"/>
                  <a:pt x="1003371" y="301895"/>
                </a:cubicBezTo>
                <a:close/>
                <a:moveTo>
                  <a:pt x="1057127" y="316902"/>
                </a:moveTo>
                <a:cubicBezTo>
                  <a:pt x="1057127" y="316317"/>
                  <a:pt x="1058483" y="315148"/>
                  <a:pt x="1058679" y="314758"/>
                </a:cubicBezTo>
                <a:cubicBezTo>
                  <a:pt x="1061204" y="312809"/>
                  <a:pt x="1063920" y="312225"/>
                  <a:pt x="1067218" y="312420"/>
                </a:cubicBezTo>
                <a:cubicBezTo>
                  <a:pt x="1068383" y="312420"/>
                  <a:pt x="1072459" y="313004"/>
                  <a:pt x="1073428" y="313589"/>
                </a:cubicBezTo>
                <a:cubicBezTo>
                  <a:pt x="1069351" y="314563"/>
                  <a:pt x="1063920" y="318071"/>
                  <a:pt x="1060426" y="320800"/>
                </a:cubicBezTo>
                <a:cubicBezTo>
                  <a:pt x="1059843" y="321385"/>
                  <a:pt x="1059261" y="321775"/>
                  <a:pt x="1058483" y="322359"/>
                </a:cubicBezTo>
                <a:lnTo>
                  <a:pt x="1056741" y="323918"/>
                </a:lnTo>
                <a:lnTo>
                  <a:pt x="1057127" y="316902"/>
                </a:lnTo>
                <a:close/>
                <a:moveTo>
                  <a:pt x="1048784" y="361728"/>
                </a:moveTo>
                <a:cubicBezTo>
                  <a:pt x="1048784" y="361533"/>
                  <a:pt x="1049753" y="357440"/>
                  <a:pt x="1049753" y="356661"/>
                </a:cubicBezTo>
                <a:cubicBezTo>
                  <a:pt x="1051500" y="347111"/>
                  <a:pt x="1052664" y="339120"/>
                  <a:pt x="1053247" y="329375"/>
                </a:cubicBezTo>
                <a:cubicBezTo>
                  <a:pt x="1053438" y="325478"/>
                  <a:pt x="1053633" y="321969"/>
                  <a:pt x="1053633" y="318266"/>
                </a:cubicBezTo>
                <a:cubicBezTo>
                  <a:pt x="1053633" y="317487"/>
                  <a:pt x="1054020" y="317682"/>
                  <a:pt x="1054020" y="317877"/>
                </a:cubicBezTo>
                <a:lnTo>
                  <a:pt x="1053829" y="323723"/>
                </a:lnTo>
                <a:cubicBezTo>
                  <a:pt x="1053829" y="325672"/>
                  <a:pt x="1053633" y="327621"/>
                  <a:pt x="1053438" y="329570"/>
                </a:cubicBezTo>
                <a:cubicBezTo>
                  <a:pt x="1053051" y="334638"/>
                  <a:pt x="1051886" y="346331"/>
                  <a:pt x="1050722" y="351594"/>
                </a:cubicBezTo>
                <a:cubicBezTo>
                  <a:pt x="1050531" y="352568"/>
                  <a:pt x="1050722" y="351594"/>
                  <a:pt x="1050531" y="352958"/>
                </a:cubicBezTo>
                <a:lnTo>
                  <a:pt x="1048784" y="361728"/>
                </a:lnTo>
                <a:close/>
                <a:moveTo>
                  <a:pt x="1021223" y="322164"/>
                </a:moveTo>
                <a:lnTo>
                  <a:pt x="1022001" y="345357"/>
                </a:lnTo>
                <a:cubicBezTo>
                  <a:pt x="1021419" y="341654"/>
                  <a:pt x="1021223" y="337561"/>
                  <a:pt x="1020836" y="333858"/>
                </a:cubicBezTo>
                <a:cubicBezTo>
                  <a:pt x="1020450" y="329960"/>
                  <a:pt x="1020058" y="326062"/>
                  <a:pt x="1019672" y="322359"/>
                </a:cubicBezTo>
                <a:lnTo>
                  <a:pt x="1021223" y="322164"/>
                </a:lnTo>
                <a:close/>
                <a:moveTo>
                  <a:pt x="1048975" y="317682"/>
                </a:moveTo>
                <a:cubicBezTo>
                  <a:pt x="1049753" y="317682"/>
                  <a:pt x="1049948" y="317487"/>
                  <a:pt x="1050722" y="317292"/>
                </a:cubicBezTo>
                <a:cubicBezTo>
                  <a:pt x="1050722" y="334638"/>
                  <a:pt x="1048006" y="360169"/>
                  <a:pt x="1040827" y="376540"/>
                </a:cubicBezTo>
                <a:lnTo>
                  <a:pt x="1039271" y="379659"/>
                </a:lnTo>
                <a:cubicBezTo>
                  <a:pt x="1039271" y="379659"/>
                  <a:pt x="1039271" y="379659"/>
                  <a:pt x="1039080" y="379464"/>
                </a:cubicBezTo>
                <a:cubicBezTo>
                  <a:pt x="1039080" y="379464"/>
                  <a:pt x="1039080" y="379464"/>
                  <a:pt x="1039080" y="379269"/>
                </a:cubicBezTo>
                <a:cubicBezTo>
                  <a:pt x="1038111" y="377320"/>
                  <a:pt x="1036946" y="377515"/>
                  <a:pt x="1036750" y="376930"/>
                </a:cubicBezTo>
                <a:cubicBezTo>
                  <a:pt x="1036555" y="376540"/>
                  <a:pt x="1036750" y="376150"/>
                  <a:pt x="1036364" y="375761"/>
                </a:cubicBezTo>
                <a:cubicBezTo>
                  <a:pt x="1035390" y="374007"/>
                  <a:pt x="1033452" y="374396"/>
                  <a:pt x="1031509" y="374981"/>
                </a:cubicBezTo>
                <a:cubicBezTo>
                  <a:pt x="1031509" y="374396"/>
                  <a:pt x="1031509" y="374007"/>
                  <a:pt x="1031319" y="373617"/>
                </a:cubicBezTo>
                <a:cubicBezTo>
                  <a:pt x="1030540" y="371668"/>
                  <a:pt x="1030154" y="374007"/>
                  <a:pt x="1031896" y="369719"/>
                </a:cubicBezTo>
                <a:cubicBezTo>
                  <a:pt x="1036168" y="358415"/>
                  <a:pt x="1038111" y="344772"/>
                  <a:pt x="1039080" y="332689"/>
                </a:cubicBezTo>
                <a:cubicBezTo>
                  <a:pt x="1039271" y="329181"/>
                  <a:pt x="1039466" y="324503"/>
                  <a:pt x="1039466" y="320995"/>
                </a:cubicBezTo>
                <a:cubicBezTo>
                  <a:pt x="1039466" y="320605"/>
                  <a:pt x="1039271" y="320410"/>
                  <a:pt x="1039662" y="320215"/>
                </a:cubicBezTo>
                <a:cubicBezTo>
                  <a:pt x="1040631" y="319826"/>
                  <a:pt x="1040827" y="320020"/>
                  <a:pt x="1041796" y="319436"/>
                </a:cubicBezTo>
                <a:cubicBezTo>
                  <a:pt x="1042182" y="320020"/>
                  <a:pt x="1042765" y="320410"/>
                  <a:pt x="1043738" y="320800"/>
                </a:cubicBezTo>
                <a:cubicBezTo>
                  <a:pt x="1045872" y="321969"/>
                  <a:pt x="1048588" y="320410"/>
                  <a:pt x="1048975" y="317682"/>
                </a:cubicBezTo>
                <a:close/>
                <a:moveTo>
                  <a:pt x="999104" y="325867"/>
                </a:moveTo>
                <a:cubicBezTo>
                  <a:pt x="999877" y="325088"/>
                  <a:pt x="1001429" y="324113"/>
                  <a:pt x="1002593" y="323529"/>
                </a:cubicBezTo>
                <a:cubicBezTo>
                  <a:pt x="1003758" y="322944"/>
                  <a:pt x="1003371" y="323139"/>
                  <a:pt x="1004923" y="322944"/>
                </a:cubicBezTo>
                <a:cubicBezTo>
                  <a:pt x="1008612" y="322749"/>
                  <a:pt x="1010550" y="320800"/>
                  <a:pt x="1011328" y="320800"/>
                </a:cubicBezTo>
                <a:cubicBezTo>
                  <a:pt x="1012297" y="320605"/>
                  <a:pt x="1015595" y="320410"/>
                  <a:pt x="1016569" y="320800"/>
                </a:cubicBezTo>
                <a:cubicBezTo>
                  <a:pt x="1017342" y="328401"/>
                  <a:pt x="1018121" y="336392"/>
                  <a:pt x="1018899" y="343993"/>
                </a:cubicBezTo>
                <a:cubicBezTo>
                  <a:pt x="1019089" y="345162"/>
                  <a:pt x="1019089" y="346526"/>
                  <a:pt x="1019285" y="347891"/>
                </a:cubicBezTo>
                <a:cubicBezTo>
                  <a:pt x="1019476" y="348865"/>
                  <a:pt x="1019672" y="350814"/>
                  <a:pt x="1019672" y="351788"/>
                </a:cubicBezTo>
                <a:cubicBezTo>
                  <a:pt x="1019285" y="351399"/>
                  <a:pt x="1018899" y="351009"/>
                  <a:pt x="1018121" y="350619"/>
                </a:cubicBezTo>
                <a:cubicBezTo>
                  <a:pt x="1016178" y="350034"/>
                  <a:pt x="1014044" y="351009"/>
                  <a:pt x="1013658" y="353543"/>
                </a:cubicBezTo>
                <a:cubicBezTo>
                  <a:pt x="1013462" y="353153"/>
                  <a:pt x="1012879" y="352373"/>
                  <a:pt x="1012689" y="351788"/>
                </a:cubicBezTo>
                <a:cubicBezTo>
                  <a:pt x="1012493" y="351204"/>
                  <a:pt x="1012106" y="350619"/>
                  <a:pt x="1011715" y="350034"/>
                </a:cubicBezTo>
                <a:lnTo>
                  <a:pt x="1004536" y="336197"/>
                </a:lnTo>
                <a:cubicBezTo>
                  <a:pt x="1003954" y="335027"/>
                  <a:pt x="1003371" y="333858"/>
                  <a:pt x="1002789" y="332689"/>
                </a:cubicBezTo>
                <a:cubicBezTo>
                  <a:pt x="1002011" y="331130"/>
                  <a:pt x="1000851" y="329181"/>
                  <a:pt x="1000073" y="327426"/>
                </a:cubicBezTo>
                <a:cubicBezTo>
                  <a:pt x="999687" y="327037"/>
                  <a:pt x="999295" y="326257"/>
                  <a:pt x="999104" y="325867"/>
                </a:cubicBezTo>
                <a:close/>
                <a:moveTo>
                  <a:pt x="1025299" y="348865"/>
                </a:moveTo>
                <a:cubicBezTo>
                  <a:pt x="1025109" y="348085"/>
                  <a:pt x="1024526" y="325283"/>
                  <a:pt x="1024331" y="324113"/>
                </a:cubicBezTo>
                <a:cubicBezTo>
                  <a:pt x="1024526" y="324308"/>
                  <a:pt x="1025109" y="324698"/>
                  <a:pt x="1025299" y="324893"/>
                </a:cubicBezTo>
                <a:cubicBezTo>
                  <a:pt x="1025691" y="325283"/>
                  <a:pt x="1025882" y="325283"/>
                  <a:pt x="1025882" y="326062"/>
                </a:cubicBezTo>
                <a:cubicBezTo>
                  <a:pt x="1025882" y="327037"/>
                  <a:pt x="1025882" y="328206"/>
                  <a:pt x="1025686" y="329375"/>
                </a:cubicBezTo>
                <a:lnTo>
                  <a:pt x="1025299" y="348865"/>
                </a:lnTo>
                <a:close/>
                <a:moveTo>
                  <a:pt x="1028598" y="368939"/>
                </a:moveTo>
                <a:cubicBezTo>
                  <a:pt x="1028015" y="366406"/>
                  <a:pt x="1028407" y="345552"/>
                  <a:pt x="1028407" y="343408"/>
                </a:cubicBezTo>
                <a:cubicBezTo>
                  <a:pt x="1028407" y="339120"/>
                  <a:pt x="1028598" y="335027"/>
                  <a:pt x="1028793" y="330740"/>
                </a:cubicBezTo>
                <a:lnTo>
                  <a:pt x="1028989" y="326062"/>
                </a:lnTo>
                <a:cubicBezTo>
                  <a:pt x="1028989" y="325867"/>
                  <a:pt x="1029958" y="325867"/>
                  <a:pt x="1030345" y="325672"/>
                </a:cubicBezTo>
                <a:cubicBezTo>
                  <a:pt x="1031319" y="325478"/>
                  <a:pt x="1035390" y="324893"/>
                  <a:pt x="1035972" y="324893"/>
                </a:cubicBezTo>
                <a:cubicBezTo>
                  <a:pt x="1035782" y="335612"/>
                  <a:pt x="1034225" y="348670"/>
                  <a:pt x="1031705" y="359000"/>
                </a:cubicBezTo>
                <a:cubicBezTo>
                  <a:pt x="1031319" y="360754"/>
                  <a:pt x="1029376" y="367575"/>
                  <a:pt x="1028598" y="368939"/>
                </a:cubicBezTo>
                <a:close/>
                <a:moveTo>
                  <a:pt x="1058874" y="326842"/>
                </a:moveTo>
                <a:cubicBezTo>
                  <a:pt x="1059065" y="326452"/>
                  <a:pt x="1061786" y="324113"/>
                  <a:pt x="1062173" y="323723"/>
                </a:cubicBezTo>
                <a:cubicBezTo>
                  <a:pt x="1065471" y="320995"/>
                  <a:pt x="1069934" y="318266"/>
                  <a:pt x="1074206" y="316902"/>
                </a:cubicBezTo>
                <a:cubicBezTo>
                  <a:pt x="1075371" y="316512"/>
                  <a:pt x="1076530" y="316317"/>
                  <a:pt x="1077695" y="316123"/>
                </a:cubicBezTo>
                <a:cubicBezTo>
                  <a:pt x="1079442" y="315928"/>
                  <a:pt x="1079638" y="316317"/>
                  <a:pt x="1080998" y="316902"/>
                </a:cubicBezTo>
                <a:cubicBezTo>
                  <a:pt x="1084683" y="319046"/>
                  <a:pt x="1087208" y="320800"/>
                  <a:pt x="1090115" y="323723"/>
                </a:cubicBezTo>
                <a:cubicBezTo>
                  <a:pt x="1090697" y="324308"/>
                  <a:pt x="1091089" y="324698"/>
                  <a:pt x="1091671" y="325478"/>
                </a:cubicBezTo>
                <a:cubicBezTo>
                  <a:pt x="1092058" y="325867"/>
                  <a:pt x="1092253" y="326257"/>
                  <a:pt x="1092640" y="326647"/>
                </a:cubicBezTo>
                <a:cubicBezTo>
                  <a:pt x="1094583" y="329570"/>
                  <a:pt x="1095356" y="332884"/>
                  <a:pt x="1095552" y="336392"/>
                </a:cubicBezTo>
                <a:cubicBezTo>
                  <a:pt x="1093609" y="336392"/>
                  <a:pt x="1091862" y="336781"/>
                  <a:pt x="1089924" y="337171"/>
                </a:cubicBezTo>
                <a:cubicBezTo>
                  <a:pt x="1084101" y="338536"/>
                  <a:pt x="1086817" y="339315"/>
                  <a:pt x="1083518" y="336781"/>
                </a:cubicBezTo>
                <a:cubicBezTo>
                  <a:pt x="1076530" y="331909"/>
                  <a:pt x="1067800" y="327426"/>
                  <a:pt x="1058874" y="326842"/>
                </a:cubicBezTo>
                <a:close/>
                <a:moveTo>
                  <a:pt x="997161" y="328986"/>
                </a:moveTo>
                <a:cubicBezTo>
                  <a:pt x="997357" y="329375"/>
                  <a:pt x="1002011" y="338536"/>
                  <a:pt x="1002402" y="339120"/>
                </a:cubicBezTo>
                <a:cubicBezTo>
                  <a:pt x="1003371" y="340874"/>
                  <a:pt x="1004149" y="342433"/>
                  <a:pt x="1004923" y="344188"/>
                </a:cubicBezTo>
                <a:lnTo>
                  <a:pt x="1007448" y="349255"/>
                </a:lnTo>
                <a:cubicBezTo>
                  <a:pt x="1007056" y="348865"/>
                  <a:pt x="1004732" y="344967"/>
                  <a:pt x="1004536" y="344382"/>
                </a:cubicBezTo>
                <a:lnTo>
                  <a:pt x="996383" y="331130"/>
                </a:lnTo>
                <a:cubicBezTo>
                  <a:pt x="996192" y="330740"/>
                  <a:pt x="995801" y="330155"/>
                  <a:pt x="995610" y="329960"/>
                </a:cubicBezTo>
                <a:lnTo>
                  <a:pt x="997161" y="328986"/>
                </a:lnTo>
                <a:close/>
                <a:moveTo>
                  <a:pt x="1006479" y="353737"/>
                </a:moveTo>
                <a:cubicBezTo>
                  <a:pt x="1006283" y="353543"/>
                  <a:pt x="1006479" y="353543"/>
                  <a:pt x="1006479" y="353737"/>
                </a:cubicBezTo>
                <a:lnTo>
                  <a:pt x="999687" y="343603"/>
                </a:lnTo>
                <a:cubicBezTo>
                  <a:pt x="999104" y="342823"/>
                  <a:pt x="998522" y="341849"/>
                  <a:pt x="997939" y="341069"/>
                </a:cubicBezTo>
                <a:lnTo>
                  <a:pt x="994445" y="336002"/>
                </a:lnTo>
                <a:cubicBezTo>
                  <a:pt x="994059" y="335417"/>
                  <a:pt x="993667" y="335027"/>
                  <a:pt x="993863" y="334638"/>
                </a:cubicBezTo>
                <a:cubicBezTo>
                  <a:pt x="993863" y="334443"/>
                  <a:pt x="994250" y="333273"/>
                  <a:pt x="994445" y="332884"/>
                </a:cubicBezTo>
                <a:cubicBezTo>
                  <a:pt x="994636" y="333273"/>
                  <a:pt x="995028" y="333858"/>
                  <a:pt x="995219" y="334248"/>
                </a:cubicBezTo>
                <a:lnTo>
                  <a:pt x="997548" y="338146"/>
                </a:lnTo>
                <a:cubicBezTo>
                  <a:pt x="998522" y="339900"/>
                  <a:pt x="999687" y="341654"/>
                  <a:pt x="1000655" y="343408"/>
                </a:cubicBezTo>
                <a:cubicBezTo>
                  <a:pt x="1000655" y="343798"/>
                  <a:pt x="1006479" y="353153"/>
                  <a:pt x="1006479" y="353737"/>
                </a:cubicBezTo>
                <a:close/>
                <a:moveTo>
                  <a:pt x="1054216" y="351788"/>
                </a:moveTo>
                <a:cubicBezTo>
                  <a:pt x="1054411" y="350034"/>
                  <a:pt x="1054798" y="348280"/>
                  <a:pt x="1054994" y="346526"/>
                </a:cubicBezTo>
                <a:cubicBezTo>
                  <a:pt x="1055184" y="344772"/>
                  <a:pt x="1055576" y="343018"/>
                  <a:pt x="1055767" y="341069"/>
                </a:cubicBezTo>
                <a:cubicBezTo>
                  <a:pt x="1056158" y="337366"/>
                  <a:pt x="1056545" y="333663"/>
                  <a:pt x="1056741" y="329960"/>
                </a:cubicBezTo>
                <a:cubicBezTo>
                  <a:pt x="1063724" y="329960"/>
                  <a:pt x="1071098" y="333078"/>
                  <a:pt x="1076726" y="336392"/>
                </a:cubicBezTo>
                <a:cubicBezTo>
                  <a:pt x="1077695" y="336976"/>
                  <a:pt x="1080998" y="339120"/>
                  <a:pt x="1081967" y="339900"/>
                </a:cubicBezTo>
                <a:lnTo>
                  <a:pt x="1079055" y="341459"/>
                </a:lnTo>
                <a:cubicBezTo>
                  <a:pt x="1076340" y="343018"/>
                  <a:pt x="1073624" y="344967"/>
                  <a:pt x="1071294" y="346721"/>
                </a:cubicBezTo>
                <a:cubicBezTo>
                  <a:pt x="1070712" y="347306"/>
                  <a:pt x="1068383" y="349255"/>
                  <a:pt x="1067800" y="349840"/>
                </a:cubicBezTo>
                <a:cubicBezTo>
                  <a:pt x="1067604" y="350034"/>
                  <a:pt x="1067414" y="350229"/>
                  <a:pt x="1067218" y="350424"/>
                </a:cubicBezTo>
                <a:cubicBezTo>
                  <a:pt x="1065857" y="351594"/>
                  <a:pt x="1064693" y="352958"/>
                  <a:pt x="1063528" y="354517"/>
                </a:cubicBezTo>
                <a:lnTo>
                  <a:pt x="1062559" y="355686"/>
                </a:lnTo>
                <a:lnTo>
                  <a:pt x="1058292" y="353737"/>
                </a:lnTo>
                <a:cubicBezTo>
                  <a:pt x="1057710" y="353153"/>
                  <a:pt x="1054994" y="351983"/>
                  <a:pt x="1054216" y="351788"/>
                </a:cubicBezTo>
                <a:close/>
                <a:moveTo>
                  <a:pt x="1088177" y="340679"/>
                </a:moveTo>
                <a:cubicBezTo>
                  <a:pt x="1088950" y="340095"/>
                  <a:pt x="1093805" y="339315"/>
                  <a:pt x="1095356" y="339315"/>
                </a:cubicBezTo>
                <a:cubicBezTo>
                  <a:pt x="1095356" y="342239"/>
                  <a:pt x="1094774" y="345357"/>
                  <a:pt x="1094191" y="347891"/>
                </a:cubicBezTo>
                <a:lnTo>
                  <a:pt x="1092836" y="345747"/>
                </a:lnTo>
                <a:cubicBezTo>
                  <a:pt x="1091862" y="344382"/>
                  <a:pt x="1090697" y="342823"/>
                  <a:pt x="1089342" y="341654"/>
                </a:cubicBezTo>
                <a:lnTo>
                  <a:pt x="1088177" y="340679"/>
                </a:lnTo>
                <a:close/>
                <a:moveTo>
                  <a:pt x="991338" y="337366"/>
                </a:moveTo>
                <a:cubicBezTo>
                  <a:pt x="991534" y="337561"/>
                  <a:pt x="991534" y="337561"/>
                  <a:pt x="991534" y="337756"/>
                </a:cubicBezTo>
                <a:lnTo>
                  <a:pt x="992894" y="339705"/>
                </a:lnTo>
                <a:cubicBezTo>
                  <a:pt x="994445" y="341849"/>
                  <a:pt x="995997" y="344188"/>
                  <a:pt x="997548" y="346331"/>
                </a:cubicBezTo>
                <a:lnTo>
                  <a:pt x="1000655" y="350814"/>
                </a:lnTo>
                <a:cubicBezTo>
                  <a:pt x="1001042" y="351594"/>
                  <a:pt x="1001624" y="352373"/>
                  <a:pt x="1002207" y="352958"/>
                </a:cubicBezTo>
                <a:cubicBezTo>
                  <a:pt x="1004732" y="356466"/>
                  <a:pt x="1007448" y="360559"/>
                  <a:pt x="1009581" y="364067"/>
                </a:cubicBezTo>
                <a:cubicBezTo>
                  <a:pt x="1009968" y="364846"/>
                  <a:pt x="1015013" y="372642"/>
                  <a:pt x="1015209" y="373227"/>
                </a:cubicBezTo>
                <a:lnTo>
                  <a:pt x="1011911" y="370693"/>
                </a:lnTo>
                <a:lnTo>
                  <a:pt x="1007638" y="366990"/>
                </a:lnTo>
                <a:cubicBezTo>
                  <a:pt x="1005896" y="365431"/>
                  <a:pt x="1001820" y="361338"/>
                  <a:pt x="999877" y="359194"/>
                </a:cubicBezTo>
                <a:lnTo>
                  <a:pt x="997939" y="357051"/>
                </a:lnTo>
                <a:cubicBezTo>
                  <a:pt x="997357" y="356466"/>
                  <a:pt x="995414" y="354127"/>
                  <a:pt x="994832" y="353348"/>
                </a:cubicBezTo>
                <a:lnTo>
                  <a:pt x="993477" y="351788"/>
                </a:lnTo>
                <a:cubicBezTo>
                  <a:pt x="992698" y="350814"/>
                  <a:pt x="985520" y="341459"/>
                  <a:pt x="985128" y="340485"/>
                </a:cubicBezTo>
                <a:lnTo>
                  <a:pt x="991338" y="337366"/>
                </a:lnTo>
                <a:close/>
                <a:moveTo>
                  <a:pt x="977367" y="339120"/>
                </a:moveTo>
                <a:cubicBezTo>
                  <a:pt x="978336" y="339120"/>
                  <a:pt x="979114" y="338730"/>
                  <a:pt x="979892" y="338536"/>
                </a:cubicBezTo>
                <a:cubicBezTo>
                  <a:pt x="980279" y="338925"/>
                  <a:pt x="980474" y="339510"/>
                  <a:pt x="980861" y="339900"/>
                </a:cubicBezTo>
                <a:cubicBezTo>
                  <a:pt x="983773" y="344382"/>
                  <a:pt x="986489" y="347891"/>
                  <a:pt x="989787" y="351983"/>
                </a:cubicBezTo>
                <a:cubicBezTo>
                  <a:pt x="990369" y="352958"/>
                  <a:pt x="991147" y="353737"/>
                  <a:pt x="991920" y="354517"/>
                </a:cubicBezTo>
                <a:lnTo>
                  <a:pt x="994054" y="357051"/>
                </a:lnTo>
                <a:cubicBezTo>
                  <a:pt x="994445" y="357440"/>
                  <a:pt x="994832" y="357830"/>
                  <a:pt x="995028" y="358220"/>
                </a:cubicBezTo>
                <a:lnTo>
                  <a:pt x="1001820" y="365431"/>
                </a:lnTo>
                <a:cubicBezTo>
                  <a:pt x="1002011" y="365626"/>
                  <a:pt x="1002207" y="365821"/>
                  <a:pt x="1002402" y="366016"/>
                </a:cubicBezTo>
                <a:lnTo>
                  <a:pt x="1004732" y="368355"/>
                </a:lnTo>
                <a:cubicBezTo>
                  <a:pt x="1004923" y="368549"/>
                  <a:pt x="1005118" y="368744"/>
                  <a:pt x="1005314" y="368939"/>
                </a:cubicBezTo>
                <a:cubicBezTo>
                  <a:pt x="1005505" y="369329"/>
                  <a:pt x="1005701" y="369329"/>
                  <a:pt x="1005896" y="369524"/>
                </a:cubicBezTo>
                <a:lnTo>
                  <a:pt x="1007056" y="370693"/>
                </a:lnTo>
                <a:cubicBezTo>
                  <a:pt x="1007252" y="370888"/>
                  <a:pt x="1007448" y="371083"/>
                  <a:pt x="1007638" y="371278"/>
                </a:cubicBezTo>
                <a:lnTo>
                  <a:pt x="1014240" y="376345"/>
                </a:lnTo>
                <a:cubicBezTo>
                  <a:pt x="1014627" y="376540"/>
                  <a:pt x="1015209" y="376930"/>
                  <a:pt x="1015595" y="377320"/>
                </a:cubicBezTo>
                <a:cubicBezTo>
                  <a:pt x="1015595" y="379464"/>
                  <a:pt x="1015791" y="378684"/>
                  <a:pt x="1016178" y="379853"/>
                </a:cubicBezTo>
                <a:cubicBezTo>
                  <a:pt x="1013848" y="380243"/>
                  <a:pt x="1011715" y="381802"/>
                  <a:pt x="1012689" y="384141"/>
                </a:cubicBezTo>
                <a:cubicBezTo>
                  <a:pt x="1013075" y="385116"/>
                  <a:pt x="1011715" y="385116"/>
                  <a:pt x="1012106" y="387844"/>
                </a:cubicBezTo>
                <a:cubicBezTo>
                  <a:pt x="1011715" y="387649"/>
                  <a:pt x="1010746" y="387065"/>
                  <a:pt x="1010359" y="386870"/>
                </a:cubicBezTo>
                <a:cubicBezTo>
                  <a:pt x="1008612" y="385700"/>
                  <a:pt x="1007056" y="384726"/>
                  <a:pt x="1005314" y="383362"/>
                </a:cubicBezTo>
                <a:cubicBezTo>
                  <a:pt x="1003567" y="381997"/>
                  <a:pt x="1001624" y="380438"/>
                  <a:pt x="999877" y="378879"/>
                </a:cubicBezTo>
                <a:cubicBezTo>
                  <a:pt x="997744" y="376930"/>
                  <a:pt x="995610" y="374981"/>
                  <a:pt x="993477" y="372837"/>
                </a:cubicBezTo>
                <a:cubicBezTo>
                  <a:pt x="989591" y="368939"/>
                  <a:pt x="986293" y="365236"/>
                  <a:pt x="982799" y="361143"/>
                </a:cubicBezTo>
                <a:cubicBezTo>
                  <a:pt x="978336" y="355881"/>
                  <a:pt x="973486" y="349255"/>
                  <a:pt x="969606" y="343603"/>
                </a:cubicBezTo>
                <a:cubicBezTo>
                  <a:pt x="969219" y="343213"/>
                  <a:pt x="968828" y="342433"/>
                  <a:pt x="968441" y="341849"/>
                </a:cubicBezTo>
                <a:cubicBezTo>
                  <a:pt x="968828" y="341849"/>
                  <a:pt x="969023" y="341654"/>
                  <a:pt x="969219" y="341654"/>
                </a:cubicBezTo>
                <a:cubicBezTo>
                  <a:pt x="969606" y="341459"/>
                  <a:pt x="969606" y="341459"/>
                  <a:pt x="969992" y="341264"/>
                </a:cubicBezTo>
                <a:cubicBezTo>
                  <a:pt x="970379" y="341459"/>
                  <a:pt x="970379" y="341849"/>
                  <a:pt x="970770" y="342044"/>
                </a:cubicBezTo>
                <a:cubicBezTo>
                  <a:pt x="973290" y="343603"/>
                  <a:pt x="976980" y="342628"/>
                  <a:pt x="977367" y="339120"/>
                </a:cubicBezTo>
                <a:close/>
                <a:moveTo>
                  <a:pt x="947286" y="351594"/>
                </a:moveTo>
                <a:cubicBezTo>
                  <a:pt x="947868" y="350619"/>
                  <a:pt x="950589" y="348085"/>
                  <a:pt x="951558" y="347306"/>
                </a:cubicBezTo>
                <a:cubicBezTo>
                  <a:pt x="954078" y="345357"/>
                  <a:pt x="957572" y="343603"/>
                  <a:pt x="960871" y="344382"/>
                </a:cubicBezTo>
                <a:cubicBezTo>
                  <a:pt x="961453" y="344577"/>
                  <a:pt x="962035" y="344772"/>
                  <a:pt x="962427" y="344967"/>
                </a:cubicBezTo>
                <a:cubicBezTo>
                  <a:pt x="962813" y="345162"/>
                  <a:pt x="963009" y="345747"/>
                  <a:pt x="963396" y="346136"/>
                </a:cubicBezTo>
                <a:cubicBezTo>
                  <a:pt x="963978" y="346916"/>
                  <a:pt x="964560" y="347891"/>
                  <a:pt x="965143" y="348670"/>
                </a:cubicBezTo>
                <a:lnTo>
                  <a:pt x="966890" y="351204"/>
                </a:lnTo>
                <a:cubicBezTo>
                  <a:pt x="966112" y="351204"/>
                  <a:pt x="965333" y="351009"/>
                  <a:pt x="964560" y="350814"/>
                </a:cubicBezTo>
                <a:cubicBezTo>
                  <a:pt x="962035" y="350424"/>
                  <a:pt x="959515" y="350229"/>
                  <a:pt x="956990" y="350229"/>
                </a:cubicBezTo>
                <a:cubicBezTo>
                  <a:pt x="955243" y="350229"/>
                  <a:pt x="953496" y="350424"/>
                  <a:pt x="951945" y="350619"/>
                </a:cubicBezTo>
                <a:cubicBezTo>
                  <a:pt x="949615" y="351009"/>
                  <a:pt x="949033" y="351204"/>
                  <a:pt x="947286" y="351594"/>
                </a:cubicBezTo>
                <a:close/>
                <a:moveTo>
                  <a:pt x="1065667" y="356856"/>
                </a:moveTo>
                <a:cubicBezTo>
                  <a:pt x="1065857" y="356466"/>
                  <a:pt x="1066249" y="356076"/>
                  <a:pt x="1066636" y="355686"/>
                </a:cubicBezTo>
                <a:lnTo>
                  <a:pt x="1068578" y="353348"/>
                </a:lnTo>
                <a:cubicBezTo>
                  <a:pt x="1069547" y="352568"/>
                  <a:pt x="1070130" y="351594"/>
                  <a:pt x="1071294" y="350619"/>
                </a:cubicBezTo>
                <a:lnTo>
                  <a:pt x="1073041" y="349060"/>
                </a:lnTo>
                <a:cubicBezTo>
                  <a:pt x="1076340" y="346526"/>
                  <a:pt x="1078277" y="344967"/>
                  <a:pt x="1081967" y="343018"/>
                </a:cubicBezTo>
                <a:cubicBezTo>
                  <a:pt x="1082740" y="342628"/>
                  <a:pt x="1084101" y="341849"/>
                  <a:pt x="1084879" y="341654"/>
                </a:cubicBezTo>
                <a:cubicBezTo>
                  <a:pt x="1087399" y="343798"/>
                  <a:pt x="1093805" y="350034"/>
                  <a:pt x="1092253" y="354712"/>
                </a:cubicBezTo>
                <a:cubicBezTo>
                  <a:pt x="1091862" y="355881"/>
                  <a:pt x="1091475" y="356661"/>
                  <a:pt x="1091280" y="357830"/>
                </a:cubicBezTo>
                <a:cubicBezTo>
                  <a:pt x="1090893" y="358805"/>
                  <a:pt x="1089342" y="363287"/>
                  <a:pt x="1088759" y="363677"/>
                </a:cubicBezTo>
                <a:cubicBezTo>
                  <a:pt x="1088177" y="363482"/>
                  <a:pt x="1086817" y="362313"/>
                  <a:pt x="1085265" y="363677"/>
                </a:cubicBezTo>
                <a:cubicBezTo>
                  <a:pt x="1084297" y="364457"/>
                  <a:pt x="1083905" y="365236"/>
                  <a:pt x="1083905" y="366990"/>
                </a:cubicBezTo>
                <a:cubicBezTo>
                  <a:pt x="1082936" y="366795"/>
                  <a:pt x="1082354" y="366406"/>
                  <a:pt x="1081189" y="366601"/>
                </a:cubicBezTo>
                <a:cubicBezTo>
                  <a:pt x="1080220" y="366795"/>
                  <a:pt x="1079834" y="367185"/>
                  <a:pt x="1079442" y="367770"/>
                </a:cubicBezTo>
                <a:lnTo>
                  <a:pt x="1079251" y="367575"/>
                </a:lnTo>
                <a:cubicBezTo>
                  <a:pt x="1078277" y="366211"/>
                  <a:pt x="1077891" y="365821"/>
                  <a:pt x="1076726" y="364262"/>
                </a:cubicBezTo>
                <a:cubicBezTo>
                  <a:pt x="1074788" y="362313"/>
                  <a:pt x="1072067" y="360169"/>
                  <a:pt x="1069738" y="358805"/>
                </a:cubicBezTo>
                <a:lnTo>
                  <a:pt x="1065667" y="356856"/>
                </a:lnTo>
                <a:close/>
                <a:moveTo>
                  <a:pt x="941468" y="382387"/>
                </a:moveTo>
                <a:cubicBezTo>
                  <a:pt x="941076" y="381997"/>
                  <a:pt x="940494" y="380633"/>
                  <a:pt x="940107" y="379853"/>
                </a:cubicBezTo>
                <a:cubicBezTo>
                  <a:pt x="939721" y="378879"/>
                  <a:pt x="939329" y="378099"/>
                  <a:pt x="939138" y="377125"/>
                </a:cubicBezTo>
                <a:cubicBezTo>
                  <a:pt x="937391" y="371083"/>
                  <a:pt x="939911" y="364067"/>
                  <a:pt x="942436" y="358805"/>
                </a:cubicBezTo>
                <a:cubicBezTo>
                  <a:pt x="942823" y="358220"/>
                  <a:pt x="943405" y="356856"/>
                  <a:pt x="943988" y="356466"/>
                </a:cubicBezTo>
                <a:cubicBezTo>
                  <a:pt x="948064" y="353737"/>
                  <a:pt x="955052" y="353153"/>
                  <a:pt x="959902" y="353543"/>
                </a:cubicBezTo>
                <a:cubicBezTo>
                  <a:pt x="961066" y="353543"/>
                  <a:pt x="965916" y="354127"/>
                  <a:pt x="966694" y="354517"/>
                </a:cubicBezTo>
                <a:cubicBezTo>
                  <a:pt x="966307" y="354907"/>
                  <a:pt x="965143" y="355881"/>
                  <a:pt x="964751" y="356271"/>
                </a:cubicBezTo>
                <a:cubicBezTo>
                  <a:pt x="964560" y="356466"/>
                  <a:pt x="964365" y="356661"/>
                  <a:pt x="964169" y="356856"/>
                </a:cubicBezTo>
                <a:lnTo>
                  <a:pt x="962231" y="358805"/>
                </a:lnTo>
                <a:cubicBezTo>
                  <a:pt x="962035" y="359000"/>
                  <a:pt x="961844" y="359194"/>
                  <a:pt x="961649" y="359389"/>
                </a:cubicBezTo>
                <a:cubicBezTo>
                  <a:pt x="960288" y="361143"/>
                  <a:pt x="958737" y="363092"/>
                  <a:pt x="957376" y="365041"/>
                </a:cubicBezTo>
                <a:cubicBezTo>
                  <a:pt x="956021" y="366990"/>
                  <a:pt x="954856" y="369134"/>
                  <a:pt x="953888" y="371473"/>
                </a:cubicBezTo>
                <a:cubicBezTo>
                  <a:pt x="952914" y="373422"/>
                  <a:pt x="951945" y="375761"/>
                  <a:pt x="951362" y="377710"/>
                </a:cubicBezTo>
                <a:cubicBezTo>
                  <a:pt x="950976" y="379074"/>
                  <a:pt x="951362" y="378294"/>
                  <a:pt x="948451" y="379269"/>
                </a:cubicBezTo>
                <a:cubicBezTo>
                  <a:pt x="946704" y="379853"/>
                  <a:pt x="945348" y="380438"/>
                  <a:pt x="943797" y="381023"/>
                </a:cubicBezTo>
                <a:lnTo>
                  <a:pt x="941468" y="382387"/>
                </a:lnTo>
                <a:close/>
                <a:moveTo>
                  <a:pt x="1015013" y="356661"/>
                </a:moveTo>
                <a:cubicBezTo>
                  <a:pt x="1016178" y="357051"/>
                  <a:pt x="1016760" y="357440"/>
                  <a:pt x="1017925" y="356856"/>
                </a:cubicBezTo>
                <a:cubicBezTo>
                  <a:pt x="1019089" y="356466"/>
                  <a:pt x="1019285" y="355686"/>
                  <a:pt x="1019868" y="355102"/>
                </a:cubicBezTo>
                <a:cubicBezTo>
                  <a:pt x="1020254" y="358805"/>
                  <a:pt x="1020836" y="364067"/>
                  <a:pt x="1021419" y="367965"/>
                </a:cubicBezTo>
                <a:cubicBezTo>
                  <a:pt x="1021419" y="368160"/>
                  <a:pt x="1021805" y="369524"/>
                  <a:pt x="1021615" y="369719"/>
                </a:cubicBezTo>
                <a:cubicBezTo>
                  <a:pt x="1021223" y="370109"/>
                  <a:pt x="1021223" y="369329"/>
                  <a:pt x="1021032" y="369134"/>
                </a:cubicBezTo>
                <a:cubicBezTo>
                  <a:pt x="1020836" y="368939"/>
                  <a:pt x="1020836" y="368549"/>
                  <a:pt x="1020641" y="368355"/>
                </a:cubicBezTo>
                <a:lnTo>
                  <a:pt x="1015013" y="356661"/>
                </a:lnTo>
                <a:close/>
                <a:moveTo>
                  <a:pt x="1051500" y="364067"/>
                </a:moveTo>
                <a:cubicBezTo>
                  <a:pt x="1051690" y="363287"/>
                  <a:pt x="1051886" y="362508"/>
                  <a:pt x="1052082" y="361728"/>
                </a:cubicBezTo>
                <a:cubicBezTo>
                  <a:pt x="1052469" y="359974"/>
                  <a:pt x="1053438" y="356466"/>
                  <a:pt x="1053633" y="354907"/>
                </a:cubicBezTo>
                <a:cubicBezTo>
                  <a:pt x="1054798" y="355297"/>
                  <a:pt x="1056349" y="356076"/>
                  <a:pt x="1057514" y="356466"/>
                </a:cubicBezTo>
                <a:cubicBezTo>
                  <a:pt x="1058679" y="357051"/>
                  <a:pt x="1060039" y="357635"/>
                  <a:pt x="1061204" y="358025"/>
                </a:cubicBezTo>
                <a:lnTo>
                  <a:pt x="1059647" y="360754"/>
                </a:lnTo>
                <a:cubicBezTo>
                  <a:pt x="1059261" y="361338"/>
                  <a:pt x="1058292" y="362897"/>
                  <a:pt x="1058096" y="363677"/>
                </a:cubicBezTo>
                <a:cubicBezTo>
                  <a:pt x="1056736" y="363482"/>
                  <a:pt x="1055576" y="363677"/>
                  <a:pt x="1054798" y="364652"/>
                </a:cubicBezTo>
                <a:lnTo>
                  <a:pt x="1054216" y="365431"/>
                </a:lnTo>
                <a:cubicBezTo>
                  <a:pt x="1053438" y="365041"/>
                  <a:pt x="1052273" y="364262"/>
                  <a:pt x="1051500" y="364067"/>
                </a:cubicBezTo>
                <a:close/>
                <a:moveTo>
                  <a:pt x="1060621" y="364846"/>
                </a:moveTo>
                <a:cubicBezTo>
                  <a:pt x="1061008" y="363482"/>
                  <a:pt x="1062951" y="360754"/>
                  <a:pt x="1063724" y="359389"/>
                </a:cubicBezTo>
                <a:cubicBezTo>
                  <a:pt x="1064110" y="359584"/>
                  <a:pt x="1065275" y="360169"/>
                  <a:pt x="1065667" y="360364"/>
                </a:cubicBezTo>
                <a:cubicBezTo>
                  <a:pt x="1066249" y="360754"/>
                  <a:pt x="1066831" y="361143"/>
                  <a:pt x="1067604" y="361533"/>
                </a:cubicBezTo>
                <a:cubicBezTo>
                  <a:pt x="1069738" y="362703"/>
                  <a:pt x="1072845" y="365041"/>
                  <a:pt x="1074397" y="366795"/>
                </a:cubicBezTo>
                <a:cubicBezTo>
                  <a:pt x="1074979" y="367380"/>
                  <a:pt x="1076726" y="369329"/>
                  <a:pt x="1076922" y="370304"/>
                </a:cubicBezTo>
                <a:cubicBezTo>
                  <a:pt x="1076340" y="371083"/>
                  <a:pt x="1075948" y="371863"/>
                  <a:pt x="1076144" y="373032"/>
                </a:cubicBezTo>
                <a:cubicBezTo>
                  <a:pt x="1076340" y="374396"/>
                  <a:pt x="1077113" y="374786"/>
                  <a:pt x="1077504" y="375371"/>
                </a:cubicBezTo>
                <a:cubicBezTo>
                  <a:pt x="1077504" y="375761"/>
                  <a:pt x="1077308" y="375956"/>
                  <a:pt x="1077113" y="376345"/>
                </a:cubicBezTo>
                <a:cubicBezTo>
                  <a:pt x="1076922" y="377515"/>
                  <a:pt x="1077308" y="376735"/>
                  <a:pt x="1076144" y="377710"/>
                </a:cubicBezTo>
                <a:cubicBezTo>
                  <a:pt x="1075757" y="378099"/>
                  <a:pt x="1074592" y="379074"/>
                  <a:pt x="1074397" y="379464"/>
                </a:cubicBezTo>
                <a:cubicBezTo>
                  <a:pt x="1074206" y="379659"/>
                  <a:pt x="1074206" y="380828"/>
                  <a:pt x="1073232" y="380243"/>
                </a:cubicBezTo>
                <a:cubicBezTo>
                  <a:pt x="1071877" y="379464"/>
                  <a:pt x="1071485" y="380243"/>
                  <a:pt x="1070712" y="380828"/>
                </a:cubicBezTo>
                <a:cubicBezTo>
                  <a:pt x="1069547" y="381607"/>
                  <a:pt x="1067996" y="382387"/>
                  <a:pt x="1066249" y="382192"/>
                </a:cubicBezTo>
                <a:cubicBezTo>
                  <a:pt x="1067022" y="381802"/>
                  <a:pt x="1067414" y="381802"/>
                  <a:pt x="1068187" y="380828"/>
                </a:cubicBezTo>
                <a:cubicBezTo>
                  <a:pt x="1068769" y="380048"/>
                  <a:pt x="1068965" y="379464"/>
                  <a:pt x="1068965" y="378294"/>
                </a:cubicBezTo>
                <a:cubicBezTo>
                  <a:pt x="1070712" y="377710"/>
                  <a:pt x="1072067" y="374786"/>
                  <a:pt x="1070130" y="372642"/>
                </a:cubicBezTo>
                <a:cubicBezTo>
                  <a:pt x="1069351" y="371863"/>
                  <a:pt x="1068965" y="371863"/>
                  <a:pt x="1068578" y="371473"/>
                </a:cubicBezTo>
                <a:cubicBezTo>
                  <a:pt x="1068578" y="368939"/>
                  <a:pt x="1066440" y="367575"/>
                  <a:pt x="1063920" y="367965"/>
                </a:cubicBezTo>
                <a:cubicBezTo>
                  <a:pt x="1063724" y="367575"/>
                  <a:pt x="1063724" y="367185"/>
                  <a:pt x="1063528" y="366795"/>
                </a:cubicBezTo>
                <a:cubicBezTo>
                  <a:pt x="1063337" y="366406"/>
                  <a:pt x="1063141" y="366211"/>
                  <a:pt x="1062755" y="365821"/>
                </a:cubicBezTo>
                <a:cubicBezTo>
                  <a:pt x="1062559" y="365236"/>
                  <a:pt x="1061786" y="365041"/>
                  <a:pt x="1060621" y="364846"/>
                </a:cubicBezTo>
                <a:close/>
                <a:moveTo>
                  <a:pt x="1081189" y="376735"/>
                </a:moveTo>
                <a:lnTo>
                  <a:pt x="1081385" y="376540"/>
                </a:lnTo>
                <a:cubicBezTo>
                  <a:pt x="1082158" y="375956"/>
                  <a:pt x="1082158" y="374981"/>
                  <a:pt x="1081385" y="374201"/>
                </a:cubicBezTo>
                <a:cubicBezTo>
                  <a:pt x="1080802" y="373617"/>
                  <a:pt x="1079442" y="373617"/>
                  <a:pt x="1079251" y="372447"/>
                </a:cubicBezTo>
                <a:cubicBezTo>
                  <a:pt x="1080024" y="371668"/>
                  <a:pt x="1080416" y="372058"/>
                  <a:pt x="1081189" y="371668"/>
                </a:cubicBezTo>
                <a:cubicBezTo>
                  <a:pt x="1081771" y="371473"/>
                  <a:pt x="1082158" y="370888"/>
                  <a:pt x="1082158" y="369914"/>
                </a:cubicBezTo>
                <a:cubicBezTo>
                  <a:pt x="1084487" y="370498"/>
                  <a:pt x="1085265" y="374007"/>
                  <a:pt x="1087208" y="372642"/>
                </a:cubicBezTo>
                <a:cubicBezTo>
                  <a:pt x="1088368" y="371863"/>
                  <a:pt x="1087791" y="370888"/>
                  <a:pt x="1087399" y="369719"/>
                </a:cubicBezTo>
                <a:cubicBezTo>
                  <a:pt x="1087208" y="369134"/>
                  <a:pt x="1086430" y="366990"/>
                  <a:pt x="1087012" y="366406"/>
                </a:cubicBezTo>
                <a:cubicBezTo>
                  <a:pt x="1088177" y="367380"/>
                  <a:pt x="1087981" y="368160"/>
                  <a:pt x="1089728" y="367965"/>
                </a:cubicBezTo>
                <a:cubicBezTo>
                  <a:pt x="1089533" y="368549"/>
                  <a:pt x="1089146" y="369329"/>
                  <a:pt x="1088950" y="369914"/>
                </a:cubicBezTo>
                <a:cubicBezTo>
                  <a:pt x="1088759" y="370498"/>
                  <a:pt x="1088564" y="371278"/>
                  <a:pt x="1088373" y="371863"/>
                </a:cubicBezTo>
                <a:cubicBezTo>
                  <a:pt x="1087595" y="373812"/>
                  <a:pt x="1089146" y="373617"/>
                  <a:pt x="1088564" y="374786"/>
                </a:cubicBezTo>
                <a:cubicBezTo>
                  <a:pt x="1088177" y="375566"/>
                  <a:pt x="1087399" y="374591"/>
                  <a:pt x="1087012" y="377125"/>
                </a:cubicBezTo>
                <a:cubicBezTo>
                  <a:pt x="1086817" y="379269"/>
                  <a:pt x="1086430" y="381218"/>
                  <a:pt x="1085461" y="383167"/>
                </a:cubicBezTo>
                <a:cubicBezTo>
                  <a:pt x="1083518" y="387259"/>
                  <a:pt x="1079442" y="389208"/>
                  <a:pt x="1076144" y="385700"/>
                </a:cubicBezTo>
                <a:cubicBezTo>
                  <a:pt x="1075175" y="384726"/>
                  <a:pt x="1074397" y="383362"/>
                  <a:pt x="1073041" y="384141"/>
                </a:cubicBezTo>
                <a:cubicBezTo>
                  <a:pt x="1072459" y="384531"/>
                  <a:pt x="1072459" y="385310"/>
                  <a:pt x="1071098" y="386090"/>
                </a:cubicBezTo>
                <a:cubicBezTo>
                  <a:pt x="1070903" y="386285"/>
                  <a:pt x="1070516" y="386480"/>
                  <a:pt x="1070320" y="386480"/>
                </a:cubicBezTo>
                <a:cubicBezTo>
                  <a:pt x="1069161" y="387065"/>
                  <a:pt x="1067604" y="387259"/>
                  <a:pt x="1066053" y="387259"/>
                </a:cubicBezTo>
                <a:cubicBezTo>
                  <a:pt x="1064502" y="387065"/>
                  <a:pt x="1063141" y="386480"/>
                  <a:pt x="1062368" y="385700"/>
                </a:cubicBezTo>
                <a:cubicBezTo>
                  <a:pt x="1061204" y="384531"/>
                  <a:pt x="1060812" y="383362"/>
                  <a:pt x="1059457" y="383751"/>
                </a:cubicBezTo>
                <a:cubicBezTo>
                  <a:pt x="1058679" y="383946"/>
                  <a:pt x="1058679" y="384531"/>
                  <a:pt x="1058292" y="385116"/>
                </a:cubicBezTo>
                <a:cubicBezTo>
                  <a:pt x="1056741" y="387844"/>
                  <a:pt x="1053051" y="389598"/>
                  <a:pt x="1049753" y="389208"/>
                </a:cubicBezTo>
                <a:cubicBezTo>
                  <a:pt x="1047810" y="389014"/>
                  <a:pt x="1047423" y="388429"/>
                  <a:pt x="1046063" y="387844"/>
                </a:cubicBezTo>
                <a:cubicBezTo>
                  <a:pt x="1047423" y="387065"/>
                  <a:pt x="1046841" y="387844"/>
                  <a:pt x="1049366" y="388039"/>
                </a:cubicBezTo>
                <a:cubicBezTo>
                  <a:pt x="1052664" y="388234"/>
                  <a:pt x="1056158" y="386870"/>
                  <a:pt x="1057710" y="384141"/>
                </a:cubicBezTo>
                <a:cubicBezTo>
                  <a:pt x="1058679" y="382582"/>
                  <a:pt x="1059457" y="378489"/>
                  <a:pt x="1057127" y="378489"/>
                </a:cubicBezTo>
                <a:cubicBezTo>
                  <a:pt x="1055767" y="378489"/>
                  <a:pt x="1055767" y="379659"/>
                  <a:pt x="1055184" y="380633"/>
                </a:cubicBezTo>
                <a:cubicBezTo>
                  <a:pt x="1054798" y="381413"/>
                  <a:pt x="1053633" y="382777"/>
                  <a:pt x="1052855" y="381802"/>
                </a:cubicBezTo>
                <a:cubicBezTo>
                  <a:pt x="1052855" y="381802"/>
                  <a:pt x="1053829" y="380243"/>
                  <a:pt x="1052664" y="379269"/>
                </a:cubicBezTo>
                <a:cubicBezTo>
                  <a:pt x="1051500" y="378489"/>
                  <a:pt x="1050531" y="379659"/>
                  <a:pt x="1049753" y="379074"/>
                </a:cubicBezTo>
                <a:cubicBezTo>
                  <a:pt x="1049557" y="378489"/>
                  <a:pt x="1049948" y="378099"/>
                  <a:pt x="1050531" y="377904"/>
                </a:cubicBezTo>
                <a:cubicBezTo>
                  <a:pt x="1052273" y="377710"/>
                  <a:pt x="1052469" y="376345"/>
                  <a:pt x="1051886" y="375566"/>
                </a:cubicBezTo>
                <a:cubicBezTo>
                  <a:pt x="1051500" y="374981"/>
                  <a:pt x="1050917" y="374981"/>
                  <a:pt x="1050917" y="374396"/>
                </a:cubicBezTo>
                <a:cubicBezTo>
                  <a:pt x="1051500" y="373617"/>
                  <a:pt x="1052664" y="374201"/>
                  <a:pt x="1053247" y="374591"/>
                </a:cubicBezTo>
                <a:cubicBezTo>
                  <a:pt x="1054216" y="375176"/>
                  <a:pt x="1054994" y="374981"/>
                  <a:pt x="1055576" y="374201"/>
                </a:cubicBezTo>
                <a:cubicBezTo>
                  <a:pt x="1056932" y="372058"/>
                  <a:pt x="1053247" y="371473"/>
                  <a:pt x="1053829" y="369914"/>
                </a:cubicBezTo>
                <a:cubicBezTo>
                  <a:pt x="1054411" y="369719"/>
                  <a:pt x="1054602" y="370109"/>
                  <a:pt x="1055380" y="369914"/>
                </a:cubicBezTo>
                <a:cubicBezTo>
                  <a:pt x="1056932" y="369329"/>
                  <a:pt x="1056349" y="367770"/>
                  <a:pt x="1056158" y="367575"/>
                </a:cubicBezTo>
                <a:cubicBezTo>
                  <a:pt x="1056158" y="366990"/>
                  <a:pt x="1056349" y="366406"/>
                  <a:pt x="1056932" y="366601"/>
                </a:cubicBezTo>
                <a:cubicBezTo>
                  <a:pt x="1057710" y="366990"/>
                  <a:pt x="1057323" y="368160"/>
                  <a:pt x="1058292" y="368744"/>
                </a:cubicBezTo>
                <a:cubicBezTo>
                  <a:pt x="1059261" y="369329"/>
                  <a:pt x="1060039" y="368744"/>
                  <a:pt x="1060426" y="367965"/>
                </a:cubicBezTo>
                <a:cubicBezTo>
                  <a:pt x="1061394" y="368355"/>
                  <a:pt x="1060812" y="369914"/>
                  <a:pt x="1060426" y="370498"/>
                </a:cubicBezTo>
                <a:cubicBezTo>
                  <a:pt x="1059843" y="371473"/>
                  <a:pt x="1060426" y="372447"/>
                  <a:pt x="1061204" y="372642"/>
                </a:cubicBezTo>
                <a:cubicBezTo>
                  <a:pt x="1062368" y="373227"/>
                  <a:pt x="1062951" y="372253"/>
                  <a:pt x="1063337" y="371863"/>
                </a:cubicBezTo>
                <a:cubicBezTo>
                  <a:pt x="1063724" y="371473"/>
                  <a:pt x="1064888" y="370498"/>
                  <a:pt x="1065471" y="371278"/>
                </a:cubicBezTo>
                <a:cubicBezTo>
                  <a:pt x="1065471" y="371863"/>
                  <a:pt x="1064888" y="371863"/>
                  <a:pt x="1064888" y="372642"/>
                </a:cubicBezTo>
                <a:cubicBezTo>
                  <a:pt x="1064888" y="373227"/>
                  <a:pt x="1065084" y="373812"/>
                  <a:pt x="1065471" y="374007"/>
                </a:cubicBezTo>
                <a:cubicBezTo>
                  <a:pt x="1065857" y="374396"/>
                  <a:pt x="1066440" y="374396"/>
                  <a:pt x="1067218" y="374201"/>
                </a:cubicBezTo>
                <a:cubicBezTo>
                  <a:pt x="1067800" y="374007"/>
                  <a:pt x="1068383" y="374396"/>
                  <a:pt x="1068187" y="374981"/>
                </a:cubicBezTo>
                <a:cubicBezTo>
                  <a:pt x="1067414" y="375566"/>
                  <a:pt x="1066249" y="374981"/>
                  <a:pt x="1065667" y="375956"/>
                </a:cubicBezTo>
                <a:cubicBezTo>
                  <a:pt x="1064693" y="377320"/>
                  <a:pt x="1066053" y="378099"/>
                  <a:pt x="1066053" y="378489"/>
                </a:cubicBezTo>
                <a:cubicBezTo>
                  <a:pt x="1065857" y="378879"/>
                  <a:pt x="1065084" y="379074"/>
                  <a:pt x="1064502" y="378879"/>
                </a:cubicBezTo>
                <a:cubicBezTo>
                  <a:pt x="1063337" y="378489"/>
                  <a:pt x="1062946" y="377320"/>
                  <a:pt x="1061977" y="377320"/>
                </a:cubicBezTo>
                <a:cubicBezTo>
                  <a:pt x="1061394" y="377125"/>
                  <a:pt x="1060812" y="377515"/>
                  <a:pt x="1060621" y="377904"/>
                </a:cubicBezTo>
                <a:cubicBezTo>
                  <a:pt x="1059843" y="378684"/>
                  <a:pt x="1060426" y="380048"/>
                  <a:pt x="1060812" y="381023"/>
                </a:cubicBezTo>
                <a:cubicBezTo>
                  <a:pt x="1062559" y="385505"/>
                  <a:pt x="1067414" y="386480"/>
                  <a:pt x="1071485" y="384141"/>
                </a:cubicBezTo>
                <a:cubicBezTo>
                  <a:pt x="1072263" y="383751"/>
                  <a:pt x="1072263" y="383556"/>
                  <a:pt x="1072845" y="383556"/>
                </a:cubicBezTo>
                <a:cubicBezTo>
                  <a:pt x="1073624" y="383751"/>
                  <a:pt x="1073814" y="383556"/>
                  <a:pt x="1074592" y="383556"/>
                </a:cubicBezTo>
                <a:cubicBezTo>
                  <a:pt x="1077695" y="386870"/>
                  <a:pt x="1082354" y="386675"/>
                  <a:pt x="1085070" y="382192"/>
                </a:cubicBezTo>
                <a:cubicBezTo>
                  <a:pt x="1085848" y="381023"/>
                  <a:pt x="1088368" y="375371"/>
                  <a:pt x="1085265" y="375176"/>
                </a:cubicBezTo>
                <a:cubicBezTo>
                  <a:pt x="1084683" y="375176"/>
                  <a:pt x="1084297" y="375371"/>
                  <a:pt x="1083905" y="375761"/>
                </a:cubicBezTo>
                <a:cubicBezTo>
                  <a:pt x="1083323" y="376345"/>
                  <a:pt x="1082354" y="376735"/>
                  <a:pt x="1081189" y="376735"/>
                </a:cubicBezTo>
                <a:close/>
                <a:moveTo>
                  <a:pt x="1048975" y="372058"/>
                </a:moveTo>
                <a:cubicBezTo>
                  <a:pt x="1049170" y="371278"/>
                  <a:pt x="1049557" y="370304"/>
                  <a:pt x="1049753" y="369524"/>
                </a:cubicBezTo>
                <a:cubicBezTo>
                  <a:pt x="1049948" y="368744"/>
                  <a:pt x="1050335" y="367770"/>
                  <a:pt x="1050531" y="366990"/>
                </a:cubicBezTo>
                <a:cubicBezTo>
                  <a:pt x="1050917" y="367185"/>
                  <a:pt x="1051690" y="367575"/>
                  <a:pt x="1051886" y="367770"/>
                </a:cubicBezTo>
                <a:cubicBezTo>
                  <a:pt x="1051108" y="368355"/>
                  <a:pt x="1050722" y="369524"/>
                  <a:pt x="1050917" y="371083"/>
                </a:cubicBezTo>
                <a:cubicBezTo>
                  <a:pt x="1049948" y="371473"/>
                  <a:pt x="1049557" y="371668"/>
                  <a:pt x="1048975" y="372058"/>
                </a:cubicBezTo>
                <a:close/>
                <a:moveTo>
                  <a:pt x="987849" y="372058"/>
                </a:moveTo>
                <a:cubicBezTo>
                  <a:pt x="982216" y="366406"/>
                  <a:pt x="977171" y="360364"/>
                  <a:pt x="972322" y="353737"/>
                </a:cubicBezTo>
                <a:cubicBezTo>
                  <a:pt x="971157" y="352178"/>
                  <a:pt x="969992" y="350619"/>
                  <a:pt x="969023" y="349060"/>
                </a:cubicBezTo>
                <a:lnTo>
                  <a:pt x="968054" y="347696"/>
                </a:lnTo>
                <a:cubicBezTo>
                  <a:pt x="967276" y="346526"/>
                  <a:pt x="966307" y="345357"/>
                  <a:pt x="965725" y="344188"/>
                </a:cubicBezTo>
                <a:lnTo>
                  <a:pt x="965916" y="343993"/>
                </a:lnTo>
                <a:cubicBezTo>
                  <a:pt x="966307" y="344382"/>
                  <a:pt x="966890" y="345357"/>
                  <a:pt x="967081" y="345747"/>
                </a:cubicBezTo>
                <a:lnTo>
                  <a:pt x="970770" y="351009"/>
                </a:lnTo>
                <a:cubicBezTo>
                  <a:pt x="973100" y="354127"/>
                  <a:pt x="976202" y="358220"/>
                  <a:pt x="978727" y="361338"/>
                </a:cubicBezTo>
                <a:cubicBezTo>
                  <a:pt x="979114" y="361923"/>
                  <a:pt x="979696" y="362508"/>
                  <a:pt x="980083" y="363092"/>
                </a:cubicBezTo>
                <a:cubicBezTo>
                  <a:pt x="980279" y="363287"/>
                  <a:pt x="980474" y="363677"/>
                  <a:pt x="980665" y="363872"/>
                </a:cubicBezTo>
                <a:cubicBezTo>
                  <a:pt x="980861" y="364067"/>
                  <a:pt x="981057" y="364457"/>
                  <a:pt x="981247" y="364652"/>
                </a:cubicBezTo>
                <a:cubicBezTo>
                  <a:pt x="983381" y="367185"/>
                  <a:pt x="985710" y="369719"/>
                  <a:pt x="987849" y="372058"/>
                </a:cubicBezTo>
                <a:cubicBezTo>
                  <a:pt x="989400" y="373812"/>
                  <a:pt x="990951" y="375371"/>
                  <a:pt x="992503" y="376930"/>
                </a:cubicBezTo>
                <a:cubicBezTo>
                  <a:pt x="991338" y="375371"/>
                  <a:pt x="989591" y="373812"/>
                  <a:pt x="987849" y="372058"/>
                </a:cubicBezTo>
                <a:close/>
                <a:moveTo>
                  <a:pt x="954274" y="377904"/>
                </a:moveTo>
                <a:cubicBezTo>
                  <a:pt x="954661" y="376735"/>
                  <a:pt x="955052" y="375761"/>
                  <a:pt x="955634" y="374591"/>
                </a:cubicBezTo>
                <a:cubicBezTo>
                  <a:pt x="957572" y="370109"/>
                  <a:pt x="959706" y="366406"/>
                  <a:pt x="962618" y="362703"/>
                </a:cubicBezTo>
                <a:cubicBezTo>
                  <a:pt x="963396" y="361728"/>
                  <a:pt x="964169" y="360949"/>
                  <a:pt x="964751" y="360169"/>
                </a:cubicBezTo>
                <a:cubicBezTo>
                  <a:pt x="965529" y="359194"/>
                  <a:pt x="965916" y="359000"/>
                  <a:pt x="966498" y="358415"/>
                </a:cubicBezTo>
                <a:cubicBezTo>
                  <a:pt x="966694" y="358220"/>
                  <a:pt x="966890" y="358025"/>
                  <a:pt x="967081" y="357830"/>
                </a:cubicBezTo>
                <a:cubicBezTo>
                  <a:pt x="967663" y="357440"/>
                  <a:pt x="969214" y="356076"/>
                  <a:pt x="969796" y="355881"/>
                </a:cubicBezTo>
                <a:cubicBezTo>
                  <a:pt x="969796" y="355881"/>
                  <a:pt x="976785" y="364846"/>
                  <a:pt x="978336" y="366601"/>
                </a:cubicBezTo>
                <a:lnTo>
                  <a:pt x="983773" y="372642"/>
                </a:lnTo>
                <a:lnTo>
                  <a:pt x="979892" y="378489"/>
                </a:lnTo>
                <a:cubicBezTo>
                  <a:pt x="979500" y="379074"/>
                  <a:pt x="978918" y="380048"/>
                  <a:pt x="978727" y="380438"/>
                </a:cubicBezTo>
                <a:lnTo>
                  <a:pt x="974651" y="379269"/>
                </a:lnTo>
                <a:cubicBezTo>
                  <a:pt x="969214" y="377710"/>
                  <a:pt x="963004" y="377125"/>
                  <a:pt x="957186" y="377515"/>
                </a:cubicBezTo>
                <a:cubicBezTo>
                  <a:pt x="956990" y="377710"/>
                  <a:pt x="954856" y="377904"/>
                  <a:pt x="954274" y="377904"/>
                </a:cubicBezTo>
                <a:close/>
                <a:moveTo>
                  <a:pt x="1017734" y="398369"/>
                </a:moveTo>
                <a:cubicBezTo>
                  <a:pt x="1016760" y="398563"/>
                  <a:pt x="1015595" y="398758"/>
                  <a:pt x="1014627" y="398563"/>
                </a:cubicBezTo>
                <a:cubicBezTo>
                  <a:pt x="1013075" y="398563"/>
                  <a:pt x="1012879" y="398174"/>
                  <a:pt x="1011911" y="397979"/>
                </a:cubicBezTo>
                <a:cubicBezTo>
                  <a:pt x="1012106" y="397784"/>
                  <a:pt x="1012297" y="397394"/>
                  <a:pt x="1012689" y="397394"/>
                </a:cubicBezTo>
                <a:cubicBezTo>
                  <a:pt x="1017734" y="397784"/>
                  <a:pt x="1022197" y="395640"/>
                  <a:pt x="1023748" y="392132"/>
                </a:cubicBezTo>
                <a:cubicBezTo>
                  <a:pt x="1024526" y="390573"/>
                  <a:pt x="1024717" y="387065"/>
                  <a:pt x="1022970" y="386480"/>
                </a:cubicBezTo>
                <a:cubicBezTo>
                  <a:pt x="1022388" y="386285"/>
                  <a:pt x="1021805" y="386480"/>
                  <a:pt x="1021419" y="386675"/>
                </a:cubicBezTo>
                <a:cubicBezTo>
                  <a:pt x="1021032" y="386870"/>
                  <a:pt x="1020836" y="387259"/>
                  <a:pt x="1020641" y="387844"/>
                </a:cubicBezTo>
                <a:cubicBezTo>
                  <a:pt x="1020254" y="388624"/>
                  <a:pt x="1019672" y="389793"/>
                  <a:pt x="1018899" y="389988"/>
                </a:cubicBezTo>
                <a:cubicBezTo>
                  <a:pt x="1019089" y="389598"/>
                  <a:pt x="1019476" y="389014"/>
                  <a:pt x="1019285" y="388429"/>
                </a:cubicBezTo>
                <a:cubicBezTo>
                  <a:pt x="1019089" y="388039"/>
                  <a:pt x="1018703" y="387649"/>
                  <a:pt x="1018316" y="387454"/>
                </a:cubicBezTo>
                <a:cubicBezTo>
                  <a:pt x="1017342" y="387065"/>
                  <a:pt x="1015791" y="388234"/>
                  <a:pt x="1015013" y="387259"/>
                </a:cubicBezTo>
                <a:cubicBezTo>
                  <a:pt x="1014822" y="386285"/>
                  <a:pt x="1015791" y="385895"/>
                  <a:pt x="1016178" y="385311"/>
                </a:cubicBezTo>
                <a:cubicBezTo>
                  <a:pt x="1016956" y="384141"/>
                  <a:pt x="1015791" y="383362"/>
                  <a:pt x="1015791" y="383167"/>
                </a:cubicBezTo>
                <a:cubicBezTo>
                  <a:pt x="1016760" y="382582"/>
                  <a:pt x="1018703" y="382972"/>
                  <a:pt x="1019672" y="383167"/>
                </a:cubicBezTo>
                <a:cubicBezTo>
                  <a:pt x="1020254" y="383362"/>
                  <a:pt x="1020836" y="383751"/>
                  <a:pt x="1021419" y="383556"/>
                </a:cubicBezTo>
                <a:cubicBezTo>
                  <a:pt x="1022001" y="383362"/>
                  <a:pt x="1022388" y="382972"/>
                  <a:pt x="1022584" y="382387"/>
                </a:cubicBezTo>
                <a:cubicBezTo>
                  <a:pt x="1022970" y="381023"/>
                  <a:pt x="1021615" y="380438"/>
                  <a:pt x="1020836" y="379853"/>
                </a:cubicBezTo>
                <a:cubicBezTo>
                  <a:pt x="1020254" y="379464"/>
                  <a:pt x="1018899" y="378489"/>
                  <a:pt x="1018703" y="377515"/>
                </a:cubicBezTo>
                <a:cubicBezTo>
                  <a:pt x="1019285" y="377320"/>
                  <a:pt x="1019868" y="377515"/>
                  <a:pt x="1020450" y="377125"/>
                </a:cubicBezTo>
                <a:cubicBezTo>
                  <a:pt x="1021805" y="376150"/>
                  <a:pt x="1020450" y="375176"/>
                  <a:pt x="1021223" y="373617"/>
                </a:cubicBezTo>
                <a:cubicBezTo>
                  <a:pt x="1022001" y="372252"/>
                  <a:pt x="1023166" y="372447"/>
                  <a:pt x="1023944" y="373227"/>
                </a:cubicBezTo>
                <a:cubicBezTo>
                  <a:pt x="1024526" y="373617"/>
                  <a:pt x="1024526" y="374007"/>
                  <a:pt x="1024717" y="374591"/>
                </a:cubicBezTo>
                <a:cubicBezTo>
                  <a:pt x="1024913" y="374981"/>
                  <a:pt x="1025495" y="375371"/>
                  <a:pt x="1026268" y="375371"/>
                </a:cubicBezTo>
                <a:cubicBezTo>
                  <a:pt x="1027046" y="375371"/>
                  <a:pt x="1027242" y="374786"/>
                  <a:pt x="1027825" y="374786"/>
                </a:cubicBezTo>
                <a:cubicBezTo>
                  <a:pt x="1028211" y="376930"/>
                  <a:pt x="1026268" y="379074"/>
                  <a:pt x="1026660" y="380243"/>
                </a:cubicBezTo>
                <a:cubicBezTo>
                  <a:pt x="1026851" y="380828"/>
                  <a:pt x="1027242" y="381218"/>
                  <a:pt x="1027825" y="381413"/>
                </a:cubicBezTo>
                <a:cubicBezTo>
                  <a:pt x="1029958" y="381997"/>
                  <a:pt x="1029958" y="378294"/>
                  <a:pt x="1033256" y="377904"/>
                </a:cubicBezTo>
                <a:cubicBezTo>
                  <a:pt x="1032870" y="380828"/>
                  <a:pt x="1035390" y="379464"/>
                  <a:pt x="1035972" y="380828"/>
                </a:cubicBezTo>
                <a:cubicBezTo>
                  <a:pt x="1035972" y="381997"/>
                  <a:pt x="1034034" y="381997"/>
                  <a:pt x="1033452" y="382777"/>
                </a:cubicBezTo>
                <a:cubicBezTo>
                  <a:pt x="1032870" y="383362"/>
                  <a:pt x="1032870" y="384336"/>
                  <a:pt x="1033452" y="385116"/>
                </a:cubicBezTo>
                <a:lnTo>
                  <a:pt x="1034034" y="385505"/>
                </a:lnTo>
                <a:cubicBezTo>
                  <a:pt x="1033256" y="385505"/>
                  <a:pt x="1032870" y="385505"/>
                  <a:pt x="1032288" y="385116"/>
                </a:cubicBezTo>
                <a:cubicBezTo>
                  <a:pt x="1031705" y="384921"/>
                  <a:pt x="1031509" y="384531"/>
                  <a:pt x="1031123" y="384336"/>
                </a:cubicBezTo>
                <a:cubicBezTo>
                  <a:pt x="1029762" y="383556"/>
                  <a:pt x="1027242" y="384921"/>
                  <a:pt x="1029958" y="388429"/>
                </a:cubicBezTo>
                <a:cubicBezTo>
                  <a:pt x="1032674" y="392132"/>
                  <a:pt x="1038302" y="391547"/>
                  <a:pt x="1041991" y="389403"/>
                </a:cubicBezTo>
                <a:cubicBezTo>
                  <a:pt x="1044125" y="388234"/>
                  <a:pt x="1043156" y="388039"/>
                  <a:pt x="1044707" y="388234"/>
                </a:cubicBezTo>
                <a:cubicBezTo>
                  <a:pt x="1043929" y="389014"/>
                  <a:pt x="1043738" y="389793"/>
                  <a:pt x="1041018" y="391352"/>
                </a:cubicBezTo>
                <a:cubicBezTo>
                  <a:pt x="1037137" y="393301"/>
                  <a:pt x="1031319" y="393691"/>
                  <a:pt x="1028793" y="389403"/>
                </a:cubicBezTo>
                <a:cubicBezTo>
                  <a:pt x="1028407" y="388624"/>
                  <a:pt x="1028211" y="387844"/>
                  <a:pt x="1027046" y="387844"/>
                </a:cubicBezTo>
                <a:cubicBezTo>
                  <a:pt x="1026078" y="387844"/>
                  <a:pt x="1025299" y="388624"/>
                  <a:pt x="1025495" y="389598"/>
                </a:cubicBezTo>
                <a:cubicBezTo>
                  <a:pt x="1025691" y="390768"/>
                  <a:pt x="1025691" y="391547"/>
                  <a:pt x="1025299" y="392717"/>
                </a:cubicBezTo>
                <a:cubicBezTo>
                  <a:pt x="1024526" y="395835"/>
                  <a:pt x="1021032" y="397784"/>
                  <a:pt x="1017734" y="398369"/>
                </a:cubicBezTo>
                <a:close/>
                <a:moveTo>
                  <a:pt x="1047037" y="376930"/>
                </a:moveTo>
                <a:cubicBezTo>
                  <a:pt x="1047037" y="376540"/>
                  <a:pt x="1047810" y="374981"/>
                  <a:pt x="1048006" y="374786"/>
                </a:cubicBezTo>
                <a:lnTo>
                  <a:pt x="1048201" y="375566"/>
                </a:lnTo>
                <a:cubicBezTo>
                  <a:pt x="1048006" y="375761"/>
                  <a:pt x="1047619" y="376150"/>
                  <a:pt x="1047037" y="376930"/>
                </a:cubicBezTo>
                <a:close/>
                <a:moveTo>
                  <a:pt x="1047037" y="376930"/>
                </a:moveTo>
                <a:cubicBezTo>
                  <a:pt x="1046841" y="378099"/>
                  <a:pt x="1046259" y="378879"/>
                  <a:pt x="1047037" y="380633"/>
                </a:cubicBezTo>
                <a:cubicBezTo>
                  <a:pt x="1047810" y="381997"/>
                  <a:pt x="1048784" y="381997"/>
                  <a:pt x="1049753" y="382387"/>
                </a:cubicBezTo>
                <a:cubicBezTo>
                  <a:pt x="1049948" y="383362"/>
                  <a:pt x="1050722" y="384336"/>
                  <a:pt x="1051500" y="384726"/>
                </a:cubicBezTo>
                <a:cubicBezTo>
                  <a:pt x="1051500" y="384726"/>
                  <a:pt x="1051500" y="384726"/>
                  <a:pt x="1051304" y="384726"/>
                </a:cubicBezTo>
                <a:cubicBezTo>
                  <a:pt x="1050722" y="384921"/>
                  <a:pt x="1049366" y="384921"/>
                  <a:pt x="1048784" y="384726"/>
                </a:cubicBezTo>
                <a:cubicBezTo>
                  <a:pt x="1047619" y="384531"/>
                  <a:pt x="1047037" y="384141"/>
                  <a:pt x="1046645" y="384141"/>
                </a:cubicBezTo>
                <a:cubicBezTo>
                  <a:pt x="1045290" y="383946"/>
                  <a:pt x="1045480" y="385116"/>
                  <a:pt x="1044707" y="384921"/>
                </a:cubicBezTo>
                <a:cubicBezTo>
                  <a:pt x="1043738" y="384726"/>
                  <a:pt x="1044125" y="384141"/>
                  <a:pt x="1042574" y="385116"/>
                </a:cubicBezTo>
                <a:cubicBezTo>
                  <a:pt x="1042960" y="384531"/>
                  <a:pt x="1043347" y="383751"/>
                  <a:pt x="1043738" y="383167"/>
                </a:cubicBezTo>
                <a:lnTo>
                  <a:pt x="1045872" y="379074"/>
                </a:lnTo>
                <a:cubicBezTo>
                  <a:pt x="1046259" y="378489"/>
                  <a:pt x="1046841" y="377320"/>
                  <a:pt x="1047037" y="376930"/>
                </a:cubicBezTo>
                <a:close/>
                <a:moveTo>
                  <a:pt x="1078473" y="380243"/>
                </a:moveTo>
                <a:cubicBezTo>
                  <a:pt x="1079251" y="379659"/>
                  <a:pt x="1079055" y="379464"/>
                  <a:pt x="1079638" y="379659"/>
                </a:cubicBezTo>
                <a:cubicBezTo>
                  <a:pt x="1081189" y="380243"/>
                  <a:pt x="1081771" y="379853"/>
                  <a:pt x="1083132" y="379659"/>
                </a:cubicBezTo>
                <a:cubicBezTo>
                  <a:pt x="1081581" y="383556"/>
                  <a:pt x="1078277" y="382972"/>
                  <a:pt x="1077113" y="381413"/>
                </a:cubicBezTo>
                <a:lnTo>
                  <a:pt x="1078473" y="380243"/>
                </a:lnTo>
                <a:close/>
                <a:moveTo>
                  <a:pt x="982026" y="381802"/>
                </a:moveTo>
                <a:cubicBezTo>
                  <a:pt x="982216" y="381023"/>
                  <a:pt x="985906" y="375566"/>
                  <a:pt x="986489" y="374981"/>
                </a:cubicBezTo>
                <a:cubicBezTo>
                  <a:pt x="987653" y="376150"/>
                  <a:pt x="988622" y="377125"/>
                  <a:pt x="989787" y="378294"/>
                </a:cubicBezTo>
                <a:lnTo>
                  <a:pt x="993281" y="381413"/>
                </a:lnTo>
                <a:lnTo>
                  <a:pt x="991920" y="383946"/>
                </a:lnTo>
                <a:cubicBezTo>
                  <a:pt x="990565" y="383556"/>
                  <a:pt x="989400" y="383362"/>
                  <a:pt x="988040" y="384336"/>
                </a:cubicBezTo>
                <a:cubicBezTo>
                  <a:pt x="987849" y="384336"/>
                  <a:pt x="987849" y="384531"/>
                  <a:pt x="987849" y="384531"/>
                </a:cubicBezTo>
                <a:lnTo>
                  <a:pt x="987653" y="384726"/>
                </a:lnTo>
                <a:cubicBezTo>
                  <a:pt x="986684" y="384141"/>
                  <a:pt x="985906" y="383751"/>
                  <a:pt x="984937" y="383167"/>
                </a:cubicBezTo>
                <a:cubicBezTo>
                  <a:pt x="984159" y="382582"/>
                  <a:pt x="982799" y="381997"/>
                  <a:pt x="982026" y="381802"/>
                </a:cubicBezTo>
                <a:close/>
                <a:moveTo>
                  <a:pt x="943215" y="384921"/>
                </a:moveTo>
                <a:cubicBezTo>
                  <a:pt x="943797" y="384336"/>
                  <a:pt x="948451" y="382387"/>
                  <a:pt x="949811" y="381997"/>
                </a:cubicBezTo>
                <a:cubicBezTo>
                  <a:pt x="949615" y="383362"/>
                  <a:pt x="949229" y="384921"/>
                  <a:pt x="949033" y="386480"/>
                </a:cubicBezTo>
                <a:cubicBezTo>
                  <a:pt x="948842" y="388234"/>
                  <a:pt x="948842" y="389598"/>
                  <a:pt x="948842" y="391352"/>
                </a:cubicBezTo>
                <a:cubicBezTo>
                  <a:pt x="948646" y="391157"/>
                  <a:pt x="948646" y="391157"/>
                  <a:pt x="948451" y="390962"/>
                </a:cubicBezTo>
                <a:lnTo>
                  <a:pt x="947286" y="389793"/>
                </a:lnTo>
                <a:cubicBezTo>
                  <a:pt x="946899" y="389403"/>
                  <a:pt x="946121" y="388624"/>
                  <a:pt x="945931" y="388234"/>
                </a:cubicBezTo>
                <a:cubicBezTo>
                  <a:pt x="945735" y="388039"/>
                  <a:pt x="945348" y="387649"/>
                  <a:pt x="945152" y="387454"/>
                </a:cubicBezTo>
                <a:cubicBezTo>
                  <a:pt x="944957" y="387065"/>
                  <a:pt x="944766" y="386870"/>
                  <a:pt x="944570" y="386675"/>
                </a:cubicBezTo>
                <a:cubicBezTo>
                  <a:pt x="943988" y="386090"/>
                  <a:pt x="943601" y="385505"/>
                  <a:pt x="943215" y="384921"/>
                </a:cubicBezTo>
                <a:close/>
                <a:moveTo>
                  <a:pt x="962035" y="401877"/>
                </a:moveTo>
                <a:cubicBezTo>
                  <a:pt x="961262" y="401682"/>
                  <a:pt x="958155" y="399343"/>
                  <a:pt x="957572" y="398953"/>
                </a:cubicBezTo>
                <a:cubicBezTo>
                  <a:pt x="956799" y="398369"/>
                  <a:pt x="954078" y="396420"/>
                  <a:pt x="953496" y="395640"/>
                </a:cubicBezTo>
                <a:cubicBezTo>
                  <a:pt x="951362" y="392717"/>
                  <a:pt x="952140" y="386675"/>
                  <a:pt x="952914" y="382972"/>
                </a:cubicBezTo>
                <a:cubicBezTo>
                  <a:pt x="953305" y="381023"/>
                  <a:pt x="953305" y="381218"/>
                  <a:pt x="954078" y="381218"/>
                </a:cubicBezTo>
                <a:cubicBezTo>
                  <a:pt x="959902" y="380243"/>
                  <a:pt x="966112" y="380438"/>
                  <a:pt x="971739" y="381802"/>
                </a:cubicBezTo>
                <a:cubicBezTo>
                  <a:pt x="972904" y="381997"/>
                  <a:pt x="976589" y="382972"/>
                  <a:pt x="977563" y="383362"/>
                </a:cubicBezTo>
                <a:cubicBezTo>
                  <a:pt x="974847" y="388624"/>
                  <a:pt x="972126" y="393886"/>
                  <a:pt x="972126" y="400317"/>
                </a:cubicBezTo>
                <a:cubicBezTo>
                  <a:pt x="971157" y="399928"/>
                  <a:pt x="970575" y="399928"/>
                  <a:pt x="969606" y="400512"/>
                </a:cubicBezTo>
                <a:cubicBezTo>
                  <a:pt x="969023" y="400902"/>
                  <a:pt x="968245" y="401487"/>
                  <a:pt x="968054" y="402072"/>
                </a:cubicBezTo>
                <a:lnTo>
                  <a:pt x="967859" y="401877"/>
                </a:lnTo>
                <a:cubicBezTo>
                  <a:pt x="967859" y="401877"/>
                  <a:pt x="967859" y="401682"/>
                  <a:pt x="967663" y="401682"/>
                </a:cubicBezTo>
                <a:cubicBezTo>
                  <a:pt x="967663" y="401487"/>
                  <a:pt x="967472" y="401487"/>
                  <a:pt x="967472" y="401292"/>
                </a:cubicBezTo>
                <a:cubicBezTo>
                  <a:pt x="967276" y="401097"/>
                  <a:pt x="967081" y="400902"/>
                  <a:pt x="966890" y="400707"/>
                </a:cubicBezTo>
                <a:cubicBezTo>
                  <a:pt x="965333" y="399538"/>
                  <a:pt x="962618" y="399538"/>
                  <a:pt x="962035" y="401877"/>
                </a:cubicBezTo>
                <a:close/>
                <a:moveTo>
                  <a:pt x="994832" y="384921"/>
                </a:moveTo>
                <a:cubicBezTo>
                  <a:pt x="995028" y="384531"/>
                  <a:pt x="995219" y="383751"/>
                  <a:pt x="995610" y="383556"/>
                </a:cubicBezTo>
                <a:lnTo>
                  <a:pt x="999687" y="386870"/>
                </a:lnTo>
                <a:cubicBezTo>
                  <a:pt x="998713" y="386675"/>
                  <a:pt x="998522" y="386870"/>
                  <a:pt x="997548" y="387065"/>
                </a:cubicBezTo>
                <a:cubicBezTo>
                  <a:pt x="997357" y="386870"/>
                  <a:pt x="996966" y="385700"/>
                  <a:pt x="995801" y="385116"/>
                </a:cubicBezTo>
                <a:lnTo>
                  <a:pt x="994832" y="384921"/>
                </a:lnTo>
                <a:cubicBezTo>
                  <a:pt x="994832" y="384921"/>
                  <a:pt x="995028" y="384921"/>
                  <a:pt x="994832" y="384921"/>
                </a:cubicBezTo>
                <a:close/>
                <a:moveTo>
                  <a:pt x="975233" y="399928"/>
                </a:moveTo>
                <a:cubicBezTo>
                  <a:pt x="975037" y="397199"/>
                  <a:pt x="976202" y="393691"/>
                  <a:pt x="977171" y="391352"/>
                </a:cubicBezTo>
                <a:cubicBezTo>
                  <a:pt x="977563" y="389988"/>
                  <a:pt x="979696" y="385505"/>
                  <a:pt x="980474" y="384336"/>
                </a:cubicBezTo>
                <a:cubicBezTo>
                  <a:pt x="981247" y="384531"/>
                  <a:pt x="982799" y="385311"/>
                  <a:pt x="983381" y="385700"/>
                </a:cubicBezTo>
                <a:cubicBezTo>
                  <a:pt x="983773" y="385895"/>
                  <a:pt x="984355" y="386090"/>
                  <a:pt x="984741" y="386480"/>
                </a:cubicBezTo>
                <a:lnTo>
                  <a:pt x="985710" y="387065"/>
                </a:lnTo>
                <a:cubicBezTo>
                  <a:pt x="985710" y="387065"/>
                  <a:pt x="985906" y="387065"/>
                  <a:pt x="985906" y="387259"/>
                </a:cubicBezTo>
                <a:cubicBezTo>
                  <a:pt x="986102" y="387454"/>
                  <a:pt x="985906" y="387259"/>
                  <a:pt x="986102" y="387454"/>
                </a:cubicBezTo>
                <a:cubicBezTo>
                  <a:pt x="985520" y="387649"/>
                  <a:pt x="984937" y="388429"/>
                  <a:pt x="984741" y="389208"/>
                </a:cubicBezTo>
                <a:cubicBezTo>
                  <a:pt x="984355" y="390183"/>
                  <a:pt x="984546" y="390962"/>
                  <a:pt x="984937" y="391937"/>
                </a:cubicBezTo>
                <a:cubicBezTo>
                  <a:pt x="984741" y="392132"/>
                  <a:pt x="984546" y="392132"/>
                  <a:pt x="984159" y="392327"/>
                </a:cubicBezTo>
                <a:cubicBezTo>
                  <a:pt x="982026" y="393691"/>
                  <a:pt x="981830" y="396225"/>
                  <a:pt x="982799" y="397394"/>
                </a:cubicBezTo>
                <a:cubicBezTo>
                  <a:pt x="982608" y="397784"/>
                  <a:pt x="982412" y="397979"/>
                  <a:pt x="982412" y="398369"/>
                </a:cubicBezTo>
                <a:cubicBezTo>
                  <a:pt x="981639" y="400707"/>
                  <a:pt x="982608" y="403631"/>
                  <a:pt x="986293" y="403436"/>
                </a:cubicBezTo>
                <a:lnTo>
                  <a:pt x="986684" y="404021"/>
                </a:lnTo>
                <a:cubicBezTo>
                  <a:pt x="987849" y="405385"/>
                  <a:pt x="989009" y="405385"/>
                  <a:pt x="990756" y="405190"/>
                </a:cubicBezTo>
                <a:cubicBezTo>
                  <a:pt x="989983" y="405775"/>
                  <a:pt x="988818" y="406359"/>
                  <a:pt x="987653" y="406554"/>
                </a:cubicBezTo>
                <a:cubicBezTo>
                  <a:pt x="986102" y="406749"/>
                  <a:pt x="984741" y="405969"/>
                  <a:pt x="984159" y="407334"/>
                </a:cubicBezTo>
                <a:cubicBezTo>
                  <a:pt x="983963" y="407724"/>
                  <a:pt x="983963" y="407919"/>
                  <a:pt x="983577" y="407919"/>
                </a:cubicBezTo>
                <a:cubicBezTo>
                  <a:pt x="983190" y="407919"/>
                  <a:pt x="983190" y="407724"/>
                  <a:pt x="982799" y="407529"/>
                </a:cubicBezTo>
                <a:cubicBezTo>
                  <a:pt x="982412" y="407334"/>
                  <a:pt x="981443" y="407139"/>
                  <a:pt x="981057" y="407139"/>
                </a:cubicBezTo>
                <a:cubicBezTo>
                  <a:pt x="980665" y="407139"/>
                  <a:pt x="980474" y="407139"/>
                  <a:pt x="980083" y="406944"/>
                </a:cubicBezTo>
                <a:cubicBezTo>
                  <a:pt x="979892" y="406944"/>
                  <a:pt x="979310" y="406944"/>
                  <a:pt x="979114" y="406749"/>
                </a:cubicBezTo>
                <a:cubicBezTo>
                  <a:pt x="978918" y="406749"/>
                  <a:pt x="978727" y="406359"/>
                  <a:pt x="978531" y="406164"/>
                </a:cubicBezTo>
                <a:cubicBezTo>
                  <a:pt x="978336" y="405969"/>
                  <a:pt x="978145" y="405969"/>
                  <a:pt x="977949" y="405775"/>
                </a:cubicBezTo>
                <a:cubicBezTo>
                  <a:pt x="978145" y="404410"/>
                  <a:pt x="978336" y="402851"/>
                  <a:pt x="976785" y="401877"/>
                </a:cubicBezTo>
                <a:cubicBezTo>
                  <a:pt x="976398" y="401682"/>
                  <a:pt x="976006" y="401487"/>
                  <a:pt x="975620" y="401292"/>
                </a:cubicBezTo>
                <a:lnTo>
                  <a:pt x="975233" y="399928"/>
                </a:lnTo>
                <a:close/>
                <a:moveTo>
                  <a:pt x="985906" y="395835"/>
                </a:moveTo>
                <a:cubicBezTo>
                  <a:pt x="985520" y="395640"/>
                  <a:pt x="985324" y="395835"/>
                  <a:pt x="985324" y="395445"/>
                </a:cubicBezTo>
                <a:cubicBezTo>
                  <a:pt x="985128" y="394471"/>
                  <a:pt x="986875" y="394666"/>
                  <a:pt x="987653" y="394666"/>
                </a:cubicBezTo>
                <a:cubicBezTo>
                  <a:pt x="988622" y="394860"/>
                  <a:pt x="989591" y="394665"/>
                  <a:pt x="989787" y="393886"/>
                </a:cubicBezTo>
                <a:cubicBezTo>
                  <a:pt x="990173" y="392717"/>
                  <a:pt x="989591" y="392132"/>
                  <a:pt x="988818" y="391742"/>
                </a:cubicBezTo>
                <a:cubicBezTo>
                  <a:pt x="988235" y="391352"/>
                  <a:pt x="987267" y="390768"/>
                  <a:pt x="987653" y="389793"/>
                </a:cubicBezTo>
                <a:cubicBezTo>
                  <a:pt x="988235" y="389793"/>
                  <a:pt x="988426" y="390183"/>
                  <a:pt x="989204" y="389793"/>
                </a:cubicBezTo>
                <a:cubicBezTo>
                  <a:pt x="990565" y="389208"/>
                  <a:pt x="989983" y="387649"/>
                  <a:pt x="989983" y="387259"/>
                </a:cubicBezTo>
                <a:cubicBezTo>
                  <a:pt x="989591" y="385895"/>
                  <a:pt x="990951" y="385895"/>
                  <a:pt x="991338" y="387259"/>
                </a:cubicBezTo>
                <a:cubicBezTo>
                  <a:pt x="991730" y="388429"/>
                  <a:pt x="992698" y="388624"/>
                  <a:pt x="993667" y="388234"/>
                </a:cubicBezTo>
                <a:cubicBezTo>
                  <a:pt x="994250" y="388039"/>
                  <a:pt x="994059" y="387454"/>
                  <a:pt x="994832" y="387649"/>
                </a:cubicBezTo>
                <a:cubicBezTo>
                  <a:pt x="995219" y="388624"/>
                  <a:pt x="994832" y="389403"/>
                  <a:pt x="994636" y="390378"/>
                </a:cubicBezTo>
                <a:cubicBezTo>
                  <a:pt x="994445" y="391352"/>
                  <a:pt x="995028" y="392132"/>
                  <a:pt x="995801" y="392132"/>
                </a:cubicBezTo>
                <a:cubicBezTo>
                  <a:pt x="997161" y="392327"/>
                  <a:pt x="997357" y="391352"/>
                  <a:pt x="997744" y="390768"/>
                </a:cubicBezTo>
                <a:cubicBezTo>
                  <a:pt x="998326" y="389598"/>
                  <a:pt x="999491" y="388819"/>
                  <a:pt x="999491" y="389793"/>
                </a:cubicBezTo>
                <a:cubicBezTo>
                  <a:pt x="999491" y="389988"/>
                  <a:pt x="999491" y="389793"/>
                  <a:pt x="999491" y="389988"/>
                </a:cubicBezTo>
                <a:cubicBezTo>
                  <a:pt x="999491" y="390183"/>
                  <a:pt x="999295" y="390183"/>
                  <a:pt x="999295" y="390378"/>
                </a:cubicBezTo>
                <a:cubicBezTo>
                  <a:pt x="999104" y="390573"/>
                  <a:pt x="999104" y="390962"/>
                  <a:pt x="999104" y="391157"/>
                </a:cubicBezTo>
                <a:cubicBezTo>
                  <a:pt x="999104" y="391742"/>
                  <a:pt x="999491" y="392132"/>
                  <a:pt x="999877" y="392327"/>
                </a:cubicBezTo>
                <a:cubicBezTo>
                  <a:pt x="1000460" y="392522"/>
                  <a:pt x="1001042" y="392522"/>
                  <a:pt x="1001429" y="392327"/>
                </a:cubicBezTo>
                <a:cubicBezTo>
                  <a:pt x="1002593" y="391547"/>
                  <a:pt x="1003567" y="392911"/>
                  <a:pt x="1001820" y="393496"/>
                </a:cubicBezTo>
                <a:cubicBezTo>
                  <a:pt x="1000460" y="393886"/>
                  <a:pt x="1000269" y="394860"/>
                  <a:pt x="1000655" y="395835"/>
                </a:cubicBezTo>
                <a:cubicBezTo>
                  <a:pt x="1000846" y="396420"/>
                  <a:pt x="1001238" y="396420"/>
                  <a:pt x="1001820" y="396614"/>
                </a:cubicBezTo>
                <a:cubicBezTo>
                  <a:pt x="1001820" y="397394"/>
                  <a:pt x="1001042" y="397394"/>
                  <a:pt x="1000460" y="397394"/>
                </a:cubicBezTo>
                <a:cubicBezTo>
                  <a:pt x="998713" y="397004"/>
                  <a:pt x="997548" y="395055"/>
                  <a:pt x="996192" y="396420"/>
                </a:cubicBezTo>
                <a:cubicBezTo>
                  <a:pt x="995219" y="397394"/>
                  <a:pt x="995997" y="398563"/>
                  <a:pt x="996579" y="399343"/>
                </a:cubicBezTo>
                <a:cubicBezTo>
                  <a:pt x="998713" y="402266"/>
                  <a:pt x="1002402" y="402656"/>
                  <a:pt x="1005701" y="401487"/>
                </a:cubicBezTo>
                <a:cubicBezTo>
                  <a:pt x="1006670" y="401097"/>
                  <a:pt x="1008221" y="400123"/>
                  <a:pt x="1008999" y="399538"/>
                </a:cubicBezTo>
                <a:cubicBezTo>
                  <a:pt x="1009968" y="398563"/>
                  <a:pt x="1009777" y="398369"/>
                  <a:pt x="1010942" y="398369"/>
                </a:cubicBezTo>
                <a:cubicBezTo>
                  <a:pt x="1010746" y="398758"/>
                  <a:pt x="1010359" y="399343"/>
                  <a:pt x="1010164" y="399733"/>
                </a:cubicBezTo>
                <a:cubicBezTo>
                  <a:pt x="1009385" y="400902"/>
                  <a:pt x="1008221" y="402072"/>
                  <a:pt x="1006865" y="402656"/>
                </a:cubicBezTo>
                <a:cubicBezTo>
                  <a:pt x="1004923" y="403631"/>
                  <a:pt x="1002011" y="403826"/>
                  <a:pt x="999877" y="403046"/>
                </a:cubicBezTo>
                <a:cubicBezTo>
                  <a:pt x="998908" y="402656"/>
                  <a:pt x="997939" y="401682"/>
                  <a:pt x="996775" y="402656"/>
                </a:cubicBezTo>
                <a:cubicBezTo>
                  <a:pt x="996192" y="403241"/>
                  <a:pt x="996383" y="403436"/>
                  <a:pt x="996192" y="404215"/>
                </a:cubicBezTo>
                <a:cubicBezTo>
                  <a:pt x="995801" y="408503"/>
                  <a:pt x="991147" y="411232"/>
                  <a:pt x="987849" y="410452"/>
                </a:cubicBezTo>
                <a:cubicBezTo>
                  <a:pt x="987267" y="410257"/>
                  <a:pt x="986684" y="409867"/>
                  <a:pt x="986293" y="409867"/>
                </a:cubicBezTo>
                <a:cubicBezTo>
                  <a:pt x="984546" y="409867"/>
                  <a:pt x="984741" y="411621"/>
                  <a:pt x="984546" y="412401"/>
                </a:cubicBezTo>
                <a:cubicBezTo>
                  <a:pt x="984355" y="412986"/>
                  <a:pt x="984355" y="413571"/>
                  <a:pt x="984159" y="413961"/>
                </a:cubicBezTo>
                <a:cubicBezTo>
                  <a:pt x="982608" y="417859"/>
                  <a:pt x="978918" y="417664"/>
                  <a:pt x="975816" y="416105"/>
                </a:cubicBezTo>
                <a:cubicBezTo>
                  <a:pt x="974264" y="415325"/>
                  <a:pt x="973290" y="414545"/>
                  <a:pt x="972322" y="413376"/>
                </a:cubicBezTo>
                <a:cubicBezTo>
                  <a:pt x="972126" y="413181"/>
                  <a:pt x="971935" y="413181"/>
                  <a:pt x="971739" y="412791"/>
                </a:cubicBezTo>
                <a:cubicBezTo>
                  <a:pt x="971543" y="412596"/>
                  <a:pt x="971353" y="412402"/>
                  <a:pt x="971353" y="412206"/>
                </a:cubicBezTo>
                <a:cubicBezTo>
                  <a:pt x="971543" y="412402"/>
                  <a:pt x="971353" y="412206"/>
                  <a:pt x="971543" y="412401"/>
                </a:cubicBezTo>
                <a:cubicBezTo>
                  <a:pt x="971935" y="412596"/>
                  <a:pt x="971935" y="412986"/>
                  <a:pt x="972708" y="413571"/>
                </a:cubicBezTo>
                <a:cubicBezTo>
                  <a:pt x="974264" y="414935"/>
                  <a:pt x="976398" y="415910"/>
                  <a:pt x="978727" y="415910"/>
                </a:cubicBezTo>
                <a:cubicBezTo>
                  <a:pt x="981639" y="415715"/>
                  <a:pt x="984159" y="413376"/>
                  <a:pt x="984355" y="410452"/>
                </a:cubicBezTo>
                <a:cubicBezTo>
                  <a:pt x="985128" y="410257"/>
                  <a:pt x="985906" y="409673"/>
                  <a:pt x="986102" y="409283"/>
                </a:cubicBezTo>
                <a:cubicBezTo>
                  <a:pt x="988622" y="409283"/>
                  <a:pt x="990173" y="408893"/>
                  <a:pt x="991920" y="407724"/>
                </a:cubicBezTo>
                <a:cubicBezTo>
                  <a:pt x="993281" y="406944"/>
                  <a:pt x="994445" y="405385"/>
                  <a:pt x="994636" y="403241"/>
                </a:cubicBezTo>
                <a:cubicBezTo>
                  <a:pt x="994832" y="402072"/>
                  <a:pt x="994832" y="397784"/>
                  <a:pt x="992503" y="398174"/>
                </a:cubicBezTo>
                <a:cubicBezTo>
                  <a:pt x="991147" y="398369"/>
                  <a:pt x="991147" y="399733"/>
                  <a:pt x="990951" y="400317"/>
                </a:cubicBezTo>
                <a:cubicBezTo>
                  <a:pt x="990756" y="401097"/>
                  <a:pt x="989983" y="402072"/>
                  <a:pt x="989009" y="401682"/>
                </a:cubicBezTo>
                <a:cubicBezTo>
                  <a:pt x="989009" y="401487"/>
                  <a:pt x="989591" y="399928"/>
                  <a:pt x="988040" y="399343"/>
                </a:cubicBezTo>
                <a:cubicBezTo>
                  <a:pt x="986684" y="398953"/>
                  <a:pt x="986489" y="400123"/>
                  <a:pt x="985324" y="399928"/>
                </a:cubicBezTo>
                <a:cubicBezTo>
                  <a:pt x="984937" y="399343"/>
                  <a:pt x="985324" y="398758"/>
                  <a:pt x="985906" y="398563"/>
                </a:cubicBezTo>
                <a:cubicBezTo>
                  <a:pt x="987457" y="398369"/>
                  <a:pt x="987267" y="396420"/>
                  <a:pt x="985906" y="395835"/>
                </a:cubicBezTo>
                <a:close/>
                <a:moveTo>
                  <a:pt x="1059843" y="388429"/>
                </a:moveTo>
                <a:cubicBezTo>
                  <a:pt x="1060039" y="388234"/>
                  <a:pt x="1060039" y="388234"/>
                  <a:pt x="1060230" y="387844"/>
                </a:cubicBezTo>
                <a:cubicBezTo>
                  <a:pt x="1060426" y="388039"/>
                  <a:pt x="1060621" y="388039"/>
                  <a:pt x="1060812" y="388234"/>
                </a:cubicBezTo>
                <a:lnTo>
                  <a:pt x="1059843" y="388429"/>
                </a:lnTo>
                <a:close/>
                <a:moveTo>
                  <a:pt x="1002011" y="388624"/>
                </a:moveTo>
                <a:lnTo>
                  <a:pt x="1003758" y="389793"/>
                </a:lnTo>
                <a:cubicBezTo>
                  <a:pt x="1003175" y="389598"/>
                  <a:pt x="1002985" y="389403"/>
                  <a:pt x="1002207" y="389403"/>
                </a:cubicBezTo>
                <a:lnTo>
                  <a:pt x="1002011" y="388624"/>
                </a:lnTo>
                <a:close/>
                <a:moveTo>
                  <a:pt x="1004536" y="395835"/>
                </a:moveTo>
                <a:cubicBezTo>
                  <a:pt x="1005314" y="395445"/>
                  <a:pt x="1005896" y="394081"/>
                  <a:pt x="1005896" y="392911"/>
                </a:cubicBezTo>
                <a:cubicBezTo>
                  <a:pt x="1005701" y="391352"/>
                  <a:pt x="1004923" y="390962"/>
                  <a:pt x="1004340" y="390183"/>
                </a:cubicBezTo>
                <a:cubicBezTo>
                  <a:pt x="1004923" y="390378"/>
                  <a:pt x="1005701" y="390962"/>
                  <a:pt x="1006283" y="391352"/>
                </a:cubicBezTo>
                <a:cubicBezTo>
                  <a:pt x="1008803" y="392717"/>
                  <a:pt x="1009581" y="393106"/>
                  <a:pt x="1011911" y="394276"/>
                </a:cubicBezTo>
                <a:cubicBezTo>
                  <a:pt x="1012106" y="394276"/>
                  <a:pt x="1011911" y="394276"/>
                  <a:pt x="1012106" y="394276"/>
                </a:cubicBezTo>
                <a:lnTo>
                  <a:pt x="1012297" y="394276"/>
                </a:lnTo>
                <a:cubicBezTo>
                  <a:pt x="1010746" y="394081"/>
                  <a:pt x="1010746" y="395055"/>
                  <a:pt x="1010359" y="395445"/>
                </a:cubicBezTo>
                <a:cubicBezTo>
                  <a:pt x="1009777" y="395835"/>
                  <a:pt x="1008803" y="395055"/>
                  <a:pt x="1008030" y="396030"/>
                </a:cubicBezTo>
                <a:cubicBezTo>
                  <a:pt x="1007834" y="396420"/>
                  <a:pt x="1007638" y="396614"/>
                  <a:pt x="1007448" y="397004"/>
                </a:cubicBezTo>
                <a:cubicBezTo>
                  <a:pt x="1006670" y="397784"/>
                  <a:pt x="1005701" y="398563"/>
                  <a:pt x="1004732" y="398953"/>
                </a:cubicBezTo>
                <a:cubicBezTo>
                  <a:pt x="1004923" y="397199"/>
                  <a:pt x="1004923" y="397589"/>
                  <a:pt x="1004536" y="395835"/>
                </a:cubicBezTo>
                <a:close/>
                <a:moveTo>
                  <a:pt x="1083518" y="392522"/>
                </a:moveTo>
                <a:cubicBezTo>
                  <a:pt x="1083132" y="393496"/>
                  <a:pt x="1081385" y="393106"/>
                  <a:pt x="1080024" y="393106"/>
                </a:cubicBezTo>
                <a:cubicBezTo>
                  <a:pt x="1078669" y="393106"/>
                  <a:pt x="1077113" y="393106"/>
                  <a:pt x="1075757" y="393106"/>
                </a:cubicBezTo>
                <a:cubicBezTo>
                  <a:pt x="1057900" y="393496"/>
                  <a:pt x="1042378" y="396420"/>
                  <a:pt x="1025495" y="401682"/>
                </a:cubicBezTo>
                <a:cubicBezTo>
                  <a:pt x="1011524" y="406164"/>
                  <a:pt x="997744" y="412791"/>
                  <a:pt x="985710" y="420782"/>
                </a:cubicBezTo>
                <a:cubicBezTo>
                  <a:pt x="984741" y="421367"/>
                  <a:pt x="983963" y="421951"/>
                  <a:pt x="983190" y="422536"/>
                </a:cubicBezTo>
                <a:cubicBezTo>
                  <a:pt x="982799" y="422731"/>
                  <a:pt x="982221" y="423121"/>
                  <a:pt x="981639" y="422926"/>
                </a:cubicBezTo>
                <a:cubicBezTo>
                  <a:pt x="981247" y="422731"/>
                  <a:pt x="980861" y="422146"/>
                  <a:pt x="981057" y="421562"/>
                </a:cubicBezTo>
                <a:cubicBezTo>
                  <a:pt x="981443" y="420782"/>
                  <a:pt x="990369" y="415130"/>
                  <a:pt x="990951" y="414740"/>
                </a:cubicBezTo>
                <a:cubicBezTo>
                  <a:pt x="1016956" y="398953"/>
                  <a:pt x="1049948" y="389793"/>
                  <a:pt x="1080607" y="390768"/>
                </a:cubicBezTo>
                <a:cubicBezTo>
                  <a:pt x="1080998" y="390768"/>
                  <a:pt x="1082163" y="390768"/>
                  <a:pt x="1082549" y="390962"/>
                </a:cubicBezTo>
                <a:cubicBezTo>
                  <a:pt x="1083518" y="391157"/>
                  <a:pt x="1083714" y="391742"/>
                  <a:pt x="1083518" y="392522"/>
                </a:cubicBezTo>
                <a:close/>
                <a:moveTo>
                  <a:pt x="1076726" y="406359"/>
                </a:moveTo>
                <a:lnTo>
                  <a:pt x="1077113" y="405775"/>
                </a:lnTo>
                <a:cubicBezTo>
                  <a:pt x="1077308" y="405580"/>
                  <a:pt x="1077308" y="405580"/>
                  <a:pt x="1077504" y="405190"/>
                </a:cubicBezTo>
                <a:cubicBezTo>
                  <a:pt x="1078473" y="404020"/>
                  <a:pt x="1078860" y="402461"/>
                  <a:pt x="1078669" y="400707"/>
                </a:cubicBezTo>
                <a:cubicBezTo>
                  <a:pt x="1078473" y="398953"/>
                  <a:pt x="1077695" y="397979"/>
                  <a:pt x="1076726" y="396809"/>
                </a:cubicBezTo>
                <a:cubicBezTo>
                  <a:pt x="1076340" y="396420"/>
                  <a:pt x="1075948" y="396225"/>
                  <a:pt x="1075561" y="396030"/>
                </a:cubicBezTo>
                <a:cubicBezTo>
                  <a:pt x="1077891" y="396030"/>
                  <a:pt x="1082549" y="395835"/>
                  <a:pt x="1084297" y="396420"/>
                </a:cubicBezTo>
                <a:cubicBezTo>
                  <a:pt x="1088177" y="397589"/>
                  <a:pt x="1088759" y="402072"/>
                  <a:pt x="1086626" y="404410"/>
                </a:cubicBezTo>
                <a:cubicBezTo>
                  <a:pt x="1085461" y="405775"/>
                  <a:pt x="1084487" y="406164"/>
                  <a:pt x="1081967" y="406164"/>
                </a:cubicBezTo>
                <a:lnTo>
                  <a:pt x="1076726" y="406359"/>
                </a:lnTo>
                <a:close/>
                <a:moveTo>
                  <a:pt x="1054216" y="397979"/>
                </a:moveTo>
                <a:cubicBezTo>
                  <a:pt x="1057710" y="397394"/>
                  <a:pt x="1066249" y="396420"/>
                  <a:pt x="1069547" y="396420"/>
                </a:cubicBezTo>
                <a:lnTo>
                  <a:pt x="1069161" y="396614"/>
                </a:lnTo>
                <a:cubicBezTo>
                  <a:pt x="1066636" y="398369"/>
                  <a:pt x="1065857" y="401877"/>
                  <a:pt x="1067604" y="404605"/>
                </a:cubicBezTo>
                <a:cubicBezTo>
                  <a:pt x="1068187" y="405580"/>
                  <a:pt x="1068769" y="405969"/>
                  <a:pt x="1069547" y="406554"/>
                </a:cubicBezTo>
                <a:cubicBezTo>
                  <a:pt x="1067414" y="406749"/>
                  <a:pt x="1065275" y="406944"/>
                  <a:pt x="1063141" y="407139"/>
                </a:cubicBezTo>
                <a:cubicBezTo>
                  <a:pt x="1061008" y="407334"/>
                  <a:pt x="1058874" y="407724"/>
                  <a:pt x="1056932" y="407919"/>
                </a:cubicBezTo>
                <a:cubicBezTo>
                  <a:pt x="1057127" y="407724"/>
                  <a:pt x="1057323" y="407529"/>
                  <a:pt x="1057323" y="407334"/>
                </a:cubicBezTo>
                <a:cubicBezTo>
                  <a:pt x="1060039" y="404215"/>
                  <a:pt x="1058679" y="399343"/>
                  <a:pt x="1054216" y="397979"/>
                </a:cubicBezTo>
                <a:close/>
                <a:moveTo>
                  <a:pt x="1034225" y="402461"/>
                </a:moveTo>
                <a:cubicBezTo>
                  <a:pt x="1036364" y="401682"/>
                  <a:pt x="1046645" y="399343"/>
                  <a:pt x="1049366" y="398953"/>
                </a:cubicBezTo>
                <a:cubicBezTo>
                  <a:pt x="1049170" y="399148"/>
                  <a:pt x="1049170" y="399148"/>
                  <a:pt x="1048975" y="399148"/>
                </a:cubicBezTo>
                <a:lnTo>
                  <a:pt x="1048201" y="399928"/>
                </a:lnTo>
                <a:cubicBezTo>
                  <a:pt x="1045872" y="402461"/>
                  <a:pt x="1046063" y="407334"/>
                  <a:pt x="1050139" y="409478"/>
                </a:cubicBezTo>
                <a:lnTo>
                  <a:pt x="1037137" y="412596"/>
                </a:lnTo>
                <a:cubicBezTo>
                  <a:pt x="1037333" y="412206"/>
                  <a:pt x="1037719" y="412012"/>
                  <a:pt x="1038111" y="411427"/>
                </a:cubicBezTo>
                <a:cubicBezTo>
                  <a:pt x="1039080" y="409867"/>
                  <a:pt x="1039271" y="407919"/>
                  <a:pt x="1038688" y="406359"/>
                </a:cubicBezTo>
                <a:cubicBezTo>
                  <a:pt x="1037529" y="403046"/>
                  <a:pt x="1035003" y="402851"/>
                  <a:pt x="1034225" y="402461"/>
                </a:cubicBezTo>
                <a:close/>
                <a:moveTo>
                  <a:pt x="1072459" y="398563"/>
                </a:moveTo>
                <a:cubicBezTo>
                  <a:pt x="1074206" y="398174"/>
                  <a:pt x="1075561" y="399538"/>
                  <a:pt x="1075757" y="400902"/>
                </a:cubicBezTo>
                <a:cubicBezTo>
                  <a:pt x="1076144" y="402656"/>
                  <a:pt x="1074788" y="404021"/>
                  <a:pt x="1073428" y="404410"/>
                </a:cubicBezTo>
                <a:cubicBezTo>
                  <a:pt x="1069738" y="405190"/>
                  <a:pt x="1068578" y="399343"/>
                  <a:pt x="1072459" y="398563"/>
                </a:cubicBezTo>
                <a:close/>
                <a:moveTo>
                  <a:pt x="1031705" y="414350"/>
                </a:moveTo>
                <a:lnTo>
                  <a:pt x="1019089" y="418833"/>
                </a:lnTo>
                <a:cubicBezTo>
                  <a:pt x="1019476" y="417664"/>
                  <a:pt x="1020058" y="417274"/>
                  <a:pt x="1020058" y="415715"/>
                </a:cubicBezTo>
                <a:cubicBezTo>
                  <a:pt x="1020058" y="413571"/>
                  <a:pt x="1018899" y="411621"/>
                  <a:pt x="1017152" y="410452"/>
                </a:cubicBezTo>
                <a:cubicBezTo>
                  <a:pt x="1015987" y="409673"/>
                  <a:pt x="1015405" y="409867"/>
                  <a:pt x="1014044" y="409478"/>
                </a:cubicBezTo>
                <a:cubicBezTo>
                  <a:pt x="1015791" y="408698"/>
                  <a:pt x="1026851" y="404410"/>
                  <a:pt x="1028598" y="404215"/>
                </a:cubicBezTo>
                <a:cubicBezTo>
                  <a:pt x="1028015" y="404995"/>
                  <a:pt x="1027433" y="405580"/>
                  <a:pt x="1027242" y="406944"/>
                </a:cubicBezTo>
                <a:cubicBezTo>
                  <a:pt x="1026268" y="410062"/>
                  <a:pt x="1028211" y="413571"/>
                  <a:pt x="1031705" y="414350"/>
                </a:cubicBezTo>
                <a:close/>
                <a:moveTo>
                  <a:pt x="1052082" y="401097"/>
                </a:moveTo>
                <a:cubicBezTo>
                  <a:pt x="1055767" y="400317"/>
                  <a:pt x="1057127" y="405969"/>
                  <a:pt x="1053247" y="406749"/>
                </a:cubicBezTo>
                <a:cubicBezTo>
                  <a:pt x="1049557" y="407724"/>
                  <a:pt x="1048392" y="401877"/>
                  <a:pt x="1052082" y="401097"/>
                </a:cubicBezTo>
                <a:close/>
                <a:moveTo>
                  <a:pt x="975429" y="408503"/>
                </a:moveTo>
                <a:cubicBezTo>
                  <a:pt x="974264" y="409283"/>
                  <a:pt x="973290" y="409283"/>
                  <a:pt x="971739" y="409478"/>
                </a:cubicBezTo>
                <a:cubicBezTo>
                  <a:pt x="970188" y="409478"/>
                  <a:pt x="969606" y="410842"/>
                  <a:pt x="970379" y="412012"/>
                </a:cubicBezTo>
                <a:cubicBezTo>
                  <a:pt x="969796" y="411427"/>
                  <a:pt x="969606" y="410647"/>
                  <a:pt x="968245" y="410842"/>
                </a:cubicBezTo>
                <a:cubicBezTo>
                  <a:pt x="967859" y="410842"/>
                  <a:pt x="967472" y="410647"/>
                  <a:pt x="967276" y="410257"/>
                </a:cubicBezTo>
                <a:cubicBezTo>
                  <a:pt x="966890" y="409088"/>
                  <a:pt x="967859" y="409673"/>
                  <a:pt x="966112" y="408113"/>
                </a:cubicBezTo>
                <a:cubicBezTo>
                  <a:pt x="965333" y="407529"/>
                  <a:pt x="963978" y="406359"/>
                  <a:pt x="963200" y="405969"/>
                </a:cubicBezTo>
                <a:cubicBezTo>
                  <a:pt x="963782" y="405580"/>
                  <a:pt x="964365" y="405775"/>
                  <a:pt x="964560" y="404021"/>
                </a:cubicBezTo>
                <a:lnTo>
                  <a:pt x="964751" y="403241"/>
                </a:lnTo>
                <a:cubicBezTo>
                  <a:pt x="965333" y="403631"/>
                  <a:pt x="965916" y="404995"/>
                  <a:pt x="966112" y="405969"/>
                </a:cubicBezTo>
                <a:cubicBezTo>
                  <a:pt x="966498" y="407139"/>
                  <a:pt x="966498" y="408308"/>
                  <a:pt x="967663" y="408503"/>
                </a:cubicBezTo>
                <a:cubicBezTo>
                  <a:pt x="968245" y="408698"/>
                  <a:pt x="968828" y="408308"/>
                  <a:pt x="969219" y="407919"/>
                </a:cubicBezTo>
                <a:cubicBezTo>
                  <a:pt x="969992" y="407139"/>
                  <a:pt x="969796" y="404020"/>
                  <a:pt x="970770" y="403241"/>
                </a:cubicBezTo>
                <a:cubicBezTo>
                  <a:pt x="971157" y="403631"/>
                  <a:pt x="971543" y="404410"/>
                  <a:pt x="972708" y="404021"/>
                </a:cubicBezTo>
                <a:cubicBezTo>
                  <a:pt x="973290" y="403826"/>
                  <a:pt x="974847" y="402851"/>
                  <a:pt x="974455" y="404605"/>
                </a:cubicBezTo>
                <a:cubicBezTo>
                  <a:pt x="974264" y="405385"/>
                  <a:pt x="973486" y="405969"/>
                  <a:pt x="973486" y="406749"/>
                </a:cubicBezTo>
                <a:cubicBezTo>
                  <a:pt x="973682" y="407919"/>
                  <a:pt x="974264" y="408503"/>
                  <a:pt x="975429" y="408503"/>
                </a:cubicBezTo>
                <a:close/>
                <a:moveTo>
                  <a:pt x="998908" y="406359"/>
                </a:moveTo>
                <a:lnTo>
                  <a:pt x="999687" y="406554"/>
                </a:lnTo>
                <a:lnTo>
                  <a:pt x="998713" y="406944"/>
                </a:lnTo>
                <a:lnTo>
                  <a:pt x="998908" y="406359"/>
                </a:lnTo>
                <a:close/>
                <a:moveTo>
                  <a:pt x="1029958" y="408893"/>
                </a:moveTo>
                <a:cubicBezTo>
                  <a:pt x="1029572" y="407139"/>
                  <a:pt x="1030927" y="405775"/>
                  <a:pt x="1032288" y="405385"/>
                </a:cubicBezTo>
                <a:cubicBezTo>
                  <a:pt x="1034034" y="405190"/>
                  <a:pt x="1035390" y="406359"/>
                  <a:pt x="1035586" y="407919"/>
                </a:cubicBezTo>
                <a:cubicBezTo>
                  <a:pt x="1035782" y="409673"/>
                  <a:pt x="1034617" y="411037"/>
                  <a:pt x="1033061" y="411232"/>
                </a:cubicBezTo>
                <a:cubicBezTo>
                  <a:pt x="1031509" y="411427"/>
                  <a:pt x="1030345" y="410257"/>
                  <a:pt x="1029958" y="408893"/>
                </a:cubicBezTo>
                <a:close/>
                <a:moveTo>
                  <a:pt x="975233" y="412012"/>
                </a:moveTo>
                <a:cubicBezTo>
                  <a:pt x="976006" y="411621"/>
                  <a:pt x="976398" y="411621"/>
                  <a:pt x="976980" y="411037"/>
                </a:cubicBezTo>
                <a:cubicBezTo>
                  <a:pt x="977949" y="410257"/>
                  <a:pt x="978145" y="409867"/>
                  <a:pt x="978336" y="409673"/>
                </a:cubicBezTo>
                <a:lnTo>
                  <a:pt x="981057" y="410062"/>
                </a:lnTo>
                <a:cubicBezTo>
                  <a:pt x="980665" y="413376"/>
                  <a:pt x="977367" y="413766"/>
                  <a:pt x="975233" y="412012"/>
                </a:cubicBezTo>
                <a:close/>
                <a:moveTo>
                  <a:pt x="1012689" y="421562"/>
                </a:moveTo>
                <a:cubicBezTo>
                  <a:pt x="1012493" y="421562"/>
                  <a:pt x="1012493" y="421562"/>
                  <a:pt x="1012689" y="421562"/>
                </a:cubicBezTo>
                <a:lnTo>
                  <a:pt x="1002593" y="426629"/>
                </a:lnTo>
                <a:cubicBezTo>
                  <a:pt x="1002207" y="426824"/>
                  <a:pt x="1001624" y="427214"/>
                  <a:pt x="1001238" y="427408"/>
                </a:cubicBezTo>
                <a:cubicBezTo>
                  <a:pt x="1001624" y="426239"/>
                  <a:pt x="1001820" y="425654"/>
                  <a:pt x="1001820" y="424095"/>
                </a:cubicBezTo>
                <a:cubicBezTo>
                  <a:pt x="1001429" y="421172"/>
                  <a:pt x="999104" y="418833"/>
                  <a:pt x="995801" y="418638"/>
                </a:cubicBezTo>
                <a:cubicBezTo>
                  <a:pt x="996383" y="418053"/>
                  <a:pt x="1008030" y="412012"/>
                  <a:pt x="1009581" y="411621"/>
                </a:cubicBezTo>
                <a:cubicBezTo>
                  <a:pt x="1008999" y="412402"/>
                  <a:pt x="1008612" y="412986"/>
                  <a:pt x="1008221" y="414350"/>
                </a:cubicBezTo>
                <a:cubicBezTo>
                  <a:pt x="1007252" y="417469"/>
                  <a:pt x="1009385" y="420977"/>
                  <a:pt x="1012689" y="421562"/>
                </a:cubicBezTo>
                <a:close/>
                <a:moveTo>
                  <a:pt x="1086043" y="411817"/>
                </a:moveTo>
                <a:cubicBezTo>
                  <a:pt x="1085652" y="412986"/>
                  <a:pt x="1084879" y="413181"/>
                  <a:pt x="1083518" y="413181"/>
                </a:cubicBezTo>
                <a:cubicBezTo>
                  <a:pt x="1061786" y="413181"/>
                  <a:pt x="1040244" y="418053"/>
                  <a:pt x="1020450" y="426044"/>
                </a:cubicBezTo>
                <a:cubicBezTo>
                  <a:pt x="1018507" y="426824"/>
                  <a:pt x="1016569" y="427603"/>
                  <a:pt x="1014822" y="428383"/>
                </a:cubicBezTo>
                <a:cubicBezTo>
                  <a:pt x="1011132" y="430137"/>
                  <a:pt x="1007638" y="431696"/>
                  <a:pt x="1004149" y="433645"/>
                </a:cubicBezTo>
                <a:cubicBezTo>
                  <a:pt x="1000269" y="435789"/>
                  <a:pt x="997744" y="437348"/>
                  <a:pt x="994054" y="439687"/>
                </a:cubicBezTo>
                <a:cubicBezTo>
                  <a:pt x="993477" y="440077"/>
                  <a:pt x="992312" y="441051"/>
                  <a:pt x="991338" y="440856"/>
                </a:cubicBezTo>
                <a:cubicBezTo>
                  <a:pt x="990369" y="440661"/>
                  <a:pt x="989400" y="439687"/>
                  <a:pt x="989787" y="438518"/>
                </a:cubicBezTo>
                <a:cubicBezTo>
                  <a:pt x="989983" y="437543"/>
                  <a:pt x="990756" y="437348"/>
                  <a:pt x="991920" y="436569"/>
                </a:cubicBezTo>
                <a:cubicBezTo>
                  <a:pt x="992698" y="435984"/>
                  <a:pt x="993477" y="435594"/>
                  <a:pt x="994445" y="435009"/>
                </a:cubicBezTo>
                <a:cubicBezTo>
                  <a:pt x="1006479" y="427603"/>
                  <a:pt x="1019089" y="421562"/>
                  <a:pt x="1032674" y="417274"/>
                </a:cubicBezTo>
                <a:cubicBezTo>
                  <a:pt x="1048588" y="412401"/>
                  <a:pt x="1063920" y="409478"/>
                  <a:pt x="1080802" y="409283"/>
                </a:cubicBezTo>
                <a:cubicBezTo>
                  <a:pt x="1082163" y="409283"/>
                  <a:pt x="1083518" y="409283"/>
                  <a:pt x="1084879" y="409283"/>
                </a:cubicBezTo>
                <a:cubicBezTo>
                  <a:pt x="1085652" y="409478"/>
                  <a:pt x="1086430" y="410647"/>
                  <a:pt x="1086043" y="411817"/>
                </a:cubicBezTo>
                <a:close/>
                <a:moveTo>
                  <a:pt x="1010942" y="415910"/>
                </a:moveTo>
                <a:cubicBezTo>
                  <a:pt x="1010746" y="414156"/>
                  <a:pt x="1012106" y="412791"/>
                  <a:pt x="1013462" y="412596"/>
                </a:cubicBezTo>
                <a:cubicBezTo>
                  <a:pt x="1015209" y="412402"/>
                  <a:pt x="1016569" y="413766"/>
                  <a:pt x="1016760" y="415325"/>
                </a:cubicBezTo>
                <a:cubicBezTo>
                  <a:pt x="1016956" y="417079"/>
                  <a:pt x="1015595" y="418443"/>
                  <a:pt x="1014240" y="418638"/>
                </a:cubicBezTo>
                <a:cubicBezTo>
                  <a:pt x="1012493" y="418638"/>
                  <a:pt x="1011132" y="417469"/>
                  <a:pt x="1010942" y="415910"/>
                </a:cubicBezTo>
                <a:close/>
                <a:moveTo>
                  <a:pt x="995219" y="430722"/>
                </a:moveTo>
                <a:lnTo>
                  <a:pt x="989204" y="434620"/>
                </a:lnTo>
                <a:cubicBezTo>
                  <a:pt x="986875" y="435789"/>
                  <a:pt x="983963" y="434815"/>
                  <a:pt x="982608" y="432476"/>
                </a:cubicBezTo>
                <a:cubicBezTo>
                  <a:pt x="981057" y="429552"/>
                  <a:pt x="982608" y="427019"/>
                  <a:pt x="984355" y="425849"/>
                </a:cubicBezTo>
                <a:cubicBezTo>
                  <a:pt x="985128" y="425265"/>
                  <a:pt x="989400" y="422341"/>
                  <a:pt x="990173" y="421951"/>
                </a:cubicBezTo>
                <a:cubicBezTo>
                  <a:pt x="989787" y="422926"/>
                  <a:pt x="989400" y="423511"/>
                  <a:pt x="989400" y="425070"/>
                </a:cubicBezTo>
                <a:cubicBezTo>
                  <a:pt x="989787" y="427798"/>
                  <a:pt x="991920" y="430332"/>
                  <a:pt x="995219" y="430722"/>
                </a:cubicBezTo>
                <a:close/>
                <a:moveTo>
                  <a:pt x="1008221" y="322554"/>
                </a:moveTo>
                <a:cubicBezTo>
                  <a:pt x="1005701" y="322944"/>
                  <a:pt x="1003567" y="325088"/>
                  <a:pt x="1003954" y="328011"/>
                </a:cubicBezTo>
                <a:cubicBezTo>
                  <a:pt x="1004340" y="330545"/>
                  <a:pt x="1006479" y="332689"/>
                  <a:pt x="1009581" y="332299"/>
                </a:cubicBezTo>
                <a:cubicBezTo>
                  <a:pt x="1012106" y="331909"/>
                  <a:pt x="1014044" y="329765"/>
                  <a:pt x="1013658" y="326842"/>
                </a:cubicBezTo>
                <a:cubicBezTo>
                  <a:pt x="1013462" y="324308"/>
                  <a:pt x="1011132" y="321969"/>
                  <a:pt x="1008221" y="322554"/>
                </a:cubicBezTo>
                <a:close/>
                <a:moveTo>
                  <a:pt x="1007834" y="328791"/>
                </a:moveTo>
                <a:cubicBezTo>
                  <a:pt x="1007448" y="328596"/>
                  <a:pt x="1007252" y="328401"/>
                  <a:pt x="1007056" y="328011"/>
                </a:cubicBezTo>
                <a:cubicBezTo>
                  <a:pt x="1007056" y="327816"/>
                  <a:pt x="1006865" y="327621"/>
                  <a:pt x="1006865" y="327426"/>
                </a:cubicBezTo>
                <a:cubicBezTo>
                  <a:pt x="1006865" y="326452"/>
                  <a:pt x="1007638" y="325672"/>
                  <a:pt x="1008612" y="325672"/>
                </a:cubicBezTo>
                <a:cubicBezTo>
                  <a:pt x="1009581" y="325672"/>
                  <a:pt x="1010359" y="326452"/>
                  <a:pt x="1010359" y="327426"/>
                </a:cubicBezTo>
                <a:cubicBezTo>
                  <a:pt x="1010359" y="328401"/>
                  <a:pt x="1009581" y="329181"/>
                  <a:pt x="1008612" y="329181"/>
                </a:cubicBezTo>
                <a:cubicBezTo>
                  <a:pt x="1008612" y="329181"/>
                  <a:pt x="1008221" y="328986"/>
                  <a:pt x="1007834" y="328791"/>
                </a:cubicBezTo>
                <a:close/>
                <a:moveTo>
                  <a:pt x="1010942" y="332884"/>
                </a:moveTo>
                <a:cubicBezTo>
                  <a:pt x="1008803" y="333273"/>
                  <a:pt x="1006865" y="335417"/>
                  <a:pt x="1007448" y="338146"/>
                </a:cubicBezTo>
                <a:cubicBezTo>
                  <a:pt x="1007834" y="340290"/>
                  <a:pt x="1009968" y="342239"/>
                  <a:pt x="1012689" y="341654"/>
                </a:cubicBezTo>
                <a:cubicBezTo>
                  <a:pt x="1014822" y="341264"/>
                  <a:pt x="1016569" y="339120"/>
                  <a:pt x="1015987" y="336392"/>
                </a:cubicBezTo>
                <a:cubicBezTo>
                  <a:pt x="1015791" y="334248"/>
                  <a:pt x="1013658" y="332299"/>
                  <a:pt x="1010942" y="332884"/>
                </a:cubicBezTo>
                <a:close/>
                <a:moveTo>
                  <a:pt x="1012297" y="336002"/>
                </a:moveTo>
                <a:lnTo>
                  <a:pt x="1012493" y="336197"/>
                </a:lnTo>
                <a:cubicBezTo>
                  <a:pt x="1012879" y="336392"/>
                  <a:pt x="1013075" y="336781"/>
                  <a:pt x="1013075" y="337366"/>
                </a:cubicBezTo>
                <a:cubicBezTo>
                  <a:pt x="1013075" y="338146"/>
                  <a:pt x="1012493" y="338730"/>
                  <a:pt x="1011715" y="338730"/>
                </a:cubicBezTo>
                <a:cubicBezTo>
                  <a:pt x="1010942" y="338730"/>
                  <a:pt x="1010359" y="338146"/>
                  <a:pt x="1010359" y="337366"/>
                </a:cubicBezTo>
                <a:cubicBezTo>
                  <a:pt x="1010359" y="336587"/>
                  <a:pt x="1010942" y="336002"/>
                  <a:pt x="1011715" y="336002"/>
                </a:cubicBezTo>
                <a:cubicBezTo>
                  <a:pt x="1011911" y="336002"/>
                  <a:pt x="1012106" y="336002"/>
                  <a:pt x="1012297" y="336002"/>
                </a:cubicBezTo>
                <a:close/>
                <a:moveTo>
                  <a:pt x="977753" y="342433"/>
                </a:moveTo>
                <a:cubicBezTo>
                  <a:pt x="975620" y="342628"/>
                  <a:pt x="973873" y="344577"/>
                  <a:pt x="974069" y="346916"/>
                </a:cubicBezTo>
                <a:cubicBezTo>
                  <a:pt x="974264" y="349060"/>
                  <a:pt x="976202" y="350814"/>
                  <a:pt x="978531" y="350619"/>
                </a:cubicBezTo>
                <a:cubicBezTo>
                  <a:pt x="980665" y="350424"/>
                  <a:pt x="982412" y="348475"/>
                  <a:pt x="982216" y="346136"/>
                </a:cubicBezTo>
                <a:cubicBezTo>
                  <a:pt x="982026" y="343993"/>
                  <a:pt x="980279" y="342044"/>
                  <a:pt x="977753" y="342433"/>
                </a:cubicBezTo>
                <a:close/>
                <a:moveTo>
                  <a:pt x="978727" y="347306"/>
                </a:moveTo>
                <a:cubicBezTo>
                  <a:pt x="978531" y="347501"/>
                  <a:pt x="978336" y="347501"/>
                  <a:pt x="978145" y="347501"/>
                </a:cubicBezTo>
                <a:cubicBezTo>
                  <a:pt x="977563" y="347501"/>
                  <a:pt x="977171" y="347111"/>
                  <a:pt x="977171" y="346526"/>
                </a:cubicBezTo>
                <a:cubicBezTo>
                  <a:pt x="977171" y="345942"/>
                  <a:pt x="977563" y="345552"/>
                  <a:pt x="978145" y="345552"/>
                </a:cubicBezTo>
                <a:cubicBezTo>
                  <a:pt x="978727" y="345552"/>
                  <a:pt x="979114" y="345942"/>
                  <a:pt x="979114" y="346526"/>
                </a:cubicBezTo>
                <a:cubicBezTo>
                  <a:pt x="979114" y="346721"/>
                  <a:pt x="979114" y="347111"/>
                  <a:pt x="978727" y="347306"/>
                </a:cubicBezTo>
                <a:close/>
                <a:moveTo>
                  <a:pt x="1040827" y="327037"/>
                </a:moveTo>
                <a:cubicBezTo>
                  <a:pt x="1041213" y="328986"/>
                  <a:pt x="1042960" y="330740"/>
                  <a:pt x="1045480" y="330545"/>
                </a:cubicBezTo>
                <a:cubicBezTo>
                  <a:pt x="1047619" y="330350"/>
                  <a:pt x="1049366" y="328401"/>
                  <a:pt x="1048975" y="325867"/>
                </a:cubicBezTo>
                <a:cubicBezTo>
                  <a:pt x="1048784" y="323723"/>
                  <a:pt x="1046841" y="321969"/>
                  <a:pt x="1044316" y="322359"/>
                </a:cubicBezTo>
                <a:cubicBezTo>
                  <a:pt x="1042182" y="322749"/>
                  <a:pt x="1040435" y="324698"/>
                  <a:pt x="1040827" y="327037"/>
                </a:cubicBezTo>
                <a:close/>
                <a:moveTo>
                  <a:pt x="1048392" y="336002"/>
                </a:moveTo>
                <a:cubicBezTo>
                  <a:pt x="1048784" y="333663"/>
                  <a:pt x="1046841" y="331714"/>
                  <a:pt x="1044898" y="331519"/>
                </a:cubicBezTo>
                <a:cubicBezTo>
                  <a:pt x="1042574" y="331129"/>
                  <a:pt x="1040631" y="333078"/>
                  <a:pt x="1040244" y="335027"/>
                </a:cubicBezTo>
                <a:cubicBezTo>
                  <a:pt x="1040049" y="337561"/>
                  <a:pt x="1041796" y="339315"/>
                  <a:pt x="1043738" y="339510"/>
                </a:cubicBezTo>
                <a:cubicBezTo>
                  <a:pt x="1046454" y="339900"/>
                  <a:pt x="1048201" y="338146"/>
                  <a:pt x="1048392" y="336002"/>
                </a:cubicBezTo>
                <a:close/>
                <a:moveTo>
                  <a:pt x="1044512" y="334638"/>
                </a:moveTo>
                <a:cubicBezTo>
                  <a:pt x="1045094" y="334833"/>
                  <a:pt x="1045290" y="335222"/>
                  <a:pt x="1045290" y="335612"/>
                </a:cubicBezTo>
                <a:cubicBezTo>
                  <a:pt x="1045290" y="335807"/>
                  <a:pt x="1045290" y="335807"/>
                  <a:pt x="1045290" y="336002"/>
                </a:cubicBezTo>
                <a:cubicBezTo>
                  <a:pt x="1045290" y="336197"/>
                  <a:pt x="1045094" y="336197"/>
                  <a:pt x="1045094" y="336392"/>
                </a:cubicBezTo>
                <a:cubicBezTo>
                  <a:pt x="1044898" y="336587"/>
                  <a:pt x="1044707" y="336587"/>
                  <a:pt x="1044512" y="336587"/>
                </a:cubicBezTo>
                <a:cubicBezTo>
                  <a:pt x="1043929" y="336587"/>
                  <a:pt x="1043543" y="336197"/>
                  <a:pt x="1043543" y="335612"/>
                </a:cubicBezTo>
                <a:cubicBezTo>
                  <a:pt x="1043543" y="335027"/>
                  <a:pt x="1043929" y="334638"/>
                  <a:pt x="1044512" y="334638"/>
                </a:cubicBezTo>
                <a:close/>
                <a:moveTo>
                  <a:pt x="982994" y="349840"/>
                </a:moveTo>
                <a:cubicBezTo>
                  <a:pt x="980861" y="350034"/>
                  <a:pt x="979114" y="351983"/>
                  <a:pt x="979500" y="354517"/>
                </a:cubicBezTo>
                <a:cubicBezTo>
                  <a:pt x="979696" y="356661"/>
                  <a:pt x="981639" y="358415"/>
                  <a:pt x="984159" y="358025"/>
                </a:cubicBezTo>
                <a:cubicBezTo>
                  <a:pt x="986102" y="357830"/>
                  <a:pt x="988040" y="355881"/>
                  <a:pt x="987653" y="353348"/>
                </a:cubicBezTo>
                <a:cubicBezTo>
                  <a:pt x="987267" y="351204"/>
                  <a:pt x="985520" y="349450"/>
                  <a:pt x="982994" y="349840"/>
                </a:cubicBezTo>
                <a:close/>
                <a:moveTo>
                  <a:pt x="1039466" y="345357"/>
                </a:moveTo>
                <a:cubicBezTo>
                  <a:pt x="1039662" y="347306"/>
                  <a:pt x="1041600" y="349060"/>
                  <a:pt x="1044125" y="348865"/>
                </a:cubicBezTo>
                <a:cubicBezTo>
                  <a:pt x="1046259" y="348670"/>
                  <a:pt x="1048006" y="346721"/>
                  <a:pt x="1047619" y="344188"/>
                </a:cubicBezTo>
                <a:cubicBezTo>
                  <a:pt x="1047423" y="342044"/>
                  <a:pt x="1045480" y="340290"/>
                  <a:pt x="1042960" y="340679"/>
                </a:cubicBezTo>
                <a:cubicBezTo>
                  <a:pt x="1040827" y="340874"/>
                  <a:pt x="1039080" y="342823"/>
                  <a:pt x="1039466" y="345357"/>
                </a:cubicBezTo>
                <a:close/>
                <a:moveTo>
                  <a:pt x="988622" y="356856"/>
                </a:moveTo>
                <a:cubicBezTo>
                  <a:pt x="986684" y="357246"/>
                  <a:pt x="984937" y="359194"/>
                  <a:pt x="985324" y="361533"/>
                </a:cubicBezTo>
                <a:cubicBezTo>
                  <a:pt x="985710" y="363482"/>
                  <a:pt x="987653" y="365236"/>
                  <a:pt x="990173" y="364846"/>
                </a:cubicBezTo>
                <a:cubicBezTo>
                  <a:pt x="992116" y="364457"/>
                  <a:pt x="993863" y="362508"/>
                  <a:pt x="993477" y="360169"/>
                </a:cubicBezTo>
                <a:cubicBezTo>
                  <a:pt x="993085" y="358220"/>
                  <a:pt x="991147" y="356466"/>
                  <a:pt x="988622" y="356856"/>
                </a:cubicBezTo>
                <a:close/>
                <a:moveTo>
                  <a:pt x="1046063" y="354322"/>
                </a:moveTo>
                <a:cubicBezTo>
                  <a:pt x="1046454" y="351983"/>
                  <a:pt x="1044512" y="350034"/>
                  <a:pt x="1042574" y="349840"/>
                </a:cubicBezTo>
                <a:cubicBezTo>
                  <a:pt x="1040244" y="349450"/>
                  <a:pt x="1038302" y="351204"/>
                  <a:pt x="1038111" y="353348"/>
                </a:cubicBezTo>
                <a:cubicBezTo>
                  <a:pt x="1037719" y="355881"/>
                  <a:pt x="1039466" y="357635"/>
                  <a:pt x="1041600" y="358025"/>
                </a:cubicBezTo>
                <a:cubicBezTo>
                  <a:pt x="1043929" y="358025"/>
                  <a:pt x="1045676" y="356271"/>
                  <a:pt x="1046063" y="354322"/>
                </a:cubicBezTo>
                <a:close/>
                <a:moveTo>
                  <a:pt x="995219" y="363677"/>
                </a:moveTo>
                <a:cubicBezTo>
                  <a:pt x="993085" y="363872"/>
                  <a:pt x="991338" y="365821"/>
                  <a:pt x="991534" y="368160"/>
                </a:cubicBezTo>
                <a:cubicBezTo>
                  <a:pt x="991730" y="370304"/>
                  <a:pt x="993667" y="372058"/>
                  <a:pt x="995997" y="371863"/>
                </a:cubicBezTo>
                <a:cubicBezTo>
                  <a:pt x="998130" y="371668"/>
                  <a:pt x="999877" y="369719"/>
                  <a:pt x="999491" y="367380"/>
                </a:cubicBezTo>
                <a:cubicBezTo>
                  <a:pt x="999295" y="365041"/>
                  <a:pt x="997548" y="363287"/>
                  <a:pt x="995219" y="363677"/>
                </a:cubicBezTo>
                <a:close/>
                <a:moveTo>
                  <a:pt x="1001624" y="369914"/>
                </a:moveTo>
                <a:cubicBezTo>
                  <a:pt x="999491" y="370109"/>
                  <a:pt x="997744" y="372058"/>
                  <a:pt x="998130" y="374396"/>
                </a:cubicBezTo>
                <a:cubicBezTo>
                  <a:pt x="998326" y="376540"/>
                  <a:pt x="1000269" y="378294"/>
                  <a:pt x="1002593" y="377904"/>
                </a:cubicBezTo>
                <a:cubicBezTo>
                  <a:pt x="1004732" y="377710"/>
                  <a:pt x="1006479" y="375761"/>
                  <a:pt x="1006087" y="373422"/>
                </a:cubicBezTo>
                <a:cubicBezTo>
                  <a:pt x="1005896" y="371473"/>
                  <a:pt x="1003954" y="369524"/>
                  <a:pt x="1001624" y="369914"/>
                </a:cubicBezTo>
                <a:close/>
                <a:moveTo>
                  <a:pt x="1002011" y="374786"/>
                </a:moveTo>
                <a:lnTo>
                  <a:pt x="1001820" y="374786"/>
                </a:lnTo>
                <a:cubicBezTo>
                  <a:pt x="1001429" y="374591"/>
                  <a:pt x="1001238" y="374396"/>
                  <a:pt x="1001238" y="373812"/>
                </a:cubicBezTo>
                <a:cubicBezTo>
                  <a:pt x="1001238" y="373227"/>
                  <a:pt x="1001624" y="372837"/>
                  <a:pt x="1002207" y="372837"/>
                </a:cubicBezTo>
                <a:cubicBezTo>
                  <a:pt x="1002789" y="372837"/>
                  <a:pt x="1003175" y="373227"/>
                  <a:pt x="1003175" y="373812"/>
                </a:cubicBezTo>
                <a:cubicBezTo>
                  <a:pt x="1003175" y="374396"/>
                  <a:pt x="1002593" y="374786"/>
                  <a:pt x="1002011" y="374786"/>
                </a:cubicBezTo>
                <a:close/>
                <a:moveTo>
                  <a:pt x="1035782" y="362898"/>
                </a:moveTo>
                <a:cubicBezTo>
                  <a:pt x="1035972" y="365041"/>
                  <a:pt x="1037719" y="366795"/>
                  <a:pt x="1040049" y="366601"/>
                </a:cubicBezTo>
                <a:cubicBezTo>
                  <a:pt x="1042182" y="366406"/>
                  <a:pt x="1043929" y="364652"/>
                  <a:pt x="1043738" y="362313"/>
                </a:cubicBezTo>
                <a:cubicBezTo>
                  <a:pt x="1043543" y="360169"/>
                  <a:pt x="1041796" y="358415"/>
                  <a:pt x="1039271" y="358610"/>
                </a:cubicBezTo>
                <a:cubicBezTo>
                  <a:pt x="1037333" y="358805"/>
                  <a:pt x="1035586" y="360559"/>
                  <a:pt x="1035782" y="362898"/>
                </a:cubicBezTo>
                <a:close/>
                <a:moveTo>
                  <a:pt x="1039080" y="363287"/>
                </a:moveTo>
                <a:lnTo>
                  <a:pt x="1038884" y="363092"/>
                </a:lnTo>
                <a:cubicBezTo>
                  <a:pt x="1038884" y="362898"/>
                  <a:pt x="1038884" y="362897"/>
                  <a:pt x="1038884" y="362703"/>
                </a:cubicBezTo>
                <a:cubicBezTo>
                  <a:pt x="1038884" y="362118"/>
                  <a:pt x="1039271" y="361728"/>
                  <a:pt x="1039853" y="361728"/>
                </a:cubicBezTo>
                <a:cubicBezTo>
                  <a:pt x="1040244" y="361728"/>
                  <a:pt x="1040631" y="362118"/>
                  <a:pt x="1040827" y="362508"/>
                </a:cubicBezTo>
                <a:cubicBezTo>
                  <a:pt x="1040827" y="363092"/>
                  <a:pt x="1040435" y="363482"/>
                  <a:pt x="1039853" y="363482"/>
                </a:cubicBezTo>
                <a:cubicBezTo>
                  <a:pt x="1039662" y="363482"/>
                  <a:pt x="1039271" y="363482"/>
                  <a:pt x="1039080" y="363287"/>
                </a:cubicBezTo>
                <a:close/>
                <a:moveTo>
                  <a:pt x="1041018" y="372253"/>
                </a:moveTo>
                <a:cubicBezTo>
                  <a:pt x="1041600" y="369914"/>
                  <a:pt x="1039853" y="367770"/>
                  <a:pt x="1037915" y="367380"/>
                </a:cubicBezTo>
                <a:cubicBezTo>
                  <a:pt x="1035390" y="366990"/>
                  <a:pt x="1033643" y="368549"/>
                  <a:pt x="1033256" y="370498"/>
                </a:cubicBezTo>
                <a:cubicBezTo>
                  <a:pt x="1032674" y="373032"/>
                  <a:pt x="1034421" y="374981"/>
                  <a:pt x="1036555" y="375371"/>
                </a:cubicBezTo>
                <a:cubicBezTo>
                  <a:pt x="1038688" y="375761"/>
                  <a:pt x="1040631" y="374007"/>
                  <a:pt x="1041018" y="372253"/>
                </a:cubicBezTo>
                <a:close/>
                <a:moveTo>
                  <a:pt x="1008612" y="375761"/>
                </a:moveTo>
                <a:cubicBezTo>
                  <a:pt x="1006670" y="376150"/>
                  <a:pt x="1004923" y="377904"/>
                  <a:pt x="1005314" y="380438"/>
                </a:cubicBezTo>
                <a:cubicBezTo>
                  <a:pt x="1005701" y="382387"/>
                  <a:pt x="1007448" y="384141"/>
                  <a:pt x="1009968" y="383751"/>
                </a:cubicBezTo>
                <a:cubicBezTo>
                  <a:pt x="1011911" y="383362"/>
                  <a:pt x="1013658" y="381607"/>
                  <a:pt x="1013266" y="379074"/>
                </a:cubicBezTo>
                <a:cubicBezTo>
                  <a:pt x="1012879" y="377125"/>
                  <a:pt x="1011132" y="375371"/>
                  <a:pt x="1008612" y="375761"/>
                </a:cubicBezTo>
                <a:close/>
                <a:moveTo>
                  <a:pt x="1013848" y="342044"/>
                </a:moveTo>
                <a:cubicBezTo>
                  <a:pt x="1011911" y="342433"/>
                  <a:pt x="1010164" y="344188"/>
                  <a:pt x="1010550" y="346526"/>
                </a:cubicBezTo>
                <a:cubicBezTo>
                  <a:pt x="1010942" y="348475"/>
                  <a:pt x="1012689" y="350229"/>
                  <a:pt x="1015013" y="349840"/>
                </a:cubicBezTo>
                <a:cubicBezTo>
                  <a:pt x="1016956" y="349450"/>
                  <a:pt x="1018703" y="347696"/>
                  <a:pt x="1018316" y="345357"/>
                </a:cubicBezTo>
                <a:cubicBezTo>
                  <a:pt x="1017925" y="343408"/>
                  <a:pt x="1016178" y="341849"/>
                  <a:pt x="1013848" y="342044"/>
                </a:cubicBezTo>
                <a:close/>
                <a:moveTo>
                  <a:pt x="1014431" y="345162"/>
                </a:moveTo>
                <a:cubicBezTo>
                  <a:pt x="1014822" y="345162"/>
                  <a:pt x="1015209" y="345552"/>
                  <a:pt x="1015209" y="345942"/>
                </a:cubicBezTo>
                <a:cubicBezTo>
                  <a:pt x="1015209" y="346331"/>
                  <a:pt x="1014822" y="346721"/>
                  <a:pt x="1014431" y="346721"/>
                </a:cubicBezTo>
                <a:cubicBezTo>
                  <a:pt x="1014044" y="346721"/>
                  <a:pt x="1013658" y="346331"/>
                  <a:pt x="1013658" y="345942"/>
                </a:cubicBezTo>
                <a:cubicBezTo>
                  <a:pt x="1013658" y="345552"/>
                  <a:pt x="1013848" y="345162"/>
                  <a:pt x="1014431" y="345162"/>
                </a:cubicBezTo>
                <a:close/>
                <a:moveTo>
                  <a:pt x="1016760" y="353543"/>
                </a:moveTo>
                <a:cubicBezTo>
                  <a:pt x="1016956" y="353543"/>
                  <a:pt x="1017152" y="353737"/>
                  <a:pt x="1017152" y="353932"/>
                </a:cubicBezTo>
                <a:cubicBezTo>
                  <a:pt x="1017152" y="354127"/>
                  <a:pt x="1016956" y="354322"/>
                  <a:pt x="1016760" y="354322"/>
                </a:cubicBezTo>
                <a:cubicBezTo>
                  <a:pt x="1016569" y="354322"/>
                  <a:pt x="1016374" y="354127"/>
                  <a:pt x="1016374" y="353932"/>
                </a:cubicBezTo>
                <a:cubicBezTo>
                  <a:pt x="1016374" y="353543"/>
                  <a:pt x="1016569" y="353543"/>
                  <a:pt x="1016760" y="353543"/>
                </a:cubicBezTo>
                <a:close/>
                <a:moveTo>
                  <a:pt x="1037137" y="370498"/>
                </a:moveTo>
                <a:cubicBezTo>
                  <a:pt x="1037719" y="370498"/>
                  <a:pt x="1038111" y="370888"/>
                  <a:pt x="1038111" y="371473"/>
                </a:cubicBezTo>
                <a:cubicBezTo>
                  <a:pt x="1038111" y="372058"/>
                  <a:pt x="1037719" y="372447"/>
                  <a:pt x="1037137" y="372447"/>
                </a:cubicBezTo>
                <a:cubicBezTo>
                  <a:pt x="1036555" y="372447"/>
                  <a:pt x="1036168" y="372058"/>
                  <a:pt x="1036168" y="371473"/>
                </a:cubicBezTo>
                <a:cubicBezTo>
                  <a:pt x="1036168" y="370888"/>
                  <a:pt x="1036555" y="370498"/>
                  <a:pt x="1037137" y="370498"/>
                </a:cubicBezTo>
                <a:close/>
                <a:moveTo>
                  <a:pt x="1041991" y="352763"/>
                </a:moveTo>
                <a:cubicBezTo>
                  <a:pt x="1042574" y="352763"/>
                  <a:pt x="1042960" y="353153"/>
                  <a:pt x="1042960" y="353737"/>
                </a:cubicBezTo>
                <a:cubicBezTo>
                  <a:pt x="1042960" y="354322"/>
                  <a:pt x="1042574" y="354712"/>
                  <a:pt x="1041991" y="354712"/>
                </a:cubicBezTo>
                <a:cubicBezTo>
                  <a:pt x="1041409" y="354712"/>
                  <a:pt x="1041018" y="354322"/>
                  <a:pt x="1041018" y="353737"/>
                </a:cubicBezTo>
                <a:cubicBezTo>
                  <a:pt x="1041018" y="353153"/>
                  <a:pt x="1041409" y="352763"/>
                  <a:pt x="1041991" y="352763"/>
                </a:cubicBezTo>
                <a:close/>
                <a:moveTo>
                  <a:pt x="1043543" y="343798"/>
                </a:moveTo>
                <a:cubicBezTo>
                  <a:pt x="1044125" y="343798"/>
                  <a:pt x="1044512" y="344188"/>
                  <a:pt x="1044512" y="344772"/>
                </a:cubicBezTo>
                <a:cubicBezTo>
                  <a:pt x="1044512" y="345357"/>
                  <a:pt x="1044125" y="345747"/>
                  <a:pt x="1043543" y="345747"/>
                </a:cubicBezTo>
                <a:cubicBezTo>
                  <a:pt x="1042960" y="345747"/>
                  <a:pt x="1042574" y="345357"/>
                  <a:pt x="1042574" y="344772"/>
                </a:cubicBezTo>
                <a:cubicBezTo>
                  <a:pt x="1042574" y="344188"/>
                  <a:pt x="1042960" y="343798"/>
                  <a:pt x="1043543" y="343798"/>
                </a:cubicBezTo>
                <a:close/>
                <a:moveTo>
                  <a:pt x="1044898" y="325478"/>
                </a:moveTo>
                <a:cubicBezTo>
                  <a:pt x="1045480" y="325478"/>
                  <a:pt x="1045872" y="325867"/>
                  <a:pt x="1045872" y="326452"/>
                </a:cubicBezTo>
                <a:cubicBezTo>
                  <a:pt x="1045872" y="327037"/>
                  <a:pt x="1045480" y="327426"/>
                  <a:pt x="1044898" y="327426"/>
                </a:cubicBezTo>
                <a:cubicBezTo>
                  <a:pt x="1044321" y="327426"/>
                  <a:pt x="1043929" y="327037"/>
                  <a:pt x="1043929" y="326452"/>
                </a:cubicBezTo>
                <a:cubicBezTo>
                  <a:pt x="1043929" y="325867"/>
                  <a:pt x="1044321" y="325478"/>
                  <a:pt x="1044898" y="325478"/>
                </a:cubicBezTo>
                <a:close/>
                <a:moveTo>
                  <a:pt x="973290" y="337756"/>
                </a:moveTo>
                <a:cubicBezTo>
                  <a:pt x="973873" y="337756"/>
                  <a:pt x="974264" y="338146"/>
                  <a:pt x="974264" y="338730"/>
                </a:cubicBezTo>
                <a:cubicBezTo>
                  <a:pt x="974264" y="339315"/>
                  <a:pt x="973873" y="339705"/>
                  <a:pt x="973290" y="339705"/>
                </a:cubicBezTo>
                <a:cubicBezTo>
                  <a:pt x="972708" y="339705"/>
                  <a:pt x="972322" y="339315"/>
                  <a:pt x="972322" y="338730"/>
                </a:cubicBezTo>
                <a:cubicBezTo>
                  <a:pt x="972322" y="338146"/>
                  <a:pt x="972708" y="337756"/>
                  <a:pt x="973290" y="337756"/>
                </a:cubicBezTo>
                <a:close/>
                <a:moveTo>
                  <a:pt x="983577" y="352763"/>
                </a:moveTo>
                <a:cubicBezTo>
                  <a:pt x="984159" y="352763"/>
                  <a:pt x="984546" y="353153"/>
                  <a:pt x="984546" y="353737"/>
                </a:cubicBezTo>
                <a:cubicBezTo>
                  <a:pt x="984546" y="354322"/>
                  <a:pt x="984159" y="354712"/>
                  <a:pt x="983577" y="354712"/>
                </a:cubicBezTo>
                <a:cubicBezTo>
                  <a:pt x="982994" y="354712"/>
                  <a:pt x="982608" y="354322"/>
                  <a:pt x="982608" y="353737"/>
                </a:cubicBezTo>
                <a:cubicBezTo>
                  <a:pt x="982608" y="353348"/>
                  <a:pt x="982994" y="352763"/>
                  <a:pt x="983577" y="352763"/>
                </a:cubicBezTo>
                <a:close/>
                <a:moveTo>
                  <a:pt x="989400" y="359974"/>
                </a:moveTo>
                <a:cubicBezTo>
                  <a:pt x="989983" y="359974"/>
                  <a:pt x="990369" y="360364"/>
                  <a:pt x="990369" y="360949"/>
                </a:cubicBezTo>
                <a:cubicBezTo>
                  <a:pt x="990369" y="361533"/>
                  <a:pt x="989983" y="361923"/>
                  <a:pt x="989400" y="361923"/>
                </a:cubicBezTo>
                <a:cubicBezTo>
                  <a:pt x="988818" y="361923"/>
                  <a:pt x="988431" y="361533"/>
                  <a:pt x="988431" y="360949"/>
                </a:cubicBezTo>
                <a:cubicBezTo>
                  <a:pt x="988431" y="360364"/>
                  <a:pt x="988818" y="359974"/>
                  <a:pt x="989400" y="359974"/>
                </a:cubicBezTo>
                <a:close/>
                <a:moveTo>
                  <a:pt x="995610" y="366601"/>
                </a:moveTo>
                <a:cubicBezTo>
                  <a:pt x="996192" y="366601"/>
                  <a:pt x="996579" y="366990"/>
                  <a:pt x="996579" y="367575"/>
                </a:cubicBezTo>
                <a:cubicBezTo>
                  <a:pt x="996579" y="368160"/>
                  <a:pt x="996192" y="368549"/>
                  <a:pt x="995610" y="368549"/>
                </a:cubicBezTo>
                <a:cubicBezTo>
                  <a:pt x="995028" y="368549"/>
                  <a:pt x="994636" y="368160"/>
                  <a:pt x="994636" y="367575"/>
                </a:cubicBezTo>
                <a:cubicBezTo>
                  <a:pt x="994636" y="366990"/>
                  <a:pt x="995028" y="366601"/>
                  <a:pt x="995610" y="366601"/>
                </a:cubicBezTo>
                <a:close/>
                <a:moveTo>
                  <a:pt x="1009195" y="378684"/>
                </a:moveTo>
                <a:cubicBezTo>
                  <a:pt x="1009777" y="378684"/>
                  <a:pt x="1010164" y="379074"/>
                  <a:pt x="1010164" y="379659"/>
                </a:cubicBezTo>
                <a:cubicBezTo>
                  <a:pt x="1010164" y="380243"/>
                  <a:pt x="1009777" y="380633"/>
                  <a:pt x="1009195" y="380633"/>
                </a:cubicBezTo>
                <a:cubicBezTo>
                  <a:pt x="1008612" y="380633"/>
                  <a:pt x="1008221" y="380243"/>
                  <a:pt x="1008221" y="379659"/>
                </a:cubicBezTo>
                <a:cubicBezTo>
                  <a:pt x="1008221" y="379074"/>
                  <a:pt x="1008803" y="378684"/>
                  <a:pt x="1009195" y="378684"/>
                </a:cubicBezTo>
                <a:close/>
                <a:moveTo>
                  <a:pt x="1045094" y="316512"/>
                </a:moveTo>
                <a:cubicBezTo>
                  <a:pt x="1045676" y="316512"/>
                  <a:pt x="1046063" y="316902"/>
                  <a:pt x="1046063" y="317487"/>
                </a:cubicBezTo>
                <a:cubicBezTo>
                  <a:pt x="1046063" y="318071"/>
                  <a:pt x="1045676" y="318461"/>
                  <a:pt x="1045094" y="318461"/>
                </a:cubicBezTo>
                <a:cubicBezTo>
                  <a:pt x="1044512" y="318461"/>
                  <a:pt x="1044125" y="318071"/>
                  <a:pt x="1044125" y="317487"/>
                </a:cubicBezTo>
                <a:cubicBezTo>
                  <a:pt x="1044125" y="316902"/>
                  <a:pt x="1044512" y="316512"/>
                  <a:pt x="1045094" y="316512"/>
                </a:cubicBezTo>
                <a:close/>
                <a:moveTo>
                  <a:pt x="992698" y="425265"/>
                </a:moveTo>
                <a:cubicBezTo>
                  <a:pt x="992116" y="421367"/>
                  <a:pt x="997939" y="420392"/>
                  <a:pt x="998522" y="424290"/>
                </a:cubicBezTo>
                <a:cubicBezTo>
                  <a:pt x="998713" y="426044"/>
                  <a:pt x="997548" y="427408"/>
                  <a:pt x="995997" y="427603"/>
                </a:cubicBezTo>
                <a:cubicBezTo>
                  <a:pt x="994445" y="427798"/>
                  <a:pt x="993085" y="426629"/>
                  <a:pt x="992698" y="425265"/>
                </a:cubicBezTo>
                <a:close/>
                <a:moveTo>
                  <a:pt x="827941" y="839421"/>
                </a:moveTo>
                <a:cubicBezTo>
                  <a:pt x="820758" y="839421"/>
                  <a:pt x="814548" y="834546"/>
                  <a:pt x="812414" y="827726"/>
                </a:cubicBezTo>
                <a:cubicBezTo>
                  <a:pt x="805235" y="804145"/>
                  <a:pt x="767007" y="806095"/>
                  <a:pt x="750315" y="818760"/>
                </a:cubicBezTo>
                <a:cubicBezTo>
                  <a:pt x="734792" y="830455"/>
                  <a:pt x="735179" y="861444"/>
                  <a:pt x="761570" y="868847"/>
                </a:cubicBezTo>
                <a:cubicBezTo>
                  <a:pt x="780200" y="874109"/>
                  <a:pt x="804266" y="869822"/>
                  <a:pt x="813579" y="851111"/>
                </a:cubicBezTo>
                <a:cubicBezTo>
                  <a:pt x="814161" y="850332"/>
                  <a:pt x="814548" y="849553"/>
                  <a:pt x="815130" y="848774"/>
                </a:cubicBezTo>
                <a:cubicBezTo>
                  <a:pt x="818042" y="844683"/>
                  <a:pt x="823087" y="842341"/>
                  <a:pt x="827941" y="842341"/>
                </a:cubicBezTo>
                <a:cubicBezTo>
                  <a:pt x="832791" y="842341"/>
                  <a:pt x="837836" y="844683"/>
                  <a:pt x="840748" y="848774"/>
                </a:cubicBezTo>
                <a:cubicBezTo>
                  <a:pt x="841330" y="849553"/>
                  <a:pt x="841717" y="850332"/>
                  <a:pt x="842299" y="851111"/>
                </a:cubicBezTo>
                <a:cubicBezTo>
                  <a:pt x="851617" y="869822"/>
                  <a:pt x="875678" y="874109"/>
                  <a:pt x="894308" y="868847"/>
                </a:cubicBezTo>
                <a:cubicBezTo>
                  <a:pt x="920699" y="861444"/>
                  <a:pt x="921091" y="830455"/>
                  <a:pt x="905563" y="818760"/>
                </a:cubicBezTo>
                <a:cubicBezTo>
                  <a:pt x="888876" y="806095"/>
                  <a:pt x="850643" y="804145"/>
                  <a:pt x="843464" y="827726"/>
                </a:cubicBezTo>
                <a:cubicBezTo>
                  <a:pt x="841526" y="834742"/>
                  <a:pt x="835120" y="839421"/>
                  <a:pt x="827941" y="839421"/>
                </a:cubicBezTo>
                <a:close/>
                <a:moveTo>
                  <a:pt x="694621" y="1166652"/>
                </a:moveTo>
                <a:lnTo>
                  <a:pt x="667647" y="1031784"/>
                </a:lnTo>
                <a:lnTo>
                  <a:pt x="670554" y="1165481"/>
                </a:lnTo>
                <a:cubicBezTo>
                  <a:pt x="679093" y="1165677"/>
                  <a:pt x="687050" y="1166069"/>
                  <a:pt x="694621" y="1166652"/>
                </a:cubicBezTo>
                <a:close/>
                <a:moveTo>
                  <a:pt x="650373" y="1027688"/>
                </a:moveTo>
                <a:lnTo>
                  <a:pt x="624951" y="1166652"/>
                </a:lnTo>
                <a:cubicBezTo>
                  <a:pt x="631357" y="1166069"/>
                  <a:pt x="641061" y="1165873"/>
                  <a:pt x="648044" y="1165677"/>
                </a:cubicBezTo>
                <a:lnTo>
                  <a:pt x="650373" y="1027688"/>
                </a:lnTo>
                <a:close/>
                <a:moveTo>
                  <a:pt x="961453" y="1166652"/>
                </a:moveTo>
                <a:lnTo>
                  <a:pt x="988431" y="1031784"/>
                </a:lnTo>
                <a:lnTo>
                  <a:pt x="985520" y="1165481"/>
                </a:lnTo>
                <a:cubicBezTo>
                  <a:pt x="976980" y="1165677"/>
                  <a:pt x="968828" y="1166069"/>
                  <a:pt x="961453" y="1166652"/>
                </a:cubicBezTo>
                <a:close/>
                <a:moveTo>
                  <a:pt x="1005505" y="1027688"/>
                </a:moveTo>
                <a:lnTo>
                  <a:pt x="1030927" y="1166652"/>
                </a:lnTo>
                <a:cubicBezTo>
                  <a:pt x="1024526" y="1166069"/>
                  <a:pt x="1014822" y="1165873"/>
                  <a:pt x="1007834" y="1165677"/>
                </a:cubicBezTo>
                <a:lnTo>
                  <a:pt x="1005505" y="1027688"/>
                </a:lnTo>
                <a:close/>
                <a:moveTo>
                  <a:pt x="804457" y="1272676"/>
                </a:moveTo>
                <a:lnTo>
                  <a:pt x="803684" y="1272676"/>
                </a:lnTo>
                <a:lnTo>
                  <a:pt x="803684" y="1305027"/>
                </a:lnTo>
                <a:lnTo>
                  <a:pt x="804457" y="1305027"/>
                </a:lnTo>
                <a:lnTo>
                  <a:pt x="804457" y="1272676"/>
                </a:lnTo>
                <a:close/>
                <a:moveTo>
                  <a:pt x="851617" y="1272676"/>
                </a:moveTo>
                <a:lnTo>
                  <a:pt x="852390" y="1272676"/>
                </a:lnTo>
                <a:lnTo>
                  <a:pt x="852390" y="1305027"/>
                </a:lnTo>
                <a:lnTo>
                  <a:pt x="851617" y="1305027"/>
                </a:lnTo>
                <a:lnTo>
                  <a:pt x="851617" y="1272676"/>
                </a:lnTo>
                <a:close/>
                <a:moveTo>
                  <a:pt x="907310" y="1289824"/>
                </a:moveTo>
                <a:cubicBezTo>
                  <a:pt x="901879" y="1292357"/>
                  <a:pt x="898580" y="1297036"/>
                  <a:pt x="898189" y="1302102"/>
                </a:cubicBezTo>
                <a:cubicBezTo>
                  <a:pt x="897416" y="1309902"/>
                  <a:pt x="901879" y="1314576"/>
                  <a:pt x="908088" y="1316722"/>
                </a:cubicBezTo>
                <a:lnTo>
                  <a:pt x="860156" y="1316722"/>
                </a:lnTo>
                <a:lnTo>
                  <a:pt x="860156" y="1256890"/>
                </a:lnTo>
                <a:lnTo>
                  <a:pt x="908088" y="1256890"/>
                </a:lnTo>
                <a:cubicBezTo>
                  <a:pt x="908088" y="1262343"/>
                  <a:pt x="907893" y="1260589"/>
                  <a:pt x="904981" y="1262539"/>
                </a:cubicBezTo>
                <a:cubicBezTo>
                  <a:pt x="901296" y="1264881"/>
                  <a:pt x="897802" y="1269555"/>
                  <a:pt x="897998" y="1274038"/>
                </a:cubicBezTo>
                <a:cubicBezTo>
                  <a:pt x="898189" y="1278325"/>
                  <a:pt x="899745" y="1281250"/>
                  <a:pt x="902461" y="1283587"/>
                </a:cubicBezTo>
                <a:cubicBezTo>
                  <a:pt x="904012" y="1284954"/>
                  <a:pt x="905177" y="1285733"/>
                  <a:pt x="907115" y="1286316"/>
                </a:cubicBezTo>
                <a:cubicBezTo>
                  <a:pt x="907310" y="1286512"/>
                  <a:pt x="907697" y="1286512"/>
                  <a:pt x="907893" y="1286708"/>
                </a:cubicBezTo>
                <a:cubicBezTo>
                  <a:pt x="908088" y="1286904"/>
                  <a:pt x="908088" y="1287291"/>
                  <a:pt x="908088" y="1287487"/>
                </a:cubicBezTo>
                <a:cubicBezTo>
                  <a:pt x="907893" y="1289045"/>
                  <a:pt x="908475" y="1289241"/>
                  <a:pt x="907310" y="1289824"/>
                </a:cubicBezTo>
                <a:close/>
                <a:moveTo>
                  <a:pt x="748568" y="1289824"/>
                </a:moveTo>
                <a:cubicBezTo>
                  <a:pt x="754004" y="1292357"/>
                  <a:pt x="757303" y="1297036"/>
                  <a:pt x="757689" y="1302102"/>
                </a:cubicBezTo>
                <a:cubicBezTo>
                  <a:pt x="758467" y="1309902"/>
                  <a:pt x="754004" y="1314576"/>
                  <a:pt x="747794" y="1316722"/>
                </a:cubicBezTo>
                <a:lnTo>
                  <a:pt x="795727" y="1316722"/>
                </a:lnTo>
                <a:lnTo>
                  <a:pt x="795727" y="1256890"/>
                </a:lnTo>
                <a:lnTo>
                  <a:pt x="747794" y="1256890"/>
                </a:lnTo>
                <a:cubicBezTo>
                  <a:pt x="747794" y="1262343"/>
                  <a:pt x="747985" y="1260589"/>
                  <a:pt x="750897" y="1262539"/>
                </a:cubicBezTo>
                <a:cubicBezTo>
                  <a:pt x="754587" y="1264881"/>
                  <a:pt x="758076" y="1269555"/>
                  <a:pt x="757885" y="1274038"/>
                </a:cubicBezTo>
                <a:cubicBezTo>
                  <a:pt x="757689" y="1278325"/>
                  <a:pt x="756138" y="1281250"/>
                  <a:pt x="753422" y="1283587"/>
                </a:cubicBezTo>
                <a:cubicBezTo>
                  <a:pt x="751866" y="1284954"/>
                  <a:pt x="750701" y="1285733"/>
                  <a:pt x="748763" y="1286316"/>
                </a:cubicBezTo>
                <a:cubicBezTo>
                  <a:pt x="748568" y="1286512"/>
                  <a:pt x="748181" y="1286512"/>
                  <a:pt x="747985" y="1286708"/>
                </a:cubicBezTo>
                <a:cubicBezTo>
                  <a:pt x="747794" y="1286904"/>
                  <a:pt x="747794" y="1287291"/>
                  <a:pt x="747794" y="1287487"/>
                </a:cubicBezTo>
                <a:cubicBezTo>
                  <a:pt x="748181" y="1289045"/>
                  <a:pt x="747599" y="1289241"/>
                  <a:pt x="748568" y="1289824"/>
                </a:cubicBezTo>
                <a:close/>
                <a:moveTo>
                  <a:pt x="827163" y="1180101"/>
                </a:moveTo>
                <a:cubicBezTo>
                  <a:pt x="821922" y="1180101"/>
                  <a:pt x="816686" y="1179709"/>
                  <a:pt x="811445" y="1178930"/>
                </a:cubicBezTo>
                <a:lnTo>
                  <a:pt x="811445" y="1332508"/>
                </a:lnTo>
                <a:cubicBezTo>
                  <a:pt x="811445" y="1335237"/>
                  <a:pt x="814743" y="1336016"/>
                  <a:pt x="817269" y="1336991"/>
                </a:cubicBezTo>
                <a:cubicBezTo>
                  <a:pt x="820758" y="1338163"/>
                  <a:pt x="824447" y="1338745"/>
                  <a:pt x="827941" y="1338745"/>
                </a:cubicBezTo>
                <a:cubicBezTo>
                  <a:pt x="831430" y="1338745"/>
                  <a:pt x="835316" y="1338353"/>
                  <a:pt x="838614" y="1336991"/>
                </a:cubicBezTo>
                <a:cubicBezTo>
                  <a:pt x="841134" y="1336016"/>
                  <a:pt x="844433" y="1335433"/>
                  <a:pt x="844433" y="1332508"/>
                </a:cubicBezTo>
                <a:lnTo>
                  <a:pt x="844433" y="1179126"/>
                </a:lnTo>
                <a:cubicBezTo>
                  <a:pt x="839387" y="1179905"/>
                  <a:pt x="834151" y="1180292"/>
                  <a:pt x="828715" y="1180292"/>
                </a:cubicBezTo>
                <a:lnTo>
                  <a:pt x="827163" y="1180292"/>
                </a:lnTo>
                <a:lnTo>
                  <a:pt x="827163" y="1180101"/>
                </a:lnTo>
                <a:close/>
                <a:moveTo>
                  <a:pt x="827941" y="949537"/>
                </a:moveTo>
                <a:lnTo>
                  <a:pt x="813775" y="949537"/>
                </a:lnTo>
                <a:cubicBezTo>
                  <a:pt x="811059" y="949537"/>
                  <a:pt x="811249" y="951095"/>
                  <a:pt x="811445" y="954603"/>
                </a:cubicBezTo>
                <a:cubicBezTo>
                  <a:pt x="816490" y="953824"/>
                  <a:pt x="821732" y="953437"/>
                  <a:pt x="827163" y="953437"/>
                </a:cubicBezTo>
                <a:lnTo>
                  <a:pt x="827941" y="953437"/>
                </a:lnTo>
                <a:lnTo>
                  <a:pt x="828715" y="953437"/>
                </a:lnTo>
                <a:cubicBezTo>
                  <a:pt x="833956" y="953437"/>
                  <a:pt x="839197" y="953824"/>
                  <a:pt x="844433" y="954603"/>
                </a:cubicBezTo>
                <a:cubicBezTo>
                  <a:pt x="844433" y="951095"/>
                  <a:pt x="844824" y="949537"/>
                  <a:pt x="842108" y="949537"/>
                </a:cubicBezTo>
                <a:lnTo>
                  <a:pt x="827941" y="949537"/>
                </a:lnTo>
                <a:close/>
                <a:moveTo>
                  <a:pt x="733432" y="1188871"/>
                </a:moveTo>
                <a:cubicBezTo>
                  <a:pt x="696368" y="1198028"/>
                  <a:pt x="628249" y="1197249"/>
                  <a:pt x="585944" y="1188871"/>
                </a:cubicBezTo>
                <a:cubicBezTo>
                  <a:pt x="601662" y="1210502"/>
                  <a:pt x="631547" y="1224534"/>
                  <a:pt x="658330" y="1224534"/>
                </a:cubicBezTo>
                <a:cubicBezTo>
                  <a:pt x="688797" y="1224534"/>
                  <a:pt x="720625" y="1210698"/>
                  <a:pt x="733432" y="1188871"/>
                </a:cubicBezTo>
                <a:close/>
                <a:moveTo>
                  <a:pt x="647657" y="1188675"/>
                </a:moveTo>
                <a:cubicBezTo>
                  <a:pt x="642808" y="1189067"/>
                  <a:pt x="583424" y="1186921"/>
                  <a:pt x="584393" y="1181267"/>
                </a:cubicBezTo>
                <a:cubicBezTo>
                  <a:pt x="584780" y="1176593"/>
                  <a:pt x="622622" y="1173864"/>
                  <a:pt x="648044" y="1173864"/>
                </a:cubicBezTo>
                <a:cubicBezTo>
                  <a:pt x="647853" y="1178151"/>
                  <a:pt x="647853" y="1183800"/>
                  <a:pt x="647657" y="1188675"/>
                </a:cubicBezTo>
                <a:close/>
                <a:moveTo>
                  <a:pt x="671528" y="1188675"/>
                </a:moveTo>
                <a:cubicBezTo>
                  <a:pt x="676378" y="1189067"/>
                  <a:pt x="737699" y="1186921"/>
                  <a:pt x="736730" y="1181267"/>
                </a:cubicBezTo>
                <a:cubicBezTo>
                  <a:pt x="736343" y="1176593"/>
                  <a:pt x="696559" y="1173864"/>
                  <a:pt x="671136" y="1173864"/>
                </a:cubicBezTo>
                <a:cubicBezTo>
                  <a:pt x="671136" y="1178151"/>
                  <a:pt x="671332" y="1183800"/>
                  <a:pt x="671528" y="1188675"/>
                </a:cubicBezTo>
                <a:close/>
                <a:moveTo>
                  <a:pt x="664540" y="950316"/>
                </a:moveTo>
                <a:lnTo>
                  <a:pt x="703742" y="1167627"/>
                </a:lnTo>
                <a:cubicBezTo>
                  <a:pt x="702964" y="1167627"/>
                  <a:pt x="702186" y="1167431"/>
                  <a:pt x="701413" y="1167431"/>
                </a:cubicBezTo>
                <a:lnTo>
                  <a:pt x="667647" y="999041"/>
                </a:lnTo>
                <a:lnTo>
                  <a:pt x="664540" y="950316"/>
                </a:lnTo>
                <a:close/>
                <a:moveTo>
                  <a:pt x="653867" y="950316"/>
                </a:moveTo>
                <a:lnTo>
                  <a:pt x="614665" y="1167823"/>
                </a:lnTo>
                <a:lnTo>
                  <a:pt x="616994" y="1167431"/>
                </a:lnTo>
                <a:lnTo>
                  <a:pt x="650955" y="997674"/>
                </a:lnTo>
                <a:lnTo>
                  <a:pt x="653867" y="950316"/>
                </a:lnTo>
                <a:close/>
                <a:moveTo>
                  <a:pt x="654645" y="1188675"/>
                </a:moveTo>
                <a:lnTo>
                  <a:pt x="664927" y="1188675"/>
                </a:lnTo>
                <a:lnTo>
                  <a:pt x="659495" y="930243"/>
                </a:lnTo>
                <a:lnTo>
                  <a:pt x="654645" y="1188675"/>
                </a:lnTo>
                <a:close/>
                <a:moveTo>
                  <a:pt x="991534" y="950316"/>
                </a:moveTo>
                <a:lnTo>
                  <a:pt x="952331" y="1167627"/>
                </a:lnTo>
                <a:cubicBezTo>
                  <a:pt x="953109" y="1167627"/>
                  <a:pt x="953888" y="1167431"/>
                  <a:pt x="954661" y="1167431"/>
                </a:cubicBezTo>
                <a:lnTo>
                  <a:pt x="988431" y="999041"/>
                </a:lnTo>
                <a:lnTo>
                  <a:pt x="991534" y="950316"/>
                </a:lnTo>
                <a:close/>
                <a:moveTo>
                  <a:pt x="984546" y="1188675"/>
                </a:moveTo>
                <a:cubicBezTo>
                  <a:pt x="979696" y="1189067"/>
                  <a:pt x="918375" y="1186921"/>
                  <a:pt x="919344" y="1181267"/>
                </a:cubicBezTo>
                <a:cubicBezTo>
                  <a:pt x="919730" y="1176593"/>
                  <a:pt x="959515" y="1173864"/>
                  <a:pt x="984937" y="1173864"/>
                </a:cubicBezTo>
                <a:cubicBezTo>
                  <a:pt x="984741" y="1178151"/>
                  <a:pt x="984741" y="1183800"/>
                  <a:pt x="984546" y="1188675"/>
                </a:cubicBezTo>
                <a:close/>
                <a:moveTo>
                  <a:pt x="1008417" y="1188675"/>
                </a:moveTo>
                <a:cubicBezTo>
                  <a:pt x="1013266" y="1189067"/>
                  <a:pt x="1072650" y="1186921"/>
                  <a:pt x="1071681" y="1181267"/>
                </a:cubicBezTo>
                <a:cubicBezTo>
                  <a:pt x="1071294" y="1176593"/>
                  <a:pt x="1033452" y="1173864"/>
                  <a:pt x="1008030" y="1173864"/>
                </a:cubicBezTo>
                <a:cubicBezTo>
                  <a:pt x="1008221" y="1178151"/>
                  <a:pt x="1008221" y="1183800"/>
                  <a:pt x="1008417" y="1188675"/>
                </a:cubicBezTo>
                <a:close/>
                <a:moveTo>
                  <a:pt x="1002207" y="950316"/>
                </a:moveTo>
                <a:lnTo>
                  <a:pt x="1041409" y="1167823"/>
                </a:lnTo>
                <a:lnTo>
                  <a:pt x="1039080" y="1167431"/>
                </a:lnTo>
                <a:lnTo>
                  <a:pt x="1005118" y="997674"/>
                </a:lnTo>
                <a:lnTo>
                  <a:pt x="1002207" y="950316"/>
                </a:lnTo>
                <a:close/>
                <a:moveTo>
                  <a:pt x="1001429" y="1188675"/>
                </a:moveTo>
                <a:lnTo>
                  <a:pt x="991147" y="1188675"/>
                </a:lnTo>
                <a:lnTo>
                  <a:pt x="996579" y="930243"/>
                </a:lnTo>
                <a:lnTo>
                  <a:pt x="1001429" y="1188675"/>
                </a:lnTo>
                <a:close/>
                <a:moveTo>
                  <a:pt x="922642" y="1188871"/>
                </a:moveTo>
                <a:cubicBezTo>
                  <a:pt x="959706" y="1198028"/>
                  <a:pt x="1027825" y="1197249"/>
                  <a:pt x="1070130" y="1188871"/>
                </a:cubicBezTo>
                <a:cubicBezTo>
                  <a:pt x="1054411" y="1210502"/>
                  <a:pt x="1024526" y="1224534"/>
                  <a:pt x="997744" y="1224534"/>
                </a:cubicBezTo>
                <a:cubicBezTo>
                  <a:pt x="967081" y="1224534"/>
                  <a:pt x="935448" y="1210698"/>
                  <a:pt x="922642" y="1188871"/>
                </a:cubicBezTo>
                <a:close/>
                <a:moveTo>
                  <a:pt x="827941" y="849357"/>
                </a:moveTo>
                <a:cubicBezTo>
                  <a:pt x="822896" y="849357"/>
                  <a:pt x="818820" y="853453"/>
                  <a:pt x="818820" y="858519"/>
                </a:cubicBezTo>
                <a:cubicBezTo>
                  <a:pt x="818820" y="863585"/>
                  <a:pt x="822896" y="867681"/>
                  <a:pt x="827941" y="867681"/>
                </a:cubicBezTo>
                <a:cubicBezTo>
                  <a:pt x="832987" y="867681"/>
                  <a:pt x="837063" y="863585"/>
                  <a:pt x="837063" y="858519"/>
                </a:cubicBezTo>
                <a:cubicBezTo>
                  <a:pt x="837063" y="853453"/>
                  <a:pt x="832987" y="849357"/>
                  <a:pt x="827941" y="849357"/>
                </a:cubicBezTo>
                <a:close/>
                <a:moveTo>
                  <a:pt x="827941" y="813890"/>
                </a:moveTo>
                <a:cubicBezTo>
                  <a:pt x="822896" y="813890"/>
                  <a:pt x="818820" y="817981"/>
                  <a:pt x="818820" y="823047"/>
                </a:cubicBezTo>
                <a:cubicBezTo>
                  <a:pt x="818820" y="828118"/>
                  <a:pt x="822896" y="832209"/>
                  <a:pt x="827941" y="832209"/>
                </a:cubicBezTo>
                <a:cubicBezTo>
                  <a:pt x="832987" y="832209"/>
                  <a:pt x="837063" y="828118"/>
                  <a:pt x="837063" y="823047"/>
                </a:cubicBezTo>
                <a:cubicBezTo>
                  <a:pt x="837063" y="818177"/>
                  <a:pt x="832987" y="813890"/>
                  <a:pt x="827941" y="813890"/>
                </a:cubicBezTo>
                <a:close/>
                <a:moveTo>
                  <a:pt x="817459" y="796933"/>
                </a:moveTo>
                <a:cubicBezTo>
                  <a:pt x="816490" y="796350"/>
                  <a:pt x="815130" y="796541"/>
                  <a:pt x="814357" y="797908"/>
                </a:cubicBezTo>
                <a:cubicBezTo>
                  <a:pt x="813965" y="798491"/>
                  <a:pt x="813383" y="799074"/>
                  <a:pt x="810863" y="799074"/>
                </a:cubicBezTo>
                <a:cubicBezTo>
                  <a:pt x="812028" y="800637"/>
                  <a:pt x="814161" y="802391"/>
                  <a:pt x="816295" y="801999"/>
                </a:cubicBezTo>
                <a:cubicBezTo>
                  <a:pt x="819011" y="801612"/>
                  <a:pt x="819789" y="798104"/>
                  <a:pt x="817459" y="796933"/>
                </a:cubicBezTo>
                <a:close/>
                <a:moveTo>
                  <a:pt x="838614" y="796933"/>
                </a:moveTo>
                <a:cubicBezTo>
                  <a:pt x="839583" y="796350"/>
                  <a:pt x="840944" y="796541"/>
                  <a:pt x="841717" y="797908"/>
                </a:cubicBezTo>
                <a:cubicBezTo>
                  <a:pt x="842108" y="798491"/>
                  <a:pt x="842691" y="799074"/>
                  <a:pt x="845211" y="799074"/>
                </a:cubicBezTo>
                <a:cubicBezTo>
                  <a:pt x="844046" y="800637"/>
                  <a:pt x="841913" y="802391"/>
                  <a:pt x="839779" y="801999"/>
                </a:cubicBezTo>
                <a:cubicBezTo>
                  <a:pt x="837063" y="801612"/>
                  <a:pt x="836285" y="798104"/>
                  <a:pt x="838614" y="796933"/>
                </a:cubicBezTo>
                <a:close/>
                <a:moveTo>
                  <a:pt x="827941" y="780951"/>
                </a:moveTo>
                <a:cubicBezTo>
                  <a:pt x="825416" y="780951"/>
                  <a:pt x="820175" y="780559"/>
                  <a:pt x="815522" y="781730"/>
                </a:cubicBezTo>
                <a:cubicBezTo>
                  <a:pt x="812028" y="782509"/>
                  <a:pt x="808920" y="784459"/>
                  <a:pt x="807565" y="785821"/>
                </a:cubicBezTo>
                <a:cubicBezTo>
                  <a:pt x="805431" y="788163"/>
                  <a:pt x="804071" y="790892"/>
                  <a:pt x="804071" y="794983"/>
                </a:cubicBezTo>
                <a:lnTo>
                  <a:pt x="808534" y="797908"/>
                </a:lnTo>
                <a:cubicBezTo>
                  <a:pt x="806204" y="787188"/>
                  <a:pt x="813383" y="783097"/>
                  <a:pt x="819402" y="782122"/>
                </a:cubicBezTo>
                <a:cubicBezTo>
                  <a:pt x="822314" y="781730"/>
                  <a:pt x="825226" y="781343"/>
                  <a:pt x="827746" y="781343"/>
                </a:cubicBezTo>
                <a:cubicBezTo>
                  <a:pt x="830271" y="781343"/>
                  <a:pt x="833373" y="781730"/>
                  <a:pt x="836089" y="782122"/>
                </a:cubicBezTo>
                <a:cubicBezTo>
                  <a:pt x="842299" y="783097"/>
                  <a:pt x="849287" y="787188"/>
                  <a:pt x="846958" y="797908"/>
                </a:cubicBezTo>
                <a:lnTo>
                  <a:pt x="851421" y="794983"/>
                </a:lnTo>
                <a:cubicBezTo>
                  <a:pt x="851421" y="790892"/>
                  <a:pt x="850065" y="787967"/>
                  <a:pt x="847927" y="785821"/>
                </a:cubicBezTo>
                <a:cubicBezTo>
                  <a:pt x="846571" y="784263"/>
                  <a:pt x="843464" y="782509"/>
                  <a:pt x="839970" y="781730"/>
                </a:cubicBezTo>
                <a:cubicBezTo>
                  <a:pt x="835898" y="780559"/>
                  <a:pt x="830462" y="780951"/>
                  <a:pt x="827941" y="780951"/>
                </a:cubicBezTo>
                <a:close/>
                <a:moveTo>
                  <a:pt x="827941" y="788163"/>
                </a:moveTo>
                <a:cubicBezTo>
                  <a:pt x="823669" y="788163"/>
                  <a:pt x="819206" y="788942"/>
                  <a:pt x="819206" y="790304"/>
                </a:cubicBezTo>
                <a:cubicBezTo>
                  <a:pt x="819206" y="790696"/>
                  <a:pt x="819402" y="791279"/>
                  <a:pt x="819984" y="791279"/>
                </a:cubicBezTo>
                <a:cubicBezTo>
                  <a:pt x="830271" y="794596"/>
                  <a:pt x="823087" y="806482"/>
                  <a:pt x="822505" y="807457"/>
                </a:cubicBezTo>
                <a:cubicBezTo>
                  <a:pt x="824252" y="806874"/>
                  <a:pt x="825999" y="806482"/>
                  <a:pt x="827941" y="806482"/>
                </a:cubicBezTo>
                <a:cubicBezTo>
                  <a:pt x="829879" y="806482"/>
                  <a:pt x="831626" y="806874"/>
                  <a:pt x="833373" y="807457"/>
                </a:cubicBezTo>
                <a:cubicBezTo>
                  <a:pt x="832791" y="806482"/>
                  <a:pt x="825612" y="794596"/>
                  <a:pt x="835898" y="791279"/>
                </a:cubicBezTo>
                <a:cubicBezTo>
                  <a:pt x="836481" y="791088"/>
                  <a:pt x="836867" y="790696"/>
                  <a:pt x="836672" y="790304"/>
                </a:cubicBezTo>
                <a:cubicBezTo>
                  <a:pt x="836672" y="788942"/>
                  <a:pt x="832404" y="788163"/>
                  <a:pt x="827941" y="788163"/>
                </a:cubicBezTo>
                <a:close/>
                <a:moveTo>
                  <a:pt x="827941" y="874893"/>
                </a:moveTo>
                <a:lnTo>
                  <a:pt x="827550" y="874893"/>
                </a:lnTo>
                <a:cubicBezTo>
                  <a:pt x="824834" y="874893"/>
                  <a:pt x="822118" y="874109"/>
                  <a:pt x="819789" y="872943"/>
                </a:cubicBezTo>
                <a:cubicBezTo>
                  <a:pt x="819016" y="872747"/>
                  <a:pt x="818433" y="872943"/>
                  <a:pt x="817655" y="873526"/>
                </a:cubicBezTo>
                <a:cubicBezTo>
                  <a:pt x="815712" y="875280"/>
                  <a:pt x="810667" y="879763"/>
                  <a:pt x="807173" y="881321"/>
                </a:cubicBezTo>
                <a:cubicBezTo>
                  <a:pt x="806204" y="881713"/>
                  <a:pt x="806400" y="882492"/>
                  <a:pt x="806400" y="882879"/>
                </a:cubicBezTo>
                <a:cubicBezTo>
                  <a:pt x="806400" y="883663"/>
                  <a:pt x="806591" y="884050"/>
                  <a:pt x="807755" y="884638"/>
                </a:cubicBezTo>
                <a:cubicBezTo>
                  <a:pt x="811641" y="886196"/>
                  <a:pt x="813965" y="889704"/>
                  <a:pt x="816877" y="892237"/>
                </a:cubicBezTo>
                <a:cubicBezTo>
                  <a:pt x="819593" y="894770"/>
                  <a:pt x="820758" y="892433"/>
                  <a:pt x="822700" y="889900"/>
                </a:cubicBezTo>
                <a:cubicBezTo>
                  <a:pt x="824447" y="887362"/>
                  <a:pt x="825999" y="885417"/>
                  <a:pt x="828132" y="885608"/>
                </a:cubicBezTo>
                <a:cubicBezTo>
                  <a:pt x="830271" y="885417"/>
                  <a:pt x="831626" y="887362"/>
                  <a:pt x="833569" y="889900"/>
                </a:cubicBezTo>
                <a:cubicBezTo>
                  <a:pt x="835507" y="892624"/>
                  <a:pt x="836672" y="894770"/>
                  <a:pt x="839387" y="892237"/>
                </a:cubicBezTo>
                <a:cubicBezTo>
                  <a:pt x="842299" y="889704"/>
                  <a:pt x="844433" y="886196"/>
                  <a:pt x="848509" y="884638"/>
                </a:cubicBezTo>
                <a:cubicBezTo>
                  <a:pt x="849674" y="884246"/>
                  <a:pt x="849870" y="883663"/>
                  <a:pt x="849870" y="882879"/>
                </a:cubicBezTo>
                <a:cubicBezTo>
                  <a:pt x="849870" y="882296"/>
                  <a:pt x="850065" y="881713"/>
                  <a:pt x="849091" y="881321"/>
                </a:cubicBezTo>
                <a:cubicBezTo>
                  <a:pt x="845597" y="879763"/>
                  <a:pt x="840552" y="875280"/>
                  <a:pt x="838614" y="873526"/>
                </a:cubicBezTo>
                <a:cubicBezTo>
                  <a:pt x="837836" y="872747"/>
                  <a:pt x="837254" y="872747"/>
                  <a:pt x="836481" y="872943"/>
                </a:cubicBezTo>
                <a:cubicBezTo>
                  <a:pt x="834151" y="874109"/>
                  <a:pt x="831626" y="874893"/>
                  <a:pt x="828715" y="874893"/>
                </a:cubicBezTo>
                <a:lnTo>
                  <a:pt x="827941" y="874893"/>
                </a:lnTo>
                <a:close/>
                <a:moveTo>
                  <a:pt x="810085" y="904907"/>
                </a:moveTo>
                <a:cubicBezTo>
                  <a:pt x="815130" y="900615"/>
                  <a:pt x="812414" y="896524"/>
                  <a:pt x="806982" y="892624"/>
                </a:cubicBezTo>
                <a:cubicBezTo>
                  <a:pt x="797665" y="886196"/>
                  <a:pt x="784276" y="889116"/>
                  <a:pt x="782529" y="896720"/>
                </a:cubicBezTo>
                <a:cubicBezTo>
                  <a:pt x="791455" y="895162"/>
                  <a:pt x="797474" y="894770"/>
                  <a:pt x="805039" y="902565"/>
                </a:cubicBezTo>
                <a:cubicBezTo>
                  <a:pt x="806204" y="903736"/>
                  <a:pt x="806400" y="904319"/>
                  <a:pt x="806786" y="904711"/>
                </a:cubicBezTo>
                <a:cubicBezTo>
                  <a:pt x="808147" y="906661"/>
                  <a:pt x="808729" y="906269"/>
                  <a:pt x="810085" y="904907"/>
                </a:cubicBezTo>
                <a:close/>
                <a:moveTo>
                  <a:pt x="813383" y="811357"/>
                </a:moveTo>
                <a:cubicBezTo>
                  <a:pt x="807951" y="805120"/>
                  <a:pt x="793398" y="797712"/>
                  <a:pt x="785441" y="796350"/>
                </a:cubicBezTo>
                <a:cubicBezTo>
                  <a:pt x="761183" y="792450"/>
                  <a:pt x="731881" y="798295"/>
                  <a:pt x="718878" y="820127"/>
                </a:cubicBezTo>
                <a:cubicBezTo>
                  <a:pt x="708205" y="838054"/>
                  <a:pt x="713441" y="858132"/>
                  <a:pt x="730329" y="870993"/>
                </a:cubicBezTo>
                <a:cubicBezTo>
                  <a:pt x="740028" y="878401"/>
                  <a:pt x="752448" y="882492"/>
                  <a:pt x="765260" y="883271"/>
                </a:cubicBezTo>
                <a:cubicBezTo>
                  <a:pt x="776319" y="884050"/>
                  <a:pt x="787770" y="882296"/>
                  <a:pt x="797474" y="878009"/>
                </a:cubicBezTo>
                <a:cubicBezTo>
                  <a:pt x="801937" y="876059"/>
                  <a:pt x="812414" y="871189"/>
                  <a:pt x="812996" y="865927"/>
                </a:cubicBezTo>
                <a:cubicBezTo>
                  <a:pt x="808534" y="868847"/>
                  <a:pt x="799608" y="874893"/>
                  <a:pt x="790682" y="876451"/>
                </a:cubicBezTo>
                <a:cubicBezTo>
                  <a:pt x="774964" y="879371"/>
                  <a:pt x="756138" y="878009"/>
                  <a:pt x="743718" y="866902"/>
                </a:cubicBezTo>
                <a:cubicBezTo>
                  <a:pt x="730520" y="855011"/>
                  <a:pt x="729355" y="832792"/>
                  <a:pt x="739838" y="818956"/>
                </a:cubicBezTo>
                <a:cubicBezTo>
                  <a:pt x="750315" y="805120"/>
                  <a:pt x="768171" y="800049"/>
                  <a:pt x="784858" y="801999"/>
                </a:cubicBezTo>
                <a:cubicBezTo>
                  <a:pt x="793398" y="802974"/>
                  <a:pt x="805039" y="805703"/>
                  <a:pt x="810863" y="812327"/>
                </a:cubicBezTo>
                <a:cubicBezTo>
                  <a:pt x="812223" y="814277"/>
                  <a:pt x="814939" y="813498"/>
                  <a:pt x="813383" y="811357"/>
                </a:cubicBezTo>
                <a:close/>
                <a:moveTo>
                  <a:pt x="845793" y="904907"/>
                </a:moveTo>
                <a:cubicBezTo>
                  <a:pt x="840748" y="900615"/>
                  <a:pt x="843464" y="896524"/>
                  <a:pt x="848901" y="892624"/>
                </a:cubicBezTo>
                <a:cubicBezTo>
                  <a:pt x="858213" y="886196"/>
                  <a:pt x="871602" y="889116"/>
                  <a:pt x="873349" y="896720"/>
                </a:cubicBezTo>
                <a:cubicBezTo>
                  <a:pt x="864423" y="895162"/>
                  <a:pt x="858409" y="894770"/>
                  <a:pt x="850838" y="902565"/>
                </a:cubicBezTo>
                <a:cubicBezTo>
                  <a:pt x="849674" y="903736"/>
                  <a:pt x="849483" y="904319"/>
                  <a:pt x="849091" y="904711"/>
                </a:cubicBezTo>
                <a:cubicBezTo>
                  <a:pt x="847927" y="906661"/>
                  <a:pt x="847344" y="906269"/>
                  <a:pt x="845793" y="904907"/>
                </a:cubicBezTo>
                <a:close/>
                <a:moveTo>
                  <a:pt x="842691" y="811357"/>
                </a:moveTo>
                <a:cubicBezTo>
                  <a:pt x="848123" y="805120"/>
                  <a:pt x="862676" y="797712"/>
                  <a:pt x="870633" y="796350"/>
                </a:cubicBezTo>
                <a:cubicBezTo>
                  <a:pt x="894890" y="792450"/>
                  <a:pt x="924193" y="798295"/>
                  <a:pt x="937195" y="820127"/>
                </a:cubicBezTo>
                <a:cubicBezTo>
                  <a:pt x="947868" y="838054"/>
                  <a:pt x="942632" y="858132"/>
                  <a:pt x="925744" y="870993"/>
                </a:cubicBezTo>
                <a:cubicBezTo>
                  <a:pt x="916045" y="878401"/>
                  <a:pt x="903626" y="882492"/>
                  <a:pt x="890814" y="883271"/>
                </a:cubicBezTo>
                <a:cubicBezTo>
                  <a:pt x="879755" y="884050"/>
                  <a:pt x="868304" y="882296"/>
                  <a:pt x="858600" y="878009"/>
                </a:cubicBezTo>
                <a:cubicBezTo>
                  <a:pt x="854137" y="876059"/>
                  <a:pt x="843660" y="871189"/>
                  <a:pt x="843077" y="865927"/>
                </a:cubicBezTo>
                <a:cubicBezTo>
                  <a:pt x="847540" y="868847"/>
                  <a:pt x="856466" y="874893"/>
                  <a:pt x="865392" y="876451"/>
                </a:cubicBezTo>
                <a:cubicBezTo>
                  <a:pt x="881115" y="879371"/>
                  <a:pt x="899936" y="878009"/>
                  <a:pt x="912356" y="866902"/>
                </a:cubicBezTo>
                <a:cubicBezTo>
                  <a:pt x="925554" y="855011"/>
                  <a:pt x="926718" y="832792"/>
                  <a:pt x="916236" y="818956"/>
                </a:cubicBezTo>
                <a:cubicBezTo>
                  <a:pt x="905759" y="805120"/>
                  <a:pt x="887907" y="800049"/>
                  <a:pt x="871215" y="801999"/>
                </a:cubicBezTo>
                <a:cubicBezTo>
                  <a:pt x="862676" y="802974"/>
                  <a:pt x="851034" y="805703"/>
                  <a:pt x="845211" y="812327"/>
                </a:cubicBezTo>
                <a:cubicBezTo>
                  <a:pt x="843660" y="814277"/>
                  <a:pt x="840944" y="813498"/>
                  <a:pt x="842691" y="811357"/>
                </a:cubicBezTo>
                <a:close/>
                <a:moveTo>
                  <a:pt x="827941" y="895162"/>
                </a:moveTo>
                <a:cubicBezTo>
                  <a:pt x="824643" y="897695"/>
                  <a:pt x="809116" y="920301"/>
                  <a:pt x="806786" y="920301"/>
                </a:cubicBezTo>
                <a:cubicBezTo>
                  <a:pt x="803292" y="920301"/>
                  <a:pt x="800577" y="917964"/>
                  <a:pt x="797474" y="917185"/>
                </a:cubicBezTo>
                <a:cubicBezTo>
                  <a:pt x="768362" y="908606"/>
                  <a:pt x="723537" y="910752"/>
                  <a:pt x="695976" y="926343"/>
                </a:cubicBezTo>
                <a:cubicBezTo>
                  <a:pt x="688993" y="930243"/>
                  <a:pt x="691513" y="932384"/>
                  <a:pt x="681619" y="924981"/>
                </a:cubicBezTo>
                <a:cubicBezTo>
                  <a:pt x="678903" y="922834"/>
                  <a:pt x="676182" y="921277"/>
                  <a:pt x="673466" y="919718"/>
                </a:cubicBezTo>
                <a:cubicBezTo>
                  <a:pt x="654254" y="908606"/>
                  <a:pt x="640087" y="910169"/>
                  <a:pt x="631547" y="915235"/>
                </a:cubicBezTo>
                <a:cubicBezTo>
                  <a:pt x="620488" y="921668"/>
                  <a:pt x="615443" y="936088"/>
                  <a:pt x="629805" y="940767"/>
                </a:cubicBezTo>
                <a:cubicBezTo>
                  <a:pt x="635820" y="942129"/>
                  <a:pt x="641643" y="941742"/>
                  <a:pt x="648435" y="941742"/>
                </a:cubicBezTo>
                <a:cubicBezTo>
                  <a:pt x="653867" y="941742"/>
                  <a:pt x="646492" y="924392"/>
                  <a:pt x="659299" y="923227"/>
                </a:cubicBezTo>
                <a:cubicBezTo>
                  <a:pt x="664153" y="922834"/>
                  <a:pt x="669003" y="927710"/>
                  <a:pt x="668616" y="933751"/>
                </a:cubicBezTo>
                <a:lnTo>
                  <a:pt x="668616" y="941546"/>
                </a:lnTo>
                <a:lnTo>
                  <a:pt x="827941" y="941546"/>
                </a:lnTo>
                <a:lnTo>
                  <a:pt x="987267" y="941546"/>
                </a:lnTo>
                <a:lnTo>
                  <a:pt x="987267" y="933751"/>
                </a:lnTo>
                <a:cubicBezTo>
                  <a:pt x="986875" y="927514"/>
                  <a:pt x="991730" y="922638"/>
                  <a:pt x="996579" y="923227"/>
                </a:cubicBezTo>
                <a:cubicBezTo>
                  <a:pt x="1009385" y="924392"/>
                  <a:pt x="1002011" y="941742"/>
                  <a:pt x="1007448" y="941742"/>
                </a:cubicBezTo>
                <a:cubicBezTo>
                  <a:pt x="1014240" y="941742"/>
                  <a:pt x="1020058" y="942129"/>
                  <a:pt x="1026078" y="940767"/>
                </a:cubicBezTo>
                <a:cubicBezTo>
                  <a:pt x="1040435" y="936088"/>
                  <a:pt x="1035199" y="921859"/>
                  <a:pt x="1024331" y="915235"/>
                </a:cubicBezTo>
                <a:cubicBezTo>
                  <a:pt x="1015791" y="910169"/>
                  <a:pt x="1001624" y="908606"/>
                  <a:pt x="982412" y="919718"/>
                </a:cubicBezTo>
                <a:cubicBezTo>
                  <a:pt x="979696" y="921277"/>
                  <a:pt x="976980" y="922834"/>
                  <a:pt x="974264" y="924981"/>
                </a:cubicBezTo>
                <a:cubicBezTo>
                  <a:pt x="964365" y="932580"/>
                  <a:pt x="967081" y="930439"/>
                  <a:pt x="959902" y="926343"/>
                </a:cubicBezTo>
                <a:cubicBezTo>
                  <a:pt x="932346" y="910752"/>
                  <a:pt x="887325" y="908802"/>
                  <a:pt x="858409" y="917185"/>
                </a:cubicBezTo>
                <a:cubicBezTo>
                  <a:pt x="855301" y="918160"/>
                  <a:pt x="852390" y="920301"/>
                  <a:pt x="849091" y="920301"/>
                </a:cubicBezTo>
                <a:cubicBezTo>
                  <a:pt x="846762" y="920498"/>
                  <a:pt x="831430" y="897695"/>
                  <a:pt x="827941" y="895162"/>
                </a:cubicBezTo>
                <a:close/>
                <a:moveTo>
                  <a:pt x="827941" y="960644"/>
                </a:moveTo>
                <a:cubicBezTo>
                  <a:pt x="886351" y="960644"/>
                  <a:pt x="933701" y="1008198"/>
                  <a:pt x="933701" y="1066864"/>
                </a:cubicBezTo>
                <a:cubicBezTo>
                  <a:pt x="933701" y="1125530"/>
                  <a:pt x="886351" y="1173085"/>
                  <a:pt x="827941" y="1173085"/>
                </a:cubicBezTo>
                <a:cubicBezTo>
                  <a:pt x="769527" y="1173085"/>
                  <a:pt x="722177" y="1125530"/>
                  <a:pt x="722177" y="1066864"/>
                </a:cubicBezTo>
                <a:cubicBezTo>
                  <a:pt x="722177" y="1008394"/>
                  <a:pt x="769527" y="960644"/>
                  <a:pt x="827941" y="960644"/>
                </a:cubicBezTo>
                <a:close/>
                <a:moveTo>
                  <a:pt x="827941" y="1345565"/>
                </a:moveTo>
                <a:cubicBezTo>
                  <a:pt x="823865" y="1345565"/>
                  <a:pt x="819789" y="1344983"/>
                  <a:pt x="815712" y="1344008"/>
                </a:cubicBezTo>
                <a:cubicBezTo>
                  <a:pt x="812414" y="1343229"/>
                  <a:pt x="809894" y="1342057"/>
                  <a:pt x="807369" y="1340499"/>
                </a:cubicBezTo>
                <a:cubicBezTo>
                  <a:pt x="803684" y="1337574"/>
                  <a:pt x="804266" y="1339328"/>
                  <a:pt x="804457" y="1312822"/>
                </a:cubicBezTo>
                <a:lnTo>
                  <a:pt x="803684" y="1312822"/>
                </a:lnTo>
                <a:cubicBezTo>
                  <a:pt x="803488" y="1316139"/>
                  <a:pt x="803684" y="1320426"/>
                  <a:pt x="802710" y="1322959"/>
                </a:cubicBezTo>
                <a:cubicBezTo>
                  <a:pt x="801741" y="1325296"/>
                  <a:pt x="799025" y="1325100"/>
                  <a:pt x="796892" y="1325100"/>
                </a:cubicBezTo>
                <a:cubicBezTo>
                  <a:pt x="788739" y="1325688"/>
                  <a:pt x="754973" y="1326271"/>
                  <a:pt x="744105" y="1324909"/>
                </a:cubicBezTo>
                <a:cubicBezTo>
                  <a:pt x="740806" y="1324517"/>
                  <a:pt x="740420" y="1324713"/>
                  <a:pt x="740224" y="1321205"/>
                </a:cubicBezTo>
                <a:cubicBezTo>
                  <a:pt x="740028" y="1319255"/>
                  <a:pt x="740224" y="1316722"/>
                  <a:pt x="740224" y="1314968"/>
                </a:cubicBezTo>
                <a:cubicBezTo>
                  <a:pt x="740224" y="1304640"/>
                  <a:pt x="750510" y="1312435"/>
                  <a:pt x="750510" y="1303077"/>
                </a:cubicBezTo>
                <a:cubicBezTo>
                  <a:pt x="750510" y="1294503"/>
                  <a:pt x="741193" y="1298403"/>
                  <a:pt x="741193" y="1292749"/>
                </a:cubicBezTo>
                <a:cubicBezTo>
                  <a:pt x="741193" y="1279888"/>
                  <a:pt x="739446" y="1282617"/>
                  <a:pt x="746630" y="1279300"/>
                </a:cubicBezTo>
                <a:cubicBezTo>
                  <a:pt x="753031" y="1276571"/>
                  <a:pt x="750897" y="1269364"/>
                  <a:pt x="745074" y="1267414"/>
                </a:cubicBezTo>
                <a:cubicBezTo>
                  <a:pt x="739255" y="1265464"/>
                  <a:pt x="740224" y="1262152"/>
                  <a:pt x="740224" y="1256498"/>
                </a:cubicBezTo>
                <a:cubicBezTo>
                  <a:pt x="740224" y="1250849"/>
                  <a:pt x="740028" y="1249482"/>
                  <a:pt x="743136" y="1249482"/>
                </a:cubicBezTo>
                <a:lnTo>
                  <a:pt x="799803" y="1249482"/>
                </a:lnTo>
                <a:cubicBezTo>
                  <a:pt x="802710" y="1249482"/>
                  <a:pt x="803684" y="1252015"/>
                  <a:pt x="803875" y="1254357"/>
                </a:cubicBezTo>
                <a:lnTo>
                  <a:pt x="804457" y="1263710"/>
                </a:lnTo>
                <a:cubicBezTo>
                  <a:pt x="804457" y="1257081"/>
                  <a:pt x="805235" y="1191012"/>
                  <a:pt x="804457" y="1177759"/>
                </a:cubicBezTo>
                <a:cubicBezTo>
                  <a:pt x="753031" y="1167235"/>
                  <a:pt x="714220" y="1121434"/>
                  <a:pt x="714220" y="1066668"/>
                </a:cubicBezTo>
                <a:cubicBezTo>
                  <a:pt x="714220" y="1011902"/>
                  <a:pt x="752840" y="966298"/>
                  <a:pt x="804071" y="955774"/>
                </a:cubicBezTo>
                <a:cubicBezTo>
                  <a:pt x="804457" y="954407"/>
                  <a:pt x="804266" y="952462"/>
                  <a:pt x="804266" y="949341"/>
                </a:cubicBezTo>
                <a:lnTo>
                  <a:pt x="674048" y="949341"/>
                </a:lnTo>
                <a:cubicBezTo>
                  <a:pt x="670946" y="949341"/>
                  <a:pt x="671915" y="951291"/>
                  <a:pt x="672497" y="954020"/>
                </a:cubicBezTo>
                <a:cubicBezTo>
                  <a:pt x="680454" y="999041"/>
                  <a:pt x="711117" y="1167627"/>
                  <a:pt x="711699" y="1168210"/>
                </a:cubicBezTo>
                <a:cubicBezTo>
                  <a:pt x="714802" y="1168602"/>
                  <a:pt x="717327" y="1169185"/>
                  <a:pt x="719651" y="1169381"/>
                </a:cubicBezTo>
                <a:cubicBezTo>
                  <a:pt x="736343" y="1172306"/>
                  <a:pt x="744687" y="1176005"/>
                  <a:pt x="745074" y="1180292"/>
                </a:cubicBezTo>
                <a:cubicBezTo>
                  <a:pt x="745074" y="1181076"/>
                  <a:pt x="744883" y="1181855"/>
                  <a:pt x="744687" y="1182830"/>
                </a:cubicBezTo>
                <a:cubicBezTo>
                  <a:pt x="735565" y="1209140"/>
                  <a:pt x="696950" y="1230771"/>
                  <a:pt x="657165" y="1230384"/>
                </a:cubicBezTo>
                <a:cubicBezTo>
                  <a:pt x="619710" y="1229992"/>
                  <a:pt x="593515" y="1209723"/>
                  <a:pt x="577987" y="1187700"/>
                </a:cubicBezTo>
                <a:cubicBezTo>
                  <a:pt x="575854" y="1184775"/>
                  <a:pt x="574107" y="1182438"/>
                  <a:pt x="574498" y="1180101"/>
                </a:cubicBezTo>
                <a:cubicBezTo>
                  <a:pt x="575467" y="1173085"/>
                  <a:pt x="599725" y="1169577"/>
                  <a:pt x="606708" y="1168406"/>
                </a:cubicBezTo>
                <a:cubicBezTo>
                  <a:pt x="608264" y="1168014"/>
                  <a:pt x="608650" y="1167627"/>
                  <a:pt x="608846" y="1165677"/>
                </a:cubicBezTo>
                <a:cubicBezTo>
                  <a:pt x="621070" y="1097461"/>
                  <a:pt x="633686" y="1029442"/>
                  <a:pt x="646688" y="961423"/>
                </a:cubicBezTo>
                <a:cubicBezTo>
                  <a:pt x="647271" y="958503"/>
                  <a:pt x="647657" y="955578"/>
                  <a:pt x="647853" y="952653"/>
                </a:cubicBezTo>
                <a:cubicBezTo>
                  <a:pt x="648044" y="950120"/>
                  <a:pt x="645910" y="949733"/>
                  <a:pt x="643581" y="949929"/>
                </a:cubicBezTo>
                <a:cubicBezTo>
                  <a:pt x="631357" y="950512"/>
                  <a:pt x="614278" y="947200"/>
                  <a:pt x="612144" y="931414"/>
                </a:cubicBezTo>
                <a:cubicBezTo>
                  <a:pt x="610784" y="922056"/>
                  <a:pt x="618159" y="911923"/>
                  <a:pt x="631939" y="906852"/>
                </a:cubicBezTo>
                <a:cubicBezTo>
                  <a:pt x="651151" y="899836"/>
                  <a:pt x="668421" y="905686"/>
                  <a:pt x="684335" y="917572"/>
                </a:cubicBezTo>
                <a:cubicBezTo>
                  <a:pt x="689962" y="921859"/>
                  <a:pt x="687633" y="921668"/>
                  <a:pt x="695394" y="917964"/>
                </a:cubicBezTo>
                <a:cubicBezTo>
                  <a:pt x="737122" y="896524"/>
                  <a:pt x="780395" y="905490"/>
                  <a:pt x="801159" y="909973"/>
                </a:cubicBezTo>
                <a:cubicBezTo>
                  <a:pt x="801545" y="907631"/>
                  <a:pt x="796114" y="904907"/>
                  <a:pt x="793980" y="904515"/>
                </a:cubicBezTo>
                <a:cubicBezTo>
                  <a:pt x="789517" y="903344"/>
                  <a:pt x="784858" y="904123"/>
                  <a:pt x="780009" y="904319"/>
                </a:cubicBezTo>
                <a:cubicBezTo>
                  <a:pt x="777288" y="904515"/>
                  <a:pt x="775933" y="904907"/>
                  <a:pt x="774768" y="901786"/>
                </a:cubicBezTo>
                <a:cubicBezTo>
                  <a:pt x="773990" y="899449"/>
                  <a:pt x="774185" y="895941"/>
                  <a:pt x="775933" y="891066"/>
                </a:cubicBezTo>
                <a:cubicBezTo>
                  <a:pt x="754778" y="891066"/>
                  <a:pt x="733432" y="886000"/>
                  <a:pt x="719265" y="871189"/>
                </a:cubicBezTo>
                <a:cubicBezTo>
                  <a:pt x="704129" y="855403"/>
                  <a:pt x="700439" y="834938"/>
                  <a:pt x="712859" y="815835"/>
                </a:cubicBezTo>
                <a:cubicBezTo>
                  <a:pt x="718296" y="807457"/>
                  <a:pt x="726057" y="800637"/>
                  <a:pt x="734792" y="796350"/>
                </a:cubicBezTo>
                <a:cubicBezTo>
                  <a:pt x="762735" y="782705"/>
                  <a:pt x="787770" y="789525"/>
                  <a:pt x="797082" y="792646"/>
                </a:cubicBezTo>
                <a:cubicBezTo>
                  <a:pt x="797082" y="780368"/>
                  <a:pt x="810085" y="773739"/>
                  <a:pt x="820567" y="773739"/>
                </a:cubicBezTo>
                <a:cubicBezTo>
                  <a:pt x="822896" y="773739"/>
                  <a:pt x="825226" y="773739"/>
                  <a:pt x="827550" y="773739"/>
                </a:cubicBezTo>
                <a:cubicBezTo>
                  <a:pt x="829879" y="773739"/>
                  <a:pt x="832209" y="773739"/>
                  <a:pt x="834538" y="773739"/>
                </a:cubicBezTo>
                <a:cubicBezTo>
                  <a:pt x="845211" y="773739"/>
                  <a:pt x="858017" y="780368"/>
                  <a:pt x="858017" y="792646"/>
                </a:cubicBezTo>
                <a:cubicBezTo>
                  <a:pt x="867335" y="789525"/>
                  <a:pt x="892175" y="782705"/>
                  <a:pt x="920313" y="796350"/>
                </a:cubicBezTo>
                <a:cubicBezTo>
                  <a:pt x="929048" y="800637"/>
                  <a:pt x="936809" y="807457"/>
                  <a:pt x="942241" y="815835"/>
                </a:cubicBezTo>
                <a:cubicBezTo>
                  <a:pt x="954661" y="834938"/>
                  <a:pt x="950976" y="855403"/>
                  <a:pt x="935840" y="871189"/>
                </a:cubicBezTo>
                <a:cubicBezTo>
                  <a:pt x="921673" y="886000"/>
                  <a:pt x="900518" y="891066"/>
                  <a:pt x="879172" y="891066"/>
                </a:cubicBezTo>
                <a:cubicBezTo>
                  <a:pt x="880919" y="896132"/>
                  <a:pt x="881115" y="899640"/>
                  <a:pt x="880337" y="901786"/>
                </a:cubicBezTo>
                <a:cubicBezTo>
                  <a:pt x="879368" y="904907"/>
                  <a:pt x="877812" y="904515"/>
                  <a:pt x="875096" y="904319"/>
                </a:cubicBezTo>
                <a:cubicBezTo>
                  <a:pt x="870246" y="903932"/>
                  <a:pt x="865588" y="903344"/>
                  <a:pt x="861125" y="904515"/>
                </a:cubicBezTo>
                <a:cubicBezTo>
                  <a:pt x="859182" y="905098"/>
                  <a:pt x="853750" y="907631"/>
                  <a:pt x="853946" y="909973"/>
                </a:cubicBezTo>
                <a:cubicBezTo>
                  <a:pt x="874709" y="905294"/>
                  <a:pt x="917983" y="896524"/>
                  <a:pt x="959706" y="917964"/>
                </a:cubicBezTo>
                <a:cubicBezTo>
                  <a:pt x="967663" y="921668"/>
                  <a:pt x="965333" y="921859"/>
                  <a:pt x="970770" y="917572"/>
                </a:cubicBezTo>
                <a:cubicBezTo>
                  <a:pt x="986684" y="905490"/>
                  <a:pt x="1003954" y="899836"/>
                  <a:pt x="1023166" y="906852"/>
                </a:cubicBezTo>
                <a:cubicBezTo>
                  <a:pt x="1036946" y="911923"/>
                  <a:pt x="1044321" y="922056"/>
                  <a:pt x="1042960" y="931414"/>
                </a:cubicBezTo>
                <a:cubicBezTo>
                  <a:pt x="1040827" y="947200"/>
                  <a:pt x="1023748" y="950708"/>
                  <a:pt x="1011524" y="949929"/>
                </a:cubicBezTo>
                <a:cubicBezTo>
                  <a:pt x="1009195" y="949733"/>
                  <a:pt x="1007056" y="950120"/>
                  <a:pt x="1007252" y="952653"/>
                </a:cubicBezTo>
                <a:cubicBezTo>
                  <a:pt x="1007448" y="955382"/>
                  <a:pt x="1007834" y="958307"/>
                  <a:pt x="1008417" y="961423"/>
                </a:cubicBezTo>
                <a:cubicBezTo>
                  <a:pt x="1021419" y="1029442"/>
                  <a:pt x="1034034" y="1097657"/>
                  <a:pt x="1046259" y="1165677"/>
                </a:cubicBezTo>
                <a:cubicBezTo>
                  <a:pt x="1046645" y="1167627"/>
                  <a:pt x="1047037" y="1168014"/>
                  <a:pt x="1048392" y="1168406"/>
                </a:cubicBezTo>
                <a:cubicBezTo>
                  <a:pt x="1055380" y="1169577"/>
                  <a:pt x="1079638" y="1173085"/>
                  <a:pt x="1080607" y="1180101"/>
                </a:cubicBezTo>
                <a:cubicBezTo>
                  <a:pt x="1080998" y="1182438"/>
                  <a:pt x="1079055" y="1184775"/>
                  <a:pt x="1077113" y="1187700"/>
                </a:cubicBezTo>
                <a:cubicBezTo>
                  <a:pt x="1061590" y="1209723"/>
                  <a:pt x="1035390" y="1229992"/>
                  <a:pt x="997939" y="1230384"/>
                </a:cubicBezTo>
                <a:cubicBezTo>
                  <a:pt x="958155" y="1230771"/>
                  <a:pt x="919344" y="1209140"/>
                  <a:pt x="910418" y="1182830"/>
                </a:cubicBezTo>
                <a:cubicBezTo>
                  <a:pt x="910026" y="1182046"/>
                  <a:pt x="910026" y="1181076"/>
                  <a:pt x="910026" y="1180292"/>
                </a:cubicBezTo>
                <a:cubicBezTo>
                  <a:pt x="910222" y="1176005"/>
                  <a:pt x="918761" y="1172306"/>
                  <a:pt x="935448" y="1169381"/>
                </a:cubicBezTo>
                <a:cubicBezTo>
                  <a:pt x="937778" y="1169185"/>
                  <a:pt x="940303" y="1168602"/>
                  <a:pt x="943405" y="1168210"/>
                </a:cubicBezTo>
                <a:cubicBezTo>
                  <a:pt x="943988" y="1167431"/>
                  <a:pt x="974651" y="999041"/>
                  <a:pt x="982608" y="954020"/>
                </a:cubicBezTo>
                <a:cubicBezTo>
                  <a:pt x="983190" y="951291"/>
                  <a:pt x="984159" y="949341"/>
                  <a:pt x="981057" y="949341"/>
                </a:cubicBezTo>
                <a:lnTo>
                  <a:pt x="850838" y="949341"/>
                </a:lnTo>
                <a:cubicBezTo>
                  <a:pt x="850838" y="952462"/>
                  <a:pt x="850643" y="954407"/>
                  <a:pt x="851034" y="955774"/>
                </a:cubicBezTo>
                <a:cubicBezTo>
                  <a:pt x="902265" y="966494"/>
                  <a:pt x="940885" y="1012098"/>
                  <a:pt x="940885" y="1066668"/>
                </a:cubicBezTo>
                <a:cubicBezTo>
                  <a:pt x="940885" y="1121434"/>
                  <a:pt x="902069" y="1167235"/>
                  <a:pt x="850648" y="1177759"/>
                </a:cubicBezTo>
                <a:cubicBezTo>
                  <a:pt x="849870" y="1191012"/>
                  <a:pt x="850648" y="1257081"/>
                  <a:pt x="850648" y="1263710"/>
                </a:cubicBezTo>
                <a:lnTo>
                  <a:pt x="851225" y="1254357"/>
                </a:lnTo>
                <a:cubicBezTo>
                  <a:pt x="851421" y="1252015"/>
                  <a:pt x="852390" y="1249482"/>
                  <a:pt x="855301" y="1249482"/>
                </a:cubicBezTo>
                <a:lnTo>
                  <a:pt x="911969" y="1249482"/>
                </a:lnTo>
                <a:cubicBezTo>
                  <a:pt x="915072" y="1249482"/>
                  <a:pt x="914881" y="1250849"/>
                  <a:pt x="914881" y="1256498"/>
                </a:cubicBezTo>
                <a:cubicBezTo>
                  <a:pt x="914881" y="1262152"/>
                  <a:pt x="915850" y="1265464"/>
                  <a:pt x="910026" y="1267414"/>
                </a:cubicBezTo>
                <a:cubicBezTo>
                  <a:pt x="904208" y="1269364"/>
                  <a:pt x="902069" y="1276571"/>
                  <a:pt x="908475" y="1279300"/>
                </a:cubicBezTo>
                <a:cubicBezTo>
                  <a:pt x="915654" y="1282421"/>
                  <a:pt x="913907" y="1279692"/>
                  <a:pt x="913907" y="1292749"/>
                </a:cubicBezTo>
                <a:cubicBezTo>
                  <a:pt x="913907" y="1298207"/>
                  <a:pt x="904594" y="1294307"/>
                  <a:pt x="904594" y="1303077"/>
                </a:cubicBezTo>
                <a:cubicBezTo>
                  <a:pt x="904594" y="1312435"/>
                  <a:pt x="914881" y="1304640"/>
                  <a:pt x="914881" y="1314968"/>
                </a:cubicBezTo>
                <a:cubicBezTo>
                  <a:pt x="914881" y="1316722"/>
                  <a:pt x="915072" y="1319059"/>
                  <a:pt x="914881" y="1321205"/>
                </a:cubicBezTo>
                <a:cubicBezTo>
                  <a:pt x="914685" y="1324517"/>
                  <a:pt x="914298" y="1324517"/>
                  <a:pt x="911000" y="1324909"/>
                </a:cubicBezTo>
                <a:cubicBezTo>
                  <a:pt x="899936" y="1326271"/>
                  <a:pt x="866366" y="1325688"/>
                  <a:pt x="858213" y="1325100"/>
                </a:cubicBezTo>
                <a:cubicBezTo>
                  <a:pt x="856080" y="1324909"/>
                  <a:pt x="853364" y="1325100"/>
                  <a:pt x="852390" y="1322959"/>
                </a:cubicBezTo>
                <a:cubicBezTo>
                  <a:pt x="851421" y="1320426"/>
                  <a:pt x="851617" y="1316139"/>
                  <a:pt x="851421" y="1312822"/>
                </a:cubicBezTo>
                <a:lnTo>
                  <a:pt x="850648" y="1312822"/>
                </a:lnTo>
                <a:cubicBezTo>
                  <a:pt x="850648" y="1339328"/>
                  <a:pt x="851225" y="1337574"/>
                  <a:pt x="847736" y="1340499"/>
                </a:cubicBezTo>
                <a:cubicBezTo>
                  <a:pt x="845211" y="1342057"/>
                  <a:pt x="842691" y="1343032"/>
                  <a:pt x="839387" y="1344008"/>
                </a:cubicBezTo>
                <a:cubicBezTo>
                  <a:pt x="836285" y="1344983"/>
                  <a:pt x="832013" y="1345565"/>
                  <a:pt x="827941" y="1345565"/>
                </a:cubicBezTo>
                <a:close/>
                <a:moveTo>
                  <a:pt x="763899" y="1120655"/>
                </a:moveTo>
                <a:lnTo>
                  <a:pt x="763899" y="1121630"/>
                </a:lnTo>
                <a:cubicBezTo>
                  <a:pt x="763899" y="1121826"/>
                  <a:pt x="764095" y="1122409"/>
                  <a:pt x="764095" y="1122605"/>
                </a:cubicBezTo>
                <a:cubicBezTo>
                  <a:pt x="764482" y="1124163"/>
                  <a:pt x="766811" y="1127476"/>
                  <a:pt x="768362" y="1125334"/>
                </a:cubicBezTo>
                <a:cubicBezTo>
                  <a:pt x="769331" y="1124163"/>
                  <a:pt x="767780" y="1123188"/>
                  <a:pt x="768558" y="1121434"/>
                </a:cubicBezTo>
                <a:cubicBezTo>
                  <a:pt x="768944" y="1120459"/>
                  <a:pt x="770109" y="1120263"/>
                  <a:pt x="771078" y="1119293"/>
                </a:cubicBezTo>
                <a:cubicBezTo>
                  <a:pt x="772825" y="1117730"/>
                  <a:pt x="773603" y="1115393"/>
                  <a:pt x="772825" y="1112277"/>
                </a:cubicBezTo>
                <a:cubicBezTo>
                  <a:pt x="772634" y="1111302"/>
                  <a:pt x="773603" y="1111493"/>
                  <a:pt x="773990" y="1111106"/>
                </a:cubicBezTo>
                <a:cubicBezTo>
                  <a:pt x="775541" y="1110327"/>
                  <a:pt x="775933" y="1107794"/>
                  <a:pt x="776123" y="1106231"/>
                </a:cubicBezTo>
                <a:cubicBezTo>
                  <a:pt x="776319" y="1104286"/>
                  <a:pt x="776515" y="1104090"/>
                  <a:pt x="776901" y="1102336"/>
                </a:cubicBezTo>
                <a:cubicBezTo>
                  <a:pt x="777680" y="1099215"/>
                  <a:pt x="778262" y="1099803"/>
                  <a:pt x="780200" y="1098436"/>
                </a:cubicBezTo>
                <a:cubicBezTo>
                  <a:pt x="781364" y="1097657"/>
                  <a:pt x="782725" y="1096099"/>
                  <a:pt x="783498" y="1094541"/>
                </a:cubicBezTo>
                <a:cubicBezTo>
                  <a:pt x="784080" y="1093370"/>
                  <a:pt x="784472" y="1092199"/>
                  <a:pt x="784472" y="1090837"/>
                </a:cubicBezTo>
                <a:cubicBezTo>
                  <a:pt x="784663" y="1089470"/>
                  <a:pt x="784276" y="1089279"/>
                  <a:pt x="784663" y="1088691"/>
                </a:cubicBezTo>
                <a:cubicBezTo>
                  <a:pt x="785637" y="1087329"/>
                  <a:pt x="786801" y="1086158"/>
                  <a:pt x="788352" y="1085183"/>
                </a:cubicBezTo>
                <a:cubicBezTo>
                  <a:pt x="788739" y="1084796"/>
                  <a:pt x="790873" y="1083625"/>
                  <a:pt x="791455" y="1083625"/>
                </a:cubicBezTo>
                <a:cubicBezTo>
                  <a:pt x="791068" y="1084600"/>
                  <a:pt x="790682" y="1085771"/>
                  <a:pt x="790290" y="1086741"/>
                </a:cubicBezTo>
                <a:cubicBezTo>
                  <a:pt x="789904" y="1087716"/>
                  <a:pt x="789708" y="1088887"/>
                  <a:pt x="789321" y="1090058"/>
                </a:cubicBezTo>
                <a:cubicBezTo>
                  <a:pt x="788543" y="1092591"/>
                  <a:pt x="787383" y="1097461"/>
                  <a:pt x="785827" y="1099607"/>
                </a:cubicBezTo>
                <a:cubicBezTo>
                  <a:pt x="785441" y="1100190"/>
                  <a:pt x="785441" y="1100190"/>
                  <a:pt x="784663" y="1100582"/>
                </a:cubicBezTo>
                <a:cubicBezTo>
                  <a:pt x="784276" y="1100778"/>
                  <a:pt x="783694" y="1101165"/>
                  <a:pt x="783307" y="1101361"/>
                </a:cubicBezTo>
                <a:cubicBezTo>
                  <a:pt x="781364" y="1102532"/>
                  <a:pt x="780009" y="1103698"/>
                  <a:pt x="779427" y="1106040"/>
                </a:cubicBezTo>
                <a:cubicBezTo>
                  <a:pt x="779035" y="1107010"/>
                  <a:pt x="779427" y="1106427"/>
                  <a:pt x="778844" y="1107598"/>
                </a:cubicBezTo>
                <a:cubicBezTo>
                  <a:pt x="777680" y="1109739"/>
                  <a:pt x="777097" y="1109935"/>
                  <a:pt x="776123" y="1111302"/>
                </a:cubicBezTo>
                <a:cubicBezTo>
                  <a:pt x="774964" y="1112860"/>
                  <a:pt x="773799" y="1114810"/>
                  <a:pt x="773021" y="1116755"/>
                </a:cubicBezTo>
                <a:cubicBezTo>
                  <a:pt x="772439" y="1118122"/>
                  <a:pt x="771856" y="1120072"/>
                  <a:pt x="771078" y="1121434"/>
                </a:cubicBezTo>
                <a:cubicBezTo>
                  <a:pt x="770691" y="1122213"/>
                  <a:pt x="770496" y="1122213"/>
                  <a:pt x="770109" y="1122605"/>
                </a:cubicBezTo>
                <a:cubicBezTo>
                  <a:pt x="769527" y="1123384"/>
                  <a:pt x="769140" y="1124555"/>
                  <a:pt x="768944" y="1125722"/>
                </a:cubicBezTo>
                <a:cubicBezTo>
                  <a:pt x="768749" y="1126309"/>
                  <a:pt x="768749" y="1126892"/>
                  <a:pt x="768749" y="1127672"/>
                </a:cubicBezTo>
                <a:cubicBezTo>
                  <a:pt x="768749" y="1128255"/>
                  <a:pt x="768558" y="1128842"/>
                  <a:pt x="768558" y="1129426"/>
                </a:cubicBezTo>
                <a:cubicBezTo>
                  <a:pt x="768362" y="1131180"/>
                  <a:pt x="768558" y="1132738"/>
                  <a:pt x="768362" y="1133517"/>
                </a:cubicBezTo>
                <a:cubicBezTo>
                  <a:pt x="768171" y="1134688"/>
                  <a:pt x="767780" y="1135859"/>
                  <a:pt x="767589" y="1137025"/>
                </a:cubicBezTo>
                <a:cubicBezTo>
                  <a:pt x="767393" y="1138196"/>
                  <a:pt x="767589" y="1139950"/>
                  <a:pt x="768362" y="1140538"/>
                </a:cubicBezTo>
                <a:lnTo>
                  <a:pt x="771274" y="1141900"/>
                </a:lnTo>
                <a:cubicBezTo>
                  <a:pt x="772243" y="1142292"/>
                  <a:pt x="773217" y="1142875"/>
                  <a:pt x="774185" y="1143458"/>
                </a:cubicBezTo>
                <a:cubicBezTo>
                  <a:pt x="774768" y="1143654"/>
                  <a:pt x="775541" y="1143458"/>
                  <a:pt x="775933" y="1143262"/>
                </a:cubicBezTo>
                <a:cubicBezTo>
                  <a:pt x="776319" y="1142875"/>
                  <a:pt x="776515" y="1142483"/>
                  <a:pt x="776515" y="1141704"/>
                </a:cubicBezTo>
                <a:cubicBezTo>
                  <a:pt x="777097" y="1139367"/>
                  <a:pt x="777097" y="1136246"/>
                  <a:pt x="776706" y="1133713"/>
                </a:cubicBezTo>
                <a:cubicBezTo>
                  <a:pt x="776515" y="1132738"/>
                  <a:pt x="774768" y="1130596"/>
                  <a:pt x="775541" y="1126501"/>
                </a:cubicBezTo>
                <a:cubicBezTo>
                  <a:pt x="775933" y="1125138"/>
                  <a:pt x="776123" y="1124555"/>
                  <a:pt x="776901" y="1123580"/>
                </a:cubicBezTo>
                <a:cubicBezTo>
                  <a:pt x="777870" y="1122213"/>
                  <a:pt x="780200" y="1117926"/>
                  <a:pt x="780978" y="1116951"/>
                </a:cubicBezTo>
                <a:cubicBezTo>
                  <a:pt x="781174" y="1116564"/>
                  <a:pt x="781560" y="1116172"/>
                  <a:pt x="781947" y="1115785"/>
                </a:cubicBezTo>
                <a:lnTo>
                  <a:pt x="784663" y="1112081"/>
                </a:lnTo>
                <a:cubicBezTo>
                  <a:pt x="784858" y="1111689"/>
                  <a:pt x="785245" y="1111106"/>
                  <a:pt x="785637" y="1110910"/>
                </a:cubicBezTo>
                <a:cubicBezTo>
                  <a:pt x="785054" y="1112468"/>
                  <a:pt x="781364" y="1119680"/>
                  <a:pt x="780591" y="1121238"/>
                </a:cubicBezTo>
                <a:cubicBezTo>
                  <a:pt x="780200" y="1122018"/>
                  <a:pt x="779617" y="1122801"/>
                  <a:pt x="779231" y="1123776"/>
                </a:cubicBezTo>
                <a:cubicBezTo>
                  <a:pt x="778844" y="1124555"/>
                  <a:pt x="778453" y="1125334"/>
                  <a:pt x="777870" y="1126309"/>
                </a:cubicBezTo>
                <a:cubicBezTo>
                  <a:pt x="777097" y="1127672"/>
                  <a:pt x="777097" y="1127476"/>
                  <a:pt x="777288" y="1129426"/>
                </a:cubicBezTo>
                <a:cubicBezTo>
                  <a:pt x="777484" y="1130596"/>
                  <a:pt x="777484" y="1131571"/>
                  <a:pt x="777680" y="1132738"/>
                </a:cubicBezTo>
                <a:cubicBezTo>
                  <a:pt x="778066" y="1133909"/>
                  <a:pt x="778453" y="1134884"/>
                  <a:pt x="778262" y="1135859"/>
                </a:cubicBezTo>
                <a:cubicBezTo>
                  <a:pt x="778066" y="1136834"/>
                  <a:pt x="777870" y="1138000"/>
                  <a:pt x="777680" y="1138975"/>
                </a:cubicBezTo>
                <a:cubicBezTo>
                  <a:pt x="777288" y="1140538"/>
                  <a:pt x="777288" y="1140729"/>
                  <a:pt x="778262" y="1141900"/>
                </a:cubicBezTo>
                <a:cubicBezTo>
                  <a:pt x="780978" y="1145408"/>
                  <a:pt x="785441" y="1143654"/>
                  <a:pt x="786219" y="1142483"/>
                </a:cubicBezTo>
                <a:cubicBezTo>
                  <a:pt x="786801" y="1141704"/>
                  <a:pt x="786801" y="1140342"/>
                  <a:pt x="786605" y="1139171"/>
                </a:cubicBezTo>
                <a:cubicBezTo>
                  <a:pt x="786410" y="1138000"/>
                  <a:pt x="786023" y="1137221"/>
                  <a:pt x="785827" y="1136246"/>
                </a:cubicBezTo>
                <a:cubicBezTo>
                  <a:pt x="786992" y="1136055"/>
                  <a:pt x="788157" y="1135859"/>
                  <a:pt x="789517" y="1135663"/>
                </a:cubicBezTo>
                <a:cubicBezTo>
                  <a:pt x="792429" y="1135271"/>
                  <a:pt x="791651" y="1135467"/>
                  <a:pt x="794171" y="1133909"/>
                </a:cubicBezTo>
                <a:cubicBezTo>
                  <a:pt x="794753" y="1133517"/>
                  <a:pt x="798056" y="1132351"/>
                  <a:pt x="798639" y="1132155"/>
                </a:cubicBezTo>
                <a:cubicBezTo>
                  <a:pt x="799608" y="1133713"/>
                  <a:pt x="799412" y="1132738"/>
                  <a:pt x="800381" y="1134884"/>
                </a:cubicBezTo>
                <a:cubicBezTo>
                  <a:pt x="800772" y="1135663"/>
                  <a:pt x="801355" y="1137809"/>
                  <a:pt x="801545" y="1138196"/>
                </a:cubicBezTo>
                <a:cubicBezTo>
                  <a:pt x="801741" y="1138588"/>
                  <a:pt x="802519" y="1138975"/>
                  <a:pt x="802710" y="1139367"/>
                </a:cubicBezTo>
                <a:cubicBezTo>
                  <a:pt x="804849" y="1141121"/>
                  <a:pt x="804457" y="1141317"/>
                  <a:pt x="805431" y="1143262"/>
                </a:cubicBezTo>
                <a:cubicBezTo>
                  <a:pt x="805622" y="1143654"/>
                  <a:pt x="806596" y="1144237"/>
                  <a:pt x="806982" y="1144629"/>
                </a:cubicBezTo>
                <a:lnTo>
                  <a:pt x="807565" y="1145212"/>
                </a:lnTo>
                <a:cubicBezTo>
                  <a:pt x="808338" y="1145991"/>
                  <a:pt x="809116" y="1145991"/>
                  <a:pt x="810085" y="1146579"/>
                </a:cubicBezTo>
                <a:cubicBezTo>
                  <a:pt x="811249" y="1147162"/>
                  <a:pt x="811832" y="1147941"/>
                  <a:pt x="813579" y="1148720"/>
                </a:cubicBezTo>
                <a:cubicBezTo>
                  <a:pt x="814357" y="1149112"/>
                  <a:pt x="816686" y="1149112"/>
                  <a:pt x="817269" y="1149499"/>
                </a:cubicBezTo>
                <a:lnTo>
                  <a:pt x="824643" y="1149499"/>
                </a:lnTo>
                <a:cubicBezTo>
                  <a:pt x="825803" y="1148916"/>
                  <a:pt x="825221" y="1149499"/>
                  <a:pt x="826194" y="1147941"/>
                </a:cubicBezTo>
                <a:cubicBezTo>
                  <a:pt x="826968" y="1146770"/>
                  <a:pt x="826581" y="1147162"/>
                  <a:pt x="827941" y="1146383"/>
                </a:cubicBezTo>
                <a:cubicBezTo>
                  <a:pt x="829297" y="1145604"/>
                  <a:pt x="828910" y="1145800"/>
                  <a:pt x="830271" y="1145604"/>
                </a:cubicBezTo>
                <a:cubicBezTo>
                  <a:pt x="832595" y="1145212"/>
                  <a:pt x="832013" y="1145604"/>
                  <a:pt x="833956" y="1142875"/>
                </a:cubicBezTo>
                <a:cubicBezTo>
                  <a:pt x="834734" y="1141900"/>
                  <a:pt x="834538" y="1141900"/>
                  <a:pt x="834925" y="1140538"/>
                </a:cubicBezTo>
                <a:cubicBezTo>
                  <a:pt x="834925" y="1140146"/>
                  <a:pt x="835120" y="1139563"/>
                  <a:pt x="835120" y="1139171"/>
                </a:cubicBezTo>
                <a:lnTo>
                  <a:pt x="836672" y="1137417"/>
                </a:lnTo>
                <a:cubicBezTo>
                  <a:pt x="836867" y="1137221"/>
                  <a:pt x="837254" y="1136834"/>
                  <a:pt x="837640" y="1136638"/>
                </a:cubicBezTo>
                <a:cubicBezTo>
                  <a:pt x="838419" y="1136834"/>
                  <a:pt x="838614" y="1137025"/>
                  <a:pt x="839583" y="1137025"/>
                </a:cubicBezTo>
                <a:cubicBezTo>
                  <a:pt x="839779" y="1137417"/>
                  <a:pt x="839970" y="1140538"/>
                  <a:pt x="840166" y="1141121"/>
                </a:cubicBezTo>
                <a:cubicBezTo>
                  <a:pt x="840166" y="1141900"/>
                  <a:pt x="840361" y="1142483"/>
                  <a:pt x="840944" y="1142679"/>
                </a:cubicBezTo>
                <a:cubicBezTo>
                  <a:pt x="841717" y="1143071"/>
                  <a:pt x="842108" y="1142875"/>
                  <a:pt x="842691" y="1142679"/>
                </a:cubicBezTo>
                <a:cubicBezTo>
                  <a:pt x="842691" y="1143071"/>
                  <a:pt x="842299" y="1143262"/>
                  <a:pt x="842108" y="1143850"/>
                </a:cubicBezTo>
                <a:cubicBezTo>
                  <a:pt x="841913" y="1144825"/>
                  <a:pt x="842691" y="1145604"/>
                  <a:pt x="843464" y="1145604"/>
                </a:cubicBezTo>
                <a:cubicBezTo>
                  <a:pt x="844046" y="1145604"/>
                  <a:pt x="844433" y="1145408"/>
                  <a:pt x="844824" y="1145212"/>
                </a:cubicBezTo>
                <a:cubicBezTo>
                  <a:pt x="845407" y="1145991"/>
                  <a:pt x="846958" y="1145991"/>
                  <a:pt x="847927" y="1144629"/>
                </a:cubicBezTo>
                <a:cubicBezTo>
                  <a:pt x="848123" y="1144237"/>
                  <a:pt x="848318" y="1143850"/>
                  <a:pt x="848509" y="1143654"/>
                </a:cubicBezTo>
                <a:cubicBezTo>
                  <a:pt x="849091" y="1144046"/>
                  <a:pt x="849674" y="1145016"/>
                  <a:pt x="850838" y="1144433"/>
                </a:cubicBezTo>
                <a:cubicBezTo>
                  <a:pt x="851225" y="1144237"/>
                  <a:pt x="852390" y="1143071"/>
                  <a:pt x="852585" y="1142679"/>
                </a:cubicBezTo>
                <a:cubicBezTo>
                  <a:pt x="853946" y="1141121"/>
                  <a:pt x="851807" y="1139754"/>
                  <a:pt x="851421" y="1137809"/>
                </a:cubicBezTo>
                <a:cubicBezTo>
                  <a:pt x="852003" y="1138000"/>
                  <a:pt x="852585" y="1138196"/>
                  <a:pt x="853168" y="1138392"/>
                </a:cubicBezTo>
                <a:lnTo>
                  <a:pt x="857048" y="1139367"/>
                </a:lnTo>
                <a:cubicBezTo>
                  <a:pt x="857631" y="1139563"/>
                  <a:pt x="858600" y="1139563"/>
                  <a:pt x="859182" y="1139563"/>
                </a:cubicBezTo>
                <a:cubicBezTo>
                  <a:pt x="860738" y="1139754"/>
                  <a:pt x="862094" y="1139754"/>
                  <a:pt x="863841" y="1139754"/>
                </a:cubicBezTo>
                <a:cubicBezTo>
                  <a:pt x="864619" y="1139754"/>
                  <a:pt x="865392" y="1139950"/>
                  <a:pt x="865974" y="1139563"/>
                </a:cubicBezTo>
                <a:cubicBezTo>
                  <a:pt x="866366" y="1139367"/>
                  <a:pt x="867139" y="1138975"/>
                  <a:pt x="867531" y="1138779"/>
                </a:cubicBezTo>
                <a:cubicBezTo>
                  <a:pt x="867721" y="1140538"/>
                  <a:pt x="868695" y="1142679"/>
                  <a:pt x="868499" y="1144433"/>
                </a:cubicBezTo>
                <a:cubicBezTo>
                  <a:pt x="868304" y="1145016"/>
                  <a:pt x="867917" y="1145212"/>
                  <a:pt x="867917" y="1146187"/>
                </a:cubicBezTo>
                <a:cubicBezTo>
                  <a:pt x="867917" y="1147162"/>
                  <a:pt x="869082" y="1148137"/>
                  <a:pt x="870437" y="1147162"/>
                </a:cubicBezTo>
                <a:cubicBezTo>
                  <a:pt x="871411" y="1146579"/>
                  <a:pt x="871993" y="1145800"/>
                  <a:pt x="872380" y="1144629"/>
                </a:cubicBezTo>
                <a:cubicBezTo>
                  <a:pt x="872962" y="1142875"/>
                  <a:pt x="873158" y="1140538"/>
                  <a:pt x="873158" y="1138588"/>
                </a:cubicBezTo>
                <a:cubicBezTo>
                  <a:pt x="873158" y="1137809"/>
                  <a:pt x="872962" y="1137025"/>
                  <a:pt x="872962" y="1136442"/>
                </a:cubicBezTo>
                <a:cubicBezTo>
                  <a:pt x="872962" y="1134884"/>
                  <a:pt x="874127" y="1132934"/>
                  <a:pt x="874905" y="1131763"/>
                </a:cubicBezTo>
                <a:lnTo>
                  <a:pt x="876065" y="1130596"/>
                </a:lnTo>
                <a:cubicBezTo>
                  <a:pt x="876647" y="1131180"/>
                  <a:pt x="876647" y="1131571"/>
                  <a:pt x="878203" y="1132547"/>
                </a:cubicBezTo>
                <a:cubicBezTo>
                  <a:pt x="879172" y="1133130"/>
                  <a:pt x="880141" y="1133326"/>
                  <a:pt x="881115" y="1133713"/>
                </a:cubicBezTo>
                <a:cubicBezTo>
                  <a:pt x="882666" y="1134105"/>
                  <a:pt x="883053" y="1133130"/>
                  <a:pt x="883249" y="1131959"/>
                </a:cubicBezTo>
                <a:cubicBezTo>
                  <a:pt x="883635" y="1130205"/>
                  <a:pt x="883831" y="1128063"/>
                  <a:pt x="883439" y="1126309"/>
                </a:cubicBezTo>
                <a:cubicBezTo>
                  <a:pt x="883249" y="1125722"/>
                  <a:pt x="883053" y="1125138"/>
                  <a:pt x="883053" y="1124555"/>
                </a:cubicBezTo>
                <a:cubicBezTo>
                  <a:pt x="882857" y="1122605"/>
                  <a:pt x="883053" y="1122993"/>
                  <a:pt x="882275" y="1121238"/>
                </a:cubicBezTo>
                <a:cubicBezTo>
                  <a:pt x="881502" y="1119293"/>
                  <a:pt x="880533" y="1117343"/>
                  <a:pt x="879755" y="1115589"/>
                </a:cubicBezTo>
                <a:cubicBezTo>
                  <a:pt x="878977" y="1114031"/>
                  <a:pt x="877812" y="1111885"/>
                  <a:pt x="877039" y="1110131"/>
                </a:cubicBezTo>
                <a:cubicBezTo>
                  <a:pt x="876843" y="1109739"/>
                  <a:pt x="876647" y="1109156"/>
                  <a:pt x="876456" y="1108769"/>
                </a:cubicBezTo>
                <a:cubicBezTo>
                  <a:pt x="876065" y="1107985"/>
                  <a:pt x="875874" y="1106427"/>
                  <a:pt x="875678" y="1105452"/>
                </a:cubicBezTo>
                <a:cubicBezTo>
                  <a:pt x="875483" y="1104869"/>
                  <a:pt x="874905" y="1104090"/>
                  <a:pt x="874323" y="1103698"/>
                </a:cubicBezTo>
                <a:lnTo>
                  <a:pt x="871798" y="1100969"/>
                </a:lnTo>
                <a:cubicBezTo>
                  <a:pt x="870633" y="1099607"/>
                  <a:pt x="871020" y="1099994"/>
                  <a:pt x="869468" y="1099215"/>
                </a:cubicBezTo>
                <a:cubicBezTo>
                  <a:pt x="869273" y="1099024"/>
                  <a:pt x="868304" y="1098632"/>
                  <a:pt x="868113" y="1098436"/>
                </a:cubicBezTo>
                <a:cubicBezTo>
                  <a:pt x="867917" y="1098240"/>
                  <a:pt x="866557" y="1096099"/>
                  <a:pt x="866557" y="1095903"/>
                </a:cubicBezTo>
                <a:cubicBezTo>
                  <a:pt x="867721" y="1095903"/>
                  <a:pt x="867917" y="1096099"/>
                  <a:pt x="869664" y="1095707"/>
                </a:cubicBezTo>
                <a:cubicBezTo>
                  <a:pt x="871020" y="1095516"/>
                  <a:pt x="872380" y="1095124"/>
                  <a:pt x="873545" y="1094541"/>
                </a:cubicBezTo>
                <a:cubicBezTo>
                  <a:pt x="874127" y="1094345"/>
                  <a:pt x="874127" y="1094345"/>
                  <a:pt x="874709" y="1094732"/>
                </a:cubicBezTo>
                <a:cubicBezTo>
                  <a:pt x="876843" y="1095707"/>
                  <a:pt x="876843" y="1095903"/>
                  <a:pt x="878394" y="1097853"/>
                </a:cubicBezTo>
                <a:cubicBezTo>
                  <a:pt x="878590" y="1098240"/>
                  <a:pt x="878977" y="1098436"/>
                  <a:pt x="879172" y="1098828"/>
                </a:cubicBezTo>
                <a:cubicBezTo>
                  <a:pt x="880337" y="1100190"/>
                  <a:pt x="880337" y="1100386"/>
                  <a:pt x="881306" y="1101944"/>
                </a:cubicBezTo>
                <a:cubicBezTo>
                  <a:pt x="882275" y="1103502"/>
                  <a:pt x="883635" y="1105648"/>
                  <a:pt x="884604" y="1107010"/>
                </a:cubicBezTo>
                <a:cubicBezTo>
                  <a:pt x="885578" y="1108573"/>
                  <a:pt x="885578" y="1107985"/>
                  <a:pt x="884604" y="1110523"/>
                </a:cubicBezTo>
                <a:cubicBezTo>
                  <a:pt x="884218" y="1111302"/>
                  <a:pt x="884218" y="1112664"/>
                  <a:pt x="884218" y="1113443"/>
                </a:cubicBezTo>
                <a:cubicBezTo>
                  <a:pt x="884022" y="1116172"/>
                  <a:pt x="884604" y="1115785"/>
                  <a:pt x="887516" y="1116951"/>
                </a:cubicBezTo>
                <a:cubicBezTo>
                  <a:pt x="888294" y="1117147"/>
                  <a:pt x="889263" y="1117539"/>
                  <a:pt x="890041" y="1117926"/>
                </a:cubicBezTo>
                <a:cubicBezTo>
                  <a:pt x="890428" y="1118122"/>
                  <a:pt x="891010" y="1117926"/>
                  <a:pt x="891396" y="1117730"/>
                </a:cubicBezTo>
                <a:cubicBezTo>
                  <a:pt x="891788" y="1117539"/>
                  <a:pt x="891788" y="1117147"/>
                  <a:pt x="892175" y="1116755"/>
                </a:cubicBezTo>
                <a:lnTo>
                  <a:pt x="892175" y="1111885"/>
                </a:lnTo>
                <a:cubicBezTo>
                  <a:pt x="891979" y="1111493"/>
                  <a:pt x="891788" y="1110131"/>
                  <a:pt x="891592" y="1109548"/>
                </a:cubicBezTo>
                <a:cubicBezTo>
                  <a:pt x="891396" y="1108769"/>
                  <a:pt x="891206" y="1107985"/>
                  <a:pt x="891010" y="1107206"/>
                </a:cubicBezTo>
                <a:cubicBezTo>
                  <a:pt x="890814" y="1106427"/>
                  <a:pt x="890623" y="1105844"/>
                  <a:pt x="890232" y="1105065"/>
                </a:cubicBezTo>
                <a:cubicBezTo>
                  <a:pt x="889649" y="1103311"/>
                  <a:pt x="889845" y="1103502"/>
                  <a:pt x="888876" y="1102140"/>
                </a:cubicBezTo>
                <a:cubicBezTo>
                  <a:pt x="887325" y="1099994"/>
                  <a:pt x="887325" y="1100190"/>
                  <a:pt x="886160" y="1097657"/>
                </a:cubicBezTo>
                <a:cubicBezTo>
                  <a:pt x="885186" y="1095320"/>
                  <a:pt x="884413" y="1094541"/>
                  <a:pt x="883053" y="1092199"/>
                </a:cubicBezTo>
                <a:cubicBezTo>
                  <a:pt x="882084" y="1090445"/>
                  <a:pt x="882275" y="1090249"/>
                  <a:pt x="880533" y="1089083"/>
                </a:cubicBezTo>
                <a:cubicBezTo>
                  <a:pt x="877621" y="1086937"/>
                  <a:pt x="874905" y="1087716"/>
                  <a:pt x="871020" y="1087329"/>
                </a:cubicBezTo>
                <a:cubicBezTo>
                  <a:pt x="870829" y="1085771"/>
                  <a:pt x="870633" y="1083625"/>
                  <a:pt x="870633" y="1081871"/>
                </a:cubicBezTo>
                <a:cubicBezTo>
                  <a:pt x="870437" y="1080117"/>
                  <a:pt x="870437" y="1078167"/>
                  <a:pt x="870246" y="1076413"/>
                </a:cubicBezTo>
                <a:cubicBezTo>
                  <a:pt x="870051" y="1074659"/>
                  <a:pt x="869468" y="1072518"/>
                  <a:pt x="869664" y="1071347"/>
                </a:cubicBezTo>
                <a:cubicBezTo>
                  <a:pt x="869855" y="1070176"/>
                  <a:pt x="870246" y="1069201"/>
                  <a:pt x="869278" y="1068422"/>
                </a:cubicBezTo>
                <a:cubicBezTo>
                  <a:pt x="868695" y="1068035"/>
                  <a:pt x="869082" y="1068618"/>
                  <a:pt x="868499" y="1067643"/>
                </a:cubicBezTo>
                <a:cubicBezTo>
                  <a:pt x="868304" y="1067447"/>
                  <a:pt x="868304" y="1067447"/>
                  <a:pt x="868499" y="1067060"/>
                </a:cubicBezTo>
                <a:cubicBezTo>
                  <a:pt x="868695" y="1067060"/>
                  <a:pt x="869855" y="1067643"/>
                  <a:pt x="870246" y="1067643"/>
                </a:cubicBezTo>
                <a:cubicBezTo>
                  <a:pt x="870633" y="1067839"/>
                  <a:pt x="870633" y="1067839"/>
                  <a:pt x="870829" y="1068035"/>
                </a:cubicBezTo>
                <a:cubicBezTo>
                  <a:pt x="870829" y="1069010"/>
                  <a:pt x="870829" y="1069397"/>
                  <a:pt x="871020" y="1070176"/>
                </a:cubicBezTo>
                <a:cubicBezTo>
                  <a:pt x="871215" y="1070568"/>
                  <a:pt x="871602" y="1071347"/>
                  <a:pt x="871798" y="1071734"/>
                </a:cubicBezTo>
                <a:cubicBezTo>
                  <a:pt x="872184" y="1072126"/>
                  <a:pt x="872767" y="1072322"/>
                  <a:pt x="873545" y="1072322"/>
                </a:cubicBezTo>
                <a:cubicBezTo>
                  <a:pt x="878394" y="1073101"/>
                  <a:pt x="877229" y="1073101"/>
                  <a:pt x="879559" y="1070955"/>
                </a:cubicBezTo>
                <a:cubicBezTo>
                  <a:pt x="879950" y="1070568"/>
                  <a:pt x="880337" y="1069201"/>
                  <a:pt x="880724" y="1068618"/>
                </a:cubicBezTo>
                <a:cubicBezTo>
                  <a:pt x="880919" y="1068422"/>
                  <a:pt x="882857" y="1066668"/>
                  <a:pt x="883249" y="1066281"/>
                </a:cubicBezTo>
                <a:lnTo>
                  <a:pt x="886743" y="1062577"/>
                </a:lnTo>
                <a:cubicBezTo>
                  <a:pt x="887325" y="1061994"/>
                  <a:pt x="889649" y="1062577"/>
                  <a:pt x="890232" y="1061406"/>
                </a:cubicBezTo>
                <a:cubicBezTo>
                  <a:pt x="890623" y="1060627"/>
                  <a:pt x="890428" y="1060240"/>
                  <a:pt x="890232" y="1059652"/>
                </a:cubicBezTo>
                <a:cubicBezTo>
                  <a:pt x="890428" y="1059456"/>
                  <a:pt x="891206" y="1059069"/>
                  <a:pt x="891396" y="1058873"/>
                </a:cubicBezTo>
                <a:cubicBezTo>
                  <a:pt x="891979" y="1058481"/>
                  <a:pt x="891979" y="1058290"/>
                  <a:pt x="892175" y="1057702"/>
                </a:cubicBezTo>
                <a:lnTo>
                  <a:pt x="892175" y="1057119"/>
                </a:lnTo>
                <a:cubicBezTo>
                  <a:pt x="891979" y="1056923"/>
                  <a:pt x="891979" y="1056727"/>
                  <a:pt x="891788" y="1056536"/>
                </a:cubicBezTo>
                <a:cubicBezTo>
                  <a:pt x="891396" y="1056144"/>
                  <a:pt x="890623" y="1055757"/>
                  <a:pt x="890041" y="1055561"/>
                </a:cubicBezTo>
                <a:cubicBezTo>
                  <a:pt x="889263" y="1055169"/>
                  <a:pt x="888098" y="1054586"/>
                  <a:pt x="887712" y="1054003"/>
                </a:cubicBezTo>
                <a:cubicBezTo>
                  <a:pt x="887325" y="1053219"/>
                  <a:pt x="886933" y="1052053"/>
                  <a:pt x="886351" y="1051661"/>
                </a:cubicBezTo>
                <a:cubicBezTo>
                  <a:pt x="886160" y="1051465"/>
                  <a:pt x="886160" y="1051274"/>
                  <a:pt x="885965" y="1051078"/>
                </a:cubicBezTo>
                <a:cubicBezTo>
                  <a:pt x="884218" y="1049128"/>
                  <a:pt x="883831" y="1047957"/>
                  <a:pt x="882275" y="1046399"/>
                </a:cubicBezTo>
                <a:cubicBezTo>
                  <a:pt x="881115" y="1045037"/>
                  <a:pt x="879950" y="1043866"/>
                  <a:pt x="878590" y="1042695"/>
                </a:cubicBezTo>
                <a:cubicBezTo>
                  <a:pt x="875483" y="1040162"/>
                  <a:pt x="871993" y="1038212"/>
                  <a:pt x="867335" y="1037242"/>
                </a:cubicBezTo>
                <a:cubicBezTo>
                  <a:pt x="865201" y="1036850"/>
                  <a:pt x="862872" y="1036654"/>
                  <a:pt x="860542" y="1036654"/>
                </a:cubicBezTo>
                <a:cubicBezTo>
                  <a:pt x="857244" y="1036850"/>
                  <a:pt x="856853" y="1037046"/>
                  <a:pt x="853946" y="1037433"/>
                </a:cubicBezTo>
                <a:cubicBezTo>
                  <a:pt x="854528" y="1034704"/>
                  <a:pt x="854332" y="1033146"/>
                  <a:pt x="853364" y="1030809"/>
                </a:cubicBezTo>
                <a:cubicBezTo>
                  <a:pt x="852585" y="1028859"/>
                  <a:pt x="851617" y="1027301"/>
                  <a:pt x="850648" y="1025547"/>
                </a:cubicBezTo>
                <a:cubicBezTo>
                  <a:pt x="850452" y="1025155"/>
                  <a:pt x="850256" y="1024572"/>
                  <a:pt x="850065" y="1024180"/>
                </a:cubicBezTo>
                <a:cubicBezTo>
                  <a:pt x="849483" y="1022622"/>
                  <a:pt x="849483" y="1022235"/>
                  <a:pt x="848509" y="1019893"/>
                </a:cubicBezTo>
                <a:cubicBezTo>
                  <a:pt x="847344" y="1017360"/>
                  <a:pt x="845597" y="1015802"/>
                  <a:pt x="845211" y="1015219"/>
                </a:cubicBezTo>
                <a:cubicBezTo>
                  <a:pt x="845989" y="1015023"/>
                  <a:pt x="846571" y="1014631"/>
                  <a:pt x="847154" y="1014244"/>
                </a:cubicBezTo>
                <a:cubicBezTo>
                  <a:pt x="847540" y="1014048"/>
                  <a:pt x="847736" y="1014048"/>
                  <a:pt x="848318" y="1014048"/>
                </a:cubicBezTo>
                <a:cubicBezTo>
                  <a:pt x="852003" y="1013269"/>
                  <a:pt x="852199" y="1008394"/>
                  <a:pt x="851807" y="1005082"/>
                </a:cubicBezTo>
                <a:cubicBezTo>
                  <a:pt x="851807" y="1003911"/>
                  <a:pt x="851617" y="1003720"/>
                  <a:pt x="851034" y="1003132"/>
                </a:cubicBezTo>
                <a:cubicBezTo>
                  <a:pt x="849870" y="1001574"/>
                  <a:pt x="848123" y="1000212"/>
                  <a:pt x="845989" y="999624"/>
                </a:cubicBezTo>
                <a:cubicBezTo>
                  <a:pt x="843660" y="999041"/>
                  <a:pt x="841134" y="999237"/>
                  <a:pt x="839001" y="1000403"/>
                </a:cubicBezTo>
                <a:cubicBezTo>
                  <a:pt x="838419" y="1000795"/>
                  <a:pt x="837836" y="1001182"/>
                  <a:pt x="837450" y="1001574"/>
                </a:cubicBezTo>
                <a:cubicBezTo>
                  <a:pt x="836089" y="1003328"/>
                  <a:pt x="836481" y="1003524"/>
                  <a:pt x="836481" y="1006057"/>
                </a:cubicBezTo>
                <a:cubicBezTo>
                  <a:pt x="834734" y="1007419"/>
                  <a:pt x="833178" y="1006640"/>
                  <a:pt x="831626" y="1006057"/>
                </a:cubicBezTo>
                <a:cubicBezTo>
                  <a:pt x="830462" y="1005665"/>
                  <a:pt x="828910" y="1005278"/>
                  <a:pt x="827746" y="1005278"/>
                </a:cubicBezTo>
                <a:cubicBezTo>
                  <a:pt x="827359" y="1005278"/>
                  <a:pt x="826581" y="1005474"/>
                  <a:pt x="826194" y="1005278"/>
                </a:cubicBezTo>
                <a:cubicBezTo>
                  <a:pt x="824643" y="1004886"/>
                  <a:pt x="822700" y="1004107"/>
                  <a:pt x="821149" y="1003911"/>
                </a:cubicBezTo>
                <a:cubicBezTo>
                  <a:pt x="820175" y="1003720"/>
                  <a:pt x="819402" y="1003720"/>
                  <a:pt x="818433" y="1003524"/>
                </a:cubicBezTo>
                <a:cubicBezTo>
                  <a:pt x="818042" y="1003328"/>
                  <a:pt x="817655" y="1003328"/>
                  <a:pt x="817269" y="1003132"/>
                </a:cubicBezTo>
                <a:cubicBezTo>
                  <a:pt x="816490" y="1002936"/>
                  <a:pt x="816490" y="1003132"/>
                  <a:pt x="815908" y="1003132"/>
                </a:cubicBezTo>
                <a:cubicBezTo>
                  <a:pt x="815712" y="1002936"/>
                  <a:pt x="815326" y="1002549"/>
                  <a:pt x="815130" y="1002353"/>
                </a:cubicBezTo>
                <a:cubicBezTo>
                  <a:pt x="814939" y="1002157"/>
                  <a:pt x="814743" y="1001966"/>
                  <a:pt x="814357" y="1001574"/>
                </a:cubicBezTo>
                <a:lnTo>
                  <a:pt x="810863" y="997870"/>
                </a:lnTo>
                <a:cubicBezTo>
                  <a:pt x="810667" y="997674"/>
                  <a:pt x="810281" y="997287"/>
                  <a:pt x="810281" y="997091"/>
                </a:cubicBezTo>
                <a:cubicBezTo>
                  <a:pt x="810085" y="996704"/>
                  <a:pt x="811059" y="994166"/>
                  <a:pt x="810085" y="992025"/>
                </a:cubicBezTo>
                <a:cubicBezTo>
                  <a:pt x="809894" y="991437"/>
                  <a:pt x="809312" y="990854"/>
                  <a:pt x="808729" y="990467"/>
                </a:cubicBezTo>
                <a:cubicBezTo>
                  <a:pt x="807951" y="990075"/>
                  <a:pt x="807369" y="989879"/>
                  <a:pt x="806400" y="989879"/>
                </a:cubicBezTo>
                <a:lnTo>
                  <a:pt x="804457" y="986763"/>
                </a:lnTo>
                <a:cubicBezTo>
                  <a:pt x="804071" y="986175"/>
                  <a:pt x="803875" y="985788"/>
                  <a:pt x="803488" y="985205"/>
                </a:cubicBezTo>
                <a:cubicBezTo>
                  <a:pt x="802710" y="984034"/>
                  <a:pt x="803102" y="984421"/>
                  <a:pt x="802128" y="984034"/>
                </a:cubicBezTo>
                <a:lnTo>
                  <a:pt x="799412" y="984034"/>
                </a:lnTo>
                <a:cubicBezTo>
                  <a:pt x="799025" y="984230"/>
                  <a:pt x="798247" y="984421"/>
                  <a:pt x="798056" y="985396"/>
                </a:cubicBezTo>
                <a:cubicBezTo>
                  <a:pt x="798056" y="986175"/>
                  <a:pt x="799221" y="988321"/>
                  <a:pt x="799608" y="989296"/>
                </a:cubicBezTo>
                <a:cubicBezTo>
                  <a:pt x="800190" y="990658"/>
                  <a:pt x="800381" y="990467"/>
                  <a:pt x="799994" y="991246"/>
                </a:cubicBezTo>
                <a:cubicBezTo>
                  <a:pt x="798829" y="994166"/>
                  <a:pt x="799608" y="996895"/>
                  <a:pt x="802710" y="998262"/>
                </a:cubicBezTo>
                <a:cubicBezTo>
                  <a:pt x="803102" y="998458"/>
                  <a:pt x="804653" y="998845"/>
                  <a:pt x="804849" y="998845"/>
                </a:cubicBezTo>
                <a:cubicBezTo>
                  <a:pt x="804849" y="998845"/>
                  <a:pt x="811059" y="1010927"/>
                  <a:pt x="811249" y="1011319"/>
                </a:cubicBezTo>
                <a:lnTo>
                  <a:pt x="809698" y="1012490"/>
                </a:lnTo>
                <a:cubicBezTo>
                  <a:pt x="808338" y="1013465"/>
                  <a:pt x="808729" y="1013465"/>
                  <a:pt x="807755" y="1013269"/>
                </a:cubicBezTo>
                <a:cubicBezTo>
                  <a:pt x="805818" y="1013073"/>
                  <a:pt x="803292" y="1012877"/>
                  <a:pt x="801355" y="1013269"/>
                </a:cubicBezTo>
                <a:cubicBezTo>
                  <a:pt x="800963" y="1013269"/>
                  <a:pt x="800577" y="1013465"/>
                  <a:pt x="800381" y="1013656"/>
                </a:cubicBezTo>
                <a:cubicBezTo>
                  <a:pt x="799994" y="1013656"/>
                  <a:pt x="799608" y="1013656"/>
                  <a:pt x="799025" y="1013656"/>
                </a:cubicBezTo>
                <a:cubicBezTo>
                  <a:pt x="797665" y="1013852"/>
                  <a:pt x="796500" y="1014827"/>
                  <a:pt x="795727" y="1015802"/>
                </a:cubicBezTo>
                <a:cubicBezTo>
                  <a:pt x="795531" y="1015998"/>
                  <a:pt x="795335" y="1016385"/>
                  <a:pt x="795145" y="1016581"/>
                </a:cubicBezTo>
                <a:cubicBezTo>
                  <a:pt x="794562" y="1016777"/>
                  <a:pt x="794562" y="1016189"/>
                  <a:pt x="792037" y="1017556"/>
                </a:cubicBezTo>
                <a:cubicBezTo>
                  <a:pt x="791068" y="1018139"/>
                  <a:pt x="789708" y="1017360"/>
                  <a:pt x="788352" y="1018139"/>
                </a:cubicBezTo>
                <a:cubicBezTo>
                  <a:pt x="787379" y="1018727"/>
                  <a:pt x="787383" y="1019310"/>
                  <a:pt x="787188" y="1019697"/>
                </a:cubicBezTo>
                <a:cubicBezTo>
                  <a:pt x="786219" y="1019893"/>
                  <a:pt x="785441" y="1019697"/>
                  <a:pt x="784472" y="1020089"/>
                </a:cubicBezTo>
                <a:cubicBezTo>
                  <a:pt x="783498" y="1020481"/>
                  <a:pt x="783307" y="1021064"/>
                  <a:pt x="782529" y="1021451"/>
                </a:cubicBezTo>
                <a:cubicBezTo>
                  <a:pt x="781751" y="1021843"/>
                  <a:pt x="781169" y="1022039"/>
                  <a:pt x="780591" y="1022622"/>
                </a:cubicBezTo>
                <a:cubicBezTo>
                  <a:pt x="780009" y="1023014"/>
                  <a:pt x="779617" y="1023597"/>
                  <a:pt x="779231" y="1024376"/>
                </a:cubicBezTo>
                <a:cubicBezTo>
                  <a:pt x="778648" y="1025743"/>
                  <a:pt x="779231" y="1025351"/>
                  <a:pt x="777680" y="1025934"/>
                </a:cubicBezTo>
                <a:cubicBezTo>
                  <a:pt x="775933" y="1026522"/>
                  <a:pt x="773990" y="1027688"/>
                  <a:pt x="772825" y="1028859"/>
                </a:cubicBezTo>
                <a:cubicBezTo>
                  <a:pt x="770887" y="1031005"/>
                  <a:pt x="770887" y="1029834"/>
                  <a:pt x="769527" y="1030030"/>
                </a:cubicBezTo>
                <a:cubicBezTo>
                  <a:pt x="767589" y="1030226"/>
                  <a:pt x="767007" y="1033734"/>
                  <a:pt x="772439" y="1033734"/>
                </a:cubicBezTo>
                <a:cubicBezTo>
                  <a:pt x="774185" y="1033734"/>
                  <a:pt x="775933" y="1033146"/>
                  <a:pt x="777484" y="1032563"/>
                </a:cubicBezTo>
                <a:cubicBezTo>
                  <a:pt x="778066" y="1032367"/>
                  <a:pt x="778066" y="1032171"/>
                  <a:pt x="778648" y="1032563"/>
                </a:cubicBezTo>
                <a:cubicBezTo>
                  <a:pt x="779035" y="1032759"/>
                  <a:pt x="779427" y="1032950"/>
                  <a:pt x="779617" y="1033146"/>
                </a:cubicBezTo>
                <a:cubicBezTo>
                  <a:pt x="781364" y="1033925"/>
                  <a:pt x="781751" y="1033734"/>
                  <a:pt x="783307" y="1034317"/>
                </a:cubicBezTo>
                <a:cubicBezTo>
                  <a:pt x="783694" y="1034513"/>
                  <a:pt x="783889" y="1034704"/>
                  <a:pt x="784472" y="1034704"/>
                </a:cubicBezTo>
                <a:cubicBezTo>
                  <a:pt x="785441" y="1034900"/>
                  <a:pt x="786219" y="1034704"/>
                  <a:pt x="786992" y="1034317"/>
                </a:cubicBezTo>
                <a:cubicBezTo>
                  <a:pt x="788157" y="1033734"/>
                  <a:pt x="788157" y="1033734"/>
                  <a:pt x="789517" y="1033734"/>
                </a:cubicBezTo>
                <a:cubicBezTo>
                  <a:pt x="793784" y="1033734"/>
                  <a:pt x="793980" y="1030613"/>
                  <a:pt x="795918" y="1030809"/>
                </a:cubicBezTo>
                <a:cubicBezTo>
                  <a:pt x="798829" y="1031196"/>
                  <a:pt x="801741" y="1033146"/>
                  <a:pt x="805039" y="1034121"/>
                </a:cubicBezTo>
                <a:cubicBezTo>
                  <a:pt x="806013" y="1034317"/>
                  <a:pt x="806786" y="1034513"/>
                  <a:pt x="807951" y="1034513"/>
                </a:cubicBezTo>
                <a:cubicBezTo>
                  <a:pt x="810281" y="1034513"/>
                  <a:pt x="809312" y="1033925"/>
                  <a:pt x="810476" y="1033925"/>
                </a:cubicBezTo>
                <a:cubicBezTo>
                  <a:pt x="812414" y="1033925"/>
                  <a:pt x="814357" y="1033734"/>
                  <a:pt x="816490" y="1033538"/>
                </a:cubicBezTo>
                <a:cubicBezTo>
                  <a:pt x="818433" y="1033342"/>
                  <a:pt x="820567" y="1033342"/>
                  <a:pt x="822314" y="1033146"/>
                </a:cubicBezTo>
                <a:lnTo>
                  <a:pt x="823865" y="1036267"/>
                </a:lnTo>
                <a:cubicBezTo>
                  <a:pt x="824447" y="1037433"/>
                  <a:pt x="824447" y="1037046"/>
                  <a:pt x="824252" y="1038021"/>
                </a:cubicBezTo>
                <a:cubicBezTo>
                  <a:pt x="824061" y="1038604"/>
                  <a:pt x="823865" y="1039187"/>
                  <a:pt x="823865" y="1039775"/>
                </a:cubicBezTo>
                <a:cubicBezTo>
                  <a:pt x="823283" y="1042504"/>
                  <a:pt x="822896" y="1045037"/>
                  <a:pt x="822700" y="1047957"/>
                </a:cubicBezTo>
                <a:cubicBezTo>
                  <a:pt x="822700" y="1048741"/>
                  <a:pt x="822700" y="1049520"/>
                  <a:pt x="822700" y="1050299"/>
                </a:cubicBezTo>
                <a:cubicBezTo>
                  <a:pt x="822700" y="1050686"/>
                  <a:pt x="822896" y="1052249"/>
                  <a:pt x="822700" y="1052440"/>
                </a:cubicBezTo>
                <a:cubicBezTo>
                  <a:pt x="822700" y="1052636"/>
                  <a:pt x="822314" y="1052832"/>
                  <a:pt x="822314" y="1053219"/>
                </a:cubicBezTo>
                <a:lnTo>
                  <a:pt x="821732" y="1056144"/>
                </a:lnTo>
                <a:cubicBezTo>
                  <a:pt x="821536" y="1057119"/>
                  <a:pt x="820758" y="1058873"/>
                  <a:pt x="821149" y="1059848"/>
                </a:cubicBezTo>
                <a:cubicBezTo>
                  <a:pt x="821536" y="1060627"/>
                  <a:pt x="822700" y="1061994"/>
                  <a:pt x="822896" y="1062577"/>
                </a:cubicBezTo>
                <a:cubicBezTo>
                  <a:pt x="821732" y="1062577"/>
                  <a:pt x="820371" y="1062577"/>
                  <a:pt x="819206" y="1062577"/>
                </a:cubicBezTo>
                <a:cubicBezTo>
                  <a:pt x="812223" y="1062964"/>
                  <a:pt x="800577" y="1067643"/>
                  <a:pt x="796892" y="1073684"/>
                </a:cubicBezTo>
                <a:cubicBezTo>
                  <a:pt x="796114" y="1075051"/>
                  <a:pt x="796696" y="1074855"/>
                  <a:pt x="794949" y="1075438"/>
                </a:cubicBezTo>
                <a:cubicBezTo>
                  <a:pt x="790873" y="1077192"/>
                  <a:pt x="785637" y="1078167"/>
                  <a:pt x="780978" y="1080117"/>
                </a:cubicBezTo>
                <a:cubicBezTo>
                  <a:pt x="777680" y="1081479"/>
                  <a:pt x="773990" y="1083625"/>
                  <a:pt x="773603" y="1087716"/>
                </a:cubicBezTo>
                <a:cubicBezTo>
                  <a:pt x="773407" y="1089083"/>
                  <a:pt x="773799" y="1089666"/>
                  <a:pt x="773217" y="1091033"/>
                </a:cubicBezTo>
                <a:cubicBezTo>
                  <a:pt x="772634" y="1092199"/>
                  <a:pt x="771856" y="1092395"/>
                  <a:pt x="771274" y="1092787"/>
                </a:cubicBezTo>
                <a:cubicBezTo>
                  <a:pt x="770109" y="1093566"/>
                  <a:pt x="768944" y="1095903"/>
                  <a:pt x="768558" y="1097270"/>
                </a:cubicBezTo>
                <a:cubicBezTo>
                  <a:pt x="767393" y="1101361"/>
                  <a:pt x="768754" y="1104286"/>
                  <a:pt x="767589" y="1107206"/>
                </a:cubicBezTo>
                <a:cubicBezTo>
                  <a:pt x="767007" y="1108377"/>
                  <a:pt x="766811" y="1107598"/>
                  <a:pt x="766229" y="1109548"/>
                </a:cubicBezTo>
                <a:cubicBezTo>
                  <a:pt x="765260" y="1113443"/>
                  <a:pt x="766229" y="1115001"/>
                  <a:pt x="766229" y="1116172"/>
                </a:cubicBezTo>
                <a:cubicBezTo>
                  <a:pt x="766229" y="1117343"/>
                  <a:pt x="764868" y="1117147"/>
                  <a:pt x="763899" y="1119293"/>
                </a:cubicBezTo>
                <a:cubicBezTo>
                  <a:pt x="764095" y="1119680"/>
                  <a:pt x="764095" y="1120263"/>
                  <a:pt x="763899" y="1120655"/>
                </a:cubicBezTo>
                <a:close/>
                <a:moveTo>
                  <a:pt x="805622" y="995920"/>
                </a:moveTo>
                <a:cubicBezTo>
                  <a:pt x="804653" y="995729"/>
                  <a:pt x="803292" y="995337"/>
                  <a:pt x="803292" y="994362"/>
                </a:cubicBezTo>
                <a:cubicBezTo>
                  <a:pt x="804071" y="994945"/>
                  <a:pt x="804266" y="994945"/>
                  <a:pt x="805235" y="994945"/>
                </a:cubicBezTo>
                <a:lnTo>
                  <a:pt x="805622" y="995920"/>
                </a:lnTo>
                <a:close/>
                <a:moveTo>
                  <a:pt x="839970" y="1005082"/>
                </a:moveTo>
                <a:cubicBezTo>
                  <a:pt x="839970" y="1004107"/>
                  <a:pt x="839970" y="1004107"/>
                  <a:pt x="840361" y="1003524"/>
                </a:cubicBezTo>
                <a:cubicBezTo>
                  <a:pt x="842299" y="1001966"/>
                  <a:pt x="846571" y="1002157"/>
                  <a:pt x="848705" y="1004886"/>
                </a:cubicBezTo>
                <a:cubicBezTo>
                  <a:pt x="849091" y="1005278"/>
                  <a:pt x="849091" y="1005861"/>
                  <a:pt x="849091" y="1006444"/>
                </a:cubicBezTo>
                <a:cubicBezTo>
                  <a:pt x="848509" y="1006444"/>
                  <a:pt x="847927" y="1005861"/>
                  <a:pt x="847540" y="1005474"/>
                </a:cubicBezTo>
                <a:cubicBezTo>
                  <a:pt x="846762" y="1004499"/>
                  <a:pt x="846180" y="1004886"/>
                  <a:pt x="845793" y="1004690"/>
                </a:cubicBezTo>
                <a:cubicBezTo>
                  <a:pt x="845407" y="1004107"/>
                  <a:pt x="845407" y="1003720"/>
                  <a:pt x="844628" y="1003524"/>
                </a:cubicBezTo>
                <a:cubicBezTo>
                  <a:pt x="843464" y="1003132"/>
                  <a:pt x="841526" y="1004499"/>
                  <a:pt x="843273" y="1006640"/>
                </a:cubicBezTo>
                <a:cubicBezTo>
                  <a:pt x="843464" y="1006836"/>
                  <a:pt x="843660" y="1007032"/>
                  <a:pt x="843855" y="1007228"/>
                </a:cubicBezTo>
                <a:cubicBezTo>
                  <a:pt x="843077" y="1008982"/>
                  <a:pt x="844628" y="1009565"/>
                  <a:pt x="844628" y="1010540"/>
                </a:cubicBezTo>
                <a:cubicBezTo>
                  <a:pt x="844433" y="1010148"/>
                  <a:pt x="844046" y="1009952"/>
                  <a:pt x="843660" y="1009761"/>
                </a:cubicBezTo>
                <a:cubicBezTo>
                  <a:pt x="842882" y="1009565"/>
                  <a:pt x="842691" y="1009761"/>
                  <a:pt x="842108" y="1009952"/>
                </a:cubicBezTo>
                <a:cubicBezTo>
                  <a:pt x="841526" y="1010148"/>
                  <a:pt x="841330" y="1009761"/>
                  <a:pt x="840748" y="1010344"/>
                </a:cubicBezTo>
                <a:cubicBezTo>
                  <a:pt x="840361" y="1010736"/>
                  <a:pt x="840361" y="1010927"/>
                  <a:pt x="840166" y="1011515"/>
                </a:cubicBezTo>
                <a:cubicBezTo>
                  <a:pt x="839779" y="1009952"/>
                  <a:pt x="839970" y="1009761"/>
                  <a:pt x="840361" y="1008786"/>
                </a:cubicBezTo>
                <a:cubicBezTo>
                  <a:pt x="840552" y="1008007"/>
                  <a:pt x="840552" y="1008198"/>
                  <a:pt x="841134" y="1007811"/>
                </a:cubicBezTo>
                <a:cubicBezTo>
                  <a:pt x="841526" y="1007615"/>
                  <a:pt x="841913" y="1007419"/>
                  <a:pt x="842108" y="1007228"/>
                </a:cubicBezTo>
                <a:cubicBezTo>
                  <a:pt x="842691" y="1006640"/>
                  <a:pt x="842882" y="1005665"/>
                  <a:pt x="842108" y="1004886"/>
                </a:cubicBezTo>
                <a:cubicBezTo>
                  <a:pt x="841913" y="1004690"/>
                  <a:pt x="841330" y="1004499"/>
                  <a:pt x="840944" y="1004499"/>
                </a:cubicBezTo>
                <a:cubicBezTo>
                  <a:pt x="840552" y="1004690"/>
                  <a:pt x="840361" y="1004886"/>
                  <a:pt x="839970" y="1005082"/>
                </a:cubicBezTo>
                <a:close/>
                <a:moveTo>
                  <a:pt x="817459" y="1006640"/>
                </a:moveTo>
                <a:cubicBezTo>
                  <a:pt x="817851" y="1006640"/>
                  <a:pt x="818820" y="1007032"/>
                  <a:pt x="819402" y="1007032"/>
                </a:cubicBezTo>
                <a:cubicBezTo>
                  <a:pt x="820175" y="1007032"/>
                  <a:pt x="820953" y="1007228"/>
                  <a:pt x="821536" y="1007228"/>
                </a:cubicBezTo>
                <a:cubicBezTo>
                  <a:pt x="821922" y="1007228"/>
                  <a:pt x="825226" y="1008198"/>
                  <a:pt x="825416" y="1008394"/>
                </a:cubicBezTo>
                <a:cubicBezTo>
                  <a:pt x="825226" y="1009369"/>
                  <a:pt x="825226" y="1009565"/>
                  <a:pt x="825612" y="1010540"/>
                </a:cubicBezTo>
                <a:cubicBezTo>
                  <a:pt x="826968" y="1015606"/>
                  <a:pt x="829688" y="1015219"/>
                  <a:pt x="830075" y="1016189"/>
                </a:cubicBezTo>
                <a:cubicBezTo>
                  <a:pt x="830271" y="1016777"/>
                  <a:pt x="829688" y="1017164"/>
                  <a:pt x="830462" y="1018139"/>
                </a:cubicBezTo>
                <a:cubicBezTo>
                  <a:pt x="831240" y="1019114"/>
                  <a:pt x="831822" y="1020089"/>
                  <a:pt x="832404" y="1021064"/>
                </a:cubicBezTo>
                <a:cubicBezTo>
                  <a:pt x="832595" y="1021451"/>
                  <a:pt x="832791" y="1021451"/>
                  <a:pt x="832791" y="1022039"/>
                </a:cubicBezTo>
                <a:lnTo>
                  <a:pt x="832209" y="1037629"/>
                </a:lnTo>
                <a:cubicBezTo>
                  <a:pt x="832209" y="1038604"/>
                  <a:pt x="832013" y="1038996"/>
                  <a:pt x="832595" y="1039775"/>
                </a:cubicBezTo>
                <a:cubicBezTo>
                  <a:pt x="832404" y="1040162"/>
                  <a:pt x="832404" y="1040162"/>
                  <a:pt x="832209" y="1040554"/>
                </a:cubicBezTo>
                <a:cubicBezTo>
                  <a:pt x="832013" y="1040358"/>
                  <a:pt x="831436" y="1039187"/>
                  <a:pt x="831240" y="1038800"/>
                </a:cubicBezTo>
                <a:cubicBezTo>
                  <a:pt x="831044" y="1038212"/>
                  <a:pt x="830657" y="1037629"/>
                  <a:pt x="830271" y="1037046"/>
                </a:cubicBezTo>
                <a:cubicBezTo>
                  <a:pt x="829688" y="1035875"/>
                  <a:pt x="829106" y="1034513"/>
                  <a:pt x="828328" y="1033342"/>
                </a:cubicBezTo>
                <a:cubicBezTo>
                  <a:pt x="827941" y="1032563"/>
                  <a:pt x="828132" y="1032950"/>
                  <a:pt x="828132" y="1032171"/>
                </a:cubicBezTo>
                <a:lnTo>
                  <a:pt x="827746" y="1028276"/>
                </a:lnTo>
                <a:cubicBezTo>
                  <a:pt x="827550" y="1026909"/>
                  <a:pt x="827359" y="1027105"/>
                  <a:pt x="826968" y="1026326"/>
                </a:cubicBezTo>
                <a:cubicBezTo>
                  <a:pt x="825803" y="1024180"/>
                  <a:pt x="825803" y="1022039"/>
                  <a:pt x="825416" y="1019697"/>
                </a:cubicBezTo>
                <a:cubicBezTo>
                  <a:pt x="825226" y="1018918"/>
                  <a:pt x="825030" y="1018139"/>
                  <a:pt x="825030" y="1017360"/>
                </a:cubicBezTo>
                <a:cubicBezTo>
                  <a:pt x="824834" y="1016385"/>
                  <a:pt x="824834" y="1015802"/>
                  <a:pt x="824252" y="1015410"/>
                </a:cubicBezTo>
                <a:lnTo>
                  <a:pt x="821536" y="1012490"/>
                </a:lnTo>
                <a:cubicBezTo>
                  <a:pt x="820758" y="1011706"/>
                  <a:pt x="818042" y="1011711"/>
                  <a:pt x="817269" y="1011319"/>
                </a:cubicBezTo>
                <a:lnTo>
                  <a:pt x="817459" y="1006640"/>
                </a:lnTo>
                <a:close/>
                <a:moveTo>
                  <a:pt x="835120" y="1036654"/>
                </a:moveTo>
                <a:cubicBezTo>
                  <a:pt x="835120" y="1033734"/>
                  <a:pt x="835316" y="1030809"/>
                  <a:pt x="835507" y="1027884"/>
                </a:cubicBezTo>
                <a:cubicBezTo>
                  <a:pt x="835507" y="1026522"/>
                  <a:pt x="835703" y="1024959"/>
                  <a:pt x="835703" y="1023597"/>
                </a:cubicBezTo>
                <a:cubicBezTo>
                  <a:pt x="835703" y="1021260"/>
                  <a:pt x="836089" y="1021260"/>
                  <a:pt x="835120" y="1019893"/>
                </a:cubicBezTo>
                <a:cubicBezTo>
                  <a:pt x="834538" y="1018918"/>
                  <a:pt x="833956" y="1018139"/>
                  <a:pt x="833373" y="1017164"/>
                </a:cubicBezTo>
                <a:cubicBezTo>
                  <a:pt x="833178" y="1016777"/>
                  <a:pt x="833373" y="1016385"/>
                  <a:pt x="832987" y="1015219"/>
                </a:cubicBezTo>
                <a:cubicBezTo>
                  <a:pt x="832209" y="1012877"/>
                  <a:pt x="830462" y="1013269"/>
                  <a:pt x="829688" y="1011902"/>
                </a:cubicBezTo>
                <a:cubicBezTo>
                  <a:pt x="829106" y="1010927"/>
                  <a:pt x="828715" y="1009761"/>
                  <a:pt x="828524" y="1008590"/>
                </a:cubicBezTo>
                <a:cubicBezTo>
                  <a:pt x="829688" y="1008590"/>
                  <a:pt x="831822" y="1009369"/>
                  <a:pt x="832791" y="1009565"/>
                </a:cubicBezTo>
                <a:cubicBezTo>
                  <a:pt x="834538" y="1010148"/>
                  <a:pt x="835316" y="1010148"/>
                  <a:pt x="837254" y="1009565"/>
                </a:cubicBezTo>
                <a:cubicBezTo>
                  <a:pt x="837254" y="1010927"/>
                  <a:pt x="837450" y="1012681"/>
                  <a:pt x="838419" y="1013656"/>
                </a:cubicBezTo>
                <a:cubicBezTo>
                  <a:pt x="839001" y="1014244"/>
                  <a:pt x="838805" y="1013852"/>
                  <a:pt x="839387" y="1014435"/>
                </a:cubicBezTo>
                <a:cubicBezTo>
                  <a:pt x="839197" y="1014827"/>
                  <a:pt x="839001" y="1015023"/>
                  <a:pt x="839001" y="1015606"/>
                </a:cubicBezTo>
                <a:cubicBezTo>
                  <a:pt x="838419" y="1015410"/>
                  <a:pt x="838614" y="1015219"/>
                  <a:pt x="837836" y="1015219"/>
                </a:cubicBezTo>
                <a:cubicBezTo>
                  <a:pt x="836672" y="1015219"/>
                  <a:pt x="836089" y="1013465"/>
                  <a:pt x="835898" y="1012490"/>
                </a:cubicBezTo>
                <a:cubicBezTo>
                  <a:pt x="835507" y="1010148"/>
                  <a:pt x="832595" y="1010736"/>
                  <a:pt x="832791" y="1012681"/>
                </a:cubicBezTo>
                <a:cubicBezTo>
                  <a:pt x="832987" y="1014435"/>
                  <a:pt x="833956" y="1016189"/>
                  <a:pt x="834734" y="1017164"/>
                </a:cubicBezTo>
                <a:cubicBezTo>
                  <a:pt x="835507" y="1018139"/>
                  <a:pt x="836867" y="1018727"/>
                  <a:pt x="838223" y="1018531"/>
                </a:cubicBezTo>
                <a:cubicBezTo>
                  <a:pt x="838805" y="1018531"/>
                  <a:pt x="839001" y="1018335"/>
                  <a:pt x="839387" y="1018139"/>
                </a:cubicBezTo>
                <a:cubicBezTo>
                  <a:pt x="839387" y="1019310"/>
                  <a:pt x="839583" y="1020672"/>
                  <a:pt x="839970" y="1021843"/>
                </a:cubicBezTo>
                <a:cubicBezTo>
                  <a:pt x="840166" y="1022426"/>
                  <a:pt x="839970" y="1022426"/>
                  <a:pt x="839970" y="1023014"/>
                </a:cubicBezTo>
                <a:cubicBezTo>
                  <a:pt x="838805" y="1026718"/>
                  <a:pt x="838032" y="1030613"/>
                  <a:pt x="837640" y="1034317"/>
                </a:cubicBezTo>
                <a:cubicBezTo>
                  <a:pt x="837640" y="1035096"/>
                  <a:pt x="837645" y="1036071"/>
                  <a:pt x="837450" y="1036850"/>
                </a:cubicBezTo>
                <a:cubicBezTo>
                  <a:pt x="836089" y="1036850"/>
                  <a:pt x="835703" y="1036654"/>
                  <a:pt x="835120" y="1036654"/>
                </a:cubicBezTo>
                <a:close/>
                <a:moveTo>
                  <a:pt x="822314" y="1021843"/>
                </a:moveTo>
                <a:cubicBezTo>
                  <a:pt x="822118" y="1021843"/>
                  <a:pt x="822314" y="1021843"/>
                  <a:pt x="822314" y="1021843"/>
                </a:cubicBezTo>
                <a:lnTo>
                  <a:pt x="819593" y="1016581"/>
                </a:lnTo>
                <a:cubicBezTo>
                  <a:pt x="819402" y="1016189"/>
                  <a:pt x="818820" y="1015410"/>
                  <a:pt x="818820" y="1014827"/>
                </a:cubicBezTo>
                <a:cubicBezTo>
                  <a:pt x="819206" y="1014827"/>
                  <a:pt x="819593" y="1014827"/>
                  <a:pt x="819789" y="1015219"/>
                </a:cubicBezTo>
                <a:lnTo>
                  <a:pt x="820953" y="1016581"/>
                </a:lnTo>
                <a:cubicBezTo>
                  <a:pt x="821149" y="1016777"/>
                  <a:pt x="821536" y="1017164"/>
                  <a:pt x="821536" y="1017360"/>
                </a:cubicBezTo>
                <a:cubicBezTo>
                  <a:pt x="821732" y="1017943"/>
                  <a:pt x="822314" y="1021064"/>
                  <a:pt x="822314" y="1021843"/>
                </a:cubicBezTo>
                <a:close/>
                <a:moveTo>
                  <a:pt x="841134" y="1044841"/>
                </a:moveTo>
                <a:cubicBezTo>
                  <a:pt x="839779" y="1044645"/>
                  <a:pt x="839779" y="1044449"/>
                  <a:pt x="839001" y="1043866"/>
                </a:cubicBezTo>
                <a:cubicBezTo>
                  <a:pt x="839001" y="1043866"/>
                  <a:pt x="839001" y="1043866"/>
                  <a:pt x="839197" y="1043866"/>
                </a:cubicBezTo>
                <a:lnTo>
                  <a:pt x="840166" y="1043670"/>
                </a:lnTo>
                <a:cubicBezTo>
                  <a:pt x="840552" y="1043474"/>
                  <a:pt x="840748" y="1043283"/>
                  <a:pt x="840944" y="1043087"/>
                </a:cubicBezTo>
                <a:cubicBezTo>
                  <a:pt x="841717" y="1043283"/>
                  <a:pt x="842108" y="1043670"/>
                  <a:pt x="842882" y="1043283"/>
                </a:cubicBezTo>
                <a:cubicBezTo>
                  <a:pt x="843464" y="1043087"/>
                  <a:pt x="843855" y="1042504"/>
                  <a:pt x="844242" y="1042308"/>
                </a:cubicBezTo>
                <a:cubicBezTo>
                  <a:pt x="844824" y="1041333"/>
                  <a:pt x="845407" y="1040358"/>
                  <a:pt x="845989" y="1039187"/>
                </a:cubicBezTo>
                <a:cubicBezTo>
                  <a:pt x="846958" y="1037046"/>
                  <a:pt x="847154" y="1037046"/>
                  <a:pt x="846571" y="1035488"/>
                </a:cubicBezTo>
                <a:cubicBezTo>
                  <a:pt x="845407" y="1031980"/>
                  <a:pt x="844824" y="1029638"/>
                  <a:pt x="843855" y="1026130"/>
                </a:cubicBezTo>
                <a:cubicBezTo>
                  <a:pt x="843660" y="1025547"/>
                  <a:pt x="843464" y="1024768"/>
                  <a:pt x="843273" y="1024180"/>
                </a:cubicBezTo>
                <a:cubicBezTo>
                  <a:pt x="842108" y="1021647"/>
                  <a:pt x="841717" y="1018918"/>
                  <a:pt x="841717" y="1016189"/>
                </a:cubicBezTo>
                <a:cubicBezTo>
                  <a:pt x="841913" y="1016385"/>
                  <a:pt x="843077" y="1017556"/>
                  <a:pt x="843273" y="1017752"/>
                </a:cubicBezTo>
                <a:cubicBezTo>
                  <a:pt x="844628" y="1019506"/>
                  <a:pt x="846180" y="1021451"/>
                  <a:pt x="846762" y="1023989"/>
                </a:cubicBezTo>
                <a:cubicBezTo>
                  <a:pt x="847154" y="1025547"/>
                  <a:pt x="847927" y="1027301"/>
                  <a:pt x="848705" y="1028472"/>
                </a:cubicBezTo>
                <a:cubicBezTo>
                  <a:pt x="849483" y="1029834"/>
                  <a:pt x="850256" y="1031392"/>
                  <a:pt x="850838" y="1032759"/>
                </a:cubicBezTo>
                <a:cubicBezTo>
                  <a:pt x="852585" y="1037046"/>
                  <a:pt x="849870" y="1039966"/>
                  <a:pt x="847540" y="1041333"/>
                </a:cubicBezTo>
                <a:cubicBezTo>
                  <a:pt x="846958" y="1041720"/>
                  <a:pt x="845793" y="1042308"/>
                  <a:pt x="845407" y="1042504"/>
                </a:cubicBezTo>
                <a:cubicBezTo>
                  <a:pt x="845015" y="1043087"/>
                  <a:pt x="844824" y="1045037"/>
                  <a:pt x="841134" y="1044841"/>
                </a:cubicBezTo>
                <a:close/>
                <a:moveTo>
                  <a:pt x="804653" y="1016385"/>
                </a:moveTo>
                <a:cubicBezTo>
                  <a:pt x="805622" y="1016385"/>
                  <a:pt x="806400" y="1016385"/>
                  <a:pt x="807369" y="1016581"/>
                </a:cubicBezTo>
                <a:cubicBezTo>
                  <a:pt x="809698" y="1016777"/>
                  <a:pt x="809312" y="1016973"/>
                  <a:pt x="810667" y="1016189"/>
                </a:cubicBezTo>
                <a:cubicBezTo>
                  <a:pt x="811059" y="1015998"/>
                  <a:pt x="811249" y="1015802"/>
                  <a:pt x="811445" y="1015606"/>
                </a:cubicBezTo>
                <a:cubicBezTo>
                  <a:pt x="811832" y="1015410"/>
                  <a:pt x="812801" y="1014631"/>
                  <a:pt x="813192" y="1014435"/>
                </a:cubicBezTo>
                <a:lnTo>
                  <a:pt x="821340" y="1030417"/>
                </a:lnTo>
                <a:cubicBezTo>
                  <a:pt x="819206" y="1030417"/>
                  <a:pt x="817073" y="1030613"/>
                  <a:pt x="814939" y="1030809"/>
                </a:cubicBezTo>
                <a:cubicBezTo>
                  <a:pt x="813965" y="1030809"/>
                  <a:pt x="812806" y="1031005"/>
                  <a:pt x="811832" y="1031005"/>
                </a:cubicBezTo>
                <a:cubicBezTo>
                  <a:pt x="810667" y="1031005"/>
                  <a:pt x="809698" y="1031005"/>
                  <a:pt x="808920" y="1031588"/>
                </a:cubicBezTo>
                <a:cubicBezTo>
                  <a:pt x="808729" y="1031784"/>
                  <a:pt x="808534" y="1031784"/>
                  <a:pt x="808147" y="1031784"/>
                </a:cubicBezTo>
                <a:cubicBezTo>
                  <a:pt x="807173" y="1031784"/>
                  <a:pt x="806786" y="1031588"/>
                  <a:pt x="806013" y="1031392"/>
                </a:cubicBezTo>
                <a:cubicBezTo>
                  <a:pt x="803684" y="1030613"/>
                  <a:pt x="801355" y="1029251"/>
                  <a:pt x="798829" y="1028472"/>
                </a:cubicBezTo>
                <a:cubicBezTo>
                  <a:pt x="796500" y="1027884"/>
                  <a:pt x="795335" y="1027884"/>
                  <a:pt x="793593" y="1029055"/>
                </a:cubicBezTo>
                <a:cubicBezTo>
                  <a:pt x="793011" y="1029638"/>
                  <a:pt x="792429" y="1030226"/>
                  <a:pt x="791846" y="1030613"/>
                </a:cubicBezTo>
                <a:cubicBezTo>
                  <a:pt x="791068" y="1031196"/>
                  <a:pt x="790099" y="1031005"/>
                  <a:pt x="788935" y="1031005"/>
                </a:cubicBezTo>
                <a:cubicBezTo>
                  <a:pt x="787961" y="1031005"/>
                  <a:pt x="787188" y="1031392"/>
                  <a:pt x="786410" y="1031784"/>
                </a:cubicBezTo>
                <a:cubicBezTo>
                  <a:pt x="785827" y="1031980"/>
                  <a:pt x="785637" y="1031784"/>
                  <a:pt x="785054" y="1031588"/>
                </a:cubicBezTo>
                <a:cubicBezTo>
                  <a:pt x="784663" y="1031392"/>
                  <a:pt x="784080" y="1031392"/>
                  <a:pt x="783694" y="1031196"/>
                </a:cubicBezTo>
                <a:cubicBezTo>
                  <a:pt x="780782" y="1030417"/>
                  <a:pt x="781364" y="1029834"/>
                  <a:pt x="778648" y="1029442"/>
                </a:cubicBezTo>
                <a:cubicBezTo>
                  <a:pt x="779035" y="1029251"/>
                  <a:pt x="780009" y="1028859"/>
                  <a:pt x="780591" y="1028663"/>
                </a:cubicBezTo>
                <a:cubicBezTo>
                  <a:pt x="782529" y="1028080"/>
                  <a:pt x="781947" y="1027301"/>
                  <a:pt x="782725" y="1025743"/>
                </a:cubicBezTo>
                <a:cubicBezTo>
                  <a:pt x="783111" y="1025155"/>
                  <a:pt x="784663" y="1024959"/>
                  <a:pt x="785827" y="1023793"/>
                </a:cubicBezTo>
                <a:cubicBezTo>
                  <a:pt x="786410" y="1023401"/>
                  <a:pt x="786992" y="1023401"/>
                  <a:pt x="787961" y="1023401"/>
                </a:cubicBezTo>
                <a:cubicBezTo>
                  <a:pt x="788739" y="1023401"/>
                  <a:pt x="789321" y="1023205"/>
                  <a:pt x="790099" y="1022818"/>
                </a:cubicBezTo>
                <a:cubicBezTo>
                  <a:pt x="790873" y="1022426"/>
                  <a:pt x="790873" y="1022235"/>
                  <a:pt x="791264" y="1021451"/>
                </a:cubicBezTo>
                <a:cubicBezTo>
                  <a:pt x="793784" y="1021260"/>
                  <a:pt x="793011" y="1021260"/>
                  <a:pt x="794949" y="1020285"/>
                </a:cubicBezTo>
                <a:cubicBezTo>
                  <a:pt x="795918" y="1019893"/>
                  <a:pt x="797278" y="1020481"/>
                  <a:pt x="798247" y="1018918"/>
                </a:cubicBezTo>
                <a:cubicBezTo>
                  <a:pt x="798829" y="1018139"/>
                  <a:pt x="798247" y="1018531"/>
                  <a:pt x="799221" y="1017556"/>
                </a:cubicBezTo>
                <a:cubicBezTo>
                  <a:pt x="799994" y="1016777"/>
                  <a:pt x="800577" y="1017164"/>
                  <a:pt x="800963" y="1017164"/>
                </a:cubicBezTo>
                <a:cubicBezTo>
                  <a:pt x="801545" y="1017164"/>
                  <a:pt x="801545" y="1016385"/>
                  <a:pt x="804653" y="1016385"/>
                </a:cubicBezTo>
                <a:close/>
                <a:moveTo>
                  <a:pt x="839583" y="1039187"/>
                </a:moveTo>
                <a:cubicBezTo>
                  <a:pt x="839779" y="1037242"/>
                  <a:pt x="839779" y="1035292"/>
                  <a:pt x="839970" y="1033146"/>
                </a:cubicBezTo>
                <a:cubicBezTo>
                  <a:pt x="840166" y="1032171"/>
                  <a:pt x="840166" y="1031196"/>
                  <a:pt x="840361" y="1030417"/>
                </a:cubicBezTo>
                <a:cubicBezTo>
                  <a:pt x="840552" y="1029834"/>
                  <a:pt x="840748" y="1028472"/>
                  <a:pt x="840944" y="1027884"/>
                </a:cubicBezTo>
                <a:cubicBezTo>
                  <a:pt x="841330" y="1028859"/>
                  <a:pt x="841526" y="1030030"/>
                  <a:pt x="841717" y="1031005"/>
                </a:cubicBezTo>
                <a:cubicBezTo>
                  <a:pt x="841913" y="1031980"/>
                  <a:pt x="842299" y="1033146"/>
                  <a:pt x="842691" y="1034121"/>
                </a:cubicBezTo>
                <a:cubicBezTo>
                  <a:pt x="842882" y="1034704"/>
                  <a:pt x="843077" y="1035096"/>
                  <a:pt x="843273" y="1035679"/>
                </a:cubicBezTo>
                <a:cubicBezTo>
                  <a:pt x="843660" y="1036654"/>
                  <a:pt x="843464" y="1036458"/>
                  <a:pt x="843273" y="1037242"/>
                </a:cubicBezTo>
                <a:cubicBezTo>
                  <a:pt x="842882" y="1038212"/>
                  <a:pt x="842299" y="1039187"/>
                  <a:pt x="841913" y="1039966"/>
                </a:cubicBezTo>
                <a:lnTo>
                  <a:pt x="839583" y="1039187"/>
                </a:lnTo>
                <a:close/>
                <a:moveTo>
                  <a:pt x="852585" y="1041529"/>
                </a:moveTo>
                <a:cubicBezTo>
                  <a:pt x="857244" y="1040162"/>
                  <a:pt x="861707" y="1039579"/>
                  <a:pt x="866948" y="1040554"/>
                </a:cubicBezTo>
                <a:cubicBezTo>
                  <a:pt x="869082" y="1040941"/>
                  <a:pt x="871215" y="1041720"/>
                  <a:pt x="872962" y="1042695"/>
                </a:cubicBezTo>
                <a:cubicBezTo>
                  <a:pt x="873931" y="1043283"/>
                  <a:pt x="874709" y="1043670"/>
                  <a:pt x="875483" y="1044258"/>
                </a:cubicBezTo>
                <a:cubicBezTo>
                  <a:pt x="875874" y="1044449"/>
                  <a:pt x="877621" y="1045816"/>
                  <a:pt x="877621" y="1046012"/>
                </a:cubicBezTo>
                <a:cubicBezTo>
                  <a:pt x="876647" y="1046012"/>
                  <a:pt x="876065" y="1046399"/>
                  <a:pt x="875292" y="1046595"/>
                </a:cubicBezTo>
                <a:cubicBezTo>
                  <a:pt x="875292" y="1045620"/>
                  <a:pt x="874709" y="1045037"/>
                  <a:pt x="873931" y="1044841"/>
                </a:cubicBezTo>
                <a:cubicBezTo>
                  <a:pt x="872767" y="1044449"/>
                  <a:pt x="872184" y="1045037"/>
                  <a:pt x="871411" y="1045233"/>
                </a:cubicBezTo>
                <a:cubicBezTo>
                  <a:pt x="871411" y="1044258"/>
                  <a:pt x="871020" y="1043670"/>
                  <a:pt x="870246" y="1043283"/>
                </a:cubicBezTo>
                <a:cubicBezTo>
                  <a:pt x="869278" y="1042891"/>
                  <a:pt x="868499" y="1043474"/>
                  <a:pt x="867917" y="1043670"/>
                </a:cubicBezTo>
                <a:lnTo>
                  <a:pt x="867917" y="1043283"/>
                </a:lnTo>
                <a:cubicBezTo>
                  <a:pt x="867917" y="1042891"/>
                  <a:pt x="867721" y="1042695"/>
                  <a:pt x="867531" y="1042504"/>
                </a:cubicBezTo>
                <a:cubicBezTo>
                  <a:pt x="866366" y="1041333"/>
                  <a:pt x="864810" y="1042308"/>
                  <a:pt x="864037" y="1042695"/>
                </a:cubicBezTo>
                <a:cubicBezTo>
                  <a:pt x="864037" y="1040750"/>
                  <a:pt x="862094" y="1040162"/>
                  <a:pt x="860347" y="1041720"/>
                </a:cubicBezTo>
                <a:cubicBezTo>
                  <a:pt x="860156" y="1041529"/>
                  <a:pt x="860156" y="1041333"/>
                  <a:pt x="859960" y="1041137"/>
                </a:cubicBezTo>
                <a:cubicBezTo>
                  <a:pt x="858991" y="1040162"/>
                  <a:pt x="857827" y="1040750"/>
                  <a:pt x="857048" y="1041529"/>
                </a:cubicBezTo>
                <a:lnTo>
                  <a:pt x="856270" y="1042308"/>
                </a:lnTo>
                <a:cubicBezTo>
                  <a:pt x="855497" y="1041333"/>
                  <a:pt x="854915" y="1041137"/>
                  <a:pt x="853750" y="1041916"/>
                </a:cubicBezTo>
                <a:cubicBezTo>
                  <a:pt x="853554" y="1041720"/>
                  <a:pt x="853554" y="1041720"/>
                  <a:pt x="853364" y="1041529"/>
                </a:cubicBezTo>
                <a:cubicBezTo>
                  <a:pt x="852781" y="1041720"/>
                  <a:pt x="852585" y="1041720"/>
                  <a:pt x="852585" y="1041529"/>
                </a:cubicBezTo>
                <a:close/>
                <a:moveTo>
                  <a:pt x="841717" y="1060240"/>
                </a:moveTo>
                <a:cubicBezTo>
                  <a:pt x="841526" y="1060044"/>
                  <a:pt x="837450" y="1051857"/>
                  <a:pt x="837063" y="1051274"/>
                </a:cubicBezTo>
                <a:cubicBezTo>
                  <a:pt x="836672" y="1050495"/>
                  <a:pt x="832987" y="1042891"/>
                  <a:pt x="832595" y="1042308"/>
                </a:cubicBezTo>
                <a:cubicBezTo>
                  <a:pt x="833373" y="1042504"/>
                  <a:pt x="834151" y="1042504"/>
                  <a:pt x="835120" y="1042695"/>
                </a:cubicBezTo>
                <a:cubicBezTo>
                  <a:pt x="835120" y="1043283"/>
                  <a:pt x="835507" y="1044062"/>
                  <a:pt x="835703" y="1044645"/>
                </a:cubicBezTo>
                <a:cubicBezTo>
                  <a:pt x="835898" y="1045424"/>
                  <a:pt x="836089" y="1045620"/>
                  <a:pt x="836672" y="1046012"/>
                </a:cubicBezTo>
                <a:cubicBezTo>
                  <a:pt x="837836" y="1046791"/>
                  <a:pt x="838032" y="1046791"/>
                  <a:pt x="838614" y="1047570"/>
                </a:cubicBezTo>
                <a:cubicBezTo>
                  <a:pt x="838805" y="1047766"/>
                  <a:pt x="839001" y="1047957"/>
                  <a:pt x="839197" y="1048153"/>
                </a:cubicBezTo>
                <a:cubicBezTo>
                  <a:pt x="838419" y="1048932"/>
                  <a:pt x="838614" y="1050103"/>
                  <a:pt x="838805" y="1051465"/>
                </a:cubicBezTo>
                <a:cubicBezTo>
                  <a:pt x="839387" y="1057119"/>
                  <a:pt x="841330" y="1058094"/>
                  <a:pt x="841717" y="1060240"/>
                </a:cubicBezTo>
                <a:close/>
                <a:moveTo>
                  <a:pt x="843273" y="1047957"/>
                </a:moveTo>
                <a:cubicBezTo>
                  <a:pt x="843660" y="1047766"/>
                  <a:pt x="845989" y="1047766"/>
                  <a:pt x="847540" y="1045233"/>
                </a:cubicBezTo>
                <a:cubicBezTo>
                  <a:pt x="847927" y="1044449"/>
                  <a:pt x="847927" y="1044841"/>
                  <a:pt x="849091" y="1044062"/>
                </a:cubicBezTo>
                <a:cubicBezTo>
                  <a:pt x="849287" y="1043866"/>
                  <a:pt x="849674" y="1043670"/>
                  <a:pt x="849870" y="1043479"/>
                </a:cubicBezTo>
                <a:cubicBezTo>
                  <a:pt x="849674" y="1044449"/>
                  <a:pt x="848509" y="1046791"/>
                  <a:pt x="848123" y="1047957"/>
                </a:cubicBezTo>
                <a:cubicBezTo>
                  <a:pt x="847540" y="1049711"/>
                  <a:pt x="849870" y="1051078"/>
                  <a:pt x="851034" y="1049128"/>
                </a:cubicBezTo>
                <a:cubicBezTo>
                  <a:pt x="851421" y="1049520"/>
                  <a:pt x="851225" y="1049711"/>
                  <a:pt x="851617" y="1049907"/>
                </a:cubicBezTo>
                <a:cubicBezTo>
                  <a:pt x="852781" y="1050686"/>
                  <a:pt x="854137" y="1049907"/>
                  <a:pt x="854719" y="1049128"/>
                </a:cubicBezTo>
                <a:cubicBezTo>
                  <a:pt x="855301" y="1049324"/>
                  <a:pt x="855497" y="1049324"/>
                  <a:pt x="856270" y="1049128"/>
                </a:cubicBezTo>
                <a:cubicBezTo>
                  <a:pt x="856853" y="1048932"/>
                  <a:pt x="857048" y="1048741"/>
                  <a:pt x="857435" y="1048545"/>
                </a:cubicBezTo>
                <a:cubicBezTo>
                  <a:pt x="858600" y="1049907"/>
                  <a:pt x="860347" y="1048545"/>
                  <a:pt x="861321" y="1048153"/>
                </a:cubicBezTo>
                <a:lnTo>
                  <a:pt x="861511" y="1048545"/>
                </a:lnTo>
                <a:cubicBezTo>
                  <a:pt x="861511" y="1048741"/>
                  <a:pt x="861707" y="1048741"/>
                  <a:pt x="861707" y="1048932"/>
                </a:cubicBezTo>
                <a:cubicBezTo>
                  <a:pt x="862485" y="1049711"/>
                  <a:pt x="863258" y="1049520"/>
                  <a:pt x="864227" y="1049324"/>
                </a:cubicBezTo>
                <a:cubicBezTo>
                  <a:pt x="864423" y="1049711"/>
                  <a:pt x="864423" y="1049711"/>
                  <a:pt x="864619" y="1050103"/>
                </a:cubicBezTo>
                <a:cubicBezTo>
                  <a:pt x="865392" y="1050882"/>
                  <a:pt x="866557" y="1050686"/>
                  <a:pt x="867335" y="1050495"/>
                </a:cubicBezTo>
                <a:cubicBezTo>
                  <a:pt x="867531" y="1050686"/>
                  <a:pt x="867531" y="1051078"/>
                  <a:pt x="867721" y="1051274"/>
                </a:cubicBezTo>
                <a:cubicBezTo>
                  <a:pt x="869468" y="1053611"/>
                  <a:pt x="875483" y="1049128"/>
                  <a:pt x="877229" y="1049128"/>
                </a:cubicBezTo>
                <a:cubicBezTo>
                  <a:pt x="878008" y="1049128"/>
                  <a:pt x="879950" y="1050495"/>
                  <a:pt x="880141" y="1050882"/>
                </a:cubicBezTo>
                <a:lnTo>
                  <a:pt x="877425" y="1050882"/>
                </a:lnTo>
                <a:cubicBezTo>
                  <a:pt x="876843" y="1050882"/>
                  <a:pt x="873545" y="1052053"/>
                  <a:pt x="872962" y="1052249"/>
                </a:cubicBezTo>
                <a:cubicBezTo>
                  <a:pt x="872184" y="1052636"/>
                  <a:pt x="872184" y="1053219"/>
                  <a:pt x="871798" y="1054194"/>
                </a:cubicBezTo>
                <a:cubicBezTo>
                  <a:pt x="871411" y="1055561"/>
                  <a:pt x="871798" y="1055365"/>
                  <a:pt x="870633" y="1055948"/>
                </a:cubicBezTo>
                <a:cubicBezTo>
                  <a:pt x="869468" y="1056727"/>
                  <a:pt x="868304" y="1057511"/>
                  <a:pt x="867139" y="1058290"/>
                </a:cubicBezTo>
                <a:cubicBezTo>
                  <a:pt x="864619" y="1059848"/>
                  <a:pt x="865005" y="1059652"/>
                  <a:pt x="865201" y="1061994"/>
                </a:cubicBezTo>
                <a:cubicBezTo>
                  <a:pt x="864810" y="1061798"/>
                  <a:pt x="864037" y="1061406"/>
                  <a:pt x="863645" y="1061210"/>
                </a:cubicBezTo>
                <a:cubicBezTo>
                  <a:pt x="857435" y="1057511"/>
                  <a:pt x="851617" y="1054194"/>
                  <a:pt x="845597" y="1049711"/>
                </a:cubicBezTo>
                <a:lnTo>
                  <a:pt x="843273" y="1047957"/>
                </a:lnTo>
                <a:close/>
                <a:moveTo>
                  <a:pt x="827163" y="1041916"/>
                </a:moveTo>
                <a:cubicBezTo>
                  <a:pt x="827550" y="1042504"/>
                  <a:pt x="828132" y="1043670"/>
                  <a:pt x="828524" y="1044449"/>
                </a:cubicBezTo>
                <a:cubicBezTo>
                  <a:pt x="828910" y="1045233"/>
                  <a:pt x="829297" y="1046203"/>
                  <a:pt x="829879" y="1046987"/>
                </a:cubicBezTo>
                <a:cubicBezTo>
                  <a:pt x="830657" y="1048741"/>
                  <a:pt x="831626" y="1050299"/>
                  <a:pt x="832404" y="1052053"/>
                </a:cubicBezTo>
                <a:cubicBezTo>
                  <a:pt x="834925" y="1057119"/>
                  <a:pt x="837450" y="1062185"/>
                  <a:pt x="840166" y="1067060"/>
                </a:cubicBezTo>
                <a:cubicBezTo>
                  <a:pt x="840552" y="1067643"/>
                  <a:pt x="840552" y="1067643"/>
                  <a:pt x="840361" y="1068422"/>
                </a:cubicBezTo>
                <a:cubicBezTo>
                  <a:pt x="840166" y="1069010"/>
                  <a:pt x="840166" y="1069397"/>
                  <a:pt x="839970" y="1069980"/>
                </a:cubicBezTo>
                <a:cubicBezTo>
                  <a:pt x="839779" y="1070955"/>
                  <a:pt x="839583" y="1071930"/>
                  <a:pt x="839197" y="1073101"/>
                </a:cubicBezTo>
                <a:lnTo>
                  <a:pt x="836285" y="1085379"/>
                </a:lnTo>
                <a:cubicBezTo>
                  <a:pt x="835898" y="1082846"/>
                  <a:pt x="835120" y="1080896"/>
                  <a:pt x="834342" y="1078755"/>
                </a:cubicBezTo>
                <a:cubicBezTo>
                  <a:pt x="832404" y="1073297"/>
                  <a:pt x="831822" y="1068422"/>
                  <a:pt x="833956" y="1062773"/>
                </a:cubicBezTo>
                <a:cubicBezTo>
                  <a:pt x="834342" y="1061798"/>
                  <a:pt x="835120" y="1060823"/>
                  <a:pt x="834342" y="1059652"/>
                </a:cubicBezTo>
                <a:cubicBezTo>
                  <a:pt x="833956" y="1059265"/>
                  <a:pt x="833373" y="1059265"/>
                  <a:pt x="832791" y="1059069"/>
                </a:cubicBezTo>
                <a:cubicBezTo>
                  <a:pt x="831240" y="1056923"/>
                  <a:pt x="831436" y="1057511"/>
                  <a:pt x="830462" y="1056144"/>
                </a:cubicBezTo>
                <a:cubicBezTo>
                  <a:pt x="828910" y="1054003"/>
                  <a:pt x="828328" y="1050882"/>
                  <a:pt x="828328" y="1048153"/>
                </a:cubicBezTo>
                <a:cubicBezTo>
                  <a:pt x="828328" y="1046791"/>
                  <a:pt x="828910" y="1044645"/>
                  <a:pt x="826777" y="1044645"/>
                </a:cubicBezTo>
                <a:lnTo>
                  <a:pt x="827163" y="1041916"/>
                </a:lnTo>
                <a:close/>
                <a:moveTo>
                  <a:pt x="865005" y="1068618"/>
                </a:moveTo>
                <a:cubicBezTo>
                  <a:pt x="864423" y="1069010"/>
                  <a:pt x="863841" y="1069593"/>
                  <a:pt x="863258" y="1069980"/>
                </a:cubicBezTo>
                <a:cubicBezTo>
                  <a:pt x="858600" y="1073101"/>
                  <a:pt x="853750" y="1073488"/>
                  <a:pt x="848123" y="1073101"/>
                </a:cubicBezTo>
                <a:cubicBezTo>
                  <a:pt x="847736" y="1072709"/>
                  <a:pt x="847154" y="1071151"/>
                  <a:pt x="846762" y="1070568"/>
                </a:cubicBezTo>
                <a:cubicBezTo>
                  <a:pt x="846376" y="1069789"/>
                  <a:pt x="845989" y="1068814"/>
                  <a:pt x="845407" y="1068035"/>
                </a:cubicBezTo>
                <a:cubicBezTo>
                  <a:pt x="843660" y="1064718"/>
                  <a:pt x="843855" y="1066085"/>
                  <a:pt x="844824" y="1062381"/>
                </a:cubicBezTo>
                <a:cubicBezTo>
                  <a:pt x="845407" y="1060240"/>
                  <a:pt x="845015" y="1060431"/>
                  <a:pt x="844046" y="1057898"/>
                </a:cubicBezTo>
                <a:cubicBezTo>
                  <a:pt x="843855" y="1057315"/>
                  <a:pt x="843660" y="1057119"/>
                  <a:pt x="843464" y="1056536"/>
                </a:cubicBezTo>
                <a:cubicBezTo>
                  <a:pt x="842495" y="1054973"/>
                  <a:pt x="841913" y="1052832"/>
                  <a:pt x="841717" y="1050686"/>
                </a:cubicBezTo>
                <a:lnTo>
                  <a:pt x="844628" y="1052832"/>
                </a:lnTo>
                <a:cubicBezTo>
                  <a:pt x="845597" y="1053415"/>
                  <a:pt x="846571" y="1054194"/>
                  <a:pt x="847540" y="1054782"/>
                </a:cubicBezTo>
                <a:cubicBezTo>
                  <a:pt x="849483" y="1056144"/>
                  <a:pt x="851421" y="1057315"/>
                  <a:pt x="853364" y="1058486"/>
                </a:cubicBezTo>
                <a:cubicBezTo>
                  <a:pt x="854332" y="1059069"/>
                  <a:pt x="864810" y="1065502"/>
                  <a:pt x="865392" y="1065693"/>
                </a:cubicBezTo>
                <a:cubicBezTo>
                  <a:pt x="865392" y="1066281"/>
                  <a:pt x="865392" y="1066668"/>
                  <a:pt x="865201" y="1067256"/>
                </a:cubicBezTo>
                <a:cubicBezTo>
                  <a:pt x="865201" y="1067447"/>
                  <a:pt x="865201" y="1067839"/>
                  <a:pt x="865201" y="1068035"/>
                </a:cubicBezTo>
                <a:cubicBezTo>
                  <a:pt x="865201" y="1068422"/>
                  <a:pt x="865201" y="1068422"/>
                  <a:pt x="865005" y="1068618"/>
                </a:cubicBezTo>
                <a:close/>
                <a:moveTo>
                  <a:pt x="874709" y="1056923"/>
                </a:moveTo>
                <a:cubicBezTo>
                  <a:pt x="874514" y="1056340"/>
                  <a:pt x="874709" y="1055948"/>
                  <a:pt x="874905" y="1055365"/>
                </a:cubicBezTo>
                <a:cubicBezTo>
                  <a:pt x="875096" y="1054782"/>
                  <a:pt x="874905" y="1054973"/>
                  <a:pt x="875874" y="1054586"/>
                </a:cubicBezTo>
                <a:cubicBezTo>
                  <a:pt x="877621" y="1054003"/>
                  <a:pt x="877229" y="1054003"/>
                  <a:pt x="878786" y="1054003"/>
                </a:cubicBezTo>
                <a:cubicBezTo>
                  <a:pt x="879755" y="1054003"/>
                  <a:pt x="879559" y="1054003"/>
                  <a:pt x="880337" y="1054390"/>
                </a:cubicBezTo>
                <a:cubicBezTo>
                  <a:pt x="882471" y="1055365"/>
                  <a:pt x="881888" y="1055169"/>
                  <a:pt x="884218" y="1054194"/>
                </a:cubicBezTo>
                <a:cubicBezTo>
                  <a:pt x="884604" y="1054782"/>
                  <a:pt x="884996" y="1055757"/>
                  <a:pt x="885186" y="1056340"/>
                </a:cubicBezTo>
                <a:cubicBezTo>
                  <a:pt x="885578" y="1057119"/>
                  <a:pt x="886351" y="1057315"/>
                  <a:pt x="886933" y="1057702"/>
                </a:cubicBezTo>
                <a:cubicBezTo>
                  <a:pt x="886743" y="1057898"/>
                  <a:pt x="885965" y="1058290"/>
                  <a:pt x="885769" y="1058486"/>
                </a:cubicBezTo>
                <a:cubicBezTo>
                  <a:pt x="885382" y="1058677"/>
                  <a:pt x="885186" y="1059069"/>
                  <a:pt x="884996" y="1059652"/>
                </a:cubicBezTo>
                <a:cubicBezTo>
                  <a:pt x="884413" y="1060431"/>
                  <a:pt x="884800" y="1060044"/>
                  <a:pt x="884218" y="1060823"/>
                </a:cubicBezTo>
                <a:lnTo>
                  <a:pt x="883249" y="1061798"/>
                </a:lnTo>
                <a:cubicBezTo>
                  <a:pt x="883249" y="1061210"/>
                  <a:pt x="883439" y="1060431"/>
                  <a:pt x="883439" y="1059848"/>
                </a:cubicBezTo>
                <a:cubicBezTo>
                  <a:pt x="883439" y="1059265"/>
                  <a:pt x="883053" y="1058873"/>
                  <a:pt x="882666" y="1058677"/>
                </a:cubicBezTo>
                <a:cubicBezTo>
                  <a:pt x="882084" y="1058481"/>
                  <a:pt x="881502" y="1058481"/>
                  <a:pt x="881115" y="1058873"/>
                </a:cubicBezTo>
                <a:cubicBezTo>
                  <a:pt x="880919" y="1059069"/>
                  <a:pt x="880724" y="1059265"/>
                  <a:pt x="880533" y="1059265"/>
                </a:cubicBezTo>
                <a:cubicBezTo>
                  <a:pt x="880337" y="1059456"/>
                  <a:pt x="880141" y="1059265"/>
                  <a:pt x="879755" y="1059456"/>
                </a:cubicBezTo>
                <a:cubicBezTo>
                  <a:pt x="879368" y="1059652"/>
                  <a:pt x="879172" y="1060044"/>
                  <a:pt x="878977" y="1060627"/>
                </a:cubicBezTo>
                <a:cubicBezTo>
                  <a:pt x="878977" y="1061019"/>
                  <a:pt x="878786" y="1061798"/>
                  <a:pt x="878590" y="1062185"/>
                </a:cubicBezTo>
                <a:cubicBezTo>
                  <a:pt x="878590" y="1063160"/>
                  <a:pt x="879559" y="1064135"/>
                  <a:pt x="880724" y="1064135"/>
                </a:cubicBezTo>
                <a:lnTo>
                  <a:pt x="878977" y="1065693"/>
                </a:lnTo>
                <a:cubicBezTo>
                  <a:pt x="878203" y="1066472"/>
                  <a:pt x="878008" y="1066472"/>
                  <a:pt x="877621" y="1067447"/>
                </a:cubicBezTo>
                <a:cubicBezTo>
                  <a:pt x="877425" y="1067256"/>
                  <a:pt x="877425" y="1066864"/>
                  <a:pt x="877229" y="1066668"/>
                </a:cubicBezTo>
                <a:cubicBezTo>
                  <a:pt x="876647" y="1065889"/>
                  <a:pt x="875483" y="1066085"/>
                  <a:pt x="874514" y="1066085"/>
                </a:cubicBezTo>
                <a:cubicBezTo>
                  <a:pt x="874905" y="1065110"/>
                  <a:pt x="876647" y="1062185"/>
                  <a:pt x="876456" y="1061406"/>
                </a:cubicBezTo>
                <a:cubicBezTo>
                  <a:pt x="876456" y="1060431"/>
                  <a:pt x="876261" y="1059456"/>
                  <a:pt x="876065" y="1058486"/>
                </a:cubicBezTo>
                <a:cubicBezTo>
                  <a:pt x="876261" y="1057702"/>
                  <a:pt x="875874" y="1057119"/>
                  <a:pt x="874709" y="1056923"/>
                </a:cubicBezTo>
                <a:close/>
                <a:moveTo>
                  <a:pt x="817851" y="1073101"/>
                </a:moveTo>
                <a:cubicBezTo>
                  <a:pt x="817851" y="1072905"/>
                  <a:pt x="817851" y="1072905"/>
                  <a:pt x="817851" y="1073101"/>
                </a:cubicBezTo>
                <a:cubicBezTo>
                  <a:pt x="817655" y="1072905"/>
                  <a:pt x="817655" y="1072905"/>
                  <a:pt x="817655" y="1072905"/>
                </a:cubicBezTo>
                <a:cubicBezTo>
                  <a:pt x="818042" y="1072709"/>
                  <a:pt x="819593" y="1071930"/>
                  <a:pt x="819984" y="1071734"/>
                </a:cubicBezTo>
                <a:cubicBezTo>
                  <a:pt x="820953" y="1071347"/>
                  <a:pt x="821149" y="1070955"/>
                  <a:pt x="821149" y="1069593"/>
                </a:cubicBezTo>
                <a:cubicBezTo>
                  <a:pt x="821536" y="1069397"/>
                  <a:pt x="823865" y="1068035"/>
                  <a:pt x="824447" y="1067643"/>
                </a:cubicBezTo>
                <a:cubicBezTo>
                  <a:pt x="825226" y="1067256"/>
                  <a:pt x="827163" y="1066085"/>
                  <a:pt x="827550" y="1065502"/>
                </a:cubicBezTo>
                <a:cubicBezTo>
                  <a:pt x="828132" y="1064718"/>
                  <a:pt x="827941" y="1064135"/>
                  <a:pt x="827550" y="1063552"/>
                </a:cubicBezTo>
                <a:lnTo>
                  <a:pt x="825416" y="1060431"/>
                </a:lnTo>
                <a:cubicBezTo>
                  <a:pt x="825226" y="1060044"/>
                  <a:pt x="824643" y="1059456"/>
                  <a:pt x="824643" y="1059265"/>
                </a:cubicBezTo>
                <a:lnTo>
                  <a:pt x="824834" y="1058677"/>
                </a:lnTo>
                <a:cubicBezTo>
                  <a:pt x="825416" y="1059848"/>
                  <a:pt x="826968" y="1061210"/>
                  <a:pt x="828328" y="1061602"/>
                </a:cubicBezTo>
                <a:cubicBezTo>
                  <a:pt x="829297" y="1061994"/>
                  <a:pt x="829879" y="1061798"/>
                  <a:pt x="830075" y="1062185"/>
                </a:cubicBezTo>
                <a:lnTo>
                  <a:pt x="830271" y="1062773"/>
                </a:lnTo>
                <a:cubicBezTo>
                  <a:pt x="830657" y="1063748"/>
                  <a:pt x="830853" y="1062773"/>
                  <a:pt x="830271" y="1064527"/>
                </a:cubicBezTo>
                <a:cubicBezTo>
                  <a:pt x="829688" y="1066281"/>
                  <a:pt x="829493" y="1068422"/>
                  <a:pt x="829493" y="1070372"/>
                </a:cubicBezTo>
                <a:cubicBezTo>
                  <a:pt x="829493" y="1071347"/>
                  <a:pt x="829688" y="1072322"/>
                  <a:pt x="829688" y="1073297"/>
                </a:cubicBezTo>
                <a:cubicBezTo>
                  <a:pt x="829297" y="1073101"/>
                  <a:pt x="829297" y="1072905"/>
                  <a:pt x="828715" y="1072709"/>
                </a:cubicBezTo>
                <a:cubicBezTo>
                  <a:pt x="827550" y="1072322"/>
                  <a:pt x="827163" y="1073101"/>
                  <a:pt x="826581" y="1073684"/>
                </a:cubicBezTo>
                <a:cubicBezTo>
                  <a:pt x="826385" y="1073880"/>
                  <a:pt x="826385" y="1073880"/>
                  <a:pt x="826194" y="1074076"/>
                </a:cubicBezTo>
                <a:cubicBezTo>
                  <a:pt x="825999" y="1074272"/>
                  <a:pt x="825999" y="1074272"/>
                  <a:pt x="825803" y="1074463"/>
                </a:cubicBezTo>
                <a:cubicBezTo>
                  <a:pt x="825226" y="1075051"/>
                  <a:pt x="824643" y="1075438"/>
                  <a:pt x="824061" y="1075830"/>
                </a:cubicBezTo>
                <a:cubicBezTo>
                  <a:pt x="823669" y="1076026"/>
                  <a:pt x="822505" y="1077001"/>
                  <a:pt x="822118" y="1077192"/>
                </a:cubicBezTo>
                <a:cubicBezTo>
                  <a:pt x="822118" y="1077001"/>
                  <a:pt x="821149" y="1076413"/>
                  <a:pt x="820953" y="1076217"/>
                </a:cubicBezTo>
                <a:cubicBezTo>
                  <a:pt x="819984" y="1074855"/>
                  <a:pt x="819016" y="1073880"/>
                  <a:pt x="817851" y="1073101"/>
                </a:cubicBezTo>
                <a:close/>
                <a:moveTo>
                  <a:pt x="868499" y="1061406"/>
                </a:moveTo>
                <a:cubicBezTo>
                  <a:pt x="868886" y="1061210"/>
                  <a:pt x="871602" y="1059265"/>
                  <a:pt x="872184" y="1059069"/>
                </a:cubicBezTo>
                <a:cubicBezTo>
                  <a:pt x="872380" y="1059652"/>
                  <a:pt x="872576" y="1060823"/>
                  <a:pt x="872576" y="1061210"/>
                </a:cubicBezTo>
                <a:lnTo>
                  <a:pt x="872576" y="1062577"/>
                </a:lnTo>
                <a:cubicBezTo>
                  <a:pt x="872576" y="1063160"/>
                  <a:pt x="871798" y="1064331"/>
                  <a:pt x="871602" y="1064914"/>
                </a:cubicBezTo>
                <a:lnTo>
                  <a:pt x="868499" y="1063748"/>
                </a:lnTo>
                <a:lnTo>
                  <a:pt x="868499" y="1061406"/>
                </a:lnTo>
                <a:close/>
                <a:moveTo>
                  <a:pt x="781947" y="1083429"/>
                </a:moveTo>
                <a:cubicBezTo>
                  <a:pt x="784276" y="1081871"/>
                  <a:pt x="794171" y="1079725"/>
                  <a:pt x="797665" y="1077971"/>
                </a:cubicBezTo>
                <a:cubicBezTo>
                  <a:pt x="799994" y="1076805"/>
                  <a:pt x="798829" y="1077192"/>
                  <a:pt x="800190" y="1075247"/>
                </a:cubicBezTo>
                <a:cubicBezTo>
                  <a:pt x="800386" y="1074855"/>
                  <a:pt x="800772" y="1074463"/>
                  <a:pt x="800963" y="1074272"/>
                </a:cubicBezTo>
                <a:cubicBezTo>
                  <a:pt x="802128" y="1073101"/>
                  <a:pt x="803292" y="1072126"/>
                  <a:pt x="804849" y="1071151"/>
                </a:cubicBezTo>
                <a:cubicBezTo>
                  <a:pt x="808920" y="1068618"/>
                  <a:pt x="815908" y="1065889"/>
                  <a:pt x="820758" y="1066085"/>
                </a:cubicBezTo>
                <a:lnTo>
                  <a:pt x="818820" y="1067256"/>
                </a:lnTo>
                <a:cubicBezTo>
                  <a:pt x="818042" y="1067643"/>
                  <a:pt x="817459" y="1068035"/>
                  <a:pt x="817655" y="1069397"/>
                </a:cubicBezTo>
                <a:lnTo>
                  <a:pt x="814161" y="1070955"/>
                </a:lnTo>
                <a:cubicBezTo>
                  <a:pt x="812610" y="1071543"/>
                  <a:pt x="812610" y="1073101"/>
                  <a:pt x="813775" y="1073880"/>
                </a:cubicBezTo>
                <a:lnTo>
                  <a:pt x="818433" y="1077971"/>
                </a:lnTo>
                <a:cubicBezTo>
                  <a:pt x="818624" y="1078167"/>
                  <a:pt x="819011" y="1078363"/>
                  <a:pt x="819011" y="1078559"/>
                </a:cubicBezTo>
                <a:cubicBezTo>
                  <a:pt x="818624" y="1078946"/>
                  <a:pt x="817073" y="1079725"/>
                  <a:pt x="816490" y="1079921"/>
                </a:cubicBezTo>
                <a:cubicBezTo>
                  <a:pt x="813965" y="1081092"/>
                  <a:pt x="811059" y="1082263"/>
                  <a:pt x="808147" y="1083042"/>
                </a:cubicBezTo>
                <a:cubicBezTo>
                  <a:pt x="806013" y="1083625"/>
                  <a:pt x="803875" y="1084017"/>
                  <a:pt x="801545" y="1084017"/>
                </a:cubicBezTo>
                <a:cubicBezTo>
                  <a:pt x="799803" y="1084208"/>
                  <a:pt x="796114" y="1084017"/>
                  <a:pt x="794562" y="1083429"/>
                </a:cubicBezTo>
                <a:cubicBezTo>
                  <a:pt x="794753" y="1082263"/>
                  <a:pt x="795531" y="1081288"/>
                  <a:pt x="794562" y="1080313"/>
                </a:cubicBezTo>
                <a:cubicBezTo>
                  <a:pt x="793784" y="1079534"/>
                  <a:pt x="792233" y="1080117"/>
                  <a:pt x="791264" y="1080509"/>
                </a:cubicBezTo>
                <a:cubicBezTo>
                  <a:pt x="789125" y="1081092"/>
                  <a:pt x="787188" y="1082067"/>
                  <a:pt x="785637" y="1083233"/>
                </a:cubicBezTo>
                <a:cubicBezTo>
                  <a:pt x="783694" y="1084600"/>
                  <a:pt x="782916" y="1085575"/>
                  <a:pt x="781560" y="1087329"/>
                </a:cubicBezTo>
                <a:cubicBezTo>
                  <a:pt x="780395" y="1088887"/>
                  <a:pt x="780978" y="1088887"/>
                  <a:pt x="780978" y="1090641"/>
                </a:cubicBezTo>
                <a:cubicBezTo>
                  <a:pt x="780978" y="1091812"/>
                  <a:pt x="780591" y="1092978"/>
                  <a:pt x="780009" y="1093762"/>
                </a:cubicBezTo>
                <a:cubicBezTo>
                  <a:pt x="779617" y="1094541"/>
                  <a:pt x="778648" y="1095516"/>
                  <a:pt x="778066" y="1095903"/>
                </a:cubicBezTo>
                <a:cubicBezTo>
                  <a:pt x="776901" y="1096486"/>
                  <a:pt x="776515" y="1096682"/>
                  <a:pt x="775541" y="1097657"/>
                </a:cubicBezTo>
                <a:cubicBezTo>
                  <a:pt x="773990" y="1099215"/>
                  <a:pt x="773799" y="1100969"/>
                  <a:pt x="773217" y="1103502"/>
                </a:cubicBezTo>
                <a:cubicBezTo>
                  <a:pt x="773021" y="1104090"/>
                  <a:pt x="773021" y="1104477"/>
                  <a:pt x="772825" y="1105256"/>
                </a:cubicBezTo>
                <a:cubicBezTo>
                  <a:pt x="772825" y="1105844"/>
                  <a:pt x="772634" y="1106427"/>
                  <a:pt x="772634" y="1107010"/>
                </a:cubicBezTo>
                <a:cubicBezTo>
                  <a:pt x="772243" y="1109156"/>
                  <a:pt x="772243" y="1107794"/>
                  <a:pt x="770691" y="1109156"/>
                </a:cubicBezTo>
                <a:cubicBezTo>
                  <a:pt x="770109" y="1109739"/>
                  <a:pt x="769140" y="1110910"/>
                  <a:pt x="769140" y="1111885"/>
                </a:cubicBezTo>
                <a:cubicBezTo>
                  <a:pt x="769140" y="1112860"/>
                  <a:pt x="769723" y="1113056"/>
                  <a:pt x="769527" y="1115393"/>
                </a:cubicBezTo>
                <a:cubicBezTo>
                  <a:pt x="769331" y="1115197"/>
                  <a:pt x="769140" y="1113835"/>
                  <a:pt x="768944" y="1113247"/>
                </a:cubicBezTo>
                <a:cubicBezTo>
                  <a:pt x="768944" y="1112468"/>
                  <a:pt x="768944" y="1111689"/>
                  <a:pt x="769140" y="1110910"/>
                </a:cubicBezTo>
                <a:cubicBezTo>
                  <a:pt x="769331" y="1109739"/>
                  <a:pt x="769527" y="1109935"/>
                  <a:pt x="769913" y="1109156"/>
                </a:cubicBezTo>
                <a:cubicBezTo>
                  <a:pt x="772052" y="1105844"/>
                  <a:pt x="770691" y="1101361"/>
                  <a:pt x="771470" y="1098436"/>
                </a:cubicBezTo>
                <a:cubicBezTo>
                  <a:pt x="771856" y="1097270"/>
                  <a:pt x="772439" y="1095707"/>
                  <a:pt x="773217" y="1095124"/>
                </a:cubicBezTo>
                <a:cubicBezTo>
                  <a:pt x="773799" y="1094732"/>
                  <a:pt x="773990" y="1094732"/>
                  <a:pt x="774768" y="1094149"/>
                </a:cubicBezTo>
                <a:cubicBezTo>
                  <a:pt x="775154" y="1093762"/>
                  <a:pt x="775541" y="1093370"/>
                  <a:pt x="775933" y="1092787"/>
                </a:cubicBezTo>
                <a:cubicBezTo>
                  <a:pt x="777680" y="1090058"/>
                  <a:pt x="776515" y="1088304"/>
                  <a:pt x="777484" y="1086550"/>
                </a:cubicBezTo>
                <a:cubicBezTo>
                  <a:pt x="778066" y="1085575"/>
                  <a:pt x="778453" y="1085379"/>
                  <a:pt x="778453" y="1085183"/>
                </a:cubicBezTo>
                <a:cubicBezTo>
                  <a:pt x="778453" y="1085575"/>
                  <a:pt x="778066" y="1086354"/>
                  <a:pt x="778066" y="1086741"/>
                </a:cubicBezTo>
                <a:cubicBezTo>
                  <a:pt x="777870" y="1087329"/>
                  <a:pt x="777870" y="1087912"/>
                  <a:pt x="777870" y="1088495"/>
                </a:cubicBezTo>
                <a:cubicBezTo>
                  <a:pt x="777484" y="1091420"/>
                  <a:pt x="777870" y="1091033"/>
                  <a:pt x="776123" y="1092978"/>
                </a:cubicBezTo>
                <a:cubicBezTo>
                  <a:pt x="775350" y="1093762"/>
                  <a:pt x="775737" y="1095320"/>
                  <a:pt x="777097" y="1095516"/>
                </a:cubicBezTo>
                <a:cubicBezTo>
                  <a:pt x="778453" y="1095707"/>
                  <a:pt x="779813" y="1093762"/>
                  <a:pt x="780395" y="1092591"/>
                </a:cubicBezTo>
                <a:cubicBezTo>
                  <a:pt x="780978" y="1091224"/>
                  <a:pt x="780978" y="1090641"/>
                  <a:pt x="781174" y="1089083"/>
                </a:cubicBezTo>
                <a:cubicBezTo>
                  <a:pt x="781174" y="1088495"/>
                  <a:pt x="781364" y="1087912"/>
                  <a:pt x="781364" y="1087133"/>
                </a:cubicBezTo>
                <a:cubicBezTo>
                  <a:pt x="781560" y="1086158"/>
                  <a:pt x="781560" y="1085962"/>
                  <a:pt x="781947" y="1085771"/>
                </a:cubicBezTo>
                <a:cubicBezTo>
                  <a:pt x="782333" y="1085575"/>
                  <a:pt x="782725" y="1084987"/>
                  <a:pt x="782529" y="1084208"/>
                </a:cubicBezTo>
                <a:cubicBezTo>
                  <a:pt x="782529" y="1084017"/>
                  <a:pt x="782333" y="1083625"/>
                  <a:pt x="782142" y="1083429"/>
                </a:cubicBezTo>
                <a:cubicBezTo>
                  <a:pt x="782333" y="1083625"/>
                  <a:pt x="782142" y="1083625"/>
                  <a:pt x="781947" y="1083429"/>
                </a:cubicBezTo>
                <a:close/>
                <a:moveTo>
                  <a:pt x="863645" y="1073297"/>
                </a:moveTo>
                <a:cubicBezTo>
                  <a:pt x="864037" y="1073101"/>
                  <a:pt x="865005" y="1072518"/>
                  <a:pt x="865201" y="1072322"/>
                </a:cubicBezTo>
                <a:cubicBezTo>
                  <a:pt x="865201" y="1072709"/>
                  <a:pt x="864810" y="1072709"/>
                  <a:pt x="864619" y="1073684"/>
                </a:cubicBezTo>
                <a:cubicBezTo>
                  <a:pt x="864227" y="1073488"/>
                  <a:pt x="864227" y="1073488"/>
                  <a:pt x="863645" y="1073297"/>
                </a:cubicBezTo>
                <a:close/>
                <a:moveTo>
                  <a:pt x="850256" y="1076217"/>
                </a:moveTo>
                <a:cubicBezTo>
                  <a:pt x="853946" y="1076217"/>
                  <a:pt x="855497" y="1076217"/>
                  <a:pt x="858991" y="1075247"/>
                </a:cubicBezTo>
                <a:cubicBezTo>
                  <a:pt x="859378" y="1075051"/>
                  <a:pt x="859764" y="1075051"/>
                  <a:pt x="860156" y="1074855"/>
                </a:cubicBezTo>
                <a:cubicBezTo>
                  <a:pt x="860542" y="1074659"/>
                  <a:pt x="860929" y="1074463"/>
                  <a:pt x="861321" y="1074463"/>
                </a:cubicBezTo>
                <a:cubicBezTo>
                  <a:pt x="860542" y="1075051"/>
                  <a:pt x="859574" y="1075438"/>
                  <a:pt x="859182" y="1076217"/>
                </a:cubicBezTo>
                <a:cubicBezTo>
                  <a:pt x="858409" y="1075830"/>
                  <a:pt x="858409" y="1075830"/>
                  <a:pt x="857435" y="1075830"/>
                </a:cubicBezTo>
                <a:cubicBezTo>
                  <a:pt x="856858" y="1075830"/>
                  <a:pt x="856275" y="1076026"/>
                  <a:pt x="855497" y="1076026"/>
                </a:cubicBezTo>
                <a:cubicBezTo>
                  <a:pt x="854719" y="1076217"/>
                  <a:pt x="854332" y="1076217"/>
                  <a:pt x="853750" y="1076609"/>
                </a:cubicBezTo>
                <a:cubicBezTo>
                  <a:pt x="853168" y="1077192"/>
                  <a:pt x="853364" y="1077584"/>
                  <a:pt x="853364" y="1078363"/>
                </a:cubicBezTo>
                <a:cubicBezTo>
                  <a:pt x="853168" y="1077971"/>
                  <a:pt x="853168" y="1077780"/>
                  <a:pt x="852972" y="1077388"/>
                </a:cubicBezTo>
                <a:cubicBezTo>
                  <a:pt x="852585" y="1076609"/>
                  <a:pt x="851421" y="1076609"/>
                  <a:pt x="850452" y="1076217"/>
                </a:cubicBezTo>
                <a:lnTo>
                  <a:pt x="850256" y="1076217"/>
                </a:lnTo>
                <a:lnTo>
                  <a:pt x="850256" y="1076217"/>
                </a:lnTo>
                <a:close/>
                <a:moveTo>
                  <a:pt x="858409" y="1093370"/>
                </a:moveTo>
                <a:cubicBezTo>
                  <a:pt x="857827" y="1092008"/>
                  <a:pt x="857244" y="1090837"/>
                  <a:pt x="856466" y="1089666"/>
                </a:cubicBezTo>
                <a:cubicBezTo>
                  <a:pt x="855884" y="1088495"/>
                  <a:pt x="855111" y="1087133"/>
                  <a:pt x="854528" y="1085962"/>
                </a:cubicBezTo>
                <a:cubicBezTo>
                  <a:pt x="854137" y="1085379"/>
                  <a:pt x="852781" y="1082650"/>
                  <a:pt x="852585" y="1082263"/>
                </a:cubicBezTo>
                <a:cubicBezTo>
                  <a:pt x="853364" y="1082263"/>
                  <a:pt x="854332" y="1082454"/>
                  <a:pt x="855111" y="1082650"/>
                </a:cubicBezTo>
                <a:cubicBezTo>
                  <a:pt x="856466" y="1082650"/>
                  <a:pt x="856662" y="1081675"/>
                  <a:pt x="856853" y="1081288"/>
                </a:cubicBezTo>
                <a:cubicBezTo>
                  <a:pt x="857048" y="1082067"/>
                  <a:pt x="857631" y="1082650"/>
                  <a:pt x="858600" y="1082650"/>
                </a:cubicBezTo>
                <a:cubicBezTo>
                  <a:pt x="859182" y="1082650"/>
                  <a:pt x="860542" y="1082454"/>
                  <a:pt x="861125" y="1082263"/>
                </a:cubicBezTo>
                <a:cubicBezTo>
                  <a:pt x="862676" y="1081871"/>
                  <a:pt x="862289" y="1080313"/>
                  <a:pt x="862289" y="1079142"/>
                </a:cubicBezTo>
                <a:lnTo>
                  <a:pt x="862289" y="1078167"/>
                </a:lnTo>
                <a:cubicBezTo>
                  <a:pt x="862289" y="1077780"/>
                  <a:pt x="862289" y="1078167"/>
                  <a:pt x="862289" y="1077971"/>
                </a:cubicBezTo>
                <a:cubicBezTo>
                  <a:pt x="862485" y="1078167"/>
                  <a:pt x="862485" y="1079142"/>
                  <a:pt x="862676" y="1079725"/>
                </a:cubicBezTo>
                <a:cubicBezTo>
                  <a:pt x="863454" y="1081675"/>
                  <a:pt x="866170" y="1079921"/>
                  <a:pt x="867335" y="1080117"/>
                </a:cubicBezTo>
                <a:lnTo>
                  <a:pt x="868113" y="1089279"/>
                </a:lnTo>
                <a:cubicBezTo>
                  <a:pt x="867139" y="1089279"/>
                  <a:pt x="866366" y="1089083"/>
                  <a:pt x="865974" y="1089666"/>
                </a:cubicBezTo>
                <a:cubicBezTo>
                  <a:pt x="865392" y="1090254"/>
                  <a:pt x="865588" y="1090837"/>
                  <a:pt x="865784" y="1091616"/>
                </a:cubicBezTo>
                <a:cubicBezTo>
                  <a:pt x="865392" y="1091616"/>
                  <a:pt x="865005" y="1091812"/>
                  <a:pt x="864619" y="1091812"/>
                </a:cubicBezTo>
                <a:cubicBezTo>
                  <a:pt x="864227" y="1091812"/>
                  <a:pt x="863841" y="1091812"/>
                  <a:pt x="863454" y="1092003"/>
                </a:cubicBezTo>
                <a:cubicBezTo>
                  <a:pt x="862872" y="1092395"/>
                  <a:pt x="862676" y="1092787"/>
                  <a:pt x="862289" y="1093566"/>
                </a:cubicBezTo>
                <a:lnTo>
                  <a:pt x="860347" y="1097270"/>
                </a:lnTo>
                <a:cubicBezTo>
                  <a:pt x="860347" y="1097270"/>
                  <a:pt x="860347" y="1097270"/>
                  <a:pt x="860156" y="1097074"/>
                </a:cubicBezTo>
                <a:lnTo>
                  <a:pt x="859182" y="1095320"/>
                </a:lnTo>
                <a:cubicBezTo>
                  <a:pt x="858991" y="1094541"/>
                  <a:pt x="858600" y="1093953"/>
                  <a:pt x="858409" y="1093370"/>
                </a:cubicBezTo>
                <a:close/>
                <a:moveTo>
                  <a:pt x="842691" y="1072322"/>
                </a:moveTo>
                <a:lnTo>
                  <a:pt x="843077" y="1072905"/>
                </a:lnTo>
                <a:cubicBezTo>
                  <a:pt x="843077" y="1073101"/>
                  <a:pt x="843273" y="1073297"/>
                  <a:pt x="843273" y="1073488"/>
                </a:cubicBezTo>
                <a:lnTo>
                  <a:pt x="851421" y="1089666"/>
                </a:lnTo>
                <a:cubicBezTo>
                  <a:pt x="850643" y="1089666"/>
                  <a:pt x="850065" y="1089862"/>
                  <a:pt x="849870" y="1090445"/>
                </a:cubicBezTo>
                <a:cubicBezTo>
                  <a:pt x="849483" y="1091033"/>
                  <a:pt x="849483" y="1091616"/>
                  <a:pt x="849674" y="1092395"/>
                </a:cubicBezTo>
                <a:cubicBezTo>
                  <a:pt x="849674" y="1093953"/>
                  <a:pt x="849870" y="1094928"/>
                  <a:pt x="850256" y="1096295"/>
                </a:cubicBezTo>
                <a:lnTo>
                  <a:pt x="844628" y="1093953"/>
                </a:lnTo>
                <a:cubicBezTo>
                  <a:pt x="844433" y="1091616"/>
                  <a:pt x="844046" y="1090641"/>
                  <a:pt x="842882" y="1089279"/>
                </a:cubicBezTo>
                <a:cubicBezTo>
                  <a:pt x="842691" y="1089083"/>
                  <a:pt x="842299" y="1088691"/>
                  <a:pt x="842108" y="1088495"/>
                </a:cubicBezTo>
                <a:cubicBezTo>
                  <a:pt x="841526" y="1088108"/>
                  <a:pt x="840944" y="1087525"/>
                  <a:pt x="840552" y="1086937"/>
                </a:cubicBezTo>
                <a:cubicBezTo>
                  <a:pt x="840361" y="1086741"/>
                  <a:pt x="839970" y="1086354"/>
                  <a:pt x="839779" y="1086158"/>
                </a:cubicBezTo>
                <a:lnTo>
                  <a:pt x="842691" y="1072322"/>
                </a:lnTo>
                <a:close/>
                <a:moveTo>
                  <a:pt x="800381" y="1087133"/>
                </a:moveTo>
                <a:cubicBezTo>
                  <a:pt x="809116" y="1087133"/>
                  <a:pt x="819016" y="1083233"/>
                  <a:pt x="825612" y="1078167"/>
                </a:cubicBezTo>
                <a:lnTo>
                  <a:pt x="828328" y="1076026"/>
                </a:lnTo>
                <a:cubicBezTo>
                  <a:pt x="828524" y="1076217"/>
                  <a:pt x="828715" y="1076413"/>
                  <a:pt x="829106" y="1076609"/>
                </a:cubicBezTo>
                <a:cubicBezTo>
                  <a:pt x="831430" y="1078363"/>
                  <a:pt x="830853" y="1077971"/>
                  <a:pt x="831626" y="1080117"/>
                </a:cubicBezTo>
                <a:cubicBezTo>
                  <a:pt x="831822" y="1080700"/>
                  <a:pt x="832013" y="1081288"/>
                  <a:pt x="832209" y="1081871"/>
                </a:cubicBezTo>
                <a:cubicBezTo>
                  <a:pt x="832595" y="1082846"/>
                  <a:pt x="833178" y="1084796"/>
                  <a:pt x="833178" y="1085771"/>
                </a:cubicBezTo>
                <a:cubicBezTo>
                  <a:pt x="833178" y="1086158"/>
                  <a:pt x="832987" y="1086354"/>
                  <a:pt x="832791" y="1086550"/>
                </a:cubicBezTo>
                <a:cubicBezTo>
                  <a:pt x="832404" y="1087329"/>
                  <a:pt x="831822" y="1088108"/>
                  <a:pt x="831626" y="1088887"/>
                </a:cubicBezTo>
                <a:cubicBezTo>
                  <a:pt x="830853" y="1088691"/>
                  <a:pt x="830462" y="1088495"/>
                  <a:pt x="829688" y="1088495"/>
                </a:cubicBezTo>
                <a:cubicBezTo>
                  <a:pt x="828132" y="1088304"/>
                  <a:pt x="827163" y="1088495"/>
                  <a:pt x="826385" y="1088304"/>
                </a:cubicBezTo>
                <a:cubicBezTo>
                  <a:pt x="825803" y="1088304"/>
                  <a:pt x="825803" y="1088304"/>
                  <a:pt x="825416" y="1088495"/>
                </a:cubicBezTo>
                <a:cubicBezTo>
                  <a:pt x="824643" y="1088691"/>
                  <a:pt x="824061" y="1088691"/>
                  <a:pt x="823479" y="1088887"/>
                </a:cubicBezTo>
                <a:cubicBezTo>
                  <a:pt x="822505" y="1089083"/>
                  <a:pt x="820758" y="1089666"/>
                  <a:pt x="820175" y="1090249"/>
                </a:cubicBezTo>
                <a:cubicBezTo>
                  <a:pt x="819984" y="1090445"/>
                  <a:pt x="819789" y="1090641"/>
                  <a:pt x="819593" y="1090837"/>
                </a:cubicBezTo>
                <a:cubicBezTo>
                  <a:pt x="819016" y="1091616"/>
                  <a:pt x="818624" y="1092008"/>
                  <a:pt x="818042" y="1092787"/>
                </a:cubicBezTo>
                <a:cubicBezTo>
                  <a:pt x="813965" y="1096878"/>
                  <a:pt x="807565" y="1099215"/>
                  <a:pt x="801159" y="1099215"/>
                </a:cubicBezTo>
                <a:cubicBezTo>
                  <a:pt x="799608" y="1099215"/>
                  <a:pt x="799994" y="1099215"/>
                  <a:pt x="798639" y="1099607"/>
                </a:cubicBezTo>
                <a:cubicBezTo>
                  <a:pt x="797861" y="1099803"/>
                  <a:pt x="797278" y="1100190"/>
                  <a:pt x="796500" y="1100582"/>
                </a:cubicBezTo>
                <a:cubicBezTo>
                  <a:pt x="796114" y="1100778"/>
                  <a:pt x="795727" y="1100969"/>
                  <a:pt x="795531" y="1100969"/>
                </a:cubicBezTo>
                <a:cubicBezTo>
                  <a:pt x="795145" y="1101165"/>
                  <a:pt x="794753" y="1100969"/>
                  <a:pt x="794367" y="1101361"/>
                </a:cubicBezTo>
                <a:cubicBezTo>
                  <a:pt x="793980" y="1101557"/>
                  <a:pt x="793980" y="1101748"/>
                  <a:pt x="793398" y="1101944"/>
                </a:cubicBezTo>
                <a:cubicBezTo>
                  <a:pt x="793011" y="1102140"/>
                  <a:pt x="791651" y="1102532"/>
                  <a:pt x="791264" y="1102919"/>
                </a:cubicBezTo>
                <a:lnTo>
                  <a:pt x="788543" y="1104673"/>
                </a:lnTo>
                <a:cubicBezTo>
                  <a:pt x="786605" y="1106040"/>
                  <a:pt x="786605" y="1105648"/>
                  <a:pt x="785245" y="1107206"/>
                </a:cubicBezTo>
                <a:lnTo>
                  <a:pt x="782725" y="1109935"/>
                </a:lnTo>
                <a:cubicBezTo>
                  <a:pt x="782529" y="1110131"/>
                  <a:pt x="782529" y="1110131"/>
                  <a:pt x="782333" y="1110327"/>
                </a:cubicBezTo>
                <a:lnTo>
                  <a:pt x="779813" y="1113835"/>
                </a:lnTo>
                <a:cubicBezTo>
                  <a:pt x="777870" y="1116368"/>
                  <a:pt x="776901" y="1118318"/>
                  <a:pt x="775154" y="1121047"/>
                </a:cubicBezTo>
                <a:cubicBezTo>
                  <a:pt x="775350" y="1120655"/>
                  <a:pt x="775541" y="1120263"/>
                  <a:pt x="775541" y="1119876"/>
                </a:cubicBezTo>
                <a:cubicBezTo>
                  <a:pt x="775737" y="1119484"/>
                  <a:pt x="775737" y="1119097"/>
                  <a:pt x="775933" y="1118705"/>
                </a:cubicBezTo>
                <a:cubicBezTo>
                  <a:pt x="776515" y="1117147"/>
                  <a:pt x="778262" y="1114222"/>
                  <a:pt x="779427" y="1112860"/>
                </a:cubicBezTo>
                <a:cubicBezTo>
                  <a:pt x="780200" y="1112081"/>
                  <a:pt x="782142" y="1109156"/>
                  <a:pt x="782333" y="1108377"/>
                </a:cubicBezTo>
                <a:cubicBezTo>
                  <a:pt x="782725" y="1107206"/>
                  <a:pt x="782529" y="1106819"/>
                  <a:pt x="783307" y="1106040"/>
                </a:cubicBezTo>
                <a:cubicBezTo>
                  <a:pt x="783889" y="1105256"/>
                  <a:pt x="784276" y="1105065"/>
                  <a:pt x="785245" y="1104477"/>
                </a:cubicBezTo>
                <a:lnTo>
                  <a:pt x="787379" y="1103115"/>
                </a:lnTo>
                <a:cubicBezTo>
                  <a:pt x="790290" y="1100969"/>
                  <a:pt x="792037" y="1092591"/>
                  <a:pt x="793202" y="1088887"/>
                </a:cubicBezTo>
                <a:cubicBezTo>
                  <a:pt x="793398" y="1088108"/>
                  <a:pt x="793980" y="1087133"/>
                  <a:pt x="793980" y="1086354"/>
                </a:cubicBezTo>
                <a:cubicBezTo>
                  <a:pt x="796114" y="1086937"/>
                  <a:pt x="798056" y="1087133"/>
                  <a:pt x="800381" y="1087133"/>
                </a:cubicBezTo>
                <a:close/>
                <a:moveTo>
                  <a:pt x="834538" y="1090058"/>
                </a:moveTo>
                <a:cubicBezTo>
                  <a:pt x="834538" y="1089470"/>
                  <a:pt x="835120" y="1088691"/>
                  <a:pt x="835316" y="1088304"/>
                </a:cubicBezTo>
                <a:cubicBezTo>
                  <a:pt x="836089" y="1087133"/>
                  <a:pt x="835898" y="1087133"/>
                  <a:pt x="836089" y="1086550"/>
                </a:cubicBezTo>
                <a:cubicBezTo>
                  <a:pt x="836285" y="1086741"/>
                  <a:pt x="836285" y="1086741"/>
                  <a:pt x="836285" y="1086937"/>
                </a:cubicBezTo>
                <a:cubicBezTo>
                  <a:pt x="836672" y="1087329"/>
                  <a:pt x="837645" y="1088495"/>
                  <a:pt x="838223" y="1088887"/>
                </a:cubicBezTo>
                <a:cubicBezTo>
                  <a:pt x="838419" y="1089083"/>
                  <a:pt x="838419" y="1089083"/>
                  <a:pt x="838614" y="1089279"/>
                </a:cubicBezTo>
                <a:cubicBezTo>
                  <a:pt x="839583" y="1090445"/>
                  <a:pt x="840748" y="1090837"/>
                  <a:pt x="840944" y="1092199"/>
                </a:cubicBezTo>
                <a:cubicBezTo>
                  <a:pt x="840552" y="1092008"/>
                  <a:pt x="839779" y="1091812"/>
                  <a:pt x="839387" y="1091616"/>
                </a:cubicBezTo>
                <a:cubicBezTo>
                  <a:pt x="838032" y="1091033"/>
                  <a:pt x="836089" y="1090641"/>
                  <a:pt x="834538" y="1090058"/>
                </a:cubicBezTo>
                <a:close/>
                <a:moveTo>
                  <a:pt x="870051" y="1092787"/>
                </a:moveTo>
                <a:cubicBezTo>
                  <a:pt x="872184" y="1091812"/>
                  <a:pt x="871798" y="1091420"/>
                  <a:pt x="871993" y="1090641"/>
                </a:cubicBezTo>
                <a:cubicBezTo>
                  <a:pt x="872962" y="1090641"/>
                  <a:pt x="876843" y="1090837"/>
                  <a:pt x="877425" y="1091033"/>
                </a:cubicBezTo>
                <a:cubicBezTo>
                  <a:pt x="878203" y="1091224"/>
                  <a:pt x="878786" y="1091616"/>
                  <a:pt x="879368" y="1092003"/>
                </a:cubicBezTo>
                <a:cubicBezTo>
                  <a:pt x="879755" y="1092395"/>
                  <a:pt x="880141" y="1093174"/>
                  <a:pt x="880533" y="1093762"/>
                </a:cubicBezTo>
                <a:cubicBezTo>
                  <a:pt x="881306" y="1094928"/>
                  <a:pt x="882084" y="1096295"/>
                  <a:pt x="882666" y="1097461"/>
                </a:cubicBezTo>
                <a:lnTo>
                  <a:pt x="884604" y="1101361"/>
                </a:lnTo>
                <a:lnTo>
                  <a:pt x="883439" y="1099411"/>
                </a:lnTo>
                <a:cubicBezTo>
                  <a:pt x="881888" y="1097074"/>
                  <a:pt x="882084" y="1097657"/>
                  <a:pt x="880724" y="1095707"/>
                </a:cubicBezTo>
                <a:cubicBezTo>
                  <a:pt x="880533" y="1095320"/>
                  <a:pt x="880141" y="1095124"/>
                  <a:pt x="879950" y="1094732"/>
                </a:cubicBezTo>
                <a:cubicBezTo>
                  <a:pt x="879755" y="1094345"/>
                  <a:pt x="879559" y="1094149"/>
                  <a:pt x="879172" y="1093953"/>
                </a:cubicBezTo>
                <a:cubicBezTo>
                  <a:pt x="878203" y="1092978"/>
                  <a:pt x="876456" y="1092199"/>
                  <a:pt x="874905" y="1091616"/>
                </a:cubicBezTo>
                <a:cubicBezTo>
                  <a:pt x="873545" y="1091033"/>
                  <a:pt x="873545" y="1091420"/>
                  <a:pt x="872380" y="1091812"/>
                </a:cubicBezTo>
                <a:cubicBezTo>
                  <a:pt x="871798" y="1092199"/>
                  <a:pt x="870437" y="1092787"/>
                  <a:pt x="870051" y="1092787"/>
                </a:cubicBezTo>
                <a:close/>
                <a:moveTo>
                  <a:pt x="855111" y="1096878"/>
                </a:moveTo>
                <a:cubicBezTo>
                  <a:pt x="853364" y="1096682"/>
                  <a:pt x="852585" y="1094149"/>
                  <a:pt x="852585" y="1092199"/>
                </a:cubicBezTo>
                <a:cubicBezTo>
                  <a:pt x="852585" y="1092199"/>
                  <a:pt x="852585" y="1092199"/>
                  <a:pt x="852781" y="1092395"/>
                </a:cubicBezTo>
                <a:lnTo>
                  <a:pt x="852781" y="1092591"/>
                </a:lnTo>
                <a:cubicBezTo>
                  <a:pt x="853364" y="1093370"/>
                  <a:pt x="855111" y="1096486"/>
                  <a:pt x="855111" y="1096878"/>
                </a:cubicBezTo>
                <a:close/>
                <a:moveTo>
                  <a:pt x="786605" y="1117147"/>
                </a:moveTo>
                <a:cubicBezTo>
                  <a:pt x="786801" y="1116755"/>
                  <a:pt x="787770" y="1114614"/>
                  <a:pt x="788157" y="1114031"/>
                </a:cubicBezTo>
                <a:cubicBezTo>
                  <a:pt x="788352" y="1113443"/>
                  <a:pt x="788352" y="1113443"/>
                  <a:pt x="788739" y="1113056"/>
                </a:cubicBezTo>
                <a:lnTo>
                  <a:pt x="790290" y="1111493"/>
                </a:lnTo>
                <a:cubicBezTo>
                  <a:pt x="791455" y="1110131"/>
                  <a:pt x="792620" y="1109739"/>
                  <a:pt x="793784" y="1108769"/>
                </a:cubicBezTo>
                <a:cubicBezTo>
                  <a:pt x="794753" y="1107794"/>
                  <a:pt x="795727" y="1106427"/>
                  <a:pt x="796114" y="1105065"/>
                </a:cubicBezTo>
                <a:cubicBezTo>
                  <a:pt x="796500" y="1104090"/>
                  <a:pt x="796114" y="1104286"/>
                  <a:pt x="796696" y="1104090"/>
                </a:cubicBezTo>
                <a:lnTo>
                  <a:pt x="799803" y="1102723"/>
                </a:lnTo>
                <a:cubicBezTo>
                  <a:pt x="800577" y="1102336"/>
                  <a:pt x="801741" y="1102532"/>
                  <a:pt x="802710" y="1102532"/>
                </a:cubicBezTo>
                <a:cubicBezTo>
                  <a:pt x="806591" y="1102336"/>
                  <a:pt x="811249" y="1101165"/>
                  <a:pt x="814743" y="1099215"/>
                </a:cubicBezTo>
                <a:lnTo>
                  <a:pt x="816686" y="1098049"/>
                </a:lnTo>
                <a:cubicBezTo>
                  <a:pt x="816490" y="1098436"/>
                  <a:pt x="815326" y="1099024"/>
                  <a:pt x="814939" y="1099411"/>
                </a:cubicBezTo>
                <a:cubicBezTo>
                  <a:pt x="812996" y="1100582"/>
                  <a:pt x="811059" y="1101748"/>
                  <a:pt x="809116" y="1102723"/>
                </a:cubicBezTo>
                <a:cubicBezTo>
                  <a:pt x="807755" y="1103311"/>
                  <a:pt x="806204" y="1103894"/>
                  <a:pt x="804653" y="1104477"/>
                </a:cubicBezTo>
                <a:cubicBezTo>
                  <a:pt x="803875" y="1104673"/>
                  <a:pt x="803292" y="1104869"/>
                  <a:pt x="802519" y="1105256"/>
                </a:cubicBezTo>
                <a:lnTo>
                  <a:pt x="796309" y="1108181"/>
                </a:lnTo>
                <a:cubicBezTo>
                  <a:pt x="795531" y="1108573"/>
                  <a:pt x="794753" y="1108769"/>
                  <a:pt x="794367" y="1109156"/>
                </a:cubicBezTo>
                <a:cubicBezTo>
                  <a:pt x="792233" y="1110910"/>
                  <a:pt x="792233" y="1110714"/>
                  <a:pt x="790486" y="1113056"/>
                </a:cubicBezTo>
                <a:lnTo>
                  <a:pt x="787770" y="1116368"/>
                </a:lnTo>
                <a:cubicBezTo>
                  <a:pt x="786992" y="1116564"/>
                  <a:pt x="786801" y="1116951"/>
                  <a:pt x="786605" y="1117147"/>
                </a:cubicBezTo>
                <a:close/>
                <a:moveTo>
                  <a:pt x="861707" y="1099994"/>
                </a:moveTo>
                <a:cubicBezTo>
                  <a:pt x="863063" y="1099215"/>
                  <a:pt x="862676" y="1098632"/>
                  <a:pt x="863454" y="1097657"/>
                </a:cubicBezTo>
                <a:cubicBezTo>
                  <a:pt x="863841" y="1098436"/>
                  <a:pt x="864227" y="1099215"/>
                  <a:pt x="864810" y="1099803"/>
                </a:cubicBezTo>
                <a:cubicBezTo>
                  <a:pt x="865588" y="1100969"/>
                  <a:pt x="865392" y="1100969"/>
                  <a:pt x="866366" y="1101557"/>
                </a:cubicBezTo>
                <a:cubicBezTo>
                  <a:pt x="866752" y="1101748"/>
                  <a:pt x="867139" y="1101944"/>
                  <a:pt x="867531" y="1102140"/>
                </a:cubicBezTo>
                <a:cubicBezTo>
                  <a:pt x="868499" y="1102723"/>
                  <a:pt x="868304" y="1102532"/>
                  <a:pt x="869082" y="1103311"/>
                </a:cubicBezTo>
                <a:lnTo>
                  <a:pt x="871215" y="1105648"/>
                </a:lnTo>
                <a:cubicBezTo>
                  <a:pt x="872380" y="1106819"/>
                  <a:pt x="872184" y="1106427"/>
                  <a:pt x="872576" y="1107794"/>
                </a:cubicBezTo>
                <a:cubicBezTo>
                  <a:pt x="872767" y="1108181"/>
                  <a:pt x="872767" y="1108769"/>
                  <a:pt x="872962" y="1109156"/>
                </a:cubicBezTo>
                <a:cubicBezTo>
                  <a:pt x="873349" y="1110523"/>
                  <a:pt x="874905" y="1113056"/>
                  <a:pt x="875096" y="1114031"/>
                </a:cubicBezTo>
                <a:lnTo>
                  <a:pt x="874709" y="1113639"/>
                </a:lnTo>
                <a:cubicBezTo>
                  <a:pt x="872767" y="1110327"/>
                  <a:pt x="873158" y="1111106"/>
                  <a:pt x="870829" y="1108181"/>
                </a:cubicBezTo>
                <a:lnTo>
                  <a:pt x="869468" y="1106623"/>
                </a:lnTo>
                <a:cubicBezTo>
                  <a:pt x="869273" y="1106427"/>
                  <a:pt x="869278" y="1106427"/>
                  <a:pt x="869082" y="1106231"/>
                </a:cubicBezTo>
                <a:lnTo>
                  <a:pt x="867139" y="1104673"/>
                </a:lnTo>
                <a:cubicBezTo>
                  <a:pt x="865201" y="1103115"/>
                  <a:pt x="865974" y="1103311"/>
                  <a:pt x="863063" y="1102919"/>
                </a:cubicBezTo>
                <a:cubicBezTo>
                  <a:pt x="862676" y="1102140"/>
                  <a:pt x="862094" y="1100778"/>
                  <a:pt x="861707" y="1099994"/>
                </a:cubicBezTo>
                <a:close/>
                <a:moveTo>
                  <a:pt x="784472" y="1130009"/>
                </a:moveTo>
                <a:cubicBezTo>
                  <a:pt x="784472" y="1129230"/>
                  <a:pt x="784472" y="1129230"/>
                  <a:pt x="784663" y="1128451"/>
                </a:cubicBezTo>
                <a:cubicBezTo>
                  <a:pt x="785054" y="1127284"/>
                  <a:pt x="785441" y="1125722"/>
                  <a:pt x="785827" y="1124555"/>
                </a:cubicBezTo>
                <a:cubicBezTo>
                  <a:pt x="786605" y="1122993"/>
                  <a:pt x="787383" y="1121434"/>
                  <a:pt x="788157" y="1120072"/>
                </a:cubicBezTo>
                <a:cubicBezTo>
                  <a:pt x="788352" y="1119680"/>
                  <a:pt x="792233" y="1115197"/>
                  <a:pt x="792815" y="1114614"/>
                </a:cubicBezTo>
                <a:lnTo>
                  <a:pt x="793593" y="1113639"/>
                </a:lnTo>
                <a:cubicBezTo>
                  <a:pt x="793784" y="1113443"/>
                  <a:pt x="793784" y="1113443"/>
                  <a:pt x="793980" y="1113247"/>
                </a:cubicBezTo>
                <a:cubicBezTo>
                  <a:pt x="794562" y="1112664"/>
                  <a:pt x="795531" y="1111885"/>
                  <a:pt x="796500" y="1111493"/>
                </a:cubicBezTo>
                <a:cubicBezTo>
                  <a:pt x="798829" y="1110523"/>
                  <a:pt x="801159" y="1109352"/>
                  <a:pt x="803488" y="1108181"/>
                </a:cubicBezTo>
                <a:cubicBezTo>
                  <a:pt x="804266" y="1107794"/>
                  <a:pt x="805039" y="1107598"/>
                  <a:pt x="806013" y="1107206"/>
                </a:cubicBezTo>
                <a:cubicBezTo>
                  <a:pt x="809894" y="1105844"/>
                  <a:pt x="813965" y="1103894"/>
                  <a:pt x="817269" y="1101557"/>
                </a:cubicBezTo>
                <a:cubicBezTo>
                  <a:pt x="818624" y="1100582"/>
                  <a:pt x="819789" y="1099607"/>
                  <a:pt x="821149" y="1098632"/>
                </a:cubicBezTo>
                <a:cubicBezTo>
                  <a:pt x="821536" y="1098240"/>
                  <a:pt x="822118" y="1097853"/>
                  <a:pt x="822505" y="1097270"/>
                </a:cubicBezTo>
                <a:cubicBezTo>
                  <a:pt x="823865" y="1096099"/>
                  <a:pt x="825030" y="1094732"/>
                  <a:pt x="825999" y="1093174"/>
                </a:cubicBezTo>
                <a:cubicBezTo>
                  <a:pt x="826581" y="1092395"/>
                  <a:pt x="826777" y="1091812"/>
                  <a:pt x="827163" y="1091812"/>
                </a:cubicBezTo>
                <a:cubicBezTo>
                  <a:pt x="829106" y="1091812"/>
                  <a:pt x="831626" y="1092395"/>
                  <a:pt x="833373" y="1093370"/>
                </a:cubicBezTo>
                <a:cubicBezTo>
                  <a:pt x="834151" y="1093762"/>
                  <a:pt x="835120" y="1093953"/>
                  <a:pt x="835898" y="1094345"/>
                </a:cubicBezTo>
                <a:cubicBezTo>
                  <a:pt x="837836" y="1095124"/>
                  <a:pt x="839779" y="1096295"/>
                  <a:pt x="840361" y="1098436"/>
                </a:cubicBezTo>
                <a:cubicBezTo>
                  <a:pt x="840552" y="1099024"/>
                  <a:pt x="840361" y="1099215"/>
                  <a:pt x="840748" y="1099607"/>
                </a:cubicBezTo>
                <a:cubicBezTo>
                  <a:pt x="841330" y="1100386"/>
                  <a:pt x="842495" y="1100386"/>
                  <a:pt x="843077" y="1099607"/>
                </a:cubicBezTo>
                <a:cubicBezTo>
                  <a:pt x="843660" y="1099024"/>
                  <a:pt x="843660" y="1097853"/>
                  <a:pt x="844046" y="1097270"/>
                </a:cubicBezTo>
                <a:cubicBezTo>
                  <a:pt x="844628" y="1097461"/>
                  <a:pt x="849674" y="1099607"/>
                  <a:pt x="850838" y="1099994"/>
                </a:cubicBezTo>
                <a:cubicBezTo>
                  <a:pt x="851421" y="1100190"/>
                  <a:pt x="852390" y="1100778"/>
                  <a:pt x="853168" y="1100582"/>
                </a:cubicBezTo>
                <a:cubicBezTo>
                  <a:pt x="853554" y="1100582"/>
                  <a:pt x="854137" y="1100386"/>
                  <a:pt x="854528" y="1100386"/>
                </a:cubicBezTo>
                <a:cubicBezTo>
                  <a:pt x="854719" y="1100386"/>
                  <a:pt x="855497" y="1100778"/>
                  <a:pt x="855693" y="1100778"/>
                </a:cubicBezTo>
                <a:lnTo>
                  <a:pt x="856466" y="1101557"/>
                </a:lnTo>
                <a:cubicBezTo>
                  <a:pt x="857048" y="1102140"/>
                  <a:pt x="858213" y="1103502"/>
                  <a:pt x="858600" y="1104090"/>
                </a:cubicBezTo>
                <a:cubicBezTo>
                  <a:pt x="858991" y="1104673"/>
                  <a:pt x="861707" y="1109935"/>
                  <a:pt x="861903" y="1110327"/>
                </a:cubicBezTo>
                <a:cubicBezTo>
                  <a:pt x="862676" y="1111689"/>
                  <a:pt x="863258" y="1113056"/>
                  <a:pt x="864037" y="1114418"/>
                </a:cubicBezTo>
                <a:cubicBezTo>
                  <a:pt x="864423" y="1115197"/>
                  <a:pt x="864810" y="1115785"/>
                  <a:pt x="865201" y="1116564"/>
                </a:cubicBezTo>
                <a:cubicBezTo>
                  <a:pt x="865588" y="1117147"/>
                  <a:pt x="865588" y="1117147"/>
                  <a:pt x="865588" y="1117730"/>
                </a:cubicBezTo>
                <a:cubicBezTo>
                  <a:pt x="865588" y="1120263"/>
                  <a:pt x="865588" y="1122801"/>
                  <a:pt x="865392" y="1125334"/>
                </a:cubicBezTo>
                <a:cubicBezTo>
                  <a:pt x="865201" y="1128451"/>
                  <a:pt x="865201" y="1128063"/>
                  <a:pt x="865392" y="1131180"/>
                </a:cubicBezTo>
                <a:cubicBezTo>
                  <a:pt x="865392" y="1131959"/>
                  <a:pt x="865392" y="1131763"/>
                  <a:pt x="865005" y="1132351"/>
                </a:cubicBezTo>
                <a:cubicBezTo>
                  <a:pt x="864810" y="1132738"/>
                  <a:pt x="864619" y="1132934"/>
                  <a:pt x="864227" y="1133130"/>
                </a:cubicBezTo>
                <a:cubicBezTo>
                  <a:pt x="863841" y="1133130"/>
                  <a:pt x="863258" y="1133326"/>
                  <a:pt x="862872" y="1133130"/>
                </a:cubicBezTo>
                <a:cubicBezTo>
                  <a:pt x="860542" y="1131763"/>
                  <a:pt x="860542" y="1131571"/>
                  <a:pt x="858600" y="1129622"/>
                </a:cubicBezTo>
                <a:cubicBezTo>
                  <a:pt x="857631" y="1128647"/>
                  <a:pt x="856662" y="1127284"/>
                  <a:pt x="855693" y="1126309"/>
                </a:cubicBezTo>
                <a:cubicBezTo>
                  <a:pt x="855301" y="1125917"/>
                  <a:pt x="855301" y="1125917"/>
                  <a:pt x="855111" y="1125138"/>
                </a:cubicBezTo>
                <a:cubicBezTo>
                  <a:pt x="854915" y="1124359"/>
                  <a:pt x="854719" y="1123384"/>
                  <a:pt x="854528" y="1122605"/>
                </a:cubicBezTo>
                <a:cubicBezTo>
                  <a:pt x="854332" y="1121826"/>
                  <a:pt x="854332" y="1122018"/>
                  <a:pt x="854719" y="1121434"/>
                </a:cubicBezTo>
                <a:cubicBezTo>
                  <a:pt x="855693" y="1119680"/>
                  <a:pt x="859764" y="1113639"/>
                  <a:pt x="858409" y="1111689"/>
                </a:cubicBezTo>
                <a:cubicBezTo>
                  <a:pt x="858213" y="1111493"/>
                  <a:pt x="857827" y="1111106"/>
                  <a:pt x="857435" y="1111106"/>
                </a:cubicBezTo>
                <a:cubicBezTo>
                  <a:pt x="856858" y="1110910"/>
                  <a:pt x="855301" y="1110910"/>
                  <a:pt x="854528" y="1110910"/>
                </a:cubicBezTo>
                <a:cubicBezTo>
                  <a:pt x="854332" y="1110714"/>
                  <a:pt x="854332" y="1110327"/>
                  <a:pt x="854137" y="1110131"/>
                </a:cubicBezTo>
                <a:cubicBezTo>
                  <a:pt x="853946" y="1109935"/>
                  <a:pt x="853750" y="1109739"/>
                  <a:pt x="853554" y="1109548"/>
                </a:cubicBezTo>
                <a:cubicBezTo>
                  <a:pt x="853168" y="1109352"/>
                  <a:pt x="852390" y="1109156"/>
                  <a:pt x="852003" y="1109156"/>
                </a:cubicBezTo>
                <a:cubicBezTo>
                  <a:pt x="846571" y="1107598"/>
                  <a:pt x="848705" y="1106819"/>
                  <a:pt x="847154" y="1105844"/>
                </a:cubicBezTo>
                <a:cubicBezTo>
                  <a:pt x="846762" y="1105648"/>
                  <a:pt x="845989" y="1105648"/>
                  <a:pt x="845597" y="1105844"/>
                </a:cubicBezTo>
                <a:cubicBezTo>
                  <a:pt x="845211" y="1106040"/>
                  <a:pt x="844824" y="1106623"/>
                  <a:pt x="844628" y="1106819"/>
                </a:cubicBezTo>
                <a:cubicBezTo>
                  <a:pt x="843464" y="1106231"/>
                  <a:pt x="844242" y="1106231"/>
                  <a:pt x="842299" y="1105844"/>
                </a:cubicBezTo>
                <a:cubicBezTo>
                  <a:pt x="838805" y="1105065"/>
                  <a:pt x="839779" y="1105256"/>
                  <a:pt x="836285" y="1105648"/>
                </a:cubicBezTo>
                <a:cubicBezTo>
                  <a:pt x="834925" y="1105844"/>
                  <a:pt x="834734" y="1106040"/>
                  <a:pt x="833760" y="1106427"/>
                </a:cubicBezTo>
                <a:cubicBezTo>
                  <a:pt x="832404" y="1107015"/>
                  <a:pt x="831626" y="1107402"/>
                  <a:pt x="830271" y="1108181"/>
                </a:cubicBezTo>
                <a:lnTo>
                  <a:pt x="828328" y="1109548"/>
                </a:lnTo>
                <a:cubicBezTo>
                  <a:pt x="826968" y="1110327"/>
                  <a:pt x="826385" y="1110327"/>
                  <a:pt x="825416" y="1111689"/>
                </a:cubicBezTo>
                <a:cubicBezTo>
                  <a:pt x="824061" y="1113639"/>
                  <a:pt x="823865" y="1114031"/>
                  <a:pt x="822896" y="1115976"/>
                </a:cubicBezTo>
                <a:cubicBezTo>
                  <a:pt x="822118" y="1117343"/>
                  <a:pt x="822314" y="1123776"/>
                  <a:pt x="822314" y="1125530"/>
                </a:cubicBezTo>
                <a:cubicBezTo>
                  <a:pt x="822314" y="1126501"/>
                  <a:pt x="822118" y="1127672"/>
                  <a:pt x="822118" y="1128647"/>
                </a:cubicBezTo>
                <a:cubicBezTo>
                  <a:pt x="821922" y="1130205"/>
                  <a:pt x="822118" y="1130009"/>
                  <a:pt x="821536" y="1131376"/>
                </a:cubicBezTo>
                <a:cubicBezTo>
                  <a:pt x="820371" y="1134688"/>
                  <a:pt x="820953" y="1133326"/>
                  <a:pt x="819402" y="1136055"/>
                </a:cubicBezTo>
                <a:cubicBezTo>
                  <a:pt x="819402" y="1136246"/>
                  <a:pt x="819206" y="1136442"/>
                  <a:pt x="819011" y="1136638"/>
                </a:cubicBezTo>
                <a:cubicBezTo>
                  <a:pt x="818820" y="1137025"/>
                  <a:pt x="816490" y="1137613"/>
                  <a:pt x="815908" y="1137809"/>
                </a:cubicBezTo>
                <a:cubicBezTo>
                  <a:pt x="815130" y="1138000"/>
                  <a:pt x="815326" y="1138000"/>
                  <a:pt x="814548" y="1137809"/>
                </a:cubicBezTo>
                <a:cubicBezTo>
                  <a:pt x="812028" y="1137025"/>
                  <a:pt x="812028" y="1137025"/>
                  <a:pt x="809698" y="1135663"/>
                </a:cubicBezTo>
                <a:cubicBezTo>
                  <a:pt x="808729" y="1135080"/>
                  <a:pt x="808920" y="1135080"/>
                  <a:pt x="808147" y="1133909"/>
                </a:cubicBezTo>
                <a:cubicBezTo>
                  <a:pt x="807565" y="1132934"/>
                  <a:pt x="806400" y="1130401"/>
                  <a:pt x="805622" y="1129622"/>
                </a:cubicBezTo>
                <a:cubicBezTo>
                  <a:pt x="804849" y="1128842"/>
                  <a:pt x="804071" y="1127476"/>
                  <a:pt x="803102" y="1127088"/>
                </a:cubicBezTo>
                <a:lnTo>
                  <a:pt x="799608" y="1125334"/>
                </a:lnTo>
                <a:cubicBezTo>
                  <a:pt x="798639" y="1124747"/>
                  <a:pt x="798056" y="1124942"/>
                  <a:pt x="796696" y="1125138"/>
                </a:cubicBezTo>
                <a:cubicBezTo>
                  <a:pt x="796114" y="1125138"/>
                  <a:pt x="795531" y="1125334"/>
                  <a:pt x="795145" y="1125334"/>
                </a:cubicBezTo>
                <a:cubicBezTo>
                  <a:pt x="794367" y="1125334"/>
                  <a:pt x="792429" y="1126501"/>
                  <a:pt x="791651" y="1126892"/>
                </a:cubicBezTo>
                <a:cubicBezTo>
                  <a:pt x="790873" y="1127284"/>
                  <a:pt x="790682" y="1127284"/>
                  <a:pt x="790099" y="1127867"/>
                </a:cubicBezTo>
                <a:lnTo>
                  <a:pt x="788157" y="1130205"/>
                </a:lnTo>
                <a:cubicBezTo>
                  <a:pt x="787383" y="1130205"/>
                  <a:pt x="786605" y="1130205"/>
                  <a:pt x="786023" y="1130205"/>
                </a:cubicBezTo>
                <a:cubicBezTo>
                  <a:pt x="785827" y="1129622"/>
                  <a:pt x="785054" y="1130009"/>
                  <a:pt x="784472" y="1130009"/>
                </a:cubicBezTo>
                <a:close/>
                <a:moveTo>
                  <a:pt x="869468" y="1115393"/>
                </a:moveTo>
                <a:lnTo>
                  <a:pt x="867335" y="1111106"/>
                </a:lnTo>
                <a:cubicBezTo>
                  <a:pt x="866948" y="1110327"/>
                  <a:pt x="866557" y="1109739"/>
                  <a:pt x="866170" y="1108960"/>
                </a:cubicBezTo>
                <a:cubicBezTo>
                  <a:pt x="865974" y="1108377"/>
                  <a:pt x="865392" y="1107402"/>
                  <a:pt x="865201" y="1106819"/>
                </a:cubicBezTo>
                <a:lnTo>
                  <a:pt x="866752" y="1107985"/>
                </a:lnTo>
                <a:cubicBezTo>
                  <a:pt x="867335" y="1108573"/>
                  <a:pt x="869082" y="1110714"/>
                  <a:pt x="869855" y="1111689"/>
                </a:cubicBezTo>
                <a:cubicBezTo>
                  <a:pt x="870051" y="1111885"/>
                  <a:pt x="870246" y="1112277"/>
                  <a:pt x="870437" y="1112468"/>
                </a:cubicBezTo>
                <a:cubicBezTo>
                  <a:pt x="870437" y="1112664"/>
                  <a:pt x="870246" y="1112860"/>
                  <a:pt x="870246" y="1113247"/>
                </a:cubicBezTo>
                <a:cubicBezTo>
                  <a:pt x="870246" y="1113443"/>
                  <a:pt x="870051" y="1113639"/>
                  <a:pt x="870051" y="1114031"/>
                </a:cubicBezTo>
                <a:cubicBezTo>
                  <a:pt x="869855" y="1114222"/>
                  <a:pt x="869664" y="1115197"/>
                  <a:pt x="869468" y="1115393"/>
                </a:cubicBezTo>
                <a:close/>
                <a:moveTo>
                  <a:pt x="829297" y="1112081"/>
                </a:moveTo>
                <a:cubicBezTo>
                  <a:pt x="829493" y="1111885"/>
                  <a:pt x="829879" y="1111689"/>
                  <a:pt x="830075" y="1111493"/>
                </a:cubicBezTo>
                <a:lnTo>
                  <a:pt x="832595" y="1109935"/>
                </a:lnTo>
                <a:cubicBezTo>
                  <a:pt x="832987" y="1109739"/>
                  <a:pt x="835898" y="1108181"/>
                  <a:pt x="836285" y="1108181"/>
                </a:cubicBezTo>
                <a:cubicBezTo>
                  <a:pt x="836089" y="1108377"/>
                  <a:pt x="835898" y="1108960"/>
                  <a:pt x="835898" y="1109548"/>
                </a:cubicBezTo>
                <a:cubicBezTo>
                  <a:pt x="835898" y="1109935"/>
                  <a:pt x="836285" y="1110523"/>
                  <a:pt x="836285" y="1110910"/>
                </a:cubicBezTo>
                <a:cubicBezTo>
                  <a:pt x="836481" y="1111689"/>
                  <a:pt x="836481" y="1111689"/>
                  <a:pt x="836285" y="1112468"/>
                </a:cubicBezTo>
                <a:cubicBezTo>
                  <a:pt x="836285" y="1112860"/>
                  <a:pt x="836089" y="1113639"/>
                  <a:pt x="836089" y="1114031"/>
                </a:cubicBezTo>
                <a:cubicBezTo>
                  <a:pt x="835703" y="1113835"/>
                  <a:pt x="835898" y="1113835"/>
                  <a:pt x="835703" y="1113639"/>
                </a:cubicBezTo>
                <a:cubicBezTo>
                  <a:pt x="835507" y="1113056"/>
                  <a:pt x="835120" y="1112277"/>
                  <a:pt x="834538" y="1111885"/>
                </a:cubicBezTo>
                <a:cubicBezTo>
                  <a:pt x="833569" y="1111302"/>
                  <a:pt x="832404" y="1111689"/>
                  <a:pt x="832209" y="1112664"/>
                </a:cubicBezTo>
                <a:cubicBezTo>
                  <a:pt x="832013" y="1113247"/>
                  <a:pt x="832209" y="1113639"/>
                  <a:pt x="832404" y="1114031"/>
                </a:cubicBezTo>
                <a:cubicBezTo>
                  <a:pt x="832791" y="1114614"/>
                  <a:pt x="833373" y="1115976"/>
                  <a:pt x="833760" y="1116368"/>
                </a:cubicBezTo>
                <a:cubicBezTo>
                  <a:pt x="834151" y="1116564"/>
                  <a:pt x="834538" y="1116755"/>
                  <a:pt x="834925" y="1116951"/>
                </a:cubicBezTo>
                <a:cubicBezTo>
                  <a:pt x="834151" y="1117147"/>
                  <a:pt x="833569" y="1117343"/>
                  <a:pt x="833178" y="1117926"/>
                </a:cubicBezTo>
                <a:cubicBezTo>
                  <a:pt x="832595" y="1118705"/>
                  <a:pt x="832987" y="1119484"/>
                  <a:pt x="833373" y="1120072"/>
                </a:cubicBezTo>
                <a:cubicBezTo>
                  <a:pt x="834151" y="1121238"/>
                  <a:pt x="834734" y="1122213"/>
                  <a:pt x="835507" y="1123384"/>
                </a:cubicBezTo>
                <a:cubicBezTo>
                  <a:pt x="836481" y="1124747"/>
                  <a:pt x="838805" y="1129230"/>
                  <a:pt x="839001" y="1130793"/>
                </a:cubicBezTo>
                <a:cubicBezTo>
                  <a:pt x="838223" y="1131376"/>
                  <a:pt x="836481" y="1130984"/>
                  <a:pt x="836285" y="1132738"/>
                </a:cubicBezTo>
                <a:cubicBezTo>
                  <a:pt x="836089" y="1133909"/>
                  <a:pt x="836285" y="1134105"/>
                  <a:pt x="835703" y="1134492"/>
                </a:cubicBezTo>
                <a:cubicBezTo>
                  <a:pt x="835316" y="1134884"/>
                  <a:pt x="834925" y="1135271"/>
                  <a:pt x="834342" y="1135467"/>
                </a:cubicBezTo>
                <a:cubicBezTo>
                  <a:pt x="834151" y="1134884"/>
                  <a:pt x="833760" y="1134688"/>
                  <a:pt x="833373" y="1134492"/>
                </a:cubicBezTo>
                <a:cubicBezTo>
                  <a:pt x="832595" y="1134105"/>
                  <a:pt x="832791" y="1134301"/>
                  <a:pt x="832404" y="1133517"/>
                </a:cubicBezTo>
                <a:cubicBezTo>
                  <a:pt x="831822" y="1132547"/>
                  <a:pt x="831626" y="1131571"/>
                  <a:pt x="830075" y="1131959"/>
                </a:cubicBezTo>
                <a:cubicBezTo>
                  <a:pt x="830462" y="1130793"/>
                  <a:pt x="830462" y="1130205"/>
                  <a:pt x="829106" y="1129426"/>
                </a:cubicBezTo>
                <a:cubicBezTo>
                  <a:pt x="828328" y="1129038"/>
                  <a:pt x="828524" y="1128842"/>
                  <a:pt x="827941" y="1127672"/>
                </a:cubicBezTo>
                <a:cubicBezTo>
                  <a:pt x="827746" y="1127284"/>
                  <a:pt x="827746" y="1127284"/>
                  <a:pt x="827550" y="1127088"/>
                </a:cubicBezTo>
                <a:cubicBezTo>
                  <a:pt x="827941" y="1127284"/>
                  <a:pt x="828910" y="1127867"/>
                  <a:pt x="829493" y="1128063"/>
                </a:cubicBezTo>
                <a:cubicBezTo>
                  <a:pt x="831240" y="1128647"/>
                  <a:pt x="832404" y="1126501"/>
                  <a:pt x="831044" y="1125334"/>
                </a:cubicBezTo>
                <a:cubicBezTo>
                  <a:pt x="830853" y="1125138"/>
                  <a:pt x="830462" y="1124942"/>
                  <a:pt x="830075" y="1124747"/>
                </a:cubicBezTo>
                <a:cubicBezTo>
                  <a:pt x="829493" y="1124359"/>
                  <a:pt x="829297" y="1122801"/>
                  <a:pt x="828328" y="1122409"/>
                </a:cubicBezTo>
                <a:cubicBezTo>
                  <a:pt x="827550" y="1122018"/>
                  <a:pt x="826777" y="1122605"/>
                  <a:pt x="826385" y="1122993"/>
                </a:cubicBezTo>
                <a:cubicBezTo>
                  <a:pt x="825803" y="1123776"/>
                  <a:pt x="826385" y="1124555"/>
                  <a:pt x="826581" y="1125138"/>
                </a:cubicBezTo>
                <a:lnTo>
                  <a:pt x="827550" y="1127088"/>
                </a:lnTo>
                <a:cubicBezTo>
                  <a:pt x="826385" y="1126501"/>
                  <a:pt x="826581" y="1126697"/>
                  <a:pt x="825612" y="1127088"/>
                </a:cubicBezTo>
                <a:cubicBezTo>
                  <a:pt x="825803" y="1124555"/>
                  <a:pt x="825612" y="1122018"/>
                  <a:pt x="825803" y="1119680"/>
                </a:cubicBezTo>
                <a:cubicBezTo>
                  <a:pt x="826777" y="1121047"/>
                  <a:pt x="825803" y="1120851"/>
                  <a:pt x="827941" y="1122018"/>
                </a:cubicBezTo>
                <a:cubicBezTo>
                  <a:pt x="828524" y="1122213"/>
                  <a:pt x="828910" y="1122605"/>
                  <a:pt x="829688" y="1122409"/>
                </a:cubicBezTo>
                <a:cubicBezTo>
                  <a:pt x="830075" y="1122213"/>
                  <a:pt x="830657" y="1121826"/>
                  <a:pt x="830657" y="1121238"/>
                </a:cubicBezTo>
                <a:cubicBezTo>
                  <a:pt x="830853" y="1120072"/>
                  <a:pt x="829879" y="1119680"/>
                  <a:pt x="829297" y="1119293"/>
                </a:cubicBezTo>
                <a:cubicBezTo>
                  <a:pt x="828328" y="1118705"/>
                  <a:pt x="828715" y="1116368"/>
                  <a:pt x="826385" y="1116755"/>
                </a:cubicBezTo>
                <a:lnTo>
                  <a:pt x="827163" y="1115393"/>
                </a:lnTo>
                <a:cubicBezTo>
                  <a:pt x="827359" y="1115785"/>
                  <a:pt x="827746" y="1116368"/>
                  <a:pt x="827746" y="1116564"/>
                </a:cubicBezTo>
                <a:cubicBezTo>
                  <a:pt x="827941" y="1116951"/>
                  <a:pt x="828524" y="1117147"/>
                  <a:pt x="828910" y="1117343"/>
                </a:cubicBezTo>
                <a:cubicBezTo>
                  <a:pt x="829688" y="1117730"/>
                  <a:pt x="830657" y="1118318"/>
                  <a:pt x="831626" y="1117343"/>
                </a:cubicBezTo>
                <a:cubicBezTo>
                  <a:pt x="832209" y="1116564"/>
                  <a:pt x="832209" y="1115393"/>
                  <a:pt x="831044" y="1114810"/>
                </a:cubicBezTo>
                <a:cubicBezTo>
                  <a:pt x="830075" y="1114418"/>
                  <a:pt x="830271" y="1114614"/>
                  <a:pt x="830075" y="1114031"/>
                </a:cubicBezTo>
                <a:cubicBezTo>
                  <a:pt x="829688" y="1112860"/>
                  <a:pt x="829493" y="1112468"/>
                  <a:pt x="829297" y="1112081"/>
                </a:cubicBezTo>
                <a:close/>
                <a:moveTo>
                  <a:pt x="841330" y="1111106"/>
                </a:moveTo>
                <a:cubicBezTo>
                  <a:pt x="842882" y="1111106"/>
                  <a:pt x="843660" y="1111493"/>
                  <a:pt x="845015" y="1111106"/>
                </a:cubicBezTo>
                <a:cubicBezTo>
                  <a:pt x="844824" y="1112468"/>
                  <a:pt x="844628" y="1113835"/>
                  <a:pt x="844433" y="1115001"/>
                </a:cubicBezTo>
                <a:cubicBezTo>
                  <a:pt x="844242" y="1115785"/>
                  <a:pt x="844046" y="1118318"/>
                  <a:pt x="843855" y="1118901"/>
                </a:cubicBezTo>
                <a:cubicBezTo>
                  <a:pt x="843660" y="1118318"/>
                  <a:pt x="843464" y="1117539"/>
                  <a:pt x="843273" y="1116951"/>
                </a:cubicBezTo>
                <a:lnTo>
                  <a:pt x="841913" y="1113056"/>
                </a:lnTo>
                <a:cubicBezTo>
                  <a:pt x="841717" y="1112468"/>
                  <a:pt x="841526" y="1111689"/>
                  <a:pt x="841330" y="1111106"/>
                </a:cubicBezTo>
                <a:close/>
                <a:moveTo>
                  <a:pt x="848318" y="1110327"/>
                </a:moveTo>
                <a:cubicBezTo>
                  <a:pt x="848509" y="1110327"/>
                  <a:pt x="849674" y="1110910"/>
                  <a:pt x="850065" y="1110910"/>
                </a:cubicBezTo>
                <a:cubicBezTo>
                  <a:pt x="850452" y="1111106"/>
                  <a:pt x="851421" y="1111302"/>
                  <a:pt x="851807" y="1111493"/>
                </a:cubicBezTo>
                <a:lnTo>
                  <a:pt x="846762" y="1120655"/>
                </a:lnTo>
                <a:lnTo>
                  <a:pt x="848318" y="1110327"/>
                </a:lnTo>
                <a:close/>
                <a:moveTo>
                  <a:pt x="847927" y="1125530"/>
                </a:moveTo>
                <a:cubicBezTo>
                  <a:pt x="849483" y="1122409"/>
                  <a:pt x="851617" y="1118509"/>
                  <a:pt x="853364" y="1115393"/>
                </a:cubicBezTo>
                <a:cubicBezTo>
                  <a:pt x="853554" y="1115001"/>
                  <a:pt x="853750" y="1114614"/>
                  <a:pt x="853946" y="1114418"/>
                </a:cubicBezTo>
                <a:cubicBezTo>
                  <a:pt x="854137" y="1114031"/>
                  <a:pt x="854332" y="1113835"/>
                  <a:pt x="854528" y="1113443"/>
                </a:cubicBezTo>
                <a:lnTo>
                  <a:pt x="855301" y="1113443"/>
                </a:lnTo>
                <a:cubicBezTo>
                  <a:pt x="855301" y="1114222"/>
                  <a:pt x="852585" y="1118705"/>
                  <a:pt x="852003" y="1119876"/>
                </a:cubicBezTo>
                <a:cubicBezTo>
                  <a:pt x="850065" y="1122993"/>
                  <a:pt x="848705" y="1125917"/>
                  <a:pt x="846571" y="1129038"/>
                </a:cubicBezTo>
                <a:cubicBezTo>
                  <a:pt x="846376" y="1129230"/>
                  <a:pt x="846180" y="1129817"/>
                  <a:pt x="845793" y="1129817"/>
                </a:cubicBezTo>
                <a:lnTo>
                  <a:pt x="847927" y="1125530"/>
                </a:lnTo>
                <a:close/>
                <a:moveTo>
                  <a:pt x="887325" y="1113835"/>
                </a:moveTo>
                <a:cubicBezTo>
                  <a:pt x="887325" y="1113056"/>
                  <a:pt x="887325" y="1112277"/>
                  <a:pt x="887712" y="1111689"/>
                </a:cubicBezTo>
                <a:cubicBezTo>
                  <a:pt x="887907" y="1111302"/>
                  <a:pt x="888294" y="1110327"/>
                  <a:pt x="888485" y="1109935"/>
                </a:cubicBezTo>
                <a:cubicBezTo>
                  <a:pt x="889067" y="1112664"/>
                  <a:pt x="889067" y="1111302"/>
                  <a:pt x="889067" y="1114418"/>
                </a:cubicBezTo>
                <a:lnTo>
                  <a:pt x="887325" y="1113835"/>
                </a:lnTo>
                <a:close/>
                <a:moveTo>
                  <a:pt x="868695" y="1120263"/>
                </a:moveTo>
                <a:cubicBezTo>
                  <a:pt x="869082" y="1120655"/>
                  <a:pt x="869664" y="1121434"/>
                  <a:pt x="870829" y="1120851"/>
                </a:cubicBezTo>
                <a:cubicBezTo>
                  <a:pt x="871602" y="1120263"/>
                  <a:pt x="871411" y="1119680"/>
                  <a:pt x="871993" y="1118705"/>
                </a:cubicBezTo>
                <a:cubicBezTo>
                  <a:pt x="871993" y="1119876"/>
                  <a:pt x="871798" y="1120263"/>
                  <a:pt x="872184" y="1121434"/>
                </a:cubicBezTo>
                <a:cubicBezTo>
                  <a:pt x="871798" y="1121238"/>
                  <a:pt x="871602" y="1121047"/>
                  <a:pt x="871020" y="1121047"/>
                </a:cubicBezTo>
                <a:cubicBezTo>
                  <a:pt x="869664" y="1121047"/>
                  <a:pt x="869664" y="1122213"/>
                  <a:pt x="869468" y="1122605"/>
                </a:cubicBezTo>
                <a:cubicBezTo>
                  <a:pt x="869468" y="1122801"/>
                  <a:pt x="869278" y="1122801"/>
                  <a:pt x="869082" y="1122993"/>
                </a:cubicBezTo>
                <a:cubicBezTo>
                  <a:pt x="868886" y="1123188"/>
                  <a:pt x="868886" y="1123384"/>
                  <a:pt x="868886" y="1123580"/>
                </a:cubicBezTo>
                <a:lnTo>
                  <a:pt x="868695" y="1120263"/>
                </a:lnTo>
                <a:close/>
                <a:moveTo>
                  <a:pt x="836867" y="1119484"/>
                </a:moveTo>
                <a:cubicBezTo>
                  <a:pt x="837063" y="1119293"/>
                  <a:pt x="837836" y="1119097"/>
                  <a:pt x="838223" y="1118901"/>
                </a:cubicBezTo>
                <a:cubicBezTo>
                  <a:pt x="839197" y="1118122"/>
                  <a:pt x="839001" y="1115589"/>
                  <a:pt x="839387" y="1114614"/>
                </a:cubicBezTo>
                <a:cubicBezTo>
                  <a:pt x="840361" y="1117147"/>
                  <a:pt x="841134" y="1120072"/>
                  <a:pt x="841717" y="1122801"/>
                </a:cubicBezTo>
                <a:cubicBezTo>
                  <a:pt x="842108" y="1124359"/>
                  <a:pt x="842299" y="1125917"/>
                  <a:pt x="842495" y="1127476"/>
                </a:cubicBezTo>
                <a:cubicBezTo>
                  <a:pt x="842495" y="1128255"/>
                  <a:pt x="842299" y="1129426"/>
                  <a:pt x="842691" y="1130009"/>
                </a:cubicBezTo>
                <a:cubicBezTo>
                  <a:pt x="842882" y="1130596"/>
                  <a:pt x="843464" y="1130984"/>
                  <a:pt x="844242" y="1130984"/>
                </a:cubicBezTo>
                <a:cubicBezTo>
                  <a:pt x="844046" y="1131763"/>
                  <a:pt x="842882" y="1131763"/>
                  <a:pt x="843273" y="1133713"/>
                </a:cubicBezTo>
                <a:cubicBezTo>
                  <a:pt x="843464" y="1135080"/>
                  <a:pt x="843464" y="1136246"/>
                  <a:pt x="844046" y="1136834"/>
                </a:cubicBezTo>
                <a:cubicBezTo>
                  <a:pt x="844433" y="1137221"/>
                  <a:pt x="847344" y="1138392"/>
                  <a:pt x="848123" y="1138588"/>
                </a:cubicBezTo>
                <a:cubicBezTo>
                  <a:pt x="848509" y="1138779"/>
                  <a:pt x="848509" y="1138779"/>
                  <a:pt x="848509" y="1139171"/>
                </a:cubicBezTo>
                <a:cubicBezTo>
                  <a:pt x="848509" y="1139367"/>
                  <a:pt x="848705" y="1139754"/>
                  <a:pt x="848705" y="1139950"/>
                </a:cubicBezTo>
                <a:cubicBezTo>
                  <a:pt x="847154" y="1139171"/>
                  <a:pt x="847540" y="1139950"/>
                  <a:pt x="846762" y="1139950"/>
                </a:cubicBezTo>
                <a:cubicBezTo>
                  <a:pt x="845597" y="1139950"/>
                  <a:pt x="845597" y="1140146"/>
                  <a:pt x="845015" y="1140729"/>
                </a:cubicBezTo>
                <a:cubicBezTo>
                  <a:pt x="844824" y="1140538"/>
                  <a:pt x="844433" y="1140146"/>
                  <a:pt x="844242" y="1139950"/>
                </a:cubicBezTo>
                <a:cubicBezTo>
                  <a:pt x="843855" y="1139754"/>
                  <a:pt x="843464" y="1139563"/>
                  <a:pt x="843077" y="1139754"/>
                </a:cubicBezTo>
                <a:cubicBezTo>
                  <a:pt x="843077" y="1138779"/>
                  <a:pt x="842882" y="1137809"/>
                  <a:pt x="842691" y="1137025"/>
                </a:cubicBezTo>
                <a:cubicBezTo>
                  <a:pt x="842495" y="1136055"/>
                  <a:pt x="842495" y="1135271"/>
                  <a:pt x="841717" y="1134884"/>
                </a:cubicBezTo>
                <a:cubicBezTo>
                  <a:pt x="842108" y="1134492"/>
                  <a:pt x="842495" y="1134301"/>
                  <a:pt x="842691" y="1133130"/>
                </a:cubicBezTo>
                <a:cubicBezTo>
                  <a:pt x="842882" y="1130205"/>
                  <a:pt x="839583" y="1123968"/>
                  <a:pt x="838032" y="1121434"/>
                </a:cubicBezTo>
                <a:cubicBezTo>
                  <a:pt x="837450" y="1120655"/>
                  <a:pt x="837063" y="1120072"/>
                  <a:pt x="836867" y="1119484"/>
                </a:cubicBezTo>
                <a:close/>
                <a:moveTo>
                  <a:pt x="878394" y="1121047"/>
                </a:moveTo>
                <a:cubicBezTo>
                  <a:pt x="878590" y="1121630"/>
                  <a:pt x="878977" y="1122409"/>
                  <a:pt x="879172" y="1122993"/>
                </a:cubicBezTo>
                <a:lnTo>
                  <a:pt x="878590" y="1122993"/>
                </a:lnTo>
                <a:cubicBezTo>
                  <a:pt x="878590" y="1122213"/>
                  <a:pt x="878394" y="1121630"/>
                  <a:pt x="878394" y="1121047"/>
                </a:cubicBezTo>
                <a:close/>
                <a:moveTo>
                  <a:pt x="868499" y="1129426"/>
                </a:moveTo>
                <a:cubicBezTo>
                  <a:pt x="869468" y="1130009"/>
                  <a:pt x="870051" y="1129817"/>
                  <a:pt x="871020" y="1129426"/>
                </a:cubicBezTo>
                <a:cubicBezTo>
                  <a:pt x="871798" y="1129038"/>
                  <a:pt x="872380" y="1128647"/>
                  <a:pt x="872767" y="1127867"/>
                </a:cubicBezTo>
                <a:cubicBezTo>
                  <a:pt x="873158" y="1127088"/>
                  <a:pt x="873545" y="1126113"/>
                  <a:pt x="873349" y="1125138"/>
                </a:cubicBezTo>
                <a:cubicBezTo>
                  <a:pt x="873349" y="1124163"/>
                  <a:pt x="872767" y="1122993"/>
                  <a:pt x="872767" y="1122605"/>
                </a:cubicBezTo>
                <a:cubicBezTo>
                  <a:pt x="873158" y="1122993"/>
                  <a:pt x="873349" y="1122801"/>
                  <a:pt x="873741" y="1123384"/>
                </a:cubicBezTo>
                <a:cubicBezTo>
                  <a:pt x="873931" y="1123776"/>
                  <a:pt x="874127" y="1124163"/>
                  <a:pt x="874323" y="1124555"/>
                </a:cubicBezTo>
                <a:cubicBezTo>
                  <a:pt x="875096" y="1126501"/>
                  <a:pt x="874127" y="1128451"/>
                  <a:pt x="872767" y="1129622"/>
                </a:cubicBezTo>
                <a:cubicBezTo>
                  <a:pt x="872380" y="1129817"/>
                  <a:pt x="871411" y="1131180"/>
                  <a:pt x="871411" y="1131763"/>
                </a:cubicBezTo>
                <a:cubicBezTo>
                  <a:pt x="871020" y="1131571"/>
                  <a:pt x="870437" y="1131180"/>
                  <a:pt x="869664" y="1131571"/>
                </a:cubicBezTo>
                <a:cubicBezTo>
                  <a:pt x="868499" y="1132155"/>
                  <a:pt x="867721" y="1134688"/>
                  <a:pt x="867531" y="1135859"/>
                </a:cubicBezTo>
                <a:cubicBezTo>
                  <a:pt x="865974" y="1136055"/>
                  <a:pt x="865588" y="1136638"/>
                  <a:pt x="864810" y="1137025"/>
                </a:cubicBezTo>
                <a:cubicBezTo>
                  <a:pt x="864423" y="1137221"/>
                  <a:pt x="861511" y="1137025"/>
                  <a:pt x="860929" y="1137025"/>
                </a:cubicBezTo>
                <a:cubicBezTo>
                  <a:pt x="859182" y="1137025"/>
                  <a:pt x="855884" y="1136442"/>
                  <a:pt x="854332" y="1135859"/>
                </a:cubicBezTo>
                <a:cubicBezTo>
                  <a:pt x="854528" y="1135663"/>
                  <a:pt x="854528" y="1135663"/>
                  <a:pt x="854719" y="1135467"/>
                </a:cubicBezTo>
                <a:lnTo>
                  <a:pt x="856270" y="1133130"/>
                </a:lnTo>
                <a:cubicBezTo>
                  <a:pt x="856662" y="1132738"/>
                  <a:pt x="856662" y="1132738"/>
                  <a:pt x="856662" y="1131959"/>
                </a:cubicBezTo>
                <a:cubicBezTo>
                  <a:pt x="856853" y="1132155"/>
                  <a:pt x="857048" y="1132351"/>
                  <a:pt x="857244" y="1132547"/>
                </a:cubicBezTo>
                <a:cubicBezTo>
                  <a:pt x="858991" y="1134301"/>
                  <a:pt x="859182" y="1134105"/>
                  <a:pt x="861321" y="1135663"/>
                </a:cubicBezTo>
                <a:cubicBezTo>
                  <a:pt x="862289" y="1136246"/>
                  <a:pt x="862485" y="1136055"/>
                  <a:pt x="863645" y="1135859"/>
                </a:cubicBezTo>
                <a:cubicBezTo>
                  <a:pt x="864423" y="1135859"/>
                  <a:pt x="865588" y="1135663"/>
                  <a:pt x="865974" y="1135467"/>
                </a:cubicBezTo>
                <a:cubicBezTo>
                  <a:pt x="866366" y="1135080"/>
                  <a:pt x="866948" y="1134301"/>
                  <a:pt x="867335" y="1133909"/>
                </a:cubicBezTo>
                <a:cubicBezTo>
                  <a:pt x="867721" y="1133517"/>
                  <a:pt x="868304" y="1132738"/>
                  <a:pt x="868304" y="1132155"/>
                </a:cubicBezTo>
                <a:cubicBezTo>
                  <a:pt x="868695" y="1131376"/>
                  <a:pt x="868499" y="1130205"/>
                  <a:pt x="868499" y="1129426"/>
                </a:cubicBezTo>
                <a:close/>
                <a:moveTo>
                  <a:pt x="783694" y="1140925"/>
                </a:moveTo>
                <a:cubicBezTo>
                  <a:pt x="782725" y="1141508"/>
                  <a:pt x="780591" y="1141317"/>
                  <a:pt x="780978" y="1139950"/>
                </a:cubicBezTo>
                <a:lnTo>
                  <a:pt x="781751" y="1136442"/>
                </a:lnTo>
                <a:cubicBezTo>
                  <a:pt x="782142" y="1134884"/>
                  <a:pt x="781174" y="1133713"/>
                  <a:pt x="780782" y="1131763"/>
                </a:cubicBezTo>
                <a:cubicBezTo>
                  <a:pt x="780591" y="1131180"/>
                  <a:pt x="780591" y="1129817"/>
                  <a:pt x="780591" y="1129230"/>
                </a:cubicBezTo>
                <a:cubicBezTo>
                  <a:pt x="780591" y="1128647"/>
                  <a:pt x="782333" y="1125530"/>
                  <a:pt x="782529" y="1125334"/>
                </a:cubicBezTo>
                <a:cubicBezTo>
                  <a:pt x="782333" y="1126501"/>
                  <a:pt x="781560" y="1128063"/>
                  <a:pt x="781560" y="1129038"/>
                </a:cubicBezTo>
                <a:cubicBezTo>
                  <a:pt x="781560" y="1130793"/>
                  <a:pt x="781364" y="1131763"/>
                  <a:pt x="781947" y="1133517"/>
                </a:cubicBezTo>
                <a:cubicBezTo>
                  <a:pt x="782142" y="1134492"/>
                  <a:pt x="782529" y="1136442"/>
                  <a:pt x="782916" y="1137221"/>
                </a:cubicBezTo>
                <a:cubicBezTo>
                  <a:pt x="783111" y="1138196"/>
                  <a:pt x="783694" y="1139563"/>
                  <a:pt x="783694" y="1140925"/>
                </a:cubicBezTo>
                <a:close/>
                <a:moveTo>
                  <a:pt x="770691" y="1138779"/>
                </a:moveTo>
                <a:cubicBezTo>
                  <a:pt x="770691" y="1137417"/>
                  <a:pt x="771078" y="1136638"/>
                  <a:pt x="771274" y="1135467"/>
                </a:cubicBezTo>
                <a:cubicBezTo>
                  <a:pt x="771274" y="1134884"/>
                  <a:pt x="771470" y="1134301"/>
                  <a:pt x="771660" y="1133713"/>
                </a:cubicBezTo>
                <a:cubicBezTo>
                  <a:pt x="771660" y="1133130"/>
                  <a:pt x="771470" y="1132547"/>
                  <a:pt x="771660" y="1131763"/>
                </a:cubicBezTo>
                <a:cubicBezTo>
                  <a:pt x="771660" y="1130596"/>
                  <a:pt x="772052" y="1129426"/>
                  <a:pt x="772052" y="1128255"/>
                </a:cubicBezTo>
                <a:cubicBezTo>
                  <a:pt x="772052" y="1127284"/>
                  <a:pt x="772439" y="1125722"/>
                  <a:pt x="773021" y="1125138"/>
                </a:cubicBezTo>
                <a:cubicBezTo>
                  <a:pt x="773021" y="1125722"/>
                  <a:pt x="772634" y="1126309"/>
                  <a:pt x="772634" y="1126892"/>
                </a:cubicBezTo>
                <a:cubicBezTo>
                  <a:pt x="772243" y="1128842"/>
                  <a:pt x="772439" y="1130793"/>
                  <a:pt x="773021" y="1132738"/>
                </a:cubicBezTo>
                <a:cubicBezTo>
                  <a:pt x="773603" y="1134492"/>
                  <a:pt x="773799" y="1134301"/>
                  <a:pt x="773990" y="1136055"/>
                </a:cubicBezTo>
                <a:cubicBezTo>
                  <a:pt x="773990" y="1137221"/>
                  <a:pt x="774185" y="1139171"/>
                  <a:pt x="773990" y="1140146"/>
                </a:cubicBezTo>
                <a:cubicBezTo>
                  <a:pt x="773217" y="1140146"/>
                  <a:pt x="771078" y="1139171"/>
                  <a:pt x="770691" y="1138779"/>
                </a:cubicBezTo>
                <a:close/>
                <a:moveTo>
                  <a:pt x="868695" y="1123968"/>
                </a:moveTo>
                <a:lnTo>
                  <a:pt x="868886" y="1125530"/>
                </a:lnTo>
                <a:lnTo>
                  <a:pt x="868499" y="1126113"/>
                </a:lnTo>
                <a:lnTo>
                  <a:pt x="868695" y="1123968"/>
                </a:lnTo>
                <a:close/>
                <a:moveTo>
                  <a:pt x="789708" y="1132738"/>
                </a:moveTo>
                <a:cubicBezTo>
                  <a:pt x="790873" y="1132155"/>
                  <a:pt x="790873" y="1131763"/>
                  <a:pt x="791846" y="1130793"/>
                </a:cubicBezTo>
                <a:cubicBezTo>
                  <a:pt x="792233" y="1130401"/>
                  <a:pt x="792429" y="1130009"/>
                  <a:pt x="792815" y="1129622"/>
                </a:cubicBezTo>
                <a:cubicBezTo>
                  <a:pt x="793202" y="1129230"/>
                  <a:pt x="794949" y="1128451"/>
                  <a:pt x="795531" y="1128255"/>
                </a:cubicBezTo>
                <a:cubicBezTo>
                  <a:pt x="796114" y="1127867"/>
                  <a:pt x="796309" y="1127867"/>
                  <a:pt x="797082" y="1127867"/>
                </a:cubicBezTo>
                <a:cubicBezTo>
                  <a:pt x="799608" y="1127672"/>
                  <a:pt x="798247" y="1127672"/>
                  <a:pt x="800190" y="1128451"/>
                </a:cubicBezTo>
                <a:lnTo>
                  <a:pt x="799803" y="1129230"/>
                </a:lnTo>
                <a:cubicBezTo>
                  <a:pt x="799221" y="1129038"/>
                  <a:pt x="799025" y="1128842"/>
                  <a:pt x="798247" y="1129038"/>
                </a:cubicBezTo>
                <a:lnTo>
                  <a:pt x="794367" y="1130401"/>
                </a:lnTo>
                <a:cubicBezTo>
                  <a:pt x="793011" y="1130984"/>
                  <a:pt x="793011" y="1130793"/>
                  <a:pt x="792037" y="1131571"/>
                </a:cubicBezTo>
                <a:cubicBezTo>
                  <a:pt x="791068" y="1132547"/>
                  <a:pt x="790873" y="1132738"/>
                  <a:pt x="789708" y="1132738"/>
                </a:cubicBezTo>
                <a:close/>
                <a:moveTo>
                  <a:pt x="880337" y="1130596"/>
                </a:moveTo>
                <a:cubicBezTo>
                  <a:pt x="879559" y="1130401"/>
                  <a:pt x="878394" y="1129622"/>
                  <a:pt x="878394" y="1128842"/>
                </a:cubicBezTo>
                <a:cubicBezTo>
                  <a:pt x="878203" y="1128255"/>
                  <a:pt x="879368" y="1127867"/>
                  <a:pt x="879950" y="1127672"/>
                </a:cubicBezTo>
                <a:cubicBezTo>
                  <a:pt x="880141" y="1127476"/>
                  <a:pt x="880337" y="1127476"/>
                  <a:pt x="880533" y="1127284"/>
                </a:cubicBezTo>
                <a:cubicBezTo>
                  <a:pt x="880533" y="1128451"/>
                  <a:pt x="880337" y="1129426"/>
                  <a:pt x="880337" y="1130596"/>
                </a:cubicBezTo>
                <a:close/>
                <a:moveTo>
                  <a:pt x="852003" y="1135080"/>
                </a:moveTo>
                <a:cubicBezTo>
                  <a:pt x="850452" y="1134492"/>
                  <a:pt x="850452" y="1134492"/>
                  <a:pt x="849091" y="1133517"/>
                </a:cubicBezTo>
                <a:cubicBezTo>
                  <a:pt x="848901" y="1133326"/>
                  <a:pt x="848705" y="1133326"/>
                  <a:pt x="848509" y="1133130"/>
                </a:cubicBezTo>
                <a:cubicBezTo>
                  <a:pt x="848318" y="1132934"/>
                  <a:pt x="848123" y="1132934"/>
                  <a:pt x="848123" y="1132547"/>
                </a:cubicBezTo>
                <a:cubicBezTo>
                  <a:pt x="847927" y="1132155"/>
                  <a:pt x="848509" y="1131763"/>
                  <a:pt x="848901" y="1131180"/>
                </a:cubicBezTo>
                <a:lnTo>
                  <a:pt x="851421" y="1127088"/>
                </a:lnTo>
                <a:cubicBezTo>
                  <a:pt x="851617" y="1126697"/>
                  <a:pt x="852003" y="1126113"/>
                  <a:pt x="852199" y="1125722"/>
                </a:cubicBezTo>
                <a:cubicBezTo>
                  <a:pt x="852390" y="1126309"/>
                  <a:pt x="852390" y="1126892"/>
                  <a:pt x="852781" y="1127284"/>
                </a:cubicBezTo>
                <a:lnTo>
                  <a:pt x="855497" y="1130596"/>
                </a:lnTo>
                <a:cubicBezTo>
                  <a:pt x="854719" y="1130596"/>
                  <a:pt x="854332" y="1130793"/>
                  <a:pt x="854137" y="1131180"/>
                </a:cubicBezTo>
                <a:lnTo>
                  <a:pt x="852585" y="1133713"/>
                </a:lnTo>
                <a:cubicBezTo>
                  <a:pt x="852003" y="1134105"/>
                  <a:pt x="852003" y="1134301"/>
                  <a:pt x="852003" y="1135080"/>
                </a:cubicBezTo>
                <a:close/>
                <a:moveTo>
                  <a:pt x="802906" y="1133130"/>
                </a:moveTo>
                <a:cubicBezTo>
                  <a:pt x="804457" y="1131571"/>
                  <a:pt x="802906" y="1130793"/>
                  <a:pt x="802906" y="1130401"/>
                </a:cubicBezTo>
                <a:cubicBezTo>
                  <a:pt x="803102" y="1130401"/>
                  <a:pt x="803102" y="1130596"/>
                  <a:pt x="803488" y="1130984"/>
                </a:cubicBezTo>
                <a:cubicBezTo>
                  <a:pt x="803875" y="1131571"/>
                  <a:pt x="804653" y="1132547"/>
                  <a:pt x="804849" y="1133130"/>
                </a:cubicBezTo>
                <a:cubicBezTo>
                  <a:pt x="804457" y="1133326"/>
                  <a:pt x="804266" y="1133326"/>
                  <a:pt x="804071" y="1133517"/>
                </a:cubicBezTo>
                <a:cubicBezTo>
                  <a:pt x="803875" y="1133713"/>
                  <a:pt x="803875" y="1133909"/>
                  <a:pt x="803488" y="1134301"/>
                </a:cubicBezTo>
                <a:lnTo>
                  <a:pt x="803292" y="1133713"/>
                </a:lnTo>
                <a:cubicBezTo>
                  <a:pt x="802906" y="1133517"/>
                  <a:pt x="802906" y="1133326"/>
                  <a:pt x="802906" y="1133130"/>
                </a:cubicBezTo>
                <a:close/>
                <a:moveTo>
                  <a:pt x="822118" y="1137809"/>
                </a:moveTo>
                <a:cubicBezTo>
                  <a:pt x="822314" y="1137417"/>
                  <a:pt x="822896" y="1136442"/>
                  <a:pt x="823087" y="1135859"/>
                </a:cubicBezTo>
                <a:cubicBezTo>
                  <a:pt x="823479" y="1135271"/>
                  <a:pt x="823865" y="1134688"/>
                  <a:pt x="824061" y="1133909"/>
                </a:cubicBezTo>
                <a:cubicBezTo>
                  <a:pt x="824447" y="1132547"/>
                  <a:pt x="825226" y="1130793"/>
                  <a:pt x="825416" y="1129426"/>
                </a:cubicBezTo>
                <a:cubicBezTo>
                  <a:pt x="825803" y="1130009"/>
                  <a:pt x="825803" y="1130984"/>
                  <a:pt x="826777" y="1131571"/>
                </a:cubicBezTo>
                <a:cubicBezTo>
                  <a:pt x="827550" y="1131959"/>
                  <a:pt x="828328" y="1132547"/>
                  <a:pt x="829297" y="1132351"/>
                </a:cubicBezTo>
                <a:cubicBezTo>
                  <a:pt x="828910" y="1133130"/>
                  <a:pt x="828910" y="1133326"/>
                  <a:pt x="829297" y="1134105"/>
                </a:cubicBezTo>
                <a:cubicBezTo>
                  <a:pt x="830075" y="1135467"/>
                  <a:pt x="830075" y="1136246"/>
                  <a:pt x="831240" y="1136834"/>
                </a:cubicBezTo>
                <a:lnTo>
                  <a:pt x="832791" y="1137613"/>
                </a:lnTo>
                <a:cubicBezTo>
                  <a:pt x="832013" y="1138000"/>
                  <a:pt x="832013" y="1140146"/>
                  <a:pt x="831626" y="1141121"/>
                </a:cubicBezTo>
                <a:cubicBezTo>
                  <a:pt x="831626" y="1141317"/>
                  <a:pt x="831240" y="1141704"/>
                  <a:pt x="831240" y="1141900"/>
                </a:cubicBezTo>
                <a:cubicBezTo>
                  <a:pt x="830462" y="1142875"/>
                  <a:pt x="830853" y="1142679"/>
                  <a:pt x="829879" y="1142875"/>
                </a:cubicBezTo>
                <a:cubicBezTo>
                  <a:pt x="829493" y="1142875"/>
                  <a:pt x="829297" y="1142875"/>
                  <a:pt x="828910" y="1143071"/>
                </a:cubicBezTo>
                <a:cubicBezTo>
                  <a:pt x="827941" y="1143262"/>
                  <a:pt x="826777" y="1144046"/>
                  <a:pt x="825803" y="1144629"/>
                </a:cubicBezTo>
                <a:cubicBezTo>
                  <a:pt x="823865" y="1145800"/>
                  <a:pt x="824643" y="1145604"/>
                  <a:pt x="823479" y="1146966"/>
                </a:cubicBezTo>
                <a:cubicBezTo>
                  <a:pt x="821732" y="1146966"/>
                  <a:pt x="819789" y="1146966"/>
                  <a:pt x="817851" y="1146966"/>
                </a:cubicBezTo>
                <a:cubicBezTo>
                  <a:pt x="817073" y="1146966"/>
                  <a:pt x="814357" y="1146383"/>
                  <a:pt x="813579" y="1145800"/>
                </a:cubicBezTo>
                <a:cubicBezTo>
                  <a:pt x="814357" y="1145408"/>
                  <a:pt x="814161" y="1145604"/>
                  <a:pt x="814548" y="1144825"/>
                </a:cubicBezTo>
                <a:cubicBezTo>
                  <a:pt x="814939" y="1145408"/>
                  <a:pt x="815326" y="1145604"/>
                  <a:pt x="815712" y="1145991"/>
                </a:cubicBezTo>
                <a:cubicBezTo>
                  <a:pt x="816877" y="1147162"/>
                  <a:pt x="818238" y="1146383"/>
                  <a:pt x="818624" y="1145408"/>
                </a:cubicBezTo>
                <a:cubicBezTo>
                  <a:pt x="818820" y="1144433"/>
                  <a:pt x="818238" y="1144237"/>
                  <a:pt x="818042" y="1143654"/>
                </a:cubicBezTo>
                <a:cubicBezTo>
                  <a:pt x="818238" y="1143071"/>
                  <a:pt x="818238" y="1143071"/>
                  <a:pt x="818433" y="1142483"/>
                </a:cubicBezTo>
                <a:cubicBezTo>
                  <a:pt x="818624" y="1142875"/>
                  <a:pt x="819011" y="1143458"/>
                  <a:pt x="819206" y="1144046"/>
                </a:cubicBezTo>
                <a:cubicBezTo>
                  <a:pt x="819593" y="1144629"/>
                  <a:pt x="819789" y="1144825"/>
                  <a:pt x="820371" y="1145016"/>
                </a:cubicBezTo>
                <a:cubicBezTo>
                  <a:pt x="820758" y="1145212"/>
                  <a:pt x="821536" y="1145604"/>
                  <a:pt x="821922" y="1145604"/>
                </a:cubicBezTo>
                <a:cubicBezTo>
                  <a:pt x="823283" y="1145604"/>
                  <a:pt x="823865" y="1144046"/>
                  <a:pt x="823283" y="1143071"/>
                </a:cubicBezTo>
                <a:cubicBezTo>
                  <a:pt x="822896" y="1142483"/>
                  <a:pt x="822505" y="1142483"/>
                  <a:pt x="821922" y="1142292"/>
                </a:cubicBezTo>
                <a:cubicBezTo>
                  <a:pt x="821536" y="1142096"/>
                  <a:pt x="821340" y="1141317"/>
                  <a:pt x="821149" y="1140925"/>
                </a:cubicBezTo>
                <a:cubicBezTo>
                  <a:pt x="820758" y="1139950"/>
                  <a:pt x="820567" y="1140146"/>
                  <a:pt x="820175" y="1139754"/>
                </a:cubicBezTo>
                <a:cubicBezTo>
                  <a:pt x="820758" y="1139563"/>
                  <a:pt x="821149" y="1139367"/>
                  <a:pt x="821732" y="1139171"/>
                </a:cubicBezTo>
                <a:cubicBezTo>
                  <a:pt x="821732" y="1139950"/>
                  <a:pt x="822118" y="1140538"/>
                  <a:pt x="822314" y="1141121"/>
                </a:cubicBezTo>
                <a:cubicBezTo>
                  <a:pt x="822700" y="1141704"/>
                  <a:pt x="822896" y="1142292"/>
                  <a:pt x="823283" y="1142679"/>
                </a:cubicBezTo>
                <a:cubicBezTo>
                  <a:pt x="823479" y="1142875"/>
                  <a:pt x="824834" y="1143458"/>
                  <a:pt x="825030" y="1143654"/>
                </a:cubicBezTo>
                <a:cubicBezTo>
                  <a:pt x="826581" y="1144046"/>
                  <a:pt x="827746" y="1142292"/>
                  <a:pt x="826581" y="1140925"/>
                </a:cubicBezTo>
                <a:cubicBezTo>
                  <a:pt x="825803" y="1140146"/>
                  <a:pt x="825612" y="1140729"/>
                  <a:pt x="825030" y="1139754"/>
                </a:cubicBezTo>
                <a:cubicBezTo>
                  <a:pt x="824447" y="1138392"/>
                  <a:pt x="823865" y="1136834"/>
                  <a:pt x="822118" y="1137809"/>
                </a:cubicBezTo>
                <a:close/>
                <a:moveTo>
                  <a:pt x="785441" y="1132934"/>
                </a:moveTo>
                <a:cubicBezTo>
                  <a:pt x="786605" y="1132547"/>
                  <a:pt x="787961" y="1132738"/>
                  <a:pt x="789321" y="1132738"/>
                </a:cubicBezTo>
                <a:lnTo>
                  <a:pt x="785827" y="1133326"/>
                </a:lnTo>
                <a:lnTo>
                  <a:pt x="785441" y="1132934"/>
                </a:lnTo>
                <a:close/>
                <a:moveTo>
                  <a:pt x="806982" y="1139367"/>
                </a:moveTo>
                <a:cubicBezTo>
                  <a:pt x="806786" y="1139171"/>
                  <a:pt x="806400" y="1138588"/>
                  <a:pt x="806204" y="1138392"/>
                </a:cubicBezTo>
                <a:cubicBezTo>
                  <a:pt x="806786" y="1137613"/>
                  <a:pt x="806982" y="1137809"/>
                  <a:pt x="806786" y="1136442"/>
                </a:cubicBezTo>
                <a:cubicBezTo>
                  <a:pt x="807369" y="1137417"/>
                  <a:pt x="807565" y="1137417"/>
                  <a:pt x="807951" y="1137613"/>
                </a:cubicBezTo>
                <a:cubicBezTo>
                  <a:pt x="807565" y="1138196"/>
                  <a:pt x="807173" y="1138784"/>
                  <a:pt x="806982" y="1139367"/>
                </a:cubicBezTo>
                <a:close/>
                <a:moveTo>
                  <a:pt x="810667" y="1142096"/>
                </a:moveTo>
                <a:cubicBezTo>
                  <a:pt x="811059" y="1140538"/>
                  <a:pt x="810667" y="1140925"/>
                  <a:pt x="810281" y="1139950"/>
                </a:cubicBezTo>
                <a:cubicBezTo>
                  <a:pt x="810476" y="1139563"/>
                  <a:pt x="810476" y="1139563"/>
                  <a:pt x="810667" y="1139171"/>
                </a:cubicBezTo>
                <a:cubicBezTo>
                  <a:pt x="811249" y="1139367"/>
                  <a:pt x="811249" y="1139563"/>
                  <a:pt x="812414" y="1139950"/>
                </a:cubicBezTo>
                <a:cubicBezTo>
                  <a:pt x="811832" y="1140342"/>
                  <a:pt x="811832" y="1140146"/>
                  <a:pt x="811445" y="1140925"/>
                </a:cubicBezTo>
                <a:cubicBezTo>
                  <a:pt x="811059" y="1141317"/>
                  <a:pt x="810863" y="1141704"/>
                  <a:pt x="810667" y="1142096"/>
                </a:cubicBezTo>
                <a:close/>
                <a:moveTo>
                  <a:pt x="816104" y="1140729"/>
                </a:moveTo>
                <a:lnTo>
                  <a:pt x="818042" y="1139950"/>
                </a:lnTo>
                <a:cubicBezTo>
                  <a:pt x="817851" y="1140538"/>
                  <a:pt x="817851" y="1140538"/>
                  <a:pt x="817851" y="1141121"/>
                </a:cubicBezTo>
                <a:cubicBezTo>
                  <a:pt x="817459" y="1140729"/>
                  <a:pt x="816877" y="1140729"/>
                  <a:pt x="816104" y="1140729"/>
                </a:cubicBezTo>
                <a:close/>
                <a:moveTo>
                  <a:pt x="816104" y="1140729"/>
                </a:moveTo>
                <a:cubicBezTo>
                  <a:pt x="815522" y="1141121"/>
                  <a:pt x="815326" y="1141121"/>
                  <a:pt x="815130" y="1141704"/>
                </a:cubicBezTo>
                <a:cubicBezTo>
                  <a:pt x="814939" y="1142096"/>
                  <a:pt x="814743" y="1142679"/>
                  <a:pt x="814548" y="1143071"/>
                </a:cubicBezTo>
                <a:cubicBezTo>
                  <a:pt x="814357" y="1142679"/>
                  <a:pt x="814161" y="1142679"/>
                  <a:pt x="813965" y="1142483"/>
                </a:cubicBezTo>
                <a:cubicBezTo>
                  <a:pt x="814161" y="1142096"/>
                  <a:pt x="814357" y="1141900"/>
                  <a:pt x="814357" y="1141317"/>
                </a:cubicBezTo>
                <a:cubicBezTo>
                  <a:pt x="814357" y="1140925"/>
                  <a:pt x="814161" y="1140538"/>
                  <a:pt x="813965" y="1140342"/>
                </a:cubicBezTo>
                <a:cubicBezTo>
                  <a:pt x="814743" y="1140538"/>
                  <a:pt x="814939" y="1141121"/>
                  <a:pt x="816104" y="1140729"/>
                </a:cubicBezTo>
                <a:close/>
                <a:moveTo>
                  <a:pt x="825221" y="1132934"/>
                </a:moveTo>
                <a:cubicBezTo>
                  <a:pt x="824252" y="1133130"/>
                  <a:pt x="823669" y="1134105"/>
                  <a:pt x="824061" y="1135271"/>
                </a:cubicBezTo>
                <a:cubicBezTo>
                  <a:pt x="824447" y="1136055"/>
                  <a:pt x="824834" y="1137025"/>
                  <a:pt x="825221" y="1137809"/>
                </a:cubicBezTo>
                <a:cubicBezTo>
                  <a:pt x="825803" y="1139171"/>
                  <a:pt x="825803" y="1139171"/>
                  <a:pt x="826968" y="1139754"/>
                </a:cubicBezTo>
                <a:cubicBezTo>
                  <a:pt x="827550" y="1140146"/>
                  <a:pt x="828910" y="1140925"/>
                  <a:pt x="829688" y="1140729"/>
                </a:cubicBezTo>
                <a:cubicBezTo>
                  <a:pt x="830657" y="1140538"/>
                  <a:pt x="831240" y="1139563"/>
                  <a:pt x="830657" y="1138392"/>
                </a:cubicBezTo>
                <a:cubicBezTo>
                  <a:pt x="830271" y="1137809"/>
                  <a:pt x="829106" y="1137221"/>
                  <a:pt x="828328" y="1137025"/>
                </a:cubicBezTo>
                <a:cubicBezTo>
                  <a:pt x="827941" y="1136834"/>
                  <a:pt x="827941" y="1136638"/>
                  <a:pt x="827550" y="1135859"/>
                </a:cubicBezTo>
                <a:cubicBezTo>
                  <a:pt x="827359" y="1135271"/>
                  <a:pt x="826581" y="1133713"/>
                  <a:pt x="826194" y="1133326"/>
                </a:cubicBezTo>
                <a:cubicBezTo>
                  <a:pt x="826385" y="1133130"/>
                  <a:pt x="825803" y="1132934"/>
                  <a:pt x="825221" y="1132934"/>
                </a:cubicBezTo>
                <a:close/>
                <a:moveTo>
                  <a:pt x="831626" y="1120851"/>
                </a:moveTo>
                <a:cubicBezTo>
                  <a:pt x="831044" y="1121047"/>
                  <a:pt x="830462" y="1121630"/>
                  <a:pt x="830462" y="1122605"/>
                </a:cubicBezTo>
                <a:cubicBezTo>
                  <a:pt x="830462" y="1122993"/>
                  <a:pt x="831044" y="1124163"/>
                  <a:pt x="831436" y="1124555"/>
                </a:cubicBezTo>
                <a:cubicBezTo>
                  <a:pt x="831822" y="1125334"/>
                  <a:pt x="832013" y="1125530"/>
                  <a:pt x="832791" y="1125917"/>
                </a:cubicBezTo>
                <a:cubicBezTo>
                  <a:pt x="833373" y="1126309"/>
                  <a:pt x="834151" y="1126697"/>
                  <a:pt x="834925" y="1126501"/>
                </a:cubicBezTo>
                <a:cubicBezTo>
                  <a:pt x="835507" y="1126309"/>
                  <a:pt x="836089" y="1125722"/>
                  <a:pt x="835898" y="1124747"/>
                </a:cubicBezTo>
                <a:cubicBezTo>
                  <a:pt x="835898" y="1123968"/>
                  <a:pt x="835120" y="1123580"/>
                  <a:pt x="834538" y="1123188"/>
                </a:cubicBezTo>
                <a:cubicBezTo>
                  <a:pt x="834151" y="1122993"/>
                  <a:pt x="834151" y="1122801"/>
                  <a:pt x="833956" y="1122409"/>
                </a:cubicBezTo>
                <a:cubicBezTo>
                  <a:pt x="833569" y="1121826"/>
                  <a:pt x="832987" y="1120459"/>
                  <a:pt x="831626" y="1120851"/>
                </a:cubicBezTo>
                <a:close/>
                <a:moveTo>
                  <a:pt x="832209" y="1127088"/>
                </a:moveTo>
                <a:cubicBezTo>
                  <a:pt x="831436" y="1127284"/>
                  <a:pt x="830853" y="1127867"/>
                  <a:pt x="830853" y="1128647"/>
                </a:cubicBezTo>
                <a:cubicBezTo>
                  <a:pt x="830853" y="1129230"/>
                  <a:pt x="831436" y="1130205"/>
                  <a:pt x="831626" y="1130596"/>
                </a:cubicBezTo>
                <a:cubicBezTo>
                  <a:pt x="832013" y="1131376"/>
                  <a:pt x="832209" y="1131763"/>
                  <a:pt x="832987" y="1132155"/>
                </a:cubicBezTo>
                <a:cubicBezTo>
                  <a:pt x="833569" y="1132351"/>
                  <a:pt x="834342" y="1132934"/>
                  <a:pt x="835120" y="1132738"/>
                </a:cubicBezTo>
                <a:cubicBezTo>
                  <a:pt x="835703" y="1132547"/>
                  <a:pt x="836285" y="1131959"/>
                  <a:pt x="836285" y="1131180"/>
                </a:cubicBezTo>
                <a:cubicBezTo>
                  <a:pt x="836285" y="1130205"/>
                  <a:pt x="835703" y="1130009"/>
                  <a:pt x="834925" y="1129622"/>
                </a:cubicBezTo>
                <a:cubicBezTo>
                  <a:pt x="834342" y="1129426"/>
                  <a:pt x="834538" y="1129426"/>
                  <a:pt x="834342" y="1128842"/>
                </a:cubicBezTo>
                <a:cubicBezTo>
                  <a:pt x="833956" y="1128063"/>
                  <a:pt x="833569" y="1126892"/>
                  <a:pt x="832209" y="1127088"/>
                </a:cubicBezTo>
                <a:close/>
                <a:moveTo>
                  <a:pt x="810667" y="1142096"/>
                </a:moveTo>
                <a:cubicBezTo>
                  <a:pt x="810667" y="1142292"/>
                  <a:pt x="810476" y="1142483"/>
                  <a:pt x="810476" y="1142875"/>
                </a:cubicBezTo>
                <a:cubicBezTo>
                  <a:pt x="810476" y="1143262"/>
                  <a:pt x="810476" y="1143262"/>
                  <a:pt x="810667" y="1143654"/>
                </a:cubicBezTo>
                <a:cubicBezTo>
                  <a:pt x="810281" y="1143458"/>
                  <a:pt x="809698" y="1143262"/>
                  <a:pt x="809502" y="1142875"/>
                </a:cubicBezTo>
                <a:cubicBezTo>
                  <a:pt x="809894" y="1142875"/>
                  <a:pt x="809894" y="1142679"/>
                  <a:pt x="810281" y="1142679"/>
                </a:cubicBezTo>
                <a:cubicBezTo>
                  <a:pt x="810476" y="1142292"/>
                  <a:pt x="810476" y="1142292"/>
                  <a:pt x="810667" y="1142096"/>
                </a:cubicBezTo>
                <a:close/>
                <a:moveTo>
                  <a:pt x="819789" y="283769"/>
                </a:moveTo>
                <a:cubicBezTo>
                  <a:pt x="855884" y="282795"/>
                  <a:pt x="891979" y="287862"/>
                  <a:pt x="924193" y="297997"/>
                </a:cubicBezTo>
                <a:cubicBezTo>
                  <a:pt x="925940" y="298581"/>
                  <a:pt x="927491" y="298971"/>
                  <a:pt x="928074" y="301505"/>
                </a:cubicBezTo>
                <a:cubicBezTo>
                  <a:pt x="928656" y="303844"/>
                  <a:pt x="927491" y="305987"/>
                  <a:pt x="926136" y="306767"/>
                </a:cubicBezTo>
                <a:cubicBezTo>
                  <a:pt x="924193" y="308131"/>
                  <a:pt x="922255" y="307547"/>
                  <a:pt x="920117" y="306767"/>
                </a:cubicBezTo>
                <a:cubicBezTo>
                  <a:pt x="862872" y="289421"/>
                  <a:pt x="794753" y="289811"/>
                  <a:pt x="737312" y="306377"/>
                </a:cubicBezTo>
                <a:cubicBezTo>
                  <a:pt x="735565" y="306962"/>
                  <a:pt x="733236" y="307937"/>
                  <a:pt x="731298" y="307352"/>
                </a:cubicBezTo>
                <a:cubicBezTo>
                  <a:pt x="726639" y="306182"/>
                  <a:pt x="727026" y="299556"/>
                  <a:pt x="730329" y="298387"/>
                </a:cubicBezTo>
                <a:cubicBezTo>
                  <a:pt x="738673" y="295268"/>
                  <a:pt x="757303" y="290981"/>
                  <a:pt x="765842" y="289421"/>
                </a:cubicBezTo>
                <a:cubicBezTo>
                  <a:pt x="783694" y="286108"/>
                  <a:pt x="801355" y="284159"/>
                  <a:pt x="819789" y="283769"/>
                </a:cubicBezTo>
                <a:close/>
              </a:path>
            </a:pathLst>
          </a:custGeom>
          <a:solidFill>
            <a:schemeClr val="bg1"/>
          </a:solidFill>
          <a:ln w="317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806854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509002" y="830700"/>
            <a:ext cx="9359295" cy="777000"/>
          </a:xfrm>
        </p:spPr>
        <p:txBody>
          <a:bodyPr/>
          <a:lstStyle/>
          <a:p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Новации перечня сведений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размещаемых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на сайте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ГИС ГМУ 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1509002" y="1502209"/>
            <a:ext cx="9173999" cy="2730158"/>
          </a:xfrm>
          <a:solidFill>
            <a:schemeClr val="accent3">
              <a:lumMod val="20000"/>
              <a:lumOff val="80000"/>
            </a:schemeClr>
          </a:solidFill>
          <a:ln w="38100">
            <a:solidFill>
              <a:schemeClr val="accent3">
                <a:lumMod val="75000"/>
              </a:schemeClr>
            </a:solidFill>
          </a:ln>
        </p:spPr>
        <p:txBody>
          <a:bodyPr/>
          <a:lstStyle/>
          <a:p>
            <a:pPr marL="0" indent="0">
              <a:buNone/>
            </a:pPr>
            <a:r>
              <a:rPr lang="ru-RU" sz="1600" dirty="0"/>
              <a:t>С</a:t>
            </a:r>
            <a:r>
              <a:rPr lang="ru-RU" sz="1600" dirty="0" smtClean="0"/>
              <a:t>корректирован </a:t>
            </a:r>
            <a:r>
              <a:rPr lang="ru-RU" sz="1600" dirty="0"/>
              <a:t>список сведений и </a:t>
            </a:r>
            <a:r>
              <a:rPr lang="ru-RU" sz="1600" dirty="0" smtClean="0"/>
              <a:t>документов для размещения </a:t>
            </a:r>
            <a:r>
              <a:rPr lang="ru-RU" sz="1600" dirty="0"/>
              <a:t>на сайте ГИС ГМУ (п. 35 ст. 4 </a:t>
            </a:r>
            <a:r>
              <a:rPr lang="ru-RU" sz="1600" dirty="0" smtClean="0"/>
              <a:t>Закона</a:t>
            </a:r>
            <a:r>
              <a:rPr lang="ru-RU" sz="1600" dirty="0"/>
              <a:t>). </a:t>
            </a:r>
            <a:endParaRPr lang="ru-RU" sz="1600" dirty="0" smtClean="0"/>
          </a:p>
          <a:p>
            <a:r>
              <a:rPr lang="ru-RU" sz="1600" b="1" u="sng" dirty="0"/>
              <a:t>Д</a:t>
            </a:r>
            <a:r>
              <a:rPr lang="ru-RU" sz="1600" b="1" u="sng" dirty="0" smtClean="0"/>
              <a:t>обавили</a:t>
            </a:r>
            <a:r>
              <a:rPr lang="ru-RU" sz="1600" dirty="0" smtClean="0"/>
              <a:t> </a:t>
            </a:r>
            <a:r>
              <a:rPr lang="ru-RU" sz="1600" b="1" dirty="0" smtClean="0">
                <a:solidFill>
                  <a:srgbClr val="C00000"/>
                </a:solidFill>
              </a:rPr>
              <a:t>ОТЧЕТ </a:t>
            </a:r>
            <a:r>
              <a:rPr lang="ru-RU" sz="1600" b="1" dirty="0">
                <a:solidFill>
                  <a:srgbClr val="C00000"/>
                </a:solidFill>
              </a:rPr>
              <a:t>о выполнении государственного (муниципального) задания </a:t>
            </a:r>
            <a:endParaRPr lang="ru-RU" sz="1600" b="1" dirty="0" smtClean="0">
              <a:solidFill>
                <a:srgbClr val="C00000"/>
              </a:solidFill>
            </a:endParaRPr>
          </a:p>
          <a:p>
            <a:r>
              <a:rPr lang="ru-RU" sz="1600" b="1" u="sng" dirty="0" smtClean="0"/>
              <a:t>Исключили</a:t>
            </a:r>
            <a:r>
              <a:rPr lang="ru-RU" sz="1600" b="1" u="sng" dirty="0"/>
              <a:t>:</a:t>
            </a:r>
          </a:p>
          <a:p>
            <a:pPr lvl="1">
              <a:buFont typeface="Wingdings" panose="05000000000000000000" pitchFamily="2" charset="2"/>
              <a:buChar char="ü"/>
            </a:pPr>
            <a:r>
              <a:rPr lang="ru-RU" sz="1400" dirty="0"/>
              <a:t> </a:t>
            </a:r>
            <a:r>
              <a:rPr lang="ru-RU" sz="1600" dirty="0" smtClean="0"/>
              <a:t>решение </a:t>
            </a:r>
            <a:r>
              <a:rPr lang="ru-RU" sz="1600" dirty="0"/>
              <a:t>учредителя о </a:t>
            </a:r>
            <a:r>
              <a:rPr lang="ru-RU" sz="1600" b="1" dirty="0"/>
              <a:t>назначении руководителя </a:t>
            </a:r>
            <a:r>
              <a:rPr lang="ru-RU" sz="1600" dirty="0"/>
              <a:t>учреждения;</a:t>
            </a:r>
          </a:p>
          <a:p>
            <a:pPr lvl="1">
              <a:buFont typeface="Wingdings" panose="05000000000000000000" pitchFamily="2" charset="2"/>
              <a:buChar char="ü"/>
            </a:pPr>
            <a:r>
              <a:rPr lang="ru-RU" sz="1600" dirty="0"/>
              <a:t> </a:t>
            </a:r>
            <a:r>
              <a:rPr lang="ru-RU" sz="1600" dirty="0" smtClean="0"/>
              <a:t>сведения </a:t>
            </a:r>
            <a:r>
              <a:rPr lang="ru-RU" sz="1600" dirty="0"/>
              <a:t>о </a:t>
            </a:r>
            <a:r>
              <a:rPr lang="ru-RU" sz="1600" b="1" dirty="0"/>
              <a:t>проведенных контрольных мероприятиях </a:t>
            </a:r>
            <a:r>
              <a:rPr lang="ru-RU" sz="1600" dirty="0"/>
              <a:t>и их результатах;</a:t>
            </a:r>
          </a:p>
          <a:p>
            <a:pPr lvl="1">
              <a:buFont typeface="Wingdings" panose="05000000000000000000" pitchFamily="2" charset="2"/>
              <a:buChar char="ü"/>
            </a:pPr>
            <a:r>
              <a:rPr lang="ru-RU" sz="1600" dirty="0"/>
              <a:t> </a:t>
            </a:r>
            <a:r>
              <a:rPr lang="ru-RU" sz="1600" dirty="0" smtClean="0"/>
              <a:t>решение </a:t>
            </a:r>
            <a:r>
              <a:rPr lang="ru-RU" sz="1600" dirty="0"/>
              <a:t>учредителя о </a:t>
            </a:r>
            <a:r>
              <a:rPr lang="ru-RU" sz="1600" b="1" dirty="0"/>
              <a:t>назначении членов наблюдательного совета </a:t>
            </a:r>
            <a:r>
              <a:rPr lang="ru-RU" sz="1600" dirty="0"/>
              <a:t>автономного учреждения или досрочном прекращении </a:t>
            </a:r>
            <a:r>
              <a:rPr lang="ru-RU" sz="1400" dirty="0"/>
              <a:t>их полномочий</a:t>
            </a:r>
            <a:r>
              <a:rPr lang="ru-RU" sz="1400" dirty="0" smtClean="0"/>
              <a:t>.</a:t>
            </a:r>
          </a:p>
          <a:p>
            <a:pPr marL="342900" lvl="1" indent="0">
              <a:buNone/>
            </a:pPr>
            <a:endParaRPr lang="ru-RU" sz="1400" dirty="0"/>
          </a:p>
          <a:p>
            <a:r>
              <a:rPr lang="ru-RU" sz="1600" b="1" dirty="0" smtClean="0"/>
              <a:t>Перечень сведений </a:t>
            </a:r>
            <a:r>
              <a:rPr lang="ru-RU" sz="1600" b="1" dirty="0"/>
              <a:t>и документов для размещения на сайте ГИС ГМУ </a:t>
            </a:r>
            <a:r>
              <a:rPr lang="ru-RU" sz="1600" dirty="0" smtClean="0"/>
              <a:t>стал </a:t>
            </a:r>
            <a:r>
              <a:rPr lang="ru-RU" sz="1600" b="1" dirty="0" smtClean="0">
                <a:solidFill>
                  <a:srgbClr val="C00000"/>
                </a:solidFill>
              </a:rPr>
              <a:t>ОТКРЫТЫМ</a:t>
            </a:r>
            <a:r>
              <a:rPr lang="ru-RU" sz="1600" dirty="0"/>
              <a:t>!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1509002" y="4580710"/>
            <a:ext cx="9173999" cy="646331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38100">
            <a:solidFill>
              <a:schemeClr val="accent3">
                <a:lumMod val="75000"/>
              </a:schemeClr>
            </a:solidFill>
          </a:ln>
        </p:spPr>
        <p:txBody>
          <a:bodyPr wrap="square">
            <a:spAutoFit/>
          </a:bodyPr>
          <a:lstStyle/>
          <a:p>
            <a:r>
              <a:rPr lang="ru-RU" dirty="0"/>
              <a:t>В</a:t>
            </a:r>
            <a:r>
              <a:rPr lang="ru-RU" dirty="0" smtClean="0"/>
              <a:t> федеральных законах </a:t>
            </a:r>
            <a:r>
              <a:rPr lang="ru-RU" b="1" dirty="0">
                <a:solidFill>
                  <a:srgbClr val="C00000"/>
                </a:solidFill>
              </a:rPr>
              <a:t>термин "предпринимательская деятельность"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заменен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на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"приносящая доход деятельность</a:t>
            </a:r>
            <a:r>
              <a:rPr lang="ru-RU" dirty="0"/>
              <a:t>". </a:t>
            </a:r>
          </a:p>
        </p:txBody>
      </p:sp>
      <p:sp>
        <p:nvSpPr>
          <p:cNvPr id="5" name="Овальная выноска 4"/>
          <p:cNvSpPr/>
          <p:nvPr/>
        </p:nvSpPr>
        <p:spPr>
          <a:xfrm>
            <a:off x="10246658" y="2282943"/>
            <a:ext cx="1945341" cy="1025034"/>
          </a:xfrm>
          <a:prstGeom prst="wedgeEllipseCallout">
            <a:avLst>
              <a:gd name="adj1" fmla="val -182050"/>
              <a:gd name="adj2" fmla="val -64903"/>
            </a:avLst>
          </a:prstGeom>
          <a:solidFill>
            <a:schemeClr val="accent3">
              <a:lumMod val="75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dirty="0" smtClean="0"/>
              <a:t>С 1 сентября 2026 года</a:t>
            </a:r>
            <a:endParaRPr lang="ru-RU" sz="1600" dirty="0"/>
          </a:p>
        </p:txBody>
      </p:sp>
      <p:sp>
        <p:nvSpPr>
          <p:cNvPr id="6" name="Скругленная прямоугольная выноска 5"/>
          <p:cNvSpPr/>
          <p:nvPr/>
        </p:nvSpPr>
        <p:spPr>
          <a:xfrm>
            <a:off x="0" y="830700"/>
            <a:ext cx="1323706" cy="1006405"/>
          </a:xfrm>
          <a:prstGeom prst="wedgeRoundRectCallout">
            <a:avLst>
              <a:gd name="adj1" fmla="val 72462"/>
              <a:gd name="adj2" fmla="val 85054"/>
              <a:gd name="adj3" fmla="val 16667"/>
            </a:avLst>
          </a:prstGeom>
          <a:solidFill>
            <a:schemeClr val="accent3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/>
              <a:t>С </a:t>
            </a:r>
            <a:r>
              <a:rPr lang="ru-RU" dirty="0" smtClean="0"/>
              <a:t>3 марта </a:t>
            </a:r>
            <a:r>
              <a:rPr lang="ru-RU" dirty="0"/>
              <a:t>2026 года</a:t>
            </a:r>
          </a:p>
        </p:txBody>
      </p:sp>
    </p:spTree>
    <p:extLst>
      <p:ext uri="{BB962C8B-B14F-4D97-AF65-F5344CB8AC3E}">
        <p14:creationId xmlns:p14="http://schemas.microsoft.com/office/powerpoint/2010/main" val="836575345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3"/>
          <p:cNvGrpSpPr/>
          <p:nvPr/>
        </p:nvGrpSpPr>
        <p:grpSpPr>
          <a:xfrm>
            <a:off x="0" y="0"/>
            <a:ext cx="12192000" cy="1484954"/>
            <a:chOff x="0" y="0"/>
            <a:chExt cx="4816593" cy="586648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4816592" cy="586648"/>
            </a:xfrm>
            <a:custGeom>
              <a:avLst/>
              <a:gdLst/>
              <a:ahLst/>
              <a:cxnLst/>
              <a:rect l="l" t="t" r="r" b="b"/>
              <a:pathLst>
                <a:path w="4816592" h="586648">
                  <a:moveTo>
                    <a:pt x="0" y="0"/>
                  </a:moveTo>
                  <a:lnTo>
                    <a:pt x="4816592" y="0"/>
                  </a:lnTo>
                  <a:lnTo>
                    <a:pt x="4816592" y="586648"/>
                  </a:lnTo>
                  <a:lnTo>
                    <a:pt x="0" y="586648"/>
                  </a:lnTo>
                  <a:close/>
                </a:path>
              </a:pathLst>
            </a:custGeom>
            <a:solidFill>
              <a:srgbClr val="999DA2">
                <a:alpha val="70000"/>
              </a:srgbClr>
            </a:solidFill>
          </p:spPr>
        </p:sp>
        <p:sp>
          <p:nvSpPr>
            <p:cNvPr id="5" name="TextBox 5"/>
            <p:cNvSpPr txBox="1"/>
            <p:nvPr/>
          </p:nvSpPr>
          <p:spPr>
            <a:xfrm>
              <a:off x="0" y="-38100"/>
              <a:ext cx="4816593" cy="624748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/>
            </a:p>
          </p:txBody>
        </p:sp>
      </p:grpSp>
      <p:sp>
        <p:nvSpPr>
          <p:cNvPr id="21" name="TextBox 21"/>
          <p:cNvSpPr txBox="1"/>
          <p:nvPr/>
        </p:nvSpPr>
        <p:spPr>
          <a:xfrm>
            <a:off x="4274706" y="609376"/>
            <a:ext cx="7446800" cy="384721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3000"/>
              </a:lnSpc>
            </a:pPr>
            <a:r>
              <a:rPr lang="ru-RU" sz="3200" dirty="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Административная ответственность</a:t>
            </a:r>
            <a:endParaRPr lang="en-US" sz="3200" dirty="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9116628" y="1484954"/>
            <a:ext cx="2743200" cy="10617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ru-RU" sz="4799" b="1" dirty="0" smtClean="0">
                <a:solidFill>
                  <a:srgbClr val="3C3C50"/>
                </a:solidFill>
                <a:latin typeface="Open Sans "/>
                <a:ea typeface="Poppins Bold"/>
                <a:cs typeface="Poppins Bold"/>
              </a:rPr>
              <a:t>2026 </a:t>
            </a:r>
            <a:r>
              <a:rPr lang="ru-RU" sz="2400" b="1" dirty="0">
                <a:solidFill>
                  <a:srgbClr val="3C3C50"/>
                </a:solidFill>
                <a:latin typeface="Open Sans "/>
                <a:ea typeface="Poppins Bold"/>
                <a:cs typeface="Poppins Bold"/>
              </a:rPr>
              <a:t>год</a:t>
            </a:r>
          </a:p>
          <a:p>
            <a:pPr algn="r"/>
            <a:r>
              <a:rPr lang="ru-RU" sz="1500" b="1" i="1" dirty="0" smtClean="0">
                <a:solidFill>
                  <a:schemeClr val="accent5">
                    <a:lumMod val="75000"/>
                  </a:schemeClr>
                </a:solidFill>
                <a:latin typeface="Open Sans "/>
                <a:ea typeface="Poppins Bold"/>
                <a:cs typeface="Poppins Bold"/>
              </a:rPr>
              <a:t> </a:t>
            </a:r>
            <a:endParaRPr lang="ru-RU" sz="1500" b="1" dirty="0">
              <a:solidFill>
                <a:schemeClr val="accent5">
                  <a:lumMod val="75000"/>
                </a:schemeClr>
              </a:solidFill>
              <a:latin typeface="Open Sans "/>
              <a:ea typeface="Poppins Bold"/>
              <a:cs typeface="Poppins Bold"/>
            </a:endParaRPr>
          </a:p>
        </p:txBody>
      </p:sp>
      <p:sp>
        <p:nvSpPr>
          <p:cNvPr id="48" name="Прямоугольник 47"/>
          <p:cNvSpPr/>
          <p:nvPr/>
        </p:nvSpPr>
        <p:spPr>
          <a:xfrm>
            <a:off x="4110737" y="2603602"/>
            <a:ext cx="6613869" cy="28315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2000" dirty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«О внесении изменений в Кодекс </a:t>
            </a:r>
            <a:r>
              <a:rPr lang="ru-RU" sz="20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об </a:t>
            </a:r>
            <a:r>
              <a:rPr lang="ru-RU" sz="2000" dirty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административных правонарушениях» </a:t>
            </a:r>
            <a:br>
              <a:rPr lang="ru-RU" sz="2000" dirty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</a:br>
            <a:r>
              <a:rPr lang="ru-RU" sz="2000" dirty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с проектируемой </a:t>
            </a:r>
            <a:r>
              <a:rPr lang="ru-RU" sz="20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статьей </a:t>
            </a:r>
            <a:r>
              <a:rPr lang="ru-RU" sz="2000" dirty="0" smtClean="0">
                <a:latin typeface="Calibri (Open Sansтекст)"/>
              </a:rPr>
              <a:t>13.19</a:t>
            </a:r>
            <a:r>
              <a:rPr lang="ru-RU" sz="2000" baseline="30000" dirty="0" smtClean="0"/>
              <a:t>7 </a:t>
            </a:r>
            <a:r>
              <a:rPr lang="ru-RU" sz="2000" dirty="0" smtClean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 </a:t>
            </a:r>
            <a:r>
              <a:rPr lang="ru-RU" sz="2000" dirty="0">
                <a:solidFill>
                  <a:srgbClr val="3C3C50"/>
                </a:solidFill>
                <a:latin typeface="Open Sans" panose="020B0604020202020204" charset="0"/>
                <a:ea typeface="Open Sans" panose="020B0604020202020204" charset="0"/>
                <a:cs typeface="Open Sans" panose="020B0604020202020204" charset="0"/>
              </a:rPr>
              <a:t>в 13 главе: </a:t>
            </a:r>
          </a:p>
          <a:p>
            <a:pPr marL="717550">
              <a:spcBef>
                <a:spcPts val="1200"/>
              </a:spcBef>
              <a:spcAft>
                <a:spcPts val="0"/>
              </a:spcAft>
            </a:pPr>
            <a:r>
              <a:rPr lang="ru-RU" i="1" dirty="0">
                <a:latin typeface="Open Sans "/>
                <a:ea typeface="Times New Roman" panose="02020603050405020304" pitchFamily="18" charset="0"/>
              </a:rPr>
              <a:t>«О наложение административного штрафа </a:t>
            </a:r>
            <a:r>
              <a:rPr lang="ru-RU" i="1" dirty="0" smtClean="0">
                <a:latin typeface="Open Sans "/>
                <a:ea typeface="Times New Roman" panose="02020603050405020304" pitchFamily="18" charset="0"/>
              </a:rPr>
              <a:t>за </a:t>
            </a:r>
            <a:r>
              <a:rPr lang="ru-RU" b="1" i="1" dirty="0">
                <a:solidFill>
                  <a:srgbClr val="C00000"/>
                </a:solidFill>
                <a:latin typeface="Open Sans "/>
                <a:ea typeface="Times New Roman" panose="02020603050405020304" pitchFamily="18" charset="0"/>
              </a:rPr>
              <a:t>нарушение порядка и (или) сроков размещения </a:t>
            </a:r>
            <a:r>
              <a:rPr lang="ru-RU" b="1" i="1" dirty="0">
                <a:latin typeface="Open Sans "/>
                <a:ea typeface="Times New Roman" panose="02020603050405020304" pitchFamily="18" charset="0"/>
              </a:rPr>
              <a:t>информации</a:t>
            </a:r>
            <a:r>
              <a:rPr lang="ru-RU" i="1" dirty="0">
                <a:latin typeface="Open Sans "/>
                <a:ea typeface="Times New Roman" panose="02020603050405020304" pitchFamily="18" charset="0"/>
              </a:rPr>
              <a:t> о деятельности государственных (муниципальных) учреждений на Официальном сайте www.bus.gov.ru» </a:t>
            </a:r>
            <a:r>
              <a:rPr lang="ru-RU" b="1" i="1" dirty="0">
                <a:solidFill>
                  <a:srgbClr val="C00000"/>
                </a:solidFill>
                <a:latin typeface="Open Sans "/>
                <a:ea typeface="Times New Roman" panose="02020603050405020304" pitchFamily="18" charset="0"/>
              </a:rPr>
              <a:t>на должностных лиц </a:t>
            </a:r>
            <a:r>
              <a:rPr lang="ru-RU" i="1" dirty="0">
                <a:latin typeface="Open Sans "/>
                <a:ea typeface="Times New Roman" panose="02020603050405020304" pitchFamily="18" charset="0"/>
              </a:rPr>
              <a:t>в размере </a:t>
            </a:r>
            <a:r>
              <a:rPr lang="ru-RU" b="1" i="1" dirty="0" smtClean="0">
                <a:solidFill>
                  <a:srgbClr val="C00000"/>
                </a:solidFill>
                <a:latin typeface="Open Sans "/>
                <a:ea typeface="Times New Roman" panose="02020603050405020304" pitchFamily="18" charset="0"/>
              </a:rPr>
              <a:t>от 15 </a:t>
            </a:r>
            <a:r>
              <a:rPr lang="ru-RU" b="1" i="1" dirty="0">
                <a:solidFill>
                  <a:srgbClr val="C00000"/>
                </a:solidFill>
                <a:latin typeface="Open Sans "/>
                <a:ea typeface="Times New Roman" panose="02020603050405020304" pitchFamily="18" charset="0"/>
              </a:rPr>
              <a:t>тысяч до </a:t>
            </a:r>
            <a:r>
              <a:rPr lang="ru-RU" b="1" i="1" dirty="0" smtClean="0">
                <a:solidFill>
                  <a:srgbClr val="C00000"/>
                </a:solidFill>
                <a:latin typeface="Open Sans "/>
                <a:ea typeface="Times New Roman" panose="02020603050405020304" pitchFamily="18" charset="0"/>
              </a:rPr>
              <a:t>30 </a:t>
            </a:r>
            <a:r>
              <a:rPr lang="ru-RU" b="1" i="1" dirty="0">
                <a:solidFill>
                  <a:srgbClr val="C00000"/>
                </a:solidFill>
                <a:latin typeface="Open Sans "/>
                <a:ea typeface="Times New Roman" panose="02020603050405020304" pitchFamily="18" charset="0"/>
              </a:rPr>
              <a:t>тысяч рублей</a:t>
            </a:r>
            <a:r>
              <a:rPr lang="ru-RU" i="1" dirty="0">
                <a:latin typeface="Open Sans "/>
                <a:ea typeface="Times New Roman" panose="02020603050405020304" pitchFamily="18" charset="0"/>
              </a:rPr>
              <a:t>».</a:t>
            </a:r>
          </a:p>
        </p:txBody>
      </p:sp>
      <p:pic>
        <p:nvPicPr>
          <p:cNvPr id="9" name="Рисунок 8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716" t="11732" r="55725" b="2130"/>
          <a:stretch/>
        </p:blipFill>
        <p:spPr>
          <a:xfrm>
            <a:off x="158700" y="1805559"/>
            <a:ext cx="3420524" cy="4147413"/>
          </a:xfrm>
          <a:prstGeom prst="roundRect">
            <a:avLst/>
          </a:prstGeom>
        </p:spPr>
      </p:pic>
      <p:grpSp>
        <p:nvGrpSpPr>
          <p:cNvPr id="10" name="Группа 9"/>
          <p:cNvGrpSpPr/>
          <p:nvPr/>
        </p:nvGrpSpPr>
        <p:grpSpPr>
          <a:xfrm>
            <a:off x="-62357" y="550582"/>
            <a:ext cx="1891994" cy="2079254"/>
            <a:chOff x="-62357" y="550582"/>
            <a:chExt cx="1891994" cy="2079254"/>
          </a:xfrm>
        </p:grpSpPr>
        <p:grpSp>
          <p:nvGrpSpPr>
            <p:cNvPr id="24" name="Group 12"/>
            <p:cNvGrpSpPr/>
            <p:nvPr/>
          </p:nvGrpSpPr>
          <p:grpSpPr>
            <a:xfrm rot="5400000">
              <a:off x="-155987" y="644212"/>
              <a:ext cx="2079254" cy="1891994"/>
              <a:chOff x="0" y="-252112"/>
              <a:chExt cx="1236606" cy="1064912"/>
            </a:xfrm>
          </p:grpSpPr>
          <p:sp>
            <p:nvSpPr>
              <p:cNvPr id="26" name="TextBox 14"/>
              <p:cNvSpPr txBox="1"/>
              <p:nvPr/>
            </p:nvSpPr>
            <p:spPr>
              <a:xfrm>
                <a:off x="0" y="-38100"/>
                <a:ext cx="812800" cy="850900"/>
              </a:xfrm>
              <a:prstGeom prst="rect">
                <a:avLst/>
              </a:prstGeom>
            </p:spPr>
            <p:txBody>
              <a:bodyPr lIns="33867" tIns="33867" rIns="33867" bIns="33867" rtlCol="0" anchor="ctr"/>
              <a:lstStyle/>
              <a:p>
                <a:pPr algn="ctr">
                  <a:lnSpc>
                    <a:spcPts val="1773"/>
                  </a:lnSpc>
                </a:pPr>
                <a:endParaRPr sz="1200">
                  <a:solidFill>
                    <a:srgbClr val="F8CBAD"/>
                  </a:solidFill>
                  <a:latin typeface="Open Sans "/>
                </a:endParaRPr>
              </a:p>
            </p:txBody>
          </p:sp>
          <p:sp>
            <p:nvSpPr>
              <p:cNvPr id="25" name="Freeform 13"/>
              <p:cNvSpPr/>
              <p:nvPr/>
            </p:nvSpPr>
            <p:spPr>
              <a:xfrm>
                <a:off x="423806" y="-252112"/>
                <a:ext cx="812800" cy="812800"/>
              </a:xfrm>
              <a:custGeom>
                <a:avLst/>
                <a:gdLst/>
                <a:ahLst/>
                <a:cxnLst/>
                <a:rect l="l" t="t" r="r" b="b"/>
                <a:pathLst>
                  <a:path w="812800" h="812800">
                    <a:moveTo>
                      <a:pt x="266903" y="0"/>
                    </a:moveTo>
                    <a:lnTo>
                      <a:pt x="545897" y="0"/>
                    </a:lnTo>
                    <a:cubicBezTo>
                      <a:pt x="693303" y="0"/>
                      <a:pt x="812800" y="119497"/>
                      <a:pt x="812800" y="266903"/>
                    </a:cubicBezTo>
                    <a:lnTo>
                      <a:pt x="812800" y="545897"/>
                    </a:lnTo>
                    <a:cubicBezTo>
                      <a:pt x="812800" y="693303"/>
                      <a:pt x="693303" y="812800"/>
                      <a:pt x="545897" y="812800"/>
                    </a:cubicBezTo>
                    <a:lnTo>
                      <a:pt x="266903" y="812800"/>
                    </a:lnTo>
                    <a:cubicBezTo>
                      <a:pt x="119497" y="812800"/>
                      <a:pt x="0" y="693303"/>
                      <a:pt x="0" y="545897"/>
                    </a:cubicBezTo>
                    <a:lnTo>
                      <a:pt x="0" y="266903"/>
                    </a:lnTo>
                    <a:cubicBezTo>
                      <a:pt x="0" y="119497"/>
                      <a:pt x="119497" y="0"/>
                      <a:pt x="266903" y="0"/>
                    </a:cubicBezTo>
                    <a:close/>
                  </a:path>
                </a:pathLst>
              </a:custGeom>
              <a:solidFill>
                <a:srgbClr val="999DA2">
                  <a:alpha val="56000"/>
                </a:srgbClr>
              </a:solidFill>
            </p:spPr>
          </p:sp>
        </p:grpSp>
        <p:sp>
          <p:nvSpPr>
            <p:cNvPr id="23" name="TextBox 37"/>
            <p:cNvSpPr txBox="1"/>
            <p:nvPr/>
          </p:nvSpPr>
          <p:spPr>
            <a:xfrm>
              <a:off x="577480" y="1645112"/>
              <a:ext cx="1154754" cy="538737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>
                <a:lnSpc>
                  <a:spcPts val="4480"/>
                </a:lnSpc>
              </a:pPr>
              <a:r>
                <a:rPr lang="ru-RU" sz="3199" b="1" dirty="0">
                  <a:solidFill>
                    <a:srgbClr val="3C3C50"/>
                  </a:solidFill>
                  <a:latin typeface="Open Sans "/>
                  <a:ea typeface="Poppins Bold"/>
                  <a:cs typeface="Poppins Bold"/>
                  <a:sym typeface="Poppins Bold"/>
                </a:rPr>
                <a:t>КоАП</a:t>
              </a:r>
              <a:endParaRPr lang="en-US" sz="3199" b="1" dirty="0">
                <a:solidFill>
                  <a:srgbClr val="3C3C50"/>
                </a:solidFill>
                <a:latin typeface="Open Sans "/>
                <a:ea typeface="Poppins Bold"/>
                <a:cs typeface="Poppins Bold"/>
                <a:sym typeface="Poppins Bold"/>
              </a:endParaRPr>
            </a:p>
          </p:txBody>
        </p:sp>
      </p:grp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9116628" y="6338595"/>
            <a:ext cx="2743200" cy="365125"/>
          </a:xfrm>
        </p:spPr>
        <p:txBody>
          <a:bodyPr/>
          <a:lstStyle/>
          <a:p>
            <a:fld id="{5C4A6F70-B317-4A4F-98B4-679CD3E73B83}" type="slidenum">
              <a:rPr lang="ru-RU" smtClean="0"/>
              <a:t>208</a:t>
            </a:fld>
            <a:endParaRPr lang="ru-RU" dirty="0"/>
          </a:p>
        </p:txBody>
      </p:sp>
      <p:sp>
        <p:nvSpPr>
          <p:cNvPr id="34" name="TextBox 6"/>
          <p:cNvSpPr txBox="1"/>
          <p:nvPr/>
        </p:nvSpPr>
        <p:spPr>
          <a:xfrm>
            <a:off x="845151" y="447548"/>
            <a:ext cx="3413356" cy="6027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4666"/>
              </a:lnSpc>
            </a:pPr>
            <a:r>
              <a:rPr lang="en-US" sz="4400" b="1" spc="66" dirty="0">
                <a:solidFill>
                  <a:srgbClr val="FFFFFF"/>
                </a:solidFill>
                <a:latin typeface="Garet Bold"/>
                <a:ea typeface="Garet Bold"/>
                <a:cs typeface="Garet Bold"/>
                <a:sym typeface="Garet Bold"/>
              </a:rPr>
              <a:t>bus.gov.ru </a:t>
            </a:r>
          </a:p>
        </p:txBody>
      </p:sp>
      <p:sp>
        <p:nvSpPr>
          <p:cNvPr id="35" name="AutoShape 7"/>
          <p:cNvSpPr/>
          <p:nvPr/>
        </p:nvSpPr>
        <p:spPr>
          <a:xfrm>
            <a:off x="4073860" y="294280"/>
            <a:ext cx="0" cy="945074"/>
          </a:xfrm>
          <a:prstGeom prst="line">
            <a:avLst/>
          </a:prstGeom>
          <a:ln w="38100" cap="flat">
            <a:solidFill>
              <a:srgbClr val="FFFFFF"/>
            </a:solidFill>
            <a:prstDash val="solid"/>
            <a:headEnd type="none" w="sm" len="sm"/>
            <a:tailEnd type="none" w="sm" len="sm"/>
          </a:ln>
        </p:spPr>
      </p:sp>
      <p:sp>
        <p:nvSpPr>
          <p:cNvPr id="36" name="Рисунок 3">
            <a:extLst>
              <a:ext uri="{FF2B5EF4-FFF2-40B4-BE49-F238E27FC236}">
                <a16:creationId xmlns:a16="http://schemas.microsoft.com/office/drawing/2014/main" id="{519570A5-16C6-0717-3413-DDE2BDABDB1A}"/>
              </a:ext>
            </a:extLst>
          </p:cNvPr>
          <p:cNvSpPr/>
          <p:nvPr/>
        </p:nvSpPr>
        <p:spPr>
          <a:xfrm>
            <a:off x="-662539" y="0"/>
            <a:ext cx="1325077" cy="1484954"/>
          </a:xfrm>
          <a:custGeom>
            <a:avLst/>
            <a:gdLst>
              <a:gd name="connsiteX0" fmla="*/ 676960 w 1656655"/>
              <a:gd name="connsiteY0" fmla="*/ 1342057 h 1864576"/>
              <a:gd name="connsiteX1" fmla="*/ 695786 w 1656655"/>
              <a:gd name="connsiteY1" fmla="*/ 1351416 h 1864576"/>
              <a:gd name="connsiteX2" fmla="*/ 701604 w 1656655"/>
              <a:gd name="connsiteY2" fmla="*/ 1354140 h 1864576"/>
              <a:gd name="connsiteX3" fmla="*/ 656196 w 1656655"/>
              <a:gd name="connsiteY3" fmla="*/ 1390587 h 1864576"/>
              <a:gd name="connsiteX4" fmla="*/ 640283 w 1656655"/>
              <a:gd name="connsiteY4" fmla="*/ 1384742 h 1864576"/>
              <a:gd name="connsiteX5" fmla="*/ 636598 w 1656655"/>
              <a:gd name="connsiteY5" fmla="*/ 1382988 h 1864576"/>
              <a:gd name="connsiteX6" fmla="*/ 628832 w 1656655"/>
              <a:gd name="connsiteY6" fmla="*/ 1367202 h 1864576"/>
              <a:gd name="connsiteX7" fmla="*/ 665705 w 1656655"/>
              <a:gd name="connsiteY7" fmla="*/ 1335433 h 1864576"/>
              <a:gd name="connsiteX8" fmla="*/ 676960 w 1656655"/>
              <a:gd name="connsiteY8" fmla="*/ 1342057 h 1864576"/>
              <a:gd name="connsiteX9" fmla="*/ 704907 w 1656655"/>
              <a:gd name="connsiteY9" fmla="*/ 1327829 h 1864576"/>
              <a:gd name="connsiteX10" fmla="*/ 702382 w 1656655"/>
              <a:gd name="connsiteY10" fmla="*/ 1316526 h 1864576"/>
              <a:gd name="connsiteX11" fmla="*/ 686081 w 1656655"/>
              <a:gd name="connsiteY11" fmla="*/ 1328608 h 1864576"/>
              <a:gd name="connsiteX12" fmla="*/ 682005 w 1656655"/>
              <a:gd name="connsiteY12" fmla="*/ 1330362 h 1864576"/>
              <a:gd name="connsiteX13" fmla="*/ 680258 w 1656655"/>
              <a:gd name="connsiteY13" fmla="*/ 1335433 h 1864576"/>
              <a:gd name="connsiteX14" fmla="*/ 700248 w 1656655"/>
              <a:gd name="connsiteY14" fmla="*/ 1345179 h 1864576"/>
              <a:gd name="connsiteX15" fmla="*/ 701217 w 1656655"/>
              <a:gd name="connsiteY15" fmla="*/ 1344983 h 1864576"/>
              <a:gd name="connsiteX16" fmla="*/ 685303 w 1656655"/>
              <a:gd name="connsiteY16" fmla="*/ 1337188 h 1864576"/>
              <a:gd name="connsiteX17" fmla="*/ 701217 w 1656655"/>
              <a:gd name="connsiteY17" fmla="*/ 1344983 h 1864576"/>
              <a:gd name="connsiteX18" fmla="*/ 704907 w 1656655"/>
              <a:gd name="connsiteY18" fmla="*/ 1327829 h 1864576"/>
              <a:gd name="connsiteX19" fmla="*/ 638149 w 1656655"/>
              <a:gd name="connsiteY19" fmla="*/ 1316722 h 1864576"/>
              <a:gd name="connsiteX20" fmla="*/ 658134 w 1656655"/>
              <a:gd name="connsiteY20" fmla="*/ 1330754 h 1864576"/>
              <a:gd name="connsiteX21" fmla="*/ 659299 w 1656655"/>
              <a:gd name="connsiteY21" fmla="*/ 1331533 h 1864576"/>
              <a:gd name="connsiteX22" fmla="*/ 627476 w 1656655"/>
              <a:gd name="connsiteY22" fmla="*/ 1358040 h 1864576"/>
              <a:gd name="connsiteX23" fmla="*/ 604187 w 1656655"/>
              <a:gd name="connsiteY23" fmla="*/ 1366810 h 1864576"/>
              <a:gd name="connsiteX24" fmla="*/ 581677 w 1656655"/>
              <a:gd name="connsiteY24" fmla="*/ 1344204 h 1864576"/>
              <a:gd name="connsiteX25" fmla="*/ 586140 w 1656655"/>
              <a:gd name="connsiteY25" fmla="*/ 1340107 h 1864576"/>
              <a:gd name="connsiteX26" fmla="*/ 630388 w 1656655"/>
              <a:gd name="connsiteY26" fmla="*/ 1310485 h 1864576"/>
              <a:gd name="connsiteX27" fmla="*/ 638149 w 1656655"/>
              <a:gd name="connsiteY27" fmla="*/ 1316722 h 1864576"/>
              <a:gd name="connsiteX28" fmla="*/ 667647 w 1656655"/>
              <a:gd name="connsiteY28" fmla="*/ 1303856 h 1864576"/>
              <a:gd name="connsiteX29" fmla="*/ 666483 w 1656655"/>
              <a:gd name="connsiteY29" fmla="*/ 1291970 h 1864576"/>
              <a:gd name="connsiteX30" fmla="*/ 663179 w 1656655"/>
              <a:gd name="connsiteY30" fmla="*/ 1289824 h 1864576"/>
              <a:gd name="connsiteX31" fmla="*/ 654063 w 1656655"/>
              <a:gd name="connsiteY31" fmla="*/ 1298986 h 1864576"/>
              <a:gd name="connsiteX32" fmla="*/ 641643 w 1656655"/>
              <a:gd name="connsiteY32" fmla="*/ 1309314 h 1864576"/>
              <a:gd name="connsiteX33" fmla="*/ 641643 w 1656655"/>
              <a:gd name="connsiteY33" fmla="*/ 1309510 h 1864576"/>
              <a:gd name="connsiteX34" fmla="*/ 659881 w 1656655"/>
              <a:gd name="connsiteY34" fmla="*/ 1324517 h 1864576"/>
              <a:gd name="connsiteX35" fmla="*/ 662020 w 1656655"/>
              <a:gd name="connsiteY35" fmla="*/ 1323934 h 1864576"/>
              <a:gd name="connsiteX36" fmla="*/ 651538 w 1656655"/>
              <a:gd name="connsiteY36" fmla="*/ 1316918 h 1864576"/>
              <a:gd name="connsiteX37" fmla="*/ 662020 w 1656655"/>
              <a:gd name="connsiteY37" fmla="*/ 1323934 h 1864576"/>
              <a:gd name="connsiteX38" fmla="*/ 667647 w 1656655"/>
              <a:gd name="connsiteY38" fmla="*/ 1303856 h 1864576"/>
              <a:gd name="connsiteX39" fmla="*/ 603605 w 1656655"/>
              <a:gd name="connsiteY39" fmla="*/ 1285929 h 1864576"/>
              <a:gd name="connsiteX40" fmla="*/ 617576 w 1656655"/>
              <a:gd name="connsiteY40" fmla="*/ 1301715 h 1864576"/>
              <a:gd name="connsiteX41" fmla="*/ 624369 w 1656655"/>
              <a:gd name="connsiteY41" fmla="*/ 1305610 h 1864576"/>
              <a:gd name="connsiteX42" fmla="*/ 561883 w 1656655"/>
              <a:gd name="connsiteY42" fmla="*/ 1338942 h 1864576"/>
              <a:gd name="connsiteX43" fmla="*/ 548102 w 1656655"/>
              <a:gd name="connsiteY43" fmla="*/ 1332312 h 1864576"/>
              <a:gd name="connsiteX44" fmla="*/ 538594 w 1656655"/>
              <a:gd name="connsiteY44" fmla="*/ 1311847 h 1864576"/>
              <a:gd name="connsiteX45" fmla="*/ 570030 w 1656655"/>
              <a:gd name="connsiteY45" fmla="*/ 1245778 h 1864576"/>
              <a:gd name="connsiteX46" fmla="*/ 588660 w 1656655"/>
              <a:gd name="connsiteY46" fmla="*/ 1269751 h 1864576"/>
              <a:gd name="connsiteX47" fmla="*/ 578379 w 1656655"/>
              <a:gd name="connsiteY47" fmla="*/ 1273842 h 1864576"/>
              <a:gd name="connsiteX48" fmla="*/ 568479 w 1656655"/>
              <a:gd name="connsiteY48" fmla="*/ 1280471 h 1864576"/>
              <a:gd name="connsiteX49" fmla="*/ 554704 w 1656655"/>
              <a:gd name="connsiteY49" fmla="*/ 1300157 h 1864576"/>
              <a:gd name="connsiteX50" fmla="*/ 574302 w 1656655"/>
              <a:gd name="connsiteY50" fmla="*/ 1286512 h 1864576"/>
              <a:gd name="connsiteX51" fmla="*/ 596035 w 1656655"/>
              <a:gd name="connsiteY51" fmla="*/ 1278134 h 1864576"/>
              <a:gd name="connsiteX52" fmla="*/ 603605 w 1656655"/>
              <a:gd name="connsiteY52" fmla="*/ 1285929 h 1864576"/>
              <a:gd name="connsiteX53" fmla="*/ 634073 w 1656655"/>
              <a:gd name="connsiteY53" fmla="*/ 1267022 h 1864576"/>
              <a:gd name="connsiteX54" fmla="*/ 610011 w 1656655"/>
              <a:gd name="connsiteY54" fmla="*/ 1281250 h 1864576"/>
              <a:gd name="connsiteX55" fmla="*/ 609815 w 1656655"/>
              <a:gd name="connsiteY55" fmla="*/ 1281250 h 1864576"/>
              <a:gd name="connsiteX56" fmla="*/ 627476 w 1656655"/>
              <a:gd name="connsiteY56" fmla="*/ 1297815 h 1864576"/>
              <a:gd name="connsiteX57" fmla="*/ 627476 w 1656655"/>
              <a:gd name="connsiteY57" fmla="*/ 1297619 h 1864576"/>
              <a:gd name="connsiteX58" fmla="*/ 619128 w 1656655"/>
              <a:gd name="connsiteY58" fmla="*/ 1290216 h 1864576"/>
              <a:gd name="connsiteX59" fmla="*/ 627476 w 1656655"/>
              <a:gd name="connsiteY59" fmla="*/ 1297619 h 1864576"/>
              <a:gd name="connsiteX60" fmla="*/ 634073 w 1656655"/>
              <a:gd name="connsiteY60" fmla="*/ 1267022 h 1864576"/>
              <a:gd name="connsiteX61" fmla="*/ 978918 w 1656655"/>
              <a:gd name="connsiteY61" fmla="*/ 1342057 h 1864576"/>
              <a:gd name="connsiteX62" fmla="*/ 960097 w 1656655"/>
              <a:gd name="connsiteY62" fmla="*/ 1351416 h 1864576"/>
              <a:gd name="connsiteX63" fmla="*/ 954274 w 1656655"/>
              <a:gd name="connsiteY63" fmla="*/ 1354140 h 1864576"/>
              <a:gd name="connsiteX64" fmla="*/ 999687 w 1656655"/>
              <a:gd name="connsiteY64" fmla="*/ 1390587 h 1864576"/>
              <a:gd name="connsiteX65" fmla="*/ 1015595 w 1656655"/>
              <a:gd name="connsiteY65" fmla="*/ 1384742 h 1864576"/>
              <a:gd name="connsiteX66" fmla="*/ 1019285 w 1656655"/>
              <a:gd name="connsiteY66" fmla="*/ 1382988 h 1864576"/>
              <a:gd name="connsiteX67" fmla="*/ 1027046 w 1656655"/>
              <a:gd name="connsiteY67" fmla="*/ 1367202 h 1864576"/>
              <a:gd name="connsiteX68" fmla="*/ 990173 w 1656655"/>
              <a:gd name="connsiteY68" fmla="*/ 1335433 h 1864576"/>
              <a:gd name="connsiteX69" fmla="*/ 978918 w 1656655"/>
              <a:gd name="connsiteY69" fmla="*/ 1342057 h 1864576"/>
              <a:gd name="connsiteX70" fmla="*/ 951167 w 1656655"/>
              <a:gd name="connsiteY70" fmla="*/ 1327829 h 1864576"/>
              <a:gd name="connsiteX71" fmla="*/ 953692 w 1656655"/>
              <a:gd name="connsiteY71" fmla="*/ 1316526 h 1864576"/>
              <a:gd name="connsiteX72" fmla="*/ 969992 w 1656655"/>
              <a:gd name="connsiteY72" fmla="*/ 1328608 h 1864576"/>
              <a:gd name="connsiteX73" fmla="*/ 974069 w 1656655"/>
              <a:gd name="connsiteY73" fmla="*/ 1330362 h 1864576"/>
              <a:gd name="connsiteX74" fmla="*/ 975816 w 1656655"/>
              <a:gd name="connsiteY74" fmla="*/ 1335433 h 1864576"/>
              <a:gd name="connsiteX75" fmla="*/ 955825 w 1656655"/>
              <a:gd name="connsiteY75" fmla="*/ 1345179 h 1864576"/>
              <a:gd name="connsiteX76" fmla="*/ 955052 w 1656655"/>
              <a:gd name="connsiteY76" fmla="*/ 1344983 h 1864576"/>
              <a:gd name="connsiteX77" fmla="*/ 970961 w 1656655"/>
              <a:gd name="connsiteY77" fmla="*/ 1337188 h 1864576"/>
              <a:gd name="connsiteX78" fmla="*/ 955052 w 1656655"/>
              <a:gd name="connsiteY78" fmla="*/ 1344983 h 1864576"/>
              <a:gd name="connsiteX79" fmla="*/ 951167 w 1656655"/>
              <a:gd name="connsiteY79" fmla="*/ 1327829 h 1864576"/>
              <a:gd name="connsiteX80" fmla="*/ 1017925 w 1656655"/>
              <a:gd name="connsiteY80" fmla="*/ 1316722 h 1864576"/>
              <a:gd name="connsiteX81" fmla="*/ 997939 w 1656655"/>
              <a:gd name="connsiteY81" fmla="*/ 1330754 h 1864576"/>
              <a:gd name="connsiteX82" fmla="*/ 996775 w 1656655"/>
              <a:gd name="connsiteY82" fmla="*/ 1331533 h 1864576"/>
              <a:gd name="connsiteX83" fmla="*/ 1028598 w 1656655"/>
              <a:gd name="connsiteY83" fmla="*/ 1358040 h 1864576"/>
              <a:gd name="connsiteX84" fmla="*/ 1051886 w 1656655"/>
              <a:gd name="connsiteY84" fmla="*/ 1366810 h 1864576"/>
              <a:gd name="connsiteX85" fmla="*/ 1074397 w 1656655"/>
              <a:gd name="connsiteY85" fmla="*/ 1344204 h 1864576"/>
              <a:gd name="connsiteX86" fmla="*/ 1069934 w 1656655"/>
              <a:gd name="connsiteY86" fmla="*/ 1340107 h 1864576"/>
              <a:gd name="connsiteX87" fmla="*/ 1025686 w 1656655"/>
              <a:gd name="connsiteY87" fmla="*/ 1310485 h 1864576"/>
              <a:gd name="connsiteX88" fmla="*/ 1017925 w 1656655"/>
              <a:gd name="connsiteY88" fmla="*/ 1316722 h 1864576"/>
              <a:gd name="connsiteX89" fmla="*/ 988431 w 1656655"/>
              <a:gd name="connsiteY89" fmla="*/ 1303856 h 1864576"/>
              <a:gd name="connsiteX90" fmla="*/ 989591 w 1656655"/>
              <a:gd name="connsiteY90" fmla="*/ 1291970 h 1864576"/>
              <a:gd name="connsiteX91" fmla="*/ 992894 w 1656655"/>
              <a:gd name="connsiteY91" fmla="*/ 1289824 h 1864576"/>
              <a:gd name="connsiteX92" fmla="*/ 1002011 w 1656655"/>
              <a:gd name="connsiteY92" fmla="*/ 1298986 h 1864576"/>
              <a:gd name="connsiteX93" fmla="*/ 1014431 w 1656655"/>
              <a:gd name="connsiteY93" fmla="*/ 1309314 h 1864576"/>
              <a:gd name="connsiteX94" fmla="*/ 1014431 w 1656655"/>
              <a:gd name="connsiteY94" fmla="*/ 1309510 h 1864576"/>
              <a:gd name="connsiteX95" fmla="*/ 996192 w 1656655"/>
              <a:gd name="connsiteY95" fmla="*/ 1324517 h 1864576"/>
              <a:gd name="connsiteX96" fmla="*/ 994054 w 1656655"/>
              <a:gd name="connsiteY96" fmla="*/ 1323934 h 1864576"/>
              <a:gd name="connsiteX97" fmla="*/ 1004536 w 1656655"/>
              <a:gd name="connsiteY97" fmla="*/ 1316918 h 1864576"/>
              <a:gd name="connsiteX98" fmla="*/ 994054 w 1656655"/>
              <a:gd name="connsiteY98" fmla="*/ 1323934 h 1864576"/>
              <a:gd name="connsiteX99" fmla="*/ 988431 w 1656655"/>
              <a:gd name="connsiteY99" fmla="*/ 1303856 h 1864576"/>
              <a:gd name="connsiteX100" fmla="*/ 1052273 w 1656655"/>
              <a:gd name="connsiteY100" fmla="*/ 1285929 h 1864576"/>
              <a:gd name="connsiteX101" fmla="*/ 1038302 w 1656655"/>
              <a:gd name="connsiteY101" fmla="*/ 1301715 h 1864576"/>
              <a:gd name="connsiteX102" fmla="*/ 1031509 w 1656655"/>
              <a:gd name="connsiteY102" fmla="*/ 1305610 h 1864576"/>
              <a:gd name="connsiteX103" fmla="*/ 1094000 w 1656655"/>
              <a:gd name="connsiteY103" fmla="*/ 1338942 h 1864576"/>
              <a:gd name="connsiteX104" fmla="*/ 1107776 w 1656655"/>
              <a:gd name="connsiteY104" fmla="*/ 1332312 h 1864576"/>
              <a:gd name="connsiteX105" fmla="*/ 1117284 w 1656655"/>
              <a:gd name="connsiteY105" fmla="*/ 1311847 h 1864576"/>
              <a:gd name="connsiteX106" fmla="*/ 1085848 w 1656655"/>
              <a:gd name="connsiteY106" fmla="*/ 1245778 h 1864576"/>
              <a:gd name="connsiteX107" fmla="*/ 1067218 w 1656655"/>
              <a:gd name="connsiteY107" fmla="*/ 1269751 h 1864576"/>
              <a:gd name="connsiteX108" fmla="*/ 1077504 w 1656655"/>
              <a:gd name="connsiteY108" fmla="*/ 1273842 h 1864576"/>
              <a:gd name="connsiteX109" fmla="*/ 1087399 w 1656655"/>
              <a:gd name="connsiteY109" fmla="*/ 1280471 h 1864576"/>
              <a:gd name="connsiteX110" fmla="*/ 1101179 w 1656655"/>
              <a:gd name="connsiteY110" fmla="*/ 1300157 h 1864576"/>
              <a:gd name="connsiteX111" fmla="*/ 1081581 w 1656655"/>
              <a:gd name="connsiteY111" fmla="*/ 1286512 h 1864576"/>
              <a:gd name="connsiteX112" fmla="*/ 1059843 w 1656655"/>
              <a:gd name="connsiteY112" fmla="*/ 1278134 h 1864576"/>
              <a:gd name="connsiteX113" fmla="*/ 1052273 w 1656655"/>
              <a:gd name="connsiteY113" fmla="*/ 1285929 h 1864576"/>
              <a:gd name="connsiteX114" fmla="*/ 1022001 w 1656655"/>
              <a:gd name="connsiteY114" fmla="*/ 1267022 h 1864576"/>
              <a:gd name="connsiteX115" fmla="*/ 1046063 w 1656655"/>
              <a:gd name="connsiteY115" fmla="*/ 1281250 h 1864576"/>
              <a:gd name="connsiteX116" fmla="*/ 1046259 w 1656655"/>
              <a:gd name="connsiteY116" fmla="*/ 1281250 h 1864576"/>
              <a:gd name="connsiteX117" fmla="*/ 1028598 w 1656655"/>
              <a:gd name="connsiteY117" fmla="*/ 1297815 h 1864576"/>
              <a:gd name="connsiteX118" fmla="*/ 1028598 w 1656655"/>
              <a:gd name="connsiteY118" fmla="*/ 1297619 h 1864576"/>
              <a:gd name="connsiteX119" fmla="*/ 1036946 w 1656655"/>
              <a:gd name="connsiteY119" fmla="*/ 1290216 h 1864576"/>
              <a:gd name="connsiteX120" fmla="*/ 1028598 w 1656655"/>
              <a:gd name="connsiteY120" fmla="*/ 1297619 h 1864576"/>
              <a:gd name="connsiteX121" fmla="*/ 1022001 w 1656655"/>
              <a:gd name="connsiteY121" fmla="*/ 1267022 h 1864576"/>
              <a:gd name="connsiteX122" fmla="*/ 827941 w 1656655"/>
              <a:gd name="connsiteY122" fmla="*/ 1372655 h 1864576"/>
              <a:gd name="connsiteX123" fmla="*/ 948646 w 1656655"/>
              <a:gd name="connsiteY123" fmla="*/ 1347712 h 1864576"/>
              <a:gd name="connsiteX124" fmla="*/ 944570 w 1656655"/>
              <a:gd name="connsiteY124" fmla="*/ 1327829 h 1864576"/>
              <a:gd name="connsiteX125" fmla="*/ 950007 w 1656655"/>
              <a:gd name="connsiteY125" fmla="*/ 1310093 h 1864576"/>
              <a:gd name="connsiteX126" fmla="*/ 957376 w 1656655"/>
              <a:gd name="connsiteY126" fmla="*/ 1311264 h 1864576"/>
              <a:gd name="connsiteX127" fmla="*/ 972708 w 1656655"/>
              <a:gd name="connsiteY127" fmla="*/ 1322763 h 1864576"/>
              <a:gd name="connsiteX128" fmla="*/ 982026 w 1656655"/>
              <a:gd name="connsiteY128" fmla="*/ 1328608 h 1864576"/>
              <a:gd name="connsiteX129" fmla="*/ 982994 w 1656655"/>
              <a:gd name="connsiteY129" fmla="*/ 1330171 h 1864576"/>
              <a:gd name="connsiteX130" fmla="*/ 988235 w 1656655"/>
              <a:gd name="connsiteY130" fmla="*/ 1327050 h 1864576"/>
              <a:gd name="connsiteX131" fmla="*/ 981830 w 1656655"/>
              <a:gd name="connsiteY131" fmla="*/ 1303665 h 1864576"/>
              <a:gd name="connsiteX132" fmla="*/ 982994 w 1656655"/>
              <a:gd name="connsiteY132" fmla="*/ 1290603 h 1864576"/>
              <a:gd name="connsiteX133" fmla="*/ 987071 w 1656655"/>
              <a:gd name="connsiteY133" fmla="*/ 1282421 h 1864576"/>
              <a:gd name="connsiteX134" fmla="*/ 997161 w 1656655"/>
              <a:gd name="connsiteY134" fmla="*/ 1285341 h 1864576"/>
              <a:gd name="connsiteX135" fmla="*/ 1005701 w 1656655"/>
              <a:gd name="connsiteY135" fmla="*/ 1293920 h 1864576"/>
              <a:gd name="connsiteX136" fmla="*/ 1019285 w 1656655"/>
              <a:gd name="connsiteY136" fmla="*/ 1305419 h 1864576"/>
              <a:gd name="connsiteX137" fmla="*/ 1023748 w 1656655"/>
              <a:gd name="connsiteY137" fmla="*/ 1301715 h 1864576"/>
              <a:gd name="connsiteX138" fmla="*/ 1023362 w 1656655"/>
              <a:gd name="connsiteY138" fmla="*/ 1300936 h 1864576"/>
              <a:gd name="connsiteX139" fmla="*/ 1016178 w 1656655"/>
              <a:gd name="connsiteY139" fmla="*/ 1267414 h 1864576"/>
              <a:gd name="connsiteX140" fmla="*/ 1027433 w 1656655"/>
              <a:gd name="connsiteY140" fmla="*/ 1263127 h 1864576"/>
              <a:gd name="connsiteX141" fmla="*/ 1047037 w 1656655"/>
              <a:gd name="connsiteY141" fmla="*/ 1275209 h 1864576"/>
              <a:gd name="connsiteX142" fmla="*/ 1050531 w 1656655"/>
              <a:gd name="connsiteY142" fmla="*/ 1276380 h 1864576"/>
              <a:gd name="connsiteX143" fmla="*/ 1134749 w 1656655"/>
              <a:gd name="connsiteY143" fmla="*/ 1064135 h 1864576"/>
              <a:gd name="connsiteX144" fmla="*/ 1134558 w 1656655"/>
              <a:gd name="connsiteY144" fmla="*/ 1056144 h 1864576"/>
              <a:gd name="connsiteX145" fmla="*/ 1134167 w 1656655"/>
              <a:gd name="connsiteY145" fmla="*/ 1048153 h 1864576"/>
              <a:gd name="connsiteX146" fmla="*/ 1133584 w 1656655"/>
              <a:gd name="connsiteY146" fmla="*/ 1040358 h 1864576"/>
              <a:gd name="connsiteX147" fmla="*/ 1132811 w 1656655"/>
              <a:gd name="connsiteY147" fmla="*/ 1032563 h 1864576"/>
              <a:gd name="connsiteX148" fmla="*/ 1131843 w 1656655"/>
              <a:gd name="connsiteY148" fmla="*/ 1024768 h 1864576"/>
              <a:gd name="connsiteX149" fmla="*/ 1130678 w 1656655"/>
              <a:gd name="connsiteY149" fmla="*/ 1017164 h 1864576"/>
              <a:gd name="connsiteX150" fmla="*/ 1129513 w 1656655"/>
              <a:gd name="connsiteY150" fmla="*/ 1009565 h 1864576"/>
              <a:gd name="connsiteX151" fmla="*/ 1128153 w 1656655"/>
              <a:gd name="connsiteY151" fmla="*/ 1001966 h 1864576"/>
              <a:gd name="connsiteX152" fmla="*/ 1126601 w 1656655"/>
              <a:gd name="connsiteY152" fmla="*/ 994558 h 1864576"/>
              <a:gd name="connsiteX153" fmla="*/ 1124854 w 1656655"/>
              <a:gd name="connsiteY153" fmla="*/ 987150 h 1864576"/>
              <a:gd name="connsiteX154" fmla="*/ 1122912 w 1656655"/>
              <a:gd name="connsiteY154" fmla="*/ 979747 h 1864576"/>
              <a:gd name="connsiteX155" fmla="*/ 1120778 w 1656655"/>
              <a:gd name="connsiteY155" fmla="*/ 972535 h 1864576"/>
              <a:gd name="connsiteX156" fmla="*/ 1118449 w 1656655"/>
              <a:gd name="connsiteY156" fmla="*/ 965323 h 1864576"/>
              <a:gd name="connsiteX157" fmla="*/ 1115929 w 1656655"/>
              <a:gd name="connsiteY157" fmla="*/ 958111 h 1864576"/>
              <a:gd name="connsiteX158" fmla="*/ 1113213 w 1656655"/>
              <a:gd name="connsiteY158" fmla="*/ 951095 h 1864576"/>
              <a:gd name="connsiteX159" fmla="*/ 1110301 w 1656655"/>
              <a:gd name="connsiteY159" fmla="*/ 944079 h 1864576"/>
              <a:gd name="connsiteX160" fmla="*/ 1107389 w 1656655"/>
              <a:gd name="connsiteY160" fmla="*/ 937259 h 1864576"/>
              <a:gd name="connsiteX161" fmla="*/ 1104282 w 1656655"/>
              <a:gd name="connsiteY161" fmla="*/ 930439 h 1864576"/>
              <a:gd name="connsiteX162" fmla="*/ 1100984 w 1656655"/>
              <a:gd name="connsiteY162" fmla="*/ 923810 h 1864576"/>
              <a:gd name="connsiteX163" fmla="*/ 1097489 w 1656655"/>
              <a:gd name="connsiteY163" fmla="*/ 917185 h 1864576"/>
              <a:gd name="connsiteX164" fmla="*/ 1093805 w 1656655"/>
              <a:gd name="connsiteY164" fmla="*/ 910752 h 1864576"/>
              <a:gd name="connsiteX165" fmla="*/ 1090115 w 1656655"/>
              <a:gd name="connsiteY165" fmla="*/ 904319 h 1864576"/>
              <a:gd name="connsiteX166" fmla="*/ 1086234 w 1656655"/>
              <a:gd name="connsiteY166" fmla="*/ 898082 h 1864576"/>
              <a:gd name="connsiteX167" fmla="*/ 1082158 w 1656655"/>
              <a:gd name="connsiteY167" fmla="*/ 891845 h 1864576"/>
              <a:gd name="connsiteX168" fmla="*/ 1077891 w 1656655"/>
              <a:gd name="connsiteY168" fmla="*/ 885804 h 1864576"/>
              <a:gd name="connsiteX169" fmla="*/ 1073624 w 1656655"/>
              <a:gd name="connsiteY169" fmla="*/ 879763 h 1864576"/>
              <a:gd name="connsiteX170" fmla="*/ 1069161 w 1656655"/>
              <a:gd name="connsiteY170" fmla="*/ 873918 h 1864576"/>
              <a:gd name="connsiteX171" fmla="*/ 1064502 w 1656655"/>
              <a:gd name="connsiteY171" fmla="*/ 868068 h 1864576"/>
              <a:gd name="connsiteX172" fmla="*/ 1059647 w 1656655"/>
              <a:gd name="connsiteY172" fmla="*/ 862419 h 1864576"/>
              <a:gd name="connsiteX173" fmla="*/ 1054798 w 1656655"/>
              <a:gd name="connsiteY173" fmla="*/ 856961 h 1864576"/>
              <a:gd name="connsiteX174" fmla="*/ 1049753 w 1656655"/>
              <a:gd name="connsiteY174" fmla="*/ 851503 h 1864576"/>
              <a:gd name="connsiteX175" fmla="*/ 605352 w 1656655"/>
              <a:gd name="connsiteY175" fmla="*/ 851503 h 1864576"/>
              <a:gd name="connsiteX176" fmla="*/ 600307 w 1656655"/>
              <a:gd name="connsiteY176" fmla="*/ 856961 h 1864576"/>
              <a:gd name="connsiteX177" fmla="*/ 595452 w 1656655"/>
              <a:gd name="connsiteY177" fmla="*/ 862419 h 1864576"/>
              <a:gd name="connsiteX178" fmla="*/ 590603 w 1656655"/>
              <a:gd name="connsiteY178" fmla="*/ 868068 h 1864576"/>
              <a:gd name="connsiteX179" fmla="*/ 585944 w 1656655"/>
              <a:gd name="connsiteY179" fmla="*/ 873918 h 1864576"/>
              <a:gd name="connsiteX180" fmla="*/ 581481 w 1656655"/>
              <a:gd name="connsiteY180" fmla="*/ 879763 h 1864576"/>
              <a:gd name="connsiteX181" fmla="*/ 577214 w 1656655"/>
              <a:gd name="connsiteY181" fmla="*/ 885804 h 1864576"/>
              <a:gd name="connsiteX182" fmla="*/ 572942 w 1656655"/>
              <a:gd name="connsiteY182" fmla="*/ 891845 h 1864576"/>
              <a:gd name="connsiteX183" fmla="*/ 568866 w 1656655"/>
              <a:gd name="connsiteY183" fmla="*/ 898082 h 1864576"/>
              <a:gd name="connsiteX184" fmla="*/ 564985 w 1656655"/>
              <a:gd name="connsiteY184" fmla="*/ 904319 h 1864576"/>
              <a:gd name="connsiteX185" fmla="*/ 561300 w 1656655"/>
              <a:gd name="connsiteY185" fmla="*/ 910752 h 1864576"/>
              <a:gd name="connsiteX186" fmla="*/ 557610 w 1656655"/>
              <a:gd name="connsiteY186" fmla="*/ 917185 h 1864576"/>
              <a:gd name="connsiteX187" fmla="*/ 554121 w 1656655"/>
              <a:gd name="connsiteY187" fmla="*/ 923810 h 1864576"/>
              <a:gd name="connsiteX188" fmla="*/ 550818 w 1656655"/>
              <a:gd name="connsiteY188" fmla="*/ 930439 h 1864576"/>
              <a:gd name="connsiteX189" fmla="*/ 547716 w 1656655"/>
              <a:gd name="connsiteY189" fmla="*/ 937259 h 1864576"/>
              <a:gd name="connsiteX190" fmla="*/ 544804 w 1656655"/>
              <a:gd name="connsiteY190" fmla="*/ 944079 h 1864576"/>
              <a:gd name="connsiteX191" fmla="*/ 541892 w 1656655"/>
              <a:gd name="connsiteY191" fmla="*/ 951095 h 1864576"/>
              <a:gd name="connsiteX192" fmla="*/ 539176 w 1656655"/>
              <a:gd name="connsiteY192" fmla="*/ 958111 h 1864576"/>
              <a:gd name="connsiteX193" fmla="*/ 536656 w 1656655"/>
              <a:gd name="connsiteY193" fmla="*/ 965323 h 1864576"/>
              <a:gd name="connsiteX194" fmla="*/ 534327 w 1656655"/>
              <a:gd name="connsiteY194" fmla="*/ 972535 h 1864576"/>
              <a:gd name="connsiteX195" fmla="*/ 532188 w 1656655"/>
              <a:gd name="connsiteY195" fmla="*/ 979747 h 1864576"/>
              <a:gd name="connsiteX196" fmla="*/ 530250 w 1656655"/>
              <a:gd name="connsiteY196" fmla="*/ 987150 h 1864576"/>
              <a:gd name="connsiteX197" fmla="*/ 528503 w 1656655"/>
              <a:gd name="connsiteY197" fmla="*/ 994558 h 1864576"/>
              <a:gd name="connsiteX198" fmla="*/ 526952 w 1656655"/>
              <a:gd name="connsiteY198" fmla="*/ 1001966 h 1864576"/>
              <a:gd name="connsiteX199" fmla="*/ 525592 w 1656655"/>
              <a:gd name="connsiteY199" fmla="*/ 1009565 h 1864576"/>
              <a:gd name="connsiteX200" fmla="*/ 524427 w 1656655"/>
              <a:gd name="connsiteY200" fmla="*/ 1017164 h 1864576"/>
              <a:gd name="connsiteX201" fmla="*/ 523262 w 1656655"/>
              <a:gd name="connsiteY201" fmla="*/ 1024768 h 1864576"/>
              <a:gd name="connsiteX202" fmla="*/ 522293 w 1656655"/>
              <a:gd name="connsiteY202" fmla="*/ 1032563 h 1864576"/>
              <a:gd name="connsiteX203" fmla="*/ 521515 w 1656655"/>
              <a:gd name="connsiteY203" fmla="*/ 1040358 h 1864576"/>
              <a:gd name="connsiteX204" fmla="*/ 520933 w 1656655"/>
              <a:gd name="connsiteY204" fmla="*/ 1048153 h 1864576"/>
              <a:gd name="connsiteX205" fmla="*/ 520546 w 1656655"/>
              <a:gd name="connsiteY205" fmla="*/ 1056144 h 1864576"/>
              <a:gd name="connsiteX206" fmla="*/ 520351 w 1656655"/>
              <a:gd name="connsiteY206" fmla="*/ 1064135 h 1864576"/>
              <a:gd name="connsiteX207" fmla="*/ 604574 w 1656655"/>
              <a:gd name="connsiteY207" fmla="*/ 1276380 h 1864576"/>
              <a:gd name="connsiteX208" fmla="*/ 608068 w 1656655"/>
              <a:gd name="connsiteY208" fmla="*/ 1275209 h 1864576"/>
              <a:gd name="connsiteX209" fmla="*/ 627667 w 1656655"/>
              <a:gd name="connsiteY209" fmla="*/ 1263127 h 1864576"/>
              <a:gd name="connsiteX210" fmla="*/ 638922 w 1656655"/>
              <a:gd name="connsiteY210" fmla="*/ 1267414 h 1864576"/>
              <a:gd name="connsiteX211" fmla="*/ 631743 w 1656655"/>
              <a:gd name="connsiteY211" fmla="*/ 1300936 h 1864576"/>
              <a:gd name="connsiteX212" fmla="*/ 631357 w 1656655"/>
              <a:gd name="connsiteY212" fmla="*/ 1301715 h 1864576"/>
              <a:gd name="connsiteX213" fmla="*/ 635820 w 1656655"/>
              <a:gd name="connsiteY213" fmla="*/ 1305419 h 1864576"/>
              <a:gd name="connsiteX214" fmla="*/ 649404 w 1656655"/>
              <a:gd name="connsiteY214" fmla="*/ 1293920 h 1864576"/>
              <a:gd name="connsiteX215" fmla="*/ 657943 w 1656655"/>
              <a:gd name="connsiteY215" fmla="*/ 1285341 h 1864576"/>
              <a:gd name="connsiteX216" fmla="*/ 668034 w 1656655"/>
              <a:gd name="connsiteY216" fmla="*/ 1282421 h 1864576"/>
              <a:gd name="connsiteX217" fmla="*/ 672110 w 1656655"/>
              <a:gd name="connsiteY217" fmla="*/ 1290603 h 1864576"/>
              <a:gd name="connsiteX218" fmla="*/ 673275 w 1656655"/>
              <a:gd name="connsiteY218" fmla="*/ 1303665 h 1864576"/>
              <a:gd name="connsiteX219" fmla="*/ 666869 w 1656655"/>
              <a:gd name="connsiteY219" fmla="*/ 1327050 h 1864576"/>
              <a:gd name="connsiteX220" fmla="*/ 672110 w 1656655"/>
              <a:gd name="connsiteY220" fmla="*/ 1330171 h 1864576"/>
              <a:gd name="connsiteX221" fmla="*/ 673079 w 1656655"/>
              <a:gd name="connsiteY221" fmla="*/ 1328608 h 1864576"/>
              <a:gd name="connsiteX222" fmla="*/ 682392 w 1656655"/>
              <a:gd name="connsiteY222" fmla="*/ 1322763 h 1864576"/>
              <a:gd name="connsiteX223" fmla="*/ 697723 w 1656655"/>
              <a:gd name="connsiteY223" fmla="*/ 1311264 h 1864576"/>
              <a:gd name="connsiteX224" fmla="*/ 705098 w 1656655"/>
              <a:gd name="connsiteY224" fmla="*/ 1310093 h 1864576"/>
              <a:gd name="connsiteX225" fmla="*/ 710535 w 1656655"/>
              <a:gd name="connsiteY225" fmla="*/ 1327829 h 1864576"/>
              <a:gd name="connsiteX226" fmla="*/ 706458 w 1656655"/>
              <a:gd name="connsiteY226" fmla="*/ 1347712 h 1864576"/>
              <a:gd name="connsiteX227" fmla="*/ 827941 w 1656655"/>
              <a:gd name="connsiteY227" fmla="*/ 1372655 h 1864576"/>
              <a:gd name="connsiteX228" fmla="*/ 580899 w 1656655"/>
              <a:gd name="connsiteY228" fmla="*/ 1456269 h 1864576"/>
              <a:gd name="connsiteX229" fmla="*/ 562073 w 1656655"/>
              <a:gd name="connsiteY229" fmla="*/ 1420405 h 1864576"/>
              <a:gd name="connsiteX230" fmla="*/ 539372 w 1656655"/>
              <a:gd name="connsiteY230" fmla="*/ 1355507 h 1864576"/>
              <a:gd name="connsiteX231" fmla="*/ 535682 w 1656655"/>
              <a:gd name="connsiteY231" fmla="*/ 1365639 h 1864576"/>
              <a:gd name="connsiteX232" fmla="*/ 529282 w 1656655"/>
              <a:gd name="connsiteY232" fmla="*/ 1378505 h 1864576"/>
              <a:gd name="connsiteX233" fmla="*/ 529472 w 1656655"/>
              <a:gd name="connsiteY233" fmla="*/ 1397603 h 1864576"/>
              <a:gd name="connsiteX234" fmla="*/ 551400 w 1656655"/>
              <a:gd name="connsiteY234" fmla="*/ 1431904 h 1864576"/>
              <a:gd name="connsiteX235" fmla="*/ 581868 w 1656655"/>
              <a:gd name="connsiteY235" fmla="*/ 1469909 h 1864576"/>
              <a:gd name="connsiteX236" fmla="*/ 600693 w 1656655"/>
              <a:gd name="connsiteY236" fmla="*/ 1374605 h 1864576"/>
              <a:gd name="connsiteX237" fmla="*/ 572360 w 1656655"/>
              <a:gd name="connsiteY237" fmla="*/ 1347123 h 1864576"/>
              <a:gd name="connsiteX238" fmla="*/ 548102 w 1656655"/>
              <a:gd name="connsiteY238" fmla="*/ 1343229 h 1864576"/>
              <a:gd name="connsiteX239" fmla="*/ 551792 w 1656655"/>
              <a:gd name="connsiteY239" fmla="*/ 1385717 h 1864576"/>
              <a:gd name="connsiteX240" fmla="*/ 566150 w 1656655"/>
              <a:gd name="connsiteY240" fmla="*/ 1414952 h 1864576"/>
              <a:gd name="connsiteX241" fmla="*/ 580899 w 1656655"/>
              <a:gd name="connsiteY241" fmla="*/ 1456269 h 1864576"/>
              <a:gd name="connsiteX242" fmla="*/ 495513 w 1656655"/>
              <a:gd name="connsiteY242" fmla="*/ 1380646 h 1864576"/>
              <a:gd name="connsiteX243" fmla="*/ 495319 w 1656655"/>
              <a:gd name="connsiteY243" fmla="*/ 1338942 h 1864576"/>
              <a:gd name="connsiteX244" fmla="*/ 497453 w 1656655"/>
              <a:gd name="connsiteY244" fmla="*/ 1280275 h 1864576"/>
              <a:gd name="connsiteX245" fmla="*/ 556641 w 1656655"/>
              <a:gd name="connsiteY245" fmla="*/ 1228630 h 1864576"/>
              <a:gd name="connsiteX246" fmla="*/ 556641 w 1656655"/>
              <a:gd name="connsiteY246" fmla="*/ 1227851 h 1864576"/>
              <a:gd name="connsiteX247" fmla="*/ 515888 w 1656655"/>
              <a:gd name="connsiteY247" fmla="*/ 1238958 h 1864576"/>
              <a:gd name="connsiteX248" fmla="*/ 474360 w 1656655"/>
              <a:gd name="connsiteY248" fmla="*/ 1287879 h 1864576"/>
              <a:gd name="connsiteX249" fmla="*/ 481928 w 1656655"/>
              <a:gd name="connsiteY249" fmla="*/ 1376947 h 1864576"/>
              <a:gd name="connsiteX250" fmla="*/ 490661 w 1656655"/>
              <a:gd name="connsiteY250" fmla="*/ 1402086 h 1864576"/>
              <a:gd name="connsiteX251" fmla="*/ 509678 w 1656655"/>
              <a:gd name="connsiteY251" fmla="*/ 1390391 h 1864576"/>
              <a:gd name="connsiteX252" fmla="*/ 533549 w 1656655"/>
              <a:gd name="connsiteY252" fmla="*/ 1322763 h 1864576"/>
              <a:gd name="connsiteX253" fmla="*/ 564016 w 1656655"/>
              <a:gd name="connsiteY253" fmla="*/ 1236812 h 1864576"/>
              <a:gd name="connsiteX254" fmla="*/ 562465 w 1656655"/>
              <a:gd name="connsiteY254" fmla="*/ 1234475 h 1864576"/>
              <a:gd name="connsiteX255" fmla="*/ 517052 w 1656655"/>
              <a:gd name="connsiteY255" fmla="*/ 1260981 h 1864576"/>
              <a:gd name="connsiteX256" fmla="*/ 498812 w 1656655"/>
              <a:gd name="connsiteY256" fmla="*/ 1303665 h 1864576"/>
              <a:gd name="connsiteX257" fmla="*/ 501723 w 1656655"/>
              <a:gd name="connsiteY257" fmla="*/ 1348295 h 1864576"/>
              <a:gd name="connsiteX258" fmla="*/ 496289 w 1656655"/>
              <a:gd name="connsiteY258" fmla="*/ 1379088 h 1864576"/>
              <a:gd name="connsiteX259" fmla="*/ 495513 w 1656655"/>
              <a:gd name="connsiteY259" fmla="*/ 1380646 h 1864576"/>
              <a:gd name="connsiteX260" fmla="*/ 752644 w 1656655"/>
              <a:gd name="connsiteY260" fmla="*/ 1519217 h 1864576"/>
              <a:gd name="connsiteX261" fmla="*/ 708788 w 1656655"/>
              <a:gd name="connsiteY261" fmla="*/ 1359211 h 1864576"/>
              <a:gd name="connsiteX262" fmla="*/ 701604 w 1656655"/>
              <a:gd name="connsiteY262" fmla="*/ 1370514 h 1864576"/>
              <a:gd name="connsiteX263" fmla="*/ 757885 w 1656655"/>
              <a:gd name="connsiteY263" fmla="*/ 1538321 h 1864576"/>
              <a:gd name="connsiteX264" fmla="*/ 773217 w 1656655"/>
              <a:gd name="connsiteY264" fmla="*/ 1533250 h 1864576"/>
              <a:gd name="connsiteX265" fmla="*/ 763121 w 1656655"/>
              <a:gd name="connsiteY265" fmla="*/ 1455681 h 1864576"/>
              <a:gd name="connsiteX266" fmla="*/ 733432 w 1656655"/>
              <a:gd name="connsiteY266" fmla="*/ 1366031 h 1864576"/>
              <a:gd name="connsiteX267" fmla="*/ 720043 w 1656655"/>
              <a:gd name="connsiteY267" fmla="*/ 1361548 h 1864576"/>
              <a:gd name="connsiteX268" fmla="*/ 752644 w 1656655"/>
              <a:gd name="connsiteY268" fmla="*/ 1519217 h 1864576"/>
              <a:gd name="connsiteX269" fmla="*/ 903234 w 1656655"/>
              <a:gd name="connsiteY269" fmla="*/ 1519217 h 1864576"/>
              <a:gd name="connsiteX270" fmla="*/ 947095 w 1656655"/>
              <a:gd name="connsiteY270" fmla="*/ 1359211 h 1864576"/>
              <a:gd name="connsiteX271" fmla="*/ 954274 w 1656655"/>
              <a:gd name="connsiteY271" fmla="*/ 1370514 h 1864576"/>
              <a:gd name="connsiteX272" fmla="*/ 897998 w 1656655"/>
              <a:gd name="connsiteY272" fmla="*/ 1538321 h 1864576"/>
              <a:gd name="connsiteX273" fmla="*/ 882666 w 1656655"/>
              <a:gd name="connsiteY273" fmla="*/ 1533250 h 1864576"/>
              <a:gd name="connsiteX274" fmla="*/ 892757 w 1656655"/>
              <a:gd name="connsiteY274" fmla="*/ 1455681 h 1864576"/>
              <a:gd name="connsiteX275" fmla="*/ 922446 w 1656655"/>
              <a:gd name="connsiteY275" fmla="*/ 1366031 h 1864576"/>
              <a:gd name="connsiteX276" fmla="*/ 935840 w 1656655"/>
              <a:gd name="connsiteY276" fmla="*/ 1361548 h 1864576"/>
              <a:gd name="connsiteX277" fmla="*/ 903234 w 1656655"/>
              <a:gd name="connsiteY277" fmla="*/ 1519217 h 1864576"/>
              <a:gd name="connsiteX278" fmla="*/ 1075175 w 1656655"/>
              <a:gd name="connsiteY278" fmla="*/ 1456269 h 1864576"/>
              <a:gd name="connsiteX279" fmla="*/ 1094000 w 1656655"/>
              <a:gd name="connsiteY279" fmla="*/ 1420405 h 1864576"/>
              <a:gd name="connsiteX280" fmla="*/ 1116702 w 1656655"/>
              <a:gd name="connsiteY280" fmla="*/ 1355507 h 1864576"/>
              <a:gd name="connsiteX281" fmla="*/ 1120391 w 1656655"/>
              <a:gd name="connsiteY281" fmla="*/ 1365639 h 1864576"/>
              <a:gd name="connsiteX282" fmla="*/ 1126792 w 1656655"/>
              <a:gd name="connsiteY282" fmla="*/ 1378505 h 1864576"/>
              <a:gd name="connsiteX283" fmla="*/ 1126601 w 1656655"/>
              <a:gd name="connsiteY283" fmla="*/ 1397603 h 1864576"/>
              <a:gd name="connsiteX284" fmla="*/ 1104673 w 1656655"/>
              <a:gd name="connsiteY284" fmla="*/ 1431904 h 1864576"/>
              <a:gd name="connsiteX285" fmla="*/ 1074206 w 1656655"/>
              <a:gd name="connsiteY285" fmla="*/ 1469909 h 1864576"/>
              <a:gd name="connsiteX286" fmla="*/ 1055380 w 1656655"/>
              <a:gd name="connsiteY286" fmla="*/ 1374605 h 1864576"/>
              <a:gd name="connsiteX287" fmla="*/ 1083714 w 1656655"/>
              <a:gd name="connsiteY287" fmla="*/ 1347123 h 1864576"/>
              <a:gd name="connsiteX288" fmla="*/ 1107972 w 1656655"/>
              <a:gd name="connsiteY288" fmla="*/ 1343229 h 1864576"/>
              <a:gd name="connsiteX289" fmla="*/ 1104282 w 1656655"/>
              <a:gd name="connsiteY289" fmla="*/ 1385717 h 1864576"/>
              <a:gd name="connsiteX290" fmla="*/ 1089924 w 1656655"/>
              <a:gd name="connsiteY290" fmla="*/ 1414952 h 1864576"/>
              <a:gd name="connsiteX291" fmla="*/ 1075175 w 1656655"/>
              <a:gd name="connsiteY291" fmla="*/ 1456269 h 1864576"/>
              <a:gd name="connsiteX292" fmla="*/ 1160563 w 1656655"/>
              <a:gd name="connsiteY292" fmla="*/ 1380646 h 1864576"/>
              <a:gd name="connsiteX293" fmla="*/ 1160754 w 1656655"/>
              <a:gd name="connsiteY293" fmla="*/ 1338942 h 1864576"/>
              <a:gd name="connsiteX294" fmla="*/ 1158620 w 1656655"/>
              <a:gd name="connsiteY294" fmla="*/ 1280275 h 1864576"/>
              <a:gd name="connsiteX295" fmla="*/ 1099432 w 1656655"/>
              <a:gd name="connsiteY295" fmla="*/ 1228630 h 1864576"/>
              <a:gd name="connsiteX296" fmla="*/ 1099432 w 1656655"/>
              <a:gd name="connsiteY296" fmla="*/ 1227851 h 1864576"/>
              <a:gd name="connsiteX297" fmla="*/ 1140186 w 1656655"/>
              <a:gd name="connsiteY297" fmla="*/ 1238958 h 1864576"/>
              <a:gd name="connsiteX298" fmla="*/ 1181713 w 1656655"/>
              <a:gd name="connsiteY298" fmla="*/ 1287879 h 1864576"/>
              <a:gd name="connsiteX299" fmla="*/ 1174147 w 1656655"/>
              <a:gd name="connsiteY299" fmla="*/ 1376947 h 1864576"/>
              <a:gd name="connsiteX300" fmla="*/ 1165412 w 1656655"/>
              <a:gd name="connsiteY300" fmla="*/ 1402086 h 1864576"/>
              <a:gd name="connsiteX301" fmla="*/ 1146396 w 1656655"/>
              <a:gd name="connsiteY301" fmla="*/ 1390391 h 1864576"/>
              <a:gd name="connsiteX302" fmla="*/ 1122525 w 1656655"/>
              <a:gd name="connsiteY302" fmla="*/ 1322763 h 1864576"/>
              <a:gd name="connsiteX303" fmla="*/ 1092058 w 1656655"/>
              <a:gd name="connsiteY303" fmla="*/ 1236812 h 1864576"/>
              <a:gd name="connsiteX304" fmla="*/ 1093609 w 1656655"/>
              <a:gd name="connsiteY304" fmla="*/ 1234475 h 1864576"/>
              <a:gd name="connsiteX305" fmla="*/ 1139021 w 1656655"/>
              <a:gd name="connsiteY305" fmla="*/ 1260981 h 1864576"/>
              <a:gd name="connsiteX306" fmla="*/ 1157265 w 1656655"/>
              <a:gd name="connsiteY306" fmla="*/ 1303665 h 1864576"/>
              <a:gd name="connsiteX307" fmla="*/ 1154353 w 1656655"/>
              <a:gd name="connsiteY307" fmla="*/ 1348295 h 1864576"/>
              <a:gd name="connsiteX308" fmla="*/ 1159785 w 1656655"/>
              <a:gd name="connsiteY308" fmla="*/ 1379088 h 1864576"/>
              <a:gd name="connsiteX309" fmla="*/ 1160563 w 1656655"/>
              <a:gd name="connsiteY309" fmla="*/ 1380646 h 1864576"/>
              <a:gd name="connsiteX310" fmla="*/ 827941 w 1656655"/>
              <a:gd name="connsiteY310" fmla="*/ 1858731 h 1864576"/>
              <a:gd name="connsiteX311" fmla="*/ 828715 w 1656655"/>
              <a:gd name="connsiteY311" fmla="*/ 1858731 h 1864576"/>
              <a:gd name="connsiteX312" fmla="*/ 852390 w 1656655"/>
              <a:gd name="connsiteY312" fmla="*/ 1847815 h 1864576"/>
              <a:gd name="connsiteX313" fmla="*/ 892370 w 1656655"/>
              <a:gd name="connsiteY313" fmla="*/ 1775313 h 1864576"/>
              <a:gd name="connsiteX314" fmla="*/ 888294 w 1656655"/>
              <a:gd name="connsiteY314" fmla="*/ 1763427 h 1864576"/>
              <a:gd name="connsiteX315" fmla="*/ 860929 w 1656655"/>
              <a:gd name="connsiteY315" fmla="*/ 1679033 h 1864576"/>
              <a:gd name="connsiteX316" fmla="*/ 835120 w 1656655"/>
              <a:gd name="connsiteY316" fmla="*/ 1653115 h 1864576"/>
              <a:gd name="connsiteX317" fmla="*/ 828910 w 1656655"/>
              <a:gd name="connsiteY317" fmla="*/ 1847036 h 1864576"/>
              <a:gd name="connsiteX318" fmla="*/ 828132 w 1656655"/>
              <a:gd name="connsiteY318" fmla="*/ 1847036 h 1864576"/>
              <a:gd name="connsiteX319" fmla="*/ 828132 w 1656655"/>
              <a:gd name="connsiteY319" fmla="*/ 1845865 h 1864576"/>
              <a:gd name="connsiteX320" fmla="*/ 828132 w 1656655"/>
              <a:gd name="connsiteY320" fmla="*/ 1847036 h 1864576"/>
              <a:gd name="connsiteX321" fmla="*/ 827359 w 1656655"/>
              <a:gd name="connsiteY321" fmla="*/ 1847036 h 1864576"/>
              <a:gd name="connsiteX322" fmla="*/ 821149 w 1656655"/>
              <a:gd name="connsiteY322" fmla="*/ 1653115 h 1864576"/>
              <a:gd name="connsiteX323" fmla="*/ 795335 w 1656655"/>
              <a:gd name="connsiteY323" fmla="*/ 1679033 h 1864576"/>
              <a:gd name="connsiteX324" fmla="*/ 767976 w 1656655"/>
              <a:gd name="connsiteY324" fmla="*/ 1763427 h 1864576"/>
              <a:gd name="connsiteX325" fmla="*/ 763899 w 1656655"/>
              <a:gd name="connsiteY325" fmla="*/ 1775313 h 1864576"/>
              <a:gd name="connsiteX326" fmla="*/ 803875 w 1656655"/>
              <a:gd name="connsiteY326" fmla="*/ 1847815 h 1864576"/>
              <a:gd name="connsiteX327" fmla="*/ 827550 w 1656655"/>
              <a:gd name="connsiteY327" fmla="*/ 1858731 h 1864576"/>
              <a:gd name="connsiteX328" fmla="*/ 827941 w 1656655"/>
              <a:gd name="connsiteY328" fmla="*/ 1858731 h 1864576"/>
              <a:gd name="connsiteX329" fmla="*/ 827941 w 1656655"/>
              <a:gd name="connsiteY329" fmla="*/ 1578859 h 1864576"/>
              <a:gd name="connsiteX330" fmla="*/ 848123 w 1656655"/>
              <a:gd name="connsiteY330" fmla="*/ 1567747 h 1864576"/>
              <a:gd name="connsiteX331" fmla="*/ 866366 w 1656655"/>
              <a:gd name="connsiteY331" fmla="*/ 1543583 h 1864576"/>
              <a:gd name="connsiteX332" fmla="*/ 875874 w 1656655"/>
              <a:gd name="connsiteY332" fmla="*/ 1478292 h 1864576"/>
              <a:gd name="connsiteX333" fmla="*/ 837450 w 1656655"/>
              <a:gd name="connsiteY333" fmla="*/ 1500315 h 1864576"/>
              <a:gd name="connsiteX334" fmla="*/ 835898 w 1656655"/>
              <a:gd name="connsiteY334" fmla="*/ 1514347 h 1864576"/>
              <a:gd name="connsiteX335" fmla="*/ 828132 w 1656655"/>
              <a:gd name="connsiteY335" fmla="*/ 1553715 h 1864576"/>
              <a:gd name="connsiteX336" fmla="*/ 820371 w 1656655"/>
              <a:gd name="connsiteY336" fmla="*/ 1514347 h 1864576"/>
              <a:gd name="connsiteX337" fmla="*/ 818820 w 1656655"/>
              <a:gd name="connsiteY337" fmla="*/ 1500315 h 1864576"/>
              <a:gd name="connsiteX338" fmla="*/ 780395 w 1656655"/>
              <a:gd name="connsiteY338" fmla="*/ 1478292 h 1864576"/>
              <a:gd name="connsiteX339" fmla="*/ 789904 w 1656655"/>
              <a:gd name="connsiteY339" fmla="*/ 1543583 h 1864576"/>
              <a:gd name="connsiteX340" fmla="*/ 808147 w 1656655"/>
              <a:gd name="connsiteY340" fmla="*/ 1567747 h 1864576"/>
              <a:gd name="connsiteX341" fmla="*/ 827941 w 1656655"/>
              <a:gd name="connsiteY341" fmla="*/ 1578859 h 1864576"/>
              <a:gd name="connsiteX342" fmla="*/ 827941 w 1656655"/>
              <a:gd name="connsiteY342" fmla="*/ 1404815 h 1864576"/>
              <a:gd name="connsiteX343" fmla="*/ 827941 w 1656655"/>
              <a:gd name="connsiteY343" fmla="*/ 1405011 h 1864576"/>
              <a:gd name="connsiteX344" fmla="*/ 832404 w 1656655"/>
              <a:gd name="connsiteY344" fmla="*/ 1380646 h 1864576"/>
              <a:gd name="connsiteX345" fmla="*/ 823479 w 1656655"/>
              <a:gd name="connsiteY345" fmla="*/ 1380646 h 1864576"/>
              <a:gd name="connsiteX346" fmla="*/ 827941 w 1656655"/>
              <a:gd name="connsiteY346" fmla="*/ 1405011 h 1864576"/>
              <a:gd name="connsiteX347" fmla="*/ 827941 w 1656655"/>
              <a:gd name="connsiteY347" fmla="*/ 1404815 h 1864576"/>
              <a:gd name="connsiteX348" fmla="*/ 689184 w 1656655"/>
              <a:gd name="connsiteY348" fmla="*/ 1417676 h 1864576"/>
              <a:gd name="connsiteX349" fmla="*/ 684917 w 1656655"/>
              <a:gd name="connsiteY349" fmla="*/ 1431517 h 1864576"/>
              <a:gd name="connsiteX350" fmla="*/ 565567 w 1656655"/>
              <a:gd name="connsiteY350" fmla="*/ 1721521 h 1864576"/>
              <a:gd name="connsiteX351" fmla="*/ 674244 w 1656655"/>
              <a:gd name="connsiteY351" fmla="*/ 1444574 h 1864576"/>
              <a:gd name="connsiteX352" fmla="*/ 668807 w 1656655"/>
              <a:gd name="connsiteY352" fmla="*/ 1451007 h 1864576"/>
              <a:gd name="connsiteX353" fmla="*/ 665509 w 1656655"/>
              <a:gd name="connsiteY353" fmla="*/ 1461139 h 1864576"/>
              <a:gd name="connsiteX354" fmla="*/ 574302 w 1656655"/>
              <a:gd name="connsiteY354" fmla="*/ 1691899 h 1864576"/>
              <a:gd name="connsiteX355" fmla="*/ 539176 w 1656655"/>
              <a:gd name="connsiteY355" fmla="*/ 1734387 h 1864576"/>
              <a:gd name="connsiteX356" fmla="*/ 544608 w 1656655"/>
              <a:gd name="connsiteY356" fmla="*/ 1742569 h 1864576"/>
              <a:gd name="connsiteX357" fmla="*/ 690349 w 1656655"/>
              <a:gd name="connsiteY357" fmla="*/ 1598736 h 1864576"/>
              <a:gd name="connsiteX358" fmla="*/ 710921 w 1656655"/>
              <a:gd name="connsiteY358" fmla="*/ 1585679 h 1864576"/>
              <a:gd name="connsiteX359" fmla="*/ 727026 w 1656655"/>
              <a:gd name="connsiteY359" fmla="*/ 1533250 h 1864576"/>
              <a:gd name="connsiteX360" fmla="*/ 717909 w 1656655"/>
              <a:gd name="connsiteY360" fmla="*/ 1510643 h 1864576"/>
              <a:gd name="connsiteX361" fmla="*/ 689184 w 1656655"/>
              <a:gd name="connsiteY361" fmla="*/ 1417676 h 1864576"/>
              <a:gd name="connsiteX362" fmla="*/ 684530 w 1656655"/>
              <a:gd name="connsiteY362" fmla="*/ 1796557 h 1864576"/>
              <a:gd name="connsiteX363" fmla="*/ 780200 w 1656655"/>
              <a:gd name="connsiteY363" fmla="*/ 1542025 h 1864576"/>
              <a:gd name="connsiteX364" fmla="*/ 772439 w 1656655"/>
              <a:gd name="connsiteY364" fmla="*/ 1554690 h 1864576"/>
              <a:gd name="connsiteX365" fmla="*/ 735565 w 1656655"/>
              <a:gd name="connsiteY365" fmla="*/ 1655452 h 1864576"/>
              <a:gd name="connsiteX366" fmla="*/ 720043 w 1656655"/>
              <a:gd name="connsiteY366" fmla="*/ 1660322 h 1864576"/>
              <a:gd name="connsiteX367" fmla="*/ 687829 w 1656655"/>
              <a:gd name="connsiteY367" fmla="*/ 1740036 h 1864576"/>
              <a:gd name="connsiteX368" fmla="*/ 671915 w 1656655"/>
              <a:gd name="connsiteY368" fmla="*/ 1794024 h 1864576"/>
              <a:gd name="connsiteX369" fmla="*/ 681809 w 1656655"/>
              <a:gd name="connsiteY369" fmla="*/ 1804744 h 1864576"/>
              <a:gd name="connsiteX370" fmla="*/ 787574 w 1656655"/>
              <a:gd name="connsiteY370" fmla="*/ 1686441 h 1864576"/>
              <a:gd name="connsiteX371" fmla="*/ 789125 w 1656655"/>
              <a:gd name="connsiteY371" fmla="*/ 1672213 h 1864576"/>
              <a:gd name="connsiteX372" fmla="*/ 808338 w 1656655"/>
              <a:gd name="connsiteY372" fmla="*/ 1661493 h 1864576"/>
              <a:gd name="connsiteX373" fmla="*/ 822118 w 1656655"/>
              <a:gd name="connsiteY373" fmla="*/ 1585483 h 1864576"/>
              <a:gd name="connsiteX374" fmla="*/ 790682 w 1656655"/>
              <a:gd name="connsiteY374" fmla="*/ 1561902 h 1864576"/>
              <a:gd name="connsiteX375" fmla="*/ 684530 w 1656655"/>
              <a:gd name="connsiteY375" fmla="*/ 1796557 h 1864576"/>
              <a:gd name="connsiteX376" fmla="*/ 625533 w 1656655"/>
              <a:gd name="connsiteY376" fmla="*/ 1757190 h 1864576"/>
              <a:gd name="connsiteX377" fmla="*/ 715771 w 1656655"/>
              <a:gd name="connsiteY377" fmla="*/ 1592499 h 1864576"/>
              <a:gd name="connsiteX378" fmla="*/ 699666 w 1656655"/>
              <a:gd name="connsiteY378" fmla="*/ 1602244 h 1864576"/>
              <a:gd name="connsiteX379" fmla="*/ 695590 w 1656655"/>
              <a:gd name="connsiteY379" fmla="*/ 1607506 h 1864576"/>
              <a:gd name="connsiteX380" fmla="*/ 629996 w 1656655"/>
              <a:gd name="connsiteY380" fmla="*/ 1713530 h 1864576"/>
              <a:gd name="connsiteX381" fmla="*/ 622431 w 1656655"/>
              <a:gd name="connsiteY381" fmla="*/ 1724054 h 1864576"/>
              <a:gd name="connsiteX382" fmla="*/ 611366 w 1656655"/>
              <a:gd name="connsiteY382" fmla="*/ 1767518 h 1864576"/>
              <a:gd name="connsiteX383" fmla="*/ 621266 w 1656655"/>
              <a:gd name="connsiteY383" fmla="*/ 1773755 h 1864576"/>
              <a:gd name="connsiteX384" fmla="*/ 711699 w 1656655"/>
              <a:gd name="connsiteY384" fmla="*/ 1667343 h 1864576"/>
              <a:gd name="connsiteX385" fmla="*/ 711117 w 1656655"/>
              <a:gd name="connsiteY385" fmla="*/ 1657598 h 1864576"/>
              <a:gd name="connsiteX386" fmla="*/ 712086 w 1656655"/>
              <a:gd name="connsiteY386" fmla="*/ 1652919 h 1864576"/>
              <a:gd name="connsiteX387" fmla="*/ 722563 w 1656655"/>
              <a:gd name="connsiteY387" fmla="*/ 1653115 h 1864576"/>
              <a:gd name="connsiteX388" fmla="*/ 762735 w 1656655"/>
              <a:gd name="connsiteY388" fmla="*/ 1556640 h 1864576"/>
              <a:gd name="connsiteX389" fmla="*/ 761570 w 1656655"/>
              <a:gd name="connsiteY389" fmla="*/ 1550011 h 1864576"/>
              <a:gd name="connsiteX390" fmla="*/ 744687 w 1656655"/>
              <a:gd name="connsiteY390" fmla="*/ 1539683 h 1864576"/>
              <a:gd name="connsiteX391" fmla="*/ 625533 w 1656655"/>
              <a:gd name="connsiteY391" fmla="*/ 1757190 h 1864576"/>
              <a:gd name="connsiteX392" fmla="*/ 802128 w 1656655"/>
              <a:gd name="connsiteY392" fmla="*/ 1467180 h 1864576"/>
              <a:gd name="connsiteX393" fmla="*/ 788352 w 1656655"/>
              <a:gd name="connsiteY393" fmla="*/ 1446328 h 1864576"/>
              <a:gd name="connsiteX394" fmla="*/ 770887 w 1656655"/>
              <a:gd name="connsiteY394" fmla="*/ 1408715 h 1864576"/>
              <a:gd name="connsiteX395" fmla="*/ 758467 w 1656655"/>
              <a:gd name="connsiteY395" fmla="*/ 1373047 h 1864576"/>
              <a:gd name="connsiteX396" fmla="*/ 741971 w 1656655"/>
              <a:gd name="connsiteY396" fmla="*/ 1368760 h 1864576"/>
              <a:gd name="connsiteX397" fmla="*/ 761183 w 1656655"/>
              <a:gd name="connsiteY397" fmla="*/ 1438141 h 1864576"/>
              <a:gd name="connsiteX398" fmla="*/ 816490 w 1656655"/>
              <a:gd name="connsiteY398" fmla="*/ 1492128 h 1864576"/>
              <a:gd name="connsiteX399" fmla="*/ 823087 w 1656655"/>
              <a:gd name="connsiteY399" fmla="*/ 1483750 h 1864576"/>
              <a:gd name="connsiteX400" fmla="*/ 814548 w 1656655"/>
              <a:gd name="connsiteY400" fmla="*/ 1380455 h 1864576"/>
              <a:gd name="connsiteX401" fmla="*/ 771274 w 1656655"/>
              <a:gd name="connsiteY401" fmla="*/ 1375580 h 1864576"/>
              <a:gd name="connsiteX402" fmla="*/ 802128 w 1656655"/>
              <a:gd name="connsiteY402" fmla="*/ 1467180 h 1864576"/>
              <a:gd name="connsiteX403" fmla="*/ 691513 w 1656655"/>
              <a:gd name="connsiteY403" fmla="*/ 1377334 h 1864576"/>
              <a:gd name="connsiteX404" fmla="*/ 646879 w 1656655"/>
              <a:gd name="connsiteY404" fmla="*/ 1397020 h 1864576"/>
              <a:gd name="connsiteX405" fmla="*/ 637371 w 1656655"/>
              <a:gd name="connsiteY405" fmla="*/ 1461727 h 1864576"/>
              <a:gd name="connsiteX406" fmla="*/ 637371 w 1656655"/>
              <a:gd name="connsiteY406" fmla="*/ 1393899 h 1864576"/>
              <a:gd name="connsiteX407" fmla="*/ 620875 w 1656655"/>
              <a:gd name="connsiteY407" fmla="*/ 1372655 h 1864576"/>
              <a:gd name="connsiteX408" fmla="*/ 609815 w 1656655"/>
              <a:gd name="connsiteY408" fmla="*/ 1374997 h 1864576"/>
              <a:gd name="connsiteX409" fmla="*/ 613696 w 1656655"/>
              <a:gd name="connsiteY409" fmla="*/ 1411248 h 1864576"/>
              <a:gd name="connsiteX410" fmla="*/ 618354 w 1656655"/>
              <a:gd name="connsiteY410" fmla="*/ 1445157 h 1864576"/>
              <a:gd name="connsiteX411" fmla="*/ 629414 w 1656655"/>
              <a:gd name="connsiteY411" fmla="*/ 1461335 h 1864576"/>
              <a:gd name="connsiteX412" fmla="*/ 644359 w 1656655"/>
              <a:gd name="connsiteY412" fmla="*/ 1461918 h 1864576"/>
              <a:gd name="connsiteX413" fmla="*/ 672883 w 1656655"/>
              <a:gd name="connsiteY413" fmla="*/ 1430542 h 1864576"/>
              <a:gd name="connsiteX414" fmla="*/ 691513 w 1656655"/>
              <a:gd name="connsiteY414" fmla="*/ 1377334 h 1864576"/>
              <a:gd name="connsiteX415" fmla="*/ 966890 w 1656655"/>
              <a:gd name="connsiteY415" fmla="*/ 1417676 h 1864576"/>
              <a:gd name="connsiteX416" fmla="*/ 971157 w 1656655"/>
              <a:gd name="connsiteY416" fmla="*/ 1431517 h 1864576"/>
              <a:gd name="connsiteX417" fmla="*/ 1090506 w 1656655"/>
              <a:gd name="connsiteY417" fmla="*/ 1721521 h 1864576"/>
              <a:gd name="connsiteX418" fmla="*/ 981830 w 1656655"/>
              <a:gd name="connsiteY418" fmla="*/ 1444574 h 1864576"/>
              <a:gd name="connsiteX419" fmla="*/ 987267 w 1656655"/>
              <a:gd name="connsiteY419" fmla="*/ 1451007 h 1864576"/>
              <a:gd name="connsiteX420" fmla="*/ 990565 w 1656655"/>
              <a:gd name="connsiteY420" fmla="*/ 1461139 h 1864576"/>
              <a:gd name="connsiteX421" fmla="*/ 1081771 w 1656655"/>
              <a:gd name="connsiteY421" fmla="*/ 1691899 h 1864576"/>
              <a:gd name="connsiteX422" fmla="*/ 1116897 w 1656655"/>
              <a:gd name="connsiteY422" fmla="*/ 1734387 h 1864576"/>
              <a:gd name="connsiteX423" fmla="*/ 1111466 w 1656655"/>
              <a:gd name="connsiteY423" fmla="*/ 1742569 h 1864576"/>
              <a:gd name="connsiteX424" fmla="*/ 965725 w 1656655"/>
              <a:gd name="connsiteY424" fmla="*/ 1598736 h 1864576"/>
              <a:gd name="connsiteX425" fmla="*/ 945152 w 1656655"/>
              <a:gd name="connsiteY425" fmla="*/ 1585679 h 1864576"/>
              <a:gd name="connsiteX426" fmla="*/ 929048 w 1656655"/>
              <a:gd name="connsiteY426" fmla="*/ 1533250 h 1864576"/>
              <a:gd name="connsiteX427" fmla="*/ 938169 w 1656655"/>
              <a:gd name="connsiteY427" fmla="*/ 1510643 h 1864576"/>
              <a:gd name="connsiteX428" fmla="*/ 966890 w 1656655"/>
              <a:gd name="connsiteY428" fmla="*/ 1417676 h 1864576"/>
              <a:gd name="connsiteX429" fmla="*/ 971543 w 1656655"/>
              <a:gd name="connsiteY429" fmla="*/ 1796557 h 1864576"/>
              <a:gd name="connsiteX430" fmla="*/ 875874 w 1656655"/>
              <a:gd name="connsiteY430" fmla="*/ 1542025 h 1864576"/>
              <a:gd name="connsiteX431" fmla="*/ 883635 w 1656655"/>
              <a:gd name="connsiteY431" fmla="*/ 1554690 h 1864576"/>
              <a:gd name="connsiteX432" fmla="*/ 920508 w 1656655"/>
              <a:gd name="connsiteY432" fmla="*/ 1655452 h 1864576"/>
              <a:gd name="connsiteX433" fmla="*/ 936031 w 1656655"/>
              <a:gd name="connsiteY433" fmla="*/ 1660322 h 1864576"/>
              <a:gd name="connsiteX434" fmla="*/ 968245 w 1656655"/>
              <a:gd name="connsiteY434" fmla="*/ 1740036 h 1864576"/>
              <a:gd name="connsiteX435" fmla="*/ 984159 w 1656655"/>
              <a:gd name="connsiteY435" fmla="*/ 1794024 h 1864576"/>
              <a:gd name="connsiteX436" fmla="*/ 974264 w 1656655"/>
              <a:gd name="connsiteY436" fmla="*/ 1804744 h 1864576"/>
              <a:gd name="connsiteX437" fmla="*/ 868499 w 1656655"/>
              <a:gd name="connsiteY437" fmla="*/ 1686441 h 1864576"/>
              <a:gd name="connsiteX438" fmla="*/ 866948 w 1656655"/>
              <a:gd name="connsiteY438" fmla="*/ 1672213 h 1864576"/>
              <a:gd name="connsiteX439" fmla="*/ 847736 w 1656655"/>
              <a:gd name="connsiteY439" fmla="*/ 1661493 h 1864576"/>
              <a:gd name="connsiteX440" fmla="*/ 833956 w 1656655"/>
              <a:gd name="connsiteY440" fmla="*/ 1585483 h 1864576"/>
              <a:gd name="connsiteX441" fmla="*/ 865392 w 1656655"/>
              <a:gd name="connsiteY441" fmla="*/ 1561902 h 1864576"/>
              <a:gd name="connsiteX442" fmla="*/ 971543 w 1656655"/>
              <a:gd name="connsiteY442" fmla="*/ 1796557 h 1864576"/>
              <a:gd name="connsiteX443" fmla="*/ 1030345 w 1656655"/>
              <a:gd name="connsiteY443" fmla="*/ 1757190 h 1864576"/>
              <a:gd name="connsiteX444" fmla="*/ 940107 w 1656655"/>
              <a:gd name="connsiteY444" fmla="*/ 1592499 h 1864576"/>
              <a:gd name="connsiteX445" fmla="*/ 956217 w 1656655"/>
              <a:gd name="connsiteY445" fmla="*/ 1602244 h 1864576"/>
              <a:gd name="connsiteX446" fmla="*/ 960288 w 1656655"/>
              <a:gd name="connsiteY446" fmla="*/ 1607506 h 1864576"/>
              <a:gd name="connsiteX447" fmla="*/ 1025882 w 1656655"/>
              <a:gd name="connsiteY447" fmla="*/ 1713530 h 1864576"/>
              <a:gd name="connsiteX448" fmla="*/ 1033452 w 1656655"/>
              <a:gd name="connsiteY448" fmla="*/ 1724054 h 1864576"/>
              <a:gd name="connsiteX449" fmla="*/ 1044512 w 1656655"/>
              <a:gd name="connsiteY449" fmla="*/ 1767518 h 1864576"/>
              <a:gd name="connsiteX450" fmla="*/ 1034617 w 1656655"/>
              <a:gd name="connsiteY450" fmla="*/ 1773755 h 1864576"/>
              <a:gd name="connsiteX451" fmla="*/ 944184 w 1656655"/>
              <a:gd name="connsiteY451" fmla="*/ 1667343 h 1864576"/>
              <a:gd name="connsiteX452" fmla="*/ 944766 w 1656655"/>
              <a:gd name="connsiteY452" fmla="*/ 1657598 h 1864576"/>
              <a:gd name="connsiteX453" fmla="*/ 943797 w 1656655"/>
              <a:gd name="connsiteY453" fmla="*/ 1652919 h 1864576"/>
              <a:gd name="connsiteX454" fmla="*/ 933315 w 1656655"/>
              <a:gd name="connsiteY454" fmla="*/ 1653115 h 1864576"/>
              <a:gd name="connsiteX455" fmla="*/ 893143 w 1656655"/>
              <a:gd name="connsiteY455" fmla="*/ 1556640 h 1864576"/>
              <a:gd name="connsiteX456" fmla="*/ 894308 w 1656655"/>
              <a:gd name="connsiteY456" fmla="*/ 1550011 h 1864576"/>
              <a:gd name="connsiteX457" fmla="*/ 911191 w 1656655"/>
              <a:gd name="connsiteY457" fmla="*/ 1539683 h 1864576"/>
              <a:gd name="connsiteX458" fmla="*/ 1030345 w 1656655"/>
              <a:gd name="connsiteY458" fmla="*/ 1757190 h 1864576"/>
              <a:gd name="connsiteX459" fmla="*/ 853946 w 1656655"/>
              <a:gd name="connsiteY459" fmla="*/ 1467180 h 1864576"/>
              <a:gd name="connsiteX460" fmla="*/ 867721 w 1656655"/>
              <a:gd name="connsiteY460" fmla="*/ 1446328 h 1864576"/>
              <a:gd name="connsiteX461" fmla="*/ 885186 w 1656655"/>
              <a:gd name="connsiteY461" fmla="*/ 1408715 h 1864576"/>
              <a:gd name="connsiteX462" fmla="*/ 897606 w 1656655"/>
              <a:gd name="connsiteY462" fmla="*/ 1373047 h 1864576"/>
              <a:gd name="connsiteX463" fmla="*/ 914103 w 1656655"/>
              <a:gd name="connsiteY463" fmla="*/ 1368760 h 1864576"/>
              <a:gd name="connsiteX464" fmla="*/ 894890 w 1656655"/>
              <a:gd name="connsiteY464" fmla="*/ 1438141 h 1864576"/>
              <a:gd name="connsiteX465" fmla="*/ 839583 w 1656655"/>
              <a:gd name="connsiteY465" fmla="*/ 1492128 h 1864576"/>
              <a:gd name="connsiteX466" fmla="*/ 832987 w 1656655"/>
              <a:gd name="connsiteY466" fmla="*/ 1483750 h 1864576"/>
              <a:gd name="connsiteX467" fmla="*/ 841526 w 1656655"/>
              <a:gd name="connsiteY467" fmla="*/ 1380455 h 1864576"/>
              <a:gd name="connsiteX468" fmla="*/ 884800 w 1656655"/>
              <a:gd name="connsiteY468" fmla="*/ 1375580 h 1864576"/>
              <a:gd name="connsiteX469" fmla="*/ 853946 w 1656655"/>
              <a:gd name="connsiteY469" fmla="*/ 1467180 h 1864576"/>
              <a:gd name="connsiteX470" fmla="*/ 964560 w 1656655"/>
              <a:gd name="connsiteY470" fmla="*/ 1377334 h 1864576"/>
              <a:gd name="connsiteX471" fmla="*/ 1009195 w 1656655"/>
              <a:gd name="connsiteY471" fmla="*/ 1397020 h 1864576"/>
              <a:gd name="connsiteX472" fmla="*/ 1018703 w 1656655"/>
              <a:gd name="connsiteY472" fmla="*/ 1461727 h 1864576"/>
              <a:gd name="connsiteX473" fmla="*/ 1018703 w 1656655"/>
              <a:gd name="connsiteY473" fmla="*/ 1393899 h 1864576"/>
              <a:gd name="connsiteX474" fmla="*/ 1035199 w 1656655"/>
              <a:gd name="connsiteY474" fmla="*/ 1372655 h 1864576"/>
              <a:gd name="connsiteX475" fmla="*/ 1046259 w 1656655"/>
              <a:gd name="connsiteY475" fmla="*/ 1374997 h 1864576"/>
              <a:gd name="connsiteX476" fmla="*/ 1042378 w 1656655"/>
              <a:gd name="connsiteY476" fmla="*/ 1411248 h 1864576"/>
              <a:gd name="connsiteX477" fmla="*/ 1037719 w 1656655"/>
              <a:gd name="connsiteY477" fmla="*/ 1445157 h 1864576"/>
              <a:gd name="connsiteX478" fmla="*/ 1026660 w 1656655"/>
              <a:gd name="connsiteY478" fmla="*/ 1461335 h 1864576"/>
              <a:gd name="connsiteX479" fmla="*/ 1011715 w 1656655"/>
              <a:gd name="connsiteY479" fmla="*/ 1461918 h 1864576"/>
              <a:gd name="connsiteX480" fmla="*/ 983190 w 1656655"/>
              <a:gd name="connsiteY480" fmla="*/ 1430542 h 1864576"/>
              <a:gd name="connsiteX481" fmla="*/ 964560 w 1656655"/>
              <a:gd name="connsiteY481" fmla="*/ 1377334 h 1864576"/>
              <a:gd name="connsiteX482" fmla="*/ 1066636 w 1656655"/>
              <a:gd name="connsiteY482" fmla="*/ 857348 h 1864576"/>
              <a:gd name="connsiteX483" fmla="*/ 1090893 w 1656655"/>
              <a:gd name="connsiteY483" fmla="*/ 855011 h 1864576"/>
              <a:gd name="connsiteX484" fmla="*/ 1109909 w 1656655"/>
              <a:gd name="connsiteY484" fmla="*/ 897499 h 1864576"/>
              <a:gd name="connsiteX485" fmla="*/ 1113790 w 1656655"/>
              <a:gd name="connsiteY485" fmla="*/ 930630 h 1864576"/>
              <a:gd name="connsiteX486" fmla="*/ 1066636 w 1656655"/>
              <a:gd name="connsiteY486" fmla="*/ 857348 h 1864576"/>
              <a:gd name="connsiteX487" fmla="*/ 1236633 w 1656655"/>
              <a:gd name="connsiteY487" fmla="*/ 920498 h 1864576"/>
              <a:gd name="connsiteX488" fmla="*/ 1203059 w 1656655"/>
              <a:gd name="connsiteY488" fmla="*/ 901399 h 1864576"/>
              <a:gd name="connsiteX489" fmla="*/ 1187341 w 1656655"/>
              <a:gd name="connsiteY489" fmla="*/ 884050 h 1864576"/>
              <a:gd name="connsiteX490" fmla="*/ 1166190 w 1656655"/>
              <a:gd name="connsiteY490" fmla="*/ 857348 h 1864576"/>
              <a:gd name="connsiteX491" fmla="*/ 1144845 w 1656655"/>
              <a:gd name="connsiteY491" fmla="*/ 840200 h 1864576"/>
              <a:gd name="connsiteX492" fmla="*/ 1157265 w 1656655"/>
              <a:gd name="connsiteY492" fmla="*/ 852282 h 1864576"/>
              <a:gd name="connsiteX493" fmla="*/ 1176281 w 1656655"/>
              <a:gd name="connsiteY493" fmla="*/ 881909 h 1864576"/>
              <a:gd name="connsiteX494" fmla="*/ 1178028 w 1656655"/>
              <a:gd name="connsiteY494" fmla="*/ 916989 h 1864576"/>
              <a:gd name="connsiteX495" fmla="*/ 1165995 w 1656655"/>
              <a:gd name="connsiteY495" fmla="*/ 922448 h 1864576"/>
              <a:gd name="connsiteX496" fmla="*/ 1127766 w 1656655"/>
              <a:gd name="connsiteY496" fmla="*/ 906073 h 1864576"/>
              <a:gd name="connsiteX497" fmla="*/ 1098463 w 1656655"/>
              <a:gd name="connsiteY497" fmla="*/ 852674 h 1864576"/>
              <a:gd name="connsiteX498" fmla="*/ 1146200 w 1656655"/>
              <a:gd name="connsiteY498" fmla="*/ 834350 h 1864576"/>
              <a:gd name="connsiteX499" fmla="*/ 1177636 w 1656655"/>
              <a:gd name="connsiteY499" fmla="*/ 799662 h 1864576"/>
              <a:gd name="connsiteX500" fmla="*/ 1227316 w 1656655"/>
              <a:gd name="connsiteY500" fmla="*/ 787188 h 1864576"/>
              <a:gd name="connsiteX501" fmla="*/ 1283788 w 1656655"/>
              <a:gd name="connsiteY501" fmla="*/ 828309 h 1864576"/>
              <a:gd name="connsiteX502" fmla="*/ 1296404 w 1656655"/>
              <a:gd name="connsiteY502" fmla="*/ 868460 h 1864576"/>
              <a:gd name="connsiteX503" fmla="*/ 1238571 w 1656655"/>
              <a:gd name="connsiteY503" fmla="*/ 858715 h 1864576"/>
              <a:gd name="connsiteX504" fmla="*/ 1223827 w 1656655"/>
              <a:gd name="connsiteY504" fmla="*/ 840396 h 1864576"/>
              <a:gd name="connsiteX505" fmla="*/ 1184238 w 1656655"/>
              <a:gd name="connsiteY505" fmla="*/ 802974 h 1864576"/>
              <a:gd name="connsiteX506" fmla="*/ 1226543 w 1656655"/>
              <a:gd name="connsiteY506" fmla="*/ 853257 h 1864576"/>
              <a:gd name="connsiteX507" fmla="*/ 1236633 w 1656655"/>
              <a:gd name="connsiteY507" fmla="*/ 920498 h 1864576"/>
              <a:gd name="connsiteX508" fmla="*/ 1230037 w 1656655"/>
              <a:gd name="connsiteY508" fmla="*/ 702407 h 1864576"/>
              <a:gd name="connsiteX509" fmla="*/ 1236438 w 1656655"/>
              <a:gd name="connsiteY509" fmla="*/ 678630 h 1864576"/>
              <a:gd name="connsiteX510" fmla="*/ 1262056 w 1656655"/>
              <a:gd name="connsiteY510" fmla="*/ 645500 h 1864576"/>
              <a:gd name="connsiteX511" fmla="*/ 1295626 w 1656655"/>
              <a:gd name="connsiteY511" fmla="*/ 631659 h 1864576"/>
              <a:gd name="connsiteX512" fmla="*/ 1320470 w 1656655"/>
              <a:gd name="connsiteY512" fmla="*/ 623472 h 1864576"/>
              <a:gd name="connsiteX513" fmla="*/ 1326871 w 1656655"/>
              <a:gd name="connsiteY513" fmla="*/ 626789 h 1864576"/>
              <a:gd name="connsiteX514" fmla="*/ 1300480 w 1656655"/>
              <a:gd name="connsiteY514" fmla="*/ 690908 h 1864576"/>
              <a:gd name="connsiteX515" fmla="*/ 1237602 w 1656655"/>
              <a:gd name="connsiteY515" fmla="*/ 736513 h 1864576"/>
              <a:gd name="connsiteX516" fmla="*/ 1244395 w 1656655"/>
              <a:gd name="connsiteY516" fmla="*/ 734372 h 1864576"/>
              <a:gd name="connsiteX517" fmla="*/ 1343172 w 1656655"/>
              <a:gd name="connsiteY517" fmla="*/ 705332 h 1864576"/>
              <a:gd name="connsiteX518" fmla="*/ 1344532 w 1656655"/>
              <a:gd name="connsiteY518" fmla="*/ 710398 h 1864576"/>
              <a:gd name="connsiteX519" fmla="*/ 1300093 w 1656655"/>
              <a:gd name="connsiteY519" fmla="*/ 759707 h 1864576"/>
              <a:gd name="connsiteX520" fmla="*/ 1283597 w 1656655"/>
              <a:gd name="connsiteY520" fmla="*/ 758149 h 1864576"/>
              <a:gd name="connsiteX521" fmla="*/ 1230037 w 1656655"/>
              <a:gd name="connsiteY521" fmla="*/ 768090 h 1864576"/>
              <a:gd name="connsiteX522" fmla="*/ 1298733 w 1656655"/>
              <a:gd name="connsiteY522" fmla="*/ 764969 h 1864576"/>
              <a:gd name="connsiteX523" fmla="*/ 1337935 w 1656655"/>
              <a:gd name="connsiteY523" fmla="*/ 788942 h 1864576"/>
              <a:gd name="connsiteX524" fmla="*/ 1289225 w 1656655"/>
              <a:gd name="connsiteY524" fmla="*/ 811744 h 1864576"/>
              <a:gd name="connsiteX525" fmla="*/ 1274089 w 1656655"/>
              <a:gd name="connsiteY525" fmla="*/ 804924 h 1864576"/>
              <a:gd name="connsiteX526" fmla="*/ 1257010 w 1656655"/>
              <a:gd name="connsiteY526" fmla="*/ 792058 h 1864576"/>
              <a:gd name="connsiteX527" fmla="*/ 1247502 w 1656655"/>
              <a:gd name="connsiteY527" fmla="*/ 786605 h 1864576"/>
              <a:gd name="connsiteX528" fmla="*/ 1307659 w 1656655"/>
              <a:gd name="connsiteY528" fmla="*/ 794787 h 1864576"/>
              <a:gd name="connsiteX529" fmla="*/ 1312318 w 1656655"/>
              <a:gd name="connsiteY529" fmla="*/ 789334 h 1864576"/>
              <a:gd name="connsiteX530" fmla="*/ 1274089 w 1656655"/>
              <a:gd name="connsiteY530" fmla="*/ 783484 h 1864576"/>
              <a:gd name="connsiteX531" fmla="*/ 1244590 w 1656655"/>
              <a:gd name="connsiteY531" fmla="*/ 785630 h 1864576"/>
              <a:gd name="connsiteX532" fmla="*/ 1219941 w 1656655"/>
              <a:gd name="connsiteY532" fmla="*/ 777247 h 1864576"/>
              <a:gd name="connsiteX533" fmla="*/ 1230228 w 1656655"/>
              <a:gd name="connsiteY533" fmla="*/ 725210 h 1864576"/>
              <a:gd name="connsiteX534" fmla="*/ 1197431 w 1656655"/>
              <a:gd name="connsiteY534" fmla="*/ 698507 h 1864576"/>
              <a:gd name="connsiteX535" fmla="*/ 1198209 w 1656655"/>
              <a:gd name="connsiteY535" fmla="*/ 644133 h 1864576"/>
              <a:gd name="connsiteX536" fmla="*/ 1271950 w 1656655"/>
              <a:gd name="connsiteY536" fmla="*/ 535968 h 1864576"/>
              <a:gd name="connsiteX537" fmla="*/ 1280490 w 1656655"/>
              <a:gd name="connsiteY537" fmla="*/ 555649 h 1864576"/>
              <a:gd name="connsiteX538" fmla="*/ 1284370 w 1656655"/>
              <a:gd name="connsiteY538" fmla="*/ 585472 h 1864576"/>
              <a:gd name="connsiteX539" fmla="*/ 1278160 w 1656655"/>
              <a:gd name="connsiteY539" fmla="*/ 622502 h 1864576"/>
              <a:gd name="connsiteX540" fmla="*/ 1267488 w 1656655"/>
              <a:gd name="connsiteY540" fmla="*/ 633026 h 1864576"/>
              <a:gd name="connsiteX541" fmla="*/ 1232944 w 1656655"/>
              <a:gd name="connsiteY541" fmla="*/ 673951 h 1864576"/>
              <a:gd name="connsiteX542" fmla="*/ 1230037 w 1656655"/>
              <a:gd name="connsiteY542" fmla="*/ 702407 h 1864576"/>
              <a:gd name="connsiteX543" fmla="*/ 1417887 w 1656655"/>
              <a:gd name="connsiteY543" fmla="*/ 647058 h 1864576"/>
              <a:gd name="connsiteX544" fmla="*/ 1352097 w 1656655"/>
              <a:gd name="connsiteY544" fmla="*/ 700849 h 1864576"/>
              <a:gd name="connsiteX545" fmla="*/ 1301258 w 1656655"/>
              <a:gd name="connsiteY545" fmla="*/ 699678 h 1864576"/>
              <a:gd name="connsiteX546" fmla="*/ 1348995 w 1656655"/>
              <a:gd name="connsiteY546" fmla="*/ 663623 h 1864576"/>
              <a:gd name="connsiteX547" fmla="*/ 1378102 w 1656655"/>
              <a:gd name="connsiteY547" fmla="*/ 633026 h 1864576"/>
              <a:gd name="connsiteX548" fmla="*/ 1432054 w 1656655"/>
              <a:gd name="connsiteY548" fmla="*/ 627176 h 1864576"/>
              <a:gd name="connsiteX549" fmla="*/ 1410316 w 1656655"/>
              <a:gd name="connsiteY549" fmla="*/ 684284 h 1864576"/>
              <a:gd name="connsiteX550" fmla="*/ 1337935 w 1656655"/>
              <a:gd name="connsiteY550" fmla="*/ 744700 h 1864576"/>
              <a:gd name="connsiteX551" fmla="*/ 1351711 w 1656655"/>
              <a:gd name="connsiteY551" fmla="*/ 713514 h 1864576"/>
              <a:gd name="connsiteX552" fmla="*/ 1362966 w 1656655"/>
              <a:gd name="connsiteY552" fmla="*/ 703769 h 1864576"/>
              <a:gd name="connsiteX553" fmla="*/ 1368985 w 1656655"/>
              <a:gd name="connsiteY553" fmla="*/ 698703 h 1864576"/>
              <a:gd name="connsiteX554" fmla="*/ 1417887 w 1656655"/>
              <a:gd name="connsiteY554" fmla="*/ 647058 h 1864576"/>
              <a:gd name="connsiteX555" fmla="*/ 1427395 w 1656655"/>
              <a:gd name="connsiteY555" fmla="*/ 733593 h 1864576"/>
              <a:gd name="connsiteX556" fmla="*/ 1342589 w 1656655"/>
              <a:gd name="connsiteY556" fmla="*/ 780172 h 1864576"/>
              <a:gd name="connsiteX557" fmla="*/ 1318332 w 1656655"/>
              <a:gd name="connsiteY557" fmla="*/ 764386 h 1864576"/>
              <a:gd name="connsiteX558" fmla="*/ 1356174 w 1656655"/>
              <a:gd name="connsiteY558" fmla="*/ 742363 h 1864576"/>
              <a:gd name="connsiteX559" fmla="*/ 1386641 w 1656655"/>
              <a:gd name="connsiteY559" fmla="*/ 722677 h 1864576"/>
              <a:gd name="connsiteX560" fmla="*/ 1442340 w 1656655"/>
              <a:gd name="connsiteY560" fmla="*/ 720923 h 1864576"/>
              <a:gd name="connsiteX561" fmla="*/ 1388971 w 1656655"/>
              <a:gd name="connsiteY561" fmla="*/ 781343 h 1864576"/>
              <a:gd name="connsiteX562" fmla="*/ 1334050 w 1656655"/>
              <a:gd name="connsiteY562" fmla="*/ 803753 h 1864576"/>
              <a:gd name="connsiteX563" fmla="*/ 1348799 w 1656655"/>
              <a:gd name="connsiteY563" fmla="*/ 787771 h 1864576"/>
              <a:gd name="connsiteX564" fmla="*/ 1427395 w 1656655"/>
              <a:gd name="connsiteY564" fmla="*/ 733593 h 1864576"/>
              <a:gd name="connsiteX565" fmla="*/ 1289998 w 1656655"/>
              <a:gd name="connsiteY565" fmla="*/ 823439 h 1864576"/>
              <a:gd name="connsiteX566" fmla="*/ 1367238 w 1656655"/>
              <a:gd name="connsiteY566" fmla="*/ 800049 h 1864576"/>
              <a:gd name="connsiteX567" fmla="*/ 1430502 w 1656655"/>
              <a:gd name="connsiteY567" fmla="*/ 813111 h 1864576"/>
              <a:gd name="connsiteX568" fmla="*/ 1433801 w 1656655"/>
              <a:gd name="connsiteY568" fmla="*/ 839421 h 1864576"/>
              <a:gd name="connsiteX569" fmla="*/ 1306494 w 1656655"/>
              <a:gd name="connsiteY569" fmla="*/ 867485 h 1864576"/>
              <a:gd name="connsiteX570" fmla="*/ 1301062 w 1656655"/>
              <a:gd name="connsiteY570" fmla="*/ 844683 h 1864576"/>
              <a:gd name="connsiteX571" fmla="*/ 1428946 w 1656655"/>
              <a:gd name="connsiteY571" fmla="*/ 832792 h 1864576"/>
              <a:gd name="connsiteX572" fmla="*/ 1296404 w 1656655"/>
              <a:gd name="connsiteY572" fmla="*/ 834350 h 1864576"/>
              <a:gd name="connsiteX573" fmla="*/ 1289998 w 1656655"/>
              <a:gd name="connsiteY573" fmla="*/ 823439 h 1864576"/>
              <a:gd name="connsiteX574" fmla="*/ 1243039 w 1656655"/>
              <a:gd name="connsiteY574" fmla="*/ 870018 h 1864576"/>
              <a:gd name="connsiteX575" fmla="*/ 1253712 w 1656655"/>
              <a:gd name="connsiteY575" fmla="*/ 872747 h 1864576"/>
              <a:gd name="connsiteX576" fmla="*/ 1277578 w 1656655"/>
              <a:gd name="connsiteY576" fmla="*/ 876451 h 1864576"/>
              <a:gd name="connsiteX577" fmla="*/ 1294657 w 1656655"/>
              <a:gd name="connsiteY577" fmla="*/ 879959 h 1864576"/>
              <a:gd name="connsiteX578" fmla="*/ 1403137 w 1656655"/>
              <a:gd name="connsiteY578" fmla="*/ 932384 h 1864576"/>
              <a:gd name="connsiteX579" fmla="*/ 1310571 w 1656655"/>
              <a:gd name="connsiteY579" fmla="*/ 875672 h 1864576"/>
              <a:gd name="connsiteX580" fmla="*/ 1351907 w 1656655"/>
              <a:gd name="connsiteY580" fmla="*/ 873722 h 1864576"/>
              <a:gd name="connsiteX581" fmla="*/ 1355983 w 1656655"/>
              <a:gd name="connsiteY581" fmla="*/ 874305 h 1864576"/>
              <a:gd name="connsiteX582" fmla="*/ 1396928 w 1656655"/>
              <a:gd name="connsiteY582" fmla="*/ 903153 h 1864576"/>
              <a:gd name="connsiteX583" fmla="*/ 1409543 w 1656655"/>
              <a:gd name="connsiteY583" fmla="*/ 934334 h 1864576"/>
              <a:gd name="connsiteX584" fmla="*/ 1384312 w 1656655"/>
              <a:gd name="connsiteY584" fmla="*/ 941742 h 1864576"/>
              <a:gd name="connsiteX585" fmla="*/ 1243039 w 1656655"/>
              <a:gd name="connsiteY585" fmla="*/ 870018 h 1864576"/>
              <a:gd name="connsiteX586" fmla="*/ 1248471 w 1656655"/>
              <a:gd name="connsiteY586" fmla="*/ 886583 h 1864576"/>
              <a:gd name="connsiteX587" fmla="*/ 1327453 w 1656655"/>
              <a:gd name="connsiteY587" fmla="*/ 934138 h 1864576"/>
              <a:gd name="connsiteX588" fmla="*/ 1352680 w 1656655"/>
              <a:gd name="connsiteY588" fmla="*/ 992025 h 1864576"/>
              <a:gd name="connsiteX589" fmla="*/ 1340456 w 1656655"/>
              <a:gd name="connsiteY589" fmla="*/ 1006253 h 1864576"/>
              <a:gd name="connsiteX590" fmla="*/ 1224409 w 1656655"/>
              <a:gd name="connsiteY590" fmla="*/ 926539 h 1864576"/>
              <a:gd name="connsiteX591" fmla="*/ 1245946 w 1656655"/>
              <a:gd name="connsiteY591" fmla="*/ 916793 h 1864576"/>
              <a:gd name="connsiteX592" fmla="*/ 1247889 w 1656655"/>
              <a:gd name="connsiteY592" fmla="*/ 906073 h 1864576"/>
              <a:gd name="connsiteX593" fmla="*/ 1335797 w 1656655"/>
              <a:gd name="connsiteY593" fmla="*/ 986371 h 1864576"/>
              <a:gd name="connsiteX594" fmla="*/ 1247889 w 1656655"/>
              <a:gd name="connsiteY594" fmla="*/ 890287 h 1864576"/>
              <a:gd name="connsiteX595" fmla="*/ 1248471 w 1656655"/>
              <a:gd name="connsiteY595" fmla="*/ 886583 h 1864576"/>
              <a:gd name="connsiteX596" fmla="*/ 1273893 w 1656655"/>
              <a:gd name="connsiteY596" fmla="*/ 1053028 h 1864576"/>
              <a:gd name="connsiteX597" fmla="*/ 1249053 w 1656655"/>
              <a:gd name="connsiteY597" fmla="*/ 1055169 h 1864576"/>
              <a:gd name="connsiteX598" fmla="*/ 1158234 w 1656655"/>
              <a:gd name="connsiteY598" fmla="*/ 929851 h 1864576"/>
              <a:gd name="connsiteX599" fmla="*/ 1184820 w 1656655"/>
              <a:gd name="connsiteY599" fmla="*/ 923613 h 1864576"/>
              <a:gd name="connsiteX600" fmla="*/ 1263220 w 1656655"/>
              <a:gd name="connsiteY600" fmla="*/ 1049711 h 1864576"/>
              <a:gd name="connsiteX601" fmla="*/ 1188701 w 1656655"/>
              <a:gd name="connsiteY601" fmla="*/ 908606 h 1864576"/>
              <a:gd name="connsiteX602" fmla="*/ 1188701 w 1656655"/>
              <a:gd name="connsiteY602" fmla="*/ 901399 h 1864576"/>
              <a:gd name="connsiteX603" fmla="*/ 1213154 w 1656655"/>
              <a:gd name="connsiteY603" fmla="*/ 928685 h 1864576"/>
              <a:gd name="connsiteX604" fmla="*/ 1254099 w 1656655"/>
              <a:gd name="connsiteY604" fmla="*/ 968635 h 1864576"/>
              <a:gd name="connsiteX605" fmla="*/ 1273893 w 1656655"/>
              <a:gd name="connsiteY605" fmla="*/ 1053028 h 1864576"/>
              <a:gd name="connsiteX606" fmla="*/ 1127957 w 1656655"/>
              <a:gd name="connsiteY606" fmla="*/ 967273 h 1864576"/>
              <a:gd name="connsiteX607" fmla="*/ 1180940 w 1656655"/>
              <a:gd name="connsiteY607" fmla="*/ 1060823 h 1864576"/>
              <a:gd name="connsiteX608" fmla="*/ 1123690 w 1656655"/>
              <a:gd name="connsiteY608" fmla="*/ 932776 h 1864576"/>
              <a:gd name="connsiteX609" fmla="*/ 1124468 w 1656655"/>
              <a:gd name="connsiteY609" fmla="*/ 915235 h 1864576"/>
              <a:gd name="connsiteX610" fmla="*/ 1143680 w 1656655"/>
              <a:gd name="connsiteY610" fmla="*/ 925956 h 1864576"/>
              <a:gd name="connsiteX611" fmla="*/ 1186567 w 1656655"/>
              <a:gd name="connsiteY611" fmla="*/ 1011123 h 1864576"/>
              <a:gd name="connsiteX612" fmla="*/ 1190639 w 1656655"/>
              <a:gd name="connsiteY612" fmla="*/ 1073297 h 1864576"/>
              <a:gd name="connsiteX613" fmla="*/ 1177250 w 1656655"/>
              <a:gd name="connsiteY613" fmla="*/ 1073488 h 1864576"/>
              <a:gd name="connsiteX614" fmla="*/ 1141933 w 1656655"/>
              <a:gd name="connsiteY614" fmla="*/ 1039775 h 1864576"/>
              <a:gd name="connsiteX615" fmla="*/ 1127957 w 1656655"/>
              <a:gd name="connsiteY615" fmla="*/ 967273 h 1864576"/>
              <a:gd name="connsiteX616" fmla="*/ 1435156 w 1656655"/>
              <a:gd name="connsiteY616" fmla="*/ 1003132 h 1864576"/>
              <a:gd name="connsiteX617" fmla="*/ 1411094 w 1656655"/>
              <a:gd name="connsiteY617" fmla="*/ 998066 h 1864576"/>
              <a:gd name="connsiteX618" fmla="*/ 1399839 w 1656655"/>
              <a:gd name="connsiteY618" fmla="*/ 978772 h 1864576"/>
              <a:gd name="connsiteX619" fmla="*/ 1483089 w 1656655"/>
              <a:gd name="connsiteY619" fmla="*/ 967660 h 1864576"/>
              <a:gd name="connsiteX620" fmla="*/ 1544219 w 1656655"/>
              <a:gd name="connsiteY620" fmla="*/ 953628 h 1864576"/>
              <a:gd name="connsiteX621" fmla="*/ 1393629 w 1656655"/>
              <a:gd name="connsiteY621" fmla="*/ 970198 h 1864576"/>
              <a:gd name="connsiteX622" fmla="*/ 1379462 w 1656655"/>
              <a:gd name="connsiteY622" fmla="*/ 950512 h 1864576"/>
              <a:gd name="connsiteX623" fmla="*/ 1411290 w 1656655"/>
              <a:gd name="connsiteY623" fmla="*/ 948758 h 1864576"/>
              <a:gd name="connsiteX624" fmla="*/ 1493571 w 1656655"/>
              <a:gd name="connsiteY624" fmla="*/ 933555 h 1864576"/>
              <a:gd name="connsiteX625" fmla="*/ 1597006 w 1656655"/>
              <a:gd name="connsiteY625" fmla="*/ 920884 h 1864576"/>
              <a:gd name="connsiteX626" fmla="*/ 1597589 w 1656655"/>
              <a:gd name="connsiteY626" fmla="*/ 934530 h 1864576"/>
              <a:gd name="connsiteX627" fmla="*/ 1435156 w 1656655"/>
              <a:gd name="connsiteY627" fmla="*/ 1003132 h 1864576"/>
              <a:gd name="connsiteX628" fmla="*/ 1341425 w 1656655"/>
              <a:gd name="connsiteY628" fmla="*/ 939988 h 1864576"/>
              <a:gd name="connsiteX629" fmla="*/ 1366656 w 1656655"/>
              <a:gd name="connsiteY629" fmla="*/ 948954 h 1864576"/>
              <a:gd name="connsiteX630" fmla="*/ 1428560 w 1656655"/>
              <a:gd name="connsiteY630" fmla="*/ 1057702 h 1864576"/>
              <a:gd name="connsiteX631" fmla="*/ 1433218 w 1656655"/>
              <a:gd name="connsiteY631" fmla="*/ 1117343 h 1864576"/>
              <a:gd name="connsiteX632" fmla="*/ 1420020 w 1656655"/>
              <a:gd name="connsiteY632" fmla="*/ 1125917 h 1864576"/>
              <a:gd name="connsiteX633" fmla="*/ 1370150 w 1656655"/>
              <a:gd name="connsiteY633" fmla="*/ 1086550 h 1864576"/>
              <a:gd name="connsiteX634" fmla="*/ 1368207 w 1656655"/>
              <a:gd name="connsiteY634" fmla="*/ 1082263 h 1864576"/>
              <a:gd name="connsiteX635" fmla="*/ 1346861 w 1656655"/>
              <a:gd name="connsiteY635" fmla="*/ 1013465 h 1864576"/>
              <a:gd name="connsiteX636" fmla="*/ 1357339 w 1656655"/>
              <a:gd name="connsiteY636" fmla="*/ 1003911 h 1864576"/>
              <a:gd name="connsiteX637" fmla="*/ 1361801 w 1656655"/>
              <a:gd name="connsiteY637" fmla="*/ 1010540 h 1864576"/>
              <a:gd name="connsiteX638" fmla="*/ 1415171 w 1656655"/>
              <a:gd name="connsiteY638" fmla="*/ 1097074 h 1864576"/>
              <a:gd name="connsiteX639" fmla="*/ 1422545 w 1656655"/>
              <a:gd name="connsiteY639" fmla="*/ 1111689 h 1864576"/>
              <a:gd name="connsiteX640" fmla="*/ 1400035 w 1656655"/>
              <a:gd name="connsiteY640" fmla="*/ 1056340 h 1864576"/>
              <a:gd name="connsiteX641" fmla="*/ 1365295 w 1656655"/>
              <a:gd name="connsiteY641" fmla="*/ 997483 h 1864576"/>
              <a:gd name="connsiteX642" fmla="*/ 1354623 w 1656655"/>
              <a:gd name="connsiteY642" fmla="*/ 973118 h 1864576"/>
              <a:gd name="connsiteX643" fmla="*/ 1341425 w 1656655"/>
              <a:gd name="connsiteY643" fmla="*/ 939988 h 1864576"/>
              <a:gd name="connsiteX644" fmla="*/ 1283015 w 1656655"/>
              <a:gd name="connsiteY644" fmla="*/ 992221 h 1864576"/>
              <a:gd name="connsiteX645" fmla="*/ 1338709 w 1656655"/>
              <a:gd name="connsiteY645" fmla="*/ 1013465 h 1864576"/>
              <a:gd name="connsiteX646" fmla="*/ 1370732 w 1656655"/>
              <a:gd name="connsiteY646" fmla="*/ 1152032 h 1864576"/>
              <a:gd name="connsiteX647" fmla="*/ 1365682 w 1656655"/>
              <a:gd name="connsiteY647" fmla="*/ 1161777 h 1864576"/>
              <a:gd name="connsiteX648" fmla="*/ 1316976 w 1656655"/>
              <a:gd name="connsiteY648" fmla="*/ 1128255 h 1864576"/>
              <a:gd name="connsiteX649" fmla="*/ 1289416 w 1656655"/>
              <a:gd name="connsiteY649" fmla="*/ 1024376 h 1864576"/>
              <a:gd name="connsiteX650" fmla="*/ 1356174 w 1656655"/>
              <a:gd name="connsiteY650" fmla="*/ 1138588 h 1864576"/>
              <a:gd name="connsiteX651" fmla="*/ 1334050 w 1656655"/>
              <a:gd name="connsiteY651" fmla="*/ 1078946 h 1864576"/>
              <a:gd name="connsiteX652" fmla="*/ 1283015 w 1656655"/>
              <a:gd name="connsiteY652" fmla="*/ 992221 h 1864576"/>
              <a:gd name="connsiteX653" fmla="*/ 1219364 w 1656655"/>
              <a:gd name="connsiteY653" fmla="*/ 1040162 h 1864576"/>
              <a:gd name="connsiteX654" fmla="*/ 1243230 w 1656655"/>
              <a:gd name="connsiteY654" fmla="*/ 1061210 h 1864576"/>
              <a:gd name="connsiteX655" fmla="*/ 1297764 w 1656655"/>
              <a:gd name="connsiteY655" fmla="*/ 1167823 h 1864576"/>
              <a:gd name="connsiteX656" fmla="*/ 1260113 w 1656655"/>
              <a:gd name="connsiteY656" fmla="*/ 1068618 h 1864576"/>
              <a:gd name="connsiteX657" fmla="*/ 1283015 w 1656655"/>
              <a:gd name="connsiteY657" fmla="*/ 1052249 h 1864576"/>
              <a:gd name="connsiteX658" fmla="*/ 1285148 w 1656655"/>
              <a:gd name="connsiteY658" fmla="*/ 1040162 h 1864576"/>
              <a:gd name="connsiteX659" fmla="*/ 1309019 w 1656655"/>
              <a:gd name="connsiteY659" fmla="*/ 1166652 h 1864576"/>
              <a:gd name="connsiteX660" fmla="*/ 1290389 w 1656655"/>
              <a:gd name="connsiteY660" fmla="*/ 1181463 h 1864576"/>
              <a:gd name="connsiteX661" fmla="*/ 1255068 w 1656655"/>
              <a:gd name="connsiteY661" fmla="*/ 1157103 h 1864576"/>
              <a:gd name="connsiteX662" fmla="*/ 1251187 w 1656655"/>
              <a:gd name="connsiteY662" fmla="*/ 1134105 h 1864576"/>
              <a:gd name="connsiteX663" fmla="*/ 1219364 w 1656655"/>
              <a:gd name="connsiteY663" fmla="*/ 1040162 h 1864576"/>
              <a:gd name="connsiteX664" fmla="*/ 1233335 w 1656655"/>
              <a:gd name="connsiteY664" fmla="*/ 1094345 h 1864576"/>
              <a:gd name="connsiteX665" fmla="*/ 1242065 w 1656655"/>
              <a:gd name="connsiteY665" fmla="*/ 1197641 h 1864576"/>
              <a:gd name="connsiteX666" fmla="*/ 1231202 w 1656655"/>
              <a:gd name="connsiteY666" fmla="*/ 1200370 h 1864576"/>
              <a:gd name="connsiteX667" fmla="*/ 1185985 w 1656655"/>
              <a:gd name="connsiteY667" fmla="*/ 1159244 h 1864576"/>
              <a:gd name="connsiteX668" fmla="*/ 1169489 w 1656655"/>
              <a:gd name="connsiteY668" fmla="*/ 1077192 h 1864576"/>
              <a:gd name="connsiteX669" fmla="*/ 1187341 w 1656655"/>
              <a:gd name="connsiteY669" fmla="*/ 1087912 h 1864576"/>
              <a:gd name="connsiteX670" fmla="*/ 1193942 w 1656655"/>
              <a:gd name="connsiteY670" fmla="*/ 1085183 h 1864576"/>
              <a:gd name="connsiteX671" fmla="*/ 1235469 w 1656655"/>
              <a:gd name="connsiteY671" fmla="*/ 1192379 h 1864576"/>
              <a:gd name="connsiteX672" fmla="*/ 1199760 w 1656655"/>
              <a:gd name="connsiteY672" fmla="*/ 1075438 h 1864576"/>
              <a:gd name="connsiteX673" fmla="*/ 1200343 w 1656655"/>
              <a:gd name="connsiteY673" fmla="*/ 1023793 h 1864576"/>
              <a:gd name="connsiteX674" fmla="*/ 1233335 w 1656655"/>
              <a:gd name="connsiteY674" fmla="*/ 1094345 h 1864576"/>
              <a:gd name="connsiteX675" fmla="*/ 1171818 w 1656655"/>
              <a:gd name="connsiteY675" fmla="*/ 1115001 h 1864576"/>
              <a:gd name="connsiteX676" fmla="*/ 1175894 w 1656655"/>
              <a:gd name="connsiteY676" fmla="*/ 1204461 h 1864576"/>
              <a:gd name="connsiteX677" fmla="*/ 1155518 w 1656655"/>
              <a:gd name="connsiteY677" fmla="*/ 1212452 h 1864576"/>
              <a:gd name="connsiteX678" fmla="*/ 1120391 w 1656655"/>
              <a:gd name="connsiteY678" fmla="*/ 1182242 h 1864576"/>
              <a:gd name="connsiteX679" fmla="*/ 1136496 w 1656655"/>
              <a:gd name="connsiteY679" fmla="*/ 1128451 h 1864576"/>
              <a:gd name="connsiteX680" fmla="*/ 1169293 w 1656655"/>
              <a:gd name="connsiteY680" fmla="*/ 1206411 h 1864576"/>
              <a:gd name="connsiteX681" fmla="*/ 1139990 w 1656655"/>
              <a:gd name="connsiteY681" fmla="*/ 1108769 h 1864576"/>
              <a:gd name="connsiteX682" fmla="*/ 1142902 w 1656655"/>
              <a:gd name="connsiteY682" fmla="*/ 1052636 h 1864576"/>
              <a:gd name="connsiteX683" fmla="*/ 1171818 w 1656655"/>
              <a:gd name="connsiteY683" fmla="*/ 1115001 h 1864576"/>
              <a:gd name="connsiteX684" fmla="*/ 1594481 w 1656655"/>
              <a:gd name="connsiteY684" fmla="*/ 740021 h 1864576"/>
              <a:gd name="connsiteX685" fmla="*/ 1450101 w 1656655"/>
              <a:gd name="connsiteY685" fmla="*/ 830651 h 1864576"/>
              <a:gd name="connsiteX686" fmla="*/ 1446221 w 1656655"/>
              <a:gd name="connsiteY686" fmla="*/ 815644 h 1864576"/>
              <a:gd name="connsiteX687" fmla="*/ 1534129 w 1656655"/>
              <a:gd name="connsiteY687" fmla="*/ 736905 h 1864576"/>
              <a:gd name="connsiteX688" fmla="*/ 1572357 w 1656655"/>
              <a:gd name="connsiteY688" fmla="*/ 709815 h 1864576"/>
              <a:gd name="connsiteX689" fmla="*/ 1642414 w 1656655"/>
              <a:gd name="connsiteY689" fmla="*/ 684475 h 1864576"/>
              <a:gd name="connsiteX690" fmla="*/ 1643388 w 1656655"/>
              <a:gd name="connsiteY690" fmla="*/ 692466 h 1864576"/>
              <a:gd name="connsiteX691" fmla="*/ 1508707 w 1656655"/>
              <a:gd name="connsiteY691" fmla="*/ 847603 h 1864576"/>
              <a:gd name="connsiteX692" fmla="*/ 1413620 w 1656655"/>
              <a:gd name="connsiteY692" fmla="*/ 882688 h 1864576"/>
              <a:gd name="connsiteX693" fmla="*/ 1389749 w 1656655"/>
              <a:gd name="connsiteY693" fmla="*/ 885804 h 1864576"/>
              <a:gd name="connsiteX694" fmla="*/ 1375195 w 1656655"/>
              <a:gd name="connsiteY694" fmla="*/ 875280 h 1864576"/>
              <a:gd name="connsiteX695" fmla="*/ 1370150 w 1656655"/>
              <a:gd name="connsiteY695" fmla="*/ 871772 h 1864576"/>
              <a:gd name="connsiteX696" fmla="*/ 1594481 w 1656655"/>
              <a:gd name="connsiteY696" fmla="*/ 740021 h 1864576"/>
              <a:gd name="connsiteX697" fmla="*/ 1561494 w 1656655"/>
              <a:gd name="connsiteY697" fmla="*/ 647058 h 1864576"/>
              <a:gd name="connsiteX698" fmla="*/ 1555670 w 1656655"/>
              <a:gd name="connsiteY698" fmla="*/ 692466 h 1864576"/>
              <a:gd name="connsiteX699" fmla="*/ 1442144 w 1656655"/>
              <a:gd name="connsiteY699" fmla="*/ 809407 h 1864576"/>
              <a:gd name="connsiteX700" fmla="*/ 1435548 w 1656655"/>
              <a:gd name="connsiteY700" fmla="*/ 807261 h 1864576"/>
              <a:gd name="connsiteX701" fmla="*/ 1406049 w 1656655"/>
              <a:gd name="connsiteY701" fmla="*/ 795958 h 1864576"/>
              <a:gd name="connsiteX702" fmla="*/ 1597393 w 1656655"/>
              <a:gd name="connsiteY702" fmla="*/ 524856 h 1864576"/>
              <a:gd name="connsiteX703" fmla="*/ 1404106 w 1656655"/>
              <a:gd name="connsiteY703" fmla="*/ 783097 h 1864576"/>
              <a:gd name="connsiteX704" fmla="*/ 1383147 w 1656655"/>
              <a:gd name="connsiteY704" fmla="*/ 792842 h 1864576"/>
              <a:gd name="connsiteX705" fmla="*/ 1395181 w 1656655"/>
              <a:gd name="connsiteY705" fmla="*/ 785238 h 1864576"/>
              <a:gd name="connsiteX706" fmla="*/ 1461743 w 1656655"/>
              <a:gd name="connsiteY706" fmla="*/ 724431 h 1864576"/>
              <a:gd name="connsiteX707" fmla="*/ 1507351 w 1656655"/>
              <a:gd name="connsiteY707" fmla="*/ 667131 h 1864576"/>
              <a:gd name="connsiteX708" fmla="*/ 1521709 w 1656655"/>
              <a:gd name="connsiteY708" fmla="*/ 596187 h 1864576"/>
              <a:gd name="connsiteX709" fmla="*/ 1522678 w 1656655"/>
              <a:gd name="connsiteY709" fmla="*/ 586251 h 1864576"/>
              <a:gd name="connsiteX710" fmla="*/ 1531026 w 1656655"/>
              <a:gd name="connsiteY710" fmla="*/ 572606 h 1864576"/>
              <a:gd name="connsiteX711" fmla="*/ 1602825 w 1656655"/>
              <a:gd name="connsiteY711" fmla="*/ 491724 h 1864576"/>
              <a:gd name="connsiteX712" fmla="*/ 1614472 w 1656655"/>
              <a:gd name="connsiteY712" fmla="*/ 490165 h 1864576"/>
              <a:gd name="connsiteX713" fmla="*/ 1572940 w 1656655"/>
              <a:gd name="connsiteY713" fmla="*/ 631076 h 1864576"/>
              <a:gd name="connsiteX714" fmla="*/ 1561494 w 1656655"/>
              <a:gd name="connsiteY714" fmla="*/ 647058 h 1864576"/>
              <a:gd name="connsiteX715" fmla="*/ 1581871 w 1656655"/>
              <a:gd name="connsiteY715" fmla="*/ 849553 h 1864576"/>
              <a:gd name="connsiteX716" fmla="*/ 1406632 w 1656655"/>
              <a:gd name="connsiteY716" fmla="*/ 901982 h 1864576"/>
              <a:gd name="connsiteX717" fmla="*/ 1399257 w 1656655"/>
              <a:gd name="connsiteY717" fmla="*/ 893599 h 1864576"/>
              <a:gd name="connsiteX718" fmla="*/ 1528697 w 1656655"/>
              <a:gd name="connsiteY718" fmla="*/ 845658 h 1864576"/>
              <a:gd name="connsiteX719" fmla="*/ 1576629 w 1656655"/>
              <a:gd name="connsiteY719" fmla="*/ 810186 h 1864576"/>
              <a:gd name="connsiteX720" fmla="*/ 1632519 w 1656655"/>
              <a:gd name="connsiteY720" fmla="*/ 810573 h 1864576"/>
              <a:gd name="connsiteX721" fmla="*/ 1633880 w 1656655"/>
              <a:gd name="connsiteY721" fmla="*/ 824414 h 1864576"/>
              <a:gd name="connsiteX722" fmla="*/ 1417304 w 1656655"/>
              <a:gd name="connsiteY722" fmla="*/ 939400 h 1864576"/>
              <a:gd name="connsiteX723" fmla="*/ 1412646 w 1656655"/>
              <a:gd name="connsiteY723" fmla="*/ 910948 h 1864576"/>
              <a:gd name="connsiteX724" fmla="*/ 1581871 w 1656655"/>
              <a:gd name="connsiteY724" fmla="*/ 849553 h 1864576"/>
              <a:gd name="connsiteX725" fmla="*/ 1511232 w 1656655"/>
              <a:gd name="connsiteY725" fmla="*/ 591900 h 1864576"/>
              <a:gd name="connsiteX726" fmla="*/ 1514143 w 1656655"/>
              <a:gd name="connsiteY726" fmla="*/ 634971 h 1864576"/>
              <a:gd name="connsiteX727" fmla="*/ 1450101 w 1656655"/>
              <a:gd name="connsiteY727" fmla="*/ 724235 h 1864576"/>
              <a:gd name="connsiteX728" fmla="*/ 1451652 w 1656655"/>
              <a:gd name="connsiteY728" fmla="*/ 719561 h 1864576"/>
              <a:gd name="connsiteX729" fmla="*/ 1428946 w 1656655"/>
              <a:gd name="connsiteY729" fmla="*/ 708448 h 1864576"/>
              <a:gd name="connsiteX730" fmla="*/ 1516081 w 1656655"/>
              <a:gd name="connsiteY730" fmla="*/ 501274 h 1864576"/>
              <a:gd name="connsiteX731" fmla="*/ 1416918 w 1656655"/>
              <a:gd name="connsiteY731" fmla="*/ 708061 h 1864576"/>
              <a:gd name="connsiteX732" fmla="*/ 1400422 w 1656655"/>
              <a:gd name="connsiteY732" fmla="*/ 709227 h 1864576"/>
              <a:gd name="connsiteX733" fmla="*/ 1404689 w 1656655"/>
              <a:gd name="connsiteY733" fmla="*/ 706111 h 1864576"/>
              <a:gd name="connsiteX734" fmla="*/ 1475719 w 1656655"/>
              <a:gd name="connsiteY734" fmla="*/ 577868 h 1864576"/>
              <a:gd name="connsiteX735" fmla="*/ 1476106 w 1656655"/>
              <a:gd name="connsiteY735" fmla="*/ 520182 h 1864576"/>
              <a:gd name="connsiteX736" fmla="*/ 1499781 w 1656655"/>
              <a:gd name="connsiteY736" fmla="*/ 441246 h 1864576"/>
              <a:gd name="connsiteX737" fmla="*/ 1553341 w 1656655"/>
              <a:gd name="connsiteY737" fmla="*/ 373227 h 1864576"/>
              <a:gd name="connsiteX738" fmla="*/ 1561102 w 1656655"/>
              <a:gd name="connsiteY738" fmla="*/ 368744 h 1864576"/>
              <a:gd name="connsiteX739" fmla="*/ 1555475 w 1656655"/>
              <a:gd name="connsiteY739" fmla="*/ 484123 h 1864576"/>
              <a:gd name="connsiteX740" fmla="*/ 1511232 w 1656655"/>
              <a:gd name="connsiteY740" fmla="*/ 591900 h 1864576"/>
              <a:gd name="connsiteX741" fmla="*/ 859574 w 1656655"/>
              <a:gd name="connsiteY741" fmla="*/ 749183 h 1864576"/>
              <a:gd name="connsiteX742" fmla="*/ 890623 w 1656655"/>
              <a:gd name="connsiteY742" fmla="*/ 728914 h 1864576"/>
              <a:gd name="connsiteX743" fmla="*/ 881306 w 1656655"/>
              <a:gd name="connsiteY743" fmla="*/ 752108 h 1864576"/>
              <a:gd name="connsiteX744" fmla="*/ 859574 w 1656655"/>
              <a:gd name="connsiteY744" fmla="*/ 749183 h 1864576"/>
              <a:gd name="connsiteX745" fmla="*/ 898580 w 1656655"/>
              <a:gd name="connsiteY745" fmla="*/ 736905 h 1864576"/>
              <a:gd name="connsiteX746" fmla="*/ 902461 w 1656655"/>
              <a:gd name="connsiteY746" fmla="*/ 756591 h 1864576"/>
              <a:gd name="connsiteX747" fmla="*/ 886160 w 1656655"/>
              <a:gd name="connsiteY747" fmla="*/ 753083 h 1864576"/>
              <a:gd name="connsiteX748" fmla="*/ 898580 w 1656655"/>
              <a:gd name="connsiteY748" fmla="*/ 736905 h 1864576"/>
              <a:gd name="connsiteX749" fmla="*/ 935448 w 1656655"/>
              <a:gd name="connsiteY749" fmla="*/ 730472 h 1864576"/>
              <a:gd name="connsiteX750" fmla="*/ 966112 w 1656655"/>
              <a:gd name="connsiteY750" fmla="*/ 667523 h 1864576"/>
              <a:gd name="connsiteX751" fmla="*/ 973486 w 1656655"/>
              <a:gd name="connsiteY751" fmla="*/ 696949 h 1864576"/>
              <a:gd name="connsiteX752" fmla="*/ 963004 w 1656655"/>
              <a:gd name="connsiteY752" fmla="*/ 722873 h 1864576"/>
              <a:gd name="connsiteX753" fmla="*/ 956799 w 1656655"/>
              <a:gd name="connsiteY753" fmla="*/ 734759 h 1864576"/>
              <a:gd name="connsiteX754" fmla="*/ 950007 w 1656655"/>
              <a:gd name="connsiteY754" fmla="*/ 746650 h 1864576"/>
              <a:gd name="connsiteX755" fmla="*/ 946317 w 1656655"/>
              <a:gd name="connsiteY755" fmla="*/ 751520 h 1864576"/>
              <a:gd name="connsiteX756" fmla="*/ 933119 w 1656655"/>
              <a:gd name="connsiteY756" fmla="*/ 765552 h 1864576"/>
              <a:gd name="connsiteX757" fmla="*/ 912356 w 1656655"/>
              <a:gd name="connsiteY757" fmla="*/ 758928 h 1864576"/>
              <a:gd name="connsiteX758" fmla="*/ 911191 w 1656655"/>
              <a:gd name="connsiteY758" fmla="*/ 697341 h 1864576"/>
              <a:gd name="connsiteX759" fmla="*/ 914298 w 1656655"/>
              <a:gd name="connsiteY759" fmla="*/ 692662 h 1864576"/>
              <a:gd name="connsiteX760" fmla="*/ 951945 w 1656655"/>
              <a:gd name="connsiteY760" fmla="*/ 656411 h 1864576"/>
              <a:gd name="connsiteX761" fmla="*/ 935448 w 1656655"/>
              <a:gd name="connsiteY761" fmla="*/ 730472 h 1864576"/>
              <a:gd name="connsiteX762" fmla="*/ 989591 w 1656655"/>
              <a:gd name="connsiteY762" fmla="*/ 675318 h 1864576"/>
              <a:gd name="connsiteX763" fmla="*/ 993863 w 1656655"/>
              <a:gd name="connsiteY763" fmla="*/ 656803 h 1864576"/>
              <a:gd name="connsiteX764" fmla="*/ 1014240 w 1656655"/>
              <a:gd name="connsiteY764" fmla="*/ 611003 h 1864576"/>
              <a:gd name="connsiteX765" fmla="*/ 1030927 w 1656655"/>
              <a:gd name="connsiteY765" fmla="*/ 610219 h 1864576"/>
              <a:gd name="connsiteX766" fmla="*/ 1016760 w 1656655"/>
              <a:gd name="connsiteY766" fmla="*/ 729889 h 1864576"/>
              <a:gd name="connsiteX767" fmla="*/ 995610 w 1656655"/>
              <a:gd name="connsiteY767" fmla="*/ 715661 h 1864576"/>
              <a:gd name="connsiteX768" fmla="*/ 977949 w 1656655"/>
              <a:gd name="connsiteY768" fmla="*/ 615677 h 1864576"/>
              <a:gd name="connsiteX769" fmla="*/ 991730 w 1656655"/>
              <a:gd name="connsiteY769" fmla="*/ 604178 h 1864576"/>
              <a:gd name="connsiteX770" fmla="*/ 999104 w 1656655"/>
              <a:gd name="connsiteY770" fmla="*/ 601258 h 1864576"/>
              <a:gd name="connsiteX771" fmla="*/ 1003567 w 1656655"/>
              <a:gd name="connsiteY771" fmla="*/ 607495 h 1864576"/>
              <a:gd name="connsiteX772" fmla="*/ 989591 w 1656655"/>
              <a:gd name="connsiteY772" fmla="*/ 675318 h 1864576"/>
              <a:gd name="connsiteX773" fmla="*/ 969219 w 1656655"/>
              <a:gd name="connsiteY773" fmla="*/ 730472 h 1864576"/>
              <a:gd name="connsiteX774" fmla="*/ 999104 w 1656655"/>
              <a:gd name="connsiteY774" fmla="*/ 772181 h 1864576"/>
              <a:gd name="connsiteX775" fmla="*/ 981830 w 1656655"/>
              <a:gd name="connsiteY775" fmla="*/ 713128 h 1864576"/>
              <a:gd name="connsiteX776" fmla="*/ 989400 w 1656655"/>
              <a:gd name="connsiteY776" fmla="*/ 721315 h 1864576"/>
              <a:gd name="connsiteX777" fmla="*/ 994832 w 1656655"/>
              <a:gd name="connsiteY777" fmla="*/ 726185 h 1864576"/>
              <a:gd name="connsiteX778" fmla="*/ 1005314 w 1656655"/>
              <a:gd name="connsiteY778" fmla="*/ 736905 h 1864576"/>
              <a:gd name="connsiteX779" fmla="*/ 1042378 w 1656655"/>
              <a:gd name="connsiteY779" fmla="*/ 792646 h 1864576"/>
              <a:gd name="connsiteX780" fmla="*/ 958737 w 1656655"/>
              <a:gd name="connsiteY780" fmla="*/ 749766 h 1864576"/>
              <a:gd name="connsiteX781" fmla="*/ 969219 w 1656655"/>
              <a:gd name="connsiteY781" fmla="*/ 730472 h 1864576"/>
              <a:gd name="connsiteX782" fmla="*/ 1006087 w 1656655"/>
              <a:gd name="connsiteY782" fmla="*/ 802974 h 1864576"/>
              <a:gd name="connsiteX783" fmla="*/ 1028211 w 1656655"/>
              <a:gd name="connsiteY783" fmla="*/ 803753 h 1864576"/>
              <a:gd name="connsiteX784" fmla="*/ 1087595 w 1656655"/>
              <a:gd name="connsiteY784" fmla="*/ 842341 h 1864576"/>
              <a:gd name="connsiteX785" fmla="*/ 1081967 w 1656655"/>
              <a:gd name="connsiteY785" fmla="*/ 837863 h 1864576"/>
              <a:gd name="connsiteX786" fmla="*/ 1042182 w 1656655"/>
              <a:gd name="connsiteY786" fmla="*/ 801416 h 1864576"/>
              <a:gd name="connsiteX787" fmla="*/ 1048588 w 1656655"/>
              <a:gd name="connsiteY787" fmla="*/ 800049 h 1864576"/>
              <a:gd name="connsiteX788" fmla="*/ 1098654 w 1656655"/>
              <a:gd name="connsiteY788" fmla="*/ 844095 h 1864576"/>
              <a:gd name="connsiteX789" fmla="*/ 1071294 w 1656655"/>
              <a:gd name="connsiteY789" fmla="*/ 850528 h 1864576"/>
              <a:gd name="connsiteX790" fmla="*/ 1058096 w 1656655"/>
              <a:gd name="connsiteY790" fmla="*/ 847995 h 1864576"/>
              <a:gd name="connsiteX791" fmla="*/ 1006087 w 1656655"/>
              <a:gd name="connsiteY791" fmla="*/ 802974 h 1864576"/>
              <a:gd name="connsiteX792" fmla="*/ 951167 w 1656655"/>
              <a:gd name="connsiteY792" fmla="*/ 758149 h 1864576"/>
              <a:gd name="connsiteX793" fmla="*/ 961844 w 1656655"/>
              <a:gd name="connsiteY793" fmla="*/ 777639 h 1864576"/>
              <a:gd name="connsiteX794" fmla="*/ 941468 w 1656655"/>
              <a:gd name="connsiteY794" fmla="*/ 768869 h 1864576"/>
              <a:gd name="connsiteX795" fmla="*/ 951167 w 1656655"/>
              <a:gd name="connsiteY795" fmla="*/ 758149 h 1864576"/>
              <a:gd name="connsiteX796" fmla="*/ 832791 w 1656655"/>
              <a:gd name="connsiteY796" fmla="*/ 728914 h 1864576"/>
              <a:gd name="connsiteX797" fmla="*/ 842299 w 1656655"/>
              <a:gd name="connsiteY797" fmla="*/ 747821 h 1864576"/>
              <a:gd name="connsiteX798" fmla="*/ 832404 w 1656655"/>
              <a:gd name="connsiteY798" fmla="*/ 747625 h 1864576"/>
              <a:gd name="connsiteX799" fmla="*/ 832791 w 1656655"/>
              <a:gd name="connsiteY799" fmla="*/ 728914 h 1864576"/>
              <a:gd name="connsiteX800" fmla="*/ 802324 w 1656655"/>
              <a:gd name="connsiteY800" fmla="*/ 722481 h 1864576"/>
              <a:gd name="connsiteX801" fmla="*/ 787379 w 1656655"/>
              <a:gd name="connsiteY801" fmla="*/ 689350 h 1864576"/>
              <a:gd name="connsiteX802" fmla="*/ 770496 w 1656655"/>
              <a:gd name="connsiteY802" fmla="*/ 674730 h 1864576"/>
              <a:gd name="connsiteX803" fmla="*/ 763703 w 1656655"/>
              <a:gd name="connsiteY803" fmla="*/ 669081 h 1864576"/>
              <a:gd name="connsiteX804" fmla="*/ 767007 w 1656655"/>
              <a:gd name="connsiteY804" fmla="*/ 718586 h 1864576"/>
              <a:gd name="connsiteX805" fmla="*/ 806204 w 1656655"/>
              <a:gd name="connsiteY805" fmla="*/ 744700 h 1864576"/>
              <a:gd name="connsiteX806" fmla="*/ 810281 w 1656655"/>
              <a:gd name="connsiteY806" fmla="*/ 662648 h 1864576"/>
              <a:gd name="connsiteX807" fmla="*/ 801937 w 1656655"/>
              <a:gd name="connsiteY807" fmla="*/ 695195 h 1864576"/>
              <a:gd name="connsiteX808" fmla="*/ 805431 w 1656655"/>
              <a:gd name="connsiteY808" fmla="*/ 723848 h 1864576"/>
              <a:gd name="connsiteX809" fmla="*/ 802324 w 1656655"/>
              <a:gd name="connsiteY809" fmla="*/ 722481 h 1864576"/>
              <a:gd name="connsiteX810" fmla="*/ 796309 w 1656655"/>
              <a:gd name="connsiteY810" fmla="*/ 749183 h 1864576"/>
              <a:gd name="connsiteX811" fmla="*/ 765260 w 1656655"/>
              <a:gd name="connsiteY811" fmla="*/ 728914 h 1864576"/>
              <a:gd name="connsiteX812" fmla="*/ 774572 w 1656655"/>
              <a:gd name="connsiteY812" fmla="*/ 752108 h 1864576"/>
              <a:gd name="connsiteX813" fmla="*/ 796309 w 1656655"/>
              <a:gd name="connsiteY813" fmla="*/ 749183 h 1864576"/>
              <a:gd name="connsiteX814" fmla="*/ 757493 w 1656655"/>
              <a:gd name="connsiteY814" fmla="*/ 736905 h 1864576"/>
              <a:gd name="connsiteX815" fmla="*/ 753613 w 1656655"/>
              <a:gd name="connsiteY815" fmla="*/ 756591 h 1864576"/>
              <a:gd name="connsiteX816" fmla="*/ 769913 w 1656655"/>
              <a:gd name="connsiteY816" fmla="*/ 753083 h 1864576"/>
              <a:gd name="connsiteX817" fmla="*/ 757493 w 1656655"/>
              <a:gd name="connsiteY817" fmla="*/ 736905 h 1864576"/>
              <a:gd name="connsiteX818" fmla="*/ 720625 w 1656655"/>
              <a:gd name="connsiteY818" fmla="*/ 730472 h 1864576"/>
              <a:gd name="connsiteX819" fmla="*/ 689962 w 1656655"/>
              <a:gd name="connsiteY819" fmla="*/ 667523 h 1864576"/>
              <a:gd name="connsiteX820" fmla="*/ 682587 w 1656655"/>
              <a:gd name="connsiteY820" fmla="*/ 696949 h 1864576"/>
              <a:gd name="connsiteX821" fmla="*/ 693070 w 1656655"/>
              <a:gd name="connsiteY821" fmla="*/ 722873 h 1864576"/>
              <a:gd name="connsiteX822" fmla="*/ 699280 w 1656655"/>
              <a:gd name="connsiteY822" fmla="*/ 734759 h 1864576"/>
              <a:gd name="connsiteX823" fmla="*/ 706072 w 1656655"/>
              <a:gd name="connsiteY823" fmla="*/ 746650 h 1864576"/>
              <a:gd name="connsiteX824" fmla="*/ 709757 w 1656655"/>
              <a:gd name="connsiteY824" fmla="*/ 751520 h 1864576"/>
              <a:gd name="connsiteX825" fmla="*/ 722955 w 1656655"/>
              <a:gd name="connsiteY825" fmla="*/ 765552 h 1864576"/>
              <a:gd name="connsiteX826" fmla="*/ 743718 w 1656655"/>
              <a:gd name="connsiteY826" fmla="*/ 758928 h 1864576"/>
              <a:gd name="connsiteX827" fmla="*/ 744883 w 1656655"/>
              <a:gd name="connsiteY827" fmla="*/ 697341 h 1864576"/>
              <a:gd name="connsiteX828" fmla="*/ 741775 w 1656655"/>
              <a:gd name="connsiteY828" fmla="*/ 692662 h 1864576"/>
              <a:gd name="connsiteX829" fmla="*/ 704129 w 1656655"/>
              <a:gd name="connsiteY829" fmla="*/ 656411 h 1864576"/>
              <a:gd name="connsiteX830" fmla="*/ 720625 w 1656655"/>
              <a:gd name="connsiteY830" fmla="*/ 730472 h 1864576"/>
              <a:gd name="connsiteX831" fmla="*/ 666483 w 1656655"/>
              <a:gd name="connsiteY831" fmla="*/ 675318 h 1864576"/>
              <a:gd name="connsiteX832" fmla="*/ 662211 w 1656655"/>
              <a:gd name="connsiteY832" fmla="*/ 656803 h 1864576"/>
              <a:gd name="connsiteX833" fmla="*/ 641834 w 1656655"/>
              <a:gd name="connsiteY833" fmla="*/ 611003 h 1864576"/>
              <a:gd name="connsiteX834" fmla="*/ 625147 w 1656655"/>
              <a:gd name="connsiteY834" fmla="*/ 610219 h 1864576"/>
              <a:gd name="connsiteX835" fmla="*/ 639314 w 1656655"/>
              <a:gd name="connsiteY835" fmla="*/ 729889 h 1864576"/>
              <a:gd name="connsiteX836" fmla="*/ 660464 w 1656655"/>
              <a:gd name="connsiteY836" fmla="*/ 715661 h 1864576"/>
              <a:gd name="connsiteX837" fmla="*/ 678125 w 1656655"/>
              <a:gd name="connsiteY837" fmla="*/ 615677 h 1864576"/>
              <a:gd name="connsiteX838" fmla="*/ 664344 w 1656655"/>
              <a:gd name="connsiteY838" fmla="*/ 604178 h 1864576"/>
              <a:gd name="connsiteX839" fmla="*/ 656970 w 1656655"/>
              <a:gd name="connsiteY839" fmla="*/ 601258 h 1864576"/>
              <a:gd name="connsiteX840" fmla="*/ 652507 w 1656655"/>
              <a:gd name="connsiteY840" fmla="*/ 607495 h 1864576"/>
              <a:gd name="connsiteX841" fmla="*/ 666483 w 1656655"/>
              <a:gd name="connsiteY841" fmla="*/ 675318 h 1864576"/>
              <a:gd name="connsiteX842" fmla="*/ 686860 w 1656655"/>
              <a:gd name="connsiteY842" fmla="*/ 730472 h 1864576"/>
              <a:gd name="connsiteX843" fmla="*/ 656970 w 1656655"/>
              <a:gd name="connsiteY843" fmla="*/ 772181 h 1864576"/>
              <a:gd name="connsiteX844" fmla="*/ 674244 w 1656655"/>
              <a:gd name="connsiteY844" fmla="*/ 713128 h 1864576"/>
              <a:gd name="connsiteX845" fmla="*/ 666674 w 1656655"/>
              <a:gd name="connsiteY845" fmla="*/ 721315 h 1864576"/>
              <a:gd name="connsiteX846" fmla="*/ 661242 w 1656655"/>
              <a:gd name="connsiteY846" fmla="*/ 726185 h 1864576"/>
              <a:gd name="connsiteX847" fmla="*/ 650760 w 1656655"/>
              <a:gd name="connsiteY847" fmla="*/ 736905 h 1864576"/>
              <a:gd name="connsiteX848" fmla="*/ 613696 w 1656655"/>
              <a:gd name="connsiteY848" fmla="*/ 792646 h 1864576"/>
              <a:gd name="connsiteX849" fmla="*/ 697337 w 1656655"/>
              <a:gd name="connsiteY849" fmla="*/ 749766 h 1864576"/>
              <a:gd name="connsiteX850" fmla="*/ 686860 w 1656655"/>
              <a:gd name="connsiteY850" fmla="*/ 730472 h 1864576"/>
              <a:gd name="connsiteX851" fmla="*/ 649987 w 1656655"/>
              <a:gd name="connsiteY851" fmla="*/ 802974 h 1864576"/>
              <a:gd name="connsiteX852" fmla="*/ 627863 w 1656655"/>
              <a:gd name="connsiteY852" fmla="*/ 803753 h 1864576"/>
              <a:gd name="connsiteX853" fmla="*/ 568479 w 1656655"/>
              <a:gd name="connsiteY853" fmla="*/ 842341 h 1864576"/>
              <a:gd name="connsiteX854" fmla="*/ 574107 w 1656655"/>
              <a:gd name="connsiteY854" fmla="*/ 837863 h 1864576"/>
              <a:gd name="connsiteX855" fmla="*/ 613892 w 1656655"/>
              <a:gd name="connsiteY855" fmla="*/ 801416 h 1864576"/>
              <a:gd name="connsiteX856" fmla="*/ 607486 w 1656655"/>
              <a:gd name="connsiteY856" fmla="*/ 800049 h 1864576"/>
              <a:gd name="connsiteX857" fmla="*/ 557420 w 1656655"/>
              <a:gd name="connsiteY857" fmla="*/ 844095 h 1864576"/>
              <a:gd name="connsiteX858" fmla="*/ 584780 w 1656655"/>
              <a:gd name="connsiteY858" fmla="*/ 850528 h 1864576"/>
              <a:gd name="connsiteX859" fmla="*/ 597978 w 1656655"/>
              <a:gd name="connsiteY859" fmla="*/ 847995 h 1864576"/>
              <a:gd name="connsiteX860" fmla="*/ 649987 w 1656655"/>
              <a:gd name="connsiteY860" fmla="*/ 802974 h 1864576"/>
              <a:gd name="connsiteX861" fmla="*/ 704907 w 1656655"/>
              <a:gd name="connsiteY861" fmla="*/ 758149 h 1864576"/>
              <a:gd name="connsiteX862" fmla="*/ 694229 w 1656655"/>
              <a:gd name="connsiteY862" fmla="*/ 777639 h 1864576"/>
              <a:gd name="connsiteX863" fmla="*/ 714606 w 1656655"/>
              <a:gd name="connsiteY863" fmla="*/ 768869 h 1864576"/>
              <a:gd name="connsiteX864" fmla="*/ 704907 w 1656655"/>
              <a:gd name="connsiteY864" fmla="*/ 758149 h 1864576"/>
              <a:gd name="connsiteX865" fmla="*/ 823283 w 1656655"/>
              <a:gd name="connsiteY865" fmla="*/ 728914 h 1864576"/>
              <a:gd name="connsiteX866" fmla="*/ 813775 w 1656655"/>
              <a:gd name="connsiteY866" fmla="*/ 747821 h 1864576"/>
              <a:gd name="connsiteX867" fmla="*/ 823669 w 1656655"/>
              <a:gd name="connsiteY867" fmla="*/ 747625 h 1864576"/>
              <a:gd name="connsiteX868" fmla="*/ 823283 w 1656655"/>
              <a:gd name="connsiteY868" fmla="*/ 728914 h 1864576"/>
              <a:gd name="connsiteX869" fmla="*/ 853554 w 1656655"/>
              <a:gd name="connsiteY869" fmla="*/ 722481 h 1864576"/>
              <a:gd name="connsiteX870" fmla="*/ 868499 w 1656655"/>
              <a:gd name="connsiteY870" fmla="*/ 689350 h 1864576"/>
              <a:gd name="connsiteX871" fmla="*/ 885382 w 1656655"/>
              <a:gd name="connsiteY871" fmla="*/ 674730 h 1864576"/>
              <a:gd name="connsiteX872" fmla="*/ 892175 w 1656655"/>
              <a:gd name="connsiteY872" fmla="*/ 669081 h 1864576"/>
              <a:gd name="connsiteX873" fmla="*/ 888876 w 1656655"/>
              <a:gd name="connsiteY873" fmla="*/ 718586 h 1864576"/>
              <a:gd name="connsiteX874" fmla="*/ 849674 w 1656655"/>
              <a:gd name="connsiteY874" fmla="*/ 744700 h 1864576"/>
              <a:gd name="connsiteX875" fmla="*/ 845597 w 1656655"/>
              <a:gd name="connsiteY875" fmla="*/ 662648 h 1864576"/>
              <a:gd name="connsiteX876" fmla="*/ 853946 w 1656655"/>
              <a:gd name="connsiteY876" fmla="*/ 695195 h 1864576"/>
              <a:gd name="connsiteX877" fmla="*/ 850452 w 1656655"/>
              <a:gd name="connsiteY877" fmla="*/ 723848 h 1864576"/>
              <a:gd name="connsiteX878" fmla="*/ 853554 w 1656655"/>
              <a:gd name="connsiteY878" fmla="*/ 722481 h 1864576"/>
              <a:gd name="connsiteX879" fmla="*/ 682974 w 1656655"/>
              <a:gd name="connsiteY879" fmla="*/ 578451 h 1864576"/>
              <a:gd name="connsiteX880" fmla="*/ 599915 w 1656655"/>
              <a:gd name="connsiteY880" fmla="*/ 520961 h 1864576"/>
              <a:gd name="connsiteX881" fmla="*/ 642225 w 1656655"/>
              <a:gd name="connsiteY881" fmla="*/ 530510 h 1864576"/>
              <a:gd name="connsiteX882" fmla="*/ 682974 w 1656655"/>
              <a:gd name="connsiteY882" fmla="*/ 578451 h 1864576"/>
              <a:gd name="connsiteX883" fmla="*/ 628058 w 1656655"/>
              <a:gd name="connsiteY883" fmla="*/ 590342 h 1864576"/>
              <a:gd name="connsiteX884" fmla="*/ 598946 w 1656655"/>
              <a:gd name="connsiteY884" fmla="*/ 570656 h 1864576"/>
              <a:gd name="connsiteX885" fmla="*/ 628058 w 1656655"/>
              <a:gd name="connsiteY885" fmla="*/ 590342 h 1864576"/>
              <a:gd name="connsiteX886" fmla="*/ 725279 w 1656655"/>
              <a:gd name="connsiteY886" fmla="*/ 552533 h 1864576"/>
              <a:gd name="connsiteX887" fmla="*/ 670554 w 1656655"/>
              <a:gd name="connsiteY887" fmla="*/ 504199 h 1864576"/>
              <a:gd name="connsiteX888" fmla="*/ 660855 w 1656655"/>
              <a:gd name="connsiteY888" fmla="*/ 498935 h 1864576"/>
              <a:gd name="connsiteX889" fmla="*/ 700053 w 1656655"/>
              <a:gd name="connsiteY889" fmla="*/ 511019 h 1864576"/>
              <a:gd name="connsiteX890" fmla="*/ 725279 w 1656655"/>
              <a:gd name="connsiteY890" fmla="*/ 552533 h 1864576"/>
              <a:gd name="connsiteX891" fmla="*/ 441564 w 1656655"/>
              <a:gd name="connsiteY891" fmla="*/ 272855 h 1864576"/>
              <a:gd name="connsiteX892" fmla="*/ 412648 w 1656655"/>
              <a:gd name="connsiteY892" fmla="*/ 289226 h 1864576"/>
              <a:gd name="connsiteX893" fmla="*/ 441176 w 1656655"/>
              <a:gd name="connsiteY893" fmla="*/ 311835 h 1864576"/>
              <a:gd name="connsiteX894" fmla="*/ 441564 w 1656655"/>
              <a:gd name="connsiteY894" fmla="*/ 272855 h 1864576"/>
              <a:gd name="connsiteX895" fmla="*/ 372672 w 1656655"/>
              <a:gd name="connsiteY895" fmla="*/ 345357 h 1864576"/>
              <a:gd name="connsiteX896" fmla="*/ 421575 w 1656655"/>
              <a:gd name="connsiteY896" fmla="*/ 328986 h 1864576"/>
              <a:gd name="connsiteX897" fmla="*/ 439041 w 1656655"/>
              <a:gd name="connsiteY897" fmla="*/ 320800 h 1864576"/>
              <a:gd name="connsiteX898" fmla="*/ 436712 w 1656655"/>
              <a:gd name="connsiteY898" fmla="*/ 314563 h 1864576"/>
              <a:gd name="connsiteX899" fmla="*/ 410708 w 1656655"/>
              <a:gd name="connsiteY899" fmla="*/ 296632 h 1864576"/>
              <a:gd name="connsiteX900" fmla="*/ 404110 w 1656655"/>
              <a:gd name="connsiteY900" fmla="*/ 277533 h 1864576"/>
              <a:gd name="connsiteX901" fmla="*/ 361610 w 1656655"/>
              <a:gd name="connsiteY901" fmla="*/ 307157 h 1864576"/>
              <a:gd name="connsiteX902" fmla="*/ 383345 w 1656655"/>
              <a:gd name="connsiteY902" fmla="*/ 308131 h 1864576"/>
              <a:gd name="connsiteX903" fmla="*/ 372672 w 1656655"/>
              <a:gd name="connsiteY903" fmla="*/ 345357 h 1864576"/>
              <a:gd name="connsiteX904" fmla="*/ 587305 w 1656655"/>
              <a:gd name="connsiteY904" fmla="*/ 536551 h 1864576"/>
              <a:gd name="connsiteX905" fmla="*/ 585753 w 1656655"/>
              <a:gd name="connsiteY905" fmla="*/ 585663 h 1864576"/>
              <a:gd name="connsiteX906" fmla="*/ 621457 w 1656655"/>
              <a:gd name="connsiteY906" fmla="*/ 603203 h 1864576"/>
              <a:gd name="connsiteX907" fmla="*/ 647075 w 1656655"/>
              <a:gd name="connsiteY907" fmla="*/ 601645 h 1864576"/>
              <a:gd name="connsiteX908" fmla="*/ 648822 w 1656655"/>
              <a:gd name="connsiteY908" fmla="*/ 595408 h 1864576"/>
              <a:gd name="connsiteX909" fmla="*/ 587305 w 1656655"/>
              <a:gd name="connsiteY909" fmla="*/ 536551 h 1864576"/>
              <a:gd name="connsiteX910" fmla="*/ 557420 w 1656655"/>
              <a:gd name="connsiteY910" fmla="*/ 477692 h 1864576"/>
              <a:gd name="connsiteX911" fmla="*/ 592546 w 1656655"/>
              <a:gd name="connsiteY911" fmla="*/ 481979 h 1864576"/>
              <a:gd name="connsiteX912" fmla="*/ 618159 w 1656655"/>
              <a:gd name="connsiteY912" fmla="*/ 464244 h 1864576"/>
              <a:gd name="connsiteX913" fmla="*/ 594097 w 1656655"/>
              <a:gd name="connsiteY913" fmla="*/ 455473 h 1864576"/>
              <a:gd name="connsiteX914" fmla="*/ 596035 w 1656655"/>
              <a:gd name="connsiteY914" fmla="*/ 463269 h 1864576"/>
              <a:gd name="connsiteX915" fmla="*/ 572942 w 1656655"/>
              <a:gd name="connsiteY915" fmla="*/ 482759 h 1864576"/>
              <a:gd name="connsiteX916" fmla="*/ 557420 w 1656655"/>
              <a:gd name="connsiteY916" fmla="*/ 477692 h 1864576"/>
              <a:gd name="connsiteX917" fmla="*/ 511811 w 1656655"/>
              <a:gd name="connsiteY917" fmla="*/ 538109 h 1864576"/>
              <a:gd name="connsiteX918" fmla="*/ 562073 w 1656655"/>
              <a:gd name="connsiteY918" fmla="*/ 548633 h 1864576"/>
              <a:gd name="connsiteX919" fmla="*/ 559940 w 1656655"/>
              <a:gd name="connsiteY919" fmla="*/ 538888 h 1864576"/>
              <a:gd name="connsiteX920" fmla="*/ 554312 w 1656655"/>
              <a:gd name="connsiteY920" fmla="*/ 529731 h 1864576"/>
              <a:gd name="connsiteX921" fmla="*/ 522680 w 1656655"/>
              <a:gd name="connsiteY921" fmla="*/ 519011 h 1864576"/>
              <a:gd name="connsiteX922" fmla="*/ 423322 w 1656655"/>
              <a:gd name="connsiteY922" fmla="*/ 490750 h 1864576"/>
              <a:gd name="connsiteX923" fmla="*/ 443116 w 1656655"/>
              <a:gd name="connsiteY923" fmla="*/ 523494 h 1864576"/>
              <a:gd name="connsiteX924" fmla="*/ 511811 w 1656655"/>
              <a:gd name="connsiteY924" fmla="*/ 538109 h 1864576"/>
              <a:gd name="connsiteX925" fmla="*/ 570422 w 1656655"/>
              <a:gd name="connsiteY925" fmla="*/ 584884 h 1864576"/>
              <a:gd name="connsiteX926" fmla="*/ 583615 w 1656655"/>
              <a:gd name="connsiteY926" fmla="*/ 561499 h 1864576"/>
              <a:gd name="connsiteX927" fmla="*/ 548880 w 1656655"/>
              <a:gd name="connsiteY927" fmla="*/ 492309 h 1864576"/>
              <a:gd name="connsiteX928" fmla="*/ 526174 w 1656655"/>
              <a:gd name="connsiteY928" fmla="*/ 426239 h 1864576"/>
              <a:gd name="connsiteX929" fmla="*/ 512589 w 1656655"/>
              <a:gd name="connsiteY929" fmla="*/ 423511 h 1864576"/>
              <a:gd name="connsiteX930" fmla="*/ 505024 w 1656655"/>
              <a:gd name="connsiteY930" fmla="*/ 431111 h 1864576"/>
              <a:gd name="connsiteX931" fmla="*/ 510456 w 1656655"/>
              <a:gd name="connsiteY931" fmla="*/ 452940 h 1864576"/>
              <a:gd name="connsiteX932" fmla="*/ 511811 w 1656655"/>
              <a:gd name="connsiteY932" fmla="*/ 458592 h 1864576"/>
              <a:gd name="connsiteX933" fmla="*/ 497647 w 1656655"/>
              <a:gd name="connsiteY933" fmla="*/ 433645 h 1864576"/>
              <a:gd name="connsiteX934" fmla="*/ 466598 w 1656655"/>
              <a:gd name="connsiteY934" fmla="*/ 445534 h 1864576"/>
              <a:gd name="connsiteX935" fmla="*/ 453401 w 1656655"/>
              <a:gd name="connsiteY935" fmla="*/ 480420 h 1864576"/>
              <a:gd name="connsiteX936" fmla="*/ 515697 w 1656655"/>
              <a:gd name="connsiteY936" fmla="*/ 502054 h 1864576"/>
              <a:gd name="connsiteX937" fmla="*/ 529864 w 1656655"/>
              <a:gd name="connsiteY937" fmla="*/ 502054 h 1864576"/>
              <a:gd name="connsiteX938" fmla="*/ 550818 w 1656655"/>
              <a:gd name="connsiteY938" fmla="*/ 512773 h 1864576"/>
              <a:gd name="connsiteX939" fmla="*/ 568092 w 1656655"/>
              <a:gd name="connsiteY939" fmla="*/ 569681 h 1864576"/>
              <a:gd name="connsiteX940" fmla="*/ 529864 w 1656655"/>
              <a:gd name="connsiteY940" fmla="*/ 546296 h 1864576"/>
              <a:gd name="connsiteX941" fmla="*/ 492407 w 1656655"/>
              <a:gd name="connsiteY941" fmla="*/ 553508 h 1864576"/>
              <a:gd name="connsiteX942" fmla="*/ 538012 w 1656655"/>
              <a:gd name="connsiteY942" fmla="*/ 558770 h 1864576"/>
              <a:gd name="connsiteX943" fmla="*/ 558584 w 1656655"/>
              <a:gd name="connsiteY943" fmla="*/ 572410 h 1864576"/>
              <a:gd name="connsiteX944" fmla="*/ 570422 w 1656655"/>
              <a:gd name="connsiteY944" fmla="*/ 584884 h 1864576"/>
              <a:gd name="connsiteX945" fmla="*/ 564985 w 1656655"/>
              <a:gd name="connsiteY945" fmla="*/ 444754 h 1864576"/>
              <a:gd name="connsiteX946" fmla="*/ 537239 w 1656655"/>
              <a:gd name="connsiteY946" fmla="*/ 456448 h 1864576"/>
              <a:gd name="connsiteX947" fmla="*/ 551596 w 1656655"/>
              <a:gd name="connsiteY947" fmla="*/ 471065 h 1864576"/>
              <a:gd name="connsiteX948" fmla="*/ 549463 w 1656655"/>
              <a:gd name="connsiteY948" fmla="*/ 463074 h 1864576"/>
              <a:gd name="connsiteX949" fmla="*/ 564985 w 1656655"/>
              <a:gd name="connsiteY949" fmla="*/ 444754 h 1864576"/>
              <a:gd name="connsiteX950" fmla="*/ 565959 w 1656655"/>
              <a:gd name="connsiteY950" fmla="*/ 450016 h 1864576"/>
              <a:gd name="connsiteX951" fmla="*/ 565567 w 1656655"/>
              <a:gd name="connsiteY951" fmla="*/ 450016 h 1864576"/>
              <a:gd name="connsiteX952" fmla="*/ 556059 w 1656655"/>
              <a:gd name="connsiteY952" fmla="*/ 462100 h 1864576"/>
              <a:gd name="connsiteX953" fmla="*/ 572555 w 1656655"/>
              <a:gd name="connsiteY953" fmla="*/ 476327 h 1864576"/>
              <a:gd name="connsiteX954" fmla="*/ 589052 w 1656655"/>
              <a:gd name="connsiteY954" fmla="*/ 463269 h 1864576"/>
              <a:gd name="connsiteX955" fmla="*/ 581868 w 1656655"/>
              <a:gd name="connsiteY955" fmla="*/ 451770 h 1864576"/>
              <a:gd name="connsiteX956" fmla="*/ 579543 w 1656655"/>
              <a:gd name="connsiteY956" fmla="*/ 463464 h 1864576"/>
              <a:gd name="connsiteX957" fmla="*/ 571777 w 1656655"/>
              <a:gd name="connsiteY957" fmla="*/ 471260 h 1864576"/>
              <a:gd name="connsiteX958" fmla="*/ 565959 w 1656655"/>
              <a:gd name="connsiteY958" fmla="*/ 450016 h 1864576"/>
              <a:gd name="connsiteX959" fmla="*/ 725861 w 1656655"/>
              <a:gd name="connsiteY959" fmla="*/ 448652 h 1864576"/>
              <a:gd name="connsiteX960" fmla="*/ 591963 w 1656655"/>
              <a:gd name="connsiteY960" fmla="*/ 419223 h 1864576"/>
              <a:gd name="connsiteX961" fmla="*/ 534327 w 1656655"/>
              <a:gd name="connsiteY961" fmla="*/ 426239 h 1864576"/>
              <a:gd name="connsiteX962" fmla="*/ 530637 w 1656655"/>
              <a:gd name="connsiteY962" fmla="*/ 452160 h 1864576"/>
              <a:gd name="connsiteX963" fmla="*/ 532384 w 1656655"/>
              <a:gd name="connsiteY963" fmla="*/ 450991 h 1864576"/>
              <a:gd name="connsiteX964" fmla="*/ 550432 w 1656655"/>
              <a:gd name="connsiteY964" fmla="*/ 439492 h 1864576"/>
              <a:gd name="connsiteX965" fmla="*/ 618159 w 1656655"/>
              <a:gd name="connsiteY965" fmla="*/ 456058 h 1864576"/>
              <a:gd name="connsiteX966" fmla="*/ 725861 w 1656655"/>
              <a:gd name="connsiteY966" fmla="*/ 448652 h 1864576"/>
              <a:gd name="connsiteX967" fmla="*/ 740611 w 1656655"/>
              <a:gd name="connsiteY967" fmla="*/ 590538 h 1864576"/>
              <a:gd name="connsiteX968" fmla="*/ 741584 w 1656655"/>
              <a:gd name="connsiteY968" fmla="*/ 543371 h 1864576"/>
              <a:gd name="connsiteX969" fmla="*/ 724702 w 1656655"/>
              <a:gd name="connsiteY969" fmla="*/ 516085 h 1864576"/>
              <a:gd name="connsiteX970" fmla="*/ 673466 w 1656655"/>
              <a:gd name="connsiteY970" fmla="*/ 478276 h 1864576"/>
              <a:gd name="connsiteX971" fmla="*/ 641834 w 1656655"/>
              <a:gd name="connsiteY971" fmla="*/ 471455 h 1864576"/>
              <a:gd name="connsiteX972" fmla="*/ 625920 w 1656655"/>
              <a:gd name="connsiteY972" fmla="*/ 468337 h 1864576"/>
              <a:gd name="connsiteX973" fmla="*/ 607682 w 1656655"/>
              <a:gd name="connsiteY973" fmla="*/ 481200 h 1864576"/>
              <a:gd name="connsiteX974" fmla="*/ 629996 w 1656655"/>
              <a:gd name="connsiteY974" fmla="*/ 489580 h 1864576"/>
              <a:gd name="connsiteX975" fmla="*/ 665122 w 1656655"/>
              <a:gd name="connsiteY975" fmla="*/ 511019 h 1864576"/>
              <a:gd name="connsiteX976" fmla="*/ 679872 w 1656655"/>
              <a:gd name="connsiteY976" fmla="*/ 524660 h 1864576"/>
              <a:gd name="connsiteX977" fmla="*/ 694812 w 1656655"/>
              <a:gd name="connsiteY977" fmla="*/ 543959 h 1864576"/>
              <a:gd name="connsiteX978" fmla="*/ 740611 w 1656655"/>
              <a:gd name="connsiteY978" fmla="*/ 590538 h 1864576"/>
              <a:gd name="connsiteX979" fmla="*/ 717327 w 1656655"/>
              <a:gd name="connsiteY979" fmla="*/ 610028 h 1864576"/>
              <a:gd name="connsiteX980" fmla="*/ 741584 w 1656655"/>
              <a:gd name="connsiteY980" fmla="*/ 659723 h 1864576"/>
              <a:gd name="connsiteX981" fmla="*/ 709952 w 1656655"/>
              <a:gd name="connsiteY981" fmla="*/ 612948 h 1864576"/>
              <a:gd name="connsiteX982" fmla="*/ 686664 w 1656655"/>
              <a:gd name="connsiteY982" fmla="*/ 611782 h 1864576"/>
              <a:gd name="connsiteX983" fmla="*/ 702382 w 1656655"/>
              <a:gd name="connsiteY983" fmla="*/ 640821 h 1864576"/>
              <a:gd name="connsiteX984" fmla="*/ 741584 w 1656655"/>
              <a:gd name="connsiteY984" fmla="*/ 683309 h 1864576"/>
              <a:gd name="connsiteX985" fmla="*/ 752840 w 1656655"/>
              <a:gd name="connsiteY985" fmla="*/ 689933 h 1864576"/>
              <a:gd name="connsiteX986" fmla="*/ 743718 w 1656655"/>
              <a:gd name="connsiteY986" fmla="*/ 615094 h 1864576"/>
              <a:gd name="connsiteX987" fmla="*/ 706072 w 1656655"/>
              <a:gd name="connsiteY987" fmla="*/ 564228 h 1864576"/>
              <a:gd name="connsiteX988" fmla="*/ 717327 w 1656655"/>
              <a:gd name="connsiteY988" fmla="*/ 610028 h 1864576"/>
              <a:gd name="connsiteX989" fmla="*/ 709561 w 1656655"/>
              <a:gd name="connsiteY989" fmla="*/ 603595 h 1864576"/>
              <a:gd name="connsiteX990" fmla="*/ 674244 w 1656655"/>
              <a:gd name="connsiteY990" fmla="*/ 528560 h 1864576"/>
              <a:gd name="connsiteX991" fmla="*/ 601472 w 1656655"/>
              <a:gd name="connsiteY991" fmla="*/ 486657 h 1864576"/>
              <a:gd name="connsiteX992" fmla="*/ 595066 w 1656655"/>
              <a:gd name="connsiteY992" fmla="*/ 487436 h 1864576"/>
              <a:gd name="connsiteX993" fmla="*/ 557028 w 1656655"/>
              <a:gd name="connsiteY993" fmla="*/ 484708 h 1864576"/>
              <a:gd name="connsiteX994" fmla="*/ 534327 w 1656655"/>
              <a:gd name="connsiteY994" fmla="*/ 461905 h 1864576"/>
              <a:gd name="connsiteX995" fmla="*/ 554894 w 1656655"/>
              <a:gd name="connsiteY995" fmla="*/ 488411 h 1864576"/>
              <a:gd name="connsiteX996" fmla="*/ 580899 w 1656655"/>
              <a:gd name="connsiteY996" fmla="*/ 521740 h 1864576"/>
              <a:gd name="connsiteX997" fmla="*/ 584780 w 1656655"/>
              <a:gd name="connsiteY997" fmla="*/ 525831 h 1864576"/>
              <a:gd name="connsiteX998" fmla="*/ 623595 w 1656655"/>
              <a:gd name="connsiteY998" fmla="*/ 547658 h 1864576"/>
              <a:gd name="connsiteX999" fmla="*/ 656970 w 1656655"/>
              <a:gd name="connsiteY999" fmla="*/ 590925 h 1864576"/>
              <a:gd name="connsiteX1000" fmla="*/ 709561 w 1656655"/>
              <a:gd name="connsiteY1000" fmla="*/ 603595 h 1864576"/>
              <a:gd name="connsiteX1001" fmla="*/ 745269 w 1656655"/>
              <a:gd name="connsiteY1001" fmla="*/ 599891 h 1864576"/>
              <a:gd name="connsiteX1002" fmla="*/ 758854 w 1656655"/>
              <a:gd name="connsiteY1002" fmla="*/ 642379 h 1864576"/>
              <a:gd name="connsiteX1003" fmla="*/ 763513 w 1656655"/>
              <a:gd name="connsiteY1003" fmla="*/ 657386 h 1864576"/>
              <a:gd name="connsiteX1004" fmla="*/ 784276 w 1656655"/>
              <a:gd name="connsiteY1004" fmla="*/ 675901 h 1864576"/>
              <a:gd name="connsiteX1005" fmla="*/ 798056 w 1656655"/>
              <a:gd name="connsiteY1005" fmla="*/ 682530 h 1864576"/>
              <a:gd name="connsiteX1006" fmla="*/ 749928 w 1656655"/>
              <a:gd name="connsiteY1006" fmla="*/ 547854 h 1864576"/>
              <a:gd name="connsiteX1007" fmla="*/ 750701 w 1656655"/>
              <a:gd name="connsiteY1007" fmla="*/ 580401 h 1864576"/>
              <a:gd name="connsiteX1008" fmla="*/ 756720 w 1656655"/>
              <a:gd name="connsiteY1008" fmla="*/ 592096 h 1864576"/>
              <a:gd name="connsiteX1009" fmla="*/ 776901 w 1656655"/>
              <a:gd name="connsiteY1009" fmla="*/ 640042 h 1864576"/>
              <a:gd name="connsiteX1010" fmla="*/ 776123 w 1656655"/>
              <a:gd name="connsiteY1010" fmla="*/ 648812 h 1864576"/>
              <a:gd name="connsiteX1011" fmla="*/ 747599 w 1656655"/>
              <a:gd name="connsiteY1011" fmla="*/ 594825 h 1864576"/>
              <a:gd name="connsiteX1012" fmla="*/ 745269 w 1656655"/>
              <a:gd name="connsiteY1012" fmla="*/ 599891 h 1864576"/>
              <a:gd name="connsiteX1013" fmla="*/ 973100 w 1656655"/>
              <a:gd name="connsiteY1013" fmla="*/ 578451 h 1864576"/>
              <a:gd name="connsiteX1014" fmla="*/ 1056158 w 1656655"/>
              <a:gd name="connsiteY1014" fmla="*/ 520961 h 1864576"/>
              <a:gd name="connsiteX1015" fmla="*/ 1013848 w 1656655"/>
              <a:gd name="connsiteY1015" fmla="*/ 530510 h 1864576"/>
              <a:gd name="connsiteX1016" fmla="*/ 973100 w 1656655"/>
              <a:gd name="connsiteY1016" fmla="*/ 578451 h 1864576"/>
              <a:gd name="connsiteX1017" fmla="*/ 1224992 w 1656655"/>
              <a:gd name="connsiteY1017" fmla="*/ 686425 h 1864576"/>
              <a:gd name="connsiteX1018" fmla="*/ 1244590 w 1656655"/>
              <a:gd name="connsiteY1018" fmla="*/ 630684 h 1864576"/>
              <a:gd name="connsiteX1019" fmla="*/ 1271368 w 1656655"/>
              <a:gd name="connsiteY1019" fmla="*/ 576114 h 1864576"/>
              <a:gd name="connsiteX1020" fmla="*/ 1270595 w 1656655"/>
              <a:gd name="connsiteY1020" fmla="*/ 573777 h 1864576"/>
              <a:gd name="connsiteX1021" fmla="*/ 1269044 w 1656655"/>
              <a:gd name="connsiteY1021" fmla="*/ 576114 h 1864576"/>
              <a:gd name="connsiteX1022" fmla="*/ 1233335 w 1656655"/>
              <a:gd name="connsiteY1022" fmla="*/ 630493 h 1864576"/>
              <a:gd name="connsiteX1023" fmla="*/ 1224992 w 1656655"/>
              <a:gd name="connsiteY1023" fmla="*/ 686425 h 1864576"/>
              <a:gd name="connsiteX1024" fmla="*/ 1028015 w 1656655"/>
              <a:gd name="connsiteY1024" fmla="*/ 590342 h 1864576"/>
              <a:gd name="connsiteX1025" fmla="*/ 1057127 w 1656655"/>
              <a:gd name="connsiteY1025" fmla="*/ 570656 h 1864576"/>
              <a:gd name="connsiteX1026" fmla="*/ 1028015 w 1656655"/>
              <a:gd name="connsiteY1026" fmla="*/ 590342 h 1864576"/>
              <a:gd name="connsiteX1027" fmla="*/ 930795 w 1656655"/>
              <a:gd name="connsiteY1027" fmla="*/ 552533 h 1864576"/>
              <a:gd name="connsiteX1028" fmla="*/ 985520 w 1656655"/>
              <a:gd name="connsiteY1028" fmla="*/ 504199 h 1864576"/>
              <a:gd name="connsiteX1029" fmla="*/ 995219 w 1656655"/>
              <a:gd name="connsiteY1029" fmla="*/ 498935 h 1864576"/>
              <a:gd name="connsiteX1030" fmla="*/ 956021 w 1656655"/>
              <a:gd name="connsiteY1030" fmla="*/ 511019 h 1864576"/>
              <a:gd name="connsiteX1031" fmla="*/ 930795 w 1656655"/>
              <a:gd name="connsiteY1031" fmla="*/ 552533 h 1864576"/>
              <a:gd name="connsiteX1032" fmla="*/ 1214510 w 1656655"/>
              <a:gd name="connsiteY1032" fmla="*/ 272855 h 1864576"/>
              <a:gd name="connsiteX1033" fmla="*/ 1243426 w 1656655"/>
              <a:gd name="connsiteY1033" fmla="*/ 289226 h 1864576"/>
              <a:gd name="connsiteX1034" fmla="*/ 1214896 w 1656655"/>
              <a:gd name="connsiteY1034" fmla="*/ 311835 h 1864576"/>
              <a:gd name="connsiteX1035" fmla="*/ 1214510 w 1656655"/>
              <a:gd name="connsiteY1035" fmla="*/ 272855 h 1864576"/>
              <a:gd name="connsiteX1036" fmla="*/ 1283206 w 1656655"/>
              <a:gd name="connsiteY1036" fmla="*/ 345357 h 1864576"/>
              <a:gd name="connsiteX1037" fmla="*/ 1234304 w 1656655"/>
              <a:gd name="connsiteY1037" fmla="*/ 328986 h 1864576"/>
              <a:gd name="connsiteX1038" fmla="*/ 1216839 w 1656655"/>
              <a:gd name="connsiteY1038" fmla="*/ 320800 h 1864576"/>
              <a:gd name="connsiteX1039" fmla="*/ 1219168 w 1656655"/>
              <a:gd name="connsiteY1039" fmla="*/ 314563 h 1864576"/>
              <a:gd name="connsiteX1040" fmla="*/ 1245173 w 1656655"/>
              <a:gd name="connsiteY1040" fmla="*/ 296632 h 1864576"/>
              <a:gd name="connsiteX1041" fmla="*/ 1251769 w 1656655"/>
              <a:gd name="connsiteY1041" fmla="*/ 277533 h 1864576"/>
              <a:gd name="connsiteX1042" fmla="*/ 1294270 w 1656655"/>
              <a:gd name="connsiteY1042" fmla="*/ 307157 h 1864576"/>
              <a:gd name="connsiteX1043" fmla="*/ 1272533 w 1656655"/>
              <a:gd name="connsiteY1043" fmla="*/ 308131 h 1864576"/>
              <a:gd name="connsiteX1044" fmla="*/ 1283206 w 1656655"/>
              <a:gd name="connsiteY1044" fmla="*/ 345357 h 1864576"/>
              <a:gd name="connsiteX1045" fmla="*/ 1375582 w 1656655"/>
              <a:gd name="connsiteY1045" fmla="*/ 181254 h 1864576"/>
              <a:gd name="connsiteX1046" fmla="*/ 1434383 w 1656655"/>
              <a:gd name="connsiteY1046" fmla="*/ 328011 h 1864576"/>
              <a:gd name="connsiteX1047" fmla="*/ 1414197 w 1656655"/>
              <a:gd name="connsiteY1047" fmla="*/ 502443 h 1864576"/>
              <a:gd name="connsiteX1048" fmla="*/ 1408183 w 1656655"/>
              <a:gd name="connsiteY1048" fmla="*/ 525444 h 1864576"/>
              <a:gd name="connsiteX1049" fmla="*/ 1397123 w 1656655"/>
              <a:gd name="connsiteY1049" fmla="*/ 507898 h 1864576"/>
              <a:gd name="connsiteX1050" fmla="*/ 1365878 w 1656655"/>
              <a:gd name="connsiteY1050" fmla="*/ 527389 h 1864576"/>
              <a:gd name="connsiteX1051" fmla="*/ 1395959 w 1656655"/>
              <a:gd name="connsiteY1051" fmla="*/ 300141 h 1864576"/>
              <a:gd name="connsiteX1052" fmla="*/ 1376937 w 1656655"/>
              <a:gd name="connsiteY1052" fmla="*/ 438518 h 1864576"/>
              <a:gd name="connsiteX1053" fmla="*/ 1356174 w 1656655"/>
              <a:gd name="connsiteY1053" fmla="*/ 381997 h 1864576"/>
              <a:gd name="connsiteX1054" fmla="*/ 1375582 w 1656655"/>
              <a:gd name="connsiteY1054" fmla="*/ 181254 h 1864576"/>
              <a:gd name="connsiteX1055" fmla="*/ 1068769 w 1656655"/>
              <a:gd name="connsiteY1055" fmla="*/ 536551 h 1864576"/>
              <a:gd name="connsiteX1056" fmla="*/ 1070320 w 1656655"/>
              <a:gd name="connsiteY1056" fmla="*/ 585663 h 1864576"/>
              <a:gd name="connsiteX1057" fmla="*/ 1034617 w 1656655"/>
              <a:gd name="connsiteY1057" fmla="*/ 603203 h 1864576"/>
              <a:gd name="connsiteX1058" fmla="*/ 1008999 w 1656655"/>
              <a:gd name="connsiteY1058" fmla="*/ 601645 h 1864576"/>
              <a:gd name="connsiteX1059" fmla="*/ 1007252 w 1656655"/>
              <a:gd name="connsiteY1059" fmla="*/ 595408 h 1864576"/>
              <a:gd name="connsiteX1060" fmla="*/ 1068769 w 1656655"/>
              <a:gd name="connsiteY1060" fmla="*/ 536551 h 1864576"/>
              <a:gd name="connsiteX1061" fmla="*/ 1098654 w 1656655"/>
              <a:gd name="connsiteY1061" fmla="*/ 477692 h 1864576"/>
              <a:gd name="connsiteX1062" fmla="*/ 1063528 w 1656655"/>
              <a:gd name="connsiteY1062" fmla="*/ 481979 h 1864576"/>
              <a:gd name="connsiteX1063" fmla="*/ 1037915 w 1656655"/>
              <a:gd name="connsiteY1063" fmla="*/ 464244 h 1864576"/>
              <a:gd name="connsiteX1064" fmla="*/ 1061977 w 1656655"/>
              <a:gd name="connsiteY1064" fmla="*/ 455473 h 1864576"/>
              <a:gd name="connsiteX1065" fmla="*/ 1060039 w 1656655"/>
              <a:gd name="connsiteY1065" fmla="*/ 463269 h 1864576"/>
              <a:gd name="connsiteX1066" fmla="*/ 1083132 w 1656655"/>
              <a:gd name="connsiteY1066" fmla="*/ 482759 h 1864576"/>
              <a:gd name="connsiteX1067" fmla="*/ 1098654 w 1656655"/>
              <a:gd name="connsiteY1067" fmla="*/ 477692 h 1864576"/>
              <a:gd name="connsiteX1068" fmla="*/ 1144262 w 1656655"/>
              <a:gd name="connsiteY1068" fmla="*/ 538109 h 1864576"/>
              <a:gd name="connsiteX1069" fmla="*/ 1094000 w 1656655"/>
              <a:gd name="connsiteY1069" fmla="*/ 548633 h 1864576"/>
              <a:gd name="connsiteX1070" fmla="*/ 1096134 w 1656655"/>
              <a:gd name="connsiteY1070" fmla="*/ 538888 h 1864576"/>
              <a:gd name="connsiteX1071" fmla="*/ 1101762 w 1656655"/>
              <a:gd name="connsiteY1071" fmla="*/ 529731 h 1864576"/>
              <a:gd name="connsiteX1072" fmla="*/ 1133394 w 1656655"/>
              <a:gd name="connsiteY1072" fmla="*/ 519011 h 1864576"/>
              <a:gd name="connsiteX1073" fmla="*/ 1232753 w 1656655"/>
              <a:gd name="connsiteY1073" fmla="*/ 490750 h 1864576"/>
              <a:gd name="connsiteX1074" fmla="*/ 1212958 w 1656655"/>
              <a:gd name="connsiteY1074" fmla="*/ 523494 h 1864576"/>
              <a:gd name="connsiteX1075" fmla="*/ 1144262 w 1656655"/>
              <a:gd name="connsiteY1075" fmla="*/ 538109 h 1864576"/>
              <a:gd name="connsiteX1076" fmla="*/ 1085652 w 1656655"/>
              <a:gd name="connsiteY1076" fmla="*/ 584884 h 1864576"/>
              <a:gd name="connsiteX1077" fmla="*/ 1072459 w 1656655"/>
              <a:gd name="connsiteY1077" fmla="*/ 561499 h 1864576"/>
              <a:gd name="connsiteX1078" fmla="*/ 1107193 w 1656655"/>
              <a:gd name="connsiteY1078" fmla="*/ 492309 h 1864576"/>
              <a:gd name="connsiteX1079" fmla="*/ 1129900 w 1656655"/>
              <a:gd name="connsiteY1079" fmla="*/ 426239 h 1864576"/>
              <a:gd name="connsiteX1080" fmla="*/ 1143484 w 1656655"/>
              <a:gd name="connsiteY1080" fmla="*/ 423511 h 1864576"/>
              <a:gd name="connsiteX1081" fmla="*/ 1151050 w 1656655"/>
              <a:gd name="connsiteY1081" fmla="*/ 431111 h 1864576"/>
              <a:gd name="connsiteX1082" fmla="*/ 1145618 w 1656655"/>
              <a:gd name="connsiteY1082" fmla="*/ 452940 h 1864576"/>
              <a:gd name="connsiteX1083" fmla="*/ 1144262 w 1656655"/>
              <a:gd name="connsiteY1083" fmla="*/ 458592 h 1864576"/>
              <a:gd name="connsiteX1084" fmla="*/ 1158424 w 1656655"/>
              <a:gd name="connsiteY1084" fmla="*/ 433645 h 1864576"/>
              <a:gd name="connsiteX1085" fmla="*/ 1189474 w 1656655"/>
              <a:gd name="connsiteY1085" fmla="*/ 445534 h 1864576"/>
              <a:gd name="connsiteX1086" fmla="*/ 1202672 w 1656655"/>
              <a:gd name="connsiteY1086" fmla="*/ 480420 h 1864576"/>
              <a:gd name="connsiteX1087" fmla="*/ 1140377 w 1656655"/>
              <a:gd name="connsiteY1087" fmla="*/ 502054 h 1864576"/>
              <a:gd name="connsiteX1088" fmla="*/ 1126215 w 1656655"/>
              <a:gd name="connsiteY1088" fmla="*/ 502054 h 1864576"/>
              <a:gd name="connsiteX1089" fmla="*/ 1105256 w 1656655"/>
              <a:gd name="connsiteY1089" fmla="*/ 512773 h 1864576"/>
              <a:gd name="connsiteX1090" fmla="*/ 1087981 w 1656655"/>
              <a:gd name="connsiteY1090" fmla="*/ 569681 h 1864576"/>
              <a:gd name="connsiteX1091" fmla="*/ 1126215 w 1656655"/>
              <a:gd name="connsiteY1091" fmla="*/ 546296 h 1864576"/>
              <a:gd name="connsiteX1092" fmla="*/ 1163665 w 1656655"/>
              <a:gd name="connsiteY1092" fmla="*/ 553508 h 1864576"/>
              <a:gd name="connsiteX1093" fmla="*/ 1118062 w 1656655"/>
              <a:gd name="connsiteY1093" fmla="*/ 558770 h 1864576"/>
              <a:gd name="connsiteX1094" fmla="*/ 1097489 w 1656655"/>
              <a:gd name="connsiteY1094" fmla="*/ 572410 h 1864576"/>
              <a:gd name="connsiteX1095" fmla="*/ 1085652 w 1656655"/>
              <a:gd name="connsiteY1095" fmla="*/ 584884 h 1864576"/>
              <a:gd name="connsiteX1096" fmla="*/ 1091089 w 1656655"/>
              <a:gd name="connsiteY1096" fmla="*/ 444754 h 1864576"/>
              <a:gd name="connsiteX1097" fmla="*/ 1118840 w 1656655"/>
              <a:gd name="connsiteY1097" fmla="*/ 456448 h 1864576"/>
              <a:gd name="connsiteX1098" fmla="*/ 1104478 w 1656655"/>
              <a:gd name="connsiteY1098" fmla="*/ 471065 h 1864576"/>
              <a:gd name="connsiteX1099" fmla="*/ 1106611 w 1656655"/>
              <a:gd name="connsiteY1099" fmla="*/ 463074 h 1864576"/>
              <a:gd name="connsiteX1100" fmla="*/ 1091089 w 1656655"/>
              <a:gd name="connsiteY1100" fmla="*/ 444754 h 1864576"/>
              <a:gd name="connsiteX1101" fmla="*/ 1089924 w 1656655"/>
              <a:gd name="connsiteY1101" fmla="*/ 450016 h 1864576"/>
              <a:gd name="connsiteX1102" fmla="*/ 1090311 w 1656655"/>
              <a:gd name="connsiteY1102" fmla="*/ 450016 h 1864576"/>
              <a:gd name="connsiteX1103" fmla="*/ 1099819 w 1656655"/>
              <a:gd name="connsiteY1103" fmla="*/ 462100 h 1864576"/>
              <a:gd name="connsiteX1104" fmla="*/ 1083323 w 1656655"/>
              <a:gd name="connsiteY1104" fmla="*/ 476327 h 1864576"/>
              <a:gd name="connsiteX1105" fmla="*/ 1066831 w 1656655"/>
              <a:gd name="connsiteY1105" fmla="*/ 463269 h 1864576"/>
              <a:gd name="connsiteX1106" fmla="*/ 1074010 w 1656655"/>
              <a:gd name="connsiteY1106" fmla="*/ 451770 h 1864576"/>
              <a:gd name="connsiteX1107" fmla="*/ 1076340 w 1656655"/>
              <a:gd name="connsiteY1107" fmla="*/ 463464 h 1864576"/>
              <a:gd name="connsiteX1108" fmla="*/ 1084101 w 1656655"/>
              <a:gd name="connsiteY1108" fmla="*/ 471260 h 1864576"/>
              <a:gd name="connsiteX1109" fmla="*/ 1089924 w 1656655"/>
              <a:gd name="connsiteY1109" fmla="*/ 450016 h 1864576"/>
              <a:gd name="connsiteX1110" fmla="*/ 915267 w 1656655"/>
              <a:gd name="connsiteY1110" fmla="*/ 590538 h 1864576"/>
              <a:gd name="connsiteX1111" fmla="*/ 914298 w 1656655"/>
              <a:gd name="connsiteY1111" fmla="*/ 543371 h 1864576"/>
              <a:gd name="connsiteX1112" fmla="*/ 931181 w 1656655"/>
              <a:gd name="connsiteY1112" fmla="*/ 516085 h 1864576"/>
              <a:gd name="connsiteX1113" fmla="*/ 982412 w 1656655"/>
              <a:gd name="connsiteY1113" fmla="*/ 478276 h 1864576"/>
              <a:gd name="connsiteX1114" fmla="*/ 1014044 w 1656655"/>
              <a:gd name="connsiteY1114" fmla="*/ 471455 h 1864576"/>
              <a:gd name="connsiteX1115" fmla="*/ 1029958 w 1656655"/>
              <a:gd name="connsiteY1115" fmla="*/ 468337 h 1864576"/>
              <a:gd name="connsiteX1116" fmla="*/ 1048201 w 1656655"/>
              <a:gd name="connsiteY1116" fmla="*/ 481200 h 1864576"/>
              <a:gd name="connsiteX1117" fmla="*/ 1025882 w 1656655"/>
              <a:gd name="connsiteY1117" fmla="*/ 489580 h 1864576"/>
              <a:gd name="connsiteX1118" fmla="*/ 990756 w 1656655"/>
              <a:gd name="connsiteY1118" fmla="*/ 511019 h 1864576"/>
              <a:gd name="connsiteX1119" fmla="*/ 976006 w 1656655"/>
              <a:gd name="connsiteY1119" fmla="*/ 524660 h 1864576"/>
              <a:gd name="connsiteX1120" fmla="*/ 961066 w 1656655"/>
              <a:gd name="connsiteY1120" fmla="*/ 543959 h 1864576"/>
              <a:gd name="connsiteX1121" fmla="*/ 915267 w 1656655"/>
              <a:gd name="connsiteY1121" fmla="*/ 590538 h 1864576"/>
              <a:gd name="connsiteX1122" fmla="*/ 938556 w 1656655"/>
              <a:gd name="connsiteY1122" fmla="*/ 610028 h 1864576"/>
              <a:gd name="connsiteX1123" fmla="*/ 914298 w 1656655"/>
              <a:gd name="connsiteY1123" fmla="*/ 659723 h 1864576"/>
              <a:gd name="connsiteX1124" fmla="*/ 945931 w 1656655"/>
              <a:gd name="connsiteY1124" fmla="*/ 612948 h 1864576"/>
              <a:gd name="connsiteX1125" fmla="*/ 969219 w 1656655"/>
              <a:gd name="connsiteY1125" fmla="*/ 611782 h 1864576"/>
              <a:gd name="connsiteX1126" fmla="*/ 953496 w 1656655"/>
              <a:gd name="connsiteY1126" fmla="*/ 640821 h 1864576"/>
              <a:gd name="connsiteX1127" fmla="*/ 914298 w 1656655"/>
              <a:gd name="connsiteY1127" fmla="*/ 683309 h 1864576"/>
              <a:gd name="connsiteX1128" fmla="*/ 903043 w 1656655"/>
              <a:gd name="connsiteY1128" fmla="*/ 689933 h 1864576"/>
              <a:gd name="connsiteX1129" fmla="*/ 912165 w 1656655"/>
              <a:gd name="connsiteY1129" fmla="*/ 615094 h 1864576"/>
              <a:gd name="connsiteX1130" fmla="*/ 949811 w 1656655"/>
              <a:gd name="connsiteY1130" fmla="*/ 564228 h 1864576"/>
              <a:gd name="connsiteX1131" fmla="*/ 938556 w 1656655"/>
              <a:gd name="connsiteY1131" fmla="*/ 610028 h 1864576"/>
              <a:gd name="connsiteX1132" fmla="*/ 946513 w 1656655"/>
              <a:gd name="connsiteY1132" fmla="*/ 603595 h 1864576"/>
              <a:gd name="connsiteX1133" fmla="*/ 981830 w 1656655"/>
              <a:gd name="connsiteY1133" fmla="*/ 528560 h 1864576"/>
              <a:gd name="connsiteX1134" fmla="*/ 1054602 w 1656655"/>
              <a:gd name="connsiteY1134" fmla="*/ 486657 h 1864576"/>
              <a:gd name="connsiteX1135" fmla="*/ 1061008 w 1656655"/>
              <a:gd name="connsiteY1135" fmla="*/ 487436 h 1864576"/>
              <a:gd name="connsiteX1136" fmla="*/ 1099046 w 1656655"/>
              <a:gd name="connsiteY1136" fmla="*/ 484708 h 1864576"/>
              <a:gd name="connsiteX1137" fmla="*/ 1121747 w 1656655"/>
              <a:gd name="connsiteY1137" fmla="*/ 461905 h 1864576"/>
              <a:gd name="connsiteX1138" fmla="*/ 1101179 w 1656655"/>
              <a:gd name="connsiteY1138" fmla="*/ 488411 h 1864576"/>
              <a:gd name="connsiteX1139" fmla="*/ 1075175 w 1656655"/>
              <a:gd name="connsiteY1139" fmla="*/ 521740 h 1864576"/>
              <a:gd name="connsiteX1140" fmla="*/ 1071294 w 1656655"/>
              <a:gd name="connsiteY1140" fmla="*/ 525831 h 1864576"/>
              <a:gd name="connsiteX1141" fmla="*/ 1032478 w 1656655"/>
              <a:gd name="connsiteY1141" fmla="*/ 547658 h 1864576"/>
              <a:gd name="connsiteX1142" fmla="*/ 999104 w 1656655"/>
              <a:gd name="connsiteY1142" fmla="*/ 590925 h 1864576"/>
              <a:gd name="connsiteX1143" fmla="*/ 946513 w 1656655"/>
              <a:gd name="connsiteY1143" fmla="*/ 603595 h 1864576"/>
              <a:gd name="connsiteX1144" fmla="*/ 910804 w 1656655"/>
              <a:gd name="connsiteY1144" fmla="*/ 599891 h 1864576"/>
              <a:gd name="connsiteX1145" fmla="*/ 897220 w 1656655"/>
              <a:gd name="connsiteY1145" fmla="*/ 642379 h 1864576"/>
              <a:gd name="connsiteX1146" fmla="*/ 892561 w 1656655"/>
              <a:gd name="connsiteY1146" fmla="*/ 657386 h 1864576"/>
              <a:gd name="connsiteX1147" fmla="*/ 871798 w 1656655"/>
              <a:gd name="connsiteY1147" fmla="*/ 675901 h 1864576"/>
              <a:gd name="connsiteX1148" fmla="*/ 858017 w 1656655"/>
              <a:gd name="connsiteY1148" fmla="*/ 682530 h 1864576"/>
              <a:gd name="connsiteX1149" fmla="*/ 906146 w 1656655"/>
              <a:gd name="connsiteY1149" fmla="*/ 547854 h 1864576"/>
              <a:gd name="connsiteX1150" fmla="*/ 905373 w 1656655"/>
              <a:gd name="connsiteY1150" fmla="*/ 580401 h 1864576"/>
              <a:gd name="connsiteX1151" fmla="*/ 899353 w 1656655"/>
              <a:gd name="connsiteY1151" fmla="*/ 592096 h 1864576"/>
              <a:gd name="connsiteX1152" fmla="*/ 879172 w 1656655"/>
              <a:gd name="connsiteY1152" fmla="*/ 640042 h 1864576"/>
              <a:gd name="connsiteX1153" fmla="*/ 879950 w 1656655"/>
              <a:gd name="connsiteY1153" fmla="*/ 648812 h 1864576"/>
              <a:gd name="connsiteX1154" fmla="*/ 908475 w 1656655"/>
              <a:gd name="connsiteY1154" fmla="*/ 594825 h 1864576"/>
              <a:gd name="connsiteX1155" fmla="*/ 910804 w 1656655"/>
              <a:gd name="connsiteY1155" fmla="*/ 599891 h 1864576"/>
              <a:gd name="connsiteX1156" fmla="*/ 1291554 w 1656655"/>
              <a:gd name="connsiteY1156" fmla="*/ 574556 h 1864576"/>
              <a:gd name="connsiteX1157" fmla="*/ 1286895 w 1656655"/>
              <a:gd name="connsiteY1157" fmla="*/ 549412 h 1864576"/>
              <a:gd name="connsiteX1158" fmla="*/ 1333277 w 1656655"/>
              <a:gd name="connsiteY1158" fmla="*/ 456448 h 1864576"/>
              <a:gd name="connsiteX1159" fmla="*/ 1349773 w 1656655"/>
              <a:gd name="connsiteY1159" fmla="*/ 387844 h 1864576"/>
              <a:gd name="connsiteX1160" fmla="*/ 1366847 w 1656655"/>
              <a:gd name="connsiteY1160" fmla="*/ 499910 h 1864576"/>
              <a:gd name="connsiteX1161" fmla="*/ 1287091 w 1656655"/>
              <a:gd name="connsiteY1161" fmla="*/ 625035 h 1864576"/>
              <a:gd name="connsiteX1162" fmla="*/ 1292910 w 1656655"/>
              <a:gd name="connsiteY1162" fmla="*/ 594046 h 1864576"/>
              <a:gd name="connsiteX1163" fmla="*/ 1351324 w 1656655"/>
              <a:gd name="connsiteY1163" fmla="*/ 463659 h 1864576"/>
              <a:gd name="connsiteX1164" fmla="*/ 1291554 w 1656655"/>
              <a:gd name="connsiteY1164" fmla="*/ 574556 h 1864576"/>
              <a:gd name="connsiteX1165" fmla="*/ 1317363 w 1656655"/>
              <a:gd name="connsiteY1165" fmla="*/ 678238 h 1864576"/>
              <a:gd name="connsiteX1166" fmla="*/ 1332112 w 1656655"/>
              <a:gd name="connsiteY1166" fmla="*/ 643354 h 1864576"/>
              <a:gd name="connsiteX1167" fmla="*/ 1392078 w 1656655"/>
              <a:gd name="connsiteY1167" fmla="*/ 539863 h 1864576"/>
              <a:gd name="connsiteX1168" fmla="*/ 1333468 w 1656655"/>
              <a:gd name="connsiteY1168" fmla="*/ 625422 h 1864576"/>
              <a:gd name="connsiteX1169" fmla="*/ 1329783 w 1656655"/>
              <a:gd name="connsiteY1169" fmla="*/ 606907 h 1864576"/>
              <a:gd name="connsiteX1170" fmla="*/ 1302418 w 1656655"/>
              <a:gd name="connsiteY1170" fmla="*/ 623472 h 1864576"/>
              <a:gd name="connsiteX1171" fmla="*/ 1343950 w 1656655"/>
              <a:gd name="connsiteY1171" fmla="*/ 570269 h 1864576"/>
              <a:gd name="connsiteX1172" fmla="*/ 1365878 w 1656655"/>
              <a:gd name="connsiteY1172" fmla="*/ 538109 h 1864576"/>
              <a:gd name="connsiteX1173" fmla="*/ 1392660 w 1656655"/>
              <a:gd name="connsiteY1173" fmla="*/ 518428 h 1864576"/>
              <a:gd name="connsiteX1174" fmla="*/ 1399257 w 1656655"/>
              <a:gd name="connsiteY1174" fmla="*/ 517644 h 1864576"/>
              <a:gd name="connsiteX1175" fmla="*/ 1398092 w 1656655"/>
              <a:gd name="connsiteY1175" fmla="*/ 561107 h 1864576"/>
              <a:gd name="connsiteX1176" fmla="*/ 1317363 w 1656655"/>
              <a:gd name="connsiteY1176" fmla="*/ 678238 h 1864576"/>
              <a:gd name="connsiteX1177" fmla="*/ 1435548 w 1656655"/>
              <a:gd name="connsiteY1177" fmla="*/ 652903 h 1864576"/>
              <a:gd name="connsiteX1178" fmla="*/ 1439815 w 1656655"/>
              <a:gd name="connsiteY1178" fmla="*/ 621718 h 1864576"/>
              <a:gd name="connsiteX1179" fmla="*/ 1402169 w 1656655"/>
              <a:gd name="connsiteY1179" fmla="*/ 617823 h 1864576"/>
              <a:gd name="connsiteX1180" fmla="*/ 1464850 w 1656655"/>
              <a:gd name="connsiteY1180" fmla="*/ 385311 h 1864576"/>
              <a:gd name="connsiteX1181" fmla="*/ 1464072 w 1656655"/>
              <a:gd name="connsiteY1181" fmla="*/ 385311 h 1864576"/>
              <a:gd name="connsiteX1182" fmla="*/ 1380240 w 1656655"/>
              <a:gd name="connsiteY1182" fmla="*/ 622110 h 1864576"/>
              <a:gd name="connsiteX1183" fmla="*/ 1442726 w 1656655"/>
              <a:gd name="connsiteY1183" fmla="*/ 344967 h 1864576"/>
              <a:gd name="connsiteX1184" fmla="*/ 1465623 w 1656655"/>
              <a:gd name="connsiteY1184" fmla="*/ 299946 h 1864576"/>
              <a:gd name="connsiteX1185" fmla="*/ 1485227 w 1656655"/>
              <a:gd name="connsiteY1185" fmla="*/ 271686 h 1864576"/>
              <a:gd name="connsiteX1186" fmla="*/ 1466984 w 1656655"/>
              <a:gd name="connsiteY1186" fmla="*/ 519398 h 1864576"/>
              <a:gd name="connsiteX1187" fmla="*/ 1468149 w 1656655"/>
              <a:gd name="connsiteY1187" fmla="*/ 524469 h 1864576"/>
              <a:gd name="connsiteX1188" fmla="*/ 1470478 w 1656655"/>
              <a:gd name="connsiteY1188" fmla="*/ 525444 h 1864576"/>
              <a:gd name="connsiteX1189" fmla="*/ 1475910 w 1656655"/>
              <a:gd name="connsiteY1189" fmla="*/ 534993 h 1864576"/>
              <a:gd name="connsiteX1190" fmla="*/ 1435548 w 1656655"/>
              <a:gd name="connsiteY1190" fmla="*/ 652903 h 1864576"/>
              <a:gd name="connsiteX1191" fmla="*/ 382181 w 1656655"/>
              <a:gd name="connsiteY1191" fmla="*/ 1053028 h 1864576"/>
              <a:gd name="connsiteX1192" fmla="*/ 407021 w 1656655"/>
              <a:gd name="connsiteY1192" fmla="*/ 1055169 h 1864576"/>
              <a:gd name="connsiteX1193" fmla="*/ 497841 w 1656655"/>
              <a:gd name="connsiteY1193" fmla="*/ 929851 h 1864576"/>
              <a:gd name="connsiteX1194" fmla="*/ 471255 w 1656655"/>
              <a:gd name="connsiteY1194" fmla="*/ 923613 h 1864576"/>
              <a:gd name="connsiteX1195" fmla="*/ 392854 w 1656655"/>
              <a:gd name="connsiteY1195" fmla="*/ 1049711 h 1864576"/>
              <a:gd name="connsiteX1196" fmla="*/ 467374 w 1656655"/>
              <a:gd name="connsiteY1196" fmla="*/ 908606 h 1864576"/>
              <a:gd name="connsiteX1197" fmla="*/ 467374 w 1656655"/>
              <a:gd name="connsiteY1197" fmla="*/ 901399 h 1864576"/>
              <a:gd name="connsiteX1198" fmla="*/ 442922 w 1656655"/>
              <a:gd name="connsiteY1198" fmla="*/ 928685 h 1864576"/>
              <a:gd name="connsiteX1199" fmla="*/ 401975 w 1656655"/>
              <a:gd name="connsiteY1199" fmla="*/ 968635 h 1864576"/>
              <a:gd name="connsiteX1200" fmla="*/ 382181 w 1656655"/>
              <a:gd name="connsiteY1200" fmla="*/ 1053028 h 1864576"/>
              <a:gd name="connsiteX1201" fmla="*/ 436518 w 1656655"/>
              <a:gd name="connsiteY1201" fmla="*/ 1040162 h 1864576"/>
              <a:gd name="connsiteX1202" fmla="*/ 412648 w 1656655"/>
              <a:gd name="connsiteY1202" fmla="*/ 1061210 h 1864576"/>
              <a:gd name="connsiteX1203" fmla="*/ 358117 w 1656655"/>
              <a:gd name="connsiteY1203" fmla="*/ 1167823 h 1864576"/>
              <a:gd name="connsiteX1204" fmla="*/ 395765 w 1656655"/>
              <a:gd name="connsiteY1204" fmla="*/ 1068618 h 1864576"/>
              <a:gd name="connsiteX1205" fmla="*/ 372866 w 1656655"/>
              <a:gd name="connsiteY1205" fmla="*/ 1052249 h 1864576"/>
              <a:gd name="connsiteX1206" fmla="*/ 370731 w 1656655"/>
              <a:gd name="connsiteY1206" fmla="*/ 1040162 h 1864576"/>
              <a:gd name="connsiteX1207" fmla="*/ 346862 w 1656655"/>
              <a:gd name="connsiteY1207" fmla="*/ 1166652 h 1864576"/>
              <a:gd name="connsiteX1208" fmla="*/ 365491 w 1656655"/>
              <a:gd name="connsiteY1208" fmla="*/ 1181463 h 1864576"/>
              <a:gd name="connsiteX1209" fmla="*/ 400811 w 1656655"/>
              <a:gd name="connsiteY1209" fmla="*/ 1157103 h 1864576"/>
              <a:gd name="connsiteX1210" fmla="*/ 404692 w 1656655"/>
              <a:gd name="connsiteY1210" fmla="*/ 1134105 h 1864576"/>
              <a:gd name="connsiteX1211" fmla="*/ 436518 w 1656655"/>
              <a:gd name="connsiteY1211" fmla="*/ 1040162 h 1864576"/>
              <a:gd name="connsiteX1212" fmla="*/ 422740 w 1656655"/>
              <a:gd name="connsiteY1212" fmla="*/ 1094345 h 1864576"/>
              <a:gd name="connsiteX1213" fmla="*/ 414007 w 1656655"/>
              <a:gd name="connsiteY1213" fmla="*/ 1197641 h 1864576"/>
              <a:gd name="connsiteX1214" fmla="*/ 424875 w 1656655"/>
              <a:gd name="connsiteY1214" fmla="*/ 1200370 h 1864576"/>
              <a:gd name="connsiteX1215" fmla="*/ 470091 w 1656655"/>
              <a:gd name="connsiteY1215" fmla="*/ 1159244 h 1864576"/>
              <a:gd name="connsiteX1216" fmla="*/ 486586 w 1656655"/>
              <a:gd name="connsiteY1216" fmla="*/ 1077192 h 1864576"/>
              <a:gd name="connsiteX1217" fmla="*/ 468732 w 1656655"/>
              <a:gd name="connsiteY1217" fmla="*/ 1087912 h 1864576"/>
              <a:gd name="connsiteX1218" fmla="*/ 462134 w 1656655"/>
              <a:gd name="connsiteY1218" fmla="*/ 1085183 h 1864576"/>
              <a:gd name="connsiteX1219" fmla="*/ 420605 w 1656655"/>
              <a:gd name="connsiteY1219" fmla="*/ 1192379 h 1864576"/>
              <a:gd name="connsiteX1220" fmla="*/ 456312 w 1656655"/>
              <a:gd name="connsiteY1220" fmla="*/ 1075438 h 1864576"/>
              <a:gd name="connsiteX1221" fmla="*/ 455730 w 1656655"/>
              <a:gd name="connsiteY1221" fmla="*/ 1023793 h 1864576"/>
              <a:gd name="connsiteX1222" fmla="*/ 422740 w 1656655"/>
              <a:gd name="connsiteY1222" fmla="*/ 1094345 h 1864576"/>
              <a:gd name="connsiteX1223" fmla="*/ 484257 w 1656655"/>
              <a:gd name="connsiteY1223" fmla="*/ 1115001 h 1864576"/>
              <a:gd name="connsiteX1224" fmla="*/ 480182 w 1656655"/>
              <a:gd name="connsiteY1224" fmla="*/ 1204461 h 1864576"/>
              <a:gd name="connsiteX1225" fmla="*/ 500558 w 1656655"/>
              <a:gd name="connsiteY1225" fmla="*/ 1212452 h 1864576"/>
              <a:gd name="connsiteX1226" fmla="*/ 535682 w 1656655"/>
              <a:gd name="connsiteY1226" fmla="*/ 1182242 h 1864576"/>
              <a:gd name="connsiteX1227" fmla="*/ 519578 w 1656655"/>
              <a:gd name="connsiteY1227" fmla="*/ 1128451 h 1864576"/>
              <a:gd name="connsiteX1228" fmla="*/ 486780 w 1656655"/>
              <a:gd name="connsiteY1228" fmla="*/ 1206411 h 1864576"/>
              <a:gd name="connsiteX1229" fmla="*/ 516084 w 1656655"/>
              <a:gd name="connsiteY1229" fmla="*/ 1108769 h 1864576"/>
              <a:gd name="connsiteX1230" fmla="*/ 513172 w 1656655"/>
              <a:gd name="connsiteY1230" fmla="*/ 1052636 h 1864576"/>
              <a:gd name="connsiteX1231" fmla="*/ 484257 w 1656655"/>
              <a:gd name="connsiteY1231" fmla="*/ 1115001 h 1864576"/>
              <a:gd name="connsiteX1232" fmla="*/ 373060 w 1656655"/>
              <a:gd name="connsiteY1232" fmla="*/ 992221 h 1864576"/>
              <a:gd name="connsiteX1233" fmla="*/ 317364 w 1656655"/>
              <a:gd name="connsiteY1233" fmla="*/ 1013465 h 1864576"/>
              <a:gd name="connsiteX1234" fmla="*/ 285344 w 1656655"/>
              <a:gd name="connsiteY1234" fmla="*/ 1152032 h 1864576"/>
              <a:gd name="connsiteX1235" fmla="*/ 290390 w 1656655"/>
              <a:gd name="connsiteY1235" fmla="*/ 1161777 h 1864576"/>
              <a:gd name="connsiteX1236" fmla="*/ 339099 w 1656655"/>
              <a:gd name="connsiteY1236" fmla="*/ 1128255 h 1864576"/>
              <a:gd name="connsiteX1237" fmla="*/ 366656 w 1656655"/>
              <a:gd name="connsiteY1237" fmla="*/ 1024376 h 1864576"/>
              <a:gd name="connsiteX1238" fmla="*/ 299899 w 1656655"/>
              <a:gd name="connsiteY1238" fmla="*/ 1138588 h 1864576"/>
              <a:gd name="connsiteX1239" fmla="*/ 322216 w 1656655"/>
              <a:gd name="connsiteY1239" fmla="*/ 1078946 h 1864576"/>
              <a:gd name="connsiteX1240" fmla="*/ 373060 w 1656655"/>
              <a:gd name="connsiteY1240" fmla="*/ 992221 h 1864576"/>
              <a:gd name="connsiteX1241" fmla="*/ 314453 w 1656655"/>
              <a:gd name="connsiteY1241" fmla="*/ 939988 h 1864576"/>
              <a:gd name="connsiteX1242" fmla="*/ 289226 w 1656655"/>
              <a:gd name="connsiteY1242" fmla="*/ 948954 h 1864576"/>
              <a:gd name="connsiteX1243" fmla="*/ 227320 w 1656655"/>
              <a:gd name="connsiteY1243" fmla="*/ 1057702 h 1864576"/>
              <a:gd name="connsiteX1244" fmla="*/ 222662 w 1656655"/>
              <a:gd name="connsiteY1244" fmla="*/ 1117343 h 1864576"/>
              <a:gd name="connsiteX1245" fmla="*/ 235859 w 1656655"/>
              <a:gd name="connsiteY1245" fmla="*/ 1125917 h 1864576"/>
              <a:gd name="connsiteX1246" fmla="*/ 285732 w 1656655"/>
              <a:gd name="connsiteY1246" fmla="*/ 1086550 h 1864576"/>
              <a:gd name="connsiteX1247" fmla="*/ 287673 w 1656655"/>
              <a:gd name="connsiteY1247" fmla="*/ 1082263 h 1864576"/>
              <a:gd name="connsiteX1248" fmla="*/ 309020 w 1656655"/>
              <a:gd name="connsiteY1248" fmla="*/ 1013465 h 1864576"/>
              <a:gd name="connsiteX1249" fmla="*/ 298540 w 1656655"/>
              <a:gd name="connsiteY1249" fmla="*/ 1003911 h 1864576"/>
              <a:gd name="connsiteX1250" fmla="*/ 294077 w 1656655"/>
              <a:gd name="connsiteY1250" fmla="*/ 1010540 h 1864576"/>
              <a:gd name="connsiteX1251" fmla="*/ 240710 w 1656655"/>
              <a:gd name="connsiteY1251" fmla="*/ 1097074 h 1864576"/>
              <a:gd name="connsiteX1252" fmla="*/ 233335 w 1656655"/>
              <a:gd name="connsiteY1252" fmla="*/ 1111689 h 1864576"/>
              <a:gd name="connsiteX1253" fmla="*/ 255847 w 1656655"/>
              <a:gd name="connsiteY1253" fmla="*/ 1056340 h 1864576"/>
              <a:gd name="connsiteX1254" fmla="*/ 290584 w 1656655"/>
              <a:gd name="connsiteY1254" fmla="*/ 997483 h 1864576"/>
              <a:gd name="connsiteX1255" fmla="*/ 301257 w 1656655"/>
              <a:gd name="connsiteY1255" fmla="*/ 973118 h 1864576"/>
              <a:gd name="connsiteX1256" fmla="*/ 314453 w 1656655"/>
              <a:gd name="connsiteY1256" fmla="*/ 939988 h 1864576"/>
              <a:gd name="connsiteX1257" fmla="*/ 589438 w 1656655"/>
              <a:gd name="connsiteY1257" fmla="*/ 857348 h 1864576"/>
              <a:gd name="connsiteX1258" fmla="*/ 565181 w 1656655"/>
              <a:gd name="connsiteY1258" fmla="*/ 855011 h 1864576"/>
              <a:gd name="connsiteX1259" fmla="*/ 546164 w 1656655"/>
              <a:gd name="connsiteY1259" fmla="*/ 897499 h 1864576"/>
              <a:gd name="connsiteX1260" fmla="*/ 542284 w 1656655"/>
              <a:gd name="connsiteY1260" fmla="*/ 930630 h 1864576"/>
              <a:gd name="connsiteX1261" fmla="*/ 589438 w 1656655"/>
              <a:gd name="connsiteY1261" fmla="*/ 857348 h 1864576"/>
              <a:gd name="connsiteX1262" fmla="*/ 419246 w 1656655"/>
              <a:gd name="connsiteY1262" fmla="*/ 920498 h 1864576"/>
              <a:gd name="connsiteX1263" fmla="*/ 452819 w 1656655"/>
              <a:gd name="connsiteY1263" fmla="*/ 901399 h 1864576"/>
              <a:gd name="connsiteX1264" fmla="*/ 468538 w 1656655"/>
              <a:gd name="connsiteY1264" fmla="*/ 884050 h 1864576"/>
              <a:gd name="connsiteX1265" fmla="*/ 489691 w 1656655"/>
              <a:gd name="connsiteY1265" fmla="*/ 857348 h 1864576"/>
              <a:gd name="connsiteX1266" fmla="*/ 511038 w 1656655"/>
              <a:gd name="connsiteY1266" fmla="*/ 840200 h 1864576"/>
              <a:gd name="connsiteX1267" fmla="*/ 498618 w 1656655"/>
              <a:gd name="connsiteY1267" fmla="*/ 852282 h 1864576"/>
              <a:gd name="connsiteX1268" fmla="*/ 479599 w 1656655"/>
              <a:gd name="connsiteY1268" fmla="*/ 881909 h 1864576"/>
              <a:gd name="connsiteX1269" fmla="*/ 477853 w 1656655"/>
              <a:gd name="connsiteY1269" fmla="*/ 916989 h 1864576"/>
              <a:gd name="connsiteX1270" fmla="*/ 489885 w 1656655"/>
              <a:gd name="connsiteY1270" fmla="*/ 922448 h 1864576"/>
              <a:gd name="connsiteX1271" fmla="*/ 528117 w 1656655"/>
              <a:gd name="connsiteY1271" fmla="*/ 906073 h 1864576"/>
              <a:gd name="connsiteX1272" fmla="*/ 557420 w 1656655"/>
              <a:gd name="connsiteY1272" fmla="*/ 852674 h 1864576"/>
              <a:gd name="connsiteX1273" fmla="*/ 509678 w 1656655"/>
              <a:gd name="connsiteY1273" fmla="*/ 834350 h 1864576"/>
              <a:gd name="connsiteX1274" fmla="*/ 478241 w 1656655"/>
              <a:gd name="connsiteY1274" fmla="*/ 799662 h 1864576"/>
              <a:gd name="connsiteX1275" fmla="*/ 428561 w 1656655"/>
              <a:gd name="connsiteY1275" fmla="*/ 787188 h 1864576"/>
              <a:gd name="connsiteX1276" fmla="*/ 372089 w 1656655"/>
              <a:gd name="connsiteY1276" fmla="*/ 828309 h 1864576"/>
              <a:gd name="connsiteX1277" fmla="*/ 359475 w 1656655"/>
              <a:gd name="connsiteY1277" fmla="*/ 868460 h 1864576"/>
              <a:gd name="connsiteX1278" fmla="*/ 417306 w 1656655"/>
              <a:gd name="connsiteY1278" fmla="*/ 858715 h 1864576"/>
              <a:gd name="connsiteX1279" fmla="*/ 432054 w 1656655"/>
              <a:gd name="connsiteY1279" fmla="*/ 840396 h 1864576"/>
              <a:gd name="connsiteX1280" fmla="*/ 471643 w 1656655"/>
              <a:gd name="connsiteY1280" fmla="*/ 802974 h 1864576"/>
              <a:gd name="connsiteX1281" fmla="*/ 429337 w 1656655"/>
              <a:gd name="connsiteY1281" fmla="*/ 853257 h 1864576"/>
              <a:gd name="connsiteX1282" fmla="*/ 419246 w 1656655"/>
              <a:gd name="connsiteY1282" fmla="*/ 920498 h 1864576"/>
              <a:gd name="connsiteX1283" fmla="*/ 528117 w 1656655"/>
              <a:gd name="connsiteY1283" fmla="*/ 967273 h 1864576"/>
              <a:gd name="connsiteX1284" fmla="*/ 475136 w 1656655"/>
              <a:gd name="connsiteY1284" fmla="*/ 1060823 h 1864576"/>
              <a:gd name="connsiteX1285" fmla="*/ 532384 w 1656655"/>
              <a:gd name="connsiteY1285" fmla="*/ 932776 h 1864576"/>
              <a:gd name="connsiteX1286" fmla="*/ 531606 w 1656655"/>
              <a:gd name="connsiteY1286" fmla="*/ 915235 h 1864576"/>
              <a:gd name="connsiteX1287" fmla="*/ 512394 w 1656655"/>
              <a:gd name="connsiteY1287" fmla="*/ 925956 h 1864576"/>
              <a:gd name="connsiteX1288" fmla="*/ 469508 w 1656655"/>
              <a:gd name="connsiteY1288" fmla="*/ 1011123 h 1864576"/>
              <a:gd name="connsiteX1289" fmla="*/ 465434 w 1656655"/>
              <a:gd name="connsiteY1289" fmla="*/ 1073297 h 1864576"/>
              <a:gd name="connsiteX1290" fmla="*/ 478823 w 1656655"/>
              <a:gd name="connsiteY1290" fmla="*/ 1073488 h 1864576"/>
              <a:gd name="connsiteX1291" fmla="*/ 514141 w 1656655"/>
              <a:gd name="connsiteY1291" fmla="*/ 1039775 h 1864576"/>
              <a:gd name="connsiteX1292" fmla="*/ 528117 w 1656655"/>
              <a:gd name="connsiteY1292" fmla="*/ 967273 h 1864576"/>
              <a:gd name="connsiteX1293" fmla="*/ 407603 w 1656655"/>
              <a:gd name="connsiteY1293" fmla="*/ 886583 h 1864576"/>
              <a:gd name="connsiteX1294" fmla="*/ 328620 w 1656655"/>
              <a:gd name="connsiteY1294" fmla="*/ 934138 h 1864576"/>
              <a:gd name="connsiteX1295" fmla="*/ 303392 w 1656655"/>
              <a:gd name="connsiteY1295" fmla="*/ 992025 h 1864576"/>
              <a:gd name="connsiteX1296" fmla="*/ 315618 w 1656655"/>
              <a:gd name="connsiteY1296" fmla="*/ 1006253 h 1864576"/>
              <a:gd name="connsiteX1297" fmla="*/ 431666 w 1656655"/>
              <a:gd name="connsiteY1297" fmla="*/ 926539 h 1864576"/>
              <a:gd name="connsiteX1298" fmla="*/ 410126 w 1656655"/>
              <a:gd name="connsiteY1298" fmla="*/ 916793 h 1864576"/>
              <a:gd name="connsiteX1299" fmla="*/ 408185 w 1656655"/>
              <a:gd name="connsiteY1299" fmla="*/ 906073 h 1864576"/>
              <a:gd name="connsiteX1300" fmla="*/ 320275 w 1656655"/>
              <a:gd name="connsiteY1300" fmla="*/ 986371 h 1864576"/>
              <a:gd name="connsiteX1301" fmla="*/ 408185 w 1656655"/>
              <a:gd name="connsiteY1301" fmla="*/ 890287 h 1864576"/>
              <a:gd name="connsiteX1302" fmla="*/ 407603 w 1656655"/>
              <a:gd name="connsiteY1302" fmla="*/ 886583 h 1864576"/>
              <a:gd name="connsiteX1303" fmla="*/ 413036 w 1656655"/>
              <a:gd name="connsiteY1303" fmla="*/ 870018 h 1864576"/>
              <a:gd name="connsiteX1304" fmla="*/ 402363 w 1656655"/>
              <a:gd name="connsiteY1304" fmla="*/ 872747 h 1864576"/>
              <a:gd name="connsiteX1305" fmla="*/ 378494 w 1656655"/>
              <a:gd name="connsiteY1305" fmla="*/ 876451 h 1864576"/>
              <a:gd name="connsiteX1306" fmla="*/ 361416 w 1656655"/>
              <a:gd name="connsiteY1306" fmla="*/ 879959 h 1864576"/>
              <a:gd name="connsiteX1307" fmla="*/ 252936 w 1656655"/>
              <a:gd name="connsiteY1307" fmla="*/ 932384 h 1864576"/>
              <a:gd name="connsiteX1308" fmla="*/ 345503 w 1656655"/>
              <a:gd name="connsiteY1308" fmla="*/ 875672 h 1864576"/>
              <a:gd name="connsiteX1309" fmla="*/ 304168 w 1656655"/>
              <a:gd name="connsiteY1309" fmla="*/ 873722 h 1864576"/>
              <a:gd name="connsiteX1310" fmla="*/ 300093 w 1656655"/>
              <a:gd name="connsiteY1310" fmla="*/ 874305 h 1864576"/>
              <a:gd name="connsiteX1311" fmla="*/ 259146 w 1656655"/>
              <a:gd name="connsiteY1311" fmla="*/ 903153 h 1864576"/>
              <a:gd name="connsiteX1312" fmla="*/ 246532 w 1656655"/>
              <a:gd name="connsiteY1312" fmla="*/ 934334 h 1864576"/>
              <a:gd name="connsiteX1313" fmla="*/ 271760 w 1656655"/>
              <a:gd name="connsiteY1313" fmla="*/ 941742 h 1864576"/>
              <a:gd name="connsiteX1314" fmla="*/ 413036 w 1656655"/>
              <a:gd name="connsiteY1314" fmla="*/ 870018 h 1864576"/>
              <a:gd name="connsiteX1315" fmla="*/ 366074 w 1656655"/>
              <a:gd name="connsiteY1315" fmla="*/ 823439 h 1864576"/>
              <a:gd name="connsiteX1316" fmla="*/ 288837 w 1656655"/>
              <a:gd name="connsiteY1316" fmla="*/ 800049 h 1864576"/>
              <a:gd name="connsiteX1317" fmla="*/ 225573 w 1656655"/>
              <a:gd name="connsiteY1317" fmla="*/ 813111 h 1864576"/>
              <a:gd name="connsiteX1318" fmla="*/ 222274 w 1656655"/>
              <a:gd name="connsiteY1318" fmla="*/ 839421 h 1864576"/>
              <a:gd name="connsiteX1319" fmla="*/ 349579 w 1656655"/>
              <a:gd name="connsiteY1319" fmla="*/ 867485 h 1864576"/>
              <a:gd name="connsiteX1320" fmla="*/ 355012 w 1656655"/>
              <a:gd name="connsiteY1320" fmla="*/ 844683 h 1864576"/>
              <a:gd name="connsiteX1321" fmla="*/ 227126 w 1656655"/>
              <a:gd name="connsiteY1321" fmla="*/ 832792 h 1864576"/>
              <a:gd name="connsiteX1322" fmla="*/ 359670 w 1656655"/>
              <a:gd name="connsiteY1322" fmla="*/ 834350 h 1864576"/>
              <a:gd name="connsiteX1323" fmla="*/ 366074 w 1656655"/>
              <a:gd name="connsiteY1323" fmla="*/ 823439 h 1864576"/>
              <a:gd name="connsiteX1324" fmla="*/ 61591 w 1656655"/>
              <a:gd name="connsiteY1324" fmla="*/ 740021 h 1864576"/>
              <a:gd name="connsiteX1325" fmla="*/ 205973 w 1656655"/>
              <a:gd name="connsiteY1325" fmla="*/ 830651 h 1864576"/>
              <a:gd name="connsiteX1326" fmla="*/ 209854 w 1656655"/>
              <a:gd name="connsiteY1326" fmla="*/ 815644 h 1864576"/>
              <a:gd name="connsiteX1327" fmla="*/ 121944 w 1656655"/>
              <a:gd name="connsiteY1327" fmla="*/ 736905 h 1864576"/>
              <a:gd name="connsiteX1328" fmla="*/ 83714 w 1656655"/>
              <a:gd name="connsiteY1328" fmla="*/ 709815 h 1864576"/>
              <a:gd name="connsiteX1329" fmla="*/ 13658 w 1656655"/>
              <a:gd name="connsiteY1329" fmla="*/ 684475 h 1864576"/>
              <a:gd name="connsiteX1330" fmla="*/ 12688 w 1656655"/>
              <a:gd name="connsiteY1330" fmla="*/ 692466 h 1864576"/>
              <a:gd name="connsiteX1331" fmla="*/ 147367 w 1656655"/>
              <a:gd name="connsiteY1331" fmla="*/ 847603 h 1864576"/>
              <a:gd name="connsiteX1332" fmla="*/ 242457 w 1656655"/>
              <a:gd name="connsiteY1332" fmla="*/ 882688 h 1864576"/>
              <a:gd name="connsiteX1333" fmla="*/ 266326 w 1656655"/>
              <a:gd name="connsiteY1333" fmla="*/ 885804 h 1864576"/>
              <a:gd name="connsiteX1334" fmla="*/ 280881 w 1656655"/>
              <a:gd name="connsiteY1334" fmla="*/ 875280 h 1864576"/>
              <a:gd name="connsiteX1335" fmla="*/ 285926 w 1656655"/>
              <a:gd name="connsiteY1335" fmla="*/ 871772 h 1864576"/>
              <a:gd name="connsiteX1336" fmla="*/ 61591 w 1656655"/>
              <a:gd name="connsiteY1336" fmla="*/ 740021 h 1864576"/>
              <a:gd name="connsiteX1337" fmla="*/ 74205 w 1656655"/>
              <a:gd name="connsiteY1337" fmla="*/ 849553 h 1864576"/>
              <a:gd name="connsiteX1338" fmla="*/ 249443 w 1656655"/>
              <a:gd name="connsiteY1338" fmla="*/ 901982 h 1864576"/>
              <a:gd name="connsiteX1339" fmla="*/ 256817 w 1656655"/>
              <a:gd name="connsiteY1339" fmla="*/ 893599 h 1864576"/>
              <a:gd name="connsiteX1340" fmla="*/ 127378 w 1656655"/>
              <a:gd name="connsiteY1340" fmla="*/ 845658 h 1864576"/>
              <a:gd name="connsiteX1341" fmla="*/ 79445 w 1656655"/>
              <a:gd name="connsiteY1341" fmla="*/ 810186 h 1864576"/>
              <a:gd name="connsiteX1342" fmla="*/ 23555 w 1656655"/>
              <a:gd name="connsiteY1342" fmla="*/ 810573 h 1864576"/>
              <a:gd name="connsiteX1343" fmla="*/ 22197 w 1656655"/>
              <a:gd name="connsiteY1343" fmla="*/ 824414 h 1864576"/>
              <a:gd name="connsiteX1344" fmla="*/ 238769 w 1656655"/>
              <a:gd name="connsiteY1344" fmla="*/ 939400 h 1864576"/>
              <a:gd name="connsiteX1345" fmla="*/ 243427 w 1656655"/>
              <a:gd name="connsiteY1345" fmla="*/ 910948 h 1864576"/>
              <a:gd name="connsiteX1346" fmla="*/ 74205 w 1656655"/>
              <a:gd name="connsiteY1346" fmla="*/ 849553 h 1864576"/>
              <a:gd name="connsiteX1347" fmla="*/ 220916 w 1656655"/>
              <a:gd name="connsiteY1347" fmla="*/ 1003132 h 1864576"/>
              <a:gd name="connsiteX1348" fmla="*/ 244979 w 1656655"/>
              <a:gd name="connsiteY1348" fmla="*/ 998066 h 1864576"/>
              <a:gd name="connsiteX1349" fmla="*/ 256235 w 1656655"/>
              <a:gd name="connsiteY1349" fmla="*/ 978772 h 1864576"/>
              <a:gd name="connsiteX1350" fmla="*/ 172983 w 1656655"/>
              <a:gd name="connsiteY1350" fmla="*/ 967660 h 1864576"/>
              <a:gd name="connsiteX1351" fmla="*/ 111853 w 1656655"/>
              <a:gd name="connsiteY1351" fmla="*/ 953628 h 1864576"/>
              <a:gd name="connsiteX1352" fmla="*/ 262445 w 1656655"/>
              <a:gd name="connsiteY1352" fmla="*/ 970198 h 1864576"/>
              <a:gd name="connsiteX1353" fmla="*/ 276611 w 1656655"/>
              <a:gd name="connsiteY1353" fmla="*/ 950512 h 1864576"/>
              <a:gd name="connsiteX1354" fmla="*/ 244785 w 1656655"/>
              <a:gd name="connsiteY1354" fmla="*/ 948758 h 1864576"/>
              <a:gd name="connsiteX1355" fmla="*/ 162503 w 1656655"/>
              <a:gd name="connsiteY1355" fmla="*/ 933555 h 1864576"/>
              <a:gd name="connsiteX1356" fmla="*/ 59068 w 1656655"/>
              <a:gd name="connsiteY1356" fmla="*/ 920884 h 1864576"/>
              <a:gd name="connsiteX1357" fmla="*/ 58486 w 1656655"/>
              <a:gd name="connsiteY1357" fmla="*/ 934530 h 1864576"/>
              <a:gd name="connsiteX1358" fmla="*/ 220916 w 1656655"/>
              <a:gd name="connsiteY1358" fmla="*/ 1003132 h 1864576"/>
              <a:gd name="connsiteX1359" fmla="*/ 144843 w 1656655"/>
              <a:gd name="connsiteY1359" fmla="*/ 591900 h 1864576"/>
              <a:gd name="connsiteX1360" fmla="*/ 141933 w 1656655"/>
              <a:gd name="connsiteY1360" fmla="*/ 634971 h 1864576"/>
              <a:gd name="connsiteX1361" fmla="*/ 205973 w 1656655"/>
              <a:gd name="connsiteY1361" fmla="*/ 724235 h 1864576"/>
              <a:gd name="connsiteX1362" fmla="*/ 204421 w 1656655"/>
              <a:gd name="connsiteY1362" fmla="*/ 719561 h 1864576"/>
              <a:gd name="connsiteX1363" fmla="*/ 227126 w 1656655"/>
              <a:gd name="connsiteY1363" fmla="*/ 708448 h 1864576"/>
              <a:gd name="connsiteX1364" fmla="*/ 139992 w 1656655"/>
              <a:gd name="connsiteY1364" fmla="*/ 501274 h 1864576"/>
              <a:gd name="connsiteX1365" fmla="*/ 239157 w 1656655"/>
              <a:gd name="connsiteY1365" fmla="*/ 708061 h 1864576"/>
              <a:gd name="connsiteX1366" fmla="*/ 255653 w 1656655"/>
              <a:gd name="connsiteY1366" fmla="*/ 709227 h 1864576"/>
              <a:gd name="connsiteX1367" fmla="*/ 251383 w 1656655"/>
              <a:gd name="connsiteY1367" fmla="*/ 706111 h 1864576"/>
              <a:gd name="connsiteX1368" fmla="*/ 180357 w 1656655"/>
              <a:gd name="connsiteY1368" fmla="*/ 577868 h 1864576"/>
              <a:gd name="connsiteX1369" fmla="*/ 179969 w 1656655"/>
              <a:gd name="connsiteY1369" fmla="*/ 520182 h 1864576"/>
              <a:gd name="connsiteX1370" fmla="*/ 156293 w 1656655"/>
              <a:gd name="connsiteY1370" fmla="*/ 441246 h 1864576"/>
              <a:gd name="connsiteX1371" fmla="*/ 102732 w 1656655"/>
              <a:gd name="connsiteY1371" fmla="*/ 373227 h 1864576"/>
              <a:gd name="connsiteX1372" fmla="*/ 94970 w 1656655"/>
              <a:gd name="connsiteY1372" fmla="*/ 368744 h 1864576"/>
              <a:gd name="connsiteX1373" fmla="*/ 100598 w 1656655"/>
              <a:gd name="connsiteY1373" fmla="*/ 484123 h 1864576"/>
              <a:gd name="connsiteX1374" fmla="*/ 144843 w 1656655"/>
              <a:gd name="connsiteY1374" fmla="*/ 591900 h 1864576"/>
              <a:gd name="connsiteX1375" fmla="*/ 228678 w 1656655"/>
              <a:gd name="connsiteY1375" fmla="*/ 733593 h 1864576"/>
              <a:gd name="connsiteX1376" fmla="*/ 313483 w 1656655"/>
              <a:gd name="connsiteY1376" fmla="*/ 780172 h 1864576"/>
              <a:gd name="connsiteX1377" fmla="*/ 337741 w 1656655"/>
              <a:gd name="connsiteY1377" fmla="*/ 764386 h 1864576"/>
              <a:gd name="connsiteX1378" fmla="*/ 299899 w 1656655"/>
              <a:gd name="connsiteY1378" fmla="*/ 742363 h 1864576"/>
              <a:gd name="connsiteX1379" fmla="*/ 269431 w 1656655"/>
              <a:gd name="connsiteY1379" fmla="*/ 722677 h 1864576"/>
              <a:gd name="connsiteX1380" fmla="*/ 213735 w 1656655"/>
              <a:gd name="connsiteY1380" fmla="*/ 720923 h 1864576"/>
              <a:gd name="connsiteX1381" fmla="*/ 267102 w 1656655"/>
              <a:gd name="connsiteY1381" fmla="*/ 781343 h 1864576"/>
              <a:gd name="connsiteX1382" fmla="*/ 322022 w 1656655"/>
              <a:gd name="connsiteY1382" fmla="*/ 803753 h 1864576"/>
              <a:gd name="connsiteX1383" fmla="*/ 307273 w 1656655"/>
              <a:gd name="connsiteY1383" fmla="*/ 787771 h 1864576"/>
              <a:gd name="connsiteX1384" fmla="*/ 228678 w 1656655"/>
              <a:gd name="connsiteY1384" fmla="*/ 733593 h 1864576"/>
              <a:gd name="connsiteX1385" fmla="*/ 238187 w 1656655"/>
              <a:gd name="connsiteY1385" fmla="*/ 647058 h 1864576"/>
              <a:gd name="connsiteX1386" fmla="*/ 303974 w 1656655"/>
              <a:gd name="connsiteY1386" fmla="*/ 700849 h 1864576"/>
              <a:gd name="connsiteX1387" fmla="*/ 354818 w 1656655"/>
              <a:gd name="connsiteY1387" fmla="*/ 699678 h 1864576"/>
              <a:gd name="connsiteX1388" fmla="*/ 307079 w 1656655"/>
              <a:gd name="connsiteY1388" fmla="*/ 663623 h 1864576"/>
              <a:gd name="connsiteX1389" fmla="*/ 277970 w 1656655"/>
              <a:gd name="connsiteY1389" fmla="*/ 633026 h 1864576"/>
              <a:gd name="connsiteX1390" fmla="*/ 224021 w 1656655"/>
              <a:gd name="connsiteY1390" fmla="*/ 627176 h 1864576"/>
              <a:gd name="connsiteX1391" fmla="*/ 245755 w 1656655"/>
              <a:gd name="connsiteY1391" fmla="*/ 684284 h 1864576"/>
              <a:gd name="connsiteX1392" fmla="*/ 318141 w 1656655"/>
              <a:gd name="connsiteY1392" fmla="*/ 744700 h 1864576"/>
              <a:gd name="connsiteX1393" fmla="*/ 304362 w 1656655"/>
              <a:gd name="connsiteY1393" fmla="*/ 713514 h 1864576"/>
              <a:gd name="connsiteX1394" fmla="*/ 293107 w 1656655"/>
              <a:gd name="connsiteY1394" fmla="*/ 703769 h 1864576"/>
              <a:gd name="connsiteX1395" fmla="*/ 287091 w 1656655"/>
              <a:gd name="connsiteY1395" fmla="*/ 698703 h 1864576"/>
              <a:gd name="connsiteX1396" fmla="*/ 238187 w 1656655"/>
              <a:gd name="connsiteY1396" fmla="*/ 647058 h 1864576"/>
              <a:gd name="connsiteX1397" fmla="*/ 338711 w 1656655"/>
              <a:gd name="connsiteY1397" fmla="*/ 678238 h 1864576"/>
              <a:gd name="connsiteX1398" fmla="*/ 323963 w 1656655"/>
              <a:gd name="connsiteY1398" fmla="*/ 643354 h 1864576"/>
              <a:gd name="connsiteX1399" fmla="*/ 263997 w 1656655"/>
              <a:gd name="connsiteY1399" fmla="*/ 539863 h 1864576"/>
              <a:gd name="connsiteX1400" fmla="*/ 322604 w 1656655"/>
              <a:gd name="connsiteY1400" fmla="*/ 625422 h 1864576"/>
              <a:gd name="connsiteX1401" fmla="*/ 326291 w 1656655"/>
              <a:gd name="connsiteY1401" fmla="*/ 606907 h 1864576"/>
              <a:gd name="connsiteX1402" fmla="*/ 353654 w 1656655"/>
              <a:gd name="connsiteY1402" fmla="*/ 623472 h 1864576"/>
              <a:gd name="connsiteX1403" fmla="*/ 312125 w 1656655"/>
              <a:gd name="connsiteY1403" fmla="*/ 570269 h 1864576"/>
              <a:gd name="connsiteX1404" fmla="*/ 290196 w 1656655"/>
              <a:gd name="connsiteY1404" fmla="*/ 538109 h 1864576"/>
              <a:gd name="connsiteX1405" fmla="*/ 263415 w 1656655"/>
              <a:gd name="connsiteY1405" fmla="*/ 518428 h 1864576"/>
              <a:gd name="connsiteX1406" fmla="*/ 256817 w 1656655"/>
              <a:gd name="connsiteY1406" fmla="*/ 517644 h 1864576"/>
              <a:gd name="connsiteX1407" fmla="*/ 257982 w 1656655"/>
              <a:gd name="connsiteY1407" fmla="*/ 561107 h 1864576"/>
              <a:gd name="connsiteX1408" fmla="*/ 338711 w 1656655"/>
              <a:gd name="connsiteY1408" fmla="*/ 678238 h 1864576"/>
              <a:gd name="connsiteX1409" fmla="*/ 220334 w 1656655"/>
              <a:gd name="connsiteY1409" fmla="*/ 652903 h 1864576"/>
              <a:gd name="connsiteX1410" fmla="*/ 216064 w 1656655"/>
              <a:gd name="connsiteY1410" fmla="*/ 621718 h 1864576"/>
              <a:gd name="connsiteX1411" fmla="*/ 253712 w 1656655"/>
              <a:gd name="connsiteY1411" fmla="*/ 617823 h 1864576"/>
              <a:gd name="connsiteX1412" fmla="*/ 191031 w 1656655"/>
              <a:gd name="connsiteY1412" fmla="*/ 385311 h 1864576"/>
              <a:gd name="connsiteX1413" fmla="*/ 191807 w 1656655"/>
              <a:gd name="connsiteY1413" fmla="*/ 385311 h 1864576"/>
              <a:gd name="connsiteX1414" fmla="*/ 275641 w 1656655"/>
              <a:gd name="connsiteY1414" fmla="*/ 622110 h 1864576"/>
              <a:gd name="connsiteX1415" fmla="*/ 213153 w 1656655"/>
              <a:gd name="connsiteY1415" fmla="*/ 344967 h 1864576"/>
              <a:gd name="connsiteX1416" fmla="*/ 190254 w 1656655"/>
              <a:gd name="connsiteY1416" fmla="*/ 299946 h 1864576"/>
              <a:gd name="connsiteX1417" fmla="*/ 170654 w 1656655"/>
              <a:gd name="connsiteY1417" fmla="*/ 271686 h 1864576"/>
              <a:gd name="connsiteX1418" fmla="*/ 188896 w 1656655"/>
              <a:gd name="connsiteY1418" fmla="*/ 519398 h 1864576"/>
              <a:gd name="connsiteX1419" fmla="*/ 187731 w 1656655"/>
              <a:gd name="connsiteY1419" fmla="*/ 524469 h 1864576"/>
              <a:gd name="connsiteX1420" fmla="*/ 185402 w 1656655"/>
              <a:gd name="connsiteY1420" fmla="*/ 525444 h 1864576"/>
              <a:gd name="connsiteX1421" fmla="*/ 179969 w 1656655"/>
              <a:gd name="connsiteY1421" fmla="*/ 534993 h 1864576"/>
              <a:gd name="connsiteX1422" fmla="*/ 220334 w 1656655"/>
              <a:gd name="connsiteY1422" fmla="*/ 652903 h 1864576"/>
              <a:gd name="connsiteX1423" fmla="*/ 280492 w 1656655"/>
              <a:gd name="connsiteY1423" fmla="*/ 181254 h 1864576"/>
              <a:gd name="connsiteX1424" fmla="*/ 221692 w 1656655"/>
              <a:gd name="connsiteY1424" fmla="*/ 328011 h 1864576"/>
              <a:gd name="connsiteX1425" fmla="*/ 241874 w 1656655"/>
              <a:gd name="connsiteY1425" fmla="*/ 502443 h 1864576"/>
              <a:gd name="connsiteX1426" fmla="*/ 247890 w 1656655"/>
              <a:gd name="connsiteY1426" fmla="*/ 525444 h 1864576"/>
              <a:gd name="connsiteX1427" fmla="*/ 258952 w 1656655"/>
              <a:gd name="connsiteY1427" fmla="*/ 507898 h 1864576"/>
              <a:gd name="connsiteX1428" fmla="*/ 290196 w 1656655"/>
              <a:gd name="connsiteY1428" fmla="*/ 527389 h 1864576"/>
              <a:gd name="connsiteX1429" fmla="*/ 260116 w 1656655"/>
              <a:gd name="connsiteY1429" fmla="*/ 300141 h 1864576"/>
              <a:gd name="connsiteX1430" fmla="*/ 279135 w 1656655"/>
              <a:gd name="connsiteY1430" fmla="*/ 438518 h 1864576"/>
              <a:gd name="connsiteX1431" fmla="*/ 299899 w 1656655"/>
              <a:gd name="connsiteY1431" fmla="*/ 381997 h 1864576"/>
              <a:gd name="connsiteX1432" fmla="*/ 280492 w 1656655"/>
              <a:gd name="connsiteY1432" fmla="*/ 181254 h 1864576"/>
              <a:gd name="connsiteX1433" fmla="*/ 364327 w 1656655"/>
              <a:gd name="connsiteY1433" fmla="*/ 574556 h 1864576"/>
              <a:gd name="connsiteX1434" fmla="*/ 368984 w 1656655"/>
              <a:gd name="connsiteY1434" fmla="*/ 549412 h 1864576"/>
              <a:gd name="connsiteX1435" fmla="*/ 322604 w 1656655"/>
              <a:gd name="connsiteY1435" fmla="*/ 456448 h 1864576"/>
              <a:gd name="connsiteX1436" fmla="*/ 306109 w 1656655"/>
              <a:gd name="connsiteY1436" fmla="*/ 387844 h 1864576"/>
              <a:gd name="connsiteX1437" fmla="*/ 289031 w 1656655"/>
              <a:gd name="connsiteY1437" fmla="*/ 499910 h 1864576"/>
              <a:gd name="connsiteX1438" fmla="*/ 368791 w 1656655"/>
              <a:gd name="connsiteY1438" fmla="*/ 625035 h 1864576"/>
              <a:gd name="connsiteX1439" fmla="*/ 362969 w 1656655"/>
              <a:gd name="connsiteY1439" fmla="*/ 594046 h 1864576"/>
              <a:gd name="connsiteX1440" fmla="*/ 304556 w 1656655"/>
              <a:gd name="connsiteY1440" fmla="*/ 463659 h 1864576"/>
              <a:gd name="connsiteX1441" fmla="*/ 364327 w 1656655"/>
              <a:gd name="connsiteY1441" fmla="*/ 574556 h 1864576"/>
              <a:gd name="connsiteX1442" fmla="*/ 94582 w 1656655"/>
              <a:gd name="connsiteY1442" fmla="*/ 647058 h 1864576"/>
              <a:gd name="connsiteX1443" fmla="*/ 100403 w 1656655"/>
              <a:gd name="connsiteY1443" fmla="*/ 692466 h 1864576"/>
              <a:gd name="connsiteX1444" fmla="*/ 213930 w 1656655"/>
              <a:gd name="connsiteY1444" fmla="*/ 809407 h 1864576"/>
              <a:gd name="connsiteX1445" fmla="*/ 220528 w 1656655"/>
              <a:gd name="connsiteY1445" fmla="*/ 807261 h 1864576"/>
              <a:gd name="connsiteX1446" fmla="*/ 250025 w 1656655"/>
              <a:gd name="connsiteY1446" fmla="*/ 795958 h 1864576"/>
              <a:gd name="connsiteX1447" fmla="*/ 58680 w 1656655"/>
              <a:gd name="connsiteY1447" fmla="*/ 524856 h 1864576"/>
              <a:gd name="connsiteX1448" fmla="*/ 251966 w 1656655"/>
              <a:gd name="connsiteY1448" fmla="*/ 783097 h 1864576"/>
              <a:gd name="connsiteX1449" fmla="*/ 272924 w 1656655"/>
              <a:gd name="connsiteY1449" fmla="*/ 792842 h 1864576"/>
              <a:gd name="connsiteX1450" fmla="*/ 260893 w 1656655"/>
              <a:gd name="connsiteY1450" fmla="*/ 785238 h 1864576"/>
              <a:gd name="connsiteX1451" fmla="*/ 194329 w 1656655"/>
              <a:gd name="connsiteY1451" fmla="*/ 724431 h 1864576"/>
              <a:gd name="connsiteX1452" fmla="*/ 148725 w 1656655"/>
              <a:gd name="connsiteY1452" fmla="*/ 667131 h 1864576"/>
              <a:gd name="connsiteX1453" fmla="*/ 134364 w 1656655"/>
              <a:gd name="connsiteY1453" fmla="*/ 596187 h 1864576"/>
              <a:gd name="connsiteX1454" fmla="*/ 133394 w 1656655"/>
              <a:gd name="connsiteY1454" fmla="*/ 586251 h 1864576"/>
              <a:gd name="connsiteX1455" fmla="*/ 125049 w 1656655"/>
              <a:gd name="connsiteY1455" fmla="*/ 572606 h 1864576"/>
              <a:gd name="connsiteX1456" fmla="*/ 53247 w 1656655"/>
              <a:gd name="connsiteY1456" fmla="*/ 491724 h 1864576"/>
              <a:gd name="connsiteX1457" fmla="*/ 41603 w 1656655"/>
              <a:gd name="connsiteY1457" fmla="*/ 490165 h 1864576"/>
              <a:gd name="connsiteX1458" fmla="*/ 83132 w 1656655"/>
              <a:gd name="connsiteY1458" fmla="*/ 631076 h 1864576"/>
              <a:gd name="connsiteX1459" fmla="*/ 94582 w 1656655"/>
              <a:gd name="connsiteY1459" fmla="*/ 647058 h 1864576"/>
              <a:gd name="connsiteX1460" fmla="*/ 425844 w 1656655"/>
              <a:gd name="connsiteY1460" fmla="*/ 702407 h 1864576"/>
              <a:gd name="connsiteX1461" fmla="*/ 419441 w 1656655"/>
              <a:gd name="connsiteY1461" fmla="*/ 678630 h 1864576"/>
              <a:gd name="connsiteX1462" fmla="*/ 393825 w 1656655"/>
              <a:gd name="connsiteY1462" fmla="*/ 645500 h 1864576"/>
              <a:gd name="connsiteX1463" fmla="*/ 360252 w 1656655"/>
              <a:gd name="connsiteY1463" fmla="*/ 631659 h 1864576"/>
              <a:gd name="connsiteX1464" fmla="*/ 335412 w 1656655"/>
              <a:gd name="connsiteY1464" fmla="*/ 623472 h 1864576"/>
              <a:gd name="connsiteX1465" fmla="*/ 329008 w 1656655"/>
              <a:gd name="connsiteY1465" fmla="*/ 626789 h 1864576"/>
              <a:gd name="connsiteX1466" fmla="*/ 355400 w 1656655"/>
              <a:gd name="connsiteY1466" fmla="*/ 690908 h 1864576"/>
              <a:gd name="connsiteX1467" fmla="*/ 418276 w 1656655"/>
              <a:gd name="connsiteY1467" fmla="*/ 736513 h 1864576"/>
              <a:gd name="connsiteX1468" fmla="*/ 411484 w 1656655"/>
              <a:gd name="connsiteY1468" fmla="*/ 734372 h 1864576"/>
              <a:gd name="connsiteX1469" fmla="*/ 312707 w 1656655"/>
              <a:gd name="connsiteY1469" fmla="*/ 705332 h 1864576"/>
              <a:gd name="connsiteX1470" fmla="*/ 311348 w 1656655"/>
              <a:gd name="connsiteY1470" fmla="*/ 710398 h 1864576"/>
              <a:gd name="connsiteX1471" fmla="*/ 355788 w 1656655"/>
              <a:gd name="connsiteY1471" fmla="*/ 759707 h 1864576"/>
              <a:gd name="connsiteX1472" fmla="*/ 372284 w 1656655"/>
              <a:gd name="connsiteY1472" fmla="*/ 758149 h 1864576"/>
              <a:gd name="connsiteX1473" fmla="*/ 425844 w 1656655"/>
              <a:gd name="connsiteY1473" fmla="*/ 768090 h 1864576"/>
              <a:gd name="connsiteX1474" fmla="*/ 357147 w 1656655"/>
              <a:gd name="connsiteY1474" fmla="*/ 764969 h 1864576"/>
              <a:gd name="connsiteX1475" fmla="*/ 317946 w 1656655"/>
              <a:gd name="connsiteY1475" fmla="*/ 788942 h 1864576"/>
              <a:gd name="connsiteX1476" fmla="*/ 366656 w 1656655"/>
              <a:gd name="connsiteY1476" fmla="*/ 811744 h 1864576"/>
              <a:gd name="connsiteX1477" fmla="*/ 381792 w 1656655"/>
              <a:gd name="connsiteY1477" fmla="*/ 804924 h 1864576"/>
              <a:gd name="connsiteX1478" fmla="*/ 398870 w 1656655"/>
              <a:gd name="connsiteY1478" fmla="*/ 792058 h 1864576"/>
              <a:gd name="connsiteX1479" fmla="*/ 408379 w 1656655"/>
              <a:gd name="connsiteY1479" fmla="*/ 786605 h 1864576"/>
              <a:gd name="connsiteX1480" fmla="*/ 348220 w 1656655"/>
              <a:gd name="connsiteY1480" fmla="*/ 794787 h 1864576"/>
              <a:gd name="connsiteX1481" fmla="*/ 343562 w 1656655"/>
              <a:gd name="connsiteY1481" fmla="*/ 789334 h 1864576"/>
              <a:gd name="connsiteX1482" fmla="*/ 381792 w 1656655"/>
              <a:gd name="connsiteY1482" fmla="*/ 783484 h 1864576"/>
              <a:gd name="connsiteX1483" fmla="*/ 411290 w 1656655"/>
              <a:gd name="connsiteY1483" fmla="*/ 785630 h 1864576"/>
              <a:gd name="connsiteX1484" fmla="*/ 435936 w 1656655"/>
              <a:gd name="connsiteY1484" fmla="*/ 777247 h 1864576"/>
              <a:gd name="connsiteX1485" fmla="*/ 425651 w 1656655"/>
              <a:gd name="connsiteY1485" fmla="*/ 725210 h 1864576"/>
              <a:gd name="connsiteX1486" fmla="*/ 458447 w 1656655"/>
              <a:gd name="connsiteY1486" fmla="*/ 698507 h 1864576"/>
              <a:gd name="connsiteX1487" fmla="*/ 457671 w 1656655"/>
              <a:gd name="connsiteY1487" fmla="*/ 644133 h 1864576"/>
              <a:gd name="connsiteX1488" fmla="*/ 383928 w 1656655"/>
              <a:gd name="connsiteY1488" fmla="*/ 535968 h 1864576"/>
              <a:gd name="connsiteX1489" fmla="*/ 375389 w 1656655"/>
              <a:gd name="connsiteY1489" fmla="*/ 555649 h 1864576"/>
              <a:gd name="connsiteX1490" fmla="*/ 371508 w 1656655"/>
              <a:gd name="connsiteY1490" fmla="*/ 585472 h 1864576"/>
              <a:gd name="connsiteX1491" fmla="*/ 377718 w 1656655"/>
              <a:gd name="connsiteY1491" fmla="*/ 622502 h 1864576"/>
              <a:gd name="connsiteX1492" fmla="*/ 388391 w 1656655"/>
              <a:gd name="connsiteY1492" fmla="*/ 633026 h 1864576"/>
              <a:gd name="connsiteX1493" fmla="*/ 422934 w 1656655"/>
              <a:gd name="connsiteY1493" fmla="*/ 673951 h 1864576"/>
              <a:gd name="connsiteX1494" fmla="*/ 425844 w 1656655"/>
              <a:gd name="connsiteY1494" fmla="*/ 702407 h 1864576"/>
              <a:gd name="connsiteX1495" fmla="*/ 827941 w 1656655"/>
              <a:gd name="connsiteY1495" fmla="*/ 694029 h 1864576"/>
              <a:gd name="connsiteX1496" fmla="*/ 844433 w 1656655"/>
              <a:gd name="connsiteY1496" fmla="*/ 653682 h 1864576"/>
              <a:gd name="connsiteX1497" fmla="*/ 907893 w 1656655"/>
              <a:gd name="connsiteY1497" fmla="*/ 535576 h 1864576"/>
              <a:gd name="connsiteX1498" fmla="*/ 917401 w 1656655"/>
              <a:gd name="connsiteY1498" fmla="*/ 522127 h 1864576"/>
              <a:gd name="connsiteX1499" fmla="*/ 971935 w 1656655"/>
              <a:gd name="connsiteY1499" fmla="*/ 476717 h 1864576"/>
              <a:gd name="connsiteX1500" fmla="*/ 925167 w 1656655"/>
              <a:gd name="connsiteY1500" fmla="*/ 453135 h 1864576"/>
              <a:gd name="connsiteX1501" fmla="*/ 920117 w 1656655"/>
              <a:gd name="connsiteY1501" fmla="*/ 445534 h 1864576"/>
              <a:gd name="connsiteX1502" fmla="*/ 908475 w 1656655"/>
              <a:gd name="connsiteY1502" fmla="*/ 436763 h 1864576"/>
              <a:gd name="connsiteX1503" fmla="*/ 838032 w 1656655"/>
              <a:gd name="connsiteY1503" fmla="*/ 338146 h 1864576"/>
              <a:gd name="connsiteX1504" fmla="*/ 835316 w 1656655"/>
              <a:gd name="connsiteY1504" fmla="*/ 327621 h 1864576"/>
              <a:gd name="connsiteX1505" fmla="*/ 832791 w 1656655"/>
              <a:gd name="connsiteY1505" fmla="*/ 325088 h 1864576"/>
              <a:gd name="connsiteX1506" fmla="*/ 823283 w 1656655"/>
              <a:gd name="connsiteY1506" fmla="*/ 325088 h 1864576"/>
              <a:gd name="connsiteX1507" fmla="*/ 820758 w 1656655"/>
              <a:gd name="connsiteY1507" fmla="*/ 327621 h 1864576"/>
              <a:gd name="connsiteX1508" fmla="*/ 747794 w 1656655"/>
              <a:gd name="connsiteY1508" fmla="*/ 436958 h 1864576"/>
              <a:gd name="connsiteX1509" fmla="*/ 736148 w 1656655"/>
              <a:gd name="connsiteY1509" fmla="*/ 445729 h 1864576"/>
              <a:gd name="connsiteX1510" fmla="*/ 731102 w 1656655"/>
              <a:gd name="connsiteY1510" fmla="*/ 453330 h 1864576"/>
              <a:gd name="connsiteX1511" fmla="*/ 684335 w 1656655"/>
              <a:gd name="connsiteY1511" fmla="*/ 476912 h 1864576"/>
              <a:gd name="connsiteX1512" fmla="*/ 738864 w 1656655"/>
              <a:gd name="connsiteY1512" fmla="*/ 522323 h 1864576"/>
              <a:gd name="connsiteX1513" fmla="*/ 748377 w 1656655"/>
              <a:gd name="connsiteY1513" fmla="*/ 535772 h 1864576"/>
              <a:gd name="connsiteX1514" fmla="*/ 811832 w 1656655"/>
              <a:gd name="connsiteY1514" fmla="*/ 653878 h 1864576"/>
              <a:gd name="connsiteX1515" fmla="*/ 827941 w 1656655"/>
              <a:gd name="connsiteY1515" fmla="*/ 694029 h 1864576"/>
              <a:gd name="connsiteX1516" fmla="*/ 427980 w 1656655"/>
              <a:gd name="connsiteY1516" fmla="*/ 906269 h 1864576"/>
              <a:gd name="connsiteX1517" fmla="*/ 442340 w 1656655"/>
              <a:gd name="connsiteY1517" fmla="*/ 872747 h 1864576"/>
              <a:gd name="connsiteX1518" fmla="*/ 480570 w 1656655"/>
              <a:gd name="connsiteY1518" fmla="*/ 831430 h 1864576"/>
              <a:gd name="connsiteX1519" fmla="*/ 427980 w 1656655"/>
              <a:gd name="connsiteY1519" fmla="*/ 906269 h 1864576"/>
              <a:gd name="connsiteX1520" fmla="*/ 375389 w 1656655"/>
              <a:gd name="connsiteY1520" fmla="*/ 857348 h 1864576"/>
              <a:gd name="connsiteX1521" fmla="*/ 403528 w 1656655"/>
              <a:gd name="connsiteY1521" fmla="*/ 828897 h 1864576"/>
              <a:gd name="connsiteX1522" fmla="*/ 441370 w 1656655"/>
              <a:gd name="connsiteY1522" fmla="*/ 809407 h 1864576"/>
              <a:gd name="connsiteX1523" fmla="*/ 394795 w 1656655"/>
              <a:gd name="connsiteY1523" fmla="*/ 847603 h 1864576"/>
              <a:gd name="connsiteX1524" fmla="*/ 375389 w 1656655"/>
              <a:gd name="connsiteY1524" fmla="*/ 857348 h 1864576"/>
              <a:gd name="connsiteX1525" fmla="*/ 431084 w 1656655"/>
              <a:gd name="connsiteY1525" fmla="*/ 686425 h 1864576"/>
              <a:gd name="connsiteX1526" fmla="*/ 411484 w 1656655"/>
              <a:gd name="connsiteY1526" fmla="*/ 630684 h 1864576"/>
              <a:gd name="connsiteX1527" fmla="*/ 384704 w 1656655"/>
              <a:gd name="connsiteY1527" fmla="*/ 576114 h 1864576"/>
              <a:gd name="connsiteX1528" fmla="*/ 385480 w 1656655"/>
              <a:gd name="connsiteY1528" fmla="*/ 573777 h 1864576"/>
              <a:gd name="connsiteX1529" fmla="*/ 387032 w 1656655"/>
              <a:gd name="connsiteY1529" fmla="*/ 576114 h 1864576"/>
              <a:gd name="connsiteX1530" fmla="*/ 422740 w 1656655"/>
              <a:gd name="connsiteY1530" fmla="*/ 630493 h 1864576"/>
              <a:gd name="connsiteX1531" fmla="*/ 431084 w 1656655"/>
              <a:gd name="connsiteY1531" fmla="*/ 686425 h 1864576"/>
              <a:gd name="connsiteX1532" fmla="*/ 407603 w 1656655"/>
              <a:gd name="connsiteY1532" fmla="*/ 705332 h 1864576"/>
              <a:gd name="connsiteX1533" fmla="*/ 377523 w 1656655"/>
              <a:gd name="connsiteY1533" fmla="*/ 681942 h 1864576"/>
              <a:gd name="connsiteX1534" fmla="*/ 358311 w 1656655"/>
              <a:gd name="connsiteY1534" fmla="*/ 661090 h 1864576"/>
              <a:gd name="connsiteX1535" fmla="*/ 358311 w 1656655"/>
              <a:gd name="connsiteY1535" fmla="*/ 653099 h 1864576"/>
              <a:gd name="connsiteX1536" fmla="*/ 397317 w 1656655"/>
              <a:gd name="connsiteY1536" fmla="*/ 688179 h 1864576"/>
              <a:gd name="connsiteX1537" fmla="*/ 407603 w 1656655"/>
              <a:gd name="connsiteY1537" fmla="*/ 705332 h 1864576"/>
              <a:gd name="connsiteX1538" fmla="*/ 400423 w 1656655"/>
              <a:gd name="connsiteY1538" fmla="*/ 755807 h 1864576"/>
              <a:gd name="connsiteX1539" fmla="*/ 384898 w 1656655"/>
              <a:gd name="connsiteY1539" fmla="*/ 750158 h 1864576"/>
              <a:gd name="connsiteX1540" fmla="*/ 353848 w 1656655"/>
              <a:gd name="connsiteY1540" fmla="*/ 736322 h 1864576"/>
              <a:gd name="connsiteX1541" fmla="*/ 348414 w 1656655"/>
              <a:gd name="connsiteY1541" fmla="*/ 727939 h 1864576"/>
              <a:gd name="connsiteX1542" fmla="*/ 389943 w 1656655"/>
              <a:gd name="connsiteY1542" fmla="*/ 744313 h 1864576"/>
              <a:gd name="connsiteX1543" fmla="*/ 396347 w 1656655"/>
              <a:gd name="connsiteY1543" fmla="*/ 748987 h 1864576"/>
              <a:gd name="connsiteX1544" fmla="*/ 400423 w 1656655"/>
              <a:gd name="connsiteY1544" fmla="*/ 755807 h 1864576"/>
              <a:gd name="connsiteX1545" fmla="*/ 490661 w 1656655"/>
              <a:gd name="connsiteY1545" fmla="*/ 909385 h 1864576"/>
              <a:gd name="connsiteX1546" fmla="*/ 518026 w 1656655"/>
              <a:gd name="connsiteY1546" fmla="*/ 867485 h 1864576"/>
              <a:gd name="connsiteX1547" fmla="*/ 527535 w 1656655"/>
              <a:gd name="connsiteY1547" fmla="*/ 853453 h 1864576"/>
              <a:gd name="connsiteX1548" fmla="*/ 517248 w 1656655"/>
              <a:gd name="connsiteY1548" fmla="*/ 875672 h 1864576"/>
              <a:gd name="connsiteX1549" fmla="*/ 490661 w 1656655"/>
              <a:gd name="connsiteY1549" fmla="*/ 909385 h 1864576"/>
              <a:gd name="connsiteX1550" fmla="*/ 1228094 w 1656655"/>
              <a:gd name="connsiteY1550" fmla="*/ 906269 h 1864576"/>
              <a:gd name="connsiteX1551" fmla="*/ 1213737 w 1656655"/>
              <a:gd name="connsiteY1551" fmla="*/ 872747 h 1864576"/>
              <a:gd name="connsiteX1552" fmla="*/ 1175503 w 1656655"/>
              <a:gd name="connsiteY1552" fmla="*/ 831430 h 1864576"/>
              <a:gd name="connsiteX1553" fmla="*/ 1228094 w 1656655"/>
              <a:gd name="connsiteY1553" fmla="*/ 906269 h 1864576"/>
              <a:gd name="connsiteX1554" fmla="*/ 1280686 w 1656655"/>
              <a:gd name="connsiteY1554" fmla="*/ 857348 h 1864576"/>
              <a:gd name="connsiteX1555" fmla="*/ 1252547 w 1656655"/>
              <a:gd name="connsiteY1555" fmla="*/ 828897 h 1864576"/>
              <a:gd name="connsiteX1556" fmla="*/ 1214705 w 1656655"/>
              <a:gd name="connsiteY1556" fmla="*/ 809407 h 1864576"/>
              <a:gd name="connsiteX1557" fmla="*/ 1261278 w 1656655"/>
              <a:gd name="connsiteY1557" fmla="*/ 847603 h 1864576"/>
              <a:gd name="connsiteX1558" fmla="*/ 1280686 w 1656655"/>
              <a:gd name="connsiteY1558" fmla="*/ 857348 h 1864576"/>
              <a:gd name="connsiteX1559" fmla="*/ 1248471 w 1656655"/>
              <a:gd name="connsiteY1559" fmla="*/ 705332 h 1864576"/>
              <a:gd name="connsiteX1560" fmla="*/ 1278552 w 1656655"/>
              <a:gd name="connsiteY1560" fmla="*/ 681942 h 1864576"/>
              <a:gd name="connsiteX1561" fmla="*/ 1297764 w 1656655"/>
              <a:gd name="connsiteY1561" fmla="*/ 661090 h 1864576"/>
              <a:gd name="connsiteX1562" fmla="*/ 1297764 w 1656655"/>
              <a:gd name="connsiteY1562" fmla="*/ 653099 h 1864576"/>
              <a:gd name="connsiteX1563" fmla="*/ 1258757 w 1656655"/>
              <a:gd name="connsiteY1563" fmla="*/ 688179 h 1864576"/>
              <a:gd name="connsiteX1564" fmla="*/ 1248471 w 1656655"/>
              <a:gd name="connsiteY1564" fmla="*/ 705332 h 1864576"/>
              <a:gd name="connsiteX1565" fmla="*/ 1255459 w 1656655"/>
              <a:gd name="connsiteY1565" fmla="*/ 755807 h 1864576"/>
              <a:gd name="connsiteX1566" fmla="*/ 1270982 w 1656655"/>
              <a:gd name="connsiteY1566" fmla="*/ 750158 h 1864576"/>
              <a:gd name="connsiteX1567" fmla="*/ 1302031 w 1656655"/>
              <a:gd name="connsiteY1567" fmla="*/ 736322 h 1864576"/>
              <a:gd name="connsiteX1568" fmla="*/ 1307463 w 1656655"/>
              <a:gd name="connsiteY1568" fmla="*/ 727939 h 1864576"/>
              <a:gd name="connsiteX1569" fmla="*/ 1265936 w 1656655"/>
              <a:gd name="connsiteY1569" fmla="*/ 744313 h 1864576"/>
              <a:gd name="connsiteX1570" fmla="*/ 1259531 w 1656655"/>
              <a:gd name="connsiteY1570" fmla="*/ 748987 h 1864576"/>
              <a:gd name="connsiteX1571" fmla="*/ 1255459 w 1656655"/>
              <a:gd name="connsiteY1571" fmla="*/ 755807 h 1864576"/>
              <a:gd name="connsiteX1572" fmla="*/ 1165412 w 1656655"/>
              <a:gd name="connsiteY1572" fmla="*/ 909385 h 1864576"/>
              <a:gd name="connsiteX1573" fmla="*/ 1138052 w 1656655"/>
              <a:gd name="connsiteY1573" fmla="*/ 867485 h 1864576"/>
              <a:gd name="connsiteX1574" fmla="*/ 1128539 w 1656655"/>
              <a:gd name="connsiteY1574" fmla="*/ 853453 h 1864576"/>
              <a:gd name="connsiteX1575" fmla="*/ 1138826 w 1656655"/>
              <a:gd name="connsiteY1575" fmla="*/ 875672 h 1864576"/>
              <a:gd name="connsiteX1576" fmla="*/ 1165412 w 1656655"/>
              <a:gd name="connsiteY1576" fmla="*/ 909385 h 1864576"/>
              <a:gd name="connsiteX1577" fmla="*/ 892757 w 1656655"/>
              <a:gd name="connsiteY1577" fmla="*/ 304039 h 1864576"/>
              <a:gd name="connsiteX1578" fmla="*/ 911583 w 1656655"/>
              <a:gd name="connsiteY1578" fmla="*/ 308522 h 1864576"/>
              <a:gd name="connsiteX1579" fmla="*/ 918179 w 1656655"/>
              <a:gd name="connsiteY1579" fmla="*/ 310276 h 1864576"/>
              <a:gd name="connsiteX1580" fmla="*/ 919730 w 1656655"/>
              <a:gd name="connsiteY1580" fmla="*/ 310860 h 1864576"/>
              <a:gd name="connsiteX1581" fmla="*/ 895473 w 1656655"/>
              <a:gd name="connsiteY1581" fmla="*/ 317877 h 1864576"/>
              <a:gd name="connsiteX1582" fmla="*/ 892757 w 1656655"/>
              <a:gd name="connsiteY1582" fmla="*/ 304039 h 1864576"/>
              <a:gd name="connsiteX1583" fmla="*/ 737895 w 1656655"/>
              <a:gd name="connsiteY1583" fmla="*/ 310276 h 1864576"/>
              <a:gd name="connsiteX1584" fmla="*/ 763317 w 1656655"/>
              <a:gd name="connsiteY1584" fmla="*/ 304039 h 1864576"/>
              <a:gd name="connsiteX1585" fmla="*/ 760601 w 1656655"/>
              <a:gd name="connsiteY1585" fmla="*/ 318071 h 1864576"/>
              <a:gd name="connsiteX1586" fmla="*/ 736343 w 1656655"/>
              <a:gd name="connsiteY1586" fmla="*/ 311055 h 1864576"/>
              <a:gd name="connsiteX1587" fmla="*/ 737895 w 1656655"/>
              <a:gd name="connsiteY1587" fmla="*/ 310276 h 1864576"/>
              <a:gd name="connsiteX1588" fmla="*/ 805818 w 1656655"/>
              <a:gd name="connsiteY1588" fmla="*/ 96474 h 1864576"/>
              <a:gd name="connsiteX1589" fmla="*/ 809502 w 1656655"/>
              <a:gd name="connsiteY1589" fmla="*/ 115964 h 1864576"/>
              <a:gd name="connsiteX1590" fmla="*/ 818624 w 1656655"/>
              <a:gd name="connsiteY1590" fmla="*/ 164883 h 1864576"/>
              <a:gd name="connsiteX1591" fmla="*/ 820175 w 1656655"/>
              <a:gd name="connsiteY1591" fmla="*/ 174432 h 1864576"/>
              <a:gd name="connsiteX1592" fmla="*/ 815326 w 1656655"/>
              <a:gd name="connsiteY1592" fmla="*/ 154943 h 1864576"/>
              <a:gd name="connsiteX1593" fmla="*/ 805431 w 1656655"/>
              <a:gd name="connsiteY1593" fmla="*/ 116548 h 1864576"/>
              <a:gd name="connsiteX1594" fmla="*/ 800381 w 1656655"/>
              <a:gd name="connsiteY1594" fmla="*/ 97448 h 1864576"/>
              <a:gd name="connsiteX1595" fmla="*/ 805818 w 1656655"/>
              <a:gd name="connsiteY1595" fmla="*/ 96474 h 1864576"/>
              <a:gd name="connsiteX1596" fmla="*/ 835898 w 1656655"/>
              <a:gd name="connsiteY1596" fmla="*/ 174627 h 1864576"/>
              <a:gd name="connsiteX1597" fmla="*/ 842882 w 1656655"/>
              <a:gd name="connsiteY1597" fmla="*/ 135453 h 1864576"/>
              <a:gd name="connsiteX1598" fmla="*/ 848509 w 1656655"/>
              <a:gd name="connsiteY1598" fmla="*/ 106219 h 1864576"/>
              <a:gd name="connsiteX1599" fmla="*/ 850452 w 1656655"/>
              <a:gd name="connsiteY1599" fmla="*/ 96474 h 1864576"/>
              <a:gd name="connsiteX1600" fmla="*/ 855693 w 1656655"/>
              <a:gd name="connsiteY1600" fmla="*/ 97643 h 1864576"/>
              <a:gd name="connsiteX1601" fmla="*/ 854332 w 1656655"/>
              <a:gd name="connsiteY1601" fmla="*/ 102516 h 1864576"/>
              <a:gd name="connsiteX1602" fmla="*/ 850452 w 1656655"/>
              <a:gd name="connsiteY1602" fmla="*/ 116743 h 1864576"/>
              <a:gd name="connsiteX1603" fmla="*/ 837063 w 1656655"/>
              <a:gd name="connsiteY1603" fmla="*/ 169560 h 1864576"/>
              <a:gd name="connsiteX1604" fmla="*/ 835898 w 1656655"/>
              <a:gd name="connsiteY1604" fmla="*/ 174627 h 1864576"/>
              <a:gd name="connsiteX1605" fmla="*/ 694621 w 1656655"/>
              <a:gd name="connsiteY1605" fmla="*/ 113625 h 1864576"/>
              <a:gd name="connsiteX1606" fmla="*/ 701800 w 1656655"/>
              <a:gd name="connsiteY1606" fmla="*/ 108947 h 1864576"/>
              <a:gd name="connsiteX1607" fmla="*/ 720043 w 1656655"/>
              <a:gd name="connsiteY1607" fmla="*/ 103685 h 1864576"/>
              <a:gd name="connsiteX1608" fmla="*/ 729165 w 1656655"/>
              <a:gd name="connsiteY1608" fmla="*/ 106219 h 1864576"/>
              <a:gd name="connsiteX1609" fmla="*/ 725088 w 1656655"/>
              <a:gd name="connsiteY1609" fmla="*/ 107778 h 1864576"/>
              <a:gd name="connsiteX1610" fmla="*/ 713637 w 1656655"/>
              <a:gd name="connsiteY1610" fmla="*/ 112845 h 1864576"/>
              <a:gd name="connsiteX1611" fmla="*/ 705294 w 1656655"/>
              <a:gd name="connsiteY1611" fmla="*/ 114015 h 1864576"/>
              <a:gd name="connsiteX1612" fmla="*/ 694621 w 1656655"/>
              <a:gd name="connsiteY1612" fmla="*/ 113625 h 1864576"/>
              <a:gd name="connsiteX1613" fmla="*/ 926909 w 1656655"/>
              <a:gd name="connsiteY1613" fmla="*/ 106219 h 1864576"/>
              <a:gd name="connsiteX1614" fmla="*/ 936031 w 1656655"/>
              <a:gd name="connsiteY1614" fmla="*/ 103685 h 1864576"/>
              <a:gd name="connsiteX1615" fmla="*/ 954274 w 1656655"/>
              <a:gd name="connsiteY1615" fmla="*/ 108947 h 1864576"/>
              <a:gd name="connsiteX1616" fmla="*/ 961453 w 1656655"/>
              <a:gd name="connsiteY1616" fmla="*/ 113625 h 1864576"/>
              <a:gd name="connsiteX1617" fmla="*/ 950780 w 1656655"/>
              <a:gd name="connsiteY1617" fmla="*/ 114015 h 1864576"/>
              <a:gd name="connsiteX1618" fmla="*/ 942436 w 1656655"/>
              <a:gd name="connsiteY1618" fmla="*/ 112845 h 1864576"/>
              <a:gd name="connsiteX1619" fmla="*/ 928852 w 1656655"/>
              <a:gd name="connsiteY1619" fmla="*/ 106998 h 1864576"/>
              <a:gd name="connsiteX1620" fmla="*/ 926909 w 1656655"/>
              <a:gd name="connsiteY1620" fmla="*/ 106219 h 1864576"/>
              <a:gd name="connsiteX1621" fmla="*/ 820175 w 1656655"/>
              <a:gd name="connsiteY1621" fmla="*/ 195091 h 1864576"/>
              <a:gd name="connsiteX1622" fmla="*/ 818624 w 1656655"/>
              <a:gd name="connsiteY1622" fmla="*/ 188660 h 1864576"/>
              <a:gd name="connsiteX1623" fmla="*/ 813579 w 1656655"/>
              <a:gd name="connsiteY1623" fmla="*/ 170340 h 1864576"/>
              <a:gd name="connsiteX1624" fmla="*/ 793784 w 1656655"/>
              <a:gd name="connsiteY1624" fmla="*/ 108558 h 1864576"/>
              <a:gd name="connsiteX1625" fmla="*/ 793980 w 1656655"/>
              <a:gd name="connsiteY1625" fmla="*/ 106024 h 1864576"/>
              <a:gd name="connsiteX1626" fmla="*/ 796892 w 1656655"/>
              <a:gd name="connsiteY1626" fmla="*/ 101346 h 1864576"/>
              <a:gd name="connsiteX1627" fmla="*/ 803102 w 1656655"/>
              <a:gd name="connsiteY1627" fmla="*/ 124344 h 1864576"/>
              <a:gd name="connsiteX1628" fmla="*/ 814939 w 1656655"/>
              <a:gd name="connsiteY1628" fmla="*/ 170924 h 1864576"/>
              <a:gd name="connsiteX1629" fmla="*/ 819011 w 1656655"/>
              <a:gd name="connsiteY1629" fmla="*/ 188660 h 1864576"/>
              <a:gd name="connsiteX1630" fmla="*/ 820175 w 1656655"/>
              <a:gd name="connsiteY1630" fmla="*/ 195091 h 1864576"/>
              <a:gd name="connsiteX1631" fmla="*/ 835898 w 1656655"/>
              <a:gd name="connsiteY1631" fmla="*/ 195091 h 1864576"/>
              <a:gd name="connsiteX1632" fmla="*/ 835898 w 1656655"/>
              <a:gd name="connsiteY1632" fmla="*/ 192168 h 1864576"/>
              <a:gd name="connsiteX1633" fmla="*/ 837836 w 1656655"/>
              <a:gd name="connsiteY1633" fmla="*/ 183008 h 1864576"/>
              <a:gd name="connsiteX1634" fmla="*/ 846376 w 1656655"/>
              <a:gd name="connsiteY1634" fmla="*/ 147732 h 1864576"/>
              <a:gd name="connsiteX1635" fmla="*/ 852390 w 1656655"/>
              <a:gd name="connsiteY1635" fmla="*/ 124344 h 1864576"/>
              <a:gd name="connsiteX1636" fmla="*/ 855497 w 1656655"/>
              <a:gd name="connsiteY1636" fmla="*/ 112845 h 1864576"/>
              <a:gd name="connsiteX1637" fmla="*/ 858600 w 1656655"/>
              <a:gd name="connsiteY1637" fmla="*/ 101346 h 1864576"/>
              <a:gd name="connsiteX1638" fmla="*/ 860156 w 1656655"/>
              <a:gd name="connsiteY1638" fmla="*/ 103685 h 1864576"/>
              <a:gd name="connsiteX1639" fmla="*/ 861707 w 1656655"/>
              <a:gd name="connsiteY1639" fmla="*/ 108753 h 1864576"/>
              <a:gd name="connsiteX1640" fmla="*/ 860738 w 1656655"/>
              <a:gd name="connsiteY1640" fmla="*/ 111676 h 1864576"/>
              <a:gd name="connsiteX1641" fmla="*/ 849287 w 1656655"/>
              <a:gd name="connsiteY1641" fmla="*/ 146757 h 1864576"/>
              <a:gd name="connsiteX1642" fmla="*/ 838614 w 1656655"/>
              <a:gd name="connsiteY1642" fmla="*/ 182618 h 1864576"/>
              <a:gd name="connsiteX1643" fmla="*/ 835898 w 1656655"/>
              <a:gd name="connsiteY1643" fmla="*/ 195091 h 1864576"/>
              <a:gd name="connsiteX1644" fmla="*/ 784080 w 1656655"/>
              <a:gd name="connsiteY1644" fmla="*/ 209124 h 1864576"/>
              <a:gd name="connsiteX1645" fmla="*/ 781560 w 1656655"/>
              <a:gd name="connsiteY1645" fmla="*/ 205811 h 1864576"/>
              <a:gd name="connsiteX1646" fmla="*/ 772052 w 1656655"/>
              <a:gd name="connsiteY1646" fmla="*/ 191583 h 1864576"/>
              <a:gd name="connsiteX1647" fmla="*/ 761961 w 1656655"/>
              <a:gd name="connsiteY1647" fmla="*/ 173263 h 1864576"/>
              <a:gd name="connsiteX1648" fmla="*/ 761379 w 1656655"/>
              <a:gd name="connsiteY1648" fmla="*/ 172289 h 1864576"/>
              <a:gd name="connsiteX1649" fmla="*/ 755556 w 1656655"/>
              <a:gd name="connsiteY1649" fmla="*/ 160205 h 1864576"/>
              <a:gd name="connsiteX1650" fmla="*/ 748377 w 1656655"/>
              <a:gd name="connsiteY1650" fmla="*/ 143639 h 1864576"/>
              <a:gd name="connsiteX1651" fmla="*/ 741775 w 1656655"/>
              <a:gd name="connsiteY1651" fmla="*/ 126488 h 1864576"/>
              <a:gd name="connsiteX1652" fmla="*/ 735957 w 1656655"/>
              <a:gd name="connsiteY1652" fmla="*/ 108558 h 1864576"/>
              <a:gd name="connsiteX1653" fmla="*/ 738673 w 1656655"/>
              <a:gd name="connsiteY1653" fmla="*/ 107388 h 1864576"/>
              <a:gd name="connsiteX1654" fmla="*/ 744491 w 1656655"/>
              <a:gd name="connsiteY1654" fmla="*/ 125319 h 1864576"/>
              <a:gd name="connsiteX1655" fmla="*/ 765646 w 1656655"/>
              <a:gd name="connsiteY1655" fmla="*/ 175017 h 1864576"/>
              <a:gd name="connsiteX1656" fmla="*/ 773990 w 1656655"/>
              <a:gd name="connsiteY1656" fmla="*/ 190219 h 1864576"/>
              <a:gd name="connsiteX1657" fmla="*/ 793593 w 1656655"/>
              <a:gd name="connsiteY1657" fmla="*/ 217895 h 1864576"/>
              <a:gd name="connsiteX1658" fmla="*/ 796309 w 1656655"/>
              <a:gd name="connsiteY1658" fmla="*/ 221013 h 1864576"/>
              <a:gd name="connsiteX1659" fmla="*/ 800772 w 1656655"/>
              <a:gd name="connsiteY1659" fmla="*/ 225496 h 1864576"/>
              <a:gd name="connsiteX1660" fmla="*/ 801545 w 1656655"/>
              <a:gd name="connsiteY1660" fmla="*/ 226275 h 1864576"/>
              <a:gd name="connsiteX1661" fmla="*/ 805431 w 1656655"/>
              <a:gd name="connsiteY1661" fmla="*/ 229588 h 1864576"/>
              <a:gd name="connsiteX1662" fmla="*/ 797474 w 1656655"/>
              <a:gd name="connsiteY1662" fmla="*/ 223936 h 1864576"/>
              <a:gd name="connsiteX1663" fmla="*/ 796696 w 1656655"/>
              <a:gd name="connsiteY1663" fmla="*/ 223157 h 1864576"/>
              <a:gd name="connsiteX1664" fmla="*/ 784080 w 1656655"/>
              <a:gd name="connsiteY1664" fmla="*/ 209124 h 1864576"/>
              <a:gd name="connsiteX1665" fmla="*/ 850452 w 1656655"/>
              <a:gd name="connsiteY1665" fmla="*/ 229588 h 1864576"/>
              <a:gd name="connsiteX1666" fmla="*/ 852003 w 1656655"/>
              <a:gd name="connsiteY1666" fmla="*/ 228224 h 1864576"/>
              <a:gd name="connsiteX1667" fmla="*/ 859574 w 1656655"/>
              <a:gd name="connsiteY1667" fmla="*/ 221013 h 1864576"/>
              <a:gd name="connsiteX1668" fmla="*/ 870246 w 1656655"/>
              <a:gd name="connsiteY1668" fmla="*/ 207955 h 1864576"/>
              <a:gd name="connsiteX1669" fmla="*/ 877425 w 1656655"/>
              <a:gd name="connsiteY1669" fmla="*/ 197430 h 1864576"/>
              <a:gd name="connsiteX1670" fmla="*/ 904981 w 1656655"/>
              <a:gd name="connsiteY1670" fmla="*/ 142275 h 1864576"/>
              <a:gd name="connsiteX1671" fmla="*/ 915850 w 1656655"/>
              <a:gd name="connsiteY1671" fmla="*/ 111871 h 1864576"/>
              <a:gd name="connsiteX1672" fmla="*/ 917210 w 1656655"/>
              <a:gd name="connsiteY1672" fmla="*/ 107193 h 1864576"/>
              <a:gd name="connsiteX1673" fmla="*/ 919926 w 1656655"/>
              <a:gd name="connsiteY1673" fmla="*/ 108363 h 1864576"/>
              <a:gd name="connsiteX1674" fmla="*/ 917014 w 1656655"/>
              <a:gd name="connsiteY1674" fmla="*/ 117523 h 1864576"/>
              <a:gd name="connsiteX1675" fmla="*/ 896442 w 1656655"/>
              <a:gd name="connsiteY1675" fmla="*/ 168391 h 1864576"/>
              <a:gd name="connsiteX1676" fmla="*/ 894308 w 1656655"/>
              <a:gd name="connsiteY1676" fmla="*/ 172289 h 1864576"/>
              <a:gd name="connsiteX1677" fmla="*/ 883635 w 1656655"/>
              <a:gd name="connsiteY1677" fmla="*/ 191583 h 1864576"/>
              <a:gd name="connsiteX1678" fmla="*/ 863258 w 1656655"/>
              <a:gd name="connsiteY1678" fmla="*/ 218869 h 1864576"/>
              <a:gd name="connsiteX1679" fmla="*/ 857827 w 1656655"/>
              <a:gd name="connsiteY1679" fmla="*/ 223936 h 1864576"/>
              <a:gd name="connsiteX1680" fmla="*/ 850452 w 1656655"/>
              <a:gd name="connsiteY1680" fmla="*/ 229588 h 1864576"/>
              <a:gd name="connsiteX1681" fmla="*/ 790099 w 1656655"/>
              <a:gd name="connsiteY1681" fmla="*/ 109142 h 1864576"/>
              <a:gd name="connsiteX1682" fmla="*/ 793593 w 1656655"/>
              <a:gd name="connsiteY1682" fmla="*/ 119667 h 1864576"/>
              <a:gd name="connsiteX1683" fmla="*/ 813579 w 1656655"/>
              <a:gd name="connsiteY1683" fmla="*/ 184177 h 1864576"/>
              <a:gd name="connsiteX1684" fmla="*/ 816104 w 1656655"/>
              <a:gd name="connsiteY1684" fmla="*/ 195481 h 1864576"/>
              <a:gd name="connsiteX1685" fmla="*/ 814357 w 1656655"/>
              <a:gd name="connsiteY1685" fmla="*/ 193337 h 1864576"/>
              <a:gd name="connsiteX1686" fmla="*/ 792233 w 1656655"/>
              <a:gd name="connsiteY1686" fmla="*/ 156697 h 1864576"/>
              <a:gd name="connsiteX1687" fmla="*/ 782529 w 1656655"/>
              <a:gd name="connsiteY1687" fmla="*/ 134674 h 1864576"/>
              <a:gd name="connsiteX1688" fmla="*/ 774185 w 1656655"/>
              <a:gd name="connsiteY1688" fmla="*/ 111481 h 1864576"/>
              <a:gd name="connsiteX1689" fmla="*/ 790099 w 1656655"/>
              <a:gd name="connsiteY1689" fmla="*/ 109142 h 1864576"/>
              <a:gd name="connsiteX1690" fmla="*/ 839970 w 1656655"/>
              <a:gd name="connsiteY1690" fmla="*/ 195481 h 1864576"/>
              <a:gd name="connsiteX1691" fmla="*/ 842495 w 1656655"/>
              <a:gd name="connsiteY1691" fmla="*/ 184177 h 1864576"/>
              <a:gd name="connsiteX1692" fmla="*/ 845597 w 1656655"/>
              <a:gd name="connsiteY1692" fmla="*/ 173068 h 1864576"/>
              <a:gd name="connsiteX1693" fmla="*/ 864227 w 1656655"/>
              <a:gd name="connsiteY1693" fmla="*/ 114405 h 1864576"/>
              <a:gd name="connsiteX1694" fmla="*/ 865974 w 1656655"/>
              <a:gd name="connsiteY1694" fmla="*/ 109142 h 1864576"/>
              <a:gd name="connsiteX1695" fmla="*/ 881888 w 1656655"/>
              <a:gd name="connsiteY1695" fmla="*/ 111676 h 1864576"/>
              <a:gd name="connsiteX1696" fmla="*/ 879950 w 1656655"/>
              <a:gd name="connsiteY1696" fmla="*/ 117718 h 1864576"/>
              <a:gd name="connsiteX1697" fmla="*/ 849870 w 1656655"/>
              <a:gd name="connsiteY1697" fmla="*/ 182228 h 1864576"/>
              <a:gd name="connsiteX1698" fmla="*/ 839970 w 1656655"/>
              <a:gd name="connsiteY1698" fmla="*/ 195481 h 1864576"/>
              <a:gd name="connsiteX1699" fmla="*/ 715967 w 1656655"/>
              <a:gd name="connsiteY1699" fmla="*/ 116159 h 1864576"/>
              <a:gd name="connsiteX1700" fmla="*/ 719651 w 1656655"/>
              <a:gd name="connsiteY1700" fmla="*/ 114210 h 1864576"/>
              <a:gd name="connsiteX1701" fmla="*/ 732071 w 1656655"/>
              <a:gd name="connsiteY1701" fmla="*/ 109532 h 1864576"/>
              <a:gd name="connsiteX1702" fmla="*/ 736926 w 1656655"/>
              <a:gd name="connsiteY1702" fmla="*/ 124929 h 1864576"/>
              <a:gd name="connsiteX1703" fmla="*/ 715967 w 1656655"/>
              <a:gd name="connsiteY1703" fmla="*/ 116159 h 1864576"/>
              <a:gd name="connsiteX1704" fmla="*/ 918957 w 1656655"/>
              <a:gd name="connsiteY1704" fmla="*/ 125124 h 1864576"/>
              <a:gd name="connsiteX1705" fmla="*/ 923807 w 1656655"/>
              <a:gd name="connsiteY1705" fmla="*/ 109727 h 1864576"/>
              <a:gd name="connsiteX1706" fmla="*/ 932346 w 1656655"/>
              <a:gd name="connsiteY1706" fmla="*/ 112650 h 1864576"/>
              <a:gd name="connsiteX1707" fmla="*/ 939911 w 1656655"/>
              <a:gd name="connsiteY1707" fmla="*/ 116353 h 1864576"/>
              <a:gd name="connsiteX1708" fmla="*/ 934284 w 1656655"/>
              <a:gd name="connsiteY1708" fmla="*/ 118302 h 1864576"/>
              <a:gd name="connsiteX1709" fmla="*/ 918957 w 1656655"/>
              <a:gd name="connsiteY1709" fmla="*/ 125124 h 1864576"/>
              <a:gd name="connsiteX1710" fmla="*/ 671719 w 1656655"/>
              <a:gd name="connsiteY1710" fmla="*/ 139741 h 1864576"/>
              <a:gd name="connsiteX1711" fmla="*/ 674244 w 1656655"/>
              <a:gd name="connsiteY1711" fmla="*/ 135258 h 1864576"/>
              <a:gd name="connsiteX1712" fmla="*/ 683366 w 1656655"/>
              <a:gd name="connsiteY1712" fmla="*/ 123565 h 1864576"/>
              <a:gd name="connsiteX1713" fmla="*/ 688993 w 1656655"/>
              <a:gd name="connsiteY1713" fmla="*/ 118692 h 1864576"/>
              <a:gd name="connsiteX1714" fmla="*/ 704711 w 1656655"/>
              <a:gd name="connsiteY1714" fmla="*/ 118108 h 1864576"/>
              <a:gd name="connsiteX1715" fmla="*/ 704129 w 1656655"/>
              <a:gd name="connsiteY1715" fmla="*/ 118497 h 1864576"/>
              <a:gd name="connsiteX1716" fmla="*/ 685499 w 1656655"/>
              <a:gd name="connsiteY1716" fmla="*/ 133309 h 1864576"/>
              <a:gd name="connsiteX1717" fmla="*/ 682201 w 1656655"/>
              <a:gd name="connsiteY1717" fmla="*/ 136623 h 1864576"/>
              <a:gd name="connsiteX1718" fmla="*/ 680067 w 1656655"/>
              <a:gd name="connsiteY1718" fmla="*/ 137987 h 1864576"/>
              <a:gd name="connsiteX1719" fmla="*/ 671719 w 1656655"/>
              <a:gd name="connsiteY1719" fmla="*/ 139741 h 1864576"/>
              <a:gd name="connsiteX1720" fmla="*/ 979114 w 1656655"/>
              <a:gd name="connsiteY1720" fmla="*/ 131166 h 1864576"/>
              <a:gd name="connsiteX1721" fmla="*/ 984355 w 1656655"/>
              <a:gd name="connsiteY1721" fmla="*/ 139741 h 1864576"/>
              <a:gd name="connsiteX1722" fmla="*/ 978727 w 1656655"/>
              <a:gd name="connsiteY1722" fmla="*/ 138377 h 1864576"/>
              <a:gd name="connsiteX1723" fmla="*/ 975620 w 1656655"/>
              <a:gd name="connsiteY1723" fmla="*/ 137987 h 1864576"/>
              <a:gd name="connsiteX1724" fmla="*/ 974455 w 1656655"/>
              <a:gd name="connsiteY1724" fmla="*/ 137402 h 1864576"/>
              <a:gd name="connsiteX1725" fmla="*/ 968441 w 1656655"/>
              <a:gd name="connsiteY1725" fmla="*/ 131360 h 1864576"/>
              <a:gd name="connsiteX1726" fmla="*/ 967663 w 1656655"/>
              <a:gd name="connsiteY1726" fmla="*/ 130581 h 1864576"/>
              <a:gd name="connsiteX1727" fmla="*/ 959124 w 1656655"/>
              <a:gd name="connsiteY1727" fmla="*/ 123565 h 1864576"/>
              <a:gd name="connsiteX1728" fmla="*/ 951362 w 1656655"/>
              <a:gd name="connsiteY1728" fmla="*/ 117913 h 1864576"/>
              <a:gd name="connsiteX1729" fmla="*/ 967276 w 1656655"/>
              <a:gd name="connsiteY1729" fmla="*/ 118692 h 1864576"/>
              <a:gd name="connsiteX1730" fmla="*/ 979114 w 1656655"/>
              <a:gd name="connsiteY1730" fmla="*/ 131166 h 1864576"/>
              <a:gd name="connsiteX1731" fmla="*/ 687050 w 1656655"/>
              <a:gd name="connsiteY1731" fmla="*/ 137597 h 1864576"/>
              <a:gd name="connsiteX1732" fmla="*/ 708592 w 1656655"/>
              <a:gd name="connsiteY1732" fmla="*/ 120446 h 1864576"/>
              <a:gd name="connsiteX1733" fmla="*/ 711890 w 1656655"/>
              <a:gd name="connsiteY1733" fmla="*/ 119277 h 1864576"/>
              <a:gd name="connsiteX1734" fmla="*/ 732849 w 1656655"/>
              <a:gd name="connsiteY1734" fmla="*/ 127073 h 1864576"/>
              <a:gd name="connsiteX1735" fmla="*/ 735957 w 1656655"/>
              <a:gd name="connsiteY1735" fmla="*/ 128632 h 1864576"/>
              <a:gd name="connsiteX1736" fmla="*/ 732849 w 1656655"/>
              <a:gd name="connsiteY1736" fmla="*/ 129801 h 1864576"/>
              <a:gd name="connsiteX1737" fmla="*/ 714415 w 1656655"/>
              <a:gd name="connsiteY1737" fmla="*/ 140715 h 1864576"/>
              <a:gd name="connsiteX1738" fmla="*/ 711890 w 1656655"/>
              <a:gd name="connsiteY1738" fmla="*/ 141885 h 1864576"/>
              <a:gd name="connsiteX1739" fmla="*/ 687050 w 1656655"/>
              <a:gd name="connsiteY1739" fmla="*/ 137597 h 1864576"/>
              <a:gd name="connsiteX1740" fmla="*/ 920313 w 1656655"/>
              <a:gd name="connsiteY1740" fmla="*/ 128827 h 1864576"/>
              <a:gd name="connsiteX1741" fmla="*/ 923420 w 1656655"/>
              <a:gd name="connsiteY1741" fmla="*/ 127073 h 1864576"/>
              <a:gd name="connsiteX1742" fmla="*/ 944570 w 1656655"/>
              <a:gd name="connsiteY1742" fmla="*/ 119277 h 1864576"/>
              <a:gd name="connsiteX1743" fmla="*/ 946317 w 1656655"/>
              <a:gd name="connsiteY1743" fmla="*/ 119667 h 1864576"/>
              <a:gd name="connsiteX1744" fmla="*/ 963004 w 1656655"/>
              <a:gd name="connsiteY1744" fmla="*/ 131945 h 1864576"/>
              <a:gd name="connsiteX1745" fmla="*/ 969219 w 1656655"/>
              <a:gd name="connsiteY1745" fmla="*/ 137792 h 1864576"/>
              <a:gd name="connsiteX1746" fmla="*/ 947482 w 1656655"/>
              <a:gd name="connsiteY1746" fmla="*/ 141300 h 1864576"/>
              <a:gd name="connsiteX1747" fmla="*/ 943019 w 1656655"/>
              <a:gd name="connsiteY1747" fmla="*/ 141885 h 1864576"/>
              <a:gd name="connsiteX1748" fmla="*/ 923420 w 1656655"/>
              <a:gd name="connsiteY1748" fmla="*/ 130191 h 1864576"/>
              <a:gd name="connsiteX1749" fmla="*/ 920313 w 1656655"/>
              <a:gd name="connsiteY1749" fmla="*/ 128827 h 1864576"/>
              <a:gd name="connsiteX1750" fmla="*/ 667256 w 1656655"/>
              <a:gd name="connsiteY1750" fmla="*/ 157866 h 1864576"/>
              <a:gd name="connsiteX1751" fmla="*/ 668616 w 1656655"/>
              <a:gd name="connsiteY1751" fmla="*/ 146757 h 1864576"/>
              <a:gd name="connsiteX1752" fmla="*/ 669781 w 1656655"/>
              <a:gd name="connsiteY1752" fmla="*/ 144808 h 1864576"/>
              <a:gd name="connsiteX1753" fmla="*/ 676764 w 1656655"/>
              <a:gd name="connsiteY1753" fmla="*/ 142664 h 1864576"/>
              <a:gd name="connsiteX1754" fmla="*/ 675409 w 1656655"/>
              <a:gd name="connsiteY1754" fmla="*/ 144613 h 1864576"/>
              <a:gd name="connsiteX1755" fmla="*/ 669199 w 1656655"/>
              <a:gd name="connsiteY1755" fmla="*/ 153968 h 1864576"/>
              <a:gd name="connsiteX1756" fmla="*/ 667256 w 1656655"/>
              <a:gd name="connsiteY1756" fmla="*/ 157866 h 1864576"/>
              <a:gd name="connsiteX1757" fmla="*/ 988818 w 1656655"/>
              <a:gd name="connsiteY1757" fmla="*/ 157866 h 1864576"/>
              <a:gd name="connsiteX1758" fmla="*/ 986684 w 1656655"/>
              <a:gd name="connsiteY1758" fmla="*/ 153579 h 1864576"/>
              <a:gd name="connsiteX1759" fmla="*/ 979114 w 1656655"/>
              <a:gd name="connsiteY1759" fmla="*/ 142470 h 1864576"/>
              <a:gd name="connsiteX1760" fmla="*/ 983773 w 1656655"/>
              <a:gd name="connsiteY1760" fmla="*/ 143639 h 1864576"/>
              <a:gd name="connsiteX1761" fmla="*/ 987071 w 1656655"/>
              <a:gd name="connsiteY1761" fmla="*/ 145978 h 1864576"/>
              <a:gd name="connsiteX1762" fmla="*/ 988818 w 1656655"/>
              <a:gd name="connsiteY1762" fmla="*/ 157866 h 1864576"/>
              <a:gd name="connsiteX1763" fmla="*/ 716936 w 1656655"/>
              <a:gd name="connsiteY1763" fmla="*/ 143834 h 1864576"/>
              <a:gd name="connsiteX1764" fmla="*/ 719461 w 1656655"/>
              <a:gd name="connsiteY1764" fmla="*/ 141885 h 1864576"/>
              <a:gd name="connsiteX1765" fmla="*/ 727418 w 1656655"/>
              <a:gd name="connsiteY1765" fmla="*/ 136818 h 1864576"/>
              <a:gd name="connsiteX1766" fmla="*/ 739642 w 1656655"/>
              <a:gd name="connsiteY1766" fmla="*/ 131750 h 1864576"/>
              <a:gd name="connsiteX1767" fmla="*/ 745656 w 1656655"/>
              <a:gd name="connsiteY1767" fmla="*/ 147147 h 1864576"/>
              <a:gd name="connsiteX1768" fmla="*/ 747794 w 1656655"/>
              <a:gd name="connsiteY1768" fmla="*/ 152214 h 1864576"/>
              <a:gd name="connsiteX1769" fmla="*/ 739642 w 1656655"/>
              <a:gd name="connsiteY1769" fmla="*/ 156307 h 1864576"/>
              <a:gd name="connsiteX1770" fmla="*/ 736926 w 1656655"/>
              <a:gd name="connsiteY1770" fmla="*/ 154553 h 1864576"/>
              <a:gd name="connsiteX1771" fmla="*/ 722955 w 1656655"/>
              <a:gd name="connsiteY1771" fmla="*/ 146562 h 1864576"/>
              <a:gd name="connsiteX1772" fmla="*/ 716936 w 1656655"/>
              <a:gd name="connsiteY1772" fmla="*/ 143834 h 1864576"/>
              <a:gd name="connsiteX1773" fmla="*/ 908279 w 1656655"/>
              <a:gd name="connsiteY1773" fmla="*/ 152409 h 1864576"/>
              <a:gd name="connsiteX1774" fmla="*/ 910418 w 1656655"/>
              <a:gd name="connsiteY1774" fmla="*/ 147342 h 1864576"/>
              <a:gd name="connsiteX1775" fmla="*/ 916432 w 1656655"/>
              <a:gd name="connsiteY1775" fmla="*/ 131945 h 1864576"/>
              <a:gd name="connsiteX1776" fmla="*/ 928656 w 1656655"/>
              <a:gd name="connsiteY1776" fmla="*/ 137012 h 1864576"/>
              <a:gd name="connsiteX1777" fmla="*/ 939138 w 1656655"/>
              <a:gd name="connsiteY1777" fmla="*/ 143834 h 1864576"/>
              <a:gd name="connsiteX1778" fmla="*/ 936031 w 1656655"/>
              <a:gd name="connsiteY1778" fmla="*/ 145198 h 1864576"/>
              <a:gd name="connsiteX1779" fmla="*/ 918957 w 1656655"/>
              <a:gd name="connsiteY1779" fmla="*/ 154553 h 1864576"/>
              <a:gd name="connsiteX1780" fmla="*/ 916432 w 1656655"/>
              <a:gd name="connsiteY1780" fmla="*/ 156307 h 1864576"/>
              <a:gd name="connsiteX1781" fmla="*/ 908279 w 1656655"/>
              <a:gd name="connsiteY1781" fmla="*/ 152409 h 1864576"/>
              <a:gd name="connsiteX1782" fmla="*/ 669003 w 1656655"/>
              <a:gd name="connsiteY1782" fmla="*/ 168586 h 1864576"/>
              <a:gd name="connsiteX1783" fmla="*/ 674826 w 1656655"/>
              <a:gd name="connsiteY1783" fmla="*/ 152214 h 1864576"/>
              <a:gd name="connsiteX1784" fmla="*/ 680840 w 1656655"/>
              <a:gd name="connsiteY1784" fmla="*/ 144224 h 1864576"/>
              <a:gd name="connsiteX1785" fmla="*/ 683752 w 1656655"/>
              <a:gd name="connsiteY1785" fmla="*/ 141885 h 1864576"/>
              <a:gd name="connsiteX1786" fmla="*/ 708788 w 1656655"/>
              <a:gd name="connsiteY1786" fmla="*/ 145588 h 1864576"/>
              <a:gd name="connsiteX1787" fmla="*/ 707427 w 1656655"/>
              <a:gd name="connsiteY1787" fmla="*/ 146757 h 1864576"/>
              <a:gd name="connsiteX1788" fmla="*/ 706263 w 1656655"/>
              <a:gd name="connsiteY1788" fmla="*/ 147927 h 1864576"/>
              <a:gd name="connsiteX1789" fmla="*/ 700053 w 1656655"/>
              <a:gd name="connsiteY1789" fmla="*/ 154358 h 1864576"/>
              <a:gd name="connsiteX1790" fmla="*/ 690158 w 1656655"/>
              <a:gd name="connsiteY1790" fmla="*/ 166831 h 1864576"/>
              <a:gd name="connsiteX1791" fmla="*/ 672693 w 1656655"/>
              <a:gd name="connsiteY1791" fmla="*/ 168001 h 1864576"/>
              <a:gd name="connsiteX1792" fmla="*/ 669003 w 1656655"/>
              <a:gd name="connsiteY1792" fmla="*/ 168586 h 1864576"/>
              <a:gd name="connsiteX1793" fmla="*/ 947095 w 1656655"/>
              <a:gd name="connsiteY1793" fmla="*/ 145393 h 1864576"/>
              <a:gd name="connsiteX1794" fmla="*/ 969992 w 1656655"/>
              <a:gd name="connsiteY1794" fmla="*/ 141690 h 1864576"/>
              <a:gd name="connsiteX1795" fmla="*/ 973682 w 1656655"/>
              <a:gd name="connsiteY1795" fmla="*/ 142470 h 1864576"/>
              <a:gd name="connsiteX1796" fmla="*/ 986875 w 1656655"/>
              <a:gd name="connsiteY1796" fmla="*/ 168586 h 1864576"/>
              <a:gd name="connsiteX1797" fmla="*/ 982216 w 1656655"/>
              <a:gd name="connsiteY1797" fmla="*/ 167611 h 1864576"/>
              <a:gd name="connsiteX1798" fmla="*/ 977171 w 1656655"/>
              <a:gd name="connsiteY1798" fmla="*/ 166831 h 1864576"/>
              <a:gd name="connsiteX1799" fmla="*/ 965916 w 1656655"/>
              <a:gd name="connsiteY1799" fmla="*/ 166637 h 1864576"/>
              <a:gd name="connsiteX1800" fmla="*/ 964751 w 1656655"/>
              <a:gd name="connsiteY1800" fmla="*/ 165077 h 1864576"/>
              <a:gd name="connsiteX1801" fmla="*/ 961649 w 1656655"/>
              <a:gd name="connsiteY1801" fmla="*/ 160790 h 1864576"/>
              <a:gd name="connsiteX1802" fmla="*/ 955825 w 1656655"/>
              <a:gd name="connsiteY1802" fmla="*/ 153968 h 1864576"/>
              <a:gd name="connsiteX1803" fmla="*/ 954661 w 1656655"/>
              <a:gd name="connsiteY1803" fmla="*/ 152799 h 1864576"/>
              <a:gd name="connsiteX1804" fmla="*/ 952140 w 1656655"/>
              <a:gd name="connsiteY1804" fmla="*/ 150265 h 1864576"/>
              <a:gd name="connsiteX1805" fmla="*/ 948260 w 1656655"/>
              <a:gd name="connsiteY1805" fmla="*/ 146562 h 1864576"/>
              <a:gd name="connsiteX1806" fmla="*/ 947095 w 1656655"/>
              <a:gd name="connsiteY1806" fmla="*/ 145393 h 1864576"/>
              <a:gd name="connsiteX1807" fmla="*/ 694812 w 1656655"/>
              <a:gd name="connsiteY1807" fmla="*/ 167026 h 1864576"/>
              <a:gd name="connsiteX1808" fmla="*/ 701800 w 1656655"/>
              <a:gd name="connsiteY1808" fmla="*/ 158061 h 1864576"/>
              <a:gd name="connsiteX1809" fmla="*/ 708205 w 1656655"/>
              <a:gd name="connsiteY1809" fmla="*/ 151435 h 1864576"/>
              <a:gd name="connsiteX1810" fmla="*/ 709370 w 1656655"/>
              <a:gd name="connsiteY1810" fmla="*/ 150265 h 1864576"/>
              <a:gd name="connsiteX1811" fmla="*/ 713251 w 1656655"/>
              <a:gd name="connsiteY1811" fmla="*/ 146952 h 1864576"/>
              <a:gd name="connsiteX1812" fmla="*/ 719461 w 1656655"/>
              <a:gd name="connsiteY1812" fmla="*/ 149486 h 1864576"/>
              <a:gd name="connsiteX1813" fmla="*/ 730716 w 1656655"/>
              <a:gd name="connsiteY1813" fmla="*/ 155528 h 1864576"/>
              <a:gd name="connsiteX1814" fmla="*/ 735957 w 1656655"/>
              <a:gd name="connsiteY1814" fmla="*/ 159036 h 1864576"/>
              <a:gd name="connsiteX1815" fmla="*/ 733628 w 1656655"/>
              <a:gd name="connsiteY1815" fmla="*/ 160790 h 1864576"/>
              <a:gd name="connsiteX1816" fmla="*/ 724892 w 1656655"/>
              <a:gd name="connsiteY1816" fmla="*/ 168001 h 1864576"/>
              <a:gd name="connsiteX1817" fmla="*/ 718878 w 1656655"/>
              <a:gd name="connsiteY1817" fmla="*/ 173848 h 1864576"/>
              <a:gd name="connsiteX1818" fmla="*/ 713251 w 1656655"/>
              <a:gd name="connsiteY1818" fmla="*/ 171704 h 1864576"/>
              <a:gd name="connsiteX1819" fmla="*/ 701217 w 1656655"/>
              <a:gd name="connsiteY1819" fmla="*/ 168391 h 1864576"/>
              <a:gd name="connsiteX1820" fmla="*/ 694812 w 1656655"/>
              <a:gd name="connsiteY1820" fmla="*/ 167026 h 1864576"/>
              <a:gd name="connsiteX1821" fmla="*/ 920117 w 1656655"/>
              <a:gd name="connsiteY1821" fmla="*/ 158841 h 1864576"/>
              <a:gd name="connsiteX1822" fmla="*/ 922642 w 1656655"/>
              <a:gd name="connsiteY1822" fmla="*/ 157087 h 1864576"/>
              <a:gd name="connsiteX1823" fmla="*/ 930795 w 1656655"/>
              <a:gd name="connsiteY1823" fmla="*/ 152409 h 1864576"/>
              <a:gd name="connsiteX1824" fmla="*/ 942632 w 1656655"/>
              <a:gd name="connsiteY1824" fmla="*/ 147147 h 1864576"/>
              <a:gd name="connsiteX1825" fmla="*/ 943988 w 1656655"/>
              <a:gd name="connsiteY1825" fmla="*/ 148316 h 1864576"/>
              <a:gd name="connsiteX1826" fmla="*/ 946513 w 1656655"/>
              <a:gd name="connsiteY1826" fmla="*/ 150655 h 1864576"/>
              <a:gd name="connsiteX1827" fmla="*/ 954856 w 1656655"/>
              <a:gd name="connsiteY1827" fmla="*/ 159231 h 1864576"/>
              <a:gd name="connsiteX1828" fmla="*/ 956021 w 1656655"/>
              <a:gd name="connsiteY1828" fmla="*/ 160595 h 1864576"/>
              <a:gd name="connsiteX1829" fmla="*/ 961262 w 1656655"/>
              <a:gd name="connsiteY1829" fmla="*/ 167416 h 1864576"/>
              <a:gd name="connsiteX1830" fmla="*/ 954661 w 1656655"/>
              <a:gd name="connsiteY1830" fmla="*/ 168586 h 1864576"/>
              <a:gd name="connsiteX1831" fmla="*/ 942823 w 1656655"/>
              <a:gd name="connsiteY1831" fmla="*/ 171899 h 1864576"/>
              <a:gd name="connsiteX1832" fmla="*/ 937391 w 1656655"/>
              <a:gd name="connsiteY1832" fmla="*/ 173848 h 1864576"/>
              <a:gd name="connsiteX1833" fmla="*/ 929238 w 1656655"/>
              <a:gd name="connsiteY1833" fmla="*/ 166052 h 1864576"/>
              <a:gd name="connsiteX1834" fmla="*/ 922642 w 1656655"/>
              <a:gd name="connsiteY1834" fmla="*/ 160790 h 1864576"/>
              <a:gd name="connsiteX1835" fmla="*/ 920117 w 1656655"/>
              <a:gd name="connsiteY1835" fmla="*/ 158841 h 1864576"/>
              <a:gd name="connsiteX1836" fmla="*/ 743136 w 1656655"/>
              <a:gd name="connsiteY1836" fmla="*/ 159231 h 1864576"/>
              <a:gd name="connsiteX1837" fmla="*/ 749346 w 1656655"/>
              <a:gd name="connsiteY1837" fmla="*/ 156112 h 1864576"/>
              <a:gd name="connsiteX1838" fmla="*/ 754587 w 1656655"/>
              <a:gd name="connsiteY1838" fmla="*/ 167221 h 1864576"/>
              <a:gd name="connsiteX1839" fmla="*/ 756138 w 1656655"/>
              <a:gd name="connsiteY1839" fmla="*/ 170729 h 1864576"/>
              <a:gd name="connsiteX1840" fmla="*/ 751479 w 1656655"/>
              <a:gd name="connsiteY1840" fmla="*/ 166247 h 1864576"/>
              <a:gd name="connsiteX1841" fmla="*/ 750701 w 1656655"/>
              <a:gd name="connsiteY1841" fmla="*/ 165467 h 1864576"/>
              <a:gd name="connsiteX1842" fmla="*/ 743136 w 1656655"/>
              <a:gd name="connsiteY1842" fmla="*/ 159231 h 1864576"/>
              <a:gd name="connsiteX1843" fmla="*/ 899936 w 1656655"/>
              <a:gd name="connsiteY1843" fmla="*/ 170729 h 1864576"/>
              <a:gd name="connsiteX1844" fmla="*/ 906728 w 1656655"/>
              <a:gd name="connsiteY1844" fmla="*/ 156112 h 1864576"/>
              <a:gd name="connsiteX1845" fmla="*/ 912938 w 1656655"/>
              <a:gd name="connsiteY1845" fmla="*/ 159231 h 1864576"/>
              <a:gd name="connsiteX1846" fmla="*/ 905373 w 1656655"/>
              <a:gd name="connsiteY1846" fmla="*/ 165467 h 1864576"/>
              <a:gd name="connsiteX1847" fmla="*/ 903043 w 1656655"/>
              <a:gd name="connsiteY1847" fmla="*/ 167611 h 1864576"/>
              <a:gd name="connsiteX1848" fmla="*/ 902265 w 1656655"/>
              <a:gd name="connsiteY1848" fmla="*/ 168391 h 1864576"/>
              <a:gd name="connsiteX1849" fmla="*/ 899936 w 1656655"/>
              <a:gd name="connsiteY1849" fmla="*/ 170729 h 1864576"/>
              <a:gd name="connsiteX1850" fmla="*/ 976589 w 1656655"/>
              <a:gd name="connsiteY1850" fmla="*/ 192168 h 1864576"/>
              <a:gd name="connsiteX1851" fmla="*/ 969606 w 1656655"/>
              <a:gd name="connsiteY1851" fmla="*/ 172873 h 1864576"/>
              <a:gd name="connsiteX1852" fmla="*/ 968245 w 1656655"/>
              <a:gd name="connsiteY1852" fmla="*/ 170534 h 1864576"/>
              <a:gd name="connsiteX1853" fmla="*/ 978727 w 1656655"/>
              <a:gd name="connsiteY1853" fmla="*/ 170924 h 1864576"/>
              <a:gd name="connsiteX1854" fmla="*/ 985710 w 1656655"/>
              <a:gd name="connsiteY1854" fmla="*/ 172483 h 1864576"/>
              <a:gd name="connsiteX1855" fmla="*/ 976589 w 1656655"/>
              <a:gd name="connsiteY1855" fmla="*/ 192168 h 1864576"/>
              <a:gd name="connsiteX1856" fmla="*/ 670363 w 1656655"/>
              <a:gd name="connsiteY1856" fmla="*/ 172483 h 1864576"/>
              <a:gd name="connsiteX1857" fmla="*/ 678320 w 1656655"/>
              <a:gd name="connsiteY1857" fmla="*/ 170924 h 1864576"/>
              <a:gd name="connsiteX1858" fmla="*/ 687633 w 1656655"/>
              <a:gd name="connsiteY1858" fmla="*/ 170534 h 1864576"/>
              <a:gd name="connsiteX1859" fmla="*/ 686277 w 1656655"/>
              <a:gd name="connsiteY1859" fmla="*/ 173068 h 1864576"/>
              <a:gd name="connsiteX1860" fmla="*/ 680650 w 1656655"/>
              <a:gd name="connsiteY1860" fmla="*/ 186126 h 1864576"/>
              <a:gd name="connsiteX1861" fmla="*/ 679289 w 1656655"/>
              <a:gd name="connsiteY1861" fmla="*/ 192168 h 1864576"/>
              <a:gd name="connsiteX1862" fmla="*/ 676764 w 1656655"/>
              <a:gd name="connsiteY1862" fmla="*/ 187490 h 1864576"/>
              <a:gd name="connsiteX1863" fmla="*/ 672301 w 1656655"/>
              <a:gd name="connsiteY1863" fmla="*/ 177746 h 1864576"/>
              <a:gd name="connsiteX1864" fmla="*/ 670363 w 1656655"/>
              <a:gd name="connsiteY1864" fmla="*/ 172483 h 1864576"/>
              <a:gd name="connsiteX1865" fmla="*/ 722759 w 1656655"/>
              <a:gd name="connsiteY1865" fmla="*/ 175212 h 1864576"/>
              <a:gd name="connsiteX1866" fmla="*/ 728582 w 1656655"/>
              <a:gd name="connsiteY1866" fmla="*/ 169560 h 1864576"/>
              <a:gd name="connsiteX1867" fmla="*/ 734792 w 1656655"/>
              <a:gd name="connsiteY1867" fmla="*/ 164493 h 1864576"/>
              <a:gd name="connsiteX1868" fmla="*/ 739255 w 1656655"/>
              <a:gd name="connsiteY1868" fmla="*/ 161374 h 1864576"/>
              <a:gd name="connsiteX1869" fmla="*/ 748377 w 1656655"/>
              <a:gd name="connsiteY1869" fmla="*/ 168975 h 1864576"/>
              <a:gd name="connsiteX1870" fmla="*/ 754587 w 1656655"/>
              <a:gd name="connsiteY1870" fmla="*/ 175407 h 1864576"/>
              <a:gd name="connsiteX1871" fmla="*/ 752840 w 1656655"/>
              <a:gd name="connsiteY1871" fmla="*/ 176771 h 1864576"/>
              <a:gd name="connsiteX1872" fmla="*/ 741775 w 1656655"/>
              <a:gd name="connsiteY1872" fmla="*/ 186516 h 1864576"/>
              <a:gd name="connsiteX1873" fmla="*/ 739446 w 1656655"/>
              <a:gd name="connsiteY1873" fmla="*/ 184957 h 1864576"/>
              <a:gd name="connsiteX1874" fmla="*/ 722759 w 1656655"/>
              <a:gd name="connsiteY1874" fmla="*/ 175212 h 1864576"/>
              <a:gd name="connsiteX1875" fmla="*/ 901100 w 1656655"/>
              <a:gd name="connsiteY1875" fmla="*/ 175212 h 1864576"/>
              <a:gd name="connsiteX1876" fmla="*/ 902847 w 1656655"/>
              <a:gd name="connsiteY1876" fmla="*/ 173263 h 1864576"/>
              <a:gd name="connsiteX1877" fmla="*/ 912551 w 1656655"/>
              <a:gd name="connsiteY1877" fmla="*/ 164493 h 1864576"/>
              <a:gd name="connsiteX1878" fmla="*/ 916628 w 1656655"/>
              <a:gd name="connsiteY1878" fmla="*/ 161179 h 1864576"/>
              <a:gd name="connsiteX1879" fmla="*/ 921091 w 1656655"/>
              <a:gd name="connsiteY1879" fmla="*/ 164298 h 1864576"/>
              <a:gd name="connsiteX1880" fmla="*/ 928465 w 1656655"/>
              <a:gd name="connsiteY1880" fmla="*/ 170340 h 1864576"/>
              <a:gd name="connsiteX1881" fmla="*/ 933315 w 1656655"/>
              <a:gd name="connsiteY1881" fmla="*/ 175017 h 1864576"/>
              <a:gd name="connsiteX1882" fmla="*/ 918566 w 1656655"/>
              <a:gd name="connsiteY1882" fmla="*/ 183203 h 1864576"/>
              <a:gd name="connsiteX1883" fmla="*/ 916236 w 1656655"/>
              <a:gd name="connsiteY1883" fmla="*/ 184762 h 1864576"/>
              <a:gd name="connsiteX1884" fmla="*/ 913907 w 1656655"/>
              <a:gd name="connsiteY1884" fmla="*/ 186321 h 1864576"/>
              <a:gd name="connsiteX1885" fmla="*/ 904399 w 1656655"/>
              <a:gd name="connsiteY1885" fmla="*/ 177941 h 1864576"/>
              <a:gd name="connsiteX1886" fmla="*/ 902652 w 1656655"/>
              <a:gd name="connsiteY1886" fmla="*/ 176576 h 1864576"/>
              <a:gd name="connsiteX1887" fmla="*/ 901100 w 1656655"/>
              <a:gd name="connsiteY1887" fmla="*/ 175212 h 1864576"/>
              <a:gd name="connsiteX1888" fmla="*/ 683752 w 1656655"/>
              <a:gd name="connsiteY1888" fmla="*/ 198599 h 1864576"/>
              <a:gd name="connsiteX1889" fmla="*/ 685886 w 1656655"/>
              <a:gd name="connsiteY1889" fmla="*/ 182813 h 1864576"/>
              <a:gd name="connsiteX1890" fmla="*/ 692291 w 1656655"/>
              <a:gd name="connsiteY1890" fmla="*/ 170729 h 1864576"/>
              <a:gd name="connsiteX1891" fmla="*/ 704907 w 1656655"/>
              <a:gd name="connsiteY1891" fmla="*/ 172873 h 1864576"/>
              <a:gd name="connsiteX1892" fmla="*/ 715771 w 1656655"/>
              <a:gd name="connsiteY1892" fmla="*/ 176381 h 1864576"/>
              <a:gd name="connsiteX1893" fmla="*/ 713637 w 1656655"/>
              <a:gd name="connsiteY1893" fmla="*/ 178915 h 1864576"/>
              <a:gd name="connsiteX1894" fmla="*/ 703742 w 1656655"/>
              <a:gd name="connsiteY1894" fmla="*/ 191973 h 1864576"/>
              <a:gd name="connsiteX1895" fmla="*/ 701995 w 1656655"/>
              <a:gd name="connsiteY1895" fmla="*/ 194896 h 1864576"/>
              <a:gd name="connsiteX1896" fmla="*/ 700248 w 1656655"/>
              <a:gd name="connsiteY1896" fmla="*/ 197820 h 1864576"/>
              <a:gd name="connsiteX1897" fmla="*/ 683752 w 1656655"/>
              <a:gd name="connsiteY1897" fmla="*/ 198599 h 1864576"/>
              <a:gd name="connsiteX1898" fmla="*/ 940107 w 1656655"/>
              <a:gd name="connsiteY1898" fmla="*/ 176576 h 1864576"/>
              <a:gd name="connsiteX1899" fmla="*/ 951167 w 1656655"/>
              <a:gd name="connsiteY1899" fmla="*/ 172873 h 1864576"/>
              <a:gd name="connsiteX1900" fmla="*/ 963586 w 1656655"/>
              <a:gd name="connsiteY1900" fmla="*/ 170729 h 1864576"/>
              <a:gd name="connsiteX1901" fmla="*/ 969992 w 1656655"/>
              <a:gd name="connsiteY1901" fmla="*/ 183008 h 1864576"/>
              <a:gd name="connsiteX1902" fmla="*/ 972126 w 1656655"/>
              <a:gd name="connsiteY1902" fmla="*/ 198599 h 1864576"/>
              <a:gd name="connsiteX1903" fmla="*/ 963978 w 1656655"/>
              <a:gd name="connsiteY1903" fmla="*/ 197625 h 1864576"/>
              <a:gd name="connsiteX1904" fmla="*/ 955439 w 1656655"/>
              <a:gd name="connsiteY1904" fmla="*/ 198015 h 1864576"/>
              <a:gd name="connsiteX1905" fmla="*/ 953692 w 1656655"/>
              <a:gd name="connsiteY1905" fmla="*/ 195091 h 1864576"/>
              <a:gd name="connsiteX1906" fmla="*/ 940107 w 1656655"/>
              <a:gd name="connsiteY1906" fmla="*/ 176576 h 1864576"/>
              <a:gd name="connsiteX1907" fmla="*/ 745269 w 1656655"/>
              <a:gd name="connsiteY1907" fmla="*/ 189050 h 1864576"/>
              <a:gd name="connsiteX1908" fmla="*/ 757885 w 1656655"/>
              <a:gd name="connsiteY1908" fmla="*/ 178330 h 1864576"/>
              <a:gd name="connsiteX1909" fmla="*/ 759436 w 1656655"/>
              <a:gd name="connsiteY1909" fmla="*/ 180279 h 1864576"/>
              <a:gd name="connsiteX1910" fmla="*/ 769527 w 1656655"/>
              <a:gd name="connsiteY1910" fmla="*/ 194896 h 1864576"/>
              <a:gd name="connsiteX1911" fmla="*/ 766811 w 1656655"/>
              <a:gd name="connsiteY1911" fmla="*/ 197430 h 1864576"/>
              <a:gd name="connsiteX1912" fmla="*/ 764482 w 1656655"/>
              <a:gd name="connsiteY1912" fmla="*/ 200159 h 1864576"/>
              <a:gd name="connsiteX1913" fmla="*/ 760601 w 1656655"/>
              <a:gd name="connsiteY1913" fmla="*/ 197820 h 1864576"/>
              <a:gd name="connsiteX1914" fmla="*/ 755751 w 1656655"/>
              <a:gd name="connsiteY1914" fmla="*/ 198989 h 1864576"/>
              <a:gd name="connsiteX1915" fmla="*/ 755169 w 1656655"/>
              <a:gd name="connsiteY1915" fmla="*/ 198405 h 1864576"/>
              <a:gd name="connsiteX1916" fmla="*/ 754587 w 1656655"/>
              <a:gd name="connsiteY1916" fmla="*/ 197820 h 1864576"/>
              <a:gd name="connsiteX1917" fmla="*/ 753422 w 1656655"/>
              <a:gd name="connsiteY1917" fmla="*/ 196456 h 1864576"/>
              <a:gd name="connsiteX1918" fmla="*/ 745269 w 1656655"/>
              <a:gd name="connsiteY1918" fmla="*/ 189050 h 1864576"/>
              <a:gd name="connsiteX1919" fmla="*/ 886547 w 1656655"/>
              <a:gd name="connsiteY1919" fmla="*/ 194896 h 1864576"/>
              <a:gd name="connsiteX1920" fmla="*/ 898189 w 1656655"/>
              <a:gd name="connsiteY1920" fmla="*/ 178330 h 1864576"/>
              <a:gd name="connsiteX1921" fmla="*/ 910804 w 1656655"/>
              <a:gd name="connsiteY1921" fmla="*/ 189050 h 1864576"/>
              <a:gd name="connsiteX1922" fmla="*/ 900327 w 1656655"/>
              <a:gd name="connsiteY1922" fmla="*/ 198989 h 1864576"/>
              <a:gd name="connsiteX1923" fmla="*/ 895473 w 1656655"/>
              <a:gd name="connsiteY1923" fmla="*/ 197820 h 1864576"/>
              <a:gd name="connsiteX1924" fmla="*/ 891592 w 1656655"/>
              <a:gd name="connsiteY1924" fmla="*/ 200159 h 1864576"/>
              <a:gd name="connsiteX1925" fmla="*/ 889263 w 1656655"/>
              <a:gd name="connsiteY1925" fmla="*/ 197430 h 1864576"/>
              <a:gd name="connsiteX1926" fmla="*/ 886547 w 1656655"/>
              <a:gd name="connsiteY1926" fmla="*/ 194896 h 1864576"/>
              <a:gd name="connsiteX1927" fmla="*/ 704711 w 1656655"/>
              <a:gd name="connsiteY1927" fmla="*/ 198599 h 1864576"/>
              <a:gd name="connsiteX1928" fmla="*/ 715580 w 1656655"/>
              <a:gd name="connsiteY1928" fmla="*/ 182813 h 1864576"/>
              <a:gd name="connsiteX1929" fmla="*/ 718682 w 1656655"/>
              <a:gd name="connsiteY1929" fmla="*/ 179305 h 1864576"/>
              <a:gd name="connsiteX1930" fmla="*/ 719847 w 1656655"/>
              <a:gd name="connsiteY1930" fmla="*/ 178330 h 1864576"/>
              <a:gd name="connsiteX1931" fmla="*/ 734596 w 1656655"/>
              <a:gd name="connsiteY1931" fmla="*/ 186321 h 1864576"/>
              <a:gd name="connsiteX1932" fmla="*/ 739059 w 1656655"/>
              <a:gd name="connsiteY1932" fmla="*/ 189439 h 1864576"/>
              <a:gd name="connsiteX1933" fmla="*/ 732654 w 1656655"/>
              <a:gd name="connsiteY1933" fmla="*/ 196066 h 1864576"/>
              <a:gd name="connsiteX1934" fmla="*/ 731881 w 1656655"/>
              <a:gd name="connsiteY1934" fmla="*/ 197040 h 1864576"/>
              <a:gd name="connsiteX1935" fmla="*/ 725475 w 1656655"/>
              <a:gd name="connsiteY1935" fmla="*/ 205226 h 1864576"/>
              <a:gd name="connsiteX1936" fmla="*/ 715771 w 1656655"/>
              <a:gd name="connsiteY1936" fmla="*/ 201523 h 1864576"/>
              <a:gd name="connsiteX1937" fmla="*/ 710339 w 1656655"/>
              <a:gd name="connsiteY1937" fmla="*/ 199964 h 1864576"/>
              <a:gd name="connsiteX1938" fmla="*/ 704711 w 1656655"/>
              <a:gd name="connsiteY1938" fmla="*/ 198599 h 1864576"/>
              <a:gd name="connsiteX1939" fmla="*/ 917014 w 1656655"/>
              <a:gd name="connsiteY1939" fmla="*/ 189244 h 1864576"/>
              <a:gd name="connsiteX1940" fmla="*/ 936031 w 1656655"/>
              <a:gd name="connsiteY1940" fmla="*/ 178135 h 1864576"/>
              <a:gd name="connsiteX1941" fmla="*/ 951167 w 1656655"/>
              <a:gd name="connsiteY1941" fmla="*/ 198405 h 1864576"/>
              <a:gd name="connsiteX1942" fmla="*/ 945539 w 1656655"/>
              <a:gd name="connsiteY1942" fmla="*/ 199574 h 1864576"/>
              <a:gd name="connsiteX1943" fmla="*/ 930599 w 1656655"/>
              <a:gd name="connsiteY1943" fmla="*/ 204837 h 1864576"/>
              <a:gd name="connsiteX1944" fmla="*/ 925744 w 1656655"/>
              <a:gd name="connsiteY1944" fmla="*/ 198599 h 1864576"/>
              <a:gd name="connsiteX1945" fmla="*/ 924193 w 1656655"/>
              <a:gd name="connsiteY1945" fmla="*/ 196650 h 1864576"/>
              <a:gd name="connsiteX1946" fmla="*/ 921477 w 1656655"/>
              <a:gd name="connsiteY1946" fmla="*/ 193727 h 1864576"/>
              <a:gd name="connsiteX1947" fmla="*/ 920508 w 1656655"/>
              <a:gd name="connsiteY1947" fmla="*/ 192753 h 1864576"/>
              <a:gd name="connsiteX1948" fmla="*/ 917014 w 1656655"/>
              <a:gd name="connsiteY1948" fmla="*/ 189244 h 1864576"/>
              <a:gd name="connsiteX1949" fmla="*/ 685886 w 1656655"/>
              <a:gd name="connsiteY1949" fmla="*/ 202302 h 1864576"/>
              <a:gd name="connsiteX1950" fmla="*/ 698697 w 1656655"/>
              <a:gd name="connsiteY1950" fmla="*/ 201913 h 1864576"/>
              <a:gd name="connsiteX1951" fmla="*/ 695203 w 1656655"/>
              <a:gd name="connsiteY1951" fmla="*/ 214387 h 1864576"/>
              <a:gd name="connsiteX1952" fmla="*/ 685886 w 1656655"/>
              <a:gd name="connsiteY1952" fmla="*/ 202302 h 1864576"/>
              <a:gd name="connsiteX1953" fmla="*/ 957376 w 1656655"/>
              <a:gd name="connsiteY1953" fmla="*/ 201913 h 1864576"/>
              <a:gd name="connsiteX1954" fmla="*/ 970188 w 1656655"/>
              <a:gd name="connsiteY1954" fmla="*/ 202302 h 1864576"/>
              <a:gd name="connsiteX1955" fmla="*/ 960871 w 1656655"/>
              <a:gd name="connsiteY1955" fmla="*/ 214581 h 1864576"/>
              <a:gd name="connsiteX1956" fmla="*/ 959515 w 1656655"/>
              <a:gd name="connsiteY1956" fmla="*/ 207760 h 1864576"/>
              <a:gd name="connsiteX1957" fmla="*/ 957376 w 1656655"/>
              <a:gd name="connsiteY1957" fmla="*/ 201913 h 1864576"/>
              <a:gd name="connsiteX1958" fmla="*/ 728969 w 1656655"/>
              <a:gd name="connsiteY1958" fmla="*/ 206980 h 1864576"/>
              <a:gd name="connsiteX1959" fmla="*/ 732071 w 1656655"/>
              <a:gd name="connsiteY1959" fmla="*/ 202887 h 1864576"/>
              <a:gd name="connsiteX1960" fmla="*/ 738673 w 1656655"/>
              <a:gd name="connsiteY1960" fmla="*/ 195286 h 1864576"/>
              <a:gd name="connsiteX1961" fmla="*/ 742167 w 1656655"/>
              <a:gd name="connsiteY1961" fmla="*/ 191778 h 1864576"/>
              <a:gd name="connsiteX1962" fmla="*/ 745269 w 1656655"/>
              <a:gd name="connsiteY1962" fmla="*/ 194312 h 1864576"/>
              <a:gd name="connsiteX1963" fmla="*/ 753422 w 1656655"/>
              <a:gd name="connsiteY1963" fmla="*/ 202692 h 1864576"/>
              <a:gd name="connsiteX1964" fmla="*/ 748377 w 1656655"/>
              <a:gd name="connsiteY1964" fmla="*/ 205031 h 1864576"/>
              <a:gd name="connsiteX1965" fmla="*/ 747403 w 1656655"/>
              <a:gd name="connsiteY1965" fmla="*/ 210878 h 1864576"/>
              <a:gd name="connsiteX1966" fmla="*/ 741584 w 1656655"/>
              <a:gd name="connsiteY1966" fmla="*/ 213022 h 1864576"/>
              <a:gd name="connsiteX1967" fmla="*/ 740420 w 1656655"/>
              <a:gd name="connsiteY1967" fmla="*/ 214581 h 1864576"/>
              <a:gd name="connsiteX1968" fmla="*/ 737508 w 1656655"/>
              <a:gd name="connsiteY1968" fmla="*/ 212632 h 1864576"/>
              <a:gd name="connsiteX1969" fmla="*/ 731685 w 1656655"/>
              <a:gd name="connsiteY1969" fmla="*/ 208929 h 1864576"/>
              <a:gd name="connsiteX1970" fmla="*/ 728969 w 1656655"/>
              <a:gd name="connsiteY1970" fmla="*/ 206980 h 1864576"/>
              <a:gd name="connsiteX1971" fmla="*/ 902461 w 1656655"/>
              <a:gd name="connsiteY1971" fmla="*/ 202692 h 1864576"/>
              <a:gd name="connsiteX1972" fmla="*/ 903816 w 1656655"/>
              <a:gd name="connsiteY1972" fmla="*/ 201133 h 1864576"/>
              <a:gd name="connsiteX1973" fmla="*/ 910222 w 1656655"/>
              <a:gd name="connsiteY1973" fmla="*/ 194896 h 1864576"/>
              <a:gd name="connsiteX1974" fmla="*/ 913907 w 1656655"/>
              <a:gd name="connsiteY1974" fmla="*/ 191778 h 1864576"/>
              <a:gd name="connsiteX1975" fmla="*/ 915654 w 1656655"/>
              <a:gd name="connsiteY1975" fmla="*/ 193532 h 1864576"/>
              <a:gd name="connsiteX1976" fmla="*/ 917401 w 1656655"/>
              <a:gd name="connsiteY1976" fmla="*/ 195286 h 1864576"/>
              <a:gd name="connsiteX1977" fmla="*/ 920699 w 1656655"/>
              <a:gd name="connsiteY1977" fmla="*/ 198989 h 1864576"/>
              <a:gd name="connsiteX1978" fmla="*/ 926909 w 1656655"/>
              <a:gd name="connsiteY1978" fmla="*/ 206980 h 1864576"/>
              <a:gd name="connsiteX1979" fmla="*/ 923807 w 1656655"/>
              <a:gd name="connsiteY1979" fmla="*/ 208735 h 1864576"/>
              <a:gd name="connsiteX1980" fmla="*/ 915267 w 1656655"/>
              <a:gd name="connsiteY1980" fmla="*/ 214387 h 1864576"/>
              <a:gd name="connsiteX1981" fmla="*/ 914103 w 1656655"/>
              <a:gd name="connsiteY1981" fmla="*/ 212827 h 1864576"/>
              <a:gd name="connsiteX1982" fmla="*/ 908279 w 1656655"/>
              <a:gd name="connsiteY1982" fmla="*/ 210683 h 1864576"/>
              <a:gd name="connsiteX1983" fmla="*/ 907310 w 1656655"/>
              <a:gd name="connsiteY1983" fmla="*/ 204837 h 1864576"/>
              <a:gd name="connsiteX1984" fmla="*/ 902461 w 1656655"/>
              <a:gd name="connsiteY1984" fmla="*/ 202692 h 1864576"/>
              <a:gd name="connsiteX1985" fmla="*/ 767589 w 1656655"/>
              <a:gd name="connsiteY1985" fmla="*/ 202887 h 1864576"/>
              <a:gd name="connsiteX1986" fmla="*/ 771660 w 1656655"/>
              <a:gd name="connsiteY1986" fmla="*/ 198405 h 1864576"/>
              <a:gd name="connsiteX1987" fmla="*/ 772825 w 1656655"/>
              <a:gd name="connsiteY1987" fmla="*/ 200159 h 1864576"/>
              <a:gd name="connsiteX1988" fmla="*/ 780782 w 1656655"/>
              <a:gd name="connsiteY1988" fmla="*/ 211463 h 1864576"/>
              <a:gd name="connsiteX1989" fmla="*/ 785827 w 1656655"/>
              <a:gd name="connsiteY1989" fmla="*/ 217505 h 1864576"/>
              <a:gd name="connsiteX1990" fmla="*/ 788352 w 1656655"/>
              <a:gd name="connsiteY1990" fmla="*/ 220428 h 1864576"/>
              <a:gd name="connsiteX1991" fmla="*/ 791068 w 1656655"/>
              <a:gd name="connsiteY1991" fmla="*/ 223352 h 1864576"/>
              <a:gd name="connsiteX1992" fmla="*/ 787188 w 1656655"/>
              <a:gd name="connsiteY1992" fmla="*/ 225496 h 1864576"/>
              <a:gd name="connsiteX1993" fmla="*/ 786410 w 1656655"/>
              <a:gd name="connsiteY1993" fmla="*/ 226665 h 1864576"/>
              <a:gd name="connsiteX1994" fmla="*/ 786605 w 1656655"/>
              <a:gd name="connsiteY1994" fmla="*/ 233096 h 1864576"/>
              <a:gd name="connsiteX1995" fmla="*/ 781947 w 1656655"/>
              <a:gd name="connsiteY1995" fmla="*/ 235045 h 1864576"/>
              <a:gd name="connsiteX1996" fmla="*/ 775933 w 1656655"/>
              <a:gd name="connsiteY1996" fmla="*/ 235240 h 1864576"/>
              <a:gd name="connsiteX1997" fmla="*/ 780395 w 1656655"/>
              <a:gd name="connsiteY1997" fmla="*/ 228029 h 1864576"/>
              <a:gd name="connsiteX1998" fmla="*/ 784663 w 1656655"/>
              <a:gd name="connsiteY1998" fmla="*/ 221793 h 1864576"/>
              <a:gd name="connsiteX1999" fmla="*/ 779813 w 1656655"/>
              <a:gd name="connsiteY1999" fmla="*/ 216141 h 1864576"/>
              <a:gd name="connsiteX2000" fmla="*/ 777870 w 1656655"/>
              <a:gd name="connsiteY2000" fmla="*/ 210683 h 1864576"/>
              <a:gd name="connsiteX2001" fmla="*/ 772243 w 1656655"/>
              <a:gd name="connsiteY2001" fmla="*/ 209319 h 1864576"/>
              <a:gd name="connsiteX2002" fmla="*/ 767589 w 1656655"/>
              <a:gd name="connsiteY2002" fmla="*/ 202887 h 1864576"/>
              <a:gd name="connsiteX2003" fmla="*/ 871602 w 1656655"/>
              <a:gd name="connsiteY2003" fmla="*/ 215946 h 1864576"/>
              <a:gd name="connsiteX2004" fmla="*/ 872767 w 1656655"/>
              <a:gd name="connsiteY2004" fmla="*/ 214387 h 1864576"/>
              <a:gd name="connsiteX2005" fmla="*/ 884413 w 1656655"/>
              <a:gd name="connsiteY2005" fmla="*/ 198405 h 1864576"/>
              <a:gd name="connsiteX2006" fmla="*/ 888485 w 1656655"/>
              <a:gd name="connsiteY2006" fmla="*/ 202887 h 1864576"/>
              <a:gd name="connsiteX2007" fmla="*/ 884022 w 1656655"/>
              <a:gd name="connsiteY2007" fmla="*/ 209124 h 1864576"/>
              <a:gd name="connsiteX2008" fmla="*/ 878394 w 1656655"/>
              <a:gd name="connsiteY2008" fmla="*/ 210489 h 1864576"/>
              <a:gd name="connsiteX2009" fmla="*/ 876456 w 1656655"/>
              <a:gd name="connsiteY2009" fmla="*/ 215751 h 1864576"/>
              <a:gd name="connsiteX2010" fmla="*/ 874514 w 1656655"/>
              <a:gd name="connsiteY2010" fmla="*/ 216725 h 1864576"/>
              <a:gd name="connsiteX2011" fmla="*/ 872767 w 1656655"/>
              <a:gd name="connsiteY2011" fmla="*/ 225885 h 1864576"/>
              <a:gd name="connsiteX2012" fmla="*/ 875874 w 1656655"/>
              <a:gd name="connsiteY2012" fmla="*/ 228029 h 1864576"/>
              <a:gd name="connsiteX2013" fmla="*/ 878394 w 1656655"/>
              <a:gd name="connsiteY2013" fmla="*/ 234266 h 1864576"/>
              <a:gd name="connsiteX2014" fmla="*/ 880337 w 1656655"/>
              <a:gd name="connsiteY2014" fmla="*/ 235240 h 1864576"/>
              <a:gd name="connsiteX2015" fmla="*/ 874323 w 1656655"/>
              <a:gd name="connsiteY2015" fmla="*/ 235045 h 1864576"/>
              <a:gd name="connsiteX2016" fmla="*/ 869664 w 1656655"/>
              <a:gd name="connsiteY2016" fmla="*/ 233291 h 1864576"/>
              <a:gd name="connsiteX2017" fmla="*/ 870633 w 1656655"/>
              <a:gd name="connsiteY2017" fmla="*/ 229978 h 1864576"/>
              <a:gd name="connsiteX2018" fmla="*/ 867917 w 1656655"/>
              <a:gd name="connsiteY2018" fmla="*/ 224716 h 1864576"/>
              <a:gd name="connsiteX2019" fmla="*/ 865201 w 1656655"/>
              <a:gd name="connsiteY2019" fmla="*/ 223547 h 1864576"/>
              <a:gd name="connsiteX2020" fmla="*/ 871602 w 1656655"/>
              <a:gd name="connsiteY2020" fmla="*/ 215946 h 1864576"/>
              <a:gd name="connsiteX2021" fmla="*/ 808534 w 1656655"/>
              <a:gd name="connsiteY2021" fmla="*/ 210099 h 1864576"/>
              <a:gd name="connsiteX2022" fmla="*/ 818624 w 1656655"/>
              <a:gd name="connsiteY2022" fmla="*/ 213022 h 1864576"/>
              <a:gd name="connsiteX2023" fmla="*/ 822505 w 1656655"/>
              <a:gd name="connsiteY2023" fmla="*/ 211853 h 1864576"/>
              <a:gd name="connsiteX2024" fmla="*/ 817459 w 1656655"/>
              <a:gd name="connsiteY2024" fmla="*/ 203277 h 1864576"/>
              <a:gd name="connsiteX2025" fmla="*/ 821732 w 1656655"/>
              <a:gd name="connsiteY2025" fmla="*/ 201523 h 1864576"/>
              <a:gd name="connsiteX2026" fmla="*/ 823865 w 1656655"/>
              <a:gd name="connsiteY2026" fmla="*/ 196845 h 1864576"/>
              <a:gd name="connsiteX2027" fmla="*/ 827941 w 1656655"/>
              <a:gd name="connsiteY2027" fmla="*/ 194312 h 1864576"/>
              <a:gd name="connsiteX2028" fmla="*/ 832013 w 1656655"/>
              <a:gd name="connsiteY2028" fmla="*/ 197040 h 1864576"/>
              <a:gd name="connsiteX2029" fmla="*/ 834342 w 1656655"/>
              <a:gd name="connsiteY2029" fmla="*/ 201718 h 1864576"/>
              <a:gd name="connsiteX2030" fmla="*/ 838614 w 1656655"/>
              <a:gd name="connsiteY2030" fmla="*/ 203667 h 1864576"/>
              <a:gd name="connsiteX2031" fmla="*/ 834734 w 1656655"/>
              <a:gd name="connsiteY2031" fmla="*/ 210099 h 1864576"/>
              <a:gd name="connsiteX2032" fmla="*/ 833373 w 1656655"/>
              <a:gd name="connsiteY2032" fmla="*/ 212243 h 1864576"/>
              <a:gd name="connsiteX2033" fmla="*/ 834734 w 1656655"/>
              <a:gd name="connsiteY2033" fmla="*/ 214387 h 1864576"/>
              <a:gd name="connsiteX2034" fmla="*/ 837254 w 1656655"/>
              <a:gd name="connsiteY2034" fmla="*/ 213412 h 1864576"/>
              <a:gd name="connsiteX2035" fmla="*/ 847154 w 1656655"/>
              <a:gd name="connsiteY2035" fmla="*/ 210489 h 1864576"/>
              <a:gd name="connsiteX2036" fmla="*/ 846762 w 1656655"/>
              <a:gd name="connsiteY2036" fmla="*/ 211853 h 1864576"/>
              <a:gd name="connsiteX2037" fmla="*/ 848318 w 1656655"/>
              <a:gd name="connsiteY2037" fmla="*/ 215361 h 1864576"/>
              <a:gd name="connsiteX2038" fmla="*/ 849674 w 1656655"/>
              <a:gd name="connsiteY2038" fmla="*/ 219844 h 1864576"/>
              <a:gd name="connsiteX2039" fmla="*/ 843660 w 1656655"/>
              <a:gd name="connsiteY2039" fmla="*/ 221598 h 1864576"/>
              <a:gd name="connsiteX2040" fmla="*/ 843855 w 1656655"/>
              <a:gd name="connsiteY2040" fmla="*/ 224521 h 1864576"/>
              <a:gd name="connsiteX2041" fmla="*/ 845211 w 1656655"/>
              <a:gd name="connsiteY2041" fmla="*/ 226665 h 1864576"/>
              <a:gd name="connsiteX2042" fmla="*/ 838419 w 1656655"/>
              <a:gd name="connsiteY2042" fmla="*/ 223547 h 1864576"/>
              <a:gd name="connsiteX2043" fmla="*/ 836672 w 1656655"/>
              <a:gd name="connsiteY2043" fmla="*/ 221987 h 1864576"/>
              <a:gd name="connsiteX2044" fmla="*/ 834342 w 1656655"/>
              <a:gd name="connsiteY2044" fmla="*/ 222962 h 1864576"/>
              <a:gd name="connsiteX2045" fmla="*/ 834151 w 1656655"/>
              <a:gd name="connsiteY2045" fmla="*/ 226080 h 1864576"/>
              <a:gd name="connsiteX2046" fmla="*/ 858017 w 1656655"/>
              <a:gd name="connsiteY2046" fmla="*/ 236215 h 1864576"/>
              <a:gd name="connsiteX2047" fmla="*/ 860347 w 1656655"/>
              <a:gd name="connsiteY2047" fmla="*/ 235240 h 1864576"/>
              <a:gd name="connsiteX2048" fmla="*/ 862872 w 1656655"/>
              <a:gd name="connsiteY2048" fmla="*/ 236020 h 1864576"/>
              <a:gd name="connsiteX2049" fmla="*/ 865974 w 1656655"/>
              <a:gd name="connsiteY2049" fmla="*/ 235825 h 1864576"/>
              <a:gd name="connsiteX2050" fmla="*/ 867917 w 1656655"/>
              <a:gd name="connsiteY2050" fmla="*/ 236994 h 1864576"/>
              <a:gd name="connsiteX2051" fmla="*/ 891206 w 1656655"/>
              <a:gd name="connsiteY2051" fmla="*/ 229004 h 1864576"/>
              <a:gd name="connsiteX2052" fmla="*/ 897024 w 1656655"/>
              <a:gd name="connsiteY2052" fmla="*/ 229393 h 1864576"/>
              <a:gd name="connsiteX2053" fmla="*/ 913716 w 1656655"/>
              <a:gd name="connsiteY2053" fmla="*/ 243621 h 1864576"/>
              <a:gd name="connsiteX2054" fmla="*/ 917597 w 1656655"/>
              <a:gd name="connsiteY2054" fmla="*/ 243036 h 1864576"/>
              <a:gd name="connsiteX2055" fmla="*/ 921673 w 1656655"/>
              <a:gd name="connsiteY2055" fmla="*/ 244011 h 1864576"/>
              <a:gd name="connsiteX2056" fmla="*/ 930212 w 1656655"/>
              <a:gd name="connsiteY2056" fmla="*/ 251417 h 1864576"/>
              <a:gd name="connsiteX2057" fmla="*/ 941468 w 1656655"/>
              <a:gd name="connsiteY2057" fmla="*/ 247129 h 1864576"/>
              <a:gd name="connsiteX2058" fmla="*/ 946121 w 1656655"/>
              <a:gd name="connsiteY2058" fmla="*/ 237189 h 1864576"/>
              <a:gd name="connsiteX2059" fmla="*/ 943019 w 1656655"/>
              <a:gd name="connsiteY2059" fmla="*/ 236994 h 1864576"/>
              <a:gd name="connsiteX2060" fmla="*/ 934093 w 1656655"/>
              <a:gd name="connsiteY2060" fmla="*/ 236020 h 1864576"/>
              <a:gd name="connsiteX2061" fmla="*/ 934675 w 1656655"/>
              <a:gd name="connsiteY2061" fmla="*/ 235045 h 1864576"/>
              <a:gd name="connsiteX2062" fmla="*/ 936613 w 1656655"/>
              <a:gd name="connsiteY2062" fmla="*/ 234851 h 1864576"/>
              <a:gd name="connsiteX2063" fmla="*/ 937778 w 1656655"/>
              <a:gd name="connsiteY2063" fmla="*/ 232512 h 1864576"/>
              <a:gd name="connsiteX2064" fmla="*/ 936227 w 1656655"/>
              <a:gd name="connsiteY2064" fmla="*/ 230758 h 1864576"/>
              <a:gd name="connsiteX2065" fmla="*/ 937974 w 1656655"/>
              <a:gd name="connsiteY2065" fmla="*/ 225690 h 1864576"/>
              <a:gd name="connsiteX2066" fmla="*/ 940689 w 1656655"/>
              <a:gd name="connsiteY2066" fmla="*/ 225106 h 1864576"/>
              <a:gd name="connsiteX2067" fmla="*/ 941658 w 1656655"/>
              <a:gd name="connsiteY2067" fmla="*/ 222572 h 1864576"/>
              <a:gd name="connsiteX2068" fmla="*/ 947482 w 1656655"/>
              <a:gd name="connsiteY2068" fmla="*/ 229588 h 1864576"/>
              <a:gd name="connsiteX2069" fmla="*/ 949615 w 1656655"/>
              <a:gd name="connsiteY2069" fmla="*/ 231537 h 1864576"/>
              <a:gd name="connsiteX2070" fmla="*/ 949811 w 1656655"/>
              <a:gd name="connsiteY2070" fmla="*/ 231537 h 1864576"/>
              <a:gd name="connsiteX2071" fmla="*/ 948646 w 1656655"/>
              <a:gd name="connsiteY2071" fmla="*/ 240308 h 1864576"/>
              <a:gd name="connsiteX2072" fmla="*/ 944374 w 1656655"/>
              <a:gd name="connsiteY2072" fmla="*/ 248298 h 1864576"/>
              <a:gd name="connsiteX2073" fmla="*/ 920699 w 1656655"/>
              <a:gd name="connsiteY2073" fmla="*/ 249273 h 1864576"/>
              <a:gd name="connsiteX2074" fmla="*/ 919730 w 1656655"/>
              <a:gd name="connsiteY2074" fmla="*/ 247129 h 1864576"/>
              <a:gd name="connsiteX2075" fmla="*/ 915850 w 1656655"/>
              <a:gd name="connsiteY2075" fmla="*/ 247519 h 1864576"/>
              <a:gd name="connsiteX2076" fmla="*/ 897606 w 1656655"/>
              <a:gd name="connsiteY2076" fmla="*/ 245570 h 1864576"/>
              <a:gd name="connsiteX2077" fmla="*/ 893922 w 1656655"/>
              <a:gd name="connsiteY2077" fmla="*/ 239918 h 1864576"/>
              <a:gd name="connsiteX2078" fmla="*/ 888876 w 1656655"/>
              <a:gd name="connsiteY2078" fmla="*/ 240308 h 1864576"/>
              <a:gd name="connsiteX2079" fmla="*/ 874905 w 1656655"/>
              <a:gd name="connsiteY2079" fmla="*/ 244206 h 1864576"/>
              <a:gd name="connsiteX2080" fmla="*/ 864619 w 1656655"/>
              <a:gd name="connsiteY2080" fmla="*/ 239138 h 1864576"/>
              <a:gd name="connsiteX2081" fmla="*/ 858795 w 1656655"/>
              <a:gd name="connsiteY2081" fmla="*/ 239918 h 1864576"/>
              <a:gd name="connsiteX2082" fmla="*/ 831822 w 1656655"/>
              <a:gd name="connsiteY2082" fmla="*/ 234656 h 1864576"/>
              <a:gd name="connsiteX2083" fmla="*/ 827550 w 1656655"/>
              <a:gd name="connsiteY2083" fmla="*/ 226665 h 1864576"/>
              <a:gd name="connsiteX2084" fmla="*/ 823283 w 1656655"/>
              <a:gd name="connsiteY2084" fmla="*/ 234656 h 1864576"/>
              <a:gd name="connsiteX2085" fmla="*/ 794171 w 1656655"/>
              <a:gd name="connsiteY2085" fmla="*/ 238554 h 1864576"/>
              <a:gd name="connsiteX2086" fmla="*/ 788739 w 1656655"/>
              <a:gd name="connsiteY2086" fmla="*/ 240503 h 1864576"/>
              <a:gd name="connsiteX2087" fmla="*/ 769913 w 1656655"/>
              <a:gd name="connsiteY2087" fmla="*/ 242451 h 1864576"/>
              <a:gd name="connsiteX2088" fmla="*/ 762348 w 1656655"/>
              <a:gd name="connsiteY2088" fmla="*/ 238164 h 1864576"/>
              <a:gd name="connsiteX2089" fmla="*/ 760987 w 1656655"/>
              <a:gd name="connsiteY2089" fmla="*/ 239918 h 1864576"/>
              <a:gd name="connsiteX2090" fmla="*/ 739059 w 1656655"/>
              <a:gd name="connsiteY2090" fmla="*/ 247324 h 1864576"/>
              <a:gd name="connsiteX2091" fmla="*/ 737122 w 1656655"/>
              <a:gd name="connsiteY2091" fmla="*/ 246155 h 1864576"/>
              <a:gd name="connsiteX2092" fmla="*/ 734210 w 1656655"/>
              <a:gd name="connsiteY2092" fmla="*/ 249273 h 1864576"/>
              <a:gd name="connsiteX2093" fmla="*/ 716745 w 1656655"/>
              <a:gd name="connsiteY2093" fmla="*/ 254145 h 1864576"/>
              <a:gd name="connsiteX2094" fmla="*/ 710726 w 1656655"/>
              <a:gd name="connsiteY2094" fmla="*/ 248103 h 1864576"/>
              <a:gd name="connsiteX2095" fmla="*/ 706458 w 1656655"/>
              <a:gd name="connsiteY2095" fmla="*/ 240113 h 1864576"/>
              <a:gd name="connsiteX2096" fmla="*/ 706263 w 1656655"/>
              <a:gd name="connsiteY2096" fmla="*/ 231927 h 1864576"/>
              <a:gd name="connsiteX2097" fmla="*/ 705490 w 1656655"/>
              <a:gd name="connsiteY2097" fmla="*/ 231148 h 1864576"/>
              <a:gd name="connsiteX2098" fmla="*/ 707814 w 1656655"/>
              <a:gd name="connsiteY2098" fmla="*/ 229199 h 1864576"/>
              <a:gd name="connsiteX2099" fmla="*/ 713441 w 1656655"/>
              <a:gd name="connsiteY2099" fmla="*/ 222377 h 1864576"/>
              <a:gd name="connsiteX2100" fmla="*/ 714415 w 1656655"/>
              <a:gd name="connsiteY2100" fmla="*/ 224911 h 1864576"/>
              <a:gd name="connsiteX2101" fmla="*/ 717131 w 1656655"/>
              <a:gd name="connsiteY2101" fmla="*/ 225301 h 1864576"/>
              <a:gd name="connsiteX2102" fmla="*/ 718682 w 1656655"/>
              <a:gd name="connsiteY2102" fmla="*/ 230368 h 1864576"/>
              <a:gd name="connsiteX2103" fmla="*/ 717131 w 1656655"/>
              <a:gd name="connsiteY2103" fmla="*/ 232317 h 1864576"/>
              <a:gd name="connsiteX2104" fmla="*/ 718296 w 1656655"/>
              <a:gd name="connsiteY2104" fmla="*/ 234461 h 1864576"/>
              <a:gd name="connsiteX2105" fmla="*/ 720816 w 1656655"/>
              <a:gd name="connsiteY2105" fmla="*/ 235240 h 1864576"/>
              <a:gd name="connsiteX2106" fmla="*/ 714998 w 1656655"/>
              <a:gd name="connsiteY2106" fmla="*/ 237189 h 1864576"/>
              <a:gd name="connsiteX2107" fmla="*/ 711699 w 1656655"/>
              <a:gd name="connsiteY2107" fmla="*/ 236605 h 1864576"/>
              <a:gd name="connsiteX2108" fmla="*/ 708788 w 1656655"/>
              <a:gd name="connsiteY2108" fmla="*/ 236994 h 1864576"/>
              <a:gd name="connsiteX2109" fmla="*/ 713637 w 1656655"/>
              <a:gd name="connsiteY2109" fmla="*/ 246934 h 1864576"/>
              <a:gd name="connsiteX2110" fmla="*/ 730134 w 1656655"/>
              <a:gd name="connsiteY2110" fmla="*/ 248493 h 1864576"/>
              <a:gd name="connsiteX2111" fmla="*/ 732071 w 1656655"/>
              <a:gd name="connsiteY2111" fmla="*/ 246349 h 1864576"/>
              <a:gd name="connsiteX2112" fmla="*/ 733432 w 1656655"/>
              <a:gd name="connsiteY2112" fmla="*/ 243816 h 1864576"/>
              <a:gd name="connsiteX2113" fmla="*/ 737699 w 1656655"/>
              <a:gd name="connsiteY2113" fmla="*/ 242646 h 1864576"/>
              <a:gd name="connsiteX2114" fmla="*/ 739642 w 1656655"/>
              <a:gd name="connsiteY2114" fmla="*/ 242841 h 1864576"/>
              <a:gd name="connsiteX2115" fmla="*/ 750897 w 1656655"/>
              <a:gd name="connsiteY2115" fmla="*/ 242646 h 1864576"/>
              <a:gd name="connsiteX2116" fmla="*/ 758272 w 1656655"/>
              <a:gd name="connsiteY2116" fmla="*/ 229199 h 1864576"/>
              <a:gd name="connsiteX2117" fmla="*/ 764095 w 1656655"/>
              <a:gd name="connsiteY2117" fmla="*/ 228809 h 1864576"/>
              <a:gd name="connsiteX2118" fmla="*/ 780009 w 1656655"/>
              <a:gd name="connsiteY2118" fmla="*/ 239138 h 1864576"/>
              <a:gd name="connsiteX2119" fmla="*/ 787574 w 1656655"/>
              <a:gd name="connsiteY2119" fmla="*/ 236605 h 1864576"/>
              <a:gd name="connsiteX2120" fmla="*/ 789708 w 1656655"/>
              <a:gd name="connsiteY2120" fmla="*/ 235630 h 1864576"/>
              <a:gd name="connsiteX2121" fmla="*/ 792815 w 1656655"/>
              <a:gd name="connsiteY2121" fmla="*/ 235825 h 1864576"/>
              <a:gd name="connsiteX2122" fmla="*/ 795145 w 1656655"/>
              <a:gd name="connsiteY2122" fmla="*/ 235045 h 1864576"/>
              <a:gd name="connsiteX2123" fmla="*/ 797474 w 1656655"/>
              <a:gd name="connsiteY2123" fmla="*/ 236020 h 1864576"/>
              <a:gd name="connsiteX2124" fmla="*/ 819402 w 1656655"/>
              <a:gd name="connsiteY2124" fmla="*/ 230563 h 1864576"/>
              <a:gd name="connsiteX2125" fmla="*/ 820953 w 1656655"/>
              <a:gd name="connsiteY2125" fmla="*/ 222572 h 1864576"/>
              <a:gd name="connsiteX2126" fmla="*/ 818624 w 1656655"/>
              <a:gd name="connsiteY2126" fmla="*/ 221793 h 1864576"/>
              <a:gd name="connsiteX2127" fmla="*/ 810281 w 1656655"/>
              <a:gd name="connsiteY2127" fmla="*/ 226470 h 1864576"/>
              <a:gd name="connsiteX2128" fmla="*/ 810667 w 1656655"/>
              <a:gd name="connsiteY2128" fmla="*/ 224911 h 1864576"/>
              <a:gd name="connsiteX2129" fmla="*/ 811641 w 1656655"/>
              <a:gd name="connsiteY2129" fmla="*/ 221208 h 1864576"/>
              <a:gd name="connsiteX2130" fmla="*/ 805818 w 1656655"/>
              <a:gd name="connsiteY2130" fmla="*/ 219454 h 1864576"/>
              <a:gd name="connsiteX2131" fmla="*/ 807173 w 1656655"/>
              <a:gd name="connsiteY2131" fmla="*/ 214971 h 1864576"/>
              <a:gd name="connsiteX2132" fmla="*/ 809116 w 1656655"/>
              <a:gd name="connsiteY2132" fmla="*/ 213022 h 1864576"/>
              <a:gd name="connsiteX2133" fmla="*/ 808534 w 1656655"/>
              <a:gd name="connsiteY2133" fmla="*/ 210099 h 1864576"/>
              <a:gd name="connsiteX2134" fmla="*/ 699084 w 1656655"/>
              <a:gd name="connsiteY2134" fmla="*/ 215556 h 1864576"/>
              <a:gd name="connsiteX2135" fmla="*/ 702769 w 1656655"/>
              <a:gd name="connsiteY2135" fmla="*/ 202497 h 1864576"/>
              <a:gd name="connsiteX2136" fmla="*/ 723145 w 1656655"/>
              <a:gd name="connsiteY2136" fmla="*/ 208735 h 1864576"/>
              <a:gd name="connsiteX2137" fmla="*/ 719069 w 1656655"/>
              <a:gd name="connsiteY2137" fmla="*/ 217895 h 1864576"/>
              <a:gd name="connsiteX2138" fmla="*/ 718100 w 1656655"/>
              <a:gd name="connsiteY2138" fmla="*/ 221208 h 1864576"/>
              <a:gd name="connsiteX2139" fmla="*/ 716353 w 1656655"/>
              <a:gd name="connsiteY2139" fmla="*/ 218869 h 1864576"/>
              <a:gd name="connsiteX2140" fmla="*/ 713251 w 1656655"/>
              <a:gd name="connsiteY2140" fmla="*/ 218479 h 1864576"/>
              <a:gd name="connsiteX2141" fmla="*/ 708396 w 1656655"/>
              <a:gd name="connsiteY2141" fmla="*/ 221598 h 1864576"/>
              <a:gd name="connsiteX2142" fmla="*/ 705490 w 1656655"/>
              <a:gd name="connsiteY2142" fmla="*/ 215946 h 1864576"/>
              <a:gd name="connsiteX2143" fmla="*/ 699084 w 1656655"/>
              <a:gd name="connsiteY2143" fmla="*/ 215556 h 1864576"/>
              <a:gd name="connsiteX2144" fmla="*/ 932928 w 1656655"/>
              <a:gd name="connsiteY2144" fmla="*/ 208540 h 1864576"/>
              <a:gd name="connsiteX2145" fmla="*/ 942436 w 1656655"/>
              <a:gd name="connsiteY2145" fmla="*/ 204837 h 1864576"/>
              <a:gd name="connsiteX2146" fmla="*/ 953305 w 1656655"/>
              <a:gd name="connsiteY2146" fmla="*/ 202302 h 1864576"/>
              <a:gd name="connsiteX2147" fmla="*/ 955634 w 1656655"/>
              <a:gd name="connsiteY2147" fmla="*/ 208345 h 1864576"/>
              <a:gd name="connsiteX2148" fmla="*/ 956799 w 1656655"/>
              <a:gd name="connsiteY2148" fmla="*/ 215556 h 1864576"/>
              <a:gd name="connsiteX2149" fmla="*/ 955439 w 1656655"/>
              <a:gd name="connsiteY2149" fmla="*/ 214776 h 1864576"/>
              <a:gd name="connsiteX2150" fmla="*/ 953692 w 1656655"/>
              <a:gd name="connsiteY2150" fmla="*/ 214387 h 1864576"/>
              <a:gd name="connsiteX2151" fmla="*/ 947868 w 1656655"/>
              <a:gd name="connsiteY2151" fmla="*/ 221403 h 1864576"/>
              <a:gd name="connsiteX2152" fmla="*/ 942823 w 1656655"/>
              <a:gd name="connsiteY2152" fmla="*/ 218284 h 1864576"/>
              <a:gd name="connsiteX2153" fmla="*/ 937974 w 1656655"/>
              <a:gd name="connsiteY2153" fmla="*/ 221208 h 1864576"/>
              <a:gd name="connsiteX2154" fmla="*/ 937587 w 1656655"/>
              <a:gd name="connsiteY2154" fmla="*/ 220428 h 1864576"/>
              <a:gd name="connsiteX2155" fmla="*/ 932928 w 1656655"/>
              <a:gd name="connsiteY2155" fmla="*/ 208540 h 1864576"/>
              <a:gd name="connsiteX2156" fmla="*/ 756138 w 1656655"/>
              <a:gd name="connsiteY2156" fmla="*/ 227250 h 1864576"/>
              <a:gd name="connsiteX2157" fmla="*/ 754778 w 1656655"/>
              <a:gd name="connsiteY2157" fmla="*/ 228614 h 1864576"/>
              <a:gd name="connsiteX2158" fmla="*/ 753809 w 1656655"/>
              <a:gd name="connsiteY2158" fmla="*/ 230368 h 1864576"/>
              <a:gd name="connsiteX2159" fmla="*/ 747599 w 1656655"/>
              <a:gd name="connsiteY2159" fmla="*/ 230368 h 1864576"/>
              <a:gd name="connsiteX2160" fmla="*/ 748377 w 1656655"/>
              <a:gd name="connsiteY2160" fmla="*/ 228419 h 1864576"/>
              <a:gd name="connsiteX2161" fmla="*/ 747212 w 1656655"/>
              <a:gd name="connsiteY2161" fmla="*/ 226860 h 1864576"/>
              <a:gd name="connsiteX2162" fmla="*/ 742553 w 1656655"/>
              <a:gd name="connsiteY2162" fmla="*/ 226860 h 1864576"/>
              <a:gd name="connsiteX2163" fmla="*/ 742553 w 1656655"/>
              <a:gd name="connsiteY2163" fmla="*/ 223157 h 1864576"/>
              <a:gd name="connsiteX2164" fmla="*/ 746630 w 1656655"/>
              <a:gd name="connsiteY2164" fmla="*/ 221598 h 1864576"/>
              <a:gd name="connsiteX2165" fmla="*/ 745074 w 1656655"/>
              <a:gd name="connsiteY2165" fmla="*/ 218284 h 1864576"/>
              <a:gd name="connsiteX2166" fmla="*/ 746238 w 1656655"/>
              <a:gd name="connsiteY2166" fmla="*/ 214971 h 1864576"/>
              <a:gd name="connsiteX2167" fmla="*/ 752840 w 1656655"/>
              <a:gd name="connsiteY2167" fmla="*/ 216725 h 1864576"/>
              <a:gd name="connsiteX2168" fmla="*/ 754195 w 1656655"/>
              <a:gd name="connsiteY2168" fmla="*/ 213412 h 1864576"/>
              <a:gd name="connsiteX2169" fmla="*/ 752840 w 1656655"/>
              <a:gd name="connsiteY2169" fmla="*/ 212048 h 1864576"/>
              <a:gd name="connsiteX2170" fmla="*/ 751866 w 1656655"/>
              <a:gd name="connsiteY2170" fmla="*/ 207760 h 1864576"/>
              <a:gd name="connsiteX2171" fmla="*/ 753422 w 1656655"/>
              <a:gd name="connsiteY2171" fmla="*/ 206786 h 1864576"/>
              <a:gd name="connsiteX2172" fmla="*/ 757107 w 1656655"/>
              <a:gd name="connsiteY2172" fmla="*/ 206786 h 1864576"/>
              <a:gd name="connsiteX2173" fmla="*/ 757493 w 1656655"/>
              <a:gd name="connsiteY2173" fmla="*/ 204446 h 1864576"/>
              <a:gd name="connsiteX2174" fmla="*/ 760214 w 1656655"/>
              <a:gd name="connsiteY2174" fmla="*/ 201913 h 1864576"/>
              <a:gd name="connsiteX2175" fmla="*/ 762152 w 1656655"/>
              <a:gd name="connsiteY2175" fmla="*/ 205616 h 1864576"/>
              <a:gd name="connsiteX2176" fmla="*/ 765260 w 1656655"/>
              <a:gd name="connsiteY2176" fmla="*/ 207175 h 1864576"/>
              <a:gd name="connsiteX2177" fmla="*/ 768362 w 1656655"/>
              <a:gd name="connsiteY2177" fmla="*/ 208929 h 1864576"/>
              <a:gd name="connsiteX2178" fmla="*/ 766033 w 1656655"/>
              <a:gd name="connsiteY2178" fmla="*/ 214971 h 1864576"/>
              <a:gd name="connsiteX2179" fmla="*/ 767197 w 1656655"/>
              <a:gd name="connsiteY2179" fmla="*/ 216530 h 1864576"/>
              <a:gd name="connsiteX2180" fmla="*/ 770496 w 1656655"/>
              <a:gd name="connsiteY2180" fmla="*/ 214776 h 1864576"/>
              <a:gd name="connsiteX2181" fmla="*/ 775154 w 1656655"/>
              <a:gd name="connsiteY2181" fmla="*/ 216530 h 1864576"/>
              <a:gd name="connsiteX2182" fmla="*/ 776123 w 1656655"/>
              <a:gd name="connsiteY2182" fmla="*/ 220038 h 1864576"/>
              <a:gd name="connsiteX2183" fmla="*/ 778453 w 1656655"/>
              <a:gd name="connsiteY2183" fmla="*/ 219844 h 1864576"/>
              <a:gd name="connsiteX2184" fmla="*/ 780782 w 1656655"/>
              <a:gd name="connsiteY2184" fmla="*/ 222962 h 1864576"/>
              <a:gd name="connsiteX2185" fmla="*/ 775154 w 1656655"/>
              <a:gd name="connsiteY2185" fmla="*/ 225496 h 1864576"/>
              <a:gd name="connsiteX2186" fmla="*/ 776515 w 1656655"/>
              <a:gd name="connsiteY2186" fmla="*/ 229199 h 1864576"/>
              <a:gd name="connsiteX2187" fmla="*/ 769723 w 1656655"/>
              <a:gd name="connsiteY2187" fmla="*/ 229004 h 1864576"/>
              <a:gd name="connsiteX2188" fmla="*/ 767007 w 1656655"/>
              <a:gd name="connsiteY2188" fmla="*/ 226275 h 1864576"/>
              <a:gd name="connsiteX2189" fmla="*/ 755556 w 1656655"/>
              <a:gd name="connsiteY2189" fmla="*/ 220818 h 1864576"/>
              <a:gd name="connsiteX2190" fmla="*/ 756138 w 1656655"/>
              <a:gd name="connsiteY2190" fmla="*/ 227250 h 1864576"/>
              <a:gd name="connsiteX2191" fmla="*/ 889067 w 1656655"/>
              <a:gd name="connsiteY2191" fmla="*/ 226080 h 1864576"/>
              <a:gd name="connsiteX2192" fmla="*/ 887516 w 1656655"/>
              <a:gd name="connsiteY2192" fmla="*/ 227445 h 1864576"/>
              <a:gd name="connsiteX2193" fmla="*/ 879559 w 1656655"/>
              <a:gd name="connsiteY2193" fmla="*/ 228809 h 1864576"/>
              <a:gd name="connsiteX2194" fmla="*/ 880919 w 1656655"/>
              <a:gd name="connsiteY2194" fmla="*/ 225106 h 1864576"/>
              <a:gd name="connsiteX2195" fmla="*/ 876647 w 1656655"/>
              <a:gd name="connsiteY2195" fmla="*/ 223741 h 1864576"/>
              <a:gd name="connsiteX2196" fmla="*/ 876065 w 1656655"/>
              <a:gd name="connsiteY2196" fmla="*/ 220233 h 1864576"/>
              <a:gd name="connsiteX2197" fmla="*/ 880337 w 1656655"/>
              <a:gd name="connsiteY2197" fmla="*/ 219649 h 1864576"/>
              <a:gd name="connsiteX2198" fmla="*/ 880919 w 1656655"/>
              <a:gd name="connsiteY2198" fmla="*/ 216141 h 1864576"/>
              <a:gd name="connsiteX2199" fmla="*/ 885769 w 1656655"/>
              <a:gd name="connsiteY2199" fmla="*/ 214581 h 1864576"/>
              <a:gd name="connsiteX2200" fmla="*/ 889263 w 1656655"/>
              <a:gd name="connsiteY2200" fmla="*/ 216141 h 1864576"/>
              <a:gd name="connsiteX2201" fmla="*/ 887907 w 1656655"/>
              <a:gd name="connsiteY2201" fmla="*/ 208345 h 1864576"/>
              <a:gd name="connsiteX2202" fmla="*/ 889067 w 1656655"/>
              <a:gd name="connsiteY2202" fmla="*/ 206786 h 1864576"/>
              <a:gd name="connsiteX2203" fmla="*/ 891206 w 1656655"/>
              <a:gd name="connsiteY2203" fmla="*/ 207175 h 1864576"/>
              <a:gd name="connsiteX2204" fmla="*/ 894112 w 1656655"/>
              <a:gd name="connsiteY2204" fmla="*/ 205226 h 1864576"/>
              <a:gd name="connsiteX2205" fmla="*/ 896251 w 1656655"/>
              <a:gd name="connsiteY2205" fmla="*/ 201913 h 1864576"/>
              <a:gd name="connsiteX2206" fmla="*/ 899353 w 1656655"/>
              <a:gd name="connsiteY2206" fmla="*/ 207175 h 1864576"/>
              <a:gd name="connsiteX2207" fmla="*/ 901296 w 1656655"/>
              <a:gd name="connsiteY2207" fmla="*/ 207760 h 1864576"/>
              <a:gd name="connsiteX2208" fmla="*/ 904594 w 1656655"/>
              <a:gd name="connsiteY2208" fmla="*/ 208150 h 1864576"/>
              <a:gd name="connsiteX2209" fmla="*/ 902069 w 1656655"/>
              <a:gd name="connsiteY2209" fmla="*/ 215946 h 1864576"/>
              <a:gd name="connsiteX2210" fmla="*/ 905759 w 1656655"/>
              <a:gd name="connsiteY2210" fmla="*/ 215946 h 1864576"/>
              <a:gd name="connsiteX2211" fmla="*/ 911191 w 1656655"/>
              <a:gd name="connsiteY2211" fmla="*/ 218479 h 1864576"/>
              <a:gd name="connsiteX2212" fmla="*/ 910026 w 1656655"/>
              <a:gd name="connsiteY2212" fmla="*/ 221987 h 1864576"/>
              <a:gd name="connsiteX2213" fmla="*/ 913907 w 1656655"/>
              <a:gd name="connsiteY2213" fmla="*/ 223547 h 1864576"/>
              <a:gd name="connsiteX2214" fmla="*/ 913520 w 1656655"/>
              <a:gd name="connsiteY2214" fmla="*/ 227250 h 1864576"/>
              <a:gd name="connsiteX2215" fmla="*/ 908862 w 1656655"/>
              <a:gd name="connsiteY2215" fmla="*/ 227250 h 1864576"/>
              <a:gd name="connsiteX2216" fmla="*/ 907697 w 1656655"/>
              <a:gd name="connsiteY2216" fmla="*/ 229004 h 1864576"/>
              <a:gd name="connsiteX2217" fmla="*/ 908475 w 1656655"/>
              <a:gd name="connsiteY2217" fmla="*/ 230953 h 1864576"/>
              <a:gd name="connsiteX2218" fmla="*/ 902069 w 1656655"/>
              <a:gd name="connsiteY2218" fmla="*/ 230563 h 1864576"/>
              <a:gd name="connsiteX2219" fmla="*/ 899745 w 1656655"/>
              <a:gd name="connsiteY2219" fmla="*/ 227639 h 1864576"/>
              <a:gd name="connsiteX2220" fmla="*/ 900518 w 1656655"/>
              <a:gd name="connsiteY2220" fmla="*/ 221013 h 1864576"/>
              <a:gd name="connsiteX2221" fmla="*/ 889067 w 1656655"/>
              <a:gd name="connsiteY2221" fmla="*/ 226080 h 1864576"/>
              <a:gd name="connsiteX2222" fmla="*/ 691127 w 1656655"/>
              <a:gd name="connsiteY2222" fmla="*/ 218674 h 1864576"/>
              <a:gd name="connsiteX2223" fmla="*/ 695976 w 1656655"/>
              <a:gd name="connsiteY2223" fmla="*/ 221208 h 1864576"/>
              <a:gd name="connsiteX2224" fmla="*/ 696950 w 1656655"/>
              <a:gd name="connsiteY2224" fmla="*/ 222572 h 1864576"/>
              <a:gd name="connsiteX2225" fmla="*/ 702186 w 1656655"/>
              <a:gd name="connsiteY2225" fmla="*/ 218284 h 1864576"/>
              <a:gd name="connsiteX2226" fmla="*/ 704325 w 1656655"/>
              <a:gd name="connsiteY2226" fmla="*/ 224716 h 1864576"/>
              <a:gd name="connsiteX2227" fmla="*/ 704711 w 1656655"/>
              <a:gd name="connsiteY2227" fmla="*/ 230368 h 1864576"/>
              <a:gd name="connsiteX2228" fmla="*/ 701217 w 1656655"/>
              <a:gd name="connsiteY2228" fmla="*/ 230368 h 1864576"/>
              <a:gd name="connsiteX2229" fmla="*/ 695203 w 1656655"/>
              <a:gd name="connsiteY2229" fmla="*/ 222767 h 1864576"/>
              <a:gd name="connsiteX2230" fmla="*/ 691127 w 1656655"/>
              <a:gd name="connsiteY2230" fmla="*/ 218674 h 1864576"/>
              <a:gd name="connsiteX2231" fmla="*/ 951362 w 1656655"/>
              <a:gd name="connsiteY2231" fmla="*/ 230368 h 1864576"/>
              <a:gd name="connsiteX2232" fmla="*/ 951749 w 1656655"/>
              <a:gd name="connsiteY2232" fmla="*/ 227250 h 1864576"/>
              <a:gd name="connsiteX2233" fmla="*/ 953888 w 1656655"/>
              <a:gd name="connsiteY2233" fmla="*/ 218479 h 1864576"/>
              <a:gd name="connsiteX2234" fmla="*/ 959124 w 1656655"/>
              <a:gd name="connsiteY2234" fmla="*/ 222767 h 1864576"/>
              <a:gd name="connsiteX2235" fmla="*/ 960288 w 1656655"/>
              <a:gd name="connsiteY2235" fmla="*/ 221208 h 1864576"/>
              <a:gd name="connsiteX2236" fmla="*/ 965143 w 1656655"/>
              <a:gd name="connsiteY2236" fmla="*/ 218674 h 1864576"/>
              <a:gd name="connsiteX2237" fmla="*/ 961844 w 1656655"/>
              <a:gd name="connsiteY2237" fmla="*/ 221987 h 1864576"/>
              <a:gd name="connsiteX2238" fmla="*/ 955052 w 1656655"/>
              <a:gd name="connsiteY2238" fmla="*/ 230173 h 1864576"/>
              <a:gd name="connsiteX2239" fmla="*/ 951362 w 1656655"/>
              <a:gd name="connsiteY2239" fmla="*/ 230368 h 1864576"/>
              <a:gd name="connsiteX2240" fmla="*/ 722177 w 1656655"/>
              <a:gd name="connsiteY2240" fmla="*/ 221793 h 1864576"/>
              <a:gd name="connsiteX2241" fmla="*/ 726835 w 1656655"/>
              <a:gd name="connsiteY2241" fmla="*/ 210294 h 1864576"/>
              <a:gd name="connsiteX2242" fmla="*/ 734014 w 1656655"/>
              <a:gd name="connsiteY2242" fmla="*/ 214581 h 1864576"/>
              <a:gd name="connsiteX2243" fmla="*/ 740420 w 1656655"/>
              <a:gd name="connsiteY2243" fmla="*/ 219454 h 1864576"/>
              <a:gd name="connsiteX2244" fmla="*/ 739642 w 1656655"/>
              <a:gd name="connsiteY2244" fmla="*/ 220038 h 1864576"/>
              <a:gd name="connsiteX2245" fmla="*/ 743332 w 1656655"/>
              <a:gd name="connsiteY2245" fmla="*/ 230953 h 1864576"/>
              <a:gd name="connsiteX2246" fmla="*/ 746630 w 1656655"/>
              <a:gd name="connsiteY2246" fmla="*/ 235825 h 1864576"/>
              <a:gd name="connsiteX2247" fmla="*/ 753226 w 1656655"/>
              <a:gd name="connsiteY2247" fmla="*/ 235630 h 1864576"/>
              <a:gd name="connsiteX2248" fmla="*/ 748181 w 1656655"/>
              <a:gd name="connsiteY2248" fmla="*/ 239333 h 1864576"/>
              <a:gd name="connsiteX2249" fmla="*/ 740611 w 1656655"/>
              <a:gd name="connsiteY2249" fmla="*/ 238943 h 1864576"/>
              <a:gd name="connsiteX2250" fmla="*/ 735761 w 1656655"/>
              <a:gd name="connsiteY2250" fmla="*/ 231148 h 1864576"/>
              <a:gd name="connsiteX2251" fmla="*/ 730716 w 1656655"/>
              <a:gd name="connsiteY2251" fmla="*/ 232317 h 1864576"/>
              <a:gd name="connsiteX2252" fmla="*/ 728191 w 1656655"/>
              <a:gd name="connsiteY2252" fmla="*/ 236020 h 1864576"/>
              <a:gd name="connsiteX2253" fmla="*/ 726444 w 1656655"/>
              <a:gd name="connsiteY2253" fmla="*/ 235240 h 1864576"/>
              <a:gd name="connsiteX2254" fmla="*/ 725279 w 1656655"/>
              <a:gd name="connsiteY2254" fmla="*/ 234071 h 1864576"/>
              <a:gd name="connsiteX2255" fmla="*/ 723145 w 1656655"/>
              <a:gd name="connsiteY2255" fmla="*/ 231537 h 1864576"/>
              <a:gd name="connsiteX2256" fmla="*/ 724702 w 1656655"/>
              <a:gd name="connsiteY2256" fmla="*/ 225885 h 1864576"/>
              <a:gd name="connsiteX2257" fmla="*/ 722563 w 1656655"/>
              <a:gd name="connsiteY2257" fmla="*/ 222572 h 1864576"/>
              <a:gd name="connsiteX2258" fmla="*/ 722177 w 1656655"/>
              <a:gd name="connsiteY2258" fmla="*/ 221793 h 1864576"/>
              <a:gd name="connsiteX2259" fmla="*/ 915654 w 1656655"/>
              <a:gd name="connsiteY2259" fmla="*/ 219454 h 1864576"/>
              <a:gd name="connsiteX2260" fmla="*/ 918761 w 1656655"/>
              <a:gd name="connsiteY2260" fmla="*/ 216920 h 1864576"/>
              <a:gd name="connsiteX2261" fmla="*/ 929238 w 1656655"/>
              <a:gd name="connsiteY2261" fmla="*/ 210489 h 1864576"/>
              <a:gd name="connsiteX2262" fmla="*/ 933897 w 1656655"/>
              <a:gd name="connsiteY2262" fmla="*/ 221987 h 1864576"/>
              <a:gd name="connsiteX2263" fmla="*/ 931181 w 1656655"/>
              <a:gd name="connsiteY2263" fmla="*/ 229199 h 1864576"/>
              <a:gd name="connsiteX2264" fmla="*/ 932346 w 1656655"/>
              <a:gd name="connsiteY2264" fmla="*/ 231732 h 1864576"/>
              <a:gd name="connsiteX2265" fmla="*/ 930212 w 1656655"/>
              <a:gd name="connsiteY2265" fmla="*/ 234461 h 1864576"/>
              <a:gd name="connsiteX2266" fmla="*/ 929048 w 1656655"/>
              <a:gd name="connsiteY2266" fmla="*/ 235435 h 1864576"/>
              <a:gd name="connsiteX2267" fmla="*/ 927491 w 1656655"/>
              <a:gd name="connsiteY2267" fmla="*/ 236215 h 1864576"/>
              <a:gd name="connsiteX2268" fmla="*/ 926523 w 1656655"/>
              <a:gd name="connsiteY2268" fmla="*/ 233876 h 1864576"/>
              <a:gd name="connsiteX2269" fmla="*/ 915072 w 1656655"/>
              <a:gd name="connsiteY2269" fmla="*/ 238943 h 1864576"/>
              <a:gd name="connsiteX2270" fmla="*/ 907506 w 1656655"/>
              <a:gd name="connsiteY2270" fmla="*/ 239333 h 1864576"/>
              <a:gd name="connsiteX2271" fmla="*/ 902652 w 1656655"/>
              <a:gd name="connsiteY2271" fmla="*/ 235825 h 1864576"/>
              <a:gd name="connsiteX2272" fmla="*/ 909444 w 1656655"/>
              <a:gd name="connsiteY2272" fmla="*/ 235825 h 1864576"/>
              <a:gd name="connsiteX2273" fmla="*/ 912747 w 1656655"/>
              <a:gd name="connsiteY2273" fmla="*/ 231148 h 1864576"/>
              <a:gd name="connsiteX2274" fmla="*/ 918566 w 1656655"/>
              <a:gd name="connsiteY2274" fmla="*/ 226470 h 1864576"/>
              <a:gd name="connsiteX2275" fmla="*/ 915654 w 1656655"/>
              <a:gd name="connsiteY2275" fmla="*/ 219454 h 1864576"/>
              <a:gd name="connsiteX2276" fmla="*/ 804653 w 1656655"/>
              <a:gd name="connsiteY2276" fmla="*/ 223352 h 1864576"/>
              <a:gd name="connsiteX2277" fmla="*/ 806982 w 1656655"/>
              <a:gd name="connsiteY2277" fmla="*/ 224326 h 1864576"/>
              <a:gd name="connsiteX2278" fmla="*/ 806786 w 1656655"/>
              <a:gd name="connsiteY2278" fmla="*/ 225301 h 1864576"/>
              <a:gd name="connsiteX2279" fmla="*/ 804653 w 1656655"/>
              <a:gd name="connsiteY2279" fmla="*/ 223352 h 1864576"/>
              <a:gd name="connsiteX2280" fmla="*/ 849091 w 1656655"/>
              <a:gd name="connsiteY2280" fmla="*/ 224326 h 1864576"/>
              <a:gd name="connsiteX2281" fmla="*/ 851421 w 1656655"/>
              <a:gd name="connsiteY2281" fmla="*/ 223352 h 1864576"/>
              <a:gd name="connsiteX2282" fmla="*/ 849287 w 1656655"/>
              <a:gd name="connsiteY2282" fmla="*/ 225301 h 1864576"/>
              <a:gd name="connsiteX2283" fmla="*/ 849091 w 1656655"/>
              <a:gd name="connsiteY2283" fmla="*/ 224326 h 1864576"/>
              <a:gd name="connsiteX2284" fmla="*/ 760797 w 1656655"/>
              <a:gd name="connsiteY2284" fmla="*/ 221013 h 1864576"/>
              <a:gd name="connsiteX2285" fmla="*/ 761961 w 1656655"/>
              <a:gd name="connsiteY2285" fmla="*/ 225496 h 1864576"/>
              <a:gd name="connsiteX2286" fmla="*/ 760797 w 1656655"/>
              <a:gd name="connsiteY2286" fmla="*/ 221013 h 1864576"/>
              <a:gd name="connsiteX2287" fmla="*/ 894308 w 1656655"/>
              <a:gd name="connsiteY2287" fmla="*/ 221013 h 1864576"/>
              <a:gd name="connsiteX2288" fmla="*/ 895473 w 1656655"/>
              <a:gd name="connsiteY2288" fmla="*/ 225496 h 1864576"/>
              <a:gd name="connsiteX2289" fmla="*/ 894308 w 1656655"/>
              <a:gd name="connsiteY2289" fmla="*/ 221013 h 1864576"/>
              <a:gd name="connsiteX2290" fmla="*/ 863454 w 1656655"/>
              <a:gd name="connsiteY2290" fmla="*/ 227250 h 1864576"/>
              <a:gd name="connsiteX2291" fmla="*/ 864810 w 1656655"/>
              <a:gd name="connsiteY2291" fmla="*/ 231732 h 1864576"/>
              <a:gd name="connsiteX2292" fmla="*/ 863454 w 1656655"/>
              <a:gd name="connsiteY2292" fmla="*/ 227250 h 1864576"/>
              <a:gd name="connsiteX2293" fmla="*/ 791264 w 1656655"/>
              <a:gd name="connsiteY2293" fmla="*/ 227250 h 1864576"/>
              <a:gd name="connsiteX2294" fmla="*/ 792620 w 1656655"/>
              <a:gd name="connsiteY2294" fmla="*/ 231732 h 1864576"/>
              <a:gd name="connsiteX2295" fmla="*/ 791264 w 1656655"/>
              <a:gd name="connsiteY2295" fmla="*/ 227250 h 1864576"/>
              <a:gd name="connsiteX2296" fmla="*/ 798247 w 1656655"/>
              <a:gd name="connsiteY2296" fmla="*/ 229588 h 1864576"/>
              <a:gd name="connsiteX2297" fmla="*/ 803102 w 1656655"/>
              <a:gd name="connsiteY2297" fmla="*/ 233096 h 1864576"/>
              <a:gd name="connsiteX2298" fmla="*/ 797861 w 1656655"/>
              <a:gd name="connsiteY2298" fmla="*/ 231732 h 1864576"/>
              <a:gd name="connsiteX2299" fmla="*/ 798247 w 1656655"/>
              <a:gd name="connsiteY2299" fmla="*/ 229588 h 1864576"/>
              <a:gd name="connsiteX2300" fmla="*/ 852972 w 1656655"/>
              <a:gd name="connsiteY2300" fmla="*/ 232902 h 1864576"/>
              <a:gd name="connsiteX2301" fmla="*/ 857827 w 1656655"/>
              <a:gd name="connsiteY2301" fmla="*/ 229393 h 1864576"/>
              <a:gd name="connsiteX2302" fmla="*/ 858213 w 1656655"/>
              <a:gd name="connsiteY2302" fmla="*/ 231537 h 1864576"/>
              <a:gd name="connsiteX2303" fmla="*/ 852972 w 1656655"/>
              <a:gd name="connsiteY2303" fmla="*/ 232902 h 1864576"/>
              <a:gd name="connsiteX2304" fmla="*/ 702578 w 1656655"/>
              <a:gd name="connsiteY2304" fmla="*/ 234071 h 1864576"/>
              <a:gd name="connsiteX2305" fmla="*/ 704516 w 1656655"/>
              <a:gd name="connsiteY2305" fmla="*/ 234851 h 1864576"/>
              <a:gd name="connsiteX2306" fmla="*/ 702769 w 1656655"/>
              <a:gd name="connsiteY2306" fmla="*/ 236020 h 1864576"/>
              <a:gd name="connsiteX2307" fmla="*/ 702578 w 1656655"/>
              <a:gd name="connsiteY2307" fmla="*/ 234071 h 1864576"/>
              <a:gd name="connsiteX2308" fmla="*/ 951749 w 1656655"/>
              <a:gd name="connsiteY2308" fmla="*/ 237189 h 1864576"/>
              <a:gd name="connsiteX2309" fmla="*/ 951558 w 1656655"/>
              <a:gd name="connsiteY2309" fmla="*/ 234851 h 1864576"/>
              <a:gd name="connsiteX2310" fmla="*/ 953692 w 1656655"/>
              <a:gd name="connsiteY2310" fmla="*/ 234071 h 1864576"/>
              <a:gd name="connsiteX2311" fmla="*/ 951749 w 1656655"/>
              <a:gd name="connsiteY2311" fmla="*/ 237189 h 1864576"/>
              <a:gd name="connsiteX2312" fmla="*/ 734014 w 1656655"/>
              <a:gd name="connsiteY2312" fmla="*/ 235240 h 1864576"/>
              <a:gd name="connsiteX2313" fmla="*/ 735375 w 1656655"/>
              <a:gd name="connsiteY2313" fmla="*/ 239723 h 1864576"/>
              <a:gd name="connsiteX2314" fmla="*/ 734014 w 1656655"/>
              <a:gd name="connsiteY2314" fmla="*/ 235240 h 1864576"/>
              <a:gd name="connsiteX2315" fmla="*/ 920699 w 1656655"/>
              <a:gd name="connsiteY2315" fmla="*/ 235045 h 1864576"/>
              <a:gd name="connsiteX2316" fmla="*/ 921864 w 1656655"/>
              <a:gd name="connsiteY2316" fmla="*/ 239528 h 1864576"/>
              <a:gd name="connsiteX2317" fmla="*/ 920699 w 1656655"/>
              <a:gd name="connsiteY2317" fmla="*/ 235045 h 1864576"/>
              <a:gd name="connsiteX2318" fmla="*/ 826194 w 1656655"/>
              <a:gd name="connsiteY2318" fmla="*/ 237969 h 1864576"/>
              <a:gd name="connsiteX2319" fmla="*/ 827941 w 1656655"/>
              <a:gd name="connsiteY2319" fmla="*/ 235435 h 1864576"/>
              <a:gd name="connsiteX2320" fmla="*/ 829688 w 1656655"/>
              <a:gd name="connsiteY2320" fmla="*/ 237969 h 1864576"/>
              <a:gd name="connsiteX2321" fmla="*/ 826194 w 1656655"/>
              <a:gd name="connsiteY2321" fmla="*/ 237969 h 1864576"/>
              <a:gd name="connsiteX2322" fmla="*/ 714802 w 1656655"/>
              <a:gd name="connsiteY2322" fmla="*/ 241087 h 1864576"/>
              <a:gd name="connsiteX2323" fmla="*/ 723537 w 1656655"/>
              <a:gd name="connsiteY2323" fmla="*/ 238943 h 1864576"/>
              <a:gd name="connsiteX2324" fmla="*/ 725279 w 1656655"/>
              <a:gd name="connsiteY2324" fmla="*/ 238943 h 1864576"/>
              <a:gd name="connsiteX2325" fmla="*/ 729747 w 1656655"/>
              <a:gd name="connsiteY2325" fmla="*/ 241282 h 1864576"/>
              <a:gd name="connsiteX2326" fmla="*/ 730329 w 1656655"/>
              <a:gd name="connsiteY2326" fmla="*/ 241867 h 1864576"/>
              <a:gd name="connsiteX2327" fmla="*/ 722177 w 1656655"/>
              <a:gd name="connsiteY2327" fmla="*/ 247129 h 1864576"/>
              <a:gd name="connsiteX2328" fmla="*/ 714802 w 1656655"/>
              <a:gd name="connsiteY2328" fmla="*/ 241087 h 1864576"/>
              <a:gd name="connsiteX2329" fmla="*/ 925554 w 1656655"/>
              <a:gd name="connsiteY2329" fmla="*/ 241867 h 1864576"/>
              <a:gd name="connsiteX2330" fmla="*/ 926327 w 1656655"/>
              <a:gd name="connsiteY2330" fmla="*/ 241282 h 1864576"/>
              <a:gd name="connsiteX2331" fmla="*/ 930795 w 1656655"/>
              <a:gd name="connsiteY2331" fmla="*/ 239138 h 1864576"/>
              <a:gd name="connsiteX2332" fmla="*/ 932537 w 1656655"/>
              <a:gd name="connsiteY2332" fmla="*/ 239333 h 1864576"/>
              <a:gd name="connsiteX2333" fmla="*/ 936227 w 1656655"/>
              <a:gd name="connsiteY2333" fmla="*/ 241087 h 1864576"/>
              <a:gd name="connsiteX2334" fmla="*/ 941272 w 1656655"/>
              <a:gd name="connsiteY2334" fmla="*/ 241282 h 1864576"/>
              <a:gd name="connsiteX2335" fmla="*/ 938169 w 1656655"/>
              <a:gd name="connsiteY2335" fmla="*/ 244985 h 1864576"/>
              <a:gd name="connsiteX2336" fmla="*/ 925554 w 1656655"/>
              <a:gd name="connsiteY2336" fmla="*/ 241867 h 1864576"/>
              <a:gd name="connsiteX2337" fmla="*/ 793202 w 1656655"/>
              <a:gd name="connsiteY2337" fmla="*/ 242257 h 1864576"/>
              <a:gd name="connsiteX2338" fmla="*/ 794171 w 1656655"/>
              <a:gd name="connsiteY2338" fmla="*/ 242841 h 1864576"/>
              <a:gd name="connsiteX2339" fmla="*/ 792233 w 1656655"/>
              <a:gd name="connsiteY2339" fmla="*/ 243036 h 1864576"/>
              <a:gd name="connsiteX2340" fmla="*/ 793202 w 1656655"/>
              <a:gd name="connsiteY2340" fmla="*/ 242257 h 1864576"/>
              <a:gd name="connsiteX2341" fmla="*/ 862676 w 1656655"/>
              <a:gd name="connsiteY2341" fmla="*/ 242257 h 1864576"/>
              <a:gd name="connsiteX2342" fmla="*/ 863645 w 1656655"/>
              <a:gd name="connsiteY2342" fmla="*/ 243036 h 1864576"/>
              <a:gd name="connsiteX2343" fmla="*/ 861707 w 1656655"/>
              <a:gd name="connsiteY2343" fmla="*/ 242841 h 1864576"/>
              <a:gd name="connsiteX2344" fmla="*/ 862676 w 1656655"/>
              <a:gd name="connsiteY2344" fmla="*/ 242257 h 1864576"/>
              <a:gd name="connsiteX2345" fmla="*/ 761183 w 1656655"/>
              <a:gd name="connsiteY2345" fmla="*/ 247909 h 1864576"/>
              <a:gd name="connsiteX2346" fmla="*/ 762152 w 1656655"/>
              <a:gd name="connsiteY2346" fmla="*/ 246739 h 1864576"/>
              <a:gd name="connsiteX2347" fmla="*/ 764482 w 1656655"/>
              <a:gd name="connsiteY2347" fmla="*/ 243426 h 1864576"/>
              <a:gd name="connsiteX2348" fmla="*/ 765646 w 1656655"/>
              <a:gd name="connsiteY2348" fmla="*/ 244206 h 1864576"/>
              <a:gd name="connsiteX2349" fmla="*/ 768749 w 1656655"/>
              <a:gd name="connsiteY2349" fmla="*/ 245960 h 1864576"/>
              <a:gd name="connsiteX2350" fmla="*/ 769331 w 1656655"/>
              <a:gd name="connsiteY2350" fmla="*/ 246349 h 1864576"/>
              <a:gd name="connsiteX2351" fmla="*/ 761183 w 1656655"/>
              <a:gd name="connsiteY2351" fmla="*/ 247909 h 1864576"/>
              <a:gd name="connsiteX2352" fmla="*/ 886743 w 1656655"/>
              <a:gd name="connsiteY2352" fmla="*/ 246349 h 1864576"/>
              <a:gd name="connsiteX2353" fmla="*/ 888098 w 1656655"/>
              <a:gd name="connsiteY2353" fmla="*/ 245570 h 1864576"/>
              <a:gd name="connsiteX2354" fmla="*/ 891592 w 1656655"/>
              <a:gd name="connsiteY2354" fmla="*/ 243426 h 1864576"/>
              <a:gd name="connsiteX2355" fmla="*/ 893143 w 1656655"/>
              <a:gd name="connsiteY2355" fmla="*/ 245765 h 1864576"/>
              <a:gd name="connsiteX2356" fmla="*/ 894890 w 1656655"/>
              <a:gd name="connsiteY2356" fmla="*/ 247909 h 1864576"/>
              <a:gd name="connsiteX2357" fmla="*/ 886743 w 1656655"/>
              <a:gd name="connsiteY2357" fmla="*/ 246349 h 1864576"/>
              <a:gd name="connsiteX2358" fmla="*/ 821340 w 1656655"/>
              <a:gd name="connsiteY2358" fmla="*/ 245375 h 1864576"/>
              <a:gd name="connsiteX2359" fmla="*/ 930599 w 1656655"/>
              <a:gd name="connsiteY2359" fmla="*/ 261746 h 1864576"/>
              <a:gd name="connsiteX2360" fmla="*/ 933315 w 1656655"/>
              <a:gd name="connsiteY2360" fmla="*/ 263110 h 1864576"/>
              <a:gd name="connsiteX2361" fmla="*/ 929238 w 1656655"/>
              <a:gd name="connsiteY2361" fmla="*/ 268373 h 1864576"/>
              <a:gd name="connsiteX2362" fmla="*/ 775933 w 1656655"/>
              <a:gd name="connsiteY2362" fmla="*/ 256679 h 1864576"/>
              <a:gd name="connsiteX2363" fmla="*/ 737312 w 1656655"/>
              <a:gd name="connsiteY2363" fmla="*/ 265254 h 1864576"/>
              <a:gd name="connsiteX2364" fmla="*/ 725279 w 1656655"/>
              <a:gd name="connsiteY2364" fmla="*/ 268762 h 1864576"/>
              <a:gd name="connsiteX2365" fmla="*/ 722177 w 1656655"/>
              <a:gd name="connsiteY2365" fmla="*/ 264280 h 1864576"/>
              <a:gd name="connsiteX2366" fmla="*/ 727026 w 1656655"/>
              <a:gd name="connsiteY2366" fmla="*/ 261356 h 1864576"/>
              <a:gd name="connsiteX2367" fmla="*/ 821340 w 1656655"/>
              <a:gd name="connsiteY2367" fmla="*/ 245375 h 1864576"/>
              <a:gd name="connsiteX2368" fmla="*/ 736730 w 1656655"/>
              <a:gd name="connsiteY2368" fmla="*/ 253950 h 1864576"/>
              <a:gd name="connsiteX2369" fmla="*/ 738281 w 1656655"/>
              <a:gd name="connsiteY2369" fmla="*/ 251222 h 1864576"/>
              <a:gd name="connsiteX2370" fmla="*/ 739838 w 1656655"/>
              <a:gd name="connsiteY2370" fmla="*/ 252001 h 1864576"/>
              <a:gd name="connsiteX2371" fmla="*/ 741389 w 1656655"/>
              <a:gd name="connsiteY2371" fmla="*/ 252586 h 1864576"/>
              <a:gd name="connsiteX2372" fmla="*/ 736730 w 1656655"/>
              <a:gd name="connsiteY2372" fmla="*/ 253950 h 1864576"/>
              <a:gd name="connsiteX2373" fmla="*/ 917792 w 1656655"/>
              <a:gd name="connsiteY2373" fmla="*/ 251222 h 1864576"/>
              <a:gd name="connsiteX2374" fmla="*/ 919344 w 1656655"/>
              <a:gd name="connsiteY2374" fmla="*/ 253950 h 1864576"/>
              <a:gd name="connsiteX2375" fmla="*/ 914685 w 1656655"/>
              <a:gd name="connsiteY2375" fmla="*/ 252586 h 1864576"/>
              <a:gd name="connsiteX2376" fmla="*/ 917792 w 1656655"/>
              <a:gd name="connsiteY2376" fmla="*/ 251222 h 1864576"/>
              <a:gd name="connsiteX2377" fmla="*/ 750119 w 1656655"/>
              <a:gd name="connsiteY2377" fmla="*/ 288642 h 1864576"/>
              <a:gd name="connsiteX2378" fmla="*/ 732071 w 1656655"/>
              <a:gd name="connsiteY2378" fmla="*/ 293514 h 1864576"/>
              <a:gd name="connsiteX2379" fmla="*/ 718487 w 1656655"/>
              <a:gd name="connsiteY2379" fmla="*/ 284744 h 1864576"/>
              <a:gd name="connsiteX2380" fmla="*/ 720816 w 1656655"/>
              <a:gd name="connsiteY2380" fmla="*/ 275779 h 1864576"/>
              <a:gd name="connsiteX2381" fmla="*/ 728191 w 1656655"/>
              <a:gd name="connsiteY2381" fmla="*/ 271686 h 1864576"/>
              <a:gd name="connsiteX2382" fmla="*/ 827941 w 1656655"/>
              <a:gd name="connsiteY2382" fmla="*/ 256289 h 1864576"/>
              <a:gd name="connsiteX2383" fmla="*/ 927883 w 1656655"/>
              <a:gd name="connsiteY2383" fmla="*/ 271881 h 1864576"/>
              <a:gd name="connsiteX2384" fmla="*/ 935258 w 1656655"/>
              <a:gd name="connsiteY2384" fmla="*/ 276168 h 1864576"/>
              <a:gd name="connsiteX2385" fmla="*/ 924002 w 1656655"/>
              <a:gd name="connsiteY2385" fmla="*/ 293709 h 1864576"/>
              <a:gd name="connsiteX2386" fmla="*/ 905955 w 1656655"/>
              <a:gd name="connsiteY2386" fmla="*/ 288837 h 1864576"/>
              <a:gd name="connsiteX2387" fmla="*/ 910804 w 1656655"/>
              <a:gd name="connsiteY2387" fmla="*/ 288252 h 1864576"/>
              <a:gd name="connsiteX2388" fmla="*/ 909835 w 1656655"/>
              <a:gd name="connsiteY2388" fmla="*/ 267203 h 1864576"/>
              <a:gd name="connsiteX2389" fmla="*/ 897024 w 1656655"/>
              <a:gd name="connsiteY2389" fmla="*/ 274804 h 1864576"/>
              <a:gd name="connsiteX2390" fmla="*/ 898189 w 1656655"/>
              <a:gd name="connsiteY2390" fmla="*/ 283380 h 1864576"/>
              <a:gd name="connsiteX2391" fmla="*/ 903816 w 1656655"/>
              <a:gd name="connsiteY2391" fmla="*/ 288057 h 1864576"/>
              <a:gd name="connsiteX2392" fmla="*/ 899549 w 1656655"/>
              <a:gd name="connsiteY2392" fmla="*/ 287083 h 1864576"/>
              <a:gd name="connsiteX2393" fmla="*/ 877621 w 1656655"/>
              <a:gd name="connsiteY2393" fmla="*/ 282990 h 1864576"/>
              <a:gd name="connsiteX2394" fmla="*/ 868499 w 1656655"/>
              <a:gd name="connsiteY2394" fmla="*/ 281626 h 1864576"/>
              <a:gd name="connsiteX2395" fmla="*/ 875678 w 1656655"/>
              <a:gd name="connsiteY2395" fmla="*/ 278312 h 1864576"/>
              <a:gd name="connsiteX2396" fmla="*/ 869082 w 1656655"/>
              <a:gd name="connsiteY2396" fmla="*/ 259797 h 1864576"/>
              <a:gd name="connsiteX2397" fmla="*/ 859182 w 1656655"/>
              <a:gd name="connsiteY2397" fmla="*/ 277143 h 1864576"/>
              <a:gd name="connsiteX2398" fmla="*/ 865392 w 1656655"/>
              <a:gd name="connsiteY2398" fmla="*/ 281236 h 1864576"/>
              <a:gd name="connsiteX2399" fmla="*/ 860738 w 1656655"/>
              <a:gd name="connsiteY2399" fmla="*/ 280846 h 1864576"/>
              <a:gd name="connsiteX2400" fmla="*/ 799608 w 1656655"/>
              <a:gd name="connsiteY2400" fmla="*/ 280456 h 1864576"/>
              <a:gd name="connsiteX2401" fmla="*/ 790682 w 1656655"/>
              <a:gd name="connsiteY2401" fmla="*/ 281236 h 1864576"/>
              <a:gd name="connsiteX2402" fmla="*/ 794367 w 1656655"/>
              <a:gd name="connsiteY2402" fmla="*/ 279482 h 1864576"/>
              <a:gd name="connsiteX2403" fmla="*/ 798829 w 1656655"/>
              <a:gd name="connsiteY2403" fmla="*/ 268373 h 1864576"/>
              <a:gd name="connsiteX2404" fmla="*/ 786801 w 1656655"/>
              <a:gd name="connsiteY2404" fmla="*/ 259797 h 1864576"/>
              <a:gd name="connsiteX2405" fmla="*/ 783889 w 1656655"/>
              <a:gd name="connsiteY2405" fmla="*/ 280651 h 1864576"/>
              <a:gd name="connsiteX2406" fmla="*/ 787961 w 1656655"/>
              <a:gd name="connsiteY2406" fmla="*/ 281626 h 1864576"/>
              <a:gd name="connsiteX2407" fmla="*/ 752644 w 1656655"/>
              <a:gd name="connsiteY2407" fmla="*/ 287667 h 1864576"/>
              <a:gd name="connsiteX2408" fmla="*/ 758272 w 1656655"/>
              <a:gd name="connsiteY2408" fmla="*/ 282795 h 1864576"/>
              <a:gd name="connsiteX2409" fmla="*/ 746047 w 1656655"/>
              <a:gd name="connsiteY2409" fmla="*/ 267008 h 1864576"/>
              <a:gd name="connsiteX2410" fmla="*/ 742167 w 1656655"/>
              <a:gd name="connsiteY2410" fmla="*/ 286108 h 1864576"/>
              <a:gd name="connsiteX2411" fmla="*/ 750119 w 1656655"/>
              <a:gd name="connsiteY2411" fmla="*/ 288642 h 1864576"/>
              <a:gd name="connsiteX2412" fmla="*/ 786801 w 1656655"/>
              <a:gd name="connsiteY2412" fmla="*/ 264085 h 1864576"/>
              <a:gd name="connsiteX2413" fmla="*/ 794753 w 1656655"/>
              <a:gd name="connsiteY2413" fmla="*/ 269542 h 1864576"/>
              <a:gd name="connsiteX2414" fmla="*/ 789321 w 1656655"/>
              <a:gd name="connsiteY2414" fmla="*/ 277533 h 1864576"/>
              <a:gd name="connsiteX2415" fmla="*/ 781364 w 1656655"/>
              <a:gd name="connsiteY2415" fmla="*/ 272076 h 1864576"/>
              <a:gd name="connsiteX2416" fmla="*/ 786801 w 1656655"/>
              <a:gd name="connsiteY2416" fmla="*/ 264085 h 1864576"/>
              <a:gd name="connsiteX2417" fmla="*/ 866948 w 1656655"/>
              <a:gd name="connsiteY2417" fmla="*/ 264085 h 1864576"/>
              <a:gd name="connsiteX2418" fmla="*/ 874709 w 1656655"/>
              <a:gd name="connsiteY2418" fmla="*/ 269932 h 1864576"/>
              <a:gd name="connsiteX2419" fmla="*/ 868695 w 1656655"/>
              <a:gd name="connsiteY2419" fmla="*/ 277728 h 1864576"/>
              <a:gd name="connsiteX2420" fmla="*/ 861125 w 1656655"/>
              <a:gd name="connsiteY2420" fmla="*/ 271881 h 1864576"/>
              <a:gd name="connsiteX2421" fmla="*/ 866948 w 1656655"/>
              <a:gd name="connsiteY2421" fmla="*/ 264085 h 1864576"/>
              <a:gd name="connsiteX2422" fmla="*/ 906146 w 1656655"/>
              <a:gd name="connsiteY2422" fmla="*/ 271101 h 1864576"/>
              <a:gd name="connsiteX2423" fmla="*/ 914103 w 1656655"/>
              <a:gd name="connsiteY2423" fmla="*/ 276558 h 1864576"/>
              <a:gd name="connsiteX2424" fmla="*/ 908671 w 1656655"/>
              <a:gd name="connsiteY2424" fmla="*/ 284744 h 1864576"/>
              <a:gd name="connsiteX2425" fmla="*/ 906146 w 1656655"/>
              <a:gd name="connsiteY2425" fmla="*/ 271101 h 1864576"/>
              <a:gd name="connsiteX2426" fmla="*/ 747403 w 1656655"/>
              <a:gd name="connsiteY2426" fmla="*/ 271101 h 1864576"/>
              <a:gd name="connsiteX2427" fmla="*/ 755360 w 1656655"/>
              <a:gd name="connsiteY2427" fmla="*/ 276558 h 1864576"/>
              <a:gd name="connsiteX2428" fmla="*/ 749732 w 1656655"/>
              <a:gd name="connsiteY2428" fmla="*/ 284549 h 1864576"/>
              <a:gd name="connsiteX2429" fmla="*/ 741775 w 1656655"/>
              <a:gd name="connsiteY2429" fmla="*/ 279092 h 1864576"/>
              <a:gd name="connsiteX2430" fmla="*/ 747403 w 1656655"/>
              <a:gd name="connsiteY2430" fmla="*/ 271101 h 1864576"/>
              <a:gd name="connsiteX2431" fmla="*/ 827163 w 1656655"/>
              <a:gd name="connsiteY2431" fmla="*/ 257069 h 1864576"/>
              <a:gd name="connsiteX2432" fmla="*/ 817269 w 1656655"/>
              <a:gd name="connsiteY2432" fmla="*/ 268957 h 1864576"/>
              <a:gd name="connsiteX2433" fmla="*/ 829106 w 1656655"/>
              <a:gd name="connsiteY2433" fmla="*/ 278702 h 1864576"/>
              <a:gd name="connsiteX2434" fmla="*/ 838805 w 1656655"/>
              <a:gd name="connsiteY2434" fmla="*/ 266813 h 1864576"/>
              <a:gd name="connsiteX2435" fmla="*/ 827163 w 1656655"/>
              <a:gd name="connsiteY2435" fmla="*/ 257069 h 1864576"/>
              <a:gd name="connsiteX2436" fmla="*/ 834734 w 1656655"/>
              <a:gd name="connsiteY2436" fmla="*/ 268762 h 1864576"/>
              <a:gd name="connsiteX2437" fmla="*/ 826968 w 1656655"/>
              <a:gd name="connsiteY2437" fmla="*/ 274804 h 1864576"/>
              <a:gd name="connsiteX2438" fmla="*/ 821149 w 1656655"/>
              <a:gd name="connsiteY2438" fmla="*/ 267008 h 1864576"/>
              <a:gd name="connsiteX2439" fmla="*/ 828910 w 1656655"/>
              <a:gd name="connsiteY2439" fmla="*/ 261161 h 1864576"/>
              <a:gd name="connsiteX2440" fmla="*/ 834734 w 1656655"/>
              <a:gd name="connsiteY2440" fmla="*/ 268762 h 1864576"/>
              <a:gd name="connsiteX2441" fmla="*/ 826194 w 1656655"/>
              <a:gd name="connsiteY2441" fmla="*/ 212048 h 1864576"/>
              <a:gd name="connsiteX2442" fmla="*/ 821536 w 1656655"/>
              <a:gd name="connsiteY2442" fmla="*/ 219649 h 1864576"/>
              <a:gd name="connsiteX2443" fmla="*/ 829106 w 1656655"/>
              <a:gd name="connsiteY2443" fmla="*/ 224326 h 1864576"/>
              <a:gd name="connsiteX2444" fmla="*/ 833956 w 1656655"/>
              <a:gd name="connsiteY2444" fmla="*/ 216725 h 1864576"/>
              <a:gd name="connsiteX2445" fmla="*/ 826194 w 1656655"/>
              <a:gd name="connsiteY2445" fmla="*/ 212048 h 1864576"/>
              <a:gd name="connsiteX2446" fmla="*/ 827163 w 1656655"/>
              <a:gd name="connsiteY2446" fmla="*/ 215946 h 1864576"/>
              <a:gd name="connsiteX2447" fmla="*/ 828328 w 1656655"/>
              <a:gd name="connsiteY2447" fmla="*/ 220428 h 1864576"/>
              <a:gd name="connsiteX2448" fmla="*/ 827163 w 1656655"/>
              <a:gd name="connsiteY2448" fmla="*/ 215946 h 1864576"/>
              <a:gd name="connsiteX2449" fmla="*/ 825221 w 1656655"/>
              <a:gd name="connsiteY2449" fmla="*/ 297802 h 1864576"/>
              <a:gd name="connsiteX2450" fmla="*/ 825999 w 1656655"/>
              <a:gd name="connsiteY2450" fmla="*/ 297802 h 1864576"/>
              <a:gd name="connsiteX2451" fmla="*/ 822896 w 1656655"/>
              <a:gd name="connsiteY2451" fmla="*/ 303454 h 1864576"/>
              <a:gd name="connsiteX2452" fmla="*/ 822314 w 1656655"/>
              <a:gd name="connsiteY2452" fmla="*/ 319241 h 1864576"/>
              <a:gd name="connsiteX2453" fmla="*/ 828132 w 1656655"/>
              <a:gd name="connsiteY2453" fmla="*/ 319436 h 1864576"/>
              <a:gd name="connsiteX2454" fmla="*/ 833956 w 1656655"/>
              <a:gd name="connsiteY2454" fmla="*/ 319241 h 1864576"/>
              <a:gd name="connsiteX2455" fmla="*/ 833373 w 1656655"/>
              <a:gd name="connsiteY2455" fmla="*/ 303454 h 1864576"/>
              <a:gd name="connsiteX2456" fmla="*/ 830271 w 1656655"/>
              <a:gd name="connsiteY2456" fmla="*/ 297802 h 1864576"/>
              <a:gd name="connsiteX2457" fmla="*/ 831626 w 1656655"/>
              <a:gd name="connsiteY2457" fmla="*/ 297802 h 1864576"/>
              <a:gd name="connsiteX2458" fmla="*/ 825221 w 1656655"/>
              <a:gd name="connsiteY2458" fmla="*/ 297802 h 1864576"/>
              <a:gd name="connsiteX2459" fmla="*/ 832013 w 1656655"/>
              <a:gd name="connsiteY2459" fmla="*/ 173068 h 1864576"/>
              <a:gd name="connsiteX2460" fmla="*/ 824061 w 1656655"/>
              <a:gd name="connsiteY2460" fmla="*/ 173068 h 1864576"/>
              <a:gd name="connsiteX2461" fmla="*/ 825416 w 1656655"/>
              <a:gd name="connsiteY2461" fmla="*/ 181449 h 1864576"/>
              <a:gd name="connsiteX2462" fmla="*/ 826581 w 1656655"/>
              <a:gd name="connsiteY2462" fmla="*/ 190219 h 1864576"/>
              <a:gd name="connsiteX2463" fmla="*/ 827941 w 1656655"/>
              <a:gd name="connsiteY2463" fmla="*/ 190219 h 1864576"/>
              <a:gd name="connsiteX2464" fmla="*/ 829297 w 1656655"/>
              <a:gd name="connsiteY2464" fmla="*/ 190219 h 1864576"/>
              <a:gd name="connsiteX2465" fmla="*/ 830462 w 1656655"/>
              <a:gd name="connsiteY2465" fmla="*/ 181449 h 1864576"/>
              <a:gd name="connsiteX2466" fmla="*/ 832013 w 1656655"/>
              <a:gd name="connsiteY2466" fmla="*/ 173068 h 1864576"/>
              <a:gd name="connsiteX2467" fmla="*/ 827941 w 1656655"/>
              <a:gd name="connsiteY2467" fmla="*/ 133115 h 1864576"/>
              <a:gd name="connsiteX2468" fmla="*/ 834734 w 1656655"/>
              <a:gd name="connsiteY2468" fmla="*/ 139936 h 1864576"/>
              <a:gd name="connsiteX2469" fmla="*/ 827941 w 1656655"/>
              <a:gd name="connsiteY2469" fmla="*/ 146757 h 1864576"/>
              <a:gd name="connsiteX2470" fmla="*/ 821149 w 1656655"/>
              <a:gd name="connsiteY2470" fmla="*/ 139936 h 1864576"/>
              <a:gd name="connsiteX2471" fmla="*/ 827941 w 1656655"/>
              <a:gd name="connsiteY2471" fmla="*/ 133115 h 1864576"/>
              <a:gd name="connsiteX2472" fmla="*/ 827941 w 1656655"/>
              <a:gd name="connsiteY2472" fmla="*/ 137207 h 1864576"/>
              <a:gd name="connsiteX2473" fmla="*/ 827941 w 1656655"/>
              <a:gd name="connsiteY2473" fmla="*/ 142664 h 1864576"/>
              <a:gd name="connsiteX2474" fmla="*/ 827941 w 1656655"/>
              <a:gd name="connsiteY2474" fmla="*/ 137207 h 1864576"/>
              <a:gd name="connsiteX2475" fmla="*/ 827941 w 1656655"/>
              <a:gd name="connsiteY2475" fmla="*/ 150070 h 1864576"/>
              <a:gd name="connsiteX2476" fmla="*/ 833569 w 1656655"/>
              <a:gd name="connsiteY2476" fmla="*/ 155722 h 1864576"/>
              <a:gd name="connsiteX2477" fmla="*/ 827941 w 1656655"/>
              <a:gd name="connsiteY2477" fmla="*/ 161374 h 1864576"/>
              <a:gd name="connsiteX2478" fmla="*/ 822314 w 1656655"/>
              <a:gd name="connsiteY2478" fmla="*/ 155722 h 1864576"/>
              <a:gd name="connsiteX2479" fmla="*/ 827941 w 1656655"/>
              <a:gd name="connsiteY2479" fmla="*/ 150070 h 1864576"/>
              <a:gd name="connsiteX2480" fmla="*/ 827941 w 1656655"/>
              <a:gd name="connsiteY2480" fmla="*/ 154163 h 1864576"/>
              <a:gd name="connsiteX2481" fmla="*/ 827941 w 1656655"/>
              <a:gd name="connsiteY2481" fmla="*/ 157476 h 1864576"/>
              <a:gd name="connsiteX2482" fmla="*/ 827941 w 1656655"/>
              <a:gd name="connsiteY2482" fmla="*/ 154163 h 1864576"/>
              <a:gd name="connsiteX2483" fmla="*/ 827941 w 1656655"/>
              <a:gd name="connsiteY2483" fmla="*/ 114210 h 1864576"/>
              <a:gd name="connsiteX2484" fmla="*/ 835703 w 1656655"/>
              <a:gd name="connsiteY2484" fmla="*/ 122005 h 1864576"/>
              <a:gd name="connsiteX2485" fmla="*/ 827941 w 1656655"/>
              <a:gd name="connsiteY2485" fmla="*/ 129801 h 1864576"/>
              <a:gd name="connsiteX2486" fmla="*/ 820175 w 1656655"/>
              <a:gd name="connsiteY2486" fmla="*/ 122005 h 1864576"/>
              <a:gd name="connsiteX2487" fmla="*/ 827941 w 1656655"/>
              <a:gd name="connsiteY2487" fmla="*/ 114210 h 1864576"/>
              <a:gd name="connsiteX2488" fmla="*/ 827941 w 1656655"/>
              <a:gd name="connsiteY2488" fmla="*/ 118302 h 1864576"/>
              <a:gd name="connsiteX2489" fmla="*/ 831626 w 1656655"/>
              <a:gd name="connsiteY2489" fmla="*/ 122005 h 1864576"/>
              <a:gd name="connsiteX2490" fmla="*/ 827941 w 1656655"/>
              <a:gd name="connsiteY2490" fmla="*/ 125708 h 1864576"/>
              <a:gd name="connsiteX2491" fmla="*/ 824252 w 1656655"/>
              <a:gd name="connsiteY2491" fmla="*/ 122005 h 1864576"/>
              <a:gd name="connsiteX2492" fmla="*/ 827941 w 1656655"/>
              <a:gd name="connsiteY2492" fmla="*/ 118302 h 1864576"/>
              <a:gd name="connsiteX2493" fmla="*/ 827941 w 1656655"/>
              <a:gd name="connsiteY2493" fmla="*/ 92771 h 1864576"/>
              <a:gd name="connsiteX2494" fmla="*/ 836481 w 1656655"/>
              <a:gd name="connsiteY2494" fmla="*/ 101346 h 1864576"/>
              <a:gd name="connsiteX2495" fmla="*/ 827941 w 1656655"/>
              <a:gd name="connsiteY2495" fmla="*/ 109922 h 1864576"/>
              <a:gd name="connsiteX2496" fmla="*/ 819402 w 1656655"/>
              <a:gd name="connsiteY2496" fmla="*/ 101346 h 1864576"/>
              <a:gd name="connsiteX2497" fmla="*/ 827941 w 1656655"/>
              <a:gd name="connsiteY2497" fmla="*/ 92771 h 1864576"/>
              <a:gd name="connsiteX2498" fmla="*/ 827941 w 1656655"/>
              <a:gd name="connsiteY2498" fmla="*/ 96669 h 1864576"/>
              <a:gd name="connsiteX2499" fmla="*/ 832595 w 1656655"/>
              <a:gd name="connsiteY2499" fmla="*/ 101346 h 1864576"/>
              <a:gd name="connsiteX2500" fmla="*/ 827941 w 1656655"/>
              <a:gd name="connsiteY2500" fmla="*/ 106024 h 1864576"/>
              <a:gd name="connsiteX2501" fmla="*/ 823283 w 1656655"/>
              <a:gd name="connsiteY2501" fmla="*/ 101346 h 1864576"/>
              <a:gd name="connsiteX2502" fmla="*/ 827941 w 1656655"/>
              <a:gd name="connsiteY2502" fmla="*/ 96669 h 1864576"/>
              <a:gd name="connsiteX2503" fmla="*/ 835898 w 1656655"/>
              <a:gd name="connsiteY2503" fmla="*/ 89262 h 1864576"/>
              <a:gd name="connsiteX2504" fmla="*/ 820175 w 1656655"/>
              <a:gd name="connsiteY2504" fmla="*/ 89262 h 1864576"/>
              <a:gd name="connsiteX2505" fmla="*/ 817851 w 1656655"/>
              <a:gd name="connsiteY2505" fmla="*/ 89652 h 1864576"/>
              <a:gd name="connsiteX2506" fmla="*/ 809116 w 1656655"/>
              <a:gd name="connsiteY2506" fmla="*/ 92381 h 1864576"/>
              <a:gd name="connsiteX2507" fmla="*/ 810863 w 1656655"/>
              <a:gd name="connsiteY2507" fmla="*/ 101931 h 1864576"/>
              <a:gd name="connsiteX2508" fmla="*/ 819789 w 1656655"/>
              <a:gd name="connsiteY2508" fmla="*/ 149681 h 1864576"/>
              <a:gd name="connsiteX2509" fmla="*/ 823283 w 1656655"/>
              <a:gd name="connsiteY2509" fmla="*/ 168975 h 1864576"/>
              <a:gd name="connsiteX2510" fmla="*/ 832404 w 1656655"/>
              <a:gd name="connsiteY2510" fmla="*/ 168975 h 1864576"/>
              <a:gd name="connsiteX2511" fmla="*/ 835898 w 1656655"/>
              <a:gd name="connsiteY2511" fmla="*/ 150070 h 1864576"/>
              <a:gd name="connsiteX2512" fmla="*/ 845015 w 1656655"/>
              <a:gd name="connsiteY2512" fmla="*/ 102126 h 1864576"/>
              <a:gd name="connsiteX2513" fmla="*/ 846762 w 1656655"/>
              <a:gd name="connsiteY2513" fmla="*/ 92381 h 1864576"/>
              <a:gd name="connsiteX2514" fmla="*/ 835898 w 1656655"/>
              <a:gd name="connsiteY2514" fmla="*/ 89262 h 1864576"/>
              <a:gd name="connsiteX2515" fmla="*/ 827941 w 1656655"/>
              <a:gd name="connsiteY2515" fmla="*/ 44631 h 1864576"/>
              <a:gd name="connsiteX2516" fmla="*/ 832987 w 1656655"/>
              <a:gd name="connsiteY2516" fmla="*/ 45216 h 1864576"/>
              <a:gd name="connsiteX2517" fmla="*/ 831822 w 1656655"/>
              <a:gd name="connsiteY2517" fmla="*/ 37030 h 1864576"/>
              <a:gd name="connsiteX2518" fmla="*/ 835507 w 1656655"/>
              <a:gd name="connsiteY2518" fmla="*/ 31183 h 1864576"/>
              <a:gd name="connsiteX2519" fmla="*/ 851225 w 1656655"/>
              <a:gd name="connsiteY2519" fmla="*/ 34497 h 1864576"/>
              <a:gd name="connsiteX2520" fmla="*/ 851225 w 1656655"/>
              <a:gd name="connsiteY2520" fmla="*/ 19879 h 1864576"/>
              <a:gd name="connsiteX2521" fmla="*/ 842882 w 1656655"/>
              <a:gd name="connsiteY2521" fmla="*/ 22803 h 1864576"/>
              <a:gd name="connsiteX2522" fmla="*/ 832595 w 1656655"/>
              <a:gd name="connsiteY2522" fmla="*/ 22608 h 1864576"/>
              <a:gd name="connsiteX2523" fmla="*/ 832404 w 1656655"/>
              <a:gd name="connsiteY2523" fmla="*/ 12279 h 1864576"/>
              <a:gd name="connsiteX2524" fmla="*/ 835316 w 1656655"/>
              <a:gd name="connsiteY2524" fmla="*/ 3898 h 1864576"/>
              <a:gd name="connsiteX2525" fmla="*/ 820758 w 1656655"/>
              <a:gd name="connsiteY2525" fmla="*/ 3898 h 1864576"/>
              <a:gd name="connsiteX2526" fmla="*/ 823669 w 1656655"/>
              <a:gd name="connsiteY2526" fmla="*/ 12279 h 1864576"/>
              <a:gd name="connsiteX2527" fmla="*/ 823479 w 1656655"/>
              <a:gd name="connsiteY2527" fmla="*/ 22608 h 1864576"/>
              <a:gd name="connsiteX2528" fmla="*/ 813192 w 1656655"/>
              <a:gd name="connsiteY2528" fmla="*/ 22803 h 1864576"/>
              <a:gd name="connsiteX2529" fmla="*/ 804849 w 1656655"/>
              <a:gd name="connsiteY2529" fmla="*/ 19879 h 1864576"/>
              <a:gd name="connsiteX2530" fmla="*/ 804849 w 1656655"/>
              <a:gd name="connsiteY2530" fmla="*/ 34497 h 1864576"/>
              <a:gd name="connsiteX2531" fmla="*/ 820371 w 1656655"/>
              <a:gd name="connsiteY2531" fmla="*/ 31183 h 1864576"/>
              <a:gd name="connsiteX2532" fmla="*/ 824252 w 1656655"/>
              <a:gd name="connsiteY2532" fmla="*/ 36835 h 1864576"/>
              <a:gd name="connsiteX2533" fmla="*/ 823087 w 1656655"/>
              <a:gd name="connsiteY2533" fmla="*/ 45021 h 1864576"/>
              <a:gd name="connsiteX2534" fmla="*/ 827941 w 1656655"/>
              <a:gd name="connsiteY2534" fmla="*/ 44631 h 1864576"/>
              <a:gd name="connsiteX2535" fmla="*/ 827941 w 1656655"/>
              <a:gd name="connsiteY2535" fmla="*/ 48724 h 1864576"/>
              <a:gd name="connsiteX2536" fmla="*/ 846762 w 1656655"/>
              <a:gd name="connsiteY2536" fmla="*/ 67629 h 1864576"/>
              <a:gd name="connsiteX2537" fmla="*/ 827941 w 1656655"/>
              <a:gd name="connsiteY2537" fmla="*/ 86534 h 1864576"/>
              <a:gd name="connsiteX2538" fmla="*/ 809116 w 1656655"/>
              <a:gd name="connsiteY2538" fmla="*/ 67629 h 1864576"/>
              <a:gd name="connsiteX2539" fmla="*/ 827941 w 1656655"/>
              <a:gd name="connsiteY2539" fmla="*/ 48724 h 1864576"/>
              <a:gd name="connsiteX2540" fmla="*/ 827941 w 1656655"/>
              <a:gd name="connsiteY2540" fmla="*/ 169170 h 1864576"/>
              <a:gd name="connsiteX2541" fmla="*/ 827941 w 1656655"/>
              <a:gd name="connsiteY2541" fmla="*/ 171509 h 1864576"/>
              <a:gd name="connsiteX2542" fmla="*/ 827941 w 1656655"/>
              <a:gd name="connsiteY2542" fmla="*/ 169170 h 1864576"/>
              <a:gd name="connsiteX2543" fmla="*/ 747403 w 1656655"/>
              <a:gd name="connsiteY2543" fmla="*/ 103880 h 1864576"/>
              <a:gd name="connsiteX2544" fmla="*/ 754587 w 1656655"/>
              <a:gd name="connsiteY2544" fmla="*/ 109922 h 1864576"/>
              <a:gd name="connsiteX2545" fmla="*/ 761766 w 1656655"/>
              <a:gd name="connsiteY2545" fmla="*/ 103685 h 1864576"/>
              <a:gd name="connsiteX2546" fmla="*/ 764286 w 1656655"/>
              <a:gd name="connsiteY2546" fmla="*/ 104855 h 1864576"/>
              <a:gd name="connsiteX2547" fmla="*/ 768171 w 1656655"/>
              <a:gd name="connsiteY2547" fmla="*/ 104855 h 1864576"/>
              <a:gd name="connsiteX2548" fmla="*/ 777097 w 1656655"/>
              <a:gd name="connsiteY2548" fmla="*/ 131166 h 1864576"/>
              <a:gd name="connsiteX2549" fmla="*/ 799803 w 1656655"/>
              <a:gd name="connsiteY2549" fmla="*/ 178720 h 1864576"/>
              <a:gd name="connsiteX2550" fmla="*/ 813383 w 1656655"/>
              <a:gd name="connsiteY2550" fmla="*/ 198015 h 1864576"/>
              <a:gd name="connsiteX2551" fmla="*/ 814357 w 1656655"/>
              <a:gd name="connsiteY2551" fmla="*/ 199184 h 1864576"/>
              <a:gd name="connsiteX2552" fmla="*/ 814357 w 1656655"/>
              <a:gd name="connsiteY2552" fmla="*/ 206005 h 1864576"/>
              <a:gd name="connsiteX2553" fmla="*/ 807173 w 1656655"/>
              <a:gd name="connsiteY2553" fmla="*/ 206396 h 1864576"/>
              <a:gd name="connsiteX2554" fmla="*/ 805039 w 1656655"/>
              <a:gd name="connsiteY2554" fmla="*/ 212048 h 1864576"/>
              <a:gd name="connsiteX2555" fmla="*/ 801937 w 1656655"/>
              <a:gd name="connsiteY2555" fmla="*/ 215556 h 1864576"/>
              <a:gd name="connsiteX2556" fmla="*/ 802324 w 1656655"/>
              <a:gd name="connsiteY2556" fmla="*/ 221013 h 1864576"/>
              <a:gd name="connsiteX2557" fmla="*/ 798056 w 1656655"/>
              <a:gd name="connsiteY2557" fmla="*/ 216725 h 1864576"/>
              <a:gd name="connsiteX2558" fmla="*/ 791846 w 1656655"/>
              <a:gd name="connsiteY2558" fmla="*/ 209319 h 1864576"/>
              <a:gd name="connsiteX2559" fmla="*/ 774572 w 1656655"/>
              <a:gd name="connsiteY2559" fmla="*/ 182618 h 1864576"/>
              <a:gd name="connsiteX2560" fmla="*/ 767007 w 1656655"/>
              <a:gd name="connsiteY2560" fmla="*/ 168196 h 1864576"/>
              <a:gd name="connsiteX2561" fmla="*/ 747599 w 1656655"/>
              <a:gd name="connsiteY2561" fmla="*/ 121421 h 1864576"/>
              <a:gd name="connsiteX2562" fmla="*/ 742358 w 1656655"/>
              <a:gd name="connsiteY2562" fmla="*/ 104855 h 1864576"/>
              <a:gd name="connsiteX2563" fmla="*/ 747403 w 1656655"/>
              <a:gd name="connsiteY2563" fmla="*/ 103880 h 1864576"/>
              <a:gd name="connsiteX2564" fmla="*/ 759436 w 1656655"/>
              <a:gd name="connsiteY2564" fmla="*/ 113235 h 1864576"/>
              <a:gd name="connsiteX2565" fmla="*/ 752448 w 1656655"/>
              <a:gd name="connsiteY2565" fmla="*/ 120251 h 1864576"/>
              <a:gd name="connsiteX2566" fmla="*/ 759436 w 1656655"/>
              <a:gd name="connsiteY2566" fmla="*/ 127268 h 1864576"/>
              <a:gd name="connsiteX2567" fmla="*/ 766424 w 1656655"/>
              <a:gd name="connsiteY2567" fmla="*/ 120251 h 1864576"/>
              <a:gd name="connsiteX2568" fmla="*/ 759436 w 1656655"/>
              <a:gd name="connsiteY2568" fmla="*/ 113235 h 1864576"/>
              <a:gd name="connsiteX2569" fmla="*/ 765646 w 1656655"/>
              <a:gd name="connsiteY2569" fmla="*/ 130191 h 1864576"/>
              <a:gd name="connsiteX2570" fmla="*/ 758658 w 1656655"/>
              <a:gd name="connsiteY2570" fmla="*/ 137207 h 1864576"/>
              <a:gd name="connsiteX2571" fmla="*/ 765646 w 1656655"/>
              <a:gd name="connsiteY2571" fmla="*/ 144224 h 1864576"/>
              <a:gd name="connsiteX2572" fmla="*/ 772634 w 1656655"/>
              <a:gd name="connsiteY2572" fmla="*/ 137207 h 1864576"/>
              <a:gd name="connsiteX2573" fmla="*/ 765646 w 1656655"/>
              <a:gd name="connsiteY2573" fmla="*/ 130191 h 1864576"/>
              <a:gd name="connsiteX2574" fmla="*/ 772439 w 1656655"/>
              <a:gd name="connsiteY2574" fmla="*/ 146757 h 1864576"/>
              <a:gd name="connsiteX2575" fmla="*/ 765450 w 1656655"/>
              <a:gd name="connsiteY2575" fmla="*/ 153773 h 1864576"/>
              <a:gd name="connsiteX2576" fmla="*/ 772439 w 1656655"/>
              <a:gd name="connsiteY2576" fmla="*/ 160790 h 1864576"/>
              <a:gd name="connsiteX2577" fmla="*/ 779427 w 1656655"/>
              <a:gd name="connsiteY2577" fmla="*/ 153773 h 1864576"/>
              <a:gd name="connsiteX2578" fmla="*/ 772439 w 1656655"/>
              <a:gd name="connsiteY2578" fmla="*/ 146757 h 1864576"/>
              <a:gd name="connsiteX2579" fmla="*/ 780395 w 1656655"/>
              <a:gd name="connsiteY2579" fmla="*/ 163128 h 1864576"/>
              <a:gd name="connsiteX2580" fmla="*/ 773407 w 1656655"/>
              <a:gd name="connsiteY2580" fmla="*/ 170145 h 1864576"/>
              <a:gd name="connsiteX2581" fmla="*/ 780395 w 1656655"/>
              <a:gd name="connsiteY2581" fmla="*/ 177161 h 1864576"/>
              <a:gd name="connsiteX2582" fmla="*/ 787379 w 1656655"/>
              <a:gd name="connsiteY2582" fmla="*/ 170145 h 1864576"/>
              <a:gd name="connsiteX2583" fmla="*/ 780395 w 1656655"/>
              <a:gd name="connsiteY2583" fmla="*/ 163128 h 1864576"/>
              <a:gd name="connsiteX2584" fmla="*/ 789321 w 1656655"/>
              <a:gd name="connsiteY2584" fmla="*/ 178720 h 1864576"/>
              <a:gd name="connsiteX2585" fmla="*/ 782333 w 1656655"/>
              <a:gd name="connsiteY2585" fmla="*/ 185736 h 1864576"/>
              <a:gd name="connsiteX2586" fmla="*/ 789321 w 1656655"/>
              <a:gd name="connsiteY2586" fmla="*/ 192753 h 1864576"/>
              <a:gd name="connsiteX2587" fmla="*/ 796309 w 1656655"/>
              <a:gd name="connsiteY2587" fmla="*/ 185736 h 1864576"/>
              <a:gd name="connsiteX2588" fmla="*/ 789321 w 1656655"/>
              <a:gd name="connsiteY2588" fmla="*/ 178720 h 1864576"/>
              <a:gd name="connsiteX2589" fmla="*/ 799412 w 1656655"/>
              <a:gd name="connsiteY2589" fmla="*/ 193532 h 1864576"/>
              <a:gd name="connsiteX2590" fmla="*/ 792429 w 1656655"/>
              <a:gd name="connsiteY2590" fmla="*/ 200548 h 1864576"/>
              <a:gd name="connsiteX2591" fmla="*/ 799412 w 1656655"/>
              <a:gd name="connsiteY2591" fmla="*/ 207565 h 1864576"/>
              <a:gd name="connsiteX2592" fmla="*/ 806400 w 1656655"/>
              <a:gd name="connsiteY2592" fmla="*/ 200548 h 1864576"/>
              <a:gd name="connsiteX2593" fmla="*/ 799412 w 1656655"/>
              <a:gd name="connsiteY2593" fmla="*/ 193532 h 1864576"/>
              <a:gd name="connsiteX2594" fmla="*/ 856662 w 1656655"/>
              <a:gd name="connsiteY2594" fmla="*/ 193532 h 1864576"/>
              <a:gd name="connsiteX2595" fmla="*/ 863645 w 1656655"/>
              <a:gd name="connsiteY2595" fmla="*/ 200548 h 1864576"/>
              <a:gd name="connsiteX2596" fmla="*/ 856662 w 1656655"/>
              <a:gd name="connsiteY2596" fmla="*/ 207565 h 1864576"/>
              <a:gd name="connsiteX2597" fmla="*/ 849674 w 1656655"/>
              <a:gd name="connsiteY2597" fmla="*/ 200548 h 1864576"/>
              <a:gd name="connsiteX2598" fmla="*/ 856662 w 1656655"/>
              <a:gd name="connsiteY2598" fmla="*/ 193532 h 1864576"/>
              <a:gd name="connsiteX2599" fmla="*/ 866752 w 1656655"/>
              <a:gd name="connsiteY2599" fmla="*/ 178720 h 1864576"/>
              <a:gd name="connsiteX2600" fmla="*/ 873741 w 1656655"/>
              <a:gd name="connsiteY2600" fmla="*/ 185736 h 1864576"/>
              <a:gd name="connsiteX2601" fmla="*/ 866752 w 1656655"/>
              <a:gd name="connsiteY2601" fmla="*/ 192753 h 1864576"/>
              <a:gd name="connsiteX2602" fmla="*/ 859764 w 1656655"/>
              <a:gd name="connsiteY2602" fmla="*/ 185736 h 1864576"/>
              <a:gd name="connsiteX2603" fmla="*/ 866752 w 1656655"/>
              <a:gd name="connsiteY2603" fmla="*/ 178720 h 1864576"/>
              <a:gd name="connsiteX2604" fmla="*/ 875678 w 1656655"/>
              <a:gd name="connsiteY2604" fmla="*/ 163128 h 1864576"/>
              <a:gd name="connsiteX2605" fmla="*/ 882666 w 1656655"/>
              <a:gd name="connsiteY2605" fmla="*/ 170145 h 1864576"/>
              <a:gd name="connsiteX2606" fmla="*/ 875678 w 1656655"/>
              <a:gd name="connsiteY2606" fmla="*/ 177161 h 1864576"/>
              <a:gd name="connsiteX2607" fmla="*/ 868695 w 1656655"/>
              <a:gd name="connsiteY2607" fmla="*/ 170145 h 1864576"/>
              <a:gd name="connsiteX2608" fmla="*/ 875678 w 1656655"/>
              <a:gd name="connsiteY2608" fmla="*/ 163128 h 1864576"/>
              <a:gd name="connsiteX2609" fmla="*/ 883635 w 1656655"/>
              <a:gd name="connsiteY2609" fmla="*/ 146757 h 1864576"/>
              <a:gd name="connsiteX2610" fmla="*/ 890623 w 1656655"/>
              <a:gd name="connsiteY2610" fmla="*/ 153773 h 1864576"/>
              <a:gd name="connsiteX2611" fmla="*/ 883635 w 1656655"/>
              <a:gd name="connsiteY2611" fmla="*/ 160790 h 1864576"/>
              <a:gd name="connsiteX2612" fmla="*/ 876647 w 1656655"/>
              <a:gd name="connsiteY2612" fmla="*/ 153773 h 1864576"/>
              <a:gd name="connsiteX2613" fmla="*/ 883635 w 1656655"/>
              <a:gd name="connsiteY2613" fmla="*/ 146757 h 1864576"/>
              <a:gd name="connsiteX2614" fmla="*/ 890428 w 1656655"/>
              <a:gd name="connsiteY2614" fmla="*/ 130191 h 1864576"/>
              <a:gd name="connsiteX2615" fmla="*/ 897416 w 1656655"/>
              <a:gd name="connsiteY2615" fmla="*/ 137207 h 1864576"/>
              <a:gd name="connsiteX2616" fmla="*/ 890428 w 1656655"/>
              <a:gd name="connsiteY2616" fmla="*/ 144224 h 1864576"/>
              <a:gd name="connsiteX2617" fmla="*/ 883439 w 1656655"/>
              <a:gd name="connsiteY2617" fmla="*/ 137207 h 1864576"/>
              <a:gd name="connsiteX2618" fmla="*/ 890428 w 1656655"/>
              <a:gd name="connsiteY2618" fmla="*/ 130191 h 1864576"/>
              <a:gd name="connsiteX2619" fmla="*/ 896637 w 1656655"/>
              <a:gd name="connsiteY2619" fmla="*/ 113235 h 1864576"/>
              <a:gd name="connsiteX2620" fmla="*/ 903626 w 1656655"/>
              <a:gd name="connsiteY2620" fmla="*/ 120251 h 1864576"/>
              <a:gd name="connsiteX2621" fmla="*/ 896637 w 1656655"/>
              <a:gd name="connsiteY2621" fmla="*/ 127268 h 1864576"/>
              <a:gd name="connsiteX2622" fmla="*/ 889649 w 1656655"/>
              <a:gd name="connsiteY2622" fmla="*/ 120251 h 1864576"/>
              <a:gd name="connsiteX2623" fmla="*/ 896637 w 1656655"/>
              <a:gd name="connsiteY2623" fmla="*/ 113235 h 1864576"/>
              <a:gd name="connsiteX2624" fmla="*/ 908671 w 1656655"/>
              <a:gd name="connsiteY2624" fmla="*/ 103880 h 1864576"/>
              <a:gd name="connsiteX2625" fmla="*/ 901487 w 1656655"/>
              <a:gd name="connsiteY2625" fmla="*/ 109922 h 1864576"/>
              <a:gd name="connsiteX2626" fmla="*/ 894308 w 1656655"/>
              <a:gd name="connsiteY2626" fmla="*/ 103685 h 1864576"/>
              <a:gd name="connsiteX2627" fmla="*/ 893339 w 1656655"/>
              <a:gd name="connsiteY2627" fmla="*/ 104465 h 1864576"/>
              <a:gd name="connsiteX2628" fmla="*/ 887907 w 1656655"/>
              <a:gd name="connsiteY2628" fmla="*/ 104660 h 1864576"/>
              <a:gd name="connsiteX2629" fmla="*/ 883635 w 1656655"/>
              <a:gd name="connsiteY2629" fmla="*/ 117913 h 1864576"/>
              <a:gd name="connsiteX2630" fmla="*/ 868499 w 1656655"/>
              <a:gd name="connsiteY2630" fmla="*/ 155528 h 1864576"/>
              <a:gd name="connsiteX2631" fmla="*/ 843660 w 1656655"/>
              <a:gd name="connsiteY2631" fmla="*/ 196650 h 1864576"/>
              <a:gd name="connsiteX2632" fmla="*/ 841717 w 1656655"/>
              <a:gd name="connsiteY2632" fmla="*/ 199184 h 1864576"/>
              <a:gd name="connsiteX2633" fmla="*/ 841717 w 1656655"/>
              <a:gd name="connsiteY2633" fmla="*/ 206005 h 1864576"/>
              <a:gd name="connsiteX2634" fmla="*/ 850838 w 1656655"/>
              <a:gd name="connsiteY2634" fmla="*/ 208345 h 1864576"/>
              <a:gd name="connsiteX2635" fmla="*/ 850838 w 1656655"/>
              <a:gd name="connsiteY2635" fmla="*/ 211853 h 1864576"/>
              <a:gd name="connsiteX2636" fmla="*/ 853946 w 1656655"/>
              <a:gd name="connsiteY2636" fmla="*/ 215361 h 1864576"/>
              <a:gd name="connsiteX2637" fmla="*/ 853554 w 1656655"/>
              <a:gd name="connsiteY2637" fmla="*/ 220818 h 1864576"/>
              <a:gd name="connsiteX2638" fmla="*/ 864037 w 1656655"/>
              <a:gd name="connsiteY2638" fmla="*/ 209319 h 1864576"/>
              <a:gd name="connsiteX2639" fmla="*/ 873158 w 1656655"/>
              <a:gd name="connsiteY2639" fmla="*/ 196456 h 1864576"/>
              <a:gd name="connsiteX2640" fmla="*/ 888876 w 1656655"/>
              <a:gd name="connsiteY2640" fmla="*/ 168196 h 1864576"/>
              <a:gd name="connsiteX2641" fmla="*/ 912165 w 1656655"/>
              <a:gd name="connsiteY2641" fmla="*/ 109142 h 1864576"/>
              <a:gd name="connsiteX2642" fmla="*/ 913325 w 1656655"/>
              <a:gd name="connsiteY2642" fmla="*/ 104855 h 1864576"/>
              <a:gd name="connsiteX2643" fmla="*/ 908671 w 1656655"/>
              <a:gd name="connsiteY2643" fmla="*/ 103880 h 1864576"/>
              <a:gd name="connsiteX2644" fmla="*/ 789321 w 1656655"/>
              <a:gd name="connsiteY2644" fmla="*/ 182618 h 1864576"/>
              <a:gd name="connsiteX2645" fmla="*/ 789321 w 1656655"/>
              <a:gd name="connsiteY2645" fmla="*/ 188660 h 1864576"/>
              <a:gd name="connsiteX2646" fmla="*/ 789321 w 1656655"/>
              <a:gd name="connsiteY2646" fmla="*/ 182618 h 1864576"/>
              <a:gd name="connsiteX2647" fmla="*/ 780395 w 1656655"/>
              <a:gd name="connsiteY2647" fmla="*/ 167026 h 1864576"/>
              <a:gd name="connsiteX2648" fmla="*/ 780395 w 1656655"/>
              <a:gd name="connsiteY2648" fmla="*/ 173068 h 1864576"/>
              <a:gd name="connsiteX2649" fmla="*/ 780395 w 1656655"/>
              <a:gd name="connsiteY2649" fmla="*/ 167026 h 1864576"/>
              <a:gd name="connsiteX2650" fmla="*/ 772439 w 1656655"/>
              <a:gd name="connsiteY2650" fmla="*/ 150850 h 1864576"/>
              <a:gd name="connsiteX2651" fmla="*/ 772439 w 1656655"/>
              <a:gd name="connsiteY2651" fmla="*/ 156892 h 1864576"/>
              <a:gd name="connsiteX2652" fmla="*/ 772439 w 1656655"/>
              <a:gd name="connsiteY2652" fmla="*/ 150850 h 1864576"/>
              <a:gd name="connsiteX2653" fmla="*/ 765646 w 1656655"/>
              <a:gd name="connsiteY2653" fmla="*/ 134284 h 1864576"/>
              <a:gd name="connsiteX2654" fmla="*/ 765646 w 1656655"/>
              <a:gd name="connsiteY2654" fmla="*/ 140326 h 1864576"/>
              <a:gd name="connsiteX2655" fmla="*/ 765646 w 1656655"/>
              <a:gd name="connsiteY2655" fmla="*/ 134284 h 1864576"/>
              <a:gd name="connsiteX2656" fmla="*/ 759436 w 1656655"/>
              <a:gd name="connsiteY2656" fmla="*/ 117133 h 1864576"/>
              <a:gd name="connsiteX2657" fmla="*/ 759436 w 1656655"/>
              <a:gd name="connsiteY2657" fmla="*/ 123175 h 1864576"/>
              <a:gd name="connsiteX2658" fmla="*/ 759436 w 1656655"/>
              <a:gd name="connsiteY2658" fmla="*/ 117133 h 1864576"/>
              <a:gd name="connsiteX2659" fmla="*/ 754587 w 1656655"/>
              <a:gd name="connsiteY2659" fmla="*/ 99787 h 1864576"/>
              <a:gd name="connsiteX2660" fmla="*/ 754587 w 1656655"/>
              <a:gd name="connsiteY2660" fmla="*/ 105829 h 1864576"/>
              <a:gd name="connsiteX2661" fmla="*/ 754587 w 1656655"/>
              <a:gd name="connsiteY2661" fmla="*/ 99787 h 1864576"/>
              <a:gd name="connsiteX2662" fmla="*/ 799412 w 1656655"/>
              <a:gd name="connsiteY2662" fmla="*/ 197625 h 1864576"/>
              <a:gd name="connsiteX2663" fmla="*/ 799412 w 1656655"/>
              <a:gd name="connsiteY2663" fmla="*/ 203472 h 1864576"/>
              <a:gd name="connsiteX2664" fmla="*/ 799412 w 1656655"/>
              <a:gd name="connsiteY2664" fmla="*/ 197625 h 1864576"/>
              <a:gd name="connsiteX2665" fmla="*/ 866752 w 1656655"/>
              <a:gd name="connsiteY2665" fmla="*/ 182618 h 1864576"/>
              <a:gd name="connsiteX2666" fmla="*/ 866752 w 1656655"/>
              <a:gd name="connsiteY2666" fmla="*/ 188660 h 1864576"/>
              <a:gd name="connsiteX2667" fmla="*/ 866752 w 1656655"/>
              <a:gd name="connsiteY2667" fmla="*/ 182618 h 1864576"/>
              <a:gd name="connsiteX2668" fmla="*/ 875678 w 1656655"/>
              <a:gd name="connsiteY2668" fmla="*/ 167026 h 1864576"/>
              <a:gd name="connsiteX2669" fmla="*/ 875678 w 1656655"/>
              <a:gd name="connsiteY2669" fmla="*/ 173068 h 1864576"/>
              <a:gd name="connsiteX2670" fmla="*/ 875678 w 1656655"/>
              <a:gd name="connsiteY2670" fmla="*/ 167026 h 1864576"/>
              <a:gd name="connsiteX2671" fmla="*/ 883635 w 1656655"/>
              <a:gd name="connsiteY2671" fmla="*/ 150850 h 1864576"/>
              <a:gd name="connsiteX2672" fmla="*/ 883635 w 1656655"/>
              <a:gd name="connsiteY2672" fmla="*/ 156892 h 1864576"/>
              <a:gd name="connsiteX2673" fmla="*/ 883635 w 1656655"/>
              <a:gd name="connsiteY2673" fmla="*/ 150850 h 1864576"/>
              <a:gd name="connsiteX2674" fmla="*/ 890428 w 1656655"/>
              <a:gd name="connsiteY2674" fmla="*/ 134284 h 1864576"/>
              <a:gd name="connsiteX2675" fmla="*/ 890428 w 1656655"/>
              <a:gd name="connsiteY2675" fmla="*/ 140326 h 1864576"/>
              <a:gd name="connsiteX2676" fmla="*/ 890428 w 1656655"/>
              <a:gd name="connsiteY2676" fmla="*/ 134284 h 1864576"/>
              <a:gd name="connsiteX2677" fmla="*/ 896637 w 1656655"/>
              <a:gd name="connsiteY2677" fmla="*/ 117133 h 1864576"/>
              <a:gd name="connsiteX2678" fmla="*/ 896637 w 1656655"/>
              <a:gd name="connsiteY2678" fmla="*/ 123175 h 1864576"/>
              <a:gd name="connsiteX2679" fmla="*/ 896637 w 1656655"/>
              <a:gd name="connsiteY2679" fmla="*/ 117133 h 1864576"/>
              <a:gd name="connsiteX2680" fmla="*/ 901487 w 1656655"/>
              <a:gd name="connsiteY2680" fmla="*/ 99787 h 1864576"/>
              <a:gd name="connsiteX2681" fmla="*/ 901487 w 1656655"/>
              <a:gd name="connsiteY2681" fmla="*/ 105829 h 1864576"/>
              <a:gd name="connsiteX2682" fmla="*/ 901487 w 1656655"/>
              <a:gd name="connsiteY2682" fmla="*/ 99787 h 1864576"/>
              <a:gd name="connsiteX2683" fmla="*/ 856662 w 1656655"/>
              <a:gd name="connsiteY2683" fmla="*/ 197625 h 1864576"/>
              <a:gd name="connsiteX2684" fmla="*/ 856662 w 1656655"/>
              <a:gd name="connsiteY2684" fmla="*/ 203472 h 1864576"/>
              <a:gd name="connsiteX2685" fmla="*/ 856662 w 1656655"/>
              <a:gd name="connsiteY2685" fmla="*/ 197625 h 1864576"/>
              <a:gd name="connsiteX2686" fmla="*/ 567510 w 1656655"/>
              <a:gd name="connsiteY2686" fmla="*/ 409673 h 1864576"/>
              <a:gd name="connsiteX2687" fmla="*/ 568479 w 1656655"/>
              <a:gd name="connsiteY2687" fmla="*/ 407919 h 1864576"/>
              <a:gd name="connsiteX2688" fmla="*/ 567124 w 1656655"/>
              <a:gd name="connsiteY2688" fmla="*/ 406554 h 1864576"/>
              <a:gd name="connsiteX2689" fmla="*/ 565377 w 1656655"/>
              <a:gd name="connsiteY2689" fmla="*/ 400123 h 1864576"/>
              <a:gd name="connsiteX2690" fmla="*/ 570226 w 1656655"/>
              <a:gd name="connsiteY2690" fmla="*/ 393691 h 1864576"/>
              <a:gd name="connsiteX2691" fmla="*/ 570030 w 1656655"/>
              <a:gd name="connsiteY2691" fmla="*/ 390768 h 1864576"/>
              <a:gd name="connsiteX2692" fmla="*/ 570613 w 1656655"/>
              <a:gd name="connsiteY2692" fmla="*/ 389598 h 1864576"/>
              <a:gd name="connsiteX2693" fmla="*/ 571391 w 1656655"/>
              <a:gd name="connsiteY2693" fmla="*/ 388624 h 1864576"/>
              <a:gd name="connsiteX2694" fmla="*/ 569257 w 1656655"/>
              <a:gd name="connsiteY2694" fmla="*/ 385895 h 1864576"/>
              <a:gd name="connsiteX2695" fmla="*/ 567510 w 1656655"/>
              <a:gd name="connsiteY2695" fmla="*/ 382387 h 1864576"/>
              <a:gd name="connsiteX2696" fmla="*/ 566541 w 1656655"/>
              <a:gd name="connsiteY2696" fmla="*/ 378294 h 1864576"/>
              <a:gd name="connsiteX2697" fmla="*/ 565959 w 1656655"/>
              <a:gd name="connsiteY2697" fmla="*/ 376930 h 1864576"/>
              <a:gd name="connsiteX2698" fmla="*/ 564985 w 1656655"/>
              <a:gd name="connsiteY2698" fmla="*/ 372642 h 1864576"/>
              <a:gd name="connsiteX2699" fmla="*/ 562073 w 1656655"/>
              <a:gd name="connsiteY2699" fmla="*/ 365626 h 1864576"/>
              <a:gd name="connsiteX2700" fmla="*/ 561104 w 1656655"/>
              <a:gd name="connsiteY2700" fmla="*/ 364067 h 1864576"/>
              <a:gd name="connsiteX2701" fmla="*/ 561300 w 1656655"/>
              <a:gd name="connsiteY2701" fmla="*/ 362313 h 1864576"/>
              <a:gd name="connsiteX2702" fmla="*/ 559553 w 1656655"/>
              <a:gd name="connsiteY2702" fmla="*/ 359974 h 1864576"/>
              <a:gd name="connsiteX2703" fmla="*/ 531802 w 1656655"/>
              <a:gd name="connsiteY2703" fmla="*/ 300725 h 1864576"/>
              <a:gd name="connsiteX2704" fmla="*/ 524040 w 1656655"/>
              <a:gd name="connsiteY2704" fmla="*/ 262526 h 1864576"/>
              <a:gd name="connsiteX2705" fmla="*/ 463298 w 1656655"/>
              <a:gd name="connsiteY2705" fmla="*/ 216141 h 1864576"/>
              <a:gd name="connsiteX2706" fmla="*/ 409543 w 1656655"/>
              <a:gd name="connsiteY2706" fmla="*/ 240308 h 1864576"/>
              <a:gd name="connsiteX2707" fmla="*/ 410902 w 1656655"/>
              <a:gd name="connsiteY2707" fmla="*/ 278312 h 1864576"/>
              <a:gd name="connsiteX2708" fmla="*/ 455148 w 1656655"/>
              <a:gd name="connsiteY2708" fmla="*/ 267398 h 1864576"/>
              <a:gd name="connsiteX2709" fmla="*/ 486586 w 1656655"/>
              <a:gd name="connsiteY2709" fmla="*/ 291760 h 1864576"/>
              <a:gd name="connsiteX2710" fmla="*/ 491632 w 1656655"/>
              <a:gd name="connsiteY2710" fmla="*/ 328791 h 1864576"/>
              <a:gd name="connsiteX2711" fmla="*/ 556059 w 1656655"/>
              <a:gd name="connsiteY2711" fmla="*/ 409673 h 1864576"/>
              <a:gd name="connsiteX2712" fmla="*/ 564403 w 1656655"/>
              <a:gd name="connsiteY2712" fmla="*/ 409283 h 1864576"/>
              <a:gd name="connsiteX2713" fmla="*/ 567510 w 1656655"/>
              <a:gd name="connsiteY2713" fmla="*/ 409673 h 1864576"/>
              <a:gd name="connsiteX2714" fmla="*/ 699666 w 1656655"/>
              <a:gd name="connsiteY2714" fmla="*/ 402461 h 1864576"/>
              <a:gd name="connsiteX2715" fmla="*/ 699666 w 1656655"/>
              <a:gd name="connsiteY2715" fmla="*/ 402461 h 1864576"/>
              <a:gd name="connsiteX2716" fmla="*/ 700831 w 1656655"/>
              <a:gd name="connsiteY2716" fmla="*/ 403826 h 1864576"/>
              <a:gd name="connsiteX2717" fmla="*/ 700439 w 1656655"/>
              <a:gd name="connsiteY2717" fmla="*/ 405775 h 1864576"/>
              <a:gd name="connsiteX2718" fmla="*/ 693652 w 1656655"/>
              <a:gd name="connsiteY2718" fmla="*/ 409478 h 1864576"/>
              <a:gd name="connsiteX2719" fmla="*/ 692291 w 1656655"/>
              <a:gd name="connsiteY2719" fmla="*/ 410842 h 1864576"/>
              <a:gd name="connsiteX2720" fmla="*/ 691323 w 1656655"/>
              <a:gd name="connsiteY2720" fmla="*/ 412596 h 1864576"/>
              <a:gd name="connsiteX2721" fmla="*/ 689766 w 1656655"/>
              <a:gd name="connsiteY2721" fmla="*/ 413766 h 1864576"/>
              <a:gd name="connsiteX2722" fmla="*/ 688602 w 1656655"/>
              <a:gd name="connsiteY2722" fmla="*/ 413961 h 1864576"/>
              <a:gd name="connsiteX2723" fmla="*/ 688215 w 1656655"/>
              <a:gd name="connsiteY2723" fmla="*/ 414156 h 1864576"/>
              <a:gd name="connsiteX2724" fmla="*/ 685303 w 1656655"/>
              <a:gd name="connsiteY2724" fmla="*/ 417079 h 1864576"/>
              <a:gd name="connsiteX2725" fmla="*/ 678125 w 1656655"/>
              <a:gd name="connsiteY2725" fmla="*/ 420587 h 1864576"/>
              <a:gd name="connsiteX2726" fmla="*/ 676764 w 1656655"/>
              <a:gd name="connsiteY2726" fmla="*/ 425070 h 1864576"/>
              <a:gd name="connsiteX2727" fmla="*/ 676378 w 1656655"/>
              <a:gd name="connsiteY2727" fmla="*/ 425460 h 1864576"/>
              <a:gd name="connsiteX2728" fmla="*/ 677738 w 1656655"/>
              <a:gd name="connsiteY2728" fmla="*/ 429552 h 1864576"/>
              <a:gd name="connsiteX2729" fmla="*/ 674048 w 1656655"/>
              <a:gd name="connsiteY2729" fmla="*/ 436763 h 1864576"/>
              <a:gd name="connsiteX2730" fmla="*/ 669972 w 1656655"/>
              <a:gd name="connsiteY2730" fmla="*/ 438128 h 1864576"/>
              <a:gd name="connsiteX2731" fmla="*/ 669199 w 1656655"/>
              <a:gd name="connsiteY2731" fmla="*/ 441636 h 1864576"/>
              <a:gd name="connsiteX2732" fmla="*/ 721208 w 1656655"/>
              <a:gd name="connsiteY2732" fmla="*/ 443780 h 1864576"/>
              <a:gd name="connsiteX2733" fmla="*/ 817073 w 1656655"/>
              <a:gd name="connsiteY2733" fmla="*/ 297997 h 1864576"/>
              <a:gd name="connsiteX2734" fmla="*/ 794949 w 1656655"/>
              <a:gd name="connsiteY2734" fmla="*/ 299556 h 1864576"/>
              <a:gd name="connsiteX2735" fmla="*/ 768749 w 1656655"/>
              <a:gd name="connsiteY2735" fmla="*/ 303259 h 1864576"/>
              <a:gd name="connsiteX2736" fmla="*/ 716162 w 1656655"/>
              <a:gd name="connsiteY2736" fmla="*/ 391352 h 1864576"/>
              <a:gd name="connsiteX2737" fmla="*/ 702769 w 1656655"/>
              <a:gd name="connsiteY2737" fmla="*/ 400512 h 1864576"/>
              <a:gd name="connsiteX2738" fmla="*/ 699666 w 1656655"/>
              <a:gd name="connsiteY2738" fmla="*/ 402461 h 1864576"/>
              <a:gd name="connsiteX2739" fmla="*/ 664344 w 1656655"/>
              <a:gd name="connsiteY2739" fmla="*/ 281236 h 1864576"/>
              <a:gd name="connsiteX2740" fmla="*/ 663958 w 1656655"/>
              <a:gd name="connsiteY2740" fmla="*/ 281041 h 1864576"/>
              <a:gd name="connsiteX2741" fmla="*/ 663571 w 1656655"/>
              <a:gd name="connsiteY2741" fmla="*/ 281041 h 1864576"/>
              <a:gd name="connsiteX2742" fmla="*/ 658717 w 1656655"/>
              <a:gd name="connsiteY2742" fmla="*/ 279677 h 1864576"/>
              <a:gd name="connsiteX2743" fmla="*/ 657748 w 1656655"/>
              <a:gd name="connsiteY2743" fmla="*/ 287472 h 1864576"/>
              <a:gd name="connsiteX2744" fmla="*/ 656387 w 1656655"/>
              <a:gd name="connsiteY2744" fmla="*/ 289032 h 1864576"/>
              <a:gd name="connsiteX2745" fmla="*/ 649791 w 1656655"/>
              <a:gd name="connsiteY2745" fmla="*/ 286498 h 1864576"/>
              <a:gd name="connsiteX2746" fmla="*/ 648044 w 1656655"/>
              <a:gd name="connsiteY2746" fmla="*/ 285329 h 1864576"/>
              <a:gd name="connsiteX2747" fmla="*/ 646492 w 1656655"/>
              <a:gd name="connsiteY2747" fmla="*/ 290786 h 1864576"/>
              <a:gd name="connsiteX2748" fmla="*/ 648822 w 1656655"/>
              <a:gd name="connsiteY2748" fmla="*/ 290591 h 1864576"/>
              <a:gd name="connsiteX2749" fmla="*/ 654836 w 1656655"/>
              <a:gd name="connsiteY2749" fmla="*/ 291760 h 1864576"/>
              <a:gd name="connsiteX2750" fmla="*/ 655228 w 1656655"/>
              <a:gd name="connsiteY2750" fmla="*/ 295268 h 1864576"/>
              <a:gd name="connsiteX2751" fmla="*/ 654645 w 1656655"/>
              <a:gd name="connsiteY2751" fmla="*/ 297022 h 1864576"/>
              <a:gd name="connsiteX2752" fmla="*/ 653867 w 1656655"/>
              <a:gd name="connsiteY2752" fmla="*/ 298581 h 1864576"/>
              <a:gd name="connsiteX2753" fmla="*/ 657361 w 1656655"/>
              <a:gd name="connsiteY2753" fmla="*/ 299556 h 1864576"/>
              <a:gd name="connsiteX2754" fmla="*/ 658134 w 1656655"/>
              <a:gd name="connsiteY2754" fmla="*/ 295268 h 1864576"/>
              <a:gd name="connsiteX2755" fmla="*/ 661046 w 1656655"/>
              <a:gd name="connsiteY2755" fmla="*/ 293514 h 1864576"/>
              <a:gd name="connsiteX2756" fmla="*/ 664736 w 1656655"/>
              <a:gd name="connsiteY2756" fmla="*/ 294878 h 1864576"/>
              <a:gd name="connsiteX2757" fmla="*/ 666287 w 1656655"/>
              <a:gd name="connsiteY2757" fmla="*/ 295853 h 1864576"/>
              <a:gd name="connsiteX2758" fmla="*/ 667065 w 1656655"/>
              <a:gd name="connsiteY2758" fmla="*/ 296438 h 1864576"/>
              <a:gd name="connsiteX2759" fmla="*/ 667838 w 1656655"/>
              <a:gd name="connsiteY2759" fmla="*/ 297022 h 1864576"/>
              <a:gd name="connsiteX2760" fmla="*/ 669389 w 1656655"/>
              <a:gd name="connsiteY2760" fmla="*/ 291565 h 1864576"/>
              <a:gd name="connsiteX2761" fmla="*/ 661628 w 1656655"/>
              <a:gd name="connsiteY2761" fmla="*/ 290591 h 1864576"/>
              <a:gd name="connsiteX2762" fmla="*/ 660077 w 1656655"/>
              <a:gd name="connsiteY2762" fmla="*/ 289226 h 1864576"/>
              <a:gd name="connsiteX2763" fmla="*/ 661437 w 1656655"/>
              <a:gd name="connsiteY2763" fmla="*/ 284549 h 1864576"/>
              <a:gd name="connsiteX2764" fmla="*/ 662597 w 1656655"/>
              <a:gd name="connsiteY2764" fmla="*/ 282600 h 1864576"/>
              <a:gd name="connsiteX2765" fmla="*/ 664344 w 1656655"/>
              <a:gd name="connsiteY2765" fmla="*/ 281236 h 1864576"/>
              <a:gd name="connsiteX2766" fmla="*/ 653285 w 1656655"/>
              <a:gd name="connsiteY2766" fmla="*/ 301895 h 1864576"/>
              <a:gd name="connsiteX2767" fmla="*/ 643581 w 1656655"/>
              <a:gd name="connsiteY2767" fmla="*/ 310081 h 1864576"/>
              <a:gd name="connsiteX2768" fmla="*/ 651734 w 1656655"/>
              <a:gd name="connsiteY2768" fmla="*/ 319826 h 1864576"/>
              <a:gd name="connsiteX2769" fmla="*/ 661437 w 1656655"/>
              <a:gd name="connsiteY2769" fmla="*/ 311640 h 1864576"/>
              <a:gd name="connsiteX2770" fmla="*/ 653285 w 1656655"/>
              <a:gd name="connsiteY2770" fmla="*/ 301895 h 1864576"/>
              <a:gd name="connsiteX2771" fmla="*/ 599338 w 1656655"/>
              <a:gd name="connsiteY2771" fmla="*/ 316902 h 1864576"/>
              <a:gd name="connsiteX2772" fmla="*/ 597782 w 1656655"/>
              <a:gd name="connsiteY2772" fmla="*/ 314758 h 1864576"/>
              <a:gd name="connsiteX2773" fmla="*/ 589242 w 1656655"/>
              <a:gd name="connsiteY2773" fmla="*/ 312420 h 1864576"/>
              <a:gd name="connsiteX2774" fmla="*/ 583033 w 1656655"/>
              <a:gd name="connsiteY2774" fmla="*/ 313589 h 1864576"/>
              <a:gd name="connsiteX2775" fmla="*/ 596035 w 1656655"/>
              <a:gd name="connsiteY2775" fmla="*/ 320800 h 1864576"/>
              <a:gd name="connsiteX2776" fmla="*/ 597978 w 1656655"/>
              <a:gd name="connsiteY2776" fmla="*/ 322359 h 1864576"/>
              <a:gd name="connsiteX2777" fmla="*/ 599725 w 1656655"/>
              <a:gd name="connsiteY2777" fmla="*/ 323918 h 1864576"/>
              <a:gd name="connsiteX2778" fmla="*/ 599338 w 1656655"/>
              <a:gd name="connsiteY2778" fmla="*/ 316902 h 1864576"/>
              <a:gd name="connsiteX2779" fmla="*/ 607682 w 1656655"/>
              <a:gd name="connsiteY2779" fmla="*/ 361728 h 1864576"/>
              <a:gd name="connsiteX2780" fmla="*/ 606708 w 1656655"/>
              <a:gd name="connsiteY2780" fmla="*/ 356661 h 1864576"/>
              <a:gd name="connsiteX2781" fmla="*/ 603219 w 1656655"/>
              <a:gd name="connsiteY2781" fmla="*/ 329375 h 1864576"/>
              <a:gd name="connsiteX2782" fmla="*/ 602827 w 1656655"/>
              <a:gd name="connsiteY2782" fmla="*/ 318266 h 1864576"/>
              <a:gd name="connsiteX2783" fmla="*/ 602440 w 1656655"/>
              <a:gd name="connsiteY2783" fmla="*/ 317877 h 1864576"/>
              <a:gd name="connsiteX2784" fmla="*/ 602636 w 1656655"/>
              <a:gd name="connsiteY2784" fmla="*/ 323723 h 1864576"/>
              <a:gd name="connsiteX2785" fmla="*/ 603023 w 1656655"/>
              <a:gd name="connsiteY2785" fmla="*/ 329570 h 1864576"/>
              <a:gd name="connsiteX2786" fmla="*/ 605739 w 1656655"/>
              <a:gd name="connsiteY2786" fmla="*/ 351594 h 1864576"/>
              <a:gd name="connsiteX2787" fmla="*/ 605934 w 1656655"/>
              <a:gd name="connsiteY2787" fmla="*/ 352958 h 1864576"/>
              <a:gd name="connsiteX2788" fmla="*/ 607682 w 1656655"/>
              <a:gd name="connsiteY2788" fmla="*/ 361728 h 1864576"/>
              <a:gd name="connsiteX2789" fmla="*/ 635433 w 1656655"/>
              <a:gd name="connsiteY2789" fmla="*/ 322164 h 1864576"/>
              <a:gd name="connsiteX2790" fmla="*/ 634655 w 1656655"/>
              <a:gd name="connsiteY2790" fmla="*/ 345357 h 1864576"/>
              <a:gd name="connsiteX2791" fmla="*/ 635820 w 1656655"/>
              <a:gd name="connsiteY2791" fmla="*/ 333858 h 1864576"/>
              <a:gd name="connsiteX2792" fmla="*/ 636984 w 1656655"/>
              <a:gd name="connsiteY2792" fmla="*/ 322359 h 1864576"/>
              <a:gd name="connsiteX2793" fmla="*/ 635433 w 1656655"/>
              <a:gd name="connsiteY2793" fmla="*/ 322164 h 1864576"/>
              <a:gd name="connsiteX2794" fmla="*/ 607682 w 1656655"/>
              <a:gd name="connsiteY2794" fmla="*/ 317682 h 1864576"/>
              <a:gd name="connsiteX2795" fmla="*/ 605934 w 1656655"/>
              <a:gd name="connsiteY2795" fmla="*/ 317292 h 1864576"/>
              <a:gd name="connsiteX2796" fmla="*/ 615829 w 1656655"/>
              <a:gd name="connsiteY2796" fmla="*/ 376540 h 1864576"/>
              <a:gd name="connsiteX2797" fmla="*/ 617386 w 1656655"/>
              <a:gd name="connsiteY2797" fmla="*/ 379659 h 1864576"/>
              <a:gd name="connsiteX2798" fmla="*/ 617576 w 1656655"/>
              <a:gd name="connsiteY2798" fmla="*/ 379464 h 1864576"/>
              <a:gd name="connsiteX2799" fmla="*/ 617576 w 1656655"/>
              <a:gd name="connsiteY2799" fmla="*/ 379269 h 1864576"/>
              <a:gd name="connsiteX2800" fmla="*/ 619906 w 1656655"/>
              <a:gd name="connsiteY2800" fmla="*/ 376930 h 1864576"/>
              <a:gd name="connsiteX2801" fmla="*/ 620292 w 1656655"/>
              <a:gd name="connsiteY2801" fmla="*/ 375761 h 1864576"/>
              <a:gd name="connsiteX2802" fmla="*/ 625147 w 1656655"/>
              <a:gd name="connsiteY2802" fmla="*/ 374981 h 1864576"/>
              <a:gd name="connsiteX2803" fmla="*/ 625337 w 1656655"/>
              <a:gd name="connsiteY2803" fmla="*/ 373617 h 1864576"/>
              <a:gd name="connsiteX2804" fmla="*/ 624760 w 1656655"/>
              <a:gd name="connsiteY2804" fmla="*/ 369719 h 1864576"/>
              <a:gd name="connsiteX2805" fmla="*/ 617576 w 1656655"/>
              <a:gd name="connsiteY2805" fmla="*/ 332689 h 1864576"/>
              <a:gd name="connsiteX2806" fmla="*/ 617190 w 1656655"/>
              <a:gd name="connsiteY2806" fmla="*/ 320995 h 1864576"/>
              <a:gd name="connsiteX2807" fmla="*/ 616994 w 1656655"/>
              <a:gd name="connsiteY2807" fmla="*/ 320215 h 1864576"/>
              <a:gd name="connsiteX2808" fmla="*/ 614860 w 1656655"/>
              <a:gd name="connsiteY2808" fmla="*/ 319436 h 1864576"/>
              <a:gd name="connsiteX2809" fmla="*/ 612918 w 1656655"/>
              <a:gd name="connsiteY2809" fmla="*/ 320800 h 1864576"/>
              <a:gd name="connsiteX2810" fmla="*/ 607682 w 1656655"/>
              <a:gd name="connsiteY2810" fmla="*/ 317682 h 1864576"/>
              <a:gd name="connsiteX2811" fmla="*/ 657552 w 1656655"/>
              <a:gd name="connsiteY2811" fmla="*/ 325867 h 1864576"/>
              <a:gd name="connsiteX2812" fmla="*/ 654063 w 1656655"/>
              <a:gd name="connsiteY2812" fmla="*/ 323529 h 1864576"/>
              <a:gd name="connsiteX2813" fmla="*/ 651734 w 1656655"/>
              <a:gd name="connsiteY2813" fmla="*/ 322944 h 1864576"/>
              <a:gd name="connsiteX2814" fmla="*/ 645328 w 1656655"/>
              <a:gd name="connsiteY2814" fmla="*/ 320800 h 1864576"/>
              <a:gd name="connsiteX2815" fmla="*/ 640087 w 1656655"/>
              <a:gd name="connsiteY2815" fmla="*/ 320800 h 1864576"/>
              <a:gd name="connsiteX2816" fmla="*/ 637757 w 1656655"/>
              <a:gd name="connsiteY2816" fmla="*/ 343993 h 1864576"/>
              <a:gd name="connsiteX2817" fmla="*/ 637371 w 1656655"/>
              <a:gd name="connsiteY2817" fmla="*/ 347891 h 1864576"/>
              <a:gd name="connsiteX2818" fmla="*/ 636984 w 1656655"/>
              <a:gd name="connsiteY2818" fmla="*/ 351788 h 1864576"/>
              <a:gd name="connsiteX2819" fmla="*/ 638535 w 1656655"/>
              <a:gd name="connsiteY2819" fmla="*/ 350619 h 1864576"/>
              <a:gd name="connsiteX2820" fmla="*/ 642998 w 1656655"/>
              <a:gd name="connsiteY2820" fmla="*/ 353543 h 1864576"/>
              <a:gd name="connsiteX2821" fmla="*/ 643967 w 1656655"/>
              <a:gd name="connsiteY2821" fmla="*/ 351788 h 1864576"/>
              <a:gd name="connsiteX2822" fmla="*/ 644745 w 1656655"/>
              <a:gd name="connsiteY2822" fmla="*/ 350034 h 1864576"/>
              <a:gd name="connsiteX2823" fmla="*/ 651924 w 1656655"/>
              <a:gd name="connsiteY2823" fmla="*/ 336197 h 1864576"/>
              <a:gd name="connsiteX2824" fmla="*/ 653671 w 1656655"/>
              <a:gd name="connsiteY2824" fmla="*/ 332689 h 1864576"/>
              <a:gd name="connsiteX2825" fmla="*/ 656387 w 1656655"/>
              <a:gd name="connsiteY2825" fmla="*/ 327426 h 1864576"/>
              <a:gd name="connsiteX2826" fmla="*/ 657552 w 1656655"/>
              <a:gd name="connsiteY2826" fmla="*/ 325867 h 1864576"/>
              <a:gd name="connsiteX2827" fmla="*/ 631357 w 1656655"/>
              <a:gd name="connsiteY2827" fmla="*/ 348865 h 1864576"/>
              <a:gd name="connsiteX2828" fmla="*/ 632130 w 1656655"/>
              <a:gd name="connsiteY2828" fmla="*/ 324113 h 1864576"/>
              <a:gd name="connsiteX2829" fmla="*/ 631161 w 1656655"/>
              <a:gd name="connsiteY2829" fmla="*/ 324893 h 1864576"/>
              <a:gd name="connsiteX2830" fmla="*/ 630579 w 1656655"/>
              <a:gd name="connsiteY2830" fmla="*/ 326062 h 1864576"/>
              <a:gd name="connsiteX2831" fmla="*/ 630774 w 1656655"/>
              <a:gd name="connsiteY2831" fmla="*/ 329375 h 1864576"/>
              <a:gd name="connsiteX2832" fmla="*/ 631357 w 1656655"/>
              <a:gd name="connsiteY2832" fmla="*/ 348865 h 1864576"/>
              <a:gd name="connsiteX2833" fmla="*/ 628058 w 1656655"/>
              <a:gd name="connsiteY2833" fmla="*/ 368939 h 1864576"/>
              <a:gd name="connsiteX2834" fmla="*/ 628249 w 1656655"/>
              <a:gd name="connsiteY2834" fmla="*/ 343408 h 1864576"/>
              <a:gd name="connsiteX2835" fmla="*/ 627863 w 1656655"/>
              <a:gd name="connsiteY2835" fmla="*/ 330740 h 1864576"/>
              <a:gd name="connsiteX2836" fmla="*/ 627667 w 1656655"/>
              <a:gd name="connsiteY2836" fmla="*/ 326062 h 1864576"/>
              <a:gd name="connsiteX2837" fmla="*/ 626311 w 1656655"/>
              <a:gd name="connsiteY2837" fmla="*/ 325672 h 1864576"/>
              <a:gd name="connsiteX2838" fmla="*/ 620684 w 1656655"/>
              <a:gd name="connsiteY2838" fmla="*/ 324893 h 1864576"/>
              <a:gd name="connsiteX2839" fmla="*/ 624951 w 1656655"/>
              <a:gd name="connsiteY2839" fmla="*/ 359000 h 1864576"/>
              <a:gd name="connsiteX2840" fmla="*/ 628058 w 1656655"/>
              <a:gd name="connsiteY2840" fmla="*/ 368939 h 1864576"/>
              <a:gd name="connsiteX2841" fmla="*/ 597591 w 1656655"/>
              <a:gd name="connsiteY2841" fmla="*/ 326842 h 1864576"/>
              <a:gd name="connsiteX2842" fmla="*/ 594288 w 1656655"/>
              <a:gd name="connsiteY2842" fmla="*/ 323723 h 1864576"/>
              <a:gd name="connsiteX2843" fmla="*/ 582259 w 1656655"/>
              <a:gd name="connsiteY2843" fmla="*/ 316902 h 1864576"/>
              <a:gd name="connsiteX2844" fmla="*/ 578765 w 1656655"/>
              <a:gd name="connsiteY2844" fmla="*/ 316123 h 1864576"/>
              <a:gd name="connsiteX2845" fmla="*/ 575467 w 1656655"/>
              <a:gd name="connsiteY2845" fmla="*/ 316902 h 1864576"/>
              <a:gd name="connsiteX2846" fmla="*/ 566345 w 1656655"/>
              <a:gd name="connsiteY2846" fmla="*/ 323723 h 1864576"/>
              <a:gd name="connsiteX2847" fmla="*/ 564794 w 1656655"/>
              <a:gd name="connsiteY2847" fmla="*/ 325478 h 1864576"/>
              <a:gd name="connsiteX2848" fmla="*/ 563820 w 1656655"/>
              <a:gd name="connsiteY2848" fmla="*/ 326647 h 1864576"/>
              <a:gd name="connsiteX2849" fmla="*/ 560914 w 1656655"/>
              <a:gd name="connsiteY2849" fmla="*/ 336392 h 1864576"/>
              <a:gd name="connsiteX2850" fmla="*/ 566541 w 1656655"/>
              <a:gd name="connsiteY2850" fmla="*/ 337171 h 1864576"/>
              <a:gd name="connsiteX2851" fmla="*/ 572942 w 1656655"/>
              <a:gd name="connsiteY2851" fmla="*/ 336781 h 1864576"/>
              <a:gd name="connsiteX2852" fmla="*/ 597591 w 1656655"/>
              <a:gd name="connsiteY2852" fmla="*/ 326842 h 1864576"/>
              <a:gd name="connsiteX2853" fmla="*/ 659495 w 1656655"/>
              <a:gd name="connsiteY2853" fmla="*/ 328986 h 1864576"/>
              <a:gd name="connsiteX2854" fmla="*/ 654254 w 1656655"/>
              <a:gd name="connsiteY2854" fmla="*/ 339120 h 1864576"/>
              <a:gd name="connsiteX2855" fmla="*/ 651734 w 1656655"/>
              <a:gd name="connsiteY2855" fmla="*/ 344188 h 1864576"/>
              <a:gd name="connsiteX2856" fmla="*/ 649208 w 1656655"/>
              <a:gd name="connsiteY2856" fmla="*/ 349255 h 1864576"/>
              <a:gd name="connsiteX2857" fmla="*/ 652120 w 1656655"/>
              <a:gd name="connsiteY2857" fmla="*/ 344382 h 1864576"/>
              <a:gd name="connsiteX2858" fmla="*/ 660273 w 1656655"/>
              <a:gd name="connsiteY2858" fmla="*/ 331130 h 1864576"/>
              <a:gd name="connsiteX2859" fmla="*/ 661046 w 1656655"/>
              <a:gd name="connsiteY2859" fmla="*/ 329960 h 1864576"/>
              <a:gd name="connsiteX2860" fmla="*/ 659495 w 1656655"/>
              <a:gd name="connsiteY2860" fmla="*/ 328986 h 1864576"/>
              <a:gd name="connsiteX2861" fmla="*/ 650177 w 1656655"/>
              <a:gd name="connsiteY2861" fmla="*/ 353737 h 1864576"/>
              <a:gd name="connsiteX2862" fmla="*/ 650177 w 1656655"/>
              <a:gd name="connsiteY2862" fmla="*/ 353737 h 1864576"/>
              <a:gd name="connsiteX2863" fmla="*/ 656970 w 1656655"/>
              <a:gd name="connsiteY2863" fmla="*/ 343603 h 1864576"/>
              <a:gd name="connsiteX2864" fmla="*/ 658717 w 1656655"/>
              <a:gd name="connsiteY2864" fmla="*/ 341069 h 1864576"/>
              <a:gd name="connsiteX2865" fmla="*/ 662211 w 1656655"/>
              <a:gd name="connsiteY2865" fmla="*/ 336002 h 1864576"/>
              <a:gd name="connsiteX2866" fmla="*/ 662989 w 1656655"/>
              <a:gd name="connsiteY2866" fmla="*/ 334638 h 1864576"/>
              <a:gd name="connsiteX2867" fmla="*/ 662406 w 1656655"/>
              <a:gd name="connsiteY2867" fmla="*/ 332884 h 1864576"/>
              <a:gd name="connsiteX2868" fmla="*/ 661628 w 1656655"/>
              <a:gd name="connsiteY2868" fmla="*/ 334248 h 1864576"/>
              <a:gd name="connsiteX2869" fmla="*/ 659299 w 1656655"/>
              <a:gd name="connsiteY2869" fmla="*/ 338146 h 1864576"/>
              <a:gd name="connsiteX2870" fmla="*/ 656196 w 1656655"/>
              <a:gd name="connsiteY2870" fmla="*/ 343408 h 1864576"/>
              <a:gd name="connsiteX2871" fmla="*/ 650177 w 1656655"/>
              <a:gd name="connsiteY2871" fmla="*/ 353737 h 1864576"/>
              <a:gd name="connsiteX2872" fmla="*/ 602440 w 1656655"/>
              <a:gd name="connsiteY2872" fmla="*/ 351788 h 1864576"/>
              <a:gd name="connsiteX2873" fmla="*/ 601662 w 1656655"/>
              <a:gd name="connsiteY2873" fmla="*/ 346526 h 1864576"/>
              <a:gd name="connsiteX2874" fmla="*/ 600889 w 1656655"/>
              <a:gd name="connsiteY2874" fmla="*/ 341069 h 1864576"/>
              <a:gd name="connsiteX2875" fmla="*/ 599915 w 1656655"/>
              <a:gd name="connsiteY2875" fmla="*/ 329960 h 1864576"/>
              <a:gd name="connsiteX2876" fmla="*/ 579930 w 1656655"/>
              <a:gd name="connsiteY2876" fmla="*/ 336392 h 1864576"/>
              <a:gd name="connsiteX2877" fmla="*/ 574689 w 1656655"/>
              <a:gd name="connsiteY2877" fmla="*/ 339900 h 1864576"/>
              <a:gd name="connsiteX2878" fmla="*/ 577601 w 1656655"/>
              <a:gd name="connsiteY2878" fmla="*/ 341459 h 1864576"/>
              <a:gd name="connsiteX2879" fmla="*/ 585362 w 1656655"/>
              <a:gd name="connsiteY2879" fmla="*/ 346721 h 1864576"/>
              <a:gd name="connsiteX2880" fmla="*/ 588856 w 1656655"/>
              <a:gd name="connsiteY2880" fmla="*/ 349840 h 1864576"/>
              <a:gd name="connsiteX2881" fmla="*/ 589438 w 1656655"/>
              <a:gd name="connsiteY2881" fmla="*/ 350424 h 1864576"/>
              <a:gd name="connsiteX2882" fmla="*/ 593128 w 1656655"/>
              <a:gd name="connsiteY2882" fmla="*/ 354517 h 1864576"/>
              <a:gd name="connsiteX2883" fmla="*/ 594097 w 1656655"/>
              <a:gd name="connsiteY2883" fmla="*/ 355686 h 1864576"/>
              <a:gd name="connsiteX2884" fmla="*/ 598364 w 1656655"/>
              <a:gd name="connsiteY2884" fmla="*/ 353737 h 1864576"/>
              <a:gd name="connsiteX2885" fmla="*/ 602440 w 1656655"/>
              <a:gd name="connsiteY2885" fmla="*/ 351788 h 1864576"/>
              <a:gd name="connsiteX2886" fmla="*/ 568288 w 1656655"/>
              <a:gd name="connsiteY2886" fmla="*/ 340679 h 1864576"/>
              <a:gd name="connsiteX2887" fmla="*/ 561104 w 1656655"/>
              <a:gd name="connsiteY2887" fmla="*/ 339315 h 1864576"/>
              <a:gd name="connsiteX2888" fmla="*/ 562269 w 1656655"/>
              <a:gd name="connsiteY2888" fmla="*/ 347891 h 1864576"/>
              <a:gd name="connsiteX2889" fmla="*/ 563630 w 1656655"/>
              <a:gd name="connsiteY2889" fmla="*/ 345747 h 1864576"/>
              <a:gd name="connsiteX2890" fmla="*/ 567124 w 1656655"/>
              <a:gd name="connsiteY2890" fmla="*/ 341654 h 1864576"/>
              <a:gd name="connsiteX2891" fmla="*/ 568288 w 1656655"/>
              <a:gd name="connsiteY2891" fmla="*/ 340679 h 1864576"/>
              <a:gd name="connsiteX2892" fmla="*/ 665318 w 1656655"/>
              <a:gd name="connsiteY2892" fmla="*/ 337366 h 1864576"/>
              <a:gd name="connsiteX2893" fmla="*/ 665122 w 1656655"/>
              <a:gd name="connsiteY2893" fmla="*/ 337756 h 1864576"/>
              <a:gd name="connsiteX2894" fmla="*/ 663762 w 1656655"/>
              <a:gd name="connsiteY2894" fmla="*/ 339705 h 1864576"/>
              <a:gd name="connsiteX2895" fmla="*/ 659108 w 1656655"/>
              <a:gd name="connsiteY2895" fmla="*/ 346331 h 1864576"/>
              <a:gd name="connsiteX2896" fmla="*/ 656001 w 1656655"/>
              <a:gd name="connsiteY2896" fmla="*/ 350814 h 1864576"/>
              <a:gd name="connsiteX2897" fmla="*/ 654449 w 1656655"/>
              <a:gd name="connsiteY2897" fmla="*/ 352958 h 1864576"/>
              <a:gd name="connsiteX2898" fmla="*/ 647075 w 1656655"/>
              <a:gd name="connsiteY2898" fmla="*/ 364067 h 1864576"/>
              <a:gd name="connsiteX2899" fmla="*/ 641447 w 1656655"/>
              <a:gd name="connsiteY2899" fmla="*/ 373227 h 1864576"/>
              <a:gd name="connsiteX2900" fmla="*/ 644745 w 1656655"/>
              <a:gd name="connsiteY2900" fmla="*/ 370693 h 1864576"/>
              <a:gd name="connsiteX2901" fmla="*/ 649018 w 1656655"/>
              <a:gd name="connsiteY2901" fmla="*/ 366990 h 1864576"/>
              <a:gd name="connsiteX2902" fmla="*/ 656779 w 1656655"/>
              <a:gd name="connsiteY2902" fmla="*/ 359194 h 1864576"/>
              <a:gd name="connsiteX2903" fmla="*/ 658717 w 1656655"/>
              <a:gd name="connsiteY2903" fmla="*/ 357051 h 1864576"/>
              <a:gd name="connsiteX2904" fmla="*/ 661824 w 1656655"/>
              <a:gd name="connsiteY2904" fmla="*/ 353348 h 1864576"/>
              <a:gd name="connsiteX2905" fmla="*/ 663179 w 1656655"/>
              <a:gd name="connsiteY2905" fmla="*/ 351788 h 1864576"/>
              <a:gd name="connsiteX2906" fmla="*/ 671528 w 1656655"/>
              <a:gd name="connsiteY2906" fmla="*/ 340485 h 1864576"/>
              <a:gd name="connsiteX2907" fmla="*/ 665318 w 1656655"/>
              <a:gd name="connsiteY2907" fmla="*/ 337366 h 1864576"/>
              <a:gd name="connsiteX2908" fmla="*/ 679093 w 1656655"/>
              <a:gd name="connsiteY2908" fmla="*/ 339120 h 1864576"/>
              <a:gd name="connsiteX2909" fmla="*/ 676573 w 1656655"/>
              <a:gd name="connsiteY2909" fmla="*/ 338536 h 1864576"/>
              <a:gd name="connsiteX2910" fmla="*/ 675599 w 1656655"/>
              <a:gd name="connsiteY2910" fmla="*/ 339900 h 1864576"/>
              <a:gd name="connsiteX2911" fmla="*/ 666674 w 1656655"/>
              <a:gd name="connsiteY2911" fmla="*/ 351983 h 1864576"/>
              <a:gd name="connsiteX2912" fmla="*/ 664540 w 1656655"/>
              <a:gd name="connsiteY2912" fmla="*/ 354517 h 1864576"/>
              <a:gd name="connsiteX2913" fmla="*/ 662406 w 1656655"/>
              <a:gd name="connsiteY2913" fmla="*/ 357051 h 1864576"/>
              <a:gd name="connsiteX2914" fmla="*/ 661437 w 1656655"/>
              <a:gd name="connsiteY2914" fmla="*/ 358220 h 1864576"/>
              <a:gd name="connsiteX2915" fmla="*/ 654645 w 1656655"/>
              <a:gd name="connsiteY2915" fmla="*/ 365431 h 1864576"/>
              <a:gd name="connsiteX2916" fmla="*/ 654063 w 1656655"/>
              <a:gd name="connsiteY2916" fmla="*/ 366016 h 1864576"/>
              <a:gd name="connsiteX2917" fmla="*/ 651734 w 1656655"/>
              <a:gd name="connsiteY2917" fmla="*/ 368355 h 1864576"/>
              <a:gd name="connsiteX2918" fmla="*/ 651151 w 1656655"/>
              <a:gd name="connsiteY2918" fmla="*/ 368939 h 1864576"/>
              <a:gd name="connsiteX2919" fmla="*/ 650569 w 1656655"/>
              <a:gd name="connsiteY2919" fmla="*/ 369524 h 1864576"/>
              <a:gd name="connsiteX2920" fmla="*/ 649404 w 1656655"/>
              <a:gd name="connsiteY2920" fmla="*/ 370693 h 1864576"/>
              <a:gd name="connsiteX2921" fmla="*/ 648822 w 1656655"/>
              <a:gd name="connsiteY2921" fmla="*/ 371278 h 1864576"/>
              <a:gd name="connsiteX2922" fmla="*/ 642225 w 1656655"/>
              <a:gd name="connsiteY2922" fmla="*/ 376345 h 1864576"/>
              <a:gd name="connsiteX2923" fmla="*/ 640865 w 1656655"/>
              <a:gd name="connsiteY2923" fmla="*/ 377320 h 1864576"/>
              <a:gd name="connsiteX2924" fmla="*/ 640283 w 1656655"/>
              <a:gd name="connsiteY2924" fmla="*/ 379853 h 1864576"/>
              <a:gd name="connsiteX2925" fmla="*/ 643777 w 1656655"/>
              <a:gd name="connsiteY2925" fmla="*/ 384141 h 1864576"/>
              <a:gd name="connsiteX2926" fmla="*/ 644359 w 1656655"/>
              <a:gd name="connsiteY2926" fmla="*/ 387844 h 1864576"/>
              <a:gd name="connsiteX2927" fmla="*/ 646106 w 1656655"/>
              <a:gd name="connsiteY2927" fmla="*/ 386870 h 1864576"/>
              <a:gd name="connsiteX2928" fmla="*/ 651151 w 1656655"/>
              <a:gd name="connsiteY2928" fmla="*/ 383362 h 1864576"/>
              <a:gd name="connsiteX2929" fmla="*/ 656583 w 1656655"/>
              <a:gd name="connsiteY2929" fmla="*/ 378879 h 1864576"/>
              <a:gd name="connsiteX2930" fmla="*/ 662989 w 1656655"/>
              <a:gd name="connsiteY2930" fmla="*/ 372837 h 1864576"/>
              <a:gd name="connsiteX2931" fmla="*/ 673662 w 1656655"/>
              <a:gd name="connsiteY2931" fmla="*/ 361143 h 1864576"/>
              <a:gd name="connsiteX2932" fmla="*/ 686860 w 1656655"/>
              <a:gd name="connsiteY2932" fmla="*/ 343603 h 1864576"/>
              <a:gd name="connsiteX2933" fmla="*/ 688019 w 1656655"/>
              <a:gd name="connsiteY2933" fmla="*/ 341849 h 1864576"/>
              <a:gd name="connsiteX2934" fmla="*/ 687246 w 1656655"/>
              <a:gd name="connsiteY2934" fmla="*/ 341654 h 1864576"/>
              <a:gd name="connsiteX2935" fmla="*/ 686468 w 1656655"/>
              <a:gd name="connsiteY2935" fmla="*/ 341264 h 1864576"/>
              <a:gd name="connsiteX2936" fmla="*/ 685695 w 1656655"/>
              <a:gd name="connsiteY2936" fmla="*/ 342044 h 1864576"/>
              <a:gd name="connsiteX2937" fmla="*/ 679093 w 1656655"/>
              <a:gd name="connsiteY2937" fmla="*/ 339120 h 1864576"/>
              <a:gd name="connsiteX2938" fmla="*/ 709370 w 1656655"/>
              <a:gd name="connsiteY2938" fmla="*/ 351594 h 1864576"/>
              <a:gd name="connsiteX2939" fmla="*/ 705098 w 1656655"/>
              <a:gd name="connsiteY2939" fmla="*/ 347306 h 1864576"/>
              <a:gd name="connsiteX2940" fmla="*/ 695786 w 1656655"/>
              <a:gd name="connsiteY2940" fmla="*/ 344382 h 1864576"/>
              <a:gd name="connsiteX2941" fmla="*/ 694229 w 1656655"/>
              <a:gd name="connsiteY2941" fmla="*/ 344967 h 1864576"/>
              <a:gd name="connsiteX2942" fmla="*/ 693260 w 1656655"/>
              <a:gd name="connsiteY2942" fmla="*/ 346136 h 1864576"/>
              <a:gd name="connsiteX2943" fmla="*/ 691513 w 1656655"/>
              <a:gd name="connsiteY2943" fmla="*/ 348670 h 1864576"/>
              <a:gd name="connsiteX2944" fmla="*/ 689766 w 1656655"/>
              <a:gd name="connsiteY2944" fmla="*/ 351204 h 1864576"/>
              <a:gd name="connsiteX2945" fmla="*/ 692096 w 1656655"/>
              <a:gd name="connsiteY2945" fmla="*/ 350814 h 1864576"/>
              <a:gd name="connsiteX2946" fmla="*/ 699666 w 1656655"/>
              <a:gd name="connsiteY2946" fmla="*/ 350229 h 1864576"/>
              <a:gd name="connsiteX2947" fmla="*/ 704711 w 1656655"/>
              <a:gd name="connsiteY2947" fmla="*/ 350619 h 1864576"/>
              <a:gd name="connsiteX2948" fmla="*/ 709370 w 1656655"/>
              <a:gd name="connsiteY2948" fmla="*/ 351594 h 1864576"/>
              <a:gd name="connsiteX2949" fmla="*/ 590799 w 1656655"/>
              <a:gd name="connsiteY2949" fmla="*/ 356856 h 1864576"/>
              <a:gd name="connsiteX2950" fmla="*/ 589825 w 1656655"/>
              <a:gd name="connsiteY2950" fmla="*/ 355686 h 1864576"/>
              <a:gd name="connsiteX2951" fmla="*/ 587887 w 1656655"/>
              <a:gd name="connsiteY2951" fmla="*/ 353348 h 1864576"/>
              <a:gd name="connsiteX2952" fmla="*/ 585171 w 1656655"/>
              <a:gd name="connsiteY2952" fmla="*/ 350619 h 1864576"/>
              <a:gd name="connsiteX2953" fmla="*/ 583424 w 1656655"/>
              <a:gd name="connsiteY2953" fmla="*/ 349060 h 1864576"/>
              <a:gd name="connsiteX2954" fmla="*/ 574498 w 1656655"/>
              <a:gd name="connsiteY2954" fmla="*/ 343018 h 1864576"/>
              <a:gd name="connsiteX2955" fmla="*/ 571587 w 1656655"/>
              <a:gd name="connsiteY2955" fmla="*/ 341654 h 1864576"/>
              <a:gd name="connsiteX2956" fmla="*/ 564212 w 1656655"/>
              <a:gd name="connsiteY2956" fmla="*/ 354712 h 1864576"/>
              <a:gd name="connsiteX2957" fmla="*/ 565181 w 1656655"/>
              <a:gd name="connsiteY2957" fmla="*/ 357830 h 1864576"/>
              <a:gd name="connsiteX2958" fmla="*/ 567706 w 1656655"/>
              <a:gd name="connsiteY2958" fmla="*/ 363677 h 1864576"/>
              <a:gd name="connsiteX2959" fmla="*/ 571195 w 1656655"/>
              <a:gd name="connsiteY2959" fmla="*/ 363677 h 1864576"/>
              <a:gd name="connsiteX2960" fmla="*/ 572555 w 1656655"/>
              <a:gd name="connsiteY2960" fmla="*/ 366990 h 1864576"/>
              <a:gd name="connsiteX2961" fmla="*/ 575271 w 1656655"/>
              <a:gd name="connsiteY2961" fmla="*/ 366601 h 1864576"/>
              <a:gd name="connsiteX2962" fmla="*/ 577018 w 1656655"/>
              <a:gd name="connsiteY2962" fmla="*/ 367770 h 1864576"/>
              <a:gd name="connsiteX2963" fmla="*/ 577214 w 1656655"/>
              <a:gd name="connsiteY2963" fmla="*/ 367575 h 1864576"/>
              <a:gd name="connsiteX2964" fmla="*/ 579734 w 1656655"/>
              <a:gd name="connsiteY2964" fmla="*/ 364262 h 1864576"/>
              <a:gd name="connsiteX2965" fmla="*/ 586722 w 1656655"/>
              <a:gd name="connsiteY2965" fmla="*/ 358805 h 1864576"/>
              <a:gd name="connsiteX2966" fmla="*/ 590799 w 1656655"/>
              <a:gd name="connsiteY2966" fmla="*/ 356856 h 1864576"/>
              <a:gd name="connsiteX2967" fmla="*/ 715188 w 1656655"/>
              <a:gd name="connsiteY2967" fmla="*/ 382387 h 1864576"/>
              <a:gd name="connsiteX2968" fmla="*/ 716549 w 1656655"/>
              <a:gd name="connsiteY2968" fmla="*/ 379853 h 1864576"/>
              <a:gd name="connsiteX2969" fmla="*/ 717518 w 1656655"/>
              <a:gd name="connsiteY2969" fmla="*/ 377125 h 1864576"/>
              <a:gd name="connsiteX2970" fmla="*/ 714220 w 1656655"/>
              <a:gd name="connsiteY2970" fmla="*/ 358805 h 1864576"/>
              <a:gd name="connsiteX2971" fmla="*/ 712668 w 1656655"/>
              <a:gd name="connsiteY2971" fmla="*/ 356466 h 1864576"/>
              <a:gd name="connsiteX2972" fmla="*/ 696754 w 1656655"/>
              <a:gd name="connsiteY2972" fmla="*/ 353543 h 1864576"/>
              <a:gd name="connsiteX2973" fmla="*/ 689962 w 1656655"/>
              <a:gd name="connsiteY2973" fmla="*/ 354517 h 1864576"/>
              <a:gd name="connsiteX2974" fmla="*/ 691905 w 1656655"/>
              <a:gd name="connsiteY2974" fmla="*/ 356271 h 1864576"/>
              <a:gd name="connsiteX2975" fmla="*/ 692487 w 1656655"/>
              <a:gd name="connsiteY2975" fmla="*/ 356856 h 1864576"/>
              <a:gd name="connsiteX2976" fmla="*/ 694425 w 1656655"/>
              <a:gd name="connsiteY2976" fmla="*/ 358805 h 1864576"/>
              <a:gd name="connsiteX2977" fmla="*/ 695007 w 1656655"/>
              <a:gd name="connsiteY2977" fmla="*/ 359389 h 1864576"/>
              <a:gd name="connsiteX2978" fmla="*/ 699280 w 1656655"/>
              <a:gd name="connsiteY2978" fmla="*/ 365041 h 1864576"/>
              <a:gd name="connsiteX2979" fmla="*/ 702769 w 1656655"/>
              <a:gd name="connsiteY2979" fmla="*/ 371473 h 1864576"/>
              <a:gd name="connsiteX2980" fmla="*/ 705294 w 1656655"/>
              <a:gd name="connsiteY2980" fmla="*/ 377710 h 1864576"/>
              <a:gd name="connsiteX2981" fmla="*/ 708205 w 1656655"/>
              <a:gd name="connsiteY2981" fmla="*/ 379269 h 1864576"/>
              <a:gd name="connsiteX2982" fmla="*/ 712859 w 1656655"/>
              <a:gd name="connsiteY2982" fmla="*/ 381023 h 1864576"/>
              <a:gd name="connsiteX2983" fmla="*/ 715188 w 1656655"/>
              <a:gd name="connsiteY2983" fmla="*/ 382387 h 1864576"/>
              <a:gd name="connsiteX2984" fmla="*/ 641643 w 1656655"/>
              <a:gd name="connsiteY2984" fmla="*/ 356661 h 1864576"/>
              <a:gd name="connsiteX2985" fmla="*/ 638731 w 1656655"/>
              <a:gd name="connsiteY2985" fmla="*/ 356856 h 1864576"/>
              <a:gd name="connsiteX2986" fmla="*/ 636788 w 1656655"/>
              <a:gd name="connsiteY2986" fmla="*/ 355102 h 1864576"/>
              <a:gd name="connsiteX2987" fmla="*/ 635237 w 1656655"/>
              <a:gd name="connsiteY2987" fmla="*/ 367965 h 1864576"/>
              <a:gd name="connsiteX2988" fmla="*/ 635041 w 1656655"/>
              <a:gd name="connsiteY2988" fmla="*/ 369719 h 1864576"/>
              <a:gd name="connsiteX2989" fmla="*/ 635624 w 1656655"/>
              <a:gd name="connsiteY2989" fmla="*/ 369134 h 1864576"/>
              <a:gd name="connsiteX2990" fmla="*/ 636015 w 1656655"/>
              <a:gd name="connsiteY2990" fmla="*/ 368355 h 1864576"/>
              <a:gd name="connsiteX2991" fmla="*/ 641643 w 1656655"/>
              <a:gd name="connsiteY2991" fmla="*/ 356661 h 1864576"/>
              <a:gd name="connsiteX2992" fmla="*/ 605156 w 1656655"/>
              <a:gd name="connsiteY2992" fmla="*/ 364067 h 1864576"/>
              <a:gd name="connsiteX2993" fmla="*/ 604574 w 1656655"/>
              <a:gd name="connsiteY2993" fmla="*/ 361728 h 1864576"/>
              <a:gd name="connsiteX2994" fmla="*/ 603023 w 1656655"/>
              <a:gd name="connsiteY2994" fmla="*/ 354907 h 1864576"/>
              <a:gd name="connsiteX2995" fmla="*/ 599142 w 1656655"/>
              <a:gd name="connsiteY2995" fmla="*/ 356466 h 1864576"/>
              <a:gd name="connsiteX2996" fmla="*/ 595452 w 1656655"/>
              <a:gd name="connsiteY2996" fmla="*/ 358025 h 1864576"/>
              <a:gd name="connsiteX2997" fmla="*/ 597009 w 1656655"/>
              <a:gd name="connsiteY2997" fmla="*/ 360754 h 1864576"/>
              <a:gd name="connsiteX2998" fmla="*/ 598560 w 1656655"/>
              <a:gd name="connsiteY2998" fmla="*/ 363677 h 1864576"/>
              <a:gd name="connsiteX2999" fmla="*/ 601858 w 1656655"/>
              <a:gd name="connsiteY2999" fmla="*/ 364652 h 1864576"/>
              <a:gd name="connsiteX3000" fmla="*/ 602440 w 1656655"/>
              <a:gd name="connsiteY3000" fmla="*/ 365431 h 1864576"/>
              <a:gd name="connsiteX3001" fmla="*/ 605156 w 1656655"/>
              <a:gd name="connsiteY3001" fmla="*/ 364067 h 1864576"/>
              <a:gd name="connsiteX3002" fmla="*/ 595844 w 1656655"/>
              <a:gd name="connsiteY3002" fmla="*/ 364846 h 1864576"/>
              <a:gd name="connsiteX3003" fmla="*/ 592736 w 1656655"/>
              <a:gd name="connsiteY3003" fmla="*/ 359389 h 1864576"/>
              <a:gd name="connsiteX3004" fmla="*/ 590799 w 1656655"/>
              <a:gd name="connsiteY3004" fmla="*/ 360364 h 1864576"/>
              <a:gd name="connsiteX3005" fmla="*/ 588856 w 1656655"/>
              <a:gd name="connsiteY3005" fmla="*/ 361533 h 1864576"/>
              <a:gd name="connsiteX3006" fmla="*/ 582064 w 1656655"/>
              <a:gd name="connsiteY3006" fmla="*/ 366795 h 1864576"/>
              <a:gd name="connsiteX3007" fmla="*/ 579543 w 1656655"/>
              <a:gd name="connsiteY3007" fmla="*/ 370304 h 1864576"/>
              <a:gd name="connsiteX3008" fmla="*/ 580317 w 1656655"/>
              <a:gd name="connsiteY3008" fmla="*/ 373032 h 1864576"/>
              <a:gd name="connsiteX3009" fmla="*/ 578961 w 1656655"/>
              <a:gd name="connsiteY3009" fmla="*/ 375371 h 1864576"/>
              <a:gd name="connsiteX3010" fmla="*/ 579348 w 1656655"/>
              <a:gd name="connsiteY3010" fmla="*/ 376345 h 1864576"/>
              <a:gd name="connsiteX3011" fmla="*/ 580317 w 1656655"/>
              <a:gd name="connsiteY3011" fmla="*/ 377710 h 1864576"/>
              <a:gd name="connsiteX3012" fmla="*/ 582064 w 1656655"/>
              <a:gd name="connsiteY3012" fmla="*/ 379464 h 1864576"/>
              <a:gd name="connsiteX3013" fmla="*/ 583228 w 1656655"/>
              <a:gd name="connsiteY3013" fmla="*/ 380243 h 1864576"/>
              <a:gd name="connsiteX3014" fmla="*/ 585753 w 1656655"/>
              <a:gd name="connsiteY3014" fmla="*/ 380828 h 1864576"/>
              <a:gd name="connsiteX3015" fmla="*/ 590216 w 1656655"/>
              <a:gd name="connsiteY3015" fmla="*/ 382192 h 1864576"/>
              <a:gd name="connsiteX3016" fmla="*/ 588274 w 1656655"/>
              <a:gd name="connsiteY3016" fmla="*/ 380828 h 1864576"/>
              <a:gd name="connsiteX3017" fmla="*/ 587495 w 1656655"/>
              <a:gd name="connsiteY3017" fmla="*/ 378294 h 1864576"/>
              <a:gd name="connsiteX3018" fmla="*/ 586336 w 1656655"/>
              <a:gd name="connsiteY3018" fmla="*/ 372642 h 1864576"/>
              <a:gd name="connsiteX3019" fmla="*/ 587887 w 1656655"/>
              <a:gd name="connsiteY3019" fmla="*/ 371473 h 1864576"/>
              <a:gd name="connsiteX3020" fmla="*/ 592546 w 1656655"/>
              <a:gd name="connsiteY3020" fmla="*/ 367965 h 1864576"/>
              <a:gd name="connsiteX3021" fmla="*/ 592932 w 1656655"/>
              <a:gd name="connsiteY3021" fmla="*/ 366795 h 1864576"/>
              <a:gd name="connsiteX3022" fmla="*/ 593705 w 1656655"/>
              <a:gd name="connsiteY3022" fmla="*/ 365821 h 1864576"/>
              <a:gd name="connsiteX3023" fmla="*/ 595844 w 1656655"/>
              <a:gd name="connsiteY3023" fmla="*/ 364846 h 1864576"/>
              <a:gd name="connsiteX3024" fmla="*/ 575271 w 1656655"/>
              <a:gd name="connsiteY3024" fmla="*/ 376735 h 1864576"/>
              <a:gd name="connsiteX3025" fmla="*/ 575076 w 1656655"/>
              <a:gd name="connsiteY3025" fmla="*/ 376540 h 1864576"/>
              <a:gd name="connsiteX3026" fmla="*/ 575076 w 1656655"/>
              <a:gd name="connsiteY3026" fmla="*/ 374201 h 1864576"/>
              <a:gd name="connsiteX3027" fmla="*/ 577214 w 1656655"/>
              <a:gd name="connsiteY3027" fmla="*/ 372447 h 1864576"/>
              <a:gd name="connsiteX3028" fmla="*/ 575271 w 1656655"/>
              <a:gd name="connsiteY3028" fmla="*/ 371668 h 1864576"/>
              <a:gd name="connsiteX3029" fmla="*/ 574302 w 1656655"/>
              <a:gd name="connsiteY3029" fmla="*/ 369914 h 1864576"/>
              <a:gd name="connsiteX3030" fmla="*/ 569257 w 1656655"/>
              <a:gd name="connsiteY3030" fmla="*/ 372642 h 1864576"/>
              <a:gd name="connsiteX3031" fmla="*/ 569061 w 1656655"/>
              <a:gd name="connsiteY3031" fmla="*/ 369719 h 1864576"/>
              <a:gd name="connsiteX3032" fmla="*/ 569448 w 1656655"/>
              <a:gd name="connsiteY3032" fmla="*/ 366406 h 1864576"/>
              <a:gd name="connsiteX3033" fmla="*/ 566732 w 1656655"/>
              <a:gd name="connsiteY3033" fmla="*/ 367965 h 1864576"/>
              <a:gd name="connsiteX3034" fmla="*/ 567510 w 1656655"/>
              <a:gd name="connsiteY3034" fmla="*/ 369914 h 1864576"/>
              <a:gd name="connsiteX3035" fmla="*/ 568092 w 1656655"/>
              <a:gd name="connsiteY3035" fmla="*/ 371863 h 1864576"/>
              <a:gd name="connsiteX3036" fmla="*/ 567897 w 1656655"/>
              <a:gd name="connsiteY3036" fmla="*/ 374786 h 1864576"/>
              <a:gd name="connsiteX3037" fmla="*/ 569448 w 1656655"/>
              <a:gd name="connsiteY3037" fmla="*/ 377125 h 1864576"/>
              <a:gd name="connsiteX3038" fmla="*/ 571004 w 1656655"/>
              <a:gd name="connsiteY3038" fmla="*/ 383167 h 1864576"/>
              <a:gd name="connsiteX3039" fmla="*/ 580317 w 1656655"/>
              <a:gd name="connsiteY3039" fmla="*/ 385700 h 1864576"/>
              <a:gd name="connsiteX3040" fmla="*/ 583424 w 1656655"/>
              <a:gd name="connsiteY3040" fmla="*/ 384141 h 1864576"/>
              <a:gd name="connsiteX3041" fmla="*/ 585362 w 1656655"/>
              <a:gd name="connsiteY3041" fmla="*/ 386090 h 1864576"/>
              <a:gd name="connsiteX3042" fmla="*/ 586140 w 1656655"/>
              <a:gd name="connsiteY3042" fmla="*/ 386480 h 1864576"/>
              <a:gd name="connsiteX3043" fmla="*/ 590407 w 1656655"/>
              <a:gd name="connsiteY3043" fmla="*/ 387259 h 1864576"/>
              <a:gd name="connsiteX3044" fmla="*/ 594097 w 1656655"/>
              <a:gd name="connsiteY3044" fmla="*/ 385700 h 1864576"/>
              <a:gd name="connsiteX3045" fmla="*/ 597009 w 1656655"/>
              <a:gd name="connsiteY3045" fmla="*/ 383751 h 1864576"/>
              <a:gd name="connsiteX3046" fmla="*/ 598173 w 1656655"/>
              <a:gd name="connsiteY3046" fmla="*/ 385116 h 1864576"/>
              <a:gd name="connsiteX3047" fmla="*/ 606708 w 1656655"/>
              <a:gd name="connsiteY3047" fmla="*/ 389208 h 1864576"/>
              <a:gd name="connsiteX3048" fmla="*/ 610397 w 1656655"/>
              <a:gd name="connsiteY3048" fmla="*/ 387844 h 1864576"/>
              <a:gd name="connsiteX3049" fmla="*/ 607099 w 1656655"/>
              <a:gd name="connsiteY3049" fmla="*/ 388039 h 1864576"/>
              <a:gd name="connsiteX3050" fmla="*/ 598756 w 1656655"/>
              <a:gd name="connsiteY3050" fmla="*/ 384141 h 1864576"/>
              <a:gd name="connsiteX3051" fmla="*/ 599338 w 1656655"/>
              <a:gd name="connsiteY3051" fmla="*/ 378489 h 1864576"/>
              <a:gd name="connsiteX3052" fmla="*/ 601276 w 1656655"/>
              <a:gd name="connsiteY3052" fmla="*/ 380633 h 1864576"/>
              <a:gd name="connsiteX3053" fmla="*/ 603605 w 1656655"/>
              <a:gd name="connsiteY3053" fmla="*/ 381802 h 1864576"/>
              <a:gd name="connsiteX3054" fmla="*/ 603801 w 1656655"/>
              <a:gd name="connsiteY3054" fmla="*/ 379269 h 1864576"/>
              <a:gd name="connsiteX3055" fmla="*/ 606708 w 1656655"/>
              <a:gd name="connsiteY3055" fmla="*/ 379074 h 1864576"/>
              <a:gd name="connsiteX3056" fmla="*/ 605934 w 1656655"/>
              <a:gd name="connsiteY3056" fmla="*/ 377904 h 1864576"/>
              <a:gd name="connsiteX3057" fmla="*/ 604574 w 1656655"/>
              <a:gd name="connsiteY3057" fmla="*/ 375566 h 1864576"/>
              <a:gd name="connsiteX3058" fmla="*/ 605548 w 1656655"/>
              <a:gd name="connsiteY3058" fmla="*/ 374396 h 1864576"/>
              <a:gd name="connsiteX3059" fmla="*/ 603219 w 1656655"/>
              <a:gd name="connsiteY3059" fmla="*/ 374591 h 1864576"/>
              <a:gd name="connsiteX3060" fmla="*/ 600889 w 1656655"/>
              <a:gd name="connsiteY3060" fmla="*/ 374201 h 1864576"/>
              <a:gd name="connsiteX3061" fmla="*/ 602636 w 1656655"/>
              <a:gd name="connsiteY3061" fmla="*/ 369914 h 1864576"/>
              <a:gd name="connsiteX3062" fmla="*/ 601080 w 1656655"/>
              <a:gd name="connsiteY3062" fmla="*/ 369914 h 1864576"/>
              <a:gd name="connsiteX3063" fmla="*/ 600111 w 1656655"/>
              <a:gd name="connsiteY3063" fmla="*/ 367575 h 1864576"/>
              <a:gd name="connsiteX3064" fmla="*/ 599338 w 1656655"/>
              <a:gd name="connsiteY3064" fmla="*/ 366601 h 1864576"/>
              <a:gd name="connsiteX3065" fmla="*/ 597978 w 1656655"/>
              <a:gd name="connsiteY3065" fmla="*/ 368744 h 1864576"/>
              <a:gd name="connsiteX3066" fmla="*/ 595844 w 1656655"/>
              <a:gd name="connsiteY3066" fmla="*/ 367965 h 1864576"/>
              <a:gd name="connsiteX3067" fmla="*/ 595844 w 1656655"/>
              <a:gd name="connsiteY3067" fmla="*/ 370498 h 1864576"/>
              <a:gd name="connsiteX3068" fmla="*/ 595066 w 1656655"/>
              <a:gd name="connsiteY3068" fmla="*/ 372642 h 1864576"/>
              <a:gd name="connsiteX3069" fmla="*/ 592932 w 1656655"/>
              <a:gd name="connsiteY3069" fmla="*/ 371863 h 1864576"/>
              <a:gd name="connsiteX3070" fmla="*/ 590799 w 1656655"/>
              <a:gd name="connsiteY3070" fmla="*/ 371278 h 1864576"/>
              <a:gd name="connsiteX3071" fmla="*/ 591381 w 1656655"/>
              <a:gd name="connsiteY3071" fmla="*/ 372642 h 1864576"/>
              <a:gd name="connsiteX3072" fmla="*/ 590799 w 1656655"/>
              <a:gd name="connsiteY3072" fmla="*/ 374007 h 1864576"/>
              <a:gd name="connsiteX3073" fmla="*/ 589242 w 1656655"/>
              <a:gd name="connsiteY3073" fmla="*/ 374201 h 1864576"/>
              <a:gd name="connsiteX3074" fmla="*/ 588274 w 1656655"/>
              <a:gd name="connsiteY3074" fmla="*/ 374981 h 1864576"/>
              <a:gd name="connsiteX3075" fmla="*/ 590799 w 1656655"/>
              <a:gd name="connsiteY3075" fmla="*/ 375956 h 1864576"/>
              <a:gd name="connsiteX3076" fmla="*/ 590407 w 1656655"/>
              <a:gd name="connsiteY3076" fmla="*/ 378489 h 1864576"/>
              <a:gd name="connsiteX3077" fmla="*/ 591963 w 1656655"/>
              <a:gd name="connsiteY3077" fmla="*/ 378879 h 1864576"/>
              <a:gd name="connsiteX3078" fmla="*/ 594483 w 1656655"/>
              <a:gd name="connsiteY3078" fmla="*/ 377320 h 1864576"/>
              <a:gd name="connsiteX3079" fmla="*/ 595844 w 1656655"/>
              <a:gd name="connsiteY3079" fmla="*/ 377904 h 1864576"/>
              <a:gd name="connsiteX3080" fmla="*/ 595648 w 1656655"/>
              <a:gd name="connsiteY3080" fmla="*/ 381023 h 1864576"/>
              <a:gd name="connsiteX3081" fmla="*/ 584975 w 1656655"/>
              <a:gd name="connsiteY3081" fmla="*/ 384141 h 1864576"/>
              <a:gd name="connsiteX3082" fmla="*/ 583615 w 1656655"/>
              <a:gd name="connsiteY3082" fmla="*/ 383556 h 1864576"/>
              <a:gd name="connsiteX3083" fmla="*/ 581868 w 1656655"/>
              <a:gd name="connsiteY3083" fmla="*/ 383556 h 1864576"/>
              <a:gd name="connsiteX3084" fmla="*/ 571391 w 1656655"/>
              <a:gd name="connsiteY3084" fmla="*/ 382192 h 1864576"/>
              <a:gd name="connsiteX3085" fmla="*/ 571195 w 1656655"/>
              <a:gd name="connsiteY3085" fmla="*/ 375176 h 1864576"/>
              <a:gd name="connsiteX3086" fmla="*/ 572555 w 1656655"/>
              <a:gd name="connsiteY3086" fmla="*/ 375761 h 1864576"/>
              <a:gd name="connsiteX3087" fmla="*/ 575271 w 1656655"/>
              <a:gd name="connsiteY3087" fmla="*/ 376735 h 1864576"/>
              <a:gd name="connsiteX3088" fmla="*/ 575271 w 1656655"/>
              <a:gd name="connsiteY3088" fmla="*/ 376735 h 1864576"/>
              <a:gd name="connsiteX3089" fmla="*/ 607682 w 1656655"/>
              <a:gd name="connsiteY3089" fmla="*/ 372058 h 1864576"/>
              <a:gd name="connsiteX3090" fmla="*/ 606903 w 1656655"/>
              <a:gd name="connsiteY3090" fmla="*/ 369524 h 1864576"/>
              <a:gd name="connsiteX3091" fmla="*/ 606130 w 1656655"/>
              <a:gd name="connsiteY3091" fmla="*/ 366990 h 1864576"/>
              <a:gd name="connsiteX3092" fmla="*/ 604770 w 1656655"/>
              <a:gd name="connsiteY3092" fmla="*/ 367770 h 1864576"/>
              <a:gd name="connsiteX3093" fmla="*/ 605739 w 1656655"/>
              <a:gd name="connsiteY3093" fmla="*/ 371083 h 1864576"/>
              <a:gd name="connsiteX3094" fmla="*/ 607682 w 1656655"/>
              <a:gd name="connsiteY3094" fmla="*/ 372058 h 1864576"/>
              <a:gd name="connsiteX3095" fmla="*/ 668616 w 1656655"/>
              <a:gd name="connsiteY3095" fmla="*/ 372058 h 1864576"/>
              <a:gd name="connsiteX3096" fmla="*/ 684139 w 1656655"/>
              <a:gd name="connsiteY3096" fmla="*/ 353737 h 1864576"/>
              <a:gd name="connsiteX3097" fmla="*/ 687437 w 1656655"/>
              <a:gd name="connsiteY3097" fmla="*/ 349060 h 1864576"/>
              <a:gd name="connsiteX3098" fmla="*/ 688411 w 1656655"/>
              <a:gd name="connsiteY3098" fmla="*/ 347696 h 1864576"/>
              <a:gd name="connsiteX3099" fmla="*/ 690740 w 1656655"/>
              <a:gd name="connsiteY3099" fmla="*/ 344188 h 1864576"/>
              <a:gd name="connsiteX3100" fmla="*/ 690544 w 1656655"/>
              <a:gd name="connsiteY3100" fmla="*/ 343993 h 1864576"/>
              <a:gd name="connsiteX3101" fmla="*/ 689380 w 1656655"/>
              <a:gd name="connsiteY3101" fmla="*/ 345747 h 1864576"/>
              <a:gd name="connsiteX3102" fmla="*/ 685695 w 1656655"/>
              <a:gd name="connsiteY3102" fmla="*/ 351009 h 1864576"/>
              <a:gd name="connsiteX3103" fmla="*/ 677738 w 1656655"/>
              <a:gd name="connsiteY3103" fmla="*/ 361338 h 1864576"/>
              <a:gd name="connsiteX3104" fmla="*/ 676378 w 1656655"/>
              <a:gd name="connsiteY3104" fmla="*/ 363092 h 1864576"/>
              <a:gd name="connsiteX3105" fmla="*/ 675599 w 1656655"/>
              <a:gd name="connsiteY3105" fmla="*/ 363872 h 1864576"/>
              <a:gd name="connsiteX3106" fmla="*/ 675022 w 1656655"/>
              <a:gd name="connsiteY3106" fmla="*/ 364652 h 1864576"/>
              <a:gd name="connsiteX3107" fmla="*/ 668421 w 1656655"/>
              <a:gd name="connsiteY3107" fmla="*/ 372058 h 1864576"/>
              <a:gd name="connsiteX3108" fmla="*/ 663762 w 1656655"/>
              <a:gd name="connsiteY3108" fmla="*/ 376930 h 1864576"/>
              <a:gd name="connsiteX3109" fmla="*/ 668616 w 1656655"/>
              <a:gd name="connsiteY3109" fmla="*/ 372058 h 1864576"/>
              <a:gd name="connsiteX3110" fmla="*/ 702186 w 1656655"/>
              <a:gd name="connsiteY3110" fmla="*/ 377904 h 1864576"/>
              <a:gd name="connsiteX3111" fmla="*/ 700831 w 1656655"/>
              <a:gd name="connsiteY3111" fmla="*/ 374591 h 1864576"/>
              <a:gd name="connsiteX3112" fmla="*/ 693652 w 1656655"/>
              <a:gd name="connsiteY3112" fmla="*/ 362703 h 1864576"/>
              <a:gd name="connsiteX3113" fmla="*/ 691513 w 1656655"/>
              <a:gd name="connsiteY3113" fmla="*/ 360169 h 1864576"/>
              <a:gd name="connsiteX3114" fmla="*/ 689766 w 1656655"/>
              <a:gd name="connsiteY3114" fmla="*/ 358415 h 1864576"/>
              <a:gd name="connsiteX3115" fmla="*/ 689184 w 1656655"/>
              <a:gd name="connsiteY3115" fmla="*/ 357830 h 1864576"/>
              <a:gd name="connsiteX3116" fmla="*/ 686468 w 1656655"/>
              <a:gd name="connsiteY3116" fmla="*/ 355881 h 1864576"/>
              <a:gd name="connsiteX3117" fmla="*/ 677929 w 1656655"/>
              <a:gd name="connsiteY3117" fmla="*/ 366601 h 1864576"/>
              <a:gd name="connsiteX3118" fmla="*/ 672497 w 1656655"/>
              <a:gd name="connsiteY3118" fmla="*/ 372642 h 1864576"/>
              <a:gd name="connsiteX3119" fmla="*/ 676378 w 1656655"/>
              <a:gd name="connsiteY3119" fmla="*/ 378489 h 1864576"/>
              <a:gd name="connsiteX3120" fmla="*/ 677542 w 1656655"/>
              <a:gd name="connsiteY3120" fmla="*/ 380438 h 1864576"/>
              <a:gd name="connsiteX3121" fmla="*/ 681619 w 1656655"/>
              <a:gd name="connsiteY3121" fmla="*/ 379269 h 1864576"/>
              <a:gd name="connsiteX3122" fmla="*/ 699084 w 1656655"/>
              <a:gd name="connsiteY3122" fmla="*/ 377515 h 1864576"/>
              <a:gd name="connsiteX3123" fmla="*/ 702186 w 1656655"/>
              <a:gd name="connsiteY3123" fmla="*/ 377904 h 1864576"/>
              <a:gd name="connsiteX3124" fmla="*/ 638731 w 1656655"/>
              <a:gd name="connsiteY3124" fmla="*/ 398369 h 1864576"/>
              <a:gd name="connsiteX3125" fmla="*/ 641834 w 1656655"/>
              <a:gd name="connsiteY3125" fmla="*/ 398563 h 1864576"/>
              <a:gd name="connsiteX3126" fmla="*/ 644550 w 1656655"/>
              <a:gd name="connsiteY3126" fmla="*/ 397979 h 1864576"/>
              <a:gd name="connsiteX3127" fmla="*/ 643777 w 1656655"/>
              <a:gd name="connsiteY3127" fmla="*/ 397394 h 1864576"/>
              <a:gd name="connsiteX3128" fmla="*/ 632712 w 1656655"/>
              <a:gd name="connsiteY3128" fmla="*/ 392132 h 1864576"/>
              <a:gd name="connsiteX3129" fmla="*/ 633490 w 1656655"/>
              <a:gd name="connsiteY3129" fmla="*/ 386480 h 1864576"/>
              <a:gd name="connsiteX3130" fmla="*/ 635041 w 1656655"/>
              <a:gd name="connsiteY3130" fmla="*/ 386675 h 1864576"/>
              <a:gd name="connsiteX3131" fmla="*/ 635820 w 1656655"/>
              <a:gd name="connsiteY3131" fmla="*/ 387844 h 1864576"/>
              <a:gd name="connsiteX3132" fmla="*/ 637567 w 1656655"/>
              <a:gd name="connsiteY3132" fmla="*/ 389988 h 1864576"/>
              <a:gd name="connsiteX3133" fmla="*/ 637180 w 1656655"/>
              <a:gd name="connsiteY3133" fmla="*/ 388429 h 1864576"/>
              <a:gd name="connsiteX3134" fmla="*/ 638149 w 1656655"/>
              <a:gd name="connsiteY3134" fmla="*/ 387454 h 1864576"/>
              <a:gd name="connsiteX3135" fmla="*/ 641447 w 1656655"/>
              <a:gd name="connsiteY3135" fmla="*/ 387259 h 1864576"/>
              <a:gd name="connsiteX3136" fmla="*/ 640283 w 1656655"/>
              <a:gd name="connsiteY3136" fmla="*/ 385311 h 1864576"/>
              <a:gd name="connsiteX3137" fmla="*/ 640669 w 1656655"/>
              <a:gd name="connsiteY3137" fmla="*/ 383167 h 1864576"/>
              <a:gd name="connsiteX3138" fmla="*/ 636788 w 1656655"/>
              <a:gd name="connsiteY3138" fmla="*/ 383167 h 1864576"/>
              <a:gd name="connsiteX3139" fmla="*/ 635041 w 1656655"/>
              <a:gd name="connsiteY3139" fmla="*/ 383556 h 1864576"/>
              <a:gd name="connsiteX3140" fmla="*/ 633877 w 1656655"/>
              <a:gd name="connsiteY3140" fmla="*/ 382387 h 1864576"/>
              <a:gd name="connsiteX3141" fmla="*/ 635624 w 1656655"/>
              <a:gd name="connsiteY3141" fmla="*/ 379853 h 1864576"/>
              <a:gd name="connsiteX3142" fmla="*/ 637757 w 1656655"/>
              <a:gd name="connsiteY3142" fmla="*/ 377515 h 1864576"/>
              <a:gd name="connsiteX3143" fmla="*/ 636015 w 1656655"/>
              <a:gd name="connsiteY3143" fmla="*/ 377125 h 1864576"/>
              <a:gd name="connsiteX3144" fmla="*/ 635237 w 1656655"/>
              <a:gd name="connsiteY3144" fmla="*/ 373617 h 1864576"/>
              <a:gd name="connsiteX3145" fmla="*/ 632521 w 1656655"/>
              <a:gd name="connsiteY3145" fmla="*/ 373227 h 1864576"/>
              <a:gd name="connsiteX3146" fmla="*/ 631743 w 1656655"/>
              <a:gd name="connsiteY3146" fmla="*/ 374591 h 1864576"/>
              <a:gd name="connsiteX3147" fmla="*/ 630192 w 1656655"/>
              <a:gd name="connsiteY3147" fmla="*/ 375371 h 1864576"/>
              <a:gd name="connsiteX3148" fmla="*/ 628641 w 1656655"/>
              <a:gd name="connsiteY3148" fmla="*/ 374786 h 1864576"/>
              <a:gd name="connsiteX3149" fmla="*/ 629805 w 1656655"/>
              <a:gd name="connsiteY3149" fmla="*/ 380243 h 1864576"/>
              <a:gd name="connsiteX3150" fmla="*/ 628641 w 1656655"/>
              <a:gd name="connsiteY3150" fmla="*/ 381413 h 1864576"/>
              <a:gd name="connsiteX3151" fmla="*/ 623204 w 1656655"/>
              <a:gd name="connsiteY3151" fmla="*/ 377904 h 1864576"/>
              <a:gd name="connsiteX3152" fmla="*/ 620488 w 1656655"/>
              <a:gd name="connsiteY3152" fmla="*/ 380828 h 1864576"/>
              <a:gd name="connsiteX3153" fmla="*/ 623013 w 1656655"/>
              <a:gd name="connsiteY3153" fmla="*/ 382777 h 1864576"/>
              <a:gd name="connsiteX3154" fmla="*/ 623013 w 1656655"/>
              <a:gd name="connsiteY3154" fmla="*/ 385116 h 1864576"/>
              <a:gd name="connsiteX3155" fmla="*/ 622431 w 1656655"/>
              <a:gd name="connsiteY3155" fmla="*/ 385505 h 1864576"/>
              <a:gd name="connsiteX3156" fmla="*/ 624178 w 1656655"/>
              <a:gd name="connsiteY3156" fmla="*/ 385116 h 1864576"/>
              <a:gd name="connsiteX3157" fmla="*/ 625337 w 1656655"/>
              <a:gd name="connsiteY3157" fmla="*/ 384336 h 1864576"/>
              <a:gd name="connsiteX3158" fmla="*/ 626502 w 1656655"/>
              <a:gd name="connsiteY3158" fmla="*/ 388429 h 1864576"/>
              <a:gd name="connsiteX3159" fmla="*/ 614474 w 1656655"/>
              <a:gd name="connsiteY3159" fmla="*/ 389403 h 1864576"/>
              <a:gd name="connsiteX3160" fmla="*/ 611758 w 1656655"/>
              <a:gd name="connsiteY3160" fmla="*/ 388234 h 1864576"/>
              <a:gd name="connsiteX3161" fmla="*/ 615443 w 1656655"/>
              <a:gd name="connsiteY3161" fmla="*/ 391352 h 1864576"/>
              <a:gd name="connsiteX3162" fmla="*/ 627667 w 1656655"/>
              <a:gd name="connsiteY3162" fmla="*/ 389403 h 1864576"/>
              <a:gd name="connsiteX3163" fmla="*/ 629414 w 1656655"/>
              <a:gd name="connsiteY3163" fmla="*/ 387844 h 1864576"/>
              <a:gd name="connsiteX3164" fmla="*/ 630965 w 1656655"/>
              <a:gd name="connsiteY3164" fmla="*/ 389598 h 1864576"/>
              <a:gd name="connsiteX3165" fmla="*/ 631161 w 1656655"/>
              <a:gd name="connsiteY3165" fmla="*/ 392717 h 1864576"/>
              <a:gd name="connsiteX3166" fmla="*/ 638731 w 1656655"/>
              <a:gd name="connsiteY3166" fmla="*/ 398369 h 1864576"/>
              <a:gd name="connsiteX3167" fmla="*/ 609429 w 1656655"/>
              <a:gd name="connsiteY3167" fmla="*/ 376930 h 1864576"/>
              <a:gd name="connsiteX3168" fmla="*/ 608455 w 1656655"/>
              <a:gd name="connsiteY3168" fmla="*/ 374786 h 1864576"/>
              <a:gd name="connsiteX3169" fmla="*/ 608264 w 1656655"/>
              <a:gd name="connsiteY3169" fmla="*/ 375566 h 1864576"/>
              <a:gd name="connsiteX3170" fmla="*/ 609429 w 1656655"/>
              <a:gd name="connsiteY3170" fmla="*/ 376930 h 1864576"/>
              <a:gd name="connsiteX3171" fmla="*/ 609429 w 1656655"/>
              <a:gd name="connsiteY3171" fmla="*/ 376930 h 1864576"/>
              <a:gd name="connsiteX3172" fmla="*/ 609429 w 1656655"/>
              <a:gd name="connsiteY3172" fmla="*/ 380633 h 1864576"/>
              <a:gd name="connsiteX3173" fmla="*/ 606708 w 1656655"/>
              <a:gd name="connsiteY3173" fmla="*/ 382387 h 1864576"/>
              <a:gd name="connsiteX3174" fmla="*/ 604966 w 1656655"/>
              <a:gd name="connsiteY3174" fmla="*/ 384726 h 1864576"/>
              <a:gd name="connsiteX3175" fmla="*/ 605156 w 1656655"/>
              <a:gd name="connsiteY3175" fmla="*/ 384726 h 1864576"/>
              <a:gd name="connsiteX3176" fmla="*/ 607682 w 1656655"/>
              <a:gd name="connsiteY3176" fmla="*/ 384726 h 1864576"/>
              <a:gd name="connsiteX3177" fmla="*/ 609815 w 1656655"/>
              <a:gd name="connsiteY3177" fmla="*/ 384141 h 1864576"/>
              <a:gd name="connsiteX3178" fmla="*/ 611758 w 1656655"/>
              <a:gd name="connsiteY3178" fmla="*/ 384921 h 1864576"/>
              <a:gd name="connsiteX3179" fmla="*/ 613892 w 1656655"/>
              <a:gd name="connsiteY3179" fmla="*/ 385116 h 1864576"/>
              <a:gd name="connsiteX3180" fmla="*/ 612727 w 1656655"/>
              <a:gd name="connsiteY3180" fmla="*/ 383167 h 1864576"/>
              <a:gd name="connsiteX3181" fmla="*/ 610593 w 1656655"/>
              <a:gd name="connsiteY3181" fmla="*/ 379074 h 1864576"/>
              <a:gd name="connsiteX3182" fmla="*/ 609429 w 1656655"/>
              <a:gd name="connsiteY3182" fmla="*/ 376930 h 1864576"/>
              <a:gd name="connsiteX3183" fmla="*/ 578183 w 1656655"/>
              <a:gd name="connsiteY3183" fmla="*/ 380243 h 1864576"/>
              <a:gd name="connsiteX3184" fmla="*/ 577018 w 1656655"/>
              <a:gd name="connsiteY3184" fmla="*/ 379659 h 1864576"/>
              <a:gd name="connsiteX3185" fmla="*/ 573524 w 1656655"/>
              <a:gd name="connsiteY3185" fmla="*/ 379659 h 1864576"/>
              <a:gd name="connsiteX3186" fmla="*/ 579543 w 1656655"/>
              <a:gd name="connsiteY3186" fmla="*/ 381413 h 1864576"/>
              <a:gd name="connsiteX3187" fmla="*/ 578183 w 1656655"/>
              <a:gd name="connsiteY3187" fmla="*/ 380243 h 1864576"/>
              <a:gd name="connsiteX3188" fmla="*/ 674631 w 1656655"/>
              <a:gd name="connsiteY3188" fmla="*/ 381802 h 1864576"/>
              <a:gd name="connsiteX3189" fmla="*/ 670168 w 1656655"/>
              <a:gd name="connsiteY3189" fmla="*/ 374981 h 1864576"/>
              <a:gd name="connsiteX3190" fmla="*/ 666869 w 1656655"/>
              <a:gd name="connsiteY3190" fmla="*/ 378294 h 1864576"/>
              <a:gd name="connsiteX3191" fmla="*/ 663375 w 1656655"/>
              <a:gd name="connsiteY3191" fmla="*/ 381413 h 1864576"/>
              <a:gd name="connsiteX3192" fmla="*/ 664736 w 1656655"/>
              <a:gd name="connsiteY3192" fmla="*/ 383946 h 1864576"/>
              <a:gd name="connsiteX3193" fmla="*/ 668616 w 1656655"/>
              <a:gd name="connsiteY3193" fmla="*/ 384336 h 1864576"/>
              <a:gd name="connsiteX3194" fmla="*/ 668807 w 1656655"/>
              <a:gd name="connsiteY3194" fmla="*/ 384531 h 1864576"/>
              <a:gd name="connsiteX3195" fmla="*/ 669003 w 1656655"/>
              <a:gd name="connsiteY3195" fmla="*/ 384726 h 1864576"/>
              <a:gd name="connsiteX3196" fmla="*/ 671719 w 1656655"/>
              <a:gd name="connsiteY3196" fmla="*/ 383167 h 1864576"/>
              <a:gd name="connsiteX3197" fmla="*/ 674631 w 1656655"/>
              <a:gd name="connsiteY3197" fmla="*/ 381802 h 1864576"/>
              <a:gd name="connsiteX3198" fmla="*/ 713441 w 1656655"/>
              <a:gd name="connsiteY3198" fmla="*/ 384921 h 1864576"/>
              <a:gd name="connsiteX3199" fmla="*/ 706845 w 1656655"/>
              <a:gd name="connsiteY3199" fmla="*/ 381997 h 1864576"/>
              <a:gd name="connsiteX3200" fmla="*/ 707623 w 1656655"/>
              <a:gd name="connsiteY3200" fmla="*/ 386480 h 1864576"/>
              <a:gd name="connsiteX3201" fmla="*/ 707814 w 1656655"/>
              <a:gd name="connsiteY3201" fmla="*/ 391352 h 1864576"/>
              <a:gd name="connsiteX3202" fmla="*/ 708205 w 1656655"/>
              <a:gd name="connsiteY3202" fmla="*/ 390962 h 1864576"/>
              <a:gd name="connsiteX3203" fmla="*/ 709370 w 1656655"/>
              <a:gd name="connsiteY3203" fmla="*/ 389793 h 1864576"/>
              <a:gd name="connsiteX3204" fmla="*/ 710726 w 1656655"/>
              <a:gd name="connsiteY3204" fmla="*/ 388234 h 1864576"/>
              <a:gd name="connsiteX3205" fmla="*/ 711504 w 1656655"/>
              <a:gd name="connsiteY3205" fmla="*/ 387454 h 1864576"/>
              <a:gd name="connsiteX3206" fmla="*/ 712086 w 1656655"/>
              <a:gd name="connsiteY3206" fmla="*/ 386675 h 1864576"/>
              <a:gd name="connsiteX3207" fmla="*/ 713441 w 1656655"/>
              <a:gd name="connsiteY3207" fmla="*/ 384921 h 1864576"/>
              <a:gd name="connsiteX3208" fmla="*/ 694621 w 1656655"/>
              <a:gd name="connsiteY3208" fmla="*/ 401877 h 1864576"/>
              <a:gd name="connsiteX3209" fmla="*/ 699084 w 1656655"/>
              <a:gd name="connsiteY3209" fmla="*/ 398953 h 1864576"/>
              <a:gd name="connsiteX3210" fmla="*/ 703160 w 1656655"/>
              <a:gd name="connsiteY3210" fmla="*/ 395640 h 1864576"/>
              <a:gd name="connsiteX3211" fmla="*/ 703742 w 1656655"/>
              <a:gd name="connsiteY3211" fmla="*/ 382972 h 1864576"/>
              <a:gd name="connsiteX3212" fmla="*/ 702578 w 1656655"/>
              <a:gd name="connsiteY3212" fmla="*/ 381218 h 1864576"/>
              <a:gd name="connsiteX3213" fmla="*/ 684917 w 1656655"/>
              <a:gd name="connsiteY3213" fmla="*/ 381802 h 1864576"/>
              <a:gd name="connsiteX3214" fmla="*/ 679093 w 1656655"/>
              <a:gd name="connsiteY3214" fmla="*/ 383362 h 1864576"/>
              <a:gd name="connsiteX3215" fmla="*/ 684530 w 1656655"/>
              <a:gd name="connsiteY3215" fmla="*/ 400317 h 1864576"/>
              <a:gd name="connsiteX3216" fmla="*/ 687050 w 1656655"/>
              <a:gd name="connsiteY3216" fmla="*/ 400512 h 1864576"/>
              <a:gd name="connsiteX3217" fmla="*/ 688602 w 1656655"/>
              <a:gd name="connsiteY3217" fmla="*/ 402072 h 1864576"/>
              <a:gd name="connsiteX3218" fmla="*/ 688797 w 1656655"/>
              <a:gd name="connsiteY3218" fmla="*/ 401877 h 1864576"/>
              <a:gd name="connsiteX3219" fmla="*/ 688993 w 1656655"/>
              <a:gd name="connsiteY3219" fmla="*/ 401682 h 1864576"/>
              <a:gd name="connsiteX3220" fmla="*/ 689184 w 1656655"/>
              <a:gd name="connsiteY3220" fmla="*/ 401292 h 1864576"/>
              <a:gd name="connsiteX3221" fmla="*/ 689766 w 1656655"/>
              <a:gd name="connsiteY3221" fmla="*/ 400707 h 1864576"/>
              <a:gd name="connsiteX3222" fmla="*/ 694621 w 1656655"/>
              <a:gd name="connsiteY3222" fmla="*/ 401877 h 1864576"/>
              <a:gd name="connsiteX3223" fmla="*/ 661628 w 1656655"/>
              <a:gd name="connsiteY3223" fmla="*/ 384921 h 1864576"/>
              <a:gd name="connsiteX3224" fmla="*/ 660855 w 1656655"/>
              <a:gd name="connsiteY3224" fmla="*/ 383556 h 1864576"/>
              <a:gd name="connsiteX3225" fmla="*/ 656779 w 1656655"/>
              <a:gd name="connsiteY3225" fmla="*/ 386870 h 1864576"/>
              <a:gd name="connsiteX3226" fmla="*/ 658912 w 1656655"/>
              <a:gd name="connsiteY3226" fmla="*/ 387065 h 1864576"/>
              <a:gd name="connsiteX3227" fmla="*/ 660659 w 1656655"/>
              <a:gd name="connsiteY3227" fmla="*/ 385116 h 1864576"/>
              <a:gd name="connsiteX3228" fmla="*/ 661628 w 1656655"/>
              <a:gd name="connsiteY3228" fmla="*/ 384921 h 1864576"/>
              <a:gd name="connsiteX3229" fmla="*/ 681423 w 1656655"/>
              <a:gd name="connsiteY3229" fmla="*/ 399928 h 1864576"/>
              <a:gd name="connsiteX3230" fmla="*/ 679485 w 1656655"/>
              <a:gd name="connsiteY3230" fmla="*/ 391352 h 1864576"/>
              <a:gd name="connsiteX3231" fmla="*/ 676182 w 1656655"/>
              <a:gd name="connsiteY3231" fmla="*/ 384336 h 1864576"/>
              <a:gd name="connsiteX3232" fmla="*/ 673275 w 1656655"/>
              <a:gd name="connsiteY3232" fmla="*/ 385700 h 1864576"/>
              <a:gd name="connsiteX3233" fmla="*/ 671915 w 1656655"/>
              <a:gd name="connsiteY3233" fmla="*/ 386480 h 1864576"/>
              <a:gd name="connsiteX3234" fmla="*/ 670946 w 1656655"/>
              <a:gd name="connsiteY3234" fmla="*/ 387065 h 1864576"/>
              <a:gd name="connsiteX3235" fmla="*/ 670750 w 1656655"/>
              <a:gd name="connsiteY3235" fmla="*/ 387259 h 1864576"/>
              <a:gd name="connsiteX3236" fmla="*/ 670554 w 1656655"/>
              <a:gd name="connsiteY3236" fmla="*/ 387454 h 1864576"/>
              <a:gd name="connsiteX3237" fmla="*/ 671915 w 1656655"/>
              <a:gd name="connsiteY3237" fmla="*/ 389208 h 1864576"/>
              <a:gd name="connsiteX3238" fmla="*/ 671719 w 1656655"/>
              <a:gd name="connsiteY3238" fmla="*/ 391937 h 1864576"/>
              <a:gd name="connsiteX3239" fmla="*/ 672497 w 1656655"/>
              <a:gd name="connsiteY3239" fmla="*/ 392327 h 1864576"/>
              <a:gd name="connsiteX3240" fmla="*/ 673857 w 1656655"/>
              <a:gd name="connsiteY3240" fmla="*/ 397394 h 1864576"/>
              <a:gd name="connsiteX3241" fmla="*/ 674244 w 1656655"/>
              <a:gd name="connsiteY3241" fmla="*/ 398369 h 1864576"/>
              <a:gd name="connsiteX3242" fmla="*/ 670363 w 1656655"/>
              <a:gd name="connsiteY3242" fmla="*/ 403436 h 1864576"/>
              <a:gd name="connsiteX3243" fmla="*/ 669972 w 1656655"/>
              <a:gd name="connsiteY3243" fmla="*/ 404021 h 1864576"/>
              <a:gd name="connsiteX3244" fmla="*/ 665900 w 1656655"/>
              <a:gd name="connsiteY3244" fmla="*/ 405190 h 1864576"/>
              <a:gd name="connsiteX3245" fmla="*/ 669003 w 1656655"/>
              <a:gd name="connsiteY3245" fmla="*/ 406554 h 1864576"/>
              <a:gd name="connsiteX3246" fmla="*/ 672497 w 1656655"/>
              <a:gd name="connsiteY3246" fmla="*/ 407334 h 1864576"/>
              <a:gd name="connsiteX3247" fmla="*/ 673079 w 1656655"/>
              <a:gd name="connsiteY3247" fmla="*/ 407919 h 1864576"/>
              <a:gd name="connsiteX3248" fmla="*/ 673857 w 1656655"/>
              <a:gd name="connsiteY3248" fmla="*/ 407529 h 1864576"/>
              <a:gd name="connsiteX3249" fmla="*/ 675599 w 1656655"/>
              <a:gd name="connsiteY3249" fmla="*/ 407139 h 1864576"/>
              <a:gd name="connsiteX3250" fmla="*/ 676573 w 1656655"/>
              <a:gd name="connsiteY3250" fmla="*/ 406944 h 1864576"/>
              <a:gd name="connsiteX3251" fmla="*/ 677542 w 1656655"/>
              <a:gd name="connsiteY3251" fmla="*/ 406749 h 1864576"/>
              <a:gd name="connsiteX3252" fmla="*/ 678125 w 1656655"/>
              <a:gd name="connsiteY3252" fmla="*/ 406164 h 1864576"/>
              <a:gd name="connsiteX3253" fmla="*/ 678707 w 1656655"/>
              <a:gd name="connsiteY3253" fmla="*/ 405775 h 1864576"/>
              <a:gd name="connsiteX3254" fmla="*/ 679872 w 1656655"/>
              <a:gd name="connsiteY3254" fmla="*/ 401877 h 1864576"/>
              <a:gd name="connsiteX3255" fmla="*/ 681036 w 1656655"/>
              <a:gd name="connsiteY3255" fmla="*/ 401292 h 1864576"/>
              <a:gd name="connsiteX3256" fmla="*/ 681423 w 1656655"/>
              <a:gd name="connsiteY3256" fmla="*/ 399928 h 1864576"/>
              <a:gd name="connsiteX3257" fmla="*/ 670554 w 1656655"/>
              <a:gd name="connsiteY3257" fmla="*/ 395835 h 1864576"/>
              <a:gd name="connsiteX3258" fmla="*/ 671136 w 1656655"/>
              <a:gd name="connsiteY3258" fmla="*/ 395445 h 1864576"/>
              <a:gd name="connsiteX3259" fmla="*/ 668807 w 1656655"/>
              <a:gd name="connsiteY3259" fmla="*/ 394666 h 1864576"/>
              <a:gd name="connsiteX3260" fmla="*/ 666674 w 1656655"/>
              <a:gd name="connsiteY3260" fmla="*/ 393886 h 1864576"/>
              <a:gd name="connsiteX3261" fmla="*/ 667647 w 1656655"/>
              <a:gd name="connsiteY3261" fmla="*/ 391742 h 1864576"/>
              <a:gd name="connsiteX3262" fmla="*/ 668807 w 1656655"/>
              <a:gd name="connsiteY3262" fmla="*/ 389793 h 1864576"/>
              <a:gd name="connsiteX3263" fmla="*/ 667256 w 1656655"/>
              <a:gd name="connsiteY3263" fmla="*/ 389793 h 1864576"/>
              <a:gd name="connsiteX3264" fmla="*/ 666483 w 1656655"/>
              <a:gd name="connsiteY3264" fmla="*/ 387259 h 1864576"/>
              <a:gd name="connsiteX3265" fmla="*/ 665122 w 1656655"/>
              <a:gd name="connsiteY3265" fmla="*/ 387259 h 1864576"/>
              <a:gd name="connsiteX3266" fmla="*/ 662793 w 1656655"/>
              <a:gd name="connsiteY3266" fmla="*/ 388234 h 1864576"/>
              <a:gd name="connsiteX3267" fmla="*/ 661628 w 1656655"/>
              <a:gd name="connsiteY3267" fmla="*/ 387649 h 1864576"/>
              <a:gd name="connsiteX3268" fmla="*/ 661824 w 1656655"/>
              <a:gd name="connsiteY3268" fmla="*/ 390378 h 1864576"/>
              <a:gd name="connsiteX3269" fmla="*/ 660659 w 1656655"/>
              <a:gd name="connsiteY3269" fmla="*/ 392132 h 1864576"/>
              <a:gd name="connsiteX3270" fmla="*/ 658717 w 1656655"/>
              <a:gd name="connsiteY3270" fmla="*/ 390768 h 1864576"/>
              <a:gd name="connsiteX3271" fmla="*/ 656970 w 1656655"/>
              <a:gd name="connsiteY3271" fmla="*/ 389793 h 1864576"/>
              <a:gd name="connsiteX3272" fmla="*/ 656970 w 1656655"/>
              <a:gd name="connsiteY3272" fmla="*/ 389988 h 1864576"/>
              <a:gd name="connsiteX3273" fmla="*/ 657165 w 1656655"/>
              <a:gd name="connsiteY3273" fmla="*/ 390378 h 1864576"/>
              <a:gd name="connsiteX3274" fmla="*/ 657361 w 1656655"/>
              <a:gd name="connsiteY3274" fmla="*/ 391157 h 1864576"/>
              <a:gd name="connsiteX3275" fmla="*/ 656583 w 1656655"/>
              <a:gd name="connsiteY3275" fmla="*/ 392327 h 1864576"/>
              <a:gd name="connsiteX3276" fmla="*/ 655032 w 1656655"/>
              <a:gd name="connsiteY3276" fmla="*/ 392327 h 1864576"/>
              <a:gd name="connsiteX3277" fmla="*/ 654645 w 1656655"/>
              <a:gd name="connsiteY3277" fmla="*/ 393496 h 1864576"/>
              <a:gd name="connsiteX3278" fmla="*/ 655810 w 1656655"/>
              <a:gd name="connsiteY3278" fmla="*/ 395835 h 1864576"/>
              <a:gd name="connsiteX3279" fmla="*/ 654645 w 1656655"/>
              <a:gd name="connsiteY3279" fmla="*/ 396614 h 1864576"/>
              <a:gd name="connsiteX3280" fmla="*/ 656001 w 1656655"/>
              <a:gd name="connsiteY3280" fmla="*/ 397394 h 1864576"/>
              <a:gd name="connsiteX3281" fmla="*/ 660273 w 1656655"/>
              <a:gd name="connsiteY3281" fmla="*/ 396420 h 1864576"/>
              <a:gd name="connsiteX3282" fmla="*/ 659881 w 1656655"/>
              <a:gd name="connsiteY3282" fmla="*/ 399343 h 1864576"/>
              <a:gd name="connsiteX3283" fmla="*/ 650760 w 1656655"/>
              <a:gd name="connsiteY3283" fmla="*/ 401487 h 1864576"/>
              <a:gd name="connsiteX3284" fmla="*/ 647461 w 1656655"/>
              <a:gd name="connsiteY3284" fmla="*/ 399538 h 1864576"/>
              <a:gd name="connsiteX3285" fmla="*/ 645524 w 1656655"/>
              <a:gd name="connsiteY3285" fmla="*/ 398369 h 1864576"/>
              <a:gd name="connsiteX3286" fmla="*/ 646297 w 1656655"/>
              <a:gd name="connsiteY3286" fmla="*/ 399733 h 1864576"/>
              <a:gd name="connsiteX3287" fmla="*/ 649595 w 1656655"/>
              <a:gd name="connsiteY3287" fmla="*/ 402656 h 1864576"/>
              <a:gd name="connsiteX3288" fmla="*/ 656583 w 1656655"/>
              <a:gd name="connsiteY3288" fmla="*/ 403046 h 1864576"/>
              <a:gd name="connsiteX3289" fmla="*/ 659691 w 1656655"/>
              <a:gd name="connsiteY3289" fmla="*/ 402656 h 1864576"/>
              <a:gd name="connsiteX3290" fmla="*/ 660273 w 1656655"/>
              <a:gd name="connsiteY3290" fmla="*/ 404215 h 1864576"/>
              <a:gd name="connsiteX3291" fmla="*/ 668616 w 1656655"/>
              <a:gd name="connsiteY3291" fmla="*/ 410452 h 1864576"/>
              <a:gd name="connsiteX3292" fmla="*/ 670168 w 1656655"/>
              <a:gd name="connsiteY3292" fmla="*/ 409867 h 1864576"/>
              <a:gd name="connsiteX3293" fmla="*/ 671915 w 1656655"/>
              <a:gd name="connsiteY3293" fmla="*/ 412401 h 1864576"/>
              <a:gd name="connsiteX3294" fmla="*/ 672301 w 1656655"/>
              <a:gd name="connsiteY3294" fmla="*/ 413961 h 1864576"/>
              <a:gd name="connsiteX3295" fmla="*/ 680650 w 1656655"/>
              <a:gd name="connsiteY3295" fmla="*/ 416105 h 1864576"/>
              <a:gd name="connsiteX3296" fmla="*/ 684139 w 1656655"/>
              <a:gd name="connsiteY3296" fmla="*/ 413376 h 1864576"/>
              <a:gd name="connsiteX3297" fmla="*/ 684721 w 1656655"/>
              <a:gd name="connsiteY3297" fmla="*/ 412791 h 1864576"/>
              <a:gd name="connsiteX3298" fmla="*/ 685113 w 1656655"/>
              <a:gd name="connsiteY3298" fmla="*/ 412206 h 1864576"/>
              <a:gd name="connsiteX3299" fmla="*/ 684917 w 1656655"/>
              <a:gd name="connsiteY3299" fmla="*/ 412401 h 1864576"/>
              <a:gd name="connsiteX3300" fmla="*/ 683752 w 1656655"/>
              <a:gd name="connsiteY3300" fmla="*/ 413571 h 1864576"/>
              <a:gd name="connsiteX3301" fmla="*/ 677738 w 1656655"/>
              <a:gd name="connsiteY3301" fmla="*/ 415910 h 1864576"/>
              <a:gd name="connsiteX3302" fmla="*/ 672110 w 1656655"/>
              <a:gd name="connsiteY3302" fmla="*/ 410452 h 1864576"/>
              <a:gd name="connsiteX3303" fmla="*/ 670363 w 1656655"/>
              <a:gd name="connsiteY3303" fmla="*/ 409283 h 1864576"/>
              <a:gd name="connsiteX3304" fmla="*/ 664540 w 1656655"/>
              <a:gd name="connsiteY3304" fmla="*/ 407724 h 1864576"/>
              <a:gd name="connsiteX3305" fmla="*/ 661824 w 1656655"/>
              <a:gd name="connsiteY3305" fmla="*/ 403241 h 1864576"/>
              <a:gd name="connsiteX3306" fmla="*/ 663958 w 1656655"/>
              <a:gd name="connsiteY3306" fmla="*/ 398174 h 1864576"/>
              <a:gd name="connsiteX3307" fmla="*/ 665509 w 1656655"/>
              <a:gd name="connsiteY3307" fmla="*/ 400317 h 1864576"/>
              <a:gd name="connsiteX3308" fmla="*/ 667452 w 1656655"/>
              <a:gd name="connsiteY3308" fmla="*/ 401682 h 1864576"/>
              <a:gd name="connsiteX3309" fmla="*/ 668421 w 1656655"/>
              <a:gd name="connsiteY3309" fmla="*/ 399343 h 1864576"/>
              <a:gd name="connsiteX3310" fmla="*/ 671136 w 1656655"/>
              <a:gd name="connsiteY3310" fmla="*/ 399928 h 1864576"/>
              <a:gd name="connsiteX3311" fmla="*/ 670554 w 1656655"/>
              <a:gd name="connsiteY3311" fmla="*/ 398563 h 1864576"/>
              <a:gd name="connsiteX3312" fmla="*/ 670554 w 1656655"/>
              <a:gd name="connsiteY3312" fmla="*/ 395835 h 1864576"/>
              <a:gd name="connsiteX3313" fmla="*/ 596617 w 1656655"/>
              <a:gd name="connsiteY3313" fmla="*/ 388429 h 1864576"/>
              <a:gd name="connsiteX3314" fmla="*/ 596231 w 1656655"/>
              <a:gd name="connsiteY3314" fmla="*/ 387844 h 1864576"/>
              <a:gd name="connsiteX3315" fmla="*/ 595648 w 1656655"/>
              <a:gd name="connsiteY3315" fmla="*/ 388234 h 1864576"/>
              <a:gd name="connsiteX3316" fmla="*/ 596617 w 1656655"/>
              <a:gd name="connsiteY3316" fmla="*/ 388429 h 1864576"/>
              <a:gd name="connsiteX3317" fmla="*/ 654449 w 1656655"/>
              <a:gd name="connsiteY3317" fmla="*/ 388624 h 1864576"/>
              <a:gd name="connsiteX3318" fmla="*/ 652702 w 1656655"/>
              <a:gd name="connsiteY3318" fmla="*/ 389793 h 1864576"/>
              <a:gd name="connsiteX3319" fmla="*/ 654254 w 1656655"/>
              <a:gd name="connsiteY3319" fmla="*/ 389403 h 1864576"/>
              <a:gd name="connsiteX3320" fmla="*/ 654449 w 1656655"/>
              <a:gd name="connsiteY3320" fmla="*/ 388624 h 1864576"/>
              <a:gd name="connsiteX3321" fmla="*/ 651924 w 1656655"/>
              <a:gd name="connsiteY3321" fmla="*/ 395835 h 1864576"/>
              <a:gd name="connsiteX3322" fmla="*/ 650569 w 1656655"/>
              <a:gd name="connsiteY3322" fmla="*/ 392911 h 1864576"/>
              <a:gd name="connsiteX3323" fmla="*/ 652120 w 1656655"/>
              <a:gd name="connsiteY3323" fmla="*/ 390183 h 1864576"/>
              <a:gd name="connsiteX3324" fmla="*/ 650177 w 1656655"/>
              <a:gd name="connsiteY3324" fmla="*/ 391352 h 1864576"/>
              <a:gd name="connsiteX3325" fmla="*/ 644550 w 1656655"/>
              <a:gd name="connsiteY3325" fmla="*/ 394276 h 1864576"/>
              <a:gd name="connsiteX3326" fmla="*/ 644359 w 1656655"/>
              <a:gd name="connsiteY3326" fmla="*/ 394276 h 1864576"/>
              <a:gd name="connsiteX3327" fmla="*/ 644163 w 1656655"/>
              <a:gd name="connsiteY3327" fmla="*/ 394276 h 1864576"/>
              <a:gd name="connsiteX3328" fmla="*/ 646106 w 1656655"/>
              <a:gd name="connsiteY3328" fmla="*/ 395445 h 1864576"/>
              <a:gd name="connsiteX3329" fmla="*/ 648435 w 1656655"/>
              <a:gd name="connsiteY3329" fmla="*/ 396030 h 1864576"/>
              <a:gd name="connsiteX3330" fmla="*/ 649018 w 1656655"/>
              <a:gd name="connsiteY3330" fmla="*/ 397004 h 1864576"/>
              <a:gd name="connsiteX3331" fmla="*/ 651734 w 1656655"/>
              <a:gd name="connsiteY3331" fmla="*/ 398953 h 1864576"/>
              <a:gd name="connsiteX3332" fmla="*/ 651924 w 1656655"/>
              <a:gd name="connsiteY3332" fmla="*/ 395835 h 1864576"/>
              <a:gd name="connsiteX3333" fmla="*/ 572942 w 1656655"/>
              <a:gd name="connsiteY3333" fmla="*/ 392522 h 1864576"/>
              <a:gd name="connsiteX3334" fmla="*/ 576436 w 1656655"/>
              <a:gd name="connsiteY3334" fmla="*/ 393106 h 1864576"/>
              <a:gd name="connsiteX3335" fmla="*/ 580703 w 1656655"/>
              <a:gd name="connsiteY3335" fmla="*/ 393106 h 1864576"/>
              <a:gd name="connsiteX3336" fmla="*/ 630965 w 1656655"/>
              <a:gd name="connsiteY3336" fmla="*/ 401682 h 1864576"/>
              <a:gd name="connsiteX3337" fmla="*/ 670750 w 1656655"/>
              <a:gd name="connsiteY3337" fmla="*/ 420782 h 1864576"/>
              <a:gd name="connsiteX3338" fmla="*/ 673275 w 1656655"/>
              <a:gd name="connsiteY3338" fmla="*/ 422536 h 1864576"/>
              <a:gd name="connsiteX3339" fmla="*/ 674826 w 1656655"/>
              <a:gd name="connsiteY3339" fmla="*/ 422926 h 1864576"/>
              <a:gd name="connsiteX3340" fmla="*/ 675409 w 1656655"/>
              <a:gd name="connsiteY3340" fmla="*/ 421562 h 1864576"/>
              <a:gd name="connsiteX3341" fmla="*/ 665318 w 1656655"/>
              <a:gd name="connsiteY3341" fmla="*/ 414740 h 1864576"/>
              <a:gd name="connsiteX3342" fmla="*/ 575658 w 1656655"/>
              <a:gd name="connsiteY3342" fmla="*/ 390768 h 1864576"/>
              <a:gd name="connsiteX3343" fmla="*/ 573720 w 1656655"/>
              <a:gd name="connsiteY3343" fmla="*/ 390962 h 1864576"/>
              <a:gd name="connsiteX3344" fmla="*/ 572942 w 1656655"/>
              <a:gd name="connsiteY3344" fmla="*/ 392522 h 1864576"/>
              <a:gd name="connsiteX3345" fmla="*/ 579734 w 1656655"/>
              <a:gd name="connsiteY3345" fmla="*/ 406359 h 1864576"/>
              <a:gd name="connsiteX3346" fmla="*/ 579348 w 1656655"/>
              <a:gd name="connsiteY3346" fmla="*/ 405775 h 1864576"/>
              <a:gd name="connsiteX3347" fmla="*/ 578961 w 1656655"/>
              <a:gd name="connsiteY3347" fmla="*/ 405190 h 1864576"/>
              <a:gd name="connsiteX3348" fmla="*/ 577796 w 1656655"/>
              <a:gd name="connsiteY3348" fmla="*/ 400707 h 1864576"/>
              <a:gd name="connsiteX3349" fmla="*/ 579734 w 1656655"/>
              <a:gd name="connsiteY3349" fmla="*/ 396809 h 1864576"/>
              <a:gd name="connsiteX3350" fmla="*/ 580899 w 1656655"/>
              <a:gd name="connsiteY3350" fmla="*/ 396030 h 1864576"/>
              <a:gd name="connsiteX3351" fmla="*/ 572169 w 1656655"/>
              <a:gd name="connsiteY3351" fmla="*/ 396420 h 1864576"/>
              <a:gd name="connsiteX3352" fmla="*/ 569840 w 1656655"/>
              <a:gd name="connsiteY3352" fmla="*/ 404410 h 1864576"/>
              <a:gd name="connsiteX3353" fmla="*/ 574498 w 1656655"/>
              <a:gd name="connsiteY3353" fmla="*/ 406164 h 1864576"/>
              <a:gd name="connsiteX3354" fmla="*/ 579734 w 1656655"/>
              <a:gd name="connsiteY3354" fmla="*/ 406359 h 1864576"/>
              <a:gd name="connsiteX3355" fmla="*/ 602245 w 1656655"/>
              <a:gd name="connsiteY3355" fmla="*/ 397979 h 1864576"/>
              <a:gd name="connsiteX3356" fmla="*/ 586918 w 1656655"/>
              <a:gd name="connsiteY3356" fmla="*/ 396420 h 1864576"/>
              <a:gd name="connsiteX3357" fmla="*/ 587305 w 1656655"/>
              <a:gd name="connsiteY3357" fmla="*/ 396614 h 1864576"/>
              <a:gd name="connsiteX3358" fmla="*/ 588856 w 1656655"/>
              <a:gd name="connsiteY3358" fmla="*/ 404605 h 1864576"/>
              <a:gd name="connsiteX3359" fmla="*/ 586918 w 1656655"/>
              <a:gd name="connsiteY3359" fmla="*/ 406554 h 1864576"/>
              <a:gd name="connsiteX3360" fmla="*/ 593319 w 1656655"/>
              <a:gd name="connsiteY3360" fmla="*/ 407139 h 1864576"/>
              <a:gd name="connsiteX3361" fmla="*/ 599529 w 1656655"/>
              <a:gd name="connsiteY3361" fmla="*/ 407919 h 1864576"/>
              <a:gd name="connsiteX3362" fmla="*/ 599142 w 1656655"/>
              <a:gd name="connsiteY3362" fmla="*/ 407334 h 1864576"/>
              <a:gd name="connsiteX3363" fmla="*/ 602245 w 1656655"/>
              <a:gd name="connsiteY3363" fmla="*/ 397979 h 1864576"/>
              <a:gd name="connsiteX3364" fmla="*/ 622235 w 1656655"/>
              <a:gd name="connsiteY3364" fmla="*/ 402461 h 1864576"/>
              <a:gd name="connsiteX3365" fmla="*/ 607099 w 1656655"/>
              <a:gd name="connsiteY3365" fmla="*/ 398953 h 1864576"/>
              <a:gd name="connsiteX3366" fmla="*/ 607486 w 1656655"/>
              <a:gd name="connsiteY3366" fmla="*/ 399148 h 1864576"/>
              <a:gd name="connsiteX3367" fmla="*/ 608264 w 1656655"/>
              <a:gd name="connsiteY3367" fmla="*/ 399928 h 1864576"/>
              <a:gd name="connsiteX3368" fmla="*/ 606321 w 1656655"/>
              <a:gd name="connsiteY3368" fmla="*/ 409478 h 1864576"/>
              <a:gd name="connsiteX3369" fmla="*/ 619323 w 1656655"/>
              <a:gd name="connsiteY3369" fmla="*/ 412596 h 1864576"/>
              <a:gd name="connsiteX3370" fmla="*/ 618354 w 1656655"/>
              <a:gd name="connsiteY3370" fmla="*/ 411427 h 1864576"/>
              <a:gd name="connsiteX3371" fmla="*/ 617772 w 1656655"/>
              <a:gd name="connsiteY3371" fmla="*/ 406359 h 1864576"/>
              <a:gd name="connsiteX3372" fmla="*/ 622235 w 1656655"/>
              <a:gd name="connsiteY3372" fmla="*/ 402461 h 1864576"/>
              <a:gd name="connsiteX3373" fmla="*/ 584006 w 1656655"/>
              <a:gd name="connsiteY3373" fmla="*/ 398563 h 1864576"/>
              <a:gd name="connsiteX3374" fmla="*/ 580703 w 1656655"/>
              <a:gd name="connsiteY3374" fmla="*/ 400902 h 1864576"/>
              <a:gd name="connsiteX3375" fmla="*/ 583033 w 1656655"/>
              <a:gd name="connsiteY3375" fmla="*/ 404410 h 1864576"/>
              <a:gd name="connsiteX3376" fmla="*/ 584006 w 1656655"/>
              <a:gd name="connsiteY3376" fmla="*/ 398563 h 1864576"/>
              <a:gd name="connsiteX3377" fmla="*/ 624951 w 1656655"/>
              <a:gd name="connsiteY3377" fmla="*/ 414350 h 1864576"/>
              <a:gd name="connsiteX3378" fmla="*/ 637567 w 1656655"/>
              <a:gd name="connsiteY3378" fmla="*/ 418833 h 1864576"/>
              <a:gd name="connsiteX3379" fmla="*/ 636598 w 1656655"/>
              <a:gd name="connsiteY3379" fmla="*/ 415715 h 1864576"/>
              <a:gd name="connsiteX3380" fmla="*/ 639504 w 1656655"/>
              <a:gd name="connsiteY3380" fmla="*/ 410452 h 1864576"/>
              <a:gd name="connsiteX3381" fmla="*/ 642612 w 1656655"/>
              <a:gd name="connsiteY3381" fmla="*/ 409478 h 1864576"/>
              <a:gd name="connsiteX3382" fmla="*/ 628058 w 1656655"/>
              <a:gd name="connsiteY3382" fmla="*/ 404215 h 1864576"/>
              <a:gd name="connsiteX3383" fmla="*/ 629414 w 1656655"/>
              <a:gd name="connsiteY3383" fmla="*/ 406944 h 1864576"/>
              <a:gd name="connsiteX3384" fmla="*/ 624951 w 1656655"/>
              <a:gd name="connsiteY3384" fmla="*/ 414350 h 1864576"/>
              <a:gd name="connsiteX3385" fmla="*/ 604383 w 1656655"/>
              <a:gd name="connsiteY3385" fmla="*/ 401097 h 1864576"/>
              <a:gd name="connsiteX3386" fmla="*/ 603219 w 1656655"/>
              <a:gd name="connsiteY3386" fmla="*/ 406749 h 1864576"/>
              <a:gd name="connsiteX3387" fmla="*/ 604383 w 1656655"/>
              <a:gd name="connsiteY3387" fmla="*/ 401097 h 1864576"/>
              <a:gd name="connsiteX3388" fmla="*/ 681227 w 1656655"/>
              <a:gd name="connsiteY3388" fmla="*/ 408503 h 1864576"/>
              <a:gd name="connsiteX3389" fmla="*/ 684917 w 1656655"/>
              <a:gd name="connsiteY3389" fmla="*/ 409478 h 1864576"/>
              <a:gd name="connsiteX3390" fmla="*/ 686277 w 1656655"/>
              <a:gd name="connsiteY3390" fmla="*/ 412012 h 1864576"/>
              <a:gd name="connsiteX3391" fmla="*/ 688411 w 1656655"/>
              <a:gd name="connsiteY3391" fmla="*/ 410842 h 1864576"/>
              <a:gd name="connsiteX3392" fmla="*/ 689380 w 1656655"/>
              <a:gd name="connsiteY3392" fmla="*/ 410257 h 1864576"/>
              <a:gd name="connsiteX3393" fmla="*/ 690544 w 1656655"/>
              <a:gd name="connsiteY3393" fmla="*/ 408113 h 1864576"/>
              <a:gd name="connsiteX3394" fmla="*/ 693456 w 1656655"/>
              <a:gd name="connsiteY3394" fmla="*/ 405969 h 1864576"/>
              <a:gd name="connsiteX3395" fmla="*/ 692096 w 1656655"/>
              <a:gd name="connsiteY3395" fmla="*/ 404021 h 1864576"/>
              <a:gd name="connsiteX3396" fmla="*/ 691905 w 1656655"/>
              <a:gd name="connsiteY3396" fmla="*/ 403241 h 1864576"/>
              <a:gd name="connsiteX3397" fmla="*/ 690544 w 1656655"/>
              <a:gd name="connsiteY3397" fmla="*/ 405969 h 1864576"/>
              <a:gd name="connsiteX3398" fmla="*/ 688993 w 1656655"/>
              <a:gd name="connsiteY3398" fmla="*/ 408503 h 1864576"/>
              <a:gd name="connsiteX3399" fmla="*/ 687437 w 1656655"/>
              <a:gd name="connsiteY3399" fmla="*/ 407919 h 1864576"/>
              <a:gd name="connsiteX3400" fmla="*/ 685886 w 1656655"/>
              <a:gd name="connsiteY3400" fmla="*/ 403241 h 1864576"/>
              <a:gd name="connsiteX3401" fmla="*/ 683948 w 1656655"/>
              <a:gd name="connsiteY3401" fmla="*/ 404021 h 1864576"/>
              <a:gd name="connsiteX3402" fmla="*/ 682201 w 1656655"/>
              <a:gd name="connsiteY3402" fmla="*/ 404605 h 1864576"/>
              <a:gd name="connsiteX3403" fmla="*/ 683170 w 1656655"/>
              <a:gd name="connsiteY3403" fmla="*/ 406749 h 1864576"/>
              <a:gd name="connsiteX3404" fmla="*/ 681227 w 1656655"/>
              <a:gd name="connsiteY3404" fmla="*/ 408503 h 1864576"/>
              <a:gd name="connsiteX3405" fmla="*/ 657748 w 1656655"/>
              <a:gd name="connsiteY3405" fmla="*/ 406359 h 1864576"/>
              <a:gd name="connsiteX3406" fmla="*/ 656970 w 1656655"/>
              <a:gd name="connsiteY3406" fmla="*/ 406554 h 1864576"/>
              <a:gd name="connsiteX3407" fmla="*/ 657943 w 1656655"/>
              <a:gd name="connsiteY3407" fmla="*/ 406944 h 1864576"/>
              <a:gd name="connsiteX3408" fmla="*/ 657748 w 1656655"/>
              <a:gd name="connsiteY3408" fmla="*/ 406359 h 1864576"/>
              <a:gd name="connsiteX3409" fmla="*/ 626502 w 1656655"/>
              <a:gd name="connsiteY3409" fmla="*/ 408893 h 1864576"/>
              <a:gd name="connsiteX3410" fmla="*/ 624178 w 1656655"/>
              <a:gd name="connsiteY3410" fmla="*/ 405385 h 1864576"/>
              <a:gd name="connsiteX3411" fmla="*/ 620875 w 1656655"/>
              <a:gd name="connsiteY3411" fmla="*/ 407919 h 1864576"/>
              <a:gd name="connsiteX3412" fmla="*/ 623400 w 1656655"/>
              <a:gd name="connsiteY3412" fmla="*/ 411232 h 1864576"/>
              <a:gd name="connsiteX3413" fmla="*/ 626502 w 1656655"/>
              <a:gd name="connsiteY3413" fmla="*/ 408893 h 1864576"/>
              <a:gd name="connsiteX3414" fmla="*/ 681423 w 1656655"/>
              <a:gd name="connsiteY3414" fmla="*/ 412012 h 1864576"/>
              <a:gd name="connsiteX3415" fmla="*/ 679676 w 1656655"/>
              <a:gd name="connsiteY3415" fmla="*/ 411037 h 1864576"/>
              <a:gd name="connsiteX3416" fmla="*/ 678320 w 1656655"/>
              <a:gd name="connsiteY3416" fmla="*/ 409673 h 1864576"/>
              <a:gd name="connsiteX3417" fmla="*/ 675599 w 1656655"/>
              <a:gd name="connsiteY3417" fmla="*/ 410062 h 1864576"/>
              <a:gd name="connsiteX3418" fmla="*/ 681423 w 1656655"/>
              <a:gd name="connsiteY3418" fmla="*/ 412012 h 1864576"/>
              <a:gd name="connsiteX3419" fmla="*/ 643967 w 1656655"/>
              <a:gd name="connsiteY3419" fmla="*/ 421562 h 1864576"/>
              <a:gd name="connsiteX3420" fmla="*/ 654063 w 1656655"/>
              <a:gd name="connsiteY3420" fmla="*/ 426629 h 1864576"/>
              <a:gd name="connsiteX3421" fmla="*/ 655418 w 1656655"/>
              <a:gd name="connsiteY3421" fmla="*/ 427408 h 1864576"/>
              <a:gd name="connsiteX3422" fmla="*/ 654836 w 1656655"/>
              <a:gd name="connsiteY3422" fmla="*/ 424095 h 1864576"/>
              <a:gd name="connsiteX3423" fmla="*/ 660855 w 1656655"/>
              <a:gd name="connsiteY3423" fmla="*/ 418638 h 1864576"/>
              <a:gd name="connsiteX3424" fmla="*/ 647075 w 1656655"/>
              <a:gd name="connsiteY3424" fmla="*/ 411621 h 1864576"/>
              <a:gd name="connsiteX3425" fmla="*/ 648435 w 1656655"/>
              <a:gd name="connsiteY3425" fmla="*/ 414350 h 1864576"/>
              <a:gd name="connsiteX3426" fmla="*/ 643967 w 1656655"/>
              <a:gd name="connsiteY3426" fmla="*/ 421562 h 1864576"/>
              <a:gd name="connsiteX3427" fmla="*/ 570422 w 1656655"/>
              <a:gd name="connsiteY3427" fmla="*/ 411817 h 1864576"/>
              <a:gd name="connsiteX3428" fmla="*/ 572942 w 1656655"/>
              <a:gd name="connsiteY3428" fmla="*/ 413181 h 1864576"/>
              <a:gd name="connsiteX3429" fmla="*/ 636015 w 1656655"/>
              <a:gd name="connsiteY3429" fmla="*/ 426044 h 1864576"/>
              <a:gd name="connsiteX3430" fmla="*/ 641643 w 1656655"/>
              <a:gd name="connsiteY3430" fmla="*/ 428383 h 1864576"/>
              <a:gd name="connsiteX3431" fmla="*/ 652316 w 1656655"/>
              <a:gd name="connsiteY3431" fmla="*/ 433645 h 1864576"/>
              <a:gd name="connsiteX3432" fmla="*/ 662406 w 1656655"/>
              <a:gd name="connsiteY3432" fmla="*/ 439687 h 1864576"/>
              <a:gd name="connsiteX3433" fmla="*/ 665122 w 1656655"/>
              <a:gd name="connsiteY3433" fmla="*/ 440856 h 1864576"/>
              <a:gd name="connsiteX3434" fmla="*/ 666674 w 1656655"/>
              <a:gd name="connsiteY3434" fmla="*/ 438518 h 1864576"/>
              <a:gd name="connsiteX3435" fmla="*/ 664540 w 1656655"/>
              <a:gd name="connsiteY3435" fmla="*/ 436569 h 1864576"/>
              <a:gd name="connsiteX3436" fmla="*/ 662020 w 1656655"/>
              <a:gd name="connsiteY3436" fmla="*/ 435009 h 1864576"/>
              <a:gd name="connsiteX3437" fmla="*/ 623786 w 1656655"/>
              <a:gd name="connsiteY3437" fmla="*/ 417274 h 1864576"/>
              <a:gd name="connsiteX3438" fmla="*/ 575658 w 1656655"/>
              <a:gd name="connsiteY3438" fmla="*/ 409283 h 1864576"/>
              <a:gd name="connsiteX3439" fmla="*/ 571587 w 1656655"/>
              <a:gd name="connsiteY3439" fmla="*/ 409283 h 1864576"/>
              <a:gd name="connsiteX3440" fmla="*/ 570422 w 1656655"/>
              <a:gd name="connsiteY3440" fmla="*/ 411817 h 1864576"/>
              <a:gd name="connsiteX3441" fmla="*/ 645524 w 1656655"/>
              <a:gd name="connsiteY3441" fmla="*/ 415910 h 1864576"/>
              <a:gd name="connsiteX3442" fmla="*/ 642998 w 1656655"/>
              <a:gd name="connsiteY3442" fmla="*/ 412596 h 1864576"/>
              <a:gd name="connsiteX3443" fmla="*/ 639700 w 1656655"/>
              <a:gd name="connsiteY3443" fmla="*/ 415325 h 1864576"/>
              <a:gd name="connsiteX3444" fmla="*/ 642225 w 1656655"/>
              <a:gd name="connsiteY3444" fmla="*/ 418638 h 1864576"/>
              <a:gd name="connsiteX3445" fmla="*/ 645524 w 1656655"/>
              <a:gd name="connsiteY3445" fmla="*/ 415910 h 1864576"/>
              <a:gd name="connsiteX3446" fmla="*/ 661437 w 1656655"/>
              <a:gd name="connsiteY3446" fmla="*/ 430722 h 1864576"/>
              <a:gd name="connsiteX3447" fmla="*/ 667452 w 1656655"/>
              <a:gd name="connsiteY3447" fmla="*/ 434620 h 1864576"/>
              <a:gd name="connsiteX3448" fmla="*/ 674048 w 1656655"/>
              <a:gd name="connsiteY3448" fmla="*/ 432476 h 1864576"/>
              <a:gd name="connsiteX3449" fmla="*/ 672301 w 1656655"/>
              <a:gd name="connsiteY3449" fmla="*/ 425849 h 1864576"/>
              <a:gd name="connsiteX3450" fmla="*/ 666287 w 1656655"/>
              <a:gd name="connsiteY3450" fmla="*/ 421951 h 1864576"/>
              <a:gd name="connsiteX3451" fmla="*/ 667065 w 1656655"/>
              <a:gd name="connsiteY3451" fmla="*/ 425070 h 1864576"/>
              <a:gd name="connsiteX3452" fmla="*/ 661437 w 1656655"/>
              <a:gd name="connsiteY3452" fmla="*/ 430722 h 1864576"/>
              <a:gd name="connsiteX3453" fmla="*/ 648239 w 1656655"/>
              <a:gd name="connsiteY3453" fmla="*/ 322554 h 1864576"/>
              <a:gd name="connsiteX3454" fmla="*/ 652507 w 1656655"/>
              <a:gd name="connsiteY3454" fmla="*/ 328011 h 1864576"/>
              <a:gd name="connsiteX3455" fmla="*/ 646879 w 1656655"/>
              <a:gd name="connsiteY3455" fmla="*/ 332299 h 1864576"/>
              <a:gd name="connsiteX3456" fmla="*/ 642808 w 1656655"/>
              <a:gd name="connsiteY3456" fmla="*/ 326842 h 1864576"/>
              <a:gd name="connsiteX3457" fmla="*/ 648239 w 1656655"/>
              <a:gd name="connsiteY3457" fmla="*/ 322554 h 1864576"/>
              <a:gd name="connsiteX3458" fmla="*/ 648626 w 1656655"/>
              <a:gd name="connsiteY3458" fmla="*/ 328791 h 1864576"/>
              <a:gd name="connsiteX3459" fmla="*/ 649404 w 1656655"/>
              <a:gd name="connsiteY3459" fmla="*/ 328011 h 1864576"/>
              <a:gd name="connsiteX3460" fmla="*/ 649595 w 1656655"/>
              <a:gd name="connsiteY3460" fmla="*/ 327426 h 1864576"/>
              <a:gd name="connsiteX3461" fmla="*/ 647853 w 1656655"/>
              <a:gd name="connsiteY3461" fmla="*/ 325672 h 1864576"/>
              <a:gd name="connsiteX3462" fmla="*/ 646106 w 1656655"/>
              <a:gd name="connsiteY3462" fmla="*/ 327426 h 1864576"/>
              <a:gd name="connsiteX3463" fmla="*/ 647853 w 1656655"/>
              <a:gd name="connsiteY3463" fmla="*/ 329181 h 1864576"/>
              <a:gd name="connsiteX3464" fmla="*/ 648626 w 1656655"/>
              <a:gd name="connsiteY3464" fmla="*/ 328791 h 1864576"/>
              <a:gd name="connsiteX3465" fmla="*/ 645714 w 1656655"/>
              <a:gd name="connsiteY3465" fmla="*/ 332884 h 1864576"/>
              <a:gd name="connsiteX3466" fmla="*/ 649208 w 1656655"/>
              <a:gd name="connsiteY3466" fmla="*/ 338146 h 1864576"/>
              <a:gd name="connsiteX3467" fmla="*/ 643967 w 1656655"/>
              <a:gd name="connsiteY3467" fmla="*/ 341654 h 1864576"/>
              <a:gd name="connsiteX3468" fmla="*/ 640669 w 1656655"/>
              <a:gd name="connsiteY3468" fmla="*/ 336392 h 1864576"/>
              <a:gd name="connsiteX3469" fmla="*/ 645714 w 1656655"/>
              <a:gd name="connsiteY3469" fmla="*/ 332884 h 1864576"/>
              <a:gd name="connsiteX3470" fmla="*/ 644359 w 1656655"/>
              <a:gd name="connsiteY3470" fmla="*/ 336002 h 1864576"/>
              <a:gd name="connsiteX3471" fmla="*/ 644163 w 1656655"/>
              <a:gd name="connsiteY3471" fmla="*/ 336197 h 1864576"/>
              <a:gd name="connsiteX3472" fmla="*/ 643581 w 1656655"/>
              <a:gd name="connsiteY3472" fmla="*/ 337366 h 1864576"/>
              <a:gd name="connsiteX3473" fmla="*/ 644941 w 1656655"/>
              <a:gd name="connsiteY3473" fmla="*/ 338730 h 1864576"/>
              <a:gd name="connsiteX3474" fmla="*/ 646297 w 1656655"/>
              <a:gd name="connsiteY3474" fmla="*/ 337366 h 1864576"/>
              <a:gd name="connsiteX3475" fmla="*/ 644941 w 1656655"/>
              <a:gd name="connsiteY3475" fmla="*/ 336002 h 1864576"/>
              <a:gd name="connsiteX3476" fmla="*/ 644359 w 1656655"/>
              <a:gd name="connsiteY3476" fmla="*/ 336002 h 1864576"/>
              <a:gd name="connsiteX3477" fmla="*/ 678707 w 1656655"/>
              <a:gd name="connsiteY3477" fmla="*/ 342433 h 1864576"/>
              <a:gd name="connsiteX3478" fmla="*/ 682392 w 1656655"/>
              <a:gd name="connsiteY3478" fmla="*/ 346916 h 1864576"/>
              <a:gd name="connsiteX3479" fmla="*/ 677929 w 1656655"/>
              <a:gd name="connsiteY3479" fmla="*/ 350619 h 1864576"/>
              <a:gd name="connsiteX3480" fmla="*/ 674244 w 1656655"/>
              <a:gd name="connsiteY3480" fmla="*/ 346136 h 1864576"/>
              <a:gd name="connsiteX3481" fmla="*/ 678707 w 1656655"/>
              <a:gd name="connsiteY3481" fmla="*/ 342433 h 1864576"/>
              <a:gd name="connsiteX3482" fmla="*/ 677738 w 1656655"/>
              <a:gd name="connsiteY3482" fmla="*/ 347306 h 1864576"/>
              <a:gd name="connsiteX3483" fmla="*/ 678320 w 1656655"/>
              <a:gd name="connsiteY3483" fmla="*/ 347501 h 1864576"/>
              <a:gd name="connsiteX3484" fmla="*/ 679289 w 1656655"/>
              <a:gd name="connsiteY3484" fmla="*/ 346526 h 1864576"/>
              <a:gd name="connsiteX3485" fmla="*/ 678320 w 1656655"/>
              <a:gd name="connsiteY3485" fmla="*/ 345552 h 1864576"/>
              <a:gd name="connsiteX3486" fmla="*/ 677346 w 1656655"/>
              <a:gd name="connsiteY3486" fmla="*/ 346526 h 1864576"/>
              <a:gd name="connsiteX3487" fmla="*/ 677738 w 1656655"/>
              <a:gd name="connsiteY3487" fmla="*/ 347306 h 1864576"/>
              <a:gd name="connsiteX3488" fmla="*/ 615639 w 1656655"/>
              <a:gd name="connsiteY3488" fmla="*/ 327037 h 1864576"/>
              <a:gd name="connsiteX3489" fmla="*/ 610980 w 1656655"/>
              <a:gd name="connsiteY3489" fmla="*/ 330545 h 1864576"/>
              <a:gd name="connsiteX3490" fmla="*/ 607486 w 1656655"/>
              <a:gd name="connsiteY3490" fmla="*/ 325867 h 1864576"/>
              <a:gd name="connsiteX3491" fmla="*/ 612144 w 1656655"/>
              <a:gd name="connsiteY3491" fmla="*/ 322359 h 1864576"/>
              <a:gd name="connsiteX3492" fmla="*/ 615639 w 1656655"/>
              <a:gd name="connsiteY3492" fmla="*/ 327037 h 1864576"/>
              <a:gd name="connsiteX3493" fmla="*/ 608068 w 1656655"/>
              <a:gd name="connsiteY3493" fmla="*/ 336002 h 1864576"/>
              <a:gd name="connsiteX3494" fmla="*/ 611562 w 1656655"/>
              <a:gd name="connsiteY3494" fmla="*/ 331519 h 1864576"/>
              <a:gd name="connsiteX3495" fmla="*/ 616221 w 1656655"/>
              <a:gd name="connsiteY3495" fmla="*/ 335027 h 1864576"/>
              <a:gd name="connsiteX3496" fmla="*/ 612727 w 1656655"/>
              <a:gd name="connsiteY3496" fmla="*/ 339510 h 1864576"/>
              <a:gd name="connsiteX3497" fmla="*/ 608068 w 1656655"/>
              <a:gd name="connsiteY3497" fmla="*/ 336002 h 1864576"/>
              <a:gd name="connsiteX3498" fmla="*/ 611949 w 1656655"/>
              <a:gd name="connsiteY3498" fmla="*/ 334638 h 1864576"/>
              <a:gd name="connsiteX3499" fmla="*/ 611176 w 1656655"/>
              <a:gd name="connsiteY3499" fmla="*/ 335612 h 1864576"/>
              <a:gd name="connsiteX3500" fmla="*/ 611176 w 1656655"/>
              <a:gd name="connsiteY3500" fmla="*/ 336002 h 1864576"/>
              <a:gd name="connsiteX3501" fmla="*/ 611366 w 1656655"/>
              <a:gd name="connsiteY3501" fmla="*/ 336392 h 1864576"/>
              <a:gd name="connsiteX3502" fmla="*/ 611949 w 1656655"/>
              <a:gd name="connsiteY3502" fmla="*/ 336587 h 1864576"/>
              <a:gd name="connsiteX3503" fmla="*/ 612918 w 1656655"/>
              <a:gd name="connsiteY3503" fmla="*/ 335612 h 1864576"/>
              <a:gd name="connsiteX3504" fmla="*/ 611949 w 1656655"/>
              <a:gd name="connsiteY3504" fmla="*/ 334638 h 1864576"/>
              <a:gd name="connsiteX3505" fmla="*/ 611949 w 1656655"/>
              <a:gd name="connsiteY3505" fmla="*/ 334638 h 1864576"/>
              <a:gd name="connsiteX3506" fmla="*/ 673466 w 1656655"/>
              <a:gd name="connsiteY3506" fmla="*/ 349840 h 1864576"/>
              <a:gd name="connsiteX3507" fmla="*/ 676960 w 1656655"/>
              <a:gd name="connsiteY3507" fmla="*/ 354517 h 1864576"/>
              <a:gd name="connsiteX3508" fmla="*/ 672301 w 1656655"/>
              <a:gd name="connsiteY3508" fmla="*/ 358025 h 1864576"/>
              <a:gd name="connsiteX3509" fmla="*/ 668807 w 1656655"/>
              <a:gd name="connsiteY3509" fmla="*/ 353348 h 1864576"/>
              <a:gd name="connsiteX3510" fmla="*/ 673466 w 1656655"/>
              <a:gd name="connsiteY3510" fmla="*/ 349840 h 1864576"/>
              <a:gd name="connsiteX3511" fmla="*/ 617190 w 1656655"/>
              <a:gd name="connsiteY3511" fmla="*/ 345357 h 1864576"/>
              <a:gd name="connsiteX3512" fmla="*/ 612531 w 1656655"/>
              <a:gd name="connsiteY3512" fmla="*/ 348865 h 1864576"/>
              <a:gd name="connsiteX3513" fmla="*/ 609037 w 1656655"/>
              <a:gd name="connsiteY3513" fmla="*/ 344188 h 1864576"/>
              <a:gd name="connsiteX3514" fmla="*/ 613696 w 1656655"/>
              <a:gd name="connsiteY3514" fmla="*/ 340679 h 1864576"/>
              <a:gd name="connsiteX3515" fmla="*/ 617190 w 1656655"/>
              <a:gd name="connsiteY3515" fmla="*/ 345357 h 1864576"/>
              <a:gd name="connsiteX3516" fmla="*/ 668034 w 1656655"/>
              <a:gd name="connsiteY3516" fmla="*/ 356856 h 1864576"/>
              <a:gd name="connsiteX3517" fmla="*/ 671332 w 1656655"/>
              <a:gd name="connsiteY3517" fmla="*/ 361533 h 1864576"/>
              <a:gd name="connsiteX3518" fmla="*/ 666483 w 1656655"/>
              <a:gd name="connsiteY3518" fmla="*/ 364846 h 1864576"/>
              <a:gd name="connsiteX3519" fmla="*/ 663179 w 1656655"/>
              <a:gd name="connsiteY3519" fmla="*/ 360169 h 1864576"/>
              <a:gd name="connsiteX3520" fmla="*/ 668034 w 1656655"/>
              <a:gd name="connsiteY3520" fmla="*/ 356856 h 1864576"/>
              <a:gd name="connsiteX3521" fmla="*/ 610593 w 1656655"/>
              <a:gd name="connsiteY3521" fmla="*/ 354322 h 1864576"/>
              <a:gd name="connsiteX3522" fmla="*/ 614082 w 1656655"/>
              <a:gd name="connsiteY3522" fmla="*/ 349840 h 1864576"/>
              <a:gd name="connsiteX3523" fmla="*/ 618545 w 1656655"/>
              <a:gd name="connsiteY3523" fmla="*/ 353348 h 1864576"/>
              <a:gd name="connsiteX3524" fmla="*/ 615056 w 1656655"/>
              <a:gd name="connsiteY3524" fmla="*/ 358025 h 1864576"/>
              <a:gd name="connsiteX3525" fmla="*/ 610593 w 1656655"/>
              <a:gd name="connsiteY3525" fmla="*/ 354322 h 1864576"/>
              <a:gd name="connsiteX3526" fmla="*/ 661437 w 1656655"/>
              <a:gd name="connsiteY3526" fmla="*/ 363677 h 1864576"/>
              <a:gd name="connsiteX3527" fmla="*/ 665122 w 1656655"/>
              <a:gd name="connsiteY3527" fmla="*/ 368160 h 1864576"/>
              <a:gd name="connsiteX3528" fmla="*/ 660659 w 1656655"/>
              <a:gd name="connsiteY3528" fmla="*/ 371863 h 1864576"/>
              <a:gd name="connsiteX3529" fmla="*/ 657165 w 1656655"/>
              <a:gd name="connsiteY3529" fmla="*/ 367380 h 1864576"/>
              <a:gd name="connsiteX3530" fmla="*/ 661437 w 1656655"/>
              <a:gd name="connsiteY3530" fmla="*/ 363677 h 1864576"/>
              <a:gd name="connsiteX3531" fmla="*/ 654836 w 1656655"/>
              <a:gd name="connsiteY3531" fmla="*/ 369914 h 1864576"/>
              <a:gd name="connsiteX3532" fmla="*/ 658330 w 1656655"/>
              <a:gd name="connsiteY3532" fmla="*/ 374396 h 1864576"/>
              <a:gd name="connsiteX3533" fmla="*/ 653867 w 1656655"/>
              <a:gd name="connsiteY3533" fmla="*/ 377904 h 1864576"/>
              <a:gd name="connsiteX3534" fmla="*/ 650373 w 1656655"/>
              <a:gd name="connsiteY3534" fmla="*/ 373422 h 1864576"/>
              <a:gd name="connsiteX3535" fmla="*/ 654836 w 1656655"/>
              <a:gd name="connsiteY3535" fmla="*/ 369914 h 1864576"/>
              <a:gd name="connsiteX3536" fmla="*/ 654449 w 1656655"/>
              <a:gd name="connsiteY3536" fmla="*/ 374786 h 1864576"/>
              <a:gd name="connsiteX3537" fmla="*/ 654645 w 1656655"/>
              <a:gd name="connsiteY3537" fmla="*/ 374786 h 1864576"/>
              <a:gd name="connsiteX3538" fmla="*/ 655228 w 1656655"/>
              <a:gd name="connsiteY3538" fmla="*/ 373812 h 1864576"/>
              <a:gd name="connsiteX3539" fmla="*/ 654254 w 1656655"/>
              <a:gd name="connsiteY3539" fmla="*/ 372837 h 1864576"/>
              <a:gd name="connsiteX3540" fmla="*/ 653285 w 1656655"/>
              <a:gd name="connsiteY3540" fmla="*/ 373812 h 1864576"/>
              <a:gd name="connsiteX3541" fmla="*/ 654449 w 1656655"/>
              <a:gd name="connsiteY3541" fmla="*/ 374786 h 1864576"/>
              <a:gd name="connsiteX3542" fmla="*/ 620684 w 1656655"/>
              <a:gd name="connsiteY3542" fmla="*/ 362898 h 1864576"/>
              <a:gd name="connsiteX3543" fmla="*/ 616412 w 1656655"/>
              <a:gd name="connsiteY3543" fmla="*/ 366601 h 1864576"/>
              <a:gd name="connsiteX3544" fmla="*/ 612727 w 1656655"/>
              <a:gd name="connsiteY3544" fmla="*/ 362313 h 1864576"/>
              <a:gd name="connsiteX3545" fmla="*/ 617190 w 1656655"/>
              <a:gd name="connsiteY3545" fmla="*/ 358610 h 1864576"/>
              <a:gd name="connsiteX3546" fmla="*/ 620684 w 1656655"/>
              <a:gd name="connsiteY3546" fmla="*/ 362898 h 1864576"/>
              <a:gd name="connsiteX3547" fmla="*/ 617386 w 1656655"/>
              <a:gd name="connsiteY3547" fmla="*/ 363287 h 1864576"/>
              <a:gd name="connsiteX3548" fmla="*/ 617576 w 1656655"/>
              <a:gd name="connsiteY3548" fmla="*/ 363092 h 1864576"/>
              <a:gd name="connsiteX3549" fmla="*/ 617576 w 1656655"/>
              <a:gd name="connsiteY3549" fmla="*/ 362703 h 1864576"/>
              <a:gd name="connsiteX3550" fmla="*/ 616607 w 1656655"/>
              <a:gd name="connsiteY3550" fmla="*/ 361728 h 1864576"/>
              <a:gd name="connsiteX3551" fmla="*/ 615639 w 1656655"/>
              <a:gd name="connsiteY3551" fmla="*/ 362508 h 1864576"/>
              <a:gd name="connsiteX3552" fmla="*/ 616607 w 1656655"/>
              <a:gd name="connsiteY3552" fmla="*/ 363482 h 1864576"/>
              <a:gd name="connsiteX3553" fmla="*/ 617386 w 1656655"/>
              <a:gd name="connsiteY3553" fmla="*/ 363287 h 1864576"/>
              <a:gd name="connsiteX3554" fmla="*/ 615639 w 1656655"/>
              <a:gd name="connsiteY3554" fmla="*/ 372253 h 1864576"/>
              <a:gd name="connsiteX3555" fmla="*/ 618741 w 1656655"/>
              <a:gd name="connsiteY3555" fmla="*/ 367380 h 1864576"/>
              <a:gd name="connsiteX3556" fmla="*/ 623400 w 1656655"/>
              <a:gd name="connsiteY3556" fmla="*/ 370498 h 1864576"/>
              <a:gd name="connsiteX3557" fmla="*/ 620101 w 1656655"/>
              <a:gd name="connsiteY3557" fmla="*/ 375371 h 1864576"/>
              <a:gd name="connsiteX3558" fmla="*/ 615639 w 1656655"/>
              <a:gd name="connsiteY3558" fmla="*/ 372253 h 1864576"/>
              <a:gd name="connsiteX3559" fmla="*/ 647853 w 1656655"/>
              <a:gd name="connsiteY3559" fmla="*/ 375761 h 1864576"/>
              <a:gd name="connsiteX3560" fmla="*/ 651151 w 1656655"/>
              <a:gd name="connsiteY3560" fmla="*/ 380438 h 1864576"/>
              <a:gd name="connsiteX3561" fmla="*/ 646492 w 1656655"/>
              <a:gd name="connsiteY3561" fmla="*/ 383751 h 1864576"/>
              <a:gd name="connsiteX3562" fmla="*/ 643194 w 1656655"/>
              <a:gd name="connsiteY3562" fmla="*/ 379074 h 1864576"/>
              <a:gd name="connsiteX3563" fmla="*/ 647853 w 1656655"/>
              <a:gd name="connsiteY3563" fmla="*/ 375761 h 1864576"/>
              <a:gd name="connsiteX3564" fmla="*/ 642808 w 1656655"/>
              <a:gd name="connsiteY3564" fmla="*/ 342044 h 1864576"/>
              <a:gd name="connsiteX3565" fmla="*/ 646106 w 1656655"/>
              <a:gd name="connsiteY3565" fmla="*/ 346526 h 1864576"/>
              <a:gd name="connsiteX3566" fmla="*/ 641643 w 1656655"/>
              <a:gd name="connsiteY3566" fmla="*/ 349840 h 1864576"/>
              <a:gd name="connsiteX3567" fmla="*/ 638340 w 1656655"/>
              <a:gd name="connsiteY3567" fmla="*/ 345357 h 1864576"/>
              <a:gd name="connsiteX3568" fmla="*/ 642808 w 1656655"/>
              <a:gd name="connsiteY3568" fmla="*/ 342044 h 1864576"/>
              <a:gd name="connsiteX3569" fmla="*/ 642225 w 1656655"/>
              <a:gd name="connsiteY3569" fmla="*/ 345162 h 1864576"/>
              <a:gd name="connsiteX3570" fmla="*/ 641447 w 1656655"/>
              <a:gd name="connsiteY3570" fmla="*/ 345942 h 1864576"/>
              <a:gd name="connsiteX3571" fmla="*/ 642225 w 1656655"/>
              <a:gd name="connsiteY3571" fmla="*/ 346721 h 1864576"/>
              <a:gd name="connsiteX3572" fmla="*/ 642998 w 1656655"/>
              <a:gd name="connsiteY3572" fmla="*/ 345942 h 1864576"/>
              <a:gd name="connsiteX3573" fmla="*/ 642225 w 1656655"/>
              <a:gd name="connsiteY3573" fmla="*/ 345162 h 1864576"/>
              <a:gd name="connsiteX3574" fmla="*/ 639896 w 1656655"/>
              <a:gd name="connsiteY3574" fmla="*/ 353543 h 1864576"/>
              <a:gd name="connsiteX3575" fmla="*/ 639504 w 1656655"/>
              <a:gd name="connsiteY3575" fmla="*/ 353932 h 1864576"/>
              <a:gd name="connsiteX3576" fmla="*/ 639896 w 1656655"/>
              <a:gd name="connsiteY3576" fmla="*/ 354322 h 1864576"/>
              <a:gd name="connsiteX3577" fmla="*/ 640283 w 1656655"/>
              <a:gd name="connsiteY3577" fmla="*/ 353932 h 1864576"/>
              <a:gd name="connsiteX3578" fmla="*/ 639896 w 1656655"/>
              <a:gd name="connsiteY3578" fmla="*/ 353543 h 1864576"/>
              <a:gd name="connsiteX3579" fmla="*/ 619519 w 1656655"/>
              <a:gd name="connsiteY3579" fmla="*/ 370498 h 1864576"/>
              <a:gd name="connsiteX3580" fmla="*/ 618545 w 1656655"/>
              <a:gd name="connsiteY3580" fmla="*/ 371473 h 1864576"/>
              <a:gd name="connsiteX3581" fmla="*/ 619519 w 1656655"/>
              <a:gd name="connsiteY3581" fmla="*/ 372447 h 1864576"/>
              <a:gd name="connsiteX3582" fmla="*/ 620488 w 1656655"/>
              <a:gd name="connsiteY3582" fmla="*/ 371473 h 1864576"/>
              <a:gd name="connsiteX3583" fmla="*/ 619519 w 1656655"/>
              <a:gd name="connsiteY3583" fmla="*/ 370498 h 1864576"/>
              <a:gd name="connsiteX3584" fmla="*/ 614665 w 1656655"/>
              <a:gd name="connsiteY3584" fmla="*/ 352763 h 1864576"/>
              <a:gd name="connsiteX3585" fmla="*/ 613696 w 1656655"/>
              <a:gd name="connsiteY3585" fmla="*/ 353737 h 1864576"/>
              <a:gd name="connsiteX3586" fmla="*/ 614665 w 1656655"/>
              <a:gd name="connsiteY3586" fmla="*/ 354712 h 1864576"/>
              <a:gd name="connsiteX3587" fmla="*/ 615639 w 1656655"/>
              <a:gd name="connsiteY3587" fmla="*/ 353737 h 1864576"/>
              <a:gd name="connsiteX3588" fmla="*/ 614665 w 1656655"/>
              <a:gd name="connsiteY3588" fmla="*/ 352763 h 1864576"/>
              <a:gd name="connsiteX3589" fmla="*/ 613113 w 1656655"/>
              <a:gd name="connsiteY3589" fmla="*/ 343798 h 1864576"/>
              <a:gd name="connsiteX3590" fmla="*/ 612144 w 1656655"/>
              <a:gd name="connsiteY3590" fmla="*/ 344772 h 1864576"/>
              <a:gd name="connsiteX3591" fmla="*/ 613113 w 1656655"/>
              <a:gd name="connsiteY3591" fmla="*/ 345747 h 1864576"/>
              <a:gd name="connsiteX3592" fmla="*/ 614082 w 1656655"/>
              <a:gd name="connsiteY3592" fmla="*/ 344772 h 1864576"/>
              <a:gd name="connsiteX3593" fmla="*/ 613113 w 1656655"/>
              <a:gd name="connsiteY3593" fmla="*/ 343798 h 1864576"/>
              <a:gd name="connsiteX3594" fmla="*/ 611758 w 1656655"/>
              <a:gd name="connsiteY3594" fmla="*/ 325478 h 1864576"/>
              <a:gd name="connsiteX3595" fmla="*/ 610784 w 1656655"/>
              <a:gd name="connsiteY3595" fmla="*/ 326452 h 1864576"/>
              <a:gd name="connsiteX3596" fmla="*/ 611758 w 1656655"/>
              <a:gd name="connsiteY3596" fmla="*/ 327426 h 1864576"/>
              <a:gd name="connsiteX3597" fmla="*/ 612727 w 1656655"/>
              <a:gd name="connsiteY3597" fmla="*/ 326452 h 1864576"/>
              <a:gd name="connsiteX3598" fmla="*/ 611758 w 1656655"/>
              <a:gd name="connsiteY3598" fmla="*/ 325478 h 1864576"/>
              <a:gd name="connsiteX3599" fmla="*/ 683170 w 1656655"/>
              <a:gd name="connsiteY3599" fmla="*/ 337756 h 1864576"/>
              <a:gd name="connsiteX3600" fmla="*/ 682201 w 1656655"/>
              <a:gd name="connsiteY3600" fmla="*/ 338730 h 1864576"/>
              <a:gd name="connsiteX3601" fmla="*/ 683170 w 1656655"/>
              <a:gd name="connsiteY3601" fmla="*/ 339705 h 1864576"/>
              <a:gd name="connsiteX3602" fmla="*/ 684139 w 1656655"/>
              <a:gd name="connsiteY3602" fmla="*/ 338730 h 1864576"/>
              <a:gd name="connsiteX3603" fmla="*/ 683170 w 1656655"/>
              <a:gd name="connsiteY3603" fmla="*/ 337756 h 1864576"/>
              <a:gd name="connsiteX3604" fmla="*/ 672883 w 1656655"/>
              <a:gd name="connsiteY3604" fmla="*/ 352763 h 1864576"/>
              <a:gd name="connsiteX3605" fmla="*/ 671915 w 1656655"/>
              <a:gd name="connsiteY3605" fmla="*/ 353737 h 1864576"/>
              <a:gd name="connsiteX3606" fmla="*/ 672883 w 1656655"/>
              <a:gd name="connsiteY3606" fmla="*/ 354712 h 1864576"/>
              <a:gd name="connsiteX3607" fmla="*/ 673857 w 1656655"/>
              <a:gd name="connsiteY3607" fmla="*/ 353737 h 1864576"/>
              <a:gd name="connsiteX3608" fmla="*/ 672883 w 1656655"/>
              <a:gd name="connsiteY3608" fmla="*/ 352763 h 1864576"/>
              <a:gd name="connsiteX3609" fmla="*/ 667256 w 1656655"/>
              <a:gd name="connsiteY3609" fmla="*/ 359974 h 1864576"/>
              <a:gd name="connsiteX3610" fmla="*/ 666287 w 1656655"/>
              <a:gd name="connsiteY3610" fmla="*/ 360949 h 1864576"/>
              <a:gd name="connsiteX3611" fmla="*/ 667256 w 1656655"/>
              <a:gd name="connsiteY3611" fmla="*/ 361923 h 1864576"/>
              <a:gd name="connsiteX3612" fmla="*/ 668230 w 1656655"/>
              <a:gd name="connsiteY3612" fmla="*/ 360949 h 1864576"/>
              <a:gd name="connsiteX3613" fmla="*/ 667256 w 1656655"/>
              <a:gd name="connsiteY3613" fmla="*/ 359974 h 1864576"/>
              <a:gd name="connsiteX3614" fmla="*/ 661046 w 1656655"/>
              <a:gd name="connsiteY3614" fmla="*/ 366601 h 1864576"/>
              <a:gd name="connsiteX3615" fmla="*/ 660077 w 1656655"/>
              <a:gd name="connsiteY3615" fmla="*/ 367575 h 1864576"/>
              <a:gd name="connsiteX3616" fmla="*/ 661046 w 1656655"/>
              <a:gd name="connsiteY3616" fmla="*/ 368549 h 1864576"/>
              <a:gd name="connsiteX3617" fmla="*/ 662020 w 1656655"/>
              <a:gd name="connsiteY3617" fmla="*/ 367575 h 1864576"/>
              <a:gd name="connsiteX3618" fmla="*/ 661046 w 1656655"/>
              <a:gd name="connsiteY3618" fmla="*/ 366601 h 1864576"/>
              <a:gd name="connsiteX3619" fmla="*/ 647271 w 1656655"/>
              <a:gd name="connsiteY3619" fmla="*/ 378684 h 1864576"/>
              <a:gd name="connsiteX3620" fmla="*/ 646297 w 1656655"/>
              <a:gd name="connsiteY3620" fmla="*/ 379659 h 1864576"/>
              <a:gd name="connsiteX3621" fmla="*/ 647271 w 1656655"/>
              <a:gd name="connsiteY3621" fmla="*/ 380633 h 1864576"/>
              <a:gd name="connsiteX3622" fmla="*/ 648239 w 1656655"/>
              <a:gd name="connsiteY3622" fmla="*/ 379659 h 1864576"/>
              <a:gd name="connsiteX3623" fmla="*/ 647271 w 1656655"/>
              <a:gd name="connsiteY3623" fmla="*/ 378684 h 1864576"/>
              <a:gd name="connsiteX3624" fmla="*/ 611562 w 1656655"/>
              <a:gd name="connsiteY3624" fmla="*/ 316512 h 1864576"/>
              <a:gd name="connsiteX3625" fmla="*/ 610593 w 1656655"/>
              <a:gd name="connsiteY3625" fmla="*/ 317487 h 1864576"/>
              <a:gd name="connsiteX3626" fmla="*/ 611562 w 1656655"/>
              <a:gd name="connsiteY3626" fmla="*/ 318461 h 1864576"/>
              <a:gd name="connsiteX3627" fmla="*/ 612531 w 1656655"/>
              <a:gd name="connsiteY3627" fmla="*/ 317487 h 1864576"/>
              <a:gd name="connsiteX3628" fmla="*/ 611562 w 1656655"/>
              <a:gd name="connsiteY3628" fmla="*/ 316512 h 1864576"/>
              <a:gd name="connsiteX3629" fmla="*/ 663762 w 1656655"/>
              <a:gd name="connsiteY3629" fmla="*/ 425265 h 1864576"/>
              <a:gd name="connsiteX3630" fmla="*/ 657943 w 1656655"/>
              <a:gd name="connsiteY3630" fmla="*/ 424290 h 1864576"/>
              <a:gd name="connsiteX3631" fmla="*/ 660464 w 1656655"/>
              <a:gd name="connsiteY3631" fmla="*/ 427603 h 1864576"/>
              <a:gd name="connsiteX3632" fmla="*/ 663762 w 1656655"/>
              <a:gd name="connsiteY3632" fmla="*/ 425265 h 1864576"/>
              <a:gd name="connsiteX3633" fmla="*/ 1088950 w 1656655"/>
              <a:gd name="connsiteY3633" fmla="*/ 409478 h 1864576"/>
              <a:gd name="connsiteX3634" fmla="*/ 1088759 w 1656655"/>
              <a:gd name="connsiteY3634" fmla="*/ 409088 h 1864576"/>
              <a:gd name="connsiteX3635" fmla="*/ 1088373 w 1656655"/>
              <a:gd name="connsiteY3635" fmla="*/ 408503 h 1864576"/>
              <a:gd name="connsiteX3636" fmla="*/ 1087981 w 1656655"/>
              <a:gd name="connsiteY3636" fmla="*/ 407919 h 1864576"/>
              <a:gd name="connsiteX3637" fmla="*/ 1088759 w 1656655"/>
              <a:gd name="connsiteY3637" fmla="*/ 407334 h 1864576"/>
              <a:gd name="connsiteX3638" fmla="*/ 1089533 w 1656655"/>
              <a:gd name="connsiteY3638" fmla="*/ 406554 h 1864576"/>
              <a:gd name="connsiteX3639" fmla="*/ 1091280 w 1656655"/>
              <a:gd name="connsiteY3639" fmla="*/ 400123 h 1864576"/>
              <a:gd name="connsiteX3640" fmla="*/ 1086430 w 1656655"/>
              <a:gd name="connsiteY3640" fmla="*/ 393691 h 1864576"/>
              <a:gd name="connsiteX3641" fmla="*/ 1086626 w 1656655"/>
              <a:gd name="connsiteY3641" fmla="*/ 390768 h 1864576"/>
              <a:gd name="connsiteX3642" fmla="*/ 1086043 w 1656655"/>
              <a:gd name="connsiteY3642" fmla="*/ 389598 h 1864576"/>
              <a:gd name="connsiteX3643" fmla="*/ 1085265 w 1656655"/>
              <a:gd name="connsiteY3643" fmla="*/ 388624 h 1864576"/>
              <a:gd name="connsiteX3644" fmla="*/ 1087399 w 1656655"/>
              <a:gd name="connsiteY3644" fmla="*/ 385895 h 1864576"/>
              <a:gd name="connsiteX3645" fmla="*/ 1089146 w 1656655"/>
              <a:gd name="connsiteY3645" fmla="*/ 382387 h 1864576"/>
              <a:gd name="connsiteX3646" fmla="*/ 1090115 w 1656655"/>
              <a:gd name="connsiteY3646" fmla="*/ 378294 h 1864576"/>
              <a:gd name="connsiteX3647" fmla="*/ 1090697 w 1656655"/>
              <a:gd name="connsiteY3647" fmla="*/ 376930 h 1864576"/>
              <a:gd name="connsiteX3648" fmla="*/ 1091671 w 1656655"/>
              <a:gd name="connsiteY3648" fmla="*/ 372642 h 1864576"/>
              <a:gd name="connsiteX3649" fmla="*/ 1094583 w 1656655"/>
              <a:gd name="connsiteY3649" fmla="*/ 365626 h 1864576"/>
              <a:gd name="connsiteX3650" fmla="*/ 1095552 w 1656655"/>
              <a:gd name="connsiteY3650" fmla="*/ 364067 h 1864576"/>
              <a:gd name="connsiteX3651" fmla="*/ 1095160 w 1656655"/>
              <a:gd name="connsiteY3651" fmla="*/ 362118 h 1864576"/>
              <a:gd name="connsiteX3652" fmla="*/ 1094969 w 1656655"/>
              <a:gd name="connsiteY3652" fmla="*/ 361923 h 1864576"/>
              <a:gd name="connsiteX3653" fmla="*/ 1096521 w 1656655"/>
              <a:gd name="connsiteY3653" fmla="*/ 359779 h 1864576"/>
              <a:gd name="connsiteX3654" fmla="*/ 1124272 w 1656655"/>
              <a:gd name="connsiteY3654" fmla="*/ 300530 h 1864576"/>
              <a:gd name="connsiteX3655" fmla="*/ 1132033 w 1656655"/>
              <a:gd name="connsiteY3655" fmla="*/ 262331 h 1864576"/>
              <a:gd name="connsiteX3656" fmla="*/ 1192777 w 1656655"/>
              <a:gd name="connsiteY3656" fmla="*/ 215946 h 1864576"/>
              <a:gd name="connsiteX3657" fmla="*/ 1246528 w 1656655"/>
              <a:gd name="connsiteY3657" fmla="*/ 240113 h 1864576"/>
              <a:gd name="connsiteX3658" fmla="*/ 1245173 w 1656655"/>
              <a:gd name="connsiteY3658" fmla="*/ 278117 h 1864576"/>
              <a:gd name="connsiteX3659" fmla="*/ 1200925 w 1656655"/>
              <a:gd name="connsiteY3659" fmla="*/ 267203 h 1864576"/>
              <a:gd name="connsiteX3660" fmla="*/ 1169489 w 1656655"/>
              <a:gd name="connsiteY3660" fmla="*/ 291565 h 1864576"/>
              <a:gd name="connsiteX3661" fmla="*/ 1164443 w 1656655"/>
              <a:gd name="connsiteY3661" fmla="*/ 328596 h 1864576"/>
              <a:gd name="connsiteX3662" fmla="*/ 1100015 w 1656655"/>
              <a:gd name="connsiteY3662" fmla="*/ 409478 h 1864576"/>
              <a:gd name="connsiteX3663" fmla="*/ 1088950 w 1656655"/>
              <a:gd name="connsiteY3663" fmla="*/ 409478 h 1864576"/>
              <a:gd name="connsiteX3664" fmla="*/ 1084101 w 1656655"/>
              <a:gd name="connsiteY3664" fmla="*/ 416299 h 1864576"/>
              <a:gd name="connsiteX3665" fmla="*/ 1084487 w 1656655"/>
              <a:gd name="connsiteY3665" fmla="*/ 416299 h 1864576"/>
              <a:gd name="connsiteX3666" fmla="*/ 1121943 w 1656655"/>
              <a:gd name="connsiteY3666" fmla="*/ 426239 h 1864576"/>
              <a:gd name="connsiteX3667" fmla="*/ 1125633 w 1656655"/>
              <a:gd name="connsiteY3667" fmla="*/ 452160 h 1864576"/>
              <a:gd name="connsiteX3668" fmla="*/ 1123885 w 1656655"/>
              <a:gd name="connsiteY3668" fmla="*/ 450991 h 1864576"/>
              <a:gd name="connsiteX3669" fmla="*/ 1105838 w 1656655"/>
              <a:gd name="connsiteY3669" fmla="*/ 439492 h 1864576"/>
              <a:gd name="connsiteX3670" fmla="*/ 1038111 w 1656655"/>
              <a:gd name="connsiteY3670" fmla="*/ 456058 h 1864576"/>
              <a:gd name="connsiteX3671" fmla="*/ 930212 w 1656655"/>
              <a:gd name="connsiteY3671" fmla="*/ 448652 h 1864576"/>
              <a:gd name="connsiteX3672" fmla="*/ 1064110 w 1656655"/>
              <a:gd name="connsiteY3672" fmla="*/ 419223 h 1864576"/>
              <a:gd name="connsiteX3673" fmla="*/ 1084101 w 1656655"/>
              <a:gd name="connsiteY3673" fmla="*/ 416299 h 1864576"/>
              <a:gd name="connsiteX3674" fmla="*/ 954470 w 1656655"/>
              <a:gd name="connsiteY3674" fmla="*/ 400512 h 1864576"/>
              <a:gd name="connsiteX3675" fmla="*/ 956799 w 1656655"/>
              <a:gd name="connsiteY3675" fmla="*/ 402266 h 1864576"/>
              <a:gd name="connsiteX3676" fmla="*/ 956990 w 1656655"/>
              <a:gd name="connsiteY3676" fmla="*/ 402461 h 1864576"/>
              <a:gd name="connsiteX3677" fmla="*/ 957186 w 1656655"/>
              <a:gd name="connsiteY3677" fmla="*/ 402656 h 1864576"/>
              <a:gd name="connsiteX3678" fmla="*/ 955825 w 1656655"/>
              <a:gd name="connsiteY3678" fmla="*/ 404021 h 1864576"/>
              <a:gd name="connsiteX3679" fmla="*/ 955825 w 1656655"/>
              <a:gd name="connsiteY3679" fmla="*/ 405385 h 1864576"/>
              <a:gd name="connsiteX3680" fmla="*/ 956217 w 1656655"/>
              <a:gd name="connsiteY3680" fmla="*/ 405775 h 1864576"/>
              <a:gd name="connsiteX3681" fmla="*/ 963004 w 1656655"/>
              <a:gd name="connsiteY3681" fmla="*/ 409478 h 1864576"/>
              <a:gd name="connsiteX3682" fmla="*/ 964169 w 1656655"/>
              <a:gd name="connsiteY3682" fmla="*/ 410452 h 1864576"/>
              <a:gd name="connsiteX3683" fmla="*/ 964169 w 1656655"/>
              <a:gd name="connsiteY3683" fmla="*/ 410647 h 1864576"/>
              <a:gd name="connsiteX3684" fmla="*/ 964365 w 1656655"/>
              <a:gd name="connsiteY3684" fmla="*/ 411427 h 1864576"/>
              <a:gd name="connsiteX3685" fmla="*/ 964751 w 1656655"/>
              <a:gd name="connsiteY3685" fmla="*/ 412012 h 1864576"/>
              <a:gd name="connsiteX3686" fmla="*/ 966307 w 1656655"/>
              <a:gd name="connsiteY3686" fmla="*/ 413181 h 1864576"/>
              <a:gd name="connsiteX3687" fmla="*/ 967472 w 1656655"/>
              <a:gd name="connsiteY3687" fmla="*/ 413376 h 1864576"/>
              <a:gd name="connsiteX3688" fmla="*/ 967859 w 1656655"/>
              <a:gd name="connsiteY3688" fmla="*/ 413571 h 1864576"/>
              <a:gd name="connsiteX3689" fmla="*/ 970770 w 1656655"/>
              <a:gd name="connsiteY3689" fmla="*/ 416494 h 1864576"/>
              <a:gd name="connsiteX3690" fmla="*/ 977949 w 1656655"/>
              <a:gd name="connsiteY3690" fmla="*/ 420002 h 1864576"/>
              <a:gd name="connsiteX3691" fmla="*/ 978145 w 1656655"/>
              <a:gd name="connsiteY3691" fmla="*/ 423121 h 1864576"/>
              <a:gd name="connsiteX3692" fmla="*/ 978918 w 1656655"/>
              <a:gd name="connsiteY3692" fmla="*/ 424095 h 1864576"/>
              <a:gd name="connsiteX3693" fmla="*/ 979310 w 1656655"/>
              <a:gd name="connsiteY3693" fmla="*/ 424485 h 1864576"/>
              <a:gd name="connsiteX3694" fmla="*/ 977949 w 1656655"/>
              <a:gd name="connsiteY3694" fmla="*/ 428578 h 1864576"/>
              <a:gd name="connsiteX3695" fmla="*/ 978727 w 1656655"/>
              <a:gd name="connsiteY3695" fmla="*/ 432476 h 1864576"/>
              <a:gd name="connsiteX3696" fmla="*/ 981057 w 1656655"/>
              <a:gd name="connsiteY3696" fmla="*/ 434815 h 1864576"/>
              <a:gd name="connsiteX3697" fmla="*/ 985128 w 1656655"/>
              <a:gd name="connsiteY3697" fmla="*/ 436179 h 1864576"/>
              <a:gd name="connsiteX3698" fmla="*/ 985710 w 1656655"/>
              <a:gd name="connsiteY3698" fmla="*/ 439492 h 1864576"/>
              <a:gd name="connsiteX3699" fmla="*/ 933701 w 1656655"/>
              <a:gd name="connsiteY3699" fmla="*/ 441636 h 1864576"/>
              <a:gd name="connsiteX3700" fmla="*/ 867139 w 1656655"/>
              <a:gd name="connsiteY3700" fmla="*/ 387454 h 1864576"/>
              <a:gd name="connsiteX3701" fmla="*/ 837836 w 1656655"/>
              <a:gd name="connsiteY3701" fmla="*/ 295853 h 1864576"/>
              <a:gd name="connsiteX3702" fmla="*/ 850838 w 1656655"/>
              <a:gd name="connsiteY3702" fmla="*/ 296632 h 1864576"/>
              <a:gd name="connsiteX3703" fmla="*/ 851034 w 1656655"/>
              <a:gd name="connsiteY3703" fmla="*/ 296632 h 1864576"/>
              <a:gd name="connsiteX3704" fmla="*/ 851225 w 1656655"/>
              <a:gd name="connsiteY3704" fmla="*/ 296632 h 1864576"/>
              <a:gd name="connsiteX3705" fmla="*/ 851421 w 1656655"/>
              <a:gd name="connsiteY3705" fmla="*/ 296632 h 1864576"/>
              <a:gd name="connsiteX3706" fmla="*/ 856466 w 1656655"/>
              <a:gd name="connsiteY3706" fmla="*/ 297022 h 1864576"/>
              <a:gd name="connsiteX3707" fmla="*/ 857048 w 1656655"/>
              <a:gd name="connsiteY3707" fmla="*/ 297022 h 1864576"/>
              <a:gd name="connsiteX3708" fmla="*/ 859960 w 1656655"/>
              <a:gd name="connsiteY3708" fmla="*/ 297217 h 1864576"/>
              <a:gd name="connsiteX3709" fmla="*/ 886160 w 1656655"/>
              <a:gd name="connsiteY3709" fmla="*/ 300920 h 1864576"/>
              <a:gd name="connsiteX3710" fmla="*/ 938747 w 1656655"/>
              <a:gd name="connsiteY3710" fmla="*/ 389014 h 1864576"/>
              <a:gd name="connsiteX3711" fmla="*/ 950780 w 1656655"/>
              <a:gd name="connsiteY3711" fmla="*/ 397394 h 1864576"/>
              <a:gd name="connsiteX3712" fmla="*/ 952527 w 1656655"/>
              <a:gd name="connsiteY3712" fmla="*/ 398369 h 1864576"/>
              <a:gd name="connsiteX3713" fmla="*/ 954470 w 1656655"/>
              <a:gd name="connsiteY3713" fmla="*/ 400512 h 1864576"/>
              <a:gd name="connsiteX3714" fmla="*/ 936422 w 1656655"/>
              <a:gd name="connsiteY3714" fmla="*/ 378879 h 1864576"/>
              <a:gd name="connsiteX3715" fmla="*/ 938360 w 1656655"/>
              <a:gd name="connsiteY3715" fmla="*/ 383167 h 1864576"/>
              <a:gd name="connsiteX3716" fmla="*/ 939721 w 1656655"/>
              <a:gd name="connsiteY3716" fmla="*/ 385311 h 1864576"/>
              <a:gd name="connsiteX3717" fmla="*/ 937195 w 1656655"/>
              <a:gd name="connsiteY3717" fmla="*/ 383751 h 1864576"/>
              <a:gd name="connsiteX3718" fmla="*/ 896442 w 1656655"/>
              <a:gd name="connsiteY3718" fmla="*/ 323139 h 1864576"/>
              <a:gd name="connsiteX3719" fmla="*/ 930599 w 1656655"/>
              <a:gd name="connsiteY3719" fmla="*/ 308522 h 1864576"/>
              <a:gd name="connsiteX3720" fmla="*/ 932346 w 1656655"/>
              <a:gd name="connsiteY3720" fmla="*/ 301700 h 1864576"/>
              <a:gd name="connsiteX3721" fmla="*/ 930986 w 1656655"/>
              <a:gd name="connsiteY3721" fmla="*/ 297802 h 1864576"/>
              <a:gd name="connsiteX3722" fmla="*/ 933119 w 1656655"/>
              <a:gd name="connsiteY3722" fmla="*/ 297022 h 1864576"/>
              <a:gd name="connsiteX3723" fmla="*/ 940885 w 1656655"/>
              <a:gd name="connsiteY3723" fmla="*/ 277143 h 1864576"/>
              <a:gd name="connsiteX3724" fmla="*/ 935840 w 1656655"/>
              <a:gd name="connsiteY3724" fmla="*/ 271296 h 1864576"/>
              <a:gd name="connsiteX3725" fmla="*/ 937974 w 1656655"/>
              <a:gd name="connsiteY3725" fmla="*/ 263110 h 1864576"/>
              <a:gd name="connsiteX3726" fmla="*/ 937391 w 1656655"/>
              <a:gd name="connsiteY3726" fmla="*/ 261746 h 1864576"/>
              <a:gd name="connsiteX3727" fmla="*/ 936613 w 1656655"/>
              <a:gd name="connsiteY3727" fmla="*/ 260577 h 1864576"/>
              <a:gd name="connsiteX3728" fmla="*/ 952723 w 1656655"/>
              <a:gd name="connsiteY3728" fmla="*/ 242062 h 1864576"/>
              <a:gd name="connsiteX3729" fmla="*/ 956990 w 1656655"/>
              <a:gd name="connsiteY3729" fmla="*/ 238554 h 1864576"/>
              <a:gd name="connsiteX3730" fmla="*/ 958155 w 1656655"/>
              <a:gd name="connsiteY3730" fmla="*/ 234266 h 1864576"/>
              <a:gd name="connsiteX3731" fmla="*/ 958737 w 1656655"/>
              <a:gd name="connsiteY3731" fmla="*/ 232122 h 1864576"/>
              <a:gd name="connsiteX3732" fmla="*/ 970188 w 1656655"/>
              <a:gd name="connsiteY3732" fmla="*/ 219844 h 1864576"/>
              <a:gd name="connsiteX3733" fmla="*/ 966112 w 1656655"/>
              <a:gd name="connsiteY3733" fmla="*/ 214971 h 1864576"/>
              <a:gd name="connsiteX3734" fmla="*/ 967276 w 1656655"/>
              <a:gd name="connsiteY3734" fmla="*/ 213412 h 1864576"/>
              <a:gd name="connsiteX3735" fmla="*/ 970575 w 1656655"/>
              <a:gd name="connsiteY3735" fmla="*/ 208929 h 1864576"/>
              <a:gd name="connsiteX3736" fmla="*/ 992312 w 1656655"/>
              <a:gd name="connsiteY3736" fmla="*/ 150265 h 1864576"/>
              <a:gd name="connsiteX3737" fmla="*/ 933119 w 1656655"/>
              <a:gd name="connsiteY3737" fmla="*/ 99982 h 1864576"/>
              <a:gd name="connsiteX3738" fmla="*/ 926909 w 1656655"/>
              <a:gd name="connsiteY3738" fmla="*/ 101931 h 1864576"/>
              <a:gd name="connsiteX3739" fmla="*/ 922060 w 1656655"/>
              <a:gd name="connsiteY3739" fmla="*/ 105244 h 1864576"/>
              <a:gd name="connsiteX3740" fmla="*/ 918375 w 1656655"/>
              <a:gd name="connsiteY3740" fmla="*/ 103685 h 1864576"/>
              <a:gd name="connsiteX3741" fmla="*/ 912165 w 1656655"/>
              <a:gd name="connsiteY3741" fmla="*/ 101151 h 1864576"/>
              <a:gd name="connsiteX3742" fmla="*/ 894112 w 1656655"/>
              <a:gd name="connsiteY3742" fmla="*/ 94914 h 1864576"/>
              <a:gd name="connsiteX3743" fmla="*/ 890814 w 1656655"/>
              <a:gd name="connsiteY3743" fmla="*/ 100372 h 1864576"/>
              <a:gd name="connsiteX3744" fmla="*/ 890428 w 1656655"/>
              <a:gd name="connsiteY3744" fmla="*/ 101151 h 1864576"/>
              <a:gd name="connsiteX3745" fmla="*/ 884604 w 1656655"/>
              <a:gd name="connsiteY3745" fmla="*/ 102320 h 1864576"/>
              <a:gd name="connsiteX3746" fmla="*/ 883053 w 1656655"/>
              <a:gd name="connsiteY3746" fmla="*/ 107778 h 1864576"/>
              <a:gd name="connsiteX3747" fmla="*/ 867721 w 1656655"/>
              <a:gd name="connsiteY3747" fmla="*/ 105439 h 1864576"/>
              <a:gd name="connsiteX3748" fmla="*/ 865588 w 1656655"/>
              <a:gd name="connsiteY3748" fmla="*/ 104660 h 1864576"/>
              <a:gd name="connsiteX3749" fmla="*/ 859960 w 1656655"/>
              <a:gd name="connsiteY3749" fmla="*/ 95499 h 1864576"/>
              <a:gd name="connsiteX3750" fmla="*/ 858213 w 1656655"/>
              <a:gd name="connsiteY3750" fmla="*/ 94330 h 1864576"/>
              <a:gd name="connsiteX3751" fmla="*/ 851225 w 1656655"/>
              <a:gd name="connsiteY3751" fmla="*/ 92576 h 1864576"/>
              <a:gd name="connsiteX3752" fmla="*/ 850065 w 1656655"/>
              <a:gd name="connsiteY3752" fmla="*/ 89847 h 1864576"/>
              <a:gd name="connsiteX3753" fmla="*/ 841717 w 1656655"/>
              <a:gd name="connsiteY3753" fmla="*/ 86339 h 1864576"/>
              <a:gd name="connsiteX3754" fmla="*/ 851225 w 1656655"/>
              <a:gd name="connsiteY3754" fmla="*/ 67824 h 1864576"/>
              <a:gd name="connsiteX3755" fmla="*/ 838419 w 1656655"/>
              <a:gd name="connsiteY3755" fmla="*/ 47165 h 1864576"/>
              <a:gd name="connsiteX3756" fmla="*/ 837063 w 1656655"/>
              <a:gd name="connsiteY3756" fmla="*/ 43852 h 1864576"/>
              <a:gd name="connsiteX3757" fmla="*/ 836089 w 1656655"/>
              <a:gd name="connsiteY3757" fmla="*/ 35471 h 1864576"/>
              <a:gd name="connsiteX3758" fmla="*/ 850838 w 1656655"/>
              <a:gd name="connsiteY3758" fmla="*/ 38979 h 1864576"/>
              <a:gd name="connsiteX3759" fmla="*/ 854332 w 1656655"/>
              <a:gd name="connsiteY3759" fmla="*/ 39954 h 1864576"/>
              <a:gd name="connsiteX3760" fmla="*/ 855497 w 1656655"/>
              <a:gd name="connsiteY3760" fmla="*/ 36446 h 1864576"/>
              <a:gd name="connsiteX3761" fmla="*/ 855497 w 1656655"/>
              <a:gd name="connsiteY3761" fmla="*/ 17930 h 1864576"/>
              <a:gd name="connsiteX3762" fmla="*/ 854137 w 1656655"/>
              <a:gd name="connsiteY3762" fmla="*/ 14812 h 1864576"/>
              <a:gd name="connsiteX3763" fmla="*/ 836089 w 1656655"/>
              <a:gd name="connsiteY3763" fmla="*/ 19490 h 1864576"/>
              <a:gd name="connsiteX3764" fmla="*/ 837836 w 1656655"/>
              <a:gd name="connsiteY3764" fmla="*/ 8381 h 1864576"/>
              <a:gd name="connsiteX3765" fmla="*/ 839970 w 1656655"/>
              <a:gd name="connsiteY3765" fmla="*/ 4093 h 1864576"/>
              <a:gd name="connsiteX3766" fmla="*/ 840748 w 1656655"/>
              <a:gd name="connsiteY3766" fmla="*/ 1754 h 1864576"/>
              <a:gd name="connsiteX3767" fmla="*/ 839387 w 1656655"/>
              <a:gd name="connsiteY3767" fmla="*/ 0 h 1864576"/>
              <a:gd name="connsiteX3768" fmla="*/ 816877 w 1656655"/>
              <a:gd name="connsiteY3768" fmla="*/ 0 h 1864576"/>
              <a:gd name="connsiteX3769" fmla="*/ 815522 w 1656655"/>
              <a:gd name="connsiteY3769" fmla="*/ 1949 h 1864576"/>
              <a:gd name="connsiteX3770" fmla="*/ 818433 w 1656655"/>
              <a:gd name="connsiteY3770" fmla="*/ 8575 h 1864576"/>
              <a:gd name="connsiteX3771" fmla="*/ 820175 w 1656655"/>
              <a:gd name="connsiteY3771" fmla="*/ 19490 h 1864576"/>
              <a:gd name="connsiteX3772" fmla="*/ 805431 w 1656655"/>
              <a:gd name="connsiteY3772" fmla="*/ 15982 h 1864576"/>
              <a:gd name="connsiteX3773" fmla="*/ 802128 w 1656655"/>
              <a:gd name="connsiteY3773" fmla="*/ 15007 h 1864576"/>
              <a:gd name="connsiteX3774" fmla="*/ 800772 w 1656655"/>
              <a:gd name="connsiteY3774" fmla="*/ 18320 h 1864576"/>
              <a:gd name="connsiteX3775" fmla="*/ 800772 w 1656655"/>
              <a:gd name="connsiteY3775" fmla="*/ 36446 h 1864576"/>
              <a:gd name="connsiteX3776" fmla="*/ 801937 w 1656655"/>
              <a:gd name="connsiteY3776" fmla="*/ 39759 h 1864576"/>
              <a:gd name="connsiteX3777" fmla="*/ 805431 w 1656655"/>
              <a:gd name="connsiteY3777" fmla="*/ 38784 h 1864576"/>
              <a:gd name="connsiteX3778" fmla="*/ 820175 w 1656655"/>
              <a:gd name="connsiteY3778" fmla="*/ 35276 h 1864576"/>
              <a:gd name="connsiteX3779" fmla="*/ 819206 w 1656655"/>
              <a:gd name="connsiteY3779" fmla="*/ 43657 h 1864576"/>
              <a:gd name="connsiteX3780" fmla="*/ 818042 w 1656655"/>
              <a:gd name="connsiteY3780" fmla="*/ 46970 h 1864576"/>
              <a:gd name="connsiteX3781" fmla="*/ 805235 w 1656655"/>
              <a:gd name="connsiteY3781" fmla="*/ 67629 h 1864576"/>
              <a:gd name="connsiteX3782" fmla="*/ 814743 w 1656655"/>
              <a:gd name="connsiteY3782" fmla="*/ 86144 h 1864576"/>
              <a:gd name="connsiteX3783" fmla="*/ 806400 w 1656655"/>
              <a:gd name="connsiteY3783" fmla="*/ 89652 h 1864576"/>
              <a:gd name="connsiteX3784" fmla="*/ 805235 w 1656655"/>
              <a:gd name="connsiteY3784" fmla="*/ 92381 h 1864576"/>
              <a:gd name="connsiteX3785" fmla="*/ 800381 w 1656655"/>
              <a:gd name="connsiteY3785" fmla="*/ 93550 h 1864576"/>
              <a:gd name="connsiteX3786" fmla="*/ 796309 w 1656655"/>
              <a:gd name="connsiteY3786" fmla="*/ 95304 h 1864576"/>
              <a:gd name="connsiteX3787" fmla="*/ 791846 w 1656655"/>
              <a:gd name="connsiteY3787" fmla="*/ 102516 h 1864576"/>
              <a:gd name="connsiteX3788" fmla="*/ 789708 w 1656655"/>
              <a:gd name="connsiteY3788" fmla="*/ 104855 h 1864576"/>
              <a:gd name="connsiteX3789" fmla="*/ 773217 w 1656655"/>
              <a:gd name="connsiteY3789" fmla="*/ 107388 h 1864576"/>
              <a:gd name="connsiteX3790" fmla="*/ 771660 w 1656655"/>
              <a:gd name="connsiteY3790" fmla="*/ 101931 h 1864576"/>
              <a:gd name="connsiteX3791" fmla="*/ 765842 w 1656655"/>
              <a:gd name="connsiteY3791" fmla="*/ 100761 h 1864576"/>
              <a:gd name="connsiteX3792" fmla="*/ 765450 w 1656655"/>
              <a:gd name="connsiteY3792" fmla="*/ 99787 h 1864576"/>
              <a:gd name="connsiteX3793" fmla="*/ 754973 w 1656655"/>
              <a:gd name="connsiteY3793" fmla="*/ 91796 h 1864576"/>
              <a:gd name="connsiteX3794" fmla="*/ 744105 w 1656655"/>
              <a:gd name="connsiteY3794" fmla="*/ 100761 h 1864576"/>
              <a:gd name="connsiteX3795" fmla="*/ 739642 w 1656655"/>
              <a:gd name="connsiteY3795" fmla="*/ 100761 h 1864576"/>
              <a:gd name="connsiteX3796" fmla="*/ 737895 w 1656655"/>
              <a:gd name="connsiteY3796" fmla="*/ 103295 h 1864576"/>
              <a:gd name="connsiteX3797" fmla="*/ 734210 w 1656655"/>
              <a:gd name="connsiteY3797" fmla="*/ 104855 h 1864576"/>
              <a:gd name="connsiteX3798" fmla="*/ 729355 w 1656655"/>
              <a:gd name="connsiteY3798" fmla="*/ 101541 h 1864576"/>
              <a:gd name="connsiteX3799" fmla="*/ 708788 w 1656655"/>
              <a:gd name="connsiteY3799" fmla="*/ 101346 h 1864576"/>
              <a:gd name="connsiteX3800" fmla="*/ 677929 w 1656655"/>
              <a:gd name="connsiteY3800" fmla="*/ 123565 h 1864576"/>
              <a:gd name="connsiteX3801" fmla="*/ 664736 w 1656655"/>
              <a:gd name="connsiteY3801" fmla="*/ 146952 h 1864576"/>
              <a:gd name="connsiteX3802" fmla="*/ 688215 w 1656655"/>
              <a:gd name="connsiteY3802" fmla="*/ 211463 h 1864576"/>
              <a:gd name="connsiteX3803" fmla="*/ 690544 w 1656655"/>
              <a:gd name="connsiteY3803" fmla="*/ 214387 h 1864576"/>
              <a:gd name="connsiteX3804" fmla="*/ 686664 w 1656655"/>
              <a:gd name="connsiteY3804" fmla="*/ 215751 h 1864576"/>
              <a:gd name="connsiteX3805" fmla="*/ 689184 w 1656655"/>
              <a:gd name="connsiteY3805" fmla="*/ 221598 h 1864576"/>
              <a:gd name="connsiteX3806" fmla="*/ 691905 w 1656655"/>
              <a:gd name="connsiteY3806" fmla="*/ 224131 h 1864576"/>
              <a:gd name="connsiteX3807" fmla="*/ 697919 w 1656655"/>
              <a:gd name="connsiteY3807" fmla="*/ 231342 h 1864576"/>
              <a:gd name="connsiteX3808" fmla="*/ 698501 w 1656655"/>
              <a:gd name="connsiteY3808" fmla="*/ 233291 h 1864576"/>
              <a:gd name="connsiteX3809" fmla="*/ 702382 w 1656655"/>
              <a:gd name="connsiteY3809" fmla="*/ 240113 h 1864576"/>
              <a:gd name="connsiteX3810" fmla="*/ 703933 w 1656655"/>
              <a:gd name="connsiteY3810" fmla="*/ 241282 h 1864576"/>
              <a:gd name="connsiteX3811" fmla="*/ 704711 w 1656655"/>
              <a:gd name="connsiteY3811" fmla="*/ 243036 h 1864576"/>
              <a:gd name="connsiteX3812" fmla="*/ 713833 w 1656655"/>
              <a:gd name="connsiteY3812" fmla="*/ 255120 h 1864576"/>
              <a:gd name="connsiteX3813" fmla="*/ 720043 w 1656655"/>
              <a:gd name="connsiteY3813" fmla="*/ 259407 h 1864576"/>
              <a:gd name="connsiteX3814" fmla="*/ 718682 w 1656655"/>
              <a:gd name="connsiteY3814" fmla="*/ 261746 h 1864576"/>
              <a:gd name="connsiteX3815" fmla="*/ 719265 w 1656655"/>
              <a:gd name="connsiteY3815" fmla="*/ 267788 h 1864576"/>
              <a:gd name="connsiteX3816" fmla="*/ 720816 w 1656655"/>
              <a:gd name="connsiteY3816" fmla="*/ 269932 h 1864576"/>
              <a:gd name="connsiteX3817" fmla="*/ 717909 w 1656655"/>
              <a:gd name="connsiteY3817" fmla="*/ 272465 h 1864576"/>
              <a:gd name="connsiteX3818" fmla="*/ 715771 w 1656655"/>
              <a:gd name="connsiteY3818" fmla="*/ 275779 h 1864576"/>
              <a:gd name="connsiteX3819" fmla="*/ 718878 w 1656655"/>
              <a:gd name="connsiteY3819" fmla="*/ 292345 h 1864576"/>
              <a:gd name="connsiteX3820" fmla="*/ 719651 w 1656655"/>
              <a:gd name="connsiteY3820" fmla="*/ 293124 h 1864576"/>
              <a:gd name="connsiteX3821" fmla="*/ 725279 w 1656655"/>
              <a:gd name="connsiteY3821" fmla="*/ 296243 h 1864576"/>
              <a:gd name="connsiteX3822" fmla="*/ 725671 w 1656655"/>
              <a:gd name="connsiteY3822" fmla="*/ 296438 h 1864576"/>
              <a:gd name="connsiteX3823" fmla="*/ 724310 w 1656655"/>
              <a:gd name="connsiteY3823" fmla="*/ 302284 h 1864576"/>
              <a:gd name="connsiteX3824" fmla="*/ 760214 w 1656655"/>
              <a:gd name="connsiteY3824" fmla="*/ 321775 h 1864576"/>
              <a:gd name="connsiteX3825" fmla="*/ 718682 w 1656655"/>
              <a:gd name="connsiteY3825" fmla="*/ 381802 h 1864576"/>
              <a:gd name="connsiteX3826" fmla="*/ 720625 w 1656655"/>
              <a:gd name="connsiteY3826" fmla="*/ 377515 h 1864576"/>
              <a:gd name="connsiteX3827" fmla="*/ 721208 w 1656655"/>
              <a:gd name="connsiteY3827" fmla="*/ 366601 h 1864576"/>
              <a:gd name="connsiteX3828" fmla="*/ 715771 w 1656655"/>
              <a:gd name="connsiteY3828" fmla="*/ 352958 h 1864576"/>
              <a:gd name="connsiteX3829" fmla="*/ 711308 w 1656655"/>
              <a:gd name="connsiteY3829" fmla="*/ 346916 h 1864576"/>
              <a:gd name="connsiteX3830" fmla="*/ 707814 w 1656655"/>
              <a:gd name="connsiteY3830" fmla="*/ 343603 h 1864576"/>
              <a:gd name="connsiteX3831" fmla="*/ 698501 w 1656655"/>
              <a:gd name="connsiteY3831" fmla="*/ 339510 h 1864576"/>
              <a:gd name="connsiteX3832" fmla="*/ 695007 w 1656655"/>
              <a:gd name="connsiteY3832" fmla="*/ 339900 h 1864576"/>
              <a:gd name="connsiteX3833" fmla="*/ 693652 w 1656655"/>
              <a:gd name="connsiteY3833" fmla="*/ 340290 h 1864576"/>
              <a:gd name="connsiteX3834" fmla="*/ 692487 w 1656655"/>
              <a:gd name="connsiteY3834" fmla="*/ 339510 h 1864576"/>
              <a:gd name="connsiteX3835" fmla="*/ 691709 w 1656655"/>
              <a:gd name="connsiteY3835" fmla="*/ 337756 h 1864576"/>
              <a:gd name="connsiteX3836" fmla="*/ 689766 w 1656655"/>
              <a:gd name="connsiteY3836" fmla="*/ 337171 h 1864576"/>
              <a:gd name="connsiteX3837" fmla="*/ 689576 w 1656655"/>
              <a:gd name="connsiteY3837" fmla="*/ 336002 h 1864576"/>
              <a:gd name="connsiteX3838" fmla="*/ 688411 w 1656655"/>
              <a:gd name="connsiteY3838" fmla="*/ 333273 h 1864576"/>
              <a:gd name="connsiteX3839" fmla="*/ 679485 w 1656655"/>
              <a:gd name="connsiteY3839" fmla="*/ 332299 h 1864576"/>
              <a:gd name="connsiteX3840" fmla="*/ 678320 w 1656655"/>
              <a:gd name="connsiteY3840" fmla="*/ 333663 h 1864576"/>
              <a:gd name="connsiteX3841" fmla="*/ 674440 w 1656655"/>
              <a:gd name="connsiteY3841" fmla="*/ 334638 h 1864576"/>
              <a:gd name="connsiteX3842" fmla="*/ 673662 w 1656655"/>
              <a:gd name="connsiteY3842" fmla="*/ 335807 h 1864576"/>
              <a:gd name="connsiteX3843" fmla="*/ 669585 w 1656655"/>
              <a:gd name="connsiteY3843" fmla="*/ 333858 h 1864576"/>
              <a:gd name="connsiteX3844" fmla="*/ 666674 w 1656655"/>
              <a:gd name="connsiteY3844" fmla="*/ 332494 h 1864576"/>
              <a:gd name="connsiteX3845" fmla="*/ 666287 w 1656655"/>
              <a:gd name="connsiteY3845" fmla="*/ 332104 h 1864576"/>
              <a:gd name="connsiteX3846" fmla="*/ 665509 w 1656655"/>
              <a:gd name="connsiteY3846" fmla="*/ 329181 h 1864576"/>
              <a:gd name="connsiteX3847" fmla="*/ 663179 w 1656655"/>
              <a:gd name="connsiteY3847" fmla="*/ 325478 h 1864576"/>
              <a:gd name="connsiteX3848" fmla="*/ 661242 w 1656655"/>
              <a:gd name="connsiteY3848" fmla="*/ 324308 h 1864576"/>
              <a:gd name="connsiteX3849" fmla="*/ 660077 w 1656655"/>
              <a:gd name="connsiteY3849" fmla="*/ 321775 h 1864576"/>
              <a:gd name="connsiteX3850" fmla="*/ 657943 w 1656655"/>
              <a:gd name="connsiteY3850" fmla="*/ 320215 h 1864576"/>
              <a:gd name="connsiteX3851" fmla="*/ 659299 w 1656655"/>
              <a:gd name="connsiteY3851" fmla="*/ 319436 h 1864576"/>
              <a:gd name="connsiteX3852" fmla="*/ 662793 w 1656655"/>
              <a:gd name="connsiteY3852" fmla="*/ 302284 h 1864576"/>
              <a:gd name="connsiteX3853" fmla="*/ 661242 w 1656655"/>
              <a:gd name="connsiteY3853" fmla="*/ 299361 h 1864576"/>
              <a:gd name="connsiteX3854" fmla="*/ 661824 w 1656655"/>
              <a:gd name="connsiteY3854" fmla="*/ 295268 h 1864576"/>
              <a:gd name="connsiteX3855" fmla="*/ 665318 w 1656655"/>
              <a:gd name="connsiteY3855" fmla="*/ 296827 h 1864576"/>
              <a:gd name="connsiteX3856" fmla="*/ 669781 w 1656655"/>
              <a:gd name="connsiteY3856" fmla="*/ 299946 h 1864576"/>
              <a:gd name="connsiteX3857" fmla="*/ 670946 w 1656655"/>
              <a:gd name="connsiteY3857" fmla="*/ 298581 h 1864576"/>
              <a:gd name="connsiteX3858" fmla="*/ 672110 w 1656655"/>
              <a:gd name="connsiteY3858" fmla="*/ 294489 h 1864576"/>
              <a:gd name="connsiteX3859" fmla="*/ 673275 w 1656655"/>
              <a:gd name="connsiteY3859" fmla="*/ 290396 h 1864576"/>
              <a:gd name="connsiteX3860" fmla="*/ 673275 w 1656655"/>
              <a:gd name="connsiteY3860" fmla="*/ 286693 h 1864576"/>
              <a:gd name="connsiteX3861" fmla="*/ 668807 w 1656655"/>
              <a:gd name="connsiteY3861" fmla="*/ 287083 h 1864576"/>
              <a:gd name="connsiteX3862" fmla="*/ 664153 w 1656655"/>
              <a:gd name="connsiteY3862" fmla="*/ 286498 h 1864576"/>
              <a:gd name="connsiteX3863" fmla="*/ 666674 w 1656655"/>
              <a:gd name="connsiteY3863" fmla="*/ 281820 h 1864576"/>
              <a:gd name="connsiteX3864" fmla="*/ 668421 w 1656655"/>
              <a:gd name="connsiteY3864" fmla="*/ 279871 h 1864576"/>
              <a:gd name="connsiteX3865" fmla="*/ 668230 w 1656655"/>
              <a:gd name="connsiteY3865" fmla="*/ 277338 h 1864576"/>
              <a:gd name="connsiteX3866" fmla="*/ 662793 w 1656655"/>
              <a:gd name="connsiteY3866" fmla="*/ 275584 h 1864576"/>
              <a:gd name="connsiteX3867" fmla="*/ 657165 w 1656655"/>
              <a:gd name="connsiteY3867" fmla="*/ 273830 h 1864576"/>
              <a:gd name="connsiteX3868" fmla="*/ 656583 w 1656655"/>
              <a:gd name="connsiteY3868" fmla="*/ 273830 h 1864576"/>
              <a:gd name="connsiteX3869" fmla="*/ 655418 w 1656655"/>
              <a:gd name="connsiteY3869" fmla="*/ 275779 h 1864576"/>
              <a:gd name="connsiteX3870" fmla="*/ 655810 w 1656655"/>
              <a:gd name="connsiteY3870" fmla="*/ 278312 h 1864576"/>
              <a:gd name="connsiteX3871" fmla="*/ 655418 w 1656655"/>
              <a:gd name="connsiteY3871" fmla="*/ 283769 h 1864576"/>
              <a:gd name="connsiteX3872" fmla="*/ 651151 w 1656655"/>
              <a:gd name="connsiteY3872" fmla="*/ 281626 h 1864576"/>
              <a:gd name="connsiteX3873" fmla="*/ 650373 w 1656655"/>
              <a:gd name="connsiteY3873" fmla="*/ 281041 h 1864576"/>
              <a:gd name="connsiteX3874" fmla="*/ 647271 w 1656655"/>
              <a:gd name="connsiteY3874" fmla="*/ 279092 h 1864576"/>
              <a:gd name="connsiteX3875" fmla="*/ 646106 w 1656655"/>
              <a:gd name="connsiteY3875" fmla="*/ 280456 h 1864576"/>
              <a:gd name="connsiteX3876" fmla="*/ 643777 w 1656655"/>
              <a:gd name="connsiteY3876" fmla="*/ 288447 h 1864576"/>
              <a:gd name="connsiteX3877" fmla="*/ 643777 w 1656655"/>
              <a:gd name="connsiteY3877" fmla="*/ 292345 h 1864576"/>
              <a:gd name="connsiteX3878" fmla="*/ 645910 w 1656655"/>
              <a:gd name="connsiteY3878" fmla="*/ 292345 h 1864576"/>
              <a:gd name="connsiteX3879" fmla="*/ 648239 w 1656655"/>
              <a:gd name="connsiteY3879" fmla="*/ 291955 h 1864576"/>
              <a:gd name="connsiteX3880" fmla="*/ 652898 w 1656655"/>
              <a:gd name="connsiteY3880" fmla="*/ 292540 h 1864576"/>
              <a:gd name="connsiteX3881" fmla="*/ 651538 w 1656655"/>
              <a:gd name="connsiteY3881" fmla="*/ 295658 h 1864576"/>
              <a:gd name="connsiteX3882" fmla="*/ 648822 w 1656655"/>
              <a:gd name="connsiteY3882" fmla="*/ 297607 h 1864576"/>
              <a:gd name="connsiteX3883" fmla="*/ 643390 w 1656655"/>
              <a:gd name="connsiteY3883" fmla="*/ 301505 h 1864576"/>
              <a:gd name="connsiteX3884" fmla="*/ 640865 w 1656655"/>
              <a:gd name="connsiteY3884" fmla="*/ 308326 h 1864576"/>
              <a:gd name="connsiteX3885" fmla="*/ 641834 w 1656655"/>
              <a:gd name="connsiteY3885" fmla="*/ 314174 h 1864576"/>
              <a:gd name="connsiteX3886" fmla="*/ 642612 w 1656655"/>
              <a:gd name="connsiteY3886" fmla="*/ 315733 h 1864576"/>
              <a:gd name="connsiteX3887" fmla="*/ 637567 w 1656655"/>
              <a:gd name="connsiteY3887" fmla="*/ 317487 h 1864576"/>
              <a:gd name="connsiteX3888" fmla="*/ 634851 w 1656655"/>
              <a:gd name="connsiteY3888" fmla="*/ 317292 h 1864576"/>
              <a:gd name="connsiteX3889" fmla="*/ 631357 w 1656655"/>
              <a:gd name="connsiteY3889" fmla="*/ 319046 h 1864576"/>
              <a:gd name="connsiteX3890" fmla="*/ 629223 w 1656655"/>
              <a:gd name="connsiteY3890" fmla="*/ 320995 h 1864576"/>
              <a:gd name="connsiteX3891" fmla="*/ 628249 w 1656655"/>
              <a:gd name="connsiteY3891" fmla="*/ 321190 h 1864576"/>
              <a:gd name="connsiteX3892" fmla="*/ 620875 w 1656655"/>
              <a:gd name="connsiteY3892" fmla="*/ 320215 h 1864576"/>
              <a:gd name="connsiteX3893" fmla="*/ 620488 w 1656655"/>
              <a:gd name="connsiteY3893" fmla="*/ 316902 h 1864576"/>
              <a:gd name="connsiteX3894" fmla="*/ 617968 w 1656655"/>
              <a:gd name="connsiteY3894" fmla="*/ 315733 h 1864576"/>
              <a:gd name="connsiteX3895" fmla="*/ 607872 w 1656655"/>
              <a:gd name="connsiteY3895" fmla="*/ 310860 h 1864576"/>
              <a:gd name="connsiteX3896" fmla="*/ 606708 w 1656655"/>
              <a:gd name="connsiteY3896" fmla="*/ 312225 h 1864576"/>
              <a:gd name="connsiteX3897" fmla="*/ 603023 w 1656655"/>
              <a:gd name="connsiteY3897" fmla="*/ 312614 h 1864576"/>
              <a:gd name="connsiteX3898" fmla="*/ 601858 w 1656655"/>
              <a:gd name="connsiteY3898" fmla="*/ 312809 h 1864576"/>
              <a:gd name="connsiteX3899" fmla="*/ 599725 w 1656655"/>
              <a:gd name="connsiteY3899" fmla="*/ 310276 h 1864576"/>
              <a:gd name="connsiteX3900" fmla="*/ 567124 w 1656655"/>
              <a:gd name="connsiteY3900" fmla="*/ 316902 h 1864576"/>
              <a:gd name="connsiteX3901" fmla="*/ 563434 w 1656655"/>
              <a:gd name="connsiteY3901" fmla="*/ 320410 h 1864576"/>
              <a:gd name="connsiteX3902" fmla="*/ 559749 w 1656655"/>
              <a:gd name="connsiteY3902" fmla="*/ 326257 h 1864576"/>
              <a:gd name="connsiteX3903" fmla="*/ 558775 w 1656655"/>
              <a:gd name="connsiteY3903" fmla="*/ 329960 h 1864576"/>
              <a:gd name="connsiteX3904" fmla="*/ 558193 w 1656655"/>
              <a:gd name="connsiteY3904" fmla="*/ 334248 h 1864576"/>
              <a:gd name="connsiteX3905" fmla="*/ 558193 w 1656655"/>
              <a:gd name="connsiteY3905" fmla="*/ 336781 h 1864576"/>
              <a:gd name="connsiteX3906" fmla="*/ 558388 w 1656655"/>
              <a:gd name="connsiteY3906" fmla="*/ 340095 h 1864576"/>
              <a:gd name="connsiteX3907" fmla="*/ 559940 w 1656655"/>
              <a:gd name="connsiteY3907" fmla="*/ 349060 h 1864576"/>
              <a:gd name="connsiteX3908" fmla="*/ 555868 w 1656655"/>
              <a:gd name="connsiteY3908" fmla="*/ 344382 h 1864576"/>
              <a:gd name="connsiteX3909" fmla="*/ 503081 w 1656655"/>
              <a:gd name="connsiteY3909" fmla="*/ 220428 h 1864576"/>
              <a:gd name="connsiteX3910" fmla="*/ 430502 w 1656655"/>
              <a:gd name="connsiteY3910" fmla="*/ 212632 h 1864576"/>
              <a:gd name="connsiteX3911" fmla="*/ 401005 w 1656655"/>
              <a:gd name="connsiteY3911" fmla="*/ 248298 h 1864576"/>
              <a:gd name="connsiteX3912" fmla="*/ 402751 w 1656655"/>
              <a:gd name="connsiteY3912" fmla="*/ 269152 h 1864576"/>
              <a:gd name="connsiteX3913" fmla="*/ 371701 w 1656655"/>
              <a:gd name="connsiteY3913" fmla="*/ 286108 h 1864576"/>
              <a:gd name="connsiteX3914" fmla="*/ 353072 w 1656655"/>
              <a:gd name="connsiteY3914" fmla="*/ 308326 h 1864576"/>
              <a:gd name="connsiteX3915" fmla="*/ 361610 w 1656655"/>
              <a:gd name="connsiteY3915" fmla="*/ 312225 h 1864576"/>
              <a:gd name="connsiteX3916" fmla="*/ 377523 w 1656655"/>
              <a:gd name="connsiteY3916" fmla="*/ 310665 h 1864576"/>
              <a:gd name="connsiteX3917" fmla="*/ 370925 w 1656655"/>
              <a:gd name="connsiteY3917" fmla="*/ 321580 h 1864576"/>
              <a:gd name="connsiteX3918" fmla="*/ 366850 w 1656655"/>
              <a:gd name="connsiteY3918" fmla="*/ 334053 h 1864576"/>
              <a:gd name="connsiteX3919" fmla="*/ 370343 w 1656655"/>
              <a:gd name="connsiteY3919" fmla="*/ 352568 h 1864576"/>
              <a:gd name="connsiteX3920" fmla="*/ 389943 w 1656655"/>
              <a:gd name="connsiteY3920" fmla="*/ 336002 h 1864576"/>
              <a:gd name="connsiteX3921" fmla="*/ 447191 w 1656655"/>
              <a:gd name="connsiteY3921" fmla="*/ 305987 h 1864576"/>
              <a:gd name="connsiteX3922" fmla="*/ 447191 w 1656655"/>
              <a:gd name="connsiteY3922" fmla="*/ 280846 h 1864576"/>
              <a:gd name="connsiteX3923" fmla="*/ 449132 w 1656655"/>
              <a:gd name="connsiteY3923" fmla="*/ 271101 h 1864576"/>
              <a:gd name="connsiteX3924" fmla="*/ 482123 w 1656655"/>
              <a:gd name="connsiteY3924" fmla="*/ 293319 h 1864576"/>
              <a:gd name="connsiteX3925" fmla="*/ 499200 w 1656655"/>
              <a:gd name="connsiteY3925" fmla="*/ 363872 h 1864576"/>
              <a:gd name="connsiteX3926" fmla="*/ 546937 w 1656655"/>
              <a:gd name="connsiteY3926" fmla="*/ 410062 h 1864576"/>
              <a:gd name="connsiteX3927" fmla="*/ 530446 w 1656655"/>
              <a:gd name="connsiteY3927" fmla="*/ 419613 h 1864576"/>
              <a:gd name="connsiteX3928" fmla="*/ 499782 w 1656655"/>
              <a:gd name="connsiteY3928" fmla="*/ 425070 h 1864576"/>
              <a:gd name="connsiteX3929" fmla="*/ 446997 w 1656655"/>
              <a:gd name="connsiteY3929" fmla="*/ 472429 h 1864576"/>
              <a:gd name="connsiteX3930" fmla="*/ 451849 w 1656655"/>
              <a:gd name="connsiteY3930" fmla="*/ 486462 h 1864576"/>
              <a:gd name="connsiteX3931" fmla="*/ 463493 w 1656655"/>
              <a:gd name="connsiteY3931" fmla="*/ 479446 h 1864576"/>
              <a:gd name="connsiteX3932" fmla="*/ 487362 w 1656655"/>
              <a:gd name="connsiteY3932" fmla="*/ 479446 h 1864576"/>
              <a:gd name="connsiteX3933" fmla="*/ 508127 w 1656655"/>
              <a:gd name="connsiteY3933" fmla="*/ 499715 h 1864576"/>
              <a:gd name="connsiteX3934" fmla="*/ 509874 w 1656655"/>
              <a:gd name="connsiteY3934" fmla="*/ 503611 h 1864576"/>
              <a:gd name="connsiteX3935" fmla="*/ 516470 w 1656655"/>
              <a:gd name="connsiteY3935" fmla="*/ 506536 h 1864576"/>
              <a:gd name="connsiteX3936" fmla="*/ 527921 w 1656655"/>
              <a:gd name="connsiteY3936" fmla="*/ 506536 h 1864576"/>
              <a:gd name="connsiteX3937" fmla="*/ 547520 w 1656655"/>
              <a:gd name="connsiteY3937" fmla="*/ 517453 h 1864576"/>
              <a:gd name="connsiteX3938" fmla="*/ 464075 w 1656655"/>
              <a:gd name="connsiteY3938" fmla="*/ 505174 h 1864576"/>
              <a:gd name="connsiteX3939" fmla="*/ 419634 w 1656655"/>
              <a:gd name="connsiteY3939" fmla="*/ 476522 h 1864576"/>
              <a:gd name="connsiteX3940" fmla="*/ 415559 w 1656655"/>
              <a:gd name="connsiteY3940" fmla="*/ 478081 h 1864576"/>
              <a:gd name="connsiteX3941" fmla="*/ 464269 w 1656655"/>
              <a:gd name="connsiteY3941" fmla="*/ 537913 h 1864576"/>
              <a:gd name="connsiteX3942" fmla="*/ 489303 w 1656655"/>
              <a:gd name="connsiteY3942" fmla="*/ 542009 h 1864576"/>
              <a:gd name="connsiteX3943" fmla="*/ 484645 w 1656655"/>
              <a:gd name="connsiteY3943" fmla="*/ 553895 h 1864576"/>
              <a:gd name="connsiteX3944" fmla="*/ 489885 w 1656655"/>
              <a:gd name="connsiteY3944" fmla="*/ 558378 h 1864576"/>
              <a:gd name="connsiteX3945" fmla="*/ 497453 w 1656655"/>
              <a:gd name="connsiteY3945" fmla="*/ 556820 h 1864576"/>
              <a:gd name="connsiteX3946" fmla="*/ 525396 w 1656655"/>
              <a:gd name="connsiteY3946" fmla="*/ 559157 h 1864576"/>
              <a:gd name="connsiteX3947" fmla="*/ 554704 w 1656655"/>
              <a:gd name="connsiteY3947" fmla="*/ 576506 h 1864576"/>
              <a:gd name="connsiteX3948" fmla="*/ 557806 w 1656655"/>
              <a:gd name="connsiteY3948" fmla="*/ 579039 h 1864576"/>
              <a:gd name="connsiteX3949" fmla="*/ 562656 w 1656655"/>
              <a:gd name="connsiteY3949" fmla="*/ 585276 h 1864576"/>
              <a:gd name="connsiteX3950" fmla="*/ 578183 w 1656655"/>
              <a:gd name="connsiteY3950" fmla="*/ 588980 h 1864576"/>
              <a:gd name="connsiteX3951" fmla="*/ 592154 w 1656655"/>
              <a:gd name="connsiteY3951" fmla="*/ 596579 h 1864576"/>
              <a:gd name="connsiteX3952" fmla="*/ 611366 w 1656655"/>
              <a:gd name="connsiteY3952" fmla="*/ 605545 h 1864576"/>
              <a:gd name="connsiteX3953" fmla="*/ 615056 w 1656655"/>
              <a:gd name="connsiteY3953" fmla="*/ 607299 h 1864576"/>
              <a:gd name="connsiteX3954" fmla="*/ 638535 w 1656655"/>
              <a:gd name="connsiteY3954" fmla="*/ 656215 h 1864576"/>
              <a:gd name="connsiteX3955" fmla="*/ 640669 w 1656655"/>
              <a:gd name="connsiteY3955" fmla="*/ 707669 h 1864576"/>
              <a:gd name="connsiteX3956" fmla="*/ 632521 w 1656655"/>
              <a:gd name="connsiteY3956" fmla="*/ 726964 h 1864576"/>
              <a:gd name="connsiteX3957" fmla="*/ 632712 w 1656655"/>
              <a:gd name="connsiteY3957" fmla="*/ 733980 h 1864576"/>
              <a:gd name="connsiteX3958" fmla="*/ 641643 w 1656655"/>
              <a:gd name="connsiteY3958" fmla="*/ 733593 h 1864576"/>
              <a:gd name="connsiteX3959" fmla="*/ 596617 w 1656655"/>
              <a:gd name="connsiteY3959" fmla="*/ 794787 h 1864576"/>
              <a:gd name="connsiteX3960" fmla="*/ 570030 w 1656655"/>
              <a:gd name="connsiteY3960" fmla="*/ 815252 h 1864576"/>
              <a:gd name="connsiteX3961" fmla="*/ 549267 w 1656655"/>
              <a:gd name="connsiteY3961" fmla="*/ 840783 h 1864576"/>
              <a:gd name="connsiteX3962" fmla="*/ 509874 w 1656655"/>
              <a:gd name="connsiteY3962" fmla="*/ 822856 h 1864576"/>
              <a:gd name="connsiteX3963" fmla="*/ 448744 w 1656655"/>
              <a:gd name="connsiteY3963" fmla="*/ 776272 h 1864576"/>
              <a:gd name="connsiteX3964" fmla="*/ 445445 w 1656655"/>
              <a:gd name="connsiteY3964" fmla="*/ 776081 h 1864576"/>
              <a:gd name="connsiteX3965" fmla="*/ 443504 w 1656655"/>
              <a:gd name="connsiteY3965" fmla="*/ 774518 h 1864576"/>
              <a:gd name="connsiteX3966" fmla="*/ 434771 w 1656655"/>
              <a:gd name="connsiteY3966" fmla="*/ 726381 h 1864576"/>
              <a:gd name="connsiteX3967" fmla="*/ 470673 w 1656655"/>
              <a:gd name="connsiteY3967" fmla="*/ 671031 h 1864576"/>
              <a:gd name="connsiteX3968" fmla="*/ 442922 w 1656655"/>
              <a:gd name="connsiteY3968" fmla="*/ 609440 h 1864576"/>
              <a:gd name="connsiteX3969" fmla="*/ 387032 w 1656655"/>
              <a:gd name="connsiteY3969" fmla="*/ 525444 h 1864576"/>
              <a:gd name="connsiteX3970" fmla="*/ 381211 w 1656655"/>
              <a:gd name="connsiteY3970" fmla="*/ 522519 h 1864576"/>
              <a:gd name="connsiteX3971" fmla="*/ 377911 w 1656655"/>
              <a:gd name="connsiteY3971" fmla="*/ 529731 h 1864576"/>
              <a:gd name="connsiteX3972" fmla="*/ 372866 w 1656655"/>
              <a:gd name="connsiteY3972" fmla="*/ 532068 h 1864576"/>
              <a:gd name="connsiteX3973" fmla="*/ 365297 w 1656655"/>
              <a:gd name="connsiteY3973" fmla="*/ 518232 h 1864576"/>
              <a:gd name="connsiteX3974" fmla="*/ 324156 w 1656655"/>
              <a:gd name="connsiteY3974" fmla="*/ 439882 h 1864576"/>
              <a:gd name="connsiteX3975" fmla="*/ 314647 w 1656655"/>
              <a:gd name="connsiteY3975" fmla="*/ 374396 h 1864576"/>
              <a:gd name="connsiteX3976" fmla="*/ 308243 w 1656655"/>
              <a:gd name="connsiteY3976" fmla="*/ 370888 h 1864576"/>
              <a:gd name="connsiteX3977" fmla="*/ 306691 w 1656655"/>
              <a:gd name="connsiteY3977" fmla="*/ 367770 h 1864576"/>
              <a:gd name="connsiteX3978" fmla="*/ 289808 w 1656655"/>
              <a:gd name="connsiteY3978" fmla="*/ 256874 h 1864576"/>
              <a:gd name="connsiteX3979" fmla="*/ 284762 w 1656655"/>
              <a:gd name="connsiteY3979" fmla="*/ 190219 h 1864576"/>
              <a:gd name="connsiteX3980" fmla="*/ 290584 w 1656655"/>
              <a:gd name="connsiteY3980" fmla="*/ 169365 h 1864576"/>
              <a:gd name="connsiteX3981" fmla="*/ 285732 w 1656655"/>
              <a:gd name="connsiteY3981" fmla="*/ 166831 h 1864576"/>
              <a:gd name="connsiteX3982" fmla="*/ 279910 w 1656655"/>
              <a:gd name="connsiteY3982" fmla="*/ 169950 h 1864576"/>
              <a:gd name="connsiteX3983" fmla="*/ 271372 w 1656655"/>
              <a:gd name="connsiteY3983" fmla="*/ 175602 h 1864576"/>
              <a:gd name="connsiteX3984" fmla="*/ 250025 w 1656655"/>
              <a:gd name="connsiteY3984" fmla="*/ 198210 h 1864576"/>
              <a:gd name="connsiteX3985" fmla="*/ 234112 w 1656655"/>
              <a:gd name="connsiteY3985" fmla="*/ 225496 h 1864576"/>
              <a:gd name="connsiteX3986" fmla="*/ 219946 w 1656655"/>
              <a:gd name="connsiteY3986" fmla="*/ 269542 h 1864576"/>
              <a:gd name="connsiteX3987" fmla="*/ 217423 w 1656655"/>
              <a:gd name="connsiteY3987" fmla="*/ 282015 h 1864576"/>
              <a:gd name="connsiteX3988" fmla="*/ 215288 w 1656655"/>
              <a:gd name="connsiteY3988" fmla="*/ 294099 h 1864576"/>
              <a:gd name="connsiteX3989" fmla="*/ 212571 w 1656655"/>
              <a:gd name="connsiteY3989" fmla="*/ 320605 h 1864576"/>
              <a:gd name="connsiteX3990" fmla="*/ 189478 w 1656655"/>
              <a:gd name="connsiteY3990" fmla="*/ 288642 h 1864576"/>
              <a:gd name="connsiteX3991" fmla="*/ 174341 w 1656655"/>
              <a:gd name="connsiteY3991" fmla="*/ 257069 h 1864576"/>
              <a:gd name="connsiteX3992" fmla="*/ 166967 w 1656655"/>
              <a:gd name="connsiteY3992" fmla="*/ 256289 h 1864576"/>
              <a:gd name="connsiteX3993" fmla="*/ 152218 w 1656655"/>
              <a:gd name="connsiteY3993" fmla="*/ 409673 h 1864576"/>
              <a:gd name="connsiteX3994" fmla="*/ 98657 w 1656655"/>
              <a:gd name="connsiteY3994" fmla="*/ 353932 h 1864576"/>
              <a:gd name="connsiteX3995" fmla="*/ 94000 w 1656655"/>
              <a:gd name="connsiteY3995" fmla="*/ 346916 h 1864576"/>
              <a:gd name="connsiteX3996" fmla="*/ 89730 w 1656655"/>
              <a:gd name="connsiteY3996" fmla="*/ 350619 h 1864576"/>
              <a:gd name="connsiteX3997" fmla="*/ 102344 w 1656655"/>
              <a:gd name="connsiteY3997" fmla="*/ 519207 h 1864576"/>
              <a:gd name="connsiteX3998" fmla="*/ 41797 w 1656655"/>
              <a:gd name="connsiteY3998" fmla="*/ 468531 h 1864576"/>
              <a:gd name="connsiteX3999" fmla="*/ 33064 w 1656655"/>
              <a:gd name="connsiteY3999" fmla="*/ 471845 h 1864576"/>
              <a:gd name="connsiteX4000" fmla="*/ 84490 w 1656655"/>
              <a:gd name="connsiteY4000" fmla="*/ 644133 h 1864576"/>
              <a:gd name="connsiteX4001" fmla="*/ 84685 w 1656655"/>
              <a:gd name="connsiteY4001" fmla="*/ 651149 h 1864576"/>
              <a:gd name="connsiteX4002" fmla="*/ 103897 w 1656655"/>
              <a:gd name="connsiteY4002" fmla="*/ 710595 h 1864576"/>
              <a:gd name="connsiteX4003" fmla="*/ 7642 w 1656655"/>
              <a:gd name="connsiteY4003" fmla="*/ 669277 h 1864576"/>
              <a:gd name="connsiteX4004" fmla="*/ 1820 w 1656655"/>
              <a:gd name="connsiteY4004" fmla="*/ 667523 h 1864576"/>
              <a:gd name="connsiteX4005" fmla="*/ 656 w 1656655"/>
              <a:gd name="connsiteY4005" fmla="*/ 677263 h 1864576"/>
              <a:gd name="connsiteX4006" fmla="*/ 69548 w 1656655"/>
              <a:gd name="connsiteY4006" fmla="*/ 798687 h 1864576"/>
              <a:gd name="connsiteX4007" fmla="*/ 12106 w 1656655"/>
              <a:gd name="connsiteY4007" fmla="*/ 806095 h 1864576"/>
              <a:gd name="connsiteX4008" fmla="*/ 10553 w 1656655"/>
              <a:gd name="connsiteY4008" fmla="*/ 818564 h 1864576"/>
              <a:gd name="connsiteX4009" fmla="*/ 120586 w 1656655"/>
              <a:gd name="connsiteY4009" fmla="*/ 915235 h 1864576"/>
              <a:gd name="connsiteX4010" fmla="*/ 56740 w 1656655"/>
              <a:gd name="connsiteY4010" fmla="*/ 911727 h 1864576"/>
              <a:gd name="connsiteX4011" fmla="*/ 47425 w 1656655"/>
              <a:gd name="connsiteY4011" fmla="*/ 929072 h 1864576"/>
              <a:gd name="connsiteX4012" fmla="*/ 236441 w 1656655"/>
              <a:gd name="connsiteY4012" fmla="*/ 1009369 h 1864576"/>
              <a:gd name="connsiteX4013" fmla="*/ 222468 w 1656655"/>
              <a:gd name="connsiteY4013" fmla="*/ 1138196 h 1864576"/>
              <a:gd name="connsiteX4014" fmla="*/ 229066 w 1656655"/>
              <a:gd name="connsiteY4014" fmla="*/ 1139171 h 1864576"/>
              <a:gd name="connsiteX4015" fmla="*/ 284374 w 1656655"/>
              <a:gd name="connsiteY4015" fmla="*/ 1096295 h 1864576"/>
              <a:gd name="connsiteX4016" fmla="*/ 277776 w 1656655"/>
              <a:gd name="connsiteY4016" fmla="*/ 1164506 h 1864576"/>
              <a:gd name="connsiteX4017" fmla="*/ 285538 w 1656655"/>
              <a:gd name="connsiteY4017" fmla="*/ 1169768 h 1864576"/>
              <a:gd name="connsiteX4018" fmla="*/ 339293 w 1656655"/>
              <a:gd name="connsiteY4018" fmla="*/ 1137025 h 1864576"/>
              <a:gd name="connsiteX4019" fmla="*/ 342010 w 1656655"/>
              <a:gd name="connsiteY4019" fmla="*/ 1184584 h 1864576"/>
              <a:gd name="connsiteX4020" fmla="*/ 354236 w 1656655"/>
              <a:gd name="connsiteY4020" fmla="*/ 1190821 h 1864576"/>
              <a:gd name="connsiteX4021" fmla="*/ 401393 w 1656655"/>
              <a:gd name="connsiteY4021" fmla="*/ 1167039 h 1864576"/>
              <a:gd name="connsiteX4022" fmla="*/ 409543 w 1656655"/>
              <a:gd name="connsiteY4022" fmla="*/ 1202707 h 1864576"/>
              <a:gd name="connsiteX4023" fmla="*/ 420605 w 1656655"/>
              <a:gd name="connsiteY4023" fmla="*/ 1208361 h 1864576"/>
              <a:gd name="connsiteX4024" fmla="*/ 470479 w 1656655"/>
              <a:gd name="connsiteY4024" fmla="*/ 1170939 h 1864576"/>
              <a:gd name="connsiteX4025" fmla="*/ 479988 w 1656655"/>
              <a:gd name="connsiteY4025" fmla="*/ 1220051 h 1864576"/>
              <a:gd name="connsiteX4026" fmla="*/ 493378 w 1656655"/>
              <a:gd name="connsiteY4026" fmla="*/ 1220443 h 1864576"/>
              <a:gd name="connsiteX4027" fmla="*/ 538790 w 1656655"/>
              <a:gd name="connsiteY4027" fmla="*/ 1187117 h 1864576"/>
              <a:gd name="connsiteX4028" fmla="*/ 553539 w 1656655"/>
              <a:gd name="connsiteY4028" fmla="*/ 1216739 h 1864576"/>
              <a:gd name="connsiteX4029" fmla="*/ 518413 w 1656655"/>
              <a:gd name="connsiteY4029" fmla="*/ 1226097 h 1864576"/>
              <a:gd name="connsiteX4030" fmla="*/ 463104 w 1656655"/>
              <a:gd name="connsiteY4030" fmla="*/ 1301519 h 1864576"/>
              <a:gd name="connsiteX4031" fmla="*/ 470673 w 1656655"/>
              <a:gd name="connsiteY4031" fmla="*/ 1369931 h 1864576"/>
              <a:gd name="connsiteX4032" fmla="*/ 477853 w 1656655"/>
              <a:gd name="connsiteY4032" fmla="*/ 1382596 h 1864576"/>
              <a:gd name="connsiteX4033" fmla="*/ 484063 w 1656655"/>
              <a:gd name="connsiteY4033" fmla="*/ 1406765 h 1864576"/>
              <a:gd name="connsiteX4034" fmla="*/ 488138 w 1656655"/>
              <a:gd name="connsiteY4034" fmla="*/ 1408715 h 1864576"/>
              <a:gd name="connsiteX4035" fmla="*/ 521711 w 1656655"/>
              <a:gd name="connsiteY4035" fmla="*/ 1388446 h 1864576"/>
              <a:gd name="connsiteX4036" fmla="*/ 557806 w 1656655"/>
              <a:gd name="connsiteY4036" fmla="*/ 1443795 h 1864576"/>
              <a:gd name="connsiteX4037" fmla="*/ 575854 w 1656655"/>
              <a:gd name="connsiteY4037" fmla="*/ 1470884 h 1864576"/>
              <a:gd name="connsiteX4038" fmla="*/ 586918 w 1656655"/>
              <a:gd name="connsiteY4038" fmla="*/ 1472442 h 1864576"/>
              <a:gd name="connsiteX4039" fmla="*/ 609429 w 1656655"/>
              <a:gd name="connsiteY4039" fmla="*/ 1437166 h 1864576"/>
              <a:gd name="connsiteX4040" fmla="*/ 636206 w 1656655"/>
              <a:gd name="connsiteY4040" fmla="*/ 1473613 h 1864576"/>
              <a:gd name="connsiteX4041" fmla="*/ 657361 w 1656655"/>
              <a:gd name="connsiteY4041" fmla="*/ 1460164 h 1864576"/>
              <a:gd name="connsiteX4042" fmla="*/ 651734 w 1656655"/>
              <a:gd name="connsiteY4042" fmla="*/ 1507331 h 1864576"/>
              <a:gd name="connsiteX4043" fmla="*/ 530446 w 1656655"/>
              <a:gd name="connsiteY4043" fmla="*/ 1730291 h 1864576"/>
              <a:gd name="connsiteX4044" fmla="*/ 524427 w 1656655"/>
              <a:gd name="connsiteY4044" fmla="*/ 1742569 h 1864576"/>
              <a:gd name="connsiteX4045" fmla="*/ 549849 w 1656655"/>
              <a:gd name="connsiteY4045" fmla="*/ 1747445 h 1864576"/>
              <a:gd name="connsiteX4046" fmla="*/ 612727 w 1656655"/>
              <a:gd name="connsiteY4046" fmla="*/ 1725612 h 1864576"/>
              <a:gd name="connsiteX4047" fmla="*/ 604770 w 1656655"/>
              <a:gd name="connsiteY4047" fmla="*/ 1770634 h 1864576"/>
              <a:gd name="connsiteX4048" fmla="*/ 622235 w 1656655"/>
              <a:gd name="connsiteY4048" fmla="*/ 1779213 h 1864576"/>
              <a:gd name="connsiteX4049" fmla="*/ 672110 w 1656655"/>
              <a:gd name="connsiteY4049" fmla="*/ 1753486 h 1864576"/>
              <a:gd name="connsiteX4050" fmla="*/ 664344 w 1656655"/>
              <a:gd name="connsiteY4050" fmla="*/ 1804548 h 1864576"/>
              <a:gd name="connsiteX4051" fmla="*/ 676182 w 1656655"/>
              <a:gd name="connsiteY4051" fmla="*/ 1810393 h 1864576"/>
              <a:gd name="connsiteX4052" fmla="*/ 756138 w 1656655"/>
              <a:gd name="connsiteY4052" fmla="*/ 1775313 h 1864576"/>
              <a:gd name="connsiteX4053" fmla="*/ 828328 w 1656655"/>
              <a:gd name="connsiteY4053" fmla="*/ 1864576 h 1864576"/>
              <a:gd name="connsiteX4054" fmla="*/ 900518 w 1656655"/>
              <a:gd name="connsiteY4054" fmla="*/ 1775313 h 1864576"/>
              <a:gd name="connsiteX4055" fmla="*/ 980474 w 1656655"/>
              <a:gd name="connsiteY4055" fmla="*/ 1810393 h 1864576"/>
              <a:gd name="connsiteX4056" fmla="*/ 992312 w 1656655"/>
              <a:gd name="connsiteY4056" fmla="*/ 1804548 h 1864576"/>
              <a:gd name="connsiteX4057" fmla="*/ 984546 w 1656655"/>
              <a:gd name="connsiteY4057" fmla="*/ 1753486 h 1864576"/>
              <a:gd name="connsiteX4058" fmla="*/ 1034421 w 1656655"/>
              <a:gd name="connsiteY4058" fmla="*/ 1779213 h 1864576"/>
              <a:gd name="connsiteX4059" fmla="*/ 1051886 w 1656655"/>
              <a:gd name="connsiteY4059" fmla="*/ 1770634 h 1864576"/>
              <a:gd name="connsiteX4060" fmla="*/ 1043929 w 1656655"/>
              <a:gd name="connsiteY4060" fmla="*/ 1725612 h 1864576"/>
              <a:gd name="connsiteX4061" fmla="*/ 1106807 w 1656655"/>
              <a:gd name="connsiteY4061" fmla="*/ 1747445 h 1864576"/>
              <a:gd name="connsiteX4062" fmla="*/ 1132229 w 1656655"/>
              <a:gd name="connsiteY4062" fmla="*/ 1742569 h 1864576"/>
              <a:gd name="connsiteX4063" fmla="*/ 1126215 w 1656655"/>
              <a:gd name="connsiteY4063" fmla="*/ 1730291 h 1864576"/>
              <a:gd name="connsiteX4064" fmla="*/ 1004923 w 1656655"/>
              <a:gd name="connsiteY4064" fmla="*/ 1507331 h 1864576"/>
              <a:gd name="connsiteX4065" fmla="*/ 999295 w 1656655"/>
              <a:gd name="connsiteY4065" fmla="*/ 1460164 h 1864576"/>
              <a:gd name="connsiteX4066" fmla="*/ 1020450 w 1656655"/>
              <a:gd name="connsiteY4066" fmla="*/ 1473613 h 1864576"/>
              <a:gd name="connsiteX4067" fmla="*/ 1047228 w 1656655"/>
              <a:gd name="connsiteY4067" fmla="*/ 1437166 h 1864576"/>
              <a:gd name="connsiteX4068" fmla="*/ 1069738 w 1656655"/>
              <a:gd name="connsiteY4068" fmla="*/ 1472442 h 1864576"/>
              <a:gd name="connsiteX4069" fmla="*/ 1080802 w 1656655"/>
              <a:gd name="connsiteY4069" fmla="*/ 1470884 h 1864576"/>
              <a:gd name="connsiteX4070" fmla="*/ 1098850 w 1656655"/>
              <a:gd name="connsiteY4070" fmla="*/ 1443795 h 1864576"/>
              <a:gd name="connsiteX4071" fmla="*/ 1134945 w 1656655"/>
              <a:gd name="connsiteY4071" fmla="*/ 1388446 h 1864576"/>
              <a:gd name="connsiteX4072" fmla="*/ 1168520 w 1656655"/>
              <a:gd name="connsiteY4072" fmla="*/ 1408715 h 1864576"/>
              <a:gd name="connsiteX4073" fmla="*/ 1172591 w 1656655"/>
              <a:gd name="connsiteY4073" fmla="*/ 1406765 h 1864576"/>
              <a:gd name="connsiteX4074" fmla="*/ 1178801 w 1656655"/>
              <a:gd name="connsiteY4074" fmla="*/ 1382596 h 1864576"/>
              <a:gd name="connsiteX4075" fmla="*/ 1185985 w 1656655"/>
              <a:gd name="connsiteY4075" fmla="*/ 1369931 h 1864576"/>
              <a:gd name="connsiteX4076" fmla="*/ 1193550 w 1656655"/>
              <a:gd name="connsiteY4076" fmla="*/ 1301519 h 1864576"/>
              <a:gd name="connsiteX4077" fmla="*/ 1138243 w 1656655"/>
              <a:gd name="connsiteY4077" fmla="*/ 1226097 h 1864576"/>
              <a:gd name="connsiteX4078" fmla="*/ 1103117 w 1656655"/>
              <a:gd name="connsiteY4078" fmla="*/ 1216739 h 1864576"/>
              <a:gd name="connsiteX4079" fmla="*/ 1117866 w 1656655"/>
              <a:gd name="connsiteY4079" fmla="*/ 1187117 h 1864576"/>
              <a:gd name="connsiteX4080" fmla="*/ 1163279 w 1656655"/>
              <a:gd name="connsiteY4080" fmla="*/ 1220443 h 1864576"/>
              <a:gd name="connsiteX4081" fmla="*/ 1176668 w 1656655"/>
              <a:gd name="connsiteY4081" fmla="*/ 1220051 h 1864576"/>
              <a:gd name="connsiteX4082" fmla="*/ 1186176 w 1656655"/>
              <a:gd name="connsiteY4082" fmla="*/ 1170939 h 1864576"/>
              <a:gd name="connsiteX4083" fmla="*/ 1236051 w 1656655"/>
              <a:gd name="connsiteY4083" fmla="*/ 1208361 h 1864576"/>
              <a:gd name="connsiteX4084" fmla="*/ 1247111 w 1656655"/>
              <a:gd name="connsiteY4084" fmla="*/ 1202707 h 1864576"/>
              <a:gd name="connsiteX4085" fmla="*/ 1255263 w 1656655"/>
              <a:gd name="connsiteY4085" fmla="*/ 1167039 h 1864576"/>
              <a:gd name="connsiteX4086" fmla="*/ 1302418 w 1656655"/>
              <a:gd name="connsiteY4086" fmla="*/ 1190821 h 1864576"/>
              <a:gd name="connsiteX4087" fmla="*/ 1314647 w 1656655"/>
              <a:gd name="connsiteY4087" fmla="*/ 1184584 h 1864576"/>
              <a:gd name="connsiteX4088" fmla="*/ 1317363 w 1656655"/>
              <a:gd name="connsiteY4088" fmla="*/ 1137025 h 1864576"/>
              <a:gd name="connsiteX4089" fmla="*/ 1371119 w 1656655"/>
              <a:gd name="connsiteY4089" fmla="*/ 1169768 h 1864576"/>
              <a:gd name="connsiteX4090" fmla="*/ 1378880 w 1656655"/>
              <a:gd name="connsiteY4090" fmla="*/ 1164506 h 1864576"/>
              <a:gd name="connsiteX4091" fmla="*/ 1372284 w 1656655"/>
              <a:gd name="connsiteY4091" fmla="*/ 1096295 h 1864576"/>
              <a:gd name="connsiteX4092" fmla="*/ 1427591 w 1656655"/>
              <a:gd name="connsiteY4092" fmla="*/ 1139171 h 1864576"/>
              <a:gd name="connsiteX4093" fmla="*/ 1434187 w 1656655"/>
              <a:gd name="connsiteY4093" fmla="*/ 1138196 h 1864576"/>
              <a:gd name="connsiteX4094" fmla="*/ 1420216 w 1656655"/>
              <a:gd name="connsiteY4094" fmla="*/ 1009369 h 1864576"/>
              <a:gd name="connsiteX4095" fmla="*/ 1609231 w 1656655"/>
              <a:gd name="connsiteY4095" fmla="*/ 929072 h 1864576"/>
              <a:gd name="connsiteX4096" fmla="*/ 1599918 w 1656655"/>
              <a:gd name="connsiteY4096" fmla="*/ 911727 h 1864576"/>
              <a:gd name="connsiteX4097" fmla="*/ 1536072 w 1656655"/>
              <a:gd name="connsiteY4097" fmla="*/ 915235 h 1864576"/>
              <a:gd name="connsiteX4098" fmla="*/ 1646104 w 1656655"/>
              <a:gd name="connsiteY4098" fmla="*/ 818564 h 1864576"/>
              <a:gd name="connsiteX4099" fmla="*/ 1644552 w 1656655"/>
              <a:gd name="connsiteY4099" fmla="*/ 806095 h 1864576"/>
              <a:gd name="connsiteX4100" fmla="*/ 1587107 w 1656655"/>
              <a:gd name="connsiteY4100" fmla="*/ 798687 h 1864576"/>
              <a:gd name="connsiteX4101" fmla="*/ 1655998 w 1656655"/>
              <a:gd name="connsiteY4101" fmla="*/ 677263 h 1864576"/>
              <a:gd name="connsiteX4102" fmla="*/ 1654834 w 1656655"/>
              <a:gd name="connsiteY4102" fmla="*/ 667523 h 1864576"/>
              <a:gd name="connsiteX4103" fmla="*/ 1649015 w 1656655"/>
              <a:gd name="connsiteY4103" fmla="*/ 669277 h 1864576"/>
              <a:gd name="connsiteX4104" fmla="*/ 1552759 w 1656655"/>
              <a:gd name="connsiteY4104" fmla="*/ 710595 h 1864576"/>
              <a:gd name="connsiteX4105" fmla="*/ 1571971 w 1656655"/>
              <a:gd name="connsiteY4105" fmla="*/ 651149 h 1864576"/>
              <a:gd name="connsiteX4106" fmla="*/ 1572167 w 1656655"/>
              <a:gd name="connsiteY4106" fmla="*/ 644133 h 1864576"/>
              <a:gd name="connsiteX4107" fmla="*/ 1623593 w 1656655"/>
              <a:gd name="connsiteY4107" fmla="*/ 471845 h 1864576"/>
              <a:gd name="connsiteX4108" fmla="*/ 1614858 w 1656655"/>
              <a:gd name="connsiteY4108" fmla="*/ 468531 h 1864576"/>
              <a:gd name="connsiteX4109" fmla="*/ 1554310 w 1656655"/>
              <a:gd name="connsiteY4109" fmla="*/ 519207 h 1864576"/>
              <a:gd name="connsiteX4110" fmla="*/ 1566926 w 1656655"/>
              <a:gd name="connsiteY4110" fmla="*/ 350619 h 1864576"/>
              <a:gd name="connsiteX4111" fmla="*/ 1562658 w 1656655"/>
              <a:gd name="connsiteY4111" fmla="*/ 346916 h 1864576"/>
              <a:gd name="connsiteX4112" fmla="*/ 1558000 w 1656655"/>
              <a:gd name="connsiteY4112" fmla="*/ 353932 h 1864576"/>
              <a:gd name="connsiteX4113" fmla="*/ 1504439 w 1656655"/>
              <a:gd name="connsiteY4113" fmla="*/ 409673 h 1864576"/>
              <a:gd name="connsiteX4114" fmla="*/ 1489690 w 1656655"/>
              <a:gd name="connsiteY4114" fmla="*/ 256289 h 1864576"/>
              <a:gd name="connsiteX4115" fmla="*/ 1482316 w 1656655"/>
              <a:gd name="connsiteY4115" fmla="*/ 257069 h 1864576"/>
              <a:gd name="connsiteX4116" fmla="*/ 1467180 w 1656655"/>
              <a:gd name="connsiteY4116" fmla="*/ 288642 h 1864576"/>
              <a:gd name="connsiteX4117" fmla="*/ 1444087 w 1656655"/>
              <a:gd name="connsiteY4117" fmla="*/ 320605 h 1864576"/>
              <a:gd name="connsiteX4118" fmla="*/ 1441366 w 1656655"/>
              <a:gd name="connsiteY4118" fmla="*/ 294099 h 1864576"/>
              <a:gd name="connsiteX4119" fmla="*/ 1439233 w 1656655"/>
              <a:gd name="connsiteY4119" fmla="*/ 282015 h 1864576"/>
              <a:gd name="connsiteX4120" fmla="*/ 1436712 w 1656655"/>
              <a:gd name="connsiteY4120" fmla="*/ 269542 h 1864576"/>
              <a:gd name="connsiteX4121" fmla="*/ 1422545 w 1656655"/>
              <a:gd name="connsiteY4121" fmla="*/ 225496 h 1864576"/>
              <a:gd name="connsiteX4122" fmla="*/ 1406632 w 1656655"/>
              <a:gd name="connsiteY4122" fmla="*/ 198210 h 1864576"/>
              <a:gd name="connsiteX4123" fmla="*/ 1385286 w 1656655"/>
              <a:gd name="connsiteY4123" fmla="*/ 175602 h 1864576"/>
              <a:gd name="connsiteX4124" fmla="*/ 1376747 w 1656655"/>
              <a:gd name="connsiteY4124" fmla="*/ 169950 h 1864576"/>
              <a:gd name="connsiteX4125" fmla="*/ 1370923 w 1656655"/>
              <a:gd name="connsiteY4125" fmla="*/ 166831 h 1864576"/>
              <a:gd name="connsiteX4126" fmla="*/ 1366074 w 1656655"/>
              <a:gd name="connsiteY4126" fmla="*/ 169365 h 1864576"/>
              <a:gd name="connsiteX4127" fmla="*/ 1371892 w 1656655"/>
              <a:gd name="connsiteY4127" fmla="*/ 190219 h 1864576"/>
              <a:gd name="connsiteX4128" fmla="*/ 1366847 w 1656655"/>
              <a:gd name="connsiteY4128" fmla="*/ 256874 h 1864576"/>
              <a:gd name="connsiteX4129" fmla="*/ 1349964 w 1656655"/>
              <a:gd name="connsiteY4129" fmla="*/ 367770 h 1864576"/>
              <a:gd name="connsiteX4130" fmla="*/ 1348413 w 1656655"/>
              <a:gd name="connsiteY4130" fmla="*/ 370888 h 1864576"/>
              <a:gd name="connsiteX4131" fmla="*/ 1342007 w 1656655"/>
              <a:gd name="connsiteY4131" fmla="*/ 374396 h 1864576"/>
              <a:gd name="connsiteX4132" fmla="*/ 1332499 w 1656655"/>
              <a:gd name="connsiteY4132" fmla="*/ 439882 h 1864576"/>
              <a:gd name="connsiteX4133" fmla="*/ 1291358 w 1656655"/>
              <a:gd name="connsiteY4133" fmla="*/ 518232 h 1864576"/>
              <a:gd name="connsiteX4134" fmla="*/ 1283788 w 1656655"/>
              <a:gd name="connsiteY4134" fmla="*/ 532068 h 1864576"/>
              <a:gd name="connsiteX4135" fmla="*/ 1278743 w 1656655"/>
              <a:gd name="connsiteY4135" fmla="*/ 529731 h 1864576"/>
              <a:gd name="connsiteX4136" fmla="*/ 1275444 w 1656655"/>
              <a:gd name="connsiteY4136" fmla="*/ 522519 h 1864576"/>
              <a:gd name="connsiteX4137" fmla="*/ 1269626 w 1656655"/>
              <a:gd name="connsiteY4137" fmla="*/ 525444 h 1864576"/>
              <a:gd name="connsiteX4138" fmla="*/ 1213737 w 1656655"/>
              <a:gd name="connsiteY4138" fmla="*/ 609440 h 1864576"/>
              <a:gd name="connsiteX4139" fmla="*/ 1185985 w 1656655"/>
              <a:gd name="connsiteY4139" fmla="*/ 671031 h 1864576"/>
              <a:gd name="connsiteX4140" fmla="*/ 1221884 w 1656655"/>
              <a:gd name="connsiteY4140" fmla="*/ 726381 h 1864576"/>
              <a:gd name="connsiteX4141" fmla="*/ 1213154 w 1656655"/>
              <a:gd name="connsiteY4141" fmla="*/ 774518 h 1864576"/>
              <a:gd name="connsiteX4142" fmla="*/ 1211211 w 1656655"/>
              <a:gd name="connsiteY4142" fmla="*/ 776081 h 1864576"/>
              <a:gd name="connsiteX4143" fmla="*/ 1207913 w 1656655"/>
              <a:gd name="connsiteY4143" fmla="*/ 776272 h 1864576"/>
              <a:gd name="connsiteX4144" fmla="*/ 1146783 w 1656655"/>
              <a:gd name="connsiteY4144" fmla="*/ 822856 h 1864576"/>
              <a:gd name="connsiteX4145" fmla="*/ 1107389 w 1656655"/>
              <a:gd name="connsiteY4145" fmla="*/ 840783 h 1864576"/>
              <a:gd name="connsiteX4146" fmla="*/ 1086626 w 1656655"/>
              <a:gd name="connsiteY4146" fmla="*/ 815252 h 1864576"/>
              <a:gd name="connsiteX4147" fmla="*/ 1060039 w 1656655"/>
              <a:gd name="connsiteY4147" fmla="*/ 794787 h 1864576"/>
              <a:gd name="connsiteX4148" fmla="*/ 1015013 w 1656655"/>
              <a:gd name="connsiteY4148" fmla="*/ 733593 h 1864576"/>
              <a:gd name="connsiteX4149" fmla="*/ 1023944 w 1656655"/>
              <a:gd name="connsiteY4149" fmla="*/ 733980 h 1864576"/>
              <a:gd name="connsiteX4150" fmla="*/ 1024135 w 1656655"/>
              <a:gd name="connsiteY4150" fmla="*/ 726964 h 1864576"/>
              <a:gd name="connsiteX4151" fmla="*/ 1015987 w 1656655"/>
              <a:gd name="connsiteY4151" fmla="*/ 707669 h 1864576"/>
              <a:gd name="connsiteX4152" fmla="*/ 1018121 w 1656655"/>
              <a:gd name="connsiteY4152" fmla="*/ 656215 h 1864576"/>
              <a:gd name="connsiteX4153" fmla="*/ 1041600 w 1656655"/>
              <a:gd name="connsiteY4153" fmla="*/ 607299 h 1864576"/>
              <a:gd name="connsiteX4154" fmla="*/ 1045290 w 1656655"/>
              <a:gd name="connsiteY4154" fmla="*/ 605545 h 1864576"/>
              <a:gd name="connsiteX4155" fmla="*/ 1064502 w 1656655"/>
              <a:gd name="connsiteY4155" fmla="*/ 596579 h 1864576"/>
              <a:gd name="connsiteX4156" fmla="*/ 1078473 w 1656655"/>
              <a:gd name="connsiteY4156" fmla="*/ 588980 h 1864576"/>
              <a:gd name="connsiteX4157" fmla="*/ 1094000 w 1656655"/>
              <a:gd name="connsiteY4157" fmla="*/ 585276 h 1864576"/>
              <a:gd name="connsiteX4158" fmla="*/ 1098850 w 1656655"/>
              <a:gd name="connsiteY4158" fmla="*/ 579039 h 1864576"/>
              <a:gd name="connsiteX4159" fmla="*/ 1101952 w 1656655"/>
              <a:gd name="connsiteY4159" fmla="*/ 576506 h 1864576"/>
              <a:gd name="connsiteX4160" fmla="*/ 1131260 w 1656655"/>
              <a:gd name="connsiteY4160" fmla="*/ 559157 h 1864576"/>
              <a:gd name="connsiteX4161" fmla="*/ 1159202 w 1656655"/>
              <a:gd name="connsiteY4161" fmla="*/ 556820 h 1864576"/>
              <a:gd name="connsiteX4162" fmla="*/ 1166773 w 1656655"/>
              <a:gd name="connsiteY4162" fmla="*/ 558378 h 1864576"/>
              <a:gd name="connsiteX4163" fmla="*/ 1172009 w 1656655"/>
              <a:gd name="connsiteY4163" fmla="*/ 553895 h 1864576"/>
              <a:gd name="connsiteX4164" fmla="*/ 1167355 w 1656655"/>
              <a:gd name="connsiteY4164" fmla="*/ 542009 h 1864576"/>
              <a:gd name="connsiteX4165" fmla="*/ 1192386 w 1656655"/>
              <a:gd name="connsiteY4165" fmla="*/ 537913 h 1864576"/>
              <a:gd name="connsiteX4166" fmla="*/ 1241096 w 1656655"/>
              <a:gd name="connsiteY4166" fmla="*/ 478081 h 1864576"/>
              <a:gd name="connsiteX4167" fmla="*/ 1237020 w 1656655"/>
              <a:gd name="connsiteY4167" fmla="*/ 476522 h 1864576"/>
              <a:gd name="connsiteX4168" fmla="*/ 1192582 w 1656655"/>
              <a:gd name="connsiteY4168" fmla="*/ 505174 h 1864576"/>
              <a:gd name="connsiteX4169" fmla="*/ 1109136 w 1656655"/>
              <a:gd name="connsiteY4169" fmla="*/ 517453 h 1864576"/>
              <a:gd name="connsiteX4170" fmla="*/ 1128735 w 1656655"/>
              <a:gd name="connsiteY4170" fmla="*/ 506536 h 1864576"/>
              <a:gd name="connsiteX4171" fmla="*/ 1140186 w 1656655"/>
              <a:gd name="connsiteY4171" fmla="*/ 506536 h 1864576"/>
              <a:gd name="connsiteX4172" fmla="*/ 1146783 w 1656655"/>
              <a:gd name="connsiteY4172" fmla="*/ 503611 h 1864576"/>
              <a:gd name="connsiteX4173" fmla="*/ 1148530 w 1656655"/>
              <a:gd name="connsiteY4173" fmla="*/ 499715 h 1864576"/>
              <a:gd name="connsiteX4174" fmla="*/ 1169293 w 1656655"/>
              <a:gd name="connsiteY4174" fmla="*/ 479446 h 1864576"/>
              <a:gd name="connsiteX4175" fmla="*/ 1193164 w 1656655"/>
              <a:gd name="connsiteY4175" fmla="*/ 479446 h 1864576"/>
              <a:gd name="connsiteX4176" fmla="*/ 1204806 w 1656655"/>
              <a:gd name="connsiteY4176" fmla="*/ 486462 h 1864576"/>
              <a:gd name="connsiteX4177" fmla="*/ 1209660 w 1656655"/>
              <a:gd name="connsiteY4177" fmla="*/ 472429 h 1864576"/>
              <a:gd name="connsiteX4178" fmla="*/ 1156873 w 1656655"/>
              <a:gd name="connsiteY4178" fmla="*/ 425070 h 1864576"/>
              <a:gd name="connsiteX4179" fmla="*/ 1126215 w 1656655"/>
              <a:gd name="connsiteY4179" fmla="*/ 419613 h 1864576"/>
              <a:gd name="connsiteX4180" fmla="*/ 1109719 w 1656655"/>
              <a:gd name="connsiteY4180" fmla="*/ 410062 h 1864576"/>
              <a:gd name="connsiteX4181" fmla="*/ 1157455 w 1656655"/>
              <a:gd name="connsiteY4181" fmla="*/ 363872 h 1864576"/>
              <a:gd name="connsiteX4182" fmla="*/ 1174534 w 1656655"/>
              <a:gd name="connsiteY4182" fmla="*/ 293319 h 1864576"/>
              <a:gd name="connsiteX4183" fmla="*/ 1207522 w 1656655"/>
              <a:gd name="connsiteY4183" fmla="*/ 271101 h 1864576"/>
              <a:gd name="connsiteX4184" fmla="*/ 1209464 w 1656655"/>
              <a:gd name="connsiteY4184" fmla="*/ 280846 h 1864576"/>
              <a:gd name="connsiteX4185" fmla="*/ 1209464 w 1656655"/>
              <a:gd name="connsiteY4185" fmla="*/ 305987 h 1864576"/>
              <a:gd name="connsiteX4186" fmla="*/ 1266714 w 1656655"/>
              <a:gd name="connsiteY4186" fmla="*/ 336002 h 1864576"/>
              <a:gd name="connsiteX4187" fmla="*/ 1286313 w 1656655"/>
              <a:gd name="connsiteY4187" fmla="*/ 352568 h 1864576"/>
              <a:gd name="connsiteX4188" fmla="*/ 1289807 w 1656655"/>
              <a:gd name="connsiteY4188" fmla="*/ 334053 h 1864576"/>
              <a:gd name="connsiteX4189" fmla="*/ 1285731 w 1656655"/>
              <a:gd name="connsiteY4189" fmla="*/ 321580 h 1864576"/>
              <a:gd name="connsiteX4190" fmla="*/ 1279134 w 1656655"/>
              <a:gd name="connsiteY4190" fmla="*/ 310665 h 1864576"/>
              <a:gd name="connsiteX4191" fmla="*/ 1295048 w 1656655"/>
              <a:gd name="connsiteY4191" fmla="*/ 312225 h 1864576"/>
              <a:gd name="connsiteX4192" fmla="*/ 1303583 w 1656655"/>
              <a:gd name="connsiteY4192" fmla="*/ 308326 h 1864576"/>
              <a:gd name="connsiteX4193" fmla="*/ 1284953 w 1656655"/>
              <a:gd name="connsiteY4193" fmla="*/ 286108 h 1864576"/>
              <a:gd name="connsiteX4194" fmla="*/ 1253903 w 1656655"/>
              <a:gd name="connsiteY4194" fmla="*/ 269152 h 1864576"/>
              <a:gd name="connsiteX4195" fmla="*/ 1255650 w 1656655"/>
              <a:gd name="connsiteY4195" fmla="*/ 248298 h 1864576"/>
              <a:gd name="connsiteX4196" fmla="*/ 1226156 w 1656655"/>
              <a:gd name="connsiteY4196" fmla="*/ 212632 h 1864576"/>
              <a:gd name="connsiteX4197" fmla="*/ 1153575 w 1656655"/>
              <a:gd name="connsiteY4197" fmla="*/ 220428 h 1864576"/>
              <a:gd name="connsiteX4198" fmla="*/ 1097685 w 1656655"/>
              <a:gd name="connsiteY4198" fmla="*/ 347891 h 1864576"/>
              <a:gd name="connsiteX4199" fmla="*/ 1097685 w 1656655"/>
              <a:gd name="connsiteY4199" fmla="*/ 347696 h 1864576"/>
              <a:gd name="connsiteX4200" fmla="*/ 1097489 w 1656655"/>
              <a:gd name="connsiteY4200" fmla="*/ 348085 h 1864576"/>
              <a:gd name="connsiteX4201" fmla="*/ 1098850 w 1656655"/>
              <a:gd name="connsiteY4201" fmla="*/ 339900 h 1864576"/>
              <a:gd name="connsiteX4202" fmla="*/ 1099046 w 1656655"/>
              <a:gd name="connsiteY4202" fmla="*/ 336587 h 1864576"/>
              <a:gd name="connsiteX4203" fmla="*/ 1099046 w 1656655"/>
              <a:gd name="connsiteY4203" fmla="*/ 334053 h 1864576"/>
              <a:gd name="connsiteX4204" fmla="*/ 1098463 w 1656655"/>
              <a:gd name="connsiteY4204" fmla="*/ 329765 h 1864576"/>
              <a:gd name="connsiteX4205" fmla="*/ 1097489 w 1656655"/>
              <a:gd name="connsiteY4205" fmla="*/ 326062 h 1864576"/>
              <a:gd name="connsiteX4206" fmla="*/ 1093805 w 1656655"/>
              <a:gd name="connsiteY4206" fmla="*/ 320215 h 1864576"/>
              <a:gd name="connsiteX4207" fmla="*/ 1090115 w 1656655"/>
              <a:gd name="connsiteY4207" fmla="*/ 316707 h 1864576"/>
              <a:gd name="connsiteX4208" fmla="*/ 1057514 w 1656655"/>
              <a:gd name="connsiteY4208" fmla="*/ 310081 h 1864576"/>
              <a:gd name="connsiteX4209" fmla="*/ 1055380 w 1656655"/>
              <a:gd name="connsiteY4209" fmla="*/ 312614 h 1864576"/>
              <a:gd name="connsiteX4210" fmla="*/ 1054216 w 1656655"/>
              <a:gd name="connsiteY4210" fmla="*/ 312420 h 1864576"/>
              <a:gd name="connsiteX4211" fmla="*/ 1050531 w 1656655"/>
              <a:gd name="connsiteY4211" fmla="*/ 312030 h 1864576"/>
              <a:gd name="connsiteX4212" fmla="*/ 1049366 w 1656655"/>
              <a:gd name="connsiteY4212" fmla="*/ 310665 h 1864576"/>
              <a:gd name="connsiteX4213" fmla="*/ 1039271 w 1656655"/>
              <a:gd name="connsiteY4213" fmla="*/ 315538 h 1864576"/>
              <a:gd name="connsiteX4214" fmla="*/ 1036750 w 1656655"/>
              <a:gd name="connsiteY4214" fmla="*/ 316707 h 1864576"/>
              <a:gd name="connsiteX4215" fmla="*/ 1036364 w 1656655"/>
              <a:gd name="connsiteY4215" fmla="*/ 320020 h 1864576"/>
              <a:gd name="connsiteX4216" fmla="*/ 1028989 w 1656655"/>
              <a:gd name="connsiteY4216" fmla="*/ 320995 h 1864576"/>
              <a:gd name="connsiteX4217" fmla="*/ 1028015 w 1656655"/>
              <a:gd name="connsiteY4217" fmla="*/ 320800 h 1864576"/>
              <a:gd name="connsiteX4218" fmla="*/ 1025882 w 1656655"/>
              <a:gd name="connsiteY4218" fmla="*/ 318851 h 1864576"/>
              <a:gd name="connsiteX4219" fmla="*/ 1022388 w 1656655"/>
              <a:gd name="connsiteY4219" fmla="*/ 317097 h 1864576"/>
              <a:gd name="connsiteX4220" fmla="*/ 1019868 w 1656655"/>
              <a:gd name="connsiteY4220" fmla="*/ 317292 h 1864576"/>
              <a:gd name="connsiteX4221" fmla="*/ 1014822 w 1656655"/>
              <a:gd name="connsiteY4221" fmla="*/ 315538 h 1864576"/>
              <a:gd name="connsiteX4222" fmla="*/ 1015595 w 1656655"/>
              <a:gd name="connsiteY4222" fmla="*/ 313979 h 1864576"/>
              <a:gd name="connsiteX4223" fmla="*/ 1016569 w 1656655"/>
              <a:gd name="connsiteY4223" fmla="*/ 308131 h 1864576"/>
              <a:gd name="connsiteX4224" fmla="*/ 1014044 w 1656655"/>
              <a:gd name="connsiteY4224" fmla="*/ 301310 h 1864576"/>
              <a:gd name="connsiteX4225" fmla="*/ 1008612 w 1656655"/>
              <a:gd name="connsiteY4225" fmla="*/ 297412 h 1864576"/>
              <a:gd name="connsiteX4226" fmla="*/ 1005896 w 1656655"/>
              <a:gd name="connsiteY4226" fmla="*/ 295463 h 1864576"/>
              <a:gd name="connsiteX4227" fmla="*/ 1004536 w 1656655"/>
              <a:gd name="connsiteY4227" fmla="*/ 292345 h 1864576"/>
              <a:gd name="connsiteX4228" fmla="*/ 1009195 w 1656655"/>
              <a:gd name="connsiteY4228" fmla="*/ 291760 h 1864576"/>
              <a:gd name="connsiteX4229" fmla="*/ 1011524 w 1656655"/>
              <a:gd name="connsiteY4229" fmla="*/ 292150 h 1864576"/>
              <a:gd name="connsiteX4230" fmla="*/ 1013658 w 1656655"/>
              <a:gd name="connsiteY4230" fmla="*/ 292150 h 1864576"/>
              <a:gd name="connsiteX4231" fmla="*/ 1013658 w 1656655"/>
              <a:gd name="connsiteY4231" fmla="*/ 288252 h 1864576"/>
              <a:gd name="connsiteX4232" fmla="*/ 1011328 w 1656655"/>
              <a:gd name="connsiteY4232" fmla="*/ 280261 h 1864576"/>
              <a:gd name="connsiteX4233" fmla="*/ 1010164 w 1656655"/>
              <a:gd name="connsiteY4233" fmla="*/ 278897 h 1864576"/>
              <a:gd name="connsiteX4234" fmla="*/ 1007056 w 1656655"/>
              <a:gd name="connsiteY4234" fmla="*/ 280846 h 1864576"/>
              <a:gd name="connsiteX4235" fmla="*/ 1006283 w 1656655"/>
              <a:gd name="connsiteY4235" fmla="*/ 281431 h 1864576"/>
              <a:gd name="connsiteX4236" fmla="*/ 1002011 w 1656655"/>
              <a:gd name="connsiteY4236" fmla="*/ 283574 h 1864576"/>
              <a:gd name="connsiteX4237" fmla="*/ 1001429 w 1656655"/>
              <a:gd name="connsiteY4237" fmla="*/ 278117 h 1864576"/>
              <a:gd name="connsiteX4238" fmla="*/ 1002011 w 1656655"/>
              <a:gd name="connsiteY4238" fmla="*/ 275584 h 1864576"/>
              <a:gd name="connsiteX4239" fmla="*/ 1000846 w 1656655"/>
              <a:gd name="connsiteY4239" fmla="*/ 273635 h 1864576"/>
              <a:gd name="connsiteX4240" fmla="*/ 1000269 w 1656655"/>
              <a:gd name="connsiteY4240" fmla="*/ 273635 h 1864576"/>
              <a:gd name="connsiteX4241" fmla="*/ 994636 w 1656655"/>
              <a:gd name="connsiteY4241" fmla="*/ 275389 h 1864576"/>
              <a:gd name="connsiteX4242" fmla="*/ 989204 w 1656655"/>
              <a:gd name="connsiteY4242" fmla="*/ 277143 h 1864576"/>
              <a:gd name="connsiteX4243" fmla="*/ 989009 w 1656655"/>
              <a:gd name="connsiteY4243" fmla="*/ 279677 h 1864576"/>
              <a:gd name="connsiteX4244" fmla="*/ 990756 w 1656655"/>
              <a:gd name="connsiteY4244" fmla="*/ 281626 h 1864576"/>
              <a:gd name="connsiteX4245" fmla="*/ 993281 w 1656655"/>
              <a:gd name="connsiteY4245" fmla="*/ 286303 h 1864576"/>
              <a:gd name="connsiteX4246" fmla="*/ 988622 w 1656655"/>
              <a:gd name="connsiteY4246" fmla="*/ 286888 h 1864576"/>
              <a:gd name="connsiteX4247" fmla="*/ 984355 w 1656655"/>
              <a:gd name="connsiteY4247" fmla="*/ 286498 h 1864576"/>
              <a:gd name="connsiteX4248" fmla="*/ 984355 w 1656655"/>
              <a:gd name="connsiteY4248" fmla="*/ 290201 h 1864576"/>
              <a:gd name="connsiteX4249" fmla="*/ 985520 w 1656655"/>
              <a:gd name="connsiteY4249" fmla="*/ 294294 h 1864576"/>
              <a:gd name="connsiteX4250" fmla="*/ 986684 w 1656655"/>
              <a:gd name="connsiteY4250" fmla="*/ 298387 h 1864576"/>
              <a:gd name="connsiteX4251" fmla="*/ 987849 w 1656655"/>
              <a:gd name="connsiteY4251" fmla="*/ 299751 h 1864576"/>
              <a:gd name="connsiteX4252" fmla="*/ 992312 w 1656655"/>
              <a:gd name="connsiteY4252" fmla="*/ 296632 h 1864576"/>
              <a:gd name="connsiteX4253" fmla="*/ 995801 w 1656655"/>
              <a:gd name="connsiteY4253" fmla="*/ 295073 h 1864576"/>
              <a:gd name="connsiteX4254" fmla="*/ 996383 w 1656655"/>
              <a:gd name="connsiteY4254" fmla="*/ 299166 h 1864576"/>
              <a:gd name="connsiteX4255" fmla="*/ 994832 w 1656655"/>
              <a:gd name="connsiteY4255" fmla="*/ 302090 h 1864576"/>
              <a:gd name="connsiteX4256" fmla="*/ 998326 w 1656655"/>
              <a:gd name="connsiteY4256" fmla="*/ 319241 h 1864576"/>
              <a:gd name="connsiteX4257" fmla="*/ 999687 w 1656655"/>
              <a:gd name="connsiteY4257" fmla="*/ 320020 h 1864576"/>
              <a:gd name="connsiteX4258" fmla="*/ 997548 w 1656655"/>
              <a:gd name="connsiteY4258" fmla="*/ 321580 h 1864576"/>
              <a:gd name="connsiteX4259" fmla="*/ 996383 w 1656655"/>
              <a:gd name="connsiteY4259" fmla="*/ 324113 h 1864576"/>
              <a:gd name="connsiteX4260" fmla="*/ 994445 w 1656655"/>
              <a:gd name="connsiteY4260" fmla="*/ 325283 h 1864576"/>
              <a:gd name="connsiteX4261" fmla="*/ 992116 w 1656655"/>
              <a:gd name="connsiteY4261" fmla="*/ 328986 h 1864576"/>
              <a:gd name="connsiteX4262" fmla="*/ 991338 w 1656655"/>
              <a:gd name="connsiteY4262" fmla="*/ 331909 h 1864576"/>
              <a:gd name="connsiteX4263" fmla="*/ 990951 w 1656655"/>
              <a:gd name="connsiteY4263" fmla="*/ 332299 h 1864576"/>
              <a:gd name="connsiteX4264" fmla="*/ 988040 w 1656655"/>
              <a:gd name="connsiteY4264" fmla="*/ 333663 h 1864576"/>
              <a:gd name="connsiteX4265" fmla="*/ 983963 w 1656655"/>
              <a:gd name="connsiteY4265" fmla="*/ 335612 h 1864576"/>
              <a:gd name="connsiteX4266" fmla="*/ 983190 w 1656655"/>
              <a:gd name="connsiteY4266" fmla="*/ 334443 h 1864576"/>
              <a:gd name="connsiteX4267" fmla="*/ 979310 w 1656655"/>
              <a:gd name="connsiteY4267" fmla="*/ 333468 h 1864576"/>
              <a:gd name="connsiteX4268" fmla="*/ 978145 w 1656655"/>
              <a:gd name="connsiteY4268" fmla="*/ 332104 h 1864576"/>
              <a:gd name="connsiteX4269" fmla="*/ 969219 w 1656655"/>
              <a:gd name="connsiteY4269" fmla="*/ 333078 h 1864576"/>
              <a:gd name="connsiteX4270" fmla="*/ 968054 w 1656655"/>
              <a:gd name="connsiteY4270" fmla="*/ 335807 h 1864576"/>
              <a:gd name="connsiteX4271" fmla="*/ 967859 w 1656655"/>
              <a:gd name="connsiteY4271" fmla="*/ 336976 h 1864576"/>
              <a:gd name="connsiteX4272" fmla="*/ 965916 w 1656655"/>
              <a:gd name="connsiteY4272" fmla="*/ 337561 h 1864576"/>
              <a:gd name="connsiteX4273" fmla="*/ 965143 w 1656655"/>
              <a:gd name="connsiteY4273" fmla="*/ 339315 h 1864576"/>
              <a:gd name="connsiteX4274" fmla="*/ 963978 w 1656655"/>
              <a:gd name="connsiteY4274" fmla="*/ 340095 h 1864576"/>
              <a:gd name="connsiteX4275" fmla="*/ 962618 w 1656655"/>
              <a:gd name="connsiteY4275" fmla="*/ 339705 h 1864576"/>
              <a:gd name="connsiteX4276" fmla="*/ 959319 w 1656655"/>
              <a:gd name="connsiteY4276" fmla="*/ 339315 h 1864576"/>
              <a:gd name="connsiteX4277" fmla="*/ 950007 w 1656655"/>
              <a:gd name="connsiteY4277" fmla="*/ 343408 h 1864576"/>
              <a:gd name="connsiteX4278" fmla="*/ 946513 w 1656655"/>
              <a:gd name="connsiteY4278" fmla="*/ 346721 h 1864576"/>
              <a:gd name="connsiteX4279" fmla="*/ 942050 w 1656655"/>
              <a:gd name="connsiteY4279" fmla="*/ 352763 h 1864576"/>
              <a:gd name="connsiteX4280" fmla="*/ 936613 w 1656655"/>
              <a:gd name="connsiteY4280" fmla="*/ 366406 h 1864576"/>
              <a:gd name="connsiteX4281" fmla="*/ 936422 w 1656655"/>
              <a:gd name="connsiteY4281" fmla="*/ 378879 h 1864576"/>
              <a:gd name="connsiteX4282" fmla="*/ 992312 w 1656655"/>
              <a:gd name="connsiteY4282" fmla="*/ 281236 h 1864576"/>
              <a:gd name="connsiteX4283" fmla="*/ 992698 w 1656655"/>
              <a:gd name="connsiteY4283" fmla="*/ 281041 h 1864576"/>
              <a:gd name="connsiteX4284" fmla="*/ 993085 w 1656655"/>
              <a:gd name="connsiteY4284" fmla="*/ 281041 h 1864576"/>
              <a:gd name="connsiteX4285" fmla="*/ 997744 w 1656655"/>
              <a:gd name="connsiteY4285" fmla="*/ 279677 h 1864576"/>
              <a:gd name="connsiteX4286" fmla="*/ 998713 w 1656655"/>
              <a:gd name="connsiteY4286" fmla="*/ 287472 h 1864576"/>
              <a:gd name="connsiteX4287" fmla="*/ 1000073 w 1656655"/>
              <a:gd name="connsiteY4287" fmla="*/ 289032 h 1864576"/>
              <a:gd name="connsiteX4288" fmla="*/ 1006670 w 1656655"/>
              <a:gd name="connsiteY4288" fmla="*/ 286498 h 1864576"/>
              <a:gd name="connsiteX4289" fmla="*/ 1008417 w 1656655"/>
              <a:gd name="connsiteY4289" fmla="*/ 285329 h 1864576"/>
              <a:gd name="connsiteX4290" fmla="*/ 1009968 w 1656655"/>
              <a:gd name="connsiteY4290" fmla="*/ 290786 h 1864576"/>
              <a:gd name="connsiteX4291" fmla="*/ 1007638 w 1656655"/>
              <a:gd name="connsiteY4291" fmla="*/ 290591 h 1864576"/>
              <a:gd name="connsiteX4292" fmla="*/ 1001624 w 1656655"/>
              <a:gd name="connsiteY4292" fmla="*/ 291760 h 1864576"/>
              <a:gd name="connsiteX4293" fmla="*/ 1001238 w 1656655"/>
              <a:gd name="connsiteY4293" fmla="*/ 295268 h 1864576"/>
              <a:gd name="connsiteX4294" fmla="*/ 1001820 w 1656655"/>
              <a:gd name="connsiteY4294" fmla="*/ 297022 h 1864576"/>
              <a:gd name="connsiteX4295" fmla="*/ 1002593 w 1656655"/>
              <a:gd name="connsiteY4295" fmla="*/ 298581 h 1864576"/>
              <a:gd name="connsiteX4296" fmla="*/ 999104 w 1656655"/>
              <a:gd name="connsiteY4296" fmla="*/ 299556 h 1864576"/>
              <a:gd name="connsiteX4297" fmla="*/ 998326 w 1656655"/>
              <a:gd name="connsiteY4297" fmla="*/ 295268 h 1864576"/>
              <a:gd name="connsiteX4298" fmla="*/ 995414 w 1656655"/>
              <a:gd name="connsiteY4298" fmla="*/ 293514 h 1864576"/>
              <a:gd name="connsiteX4299" fmla="*/ 991730 w 1656655"/>
              <a:gd name="connsiteY4299" fmla="*/ 294878 h 1864576"/>
              <a:gd name="connsiteX4300" fmla="*/ 990173 w 1656655"/>
              <a:gd name="connsiteY4300" fmla="*/ 295853 h 1864576"/>
              <a:gd name="connsiteX4301" fmla="*/ 989400 w 1656655"/>
              <a:gd name="connsiteY4301" fmla="*/ 296438 h 1864576"/>
              <a:gd name="connsiteX4302" fmla="*/ 988622 w 1656655"/>
              <a:gd name="connsiteY4302" fmla="*/ 297022 h 1864576"/>
              <a:gd name="connsiteX4303" fmla="*/ 987071 w 1656655"/>
              <a:gd name="connsiteY4303" fmla="*/ 291565 h 1864576"/>
              <a:gd name="connsiteX4304" fmla="*/ 994832 w 1656655"/>
              <a:gd name="connsiteY4304" fmla="*/ 290591 h 1864576"/>
              <a:gd name="connsiteX4305" fmla="*/ 996383 w 1656655"/>
              <a:gd name="connsiteY4305" fmla="*/ 289226 h 1864576"/>
              <a:gd name="connsiteX4306" fmla="*/ 995028 w 1656655"/>
              <a:gd name="connsiteY4306" fmla="*/ 284549 h 1864576"/>
              <a:gd name="connsiteX4307" fmla="*/ 993863 w 1656655"/>
              <a:gd name="connsiteY4307" fmla="*/ 282600 h 1864576"/>
              <a:gd name="connsiteX4308" fmla="*/ 992312 w 1656655"/>
              <a:gd name="connsiteY4308" fmla="*/ 281236 h 1864576"/>
              <a:gd name="connsiteX4309" fmla="*/ 1003371 w 1656655"/>
              <a:gd name="connsiteY4309" fmla="*/ 301895 h 1864576"/>
              <a:gd name="connsiteX4310" fmla="*/ 1013075 w 1656655"/>
              <a:gd name="connsiteY4310" fmla="*/ 310081 h 1864576"/>
              <a:gd name="connsiteX4311" fmla="*/ 1004923 w 1656655"/>
              <a:gd name="connsiteY4311" fmla="*/ 319826 h 1864576"/>
              <a:gd name="connsiteX4312" fmla="*/ 995219 w 1656655"/>
              <a:gd name="connsiteY4312" fmla="*/ 311640 h 1864576"/>
              <a:gd name="connsiteX4313" fmla="*/ 1003371 w 1656655"/>
              <a:gd name="connsiteY4313" fmla="*/ 301895 h 1864576"/>
              <a:gd name="connsiteX4314" fmla="*/ 1057127 w 1656655"/>
              <a:gd name="connsiteY4314" fmla="*/ 316902 h 1864576"/>
              <a:gd name="connsiteX4315" fmla="*/ 1058679 w 1656655"/>
              <a:gd name="connsiteY4315" fmla="*/ 314758 h 1864576"/>
              <a:gd name="connsiteX4316" fmla="*/ 1067218 w 1656655"/>
              <a:gd name="connsiteY4316" fmla="*/ 312420 h 1864576"/>
              <a:gd name="connsiteX4317" fmla="*/ 1073428 w 1656655"/>
              <a:gd name="connsiteY4317" fmla="*/ 313589 h 1864576"/>
              <a:gd name="connsiteX4318" fmla="*/ 1060426 w 1656655"/>
              <a:gd name="connsiteY4318" fmla="*/ 320800 h 1864576"/>
              <a:gd name="connsiteX4319" fmla="*/ 1058483 w 1656655"/>
              <a:gd name="connsiteY4319" fmla="*/ 322359 h 1864576"/>
              <a:gd name="connsiteX4320" fmla="*/ 1056741 w 1656655"/>
              <a:gd name="connsiteY4320" fmla="*/ 323918 h 1864576"/>
              <a:gd name="connsiteX4321" fmla="*/ 1057127 w 1656655"/>
              <a:gd name="connsiteY4321" fmla="*/ 316902 h 1864576"/>
              <a:gd name="connsiteX4322" fmla="*/ 1048784 w 1656655"/>
              <a:gd name="connsiteY4322" fmla="*/ 361728 h 1864576"/>
              <a:gd name="connsiteX4323" fmla="*/ 1049753 w 1656655"/>
              <a:gd name="connsiteY4323" fmla="*/ 356661 h 1864576"/>
              <a:gd name="connsiteX4324" fmla="*/ 1053247 w 1656655"/>
              <a:gd name="connsiteY4324" fmla="*/ 329375 h 1864576"/>
              <a:gd name="connsiteX4325" fmla="*/ 1053633 w 1656655"/>
              <a:gd name="connsiteY4325" fmla="*/ 318266 h 1864576"/>
              <a:gd name="connsiteX4326" fmla="*/ 1054020 w 1656655"/>
              <a:gd name="connsiteY4326" fmla="*/ 317877 h 1864576"/>
              <a:gd name="connsiteX4327" fmla="*/ 1053829 w 1656655"/>
              <a:gd name="connsiteY4327" fmla="*/ 323723 h 1864576"/>
              <a:gd name="connsiteX4328" fmla="*/ 1053438 w 1656655"/>
              <a:gd name="connsiteY4328" fmla="*/ 329570 h 1864576"/>
              <a:gd name="connsiteX4329" fmla="*/ 1050722 w 1656655"/>
              <a:gd name="connsiteY4329" fmla="*/ 351594 h 1864576"/>
              <a:gd name="connsiteX4330" fmla="*/ 1050531 w 1656655"/>
              <a:gd name="connsiteY4330" fmla="*/ 352958 h 1864576"/>
              <a:gd name="connsiteX4331" fmla="*/ 1048784 w 1656655"/>
              <a:gd name="connsiteY4331" fmla="*/ 361728 h 1864576"/>
              <a:gd name="connsiteX4332" fmla="*/ 1021223 w 1656655"/>
              <a:gd name="connsiteY4332" fmla="*/ 322164 h 1864576"/>
              <a:gd name="connsiteX4333" fmla="*/ 1022001 w 1656655"/>
              <a:gd name="connsiteY4333" fmla="*/ 345357 h 1864576"/>
              <a:gd name="connsiteX4334" fmla="*/ 1020836 w 1656655"/>
              <a:gd name="connsiteY4334" fmla="*/ 333858 h 1864576"/>
              <a:gd name="connsiteX4335" fmla="*/ 1019672 w 1656655"/>
              <a:gd name="connsiteY4335" fmla="*/ 322359 h 1864576"/>
              <a:gd name="connsiteX4336" fmla="*/ 1021223 w 1656655"/>
              <a:gd name="connsiteY4336" fmla="*/ 322164 h 1864576"/>
              <a:gd name="connsiteX4337" fmla="*/ 1048975 w 1656655"/>
              <a:gd name="connsiteY4337" fmla="*/ 317682 h 1864576"/>
              <a:gd name="connsiteX4338" fmla="*/ 1050722 w 1656655"/>
              <a:gd name="connsiteY4338" fmla="*/ 317292 h 1864576"/>
              <a:gd name="connsiteX4339" fmla="*/ 1040827 w 1656655"/>
              <a:gd name="connsiteY4339" fmla="*/ 376540 h 1864576"/>
              <a:gd name="connsiteX4340" fmla="*/ 1039271 w 1656655"/>
              <a:gd name="connsiteY4340" fmla="*/ 379659 h 1864576"/>
              <a:gd name="connsiteX4341" fmla="*/ 1039080 w 1656655"/>
              <a:gd name="connsiteY4341" fmla="*/ 379464 h 1864576"/>
              <a:gd name="connsiteX4342" fmla="*/ 1039080 w 1656655"/>
              <a:gd name="connsiteY4342" fmla="*/ 379269 h 1864576"/>
              <a:gd name="connsiteX4343" fmla="*/ 1036750 w 1656655"/>
              <a:gd name="connsiteY4343" fmla="*/ 376930 h 1864576"/>
              <a:gd name="connsiteX4344" fmla="*/ 1036364 w 1656655"/>
              <a:gd name="connsiteY4344" fmla="*/ 375761 h 1864576"/>
              <a:gd name="connsiteX4345" fmla="*/ 1031509 w 1656655"/>
              <a:gd name="connsiteY4345" fmla="*/ 374981 h 1864576"/>
              <a:gd name="connsiteX4346" fmla="*/ 1031319 w 1656655"/>
              <a:gd name="connsiteY4346" fmla="*/ 373617 h 1864576"/>
              <a:gd name="connsiteX4347" fmla="*/ 1031896 w 1656655"/>
              <a:gd name="connsiteY4347" fmla="*/ 369719 h 1864576"/>
              <a:gd name="connsiteX4348" fmla="*/ 1039080 w 1656655"/>
              <a:gd name="connsiteY4348" fmla="*/ 332689 h 1864576"/>
              <a:gd name="connsiteX4349" fmla="*/ 1039466 w 1656655"/>
              <a:gd name="connsiteY4349" fmla="*/ 320995 h 1864576"/>
              <a:gd name="connsiteX4350" fmla="*/ 1039662 w 1656655"/>
              <a:gd name="connsiteY4350" fmla="*/ 320215 h 1864576"/>
              <a:gd name="connsiteX4351" fmla="*/ 1041796 w 1656655"/>
              <a:gd name="connsiteY4351" fmla="*/ 319436 h 1864576"/>
              <a:gd name="connsiteX4352" fmla="*/ 1043738 w 1656655"/>
              <a:gd name="connsiteY4352" fmla="*/ 320800 h 1864576"/>
              <a:gd name="connsiteX4353" fmla="*/ 1048975 w 1656655"/>
              <a:gd name="connsiteY4353" fmla="*/ 317682 h 1864576"/>
              <a:gd name="connsiteX4354" fmla="*/ 999104 w 1656655"/>
              <a:gd name="connsiteY4354" fmla="*/ 325867 h 1864576"/>
              <a:gd name="connsiteX4355" fmla="*/ 1002593 w 1656655"/>
              <a:gd name="connsiteY4355" fmla="*/ 323529 h 1864576"/>
              <a:gd name="connsiteX4356" fmla="*/ 1004923 w 1656655"/>
              <a:gd name="connsiteY4356" fmla="*/ 322944 h 1864576"/>
              <a:gd name="connsiteX4357" fmla="*/ 1011328 w 1656655"/>
              <a:gd name="connsiteY4357" fmla="*/ 320800 h 1864576"/>
              <a:gd name="connsiteX4358" fmla="*/ 1016569 w 1656655"/>
              <a:gd name="connsiteY4358" fmla="*/ 320800 h 1864576"/>
              <a:gd name="connsiteX4359" fmla="*/ 1018899 w 1656655"/>
              <a:gd name="connsiteY4359" fmla="*/ 343993 h 1864576"/>
              <a:gd name="connsiteX4360" fmla="*/ 1019285 w 1656655"/>
              <a:gd name="connsiteY4360" fmla="*/ 347891 h 1864576"/>
              <a:gd name="connsiteX4361" fmla="*/ 1019672 w 1656655"/>
              <a:gd name="connsiteY4361" fmla="*/ 351788 h 1864576"/>
              <a:gd name="connsiteX4362" fmla="*/ 1018121 w 1656655"/>
              <a:gd name="connsiteY4362" fmla="*/ 350619 h 1864576"/>
              <a:gd name="connsiteX4363" fmla="*/ 1013658 w 1656655"/>
              <a:gd name="connsiteY4363" fmla="*/ 353543 h 1864576"/>
              <a:gd name="connsiteX4364" fmla="*/ 1012689 w 1656655"/>
              <a:gd name="connsiteY4364" fmla="*/ 351788 h 1864576"/>
              <a:gd name="connsiteX4365" fmla="*/ 1011715 w 1656655"/>
              <a:gd name="connsiteY4365" fmla="*/ 350034 h 1864576"/>
              <a:gd name="connsiteX4366" fmla="*/ 1004536 w 1656655"/>
              <a:gd name="connsiteY4366" fmla="*/ 336197 h 1864576"/>
              <a:gd name="connsiteX4367" fmla="*/ 1002789 w 1656655"/>
              <a:gd name="connsiteY4367" fmla="*/ 332689 h 1864576"/>
              <a:gd name="connsiteX4368" fmla="*/ 1000073 w 1656655"/>
              <a:gd name="connsiteY4368" fmla="*/ 327426 h 1864576"/>
              <a:gd name="connsiteX4369" fmla="*/ 999104 w 1656655"/>
              <a:gd name="connsiteY4369" fmla="*/ 325867 h 1864576"/>
              <a:gd name="connsiteX4370" fmla="*/ 1025299 w 1656655"/>
              <a:gd name="connsiteY4370" fmla="*/ 348865 h 1864576"/>
              <a:gd name="connsiteX4371" fmla="*/ 1024331 w 1656655"/>
              <a:gd name="connsiteY4371" fmla="*/ 324113 h 1864576"/>
              <a:gd name="connsiteX4372" fmla="*/ 1025299 w 1656655"/>
              <a:gd name="connsiteY4372" fmla="*/ 324893 h 1864576"/>
              <a:gd name="connsiteX4373" fmla="*/ 1025882 w 1656655"/>
              <a:gd name="connsiteY4373" fmla="*/ 326062 h 1864576"/>
              <a:gd name="connsiteX4374" fmla="*/ 1025686 w 1656655"/>
              <a:gd name="connsiteY4374" fmla="*/ 329375 h 1864576"/>
              <a:gd name="connsiteX4375" fmla="*/ 1025299 w 1656655"/>
              <a:gd name="connsiteY4375" fmla="*/ 348865 h 1864576"/>
              <a:gd name="connsiteX4376" fmla="*/ 1028598 w 1656655"/>
              <a:gd name="connsiteY4376" fmla="*/ 368939 h 1864576"/>
              <a:gd name="connsiteX4377" fmla="*/ 1028407 w 1656655"/>
              <a:gd name="connsiteY4377" fmla="*/ 343408 h 1864576"/>
              <a:gd name="connsiteX4378" fmla="*/ 1028793 w 1656655"/>
              <a:gd name="connsiteY4378" fmla="*/ 330740 h 1864576"/>
              <a:gd name="connsiteX4379" fmla="*/ 1028989 w 1656655"/>
              <a:gd name="connsiteY4379" fmla="*/ 326062 h 1864576"/>
              <a:gd name="connsiteX4380" fmla="*/ 1030345 w 1656655"/>
              <a:gd name="connsiteY4380" fmla="*/ 325672 h 1864576"/>
              <a:gd name="connsiteX4381" fmla="*/ 1035972 w 1656655"/>
              <a:gd name="connsiteY4381" fmla="*/ 324893 h 1864576"/>
              <a:gd name="connsiteX4382" fmla="*/ 1031705 w 1656655"/>
              <a:gd name="connsiteY4382" fmla="*/ 359000 h 1864576"/>
              <a:gd name="connsiteX4383" fmla="*/ 1028598 w 1656655"/>
              <a:gd name="connsiteY4383" fmla="*/ 368939 h 1864576"/>
              <a:gd name="connsiteX4384" fmla="*/ 1058874 w 1656655"/>
              <a:gd name="connsiteY4384" fmla="*/ 326842 h 1864576"/>
              <a:gd name="connsiteX4385" fmla="*/ 1062173 w 1656655"/>
              <a:gd name="connsiteY4385" fmla="*/ 323723 h 1864576"/>
              <a:gd name="connsiteX4386" fmla="*/ 1074206 w 1656655"/>
              <a:gd name="connsiteY4386" fmla="*/ 316902 h 1864576"/>
              <a:gd name="connsiteX4387" fmla="*/ 1077695 w 1656655"/>
              <a:gd name="connsiteY4387" fmla="*/ 316123 h 1864576"/>
              <a:gd name="connsiteX4388" fmla="*/ 1080998 w 1656655"/>
              <a:gd name="connsiteY4388" fmla="*/ 316902 h 1864576"/>
              <a:gd name="connsiteX4389" fmla="*/ 1090115 w 1656655"/>
              <a:gd name="connsiteY4389" fmla="*/ 323723 h 1864576"/>
              <a:gd name="connsiteX4390" fmla="*/ 1091671 w 1656655"/>
              <a:gd name="connsiteY4390" fmla="*/ 325478 h 1864576"/>
              <a:gd name="connsiteX4391" fmla="*/ 1092640 w 1656655"/>
              <a:gd name="connsiteY4391" fmla="*/ 326647 h 1864576"/>
              <a:gd name="connsiteX4392" fmla="*/ 1095552 w 1656655"/>
              <a:gd name="connsiteY4392" fmla="*/ 336392 h 1864576"/>
              <a:gd name="connsiteX4393" fmla="*/ 1089924 w 1656655"/>
              <a:gd name="connsiteY4393" fmla="*/ 337171 h 1864576"/>
              <a:gd name="connsiteX4394" fmla="*/ 1083518 w 1656655"/>
              <a:gd name="connsiteY4394" fmla="*/ 336781 h 1864576"/>
              <a:gd name="connsiteX4395" fmla="*/ 1058874 w 1656655"/>
              <a:gd name="connsiteY4395" fmla="*/ 326842 h 1864576"/>
              <a:gd name="connsiteX4396" fmla="*/ 997161 w 1656655"/>
              <a:gd name="connsiteY4396" fmla="*/ 328986 h 1864576"/>
              <a:gd name="connsiteX4397" fmla="*/ 1002402 w 1656655"/>
              <a:gd name="connsiteY4397" fmla="*/ 339120 h 1864576"/>
              <a:gd name="connsiteX4398" fmla="*/ 1004923 w 1656655"/>
              <a:gd name="connsiteY4398" fmla="*/ 344188 h 1864576"/>
              <a:gd name="connsiteX4399" fmla="*/ 1007448 w 1656655"/>
              <a:gd name="connsiteY4399" fmla="*/ 349255 h 1864576"/>
              <a:gd name="connsiteX4400" fmla="*/ 1004536 w 1656655"/>
              <a:gd name="connsiteY4400" fmla="*/ 344382 h 1864576"/>
              <a:gd name="connsiteX4401" fmla="*/ 996383 w 1656655"/>
              <a:gd name="connsiteY4401" fmla="*/ 331130 h 1864576"/>
              <a:gd name="connsiteX4402" fmla="*/ 995610 w 1656655"/>
              <a:gd name="connsiteY4402" fmla="*/ 329960 h 1864576"/>
              <a:gd name="connsiteX4403" fmla="*/ 997161 w 1656655"/>
              <a:gd name="connsiteY4403" fmla="*/ 328986 h 1864576"/>
              <a:gd name="connsiteX4404" fmla="*/ 1006479 w 1656655"/>
              <a:gd name="connsiteY4404" fmla="*/ 353737 h 1864576"/>
              <a:gd name="connsiteX4405" fmla="*/ 1006479 w 1656655"/>
              <a:gd name="connsiteY4405" fmla="*/ 353737 h 1864576"/>
              <a:gd name="connsiteX4406" fmla="*/ 999687 w 1656655"/>
              <a:gd name="connsiteY4406" fmla="*/ 343603 h 1864576"/>
              <a:gd name="connsiteX4407" fmla="*/ 997939 w 1656655"/>
              <a:gd name="connsiteY4407" fmla="*/ 341069 h 1864576"/>
              <a:gd name="connsiteX4408" fmla="*/ 994445 w 1656655"/>
              <a:gd name="connsiteY4408" fmla="*/ 336002 h 1864576"/>
              <a:gd name="connsiteX4409" fmla="*/ 993863 w 1656655"/>
              <a:gd name="connsiteY4409" fmla="*/ 334638 h 1864576"/>
              <a:gd name="connsiteX4410" fmla="*/ 994445 w 1656655"/>
              <a:gd name="connsiteY4410" fmla="*/ 332884 h 1864576"/>
              <a:gd name="connsiteX4411" fmla="*/ 995219 w 1656655"/>
              <a:gd name="connsiteY4411" fmla="*/ 334248 h 1864576"/>
              <a:gd name="connsiteX4412" fmla="*/ 997548 w 1656655"/>
              <a:gd name="connsiteY4412" fmla="*/ 338146 h 1864576"/>
              <a:gd name="connsiteX4413" fmla="*/ 1000655 w 1656655"/>
              <a:gd name="connsiteY4413" fmla="*/ 343408 h 1864576"/>
              <a:gd name="connsiteX4414" fmla="*/ 1006479 w 1656655"/>
              <a:gd name="connsiteY4414" fmla="*/ 353737 h 1864576"/>
              <a:gd name="connsiteX4415" fmla="*/ 1054216 w 1656655"/>
              <a:gd name="connsiteY4415" fmla="*/ 351788 h 1864576"/>
              <a:gd name="connsiteX4416" fmla="*/ 1054994 w 1656655"/>
              <a:gd name="connsiteY4416" fmla="*/ 346526 h 1864576"/>
              <a:gd name="connsiteX4417" fmla="*/ 1055767 w 1656655"/>
              <a:gd name="connsiteY4417" fmla="*/ 341069 h 1864576"/>
              <a:gd name="connsiteX4418" fmla="*/ 1056741 w 1656655"/>
              <a:gd name="connsiteY4418" fmla="*/ 329960 h 1864576"/>
              <a:gd name="connsiteX4419" fmla="*/ 1076726 w 1656655"/>
              <a:gd name="connsiteY4419" fmla="*/ 336392 h 1864576"/>
              <a:gd name="connsiteX4420" fmla="*/ 1081967 w 1656655"/>
              <a:gd name="connsiteY4420" fmla="*/ 339900 h 1864576"/>
              <a:gd name="connsiteX4421" fmla="*/ 1079055 w 1656655"/>
              <a:gd name="connsiteY4421" fmla="*/ 341459 h 1864576"/>
              <a:gd name="connsiteX4422" fmla="*/ 1071294 w 1656655"/>
              <a:gd name="connsiteY4422" fmla="*/ 346721 h 1864576"/>
              <a:gd name="connsiteX4423" fmla="*/ 1067800 w 1656655"/>
              <a:gd name="connsiteY4423" fmla="*/ 349840 h 1864576"/>
              <a:gd name="connsiteX4424" fmla="*/ 1067218 w 1656655"/>
              <a:gd name="connsiteY4424" fmla="*/ 350424 h 1864576"/>
              <a:gd name="connsiteX4425" fmla="*/ 1063528 w 1656655"/>
              <a:gd name="connsiteY4425" fmla="*/ 354517 h 1864576"/>
              <a:gd name="connsiteX4426" fmla="*/ 1062559 w 1656655"/>
              <a:gd name="connsiteY4426" fmla="*/ 355686 h 1864576"/>
              <a:gd name="connsiteX4427" fmla="*/ 1058292 w 1656655"/>
              <a:gd name="connsiteY4427" fmla="*/ 353737 h 1864576"/>
              <a:gd name="connsiteX4428" fmla="*/ 1054216 w 1656655"/>
              <a:gd name="connsiteY4428" fmla="*/ 351788 h 1864576"/>
              <a:gd name="connsiteX4429" fmla="*/ 1088177 w 1656655"/>
              <a:gd name="connsiteY4429" fmla="*/ 340679 h 1864576"/>
              <a:gd name="connsiteX4430" fmla="*/ 1095356 w 1656655"/>
              <a:gd name="connsiteY4430" fmla="*/ 339315 h 1864576"/>
              <a:gd name="connsiteX4431" fmla="*/ 1094191 w 1656655"/>
              <a:gd name="connsiteY4431" fmla="*/ 347891 h 1864576"/>
              <a:gd name="connsiteX4432" fmla="*/ 1092836 w 1656655"/>
              <a:gd name="connsiteY4432" fmla="*/ 345747 h 1864576"/>
              <a:gd name="connsiteX4433" fmla="*/ 1089342 w 1656655"/>
              <a:gd name="connsiteY4433" fmla="*/ 341654 h 1864576"/>
              <a:gd name="connsiteX4434" fmla="*/ 1088177 w 1656655"/>
              <a:gd name="connsiteY4434" fmla="*/ 340679 h 1864576"/>
              <a:gd name="connsiteX4435" fmla="*/ 991338 w 1656655"/>
              <a:gd name="connsiteY4435" fmla="*/ 337366 h 1864576"/>
              <a:gd name="connsiteX4436" fmla="*/ 991534 w 1656655"/>
              <a:gd name="connsiteY4436" fmla="*/ 337756 h 1864576"/>
              <a:gd name="connsiteX4437" fmla="*/ 992894 w 1656655"/>
              <a:gd name="connsiteY4437" fmla="*/ 339705 h 1864576"/>
              <a:gd name="connsiteX4438" fmla="*/ 997548 w 1656655"/>
              <a:gd name="connsiteY4438" fmla="*/ 346331 h 1864576"/>
              <a:gd name="connsiteX4439" fmla="*/ 1000655 w 1656655"/>
              <a:gd name="connsiteY4439" fmla="*/ 350814 h 1864576"/>
              <a:gd name="connsiteX4440" fmla="*/ 1002207 w 1656655"/>
              <a:gd name="connsiteY4440" fmla="*/ 352958 h 1864576"/>
              <a:gd name="connsiteX4441" fmla="*/ 1009581 w 1656655"/>
              <a:gd name="connsiteY4441" fmla="*/ 364067 h 1864576"/>
              <a:gd name="connsiteX4442" fmla="*/ 1015209 w 1656655"/>
              <a:gd name="connsiteY4442" fmla="*/ 373227 h 1864576"/>
              <a:gd name="connsiteX4443" fmla="*/ 1011911 w 1656655"/>
              <a:gd name="connsiteY4443" fmla="*/ 370693 h 1864576"/>
              <a:gd name="connsiteX4444" fmla="*/ 1007638 w 1656655"/>
              <a:gd name="connsiteY4444" fmla="*/ 366990 h 1864576"/>
              <a:gd name="connsiteX4445" fmla="*/ 999877 w 1656655"/>
              <a:gd name="connsiteY4445" fmla="*/ 359194 h 1864576"/>
              <a:gd name="connsiteX4446" fmla="*/ 997939 w 1656655"/>
              <a:gd name="connsiteY4446" fmla="*/ 357051 h 1864576"/>
              <a:gd name="connsiteX4447" fmla="*/ 994832 w 1656655"/>
              <a:gd name="connsiteY4447" fmla="*/ 353348 h 1864576"/>
              <a:gd name="connsiteX4448" fmla="*/ 993477 w 1656655"/>
              <a:gd name="connsiteY4448" fmla="*/ 351788 h 1864576"/>
              <a:gd name="connsiteX4449" fmla="*/ 985128 w 1656655"/>
              <a:gd name="connsiteY4449" fmla="*/ 340485 h 1864576"/>
              <a:gd name="connsiteX4450" fmla="*/ 991338 w 1656655"/>
              <a:gd name="connsiteY4450" fmla="*/ 337366 h 1864576"/>
              <a:gd name="connsiteX4451" fmla="*/ 977367 w 1656655"/>
              <a:gd name="connsiteY4451" fmla="*/ 339120 h 1864576"/>
              <a:gd name="connsiteX4452" fmla="*/ 979892 w 1656655"/>
              <a:gd name="connsiteY4452" fmla="*/ 338536 h 1864576"/>
              <a:gd name="connsiteX4453" fmla="*/ 980861 w 1656655"/>
              <a:gd name="connsiteY4453" fmla="*/ 339900 h 1864576"/>
              <a:gd name="connsiteX4454" fmla="*/ 989787 w 1656655"/>
              <a:gd name="connsiteY4454" fmla="*/ 351983 h 1864576"/>
              <a:gd name="connsiteX4455" fmla="*/ 991920 w 1656655"/>
              <a:gd name="connsiteY4455" fmla="*/ 354517 h 1864576"/>
              <a:gd name="connsiteX4456" fmla="*/ 994054 w 1656655"/>
              <a:gd name="connsiteY4456" fmla="*/ 357051 h 1864576"/>
              <a:gd name="connsiteX4457" fmla="*/ 995028 w 1656655"/>
              <a:gd name="connsiteY4457" fmla="*/ 358220 h 1864576"/>
              <a:gd name="connsiteX4458" fmla="*/ 1001820 w 1656655"/>
              <a:gd name="connsiteY4458" fmla="*/ 365431 h 1864576"/>
              <a:gd name="connsiteX4459" fmla="*/ 1002402 w 1656655"/>
              <a:gd name="connsiteY4459" fmla="*/ 366016 h 1864576"/>
              <a:gd name="connsiteX4460" fmla="*/ 1004732 w 1656655"/>
              <a:gd name="connsiteY4460" fmla="*/ 368355 h 1864576"/>
              <a:gd name="connsiteX4461" fmla="*/ 1005314 w 1656655"/>
              <a:gd name="connsiteY4461" fmla="*/ 368939 h 1864576"/>
              <a:gd name="connsiteX4462" fmla="*/ 1005896 w 1656655"/>
              <a:gd name="connsiteY4462" fmla="*/ 369524 h 1864576"/>
              <a:gd name="connsiteX4463" fmla="*/ 1007056 w 1656655"/>
              <a:gd name="connsiteY4463" fmla="*/ 370693 h 1864576"/>
              <a:gd name="connsiteX4464" fmla="*/ 1007638 w 1656655"/>
              <a:gd name="connsiteY4464" fmla="*/ 371278 h 1864576"/>
              <a:gd name="connsiteX4465" fmla="*/ 1014240 w 1656655"/>
              <a:gd name="connsiteY4465" fmla="*/ 376345 h 1864576"/>
              <a:gd name="connsiteX4466" fmla="*/ 1015595 w 1656655"/>
              <a:gd name="connsiteY4466" fmla="*/ 377320 h 1864576"/>
              <a:gd name="connsiteX4467" fmla="*/ 1016178 w 1656655"/>
              <a:gd name="connsiteY4467" fmla="*/ 379853 h 1864576"/>
              <a:gd name="connsiteX4468" fmla="*/ 1012689 w 1656655"/>
              <a:gd name="connsiteY4468" fmla="*/ 384141 h 1864576"/>
              <a:gd name="connsiteX4469" fmla="*/ 1012106 w 1656655"/>
              <a:gd name="connsiteY4469" fmla="*/ 387844 h 1864576"/>
              <a:gd name="connsiteX4470" fmla="*/ 1010359 w 1656655"/>
              <a:gd name="connsiteY4470" fmla="*/ 386870 h 1864576"/>
              <a:gd name="connsiteX4471" fmla="*/ 1005314 w 1656655"/>
              <a:gd name="connsiteY4471" fmla="*/ 383362 h 1864576"/>
              <a:gd name="connsiteX4472" fmla="*/ 999877 w 1656655"/>
              <a:gd name="connsiteY4472" fmla="*/ 378879 h 1864576"/>
              <a:gd name="connsiteX4473" fmla="*/ 993477 w 1656655"/>
              <a:gd name="connsiteY4473" fmla="*/ 372837 h 1864576"/>
              <a:gd name="connsiteX4474" fmla="*/ 982799 w 1656655"/>
              <a:gd name="connsiteY4474" fmla="*/ 361143 h 1864576"/>
              <a:gd name="connsiteX4475" fmla="*/ 969606 w 1656655"/>
              <a:gd name="connsiteY4475" fmla="*/ 343603 h 1864576"/>
              <a:gd name="connsiteX4476" fmla="*/ 968441 w 1656655"/>
              <a:gd name="connsiteY4476" fmla="*/ 341849 h 1864576"/>
              <a:gd name="connsiteX4477" fmla="*/ 969219 w 1656655"/>
              <a:gd name="connsiteY4477" fmla="*/ 341654 h 1864576"/>
              <a:gd name="connsiteX4478" fmla="*/ 969992 w 1656655"/>
              <a:gd name="connsiteY4478" fmla="*/ 341264 h 1864576"/>
              <a:gd name="connsiteX4479" fmla="*/ 970770 w 1656655"/>
              <a:gd name="connsiteY4479" fmla="*/ 342044 h 1864576"/>
              <a:gd name="connsiteX4480" fmla="*/ 977367 w 1656655"/>
              <a:gd name="connsiteY4480" fmla="*/ 339120 h 1864576"/>
              <a:gd name="connsiteX4481" fmla="*/ 947286 w 1656655"/>
              <a:gd name="connsiteY4481" fmla="*/ 351594 h 1864576"/>
              <a:gd name="connsiteX4482" fmla="*/ 951558 w 1656655"/>
              <a:gd name="connsiteY4482" fmla="*/ 347306 h 1864576"/>
              <a:gd name="connsiteX4483" fmla="*/ 960871 w 1656655"/>
              <a:gd name="connsiteY4483" fmla="*/ 344382 h 1864576"/>
              <a:gd name="connsiteX4484" fmla="*/ 962427 w 1656655"/>
              <a:gd name="connsiteY4484" fmla="*/ 344967 h 1864576"/>
              <a:gd name="connsiteX4485" fmla="*/ 963396 w 1656655"/>
              <a:gd name="connsiteY4485" fmla="*/ 346136 h 1864576"/>
              <a:gd name="connsiteX4486" fmla="*/ 965143 w 1656655"/>
              <a:gd name="connsiteY4486" fmla="*/ 348670 h 1864576"/>
              <a:gd name="connsiteX4487" fmla="*/ 966890 w 1656655"/>
              <a:gd name="connsiteY4487" fmla="*/ 351204 h 1864576"/>
              <a:gd name="connsiteX4488" fmla="*/ 964560 w 1656655"/>
              <a:gd name="connsiteY4488" fmla="*/ 350814 h 1864576"/>
              <a:gd name="connsiteX4489" fmla="*/ 956990 w 1656655"/>
              <a:gd name="connsiteY4489" fmla="*/ 350229 h 1864576"/>
              <a:gd name="connsiteX4490" fmla="*/ 951945 w 1656655"/>
              <a:gd name="connsiteY4490" fmla="*/ 350619 h 1864576"/>
              <a:gd name="connsiteX4491" fmla="*/ 947286 w 1656655"/>
              <a:gd name="connsiteY4491" fmla="*/ 351594 h 1864576"/>
              <a:gd name="connsiteX4492" fmla="*/ 1065667 w 1656655"/>
              <a:gd name="connsiteY4492" fmla="*/ 356856 h 1864576"/>
              <a:gd name="connsiteX4493" fmla="*/ 1066636 w 1656655"/>
              <a:gd name="connsiteY4493" fmla="*/ 355686 h 1864576"/>
              <a:gd name="connsiteX4494" fmla="*/ 1068578 w 1656655"/>
              <a:gd name="connsiteY4494" fmla="*/ 353348 h 1864576"/>
              <a:gd name="connsiteX4495" fmla="*/ 1071294 w 1656655"/>
              <a:gd name="connsiteY4495" fmla="*/ 350619 h 1864576"/>
              <a:gd name="connsiteX4496" fmla="*/ 1073041 w 1656655"/>
              <a:gd name="connsiteY4496" fmla="*/ 349060 h 1864576"/>
              <a:gd name="connsiteX4497" fmla="*/ 1081967 w 1656655"/>
              <a:gd name="connsiteY4497" fmla="*/ 343018 h 1864576"/>
              <a:gd name="connsiteX4498" fmla="*/ 1084879 w 1656655"/>
              <a:gd name="connsiteY4498" fmla="*/ 341654 h 1864576"/>
              <a:gd name="connsiteX4499" fmla="*/ 1092253 w 1656655"/>
              <a:gd name="connsiteY4499" fmla="*/ 354712 h 1864576"/>
              <a:gd name="connsiteX4500" fmla="*/ 1091280 w 1656655"/>
              <a:gd name="connsiteY4500" fmla="*/ 357830 h 1864576"/>
              <a:gd name="connsiteX4501" fmla="*/ 1088759 w 1656655"/>
              <a:gd name="connsiteY4501" fmla="*/ 363677 h 1864576"/>
              <a:gd name="connsiteX4502" fmla="*/ 1085265 w 1656655"/>
              <a:gd name="connsiteY4502" fmla="*/ 363677 h 1864576"/>
              <a:gd name="connsiteX4503" fmla="*/ 1083905 w 1656655"/>
              <a:gd name="connsiteY4503" fmla="*/ 366990 h 1864576"/>
              <a:gd name="connsiteX4504" fmla="*/ 1081189 w 1656655"/>
              <a:gd name="connsiteY4504" fmla="*/ 366601 h 1864576"/>
              <a:gd name="connsiteX4505" fmla="*/ 1079442 w 1656655"/>
              <a:gd name="connsiteY4505" fmla="*/ 367770 h 1864576"/>
              <a:gd name="connsiteX4506" fmla="*/ 1079251 w 1656655"/>
              <a:gd name="connsiteY4506" fmla="*/ 367575 h 1864576"/>
              <a:gd name="connsiteX4507" fmla="*/ 1076726 w 1656655"/>
              <a:gd name="connsiteY4507" fmla="*/ 364262 h 1864576"/>
              <a:gd name="connsiteX4508" fmla="*/ 1069738 w 1656655"/>
              <a:gd name="connsiteY4508" fmla="*/ 358805 h 1864576"/>
              <a:gd name="connsiteX4509" fmla="*/ 1065667 w 1656655"/>
              <a:gd name="connsiteY4509" fmla="*/ 356856 h 1864576"/>
              <a:gd name="connsiteX4510" fmla="*/ 941468 w 1656655"/>
              <a:gd name="connsiteY4510" fmla="*/ 382387 h 1864576"/>
              <a:gd name="connsiteX4511" fmla="*/ 940107 w 1656655"/>
              <a:gd name="connsiteY4511" fmla="*/ 379853 h 1864576"/>
              <a:gd name="connsiteX4512" fmla="*/ 939138 w 1656655"/>
              <a:gd name="connsiteY4512" fmla="*/ 377125 h 1864576"/>
              <a:gd name="connsiteX4513" fmla="*/ 942436 w 1656655"/>
              <a:gd name="connsiteY4513" fmla="*/ 358805 h 1864576"/>
              <a:gd name="connsiteX4514" fmla="*/ 943988 w 1656655"/>
              <a:gd name="connsiteY4514" fmla="*/ 356466 h 1864576"/>
              <a:gd name="connsiteX4515" fmla="*/ 959902 w 1656655"/>
              <a:gd name="connsiteY4515" fmla="*/ 353543 h 1864576"/>
              <a:gd name="connsiteX4516" fmla="*/ 966694 w 1656655"/>
              <a:gd name="connsiteY4516" fmla="*/ 354517 h 1864576"/>
              <a:gd name="connsiteX4517" fmla="*/ 964751 w 1656655"/>
              <a:gd name="connsiteY4517" fmla="*/ 356271 h 1864576"/>
              <a:gd name="connsiteX4518" fmla="*/ 964169 w 1656655"/>
              <a:gd name="connsiteY4518" fmla="*/ 356856 h 1864576"/>
              <a:gd name="connsiteX4519" fmla="*/ 962231 w 1656655"/>
              <a:gd name="connsiteY4519" fmla="*/ 358805 h 1864576"/>
              <a:gd name="connsiteX4520" fmla="*/ 961649 w 1656655"/>
              <a:gd name="connsiteY4520" fmla="*/ 359389 h 1864576"/>
              <a:gd name="connsiteX4521" fmla="*/ 957376 w 1656655"/>
              <a:gd name="connsiteY4521" fmla="*/ 365041 h 1864576"/>
              <a:gd name="connsiteX4522" fmla="*/ 953888 w 1656655"/>
              <a:gd name="connsiteY4522" fmla="*/ 371473 h 1864576"/>
              <a:gd name="connsiteX4523" fmla="*/ 951362 w 1656655"/>
              <a:gd name="connsiteY4523" fmla="*/ 377710 h 1864576"/>
              <a:gd name="connsiteX4524" fmla="*/ 948451 w 1656655"/>
              <a:gd name="connsiteY4524" fmla="*/ 379269 h 1864576"/>
              <a:gd name="connsiteX4525" fmla="*/ 943797 w 1656655"/>
              <a:gd name="connsiteY4525" fmla="*/ 381023 h 1864576"/>
              <a:gd name="connsiteX4526" fmla="*/ 941468 w 1656655"/>
              <a:gd name="connsiteY4526" fmla="*/ 382387 h 1864576"/>
              <a:gd name="connsiteX4527" fmla="*/ 1015013 w 1656655"/>
              <a:gd name="connsiteY4527" fmla="*/ 356661 h 1864576"/>
              <a:gd name="connsiteX4528" fmla="*/ 1017925 w 1656655"/>
              <a:gd name="connsiteY4528" fmla="*/ 356856 h 1864576"/>
              <a:gd name="connsiteX4529" fmla="*/ 1019868 w 1656655"/>
              <a:gd name="connsiteY4529" fmla="*/ 355102 h 1864576"/>
              <a:gd name="connsiteX4530" fmla="*/ 1021419 w 1656655"/>
              <a:gd name="connsiteY4530" fmla="*/ 367965 h 1864576"/>
              <a:gd name="connsiteX4531" fmla="*/ 1021615 w 1656655"/>
              <a:gd name="connsiteY4531" fmla="*/ 369719 h 1864576"/>
              <a:gd name="connsiteX4532" fmla="*/ 1021032 w 1656655"/>
              <a:gd name="connsiteY4532" fmla="*/ 369134 h 1864576"/>
              <a:gd name="connsiteX4533" fmla="*/ 1020641 w 1656655"/>
              <a:gd name="connsiteY4533" fmla="*/ 368355 h 1864576"/>
              <a:gd name="connsiteX4534" fmla="*/ 1015013 w 1656655"/>
              <a:gd name="connsiteY4534" fmla="*/ 356661 h 1864576"/>
              <a:gd name="connsiteX4535" fmla="*/ 1051500 w 1656655"/>
              <a:gd name="connsiteY4535" fmla="*/ 364067 h 1864576"/>
              <a:gd name="connsiteX4536" fmla="*/ 1052082 w 1656655"/>
              <a:gd name="connsiteY4536" fmla="*/ 361728 h 1864576"/>
              <a:gd name="connsiteX4537" fmla="*/ 1053633 w 1656655"/>
              <a:gd name="connsiteY4537" fmla="*/ 354907 h 1864576"/>
              <a:gd name="connsiteX4538" fmla="*/ 1057514 w 1656655"/>
              <a:gd name="connsiteY4538" fmla="*/ 356466 h 1864576"/>
              <a:gd name="connsiteX4539" fmla="*/ 1061204 w 1656655"/>
              <a:gd name="connsiteY4539" fmla="*/ 358025 h 1864576"/>
              <a:gd name="connsiteX4540" fmla="*/ 1059647 w 1656655"/>
              <a:gd name="connsiteY4540" fmla="*/ 360754 h 1864576"/>
              <a:gd name="connsiteX4541" fmla="*/ 1058096 w 1656655"/>
              <a:gd name="connsiteY4541" fmla="*/ 363677 h 1864576"/>
              <a:gd name="connsiteX4542" fmla="*/ 1054798 w 1656655"/>
              <a:gd name="connsiteY4542" fmla="*/ 364652 h 1864576"/>
              <a:gd name="connsiteX4543" fmla="*/ 1054216 w 1656655"/>
              <a:gd name="connsiteY4543" fmla="*/ 365431 h 1864576"/>
              <a:gd name="connsiteX4544" fmla="*/ 1051500 w 1656655"/>
              <a:gd name="connsiteY4544" fmla="*/ 364067 h 1864576"/>
              <a:gd name="connsiteX4545" fmla="*/ 1060621 w 1656655"/>
              <a:gd name="connsiteY4545" fmla="*/ 364846 h 1864576"/>
              <a:gd name="connsiteX4546" fmla="*/ 1063724 w 1656655"/>
              <a:gd name="connsiteY4546" fmla="*/ 359389 h 1864576"/>
              <a:gd name="connsiteX4547" fmla="*/ 1065667 w 1656655"/>
              <a:gd name="connsiteY4547" fmla="*/ 360364 h 1864576"/>
              <a:gd name="connsiteX4548" fmla="*/ 1067604 w 1656655"/>
              <a:gd name="connsiteY4548" fmla="*/ 361533 h 1864576"/>
              <a:gd name="connsiteX4549" fmla="*/ 1074397 w 1656655"/>
              <a:gd name="connsiteY4549" fmla="*/ 366795 h 1864576"/>
              <a:gd name="connsiteX4550" fmla="*/ 1076922 w 1656655"/>
              <a:gd name="connsiteY4550" fmla="*/ 370304 h 1864576"/>
              <a:gd name="connsiteX4551" fmla="*/ 1076144 w 1656655"/>
              <a:gd name="connsiteY4551" fmla="*/ 373032 h 1864576"/>
              <a:gd name="connsiteX4552" fmla="*/ 1077504 w 1656655"/>
              <a:gd name="connsiteY4552" fmla="*/ 375371 h 1864576"/>
              <a:gd name="connsiteX4553" fmla="*/ 1077113 w 1656655"/>
              <a:gd name="connsiteY4553" fmla="*/ 376345 h 1864576"/>
              <a:gd name="connsiteX4554" fmla="*/ 1076144 w 1656655"/>
              <a:gd name="connsiteY4554" fmla="*/ 377710 h 1864576"/>
              <a:gd name="connsiteX4555" fmla="*/ 1074397 w 1656655"/>
              <a:gd name="connsiteY4555" fmla="*/ 379464 h 1864576"/>
              <a:gd name="connsiteX4556" fmla="*/ 1073232 w 1656655"/>
              <a:gd name="connsiteY4556" fmla="*/ 380243 h 1864576"/>
              <a:gd name="connsiteX4557" fmla="*/ 1070712 w 1656655"/>
              <a:gd name="connsiteY4557" fmla="*/ 380828 h 1864576"/>
              <a:gd name="connsiteX4558" fmla="*/ 1066249 w 1656655"/>
              <a:gd name="connsiteY4558" fmla="*/ 382192 h 1864576"/>
              <a:gd name="connsiteX4559" fmla="*/ 1068187 w 1656655"/>
              <a:gd name="connsiteY4559" fmla="*/ 380828 h 1864576"/>
              <a:gd name="connsiteX4560" fmla="*/ 1068965 w 1656655"/>
              <a:gd name="connsiteY4560" fmla="*/ 378294 h 1864576"/>
              <a:gd name="connsiteX4561" fmla="*/ 1070130 w 1656655"/>
              <a:gd name="connsiteY4561" fmla="*/ 372642 h 1864576"/>
              <a:gd name="connsiteX4562" fmla="*/ 1068578 w 1656655"/>
              <a:gd name="connsiteY4562" fmla="*/ 371473 h 1864576"/>
              <a:gd name="connsiteX4563" fmla="*/ 1063920 w 1656655"/>
              <a:gd name="connsiteY4563" fmla="*/ 367965 h 1864576"/>
              <a:gd name="connsiteX4564" fmla="*/ 1063528 w 1656655"/>
              <a:gd name="connsiteY4564" fmla="*/ 366795 h 1864576"/>
              <a:gd name="connsiteX4565" fmla="*/ 1062755 w 1656655"/>
              <a:gd name="connsiteY4565" fmla="*/ 365821 h 1864576"/>
              <a:gd name="connsiteX4566" fmla="*/ 1060621 w 1656655"/>
              <a:gd name="connsiteY4566" fmla="*/ 364846 h 1864576"/>
              <a:gd name="connsiteX4567" fmla="*/ 1081189 w 1656655"/>
              <a:gd name="connsiteY4567" fmla="*/ 376735 h 1864576"/>
              <a:gd name="connsiteX4568" fmla="*/ 1081385 w 1656655"/>
              <a:gd name="connsiteY4568" fmla="*/ 376540 h 1864576"/>
              <a:gd name="connsiteX4569" fmla="*/ 1081385 w 1656655"/>
              <a:gd name="connsiteY4569" fmla="*/ 374201 h 1864576"/>
              <a:gd name="connsiteX4570" fmla="*/ 1079251 w 1656655"/>
              <a:gd name="connsiteY4570" fmla="*/ 372447 h 1864576"/>
              <a:gd name="connsiteX4571" fmla="*/ 1081189 w 1656655"/>
              <a:gd name="connsiteY4571" fmla="*/ 371668 h 1864576"/>
              <a:gd name="connsiteX4572" fmla="*/ 1082158 w 1656655"/>
              <a:gd name="connsiteY4572" fmla="*/ 369914 h 1864576"/>
              <a:gd name="connsiteX4573" fmla="*/ 1087208 w 1656655"/>
              <a:gd name="connsiteY4573" fmla="*/ 372642 h 1864576"/>
              <a:gd name="connsiteX4574" fmla="*/ 1087399 w 1656655"/>
              <a:gd name="connsiteY4574" fmla="*/ 369719 h 1864576"/>
              <a:gd name="connsiteX4575" fmla="*/ 1087012 w 1656655"/>
              <a:gd name="connsiteY4575" fmla="*/ 366406 h 1864576"/>
              <a:gd name="connsiteX4576" fmla="*/ 1089728 w 1656655"/>
              <a:gd name="connsiteY4576" fmla="*/ 367965 h 1864576"/>
              <a:gd name="connsiteX4577" fmla="*/ 1088950 w 1656655"/>
              <a:gd name="connsiteY4577" fmla="*/ 369914 h 1864576"/>
              <a:gd name="connsiteX4578" fmla="*/ 1088373 w 1656655"/>
              <a:gd name="connsiteY4578" fmla="*/ 371863 h 1864576"/>
              <a:gd name="connsiteX4579" fmla="*/ 1088564 w 1656655"/>
              <a:gd name="connsiteY4579" fmla="*/ 374786 h 1864576"/>
              <a:gd name="connsiteX4580" fmla="*/ 1087012 w 1656655"/>
              <a:gd name="connsiteY4580" fmla="*/ 377125 h 1864576"/>
              <a:gd name="connsiteX4581" fmla="*/ 1085461 w 1656655"/>
              <a:gd name="connsiteY4581" fmla="*/ 383167 h 1864576"/>
              <a:gd name="connsiteX4582" fmla="*/ 1076144 w 1656655"/>
              <a:gd name="connsiteY4582" fmla="*/ 385700 h 1864576"/>
              <a:gd name="connsiteX4583" fmla="*/ 1073041 w 1656655"/>
              <a:gd name="connsiteY4583" fmla="*/ 384141 h 1864576"/>
              <a:gd name="connsiteX4584" fmla="*/ 1071098 w 1656655"/>
              <a:gd name="connsiteY4584" fmla="*/ 386090 h 1864576"/>
              <a:gd name="connsiteX4585" fmla="*/ 1070320 w 1656655"/>
              <a:gd name="connsiteY4585" fmla="*/ 386480 h 1864576"/>
              <a:gd name="connsiteX4586" fmla="*/ 1066053 w 1656655"/>
              <a:gd name="connsiteY4586" fmla="*/ 387259 h 1864576"/>
              <a:gd name="connsiteX4587" fmla="*/ 1062368 w 1656655"/>
              <a:gd name="connsiteY4587" fmla="*/ 385700 h 1864576"/>
              <a:gd name="connsiteX4588" fmla="*/ 1059457 w 1656655"/>
              <a:gd name="connsiteY4588" fmla="*/ 383751 h 1864576"/>
              <a:gd name="connsiteX4589" fmla="*/ 1058292 w 1656655"/>
              <a:gd name="connsiteY4589" fmla="*/ 385116 h 1864576"/>
              <a:gd name="connsiteX4590" fmla="*/ 1049753 w 1656655"/>
              <a:gd name="connsiteY4590" fmla="*/ 389208 h 1864576"/>
              <a:gd name="connsiteX4591" fmla="*/ 1046063 w 1656655"/>
              <a:gd name="connsiteY4591" fmla="*/ 387844 h 1864576"/>
              <a:gd name="connsiteX4592" fmla="*/ 1049366 w 1656655"/>
              <a:gd name="connsiteY4592" fmla="*/ 388039 h 1864576"/>
              <a:gd name="connsiteX4593" fmla="*/ 1057710 w 1656655"/>
              <a:gd name="connsiteY4593" fmla="*/ 384141 h 1864576"/>
              <a:gd name="connsiteX4594" fmla="*/ 1057127 w 1656655"/>
              <a:gd name="connsiteY4594" fmla="*/ 378489 h 1864576"/>
              <a:gd name="connsiteX4595" fmla="*/ 1055184 w 1656655"/>
              <a:gd name="connsiteY4595" fmla="*/ 380633 h 1864576"/>
              <a:gd name="connsiteX4596" fmla="*/ 1052855 w 1656655"/>
              <a:gd name="connsiteY4596" fmla="*/ 381802 h 1864576"/>
              <a:gd name="connsiteX4597" fmla="*/ 1052664 w 1656655"/>
              <a:gd name="connsiteY4597" fmla="*/ 379269 h 1864576"/>
              <a:gd name="connsiteX4598" fmla="*/ 1049753 w 1656655"/>
              <a:gd name="connsiteY4598" fmla="*/ 379074 h 1864576"/>
              <a:gd name="connsiteX4599" fmla="*/ 1050531 w 1656655"/>
              <a:gd name="connsiteY4599" fmla="*/ 377904 h 1864576"/>
              <a:gd name="connsiteX4600" fmla="*/ 1051886 w 1656655"/>
              <a:gd name="connsiteY4600" fmla="*/ 375566 h 1864576"/>
              <a:gd name="connsiteX4601" fmla="*/ 1050917 w 1656655"/>
              <a:gd name="connsiteY4601" fmla="*/ 374396 h 1864576"/>
              <a:gd name="connsiteX4602" fmla="*/ 1053247 w 1656655"/>
              <a:gd name="connsiteY4602" fmla="*/ 374591 h 1864576"/>
              <a:gd name="connsiteX4603" fmla="*/ 1055576 w 1656655"/>
              <a:gd name="connsiteY4603" fmla="*/ 374201 h 1864576"/>
              <a:gd name="connsiteX4604" fmla="*/ 1053829 w 1656655"/>
              <a:gd name="connsiteY4604" fmla="*/ 369914 h 1864576"/>
              <a:gd name="connsiteX4605" fmla="*/ 1055380 w 1656655"/>
              <a:gd name="connsiteY4605" fmla="*/ 369914 h 1864576"/>
              <a:gd name="connsiteX4606" fmla="*/ 1056158 w 1656655"/>
              <a:gd name="connsiteY4606" fmla="*/ 367575 h 1864576"/>
              <a:gd name="connsiteX4607" fmla="*/ 1056932 w 1656655"/>
              <a:gd name="connsiteY4607" fmla="*/ 366601 h 1864576"/>
              <a:gd name="connsiteX4608" fmla="*/ 1058292 w 1656655"/>
              <a:gd name="connsiteY4608" fmla="*/ 368744 h 1864576"/>
              <a:gd name="connsiteX4609" fmla="*/ 1060426 w 1656655"/>
              <a:gd name="connsiteY4609" fmla="*/ 367965 h 1864576"/>
              <a:gd name="connsiteX4610" fmla="*/ 1060426 w 1656655"/>
              <a:gd name="connsiteY4610" fmla="*/ 370498 h 1864576"/>
              <a:gd name="connsiteX4611" fmla="*/ 1061204 w 1656655"/>
              <a:gd name="connsiteY4611" fmla="*/ 372642 h 1864576"/>
              <a:gd name="connsiteX4612" fmla="*/ 1063337 w 1656655"/>
              <a:gd name="connsiteY4612" fmla="*/ 371863 h 1864576"/>
              <a:gd name="connsiteX4613" fmla="*/ 1065471 w 1656655"/>
              <a:gd name="connsiteY4613" fmla="*/ 371278 h 1864576"/>
              <a:gd name="connsiteX4614" fmla="*/ 1064888 w 1656655"/>
              <a:gd name="connsiteY4614" fmla="*/ 372642 h 1864576"/>
              <a:gd name="connsiteX4615" fmla="*/ 1065471 w 1656655"/>
              <a:gd name="connsiteY4615" fmla="*/ 374007 h 1864576"/>
              <a:gd name="connsiteX4616" fmla="*/ 1067218 w 1656655"/>
              <a:gd name="connsiteY4616" fmla="*/ 374201 h 1864576"/>
              <a:gd name="connsiteX4617" fmla="*/ 1068187 w 1656655"/>
              <a:gd name="connsiteY4617" fmla="*/ 374981 h 1864576"/>
              <a:gd name="connsiteX4618" fmla="*/ 1065667 w 1656655"/>
              <a:gd name="connsiteY4618" fmla="*/ 375956 h 1864576"/>
              <a:gd name="connsiteX4619" fmla="*/ 1066053 w 1656655"/>
              <a:gd name="connsiteY4619" fmla="*/ 378489 h 1864576"/>
              <a:gd name="connsiteX4620" fmla="*/ 1064502 w 1656655"/>
              <a:gd name="connsiteY4620" fmla="*/ 378879 h 1864576"/>
              <a:gd name="connsiteX4621" fmla="*/ 1061977 w 1656655"/>
              <a:gd name="connsiteY4621" fmla="*/ 377320 h 1864576"/>
              <a:gd name="connsiteX4622" fmla="*/ 1060621 w 1656655"/>
              <a:gd name="connsiteY4622" fmla="*/ 377904 h 1864576"/>
              <a:gd name="connsiteX4623" fmla="*/ 1060812 w 1656655"/>
              <a:gd name="connsiteY4623" fmla="*/ 381023 h 1864576"/>
              <a:gd name="connsiteX4624" fmla="*/ 1071485 w 1656655"/>
              <a:gd name="connsiteY4624" fmla="*/ 384141 h 1864576"/>
              <a:gd name="connsiteX4625" fmla="*/ 1072845 w 1656655"/>
              <a:gd name="connsiteY4625" fmla="*/ 383556 h 1864576"/>
              <a:gd name="connsiteX4626" fmla="*/ 1074592 w 1656655"/>
              <a:gd name="connsiteY4626" fmla="*/ 383556 h 1864576"/>
              <a:gd name="connsiteX4627" fmla="*/ 1085070 w 1656655"/>
              <a:gd name="connsiteY4627" fmla="*/ 382192 h 1864576"/>
              <a:gd name="connsiteX4628" fmla="*/ 1085265 w 1656655"/>
              <a:gd name="connsiteY4628" fmla="*/ 375176 h 1864576"/>
              <a:gd name="connsiteX4629" fmla="*/ 1083905 w 1656655"/>
              <a:gd name="connsiteY4629" fmla="*/ 375761 h 1864576"/>
              <a:gd name="connsiteX4630" fmla="*/ 1081189 w 1656655"/>
              <a:gd name="connsiteY4630" fmla="*/ 376735 h 1864576"/>
              <a:gd name="connsiteX4631" fmla="*/ 1048975 w 1656655"/>
              <a:gd name="connsiteY4631" fmla="*/ 372058 h 1864576"/>
              <a:gd name="connsiteX4632" fmla="*/ 1049753 w 1656655"/>
              <a:gd name="connsiteY4632" fmla="*/ 369524 h 1864576"/>
              <a:gd name="connsiteX4633" fmla="*/ 1050531 w 1656655"/>
              <a:gd name="connsiteY4633" fmla="*/ 366990 h 1864576"/>
              <a:gd name="connsiteX4634" fmla="*/ 1051886 w 1656655"/>
              <a:gd name="connsiteY4634" fmla="*/ 367770 h 1864576"/>
              <a:gd name="connsiteX4635" fmla="*/ 1050917 w 1656655"/>
              <a:gd name="connsiteY4635" fmla="*/ 371083 h 1864576"/>
              <a:gd name="connsiteX4636" fmla="*/ 1048975 w 1656655"/>
              <a:gd name="connsiteY4636" fmla="*/ 372058 h 1864576"/>
              <a:gd name="connsiteX4637" fmla="*/ 987849 w 1656655"/>
              <a:gd name="connsiteY4637" fmla="*/ 372058 h 1864576"/>
              <a:gd name="connsiteX4638" fmla="*/ 972322 w 1656655"/>
              <a:gd name="connsiteY4638" fmla="*/ 353737 h 1864576"/>
              <a:gd name="connsiteX4639" fmla="*/ 969023 w 1656655"/>
              <a:gd name="connsiteY4639" fmla="*/ 349060 h 1864576"/>
              <a:gd name="connsiteX4640" fmla="*/ 968054 w 1656655"/>
              <a:gd name="connsiteY4640" fmla="*/ 347696 h 1864576"/>
              <a:gd name="connsiteX4641" fmla="*/ 965725 w 1656655"/>
              <a:gd name="connsiteY4641" fmla="*/ 344188 h 1864576"/>
              <a:gd name="connsiteX4642" fmla="*/ 965916 w 1656655"/>
              <a:gd name="connsiteY4642" fmla="*/ 343993 h 1864576"/>
              <a:gd name="connsiteX4643" fmla="*/ 967081 w 1656655"/>
              <a:gd name="connsiteY4643" fmla="*/ 345747 h 1864576"/>
              <a:gd name="connsiteX4644" fmla="*/ 970770 w 1656655"/>
              <a:gd name="connsiteY4644" fmla="*/ 351009 h 1864576"/>
              <a:gd name="connsiteX4645" fmla="*/ 978727 w 1656655"/>
              <a:gd name="connsiteY4645" fmla="*/ 361338 h 1864576"/>
              <a:gd name="connsiteX4646" fmla="*/ 980083 w 1656655"/>
              <a:gd name="connsiteY4646" fmla="*/ 363092 h 1864576"/>
              <a:gd name="connsiteX4647" fmla="*/ 980665 w 1656655"/>
              <a:gd name="connsiteY4647" fmla="*/ 363872 h 1864576"/>
              <a:gd name="connsiteX4648" fmla="*/ 981247 w 1656655"/>
              <a:gd name="connsiteY4648" fmla="*/ 364652 h 1864576"/>
              <a:gd name="connsiteX4649" fmla="*/ 987849 w 1656655"/>
              <a:gd name="connsiteY4649" fmla="*/ 372058 h 1864576"/>
              <a:gd name="connsiteX4650" fmla="*/ 992503 w 1656655"/>
              <a:gd name="connsiteY4650" fmla="*/ 376930 h 1864576"/>
              <a:gd name="connsiteX4651" fmla="*/ 987849 w 1656655"/>
              <a:gd name="connsiteY4651" fmla="*/ 372058 h 1864576"/>
              <a:gd name="connsiteX4652" fmla="*/ 954274 w 1656655"/>
              <a:gd name="connsiteY4652" fmla="*/ 377904 h 1864576"/>
              <a:gd name="connsiteX4653" fmla="*/ 955634 w 1656655"/>
              <a:gd name="connsiteY4653" fmla="*/ 374591 h 1864576"/>
              <a:gd name="connsiteX4654" fmla="*/ 962618 w 1656655"/>
              <a:gd name="connsiteY4654" fmla="*/ 362703 h 1864576"/>
              <a:gd name="connsiteX4655" fmla="*/ 964751 w 1656655"/>
              <a:gd name="connsiteY4655" fmla="*/ 360169 h 1864576"/>
              <a:gd name="connsiteX4656" fmla="*/ 966498 w 1656655"/>
              <a:gd name="connsiteY4656" fmla="*/ 358415 h 1864576"/>
              <a:gd name="connsiteX4657" fmla="*/ 967081 w 1656655"/>
              <a:gd name="connsiteY4657" fmla="*/ 357830 h 1864576"/>
              <a:gd name="connsiteX4658" fmla="*/ 969796 w 1656655"/>
              <a:gd name="connsiteY4658" fmla="*/ 355881 h 1864576"/>
              <a:gd name="connsiteX4659" fmla="*/ 978336 w 1656655"/>
              <a:gd name="connsiteY4659" fmla="*/ 366601 h 1864576"/>
              <a:gd name="connsiteX4660" fmla="*/ 983773 w 1656655"/>
              <a:gd name="connsiteY4660" fmla="*/ 372642 h 1864576"/>
              <a:gd name="connsiteX4661" fmla="*/ 979892 w 1656655"/>
              <a:gd name="connsiteY4661" fmla="*/ 378489 h 1864576"/>
              <a:gd name="connsiteX4662" fmla="*/ 978727 w 1656655"/>
              <a:gd name="connsiteY4662" fmla="*/ 380438 h 1864576"/>
              <a:gd name="connsiteX4663" fmla="*/ 974651 w 1656655"/>
              <a:gd name="connsiteY4663" fmla="*/ 379269 h 1864576"/>
              <a:gd name="connsiteX4664" fmla="*/ 957186 w 1656655"/>
              <a:gd name="connsiteY4664" fmla="*/ 377515 h 1864576"/>
              <a:gd name="connsiteX4665" fmla="*/ 954274 w 1656655"/>
              <a:gd name="connsiteY4665" fmla="*/ 377904 h 1864576"/>
              <a:gd name="connsiteX4666" fmla="*/ 1017734 w 1656655"/>
              <a:gd name="connsiteY4666" fmla="*/ 398369 h 1864576"/>
              <a:gd name="connsiteX4667" fmla="*/ 1014627 w 1656655"/>
              <a:gd name="connsiteY4667" fmla="*/ 398563 h 1864576"/>
              <a:gd name="connsiteX4668" fmla="*/ 1011911 w 1656655"/>
              <a:gd name="connsiteY4668" fmla="*/ 397979 h 1864576"/>
              <a:gd name="connsiteX4669" fmla="*/ 1012689 w 1656655"/>
              <a:gd name="connsiteY4669" fmla="*/ 397394 h 1864576"/>
              <a:gd name="connsiteX4670" fmla="*/ 1023748 w 1656655"/>
              <a:gd name="connsiteY4670" fmla="*/ 392132 h 1864576"/>
              <a:gd name="connsiteX4671" fmla="*/ 1022970 w 1656655"/>
              <a:gd name="connsiteY4671" fmla="*/ 386480 h 1864576"/>
              <a:gd name="connsiteX4672" fmla="*/ 1021419 w 1656655"/>
              <a:gd name="connsiteY4672" fmla="*/ 386675 h 1864576"/>
              <a:gd name="connsiteX4673" fmla="*/ 1020641 w 1656655"/>
              <a:gd name="connsiteY4673" fmla="*/ 387844 h 1864576"/>
              <a:gd name="connsiteX4674" fmla="*/ 1018899 w 1656655"/>
              <a:gd name="connsiteY4674" fmla="*/ 389988 h 1864576"/>
              <a:gd name="connsiteX4675" fmla="*/ 1019285 w 1656655"/>
              <a:gd name="connsiteY4675" fmla="*/ 388429 h 1864576"/>
              <a:gd name="connsiteX4676" fmla="*/ 1018316 w 1656655"/>
              <a:gd name="connsiteY4676" fmla="*/ 387454 h 1864576"/>
              <a:gd name="connsiteX4677" fmla="*/ 1015013 w 1656655"/>
              <a:gd name="connsiteY4677" fmla="*/ 387259 h 1864576"/>
              <a:gd name="connsiteX4678" fmla="*/ 1016178 w 1656655"/>
              <a:gd name="connsiteY4678" fmla="*/ 385311 h 1864576"/>
              <a:gd name="connsiteX4679" fmla="*/ 1015791 w 1656655"/>
              <a:gd name="connsiteY4679" fmla="*/ 383167 h 1864576"/>
              <a:gd name="connsiteX4680" fmla="*/ 1019672 w 1656655"/>
              <a:gd name="connsiteY4680" fmla="*/ 383167 h 1864576"/>
              <a:gd name="connsiteX4681" fmla="*/ 1021419 w 1656655"/>
              <a:gd name="connsiteY4681" fmla="*/ 383556 h 1864576"/>
              <a:gd name="connsiteX4682" fmla="*/ 1022584 w 1656655"/>
              <a:gd name="connsiteY4682" fmla="*/ 382387 h 1864576"/>
              <a:gd name="connsiteX4683" fmla="*/ 1020836 w 1656655"/>
              <a:gd name="connsiteY4683" fmla="*/ 379853 h 1864576"/>
              <a:gd name="connsiteX4684" fmla="*/ 1018703 w 1656655"/>
              <a:gd name="connsiteY4684" fmla="*/ 377515 h 1864576"/>
              <a:gd name="connsiteX4685" fmla="*/ 1020450 w 1656655"/>
              <a:gd name="connsiteY4685" fmla="*/ 377125 h 1864576"/>
              <a:gd name="connsiteX4686" fmla="*/ 1021223 w 1656655"/>
              <a:gd name="connsiteY4686" fmla="*/ 373617 h 1864576"/>
              <a:gd name="connsiteX4687" fmla="*/ 1023944 w 1656655"/>
              <a:gd name="connsiteY4687" fmla="*/ 373227 h 1864576"/>
              <a:gd name="connsiteX4688" fmla="*/ 1024717 w 1656655"/>
              <a:gd name="connsiteY4688" fmla="*/ 374591 h 1864576"/>
              <a:gd name="connsiteX4689" fmla="*/ 1026268 w 1656655"/>
              <a:gd name="connsiteY4689" fmla="*/ 375371 h 1864576"/>
              <a:gd name="connsiteX4690" fmla="*/ 1027825 w 1656655"/>
              <a:gd name="connsiteY4690" fmla="*/ 374786 h 1864576"/>
              <a:gd name="connsiteX4691" fmla="*/ 1026660 w 1656655"/>
              <a:gd name="connsiteY4691" fmla="*/ 380243 h 1864576"/>
              <a:gd name="connsiteX4692" fmla="*/ 1027825 w 1656655"/>
              <a:gd name="connsiteY4692" fmla="*/ 381413 h 1864576"/>
              <a:gd name="connsiteX4693" fmla="*/ 1033256 w 1656655"/>
              <a:gd name="connsiteY4693" fmla="*/ 377904 h 1864576"/>
              <a:gd name="connsiteX4694" fmla="*/ 1035972 w 1656655"/>
              <a:gd name="connsiteY4694" fmla="*/ 380828 h 1864576"/>
              <a:gd name="connsiteX4695" fmla="*/ 1033452 w 1656655"/>
              <a:gd name="connsiteY4695" fmla="*/ 382777 h 1864576"/>
              <a:gd name="connsiteX4696" fmla="*/ 1033452 w 1656655"/>
              <a:gd name="connsiteY4696" fmla="*/ 385116 h 1864576"/>
              <a:gd name="connsiteX4697" fmla="*/ 1034034 w 1656655"/>
              <a:gd name="connsiteY4697" fmla="*/ 385505 h 1864576"/>
              <a:gd name="connsiteX4698" fmla="*/ 1032288 w 1656655"/>
              <a:gd name="connsiteY4698" fmla="*/ 385116 h 1864576"/>
              <a:gd name="connsiteX4699" fmla="*/ 1031123 w 1656655"/>
              <a:gd name="connsiteY4699" fmla="*/ 384336 h 1864576"/>
              <a:gd name="connsiteX4700" fmla="*/ 1029958 w 1656655"/>
              <a:gd name="connsiteY4700" fmla="*/ 388429 h 1864576"/>
              <a:gd name="connsiteX4701" fmla="*/ 1041991 w 1656655"/>
              <a:gd name="connsiteY4701" fmla="*/ 389403 h 1864576"/>
              <a:gd name="connsiteX4702" fmla="*/ 1044707 w 1656655"/>
              <a:gd name="connsiteY4702" fmla="*/ 388234 h 1864576"/>
              <a:gd name="connsiteX4703" fmla="*/ 1041018 w 1656655"/>
              <a:gd name="connsiteY4703" fmla="*/ 391352 h 1864576"/>
              <a:gd name="connsiteX4704" fmla="*/ 1028793 w 1656655"/>
              <a:gd name="connsiteY4704" fmla="*/ 389403 h 1864576"/>
              <a:gd name="connsiteX4705" fmla="*/ 1027046 w 1656655"/>
              <a:gd name="connsiteY4705" fmla="*/ 387844 h 1864576"/>
              <a:gd name="connsiteX4706" fmla="*/ 1025495 w 1656655"/>
              <a:gd name="connsiteY4706" fmla="*/ 389598 h 1864576"/>
              <a:gd name="connsiteX4707" fmla="*/ 1025299 w 1656655"/>
              <a:gd name="connsiteY4707" fmla="*/ 392717 h 1864576"/>
              <a:gd name="connsiteX4708" fmla="*/ 1017734 w 1656655"/>
              <a:gd name="connsiteY4708" fmla="*/ 398369 h 1864576"/>
              <a:gd name="connsiteX4709" fmla="*/ 1047037 w 1656655"/>
              <a:gd name="connsiteY4709" fmla="*/ 376930 h 1864576"/>
              <a:gd name="connsiteX4710" fmla="*/ 1048006 w 1656655"/>
              <a:gd name="connsiteY4710" fmla="*/ 374786 h 1864576"/>
              <a:gd name="connsiteX4711" fmla="*/ 1048201 w 1656655"/>
              <a:gd name="connsiteY4711" fmla="*/ 375566 h 1864576"/>
              <a:gd name="connsiteX4712" fmla="*/ 1047037 w 1656655"/>
              <a:gd name="connsiteY4712" fmla="*/ 376930 h 1864576"/>
              <a:gd name="connsiteX4713" fmla="*/ 1047037 w 1656655"/>
              <a:gd name="connsiteY4713" fmla="*/ 376930 h 1864576"/>
              <a:gd name="connsiteX4714" fmla="*/ 1047037 w 1656655"/>
              <a:gd name="connsiteY4714" fmla="*/ 380633 h 1864576"/>
              <a:gd name="connsiteX4715" fmla="*/ 1049753 w 1656655"/>
              <a:gd name="connsiteY4715" fmla="*/ 382387 h 1864576"/>
              <a:gd name="connsiteX4716" fmla="*/ 1051500 w 1656655"/>
              <a:gd name="connsiteY4716" fmla="*/ 384726 h 1864576"/>
              <a:gd name="connsiteX4717" fmla="*/ 1051304 w 1656655"/>
              <a:gd name="connsiteY4717" fmla="*/ 384726 h 1864576"/>
              <a:gd name="connsiteX4718" fmla="*/ 1048784 w 1656655"/>
              <a:gd name="connsiteY4718" fmla="*/ 384726 h 1864576"/>
              <a:gd name="connsiteX4719" fmla="*/ 1046645 w 1656655"/>
              <a:gd name="connsiteY4719" fmla="*/ 384141 h 1864576"/>
              <a:gd name="connsiteX4720" fmla="*/ 1044707 w 1656655"/>
              <a:gd name="connsiteY4720" fmla="*/ 384921 h 1864576"/>
              <a:gd name="connsiteX4721" fmla="*/ 1042574 w 1656655"/>
              <a:gd name="connsiteY4721" fmla="*/ 385116 h 1864576"/>
              <a:gd name="connsiteX4722" fmla="*/ 1043738 w 1656655"/>
              <a:gd name="connsiteY4722" fmla="*/ 383167 h 1864576"/>
              <a:gd name="connsiteX4723" fmla="*/ 1045872 w 1656655"/>
              <a:gd name="connsiteY4723" fmla="*/ 379074 h 1864576"/>
              <a:gd name="connsiteX4724" fmla="*/ 1047037 w 1656655"/>
              <a:gd name="connsiteY4724" fmla="*/ 376930 h 1864576"/>
              <a:gd name="connsiteX4725" fmla="*/ 1078473 w 1656655"/>
              <a:gd name="connsiteY4725" fmla="*/ 380243 h 1864576"/>
              <a:gd name="connsiteX4726" fmla="*/ 1079638 w 1656655"/>
              <a:gd name="connsiteY4726" fmla="*/ 379659 h 1864576"/>
              <a:gd name="connsiteX4727" fmla="*/ 1083132 w 1656655"/>
              <a:gd name="connsiteY4727" fmla="*/ 379659 h 1864576"/>
              <a:gd name="connsiteX4728" fmla="*/ 1077113 w 1656655"/>
              <a:gd name="connsiteY4728" fmla="*/ 381413 h 1864576"/>
              <a:gd name="connsiteX4729" fmla="*/ 1078473 w 1656655"/>
              <a:gd name="connsiteY4729" fmla="*/ 380243 h 1864576"/>
              <a:gd name="connsiteX4730" fmla="*/ 982026 w 1656655"/>
              <a:gd name="connsiteY4730" fmla="*/ 381802 h 1864576"/>
              <a:gd name="connsiteX4731" fmla="*/ 986489 w 1656655"/>
              <a:gd name="connsiteY4731" fmla="*/ 374981 h 1864576"/>
              <a:gd name="connsiteX4732" fmla="*/ 989787 w 1656655"/>
              <a:gd name="connsiteY4732" fmla="*/ 378294 h 1864576"/>
              <a:gd name="connsiteX4733" fmla="*/ 993281 w 1656655"/>
              <a:gd name="connsiteY4733" fmla="*/ 381413 h 1864576"/>
              <a:gd name="connsiteX4734" fmla="*/ 991920 w 1656655"/>
              <a:gd name="connsiteY4734" fmla="*/ 383946 h 1864576"/>
              <a:gd name="connsiteX4735" fmla="*/ 988040 w 1656655"/>
              <a:gd name="connsiteY4735" fmla="*/ 384336 h 1864576"/>
              <a:gd name="connsiteX4736" fmla="*/ 987849 w 1656655"/>
              <a:gd name="connsiteY4736" fmla="*/ 384531 h 1864576"/>
              <a:gd name="connsiteX4737" fmla="*/ 987653 w 1656655"/>
              <a:gd name="connsiteY4737" fmla="*/ 384726 h 1864576"/>
              <a:gd name="connsiteX4738" fmla="*/ 984937 w 1656655"/>
              <a:gd name="connsiteY4738" fmla="*/ 383167 h 1864576"/>
              <a:gd name="connsiteX4739" fmla="*/ 982026 w 1656655"/>
              <a:gd name="connsiteY4739" fmla="*/ 381802 h 1864576"/>
              <a:gd name="connsiteX4740" fmla="*/ 943215 w 1656655"/>
              <a:gd name="connsiteY4740" fmla="*/ 384921 h 1864576"/>
              <a:gd name="connsiteX4741" fmla="*/ 949811 w 1656655"/>
              <a:gd name="connsiteY4741" fmla="*/ 381997 h 1864576"/>
              <a:gd name="connsiteX4742" fmla="*/ 949033 w 1656655"/>
              <a:gd name="connsiteY4742" fmla="*/ 386480 h 1864576"/>
              <a:gd name="connsiteX4743" fmla="*/ 948842 w 1656655"/>
              <a:gd name="connsiteY4743" fmla="*/ 391352 h 1864576"/>
              <a:gd name="connsiteX4744" fmla="*/ 948451 w 1656655"/>
              <a:gd name="connsiteY4744" fmla="*/ 390962 h 1864576"/>
              <a:gd name="connsiteX4745" fmla="*/ 947286 w 1656655"/>
              <a:gd name="connsiteY4745" fmla="*/ 389793 h 1864576"/>
              <a:gd name="connsiteX4746" fmla="*/ 945931 w 1656655"/>
              <a:gd name="connsiteY4746" fmla="*/ 388234 h 1864576"/>
              <a:gd name="connsiteX4747" fmla="*/ 945152 w 1656655"/>
              <a:gd name="connsiteY4747" fmla="*/ 387454 h 1864576"/>
              <a:gd name="connsiteX4748" fmla="*/ 944570 w 1656655"/>
              <a:gd name="connsiteY4748" fmla="*/ 386675 h 1864576"/>
              <a:gd name="connsiteX4749" fmla="*/ 943215 w 1656655"/>
              <a:gd name="connsiteY4749" fmla="*/ 384921 h 1864576"/>
              <a:gd name="connsiteX4750" fmla="*/ 962035 w 1656655"/>
              <a:gd name="connsiteY4750" fmla="*/ 401877 h 1864576"/>
              <a:gd name="connsiteX4751" fmla="*/ 957572 w 1656655"/>
              <a:gd name="connsiteY4751" fmla="*/ 398953 h 1864576"/>
              <a:gd name="connsiteX4752" fmla="*/ 953496 w 1656655"/>
              <a:gd name="connsiteY4752" fmla="*/ 395640 h 1864576"/>
              <a:gd name="connsiteX4753" fmla="*/ 952914 w 1656655"/>
              <a:gd name="connsiteY4753" fmla="*/ 382972 h 1864576"/>
              <a:gd name="connsiteX4754" fmla="*/ 954078 w 1656655"/>
              <a:gd name="connsiteY4754" fmla="*/ 381218 h 1864576"/>
              <a:gd name="connsiteX4755" fmla="*/ 971739 w 1656655"/>
              <a:gd name="connsiteY4755" fmla="*/ 381802 h 1864576"/>
              <a:gd name="connsiteX4756" fmla="*/ 977563 w 1656655"/>
              <a:gd name="connsiteY4756" fmla="*/ 383362 h 1864576"/>
              <a:gd name="connsiteX4757" fmla="*/ 972126 w 1656655"/>
              <a:gd name="connsiteY4757" fmla="*/ 400317 h 1864576"/>
              <a:gd name="connsiteX4758" fmla="*/ 969606 w 1656655"/>
              <a:gd name="connsiteY4758" fmla="*/ 400512 h 1864576"/>
              <a:gd name="connsiteX4759" fmla="*/ 968054 w 1656655"/>
              <a:gd name="connsiteY4759" fmla="*/ 402072 h 1864576"/>
              <a:gd name="connsiteX4760" fmla="*/ 967859 w 1656655"/>
              <a:gd name="connsiteY4760" fmla="*/ 401877 h 1864576"/>
              <a:gd name="connsiteX4761" fmla="*/ 967663 w 1656655"/>
              <a:gd name="connsiteY4761" fmla="*/ 401682 h 1864576"/>
              <a:gd name="connsiteX4762" fmla="*/ 967472 w 1656655"/>
              <a:gd name="connsiteY4762" fmla="*/ 401292 h 1864576"/>
              <a:gd name="connsiteX4763" fmla="*/ 966890 w 1656655"/>
              <a:gd name="connsiteY4763" fmla="*/ 400707 h 1864576"/>
              <a:gd name="connsiteX4764" fmla="*/ 962035 w 1656655"/>
              <a:gd name="connsiteY4764" fmla="*/ 401877 h 1864576"/>
              <a:gd name="connsiteX4765" fmla="*/ 994832 w 1656655"/>
              <a:gd name="connsiteY4765" fmla="*/ 384921 h 1864576"/>
              <a:gd name="connsiteX4766" fmla="*/ 995610 w 1656655"/>
              <a:gd name="connsiteY4766" fmla="*/ 383556 h 1864576"/>
              <a:gd name="connsiteX4767" fmla="*/ 999687 w 1656655"/>
              <a:gd name="connsiteY4767" fmla="*/ 386870 h 1864576"/>
              <a:gd name="connsiteX4768" fmla="*/ 997548 w 1656655"/>
              <a:gd name="connsiteY4768" fmla="*/ 387065 h 1864576"/>
              <a:gd name="connsiteX4769" fmla="*/ 995801 w 1656655"/>
              <a:gd name="connsiteY4769" fmla="*/ 385116 h 1864576"/>
              <a:gd name="connsiteX4770" fmla="*/ 994832 w 1656655"/>
              <a:gd name="connsiteY4770" fmla="*/ 384921 h 1864576"/>
              <a:gd name="connsiteX4771" fmla="*/ 994832 w 1656655"/>
              <a:gd name="connsiteY4771" fmla="*/ 384921 h 1864576"/>
              <a:gd name="connsiteX4772" fmla="*/ 975233 w 1656655"/>
              <a:gd name="connsiteY4772" fmla="*/ 399928 h 1864576"/>
              <a:gd name="connsiteX4773" fmla="*/ 977171 w 1656655"/>
              <a:gd name="connsiteY4773" fmla="*/ 391352 h 1864576"/>
              <a:gd name="connsiteX4774" fmla="*/ 980474 w 1656655"/>
              <a:gd name="connsiteY4774" fmla="*/ 384336 h 1864576"/>
              <a:gd name="connsiteX4775" fmla="*/ 983381 w 1656655"/>
              <a:gd name="connsiteY4775" fmla="*/ 385700 h 1864576"/>
              <a:gd name="connsiteX4776" fmla="*/ 984741 w 1656655"/>
              <a:gd name="connsiteY4776" fmla="*/ 386480 h 1864576"/>
              <a:gd name="connsiteX4777" fmla="*/ 985710 w 1656655"/>
              <a:gd name="connsiteY4777" fmla="*/ 387065 h 1864576"/>
              <a:gd name="connsiteX4778" fmla="*/ 985906 w 1656655"/>
              <a:gd name="connsiteY4778" fmla="*/ 387259 h 1864576"/>
              <a:gd name="connsiteX4779" fmla="*/ 986102 w 1656655"/>
              <a:gd name="connsiteY4779" fmla="*/ 387454 h 1864576"/>
              <a:gd name="connsiteX4780" fmla="*/ 984741 w 1656655"/>
              <a:gd name="connsiteY4780" fmla="*/ 389208 h 1864576"/>
              <a:gd name="connsiteX4781" fmla="*/ 984937 w 1656655"/>
              <a:gd name="connsiteY4781" fmla="*/ 391937 h 1864576"/>
              <a:gd name="connsiteX4782" fmla="*/ 984159 w 1656655"/>
              <a:gd name="connsiteY4782" fmla="*/ 392327 h 1864576"/>
              <a:gd name="connsiteX4783" fmla="*/ 982799 w 1656655"/>
              <a:gd name="connsiteY4783" fmla="*/ 397394 h 1864576"/>
              <a:gd name="connsiteX4784" fmla="*/ 982412 w 1656655"/>
              <a:gd name="connsiteY4784" fmla="*/ 398369 h 1864576"/>
              <a:gd name="connsiteX4785" fmla="*/ 986293 w 1656655"/>
              <a:gd name="connsiteY4785" fmla="*/ 403436 h 1864576"/>
              <a:gd name="connsiteX4786" fmla="*/ 986684 w 1656655"/>
              <a:gd name="connsiteY4786" fmla="*/ 404021 h 1864576"/>
              <a:gd name="connsiteX4787" fmla="*/ 990756 w 1656655"/>
              <a:gd name="connsiteY4787" fmla="*/ 405190 h 1864576"/>
              <a:gd name="connsiteX4788" fmla="*/ 987653 w 1656655"/>
              <a:gd name="connsiteY4788" fmla="*/ 406554 h 1864576"/>
              <a:gd name="connsiteX4789" fmla="*/ 984159 w 1656655"/>
              <a:gd name="connsiteY4789" fmla="*/ 407334 h 1864576"/>
              <a:gd name="connsiteX4790" fmla="*/ 983577 w 1656655"/>
              <a:gd name="connsiteY4790" fmla="*/ 407919 h 1864576"/>
              <a:gd name="connsiteX4791" fmla="*/ 982799 w 1656655"/>
              <a:gd name="connsiteY4791" fmla="*/ 407529 h 1864576"/>
              <a:gd name="connsiteX4792" fmla="*/ 981057 w 1656655"/>
              <a:gd name="connsiteY4792" fmla="*/ 407139 h 1864576"/>
              <a:gd name="connsiteX4793" fmla="*/ 980083 w 1656655"/>
              <a:gd name="connsiteY4793" fmla="*/ 406944 h 1864576"/>
              <a:gd name="connsiteX4794" fmla="*/ 979114 w 1656655"/>
              <a:gd name="connsiteY4794" fmla="*/ 406749 h 1864576"/>
              <a:gd name="connsiteX4795" fmla="*/ 978531 w 1656655"/>
              <a:gd name="connsiteY4795" fmla="*/ 406164 h 1864576"/>
              <a:gd name="connsiteX4796" fmla="*/ 977949 w 1656655"/>
              <a:gd name="connsiteY4796" fmla="*/ 405775 h 1864576"/>
              <a:gd name="connsiteX4797" fmla="*/ 976785 w 1656655"/>
              <a:gd name="connsiteY4797" fmla="*/ 401877 h 1864576"/>
              <a:gd name="connsiteX4798" fmla="*/ 975620 w 1656655"/>
              <a:gd name="connsiteY4798" fmla="*/ 401292 h 1864576"/>
              <a:gd name="connsiteX4799" fmla="*/ 975233 w 1656655"/>
              <a:gd name="connsiteY4799" fmla="*/ 399928 h 1864576"/>
              <a:gd name="connsiteX4800" fmla="*/ 985906 w 1656655"/>
              <a:gd name="connsiteY4800" fmla="*/ 395835 h 1864576"/>
              <a:gd name="connsiteX4801" fmla="*/ 985324 w 1656655"/>
              <a:gd name="connsiteY4801" fmla="*/ 395445 h 1864576"/>
              <a:gd name="connsiteX4802" fmla="*/ 987653 w 1656655"/>
              <a:gd name="connsiteY4802" fmla="*/ 394666 h 1864576"/>
              <a:gd name="connsiteX4803" fmla="*/ 989787 w 1656655"/>
              <a:gd name="connsiteY4803" fmla="*/ 393886 h 1864576"/>
              <a:gd name="connsiteX4804" fmla="*/ 988818 w 1656655"/>
              <a:gd name="connsiteY4804" fmla="*/ 391742 h 1864576"/>
              <a:gd name="connsiteX4805" fmla="*/ 987653 w 1656655"/>
              <a:gd name="connsiteY4805" fmla="*/ 389793 h 1864576"/>
              <a:gd name="connsiteX4806" fmla="*/ 989204 w 1656655"/>
              <a:gd name="connsiteY4806" fmla="*/ 389793 h 1864576"/>
              <a:gd name="connsiteX4807" fmla="*/ 989983 w 1656655"/>
              <a:gd name="connsiteY4807" fmla="*/ 387259 h 1864576"/>
              <a:gd name="connsiteX4808" fmla="*/ 991338 w 1656655"/>
              <a:gd name="connsiteY4808" fmla="*/ 387259 h 1864576"/>
              <a:gd name="connsiteX4809" fmla="*/ 993667 w 1656655"/>
              <a:gd name="connsiteY4809" fmla="*/ 388234 h 1864576"/>
              <a:gd name="connsiteX4810" fmla="*/ 994832 w 1656655"/>
              <a:gd name="connsiteY4810" fmla="*/ 387649 h 1864576"/>
              <a:gd name="connsiteX4811" fmla="*/ 994636 w 1656655"/>
              <a:gd name="connsiteY4811" fmla="*/ 390378 h 1864576"/>
              <a:gd name="connsiteX4812" fmla="*/ 995801 w 1656655"/>
              <a:gd name="connsiteY4812" fmla="*/ 392132 h 1864576"/>
              <a:gd name="connsiteX4813" fmla="*/ 997744 w 1656655"/>
              <a:gd name="connsiteY4813" fmla="*/ 390768 h 1864576"/>
              <a:gd name="connsiteX4814" fmla="*/ 999491 w 1656655"/>
              <a:gd name="connsiteY4814" fmla="*/ 389793 h 1864576"/>
              <a:gd name="connsiteX4815" fmla="*/ 999491 w 1656655"/>
              <a:gd name="connsiteY4815" fmla="*/ 389988 h 1864576"/>
              <a:gd name="connsiteX4816" fmla="*/ 999295 w 1656655"/>
              <a:gd name="connsiteY4816" fmla="*/ 390378 h 1864576"/>
              <a:gd name="connsiteX4817" fmla="*/ 999104 w 1656655"/>
              <a:gd name="connsiteY4817" fmla="*/ 391157 h 1864576"/>
              <a:gd name="connsiteX4818" fmla="*/ 999877 w 1656655"/>
              <a:gd name="connsiteY4818" fmla="*/ 392327 h 1864576"/>
              <a:gd name="connsiteX4819" fmla="*/ 1001429 w 1656655"/>
              <a:gd name="connsiteY4819" fmla="*/ 392327 h 1864576"/>
              <a:gd name="connsiteX4820" fmla="*/ 1001820 w 1656655"/>
              <a:gd name="connsiteY4820" fmla="*/ 393496 h 1864576"/>
              <a:gd name="connsiteX4821" fmla="*/ 1000655 w 1656655"/>
              <a:gd name="connsiteY4821" fmla="*/ 395835 h 1864576"/>
              <a:gd name="connsiteX4822" fmla="*/ 1001820 w 1656655"/>
              <a:gd name="connsiteY4822" fmla="*/ 396614 h 1864576"/>
              <a:gd name="connsiteX4823" fmla="*/ 1000460 w 1656655"/>
              <a:gd name="connsiteY4823" fmla="*/ 397394 h 1864576"/>
              <a:gd name="connsiteX4824" fmla="*/ 996192 w 1656655"/>
              <a:gd name="connsiteY4824" fmla="*/ 396420 h 1864576"/>
              <a:gd name="connsiteX4825" fmla="*/ 996579 w 1656655"/>
              <a:gd name="connsiteY4825" fmla="*/ 399343 h 1864576"/>
              <a:gd name="connsiteX4826" fmla="*/ 1005701 w 1656655"/>
              <a:gd name="connsiteY4826" fmla="*/ 401487 h 1864576"/>
              <a:gd name="connsiteX4827" fmla="*/ 1008999 w 1656655"/>
              <a:gd name="connsiteY4827" fmla="*/ 399538 h 1864576"/>
              <a:gd name="connsiteX4828" fmla="*/ 1010942 w 1656655"/>
              <a:gd name="connsiteY4828" fmla="*/ 398369 h 1864576"/>
              <a:gd name="connsiteX4829" fmla="*/ 1010164 w 1656655"/>
              <a:gd name="connsiteY4829" fmla="*/ 399733 h 1864576"/>
              <a:gd name="connsiteX4830" fmla="*/ 1006865 w 1656655"/>
              <a:gd name="connsiteY4830" fmla="*/ 402656 h 1864576"/>
              <a:gd name="connsiteX4831" fmla="*/ 999877 w 1656655"/>
              <a:gd name="connsiteY4831" fmla="*/ 403046 h 1864576"/>
              <a:gd name="connsiteX4832" fmla="*/ 996775 w 1656655"/>
              <a:gd name="connsiteY4832" fmla="*/ 402656 h 1864576"/>
              <a:gd name="connsiteX4833" fmla="*/ 996192 w 1656655"/>
              <a:gd name="connsiteY4833" fmla="*/ 404215 h 1864576"/>
              <a:gd name="connsiteX4834" fmla="*/ 987849 w 1656655"/>
              <a:gd name="connsiteY4834" fmla="*/ 410452 h 1864576"/>
              <a:gd name="connsiteX4835" fmla="*/ 986293 w 1656655"/>
              <a:gd name="connsiteY4835" fmla="*/ 409867 h 1864576"/>
              <a:gd name="connsiteX4836" fmla="*/ 984546 w 1656655"/>
              <a:gd name="connsiteY4836" fmla="*/ 412401 h 1864576"/>
              <a:gd name="connsiteX4837" fmla="*/ 984159 w 1656655"/>
              <a:gd name="connsiteY4837" fmla="*/ 413961 h 1864576"/>
              <a:gd name="connsiteX4838" fmla="*/ 975816 w 1656655"/>
              <a:gd name="connsiteY4838" fmla="*/ 416105 h 1864576"/>
              <a:gd name="connsiteX4839" fmla="*/ 972322 w 1656655"/>
              <a:gd name="connsiteY4839" fmla="*/ 413376 h 1864576"/>
              <a:gd name="connsiteX4840" fmla="*/ 971739 w 1656655"/>
              <a:gd name="connsiteY4840" fmla="*/ 412791 h 1864576"/>
              <a:gd name="connsiteX4841" fmla="*/ 971353 w 1656655"/>
              <a:gd name="connsiteY4841" fmla="*/ 412206 h 1864576"/>
              <a:gd name="connsiteX4842" fmla="*/ 971543 w 1656655"/>
              <a:gd name="connsiteY4842" fmla="*/ 412401 h 1864576"/>
              <a:gd name="connsiteX4843" fmla="*/ 972708 w 1656655"/>
              <a:gd name="connsiteY4843" fmla="*/ 413571 h 1864576"/>
              <a:gd name="connsiteX4844" fmla="*/ 978727 w 1656655"/>
              <a:gd name="connsiteY4844" fmla="*/ 415910 h 1864576"/>
              <a:gd name="connsiteX4845" fmla="*/ 984355 w 1656655"/>
              <a:gd name="connsiteY4845" fmla="*/ 410452 h 1864576"/>
              <a:gd name="connsiteX4846" fmla="*/ 986102 w 1656655"/>
              <a:gd name="connsiteY4846" fmla="*/ 409283 h 1864576"/>
              <a:gd name="connsiteX4847" fmla="*/ 991920 w 1656655"/>
              <a:gd name="connsiteY4847" fmla="*/ 407724 h 1864576"/>
              <a:gd name="connsiteX4848" fmla="*/ 994636 w 1656655"/>
              <a:gd name="connsiteY4848" fmla="*/ 403241 h 1864576"/>
              <a:gd name="connsiteX4849" fmla="*/ 992503 w 1656655"/>
              <a:gd name="connsiteY4849" fmla="*/ 398174 h 1864576"/>
              <a:gd name="connsiteX4850" fmla="*/ 990951 w 1656655"/>
              <a:gd name="connsiteY4850" fmla="*/ 400317 h 1864576"/>
              <a:gd name="connsiteX4851" fmla="*/ 989009 w 1656655"/>
              <a:gd name="connsiteY4851" fmla="*/ 401682 h 1864576"/>
              <a:gd name="connsiteX4852" fmla="*/ 988040 w 1656655"/>
              <a:gd name="connsiteY4852" fmla="*/ 399343 h 1864576"/>
              <a:gd name="connsiteX4853" fmla="*/ 985324 w 1656655"/>
              <a:gd name="connsiteY4853" fmla="*/ 399928 h 1864576"/>
              <a:gd name="connsiteX4854" fmla="*/ 985906 w 1656655"/>
              <a:gd name="connsiteY4854" fmla="*/ 398563 h 1864576"/>
              <a:gd name="connsiteX4855" fmla="*/ 985906 w 1656655"/>
              <a:gd name="connsiteY4855" fmla="*/ 395835 h 1864576"/>
              <a:gd name="connsiteX4856" fmla="*/ 1059843 w 1656655"/>
              <a:gd name="connsiteY4856" fmla="*/ 388429 h 1864576"/>
              <a:gd name="connsiteX4857" fmla="*/ 1060230 w 1656655"/>
              <a:gd name="connsiteY4857" fmla="*/ 387844 h 1864576"/>
              <a:gd name="connsiteX4858" fmla="*/ 1060812 w 1656655"/>
              <a:gd name="connsiteY4858" fmla="*/ 388234 h 1864576"/>
              <a:gd name="connsiteX4859" fmla="*/ 1059843 w 1656655"/>
              <a:gd name="connsiteY4859" fmla="*/ 388429 h 1864576"/>
              <a:gd name="connsiteX4860" fmla="*/ 1002011 w 1656655"/>
              <a:gd name="connsiteY4860" fmla="*/ 388624 h 1864576"/>
              <a:gd name="connsiteX4861" fmla="*/ 1003758 w 1656655"/>
              <a:gd name="connsiteY4861" fmla="*/ 389793 h 1864576"/>
              <a:gd name="connsiteX4862" fmla="*/ 1002207 w 1656655"/>
              <a:gd name="connsiteY4862" fmla="*/ 389403 h 1864576"/>
              <a:gd name="connsiteX4863" fmla="*/ 1002011 w 1656655"/>
              <a:gd name="connsiteY4863" fmla="*/ 388624 h 1864576"/>
              <a:gd name="connsiteX4864" fmla="*/ 1004536 w 1656655"/>
              <a:gd name="connsiteY4864" fmla="*/ 395835 h 1864576"/>
              <a:gd name="connsiteX4865" fmla="*/ 1005896 w 1656655"/>
              <a:gd name="connsiteY4865" fmla="*/ 392911 h 1864576"/>
              <a:gd name="connsiteX4866" fmla="*/ 1004340 w 1656655"/>
              <a:gd name="connsiteY4866" fmla="*/ 390183 h 1864576"/>
              <a:gd name="connsiteX4867" fmla="*/ 1006283 w 1656655"/>
              <a:gd name="connsiteY4867" fmla="*/ 391352 h 1864576"/>
              <a:gd name="connsiteX4868" fmla="*/ 1011911 w 1656655"/>
              <a:gd name="connsiteY4868" fmla="*/ 394276 h 1864576"/>
              <a:gd name="connsiteX4869" fmla="*/ 1012106 w 1656655"/>
              <a:gd name="connsiteY4869" fmla="*/ 394276 h 1864576"/>
              <a:gd name="connsiteX4870" fmla="*/ 1012297 w 1656655"/>
              <a:gd name="connsiteY4870" fmla="*/ 394276 h 1864576"/>
              <a:gd name="connsiteX4871" fmla="*/ 1010359 w 1656655"/>
              <a:gd name="connsiteY4871" fmla="*/ 395445 h 1864576"/>
              <a:gd name="connsiteX4872" fmla="*/ 1008030 w 1656655"/>
              <a:gd name="connsiteY4872" fmla="*/ 396030 h 1864576"/>
              <a:gd name="connsiteX4873" fmla="*/ 1007448 w 1656655"/>
              <a:gd name="connsiteY4873" fmla="*/ 397004 h 1864576"/>
              <a:gd name="connsiteX4874" fmla="*/ 1004732 w 1656655"/>
              <a:gd name="connsiteY4874" fmla="*/ 398953 h 1864576"/>
              <a:gd name="connsiteX4875" fmla="*/ 1004536 w 1656655"/>
              <a:gd name="connsiteY4875" fmla="*/ 395835 h 1864576"/>
              <a:gd name="connsiteX4876" fmla="*/ 1083518 w 1656655"/>
              <a:gd name="connsiteY4876" fmla="*/ 392522 h 1864576"/>
              <a:gd name="connsiteX4877" fmla="*/ 1080024 w 1656655"/>
              <a:gd name="connsiteY4877" fmla="*/ 393106 h 1864576"/>
              <a:gd name="connsiteX4878" fmla="*/ 1075757 w 1656655"/>
              <a:gd name="connsiteY4878" fmla="*/ 393106 h 1864576"/>
              <a:gd name="connsiteX4879" fmla="*/ 1025495 w 1656655"/>
              <a:gd name="connsiteY4879" fmla="*/ 401682 h 1864576"/>
              <a:gd name="connsiteX4880" fmla="*/ 985710 w 1656655"/>
              <a:gd name="connsiteY4880" fmla="*/ 420782 h 1864576"/>
              <a:gd name="connsiteX4881" fmla="*/ 983190 w 1656655"/>
              <a:gd name="connsiteY4881" fmla="*/ 422536 h 1864576"/>
              <a:gd name="connsiteX4882" fmla="*/ 981639 w 1656655"/>
              <a:gd name="connsiteY4882" fmla="*/ 422926 h 1864576"/>
              <a:gd name="connsiteX4883" fmla="*/ 981057 w 1656655"/>
              <a:gd name="connsiteY4883" fmla="*/ 421562 h 1864576"/>
              <a:gd name="connsiteX4884" fmla="*/ 990951 w 1656655"/>
              <a:gd name="connsiteY4884" fmla="*/ 414740 h 1864576"/>
              <a:gd name="connsiteX4885" fmla="*/ 1080607 w 1656655"/>
              <a:gd name="connsiteY4885" fmla="*/ 390768 h 1864576"/>
              <a:gd name="connsiteX4886" fmla="*/ 1082549 w 1656655"/>
              <a:gd name="connsiteY4886" fmla="*/ 390962 h 1864576"/>
              <a:gd name="connsiteX4887" fmla="*/ 1083518 w 1656655"/>
              <a:gd name="connsiteY4887" fmla="*/ 392522 h 1864576"/>
              <a:gd name="connsiteX4888" fmla="*/ 1076726 w 1656655"/>
              <a:gd name="connsiteY4888" fmla="*/ 406359 h 1864576"/>
              <a:gd name="connsiteX4889" fmla="*/ 1077113 w 1656655"/>
              <a:gd name="connsiteY4889" fmla="*/ 405775 h 1864576"/>
              <a:gd name="connsiteX4890" fmla="*/ 1077504 w 1656655"/>
              <a:gd name="connsiteY4890" fmla="*/ 405190 h 1864576"/>
              <a:gd name="connsiteX4891" fmla="*/ 1078669 w 1656655"/>
              <a:gd name="connsiteY4891" fmla="*/ 400707 h 1864576"/>
              <a:gd name="connsiteX4892" fmla="*/ 1076726 w 1656655"/>
              <a:gd name="connsiteY4892" fmla="*/ 396809 h 1864576"/>
              <a:gd name="connsiteX4893" fmla="*/ 1075561 w 1656655"/>
              <a:gd name="connsiteY4893" fmla="*/ 396030 h 1864576"/>
              <a:gd name="connsiteX4894" fmla="*/ 1084297 w 1656655"/>
              <a:gd name="connsiteY4894" fmla="*/ 396420 h 1864576"/>
              <a:gd name="connsiteX4895" fmla="*/ 1086626 w 1656655"/>
              <a:gd name="connsiteY4895" fmla="*/ 404410 h 1864576"/>
              <a:gd name="connsiteX4896" fmla="*/ 1081967 w 1656655"/>
              <a:gd name="connsiteY4896" fmla="*/ 406164 h 1864576"/>
              <a:gd name="connsiteX4897" fmla="*/ 1076726 w 1656655"/>
              <a:gd name="connsiteY4897" fmla="*/ 406359 h 1864576"/>
              <a:gd name="connsiteX4898" fmla="*/ 1054216 w 1656655"/>
              <a:gd name="connsiteY4898" fmla="*/ 397979 h 1864576"/>
              <a:gd name="connsiteX4899" fmla="*/ 1069547 w 1656655"/>
              <a:gd name="connsiteY4899" fmla="*/ 396420 h 1864576"/>
              <a:gd name="connsiteX4900" fmla="*/ 1069161 w 1656655"/>
              <a:gd name="connsiteY4900" fmla="*/ 396614 h 1864576"/>
              <a:gd name="connsiteX4901" fmla="*/ 1067604 w 1656655"/>
              <a:gd name="connsiteY4901" fmla="*/ 404605 h 1864576"/>
              <a:gd name="connsiteX4902" fmla="*/ 1069547 w 1656655"/>
              <a:gd name="connsiteY4902" fmla="*/ 406554 h 1864576"/>
              <a:gd name="connsiteX4903" fmla="*/ 1063141 w 1656655"/>
              <a:gd name="connsiteY4903" fmla="*/ 407139 h 1864576"/>
              <a:gd name="connsiteX4904" fmla="*/ 1056932 w 1656655"/>
              <a:gd name="connsiteY4904" fmla="*/ 407919 h 1864576"/>
              <a:gd name="connsiteX4905" fmla="*/ 1057323 w 1656655"/>
              <a:gd name="connsiteY4905" fmla="*/ 407334 h 1864576"/>
              <a:gd name="connsiteX4906" fmla="*/ 1054216 w 1656655"/>
              <a:gd name="connsiteY4906" fmla="*/ 397979 h 1864576"/>
              <a:gd name="connsiteX4907" fmla="*/ 1034225 w 1656655"/>
              <a:gd name="connsiteY4907" fmla="*/ 402461 h 1864576"/>
              <a:gd name="connsiteX4908" fmla="*/ 1049366 w 1656655"/>
              <a:gd name="connsiteY4908" fmla="*/ 398953 h 1864576"/>
              <a:gd name="connsiteX4909" fmla="*/ 1048975 w 1656655"/>
              <a:gd name="connsiteY4909" fmla="*/ 399148 h 1864576"/>
              <a:gd name="connsiteX4910" fmla="*/ 1048201 w 1656655"/>
              <a:gd name="connsiteY4910" fmla="*/ 399928 h 1864576"/>
              <a:gd name="connsiteX4911" fmla="*/ 1050139 w 1656655"/>
              <a:gd name="connsiteY4911" fmla="*/ 409478 h 1864576"/>
              <a:gd name="connsiteX4912" fmla="*/ 1037137 w 1656655"/>
              <a:gd name="connsiteY4912" fmla="*/ 412596 h 1864576"/>
              <a:gd name="connsiteX4913" fmla="*/ 1038111 w 1656655"/>
              <a:gd name="connsiteY4913" fmla="*/ 411427 h 1864576"/>
              <a:gd name="connsiteX4914" fmla="*/ 1038688 w 1656655"/>
              <a:gd name="connsiteY4914" fmla="*/ 406359 h 1864576"/>
              <a:gd name="connsiteX4915" fmla="*/ 1034225 w 1656655"/>
              <a:gd name="connsiteY4915" fmla="*/ 402461 h 1864576"/>
              <a:gd name="connsiteX4916" fmla="*/ 1072459 w 1656655"/>
              <a:gd name="connsiteY4916" fmla="*/ 398563 h 1864576"/>
              <a:gd name="connsiteX4917" fmla="*/ 1075757 w 1656655"/>
              <a:gd name="connsiteY4917" fmla="*/ 400902 h 1864576"/>
              <a:gd name="connsiteX4918" fmla="*/ 1073428 w 1656655"/>
              <a:gd name="connsiteY4918" fmla="*/ 404410 h 1864576"/>
              <a:gd name="connsiteX4919" fmla="*/ 1072459 w 1656655"/>
              <a:gd name="connsiteY4919" fmla="*/ 398563 h 1864576"/>
              <a:gd name="connsiteX4920" fmla="*/ 1031705 w 1656655"/>
              <a:gd name="connsiteY4920" fmla="*/ 414350 h 1864576"/>
              <a:gd name="connsiteX4921" fmla="*/ 1019089 w 1656655"/>
              <a:gd name="connsiteY4921" fmla="*/ 418833 h 1864576"/>
              <a:gd name="connsiteX4922" fmla="*/ 1020058 w 1656655"/>
              <a:gd name="connsiteY4922" fmla="*/ 415715 h 1864576"/>
              <a:gd name="connsiteX4923" fmla="*/ 1017152 w 1656655"/>
              <a:gd name="connsiteY4923" fmla="*/ 410452 h 1864576"/>
              <a:gd name="connsiteX4924" fmla="*/ 1014044 w 1656655"/>
              <a:gd name="connsiteY4924" fmla="*/ 409478 h 1864576"/>
              <a:gd name="connsiteX4925" fmla="*/ 1028598 w 1656655"/>
              <a:gd name="connsiteY4925" fmla="*/ 404215 h 1864576"/>
              <a:gd name="connsiteX4926" fmla="*/ 1027242 w 1656655"/>
              <a:gd name="connsiteY4926" fmla="*/ 406944 h 1864576"/>
              <a:gd name="connsiteX4927" fmla="*/ 1031705 w 1656655"/>
              <a:gd name="connsiteY4927" fmla="*/ 414350 h 1864576"/>
              <a:gd name="connsiteX4928" fmla="*/ 1052082 w 1656655"/>
              <a:gd name="connsiteY4928" fmla="*/ 401097 h 1864576"/>
              <a:gd name="connsiteX4929" fmla="*/ 1053247 w 1656655"/>
              <a:gd name="connsiteY4929" fmla="*/ 406749 h 1864576"/>
              <a:gd name="connsiteX4930" fmla="*/ 1052082 w 1656655"/>
              <a:gd name="connsiteY4930" fmla="*/ 401097 h 1864576"/>
              <a:gd name="connsiteX4931" fmla="*/ 975429 w 1656655"/>
              <a:gd name="connsiteY4931" fmla="*/ 408503 h 1864576"/>
              <a:gd name="connsiteX4932" fmla="*/ 971739 w 1656655"/>
              <a:gd name="connsiteY4932" fmla="*/ 409478 h 1864576"/>
              <a:gd name="connsiteX4933" fmla="*/ 970379 w 1656655"/>
              <a:gd name="connsiteY4933" fmla="*/ 412012 h 1864576"/>
              <a:gd name="connsiteX4934" fmla="*/ 968245 w 1656655"/>
              <a:gd name="connsiteY4934" fmla="*/ 410842 h 1864576"/>
              <a:gd name="connsiteX4935" fmla="*/ 967276 w 1656655"/>
              <a:gd name="connsiteY4935" fmla="*/ 410257 h 1864576"/>
              <a:gd name="connsiteX4936" fmla="*/ 966112 w 1656655"/>
              <a:gd name="connsiteY4936" fmla="*/ 408113 h 1864576"/>
              <a:gd name="connsiteX4937" fmla="*/ 963200 w 1656655"/>
              <a:gd name="connsiteY4937" fmla="*/ 405969 h 1864576"/>
              <a:gd name="connsiteX4938" fmla="*/ 964560 w 1656655"/>
              <a:gd name="connsiteY4938" fmla="*/ 404021 h 1864576"/>
              <a:gd name="connsiteX4939" fmla="*/ 964751 w 1656655"/>
              <a:gd name="connsiteY4939" fmla="*/ 403241 h 1864576"/>
              <a:gd name="connsiteX4940" fmla="*/ 966112 w 1656655"/>
              <a:gd name="connsiteY4940" fmla="*/ 405969 h 1864576"/>
              <a:gd name="connsiteX4941" fmla="*/ 967663 w 1656655"/>
              <a:gd name="connsiteY4941" fmla="*/ 408503 h 1864576"/>
              <a:gd name="connsiteX4942" fmla="*/ 969219 w 1656655"/>
              <a:gd name="connsiteY4942" fmla="*/ 407919 h 1864576"/>
              <a:gd name="connsiteX4943" fmla="*/ 970770 w 1656655"/>
              <a:gd name="connsiteY4943" fmla="*/ 403241 h 1864576"/>
              <a:gd name="connsiteX4944" fmla="*/ 972708 w 1656655"/>
              <a:gd name="connsiteY4944" fmla="*/ 404021 h 1864576"/>
              <a:gd name="connsiteX4945" fmla="*/ 974455 w 1656655"/>
              <a:gd name="connsiteY4945" fmla="*/ 404605 h 1864576"/>
              <a:gd name="connsiteX4946" fmla="*/ 973486 w 1656655"/>
              <a:gd name="connsiteY4946" fmla="*/ 406749 h 1864576"/>
              <a:gd name="connsiteX4947" fmla="*/ 975429 w 1656655"/>
              <a:gd name="connsiteY4947" fmla="*/ 408503 h 1864576"/>
              <a:gd name="connsiteX4948" fmla="*/ 998908 w 1656655"/>
              <a:gd name="connsiteY4948" fmla="*/ 406359 h 1864576"/>
              <a:gd name="connsiteX4949" fmla="*/ 999687 w 1656655"/>
              <a:gd name="connsiteY4949" fmla="*/ 406554 h 1864576"/>
              <a:gd name="connsiteX4950" fmla="*/ 998713 w 1656655"/>
              <a:gd name="connsiteY4950" fmla="*/ 406944 h 1864576"/>
              <a:gd name="connsiteX4951" fmla="*/ 998908 w 1656655"/>
              <a:gd name="connsiteY4951" fmla="*/ 406359 h 1864576"/>
              <a:gd name="connsiteX4952" fmla="*/ 1029958 w 1656655"/>
              <a:gd name="connsiteY4952" fmla="*/ 408893 h 1864576"/>
              <a:gd name="connsiteX4953" fmla="*/ 1032288 w 1656655"/>
              <a:gd name="connsiteY4953" fmla="*/ 405385 h 1864576"/>
              <a:gd name="connsiteX4954" fmla="*/ 1035586 w 1656655"/>
              <a:gd name="connsiteY4954" fmla="*/ 407919 h 1864576"/>
              <a:gd name="connsiteX4955" fmla="*/ 1033061 w 1656655"/>
              <a:gd name="connsiteY4955" fmla="*/ 411232 h 1864576"/>
              <a:gd name="connsiteX4956" fmla="*/ 1029958 w 1656655"/>
              <a:gd name="connsiteY4956" fmla="*/ 408893 h 1864576"/>
              <a:gd name="connsiteX4957" fmla="*/ 975233 w 1656655"/>
              <a:gd name="connsiteY4957" fmla="*/ 412012 h 1864576"/>
              <a:gd name="connsiteX4958" fmla="*/ 976980 w 1656655"/>
              <a:gd name="connsiteY4958" fmla="*/ 411037 h 1864576"/>
              <a:gd name="connsiteX4959" fmla="*/ 978336 w 1656655"/>
              <a:gd name="connsiteY4959" fmla="*/ 409673 h 1864576"/>
              <a:gd name="connsiteX4960" fmla="*/ 981057 w 1656655"/>
              <a:gd name="connsiteY4960" fmla="*/ 410062 h 1864576"/>
              <a:gd name="connsiteX4961" fmla="*/ 975233 w 1656655"/>
              <a:gd name="connsiteY4961" fmla="*/ 412012 h 1864576"/>
              <a:gd name="connsiteX4962" fmla="*/ 1012689 w 1656655"/>
              <a:gd name="connsiteY4962" fmla="*/ 421562 h 1864576"/>
              <a:gd name="connsiteX4963" fmla="*/ 1012689 w 1656655"/>
              <a:gd name="connsiteY4963" fmla="*/ 421562 h 1864576"/>
              <a:gd name="connsiteX4964" fmla="*/ 1002593 w 1656655"/>
              <a:gd name="connsiteY4964" fmla="*/ 426629 h 1864576"/>
              <a:gd name="connsiteX4965" fmla="*/ 1001238 w 1656655"/>
              <a:gd name="connsiteY4965" fmla="*/ 427408 h 1864576"/>
              <a:gd name="connsiteX4966" fmla="*/ 1001820 w 1656655"/>
              <a:gd name="connsiteY4966" fmla="*/ 424095 h 1864576"/>
              <a:gd name="connsiteX4967" fmla="*/ 995801 w 1656655"/>
              <a:gd name="connsiteY4967" fmla="*/ 418638 h 1864576"/>
              <a:gd name="connsiteX4968" fmla="*/ 1009581 w 1656655"/>
              <a:gd name="connsiteY4968" fmla="*/ 411621 h 1864576"/>
              <a:gd name="connsiteX4969" fmla="*/ 1008221 w 1656655"/>
              <a:gd name="connsiteY4969" fmla="*/ 414350 h 1864576"/>
              <a:gd name="connsiteX4970" fmla="*/ 1012689 w 1656655"/>
              <a:gd name="connsiteY4970" fmla="*/ 421562 h 1864576"/>
              <a:gd name="connsiteX4971" fmla="*/ 1086043 w 1656655"/>
              <a:gd name="connsiteY4971" fmla="*/ 411817 h 1864576"/>
              <a:gd name="connsiteX4972" fmla="*/ 1083518 w 1656655"/>
              <a:gd name="connsiteY4972" fmla="*/ 413181 h 1864576"/>
              <a:gd name="connsiteX4973" fmla="*/ 1020450 w 1656655"/>
              <a:gd name="connsiteY4973" fmla="*/ 426044 h 1864576"/>
              <a:gd name="connsiteX4974" fmla="*/ 1014822 w 1656655"/>
              <a:gd name="connsiteY4974" fmla="*/ 428383 h 1864576"/>
              <a:gd name="connsiteX4975" fmla="*/ 1004149 w 1656655"/>
              <a:gd name="connsiteY4975" fmla="*/ 433645 h 1864576"/>
              <a:gd name="connsiteX4976" fmla="*/ 994054 w 1656655"/>
              <a:gd name="connsiteY4976" fmla="*/ 439687 h 1864576"/>
              <a:gd name="connsiteX4977" fmla="*/ 991338 w 1656655"/>
              <a:gd name="connsiteY4977" fmla="*/ 440856 h 1864576"/>
              <a:gd name="connsiteX4978" fmla="*/ 989787 w 1656655"/>
              <a:gd name="connsiteY4978" fmla="*/ 438518 h 1864576"/>
              <a:gd name="connsiteX4979" fmla="*/ 991920 w 1656655"/>
              <a:gd name="connsiteY4979" fmla="*/ 436569 h 1864576"/>
              <a:gd name="connsiteX4980" fmla="*/ 994445 w 1656655"/>
              <a:gd name="connsiteY4980" fmla="*/ 435009 h 1864576"/>
              <a:gd name="connsiteX4981" fmla="*/ 1032674 w 1656655"/>
              <a:gd name="connsiteY4981" fmla="*/ 417274 h 1864576"/>
              <a:gd name="connsiteX4982" fmla="*/ 1080802 w 1656655"/>
              <a:gd name="connsiteY4982" fmla="*/ 409283 h 1864576"/>
              <a:gd name="connsiteX4983" fmla="*/ 1084879 w 1656655"/>
              <a:gd name="connsiteY4983" fmla="*/ 409283 h 1864576"/>
              <a:gd name="connsiteX4984" fmla="*/ 1086043 w 1656655"/>
              <a:gd name="connsiteY4984" fmla="*/ 411817 h 1864576"/>
              <a:gd name="connsiteX4985" fmla="*/ 1010942 w 1656655"/>
              <a:gd name="connsiteY4985" fmla="*/ 415910 h 1864576"/>
              <a:gd name="connsiteX4986" fmla="*/ 1013462 w 1656655"/>
              <a:gd name="connsiteY4986" fmla="*/ 412596 h 1864576"/>
              <a:gd name="connsiteX4987" fmla="*/ 1016760 w 1656655"/>
              <a:gd name="connsiteY4987" fmla="*/ 415325 h 1864576"/>
              <a:gd name="connsiteX4988" fmla="*/ 1014240 w 1656655"/>
              <a:gd name="connsiteY4988" fmla="*/ 418638 h 1864576"/>
              <a:gd name="connsiteX4989" fmla="*/ 1010942 w 1656655"/>
              <a:gd name="connsiteY4989" fmla="*/ 415910 h 1864576"/>
              <a:gd name="connsiteX4990" fmla="*/ 995219 w 1656655"/>
              <a:gd name="connsiteY4990" fmla="*/ 430722 h 1864576"/>
              <a:gd name="connsiteX4991" fmla="*/ 989204 w 1656655"/>
              <a:gd name="connsiteY4991" fmla="*/ 434620 h 1864576"/>
              <a:gd name="connsiteX4992" fmla="*/ 982608 w 1656655"/>
              <a:gd name="connsiteY4992" fmla="*/ 432476 h 1864576"/>
              <a:gd name="connsiteX4993" fmla="*/ 984355 w 1656655"/>
              <a:gd name="connsiteY4993" fmla="*/ 425849 h 1864576"/>
              <a:gd name="connsiteX4994" fmla="*/ 990173 w 1656655"/>
              <a:gd name="connsiteY4994" fmla="*/ 421951 h 1864576"/>
              <a:gd name="connsiteX4995" fmla="*/ 989400 w 1656655"/>
              <a:gd name="connsiteY4995" fmla="*/ 425070 h 1864576"/>
              <a:gd name="connsiteX4996" fmla="*/ 995219 w 1656655"/>
              <a:gd name="connsiteY4996" fmla="*/ 430722 h 1864576"/>
              <a:gd name="connsiteX4997" fmla="*/ 1008221 w 1656655"/>
              <a:gd name="connsiteY4997" fmla="*/ 322554 h 1864576"/>
              <a:gd name="connsiteX4998" fmla="*/ 1003954 w 1656655"/>
              <a:gd name="connsiteY4998" fmla="*/ 328011 h 1864576"/>
              <a:gd name="connsiteX4999" fmla="*/ 1009581 w 1656655"/>
              <a:gd name="connsiteY4999" fmla="*/ 332299 h 1864576"/>
              <a:gd name="connsiteX5000" fmla="*/ 1013658 w 1656655"/>
              <a:gd name="connsiteY5000" fmla="*/ 326842 h 1864576"/>
              <a:gd name="connsiteX5001" fmla="*/ 1008221 w 1656655"/>
              <a:gd name="connsiteY5001" fmla="*/ 322554 h 1864576"/>
              <a:gd name="connsiteX5002" fmla="*/ 1007834 w 1656655"/>
              <a:gd name="connsiteY5002" fmla="*/ 328791 h 1864576"/>
              <a:gd name="connsiteX5003" fmla="*/ 1007056 w 1656655"/>
              <a:gd name="connsiteY5003" fmla="*/ 328011 h 1864576"/>
              <a:gd name="connsiteX5004" fmla="*/ 1006865 w 1656655"/>
              <a:gd name="connsiteY5004" fmla="*/ 327426 h 1864576"/>
              <a:gd name="connsiteX5005" fmla="*/ 1008612 w 1656655"/>
              <a:gd name="connsiteY5005" fmla="*/ 325672 h 1864576"/>
              <a:gd name="connsiteX5006" fmla="*/ 1010359 w 1656655"/>
              <a:gd name="connsiteY5006" fmla="*/ 327426 h 1864576"/>
              <a:gd name="connsiteX5007" fmla="*/ 1008612 w 1656655"/>
              <a:gd name="connsiteY5007" fmla="*/ 329181 h 1864576"/>
              <a:gd name="connsiteX5008" fmla="*/ 1007834 w 1656655"/>
              <a:gd name="connsiteY5008" fmla="*/ 328791 h 1864576"/>
              <a:gd name="connsiteX5009" fmla="*/ 1010942 w 1656655"/>
              <a:gd name="connsiteY5009" fmla="*/ 332884 h 1864576"/>
              <a:gd name="connsiteX5010" fmla="*/ 1007448 w 1656655"/>
              <a:gd name="connsiteY5010" fmla="*/ 338146 h 1864576"/>
              <a:gd name="connsiteX5011" fmla="*/ 1012689 w 1656655"/>
              <a:gd name="connsiteY5011" fmla="*/ 341654 h 1864576"/>
              <a:gd name="connsiteX5012" fmla="*/ 1015987 w 1656655"/>
              <a:gd name="connsiteY5012" fmla="*/ 336392 h 1864576"/>
              <a:gd name="connsiteX5013" fmla="*/ 1010942 w 1656655"/>
              <a:gd name="connsiteY5013" fmla="*/ 332884 h 1864576"/>
              <a:gd name="connsiteX5014" fmla="*/ 1012297 w 1656655"/>
              <a:gd name="connsiteY5014" fmla="*/ 336002 h 1864576"/>
              <a:gd name="connsiteX5015" fmla="*/ 1012493 w 1656655"/>
              <a:gd name="connsiteY5015" fmla="*/ 336197 h 1864576"/>
              <a:gd name="connsiteX5016" fmla="*/ 1013075 w 1656655"/>
              <a:gd name="connsiteY5016" fmla="*/ 337366 h 1864576"/>
              <a:gd name="connsiteX5017" fmla="*/ 1011715 w 1656655"/>
              <a:gd name="connsiteY5017" fmla="*/ 338730 h 1864576"/>
              <a:gd name="connsiteX5018" fmla="*/ 1010359 w 1656655"/>
              <a:gd name="connsiteY5018" fmla="*/ 337366 h 1864576"/>
              <a:gd name="connsiteX5019" fmla="*/ 1011715 w 1656655"/>
              <a:gd name="connsiteY5019" fmla="*/ 336002 h 1864576"/>
              <a:gd name="connsiteX5020" fmla="*/ 1012297 w 1656655"/>
              <a:gd name="connsiteY5020" fmla="*/ 336002 h 1864576"/>
              <a:gd name="connsiteX5021" fmla="*/ 977753 w 1656655"/>
              <a:gd name="connsiteY5021" fmla="*/ 342433 h 1864576"/>
              <a:gd name="connsiteX5022" fmla="*/ 974069 w 1656655"/>
              <a:gd name="connsiteY5022" fmla="*/ 346916 h 1864576"/>
              <a:gd name="connsiteX5023" fmla="*/ 978531 w 1656655"/>
              <a:gd name="connsiteY5023" fmla="*/ 350619 h 1864576"/>
              <a:gd name="connsiteX5024" fmla="*/ 982216 w 1656655"/>
              <a:gd name="connsiteY5024" fmla="*/ 346136 h 1864576"/>
              <a:gd name="connsiteX5025" fmla="*/ 977753 w 1656655"/>
              <a:gd name="connsiteY5025" fmla="*/ 342433 h 1864576"/>
              <a:gd name="connsiteX5026" fmla="*/ 978727 w 1656655"/>
              <a:gd name="connsiteY5026" fmla="*/ 347306 h 1864576"/>
              <a:gd name="connsiteX5027" fmla="*/ 978145 w 1656655"/>
              <a:gd name="connsiteY5027" fmla="*/ 347501 h 1864576"/>
              <a:gd name="connsiteX5028" fmla="*/ 977171 w 1656655"/>
              <a:gd name="connsiteY5028" fmla="*/ 346526 h 1864576"/>
              <a:gd name="connsiteX5029" fmla="*/ 978145 w 1656655"/>
              <a:gd name="connsiteY5029" fmla="*/ 345552 h 1864576"/>
              <a:gd name="connsiteX5030" fmla="*/ 979114 w 1656655"/>
              <a:gd name="connsiteY5030" fmla="*/ 346526 h 1864576"/>
              <a:gd name="connsiteX5031" fmla="*/ 978727 w 1656655"/>
              <a:gd name="connsiteY5031" fmla="*/ 347306 h 1864576"/>
              <a:gd name="connsiteX5032" fmla="*/ 1040827 w 1656655"/>
              <a:gd name="connsiteY5032" fmla="*/ 327037 h 1864576"/>
              <a:gd name="connsiteX5033" fmla="*/ 1045480 w 1656655"/>
              <a:gd name="connsiteY5033" fmla="*/ 330545 h 1864576"/>
              <a:gd name="connsiteX5034" fmla="*/ 1048975 w 1656655"/>
              <a:gd name="connsiteY5034" fmla="*/ 325867 h 1864576"/>
              <a:gd name="connsiteX5035" fmla="*/ 1044316 w 1656655"/>
              <a:gd name="connsiteY5035" fmla="*/ 322359 h 1864576"/>
              <a:gd name="connsiteX5036" fmla="*/ 1040827 w 1656655"/>
              <a:gd name="connsiteY5036" fmla="*/ 327037 h 1864576"/>
              <a:gd name="connsiteX5037" fmla="*/ 1048392 w 1656655"/>
              <a:gd name="connsiteY5037" fmla="*/ 336002 h 1864576"/>
              <a:gd name="connsiteX5038" fmla="*/ 1044898 w 1656655"/>
              <a:gd name="connsiteY5038" fmla="*/ 331519 h 1864576"/>
              <a:gd name="connsiteX5039" fmla="*/ 1040244 w 1656655"/>
              <a:gd name="connsiteY5039" fmla="*/ 335027 h 1864576"/>
              <a:gd name="connsiteX5040" fmla="*/ 1043738 w 1656655"/>
              <a:gd name="connsiteY5040" fmla="*/ 339510 h 1864576"/>
              <a:gd name="connsiteX5041" fmla="*/ 1048392 w 1656655"/>
              <a:gd name="connsiteY5041" fmla="*/ 336002 h 1864576"/>
              <a:gd name="connsiteX5042" fmla="*/ 1044512 w 1656655"/>
              <a:gd name="connsiteY5042" fmla="*/ 334638 h 1864576"/>
              <a:gd name="connsiteX5043" fmla="*/ 1045290 w 1656655"/>
              <a:gd name="connsiteY5043" fmla="*/ 335612 h 1864576"/>
              <a:gd name="connsiteX5044" fmla="*/ 1045290 w 1656655"/>
              <a:gd name="connsiteY5044" fmla="*/ 336002 h 1864576"/>
              <a:gd name="connsiteX5045" fmla="*/ 1045094 w 1656655"/>
              <a:gd name="connsiteY5045" fmla="*/ 336392 h 1864576"/>
              <a:gd name="connsiteX5046" fmla="*/ 1044512 w 1656655"/>
              <a:gd name="connsiteY5046" fmla="*/ 336587 h 1864576"/>
              <a:gd name="connsiteX5047" fmla="*/ 1043543 w 1656655"/>
              <a:gd name="connsiteY5047" fmla="*/ 335612 h 1864576"/>
              <a:gd name="connsiteX5048" fmla="*/ 1044512 w 1656655"/>
              <a:gd name="connsiteY5048" fmla="*/ 334638 h 1864576"/>
              <a:gd name="connsiteX5049" fmla="*/ 982994 w 1656655"/>
              <a:gd name="connsiteY5049" fmla="*/ 349840 h 1864576"/>
              <a:gd name="connsiteX5050" fmla="*/ 979500 w 1656655"/>
              <a:gd name="connsiteY5050" fmla="*/ 354517 h 1864576"/>
              <a:gd name="connsiteX5051" fmla="*/ 984159 w 1656655"/>
              <a:gd name="connsiteY5051" fmla="*/ 358025 h 1864576"/>
              <a:gd name="connsiteX5052" fmla="*/ 987653 w 1656655"/>
              <a:gd name="connsiteY5052" fmla="*/ 353348 h 1864576"/>
              <a:gd name="connsiteX5053" fmla="*/ 982994 w 1656655"/>
              <a:gd name="connsiteY5053" fmla="*/ 349840 h 1864576"/>
              <a:gd name="connsiteX5054" fmla="*/ 1039466 w 1656655"/>
              <a:gd name="connsiteY5054" fmla="*/ 345357 h 1864576"/>
              <a:gd name="connsiteX5055" fmla="*/ 1044125 w 1656655"/>
              <a:gd name="connsiteY5055" fmla="*/ 348865 h 1864576"/>
              <a:gd name="connsiteX5056" fmla="*/ 1047619 w 1656655"/>
              <a:gd name="connsiteY5056" fmla="*/ 344188 h 1864576"/>
              <a:gd name="connsiteX5057" fmla="*/ 1042960 w 1656655"/>
              <a:gd name="connsiteY5057" fmla="*/ 340679 h 1864576"/>
              <a:gd name="connsiteX5058" fmla="*/ 1039466 w 1656655"/>
              <a:gd name="connsiteY5058" fmla="*/ 345357 h 1864576"/>
              <a:gd name="connsiteX5059" fmla="*/ 988622 w 1656655"/>
              <a:gd name="connsiteY5059" fmla="*/ 356856 h 1864576"/>
              <a:gd name="connsiteX5060" fmla="*/ 985324 w 1656655"/>
              <a:gd name="connsiteY5060" fmla="*/ 361533 h 1864576"/>
              <a:gd name="connsiteX5061" fmla="*/ 990173 w 1656655"/>
              <a:gd name="connsiteY5061" fmla="*/ 364846 h 1864576"/>
              <a:gd name="connsiteX5062" fmla="*/ 993477 w 1656655"/>
              <a:gd name="connsiteY5062" fmla="*/ 360169 h 1864576"/>
              <a:gd name="connsiteX5063" fmla="*/ 988622 w 1656655"/>
              <a:gd name="connsiteY5063" fmla="*/ 356856 h 1864576"/>
              <a:gd name="connsiteX5064" fmla="*/ 1046063 w 1656655"/>
              <a:gd name="connsiteY5064" fmla="*/ 354322 h 1864576"/>
              <a:gd name="connsiteX5065" fmla="*/ 1042574 w 1656655"/>
              <a:gd name="connsiteY5065" fmla="*/ 349840 h 1864576"/>
              <a:gd name="connsiteX5066" fmla="*/ 1038111 w 1656655"/>
              <a:gd name="connsiteY5066" fmla="*/ 353348 h 1864576"/>
              <a:gd name="connsiteX5067" fmla="*/ 1041600 w 1656655"/>
              <a:gd name="connsiteY5067" fmla="*/ 358025 h 1864576"/>
              <a:gd name="connsiteX5068" fmla="*/ 1046063 w 1656655"/>
              <a:gd name="connsiteY5068" fmla="*/ 354322 h 1864576"/>
              <a:gd name="connsiteX5069" fmla="*/ 995219 w 1656655"/>
              <a:gd name="connsiteY5069" fmla="*/ 363677 h 1864576"/>
              <a:gd name="connsiteX5070" fmla="*/ 991534 w 1656655"/>
              <a:gd name="connsiteY5070" fmla="*/ 368160 h 1864576"/>
              <a:gd name="connsiteX5071" fmla="*/ 995997 w 1656655"/>
              <a:gd name="connsiteY5071" fmla="*/ 371863 h 1864576"/>
              <a:gd name="connsiteX5072" fmla="*/ 999491 w 1656655"/>
              <a:gd name="connsiteY5072" fmla="*/ 367380 h 1864576"/>
              <a:gd name="connsiteX5073" fmla="*/ 995219 w 1656655"/>
              <a:gd name="connsiteY5073" fmla="*/ 363677 h 1864576"/>
              <a:gd name="connsiteX5074" fmla="*/ 1001624 w 1656655"/>
              <a:gd name="connsiteY5074" fmla="*/ 369914 h 1864576"/>
              <a:gd name="connsiteX5075" fmla="*/ 998130 w 1656655"/>
              <a:gd name="connsiteY5075" fmla="*/ 374396 h 1864576"/>
              <a:gd name="connsiteX5076" fmla="*/ 1002593 w 1656655"/>
              <a:gd name="connsiteY5076" fmla="*/ 377904 h 1864576"/>
              <a:gd name="connsiteX5077" fmla="*/ 1006087 w 1656655"/>
              <a:gd name="connsiteY5077" fmla="*/ 373422 h 1864576"/>
              <a:gd name="connsiteX5078" fmla="*/ 1001624 w 1656655"/>
              <a:gd name="connsiteY5078" fmla="*/ 369914 h 1864576"/>
              <a:gd name="connsiteX5079" fmla="*/ 1002011 w 1656655"/>
              <a:gd name="connsiteY5079" fmla="*/ 374786 h 1864576"/>
              <a:gd name="connsiteX5080" fmla="*/ 1001820 w 1656655"/>
              <a:gd name="connsiteY5080" fmla="*/ 374786 h 1864576"/>
              <a:gd name="connsiteX5081" fmla="*/ 1001238 w 1656655"/>
              <a:gd name="connsiteY5081" fmla="*/ 373812 h 1864576"/>
              <a:gd name="connsiteX5082" fmla="*/ 1002207 w 1656655"/>
              <a:gd name="connsiteY5082" fmla="*/ 372837 h 1864576"/>
              <a:gd name="connsiteX5083" fmla="*/ 1003175 w 1656655"/>
              <a:gd name="connsiteY5083" fmla="*/ 373812 h 1864576"/>
              <a:gd name="connsiteX5084" fmla="*/ 1002011 w 1656655"/>
              <a:gd name="connsiteY5084" fmla="*/ 374786 h 1864576"/>
              <a:gd name="connsiteX5085" fmla="*/ 1035782 w 1656655"/>
              <a:gd name="connsiteY5085" fmla="*/ 362898 h 1864576"/>
              <a:gd name="connsiteX5086" fmla="*/ 1040049 w 1656655"/>
              <a:gd name="connsiteY5086" fmla="*/ 366601 h 1864576"/>
              <a:gd name="connsiteX5087" fmla="*/ 1043738 w 1656655"/>
              <a:gd name="connsiteY5087" fmla="*/ 362313 h 1864576"/>
              <a:gd name="connsiteX5088" fmla="*/ 1039271 w 1656655"/>
              <a:gd name="connsiteY5088" fmla="*/ 358610 h 1864576"/>
              <a:gd name="connsiteX5089" fmla="*/ 1035782 w 1656655"/>
              <a:gd name="connsiteY5089" fmla="*/ 362898 h 1864576"/>
              <a:gd name="connsiteX5090" fmla="*/ 1039080 w 1656655"/>
              <a:gd name="connsiteY5090" fmla="*/ 363287 h 1864576"/>
              <a:gd name="connsiteX5091" fmla="*/ 1038884 w 1656655"/>
              <a:gd name="connsiteY5091" fmla="*/ 363092 h 1864576"/>
              <a:gd name="connsiteX5092" fmla="*/ 1038884 w 1656655"/>
              <a:gd name="connsiteY5092" fmla="*/ 362703 h 1864576"/>
              <a:gd name="connsiteX5093" fmla="*/ 1039853 w 1656655"/>
              <a:gd name="connsiteY5093" fmla="*/ 361728 h 1864576"/>
              <a:gd name="connsiteX5094" fmla="*/ 1040827 w 1656655"/>
              <a:gd name="connsiteY5094" fmla="*/ 362508 h 1864576"/>
              <a:gd name="connsiteX5095" fmla="*/ 1039853 w 1656655"/>
              <a:gd name="connsiteY5095" fmla="*/ 363482 h 1864576"/>
              <a:gd name="connsiteX5096" fmla="*/ 1039080 w 1656655"/>
              <a:gd name="connsiteY5096" fmla="*/ 363287 h 1864576"/>
              <a:gd name="connsiteX5097" fmla="*/ 1041018 w 1656655"/>
              <a:gd name="connsiteY5097" fmla="*/ 372253 h 1864576"/>
              <a:gd name="connsiteX5098" fmla="*/ 1037915 w 1656655"/>
              <a:gd name="connsiteY5098" fmla="*/ 367380 h 1864576"/>
              <a:gd name="connsiteX5099" fmla="*/ 1033256 w 1656655"/>
              <a:gd name="connsiteY5099" fmla="*/ 370498 h 1864576"/>
              <a:gd name="connsiteX5100" fmla="*/ 1036555 w 1656655"/>
              <a:gd name="connsiteY5100" fmla="*/ 375371 h 1864576"/>
              <a:gd name="connsiteX5101" fmla="*/ 1041018 w 1656655"/>
              <a:gd name="connsiteY5101" fmla="*/ 372253 h 1864576"/>
              <a:gd name="connsiteX5102" fmla="*/ 1008612 w 1656655"/>
              <a:gd name="connsiteY5102" fmla="*/ 375761 h 1864576"/>
              <a:gd name="connsiteX5103" fmla="*/ 1005314 w 1656655"/>
              <a:gd name="connsiteY5103" fmla="*/ 380438 h 1864576"/>
              <a:gd name="connsiteX5104" fmla="*/ 1009968 w 1656655"/>
              <a:gd name="connsiteY5104" fmla="*/ 383751 h 1864576"/>
              <a:gd name="connsiteX5105" fmla="*/ 1013266 w 1656655"/>
              <a:gd name="connsiteY5105" fmla="*/ 379074 h 1864576"/>
              <a:gd name="connsiteX5106" fmla="*/ 1008612 w 1656655"/>
              <a:gd name="connsiteY5106" fmla="*/ 375761 h 1864576"/>
              <a:gd name="connsiteX5107" fmla="*/ 1013848 w 1656655"/>
              <a:gd name="connsiteY5107" fmla="*/ 342044 h 1864576"/>
              <a:gd name="connsiteX5108" fmla="*/ 1010550 w 1656655"/>
              <a:gd name="connsiteY5108" fmla="*/ 346526 h 1864576"/>
              <a:gd name="connsiteX5109" fmla="*/ 1015013 w 1656655"/>
              <a:gd name="connsiteY5109" fmla="*/ 349840 h 1864576"/>
              <a:gd name="connsiteX5110" fmla="*/ 1018316 w 1656655"/>
              <a:gd name="connsiteY5110" fmla="*/ 345357 h 1864576"/>
              <a:gd name="connsiteX5111" fmla="*/ 1013848 w 1656655"/>
              <a:gd name="connsiteY5111" fmla="*/ 342044 h 1864576"/>
              <a:gd name="connsiteX5112" fmla="*/ 1014431 w 1656655"/>
              <a:gd name="connsiteY5112" fmla="*/ 345162 h 1864576"/>
              <a:gd name="connsiteX5113" fmla="*/ 1015209 w 1656655"/>
              <a:gd name="connsiteY5113" fmla="*/ 345942 h 1864576"/>
              <a:gd name="connsiteX5114" fmla="*/ 1014431 w 1656655"/>
              <a:gd name="connsiteY5114" fmla="*/ 346721 h 1864576"/>
              <a:gd name="connsiteX5115" fmla="*/ 1013658 w 1656655"/>
              <a:gd name="connsiteY5115" fmla="*/ 345942 h 1864576"/>
              <a:gd name="connsiteX5116" fmla="*/ 1014431 w 1656655"/>
              <a:gd name="connsiteY5116" fmla="*/ 345162 h 1864576"/>
              <a:gd name="connsiteX5117" fmla="*/ 1016760 w 1656655"/>
              <a:gd name="connsiteY5117" fmla="*/ 353543 h 1864576"/>
              <a:gd name="connsiteX5118" fmla="*/ 1017152 w 1656655"/>
              <a:gd name="connsiteY5118" fmla="*/ 353932 h 1864576"/>
              <a:gd name="connsiteX5119" fmla="*/ 1016760 w 1656655"/>
              <a:gd name="connsiteY5119" fmla="*/ 354322 h 1864576"/>
              <a:gd name="connsiteX5120" fmla="*/ 1016374 w 1656655"/>
              <a:gd name="connsiteY5120" fmla="*/ 353932 h 1864576"/>
              <a:gd name="connsiteX5121" fmla="*/ 1016760 w 1656655"/>
              <a:gd name="connsiteY5121" fmla="*/ 353543 h 1864576"/>
              <a:gd name="connsiteX5122" fmla="*/ 1037137 w 1656655"/>
              <a:gd name="connsiteY5122" fmla="*/ 370498 h 1864576"/>
              <a:gd name="connsiteX5123" fmla="*/ 1038111 w 1656655"/>
              <a:gd name="connsiteY5123" fmla="*/ 371473 h 1864576"/>
              <a:gd name="connsiteX5124" fmla="*/ 1037137 w 1656655"/>
              <a:gd name="connsiteY5124" fmla="*/ 372447 h 1864576"/>
              <a:gd name="connsiteX5125" fmla="*/ 1036168 w 1656655"/>
              <a:gd name="connsiteY5125" fmla="*/ 371473 h 1864576"/>
              <a:gd name="connsiteX5126" fmla="*/ 1037137 w 1656655"/>
              <a:gd name="connsiteY5126" fmla="*/ 370498 h 1864576"/>
              <a:gd name="connsiteX5127" fmla="*/ 1041991 w 1656655"/>
              <a:gd name="connsiteY5127" fmla="*/ 352763 h 1864576"/>
              <a:gd name="connsiteX5128" fmla="*/ 1042960 w 1656655"/>
              <a:gd name="connsiteY5128" fmla="*/ 353737 h 1864576"/>
              <a:gd name="connsiteX5129" fmla="*/ 1041991 w 1656655"/>
              <a:gd name="connsiteY5129" fmla="*/ 354712 h 1864576"/>
              <a:gd name="connsiteX5130" fmla="*/ 1041018 w 1656655"/>
              <a:gd name="connsiteY5130" fmla="*/ 353737 h 1864576"/>
              <a:gd name="connsiteX5131" fmla="*/ 1041991 w 1656655"/>
              <a:gd name="connsiteY5131" fmla="*/ 352763 h 1864576"/>
              <a:gd name="connsiteX5132" fmla="*/ 1043543 w 1656655"/>
              <a:gd name="connsiteY5132" fmla="*/ 343798 h 1864576"/>
              <a:gd name="connsiteX5133" fmla="*/ 1044512 w 1656655"/>
              <a:gd name="connsiteY5133" fmla="*/ 344772 h 1864576"/>
              <a:gd name="connsiteX5134" fmla="*/ 1043543 w 1656655"/>
              <a:gd name="connsiteY5134" fmla="*/ 345747 h 1864576"/>
              <a:gd name="connsiteX5135" fmla="*/ 1042574 w 1656655"/>
              <a:gd name="connsiteY5135" fmla="*/ 344772 h 1864576"/>
              <a:gd name="connsiteX5136" fmla="*/ 1043543 w 1656655"/>
              <a:gd name="connsiteY5136" fmla="*/ 343798 h 1864576"/>
              <a:gd name="connsiteX5137" fmla="*/ 1044898 w 1656655"/>
              <a:gd name="connsiteY5137" fmla="*/ 325478 h 1864576"/>
              <a:gd name="connsiteX5138" fmla="*/ 1045872 w 1656655"/>
              <a:gd name="connsiteY5138" fmla="*/ 326452 h 1864576"/>
              <a:gd name="connsiteX5139" fmla="*/ 1044898 w 1656655"/>
              <a:gd name="connsiteY5139" fmla="*/ 327426 h 1864576"/>
              <a:gd name="connsiteX5140" fmla="*/ 1043929 w 1656655"/>
              <a:gd name="connsiteY5140" fmla="*/ 326452 h 1864576"/>
              <a:gd name="connsiteX5141" fmla="*/ 1044898 w 1656655"/>
              <a:gd name="connsiteY5141" fmla="*/ 325478 h 1864576"/>
              <a:gd name="connsiteX5142" fmla="*/ 973290 w 1656655"/>
              <a:gd name="connsiteY5142" fmla="*/ 337756 h 1864576"/>
              <a:gd name="connsiteX5143" fmla="*/ 974264 w 1656655"/>
              <a:gd name="connsiteY5143" fmla="*/ 338730 h 1864576"/>
              <a:gd name="connsiteX5144" fmla="*/ 973290 w 1656655"/>
              <a:gd name="connsiteY5144" fmla="*/ 339705 h 1864576"/>
              <a:gd name="connsiteX5145" fmla="*/ 972322 w 1656655"/>
              <a:gd name="connsiteY5145" fmla="*/ 338730 h 1864576"/>
              <a:gd name="connsiteX5146" fmla="*/ 973290 w 1656655"/>
              <a:gd name="connsiteY5146" fmla="*/ 337756 h 1864576"/>
              <a:gd name="connsiteX5147" fmla="*/ 983577 w 1656655"/>
              <a:gd name="connsiteY5147" fmla="*/ 352763 h 1864576"/>
              <a:gd name="connsiteX5148" fmla="*/ 984546 w 1656655"/>
              <a:gd name="connsiteY5148" fmla="*/ 353737 h 1864576"/>
              <a:gd name="connsiteX5149" fmla="*/ 983577 w 1656655"/>
              <a:gd name="connsiteY5149" fmla="*/ 354712 h 1864576"/>
              <a:gd name="connsiteX5150" fmla="*/ 982608 w 1656655"/>
              <a:gd name="connsiteY5150" fmla="*/ 353737 h 1864576"/>
              <a:gd name="connsiteX5151" fmla="*/ 983577 w 1656655"/>
              <a:gd name="connsiteY5151" fmla="*/ 352763 h 1864576"/>
              <a:gd name="connsiteX5152" fmla="*/ 989400 w 1656655"/>
              <a:gd name="connsiteY5152" fmla="*/ 359974 h 1864576"/>
              <a:gd name="connsiteX5153" fmla="*/ 990369 w 1656655"/>
              <a:gd name="connsiteY5153" fmla="*/ 360949 h 1864576"/>
              <a:gd name="connsiteX5154" fmla="*/ 989400 w 1656655"/>
              <a:gd name="connsiteY5154" fmla="*/ 361923 h 1864576"/>
              <a:gd name="connsiteX5155" fmla="*/ 988431 w 1656655"/>
              <a:gd name="connsiteY5155" fmla="*/ 360949 h 1864576"/>
              <a:gd name="connsiteX5156" fmla="*/ 989400 w 1656655"/>
              <a:gd name="connsiteY5156" fmla="*/ 359974 h 1864576"/>
              <a:gd name="connsiteX5157" fmla="*/ 995610 w 1656655"/>
              <a:gd name="connsiteY5157" fmla="*/ 366601 h 1864576"/>
              <a:gd name="connsiteX5158" fmla="*/ 996579 w 1656655"/>
              <a:gd name="connsiteY5158" fmla="*/ 367575 h 1864576"/>
              <a:gd name="connsiteX5159" fmla="*/ 995610 w 1656655"/>
              <a:gd name="connsiteY5159" fmla="*/ 368549 h 1864576"/>
              <a:gd name="connsiteX5160" fmla="*/ 994636 w 1656655"/>
              <a:gd name="connsiteY5160" fmla="*/ 367575 h 1864576"/>
              <a:gd name="connsiteX5161" fmla="*/ 995610 w 1656655"/>
              <a:gd name="connsiteY5161" fmla="*/ 366601 h 1864576"/>
              <a:gd name="connsiteX5162" fmla="*/ 1009195 w 1656655"/>
              <a:gd name="connsiteY5162" fmla="*/ 378684 h 1864576"/>
              <a:gd name="connsiteX5163" fmla="*/ 1010164 w 1656655"/>
              <a:gd name="connsiteY5163" fmla="*/ 379659 h 1864576"/>
              <a:gd name="connsiteX5164" fmla="*/ 1009195 w 1656655"/>
              <a:gd name="connsiteY5164" fmla="*/ 380633 h 1864576"/>
              <a:gd name="connsiteX5165" fmla="*/ 1008221 w 1656655"/>
              <a:gd name="connsiteY5165" fmla="*/ 379659 h 1864576"/>
              <a:gd name="connsiteX5166" fmla="*/ 1009195 w 1656655"/>
              <a:gd name="connsiteY5166" fmla="*/ 378684 h 1864576"/>
              <a:gd name="connsiteX5167" fmla="*/ 1045094 w 1656655"/>
              <a:gd name="connsiteY5167" fmla="*/ 316512 h 1864576"/>
              <a:gd name="connsiteX5168" fmla="*/ 1046063 w 1656655"/>
              <a:gd name="connsiteY5168" fmla="*/ 317487 h 1864576"/>
              <a:gd name="connsiteX5169" fmla="*/ 1045094 w 1656655"/>
              <a:gd name="connsiteY5169" fmla="*/ 318461 h 1864576"/>
              <a:gd name="connsiteX5170" fmla="*/ 1044125 w 1656655"/>
              <a:gd name="connsiteY5170" fmla="*/ 317487 h 1864576"/>
              <a:gd name="connsiteX5171" fmla="*/ 1045094 w 1656655"/>
              <a:gd name="connsiteY5171" fmla="*/ 316512 h 1864576"/>
              <a:gd name="connsiteX5172" fmla="*/ 992698 w 1656655"/>
              <a:gd name="connsiteY5172" fmla="*/ 425265 h 1864576"/>
              <a:gd name="connsiteX5173" fmla="*/ 998522 w 1656655"/>
              <a:gd name="connsiteY5173" fmla="*/ 424290 h 1864576"/>
              <a:gd name="connsiteX5174" fmla="*/ 995997 w 1656655"/>
              <a:gd name="connsiteY5174" fmla="*/ 427603 h 1864576"/>
              <a:gd name="connsiteX5175" fmla="*/ 992698 w 1656655"/>
              <a:gd name="connsiteY5175" fmla="*/ 425265 h 1864576"/>
              <a:gd name="connsiteX5176" fmla="*/ 827941 w 1656655"/>
              <a:gd name="connsiteY5176" fmla="*/ 839421 h 1864576"/>
              <a:gd name="connsiteX5177" fmla="*/ 812414 w 1656655"/>
              <a:gd name="connsiteY5177" fmla="*/ 827726 h 1864576"/>
              <a:gd name="connsiteX5178" fmla="*/ 750315 w 1656655"/>
              <a:gd name="connsiteY5178" fmla="*/ 818760 h 1864576"/>
              <a:gd name="connsiteX5179" fmla="*/ 761570 w 1656655"/>
              <a:gd name="connsiteY5179" fmla="*/ 868847 h 1864576"/>
              <a:gd name="connsiteX5180" fmla="*/ 813579 w 1656655"/>
              <a:gd name="connsiteY5180" fmla="*/ 851111 h 1864576"/>
              <a:gd name="connsiteX5181" fmla="*/ 815130 w 1656655"/>
              <a:gd name="connsiteY5181" fmla="*/ 848774 h 1864576"/>
              <a:gd name="connsiteX5182" fmla="*/ 827941 w 1656655"/>
              <a:gd name="connsiteY5182" fmla="*/ 842341 h 1864576"/>
              <a:gd name="connsiteX5183" fmla="*/ 840748 w 1656655"/>
              <a:gd name="connsiteY5183" fmla="*/ 848774 h 1864576"/>
              <a:gd name="connsiteX5184" fmla="*/ 842299 w 1656655"/>
              <a:gd name="connsiteY5184" fmla="*/ 851111 h 1864576"/>
              <a:gd name="connsiteX5185" fmla="*/ 894308 w 1656655"/>
              <a:gd name="connsiteY5185" fmla="*/ 868847 h 1864576"/>
              <a:gd name="connsiteX5186" fmla="*/ 905563 w 1656655"/>
              <a:gd name="connsiteY5186" fmla="*/ 818760 h 1864576"/>
              <a:gd name="connsiteX5187" fmla="*/ 843464 w 1656655"/>
              <a:gd name="connsiteY5187" fmla="*/ 827726 h 1864576"/>
              <a:gd name="connsiteX5188" fmla="*/ 827941 w 1656655"/>
              <a:gd name="connsiteY5188" fmla="*/ 839421 h 1864576"/>
              <a:gd name="connsiteX5189" fmla="*/ 694621 w 1656655"/>
              <a:gd name="connsiteY5189" fmla="*/ 1166652 h 1864576"/>
              <a:gd name="connsiteX5190" fmla="*/ 667647 w 1656655"/>
              <a:gd name="connsiteY5190" fmla="*/ 1031784 h 1864576"/>
              <a:gd name="connsiteX5191" fmla="*/ 670554 w 1656655"/>
              <a:gd name="connsiteY5191" fmla="*/ 1165481 h 1864576"/>
              <a:gd name="connsiteX5192" fmla="*/ 694621 w 1656655"/>
              <a:gd name="connsiteY5192" fmla="*/ 1166652 h 1864576"/>
              <a:gd name="connsiteX5193" fmla="*/ 650373 w 1656655"/>
              <a:gd name="connsiteY5193" fmla="*/ 1027688 h 1864576"/>
              <a:gd name="connsiteX5194" fmla="*/ 624951 w 1656655"/>
              <a:gd name="connsiteY5194" fmla="*/ 1166652 h 1864576"/>
              <a:gd name="connsiteX5195" fmla="*/ 648044 w 1656655"/>
              <a:gd name="connsiteY5195" fmla="*/ 1165677 h 1864576"/>
              <a:gd name="connsiteX5196" fmla="*/ 650373 w 1656655"/>
              <a:gd name="connsiteY5196" fmla="*/ 1027688 h 1864576"/>
              <a:gd name="connsiteX5197" fmla="*/ 961453 w 1656655"/>
              <a:gd name="connsiteY5197" fmla="*/ 1166652 h 1864576"/>
              <a:gd name="connsiteX5198" fmla="*/ 988431 w 1656655"/>
              <a:gd name="connsiteY5198" fmla="*/ 1031784 h 1864576"/>
              <a:gd name="connsiteX5199" fmla="*/ 985520 w 1656655"/>
              <a:gd name="connsiteY5199" fmla="*/ 1165481 h 1864576"/>
              <a:gd name="connsiteX5200" fmla="*/ 961453 w 1656655"/>
              <a:gd name="connsiteY5200" fmla="*/ 1166652 h 1864576"/>
              <a:gd name="connsiteX5201" fmla="*/ 1005505 w 1656655"/>
              <a:gd name="connsiteY5201" fmla="*/ 1027688 h 1864576"/>
              <a:gd name="connsiteX5202" fmla="*/ 1030927 w 1656655"/>
              <a:gd name="connsiteY5202" fmla="*/ 1166652 h 1864576"/>
              <a:gd name="connsiteX5203" fmla="*/ 1007834 w 1656655"/>
              <a:gd name="connsiteY5203" fmla="*/ 1165677 h 1864576"/>
              <a:gd name="connsiteX5204" fmla="*/ 1005505 w 1656655"/>
              <a:gd name="connsiteY5204" fmla="*/ 1027688 h 1864576"/>
              <a:gd name="connsiteX5205" fmla="*/ 804457 w 1656655"/>
              <a:gd name="connsiteY5205" fmla="*/ 1272676 h 1864576"/>
              <a:gd name="connsiteX5206" fmla="*/ 803684 w 1656655"/>
              <a:gd name="connsiteY5206" fmla="*/ 1272676 h 1864576"/>
              <a:gd name="connsiteX5207" fmla="*/ 803684 w 1656655"/>
              <a:gd name="connsiteY5207" fmla="*/ 1305027 h 1864576"/>
              <a:gd name="connsiteX5208" fmla="*/ 804457 w 1656655"/>
              <a:gd name="connsiteY5208" fmla="*/ 1305027 h 1864576"/>
              <a:gd name="connsiteX5209" fmla="*/ 804457 w 1656655"/>
              <a:gd name="connsiteY5209" fmla="*/ 1272676 h 1864576"/>
              <a:gd name="connsiteX5210" fmla="*/ 851617 w 1656655"/>
              <a:gd name="connsiteY5210" fmla="*/ 1272676 h 1864576"/>
              <a:gd name="connsiteX5211" fmla="*/ 852390 w 1656655"/>
              <a:gd name="connsiteY5211" fmla="*/ 1272676 h 1864576"/>
              <a:gd name="connsiteX5212" fmla="*/ 852390 w 1656655"/>
              <a:gd name="connsiteY5212" fmla="*/ 1305027 h 1864576"/>
              <a:gd name="connsiteX5213" fmla="*/ 851617 w 1656655"/>
              <a:gd name="connsiteY5213" fmla="*/ 1305027 h 1864576"/>
              <a:gd name="connsiteX5214" fmla="*/ 851617 w 1656655"/>
              <a:gd name="connsiteY5214" fmla="*/ 1272676 h 1864576"/>
              <a:gd name="connsiteX5215" fmla="*/ 907310 w 1656655"/>
              <a:gd name="connsiteY5215" fmla="*/ 1289824 h 1864576"/>
              <a:gd name="connsiteX5216" fmla="*/ 898189 w 1656655"/>
              <a:gd name="connsiteY5216" fmla="*/ 1302102 h 1864576"/>
              <a:gd name="connsiteX5217" fmla="*/ 908088 w 1656655"/>
              <a:gd name="connsiteY5217" fmla="*/ 1316722 h 1864576"/>
              <a:gd name="connsiteX5218" fmla="*/ 860156 w 1656655"/>
              <a:gd name="connsiteY5218" fmla="*/ 1316722 h 1864576"/>
              <a:gd name="connsiteX5219" fmla="*/ 860156 w 1656655"/>
              <a:gd name="connsiteY5219" fmla="*/ 1256890 h 1864576"/>
              <a:gd name="connsiteX5220" fmla="*/ 908088 w 1656655"/>
              <a:gd name="connsiteY5220" fmla="*/ 1256890 h 1864576"/>
              <a:gd name="connsiteX5221" fmla="*/ 904981 w 1656655"/>
              <a:gd name="connsiteY5221" fmla="*/ 1262539 h 1864576"/>
              <a:gd name="connsiteX5222" fmla="*/ 897998 w 1656655"/>
              <a:gd name="connsiteY5222" fmla="*/ 1274038 h 1864576"/>
              <a:gd name="connsiteX5223" fmla="*/ 902461 w 1656655"/>
              <a:gd name="connsiteY5223" fmla="*/ 1283587 h 1864576"/>
              <a:gd name="connsiteX5224" fmla="*/ 907115 w 1656655"/>
              <a:gd name="connsiteY5224" fmla="*/ 1286316 h 1864576"/>
              <a:gd name="connsiteX5225" fmla="*/ 907893 w 1656655"/>
              <a:gd name="connsiteY5225" fmla="*/ 1286708 h 1864576"/>
              <a:gd name="connsiteX5226" fmla="*/ 908088 w 1656655"/>
              <a:gd name="connsiteY5226" fmla="*/ 1287487 h 1864576"/>
              <a:gd name="connsiteX5227" fmla="*/ 907310 w 1656655"/>
              <a:gd name="connsiteY5227" fmla="*/ 1289824 h 1864576"/>
              <a:gd name="connsiteX5228" fmla="*/ 748568 w 1656655"/>
              <a:gd name="connsiteY5228" fmla="*/ 1289824 h 1864576"/>
              <a:gd name="connsiteX5229" fmla="*/ 757689 w 1656655"/>
              <a:gd name="connsiteY5229" fmla="*/ 1302102 h 1864576"/>
              <a:gd name="connsiteX5230" fmla="*/ 747794 w 1656655"/>
              <a:gd name="connsiteY5230" fmla="*/ 1316722 h 1864576"/>
              <a:gd name="connsiteX5231" fmla="*/ 795727 w 1656655"/>
              <a:gd name="connsiteY5231" fmla="*/ 1316722 h 1864576"/>
              <a:gd name="connsiteX5232" fmla="*/ 795727 w 1656655"/>
              <a:gd name="connsiteY5232" fmla="*/ 1256890 h 1864576"/>
              <a:gd name="connsiteX5233" fmla="*/ 747794 w 1656655"/>
              <a:gd name="connsiteY5233" fmla="*/ 1256890 h 1864576"/>
              <a:gd name="connsiteX5234" fmla="*/ 750897 w 1656655"/>
              <a:gd name="connsiteY5234" fmla="*/ 1262539 h 1864576"/>
              <a:gd name="connsiteX5235" fmla="*/ 757885 w 1656655"/>
              <a:gd name="connsiteY5235" fmla="*/ 1274038 h 1864576"/>
              <a:gd name="connsiteX5236" fmla="*/ 753422 w 1656655"/>
              <a:gd name="connsiteY5236" fmla="*/ 1283587 h 1864576"/>
              <a:gd name="connsiteX5237" fmla="*/ 748763 w 1656655"/>
              <a:gd name="connsiteY5237" fmla="*/ 1286316 h 1864576"/>
              <a:gd name="connsiteX5238" fmla="*/ 747985 w 1656655"/>
              <a:gd name="connsiteY5238" fmla="*/ 1286708 h 1864576"/>
              <a:gd name="connsiteX5239" fmla="*/ 747794 w 1656655"/>
              <a:gd name="connsiteY5239" fmla="*/ 1287487 h 1864576"/>
              <a:gd name="connsiteX5240" fmla="*/ 748568 w 1656655"/>
              <a:gd name="connsiteY5240" fmla="*/ 1289824 h 1864576"/>
              <a:gd name="connsiteX5241" fmla="*/ 827163 w 1656655"/>
              <a:gd name="connsiteY5241" fmla="*/ 1180101 h 1864576"/>
              <a:gd name="connsiteX5242" fmla="*/ 811445 w 1656655"/>
              <a:gd name="connsiteY5242" fmla="*/ 1178930 h 1864576"/>
              <a:gd name="connsiteX5243" fmla="*/ 811445 w 1656655"/>
              <a:gd name="connsiteY5243" fmla="*/ 1332508 h 1864576"/>
              <a:gd name="connsiteX5244" fmla="*/ 817269 w 1656655"/>
              <a:gd name="connsiteY5244" fmla="*/ 1336991 h 1864576"/>
              <a:gd name="connsiteX5245" fmla="*/ 827941 w 1656655"/>
              <a:gd name="connsiteY5245" fmla="*/ 1338745 h 1864576"/>
              <a:gd name="connsiteX5246" fmla="*/ 838614 w 1656655"/>
              <a:gd name="connsiteY5246" fmla="*/ 1336991 h 1864576"/>
              <a:gd name="connsiteX5247" fmla="*/ 844433 w 1656655"/>
              <a:gd name="connsiteY5247" fmla="*/ 1332508 h 1864576"/>
              <a:gd name="connsiteX5248" fmla="*/ 844433 w 1656655"/>
              <a:gd name="connsiteY5248" fmla="*/ 1179126 h 1864576"/>
              <a:gd name="connsiteX5249" fmla="*/ 828715 w 1656655"/>
              <a:gd name="connsiteY5249" fmla="*/ 1180292 h 1864576"/>
              <a:gd name="connsiteX5250" fmla="*/ 827163 w 1656655"/>
              <a:gd name="connsiteY5250" fmla="*/ 1180292 h 1864576"/>
              <a:gd name="connsiteX5251" fmla="*/ 827163 w 1656655"/>
              <a:gd name="connsiteY5251" fmla="*/ 1180101 h 1864576"/>
              <a:gd name="connsiteX5252" fmla="*/ 827941 w 1656655"/>
              <a:gd name="connsiteY5252" fmla="*/ 949537 h 1864576"/>
              <a:gd name="connsiteX5253" fmla="*/ 813775 w 1656655"/>
              <a:gd name="connsiteY5253" fmla="*/ 949537 h 1864576"/>
              <a:gd name="connsiteX5254" fmla="*/ 811445 w 1656655"/>
              <a:gd name="connsiteY5254" fmla="*/ 954603 h 1864576"/>
              <a:gd name="connsiteX5255" fmla="*/ 827163 w 1656655"/>
              <a:gd name="connsiteY5255" fmla="*/ 953437 h 1864576"/>
              <a:gd name="connsiteX5256" fmla="*/ 827941 w 1656655"/>
              <a:gd name="connsiteY5256" fmla="*/ 953437 h 1864576"/>
              <a:gd name="connsiteX5257" fmla="*/ 828715 w 1656655"/>
              <a:gd name="connsiteY5257" fmla="*/ 953437 h 1864576"/>
              <a:gd name="connsiteX5258" fmla="*/ 844433 w 1656655"/>
              <a:gd name="connsiteY5258" fmla="*/ 954603 h 1864576"/>
              <a:gd name="connsiteX5259" fmla="*/ 842108 w 1656655"/>
              <a:gd name="connsiteY5259" fmla="*/ 949537 h 1864576"/>
              <a:gd name="connsiteX5260" fmla="*/ 827941 w 1656655"/>
              <a:gd name="connsiteY5260" fmla="*/ 949537 h 1864576"/>
              <a:gd name="connsiteX5261" fmla="*/ 733432 w 1656655"/>
              <a:gd name="connsiteY5261" fmla="*/ 1188871 h 1864576"/>
              <a:gd name="connsiteX5262" fmla="*/ 585944 w 1656655"/>
              <a:gd name="connsiteY5262" fmla="*/ 1188871 h 1864576"/>
              <a:gd name="connsiteX5263" fmla="*/ 658330 w 1656655"/>
              <a:gd name="connsiteY5263" fmla="*/ 1224534 h 1864576"/>
              <a:gd name="connsiteX5264" fmla="*/ 733432 w 1656655"/>
              <a:gd name="connsiteY5264" fmla="*/ 1188871 h 1864576"/>
              <a:gd name="connsiteX5265" fmla="*/ 647657 w 1656655"/>
              <a:gd name="connsiteY5265" fmla="*/ 1188675 h 1864576"/>
              <a:gd name="connsiteX5266" fmla="*/ 584393 w 1656655"/>
              <a:gd name="connsiteY5266" fmla="*/ 1181267 h 1864576"/>
              <a:gd name="connsiteX5267" fmla="*/ 648044 w 1656655"/>
              <a:gd name="connsiteY5267" fmla="*/ 1173864 h 1864576"/>
              <a:gd name="connsiteX5268" fmla="*/ 647657 w 1656655"/>
              <a:gd name="connsiteY5268" fmla="*/ 1188675 h 1864576"/>
              <a:gd name="connsiteX5269" fmla="*/ 671528 w 1656655"/>
              <a:gd name="connsiteY5269" fmla="*/ 1188675 h 1864576"/>
              <a:gd name="connsiteX5270" fmla="*/ 736730 w 1656655"/>
              <a:gd name="connsiteY5270" fmla="*/ 1181267 h 1864576"/>
              <a:gd name="connsiteX5271" fmla="*/ 671136 w 1656655"/>
              <a:gd name="connsiteY5271" fmla="*/ 1173864 h 1864576"/>
              <a:gd name="connsiteX5272" fmla="*/ 671528 w 1656655"/>
              <a:gd name="connsiteY5272" fmla="*/ 1188675 h 1864576"/>
              <a:gd name="connsiteX5273" fmla="*/ 664540 w 1656655"/>
              <a:gd name="connsiteY5273" fmla="*/ 950316 h 1864576"/>
              <a:gd name="connsiteX5274" fmla="*/ 703742 w 1656655"/>
              <a:gd name="connsiteY5274" fmla="*/ 1167627 h 1864576"/>
              <a:gd name="connsiteX5275" fmla="*/ 701413 w 1656655"/>
              <a:gd name="connsiteY5275" fmla="*/ 1167431 h 1864576"/>
              <a:gd name="connsiteX5276" fmla="*/ 667647 w 1656655"/>
              <a:gd name="connsiteY5276" fmla="*/ 999041 h 1864576"/>
              <a:gd name="connsiteX5277" fmla="*/ 664540 w 1656655"/>
              <a:gd name="connsiteY5277" fmla="*/ 950316 h 1864576"/>
              <a:gd name="connsiteX5278" fmla="*/ 653867 w 1656655"/>
              <a:gd name="connsiteY5278" fmla="*/ 950316 h 1864576"/>
              <a:gd name="connsiteX5279" fmla="*/ 614665 w 1656655"/>
              <a:gd name="connsiteY5279" fmla="*/ 1167823 h 1864576"/>
              <a:gd name="connsiteX5280" fmla="*/ 616994 w 1656655"/>
              <a:gd name="connsiteY5280" fmla="*/ 1167431 h 1864576"/>
              <a:gd name="connsiteX5281" fmla="*/ 650955 w 1656655"/>
              <a:gd name="connsiteY5281" fmla="*/ 997674 h 1864576"/>
              <a:gd name="connsiteX5282" fmla="*/ 653867 w 1656655"/>
              <a:gd name="connsiteY5282" fmla="*/ 950316 h 1864576"/>
              <a:gd name="connsiteX5283" fmla="*/ 654645 w 1656655"/>
              <a:gd name="connsiteY5283" fmla="*/ 1188675 h 1864576"/>
              <a:gd name="connsiteX5284" fmla="*/ 664927 w 1656655"/>
              <a:gd name="connsiteY5284" fmla="*/ 1188675 h 1864576"/>
              <a:gd name="connsiteX5285" fmla="*/ 659495 w 1656655"/>
              <a:gd name="connsiteY5285" fmla="*/ 930243 h 1864576"/>
              <a:gd name="connsiteX5286" fmla="*/ 654645 w 1656655"/>
              <a:gd name="connsiteY5286" fmla="*/ 1188675 h 1864576"/>
              <a:gd name="connsiteX5287" fmla="*/ 991534 w 1656655"/>
              <a:gd name="connsiteY5287" fmla="*/ 950316 h 1864576"/>
              <a:gd name="connsiteX5288" fmla="*/ 952331 w 1656655"/>
              <a:gd name="connsiteY5288" fmla="*/ 1167627 h 1864576"/>
              <a:gd name="connsiteX5289" fmla="*/ 954661 w 1656655"/>
              <a:gd name="connsiteY5289" fmla="*/ 1167431 h 1864576"/>
              <a:gd name="connsiteX5290" fmla="*/ 988431 w 1656655"/>
              <a:gd name="connsiteY5290" fmla="*/ 999041 h 1864576"/>
              <a:gd name="connsiteX5291" fmla="*/ 991534 w 1656655"/>
              <a:gd name="connsiteY5291" fmla="*/ 950316 h 1864576"/>
              <a:gd name="connsiteX5292" fmla="*/ 984546 w 1656655"/>
              <a:gd name="connsiteY5292" fmla="*/ 1188675 h 1864576"/>
              <a:gd name="connsiteX5293" fmla="*/ 919344 w 1656655"/>
              <a:gd name="connsiteY5293" fmla="*/ 1181267 h 1864576"/>
              <a:gd name="connsiteX5294" fmla="*/ 984937 w 1656655"/>
              <a:gd name="connsiteY5294" fmla="*/ 1173864 h 1864576"/>
              <a:gd name="connsiteX5295" fmla="*/ 984546 w 1656655"/>
              <a:gd name="connsiteY5295" fmla="*/ 1188675 h 1864576"/>
              <a:gd name="connsiteX5296" fmla="*/ 1008417 w 1656655"/>
              <a:gd name="connsiteY5296" fmla="*/ 1188675 h 1864576"/>
              <a:gd name="connsiteX5297" fmla="*/ 1071681 w 1656655"/>
              <a:gd name="connsiteY5297" fmla="*/ 1181267 h 1864576"/>
              <a:gd name="connsiteX5298" fmla="*/ 1008030 w 1656655"/>
              <a:gd name="connsiteY5298" fmla="*/ 1173864 h 1864576"/>
              <a:gd name="connsiteX5299" fmla="*/ 1008417 w 1656655"/>
              <a:gd name="connsiteY5299" fmla="*/ 1188675 h 1864576"/>
              <a:gd name="connsiteX5300" fmla="*/ 1002207 w 1656655"/>
              <a:gd name="connsiteY5300" fmla="*/ 950316 h 1864576"/>
              <a:gd name="connsiteX5301" fmla="*/ 1041409 w 1656655"/>
              <a:gd name="connsiteY5301" fmla="*/ 1167823 h 1864576"/>
              <a:gd name="connsiteX5302" fmla="*/ 1039080 w 1656655"/>
              <a:gd name="connsiteY5302" fmla="*/ 1167431 h 1864576"/>
              <a:gd name="connsiteX5303" fmla="*/ 1005118 w 1656655"/>
              <a:gd name="connsiteY5303" fmla="*/ 997674 h 1864576"/>
              <a:gd name="connsiteX5304" fmla="*/ 1002207 w 1656655"/>
              <a:gd name="connsiteY5304" fmla="*/ 950316 h 1864576"/>
              <a:gd name="connsiteX5305" fmla="*/ 1001429 w 1656655"/>
              <a:gd name="connsiteY5305" fmla="*/ 1188675 h 1864576"/>
              <a:gd name="connsiteX5306" fmla="*/ 991147 w 1656655"/>
              <a:gd name="connsiteY5306" fmla="*/ 1188675 h 1864576"/>
              <a:gd name="connsiteX5307" fmla="*/ 996579 w 1656655"/>
              <a:gd name="connsiteY5307" fmla="*/ 930243 h 1864576"/>
              <a:gd name="connsiteX5308" fmla="*/ 1001429 w 1656655"/>
              <a:gd name="connsiteY5308" fmla="*/ 1188675 h 1864576"/>
              <a:gd name="connsiteX5309" fmla="*/ 922642 w 1656655"/>
              <a:gd name="connsiteY5309" fmla="*/ 1188871 h 1864576"/>
              <a:gd name="connsiteX5310" fmla="*/ 1070130 w 1656655"/>
              <a:gd name="connsiteY5310" fmla="*/ 1188871 h 1864576"/>
              <a:gd name="connsiteX5311" fmla="*/ 997744 w 1656655"/>
              <a:gd name="connsiteY5311" fmla="*/ 1224534 h 1864576"/>
              <a:gd name="connsiteX5312" fmla="*/ 922642 w 1656655"/>
              <a:gd name="connsiteY5312" fmla="*/ 1188871 h 1864576"/>
              <a:gd name="connsiteX5313" fmla="*/ 827941 w 1656655"/>
              <a:gd name="connsiteY5313" fmla="*/ 849357 h 1864576"/>
              <a:gd name="connsiteX5314" fmla="*/ 818820 w 1656655"/>
              <a:gd name="connsiteY5314" fmla="*/ 858519 h 1864576"/>
              <a:gd name="connsiteX5315" fmla="*/ 827941 w 1656655"/>
              <a:gd name="connsiteY5315" fmla="*/ 867681 h 1864576"/>
              <a:gd name="connsiteX5316" fmla="*/ 837063 w 1656655"/>
              <a:gd name="connsiteY5316" fmla="*/ 858519 h 1864576"/>
              <a:gd name="connsiteX5317" fmla="*/ 827941 w 1656655"/>
              <a:gd name="connsiteY5317" fmla="*/ 849357 h 1864576"/>
              <a:gd name="connsiteX5318" fmla="*/ 827941 w 1656655"/>
              <a:gd name="connsiteY5318" fmla="*/ 813890 h 1864576"/>
              <a:gd name="connsiteX5319" fmla="*/ 818820 w 1656655"/>
              <a:gd name="connsiteY5319" fmla="*/ 823047 h 1864576"/>
              <a:gd name="connsiteX5320" fmla="*/ 827941 w 1656655"/>
              <a:gd name="connsiteY5320" fmla="*/ 832209 h 1864576"/>
              <a:gd name="connsiteX5321" fmla="*/ 837063 w 1656655"/>
              <a:gd name="connsiteY5321" fmla="*/ 823047 h 1864576"/>
              <a:gd name="connsiteX5322" fmla="*/ 827941 w 1656655"/>
              <a:gd name="connsiteY5322" fmla="*/ 813890 h 1864576"/>
              <a:gd name="connsiteX5323" fmla="*/ 817459 w 1656655"/>
              <a:gd name="connsiteY5323" fmla="*/ 796933 h 1864576"/>
              <a:gd name="connsiteX5324" fmla="*/ 814357 w 1656655"/>
              <a:gd name="connsiteY5324" fmla="*/ 797908 h 1864576"/>
              <a:gd name="connsiteX5325" fmla="*/ 810863 w 1656655"/>
              <a:gd name="connsiteY5325" fmla="*/ 799074 h 1864576"/>
              <a:gd name="connsiteX5326" fmla="*/ 816295 w 1656655"/>
              <a:gd name="connsiteY5326" fmla="*/ 801999 h 1864576"/>
              <a:gd name="connsiteX5327" fmla="*/ 817459 w 1656655"/>
              <a:gd name="connsiteY5327" fmla="*/ 796933 h 1864576"/>
              <a:gd name="connsiteX5328" fmla="*/ 838614 w 1656655"/>
              <a:gd name="connsiteY5328" fmla="*/ 796933 h 1864576"/>
              <a:gd name="connsiteX5329" fmla="*/ 841717 w 1656655"/>
              <a:gd name="connsiteY5329" fmla="*/ 797908 h 1864576"/>
              <a:gd name="connsiteX5330" fmla="*/ 845211 w 1656655"/>
              <a:gd name="connsiteY5330" fmla="*/ 799074 h 1864576"/>
              <a:gd name="connsiteX5331" fmla="*/ 839779 w 1656655"/>
              <a:gd name="connsiteY5331" fmla="*/ 801999 h 1864576"/>
              <a:gd name="connsiteX5332" fmla="*/ 838614 w 1656655"/>
              <a:gd name="connsiteY5332" fmla="*/ 796933 h 1864576"/>
              <a:gd name="connsiteX5333" fmla="*/ 827941 w 1656655"/>
              <a:gd name="connsiteY5333" fmla="*/ 780951 h 1864576"/>
              <a:gd name="connsiteX5334" fmla="*/ 815522 w 1656655"/>
              <a:gd name="connsiteY5334" fmla="*/ 781730 h 1864576"/>
              <a:gd name="connsiteX5335" fmla="*/ 807565 w 1656655"/>
              <a:gd name="connsiteY5335" fmla="*/ 785821 h 1864576"/>
              <a:gd name="connsiteX5336" fmla="*/ 804071 w 1656655"/>
              <a:gd name="connsiteY5336" fmla="*/ 794983 h 1864576"/>
              <a:gd name="connsiteX5337" fmla="*/ 808534 w 1656655"/>
              <a:gd name="connsiteY5337" fmla="*/ 797908 h 1864576"/>
              <a:gd name="connsiteX5338" fmla="*/ 819402 w 1656655"/>
              <a:gd name="connsiteY5338" fmla="*/ 782122 h 1864576"/>
              <a:gd name="connsiteX5339" fmla="*/ 827746 w 1656655"/>
              <a:gd name="connsiteY5339" fmla="*/ 781343 h 1864576"/>
              <a:gd name="connsiteX5340" fmla="*/ 836089 w 1656655"/>
              <a:gd name="connsiteY5340" fmla="*/ 782122 h 1864576"/>
              <a:gd name="connsiteX5341" fmla="*/ 846958 w 1656655"/>
              <a:gd name="connsiteY5341" fmla="*/ 797908 h 1864576"/>
              <a:gd name="connsiteX5342" fmla="*/ 851421 w 1656655"/>
              <a:gd name="connsiteY5342" fmla="*/ 794983 h 1864576"/>
              <a:gd name="connsiteX5343" fmla="*/ 847927 w 1656655"/>
              <a:gd name="connsiteY5343" fmla="*/ 785821 h 1864576"/>
              <a:gd name="connsiteX5344" fmla="*/ 839970 w 1656655"/>
              <a:gd name="connsiteY5344" fmla="*/ 781730 h 1864576"/>
              <a:gd name="connsiteX5345" fmla="*/ 827941 w 1656655"/>
              <a:gd name="connsiteY5345" fmla="*/ 780951 h 1864576"/>
              <a:gd name="connsiteX5346" fmla="*/ 827941 w 1656655"/>
              <a:gd name="connsiteY5346" fmla="*/ 788163 h 1864576"/>
              <a:gd name="connsiteX5347" fmla="*/ 819206 w 1656655"/>
              <a:gd name="connsiteY5347" fmla="*/ 790304 h 1864576"/>
              <a:gd name="connsiteX5348" fmla="*/ 819984 w 1656655"/>
              <a:gd name="connsiteY5348" fmla="*/ 791279 h 1864576"/>
              <a:gd name="connsiteX5349" fmla="*/ 822505 w 1656655"/>
              <a:gd name="connsiteY5349" fmla="*/ 807457 h 1864576"/>
              <a:gd name="connsiteX5350" fmla="*/ 827941 w 1656655"/>
              <a:gd name="connsiteY5350" fmla="*/ 806482 h 1864576"/>
              <a:gd name="connsiteX5351" fmla="*/ 833373 w 1656655"/>
              <a:gd name="connsiteY5351" fmla="*/ 807457 h 1864576"/>
              <a:gd name="connsiteX5352" fmla="*/ 835898 w 1656655"/>
              <a:gd name="connsiteY5352" fmla="*/ 791279 h 1864576"/>
              <a:gd name="connsiteX5353" fmla="*/ 836672 w 1656655"/>
              <a:gd name="connsiteY5353" fmla="*/ 790304 h 1864576"/>
              <a:gd name="connsiteX5354" fmla="*/ 827941 w 1656655"/>
              <a:gd name="connsiteY5354" fmla="*/ 788163 h 1864576"/>
              <a:gd name="connsiteX5355" fmla="*/ 827941 w 1656655"/>
              <a:gd name="connsiteY5355" fmla="*/ 874893 h 1864576"/>
              <a:gd name="connsiteX5356" fmla="*/ 827550 w 1656655"/>
              <a:gd name="connsiteY5356" fmla="*/ 874893 h 1864576"/>
              <a:gd name="connsiteX5357" fmla="*/ 819789 w 1656655"/>
              <a:gd name="connsiteY5357" fmla="*/ 872943 h 1864576"/>
              <a:gd name="connsiteX5358" fmla="*/ 817655 w 1656655"/>
              <a:gd name="connsiteY5358" fmla="*/ 873526 h 1864576"/>
              <a:gd name="connsiteX5359" fmla="*/ 807173 w 1656655"/>
              <a:gd name="connsiteY5359" fmla="*/ 881321 h 1864576"/>
              <a:gd name="connsiteX5360" fmla="*/ 806400 w 1656655"/>
              <a:gd name="connsiteY5360" fmla="*/ 882879 h 1864576"/>
              <a:gd name="connsiteX5361" fmla="*/ 807755 w 1656655"/>
              <a:gd name="connsiteY5361" fmla="*/ 884638 h 1864576"/>
              <a:gd name="connsiteX5362" fmla="*/ 816877 w 1656655"/>
              <a:gd name="connsiteY5362" fmla="*/ 892237 h 1864576"/>
              <a:gd name="connsiteX5363" fmla="*/ 822700 w 1656655"/>
              <a:gd name="connsiteY5363" fmla="*/ 889900 h 1864576"/>
              <a:gd name="connsiteX5364" fmla="*/ 828132 w 1656655"/>
              <a:gd name="connsiteY5364" fmla="*/ 885608 h 1864576"/>
              <a:gd name="connsiteX5365" fmla="*/ 833569 w 1656655"/>
              <a:gd name="connsiteY5365" fmla="*/ 889900 h 1864576"/>
              <a:gd name="connsiteX5366" fmla="*/ 839387 w 1656655"/>
              <a:gd name="connsiteY5366" fmla="*/ 892237 h 1864576"/>
              <a:gd name="connsiteX5367" fmla="*/ 848509 w 1656655"/>
              <a:gd name="connsiteY5367" fmla="*/ 884638 h 1864576"/>
              <a:gd name="connsiteX5368" fmla="*/ 849870 w 1656655"/>
              <a:gd name="connsiteY5368" fmla="*/ 882879 h 1864576"/>
              <a:gd name="connsiteX5369" fmla="*/ 849091 w 1656655"/>
              <a:gd name="connsiteY5369" fmla="*/ 881321 h 1864576"/>
              <a:gd name="connsiteX5370" fmla="*/ 838614 w 1656655"/>
              <a:gd name="connsiteY5370" fmla="*/ 873526 h 1864576"/>
              <a:gd name="connsiteX5371" fmla="*/ 836481 w 1656655"/>
              <a:gd name="connsiteY5371" fmla="*/ 872943 h 1864576"/>
              <a:gd name="connsiteX5372" fmla="*/ 828715 w 1656655"/>
              <a:gd name="connsiteY5372" fmla="*/ 874893 h 1864576"/>
              <a:gd name="connsiteX5373" fmla="*/ 827941 w 1656655"/>
              <a:gd name="connsiteY5373" fmla="*/ 874893 h 1864576"/>
              <a:gd name="connsiteX5374" fmla="*/ 810085 w 1656655"/>
              <a:gd name="connsiteY5374" fmla="*/ 904907 h 1864576"/>
              <a:gd name="connsiteX5375" fmla="*/ 806982 w 1656655"/>
              <a:gd name="connsiteY5375" fmla="*/ 892624 h 1864576"/>
              <a:gd name="connsiteX5376" fmla="*/ 782529 w 1656655"/>
              <a:gd name="connsiteY5376" fmla="*/ 896720 h 1864576"/>
              <a:gd name="connsiteX5377" fmla="*/ 805039 w 1656655"/>
              <a:gd name="connsiteY5377" fmla="*/ 902565 h 1864576"/>
              <a:gd name="connsiteX5378" fmla="*/ 806786 w 1656655"/>
              <a:gd name="connsiteY5378" fmla="*/ 904711 h 1864576"/>
              <a:gd name="connsiteX5379" fmla="*/ 810085 w 1656655"/>
              <a:gd name="connsiteY5379" fmla="*/ 904907 h 1864576"/>
              <a:gd name="connsiteX5380" fmla="*/ 813383 w 1656655"/>
              <a:gd name="connsiteY5380" fmla="*/ 811357 h 1864576"/>
              <a:gd name="connsiteX5381" fmla="*/ 785441 w 1656655"/>
              <a:gd name="connsiteY5381" fmla="*/ 796350 h 1864576"/>
              <a:gd name="connsiteX5382" fmla="*/ 718878 w 1656655"/>
              <a:gd name="connsiteY5382" fmla="*/ 820127 h 1864576"/>
              <a:gd name="connsiteX5383" fmla="*/ 730329 w 1656655"/>
              <a:gd name="connsiteY5383" fmla="*/ 870993 h 1864576"/>
              <a:gd name="connsiteX5384" fmla="*/ 765260 w 1656655"/>
              <a:gd name="connsiteY5384" fmla="*/ 883271 h 1864576"/>
              <a:gd name="connsiteX5385" fmla="*/ 797474 w 1656655"/>
              <a:gd name="connsiteY5385" fmla="*/ 878009 h 1864576"/>
              <a:gd name="connsiteX5386" fmla="*/ 812996 w 1656655"/>
              <a:gd name="connsiteY5386" fmla="*/ 865927 h 1864576"/>
              <a:gd name="connsiteX5387" fmla="*/ 790682 w 1656655"/>
              <a:gd name="connsiteY5387" fmla="*/ 876451 h 1864576"/>
              <a:gd name="connsiteX5388" fmla="*/ 743718 w 1656655"/>
              <a:gd name="connsiteY5388" fmla="*/ 866902 h 1864576"/>
              <a:gd name="connsiteX5389" fmla="*/ 739838 w 1656655"/>
              <a:gd name="connsiteY5389" fmla="*/ 818956 h 1864576"/>
              <a:gd name="connsiteX5390" fmla="*/ 784858 w 1656655"/>
              <a:gd name="connsiteY5390" fmla="*/ 801999 h 1864576"/>
              <a:gd name="connsiteX5391" fmla="*/ 810863 w 1656655"/>
              <a:gd name="connsiteY5391" fmla="*/ 812327 h 1864576"/>
              <a:gd name="connsiteX5392" fmla="*/ 813383 w 1656655"/>
              <a:gd name="connsiteY5392" fmla="*/ 811357 h 1864576"/>
              <a:gd name="connsiteX5393" fmla="*/ 845793 w 1656655"/>
              <a:gd name="connsiteY5393" fmla="*/ 904907 h 1864576"/>
              <a:gd name="connsiteX5394" fmla="*/ 848901 w 1656655"/>
              <a:gd name="connsiteY5394" fmla="*/ 892624 h 1864576"/>
              <a:gd name="connsiteX5395" fmla="*/ 873349 w 1656655"/>
              <a:gd name="connsiteY5395" fmla="*/ 896720 h 1864576"/>
              <a:gd name="connsiteX5396" fmla="*/ 850838 w 1656655"/>
              <a:gd name="connsiteY5396" fmla="*/ 902565 h 1864576"/>
              <a:gd name="connsiteX5397" fmla="*/ 849091 w 1656655"/>
              <a:gd name="connsiteY5397" fmla="*/ 904711 h 1864576"/>
              <a:gd name="connsiteX5398" fmla="*/ 845793 w 1656655"/>
              <a:gd name="connsiteY5398" fmla="*/ 904907 h 1864576"/>
              <a:gd name="connsiteX5399" fmla="*/ 842691 w 1656655"/>
              <a:gd name="connsiteY5399" fmla="*/ 811357 h 1864576"/>
              <a:gd name="connsiteX5400" fmla="*/ 870633 w 1656655"/>
              <a:gd name="connsiteY5400" fmla="*/ 796350 h 1864576"/>
              <a:gd name="connsiteX5401" fmla="*/ 937195 w 1656655"/>
              <a:gd name="connsiteY5401" fmla="*/ 820127 h 1864576"/>
              <a:gd name="connsiteX5402" fmla="*/ 925744 w 1656655"/>
              <a:gd name="connsiteY5402" fmla="*/ 870993 h 1864576"/>
              <a:gd name="connsiteX5403" fmla="*/ 890814 w 1656655"/>
              <a:gd name="connsiteY5403" fmla="*/ 883271 h 1864576"/>
              <a:gd name="connsiteX5404" fmla="*/ 858600 w 1656655"/>
              <a:gd name="connsiteY5404" fmla="*/ 878009 h 1864576"/>
              <a:gd name="connsiteX5405" fmla="*/ 843077 w 1656655"/>
              <a:gd name="connsiteY5405" fmla="*/ 865927 h 1864576"/>
              <a:gd name="connsiteX5406" fmla="*/ 865392 w 1656655"/>
              <a:gd name="connsiteY5406" fmla="*/ 876451 h 1864576"/>
              <a:gd name="connsiteX5407" fmla="*/ 912356 w 1656655"/>
              <a:gd name="connsiteY5407" fmla="*/ 866902 h 1864576"/>
              <a:gd name="connsiteX5408" fmla="*/ 916236 w 1656655"/>
              <a:gd name="connsiteY5408" fmla="*/ 818956 h 1864576"/>
              <a:gd name="connsiteX5409" fmla="*/ 871215 w 1656655"/>
              <a:gd name="connsiteY5409" fmla="*/ 801999 h 1864576"/>
              <a:gd name="connsiteX5410" fmla="*/ 845211 w 1656655"/>
              <a:gd name="connsiteY5410" fmla="*/ 812327 h 1864576"/>
              <a:gd name="connsiteX5411" fmla="*/ 842691 w 1656655"/>
              <a:gd name="connsiteY5411" fmla="*/ 811357 h 1864576"/>
              <a:gd name="connsiteX5412" fmla="*/ 827941 w 1656655"/>
              <a:gd name="connsiteY5412" fmla="*/ 895162 h 1864576"/>
              <a:gd name="connsiteX5413" fmla="*/ 806786 w 1656655"/>
              <a:gd name="connsiteY5413" fmla="*/ 920301 h 1864576"/>
              <a:gd name="connsiteX5414" fmla="*/ 797474 w 1656655"/>
              <a:gd name="connsiteY5414" fmla="*/ 917185 h 1864576"/>
              <a:gd name="connsiteX5415" fmla="*/ 695976 w 1656655"/>
              <a:gd name="connsiteY5415" fmla="*/ 926343 h 1864576"/>
              <a:gd name="connsiteX5416" fmla="*/ 681619 w 1656655"/>
              <a:gd name="connsiteY5416" fmla="*/ 924981 h 1864576"/>
              <a:gd name="connsiteX5417" fmla="*/ 673466 w 1656655"/>
              <a:gd name="connsiteY5417" fmla="*/ 919718 h 1864576"/>
              <a:gd name="connsiteX5418" fmla="*/ 631547 w 1656655"/>
              <a:gd name="connsiteY5418" fmla="*/ 915235 h 1864576"/>
              <a:gd name="connsiteX5419" fmla="*/ 629805 w 1656655"/>
              <a:gd name="connsiteY5419" fmla="*/ 940767 h 1864576"/>
              <a:gd name="connsiteX5420" fmla="*/ 648435 w 1656655"/>
              <a:gd name="connsiteY5420" fmla="*/ 941742 h 1864576"/>
              <a:gd name="connsiteX5421" fmla="*/ 659299 w 1656655"/>
              <a:gd name="connsiteY5421" fmla="*/ 923227 h 1864576"/>
              <a:gd name="connsiteX5422" fmla="*/ 668616 w 1656655"/>
              <a:gd name="connsiteY5422" fmla="*/ 933751 h 1864576"/>
              <a:gd name="connsiteX5423" fmla="*/ 668616 w 1656655"/>
              <a:gd name="connsiteY5423" fmla="*/ 941546 h 1864576"/>
              <a:gd name="connsiteX5424" fmla="*/ 827941 w 1656655"/>
              <a:gd name="connsiteY5424" fmla="*/ 941546 h 1864576"/>
              <a:gd name="connsiteX5425" fmla="*/ 987267 w 1656655"/>
              <a:gd name="connsiteY5425" fmla="*/ 941546 h 1864576"/>
              <a:gd name="connsiteX5426" fmla="*/ 987267 w 1656655"/>
              <a:gd name="connsiteY5426" fmla="*/ 933751 h 1864576"/>
              <a:gd name="connsiteX5427" fmla="*/ 996579 w 1656655"/>
              <a:gd name="connsiteY5427" fmla="*/ 923227 h 1864576"/>
              <a:gd name="connsiteX5428" fmla="*/ 1007448 w 1656655"/>
              <a:gd name="connsiteY5428" fmla="*/ 941742 h 1864576"/>
              <a:gd name="connsiteX5429" fmla="*/ 1026078 w 1656655"/>
              <a:gd name="connsiteY5429" fmla="*/ 940767 h 1864576"/>
              <a:gd name="connsiteX5430" fmla="*/ 1024331 w 1656655"/>
              <a:gd name="connsiteY5430" fmla="*/ 915235 h 1864576"/>
              <a:gd name="connsiteX5431" fmla="*/ 982412 w 1656655"/>
              <a:gd name="connsiteY5431" fmla="*/ 919718 h 1864576"/>
              <a:gd name="connsiteX5432" fmla="*/ 974264 w 1656655"/>
              <a:gd name="connsiteY5432" fmla="*/ 924981 h 1864576"/>
              <a:gd name="connsiteX5433" fmla="*/ 959902 w 1656655"/>
              <a:gd name="connsiteY5433" fmla="*/ 926343 h 1864576"/>
              <a:gd name="connsiteX5434" fmla="*/ 858409 w 1656655"/>
              <a:gd name="connsiteY5434" fmla="*/ 917185 h 1864576"/>
              <a:gd name="connsiteX5435" fmla="*/ 849091 w 1656655"/>
              <a:gd name="connsiteY5435" fmla="*/ 920301 h 1864576"/>
              <a:gd name="connsiteX5436" fmla="*/ 827941 w 1656655"/>
              <a:gd name="connsiteY5436" fmla="*/ 895162 h 1864576"/>
              <a:gd name="connsiteX5437" fmla="*/ 827941 w 1656655"/>
              <a:gd name="connsiteY5437" fmla="*/ 960644 h 1864576"/>
              <a:gd name="connsiteX5438" fmla="*/ 933701 w 1656655"/>
              <a:gd name="connsiteY5438" fmla="*/ 1066864 h 1864576"/>
              <a:gd name="connsiteX5439" fmla="*/ 827941 w 1656655"/>
              <a:gd name="connsiteY5439" fmla="*/ 1173085 h 1864576"/>
              <a:gd name="connsiteX5440" fmla="*/ 722177 w 1656655"/>
              <a:gd name="connsiteY5440" fmla="*/ 1066864 h 1864576"/>
              <a:gd name="connsiteX5441" fmla="*/ 827941 w 1656655"/>
              <a:gd name="connsiteY5441" fmla="*/ 960644 h 1864576"/>
              <a:gd name="connsiteX5442" fmla="*/ 827941 w 1656655"/>
              <a:gd name="connsiteY5442" fmla="*/ 1345565 h 1864576"/>
              <a:gd name="connsiteX5443" fmla="*/ 815712 w 1656655"/>
              <a:gd name="connsiteY5443" fmla="*/ 1344008 h 1864576"/>
              <a:gd name="connsiteX5444" fmla="*/ 807369 w 1656655"/>
              <a:gd name="connsiteY5444" fmla="*/ 1340499 h 1864576"/>
              <a:gd name="connsiteX5445" fmla="*/ 804457 w 1656655"/>
              <a:gd name="connsiteY5445" fmla="*/ 1312822 h 1864576"/>
              <a:gd name="connsiteX5446" fmla="*/ 803684 w 1656655"/>
              <a:gd name="connsiteY5446" fmla="*/ 1312822 h 1864576"/>
              <a:gd name="connsiteX5447" fmla="*/ 802710 w 1656655"/>
              <a:gd name="connsiteY5447" fmla="*/ 1322959 h 1864576"/>
              <a:gd name="connsiteX5448" fmla="*/ 796892 w 1656655"/>
              <a:gd name="connsiteY5448" fmla="*/ 1325100 h 1864576"/>
              <a:gd name="connsiteX5449" fmla="*/ 744105 w 1656655"/>
              <a:gd name="connsiteY5449" fmla="*/ 1324909 h 1864576"/>
              <a:gd name="connsiteX5450" fmla="*/ 740224 w 1656655"/>
              <a:gd name="connsiteY5450" fmla="*/ 1321205 h 1864576"/>
              <a:gd name="connsiteX5451" fmla="*/ 740224 w 1656655"/>
              <a:gd name="connsiteY5451" fmla="*/ 1314968 h 1864576"/>
              <a:gd name="connsiteX5452" fmla="*/ 750510 w 1656655"/>
              <a:gd name="connsiteY5452" fmla="*/ 1303077 h 1864576"/>
              <a:gd name="connsiteX5453" fmla="*/ 741193 w 1656655"/>
              <a:gd name="connsiteY5453" fmla="*/ 1292749 h 1864576"/>
              <a:gd name="connsiteX5454" fmla="*/ 746630 w 1656655"/>
              <a:gd name="connsiteY5454" fmla="*/ 1279300 h 1864576"/>
              <a:gd name="connsiteX5455" fmla="*/ 745074 w 1656655"/>
              <a:gd name="connsiteY5455" fmla="*/ 1267414 h 1864576"/>
              <a:gd name="connsiteX5456" fmla="*/ 740224 w 1656655"/>
              <a:gd name="connsiteY5456" fmla="*/ 1256498 h 1864576"/>
              <a:gd name="connsiteX5457" fmla="*/ 743136 w 1656655"/>
              <a:gd name="connsiteY5457" fmla="*/ 1249482 h 1864576"/>
              <a:gd name="connsiteX5458" fmla="*/ 799803 w 1656655"/>
              <a:gd name="connsiteY5458" fmla="*/ 1249482 h 1864576"/>
              <a:gd name="connsiteX5459" fmla="*/ 803875 w 1656655"/>
              <a:gd name="connsiteY5459" fmla="*/ 1254357 h 1864576"/>
              <a:gd name="connsiteX5460" fmla="*/ 804457 w 1656655"/>
              <a:gd name="connsiteY5460" fmla="*/ 1263710 h 1864576"/>
              <a:gd name="connsiteX5461" fmla="*/ 804457 w 1656655"/>
              <a:gd name="connsiteY5461" fmla="*/ 1177759 h 1864576"/>
              <a:gd name="connsiteX5462" fmla="*/ 714220 w 1656655"/>
              <a:gd name="connsiteY5462" fmla="*/ 1066668 h 1864576"/>
              <a:gd name="connsiteX5463" fmla="*/ 804071 w 1656655"/>
              <a:gd name="connsiteY5463" fmla="*/ 955774 h 1864576"/>
              <a:gd name="connsiteX5464" fmla="*/ 804266 w 1656655"/>
              <a:gd name="connsiteY5464" fmla="*/ 949341 h 1864576"/>
              <a:gd name="connsiteX5465" fmla="*/ 674048 w 1656655"/>
              <a:gd name="connsiteY5465" fmla="*/ 949341 h 1864576"/>
              <a:gd name="connsiteX5466" fmla="*/ 672497 w 1656655"/>
              <a:gd name="connsiteY5466" fmla="*/ 954020 h 1864576"/>
              <a:gd name="connsiteX5467" fmla="*/ 711699 w 1656655"/>
              <a:gd name="connsiteY5467" fmla="*/ 1168210 h 1864576"/>
              <a:gd name="connsiteX5468" fmla="*/ 719651 w 1656655"/>
              <a:gd name="connsiteY5468" fmla="*/ 1169381 h 1864576"/>
              <a:gd name="connsiteX5469" fmla="*/ 745074 w 1656655"/>
              <a:gd name="connsiteY5469" fmla="*/ 1180292 h 1864576"/>
              <a:gd name="connsiteX5470" fmla="*/ 744687 w 1656655"/>
              <a:gd name="connsiteY5470" fmla="*/ 1182830 h 1864576"/>
              <a:gd name="connsiteX5471" fmla="*/ 657165 w 1656655"/>
              <a:gd name="connsiteY5471" fmla="*/ 1230384 h 1864576"/>
              <a:gd name="connsiteX5472" fmla="*/ 577987 w 1656655"/>
              <a:gd name="connsiteY5472" fmla="*/ 1187700 h 1864576"/>
              <a:gd name="connsiteX5473" fmla="*/ 574498 w 1656655"/>
              <a:gd name="connsiteY5473" fmla="*/ 1180101 h 1864576"/>
              <a:gd name="connsiteX5474" fmla="*/ 606708 w 1656655"/>
              <a:gd name="connsiteY5474" fmla="*/ 1168406 h 1864576"/>
              <a:gd name="connsiteX5475" fmla="*/ 608846 w 1656655"/>
              <a:gd name="connsiteY5475" fmla="*/ 1165677 h 1864576"/>
              <a:gd name="connsiteX5476" fmla="*/ 646688 w 1656655"/>
              <a:gd name="connsiteY5476" fmla="*/ 961423 h 1864576"/>
              <a:gd name="connsiteX5477" fmla="*/ 647853 w 1656655"/>
              <a:gd name="connsiteY5477" fmla="*/ 952653 h 1864576"/>
              <a:gd name="connsiteX5478" fmla="*/ 643581 w 1656655"/>
              <a:gd name="connsiteY5478" fmla="*/ 949929 h 1864576"/>
              <a:gd name="connsiteX5479" fmla="*/ 612144 w 1656655"/>
              <a:gd name="connsiteY5479" fmla="*/ 931414 h 1864576"/>
              <a:gd name="connsiteX5480" fmla="*/ 631939 w 1656655"/>
              <a:gd name="connsiteY5480" fmla="*/ 906852 h 1864576"/>
              <a:gd name="connsiteX5481" fmla="*/ 684335 w 1656655"/>
              <a:gd name="connsiteY5481" fmla="*/ 917572 h 1864576"/>
              <a:gd name="connsiteX5482" fmla="*/ 695394 w 1656655"/>
              <a:gd name="connsiteY5482" fmla="*/ 917964 h 1864576"/>
              <a:gd name="connsiteX5483" fmla="*/ 801159 w 1656655"/>
              <a:gd name="connsiteY5483" fmla="*/ 909973 h 1864576"/>
              <a:gd name="connsiteX5484" fmla="*/ 793980 w 1656655"/>
              <a:gd name="connsiteY5484" fmla="*/ 904515 h 1864576"/>
              <a:gd name="connsiteX5485" fmla="*/ 780009 w 1656655"/>
              <a:gd name="connsiteY5485" fmla="*/ 904319 h 1864576"/>
              <a:gd name="connsiteX5486" fmla="*/ 774768 w 1656655"/>
              <a:gd name="connsiteY5486" fmla="*/ 901786 h 1864576"/>
              <a:gd name="connsiteX5487" fmla="*/ 775933 w 1656655"/>
              <a:gd name="connsiteY5487" fmla="*/ 891066 h 1864576"/>
              <a:gd name="connsiteX5488" fmla="*/ 719265 w 1656655"/>
              <a:gd name="connsiteY5488" fmla="*/ 871189 h 1864576"/>
              <a:gd name="connsiteX5489" fmla="*/ 712859 w 1656655"/>
              <a:gd name="connsiteY5489" fmla="*/ 815835 h 1864576"/>
              <a:gd name="connsiteX5490" fmla="*/ 734792 w 1656655"/>
              <a:gd name="connsiteY5490" fmla="*/ 796350 h 1864576"/>
              <a:gd name="connsiteX5491" fmla="*/ 797082 w 1656655"/>
              <a:gd name="connsiteY5491" fmla="*/ 792646 h 1864576"/>
              <a:gd name="connsiteX5492" fmla="*/ 820567 w 1656655"/>
              <a:gd name="connsiteY5492" fmla="*/ 773739 h 1864576"/>
              <a:gd name="connsiteX5493" fmla="*/ 827550 w 1656655"/>
              <a:gd name="connsiteY5493" fmla="*/ 773739 h 1864576"/>
              <a:gd name="connsiteX5494" fmla="*/ 834538 w 1656655"/>
              <a:gd name="connsiteY5494" fmla="*/ 773739 h 1864576"/>
              <a:gd name="connsiteX5495" fmla="*/ 858017 w 1656655"/>
              <a:gd name="connsiteY5495" fmla="*/ 792646 h 1864576"/>
              <a:gd name="connsiteX5496" fmla="*/ 920313 w 1656655"/>
              <a:gd name="connsiteY5496" fmla="*/ 796350 h 1864576"/>
              <a:gd name="connsiteX5497" fmla="*/ 942241 w 1656655"/>
              <a:gd name="connsiteY5497" fmla="*/ 815835 h 1864576"/>
              <a:gd name="connsiteX5498" fmla="*/ 935840 w 1656655"/>
              <a:gd name="connsiteY5498" fmla="*/ 871189 h 1864576"/>
              <a:gd name="connsiteX5499" fmla="*/ 879172 w 1656655"/>
              <a:gd name="connsiteY5499" fmla="*/ 891066 h 1864576"/>
              <a:gd name="connsiteX5500" fmla="*/ 880337 w 1656655"/>
              <a:gd name="connsiteY5500" fmla="*/ 901786 h 1864576"/>
              <a:gd name="connsiteX5501" fmla="*/ 875096 w 1656655"/>
              <a:gd name="connsiteY5501" fmla="*/ 904319 h 1864576"/>
              <a:gd name="connsiteX5502" fmla="*/ 861125 w 1656655"/>
              <a:gd name="connsiteY5502" fmla="*/ 904515 h 1864576"/>
              <a:gd name="connsiteX5503" fmla="*/ 853946 w 1656655"/>
              <a:gd name="connsiteY5503" fmla="*/ 909973 h 1864576"/>
              <a:gd name="connsiteX5504" fmla="*/ 959706 w 1656655"/>
              <a:gd name="connsiteY5504" fmla="*/ 917964 h 1864576"/>
              <a:gd name="connsiteX5505" fmla="*/ 970770 w 1656655"/>
              <a:gd name="connsiteY5505" fmla="*/ 917572 h 1864576"/>
              <a:gd name="connsiteX5506" fmla="*/ 1023166 w 1656655"/>
              <a:gd name="connsiteY5506" fmla="*/ 906852 h 1864576"/>
              <a:gd name="connsiteX5507" fmla="*/ 1042960 w 1656655"/>
              <a:gd name="connsiteY5507" fmla="*/ 931414 h 1864576"/>
              <a:gd name="connsiteX5508" fmla="*/ 1011524 w 1656655"/>
              <a:gd name="connsiteY5508" fmla="*/ 949929 h 1864576"/>
              <a:gd name="connsiteX5509" fmla="*/ 1007252 w 1656655"/>
              <a:gd name="connsiteY5509" fmla="*/ 952653 h 1864576"/>
              <a:gd name="connsiteX5510" fmla="*/ 1008417 w 1656655"/>
              <a:gd name="connsiteY5510" fmla="*/ 961423 h 1864576"/>
              <a:gd name="connsiteX5511" fmla="*/ 1046259 w 1656655"/>
              <a:gd name="connsiteY5511" fmla="*/ 1165677 h 1864576"/>
              <a:gd name="connsiteX5512" fmla="*/ 1048392 w 1656655"/>
              <a:gd name="connsiteY5512" fmla="*/ 1168406 h 1864576"/>
              <a:gd name="connsiteX5513" fmla="*/ 1080607 w 1656655"/>
              <a:gd name="connsiteY5513" fmla="*/ 1180101 h 1864576"/>
              <a:gd name="connsiteX5514" fmla="*/ 1077113 w 1656655"/>
              <a:gd name="connsiteY5514" fmla="*/ 1187700 h 1864576"/>
              <a:gd name="connsiteX5515" fmla="*/ 997939 w 1656655"/>
              <a:gd name="connsiteY5515" fmla="*/ 1230384 h 1864576"/>
              <a:gd name="connsiteX5516" fmla="*/ 910418 w 1656655"/>
              <a:gd name="connsiteY5516" fmla="*/ 1182830 h 1864576"/>
              <a:gd name="connsiteX5517" fmla="*/ 910026 w 1656655"/>
              <a:gd name="connsiteY5517" fmla="*/ 1180292 h 1864576"/>
              <a:gd name="connsiteX5518" fmla="*/ 935448 w 1656655"/>
              <a:gd name="connsiteY5518" fmla="*/ 1169381 h 1864576"/>
              <a:gd name="connsiteX5519" fmla="*/ 943405 w 1656655"/>
              <a:gd name="connsiteY5519" fmla="*/ 1168210 h 1864576"/>
              <a:gd name="connsiteX5520" fmla="*/ 982608 w 1656655"/>
              <a:gd name="connsiteY5520" fmla="*/ 954020 h 1864576"/>
              <a:gd name="connsiteX5521" fmla="*/ 981057 w 1656655"/>
              <a:gd name="connsiteY5521" fmla="*/ 949341 h 1864576"/>
              <a:gd name="connsiteX5522" fmla="*/ 850838 w 1656655"/>
              <a:gd name="connsiteY5522" fmla="*/ 949341 h 1864576"/>
              <a:gd name="connsiteX5523" fmla="*/ 851034 w 1656655"/>
              <a:gd name="connsiteY5523" fmla="*/ 955774 h 1864576"/>
              <a:gd name="connsiteX5524" fmla="*/ 940885 w 1656655"/>
              <a:gd name="connsiteY5524" fmla="*/ 1066668 h 1864576"/>
              <a:gd name="connsiteX5525" fmla="*/ 850648 w 1656655"/>
              <a:gd name="connsiteY5525" fmla="*/ 1177759 h 1864576"/>
              <a:gd name="connsiteX5526" fmla="*/ 850648 w 1656655"/>
              <a:gd name="connsiteY5526" fmla="*/ 1263710 h 1864576"/>
              <a:gd name="connsiteX5527" fmla="*/ 851225 w 1656655"/>
              <a:gd name="connsiteY5527" fmla="*/ 1254357 h 1864576"/>
              <a:gd name="connsiteX5528" fmla="*/ 855301 w 1656655"/>
              <a:gd name="connsiteY5528" fmla="*/ 1249482 h 1864576"/>
              <a:gd name="connsiteX5529" fmla="*/ 911969 w 1656655"/>
              <a:gd name="connsiteY5529" fmla="*/ 1249482 h 1864576"/>
              <a:gd name="connsiteX5530" fmla="*/ 914881 w 1656655"/>
              <a:gd name="connsiteY5530" fmla="*/ 1256498 h 1864576"/>
              <a:gd name="connsiteX5531" fmla="*/ 910026 w 1656655"/>
              <a:gd name="connsiteY5531" fmla="*/ 1267414 h 1864576"/>
              <a:gd name="connsiteX5532" fmla="*/ 908475 w 1656655"/>
              <a:gd name="connsiteY5532" fmla="*/ 1279300 h 1864576"/>
              <a:gd name="connsiteX5533" fmla="*/ 913907 w 1656655"/>
              <a:gd name="connsiteY5533" fmla="*/ 1292749 h 1864576"/>
              <a:gd name="connsiteX5534" fmla="*/ 904594 w 1656655"/>
              <a:gd name="connsiteY5534" fmla="*/ 1303077 h 1864576"/>
              <a:gd name="connsiteX5535" fmla="*/ 914881 w 1656655"/>
              <a:gd name="connsiteY5535" fmla="*/ 1314968 h 1864576"/>
              <a:gd name="connsiteX5536" fmla="*/ 914881 w 1656655"/>
              <a:gd name="connsiteY5536" fmla="*/ 1321205 h 1864576"/>
              <a:gd name="connsiteX5537" fmla="*/ 911000 w 1656655"/>
              <a:gd name="connsiteY5537" fmla="*/ 1324909 h 1864576"/>
              <a:gd name="connsiteX5538" fmla="*/ 858213 w 1656655"/>
              <a:gd name="connsiteY5538" fmla="*/ 1325100 h 1864576"/>
              <a:gd name="connsiteX5539" fmla="*/ 852390 w 1656655"/>
              <a:gd name="connsiteY5539" fmla="*/ 1322959 h 1864576"/>
              <a:gd name="connsiteX5540" fmla="*/ 851421 w 1656655"/>
              <a:gd name="connsiteY5540" fmla="*/ 1312822 h 1864576"/>
              <a:gd name="connsiteX5541" fmla="*/ 850648 w 1656655"/>
              <a:gd name="connsiteY5541" fmla="*/ 1312822 h 1864576"/>
              <a:gd name="connsiteX5542" fmla="*/ 847736 w 1656655"/>
              <a:gd name="connsiteY5542" fmla="*/ 1340499 h 1864576"/>
              <a:gd name="connsiteX5543" fmla="*/ 839387 w 1656655"/>
              <a:gd name="connsiteY5543" fmla="*/ 1344008 h 1864576"/>
              <a:gd name="connsiteX5544" fmla="*/ 827941 w 1656655"/>
              <a:gd name="connsiteY5544" fmla="*/ 1345565 h 1864576"/>
              <a:gd name="connsiteX5545" fmla="*/ 763899 w 1656655"/>
              <a:gd name="connsiteY5545" fmla="*/ 1120655 h 1864576"/>
              <a:gd name="connsiteX5546" fmla="*/ 763899 w 1656655"/>
              <a:gd name="connsiteY5546" fmla="*/ 1121630 h 1864576"/>
              <a:gd name="connsiteX5547" fmla="*/ 764095 w 1656655"/>
              <a:gd name="connsiteY5547" fmla="*/ 1122605 h 1864576"/>
              <a:gd name="connsiteX5548" fmla="*/ 768362 w 1656655"/>
              <a:gd name="connsiteY5548" fmla="*/ 1125334 h 1864576"/>
              <a:gd name="connsiteX5549" fmla="*/ 768558 w 1656655"/>
              <a:gd name="connsiteY5549" fmla="*/ 1121434 h 1864576"/>
              <a:gd name="connsiteX5550" fmla="*/ 771078 w 1656655"/>
              <a:gd name="connsiteY5550" fmla="*/ 1119293 h 1864576"/>
              <a:gd name="connsiteX5551" fmla="*/ 772825 w 1656655"/>
              <a:gd name="connsiteY5551" fmla="*/ 1112277 h 1864576"/>
              <a:gd name="connsiteX5552" fmla="*/ 773990 w 1656655"/>
              <a:gd name="connsiteY5552" fmla="*/ 1111106 h 1864576"/>
              <a:gd name="connsiteX5553" fmla="*/ 776123 w 1656655"/>
              <a:gd name="connsiteY5553" fmla="*/ 1106231 h 1864576"/>
              <a:gd name="connsiteX5554" fmla="*/ 776901 w 1656655"/>
              <a:gd name="connsiteY5554" fmla="*/ 1102336 h 1864576"/>
              <a:gd name="connsiteX5555" fmla="*/ 780200 w 1656655"/>
              <a:gd name="connsiteY5555" fmla="*/ 1098436 h 1864576"/>
              <a:gd name="connsiteX5556" fmla="*/ 783498 w 1656655"/>
              <a:gd name="connsiteY5556" fmla="*/ 1094541 h 1864576"/>
              <a:gd name="connsiteX5557" fmla="*/ 784472 w 1656655"/>
              <a:gd name="connsiteY5557" fmla="*/ 1090837 h 1864576"/>
              <a:gd name="connsiteX5558" fmla="*/ 784663 w 1656655"/>
              <a:gd name="connsiteY5558" fmla="*/ 1088691 h 1864576"/>
              <a:gd name="connsiteX5559" fmla="*/ 788352 w 1656655"/>
              <a:gd name="connsiteY5559" fmla="*/ 1085183 h 1864576"/>
              <a:gd name="connsiteX5560" fmla="*/ 791455 w 1656655"/>
              <a:gd name="connsiteY5560" fmla="*/ 1083625 h 1864576"/>
              <a:gd name="connsiteX5561" fmla="*/ 790290 w 1656655"/>
              <a:gd name="connsiteY5561" fmla="*/ 1086741 h 1864576"/>
              <a:gd name="connsiteX5562" fmla="*/ 789321 w 1656655"/>
              <a:gd name="connsiteY5562" fmla="*/ 1090058 h 1864576"/>
              <a:gd name="connsiteX5563" fmla="*/ 785827 w 1656655"/>
              <a:gd name="connsiteY5563" fmla="*/ 1099607 h 1864576"/>
              <a:gd name="connsiteX5564" fmla="*/ 784663 w 1656655"/>
              <a:gd name="connsiteY5564" fmla="*/ 1100582 h 1864576"/>
              <a:gd name="connsiteX5565" fmla="*/ 783307 w 1656655"/>
              <a:gd name="connsiteY5565" fmla="*/ 1101361 h 1864576"/>
              <a:gd name="connsiteX5566" fmla="*/ 779427 w 1656655"/>
              <a:gd name="connsiteY5566" fmla="*/ 1106040 h 1864576"/>
              <a:gd name="connsiteX5567" fmla="*/ 778844 w 1656655"/>
              <a:gd name="connsiteY5567" fmla="*/ 1107598 h 1864576"/>
              <a:gd name="connsiteX5568" fmla="*/ 776123 w 1656655"/>
              <a:gd name="connsiteY5568" fmla="*/ 1111302 h 1864576"/>
              <a:gd name="connsiteX5569" fmla="*/ 773021 w 1656655"/>
              <a:gd name="connsiteY5569" fmla="*/ 1116755 h 1864576"/>
              <a:gd name="connsiteX5570" fmla="*/ 771078 w 1656655"/>
              <a:gd name="connsiteY5570" fmla="*/ 1121434 h 1864576"/>
              <a:gd name="connsiteX5571" fmla="*/ 770109 w 1656655"/>
              <a:gd name="connsiteY5571" fmla="*/ 1122605 h 1864576"/>
              <a:gd name="connsiteX5572" fmla="*/ 768944 w 1656655"/>
              <a:gd name="connsiteY5572" fmla="*/ 1125722 h 1864576"/>
              <a:gd name="connsiteX5573" fmla="*/ 768749 w 1656655"/>
              <a:gd name="connsiteY5573" fmla="*/ 1127672 h 1864576"/>
              <a:gd name="connsiteX5574" fmla="*/ 768558 w 1656655"/>
              <a:gd name="connsiteY5574" fmla="*/ 1129426 h 1864576"/>
              <a:gd name="connsiteX5575" fmla="*/ 768362 w 1656655"/>
              <a:gd name="connsiteY5575" fmla="*/ 1133517 h 1864576"/>
              <a:gd name="connsiteX5576" fmla="*/ 767589 w 1656655"/>
              <a:gd name="connsiteY5576" fmla="*/ 1137025 h 1864576"/>
              <a:gd name="connsiteX5577" fmla="*/ 768362 w 1656655"/>
              <a:gd name="connsiteY5577" fmla="*/ 1140538 h 1864576"/>
              <a:gd name="connsiteX5578" fmla="*/ 771274 w 1656655"/>
              <a:gd name="connsiteY5578" fmla="*/ 1141900 h 1864576"/>
              <a:gd name="connsiteX5579" fmla="*/ 774185 w 1656655"/>
              <a:gd name="connsiteY5579" fmla="*/ 1143458 h 1864576"/>
              <a:gd name="connsiteX5580" fmla="*/ 775933 w 1656655"/>
              <a:gd name="connsiteY5580" fmla="*/ 1143262 h 1864576"/>
              <a:gd name="connsiteX5581" fmla="*/ 776515 w 1656655"/>
              <a:gd name="connsiteY5581" fmla="*/ 1141704 h 1864576"/>
              <a:gd name="connsiteX5582" fmla="*/ 776706 w 1656655"/>
              <a:gd name="connsiteY5582" fmla="*/ 1133713 h 1864576"/>
              <a:gd name="connsiteX5583" fmla="*/ 775541 w 1656655"/>
              <a:gd name="connsiteY5583" fmla="*/ 1126501 h 1864576"/>
              <a:gd name="connsiteX5584" fmla="*/ 776901 w 1656655"/>
              <a:gd name="connsiteY5584" fmla="*/ 1123580 h 1864576"/>
              <a:gd name="connsiteX5585" fmla="*/ 780978 w 1656655"/>
              <a:gd name="connsiteY5585" fmla="*/ 1116951 h 1864576"/>
              <a:gd name="connsiteX5586" fmla="*/ 781947 w 1656655"/>
              <a:gd name="connsiteY5586" fmla="*/ 1115785 h 1864576"/>
              <a:gd name="connsiteX5587" fmla="*/ 784663 w 1656655"/>
              <a:gd name="connsiteY5587" fmla="*/ 1112081 h 1864576"/>
              <a:gd name="connsiteX5588" fmla="*/ 785637 w 1656655"/>
              <a:gd name="connsiteY5588" fmla="*/ 1110910 h 1864576"/>
              <a:gd name="connsiteX5589" fmla="*/ 780591 w 1656655"/>
              <a:gd name="connsiteY5589" fmla="*/ 1121238 h 1864576"/>
              <a:gd name="connsiteX5590" fmla="*/ 779231 w 1656655"/>
              <a:gd name="connsiteY5590" fmla="*/ 1123776 h 1864576"/>
              <a:gd name="connsiteX5591" fmla="*/ 777870 w 1656655"/>
              <a:gd name="connsiteY5591" fmla="*/ 1126309 h 1864576"/>
              <a:gd name="connsiteX5592" fmla="*/ 777288 w 1656655"/>
              <a:gd name="connsiteY5592" fmla="*/ 1129426 h 1864576"/>
              <a:gd name="connsiteX5593" fmla="*/ 777680 w 1656655"/>
              <a:gd name="connsiteY5593" fmla="*/ 1132738 h 1864576"/>
              <a:gd name="connsiteX5594" fmla="*/ 778262 w 1656655"/>
              <a:gd name="connsiteY5594" fmla="*/ 1135859 h 1864576"/>
              <a:gd name="connsiteX5595" fmla="*/ 777680 w 1656655"/>
              <a:gd name="connsiteY5595" fmla="*/ 1138975 h 1864576"/>
              <a:gd name="connsiteX5596" fmla="*/ 778262 w 1656655"/>
              <a:gd name="connsiteY5596" fmla="*/ 1141900 h 1864576"/>
              <a:gd name="connsiteX5597" fmla="*/ 786219 w 1656655"/>
              <a:gd name="connsiteY5597" fmla="*/ 1142483 h 1864576"/>
              <a:gd name="connsiteX5598" fmla="*/ 786605 w 1656655"/>
              <a:gd name="connsiteY5598" fmla="*/ 1139171 h 1864576"/>
              <a:gd name="connsiteX5599" fmla="*/ 785827 w 1656655"/>
              <a:gd name="connsiteY5599" fmla="*/ 1136246 h 1864576"/>
              <a:gd name="connsiteX5600" fmla="*/ 789517 w 1656655"/>
              <a:gd name="connsiteY5600" fmla="*/ 1135663 h 1864576"/>
              <a:gd name="connsiteX5601" fmla="*/ 794171 w 1656655"/>
              <a:gd name="connsiteY5601" fmla="*/ 1133909 h 1864576"/>
              <a:gd name="connsiteX5602" fmla="*/ 798639 w 1656655"/>
              <a:gd name="connsiteY5602" fmla="*/ 1132155 h 1864576"/>
              <a:gd name="connsiteX5603" fmla="*/ 800381 w 1656655"/>
              <a:gd name="connsiteY5603" fmla="*/ 1134884 h 1864576"/>
              <a:gd name="connsiteX5604" fmla="*/ 801545 w 1656655"/>
              <a:gd name="connsiteY5604" fmla="*/ 1138196 h 1864576"/>
              <a:gd name="connsiteX5605" fmla="*/ 802710 w 1656655"/>
              <a:gd name="connsiteY5605" fmla="*/ 1139367 h 1864576"/>
              <a:gd name="connsiteX5606" fmla="*/ 805431 w 1656655"/>
              <a:gd name="connsiteY5606" fmla="*/ 1143262 h 1864576"/>
              <a:gd name="connsiteX5607" fmla="*/ 806982 w 1656655"/>
              <a:gd name="connsiteY5607" fmla="*/ 1144629 h 1864576"/>
              <a:gd name="connsiteX5608" fmla="*/ 807565 w 1656655"/>
              <a:gd name="connsiteY5608" fmla="*/ 1145212 h 1864576"/>
              <a:gd name="connsiteX5609" fmla="*/ 810085 w 1656655"/>
              <a:gd name="connsiteY5609" fmla="*/ 1146579 h 1864576"/>
              <a:gd name="connsiteX5610" fmla="*/ 813579 w 1656655"/>
              <a:gd name="connsiteY5610" fmla="*/ 1148720 h 1864576"/>
              <a:gd name="connsiteX5611" fmla="*/ 817269 w 1656655"/>
              <a:gd name="connsiteY5611" fmla="*/ 1149499 h 1864576"/>
              <a:gd name="connsiteX5612" fmla="*/ 824643 w 1656655"/>
              <a:gd name="connsiteY5612" fmla="*/ 1149499 h 1864576"/>
              <a:gd name="connsiteX5613" fmla="*/ 826194 w 1656655"/>
              <a:gd name="connsiteY5613" fmla="*/ 1147941 h 1864576"/>
              <a:gd name="connsiteX5614" fmla="*/ 827941 w 1656655"/>
              <a:gd name="connsiteY5614" fmla="*/ 1146383 h 1864576"/>
              <a:gd name="connsiteX5615" fmla="*/ 830271 w 1656655"/>
              <a:gd name="connsiteY5615" fmla="*/ 1145604 h 1864576"/>
              <a:gd name="connsiteX5616" fmla="*/ 833956 w 1656655"/>
              <a:gd name="connsiteY5616" fmla="*/ 1142875 h 1864576"/>
              <a:gd name="connsiteX5617" fmla="*/ 834925 w 1656655"/>
              <a:gd name="connsiteY5617" fmla="*/ 1140538 h 1864576"/>
              <a:gd name="connsiteX5618" fmla="*/ 835120 w 1656655"/>
              <a:gd name="connsiteY5618" fmla="*/ 1139171 h 1864576"/>
              <a:gd name="connsiteX5619" fmla="*/ 836672 w 1656655"/>
              <a:gd name="connsiteY5619" fmla="*/ 1137417 h 1864576"/>
              <a:gd name="connsiteX5620" fmla="*/ 837640 w 1656655"/>
              <a:gd name="connsiteY5620" fmla="*/ 1136638 h 1864576"/>
              <a:gd name="connsiteX5621" fmla="*/ 839583 w 1656655"/>
              <a:gd name="connsiteY5621" fmla="*/ 1137025 h 1864576"/>
              <a:gd name="connsiteX5622" fmla="*/ 840166 w 1656655"/>
              <a:gd name="connsiteY5622" fmla="*/ 1141121 h 1864576"/>
              <a:gd name="connsiteX5623" fmla="*/ 840944 w 1656655"/>
              <a:gd name="connsiteY5623" fmla="*/ 1142679 h 1864576"/>
              <a:gd name="connsiteX5624" fmla="*/ 842691 w 1656655"/>
              <a:gd name="connsiteY5624" fmla="*/ 1142679 h 1864576"/>
              <a:gd name="connsiteX5625" fmla="*/ 842108 w 1656655"/>
              <a:gd name="connsiteY5625" fmla="*/ 1143850 h 1864576"/>
              <a:gd name="connsiteX5626" fmla="*/ 843464 w 1656655"/>
              <a:gd name="connsiteY5626" fmla="*/ 1145604 h 1864576"/>
              <a:gd name="connsiteX5627" fmla="*/ 844824 w 1656655"/>
              <a:gd name="connsiteY5627" fmla="*/ 1145212 h 1864576"/>
              <a:gd name="connsiteX5628" fmla="*/ 847927 w 1656655"/>
              <a:gd name="connsiteY5628" fmla="*/ 1144629 h 1864576"/>
              <a:gd name="connsiteX5629" fmla="*/ 848509 w 1656655"/>
              <a:gd name="connsiteY5629" fmla="*/ 1143654 h 1864576"/>
              <a:gd name="connsiteX5630" fmla="*/ 850838 w 1656655"/>
              <a:gd name="connsiteY5630" fmla="*/ 1144433 h 1864576"/>
              <a:gd name="connsiteX5631" fmla="*/ 852585 w 1656655"/>
              <a:gd name="connsiteY5631" fmla="*/ 1142679 h 1864576"/>
              <a:gd name="connsiteX5632" fmla="*/ 851421 w 1656655"/>
              <a:gd name="connsiteY5632" fmla="*/ 1137809 h 1864576"/>
              <a:gd name="connsiteX5633" fmla="*/ 853168 w 1656655"/>
              <a:gd name="connsiteY5633" fmla="*/ 1138392 h 1864576"/>
              <a:gd name="connsiteX5634" fmla="*/ 857048 w 1656655"/>
              <a:gd name="connsiteY5634" fmla="*/ 1139367 h 1864576"/>
              <a:gd name="connsiteX5635" fmla="*/ 859182 w 1656655"/>
              <a:gd name="connsiteY5635" fmla="*/ 1139563 h 1864576"/>
              <a:gd name="connsiteX5636" fmla="*/ 863841 w 1656655"/>
              <a:gd name="connsiteY5636" fmla="*/ 1139754 h 1864576"/>
              <a:gd name="connsiteX5637" fmla="*/ 865974 w 1656655"/>
              <a:gd name="connsiteY5637" fmla="*/ 1139563 h 1864576"/>
              <a:gd name="connsiteX5638" fmla="*/ 867531 w 1656655"/>
              <a:gd name="connsiteY5638" fmla="*/ 1138779 h 1864576"/>
              <a:gd name="connsiteX5639" fmla="*/ 868499 w 1656655"/>
              <a:gd name="connsiteY5639" fmla="*/ 1144433 h 1864576"/>
              <a:gd name="connsiteX5640" fmla="*/ 867917 w 1656655"/>
              <a:gd name="connsiteY5640" fmla="*/ 1146187 h 1864576"/>
              <a:gd name="connsiteX5641" fmla="*/ 870437 w 1656655"/>
              <a:gd name="connsiteY5641" fmla="*/ 1147162 h 1864576"/>
              <a:gd name="connsiteX5642" fmla="*/ 872380 w 1656655"/>
              <a:gd name="connsiteY5642" fmla="*/ 1144629 h 1864576"/>
              <a:gd name="connsiteX5643" fmla="*/ 873158 w 1656655"/>
              <a:gd name="connsiteY5643" fmla="*/ 1138588 h 1864576"/>
              <a:gd name="connsiteX5644" fmla="*/ 872962 w 1656655"/>
              <a:gd name="connsiteY5644" fmla="*/ 1136442 h 1864576"/>
              <a:gd name="connsiteX5645" fmla="*/ 874905 w 1656655"/>
              <a:gd name="connsiteY5645" fmla="*/ 1131763 h 1864576"/>
              <a:gd name="connsiteX5646" fmla="*/ 876065 w 1656655"/>
              <a:gd name="connsiteY5646" fmla="*/ 1130596 h 1864576"/>
              <a:gd name="connsiteX5647" fmla="*/ 878203 w 1656655"/>
              <a:gd name="connsiteY5647" fmla="*/ 1132547 h 1864576"/>
              <a:gd name="connsiteX5648" fmla="*/ 881115 w 1656655"/>
              <a:gd name="connsiteY5648" fmla="*/ 1133713 h 1864576"/>
              <a:gd name="connsiteX5649" fmla="*/ 883249 w 1656655"/>
              <a:gd name="connsiteY5649" fmla="*/ 1131959 h 1864576"/>
              <a:gd name="connsiteX5650" fmla="*/ 883439 w 1656655"/>
              <a:gd name="connsiteY5650" fmla="*/ 1126309 h 1864576"/>
              <a:gd name="connsiteX5651" fmla="*/ 883053 w 1656655"/>
              <a:gd name="connsiteY5651" fmla="*/ 1124555 h 1864576"/>
              <a:gd name="connsiteX5652" fmla="*/ 882275 w 1656655"/>
              <a:gd name="connsiteY5652" fmla="*/ 1121238 h 1864576"/>
              <a:gd name="connsiteX5653" fmla="*/ 879755 w 1656655"/>
              <a:gd name="connsiteY5653" fmla="*/ 1115589 h 1864576"/>
              <a:gd name="connsiteX5654" fmla="*/ 877039 w 1656655"/>
              <a:gd name="connsiteY5654" fmla="*/ 1110131 h 1864576"/>
              <a:gd name="connsiteX5655" fmla="*/ 876456 w 1656655"/>
              <a:gd name="connsiteY5655" fmla="*/ 1108769 h 1864576"/>
              <a:gd name="connsiteX5656" fmla="*/ 875678 w 1656655"/>
              <a:gd name="connsiteY5656" fmla="*/ 1105452 h 1864576"/>
              <a:gd name="connsiteX5657" fmla="*/ 874323 w 1656655"/>
              <a:gd name="connsiteY5657" fmla="*/ 1103698 h 1864576"/>
              <a:gd name="connsiteX5658" fmla="*/ 871798 w 1656655"/>
              <a:gd name="connsiteY5658" fmla="*/ 1100969 h 1864576"/>
              <a:gd name="connsiteX5659" fmla="*/ 869468 w 1656655"/>
              <a:gd name="connsiteY5659" fmla="*/ 1099215 h 1864576"/>
              <a:gd name="connsiteX5660" fmla="*/ 868113 w 1656655"/>
              <a:gd name="connsiteY5660" fmla="*/ 1098436 h 1864576"/>
              <a:gd name="connsiteX5661" fmla="*/ 866557 w 1656655"/>
              <a:gd name="connsiteY5661" fmla="*/ 1095903 h 1864576"/>
              <a:gd name="connsiteX5662" fmla="*/ 869664 w 1656655"/>
              <a:gd name="connsiteY5662" fmla="*/ 1095707 h 1864576"/>
              <a:gd name="connsiteX5663" fmla="*/ 873545 w 1656655"/>
              <a:gd name="connsiteY5663" fmla="*/ 1094541 h 1864576"/>
              <a:gd name="connsiteX5664" fmla="*/ 874709 w 1656655"/>
              <a:gd name="connsiteY5664" fmla="*/ 1094732 h 1864576"/>
              <a:gd name="connsiteX5665" fmla="*/ 878394 w 1656655"/>
              <a:gd name="connsiteY5665" fmla="*/ 1097853 h 1864576"/>
              <a:gd name="connsiteX5666" fmla="*/ 879172 w 1656655"/>
              <a:gd name="connsiteY5666" fmla="*/ 1098828 h 1864576"/>
              <a:gd name="connsiteX5667" fmla="*/ 881306 w 1656655"/>
              <a:gd name="connsiteY5667" fmla="*/ 1101944 h 1864576"/>
              <a:gd name="connsiteX5668" fmla="*/ 884604 w 1656655"/>
              <a:gd name="connsiteY5668" fmla="*/ 1107010 h 1864576"/>
              <a:gd name="connsiteX5669" fmla="*/ 884604 w 1656655"/>
              <a:gd name="connsiteY5669" fmla="*/ 1110523 h 1864576"/>
              <a:gd name="connsiteX5670" fmla="*/ 884218 w 1656655"/>
              <a:gd name="connsiteY5670" fmla="*/ 1113443 h 1864576"/>
              <a:gd name="connsiteX5671" fmla="*/ 887516 w 1656655"/>
              <a:gd name="connsiteY5671" fmla="*/ 1116951 h 1864576"/>
              <a:gd name="connsiteX5672" fmla="*/ 890041 w 1656655"/>
              <a:gd name="connsiteY5672" fmla="*/ 1117926 h 1864576"/>
              <a:gd name="connsiteX5673" fmla="*/ 891396 w 1656655"/>
              <a:gd name="connsiteY5673" fmla="*/ 1117730 h 1864576"/>
              <a:gd name="connsiteX5674" fmla="*/ 892175 w 1656655"/>
              <a:gd name="connsiteY5674" fmla="*/ 1116755 h 1864576"/>
              <a:gd name="connsiteX5675" fmla="*/ 892175 w 1656655"/>
              <a:gd name="connsiteY5675" fmla="*/ 1111885 h 1864576"/>
              <a:gd name="connsiteX5676" fmla="*/ 891592 w 1656655"/>
              <a:gd name="connsiteY5676" fmla="*/ 1109548 h 1864576"/>
              <a:gd name="connsiteX5677" fmla="*/ 891010 w 1656655"/>
              <a:gd name="connsiteY5677" fmla="*/ 1107206 h 1864576"/>
              <a:gd name="connsiteX5678" fmla="*/ 890232 w 1656655"/>
              <a:gd name="connsiteY5678" fmla="*/ 1105065 h 1864576"/>
              <a:gd name="connsiteX5679" fmla="*/ 888876 w 1656655"/>
              <a:gd name="connsiteY5679" fmla="*/ 1102140 h 1864576"/>
              <a:gd name="connsiteX5680" fmla="*/ 886160 w 1656655"/>
              <a:gd name="connsiteY5680" fmla="*/ 1097657 h 1864576"/>
              <a:gd name="connsiteX5681" fmla="*/ 883053 w 1656655"/>
              <a:gd name="connsiteY5681" fmla="*/ 1092199 h 1864576"/>
              <a:gd name="connsiteX5682" fmla="*/ 880533 w 1656655"/>
              <a:gd name="connsiteY5682" fmla="*/ 1089083 h 1864576"/>
              <a:gd name="connsiteX5683" fmla="*/ 871020 w 1656655"/>
              <a:gd name="connsiteY5683" fmla="*/ 1087329 h 1864576"/>
              <a:gd name="connsiteX5684" fmla="*/ 870633 w 1656655"/>
              <a:gd name="connsiteY5684" fmla="*/ 1081871 h 1864576"/>
              <a:gd name="connsiteX5685" fmla="*/ 870246 w 1656655"/>
              <a:gd name="connsiteY5685" fmla="*/ 1076413 h 1864576"/>
              <a:gd name="connsiteX5686" fmla="*/ 869664 w 1656655"/>
              <a:gd name="connsiteY5686" fmla="*/ 1071347 h 1864576"/>
              <a:gd name="connsiteX5687" fmla="*/ 869278 w 1656655"/>
              <a:gd name="connsiteY5687" fmla="*/ 1068422 h 1864576"/>
              <a:gd name="connsiteX5688" fmla="*/ 868499 w 1656655"/>
              <a:gd name="connsiteY5688" fmla="*/ 1067643 h 1864576"/>
              <a:gd name="connsiteX5689" fmla="*/ 868499 w 1656655"/>
              <a:gd name="connsiteY5689" fmla="*/ 1067060 h 1864576"/>
              <a:gd name="connsiteX5690" fmla="*/ 870246 w 1656655"/>
              <a:gd name="connsiteY5690" fmla="*/ 1067643 h 1864576"/>
              <a:gd name="connsiteX5691" fmla="*/ 870829 w 1656655"/>
              <a:gd name="connsiteY5691" fmla="*/ 1068035 h 1864576"/>
              <a:gd name="connsiteX5692" fmla="*/ 871020 w 1656655"/>
              <a:gd name="connsiteY5692" fmla="*/ 1070176 h 1864576"/>
              <a:gd name="connsiteX5693" fmla="*/ 871798 w 1656655"/>
              <a:gd name="connsiteY5693" fmla="*/ 1071734 h 1864576"/>
              <a:gd name="connsiteX5694" fmla="*/ 873545 w 1656655"/>
              <a:gd name="connsiteY5694" fmla="*/ 1072322 h 1864576"/>
              <a:gd name="connsiteX5695" fmla="*/ 879559 w 1656655"/>
              <a:gd name="connsiteY5695" fmla="*/ 1070955 h 1864576"/>
              <a:gd name="connsiteX5696" fmla="*/ 880724 w 1656655"/>
              <a:gd name="connsiteY5696" fmla="*/ 1068618 h 1864576"/>
              <a:gd name="connsiteX5697" fmla="*/ 883249 w 1656655"/>
              <a:gd name="connsiteY5697" fmla="*/ 1066281 h 1864576"/>
              <a:gd name="connsiteX5698" fmla="*/ 886743 w 1656655"/>
              <a:gd name="connsiteY5698" fmla="*/ 1062577 h 1864576"/>
              <a:gd name="connsiteX5699" fmla="*/ 890232 w 1656655"/>
              <a:gd name="connsiteY5699" fmla="*/ 1061406 h 1864576"/>
              <a:gd name="connsiteX5700" fmla="*/ 890232 w 1656655"/>
              <a:gd name="connsiteY5700" fmla="*/ 1059652 h 1864576"/>
              <a:gd name="connsiteX5701" fmla="*/ 891396 w 1656655"/>
              <a:gd name="connsiteY5701" fmla="*/ 1058873 h 1864576"/>
              <a:gd name="connsiteX5702" fmla="*/ 892175 w 1656655"/>
              <a:gd name="connsiteY5702" fmla="*/ 1057702 h 1864576"/>
              <a:gd name="connsiteX5703" fmla="*/ 892175 w 1656655"/>
              <a:gd name="connsiteY5703" fmla="*/ 1057119 h 1864576"/>
              <a:gd name="connsiteX5704" fmla="*/ 891788 w 1656655"/>
              <a:gd name="connsiteY5704" fmla="*/ 1056536 h 1864576"/>
              <a:gd name="connsiteX5705" fmla="*/ 890041 w 1656655"/>
              <a:gd name="connsiteY5705" fmla="*/ 1055561 h 1864576"/>
              <a:gd name="connsiteX5706" fmla="*/ 887712 w 1656655"/>
              <a:gd name="connsiteY5706" fmla="*/ 1054003 h 1864576"/>
              <a:gd name="connsiteX5707" fmla="*/ 886351 w 1656655"/>
              <a:gd name="connsiteY5707" fmla="*/ 1051661 h 1864576"/>
              <a:gd name="connsiteX5708" fmla="*/ 885965 w 1656655"/>
              <a:gd name="connsiteY5708" fmla="*/ 1051078 h 1864576"/>
              <a:gd name="connsiteX5709" fmla="*/ 882275 w 1656655"/>
              <a:gd name="connsiteY5709" fmla="*/ 1046399 h 1864576"/>
              <a:gd name="connsiteX5710" fmla="*/ 878590 w 1656655"/>
              <a:gd name="connsiteY5710" fmla="*/ 1042695 h 1864576"/>
              <a:gd name="connsiteX5711" fmla="*/ 867335 w 1656655"/>
              <a:gd name="connsiteY5711" fmla="*/ 1037242 h 1864576"/>
              <a:gd name="connsiteX5712" fmla="*/ 860542 w 1656655"/>
              <a:gd name="connsiteY5712" fmla="*/ 1036654 h 1864576"/>
              <a:gd name="connsiteX5713" fmla="*/ 853946 w 1656655"/>
              <a:gd name="connsiteY5713" fmla="*/ 1037433 h 1864576"/>
              <a:gd name="connsiteX5714" fmla="*/ 853364 w 1656655"/>
              <a:gd name="connsiteY5714" fmla="*/ 1030809 h 1864576"/>
              <a:gd name="connsiteX5715" fmla="*/ 850648 w 1656655"/>
              <a:gd name="connsiteY5715" fmla="*/ 1025547 h 1864576"/>
              <a:gd name="connsiteX5716" fmla="*/ 850065 w 1656655"/>
              <a:gd name="connsiteY5716" fmla="*/ 1024180 h 1864576"/>
              <a:gd name="connsiteX5717" fmla="*/ 848509 w 1656655"/>
              <a:gd name="connsiteY5717" fmla="*/ 1019893 h 1864576"/>
              <a:gd name="connsiteX5718" fmla="*/ 845211 w 1656655"/>
              <a:gd name="connsiteY5718" fmla="*/ 1015219 h 1864576"/>
              <a:gd name="connsiteX5719" fmla="*/ 847154 w 1656655"/>
              <a:gd name="connsiteY5719" fmla="*/ 1014244 h 1864576"/>
              <a:gd name="connsiteX5720" fmla="*/ 848318 w 1656655"/>
              <a:gd name="connsiteY5720" fmla="*/ 1014048 h 1864576"/>
              <a:gd name="connsiteX5721" fmla="*/ 851807 w 1656655"/>
              <a:gd name="connsiteY5721" fmla="*/ 1005082 h 1864576"/>
              <a:gd name="connsiteX5722" fmla="*/ 851034 w 1656655"/>
              <a:gd name="connsiteY5722" fmla="*/ 1003132 h 1864576"/>
              <a:gd name="connsiteX5723" fmla="*/ 845989 w 1656655"/>
              <a:gd name="connsiteY5723" fmla="*/ 999624 h 1864576"/>
              <a:gd name="connsiteX5724" fmla="*/ 839001 w 1656655"/>
              <a:gd name="connsiteY5724" fmla="*/ 1000403 h 1864576"/>
              <a:gd name="connsiteX5725" fmla="*/ 837450 w 1656655"/>
              <a:gd name="connsiteY5725" fmla="*/ 1001574 h 1864576"/>
              <a:gd name="connsiteX5726" fmla="*/ 836481 w 1656655"/>
              <a:gd name="connsiteY5726" fmla="*/ 1006057 h 1864576"/>
              <a:gd name="connsiteX5727" fmla="*/ 831626 w 1656655"/>
              <a:gd name="connsiteY5727" fmla="*/ 1006057 h 1864576"/>
              <a:gd name="connsiteX5728" fmla="*/ 827746 w 1656655"/>
              <a:gd name="connsiteY5728" fmla="*/ 1005278 h 1864576"/>
              <a:gd name="connsiteX5729" fmla="*/ 826194 w 1656655"/>
              <a:gd name="connsiteY5729" fmla="*/ 1005278 h 1864576"/>
              <a:gd name="connsiteX5730" fmla="*/ 821149 w 1656655"/>
              <a:gd name="connsiteY5730" fmla="*/ 1003911 h 1864576"/>
              <a:gd name="connsiteX5731" fmla="*/ 818433 w 1656655"/>
              <a:gd name="connsiteY5731" fmla="*/ 1003524 h 1864576"/>
              <a:gd name="connsiteX5732" fmla="*/ 817269 w 1656655"/>
              <a:gd name="connsiteY5732" fmla="*/ 1003132 h 1864576"/>
              <a:gd name="connsiteX5733" fmla="*/ 815908 w 1656655"/>
              <a:gd name="connsiteY5733" fmla="*/ 1003132 h 1864576"/>
              <a:gd name="connsiteX5734" fmla="*/ 815130 w 1656655"/>
              <a:gd name="connsiteY5734" fmla="*/ 1002353 h 1864576"/>
              <a:gd name="connsiteX5735" fmla="*/ 814357 w 1656655"/>
              <a:gd name="connsiteY5735" fmla="*/ 1001574 h 1864576"/>
              <a:gd name="connsiteX5736" fmla="*/ 810863 w 1656655"/>
              <a:gd name="connsiteY5736" fmla="*/ 997870 h 1864576"/>
              <a:gd name="connsiteX5737" fmla="*/ 810281 w 1656655"/>
              <a:gd name="connsiteY5737" fmla="*/ 997091 h 1864576"/>
              <a:gd name="connsiteX5738" fmla="*/ 810085 w 1656655"/>
              <a:gd name="connsiteY5738" fmla="*/ 992025 h 1864576"/>
              <a:gd name="connsiteX5739" fmla="*/ 808729 w 1656655"/>
              <a:gd name="connsiteY5739" fmla="*/ 990467 h 1864576"/>
              <a:gd name="connsiteX5740" fmla="*/ 806400 w 1656655"/>
              <a:gd name="connsiteY5740" fmla="*/ 989879 h 1864576"/>
              <a:gd name="connsiteX5741" fmla="*/ 804457 w 1656655"/>
              <a:gd name="connsiteY5741" fmla="*/ 986763 h 1864576"/>
              <a:gd name="connsiteX5742" fmla="*/ 803488 w 1656655"/>
              <a:gd name="connsiteY5742" fmla="*/ 985205 h 1864576"/>
              <a:gd name="connsiteX5743" fmla="*/ 802128 w 1656655"/>
              <a:gd name="connsiteY5743" fmla="*/ 984034 h 1864576"/>
              <a:gd name="connsiteX5744" fmla="*/ 799412 w 1656655"/>
              <a:gd name="connsiteY5744" fmla="*/ 984034 h 1864576"/>
              <a:gd name="connsiteX5745" fmla="*/ 798056 w 1656655"/>
              <a:gd name="connsiteY5745" fmla="*/ 985396 h 1864576"/>
              <a:gd name="connsiteX5746" fmla="*/ 799608 w 1656655"/>
              <a:gd name="connsiteY5746" fmla="*/ 989296 h 1864576"/>
              <a:gd name="connsiteX5747" fmla="*/ 799994 w 1656655"/>
              <a:gd name="connsiteY5747" fmla="*/ 991246 h 1864576"/>
              <a:gd name="connsiteX5748" fmla="*/ 802710 w 1656655"/>
              <a:gd name="connsiteY5748" fmla="*/ 998262 h 1864576"/>
              <a:gd name="connsiteX5749" fmla="*/ 804849 w 1656655"/>
              <a:gd name="connsiteY5749" fmla="*/ 998845 h 1864576"/>
              <a:gd name="connsiteX5750" fmla="*/ 811249 w 1656655"/>
              <a:gd name="connsiteY5750" fmla="*/ 1011319 h 1864576"/>
              <a:gd name="connsiteX5751" fmla="*/ 809698 w 1656655"/>
              <a:gd name="connsiteY5751" fmla="*/ 1012490 h 1864576"/>
              <a:gd name="connsiteX5752" fmla="*/ 807755 w 1656655"/>
              <a:gd name="connsiteY5752" fmla="*/ 1013269 h 1864576"/>
              <a:gd name="connsiteX5753" fmla="*/ 801355 w 1656655"/>
              <a:gd name="connsiteY5753" fmla="*/ 1013269 h 1864576"/>
              <a:gd name="connsiteX5754" fmla="*/ 800381 w 1656655"/>
              <a:gd name="connsiteY5754" fmla="*/ 1013656 h 1864576"/>
              <a:gd name="connsiteX5755" fmla="*/ 799025 w 1656655"/>
              <a:gd name="connsiteY5755" fmla="*/ 1013656 h 1864576"/>
              <a:gd name="connsiteX5756" fmla="*/ 795727 w 1656655"/>
              <a:gd name="connsiteY5756" fmla="*/ 1015802 h 1864576"/>
              <a:gd name="connsiteX5757" fmla="*/ 795145 w 1656655"/>
              <a:gd name="connsiteY5757" fmla="*/ 1016581 h 1864576"/>
              <a:gd name="connsiteX5758" fmla="*/ 792037 w 1656655"/>
              <a:gd name="connsiteY5758" fmla="*/ 1017556 h 1864576"/>
              <a:gd name="connsiteX5759" fmla="*/ 788352 w 1656655"/>
              <a:gd name="connsiteY5759" fmla="*/ 1018139 h 1864576"/>
              <a:gd name="connsiteX5760" fmla="*/ 787188 w 1656655"/>
              <a:gd name="connsiteY5760" fmla="*/ 1019697 h 1864576"/>
              <a:gd name="connsiteX5761" fmla="*/ 784472 w 1656655"/>
              <a:gd name="connsiteY5761" fmla="*/ 1020089 h 1864576"/>
              <a:gd name="connsiteX5762" fmla="*/ 782529 w 1656655"/>
              <a:gd name="connsiteY5762" fmla="*/ 1021451 h 1864576"/>
              <a:gd name="connsiteX5763" fmla="*/ 780591 w 1656655"/>
              <a:gd name="connsiteY5763" fmla="*/ 1022622 h 1864576"/>
              <a:gd name="connsiteX5764" fmla="*/ 779231 w 1656655"/>
              <a:gd name="connsiteY5764" fmla="*/ 1024376 h 1864576"/>
              <a:gd name="connsiteX5765" fmla="*/ 777680 w 1656655"/>
              <a:gd name="connsiteY5765" fmla="*/ 1025934 h 1864576"/>
              <a:gd name="connsiteX5766" fmla="*/ 772825 w 1656655"/>
              <a:gd name="connsiteY5766" fmla="*/ 1028859 h 1864576"/>
              <a:gd name="connsiteX5767" fmla="*/ 769527 w 1656655"/>
              <a:gd name="connsiteY5767" fmla="*/ 1030030 h 1864576"/>
              <a:gd name="connsiteX5768" fmla="*/ 772439 w 1656655"/>
              <a:gd name="connsiteY5768" fmla="*/ 1033734 h 1864576"/>
              <a:gd name="connsiteX5769" fmla="*/ 777484 w 1656655"/>
              <a:gd name="connsiteY5769" fmla="*/ 1032563 h 1864576"/>
              <a:gd name="connsiteX5770" fmla="*/ 778648 w 1656655"/>
              <a:gd name="connsiteY5770" fmla="*/ 1032563 h 1864576"/>
              <a:gd name="connsiteX5771" fmla="*/ 779617 w 1656655"/>
              <a:gd name="connsiteY5771" fmla="*/ 1033146 h 1864576"/>
              <a:gd name="connsiteX5772" fmla="*/ 783307 w 1656655"/>
              <a:gd name="connsiteY5772" fmla="*/ 1034317 h 1864576"/>
              <a:gd name="connsiteX5773" fmla="*/ 784472 w 1656655"/>
              <a:gd name="connsiteY5773" fmla="*/ 1034704 h 1864576"/>
              <a:gd name="connsiteX5774" fmla="*/ 786992 w 1656655"/>
              <a:gd name="connsiteY5774" fmla="*/ 1034317 h 1864576"/>
              <a:gd name="connsiteX5775" fmla="*/ 789517 w 1656655"/>
              <a:gd name="connsiteY5775" fmla="*/ 1033734 h 1864576"/>
              <a:gd name="connsiteX5776" fmla="*/ 795918 w 1656655"/>
              <a:gd name="connsiteY5776" fmla="*/ 1030809 h 1864576"/>
              <a:gd name="connsiteX5777" fmla="*/ 805039 w 1656655"/>
              <a:gd name="connsiteY5777" fmla="*/ 1034121 h 1864576"/>
              <a:gd name="connsiteX5778" fmla="*/ 807951 w 1656655"/>
              <a:gd name="connsiteY5778" fmla="*/ 1034513 h 1864576"/>
              <a:gd name="connsiteX5779" fmla="*/ 810476 w 1656655"/>
              <a:gd name="connsiteY5779" fmla="*/ 1033925 h 1864576"/>
              <a:gd name="connsiteX5780" fmla="*/ 816490 w 1656655"/>
              <a:gd name="connsiteY5780" fmla="*/ 1033538 h 1864576"/>
              <a:gd name="connsiteX5781" fmla="*/ 822314 w 1656655"/>
              <a:gd name="connsiteY5781" fmla="*/ 1033146 h 1864576"/>
              <a:gd name="connsiteX5782" fmla="*/ 823865 w 1656655"/>
              <a:gd name="connsiteY5782" fmla="*/ 1036267 h 1864576"/>
              <a:gd name="connsiteX5783" fmla="*/ 824252 w 1656655"/>
              <a:gd name="connsiteY5783" fmla="*/ 1038021 h 1864576"/>
              <a:gd name="connsiteX5784" fmla="*/ 823865 w 1656655"/>
              <a:gd name="connsiteY5784" fmla="*/ 1039775 h 1864576"/>
              <a:gd name="connsiteX5785" fmla="*/ 822700 w 1656655"/>
              <a:gd name="connsiteY5785" fmla="*/ 1047957 h 1864576"/>
              <a:gd name="connsiteX5786" fmla="*/ 822700 w 1656655"/>
              <a:gd name="connsiteY5786" fmla="*/ 1050299 h 1864576"/>
              <a:gd name="connsiteX5787" fmla="*/ 822700 w 1656655"/>
              <a:gd name="connsiteY5787" fmla="*/ 1052440 h 1864576"/>
              <a:gd name="connsiteX5788" fmla="*/ 822314 w 1656655"/>
              <a:gd name="connsiteY5788" fmla="*/ 1053219 h 1864576"/>
              <a:gd name="connsiteX5789" fmla="*/ 821732 w 1656655"/>
              <a:gd name="connsiteY5789" fmla="*/ 1056144 h 1864576"/>
              <a:gd name="connsiteX5790" fmla="*/ 821149 w 1656655"/>
              <a:gd name="connsiteY5790" fmla="*/ 1059848 h 1864576"/>
              <a:gd name="connsiteX5791" fmla="*/ 822896 w 1656655"/>
              <a:gd name="connsiteY5791" fmla="*/ 1062577 h 1864576"/>
              <a:gd name="connsiteX5792" fmla="*/ 819206 w 1656655"/>
              <a:gd name="connsiteY5792" fmla="*/ 1062577 h 1864576"/>
              <a:gd name="connsiteX5793" fmla="*/ 796892 w 1656655"/>
              <a:gd name="connsiteY5793" fmla="*/ 1073684 h 1864576"/>
              <a:gd name="connsiteX5794" fmla="*/ 794949 w 1656655"/>
              <a:gd name="connsiteY5794" fmla="*/ 1075438 h 1864576"/>
              <a:gd name="connsiteX5795" fmla="*/ 780978 w 1656655"/>
              <a:gd name="connsiteY5795" fmla="*/ 1080117 h 1864576"/>
              <a:gd name="connsiteX5796" fmla="*/ 773603 w 1656655"/>
              <a:gd name="connsiteY5796" fmla="*/ 1087716 h 1864576"/>
              <a:gd name="connsiteX5797" fmla="*/ 773217 w 1656655"/>
              <a:gd name="connsiteY5797" fmla="*/ 1091033 h 1864576"/>
              <a:gd name="connsiteX5798" fmla="*/ 771274 w 1656655"/>
              <a:gd name="connsiteY5798" fmla="*/ 1092787 h 1864576"/>
              <a:gd name="connsiteX5799" fmla="*/ 768558 w 1656655"/>
              <a:gd name="connsiteY5799" fmla="*/ 1097270 h 1864576"/>
              <a:gd name="connsiteX5800" fmla="*/ 767589 w 1656655"/>
              <a:gd name="connsiteY5800" fmla="*/ 1107206 h 1864576"/>
              <a:gd name="connsiteX5801" fmla="*/ 766229 w 1656655"/>
              <a:gd name="connsiteY5801" fmla="*/ 1109548 h 1864576"/>
              <a:gd name="connsiteX5802" fmla="*/ 766229 w 1656655"/>
              <a:gd name="connsiteY5802" fmla="*/ 1116172 h 1864576"/>
              <a:gd name="connsiteX5803" fmla="*/ 763899 w 1656655"/>
              <a:gd name="connsiteY5803" fmla="*/ 1119293 h 1864576"/>
              <a:gd name="connsiteX5804" fmla="*/ 763899 w 1656655"/>
              <a:gd name="connsiteY5804" fmla="*/ 1120655 h 1864576"/>
              <a:gd name="connsiteX5805" fmla="*/ 805622 w 1656655"/>
              <a:gd name="connsiteY5805" fmla="*/ 995920 h 1864576"/>
              <a:gd name="connsiteX5806" fmla="*/ 803292 w 1656655"/>
              <a:gd name="connsiteY5806" fmla="*/ 994362 h 1864576"/>
              <a:gd name="connsiteX5807" fmla="*/ 805235 w 1656655"/>
              <a:gd name="connsiteY5807" fmla="*/ 994945 h 1864576"/>
              <a:gd name="connsiteX5808" fmla="*/ 805622 w 1656655"/>
              <a:gd name="connsiteY5808" fmla="*/ 995920 h 1864576"/>
              <a:gd name="connsiteX5809" fmla="*/ 839970 w 1656655"/>
              <a:gd name="connsiteY5809" fmla="*/ 1005082 h 1864576"/>
              <a:gd name="connsiteX5810" fmla="*/ 840361 w 1656655"/>
              <a:gd name="connsiteY5810" fmla="*/ 1003524 h 1864576"/>
              <a:gd name="connsiteX5811" fmla="*/ 848705 w 1656655"/>
              <a:gd name="connsiteY5811" fmla="*/ 1004886 h 1864576"/>
              <a:gd name="connsiteX5812" fmla="*/ 849091 w 1656655"/>
              <a:gd name="connsiteY5812" fmla="*/ 1006444 h 1864576"/>
              <a:gd name="connsiteX5813" fmla="*/ 847540 w 1656655"/>
              <a:gd name="connsiteY5813" fmla="*/ 1005474 h 1864576"/>
              <a:gd name="connsiteX5814" fmla="*/ 845793 w 1656655"/>
              <a:gd name="connsiteY5814" fmla="*/ 1004690 h 1864576"/>
              <a:gd name="connsiteX5815" fmla="*/ 844628 w 1656655"/>
              <a:gd name="connsiteY5815" fmla="*/ 1003524 h 1864576"/>
              <a:gd name="connsiteX5816" fmla="*/ 843273 w 1656655"/>
              <a:gd name="connsiteY5816" fmla="*/ 1006640 h 1864576"/>
              <a:gd name="connsiteX5817" fmla="*/ 843855 w 1656655"/>
              <a:gd name="connsiteY5817" fmla="*/ 1007228 h 1864576"/>
              <a:gd name="connsiteX5818" fmla="*/ 844628 w 1656655"/>
              <a:gd name="connsiteY5818" fmla="*/ 1010540 h 1864576"/>
              <a:gd name="connsiteX5819" fmla="*/ 843660 w 1656655"/>
              <a:gd name="connsiteY5819" fmla="*/ 1009761 h 1864576"/>
              <a:gd name="connsiteX5820" fmla="*/ 842108 w 1656655"/>
              <a:gd name="connsiteY5820" fmla="*/ 1009952 h 1864576"/>
              <a:gd name="connsiteX5821" fmla="*/ 840748 w 1656655"/>
              <a:gd name="connsiteY5821" fmla="*/ 1010344 h 1864576"/>
              <a:gd name="connsiteX5822" fmla="*/ 840166 w 1656655"/>
              <a:gd name="connsiteY5822" fmla="*/ 1011515 h 1864576"/>
              <a:gd name="connsiteX5823" fmla="*/ 840361 w 1656655"/>
              <a:gd name="connsiteY5823" fmla="*/ 1008786 h 1864576"/>
              <a:gd name="connsiteX5824" fmla="*/ 841134 w 1656655"/>
              <a:gd name="connsiteY5824" fmla="*/ 1007811 h 1864576"/>
              <a:gd name="connsiteX5825" fmla="*/ 842108 w 1656655"/>
              <a:gd name="connsiteY5825" fmla="*/ 1007228 h 1864576"/>
              <a:gd name="connsiteX5826" fmla="*/ 842108 w 1656655"/>
              <a:gd name="connsiteY5826" fmla="*/ 1004886 h 1864576"/>
              <a:gd name="connsiteX5827" fmla="*/ 840944 w 1656655"/>
              <a:gd name="connsiteY5827" fmla="*/ 1004499 h 1864576"/>
              <a:gd name="connsiteX5828" fmla="*/ 839970 w 1656655"/>
              <a:gd name="connsiteY5828" fmla="*/ 1005082 h 1864576"/>
              <a:gd name="connsiteX5829" fmla="*/ 817459 w 1656655"/>
              <a:gd name="connsiteY5829" fmla="*/ 1006640 h 1864576"/>
              <a:gd name="connsiteX5830" fmla="*/ 819402 w 1656655"/>
              <a:gd name="connsiteY5830" fmla="*/ 1007032 h 1864576"/>
              <a:gd name="connsiteX5831" fmla="*/ 821536 w 1656655"/>
              <a:gd name="connsiteY5831" fmla="*/ 1007228 h 1864576"/>
              <a:gd name="connsiteX5832" fmla="*/ 825416 w 1656655"/>
              <a:gd name="connsiteY5832" fmla="*/ 1008394 h 1864576"/>
              <a:gd name="connsiteX5833" fmla="*/ 825612 w 1656655"/>
              <a:gd name="connsiteY5833" fmla="*/ 1010540 h 1864576"/>
              <a:gd name="connsiteX5834" fmla="*/ 830075 w 1656655"/>
              <a:gd name="connsiteY5834" fmla="*/ 1016189 h 1864576"/>
              <a:gd name="connsiteX5835" fmla="*/ 830462 w 1656655"/>
              <a:gd name="connsiteY5835" fmla="*/ 1018139 h 1864576"/>
              <a:gd name="connsiteX5836" fmla="*/ 832404 w 1656655"/>
              <a:gd name="connsiteY5836" fmla="*/ 1021064 h 1864576"/>
              <a:gd name="connsiteX5837" fmla="*/ 832791 w 1656655"/>
              <a:gd name="connsiteY5837" fmla="*/ 1022039 h 1864576"/>
              <a:gd name="connsiteX5838" fmla="*/ 832209 w 1656655"/>
              <a:gd name="connsiteY5838" fmla="*/ 1037629 h 1864576"/>
              <a:gd name="connsiteX5839" fmla="*/ 832595 w 1656655"/>
              <a:gd name="connsiteY5839" fmla="*/ 1039775 h 1864576"/>
              <a:gd name="connsiteX5840" fmla="*/ 832209 w 1656655"/>
              <a:gd name="connsiteY5840" fmla="*/ 1040554 h 1864576"/>
              <a:gd name="connsiteX5841" fmla="*/ 831240 w 1656655"/>
              <a:gd name="connsiteY5841" fmla="*/ 1038800 h 1864576"/>
              <a:gd name="connsiteX5842" fmla="*/ 830271 w 1656655"/>
              <a:gd name="connsiteY5842" fmla="*/ 1037046 h 1864576"/>
              <a:gd name="connsiteX5843" fmla="*/ 828328 w 1656655"/>
              <a:gd name="connsiteY5843" fmla="*/ 1033342 h 1864576"/>
              <a:gd name="connsiteX5844" fmla="*/ 828132 w 1656655"/>
              <a:gd name="connsiteY5844" fmla="*/ 1032171 h 1864576"/>
              <a:gd name="connsiteX5845" fmla="*/ 827746 w 1656655"/>
              <a:gd name="connsiteY5845" fmla="*/ 1028276 h 1864576"/>
              <a:gd name="connsiteX5846" fmla="*/ 826968 w 1656655"/>
              <a:gd name="connsiteY5846" fmla="*/ 1026326 h 1864576"/>
              <a:gd name="connsiteX5847" fmla="*/ 825416 w 1656655"/>
              <a:gd name="connsiteY5847" fmla="*/ 1019697 h 1864576"/>
              <a:gd name="connsiteX5848" fmla="*/ 825030 w 1656655"/>
              <a:gd name="connsiteY5848" fmla="*/ 1017360 h 1864576"/>
              <a:gd name="connsiteX5849" fmla="*/ 824252 w 1656655"/>
              <a:gd name="connsiteY5849" fmla="*/ 1015410 h 1864576"/>
              <a:gd name="connsiteX5850" fmla="*/ 821536 w 1656655"/>
              <a:gd name="connsiteY5850" fmla="*/ 1012490 h 1864576"/>
              <a:gd name="connsiteX5851" fmla="*/ 817269 w 1656655"/>
              <a:gd name="connsiteY5851" fmla="*/ 1011319 h 1864576"/>
              <a:gd name="connsiteX5852" fmla="*/ 817459 w 1656655"/>
              <a:gd name="connsiteY5852" fmla="*/ 1006640 h 1864576"/>
              <a:gd name="connsiteX5853" fmla="*/ 835120 w 1656655"/>
              <a:gd name="connsiteY5853" fmla="*/ 1036654 h 1864576"/>
              <a:gd name="connsiteX5854" fmla="*/ 835507 w 1656655"/>
              <a:gd name="connsiteY5854" fmla="*/ 1027884 h 1864576"/>
              <a:gd name="connsiteX5855" fmla="*/ 835703 w 1656655"/>
              <a:gd name="connsiteY5855" fmla="*/ 1023597 h 1864576"/>
              <a:gd name="connsiteX5856" fmla="*/ 835120 w 1656655"/>
              <a:gd name="connsiteY5856" fmla="*/ 1019893 h 1864576"/>
              <a:gd name="connsiteX5857" fmla="*/ 833373 w 1656655"/>
              <a:gd name="connsiteY5857" fmla="*/ 1017164 h 1864576"/>
              <a:gd name="connsiteX5858" fmla="*/ 832987 w 1656655"/>
              <a:gd name="connsiteY5858" fmla="*/ 1015219 h 1864576"/>
              <a:gd name="connsiteX5859" fmla="*/ 829688 w 1656655"/>
              <a:gd name="connsiteY5859" fmla="*/ 1011902 h 1864576"/>
              <a:gd name="connsiteX5860" fmla="*/ 828524 w 1656655"/>
              <a:gd name="connsiteY5860" fmla="*/ 1008590 h 1864576"/>
              <a:gd name="connsiteX5861" fmla="*/ 832791 w 1656655"/>
              <a:gd name="connsiteY5861" fmla="*/ 1009565 h 1864576"/>
              <a:gd name="connsiteX5862" fmla="*/ 837254 w 1656655"/>
              <a:gd name="connsiteY5862" fmla="*/ 1009565 h 1864576"/>
              <a:gd name="connsiteX5863" fmla="*/ 838419 w 1656655"/>
              <a:gd name="connsiteY5863" fmla="*/ 1013656 h 1864576"/>
              <a:gd name="connsiteX5864" fmla="*/ 839387 w 1656655"/>
              <a:gd name="connsiteY5864" fmla="*/ 1014435 h 1864576"/>
              <a:gd name="connsiteX5865" fmla="*/ 839001 w 1656655"/>
              <a:gd name="connsiteY5865" fmla="*/ 1015606 h 1864576"/>
              <a:gd name="connsiteX5866" fmla="*/ 837836 w 1656655"/>
              <a:gd name="connsiteY5866" fmla="*/ 1015219 h 1864576"/>
              <a:gd name="connsiteX5867" fmla="*/ 835898 w 1656655"/>
              <a:gd name="connsiteY5867" fmla="*/ 1012490 h 1864576"/>
              <a:gd name="connsiteX5868" fmla="*/ 832791 w 1656655"/>
              <a:gd name="connsiteY5868" fmla="*/ 1012681 h 1864576"/>
              <a:gd name="connsiteX5869" fmla="*/ 834734 w 1656655"/>
              <a:gd name="connsiteY5869" fmla="*/ 1017164 h 1864576"/>
              <a:gd name="connsiteX5870" fmla="*/ 838223 w 1656655"/>
              <a:gd name="connsiteY5870" fmla="*/ 1018531 h 1864576"/>
              <a:gd name="connsiteX5871" fmla="*/ 839387 w 1656655"/>
              <a:gd name="connsiteY5871" fmla="*/ 1018139 h 1864576"/>
              <a:gd name="connsiteX5872" fmla="*/ 839970 w 1656655"/>
              <a:gd name="connsiteY5872" fmla="*/ 1021843 h 1864576"/>
              <a:gd name="connsiteX5873" fmla="*/ 839970 w 1656655"/>
              <a:gd name="connsiteY5873" fmla="*/ 1023014 h 1864576"/>
              <a:gd name="connsiteX5874" fmla="*/ 837640 w 1656655"/>
              <a:gd name="connsiteY5874" fmla="*/ 1034317 h 1864576"/>
              <a:gd name="connsiteX5875" fmla="*/ 837450 w 1656655"/>
              <a:gd name="connsiteY5875" fmla="*/ 1036850 h 1864576"/>
              <a:gd name="connsiteX5876" fmla="*/ 835120 w 1656655"/>
              <a:gd name="connsiteY5876" fmla="*/ 1036654 h 1864576"/>
              <a:gd name="connsiteX5877" fmla="*/ 822314 w 1656655"/>
              <a:gd name="connsiteY5877" fmla="*/ 1021843 h 1864576"/>
              <a:gd name="connsiteX5878" fmla="*/ 822314 w 1656655"/>
              <a:gd name="connsiteY5878" fmla="*/ 1021843 h 1864576"/>
              <a:gd name="connsiteX5879" fmla="*/ 819593 w 1656655"/>
              <a:gd name="connsiteY5879" fmla="*/ 1016581 h 1864576"/>
              <a:gd name="connsiteX5880" fmla="*/ 818820 w 1656655"/>
              <a:gd name="connsiteY5880" fmla="*/ 1014827 h 1864576"/>
              <a:gd name="connsiteX5881" fmla="*/ 819789 w 1656655"/>
              <a:gd name="connsiteY5881" fmla="*/ 1015219 h 1864576"/>
              <a:gd name="connsiteX5882" fmla="*/ 820953 w 1656655"/>
              <a:gd name="connsiteY5882" fmla="*/ 1016581 h 1864576"/>
              <a:gd name="connsiteX5883" fmla="*/ 821536 w 1656655"/>
              <a:gd name="connsiteY5883" fmla="*/ 1017360 h 1864576"/>
              <a:gd name="connsiteX5884" fmla="*/ 822314 w 1656655"/>
              <a:gd name="connsiteY5884" fmla="*/ 1021843 h 1864576"/>
              <a:gd name="connsiteX5885" fmla="*/ 841134 w 1656655"/>
              <a:gd name="connsiteY5885" fmla="*/ 1044841 h 1864576"/>
              <a:gd name="connsiteX5886" fmla="*/ 839001 w 1656655"/>
              <a:gd name="connsiteY5886" fmla="*/ 1043866 h 1864576"/>
              <a:gd name="connsiteX5887" fmla="*/ 839197 w 1656655"/>
              <a:gd name="connsiteY5887" fmla="*/ 1043866 h 1864576"/>
              <a:gd name="connsiteX5888" fmla="*/ 840166 w 1656655"/>
              <a:gd name="connsiteY5888" fmla="*/ 1043670 h 1864576"/>
              <a:gd name="connsiteX5889" fmla="*/ 840944 w 1656655"/>
              <a:gd name="connsiteY5889" fmla="*/ 1043087 h 1864576"/>
              <a:gd name="connsiteX5890" fmla="*/ 842882 w 1656655"/>
              <a:gd name="connsiteY5890" fmla="*/ 1043283 h 1864576"/>
              <a:gd name="connsiteX5891" fmla="*/ 844242 w 1656655"/>
              <a:gd name="connsiteY5891" fmla="*/ 1042308 h 1864576"/>
              <a:gd name="connsiteX5892" fmla="*/ 845989 w 1656655"/>
              <a:gd name="connsiteY5892" fmla="*/ 1039187 h 1864576"/>
              <a:gd name="connsiteX5893" fmla="*/ 846571 w 1656655"/>
              <a:gd name="connsiteY5893" fmla="*/ 1035488 h 1864576"/>
              <a:gd name="connsiteX5894" fmla="*/ 843855 w 1656655"/>
              <a:gd name="connsiteY5894" fmla="*/ 1026130 h 1864576"/>
              <a:gd name="connsiteX5895" fmla="*/ 843273 w 1656655"/>
              <a:gd name="connsiteY5895" fmla="*/ 1024180 h 1864576"/>
              <a:gd name="connsiteX5896" fmla="*/ 841717 w 1656655"/>
              <a:gd name="connsiteY5896" fmla="*/ 1016189 h 1864576"/>
              <a:gd name="connsiteX5897" fmla="*/ 843273 w 1656655"/>
              <a:gd name="connsiteY5897" fmla="*/ 1017752 h 1864576"/>
              <a:gd name="connsiteX5898" fmla="*/ 846762 w 1656655"/>
              <a:gd name="connsiteY5898" fmla="*/ 1023989 h 1864576"/>
              <a:gd name="connsiteX5899" fmla="*/ 848705 w 1656655"/>
              <a:gd name="connsiteY5899" fmla="*/ 1028472 h 1864576"/>
              <a:gd name="connsiteX5900" fmla="*/ 850838 w 1656655"/>
              <a:gd name="connsiteY5900" fmla="*/ 1032759 h 1864576"/>
              <a:gd name="connsiteX5901" fmla="*/ 847540 w 1656655"/>
              <a:gd name="connsiteY5901" fmla="*/ 1041333 h 1864576"/>
              <a:gd name="connsiteX5902" fmla="*/ 845407 w 1656655"/>
              <a:gd name="connsiteY5902" fmla="*/ 1042504 h 1864576"/>
              <a:gd name="connsiteX5903" fmla="*/ 841134 w 1656655"/>
              <a:gd name="connsiteY5903" fmla="*/ 1044841 h 1864576"/>
              <a:gd name="connsiteX5904" fmla="*/ 804653 w 1656655"/>
              <a:gd name="connsiteY5904" fmla="*/ 1016385 h 1864576"/>
              <a:gd name="connsiteX5905" fmla="*/ 807369 w 1656655"/>
              <a:gd name="connsiteY5905" fmla="*/ 1016581 h 1864576"/>
              <a:gd name="connsiteX5906" fmla="*/ 810667 w 1656655"/>
              <a:gd name="connsiteY5906" fmla="*/ 1016189 h 1864576"/>
              <a:gd name="connsiteX5907" fmla="*/ 811445 w 1656655"/>
              <a:gd name="connsiteY5907" fmla="*/ 1015606 h 1864576"/>
              <a:gd name="connsiteX5908" fmla="*/ 813192 w 1656655"/>
              <a:gd name="connsiteY5908" fmla="*/ 1014435 h 1864576"/>
              <a:gd name="connsiteX5909" fmla="*/ 821340 w 1656655"/>
              <a:gd name="connsiteY5909" fmla="*/ 1030417 h 1864576"/>
              <a:gd name="connsiteX5910" fmla="*/ 814939 w 1656655"/>
              <a:gd name="connsiteY5910" fmla="*/ 1030809 h 1864576"/>
              <a:gd name="connsiteX5911" fmla="*/ 811832 w 1656655"/>
              <a:gd name="connsiteY5911" fmla="*/ 1031005 h 1864576"/>
              <a:gd name="connsiteX5912" fmla="*/ 808920 w 1656655"/>
              <a:gd name="connsiteY5912" fmla="*/ 1031588 h 1864576"/>
              <a:gd name="connsiteX5913" fmla="*/ 808147 w 1656655"/>
              <a:gd name="connsiteY5913" fmla="*/ 1031784 h 1864576"/>
              <a:gd name="connsiteX5914" fmla="*/ 806013 w 1656655"/>
              <a:gd name="connsiteY5914" fmla="*/ 1031392 h 1864576"/>
              <a:gd name="connsiteX5915" fmla="*/ 798829 w 1656655"/>
              <a:gd name="connsiteY5915" fmla="*/ 1028472 h 1864576"/>
              <a:gd name="connsiteX5916" fmla="*/ 793593 w 1656655"/>
              <a:gd name="connsiteY5916" fmla="*/ 1029055 h 1864576"/>
              <a:gd name="connsiteX5917" fmla="*/ 791846 w 1656655"/>
              <a:gd name="connsiteY5917" fmla="*/ 1030613 h 1864576"/>
              <a:gd name="connsiteX5918" fmla="*/ 788935 w 1656655"/>
              <a:gd name="connsiteY5918" fmla="*/ 1031005 h 1864576"/>
              <a:gd name="connsiteX5919" fmla="*/ 786410 w 1656655"/>
              <a:gd name="connsiteY5919" fmla="*/ 1031784 h 1864576"/>
              <a:gd name="connsiteX5920" fmla="*/ 785054 w 1656655"/>
              <a:gd name="connsiteY5920" fmla="*/ 1031588 h 1864576"/>
              <a:gd name="connsiteX5921" fmla="*/ 783694 w 1656655"/>
              <a:gd name="connsiteY5921" fmla="*/ 1031196 h 1864576"/>
              <a:gd name="connsiteX5922" fmla="*/ 778648 w 1656655"/>
              <a:gd name="connsiteY5922" fmla="*/ 1029442 h 1864576"/>
              <a:gd name="connsiteX5923" fmla="*/ 780591 w 1656655"/>
              <a:gd name="connsiteY5923" fmla="*/ 1028663 h 1864576"/>
              <a:gd name="connsiteX5924" fmla="*/ 782725 w 1656655"/>
              <a:gd name="connsiteY5924" fmla="*/ 1025743 h 1864576"/>
              <a:gd name="connsiteX5925" fmla="*/ 785827 w 1656655"/>
              <a:gd name="connsiteY5925" fmla="*/ 1023793 h 1864576"/>
              <a:gd name="connsiteX5926" fmla="*/ 787961 w 1656655"/>
              <a:gd name="connsiteY5926" fmla="*/ 1023401 h 1864576"/>
              <a:gd name="connsiteX5927" fmla="*/ 790099 w 1656655"/>
              <a:gd name="connsiteY5927" fmla="*/ 1022818 h 1864576"/>
              <a:gd name="connsiteX5928" fmla="*/ 791264 w 1656655"/>
              <a:gd name="connsiteY5928" fmla="*/ 1021451 h 1864576"/>
              <a:gd name="connsiteX5929" fmla="*/ 794949 w 1656655"/>
              <a:gd name="connsiteY5929" fmla="*/ 1020285 h 1864576"/>
              <a:gd name="connsiteX5930" fmla="*/ 798247 w 1656655"/>
              <a:gd name="connsiteY5930" fmla="*/ 1018918 h 1864576"/>
              <a:gd name="connsiteX5931" fmla="*/ 799221 w 1656655"/>
              <a:gd name="connsiteY5931" fmla="*/ 1017556 h 1864576"/>
              <a:gd name="connsiteX5932" fmla="*/ 800963 w 1656655"/>
              <a:gd name="connsiteY5932" fmla="*/ 1017164 h 1864576"/>
              <a:gd name="connsiteX5933" fmla="*/ 804653 w 1656655"/>
              <a:gd name="connsiteY5933" fmla="*/ 1016385 h 1864576"/>
              <a:gd name="connsiteX5934" fmla="*/ 839583 w 1656655"/>
              <a:gd name="connsiteY5934" fmla="*/ 1039187 h 1864576"/>
              <a:gd name="connsiteX5935" fmla="*/ 839970 w 1656655"/>
              <a:gd name="connsiteY5935" fmla="*/ 1033146 h 1864576"/>
              <a:gd name="connsiteX5936" fmla="*/ 840361 w 1656655"/>
              <a:gd name="connsiteY5936" fmla="*/ 1030417 h 1864576"/>
              <a:gd name="connsiteX5937" fmla="*/ 840944 w 1656655"/>
              <a:gd name="connsiteY5937" fmla="*/ 1027884 h 1864576"/>
              <a:gd name="connsiteX5938" fmla="*/ 841717 w 1656655"/>
              <a:gd name="connsiteY5938" fmla="*/ 1031005 h 1864576"/>
              <a:gd name="connsiteX5939" fmla="*/ 842691 w 1656655"/>
              <a:gd name="connsiteY5939" fmla="*/ 1034121 h 1864576"/>
              <a:gd name="connsiteX5940" fmla="*/ 843273 w 1656655"/>
              <a:gd name="connsiteY5940" fmla="*/ 1035679 h 1864576"/>
              <a:gd name="connsiteX5941" fmla="*/ 843273 w 1656655"/>
              <a:gd name="connsiteY5941" fmla="*/ 1037242 h 1864576"/>
              <a:gd name="connsiteX5942" fmla="*/ 841913 w 1656655"/>
              <a:gd name="connsiteY5942" fmla="*/ 1039966 h 1864576"/>
              <a:gd name="connsiteX5943" fmla="*/ 839583 w 1656655"/>
              <a:gd name="connsiteY5943" fmla="*/ 1039187 h 1864576"/>
              <a:gd name="connsiteX5944" fmla="*/ 852585 w 1656655"/>
              <a:gd name="connsiteY5944" fmla="*/ 1041529 h 1864576"/>
              <a:gd name="connsiteX5945" fmla="*/ 866948 w 1656655"/>
              <a:gd name="connsiteY5945" fmla="*/ 1040554 h 1864576"/>
              <a:gd name="connsiteX5946" fmla="*/ 872962 w 1656655"/>
              <a:gd name="connsiteY5946" fmla="*/ 1042695 h 1864576"/>
              <a:gd name="connsiteX5947" fmla="*/ 875483 w 1656655"/>
              <a:gd name="connsiteY5947" fmla="*/ 1044258 h 1864576"/>
              <a:gd name="connsiteX5948" fmla="*/ 877621 w 1656655"/>
              <a:gd name="connsiteY5948" fmla="*/ 1046012 h 1864576"/>
              <a:gd name="connsiteX5949" fmla="*/ 875292 w 1656655"/>
              <a:gd name="connsiteY5949" fmla="*/ 1046595 h 1864576"/>
              <a:gd name="connsiteX5950" fmla="*/ 873931 w 1656655"/>
              <a:gd name="connsiteY5950" fmla="*/ 1044841 h 1864576"/>
              <a:gd name="connsiteX5951" fmla="*/ 871411 w 1656655"/>
              <a:gd name="connsiteY5951" fmla="*/ 1045233 h 1864576"/>
              <a:gd name="connsiteX5952" fmla="*/ 870246 w 1656655"/>
              <a:gd name="connsiteY5952" fmla="*/ 1043283 h 1864576"/>
              <a:gd name="connsiteX5953" fmla="*/ 867917 w 1656655"/>
              <a:gd name="connsiteY5953" fmla="*/ 1043670 h 1864576"/>
              <a:gd name="connsiteX5954" fmla="*/ 867917 w 1656655"/>
              <a:gd name="connsiteY5954" fmla="*/ 1043283 h 1864576"/>
              <a:gd name="connsiteX5955" fmla="*/ 867531 w 1656655"/>
              <a:gd name="connsiteY5955" fmla="*/ 1042504 h 1864576"/>
              <a:gd name="connsiteX5956" fmla="*/ 864037 w 1656655"/>
              <a:gd name="connsiteY5956" fmla="*/ 1042695 h 1864576"/>
              <a:gd name="connsiteX5957" fmla="*/ 860347 w 1656655"/>
              <a:gd name="connsiteY5957" fmla="*/ 1041720 h 1864576"/>
              <a:gd name="connsiteX5958" fmla="*/ 859960 w 1656655"/>
              <a:gd name="connsiteY5958" fmla="*/ 1041137 h 1864576"/>
              <a:gd name="connsiteX5959" fmla="*/ 857048 w 1656655"/>
              <a:gd name="connsiteY5959" fmla="*/ 1041529 h 1864576"/>
              <a:gd name="connsiteX5960" fmla="*/ 856270 w 1656655"/>
              <a:gd name="connsiteY5960" fmla="*/ 1042308 h 1864576"/>
              <a:gd name="connsiteX5961" fmla="*/ 853750 w 1656655"/>
              <a:gd name="connsiteY5961" fmla="*/ 1041916 h 1864576"/>
              <a:gd name="connsiteX5962" fmla="*/ 853364 w 1656655"/>
              <a:gd name="connsiteY5962" fmla="*/ 1041529 h 1864576"/>
              <a:gd name="connsiteX5963" fmla="*/ 852585 w 1656655"/>
              <a:gd name="connsiteY5963" fmla="*/ 1041529 h 1864576"/>
              <a:gd name="connsiteX5964" fmla="*/ 841717 w 1656655"/>
              <a:gd name="connsiteY5964" fmla="*/ 1060240 h 1864576"/>
              <a:gd name="connsiteX5965" fmla="*/ 837063 w 1656655"/>
              <a:gd name="connsiteY5965" fmla="*/ 1051274 h 1864576"/>
              <a:gd name="connsiteX5966" fmla="*/ 832595 w 1656655"/>
              <a:gd name="connsiteY5966" fmla="*/ 1042308 h 1864576"/>
              <a:gd name="connsiteX5967" fmla="*/ 835120 w 1656655"/>
              <a:gd name="connsiteY5967" fmla="*/ 1042695 h 1864576"/>
              <a:gd name="connsiteX5968" fmla="*/ 835703 w 1656655"/>
              <a:gd name="connsiteY5968" fmla="*/ 1044645 h 1864576"/>
              <a:gd name="connsiteX5969" fmla="*/ 836672 w 1656655"/>
              <a:gd name="connsiteY5969" fmla="*/ 1046012 h 1864576"/>
              <a:gd name="connsiteX5970" fmla="*/ 838614 w 1656655"/>
              <a:gd name="connsiteY5970" fmla="*/ 1047570 h 1864576"/>
              <a:gd name="connsiteX5971" fmla="*/ 839197 w 1656655"/>
              <a:gd name="connsiteY5971" fmla="*/ 1048153 h 1864576"/>
              <a:gd name="connsiteX5972" fmla="*/ 838805 w 1656655"/>
              <a:gd name="connsiteY5972" fmla="*/ 1051465 h 1864576"/>
              <a:gd name="connsiteX5973" fmla="*/ 841717 w 1656655"/>
              <a:gd name="connsiteY5973" fmla="*/ 1060240 h 1864576"/>
              <a:gd name="connsiteX5974" fmla="*/ 843273 w 1656655"/>
              <a:gd name="connsiteY5974" fmla="*/ 1047957 h 1864576"/>
              <a:gd name="connsiteX5975" fmla="*/ 847540 w 1656655"/>
              <a:gd name="connsiteY5975" fmla="*/ 1045233 h 1864576"/>
              <a:gd name="connsiteX5976" fmla="*/ 849091 w 1656655"/>
              <a:gd name="connsiteY5976" fmla="*/ 1044062 h 1864576"/>
              <a:gd name="connsiteX5977" fmla="*/ 849870 w 1656655"/>
              <a:gd name="connsiteY5977" fmla="*/ 1043479 h 1864576"/>
              <a:gd name="connsiteX5978" fmla="*/ 848123 w 1656655"/>
              <a:gd name="connsiteY5978" fmla="*/ 1047957 h 1864576"/>
              <a:gd name="connsiteX5979" fmla="*/ 851034 w 1656655"/>
              <a:gd name="connsiteY5979" fmla="*/ 1049128 h 1864576"/>
              <a:gd name="connsiteX5980" fmla="*/ 851617 w 1656655"/>
              <a:gd name="connsiteY5980" fmla="*/ 1049907 h 1864576"/>
              <a:gd name="connsiteX5981" fmla="*/ 854719 w 1656655"/>
              <a:gd name="connsiteY5981" fmla="*/ 1049128 h 1864576"/>
              <a:gd name="connsiteX5982" fmla="*/ 856270 w 1656655"/>
              <a:gd name="connsiteY5982" fmla="*/ 1049128 h 1864576"/>
              <a:gd name="connsiteX5983" fmla="*/ 857435 w 1656655"/>
              <a:gd name="connsiteY5983" fmla="*/ 1048545 h 1864576"/>
              <a:gd name="connsiteX5984" fmla="*/ 861321 w 1656655"/>
              <a:gd name="connsiteY5984" fmla="*/ 1048153 h 1864576"/>
              <a:gd name="connsiteX5985" fmla="*/ 861511 w 1656655"/>
              <a:gd name="connsiteY5985" fmla="*/ 1048545 h 1864576"/>
              <a:gd name="connsiteX5986" fmla="*/ 861707 w 1656655"/>
              <a:gd name="connsiteY5986" fmla="*/ 1048932 h 1864576"/>
              <a:gd name="connsiteX5987" fmla="*/ 864227 w 1656655"/>
              <a:gd name="connsiteY5987" fmla="*/ 1049324 h 1864576"/>
              <a:gd name="connsiteX5988" fmla="*/ 864619 w 1656655"/>
              <a:gd name="connsiteY5988" fmla="*/ 1050103 h 1864576"/>
              <a:gd name="connsiteX5989" fmla="*/ 867335 w 1656655"/>
              <a:gd name="connsiteY5989" fmla="*/ 1050495 h 1864576"/>
              <a:gd name="connsiteX5990" fmla="*/ 867721 w 1656655"/>
              <a:gd name="connsiteY5990" fmla="*/ 1051274 h 1864576"/>
              <a:gd name="connsiteX5991" fmla="*/ 877229 w 1656655"/>
              <a:gd name="connsiteY5991" fmla="*/ 1049128 h 1864576"/>
              <a:gd name="connsiteX5992" fmla="*/ 880141 w 1656655"/>
              <a:gd name="connsiteY5992" fmla="*/ 1050882 h 1864576"/>
              <a:gd name="connsiteX5993" fmla="*/ 877425 w 1656655"/>
              <a:gd name="connsiteY5993" fmla="*/ 1050882 h 1864576"/>
              <a:gd name="connsiteX5994" fmla="*/ 872962 w 1656655"/>
              <a:gd name="connsiteY5994" fmla="*/ 1052249 h 1864576"/>
              <a:gd name="connsiteX5995" fmla="*/ 871798 w 1656655"/>
              <a:gd name="connsiteY5995" fmla="*/ 1054194 h 1864576"/>
              <a:gd name="connsiteX5996" fmla="*/ 870633 w 1656655"/>
              <a:gd name="connsiteY5996" fmla="*/ 1055948 h 1864576"/>
              <a:gd name="connsiteX5997" fmla="*/ 867139 w 1656655"/>
              <a:gd name="connsiteY5997" fmla="*/ 1058290 h 1864576"/>
              <a:gd name="connsiteX5998" fmla="*/ 865201 w 1656655"/>
              <a:gd name="connsiteY5998" fmla="*/ 1061994 h 1864576"/>
              <a:gd name="connsiteX5999" fmla="*/ 863645 w 1656655"/>
              <a:gd name="connsiteY5999" fmla="*/ 1061210 h 1864576"/>
              <a:gd name="connsiteX6000" fmla="*/ 845597 w 1656655"/>
              <a:gd name="connsiteY6000" fmla="*/ 1049711 h 1864576"/>
              <a:gd name="connsiteX6001" fmla="*/ 843273 w 1656655"/>
              <a:gd name="connsiteY6001" fmla="*/ 1047957 h 1864576"/>
              <a:gd name="connsiteX6002" fmla="*/ 827163 w 1656655"/>
              <a:gd name="connsiteY6002" fmla="*/ 1041916 h 1864576"/>
              <a:gd name="connsiteX6003" fmla="*/ 828524 w 1656655"/>
              <a:gd name="connsiteY6003" fmla="*/ 1044449 h 1864576"/>
              <a:gd name="connsiteX6004" fmla="*/ 829879 w 1656655"/>
              <a:gd name="connsiteY6004" fmla="*/ 1046987 h 1864576"/>
              <a:gd name="connsiteX6005" fmla="*/ 832404 w 1656655"/>
              <a:gd name="connsiteY6005" fmla="*/ 1052053 h 1864576"/>
              <a:gd name="connsiteX6006" fmla="*/ 840166 w 1656655"/>
              <a:gd name="connsiteY6006" fmla="*/ 1067060 h 1864576"/>
              <a:gd name="connsiteX6007" fmla="*/ 840361 w 1656655"/>
              <a:gd name="connsiteY6007" fmla="*/ 1068422 h 1864576"/>
              <a:gd name="connsiteX6008" fmla="*/ 839970 w 1656655"/>
              <a:gd name="connsiteY6008" fmla="*/ 1069980 h 1864576"/>
              <a:gd name="connsiteX6009" fmla="*/ 839197 w 1656655"/>
              <a:gd name="connsiteY6009" fmla="*/ 1073101 h 1864576"/>
              <a:gd name="connsiteX6010" fmla="*/ 836285 w 1656655"/>
              <a:gd name="connsiteY6010" fmla="*/ 1085379 h 1864576"/>
              <a:gd name="connsiteX6011" fmla="*/ 834342 w 1656655"/>
              <a:gd name="connsiteY6011" fmla="*/ 1078755 h 1864576"/>
              <a:gd name="connsiteX6012" fmla="*/ 833956 w 1656655"/>
              <a:gd name="connsiteY6012" fmla="*/ 1062773 h 1864576"/>
              <a:gd name="connsiteX6013" fmla="*/ 834342 w 1656655"/>
              <a:gd name="connsiteY6013" fmla="*/ 1059652 h 1864576"/>
              <a:gd name="connsiteX6014" fmla="*/ 832791 w 1656655"/>
              <a:gd name="connsiteY6014" fmla="*/ 1059069 h 1864576"/>
              <a:gd name="connsiteX6015" fmla="*/ 830462 w 1656655"/>
              <a:gd name="connsiteY6015" fmla="*/ 1056144 h 1864576"/>
              <a:gd name="connsiteX6016" fmla="*/ 828328 w 1656655"/>
              <a:gd name="connsiteY6016" fmla="*/ 1048153 h 1864576"/>
              <a:gd name="connsiteX6017" fmla="*/ 826777 w 1656655"/>
              <a:gd name="connsiteY6017" fmla="*/ 1044645 h 1864576"/>
              <a:gd name="connsiteX6018" fmla="*/ 827163 w 1656655"/>
              <a:gd name="connsiteY6018" fmla="*/ 1041916 h 1864576"/>
              <a:gd name="connsiteX6019" fmla="*/ 865005 w 1656655"/>
              <a:gd name="connsiteY6019" fmla="*/ 1068618 h 1864576"/>
              <a:gd name="connsiteX6020" fmla="*/ 863258 w 1656655"/>
              <a:gd name="connsiteY6020" fmla="*/ 1069980 h 1864576"/>
              <a:gd name="connsiteX6021" fmla="*/ 848123 w 1656655"/>
              <a:gd name="connsiteY6021" fmla="*/ 1073101 h 1864576"/>
              <a:gd name="connsiteX6022" fmla="*/ 846762 w 1656655"/>
              <a:gd name="connsiteY6022" fmla="*/ 1070568 h 1864576"/>
              <a:gd name="connsiteX6023" fmla="*/ 845407 w 1656655"/>
              <a:gd name="connsiteY6023" fmla="*/ 1068035 h 1864576"/>
              <a:gd name="connsiteX6024" fmla="*/ 844824 w 1656655"/>
              <a:gd name="connsiteY6024" fmla="*/ 1062381 h 1864576"/>
              <a:gd name="connsiteX6025" fmla="*/ 844046 w 1656655"/>
              <a:gd name="connsiteY6025" fmla="*/ 1057898 h 1864576"/>
              <a:gd name="connsiteX6026" fmla="*/ 843464 w 1656655"/>
              <a:gd name="connsiteY6026" fmla="*/ 1056536 h 1864576"/>
              <a:gd name="connsiteX6027" fmla="*/ 841717 w 1656655"/>
              <a:gd name="connsiteY6027" fmla="*/ 1050686 h 1864576"/>
              <a:gd name="connsiteX6028" fmla="*/ 844628 w 1656655"/>
              <a:gd name="connsiteY6028" fmla="*/ 1052832 h 1864576"/>
              <a:gd name="connsiteX6029" fmla="*/ 847540 w 1656655"/>
              <a:gd name="connsiteY6029" fmla="*/ 1054782 h 1864576"/>
              <a:gd name="connsiteX6030" fmla="*/ 853364 w 1656655"/>
              <a:gd name="connsiteY6030" fmla="*/ 1058486 h 1864576"/>
              <a:gd name="connsiteX6031" fmla="*/ 865392 w 1656655"/>
              <a:gd name="connsiteY6031" fmla="*/ 1065693 h 1864576"/>
              <a:gd name="connsiteX6032" fmla="*/ 865201 w 1656655"/>
              <a:gd name="connsiteY6032" fmla="*/ 1067256 h 1864576"/>
              <a:gd name="connsiteX6033" fmla="*/ 865201 w 1656655"/>
              <a:gd name="connsiteY6033" fmla="*/ 1068035 h 1864576"/>
              <a:gd name="connsiteX6034" fmla="*/ 865005 w 1656655"/>
              <a:gd name="connsiteY6034" fmla="*/ 1068618 h 1864576"/>
              <a:gd name="connsiteX6035" fmla="*/ 874709 w 1656655"/>
              <a:gd name="connsiteY6035" fmla="*/ 1056923 h 1864576"/>
              <a:gd name="connsiteX6036" fmla="*/ 874905 w 1656655"/>
              <a:gd name="connsiteY6036" fmla="*/ 1055365 h 1864576"/>
              <a:gd name="connsiteX6037" fmla="*/ 875874 w 1656655"/>
              <a:gd name="connsiteY6037" fmla="*/ 1054586 h 1864576"/>
              <a:gd name="connsiteX6038" fmla="*/ 878786 w 1656655"/>
              <a:gd name="connsiteY6038" fmla="*/ 1054003 h 1864576"/>
              <a:gd name="connsiteX6039" fmla="*/ 880337 w 1656655"/>
              <a:gd name="connsiteY6039" fmla="*/ 1054390 h 1864576"/>
              <a:gd name="connsiteX6040" fmla="*/ 884218 w 1656655"/>
              <a:gd name="connsiteY6040" fmla="*/ 1054194 h 1864576"/>
              <a:gd name="connsiteX6041" fmla="*/ 885186 w 1656655"/>
              <a:gd name="connsiteY6041" fmla="*/ 1056340 h 1864576"/>
              <a:gd name="connsiteX6042" fmla="*/ 886933 w 1656655"/>
              <a:gd name="connsiteY6042" fmla="*/ 1057702 h 1864576"/>
              <a:gd name="connsiteX6043" fmla="*/ 885769 w 1656655"/>
              <a:gd name="connsiteY6043" fmla="*/ 1058486 h 1864576"/>
              <a:gd name="connsiteX6044" fmla="*/ 884996 w 1656655"/>
              <a:gd name="connsiteY6044" fmla="*/ 1059652 h 1864576"/>
              <a:gd name="connsiteX6045" fmla="*/ 884218 w 1656655"/>
              <a:gd name="connsiteY6045" fmla="*/ 1060823 h 1864576"/>
              <a:gd name="connsiteX6046" fmla="*/ 883249 w 1656655"/>
              <a:gd name="connsiteY6046" fmla="*/ 1061798 h 1864576"/>
              <a:gd name="connsiteX6047" fmla="*/ 883439 w 1656655"/>
              <a:gd name="connsiteY6047" fmla="*/ 1059848 h 1864576"/>
              <a:gd name="connsiteX6048" fmla="*/ 882666 w 1656655"/>
              <a:gd name="connsiteY6048" fmla="*/ 1058677 h 1864576"/>
              <a:gd name="connsiteX6049" fmla="*/ 881115 w 1656655"/>
              <a:gd name="connsiteY6049" fmla="*/ 1058873 h 1864576"/>
              <a:gd name="connsiteX6050" fmla="*/ 880533 w 1656655"/>
              <a:gd name="connsiteY6050" fmla="*/ 1059265 h 1864576"/>
              <a:gd name="connsiteX6051" fmla="*/ 879755 w 1656655"/>
              <a:gd name="connsiteY6051" fmla="*/ 1059456 h 1864576"/>
              <a:gd name="connsiteX6052" fmla="*/ 878977 w 1656655"/>
              <a:gd name="connsiteY6052" fmla="*/ 1060627 h 1864576"/>
              <a:gd name="connsiteX6053" fmla="*/ 878590 w 1656655"/>
              <a:gd name="connsiteY6053" fmla="*/ 1062185 h 1864576"/>
              <a:gd name="connsiteX6054" fmla="*/ 880724 w 1656655"/>
              <a:gd name="connsiteY6054" fmla="*/ 1064135 h 1864576"/>
              <a:gd name="connsiteX6055" fmla="*/ 878977 w 1656655"/>
              <a:gd name="connsiteY6055" fmla="*/ 1065693 h 1864576"/>
              <a:gd name="connsiteX6056" fmla="*/ 877621 w 1656655"/>
              <a:gd name="connsiteY6056" fmla="*/ 1067447 h 1864576"/>
              <a:gd name="connsiteX6057" fmla="*/ 877229 w 1656655"/>
              <a:gd name="connsiteY6057" fmla="*/ 1066668 h 1864576"/>
              <a:gd name="connsiteX6058" fmla="*/ 874514 w 1656655"/>
              <a:gd name="connsiteY6058" fmla="*/ 1066085 h 1864576"/>
              <a:gd name="connsiteX6059" fmla="*/ 876456 w 1656655"/>
              <a:gd name="connsiteY6059" fmla="*/ 1061406 h 1864576"/>
              <a:gd name="connsiteX6060" fmla="*/ 876065 w 1656655"/>
              <a:gd name="connsiteY6060" fmla="*/ 1058486 h 1864576"/>
              <a:gd name="connsiteX6061" fmla="*/ 874709 w 1656655"/>
              <a:gd name="connsiteY6061" fmla="*/ 1056923 h 1864576"/>
              <a:gd name="connsiteX6062" fmla="*/ 817851 w 1656655"/>
              <a:gd name="connsiteY6062" fmla="*/ 1073101 h 1864576"/>
              <a:gd name="connsiteX6063" fmla="*/ 817851 w 1656655"/>
              <a:gd name="connsiteY6063" fmla="*/ 1073101 h 1864576"/>
              <a:gd name="connsiteX6064" fmla="*/ 817655 w 1656655"/>
              <a:gd name="connsiteY6064" fmla="*/ 1072905 h 1864576"/>
              <a:gd name="connsiteX6065" fmla="*/ 819984 w 1656655"/>
              <a:gd name="connsiteY6065" fmla="*/ 1071734 h 1864576"/>
              <a:gd name="connsiteX6066" fmla="*/ 821149 w 1656655"/>
              <a:gd name="connsiteY6066" fmla="*/ 1069593 h 1864576"/>
              <a:gd name="connsiteX6067" fmla="*/ 824447 w 1656655"/>
              <a:gd name="connsiteY6067" fmla="*/ 1067643 h 1864576"/>
              <a:gd name="connsiteX6068" fmla="*/ 827550 w 1656655"/>
              <a:gd name="connsiteY6068" fmla="*/ 1065502 h 1864576"/>
              <a:gd name="connsiteX6069" fmla="*/ 827550 w 1656655"/>
              <a:gd name="connsiteY6069" fmla="*/ 1063552 h 1864576"/>
              <a:gd name="connsiteX6070" fmla="*/ 825416 w 1656655"/>
              <a:gd name="connsiteY6070" fmla="*/ 1060431 h 1864576"/>
              <a:gd name="connsiteX6071" fmla="*/ 824643 w 1656655"/>
              <a:gd name="connsiteY6071" fmla="*/ 1059265 h 1864576"/>
              <a:gd name="connsiteX6072" fmla="*/ 824834 w 1656655"/>
              <a:gd name="connsiteY6072" fmla="*/ 1058677 h 1864576"/>
              <a:gd name="connsiteX6073" fmla="*/ 828328 w 1656655"/>
              <a:gd name="connsiteY6073" fmla="*/ 1061602 h 1864576"/>
              <a:gd name="connsiteX6074" fmla="*/ 830075 w 1656655"/>
              <a:gd name="connsiteY6074" fmla="*/ 1062185 h 1864576"/>
              <a:gd name="connsiteX6075" fmla="*/ 830271 w 1656655"/>
              <a:gd name="connsiteY6075" fmla="*/ 1062773 h 1864576"/>
              <a:gd name="connsiteX6076" fmla="*/ 830271 w 1656655"/>
              <a:gd name="connsiteY6076" fmla="*/ 1064527 h 1864576"/>
              <a:gd name="connsiteX6077" fmla="*/ 829493 w 1656655"/>
              <a:gd name="connsiteY6077" fmla="*/ 1070372 h 1864576"/>
              <a:gd name="connsiteX6078" fmla="*/ 829688 w 1656655"/>
              <a:gd name="connsiteY6078" fmla="*/ 1073297 h 1864576"/>
              <a:gd name="connsiteX6079" fmla="*/ 828715 w 1656655"/>
              <a:gd name="connsiteY6079" fmla="*/ 1072709 h 1864576"/>
              <a:gd name="connsiteX6080" fmla="*/ 826581 w 1656655"/>
              <a:gd name="connsiteY6080" fmla="*/ 1073684 h 1864576"/>
              <a:gd name="connsiteX6081" fmla="*/ 826194 w 1656655"/>
              <a:gd name="connsiteY6081" fmla="*/ 1074076 h 1864576"/>
              <a:gd name="connsiteX6082" fmla="*/ 825803 w 1656655"/>
              <a:gd name="connsiteY6082" fmla="*/ 1074463 h 1864576"/>
              <a:gd name="connsiteX6083" fmla="*/ 824061 w 1656655"/>
              <a:gd name="connsiteY6083" fmla="*/ 1075830 h 1864576"/>
              <a:gd name="connsiteX6084" fmla="*/ 822118 w 1656655"/>
              <a:gd name="connsiteY6084" fmla="*/ 1077192 h 1864576"/>
              <a:gd name="connsiteX6085" fmla="*/ 820953 w 1656655"/>
              <a:gd name="connsiteY6085" fmla="*/ 1076217 h 1864576"/>
              <a:gd name="connsiteX6086" fmla="*/ 817851 w 1656655"/>
              <a:gd name="connsiteY6086" fmla="*/ 1073101 h 1864576"/>
              <a:gd name="connsiteX6087" fmla="*/ 868499 w 1656655"/>
              <a:gd name="connsiteY6087" fmla="*/ 1061406 h 1864576"/>
              <a:gd name="connsiteX6088" fmla="*/ 872184 w 1656655"/>
              <a:gd name="connsiteY6088" fmla="*/ 1059069 h 1864576"/>
              <a:gd name="connsiteX6089" fmla="*/ 872576 w 1656655"/>
              <a:gd name="connsiteY6089" fmla="*/ 1061210 h 1864576"/>
              <a:gd name="connsiteX6090" fmla="*/ 872576 w 1656655"/>
              <a:gd name="connsiteY6090" fmla="*/ 1062577 h 1864576"/>
              <a:gd name="connsiteX6091" fmla="*/ 871602 w 1656655"/>
              <a:gd name="connsiteY6091" fmla="*/ 1064914 h 1864576"/>
              <a:gd name="connsiteX6092" fmla="*/ 868499 w 1656655"/>
              <a:gd name="connsiteY6092" fmla="*/ 1063748 h 1864576"/>
              <a:gd name="connsiteX6093" fmla="*/ 868499 w 1656655"/>
              <a:gd name="connsiteY6093" fmla="*/ 1061406 h 1864576"/>
              <a:gd name="connsiteX6094" fmla="*/ 781947 w 1656655"/>
              <a:gd name="connsiteY6094" fmla="*/ 1083429 h 1864576"/>
              <a:gd name="connsiteX6095" fmla="*/ 797665 w 1656655"/>
              <a:gd name="connsiteY6095" fmla="*/ 1077971 h 1864576"/>
              <a:gd name="connsiteX6096" fmla="*/ 800190 w 1656655"/>
              <a:gd name="connsiteY6096" fmla="*/ 1075247 h 1864576"/>
              <a:gd name="connsiteX6097" fmla="*/ 800963 w 1656655"/>
              <a:gd name="connsiteY6097" fmla="*/ 1074272 h 1864576"/>
              <a:gd name="connsiteX6098" fmla="*/ 804849 w 1656655"/>
              <a:gd name="connsiteY6098" fmla="*/ 1071151 h 1864576"/>
              <a:gd name="connsiteX6099" fmla="*/ 820758 w 1656655"/>
              <a:gd name="connsiteY6099" fmla="*/ 1066085 h 1864576"/>
              <a:gd name="connsiteX6100" fmla="*/ 818820 w 1656655"/>
              <a:gd name="connsiteY6100" fmla="*/ 1067256 h 1864576"/>
              <a:gd name="connsiteX6101" fmla="*/ 817655 w 1656655"/>
              <a:gd name="connsiteY6101" fmla="*/ 1069397 h 1864576"/>
              <a:gd name="connsiteX6102" fmla="*/ 814161 w 1656655"/>
              <a:gd name="connsiteY6102" fmla="*/ 1070955 h 1864576"/>
              <a:gd name="connsiteX6103" fmla="*/ 813775 w 1656655"/>
              <a:gd name="connsiteY6103" fmla="*/ 1073880 h 1864576"/>
              <a:gd name="connsiteX6104" fmla="*/ 818433 w 1656655"/>
              <a:gd name="connsiteY6104" fmla="*/ 1077971 h 1864576"/>
              <a:gd name="connsiteX6105" fmla="*/ 819011 w 1656655"/>
              <a:gd name="connsiteY6105" fmla="*/ 1078559 h 1864576"/>
              <a:gd name="connsiteX6106" fmla="*/ 816490 w 1656655"/>
              <a:gd name="connsiteY6106" fmla="*/ 1079921 h 1864576"/>
              <a:gd name="connsiteX6107" fmla="*/ 808147 w 1656655"/>
              <a:gd name="connsiteY6107" fmla="*/ 1083042 h 1864576"/>
              <a:gd name="connsiteX6108" fmla="*/ 801545 w 1656655"/>
              <a:gd name="connsiteY6108" fmla="*/ 1084017 h 1864576"/>
              <a:gd name="connsiteX6109" fmla="*/ 794562 w 1656655"/>
              <a:gd name="connsiteY6109" fmla="*/ 1083429 h 1864576"/>
              <a:gd name="connsiteX6110" fmla="*/ 794562 w 1656655"/>
              <a:gd name="connsiteY6110" fmla="*/ 1080313 h 1864576"/>
              <a:gd name="connsiteX6111" fmla="*/ 791264 w 1656655"/>
              <a:gd name="connsiteY6111" fmla="*/ 1080509 h 1864576"/>
              <a:gd name="connsiteX6112" fmla="*/ 785637 w 1656655"/>
              <a:gd name="connsiteY6112" fmla="*/ 1083233 h 1864576"/>
              <a:gd name="connsiteX6113" fmla="*/ 781560 w 1656655"/>
              <a:gd name="connsiteY6113" fmla="*/ 1087329 h 1864576"/>
              <a:gd name="connsiteX6114" fmla="*/ 780978 w 1656655"/>
              <a:gd name="connsiteY6114" fmla="*/ 1090641 h 1864576"/>
              <a:gd name="connsiteX6115" fmla="*/ 780009 w 1656655"/>
              <a:gd name="connsiteY6115" fmla="*/ 1093762 h 1864576"/>
              <a:gd name="connsiteX6116" fmla="*/ 778066 w 1656655"/>
              <a:gd name="connsiteY6116" fmla="*/ 1095903 h 1864576"/>
              <a:gd name="connsiteX6117" fmla="*/ 775541 w 1656655"/>
              <a:gd name="connsiteY6117" fmla="*/ 1097657 h 1864576"/>
              <a:gd name="connsiteX6118" fmla="*/ 773217 w 1656655"/>
              <a:gd name="connsiteY6118" fmla="*/ 1103502 h 1864576"/>
              <a:gd name="connsiteX6119" fmla="*/ 772825 w 1656655"/>
              <a:gd name="connsiteY6119" fmla="*/ 1105256 h 1864576"/>
              <a:gd name="connsiteX6120" fmla="*/ 772634 w 1656655"/>
              <a:gd name="connsiteY6120" fmla="*/ 1107010 h 1864576"/>
              <a:gd name="connsiteX6121" fmla="*/ 770691 w 1656655"/>
              <a:gd name="connsiteY6121" fmla="*/ 1109156 h 1864576"/>
              <a:gd name="connsiteX6122" fmla="*/ 769140 w 1656655"/>
              <a:gd name="connsiteY6122" fmla="*/ 1111885 h 1864576"/>
              <a:gd name="connsiteX6123" fmla="*/ 769527 w 1656655"/>
              <a:gd name="connsiteY6123" fmla="*/ 1115393 h 1864576"/>
              <a:gd name="connsiteX6124" fmla="*/ 768944 w 1656655"/>
              <a:gd name="connsiteY6124" fmla="*/ 1113247 h 1864576"/>
              <a:gd name="connsiteX6125" fmla="*/ 769140 w 1656655"/>
              <a:gd name="connsiteY6125" fmla="*/ 1110910 h 1864576"/>
              <a:gd name="connsiteX6126" fmla="*/ 769913 w 1656655"/>
              <a:gd name="connsiteY6126" fmla="*/ 1109156 h 1864576"/>
              <a:gd name="connsiteX6127" fmla="*/ 771470 w 1656655"/>
              <a:gd name="connsiteY6127" fmla="*/ 1098436 h 1864576"/>
              <a:gd name="connsiteX6128" fmla="*/ 773217 w 1656655"/>
              <a:gd name="connsiteY6128" fmla="*/ 1095124 h 1864576"/>
              <a:gd name="connsiteX6129" fmla="*/ 774768 w 1656655"/>
              <a:gd name="connsiteY6129" fmla="*/ 1094149 h 1864576"/>
              <a:gd name="connsiteX6130" fmla="*/ 775933 w 1656655"/>
              <a:gd name="connsiteY6130" fmla="*/ 1092787 h 1864576"/>
              <a:gd name="connsiteX6131" fmla="*/ 777484 w 1656655"/>
              <a:gd name="connsiteY6131" fmla="*/ 1086550 h 1864576"/>
              <a:gd name="connsiteX6132" fmla="*/ 778453 w 1656655"/>
              <a:gd name="connsiteY6132" fmla="*/ 1085183 h 1864576"/>
              <a:gd name="connsiteX6133" fmla="*/ 778066 w 1656655"/>
              <a:gd name="connsiteY6133" fmla="*/ 1086741 h 1864576"/>
              <a:gd name="connsiteX6134" fmla="*/ 777870 w 1656655"/>
              <a:gd name="connsiteY6134" fmla="*/ 1088495 h 1864576"/>
              <a:gd name="connsiteX6135" fmla="*/ 776123 w 1656655"/>
              <a:gd name="connsiteY6135" fmla="*/ 1092978 h 1864576"/>
              <a:gd name="connsiteX6136" fmla="*/ 777097 w 1656655"/>
              <a:gd name="connsiteY6136" fmla="*/ 1095516 h 1864576"/>
              <a:gd name="connsiteX6137" fmla="*/ 780395 w 1656655"/>
              <a:gd name="connsiteY6137" fmla="*/ 1092591 h 1864576"/>
              <a:gd name="connsiteX6138" fmla="*/ 781174 w 1656655"/>
              <a:gd name="connsiteY6138" fmla="*/ 1089083 h 1864576"/>
              <a:gd name="connsiteX6139" fmla="*/ 781364 w 1656655"/>
              <a:gd name="connsiteY6139" fmla="*/ 1087133 h 1864576"/>
              <a:gd name="connsiteX6140" fmla="*/ 781947 w 1656655"/>
              <a:gd name="connsiteY6140" fmla="*/ 1085771 h 1864576"/>
              <a:gd name="connsiteX6141" fmla="*/ 782529 w 1656655"/>
              <a:gd name="connsiteY6141" fmla="*/ 1084208 h 1864576"/>
              <a:gd name="connsiteX6142" fmla="*/ 782142 w 1656655"/>
              <a:gd name="connsiteY6142" fmla="*/ 1083429 h 1864576"/>
              <a:gd name="connsiteX6143" fmla="*/ 781947 w 1656655"/>
              <a:gd name="connsiteY6143" fmla="*/ 1083429 h 1864576"/>
              <a:gd name="connsiteX6144" fmla="*/ 863645 w 1656655"/>
              <a:gd name="connsiteY6144" fmla="*/ 1073297 h 1864576"/>
              <a:gd name="connsiteX6145" fmla="*/ 865201 w 1656655"/>
              <a:gd name="connsiteY6145" fmla="*/ 1072322 h 1864576"/>
              <a:gd name="connsiteX6146" fmla="*/ 864619 w 1656655"/>
              <a:gd name="connsiteY6146" fmla="*/ 1073684 h 1864576"/>
              <a:gd name="connsiteX6147" fmla="*/ 863645 w 1656655"/>
              <a:gd name="connsiteY6147" fmla="*/ 1073297 h 1864576"/>
              <a:gd name="connsiteX6148" fmla="*/ 850256 w 1656655"/>
              <a:gd name="connsiteY6148" fmla="*/ 1076217 h 1864576"/>
              <a:gd name="connsiteX6149" fmla="*/ 858991 w 1656655"/>
              <a:gd name="connsiteY6149" fmla="*/ 1075247 h 1864576"/>
              <a:gd name="connsiteX6150" fmla="*/ 860156 w 1656655"/>
              <a:gd name="connsiteY6150" fmla="*/ 1074855 h 1864576"/>
              <a:gd name="connsiteX6151" fmla="*/ 861321 w 1656655"/>
              <a:gd name="connsiteY6151" fmla="*/ 1074463 h 1864576"/>
              <a:gd name="connsiteX6152" fmla="*/ 859182 w 1656655"/>
              <a:gd name="connsiteY6152" fmla="*/ 1076217 h 1864576"/>
              <a:gd name="connsiteX6153" fmla="*/ 857435 w 1656655"/>
              <a:gd name="connsiteY6153" fmla="*/ 1075830 h 1864576"/>
              <a:gd name="connsiteX6154" fmla="*/ 855497 w 1656655"/>
              <a:gd name="connsiteY6154" fmla="*/ 1076026 h 1864576"/>
              <a:gd name="connsiteX6155" fmla="*/ 853750 w 1656655"/>
              <a:gd name="connsiteY6155" fmla="*/ 1076609 h 1864576"/>
              <a:gd name="connsiteX6156" fmla="*/ 853364 w 1656655"/>
              <a:gd name="connsiteY6156" fmla="*/ 1078363 h 1864576"/>
              <a:gd name="connsiteX6157" fmla="*/ 852972 w 1656655"/>
              <a:gd name="connsiteY6157" fmla="*/ 1077388 h 1864576"/>
              <a:gd name="connsiteX6158" fmla="*/ 850452 w 1656655"/>
              <a:gd name="connsiteY6158" fmla="*/ 1076217 h 1864576"/>
              <a:gd name="connsiteX6159" fmla="*/ 850256 w 1656655"/>
              <a:gd name="connsiteY6159" fmla="*/ 1076217 h 1864576"/>
              <a:gd name="connsiteX6160" fmla="*/ 850256 w 1656655"/>
              <a:gd name="connsiteY6160" fmla="*/ 1076217 h 1864576"/>
              <a:gd name="connsiteX6161" fmla="*/ 858409 w 1656655"/>
              <a:gd name="connsiteY6161" fmla="*/ 1093370 h 1864576"/>
              <a:gd name="connsiteX6162" fmla="*/ 856466 w 1656655"/>
              <a:gd name="connsiteY6162" fmla="*/ 1089666 h 1864576"/>
              <a:gd name="connsiteX6163" fmla="*/ 854528 w 1656655"/>
              <a:gd name="connsiteY6163" fmla="*/ 1085962 h 1864576"/>
              <a:gd name="connsiteX6164" fmla="*/ 852585 w 1656655"/>
              <a:gd name="connsiteY6164" fmla="*/ 1082263 h 1864576"/>
              <a:gd name="connsiteX6165" fmla="*/ 855111 w 1656655"/>
              <a:gd name="connsiteY6165" fmla="*/ 1082650 h 1864576"/>
              <a:gd name="connsiteX6166" fmla="*/ 856853 w 1656655"/>
              <a:gd name="connsiteY6166" fmla="*/ 1081288 h 1864576"/>
              <a:gd name="connsiteX6167" fmla="*/ 858600 w 1656655"/>
              <a:gd name="connsiteY6167" fmla="*/ 1082650 h 1864576"/>
              <a:gd name="connsiteX6168" fmla="*/ 861125 w 1656655"/>
              <a:gd name="connsiteY6168" fmla="*/ 1082263 h 1864576"/>
              <a:gd name="connsiteX6169" fmla="*/ 862289 w 1656655"/>
              <a:gd name="connsiteY6169" fmla="*/ 1079142 h 1864576"/>
              <a:gd name="connsiteX6170" fmla="*/ 862289 w 1656655"/>
              <a:gd name="connsiteY6170" fmla="*/ 1078167 h 1864576"/>
              <a:gd name="connsiteX6171" fmla="*/ 862289 w 1656655"/>
              <a:gd name="connsiteY6171" fmla="*/ 1077971 h 1864576"/>
              <a:gd name="connsiteX6172" fmla="*/ 862676 w 1656655"/>
              <a:gd name="connsiteY6172" fmla="*/ 1079725 h 1864576"/>
              <a:gd name="connsiteX6173" fmla="*/ 867335 w 1656655"/>
              <a:gd name="connsiteY6173" fmla="*/ 1080117 h 1864576"/>
              <a:gd name="connsiteX6174" fmla="*/ 868113 w 1656655"/>
              <a:gd name="connsiteY6174" fmla="*/ 1089279 h 1864576"/>
              <a:gd name="connsiteX6175" fmla="*/ 865974 w 1656655"/>
              <a:gd name="connsiteY6175" fmla="*/ 1089666 h 1864576"/>
              <a:gd name="connsiteX6176" fmla="*/ 865784 w 1656655"/>
              <a:gd name="connsiteY6176" fmla="*/ 1091616 h 1864576"/>
              <a:gd name="connsiteX6177" fmla="*/ 864619 w 1656655"/>
              <a:gd name="connsiteY6177" fmla="*/ 1091812 h 1864576"/>
              <a:gd name="connsiteX6178" fmla="*/ 863454 w 1656655"/>
              <a:gd name="connsiteY6178" fmla="*/ 1092003 h 1864576"/>
              <a:gd name="connsiteX6179" fmla="*/ 862289 w 1656655"/>
              <a:gd name="connsiteY6179" fmla="*/ 1093566 h 1864576"/>
              <a:gd name="connsiteX6180" fmla="*/ 860347 w 1656655"/>
              <a:gd name="connsiteY6180" fmla="*/ 1097270 h 1864576"/>
              <a:gd name="connsiteX6181" fmla="*/ 860156 w 1656655"/>
              <a:gd name="connsiteY6181" fmla="*/ 1097074 h 1864576"/>
              <a:gd name="connsiteX6182" fmla="*/ 859182 w 1656655"/>
              <a:gd name="connsiteY6182" fmla="*/ 1095320 h 1864576"/>
              <a:gd name="connsiteX6183" fmla="*/ 858409 w 1656655"/>
              <a:gd name="connsiteY6183" fmla="*/ 1093370 h 1864576"/>
              <a:gd name="connsiteX6184" fmla="*/ 842691 w 1656655"/>
              <a:gd name="connsiteY6184" fmla="*/ 1072322 h 1864576"/>
              <a:gd name="connsiteX6185" fmla="*/ 843077 w 1656655"/>
              <a:gd name="connsiteY6185" fmla="*/ 1072905 h 1864576"/>
              <a:gd name="connsiteX6186" fmla="*/ 843273 w 1656655"/>
              <a:gd name="connsiteY6186" fmla="*/ 1073488 h 1864576"/>
              <a:gd name="connsiteX6187" fmla="*/ 851421 w 1656655"/>
              <a:gd name="connsiteY6187" fmla="*/ 1089666 h 1864576"/>
              <a:gd name="connsiteX6188" fmla="*/ 849870 w 1656655"/>
              <a:gd name="connsiteY6188" fmla="*/ 1090445 h 1864576"/>
              <a:gd name="connsiteX6189" fmla="*/ 849674 w 1656655"/>
              <a:gd name="connsiteY6189" fmla="*/ 1092395 h 1864576"/>
              <a:gd name="connsiteX6190" fmla="*/ 850256 w 1656655"/>
              <a:gd name="connsiteY6190" fmla="*/ 1096295 h 1864576"/>
              <a:gd name="connsiteX6191" fmla="*/ 844628 w 1656655"/>
              <a:gd name="connsiteY6191" fmla="*/ 1093953 h 1864576"/>
              <a:gd name="connsiteX6192" fmla="*/ 842882 w 1656655"/>
              <a:gd name="connsiteY6192" fmla="*/ 1089279 h 1864576"/>
              <a:gd name="connsiteX6193" fmla="*/ 842108 w 1656655"/>
              <a:gd name="connsiteY6193" fmla="*/ 1088495 h 1864576"/>
              <a:gd name="connsiteX6194" fmla="*/ 840552 w 1656655"/>
              <a:gd name="connsiteY6194" fmla="*/ 1086937 h 1864576"/>
              <a:gd name="connsiteX6195" fmla="*/ 839779 w 1656655"/>
              <a:gd name="connsiteY6195" fmla="*/ 1086158 h 1864576"/>
              <a:gd name="connsiteX6196" fmla="*/ 842691 w 1656655"/>
              <a:gd name="connsiteY6196" fmla="*/ 1072322 h 1864576"/>
              <a:gd name="connsiteX6197" fmla="*/ 800381 w 1656655"/>
              <a:gd name="connsiteY6197" fmla="*/ 1087133 h 1864576"/>
              <a:gd name="connsiteX6198" fmla="*/ 825612 w 1656655"/>
              <a:gd name="connsiteY6198" fmla="*/ 1078167 h 1864576"/>
              <a:gd name="connsiteX6199" fmla="*/ 828328 w 1656655"/>
              <a:gd name="connsiteY6199" fmla="*/ 1076026 h 1864576"/>
              <a:gd name="connsiteX6200" fmla="*/ 829106 w 1656655"/>
              <a:gd name="connsiteY6200" fmla="*/ 1076609 h 1864576"/>
              <a:gd name="connsiteX6201" fmla="*/ 831626 w 1656655"/>
              <a:gd name="connsiteY6201" fmla="*/ 1080117 h 1864576"/>
              <a:gd name="connsiteX6202" fmla="*/ 832209 w 1656655"/>
              <a:gd name="connsiteY6202" fmla="*/ 1081871 h 1864576"/>
              <a:gd name="connsiteX6203" fmla="*/ 833178 w 1656655"/>
              <a:gd name="connsiteY6203" fmla="*/ 1085771 h 1864576"/>
              <a:gd name="connsiteX6204" fmla="*/ 832791 w 1656655"/>
              <a:gd name="connsiteY6204" fmla="*/ 1086550 h 1864576"/>
              <a:gd name="connsiteX6205" fmla="*/ 831626 w 1656655"/>
              <a:gd name="connsiteY6205" fmla="*/ 1088887 h 1864576"/>
              <a:gd name="connsiteX6206" fmla="*/ 829688 w 1656655"/>
              <a:gd name="connsiteY6206" fmla="*/ 1088495 h 1864576"/>
              <a:gd name="connsiteX6207" fmla="*/ 826385 w 1656655"/>
              <a:gd name="connsiteY6207" fmla="*/ 1088304 h 1864576"/>
              <a:gd name="connsiteX6208" fmla="*/ 825416 w 1656655"/>
              <a:gd name="connsiteY6208" fmla="*/ 1088495 h 1864576"/>
              <a:gd name="connsiteX6209" fmla="*/ 823479 w 1656655"/>
              <a:gd name="connsiteY6209" fmla="*/ 1088887 h 1864576"/>
              <a:gd name="connsiteX6210" fmla="*/ 820175 w 1656655"/>
              <a:gd name="connsiteY6210" fmla="*/ 1090249 h 1864576"/>
              <a:gd name="connsiteX6211" fmla="*/ 819593 w 1656655"/>
              <a:gd name="connsiteY6211" fmla="*/ 1090837 h 1864576"/>
              <a:gd name="connsiteX6212" fmla="*/ 818042 w 1656655"/>
              <a:gd name="connsiteY6212" fmla="*/ 1092787 h 1864576"/>
              <a:gd name="connsiteX6213" fmla="*/ 801159 w 1656655"/>
              <a:gd name="connsiteY6213" fmla="*/ 1099215 h 1864576"/>
              <a:gd name="connsiteX6214" fmla="*/ 798639 w 1656655"/>
              <a:gd name="connsiteY6214" fmla="*/ 1099607 h 1864576"/>
              <a:gd name="connsiteX6215" fmla="*/ 796500 w 1656655"/>
              <a:gd name="connsiteY6215" fmla="*/ 1100582 h 1864576"/>
              <a:gd name="connsiteX6216" fmla="*/ 795531 w 1656655"/>
              <a:gd name="connsiteY6216" fmla="*/ 1100969 h 1864576"/>
              <a:gd name="connsiteX6217" fmla="*/ 794367 w 1656655"/>
              <a:gd name="connsiteY6217" fmla="*/ 1101361 h 1864576"/>
              <a:gd name="connsiteX6218" fmla="*/ 793398 w 1656655"/>
              <a:gd name="connsiteY6218" fmla="*/ 1101944 h 1864576"/>
              <a:gd name="connsiteX6219" fmla="*/ 791264 w 1656655"/>
              <a:gd name="connsiteY6219" fmla="*/ 1102919 h 1864576"/>
              <a:gd name="connsiteX6220" fmla="*/ 788543 w 1656655"/>
              <a:gd name="connsiteY6220" fmla="*/ 1104673 h 1864576"/>
              <a:gd name="connsiteX6221" fmla="*/ 785245 w 1656655"/>
              <a:gd name="connsiteY6221" fmla="*/ 1107206 h 1864576"/>
              <a:gd name="connsiteX6222" fmla="*/ 782725 w 1656655"/>
              <a:gd name="connsiteY6222" fmla="*/ 1109935 h 1864576"/>
              <a:gd name="connsiteX6223" fmla="*/ 782333 w 1656655"/>
              <a:gd name="connsiteY6223" fmla="*/ 1110327 h 1864576"/>
              <a:gd name="connsiteX6224" fmla="*/ 779813 w 1656655"/>
              <a:gd name="connsiteY6224" fmla="*/ 1113835 h 1864576"/>
              <a:gd name="connsiteX6225" fmla="*/ 775154 w 1656655"/>
              <a:gd name="connsiteY6225" fmla="*/ 1121047 h 1864576"/>
              <a:gd name="connsiteX6226" fmla="*/ 775541 w 1656655"/>
              <a:gd name="connsiteY6226" fmla="*/ 1119876 h 1864576"/>
              <a:gd name="connsiteX6227" fmla="*/ 775933 w 1656655"/>
              <a:gd name="connsiteY6227" fmla="*/ 1118705 h 1864576"/>
              <a:gd name="connsiteX6228" fmla="*/ 779427 w 1656655"/>
              <a:gd name="connsiteY6228" fmla="*/ 1112860 h 1864576"/>
              <a:gd name="connsiteX6229" fmla="*/ 782333 w 1656655"/>
              <a:gd name="connsiteY6229" fmla="*/ 1108377 h 1864576"/>
              <a:gd name="connsiteX6230" fmla="*/ 783307 w 1656655"/>
              <a:gd name="connsiteY6230" fmla="*/ 1106040 h 1864576"/>
              <a:gd name="connsiteX6231" fmla="*/ 785245 w 1656655"/>
              <a:gd name="connsiteY6231" fmla="*/ 1104477 h 1864576"/>
              <a:gd name="connsiteX6232" fmla="*/ 787379 w 1656655"/>
              <a:gd name="connsiteY6232" fmla="*/ 1103115 h 1864576"/>
              <a:gd name="connsiteX6233" fmla="*/ 793202 w 1656655"/>
              <a:gd name="connsiteY6233" fmla="*/ 1088887 h 1864576"/>
              <a:gd name="connsiteX6234" fmla="*/ 793980 w 1656655"/>
              <a:gd name="connsiteY6234" fmla="*/ 1086354 h 1864576"/>
              <a:gd name="connsiteX6235" fmla="*/ 800381 w 1656655"/>
              <a:gd name="connsiteY6235" fmla="*/ 1087133 h 1864576"/>
              <a:gd name="connsiteX6236" fmla="*/ 834538 w 1656655"/>
              <a:gd name="connsiteY6236" fmla="*/ 1090058 h 1864576"/>
              <a:gd name="connsiteX6237" fmla="*/ 835316 w 1656655"/>
              <a:gd name="connsiteY6237" fmla="*/ 1088304 h 1864576"/>
              <a:gd name="connsiteX6238" fmla="*/ 836089 w 1656655"/>
              <a:gd name="connsiteY6238" fmla="*/ 1086550 h 1864576"/>
              <a:gd name="connsiteX6239" fmla="*/ 836285 w 1656655"/>
              <a:gd name="connsiteY6239" fmla="*/ 1086937 h 1864576"/>
              <a:gd name="connsiteX6240" fmla="*/ 838223 w 1656655"/>
              <a:gd name="connsiteY6240" fmla="*/ 1088887 h 1864576"/>
              <a:gd name="connsiteX6241" fmla="*/ 838614 w 1656655"/>
              <a:gd name="connsiteY6241" fmla="*/ 1089279 h 1864576"/>
              <a:gd name="connsiteX6242" fmla="*/ 840944 w 1656655"/>
              <a:gd name="connsiteY6242" fmla="*/ 1092199 h 1864576"/>
              <a:gd name="connsiteX6243" fmla="*/ 839387 w 1656655"/>
              <a:gd name="connsiteY6243" fmla="*/ 1091616 h 1864576"/>
              <a:gd name="connsiteX6244" fmla="*/ 834538 w 1656655"/>
              <a:gd name="connsiteY6244" fmla="*/ 1090058 h 1864576"/>
              <a:gd name="connsiteX6245" fmla="*/ 870051 w 1656655"/>
              <a:gd name="connsiteY6245" fmla="*/ 1092787 h 1864576"/>
              <a:gd name="connsiteX6246" fmla="*/ 871993 w 1656655"/>
              <a:gd name="connsiteY6246" fmla="*/ 1090641 h 1864576"/>
              <a:gd name="connsiteX6247" fmla="*/ 877425 w 1656655"/>
              <a:gd name="connsiteY6247" fmla="*/ 1091033 h 1864576"/>
              <a:gd name="connsiteX6248" fmla="*/ 879368 w 1656655"/>
              <a:gd name="connsiteY6248" fmla="*/ 1092003 h 1864576"/>
              <a:gd name="connsiteX6249" fmla="*/ 880533 w 1656655"/>
              <a:gd name="connsiteY6249" fmla="*/ 1093762 h 1864576"/>
              <a:gd name="connsiteX6250" fmla="*/ 882666 w 1656655"/>
              <a:gd name="connsiteY6250" fmla="*/ 1097461 h 1864576"/>
              <a:gd name="connsiteX6251" fmla="*/ 884604 w 1656655"/>
              <a:gd name="connsiteY6251" fmla="*/ 1101361 h 1864576"/>
              <a:gd name="connsiteX6252" fmla="*/ 883439 w 1656655"/>
              <a:gd name="connsiteY6252" fmla="*/ 1099411 h 1864576"/>
              <a:gd name="connsiteX6253" fmla="*/ 880724 w 1656655"/>
              <a:gd name="connsiteY6253" fmla="*/ 1095707 h 1864576"/>
              <a:gd name="connsiteX6254" fmla="*/ 879950 w 1656655"/>
              <a:gd name="connsiteY6254" fmla="*/ 1094732 h 1864576"/>
              <a:gd name="connsiteX6255" fmla="*/ 879172 w 1656655"/>
              <a:gd name="connsiteY6255" fmla="*/ 1093953 h 1864576"/>
              <a:gd name="connsiteX6256" fmla="*/ 874905 w 1656655"/>
              <a:gd name="connsiteY6256" fmla="*/ 1091616 h 1864576"/>
              <a:gd name="connsiteX6257" fmla="*/ 872380 w 1656655"/>
              <a:gd name="connsiteY6257" fmla="*/ 1091812 h 1864576"/>
              <a:gd name="connsiteX6258" fmla="*/ 870051 w 1656655"/>
              <a:gd name="connsiteY6258" fmla="*/ 1092787 h 1864576"/>
              <a:gd name="connsiteX6259" fmla="*/ 855111 w 1656655"/>
              <a:gd name="connsiteY6259" fmla="*/ 1096878 h 1864576"/>
              <a:gd name="connsiteX6260" fmla="*/ 852585 w 1656655"/>
              <a:gd name="connsiteY6260" fmla="*/ 1092199 h 1864576"/>
              <a:gd name="connsiteX6261" fmla="*/ 852781 w 1656655"/>
              <a:gd name="connsiteY6261" fmla="*/ 1092395 h 1864576"/>
              <a:gd name="connsiteX6262" fmla="*/ 852781 w 1656655"/>
              <a:gd name="connsiteY6262" fmla="*/ 1092591 h 1864576"/>
              <a:gd name="connsiteX6263" fmla="*/ 855111 w 1656655"/>
              <a:gd name="connsiteY6263" fmla="*/ 1096878 h 1864576"/>
              <a:gd name="connsiteX6264" fmla="*/ 786605 w 1656655"/>
              <a:gd name="connsiteY6264" fmla="*/ 1117147 h 1864576"/>
              <a:gd name="connsiteX6265" fmla="*/ 788157 w 1656655"/>
              <a:gd name="connsiteY6265" fmla="*/ 1114031 h 1864576"/>
              <a:gd name="connsiteX6266" fmla="*/ 788739 w 1656655"/>
              <a:gd name="connsiteY6266" fmla="*/ 1113056 h 1864576"/>
              <a:gd name="connsiteX6267" fmla="*/ 790290 w 1656655"/>
              <a:gd name="connsiteY6267" fmla="*/ 1111493 h 1864576"/>
              <a:gd name="connsiteX6268" fmla="*/ 793784 w 1656655"/>
              <a:gd name="connsiteY6268" fmla="*/ 1108769 h 1864576"/>
              <a:gd name="connsiteX6269" fmla="*/ 796114 w 1656655"/>
              <a:gd name="connsiteY6269" fmla="*/ 1105065 h 1864576"/>
              <a:gd name="connsiteX6270" fmla="*/ 796696 w 1656655"/>
              <a:gd name="connsiteY6270" fmla="*/ 1104090 h 1864576"/>
              <a:gd name="connsiteX6271" fmla="*/ 799803 w 1656655"/>
              <a:gd name="connsiteY6271" fmla="*/ 1102723 h 1864576"/>
              <a:gd name="connsiteX6272" fmla="*/ 802710 w 1656655"/>
              <a:gd name="connsiteY6272" fmla="*/ 1102532 h 1864576"/>
              <a:gd name="connsiteX6273" fmla="*/ 814743 w 1656655"/>
              <a:gd name="connsiteY6273" fmla="*/ 1099215 h 1864576"/>
              <a:gd name="connsiteX6274" fmla="*/ 816686 w 1656655"/>
              <a:gd name="connsiteY6274" fmla="*/ 1098049 h 1864576"/>
              <a:gd name="connsiteX6275" fmla="*/ 814939 w 1656655"/>
              <a:gd name="connsiteY6275" fmla="*/ 1099411 h 1864576"/>
              <a:gd name="connsiteX6276" fmla="*/ 809116 w 1656655"/>
              <a:gd name="connsiteY6276" fmla="*/ 1102723 h 1864576"/>
              <a:gd name="connsiteX6277" fmla="*/ 804653 w 1656655"/>
              <a:gd name="connsiteY6277" fmla="*/ 1104477 h 1864576"/>
              <a:gd name="connsiteX6278" fmla="*/ 802519 w 1656655"/>
              <a:gd name="connsiteY6278" fmla="*/ 1105256 h 1864576"/>
              <a:gd name="connsiteX6279" fmla="*/ 796309 w 1656655"/>
              <a:gd name="connsiteY6279" fmla="*/ 1108181 h 1864576"/>
              <a:gd name="connsiteX6280" fmla="*/ 794367 w 1656655"/>
              <a:gd name="connsiteY6280" fmla="*/ 1109156 h 1864576"/>
              <a:gd name="connsiteX6281" fmla="*/ 790486 w 1656655"/>
              <a:gd name="connsiteY6281" fmla="*/ 1113056 h 1864576"/>
              <a:gd name="connsiteX6282" fmla="*/ 787770 w 1656655"/>
              <a:gd name="connsiteY6282" fmla="*/ 1116368 h 1864576"/>
              <a:gd name="connsiteX6283" fmla="*/ 786605 w 1656655"/>
              <a:gd name="connsiteY6283" fmla="*/ 1117147 h 1864576"/>
              <a:gd name="connsiteX6284" fmla="*/ 861707 w 1656655"/>
              <a:gd name="connsiteY6284" fmla="*/ 1099994 h 1864576"/>
              <a:gd name="connsiteX6285" fmla="*/ 863454 w 1656655"/>
              <a:gd name="connsiteY6285" fmla="*/ 1097657 h 1864576"/>
              <a:gd name="connsiteX6286" fmla="*/ 864810 w 1656655"/>
              <a:gd name="connsiteY6286" fmla="*/ 1099803 h 1864576"/>
              <a:gd name="connsiteX6287" fmla="*/ 866366 w 1656655"/>
              <a:gd name="connsiteY6287" fmla="*/ 1101557 h 1864576"/>
              <a:gd name="connsiteX6288" fmla="*/ 867531 w 1656655"/>
              <a:gd name="connsiteY6288" fmla="*/ 1102140 h 1864576"/>
              <a:gd name="connsiteX6289" fmla="*/ 869082 w 1656655"/>
              <a:gd name="connsiteY6289" fmla="*/ 1103311 h 1864576"/>
              <a:gd name="connsiteX6290" fmla="*/ 871215 w 1656655"/>
              <a:gd name="connsiteY6290" fmla="*/ 1105648 h 1864576"/>
              <a:gd name="connsiteX6291" fmla="*/ 872576 w 1656655"/>
              <a:gd name="connsiteY6291" fmla="*/ 1107794 h 1864576"/>
              <a:gd name="connsiteX6292" fmla="*/ 872962 w 1656655"/>
              <a:gd name="connsiteY6292" fmla="*/ 1109156 h 1864576"/>
              <a:gd name="connsiteX6293" fmla="*/ 875096 w 1656655"/>
              <a:gd name="connsiteY6293" fmla="*/ 1114031 h 1864576"/>
              <a:gd name="connsiteX6294" fmla="*/ 874709 w 1656655"/>
              <a:gd name="connsiteY6294" fmla="*/ 1113639 h 1864576"/>
              <a:gd name="connsiteX6295" fmla="*/ 870829 w 1656655"/>
              <a:gd name="connsiteY6295" fmla="*/ 1108181 h 1864576"/>
              <a:gd name="connsiteX6296" fmla="*/ 869468 w 1656655"/>
              <a:gd name="connsiteY6296" fmla="*/ 1106623 h 1864576"/>
              <a:gd name="connsiteX6297" fmla="*/ 869082 w 1656655"/>
              <a:gd name="connsiteY6297" fmla="*/ 1106231 h 1864576"/>
              <a:gd name="connsiteX6298" fmla="*/ 867139 w 1656655"/>
              <a:gd name="connsiteY6298" fmla="*/ 1104673 h 1864576"/>
              <a:gd name="connsiteX6299" fmla="*/ 863063 w 1656655"/>
              <a:gd name="connsiteY6299" fmla="*/ 1102919 h 1864576"/>
              <a:gd name="connsiteX6300" fmla="*/ 861707 w 1656655"/>
              <a:gd name="connsiteY6300" fmla="*/ 1099994 h 1864576"/>
              <a:gd name="connsiteX6301" fmla="*/ 784472 w 1656655"/>
              <a:gd name="connsiteY6301" fmla="*/ 1130009 h 1864576"/>
              <a:gd name="connsiteX6302" fmla="*/ 784663 w 1656655"/>
              <a:gd name="connsiteY6302" fmla="*/ 1128451 h 1864576"/>
              <a:gd name="connsiteX6303" fmla="*/ 785827 w 1656655"/>
              <a:gd name="connsiteY6303" fmla="*/ 1124555 h 1864576"/>
              <a:gd name="connsiteX6304" fmla="*/ 788157 w 1656655"/>
              <a:gd name="connsiteY6304" fmla="*/ 1120072 h 1864576"/>
              <a:gd name="connsiteX6305" fmla="*/ 792815 w 1656655"/>
              <a:gd name="connsiteY6305" fmla="*/ 1114614 h 1864576"/>
              <a:gd name="connsiteX6306" fmla="*/ 793593 w 1656655"/>
              <a:gd name="connsiteY6306" fmla="*/ 1113639 h 1864576"/>
              <a:gd name="connsiteX6307" fmla="*/ 793980 w 1656655"/>
              <a:gd name="connsiteY6307" fmla="*/ 1113247 h 1864576"/>
              <a:gd name="connsiteX6308" fmla="*/ 796500 w 1656655"/>
              <a:gd name="connsiteY6308" fmla="*/ 1111493 h 1864576"/>
              <a:gd name="connsiteX6309" fmla="*/ 803488 w 1656655"/>
              <a:gd name="connsiteY6309" fmla="*/ 1108181 h 1864576"/>
              <a:gd name="connsiteX6310" fmla="*/ 806013 w 1656655"/>
              <a:gd name="connsiteY6310" fmla="*/ 1107206 h 1864576"/>
              <a:gd name="connsiteX6311" fmla="*/ 817269 w 1656655"/>
              <a:gd name="connsiteY6311" fmla="*/ 1101557 h 1864576"/>
              <a:gd name="connsiteX6312" fmla="*/ 821149 w 1656655"/>
              <a:gd name="connsiteY6312" fmla="*/ 1098632 h 1864576"/>
              <a:gd name="connsiteX6313" fmla="*/ 822505 w 1656655"/>
              <a:gd name="connsiteY6313" fmla="*/ 1097270 h 1864576"/>
              <a:gd name="connsiteX6314" fmla="*/ 825999 w 1656655"/>
              <a:gd name="connsiteY6314" fmla="*/ 1093174 h 1864576"/>
              <a:gd name="connsiteX6315" fmla="*/ 827163 w 1656655"/>
              <a:gd name="connsiteY6315" fmla="*/ 1091812 h 1864576"/>
              <a:gd name="connsiteX6316" fmla="*/ 833373 w 1656655"/>
              <a:gd name="connsiteY6316" fmla="*/ 1093370 h 1864576"/>
              <a:gd name="connsiteX6317" fmla="*/ 835898 w 1656655"/>
              <a:gd name="connsiteY6317" fmla="*/ 1094345 h 1864576"/>
              <a:gd name="connsiteX6318" fmla="*/ 840361 w 1656655"/>
              <a:gd name="connsiteY6318" fmla="*/ 1098436 h 1864576"/>
              <a:gd name="connsiteX6319" fmla="*/ 840748 w 1656655"/>
              <a:gd name="connsiteY6319" fmla="*/ 1099607 h 1864576"/>
              <a:gd name="connsiteX6320" fmla="*/ 843077 w 1656655"/>
              <a:gd name="connsiteY6320" fmla="*/ 1099607 h 1864576"/>
              <a:gd name="connsiteX6321" fmla="*/ 844046 w 1656655"/>
              <a:gd name="connsiteY6321" fmla="*/ 1097270 h 1864576"/>
              <a:gd name="connsiteX6322" fmla="*/ 850838 w 1656655"/>
              <a:gd name="connsiteY6322" fmla="*/ 1099994 h 1864576"/>
              <a:gd name="connsiteX6323" fmla="*/ 853168 w 1656655"/>
              <a:gd name="connsiteY6323" fmla="*/ 1100582 h 1864576"/>
              <a:gd name="connsiteX6324" fmla="*/ 854528 w 1656655"/>
              <a:gd name="connsiteY6324" fmla="*/ 1100386 h 1864576"/>
              <a:gd name="connsiteX6325" fmla="*/ 855693 w 1656655"/>
              <a:gd name="connsiteY6325" fmla="*/ 1100778 h 1864576"/>
              <a:gd name="connsiteX6326" fmla="*/ 856466 w 1656655"/>
              <a:gd name="connsiteY6326" fmla="*/ 1101557 h 1864576"/>
              <a:gd name="connsiteX6327" fmla="*/ 858600 w 1656655"/>
              <a:gd name="connsiteY6327" fmla="*/ 1104090 h 1864576"/>
              <a:gd name="connsiteX6328" fmla="*/ 861903 w 1656655"/>
              <a:gd name="connsiteY6328" fmla="*/ 1110327 h 1864576"/>
              <a:gd name="connsiteX6329" fmla="*/ 864037 w 1656655"/>
              <a:gd name="connsiteY6329" fmla="*/ 1114418 h 1864576"/>
              <a:gd name="connsiteX6330" fmla="*/ 865201 w 1656655"/>
              <a:gd name="connsiteY6330" fmla="*/ 1116564 h 1864576"/>
              <a:gd name="connsiteX6331" fmla="*/ 865588 w 1656655"/>
              <a:gd name="connsiteY6331" fmla="*/ 1117730 h 1864576"/>
              <a:gd name="connsiteX6332" fmla="*/ 865392 w 1656655"/>
              <a:gd name="connsiteY6332" fmla="*/ 1125334 h 1864576"/>
              <a:gd name="connsiteX6333" fmla="*/ 865392 w 1656655"/>
              <a:gd name="connsiteY6333" fmla="*/ 1131180 h 1864576"/>
              <a:gd name="connsiteX6334" fmla="*/ 865005 w 1656655"/>
              <a:gd name="connsiteY6334" fmla="*/ 1132351 h 1864576"/>
              <a:gd name="connsiteX6335" fmla="*/ 864227 w 1656655"/>
              <a:gd name="connsiteY6335" fmla="*/ 1133130 h 1864576"/>
              <a:gd name="connsiteX6336" fmla="*/ 862872 w 1656655"/>
              <a:gd name="connsiteY6336" fmla="*/ 1133130 h 1864576"/>
              <a:gd name="connsiteX6337" fmla="*/ 858600 w 1656655"/>
              <a:gd name="connsiteY6337" fmla="*/ 1129622 h 1864576"/>
              <a:gd name="connsiteX6338" fmla="*/ 855693 w 1656655"/>
              <a:gd name="connsiteY6338" fmla="*/ 1126309 h 1864576"/>
              <a:gd name="connsiteX6339" fmla="*/ 855111 w 1656655"/>
              <a:gd name="connsiteY6339" fmla="*/ 1125138 h 1864576"/>
              <a:gd name="connsiteX6340" fmla="*/ 854528 w 1656655"/>
              <a:gd name="connsiteY6340" fmla="*/ 1122605 h 1864576"/>
              <a:gd name="connsiteX6341" fmla="*/ 854719 w 1656655"/>
              <a:gd name="connsiteY6341" fmla="*/ 1121434 h 1864576"/>
              <a:gd name="connsiteX6342" fmla="*/ 858409 w 1656655"/>
              <a:gd name="connsiteY6342" fmla="*/ 1111689 h 1864576"/>
              <a:gd name="connsiteX6343" fmla="*/ 857435 w 1656655"/>
              <a:gd name="connsiteY6343" fmla="*/ 1111106 h 1864576"/>
              <a:gd name="connsiteX6344" fmla="*/ 854528 w 1656655"/>
              <a:gd name="connsiteY6344" fmla="*/ 1110910 h 1864576"/>
              <a:gd name="connsiteX6345" fmla="*/ 854137 w 1656655"/>
              <a:gd name="connsiteY6345" fmla="*/ 1110131 h 1864576"/>
              <a:gd name="connsiteX6346" fmla="*/ 853554 w 1656655"/>
              <a:gd name="connsiteY6346" fmla="*/ 1109548 h 1864576"/>
              <a:gd name="connsiteX6347" fmla="*/ 852003 w 1656655"/>
              <a:gd name="connsiteY6347" fmla="*/ 1109156 h 1864576"/>
              <a:gd name="connsiteX6348" fmla="*/ 847154 w 1656655"/>
              <a:gd name="connsiteY6348" fmla="*/ 1105844 h 1864576"/>
              <a:gd name="connsiteX6349" fmla="*/ 845597 w 1656655"/>
              <a:gd name="connsiteY6349" fmla="*/ 1105844 h 1864576"/>
              <a:gd name="connsiteX6350" fmla="*/ 844628 w 1656655"/>
              <a:gd name="connsiteY6350" fmla="*/ 1106819 h 1864576"/>
              <a:gd name="connsiteX6351" fmla="*/ 842299 w 1656655"/>
              <a:gd name="connsiteY6351" fmla="*/ 1105844 h 1864576"/>
              <a:gd name="connsiteX6352" fmla="*/ 836285 w 1656655"/>
              <a:gd name="connsiteY6352" fmla="*/ 1105648 h 1864576"/>
              <a:gd name="connsiteX6353" fmla="*/ 833760 w 1656655"/>
              <a:gd name="connsiteY6353" fmla="*/ 1106427 h 1864576"/>
              <a:gd name="connsiteX6354" fmla="*/ 830271 w 1656655"/>
              <a:gd name="connsiteY6354" fmla="*/ 1108181 h 1864576"/>
              <a:gd name="connsiteX6355" fmla="*/ 828328 w 1656655"/>
              <a:gd name="connsiteY6355" fmla="*/ 1109548 h 1864576"/>
              <a:gd name="connsiteX6356" fmla="*/ 825416 w 1656655"/>
              <a:gd name="connsiteY6356" fmla="*/ 1111689 h 1864576"/>
              <a:gd name="connsiteX6357" fmla="*/ 822896 w 1656655"/>
              <a:gd name="connsiteY6357" fmla="*/ 1115976 h 1864576"/>
              <a:gd name="connsiteX6358" fmla="*/ 822314 w 1656655"/>
              <a:gd name="connsiteY6358" fmla="*/ 1125530 h 1864576"/>
              <a:gd name="connsiteX6359" fmla="*/ 822118 w 1656655"/>
              <a:gd name="connsiteY6359" fmla="*/ 1128647 h 1864576"/>
              <a:gd name="connsiteX6360" fmla="*/ 821536 w 1656655"/>
              <a:gd name="connsiteY6360" fmla="*/ 1131376 h 1864576"/>
              <a:gd name="connsiteX6361" fmla="*/ 819402 w 1656655"/>
              <a:gd name="connsiteY6361" fmla="*/ 1136055 h 1864576"/>
              <a:gd name="connsiteX6362" fmla="*/ 819011 w 1656655"/>
              <a:gd name="connsiteY6362" fmla="*/ 1136638 h 1864576"/>
              <a:gd name="connsiteX6363" fmla="*/ 815908 w 1656655"/>
              <a:gd name="connsiteY6363" fmla="*/ 1137809 h 1864576"/>
              <a:gd name="connsiteX6364" fmla="*/ 814548 w 1656655"/>
              <a:gd name="connsiteY6364" fmla="*/ 1137809 h 1864576"/>
              <a:gd name="connsiteX6365" fmla="*/ 809698 w 1656655"/>
              <a:gd name="connsiteY6365" fmla="*/ 1135663 h 1864576"/>
              <a:gd name="connsiteX6366" fmla="*/ 808147 w 1656655"/>
              <a:gd name="connsiteY6366" fmla="*/ 1133909 h 1864576"/>
              <a:gd name="connsiteX6367" fmla="*/ 805622 w 1656655"/>
              <a:gd name="connsiteY6367" fmla="*/ 1129622 h 1864576"/>
              <a:gd name="connsiteX6368" fmla="*/ 803102 w 1656655"/>
              <a:gd name="connsiteY6368" fmla="*/ 1127088 h 1864576"/>
              <a:gd name="connsiteX6369" fmla="*/ 799608 w 1656655"/>
              <a:gd name="connsiteY6369" fmla="*/ 1125334 h 1864576"/>
              <a:gd name="connsiteX6370" fmla="*/ 796696 w 1656655"/>
              <a:gd name="connsiteY6370" fmla="*/ 1125138 h 1864576"/>
              <a:gd name="connsiteX6371" fmla="*/ 795145 w 1656655"/>
              <a:gd name="connsiteY6371" fmla="*/ 1125334 h 1864576"/>
              <a:gd name="connsiteX6372" fmla="*/ 791651 w 1656655"/>
              <a:gd name="connsiteY6372" fmla="*/ 1126892 h 1864576"/>
              <a:gd name="connsiteX6373" fmla="*/ 790099 w 1656655"/>
              <a:gd name="connsiteY6373" fmla="*/ 1127867 h 1864576"/>
              <a:gd name="connsiteX6374" fmla="*/ 788157 w 1656655"/>
              <a:gd name="connsiteY6374" fmla="*/ 1130205 h 1864576"/>
              <a:gd name="connsiteX6375" fmla="*/ 786023 w 1656655"/>
              <a:gd name="connsiteY6375" fmla="*/ 1130205 h 1864576"/>
              <a:gd name="connsiteX6376" fmla="*/ 784472 w 1656655"/>
              <a:gd name="connsiteY6376" fmla="*/ 1130009 h 1864576"/>
              <a:gd name="connsiteX6377" fmla="*/ 869468 w 1656655"/>
              <a:gd name="connsiteY6377" fmla="*/ 1115393 h 1864576"/>
              <a:gd name="connsiteX6378" fmla="*/ 867335 w 1656655"/>
              <a:gd name="connsiteY6378" fmla="*/ 1111106 h 1864576"/>
              <a:gd name="connsiteX6379" fmla="*/ 866170 w 1656655"/>
              <a:gd name="connsiteY6379" fmla="*/ 1108960 h 1864576"/>
              <a:gd name="connsiteX6380" fmla="*/ 865201 w 1656655"/>
              <a:gd name="connsiteY6380" fmla="*/ 1106819 h 1864576"/>
              <a:gd name="connsiteX6381" fmla="*/ 866752 w 1656655"/>
              <a:gd name="connsiteY6381" fmla="*/ 1107985 h 1864576"/>
              <a:gd name="connsiteX6382" fmla="*/ 869855 w 1656655"/>
              <a:gd name="connsiteY6382" fmla="*/ 1111689 h 1864576"/>
              <a:gd name="connsiteX6383" fmla="*/ 870437 w 1656655"/>
              <a:gd name="connsiteY6383" fmla="*/ 1112468 h 1864576"/>
              <a:gd name="connsiteX6384" fmla="*/ 870246 w 1656655"/>
              <a:gd name="connsiteY6384" fmla="*/ 1113247 h 1864576"/>
              <a:gd name="connsiteX6385" fmla="*/ 870051 w 1656655"/>
              <a:gd name="connsiteY6385" fmla="*/ 1114031 h 1864576"/>
              <a:gd name="connsiteX6386" fmla="*/ 869468 w 1656655"/>
              <a:gd name="connsiteY6386" fmla="*/ 1115393 h 1864576"/>
              <a:gd name="connsiteX6387" fmla="*/ 829297 w 1656655"/>
              <a:gd name="connsiteY6387" fmla="*/ 1112081 h 1864576"/>
              <a:gd name="connsiteX6388" fmla="*/ 830075 w 1656655"/>
              <a:gd name="connsiteY6388" fmla="*/ 1111493 h 1864576"/>
              <a:gd name="connsiteX6389" fmla="*/ 832595 w 1656655"/>
              <a:gd name="connsiteY6389" fmla="*/ 1109935 h 1864576"/>
              <a:gd name="connsiteX6390" fmla="*/ 836285 w 1656655"/>
              <a:gd name="connsiteY6390" fmla="*/ 1108181 h 1864576"/>
              <a:gd name="connsiteX6391" fmla="*/ 835898 w 1656655"/>
              <a:gd name="connsiteY6391" fmla="*/ 1109548 h 1864576"/>
              <a:gd name="connsiteX6392" fmla="*/ 836285 w 1656655"/>
              <a:gd name="connsiteY6392" fmla="*/ 1110910 h 1864576"/>
              <a:gd name="connsiteX6393" fmla="*/ 836285 w 1656655"/>
              <a:gd name="connsiteY6393" fmla="*/ 1112468 h 1864576"/>
              <a:gd name="connsiteX6394" fmla="*/ 836089 w 1656655"/>
              <a:gd name="connsiteY6394" fmla="*/ 1114031 h 1864576"/>
              <a:gd name="connsiteX6395" fmla="*/ 835703 w 1656655"/>
              <a:gd name="connsiteY6395" fmla="*/ 1113639 h 1864576"/>
              <a:gd name="connsiteX6396" fmla="*/ 834538 w 1656655"/>
              <a:gd name="connsiteY6396" fmla="*/ 1111885 h 1864576"/>
              <a:gd name="connsiteX6397" fmla="*/ 832209 w 1656655"/>
              <a:gd name="connsiteY6397" fmla="*/ 1112664 h 1864576"/>
              <a:gd name="connsiteX6398" fmla="*/ 832404 w 1656655"/>
              <a:gd name="connsiteY6398" fmla="*/ 1114031 h 1864576"/>
              <a:gd name="connsiteX6399" fmla="*/ 833760 w 1656655"/>
              <a:gd name="connsiteY6399" fmla="*/ 1116368 h 1864576"/>
              <a:gd name="connsiteX6400" fmla="*/ 834925 w 1656655"/>
              <a:gd name="connsiteY6400" fmla="*/ 1116951 h 1864576"/>
              <a:gd name="connsiteX6401" fmla="*/ 833178 w 1656655"/>
              <a:gd name="connsiteY6401" fmla="*/ 1117926 h 1864576"/>
              <a:gd name="connsiteX6402" fmla="*/ 833373 w 1656655"/>
              <a:gd name="connsiteY6402" fmla="*/ 1120072 h 1864576"/>
              <a:gd name="connsiteX6403" fmla="*/ 835507 w 1656655"/>
              <a:gd name="connsiteY6403" fmla="*/ 1123384 h 1864576"/>
              <a:gd name="connsiteX6404" fmla="*/ 839001 w 1656655"/>
              <a:gd name="connsiteY6404" fmla="*/ 1130793 h 1864576"/>
              <a:gd name="connsiteX6405" fmla="*/ 836285 w 1656655"/>
              <a:gd name="connsiteY6405" fmla="*/ 1132738 h 1864576"/>
              <a:gd name="connsiteX6406" fmla="*/ 835703 w 1656655"/>
              <a:gd name="connsiteY6406" fmla="*/ 1134492 h 1864576"/>
              <a:gd name="connsiteX6407" fmla="*/ 834342 w 1656655"/>
              <a:gd name="connsiteY6407" fmla="*/ 1135467 h 1864576"/>
              <a:gd name="connsiteX6408" fmla="*/ 833373 w 1656655"/>
              <a:gd name="connsiteY6408" fmla="*/ 1134492 h 1864576"/>
              <a:gd name="connsiteX6409" fmla="*/ 832404 w 1656655"/>
              <a:gd name="connsiteY6409" fmla="*/ 1133517 h 1864576"/>
              <a:gd name="connsiteX6410" fmla="*/ 830075 w 1656655"/>
              <a:gd name="connsiteY6410" fmla="*/ 1131959 h 1864576"/>
              <a:gd name="connsiteX6411" fmla="*/ 829106 w 1656655"/>
              <a:gd name="connsiteY6411" fmla="*/ 1129426 h 1864576"/>
              <a:gd name="connsiteX6412" fmla="*/ 827941 w 1656655"/>
              <a:gd name="connsiteY6412" fmla="*/ 1127672 h 1864576"/>
              <a:gd name="connsiteX6413" fmla="*/ 827550 w 1656655"/>
              <a:gd name="connsiteY6413" fmla="*/ 1127088 h 1864576"/>
              <a:gd name="connsiteX6414" fmla="*/ 829493 w 1656655"/>
              <a:gd name="connsiteY6414" fmla="*/ 1128063 h 1864576"/>
              <a:gd name="connsiteX6415" fmla="*/ 831044 w 1656655"/>
              <a:gd name="connsiteY6415" fmla="*/ 1125334 h 1864576"/>
              <a:gd name="connsiteX6416" fmla="*/ 830075 w 1656655"/>
              <a:gd name="connsiteY6416" fmla="*/ 1124747 h 1864576"/>
              <a:gd name="connsiteX6417" fmla="*/ 828328 w 1656655"/>
              <a:gd name="connsiteY6417" fmla="*/ 1122409 h 1864576"/>
              <a:gd name="connsiteX6418" fmla="*/ 826385 w 1656655"/>
              <a:gd name="connsiteY6418" fmla="*/ 1122993 h 1864576"/>
              <a:gd name="connsiteX6419" fmla="*/ 826581 w 1656655"/>
              <a:gd name="connsiteY6419" fmla="*/ 1125138 h 1864576"/>
              <a:gd name="connsiteX6420" fmla="*/ 827550 w 1656655"/>
              <a:gd name="connsiteY6420" fmla="*/ 1127088 h 1864576"/>
              <a:gd name="connsiteX6421" fmla="*/ 825612 w 1656655"/>
              <a:gd name="connsiteY6421" fmla="*/ 1127088 h 1864576"/>
              <a:gd name="connsiteX6422" fmla="*/ 825803 w 1656655"/>
              <a:gd name="connsiteY6422" fmla="*/ 1119680 h 1864576"/>
              <a:gd name="connsiteX6423" fmla="*/ 827941 w 1656655"/>
              <a:gd name="connsiteY6423" fmla="*/ 1122018 h 1864576"/>
              <a:gd name="connsiteX6424" fmla="*/ 829688 w 1656655"/>
              <a:gd name="connsiteY6424" fmla="*/ 1122409 h 1864576"/>
              <a:gd name="connsiteX6425" fmla="*/ 830657 w 1656655"/>
              <a:gd name="connsiteY6425" fmla="*/ 1121238 h 1864576"/>
              <a:gd name="connsiteX6426" fmla="*/ 829297 w 1656655"/>
              <a:gd name="connsiteY6426" fmla="*/ 1119293 h 1864576"/>
              <a:gd name="connsiteX6427" fmla="*/ 826385 w 1656655"/>
              <a:gd name="connsiteY6427" fmla="*/ 1116755 h 1864576"/>
              <a:gd name="connsiteX6428" fmla="*/ 827163 w 1656655"/>
              <a:gd name="connsiteY6428" fmla="*/ 1115393 h 1864576"/>
              <a:gd name="connsiteX6429" fmla="*/ 827746 w 1656655"/>
              <a:gd name="connsiteY6429" fmla="*/ 1116564 h 1864576"/>
              <a:gd name="connsiteX6430" fmla="*/ 828910 w 1656655"/>
              <a:gd name="connsiteY6430" fmla="*/ 1117343 h 1864576"/>
              <a:gd name="connsiteX6431" fmla="*/ 831626 w 1656655"/>
              <a:gd name="connsiteY6431" fmla="*/ 1117343 h 1864576"/>
              <a:gd name="connsiteX6432" fmla="*/ 831044 w 1656655"/>
              <a:gd name="connsiteY6432" fmla="*/ 1114810 h 1864576"/>
              <a:gd name="connsiteX6433" fmla="*/ 830075 w 1656655"/>
              <a:gd name="connsiteY6433" fmla="*/ 1114031 h 1864576"/>
              <a:gd name="connsiteX6434" fmla="*/ 829297 w 1656655"/>
              <a:gd name="connsiteY6434" fmla="*/ 1112081 h 1864576"/>
              <a:gd name="connsiteX6435" fmla="*/ 841330 w 1656655"/>
              <a:gd name="connsiteY6435" fmla="*/ 1111106 h 1864576"/>
              <a:gd name="connsiteX6436" fmla="*/ 845015 w 1656655"/>
              <a:gd name="connsiteY6436" fmla="*/ 1111106 h 1864576"/>
              <a:gd name="connsiteX6437" fmla="*/ 844433 w 1656655"/>
              <a:gd name="connsiteY6437" fmla="*/ 1115001 h 1864576"/>
              <a:gd name="connsiteX6438" fmla="*/ 843855 w 1656655"/>
              <a:gd name="connsiteY6438" fmla="*/ 1118901 h 1864576"/>
              <a:gd name="connsiteX6439" fmla="*/ 843273 w 1656655"/>
              <a:gd name="connsiteY6439" fmla="*/ 1116951 h 1864576"/>
              <a:gd name="connsiteX6440" fmla="*/ 841913 w 1656655"/>
              <a:gd name="connsiteY6440" fmla="*/ 1113056 h 1864576"/>
              <a:gd name="connsiteX6441" fmla="*/ 841330 w 1656655"/>
              <a:gd name="connsiteY6441" fmla="*/ 1111106 h 1864576"/>
              <a:gd name="connsiteX6442" fmla="*/ 848318 w 1656655"/>
              <a:gd name="connsiteY6442" fmla="*/ 1110327 h 1864576"/>
              <a:gd name="connsiteX6443" fmla="*/ 850065 w 1656655"/>
              <a:gd name="connsiteY6443" fmla="*/ 1110910 h 1864576"/>
              <a:gd name="connsiteX6444" fmla="*/ 851807 w 1656655"/>
              <a:gd name="connsiteY6444" fmla="*/ 1111493 h 1864576"/>
              <a:gd name="connsiteX6445" fmla="*/ 846762 w 1656655"/>
              <a:gd name="connsiteY6445" fmla="*/ 1120655 h 1864576"/>
              <a:gd name="connsiteX6446" fmla="*/ 848318 w 1656655"/>
              <a:gd name="connsiteY6446" fmla="*/ 1110327 h 1864576"/>
              <a:gd name="connsiteX6447" fmla="*/ 847927 w 1656655"/>
              <a:gd name="connsiteY6447" fmla="*/ 1125530 h 1864576"/>
              <a:gd name="connsiteX6448" fmla="*/ 853364 w 1656655"/>
              <a:gd name="connsiteY6448" fmla="*/ 1115393 h 1864576"/>
              <a:gd name="connsiteX6449" fmla="*/ 853946 w 1656655"/>
              <a:gd name="connsiteY6449" fmla="*/ 1114418 h 1864576"/>
              <a:gd name="connsiteX6450" fmla="*/ 854528 w 1656655"/>
              <a:gd name="connsiteY6450" fmla="*/ 1113443 h 1864576"/>
              <a:gd name="connsiteX6451" fmla="*/ 855301 w 1656655"/>
              <a:gd name="connsiteY6451" fmla="*/ 1113443 h 1864576"/>
              <a:gd name="connsiteX6452" fmla="*/ 852003 w 1656655"/>
              <a:gd name="connsiteY6452" fmla="*/ 1119876 h 1864576"/>
              <a:gd name="connsiteX6453" fmla="*/ 846571 w 1656655"/>
              <a:gd name="connsiteY6453" fmla="*/ 1129038 h 1864576"/>
              <a:gd name="connsiteX6454" fmla="*/ 845793 w 1656655"/>
              <a:gd name="connsiteY6454" fmla="*/ 1129817 h 1864576"/>
              <a:gd name="connsiteX6455" fmla="*/ 847927 w 1656655"/>
              <a:gd name="connsiteY6455" fmla="*/ 1125530 h 1864576"/>
              <a:gd name="connsiteX6456" fmla="*/ 887325 w 1656655"/>
              <a:gd name="connsiteY6456" fmla="*/ 1113835 h 1864576"/>
              <a:gd name="connsiteX6457" fmla="*/ 887712 w 1656655"/>
              <a:gd name="connsiteY6457" fmla="*/ 1111689 h 1864576"/>
              <a:gd name="connsiteX6458" fmla="*/ 888485 w 1656655"/>
              <a:gd name="connsiteY6458" fmla="*/ 1109935 h 1864576"/>
              <a:gd name="connsiteX6459" fmla="*/ 889067 w 1656655"/>
              <a:gd name="connsiteY6459" fmla="*/ 1114418 h 1864576"/>
              <a:gd name="connsiteX6460" fmla="*/ 887325 w 1656655"/>
              <a:gd name="connsiteY6460" fmla="*/ 1113835 h 1864576"/>
              <a:gd name="connsiteX6461" fmla="*/ 868695 w 1656655"/>
              <a:gd name="connsiteY6461" fmla="*/ 1120263 h 1864576"/>
              <a:gd name="connsiteX6462" fmla="*/ 870829 w 1656655"/>
              <a:gd name="connsiteY6462" fmla="*/ 1120851 h 1864576"/>
              <a:gd name="connsiteX6463" fmla="*/ 871993 w 1656655"/>
              <a:gd name="connsiteY6463" fmla="*/ 1118705 h 1864576"/>
              <a:gd name="connsiteX6464" fmla="*/ 872184 w 1656655"/>
              <a:gd name="connsiteY6464" fmla="*/ 1121434 h 1864576"/>
              <a:gd name="connsiteX6465" fmla="*/ 871020 w 1656655"/>
              <a:gd name="connsiteY6465" fmla="*/ 1121047 h 1864576"/>
              <a:gd name="connsiteX6466" fmla="*/ 869468 w 1656655"/>
              <a:gd name="connsiteY6466" fmla="*/ 1122605 h 1864576"/>
              <a:gd name="connsiteX6467" fmla="*/ 869082 w 1656655"/>
              <a:gd name="connsiteY6467" fmla="*/ 1122993 h 1864576"/>
              <a:gd name="connsiteX6468" fmla="*/ 868886 w 1656655"/>
              <a:gd name="connsiteY6468" fmla="*/ 1123580 h 1864576"/>
              <a:gd name="connsiteX6469" fmla="*/ 868695 w 1656655"/>
              <a:gd name="connsiteY6469" fmla="*/ 1120263 h 1864576"/>
              <a:gd name="connsiteX6470" fmla="*/ 836867 w 1656655"/>
              <a:gd name="connsiteY6470" fmla="*/ 1119484 h 1864576"/>
              <a:gd name="connsiteX6471" fmla="*/ 838223 w 1656655"/>
              <a:gd name="connsiteY6471" fmla="*/ 1118901 h 1864576"/>
              <a:gd name="connsiteX6472" fmla="*/ 839387 w 1656655"/>
              <a:gd name="connsiteY6472" fmla="*/ 1114614 h 1864576"/>
              <a:gd name="connsiteX6473" fmla="*/ 841717 w 1656655"/>
              <a:gd name="connsiteY6473" fmla="*/ 1122801 h 1864576"/>
              <a:gd name="connsiteX6474" fmla="*/ 842495 w 1656655"/>
              <a:gd name="connsiteY6474" fmla="*/ 1127476 h 1864576"/>
              <a:gd name="connsiteX6475" fmla="*/ 842691 w 1656655"/>
              <a:gd name="connsiteY6475" fmla="*/ 1130009 h 1864576"/>
              <a:gd name="connsiteX6476" fmla="*/ 844242 w 1656655"/>
              <a:gd name="connsiteY6476" fmla="*/ 1130984 h 1864576"/>
              <a:gd name="connsiteX6477" fmla="*/ 843273 w 1656655"/>
              <a:gd name="connsiteY6477" fmla="*/ 1133713 h 1864576"/>
              <a:gd name="connsiteX6478" fmla="*/ 844046 w 1656655"/>
              <a:gd name="connsiteY6478" fmla="*/ 1136834 h 1864576"/>
              <a:gd name="connsiteX6479" fmla="*/ 848123 w 1656655"/>
              <a:gd name="connsiteY6479" fmla="*/ 1138588 h 1864576"/>
              <a:gd name="connsiteX6480" fmla="*/ 848509 w 1656655"/>
              <a:gd name="connsiteY6480" fmla="*/ 1139171 h 1864576"/>
              <a:gd name="connsiteX6481" fmla="*/ 848705 w 1656655"/>
              <a:gd name="connsiteY6481" fmla="*/ 1139950 h 1864576"/>
              <a:gd name="connsiteX6482" fmla="*/ 846762 w 1656655"/>
              <a:gd name="connsiteY6482" fmla="*/ 1139950 h 1864576"/>
              <a:gd name="connsiteX6483" fmla="*/ 845015 w 1656655"/>
              <a:gd name="connsiteY6483" fmla="*/ 1140729 h 1864576"/>
              <a:gd name="connsiteX6484" fmla="*/ 844242 w 1656655"/>
              <a:gd name="connsiteY6484" fmla="*/ 1139950 h 1864576"/>
              <a:gd name="connsiteX6485" fmla="*/ 843077 w 1656655"/>
              <a:gd name="connsiteY6485" fmla="*/ 1139754 h 1864576"/>
              <a:gd name="connsiteX6486" fmla="*/ 842691 w 1656655"/>
              <a:gd name="connsiteY6486" fmla="*/ 1137025 h 1864576"/>
              <a:gd name="connsiteX6487" fmla="*/ 841717 w 1656655"/>
              <a:gd name="connsiteY6487" fmla="*/ 1134884 h 1864576"/>
              <a:gd name="connsiteX6488" fmla="*/ 842691 w 1656655"/>
              <a:gd name="connsiteY6488" fmla="*/ 1133130 h 1864576"/>
              <a:gd name="connsiteX6489" fmla="*/ 838032 w 1656655"/>
              <a:gd name="connsiteY6489" fmla="*/ 1121434 h 1864576"/>
              <a:gd name="connsiteX6490" fmla="*/ 836867 w 1656655"/>
              <a:gd name="connsiteY6490" fmla="*/ 1119484 h 1864576"/>
              <a:gd name="connsiteX6491" fmla="*/ 878394 w 1656655"/>
              <a:gd name="connsiteY6491" fmla="*/ 1121047 h 1864576"/>
              <a:gd name="connsiteX6492" fmla="*/ 879172 w 1656655"/>
              <a:gd name="connsiteY6492" fmla="*/ 1122993 h 1864576"/>
              <a:gd name="connsiteX6493" fmla="*/ 878590 w 1656655"/>
              <a:gd name="connsiteY6493" fmla="*/ 1122993 h 1864576"/>
              <a:gd name="connsiteX6494" fmla="*/ 878394 w 1656655"/>
              <a:gd name="connsiteY6494" fmla="*/ 1121047 h 1864576"/>
              <a:gd name="connsiteX6495" fmla="*/ 868499 w 1656655"/>
              <a:gd name="connsiteY6495" fmla="*/ 1129426 h 1864576"/>
              <a:gd name="connsiteX6496" fmla="*/ 871020 w 1656655"/>
              <a:gd name="connsiteY6496" fmla="*/ 1129426 h 1864576"/>
              <a:gd name="connsiteX6497" fmla="*/ 872767 w 1656655"/>
              <a:gd name="connsiteY6497" fmla="*/ 1127867 h 1864576"/>
              <a:gd name="connsiteX6498" fmla="*/ 873349 w 1656655"/>
              <a:gd name="connsiteY6498" fmla="*/ 1125138 h 1864576"/>
              <a:gd name="connsiteX6499" fmla="*/ 872767 w 1656655"/>
              <a:gd name="connsiteY6499" fmla="*/ 1122605 h 1864576"/>
              <a:gd name="connsiteX6500" fmla="*/ 873741 w 1656655"/>
              <a:gd name="connsiteY6500" fmla="*/ 1123384 h 1864576"/>
              <a:gd name="connsiteX6501" fmla="*/ 874323 w 1656655"/>
              <a:gd name="connsiteY6501" fmla="*/ 1124555 h 1864576"/>
              <a:gd name="connsiteX6502" fmla="*/ 872767 w 1656655"/>
              <a:gd name="connsiteY6502" fmla="*/ 1129622 h 1864576"/>
              <a:gd name="connsiteX6503" fmla="*/ 871411 w 1656655"/>
              <a:gd name="connsiteY6503" fmla="*/ 1131763 h 1864576"/>
              <a:gd name="connsiteX6504" fmla="*/ 869664 w 1656655"/>
              <a:gd name="connsiteY6504" fmla="*/ 1131571 h 1864576"/>
              <a:gd name="connsiteX6505" fmla="*/ 867531 w 1656655"/>
              <a:gd name="connsiteY6505" fmla="*/ 1135859 h 1864576"/>
              <a:gd name="connsiteX6506" fmla="*/ 864810 w 1656655"/>
              <a:gd name="connsiteY6506" fmla="*/ 1137025 h 1864576"/>
              <a:gd name="connsiteX6507" fmla="*/ 860929 w 1656655"/>
              <a:gd name="connsiteY6507" fmla="*/ 1137025 h 1864576"/>
              <a:gd name="connsiteX6508" fmla="*/ 854332 w 1656655"/>
              <a:gd name="connsiteY6508" fmla="*/ 1135859 h 1864576"/>
              <a:gd name="connsiteX6509" fmla="*/ 854719 w 1656655"/>
              <a:gd name="connsiteY6509" fmla="*/ 1135467 h 1864576"/>
              <a:gd name="connsiteX6510" fmla="*/ 856270 w 1656655"/>
              <a:gd name="connsiteY6510" fmla="*/ 1133130 h 1864576"/>
              <a:gd name="connsiteX6511" fmla="*/ 856662 w 1656655"/>
              <a:gd name="connsiteY6511" fmla="*/ 1131959 h 1864576"/>
              <a:gd name="connsiteX6512" fmla="*/ 857244 w 1656655"/>
              <a:gd name="connsiteY6512" fmla="*/ 1132547 h 1864576"/>
              <a:gd name="connsiteX6513" fmla="*/ 861321 w 1656655"/>
              <a:gd name="connsiteY6513" fmla="*/ 1135663 h 1864576"/>
              <a:gd name="connsiteX6514" fmla="*/ 863645 w 1656655"/>
              <a:gd name="connsiteY6514" fmla="*/ 1135859 h 1864576"/>
              <a:gd name="connsiteX6515" fmla="*/ 865974 w 1656655"/>
              <a:gd name="connsiteY6515" fmla="*/ 1135467 h 1864576"/>
              <a:gd name="connsiteX6516" fmla="*/ 867335 w 1656655"/>
              <a:gd name="connsiteY6516" fmla="*/ 1133909 h 1864576"/>
              <a:gd name="connsiteX6517" fmla="*/ 868304 w 1656655"/>
              <a:gd name="connsiteY6517" fmla="*/ 1132155 h 1864576"/>
              <a:gd name="connsiteX6518" fmla="*/ 868499 w 1656655"/>
              <a:gd name="connsiteY6518" fmla="*/ 1129426 h 1864576"/>
              <a:gd name="connsiteX6519" fmla="*/ 783694 w 1656655"/>
              <a:gd name="connsiteY6519" fmla="*/ 1140925 h 1864576"/>
              <a:gd name="connsiteX6520" fmla="*/ 780978 w 1656655"/>
              <a:gd name="connsiteY6520" fmla="*/ 1139950 h 1864576"/>
              <a:gd name="connsiteX6521" fmla="*/ 781751 w 1656655"/>
              <a:gd name="connsiteY6521" fmla="*/ 1136442 h 1864576"/>
              <a:gd name="connsiteX6522" fmla="*/ 780782 w 1656655"/>
              <a:gd name="connsiteY6522" fmla="*/ 1131763 h 1864576"/>
              <a:gd name="connsiteX6523" fmla="*/ 780591 w 1656655"/>
              <a:gd name="connsiteY6523" fmla="*/ 1129230 h 1864576"/>
              <a:gd name="connsiteX6524" fmla="*/ 782529 w 1656655"/>
              <a:gd name="connsiteY6524" fmla="*/ 1125334 h 1864576"/>
              <a:gd name="connsiteX6525" fmla="*/ 781560 w 1656655"/>
              <a:gd name="connsiteY6525" fmla="*/ 1129038 h 1864576"/>
              <a:gd name="connsiteX6526" fmla="*/ 781947 w 1656655"/>
              <a:gd name="connsiteY6526" fmla="*/ 1133517 h 1864576"/>
              <a:gd name="connsiteX6527" fmla="*/ 782916 w 1656655"/>
              <a:gd name="connsiteY6527" fmla="*/ 1137221 h 1864576"/>
              <a:gd name="connsiteX6528" fmla="*/ 783694 w 1656655"/>
              <a:gd name="connsiteY6528" fmla="*/ 1140925 h 1864576"/>
              <a:gd name="connsiteX6529" fmla="*/ 770691 w 1656655"/>
              <a:gd name="connsiteY6529" fmla="*/ 1138779 h 1864576"/>
              <a:gd name="connsiteX6530" fmla="*/ 771274 w 1656655"/>
              <a:gd name="connsiteY6530" fmla="*/ 1135467 h 1864576"/>
              <a:gd name="connsiteX6531" fmla="*/ 771660 w 1656655"/>
              <a:gd name="connsiteY6531" fmla="*/ 1133713 h 1864576"/>
              <a:gd name="connsiteX6532" fmla="*/ 771660 w 1656655"/>
              <a:gd name="connsiteY6532" fmla="*/ 1131763 h 1864576"/>
              <a:gd name="connsiteX6533" fmla="*/ 772052 w 1656655"/>
              <a:gd name="connsiteY6533" fmla="*/ 1128255 h 1864576"/>
              <a:gd name="connsiteX6534" fmla="*/ 773021 w 1656655"/>
              <a:gd name="connsiteY6534" fmla="*/ 1125138 h 1864576"/>
              <a:gd name="connsiteX6535" fmla="*/ 772634 w 1656655"/>
              <a:gd name="connsiteY6535" fmla="*/ 1126892 h 1864576"/>
              <a:gd name="connsiteX6536" fmla="*/ 773021 w 1656655"/>
              <a:gd name="connsiteY6536" fmla="*/ 1132738 h 1864576"/>
              <a:gd name="connsiteX6537" fmla="*/ 773990 w 1656655"/>
              <a:gd name="connsiteY6537" fmla="*/ 1136055 h 1864576"/>
              <a:gd name="connsiteX6538" fmla="*/ 773990 w 1656655"/>
              <a:gd name="connsiteY6538" fmla="*/ 1140146 h 1864576"/>
              <a:gd name="connsiteX6539" fmla="*/ 770691 w 1656655"/>
              <a:gd name="connsiteY6539" fmla="*/ 1138779 h 1864576"/>
              <a:gd name="connsiteX6540" fmla="*/ 868695 w 1656655"/>
              <a:gd name="connsiteY6540" fmla="*/ 1123968 h 1864576"/>
              <a:gd name="connsiteX6541" fmla="*/ 868886 w 1656655"/>
              <a:gd name="connsiteY6541" fmla="*/ 1125530 h 1864576"/>
              <a:gd name="connsiteX6542" fmla="*/ 868499 w 1656655"/>
              <a:gd name="connsiteY6542" fmla="*/ 1126113 h 1864576"/>
              <a:gd name="connsiteX6543" fmla="*/ 868695 w 1656655"/>
              <a:gd name="connsiteY6543" fmla="*/ 1123968 h 1864576"/>
              <a:gd name="connsiteX6544" fmla="*/ 789708 w 1656655"/>
              <a:gd name="connsiteY6544" fmla="*/ 1132738 h 1864576"/>
              <a:gd name="connsiteX6545" fmla="*/ 791846 w 1656655"/>
              <a:gd name="connsiteY6545" fmla="*/ 1130793 h 1864576"/>
              <a:gd name="connsiteX6546" fmla="*/ 792815 w 1656655"/>
              <a:gd name="connsiteY6546" fmla="*/ 1129622 h 1864576"/>
              <a:gd name="connsiteX6547" fmla="*/ 795531 w 1656655"/>
              <a:gd name="connsiteY6547" fmla="*/ 1128255 h 1864576"/>
              <a:gd name="connsiteX6548" fmla="*/ 797082 w 1656655"/>
              <a:gd name="connsiteY6548" fmla="*/ 1127867 h 1864576"/>
              <a:gd name="connsiteX6549" fmla="*/ 800190 w 1656655"/>
              <a:gd name="connsiteY6549" fmla="*/ 1128451 h 1864576"/>
              <a:gd name="connsiteX6550" fmla="*/ 799803 w 1656655"/>
              <a:gd name="connsiteY6550" fmla="*/ 1129230 h 1864576"/>
              <a:gd name="connsiteX6551" fmla="*/ 798247 w 1656655"/>
              <a:gd name="connsiteY6551" fmla="*/ 1129038 h 1864576"/>
              <a:gd name="connsiteX6552" fmla="*/ 794367 w 1656655"/>
              <a:gd name="connsiteY6552" fmla="*/ 1130401 h 1864576"/>
              <a:gd name="connsiteX6553" fmla="*/ 792037 w 1656655"/>
              <a:gd name="connsiteY6553" fmla="*/ 1131571 h 1864576"/>
              <a:gd name="connsiteX6554" fmla="*/ 789708 w 1656655"/>
              <a:gd name="connsiteY6554" fmla="*/ 1132738 h 1864576"/>
              <a:gd name="connsiteX6555" fmla="*/ 880337 w 1656655"/>
              <a:gd name="connsiteY6555" fmla="*/ 1130596 h 1864576"/>
              <a:gd name="connsiteX6556" fmla="*/ 878394 w 1656655"/>
              <a:gd name="connsiteY6556" fmla="*/ 1128842 h 1864576"/>
              <a:gd name="connsiteX6557" fmla="*/ 879950 w 1656655"/>
              <a:gd name="connsiteY6557" fmla="*/ 1127672 h 1864576"/>
              <a:gd name="connsiteX6558" fmla="*/ 880533 w 1656655"/>
              <a:gd name="connsiteY6558" fmla="*/ 1127284 h 1864576"/>
              <a:gd name="connsiteX6559" fmla="*/ 880337 w 1656655"/>
              <a:gd name="connsiteY6559" fmla="*/ 1130596 h 1864576"/>
              <a:gd name="connsiteX6560" fmla="*/ 852003 w 1656655"/>
              <a:gd name="connsiteY6560" fmla="*/ 1135080 h 1864576"/>
              <a:gd name="connsiteX6561" fmla="*/ 849091 w 1656655"/>
              <a:gd name="connsiteY6561" fmla="*/ 1133517 h 1864576"/>
              <a:gd name="connsiteX6562" fmla="*/ 848509 w 1656655"/>
              <a:gd name="connsiteY6562" fmla="*/ 1133130 h 1864576"/>
              <a:gd name="connsiteX6563" fmla="*/ 848123 w 1656655"/>
              <a:gd name="connsiteY6563" fmla="*/ 1132547 h 1864576"/>
              <a:gd name="connsiteX6564" fmla="*/ 848901 w 1656655"/>
              <a:gd name="connsiteY6564" fmla="*/ 1131180 h 1864576"/>
              <a:gd name="connsiteX6565" fmla="*/ 851421 w 1656655"/>
              <a:gd name="connsiteY6565" fmla="*/ 1127088 h 1864576"/>
              <a:gd name="connsiteX6566" fmla="*/ 852199 w 1656655"/>
              <a:gd name="connsiteY6566" fmla="*/ 1125722 h 1864576"/>
              <a:gd name="connsiteX6567" fmla="*/ 852781 w 1656655"/>
              <a:gd name="connsiteY6567" fmla="*/ 1127284 h 1864576"/>
              <a:gd name="connsiteX6568" fmla="*/ 855497 w 1656655"/>
              <a:gd name="connsiteY6568" fmla="*/ 1130596 h 1864576"/>
              <a:gd name="connsiteX6569" fmla="*/ 854137 w 1656655"/>
              <a:gd name="connsiteY6569" fmla="*/ 1131180 h 1864576"/>
              <a:gd name="connsiteX6570" fmla="*/ 852585 w 1656655"/>
              <a:gd name="connsiteY6570" fmla="*/ 1133713 h 1864576"/>
              <a:gd name="connsiteX6571" fmla="*/ 852003 w 1656655"/>
              <a:gd name="connsiteY6571" fmla="*/ 1135080 h 1864576"/>
              <a:gd name="connsiteX6572" fmla="*/ 802906 w 1656655"/>
              <a:gd name="connsiteY6572" fmla="*/ 1133130 h 1864576"/>
              <a:gd name="connsiteX6573" fmla="*/ 802906 w 1656655"/>
              <a:gd name="connsiteY6573" fmla="*/ 1130401 h 1864576"/>
              <a:gd name="connsiteX6574" fmla="*/ 803488 w 1656655"/>
              <a:gd name="connsiteY6574" fmla="*/ 1130984 h 1864576"/>
              <a:gd name="connsiteX6575" fmla="*/ 804849 w 1656655"/>
              <a:gd name="connsiteY6575" fmla="*/ 1133130 h 1864576"/>
              <a:gd name="connsiteX6576" fmla="*/ 804071 w 1656655"/>
              <a:gd name="connsiteY6576" fmla="*/ 1133517 h 1864576"/>
              <a:gd name="connsiteX6577" fmla="*/ 803488 w 1656655"/>
              <a:gd name="connsiteY6577" fmla="*/ 1134301 h 1864576"/>
              <a:gd name="connsiteX6578" fmla="*/ 803292 w 1656655"/>
              <a:gd name="connsiteY6578" fmla="*/ 1133713 h 1864576"/>
              <a:gd name="connsiteX6579" fmla="*/ 802906 w 1656655"/>
              <a:gd name="connsiteY6579" fmla="*/ 1133130 h 1864576"/>
              <a:gd name="connsiteX6580" fmla="*/ 822118 w 1656655"/>
              <a:gd name="connsiteY6580" fmla="*/ 1137809 h 1864576"/>
              <a:gd name="connsiteX6581" fmla="*/ 823087 w 1656655"/>
              <a:gd name="connsiteY6581" fmla="*/ 1135859 h 1864576"/>
              <a:gd name="connsiteX6582" fmla="*/ 824061 w 1656655"/>
              <a:gd name="connsiteY6582" fmla="*/ 1133909 h 1864576"/>
              <a:gd name="connsiteX6583" fmla="*/ 825416 w 1656655"/>
              <a:gd name="connsiteY6583" fmla="*/ 1129426 h 1864576"/>
              <a:gd name="connsiteX6584" fmla="*/ 826777 w 1656655"/>
              <a:gd name="connsiteY6584" fmla="*/ 1131571 h 1864576"/>
              <a:gd name="connsiteX6585" fmla="*/ 829297 w 1656655"/>
              <a:gd name="connsiteY6585" fmla="*/ 1132351 h 1864576"/>
              <a:gd name="connsiteX6586" fmla="*/ 829297 w 1656655"/>
              <a:gd name="connsiteY6586" fmla="*/ 1134105 h 1864576"/>
              <a:gd name="connsiteX6587" fmla="*/ 831240 w 1656655"/>
              <a:gd name="connsiteY6587" fmla="*/ 1136834 h 1864576"/>
              <a:gd name="connsiteX6588" fmla="*/ 832791 w 1656655"/>
              <a:gd name="connsiteY6588" fmla="*/ 1137613 h 1864576"/>
              <a:gd name="connsiteX6589" fmla="*/ 831626 w 1656655"/>
              <a:gd name="connsiteY6589" fmla="*/ 1141121 h 1864576"/>
              <a:gd name="connsiteX6590" fmla="*/ 831240 w 1656655"/>
              <a:gd name="connsiteY6590" fmla="*/ 1141900 h 1864576"/>
              <a:gd name="connsiteX6591" fmla="*/ 829879 w 1656655"/>
              <a:gd name="connsiteY6591" fmla="*/ 1142875 h 1864576"/>
              <a:gd name="connsiteX6592" fmla="*/ 828910 w 1656655"/>
              <a:gd name="connsiteY6592" fmla="*/ 1143071 h 1864576"/>
              <a:gd name="connsiteX6593" fmla="*/ 825803 w 1656655"/>
              <a:gd name="connsiteY6593" fmla="*/ 1144629 h 1864576"/>
              <a:gd name="connsiteX6594" fmla="*/ 823479 w 1656655"/>
              <a:gd name="connsiteY6594" fmla="*/ 1146966 h 1864576"/>
              <a:gd name="connsiteX6595" fmla="*/ 817851 w 1656655"/>
              <a:gd name="connsiteY6595" fmla="*/ 1146966 h 1864576"/>
              <a:gd name="connsiteX6596" fmla="*/ 813579 w 1656655"/>
              <a:gd name="connsiteY6596" fmla="*/ 1145800 h 1864576"/>
              <a:gd name="connsiteX6597" fmla="*/ 814548 w 1656655"/>
              <a:gd name="connsiteY6597" fmla="*/ 1144825 h 1864576"/>
              <a:gd name="connsiteX6598" fmla="*/ 815712 w 1656655"/>
              <a:gd name="connsiteY6598" fmla="*/ 1145991 h 1864576"/>
              <a:gd name="connsiteX6599" fmla="*/ 818624 w 1656655"/>
              <a:gd name="connsiteY6599" fmla="*/ 1145408 h 1864576"/>
              <a:gd name="connsiteX6600" fmla="*/ 818042 w 1656655"/>
              <a:gd name="connsiteY6600" fmla="*/ 1143654 h 1864576"/>
              <a:gd name="connsiteX6601" fmla="*/ 818433 w 1656655"/>
              <a:gd name="connsiteY6601" fmla="*/ 1142483 h 1864576"/>
              <a:gd name="connsiteX6602" fmla="*/ 819206 w 1656655"/>
              <a:gd name="connsiteY6602" fmla="*/ 1144046 h 1864576"/>
              <a:gd name="connsiteX6603" fmla="*/ 820371 w 1656655"/>
              <a:gd name="connsiteY6603" fmla="*/ 1145016 h 1864576"/>
              <a:gd name="connsiteX6604" fmla="*/ 821922 w 1656655"/>
              <a:gd name="connsiteY6604" fmla="*/ 1145604 h 1864576"/>
              <a:gd name="connsiteX6605" fmla="*/ 823283 w 1656655"/>
              <a:gd name="connsiteY6605" fmla="*/ 1143071 h 1864576"/>
              <a:gd name="connsiteX6606" fmla="*/ 821922 w 1656655"/>
              <a:gd name="connsiteY6606" fmla="*/ 1142292 h 1864576"/>
              <a:gd name="connsiteX6607" fmla="*/ 821149 w 1656655"/>
              <a:gd name="connsiteY6607" fmla="*/ 1140925 h 1864576"/>
              <a:gd name="connsiteX6608" fmla="*/ 820175 w 1656655"/>
              <a:gd name="connsiteY6608" fmla="*/ 1139754 h 1864576"/>
              <a:gd name="connsiteX6609" fmla="*/ 821732 w 1656655"/>
              <a:gd name="connsiteY6609" fmla="*/ 1139171 h 1864576"/>
              <a:gd name="connsiteX6610" fmla="*/ 822314 w 1656655"/>
              <a:gd name="connsiteY6610" fmla="*/ 1141121 h 1864576"/>
              <a:gd name="connsiteX6611" fmla="*/ 823283 w 1656655"/>
              <a:gd name="connsiteY6611" fmla="*/ 1142679 h 1864576"/>
              <a:gd name="connsiteX6612" fmla="*/ 825030 w 1656655"/>
              <a:gd name="connsiteY6612" fmla="*/ 1143654 h 1864576"/>
              <a:gd name="connsiteX6613" fmla="*/ 826581 w 1656655"/>
              <a:gd name="connsiteY6613" fmla="*/ 1140925 h 1864576"/>
              <a:gd name="connsiteX6614" fmla="*/ 825030 w 1656655"/>
              <a:gd name="connsiteY6614" fmla="*/ 1139754 h 1864576"/>
              <a:gd name="connsiteX6615" fmla="*/ 822118 w 1656655"/>
              <a:gd name="connsiteY6615" fmla="*/ 1137809 h 1864576"/>
              <a:gd name="connsiteX6616" fmla="*/ 785441 w 1656655"/>
              <a:gd name="connsiteY6616" fmla="*/ 1132934 h 1864576"/>
              <a:gd name="connsiteX6617" fmla="*/ 789321 w 1656655"/>
              <a:gd name="connsiteY6617" fmla="*/ 1132738 h 1864576"/>
              <a:gd name="connsiteX6618" fmla="*/ 785827 w 1656655"/>
              <a:gd name="connsiteY6618" fmla="*/ 1133326 h 1864576"/>
              <a:gd name="connsiteX6619" fmla="*/ 785441 w 1656655"/>
              <a:gd name="connsiteY6619" fmla="*/ 1132934 h 1864576"/>
              <a:gd name="connsiteX6620" fmla="*/ 806982 w 1656655"/>
              <a:gd name="connsiteY6620" fmla="*/ 1139367 h 1864576"/>
              <a:gd name="connsiteX6621" fmla="*/ 806204 w 1656655"/>
              <a:gd name="connsiteY6621" fmla="*/ 1138392 h 1864576"/>
              <a:gd name="connsiteX6622" fmla="*/ 806786 w 1656655"/>
              <a:gd name="connsiteY6622" fmla="*/ 1136442 h 1864576"/>
              <a:gd name="connsiteX6623" fmla="*/ 807951 w 1656655"/>
              <a:gd name="connsiteY6623" fmla="*/ 1137613 h 1864576"/>
              <a:gd name="connsiteX6624" fmla="*/ 806982 w 1656655"/>
              <a:gd name="connsiteY6624" fmla="*/ 1139367 h 1864576"/>
              <a:gd name="connsiteX6625" fmla="*/ 810667 w 1656655"/>
              <a:gd name="connsiteY6625" fmla="*/ 1142096 h 1864576"/>
              <a:gd name="connsiteX6626" fmla="*/ 810281 w 1656655"/>
              <a:gd name="connsiteY6626" fmla="*/ 1139950 h 1864576"/>
              <a:gd name="connsiteX6627" fmla="*/ 810667 w 1656655"/>
              <a:gd name="connsiteY6627" fmla="*/ 1139171 h 1864576"/>
              <a:gd name="connsiteX6628" fmla="*/ 812414 w 1656655"/>
              <a:gd name="connsiteY6628" fmla="*/ 1139950 h 1864576"/>
              <a:gd name="connsiteX6629" fmla="*/ 811445 w 1656655"/>
              <a:gd name="connsiteY6629" fmla="*/ 1140925 h 1864576"/>
              <a:gd name="connsiteX6630" fmla="*/ 810667 w 1656655"/>
              <a:gd name="connsiteY6630" fmla="*/ 1142096 h 1864576"/>
              <a:gd name="connsiteX6631" fmla="*/ 816104 w 1656655"/>
              <a:gd name="connsiteY6631" fmla="*/ 1140729 h 1864576"/>
              <a:gd name="connsiteX6632" fmla="*/ 818042 w 1656655"/>
              <a:gd name="connsiteY6632" fmla="*/ 1139950 h 1864576"/>
              <a:gd name="connsiteX6633" fmla="*/ 817851 w 1656655"/>
              <a:gd name="connsiteY6633" fmla="*/ 1141121 h 1864576"/>
              <a:gd name="connsiteX6634" fmla="*/ 816104 w 1656655"/>
              <a:gd name="connsiteY6634" fmla="*/ 1140729 h 1864576"/>
              <a:gd name="connsiteX6635" fmla="*/ 816104 w 1656655"/>
              <a:gd name="connsiteY6635" fmla="*/ 1140729 h 1864576"/>
              <a:gd name="connsiteX6636" fmla="*/ 815130 w 1656655"/>
              <a:gd name="connsiteY6636" fmla="*/ 1141704 h 1864576"/>
              <a:gd name="connsiteX6637" fmla="*/ 814548 w 1656655"/>
              <a:gd name="connsiteY6637" fmla="*/ 1143071 h 1864576"/>
              <a:gd name="connsiteX6638" fmla="*/ 813965 w 1656655"/>
              <a:gd name="connsiteY6638" fmla="*/ 1142483 h 1864576"/>
              <a:gd name="connsiteX6639" fmla="*/ 814357 w 1656655"/>
              <a:gd name="connsiteY6639" fmla="*/ 1141317 h 1864576"/>
              <a:gd name="connsiteX6640" fmla="*/ 813965 w 1656655"/>
              <a:gd name="connsiteY6640" fmla="*/ 1140342 h 1864576"/>
              <a:gd name="connsiteX6641" fmla="*/ 816104 w 1656655"/>
              <a:gd name="connsiteY6641" fmla="*/ 1140729 h 1864576"/>
              <a:gd name="connsiteX6642" fmla="*/ 825221 w 1656655"/>
              <a:gd name="connsiteY6642" fmla="*/ 1132934 h 1864576"/>
              <a:gd name="connsiteX6643" fmla="*/ 824061 w 1656655"/>
              <a:gd name="connsiteY6643" fmla="*/ 1135271 h 1864576"/>
              <a:gd name="connsiteX6644" fmla="*/ 825221 w 1656655"/>
              <a:gd name="connsiteY6644" fmla="*/ 1137809 h 1864576"/>
              <a:gd name="connsiteX6645" fmla="*/ 826968 w 1656655"/>
              <a:gd name="connsiteY6645" fmla="*/ 1139754 h 1864576"/>
              <a:gd name="connsiteX6646" fmla="*/ 829688 w 1656655"/>
              <a:gd name="connsiteY6646" fmla="*/ 1140729 h 1864576"/>
              <a:gd name="connsiteX6647" fmla="*/ 830657 w 1656655"/>
              <a:gd name="connsiteY6647" fmla="*/ 1138392 h 1864576"/>
              <a:gd name="connsiteX6648" fmla="*/ 828328 w 1656655"/>
              <a:gd name="connsiteY6648" fmla="*/ 1137025 h 1864576"/>
              <a:gd name="connsiteX6649" fmla="*/ 827550 w 1656655"/>
              <a:gd name="connsiteY6649" fmla="*/ 1135859 h 1864576"/>
              <a:gd name="connsiteX6650" fmla="*/ 826194 w 1656655"/>
              <a:gd name="connsiteY6650" fmla="*/ 1133326 h 1864576"/>
              <a:gd name="connsiteX6651" fmla="*/ 825221 w 1656655"/>
              <a:gd name="connsiteY6651" fmla="*/ 1132934 h 1864576"/>
              <a:gd name="connsiteX6652" fmla="*/ 831626 w 1656655"/>
              <a:gd name="connsiteY6652" fmla="*/ 1120851 h 1864576"/>
              <a:gd name="connsiteX6653" fmla="*/ 830462 w 1656655"/>
              <a:gd name="connsiteY6653" fmla="*/ 1122605 h 1864576"/>
              <a:gd name="connsiteX6654" fmla="*/ 831436 w 1656655"/>
              <a:gd name="connsiteY6654" fmla="*/ 1124555 h 1864576"/>
              <a:gd name="connsiteX6655" fmla="*/ 832791 w 1656655"/>
              <a:gd name="connsiteY6655" fmla="*/ 1125917 h 1864576"/>
              <a:gd name="connsiteX6656" fmla="*/ 834925 w 1656655"/>
              <a:gd name="connsiteY6656" fmla="*/ 1126501 h 1864576"/>
              <a:gd name="connsiteX6657" fmla="*/ 835898 w 1656655"/>
              <a:gd name="connsiteY6657" fmla="*/ 1124747 h 1864576"/>
              <a:gd name="connsiteX6658" fmla="*/ 834538 w 1656655"/>
              <a:gd name="connsiteY6658" fmla="*/ 1123188 h 1864576"/>
              <a:gd name="connsiteX6659" fmla="*/ 833956 w 1656655"/>
              <a:gd name="connsiteY6659" fmla="*/ 1122409 h 1864576"/>
              <a:gd name="connsiteX6660" fmla="*/ 831626 w 1656655"/>
              <a:gd name="connsiteY6660" fmla="*/ 1120851 h 1864576"/>
              <a:gd name="connsiteX6661" fmla="*/ 832209 w 1656655"/>
              <a:gd name="connsiteY6661" fmla="*/ 1127088 h 1864576"/>
              <a:gd name="connsiteX6662" fmla="*/ 830853 w 1656655"/>
              <a:gd name="connsiteY6662" fmla="*/ 1128647 h 1864576"/>
              <a:gd name="connsiteX6663" fmla="*/ 831626 w 1656655"/>
              <a:gd name="connsiteY6663" fmla="*/ 1130596 h 1864576"/>
              <a:gd name="connsiteX6664" fmla="*/ 832987 w 1656655"/>
              <a:gd name="connsiteY6664" fmla="*/ 1132155 h 1864576"/>
              <a:gd name="connsiteX6665" fmla="*/ 835120 w 1656655"/>
              <a:gd name="connsiteY6665" fmla="*/ 1132738 h 1864576"/>
              <a:gd name="connsiteX6666" fmla="*/ 836285 w 1656655"/>
              <a:gd name="connsiteY6666" fmla="*/ 1131180 h 1864576"/>
              <a:gd name="connsiteX6667" fmla="*/ 834925 w 1656655"/>
              <a:gd name="connsiteY6667" fmla="*/ 1129622 h 1864576"/>
              <a:gd name="connsiteX6668" fmla="*/ 834342 w 1656655"/>
              <a:gd name="connsiteY6668" fmla="*/ 1128842 h 1864576"/>
              <a:gd name="connsiteX6669" fmla="*/ 832209 w 1656655"/>
              <a:gd name="connsiteY6669" fmla="*/ 1127088 h 1864576"/>
              <a:gd name="connsiteX6670" fmla="*/ 810667 w 1656655"/>
              <a:gd name="connsiteY6670" fmla="*/ 1142096 h 1864576"/>
              <a:gd name="connsiteX6671" fmla="*/ 810476 w 1656655"/>
              <a:gd name="connsiteY6671" fmla="*/ 1142875 h 1864576"/>
              <a:gd name="connsiteX6672" fmla="*/ 810667 w 1656655"/>
              <a:gd name="connsiteY6672" fmla="*/ 1143654 h 1864576"/>
              <a:gd name="connsiteX6673" fmla="*/ 809502 w 1656655"/>
              <a:gd name="connsiteY6673" fmla="*/ 1142875 h 1864576"/>
              <a:gd name="connsiteX6674" fmla="*/ 810281 w 1656655"/>
              <a:gd name="connsiteY6674" fmla="*/ 1142679 h 1864576"/>
              <a:gd name="connsiteX6675" fmla="*/ 810667 w 1656655"/>
              <a:gd name="connsiteY6675" fmla="*/ 1142096 h 1864576"/>
              <a:gd name="connsiteX6676" fmla="*/ 819789 w 1656655"/>
              <a:gd name="connsiteY6676" fmla="*/ 283769 h 1864576"/>
              <a:gd name="connsiteX6677" fmla="*/ 924193 w 1656655"/>
              <a:gd name="connsiteY6677" fmla="*/ 297997 h 1864576"/>
              <a:gd name="connsiteX6678" fmla="*/ 928074 w 1656655"/>
              <a:gd name="connsiteY6678" fmla="*/ 301505 h 1864576"/>
              <a:gd name="connsiteX6679" fmla="*/ 926136 w 1656655"/>
              <a:gd name="connsiteY6679" fmla="*/ 306767 h 1864576"/>
              <a:gd name="connsiteX6680" fmla="*/ 920117 w 1656655"/>
              <a:gd name="connsiteY6680" fmla="*/ 306767 h 1864576"/>
              <a:gd name="connsiteX6681" fmla="*/ 737312 w 1656655"/>
              <a:gd name="connsiteY6681" fmla="*/ 306377 h 1864576"/>
              <a:gd name="connsiteX6682" fmla="*/ 731298 w 1656655"/>
              <a:gd name="connsiteY6682" fmla="*/ 307352 h 1864576"/>
              <a:gd name="connsiteX6683" fmla="*/ 730329 w 1656655"/>
              <a:gd name="connsiteY6683" fmla="*/ 298387 h 1864576"/>
              <a:gd name="connsiteX6684" fmla="*/ 765842 w 1656655"/>
              <a:gd name="connsiteY6684" fmla="*/ 289421 h 1864576"/>
              <a:gd name="connsiteX6685" fmla="*/ 819789 w 1656655"/>
              <a:gd name="connsiteY6685" fmla="*/ 283769 h 1864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</a:cxnLst>
            <a:rect l="l" t="t" r="r" b="b"/>
            <a:pathLst>
              <a:path w="1656655" h="1864576">
                <a:moveTo>
                  <a:pt x="676960" y="1342057"/>
                </a:moveTo>
                <a:cubicBezTo>
                  <a:pt x="681619" y="1347319"/>
                  <a:pt x="688797" y="1350632"/>
                  <a:pt x="695786" y="1351416"/>
                </a:cubicBezTo>
                <a:cubicBezTo>
                  <a:pt x="697723" y="1352386"/>
                  <a:pt x="699666" y="1353170"/>
                  <a:pt x="701604" y="1354140"/>
                </a:cubicBezTo>
                <a:cubicBezTo>
                  <a:pt x="691513" y="1366031"/>
                  <a:pt x="672497" y="1389029"/>
                  <a:pt x="656196" y="1390587"/>
                </a:cubicBezTo>
                <a:cubicBezTo>
                  <a:pt x="650955" y="1391170"/>
                  <a:pt x="647657" y="1387858"/>
                  <a:pt x="640283" y="1384742"/>
                </a:cubicBezTo>
                <a:cubicBezTo>
                  <a:pt x="638731" y="1384154"/>
                  <a:pt x="637757" y="1383571"/>
                  <a:pt x="636598" y="1382988"/>
                </a:cubicBezTo>
                <a:cubicBezTo>
                  <a:pt x="629414" y="1378505"/>
                  <a:pt x="626502" y="1369931"/>
                  <a:pt x="628832" y="1367202"/>
                </a:cubicBezTo>
                <a:cubicBezTo>
                  <a:pt x="642998" y="1356090"/>
                  <a:pt x="653089" y="1348491"/>
                  <a:pt x="665705" y="1335433"/>
                </a:cubicBezTo>
                <a:cubicBezTo>
                  <a:pt x="669389" y="1337574"/>
                  <a:pt x="673275" y="1339917"/>
                  <a:pt x="676960" y="1342057"/>
                </a:cubicBezTo>
                <a:close/>
                <a:moveTo>
                  <a:pt x="704907" y="1327829"/>
                </a:moveTo>
                <a:cubicBezTo>
                  <a:pt x="704907" y="1324713"/>
                  <a:pt x="705876" y="1313797"/>
                  <a:pt x="702382" y="1316526"/>
                </a:cubicBezTo>
                <a:cubicBezTo>
                  <a:pt x="697141" y="1320426"/>
                  <a:pt x="693647" y="1324713"/>
                  <a:pt x="686081" y="1328608"/>
                </a:cubicBezTo>
                <a:cubicBezTo>
                  <a:pt x="684917" y="1329196"/>
                  <a:pt x="683366" y="1329779"/>
                  <a:pt x="682005" y="1330362"/>
                </a:cubicBezTo>
                <a:cubicBezTo>
                  <a:pt x="678511" y="1331925"/>
                  <a:pt x="678903" y="1332901"/>
                  <a:pt x="680258" y="1335433"/>
                </a:cubicBezTo>
                <a:cubicBezTo>
                  <a:pt x="683752" y="1341861"/>
                  <a:pt x="693070" y="1345179"/>
                  <a:pt x="700248" y="1345179"/>
                </a:cubicBezTo>
                <a:cubicBezTo>
                  <a:pt x="700635" y="1345179"/>
                  <a:pt x="700831" y="1345179"/>
                  <a:pt x="701217" y="1344983"/>
                </a:cubicBezTo>
                <a:cubicBezTo>
                  <a:pt x="695786" y="1342450"/>
                  <a:pt x="690544" y="1339917"/>
                  <a:pt x="685303" y="1337188"/>
                </a:cubicBezTo>
                <a:cubicBezTo>
                  <a:pt x="690544" y="1339917"/>
                  <a:pt x="695786" y="1342640"/>
                  <a:pt x="701217" y="1344983"/>
                </a:cubicBezTo>
                <a:cubicBezTo>
                  <a:pt x="704325" y="1343229"/>
                  <a:pt x="704907" y="1331141"/>
                  <a:pt x="704907" y="1327829"/>
                </a:cubicBezTo>
                <a:close/>
                <a:moveTo>
                  <a:pt x="638149" y="1316722"/>
                </a:moveTo>
                <a:cubicBezTo>
                  <a:pt x="642030" y="1322959"/>
                  <a:pt x="650955" y="1329583"/>
                  <a:pt x="658134" y="1330754"/>
                </a:cubicBezTo>
                <a:lnTo>
                  <a:pt x="659299" y="1331533"/>
                </a:lnTo>
                <a:cubicBezTo>
                  <a:pt x="654063" y="1338942"/>
                  <a:pt x="634073" y="1353557"/>
                  <a:pt x="627476" y="1358040"/>
                </a:cubicBezTo>
                <a:cubicBezTo>
                  <a:pt x="619128" y="1363885"/>
                  <a:pt x="611562" y="1367393"/>
                  <a:pt x="604187" y="1366810"/>
                </a:cubicBezTo>
                <a:cubicBezTo>
                  <a:pt x="593901" y="1366031"/>
                  <a:pt x="581677" y="1355507"/>
                  <a:pt x="581677" y="1344204"/>
                </a:cubicBezTo>
                <a:cubicBezTo>
                  <a:pt x="581677" y="1341861"/>
                  <a:pt x="583615" y="1341475"/>
                  <a:pt x="586140" y="1340107"/>
                </a:cubicBezTo>
                <a:cubicBezTo>
                  <a:pt x="604383" y="1330950"/>
                  <a:pt x="614278" y="1324713"/>
                  <a:pt x="630388" y="1310485"/>
                </a:cubicBezTo>
                <a:cubicBezTo>
                  <a:pt x="632908" y="1312626"/>
                  <a:pt x="635433" y="1314772"/>
                  <a:pt x="638149" y="1316722"/>
                </a:cubicBezTo>
                <a:close/>
                <a:moveTo>
                  <a:pt x="667647" y="1303856"/>
                </a:moveTo>
                <a:cubicBezTo>
                  <a:pt x="667647" y="1297428"/>
                  <a:pt x="666869" y="1294503"/>
                  <a:pt x="666483" y="1291970"/>
                </a:cubicBezTo>
                <a:cubicBezTo>
                  <a:pt x="665900" y="1289045"/>
                  <a:pt x="666674" y="1286316"/>
                  <a:pt x="663179" y="1289824"/>
                </a:cubicBezTo>
                <a:cubicBezTo>
                  <a:pt x="661437" y="1291774"/>
                  <a:pt x="659108" y="1294699"/>
                  <a:pt x="654063" y="1298986"/>
                </a:cubicBezTo>
                <a:cubicBezTo>
                  <a:pt x="651924" y="1300740"/>
                  <a:pt x="642416" y="1308148"/>
                  <a:pt x="641643" y="1309314"/>
                </a:cubicBezTo>
                <a:lnTo>
                  <a:pt x="641643" y="1309510"/>
                </a:lnTo>
                <a:cubicBezTo>
                  <a:pt x="643581" y="1317109"/>
                  <a:pt x="654836" y="1324321"/>
                  <a:pt x="659881" y="1324517"/>
                </a:cubicBezTo>
                <a:cubicBezTo>
                  <a:pt x="660659" y="1324517"/>
                  <a:pt x="661242" y="1324517"/>
                  <a:pt x="662020" y="1323934"/>
                </a:cubicBezTo>
                <a:cubicBezTo>
                  <a:pt x="658526" y="1321592"/>
                  <a:pt x="655032" y="1319255"/>
                  <a:pt x="651538" y="1316918"/>
                </a:cubicBezTo>
                <a:cubicBezTo>
                  <a:pt x="655032" y="1319255"/>
                  <a:pt x="658330" y="1321592"/>
                  <a:pt x="662020" y="1323934"/>
                </a:cubicBezTo>
                <a:cubicBezTo>
                  <a:pt x="665509" y="1320813"/>
                  <a:pt x="667647" y="1307173"/>
                  <a:pt x="667647" y="1303856"/>
                </a:cubicBezTo>
                <a:close/>
                <a:moveTo>
                  <a:pt x="603605" y="1285929"/>
                </a:moveTo>
                <a:cubicBezTo>
                  <a:pt x="606321" y="1292166"/>
                  <a:pt x="611758" y="1298207"/>
                  <a:pt x="617576" y="1301715"/>
                </a:cubicBezTo>
                <a:cubicBezTo>
                  <a:pt x="619906" y="1303273"/>
                  <a:pt x="622431" y="1304640"/>
                  <a:pt x="624369" y="1305610"/>
                </a:cubicBezTo>
                <a:cubicBezTo>
                  <a:pt x="618159" y="1315747"/>
                  <a:pt x="577214" y="1342057"/>
                  <a:pt x="561883" y="1338942"/>
                </a:cubicBezTo>
                <a:cubicBezTo>
                  <a:pt x="557028" y="1337966"/>
                  <a:pt x="552179" y="1336795"/>
                  <a:pt x="548102" y="1332312"/>
                </a:cubicBezTo>
                <a:cubicBezTo>
                  <a:pt x="542670" y="1326271"/>
                  <a:pt x="539563" y="1320230"/>
                  <a:pt x="538594" y="1311847"/>
                </a:cubicBezTo>
                <a:cubicBezTo>
                  <a:pt x="536656" y="1290799"/>
                  <a:pt x="554894" y="1254161"/>
                  <a:pt x="570030" y="1245778"/>
                </a:cubicBezTo>
                <a:cubicBezTo>
                  <a:pt x="575854" y="1254161"/>
                  <a:pt x="582064" y="1262152"/>
                  <a:pt x="588660" y="1269751"/>
                </a:cubicBezTo>
                <a:cubicBezTo>
                  <a:pt x="584589" y="1270334"/>
                  <a:pt x="581285" y="1271701"/>
                  <a:pt x="578379" y="1273842"/>
                </a:cubicBezTo>
                <a:cubicBezTo>
                  <a:pt x="574302" y="1276767"/>
                  <a:pt x="574107" y="1278325"/>
                  <a:pt x="568479" y="1280471"/>
                </a:cubicBezTo>
                <a:cubicBezTo>
                  <a:pt x="563238" y="1283004"/>
                  <a:pt x="549463" y="1293920"/>
                  <a:pt x="554704" y="1300157"/>
                </a:cubicBezTo>
                <a:cubicBezTo>
                  <a:pt x="557028" y="1301519"/>
                  <a:pt x="560136" y="1291191"/>
                  <a:pt x="574302" y="1286512"/>
                </a:cubicBezTo>
                <a:cubicBezTo>
                  <a:pt x="578379" y="1284954"/>
                  <a:pt x="586913" y="1273842"/>
                  <a:pt x="596035" y="1278134"/>
                </a:cubicBezTo>
                <a:cubicBezTo>
                  <a:pt x="600111" y="1280858"/>
                  <a:pt x="602245" y="1283396"/>
                  <a:pt x="603605" y="1285929"/>
                </a:cubicBezTo>
                <a:close/>
                <a:moveTo>
                  <a:pt x="634073" y="1267022"/>
                </a:moveTo>
                <a:cubicBezTo>
                  <a:pt x="628832" y="1273063"/>
                  <a:pt x="622622" y="1280858"/>
                  <a:pt x="610011" y="1281250"/>
                </a:cubicBezTo>
                <a:lnTo>
                  <a:pt x="609815" y="1281250"/>
                </a:lnTo>
                <a:cubicBezTo>
                  <a:pt x="611176" y="1286125"/>
                  <a:pt x="619323" y="1297036"/>
                  <a:pt x="627476" y="1297815"/>
                </a:cubicBezTo>
                <a:lnTo>
                  <a:pt x="627476" y="1297619"/>
                </a:lnTo>
                <a:cubicBezTo>
                  <a:pt x="624564" y="1295086"/>
                  <a:pt x="621848" y="1292749"/>
                  <a:pt x="619128" y="1290216"/>
                </a:cubicBezTo>
                <a:cubicBezTo>
                  <a:pt x="621848" y="1292749"/>
                  <a:pt x="624564" y="1295282"/>
                  <a:pt x="627476" y="1297619"/>
                </a:cubicBezTo>
                <a:cubicBezTo>
                  <a:pt x="632130" y="1288070"/>
                  <a:pt x="634073" y="1279300"/>
                  <a:pt x="634073" y="1267022"/>
                </a:cubicBezTo>
                <a:close/>
                <a:moveTo>
                  <a:pt x="978918" y="1342057"/>
                </a:moveTo>
                <a:cubicBezTo>
                  <a:pt x="974264" y="1347319"/>
                  <a:pt x="967081" y="1350632"/>
                  <a:pt x="960097" y="1351416"/>
                </a:cubicBezTo>
                <a:cubicBezTo>
                  <a:pt x="958155" y="1352386"/>
                  <a:pt x="956217" y="1353170"/>
                  <a:pt x="954274" y="1354140"/>
                </a:cubicBezTo>
                <a:cubicBezTo>
                  <a:pt x="964365" y="1366031"/>
                  <a:pt x="983381" y="1389029"/>
                  <a:pt x="999687" y="1390587"/>
                </a:cubicBezTo>
                <a:cubicBezTo>
                  <a:pt x="1004923" y="1391170"/>
                  <a:pt x="1008221" y="1387858"/>
                  <a:pt x="1015595" y="1384742"/>
                </a:cubicBezTo>
                <a:cubicBezTo>
                  <a:pt x="1017152" y="1384154"/>
                  <a:pt x="1018121" y="1383571"/>
                  <a:pt x="1019285" y="1382988"/>
                </a:cubicBezTo>
                <a:cubicBezTo>
                  <a:pt x="1026464" y="1378505"/>
                  <a:pt x="1029376" y="1369931"/>
                  <a:pt x="1027046" y="1367202"/>
                </a:cubicBezTo>
                <a:cubicBezTo>
                  <a:pt x="1012879" y="1356090"/>
                  <a:pt x="1002789" y="1348491"/>
                  <a:pt x="990173" y="1335433"/>
                </a:cubicBezTo>
                <a:cubicBezTo>
                  <a:pt x="986684" y="1337574"/>
                  <a:pt x="982799" y="1339917"/>
                  <a:pt x="978918" y="1342057"/>
                </a:cubicBezTo>
                <a:close/>
                <a:moveTo>
                  <a:pt x="951167" y="1327829"/>
                </a:moveTo>
                <a:cubicBezTo>
                  <a:pt x="951167" y="1324713"/>
                  <a:pt x="950198" y="1313797"/>
                  <a:pt x="953692" y="1316526"/>
                </a:cubicBezTo>
                <a:cubicBezTo>
                  <a:pt x="958933" y="1320426"/>
                  <a:pt x="962427" y="1324713"/>
                  <a:pt x="969992" y="1328608"/>
                </a:cubicBezTo>
                <a:cubicBezTo>
                  <a:pt x="971157" y="1329196"/>
                  <a:pt x="972708" y="1329779"/>
                  <a:pt x="974069" y="1330362"/>
                </a:cubicBezTo>
                <a:cubicBezTo>
                  <a:pt x="977563" y="1331925"/>
                  <a:pt x="977171" y="1332901"/>
                  <a:pt x="975816" y="1335433"/>
                </a:cubicBezTo>
                <a:cubicBezTo>
                  <a:pt x="972322" y="1341861"/>
                  <a:pt x="963009" y="1345179"/>
                  <a:pt x="955825" y="1345179"/>
                </a:cubicBezTo>
                <a:cubicBezTo>
                  <a:pt x="955439" y="1345179"/>
                  <a:pt x="955243" y="1345179"/>
                  <a:pt x="955052" y="1344983"/>
                </a:cubicBezTo>
                <a:cubicBezTo>
                  <a:pt x="960484" y="1342450"/>
                  <a:pt x="965725" y="1339917"/>
                  <a:pt x="970961" y="1337188"/>
                </a:cubicBezTo>
                <a:cubicBezTo>
                  <a:pt x="965725" y="1339917"/>
                  <a:pt x="960484" y="1342640"/>
                  <a:pt x="955052" y="1344983"/>
                </a:cubicBezTo>
                <a:cubicBezTo>
                  <a:pt x="951749" y="1343229"/>
                  <a:pt x="951167" y="1331141"/>
                  <a:pt x="951167" y="1327829"/>
                </a:cubicBezTo>
                <a:close/>
                <a:moveTo>
                  <a:pt x="1017925" y="1316722"/>
                </a:moveTo>
                <a:cubicBezTo>
                  <a:pt x="1014044" y="1322959"/>
                  <a:pt x="1005118" y="1329583"/>
                  <a:pt x="997939" y="1330754"/>
                </a:cubicBezTo>
                <a:lnTo>
                  <a:pt x="996775" y="1331533"/>
                </a:lnTo>
                <a:cubicBezTo>
                  <a:pt x="1002011" y="1338942"/>
                  <a:pt x="1022001" y="1353557"/>
                  <a:pt x="1028598" y="1358040"/>
                </a:cubicBezTo>
                <a:cubicBezTo>
                  <a:pt x="1036946" y="1363885"/>
                  <a:pt x="1044512" y="1367393"/>
                  <a:pt x="1051886" y="1366810"/>
                </a:cubicBezTo>
                <a:cubicBezTo>
                  <a:pt x="1062173" y="1366031"/>
                  <a:pt x="1074397" y="1355507"/>
                  <a:pt x="1074397" y="1344204"/>
                </a:cubicBezTo>
                <a:cubicBezTo>
                  <a:pt x="1074397" y="1341861"/>
                  <a:pt x="1072459" y="1341475"/>
                  <a:pt x="1069934" y="1340107"/>
                </a:cubicBezTo>
                <a:cubicBezTo>
                  <a:pt x="1051690" y="1330950"/>
                  <a:pt x="1041796" y="1324713"/>
                  <a:pt x="1025686" y="1310485"/>
                </a:cubicBezTo>
                <a:cubicBezTo>
                  <a:pt x="1023166" y="1312626"/>
                  <a:pt x="1020450" y="1314772"/>
                  <a:pt x="1017925" y="1316722"/>
                </a:cubicBezTo>
                <a:close/>
                <a:moveTo>
                  <a:pt x="988431" y="1303856"/>
                </a:moveTo>
                <a:cubicBezTo>
                  <a:pt x="988431" y="1297428"/>
                  <a:pt x="989204" y="1294503"/>
                  <a:pt x="989591" y="1291970"/>
                </a:cubicBezTo>
                <a:cubicBezTo>
                  <a:pt x="990173" y="1289045"/>
                  <a:pt x="989400" y="1286316"/>
                  <a:pt x="992894" y="1289824"/>
                </a:cubicBezTo>
                <a:cubicBezTo>
                  <a:pt x="994636" y="1291774"/>
                  <a:pt x="996966" y="1294699"/>
                  <a:pt x="1002011" y="1298986"/>
                </a:cubicBezTo>
                <a:cubicBezTo>
                  <a:pt x="1004149" y="1300740"/>
                  <a:pt x="1013658" y="1308148"/>
                  <a:pt x="1014431" y="1309314"/>
                </a:cubicBezTo>
                <a:lnTo>
                  <a:pt x="1014431" y="1309510"/>
                </a:lnTo>
                <a:cubicBezTo>
                  <a:pt x="1012493" y="1317109"/>
                  <a:pt x="1001238" y="1324321"/>
                  <a:pt x="996192" y="1324517"/>
                </a:cubicBezTo>
                <a:cubicBezTo>
                  <a:pt x="995414" y="1324517"/>
                  <a:pt x="994832" y="1324517"/>
                  <a:pt x="994054" y="1323934"/>
                </a:cubicBezTo>
                <a:cubicBezTo>
                  <a:pt x="997548" y="1321592"/>
                  <a:pt x="1001042" y="1319255"/>
                  <a:pt x="1004536" y="1316918"/>
                </a:cubicBezTo>
                <a:cubicBezTo>
                  <a:pt x="1001042" y="1319255"/>
                  <a:pt x="997548" y="1321592"/>
                  <a:pt x="994054" y="1323934"/>
                </a:cubicBezTo>
                <a:cubicBezTo>
                  <a:pt x="990565" y="1320813"/>
                  <a:pt x="988431" y="1307173"/>
                  <a:pt x="988431" y="1303856"/>
                </a:cubicBezTo>
                <a:close/>
                <a:moveTo>
                  <a:pt x="1052273" y="1285929"/>
                </a:moveTo>
                <a:cubicBezTo>
                  <a:pt x="1049557" y="1292166"/>
                  <a:pt x="1044125" y="1298207"/>
                  <a:pt x="1038302" y="1301715"/>
                </a:cubicBezTo>
                <a:cubicBezTo>
                  <a:pt x="1035972" y="1303273"/>
                  <a:pt x="1033452" y="1304640"/>
                  <a:pt x="1031509" y="1305610"/>
                </a:cubicBezTo>
                <a:cubicBezTo>
                  <a:pt x="1037719" y="1315747"/>
                  <a:pt x="1078669" y="1342057"/>
                  <a:pt x="1094000" y="1338942"/>
                </a:cubicBezTo>
                <a:cubicBezTo>
                  <a:pt x="1098850" y="1337966"/>
                  <a:pt x="1103699" y="1336795"/>
                  <a:pt x="1107776" y="1332312"/>
                </a:cubicBezTo>
                <a:cubicBezTo>
                  <a:pt x="1113213" y="1326271"/>
                  <a:pt x="1116315" y="1320230"/>
                  <a:pt x="1117284" y="1311847"/>
                </a:cubicBezTo>
                <a:cubicBezTo>
                  <a:pt x="1119227" y="1290799"/>
                  <a:pt x="1100984" y="1254161"/>
                  <a:pt x="1085848" y="1245778"/>
                </a:cubicBezTo>
                <a:cubicBezTo>
                  <a:pt x="1080024" y="1254161"/>
                  <a:pt x="1073814" y="1262152"/>
                  <a:pt x="1067218" y="1269751"/>
                </a:cubicBezTo>
                <a:cubicBezTo>
                  <a:pt x="1071294" y="1270334"/>
                  <a:pt x="1074592" y="1271701"/>
                  <a:pt x="1077504" y="1273842"/>
                </a:cubicBezTo>
                <a:cubicBezTo>
                  <a:pt x="1081581" y="1276767"/>
                  <a:pt x="1081771" y="1278325"/>
                  <a:pt x="1087399" y="1280471"/>
                </a:cubicBezTo>
                <a:cubicBezTo>
                  <a:pt x="1092640" y="1283004"/>
                  <a:pt x="1106420" y="1293920"/>
                  <a:pt x="1101179" y="1300157"/>
                </a:cubicBezTo>
                <a:cubicBezTo>
                  <a:pt x="1098850" y="1301519"/>
                  <a:pt x="1095742" y="1291191"/>
                  <a:pt x="1081581" y="1286512"/>
                </a:cubicBezTo>
                <a:cubicBezTo>
                  <a:pt x="1077504" y="1284954"/>
                  <a:pt x="1068965" y="1273842"/>
                  <a:pt x="1059843" y="1278134"/>
                </a:cubicBezTo>
                <a:cubicBezTo>
                  <a:pt x="1055963" y="1280858"/>
                  <a:pt x="1053829" y="1283396"/>
                  <a:pt x="1052273" y="1285929"/>
                </a:cubicBezTo>
                <a:close/>
                <a:moveTo>
                  <a:pt x="1022001" y="1267022"/>
                </a:moveTo>
                <a:cubicBezTo>
                  <a:pt x="1027242" y="1273063"/>
                  <a:pt x="1033452" y="1280858"/>
                  <a:pt x="1046063" y="1281250"/>
                </a:cubicBezTo>
                <a:lnTo>
                  <a:pt x="1046259" y="1281250"/>
                </a:lnTo>
                <a:cubicBezTo>
                  <a:pt x="1044898" y="1286125"/>
                  <a:pt x="1036750" y="1297036"/>
                  <a:pt x="1028598" y="1297815"/>
                </a:cubicBezTo>
                <a:lnTo>
                  <a:pt x="1028598" y="1297619"/>
                </a:lnTo>
                <a:cubicBezTo>
                  <a:pt x="1031509" y="1295086"/>
                  <a:pt x="1034225" y="1292749"/>
                  <a:pt x="1036946" y="1290216"/>
                </a:cubicBezTo>
                <a:cubicBezTo>
                  <a:pt x="1034225" y="1292749"/>
                  <a:pt x="1031509" y="1295282"/>
                  <a:pt x="1028598" y="1297619"/>
                </a:cubicBezTo>
                <a:cubicBezTo>
                  <a:pt x="1023944" y="1288070"/>
                  <a:pt x="1022001" y="1279300"/>
                  <a:pt x="1022001" y="1267022"/>
                </a:cubicBezTo>
                <a:close/>
                <a:moveTo>
                  <a:pt x="827941" y="1372655"/>
                </a:moveTo>
                <a:cubicBezTo>
                  <a:pt x="869468" y="1372655"/>
                  <a:pt x="910418" y="1364277"/>
                  <a:pt x="948646" y="1347712"/>
                </a:cubicBezTo>
                <a:cubicBezTo>
                  <a:pt x="944957" y="1342253"/>
                  <a:pt x="944570" y="1332901"/>
                  <a:pt x="944570" y="1327829"/>
                </a:cubicBezTo>
                <a:cubicBezTo>
                  <a:pt x="944570" y="1321984"/>
                  <a:pt x="943215" y="1312626"/>
                  <a:pt x="950007" y="1310093"/>
                </a:cubicBezTo>
                <a:cubicBezTo>
                  <a:pt x="952527" y="1309118"/>
                  <a:pt x="955243" y="1309902"/>
                  <a:pt x="957376" y="1311264"/>
                </a:cubicBezTo>
                <a:cubicBezTo>
                  <a:pt x="962813" y="1315355"/>
                  <a:pt x="966498" y="1319647"/>
                  <a:pt x="972708" y="1322763"/>
                </a:cubicBezTo>
                <a:cubicBezTo>
                  <a:pt x="976202" y="1324517"/>
                  <a:pt x="979310" y="1324909"/>
                  <a:pt x="982026" y="1328608"/>
                </a:cubicBezTo>
                <a:cubicBezTo>
                  <a:pt x="982412" y="1329000"/>
                  <a:pt x="982608" y="1329779"/>
                  <a:pt x="982994" y="1330171"/>
                </a:cubicBezTo>
                <a:cubicBezTo>
                  <a:pt x="984741" y="1329196"/>
                  <a:pt x="986489" y="1328025"/>
                  <a:pt x="988235" y="1327050"/>
                </a:cubicBezTo>
                <a:cubicBezTo>
                  <a:pt x="983963" y="1321401"/>
                  <a:pt x="981830" y="1309314"/>
                  <a:pt x="981830" y="1303665"/>
                </a:cubicBezTo>
                <a:cubicBezTo>
                  <a:pt x="981830" y="1298986"/>
                  <a:pt x="982216" y="1295086"/>
                  <a:pt x="982994" y="1290603"/>
                </a:cubicBezTo>
                <a:cubicBezTo>
                  <a:pt x="983577" y="1287291"/>
                  <a:pt x="983381" y="1284371"/>
                  <a:pt x="987071" y="1282421"/>
                </a:cubicBezTo>
                <a:cubicBezTo>
                  <a:pt x="990756" y="1280471"/>
                  <a:pt x="994445" y="1282612"/>
                  <a:pt x="997161" y="1285341"/>
                </a:cubicBezTo>
                <a:cubicBezTo>
                  <a:pt x="1000073" y="1288462"/>
                  <a:pt x="1002207" y="1291191"/>
                  <a:pt x="1005701" y="1293920"/>
                </a:cubicBezTo>
                <a:cubicBezTo>
                  <a:pt x="1008803" y="1296453"/>
                  <a:pt x="1016956" y="1302298"/>
                  <a:pt x="1019285" y="1305419"/>
                </a:cubicBezTo>
                <a:cubicBezTo>
                  <a:pt x="1020836" y="1304248"/>
                  <a:pt x="1022388" y="1302886"/>
                  <a:pt x="1023748" y="1301715"/>
                </a:cubicBezTo>
                <a:cubicBezTo>
                  <a:pt x="1023552" y="1301519"/>
                  <a:pt x="1023552" y="1301132"/>
                  <a:pt x="1023362" y="1300936"/>
                </a:cubicBezTo>
                <a:cubicBezTo>
                  <a:pt x="1018316" y="1289824"/>
                  <a:pt x="1016178" y="1279888"/>
                  <a:pt x="1016178" y="1267414"/>
                </a:cubicBezTo>
                <a:cubicBezTo>
                  <a:pt x="1016178" y="1261564"/>
                  <a:pt x="1023552" y="1258644"/>
                  <a:pt x="1027433" y="1263127"/>
                </a:cubicBezTo>
                <a:cubicBezTo>
                  <a:pt x="1033256" y="1269751"/>
                  <a:pt x="1037719" y="1275013"/>
                  <a:pt x="1047037" y="1275209"/>
                </a:cubicBezTo>
                <a:cubicBezTo>
                  <a:pt x="1048392" y="1275209"/>
                  <a:pt x="1049557" y="1275596"/>
                  <a:pt x="1050531" y="1276380"/>
                </a:cubicBezTo>
                <a:cubicBezTo>
                  <a:pt x="1104864" y="1218885"/>
                  <a:pt x="1134749" y="1143262"/>
                  <a:pt x="1134749" y="1064135"/>
                </a:cubicBezTo>
                <a:cubicBezTo>
                  <a:pt x="1134749" y="1061406"/>
                  <a:pt x="1134749" y="1058873"/>
                  <a:pt x="1134558" y="1056144"/>
                </a:cubicBezTo>
                <a:cubicBezTo>
                  <a:pt x="1134558" y="1053415"/>
                  <a:pt x="1134363" y="1050882"/>
                  <a:pt x="1134167" y="1048153"/>
                </a:cubicBezTo>
                <a:cubicBezTo>
                  <a:pt x="1133976" y="1045424"/>
                  <a:pt x="1133780" y="1042891"/>
                  <a:pt x="1133584" y="1040358"/>
                </a:cubicBezTo>
                <a:cubicBezTo>
                  <a:pt x="1133394" y="1037825"/>
                  <a:pt x="1133198" y="1035096"/>
                  <a:pt x="1132811" y="1032563"/>
                </a:cubicBezTo>
                <a:cubicBezTo>
                  <a:pt x="1132616" y="1030030"/>
                  <a:pt x="1132229" y="1027301"/>
                  <a:pt x="1131843" y="1024768"/>
                </a:cubicBezTo>
                <a:cubicBezTo>
                  <a:pt x="1131451" y="1022235"/>
                  <a:pt x="1131064" y="1019697"/>
                  <a:pt x="1130678" y="1017164"/>
                </a:cubicBezTo>
                <a:cubicBezTo>
                  <a:pt x="1130286" y="1014631"/>
                  <a:pt x="1129900" y="1012098"/>
                  <a:pt x="1129513" y="1009565"/>
                </a:cubicBezTo>
                <a:cubicBezTo>
                  <a:pt x="1129122" y="1007032"/>
                  <a:pt x="1128539" y="1004499"/>
                  <a:pt x="1128153" y="1001966"/>
                </a:cubicBezTo>
                <a:cubicBezTo>
                  <a:pt x="1127570" y="999428"/>
                  <a:pt x="1127184" y="996895"/>
                  <a:pt x="1126601" y="994558"/>
                </a:cubicBezTo>
                <a:cubicBezTo>
                  <a:pt x="1126019" y="992025"/>
                  <a:pt x="1125437" y="989683"/>
                  <a:pt x="1124854" y="987150"/>
                </a:cubicBezTo>
                <a:cubicBezTo>
                  <a:pt x="1124272" y="984617"/>
                  <a:pt x="1123494" y="982280"/>
                  <a:pt x="1122912" y="979747"/>
                </a:cubicBezTo>
                <a:cubicBezTo>
                  <a:pt x="1122139" y="977214"/>
                  <a:pt x="1121556" y="974872"/>
                  <a:pt x="1120778" y="972535"/>
                </a:cubicBezTo>
                <a:cubicBezTo>
                  <a:pt x="1120000" y="970198"/>
                  <a:pt x="1119227" y="967660"/>
                  <a:pt x="1118449" y="965323"/>
                </a:cubicBezTo>
                <a:cubicBezTo>
                  <a:pt x="1117676" y="962986"/>
                  <a:pt x="1116897" y="960644"/>
                  <a:pt x="1115929" y="958111"/>
                </a:cubicBezTo>
                <a:cubicBezTo>
                  <a:pt x="1115150" y="955774"/>
                  <a:pt x="1114182" y="953437"/>
                  <a:pt x="1113213" y="951095"/>
                </a:cubicBezTo>
                <a:cubicBezTo>
                  <a:pt x="1112239" y="948758"/>
                  <a:pt x="1111270" y="946416"/>
                  <a:pt x="1110301" y="944079"/>
                </a:cubicBezTo>
                <a:cubicBezTo>
                  <a:pt x="1109327" y="941742"/>
                  <a:pt x="1108358" y="939400"/>
                  <a:pt x="1107389" y="937259"/>
                </a:cubicBezTo>
                <a:cubicBezTo>
                  <a:pt x="1106420" y="934922"/>
                  <a:pt x="1105256" y="932776"/>
                  <a:pt x="1104282" y="930439"/>
                </a:cubicBezTo>
                <a:cubicBezTo>
                  <a:pt x="1103117" y="928097"/>
                  <a:pt x="1102148" y="925956"/>
                  <a:pt x="1100984" y="923810"/>
                </a:cubicBezTo>
                <a:cubicBezTo>
                  <a:pt x="1099819" y="921668"/>
                  <a:pt x="1098654" y="919326"/>
                  <a:pt x="1097489" y="917185"/>
                </a:cubicBezTo>
                <a:cubicBezTo>
                  <a:pt x="1096325" y="915039"/>
                  <a:pt x="1095160" y="912893"/>
                  <a:pt x="1093805" y="910752"/>
                </a:cubicBezTo>
                <a:cubicBezTo>
                  <a:pt x="1092640" y="908606"/>
                  <a:pt x="1091280" y="906465"/>
                  <a:pt x="1090115" y="904319"/>
                </a:cubicBezTo>
                <a:cubicBezTo>
                  <a:pt x="1088759" y="902178"/>
                  <a:pt x="1087595" y="900032"/>
                  <a:pt x="1086234" y="898082"/>
                </a:cubicBezTo>
                <a:cubicBezTo>
                  <a:pt x="1084879" y="895941"/>
                  <a:pt x="1083518" y="893991"/>
                  <a:pt x="1082158" y="891845"/>
                </a:cubicBezTo>
                <a:cubicBezTo>
                  <a:pt x="1080802" y="889704"/>
                  <a:pt x="1079442" y="887754"/>
                  <a:pt x="1077891" y="885804"/>
                </a:cubicBezTo>
                <a:cubicBezTo>
                  <a:pt x="1076530" y="883854"/>
                  <a:pt x="1074979" y="881713"/>
                  <a:pt x="1073624" y="879763"/>
                </a:cubicBezTo>
                <a:cubicBezTo>
                  <a:pt x="1072067" y="877813"/>
                  <a:pt x="1070712" y="875863"/>
                  <a:pt x="1069161" y="873918"/>
                </a:cubicBezTo>
                <a:cubicBezTo>
                  <a:pt x="1067604" y="871968"/>
                  <a:pt x="1066053" y="870018"/>
                  <a:pt x="1064502" y="868068"/>
                </a:cubicBezTo>
                <a:cubicBezTo>
                  <a:pt x="1062951" y="866118"/>
                  <a:pt x="1061394" y="864364"/>
                  <a:pt x="1059647" y="862419"/>
                </a:cubicBezTo>
                <a:cubicBezTo>
                  <a:pt x="1058096" y="860469"/>
                  <a:pt x="1056349" y="858715"/>
                  <a:pt x="1054798" y="856961"/>
                </a:cubicBezTo>
                <a:cubicBezTo>
                  <a:pt x="1053051" y="855207"/>
                  <a:pt x="1051500" y="853257"/>
                  <a:pt x="1049753" y="851503"/>
                </a:cubicBezTo>
                <a:cubicBezTo>
                  <a:pt x="928656" y="724044"/>
                  <a:pt x="726444" y="724044"/>
                  <a:pt x="605352" y="851503"/>
                </a:cubicBezTo>
                <a:cubicBezTo>
                  <a:pt x="603605" y="853257"/>
                  <a:pt x="602054" y="855011"/>
                  <a:pt x="600307" y="856961"/>
                </a:cubicBezTo>
                <a:cubicBezTo>
                  <a:pt x="598560" y="858715"/>
                  <a:pt x="597009" y="860665"/>
                  <a:pt x="595452" y="862419"/>
                </a:cubicBezTo>
                <a:cubicBezTo>
                  <a:pt x="593901" y="864364"/>
                  <a:pt x="592350" y="866118"/>
                  <a:pt x="590603" y="868068"/>
                </a:cubicBezTo>
                <a:cubicBezTo>
                  <a:pt x="589052" y="870018"/>
                  <a:pt x="587495" y="871968"/>
                  <a:pt x="585944" y="873918"/>
                </a:cubicBezTo>
                <a:cubicBezTo>
                  <a:pt x="584393" y="875863"/>
                  <a:pt x="582842" y="877813"/>
                  <a:pt x="581481" y="879763"/>
                </a:cubicBezTo>
                <a:cubicBezTo>
                  <a:pt x="579930" y="881713"/>
                  <a:pt x="578570" y="883663"/>
                  <a:pt x="577214" y="885804"/>
                </a:cubicBezTo>
                <a:cubicBezTo>
                  <a:pt x="575854" y="887754"/>
                  <a:pt x="574302" y="889900"/>
                  <a:pt x="572942" y="891845"/>
                </a:cubicBezTo>
                <a:cubicBezTo>
                  <a:pt x="571587" y="893991"/>
                  <a:pt x="570226" y="895941"/>
                  <a:pt x="568866" y="898082"/>
                </a:cubicBezTo>
                <a:cubicBezTo>
                  <a:pt x="567510" y="900228"/>
                  <a:pt x="566150" y="902369"/>
                  <a:pt x="564985" y="904319"/>
                </a:cubicBezTo>
                <a:cubicBezTo>
                  <a:pt x="563630" y="906465"/>
                  <a:pt x="562465" y="908606"/>
                  <a:pt x="561300" y="910752"/>
                </a:cubicBezTo>
                <a:cubicBezTo>
                  <a:pt x="560136" y="912893"/>
                  <a:pt x="558775" y="915039"/>
                  <a:pt x="557610" y="917185"/>
                </a:cubicBezTo>
                <a:cubicBezTo>
                  <a:pt x="556446" y="919326"/>
                  <a:pt x="555286" y="921668"/>
                  <a:pt x="554121" y="923810"/>
                </a:cubicBezTo>
                <a:cubicBezTo>
                  <a:pt x="552957" y="925956"/>
                  <a:pt x="551792" y="928293"/>
                  <a:pt x="550818" y="930439"/>
                </a:cubicBezTo>
                <a:cubicBezTo>
                  <a:pt x="549658" y="932776"/>
                  <a:pt x="548684" y="934922"/>
                  <a:pt x="547716" y="937259"/>
                </a:cubicBezTo>
                <a:cubicBezTo>
                  <a:pt x="546747" y="939596"/>
                  <a:pt x="545773" y="941742"/>
                  <a:pt x="544804" y="944079"/>
                </a:cubicBezTo>
                <a:cubicBezTo>
                  <a:pt x="543835" y="946416"/>
                  <a:pt x="542861" y="948758"/>
                  <a:pt x="541892" y="951095"/>
                </a:cubicBezTo>
                <a:cubicBezTo>
                  <a:pt x="540923" y="953437"/>
                  <a:pt x="540145" y="955774"/>
                  <a:pt x="539176" y="958111"/>
                </a:cubicBezTo>
                <a:cubicBezTo>
                  <a:pt x="538398" y="960453"/>
                  <a:pt x="537429" y="962790"/>
                  <a:pt x="536656" y="965323"/>
                </a:cubicBezTo>
                <a:cubicBezTo>
                  <a:pt x="535878" y="967660"/>
                  <a:pt x="535100" y="970198"/>
                  <a:pt x="534327" y="972535"/>
                </a:cubicBezTo>
                <a:cubicBezTo>
                  <a:pt x="533549" y="974872"/>
                  <a:pt x="532771" y="977405"/>
                  <a:pt x="532188" y="979747"/>
                </a:cubicBezTo>
                <a:cubicBezTo>
                  <a:pt x="531415" y="982280"/>
                  <a:pt x="530833" y="984617"/>
                  <a:pt x="530250" y="987150"/>
                </a:cubicBezTo>
                <a:cubicBezTo>
                  <a:pt x="529668" y="989683"/>
                  <a:pt x="529086" y="992025"/>
                  <a:pt x="528503" y="994558"/>
                </a:cubicBezTo>
                <a:cubicBezTo>
                  <a:pt x="527921" y="997091"/>
                  <a:pt x="527339" y="999624"/>
                  <a:pt x="526952" y="1001966"/>
                </a:cubicBezTo>
                <a:cubicBezTo>
                  <a:pt x="526370" y="1004499"/>
                  <a:pt x="525978" y="1007032"/>
                  <a:pt x="525592" y="1009565"/>
                </a:cubicBezTo>
                <a:cubicBezTo>
                  <a:pt x="525205" y="1012098"/>
                  <a:pt x="524814" y="1014631"/>
                  <a:pt x="524427" y="1017164"/>
                </a:cubicBezTo>
                <a:cubicBezTo>
                  <a:pt x="524040" y="1019697"/>
                  <a:pt x="523654" y="1022235"/>
                  <a:pt x="523262" y="1024768"/>
                </a:cubicBezTo>
                <a:cubicBezTo>
                  <a:pt x="522876" y="1027301"/>
                  <a:pt x="522680" y="1029834"/>
                  <a:pt x="522293" y="1032563"/>
                </a:cubicBezTo>
                <a:cubicBezTo>
                  <a:pt x="522098" y="1035096"/>
                  <a:pt x="521711" y="1037825"/>
                  <a:pt x="521515" y="1040358"/>
                </a:cubicBezTo>
                <a:cubicBezTo>
                  <a:pt x="521325" y="1042891"/>
                  <a:pt x="521129" y="1045620"/>
                  <a:pt x="520933" y="1048153"/>
                </a:cubicBezTo>
                <a:cubicBezTo>
                  <a:pt x="520742" y="1050686"/>
                  <a:pt x="520742" y="1053415"/>
                  <a:pt x="520546" y="1056144"/>
                </a:cubicBezTo>
                <a:cubicBezTo>
                  <a:pt x="520546" y="1058873"/>
                  <a:pt x="520351" y="1061406"/>
                  <a:pt x="520351" y="1064135"/>
                </a:cubicBezTo>
                <a:cubicBezTo>
                  <a:pt x="520351" y="1143458"/>
                  <a:pt x="550432" y="1218885"/>
                  <a:pt x="604574" y="1276380"/>
                </a:cubicBezTo>
                <a:cubicBezTo>
                  <a:pt x="605548" y="1275596"/>
                  <a:pt x="606903" y="1275209"/>
                  <a:pt x="608068" y="1275209"/>
                </a:cubicBezTo>
                <a:cubicBezTo>
                  <a:pt x="617576" y="1275013"/>
                  <a:pt x="622039" y="1269751"/>
                  <a:pt x="627667" y="1263127"/>
                </a:cubicBezTo>
                <a:cubicBezTo>
                  <a:pt x="631547" y="1258644"/>
                  <a:pt x="638922" y="1261373"/>
                  <a:pt x="638922" y="1267414"/>
                </a:cubicBezTo>
                <a:cubicBezTo>
                  <a:pt x="638922" y="1279692"/>
                  <a:pt x="636788" y="1289824"/>
                  <a:pt x="631743" y="1300936"/>
                </a:cubicBezTo>
                <a:cubicBezTo>
                  <a:pt x="631743" y="1301132"/>
                  <a:pt x="631547" y="1301323"/>
                  <a:pt x="631357" y="1301715"/>
                </a:cubicBezTo>
                <a:cubicBezTo>
                  <a:pt x="632908" y="1302886"/>
                  <a:pt x="634459" y="1304248"/>
                  <a:pt x="635820" y="1305419"/>
                </a:cubicBezTo>
                <a:cubicBezTo>
                  <a:pt x="638149" y="1302298"/>
                  <a:pt x="646297" y="1296453"/>
                  <a:pt x="649404" y="1293920"/>
                </a:cubicBezTo>
                <a:cubicBezTo>
                  <a:pt x="652898" y="1291191"/>
                  <a:pt x="655032" y="1288462"/>
                  <a:pt x="657943" y="1285341"/>
                </a:cubicBezTo>
                <a:cubicBezTo>
                  <a:pt x="660464" y="1282612"/>
                  <a:pt x="664153" y="1280471"/>
                  <a:pt x="668034" y="1282421"/>
                </a:cubicBezTo>
                <a:cubicBezTo>
                  <a:pt x="671915" y="1284371"/>
                  <a:pt x="671528" y="1287291"/>
                  <a:pt x="672110" y="1290603"/>
                </a:cubicBezTo>
                <a:cubicBezTo>
                  <a:pt x="672883" y="1295086"/>
                  <a:pt x="673275" y="1298986"/>
                  <a:pt x="673275" y="1303665"/>
                </a:cubicBezTo>
                <a:cubicBezTo>
                  <a:pt x="673275" y="1309510"/>
                  <a:pt x="671136" y="1321401"/>
                  <a:pt x="666869" y="1327050"/>
                </a:cubicBezTo>
                <a:cubicBezTo>
                  <a:pt x="668616" y="1328025"/>
                  <a:pt x="670363" y="1329196"/>
                  <a:pt x="672110" y="1330171"/>
                </a:cubicBezTo>
                <a:cubicBezTo>
                  <a:pt x="672301" y="1329583"/>
                  <a:pt x="672693" y="1329000"/>
                  <a:pt x="673079" y="1328608"/>
                </a:cubicBezTo>
                <a:cubicBezTo>
                  <a:pt x="675795" y="1324909"/>
                  <a:pt x="678903" y="1324517"/>
                  <a:pt x="682392" y="1322763"/>
                </a:cubicBezTo>
                <a:cubicBezTo>
                  <a:pt x="688602" y="1319647"/>
                  <a:pt x="692291" y="1315164"/>
                  <a:pt x="697723" y="1311264"/>
                </a:cubicBezTo>
                <a:cubicBezTo>
                  <a:pt x="699862" y="1309706"/>
                  <a:pt x="702578" y="1309118"/>
                  <a:pt x="705098" y="1310093"/>
                </a:cubicBezTo>
                <a:cubicBezTo>
                  <a:pt x="711890" y="1312626"/>
                  <a:pt x="710535" y="1321984"/>
                  <a:pt x="710535" y="1327829"/>
                </a:cubicBezTo>
                <a:cubicBezTo>
                  <a:pt x="710535" y="1332901"/>
                  <a:pt x="709952" y="1342450"/>
                  <a:pt x="706458" y="1347712"/>
                </a:cubicBezTo>
                <a:cubicBezTo>
                  <a:pt x="745465" y="1364277"/>
                  <a:pt x="786410" y="1372655"/>
                  <a:pt x="827941" y="1372655"/>
                </a:cubicBezTo>
                <a:close/>
                <a:moveTo>
                  <a:pt x="580899" y="1456269"/>
                </a:moveTo>
                <a:cubicBezTo>
                  <a:pt x="574689" y="1439312"/>
                  <a:pt x="570226" y="1432492"/>
                  <a:pt x="562073" y="1420405"/>
                </a:cubicBezTo>
                <a:cubicBezTo>
                  <a:pt x="548880" y="1400724"/>
                  <a:pt x="539372" y="1379676"/>
                  <a:pt x="539372" y="1355507"/>
                </a:cubicBezTo>
                <a:cubicBezTo>
                  <a:pt x="537816" y="1357844"/>
                  <a:pt x="536460" y="1362719"/>
                  <a:pt x="535682" y="1365639"/>
                </a:cubicBezTo>
                <a:cubicBezTo>
                  <a:pt x="534518" y="1368956"/>
                  <a:pt x="532966" y="1372655"/>
                  <a:pt x="529282" y="1378505"/>
                </a:cubicBezTo>
                <a:cubicBezTo>
                  <a:pt x="526174" y="1383375"/>
                  <a:pt x="526561" y="1387858"/>
                  <a:pt x="529472" y="1397603"/>
                </a:cubicBezTo>
                <a:cubicBezTo>
                  <a:pt x="533162" y="1410469"/>
                  <a:pt x="542088" y="1422355"/>
                  <a:pt x="551400" y="1431904"/>
                </a:cubicBezTo>
                <a:cubicBezTo>
                  <a:pt x="562073" y="1442624"/>
                  <a:pt x="578379" y="1454902"/>
                  <a:pt x="581868" y="1469909"/>
                </a:cubicBezTo>
                <a:cubicBezTo>
                  <a:pt x="608264" y="1460752"/>
                  <a:pt x="612727" y="1394291"/>
                  <a:pt x="600693" y="1374605"/>
                </a:cubicBezTo>
                <a:cubicBezTo>
                  <a:pt x="588078" y="1371685"/>
                  <a:pt x="575658" y="1363885"/>
                  <a:pt x="572360" y="1347123"/>
                </a:cubicBezTo>
                <a:cubicBezTo>
                  <a:pt x="562656" y="1347908"/>
                  <a:pt x="557028" y="1347908"/>
                  <a:pt x="548102" y="1343229"/>
                </a:cubicBezTo>
                <a:cubicBezTo>
                  <a:pt x="546164" y="1350441"/>
                  <a:pt x="545000" y="1367393"/>
                  <a:pt x="551792" y="1385717"/>
                </a:cubicBezTo>
                <a:cubicBezTo>
                  <a:pt x="555673" y="1396241"/>
                  <a:pt x="561300" y="1406765"/>
                  <a:pt x="566150" y="1414952"/>
                </a:cubicBezTo>
                <a:cubicBezTo>
                  <a:pt x="572751" y="1426059"/>
                  <a:pt x="580899" y="1439312"/>
                  <a:pt x="580899" y="1456269"/>
                </a:cubicBezTo>
                <a:close/>
                <a:moveTo>
                  <a:pt x="495513" y="1380646"/>
                </a:moveTo>
                <a:cubicBezTo>
                  <a:pt x="498618" y="1359402"/>
                  <a:pt x="497065" y="1348491"/>
                  <a:pt x="495319" y="1338942"/>
                </a:cubicBezTo>
                <a:cubicBezTo>
                  <a:pt x="491826" y="1319838"/>
                  <a:pt x="489303" y="1301323"/>
                  <a:pt x="497453" y="1280275"/>
                </a:cubicBezTo>
                <a:cubicBezTo>
                  <a:pt x="505024" y="1259810"/>
                  <a:pt x="528308" y="1233304"/>
                  <a:pt x="556641" y="1228630"/>
                </a:cubicBezTo>
                <a:lnTo>
                  <a:pt x="556641" y="1227851"/>
                </a:lnTo>
                <a:cubicBezTo>
                  <a:pt x="542088" y="1227851"/>
                  <a:pt x="528699" y="1232525"/>
                  <a:pt x="515888" y="1238958"/>
                </a:cubicBezTo>
                <a:cubicBezTo>
                  <a:pt x="495513" y="1248899"/>
                  <a:pt x="481928" y="1265268"/>
                  <a:pt x="474360" y="1287879"/>
                </a:cubicBezTo>
                <a:cubicBezTo>
                  <a:pt x="464657" y="1316918"/>
                  <a:pt x="464657" y="1350828"/>
                  <a:pt x="481928" y="1376947"/>
                </a:cubicBezTo>
                <a:cubicBezTo>
                  <a:pt x="485616" y="1382596"/>
                  <a:pt x="490661" y="1393316"/>
                  <a:pt x="490661" y="1402086"/>
                </a:cubicBezTo>
                <a:cubicBezTo>
                  <a:pt x="495707" y="1401699"/>
                  <a:pt x="506380" y="1393708"/>
                  <a:pt x="509678" y="1390391"/>
                </a:cubicBezTo>
                <a:cubicBezTo>
                  <a:pt x="526561" y="1374022"/>
                  <a:pt x="538398" y="1345958"/>
                  <a:pt x="533549" y="1322763"/>
                </a:cubicBezTo>
                <a:cubicBezTo>
                  <a:pt x="524040" y="1299182"/>
                  <a:pt x="546747" y="1251819"/>
                  <a:pt x="564016" y="1236812"/>
                </a:cubicBezTo>
                <a:lnTo>
                  <a:pt x="562465" y="1234475"/>
                </a:lnTo>
                <a:cubicBezTo>
                  <a:pt x="551014" y="1233500"/>
                  <a:pt x="529282" y="1245778"/>
                  <a:pt x="517052" y="1260981"/>
                </a:cubicBezTo>
                <a:cubicBezTo>
                  <a:pt x="507740" y="1272284"/>
                  <a:pt x="501140" y="1285929"/>
                  <a:pt x="498812" y="1303665"/>
                </a:cubicBezTo>
                <a:cubicBezTo>
                  <a:pt x="497065" y="1317305"/>
                  <a:pt x="501335" y="1333679"/>
                  <a:pt x="501723" y="1348295"/>
                </a:cubicBezTo>
                <a:cubicBezTo>
                  <a:pt x="502112" y="1359598"/>
                  <a:pt x="499588" y="1369539"/>
                  <a:pt x="496289" y="1379088"/>
                </a:cubicBezTo>
                <a:cubicBezTo>
                  <a:pt x="495707" y="1380259"/>
                  <a:pt x="495901" y="1379867"/>
                  <a:pt x="495513" y="1380646"/>
                </a:cubicBezTo>
                <a:close/>
                <a:moveTo>
                  <a:pt x="752644" y="1519217"/>
                </a:moveTo>
                <a:cubicBezTo>
                  <a:pt x="725475" y="1477704"/>
                  <a:pt x="708979" y="1422551"/>
                  <a:pt x="708788" y="1359211"/>
                </a:cubicBezTo>
                <a:cubicBezTo>
                  <a:pt x="704516" y="1360377"/>
                  <a:pt x="702578" y="1365056"/>
                  <a:pt x="701604" y="1370514"/>
                </a:cubicBezTo>
                <a:cubicBezTo>
                  <a:pt x="691127" y="1426838"/>
                  <a:pt x="706458" y="1506160"/>
                  <a:pt x="757885" y="1538321"/>
                </a:cubicBezTo>
                <a:cubicBezTo>
                  <a:pt x="769527" y="1545724"/>
                  <a:pt x="770691" y="1547287"/>
                  <a:pt x="773217" y="1533250"/>
                </a:cubicBezTo>
                <a:cubicBezTo>
                  <a:pt x="777484" y="1509864"/>
                  <a:pt x="773217" y="1469713"/>
                  <a:pt x="763121" y="1455681"/>
                </a:cubicBezTo>
                <a:cubicBezTo>
                  <a:pt x="744491" y="1429567"/>
                  <a:pt x="735565" y="1397799"/>
                  <a:pt x="733432" y="1366031"/>
                </a:cubicBezTo>
                <a:cubicBezTo>
                  <a:pt x="728969" y="1364669"/>
                  <a:pt x="724506" y="1363106"/>
                  <a:pt x="720043" y="1361548"/>
                </a:cubicBezTo>
                <a:cubicBezTo>
                  <a:pt x="721981" y="1420405"/>
                  <a:pt x="735565" y="1480046"/>
                  <a:pt x="752644" y="1519217"/>
                </a:cubicBezTo>
                <a:close/>
                <a:moveTo>
                  <a:pt x="903234" y="1519217"/>
                </a:moveTo>
                <a:cubicBezTo>
                  <a:pt x="930403" y="1477704"/>
                  <a:pt x="946899" y="1422551"/>
                  <a:pt x="947095" y="1359211"/>
                </a:cubicBezTo>
                <a:cubicBezTo>
                  <a:pt x="951362" y="1360377"/>
                  <a:pt x="953305" y="1365056"/>
                  <a:pt x="954274" y="1370514"/>
                </a:cubicBezTo>
                <a:cubicBezTo>
                  <a:pt x="964751" y="1426838"/>
                  <a:pt x="949425" y="1506160"/>
                  <a:pt x="897998" y="1538321"/>
                </a:cubicBezTo>
                <a:cubicBezTo>
                  <a:pt x="886351" y="1545724"/>
                  <a:pt x="885186" y="1547287"/>
                  <a:pt x="882666" y="1533250"/>
                </a:cubicBezTo>
                <a:cubicBezTo>
                  <a:pt x="878394" y="1509864"/>
                  <a:pt x="882666" y="1469713"/>
                  <a:pt x="892757" y="1455681"/>
                </a:cubicBezTo>
                <a:cubicBezTo>
                  <a:pt x="911387" y="1429567"/>
                  <a:pt x="920313" y="1397799"/>
                  <a:pt x="922446" y="1366031"/>
                </a:cubicBezTo>
                <a:cubicBezTo>
                  <a:pt x="926909" y="1364669"/>
                  <a:pt x="931377" y="1363106"/>
                  <a:pt x="935840" y="1361548"/>
                </a:cubicBezTo>
                <a:cubicBezTo>
                  <a:pt x="934093" y="1420405"/>
                  <a:pt x="920508" y="1480046"/>
                  <a:pt x="903234" y="1519217"/>
                </a:cubicBezTo>
                <a:close/>
                <a:moveTo>
                  <a:pt x="1075175" y="1456269"/>
                </a:moveTo>
                <a:cubicBezTo>
                  <a:pt x="1081385" y="1439312"/>
                  <a:pt x="1085848" y="1432492"/>
                  <a:pt x="1094000" y="1420405"/>
                </a:cubicBezTo>
                <a:cubicBezTo>
                  <a:pt x="1107193" y="1400724"/>
                  <a:pt x="1116702" y="1379676"/>
                  <a:pt x="1116702" y="1355507"/>
                </a:cubicBezTo>
                <a:cubicBezTo>
                  <a:pt x="1118258" y="1357844"/>
                  <a:pt x="1119613" y="1362719"/>
                  <a:pt x="1120391" y="1365639"/>
                </a:cubicBezTo>
                <a:cubicBezTo>
                  <a:pt x="1121556" y="1368956"/>
                  <a:pt x="1123107" y="1372655"/>
                  <a:pt x="1126792" y="1378505"/>
                </a:cubicBezTo>
                <a:cubicBezTo>
                  <a:pt x="1129900" y="1383375"/>
                  <a:pt x="1129513" y="1387858"/>
                  <a:pt x="1126601" y="1397603"/>
                </a:cubicBezTo>
                <a:cubicBezTo>
                  <a:pt x="1122912" y="1410469"/>
                  <a:pt x="1113986" y="1422355"/>
                  <a:pt x="1104673" y="1431904"/>
                </a:cubicBezTo>
                <a:cubicBezTo>
                  <a:pt x="1094000" y="1442624"/>
                  <a:pt x="1077695" y="1454902"/>
                  <a:pt x="1074206" y="1469909"/>
                </a:cubicBezTo>
                <a:cubicBezTo>
                  <a:pt x="1047810" y="1460752"/>
                  <a:pt x="1043347" y="1394291"/>
                  <a:pt x="1055380" y="1374605"/>
                </a:cubicBezTo>
                <a:cubicBezTo>
                  <a:pt x="1067996" y="1371685"/>
                  <a:pt x="1080416" y="1363885"/>
                  <a:pt x="1083714" y="1347123"/>
                </a:cubicBezTo>
                <a:cubicBezTo>
                  <a:pt x="1093418" y="1347908"/>
                  <a:pt x="1099046" y="1347908"/>
                  <a:pt x="1107972" y="1343229"/>
                </a:cubicBezTo>
                <a:cubicBezTo>
                  <a:pt x="1109909" y="1350441"/>
                  <a:pt x="1111074" y="1367393"/>
                  <a:pt x="1104282" y="1385717"/>
                </a:cubicBezTo>
                <a:cubicBezTo>
                  <a:pt x="1100401" y="1396241"/>
                  <a:pt x="1094774" y="1406765"/>
                  <a:pt x="1089924" y="1414952"/>
                </a:cubicBezTo>
                <a:cubicBezTo>
                  <a:pt x="1083132" y="1426059"/>
                  <a:pt x="1075175" y="1439312"/>
                  <a:pt x="1075175" y="1456269"/>
                </a:cubicBezTo>
                <a:close/>
                <a:moveTo>
                  <a:pt x="1160563" y="1380646"/>
                </a:moveTo>
                <a:cubicBezTo>
                  <a:pt x="1157455" y="1359402"/>
                  <a:pt x="1159007" y="1348491"/>
                  <a:pt x="1160754" y="1338942"/>
                </a:cubicBezTo>
                <a:cubicBezTo>
                  <a:pt x="1164248" y="1319838"/>
                  <a:pt x="1166773" y="1301323"/>
                  <a:pt x="1158620" y="1280275"/>
                </a:cubicBezTo>
                <a:cubicBezTo>
                  <a:pt x="1151050" y="1259810"/>
                  <a:pt x="1127766" y="1233304"/>
                  <a:pt x="1099432" y="1228630"/>
                </a:cubicBezTo>
                <a:lnTo>
                  <a:pt x="1099432" y="1227851"/>
                </a:lnTo>
                <a:cubicBezTo>
                  <a:pt x="1113986" y="1227851"/>
                  <a:pt x="1127375" y="1232525"/>
                  <a:pt x="1140186" y="1238958"/>
                </a:cubicBezTo>
                <a:cubicBezTo>
                  <a:pt x="1160563" y="1248899"/>
                  <a:pt x="1174147" y="1265268"/>
                  <a:pt x="1181713" y="1287879"/>
                </a:cubicBezTo>
                <a:cubicBezTo>
                  <a:pt x="1191417" y="1316918"/>
                  <a:pt x="1191417" y="1350828"/>
                  <a:pt x="1174147" y="1376947"/>
                </a:cubicBezTo>
                <a:cubicBezTo>
                  <a:pt x="1170458" y="1382596"/>
                  <a:pt x="1165412" y="1393316"/>
                  <a:pt x="1165412" y="1402086"/>
                </a:cubicBezTo>
                <a:cubicBezTo>
                  <a:pt x="1160367" y="1401699"/>
                  <a:pt x="1149694" y="1393708"/>
                  <a:pt x="1146396" y="1390391"/>
                </a:cubicBezTo>
                <a:cubicBezTo>
                  <a:pt x="1129513" y="1374022"/>
                  <a:pt x="1117676" y="1345958"/>
                  <a:pt x="1122525" y="1322763"/>
                </a:cubicBezTo>
                <a:cubicBezTo>
                  <a:pt x="1132033" y="1299182"/>
                  <a:pt x="1109327" y="1251819"/>
                  <a:pt x="1092058" y="1236812"/>
                </a:cubicBezTo>
                <a:lnTo>
                  <a:pt x="1093609" y="1234475"/>
                </a:lnTo>
                <a:cubicBezTo>
                  <a:pt x="1105060" y="1233500"/>
                  <a:pt x="1126792" y="1245778"/>
                  <a:pt x="1139021" y="1260981"/>
                </a:cubicBezTo>
                <a:cubicBezTo>
                  <a:pt x="1148334" y="1272284"/>
                  <a:pt x="1154935" y="1285929"/>
                  <a:pt x="1157265" y="1303665"/>
                </a:cubicBezTo>
                <a:cubicBezTo>
                  <a:pt x="1159007" y="1317305"/>
                  <a:pt x="1154740" y="1333679"/>
                  <a:pt x="1154353" y="1348295"/>
                </a:cubicBezTo>
                <a:cubicBezTo>
                  <a:pt x="1153961" y="1359598"/>
                  <a:pt x="1156486" y="1369539"/>
                  <a:pt x="1159785" y="1379088"/>
                </a:cubicBezTo>
                <a:cubicBezTo>
                  <a:pt x="1160171" y="1380259"/>
                  <a:pt x="1160171" y="1379867"/>
                  <a:pt x="1160563" y="1380646"/>
                </a:cubicBezTo>
                <a:close/>
                <a:moveTo>
                  <a:pt x="827941" y="1858731"/>
                </a:moveTo>
                <a:lnTo>
                  <a:pt x="828715" y="1858731"/>
                </a:lnTo>
                <a:cubicBezTo>
                  <a:pt x="833956" y="1858731"/>
                  <a:pt x="848901" y="1850544"/>
                  <a:pt x="852390" y="1847815"/>
                </a:cubicBezTo>
                <a:cubicBezTo>
                  <a:pt x="875483" y="1830662"/>
                  <a:pt x="889459" y="1803769"/>
                  <a:pt x="892370" y="1775313"/>
                </a:cubicBezTo>
                <a:cubicBezTo>
                  <a:pt x="892757" y="1769855"/>
                  <a:pt x="893726" y="1770051"/>
                  <a:pt x="888294" y="1763427"/>
                </a:cubicBezTo>
                <a:cubicBezTo>
                  <a:pt x="870051" y="1739649"/>
                  <a:pt x="860929" y="1709047"/>
                  <a:pt x="860929" y="1679033"/>
                </a:cubicBezTo>
                <a:cubicBezTo>
                  <a:pt x="847154" y="1677867"/>
                  <a:pt x="839970" y="1666172"/>
                  <a:pt x="835120" y="1653115"/>
                </a:cubicBezTo>
                <a:cubicBezTo>
                  <a:pt x="835120" y="1717626"/>
                  <a:pt x="830462" y="1783304"/>
                  <a:pt x="828910" y="1847036"/>
                </a:cubicBezTo>
                <a:lnTo>
                  <a:pt x="828132" y="1847036"/>
                </a:lnTo>
                <a:lnTo>
                  <a:pt x="828132" y="1845865"/>
                </a:lnTo>
                <a:lnTo>
                  <a:pt x="828132" y="1847036"/>
                </a:lnTo>
                <a:lnTo>
                  <a:pt x="827359" y="1847036"/>
                </a:lnTo>
                <a:cubicBezTo>
                  <a:pt x="825803" y="1783500"/>
                  <a:pt x="821149" y="1717626"/>
                  <a:pt x="821149" y="1653115"/>
                </a:cubicBezTo>
                <a:cubicBezTo>
                  <a:pt x="816104" y="1666172"/>
                  <a:pt x="809116" y="1678058"/>
                  <a:pt x="795335" y="1679033"/>
                </a:cubicBezTo>
                <a:cubicBezTo>
                  <a:pt x="795335" y="1709047"/>
                  <a:pt x="786023" y="1739453"/>
                  <a:pt x="767976" y="1763427"/>
                </a:cubicBezTo>
                <a:cubicBezTo>
                  <a:pt x="762539" y="1770051"/>
                  <a:pt x="763703" y="1769855"/>
                  <a:pt x="763899" y="1775313"/>
                </a:cubicBezTo>
                <a:cubicBezTo>
                  <a:pt x="766811" y="1803769"/>
                  <a:pt x="780782" y="1830662"/>
                  <a:pt x="803875" y="1847815"/>
                </a:cubicBezTo>
                <a:cubicBezTo>
                  <a:pt x="807369" y="1850544"/>
                  <a:pt x="822314" y="1858731"/>
                  <a:pt x="827550" y="1858731"/>
                </a:cubicBezTo>
                <a:lnTo>
                  <a:pt x="827941" y="1858731"/>
                </a:lnTo>
                <a:close/>
                <a:moveTo>
                  <a:pt x="827941" y="1578859"/>
                </a:moveTo>
                <a:cubicBezTo>
                  <a:pt x="832209" y="1579246"/>
                  <a:pt x="844824" y="1570868"/>
                  <a:pt x="848123" y="1567747"/>
                </a:cubicBezTo>
                <a:cubicBezTo>
                  <a:pt x="858213" y="1558394"/>
                  <a:pt x="862676" y="1552157"/>
                  <a:pt x="866366" y="1543583"/>
                </a:cubicBezTo>
                <a:cubicBezTo>
                  <a:pt x="877621" y="1516297"/>
                  <a:pt x="870246" y="1504798"/>
                  <a:pt x="875874" y="1478292"/>
                </a:cubicBezTo>
                <a:cubicBezTo>
                  <a:pt x="867335" y="1486087"/>
                  <a:pt x="850643" y="1499144"/>
                  <a:pt x="837450" y="1500315"/>
                </a:cubicBezTo>
                <a:cubicBezTo>
                  <a:pt x="837450" y="1505773"/>
                  <a:pt x="836481" y="1509085"/>
                  <a:pt x="835898" y="1514347"/>
                </a:cubicBezTo>
                <a:cubicBezTo>
                  <a:pt x="835316" y="1519805"/>
                  <a:pt x="831822" y="1549624"/>
                  <a:pt x="828132" y="1553715"/>
                </a:cubicBezTo>
                <a:cubicBezTo>
                  <a:pt x="824447" y="1549428"/>
                  <a:pt x="820953" y="1519805"/>
                  <a:pt x="820371" y="1514347"/>
                </a:cubicBezTo>
                <a:cubicBezTo>
                  <a:pt x="819789" y="1509085"/>
                  <a:pt x="818820" y="1505773"/>
                  <a:pt x="818820" y="1500315"/>
                </a:cubicBezTo>
                <a:cubicBezTo>
                  <a:pt x="805622" y="1499144"/>
                  <a:pt x="788935" y="1486087"/>
                  <a:pt x="780395" y="1478292"/>
                </a:cubicBezTo>
                <a:cubicBezTo>
                  <a:pt x="786219" y="1504798"/>
                  <a:pt x="778844" y="1516297"/>
                  <a:pt x="789904" y="1543583"/>
                </a:cubicBezTo>
                <a:cubicBezTo>
                  <a:pt x="793398" y="1552157"/>
                  <a:pt x="798056" y="1558394"/>
                  <a:pt x="808147" y="1567747"/>
                </a:cubicBezTo>
                <a:cubicBezTo>
                  <a:pt x="811059" y="1570868"/>
                  <a:pt x="823865" y="1579246"/>
                  <a:pt x="827941" y="1578859"/>
                </a:cubicBezTo>
                <a:close/>
                <a:moveTo>
                  <a:pt x="827941" y="1404815"/>
                </a:moveTo>
                <a:lnTo>
                  <a:pt x="827941" y="1405011"/>
                </a:lnTo>
                <a:lnTo>
                  <a:pt x="832404" y="1380646"/>
                </a:lnTo>
                <a:cubicBezTo>
                  <a:pt x="829493" y="1380646"/>
                  <a:pt x="826581" y="1380646"/>
                  <a:pt x="823479" y="1380646"/>
                </a:cubicBezTo>
                <a:lnTo>
                  <a:pt x="827941" y="1405011"/>
                </a:lnTo>
                <a:lnTo>
                  <a:pt x="827941" y="1404815"/>
                </a:lnTo>
                <a:close/>
                <a:moveTo>
                  <a:pt x="689184" y="1417676"/>
                </a:moveTo>
                <a:cubicBezTo>
                  <a:pt x="688797" y="1421380"/>
                  <a:pt x="685695" y="1423330"/>
                  <a:pt x="684917" y="1431517"/>
                </a:cubicBezTo>
                <a:cubicBezTo>
                  <a:pt x="668807" y="1632062"/>
                  <a:pt x="578765" y="1713143"/>
                  <a:pt x="565567" y="1721521"/>
                </a:cubicBezTo>
                <a:cubicBezTo>
                  <a:pt x="622039" y="1664418"/>
                  <a:pt x="663571" y="1553132"/>
                  <a:pt x="674244" y="1444574"/>
                </a:cubicBezTo>
                <a:cubicBezTo>
                  <a:pt x="672110" y="1446132"/>
                  <a:pt x="670750" y="1449057"/>
                  <a:pt x="668807" y="1451007"/>
                </a:cubicBezTo>
                <a:cubicBezTo>
                  <a:pt x="666869" y="1453148"/>
                  <a:pt x="665900" y="1457048"/>
                  <a:pt x="665509" y="1461139"/>
                </a:cubicBezTo>
                <a:cubicBezTo>
                  <a:pt x="655228" y="1551765"/>
                  <a:pt x="624951" y="1624267"/>
                  <a:pt x="574302" y="1691899"/>
                </a:cubicBezTo>
                <a:cubicBezTo>
                  <a:pt x="563630" y="1706127"/>
                  <a:pt x="551792" y="1720350"/>
                  <a:pt x="539176" y="1734387"/>
                </a:cubicBezTo>
                <a:cubicBezTo>
                  <a:pt x="533744" y="1740428"/>
                  <a:pt x="536265" y="1742765"/>
                  <a:pt x="544608" y="1742569"/>
                </a:cubicBezTo>
                <a:cubicBezTo>
                  <a:pt x="622431" y="1741404"/>
                  <a:pt x="663762" y="1666755"/>
                  <a:pt x="690349" y="1598736"/>
                </a:cubicBezTo>
                <a:cubicBezTo>
                  <a:pt x="693070" y="1591916"/>
                  <a:pt x="701800" y="1598153"/>
                  <a:pt x="710921" y="1585679"/>
                </a:cubicBezTo>
                <a:cubicBezTo>
                  <a:pt x="722563" y="1569893"/>
                  <a:pt x="724310" y="1552549"/>
                  <a:pt x="727026" y="1533250"/>
                </a:cubicBezTo>
                <a:cubicBezTo>
                  <a:pt x="728773" y="1520192"/>
                  <a:pt x="726057" y="1522142"/>
                  <a:pt x="717909" y="1510643"/>
                </a:cubicBezTo>
                <a:cubicBezTo>
                  <a:pt x="702382" y="1490766"/>
                  <a:pt x="692487" y="1458023"/>
                  <a:pt x="689184" y="1417676"/>
                </a:cubicBezTo>
                <a:close/>
                <a:moveTo>
                  <a:pt x="684530" y="1796557"/>
                </a:moveTo>
                <a:cubicBezTo>
                  <a:pt x="697141" y="1771418"/>
                  <a:pt x="773407" y="1688582"/>
                  <a:pt x="780200" y="1542025"/>
                </a:cubicBezTo>
                <a:cubicBezTo>
                  <a:pt x="778648" y="1549041"/>
                  <a:pt x="776901" y="1554107"/>
                  <a:pt x="772439" y="1554690"/>
                </a:cubicBezTo>
                <a:cubicBezTo>
                  <a:pt x="769140" y="1585679"/>
                  <a:pt x="754778" y="1642782"/>
                  <a:pt x="735565" y="1655452"/>
                </a:cubicBezTo>
                <a:cubicBezTo>
                  <a:pt x="730716" y="1659156"/>
                  <a:pt x="728386" y="1660322"/>
                  <a:pt x="720043" y="1660322"/>
                </a:cubicBezTo>
                <a:cubicBezTo>
                  <a:pt x="719069" y="1697357"/>
                  <a:pt x="708396" y="1717234"/>
                  <a:pt x="687829" y="1740036"/>
                </a:cubicBezTo>
                <a:cubicBezTo>
                  <a:pt x="678903" y="1749978"/>
                  <a:pt x="674048" y="1780379"/>
                  <a:pt x="671915" y="1794024"/>
                </a:cubicBezTo>
                <a:cubicBezTo>
                  <a:pt x="670168" y="1805719"/>
                  <a:pt x="672301" y="1805910"/>
                  <a:pt x="681809" y="1804744"/>
                </a:cubicBezTo>
                <a:cubicBezTo>
                  <a:pt x="742553" y="1796557"/>
                  <a:pt x="785637" y="1747445"/>
                  <a:pt x="787574" y="1686441"/>
                </a:cubicBezTo>
                <a:cubicBezTo>
                  <a:pt x="787966" y="1677867"/>
                  <a:pt x="785637" y="1673967"/>
                  <a:pt x="789125" y="1672213"/>
                </a:cubicBezTo>
                <a:cubicBezTo>
                  <a:pt x="795918" y="1670655"/>
                  <a:pt x="800577" y="1672796"/>
                  <a:pt x="808338" y="1661493"/>
                </a:cubicBezTo>
                <a:cubicBezTo>
                  <a:pt x="820758" y="1643174"/>
                  <a:pt x="822118" y="1606727"/>
                  <a:pt x="822118" y="1585483"/>
                </a:cubicBezTo>
                <a:cubicBezTo>
                  <a:pt x="807755" y="1582367"/>
                  <a:pt x="795145" y="1568335"/>
                  <a:pt x="790682" y="1561902"/>
                </a:cubicBezTo>
                <a:cubicBezTo>
                  <a:pt x="778844" y="1657402"/>
                  <a:pt x="745852" y="1727366"/>
                  <a:pt x="684530" y="1796557"/>
                </a:cubicBezTo>
                <a:close/>
                <a:moveTo>
                  <a:pt x="625533" y="1757190"/>
                </a:moveTo>
                <a:cubicBezTo>
                  <a:pt x="647657" y="1732045"/>
                  <a:pt x="688797" y="1681762"/>
                  <a:pt x="715771" y="1592499"/>
                </a:cubicBezTo>
                <a:cubicBezTo>
                  <a:pt x="712086" y="1596399"/>
                  <a:pt x="708979" y="1599711"/>
                  <a:pt x="699666" y="1602244"/>
                </a:cubicBezTo>
                <a:cubicBezTo>
                  <a:pt x="695976" y="1603219"/>
                  <a:pt x="696754" y="1604194"/>
                  <a:pt x="695590" y="1607506"/>
                </a:cubicBezTo>
                <a:cubicBezTo>
                  <a:pt x="685695" y="1636937"/>
                  <a:pt x="656387" y="1688582"/>
                  <a:pt x="629996" y="1713530"/>
                </a:cubicBezTo>
                <a:cubicBezTo>
                  <a:pt x="623204" y="1718792"/>
                  <a:pt x="625147" y="1717817"/>
                  <a:pt x="622431" y="1724054"/>
                </a:cubicBezTo>
                <a:cubicBezTo>
                  <a:pt x="617576" y="1737699"/>
                  <a:pt x="611949" y="1752903"/>
                  <a:pt x="611366" y="1767518"/>
                </a:cubicBezTo>
                <a:cubicBezTo>
                  <a:pt x="610980" y="1778042"/>
                  <a:pt x="613309" y="1776288"/>
                  <a:pt x="621266" y="1773755"/>
                </a:cubicBezTo>
                <a:cubicBezTo>
                  <a:pt x="664344" y="1760109"/>
                  <a:pt x="711699" y="1713143"/>
                  <a:pt x="711699" y="1667343"/>
                </a:cubicBezTo>
                <a:cubicBezTo>
                  <a:pt x="711699" y="1663247"/>
                  <a:pt x="711308" y="1660518"/>
                  <a:pt x="711117" y="1657598"/>
                </a:cubicBezTo>
                <a:cubicBezTo>
                  <a:pt x="710921" y="1655452"/>
                  <a:pt x="710339" y="1654281"/>
                  <a:pt x="712086" y="1652919"/>
                </a:cubicBezTo>
                <a:cubicBezTo>
                  <a:pt x="716745" y="1649411"/>
                  <a:pt x="716353" y="1653698"/>
                  <a:pt x="722563" y="1653115"/>
                </a:cubicBezTo>
                <a:cubicBezTo>
                  <a:pt x="748568" y="1650190"/>
                  <a:pt x="760987" y="1573793"/>
                  <a:pt x="762735" y="1556640"/>
                </a:cubicBezTo>
                <a:cubicBezTo>
                  <a:pt x="763121" y="1552157"/>
                  <a:pt x="762930" y="1550795"/>
                  <a:pt x="761570" y="1550011"/>
                </a:cubicBezTo>
                <a:cubicBezTo>
                  <a:pt x="755360" y="1546503"/>
                  <a:pt x="750510" y="1543970"/>
                  <a:pt x="744687" y="1539683"/>
                </a:cubicBezTo>
                <a:cubicBezTo>
                  <a:pt x="732849" y="1603415"/>
                  <a:pt x="666287" y="1736920"/>
                  <a:pt x="625533" y="1757190"/>
                </a:cubicBezTo>
                <a:close/>
                <a:moveTo>
                  <a:pt x="802128" y="1467180"/>
                </a:moveTo>
                <a:cubicBezTo>
                  <a:pt x="799025" y="1465039"/>
                  <a:pt x="790873" y="1451198"/>
                  <a:pt x="788352" y="1446328"/>
                </a:cubicBezTo>
                <a:cubicBezTo>
                  <a:pt x="781169" y="1432683"/>
                  <a:pt x="776706" y="1422747"/>
                  <a:pt x="770887" y="1408715"/>
                </a:cubicBezTo>
                <a:cubicBezTo>
                  <a:pt x="766033" y="1397216"/>
                  <a:pt x="762735" y="1384742"/>
                  <a:pt x="758467" y="1373047"/>
                </a:cubicBezTo>
                <a:cubicBezTo>
                  <a:pt x="752840" y="1371876"/>
                  <a:pt x="747403" y="1370318"/>
                  <a:pt x="741971" y="1368760"/>
                </a:cubicBezTo>
                <a:cubicBezTo>
                  <a:pt x="744491" y="1392145"/>
                  <a:pt x="748568" y="1415143"/>
                  <a:pt x="761183" y="1438141"/>
                </a:cubicBezTo>
                <a:cubicBezTo>
                  <a:pt x="773021" y="1459385"/>
                  <a:pt x="792620" y="1483554"/>
                  <a:pt x="816490" y="1492128"/>
                </a:cubicBezTo>
                <a:cubicBezTo>
                  <a:pt x="825416" y="1495440"/>
                  <a:pt x="823087" y="1493103"/>
                  <a:pt x="823087" y="1483750"/>
                </a:cubicBezTo>
                <a:cubicBezTo>
                  <a:pt x="823283" y="1444378"/>
                  <a:pt x="824061" y="1423330"/>
                  <a:pt x="814548" y="1380455"/>
                </a:cubicBezTo>
                <a:cubicBezTo>
                  <a:pt x="799803" y="1379867"/>
                  <a:pt x="785441" y="1378309"/>
                  <a:pt x="771274" y="1375580"/>
                </a:cubicBezTo>
                <a:cubicBezTo>
                  <a:pt x="774964" y="1411635"/>
                  <a:pt x="794176" y="1450419"/>
                  <a:pt x="802128" y="1467180"/>
                </a:cubicBezTo>
                <a:close/>
                <a:moveTo>
                  <a:pt x="691513" y="1377334"/>
                </a:moveTo>
                <a:cubicBezTo>
                  <a:pt x="684530" y="1382792"/>
                  <a:pt x="673466" y="1399749"/>
                  <a:pt x="646879" y="1397020"/>
                </a:cubicBezTo>
                <a:cubicBezTo>
                  <a:pt x="642998" y="1424692"/>
                  <a:pt x="637567" y="1443403"/>
                  <a:pt x="637371" y="1461727"/>
                </a:cubicBezTo>
                <a:cubicBezTo>
                  <a:pt x="631547" y="1454319"/>
                  <a:pt x="637371" y="1400915"/>
                  <a:pt x="637371" y="1393899"/>
                </a:cubicBezTo>
                <a:cubicBezTo>
                  <a:pt x="628641" y="1390004"/>
                  <a:pt x="620875" y="1380842"/>
                  <a:pt x="620875" y="1372655"/>
                </a:cubicBezTo>
                <a:cubicBezTo>
                  <a:pt x="617190" y="1374022"/>
                  <a:pt x="614278" y="1374605"/>
                  <a:pt x="609815" y="1374997"/>
                </a:cubicBezTo>
                <a:cubicBezTo>
                  <a:pt x="609815" y="1383375"/>
                  <a:pt x="613696" y="1393316"/>
                  <a:pt x="613696" y="1411248"/>
                </a:cubicBezTo>
                <a:cubicBezTo>
                  <a:pt x="613696" y="1429763"/>
                  <a:pt x="611176" y="1430346"/>
                  <a:pt x="618354" y="1445157"/>
                </a:cubicBezTo>
                <a:cubicBezTo>
                  <a:pt x="620292" y="1449253"/>
                  <a:pt x="624760" y="1456269"/>
                  <a:pt x="629414" y="1461335"/>
                </a:cubicBezTo>
                <a:cubicBezTo>
                  <a:pt x="636402" y="1469130"/>
                  <a:pt x="637180" y="1467572"/>
                  <a:pt x="644359" y="1461918"/>
                </a:cubicBezTo>
                <a:cubicBezTo>
                  <a:pt x="655418" y="1453344"/>
                  <a:pt x="665900" y="1442237"/>
                  <a:pt x="672883" y="1430542"/>
                </a:cubicBezTo>
                <a:cubicBezTo>
                  <a:pt x="681619" y="1414756"/>
                  <a:pt x="691709" y="1396045"/>
                  <a:pt x="691513" y="1377334"/>
                </a:cubicBezTo>
                <a:close/>
                <a:moveTo>
                  <a:pt x="966890" y="1417676"/>
                </a:moveTo>
                <a:cubicBezTo>
                  <a:pt x="967276" y="1421380"/>
                  <a:pt x="970379" y="1423330"/>
                  <a:pt x="971157" y="1431517"/>
                </a:cubicBezTo>
                <a:cubicBezTo>
                  <a:pt x="987267" y="1632062"/>
                  <a:pt x="1077308" y="1713143"/>
                  <a:pt x="1090506" y="1721521"/>
                </a:cubicBezTo>
                <a:cubicBezTo>
                  <a:pt x="1034034" y="1664418"/>
                  <a:pt x="992503" y="1553132"/>
                  <a:pt x="981830" y="1444574"/>
                </a:cubicBezTo>
                <a:cubicBezTo>
                  <a:pt x="983963" y="1446132"/>
                  <a:pt x="985324" y="1449057"/>
                  <a:pt x="987267" y="1451007"/>
                </a:cubicBezTo>
                <a:cubicBezTo>
                  <a:pt x="989204" y="1453148"/>
                  <a:pt x="990173" y="1457048"/>
                  <a:pt x="990565" y="1461139"/>
                </a:cubicBezTo>
                <a:cubicBezTo>
                  <a:pt x="1000851" y="1551765"/>
                  <a:pt x="1031123" y="1624267"/>
                  <a:pt x="1081771" y="1691899"/>
                </a:cubicBezTo>
                <a:cubicBezTo>
                  <a:pt x="1092444" y="1706127"/>
                  <a:pt x="1104282" y="1720350"/>
                  <a:pt x="1116897" y="1734387"/>
                </a:cubicBezTo>
                <a:cubicBezTo>
                  <a:pt x="1122329" y="1740428"/>
                  <a:pt x="1119809" y="1742765"/>
                  <a:pt x="1111466" y="1742569"/>
                </a:cubicBezTo>
                <a:cubicBezTo>
                  <a:pt x="1033643" y="1741404"/>
                  <a:pt x="992312" y="1666755"/>
                  <a:pt x="965725" y="1598736"/>
                </a:cubicBezTo>
                <a:cubicBezTo>
                  <a:pt x="963009" y="1591916"/>
                  <a:pt x="954274" y="1598153"/>
                  <a:pt x="945152" y="1585679"/>
                </a:cubicBezTo>
                <a:cubicBezTo>
                  <a:pt x="933511" y="1569893"/>
                  <a:pt x="931764" y="1552549"/>
                  <a:pt x="929048" y="1533250"/>
                </a:cubicBezTo>
                <a:cubicBezTo>
                  <a:pt x="927301" y="1520192"/>
                  <a:pt x="930017" y="1522142"/>
                  <a:pt x="938169" y="1510643"/>
                </a:cubicBezTo>
                <a:cubicBezTo>
                  <a:pt x="953692" y="1490766"/>
                  <a:pt x="963396" y="1458023"/>
                  <a:pt x="966890" y="1417676"/>
                </a:cubicBezTo>
                <a:close/>
                <a:moveTo>
                  <a:pt x="971543" y="1796557"/>
                </a:moveTo>
                <a:cubicBezTo>
                  <a:pt x="958933" y="1771418"/>
                  <a:pt x="882666" y="1688582"/>
                  <a:pt x="875874" y="1542025"/>
                </a:cubicBezTo>
                <a:cubicBezTo>
                  <a:pt x="877425" y="1549041"/>
                  <a:pt x="879172" y="1554107"/>
                  <a:pt x="883635" y="1554690"/>
                </a:cubicBezTo>
                <a:cubicBezTo>
                  <a:pt x="886933" y="1585679"/>
                  <a:pt x="901296" y="1642782"/>
                  <a:pt x="920508" y="1655452"/>
                </a:cubicBezTo>
                <a:cubicBezTo>
                  <a:pt x="925358" y="1659156"/>
                  <a:pt x="927687" y="1660322"/>
                  <a:pt x="936031" y="1660322"/>
                </a:cubicBezTo>
                <a:cubicBezTo>
                  <a:pt x="937005" y="1697357"/>
                  <a:pt x="947678" y="1717234"/>
                  <a:pt x="968245" y="1740036"/>
                </a:cubicBezTo>
                <a:cubicBezTo>
                  <a:pt x="977171" y="1749978"/>
                  <a:pt x="982026" y="1780379"/>
                  <a:pt x="984159" y="1794024"/>
                </a:cubicBezTo>
                <a:cubicBezTo>
                  <a:pt x="985906" y="1805719"/>
                  <a:pt x="983773" y="1805910"/>
                  <a:pt x="974264" y="1804744"/>
                </a:cubicBezTo>
                <a:cubicBezTo>
                  <a:pt x="913520" y="1796557"/>
                  <a:pt x="870437" y="1747445"/>
                  <a:pt x="868499" y="1686441"/>
                </a:cubicBezTo>
                <a:cubicBezTo>
                  <a:pt x="868113" y="1677867"/>
                  <a:pt x="870437" y="1673967"/>
                  <a:pt x="866948" y="1672213"/>
                </a:cubicBezTo>
                <a:cubicBezTo>
                  <a:pt x="860156" y="1670655"/>
                  <a:pt x="855497" y="1672796"/>
                  <a:pt x="847736" y="1661493"/>
                </a:cubicBezTo>
                <a:cubicBezTo>
                  <a:pt x="835316" y="1643174"/>
                  <a:pt x="833956" y="1606727"/>
                  <a:pt x="833956" y="1585483"/>
                </a:cubicBezTo>
                <a:cubicBezTo>
                  <a:pt x="848318" y="1582367"/>
                  <a:pt x="860929" y="1568335"/>
                  <a:pt x="865392" y="1561902"/>
                </a:cubicBezTo>
                <a:cubicBezTo>
                  <a:pt x="877229" y="1657402"/>
                  <a:pt x="910222" y="1727366"/>
                  <a:pt x="971543" y="1796557"/>
                </a:cubicBezTo>
                <a:close/>
                <a:moveTo>
                  <a:pt x="1030345" y="1757190"/>
                </a:moveTo>
                <a:cubicBezTo>
                  <a:pt x="1008221" y="1732045"/>
                  <a:pt x="967081" y="1681762"/>
                  <a:pt x="940107" y="1592499"/>
                </a:cubicBezTo>
                <a:cubicBezTo>
                  <a:pt x="943797" y="1596399"/>
                  <a:pt x="946899" y="1599711"/>
                  <a:pt x="956217" y="1602244"/>
                </a:cubicBezTo>
                <a:cubicBezTo>
                  <a:pt x="959902" y="1603219"/>
                  <a:pt x="959124" y="1604194"/>
                  <a:pt x="960288" y="1607506"/>
                </a:cubicBezTo>
                <a:cubicBezTo>
                  <a:pt x="970188" y="1636937"/>
                  <a:pt x="999491" y="1688582"/>
                  <a:pt x="1025882" y="1713530"/>
                </a:cubicBezTo>
                <a:cubicBezTo>
                  <a:pt x="1032674" y="1718792"/>
                  <a:pt x="1030736" y="1717817"/>
                  <a:pt x="1033452" y="1724054"/>
                </a:cubicBezTo>
                <a:cubicBezTo>
                  <a:pt x="1038302" y="1737699"/>
                  <a:pt x="1043929" y="1752903"/>
                  <a:pt x="1044512" y="1767518"/>
                </a:cubicBezTo>
                <a:cubicBezTo>
                  <a:pt x="1044898" y="1778042"/>
                  <a:pt x="1042574" y="1776288"/>
                  <a:pt x="1034617" y="1773755"/>
                </a:cubicBezTo>
                <a:cubicBezTo>
                  <a:pt x="991534" y="1760109"/>
                  <a:pt x="944184" y="1713143"/>
                  <a:pt x="944184" y="1667343"/>
                </a:cubicBezTo>
                <a:cubicBezTo>
                  <a:pt x="944184" y="1663247"/>
                  <a:pt x="944570" y="1660518"/>
                  <a:pt x="944766" y="1657598"/>
                </a:cubicBezTo>
                <a:cubicBezTo>
                  <a:pt x="944957" y="1655452"/>
                  <a:pt x="945539" y="1654281"/>
                  <a:pt x="943797" y="1652919"/>
                </a:cubicBezTo>
                <a:cubicBezTo>
                  <a:pt x="939138" y="1649411"/>
                  <a:pt x="939525" y="1653698"/>
                  <a:pt x="933315" y="1653115"/>
                </a:cubicBezTo>
                <a:cubicBezTo>
                  <a:pt x="907310" y="1650190"/>
                  <a:pt x="894890" y="1573793"/>
                  <a:pt x="893143" y="1556640"/>
                </a:cubicBezTo>
                <a:cubicBezTo>
                  <a:pt x="892757" y="1552157"/>
                  <a:pt x="892953" y="1550795"/>
                  <a:pt x="894308" y="1550011"/>
                </a:cubicBezTo>
                <a:cubicBezTo>
                  <a:pt x="900518" y="1546503"/>
                  <a:pt x="905373" y="1543970"/>
                  <a:pt x="911191" y="1539683"/>
                </a:cubicBezTo>
                <a:cubicBezTo>
                  <a:pt x="923029" y="1603415"/>
                  <a:pt x="989787" y="1736920"/>
                  <a:pt x="1030345" y="1757190"/>
                </a:cubicBezTo>
                <a:close/>
                <a:moveTo>
                  <a:pt x="853946" y="1467180"/>
                </a:moveTo>
                <a:cubicBezTo>
                  <a:pt x="857048" y="1465039"/>
                  <a:pt x="865201" y="1451198"/>
                  <a:pt x="867721" y="1446328"/>
                </a:cubicBezTo>
                <a:cubicBezTo>
                  <a:pt x="874905" y="1432683"/>
                  <a:pt x="879368" y="1422747"/>
                  <a:pt x="885186" y="1408715"/>
                </a:cubicBezTo>
                <a:cubicBezTo>
                  <a:pt x="890041" y="1397216"/>
                  <a:pt x="893339" y="1384742"/>
                  <a:pt x="897606" y="1373047"/>
                </a:cubicBezTo>
                <a:cubicBezTo>
                  <a:pt x="903234" y="1371876"/>
                  <a:pt x="908671" y="1370318"/>
                  <a:pt x="914103" y="1368760"/>
                </a:cubicBezTo>
                <a:cubicBezTo>
                  <a:pt x="911583" y="1392145"/>
                  <a:pt x="907506" y="1415143"/>
                  <a:pt x="894890" y="1438141"/>
                </a:cubicBezTo>
                <a:cubicBezTo>
                  <a:pt x="883053" y="1459385"/>
                  <a:pt x="863454" y="1483554"/>
                  <a:pt x="839583" y="1492128"/>
                </a:cubicBezTo>
                <a:cubicBezTo>
                  <a:pt x="830657" y="1495440"/>
                  <a:pt x="832987" y="1493103"/>
                  <a:pt x="832987" y="1483750"/>
                </a:cubicBezTo>
                <a:cubicBezTo>
                  <a:pt x="832791" y="1444378"/>
                  <a:pt x="832013" y="1423330"/>
                  <a:pt x="841526" y="1380455"/>
                </a:cubicBezTo>
                <a:cubicBezTo>
                  <a:pt x="856275" y="1379867"/>
                  <a:pt x="870633" y="1378309"/>
                  <a:pt x="884800" y="1375580"/>
                </a:cubicBezTo>
                <a:cubicBezTo>
                  <a:pt x="881115" y="1411635"/>
                  <a:pt x="861707" y="1450419"/>
                  <a:pt x="853946" y="1467180"/>
                </a:cubicBezTo>
                <a:close/>
                <a:moveTo>
                  <a:pt x="964560" y="1377334"/>
                </a:moveTo>
                <a:cubicBezTo>
                  <a:pt x="971543" y="1382792"/>
                  <a:pt x="982608" y="1399749"/>
                  <a:pt x="1009195" y="1397020"/>
                </a:cubicBezTo>
                <a:cubicBezTo>
                  <a:pt x="1013075" y="1424692"/>
                  <a:pt x="1018507" y="1443403"/>
                  <a:pt x="1018703" y="1461727"/>
                </a:cubicBezTo>
                <a:cubicBezTo>
                  <a:pt x="1024526" y="1454319"/>
                  <a:pt x="1018703" y="1400915"/>
                  <a:pt x="1018703" y="1393899"/>
                </a:cubicBezTo>
                <a:cubicBezTo>
                  <a:pt x="1027433" y="1390004"/>
                  <a:pt x="1035199" y="1380842"/>
                  <a:pt x="1035199" y="1372655"/>
                </a:cubicBezTo>
                <a:cubicBezTo>
                  <a:pt x="1038884" y="1374022"/>
                  <a:pt x="1041796" y="1374605"/>
                  <a:pt x="1046259" y="1374997"/>
                </a:cubicBezTo>
                <a:cubicBezTo>
                  <a:pt x="1046259" y="1383375"/>
                  <a:pt x="1042378" y="1393316"/>
                  <a:pt x="1042378" y="1411248"/>
                </a:cubicBezTo>
                <a:cubicBezTo>
                  <a:pt x="1042378" y="1429763"/>
                  <a:pt x="1044898" y="1430346"/>
                  <a:pt x="1037719" y="1445157"/>
                </a:cubicBezTo>
                <a:cubicBezTo>
                  <a:pt x="1035782" y="1449253"/>
                  <a:pt x="1031319" y="1456269"/>
                  <a:pt x="1026660" y="1461335"/>
                </a:cubicBezTo>
                <a:cubicBezTo>
                  <a:pt x="1019672" y="1469130"/>
                  <a:pt x="1018899" y="1467572"/>
                  <a:pt x="1011715" y="1461918"/>
                </a:cubicBezTo>
                <a:cubicBezTo>
                  <a:pt x="1000655" y="1453344"/>
                  <a:pt x="990173" y="1442237"/>
                  <a:pt x="983190" y="1430542"/>
                </a:cubicBezTo>
                <a:cubicBezTo>
                  <a:pt x="974455" y="1414756"/>
                  <a:pt x="964169" y="1396045"/>
                  <a:pt x="964560" y="1377334"/>
                </a:cubicBezTo>
                <a:close/>
                <a:moveTo>
                  <a:pt x="1066636" y="857348"/>
                </a:moveTo>
                <a:cubicBezTo>
                  <a:pt x="1077504" y="857740"/>
                  <a:pt x="1083323" y="856961"/>
                  <a:pt x="1090893" y="855011"/>
                </a:cubicBezTo>
                <a:cubicBezTo>
                  <a:pt x="1092058" y="868847"/>
                  <a:pt x="1102535" y="886392"/>
                  <a:pt x="1109909" y="897499"/>
                </a:cubicBezTo>
                <a:cubicBezTo>
                  <a:pt x="1116315" y="907048"/>
                  <a:pt x="1116119" y="921473"/>
                  <a:pt x="1113790" y="930630"/>
                </a:cubicBezTo>
                <a:cubicBezTo>
                  <a:pt x="1101370" y="903932"/>
                  <a:pt x="1085461" y="879371"/>
                  <a:pt x="1066636" y="857348"/>
                </a:cubicBezTo>
                <a:close/>
                <a:moveTo>
                  <a:pt x="1236633" y="920498"/>
                </a:moveTo>
                <a:cubicBezTo>
                  <a:pt x="1224600" y="920498"/>
                  <a:pt x="1210433" y="908802"/>
                  <a:pt x="1203059" y="901399"/>
                </a:cubicBezTo>
                <a:cubicBezTo>
                  <a:pt x="1196266" y="894770"/>
                  <a:pt x="1193746" y="892820"/>
                  <a:pt x="1187341" y="884050"/>
                </a:cubicBezTo>
                <a:cubicBezTo>
                  <a:pt x="1179384" y="873330"/>
                  <a:pt x="1175503" y="867485"/>
                  <a:pt x="1166190" y="857348"/>
                </a:cubicBezTo>
                <a:cubicBezTo>
                  <a:pt x="1162310" y="853061"/>
                  <a:pt x="1150277" y="840200"/>
                  <a:pt x="1144845" y="840200"/>
                </a:cubicBezTo>
                <a:cubicBezTo>
                  <a:pt x="1144845" y="840200"/>
                  <a:pt x="1152606" y="846437"/>
                  <a:pt x="1157265" y="852282"/>
                </a:cubicBezTo>
                <a:cubicBezTo>
                  <a:pt x="1165608" y="862610"/>
                  <a:pt x="1173565" y="876059"/>
                  <a:pt x="1176281" y="881909"/>
                </a:cubicBezTo>
                <a:cubicBezTo>
                  <a:pt x="1182878" y="896328"/>
                  <a:pt x="1181326" y="909194"/>
                  <a:pt x="1178028" y="916989"/>
                </a:cubicBezTo>
                <a:cubicBezTo>
                  <a:pt x="1175116" y="924392"/>
                  <a:pt x="1173565" y="923227"/>
                  <a:pt x="1165995" y="922448"/>
                </a:cubicBezTo>
                <a:cubicBezTo>
                  <a:pt x="1151441" y="921080"/>
                  <a:pt x="1139408" y="915818"/>
                  <a:pt x="1127766" y="906073"/>
                </a:cubicBezTo>
                <a:cubicBezTo>
                  <a:pt x="1115537" y="895745"/>
                  <a:pt x="1098463" y="868656"/>
                  <a:pt x="1098463" y="852674"/>
                </a:cubicBezTo>
                <a:cubicBezTo>
                  <a:pt x="1115346" y="849166"/>
                  <a:pt x="1133198" y="847216"/>
                  <a:pt x="1146200" y="834350"/>
                </a:cubicBezTo>
                <a:cubicBezTo>
                  <a:pt x="1160171" y="820318"/>
                  <a:pt x="1163861" y="813498"/>
                  <a:pt x="1177636" y="799662"/>
                </a:cubicBezTo>
                <a:cubicBezTo>
                  <a:pt x="1190252" y="786992"/>
                  <a:pt x="1210433" y="782122"/>
                  <a:pt x="1227316" y="787188"/>
                </a:cubicBezTo>
                <a:cubicBezTo>
                  <a:pt x="1252934" y="794787"/>
                  <a:pt x="1268266" y="806874"/>
                  <a:pt x="1283788" y="828309"/>
                </a:cubicBezTo>
                <a:cubicBezTo>
                  <a:pt x="1286700" y="832209"/>
                  <a:pt x="1304165" y="868460"/>
                  <a:pt x="1296404" y="868460"/>
                </a:cubicBezTo>
                <a:cubicBezTo>
                  <a:pt x="1272729" y="868460"/>
                  <a:pt x="1260504" y="866118"/>
                  <a:pt x="1238571" y="858715"/>
                </a:cubicBezTo>
                <a:cubicBezTo>
                  <a:pt x="1232753" y="856182"/>
                  <a:pt x="1231202" y="849749"/>
                  <a:pt x="1223827" y="840396"/>
                </a:cubicBezTo>
                <a:cubicBezTo>
                  <a:pt x="1214123" y="828701"/>
                  <a:pt x="1197627" y="810186"/>
                  <a:pt x="1184238" y="802974"/>
                </a:cubicBezTo>
                <a:cubicBezTo>
                  <a:pt x="1203450" y="821685"/>
                  <a:pt x="1216452" y="836888"/>
                  <a:pt x="1226543" y="853257"/>
                </a:cubicBezTo>
                <a:cubicBezTo>
                  <a:pt x="1241679" y="877617"/>
                  <a:pt x="1242457" y="913285"/>
                  <a:pt x="1236633" y="920498"/>
                </a:cubicBezTo>
                <a:close/>
                <a:moveTo>
                  <a:pt x="1230037" y="702407"/>
                </a:moveTo>
                <a:cubicBezTo>
                  <a:pt x="1230037" y="710790"/>
                  <a:pt x="1230424" y="694416"/>
                  <a:pt x="1236438" y="678630"/>
                </a:cubicBezTo>
                <a:cubicBezTo>
                  <a:pt x="1241483" y="665377"/>
                  <a:pt x="1251769" y="653099"/>
                  <a:pt x="1262056" y="645500"/>
                </a:cubicBezTo>
                <a:cubicBezTo>
                  <a:pt x="1271760" y="638288"/>
                  <a:pt x="1283597" y="633805"/>
                  <a:pt x="1295626" y="631659"/>
                </a:cubicBezTo>
                <a:cubicBezTo>
                  <a:pt x="1304165" y="630101"/>
                  <a:pt x="1313096" y="627372"/>
                  <a:pt x="1320470" y="623472"/>
                </a:cubicBezTo>
                <a:cubicBezTo>
                  <a:pt x="1324737" y="621331"/>
                  <a:pt x="1327649" y="618019"/>
                  <a:pt x="1326871" y="626789"/>
                </a:cubicBezTo>
                <a:cubicBezTo>
                  <a:pt x="1324155" y="653682"/>
                  <a:pt x="1316976" y="669664"/>
                  <a:pt x="1300480" y="690908"/>
                </a:cubicBezTo>
                <a:cubicBezTo>
                  <a:pt x="1286509" y="709031"/>
                  <a:pt x="1258948" y="710981"/>
                  <a:pt x="1237602" y="736513"/>
                </a:cubicBezTo>
                <a:cubicBezTo>
                  <a:pt x="1221688" y="755420"/>
                  <a:pt x="1234108" y="743529"/>
                  <a:pt x="1244395" y="734372"/>
                </a:cubicBezTo>
                <a:cubicBezTo>
                  <a:pt x="1267101" y="714489"/>
                  <a:pt x="1313096" y="699678"/>
                  <a:pt x="1343172" y="705332"/>
                </a:cubicBezTo>
                <a:cubicBezTo>
                  <a:pt x="1346279" y="705915"/>
                  <a:pt x="1345310" y="707473"/>
                  <a:pt x="1344532" y="710398"/>
                </a:cubicBezTo>
                <a:cubicBezTo>
                  <a:pt x="1339291" y="727552"/>
                  <a:pt x="1322795" y="763215"/>
                  <a:pt x="1300093" y="759707"/>
                </a:cubicBezTo>
                <a:cubicBezTo>
                  <a:pt x="1294852" y="758928"/>
                  <a:pt x="1289225" y="758345"/>
                  <a:pt x="1283597" y="758149"/>
                </a:cubicBezTo>
                <a:cubicBezTo>
                  <a:pt x="1275254" y="757953"/>
                  <a:pt x="1241875" y="759707"/>
                  <a:pt x="1230037" y="768090"/>
                </a:cubicBezTo>
                <a:cubicBezTo>
                  <a:pt x="1242844" y="764386"/>
                  <a:pt x="1267488" y="760099"/>
                  <a:pt x="1298733" y="764969"/>
                </a:cubicBezTo>
                <a:cubicBezTo>
                  <a:pt x="1318141" y="767894"/>
                  <a:pt x="1335797" y="779001"/>
                  <a:pt x="1337935" y="788942"/>
                </a:cubicBezTo>
                <a:cubicBezTo>
                  <a:pt x="1335024" y="798687"/>
                  <a:pt x="1307855" y="811357"/>
                  <a:pt x="1289225" y="811744"/>
                </a:cubicBezTo>
                <a:cubicBezTo>
                  <a:pt x="1279907" y="811744"/>
                  <a:pt x="1281268" y="811940"/>
                  <a:pt x="1274089" y="804924"/>
                </a:cubicBezTo>
                <a:cubicBezTo>
                  <a:pt x="1269234" y="800049"/>
                  <a:pt x="1262834" y="795762"/>
                  <a:pt x="1257010" y="792058"/>
                </a:cubicBezTo>
                <a:lnTo>
                  <a:pt x="1247502" y="786605"/>
                </a:lnTo>
                <a:cubicBezTo>
                  <a:pt x="1263998" y="789525"/>
                  <a:pt x="1291745" y="796154"/>
                  <a:pt x="1307659" y="794787"/>
                </a:cubicBezTo>
                <a:cubicBezTo>
                  <a:pt x="1311735" y="794400"/>
                  <a:pt x="1319692" y="793425"/>
                  <a:pt x="1312318" y="789334"/>
                </a:cubicBezTo>
                <a:cubicBezTo>
                  <a:pt x="1303196" y="784263"/>
                  <a:pt x="1278938" y="783484"/>
                  <a:pt x="1274089" y="783484"/>
                </a:cubicBezTo>
                <a:cubicBezTo>
                  <a:pt x="1268652" y="783484"/>
                  <a:pt x="1247693" y="784263"/>
                  <a:pt x="1244590" y="785630"/>
                </a:cubicBezTo>
                <a:cubicBezTo>
                  <a:pt x="1237602" y="781343"/>
                  <a:pt x="1227708" y="778222"/>
                  <a:pt x="1219941" y="777247"/>
                </a:cubicBezTo>
                <a:cubicBezTo>
                  <a:pt x="1219555" y="759511"/>
                  <a:pt x="1224409" y="741775"/>
                  <a:pt x="1230228" y="725210"/>
                </a:cubicBezTo>
                <a:cubicBezTo>
                  <a:pt x="1214510" y="717807"/>
                  <a:pt x="1203254" y="709227"/>
                  <a:pt x="1197431" y="698507"/>
                </a:cubicBezTo>
                <a:cubicBezTo>
                  <a:pt x="1188892" y="682917"/>
                  <a:pt x="1188892" y="663040"/>
                  <a:pt x="1198209" y="644133"/>
                </a:cubicBezTo>
                <a:cubicBezTo>
                  <a:pt x="1215288" y="609636"/>
                  <a:pt x="1250800" y="587030"/>
                  <a:pt x="1271950" y="535968"/>
                </a:cubicBezTo>
                <a:cubicBezTo>
                  <a:pt x="1275058" y="538109"/>
                  <a:pt x="1279521" y="551166"/>
                  <a:pt x="1280490" y="555649"/>
                </a:cubicBezTo>
                <a:cubicBezTo>
                  <a:pt x="1282433" y="565007"/>
                  <a:pt x="1284370" y="574556"/>
                  <a:pt x="1284370" y="585472"/>
                </a:cubicBezTo>
                <a:cubicBezTo>
                  <a:pt x="1284370" y="598725"/>
                  <a:pt x="1281072" y="612169"/>
                  <a:pt x="1278160" y="622502"/>
                </a:cubicBezTo>
                <a:cubicBezTo>
                  <a:pt x="1275836" y="630684"/>
                  <a:pt x="1274671" y="629322"/>
                  <a:pt x="1267488" y="633026"/>
                </a:cubicBezTo>
                <a:cubicBezTo>
                  <a:pt x="1251769" y="641017"/>
                  <a:pt x="1238576" y="657386"/>
                  <a:pt x="1232944" y="673951"/>
                </a:cubicBezTo>
                <a:cubicBezTo>
                  <a:pt x="1230037" y="683113"/>
                  <a:pt x="1230037" y="692275"/>
                  <a:pt x="1230037" y="702407"/>
                </a:cubicBezTo>
                <a:close/>
                <a:moveTo>
                  <a:pt x="1417887" y="647058"/>
                </a:moveTo>
                <a:cubicBezTo>
                  <a:pt x="1405271" y="660894"/>
                  <a:pt x="1362579" y="693833"/>
                  <a:pt x="1352097" y="700849"/>
                </a:cubicBezTo>
                <a:cubicBezTo>
                  <a:pt x="1328422" y="695195"/>
                  <a:pt x="1317559" y="696949"/>
                  <a:pt x="1301258" y="699678"/>
                </a:cubicBezTo>
                <a:cubicBezTo>
                  <a:pt x="1318332" y="688958"/>
                  <a:pt x="1334246" y="677072"/>
                  <a:pt x="1348995" y="663623"/>
                </a:cubicBezTo>
                <a:cubicBezTo>
                  <a:pt x="1356952" y="656411"/>
                  <a:pt x="1373057" y="635559"/>
                  <a:pt x="1378102" y="633026"/>
                </a:cubicBezTo>
                <a:cubicBezTo>
                  <a:pt x="1388388" y="624839"/>
                  <a:pt x="1414975" y="623472"/>
                  <a:pt x="1432054" y="627176"/>
                </a:cubicBezTo>
                <a:cubicBezTo>
                  <a:pt x="1432054" y="647254"/>
                  <a:pt x="1421185" y="667910"/>
                  <a:pt x="1410316" y="684284"/>
                </a:cubicBezTo>
                <a:cubicBezTo>
                  <a:pt x="1394016" y="709036"/>
                  <a:pt x="1364131" y="730668"/>
                  <a:pt x="1337935" y="744700"/>
                </a:cubicBezTo>
                <a:cubicBezTo>
                  <a:pt x="1344728" y="733980"/>
                  <a:pt x="1348026" y="724038"/>
                  <a:pt x="1351711" y="713514"/>
                </a:cubicBezTo>
                <a:cubicBezTo>
                  <a:pt x="1352293" y="711956"/>
                  <a:pt x="1353458" y="711374"/>
                  <a:pt x="1362966" y="703769"/>
                </a:cubicBezTo>
                <a:cubicBezTo>
                  <a:pt x="1365295" y="701824"/>
                  <a:pt x="1366656" y="700457"/>
                  <a:pt x="1368985" y="698703"/>
                </a:cubicBezTo>
                <a:cubicBezTo>
                  <a:pt x="1381987" y="688375"/>
                  <a:pt x="1410708" y="660894"/>
                  <a:pt x="1417887" y="647058"/>
                </a:cubicBezTo>
                <a:close/>
                <a:moveTo>
                  <a:pt x="1427395" y="733593"/>
                </a:moveTo>
                <a:cubicBezTo>
                  <a:pt x="1408183" y="749183"/>
                  <a:pt x="1375968" y="767306"/>
                  <a:pt x="1342589" y="780172"/>
                </a:cubicBezTo>
                <a:cubicBezTo>
                  <a:pt x="1337353" y="774327"/>
                  <a:pt x="1327649" y="766527"/>
                  <a:pt x="1318332" y="764386"/>
                </a:cubicBezTo>
                <a:cubicBezTo>
                  <a:pt x="1318528" y="764190"/>
                  <a:pt x="1339873" y="752108"/>
                  <a:pt x="1356174" y="742363"/>
                </a:cubicBezTo>
                <a:cubicBezTo>
                  <a:pt x="1366264" y="736322"/>
                  <a:pt x="1376937" y="727552"/>
                  <a:pt x="1386641" y="722677"/>
                </a:cubicBezTo>
                <a:cubicBezTo>
                  <a:pt x="1403720" y="713906"/>
                  <a:pt x="1425066" y="711760"/>
                  <a:pt x="1442340" y="720923"/>
                </a:cubicBezTo>
                <a:cubicBezTo>
                  <a:pt x="1441948" y="737684"/>
                  <a:pt x="1401973" y="773352"/>
                  <a:pt x="1388971" y="781343"/>
                </a:cubicBezTo>
                <a:cubicBezTo>
                  <a:pt x="1378684" y="787384"/>
                  <a:pt x="1346083" y="802582"/>
                  <a:pt x="1334050" y="803753"/>
                </a:cubicBezTo>
                <a:cubicBezTo>
                  <a:pt x="1344919" y="794204"/>
                  <a:pt x="1348026" y="788550"/>
                  <a:pt x="1348799" y="787771"/>
                </a:cubicBezTo>
                <a:cubicBezTo>
                  <a:pt x="1361801" y="780559"/>
                  <a:pt x="1423319" y="750741"/>
                  <a:pt x="1427395" y="733593"/>
                </a:cubicBezTo>
                <a:close/>
                <a:moveTo>
                  <a:pt x="1289998" y="823439"/>
                </a:moveTo>
                <a:cubicBezTo>
                  <a:pt x="1320465" y="816227"/>
                  <a:pt x="1337353" y="811161"/>
                  <a:pt x="1367238" y="800049"/>
                </a:cubicBezTo>
                <a:cubicBezTo>
                  <a:pt x="1380823" y="796541"/>
                  <a:pt x="1413620" y="803557"/>
                  <a:pt x="1430502" y="813111"/>
                </a:cubicBezTo>
                <a:cubicBezTo>
                  <a:pt x="1445829" y="821881"/>
                  <a:pt x="1446411" y="827530"/>
                  <a:pt x="1433801" y="839421"/>
                </a:cubicBezTo>
                <a:cubicBezTo>
                  <a:pt x="1407410" y="864364"/>
                  <a:pt x="1342007" y="867485"/>
                  <a:pt x="1306494" y="867485"/>
                </a:cubicBezTo>
                <a:cubicBezTo>
                  <a:pt x="1306108" y="862806"/>
                  <a:pt x="1302227" y="850141"/>
                  <a:pt x="1301062" y="844683"/>
                </a:cubicBezTo>
                <a:cubicBezTo>
                  <a:pt x="1335993" y="846633"/>
                  <a:pt x="1397314" y="847216"/>
                  <a:pt x="1428946" y="832792"/>
                </a:cubicBezTo>
                <a:cubicBezTo>
                  <a:pt x="1387033" y="837275"/>
                  <a:pt x="1342981" y="838833"/>
                  <a:pt x="1296404" y="834350"/>
                </a:cubicBezTo>
                <a:cubicBezTo>
                  <a:pt x="1294074" y="830259"/>
                  <a:pt x="1292719" y="827530"/>
                  <a:pt x="1289998" y="823439"/>
                </a:cubicBezTo>
                <a:close/>
                <a:moveTo>
                  <a:pt x="1243039" y="870018"/>
                </a:moveTo>
                <a:cubicBezTo>
                  <a:pt x="1246724" y="870018"/>
                  <a:pt x="1249053" y="871772"/>
                  <a:pt x="1253712" y="872747"/>
                </a:cubicBezTo>
                <a:cubicBezTo>
                  <a:pt x="1259726" y="873918"/>
                  <a:pt x="1271368" y="876451"/>
                  <a:pt x="1277578" y="876451"/>
                </a:cubicBezTo>
                <a:cubicBezTo>
                  <a:pt x="1291358" y="876255"/>
                  <a:pt x="1286700" y="875863"/>
                  <a:pt x="1294657" y="879959"/>
                </a:cubicBezTo>
                <a:cubicBezTo>
                  <a:pt x="1319692" y="893212"/>
                  <a:pt x="1381792" y="917376"/>
                  <a:pt x="1403137" y="932384"/>
                </a:cubicBezTo>
                <a:cubicBezTo>
                  <a:pt x="1392269" y="911727"/>
                  <a:pt x="1325320" y="882100"/>
                  <a:pt x="1310571" y="875672"/>
                </a:cubicBezTo>
                <a:cubicBezTo>
                  <a:pt x="1324351" y="875084"/>
                  <a:pt x="1338126" y="874305"/>
                  <a:pt x="1351907" y="873722"/>
                </a:cubicBezTo>
                <a:cubicBezTo>
                  <a:pt x="1353654" y="873722"/>
                  <a:pt x="1354818" y="873722"/>
                  <a:pt x="1355983" y="874305"/>
                </a:cubicBezTo>
                <a:cubicBezTo>
                  <a:pt x="1369176" y="880934"/>
                  <a:pt x="1388584" y="892237"/>
                  <a:pt x="1396928" y="903153"/>
                </a:cubicBezTo>
                <a:cubicBezTo>
                  <a:pt x="1402751" y="910556"/>
                  <a:pt x="1412259" y="924006"/>
                  <a:pt x="1409543" y="934334"/>
                </a:cubicBezTo>
                <a:cubicBezTo>
                  <a:pt x="1407600" y="942129"/>
                  <a:pt x="1390718" y="941742"/>
                  <a:pt x="1384312" y="941742"/>
                </a:cubicBezTo>
                <a:cubicBezTo>
                  <a:pt x="1353262" y="941742"/>
                  <a:pt x="1268266" y="896524"/>
                  <a:pt x="1243039" y="870018"/>
                </a:cubicBezTo>
                <a:close/>
                <a:moveTo>
                  <a:pt x="1248471" y="886583"/>
                </a:moveTo>
                <a:cubicBezTo>
                  <a:pt x="1271177" y="902565"/>
                  <a:pt x="1302227" y="921080"/>
                  <a:pt x="1327453" y="934138"/>
                </a:cubicBezTo>
                <a:cubicBezTo>
                  <a:pt x="1338126" y="943104"/>
                  <a:pt x="1350742" y="976430"/>
                  <a:pt x="1352680" y="992025"/>
                </a:cubicBezTo>
                <a:cubicBezTo>
                  <a:pt x="1353844" y="1001378"/>
                  <a:pt x="1352293" y="1008198"/>
                  <a:pt x="1340456" y="1006253"/>
                </a:cubicBezTo>
                <a:cubicBezTo>
                  <a:pt x="1300480" y="1000212"/>
                  <a:pt x="1245173" y="955578"/>
                  <a:pt x="1224409" y="926539"/>
                </a:cubicBezTo>
                <a:cubicBezTo>
                  <a:pt x="1231006" y="927710"/>
                  <a:pt x="1242261" y="934334"/>
                  <a:pt x="1245946" y="916793"/>
                </a:cubicBezTo>
                <a:cubicBezTo>
                  <a:pt x="1246724" y="913481"/>
                  <a:pt x="1247693" y="909194"/>
                  <a:pt x="1247889" y="906073"/>
                </a:cubicBezTo>
                <a:cubicBezTo>
                  <a:pt x="1279134" y="927121"/>
                  <a:pt x="1316781" y="957724"/>
                  <a:pt x="1335797" y="986371"/>
                </a:cubicBezTo>
                <a:cubicBezTo>
                  <a:pt x="1327649" y="957332"/>
                  <a:pt x="1261278" y="901590"/>
                  <a:pt x="1247889" y="890287"/>
                </a:cubicBezTo>
                <a:cubicBezTo>
                  <a:pt x="1246528" y="889900"/>
                  <a:pt x="1246338" y="885221"/>
                  <a:pt x="1248471" y="886583"/>
                </a:cubicBezTo>
                <a:close/>
                <a:moveTo>
                  <a:pt x="1273893" y="1053028"/>
                </a:moveTo>
                <a:cubicBezTo>
                  <a:pt x="1268461" y="1066281"/>
                  <a:pt x="1259144" y="1061602"/>
                  <a:pt x="1249053" y="1055169"/>
                </a:cubicBezTo>
                <a:cubicBezTo>
                  <a:pt x="1214705" y="1033146"/>
                  <a:pt x="1167355" y="958307"/>
                  <a:pt x="1158234" y="929851"/>
                </a:cubicBezTo>
                <a:cubicBezTo>
                  <a:pt x="1170262" y="932580"/>
                  <a:pt x="1178219" y="934334"/>
                  <a:pt x="1184820" y="923613"/>
                </a:cubicBezTo>
                <a:cubicBezTo>
                  <a:pt x="1198596" y="936676"/>
                  <a:pt x="1237798" y="984617"/>
                  <a:pt x="1263220" y="1049711"/>
                </a:cubicBezTo>
                <a:cubicBezTo>
                  <a:pt x="1261087" y="996895"/>
                  <a:pt x="1192582" y="916989"/>
                  <a:pt x="1188701" y="908606"/>
                </a:cubicBezTo>
                <a:cubicBezTo>
                  <a:pt x="1188505" y="907048"/>
                  <a:pt x="1188701" y="903344"/>
                  <a:pt x="1188701" y="901399"/>
                </a:cubicBezTo>
                <a:cubicBezTo>
                  <a:pt x="1194911" y="907631"/>
                  <a:pt x="1205780" y="921473"/>
                  <a:pt x="1213154" y="928685"/>
                </a:cubicBezTo>
                <a:cubicBezTo>
                  <a:pt x="1226930" y="942521"/>
                  <a:pt x="1239736" y="955578"/>
                  <a:pt x="1254099" y="968635"/>
                </a:cubicBezTo>
                <a:cubicBezTo>
                  <a:pt x="1270982" y="981888"/>
                  <a:pt x="1282628" y="1031784"/>
                  <a:pt x="1273893" y="1053028"/>
                </a:cubicBezTo>
                <a:close/>
                <a:moveTo>
                  <a:pt x="1127957" y="967273"/>
                </a:moveTo>
                <a:cubicBezTo>
                  <a:pt x="1133394" y="975460"/>
                  <a:pt x="1160949" y="1011123"/>
                  <a:pt x="1180940" y="1060823"/>
                </a:cubicBezTo>
                <a:cubicBezTo>
                  <a:pt x="1173369" y="1017556"/>
                  <a:pt x="1138826" y="954995"/>
                  <a:pt x="1123690" y="932776"/>
                </a:cubicBezTo>
                <a:cubicBezTo>
                  <a:pt x="1124468" y="930439"/>
                  <a:pt x="1124854" y="919718"/>
                  <a:pt x="1124468" y="915235"/>
                </a:cubicBezTo>
                <a:cubicBezTo>
                  <a:pt x="1133394" y="922448"/>
                  <a:pt x="1140377" y="924392"/>
                  <a:pt x="1143680" y="925956"/>
                </a:cubicBezTo>
                <a:cubicBezTo>
                  <a:pt x="1146396" y="928489"/>
                  <a:pt x="1174730" y="981305"/>
                  <a:pt x="1186567" y="1011123"/>
                </a:cubicBezTo>
                <a:cubicBezTo>
                  <a:pt x="1193942" y="1029834"/>
                  <a:pt x="1198209" y="1054194"/>
                  <a:pt x="1190639" y="1073297"/>
                </a:cubicBezTo>
                <a:cubicBezTo>
                  <a:pt x="1187923" y="1080117"/>
                  <a:pt x="1185011" y="1078946"/>
                  <a:pt x="1177250" y="1073488"/>
                </a:cubicBezTo>
                <a:cubicBezTo>
                  <a:pt x="1168520" y="1066281"/>
                  <a:pt x="1148143" y="1049907"/>
                  <a:pt x="1141933" y="1039775"/>
                </a:cubicBezTo>
                <a:cubicBezTo>
                  <a:pt x="1140186" y="1014244"/>
                  <a:pt x="1135332" y="990271"/>
                  <a:pt x="1127957" y="967273"/>
                </a:cubicBezTo>
                <a:close/>
                <a:moveTo>
                  <a:pt x="1435156" y="1003132"/>
                </a:moveTo>
                <a:cubicBezTo>
                  <a:pt x="1412455" y="1003132"/>
                  <a:pt x="1415171" y="1005082"/>
                  <a:pt x="1411094" y="998066"/>
                </a:cubicBezTo>
                <a:cubicBezTo>
                  <a:pt x="1408569" y="993779"/>
                  <a:pt x="1402751" y="983838"/>
                  <a:pt x="1399839" y="978772"/>
                </a:cubicBezTo>
                <a:cubicBezTo>
                  <a:pt x="1430502" y="975651"/>
                  <a:pt x="1455533" y="972535"/>
                  <a:pt x="1483089" y="967660"/>
                </a:cubicBezTo>
                <a:cubicBezTo>
                  <a:pt x="1495122" y="965519"/>
                  <a:pt x="1537236" y="956553"/>
                  <a:pt x="1544219" y="953628"/>
                </a:cubicBezTo>
                <a:cubicBezTo>
                  <a:pt x="1502497" y="961232"/>
                  <a:pt x="1434965" y="970198"/>
                  <a:pt x="1393629" y="970198"/>
                </a:cubicBezTo>
                <a:cubicBezTo>
                  <a:pt x="1391300" y="966690"/>
                  <a:pt x="1381405" y="951683"/>
                  <a:pt x="1379462" y="950512"/>
                </a:cubicBezTo>
                <a:cubicBezTo>
                  <a:pt x="1389362" y="953045"/>
                  <a:pt x="1405467" y="951487"/>
                  <a:pt x="1411290" y="948758"/>
                </a:cubicBezTo>
                <a:cubicBezTo>
                  <a:pt x="1438846" y="946225"/>
                  <a:pt x="1471251" y="941154"/>
                  <a:pt x="1493571" y="933555"/>
                </a:cubicBezTo>
                <a:cubicBezTo>
                  <a:pt x="1508124" y="928685"/>
                  <a:pt x="1571775" y="917768"/>
                  <a:pt x="1597006" y="920884"/>
                </a:cubicBezTo>
                <a:cubicBezTo>
                  <a:pt x="1604381" y="921859"/>
                  <a:pt x="1603603" y="926146"/>
                  <a:pt x="1597589" y="934530"/>
                </a:cubicBezTo>
                <a:cubicBezTo>
                  <a:pt x="1561880" y="983059"/>
                  <a:pt x="1492020" y="1001574"/>
                  <a:pt x="1435156" y="1003132"/>
                </a:cubicBezTo>
                <a:close/>
                <a:moveTo>
                  <a:pt x="1341425" y="939988"/>
                </a:moveTo>
                <a:cubicBezTo>
                  <a:pt x="1346666" y="941938"/>
                  <a:pt x="1363162" y="947587"/>
                  <a:pt x="1366656" y="948954"/>
                </a:cubicBezTo>
                <a:cubicBezTo>
                  <a:pt x="1393629" y="981109"/>
                  <a:pt x="1416918" y="1016973"/>
                  <a:pt x="1428560" y="1057702"/>
                </a:cubicBezTo>
                <a:cubicBezTo>
                  <a:pt x="1433218" y="1073880"/>
                  <a:pt x="1436321" y="1098240"/>
                  <a:pt x="1433218" y="1117343"/>
                </a:cubicBezTo>
                <a:cubicBezTo>
                  <a:pt x="1430693" y="1133517"/>
                  <a:pt x="1430889" y="1134301"/>
                  <a:pt x="1420020" y="1125917"/>
                </a:cubicBezTo>
                <a:cubicBezTo>
                  <a:pt x="1406632" y="1115589"/>
                  <a:pt x="1383730" y="1096295"/>
                  <a:pt x="1370150" y="1086550"/>
                </a:cubicBezTo>
                <a:cubicBezTo>
                  <a:pt x="1367625" y="1083821"/>
                  <a:pt x="1369176" y="1085962"/>
                  <a:pt x="1368207" y="1082263"/>
                </a:cubicBezTo>
                <a:cubicBezTo>
                  <a:pt x="1361801" y="1059265"/>
                  <a:pt x="1358117" y="1034900"/>
                  <a:pt x="1346861" y="1013465"/>
                </a:cubicBezTo>
                <a:cubicBezTo>
                  <a:pt x="1355983" y="1014244"/>
                  <a:pt x="1357339" y="1007228"/>
                  <a:pt x="1357339" y="1003911"/>
                </a:cubicBezTo>
                <a:cubicBezTo>
                  <a:pt x="1357339" y="1003132"/>
                  <a:pt x="1359864" y="1007811"/>
                  <a:pt x="1361801" y="1010540"/>
                </a:cubicBezTo>
                <a:cubicBezTo>
                  <a:pt x="1373639" y="1026522"/>
                  <a:pt x="1406245" y="1079142"/>
                  <a:pt x="1415171" y="1097074"/>
                </a:cubicBezTo>
                <a:cubicBezTo>
                  <a:pt x="1416526" y="1099803"/>
                  <a:pt x="1420603" y="1109739"/>
                  <a:pt x="1422545" y="1111689"/>
                </a:cubicBezTo>
                <a:cubicBezTo>
                  <a:pt x="1422350" y="1101944"/>
                  <a:pt x="1404884" y="1065693"/>
                  <a:pt x="1400035" y="1056340"/>
                </a:cubicBezTo>
                <a:cubicBezTo>
                  <a:pt x="1392078" y="1040554"/>
                  <a:pt x="1375195" y="1012490"/>
                  <a:pt x="1365295" y="997483"/>
                </a:cubicBezTo>
                <a:cubicBezTo>
                  <a:pt x="1356952" y="984813"/>
                  <a:pt x="1359281" y="988517"/>
                  <a:pt x="1354623" y="973118"/>
                </a:cubicBezTo>
                <a:cubicBezTo>
                  <a:pt x="1351520" y="962207"/>
                  <a:pt x="1347634" y="950708"/>
                  <a:pt x="1341425" y="939988"/>
                </a:cubicBezTo>
                <a:close/>
                <a:moveTo>
                  <a:pt x="1283015" y="992221"/>
                </a:moveTo>
                <a:cubicBezTo>
                  <a:pt x="1291163" y="996508"/>
                  <a:pt x="1313096" y="1012294"/>
                  <a:pt x="1338709" y="1013465"/>
                </a:cubicBezTo>
                <a:cubicBezTo>
                  <a:pt x="1354427" y="1043283"/>
                  <a:pt x="1369954" y="1119484"/>
                  <a:pt x="1370732" y="1152032"/>
                </a:cubicBezTo>
                <a:cubicBezTo>
                  <a:pt x="1370923" y="1160023"/>
                  <a:pt x="1370923" y="1163923"/>
                  <a:pt x="1365682" y="1161777"/>
                </a:cubicBezTo>
                <a:cubicBezTo>
                  <a:pt x="1351324" y="1156324"/>
                  <a:pt x="1324933" y="1136055"/>
                  <a:pt x="1316976" y="1128255"/>
                </a:cubicBezTo>
                <a:cubicBezTo>
                  <a:pt x="1313096" y="1099607"/>
                  <a:pt x="1308046" y="1065110"/>
                  <a:pt x="1289416" y="1024376"/>
                </a:cubicBezTo>
                <a:cubicBezTo>
                  <a:pt x="1310957" y="1052636"/>
                  <a:pt x="1345501" y="1108960"/>
                  <a:pt x="1356174" y="1138588"/>
                </a:cubicBezTo>
                <a:cubicBezTo>
                  <a:pt x="1356174" y="1125334"/>
                  <a:pt x="1340842" y="1092591"/>
                  <a:pt x="1334050" y="1078946"/>
                </a:cubicBezTo>
                <a:cubicBezTo>
                  <a:pt x="1318332" y="1048545"/>
                  <a:pt x="1298733" y="1021260"/>
                  <a:pt x="1283015" y="992221"/>
                </a:cubicBezTo>
                <a:close/>
                <a:moveTo>
                  <a:pt x="1219364" y="1040162"/>
                </a:moveTo>
                <a:cubicBezTo>
                  <a:pt x="1227125" y="1048349"/>
                  <a:pt x="1238963" y="1059069"/>
                  <a:pt x="1243230" y="1061210"/>
                </a:cubicBezTo>
                <a:cubicBezTo>
                  <a:pt x="1265550" y="1086158"/>
                  <a:pt x="1290194" y="1145016"/>
                  <a:pt x="1297764" y="1167823"/>
                </a:cubicBezTo>
                <a:cubicBezTo>
                  <a:pt x="1292523" y="1130205"/>
                  <a:pt x="1274280" y="1098436"/>
                  <a:pt x="1260113" y="1068618"/>
                </a:cubicBezTo>
                <a:cubicBezTo>
                  <a:pt x="1272342" y="1071543"/>
                  <a:pt x="1279325" y="1062964"/>
                  <a:pt x="1283015" y="1052249"/>
                </a:cubicBezTo>
                <a:cubicBezTo>
                  <a:pt x="1283788" y="1049907"/>
                  <a:pt x="1284953" y="1042891"/>
                  <a:pt x="1285148" y="1040162"/>
                </a:cubicBezTo>
                <a:cubicBezTo>
                  <a:pt x="1300093" y="1057315"/>
                  <a:pt x="1312318" y="1144237"/>
                  <a:pt x="1309019" y="1166652"/>
                </a:cubicBezTo>
                <a:cubicBezTo>
                  <a:pt x="1306303" y="1186142"/>
                  <a:pt x="1309988" y="1189846"/>
                  <a:pt x="1290389" y="1181463"/>
                </a:cubicBezTo>
                <a:cubicBezTo>
                  <a:pt x="1276223" y="1175422"/>
                  <a:pt x="1259144" y="1164506"/>
                  <a:pt x="1255068" y="1157103"/>
                </a:cubicBezTo>
                <a:cubicBezTo>
                  <a:pt x="1253712" y="1154761"/>
                  <a:pt x="1251965" y="1138588"/>
                  <a:pt x="1251187" y="1134105"/>
                </a:cubicBezTo>
                <a:cubicBezTo>
                  <a:pt x="1247306" y="1110327"/>
                  <a:pt x="1231588" y="1058481"/>
                  <a:pt x="1219364" y="1040162"/>
                </a:cubicBezTo>
                <a:close/>
                <a:moveTo>
                  <a:pt x="1233335" y="1094345"/>
                </a:moveTo>
                <a:cubicBezTo>
                  <a:pt x="1242648" y="1121434"/>
                  <a:pt x="1253321" y="1167431"/>
                  <a:pt x="1242065" y="1197641"/>
                </a:cubicBezTo>
                <a:cubicBezTo>
                  <a:pt x="1239154" y="1205240"/>
                  <a:pt x="1238963" y="1204657"/>
                  <a:pt x="1231202" y="1200370"/>
                </a:cubicBezTo>
                <a:cubicBezTo>
                  <a:pt x="1218973" y="1193545"/>
                  <a:pt x="1194133" y="1172110"/>
                  <a:pt x="1185985" y="1159244"/>
                </a:cubicBezTo>
                <a:cubicBezTo>
                  <a:pt x="1184238" y="1132738"/>
                  <a:pt x="1176668" y="1095124"/>
                  <a:pt x="1169489" y="1077192"/>
                </a:cubicBezTo>
                <a:cubicBezTo>
                  <a:pt x="1171818" y="1078755"/>
                  <a:pt x="1184625" y="1087133"/>
                  <a:pt x="1187341" y="1087912"/>
                </a:cubicBezTo>
                <a:cubicBezTo>
                  <a:pt x="1191417" y="1089083"/>
                  <a:pt x="1191030" y="1086937"/>
                  <a:pt x="1193942" y="1085183"/>
                </a:cubicBezTo>
                <a:cubicBezTo>
                  <a:pt x="1206166" y="1108960"/>
                  <a:pt x="1231202" y="1164506"/>
                  <a:pt x="1235469" y="1192379"/>
                </a:cubicBezTo>
                <a:cubicBezTo>
                  <a:pt x="1235469" y="1156128"/>
                  <a:pt x="1214705" y="1109352"/>
                  <a:pt x="1199760" y="1075438"/>
                </a:cubicBezTo>
                <a:cubicBezTo>
                  <a:pt x="1204806" y="1062773"/>
                  <a:pt x="1203059" y="1035875"/>
                  <a:pt x="1200343" y="1023793"/>
                </a:cubicBezTo>
                <a:cubicBezTo>
                  <a:pt x="1205584" y="1027884"/>
                  <a:pt x="1230037" y="1085183"/>
                  <a:pt x="1233335" y="1094345"/>
                </a:cubicBezTo>
                <a:close/>
                <a:moveTo>
                  <a:pt x="1171818" y="1115001"/>
                </a:moveTo>
                <a:cubicBezTo>
                  <a:pt x="1178610" y="1144046"/>
                  <a:pt x="1181130" y="1175030"/>
                  <a:pt x="1175894" y="1204461"/>
                </a:cubicBezTo>
                <a:cubicBezTo>
                  <a:pt x="1173756" y="1216935"/>
                  <a:pt x="1168128" y="1217910"/>
                  <a:pt x="1155518" y="1212452"/>
                </a:cubicBezTo>
                <a:cubicBezTo>
                  <a:pt x="1143484" y="1207190"/>
                  <a:pt x="1129122" y="1192575"/>
                  <a:pt x="1120391" y="1182242"/>
                </a:cubicBezTo>
                <a:cubicBezTo>
                  <a:pt x="1127375" y="1165094"/>
                  <a:pt x="1132811" y="1147162"/>
                  <a:pt x="1136496" y="1128451"/>
                </a:cubicBezTo>
                <a:cubicBezTo>
                  <a:pt x="1145036" y="1141704"/>
                  <a:pt x="1159398" y="1174060"/>
                  <a:pt x="1169293" y="1206411"/>
                </a:cubicBezTo>
                <a:cubicBezTo>
                  <a:pt x="1166381" y="1172693"/>
                  <a:pt x="1146004" y="1120263"/>
                  <a:pt x="1139990" y="1108769"/>
                </a:cubicBezTo>
                <a:cubicBezTo>
                  <a:pt x="1142706" y="1090058"/>
                  <a:pt x="1143484" y="1071543"/>
                  <a:pt x="1142902" y="1052636"/>
                </a:cubicBezTo>
                <a:cubicBezTo>
                  <a:pt x="1155126" y="1061994"/>
                  <a:pt x="1169685" y="1106623"/>
                  <a:pt x="1171818" y="1115001"/>
                </a:cubicBezTo>
                <a:close/>
                <a:moveTo>
                  <a:pt x="1594481" y="740021"/>
                </a:moveTo>
                <a:cubicBezTo>
                  <a:pt x="1573522" y="765748"/>
                  <a:pt x="1487943" y="821293"/>
                  <a:pt x="1450101" y="830651"/>
                </a:cubicBezTo>
                <a:cubicBezTo>
                  <a:pt x="1453595" y="824022"/>
                  <a:pt x="1447576" y="817202"/>
                  <a:pt x="1446221" y="815644"/>
                </a:cubicBezTo>
                <a:cubicBezTo>
                  <a:pt x="1484645" y="795179"/>
                  <a:pt x="1503857" y="771985"/>
                  <a:pt x="1534129" y="736905"/>
                </a:cubicBezTo>
                <a:cubicBezTo>
                  <a:pt x="1544997" y="726964"/>
                  <a:pt x="1558190" y="716832"/>
                  <a:pt x="1572357" y="709815"/>
                </a:cubicBezTo>
                <a:cubicBezTo>
                  <a:pt x="1594677" y="698703"/>
                  <a:pt x="1615054" y="702603"/>
                  <a:pt x="1642414" y="684475"/>
                </a:cubicBezTo>
                <a:cubicBezTo>
                  <a:pt x="1648433" y="680384"/>
                  <a:pt x="1645326" y="686621"/>
                  <a:pt x="1643388" y="692466"/>
                </a:cubicBezTo>
                <a:cubicBezTo>
                  <a:pt x="1622233" y="756782"/>
                  <a:pt x="1573914" y="811357"/>
                  <a:pt x="1508707" y="847603"/>
                </a:cubicBezTo>
                <a:cubicBezTo>
                  <a:pt x="1477075" y="865148"/>
                  <a:pt x="1448741" y="874501"/>
                  <a:pt x="1413620" y="882688"/>
                </a:cubicBezTo>
                <a:cubicBezTo>
                  <a:pt x="1401782" y="885417"/>
                  <a:pt x="1391882" y="887171"/>
                  <a:pt x="1389749" y="885804"/>
                </a:cubicBezTo>
                <a:lnTo>
                  <a:pt x="1375195" y="875280"/>
                </a:lnTo>
                <a:cubicBezTo>
                  <a:pt x="1372284" y="873526"/>
                  <a:pt x="1372866" y="873526"/>
                  <a:pt x="1370150" y="871772"/>
                </a:cubicBezTo>
                <a:cubicBezTo>
                  <a:pt x="1433801" y="867485"/>
                  <a:pt x="1570224" y="785821"/>
                  <a:pt x="1594481" y="740021"/>
                </a:cubicBezTo>
                <a:close/>
                <a:moveTo>
                  <a:pt x="1561494" y="647058"/>
                </a:moveTo>
                <a:cubicBezTo>
                  <a:pt x="1561494" y="656803"/>
                  <a:pt x="1573718" y="659532"/>
                  <a:pt x="1555670" y="692466"/>
                </a:cubicBezTo>
                <a:cubicBezTo>
                  <a:pt x="1539756" y="721898"/>
                  <a:pt x="1481538" y="794008"/>
                  <a:pt x="1442144" y="809407"/>
                </a:cubicBezTo>
                <a:cubicBezTo>
                  <a:pt x="1438846" y="810769"/>
                  <a:pt x="1438068" y="809211"/>
                  <a:pt x="1435548" y="807261"/>
                </a:cubicBezTo>
                <a:cubicBezTo>
                  <a:pt x="1430111" y="803557"/>
                  <a:pt x="1414202" y="795958"/>
                  <a:pt x="1406049" y="795958"/>
                </a:cubicBezTo>
                <a:cubicBezTo>
                  <a:pt x="1476492" y="739046"/>
                  <a:pt x="1556057" y="659919"/>
                  <a:pt x="1597393" y="524856"/>
                </a:cubicBezTo>
                <a:cubicBezTo>
                  <a:pt x="1547713" y="641600"/>
                  <a:pt x="1499198" y="702799"/>
                  <a:pt x="1404106" y="783097"/>
                </a:cubicBezTo>
                <a:cubicBezTo>
                  <a:pt x="1393825" y="791671"/>
                  <a:pt x="1395567" y="792842"/>
                  <a:pt x="1383147" y="792842"/>
                </a:cubicBezTo>
                <a:lnTo>
                  <a:pt x="1395181" y="785238"/>
                </a:lnTo>
                <a:cubicBezTo>
                  <a:pt x="1411677" y="775689"/>
                  <a:pt x="1447576" y="739830"/>
                  <a:pt x="1461743" y="724431"/>
                </a:cubicBezTo>
                <a:cubicBezTo>
                  <a:pt x="1480182" y="704161"/>
                  <a:pt x="1492406" y="689154"/>
                  <a:pt x="1507351" y="667131"/>
                </a:cubicBezTo>
                <a:cubicBezTo>
                  <a:pt x="1518797" y="647254"/>
                  <a:pt x="1531217" y="618994"/>
                  <a:pt x="1521709" y="596187"/>
                </a:cubicBezTo>
                <a:cubicBezTo>
                  <a:pt x="1519575" y="591121"/>
                  <a:pt x="1519380" y="590734"/>
                  <a:pt x="1522678" y="586251"/>
                </a:cubicBezTo>
                <a:cubicBezTo>
                  <a:pt x="1525785" y="581964"/>
                  <a:pt x="1528305" y="577285"/>
                  <a:pt x="1531026" y="572606"/>
                </a:cubicBezTo>
                <a:cubicBezTo>
                  <a:pt x="1560716" y="513552"/>
                  <a:pt x="1556639" y="529143"/>
                  <a:pt x="1602825" y="491724"/>
                </a:cubicBezTo>
                <a:cubicBezTo>
                  <a:pt x="1611946" y="484318"/>
                  <a:pt x="1615245" y="474183"/>
                  <a:pt x="1614472" y="490165"/>
                </a:cubicBezTo>
                <a:cubicBezTo>
                  <a:pt x="1612142" y="542984"/>
                  <a:pt x="1599336" y="586638"/>
                  <a:pt x="1572940" y="631076"/>
                </a:cubicBezTo>
                <a:cubicBezTo>
                  <a:pt x="1571584" y="633217"/>
                  <a:pt x="1561494" y="646470"/>
                  <a:pt x="1561494" y="647058"/>
                </a:cubicBezTo>
                <a:close/>
                <a:moveTo>
                  <a:pt x="1581871" y="849553"/>
                </a:moveTo>
                <a:cubicBezTo>
                  <a:pt x="1556253" y="870214"/>
                  <a:pt x="1414779" y="910948"/>
                  <a:pt x="1406632" y="901982"/>
                </a:cubicBezTo>
                <a:cubicBezTo>
                  <a:pt x="1405080" y="901399"/>
                  <a:pt x="1400226" y="895162"/>
                  <a:pt x="1399257" y="893599"/>
                </a:cubicBezTo>
                <a:cubicBezTo>
                  <a:pt x="1454178" y="880346"/>
                  <a:pt x="1477461" y="875084"/>
                  <a:pt x="1528697" y="845658"/>
                </a:cubicBezTo>
                <a:cubicBezTo>
                  <a:pt x="1536845" y="840200"/>
                  <a:pt x="1576434" y="810186"/>
                  <a:pt x="1576629" y="810186"/>
                </a:cubicBezTo>
                <a:cubicBezTo>
                  <a:pt x="1591183" y="805899"/>
                  <a:pt x="1616992" y="806095"/>
                  <a:pt x="1632519" y="810573"/>
                </a:cubicBezTo>
                <a:cubicBezTo>
                  <a:pt x="1643388" y="813694"/>
                  <a:pt x="1639894" y="816227"/>
                  <a:pt x="1633880" y="824414"/>
                </a:cubicBezTo>
                <a:cubicBezTo>
                  <a:pt x="1585555" y="890091"/>
                  <a:pt x="1502883" y="933947"/>
                  <a:pt x="1417304" y="939400"/>
                </a:cubicBezTo>
                <a:cubicBezTo>
                  <a:pt x="1421185" y="926343"/>
                  <a:pt x="1414779" y="917768"/>
                  <a:pt x="1412646" y="910948"/>
                </a:cubicBezTo>
                <a:cubicBezTo>
                  <a:pt x="1456311" y="909973"/>
                  <a:pt x="1567894" y="868656"/>
                  <a:pt x="1581871" y="849553"/>
                </a:cubicBezTo>
                <a:close/>
                <a:moveTo>
                  <a:pt x="1511232" y="591900"/>
                </a:moveTo>
                <a:cubicBezTo>
                  <a:pt x="1511232" y="595996"/>
                  <a:pt x="1523456" y="605741"/>
                  <a:pt x="1514143" y="634971"/>
                </a:cubicBezTo>
                <a:cubicBezTo>
                  <a:pt x="1507351" y="660698"/>
                  <a:pt x="1467180" y="710595"/>
                  <a:pt x="1450101" y="724235"/>
                </a:cubicBezTo>
                <a:cubicBezTo>
                  <a:pt x="1450879" y="722677"/>
                  <a:pt x="1451652" y="721898"/>
                  <a:pt x="1451652" y="719561"/>
                </a:cubicBezTo>
                <a:cubicBezTo>
                  <a:pt x="1451652" y="714299"/>
                  <a:pt x="1434965" y="709031"/>
                  <a:pt x="1428946" y="708448"/>
                </a:cubicBezTo>
                <a:cubicBezTo>
                  <a:pt x="1479600" y="641208"/>
                  <a:pt x="1525785" y="496791"/>
                  <a:pt x="1516081" y="501274"/>
                </a:cubicBezTo>
                <a:cubicBezTo>
                  <a:pt x="1513170" y="531676"/>
                  <a:pt x="1448936" y="674539"/>
                  <a:pt x="1416918" y="708061"/>
                </a:cubicBezTo>
                <a:cubicBezTo>
                  <a:pt x="1414589" y="708252"/>
                  <a:pt x="1407987" y="707473"/>
                  <a:pt x="1400422" y="709227"/>
                </a:cubicBezTo>
                <a:cubicBezTo>
                  <a:pt x="1402169" y="708061"/>
                  <a:pt x="1403137" y="707473"/>
                  <a:pt x="1404689" y="706111"/>
                </a:cubicBezTo>
                <a:cubicBezTo>
                  <a:pt x="1433991" y="680580"/>
                  <a:pt x="1462325" y="622693"/>
                  <a:pt x="1475719" y="577868"/>
                </a:cubicBezTo>
                <a:cubicBezTo>
                  <a:pt x="1478626" y="568319"/>
                  <a:pt x="1492020" y="523881"/>
                  <a:pt x="1476106" y="520182"/>
                </a:cubicBezTo>
                <a:cubicBezTo>
                  <a:pt x="1488912" y="489775"/>
                  <a:pt x="1497065" y="454109"/>
                  <a:pt x="1499781" y="441246"/>
                </a:cubicBezTo>
                <a:cubicBezTo>
                  <a:pt x="1506769" y="406554"/>
                  <a:pt x="1537236" y="393691"/>
                  <a:pt x="1553341" y="373227"/>
                </a:cubicBezTo>
                <a:cubicBezTo>
                  <a:pt x="1555284" y="370693"/>
                  <a:pt x="1560520" y="361923"/>
                  <a:pt x="1561102" y="368744"/>
                </a:cubicBezTo>
                <a:cubicBezTo>
                  <a:pt x="1564014" y="411037"/>
                  <a:pt x="1562658" y="442610"/>
                  <a:pt x="1555475" y="484123"/>
                </a:cubicBezTo>
                <a:cubicBezTo>
                  <a:pt x="1551207" y="506928"/>
                  <a:pt x="1530444" y="567344"/>
                  <a:pt x="1511232" y="591900"/>
                </a:cubicBezTo>
                <a:close/>
                <a:moveTo>
                  <a:pt x="859574" y="749183"/>
                </a:moveTo>
                <a:cubicBezTo>
                  <a:pt x="867917" y="746258"/>
                  <a:pt x="881306" y="738076"/>
                  <a:pt x="890623" y="728914"/>
                </a:cubicBezTo>
                <a:cubicBezTo>
                  <a:pt x="886933" y="737292"/>
                  <a:pt x="884218" y="744700"/>
                  <a:pt x="881306" y="752108"/>
                </a:cubicBezTo>
                <a:cubicBezTo>
                  <a:pt x="874323" y="750937"/>
                  <a:pt x="866948" y="749962"/>
                  <a:pt x="859574" y="749183"/>
                </a:cubicBezTo>
                <a:close/>
                <a:moveTo>
                  <a:pt x="898580" y="736905"/>
                </a:moveTo>
                <a:cubicBezTo>
                  <a:pt x="898580" y="747037"/>
                  <a:pt x="901100" y="753470"/>
                  <a:pt x="902461" y="756591"/>
                </a:cubicBezTo>
                <a:cubicBezTo>
                  <a:pt x="897024" y="755224"/>
                  <a:pt x="891788" y="754053"/>
                  <a:pt x="886160" y="753083"/>
                </a:cubicBezTo>
                <a:cubicBezTo>
                  <a:pt x="889067" y="750354"/>
                  <a:pt x="894695" y="742750"/>
                  <a:pt x="898580" y="736905"/>
                </a:cubicBezTo>
                <a:close/>
                <a:moveTo>
                  <a:pt x="935448" y="730472"/>
                </a:moveTo>
                <a:cubicBezTo>
                  <a:pt x="941272" y="723652"/>
                  <a:pt x="960680" y="680967"/>
                  <a:pt x="966112" y="667523"/>
                </a:cubicBezTo>
                <a:cubicBezTo>
                  <a:pt x="966307" y="679213"/>
                  <a:pt x="970961" y="692079"/>
                  <a:pt x="973486" y="696949"/>
                </a:cubicBezTo>
                <a:cubicBezTo>
                  <a:pt x="973873" y="699482"/>
                  <a:pt x="964947" y="719365"/>
                  <a:pt x="963004" y="722873"/>
                </a:cubicBezTo>
                <a:lnTo>
                  <a:pt x="956799" y="734759"/>
                </a:lnTo>
                <a:cubicBezTo>
                  <a:pt x="954470" y="738855"/>
                  <a:pt x="952527" y="742946"/>
                  <a:pt x="950007" y="746650"/>
                </a:cubicBezTo>
                <a:cubicBezTo>
                  <a:pt x="948842" y="748404"/>
                  <a:pt x="947482" y="749962"/>
                  <a:pt x="946317" y="751520"/>
                </a:cubicBezTo>
                <a:cubicBezTo>
                  <a:pt x="944184" y="754445"/>
                  <a:pt x="936422" y="763798"/>
                  <a:pt x="933119" y="765552"/>
                </a:cubicBezTo>
                <a:cubicBezTo>
                  <a:pt x="926327" y="763019"/>
                  <a:pt x="919344" y="760878"/>
                  <a:pt x="912356" y="758928"/>
                </a:cubicBezTo>
                <a:cubicBezTo>
                  <a:pt x="904790" y="740021"/>
                  <a:pt x="901879" y="724823"/>
                  <a:pt x="911191" y="697341"/>
                </a:cubicBezTo>
                <a:cubicBezTo>
                  <a:pt x="911773" y="695587"/>
                  <a:pt x="912938" y="694029"/>
                  <a:pt x="914298" y="692662"/>
                </a:cubicBezTo>
                <a:cubicBezTo>
                  <a:pt x="920117" y="686425"/>
                  <a:pt x="943019" y="667327"/>
                  <a:pt x="951945" y="656411"/>
                </a:cubicBezTo>
                <a:cubicBezTo>
                  <a:pt x="948064" y="673564"/>
                  <a:pt x="938360" y="711760"/>
                  <a:pt x="935448" y="730472"/>
                </a:cubicBezTo>
                <a:close/>
                <a:moveTo>
                  <a:pt x="989591" y="675318"/>
                </a:moveTo>
                <a:cubicBezTo>
                  <a:pt x="992312" y="662648"/>
                  <a:pt x="993085" y="660115"/>
                  <a:pt x="993863" y="656803"/>
                </a:cubicBezTo>
                <a:cubicBezTo>
                  <a:pt x="999491" y="637313"/>
                  <a:pt x="1007834" y="618602"/>
                  <a:pt x="1014240" y="611003"/>
                </a:cubicBezTo>
                <a:cubicBezTo>
                  <a:pt x="1019089" y="611586"/>
                  <a:pt x="1025686" y="611973"/>
                  <a:pt x="1030927" y="610219"/>
                </a:cubicBezTo>
                <a:cubicBezTo>
                  <a:pt x="1005314" y="647837"/>
                  <a:pt x="994832" y="700457"/>
                  <a:pt x="1016760" y="729889"/>
                </a:cubicBezTo>
                <a:cubicBezTo>
                  <a:pt x="1012493" y="729497"/>
                  <a:pt x="999295" y="719365"/>
                  <a:pt x="995610" y="715661"/>
                </a:cubicBezTo>
                <a:cubicBezTo>
                  <a:pt x="971739" y="691687"/>
                  <a:pt x="967472" y="646666"/>
                  <a:pt x="977949" y="615677"/>
                </a:cubicBezTo>
                <a:cubicBezTo>
                  <a:pt x="980665" y="607686"/>
                  <a:pt x="976398" y="610219"/>
                  <a:pt x="991730" y="604178"/>
                </a:cubicBezTo>
                <a:cubicBezTo>
                  <a:pt x="994445" y="603203"/>
                  <a:pt x="996579" y="601841"/>
                  <a:pt x="999104" y="601258"/>
                </a:cubicBezTo>
                <a:cubicBezTo>
                  <a:pt x="999295" y="604374"/>
                  <a:pt x="1002593" y="607299"/>
                  <a:pt x="1003567" y="607495"/>
                </a:cubicBezTo>
                <a:cubicBezTo>
                  <a:pt x="989591" y="636338"/>
                  <a:pt x="989591" y="664985"/>
                  <a:pt x="989591" y="675318"/>
                </a:cubicBezTo>
                <a:close/>
                <a:moveTo>
                  <a:pt x="969219" y="730472"/>
                </a:moveTo>
                <a:cubicBezTo>
                  <a:pt x="970770" y="736322"/>
                  <a:pt x="983963" y="768090"/>
                  <a:pt x="999104" y="772181"/>
                </a:cubicBezTo>
                <a:cubicBezTo>
                  <a:pt x="992503" y="758536"/>
                  <a:pt x="981639" y="742946"/>
                  <a:pt x="981830" y="713128"/>
                </a:cubicBezTo>
                <a:cubicBezTo>
                  <a:pt x="985324" y="715464"/>
                  <a:pt x="986102" y="717997"/>
                  <a:pt x="989400" y="721315"/>
                </a:cubicBezTo>
                <a:cubicBezTo>
                  <a:pt x="990951" y="722873"/>
                  <a:pt x="993085" y="724627"/>
                  <a:pt x="994832" y="726185"/>
                </a:cubicBezTo>
                <a:cubicBezTo>
                  <a:pt x="1003758" y="733980"/>
                  <a:pt x="1001820" y="727552"/>
                  <a:pt x="1005314" y="736905"/>
                </a:cubicBezTo>
                <a:cubicBezTo>
                  <a:pt x="1013658" y="762240"/>
                  <a:pt x="1028793" y="778614"/>
                  <a:pt x="1042378" y="792646"/>
                </a:cubicBezTo>
                <a:cubicBezTo>
                  <a:pt x="1008999" y="805507"/>
                  <a:pt x="962618" y="786605"/>
                  <a:pt x="958737" y="749766"/>
                </a:cubicBezTo>
                <a:cubicBezTo>
                  <a:pt x="964365" y="740996"/>
                  <a:pt x="967859" y="733201"/>
                  <a:pt x="969219" y="730472"/>
                </a:cubicBezTo>
                <a:close/>
                <a:moveTo>
                  <a:pt x="1006087" y="802974"/>
                </a:moveTo>
                <a:cubicBezTo>
                  <a:pt x="1006283" y="802974"/>
                  <a:pt x="1020450" y="805311"/>
                  <a:pt x="1028211" y="803753"/>
                </a:cubicBezTo>
                <a:cubicBezTo>
                  <a:pt x="1044898" y="821489"/>
                  <a:pt x="1065084" y="833767"/>
                  <a:pt x="1087595" y="842341"/>
                </a:cubicBezTo>
                <a:cubicBezTo>
                  <a:pt x="1086626" y="839808"/>
                  <a:pt x="1088368" y="841562"/>
                  <a:pt x="1081967" y="837863"/>
                </a:cubicBezTo>
                <a:cubicBezTo>
                  <a:pt x="1067414" y="829088"/>
                  <a:pt x="1051304" y="815448"/>
                  <a:pt x="1042182" y="801416"/>
                </a:cubicBezTo>
                <a:cubicBezTo>
                  <a:pt x="1046259" y="801416"/>
                  <a:pt x="1047037" y="800049"/>
                  <a:pt x="1048588" y="800049"/>
                </a:cubicBezTo>
                <a:cubicBezTo>
                  <a:pt x="1057127" y="804924"/>
                  <a:pt x="1087399" y="824022"/>
                  <a:pt x="1098654" y="844095"/>
                </a:cubicBezTo>
                <a:cubicBezTo>
                  <a:pt x="1093027" y="847216"/>
                  <a:pt x="1080024" y="850528"/>
                  <a:pt x="1071294" y="850528"/>
                </a:cubicBezTo>
                <a:cubicBezTo>
                  <a:pt x="1065471" y="850528"/>
                  <a:pt x="1061204" y="849357"/>
                  <a:pt x="1058096" y="847995"/>
                </a:cubicBezTo>
                <a:cubicBezTo>
                  <a:pt x="1041991" y="830651"/>
                  <a:pt x="1024913" y="816031"/>
                  <a:pt x="1006087" y="802974"/>
                </a:cubicBezTo>
                <a:close/>
                <a:moveTo>
                  <a:pt x="951167" y="758149"/>
                </a:moveTo>
                <a:cubicBezTo>
                  <a:pt x="953109" y="764582"/>
                  <a:pt x="958350" y="772960"/>
                  <a:pt x="961844" y="777639"/>
                </a:cubicBezTo>
                <a:cubicBezTo>
                  <a:pt x="955243" y="774518"/>
                  <a:pt x="948451" y="771598"/>
                  <a:pt x="941468" y="768869"/>
                </a:cubicBezTo>
                <a:cubicBezTo>
                  <a:pt x="944374" y="766919"/>
                  <a:pt x="949033" y="761265"/>
                  <a:pt x="951167" y="758149"/>
                </a:cubicBezTo>
                <a:close/>
                <a:moveTo>
                  <a:pt x="832791" y="728914"/>
                </a:moveTo>
                <a:cubicBezTo>
                  <a:pt x="833956" y="729889"/>
                  <a:pt x="842108" y="747429"/>
                  <a:pt x="842299" y="747821"/>
                </a:cubicBezTo>
                <a:cubicBezTo>
                  <a:pt x="839001" y="747821"/>
                  <a:pt x="835703" y="747625"/>
                  <a:pt x="832404" y="747625"/>
                </a:cubicBezTo>
                <a:cubicBezTo>
                  <a:pt x="832013" y="746454"/>
                  <a:pt x="832791" y="742363"/>
                  <a:pt x="832791" y="728914"/>
                </a:cubicBezTo>
                <a:close/>
                <a:moveTo>
                  <a:pt x="802324" y="722481"/>
                </a:moveTo>
                <a:cubicBezTo>
                  <a:pt x="799412" y="710790"/>
                  <a:pt x="792429" y="697537"/>
                  <a:pt x="787379" y="689350"/>
                </a:cubicBezTo>
                <a:cubicBezTo>
                  <a:pt x="782529" y="681359"/>
                  <a:pt x="778453" y="681746"/>
                  <a:pt x="770496" y="674730"/>
                </a:cubicBezTo>
                <a:cubicBezTo>
                  <a:pt x="768362" y="672976"/>
                  <a:pt x="765646" y="670443"/>
                  <a:pt x="763703" y="669081"/>
                </a:cubicBezTo>
                <a:cubicBezTo>
                  <a:pt x="763703" y="701628"/>
                  <a:pt x="748568" y="695974"/>
                  <a:pt x="767007" y="718586"/>
                </a:cubicBezTo>
                <a:cubicBezTo>
                  <a:pt x="773407" y="726381"/>
                  <a:pt x="795727" y="742167"/>
                  <a:pt x="806204" y="744700"/>
                </a:cubicBezTo>
                <a:cubicBezTo>
                  <a:pt x="821732" y="724235"/>
                  <a:pt x="827550" y="682530"/>
                  <a:pt x="810281" y="662648"/>
                </a:cubicBezTo>
                <a:cubicBezTo>
                  <a:pt x="810281" y="682138"/>
                  <a:pt x="800772" y="687596"/>
                  <a:pt x="801937" y="695195"/>
                </a:cubicBezTo>
                <a:cubicBezTo>
                  <a:pt x="804071" y="710202"/>
                  <a:pt x="805235" y="710006"/>
                  <a:pt x="805431" y="723848"/>
                </a:cubicBezTo>
                <a:cubicBezTo>
                  <a:pt x="805431" y="736126"/>
                  <a:pt x="803684" y="727939"/>
                  <a:pt x="802324" y="722481"/>
                </a:cubicBezTo>
                <a:close/>
                <a:moveTo>
                  <a:pt x="796309" y="749183"/>
                </a:moveTo>
                <a:cubicBezTo>
                  <a:pt x="787966" y="746258"/>
                  <a:pt x="774572" y="738076"/>
                  <a:pt x="765260" y="728914"/>
                </a:cubicBezTo>
                <a:cubicBezTo>
                  <a:pt x="768944" y="737292"/>
                  <a:pt x="771660" y="744700"/>
                  <a:pt x="774572" y="752108"/>
                </a:cubicBezTo>
                <a:cubicBezTo>
                  <a:pt x="781751" y="750937"/>
                  <a:pt x="788935" y="749962"/>
                  <a:pt x="796309" y="749183"/>
                </a:cubicBezTo>
                <a:close/>
                <a:moveTo>
                  <a:pt x="757493" y="736905"/>
                </a:moveTo>
                <a:cubicBezTo>
                  <a:pt x="757493" y="747037"/>
                  <a:pt x="754973" y="753470"/>
                  <a:pt x="753613" y="756591"/>
                </a:cubicBezTo>
                <a:cubicBezTo>
                  <a:pt x="759050" y="755224"/>
                  <a:pt x="764286" y="754053"/>
                  <a:pt x="769913" y="753083"/>
                </a:cubicBezTo>
                <a:cubicBezTo>
                  <a:pt x="767007" y="750354"/>
                  <a:pt x="761183" y="742750"/>
                  <a:pt x="757493" y="736905"/>
                </a:cubicBezTo>
                <a:close/>
                <a:moveTo>
                  <a:pt x="720625" y="730472"/>
                </a:moveTo>
                <a:cubicBezTo>
                  <a:pt x="714802" y="723652"/>
                  <a:pt x="695394" y="680967"/>
                  <a:pt x="689962" y="667523"/>
                </a:cubicBezTo>
                <a:cubicBezTo>
                  <a:pt x="689766" y="679213"/>
                  <a:pt x="685113" y="692079"/>
                  <a:pt x="682587" y="696949"/>
                </a:cubicBezTo>
                <a:cubicBezTo>
                  <a:pt x="682201" y="699482"/>
                  <a:pt x="691127" y="719365"/>
                  <a:pt x="693070" y="722873"/>
                </a:cubicBezTo>
                <a:lnTo>
                  <a:pt x="699280" y="734759"/>
                </a:lnTo>
                <a:cubicBezTo>
                  <a:pt x="701604" y="738855"/>
                  <a:pt x="703547" y="742946"/>
                  <a:pt x="706072" y="746650"/>
                </a:cubicBezTo>
                <a:cubicBezTo>
                  <a:pt x="707232" y="748404"/>
                  <a:pt x="708592" y="749962"/>
                  <a:pt x="709757" y="751520"/>
                </a:cubicBezTo>
                <a:cubicBezTo>
                  <a:pt x="711890" y="754445"/>
                  <a:pt x="719651" y="763798"/>
                  <a:pt x="722955" y="765552"/>
                </a:cubicBezTo>
                <a:cubicBezTo>
                  <a:pt x="729747" y="763019"/>
                  <a:pt x="736730" y="760878"/>
                  <a:pt x="743718" y="758928"/>
                </a:cubicBezTo>
                <a:cubicBezTo>
                  <a:pt x="751283" y="740021"/>
                  <a:pt x="754195" y="724823"/>
                  <a:pt x="744883" y="697341"/>
                </a:cubicBezTo>
                <a:cubicBezTo>
                  <a:pt x="744300" y="695587"/>
                  <a:pt x="743136" y="694029"/>
                  <a:pt x="741775" y="692662"/>
                </a:cubicBezTo>
                <a:cubicBezTo>
                  <a:pt x="735957" y="686425"/>
                  <a:pt x="713055" y="667327"/>
                  <a:pt x="704129" y="656411"/>
                </a:cubicBezTo>
                <a:cubicBezTo>
                  <a:pt x="708010" y="673564"/>
                  <a:pt x="717714" y="711760"/>
                  <a:pt x="720625" y="730472"/>
                </a:cubicBezTo>
                <a:close/>
                <a:moveTo>
                  <a:pt x="666483" y="675318"/>
                </a:moveTo>
                <a:cubicBezTo>
                  <a:pt x="663762" y="662648"/>
                  <a:pt x="662989" y="660115"/>
                  <a:pt x="662211" y="656803"/>
                </a:cubicBezTo>
                <a:cubicBezTo>
                  <a:pt x="656583" y="637313"/>
                  <a:pt x="648239" y="618602"/>
                  <a:pt x="641834" y="611003"/>
                </a:cubicBezTo>
                <a:cubicBezTo>
                  <a:pt x="636984" y="611586"/>
                  <a:pt x="630388" y="611973"/>
                  <a:pt x="625147" y="610219"/>
                </a:cubicBezTo>
                <a:cubicBezTo>
                  <a:pt x="650760" y="647837"/>
                  <a:pt x="661242" y="700457"/>
                  <a:pt x="639314" y="729889"/>
                </a:cubicBezTo>
                <a:cubicBezTo>
                  <a:pt x="643581" y="729497"/>
                  <a:pt x="656779" y="719365"/>
                  <a:pt x="660464" y="715661"/>
                </a:cubicBezTo>
                <a:cubicBezTo>
                  <a:pt x="684335" y="691687"/>
                  <a:pt x="688602" y="646666"/>
                  <a:pt x="678125" y="615677"/>
                </a:cubicBezTo>
                <a:cubicBezTo>
                  <a:pt x="675409" y="607686"/>
                  <a:pt x="679676" y="610219"/>
                  <a:pt x="664344" y="604178"/>
                </a:cubicBezTo>
                <a:cubicBezTo>
                  <a:pt x="661628" y="603203"/>
                  <a:pt x="659495" y="601841"/>
                  <a:pt x="656970" y="601258"/>
                </a:cubicBezTo>
                <a:cubicBezTo>
                  <a:pt x="656779" y="604374"/>
                  <a:pt x="653481" y="607299"/>
                  <a:pt x="652507" y="607495"/>
                </a:cubicBezTo>
                <a:cubicBezTo>
                  <a:pt x="666483" y="636338"/>
                  <a:pt x="666483" y="664985"/>
                  <a:pt x="666483" y="675318"/>
                </a:cubicBezTo>
                <a:close/>
                <a:moveTo>
                  <a:pt x="686860" y="730472"/>
                </a:moveTo>
                <a:cubicBezTo>
                  <a:pt x="685303" y="736322"/>
                  <a:pt x="672110" y="768090"/>
                  <a:pt x="656970" y="772181"/>
                </a:cubicBezTo>
                <a:cubicBezTo>
                  <a:pt x="663571" y="758536"/>
                  <a:pt x="674440" y="742946"/>
                  <a:pt x="674244" y="713128"/>
                </a:cubicBezTo>
                <a:cubicBezTo>
                  <a:pt x="670750" y="715464"/>
                  <a:pt x="669972" y="717997"/>
                  <a:pt x="666674" y="721315"/>
                </a:cubicBezTo>
                <a:cubicBezTo>
                  <a:pt x="665122" y="722873"/>
                  <a:pt x="662989" y="724627"/>
                  <a:pt x="661242" y="726185"/>
                </a:cubicBezTo>
                <a:cubicBezTo>
                  <a:pt x="652316" y="733980"/>
                  <a:pt x="654254" y="727552"/>
                  <a:pt x="650760" y="736905"/>
                </a:cubicBezTo>
                <a:cubicBezTo>
                  <a:pt x="642416" y="762240"/>
                  <a:pt x="627280" y="778614"/>
                  <a:pt x="613696" y="792646"/>
                </a:cubicBezTo>
                <a:cubicBezTo>
                  <a:pt x="647075" y="805507"/>
                  <a:pt x="693456" y="786605"/>
                  <a:pt x="697337" y="749766"/>
                </a:cubicBezTo>
                <a:cubicBezTo>
                  <a:pt x="691709" y="740996"/>
                  <a:pt x="688215" y="733201"/>
                  <a:pt x="686860" y="730472"/>
                </a:cubicBezTo>
                <a:close/>
                <a:moveTo>
                  <a:pt x="649987" y="802974"/>
                </a:moveTo>
                <a:cubicBezTo>
                  <a:pt x="649791" y="802974"/>
                  <a:pt x="635624" y="805311"/>
                  <a:pt x="627863" y="803753"/>
                </a:cubicBezTo>
                <a:cubicBezTo>
                  <a:pt x="611176" y="821489"/>
                  <a:pt x="590989" y="833767"/>
                  <a:pt x="568479" y="842341"/>
                </a:cubicBezTo>
                <a:cubicBezTo>
                  <a:pt x="569448" y="839808"/>
                  <a:pt x="567706" y="841562"/>
                  <a:pt x="574107" y="837863"/>
                </a:cubicBezTo>
                <a:cubicBezTo>
                  <a:pt x="588660" y="829088"/>
                  <a:pt x="604770" y="815448"/>
                  <a:pt x="613892" y="801416"/>
                </a:cubicBezTo>
                <a:cubicBezTo>
                  <a:pt x="609815" y="801416"/>
                  <a:pt x="609037" y="800049"/>
                  <a:pt x="607486" y="800049"/>
                </a:cubicBezTo>
                <a:cubicBezTo>
                  <a:pt x="598946" y="804924"/>
                  <a:pt x="568675" y="824022"/>
                  <a:pt x="557420" y="844095"/>
                </a:cubicBezTo>
                <a:cubicBezTo>
                  <a:pt x="563047" y="847216"/>
                  <a:pt x="576049" y="850528"/>
                  <a:pt x="584780" y="850528"/>
                </a:cubicBezTo>
                <a:cubicBezTo>
                  <a:pt x="590603" y="850528"/>
                  <a:pt x="594870" y="849357"/>
                  <a:pt x="597978" y="847995"/>
                </a:cubicBezTo>
                <a:cubicBezTo>
                  <a:pt x="614082" y="830651"/>
                  <a:pt x="631161" y="816031"/>
                  <a:pt x="649987" y="802974"/>
                </a:cubicBezTo>
                <a:close/>
                <a:moveTo>
                  <a:pt x="704907" y="758149"/>
                </a:moveTo>
                <a:cubicBezTo>
                  <a:pt x="702964" y="764582"/>
                  <a:pt x="697723" y="772960"/>
                  <a:pt x="694229" y="777639"/>
                </a:cubicBezTo>
                <a:cubicBezTo>
                  <a:pt x="700831" y="774518"/>
                  <a:pt x="707623" y="771598"/>
                  <a:pt x="714606" y="768869"/>
                </a:cubicBezTo>
                <a:cubicBezTo>
                  <a:pt x="711699" y="766919"/>
                  <a:pt x="707041" y="761265"/>
                  <a:pt x="704907" y="758149"/>
                </a:cubicBezTo>
                <a:close/>
                <a:moveTo>
                  <a:pt x="823283" y="728914"/>
                </a:moveTo>
                <a:cubicBezTo>
                  <a:pt x="822118" y="729889"/>
                  <a:pt x="813965" y="747429"/>
                  <a:pt x="813775" y="747821"/>
                </a:cubicBezTo>
                <a:cubicBezTo>
                  <a:pt x="817073" y="747821"/>
                  <a:pt x="820371" y="747625"/>
                  <a:pt x="823669" y="747625"/>
                </a:cubicBezTo>
                <a:cubicBezTo>
                  <a:pt x="824061" y="746454"/>
                  <a:pt x="823283" y="742363"/>
                  <a:pt x="823283" y="728914"/>
                </a:cubicBezTo>
                <a:close/>
                <a:moveTo>
                  <a:pt x="853554" y="722481"/>
                </a:moveTo>
                <a:cubicBezTo>
                  <a:pt x="856466" y="710790"/>
                  <a:pt x="863454" y="697537"/>
                  <a:pt x="868499" y="689350"/>
                </a:cubicBezTo>
                <a:cubicBezTo>
                  <a:pt x="873349" y="681359"/>
                  <a:pt x="877425" y="681746"/>
                  <a:pt x="885382" y="674730"/>
                </a:cubicBezTo>
                <a:cubicBezTo>
                  <a:pt x="887516" y="672976"/>
                  <a:pt x="890232" y="670443"/>
                  <a:pt x="892175" y="669081"/>
                </a:cubicBezTo>
                <a:cubicBezTo>
                  <a:pt x="892175" y="701628"/>
                  <a:pt x="907310" y="695974"/>
                  <a:pt x="888876" y="718586"/>
                </a:cubicBezTo>
                <a:cubicBezTo>
                  <a:pt x="882471" y="726381"/>
                  <a:pt x="860156" y="742167"/>
                  <a:pt x="849674" y="744700"/>
                </a:cubicBezTo>
                <a:cubicBezTo>
                  <a:pt x="834151" y="724235"/>
                  <a:pt x="828328" y="682530"/>
                  <a:pt x="845597" y="662648"/>
                </a:cubicBezTo>
                <a:cubicBezTo>
                  <a:pt x="845597" y="682138"/>
                  <a:pt x="855111" y="687596"/>
                  <a:pt x="853946" y="695195"/>
                </a:cubicBezTo>
                <a:cubicBezTo>
                  <a:pt x="851807" y="710202"/>
                  <a:pt x="850643" y="710006"/>
                  <a:pt x="850452" y="723848"/>
                </a:cubicBezTo>
                <a:cubicBezTo>
                  <a:pt x="850643" y="736126"/>
                  <a:pt x="852199" y="727939"/>
                  <a:pt x="853554" y="722481"/>
                </a:cubicBezTo>
                <a:close/>
                <a:moveTo>
                  <a:pt x="682974" y="578451"/>
                </a:moveTo>
                <a:cubicBezTo>
                  <a:pt x="665318" y="555845"/>
                  <a:pt x="628445" y="528756"/>
                  <a:pt x="599915" y="520961"/>
                </a:cubicBezTo>
                <a:cubicBezTo>
                  <a:pt x="616025" y="520961"/>
                  <a:pt x="629414" y="523494"/>
                  <a:pt x="642225" y="530510"/>
                </a:cubicBezTo>
                <a:cubicBezTo>
                  <a:pt x="665509" y="543567"/>
                  <a:pt x="673466" y="557016"/>
                  <a:pt x="682974" y="578451"/>
                </a:cubicBezTo>
                <a:close/>
                <a:moveTo>
                  <a:pt x="628058" y="590342"/>
                </a:moveTo>
                <a:cubicBezTo>
                  <a:pt x="610593" y="588784"/>
                  <a:pt x="596813" y="572219"/>
                  <a:pt x="598946" y="570656"/>
                </a:cubicBezTo>
                <a:cubicBezTo>
                  <a:pt x="600111" y="569098"/>
                  <a:pt x="627084" y="576506"/>
                  <a:pt x="628058" y="590342"/>
                </a:cubicBezTo>
                <a:close/>
                <a:moveTo>
                  <a:pt x="725279" y="552533"/>
                </a:moveTo>
                <a:cubicBezTo>
                  <a:pt x="723924" y="551950"/>
                  <a:pt x="701995" y="515110"/>
                  <a:pt x="670554" y="504199"/>
                </a:cubicBezTo>
                <a:cubicBezTo>
                  <a:pt x="666674" y="502248"/>
                  <a:pt x="663179" y="502248"/>
                  <a:pt x="660855" y="498935"/>
                </a:cubicBezTo>
                <a:cubicBezTo>
                  <a:pt x="675599" y="498935"/>
                  <a:pt x="689184" y="503028"/>
                  <a:pt x="700053" y="511019"/>
                </a:cubicBezTo>
                <a:cubicBezTo>
                  <a:pt x="719265" y="524856"/>
                  <a:pt x="725475" y="547658"/>
                  <a:pt x="725279" y="552533"/>
                </a:cubicBezTo>
                <a:close/>
                <a:moveTo>
                  <a:pt x="441564" y="272855"/>
                </a:moveTo>
                <a:cubicBezTo>
                  <a:pt x="433995" y="272855"/>
                  <a:pt x="414007" y="276948"/>
                  <a:pt x="412648" y="289226"/>
                </a:cubicBezTo>
                <a:cubicBezTo>
                  <a:pt x="411678" y="297412"/>
                  <a:pt x="435354" y="303259"/>
                  <a:pt x="441176" y="311835"/>
                </a:cubicBezTo>
                <a:cubicBezTo>
                  <a:pt x="440982" y="305013"/>
                  <a:pt x="441176" y="276363"/>
                  <a:pt x="441564" y="272855"/>
                </a:cubicBezTo>
                <a:close/>
                <a:moveTo>
                  <a:pt x="372672" y="345357"/>
                </a:moveTo>
                <a:cubicBezTo>
                  <a:pt x="391108" y="324308"/>
                  <a:pt x="397900" y="329960"/>
                  <a:pt x="421575" y="328986"/>
                </a:cubicBezTo>
                <a:cubicBezTo>
                  <a:pt x="429532" y="328596"/>
                  <a:pt x="436712" y="327037"/>
                  <a:pt x="439041" y="320800"/>
                </a:cubicBezTo>
                <a:cubicBezTo>
                  <a:pt x="439817" y="318461"/>
                  <a:pt x="439623" y="317487"/>
                  <a:pt x="436712" y="314563"/>
                </a:cubicBezTo>
                <a:cubicBezTo>
                  <a:pt x="430114" y="308131"/>
                  <a:pt x="416724" y="303259"/>
                  <a:pt x="410708" y="296632"/>
                </a:cubicBezTo>
                <a:cubicBezTo>
                  <a:pt x="407021" y="292540"/>
                  <a:pt x="405468" y="285913"/>
                  <a:pt x="404110" y="277533"/>
                </a:cubicBezTo>
                <a:cubicBezTo>
                  <a:pt x="394212" y="282015"/>
                  <a:pt x="363939" y="296827"/>
                  <a:pt x="361610" y="307157"/>
                </a:cubicBezTo>
                <a:cubicBezTo>
                  <a:pt x="368208" y="304038"/>
                  <a:pt x="379464" y="302284"/>
                  <a:pt x="383345" y="308131"/>
                </a:cubicBezTo>
                <a:cubicBezTo>
                  <a:pt x="388197" y="315928"/>
                  <a:pt x="372672" y="324893"/>
                  <a:pt x="372672" y="345357"/>
                </a:cubicBezTo>
                <a:close/>
                <a:moveTo>
                  <a:pt x="587305" y="536551"/>
                </a:moveTo>
                <a:cubicBezTo>
                  <a:pt x="593901" y="558574"/>
                  <a:pt x="592546" y="573189"/>
                  <a:pt x="585753" y="585663"/>
                </a:cubicBezTo>
                <a:cubicBezTo>
                  <a:pt x="598756" y="592488"/>
                  <a:pt x="606708" y="600087"/>
                  <a:pt x="621457" y="603203"/>
                </a:cubicBezTo>
                <a:cubicBezTo>
                  <a:pt x="630579" y="605153"/>
                  <a:pt x="641251" y="605545"/>
                  <a:pt x="647075" y="601645"/>
                </a:cubicBezTo>
                <a:cubicBezTo>
                  <a:pt x="649791" y="599695"/>
                  <a:pt x="649208" y="598725"/>
                  <a:pt x="648822" y="595408"/>
                </a:cubicBezTo>
                <a:cubicBezTo>
                  <a:pt x="644941" y="567927"/>
                  <a:pt x="606708" y="542396"/>
                  <a:pt x="587305" y="536551"/>
                </a:cubicBezTo>
                <a:close/>
                <a:moveTo>
                  <a:pt x="557420" y="477692"/>
                </a:moveTo>
                <a:cubicBezTo>
                  <a:pt x="567124" y="488801"/>
                  <a:pt x="582259" y="487241"/>
                  <a:pt x="592546" y="481979"/>
                </a:cubicBezTo>
                <a:cubicBezTo>
                  <a:pt x="600693" y="477886"/>
                  <a:pt x="610784" y="465803"/>
                  <a:pt x="618159" y="464244"/>
                </a:cubicBezTo>
                <a:cubicBezTo>
                  <a:pt x="611176" y="462100"/>
                  <a:pt x="598560" y="457617"/>
                  <a:pt x="594097" y="455473"/>
                </a:cubicBezTo>
                <a:cubicBezTo>
                  <a:pt x="595262" y="457812"/>
                  <a:pt x="596035" y="456448"/>
                  <a:pt x="596035" y="463269"/>
                </a:cubicBezTo>
                <a:cubicBezTo>
                  <a:pt x="596035" y="470091"/>
                  <a:pt x="582259" y="482759"/>
                  <a:pt x="572942" y="482759"/>
                </a:cubicBezTo>
                <a:cubicBezTo>
                  <a:pt x="563434" y="482564"/>
                  <a:pt x="561496" y="480615"/>
                  <a:pt x="557420" y="477692"/>
                </a:cubicBezTo>
                <a:close/>
                <a:moveTo>
                  <a:pt x="511811" y="538109"/>
                </a:moveTo>
                <a:cubicBezTo>
                  <a:pt x="533162" y="538109"/>
                  <a:pt x="544804" y="539280"/>
                  <a:pt x="562073" y="548633"/>
                </a:cubicBezTo>
                <a:cubicBezTo>
                  <a:pt x="562073" y="545713"/>
                  <a:pt x="560914" y="541230"/>
                  <a:pt x="559940" y="538888"/>
                </a:cubicBezTo>
                <a:cubicBezTo>
                  <a:pt x="558388" y="535189"/>
                  <a:pt x="557610" y="531676"/>
                  <a:pt x="554312" y="529731"/>
                </a:cubicBezTo>
                <a:cubicBezTo>
                  <a:pt x="543057" y="523494"/>
                  <a:pt x="532580" y="520569"/>
                  <a:pt x="522680" y="519011"/>
                </a:cubicBezTo>
                <a:cubicBezTo>
                  <a:pt x="489691" y="513749"/>
                  <a:pt x="461164" y="524469"/>
                  <a:pt x="423322" y="490750"/>
                </a:cubicBezTo>
                <a:cubicBezTo>
                  <a:pt x="425651" y="504586"/>
                  <a:pt x="432831" y="515503"/>
                  <a:pt x="443116" y="523494"/>
                </a:cubicBezTo>
                <a:cubicBezTo>
                  <a:pt x="456507" y="534797"/>
                  <a:pt x="495319" y="539476"/>
                  <a:pt x="511811" y="538109"/>
                </a:cubicBezTo>
                <a:close/>
                <a:moveTo>
                  <a:pt x="570422" y="584884"/>
                </a:moveTo>
                <a:cubicBezTo>
                  <a:pt x="580317" y="584688"/>
                  <a:pt x="583811" y="573385"/>
                  <a:pt x="583615" y="561499"/>
                </a:cubicBezTo>
                <a:cubicBezTo>
                  <a:pt x="583615" y="534797"/>
                  <a:pt x="565181" y="511798"/>
                  <a:pt x="548880" y="492309"/>
                </a:cubicBezTo>
                <a:cubicBezTo>
                  <a:pt x="532966" y="475353"/>
                  <a:pt x="513558" y="453330"/>
                  <a:pt x="526174" y="426239"/>
                </a:cubicBezTo>
                <a:cubicBezTo>
                  <a:pt x="521907" y="422731"/>
                  <a:pt x="516862" y="422341"/>
                  <a:pt x="512589" y="423511"/>
                </a:cubicBezTo>
                <a:cubicBezTo>
                  <a:pt x="508322" y="424680"/>
                  <a:pt x="505993" y="427603"/>
                  <a:pt x="505024" y="431111"/>
                </a:cubicBezTo>
                <a:cubicBezTo>
                  <a:pt x="502695" y="440466"/>
                  <a:pt x="507158" y="447678"/>
                  <a:pt x="510456" y="452940"/>
                </a:cubicBezTo>
                <a:cubicBezTo>
                  <a:pt x="513558" y="457812"/>
                  <a:pt x="512785" y="458007"/>
                  <a:pt x="511811" y="458592"/>
                </a:cubicBezTo>
                <a:cubicBezTo>
                  <a:pt x="504828" y="459566"/>
                  <a:pt x="496677" y="444559"/>
                  <a:pt x="497647" y="433645"/>
                </a:cubicBezTo>
                <a:cubicBezTo>
                  <a:pt x="485033" y="433645"/>
                  <a:pt x="473390" y="439297"/>
                  <a:pt x="466598" y="445534"/>
                </a:cubicBezTo>
                <a:cubicBezTo>
                  <a:pt x="459612" y="451965"/>
                  <a:pt x="453207" y="465218"/>
                  <a:pt x="453401" y="480420"/>
                </a:cubicBezTo>
                <a:cubicBezTo>
                  <a:pt x="469703" y="466582"/>
                  <a:pt x="501917" y="469311"/>
                  <a:pt x="515697" y="502054"/>
                </a:cubicBezTo>
                <a:cubicBezTo>
                  <a:pt x="519768" y="501079"/>
                  <a:pt x="524623" y="501079"/>
                  <a:pt x="529864" y="502054"/>
                </a:cubicBezTo>
                <a:cubicBezTo>
                  <a:pt x="536656" y="503224"/>
                  <a:pt x="545773" y="508290"/>
                  <a:pt x="550818" y="512773"/>
                </a:cubicBezTo>
                <a:cubicBezTo>
                  <a:pt x="567897" y="528364"/>
                  <a:pt x="581095" y="573385"/>
                  <a:pt x="568092" y="569681"/>
                </a:cubicBezTo>
                <a:cubicBezTo>
                  <a:pt x="567124" y="569490"/>
                  <a:pt x="554704" y="551362"/>
                  <a:pt x="529864" y="546296"/>
                </a:cubicBezTo>
                <a:cubicBezTo>
                  <a:pt x="514336" y="543175"/>
                  <a:pt x="497065" y="543371"/>
                  <a:pt x="492407" y="553508"/>
                </a:cubicBezTo>
                <a:cubicBezTo>
                  <a:pt x="498035" y="551166"/>
                  <a:pt x="513950" y="548050"/>
                  <a:pt x="538012" y="558770"/>
                </a:cubicBezTo>
                <a:cubicBezTo>
                  <a:pt x="544026" y="561499"/>
                  <a:pt x="552957" y="567344"/>
                  <a:pt x="558584" y="572410"/>
                </a:cubicBezTo>
                <a:cubicBezTo>
                  <a:pt x="565567" y="579235"/>
                  <a:pt x="568866" y="585276"/>
                  <a:pt x="570422" y="584884"/>
                </a:cubicBezTo>
                <a:close/>
                <a:moveTo>
                  <a:pt x="564985" y="444754"/>
                </a:moveTo>
                <a:cubicBezTo>
                  <a:pt x="552179" y="443390"/>
                  <a:pt x="541701" y="448652"/>
                  <a:pt x="537239" y="456448"/>
                </a:cubicBezTo>
                <a:cubicBezTo>
                  <a:pt x="545190" y="460736"/>
                  <a:pt x="547520" y="464634"/>
                  <a:pt x="551596" y="471065"/>
                </a:cubicBezTo>
                <a:cubicBezTo>
                  <a:pt x="550236" y="468726"/>
                  <a:pt x="549463" y="468726"/>
                  <a:pt x="549463" y="463074"/>
                </a:cubicBezTo>
                <a:cubicBezTo>
                  <a:pt x="549463" y="457422"/>
                  <a:pt x="556059" y="447483"/>
                  <a:pt x="564985" y="444754"/>
                </a:cubicBezTo>
                <a:close/>
                <a:moveTo>
                  <a:pt x="565959" y="450016"/>
                </a:moveTo>
                <a:lnTo>
                  <a:pt x="565567" y="450016"/>
                </a:lnTo>
                <a:cubicBezTo>
                  <a:pt x="559940" y="451965"/>
                  <a:pt x="556059" y="455668"/>
                  <a:pt x="556059" y="462100"/>
                </a:cubicBezTo>
                <a:cubicBezTo>
                  <a:pt x="556059" y="468726"/>
                  <a:pt x="563434" y="475938"/>
                  <a:pt x="572555" y="476327"/>
                </a:cubicBezTo>
                <a:cubicBezTo>
                  <a:pt x="581677" y="476717"/>
                  <a:pt x="589052" y="469311"/>
                  <a:pt x="589052" y="463269"/>
                </a:cubicBezTo>
                <a:cubicBezTo>
                  <a:pt x="589052" y="457228"/>
                  <a:pt x="586140" y="454304"/>
                  <a:pt x="581868" y="451770"/>
                </a:cubicBezTo>
                <a:cubicBezTo>
                  <a:pt x="580126" y="455084"/>
                  <a:pt x="579543" y="458202"/>
                  <a:pt x="579543" y="463464"/>
                </a:cubicBezTo>
                <a:cubicBezTo>
                  <a:pt x="579543" y="468142"/>
                  <a:pt x="580512" y="479056"/>
                  <a:pt x="571777" y="471260"/>
                </a:cubicBezTo>
                <a:cubicBezTo>
                  <a:pt x="565567" y="465608"/>
                  <a:pt x="562465" y="458202"/>
                  <a:pt x="565959" y="450016"/>
                </a:cubicBezTo>
                <a:close/>
                <a:moveTo>
                  <a:pt x="725861" y="448652"/>
                </a:moveTo>
                <a:cubicBezTo>
                  <a:pt x="683366" y="466972"/>
                  <a:pt x="636788" y="428383"/>
                  <a:pt x="591963" y="419223"/>
                </a:cubicBezTo>
                <a:cubicBezTo>
                  <a:pt x="568479" y="414545"/>
                  <a:pt x="545000" y="414350"/>
                  <a:pt x="534327" y="426239"/>
                </a:cubicBezTo>
                <a:cubicBezTo>
                  <a:pt x="529086" y="432086"/>
                  <a:pt x="527339" y="440856"/>
                  <a:pt x="530637" y="452160"/>
                </a:cubicBezTo>
                <a:cubicBezTo>
                  <a:pt x="530833" y="452745"/>
                  <a:pt x="531997" y="451770"/>
                  <a:pt x="532384" y="450991"/>
                </a:cubicBezTo>
                <a:cubicBezTo>
                  <a:pt x="535491" y="445339"/>
                  <a:pt x="544222" y="441051"/>
                  <a:pt x="550432" y="439492"/>
                </a:cubicBezTo>
                <a:cubicBezTo>
                  <a:pt x="571587" y="434035"/>
                  <a:pt x="593705" y="449042"/>
                  <a:pt x="618159" y="456058"/>
                </a:cubicBezTo>
                <a:cubicBezTo>
                  <a:pt x="650760" y="466193"/>
                  <a:pt x="705294" y="483733"/>
                  <a:pt x="725861" y="448652"/>
                </a:cubicBezTo>
                <a:close/>
                <a:moveTo>
                  <a:pt x="740611" y="590538"/>
                </a:moveTo>
                <a:cubicBezTo>
                  <a:pt x="744883" y="574164"/>
                  <a:pt x="746238" y="557599"/>
                  <a:pt x="741584" y="543371"/>
                </a:cubicBezTo>
                <a:cubicBezTo>
                  <a:pt x="738477" y="533626"/>
                  <a:pt x="731685" y="523298"/>
                  <a:pt x="724702" y="516085"/>
                </a:cubicBezTo>
                <a:cubicBezTo>
                  <a:pt x="707814" y="499520"/>
                  <a:pt x="693260" y="490750"/>
                  <a:pt x="673466" y="478276"/>
                </a:cubicBezTo>
                <a:cubicBezTo>
                  <a:pt x="666287" y="473794"/>
                  <a:pt x="658717" y="476717"/>
                  <a:pt x="641834" y="471455"/>
                </a:cubicBezTo>
                <a:cubicBezTo>
                  <a:pt x="638535" y="470286"/>
                  <a:pt x="630192" y="468337"/>
                  <a:pt x="625920" y="468337"/>
                </a:cubicBezTo>
                <a:cubicBezTo>
                  <a:pt x="620101" y="468337"/>
                  <a:pt x="608068" y="476522"/>
                  <a:pt x="607682" y="481200"/>
                </a:cubicBezTo>
                <a:cubicBezTo>
                  <a:pt x="611758" y="481589"/>
                  <a:pt x="626894" y="488216"/>
                  <a:pt x="629996" y="489580"/>
                </a:cubicBezTo>
                <a:cubicBezTo>
                  <a:pt x="643385" y="496207"/>
                  <a:pt x="653089" y="501079"/>
                  <a:pt x="665122" y="511019"/>
                </a:cubicBezTo>
                <a:lnTo>
                  <a:pt x="679872" y="524660"/>
                </a:lnTo>
                <a:cubicBezTo>
                  <a:pt x="688993" y="534601"/>
                  <a:pt x="687633" y="533043"/>
                  <a:pt x="694812" y="543959"/>
                </a:cubicBezTo>
                <a:cubicBezTo>
                  <a:pt x="700831" y="554287"/>
                  <a:pt x="721594" y="555845"/>
                  <a:pt x="740611" y="590538"/>
                </a:cubicBezTo>
                <a:close/>
                <a:moveTo>
                  <a:pt x="717327" y="610028"/>
                </a:moveTo>
                <a:cubicBezTo>
                  <a:pt x="735761" y="629905"/>
                  <a:pt x="736148" y="648812"/>
                  <a:pt x="741584" y="659723"/>
                </a:cubicBezTo>
                <a:cubicBezTo>
                  <a:pt x="730912" y="653486"/>
                  <a:pt x="728582" y="630880"/>
                  <a:pt x="709952" y="612948"/>
                </a:cubicBezTo>
                <a:cubicBezTo>
                  <a:pt x="702382" y="612948"/>
                  <a:pt x="690931" y="612757"/>
                  <a:pt x="686664" y="611782"/>
                </a:cubicBezTo>
                <a:cubicBezTo>
                  <a:pt x="689380" y="623281"/>
                  <a:pt x="695786" y="632247"/>
                  <a:pt x="702382" y="640821"/>
                </a:cubicBezTo>
                <a:cubicBezTo>
                  <a:pt x="714220" y="655828"/>
                  <a:pt x="727608" y="670247"/>
                  <a:pt x="741584" y="683309"/>
                </a:cubicBezTo>
                <a:cubicBezTo>
                  <a:pt x="748181" y="689546"/>
                  <a:pt x="751283" y="691300"/>
                  <a:pt x="752840" y="689933"/>
                </a:cubicBezTo>
                <a:cubicBezTo>
                  <a:pt x="758854" y="683892"/>
                  <a:pt x="750119" y="633026"/>
                  <a:pt x="743718" y="615094"/>
                </a:cubicBezTo>
                <a:cubicBezTo>
                  <a:pt x="735179" y="591704"/>
                  <a:pt x="721208" y="571435"/>
                  <a:pt x="706072" y="564228"/>
                </a:cubicBezTo>
                <a:cubicBezTo>
                  <a:pt x="711308" y="574752"/>
                  <a:pt x="717327" y="587417"/>
                  <a:pt x="717327" y="610028"/>
                </a:cubicBezTo>
                <a:close/>
                <a:moveTo>
                  <a:pt x="709561" y="603595"/>
                </a:moveTo>
                <a:cubicBezTo>
                  <a:pt x="709561" y="580014"/>
                  <a:pt x="689576" y="544346"/>
                  <a:pt x="674244" y="528560"/>
                </a:cubicBezTo>
                <a:cubicBezTo>
                  <a:pt x="654063" y="507898"/>
                  <a:pt x="626116" y="489385"/>
                  <a:pt x="601472" y="486657"/>
                </a:cubicBezTo>
                <a:cubicBezTo>
                  <a:pt x="598364" y="486267"/>
                  <a:pt x="598173" y="486072"/>
                  <a:pt x="595066" y="487436"/>
                </a:cubicBezTo>
                <a:cubicBezTo>
                  <a:pt x="582064" y="493283"/>
                  <a:pt x="568675" y="494453"/>
                  <a:pt x="557028" y="484708"/>
                </a:cubicBezTo>
                <a:cubicBezTo>
                  <a:pt x="552374" y="481395"/>
                  <a:pt x="536460" y="457227"/>
                  <a:pt x="534327" y="461905"/>
                </a:cubicBezTo>
                <a:cubicBezTo>
                  <a:pt x="534909" y="466388"/>
                  <a:pt x="551400" y="484708"/>
                  <a:pt x="554894" y="488411"/>
                </a:cubicBezTo>
                <a:cubicBezTo>
                  <a:pt x="564212" y="498350"/>
                  <a:pt x="574498" y="510240"/>
                  <a:pt x="580899" y="521740"/>
                </a:cubicBezTo>
                <a:cubicBezTo>
                  <a:pt x="582259" y="524273"/>
                  <a:pt x="581868" y="524469"/>
                  <a:pt x="584780" y="525831"/>
                </a:cubicBezTo>
                <a:cubicBezTo>
                  <a:pt x="600111" y="532651"/>
                  <a:pt x="608455" y="535968"/>
                  <a:pt x="623595" y="547658"/>
                </a:cubicBezTo>
                <a:cubicBezTo>
                  <a:pt x="643194" y="562861"/>
                  <a:pt x="649791" y="574360"/>
                  <a:pt x="656970" y="590925"/>
                </a:cubicBezTo>
                <a:cubicBezTo>
                  <a:pt x="665900" y="600087"/>
                  <a:pt x="702186" y="609440"/>
                  <a:pt x="709561" y="603595"/>
                </a:cubicBezTo>
                <a:close/>
                <a:moveTo>
                  <a:pt x="745269" y="599891"/>
                </a:moveTo>
                <a:cubicBezTo>
                  <a:pt x="755360" y="621331"/>
                  <a:pt x="754778" y="623085"/>
                  <a:pt x="758854" y="642379"/>
                </a:cubicBezTo>
                <a:cubicBezTo>
                  <a:pt x="759632" y="646279"/>
                  <a:pt x="761379" y="654853"/>
                  <a:pt x="763513" y="657386"/>
                </a:cubicBezTo>
                <a:cubicBezTo>
                  <a:pt x="767780" y="662648"/>
                  <a:pt x="778453" y="672001"/>
                  <a:pt x="784276" y="675901"/>
                </a:cubicBezTo>
                <a:cubicBezTo>
                  <a:pt x="787770" y="678238"/>
                  <a:pt x="794171" y="682334"/>
                  <a:pt x="798056" y="682530"/>
                </a:cubicBezTo>
                <a:cubicBezTo>
                  <a:pt x="818624" y="634192"/>
                  <a:pt x="770109" y="566957"/>
                  <a:pt x="749928" y="547854"/>
                </a:cubicBezTo>
                <a:cubicBezTo>
                  <a:pt x="753809" y="567927"/>
                  <a:pt x="750315" y="576506"/>
                  <a:pt x="750701" y="580401"/>
                </a:cubicBezTo>
                <a:cubicBezTo>
                  <a:pt x="751093" y="583326"/>
                  <a:pt x="753613" y="586638"/>
                  <a:pt x="756720" y="592096"/>
                </a:cubicBezTo>
                <a:cubicBezTo>
                  <a:pt x="766615" y="608661"/>
                  <a:pt x="773603" y="620748"/>
                  <a:pt x="776901" y="640042"/>
                </a:cubicBezTo>
                <a:cubicBezTo>
                  <a:pt x="778648" y="649978"/>
                  <a:pt x="778262" y="655049"/>
                  <a:pt x="776123" y="648812"/>
                </a:cubicBezTo>
                <a:cubicBezTo>
                  <a:pt x="770109" y="631076"/>
                  <a:pt x="760214" y="606711"/>
                  <a:pt x="747599" y="594825"/>
                </a:cubicBezTo>
                <a:cubicBezTo>
                  <a:pt x="747212" y="594242"/>
                  <a:pt x="745074" y="599695"/>
                  <a:pt x="745269" y="599891"/>
                </a:cubicBezTo>
                <a:close/>
                <a:moveTo>
                  <a:pt x="973100" y="578451"/>
                </a:moveTo>
                <a:cubicBezTo>
                  <a:pt x="990756" y="555845"/>
                  <a:pt x="1027629" y="528756"/>
                  <a:pt x="1056158" y="520961"/>
                </a:cubicBezTo>
                <a:cubicBezTo>
                  <a:pt x="1040049" y="520961"/>
                  <a:pt x="1026660" y="523494"/>
                  <a:pt x="1013848" y="530510"/>
                </a:cubicBezTo>
                <a:cubicBezTo>
                  <a:pt x="990369" y="543567"/>
                  <a:pt x="982608" y="557016"/>
                  <a:pt x="973100" y="578451"/>
                </a:cubicBezTo>
                <a:close/>
                <a:moveTo>
                  <a:pt x="1224992" y="686425"/>
                </a:moveTo>
                <a:cubicBezTo>
                  <a:pt x="1229645" y="662648"/>
                  <a:pt x="1230037" y="650174"/>
                  <a:pt x="1244590" y="630684"/>
                </a:cubicBezTo>
                <a:cubicBezTo>
                  <a:pt x="1257593" y="613536"/>
                  <a:pt x="1271368" y="599112"/>
                  <a:pt x="1271368" y="576114"/>
                </a:cubicBezTo>
                <a:cubicBezTo>
                  <a:pt x="1271368" y="573189"/>
                  <a:pt x="1271564" y="575918"/>
                  <a:pt x="1270595" y="573777"/>
                </a:cubicBezTo>
                <a:cubicBezTo>
                  <a:pt x="1268070" y="575727"/>
                  <a:pt x="1270013" y="573581"/>
                  <a:pt x="1269044" y="576114"/>
                </a:cubicBezTo>
                <a:cubicBezTo>
                  <a:pt x="1257593" y="603012"/>
                  <a:pt x="1244395" y="613536"/>
                  <a:pt x="1233335" y="630493"/>
                </a:cubicBezTo>
                <a:cubicBezTo>
                  <a:pt x="1222853" y="646470"/>
                  <a:pt x="1223245" y="667910"/>
                  <a:pt x="1224992" y="686425"/>
                </a:cubicBezTo>
                <a:close/>
                <a:moveTo>
                  <a:pt x="1028015" y="590342"/>
                </a:moveTo>
                <a:cubicBezTo>
                  <a:pt x="1045480" y="588784"/>
                  <a:pt x="1059261" y="572219"/>
                  <a:pt x="1057127" y="570656"/>
                </a:cubicBezTo>
                <a:cubicBezTo>
                  <a:pt x="1055963" y="569098"/>
                  <a:pt x="1028989" y="576506"/>
                  <a:pt x="1028015" y="590342"/>
                </a:cubicBezTo>
                <a:close/>
                <a:moveTo>
                  <a:pt x="930795" y="552533"/>
                </a:moveTo>
                <a:cubicBezTo>
                  <a:pt x="932150" y="551950"/>
                  <a:pt x="954078" y="515110"/>
                  <a:pt x="985520" y="504199"/>
                </a:cubicBezTo>
                <a:cubicBezTo>
                  <a:pt x="989400" y="502248"/>
                  <a:pt x="992894" y="502248"/>
                  <a:pt x="995219" y="498935"/>
                </a:cubicBezTo>
                <a:cubicBezTo>
                  <a:pt x="980474" y="498935"/>
                  <a:pt x="966890" y="503028"/>
                  <a:pt x="956021" y="511019"/>
                </a:cubicBezTo>
                <a:cubicBezTo>
                  <a:pt x="936809" y="524856"/>
                  <a:pt x="930599" y="547658"/>
                  <a:pt x="930795" y="552533"/>
                </a:cubicBezTo>
                <a:close/>
                <a:moveTo>
                  <a:pt x="1214510" y="272855"/>
                </a:moveTo>
                <a:cubicBezTo>
                  <a:pt x="1222080" y="272855"/>
                  <a:pt x="1242065" y="276948"/>
                  <a:pt x="1243426" y="289226"/>
                </a:cubicBezTo>
                <a:cubicBezTo>
                  <a:pt x="1244395" y="297412"/>
                  <a:pt x="1220720" y="303259"/>
                  <a:pt x="1214896" y="311835"/>
                </a:cubicBezTo>
                <a:cubicBezTo>
                  <a:pt x="1214896" y="305013"/>
                  <a:pt x="1214896" y="276363"/>
                  <a:pt x="1214510" y="272855"/>
                </a:cubicBezTo>
                <a:close/>
                <a:moveTo>
                  <a:pt x="1283206" y="345357"/>
                </a:moveTo>
                <a:cubicBezTo>
                  <a:pt x="1264772" y="324308"/>
                  <a:pt x="1257979" y="329960"/>
                  <a:pt x="1234304" y="328986"/>
                </a:cubicBezTo>
                <a:cubicBezTo>
                  <a:pt x="1226347" y="328596"/>
                  <a:pt x="1219168" y="327037"/>
                  <a:pt x="1216839" y="320800"/>
                </a:cubicBezTo>
                <a:cubicBezTo>
                  <a:pt x="1216061" y="318461"/>
                  <a:pt x="1216257" y="317487"/>
                  <a:pt x="1219168" y="314563"/>
                </a:cubicBezTo>
                <a:cubicBezTo>
                  <a:pt x="1225765" y="308131"/>
                  <a:pt x="1239154" y="303259"/>
                  <a:pt x="1245173" y="296632"/>
                </a:cubicBezTo>
                <a:cubicBezTo>
                  <a:pt x="1248858" y="292540"/>
                  <a:pt x="1250414" y="285913"/>
                  <a:pt x="1251769" y="277533"/>
                </a:cubicBezTo>
                <a:cubicBezTo>
                  <a:pt x="1261669" y="282015"/>
                  <a:pt x="1291941" y="296827"/>
                  <a:pt x="1294270" y="307157"/>
                </a:cubicBezTo>
                <a:cubicBezTo>
                  <a:pt x="1287674" y="304038"/>
                  <a:pt x="1276413" y="302284"/>
                  <a:pt x="1272533" y="308131"/>
                </a:cubicBezTo>
                <a:cubicBezTo>
                  <a:pt x="1267683" y="315928"/>
                  <a:pt x="1283206" y="324893"/>
                  <a:pt x="1283206" y="345357"/>
                </a:cubicBezTo>
                <a:close/>
                <a:moveTo>
                  <a:pt x="1375582" y="181254"/>
                </a:moveTo>
                <a:cubicBezTo>
                  <a:pt x="1412063" y="206396"/>
                  <a:pt x="1432250" y="263110"/>
                  <a:pt x="1434383" y="328011"/>
                </a:cubicBezTo>
                <a:cubicBezTo>
                  <a:pt x="1436321" y="389208"/>
                  <a:pt x="1427591" y="448652"/>
                  <a:pt x="1414197" y="502443"/>
                </a:cubicBezTo>
                <a:cubicBezTo>
                  <a:pt x="1413424" y="505561"/>
                  <a:pt x="1408961" y="522127"/>
                  <a:pt x="1408183" y="525444"/>
                </a:cubicBezTo>
                <a:cubicBezTo>
                  <a:pt x="1404884" y="507898"/>
                  <a:pt x="1401004" y="506340"/>
                  <a:pt x="1397123" y="507898"/>
                </a:cubicBezTo>
                <a:cubicBezTo>
                  <a:pt x="1385286" y="512970"/>
                  <a:pt x="1377520" y="516865"/>
                  <a:pt x="1365878" y="527389"/>
                </a:cubicBezTo>
                <a:cubicBezTo>
                  <a:pt x="1392269" y="468921"/>
                  <a:pt x="1406049" y="347696"/>
                  <a:pt x="1395959" y="300141"/>
                </a:cubicBezTo>
                <a:cubicBezTo>
                  <a:pt x="1397314" y="336587"/>
                  <a:pt x="1383539" y="414935"/>
                  <a:pt x="1376937" y="438518"/>
                </a:cubicBezTo>
                <a:cubicBezTo>
                  <a:pt x="1371701" y="408893"/>
                  <a:pt x="1364909" y="396420"/>
                  <a:pt x="1356174" y="381997"/>
                </a:cubicBezTo>
                <a:cubicBezTo>
                  <a:pt x="1357148" y="284354"/>
                  <a:pt x="1392465" y="232317"/>
                  <a:pt x="1375582" y="181254"/>
                </a:cubicBezTo>
                <a:close/>
                <a:moveTo>
                  <a:pt x="1068769" y="536551"/>
                </a:moveTo>
                <a:cubicBezTo>
                  <a:pt x="1062173" y="558574"/>
                  <a:pt x="1063528" y="573189"/>
                  <a:pt x="1070320" y="585663"/>
                </a:cubicBezTo>
                <a:cubicBezTo>
                  <a:pt x="1057318" y="592488"/>
                  <a:pt x="1049366" y="600087"/>
                  <a:pt x="1034617" y="603203"/>
                </a:cubicBezTo>
                <a:cubicBezTo>
                  <a:pt x="1025299" y="605153"/>
                  <a:pt x="1014822" y="605545"/>
                  <a:pt x="1008999" y="601645"/>
                </a:cubicBezTo>
                <a:cubicBezTo>
                  <a:pt x="1006283" y="599695"/>
                  <a:pt x="1006865" y="598725"/>
                  <a:pt x="1007252" y="595408"/>
                </a:cubicBezTo>
                <a:cubicBezTo>
                  <a:pt x="1011132" y="567927"/>
                  <a:pt x="1049366" y="542396"/>
                  <a:pt x="1068769" y="536551"/>
                </a:cubicBezTo>
                <a:close/>
                <a:moveTo>
                  <a:pt x="1098654" y="477692"/>
                </a:moveTo>
                <a:cubicBezTo>
                  <a:pt x="1088950" y="488801"/>
                  <a:pt x="1073814" y="487241"/>
                  <a:pt x="1063528" y="481979"/>
                </a:cubicBezTo>
                <a:cubicBezTo>
                  <a:pt x="1055380" y="477886"/>
                  <a:pt x="1045290" y="465803"/>
                  <a:pt x="1037915" y="464244"/>
                </a:cubicBezTo>
                <a:cubicBezTo>
                  <a:pt x="1044898" y="462100"/>
                  <a:pt x="1057514" y="457617"/>
                  <a:pt x="1061977" y="455473"/>
                </a:cubicBezTo>
                <a:cubicBezTo>
                  <a:pt x="1060812" y="457812"/>
                  <a:pt x="1060039" y="456448"/>
                  <a:pt x="1060039" y="463269"/>
                </a:cubicBezTo>
                <a:cubicBezTo>
                  <a:pt x="1060039" y="470091"/>
                  <a:pt x="1073814" y="482759"/>
                  <a:pt x="1083132" y="482759"/>
                </a:cubicBezTo>
                <a:cubicBezTo>
                  <a:pt x="1092640" y="482564"/>
                  <a:pt x="1094578" y="480615"/>
                  <a:pt x="1098654" y="477692"/>
                </a:cubicBezTo>
                <a:close/>
                <a:moveTo>
                  <a:pt x="1144262" y="538109"/>
                </a:moveTo>
                <a:cubicBezTo>
                  <a:pt x="1122912" y="538109"/>
                  <a:pt x="1111270" y="539280"/>
                  <a:pt x="1094000" y="548633"/>
                </a:cubicBezTo>
                <a:cubicBezTo>
                  <a:pt x="1094000" y="545713"/>
                  <a:pt x="1095160" y="541230"/>
                  <a:pt x="1096134" y="538888"/>
                </a:cubicBezTo>
                <a:cubicBezTo>
                  <a:pt x="1097685" y="535189"/>
                  <a:pt x="1098463" y="531676"/>
                  <a:pt x="1101762" y="529731"/>
                </a:cubicBezTo>
                <a:cubicBezTo>
                  <a:pt x="1113017" y="523494"/>
                  <a:pt x="1123494" y="520569"/>
                  <a:pt x="1133394" y="519011"/>
                </a:cubicBezTo>
                <a:cubicBezTo>
                  <a:pt x="1166381" y="513749"/>
                  <a:pt x="1194911" y="524469"/>
                  <a:pt x="1232753" y="490750"/>
                </a:cubicBezTo>
                <a:cubicBezTo>
                  <a:pt x="1230424" y="504586"/>
                  <a:pt x="1223245" y="515503"/>
                  <a:pt x="1212958" y="523494"/>
                </a:cubicBezTo>
                <a:cubicBezTo>
                  <a:pt x="1199570" y="534797"/>
                  <a:pt x="1160754" y="539476"/>
                  <a:pt x="1144262" y="538109"/>
                </a:cubicBezTo>
                <a:close/>
                <a:moveTo>
                  <a:pt x="1085652" y="584884"/>
                </a:moveTo>
                <a:cubicBezTo>
                  <a:pt x="1075757" y="584688"/>
                  <a:pt x="1072263" y="573385"/>
                  <a:pt x="1072459" y="561499"/>
                </a:cubicBezTo>
                <a:cubicBezTo>
                  <a:pt x="1072459" y="534797"/>
                  <a:pt x="1090893" y="511798"/>
                  <a:pt x="1107193" y="492309"/>
                </a:cubicBezTo>
                <a:cubicBezTo>
                  <a:pt x="1123107" y="475353"/>
                  <a:pt x="1142515" y="453330"/>
                  <a:pt x="1129900" y="426239"/>
                </a:cubicBezTo>
                <a:cubicBezTo>
                  <a:pt x="1134167" y="422731"/>
                  <a:pt x="1139212" y="422341"/>
                  <a:pt x="1143484" y="423511"/>
                </a:cubicBezTo>
                <a:cubicBezTo>
                  <a:pt x="1147561" y="424680"/>
                  <a:pt x="1150081" y="427603"/>
                  <a:pt x="1151050" y="431111"/>
                </a:cubicBezTo>
                <a:cubicBezTo>
                  <a:pt x="1153379" y="440466"/>
                  <a:pt x="1148916" y="447678"/>
                  <a:pt x="1145618" y="452940"/>
                </a:cubicBezTo>
                <a:cubicBezTo>
                  <a:pt x="1142515" y="457812"/>
                  <a:pt x="1143288" y="458007"/>
                  <a:pt x="1144262" y="458592"/>
                </a:cubicBezTo>
                <a:cubicBezTo>
                  <a:pt x="1151245" y="459566"/>
                  <a:pt x="1159398" y="444559"/>
                  <a:pt x="1158424" y="433645"/>
                </a:cubicBezTo>
                <a:cubicBezTo>
                  <a:pt x="1171040" y="433645"/>
                  <a:pt x="1182682" y="439297"/>
                  <a:pt x="1189474" y="445534"/>
                </a:cubicBezTo>
                <a:cubicBezTo>
                  <a:pt x="1196462" y="451965"/>
                  <a:pt x="1202868" y="465218"/>
                  <a:pt x="1202672" y="480420"/>
                </a:cubicBezTo>
                <a:cubicBezTo>
                  <a:pt x="1186372" y="466582"/>
                  <a:pt x="1154157" y="469311"/>
                  <a:pt x="1140377" y="502054"/>
                </a:cubicBezTo>
                <a:cubicBezTo>
                  <a:pt x="1136305" y="501079"/>
                  <a:pt x="1131451" y="501079"/>
                  <a:pt x="1126215" y="502054"/>
                </a:cubicBezTo>
                <a:cubicBezTo>
                  <a:pt x="1119423" y="503224"/>
                  <a:pt x="1110301" y="508290"/>
                  <a:pt x="1105256" y="512773"/>
                </a:cubicBezTo>
                <a:cubicBezTo>
                  <a:pt x="1088177" y="528364"/>
                  <a:pt x="1074979" y="573385"/>
                  <a:pt x="1087981" y="569681"/>
                </a:cubicBezTo>
                <a:cubicBezTo>
                  <a:pt x="1088950" y="569490"/>
                  <a:pt x="1101370" y="551362"/>
                  <a:pt x="1126215" y="546296"/>
                </a:cubicBezTo>
                <a:cubicBezTo>
                  <a:pt x="1141737" y="543175"/>
                  <a:pt x="1159007" y="543371"/>
                  <a:pt x="1163665" y="553508"/>
                </a:cubicBezTo>
                <a:cubicBezTo>
                  <a:pt x="1158038" y="551166"/>
                  <a:pt x="1142124" y="548050"/>
                  <a:pt x="1118062" y="558770"/>
                </a:cubicBezTo>
                <a:cubicBezTo>
                  <a:pt x="1112048" y="561499"/>
                  <a:pt x="1103117" y="567344"/>
                  <a:pt x="1097489" y="572410"/>
                </a:cubicBezTo>
                <a:cubicBezTo>
                  <a:pt x="1090311" y="579235"/>
                  <a:pt x="1087208" y="585276"/>
                  <a:pt x="1085652" y="584884"/>
                </a:cubicBezTo>
                <a:close/>
                <a:moveTo>
                  <a:pt x="1091089" y="444754"/>
                </a:moveTo>
                <a:cubicBezTo>
                  <a:pt x="1103895" y="443390"/>
                  <a:pt x="1114372" y="448652"/>
                  <a:pt x="1118840" y="456448"/>
                </a:cubicBezTo>
                <a:cubicBezTo>
                  <a:pt x="1110883" y="460736"/>
                  <a:pt x="1108554" y="464634"/>
                  <a:pt x="1104478" y="471065"/>
                </a:cubicBezTo>
                <a:cubicBezTo>
                  <a:pt x="1105838" y="468726"/>
                  <a:pt x="1106611" y="468726"/>
                  <a:pt x="1106611" y="463074"/>
                </a:cubicBezTo>
                <a:cubicBezTo>
                  <a:pt x="1106420" y="457422"/>
                  <a:pt x="1100015" y="447483"/>
                  <a:pt x="1091089" y="444754"/>
                </a:cubicBezTo>
                <a:close/>
                <a:moveTo>
                  <a:pt x="1089924" y="450016"/>
                </a:moveTo>
                <a:lnTo>
                  <a:pt x="1090311" y="450016"/>
                </a:lnTo>
                <a:cubicBezTo>
                  <a:pt x="1095938" y="451965"/>
                  <a:pt x="1099819" y="455668"/>
                  <a:pt x="1099819" y="462100"/>
                </a:cubicBezTo>
                <a:cubicBezTo>
                  <a:pt x="1099819" y="468726"/>
                  <a:pt x="1092444" y="475938"/>
                  <a:pt x="1083323" y="476327"/>
                </a:cubicBezTo>
                <a:cubicBezTo>
                  <a:pt x="1074206" y="476717"/>
                  <a:pt x="1066831" y="469311"/>
                  <a:pt x="1066831" y="463269"/>
                </a:cubicBezTo>
                <a:cubicBezTo>
                  <a:pt x="1066831" y="457228"/>
                  <a:pt x="1069738" y="454304"/>
                  <a:pt x="1074010" y="451770"/>
                </a:cubicBezTo>
                <a:cubicBezTo>
                  <a:pt x="1075757" y="455084"/>
                  <a:pt x="1076340" y="458202"/>
                  <a:pt x="1076340" y="463464"/>
                </a:cubicBezTo>
                <a:cubicBezTo>
                  <a:pt x="1076340" y="468142"/>
                  <a:pt x="1075371" y="479056"/>
                  <a:pt x="1084101" y="471260"/>
                </a:cubicBezTo>
                <a:cubicBezTo>
                  <a:pt x="1090506" y="465608"/>
                  <a:pt x="1093609" y="458202"/>
                  <a:pt x="1089924" y="450016"/>
                </a:cubicBezTo>
                <a:close/>
                <a:moveTo>
                  <a:pt x="915267" y="590538"/>
                </a:moveTo>
                <a:cubicBezTo>
                  <a:pt x="911000" y="574164"/>
                  <a:pt x="909640" y="557599"/>
                  <a:pt x="914298" y="543371"/>
                </a:cubicBezTo>
                <a:cubicBezTo>
                  <a:pt x="917401" y="533626"/>
                  <a:pt x="924193" y="523298"/>
                  <a:pt x="931181" y="516085"/>
                </a:cubicBezTo>
                <a:cubicBezTo>
                  <a:pt x="948064" y="499520"/>
                  <a:pt x="962618" y="490750"/>
                  <a:pt x="982412" y="478276"/>
                </a:cubicBezTo>
                <a:cubicBezTo>
                  <a:pt x="989591" y="473794"/>
                  <a:pt x="997161" y="476717"/>
                  <a:pt x="1014044" y="471455"/>
                </a:cubicBezTo>
                <a:cubicBezTo>
                  <a:pt x="1017342" y="470286"/>
                  <a:pt x="1025686" y="468337"/>
                  <a:pt x="1029958" y="468337"/>
                </a:cubicBezTo>
                <a:cubicBezTo>
                  <a:pt x="1035782" y="468337"/>
                  <a:pt x="1047810" y="476522"/>
                  <a:pt x="1048201" y="481200"/>
                </a:cubicBezTo>
                <a:cubicBezTo>
                  <a:pt x="1044125" y="481589"/>
                  <a:pt x="1028989" y="488216"/>
                  <a:pt x="1025882" y="489580"/>
                </a:cubicBezTo>
                <a:cubicBezTo>
                  <a:pt x="1012493" y="496207"/>
                  <a:pt x="1002789" y="501079"/>
                  <a:pt x="990756" y="511019"/>
                </a:cubicBezTo>
                <a:lnTo>
                  <a:pt x="976006" y="524660"/>
                </a:lnTo>
                <a:cubicBezTo>
                  <a:pt x="966890" y="534601"/>
                  <a:pt x="968245" y="533043"/>
                  <a:pt x="961066" y="543959"/>
                </a:cubicBezTo>
                <a:cubicBezTo>
                  <a:pt x="955243" y="554287"/>
                  <a:pt x="934480" y="555845"/>
                  <a:pt x="915267" y="590538"/>
                </a:cubicBezTo>
                <a:close/>
                <a:moveTo>
                  <a:pt x="938556" y="610028"/>
                </a:moveTo>
                <a:cubicBezTo>
                  <a:pt x="920117" y="629905"/>
                  <a:pt x="919730" y="648812"/>
                  <a:pt x="914298" y="659723"/>
                </a:cubicBezTo>
                <a:cubicBezTo>
                  <a:pt x="924971" y="653486"/>
                  <a:pt x="927301" y="630880"/>
                  <a:pt x="945931" y="612948"/>
                </a:cubicBezTo>
                <a:cubicBezTo>
                  <a:pt x="953496" y="612948"/>
                  <a:pt x="964947" y="612757"/>
                  <a:pt x="969219" y="611782"/>
                </a:cubicBezTo>
                <a:cubicBezTo>
                  <a:pt x="966498" y="623281"/>
                  <a:pt x="960097" y="632247"/>
                  <a:pt x="953496" y="640821"/>
                </a:cubicBezTo>
                <a:cubicBezTo>
                  <a:pt x="941658" y="655828"/>
                  <a:pt x="928270" y="670247"/>
                  <a:pt x="914298" y="683309"/>
                </a:cubicBezTo>
                <a:cubicBezTo>
                  <a:pt x="907697" y="689546"/>
                  <a:pt x="904594" y="691300"/>
                  <a:pt x="903043" y="689933"/>
                </a:cubicBezTo>
                <a:cubicBezTo>
                  <a:pt x="897024" y="683892"/>
                  <a:pt x="905759" y="633026"/>
                  <a:pt x="912165" y="615094"/>
                </a:cubicBezTo>
                <a:cubicBezTo>
                  <a:pt x="920699" y="591704"/>
                  <a:pt x="934675" y="571435"/>
                  <a:pt x="949811" y="564228"/>
                </a:cubicBezTo>
                <a:cubicBezTo>
                  <a:pt x="944766" y="574752"/>
                  <a:pt x="938747" y="587417"/>
                  <a:pt x="938556" y="610028"/>
                </a:cubicBezTo>
                <a:close/>
                <a:moveTo>
                  <a:pt x="946513" y="603595"/>
                </a:moveTo>
                <a:cubicBezTo>
                  <a:pt x="946513" y="580014"/>
                  <a:pt x="966498" y="544346"/>
                  <a:pt x="981830" y="528560"/>
                </a:cubicBezTo>
                <a:cubicBezTo>
                  <a:pt x="1002011" y="507898"/>
                  <a:pt x="1029958" y="489385"/>
                  <a:pt x="1054602" y="486657"/>
                </a:cubicBezTo>
                <a:cubicBezTo>
                  <a:pt x="1057710" y="486267"/>
                  <a:pt x="1057900" y="486072"/>
                  <a:pt x="1061008" y="487436"/>
                </a:cubicBezTo>
                <a:cubicBezTo>
                  <a:pt x="1074010" y="493283"/>
                  <a:pt x="1087399" y="494453"/>
                  <a:pt x="1099046" y="484708"/>
                </a:cubicBezTo>
                <a:cubicBezTo>
                  <a:pt x="1103699" y="481395"/>
                  <a:pt x="1119613" y="457227"/>
                  <a:pt x="1121747" y="461905"/>
                </a:cubicBezTo>
                <a:cubicBezTo>
                  <a:pt x="1121165" y="466388"/>
                  <a:pt x="1104673" y="484708"/>
                  <a:pt x="1101179" y="488411"/>
                </a:cubicBezTo>
                <a:cubicBezTo>
                  <a:pt x="1091862" y="498350"/>
                  <a:pt x="1081581" y="510240"/>
                  <a:pt x="1075175" y="521740"/>
                </a:cubicBezTo>
                <a:cubicBezTo>
                  <a:pt x="1073814" y="524273"/>
                  <a:pt x="1074206" y="524469"/>
                  <a:pt x="1071294" y="525831"/>
                </a:cubicBezTo>
                <a:cubicBezTo>
                  <a:pt x="1055963" y="532651"/>
                  <a:pt x="1047619" y="535968"/>
                  <a:pt x="1032478" y="547658"/>
                </a:cubicBezTo>
                <a:cubicBezTo>
                  <a:pt x="1012879" y="562861"/>
                  <a:pt x="1006283" y="574360"/>
                  <a:pt x="999104" y="590925"/>
                </a:cubicBezTo>
                <a:cubicBezTo>
                  <a:pt x="990173" y="600087"/>
                  <a:pt x="953888" y="609440"/>
                  <a:pt x="946513" y="603595"/>
                </a:cubicBezTo>
                <a:close/>
                <a:moveTo>
                  <a:pt x="910804" y="599891"/>
                </a:moveTo>
                <a:cubicBezTo>
                  <a:pt x="900714" y="621331"/>
                  <a:pt x="901296" y="623085"/>
                  <a:pt x="897220" y="642379"/>
                </a:cubicBezTo>
                <a:cubicBezTo>
                  <a:pt x="896442" y="646279"/>
                  <a:pt x="894695" y="654853"/>
                  <a:pt x="892561" y="657386"/>
                </a:cubicBezTo>
                <a:cubicBezTo>
                  <a:pt x="888294" y="662648"/>
                  <a:pt x="877621" y="672001"/>
                  <a:pt x="871798" y="675901"/>
                </a:cubicBezTo>
                <a:cubicBezTo>
                  <a:pt x="868304" y="678238"/>
                  <a:pt x="861903" y="682334"/>
                  <a:pt x="858017" y="682530"/>
                </a:cubicBezTo>
                <a:cubicBezTo>
                  <a:pt x="837450" y="634192"/>
                  <a:pt x="885965" y="566957"/>
                  <a:pt x="906146" y="547854"/>
                </a:cubicBezTo>
                <a:cubicBezTo>
                  <a:pt x="902265" y="567927"/>
                  <a:pt x="905759" y="576506"/>
                  <a:pt x="905373" y="580401"/>
                </a:cubicBezTo>
                <a:cubicBezTo>
                  <a:pt x="904981" y="583326"/>
                  <a:pt x="902461" y="586638"/>
                  <a:pt x="899353" y="592096"/>
                </a:cubicBezTo>
                <a:cubicBezTo>
                  <a:pt x="889459" y="608661"/>
                  <a:pt x="882471" y="620748"/>
                  <a:pt x="879172" y="640042"/>
                </a:cubicBezTo>
                <a:cubicBezTo>
                  <a:pt x="877425" y="649978"/>
                  <a:pt x="877812" y="655049"/>
                  <a:pt x="879950" y="648812"/>
                </a:cubicBezTo>
                <a:cubicBezTo>
                  <a:pt x="885965" y="631076"/>
                  <a:pt x="895859" y="606711"/>
                  <a:pt x="908475" y="594825"/>
                </a:cubicBezTo>
                <a:cubicBezTo>
                  <a:pt x="908862" y="594242"/>
                  <a:pt x="911000" y="599695"/>
                  <a:pt x="910804" y="599891"/>
                </a:cubicBezTo>
                <a:close/>
                <a:moveTo>
                  <a:pt x="1291554" y="574556"/>
                </a:moveTo>
                <a:cubicBezTo>
                  <a:pt x="1291554" y="564811"/>
                  <a:pt x="1286895" y="550196"/>
                  <a:pt x="1286895" y="549412"/>
                </a:cubicBezTo>
                <a:cubicBezTo>
                  <a:pt x="1286895" y="535968"/>
                  <a:pt x="1325516" y="473014"/>
                  <a:pt x="1333277" y="456448"/>
                </a:cubicBezTo>
                <a:cubicBezTo>
                  <a:pt x="1342785" y="435789"/>
                  <a:pt x="1349773" y="410647"/>
                  <a:pt x="1349773" y="387844"/>
                </a:cubicBezTo>
                <a:cubicBezTo>
                  <a:pt x="1369568" y="409283"/>
                  <a:pt x="1377133" y="468921"/>
                  <a:pt x="1366847" y="499910"/>
                </a:cubicBezTo>
                <a:cubicBezTo>
                  <a:pt x="1361028" y="529339"/>
                  <a:pt x="1322991" y="603791"/>
                  <a:pt x="1287091" y="625035"/>
                </a:cubicBezTo>
                <a:cubicBezTo>
                  <a:pt x="1289807" y="617627"/>
                  <a:pt x="1291941" y="603987"/>
                  <a:pt x="1292910" y="594046"/>
                </a:cubicBezTo>
                <a:cubicBezTo>
                  <a:pt x="1310766" y="567344"/>
                  <a:pt x="1351324" y="512191"/>
                  <a:pt x="1351324" y="463659"/>
                </a:cubicBezTo>
                <a:cubicBezTo>
                  <a:pt x="1343950" y="502636"/>
                  <a:pt x="1307659" y="557795"/>
                  <a:pt x="1291554" y="574556"/>
                </a:cubicBezTo>
                <a:close/>
                <a:moveTo>
                  <a:pt x="1317363" y="678238"/>
                </a:moveTo>
                <a:cubicBezTo>
                  <a:pt x="1325124" y="667910"/>
                  <a:pt x="1328618" y="655828"/>
                  <a:pt x="1332112" y="643354"/>
                </a:cubicBezTo>
                <a:cubicBezTo>
                  <a:pt x="1342589" y="631272"/>
                  <a:pt x="1385090" y="577868"/>
                  <a:pt x="1392078" y="539863"/>
                </a:cubicBezTo>
                <a:cubicBezTo>
                  <a:pt x="1382956" y="559745"/>
                  <a:pt x="1347248" y="618406"/>
                  <a:pt x="1333468" y="625422"/>
                </a:cubicBezTo>
                <a:cubicBezTo>
                  <a:pt x="1333277" y="619185"/>
                  <a:pt x="1333277" y="612169"/>
                  <a:pt x="1329783" y="606907"/>
                </a:cubicBezTo>
                <a:cubicBezTo>
                  <a:pt x="1324155" y="612948"/>
                  <a:pt x="1322604" y="617823"/>
                  <a:pt x="1302418" y="623472"/>
                </a:cubicBezTo>
                <a:cubicBezTo>
                  <a:pt x="1318141" y="609053"/>
                  <a:pt x="1331143" y="589171"/>
                  <a:pt x="1343950" y="570269"/>
                </a:cubicBezTo>
                <a:cubicBezTo>
                  <a:pt x="1351711" y="558966"/>
                  <a:pt x="1357534" y="547271"/>
                  <a:pt x="1365878" y="538109"/>
                </a:cubicBezTo>
                <a:cubicBezTo>
                  <a:pt x="1373448" y="529731"/>
                  <a:pt x="1383539" y="523102"/>
                  <a:pt x="1392660" y="518428"/>
                </a:cubicBezTo>
                <a:cubicBezTo>
                  <a:pt x="1394794" y="517453"/>
                  <a:pt x="1397896" y="515306"/>
                  <a:pt x="1399257" y="517644"/>
                </a:cubicBezTo>
                <a:cubicBezTo>
                  <a:pt x="1406827" y="530706"/>
                  <a:pt x="1399643" y="556237"/>
                  <a:pt x="1398092" y="561107"/>
                </a:cubicBezTo>
                <a:cubicBezTo>
                  <a:pt x="1381987" y="607495"/>
                  <a:pt x="1356756" y="655240"/>
                  <a:pt x="1317363" y="678238"/>
                </a:cubicBezTo>
                <a:close/>
                <a:moveTo>
                  <a:pt x="1435548" y="652903"/>
                </a:moveTo>
                <a:cubicBezTo>
                  <a:pt x="1438264" y="645304"/>
                  <a:pt x="1440593" y="628151"/>
                  <a:pt x="1439815" y="621718"/>
                </a:cubicBezTo>
                <a:cubicBezTo>
                  <a:pt x="1428173" y="615486"/>
                  <a:pt x="1412842" y="616652"/>
                  <a:pt x="1402169" y="617823"/>
                </a:cubicBezTo>
                <a:cubicBezTo>
                  <a:pt x="1430889" y="563253"/>
                  <a:pt x="1464850" y="446313"/>
                  <a:pt x="1464850" y="385311"/>
                </a:cubicBezTo>
                <a:lnTo>
                  <a:pt x="1464072" y="385311"/>
                </a:lnTo>
                <a:cubicBezTo>
                  <a:pt x="1464072" y="434230"/>
                  <a:pt x="1408569" y="602816"/>
                  <a:pt x="1380240" y="622110"/>
                </a:cubicBezTo>
                <a:cubicBezTo>
                  <a:pt x="1407214" y="567927"/>
                  <a:pt x="1443505" y="451381"/>
                  <a:pt x="1442726" y="344967"/>
                </a:cubicBezTo>
                <a:cubicBezTo>
                  <a:pt x="1442726" y="334248"/>
                  <a:pt x="1456311" y="310081"/>
                  <a:pt x="1465623" y="299946"/>
                </a:cubicBezTo>
                <a:cubicBezTo>
                  <a:pt x="1474359" y="290396"/>
                  <a:pt x="1481347" y="285329"/>
                  <a:pt x="1485227" y="271686"/>
                </a:cubicBezTo>
                <a:cubicBezTo>
                  <a:pt x="1513170" y="348085"/>
                  <a:pt x="1498229" y="446313"/>
                  <a:pt x="1466984" y="519398"/>
                </a:cubicBezTo>
                <a:cubicBezTo>
                  <a:pt x="1466402" y="520961"/>
                  <a:pt x="1466597" y="523494"/>
                  <a:pt x="1468149" y="524469"/>
                </a:cubicBezTo>
                <a:cubicBezTo>
                  <a:pt x="1468731" y="524856"/>
                  <a:pt x="1469509" y="525052"/>
                  <a:pt x="1470478" y="525444"/>
                </a:cubicBezTo>
                <a:cubicBezTo>
                  <a:pt x="1474359" y="527002"/>
                  <a:pt x="1475719" y="530897"/>
                  <a:pt x="1475910" y="534993"/>
                </a:cubicBezTo>
                <a:cubicBezTo>
                  <a:pt x="1476884" y="554674"/>
                  <a:pt x="1449132" y="633217"/>
                  <a:pt x="1435548" y="652903"/>
                </a:cubicBezTo>
                <a:close/>
                <a:moveTo>
                  <a:pt x="382181" y="1053028"/>
                </a:moveTo>
                <a:cubicBezTo>
                  <a:pt x="387614" y="1066281"/>
                  <a:pt x="396929" y="1061602"/>
                  <a:pt x="407021" y="1055169"/>
                </a:cubicBezTo>
                <a:cubicBezTo>
                  <a:pt x="441369" y="1033146"/>
                  <a:pt x="488721" y="958307"/>
                  <a:pt x="497841" y="929851"/>
                </a:cubicBezTo>
                <a:cubicBezTo>
                  <a:pt x="485809" y="932580"/>
                  <a:pt x="477853" y="934334"/>
                  <a:pt x="471255" y="923613"/>
                </a:cubicBezTo>
                <a:cubicBezTo>
                  <a:pt x="457477" y="936676"/>
                  <a:pt x="418277" y="984617"/>
                  <a:pt x="392854" y="1049711"/>
                </a:cubicBezTo>
                <a:cubicBezTo>
                  <a:pt x="394989" y="996895"/>
                  <a:pt x="463493" y="916989"/>
                  <a:pt x="467374" y="908606"/>
                </a:cubicBezTo>
                <a:cubicBezTo>
                  <a:pt x="467568" y="907048"/>
                  <a:pt x="467374" y="903344"/>
                  <a:pt x="467374" y="901399"/>
                </a:cubicBezTo>
                <a:cubicBezTo>
                  <a:pt x="461164" y="907631"/>
                  <a:pt x="450296" y="921473"/>
                  <a:pt x="442922" y="928685"/>
                </a:cubicBezTo>
                <a:cubicBezTo>
                  <a:pt x="429144" y="942521"/>
                  <a:pt x="416336" y="955578"/>
                  <a:pt x="401975" y="968635"/>
                </a:cubicBezTo>
                <a:cubicBezTo>
                  <a:pt x="385092" y="981888"/>
                  <a:pt x="373448" y="1031784"/>
                  <a:pt x="382181" y="1053028"/>
                </a:cubicBezTo>
                <a:close/>
                <a:moveTo>
                  <a:pt x="436518" y="1040162"/>
                </a:moveTo>
                <a:cubicBezTo>
                  <a:pt x="428756" y="1048349"/>
                  <a:pt x="416918" y="1059069"/>
                  <a:pt x="412648" y="1061210"/>
                </a:cubicBezTo>
                <a:cubicBezTo>
                  <a:pt x="390331" y="1086158"/>
                  <a:pt x="365686" y="1145016"/>
                  <a:pt x="358117" y="1167823"/>
                </a:cubicBezTo>
                <a:cubicBezTo>
                  <a:pt x="363357" y="1130205"/>
                  <a:pt x="381599" y="1098436"/>
                  <a:pt x="395765" y="1068618"/>
                </a:cubicBezTo>
                <a:cubicBezTo>
                  <a:pt x="383539" y="1071543"/>
                  <a:pt x="376553" y="1062964"/>
                  <a:pt x="372866" y="1052249"/>
                </a:cubicBezTo>
                <a:cubicBezTo>
                  <a:pt x="372089" y="1049907"/>
                  <a:pt x="370925" y="1042891"/>
                  <a:pt x="370731" y="1040162"/>
                </a:cubicBezTo>
                <a:cubicBezTo>
                  <a:pt x="355788" y="1057315"/>
                  <a:pt x="343562" y="1144237"/>
                  <a:pt x="346862" y="1166652"/>
                </a:cubicBezTo>
                <a:cubicBezTo>
                  <a:pt x="349579" y="1186142"/>
                  <a:pt x="345891" y="1189846"/>
                  <a:pt x="365491" y="1181463"/>
                </a:cubicBezTo>
                <a:cubicBezTo>
                  <a:pt x="379658" y="1175422"/>
                  <a:pt x="396735" y="1164506"/>
                  <a:pt x="400811" y="1157103"/>
                </a:cubicBezTo>
                <a:cubicBezTo>
                  <a:pt x="402169" y="1154761"/>
                  <a:pt x="403916" y="1138588"/>
                  <a:pt x="404692" y="1134105"/>
                </a:cubicBezTo>
                <a:cubicBezTo>
                  <a:pt x="408573" y="1110327"/>
                  <a:pt x="424292" y="1058481"/>
                  <a:pt x="436518" y="1040162"/>
                </a:cubicBezTo>
                <a:close/>
                <a:moveTo>
                  <a:pt x="422740" y="1094345"/>
                </a:moveTo>
                <a:cubicBezTo>
                  <a:pt x="413425" y="1121434"/>
                  <a:pt x="402752" y="1167431"/>
                  <a:pt x="414007" y="1197641"/>
                </a:cubicBezTo>
                <a:cubicBezTo>
                  <a:pt x="416918" y="1205240"/>
                  <a:pt x="417112" y="1204657"/>
                  <a:pt x="424875" y="1200370"/>
                </a:cubicBezTo>
                <a:cubicBezTo>
                  <a:pt x="437100" y="1193545"/>
                  <a:pt x="461940" y="1172110"/>
                  <a:pt x="470091" y="1159244"/>
                </a:cubicBezTo>
                <a:cubicBezTo>
                  <a:pt x="471837" y="1132738"/>
                  <a:pt x="479406" y="1095124"/>
                  <a:pt x="486586" y="1077192"/>
                </a:cubicBezTo>
                <a:cubicBezTo>
                  <a:pt x="484257" y="1078755"/>
                  <a:pt x="471449" y="1087133"/>
                  <a:pt x="468732" y="1087912"/>
                </a:cubicBezTo>
                <a:cubicBezTo>
                  <a:pt x="464657" y="1089083"/>
                  <a:pt x="465045" y="1086937"/>
                  <a:pt x="462134" y="1085183"/>
                </a:cubicBezTo>
                <a:cubicBezTo>
                  <a:pt x="449908" y="1108960"/>
                  <a:pt x="424874" y="1164506"/>
                  <a:pt x="420605" y="1192379"/>
                </a:cubicBezTo>
                <a:cubicBezTo>
                  <a:pt x="420605" y="1156128"/>
                  <a:pt x="441369" y="1109352"/>
                  <a:pt x="456312" y="1075438"/>
                </a:cubicBezTo>
                <a:cubicBezTo>
                  <a:pt x="451267" y="1062773"/>
                  <a:pt x="453013" y="1035875"/>
                  <a:pt x="455730" y="1023793"/>
                </a:cubicBezTo>
                <a:cubicBezTo>
                  <a:pt x="450490" y="1027884"/>
                  <a:pt x="425845" y="1085183"/>
                  <a:pt x="422740" y="1094345"/>
                </a:cubicBezTo>
                <a:close/>
                <a:moveTo>
                  <a:pt x="484257" y="1115001"/>
                </a:moveTo>
                <a:cubicBezTo>
                  <a:pt x="477465" y="1144046"/>
                  <a:pt x="474942" y="1175030"/>
                  <a:pt x="480182" y="1204461"/>
                </a:cubicBezTo>
                <a:cubicBezTo>
                  <a:pt x="482316" y="1216935"/>
                  <a:pt x="487944" y="1217910"/>
                  <a:pt x="500558" y="1212452"/>
                </a:cubicBezTo>
                <a:cubicBezTo>
                  <a:pt x="512589" y="1207190"/>
                  <a:pt x="526952" y="1192575"/>
                  <a:pt x="535682" y="1182242"/>
                </a:cubicBezTo>
                <a:cubicBezTo>
                  <a:pt x="528699" y="1165094"/>
                  <a:pt x="523262" y="1147162"/>
                  <a:pt x="519578" y="1128451"/>
                </a:cubicBezTo>
                <a:cubicBezTo>
                  <a:pt x="511038" y="1141704"/>
                  <a:pt x="496677" y="1174060"/>
                  <a:pt x="486780" y="1206411"/>
                </a:cubicBezTo>
                <a:cubicBezTo>
                  <a:pt x="489691" y="1172693"/>
                  <a:pt x="510069" y="1120263"/>
                  <a:pt x="516084" y="1108769"/>
                </a:cubicBezTo>
                <a:cubicBezTo>
                  <a:pt x="513368" y="1090058"/>
                  <a:pt x="512589" y="1071543"/>
                  <a:pt x="513172" y="1052636"/>
                </a:cubicBezTo>
                <a:cubicBezTo>
                  <a:pt x="500947" y="1061994"/>
                  <a:pt x="486198" y="1106623"/>
                  <a:pt x="484257" y="1115001"/>
                </a:cubicBezTo>
                <a:close/>
                <a:moveTo>
                  <a:pt x="373060" y="992221"/>
                </a:moveTo>
                <a:cubicBezTo>
                  <a:pt x="364909" y="996508"/>
                  <a:pt x="342981" y="1012294"/>
                  <a:pt x="317364" y="1013465"/>
                </a:cubicBezTo>
                <a:cubicBezTo>
                  <a:pt x="301645" y="1043283"/>
                  <a:pt x="286121" y="1119484"/>
                  <a:pt x="285344" y="1152032"/>
                </a:cubicBezTo>
                <a:cubicBezTo>
                  <a:pt x="285150" y="1160023"/>
                  <a:pt x="285150" y="1163923"/>
                  <a:pt x="290390" y="1161777"/>
                </a:cubicBezTo>
                <a:cubicBezTo>
                  <a:pt x="304750" y="1156324"/>
                  <a:pt x="331142" y="1136055"/>
                  <a:pt x="339099" y="1128255"/>
                </a:cubicBezTo>
                <a:cubicBezTo>
                  <a:pt x="342981" y="1099607"/>
                  <a:pt x="348026" y="1065110"/>
                  <a:pt x="366656" y="1024376"/>
                </a:cubicBezTo>
                <a:cubicBezTo>
                  <a:pt x="345115" y="1052636"/>
                  <a:pt x="310572" y="1108960"/>
                  <a:pt x="299899" y="1138588"/>
                </a:cubicBezTo>
                <a:cubicBezTo>
                  <a:pt x="299899" y="1125334"/>
                  <a:pt x="315424" y="1092591"/>
                  <a:pt x="322216" y="1078946"/>
                </a:cubicBezTo>
                <a:cubicBezTo>
                  <a:pt x="337547" y="1048545"/>
                  <a:pt x="357341" y="1021260"/>
                  <a:pt x="373060" y="992221"/>
                </a:cubicBezTo>
                <a:close/>
                <a:moveTo>
                  <a:pt x="314453" y="939988"/>
                </a:moveTo>
                <a:cubicBezTo>
                  <a:pt x="309214" y="941938"/>
                  <a:pt x="292719" y="947587"/>
                  <a:pt x="289226" y="948954"/>
                </a:cubicBezTo>
                <a:cubicBezTo>
                  <a:pt x="262251" y="981109"/>
                  <a:pt x="238964" y="1016973"/>
                  <a:pt x="227320" y="1057702"/>
                </a:cubicBezTo>
                <a:cubicBezTo>
                  <a:pt x="222662" y="1073880"/>
                  <a:pt x="219557" y="1098240"/>
                  <a:pt x="222662" y="1117343"/>
                </a:cubicBezTo>
                <a:cubicBezTo>
                  <a:pt x="225185" y="1133517"/>
                  <a:pt x="224991" y="1134301"/>
                  <a:pt x="235859" y="1125917"/>
                </a:cubicBezTo>
                <a:cubicBezTo>
                  <a:pt x="249249" y="1115589"/>
                  <a:pt x="272148" y="1096295"/>
                  <a:pt x="285732" y="1086550"/>
                </a:cubicBezTo>
                <a:cubicBezTo>
                  <a:pt x="288255" y="1083821"/>
                  <a:pt x="286702" y="1085962"/>
                  <a:pt x="287673" y="1082263"/>
                </a:cubicBezTo>
                <a:cubicBezTo>
                  <a:pt x="294077" y="1059265"/>
                  <a:pt x="297764" y="1034900"/>
                  <a:pt x="309020" y="1013465"/>
                </a:cubicBezTo>
                <a:cubicBezTo>
                  <a:pt x="299898" y="1014244"/>
                  <a:pt x="298540" y="1007228"/>
                  <a:pt x="298540" y="1003911"/>
                </a:cubicBezTo>
                <a:cubicBezTo>
                  <a:pt x="298540" y="1003132"/>
                  <a:pt x="296017" y="1007811"/>
                  <a:pt x="294077" y="1010540"/>
                </a:cubicBezTo>
                <a:cubicBezTo>
                  <a:pt x="282239" y="1026522"/>
                  <a:pt x="249637" y="1079142"/>
                  <a:pt x="240710" y="1097074"/>
                </a:cubicBezTo>
                <a:cubicBezTo>
                  <a:pt x="239352" y="1099803"/>
                  <a:pt x="235276" y="1109739"/>
                  <a:pt x="233335" y="1111689"/>
                </a:cubicBezTo>
                <a:cubicBezTo>
                  <a:pt x="233530" y="1101944"/>
                  <a:pt x="250995" y="1065693"/>
                  <a:pt x="255847" y="1056340"/>
                </a:cubicBezTo>
                <a:cubicBezTo>
                  <a:pt x="263803" y="1040554"/>
                  <a:pt x="280687" y="1012490"/>
                  <a:pt x="290584" y="997483"/>
                </a:cubicBezTo>
                <a:cubicBezTo>
                  <a:pt x="298929" y="984813"/>
                  <a:pt x="296600" y="988517"/>
                  <a:pt x="301257" y="973118"/>
                </a:cubicBezTo>
                <a:cubicBezTo>
                  <a:pt x="304362" y="962207"/>
                  <a:pt x="308437" y="950708"/>
                  <a:pt x="314453" y="939988"/>
                </a:cubicBezTo>
                <a:close/>
                <a:moveTo>
                  <a:pt x="589438" y="857348"/>
                </a:moveTo>
                <a:cubicBezTo>
                  <a:pt x="578765" y="857740"/>
                  <a:pt x="572751" y="856961"/>
                  <a:pt x="565181" y="855011"/>
                </a:cubicBezTo>
                <a:cubicBezTo>
                  <a:pt x="564016" y="868847"/>
                  <a:pt x="553539" y="886392"/>
                  <a:pt x="546164" y="897499"/>
                </a:cubicBezTo>
                <a:cubicBezTo>
                  <a:pt x="539759" y="907048"/>
                  <a:pt x="539954" y="921473"/>
                  <a:pt x="542284" y="930630"/>
                </a:cubicBezTo>
                <a:cubicBezTo>
                  <a:pt x="554704" y="903932"/>
                  <a:pt x="570613" y="879371"/>
                  <a:pt x="589438" y="857348"/>
                </a:cubicBezTo>
                <a:close/>
                <a:moveTo>
                  <a:pt x="419246" y="920498"/>
                </a:moveTo>
                <a:cubicBezTo>
                  <a:pt x="431278" y="920498"/>
                  <a:pt x="445445" y="908802"/>
                  <a:pt x="452819" y="901399"/>
                </a:cubicBezTo>
                <a:cubicBezTo>
                  <a:pt x="459612" y="894770"/>
                  <a:pt x="462134" y="892820"/>
                  <a:pt x="468538" y="884050"/>
                </a:cubicBezTo>
                <a:cubicBezTo>
                  <a:pt x="476495" y="873330"/>
                  <a:pt x="480376" y="867485"/>
                  <a:pt x="489691" y="857348"/>
                </a:cubicBezTo>
                <a:cubicBezTo>
                  <a:pt x="493572" y="853061"/>
                  <a:pt x="505606" y="840200"/>
                  <a:pt x="511038" y="840200"/>
                </a:cubicBezTo>
                <a:cubicBezTo>
                  <a:pt x="511038" y="840200"/>
                  <a:pt x="503277" y="846437"/>
                  <a:pt x="498618" y="852282"/>
                </a:cubicBezTo>
                <a:cubicBezTo>
                  <a:pt x="490273" y="862610"/>
                  <a:pt x="482316" y="876059"/>
                  <a:pt x="479599" y="881909"/>
                </a:cubicBezTo>
                <a:cubicBezTo>
                  <a:pt x="473001" y="896328"/>
                  <a:pt x="474554" y="909194"/>
                  <a:pt x="477853" y="916989"/>
                </a:cubicBezTo>
                <a:cubicBezTo>
                  <a:pt x="480764" y="924392"/>
                  <a:pt x="482316" y="923227"/>
                  <a:pt x="489885" y="922448"/>
                </a:cubicBezTo>
                <a:cubicBezTo>
                  <a:pt x="504442" y="921080"/>
                  <a:pt x="516470" y="915818"/>
                  <a:pt x="528117" y="906073"/>
                </a:cubicBezTo>
                <a:cubicBezTo>
                  <a:pt x="540341" y="895745"/>
                  <a:pt x="557420" y="868656"/>
                  <a:pt x="557420" y="852674"/>
                </a:cubicBezTo>
                <a:cubicBezTo>
                  <a:pt x="540537" y="849166"/>
                  <a:pt x="522680" y="847216"/>
                  <a:pt x="509678" y="834350"/>
                </a:cubicBezTo>
                <a:cubicBezTo>
                  <a:pt x="495707" y="820318"/>
                  <a:pt x="492020" y="813498"/>
                  <a:pt x="478241" y="799662"/>
                </a:cubicBezTo>
                <a:cubicBezTo>
                  <a:pt x="465627" y="786992"/>
                  <a:pt x="445445" y="782122"/>
                  <a:pt x="428561" y="787188"/>
                </a:cubicBezTo>
                <a:cubicBezTo>
                  <a:pt x="402945" y="794787"/>
                  <a:pt x="387614" y="806874"/>
                  <a:pt x="372089" y="828309"/>
                </a:cubicBezTo>
                <a:cubicBezTo>
                  <a:pt x="369179" y="832209"/>
                  <a:pt x="351713" y="868460"/>
                  <a:pt x="359475" y="868460"/>
                </a:cubicBezTo>
                <a:cubicBezTo>
                  <a:pt x="383151" y="868460"/>
                  <a:pt x="395377" y="866118"/>
                  <a:pt x="417306" y="858715"/>
                </a:cubicBezTo>
                <a:cubicBezTo>
                  <a:pt x="423128" y="856182"/>
                  <a:pt x="424680" y="849749"/>
                  <a:pt x="432054" y="840396"/>
                </a:cubicBezTo>
                <a:cubicBezTo>
                  <a:pt x="441757" y="828701"/>
                  <a:pt x="458253" y="810186"/>
                  <a:pt x="471643" y="802974"/>
                </a:cubicBezTo>
                <a:cubicBezTo>
                  <a:pt x="452431" y="821685"/>
                  <a:pt x="439429" y="836888"/>
                  <a:pt x="429337" y="853257"/>
                </a:cubicBezTo>
                <a:cubicBezTo>
                  <a:pt x="414395" y="877617"/>
                  <a:pt x="413619" y="913285"/>
                  <a:pt x="419246" y="920498"/>
                </a:cubicBezTo>
                <a:close/>
                <a:moveTo>
                  <a:pt x="528117" y="967273"/>
                </a:moveTo>
                <a:cubicBezTo>
                  <a:pt x="522680" y="975460"/>
                  <a:pt x="495125" y="1011123"/>
                  <a:pt x="475136" y="1060823"/>
                </a:cubicBezTo>
                <a:cubicBezTo>
                  <a:pt x="482705" y="1017556"/>
                  <a:pt x="517248" y="954995"/>
                  <a:pt x="532384" y="932776"/>
                </a:cubicBezTo>
                <a:cubicBezTo>
                  <a:pt x="531606" y="930439"/>
                  <a:pt x="531219" y="919718"/>
                  <a:pt x="531606" y="915235"/>
                </a:cubicBezTo>
                <a:cubicBezTo>
                  <a:pt x="522680" y="922448"/>
                  <a:pt x="515697" y="924392"/>
                  <a:pt x="512394" y="925956"/>
                </a:cubicBezTo>
                <a:cubicBezTo>
                  <a:pt x="509678" y="928489"/>
                  <a:pt x="481346" y="981305"/>
                  <a:pt x="469508" y="1011123"/>
                </a:cubicBezTo>
                <a:cubicBezTo>
                  <a:pt x="462134" y="1029834"/>
                  <a:pt x="457865" y="1054194"/>
                  <a:pt x="465434" y="1073297"/>
                </a:cubicBezTo>
                <a:cubicBezTo>
                  <a:pt x="468150" y="1080117"/>
                  <a:pt x="471061" y="1078946"/>
                  <a:pt x="478823" y="1073488"/>
                </a:cubicBezTo>
                <a:cubicBezTo>
                  <a:pt x="487556" y="1066281"/>
                  <a:pt x="507931" y="1049907"/>
                  <a:pt x="514141" y="1039775"/>
                </a:cubicBezTo>
                <a:cubicBezTo>
                  <a:pt x="515888" y="1014244"/>
                  <a:pt x="520742" y="990271"/>
                  <a:pt x="528117" y="967273"/>
                </a:cubicBezTo>
                <a:close/>
                <a:moveTo>
                  <a:pt x="407603" y="886583"/>
                </a:moveTo>
                <a:cubicBezTo>
                  <a:pt x="384897" y="902565"/>
                  <a:pt x="353848" y="921080"/>
                  <a:pt x="328620" y="934138"/>
                </a:cubicBezTo>
                <a:cubicBezTo>
                  <a:pt x="317946" y="943104"/>
                  <a:pt x="305333" y="976430"/>
                  <a:pt x="303392" y="992025"/>
                </a:cubicBezTo>
                <a:cubicBezTo>
                  <a:pt x="302228" y="1001378"/>
                  <a:pt x="303780" y="1008198"/>
                  <a:pt x="315618" y="1006253"/>
                </a:cubicBezTo>
                <a:cubicBezTo>
                  <a:pt x="355594" y="1000212"/>
                  <a:pt x="410902" y="955578"/>
                  <a:pt x="431666" y="926539"/>
                </a:cubicBezTo>
                <a:cubicBezTo>
                  <a:pt x="425068" y="927710"/>
                  <a:pt x="413813" y="934334"/>
                  <a:pt x="410126" y="916793"/>
                </a:cubicBezTo>
                <a:cubicBezTo>
                  <a:pt x="409350" y="913481"/>
                  <a:pt x="408379" y="909194"/>
                  <a:pt x="408185" y="906073"/>
                </a:cubicBezTo>
                <a:cubicBezTo>
                  <a:pt x="376941" y="927121"/>
                  <a:pt x="339293" y="957724"/>
                  <a:pt x="320275" y="986371"/>
                </a:cubicBezTo>
                <a:cubicBezTo>
                  <a:pt x="328426" y="957332"/>
                  <a:pt x="394795" y="901590"/>
                  <a:pt x="408185" y="890287"/>
                </a:cubicBezTo>
                <a:cubicBezTo>
                  <a:pt x="409543" y="889900"/>
                  <a:pt x="409738" y="885221"/>
                  <a:pt x="407603" y="886583"/>
                </a:cubicBezTo>
                <a:close/>
                <a:moveTo>
                  <a:pt x="413036" y="870018"/>
                </a:moveTo>
                <a:cubicBezTo>
                  <a:pt x="409350" y="870018"/>
                  <a:pt x="407021" y="871772"/>
                  <a:pt x="402363" y="872747"/>
                </a:cubicBezTo>
                <a:cubicBezTo>
                  <a:pt x="396347" y="873918"/>
                  <a:pt x="384704" y="876451"/>
                  <a:pt x="378494" y="876451"/>
                </a:cubicBezTo>
                <a:cubicBezTo>
                  <a:pt x="364715" y="876255"/>
                  <a:pt x="369373" y="875863"/>
                  <a:pt x="361416" y="879959"/>
                </a:cubicBezTo>
                <a:cubicBezTo>
                  <a:pt x="336382" y="893212"/>
                  <a:pt x="274283" y="917376"/>
                  <a:pt x="252936" y="932384"/>
                </a:cubicBezTo>
                <a:cubicBezTo>
                  <a:pt x="263803" y="911727"/>
                  <a:pt x="330754" y="882100"/>
                  <a:pt x="345503" y="875672"/>
                </a:cubicBezTo>
                <a:cubicBezTo>
                  <a:pt x="331725" y="875084"/>
                  <a:pt x="317946" y="874305"/>
                  <a:pt x="304168" y="873722"/>
                </a:cubicBezTo>
                <a:cubicBezTo>
                  <a:pt x="302422" y="873722"/>
                  <a:pt x="301257" y="873722"/>
                  <a:pt x="300093" y="874305"/>
                </a:cubicBezTo>
                <a:cubicBezTo>
                  <a:pt x="286897" y="880934"/>
                  <a:pt x="267491" y="892237"/>
                  <a:pt x="259146" y="903153"/>
                </a:cubicBezTo>
                <a:cubicBezTo>
                  <a:pt x="253324" y="910556"/>
                  <a:pt x="243815" y="924006"/>
                  <a:pt x="246532" y="934334"/>
                </a:cubicBezTo>
                <a:cubicBezTo>
                  <a:pt x="248472" y="942129"/>
                  <a:pt x="265356" y="941742"/>
                  <a:pt x="271760" y="941742"/>
                </a:cubicBezTo>
                <a:cubicBezTo>
                  <a:pt x="302810" y="941742"/>
                  <a:pt x="387809" y="896524"/>
                  <a:pt x="413036" y="870018"/>
                </a:cubicBezTo>
                <a:close/>
                <a:moveTo>
                  <a:pt x="366074" y="823439"/>
                </a:moveTo>
                <a:cubicBezTo>
                  <a:pt x="335606" y="816227"/>
                  <a:pt x="318723" y="811161"/>
                  <a:pt x="288837" y="800049"/>
                </a:cubicBezTo>
                <a:cubicBezTo>
                  <a:pt x="275253" y="796541"/>
                  <a:pt x="242457" y="803557"/>
                  <a:pt x="225573" y="813111"/>
                </a:cubicBezTo>
                <a:cubicBezTo>
                  <a:pt x="210242" y="821881"/>
                  <a:pt x="209660" y="827530"/>
                  <a:pt x="222274" y="839421"/>
                </a:cubicBezTo>
                <a:cubicBezTo>
                  <a:pt x="248667" y="864364"/>
                  <a:pt x="314065" y="867485"/>
                  <a:pt x="349579" y="867485"/>
                </a:cubicBezTo>
                <a:cubicBezTo>
                  <a:pt x="349967" y="862806"/>
                  <a:pt x="353848" y="850141"/>
                  <a:pt x="355012" y="844683"/>
                </a:cubicBezTo>
                <a:cubicBezTo>
                  <a:pt x="320081" y="846633"/>
                  <a:pt x="258758" y="847216"/>
                  <a:pt x="227126" y="832792"/>
                </a:cubicBezTo>
                <a:cubicBezTo>
                  <a:pt x="269043" y="837275"/>
                  <a:pt x="313095" y="838833"/>
                  <a:pt x="359670" y="834350"/>
                </a:cubicBezTo>
                <a:cubicBezTo>
                  <a:pt x="361998" y="830259"/>
                  <a:pt x="363357" y="827530"/>
                  <a:pt x="366074" y="823439"/>
                </a:cubicBezTo>
                <a:close/>
                <a:moveTo>
                  <a:pt x="61591" y="740021"/>
                </a:moveTo>
                <a:cubicBezTo>
                  <a:pt x="82550" y="765748"/>
                  <a:pt x="168131" y="821293"/>
                  <a:pt x="205973" y="830651"/>
                </a:cubicBezTo>
                <a:cubicBezTo>
                  <a:pt x="202480" y="824022"/>
                  <a:pt x="208496" y="817202"/>
                  <a:pt x="209854" y="815644"/>
                </a:cubicBezTo>
                <a:cubicBezTo>
                  <a:pt x="171430" y="795179"/>
                  <a:pt x="152218" y="771985"/>
                  <a:pt x="121944" y="736905"/>
                </a:cubicBezTo>
                <a:cubicBezTo>
                  <a:pt x="111077" y="726964"/>
                  <a:pt x="97881" y="716832"/>
                  <a:pt x="83714" y="709815"/>
                </a:cubicBezTo>
                <a:cubicBezTo>
                  <a:pt x="61397" y="698703"/>
                  <a:pt x="41021" y="702603"/>
                  <a:pt x="13658" y="684475"/>
                </a:cubicBezTo>
                <a:cubicBezTo>
                  <a:pt x="7642" y="680384"/>
                  <a:pt x="10747" y="686621"/>
                  <a:pt x="12688" y="692466"/>
                </a:cubicBezTo>
                <a:cubicBezTo>
                  <a:pt x="33841" y="756782"/>
                  <a:pt x="82162" y="811357"/>
                  <a:pt x="147367" y="847603"/>
                </a:cubicBezTo>
                <a:cubicBezTo>
                  <a:pt x="178999" y="865148"/>
                  <a:pt x="207332" y="874501"/>
                  <a:pt x="242457" y="882688"/>
                </a:cubicBezTo>
                <a:cubicBezTo>
                  <a:pt x="254294" y="885417"/>
                  <a:pt x="264191" y="887171"/>
                  <a:pt x="266326" y="885804"/>
                </a:cubicBezTo>
                <a:lnTo>
                  <a:pt x="280881" y="875280"/>
                </a:lnTo>
                <a:cubicBezTo>
                  <a:pt x="283792" y="873526"/>
                  <a:pt x="283209" y="873526"/>
                  <a:pt x="285926" y="871772"/>
                </a:cubicBezTo>
                <a:cubicBezTo>
                  <a:pt x="222274" y="867485"/>
                  <a:pt x="85849" y="785821"/>
                  <a:pt x="61591" y="740021"/>
                </a:cubicBezTo>
                <a:close/>
                <a:moveTo>
                  <a:pt x="74205" y="849553"/>
                </a:moveTo>
                <a:cubicBezTo>
                  <a:pt x="99822" y="870214"/>
                  <a:pt x="241292" y="910948"/>
                  <a:pt x="249443" y="901982"/>
                </a:cubicBezTo>
                <a:cubicBezTo>
                  <a:pt x="250995" y="901399"/>
                  <a:pt x="255847" y="895162"/>
                  <a:pt x="256817" y="893599"/>
                </a:cubicBezTo>
                <a:cubicBezTo>
                  <a:pt x="201898" y="880346"/>
                  <a:pt x="178610" y="875084"/>
                  <a:pt x="127378" y="845658"/>
                </a:cubicBezTo>
                <a:cubicBezTo>
                  <a:pt x="119228" y="840200"/>
                  <a:pt x="79639" y="810186"/>
                  <a:pt x="79445" y="810186"/>
                </a:cubicBezTo>
                <a:cubicBezTo>
                  <a:pt x="64890" y="805899"/>
                  <a:pt x="39080" y="806095"/>
                  <a:pt x="23555" y="810573"/>
                </a:cubicBezTo>
                <a:cubicBezTo>
                  <a:pt x="12688" y="813694"/>
                  <a:pt x="16181" y="816227"/>
                  <a:pt x="22197" y="824414"/>
                </a:cubicBezTo>
                <a:cubicBezTo>
                  <a:pt x="70518" y="890091"/>
                  <a:pt x="153188" y="933947"/>
                  <a:pt x="238769" y="939400"/>
                </a:cubicBezTo>
                <a:cubicBezTo>
                  <a:pt x="234888" y="926343"/>
                  <a:pt x="241292" y="917768"/>
                  <a:pt x="243427" y="910948"/>
                </a:cubicBezTo>
                <a:cubicBezTo>
                  <a:pt x="199569" y="909973"/>
                  <a:pt x="88178" y="868656"/>
                  <a:pt x="74205" y="849553"/>
                </a:cubicBezTo>
                <a:close/>
                <a:moveTo>
                  <a:pt x="220916" y="1003132"/>
                </a:moveTo>
                <a:cubicBezTo>
                  <a:pt x="243621" y="1003132"/>
                  <a:pt x="240904" y="1005082"/>
                  <a:pt x="244979" y="998066"/>
                </a:cubicBezTo>
                <a:cubicBezTo>
                  <a:pt x="247502" y="993779"/>
                  <a:pt x="253324" y="983838"/>
                  <a:pt x="256235" y="978772"/>
                </a:cubicBezTo>
                <a:cubicBezTo>
                  <a:pt x="225573" y="975651"/>
                  <a:pt x="200539" y="972535"/>
                  <a:pt x="172983" y="967660"/>
                </a:cubicBezTo>
                <a:cubicBezTo>
                  <a:pt x="160951" y="965519"/>
                  <a:pt x="118839" y="956553"/>
                  <a:pt x="111853" y="953628"/>
                </a:cubicBezTo>
                <a:cubicBezTo>
                  <a:pt x="153577" y="961232"/>
                  <a:pt x="221110" y="970198"/>
                  <a:pt x="262445" y="970198"/>
                </a:cubicBezTo>
                <a:cubicBezTo>
                  <a:pt x="264774" y="966690"/>
                  <a:pt x="274671" y="951683"/>
                  <a:pt x="276611" y="950512"/>
                </a:cubicBezTo>
                <a:cubicBezTo>
                  <a:pt x="266714" y="953045"/>
                  <a:pt x="250607" y="951487"/>
                  <a:pt x="244785" y="948758"/>
                </a:cubicBezTo>
                <a:cubicBezTo>
                  <a:pt x="217229" y="946225"/>
                  <a:pt x="184821" y="941154"/>
                  <a:pt x="162503" y="933555"/>
                </a:cubicBezTo>
                <a:cubicBezTo>
                  <a:pt x="147949" y="928685"/>
                  <a:pt x="84297" y="917768"/>
                  <a:pt x="59068" y="920884"/>
                </a:cubicBezTo>
                <a:cubicBezTo>
                  <a:pt x="51694" y="921859"/>
                  <a:pt x="52470" y="926146"/>
                  <a:pt x="58486" y="934530"/>
                </a:cubicBezTo>
                <a:cubicBezTo>
                  <a:pt x="94193" y="983059"/>
                  <a:pt x="164056" y="1001574"/>
                  <a:pt x="220916" y="1003132"/>
                </a:cubicBezTo>
                <a:close/>
                <a:moveTo>
                  <a:pt x="144843" y="591900"/>
                </a:moveTo>
                <a:cubicBezTo>
                  <a:pt x="144843" y="595996"/>
                  <a:pt x="132618" y="605741"/>
                  <a:pt x="141933" y="634971"/>
                </a:cubicBezTo>
                <a:cubicBezTo>
                  <a:pt x="148725" y="660698"/>
                  <a:pt x="188895" y="710595"/>
                  <a:pt x="205973" y="724235"/>
                </a:cubicBezTo>
                <a:cubicBezTo>
                  <a:pt x="205197" y="722677"/>
                  <a:pt x="204421" y="721898"/>
                  <a:pt x="204421" y="719561"/>
                </a:cubicBezTo>
                <a:cubicBezTo>
                  <a:pt x="204421" y="714299"/>
                  <a:pt x="221110" y="709031"/>
                  <a:pt x="227126" y="708448"/>
                </a:cubicBezTo>
                <a:cubicBezTo>
                  <a:pt x="176476" y="641208"/>
                  <a:pt x="130289" y="496791"/>
                  <a:pt x="139992" y="501274"/>
                </a:cubicBezTo>
                <a:cubicBezTo>
                  <a:pt x="142903" y="531676"/>
                  <a:pt x="207137" y="674539"/>
                  <a:pt x="239157" y="708061"/>
                </a:cubicBezTo>
                <a:cubicBezTo>
                  <a:pt x="241486" y="708252"/>
                  <a:pt x="248084" y="707473"/>
                  <a:pt x="255653" y="709227"/>
                </a:cubicBezTo>
                <a:cubicBezTo>
                  <a:pt x="253906" y="708061"/>
                  <a:pt x="252936" y="707473"/>
                  <a:pt x="251383" y="706111"/>
                </a:cubicBezTo>
                <a:cubicBezTo>
                  <a:pt x="222080" y="680580"/>
                  <a:pt x="193747" y="622693"/>
                  <a:pt x="180357" y="577868"/>
                </a:cubicBezTo>
                <a:cubicBezTo>
                  <a:pt x="177446" y="568319"/>
                  <a:pt x="164056" y="523881"/>
                  <a:pt x="179969" y="520182"/>
                </a:cubicBezTo>
                <a:cubicBezTo>
                  <a:pt x="167161" y="489775"/>
                  <a:pt x="159010" y="454109"/>
                  <a:pt x="156293" y="441246"/>
                </a:cubicBezTo>
                <a:cubicBezTo>
                  <a:pt x="149307" y="406554"/>
                  <a:pt x="118839" y="393691"/>
                  <a:pt x="102732" y="373227"/>
                </a:cubicBezTo>
                <a:cubicBezTo>
                  <a:pt x="100792" y="370693"/>
                  <a:pt x="95552" y="361923"/>
                  <a:pt x="94970" y="368744"/>
                </a:cubicBezTo>
                <a:cubicBezTo>
                  <a:pt x="92059" y="411037"/>
                  <a:pt x="93417" y="442610"/>
                  <a:pt x="100598" y="484123"/>
                </a:cubicBezTo>
                <a:cubicBezTo>
                  <a:pt x="104867" y="506928"/>
                  <a:pt x="125632" y="567344"/>
                  <a:pt x="144843" y="591900"/>
                </a:cubicBezTo>
                <a:close/>
                <a:moveTo>
                  <a:pt x="228678" y="733593"/>
                </a:moveTo>
                <a:cubicBezTo>
                  <a:pt x="247890" y="749183"/>
                  <a:pt x="280104" y="767306"/>
                  <a:pt x="313483" y="780172"/>
                </a:cubicBezTo>
                <a:cubicBezTo>
                  <a:pt x="318723" y="774327"/>
                  <a:pt x="328426" y="766527"/>
                  <a:pt x="337741" y="764386"/>
                </a:cubicBezTo>
                <a:cubicBezTo>
                  <a:pt x="337547" y="764190"/>
                  <a:pt x="316200" y="752108"/>
                  <a:pt x="299899" y="742363"/>
                </a:cubicBezTo>
                <a:cubicBezTo>
                  <a:pt x="289807" y="736322"/>
                  <a:pt x="279135" y="727552"/>
                  <a:pt x="269431" y="722677"/>
                </a:cubicBezTo>
                <a:cubicBezTo>
                  <a:pt x="252354" y="713906"/>
                  <a:pt x="231007" y="711760"/>
                  <a:pt x="213735" y="720923"/>
                </a:cubicBezTo>
                <a:cubicBezTo>
                  <a:pt x="214124" y="737684"/>
                  <a:pt x="254100" y="773352"/>
                  <a:pt x="267102" y="781343"/>
                </a:cubicBezTo>
                <a:cubicBezTo>
                  <a:pt x="277387" y="787384"/>
                  <a:pt x="309990" y="802582"/>
                  <a:pt x="322022" y="803753"/>
                </a:cubicBezTo>
                <a:cubicBezTo>
                  <a:pt x="311154" y="794204"/>
                  <a:pt x="308050" y="788550"/>
                  <a:pt x="307273" y="787771"/>
                </a:cubicBezTo>
                <a:cubicBezTo>
                  <a:pt x="294271" y="780559"/>
                  <a:pt x="232754" y="750741"/>
                  <a:pt x="228678" y="733593"/>
                </a:cubicBezTo>
                <a:close/>
                <a:moveTo>
                  <a:pt x="238187" y="647058"/>
                </a:moveTo>
                <a:cubicBezTo>
                  <a:pt x="250801" y="660894"/>
                  <a:pt x="293495" y="693833"/>
                  <a:pt x="303974" y="700849"/>
                </a:cubicBezTo>
                <a:cubicBezTo>
                  <a:pt x="327649" y="695195"/>
                  <a:pt x="338517" y="696949"/>
                  <a:pt x="354818" y="699678"/>
                </a:cubicBezTo>
                <a:cubicBezTo>
                  <a:pt x="337741" y="688958"/>
                  <a:pt x="321828" y="677072"/>
                  <a:pt x="307079" y="663623"/>
                </a:cubicBezTo>
                <a:cubicBezTo>
                  <a:pt x="299122" y="656411"/>
                  <a:pt x="283015" y="635559"/>
                  <a:pt x="277970" y="633026"/>
                </a:cubicBezTo>
                <a:cubicBezTo>
                  <a:pt x="267685" y="624839"/>
                  <a:pt x="241098" y="623472"/>
                  <a:pt x="224021" y="627176"/>
                </a:cubicBezTo>
                <a:cubicBezTo>
                  <a:pt x="224021" y="647254"/>
                  <a:pt x="234888" y="667910"/>
                  <a:pt x="245755" y="684284"/>
                </a:cubicBezTo>
                <a:cubicBezTo>
                  <a:pt x="262057" y="709036"/>
                  <a:pt x="291942" y="730668"/>
                  <a:pt x="318141" y="744700"/>
                </a:cubicBezTo>
                <a:cubicBezTo>
                  <a:pt x="311348" y="733980"/>
                  <a:pt x="308050" y="724038"/>
                  <a:pt x="304362" y="713514"/>
                </a:cubicBezTo>
                <a:cubicBezTo>
                  <a:pt x="303780" y="711956"/>
                  <a:pt x="302616" y="711374"/>
                  <a:pt x="293107" y="703769"/>
                </a:cubicBezTo>
                <a:cubicBezTo>
                  <a:pt x="290778" y="701824"/>
                  <a:pt x="289419" y="700457"/>
                  <a:pt x="287091" y="698703"/>
                </a:cubicBezTo>
                <a:cubicBezTo>
                  <a:pt x="274089" y="688375"/>
                  <a:pt x="245367" y="660894"/>
                  <a:pt x="238187" y="647058"/>
                </a:cubicBezTo>
                <a:close/>
                <a:moveTo>
                  <a:pt x="338711" y="678238"/>
                </a:moveTo>
                <a:cubicBezTo>
                  <a:pt x="330949" y="667910"/>
                  <a:pt x="327456" y="655828"/>
                  <a:pt x="323963" y="643354"/>
                </a:cubicBezTo>
                <a:cubicBezTo>
                  <a:pt x="313483" y="631272"/>
                  <a:pt x="270984" y="577868"/>
                  <a:pt x="263997" y="539863"/>
                </a:cubicBezTo>
                <a:cubicBezTo>
                  <a:pt x="273118" y="559745"/>
                  <a:pt x="308825" y="618406"/>
                  <a:pt x="322604" y="625422"/>
                </a:cubicBezTo>
                <a:cubicBezTo>
                  <a:pt x="322798" y="619185"/>
                  <a:pt x="322798" y="612169"/>
                  <a:pt x="326291" y="606907"/>
                </a:cubicBezTo>
                <a:cubicBezTo>
                  <a:pt x="331919" y="612948"/>
                  <a:pt x="333471" y="617823"/>
                  <a:pt x="353654" y="623472"/>
                </a:cubicBezTo>
                <a:cubicBezTo>
                  <a:pt x="337935" y="609053"/>
                  <a:pt x="324933" y="589171"/>
                  <a:pt x="312125" y="570269"/>
                </a:cubicBezTo>
                <a:cubicBezTo>
                  <a:pt x="304362" y="558966"/>
                  <a:pt x="298540" y="547271"/>
                  <a:pt x="290196" y="538109"/>
                </a:cubicBezTo>
                <a:cubicBezTo>
                  <a:pt x="282628" y="529731"/>
                  <a:pt x="272536" y="523102"/>
                  <a:pt x="263415" y="518428"/>
                </a:cubicBezTo>
                <a:cubicBezTo>
                  <a:pt x="261280" y="517453"/>
                  <a:pt x="258176" y="515306"/>
                  <a:pt x="256817" y="517644"/>
                </a:cubicBezTo>
                <a:cubicBezTo>
                  <a:pt x="249249" y="530706"/>
                  <a:pt x="256429" y="556237"/>
                  <a:pt x="257982" y="561107"/>
                </a:cubicBezTo>
                <a:cubicBezTo>
                  <a:pt x="274089" y="607495"/>
                  <a:pt x="299122" y="655240"/>
                  <a:pt x="338711" y="678238"/>
                </a:cubicBezTo>
                <a:close/>
                <a:moveTo>
                  <a:pt x="220334" y="652903"/>
                </a:moveTo>
                <a:cubicBezTo>
                  <a:pt x="217617" y="645304"/>
                  <a:pt x="215288" y="628151"/>
                  <a:pt x="216064" y="621718"/>
                </a:cubicBezTo>
                <a:cubicBezTo>
                  <a:pt x="227708" y="615486"/>
                  <a:pt x="243038" y="616652"/>
                  <a:pt x="253712" y="617823"/>
                </a:cubicBezTo>
                <a:cubicBezTo>
                  <a:pt x="224991" y="563253"/>
                  <a:pt x="191031" y="446313"/>
                  <a:pt x="191031" y="385311"/>
                </a:cubicBezTo>
                <a:lnTo>
                  <a:pt x="191807" y="385311"/>
                </a:lnTo>
                <a:cubicBezTo>
                  <a:pt x="191807" y="434230"/>
                  <a:pt x="247308" y="602816"/>
                  <a:pt x="275641" y="622110"/>
                </a:cubicBezTo>
                <a:cubicBezTo>
                  <a:pt x="248667" y="567927"/>
                  <a:pt x="212377" y="451381"/>
                  <a:pt x="213153" y="344967"/>
                </a:cubicBezTo>
                <a:cubicBezTo>
                  <a:pt x="213153" y="334248"/>
                  <a:pt x="199569" y="310081"/>
                  <a:pt x="190254" y="299946"/>
                </a:cubicBezTo>
                <a:cubicBezTo>
                  <a:pt x="181521" y="290396"/>
                  <a:pt x="174535" y="285329"/>
                  <a:pt x="170654" y="271686"/>
                </a:cubicBezTo>
                <a:cubicBezTo>
                  <a:pt x="142709" y="348085"/>
                  <a:pt x="157652" y="446313"/>
                  <a:pt x="188896" y="519398"/>
                </a:cubicBezTo>
                <a:cubicBezTo>
                  <a:pt x="189478" y="520961"/>
                  <a:pt x="189284" y="523494"/>
                  <a:pt x="187731" y="524469"/>
                </a:cubicBezTo>
                <a:cubicBezTo>
                  <a:pt x="187149" y="524856"/>
                  <a:pt x="186373" y="525052"/>
                  <a:pt x="185402" y="525444"/>
                </a:cubicBezTo>
                <a:cubicBezTo>
                  <a:pt x="181521" y="527002"/>
                  <a:pt x="180163" y="530897"/>
                  <a:pt x="179969" y="534993"/>
                </a:cubicBezTo>
                <a:cubicBezTo>
                  <a:pt x="179192" y="554674"/>
                  <a:pt x="206943" y="633217"/>
                  <a:pt x="220334" y="652903"/>
                </a:cubicBezTo>
                <a:close/>
                <a:moveTo>
                  <a:pt x="280492" y="181254"/>
                </a:moveTo>
                <a:cubicBezTo>
                  <a:pt x="244009" y="206396"/>
                  <a:pt x="223827" y="263110"/>
                  <a:pt x="221692" y="328011"/>
                </a:cubicBezTo>
                <a:cubicBezTo>
                  <a:pt x="219751" y="389208"/>
                  <a:pt x="228484" y="448652"/>
                  <a:pt x="241874" y="502443"/>
                </a:cubicBezTo>
                <a:cubicBezTo>
                  <a:pt x="242650" y="505561"/>
                  <a:pt x="247114" y="522127"/>
                  <a:pt x="247890" y="525444"/>
                </a:cubicBezTo>
                <a:cubicBezTo>
                  <a:pt x="251189" y="507898"/>
                  <a:pt x="255071" y="506340"/>
                  <a:pt x="258952" y="507898"/>
                </a:cubicBezTo>
                <a:cubicBezTo>
                  <a:pt x="270789" y="512970"/>
                  <a:pt x="278552" y="516865"/>
                  <a:pt x="290196" y="527389"/>
                </a:cubicBezTo>
                <a:cubicBezTo>
                  <a:pt x="263803" y="468921"/>
                  <a:pt x="250025" y="347696"/>
                  <a:pt x="260116" y="300141"/>
                </a:cubicBezTo>
                <a:cubicBezTo>
                  <a:pt x="258758" y="336587"/>
                  <a:pt x="272536" y="414935"/>
                  <a:pt x="279135" y="438518"/>
                </a:cubicBezTo>
                <a:cubicBezTo>
                  <a:pt x="284374" y="408893"/>
                  <a:pt x="291166" y="396420"/>
                  <a:pt x="299899" y="381997"/>
                </a:cubicBezTo>
                <a:cubicBezTo>
                  <a:pt x="298929" y="284354"/>
                  <a:pt x="263609" y="232317"/>
                  <a:pt x="280492" y="181254"/>
                </a:cubicBezTo>
                <a:close/>
                <a:moveTo>
                  <a:pt x="364327" y="574556"/>
                </a:moveTo>
                <a:cubicBezTo>
                  <a:pt x="364327" y="564811"/>
                  <a:pt x="368984" y="550196"/>
                  <a:pt x="368984" y="549412"/>
                </a:cubicBezTo>
                <a:cubicBezTo>
                  <a:pt x="368984" y="535968"/>
                  <a:pt x="330366" y="473014"/>
                  <a:pt x="322604" y="456448"/>
                </a:cubicBezTo>
                <a:cubicBezTo>
                  <a:pt x="313095" y="435789"/>
                  <a:pt x="306109" y="410647"/>
                  <a:pt x="306109" y="387844"/>
                </a:cubicBezTo>
                <a:cubicBezTo>
                  <a:pt x="286314" y="409283"/>
                  <a:pt x="278746" y="468921"/>
                  <a:pt x="289031" y="499910"/>
                </a:cubicBezTo>
                <a:cubicBezTo>
                  <a:pt x="294853" y="529339"/>
                  <a:pt x="332889" y="603791"/>
                  <a:pt x="368791" y="625035"/>
                </a:cubicBezTo>
                <a:cubicBezTo>
                  <a:pt x="366074" y="617627"/>
                  <a:pt x="363939" y="603987"/>
                  <a:pt x="362969" y="594046"/>
                </a:cubicBezTo>
                <a:cubicBezTo>
                  <a:pt x="345115" y="567344"/>
                  <a:pt x="304556" y="512191"/>
                  <a:pt x="304556" y="463659"/>
                </a:cubicBezTo>
                <a:cubicBezTo>
                  <a:pt x="312125" y="502636"/>
                  <a:pt x="348414" y="557795"/>
                  <a:pt x="364327" y="574556"/>
                </a:cubicBezTo>
                <a:close/>
                <a:moveTo>
                  <a:pt x="94582" y="647058"/>
                </a:moveTo>
                <a:cubicBezTo>
                  <a:pt x="94582" y="656803"/>
                  <a:pt x="82356" y="659532"/>
                  <a:pt x="100403" y="692466"/>
                </a:cubicBezTo>
                <a:cubicBezTo>
                  <a:pt x="116317" y="721898"/>
                  <a:pt x="174535" y="794008"/>
                  <a:pt x="213930" y="809407"/>
                </a:cubicBezTo>
                <a:cubicBezTo>
                  <a:pt x="217228" y="810769"/>
                  <a:pt x="218005" y="809211"/>
                  <a:pt x="220528" y="807261"/>
                </a:cubicBezTo>
                <a:cubicBezTo>
                  <a:pt x="225961" y="803557"/>
                  <a:pt x="241874" y="795958"/>
                  <a:pt x="250025" y="795958"/>
                </a:cubicBezTo>
                <a:cubicBezTo>
                  <a:pt x="179581" y="739046"/>
                  <a:pt x="100015" y="659919"/>
                  <a:pt x="58680" y="524856"/>
                </a:cubicBezTo>
                <a:cubicBezTo>
                  <a:pt x="108360" y="641600"/>
                  <a:pt x="156876" y="702799"/>
                  <a:pt x="251966" y="783097"/>
                </a:cubicBezTo>
                <a:cubicBezTo>
                  <a:pt x="262251" y="791671"/>
                  <a:pt x="260504" y="792842"/>
                  <a:pt x="272924" y="792842"/>
                </a:cubicBezTo>
                <a:lnTo>
                  <a:pt x="260893" y="785238"/>
                </a:lnTo>
                <a:cubicBezTo>
                  <a:pt x="244397" y="775689"/>
                  <a:pt x="208496" y="739830"/>
                  <a:pt x="194329" y="724431"/>
                </a:cubicBezTo>
                <a:cubicBezTo>
                  <a:pt x="175894" y="704161"/>
                  <a:pt x="163668" y="689154"/>
                  <a:pt x="148725" y="667131"/>
                </a:cubicBezTo>
                <a:cubicBezTo>
                  <a:pt x="137275" y="647254"/>
                  <a:pt x="124855" y="618994"/>
                  <a:pt x="134364" y="596187"/>
                </a:cubicBezTo>
                <a:cubicBezTo>
                  <a:pt x="136499" y="591121"/>
                  <a:pt x="136693" y="590734"/>
                  <a:pt x="133394" y="586251"/>
                </a:cubicBezTo>
                <a:cubicBezTo>
                  <a:pt x="130289" y="581964"/>
                  <a:pt x="127766" y="577285"/>
                  <a:pt x="125049" y="572606"/>
                </a:cubicBezTo>
                <a:cubicBezTo>
                  <a:pt x="95358" y="513552"/>
                  <a:pt x="99434" y="529143"/>
                  <a:pt x="53247" y="491724"/>
                </a:cubicBezTo>
                <a:cubicBezTo>
                  <a:pt x="44126" y="484318"/>
                  <a:pt x="40827" y="474183"/>
                  <a:pt x="41603" y="490165"/>
                </a:cubicBezTo>
                <a:cubicBezTo>
                  <a:pt x="43932" y="542984"/>
                  <a:pt x="56740" y="586638"/>
                  <a:pt x="83132" y="631076"/>
                </a:cubicBezTo>
                <a:cubicBezTo>
                  <a:pt x="84490" y="633217"/>
                  <a:pt x="94582" y="646470"/>
                  <a:pt x="94582" y="647058"/>
                </a:cubicBezTo>
                <a:close/>
                <a:moveTo>
                  <a:pt x="425844" y="702407"/>
                </a:moveTo>
                <a:cubicBezTo>
                  <a:pt x="425844" y="710790"/>
                  <a:pt x="425651" y="694416"/>
                  <a:pt x="419441" y="678630"/>
                </a:cubicBezTo>
                <a:cubicBezTo>
                  <a:pt x="414395" y="665377"/>
                  <a:pt x="404110" y="653099"/>
                  <a:pt x="393825" y="645500"/>
                </a:cubicBezTo>
                <a:cubicBezTo>
                  <a:pt x="384121" y="638288"/>
                  <a:pt x="372284" y="633805"/>
                  <a:pt x="360252" y="631659"/>
                </a:cubicBezTo>
                <a:cubicBezTo>
                  <a:pt x="351713" y="630101"/>
                  <a:pt x="342786" y="627372"/>
                  <a:pt x="335412" y="623472"/>
                </a:cubicBezTo>
                <a:cubicBezTo>
                  <a:pt x="331143" y="621331"/>
                  <a:pt x="328232" y="618019"/>
                  <a:pt x="329008" y="626789"/>
                </a:cubicBezTo>
                <a:cubicBezTo>
                  <a:pt x="331725" y="653682"/>
                  <a:pt x="338905" y="669664"/>
                  <a:pt x="355400" y="690908"/>
                </a:cubicBezTo>
                <a:cubicBezTo>
                  <a:pt x="369373" y="709031"/>
                  <a:pt x="396929" y="710981"/>
                  <a:pt x="418276" y="736513"/>
                </a:cubicBezTo>
                <a:cubicBezTo>
                  <a:pt x="434189" y="755420"/>
                  <a:pt x="421770" y="743529"/>
                  <a:pt x="411484" y="734372"/>
                </a:cubicBezTo>
                <a:cubicBezTo>
                  <a:pt x="388779" y="714489"/>
                  <a:pt x="342786" y="699678"/>
                  <a:pt x="312707" y="705332"/>
                </a:cubicBezTo>
                <a:cubicBezTo>
                  <a:pt x="309602" y="705915"/>
                  <a:pt x="310572" y="707473"/>
                  <a:pt x="311348" y="710398"/>
                </a:cubicBezTo>
                <a:cubicBezTo>
                  <a:pt x="316588" y="727552"/>
                  <a:pt x="333083" y="763215"/>
                  <a:pt x="355788" y="759707"/>
                </a:cubicBezTo>
                <a:cubicBezTo>
                  <a:pt x="361028" y="758928"/>
                  <a:pt x="366656" y="758345"/>
                  <a:pt x="372284" y="758149"/>
                </a:cubicBezTo>
                <a:cubicBezTo>
                  <a:pt x="380628" y="757953"/>
                  <a:pt x="414007" y="759707"/>
                  <a:pt x="425844" y="768090"/>
                </a:cubicBezTo>
                <a:cubicBezTo>
                  <a:pt x="413036" y="764386"/>
                  <a:pt x="388391" y="760099"/>
                  <a:pt x="357147" y="764969"/>
                </a:cubicBezTo>
                <a:cubicBezTo>
                  <a:pt x="337741" y="767894"/>
                  <a:pt x="320081" y="779001"/>
                  <a:pt x="317946" y="788942"/>
                </a:cubicBezTo>
                <a:cubicBezTo>
                  <a:pt x="320858" y="798687"/>
                  <a:pt x="348026" y="811357"/>
                  <a:pt x="366656" y="811744"/>
                </a:cubicBezTo>
                <a:cubicBezTo>
                  <a:pt x="375971" y="811744"/>
                  <a:pt x="374612" y="811940"/>
                  <a:pt x="381792" y="804924"/>
                </a:cubicBezTo>
                <a:cubicBezTo>
                  <a:pt x="386644" y="800049"/>
                  <a:pt x="393048" y="795762"/>
                  <a:pt x="398870" y="792058"/>
                </a:cubicBezTo>
                <a:lnTo>
                  <a:pt x="408379" y="786605"/>
                </a:lnTo>
                <a:cubicBezTo>
                  <a:pt x="391884" y="789525"/>
                  <a:pt x="364133" y="796154"/>
                  <a:pt x="348220" y="794787"/>
                </a:cubicBezTo>
                <a:cubicBezTo>
                  <a:pt x="344145" y="794400"/>
                  <a:pt x="336188" y="793425"/>
                  <a:pt x="343562" y="789334"/>
                </a:cubicBezTo>
                <a:cubicBezTo>
                  <a:pt x="352684" y="784263"/>
                  <a:pt x="376941" y="783484"/>
                  <a:pt x="381792" y="783484"/>
                </a:cubicBezTo>
                <a:cubicBezTo>
                  <a:pt x="387226" y="783484"/>
                  <a:pt x="408185" y="784263"/>
                  <a:pt x="411290" y="785630"/>
                </a:cubicBezTo>
                <a:cubicBezTo>
                  <a:pt x="418277" y="781343"/>
                  <a:pt x="428173" y="778222"/>
                  <a:pt x="435936" y="777247"/>
                </a:cubicBezTo>
                <a:cubicBezTo>
                  <a:pt x="436324" y="759511"/>
                  <a:pt x="431473" y="741775"/>
                  <a:pt x="425651" y="725210"/>
                </a:cubicBezTo>
                <a:cubicBezTo>
                  <a:pt x="441370" y="717807"/>
                  <a:pt x="452625" y="709227"/>
                  <a:pt x="458447" y="698507"/>
                </a:cubicBezTo>
                <a:cubicBezTo>
                  <a:pt x="466986" y="682917"/>
                  <a:pt x="466986" y="663040"/>
                  <a:pt x="457671" y="644133"/>
                </a:cubicBezTo>
                <a:cubicBezTo>
                  <a:pt x="440593" y="609636"/>
                  <a:pt x="405080" y="587030"/>
                  <a:pt x="383928" y="535968"/>
                </a:cubicBezTo>
                <a:cubicBezTo>
                  <a:pt x="380823" y="538109"/>
                  <a:pt x="376359" y="551166"/>
                  <a:pt x="375389" y="555649"/>
                </a:cubicBezTo>
                <a:cubicBezTo>
                  <a:pt x="373448" y="565007"/>
                  <a:pt x="371508" y="574556"/>
                  <a:pt x="371508" y="585472"/>
                </a:cubicBezTo>
                <a:cubicBezTo>
                  <a:pt x="371508" y="598725"/>
                  <a:pt x="374806" y="612169"/>
                  <a:pt x="377718" y="622502"/>
                </a:cubicBezTo>
                <a:cubicBezTo>
                  <a:pt x="380046" y="630684"/>
                  <a:pt x="381211" y="629322"/>
                  <a:pt x="388391" y="633026"/>
                </a:cubicBezTo>
                <a:cubicBezTo>
                  <a:pt x="404110" y="641017"/>
                  <a:pt x="417306" y="657386"/>
                  <a:pt x="422934" y="673951"/>
                </a:cubicBezTo>
                <a:cubicBezTo>
                  <a:pt x="426039" y="683113"/>
                  <a:pt x="425844" y="692275"/>
                  <a:pt x="425844" y="702407"/>
                </a:cubicBezTo>
                <a:close/>
                <a:moveTo>
                  <a:pt x="827941" y="694029"/>
                </a:moveTo>
                <a:cubicBezTo>
                  <a:pt x="830853" y="671031"/>
                  <a:pt x="837640" y="660311"/>
                  <a:pt x="844433" y="653682"/>
                </a:cubicBezTo>
                <a:cubicBezTo>
                  <a:pt x="852972" y="604766"/>
                  <a:pt x="870437" y="573973"/>
                  <a:pt x="907893" y="535576"/>
                </a:cubicBezTo>
                <a:cubicBezTo>
                  <a:pt x="909444" y="533435"/>
                  <a:pt x="915463" y="524660"/>
                  <a:pt x="917401" y="522127"/>
                </a:cubicBezTo>
                <a:cubicBezTo>
                  <a:pt x="931377" y="503028"/>
                  <a:pt x="947868" y="493088"/>
                  <a:pt x="971935" y="476717"/>
                </a:cubicBezTo>
                <a:cubicBezTo>
                  <a:pt x="958541" y="476522"/>
                  <a:pt x="939138" y="474963"/>
                  <a:pt x="925167" y="453135"/>
                </a:cubicBezTo>
                <a:cubicBezTo>
                  <a:pt x="923807" y="450991"/>
                  <a:pt x="921282" y="446898"/>
                  <a:pt x="920117" y="445534"/>
                </a:cubicBezTo>
                <a:cubicBezTo>
                  <a:pt x="917210" y="442610"/>
                  <a:pt x="911583" y="439102"/>
                  <a:pt x="908475" y="436763"/>
                </a:cubicBezTo>
                <a:cubicBezTo>
                  <a:pt x="872962" y="411621"/>
                  <a:pt x="849674" y="380633"/>
                  <a:pt x="838032" y="338146"/>
                </a:cubicBezTo>
                <a:cubicBezTo>
                  <a:pt x="837645" y="336197"/>
                  <a:pt x="836285" y="331714"/>
                  <a:pt x="835316" y="327621"/>
                </a:cubicBezTo>
                <a:cubicBezTo>
                  <a:pt x="834925" y="325867"/>
                  <a:pt x="834538" y="325088"/>
                  <a:pt x="832791" y="325088"/>
                </a:cubicBezTo>
                <a:lnTo>
                  <a:pt x="823283" y="325088"/>
                </a:lnTo>
                <a:cubicBezTo>
                  <a:pt x="821536" y="325088"/>
                  <a:pt x="821149" y="325867"/>
                  <a:pt x="820758" y="327621"/>
                </a:cubicBezTo>
                <a:cubicBezTo>
                  <a:pt x="810085" y="373227"/>
                  <a:pt x="787383" y="408893"/>
                  <a:pt x="747794" y="436958"/>
                </a:cubicBezTo>
                <a:cubicBezTo>
                  <a:pt x="744687" y="439297"/>
                  <a:pt x="739059" y="442805"/>
                  <a:pt x="736148" y="445729"/>
                </a:cubicBezTo>
                <a:cubicBezTo>
                  <a:pt x="734792" y="447093"/>
                  <a:pt x="732463" y="451186"/>
                  <a:pt x="731102" y="453330"/>
                </a:cubicBezTo>
                <a:cubicBezTo>
                  <a:pt x="717131" y="475158"/>
                  <a:pt x="697723" y="476717"/>
                  <a:pt x="684335" y="476912"/>
                </a:cubicBezTo>
                <a:cubicBezTo>
                  <a:pt x="708396" y="493283"/>
                  <a:pt x="725088" y="503224"/>
                  <a:pt x="738864" y="522323"/>
                </a:cubicBezTo>
                <a:cubicBezTo>
                  <a:pt x="740611" y="524856"/>
                  <a:pt x="746630" y="533626"/>
                  <a:pt x="748377" y="535772"/>
                </a:cubicBezTo>
                <a:cubicBezTo>
                  <a:pt x="785827" y="574360"/>
                  <a:pt x="803102" y="604957"/>
                  <a:pt x="811832" y="653878"/>
                </a:cubicBezTo>
                <a:cubicBezTo>
                  <a:pt x="818433" y="660311"/>
                  <a:pt x="825030" y="671031"/>
                  <a:pt x="827941" y="694029"/>
                </a:cubicBezTo>
                <a:close/>
                <a:moveTo>
                  <a:pt x="427980" y="906269"/>
                </a:moveTo>
                <a:cubicBezTo>
                  <a:pt x="427980" y="894966"/>
                  <a:pt x="436130" y="881713"/>
                  <a:pt x="442340" y="872747"/>
                </a:cubicBezTo>
                <a:cubicBezTo>
                  <a:pt x="445251" y="868656"/>
                  <a:pt x="477853" y="828505"/>
                  <a:pt x="480570" y="831430"/>
                </a:cubicBezTo>
                <a:cubicBezTo>
                  <a:pt x="484063" y="834742"/>
                  <a:pt x="430308" y="904515"/>
                  <a:pt x="427980" y="906269"/>
                </a:cubicBezTo>
                <a:close/>
                <a:moveTo>
                  <a:pt x="375389" y="857348"/>
                </a:moveTo>
                <a:cubicBezTo>
                  <a:pt x="381793" y="843904"/>
                  <a:pt x="390719" y="837275"/>
                  <a:pt x="403528" y="828897"/>
                </a:cubicBezTo>
                <a:cubicBezTo>
                  <a:pt x="410320" y="824414"/>
                  <a:pt x="434578" y="809603"/>
                  <a:pt x="441370" y="809407"/>
                </a:cubicBezTo>
                <a:cubicBezTo>
                  <a:pt x="436518" y="816619"/>
                  <a:pt x="401975" y="842929"/>
                  <a:pt x="394795" y="847603"/>
                </a:cubicBezTo>
                <a:cubicBezTo>
                  <a:pt x="389361" y="851111"/>
                  <a:pt x="381793" y="857157"/>
                  <a:pt x="375389" y="857348"/>
                </a:cubicBezTo>
                <a:close/>
                <a:moveTo>
                  <a:pt x="431084" y="686425"/>
                </a:moveTo>
                <a:cubicBezTo>
                  <a:pt x="426427" y="662648"/>
                  <a:pt x="426039" y="650174"/>
                  <a:pt x="411484" y="630684"/>
                </a:cubicBezTo>
                <a:cubicBezTo>
                  <a:pt x="398482" y="613536"/>
                  <a:pt x="384704" y="599112"/>
                  <a:pt x="384704" y="576114"/>
                </a:cubicBezTo>
                <a:cubicBezTo>
                  <a:pt x="384704" y="573189"/>
                  <a:pt x="384509" y="575918"/>
                  <a:pt x="385480" y="573777"/>
                </a:cubicBezTo>
                <a:cubicBezTo>
                  <a:pt x="388002" y="575727"/>
                  <a:pt x="386062" y="573581"/>
                  <a:pt x="387032" y="576114"/>
                </a:cubicBezTo>
                <a:cubicBezTo>
                  <a:pt x="398482" y="603012"/>
                  <a:pt x="411678" y="613536"/>
                  <a:pt x="422740" y="630493"/>
                </a:cubicBezTo>
                <a:cubicBezTo>
                  <a:pt x="433219" y="646470"/>
                  <a:pt x="432831" y="667910"/>
                  <a:pt x="431084" y="686425"/>
                </a:cubicBezTo>
                <a:close/>
                <a:moveTo>
                  <a:pt x="407603" y="705332"/>
                </a:moveTo>
                <a:cubicBezTo>
                  <a:pt x="400423" y="701824"/>
                  <a:pt x="383733" y="687596"/>
                  <a:pt x="377523" y="681942"/>
                </a:cubicBezTo>
                <a:cubicBezTo>
                  <a:pt x="370537" y="675509"/>
                  <a:pt x="363745" y="669081"/>
                  <a:pt x="358311" y="661090"/>
                </a:cubicBezTo>
                <a:cubicBezTo>
                  <a:pt x="355594" y="656994"/>
                  <a:pt x="351325" y="647641"/>
                  <a:pt x="358311" y="653099"/>
                </a:cubicBezTo>
                <a:cubicBezTo>
                  <a:pt x="371701" y="663427"/>
                  <a:pt x="386450" y="674926"/>
                  <a:pt x="397317" y="688179"/>
                </a:cubicBezTo>
                <a:cubicBezTo>
                  <a:pt x="400229" y="691883"/>
                  <a:pt x="407215" y="700070"/>
                  <a:pt x="407603" y="705332"/>
                </a:cubicBezTo>
                <a:close/>
                <a:moveTo>
                  <a:pt x="400423" y="755807"/>
                </a:moveTo>
                <a:lnTo>
                  <a:pt x="384898" y="750158"/>
                </a:lnTo>
                <a:cubicBezTo>
                  <a:pt x="376553" y="746650"/>
                  <a:pt x="360640" y="740609"/>
                  <a:pt x="353848" y="736322"/>
                </a:cubicBezTo>
                <a:cubicBezTo>
                  <a:pt x="351131" y="734759"/>
                  <a:pt x="334830" y="725798"/>
                  <a:pt x="348414" y="727939"/>
                </a:cubicBezTo>
                <a:cubicBezTo>
                  <a:pt x="361028" y="729889"/>
                  <a:pt x="379658" y="738076"/>
                  <a:pt x="389943" y="744313"/>
                </a:cubicBezTo>
                <a:cubicBezTo>
                  <a:pt x="392078" y="745675"/>
                  <a:pt x="394407" y="747429"/>
                  <a:pt x="396347" y="748987"/>
                </a:cubicBezTo>
                <a:cubicBezTo>
                  <a:pt x="398288" y="750545"/>
                  <a:pt x="400229" y="752691"/>
                  <a:pt x="400423" y="755807"/>
                </a:cubicBezTo>
                <a:close/>
                <a:moveTo>
                  <a:pt x="490661" y="909385"/>
                </a:moveTo>
                <a:cubicBezTo>
                  <a:pt x="491049" y="888729"/>
                  <a:pt x="504050" y="878788"/>
                  <a:pt x="518026" y="867485"/>
                </a:cubicBezTo>
                <a:cubicBezTo>
                  <a:pt x="522680" y="863585"/>
                  <a:pt x="526174" y="858132"/>
                  <a:pt x="527535" y="853453"/>
                </a:cubicBezTo>
                <a:cubicBezTo>
                  <a:pt x="528308" y="865339"/>
                  <a:pt x="523072" y="870410"/>
                  <a:pt x="517248" y="875672"/>
                </a:cubicBezTo>
                <a:cubicBezTo>
                  <a:pt x="500946" y="889900"/>
                  <a:pt x="499782" y="888925"/>
                  <a:pt x="490661" y="909385"/>
                </a:cubicBezTo>
                <a:close/>
                <a:moveTo>
                  <a:pt x="1228094" y="906269"/>
                </a:moveTo>
                <a:cubicBezTo>
                  <a:pt x="1228094" y="894966"/>
                  <a:pt x="1219946" y="881713"/>
                  <a:pt x="1213737" y="872747"/>
                </a:cubicBezTo>
                <a:cubicBezTo>
                  <a:pt x="1210825" y="868656"/>
                  <a:pt x="1178219" y="828505"/>
                  <a:pt x="1175503" y="831430"/>
                </a:cubicBezTo>
                <a:cubicBezTo>
                  <a:pt x="1172009" y="834742"/>
                  <a:pt x="1225574" y="904515"/>
                  <a:pt x="1228094" y="906269"/>
                </a:cubicBezTo>
                <a:close/>
                <a:moveTo>
                  <a:pt x="1280686" y="857348"/>
                </a:moveTo>
                <a:cubicBezTo>
                  <a:pt x="1274280" y="843904"/>
                  <a:pt x="1265354" y="837275"/>
                  <a:pt x="1252547" y="828897"/>
                </a:cubicBezTo>
                <a:cubicBezTo>
                  <a:pt x="1245755" y="824414"/>
                  <a:pt x="1221498" y="809603"/>
                  <a:pt x="1214705" y="809407"/>
                </a:cubicBezTo>
                <a:cubicBezTo>
                  <a:pt x="1219555" y="816619"/>
                  <a:pt x="1254099" y="842929"/>
                  <a:pt x="1261278" y="847603"/>
                </a:cubicBezTo>
                <a:cubicBezTo>
                  <a:pt x="1266519" y="851111"/>
                  <a:pt x="1274280" y="857157"/>
                  <a:pt x="1280686" y="857348"/>
                </a:cubicBezTo>
                <a:close/>
                <a:moveTo>
                  <a:pt x="1248471" y="705332"/>
                </a:moveTo>
                <a:cubicBezTo>
                  <a:pt x="1255650" y="701824"/>
                  <a:pt x="1272342" y="687596"/>
                  <a:pt x="1278552" y="681942"/>
                </a:cubicBezTo>
                <a:cubicBezTo>
                  <a:pt x="1285535" y="675509"/>
                  <a:pt x="1292327" y="669081"/>
                  <a:pt x="1297764" y="661090"/>
                </a:cubicBezTo>
                <a:cubicBezTo>
                  <a:pt x="1300480" y="656994"/>
                  <a:pt x="1304747" y="647641"/>
                  <a:pt x="1297764" y="653099"/>
                </a:cubicBezTo>
                <a:cubicBezTo>
                  <a:pt x="1284370" y="663427"/>
                  <a:pt x="1269626" y="674926"/>
                  <a:pt x="1258757" y="688179"/>
                </a:cubicBezTo>
                <a:cubicBezTo>
                  <a:pt x="1255846" y="691883"/>
                  <a:pt x="1248858" y="700070"/>
                  <a:pt x="1248471" y="705332"/>
                </a:cubicBezTo>
                <a:close/>
                <a:moveTo>
                  <a:pt x="1255459" y="755807"/>
                </a:moveTo>
                <a:lnTo>
                  <a:pt x="1270982" y="750158"/>
                </a:lnTo>
                <a:cubicBezTo>
                  <a:pt x="1279325" y="746650"/>
                  <a:pt x="1295239" y="740609"/>
                  <a:pt x="1302031" y="736322"/>
                </a:cubicBezTo>
                <a:cubicBezTo>
                  <a:pt x="1304747" y="734759"/>
                  <a:pt x="1321048" y="725798"/>
                  <a:pt x="1307463" y="727939"/>
                </a:cubicBezTo>
                <a:cubicBezTo>
                  <a:pt x="1294852" y="729889"/>
                  <a:pt x="1276223" y="738076"/>
                  <a:pt x="1265936" y="744313"/>
                </a:cubicBezTo>
                <a:cubicBezTo>
                  <a:pt x="1263803" y="745675"/>
                  <a:pt x="1261473" y="747429"/>
                  <a:pt x="1259531" y="748987"/>
                </a:cubicBezTo>
                <a:cubicBezTo>
                  <a:pt x="1257784" y="750545"/>
                  <a:pt x="1255846" y="752691"/>
                  <a:pt x="1255459" y="755807"/>
                </a:cubicBezTo>
                <a:close/>
                <a:moveTo>
                  <a:pt x="1165412" y="909385"/>
                </a:moveTo>
                <a:cubicBezTo>
                  <a:pt x="1165026" y="888729"/>
                  <a:pt x="1152024" y="878788"/>
                  <a:pt x="1138052" y="867485"/>
                </a:cubicBezTo>
                <a:cubicBezTo>
                  <a:pt x="1133394" y="863585"/>
                  <a:pt x="1129900" y="858132"/>
                  <a:pt x="1128539" y="853453"/>
                </a:cubicBezTo>
                <a:cubicBezTo>
                  <a:pt x="1127766" y="865339"/>
                  <a:pt x="1133002" y="870410"/>
                  <a:pt x="1138826" y="875672"/>
                </a:cubicBezTo>
                <a:cubicBezTo>
                  <a:pt x="1154935" y="889900"/>
                  <a:pt x="1156291" y="888925"/>
                  <a:pt x="1165412" y="909385"/>
                </a:cubicBezTo>
                <a:close/>
                <a:moveTo>
                  <a:pt x="892757" y="304039"/>
                </a:moveTo>
                <a:cubicBezTo>
                  <a:pt x="899163" y="305403"/>
                  <a:pt x="905373" y="306767"/>
                  <a:pt x="911583" y="308522"/>
                </a:cubicBezTo>
                <a:lnTo>
                  <a:pt x="918179" y="310276"/>
                </a:lnTo>
                <a:cubicBezTo>
                  <a:pt x="918761" y="310471"/>
                  <a:pt x="919344" y="310665"/>
                  <a:pt x="919730" y="310860"/>
                </a:cubicBezTo>
                <a:cubicBezTo>
                  <a:pt x="914489" y="314174"/>
                  <a:pt x="900131" y="316902"/>
                  <a:pt x="895473" y="317877"/>
                </a:cubicBezTo>
                <a:cubicBezTo>
                  <a:pt x="894695" y="315148"/>
                  <a:pt x="893143" y="307157"/>
                  <a:pt x="892757" y="304039"/>
                </a:cubicBezTo>
                <a:close/>
                <a:moveTo>
                  <a:pt x="737895" y="310276"/>
                </a:moveTo>
                <a:cubicBezTo>
                  <a:pt x="746238" y="307937"/>
                  <a:pt x="754778" y="305793"/>
                  <a:pt x="763317" y="304039"/>
                </a:cubicBezTo>
                <a:cubicBezTo>
                  <a:pt x="762930" y="307157"/>
                  <a:pt x="761379" y="315148"/>
                  <a:pt x="760601" y="318071"/>
                </a:cubicBezTo>
                <a:cubicBezTo>
                  <a:pt x="755942" y="316902"/>
                  <a:pt x="741584" y="314174"/>
                  <a:pt x="736343" y="311055"/>
                </a:cubicBezTo>
                <a:cubicBezTo>
                  <a:pt x="736730" y="310860"/>
                  <a:pt x="737312" y="310471"/>
                  <a:pt x="737895" y="310276"/>
                </a:cubicBezTo>
                <a:close/>
                <a:moveTo>
                  <a:pt x="805818" y="96474"/>
                </a:moveTo>
                <a:cubicBezTo>
                  <a:pt x="806013" y="98423"/>
                  <a:pt x="809116" y="113625"/>
                  <a:pt x="809502" y="115964"/>
                </a:cubicBezTo>
                <a:cubicBezTo>
                  <a:pt x="812610" y="132335"/>
                  <a:pt x="815522" y="148511"/>
                  <a:pt x="818624" y="164883"/>
                </a:cubicBezTo>
                <a:cubicBezTo>
                  <a:pt x="819016" y="166637"/>
                  <a:pt x="820175" y="173263"/>
                  <a:pt x="820175" y="174432"/>
                </a:cubicBezTo>
                <a:cubicBezTo>
                  <a:pt x="818624" y="168001"/>
                  <a:pt x="817073" y="161374"/>
                  <a:pt x="815326" y="154943"/>
                </a:cubicBezTo>
                <a:cubicBezTo>
                  <a:pt x="812223" y="142469"/>
                  <a:pt x="808729" y="128827"/>
                  <a:pt x="805431" y="116548"/>
                </a:cubicBezTo>
                <a:lnTo>
                  <a:pt x="800381" y="97448"/>
                </a:lnTo>
                <a:lnTo>
                  <a:pt x="805818" y="96474"/>
                </a:lnTo>
                <a:close/>
                <a:moveTo>
                  <a:pt x="835898" y="174627"/>
                </a:moveTo>
                <a:cubicBezTo>
                  <a:pt x="836089" y="172289"/>
                  <a:pt x="842495" y="137597"/>
                  <a:pt x="842882" y="135453"/>
                </a:cubicBezTo>
                <a:cubicBezTo>
                  <a:pt x="844628" y="125708"/>
                  <a:pt x="846571" y="115964"/>
                  <a:pt x="848509" y="106219"/>
                </a:cubicBezTo>
                <a:cubicBezTo>
                  <a:pt x="849091" y="103101"/>
                  <a:pt x="850060" y="99592"/>
                  <a:pt x="850452" y="96474"/>
                </a:cubicBezTo>
                <a:lnTo>
                  <a:pt x="855693" y="97643"/>
                </a:lnTo>
                <a:cubicBezTo>
                  <a:pt x="855497" y="99007"/>
                  <a:pt x="854719" y="101151"/>
                  <a:pt x="854332" y="102516"/>
                </a:cubicBezTo>
                <a:lnTo>
                  <a:pt x="850452" y="116743"/>
                </a:lnTo>
                <a:cubicBezTo>
                  <a:pt x="845989" y="134284"/>
                  <a:pt x="841330" y="151824"/>
                  <a:pt x="837063" y="169560"/>
                </a:cubicBezTo>
                <a:cubicBezTo>
                  <a:pt x="836672" y="170924"/>
                  <a:pt x="835898" y="173458"/>
                  <a:pt x="835898" y="174627"/>
                </a:cubicBezTo>
                <a:close/>
                <a:moveTo>
                  <a:pt x="694621" y="113625"/>
                </a:moveTo>
                <a:cubicBezTo>
                  <a:pt x="695590" y="112456"/>
                  <a:pt x="700053" y="109922"/>
                  <a:pt x="701800" y="108947"/>
                </a:cubicBezTo>
                <a:cubicBezTo>
                  <a:pt x="706845" y="106024"/>
                  <a:pt x="713833" y="103490"/>
                  <a:pt x="720043" y="103685"/>
                </a:cubicBezTo>
                <a:cubicBezTo>
                  <a:pt x="724119" y="103880"/>
                  <a:pt x="726253" y="104855"/>
                  <a:pt x="729165" y="106219"/>
                </a:cubicBezTo>
                <a:cubicBezTo>
                  <a:pt x="728773" y="106609"/>
                  <a:pt x="725671" y="107583"/>
                  <a:pt x="725088" y="107778"/>
                </a:cubicBezTo>
                <a:cubicBezTo>
                  <a:pt x="721208" y="109142"/>
                  <a:pt x="717327" y="110896"/>
                  <a:pt x="713637" y="112845"/>
                </a:cubicBezTo>
                <a:cubicBezTo>
                  <a:pt x="708396" y="115574"/>
                  <a:pt x="711308" y="114794"/>
                  <a:pt x="705294" y="114015"/>
                </a:cubicBezTo>
                <a:cubicBezTo>
                  <a:pt x="701413" y="113625"/>
                  <a:pt x="698501" y="113625"/>
                  <a:pt x="694621" y="113625"/>
                </a:cubicBezTo>
                <a:close/>
                <a:moveTo>
                  <a:pt x="926909" y="106219"/>
                </a:moveTo>
                <a:cubicBezTo>
                  <a:pt x="930017" y="104660"/>
                  <a:pt x="931959" y="103685"/>
                  <a:pt x="936031" y="103685"/>
                </a:cubicBezTo>
                <a:cubicBezTo>
                  <a:pt x="942050" y="103490"/>
                  <a:pt x="949229" y="106024"/>
                  <a:pt x="954274" y="108947"/>
                </a:cubicBezTo>
                <a:cubicBezTo>
                  <a:pt x="955825" y="109922"/>
                  <a:pt x="960484" y="112456"/>
                  <a:pt x="961453" y="113625"/>
                </a:cubicBezTo>
                <a:cubicBezTo>
                  <a:pt x="957572" y="113625"/>
                  <a:pt x="954661" y="113625"/>
                  <a:pt x="950780" y="114015"/>
                </a:cubicBezTo>
                <a:cubicBezTo>
                  <a:pt x="944379" y="114794"/>
                  <a:pt x="947482" y="115574"/>
                  <a:pt x="942436" y="112845"/>
                </a:cubicBezTo>
                <a:cubicBezTo>
                  <a:pt x="938164" y="110507"/>
                  <a:pt x="933511" y="108558"/>
                  <a:pt x="928852" y="106998"/>
                </a:cubicBezTo>
                <a:lnTo>
                  <a:pt x="926909" y="106219"/>
                </a:lnTo>
                <a:close/>
                <a:moveTo>
                  <a:pt x="820175" y="195091"/>
                </a:moveTo>
                <a:cubicBezTo>
                  <a:pt x="819789" y="194507"/>
                  <a:pt x="819016" y="189829"/>
                  <a:pt x="818624" y="188660"/>
                </a:cubicBezTo>
                <a:cubicBezTo>
                  <a:pt x="817269" y="183008"/>
                  <a:pt x="815326" y="175992"/>
                  <a:pt x="813579" y="170340"/>
                </a:cubicBezTo>
                <a:cubicBezTo>
                  <a:pt x="807369" y="149876"/>
                  <a:pt x="800772" y="128827"/>
                  <a:pt x="793784" y="108558"/>
                </a:cubicBezTo>
                <a:cubicBezTo>
                  <a:pt x="793202" y="106998"/>
                  <a:pt x="793202" y="107193"/>
                  <a:pt x="793980" y="106024"/>
                </a:cubicBezTo>
                <a:lnTo>
                  <a:pt x="796892" y="101346"/>
                </a:lnTo>
                <a:cubicBezTo>
                  <a:pt x="797278" y="101931"/>
                  <a:pt x="802324" y="121811"/>
                  <a:pt x="803102" y="124344"/>
                </a:cubicBezTo>
                <a:cubicBezTo>
                  <a:pt x="807369" y="140131"/>
                  <a:pt x="810863" y="155333"/>
                  <a:pt x="814939" y="170924"/>
                </a:cubicBezTo>
                <a:cubicBezTo>
                  <a:pt x="816490" y="176771"/>
                  <a:pt x="817851" y="182813"/>
                  <a:pt x="819011" y="188660"/>
                </a:cubicBezTo>
                <a:cubicBezTo>
                  <a:pt x="819593" y="190219"/>
                  <a:pt x="820758" y="193922"/>
                  <a:pt x="820175" y="195091"/>
                </a:cubicBezTo>
                <a:close/>
                <a:moveTo>
                  <a:pt x="835898" y="195091"/>
                </a:moveTo>
                <a:cubicBezTo>
                  <a:pt x="835316" y="194507"/>
                  <a:pt x="835703" y="193337"/>
                  <a:pt x="835898" y="192168"/>
                </a:cubicBezTo>
                <a:lnTo>
                  <a:pt x="837836" y="183008"/>
                </a:lnTo>
                <a:cubicBezTo>
                  <a:pt x="840361" y="171509"/>
                  <a:pt x="843464" y="159036"/>
                  <a:pt x="846376" y="147732"/>
                </a:cubicBezTo>
                <a:cubicBezTo>
                  <a:pt x="848318" y="139936"/>
                  <a:pt x="850256" y="132140"/>
                  <a:pt x="852390" y="124344"/>
                </a:cubicBezTo>
                <a:cubicBezTo>
                  <a:pt x="853364" y="120446"/>
                  <a:pt x="854528" y="116548"/>
                  <a:pt x="855497" y="112845"/>
                </a:cubicBezTo>
                <a:cubicBezTo>
                  <a:pt x="855884" y="111286"/>
                  <a:pt x="858213" y="101931"/>
                  <a:pt x="858600" y="101346"/>
                </a:cubicBezTo>
                <a:cubicBezTo>
                  <a:pt x="858795" y="101541"/>
                  <a:pt x="859960" y="103295"/>
                  <a:pt x="860156" y="103685"/>
                </a:cubicBezTo>
                <a:cubicBezTo>
                  <a:pt x="862485" y="107583"/>
                  <a:pt x="862485" y="106609"/>
                  <a:pt x="861707" y="108753"/>
                </a:cubicBezTo>
                <a:cubicBezTo>
                  <a:pt x="861321" y="109727"/>
                  <a:pt x="861125" y="110701"/>
                  <a:pt x="860738" y="111676"/>
                </a:cubicBezTo>
                <a:cubicBezTo>
                  <a:pt x="856853" y="123370"/>
                  <a:pt x="853168" y="134869"/>
                  <a:pt x="849287" y="146757"/>
                </a:cubicBezTo>
                <a:cubicBezTo>
                  <a:pt x="845989" y="156697"/>
                  <a:pt x="841134" y="172483"/>
                  <a:pt x="838614" y="182618"/>
                </a:cubicBezTo>
                <a:cubicBezTo>
                  <a:pt x="837836" y="186711"/>
                  <a:pt x="836867" y="190609"/>
                  <a:pt x="835898" y="195091"/>
                </a:cubicBezTo>
                <a:close/>
                <a:moveTo>
                  <a:pt x="784080" y="209124"/>
                </a:moveTo>
                <a:cubicBezTo>
                  <a:pt x="783307" y="207955"/>
                  <a:pt x="782333" y="206980"/>
                  <a:pt x="781560" y="205811"/>
                </a:cubicBezTo>
                <a:cubicBezTo>
                  <a:pt x="778262" y="201133"/>
                  <a:pt x="775154" y="196650"/>
                  <a:pt x="772052" y="191583"/>
                </a:cubicBezTo>
                <a:cubicBezTo>
                  <a:pt x="770305" y="188855"/>
                  <a:pt x="762930" y="175992"/>
                  <a:pt x="761961" y="173263"/>
                </a:cubicBezTo>
                <a:cubicBezTo>
                  <a:pt x="761766" y="172678"/>
                  <a:pt x="761766" y="172873"/>
                  <a:pt x="761379" y="172289"/>
                </a:cubicBezTo>
                <a:cubicBezTo>
                  <a:pt x="760797" y="171509"/>
                  <a:pt x="756138" y="161374"/>
                  <a:pt x="755556" y="160205"/>
                </a:cubicBezTo>
                <a:cubicBezTo>
                  <a:pt x="753031" y="154748"/>
                  <a:pt x="750701" y="149291"/>
                  <a:pt x="748377" y="143639"/>
                </a:cubicBezTo>
                <a:cubicBezTo>
                  <a:pt x="746047" y="137987"/>
                  <a:pt x="743909" y="132335"/>
                  <a:pt x="741775" y="126488"/>
                </a:cubicBezTo>
                <a:cubicBezTo>
                  <a:pt x="741193" y="124929"/>
                  <a:pt x="736148" y="110117"/>
                  <a:pt x="735957" y="108558"/>
                </a:cubicBezTo>
                <a:lnTo>
                  <a:pt x="738673" y="107388"/>
                </a:lnTo>
                <a:cubicBezTo>
                  <a:pt x="739059" y="109337"/>
                  <a:pt x="743718" y="123175"/>
                  <a:pt x="744491" y="125319"/>
                </a:cubicBezTo>
                <a:cubicBezTo>
                  <a:pt x="749732" y="140715"/>
                  <a:pt x="758467" y="161179"/>
                  <a:pt x="765646" y="175017"/>
                </a:cubicBezTo>
                <a:cubicBezTo>
                  <a:pt x="768362" y="180279"/>
                  <a:pt x="771078" y="185347"/>
                  <a:pt x="773990" y="190219"/>
                </a:cubicBezTo>
                <a:cubicBezTo>
                  <a:pt x="778648" y="198405"/>
                  <a:pt x="786992" y="210878"/>
                  <a:pt x="793593" y="217895"/>
                </a:cubicBezTo>
                <a:cubicBezTo>
                  <a:pt x="794367" y="218869"/>
                  <a:pt x="795531" y="220233"/>
                  <a:pt x="796309" y="221013"/>
                </a:cubicBezTo>
                <a:cubicBezTo>
                  <a:pt x="797665" y="222377"/>
                  <a:pt x="799221" y="224131"/>
                  <a:pt x="800772" y="225496"/>
                </a:cubicBezTo>
                <a:cubicBezTo>
                  <a:pt x="801159" y="225690"/>
                  <a:pt x="801159" y="225885"/>
                  <a:pt x="801545" y="226275"/>
                </a:cubicBezTo>
                <a:lnTo>
                  <a:pt x="805431" y="229588"/>
                </a:lnTo>
                <a:cubicBezTo>
                  <a:pt x="803875" y="229004"/>
                  <a:pt x="798829" y="224911"/>
                  <a:pt x="797474" y="223936"/>
                </a:cubicBezTo>
                <a:cubicBezTo>
                  <a:pt x="797082" y="223547"/>
                  <a:pt x="797082" y="223547"/>
                  <a:pt x="796696" y="223157"/>
                </a:cubicBezTo>
                <a:cubicBezTo>
                  <a:pt x="793784" y="220623"/>
                  <a:pt x="786801" y="212632"/>
                  <a:pt x="784080" y="209124"/>
                </a:cubicBezTo>
                <a:close/>
                <a:moveTo>
                  <a:pt x="850452" y="229588"/>
                </a:moveTo>
                <a:cubicBezTo>
                  <a:pt x="850838" y="229004"/>
                  <a:pt x="851617" y="228614"/>
                  <a:pt x="852003" y="228224"/>
                </a:cubicBezTo>
                <a:lnTo>
                  <a:pt x="859574" y="221013"/>
                </a:lnTo>
                <a:cubicBezTo>
                  <a:pt x="861707" y="219064"/>
                  <a:pt x="868304" y="210683"/>
                  <a:pt x="870246" y="207955"/>
                </a:cubicBezTo>
                <a:cubicBezTo>
                  <a:pt x="872767" y="204251"/>
                  <a:pt x="875096" y="201328"/>
                  <a:pt x="877425" y="197430"/>
                </a:cubicBezTo>
                <a:cubicBezTo>
                  <a:pt x="888294" y="179889"/>
                  <a:pt x="897220" y="161569"/>
                  <a:pt x="904981" y="142275"/>
                </a:cubicBezTo>
                <a:cubicBezTo>
                  <a:pt x="908475" y="133699"/>
                  <a:pt x="913134" y="120836"/>
                  <a:pt x="915850" y="111871"/>
                </a:cubicBezTo>
                <a:cubicBezTo>
                  <a:pt x="916236" y="110507"/>
                  <a:pt x="917014" y="108558"/>
                  <a:pt x="917210" y="107193"/>
                </a:cubicBezTo>
                <a:lnTo>
                  <a:pt x="919926" y="108363"/>
                </a:lnTo>
                <a:cubicBezTo>
                  <a:pt x="919730" y="109727"/>
                  <a:pt x="917597" y="115964"/>
                  <a:pt x="917014" y="117523"/>
                </a:cubicBezTo>
                <a:cubicBezTo>
                  <a:pt x="911387" y="134674"/>
                  <a:pt x="904208" y="152019"/>
                  <a:pt x="896442" y="168391"/>
                </a:cubicBezTo>
                <a:cubicBezTo>
                  <a:pt x="895859" y="169560"/>
                  <a:pt x="895086" y="171509"/>
                  <a:pt x="894308" y="172289"/>
                </a:cubicBezTo>
                <a:cubicBezTo>
                  <a:pt x="891010" y="178915"/>
                  <a:pt x="887516" y="185152"/>
                  <a:pt x="883635" y="191583"/>
                </a:cubicBezTo>
                <a:cubicBezTo>
                  <a:pt x="877039" y="202302"/>
                  <a:pt x="871602" y="209904"/>
                  <a:pt x="863258" y="218869"/>
                </a:cubicBezTo>
                <a:cubicBezTo>
                  <a:pt x="861511" y="220818"/>
                  <a:pt x="859764" y="222182"/>
                  <a:pt x="857827" y="223936"/>
                </a:cubicBezTo>
                <a:cubicBezTo>
                  <a:pt x="856853" y="225301"/>
                  <a:pt x="852199" y="229004"/>
                  <a:pt x="850452" y="229588"/>
                </a:cubicBezTo>
                <a:close/>
                <a:moveTo>
                  <a:pt x="790099" y="109142"/>
                </a:moveTo>
                <a:cubicBezTo>
                  <a:pt x="791068" y="112650"/>
                  <a:pt x="792429" y="116159"/>
                  <a:pt x="793593" y="119667"/>
                </a:cubicBezTo>
                <a:cubicBezTo>
                  <a:pt x="800577" y="140715"/>
                  <a:pt x="807755" y="162739"/>
                  <a:pt x="813579" y="184177"/>
                </a:cubicBezTo>
                <a:cubicBezTo>
                  <a:pt x="814161" y="186321"/>
                  <a:pt x="816104" y="193727"/>
                  <a:pt x="816104" y="195481"/>
                </a:cubicBezTo>
                <a:cubicBezTo>
                  <a:pt x="815712" y="195091"/>
                  <a:pt x="814743" y="193922"/>
                  <a:pt x="814357" y="193337"/>
                </a:cubicBezTo>
                <a:cubicBezTo>
                  <a:pt x="805622" y="182228"/>
                  <a:pt x="798247" y="169365"/>
                  <a:pt x="792233" y="156697"/>
                </a:cubicBezTo>
                <a:cubicBezTo>
                  <a:pt x="788739" y="149486"/>
                  <a:pt x="785637" y="142275"/>
                  <a:pt x="782529" y="134674"/>
                </a:cubicBezTo>
                <a:cubicBezTo>
                  <a:pt x="781169" y="130971"/>
                  <a:pt x="775154" y="115379"/>
                  <a:pt x="774185" y="111481"/>
                </a:cubicBezTo>
                <a:lnTo>
                  <a:pt x="790099" y="109142"/>
                </a:lnTo>
                <a:close/>
                <a:moveTo>
                  <a:pt x="839970" y="195481"/>
                </a:moveTo>
                <a:cubicBezTo>
                  <a:pt x="839970" y="193532"/>
                  <a:pt x="841913" y="186321"/>
                  <a:pt x="842495" y="184177"/>
                </a:cubicBezTo>
                <a:cubicBezTo>
                  <a:pt x="843464" y="180474"/>
                  <a:pt x="844433" y="176771"/>
                  <a:pt x="845597" y="173068"/>
                </a:cubicBezTo>
                <a:cubicBezTo>
                  <a:pt x="851034" y="153384"/>
                  <a:pt x="857827" y="133894"/>
                  <a:pt x="864227" y="114405"/>
                </a:cubicBezTo>
                <a:cubicBezTo>
                  <a:pt x="864810" y="112845"/>
                  <a:pt x="865588" y="110702"/>
                  <a:pt x="865974" y="109142"/>
                </a:cubicBezTo>
                <a:lnTo>
                  <a:pt x="881888" y="111676"/>
                </a:lnTo>
                <a:cubicBezTo>
                  <a:pt x="881502" y="113625"/>
                  <a:pt x="880533" y="115769"/>
                  <a:pt x="879950" y="117718"/>
                </a:cubicBezTo>
                <a:cubicBezTo>
                  <a:pt x="872184" y="140131"/>
                  <a:pt x="862676" y="162154"/>
                  <a:pt x="849870" y="182228"/>
                </a:cubicBezTo>
                <a:cubicBezTo>
                  <a:pt x="848705" y="183787"/>
                  <a:pt x="841526" y="194312"/>
                  <a:pt x="839970" y="195481"/>
                </a:cubicBezTo>
                <a:close/>
                <a:moveTo>
                  <a:pt x="715967" y="116159"/>
                </a:moveTo>
                <a:cubicBezTo>
                  <a:pt x="716549" y="115769"/>
                  <a:pt x="718878" y="114599"/>
                  <a:pt x="719651" y="114210"/>
                </a:cubicBezTo>
                <a:cubicBezTo>
                  <a:pt x="723341" y="112456"/>
                  <a:pt x="728191" y="110312"/>
                  <a:pt x="732071" y="109532"/>
                </a:cubicBezTo>
                <a:cubicBezTo>
                  <a:pt x="732654" y="112650"/>
                  <a:pt x="736926" y="123760"/>
                  <a:pt x="736926" y="124929"/>
                </a:cubicBezTo>
                <a:cubicBezTo>
                  <a:pt x="734792" y="123760"/>
                  <a:pt x="715967" y="116159"/>
                  <a:pt x="715967" y="116159"/>
                </a:cubicBezTo>
                <a:close/>
                <a:moveTo>
                  <a:pt x="918957" y="125124"/>
                </a:moveTo>
                <a:cubicBezTo>
                  <a:pt x="919148" y="124149"/>
                  <a:pt x="923224" y="112845"/>
                  <a:pt x="923807" y="109727"/>
                </a:cubicBezTo>
                <a:cubicBezTo>
                  <a:pt x="926327" y="110117"/>
                  <a:pt x="930212" y="111676"/>
                  <a:pt x="932346" y="112650"/>
                </a:cubicBezTo>
                <a:cubicBezTo>
                  <a:pt x="933701" y="113235"/>
                  <a:pt x="939138" y="115574"/>
                  <a:pt x="939911" y="116353"/>
                </a:cubicBezTo>
                <a:cubicBezTo>
                  <a:pt x="939525" y="116743"/>
                  <a:pt x="935062" y="117913"/>
                  <a:pt x="934284" y="118302"/>
                </a:cubicBezTo>
                <a:cubicBezTo>
                  <a:pt x="928852" y="120056"/>
                  <a:pt x="924002" y="122395"/>
                  <a:pt x="918957" y="125124"/>
                </a:cubicBezTo>
                <a:close/>
                <a:moveTo>
                  <a:pt x="671719" y="139741"/>
                </a:moveTo>
                <a:cubicBezTo>
                  <a:pt x="672110" y="138766"/>
                  <a:pt x="673662" y="136233"/>
                  <a:pt x="674244" y="135258"/>
                </a:cubicBezTo>
                <a:cubicBezTo>
                  <a:pt x="677542" y="130191"/>
                  <a:pt x="679289" y="128047"/>
                  <a:pt x="683366" y="123565"/>
                </a:cubicBezTo>
                <a:cubicBezTo>
                  <a:pt x="684721" y="122200"/>
                  <a:pt x="687437" y="119277"/>
                  <a:pt x="688993" y="118692"/>
                </a:cubicBezTo>
                <a:cubicBezTo>
                  <a:pt x="694038" y="117133"/>
                  <a:pt x="699666" y="117523"/>
                  <a:pt x="704711" y="118108"/>
                </a:cubicBezTo>
                <a:cubicBezTo>
                  <a:pt x="704516" y="118302"/>
                  <a:pt x="704516" y="118497"/>
                  <a:pt x="704129" y="118497"/>
                </a:cubicBezTo>
                <a:cubicBezTo>
                  <a:pt x="697337" y="122980"/>
                  <a:pt x="691323" y="127657"/>
                  <a:pt x="685499" y="133309"/>
                </a:cubicBezTo>
                <a:cubicBezTo>
                  <a:pt x="684335" y="134479"/>
                  <a:pt x="683366" y="135453"/>
                  <a:pt x="682201" y="136623"/>
                </a:cubicBezTo>
                <a:cubicBezTo>
                  <a:pt x="681227" y="137597"/>
                  <a:pt x="681423" y="137792"/>
                  <a:pt x="680067" y="137987"/>
                </a:cubicBezTo>
                <a:cubicBezTo>
                  <a:pt x="676182" y="138377"/>
                  <a:pt x="674631" y="139156"/>
                  <a:pt x="671719" y="139741"/>
                </a:cubicBezTo>
                <a:close/>
                <a:moveTo>
                  <a:pt x="979114" y="131166"/>
                </a:moveTo>
                <a:cubicBezTo>
                  <a:pt x="980279" y="132725"/>
                  <a:pt x="983773" y="137987"/>
                  <a:pt x="984355" y="139741"/>
                </a:cubicBezTo>
                <a:cubicBezTo>
                  <a:pt x="982994" y="139546"/>
                  <a:pt x="981057" y="138766"/>
                  <a:pt x="978727" y="138377"/>
                </a:cubicBezTo>
                <a:cubicBezTo>
                  <a:pt x="977753" y="138182"/>
                  <a:pt x="976785" y="137987"/>
                  <a:pt x="975620" y="137987"/>
                </a:cubicBezTo>
                <a:cubicBezTo>
                  <a:pt x="974847" y="137987"/>
                  <a:pt x="974847" y="137987"/>
                  <a:pt x="974455" y="137402"/>
                </a:cubicBezTo>
                <a:lnTo>
                  <a:pt x="968441" y="131360"/>
                </a:lnTo>
                <a:cubicBezTo>
                  <a:pt x="968054" y="131166"/>
                  <a:pt x="967859" y="130776"/>
                  <a:pt x="967663" y="130581"/>
                </a:cubicBezTo>
                <a:cubicBezTo>
                  <a:pt x="964947" y="128242"/>
                  <a:pt x="962035" y="125708"/>
                  <a:pt x="959124" y="123565"/>
                </a:cubicBezTo>
                <a:lnTo>
                  <a:pt x="951362" y="117913"/>
                </a:lnTo>
                <a:cubicBezTo>
                  <a:pt x="956408" y="117328"/>
                  <a:pt x="962427" y="117133"/>
                  <a:pt x="967276" y="118692"/>
                </a:cubicBezTo>
                <a:cubicBezTo>
                  <a:pt x="969796" y="119472"/>
                  <a:pt x="977367" y="128632"/>
                  <a:pt x="979114" y="131166"/>
                </a:cubicBezTo>
                <a:close/>
                <a:moveTo>
                  <a:pt x="687050" y="137597"/>
                </a:moveTo>
                <a:cubicBezTo>
                  <a:pt x="691709" y="131945"/>
                  <a:pt x="702186" y="124539"/>
                  <a:pt x="708592" y="120446"/>
                </a:cubicBezTo>
                <a:cubicBezTo>
                  <a:pt x="710535" y="119277"/>
                  <a:pt x="710535" y="118887"/>
                  <a:pt x="711890" y="119277"/>
                </a:cubicBezTo>
                <a:cubicBezTo>
                  <a:pt x="719265" y="121226"/>
                  <a:pt x="726253" y="123565"/>
                  <a:pt x="732849" y="127073"/>
                </a:cubicBezTo>
                <a:cubicBezTo>
                  <a:pt x="733818" y="127657"/>
                  <a:pt x="734983" y="128242"/>
                  <a:pt x="735957" y="128632"/>
                </a:cubicBezTo>
                <a:cubicBezTo>
                  <a:pt x="735375" y="129022"/>
                  <a:pt x="733628" y="129606"/>
                  <a:pt x="732849" y="129801"/>
                </a:cubicBezTo>
                <a:cubicBezTo>
                  <a:pt x="726444" y="132335"/>
                  <a:pt x="719847" y="136428"/>
                  <a:pt x="714415" y="140715"/>
                </a:cubicBezTo>
                <a:cubicBezTo>
                  <a:pt x="712473" y="142275"/>
                  <a:pt x="712859" y="142275"/>
                  <a:pt x="711890" y="141885"/>
                </a:cubicBezTo>
                <a:cubicBezTo>
                  <a:pt x="704325" y="139351"/>
                  <a:pt x="694812" y="137597"/>
                  <a:pt x="687050" y="137597"/>
                </a:cubicBezTo>
                <a:close/>
                <a:moveTo>
                  <a:pt x="920313" y="128827"/>
                </a:moveTo>
                <a:cubicBezTo>
                  <a:pt x="921282" y="128437"/>
                  <a:pt x="922446" y="127657"/>
                  <a:pt x="923420" y="127073"/>
                </a:cubicBezTo>
                <a:cubicBezTo>
                  <a:pt x="930212" y="123565"/>
                  <a:pt x="937005" y="121031"/>
                  <a:pt x="944570" y="119277"/>
                </a:cubicBezTo>
                <a:cubicBezTo>
                  <a:pt x="945539" y="119082"/>
                  <a:pt x="945539" y="119082"/>
                  <a:pt x="946317" y="119667"/>
                </a:cubicBezTo>
                <a:cubicBezTo>
                  <a:pt x="951945" y="123175"/>
                  <a:pt x="958155" y="127657"/>
                  <a:pt x="963004" y="131945"/>
                </a:cubicBezTo>
                <a:cubicBezTo>
                  <a:pt x="964751" y="133504"/>
                  <a:pt x="967859" y="136233"/>
                  <a:pt x="969219" y="137792"/>
                </a:cubicBezTo>
                <a:cubicBezTo>
                  <a:pt x="961844" y="137792"/>
                  <a:pt x="954470" y="139156"/>
                  <a:pt x="947482" y="141300"/>
                </a:cubicBezTo>
                <a:cubicBezTo>
                  <a:pt x="943797" y="142469"/>
                  <a:pt x="943988" y="142859"/>
                  <a:pt x="943019" y="141885"/>
                </a:cubicBezTo>
                <a:cubicBezTo>
                  <a:pt x="937587" y="137402"/>
                  <a:pt x="930212" y="132725"/>
                  <a:pt x="923420" y="130191"/>
                </a:cubicBezTo>
                <a:cubicBezTo>
                  <a:pt x="922446" y="129606"/>
                  <a:pt x="920895" y="129411"/>
                  <a:pt x="920313" y="128827"/>
                </a:cubicBezTo>
                <a:close/>
                <a:moveTo>
                  <a:pt x="667256" y="157866"/>
                </a:moveTo>
                <a:cubicBezTo>
                  <a:pt x="667065" y="153968"/>
                  <a:pt x="667647" y="150070"/>
                  <a:pt x="668616" y="146757"/>
                </a:cubicBezTo>
                <a:cubicBezTo>
                  <a:pt x="669003" y="145783"/>
                  <a:pt x="668807" y="145198"/>
                  <a:pt x="669781" y="144808"/>
                </a:cubicBezTo>
                <a:cubicBezTo>
                  <a:pt x="671528" y="144029"/>
                  <a:pt x="675017" y="142859"/>
                  <a:pt x="676764" y="142664"/>
                </a:cubicBezTo>
                <a:cubicBezTo>
                  <a:pt x="676573" y="143054"/>
                  <a:pt x="675795" y="144029"/>
                  <a:pt x="675409" y="144613"/>
                </a:cubicBezTo>
                <a:cubicBezTo>
                  <a:pt x="673466" y="147147"/>
                  <a:pt x="670750" y="151045"/>
                  <a:pt x="669199" y="153968"/>
                </a:cubicBezTo>
                <a:cubicBezTo>
                  <a:pt x="668812" y="154553"/>
                  <a:pt x="667647" y="157282"/>
                  <a:pt x="667256" y="157866"/>
                </a:cubicBezTo>
                <a:close/>
                <a:moveTo>
                  <a:pt x="988818" y="157866"/>
                </a:moveTo>
                <a:cubicBezTo>
                  <a:pt x="988426" y="157282"/>
                  <a:pt x="987267" y="154553"/>
                  <a:pt x="986684" y="153579"/>
                </a:cubicBezTo>
                <a:cubicBezTo>
                  <a:pt x="984741" y="149681"/>
                  <a:pt x="981830" y="145978"/>
                  <a:pt x="979114" y="142470"/>
                </a:cubicBezTo>
                <a:cubicBezTo>
                  <a:pt x="980665" y="142664"/>
                  <a:pt x="982412" y="143249"/>
                  <a:pt x="983773" y="143639"/>
                </a:cubicBezTo>
                <a:cubicBezTo>
                  <a:pt x="986684" y="144613"/>
                  <a:pt x="986684" y="144613"/>
                  <a:pt x="987071" y="145978"/>
                </a:cubicBezTo>
                <a:cubicBezTo>
                  <a:pt x="988622" y="150655"/>
                  <a:pt x="988818" y="153189"/>
                  <a:pt x="988818" y="157866"/>
                </a:cubicBezTo>
                <a:close/>
                <a:moveTo>
                  <a:pt x="716936" y="143834"/>
                </a:moveTo>
                <a:cubicBezTo>
                  <a:pt x="717714" y="143249"/>
                  <a:pt x="718682" y="142664"/>
                  <a:pt x="719461" y="141885"/>
                </a:cubicBezTo>
                <a:cubicBezTo>
                  <a:pt x="721790" y="140131"/>
                  <a:pt x="724892" y="138377"/>
                  <a:pt x="727418" y="136818"/>
                </a:cubicBezTo>
                <a:cubicBezTo>
                  <a:pt x="729938" y="135453"/>
                  <a:pt x="736539" y="132140"/>
                  <a:pt x="739642" y="131750"/>
                </a:cubicBezTo>
                <a:cubicBezTo>
                  <a:pt x="741584" y="136818"/>
                  <a:pt x="743522" y="142080"/>
                  <a:pt x="745656" y="147147"/>
                </a:cubicBezTo>
                <a:cubicBezTo>
                  <a:pt x="746238" y="148706"/>
                  <a:pt x="747212" y="150655"/>
                  <a:pt x="747794" y="152214"/>
                </a:cubicBezTo>
                <a:cubicBezTo>
                  <a:pt x="744491" y="153384"/>
                  <a:pt x="741584" y="155527"/>
                  <a:pt x="739642" y="156307"/>
                </a:cubicBezTo>
                <a:cubicBezTo>
                  <a:pt x="738673" y="155722"/>
                  <a:pt x="737895" y="155138"/>
                  <a:pt x="736926" y="154553"/>
                </a:cubicBezTo>
                <a:cubicBezTo>
                  <a:pt x="732463" y="151630"/>
                  <a:pt x="727608" y="148706"/>
                  <a:pt x="722955" y="146562"/>
                </a:cubicBezTo>
                <a:cubicBezTo>
                  <a:pt x="721981" y="146173"/>
                  <a:pt x="717327" y="144224"/>
                  <a:pt x="716936" y="143834"/>
                </a:cubicBezTo>
                <a:close/>
                <a:moveTo>
                  <a:pt x="908279" y="152409"/>
                </a:moveTo>
                <a:cubicBezTo>
                  <a:pt x="908671" y="150850"/>
                  <a:pt x="909640" y="148901"/>
                  <a:pt x="910418" y="147342"/>
                </a:cubicBezTo>
                <a:cubicBezTo>
                  <a:pt x="912551" y="142275"/>
                  <a:pt x="914489" y="137207"/>
                  <a:pt x="916432" y="131945"/>
                </a:cubicBezTo>
                <a:cubicBezTo>
                  <a:pt x="919730" y="132335"/>
                  <a:pt x="926136" y="135453"/>
                  <a:pt x="928656" y="137012"/>
                </a:cubicBezTo>
                <a:cubicBezTo>
                  <a:pt x="934284" y="140326"/>
                  <a:pt x="934480" y="140715"/>
                  <a:pt x="939138" y="143834"/>
                </a:cubicBezTo>
                <a:cubicBezTo>
                  <a:pt x="938556" y="144224"/>
                  <a:pt x="936809" y="144808"/>
                  <a:pt x="936031" y="145198"/>
                </a:cubicBezTo>
                <a:cubicBezTo>
                  <a:pt x="930212" y="147732"/>
                  <a:pt x="924193" y="151045"/>
                  <a:pt x="918957" y="154553"/>
                </a:cubicBezTo>
                <a:cubicBezTo>
                  <a:pt x="917983" y="155138"/>
                  <a:pt x="917210" y="155722"/>
                  <a:pt x="916432" y="156307"/>
                </a:cubicBezTo>
                <a:cubicBezTo>
                  <a:pt x="914489" y="155722"/>
                  <a:pt x="911773" y="153579"/>
                  <a:pt x="908279" y="152409"/>
                </a:cubicBezTo>
                <a:close/>
                <a:moveTo>
                  <a:pt x="669003" y="168586"/>
                </a:moveTo>
                <a:cubicBezTo>
                  <a:pt x="668421" y="163518"/>
                  <a:pt x="672693" y="155333"/>
                  <a:pt x="674826" y="152214"/>
                </a:cubicBezTo>
                <a:cubicBezTo>
                  <a:pt x="677156" y="148901"/>
                  <a:pt x="678320" y="147147"/>
                  <a:pt x="680840" y="144224"/>
                </a:cubicBezTo>
                <a:cubicBezTo>
                  <a:pt x="682201" y="142469"/>
                  <a:pt x="682587" y="141885"/>
                  <a:pt x="683752" y="141885"/>
                </a:cubicBezTo>
                <a:cubicBezTo>
                  <a:pt x="692096" y="141495"/>
                  <a:pt x="701413" y="143054"/>
                  <a:pt x="708788" y="145588"/>
                </a:cubicBezTo>
                <a:cubicBezTo>
                  <a:pt x="708396" y="146173"/>
                  <a:pt x="708010" y="146367"/>
                  <a:pt x="707427" y="146757"/>
                </a:cubicBezTo>
                <a:cubicBezTo>
                  <a:pt x="706845" y="147147"/>
                  <a:pt x="706649" y="147537"/>
                  <a:pt x="706263" y="147927"/>
                </a:cubicBezTo>
                <a:cubicBezTo>
                  <a:pt x="704907" y="149291"/>
                  <a:pt x="701217" y="152799"/>
                  <a:pt x="700053" y="154358"/>
                </a:cubicBezTo>
                <a:lnTo>
                  <a:pt x="690158" y="166831"/>
                </a:lnTo>
                <a:cubicBezTo>
                  <a:pt x="683556" y="166637"/>
                  <a:pt x="679485" y="166442"/>
                  <a:pt x="672693" y="168001"/>
                </a:cubicBezTo>
                <a:cubicBezTo>
                  <a:pt x="671915" y="167806"/>
                  <a:pt x="669585" y="168586"/>
                  <a:pt x="669003" y="168586"/>
                </a:cubicBezTo>
                <a:close/>
                <a:moveTo>
                  <a:pt x="947095" y="145393"/>
                </a:moveTo>
                <a:cubicBezTo>
                  <a:pt x="954078" y="143054"/>
                  <a:pt x="962618" y="141495"/>
                  <a:pt x="969992" y="141690"/>
                </a:cubicBezTo>
                <a:cubicBezTo>
                  <a:pt x="972904" y="141690"/>
                  <a:pt x="972708" y="141495"/>
                  <a:pt x="973682" y="142470"/>
                </a:cubicBezTo>
                <a:cubicBezTo>
                  <a:pt x="977949" y="147147"/>
                  <a:pt x="987849" y="160205"/>
                  <a:pt x="986875" y="168586"/>
                </a:cubicBezTo>
                <a:cubicBezTo>
                  <a:pt x="986293" y="168586"/>
                  <a:pt x="983190" y="167806"/>
                  <a:pt x="982216" y="167611"/>
                </a:cubicBezTo>
                <a:cubicBezTo>
                  <a:pt x="980474" y="167221"/>
                  <a:pt x="978727" y="167026"/>
                  <a:pt x="977171" y="166831"/>
                </a:cubicBezTo>
                <a:cubicBezTo>
                  <a:pt x="973100" y="166442"/>
                  <a:pt x="969796" y="166637"/>
                  <a:pt x="965916" y="166637"/>
                </a:cubicBezTo>
                <a:cubicBezTo>
                  <a:pt x="965529" y="166247"/>
                  <a:pt x="965143" y="165662"/>
                  <a:pt x="964751" y="165077"/>
                </a:cubicBezTo>
                <a:lnTo>
                  <a:pt x="961649" y="160790"/>
                </a:lnTo>
                <a:cubicBezTo>
                  <a:pt x="959319" y="157671"/>
                  <a:pt x="957959" y="156502"/>
                  <a:pt x="955825" y="153968"/>
                </a:cubicBezTo>
                <a:cubicBezTo>
                  <a:pt x="955439" y="153384"/>
                  <a:pt x="955052" y="153189"/>
                  <a:pt x="954661" y="152799"/>
                </a:cubicBezTo>
                <a:cubicBezTo>
                  <a:pt x="953888" y="151824"/>
                  <a:pt x="953109" y="151045"/>
                  <a:pt x="952140" y="150265"/>
                </a:cubicBezTo>
                <a:lnTo>
                  <a:pt x="948260" y="146562"/>
                </a:lnTo>
                <a:cubicBezTo>
                  <a:pt x="948064" y="146173"/>
                  <a:pt x="947482" y="145783"/>
                  <a:pt x="947095" y="145393"/>
                </a:cubicBezTo>
                <a:close/>
                <a:moveTo>
                  <a:pt x="694812" y="167026"/>
                </a:moveTo>
                <a:cubicBezTo>
                  <a:pt x="695394" y="165467"/>
                  <a:pt x="700248" y="159815"/>
                  <a:pt x="701800" y="158061"/>
                </a:cubicBezTo>
                <a:cubicBezTo>
                  <a:pt x="703933" y="155528"/>
                  <a:pt x="705680" y="153773"/>
                  <a:pt x="708205" y="151435"/>
                </a:cubicBezTo>
                <a:cubicBezTo>
                  <a:pt x="708592" y="151045"/>
                  <a:pt x="708979" y="150655"/>
                  <a:pt x="709370" y="150265"/>
                </a:cubicBezTo>
                <a:cubicBezTo>
                  <a:pt x="709952" y="149876"/>
                  <a:pt x="713055" y="146952"/>
                  <a:pt x="713251" y="146952"/>
                </a:cubicBezTo>
                <a:cubicBezTo>
                  <a:pt x="715188" y="147537"/>
                  <a:pt x="717518" y="148706"/>
                  <a:pt x="719461" y="149486"/>
                </a:cubicBezTo>
                <a:cubicBezTo>
                  <a:pt x="722955" y="151045"/>
                  <a:pt x="727418" y="153579"/>
                  <a:pt x="730716" y="155528"/>
                </a:cubicBezTo>
                <a:cubicBezTo>
                  <a:pt x="731881" y="156307"/>
                  <a:pt x="735179" y="158256"/>
                  <a:pt x="735957" y="159036"/>
                </a:cubicBezTo>
                <a:cubicBezTo>
                  <a:pt x="735565" y="159620"/>
                  <a:pt x="734210" y="160205"/>
                  <a:pt x="733628" y="160790"/>
                </a:cubicBezTo>
                <a:cubicBezTo>
                  <a:pt x="731489" y="162349"/>
                  <a:pt x="726835" y="166052"/>
                  <a:pt x="724892" y="168001"/>
                </a:cubicBezTo>
                <a:cubicBezTo>
                  <a:pt x="722759" y="169950"/>
                  <a:pt x="720816" y="171704"/>
                  <a:pt x="718878" y="173848"/>
                </a:cubicBezTo>
                <a:cubicBezTo>
                  <a:pt x="717131" y="173458"/>
                  <a:pt x="714998" y="172483"/>
                  <a:pt x="713251" y="171704"/>
                </a:cubicBezTo>
                <a:cubicBezTo>
                  <a:pt x="709561" y="170340"/>
                  <a:pt x="705294" y="169170"/>
                  <a:pt x="701217" y="168391"/>
                </a:cubicBezTo>
                <a:cubicBezTo>
                  <a:pt x="700248" y="168001"/>
                  <a:pt x="695394" y="167221"/>
                  <a:pt x="694812" y="167026"/>
                </a:cubicBezTo>
                <a:close/>
                <a:moveTo>
                  <a:pt x="920117" y="158841"/>
                </a:moveTo>
                <a:cubicBezTo>
                  <a:pt x="920699" y="158256"/>
                  <a:pt x="921864" y="157476"/>
                  <a:pt x="922642" y="157087"/>
                </a:cubicBezTo>
                <a:cubicBezTo>
                  <a:pt x="925167" y="155528"/>
                  <a:pt x="928270" y="153579"/>
                  <a:pt x="930795" y="152409"/>
                </a:cubicBezTo>
                <a:cubicBezTo>
                  <a:pt x="932150" y="151630"/>
                  <a:pt x="941658" y="146952"/>
                  <a:pt x="942632" y="147147"/>
                </a:cubicBezTo>
                <a:cubicBezTo>
                  <a:pt x="943215" y="147342"/>
                  <a:pt x="943601" y="147927"/>
                  <a:pt x="943988" y="148316"/>
                </a:cubicBezTo>
                <a:lnTo>
                  <a:pt x="946513" y="150655"/>
                </a:lnTo>
                <a:cubicBezTo>
                  <a:pt x="947868" y="151824"/>
                  <a:pt x="953692" y="157866"/>
                  <a:pt x="954856" y="159231"/>
                </a:cubicBezTo>
                <a:cubicBezTo>
                  <a:pt x="955243" y="159620"/>
                  <a:pt x="955634" y="160205"/>
                  <a:pt x="956021" y="160595"/>
                </a:cubicBezTo>
                <a:cubicBezTo>
                  <a:pt x="957186" y="161959"/>
                  <a:pt x="960871" y="166247"/>
                  <a:pt x="961262" y="167416"/>
                </a:cubicBezTo>
                <a:cubicBezTo>
                  <a:pt x="960680" y="167611"/>
                  <a:pt x="955825" y="168391"/>
                  <a:pt x="954661" y="168586"/>
                </a:cubicBezTo>
                <a:cubicBezTo>
                  <a:pt x="950780" y="169365"/>
                  <a:pt x="946513" y="170534"/>
                  <a:pt x="942823" y="171899"/>
                </a:cubicBezTo>
                <a:cubicBezTo>
                  <a:pt x="941076" y="172483"/>
                  <a:pt x="938942" y="173458"/>
                  <a:pt x="937391" y="173848"/>
                </a:cubicBezTo>
                <a:lnTo>
                  <a:pt x="929238" y="166052"/>
                </a:lnTo>
                <a:cubicBezTo>
                  <a:pt x="927883" y="164688"/>
                  <a:pt x="924389" y="161959"/>
                  <a:pt x="922642" y="160790"/>
                </a:cubicBezTo>
                <a:cubicBezTo>
                  <a:pt x="921673" y="160010"/>
                  <a:pt x="920508" y="159231"/>
                  <a:pt x="920117" y="158841"/>
                </a:cubicBezTo>
                <a:close/>
                <a:moveTo>
                  <a:pt x="743136" y="159231"/>
                </a:moveTo>
                <a:cubicBezTo>
                  <a:pt x="743718" y="158451"/>
                  <a:pt x="748377" y="156307"/>
                  <a:pt x="749346" y="156112"/>
                </a:cubicBezTo>
                <a:lnTo>
                  <a:pt x="754587" y="167221"/>
                </a:lnTo>
                <a:cubicBezTo>
                  <a:pt x="754973" y="168001"/>
                  <a:pt x="756138" y="170145"/>
                  <a:pt x="756138" y="170729"/>
                </a:cubicBezTo>
                <a:cubicBezTo>
                  <a:pt x="754587" y="169170"/>
                  <a:pt x="753031" y="167806"/>
                  <a:pt x="751479" y="166247"/>
                </a:cubicBezTo>
                <a:cubicBezTo>
                  <a:pt x="751093" y="166052"/>
                  <a:pt x="751093" y="165662"/>
                  <a:pt x="750701" y="165467"/>
                </a:cubicBezTo>
                <a:cubicBezTo>
                  <a:pt x="748763" y="163713"/>
                  <a:pt x="745269" y="160595"/>
                  <a:pt x="743136" y="159231"/>
                </a:cubicBezTo>
                <a:close/>
                <a:moveTo>
                  <a:pt x="899936" y="170729"/>
                </a:moveTo>
                <a:cubicBezTo>
                  <a:pt x="899936" y="170534"/>
                  <a:pt x="906532" y="156307"/>
                  <a:pt x="906728" y="156112"/>
                </a:cubicBezTo>
                <a:cubicBezTo>
                  <a:pt x="907506" y="156307"/>
                  <a:pt x="912356" y="158256"/>
                  <a:pt x="912938" y="159231"/>
                </a:cubicBezTo>
                <a:cubicBezTo>
                  <a:pt x="911191" y="160400"/>
                  <a:pt x="906924" y="163908"/>
                  <a:pt x="905373" y="165467"/>
                </a:cubicBezTo>
                <a:lnTo>
                  <a:pt x="903043" y="167611"/>
                </a:lnTo>
                <a:cubicBezTo>
                  <a:pt x="902847" y="167806"/>
                  <a:pt x="902652" y="168196"/>
                  <a:pt x="902265" y="168391"/>
                </a:cubicBezTo>
                <a:cubicBezTo>
                  <a:pt x="901879" y="168586"/>
                  <a:pt x="899936" y="170534"/>
                  <a:pt x="899936" y="170729"/>
                </a:cubicBezTo>
                <a:close/>
                <a:moveTo>
                  <a:pt x="976589" y="192168"/>
                </a:moveTo>
                <a:cubicBezTo>
                  <a:pt x="976006" y="185541"/>
                  <a:pt x="972904" y="178720"/>
                  <a:pt x="969606" y="172873"/>
                </a:cubicBezTo>
                <a:cubicBezTo>
                  <a:pt x="969219" y="172094"/>
                  <a:pt x="968441" y="171119"/>
                  <a:pt x="968245" y="170534"/>
                </a:cubicBezTo>
                <a:cubicBezTo>
                  <a:pt x="972126" y="170534"/>
                  <a:pt x="974651" y="170534"/>
                  <a:pt x="978727" y="170924"/>
                </a:cubicBezTo>
                <a:cubicBezTo>
                  <a:pt x="980279" y="171119"/>
                  <a:pt x="984741" y="171899"/>
                  <a:pt x="985710" y="172483"/>
                </a:cubicBezTo>
                <a:cubicBezTo>
                  <a:pt x="985128" y="175992"/>
                  <a:pt x="978145" y="190609"/>
                  <a:pt x="976589" y="192168"/>
                </a:cubicBezTo>
                <a:close/>
                <a:moveTo>
                  <a:pt x="670363" y="172483"/>
                </a:moveTo>
                <a:cubicBezTo>
                  <a:pt x="671332" y="171704"/>
                  <a:pt x="676764" y="170924"/>
                  <a:pt x="678320" y="170924"/>
                </a:cubicBezTo>
                <a:cubicBezTo>
                  <a:pt x="681423" y="170534"/>
                  <a:pt x="684530" y="170534"/>
                  <a:pt x="687633" y="170534"/>
                </a:cubicBezTo>
                <a:cubicBezTo>
                  <a:pt x="687442" y="171119"/>
                  <a:pt x="686664" y="172483"/>
                  <a:pt x="686277" y="173068"/>
                </a:cubicBezTo>
                <a:cubicBezTo>
                  <a:pt x="683948" y="177356"/>
                  <a:pt x="682005" y="181449"/>
                  <a:pt x="680650" y="186126"/>
                </a:cubicBezTo>
                <a:cubicBezTo>
                  <a:pt x="680454" y="187101"/>
                  <a:pt x="679485" y="192168"/>
                  <a:pt x="679289" y="192168"/>
                </a:cubicBezTo>
                <a:cubicBezTo>
                  <a:pt x="678511" y="190609"/>
                  <a:pt x="677542" y="189050"/>
                  <a:pt x="676764" y="187490"/>
                </a:cubicBezTo>
                <a:cubicBezTo>
                  <a:pt x="675213" y="184567"/>
                  <a:pt x="673466" y="180669"/>
                  <a:pt x="672301" y="177746"/>
                </a:cubicBezTo>
                <a:cubicBezTo>
                  <a:pt x="671719" y="176381"/>
                  <a:pt x="670554" y="173848"/>
                  <a:pt x="670363" y="172483"/>
                </a:cubicBezTo>
                <a:close/>
                <a:moveTo>
                  <a:pt x="722759" y="175212"/>
                </a:moveTo>
                <a:cubicBezTo>
                  <a:pt x="723145" y="174432"/>
                  <a:pt x="727608" y="170340"/>
                  <a:pt x="728582" y="169560"/>
                </a:cubicBezTo>
                <a:cubicBezTo>
                  <a:pt x="730716" y="167806"/>
                  <a:pt x="732463" y="166247"/>
                  <a:pt x="734792" y="164493"/>
                </a:cubicBezTo>
                <a:cubicBezTo>
                  <a:pt x="735565" y="163908"/>
                  <a:pt x="738477" y="161764"/>
                  <a:pt x="739255" y="161374"/>
                </a:cubicBezTo>
                <a:cubicBezTo>
                  <a:pt x="742358" y="163518"/>
                  <a:pt x="745465" y="166442"/>
                  <a:pt x="748377" y="168975"/>
                </a:cubicBezTo>
                <a:cubicBezTo>
                  <a:pt x="749732" y="170340"/>
                  <a:pt x="754195" y="174432"/>
                  <a:pt x="754587" y="175407"/>
                </a:cubicBezTo>
                <a:cubicBezTo>
                  <a:pt x="754004" y="175992"/>
                  <a:pt x="753422" y="176381"/>
                  <a:pt x="752840" y="176771"/>
                </a:cubicBezTo>
                <a:cubicBezTo>
                  <a:pt x="751479" y="177746"/>
                  <a:pt x="742167" y="185736"/>
                  <a:pt x="741775" y="186516"/>
                </a:cubicBezTo>
                <a:cubicBezTo>
                  <a:pt x="741193" y="186321"/>
                  <a:pt x="740028" y="185347"/>
                  <a:pt x="739446" y="184957"/>
                </a:cubicBezTo>
                <a:cubicBezTo>
                  <a:pt x="736730" y="182618"/>
                  <a:pt x="725671" y="175992"/>
                  <a:pt x="722759" y="175212"/>
                </a:cubicBezTo>
                <a:close/>
                <a:moveTo>
                  <a:pt x="901100" y="175212"/>
                </a:moveTo>
                <a:cubicBezTo>
                  <a:pt x="901487" y="174822"/>
                  <a:pt x="902265" y="173848"/>
                  <a:pt x="902847" y="173263"/>
                </a:cubicBezTo>
                <a:lnTo>
                  <a:pt x="912551" y="164493"/>
                </a:lnTo>
                <a:cubicBezTo>
                  <a:pt x="913907" y="163323"/>
                  <a:pt x="915267" y="162349"/>
                  <a:pt x="916628" y="161179"/>
                </a:cubicBezTo>
                <a:cubicBezTo>
                  <a:pt x="917401" y="161569"/>
                  <a:pt x="920313" y="163713"/>
                  <a:pt x="921091" y="164298"/>
                </a:cubicBezTo>
                <a:cubicBezTo>
                  <a:pt x="923611" y="166247"/>
                  <a:pt x="925940" y="168196"/>
                  <a:pt x="928465" y="170340"/>
                </a:cubicBezTo>
                <a:cubicBezTo>
                  <a:pt x="929048" y="170924"/>
                  <a:pt x="932928" y="174432"/>
                  <a:pt x="933315" y="175017"/>
                </a:cubicBezTo>
                <a:cubicBezTo>
                  <a:pt x="930599" y="175602"/>
                  <a:pt x="921282" y="181449"/>
                  <a:pt x="918566" y="183203"/>
                </a:cubicBezTo>
                <a:cubicBezTo>
                  <a:pt x="917792" y="183787"/>
                  <a:pt x="917014" y="184372"/>
                  <a:pt x="916236" y="184762"/>
                </a:cubicBezTo>
                <a:cubicBezTo>
                  <a:pt x="915654" y="185152"/>
                  <a:pt x="914685" y="186126"/>
                  <a:pt x="913907" y="186321"/>
                </a:cubicBezTo>
                <a:cubicBezTo>
                  <a:pt x="913520" y="185541"/>
                  <a:pt x="905373" y="178720"/>
                  <a:pt x="904399" y="177941"/>
                </a:cubicBezTo>
                <a:cubicBezTo>
                  <a:pt x="903816" y="177551"/>
                  <a:pt x="903430" y="177161"/>
                  <a:pt x="902652" y="176576"/>
                </a:cubicBezTo>
                <a:cubicBezTo>
                  <a:pt x="902069" y="176186"/>
                  <a:pt x="901487" y="175797"/>
                  <a:pt x="901100" y="175212"/>
                </a:cubicBezTo>
                <a:close/>
                <a:moveTo>
                  <a:pt x="683752" y="198599"/>
                </a:moveTo>
                <a:cubicBezTo>
                  <a:pt x="682974" y="192558"/>
                  <a:pt x="683556" y="188855"/>
                  <a:pt x="685886" y="182813"/>
                </a:cubicBezTo>
                <a:cubicBezTo>
                  <a:pt x="686468" y="181254"/>
                  <a:pt x="690931" y="172094"/>
                  <a:pt x="692291" y="170729"/>
                </a:cubicBezTo>
                <a:cubicBezTo>
                  <a:pt x="696172" y="170924"/>
                  <a:pt x="701217" y="172094"/>
                  <a:pt x="704907" y="172873"/>
                </a:cubicBezTo>
                <a:cubicBezTo>
                  <a:pt x="706649" y="173263"/>
                  <a:pt x="714998" y="175797"/>
                  <a:pt x="715771" y="176381"/>
                </a:cubicBezTo>
                <a:cubicBezTo>
                  <a:pt x="714998" y="177161"/>
                  <a:pt x="714415" y="178135"/>
                  <a:pt x="713637" y="178915"/>
                </a:cubicBezTo>
                <a:cubicBezTo>
                  <a:pt x="711117" y="181449"/>
                  <a:pt x="705680" y="189050"/>
                  <a:pt x="703742" y="191973"/>
                </a:cubicBezTo>
                <a:cubicBezTo>
                  <a:pt x="703160" y="192947"/>
                  <a:pt x="702578" y="193727"/>
                  <a:pt x="701995" y="194896"/>
                </a:cubicBezTo>
                <a:cubicBezTo>
                  <a:pt x="701413" y="195871"/>
                  <a:pt x="701022" y="196845"/>
                  <a:pt x="700248" y="197820"/>
                </a:cubicBezTo>
                <a:cubicBezTo>
                  <a:pt x="692487" y="197625"/>
                  <a:pt x="692291" y="197430"/>
                  <a:pt x="683752" y="198599"/>
                </a:cubicBezTo>
                <a:close/>
                <a:moveTo>
                  <a:pt x="940107" y="176576"/>
                </a:moveTo>
                <a:cubicBezTo>
                  <a:pt x="940885" y="175797"/>
                  <a:pt x="949425" y="173458"/>
                  <a:pt x="951167" y="172873"/>
                </a:cubicBezTo>
                <a:cubicBezTo>
                  <a:pt x="954856" y="171899"/>
                  <a:pt x="959706" y="170924"/>
                  <a:pt x="963586" y="170729"/>
                </a:cubicBezTo>
                <a:cubicBezTo>
                  <a:pt x="965143" y="172094"/>
                  <a:pt x="969219" y="181059"/>
                  <a:pt x="969992" y="183008"/>
                </a:cubicBezTo>
                <a:cubicBezTo>
                  <a:pt x="972322" y="189050"/>
                  <a:pt x="972904" y="192558"/>
                  <a:pt x="972126" y="198599"/>
                </a:cubicBezTo>
                <a:cubicBezTo>
                  <a:pt x="969219" y="198210"/>
                  <a:pt x="966890" y="197820"/>
                  <a:pt x="963978" y="197625"/>
                </a:cubicBezTo>
                <a:cubicBezTo>
                  <a:pt x="961262" y="197625"/>
                  <a:pt x="956217" y="198015"/>
                  <a:pt x="955439" y="198015"/>
                </a:cubicBezTo>
                <a:cubicBezTo>
                  <a:pt x="954856" y="197040"/>
                  <a:pt x="954274" y="196066"/>
                  <a:pt x="953692" y="195091"/>
                </a:cubicBezTo>
                <a:cubicBezTo>
                  <a:pt x="950393" y="189244"/>
                  <a:pt x="944766" y="181644"/>
                  <a:pt x="940107" y="176576"/>
                </a:cubicBezTo>
                <a:close/>
                <a:moveTo>
                  <a:pt x="745269" y="189050"/>
                </a:moveTo>
                <a:cubicBezTo>
                  <a:pt x="745852" y="188270"/>
                  <a:pt x="757107" y="178720"/>
                  <a:pt x="757885" y="178330"/>
                </a:cubicBezTo>
                <a:cubicBezTo>
                  <a:pt x="758272" y="178915"/>
                  <a:pt x="758854" y="179695"/>
                  <a:pt x="759436" y="180279"/>
                </a:cubicBezTo>
                <a:cubicBezTo>
                  <a:pt x="762930" y="184372"/>
                  <a:pt x="766811" y="190219"/>
                  <a:pt x="769527" y="194896"/>
                </a:cubicBezTo>
                <a:lnTo>
                  <a:pt x="766811" y="197430"/>
                </a:lnTo>
                <a:cubicBezTo>
                  <a:pt x="765842" y="198405"/>
                  <a:pt x="764868" y="199769"/>
                  <a:pt x="764482" y="200159"/>
                </a:cubicBezTo>
                <a:cubicBezTo>
                  <a:pt x="763513" y="199184"/>
                  <a:pt x="762544" y="198210"/>
                  <a:pt x="760601" y="197820"/>
                </a:cubicBezTo>
                <a:cubicBezTo>
                  <a:pt x="758658" y="197430"/>
                  <a:pt x="756911" y="198015"/>
                  <a:pt x="755751" y="198989"/>
                </a:cubicBezTo>
                <a:cubicBezTo>
                  <a:pt x="755360" y="198794"/>
                  <a:pt x="755360" y="198599"/>
                  <a:pt x="755169" y="198405"/>
                </a:cubicBezTo>
                <a:cubicBezTo>
                  <a:pt x="754973" y="198210"/>
                  <a:pt x="754778" y="198015"/>
                  <a:pt x="754587" y="197820"/>
                </a:cubicBezTo>
                <a:lnTo>
                  <a:pt x="753422" y="196456"/>
                </a:lnTo>
                <a:cubicBezTo>
                  <a:pt x="750510" y="193922"/>
                  <a:pt x="747985" y="191193"/>
                  <a:pt x="745269" y="189050"/>
                </a:cubicBezTo>
                <a:close/>
                <a:moveTo>
                  <a:pt x="886547" y="194896"/>
                </a:moveTo>
                <a:cubicBezTo>
                  <a:pt x="889845" y="188855"/>
                  <a:pt x="893922" y="183787"/>
                  <a:pt x="898189" y="178330"/>
                </a:cubicBezTo>
                <a:cubicBezTo>
                  <a:pt x="899163" y="178720"/>
                  <a:pt x="910222" y="188270"/>
                  <a:pt x="910804" y="189050"/>
                </a:cubicBezTo>
                <a:cubicBezTo>
                  <a:pt x="906924" y="192168"/>
                  <a:pt x="903626" y="195481"/>
                  <a:pt x="900327" y="198989"/>
                </a:cubicBezTo>
                <a:cubicBezTo>
                  <a:pt x="899163" y="198210"/>
                  <a:pt x="897416" y="197430"/>
                  <a:pt x="895473" y="197820"/>
                </a:cubicBezTo>
                <a:cubicBezTo>
                  <a:pt x="893535" y="198210"/>
                  <a:pt x="892561" y="199379"/>
                  <a:pt x="891592" y="200159"/>
                </a:cubicBezTo>
                <a:cubicBezTo>
                  <a:pt x="891206" y="199769"/>
                  <a:pt x="890232" y="198210"/>
                  <a:pt x="889263" y="197430"/>
                </a:cubicBezTo>
                <a:lnTo>
                  <a:pt x="886547" y="194896"/>
                </a:lnTo>
                <a:close/>
                <a:moveTo>
                  <a:pt x="704711" y="198599"/>
                </a:moveTo>
                <a:cubicBezTo>
                  <a:pt x="705876" y="195481"/>
                  <a:pt x="713251" y="185736"/>
                  <a:pt x="715580" y="182813"/>
                </a:cubicBezTo>
                <a:lnTo>
                  <a:pt x="718682" y="179305"/>
                </a:lnTo>
                <a:cubicBezTo>
                  <a:pt x="719069" y="178915"/>
                  <a:pt x="719461" y="178525"/>
                  <a:pt x="719847" y="178330"/>
                </a:cubicBezTo>
                <a:cubicBezTo>
                  <a:pt x="723537" y="179695"/>
                  <a:pt x="731102" y="183982"/>
                  <a:pt x="734596" y="186321"/>
                </a:cubicBezTo>
                <a:lnTo>
                  <a:pt x="739059" y="189439"/>
                </a:lnTo>
                <a:lnTo>
                  <a:pt x="732654" y="196066"/>
                </a:lnTo>
                <a:cubicBezTo>
                  <a:pt x="732267" y="196456"/>
                  <a:pt x="732267" y="196650"/>
                  <a:pt x="731881" y="197040"/>
                </a:cubicBezTo>
                <a:cubicBezTo>
                  <a:pt x="730134" y="198794"/>
                  <a:pt x="725475" y="205226"/>
                  <a:pt x="725475" y="205226"/>
                </a:cubicBezTo>
                <a:cubicBezTo>
                  <a:pt x="722759" y="203862"/>
                  <a:pt x="718878" y="202497"/>
                  <a:pt x="715771" y="201523"/>
                </a:cubicBezTo>
                <a:cubicBezTo>
                  <a:pt x="714024" y="200938"/>
                  <a:pt x="712282" y="200353"/>
                  <a:pt x="710339" y="199964"/>
                </a:cubicBezTo>
                <a:cubicBezTo>
                  <a:pt x="709174" y="199574"/>
                  <a:pt x="705294" y="198989"/>
                  <a:pt x="704711" y="198599"/>
                </a:cubicBezTo>
                <a:close/>
                <a:moveTo>
                  <a:pt x="917014" y="189244"/>
                </a:moveTo>
                <a:cubicBezTo>
                  <a:pt x="918566" y="187295"/>
                  <a:pt x="932346" y="179500"/>
                  <a:pt x="936031" y="178135"/>
                </a:cubicBezTo>
                <a:cubicBezTo>
                  <a:pt x="938747" y="180279"/>
                  <a:pt x="950007" y="195286"/>
                  <a:pt x="951167" y="198405"/>
                </a:cubicBezTo>
                <a:cubicBezTo>
                  <a:pt x="950584" y="198599"/>
                  <a:pt x="946513" y="199379"/>
                  <a:pt x="945539" y="199574"/>
                </a:cubicBezTo>
                <a:cubicBezTo>
                  <a:pt x="941076" y="200743"/>
                  <a:pt x="934480" y="202887"/>
                  <a:pt x="930599" y="204837"/>
                </a:cubicBezTo>
                <a:lnTo>
                  <a:pt x="925744" y="198599"/>
                </a:lnTo>
                <a:cubicBezTo>
                  <a:pt x="925167" y="198015"/>
                  <a:pt x="924776" y="197235"/>
                  <a:pt x="924193" y="196650"/>
                </a:cubicBezTo>
                <a:lnTo>
                  <a:pt x="921477" y="193727"/>
                </a:lnTo>
                <a:cubicBezTo>
                  <a:pt x="921091" y="193337"/>
                  <a:pt x="920895" y="193142"/>
                  <a:pt x="920508" y="192753"/>
                </a:cubicBezTo>
                <a:lnTo>
                  <a:pt x="917014" y="189244"/>
                </a:lnTo>
                <a:close/>
                <a:moveTo>
                  <a:pt x="685886" y="202302"/>
                </a:moveTo>
                <a:cubicBezTo>
                  <a:pt x="689766" y="201913"/>
                  <a:pt x="694621" y="201133"/>
                  <a:pt x="698697" y="201913"/>
                </a:cubicBezTo>
                <a:cubicBezTo>
                  <a:pt x="696950" y="206591"/>
                  <a:pt x="695786" y="208735"/>
                  <a:pt x="695203" y="214387"/>
                </a:cubicBezTo>
                <a:cubicBezTo>
                  <a:pt x="694229" y="213802"/>
                  <a:pt x="686468" y="203862"/>
                  <a:pt x="685886" y="202302"/>
                </a:cubicBezTo>
                <a:close/>
                <a:moveTo>
                  <a:pt x="957376" y="201913"/>
                </a:moveTo>
                <a:cubicBezTo>
                  <a:pt x="961649" y="201133"/>
                  <a:pt x="965916" y="201913"/>
                  <a:pt x="970188" y="202302"/>
                </a:cubicBezTo>
                <a:cubicBezTo>
                  <a:pt x="969606" y="203862"/>
                  <a:pt x="961844" y="213802"/>
                  <a:pt x="960871" y="214581"/>
                </a:cubicBezTo>
                <a:cubicBezTo>
                  <a:pt x="960680" y="212048"/>
                  <a:pt x="960288" y="210099"/>
                  <a:pt x="959515" y="207760"/>
                </a:cubicBezTo>
                <a:cubicBezTo>
                  <a:pt x="958933" y="205616"/>
                  <a:pt x="958155" y="203862"/>
                  <a:pt x="957376" y="201913"/>
                </a:cubicBezTo>
                <a:close/>
                <a:moveTo>
                  <a:pt x="728969" y="206980"/>
                </a:moveTo>
                <a:cubicBezTo>
                  <a:pt x="729355" y="205811"/>
                  <a:pt x="731102" y="203862"/>
                  <a:pt x="732071" y="202887"/>
                </a:cubicBezTo>
                <a:cubicBezTo>
                  <a:pt x="733236" y="201328"/>
                  <a:pt x="737508" y="196456"/>
                  <a:pt x="738673" y="195286"/>
                </a:cubicBezTo>
                <a:lnTo>
                  <a:pt x="742167" y="191778"/>
                </a:lnTo>
                <a:cubicBezTo>
                  <a:pt x="742940" y="192168"/>
                  <a:pt x="744491" y="193532"/>
                  <a:pt x="745269" y="194312"/>
                </a:cubicBezTo>
                <a:cubicBezTo>
                  <a:pt x="746630" y="195286"/>
                  <a:pt x="752840" y="201523"/>
                  <a:pt x="753422" y="202692"/>
                </a:cubicBezTo>
                <a:cubicBezTo>
                  <a:pt x="750701" y="202887"/>
                  <a:pt x="749732" y="203277"/>
                  <a:pt x="748377" y="205031"/>
                </a:cubicBezTo>
                <a:cubicBezTo>
                  <a:pt x="747212" y="206591"/>
                  <a:pt x="747016" y="208735"/>
                  <a:pt x="747403" y="210878"/>
                </a:cubicBezTo>
                <a:cubicBezTo>
                  <a:pt x="745269" y="211073"/>
                  <a:pt x="742940" y="211268"/>
                  <a:pt x="741584" y="213022"/>
                </a:cubicBezTo>
                <a:cubicBezTo>
                  <a:pt x="741193" y="213412"/>
                  <a:pt x="740806" y="214192"/>
                  <a:pt x="740420" y="214581"/>
                </a:cubicBezTo>
                <a:lnTo>
                  <a:pt x="737508" y="212632"/>
                </a:lnTo>
                <a:cubicBezTo>
                  <a:pt x="735761" y="211268"/>
                  <a:pt x="733628" y="210099"/>
                  <a:pt x="731685" y="208929"/>
                </a:cubicBezTo>
                <a:cubicBezTo>
                  <a:pt x="731298" y="208150"/>
                  <a:pt x="729551" y="207370"/>
                  <a:pt x="728969" y="206980"/>
                </a:cubicBezTo>
                <a:close/>
                <a:moveTo>
                  <a:pt x="902461" y="202692"/>
                </a:moveTo>
                <a:cubicBezTo>
                  <a:pt x="902652" y="202108"/>
                  <a:pt x="903430" y="201718"/>
                  <a:pt x="903816" y="201133"/>
                </a:cubicBezTo>
                <a:cubicBezTo>
                  <a:pt x="905373" y="199184"/>
                  <a:pt x="908279" y="196650"/>
                  <a:pt x="910222" y="194896"/>
                </a:cubicBezTo>
                <a:cubicBezTo>
                  <a:pt x="911000" y="194117"/>
                  <a:pt x="913134" y="192168"/>
                  <a:pt x="913907" y="191778"/>
                </a:cubicBezTo>
                <a:lnTo>
                  <a:pt x="915654" y="193532"/>
                </a:lnTo>
                <a:cubicBezTo>
                  <a:pt x="916236" y="194117"/>
                  <a:pt x="916819" y="194702"/>
                  <a:pt x="917401" y="195286"/>
                </a:cubicBezTo>
                <a:cubicBezTo>
                  <a:pt x="918566" y="196261"/>
                  <a:pt x="919730" y="197820"/>
                  <a:pt x="920699" y="198989"/>
                </a:cubicBezTo>
                <a:cubicBezTo>
                  <a:pt x="921673" y="199964"/>
                  <a:pt x="926327" y="205616"/>
                  <a:pt x="926909" y="206980"/>
                </a:cubicBezTo>
                <a:cubicBezTo>
                  <a:pt x="926327" y="207370"/>
                  <a:pt x="924585" y="208345"/>
                  <a:pt x="923807" y="208735"/>
                </a:cubicBezTo>
                <a:cubicBezTo>
                  <a:pt x="920895" y="210489"/>
                  <a:pt x="918179" y="212438"/>
                  <a:pt x="915267" y="214387"/>
                </a:cubicBezTo>
                <a:cubicBezTo>
                  <a:pt x="914881" y="213997"/>
                  <a:pt x="914489" y="213217"/>
                  <a:pt x="914103" y="212827"/>
                </a:cubicBezTo>
                <a:cubicBezTo>
                  <a:pt x="912551" y="211073"/>
                  <a:pt x="910418" y="210878"/>
                  <a:pt x="908279" y="210683"/>
                </a:cubicBezTo>
                <a:cubicBezTo>
                  <a:pt x="908671" y="208540"/>
                  <a:pt x="908475" y="206396"/>
                  <a:pt x="907310" y="204837"/>
                </a:cubicBezTo>
                <a:cubicBezTo>
                  <a:pt x="906341" y="203277"/>
                  <a:pt x="905177" y="202887"/>
                  <a:pt x="902461" y="202692"/>
                </a:cubicBezTo>
                <a:close/>
                <a:moveTo>
                  <a:pt x="767589" y="202887"/>
                </a:moveTo>
                <a:cubicBezTo>
                  <a:pt x="768171" y="201523"/>
                  <a:pt x="770691" y="199184"/>
                  <a:pt x="771660" y="198405"/>
                </a:cubicBezTo>
                <a:cubicBezTo>
                  <a:pt x="772052" y="198989"/>
                  <a:pt x="772439" y="199574"/>
                  <a:pt x="772825" y="200159"/>
                </a:cubicBezTo>
                <a:cubicBezTo>
                  <a:pt x="775350" y="204057"/>
                  <a:pt x="777870" y="207760"/>
                  <a:pt x="780782" y="211463"/>
                </a:cubicBezTo>
                <a:lnTo>
                  <a:pt x="785827" y="217505"/>
                </a:lnTo>
                <a:cubicBezTo>
                  <a:pt x="786605" y="218479"/>
                  <a:pt x="787574" y="219454"/>
                  <a:pt x="788352" y="220428"/>
                </a:cubicBezTo>
                <a:cubicBezTo>
                  <a:pt x="789125" y="221403"/>
                  <a:pt x="790873" y="222767"/>
                  <a:pt x="791068" y="223352"/>
                </a:cubicBezTo>
                <a:cubicBezTo>
                  <a:pt x="789517" y="224131"/>
                  <a:pt x="788739" y="223741"/>
                  <a:pt x="787188" y="225496"/>
                </a:cubicBezTo>
                <a:cubicBezTo>
                  <a:pt x="786992" y="225690"/>
                  <a:pt x="786605" y="226275"/>
                  <a:pt x="786410" y="226665"/>
                </a:cubicBezTo>
                <a:cubicBezTo>
                  <a:pt x="784858" y="229588"/>
                  <a:pt x="786023" y="231537"/>
                  <a:pt x="786605" y="233096"/>
                </a:cubicBezTo>
                <a:cubicBezTo>
                  <a:pt x="785054" y="233681"/>
                  <a:pt x="784663" y="234266"/>
                  <a:pt x="781947" y="235045"/>
                </a:cubicBezTo>
                <a:cubicBezTo>
                  <a:pt x="780200" y="235435"/>
                  <a:pt x="777680" y="235630"/>
                  <a:pt x="775933" y="235240"/>
                </a:cubicBezTo>
                <a:cubicBezTo>
                  <a:pt x="777097" y="234461"/>
                  <a:pt x="781174" y="233486"/>
                  <a:pt x="780395" y="228029"/>
                </a:cubicBezTo>
                <a:cubicBezTo>
                  <a:pt x="782916" y="227639"/>
                  <a:pt x="785054" y="224911"/>
                  <a:pt x="784663" y="221793"/>
                </a:cubicBezTo>
                <a:cubicBezTo>
                  <a:pt x="784472" y="219064"/>
                  <a:pt x="782142" y="216530"/>
                  <a:pt x="779813" y="216141"/>
                </a:cubicBezTo>
                <a:cubicBezTo>
                  <a:pt x="780009" y="213412"/>
                  <a:pt x="779427" y="212048"/>
                  <a:pt x="777870" y="210683"/>
                </a:cubicBezTo>
                <a:cubicBezTo>
                  <a:pt x="776515" y="209319"/>
                  <a:pt x="774572" y="209124"/>
                  <a:pt x="772243" y="209319"/>
                </a:cubicBezTo>
                <a:cubicBezTo>
                  <a:pt x="772243" y="205811"/>
                  <a:pt x="770496" y="203472"/>
                  <a:pt x="767589" y="202887"/>
                </a:cubicBezTo>
                <a:close/>
                <a:moveTo>
                  <a:pt x="871602" y="215946"/>
                </a:moveTo>
                <a:cubicBezTo>
                  <a:pt x="871993" y="215556"/>
                  <a:pt x="872380" y="214971"/>
                  <a:pt x="872767" y="214387"/>
                </a:cubicBezTo>
                <a:cubicBezTo>
                  <a:pt x="877039" y="209319"/>
                  <a:pt x="880533" y="203862"/>
                  <a:pt x="884413" y="198405"/>
                </a:cubicBezTo>
                <a:cubicBezTo>
                  <a:pt x="885382" y="199184"/>
                  <a:pt x="887907" y="201523"/>
                  <a:pt x="888485" y="202887"/>
                </a:cubicBezTo>
                <a:cubicBezTo>
                  <a:pt x="885769" y="203472"/>
                  <a:pt x="883831" y="205811"/>
                  <a:pt x="884022" y="209124"/>
                </a:cubicBezTo>
                <a:cubicBezTo>
                  <a:pt x="881692" y="208929"/>
                  <a:pt x="879755" y="209124"/>
                  <a:pt x="878394" y="210489"/>
                </a:cubicBezTo>
                <a:cubicBezTo>
                  <a:pt x="876647" y="212048"/>
                  <a:pt x="876456" y="212827"/>
                  <a:pt x="876456" y="215751"/>
                </a:cubicBezTo>
                <a:cubicBezTo>
                  <a:pt x="875874" y="216141"/>
                  <a:pt x="875292" y="216141"/>
                  <a:pt x="874514" y="216725"/>
                </a:cubicBezTo>
                <a:cubicBezTo>
                  <a:pt x="871411" y="218674"/>
                  <a:pt x="870437" y="223157"/>
                  <a:pt x="872767" y="225885"/>
                </a:cubicBezTo>
                <a:cubicBezTo>
                  <a:pt x="873741" y="227055"/>
                  <a:pt x="874323" y="227250"/>
                  <a:pt x="875874" y="228029"/>
                </a:cubicBezTo>
                <a:cubicBezTo>
                  <a:pt x="875292" y="230758"/>
                  <a:pt x="876456" y="232902"/>
                  <a:pt x="878394" y="234266"/>
                </a:cubicBezTo>
                <a:cubicBezTo>
                  <a:pt x="878977" y="234656"/>
                  <a:pt x="879755" y="234851"/>
                  <a:pt x="880337" y="235240"/>
                </a:cubicBezTo>
                <a:cubicBezTo>
                  <a:pt x="878786" y="235630"/>
                  <a:pt x="876065" y="235435"/>
                  <a:pt x="874323" y="235045"/>
                </a:cubicBezTo>
                <a:cubicBezTo>
                  <a:pt x="871411" y="234461"/>
                  <a:pt x="871215" y="233681"/>
                  <a:pt x="869664" y="233291"/>
                </a:cubicBezTo>
                <a:cubicBezTo>
                  <a:pt x="870051" y="232122"/>
                  <a:pt x="870633" y="231537"/>
                  <a:pt x="870633" y="229978"/>
                </a:cubicBezTo>
                <a:cubicBezTo>
                  <a:pt x="870633" y="227834"/>
                  <a:pt x="869664" y="225885"/>
                  <a:pt x="867917" y="224716"/>
                </a:cubicBezTo>
                <a:cubicBezTo>
                  <a:pt x="866366" y="223741"/>
                  <a:pt x="865588" y="223936"/>
                  <a:pt x="865201" y="223547"/>
                </a:cubicBezTo>
                <a:lnTo>
                  <a:pt x="871602" y="215946"/>
                </a:lnTo>
                <a:close/>
                <a:moveTo>
                  <a:pt x="808534" y="210099"/>
                </a:moveTo>
                <a:cubicBezTo>
                  <a:pt x="812414" y="208929"/>
                  <a:pt x="816490" y="211073"/>
                  <a:pt x="818624" y="213022"/>
                </a:cubicBezTo>
                <a:cubicBezTo>
                  <a:pt x="821149" y="215166"/>
                  <a:pt x="822505" y="213217"/>
                  <a:pt x="822505" y="211853"/>
                </a:cubicBezTo>
                <a:cubicBezTo>
                  <a:pt x="822314" y="210294"/>
                  <a:pt x="817851" y="206591"/>
                  <a:pt x="817459" y="203277"/>
                </a:cubicBezTo>
                <a:cubicBezTo>
                  <a:pt x="816877" y="199769"/>
                  <a:pt x="820175" y="201913"/>
                  <a:pt x="821732" y="201523"/>
                </a:cubicBezTo>
                <a:cubicBezTo>
                  <a:pt x="823479" y="200938"/>
                  <a:pt x="822896" y="198599"/>
                  <a:pt x="823865" y="196845"/>
                </a:cubicBezTo>
                <a:cubicBezTo>
                  <a:pt x="824447" y="195871"/>
                  <a:pt x="826194" y="194312"/>
                  <a:pt x="827941" y="194312"/>
                </a:cubicBezTo>
                <a:cubicBezTo>
                  <a:pt x="829688" y="194312"/>
                  <a:pt x="831430" y="196066"/>
                  <a:pt x="832013" y="197040"/>
                </a:cubicBezTo>
                <a:cubicBezTo>
                  <a:pt x="832987" y="198599"/>
                  <a:pt x="832404" y="201133"/>
                  <a:pt x="834342" y="201718"/>
                </a:cubicBezTo>
                <a:cubicBezTo>
                  <a:pt x="835703" y="202108"/>
                  <a:pt x="839197" y="200159"/>
                  <a:pt x="838614" y="203667"/>
                </a:cubicBezTo>
                <a:cubicBezTo>
                  <a:pt x="838032" y="206201"/>
                  <a:pt x="836285" y="208345"/>
                  <a:pt x="834734" y="210099"/>
                </a:cubicBezTo>
                <a:cubicBezTo>
                  <a:pt x="834342" y="210489"/>
                  <a:pt x="833569" y="211463"/>
                  <a:pt x="833373" y="212243"/>
                </a:cubicBezTo>
                <a:cubicBezTo>
                  <a:pt x="833373" y="213217"/>
                  <a:pt x="833956" y="214192"/>
                  <a:pt x="834734" y="214387"/>
                </a:cubicBezTo>
                <a:cubicBezTo>
                  <a:pt x="836089" y="214776"/>
                  <a:pt x="836481" y="213997"/>
                  <a:pt x="837254" y="213412"/>
                </a:cubicBezTo>
                <a:cubicBezTo>
                  <a:pt x="838805" y="212048"/>
                  <a:pt x="844046" y="208929"/>
                  <a:pt x="847154" y="210489"/>
                </a:cubicBezTo>
                <a:cubicBezTo>
                  <a:pt x="847154" y="211268"/>
                  <a:pt x="847154" y="211268"/>
                  <a:pt x="846762" y="211853"/>
                </a:cubicBezTo>
                <a:cubicBezTo>
                  <a:pt x="845793" y="213802"/>
                  <a:pt x="846762" y="214387"/>
                  <a:pt x="848318" y="215361"/>
                </a:cubicBezTo>
                <a:cubicBezTo>
                  <a:pt x="849870" y="216335"/>
                  <a:pt x="851807" y="218284"/>
                  <a:pt x="849674" y="219844"/>
                </a:cubicBezTo>
                <a:cubicBezTo>
                  <a:pt x="847736" y="221403"/>
                  <a:pt x="844824" y="220428"/>
                  <a:pt x="843660" y="221598"/>
                </a:cubicBezTo>
                <a:cubicBezTo>
                  <a:pt x="842882" y="222377"/>
                  <a:pt x="843077" y="223741"/>
                  <a:pt x="843855" y="224521"/>
                </a:cubicBezTo>
                <a:cubicBezTo>
                  <a:pt x="844433" y="225106"/>
                  <a:pt x="845407" y="225690"/>
                  <a:pt x="845211" y="226665"/>
                </a:cubicBezTo>
                <a:cubicBezTo>
                  <a:pt x="842299" y="227445"/>
                  <a:pt x="839970" y="225301"/>
                  <a:pt x="838419" y="223547"/>
                </a:cubicBezTo>
                <a:cubicBezTo>
                  <a:pt x="837836" y="222767"/>
                  <a:pt x="837640" y="222182"/>
                  <a:pt x="836672" y="221987"/>
                </a:cubicBezTo>
                <a:cubicBezTo>
                  <a:pt x="835507" y="221598"/>
                  <a:pt x="834734" y="222377"/>
                  <a:pt x="834342" y="222962"/>
                </a:cubicBezTo>
                <a:cubicBezTo>
                  <a:pt x="833956" y="223741"/>
                  <a:pt x="834151" y="225106"/>
                  <a:pt x="834151" y="226080"/>
                </a:cubicBezTo>
                <a:cubicBezTo>
                  <a:pt x="835507" y="236800"/>
                  <a:pt x="849091" y="239333"/>
                  <a:pt x="858017" y="236215"/>
                </a:cubicBezTo>
                <a:cubicBezTo>
                  <a:pt x="858600" y="236020"/>
                  <a:pt x="859960" y="235240"/>
                  <a:pt x="860347" y="235240"/>
                </a:cubicBezTo>
                <a:cubicBezTo>
                  <a:pt x="860738" y="235240"/>
                  <a:pt x="861903" y="236020"/>
                  <a:pt x="862872" y="236020"/>
                </a:cubicBezTo>
                <a:cubicBezTo>
                  <a:pt x="864423" y="236215"/>
                  <a:pt x="865005" y="235825"/>
                  <a:pt x="865974" y="235825"/>
                </a:cubicBezTo>
                <a:cubicBezTo>
                  <a:pt x="866366" y="235825"/>
                  <a:pt x="867531" y="236799"/>
                  <a:pt x="867917" y="236994"/>
                </a:cubicBezTo>
                <a:cubicBezTo>
                  <a:pt x="876065" y="241672"/>
                  <a:pt x="889263" y="239528"/>
                  <a:pt x="891206" y="229004"/>
                </a:cubicBezTo>
                <a:cubicBezTo>
                  <a:pt x="893922" y="230173"/>
                  <a:pt x="894112" y="230173"/>
                  <a:pt x="897024" y="229393"/>
                </a:cubicBezTo>
                <a:cubicBezTo>
                  <a:pt x="896833" y="240308"/>
                  <a:pt x="904208" y="245375"/>
                  <a:pt x="913716" y="243621"/>
                </a:cubicBezTo>
                <a:cubicBezTo>
                  <a:pt x="915850" y="243231"/>
                  <a:pt x="916628" y="242451"/>
                  <a:pt x="917597" y="243036"/>
                </a:cubicBezTo>
                <a:cubicBezTo>
                  <a:pt x="918761" y="243816"/>
                  <a:pt x="920117" y="244011"/>
                  <a:pt x="921673" y="244011"/>
                </a:cubicBezTo>
                <a:cubicBezTo>
                  <a:pt x="922642" y="247519"/>
                  <a:pt x="926718" y="250637"/>
                  <a:pt x="930212" y="251417"/>
                </a:cubicBezTo>
                <a:cubicBezTo>
                  <a:pt x="935258" y="252391"/>
                  <a:pt x="939329" y="249273"/>
                  <a:pt x="941468" y="247129"/>
                </a:cubicBezTo>
                <a:cubicBezTo>
                  <a:pt x="942823" y="245570"/>
                  <a:pt x="948064" y="239333"/>
                  <a:pt x="946121" y="237189"/>
                </a:cubicBezTo>
                <a:cubicBezTo>
                  <a:pt x="945348" y="236215"/>
                  <a:pt x="944184" y="236605"/>
                  <a:pt x="943019" y="236994"/>
                </a:cubicBezTo>
                <a:cubicBezTo>
                  <a:pt x="940689" y="237579"/>
                  <a:pt x="935644" y="237969"/>
                  <a:pt x="934093" y="236020"/>
                </a:cubicBezTo>
                <a:cubicBezTo>
                  <a:pt x="933701" y="235630"/>
                  <a:pt x="934284" y="235045"/>
                  <a:pt x="934675" y="235045"/>
                </a:cubicBezTo>
                <a:cubicBezTo>
                  <a:pt x="935258" y="234851"/>
                  <a:pt x="935840" y="235240"/>
                  <a:pt x="936613" y="234851"/>
                </a:cubicBezTo>
                <a:cubicBezTo>
                  <a:pt x="937391" y="234461"/>
                  <a:pt x="937974" y="233681"/>
                  <a:pt x="937778" y="232512"/>
                </a:cubicBezTo>
                <a:cubicBezTo>
                  <a:pt x="937587" y="231537"/>
                  <a:pt x="936809" y="231148"/>
                  <a:pt x="936227" y="230758"/>
                </a:cubicBezTo>
                <a:cubicBezTo>
                  <a:pt x="933701" y="228614"/>
                  <a:pt x="933315" y="225301"/>
                  <a:pt x="937974" y="225690"/>
                </a:cubicBezTo>
                <a:cubicBezTo>
                  <a:pt x="939138" y="225885"/>
                  <a:pt x="939911" y="225885"/>
                  <a:pt x="940689" y="225106"/>
                </a:cubicBezTo>
                <a:cubicBezTo>
                  <a:pt x="941272" y="224326"/>
                  <a:pt x="941076" y="223352"/>
                  <a:pt x="941658" y="222572"/>
                </a:cubicBezTo>
                <a:cubicBezTo>
                  <a:pt x="944570" y="223157"/>
                  <a:pt x="946317" y="227055"/>
                  <a:pt x="947482" y="229588"/>
                </a:cubicBezTo>
                <a:cubicBezTo>
                  <a:pt x="948260" y="231342"/>
                  <a:pt x="949615" y="231537"/>
                  <a:pt x="949615" y="231537"/>
                </a:cubicBezTo>
                <a:cubicBezTo>
                  <a:pt x="949615" y="231537"/>
                  <a:pt x="949615" y="231537"/>
                  <a:pt x="949811" y="231537"/>
                </a:cubicBezTo>
                <a:cubicBezTo>
                  <a:pt x="947286" y="232512"/>
                  <a:pt x="945931" y="237384"/>
                  <a:pt x="948646" y="240308"/>
                </a:cubicBezTo>
                <a:cubicBezTo>
                  <a:pt x="948064" y="242841"/>
                  <a:pt x="945539" y="246544"/>
                  <a:pt x="944374" y="248298"/>
                </a:cubicBezTo>
                <a:cubicBezTo>
                  <a:pt x="937778" y="257848"/>
                  <a:pt x="926327" y="260772"/>
                  <a:pt x="920699" y="249273"/>
                </a:cubicBezTo>
                <a:cubicBezTo>
                  <a:pt x="920508" y="248688"/>
                  <a:pt x="920117" y="247714"/>
                  <a:pt x="919730" y="247129"/>
                </a:cubicBezTo>
                <a:cubicBezTo>
                  <a:pt x="918179" y="244790"/>
                  <a:pt x="916236" y="247324"/>
                  <a:pt x="915850" y="247519"/>
                </a:cubicBezTo>
                <a:cubicBezTo>
                  <a:pt x="911387" y="251222"/>
                  <a:pt x="901487" y="249663"/>
                  <a:pt x="897606" y="245570"/>
                </a:cubicBezTo>
                <a:cubicBezTo>
                  <a:pt x="896055" y="243816"/>
                  <a:pt x="894695" y="242257"/>
                  <a:pt x="893922" y="239918"/>
                </a:cubicBezTo>
                <a:cubicBezTo>
                  <a:pt x="892561" y="235630"/>
                  <a:pt x="889649" y="239528"/>
                  <a:pt x="888876" y="240308"/>
                </a:cubicBezTo>
                <a:cubicBezTo>
                  <a:pt x="885382" y="243426"/>
                  <a:pt x="879755" y="244790"/>
                  <a:pt x="874905" y="244206"/>
                </a:cubicBezTo>
                <a:cubicBezTo>
                  <a:pt x="871411" y="243816"/>
                  <a:pt x="866752" y="241672"/>
                  <a:pt x="864619" y="239138"/>
                </a:cubicBezTo>
                <a:cubicBezTo>
                  <a:pt x="862485" y="236605"/>
                  <a:pt x="861321" y="238748"/>
                  <a:pt x="858795" y="239918"/>
                </a:cubicBezTo>
                <a:cubicBezTo>
                  <a:pt x="850643" y="243816"/>
                  <a:pt x="837063" y="242841"/>
                  <a:pt x="831822" y="234656"/>
                </a:cubicBezTo>
                <a:cubicBezTo>
                  <a:pt x="829106" y="230563"/>
                  <a:pt x="830462" y="226665"/>
                  <a:pt x="827550" y="226665"/>
                </a:cubicBezTo>
                <a:cubicBezTo>
                  <a:pt x="824834" y="226665"/>
                  <a:pt x="826194" y="230368"/>
                  <a:pt x="823283" y="234656"/>
                </a:cubicBezTo>
                <a:cubicBezTo>
                  <a:pt x="817655" y="243231"/>
                  <a:pt x="801937" y="244011"/>
                  <a:pt x="794171" y="238554"/>
                </a:cubicBezTo>
                <a:cubicBezTo>
                  <a:pt x="791455" y="236799"/>
                  <a:pt x="791264" y="238554"/>
                  <a:pt x="788739" y="240503"/>
                </a:cubicBezTo>
                <a:cubicBezTo>
                  <a:pt x="783307" y="244595"/>
                  <a:pt x="776123" y="245375"/>
                  <a:pt x="769913" y="242451"/>
                </a:cubicBezTo>
                <a:cubicBezTo>
                  <a:pt x="764677" y="239918"/>
                  <a:pt x="764677" y="237189"/>
                  <a:pt x="762348" y="238164"/>
                </a:cubicBezTo>
                <a:cubicBezTo>
                  <a:pt x="761570" y="238554"/>
                  <a:pt x="761379" y="239138"/>
                  <a:pt x="760987" y="239918"/>
                </a:cubicBezTo>
                <a:cubicBezTo>
                  <a:pt x="757493" y="250052"/>
                  <a:pt x="743914" y="251612"/>
                  <a:pt x="739059" y="247324"/>
                </a:cubicBezTo>
                <a:cubicBezTo>
                  <a:pt x="738477" y="246739"/>
                  <a:pt x="738281" y="246155"/>
                  <a:pt x="737122" y="246155"/>
                </a:cubicBezTo>
                <a:cubicBezTo>
                  <a:pt x="735179" y="245960"/>
                  <a:pt x="734983" y="247909"/>
                  <a:pt x="734210" y="249273"/>
                </a:cubicBezTo>
                <a:cubicBezTo>
                  <a:pt x="730912" y="255899"/>
                  <a:pt x="724310" y="259212"/>
                  <a:pt x="716745" y="254145"/>
                </a:cubicBezTo>
                <a:cubicBezTo>
                  <a:pt x="714415" y="252586"/>
                  <a:pt x="712277" y="250247"/>
                  <a:pt x="710726" y="248103"/>
                </a:cubicBezTo>
                <a:cubicBezTo>
                  <a:pt x="709561" y="246349"/>
                  <a:pt x="707041" y="242451"/>
                  <a:pt x="706458" y="240113"/>
                </a:cubicBezTo>
                <a:cubicBezTo>
                  <a:pt x="708592" y="237969"/>
                  <a:pt x="708592" y="234071"/>
                  <a:pt x="706263" y="231927"/>
                </a:cubicBezTo>
                <a:lnTo>
                  <a:pt x="705490" y="231148"/>
                </a:lnTo>
                <a:cubicBezTo>
                  <a:pt x="707041" y="231148"/>
                  <a:pt x="707232" y="230368"/>
                  <a:pt x="707814" y="229199"/>
                </a:cubicBezTo>
                <a:cubicBezTo>
                  <a:pt x="708979" y="226860"/>
                  <a:pt x="710726" y="222962"/>
                  <a:pt x="713441" y="222377"/>
                </a:cubicBezTo>
                <a:cubicBezTo>
                  <a:pt x="714024" y="223157"/>
                  <a:pt x="713637" y="224131"/>
                  <a:pt x="714415" y="224911"/>
                </a:cubicBezTo>
                <a:cubicBezTo>
                  <a:pt x="715188" y="225690"/>
                  <a:pt x="715967" y="225496"/>
                  <a:pt x="717131" y="225301"/>
                </a:cubicBezTo>
                <a:cubicBezTo>
                  <a:pt x="721790" y="224911"/>
                  <a:pt x="721012" y="228419"/>
                  <a:pt x="718682" y="230368"/>
                </a:cubicBezTo>
                <a:cubicBezTo>
                  <a:pt x="718100" y="230953"/>
                  <a:pt x="717327" y="231342"/>
                  <a:pt x="717131" y="232317"/>
                </a:cubicBezTo>
                <a:cubicBezTo>
                  <a:pt x="716936" y="233486"/>
                  <a:pt x="717518" y="234266"/>
                  <a:pt x="718296" y="234461"/>
                </a:cubicBezTo>
                <a:cubicBezTo>
                  <a:pt x="719461" y="234851"/>
                  <a:pt x="720234" y="234071"/>
                  <a:pt x="720816" y="235240"/>
                </a:cubicBezTo>
                <a:cubicBezTo>
                  <a:pt x="720234" y="236799"/>
                  <a:pt x="717131" y="237384"/>
                  <a:pt x="714998" y="237189"/>
                </a:cubicBezTo>
                <a:cubicBezTo>
                  <a:pt x="713833" y="237189"/>
                  <a:pt x="712668" y="236799"/>
                  <a:pt x="711699" y="236605"/>
                </a:cubicBezTo>
                <a:cubicBezTo>
                  <a:pt x="710535" y="236215"/>
                  <a:pt x="709561" y="236020"/>
                  <a:pt x="708788" y="236994"/>
                </a:cubicBezTo>
                <a:cubicBezTo>
                  <a:pt x="707041" y="239138"/>
                  <a:pt x="712277" y="245375"/>
                  <a:pt x="713637" y="246934"/>
                </a:cubicBezTo>
                <a:cubicBezTo>
                  <a:pt x="717714" y="251222"/>
                  <a:pt x="724892" y="253561"/>
                  <a:pt x="730134" y="248493"/>
                </a:cubicBezTo>
                <a:cubicBezTo>
                  <a:pt x="730716" y="247909"/>
                  <a:pt x="731489" y="246934"/>
                  <a:pt x="732071" y="246349"/>
                </a:cubicBezTo>
                <a:cubicBezTo>
                  <a:pt x="732654" y="245570"/>
                  <a:pt x="732849" y="244790"/>
                  <a:pt x="733432" y="243816"/>
                </a:cubicBezTo>
                <a:cubicBezTo>
                  <a:pt x="735375" y="243621"/>
                  <a:pt x="735957" y="243816"/>
                  <a:pt x="737699" y="242646"/>
                </a:cubicBezTo>
                <a:cubicBezTo>
                  <a:pt x="738477" y="242257"/>
                  <a:pt x="738673" y="242646"/>
                  <a:pt x="739642" y="242841"/>
                </a:cubicBezTo>
                <a:cubicBezTo>
                  <a:pt x="743332" y="244011"/>
                  <a:pt x="747403" y="244011"/>
                  <a:pt x="750897" y="242646"/>
                </a:cubicBezTo>
                <a:cubicBezTo>
                  <a:pt x="756334" y="240308"/>
                  <a:pt x="758467" y="235045"/>
                  <a:pt x="758272" y="229199"/>
                </a:cubicBezTo>
                <a:cubicBezTo>
                  <a:pt x="761183" y="229783"/>
                  <a:pt x="761379" y="229783"/>
                  <a:pt x="764095" y="228809"/>
                </a:cubicBezTo>
                <a:cubicBezTo>
                  <a:pt x="765260" y="236410"/>
                  <a:pt x="773021" y="239918"/>
                  <a:pt x="780009" y="239138"/>
                </a:cubicBezTo>
                <a:cubicBezTo>
                  <a:pt x="782725" y="238943"/>
                  <a:pt x="785245" y="237969"/>
                  <a:pt x="787574" y="236605"/>
                </a:cubicBezTo>
                <a:cubicBezTo>
                  <a:pt x="788157" y="236215"/>
                  <a:pt x="788935" y="235435"/>
                  <a:pt x="789708" y="235630"/>
                </a:cubicBezTo>
                <a:cubicBezTo>
                  <a:pt x="790873" y="235825"/>
                  <a:pt x="791455" y="236020"/>
                  <a:pt x="792815" y="235825"/>
                </a:cubicBezTo>
                <a:cubicBezTo>
                  <a:pt x="793593" y="235630"/>
                  <a:pt x="794753" y="235045"/>
                  <a:pt x="795145" y="235045"/>
                </a:cubicBezTo>
                <a:cubicBezTo>
                  <a:pt x="795335" y="235045"/>
                  <a:pt x="796892" y="235825"/>
                  <a:pt x="797474" y="236020"/>
                </a:cubicBezTo>
                <a:cubicBezTo>
                  <a:pt x="804849" y="238554"/>
                  <a:pt x="815130" y="237384"/>
                  <a:pt x="819402" y="230563"/>
                </a:cubicBezTo>
                <a:cubicBezTo>
                  <a:pt x="820371" y="229199"/>
                  <a:pt x="821922" y="224521"/>
                  <a:pt x="820953" y="222572"/>
                </a:cubicBezTo>
                <a:cubicBezTo>
                  <a:pt x="820567" y="221987"/>
                  <a:pt x="819593" y="221403"/>
                  <a:pt x="818624" y="221793"/>
                </a:cubicBezTo>
                <a:cubicBezTo>
                  <a:pt x="817269" y="222182"/>
                  <a:pt x="814939" y="227834"/>
                  <a:pt x="810281" y="226470"/>
                </a:cubicBezTo>
                <a:cubicBezTo>
                  <a:pt x="810085" y="225885"/>
                  <a:pt x="810281" y="225301"/>
                  <a:pt x="810667" y="224911"/>
                </a:cubicBezTo>
                <a:cubicBezTo>
                  <a:pt x="810863" y="224716"/>
                  <a:pt x="813579" y="222962"/>
                  <a:pt x="811641" y="221208"/>
                </a:cubicBezTo>
                <a:cubicBezTo>
                  <a:pt x="810667" y="220233"/>
                  <a:pt x="807755" y="221013"/>
                  <a:pt x="805818" y="219454"/>
                </a:cubicBezTo>
                <a:cubicBezTo>
                  <a:pt x="803684" y="217700"/>
                  <a:pt x="805622" y="215751"/>
                  <a:pt x="807173" y="214971"/>
                </a:cubicBezTo>
                <a:cubicBezTo>
                  <a:pt x="807951" y="214387"/>
                  <a:pt x="808920" y="214192"/>
                  <a:pt x="809116" y="213022"/>
                </a:cubicBezTo>
                <a:cubicBezTo>
                  <a:pt x="809502" y="212048"/>
                  <a:pt x="808729" y="211268"/>
                  <a:pt x="808534" y="210099"/>
                </a:cubicBezTo>
                <a:close/>
                <a:moveTo>
                  <a:pt x="699084" y="215556"/>
                </a:moveTo>
                <a:cubicBezTo>
                  <a:pt x="699084" y="212048"/>
                  <a:pt x="701022" y="205031"/>
                  <a:pt x="702769" y="202497"/>
                </a:cubicBezTo>
                <a:cubicBezTo>
                  <a:pt x="706263" y="202302"/>
                  <a:pt x="721594" y="207175"/>
                  <a:pt x="723145" y="208735"/>
                </a:cubicBezTo>
                <a:cubicBezTo>
                  <a:pt x="721594" y="211268"/>
                  <a:pt x="719847" y="214971"/>
                  <a:pt x="719069" y="217895"/>
                </a:cubicBezTo>
                <a:cubicBezTo>
                  <a:pt x="718878" y="218479"/>
                  <a:pt x="718296" y="220818"/>
                  <a:pt x="718100" y="221208"/>
                </a:cubicBezTo>
                <a:cubicBezTo>
                  <a:pt x="717327" y="220038"/>
                  <a:pt x="717518" y="219649"/>
                  <a:pt x="716353" y="218869"/>
                </a:cubicBezTo>
                <a:cubicBezTo>
                  <a:pt x="715384" y="218284"/>
                  <a:pt x="714415" y="218090"/>
                  <a:pt x="713251" y="218479"/>
                </a:cubicBezTo>
                <a:cubicBezTo>
                  <a:pt x="710726" y="219064"/>
                  <a:pt x="709757" y="220623"/>
                  <a:pt x="708396" y="221598"/>
                </a:cubicBezTo>
                <a:cubicBezTo>
                  <a:pt x="707814" y="220233"/>
                  <a:pt x="708010" y="217895"/>
                  <a:pt x="705490" y="215946"/>
                </a:cubicBezTo>
                <a:cubicBezTo>
                  <a:pt x="701995" y="212827"/>
                  <a:pt x="699857" y="215361"/>
                  <a:pt x="699084" y="215556"/>
                </a:cubicBezTo>
                <a:close/>
                <a:moveTo>
                  <a:pt x="932928" y="208540"/>
                </a:moveTo>
                <a:cubicBezTo>
                  <a:pt x="933897" y="207760"/>
                  <a:pt x="940689" y="205421"/>
                  <a:pt x="942436" y="204837"/>
                </a:cubicBezTo>
                <a:cubicBezTo>
                  <a:pt x="945539" y="203862"/>
                  <a:pt x="950007" y="202692"/>
                  <a:pt x="953305" y="202302"/>
                </a:cubicBezTo>
                <a:cubicBezTo>
                  <a:pt x="953692" y="203667"/>
                  <a:pt x="954856" y="205811"/>
                  <a:pt x="955634" y="208345"/>
                </a:cubicBezTo>
                <a:cubicBezTo>
                  <a:pt x="956408" y="210489"/>
                  <a:pt x="956990" y="213022"/>
                  <a:pt x="956799" y="215556"/>
                </a:cubicBezTo>
                <a:cubicBezTo>
                  <a:pt x="956217" y="215361"/>
                  <a:pt x="956021" y="214971"/>
                  <a:pt x="955439" y="214776"/>
                </a:cubicBezTo>
                <a:cubicBezTo>
                  <a:pt x="954856" y="214581"/>
                  <a:pt x="954274" y="214387"/>
                  <a:pt x="953692" y="214387"/>
                </a:cubicBezTo>
                <a:cubicBezTo>
                  <a:pt x="948842" y="214776"/>
                  <a:pt x="948260" y="220623"/>
                  <a:pt x="947868" y="221403"/>
                </a:cubicBezTo>
                <a:cubicBezTo>
                  <a:pt x="946704" y="220623"/>
                  <a:pt x="945539" y="218869"/>
                  <a:pt x="942823" y="218284"/>
                </a:cubicBezTo>
                <a:cubicBezTo>
                  <a:pt x="939329" y="217505"/>
                  <a:pt x="938556" y="220428"/>
                  <a:pt x="937974" y="221208"/>
                </a:cubicBezTo>
                <a:lnTo>
                  <a:pt x="937587" y="220428"/>
                </a:lnTo>
                <a:cubicBezTo>
                  <a:pt x="936809" y="216335"/>
                  <a:pt x="935062" y="212048"/>
                  <a:pt x="932928" y="208540"/>
                </a:cubicBezTo>
                <a:close/>
                <a:moveTo>
                  <a:pt x="756138" y="227250"/>
                </a:moveTo>
                <a:cubicBezTo>
                  <a:pt x="755169" y="227834"/>
                  <a:pt x="755169" y="227639"/>
                  <a:pt x="754778" y="228614"/>
                </a:cubicBezTo>
                <a:cubicBezTo>
                  <a:pt x="754391" y="229199"/>
                  <a:pt x="754195" y="229783"/>
                  <a:pt x="753809" y="230368"/>
                </a:cubicBezTo>
                <a:cubicBezTo>
                  <a:pt x="750701" y="234266"/>
                  <a:pt x="746630" y="232317"/>
                  <a:pt x="747599" y="230368"/>
                </a:cubicBezTo>
                <a:cubicBezTo>
                  <a:pt x="747794" y="229783"/>
                  <a:pt x="748568" y="229588"/>
                  <a:pt x="748377" y="228419"/>
                </a:cubicBezTo>
                <a:cubicBezTo>
                  <a:pt x="748181" y="227639"/>
                  <a:pt x="747794" y="227055"/>
                  <a:pt x="747212" y="226860"/>
                </a:cubicBezTo>
                <a:cubicBezTo>
                  <a:pt x="745852" y="226275"/>
                  <a:pt x="744300" y="227834"/>
                  <a:pt x="742553" y="226860"/>
                </a:cubicBezTo>
                <a:cubicBezTo>
                  <a:pt x="741193" y="226275"/>
                  <a:pt x="741389" y="224131"/>
                  <a:pt x="742553" y="223157"/>
                </a:cubicBezTo>
                <a:cubicBezTo>
                  <a:pt x="743909" y="221987"/>
                  <a:pt x="745656" y="223157"/>
                  <a:pt x="746630" y="221598"/>
                </a:cubicBezTo>
                <a:cubicBezTo>
                  <a:pt x="747794" y="219649"/>
                  <a:pt x="745852" y="218869"/>
                  <a:pt x="745074" y="218284"/>
                </a:cubicBezTo>
                <a:cubicBezTo>
                  <a:pt x="743914" y="216920"/>
                  <a:pt x="744687" y="215361"/>
                  <a:pt x="746238" y="214971"/>
                </a:cubicBezTo>
                <a:cubicBezTo>
                  <a:pt x="749346" y="214192"/>
                  <a:pt x="751093" y="216920"/>
                  <a:pt x="752840" y="216725"/>
                </a:cubicBezTo>
                <a:cubicBezTo>
                  <a:pt x="754195" y="216530"/>
                  <a:pt x="755169" y="214971"/>
                  <a:pt x="754195" y="213412"/>
                </a:cubicBezTo>
                <a:cubicBezTo>
                  <a:pt x="753809" y="213022"/>
                  <a:pt x="753613" y="212827"/>
                  <a:pt x="752840" y="212048"/>
                </a:cubicBezTo>
                <a:cubicBezTo>
                  <a:pt x="752062" y="211073"/>
                  <a:pt x="751283" y="209319"/>
                  <a:pt x="751866" y="207760"/>
                </a:cubicBezTo>
                <a:cubicBezTo>
                  <a:pt x="752062" y="207175"/>
                  <a:pt x="752644" y="206591"/>
                  <a:pt x="753422" y="206786"/>
                </a:cubicBezTo>
                <a:cubicBezTo>
                  <a:pt x="753809" y="206786"/>
                  <a:pt x="755942" y="208929"/>
                  <a:pt x="757107" y="206786"/>
                </a:cubicBezTo>
                <a:cubicBezTo>
                  <a:pt x="757493" y="206005"/>
                  <a:pt x="757303" y="205226"/>
                  <a:pt x="757493" y="204446"/>
                </a:cubicBezTo>
                <a:cubicBezTo>
                  <a:pt x="757493" y="202887"/>
                  <a:pt x="758467" y="201328"/>
                  <a:pt x="760214" y="201913"/>
                </a:cubicBezTo>
                <a:cubicBezTo>
                  <a:pt x="761766" y="202302"/>
                  <a:pt x="761961" y="203667"/>
                  <a:pt x="762152" y="205616"/>
                </a:cubicBezTo>
                <a:cubicBezTo>
                  <a:pt x="762348" y="207370"/>
                  <a:pt x="763899" y="208150"/>
                  <a:pt x="765260" y="207175"/>
                </a:cubicBezTo>
                <a:cubicBezTo>
                  <a:pt x="766811" y="206396"/>
                  <a:pt x="768362" y="206980"/>
                  <a:pt x="768362" y="208929"/>
                </a:cubicBezTo>
                <a:cubicBezTo>
                  <a:pt x="768171" y="211853"/>
                  <a:pt x="765842" y="213022"/>
                  <a:pt x="766033" y="214971"/>
                </a:cubicBezTo>
                <a:cubicBezTo>
                  <a:pt x="766229" y="215751"/>
                  <a:pt x="766615" y="216141"/>
                  <a:pt x="767197" y="216530"/>
                </a:cubicBezTo>
                <a:cubicBezTo>
                  <a:pt x="768558" y="217115"/>
                  <a:pt x="769527" y="215751"/>
                  <a:pt x="770496" y="214776"/>
                </a:cubicBezTo>
                <a:cubicBezTo>
                  <a:pt x="773217" y="211853"/>
                  <a:pt x="777870" y="213607"/>
                  <a:pt x="775154" y="216530"/>
                </a:cubicBezTo>
                <a:cubicBezTo>
                  <a:pt x="774185" y="217700"/>
                  <a:pt x="774572" y="219649"/>
                  <a:pt x="776123" y="220038"/>
                </a:cubicBezTo>
                <a:cubicBezTo>
                  <a:pt x="776901" y="220233"/>
                  <a:pt x="777484" y="219844"/>
                  <a:pt x="778453" y="219844"/>
                </a:cubicBezTo>
                <a:cubicBezTo>
                  <a:pt x="780200" y="219844"/>
                  <a:pt x="781174" y="221598"/>
                  <a:pt x="780782" y="222962"/>
                </a:cubicBezTo>
                <a:cubicBezTo>
                  <a:pt x="780200" y="225301"/>
                  <a:pt x="776123" y="223547"/>
                  <a:pt x="775154" y="225496"/>
                </a:cubicBezTo>
                <a:cubicBezTo>
                  <a:pt x="774185" y="227639"/>
                  <a:pt x="776515" y="228029"/>
                  <a:pt x="776515" y="229199"/>
                </a:cubicBezTo>
                <a:cubicBezTo>
                  <a:pt x="776515" y="231342"/>
                  <a:pt x="773021" y="232512"/>
                  <a:pt x="769723" y="229004"/>
                </a:cubicBezTo>
                <a:cubicBezTo>
                  <a:pt x="767976" y="227250"/>
                  <a:pt x="769331" y="228029"/>
                  <a:pt x="767007" y="226275"/>
                </a:cubicBezTo>
                <a:cubicBezTo>
                  <a:pt x="770305" y="217505"/>
                  <a:pt x="758467" y="213802"/>
                  <a:pt x="755556" y="220818"/>
                </a:cubicBezTo>
                <a:cubicBezTo>
                  <a:pt x="754004" y="223936"/>
                  <a:pt x="755556" y="225690"/>
                  <a:pt x="756138" y="227250"/>
                </a:cubicBezTo>
                <a:close/>
                <a:moveTo>
                  <a:pt x="889067" y="226080"/>
                </a:moveTo>
                <a:cubicBezTo>
                  <a:pt x="888098" y="226860"/>
                  <a:pt x="888876" y="225885"/>
                  <a:pt x="887516" y="227445"/>
                </a:cubicBezTo>
                <a:cubicBezTo>
                  <a:pt x="882666" y="233486"/>
                  <a:pt x="879172" y="230758"/>
                  <a:pt x="879559" y="228809"/>
                </a:cubicBezTo>
                <a:cubicBezTo>
                  <a:pt x="879755" y="227834"/>
                  <a:pt x="881888" y="227250"/>
                  <a:pt x="880919" y="225106"/>
                </a:cubicBezTo>
                <a:cubicBezTo>
                  <a:pt x="880141" y="223547"/>
                  <a:pt x="878394" y="224521"/>
                  <a:pt x="876647" y="223741"/>
                </a:cubicBezTo>
                <a:cubicBezTo>
                  <a:pt x="874709" y="222962"/>
                  <a:pt x="875292" y="221208"/>
                  <a:pt x="876065" y="220233"/>
                </a:cubicBezTo>
                <a:cubicBezTo>
                  <a:pt x="877425" y="218479"/>
                  <a:pt x="878977" y="220038"/>
                  <a:pt x="880337" y="219649"/>
                </a:cubicBezTo>
                <a:cubicBezTo>
                  <a:pt x="881888" y="219064"/>
                  <a:pt x="881888" y="217310"/>
                  <a:pt x="880919" y="216141"/>
                </a:cubicBezTo>
                <a:cubicBezTo>
                  <a:pt x="878394" y="213217"/>
                  <a:pt x="882666" y="211268"/>
                  <a:pt x="885769" y="214581"/>
                </a:cubicBezTo>
                <a:cubicBezTo>
                  <a:pt x="886743" y="215556"/>
                  <a:pt x="887712" y="216920"/>
                  <a:pt x="889263" y="216141"/>
                </a:cubicBezTo>
                <a:cubicBezTo>
                  <a:pt x="892175" y="214386"/>
                  <a:pt x="887712" y="211658"/>
                  <a:pt x="887907" y="208345"/>
                </a:cubicBezTo>
                <a:cubicBezTo>
                  <a:pt x="887907" y="207565"/>
                  <a:pt x="888485" y="206980"/>
                  <a:pt x="889067" y="206786"/>
                </a:cubicBezTo>
                <a:cubicBezTo>
                  <a:pt x="890041" y="206396"/>
                  <a:pt x="890428" y="206786"/>
                  <a:pt x="891206" y="207175"/>
                </a:cubicBezTo>
                <a:cubicBezTo>
                  <a:pt x="892757" y="207955"/>
                  <a:pt x="894112" y="206786"/>
                  <a:pt x="894112" y="205226"/>
                </a:cubicBezTo>
                <a:cubicBezTo>
                  <a:pt x="894112" y="203472"/>
                  <a:pt x="894695" y="202108"/>
                  <a:pt x="896251" y="201913"/>
                </a:cubicBezTo>
                <a:cubicBezTo>
                  <a:pt x="899745" y="201133"/>
                  <a:pt x="898385" y="206005"/>
                  <a:pt x="899353" y="207175"/>
                </a:cubicBezTo>
                <a:cubicBezTo>
                  <a:pt x="899745" y="207565"/>
                  <a:pt x="900518" y="207955"/>
                  <a:pt x="901296" y="207760"/>
                </a:cubicBezTo>
                <a:cubicBezTo>
                  <a:pt x="901683" y="207565"/>
                  <a:pt x="904012" y="205616"/>
                  <a:pt x="904594" y="208150"/>
                </a:cubicBezTo>
                <a:cubicBezTo>
                  <a:pt x="905563" y="212048"/>
                  <a:pt x="900327" y="213412"/>
                  <a:pt x="902069" y="215946"/>
                </a:cubicBezTo>
                <a:cubicBezTo>
                  <a:pt x="903234" y="217505"/>
                  <a:pt x="904594" y="216725"/>
                  <a:pt x="905759" y="215946"/>
                </a:cubicBezTo>
                <a:cubicBezTo>
                  <a:pt x="910418" y="213217"/>
                  <a:pt x="913134" y="216530"/>
                  <a:pt x="911191" y="218479"/>
                </a:cubicBezTo>
                <a:cubicBezTo>
                  <a:pt x="911000" y="218674"/>
                  <a:pt x="908475" y="220038"/>
                  <a:pt x="910026" y="221987"/>
                </a:cubicBezTo>
                <a:cubicBezTo>
                  <a:pt x="911000" y="223352"/>
                  <a:pt x="912747" y="222182"/>
                  <a:pt x="913907" y="223547"/>
                </a:cubicBezTo>
                <a:cubicBezTo>
                  <a:pt x="914881" y="224521"/>
                  <a:pt x="915072" y="226665"/>
                  <a:pt x="913520" y="227250"/>
                </a:cubicBezTo>
                <a:cubicBezTo>
                  <a:pt x="911773" y="228029"/>
                  <a:pt x="910222" y="226470"/>
                  <a:pt x="908862" y="227250"/>
                </a:cubicBezTo>
                <a:cubicBezTo>
                  <a:pt x="908279" y="227444"/>
                  <a:pt x="907697" y="228029"/>
                  <a:pt x="907697" y="229004"/>
                </a:cubicBezTo>
                <a:cubicBezTo>
                  <a:pt x="907697" y="230173"/>
                  <a:pt x="908279" y="230173"/>
                  <a:pt x="908475" y="230953"/>
                </a:cubicBezTo>
                <a:cubicBezTo>
                  <a:pt x="908862" y="232707"/>
                  <a:pt x="904981" y="234656"/>
                  <a:pt x="902069" y="230563"/>
                </a:cubicBezTo>
                <a:cubicBezTo>
                  <a:pt x="900714" y="228614"/>
                  <a:pt x="901100" y="228419"/>
                  <a:pt x="899745" y="227639"/>
                </a:cubicBezTo>
                <a:cubicBezTo>
                  <a:pt x="900322" y="226275"/>
                  <a:pt x="902069" y="224326"/>
                  <a:pt x="900518" y="221013"/>
                </a:cubicBezTo>
                <a:cubicBezTo>
                  <a:pt x="897416" y="213607"/>
                  <a:pt x="885965" y="217310"/>
                  <a:pt x="889067" y="226080"/>
                </a:cubicBezTo>
                <a:close/>
                <a:moveTo>
                  <a:pt x="691127" y="218674"/>
                </a:moveTo>
                <a:cubicBezTo>
                  <a:pt x="693260" y="218479"/>
                  <a:pt x="694812" y="219454"/>
                  <a:pt x="695976" y="221208"/>
                </a:cubicBezTo>
                <a:cubicBezTo>
                  <a:pt x="696368" y="221793"/>
                  <a:pt x="696559" y="222377"/>
                  <a:pt x="696950" y="222572"/>
                </a:cubicBezTo>
                <a:cubicBezTo>
                  <a:pt x="699857" y="224521"/>
                  <a:pt x="700248" y="219454"/>
                  <a:pt x="702186" y="218284"/>
                </a:cubicBezTo>
                <a:cubicBezTo>
                  <a:pt x="704129" y="219064"/>
                  <a:pt x="704325" y="222182"/>
                  <a:pt x="704325" y="224716"/>
                </a:cubicBezTo>
                <a:cubicBezTo>
                  <a:pt x="704325" y="227445"/>
                  <a:pt x="703742" y="229004"/>
                  <a:pt x="704711" y="230368"/>
                </a:cubicBezTo>
                <a:cubicBezTo>
                  <a:pt x="702964" y="230173"/>
                  <a:pt x="702964" y="229978"/>
                  <a:pt x="701217" y="230368"/>
                </a:cubicBezTo>
                <a:cubicBezTo>
                  <a:pt x="699666" y="228224"/>
                  <a:pt x="697141" y="224716"/>
                  <a:pt x="695203" y="222767"/>
                </a:cubicBezTo>
                <a:lnTo>
                  <a:pt x="691127" y="218674"/>
                </a:lnTo>
                <a:close/>
                <a:moveTo>
                  <a:pt x="951362" y="230368"/>
                </a:moveTo>
                <a:cubicBezTo>
                  <a:pt x="952140" y="229004"/>
                  <a:pt x="951945" y="229004"/>
                  <a:pt x="951749" y="227250"/>
                </a:cubicBezTo>
                <a:cubicBezTo>
                  <a:pt x="951558" y="224716"/>
                  <a:pt x="951362" y="219454"/>
                  <a:pt x="953888" y="218479"/>
                </a:cubicBezTo>
                <a:cubicBezTo>
                  <a:pt x="955825" y="219649"/>
                  <a:pt x="956021" y="224716"/>
                  <a:pt x="959124" y="222767"/>
                </a:cubicBezTo>
                <a:cubicBezTo>
                  <a:pt x="959706" y="222377"/>
                  <a:pt x="959902" y="221793"/>
                  <a:pt x="960288" y="221208"/>
                </a:cubicBezTo>
                <a:cubicBezTo>
                  <a:pt x="961453" y="219649"/>
                  <a:pt x="963009" y="218674"/>
                  <a:pt x="965143" y="218674"/>
                </a:cubicBezTo>
                <a:lnTo>
                  <a:pt x="961844" y="221987"/>
                </a:lnTo>
                <a:cubicBezTo>
                  <a:pt x="959515" y="224131"/>
                  <a:pt x="956794" y="227444"/>
                  <a:pt x="955052" y="230173"/>
                </a:cubicBezTo>
                <a:cubicBezTo>
                  <a:pt x="953305" y="229978"/>
                  <a:pt x="953109" y="229978"/>
                  <a:pt x="951362" y="230368"/>
                </a:cubicBezTo>
                <a:close/>
                <a:moveTo>
                  <a:pt x="722177" y="221793"/>
                </a:moveTo>
                <a:cubicBezTo>
                  <a:pt x="722955" y="218284"/>
                  <a:pt x="724892" y="213022"/>
                  <a:pt x="726835" y="210294"/>
                </a:cubicBezTo>
                <a:cubicBezTo>
                  <a:pt x="728191" y="210683"/>
                  <a:pt x="732849" y="213607"/>
                  <a:pt x="734014" y="214581"/>
                </a:cubicBezTo>
                <a:cubicBezTo>
                  <a:pt x="736539" y="216335"/>
                  <a:pt x="738090" y="217505"/>
                  <a:pt x="740420" y="219454"/>
                </a:cubicBezTo>
                <a:cubicBezTo>
                  <a:pt x="740224" y="219844"/>
                  <a:pt x="740028" y="219844"/>
                  <a:pt x="739642" y="220038"/>
                </a:cubicBezTo>
                <a:cubicBezTo>
                  <a:pt x="735375" y="223936"/>
                  <a:pt x="737122" y="230758"/>
                  <a:pt x="743332" y="230953"/>
                </a:cubicBezTo>
                <a:cubicBezTo>
                  <a:pt x="743718" y="233096"/>
                  <a:pt x="744687" y="234656"/>
                  <a:pt x="746630" y="235825"/>
                </a:cubicBezTo>
                <a:cubicBezTo>
                  <a:pt x="749346" y="237189"/>
                  <a:pt x="750701" y="236410"/>
                  <a:pt x="753226" y="235630"/>
                </a:cubicBezTo>
                <a:cubicBezTo>
                  <a:pt x="752644" y="237189"/>
                  <a:pt x="750510" y="238748"/>
                  <a:pt x="748181" y="239333"/>
                </a:cubicBezTo>
                <a:cubicBezTo>
                  <a:pt x="745074" y="240113"/>
                  <a:pt x="743522" y="239528"/>
                  <a:pt x="740611" y="238943"/>
                </a:cubicBezTo>
                <a:cubicBezTo>
                  <a:pt x="741193" y="235240"/>
                  <a:pt x="739642" y="231927"/>
                  <a:pt x="735761" y="231148"/>
                </a:cubicBezTo>
                <a:cubicBezTo>
                  <a:pt x="733818" y="230758"/>
                  <a:pt x="731881" y="231342"/>
                  <a:pt x="730716" y="232317"/>
                </a:cubicBezTo>
                <a:cubicBezTo>
                  <a:pt x="728969" y="233681"/>
                  <a:pt x="728773" y="235045"/>
                  <a:pt x="728191" y="236020"/>
                </a:cubicBezTo>
                <a:cubicBezTo>
                  <a:pt x="727608" y="235825"/>
                  <a:pt x="727026" y="235435"/>
                  <a:pt x="726444" y="235240"/>
                </a:cubicBezTo>
                <a:cubicBezTo>
                  <a:pt x="725475" y="234851"/>
                  <a:pt x="725475" y="235045"/>
                  <a:pt x="725279" y="234071"/>
                </a:cubicBezTo>
                <a:cubicBezTo>
                  <a:pt x="724892" y="232902"/>
                  <a:pt x="724119" y="231927"/>
                  <a:pt x="723145" y="231537"/>
                </a:cubicBezTo>
                <a:cubicBezTo>
                  <a:pt x="723537" y="230368"/>
                  <a:pt x="725279" y="228809"/>
                  <a:pt x="724702" y="225885"/>
                </a:cubicBezTo>
                <a:cubicBezTo>
                  <a:pt x="724506" y="224521"/>
                  <a:pt x="723728" y="223352"/>
                  <a:pt x="722563" y="222572"/>
                </a:cubicBezTo>
                <a:cubicBezTo>
                  <a:pt x="722759" y="222377"/>
                  <a:pt x="722372" y="222182"/>
                  <a:pt x="722177" y="221793"/>
                </a:cubicBezTo>
                <a:close/>
                <a:moveTo>
                  <a:pt x="915654" y="219454"/>
                </a:moveTo>
                <a:cubicBezTo>
                  <a:pt x="916628" y="218674"/>
                  <a:pt x="917792" y="217700"/>
                  <a:pt x="918761" y="216920"/>
                </a:cubicBezTo>
                <a:cubicBezTo>
                  <a:pt x="920895" y="215361"/>
                  <a:pt x="927301" y="210878"/>
                  <a:pt x="929238" y="210489"/>
                </a:cubicBezTo>
                <a:cubicBezTo>
                  <a:pt x="930986" y="212827"/>
                  <a:pt x="933315" y="218674"/>
                  <a:pt x="933897" y="221987"/>
                </a:cubicBezTo>
                <a:cubicBezTo>
                  <a:pt x="931377" y="223741"/>
                  <a:pt x="930017" y="225885"/>
                  <a:pt x="931181" y="229199"/>
                </a:cubicBezTo>
                <a:cubicBezTo>
                  <a:pt x="931568" y="230173"/>
                  <a:pt x="932150" y="230953"/>
                  <a:pt x="932346" y="231732"/>
                </a:cubicBezTo>
                <a:cubicBezTo>
                  <a:pt x="931377" y="232122"/>
                  <a:pt x="930599" y="233096"/>
                  <a:pt x="930212" y="234461"/>
                </a:cubicBezTo>
                <a:cubicBezTo>
                  <a:pt x="930017" y="235240"/>
                  <a:pt x="929821" y="235045"/>
                  <a:pt x="929048" y="235435"/>
                </a:cubicBezTo>
                <a:cubicBezTo>
                  <a:pt x="928465" y="235630"/>
                  <a:pt x="928074" y="236020"/>
                  <a:pt x="927491" y="236215"/>
                </a:cubicBezTo>
                <a:cubicBezTo>
                  <a:pt x="927105" y="235435"/>
                  <a:pt x="926909" y="234656"/>
                  <a:pt x="926523" y="233876"/>
                </a:cubicBezTo>
                <a:cubicBezTo>
                  <a:pt x="922838" y="228809"/>
                  <a:pt x="913907" y="230953"/>
                  <a:pt x="915072" y="238943"/>
                </a:cubicBezTo>
                <a:cubicBezTo>
                  <a:pt x="912356" y="239528"/>
                  <a:pt x="910609" y="240113"/>
                  <a:pt x="907506" y="239333"/>
                </a:cubicBezTo>
                <a:cubicBezTo>
                  <a:pt x="905373" y="238748"/>
                  <a:pt x="903234" y="237384"/>
                  <a:pt x="902652" y="235825"/>
                </a:cubicBezTo>
                <a:cubicBezTo>
                  <a:pt x="905177" y="236605"/>
                  <a:pt x="906728" y="237189"/>
                  <a:pt x="909444" y="235825"/>
                </a:cubicBezTo>
                <a:cubicBezTo>
                  <a:pt x="911583" y="234851"/>
                  <a:pt x="912356" y="233291"/>
                  <a:pt x="912747" y="231148"/>
                </a:cubicBezTo>
                <a:cubicBezTo>
                  <a:pt x="915850" y="230953"/>
                  <a:pt x="917983" y="229199"/>
                  <a:pt x="918566" y="226470"/>
                </a:cubicBezTo>
                <a:cubicBezTo>
                  <a:pt x="919344" y="221987"/>
                  <a:pt x="915850" y="219844"/>
                  <a:pt x="915654" y="219454"/>
                </a:cubicBezTo>
                <a:close/>
                <a:moveTo>
                  <a:pt x="804653" y="223352"/>
                </a:moveTo>
                <a:cubicBezTo>
                  <a:pt x="805431" y="223547"/>
                  <a:pt x="806013" y="224131"/>
                  <a:pt x="806982" y="224326"/>
                </a:cubicBezTo>
                <a:lnTo>
                  <a:pt x="806786" y="225301"/>
                </a:lnTo>
                <a:lnTo>
                  <a:pt x="804653" y="223352"/>
                </a:lnTo>
                <a:close/>
                <a:moveTo>
                  <a:pt x="849091" y="224326"/>
                </a:moveTo>
                <a:cubicBezTo>
                  <a:pt x="850065" y="224131"/>
                  <a:pt x="850643" y="223741"/>
                  <a:pt x="851421" y="223352"/>
                </a:cubicBezTo>
                <a:cubicBezTo>
                  <a:pt x="851034" y="223741"/>
                  <a:pt x="849870" y="224911"/>
                  <a:pt x="849287" y="225301"/>
                </a:cubicBezTo>
                <a:lnTo>
                  <a:pt x="849091" y="224326"/>
                </a:lnTo>
                <a:close/>
                <a:moveTo>
                  <a:pt x="760797" y="221013"/>
                </a:moveTo>
                <a:cubicBezTo>
                  <a:pt x="763703" y="220233"/>
                  <a:pt x="764868" y="224716"/>
                  <a:pt x="761961" y="225496"/>
                </a:cubicBezTo>
                <a:cubicBezTo>
                  <a:pt x="758854" y="226275"/>
                  <a:pt x="757493" y="221793"/>
                  <a:pt x="760797" y="221013"/>
                </a:cubicBezTo>
                <a:close/>
                <a:moveTo>
                  <a:pt x="894308" y="221013"/>
                </a:moveTo>
                <a:cubicBezTo>
                  <a:pt x="897220" y="220233"/>
                  <a:pt x="898385" y="224716"/>
                  <a:pt x="895473" y="225496"/>
                </a:cubicBezTo>
                <a:cubicBezTo>
                  <a:pt x="892370" y="226275"/>
                  <a:pt x="891206" y="221793"/>
                  <a:pt x="894308" y="221013"/>
                </a:cubicBezTo>
                <a:close/>
                <a:moveTo>
                  <a:pt x="863454" y="227250"/>
                </a:moveTo>
                <a:cubicBezTo>
                  <a:pt x="866366" y="226275"/>
                  <a:pt x="867531" y="230953"/>
                  <a:pt x="864810" y="231732"/>
                </a:cubicBezTo>
                <a:cubicBezTo>
                  <a:pt x="862094" y="232707"/>
                  <a:pt x="860347" y="228224"/>
                  <a:pt x="863454" y="227250"/>
                </a:cubicBezTo>
                <a:close/>
                <a:moveTo>
                  <a:pt x="791264" y="227250"/>
                </a:moveTo>
                <a:cubicBezTo>
                  <a:pt x="794171" y="226275"/>
                  <a:pt x="795531" y="230758"/>
                  <a:pt x="792620" y="231732"/>
                </a:cubicBezTo>
                <a:cubicBezTo>
                  <a:pt x="789708" y="232707"/>
                  <a:pt x="787961" y="228419"/>
                  <a:pt x="791264" y="227250"/>
                </a:cubicBezTo>
                <a:close/>
                <a:moveTo>
                  <a:pt x="798247" y="229588"/>
                </a:moveTo>
                <a:lnTo>
                  <a:pt x="803102" y="233096"/>
                </a:lnTo>
                <a:cubicBezTo>
                  <a:pt x="800963" y="232902"/>
                  <a:pt x="799608" y="232317"/>
                  <a:pt x="797861" y="231732"/>
                </a:cubicBezTo>
                <a:lnTo>
                  <a:pt x="798247" y="229588"/>
                </a:lnTo>
                <a:close/>
                <a:moveTo>
                  <a:pt x="852972" y="232902"/>
                </a:moveTo>
                <a:lnTo>
                  <a:pt x="857827" y="229393"/>
                </a:lnTo>
                <a:lnTo>
                  <a:pt x="858213" y="231537"/>
                </a:lnTo>
                <a:cubicBezTo>
                  <a:pt x="856466" y="232122"/>
                  <a:pt x="855111" y="232707"/>
                  <a:pt x="852972" y="232902"/>
                </a:cubicBezTo>
                <a:close/>
                <a:moveTo>
                  <a:pt x="702578" y="234071"/>
                </a:moveTo>
                <a:cubicBezTo>
                  <a:pt x="703160" y="234071"/>
                  <a:pt x="704129" y="234461"/>
                  <a:pt x="704516" y="234851"/>
                </a:cubicBezTo>
                <a:cubicBezTo>
                  <a:pt x="705490" y="236215"/>
                  <a:pt x="704516" y="238943"/>
                  <a:pt x="702769" y="236020"/>
                </a:cubicBezTo>
                <a:cubicBezTo>
                  <a:pt x="702382" y="235435"/>
                  <a:pt x="701604" y="234071"/>
                  <a:pt x="702578" y="234071"/>
                </a:cubicBezTo>
                <a:close/>
                <a:moveTo>
                  <a:pt x="951749" y="237189"/>
                </a:moveTo>
                <a:cubicBezTo>
                  <a:pt x="951362" y="236994"/>
                  <a:pt x="950976" y="235630"/>
                  <a:pt x="951558" y="234851"/>
                </a:cubicBezTo>
                <a:cubicBezTo>
                  <a:pt x="951945" y="234266"/>
                  <a:pt x="953109" y="233876"/>
                  <a:pt x="953692" y="234071"/>
                </a:cubicBezTo>
                <a:cubicBezTo>
                  <a:pt x="954661" y="234461"/>
                  <a:pt x="952914" y="237774"/>
                  <a:pt x="951749" y="237189"/>
                </a:cubicBezTo>
                <a:close/>
                <a:moveTo>
                  <a:pt x="734014" y="235240"/>
                </a:moveTo>
                <a:cubicBezTo>
                  <a:pt x="737122" y="234266"/>
                  <a:pt x="738281" y="238943"/>
                  <a:pt x="735375" y="239723"/>
                </a:cubicBezTo>
                <a:cubicBezTo>
                  <a:pt x="732463" y="240503"/>
                  <a:pt x="731102" y="236020"/>
                  <a:pt x="734014" y="235240"/>
                </a:cubicBezTo>
                <a:close/>
                <a:moveTo>
                  <a:pt x="920699" y="235045"/>
                </a:moveTo>
                <a:cubicBezTo>
                  <a:pt x="923611" y="234266"/>
                  <a:pt x="924776" y="238943"/>
                  <a:pt x="921864" y="239528"/>
                </a:cubicBezTo>
                <a:cubicBezTo>
                  <a:pt x="918957" y="240503"/>
                  <a:pt x="917597" y="235825"/>
                  <a:pt x="920699" y="235045"/>
                </a:cubicBezTo>
                <a:close/>
                <a:moveTo>
                  <a:pt x="826194" y="237969"/>
                </a:moveTo>
                <a:cubicBezTo>
                  <a:pt x="826385" y="237579"/>
                  <a:pt x="827746" y="235630"/>
                  <a:pt x="827941" y="235435"/>
                </a:cubicBezTo>
                <a:lnTo>
                  <a:pt x="829688" y="237969"/>
                </a:lnTo>
                <a:cubicBezTo>
                  <a:pt x="828715" y="239138"/>
                  <a:pt x="827359" y="238943"/>
                  <a:pt x="826194" y="237969"/>
                </a:cubicBezTo>
                <a:close/>
                <a:moveTo>
                  <a:pt x="714802" y="241087"/>
                </a:moveTo>
                <a:cubicBezTo>
                  <a:pt x="718682" y="240892"/>
                  <a:pt x="720816" y="241282"/>
                  <a:pt x="723537" y="238943"/>
                </a:cubicBezTo>
                <a:cubicBezTo>
                  <a:pt x="724310" y="238359"/>
                  <a:pt x="724119" y="238554"/>
                  <a:pt x="725279" y="238943"/>
                </a:cubicBezTo>
                <a:cubicBezTo>
                  <a:pt x="726253" y="239333"/>
                  <a:pt x="729165" y="240697"/>
                  <a:pt x="729747" y="241282"/>
                </a:cubicBezTo>
                <a:cubicBezTo>
                  <a:pt x="730134" y="241477"/>
                  <a:pt x="730134" y="241672"/>
                  <a:pt x="730329" y="241867"/>
                </a:cubicBezTo>
                <a:cubicBezTo>
                  <a:pt x="730134" y="244011"/>
                  <a:pt x="726444" y="247909"/>
                  <a:pt x="722177" y="247129"/>
                </a:cubicBezTo>
                <a:cubicBezTo>
                  <a:pt x="719265" y="246544"/>
                  <a:pt x="715967" y="243426"/>
                  <a:pt x="714802" y="241087"/>
                </a:cubicBezTo>
                <a:close/>
                <a:moveTo>
                  <a:pt x="925554" y="241867"/>
                </a:moveTo>
                <a:cubicBezTo>
                  <a:pt x="926136" y="241477"/>
                  <a:pt x="925940" y="241477"/>
                  <a:pt x="926327" y="241282"/>
                </a:cubicBezTo>
                <a:cubicBezTo>
                  <a:pt x="926718" y="240892"/>
                  <a:pt x="930017" y="239333"/>
                  <a:pt x="930795" y="239138"/>
                </a:cubicBezTo>
                <a:cubicBezTo>
                  <a:pt x="931954" y="238554"/>
                  <a:pt x="931568" y="238554"/>
                  <a:pt x="932537" y="239333"/>
                </a:cubicBezTo>
                <a:cubicBezTo>
                  <a:pt x="933511" y="240113"/>
                  <a:pt x="934675" y="240697"/>
                  <a:pt x="936227" y="241087"/>
                </a:cubicBezTo>
                <a:cubicBezTo>
                  <a:pt x="938169" y="241477"/>
                  <a:pt x="939329" y="241282"/>
                  <a:pt x="941272" y="241282"/>
                </a:cubicBezTo>
                <a:cubicBezTo>
                  <a:pt x="940689" y="242257"/>
                  <a:pt x="939138" y="244206"/>
                  <a:pt x="938169" y="244985"/>
                </a:cubicBezTo>
                <a:cubicBezTo>
                  <a:pt x="931568" y="250442"/>
                  <a:pt x="926136" y="244790"/>
                  <a:pt x="925554" y="241867"/>
                </a:cubicBezTo>
                <a:close/>
                <a:moveTo>
                  <a:pt x="793202" y="242257"/>
                </a:moveTo>
                <a:lnTo>
                  <a:pt x="794171" y="242841"/>
                </a:lnTo>
                <a:lnTo>
                  <a:pt x="792233" y="243036"/>
                </a:lnTo>
                <a:lnTo>
                  <a:pt x="793202" y="242257"/>
                </a:lnTo>
                <a:close/>
                <a:moveTo>
                  <a:pt x="862676" y="242257"/>
                </a:moveTo>
                <a:lnTo>
                  <a:pt x="863645" y="243036"/>
                </a:lnTo>
                <a:lnTo>
                  <a:pt x="861707" y="242841"/>
                </a:lnTo>
                <a:lnTo>
                  <a:pt x="862676" y="242257"/>
                </a:lnTo>
                <a:close/>
                <a:moveTo>
                  <a:pt x="761183" y="247909"/>
                </a:moveTo>
                <a:cubicBezTo>
                  <a:pt x="761379" y="247519"/>
                  <a:pt x="761766" y="247324"/>
                  <a:pt x="762152" y="246739"/>
                </a:cubicBezTo>
                <a:cubicBezTo>
                  <a:pt x="763121" y="245765"/>
                  <a:pt x="764095" y="243816"/>
                  <a:pt x="764482" y="243426"/>
                </a:cubicBezTo>
                <a:cubicBezTo>
                  <a:pt x="764868" y="243621"/>
                  <a:pt x="765260" y="244011"/>
                  <a:pt x="765646" y="244206"/>
                </a:cubicBezTo>
                <a:cubicBezTo>
                  <a:pt x="767393" y="245375"/>
                  <a:pt x="767393" y="245180"/>
                  <a:pt x="768749" y="245960"/>
                </a:cubicBezTo>
                <a:cubicBezTo>
                  <a:pt x="769140" y="246154"/>
                  <a:pt x="769140" y="246349"/>
                  <a:pt x="769331" y="246349"/>
                </a:cubicBezTo>
                <a:lnTo>
                  <a:pt x="761183" y="247909"/>
                </a:lnTo>
                <a:close/>
                <a:moveTo>
                  <a:pt x="886743" y="246349"/>
                </a:moveTo>
                <a:cubicBezTo>
                  <a:pt x="887129" y="245960"/>
                  <a:pt x="887516" y="245765"/>
                  <a:pt x="888098" y="245570"/>
                </a:cubicBezTo>
                <a:cubicBezTo>
                  <a:pt x="889845" y="244790"/>
                  <a:pt x="891206" y="243621"/>
                  <a:pt x="891592" y="243426"/>
                </a:cubicBezTo>
                <a:cubicBezTo>
                  <a:pt x="891979" y="243816"/>
                  <a:pt x="892757" y="245180"/>
                  <a:pt x="893143" y="245765"/>
                </a:cubicBezTo>
                <a:lnTo>
                  <a:pt x="894890" y="247909"/>
                </a:lnTo>
                <a:lnTo>
                  <a:pt x="886743" y="246349"/>
                </a:lnTo>
                <a:close/>
                <a:moveTo>
                  <a:pt x="821340" y="245375"/>
                </a:moveTo>
                <a:cubicBezTo>
                  <a:pt x="859378" y="244595"/>
                  <a:pt x="897416" y="250442"/>
                  <a:pt x="930599" y="261746"/>
                </a:cubicBezTo>
                <a:cubicBezTo>
                  <a:pt x="931568" y="262136"/>
                  <a:pt x="932732" y="262331"/>
                  <a:pt x="933315" y="263110"/>
                </a:cubicBezTo>
                <a:cubicBezTo>
                  <a:pt x="935448" y="265254"/>
                  <a:pt x="933897" y="269737"/>
                  <a:pt x="929238" y="268373"/>
                </a:cubicBezTo>
                <a:cubicBezTo>
                  <a:pt x="881115" y="252391"/>
                  <a:pt x="825999" y="248688"/>
                  <a:pt x="775933" y="256679"/>
                </a:cubicBezTo>
                <a:cubicBezTo>
                  <a:pt x="762930" y="258823"/>
                  <a:pt x="749928" y="261551"/>
                  <a:pt x="737312" y="265254"/>
                </a:cubicBezTo>
                <a:cubicBezTo>
                  <a:pt x="735565" y="265839"/>
                  <a:pt x="726057" y="268762"/>
                  <a:pt x="725279" y="268762"/>
                </a:cubicBezTo>
                <a:cubicBezTo>
                  <a:pt x="723145" y="268957"/>
                  <a:pt x="721398" y="266813"/>
                  <a:pt x="722177" y="264280"/>
                </a:cubicBezTo>
                <a:cubicBezTo>
                  <a:pt x="722759" y="262331"/>
                  <a:pt x="725088" y="261941"/>
                  <a:pt x="727026" y="261356"/>
                </a:cubicBezTo>
                <a:cubicBezTo>
                  <a:pt x="757493" y="251027"/>
                  <a:pt x="789125" y="245960"/>
                  <a:pt x="821340" y="245375"/>
                </a:cubicBezTo>
                <a:close/>
                <a:moveTo>
                  <a:pt x="736730" y="253950"/>
                </a:moveTo>
                <a:cubicBezTo>
                  <a:pt x="737312" y="252976"/>
                  <a:pt x="737895" y="252196"/>
                  <a:pt x="738281" y="251222"/>
                </a:cubicBezTo>
                <a:cubicBezTo>
                  <a:pt x="738864" y="251417"/>
                  <a:pt x="739255" y="251806"/>
                  <a:pt x="739838" y="252001"/>
                </a:cubicBezTo>
                <a:cubicBezTo>
                  <a:pt x="740420" y="252196"/>
                  <a:pt x="741002" y="252391"/>
                  <a:pt x="741389" y="252586"/>
                </a:cubicBezTo>
                <a:lnTo>
                  <a:pt x="736730" y="253950"/>
                </a:lnTo>
                <a:close/>
                <a:moveTo>
                  <a:pt x="917792" y="251222"/>
                </a:moveTo>
                <a:cubicBezTo>
                  <a:pt x="918179" y="252196"/>
                  <a:pt x="918761" y="252976"/>
                  <a:pt x="919344" y="253950"/>
                </a:cubicBezTo>
                <a:lnTo>
                  <a:pt x="914685" y="252586"/>
                </a:lnTo>
                <a:lnTo>
                  <a:pt x="917792" y="251222"/>
                </a:lnTo>
                <a:close/>
                <a:moveTo>
                  <a:pt x="750119" y="288642"/>
                </a:moveTo>
                <a:cubicBezTo>
                  <a:pt x="748763" y="288642"/>
                  <a:pt x="734401" y="292929"/>
                  <a:pt x="732071" y="293514"/>
                </a:cubicBezTo>
                <a:cubicBezTo>
                  <a:pt x="726253" y="295268"/>
                  <a:pt x="719847" y="291565"/>
                  <a:pt x="718487" y="284744"/>
                </a:cubicBezTo>
                <a:cubicBezTo>
                  <a:pt x="717714" y="280846"/>
                  <a:pt x="719069" y="277922"/>
                  <a:pt x="720816" y="275779"/>
                </a:cubicBezTo>
                <a:cubicBezTo>
                  <a:pt x="722563" y="273635"/>
                  <a:pt x="725671" y="272465"/>
                  <a:pt x="728191" y="271686"/>
                </a:cubicBezTo>
                <a:cubicBezTo>
                  <a:pt x="759436" y="261356"/>
                  <a:pt x="794171" y="256289"/>
                  <a:pt x="827941" y="256289"/>
                </a:cubicBezTo>
                <a:cubicBezTo>
                  <a:pt x="861511" y="256289"/>
                  <a:pt x="896833" y="261551"/>
                  <a:pt x="927883" y="271881"/>
                </a:cubicBezTo>
                <a:cubicBezTo>
                  <a:pt x="930599" y="272660"/>
                  <a:pt x="933511" y="273830"/>
                  <a:pt x="935258" y="276168"/>
                </a:cubicBezTo>
                <a:cubicBezTo>
                  <a:pt x="942050" y="285134"/>
                  <a:pt x="933511" y="296632"/>
                  <a:pt x="924002" y="293709"/>
                </a:cubicBezTo>
                <a:cubicBezTo>
                  <a:pt x="921282" y="292929"/>
                  <a:pt x="907697" y="288837"/>
                  <a:pt x="905955" y="288837"/>
                </a:cubicBezTo>
                <a:cubicBezTo>
                  <a:pt x="907893" y="288642"/>
                  <a:pt x="908671" y="289032"/>
                  <a:pt x="910804" y="288252"/>
                </a:cubicBezTo>
                <a:cubicBezTo>
                  <a:pt x="921091" y="284939"/>
                  <a:pt x="920699" y="269737"/>
                  <a:pt x="909835" y="267203"/>
                </a:cubicBezTo>
                <a:cubicBezTo>
                  <a:pt x="903430" y="265644"/>
                  <a:pt x="898385" y="270127"/>
                  <a:pt x="897024" y="274804"/>
                </a:cubicBezTo>
                <a:cubicBezTo>
                  <a:pt x="896251" y="277728"/>
                  <a:pt x="896833" y="281236"/>
                  <a:pt x="898189" y="283380"/>
                </a:cubicBezTo>
                <a:cubicBezTo>
                  <a:pt x="899353" y="285134"/>
                  <a:pt x="902265" y="287862"/>
                  <a:pt x="903816" y="288057"/>
                </a:cubicBezTo>
                <a:cubicBezTo>
                  <a:pt x="902847" y="288057"/>
                  <a:pt x="900714" y="287472"/>
                  <a:pt x="899549" y="287083"/>
                </a:cubicBezTo>
                <a:cubicBezTo>
                  <a:pt x="892561" y="285523"/>
                  <a:pt x="884604" y="284159"/>
                  <a:pt x="877621" y="282990"/>
                </a:cubicBezTo>
                <a:cubicBezTo>
                  <a:pt x="876261" y="282795"/>
                  <a:pt x="869082" y="282015"/>
                  <a:pt x="868499" y="281626"/>
                </a:cubicBezTo>
                <a:cubicBezTo>
                  <a:pt x="871993" y="281041"/>
                  <a:pt x="873741" y="280261"/>
                  <a:pt x="875678" y="278312"/>
                </a:cubicBezTo>
                <a:cubicBezTo>
                  <a:pt x="882084" y="271686"/>
                  <a:pt x="878008" y="260772"/>
                  <a:pt x="869082" y="259797"/>
                </a:cubicBezTo>
                <a:cubicBezTo>
                  <a:pt x="859574" y="258628"/>
                  <a:pt x="853750" y="269542"/>
                  <a:pt x="859182" y="277143"/>
                </a:cubicBezTo>
                <a:cubicBezTo>
                  <a:pt x="861125" y="279677"/>
                  <a:pt x="862676" y="280261"/>
                  <a:pt x="865392" y="281236"/>
                </a:cubicBezTo>
                <a:cubicBezTo>
                  <a:pt x="864037" y="281236"/>
                  <a:pt x="862094" y="281041"/>
                  <a:pt x="860738" y="280846"/>
                </a:cubicBezTo>
                <a:cubicBezTo>
                  <a:pt x="840361" y="278897"/>
                  <a:pt x="819984" y="278702"/>
                  <a:pt x="799608" y="280456"/>
                </a:cubicBezTo>
                <a:lnTo>
                  <a:pt x="790682" y="281236"/>
                </a:lnTo>
                <a:cubicBezTo>
                  <a:pt x="792233" y="280651"/>
                  <a:pt x="793011" y="280456"/>
                  <a:pt x="794367" y="279482"/>
                </a:cubicBezTo>
                <a:cubicBezTo>
                  <a:pt x="797665" y="277143"/>
                  <a:pt x="799608" y="272855"/>
                  <a:pt x="798829" y="268373"/>
                </a:cubicBezTo>
                <a:cubicBezTo>
                  <a:pt x="797861" y="263305"/>
                  <a:pt x="793011" y="258823"/>
                  <a:pt x="786801" y="259797"/>
                </a:cubicBezTo>
                <a:cubicBezTo>
                  <a:pt x="776123" y="261356"/>
                  <a:pt x="773799" y="275974"/>
                  <a:pt x="783889" y="280651"/>
                </a:cubicBezTo>
                <a:cubicBezTo>
                  <a:pt x="785441" y="281431"/>
                  <a:pt x="786605" y="281236"/>
                  <a:pt x="787961" y="281626"/>
                </a:cubicBezTo>
                <a:cubicBezTo>
                  <a:pt x="776123" y="282795"/>
                  <a:pt x="764286" y="285329"/>
                  <a:pt x="752644" y="287667"/>
                </a:cubicBezTo>
                <a:cubicBezTo>
                  <a:pt x="754973" y="286303"/>
                  <a:pt x="756720" y="285523"/>
                  <a:pt x="758272" y="282795"/>
                </a:cubicBezTo>
                <a:cubicBezTo>
                  <a:pt x="762735" y="274999"/>
                  <a:pt x="755751" y="264280"/>
                  <a:pt x="746047" y="267008"/>
                </a:cubicBezTo>
                <a:cubicBezTo>
                  <a:pt x="736926" y="269542"/>
                  <a:pt x="735375" y="281236"/>
                  <a:pt x="742167" y="286108"/>
                </a:cubicBezTo>
                <a:cubicBezTo>
                  <a:pt x="745269" y="288837"/>
                  <a:pt x="746821" y="288447"/>
                  <a:pt x="750119" y="288642"/>
                </a:cubicBezTo>
                <a:close/>
                <a:moveTo>
                  <a:pt x="786801" y="264085"/>
                </a:moveTo>
                <a:cubicBezTo>
                  <a:pt x="790873" y="263305"/>
                  <a:pt x="794171" y="266229"/>
                  <a:pt x="794753" y="269542"/>
                </a:cubicBezTo>
                <a:cubicBezTo>
                  <a:pt x="795531" y="273635"/>
                  <a:pt x="792620" y="276948"/>
                  <a:pt x="789321" y="277533"/>
                </a:cubicBezTo>
                <a:cubicBezTo>
                  <a:pt x="785245" y="278312"/>
                  <a:pt x="781947" y="275389"/>
                  <a:pt x="781364" y="272076"/>
                </a:cubicBezTo>
                <a:cubicBezTo>
                  <a:pt x="780395" y="267983"/>
                  <a:pt x="783498" y="264864"/>
                  <a:pt x="786801" y="264085"/>
                </a:cubicBezTo>
                <a:close/>
                <a:moveTo>
                  <a:pt x="866948" y="264085"/>
                </a:moveTo>
                <a:cubicBezTo>
                  <a:pt x="871020" y="263500"/>
                  <a:pt x="874323" y="266424"/>
                  <a:pt x="874709" y="269932"/>
                </a:cubicBezTo>
                <a:cubicBezTo>
                  <a:pt x="875292" y="274025"/>
                  <a:pt x="872380" y="277338"/>
                  <a:pt x="868695" y="277728"/>
                </a:cubicBezTo>
                <a:cubicBezTo>
                  <a:pt x="864619" y="278312"/>
                  <a:pt x="861511" y="275194"/>
                  <a:pt x="861125" y="271881"/>
                </a:cubicBezTo>
                <a:cubicBezTo>
                  <a:pt x="860542" y="267788"/>
                  <a:pt x="863645" y="264670"/>
                  <a:pt x="866948" y="264085"/>
                </a:cubicBezTo>
                <a:close/>
                <a:moveTo>
                  <a:pt x="906146" y="271101"/>
                </a:moveTo>
                <a:cubicBezTo>
                  <a:pt x="910222" y="270322"/>
                  <a:pt x="913520" y="273245"/>
                  <a:pt x="914103" y="276558"/>
                </a:cubicBezTo>
                <a:cubicBezTo>
                  <a:pt x="914881" y="280651"/>
                  <a:pt x="911969" y="284159"/>
                  <a:pt x="908671" y="284744"/>
                </a:cubicBezTo>
                <a:cubicBezTo>
                  <a:pt x="899936" y="286108"/>
                  <a:pt x="897024" y="273050"/>
                  <a:pt x="906146" y="271101"/>
                </a:cubicBezTo>
                <a:close/>
                <a:moveTo>
                  <a:pt x="747403" y="271101"/>
                </a:moveTo>
                <a:cubicBezTo>
                  <a:pt x="751479" y="270322"/>
                  <a:pt x="754778" y="273245"/>
                  <a:pt x="755360" y="276558"/>
                </a:cubicBezTo>
                <a:cubicBezTo>
                  <a:pt x="756138" y="280846"/>
                  <a:pt x="753226" y="283964"/>
                  <a:pt x="749732" y="284549"/>
                </a:cubicBezTo>
                <a:cubicBezTo>
                  <a:pt x="745656" y="285329"/>
                  <a:pt x="742358" y="282405"/>
                  <a:pt x="741775" y="279092"/>
                </a:cubicBezTo>
                <a:cubicBezTo>
                  <a:pt x="741002" y="274804"/>
                  <a:pt x="744105" y="271686"/>
                  <a:pt x="747403" y="271101"/>
                </a:cubicBezTo>
                <a:close/>
                <a:moveTo>
                  <a:pt x="827163" y="257069"/>
                </a:moveTo>
                <a:cubicBezTo>
                  <a:pt x="821536" y="257653"/>
                  <a:pt x="816686" y="262526"/>
                  <a:pt x="817269" y="268957"/>
                </a:cubicBezTo>
                <a:cubicBezTo>
                  <a:pt x="817851" y="274609"/>
                  <a:pt x="822896" y="279287"/>
                  <a:pt x="829106" y="278702"/>
                </a:cubicBezTo>
                <a:cubicBezTo>
                  <a:pt x="834734" y="278117"/>
                  <a:pt x="839387" y="273050"/>
                  <a:pt x="838805" y="266813"/>
                </a:cubicBezTo>
                <a:cubicBezTo>
                  <a:pt x="838223" y="261356"/>
                  <a:pt x="833373" y="256484"/>
                  <a:pt x="827163" y="257069"/>
                </a:cubicBezTo>
                <a:close/>
                <a:moveTo>
                  <a:pt x="834734" y="268762"/>
                </a:moveTo>
                <a:cubicBezTo>
                  <a:pt x="834151" y="272271"/>
                  <a:pt x="831044" y="275389"/>
                  <a:pt x="826968" y="274804"/>
                </a:cubicBezTo>
                <a:cubicBezTo>
                  <a:pt x="823479" y="274414"/>
                  <a:pt x="820567" y="271101"/>
                  <a:pt x="821149" y="267008"/>
                </a:cubicBezTo>
                <a:cubicBezTo>
                  <a:pt x="821536" y="263500"/>
                  <a:pt x="824834" y="260577"/>
                  <a:pt x="828910" y="261161"/>
                </a:cubicBezTo>
                <a:cubicBezTo>
                  <a:pt x="832404" y="261551"/>
                  <a:pt x="835316" y="264864"/>
                  <a:pt x="834734" y="268762"/>
                </a:cubicBezTo>
                <a:close/>
                <a:moveTo>
                  <a:pt x="826194" y="212048"/>
                </a:moveTo>
                <a:cubicBezTo>
                  <a:pt x="823283" y="212827"/>
                  <a:pt x="820567" y="215751"/>
                  <a:pt x="821536" y="219649"/>
                </a:cubicBezTo>
                <a:cubicBezTo>
                  <a:pt x="822118" y="222572"/>
                  <a:pt x="825221" y="225301"/>
                  <a:pt x="829106" y="224326"/>
                </a:cubicBezTo>
                <a:cubicBezTo>
                  <a:pt x="832013" y="223547"/>
                  <a:pt x="834734" y="220623"/>
                  <a:pt x="833956" y="216725"/>
                </a:cubicBezTo>
                <a:cubicBezTo>
                  <a:pt x="833178" y="213802"/>
                  <a:pt x="829879" y="211073"/>
                  <a:pt x="826194" y="212048"/>
                </a:cubicBezTo>
                <a:close/>
                <a:moveTo>
                  <a:pt x="827163" y="215946"/>
                </a:moveTo>
                <a:cubicBezTo>
                  <a:pt x="830075" y="215166"/>
                  <a:pt x="831240" y="219649"/>
                  <a:pt x="828328" y="220428"/>
                </a:cubicBezTo>
                <a:cubicBezTo>
                  <a:pt x="825416" y="221403"/>
                  <a:pt x="823865" y="216920"/>
                  <a:pt x="827163" y="215946"/>
                </a:cubicBezTo>
                <a:close/>
                <a:moveTo>
                  <a:pt x="825221" y="297802"/>
                </a:moveTo>
                <a:lnTo>
                  <a:pt x="825999" y="297802"/>
                </a:lnTo>
                <a:cubicBezTo>
                  <a:pt x="822118" y="297802"/>
                  <a:pt x="822700" y="297997"/>
                  <a:pt x="822896" y="303454"/>
                </a:cubicBezTo>
                <a:cubicBezTo>
                  <a:pt x="822896" y="309691"/>
                  <a:pt x="822314" y="315538"/>
                  <a:pt x="822314" y="319241"/>
                </a:cubicBezTo>
                <a:cubicBezTo>
                  <a:pt x="824643" y="319241"/>
                  <a:pt x="826581" y="319241"/>
                  <a:pt x="828132" y="319436"/>
                </a:cubicBezTo>
                <a:cubicBezTo>
                  <a:pt x="829688" y="319436"/>
                  <a:pt x="831430" y="319241"/>
                  <a:pt x="833956" y="319241"/>
                </a:cubicBezTo>
                <a:cubicBezTo>
                  <a:pt x="833956" y="315538"/>
                  <a:pt x="833373" y="309691"/>
                  <a:pt x="833373" y="303454"/>
                </a:cubicBezTo>
                <a:cubicBezTo>
                  <a:pt x="833569" y="297997"/>
                  <a:pt x="833956" y="297802"/>
                  <a:pt x="830271" y="297802"/>
                </a:cubicBezTo>
                <a:lnTo>
                  <a:pt x="831626" y="297802"/>
                </a:lnTo>
                <a:cubicBezTo>
                  <a:pt x="829297" y="297802"/>
                  <a:pt x="827359" y="297802"/>
                  <a:pt x="825221" y="297802"/>
                </a:cubicBezTo>
                <a:close/>
                <a:moveTo>
                  <a:pt x="832013" y="173068"/>
                </a:moveTo>
                <a:cubicBezTo>
                  <a:pt x="830075" y="175797"/>
                  <a:pt x="825999" y="175797"/>
                  <a:pt x="824061" y="173068"/>
                </a:cubicBezTo>
                <a:cubicBezTo>
                  <a:pt x="824252" y="175602"/>
                  <a:pt x="825030" y="178720"/>
                  <a:pt x="825416" y="181449"/>
                </a:cubicBezTo>
                <a:cubicBezTo>
                  <a:pt x="825803" y="184372"/>
                  <a:pt x="826385" y="187295"/>
                  <a:pt x="826581" y="190219"/>
                </a:cubicBezTo>
                <a:cubicBezTo>
                  <a:pt x="827163" y="190219"/>
                  <a:pt x="827359" y="190219"/>
                  <a:pt x="827941" y="190219"/>
                </a:cubicBezTo>
                <a:cubicBezTo>
                  <a:pt x="828524" y="190219"/>
                  <a:pt x="828715" y="190414"/>
                  <a:pt x="829297" y="190219"/>
                </a:cubicBezTo>
                <a:cubicBezTo>
                  <a:pt x="829688" y="187295"/>
                  <a:pt x="830075" y="184372"/>
                  <a:pt x="830462" y="181449"/>
                </a:cubicBezTo>
                <a:cubicBezTo>
                  <a:pt x="831044" y="178720"/>
                  <a:pt x="831626" y="175602"/>
                  <a:pt x="832013" y="173068"/>
                </a:cubicBezTo>
                <a:close/>
                <a:moveTo>
                  <a:pt x="827941" y="133115"/>
                </a:moveTo>
                <a:cubicBezTo>
                  <a:pt x="831626" y="133115"/>
                  <a:pt x="834734" y="136038"/>
                  <a:pt x="834734" y="139936"/>
                </a:cubicBezTo>
                <a:cubicBezTo>
                  <a:pt x="834734" y="143639"/>
                  <a:pt x="831822" y="146757"/>
                  <a:pt x="827941" y="146757"/>
                </a:cubicBezTo>
                <a:cubicBezTo>
                  <a:pt x="824252" y="146757"/>
                  <a:pt x="821149" y="143834"/>
                  <a:pt x="821149" y="139936"/>
                </a:cubicBezTo>
                <a:cubicBezTo>
                  <a:pt x="821340" y="136233"/>
                  <a:pt x="824252" y="133115"/>
                  <a:pt x="827941" y="133115"/>
                </a:cubicBezTo>
                <a:close/>
                <a:moveTo>
                  <a:pt x="827941" y="137207"/>
                </a:moveTo>
                <a:cubicBezTo>
                  <a:pt x="831626" y="137207"/>
                  <a:pt x="831626" y="142664"/>
                  <a:pt x="827941" y="142664"/>
                </a:cubicBezTo>
                <a:cubicBezTo>
                  <a:pt x="824447" y="142664"/>
                  <a:pt x="824447" y="137207"/>
                  <a:pt x="827941" y="137207"/>
                </a:cubicBezTo>
                <a:close/>
                <a:moveTo>
                  <a:pt x="827941" y="150070"/>
                </a:moveTo>
                <a:cubicBezTo>
                  <a:pt x="831044" y="150070"/>
                  <a:pt x="833569" y="152604"/>
                  <a:pt x="833569" y="155722"/>
                </a:cubicBezTo>
                <a:cubicBezTo>
                  <a:pt x="833569" y="158841"/>
                  <a:pt x="831044" y="161374"/>
                  <a:pt x="827941" y="161374"/>
                </a:cubicBezTo>
                <a:cubicBezTo>
                  <a:pt x="824834" y="161374"/>
                  <a:pt x="822314" y="158841"/>
                  <a:pt x="822314" y="155722"/>
                </a:cubicBezTo>
                <a:cubicBezTo>
                  <a:pt x="822314" y="152604"/>
                  <a:pt x="824834" y="150070"/>
                  <a:pt x="827941" y="150070"/>
                </a:cubicBezTo>
                <a:close/>
                <a:moveTo>
                  <a:pt x="827941" y="154163"/>
                </a:moveTo>
                <a:cubicBezTo>
                  <a:pt x="830271" y="154163"/>
                  <a:pt x="830271" y="157476"/>
                  <a:pt x="827941" y="157476"/>
                </a:cubicBezTo>
                <a:cubicBezTo>
                  <a:pt x="825803" y="157476"/>
                  <a:pt x="825803" y="154163"/>
                  <a:pt x="827941" y="154163"/>
                </a:cubicBezTo>
                <a:close/>
                <a:moveTo>
                  <a:pt x="827941" y="114210"/>
                </a:moveTo>
                <a:cubicBezTo>
                  <a:pt x="832209" y="114210"/>
                  <a:pt x="835703" y="117718"/>
                  <a:pt x="835703" y="122005"/>
                </a:cubicBezTo>
                <a:cubicBezTo>
                  <a:pt x="835703" y="126293"/>
                  <a:pt x="832209" y="129801"/>
                  <a:pt x="827941" y="129801"/>
                </a:cubicBezTo>
                <a:cubicBezTo>
                  <a:pt x="823669" y="129801"/>
                  <a:pt x="820175" y="126293"/>
                  <a:pt x="820175" y="122005"/>
                </a:cubicBezTo>
                <a:cubicBezTo>
                  <a:pt x="820371" y="117718"/>
                  <a:pt x="823669" y="114210"/>
                  <a:pt x="827941" y="114210"/>
                </a:cubicBezTo>
                <a:close/>
                <a:moveTo>
                  <a:pt x="827941" y="118302"/>
                </a:moveTo>
                <a:cubicBezTo>
                  <a:pt x="829879" y="118302"/>
                  <a:pt x="831626" y="119862"/>
                  <a:pt x="831626" y="122005"/>
                </a:cubicBezTo>
                <a:cubicBezTo>
                  <a:pt x="831626" y="123954"/>
                  <a:pt x="830075" y="125708"/>
                  <a:pt x="827941" y="125708"/>
                </a:cubicBezTo>
                <a:cubicBezTo>
                  <a:pt x="825999" y="125708"/>
                  <a:pt x="824252" y="124149"/>
                  <a:pt x="824252" y="122005"/>
                </a:cubicBezTo>
                <a:cubicBezTo>
                  <a:pt x="824447" y="119862"/>
                  <a:pt x="825999" y="118302"/>
                  <a:pt x="827941" y="118302"/>
                </a:cubicBezTo>
                <a:close/>
                <a:moveTo>
                  <a:pt x="827941" y="92771"/>
                </a:moveTo>
                <a:cubicBezTo>
                  <a:pt x="832791" y="92771"/>
                  <a:pt x="836481" y="96669"/>
                  <a:pt x="836481" y="101346"/>
                </a:cubicBezTo>
                <a:cubicBezTo>
                  <a:pt x="836481" y="106219"/>
                  <a:pt x="832595" y="109922"/>
                  <a:pt x="827941" y="109922"/>
                </a:cubicBezTo>
                <a:cubicBezTo>
                  <a:pt x="823087" y="109922"/>
                  <a:pt x="819402" y="106024"/>
                  <a:pt x="819402" y="101346"/>
                </a:cubicBezTo>
                <a:cubicBezTo>
                  <a:pt x="819402" y="96669"/>
                  <a:pt x="823283" y="92771"/>
                  <a:pt x="827941" y="92771"/>
                </a:cubicBezTo>
                <a:close/>
                <a:moveTo>
                  <a:pt x="827941" y="96669"/>
                </a:moveTo>
                <a:cubicBezTo>
                  <a:pt x="830462" y="96669"/>
                  <a:pt x="832595" y="98812"/>
                  <a:pt x="832595" y="101346"/>
                </a:cubicBezTo>
                <a:cubicBezTo>
                  <a:pt x="832595" y="103880"/>
                  <a:pt x="830462" y="106024"/>
                  <a:pt x="827941" y="106024"/>
                </a:cubicBezTo>
                <a:cubicBezTo>
                  <a:pt x="825416" y="106024"/>
                  <a:pt x="823283" y="103880"/>
                  <a:pt x="823283" y="101346"/>
                </a:cubicBezTo>
                <a:cubicBezTo>
                  <a:pt x="823283" y="98812"/>
                  <a:pt x="825416" y="96669"/>
                  <a:pt x="827941" y="96669"/>
                </a:cubicBezTo>
                <a:close/>
                <a:moveTo>
                  <a:pt x="835898" y="89262"/>
                </a:moveTo>
                <a:cubicBezTo>
                  <a:pt x="830853" y="91017"/>
                  <a:pt x="825221" y="91211"/>
                  <a:pt x="820175" y="89262"/>
                </a:cubicBezTo>
                <a:cubicBezTo>
                  <a:pt x="819789" y="89262"/>
                  <a:pt x="819206" y="89457"/>
                  <a:pt x="817851" y="89652"/>
                </a:cubicBezTo>
                <a:cubicBezTo>
                  <a:pt x="814357" y="90237"/>
                  <a:pt x="812028" y="91211"/>
                  <a:pt x="809116" y="92381"/>
                </a:cubicBezTo>
                <a:cubicBezTo>
                  <a:pt x="809502" y="95304"/>
                  <a:pt x="810281" y="99007"/>
                  <a:pt x="810863" y="101931"/>
                </a:cubicBezTo>
                <a:cubicBezTo>
                  <a:pt x="813965" y="117913"/>
                  <a:pt x="816877" y="133699"/>
                  <a:pt x="819789" y="149681"/>
                </a:cubicBezTo>
                <a:cubicBezTo>
                  <a:pt x="820953" y="156112"/>
                  <a:pt x="822314" y="162739"/>
                  <a:pt x="823283" y="168975"/>
                </a:cubicBezTo>
                <a:cubicBezTo>
                  <a:pt x="824447" y="164298"/>
                  <a:pt x="831044" y="164298"/>
                  <a:pt x="832404" y="168975"/>
                </a:cubicBezTo>
                <a:cubicBezTo>
                  <a:pt x="832987" y="166637"/>
                  <a:pt x="835507" y="151435"/>
                  <a:pt x="835898" y="150070"/>
                </a:cubicBezTo>
                <a:cubicBezTo>
                  <a:pt x="838805" y="134089"/>
                  <a:pt x="841913" y="118108"/>
                  <a:pt x="845015" y="102126"/>
                </a:cubicBezTo>
                <a:cubicBezTo>
                  <a:pt x="845597" y="99007"/>
                  <a:pt x="846376" y="95499"/>
                  <a:pt x="846762" y="92381"/>
                </a:cubicBezTo>
                <a:cubicBezTo>
                  <a:pt x="844433" y="91406"/>
                  <a:pt x="838805" y="89457"/>
                  <a:pt x="835898" y="89262"/>
                </a:cubicBezTo>
                <a:close/>
                <a:moveTo>
                  <a:pt x="827941" y="44631"/>
                </a:moveTo>
                <a:cubicBezTo>
                  <a:pt x="829688" y="44631"/>
                  <a:pt x="831430" y="44826"/>
                  <a:pt x="832987" y="45216"/>
                </a:cubicBezTo>
                <a:cubicBezTo>
                  <a:pt x="832404" y="42293"/>
                  <a:pt x="831822" y="40344"/>
                  <a:pt x="831822" y="37030"/>
                </a:cubicBezTo>
                <a:cubicBezTo>
                  <a:pt x="831626" y="31768"/>
                  <a:pt x="831822" y="31378"/>
                  <a:pt x="835507" y="31183"/>
                </a:cubicBezTo>
                <a:cubicBezTo>
                  <a:pt x="843077" y="30989"/>
                  <a:pt x="845211" y="32158"/>
                  <a:pt x="851225" y="34497"/>
                </a:cubicBezTo>
                <a:lnTo>
                  <a:pt x="851225" y="19879"/>
                </a:lnTo>
                <a:cubicBezTo>
                  <a:pt x="848123" y="20854"/>
                  <a:pt x="847736" y="21828"/>
                  <a:pt x="842882" y="22803"/>
                </a:cubicBezTo>
                <a:cubicBezTo>
                  <a:pt x="840748" y="23193"/>
                  <a:pt x="833956" y="23972"/>
                  <a:pt x="832595" y="22608"/>
                </a:cubicBezTo>
                <a:cubicBezTo>
                  <a:pt x="831240" y="21439"/>
                  <a:pt x="832013" y="14422"/>
                  <a:pt x="832404" y="12279"/>
                </a:cubicBezTo>
                <a:cubicBezTo>
                  <a:pt x="833178" y="7991"/>
                  <a:pt x="833956" y="7406"/>
                  <a:pt x="835316" y="3898"/>
                </a:cubicBezTo>
                <a:lnTo>
                  <a:pt x="820758" y="3898"/>
                </a:lnTo>
                <a:cubicBezTo>
                  <a:pt x="822118" y="7406"/>
                  <a:pt x="822896" y="7991"/>
                  <a:pt x="823669" y="12279"/>
                </a:cubicBezTo>
                <a:cubicBezTo>
                  <a:pt x="824061" y="14422"/>
                  <a:pt x="824834" y="21244"/>
                  <a:pt x="823479" y="22608"/>
                </a:cubicBezTo>
                <a:cubicBezTo>
                  <a:pt x="822118" y="23972"/>
                  <a:pt x="815326" y="23193"/>
                  <a:pt x="813192" y="22803"/>
                </a:cubicBezTo>
                <a:cubicBezTo>
                  <a:pt x="808338" y="21828"/>
                  <a:pt x="807951" y="21049"/>
                  <a:pt x="804849" y="19879"/>
                </a:cubicBezTo>
                <a:lnTo>
                  <a:pt x="804849" y="34497"/>
                </a:lnTo>
                <a:cubicBezTo>
                  <a:pt x="810863" y="32158"/>
                  <a:pt x="812996" y="30989"/>
                  <a:pt x="820371" y="31183"/>
                </a:cubicBezTo>
                <a:cubicBezTo>
                  <a:pt x="824061" y="31378"/>
                  <a:pt x="824252" y="31573"/>
                  <a:pt x="824252" y="36835"/>
                </a:cubicBezTo>
                <a:cubicBezTo>
                  <a:pt x="824252" y="40344"/>
                  <a:pt x="823669" y="42098"/>
                  <a:pt x="823087" y="45021"/>
                </a:cubicBezTo>
                <a:cubicBezTo>
                  <a:pt x="824643" y="44826"/>
                  <a:pt x="826194" y="44631"/>
                  <a:pt x="827941" y="44631"/>
                </a:cubicBezTo>
                <a:close/>
                <a:moveTo>
                  <a:pt x="827941" y="48724"/>
                </a:moveTo>
                <a:cubicBezTo>
                  <a:pt x="838419" y="48724"/>
                  <a:pt x="846762" y="57300"/>
                  <a:pt x="846762" y="67629"/>
                </a:cubicBezTo>
                <a:cubicBezTo>
                  <a:pt x="846762" y="78153"/>
                  <a:pt x="838223" y="86534"/>
                  <a:pt x="827941" y="86534"/>
                </a:cubicBezTo>
                <a:cubicBezTo>
                  <a:pt x="817655" y="86534"/>
                  <a:pt x="809116" y="77959"/>
                  <a:pt x="809116" y="67629"/>
                </a:cubicBezTo>
                <a:cubicBezTo>
                  <a:pt x="809116" y="57105"/>
                  <a:pt x="817655" y="48724"/>
                  <a:pt x="827941" y="48724"/>
                </a:cubicBezTo>
                <a:close/>
                <a:moveTo>
                  <a:pt x="827941" y="169170"/>
                </a:moveTo>
                <a:cubicBezTo>
                  <a:pt x="829493" y="169170"/>
                  <a:pt x="829493" y="171509"/>
                  <a:pt x="827941" y="171509"/>
                </a:cubicBezTo>
                <a:cubicBezTo>
                  <a:pt x="826385" y="171509"/>
                  <a:pt x="826385" y="169170"/>
                  <a:pt x="827941" y="169170"/>
                </a:cubicBezTo>
                <a:close/>
                <a:moveTo>
                  <a:pt x="747403" y="103880"/>
                </a:moveTo>
                <a:cubicBezTo>
                  <a:pt x="747985" y="107388"/>
                  <a:pt x="750897" y="109922"/>
                  <a:pt x="754587" y="109922"/>
                </a:cubicBezTo>
                <a:cubicBezTo>
                  <a:pt x="758272" y="109922"/>
                  <a:pt x="761183" y="107193"/>
                  <a:pt x="761766" y="103685"/>
                </a:cubicBezTo>
                <a:cubicBezTo>
                  <a:pt x="762348" y="104465"/>
                  <a:pt x="762735" y="104855"/>
                  <a:pt x="764286" y="104855"/>
                </a:cubicBezTo>
                <a:lnTo>
                  <a:pt x="768171" y="104855"/>
                </a:lnTo>
                <a:cubicBezTo>
                  <a:pt x="770887" y="113820"/>
                  <a:pt x="773799" y="122395"/>
                  <a:pt x="777097" y="131166"/>
                </a:cubicBezTo>
                <a:cubicBezTo>
                  <a:pt x="783111" y="147147"/>
                  <a:pt x="791068" y="164298"/>
                  <a:pt x="799803" y="178720"/>
                </a:cubicBezTo>
                <a:cubicBezTo>
                  <a:pt x="804653" y="186711"/>
                  <a:pt x="807755" y="190999"/>
                  <a:pt x="813383" y="198015"/>
                </a:cubicBezTo>
                <a:cubicBezTo>
                  <a:pt x="813775" y="198405"/>
                  <a:pt x="814161" y="198794"/>
                  <a:pt x="814357" y="199184"/>
                </a:cubicBezTo>
                <a:cubicBezTo>
                  <a:pt x="812996" y="202302"/>
                  <a:pt x="813579" y="202692"/>
                  <a:pt x="814357" y="206005"/>
                </a:cubicBezTo>
                <a:cubicBezTo>
                  <a:pt x="812028" y="205616"/>
                  <a:pt x="809312" y="205226"/>
                  <a:pt x="807173" y="206396"/>
                </a:cubicBezTo>
                <a:cubicBezTo>
                  <a:pt x="804266" y="207760"/>
                  <a:pt x="804653" y="210099"/>
                  <a:pt x="805039" y="212048"/>
                </a:cubicBezTo>
                <a:cubicBezTo>
                  <a:pt x="803875" y="212632"/>
                  <a:pt x="802519" y="214192"/>
                  <a:pt x="801937" y="215556"/>
                </a:cubicBezTo>
                <a:cubicBezTo>
                  <a:pt x="800963" y="217895"/>
                  <a:pt x="801545" y="219064"/>
                  <a:pt x="802324" y="221013"/>
                </a:cubicBezTo>
                <a:cubicBezTo>
                  <a:pt x="801355" y="220623"/>
                  <a:pt x="798829" y="217700"/>
                  <a:pt x="798056" y="216725"/>
                </a:cubicBezTo>
                <a:cubicBezTo>
                  <a:pt x="796892" y="215556"/>
                  <a:pt x="792815" y="210683"/>
                  <a:pt x="791846" y="209319"/>
                </a:cubicBezTo>
                <a:cubicBezTo>
                  <a:pt x="784080" y="199379"/>
                  <a:pt x="780591" y="192947"/>
                  <a:pt x="774572" y="182618"/>
                </a:cubicBezTo>
                <a:cubicBezTo>
                  <a:pt x="772243" y="178720"/>
                  <a:pt x="769140" y="172289"/>
                  <a:pt x="767007" y="168196"/>
                </a:cubicBezTo>
                <a:cubicBezTo>
                  <a:pt x="760405" y="154748"/>
                  <a:pt x="752448" y="136233"/>
                  <a:pt x="747599" y="121421"/>
                </a:cubicBezTo>
                <a:cubicBezTo>
                  <a:pt x="747016" y="119862"/>
                  <a:pt x="742553" y="106219"/>
                  <a:pt x="742358" y="104855"/>
                </a:cubicBezTo>
                <a:cubicBezTo>
                  <a:pt x="745852" y="105050"/>
                  <a:pt x="745852" y="105439"/>
                  <a:pt x="747403" y="103880"/>
                </a:cubicBezTo>
                <a:close/>
                <a:moveTo>
                  <a:pt x="759436" y="113235"/>
                </a:moveTo>
                <a:cubicBezTo>
                  <a:pt x="755556" y="113235"/>
                  <a:pt x="752448" y="116353"/>
                  <a:pt x="752448" y="120251"/>
                </a:cubicBezTo>
                <a:cubicBezTo>
                  <a:pt x="752448" y="124149"/>
                  <a:pt x="755556" y="127268"/>
                  <a:pt x="759436" y="127268"/>
                </a:cubicBezTo>
                <a:cubicBezTo>
                  <a:pt x="763317" y="127268"/>
                  <a:pt x="766424" y="124149"/>
                  <a:pt x="766424" y="120251"/>
                </a:cubicBezTo>
                <a:cubicBezTo>
                  <a:pt x="766424" y="116353"/>
                  <a:pt x="763317" y="113235"/>
                  <a:pt x="759436" y="113235"/>
                </a:cubicBezTo>
                <a:close/>
                <a:moveTo>
                  <a:pt x="765646" y="130191"/>
                </a:moveTo>
                <a:cubicBezTo>
                  <a:pt x="761766" y="130191"/>
                  <a:pt x="758658" y="133309"/>
                  <a:pt x="758658" y="137207"/>
                </a:cubicBezTo>
                <a:cubicBezTo>
                  <a:pt x="758658" y="141105"/>
                  <a:pt x="761766" y="144224"/>
                  <a:pt x="765646" y="144224"/>
                </a:cubicBezTo>
                <a:cubicBezTo>
                  <a:pt x="769527" y="144224"/>
                  <a:pt x="772634" y="141105"/>
                  <a:pt x="772634" y="137207"/>
                </a:cubicBezTo>
                <a:cubicBezTo>
                  <a:pt x="772439" y="133309"/>
                  <a:pt x="769331" y="130191"/>
                  <a:pt x="765646" y="130191"/>
                </a:cubicBezTo>
                <a:close/>
                <a:moveTo>
                  <a:pt x="772439" y="146757"/>
                </a:moveTo>
                <a:cubicBezTo>
                  <a:pt x="768558" y="146757"/>
                  <a:pt x="765450" y="149876"/>
                  <a:pt x="765450" y="153773"/>
                </a:cubicBezTo>
                <a:cubicBezTo>
                  <a:pt x="765450" y="157671"/>
                  <a:pt x="768558" y="160790"/>
                  <a:pt x="772439" y="160790"/>
                </a:cubicBezTo>
                <a:cubicBezTo>
                  <a:pt x="776319" y="160790"/>
                  <a:pt x="779427" y="157671"/>
                  <a:pt x="779427" y="153773"/>
                </a:cubicBezTo>
                <a:cubicBezTo>
                  <a:pt x="779231" y="149876"/>
                  <a:pt x="776123" y="146757"/>
                  <a:pt x="772439" y="146757"/>
                </a:cubicBezTo>
                <a:close/>
                <a:moveTo>
                  <a:pt x="780395" y="163128"/>
                </a:moveTo>
                <a:cubicBezTo>
                  <a:pt x="776515" y="163128"/>
                  <a:pt x="773407" y="166247"/>
                  <a:pt x="773407" y="170145"/>
                </a:cubicBezTo>
                <a:cubicBezTo>
                  <a:pt x="773407" y="174043"/>
                  <a:pt x="776515" y="177161"/>
                  <a:pt x="780395" y="177161"/>
                </a:cubicBezTo>
                <a:cubicBezTo>
                  <a:pt x="784276" y="177161"/>
                  <a:pt x="787379" y="174043"/>
                  <a:pt x="787379" y="170145"/>
                </a:cubicBezTo>
                <a:cubicBezTo>
                  <a:pt x="787379" y="166247"/>
                  <a:pt x="784276" y="163128"/>
                  <a:pt x="780395" y="163128"/>
                </a:cubicBezTo>
                <a:close/>
                <a:moveTo>
                  <a:pt x="789321" y="178720"/>
                </a:moveTo>
                <a:cubicBezTo>
                  <a:pt x="785441" y="178720"/>
                  <a:pt x="782333" y="181838"/>
                  <a:pt x="782333" y="185736"/>
                </a:cubicBezTo>
                <a:cubicBezTo>
                  <a:pt x="782333" y="189634"/>
                  <a:pt x="785441" y="192753"/>
                  <a:pt x="789321" y="192753"/>
                </a:cubicBezTo>
                <a:cubicBezTo>
                  <a:pt x="793202" y="192753"/>
                  <a:pt x="796309" y="189634"/>
                  <a:pt x="796309" y="185736"/>
                </a:cubicBezTo>
                <a:cubicBezTo>
                  <a:pt x="796309" y="181838"/>
                  <a:pt x="793202" y="178720"/>
                  <a:pt x="789321" y="178720"/>
                </a:cubicBezTo>
                <a:close/>
                <a:moveTo>
                  <a:pt x="799412" y="193532"/>
                </a:moveTo>
                <a:cubicBezTo>
                  <a:pt x="795531" y="193532"/>
                  <a:pt x="792429" y="196650"/>
                  <a:pt x="792429" y="200548"/>
                </a:cubicBezTo>
                <a:cubicBezTo>
                  <a:pt x="792429" y="204446"/>
                  <a:pt x="795531" y="207565"/>
                  <a:pt x="799412" y="207565"/>
                </a:cubicBezTo>
                <a:cubicBezTo>
                  <a:pt x="803292" y="207565"/>
                  <a:pt x="806400" y="204446"/>
                  <a:pt x="806400" y="200548"/>
                </a:cubicBezTo>
                <a:cubicBezTo>
                  <a:pt x="806400" y="196650"/>
                  <a:pt x="803292" y="193532"/>
                  <a:pt x="799412" y="193532"/>
                </a:cubicBezTo>
                <a:close/>
                <a:moveTo>
                  <a:pt x="856662" y="193532"/>
                </a:moveTo>
                <a:cubicBezTo>
                  <a:pt x="860542" y="193532"/>
                  <a:pt x="863645" y="196650"/>
                  <a:pt x="863645" y="200548"/>
                </a:cubicBezTo>
                <a:cubicBezTo>
                  <a:pt x="863645" y="204446"/>
                  <a:pt x="860542" y="207565"/>
                  <a:pt x="856662" y="207565"/>
                </a:cubicBezTo>
                <a:cubicBezTo>
                  <a:pt x="852781" y="207565"/>
                  <a:pt x="849674" y="204446"/>
                  <a:pt x="849674" y="200548"/>
                </a:cubicBezTo>
                <a:cubicBezTo>
                  <a:pt x="849674" y="196650"/>
                  <a:pt x="852781" y="193532"/>
                  <a:pt x="856662" y="193532"/>
                </a:cubicBezTo>
                <a:close/>
                <a:moveTo>
                  <a:pt x="866752" y="178720"/>
                </a:moveTo>
                <a:cubicBezTo>
                  <a:pt x="870633" y="178720"/>
                  <a:pt x="873741" y="181838"/>
                  <a:pt x="873741" y="185736"/>
                </a:cubicBezTo>
                <a:cubicBezTo>
                  <a:pt x="873741" y="189634"/>
                  <a:pt x="870633" y="192753"/>
                  <a:pt x="866752" y="192753"/>
                </a:cubicBezTo>
                <a:cubicBezTo>
                  <a:pt x="862872" y="192753"/>
                  <a:pt x="859764" y="189634"/>
                  <a:pt x="859764" y="185736"/>
                </a:cubicBezTo>
                <a:cubicBezTo>
                  <a:pt x="859764" y="181838"/>
                  <a:pt x="862872" y="178720"/>
                  <a:pt x="866752" y="178720"/>
                </a:cubicBezTo>
                <a:close/>
                <a:moveTo>
                  <a:pt x="875678" y="163128"/>
                </a:moveTo>
                <a:cubicBezTo>
                  <a:pt x="879559" y="163128"/>
                  <a:pt x="882666" y="166247"/>
                  <a:pt x="882666" y="170145"/>
                </a:cubicBezTo>
                <a:cubicBezTo>
                  <a:pt x="882666" y="174043"/>
                  <a:pt x="879559" y="177161"/>
                  <a:pt x="875678" y="177161"/>
                </a:cubicBezTo>
                <a:cubicBezTo>
                  <a:pt x="871798" y="177161"/>
                  <a:pt x="868695" y="174043"/>
                  <a:pt x="868695" y="170145"/>
                </a:cubicBezTo>
                <a:cubicBezTo>
                  <a:pt x="868886" y="166247"/>
                  <a:pt x="871798" y="163128"/>
                  <a:pt x="875678" y="163128"/>
                </a:cubicBezTo>
                <a:close/>
                <a:moveTo>
                  <a:pt x="883635" y="146757"/>
                </a:moveTo>
                <a:cubicBezTo>
                  <a:pt x="887516" y="146757"/>
                  <a:pt x="890623" y="149876"/>
                  <a:pt x="890623" y="153773"/>
                </a:cubicBezTo>
                <a:cubicBezTo>
                  <a:pt x="890623" y="157671"/>
                  <a:pt x="887516" y="160790"/>
                  <a:pt x="883635" y="160790"/>
                </a:cubicBezTo>
                <a:cubicBezTo>
                  <a:pt x="879755" y="160790"/>
                  <a:pt x="876647" y="157671"/>
                  <a:pt x="876647" y="153773"/>
                </a:cubicBezTo>
                <a:cubicBezTo>
                  <a:pt x="876843" y="149876"/>
                  <a:pt x="879950" y="146757"/>
                  <a:pt x="883635" y="146757"/>
                </a:cubicBezTo>
                <a:close/>
                <a:moveTo>
                  <a:pt x="890428" y="130191"/>
                </a:moveTo>
                <a:cubicBezTo>
                  <a:pt x="894308" y="130191"/>
                  <a:pt x="897416" y="133309"/>
                  <a:pt x="897416" y="137207"/>
                </a:cubicBezTo>
                <a:cubicBezTo>
                  <a:pt x="897416" y="141105"/>
                  <a:pt x="894308" y="144224"/>
                  <a:pt x="890428" y="144224"/>
                </a:cubicBezTo>
                <a:cubicBezTo>
                  <a:pt x="886547" y="144224"/>
                  <a:pt x="883439" y="141105"/>
                  <a:pt x="883439" y="137207"/>
                </a:cubicBezTo>
                <a:cubicBezTo>
                  <a:pt x="883635" y="133309"/>
                  <a:pt x="886743" y="130191"/>
                  <a:pt x="890428" y="130191"/>
                </a:cubicBezTo>
                <a:close/>
                <a:moveTo>
                  <a:pt x="896637" y="113235"/>
                </a:moveTo>
                <a:cubicBezTo>
                  <a:pt x="900518" y="113235"/>
                  <a:pt x="903626" y="116353"/>
                  <a:pt x="903626" y="120251"/>
                </a:cubicBezTo>
                <a:cubicBezTo>
                  <a:pt x="903626" y="124149"/>
                  <a:pt x="900518" y="127268"/>
                  <a:pt x="896637" y="127268"/>
                </a:cubicBezTo>
                <a:cubicBezTo>
                  <a:pt x="892757" y="127268"/>
                  <a:pt x="889649" y="124149"/>
                  <a:pt x="889649" y="120251"/>
                </a:cubicBezTo>
                <a:cubicBezTo>
                  <a:pt x="889649" y="116353"/>
                  <a:pt x="892757" y="113235"/>
                  <a:pt x="896637" y="113235"/>
                </a:cubicBezTo>
                <a:close/>
                <a:moveTo>
                  <a:pt x="908671" y="103880"/>
                </a:moveTo>
                <a:cubicBezTo>
                  <a:pt x="908088" y="107388"/>
                  <a:pt x="905177" y="109922"/>
                  <a:pt x="901487" y="109922"/>
                </a:cubicBezTo>
                <a:cubicBezTo>
                  <a:pt x="897998" y="109922"/>
                  <a:pt x="894890" y="107193"/>
                  <a:pt x="894308" y="103685"/>
                </a:cubicBezTo>
                <a:lnTo>
                  <a:pt x="893339" y="104465"/>
                </a:lnTo>
                <a:cubicBezTo>
                  <a:pt x="892561" y="104855"/>
                  <a:pt x="888876" y="104660"/>
                  <a:pt x="887907" y="104660"/>
                </a:cubicBezTo>
                <a:lnTo>
                  <a:pt x="883635" y="117913"/>
                </a:lnTo>
                <a:cubicBezTo>
                  <a:pt x="879368" y="130581"/>
                  <a:pt x="874323" y="143444"/>
                  <a:pt x="868499" y="155528"/>
                </a:cubicBezTo>
                <a:cubicBezTo>
                  <a:pt x="862289" y="168586"/>
                  <a:pt x="853168" y="185541"/>
                  <a:pt x="843660" y="196650"/>
                </a:cubicBezTo>
                <a:lnTo>
                  <a:pt x="841717" y="199184"/>
                </a:lnTo>
                <a:cubicBezTo>
                  <a:pt x="843077" y="202497"/>
                  <a:pt x="842495" y="202692"/>
                  <a:pt x="841717" y="206005"/>
                </a:cubicBezTo>
                <a:cubicBezTo>
                  <a:pt x="844824" y="205421"/>
                  <a:pt x="849483" y="205031"/>
                  <a:pt x="850838" y="208345"/>
                </a:cubicBezTo>
                <a:cubicBezTo>
                  <a:pt x="851421" y="209709"/>
                  <a:pt x="851034" y="210489"/>
                  <a:pt x="850838" y="211853"/>
                </a:cubicBezTo>
                <a:cubicBezTo>
                  <a:pt x="852003" y="212438"/>
                  <a:pt x="853364" y="213997"/>
                  <a:pt x="853946" y="215361"/>
                </a:cubicBezTo>
                <a:cubicBezTo>
                  <a:pt x="854915" y="217700"/>
                  <a:pt x="854332" y="218869"/>
                  <a:pt x="853554" y="220818"/>
                </a:cubicBezTo>
                <a:cubicBezTo>
                  <a:pt x="855111" y="220038"/>
                  <a:pt x="862872" y="210878"/>
                  <a:pt x="864037" y="209319"/>
                </a:cubicBezTo>
                <a:cubicBezTo>
                  <a:pt x="867721" y="204446"/>
                  <a:pt x="869855" y="201328"/>
                  <a:pt x="873158" y="196456"/>
                </a:cubicBezTo>
                <a:cubicBezTo>
                  <a:pt x="878203" y="189050"/>
                  <a:pt x="884996" y="176576"/>
                  <a:pt x="888876" y="168196"/>
                </a:cubicBezTo>
                <a:cubicBezTo>
                  <a:pt x="898580" y="148316"/>
                  <a:pt x="905563" y="129996"/>
                  <a:pt x="912165" y="109142"/>
                </a:cubicBezTo>
                <a:cubicBezTo>
                  <a:pt x="912551" y="108168"/>
                  <a:pt x="913325" y="105829"/>
                  <a:pt x="913325" y="104855"/>
                </a:cubicBezTo>
                <a:cubicBezTo>
                  <a:pt x="908862" y="104855"/>
                  <a:pt x="910222" y="105244"/>
                  <a:pt x="908671" y="103880"/>
                </a:cubicBezTo>
                <a:close/>
                <a:moveTo>
                  <a:pt x="789321" y="182618"/>
                </a:moveTo>
                <a:cubicBezTo>
                  <a:pt x="785441" y="182618"/>
                  <a:pt x="785441" y="188660"/>
                  <a:pt x="789321" y="188660"/>
                </a:cubicBezTo>
                <a:cubicBezTo>
                  <a:pt x="793202" y="188660"/>
                  <a:pt x="793202" y="182618"/>
                  <a:pt x="789321" y="182618"/>
                </a:cubicBezTo>
                <a:close/>
                <a:moveTo>
                  <a:pt x="780395" y="167026"/>
                </a:moveTo>
                <a:cubicBezTo>
                  <a:pt x="776515" y="167026"/>
                  <a:pt x="776515" y="173068"/>
                  <a:pt x="780395" y="173068"/>
                </a:cubicBezTo>
                <a:cubicBezTo>
                  <a:pt x="784276" y="173068"/>
                  <a:pt x="784276" y="167026"/>
                  <a:pt x="780395" y="167026"/>
                </a:cubicBezTo>
                <a:close/>
                <a:moveTo>
                  <a:pt x="772439" y="150850"/>
                </a:moveTo>
                <a:cubicBezTo>
                  <a:pt x="768558" y="150850"/>
                  <a:pt x="768558" y="156892"/>
                  <a:pt x="772439" y="156892"/>
                </a:cubicBezTo>
                <a:cubicBezTo>
                  <a:pt x="776319" y="156697"/>
                  <a:pt x="776319" y="150850"/>
                  <a:pt x="772439" y="150850"/>
                </a:cubicBezTo>
                <a:close/>
                <a:moveTo>
                  <a:pt x="765646" y="134284"/>
                </a:moveTo>
                <a:cubicBezTo>
                  <a:pt x="761766" y="134284"/>
                  <a:pt x="761766" y="140326"/>
                  <a:pt x="765646" y="140326"/>
                </a:cubicBezTo>
                <a:cubicBezTo>
                  <a:pt x="769527" y="140131"/>
                  <a:pt x="769527" y="134284"/>
                  <a:pt x="765646" y="134284"/>
                </a:cubicBezTo>
                <a:close/>
                <a:moveTo>
                  <a:pt x="759436" y="117133"/>
                </a:moveTo>
                <a:cubicBezTo>
                  <a:pt x="755556" y="117133"/>
                  <a:pt x="755556" y="123175"/>
                  <a:pt x="759436" y="123175"/>
                </a:cubicBezTo>
                <a:cubicBezTo>
                  <a:pt x="763513" y="123175"/>
                  <a:pt x="763513" y="117133"/>
                  <a:pt x="759436" y="117133"/>
                </a:cubicBezTo>
                <a:close/>
                <a:moveTo>
                  <a:pt x="754587" y="99787"/>
                </a:moveTo>
                <a:cubicBezTo>
                  <a:pt x="750701" y="99787"/>
                  <a:pt x="750701" y="105829"/>
                  <a:pt x="754587" y="105829"/>
                </a:cubicBezTo>
                <a:cubicBezTo>
                  <a:pt x="758467" y="105829"/>
                  <a:pt x="758467" y="99787"/>
                  <a:pt x="754587" y="99787"/>
                </a:cubicBezTo>
                <a:close/>
                <a:moveTo>
                  <a:pt x="799412" y="197625"/>
                </a:moveTo>
                <a:cubicBezTo>
                  <a:pt x="795727" y="197625"/>
                  <a:pt x="795727" y="203472"/>
                  <a:pt x="799412" y="203472"/>
                </a:cubicBezTo>
                <a:cubicBezTo>
                  <a:pt x="803292" y="203472"/>
                  <a:pt x="803292" y="197625"/>
                  <a:pt x="799412" y="197625"/>
                </a:cubicBezTo>
                <a:close/>
                <a:moveTo>
                  <a:pt x="866752" y="182618"/>
                </a:moveTo>
                <a:cubicBezTo>
                  <a:pt x="870633" y="182618"/>
                  <a:pt x="870633" y="188660"/>
                  <a:pt x="866752" y="188660"/>
                </a:cubicBezTo>
                <a:cubicBezTo>
                  <a:pt x="862872" y="188660"/>
                  <a:pt x="862872" y="182618"/>
                  <a:pt x="866752" y="182618"/>
                </a:cubicBezTo>
                <a:close/>
                <a:moveTo>
                  <a:pt x="875678" y="167026"/>
                </a:moveTo>
                <a:cubicBezTo>
                  <a:pt x="879559" y="167026"/>
                  <a:pt x="879559" y="173068"/>
                  <a:pt x="875678" y="173068"/>
                </a:cubicBezTo>
                <a:cubicBezTo>
                  <a:pt x="871798" y="173068"/>
                  <a:pt x="871798" y="167026"/>
                  <a:pt x="875678" y="167026"/>
                </a:cubicBezTo>
                <a:close/>
                <a:moveTo>
                  <a:pt x="883635" y="150850"/>
                </a:moveTo>
                <a:cubicBezTo>
                  <a:pt x="887516" y="150850"/>
                  <a:pt x="887516" y="156892"/>
                  <a:pt x="883635" y="156892"/>
                </a:cubicBezTo>
                <a:cubicBezTo>
                  <a:pt x="879755" y="156697"/>
                  <a:pt x="879755" y="150850"/>
                  <a:pt x="883635" y="150850"/>
                </a:cubicBezTo>
                <a:close/>
                <a:moveTo>
                  <a:pt x="890428" y="134284"/>
                </a:moveTo>
                <a:cubicBezTo>
                  <a:pt x="894308" y="134284"/>
                  <a:pt x="894308" y="140326"/>
                  <a:pt x="890428" y="140326"/>
                </a:cubicBezTo>
                <a:cubicBezTo>
                  <a:pt x="886547" y="140131"/>
                  <a:pt x="886547" y="134284"/>
                  <a:pt x="890428" y="134284"/>
                </a:cubicBezTo>
                <a:close/>
                <a:moveTo>
                  <a:pt x="896637" y="117133"/>
                </a:moveTo>
                <a:cubicBezTo>
                  <a:pt x="900518" y="117133"/>
                  <a:pt x="900518" y="123175"/>
                  <a:pt x="896637" y="123175"/>
                </a:cubicBezTo>
                <a:cubicBezTo>
                  <a:pt x="892561" y="123175"/>
                  <a:pt x="892561" y="117133"/>
                  <a:pt x="896637" y="117133"/>
                </a:cubicBezTo>
                <a:close/>
                <a:moveTo>
                  <a:pt x="901487" y="99787"/>
                </a:moveTo>
                <a:cubicBezTo>
                  <a:pt x="905373" y="99787"/>
                  <a:pt x="905373" y="105829"/>
                  <a:pt x="901487" y="105829"/>
                </a:cubicBezTo>
                <a:cubicBezTo>
                  <a:pt x="897606" y="105829"/>
                  <a:pt x="897606" y="99787"/>
                  <a:pt x="901487" y="99787"/>
                </a:cubicBezTo>
                <a:close/>
                <a:moveTo>
                  <a:pt x="856662" y="197625"/>
                </a:moveTo>
                <a:cubicBezTo>
                  <a:pt x="860347" y="197625"/>
                  <a:pt x="860347" y="203472"/>
                  <a:pt x="856662" y="203472"/>
                </a:cubicBezTo>
                <a:cubicBezTo>
                  <a:pt x="852781" y="203472"/>
                  <a:pt x="852781" y="197625"/>
                  <a:pt x="856662" y="197625"/>
                </a:cubicBezTo>
                <a:close/>
                <a:moveTo>
                  <a:pt x="567510" y="409673"/>
                </a:moveTo>
                <a:cubicBezTo>
                  <a:pt x="567897" y="408893"/>
                  <a:pt x="568092" y="408308"/>
                  <a:pt x="568479" y="407919"/>
                </a:cubicBezTo>
                <a:cubicBezTo>
                  <a:pt x="568092" y="407529"/>
                  <a:pt x="567510" y="407139"/>
                  <a:pt x="567124" y="406554"/>
                </a:cubicBezTo>
                <a:cubicBezTo>
                  <a:pt x="565763" y="404605"/>
                  <a:pt x="564985" y="402851"/>
                  <a:pt x="565377" y="400123"/>
                </a:cubicBezTo>
                <a:cubicBezTo>
                  <a:pt x="565763" y="397004"/>
                  <a:pt x="567706" y="394860"/>
                  <a:pt x="570226" y="393691"/>
                </a:cubicBezTo>
                <a:cubicBezTo>
                  <a:pt x="569840" y="392522"/>
                  <a:pt x="569644" y="392132"/>
                  <a:pt x="570030" y="390768"/>
                </a:cubicBezTo>
                <a:cubicBezTo>
                  <a:pt x="570226" y="390378"/>
                  <a:pt x="570422" y="389793"/>
                  <a:pt x="570613" y="389598"/>
                </a:cubicBezTo>
                <a:cubicBezTo>
                  <a:pt x="570808" y="389208"/>
                  <a:pt x="571195" y="389014"/>
                  <a:pt x="571391" y="388624"/>
                </a:cubicBezTo>
                <a:cubicBezTo>
                  <a:pt x="570613" y="387454"/>
                  <a:pt x="570030" y="387259"/>
                  <a:pt x="569257" y="385895"/>
                </a:cubicBezTo>
                <a:cubicBezTo>
                  <a:pt x="568479" y="384921"/>
                  <a:pt x="568092" y="383751"/>
                  <a:pt x="567510" y="382387"/>
                </a:cubicBezTo>
                <a:cubicBezTo>
                  <a:pt x="567124" y="381023"/>
                  <a:pt x="566732" y="379853"/>
                  <a:pt x="566541" y="378294"/>
                </a:cubicBezTo>
                <a:cubicBezTo>
                  <a:pt x="566345" y="377125"/>
                  <a:pt x="566541" y="377710"/>
                  <a:pt x="565959" y="376930"/>
                </a:cubicBezTo>
                <a:cubicBezTo>
                  <a:pt x="564794" y="375761"/>
                  <a:pt x="564403" y="374201"/>
                  <a:pt x="564985" y="372642"/>
                </a:cubicBezTo>
                <a:cubicBezTo>
                  <a:pt x="565377" y="371668"/>
                  <a:pt x="562656" y="366795"/>
                  <a:pt x="562073" y="365626"/>
                </a:cubicBezTo>
                <a:cubicBezTo>
                  <a:pt x="561687" y="365041"/>
                  <a:pt x="561496" y="364457"/>
                  <a:pt x="561104" y="364067"/>
                </a:cubicBezTo>
                <a:cubicBezTo>
                  <a:pt x="560718" y="363287"/>
                  <a:pt x="560914" y="362703"/>
                  <a:pt x="561300" y="362313"/>
                </a:cubicBezTo>
                <a:cubicBezTo>
                  <a:pt x="560914" y="361533"/>
                  <a:pt x="560331" y="360754"/>
                  <a:pt x="559553" y="359974"/>
                </a:cubicBezTo>
                <a:cubicBezTo>
                  <a:pt x="544026" y="342823"/>
                  <a:pt x="537816" y="331519"/>
                  <a:pt x="531802" y="300725"/>
                </a:cubicBezTo>
                <a:cubicBezTo>
                  <a:pt x="529086" y="287083"/>
                  <a:pt x="527339" y="273635"/>
                  <a:pt x="524040" y="262526"/>
                </a:cubicBezTo>
                <a:cubicBezTo>
                  <a:pt x="517052" y="237969"/>
                  <a:pt x="499394" y="220038"/>
                  <a:pt x="463298" y="216141"/>
                </a:cubicBezTo>
                <a:cubicBezTo>
                  <a:pt x="441564" y="213802"/>
                  <a:pt x="419246" y="221013"/>
                  <a:pt x="409543" y="240308"/>
                </a:cubicBezTo>
                <a:cubicBezTo>
                  <a:pt x="404886" y="249273"/>
                  <a:pt x="408379" y="268178"/>
                  <a:pt x="410902" y="278312"/>
                </a:cubicBezTo>
                <a:cubicBezTo>
                  <a:pt x="422351" y="267398"/>
                  <a:pt x="440011" y="264670"/>
                  <a:pt x="455148" y="267398"/>
                </a:cubicBezTo>
                <a:cubicBezTo>
                  <a:pt x="469703" y="269932"/>
                  <a:pt x="481346" y="277338"/>
                  <a:pt x="486586" y="291760"/>
                </a:cubicBezTo>
                <a:cubicBezTo>
                  <a:pt x="490467" y="302479"/>
                  <a:pt x="488721" y="313784"/>
                  <a:pt x="491632" y="328791"/>
                </a:cubicBezTo>
                <a:cubicBezTo>
                  <a:pt x="499200" y="368744"/>
                  <a:pt x="523654" y="389208"/>
                  <a:pt x="556059" y="409673"/>
                </a:cubicBezTo>
                <a:cubicBezTo>
                  <a:pt x="559167" y="409283"/>
                  <a:pt x="562269" y="409283"/>
                  <a:pt x="564403" y="409283"/>
                </a:cubicBezTo>
                <a:cubicBezTo>
                  <a:pt x="565377" y="409478"/>
                  <a:pt x="566541" y="409673"/>
                  <a:pt x="567510" y="409673"/>
                </a:cubicBezTo>
                <a:close/>
                <a:moveTo>
                  <a:pt x="699666" y="402461"/>
                </a:moveTo>
                <a:cubicBezTo>
                  <a:pt x="699470" y="402461"/>
                  <a:pt x="699470" y="402461"/>
                  <a:pt x="699666" y="402461"/>
                </a:cubicBezTo>
                <a:cubicBezTo>
                  <a:pt x="699862" y="403046"/>
                  <a:pt x="700635" y="403436"/>
                  <a:pt x="700831" y="403826"/>
                </a:cubicBezTo>
                <a:cubicBezTo>
                  <a:pt x="701217" y="404605"/>
                  <a:pt x="700831" y="405385"/>
                  <a:pt x="700439" y="405775"/>
                </a:cubicBezTo>
                <a:cubicBezTo>
                  <a:pt x="700053" y="405969"/>
                  <a:pt x="695976" y="407919"/>
                  <a:pt x="693652" y="409478"/>
                </a:cubicBezTo>
                <a:cubicBezTo>
                  <a:pt x="693070" y="410062"/>
                  <a:pt x="692487" y="410257"/>
                  <a:pt x="692291" y="410842"/>
                </a:cubicBezTo>
                <a:cubicBezTo>
                  <a:pt x="692096" y="411621"/>
                  <a:pt x="691709" y="412206"/>
                  <a:pt x="691323" y="412596"/>
                </a:cubicBezTo>
                <a:cubicBezTo>
                  <a:pt x="690931" y="412986"/>
                  <a:pt x="690544" y="413376"/>
                  <a:pt x="689766" y="413766"/>
                </a:cubicBezTo>
                <a:cubicBezTo>
                  <a:pt x="689380" y="413961"/>
                  <a:pt x="689184" y="413961"/>
                  <a:pt x="688602" y="413961"/>
                </a:cubicBezTo>
                <a:cubicBezTo>
                  <a:pt x="688215" y="413961"/>
                  <a:pt x="688411" y="413961"/>
                  <a:pt x="688215" y="414156"/>
                </a:cubicBezTo>
                <a:cubicBezTo>
                  <a:pt x="686860" y="415715"/>
                  <a:pt x="686860" y="415715"/>
                  <a:pt x="685303" y="417079"/>
                </a:cubicBezTo>
                <a:cubicBezTo>
                  <a:pt x="683366" y="418638"/>
                  <a:pt x="680650" y="420002"/>
                  <a:pt x="678125" y="420587"/>
                </a:cubicBezTo>
                <a:cubicBezTo>
                  <a:pt x="678511" y="422536"/>
                  <a:pt x="678125" y="423705"/>
                  <a:pt x="676764" y="425070"/>
                </a:cubicBezTo>
                <a:cubicBezTo>
                  <a:pt x="676573" y="425265"/>
                  <a:pt x="676378" y="425265"/>
                  <a:pt x="676378" y="425460"/>
                </a:cubicBezTo>
                <a:cubicBezTo>
                  <a:pt x="677156" y="426824"/>
                  <a:pt x="677542" y="427603"/>
                  <a:pt x="677738" y="429552"/>
                </a:cubicBezTo>
                <a:cubicBezTo>
                  <a:pt x="677929" y="432476"/>
                  <a:pt x="676378" y="435204"/>
                  <a:pt x="674048" y="436763"/>
                </a:cubicBezTo>
                <a:cubicBezTo>
                  <a:pt x="672883" y="437543"/>
                  <a:pt x="671719" y="437933"/>
                  <a:pt x="669972" y="438128"/>
                </a:cubicBezTo>
                <a:cubicBezTo>
                  <a:pt x="670168" y="439492"/>
                  <a:pt x="669781" y="440661"/>
                  <a:pt x="669199" y="441636"/>
                </a:cubicBezTo>
                <a:cubicBezTo>
                  <a:pt x="686664" y="448847"/>
                  <a:pt x="704516" y="449821"/>
                  <a:pt x="721208" y="443780"/>
                </a:cubicBezTo>
                <a:cubicBezTo>
                  <a:pt x="772439" y="425265"/>
                  <a:pt x="820758" y="355881"/>
                  <a:pt x="817073" y="297997"/>
                </a:cubicBezTo>
                <a:cubicBezTo>
                  <a:pt x="810085" y="298192"/>
                  <a:pt x="801741" y="298776"/>
                  <a:pt x="794949" y="299556"/>
                </a:cubicBezTo>
                <a:cubicBezTo>
                  <a:pt x="785245" y="300530"/>
                  <a:pt x="773990" y="302284"/>
                  <a:pt x="768749" y="303259"/>
                </a:cubicBezTo>
                <a:cubicBezTo>
                  <a:pt x="764868" y="330935"/>
                  <a:pt x="758658" y="371473"/>
                  <a:pt x="716162" y="391352"/>
                </a:cubicBezTo>
                <a:cubicBezTo>
                  <a:pt x="711504" y="393691"/>
                  <a:pt x="707232" y="397784"/>
                  <a:pt x="702769" y="400512"/>
                </a:cubicBezTo>
                <a:cubicBezTo>
                  <a:pt x="702186" y="400707"/>
                  <a:pt x="700248" y="401877"/>
                  <a:pt x="699666" y="402461"/>
                </a:cubicBezTo>
                <a:close/>
                <a:moveTo>
                  <a:pt x="664344" y="281236"/>
                </a:moveTo>
                <a:cubicBezTo>
                  <a:pt x="664153" y="281041"/>
                  <a:pt x="664153" y="281041"/>
                  <a:pt x="663958" y="281041"/>
                </a:cubicBezTo>
                <a:cubicBezTo>
                  <a:pt x="663762" y="281041"/>
                  <a:pt x="663762" y="281041"/>
                  <a:pt x="663571" y="281041"/>
                </a:cubicBezTo>
                <a:cubicBezTo>
                  <a:pt x="662211" y="280651"/>
                  <a:pt x="659881" y="279871"/>
                  <a:pt x="658717" y="279677"/>
                </a:cubicBezTo>
                <a:cubicBezTo>
                  <a:pt x="658912" y="282795"/>
                  <a:pt x="658912" y="284549"/>
                  <a:pt x="657748" y="287472"/>
                </a:cubicBezTo>
                <a:cubicBezTo>
                  <a:pt x="657552" y="288252"/>
                  <a:pt x="657165" y="288837"/>
                  <a:pt x="656387" y="289032"/>
                </a:cubicBezTo>
                <a:cubicBezTo>
                  <a:pt x="655032" y="289226"/>
                  <a:pt x="651342" y="287667"/>
                  <a:pt x="649791" y="286498"/>
                </a:cubicBezTo>
                <a:lnTo>
                  <a:pt x="648044" y="285329"/>
                </a:lnTo>
                <a:lnTo>
                  <a:pt x="646492" y="290786"/>
                </a:lnTo>
                <a:cubicBezTo>
                  <a:pt x="647271" y="290786"/>
                  <a:pt x="648044" y="290591"/>
                  <a:pt x="648822" y="290591"/>
                </a:cubicBezTo>
                <a:cubicBezTo>
                  <a:pt x="650760" y="290591"/>
                  <a:pt x="653285" y="291175"/>
                  <a:pt x="654836" y="291760"/>
                </a:cubicBezTo>
                <a:cubicBezTo>
                  <a:pt x="656196" y="292345"/>
                  <a:pt x="655810" y="293904"/>
                  <a:pt x="655228" y="295268"/>
                </a:cubicBezTo>
                <a:cubicBezTo>
                  <a:pt x="655032" y="295853"/>
                  <a:pt x="654836" y="296438"/>
                  <a:pt x="654645" y="297022"/>
                </a:cubicBezTo>
                <a:cubicBezTo>
                  <a:pt x="654449" y="297412"/>
                  <a:pt x="653867" y="298387"/>
                  <a:pt x="653867" y="298581"/>
                </a:cubicBezTo>
                <a:cubicBezTo>
                  <a:pt x="655228" y="298776"/>
                  <a:pt x="656196" y="299166"/>
                  <a:pt x="657361" y="299556"/>
                </a:cubicBezTo>
                <a:cubicBezTo>
                  <a:pt x="657748" y="297607"/>
                  <a:pt x="657552" y="297412"/>
                  <a:pt x="658134" y="295268"/>
                </a:cubicBezTo>
                <a:cubicBezTo>
                  <a:pt x="658717" y="293514"/>
                  <a:pt x="658912" y="292929"/>
                  <a:pt x="661046" y="293514"/>
                </a:cubicBezTo>
                <a:cubicBezTo>
                  <a:pt x="662406" y="293904"/>
                  <a:pt x="663571" y="294294"/>
                  <a:pt x="664736" y="294878"/>
                </a:cubicBezTo>
                <a:cubicBezTo>
                  <a:pt x="665318" y="295073"/>
                  <a:pt x="665900" y="295463"/>
                  <a:pt x="666287" y="295853"/>
                </a:cubicBezTo>
                <a:cubicBezTo>
                  <a:pt x="666483" y="296048"/>
                  <a:pt x="666674" y="296243"/>
                  <a:pt x="667065" y="296438"/>
                </a:cubicBezTo>
                <a:cubicBezTo>
                  <a:pt x="667256" y="296632"/>
                  <a:pt x="667452" y="296827"/>
                  <a:pt x="667838" y="297022"/>
                </a:cubicBezTo>
                <a:cubicBezTo>
                  <a:pt x="668034" y="296632"/>
                  <a:pt x="669389" y="291760"/>
                  <a:pt x="669389" y="291565"/>
                </a:cubicBezTo>
                <a:cubicBezTo>
                  <a:pt x="666287" y="291760"/>
                  <a:pt x="664540" y="291760"/>
                  <a:pt x="661628" y="290591"/>
                </a:cubicBezTo>
                <a:cubicBezTo>
                  <a:pt x="660855" y="290396"/>
                  <a:pt x="660273" y="290006"/>
                  <a:pt x="660077" y="289226"/>
                </a:cubicBezTo>
                <a:cubicBezTo>
                  <a:pt x="659881" y="288252"/>
                  <a:pt x="661046" y="285329"/>
                  <a:pt x="661437" y="284549"/>
                </a:cubicBezTo>
                <a:cubicBezTo>
                  <a:pt x="661824" y="283769"/>
                  <a:pt x="662020" y="283185"/>
                  <a:pt x="662597" y="282600"/>
                </a:cubicBezTo>
                <a:cubicBezTo>
                  <a:pt x="663571" y="282210"/>
                  <a:pt x="663958" y="281820"/>
                  <a:pt x="664344" y="281236"/>
                </a:cubicBezTo>
                <a:close/>
                <a:moveTo>
                  <a:pt x="653285" y="301895"/>
                </a:moveTo>
                <a:cubicBezTo>
                  <a:pt x="648044" y="301505"/>
                  <a:pt x="644163" y="305403"/>
                  <a:pt x="643581" y="310081"/>
                </a:cubicBezTo>
                <a:cubicBezTo>
                  <a:pt x="643194" y="315343"/>
                  <a:pt x="647075" y="319436"/>
                  <a:pt x="651734" y="319826"/>
                </a:cubicBezTo>
                <a:cubicBezTo>
                  <a:pt x="656970" y="320215"/>
                  <a:pt x="661046" y="316317"/>
                  <a:pt x="661437" y="311640"/>
                </a:cubicBezTo>
                <a:cubicBezTo>
                  <a:pt x="662020" y="306377"/>
                  <a:pt x="657943" y="302284"/>
                  <a:pt x="653285" y="301895"/>
                </a:cubicBezTo>
                <a:close/>
                <a:moveTo>
                  <a:pt x="599338" y="316902"/>
                </a:moveTo>
                <a:cubicBezTo>
                  <a:pt x="599338" y="316317"/>
                  <a:pt x="597978" y="315148"/>
                  <a:pt x="597782" y="314758"/>
                </a:cubicBezTo>
                <a:cubicBezTo>
                  <a:pt x="595262" y="312809"/>
                  <a:pt x="592546" y="312225"/>
                  <a:pt x="589242" y="312420"/>
                </a:cubicBezTo>
                <a:cubicBezTo>
                  <a:pt x="588078" y="312420"/>
                  <a:pt x="584006" y="313004"/>
                  <a:pt x="583033" y="313589"/>
                </a:cubicBezTo>
                <a:cubicBezTo>
                  <a:pt x="587109" y="314563"/>
                  <a:pt x="592546" y="318071"/>
                  <a:pt x="596035" y="320800"/>
                </a:cubicBezTo>
                <a:cubicBezTo>
                  <a:pt x="596617" y="321385"/>
                  <a:pt x="597199" y="321775"/>
                  <a:pt x="597978" y="322359"/>
                </a:cubicBezTo>
                <a:lnTo>
                  <a:pt x="599725" y="323918"/>
                </a:lnTo>
                <a:lnTo>
                  <a:pt x="599338" y="316902"/>
                </a:lnTo>
                <a:close/>
                <a:moveTo>
                  <a:pt x="607682" y="361728"/>
                </a:moveTo>
                <a:cubicBezTo>
                  <a:pt x="607682" y="361533"/>
                  <a:pt x="606708" y="357440"/>
                  <a:pt x="606708" y="356661"/>
                </a:cubicBezTo>
                <a:cubicBezTo>
                  <a:pt x="604770" y="347111"/>
                  <a:pt x="603801" y="339120"/>
                  <a:pt x="603219" y="329375"/>
                </a:cubicBezTo>
                <a:cubicBezTo>
                  <a:pt x="603023" y="325478"/>
                  <a:pt x="602827" y="321969"/>
                  <a:pt x="602827" y="318266"/>
                </a:cubicBezTo>
                <a:cubicBezTo>
                  <a:pt x="602827" y="317487"/>
                  <a:pt x="602440" y="317682"/>
                  <a:pt x="602440" y="317877"/>
                </a:cubicBezTo>
                <a:lnTo>
                  <a:pt x="602636" y="323723"/>
                </a:lnTo>
                <a:cubicBezTo>
                  <a:pt x="602636" y="325672"/>
                  <a:pt x="602827" y="327621"/>
                  <a:pt x="603023" y="329570"/>
                </a:cubicBezTo>
                <a:cubicBezTo>
                  <a:pt x="603409" y="334638"/>
                  <a:pt x="604574" y="346331"/>
                  <a:pt x="605739" y="351594"/>
                </a:cubicBezTo>
                <a:cubicBezTo>
                  <a:pt x="605934" y="352568"/>
                  <a:pt x="605739" y="351594"/>
                  <a:pt x="605934" y="352958"/>
                </a:cubicBezTo>
                <a:lnTo>
                  <a:pt x="607682" y="361728"/>
                </a:lnTo>
                <a:close/>
                <a:moveTo>
                  <a:pt x="635433" y="322164"/>
                </a:moveTo>
                <a:lnTo>
                  <a:pt x="634655" y="345357"/>
                </a:lnTo>
                <a:cubicBezTo>
                  <a:pt x="635237" y="341654"/>
                  <a:pt x="635433" y="337561"/>
                  <a:pt x="635820" y="333858"/>
                </a:cubicBezTo>
                <a:cubicBezTo>
                  <a:pt x="636206" y="329960"/>
                  <a:pt x="636598" y="326062"/>
                  <a:pt x="636984" y="322359"/>
                </a:cubicBezTo>
                <a:lnTo>
                  <a:pt x="635433" y="322164"/>
                </a:lnTo>
                <a:close/>
                <a:moveTo>
                  <a:pt x="607682" y="317682"/>
                </a:moveTo>
                <a:cubicBezTo>
                  <a:pt x="606903" y="317682"/>
                  <a:pt x="606708" y="317487"/>
                  <a:pt x="605934" y="317292"/>
                </a:cubicBezTo>
                <a:cubicBezTo>
                  <a:pt x="605934" y="334638"/>
                  <a:pt x="608650" y="360169"/>
                  <a:pt x="615829" y="376540"/>
                </a:cubicBezTo>
                <a:lnTo>
                  <a:pt x="617386" y="379659"/>
                </a:lnTo>
                <a:cubicBezTo>
                  <a:pt x="617386" y="379659"/>
                  <a:pt x="617386" y="379659"/>
                  <a:pt x="617576" y="379464"/>
                </a:cubicBezTo>
                <a:cubicBezTo>
                  <a:pt x="617576" y="379464"/>
                  <a:pt x="617576" y="379464"/>
                  <a:pt x="617576" y="379269"/>
                </a:cubicBezTo>
                <a:cubicBezTo>
                  <a:pt x="618545" y="377320"/>
                  <a:pt x="619710" y="377515"/>
                  <a:pt x="619906" y="376930"/>
                </a:cubicBezTo>
                <a:cubicBezTo>
                  <a:pt x="620101" y="376540"/>
                  <a:pt x="619906" y="376150"/>
                  <a:pt x="620292" y="375761"/>
                </a:cubicBezTo>
                <a:cubicBezTo>
                  <a:pt x="621266" y="374007"/>
                  <a:pt x="623204" y="374396"/>
                  <a:pt x="625147" y="374981"/>
                </a:cubicBezTo>
                <a:cubicBezTo>
                  <a:pt x="625147" y="374396"/>
                  <a:pt x="625147" y="374007"/>
                  <a:pt x="625337" y="373617"/>
                </a:cubicBezTo>
                <a:cubicBezTo>
                  <a:pt x="626116" y="371668"/>
                  <a:pt x="626502" y="374007"/>
                  <a:pt x="624760" y="369719"/>
                </a:cubicBezTo>
                <a:cubicBezTo>
                  <a:pt x="620488" y="358415"/>
                  <a:pt x="618354" y="344772"/>
                  <a:pt x="617576" y="332689"/>
                </a:cubicBezTo>
                <a:cubicBezTo>
                  <a:pt x="617386" y="329181"/>
                  <a:pt x="617190" y="324503"/>
                  <a:pt x="617190" y="320995"/>
                </a:cubicBezTo>
                <a:cubicBezTo>
                  <a:pt x="617190" y="320605"/>
                  <a:pt x="617386" y="320410"/>
                  <a:pt x="616994" y="320215"/>
                </a:cubicBezTo>
                <a:cubicBezTo>
                  <a:pt x="616025" y="319826"/>
                  <a:pt x="615829" y="320020"/>
                  <a:pt x="614860" y="319436"/>
                </a:cubicBezTo>
                <a:cubicBezTo>
                  <a:pt x="614474" y="320020"/>
                  <a:pt x="613892" y="320410"/>
                  <a:pt x="612918" y="320800"/>
                </a:cubicBezTo>
                <a:cubicBezTo>
                  <a:pt x="610593" y="321969"/>
                  <a:pt x="607872" y="320410"/>
                  <a:pt x="607682" y="317682"/>
                </a:cubicBezTo>
                <a:close/>
                <a:moveTo>
                  <a:pt x="657552" y="325867"/>
                </a:moveTo>
                <a:cubicBezTo>
                  <a:pt x="656779" y="325088"/>
                  <a:pt x="655228" y="324113"/>
                  <a:pt x="654063" y="323529"/>
                </a:cubicBezTo>
                <a:cubicBezTo>
                  <a:pt x="652898" y="322944"/>
                  <a:pt x="653285" y="323139"/>
                  <a:pt x="651734" y="322944"/>
                </a:cubicBezTo>
                <a:cubicBezTo>
                  <a:pt x="648044" y="322749"/>
                  <a:pt x="646106" y="320800"/>
                  <a:pt x="645328" y="320800"/>
                </a:cubicBezTo>
                <a:cubicBezTo>
                  <a:pt x="644359" y="320605"/>
                  <a:pt x="641061" y="320410"/>
                  <a:pt x="640087" y="320800"/>
                </a:cubicBezTo>
                <a:cubicBezTo>
                  <a:pt x="639314" y="328401"/>
                  <a:pt x="638535" y="336392"/>
                  <a:pt x="637757" y="343993"/>
                </a:cubicBezTo>
                <a:cubicBezTo>
                  <a:pt x="637567" y="345162"/>
                  <a:pt x="637567" y="346526"/>
                  <a:pt x="637371" y="347891"/>
                </a:cubicBezTo>
                <a:cubicBezTo>
                  <a:pt x="637180" y="348865"/>
                  <a:pt x="636984" y="350814"/>
                  <a:pt x="636984" y="351788"/>
                </a:cubicBezTo>
                <a:cubicBezTo>
                  <a:pt x="637371" y="351399"/>
                  <a:pt x="637757" y="351009"/>
                  <a:pt x="638535" y="350619"/>
                </a:cubicBezTo>
                <a:cubicBezTo>
                  <a:pt x="640478" y="350034"/>
                  <a:pt x="642612" y="351009"/>
                  <a:pt x="642998" y="353543"/>
                </a:cubicBezTo>
                <a:cubicBezTo>
                  <a:pt x="643194" y="353153"/>
                  <a:pt x="643777" y="352373"/>
                  <a:pt x="643967" y="351788"/>
                </a:cubicBezTo>
                <a:cubicBezTo>
                  <a:pt x="644163" y="351204"/>
                  <a:pt x="644550" y="350619"/>
                  <a:pt x="644745" y="350034"/>
                </a:cubicBezTo>
                <a:lnTo>
                  <a:pt x="651924" y="336197"/>
                </a:lnTo>
                <a:cubicBezTo>
                  <a:pt x="652507" y="335027"/>
                  <a:pt x="653089" y="333858"/>
                  <a:pt x="653671" y="332689"/>
                </a:cubicBezTo>
                <a:cubicBezTo>
                  <a:pt x="654449" y="331130"/>
                  <a:pt x="655614" y="329181"/>
                  <a:pt x="656387" y="327426"/>
                </a:cubicBezTo>
                <a:cubicBezTo>
                  <a:pt x="656970" y="327037"/>
                  <a:pt x="657361" y="326257"/>
                  <a:pt x="657552" y="325867"/>
                </a:cubicBezTo>
                <a:close/>
                <a:moveTo>
                  <a:pt x="631357" y="348865"/>
                </a:moveTo>
                <a:cubicBezTo>
                  <a:pt x="631547" y="348085"/>
                  <a:pt x="632130" y="325283"/>
                  <a:pt x="632130" y="324113"/>
                </a:cubicBezTo>
                <a:cubicBezTo>
                  <a:pt x="631939" y="324308"/>
                  <a:pt x="631357" y="324698"/>
                  <a:pt x="631161" y="324893"/>
                </a:cubicBezTo>
                <a:cubicBezTo>
                  <a:pt x="630774" y="325283"/>
                  <a:pt x="630579" y="325283"/>
                  <a:pt x="630579" y="326062"/>
                </a:cubicBezTo>
                <a:cubicBezTo>
                  <a:pt x="630579" y="327037"/>
                  <a:pt x="630579" y="328206"/>
                  <a:pt x="630774" y="329375"/>
                </a:cubicBezTo>
                <a:lnTo>
                  <a:pt x="631357" y="348865"/>
                </a:lnTo>
                <a:close/>
                <a:moveTo>
                  <a:pt x="628058" y="368939"/>
                </a:moveTo>
                <a:cubicBezTo>
                  <a:pt x="628641" y="366406"/>
                  <a:pt x="628249" y="345552"/>
                  <a:pt x="628249" y="343408"/>
                </a:cubicBezTo>
                <a:cubicBezTo>
                  <a:pt x="628249" y="339120"/>
                  <a:pt x="628058" y="335027"/>
                  <a:pt x="627863" y="330740"/>
                </a:cubicBezTo>
                <a:lnTo>
                  <a:pt x="627667" y="326062"/>
                </a:lnTo>
                <a:cubicBezTo>
                  <a:pt x="627667" y="325867"/>
                  <a:pt x="626698" y="325867"/>
                  <a:pt x="626311" y="325672"/>
                </a:cubicBezTo>
                <a:cubicBezTo>
                  <a:pt x="625337" y="325478"/>
                  <a:pt x="621266" y="324893"/>
                  <a:pt x="620684" y="324893"/>
                </a:cubicBezTo>
                <a:cubicBezTo>
                  <a:pt x="620875" y="335612"/>
                  <a:pt x="622431" y="348670"/>
                  <a:pt x="624951" y="359000"/>
                </a:cubicBezTo>
                <a:cubicBezTo>
                  <a:pt x="625337" y="360754"/>
                  <a:pt x="627280" y="367575"/>
                  <a:pt x="628058" y="368939"/>
                </a:cubicBezTo>
                <a:close/>
                <a:moveTo>
                  <a:pt x="597591" y="326842"/>
                </a:moveTo>
                <a:cubicBezTo>
                  <a:pt x="597395" y="326452"/>
                  <a:pt x="594679" y="324113"/>
                  <a:pt x="594288" y="323723"/>
                </a:cubicBezTo>
                <a:cubicBezTo>
                  <a:pt x="590989" y="320995"/>
                  <a:pt x="586527" y="318266"/>
                  <a:pt x="582259" y="316902"/>
                </a:cubicBezTo>
                <a:cubicBezTo>
                  <a:pt x="581095" y="316512"/>
                  <a:pt x="579930" y="316317"/>
                  <a:pt x="578765" y="316123"/>
                </a:cubicBezTo>
                <a:cubicBezTo>
                  <a:pt x="577018" y="315928"/>
                  <a:pt x="576823" y="316317"/>
                  <a:pt x="575467" y="316902"/>
                </a:cubicBezTo>
                <a:cubicBezTo>
                  <a:pt x="571777" y="319046"/>
                  <a:pt x="569257" y="320800"/>
                  <a:pt x="566345" y="323723"/>
                </a:cubicBezTo>
                <a:cubicBezTo>
                  <a:pt x="565763" y="324308"/>
                  <a:pt x="565377" y="324698"/>
                  <a:pt x="564794" y="325478"/>
                </a:cubicBezTo>
                <a:cubicBezTo>
                  <a:pt x="564403" y="325867"/>
                  <a:pt x="564212" y="326257"/>
                  <a:pt x="563820" y="326647"/>
                </a:cubicBezTo>
                <a:cubicBezTo>
                  <a:pt x="561883" y="329570"/>
                  <a:pt x="561104" y="332884"/>
                  <a:pt x="560914" y="336392"/>
                </a:cubicBezTo>
                <a:cubicBezTo>
                  <a:pt x="562851" y="336392"/>
                  <a:pt x="564598" y="336781"/>
                  <a:pt x="566541" y="337171"/>
                </a:cubicBezTo>
                <a:cubicBezTo>
                  <a:pt x="572360" y="338536"/>
                  <a:pt x="569644" y="339315"/>
                  <a:pt x="572942" y="336781"/>
                </a:cubicBezTo>
                <a:cubicBezTo>
                  <a:pt x="580126" y="331909"/>
                  <a:pt x="588660" y="327426"/>
                  <a:pt x="597591" y="326842"/>
                </a:cubicBezTo>
                <a:close/>
                <a:moveTo>
                  <a:pt x="659495" y="328986"/>
                </a:moveTo>
                <a:cubicBezTo>
                  <a:pt x="659299" y="329375"/>
                  <a:pt x="654645" y="338536"/>
                  <a:pt x="654254" y="339120"/>
                </a:cubicBezTo>
                <a:cubicBezTo>
                  <a:pt x="653285" y="340874"/>
                  <a:pt x="652507" y="342433"/>
                  <a:pt x="651734" y="344188"/>
                </a:cubicBezTo>
                <a:lnTo>
                  <a:pt x="649208" y="349255"/>
                </a:lnTo>
                <a:cubicBezTo>
                  <a:pt x="649600" y="348865"/>
                  <a:pt x="651924" y="344967"/>
                  <a:pt x="652120" y="344382"/>
                </a:cubicBezTo>
                <a:lnTo>
                  <a:pt x="660273" y="331130"/>
                </a:lnTo>
                <a:cubicBezTo>
                  <a:pt x="660464" y="330740"/>
                  <a:pt x="660855" y="330155"/>
                  <a:pt x="661046" y="329960"/>
                </a:cubicBezTo>
                <a:lnTo>
                  <a:pt x="659495" y="328986"/>
                </a:lnTo>
                <a:close/>
                <a:moveTo>
                  <a:pt x="650177" y="353737"/>
                </a:moveTo>
                <a:cubicBezTo>
                  <a:pt x="650177" y="353543"/>
                  <a:pt x="650177" y="353543"/>
                  <a:pt x="650177" y="353737"/>
                </a:cubicBezTo>
                <a:lnTo>
                  <a:pt x="656970" y="343603"/>
                </a:lnTo>
                <a:cubicBezTo>
                  <a:pt x="657552" y="342823"/>
                  <a:pt x="658134" y="341849"/>
                  <a:pt x="658717" y="341069"/>
                </a:cubicBezTo>
                <a:lnTo>
                  <a:pt x="662211" y="336002"/>
                </a:lnTo>
                <a:cubicBezTo>
                  <a:pt x="662597" y="335417"/>
                  <a:pt x="662989" y="335027"/>
                  <a:pt x="662989" y="334638"/>
                </a:cubicBezTo>
                <a:cubicBezTo>
                  <a:pt x="662989" y="334443"/>
                  <a:pt x="662602" y="333273"/>
                  <a:pt x="662406" y="332884"/>
                </a:cubicBezTo>
                <a:cubicBezTo>
                  <a:pt x="662211" y="333273"/>
                  <a:pt x="661824" y="333858"/>
                  <a:pt x="661628" y="334248"/>
                </a:cubicBezTo>
                <a:lnTo>
                  <a:pt x="659299" y="338146"/>
                </a:lnTo>
                <a:cubicBezTo>
                  <a:pt x="658134" y="339900"/>
                  <a:pt x="657165" y="341654"/>
                  <a:pt x="656196" y="343408"/>
                </a:cubicBezTo>
                <a:cubicBezTo>
                  <a:pt x="656001" y="343798"/>
                  <a:pt x="650177" y="353153"/>
                  <a:pt x="650177" y="353737"/>
                </a:cubicBezTo>
                <a:close/>
                <a:moveTo>
                  <a:pt x="602440" y="351788"/>
                </a:moveTo>
                <a:cubicBezTo>
                  <a:pt x="602245" y="350034"/>
                  <a:pt x="601858" y="348280"/>
                  <a:pt x="601662" y="346526"/>
                </a:cubicBezTo>
                <a:cubicBezTo>
                  <a:pt x="601472" y="344772"/>
                  <a:pt x="601080" y="343018"/>
                  <a:pt x="600889" y="341069"/>
                </a:cubicBezTo>
                <a:cubicBezTo>
                  <a:pt x="600498" y="337366"/>
                  <a:pt x="600111" y="333663"/>
                  <a:pt x="599915" y="329960"/>
                </a:cubicBezTo>
                <a:cubicBezTo>
                  <a:pt x="592932" y="329960"/>
                  <a:pt x="585558" y="333078"/>
                  <a:pt x="579930" y="336392"/>
                </a:cubicBezTo>
                <a:cubicBezTo>
                  <a:pt x="578961" y="336976"/>
                  <a:pt x="575658" y="339120"/>
                  <a:pt x="574689" y="339900"/>
                </a:cubicBezTo>
                <a:lnTo>
                  <a:pt x="577601" y="341459"/>
                </a:lnTo>
                <a:cubicBezTo>
                  <a:pt x="580317" y="343018"/>
                  <a:pt x="583033" y="344967"/>
                  <a:pt x="585362" y="346721"/>
                </a:cubicBezTo>
                <a:cubicBezTo>
                  <a:pt x="585944" y="347306"/>
                  <a:pt x="588274" y="349255"/>
                  <a:pt x="588856" y="349840"/>
                </a:cubicBezTo>
                <a:cubicBezTo>
                  <a:pt x="589052" y="350034"/>
                  <a:pt x="589242" y="350229"/>
                  <a:pt x="589438" y="350424"/>
                </a:cubicBezTo>
                <a:cubicBezTo>
                  <a:pt x="590799" y="351594"/>
                  <a:pt x="591963" y="352958"/>
                  <a:pt x="593128" y="354517"/>
                </a:cubicBezTo>
                <a:lnTo>
                  <a:pt x="594097" y="355686"/>
                </a:lnTo>
                <a:lnTo>
                  <a:pt x="598364" y="353737"/>
                </a:lnTo>
                <a:cubicBezTo>
                  <a:pt x="598946" y="353153"/>
                  <a:pt x="601662" y="351983"/>
                  <a:pt x="602440" y="351788"/>
                </a:cubicBezTo>
                <a:close/>
                <a:moveTo>
                  <a:pt x="568288" y="340679"/>
                </a:moveTo>
                <a:cubicBezTo>
                  <a:pt x="567510" y="340095"/>
                  <a:pt x="562656" y="339315"/>
                  <a:pt x="561104" y="339315"/>
                </a:cubicBezTo>
                <a:cubicBezTo>
                  <a:pt x="561104" y="342239"/>
                  <a:pt x="561687" y="345357"/>
                  <a:pt x="562269" y="347891"/>
                </a:cubicBezTo>
                <a:lnTo>
                  <a:pt x="563630" y="345747"/>
                </a:lnTo>
                <a:cubicBezTo>
                  <a:pt x="564598" y="344382"/>
                  <a:pt x="565763" y="342823"/>
                  <a:pt x="567124" y="341654"/>
                </a:cubicBezTo>
                <a:lnTo>
                  <a:pt x="568288" y="340679"/>
                </a:lnTo>
                <a:close/>
                <a:moveTo>
                  <a:pt x="665318" y="337366"/>
                </a:moveTo>
                <a:cubicBezTo>
                  <a:pt x="665122" y="337561"/>
                  <a:pt x="665122" y="337561"/>
                  <a:pt x="665122" y="337756"/>
                </a:cubicBezTo>
                <a:lnTo>
                  <a:pt x="663762" y="339705"/>
                </a:lnTo>
                <a:cubicBezTo>
                  <a:pt x="662211" y="341849"/>
                  <a:pt x="660659" y="344188"/>
                  <a:pt x="659108" y="346331"/>
                </a:cubicBezTo>
                <a:lnTo>
                  <a:pt x="656001" y="350814"/>
                </a:lnTo>
                <a:cubicBezTo>
                  <a:pt x="655614" y="351594"/>
                  <a:pt x="655032" y="352373"/>
                  <a:pt x="654449" y="352958"/>
                </a:cubicBezTo>
                <a:cubicBezTo>
                  <a:pt x="651924" y="356466"/>
                  <a:pt x="649208" y="360559"/>
                  <a:pt x="647075" y="364067"/>
                </a:cubicBezTo>
                <a:cubicBezTo>
                  <a:pt x="646688" y="364846"/>
                  <a:pt x="641643" y="372642"/>
                  <a:pt x="641447" y="373227"/>
                </a:cubicBezTo>
                <a:lnTo>
                  <a:pt x="644745" y="370693"/>
                </a:lnTo>
                <a:lnTo>
                  <a:pt x="649018" y="366990"/>
                </a:lnTo>
                <a:cubicBezTo>
                  <a:pt x="650760" y="365431"/>
                  <a:pt x="654836" y="361338"/>
                  <a:pt x="656779" y="359194"/>
                </a:cubicBezTo>
                <a:lnTo>
                  <a:pt x="658717" y="357051"/>
                </a:lnTo>
                <a:cubicBezTo>
                  <a:pt x="659299" y="356466"/>
                  <a:pt x="661242" y="354127"/>
                  <a:pt x="661824" y="353348"/>
                </a:cubicBezTo>
                <a:lnTo>
                  <a:pt x="663179" y="351788"/>
                </a:lnTo>
                <a:cubicBezTo>
                  <a:pt x="663958" y="350814"/>
                  <a:pt x="671136" y="341459"/>
                  <a:pt x="671528" y="340485"/>
                </a:cubicBezTo>
                <a:lnTo>
                  <a:pt x="665318" y="337366"/>
                </a:lnTo>
                <a:close/>
                <a:moveTo>
                  <a:pt x="679093" y="339120"/>
                </a:moveTo>
                <a:cubicBezTo>
                  <a:pt x="678125" y="339120"/>
                  <a:pt x="677346" y="338730"/>
                  <a:pt x="676573" y="338536"/>
                </a:cubicBezTo>
                <a:cubicBezTo>
                  <a:pt x="676182" y="338925"/>
                  <a:pt x="675991" y="339510"/>
                  <a:pt x="675599" y="339900"/>
                </a:cubicBezTo>
                <a:cubicBezTo>
                  <a:pt x="672693" y="344382"/>
                  <a:pt x="669972" y="347891"/>
                  <a:pt x="666674" y="351983"/>
                </a:cubicBezTo>
                <a:cubicBezTo>
                  <a:pt x="666091" y="352958"/>
                  <a:pt x="665318" y="353737"/>
                  <a:pt x="664540" y="354517"/>
                </a:cubicBezTo>
                <a:lnTo>
                  <a:pt x="662406" y="357051"/>
                </a:lnTo>
                <a:cubicBezTo>
                  <a:pt x="662020" y="357440"/>
                  <a:pt x="661628" y="357830"/>
                  <a:pt x="661437" y="358220"/>
                </a:cubicBezTo>
                <a:lnTo>
                  <a:pt x="654645" y="365431"/>
                </a:lnTo>
                <a:cubicBezTo>
                  <a:pt x="654449" y="365626"/>
                  <a:pt x="654254" y="365821"/>
                  <a:pt x="654063" y="366016"/>
                </a:cubicBezTo>
                <a:lnTo>
                  <a:pt x="651734" y="368355"/>
                </a:lnTo>
                <a:cubicBezTo>
                  <a:pt x="651538" y="368549"/>
                  <a:pt x="651342" y="368744"/>
                  <a:pt x="651151" y="368939"/>
                </a:cubicBezTo>
                <a:cubicBezTo>
                  <a:pt x="650955" y="369329"/>
                  <a:pt x="650760" y="369329"/>
                  <a:pt x="650569" y="369524"/>
                </a:cubicBezTo>
                <a:lnTo>
                  <a:pt x="649404" y="370693"/>
                </a:lnTo>
                <a:cubicBezTo>
                  <a:pt x="649208" y="370888"/>
                  <a:pt x="649018" y="371083"/>
                  <a:pt x="648822" y="371278"/>
                </a:cubicBezTo>
                <a:lnTo>
                  <a:pt x="642225" y="376345"/>
                </a:lnTo>
                <a:cubicBezTo>
                  <a:pt x="641834" y="376540"/>
                  <a:pt x="641251" y="376930"/>
                  <a:pt x="640865" y="377320"/>
                </a:cubicBezTo>
                <a:cubicBezTo>
                  <a:pt x="640865" y="379464"/>
                  <a:pt x="640669" y="378684"/>
                  <a:pt x="640283" y="379853"/>
                </a:cubicBezTo>
                <a:cubicBezTo>
                  <a:pt x="642612" y="380243"/>
                  <a:pt x="644745" y="381802"/>
                  <a:pt x="643777" y="384141"/>
                </a:cubicBezTo>
                <a:cubicBezTo>
                  <a:pt x="643385" y="385116"/>
                  <a:pt x="644745" y="385116"/>
                  <a:pt x="644359" y="387844"/>
                </a:cubicBezTo>
                <a:cubicBezTo>
                  <a:pt x="644745" y="387649"/>
                  <a:pt x="645714" y="387065"/>
                  <a:pt x="646106" y="386870"/>
                </a:cubicBezTo>
                <a:cubicBezTo>
                  <a:pt x="647853" y="385700"/>
                  <a:pt x="649404" y="384726"/>
                  <a:pt x="651151" y="383362"/>
                </a:cubicBezTo>
                <a:cubicBezTo>
                  <a:pt x="652898" y="381997"/>
                  <a:pt x="654836" y="380438"/>
                  <a:pt x="656583" y="378879"/>
                </a:cubicBezTo>
                <a:cubicBezTo>
                  <a:pt x="658717" y="376930"/>
                  <a:pt x="660855" y="374981"/>
                  <a:pt x="662989" y="372837"/>
                </a:cubicBezTo>
                <a:cubicBezTo>
                  <a:pt x="666869" y="368939"/>
                  <a:pt x="670168" y="365236"/>
                  <a:pt x="673662" y="361143"/>
                </a:cubicBezTo>
                <a:cubicBezTo>
                  <a:pt x="678125" y="355881"/>
                  <a:pt x="682974" y="349255"/>
                  <a:pt x="686860" y="343603"/>
                </a:cubicBezTo>
                <a:cubicBezTo>
                  <a:pt x="687246" y="343213"/>
                  <a:pt x="687633" y="342433"/>
                  <a:pt x="688019" y="341849"/>
                </a:cubicBezTo>
                <a:cubicBezTo>
                  <a:pt x="687633" y="341849"/>
                  <a:pt x="687437" y="341654"/>
                  <a:pt x="687246" y="341654"/>
                </a:cubicBezTo>
                <a:cubicBezTo>
                  <a:pt x="686860" y="341459"/>
                  <a:pt x="686860" y="341459"/>
                  <a:pt x="686468" y="341264"/>
                </a:cubicBezTo>
                <a:cubicBezTo>
                  <a:pt x="686081" y="341459"/>
                  <a:pt x="686081" y="341849"/>
                  <a:pt x="685695" y="342044"/>
                </a:cubicBezTo>
                <a:cubicBezTo>
                  <a:pt x="683366" y="343603"/>
                  <a:pt x="679676" y="342628"/>
                  <a:pt x="679093" y="339120"/>
                </a:cubicBezTo>
                <a:close/>
                <a:moveTo>
                  <a:pt x="709370" y="351594"/>
                </a:moveTo>
                <a:cubicBezTo>
                  <a:pt x="708788" y="350619"/>
                  <a:pt x="706072" y="348085"/>
                  <a:pt x="705098" y="347306"/>
                </a:cubicBezTo>
                <a:cubicBezTo>
                  <a:pt x="702578" y="345357"/>
                  <a:pt x="699084" y="343603"/>
                  <a:pt x="695786" y="344382"/>
                </a:cubicBezTo>
                <a:cubicBezTo>
                  <a:pt x="695203" y="344577"/>
                  <a:pt x="694621" y="344772"/>
                  <a:pt x="694229" y="344967"/>
                </a:cubicBezTo>
                <a:cubicBezTo>
                  <a:pt x="693843" y="345162"/>
                  <a:pt x="693647" y="345747"/>
                  <a:pt x="693260" y="346136"/>
                </a:cubicBezTo>
                <a:cubicBezTo>
                  <a:pt x="692678" y="346916"/>
                  <a:pt x="692096" y="347891"/>
                  <a:pt x="691513" y="348670"/>
                </a:cubicBezTo>
                <a:lnTo>
                  <a:pt x="689766" y="351204"/>
                </a:lnTo>
                <a:cubicBezTo>
                  <a:pt x="690544" y="351204"/>
                  <a:pt x="691323" y="351009"/>
                  <a:pt x="692096" y="350814"/>
                </a:cubicBezTo>
                <a:cubicBezTo>
                  <a:pt x="694621" y="350424"/>
                  <a:pt x="697141" y="350229"/>
                  <a:pt x="699666" y="350229"/>
                </a:cubicBezTo>
                <a:cubicBezTo>
                  <a:pt x="701413" y="350229"/>
                  <a:pt x="703160" y="350424"/>
                  <a:pt x="704711" y="350619"/>
                </a:cubicBezTo>
                <a:cubicBezTo>
                  <a:pt x="707041" y="351009"/>
                  <a:pt x="707623" y="351204"/>
                  <a:pt x="709370" y="351594"/>
                </a:cubicBezTo>
                <a:close/>
                <a:moveTo>
                  <a:pt x="590799" y="356856"/>
                </a:moveTo>
                <a:cubicBezTo>
                  <a:pt x="590603" y="356466"/>
                  <a:pt x="590216" y="356076"/>
                  <a:pt x="589825" y="355686"/>
                </a:cubicBezTo>
                <a:lnTo>
                  <a:pt x="587887" y="353348"/>
                </a:lnTo>
                <a:cubicBezTo>
                  <a:pt x="586918" y="352568"/>
                  <a:pt x="586336" y="351594"/>
                  <a:pt x="585171" y="350619"/>
                </a:cubicBezTo>
                <a:lnTo>
                  <a:pt x="583424" y="349060"/>
                </a:lnTo>
                <a:cubicBezTo>
                  <a:pt x="580126" y="346526"/>
                  <a:pt x="578183" y="344967"/>
                  <a:pt x="574498" y="343018"/>
                </a:cubicBezTo>
                <a:cubicBezTo>
                  <a:pt x="573720" y="342628"/>
                  <a:pt x="572360" y="341849"/>
                  <a:pt x="571587" y="341654"/>
                </a:cubicBezTo>
                <a:cubicBezTo>
                  <a:pt x="569061" y="343798"/>
                  <a:pt x="562656" y="350034"/>
                  <a:pt x="564212" y="354712"/>
                </a:cubicBezTo>
                <a:cubicBezTo>
                  <a:pt x="564598" y="355881"/>
                  <a:pt x="564985" y="356661"/>
                  <a:pt x="565181" y="357830"/>
                </a:cubicBezTo>
                <a:cubicBezTo>
                  <a:pt x="565567" y="358805"/>
                  <a:pt x="567124" y="363287"/>
                  <a:pt x="567706" y="363677"/>
                </a:cubicBezTo>
                <a:cubicBezTo>
                  <a:pt x="568283" y="363482"/>
                  <a:pt x="569644" y="362313"/>
                  <a:pt x="571195" y="363677"/>
                </a:cubicBezTo>
                <a:cubicBezTo>
                  <a:pt x="572169" y="364457"/>
                  <a:pt x="572555" y="365236"/>
                  <a:pt x="572555" y="366990"/>
                </a:cubicBezTo>
                <a:cubicBezTo>
                  <a:pt x="573524" y="366795"/>
                  <a:pt x="574107" y="366406"/>
                  <a:pt x="575271" y="366601"/>
                </a:cubicBezTo>
                <a:cubicBezTo>
                  <a:pt x="576240" y="366795"/>
                  <a:pt x="576632" y="367185"/>
                  <a:pt x="577018" y="367770"/>
                </a:cubicBezTo>
                <a:lnTo>
                  <a:pt x="577214" y="367575"/>
                </a:lnTo>
                <a:cubicBezTo>
                  <a:pt x="578183" y="366211"/>
                  <a:pt x="578570" y="365821"/>
                  <a:pt x="579734" y="364262"/>
                </a:cubicBezTo>
                <a:cubicBezTo>
                  <a:pt x="581677" y="362313"/>
                  <a:pt x="584393" y="360169"/>
                  <a:pt x="586722" y="358805"/>
                </a:cubicBezTo>
                <a:lnTo>
                  <a:pt x="590799" y="356856"/>
                </a:lnTo>
                <a:close/>
                <a:moveTo>
                  <a:pt x="715188" y="382387"/>
                </a:moveTo>
                <a:cubicBezTo>
                  <a:pt x="715580" y="381997"/>
                  <a:pt x="716353" y="380633"/>
                  <a:pt x="716549" y="379853"/>
                </a:cubicBezTo>
                <a:cubicBezTo>
                  <a:pt x="716936" y="378879"/>
                  <a:pt x="717327" y="378099"/>
                  <a:pt x="717518" y="377125"/>
                </a:cubicBezTo>
                <a:cubicBezTo>
                  <a:pt x="719265" y="371083"/>
                  <a:pt x="716745" y="364067"/>
                  <a:pt x="714220" y="358805"/>
                </a:cubicBezTo>
                <a:cubicBezTo>
                  <a:pt x="713833" y="358220"/>
                  <a:pt x="713251" y="356856"/>
                  <a:pt x="712668" y="356466"/>
                </a:cubicBezTo>
                <a:cubicBezTo>
                  <a:pt x="708592" y="353737"/>
                  <a:pt x="701604" y="353153"/>
                  <a:pt x="696754" y="353543"/>
                </a:cubicBezTo>
                <a:cubicBezTo>
                  <a:pt x="695590" y="353543"/>
                  <a:pt x="690740" y="354127"/>
                  <a:pt x="689962" y="354517"/>
                </a:cubicBezTo>
                <a:cubicBezTo>
                  <a:pt x="690349" y="354907"/>
                  <a:pt x="691513" y="355881"/>
                  <a:pt x="691905" y="356271"/>
                </a:cubicBezTo>
                <a:cubicBezTo>
                  <a:pt x="692096" y="356466"/>
                  <a:pt x="692291" y="356661"/>
                  <a:pt x="692487" y="356856"/>
                </a:cubicBezTo>
                <a:lnTo>
                  <a:pt x="694425" y="358805"/>
                </a:lnTo>
                <a:cubicBezTo>
                  <a:pt x="694621" y="359000"/>
                  <a:pt x="694812" y="359194"/>
                  <a:pt x="695007" y="359389"/>
                </a:cubicBezTo>
                <a:cubicBezTo>
                  <a:pt x="696368" y="361143"/>
                  <a:pt x="697919" y="363092"/>
                  <a:pt x="699280" y="365041"/>
                </a:cubicBezTo>
                <a:cubicBezTo>
                  <a:pt x="700635" y="366990"/>
                  <a:pt x="701800" y="369134"/>
                  <a:pt x="702769" y="371473"/>
                </a:cubicBezTo>
                <a:cubicBezTo>
                  <a:pt x="703742" y="373422"/>
                  <a:pt x="704711" y="375761"/>
                  <a:pt x="705294" y="377710"/>
                </a:cubicBezTo>
                <a:cubicBezTo>
                  <a:pt x="705680" y="379074"/>
                  <a:pt x="705294" y="378294"/>
                  <a:pt x="708205" y="379269"/>
                </a:cubicBezTo>
                <a:cubicBezTo>
                  <a:pt x="709952" y="379853"/>
                  <a:pt x="711308" y="380438"/>
                  <a:pt x="712859" y="381023"/>
                </a:cubicBezTo>
                <a:lnTo>
                  <a:pt x="715188" y="382387"/>
                </a:lnTo>
                <a:close/>
                <a:moveTo>
                  <a:pt x="641643" y="356661"/>
                </a:moveTo>
                <a:cubicBezTo>
                  <a:pt x="640478" y="357051"/>
                  <a:pt x="639896" y="357440"/>
                  <a:pt x="638731" y="356856"/>
                </a:cubicBezTo>
                <a:cubicBezTo>
                  <a:pt x="637567" y="356466"/>
                  <a:pt x="637371" y="355686"/>
                  <a:pt x="636788" y="355102"/>
                </a:cubicBezTo>
                <a:cubicBezTo>
                  <a:pt x="636402" y="358805"/>
                  <a:pt x="635820" y="364067"/>
                  <a:pt x="635237" y="367965"/>
                </a:cubicBezTo>
                <a:cubicBezTo>
                  <a:pt x="635237" y="368160"/>
                  <a:pt x="634851" y="369524"/>
                  <a:pt x="635041" y="369719"/>
                </a:cubicBezTo>
                <a:cubicBezTo>
                  <a:pt x="635433" y="370109"/>
                  <a:pt x="635433" y="369329"/>
                  <a:pt x="635624" y="369134"/>
                </a:cubicBezTo>
                <a:cubicBezTo>
                  <a:pt x="635820" y="368939"/>
                  <a:pt x="635820" y="368549"/>
                  <a:pt x="636015" y="368355"/>
                </a:cubicBezTo>
                <a:lnTo>
                  <a:pt x="641643" y="356661"/>
                </a:lnTo>
                <a:close/>
                <a:moveTo>
                  <a:pt x="605156" y="364067"/>
                </a:moveTo>
                <a:cubicBezTo>
                  <a:pt x="605156" y="363287"/>
                  <a:pt x="604770" y="362508"/>
                  <a:pt x="604574" y="361728"/>
                </a:cubicBezTo>
                <a:cubicBezTo>
                  <a:pt x="604187" y="359974"/>
                  <a:pt x="603219" y="356466"/>
                  <a:pt x="603023" y="354907"/>
                </a:cubicBezTo>
                <a:cubicBezTo>
                  <a:pt x="601858" y="355297"/>
                  <a:pt x="600307" y="356076"/>
                  <a:pt x="599142" y="356466"/>
                </a:cubicBezTo>
                <a:cubicBezTo>
                  <a:pt x="597978" y="357051"/>
                  <a:pt x="596617" y="357635"/>
                  <a:pt x="595452" y="358025"/>
                </a:cubicBezTo>
                <a:lnTo>
                  <a:pt x="597009" y="360754"/>
                </a:lnTo>
                <a:cubicBezTo>
                  <a:pt x="597395" y="361338"/>
                  <a:pt x="598173" y="362897"/>
                  <a:pt x="598560" y="363677"/>
                </a:cubicBezTo>
                <a:cubicBezTo>
                  <a:pt x="599915" y="363482"/>
                  <a:pt x="601080" y="363677"/>
                  <a:pt x="601858" y="364652"/>
                </a:cubicBezTo>
                <a:lnTo>
                  <a:pt x="602440" y="365431"/>
                </a:lnTo>
                <a:cubicBezTo>
                  <a:pt x="603219" y="365041"/>
                  <a:pt x="604383" y="364262"/>
                  <a:pt x="605156" y="364067"/>
                </a:cubicBezTo>
                <a:close/>
                <a:moveTo>
                  <a:pt x="595844" y="364846"/>
                </a:moveTo>
                <a:cubicBezTo>
                  <a:pt x="595452" y="363482"/>
                  <a:pt x="593515" y="360754"/>
                  <a:pt x="592736" y="359389"/>
                </a:cubicBezTo>
                <a:cubicBezTo>
                  <a:pt x="592350" y="359584"/>
                  <a:pt x="591185" y="360169"/>
                  <a:pt x="590799" y="360364"/>
                </a:cubicBezTo>
                <a:cubicBezTo>
                  <a:pt x="590216" y="360754"/>
                  <a:pt x="589634" y="361143"/>
                  <a:pt x="588856" y="361533"/>
                </a:cubicBezTo>
                <a:cubicBezTo>
                  <a:pt x="586722" y="362703"/>
                  <a:pt x="583615" y="365041"/>
                  <a:pt x="582064" y="366795"/>
                </a:cubicBezTo>
                <a:cubicBezTo>
                  <a:pt x="581481" y="367380"/>
                  <a:pt x="579734" y="369329"/>
                  <a:pt x="579543" y="370304"/>
                </a:cubicBezTo>
                <a:cubicBezTo>
                  <a:pt x="580126" y="371083"/>
                  <a:pt x="580512" y="371863"/>
                  <a:pt x="580317" y="373032"/>
                </a:cubicBezTo>
                <a:cubicBezTo>
                  <a:pt x="580126" y="374396"/>
                  <a:pt x="579348" y="374786"/>
                  <a:pt x="578961" y="375371"/>
                </a:cubicBezTo>
                <a:cubicBezTo>
                  <a:pt x="578961" y="375761"/>
                  <a:pt x="579152" y="375956"/>
                  <a:pt x="579348" y="376345"/>
                </a:cubicBezTo>
                <a:cubicBezTo>
                  <a:pt x="579543" y="377515"/>
                  <a:pt x="579152" y="376735"/>
                  <a:pt x="580317" y="377710"/>
                </a:cubicBezTo>
                <a:cubicBezTo>
                  <a:pt x="580708" y="378099"/>
                  <a:pt x="581868" y="379074"/>
                  <a:pt x="582064" y="379464"/>
                </a:cubicBezTo>
                <a:cubicBezTo>
                  <a:pt x="582259" y="379659"/>
                  <a:pt x="582259" y="380828"/>
                  <a:pt x="583228" y="380243"/>
                </a:cubicBezTo>
                <a:cubicBezTo>
                  <a:pt x="584589" y="379464"/>
                  <a:pt x="584975" y="380243"/>
                  <a:pt x="585753" y="380828"/>
                </a:cubicBezTo>
                <a:cubicBezTo>
                  <a:pt x="586918" y="381607"/>
                  <a:pt x="588469" y="382387"/>
                  <a:pt x="590216" y="382192"/>
                </a:cubicBezTo>
                <a:cubicBezTo>
                  <a:pt x="589438" y="381802"/>
                  <a:pt x="589052" y="381802"/>
                  <a:pt x="588274" y="380828"/>
                </a:cubicBezTo>
                <a:cubicBezTo>
                  <a:pt x="587691" y="380048"/>
                  <a:pt x="587495" y="379464"/>
                  <a:pt x="587495" y="378294"/>
                </a:cubicBezTo>
                <a:cubicBezTo>
                  <a:pt x="585753" y="377710"/>
                  <a:pt x="584393" y="374786"/>
                  <a:pt x="586336" y="372642"/>
                </a:cubicBezTo>
                <a:cubicBezTo>
                  <a:pt x="587109" y="371863"/>
                  <a:pt x="587495" y="371863"/>
                  <a:pt x="587887" y="371473"/>
                </a:cubicBezTo>
                <a:cubicBezTo>
                  <a:pt x="587887" y="368939"/>
                  <a:pt x="590021" y="367575"/>
                  <a:pt x="592546" y="367965"/>
                </a:cubicBezTo>
                <a:cubicBezTo>
                  <a:pt x="592736" y="367575"/>
                  <a:pt x="592736" y="367185"/>
                  <a:pt x="592932" y="366795"/>
                </a:cubicBezTo>
                <a:cubicBezTo>
                  <a:pt x="593128" y="366406"/>
                  <a:pt x="593319" y="366211"/>
                  <a:pt x="593705" y="365821"/>
                </a:cubicBezTo>
                <a:cubicBezTo>
                  <a:pt x="594097" y="365236"/>
                  <a:pt x="594870" y="365041"/>
                  <a:pt x="595844" y="364846"/>
                </a:cubicBezTo>
                <a:close/>
                <a:moveTo>
                  <a:pt x="575271" y="376735"/>
                </a:moveTo>
                <a:lnTo>
                  <a:pt x="575076" y="376540"/>
                </a:lnTo>
                <a:cubicBezTo>
                  <a:pt x="574302" y="375956"/>
                  <a:pt x="574302" y="374981"/>
                  <a:pt x="575076" y="374201"/>
                </a:cubicBezTo>
                <a:cubicBezTo>
                  <a:pt x="575658" y="373617"/>
                  <a:pt x="577018" y="373617"/>
                  <a:pt x="577214" y="372447"/>
                </a:cubicBezTo>
                <a:cubicBezTo>
                  <a:pt x="576436" y="371668"/>
                  <a:pt x="576049" y="372058"/>
                  <a:pt x="575271" y="371668"/>
                </a:cubicBezTo>
                <a:cubicBezTo>
                  <a:pt x="574689" y="371473"/>
                  <a:pt x="574302" y="370888"/>
                  <a:pt x="574302" y="369914"/>
                </a:cubicBezTo>
                <a:cubicBezTo>
                  <a:pt x="571973" y="370498"/>
                  <a:pt x="571195" y="374007"/>
                  <a:pt x="569257" y="372642"/>
                </a:cubicBezTo>
                <a:cubicBezTo>
                  <a:pt x="568092" y="371863"/>
                  <a:pt x="568675" y="370888"/>
                  <a:pt x="569061" y="369719"/>
                </a:cubicBezTo>
                <a:cubicBezTo>
                  <a:pt x="569257" y="369134"/>
                  <a:pt x="570030" y="366990"/>
                  <a:pt x="569448" y="366406"/>
                </a:cubicBezTo>
                <a:cubicBezTo>
                  <a:pt x="568288" y="367380"/>
                  <a:pt x="568479" y="368160"/>
                  <a:pt x="566732" y="367965"/>
                </a:cubicBezTo>
                <a:cubicBezTo>
                  <a:pt x="566928" y="368549"/>
                  <a:pt x="567314" y="369329"/>
                  <a:pt x="567510" y="369914"/>
                </a:cubicBezTo>
                <a:cubicBezTo>
                  <a:pt x="567706" y="370498"/>
                  <a:pt x="567897" y="371278"/>
                  <a:pt x="568092" y="371863"/>
                </a:cubicBezTo>
                <a:cubicBezTo>
                  <a:pt x="568866" y="373812"/>
                  <a:pt x="567314" y="373617"/>
                  <a:pt x="567897" y="374786"/>
                </a:cubicBezTo>
                <a:cubicBezTo>
                  <a:pt x="568283" y="375566"/>
                  <a:pt x="569061" y="374591"/>
                  <a:pt x="569448" y="377125"/>
                </a:cubicBezTo>
                <a:cubicBezTo>
                  <a:pt x="569644" y="379269"/>
                  <a:pt x="570030" y="381218"/>
                  <a:pt x="571004" y="383167"/>
                </a:cubicBezTo>
                <a:cubicBezTo>
                  <a:pt x="572942" y="387259"/>
                  <a:pt x="577018" y="389208"/>
                  <a:pt x="580317" y="385700"/>
                </a:cubicBezTo>
                <a:cubicBezTo>
                  <a:pt x="581285" y="384726"/>
                  <a:pt x="582064" y="383362"/>
                  <a:pt x="583424" y="384141"/>
                </a:cubicBezTo>
                <a:cubicBezTo>
                  <a:pt x="584006" y="384531"/>
                  <a:pt x="584006" y="385310"/>
                  <a:pt x="585362" y="386090"/>
                </a:cubicBezTo>
                <a:cubicBezTo>
                  <a:pt x="585558" y="386285"/>
                  <a:pt x="585944" y="386480"/>
                  <a:pt x="586140" y="386480"/>
                </a:cubicBezTo>
                <a:cubicBezTo>
                  <a:pt x="587305" y="387065"/>
                  <a:pt x="588856" y="387259"/>
                  <a:pt x="590407" y="387259"/>
                </a:cubicBezTo>
                <a:cubicBezTo>
                  <a:pt x="591963" y="387065"/>
                  <a:pt x="593319" y="386480"/>
                  <a:pt x="594097" y="385700"/>
                </a:cubicBezTo>
                <a:cubicBezTo>
                  <a:pt x="595262" y="384531"/>
                  <a:pt x="595648" y="383362"/>
                  <a:pt x="597009" y="383751"/>
                </a:cubicBezTo>
                <a:cubicBezTo>
                  <a:pt x="597782" y="383946"/>
                  <a:pt x="597782" y="384531"/>
                  <a:pt x="598173" y="385116"/>
                </a:cubicBezTo>
                <a:cubicBezTo>
                  <a:pt x="599725" y="387844"/>
                  <a:pt x="603409" y="389598"/>
                  <a:pt x="606708" y="389208"/>
                </a:cubicBezTo>
                <a:cubicBezTo>
                  <a:pt x="608650" y="389014"/>
                  <a:pt x="609037" y="388429"/>
                  <a:pt x="610397" y="387844"/>
                </a:cubicBezTo>
                <a:cubicBezTo>
                  <a:pt x="609037" y="387065"/>
                  <a:pt x="609619" y="387844"/>
                  <a:pt x="607099" y="388039"/>
                </a:cubicBezTo>
                <a:cubicBezTo>
                  <a:pt x="603801" y="388234"/>
                  <a:pt x="600307" y="386870"/>
                  <a:pt x="598756" y="384141"/>
                </a:cubicBezTo>
                <a:cubicBezTo>
                  <a:pt x="597782" y="382582"/>
                  <a:pt x="597009" y="378489"/>
                  <a:pt x="599338" y="378489"/>
                </a:cubicBezTo>
                <a:cubicBezTo>
                  <a:pt x="600693" y="378489"/>
                  <a:pt x="600693" y="379659"/>
                  <a:pt x="601276" y="380633"/>
                </a:cubicBezTo>
                <a:cubicBezTo>
                  <a:pt x="601662" y="381413"/>
                  <a:pt x="602827" y="382777"/>
                  <a:pt x="603605" y="381802"/>
                </a:cubicBezTo>
                <a:cubicBezTo>
                  <a:pt x="603605" y="381802"/>
                  <a:pt x="602440" y="380243"/>
                  <a:pt x="603801" y="379269"/>
                </a:cubicBezTo>
                <a:cubicBezTo>
                  <a:pt x="604966" y="378489"/>
                  <a:pt x="605934" y="379659"/>
                  <a:pt x="606708" y="379074"/>
                </a:cubicBezTo>
                <a:cubicBezTo>
                  <a:pt x="606903" y="378489"/>
                  <a:pt x="606517" y="378099"/>
                  <a:pt x="605934" y="377904"/>
                </a:cubicBezTo>
                <a:cubicBezTo>
                  <a:pt x="604187" y="377710"/>
                  <a:pt x="603992" y="376345"/>
                  <a:pt x="604574" y="375566"/>
                </a:cubicBezTo>
                <a:cubicBezTo>
                  <a:pt x="604966" y="374981"/>
                  <a:pt x="605548" y="374981"/>
                  <a:pt x="605548" y="374396"/>
                </a:cubicBezTo>
                <a:cubicBezTo>
                  <a:pt x="604966" y="373617"/>
                  <a:pt x="603801" y="374201"/>
                  <a:pt x="603219" y="374591"/>
                </a:cubicBezTo>
                <a:cubicBezTo>
                  <a:pt x="602245" y="375176"/>
                  <a:pt x="601472" y="374981"/>
                  <a:pt x="600889" y="374201"/>
                </a:cubicBezTo>
                <a:cubicBezTo>
                  <a:pt x="599529" y="372058"/>
                  <a:pt x="603219" y="371473"/>
                  <a:pt x="602636" y="369914"/>
                </a:cubicBezTo>
                <a:cubicBezTo>
                  <a:pt x="602054" y="369719"/>
                  <a:pt x="601858" y="370109"/>
                  <a:pt x="601080" y="369914"/>
                </a:cubicBezTo>
                <a:cubicBezTo>
                  <a:pt x="599529" y="369329"/>
                  <a:pt x="600111" y="367770"/>
                  <a:pt x="600111" y="367575"/>
                </a:cubicBezTo>
                <a:cubicBezTo>
                  <a:pt x="600111" y="366990"/>
                  <a:pt x="599920" y="366406"/>
                  <a:pt x="599338" y="366601"/>
                </a:cubicBezTo>
                <a:cubicBezTo>
                  <a:pt x="598560" y="366990"/>
                  <a:pt x="598946" y="368160"/>
                  <a:pt x="597978" y="368744"/>
                </a:cubicBezTo>
                <a:cubicBezTo>
                  <a:pt x="597009" y="369329"/>
                  <a:pt x="596231" y="368744"/>
                  <a:pt x="595844" y="367965"/>
                </a:cubicBezTo>
                <a:cubicBezTo>
                  <a:pt x="594870" y="368355"/>
                  <a:pt x="595452" y="369914"/>
                  <a:pt x="595844" y="370498"/>
                </a:cubicBezTo>
                <a:cubicBezTo>
                  <a:pt x="596426" y="371473"/>
                  <a:pt x="595844" y="372447"/>
                  <a:pt x="595066" y="372642"/>
                </a:cubicBezTo>
                <a:cubicBezTo>
                  <a:pt x="593901" y="373227"/>
                  <a:pt x="593319" y="372253"/>
                  <a:pt x="592932" y="371863"/>
                </a:cubicBezTo>
                <a:cubicBezTo>
                  <a:pt x="592546" y="371473"/>
                  <a:pt x="591381" y="370498"/>
                  <a:pt x="590799" y="371278"/>
                </a:cubicBezTo>
                <a:cubicBezTo>
                  <a:pt x="590799" y="371863"/>
                  <a:pt x="591381" y="371863"/>
                  <a:pt x="591381" y="372642"/>
                </a:cubicBezTo>
                <a:cubicBezTo>
                  <a:pt x="591381" y="373227"/>
                  <a:pt x="591185" y="373812"/>
                  <a:pt x="590799" y="374007"/>
                </a:cubicBezTo>
                <a:cubicBezTo>
                  <a:pt x="590407" y="374396"/>
                  <a:pt x="589825" y="374396"/>
                  <a:pt x="589242" y="374201"/>
                </a:cubicBezTo>
                <a:cubicBezTo>
                  <a:pt x="588660" y="374007"/>
                  <a:pt x="588078" y="374396"/>
                  <a:pt x="588274" y="374981"/>
                </a:cubicBezTo>
                <a:cubicBezTo>
                  <a:pt x="589052" y="375566"/>
                  <a:pt x="590216" y="374981"/>
                  <a:pt x="590799" y="375956"/>
                </a:cubicBezTo>
                <a:cubicBezTo>
                  <a:pt x="591768" y="377320"/>
                  <a:pt x="590407" y="378099"/>
                  <a:pt x="590407" y="378489"/>
                </a:cubicBezTo>
                <a:cubicBezTo>
                  <a:pt x="590603" y="378879"/>
                  <a:pt x="591381" y="379074"/>
                  <a:pt x="591963" y="378879"/>
                </a:cubicBezTo>
                <a:cubicBezTo>
                  <a:pt x="593128" y="378489"/>
                  <a:pt x="593515" y="377320"/>
                  <a:pt x="594483" y="377320"/>
                </a:cubicBezTo>
                <a:cubicBezTo>
                  <a:pt x="595066" y="377125"/>
                  <a:pt x="595648" y="377515"/>
                  <a:pt x="595844" y="377904"/>
                </a:cubicBezTo>
                <a:cubicBezTo>
                  <a:pt x="596617" y="378684"/>
                  <a:pt x="596035" y="380048"/>
                  <a:pt x="595648" y="381023"/>
                </a:cubicBezTo>
                <a:cubicBezTo>
                  <a:pt x="593901" y="385505"/>
                  <a:pt x="589052" y="386480"/>
                  <a:pt x="584975" y="384141"/>
                </a:cubicBezTo>
                <a:cubicBezTo>
                  <a:pt x="584197" y="383751"/>
                  <a:pt x="584197" y="383556"/>
                  <a:pt x="583615" y="383556"/>
                </a:cubicBezTo>
                <a:cubicBezTo>
                  <a:pt x="582842" y="383751"/>
                  <a:pt x="582646" y="383556"/>
                  <a:pt x="581868" y="383556"/>
                </a:cubicBezTo>
                <a:cubicBezTo>
                  <a:pt x="578765" y="386870"/>
                  <a:pt x="574107" y="386675"/>
                  <a:pt x="571391" y="382192"/>
                </a:cubicBezTo>
                <a:cubicBezTo>
                  <a:pt x="570613" y="381023"/>
                  <a:pt x="568092" y="375371"/>
                  <a:pt x="571195" y="375176"/>
                </a:cubicBezTo>
                <a:cubicBezTo>
                  <a:pt x="571777" y="375176"/>
                  <a:pt x="572169" y="375371"/>
                  <a:pt x="572555" y="375761"/>
                </a:cubicBezTo>
                <a:cubicBezTo>
                  <a:pt x="573138" y="376345"/>
                  <a:pt x="574107" y="376735"/>
                  <a:pt x="575271" y="376735"/>
                </a:cubicBezTo>
                <a:cubicBezTo>
                  <a:pt x="575271" y="376735"/>
                  <a:pt x="575467" y="376735"/>
                  <a:pt x="575271" y="376735"/>
                </a:cubicBezTo>
                <a:close/>
                <a:moveTo>
                  <a:pt x="607682" y="372058"/>
                </a:moveTo>
                <a:cubicBezTo>
                  <a:pt x="607486" y="371278"/>
                  <a:pt x="607099" y="370304"/>
                  <a:pt x="606903" y="369524"/>
                </a:cubicBezTo>
                <a:cubicBezTo>
                  <a:pt x="606708" y="368744"/>
                  <a:pt x="606321" y="367770"/>
                  <a:pt x="606130" y="366990"/>
                </a:cubicBezTo>
                <a:cubicBezTo>
                  <a:pt x="605739" y="367185"/>
                  <a:pt x="604966" y="367575"/>
                  <a:pt x="604770" y="367770"/>
                </a:cubicBezTo>
                <a:cubicBezTo>
                  <a:pt x="605548" y="368355"/>
                  <a:pt x="605934" y="369524"/>
                  <a:pt x="605739" y="371083"/>
                </a:cubicBezTo>
                <a:cubicBezTo>
                  <a:pt x="606708" y="371473"/>
                  <a:pt x="606903" y="371668"/>
                  <a:pt x="607682" y="372058"/>
                </a:cubicBezTo>
                <a:close/>
                <a:moveTo>
                  <a:pt x="668616" y="372058"/>
                </a:moveTo>
                <a:cubicBezTo>
                  <a:pt x="674244" y="366406"/>
                  <a:pt x="679289" y="360364"/>
                  <a:pt x="684139" y="353737"/>
                </a:cubicBezTo>
                <a:cubicBezTo>
                  <a:pt x="685303" y="352178"/>
                  <a:pt x="686468" y="350619"/>
                  <a:pt x="687437" y="349060"/>
                </a:cubicBezTo>
                <a:lnTo>
                  <a:pt x="688411" y="347696"/>
                </a:lnTo>
                <a:cubicBezTo>
                  <a:pt x="689184" y="346526"/>
                  <a:pt x="690158" y="345357"/>
                  <a:pt x="690740" y="344188"/>
                </a:cubicBezTo>
                <a:lnTo>
                  <a:pt x="690544" y="343993"/>
                </a:lnTo>
                <a:cubicBezTo>
                  <a:pt x="690158" y="344382"/>
                  <a:pt x="689576" y="345357"/>
                  <a:pt x="689380" y="345747"/>
                </a:cubicBezTo>
                <a:lnTo>
                  <a:pt x="685695" y="351009"/>
                </a:lnTo>
                <a:cubicBezTo>
                  <a:pt x="683366" y="354127"/>
                  <a:pt x="680258" y="358220"/>
                  <a:pt x="677738" y="361338"/>
                </a:cubicBezTo>
                <a:cubicBezTo>
                  <a:pt x="677346" y="361923"/>
                  <a:pt x="676764" y="362508"/>
                  <a:pt x="676378" y="363092"/>
                </a:cubicBezTo>
                <a:cubicBezTo>
                  <a:pt x="676182" y="363287"/>
                  <a:pt x="675991" y="363677"/>
                  <a:pt x="675599" y="363872"/>
                </a:cubicBezTo>
                <a:cubicBezTo>
                  <a:pt x="675409" y="364067"/>
                  <a:pt x="675213" y="364457"/>
                  <a:pt x="675022" y="364652"/>
                </a:cubicBezTo>
                <a:cubicBezTo>
                  <a:pt x="672883" y="367185"/>
                  <a:pt x="670554" y="369719"/>
                  <a:pt x="668421" y="372058"/>
                </a:cubicBezTo>
                <a:cubicBezTo>
                  <a:pt x="666869" y="373812"/>
                  <a:pt x="665318" y="375371"/>
                  <a:pt x="663762" y="376930"/>
                </a:cubicBezTo>
                <a:cubicBezTo>
                  <a:pt x="665122" y="375371"/>
                  <a:pt x="666869" y="373812"/>
                  <a:pt x="668616" y="372058"/>
                </a:cubicBezTo>
                <a:close/>
                <a:moveTo>
                  <a:pt x="702186" y="377904"/>
                </a:moveTo>
                <a:cubicBezTo>
                  <a:pt x="701800" y="376735"/>
                  <a:pt x="701413" y="375761"/>
                  <a:pt x="700831" y="374591"/>
                </a:cubicBezTo>
                <a:cubicBezTo>
                  <a:pt x="698888" y="370109"/>
                  <a:pt x="696754" y="366406"/>
                  <a:pt x="693652" y="362703"/>
                </a:cubicBezTo>
                <a:cubicBezTo>
                  <a:pt x="692874" y="361728"/>
                  <a:pt x="692096" y="360949"/>
                  <a:pt x="691513" y="360169"/>
                </a:cubicBezTo>
                <a:cubicBezTo>
                  <a:pt x="690740" y="359194"/>
                  <a:pt x="690349" y="359000"/>
                  <a:pt x="689766" y="358415"/>
                </a:cubicBezTo>
                <a:cubicBezTo>
                  <a:pt x="689576" y="358220"/>
                  <a:pt x="689380" y="358025"/>
                  <a:pt x="689184" y="357830"/>
                </a:cubicBezTo>
                <a:cubicBezTo>
                  <a:pt x="688602" y="357440"/>
                  <a:pt x="687050" y="356076"/>
                  <a:pt x="686468" y="355881"/>
                </a:cubicBezTo>
                <a:cubicBezTo>
                  <a:pt x="686468" y="355881"/>
                  <a:pt x="679485" y="364846"/>
                  <a:pt x="677929" y="366601"/>
                </a:cubicBezTo>
                <a:lnTo>
                  <a:pt x="672497" y="372642"/>
                </a:lnTo>
                <a:lnTo>
                  <a:pt x="676378" y="378489"/>
                </a:lnTo>
                <a:cubicBezTo>
                  <a:pt x="676764" y="379074"/>
                  <a:pt x="677346" y="380048"/>
                  <a:pt x="677542" y="380438"/>
                </a:cubicBezTo>
                <a:lnTo>
                  <a:pt x="681619" y="379269"/>
                </a:lnTo>
                <a:cubicBezTo>
                  <a:pt x="687050" y="377710"/>
                  <a:pt x="693260" y="377125"/>
                  <a:pt x="699084" y="377515"/>
                </a:cubicBezTo>
                <a:cubicBezTo>
                  <a:pt x="699666" y="377710"/>
                  <a:pt x="701604" y="377904"/>
                  <a:pt x="702186" y="377904"/>
                </a:cubicBezTo>
                <a:close/>
                <a:moveTo>
                  <a:pt x="638731" y="398369"/>
                </a:moveTo>
                <a:cubicBezTo>
                  <a:pt x="639700" y="398563"/>
                  <a:pt x="640865" y="398758"/>
                  <a:pt x="641834" y="398563"/>
                </a:cubicBezTo>
                <a:cubicBezTo>
                  <a:pt x="643385" y="398563"/>
                  <a:pt x="643581" y="398174"/>
                  <a:pt x="644550" y="397979"/>
                </a:cubicBezTo>
                <a:cubicBezTo>
                  <a:pt x="644359" y="397784"/>
                  <a:pt x="644163" y="397394"/>
                  <a:pt x="643777" y="397394"/>
                </a:cubicBezTo>
                <a:cubicBezTo>
                  <a:pt x="638731" y="397784"/>
                  <a:pt x="634268" y="395640"/>
                  <a:pt x="632712" y="392132"/>
                </a:cubicBezTo>
                <a:cubicBezTo>
                  <a:pt x="631939" y="390573"/>
                  <a:pt x="631743" y="387065"/>
                  <a:pt x="633490" y="386480"/>
                </a:cubicBezTo>
                <a:cubicBezTo>
                  <a:pt x="634073" y="386285"/>
                  <a:pt x="634655" y="386480"/>
                  <a:pt x="635041" y="386675"/>
                </a:cubicBezTo>
                <a:cubicBezTo>
                  <a:pt x="635433" y="386870"/>
                  <a:pt x="635624" y="387259"/>
                  <a:pt x="635820" y="387844"/>
                </a:cubicBezTo>
                <a:cubicBezTo>
                  <a:pt x="636206" y="388624"/>
                  <a:pt x="636788" y="389793"/>
                  <a:pt x="637567" y="389988"/>
                </a:cubicBezTo>
                <a:cubicBezTo>
                  <a:pt x="637371" y="389598"/>
                  <a:pt x="636984" y="389014"/>
                  <a:pt x="637180" y="388429"/>
                </a:cubicBezTo>
                <a:cubicBezTo>
                  <a:pt x="637371" y="388039"/>
                  <a:pt x="637757" y="387649"/>
                  <a:pt x="638149" y="387454"/>
                </a:cubicBezTo>
                <a:cubicBezTo>
                  <a:pt x="639118" y="387065"/>
                  <a:pt x="640669" y="388234"/>
                  <a:pt x="641447" y="387259"/>
                </a:cubicBezTo>
                <a:cubicBezTo>
                  <a:pt x="641643" y="386285"/>
                  <a:pt x="640669" y="385895"/>
                  <a:pt x="640283" y="385311"/>
                </a:cubicBezTo>
                <a:cubicBezTo>
                  <a:pt x="639504" y="384141"/>
                  <a:pt x="640669" y="383362"/>
                  <a:pt x="640669" y="383167"/>
                </a:cubicBezTo>
                <a:cubicBezTo>
                  <a:pt x="639700" y="382582"/>
                  <a:pt x="637757" y="382972"/>
                  <a:pt x="636788" y="383167"/>
                </a:cubicBezTo>
                <a:cubicBezTo>
                  <a:pt x="636206" y="383362"/>
                  <a:pt x="635624" y="383751"/>
                  <a:pt x="635041" y="383556"/>
                </a:cubicBezTo>
                <a:cubicBezTo>
                  <a:pt x="634459" y="383362"/>
                  <a:pt x="634073" y="382972"/>
                  <a:pt x="633877" y="382387"/>
                </a:cubicBezTo>
                <a:cubicBezTo>
                  <a:pt x="633490" y="381023"/>
                  <a:pt x="634851" y="380438"/>
                  <a:pt x="635624" y="379853"/>
                </a:cubicBezTo>
                <a:cubicBezTo>
                  <a:pt x="636206" y="379464"/>
                  <a:pt x="637567" y="378489"/>
                  <a:pt x="637757" y="377515"/>
                </a:cubicBezTo>
                <a:cubicBezTo>
                  <a:pt x="637175" y="377320"/>
                  <a:pt x="636598" y="377515"/>
                  <a:pt x="636015" y="377125"/>
                </a:cubicBezTo>
                <a:cubicBezTo>
                  <a:pt x="634655" y="376150"/>
                  <a:pt x="636015" y="375176"/>
                  <a:pt x="635237" y="373617"/>
                </a:cubicBezTo>
                <a:cubicBezTo>
                  <a:pt x="634459" y="372252"/>
                  <a:pt x="633294" y="372447"/>
                  <a:pt x="632521" y="373227"/>
                </a:cubicBezTo>
                <a:cubicBezTo>
                  <a:pt x="631939" y="373617"/>
                  <a:pt x="631939" y="374007"/>
                  <a:pt x="631743" y="374591"/>
                </a:cubicBezTo>
                <a:cubicBezTo>
                  <a:pt x="631547" y="374981"/>
                  <a:pt x="630965" y="375371"/>
                  <a:pt x="630192" y="375371"/>
                </a:cubicBezTo>
                <a:cubicBezTo>
                  <a:pt x="629414" y="375371"/>
                  <a:pt x="629223" y="374786"/>
                  <a:pt x="628641" y="374786"/>
                </a:cubicBezTo>
                <a:cubicBezTo>
                  <a:pt x="628249" y="376930"/>
                  <a:pt x="630192" y="379074"/>
                  <a:pt x="629805" y="380243"/>
                </a:cubicBezTo>
                <a:cubicBezTo>
                  <a:pt x="629610" y="380828"/>
                  <a:pt x="629223" y="381218"/>
                  <a:pt x="628641" y="381413"/>
                </a:cubicBezTo>
                <a:cubicBezTo>
                  <a:pt x="626502" y="381997"/>
                  <a:pt x="626502" y="378294"/>
                  <a:pt x="623204" y="377904"/>
                </a:cubicBezTo>
                <a:cubicBezTo>
                  <a:pt x="623595" y="380828"/>
                  <a:pt x="621070" y="379464"/>
                  <a:pt x="620488" y="380828"/>
                </a:cubicBezTo>
                <a:cubicBezTo>
                  <a:pt x="620488" y="381997"/>
                  <a:pt x="622431" y="381997"/>
                  <a:pt x="623013" y="382777"/>
                </a:cubicBezTo>
                <a:cubicBezTo>
                  <a:pt x="623595" y="383362"/>
                  <a:pt x="623595" y="384336"/>
                  <a:pt x="623013" y="385116"/>
                </a:cubicBezTo>
                <a:lnTo>
                  <a:pt x="622431" y="385505"/>
                </a:lnTo>
                <a:cubicBezTo>
                  <a:pt x="623204" y="385505"/>
                  <a:pt x="623595" y="385505"/>
                  <a:pt x="624178" y="385116"/>
                </a:cubicBezTo>
                <a:cubicBezTo>
                  <a:pt x="624755" y="384921"/>
                  <a:pt x="624951" y="384531"/>
                  <a:pt x="625337" y="384336"/>
                </a:cubicBezTo>
                <a:cubicBezTo>
                  <a:pt x="626698" y="383556"/>
                  <a:pt x="629223" y="384921"/>
                  <a:pt x="626502" y="388429"/>
                </a:cubicBezTo>
                <a:cubicBezTo>
                  <a:pt x="623786" y="392132"/>
                  <a:pt x="618159" y="391547"/>
                  <a:pt x="614474" y="389403"/>
                </a:cubicBezTo>
                <a:cubicBezTo>
                  <a:pt x="612335" y="388234"/>
                  <a:pt x="613309" y="388039"/>
                  <a:pt x="611758" y="388234"/>
                </a:cubicBezTo>
                <a:cubicBezTo>
                  <a:pt x="612531" y="389014"/>
                  <a:pt x="612727" y="389793"/>
                  <a:pt x="615443" y="391352"/>
                </a:cubicBezTo>
                <a:cubicBezTo>
                  <a:pt x="619323" y="393301"/>
                  <a:pt x="625147" y="393691"/>
                  <a:pt x="627667" y="389403"/>
                </a:cubicBezTo>
                <a:cubicBezTo>
                  <a:pt x="628058" y="388624"/>
                  <a:pt x="628249" y="387844"/>
                  <a:pt x="629414" y="387844"/>
                </a:cubicBezTo>
                <a:cubicBezTo>
                  <a:pt x="630388" y="387844"/>
                  <a:pt x="631161" y="388624"/>
                  <a:pt x="630965" y="389598"/>
                </a:cubicBezTo>
                <a:cubicBezTo>
                  <a:pt x="630774" y="390768"/>
                  <a:pt x="630774" y="391547"/>
                  <a:pt x="631161" y="392717"/>
                </a:cubicBezTo>
                <a:cubicBezTo>
                  <a:pt x="632130" y="395835"/>
                  <a:pt x="635624" y="397784"/>
                  <a:pt x="638731" y="398369"/>
                </a:cubicBezTo>
                <a:close/>
                <a:moveTo>
                  <a:pt x="609429" y="376930"/>
                </a:moveTo>
                <a:cubicBezTo>
                  <a:pt x="609429" y="376540"/>
                  <a:pt x="608650" y="374981"/>
                  <a:pt x="608455" y="374786"/>
                </a:cubicBezTo>
                <a:lnTo>
                  <a:pt x="608264" y="375566"/>
                </a:lnTo>
                <a:cubicBezTo>
                  <a:pt x="608455" y="375761"/>
                  <a:pt x="608846" y="376150"/>
                  <a:pt x="609429" y="376930"/>
                </a:cubicBezTo>
                <a:close/>
                <a:moveTo>
                  <a:pt x="609429" y="376930"/>
                </a:moveTo>
                <a:cubicBezTo>
                  <a:pt x="609619" y="378099"/>
                  <a:pt x="610202" y="378879"/>
                  <a:pt x="609429" y="380633"/>
                </a:cubicBezTo>
                <a:cubicBezTo>
                  <a:pt x="608650" y="381997"/>
                  <a:pt x="607682" y="381997"/>
                  <a:pt x="606708" y="382387"/>
                </a:cubicBezTo>
                <a:cubicBezTo>
                  <a:pt x="606517" y="383362"/>
                  <a:pt x="605739" y="384336"/>
                  <a:pt x="604966" y="384726"/>
                </a:cubicBezTo>
                <a:cubicBezTo>
                  <a:pt x="604966" y="384726"/>
                  <a:pt x="604966" y="384726"/>
                  <a:pt x="605156" y="384726"/>
                </a:cubicBezTo>
                <a:cubicBezTo>
                  <a:pt x="605739" y="384921"/>
                  <a:pt x="607099" y="384921"/>
                  <a:pt x="607682" y="384726"/>
                </a:cubicBezTo>
                <a:cubicBezTo>
                  <a:pt x="608846" y="384531"/>
                  <a:pt x="609429" y="384141"/>
                  <a:pt x="609815" y="384141"/>
                </a:cubicBezTo>
                <a:cubicBezTo>
                  <a:pt x="611176" y="383946"/>
                  <a:pt x="610980" y="385116"/>
                  <a:pt x="611758" y="384921"/>
                </a:cubicBezTo>
                <a:cubicBezTo>
                  <a:pt x="612727" y="384726"/>
                  <a:pt x="612340" y="384141"/>
                  <a:pt x="613892" y="385116"/>
                </a:cubicBezTo>
                <a:cubicBezTo>
                  <a:pt x="613500" y="384531"/>
                  <a:pt x="613113" y="383751"/>
                  <a:pt x="612727" y="383167"/>
                </a:cubicBezTo>
                <a:lnTo>
                  <a:pt x="610593" y="379074"/>
                </a:lnTo>
                <a:cubicBezTo>
                  <a:pt x="610202" y="378489"/>
                  <a:pt x="609815" y="377320"/>
                  <a:pt x="609429" y="376930"/>
                </a:cubicBezTo>
                <a:close/>
                <a:moveTo>
                  <a:pt x="578183" y="380243"/>
                </a:moveTo>
                <a:cubicBezTo>
                  <a:pt x="577405" y="379659"/>
                  <a:pt x="577601" y="379464"/>
                  <a:pt x="577018" y="379659"/>
                </a:cubicBezTo>
                <a:cubicBezTo>
                  <a:pt x="575467" y="380243"/>
                  <a:pt x="574885" y="379853"/>
                  <a:pt x="573524" y="379659"/>
                </a:cubicBezTo>
                <a:cubicBezTo>
                  <a:pt x="575076" y="383556"/>
                  <a:pt x="578379" y="382972"/>
                  <a:pt x="579543" y="381413"/>
                </a:cubicBezTo>
                <a:lnTo>
                  <a:pt x="578183" y="380243"/>
                </a:lnTo>
                <a:close/>
                <a:moveTo>
                  <a:pt x="674631" y="381802"/>
                </a:moveTo>
                <a:cubicBezTo>
                  <a:pt x="674440" y="381023"/>
                  <a:pt x="670554" y="375566"/>
                  <a:pt x="670168" y="374981"/>
                </a:cubicBezTo>
                <a:cubicBezTo>
                  <a:pt x="669003" y="376150"/>
                  <a:pt x="668034" y="377125"/>
                  <a:pt x="666869" y="378294"/>
                </a:cubicBezTo>
                <a:lnTo>
                  <a:pt x="663375" y="381413"/>
                </a:lnTo>
                <a:lnTo>
                  <a:pt x="664736" y="383946"/>
                </a:lnTo>
                <a:cubicBezTo>
                  <a:pt x="666091" y="383556"/>
                  <a:pt x="667256" y="383362"/>
                  <a:pt x="668616" y="384336"/>
                </a:cubicBezTo>
                <a:cubicBezTo>
                  <a:pt x="668807" y="384336"/>
                  <a:pt x="668807" y="384531"/>
                  <a:pt x="668807" y="384531"/>
                </a:cubicBezTo>
                <a:lnTo>
                  <a:pt x="669003" y="384726"/>
                </a:lnTo>
                <a:cubicBezTo>
                  <a:pt x="669972" y="384141"/>
                  <a:pt x="670750" y="383751"/>
                  <a:pt x="671719" y="383167"/>
                </a:cubicBezTo>
                <a:cubicBezTo>
                  <a:pt x="672497" y="382582"/>
                  <a:pt x="673662" y="381997"/>
                  <a:pt x="674631" y="381802"/>
                </a:cubicBezTo>
                <a:close/>
                <a:moveTo>
                  <a:pt x="713441" y="384921"/>
                </a:moveTo>
                <a:cubicBezTo>
                  <a:pt x="712859" y="384336"/>
                  <a:pt x="708205" y="382387"/>
                  <a:pt x="706845" y="381997"/>
                </a:cubicBezTo>
                <a:cubicBezTo>
                  <a:pt x="707041" y="383362"/>
                  <a:pt x="707427" y="384921"/>
                  <a:pt x="707623" y="386480"/>
                </a:cubicBezTo>
                <a:cubicBezTo>
                  <a:pt x="707814" y="388234"/>
                  <a:pt x="707814" y="389598"/>
                  <a:pt x="707814" y="391352"/>
                </a:cubicBezTo>
                <a:cubicBezTo>
                  <a:pt x="708010" y="391157"/>
                  <a:pt x="708010" y="391157"/>
                  <a:pt x="708205" y="390962"/>
                </a:cubicBezTo>
                <a:lnTo>
                  <a:pt x="709370" y="389793"/>
                </a:lnTo>
                <a:cubicBezTo>
                  <a:pt x="709757" y="389403"/>
                  <a:pt x="710535" y="388624"/>
                  <a:pt x="710726" y="388234"/>
                </a:cubicBezTo>
                <a:cubicBezTo>
                  <a:pt x="710921" y="388039"/>
                  <a:pt x="711308" y="387649"/>
                  <a:pt x="711504" y="387454"/>
                </a:cubicBezTo>
                <a:cubicBezTo>
                  <a:pt x="711699" y="387065"/>
                  <a:pt x="711890" y="386870"/>
                  <a:pt x="712086" y="386675"/>
                </a:cubicBezTo>
                <a:cubicBezTo>
                  <a:pt x="712473" y="386090"/>
                  <a:pt x="713055" y="385505"/>
                  <a:pt x="713441" y="384921"/>
                </a:cubicBezTo>
                <a:close/>
                <a:moveTo>
                  <a:pt x="694621" y="401877"/>
                </a:moveTo>
                <a:cubicBezTo>
                  <a:pt x="695394" y="401682"/>
                  <a:pt x="698501" y="399343"/>
                  <a:pt x="699084" y="398953"/>
                </a:cubicBezTo>
                <a:cubicBezTo>
                  <a:pt x="699857" y="398369"/>
                  <a:pt x="702578" y="396420"/>
                  <a:pt x="703160" y="395640"/>
                </a:cubicBezTo>
                <a:cubicBezTo>
                  <a:pt x="705294" y="392717"/>
                  <a:pt x="704516" y="386675"/>
                  <a:pt x="703742" y="382972"/>
                </a:cubicBezTo>
                <a:cubicBezTo>
                  <a:pt x="703351" y="381023"/>
                  <a:pt x="703351" y="381218"/>
                  <a:pt x="702578" y="381218"/>
                </a:cubicBezTo>
                <a:cubicBezTo>
                  <a:pt x="696754" y="380243"/>
                  <a:pt x="690544" y="380438"/>
                  <a:pt x="684917" y="381802"/>
                </a:cubicBezTo>
                <a:cubicBezTo>
                  <a:pt x="683752" y="381997"/>
                  <a:pt x="680067" y="382972"/>
                  <a:pt x="679093" y="383362"/>
                </a:cubicBezTo>
                <a:cubicBezTo>
                  <a:pt x="681809" y="388624"/>
                  <a:pt x="684530" y="393886"/>
                  <a:pt x="684530" y="400317"/>
                </a:cubicBezTo>
                <a:cubicBezTo>
                  <a:pt x="685499" y="399928"/>
                  <a:pt x="686081" y="399928"/>
                  <a:pt x="687050" y="400512"/>
                </a:cubicBezTo>
                <a:cubicBezTo>
                  <a:pt x="687633" y="400902"/>
                  <a:pt x="688411" y="401487"/>
                  <a:pt x="688602" y="402072"/>
                </a:cubicBezTo>
                <a:lnTo>
                  <a:pt x="688797" y="401877"/>
                </a:lnTo>
                <a:cubicBezTo>
                  <a:pt x="688797" y="401877"/>
                  <a:pt x="688797" y="401682"/>
                  <a:pt x="688993" y="401682"/>
                </a:cubicBezTo>
                <a:cubicBezTo>
                  <a:pt x="688993" y="401487"/>
                  <a:pt x="689184" y="401487"/>
                  <a:pt x="689184" y="401292"/>
                </a:cubicBezTo>
                <a:cubicBezTo>
                  <a:pt x="689380" y="401097"/>
                  <a:pt x="689576" y="400902"/>
                  <a:pt x="689766" y="400707"/>
                </a:cubicBezTo>
                <a:cubicBezTo>
                  <a:pt x="691323" y="399538"/>
                  <a:pt x="693843" y="399538"/>
                  <a:pt x="694621" y="401877"/>
                </a:cubicBezTo>
                <a:close/>
                <a:moveTo>
                  <a:pt x="661628" y="384921"/>
                </a:moveTo>
                <a:cubicBezTo>
                  <a:pt x="661437" y="384531"/>
                  <a:pt x="661242" y="383751"/>
                  <a:pt x="660855" y="383556"/>
                </a:cubicBezTo>
                <a:lnTo>
                  <a:pt x="656779" y="386870"/>
                </a:lnTo>
                <a:cubicBezTo>
                  <a:pt x="657748" y="386675"/>
                  <a:pt x="657943" y="386870"/>
                  <a:pt x="658912" y="387065"/>
                </a:cubicBezTo>
                <a:cubicBezTo>
                  <a:pt x="659108" y="386870"/>
                  <a:pt x="659495" y="385700"/>
                  <a:pt x="660659" y="385116"/>
                </a:cubicBezTo>
                <a:lnTo>
                  <a:pt x="661628" y="384921"/>
                </a:lnTo>
                <a:close/>
                <a:moveTo>
                  <a:pt x="681423" y="399928"/>
                </a:moveTo>
                <a:cubicBezTo>
                  <a:pt x="681619" y="397199"/>
                  <a:pt x="680454" y="393691"/>
                  <a:pt x="679485" y="391352"/>
                </a:cubicBezTo>
                <a:cubicBezTo>
                  <a:pt x="678903" y="389988"/>
                  <a:pt x="676960" y="385505"/>
                  <a:pt x="676182" y="384336"/>
                </a:cubicBezTo>
                <a:cubicBezTo>
                  <a:pt x="675409" y="384531"/>
                  <a:pt x="673857" y="385311"/>
                  <a:pt x="673275" y="385700"/>
                </a:cubicBezTo>
                <a:cubicBezTo>
                  <a:pt x="672883" y="385895"/>
                  <a:pt x="672301" y="386090"/>
                  <a:pt x="671915" y="386480"/>
                </a:cubicBezTo>
                <a:lnTo>
                  <a:pt x="670946" y="387065"/>
                </a:lnTo>
                <a:cubicBezTo>
                  <a:pt x="670946" y="387065"/>
                  <a:pt x="670750" y="387065"/>
                  <a:pt x="670750" y="387259"/>
                </a:cubicBezTo>
                <a:cubicBezTo>
                  <a:pt x="670554" y="387454"/>
                  <a:pt x="670750" y="387259"/>
                  <a:pt x="670554" y="387454"/>
                </a:cubicBezTo>
                <a:cubicBezTo>
                  <a:pt x="671136" y="387649"/>
                  <a:pt x="671719" y="388429"/>
                  <a:pt x="671915" y="389208"/>
                </a:cubicBezTo>
                <a:cubicBezTo>
                  <a:pt x="672301" y="390183"/>
                  <a:pt x="672110" y="390962"/>
                  <a:pt x="671719" y="391937"/>
                </a:cubicBezTo>
                <a:cubicBezTo>
                  <a:pt x="671915" y="392132"/>
                  <a:pt x="672110" y="392132"/>
                  <a:pt x="672497" y="392327"/>
                </a:cubicBezTo>
                <a:cubicBezTo>
                  <a:pt x="674631" y="393691"/>
                  <a:pt x="674826" y="396225"/>
                  <a:pt x="673857" y="397394"/>
                </a:cubicBezTo>
                <a:cubicBezTo>
                  <a:pt x="674048" y="397784"/>
                  <a:pt x="674244" y="397979"/>
                  <a:pt x="674244" y="398369"/>
                </a:cubicBezTo>
                <a:cubicBezTo>
                  <a:pt x="675213" y="400707"/>
                  <a:pt x="674048" y="403631"/>
                  <a:pt x="670363" y="403436"/>
                </a:cubicBezTo>
                <a:lnTo>
                  <a:pt x="669972" y="404021"/>
                </a:lnTo>
                <a:cubicBezTo>
                  <a:pt x="668807" y="405385"/>
                  <a:pt x="667647" y="405385"/>
                  <a:pt x="665900" y="405190"/>
                </a:cubicBezTo>
                <a:cubicBezTo>
                  <a:pt x="666674" y="405775"/>
                  <a:pt x="667838" y="406359"/>
                  <a:pt x="669003" y="406554"/>
                </a:cubicBezTo>
                <a:cubicBezTo>
                  <a:pt x="670554" y="406749"/>
                  <a:pt x="671915" y="405969"/>
                  <a:pt x="672497" y="407334"/>
                </a:cubicBezTo>
                <a:cubicBezTo>
                  <a:pt x="672693" y="407724"/>
                  <a:pt x="672693" y="407919"/>
                  <a:pt x="673079" y="407919"/>
                </a:cubicBezTo>
                <a:cubicBezTo>
                  <a:pt x="673466" y="407919"/>
                  <a:pt x="673466" y="407724"/>
                  <a:pt x="673857" y="407529"/>
                </a:cubicBezTo>
                <a:cubicBezTo>
                  <a:pt x="674244" y="407334"/>
                  <a:pt x="675213" y="407139"/>
                  <a:pt x="675599" y="407139"/>
                </a:cubicBezTo>
                <a:cubicBezTo>
                  <a:pt x="675991" y="407139"/>
                  <a:pt x="676182" y="407139"/>
                  <a:pt x="676573" y="406944"/>
                </a:cubicBezTo>
                <a:cubicBezTo>
                  <a:pt x="676764" y="406944"/>
                  <a:pt x="677346" y="406944"/>
                  <a:pt x="677542" y="406749"/>
                </a:cubicBezTo>
                <a:cubicBezTo>
                  <a:pt x="677738" y="406749"/>
                  <a:pt x="677929" y="406359"/>
                  <a:pt x="678125" y="406164"/>
                </a:cubicBezTo>
                <a:cubicBezTo>
                  <a:pt x="678320" y="405969"/>
                  <a:pt x="678511" y="405969"/>
                  <a:pt x="678707" y="405775"/>
                </a:cubicBezTo>
                <a:cubicBezTo>
                  <a:pt x="678511" y="404410"/>
                  <a:pt x="678320" y="402851"/>
                  <a:pt x="679872" y="401877"/>
                </a:cubicBezTo>
                <a:cubicBezTo>
                  <a:pt x="680258" y="401682"/>
                  <a:pt x="680650" y="401487"/>
                  <a:pt x="681036" y="401292"/>
                </a:cubicBezTo>
                <a:lnTo>
                  <a:pt x="681423" y="399928"/>
                </a:lnTo>
                <a:close/>
                <a:moveTo>
                  <a:pt x="670554" y="395835"/>
                </a:moveTo>
                <a:cubicBezTo>
                  <a:pt x="670946" y="395640"/>
                  <a:pt x="671136" y="395835"/>
                  <a:pt x="671136" y="395445"/>
                </a:cubicBezTo>
                <a:cubicBezTo>
                  <a:pt x="671332" y="394471"/>
                  <a:pt x="669585" y="394666"/>
                  <a:pt x="668807" y="394666"/>
                </a:cubicBezTo>
                <a:cubicBezTo>
                  <a:pt x="667838" y="394860"/>
                  <a:pt x="666869" y="394665"/>
                  <a:pt x="666674" y="393886"/>
                </a:cubicBezTo>
                <a:cubicBezTo>
                  <a:pt x="666287" y="392717"/>
                  <a:pt x="666869" y="392132"/>
                  <a:pt x="667647" y="391742"/>
                </a:cubicBezTo>
                <a:cubicBezTo>
                  <a:pt x="668230" y="391352"/>
                  <a:pt x="669199" y="390768"/>
                  <a:pt x="668807" y="389793"/>
                </a:cubicBezTo>
                <a:cubicBezTo>
                  <a:pt x="668230" y="389793"/>
                  <a:pt x="668034" y="390183"/>
                  <a:pt x="667256" y="389793"/>
                </a:cubicBezTo>
                <a:cubicBezTo>
                  <a:pt x="665900" y="389208"/>
                  <a:pt x="666483" y="387649"/>
                  <a:pt x="666483" y="387259"/>
                </a:cubicBezTo>
                <a:cubicBezTo>
                  <a:pt x="666869" y="385895"/>
                  <a:pt x="665509" y="385895"/>
                  <a:pt x="665122" y="387259"/>
                </a:cubicBezTo>
                <a:cubicBezTo>
                  <a:pt x="664736" y="388429"/>
                  <a:pt x="663762" y="388624"/>
                  <a:pt x="662793" y="388234"/>
                </a:cubicBezTo>
                <a:cubicBezTo>
                  <a:pt x="662211" y="388039"/>
                  <a:pt x="662406" y="387454"/>
                  <a:pt x="661628" y="387649"/>
                </a:cubicBezTo>
                <a:cubicBezTo>
                  <a:pt x="661242" y="388624"/>
                  <a:pt x="661628" y="389403"/>
                  <a:pt x="661824" y="390378"/>
                </a:cubicBezTo>
                <a:cubicBezTo>
                  <a:pt x="662020" y="391352"/>
                  <a:pt x="661437" y="392132"/>
                  <a:pt x="660659" y="392132"/>
                </a:cubicBezTo>
                <a:cubicBezTo>
                  <a:pt x="659299" y="392327"/>
                  <a:pt x="659108" y="391352"/>
                  <a:pt x="658717" y="390768"/>
                </a:cubicBezTo>
                <a:cubicBezTo>
                  <a:pt x="658134" y="389598"/>
                  <a:pt x="656970" y="388819"/>
                  <a:pt x="656970" y="389793"/>
                </a:cubicBezTo>
                <a:cubicBezTo>
                  <a:pt x="656970" y="389988"/>
                  <a:pt x="656970" y="389793"/>
                  <a:pt x="656970" y="389988"/>
                </a:cubicBezTo>
                <a:cubicBezTo>
                  <a:pt x="656970" y="390183"/>
                  <a:pt x="657165" y="390183"/>
                  <a:pt x="657165" y="390378"/>
                </a:cubicBezTo>
                <a:cubicBezTo>
                  <a:pt x="657361" y="390573"/>
                  <a:pt x="657361" y="390962"/>
                  <a:pt x="657361" y="391157"/>
                </a:cubicBezTo>
                <a:cubicBezTo>
                  <a:pt x="657361" y="391742"/>
                  <a:pt x="656970" y="392132"/>
                  <a:pt x="656583" y="392327"/>
                </a:cubicBezTo>
                <a:cubicBezTo>
                  <a:pt x="656001" y="392522"/>
                  <a:pt x="655418" y="392522"/>
                  <a:pt x="655032" y="392327"/>
                </a:cubicBezTo>
                <a:cubicBezTo>
                  <a:pt x="653867" y="391547"/>
                  <a:pt x="652898" y="392911"/>
                  <a:pt x="654645" y="393496"/>
                </a:cubicBezTo>
                <a:cubicBezTo>
                  <a:pt x="656001" y="393886"/>
                  <a:pt x="656196" y="394860"/>
                  <a:pt x="655810" y="395835"/>
                </a:cubicBezTo>
                <a:cubicBezTo>
                  <a:pt x="655614" y="396420"/>
                  <a:pt x="655228" y="396420"/>
                  <a:pt x="654645" y="396614"/>
                </a:cubicBezTo>
                <a:cubicBezTo>
                  <a:pt x="654645" y="397394"/>
                  <a:pt x="655418" y="397394"/>
                  <a:pt x="656001" y="397394"/>
                </a:cubicBezTo>
                <a:cubicBezTo>
                  <a:pt x="657748" y="397004"/>
                  <a:pt x="658912" y="395055"/>
                  <a:pt x="660273" y="396420"/>
                </a:cubicBezTo>
                <a:cubicBezTo>
                  <a:pt x="661242" y="397394"/>
                  <a:pt x="660464" y="398563"/>
                  <a:pt x="659881" y="399343"/>
                </a:cubicBezTo>
                <a:cubicBezTo>
                  <a:pt x="657748" y="402266"/>
                  <a:pt x="654063" y="402656"/>
                  <a:pt x="650760" y="401487"/>
                </a:cubicBezTo>
                <a:cubicBezTo>
                  <a:pt x="649791" y="401097"/>
                  <a:pt x="648239" y="400123"/>
                  <a:pt x="647461" y="399538"/>
                </a:cubicBezTo>
                <a:cubicBezTo>
                  <a:pt x="646492" y="398563"/>
                  <a:pt x="646688" y="398369"/>
                  <a:pt x="645524" y="398369"/>
                </a:cubicBezTo>
                <a:cubicBezTo>
                  <a:pt x="645714" y="398758"/>
                  <a:pt x="646106" y="399343"/>
                  <a:pt x="646297" y="399733"/>
                </a:cubicBezTo>
                <a:cubicBezTo>
                  <a:pt x="647075" y="400902"/>
                  <a:pt x="648239" y="402072"/>
                  <a:pt x="649595" y="402656"/>
                </a:cubicBezTo>
                <a:cubicBezTo>
                  <a:pt x="651538" y="403631"/>
                  <a:pt x="654449" y="403826"/>
                  <a:pt x="656583" y="403046"/>
                </a:cubicBezTo>
                <a:cubicBezTo>
                  <a:pt x="657552" y="402656"/>
                  <a:pt x="658526" y="401682"/>
                  <a:pt x="659691" y="402656"/>
                </a:cubicBezTo>
                <a:cubicBezTo>
                  <a:pt x="660273" y="403241"/>
                  <a:pt x="660077" y="403436"/>
                  <a:pt x="660273" y="404215"/>
                </a:cubicBezTo>
                <a:cubicBezTo>
                  <a:pt x="660659" y="408503"/>
                  <a:pt x="665318" y="411232"/>
                  <a:pt x="668616" y="410452"/>
                </a:cubicBezTo>
                <a:cubicBezTo>
                  <a:pt x="669199" y="410257"/>
                  <a:pt x="669781" y="409867"/>
                  <a:pt x="670168" y="409867"/>
                </a:cubicBezTo>
                <a:cubicBezTo>
                  <a:pt x="671915" y="409867"/>
                  <a:pt x="671719" y="411621"/>
                  <a:pt x="671915" y="412401"/>
                </a:cubicBezTo>
                <a:cubicBezTo>
                  <a:pt x="671915" y="412986"/>
                  <a:pt x="672110" y="413571"/>
                  <a:pt x="672301" y="413961"/>
                </a:cubicBezTo>
                <a:cubicBezTo>
                  <a:pt x="673857" y="417859"/>
                  <a:pt x="677542" y="417664"/>
                  <a:pt x="680650" y="416105"/>
                </a:cubicBezTo>
                <a:cubicBezTo>
                  <a:pt x="682201" y="415325"/>
                  <a:pt x="683170" y="414545"/>
                  <a:pt x="684139" y="413376"/>
                </a:cubicBezTo>
                <a:cubicBezTo>
                  <a:pt x="684335" y="413181"/>
                  <a:pt x="684530" y="413181"/>
                  <a:pt x="684721" y="412791"/>
                </a:cubicBezTo>
                <a:cubicBezTo>
                  <a:pt x="684917" y="412596"/>
                  <a:pt x="685113" y="412402"/>
                  <a:pt x="685113" y="412206"/>
                </a:cubicBezTo>
                <a:cubicBezTo>
                  <a:pt x="684917" y="412402"/>
                  <a:pt x="685113" y="412206"/>
                  <a:pt x="684917" y="412401"/>
                </a:cubicBezTo>
                <a:cubicBezTo>
                  <a:pt x="684530" y="412596"/>
                  <a:pt x="684530" y="412986"/>
                  <a:pt x="683752" y="413571"/>
                </a:cubicBezTo>
                <a:cubicBezTo>
                  <a:pt x="682201" y="414935"/>
                  <a:pt x="680067" y="415910"/>
                  <a:pt x="677738" y="415910"/>
                </a:cubicBezTo>
                <a:cubicBezTo>
                  <a:pt x="674826" y="415715"/>
                  <a:pt x="672301" y="413376"/>
                  <a:pt x="672110" y="410452"/>
                </a:cubicBezTo>
                <a:cubicBezTo>
                  <a:pt x="671332" y="410257"/>
                  <a:pt x="670554" y="409673"/>
                  <a:pt x="670363" y="409283"/>
                </a:cubicBezTo>
                <a:cubicBezTo>
                  <a:pt x="667838" y="409283"/>
                  <a:pt x="666287" y="408893"/>
                  <a:pt x="664540" y="407724"/>
                </a:cubicBezTo>
                <a:cubicBezTo>
                  <a:pt x="663179" y="406944"/>
                  <a:pt x="662020" y="405385"/>
                  <a:pt x="661824" y="403241"/>
                </a:cubicBezTo>
                <a:cubicBezTo>
                  <a:pt x="661628" y="402072"/>
                  <a:pt x="661628" y="397784"/>
                  <a:pt x="663958" y="398174"/>
                </a:cubicBezTo>
                <a:cubicBezTo>
                  <a:pt x="665318" y="398369"/>
                  <a:pt x="665318" y="399733"/>
                  <a:pt x="665509" y="400317"/>
                </a:cubicBezTo>
                <a:cubicBezTo>
                  <a:pt x="665705" y="401097"/>
                  <a:pt x="666483" y="402072"/>
                  <a:pt x="667452" y="401682"/>
                </a:cubicBezTo>
                <a:cubicBezTo>
                  <a:pt x="667452" y="401487"/>
                  <a:pt x="666869" y="399928"/>
                  <a:pt x="668421" y="399343"/>
                </a:cubicBezTo>
                <a:cubicBezTo>
                  <a:pt x="669781" y="398953"/>
                  <a:pt x="669972" y="400123"/>
                  <a:pt x="671136" y="399928"/>
                </a:cubicBezTo>
                <a:cubicBezTo>
                  <a:pt x="671528" y="399343"/>
                  <a:pt x="671136" y="398758"/>
                  <a:pt x="670554" y="398563"/>
                </a:cubicBezTo>
                <a:cubicBezTo>
                  <a:pt x="669003" y="398369"/>
                  <a:pt x="669389" y="396420"/>
                  <a:pt x="670554" y="395835"/>
                </a:cubicBezTo>
                <a:close/>
                <a:moveTo>
                  <a:pt x="596617" y="388429"/>
                </a:moveTo>
                <a:cubicBezTo>
                  <a:pt x="596426" y="388234"/>
                  <a:pt x="596426" y="388234"/>
                  <a:pt x="596231" y="387844"/>
                </a:cubicBezTo>
                <a:cubicBezTo>
                  <a:pt x="596035" y="388039"/>
                  <a:pt x="595844" y="388039"/>
                  <a:pt x="595648" y="388234"/>
                </a:cubicBezTo>
                <a:lnTo>
                  <a:pt x="596617" y="388429"/>
                </a:lnTo>
                <a:close/>
                <a:moveTo>
                  <a:pt x="654449" y="388624"/>
                </a:moveTo>
                <a:lnTo>
                  <a:pt x="652702" y="389793"/>
                </a:lnTo>
                <a:cubicBezTo>
                  <a:pt x="653285" y="389598"/>
                  <a:pt x="653481" y="389403"/>
                  <a:pt x="654254" y="389403"/>
                </a:cubicBezTo>
                <a:lnTo>
                  <a:pt x="654449" y="388624"/>
                </a:lnTo>
                <a:close/>
                <a:moveTo>
                  <a:pt x="651924" y="395835"/>
                </a:moveTo>
                <a:cubicBezTo>
                  <a:pt x="651151" y="395445"/>
                  <a:pt x="650569" y="394081"/>
                  <a:pt x="650569" y="392911"/>
                </a:cubicBezTo>
                <a:cubicBezTo>
                  <a:pt x="650760" y="391352"/>
                  <a:pt x="651538" y="390962"/>
                  <a:pt x="652120" y="390183"/>
                </a:cubicBezTo>
                <a:cubicBezTo>
                  <a:pt x="651538" y="390378"/>
                  <a:pt x="650760" y="390962"/>
                  <a:pt x="650177" y="391352"/>
                </a:cubicBezTo>
                <a:cubicBezTo>
                  <a:pt x="647657" y="392717"/>
                  <a:pt x="646879" y="393106"/>
                  <a:pt x="644550" y="394276"/>
                </a:cubicBezTo>
                <a:cubicBezTo>
                  <a:pt x="644359" y="394276"/>
                  <a:pt x="644550" y="394276"/>
                  <a:pt x="644359" y="394276"/>
                </a:cubicBezTo>
                <a:lnTo>
                  <a:pt x="644163" y="394276"/>
                </a:lnTo>
                <a:cubicBezTo>
                  <a:pt x="645714" y="394081"/>
                  <a:pt x="645714" y="395055"/>
                  <a:pt x="646106" y="395445"/>
                </a:cubicBezTo>
                <a:cubicBezTo>
                  <a:pt x="646688" y="395835"/>
                  <a:pt x="647657" y="395055"/>
                  <a:pt x="648435" y="396030"/>
                </a:cubicBezTo>
                <a:cubicBezTo>
                  <a:pt x="648626" y="396420"/>
                  <a:pt x="648822" y="396614"/>
                  <a:pt x="649018" y="397004"/>
                </a:cubicBezTo>
                <a:cubicBezTo>
                  <a:pt x="649791" y="397784"/>
                  <a:pt x="650760" y="398563"/>
                  <a:pt x="651734" y="398953"/>
                </a:cubicBezTo>
                <a:cubicBezTo>
                  <a:pt x="651734" y="397199"/>
                  <a:pt x="651734" y="397589"/>
                  <a:pt x="651924" y="395835"/>
                </a:cubicBezTo>
                <a:close/>
                <a:moveTo>
                  <a:pt x="572942" y="392522"/>
                </a:moveTo>
                <a:cubicBezTo>
                  <a:pt x="573334" y="393496"/>
                  <a:pt x="575076" y="393106"/>
                  <a:pt x="576436" y="393106"/>
                </a:cubicBezTo>
                <a:cubicBezTo>
                  <a:pt x="577796" y="393106"/>
                  <a:pt x="579152" y="393106"/>
                  <a:pt x="580703" y="393106"/>
                </a:cubicBezTo>
                <a:cubicBezTo>
                  <a:pt x="598560" y="393496"/>
                  <a:pt x="614082" y="396420"/>
                  <a:pt x="630965" y="401682"/>
                </a:cubicBezTo>
                <a:cubicBezTo>
                  <a:pt x="644941" y="406164"/>
                  <a:pt x="658717" y="412791"/>
                  <a:pt x="670750" y="420782"/>
                </a:cubicBezTo>
                <a:cubicBezTo>
                  <a:pt x="671528" y="421367"/>
                  <a:pt x="672497" y="421951"/>
                  <a:pt x="673275" y="422536"/>
                </a:cubicBezTo>
                <a:cubicBezTo>
                  <a:pt x="673662" y="422731"/>
                  <a:pt x="674244" y="423121"/>
                  <a:pt x="674826" y="422926"/>
                </a:cubicBezTo>
                <a:cubicBezTo>
                  <a:pt x="675213" y="422731"/>
                  <a:pt x="675599" y="422146"/>
                  <a:pt x="675409" y="421562"/>
                </a:cubicBezTo>
                <a:cubicBezTo>
                  <a:pt x="675017" y="420782"/>
                  <a:pt x="666091" y="415130"/>
                  <a:pt x="665318" y="414740"/>
                </a:cubicBezTo>
                <a:cubicBezTo>
                  <a:pt x="639314" y="398953"/>
                  <a:pt x="606321" y="389793"/>
                  <a:pt x="575658" y="390768"/>
                </a:cubicBezTo>
                <a:cubicBezTo>
                  <a:pt x="575271" y="390768"/>
                  <a:pt x="574107" y="390768"/>
                  <a:pt x="573720" y="390962"/>
                </a:cubicBezTo>
                <a:cubicBezTo>
                  <a:pt x="573138" y="391157"/>
                  <a:pt x="572751" y="391742"/>
                  <a:pt x="572942" y="392522"/>
                </a:cubicBezTo>
                <a:close/>
                <a:moveTo>
                  <a:pt x="579734" y="406359"/>
                </a:moveTo>
                <a:lnTo>
                  <a:pt x="579348" y="405775"/>
                </a:lnTo>
                <a:cubicBezTo>
                  <a:pt x="579152" y="405580"/>
                  <a:pt x="579152" y="405580"/>
                  <a:pt x="578961" y="405190"/>
                </a:cubicBezTo>
                <a:cubicBezTo>
                  <a:pt x="577987" y="404020"/>
                  <a:pt x="577601" y="402461"/>
                  <a:pt x="577796" y="400707"/>
                </a:cubicBezTo>
                <a:cubicBezTo>
                  <a:pt x="577987" y="398953"/>
                  <a:pt x="578765" y="397979"/>
                  <a:pt x="579734" y="396809"/>
                </a:cubicBezTo>
                <a:cubicBezTo>
                  <a:pt x="580126" y="396420"/>
                  <a:pt x="580512" y="396225"/>
                  <a:pt x="580899" y="396030"/>
                </a:cubicBezTo>
                <a:cubicBezTo>
                  <a:pt x="578570" y="396030"/>
                  <a:pt x="573916" y="395835"/>
                  <a:pt x="572169" y="396420"/>
                </a:cubicBezTo>
                <a:cubicBezTo>
                  <a:pt x="568288" y="397589"/>
                  <a:pt x="567706" y="402072"/>
                  <a:pt x="569840" y="404410"/>
                </a:cubicBezTo>
                <a:cubicBezTo>
                  <a:pt x="571004" y="405775"/>
                  <a:pt x="571973" y="406164"/>
                  <a:pt x="574498" y="406164"/>
                </a:cubicBezTo>
                <a:lnTo>
                  <a:pt x="579734" y="406359"/>
                </a:lnTo>
                <a:close/>
                <a:moveTo>
                  <a:pt x="602245" y="397979"/>
                </a:moveTo>
                <a:cubicBezTo>
                  <a:pt x="598756" y="397394"/>
                  <a:pt x="590216" y="396420"/>
                  <a:pt x="586918" y="396420"/>
                </a:cubicBezTo>
                <a:lnTo>
                  <a:pt x="587305" y="396614"/>
                </a:lnTo>
                <a:cubicBezTo>
                  <a:pt x="589825" y="398369"/>
                  <a:pt x="590603" y="401877"/>
                  <a:pt x="588856" y="404605"/>
                </a:cubicBezTo>
                <a:cubicBezTo>
                  <a:pt x="588274" y="405580"/>
                  <a:pt x="587691" y="405969"/>
                  <a:pt x="586918" y="406554"/>
                </a:cubicBezTo>
                <a:cubicBezTo>
                  <a:pt x="589052" y="406749"/>
                  <a:pt x="591185" y="406944"/>
                  <a:pt x="593319" y="407139"/>
                </a:cubicBezTo>
                <a:cubicBezTo>
                  <a:pt x="595452" y="407334"/>
                  <a:pt x="597591" y="407724"/>
                  <a:pt x="599529" y="407919"/>
                </a:cubicBezTo>
                <a:cubicBezTo>
                  <a:pt x="599338" y="407724"/>
                  <a:pt x="599333" y="407529"/>
                  <a:pt x="599142" y="407334"/>
                </a:cubicBezTo>
                <a:cubicBezTo>
                  <a:pt x="596426" y="404215"/>
                  <a:pt x="597978" y="399343"/>
                  <a:pt x="602245" y="397979"/>
                </a:cubicBezTo>
                <a:close/>
                <a:moveTo>
                  <a:pt x="622235" y="402461"/>
                </a:moveTo>
                <a:cubicBezTo>
                  <a:pt x="620101" y="401682"/>
                  <a:pt x="609815" y="399343"/>
                  <a:pt x="607099" y="398953"/>
                </a:cubicBezTo>
                <a:cubicBezTo>
                  <a:pt x="607290" y="399148"/>
                  <a:pt x="607290" y="399148"/>
                  <a:pt x="607486" y="399148"/>
                </a:cubicBezTo>
                <a:lnTo>
                  <a:pt x="608264" y="399928"/>
                </a:lnTo>
                <a:cubicBezTo>
                  <a:pt x="610593" y="402461"/>
                  <a:pt x="610397" y="407334"/>
                  <a:pt x="606321" y="409478"/>
                </a:cubicBezTo>
                <a:lnTo>
                  <a:pt x="619323" y="412596"/>
                </a:lnTo>
                <a:cubicBezTo>
                  <a:pt x="619128" y="412206"/>
                  <a:pt x="618741" y="412012"/>
                  <a:pt x="618354" y="411427"/>
                </a:cubicBezTo>
                <a:cubicBezTo>
                  <a:pt x="617386" y="409867"/>
                  <a:pt x="617190" y="407919"/>
                  <a:pt x="617772" y="406359"/>
                </a:cubicBezTo>
                <a:cubicBezTo>
                  <a:pt x="619128" y="403046"/>
                  <a:pt x="621653" y="402851"/>
                  <a:pt x="622235" y="402461"/>
                </a:cubicBezTo>
                <a:close/>
                <a:moveTo>
                  <a:pt x="584006" y="398563"/>
                </a:moveTo>
                <a:cubicBezTo>
                  <a:pt x="582259" y="398174"/>
                  <a:pt x="580899" y="399538"/>
                  <a:pt x="580703" y="400902"/>
                </a:cubicBezTo>
                <a:cubicBezTo>
                  <a:pt x="580317" y="402656"/>
                  <a:pt x="581677" y="404021"/>
                  <a:pt x="583033" y="404410"/>
                </a:cubicBezTo>
                <a:cubicBezTo>
                  <a:pt x="586918" y="405190"/>
                  <a:pt x="588078" y="399343"/>
                  <a:pt x="584006" y="398563"/>
                </a:cubicBezTo>
                <a:close/>
                <a:moveTo>
                  <a:pt x="624951" y="414350"/>
                </a:moveTo>
                <a:lnTo>
                  <a:pt x="637567" y="418833"/>
                </a:lnTo>
                <a:cubicBezTo>
                  <a:pt x="637180" y="417664"/>
                  <a:pt x="636598" y="417274"/>
                  <a:pt x="636598" y="415715"/>
                </a:cubicBezTo>
                <a:cubicBezTo>
                  <a:pt x="636598" y="413571"/>
                  <a:pt x="637757" y="411621"/>
                  <a:pt x="639504" y="410452"/>
                </a:cubicBezTo>
                <a:cubicBezTo>
                  <a:pt x="640669" y="409673"/>
                  <a:pt x="641251" y="409867"/>
                  <a:pt x="642612" y="409478"/>
                </a:cubicBezTo>
                <a:cubicBezTo>
                  <a:pt x="640865" y="408698"/>
                  <a:pt x="629805" y="404410"/>
                  <a:pt x="628058" y="404215"/>
                </a:cubicBezTo>
                <a:cubicBezTo>
                  <a:pt x="628641" y="404995"/>
                  <a:pt x="629223" y="405580"/>
                  <a:pt x="629414" y="406944"/>
                </a:cubicBezTo>
                <a:cubicBezTo>
                  <a:pt x="630388" y="410062"/>
                  <a:pt x="628445" y="413571"/>
                  <a:pt x="624951" y="414350"/>
                </a:cubicBezTo>
                <a:close/>
                <a:moveTo>
                  <a:pt x="604383" y="401097"/>
                </a:moveTo>
                <a:cubicBezTo>
                  <a:pt x="600693" y="400317"/>
                  <a:pt x="599338" y="405969"/>
                  <a:pt x="603219" y="406749"/>
                </a:cubicBezTo>
                <a:cubicBezTo>
                  <a:pt x="606903" y="407724"/>
                  <a:pt x="608264" y="401877"/>
                  <a:pt x="604383" y="401097"/>
                </a:cubicBezTo>
                <a:close/>
                <a:moveTo>
                  <a:pt x="681227" y="408503"/>
                </a:moveTo>
                <a:cubicBezTo>
                  <a:pt x="682392" y="409283"/>
                  <a:pt x="683366" y="409283"/>
                  <a:pt x="684917" y="409478"/>
                </a:cubicBezTo>
                <a:cubicBezTo>
                  <a:pt x="686468" y="409478"/>
                  <a:pt x="687050" y="410842"/>
                  <a:pt x="686277" y="412012"/>
                </a:cubicBezTo>
                <a:cubicBezTo>
                  <a:pt x="686860" y="411427"/>
                  <a:pt x="687050" y="410647"/>
                  <a:pt x="688411" y="410842"/>
                </a:cubicBezTo>
                <a:cubicBezTo>
                  <a:pt x="688797" y="410842"/>
                  <a:pt x="689184" y="410647"/>
                  <a:pt x="689380" y="410257"/>
                </a:cubicBezTo>
                <a:cubicBezTo>
                  <a:pt x="689766" y="409088"/>
                  <a:pt x="688797" y="409673"/>
                  <a:pt x="690544" y="408113"/>
                </a:cubicBezTo>
                <a:cubicBezTo>
                  <a:pt x="691323" y="407529"/>
                  <a:pt x="692678" y="406359"/>
                  <a:pt x="693456" y="405969"/>
                </a:cubicBezTo>
                <a:cubicBezTo>
                  <a:pt x="692874" y="405580"/>
                  <a:pt x="692291" y="405775"/>
                  <a:pt x="692096" y="404021"/>
                </a:cubicBezTo>
                <a:lnTo>
                  <a:pt x="691905" y="403241"/>
                </a:lnTo>
                <a:cubicBezTo>
                  <a:pt x="691323" y="403631"/>
                  <a:pt x="690740" y="404995"/>
                  <a:pt x="690544" y="405969"/>
                </a:cubicBezTo>
                <a:cubicBezTo>
                  <a:pt x="690158" y="407139"/>
                  <a:pt x="690158" y="408308"/>
                  <a:pt x="688993" y="408503"/>
                </a:cubicBezTo>
                <a:cubicBezTo>
                  <a:pt x="688411" y="408698"/>
                  <a:pt x="687829" y="408308"/>
                  <a:pt x="687437" y="407919"/>
                </a:cubicBezTo>
                <a:cubicBezTo>
                  <a:pt x="686664" y="407139"/>
                  <a:pt x="686860" y="404020"/>
                  <a:pt x="685886" y="403241"/>
                </a:cubicBezTo>
                <a:cubicBezTo>
                  <a:pt x="685499" y="403631"/>
                  <a:pt x="685113" y="404410"/>
                  <a:pt x="683948" y="404021"/>
                </a:cubicBezTo>
                <a:cubicBezTo>
                  <a:pt x="683366" y="403826"/>
                  <a:pt x="681809" y="402851"/>
                  <a:pt x="682201" y="404605"/>
                </a:cubicBezTo>
                <a:cubicBezTo>
                  <a:pt x="682392" y="405385"/>
                  <a:pt x="683170" y="405969"/>
                  <a:pt x="683170" y="406749"/>
                </a:cubicBezTo>
                <a:cubicBezTo>
                  <a:pt x="682974" y="407919"/>
                  <a:pt x="682201" y="408503"/>
                  <a:pt x="681227" y="408503"/>
                </a:cubicBezTo>
                <a:close/>
                <a:moveTo>
                  <a:pt x="657748" y="406359"/>
                </a:moveTo>
                <a:lnTo>
                  <a:pt x="656970" y="406554"/>
                </a:lnTo>
                <a:lnTo>
                  <a:pt x="657943" y="406944"/>
                </a:lnTo>
                <a:lnTo>
                  <a:pt x="657748" y="406359"/>
                </a:lnTo>
                <a:close/>
                <a:moveTo>
                  <a:pt x="626502" y="408893"/>
                </a:moveTo>
                <a:cubicBezTo>
                  <a:pt x="626894" y="407139"/>
                  <a:pt x="625533" y="405775"/>
                  <a:pt x="624178" y="405385"/>
                </a:cubicBezTo>
                <a:cubicBezTo>
                  <a:pt x="622431" y="405190"/>
                  <a:pt x="621070" y="406359"/>
                  <a:pt x="620875" y="407919"/>
                </a:cubicBezTo>
                <a:cubicBezTo>
                  <a:pt x="620684" y="409673"/>
                  <a:pt x="621848" y="411037"/>
                  <a:pt x="623400" y="411232"/>
                </a:cubicBezTo>
                <a:cubicBezTo>
                  <a:pt x="624951" y="411427"/>
                  <a:pt x="626311" y="410257"/>
                  <a:pt x="626502" y="408893"/>
                </a:cubicBezTo>
                <a:close/>
                <a:moveTo>
                  <a:pt x="681423" y="412012"/>
                </a:moveTo>
                <a:cubicBezTo>
                  <a:pt x="680650" y="411621"/>
                  <a:pt x="680258" y="411621"/>
                  <a:pt x="679676" y="411037"/>
                </a:cubicBezTo>
                <a:cubicBezTo>
                  <a:pt x="678707" y="410257"/>
                  <a:pt x="678511" y="409867"/>
                  <a:pt x="678320" y="409673"/>
                </a:cubicBezTo>
                <a:lnTo>
                  <a:pt x="675599" y="410062"/>
                </a:lnTo>
                <a:cubicBezTo>
                  <a:pt x="675795" y="413376"/>
                  <a:pt x="679289" y="413766"/>
                  <a:pt x="681423" y="412012"/>
                </a:cubicBezTo>
                <a:close/>
                <a:moveTo>
                  <a:pt x="643967" y="421562"/>
                </a:moveTo>
                <a:lnTo>
                  <a:pt x="654063" y="426629"/>
                </a:lnTo>
                <a:cubicBezTo>
                  <a:pt x="654449" y="426824"/>
                  <a:pt x="655032" y="427214"/>
                  <a:pt x="655418" y="427408"/>
                </a:cubicBezTo>
                <a:cubicBezTo>
                  <a:pt x="655032" y="426239"/>
                  <a:pt x="654836" y="425654"/>
                  <a:pt x="654836" y="424095"/>
                </a:cubicBezTo>
                <a:cubicBezTo>
                  <a:pt x="655228" y="421172"/>
                  <a:pt x="657552" y="418833"/>
                  <a:pt x="660855" y="418638"/>
                </a:cubicBezTo>
                <a:cubicBezTo>
                  <a:pt x="660273" y="418053"/>
                  <a:pt x="648626" y="412012"/>
                  <a:pt x="647075" y="411621"/>
                </a:cubicBezTo>
                <a:cubicBezTo>
                  <a:pt x="647657" y="412402"/>
                  <a:pt x="648044" y="412986"/>
                  <a:pt x="648435" y="414350"/>
                </a:cubicBezTo>
                <a:cubicBezTo>
                  <a:pt x="649404" y="417469"/>
                  <a:pt x="647075" y="420977"/>
                  <a:pt x="643967" y="421562"/>
                </a:cubicBezTo>
                <a:close/>
                <a:moveTo>
                  <a:pt x="570422" y="411817"/>
                </a:moveTo>
                <a:cubicBezTo>
                  <a:pt x="570808" y="412986"/>
                  <a:pt x="571587" y="413181"/>
                  <a:pt x="572942" y="413181"/>
                </a:cubicBezTo>
                <a:cubicBezTo>
                  <a:pt x="594679" y="413181"/>
                  <a:pt x="616221" y="418053"/>
                  <a:pt x="636015" y="426044"/>
                </a:cubicBezTo>
                <a:cubicBezTo>
                  <a:pt x="637953" y="426824"/>
                  <a:pt x="639896" y="427603"/>
                  <a:pt x="641643" y="428383"/>
                </a:cubicBezTo>
                <a:cubicBezTo>
                  <a:pt x="645328" y="430137"/>
                  <a:pt x="648822" y="431696"/>
                  <a:pt x="652316" y="433645"/>
                </a:cubicBezTo>
                <a:cubicBezTo>
                  <a:pt x="656196" y="435789"/>
                  <a:pt x="658717" y="437348"/>
                  <a:pt x="662406" y="439687"/>
                </a:cubicBezTo>
                <a:cubicBezTo>
                  <a:pt x="662989" y="440077"/>
                  <a:pt x="664153" y="441051"/>
                  <a:pt x="665122" y="440856"/>
                </a:cubicBezTo>
                <a:cubicBezTo>
                  <a:pt x="666091" y="440661"/>
                  <a:pt x="667065" y="439687"/>
                  <a:pt x="666674" y="438518"/>
                </a:cubicBezTo>
                <a:cubicBezTo>
                  <a:pt x="666483" y="437543"/>
                  <a:pt x="665705" y="437348"/>
                  <a:pt x="664540" y="436569"/>
                </a:cubicBezTo>
                <a:cubicBezTo>
                  <a:pt x="663762" y="435984"/>
                  <a:pt x="662989" y="435594"/>
                  <a:pt x="662020" y="435009"/>
                </a:cubicBezTo>
                <a:cubicBezTo>
                  <a:pt x="649987" y="427603"/>
                  <a:pt x="637371" y="421562"/>
                  <a:pt x="623786" y="417274"/>
                </a:cubicBezTo>
                <a:cubicBezTo>
                  <a:pt x="607872" y="412401"/>
                  <a:pt x="592546" y="409478"/>
                  <a:pt x="575658" y="409283"/>
                </a:cubicBezTo>
                <a:cubicBezTo>
                  <a:pt x="574302" y="409283"/>
                  <a:pt x="572942" y="409283"/>
                  <a:pt x="571587" y="409283"/>
                </a:cubicBezTo>
                <a:cubicBezTo>
                  <a:pt x="571004" y="409478"/>
                  <a:pt x="570226" y="410647"/>
                  <a:pt x="570422" y="411817"/>
                </a:cubicBezTo>
                <a:close/>
                <a:moveTo>
                  <a:pt x="645524" y="415910"/>
                </a:moveTo>
                <a:cubicBezTo>
                  <a:pt x="645714" y="414156"/>
                  <a:pt x="644359" y="412791"/>
                  <a:pt x="642998" y="412596"/>
                </a:cubicBezTo>
                <a:cubicBezTo>
                  <a:pt x="641251" y="412402"/>
                  <a:pt x="639896" y="413766"/>
                  <a:pt x="639700" y="415325"/>
                </a:cubicBezTo>
                <a:cubicBezTo>
                  <a:pt x="639504" y="417079"/>
                  <a:pt x="640865" y="418443"/>
                  <a:pt x="642225" y="418638"/>
                </a:cubicBezTo>
                <a:cubicBezTo>
                  <a:pt x="643967" y="418638"/>
                  <a:pt x="645524" y="417469"/>
                  <a:pt x="645524" y="415910"/>
                </a:cubicBezTo>
                <a:close/>
                <a:moveTo>
                  <a:pt x="661437" y="430722"/>
                </a:moveTo>
                <a:lnTo>
                  <a:pt x="667452" y="434620"/>
                </a:lnTo>
                <a:cubicBezTo>
                  <a:pt x="669781" y="435789"/>
                  <a:pt x="672693" y="434815"/>
                  <a:pt x="674048" y="432476"/>
                </a:cubicBezTo>
                <a:cubicBezTo>
                  <a:pt x="675599" y="429552"/>
                  <a:pt x="674048" y="427019"/>
                  <a:pt x="672301" y="425849"/>
                </a:cubicBezTo>
                <a:cubicBezTo>
                  <a:pt x="671528" y="425265"/>
                  <a:pt x="667256" y="422341"/>
                  <a:pt x="666287" y="421951"/>
                </a:cubicBezTo>
                <a:cubicBezTo>
                  <a:pt x="666674" y="422926"/>
                  <a:pt x="667065" y="423511"/>
                  <a:pt x="667065" y="425070"/>
                </a:cubicBezTo>
                <a:cubicBezTo>
                  <a:pt x="666869" y="427798"/>
                  <a:pt x="664736" y="430332"/>
                  <a:pt x="661437" y="430722"/>
                </a:cubicBezTo>
                <a:close/>
                <a:moveTo>
                  <a:pt x="648239" y="322554"/>
                </a:moveTo>
                <a:cubicBezTo>
                  <a:pt x="650760" y="322944"/>
                  <a:pt x="652898" y="325088"/>
                  <a:pt x="652507" y="328011"/>
                </a:cubicBezTo>
                <a:cubicBezTo>
                  <a:pt x="652120" y="330545"/>
                  <a:pt x="649987" y="332689"/>
                  <a:pt x="646879" y="332299"/>
                </a:cubicBezTo>
                <a:cubicBezTo>
                  <a:pt x="644359" y="331909"/>
                  <a:pt x="642416" y="329765"/>
                  <a:pt x="642808" y="326842"/>
                </a:cubicBezTo>
                <a:cubicBezTo>
                  <a:pt x="643194" y="324308"/>
                  <a:pt x="645524" y="321969"/>
                  <a:pt x="648239" y="322554"/>
                </a:cubicBezTo>
                <a:close/>
                <a:moveTo>
                  <a:pt x="648626" y="328791"/>
                </a:moveTo>
                <a:cubicBezTo>
                  <a:pt x="649018" y="328596"/>
                  <a:pt x="649208" y="328401"/>
                  <a:pt x="649404" y="328011"/>
                </a:cubicBezTo>
                <a:cubicBezTo>
                  <a:pt x="649404" y="327816"/>
                  <a:pt x="649595" y="327621"/>
                  <a:pt x="649595" y="327426"/>
                </a:cubicBezTo>
                <a:cubicBezTo>
                  <a:pt x="649595" y="326452"/>
                  <a:pt x="648822" y="325672"/>
                  <a:pt x="647853" y="325672"/>
                </a:cubicBezTo>
                <a:cubicBezTo>
                  <a:pt x="646879" y="325672"/>
                  <a:pt x="646106" y="326452"/>
                  <a:pt x="646106" y="327426"/>
                </a:cubicBezTo>
                <a:cubicBezTo>
                  <a:pt x="646106" y="328401"/>
                  <a:pt x="646879" y="329181"/>
                  <a:pt x="647853" y="329181"/>
                </a:cubicBezTo>
                <a:cubicBezTo>
                  <a:pt x="648044" y="329181"/>
                  <a:pt x="648435" y="328986"/>
                  <a:pt x="648626" y="328791"/>
                </a:cubicBezTo>
                <a:close/>
                <a:moveTo>
                  <a:pt x="645714" y="332884"/>
                </a:moveTo>
                <a:cubicBezTo>
                  <a:pt x="647853" y="333273"/>
                  <a:pt x="649791" y="335417"/>
                  <a:pt x="649208" y="338146"/>
                </a:cubicBezTo>
                <a:cubicBezTo>
                  <a:pt x="648822" y="340290"/>
                  <a:pt x="646688" y="342239"/>
                  <a:pt x="643967" y="341654"/>
                </a:cubicBezTo>
                <a:cubicBezTo>
                  <a:pt x="641834" y="341264"/>
                  <a:pt x="640087" y="339120"/>
                  <a:pt x="640669" y="336392"/>
                </a:cubicBezTo>
                <a:cubicBezTo>
                  <a:pt x="640865" y="334248"/>
                  <a:pt x="642998" y="332299"/>
                  <a:pt x="645714" y="332884"/>
                </a:cubicBezTo>
                <a:close/>
                <a:moveTo>
                  <a:pt x="644359" y="336002"/>
                </a:moveTo>
                <a:lnTo>
                  <a:pt x="644163" y="336197"/>
                </a:lnTo>
                <a:cubicBezTo>
                  <a:pt x="643777" y="336392"/>
                  <a:pt x="643581" y="336781"/>
                  <a:pt x="643581" y="337366"/>
                </a:cubicBezTo>
                <a:cubicBezTo>
                  <a:pt x="643581" y="338146"/>
                  <a:pt x="644163" y="338730"/>
                  <a:pt x="644941" y="338730"/>
                </a:cubicBezTo>
                <a:cubicBezTo>
                  <a:pt x="645714" y="338730"/>
                  <a:pt x="646297" y="338146"/>
                  <a:pt x="646297" y="337366"/>
                </a:cubicBezTo>
                <a:cubicBezTo>
                  <a:pt x="646297" y="336587"/>
                  <a:pt x="645714" y="336002"/>
                  <a:pt x="644941" y="336002"/>
                </a:cubicBezTo>
                <a:cubicBezTo>
                  <a:pt x="644550" y="336002"/>
                  <a:pt x="644359" y="336002"/>
                  <a:pt x="644359" y="336002"/>
                </a:cubicBezTo>
                <a:close/>
                <a:moveTo>
                  <a:pt x="678707" y="342433"/>
                </a:moveTo>
                <a:cubicBezTo>
                  <a:pt x="680840" y="342628"/>
                  <a:pt x="682587" y="344577"/>
                  <a:pt x="682392" y="346916"/>
                </a:cubicBezTo>
                <a:cubicBezTo>
                  <a:pt x="682201" y="349060"/>
                  <a:pt x="680258" y="350814"/>
                  <a:pt x="677929" y="350619"/>
                </a:cubicBezTo>
                <a:cubicBezTo>
                  <a:pt x="675795" y="350424"/>
                  <a:pt x="674048" y="348475"/>
                  <a:pt x="674244" y="346136"/>
                </a:cubicBezTo>
                <a:cubicBezTo>
                  <a:pt x="674440" y="343993"/>
                  <a:pt x="676378" y="342044"/>
                  <a:pt x="678707" y="342433"/>
                </a:cubicBezTo>
                <a:close/>
                <a:moveTo>
                  <a:pt x="677738" y="347306"/>
                </a:moveTo>
                <a:cubicBezTo>
                  <a:pt x="677929" y="347501"/>
                  <a:pt x="678125" y="347501"/>
                  <a:pt x="678320" y="347501"/>
                </a:cubicBezTo>
                <a:cubicBezTo>
                  <a:pt x="678903" y="347501"/>
                  <a:pt x="679289" y="347111"/>
                  <a:pt x="679289" y="346526"/>
                </a:cubicBezTo>
                <a:cubicBezTo>
                  <a:pt x="679289" y="345942"/>
                  <a:pt x="678903" y="345552"/>
                  <a:pt x="678320" y="345552"/>
                </a:cubicBezTo>
                <a:cubicBezTo>
                  <a:pt x="677738" y="345552"/>
                  <a:pt x="677346" y="345942"/>
                  <a:pt x="677346" y="346526"/>
                </a:cubicBezTo>
                <a:cubicBezTo>
                  <a:pt x="677346" y="346721"/>
                  <a:pt x="677542" y="347111"/>
                  <a:pt x="677738" y="347306"/>
                </a:cubicBezTo>
                <a:close/>
                <a:moveTo>
                  <a:pt x="615639" y="327037"/>
                </a:moveTo>
                <a:cubicBezTo>
                  <a:pt x="615247" y="328986"/>
                  <a:pt x="613500" y="330740"/>
                  <a:pt x="610980" y="330545"/>
                </a:cubicBezTo>
                <a:cubicBezTo>
                  <a:pt x="608846" y="330350"/>
                  <a:pt x="607099" y="328401"/>
                  <a:pt x="607486" y="325867"/>
                </a:cubicBezTo>
                <a:cubicBezTo>
                  <a:pt x="607682" y="323723"/>
                  <a:pt x="609619" y="321969"/>
                  <a:pt x="612144" y="322359"/>
                </a:cubicBezTo>
                <a:cubicBezTo>
                  <a:pt x="614278" y="322749"/>
                  <a:pt x="616025" y="324698"/>
                  <a:pt x="615639" y="327037"/>
                </a:cubicBezTo>
                <a:close/>
                <a:moveTo>
                  <a:pt x="608068" y="336002"/>
                </a:moveTo>
                <a:cubicBezTo>
                  <a:pt x="607682" y="333663"/>
                  <a:pt x="609619" y="331714"/>
                  <a:pt x="611562" y="331519"/>
                </a:cubicBezTo>
                <a:cubicBezTo>
                  <a:pt x="613892" y="331129"/>
                  <a:pt x="615829" y="333078"/>
                  <a:pt x="616221" y="335027"/>
                </a:cubicBezTo>
                <a:cubicBezTo>
                  <a:pt x="616412" y="337561"/>
                  <a:pt x="614665" y="339315"/>
                  <a:pt x="612727" y="339510"/>
                </a:cubicBezTo>
                <a:cubicBezTo>
                  <a:pt x="610202" y="339900"/>
                  <a:pt x="608264" y="338146"/>
                  <a:pt x="608068" y="336002"/>
                </a:cubicBezTo>
                <a:close/>
                <a:moveTo>
                  <a:pt x="611949" y="334638"/>
                </a:moveTo>
                <a:cubicBezTo>
                  <a:pt x="611366" y="334833"/>
                  <a:pt x="611176" y="335222"/>
                  <a:pt x="611176" y="335612"/>
                </a:cubicBezTo>
                <a:cubicBezTo>
                  <a:pt x="611176" y="335807"/>
                  <a:pt x="611176" y="335807"/>
                  <a:pt x="611176" y="336002"/>
                </a:cubicBezTo>
                <a:cubicBezTo>
                  <a:pt x="611176" y="336197"/>
                  <a:pt x="611366" y="336197"/>
                  <a:pt x="611366" y="336392"/>
                </a:cubicBezTo>
                <a:cubicBezTo>
                  <a:pt x="611562" y="336587"/>
                  <a:pt x="611758" y="336587"/>
                  <a:pt x="611949" y="336587"/>
                </a:cubicBezTo>
                <a:cubicBezTo>
                  <a:pt x="612531" y="336587"/>
                  <a:pt x="612918" y="336197"/>
                  <a:pt x="612918" y="335612"/>
                </a:cubicBezTo>
                <a:cubicBezTo>
                  <a:pt x="613113" y="335027"/>
                  <a:pt x="612727" y="334638"/>
                  <a:pt x="611949" y="334638"/>
                </a:cubicBezTo>
                <a:cubicBezTo>
                  <a:pt x="611949" y="334638"/>
                  <a:pt x="612144" y="334638"/>
                  <a:pt x="611949" y="334638"/>
                </a:cubicBezTo>
                <a:close/>
                <a:moveTo>
                  <a:pt x="673466" y="349840"/>
                </a:moveTo>
                <a:cubicBezTo>
                  <a:pt x="675599" y="350034"/>
                  <a:pt x="677346" y="351983"/>
                  <a:pt x="676960" y="354517"/>
                </a:cubicBezTo>
                <a:cubicBezTo>
                  <a:pt x="676764" y="356661"/>
                  <a:pt x="674826" y="358415"/>
                  <a:pt x="672301" y="358025"/>
                </a:cubicBezTo>
                <a:cubicBezTo>
                  <a:pt x="670363" y="357830"/>
                  <a:pt x="668421" y="355881"/>
                  <a:pt x="668807" y="353348"/>
                </a:cubicBezTo>
                <a:cubicBezTo>
                  <a:pt x="669199" y="351204"/>
                  <a:pt x="671136" y="349450"/>
                  <a:pt x="673466" y="349840"/>
                </a:cubicBezTo>
                <a:close/>
                <a:moveTo>
                  <a:pt x="617190" y="345357"/>
                </a:moveTo>
                <a:cubicBezTo>
                  <a:pt x="616994" y="347306"/>
                  <a:pt x="615056" y="349060"/>
                  <a:pt x="612531" y="348865"/>
                </a:cubicBezTo>
                <a:cubicBezTo>
                  <a:pt x="610397" y="348670"/>
                  <a:pt x="608650" y="346721"/>
                  <a:pt x="609037" y="344188"/>
                </a:cubicBezTo>
                <a:cubicBezTo>
                  <a:pt x="609233" y="342044"/>
                  <a:pt x="611176" y="340290"/>
                  <a:pt x="613696" y="340679"/>
                </a:cubicBezTo>
                <a:cubicBezTo>
                  <a:pt x="615639" y="340874"/>
                  <a:pt x="617386" y="342823"/>
                  <a:pt x="617190" y="345357"/>
                </a:cubicBezTo>
                <a:close/>
                <a:moveTo>
                  <a:pt x="668034" y="356856"/>
                </a:moveTo>
                <a:cubicBezTo>
                  <a:pt x="669972" y="357246"/>
                  <a:pt x="671719" y="359194"/>
                  <a:pt x="671332" y="361533"/>
                </a:cubicBezTo>
                <a:cubicBezTo>
                  <a:pt x="670946" y="363482"/>
                  <a:pt x="669003" y="365236"/>
                  <a:pt x="666483" y="364846"/>
                </a:cubicBezTo>
                <a:cubicBezTo>
                  <a:pt x="664540" y="364457"/>
                  <a:pt x="662793" y="362508"/>
                  <a:pt x="663179" y="360169"/>
                </a:cubicBezTo>
                <a:cubicBezTo>
                  <a:pt x="663571" y="358220"/>
                  <a:pt x="665509" y="356466"/>
                  <a:pt x="668034" y="356856"/>
                </a:cubicBezTo>
                <a:close/>
                <a:moveTo>
                  <a:pt x="610593" y="354322"/>
                </a:moveTo>
                <a:cubicBezTo>
                  <a:pt x="610202" y="351983"/>
                  <a:pt x="612144" y="350034"/>
                  <a:pt x="614082" y="349840"/>
                </a:cubicBezTo>
                <a:cubicBezTo>
                  <a:pt x="616412" y="349450"/>
                  <a:pt x="618354" y="351204"/>
                  <a:pt x="618545" y="353348"/>
                </a:cubicBezTo>
                <a:cubicBezTo>
                  <a:pt x="618937" y="355881"/>
                  <a:pt x="617190" y="357635"/>
                  <a:pt x="615056" y="358025"/>
                </a:cubicBezTo>
                <a:cubicBezTo>
                  <a:pt x="612727" y="358025"/>
                  <a:pt x="610784" y="356271"/>
                  <a:pt x="610593" y="354322"/>
                </a:cubicBezTo>
                <a:close/>
                <a:moveTo>
                  <a:pt x="661437" y="363677"/>
                </a:moveTo>
                <a:cubicBezTo>
                  <a:pt x="663571" y="363872"/>
                  <a:pt x="665318" y="365821"/>
                  <a:pt x="665122" y="368160"/>
                </a:cubicBezTo>
                <a:cubicBezTo>
                  <a:pt x="664927" y="370304"/>
                  <a:pt x="662989" y="372058"/>
                  <a:pt x="660659" y="371863"/>
                </a:cubicBezTo>
                <a:cubicBezTo>
                  <a:pt x="658526" y="371668"/>
                  <a:pt x="656779" y="369719"/>
                  <a:pt x="657165" y="367380"/>
                </a:cubicBezTo>
                <a:cubicBezTo>
                  <a:pt x="657165" y="365041"/>
                  <a:pt x="659108" y="363287"/>
                  <a:pt x="661437" y="363677"/>
                </a:cubicBezTo>
                <a:close/>
                <a:moveTo>
                  <a:pt x="654836" y="369914"/>
                </a:moveTo>
                <a:cubicBezTo>
                  <a:pt x="656970" y="370109"/>
                  <a:pt x="658717" y="372058"/>
                  <a:pt x="658330" y="374396"/>
                </a:cubicBezTo>
                <a:cubicBezTo>
                  <a:pt x="658134" y="376540"/>
                  <a:pt x="656196" y="378294"/>
                  <a:pt x="653867" y="377904"/>
                </a:cubicBezTo>
                <a:cubicBezTo>
                  <a:pt x="651734" y="377710"/>
                  <a:pt x="649987" y="375761"/>
                  <a:pt x="650373" y="373422"/>
                </a:cubicBezTo>
                <a:cubicBezTo>
                  <a:pt x="650569" y="371473"/>
                  <a:pt x="652507" y="369524"/>
                  <a:pt x="654836" y="369914"/>
                </a:cubicBezTo>
                <a:close/>
                <a:moveTo>
                  <a:pt x="654449" y="374786"/>
                </a:moveTo>
                <a:lnTo>
                  <a:pt x="654645" y="374786"/>
                </a:lnTo>
                <a:cubicBezTo>
                  <a:pt x="655032" y="374591"/>
                  <a:pt x="655228" y="374396"/>
                  <a:pt x="655228" y="373812"/>
                </a:cubicBezTo>
                <a:cubicBezTo>
                  <a:pt x="655228" y="373227"/>
                  <a:pt x="654836" y="372837"/>
                  <a:pt x="654254" y="372837"/>
                </a:cubicBezTo>
                <a:cubicBezTo>
                  <a:pt x="653671" y="372837"/>
                  <a:pt x="653285" y="373227"/>
                  <a:pt x="653285" y="373812"/>
                </a:cubicBezTo>
                <a:cubicBezTo>
                  <a:pt x="653481" y="374396"/>
                  <a:pt x="653867" y="374786"/>
                  <a:pt x="654449" y="374786"/>
                </a:cubicBezTo>
                <a:close/>
                <a:moveTo>
                  <a:pt x="620684" y="362898"/>
                </a:moveTo>
                <a:cubicBezTo>
                  <a:pt x="620488" y="365041"/>
                  <a:pt x="618741" y="366795"/>
                  <a:pt x="616412" y="366601"/>
                </a:cubicBezTo>
                <a:cubicBezTo>
                  <a:pt x="614278" y="366406"/>
                  <a:pt x="612531" y="364652"/>
                  <a:pt x="612727" y="362313"/>
                </a:cubicBezTo>
                <a:cubicBezTo>
                  <a:pt x="612918" y="360169"/>
                  <a:pt x="614665" y="358415"/>
                  <a:pt x="617190" y="358610"/>
                </a:cubicBezTo>
                <a:cubicBezTo>
                  <a:pt x="619128" y="358805"/>
                  <a:pt x="620875" y="360559"/>
                  <a:pt x="620684" y="362898"/>
                </a:cubicBezTo>
                <a:close/>
                <a:moveTo>
                  <a:pt x="617386" y="363287"/>
                </a:moveTo>
                <a:lnTo>
                  <a:pt x="617576" y="363092"/>
                </a:lnTo>
                <a:cubicBezTo>
                  <a:pt x="617576" y="362898"/>
                  <a:pt x="617576" y="362897"/>
                  <a:pt x="617576" y="362703"/>
                </a:cubicBezTo>
                <a:cubicBezTo>
                  <a:pt x="617576" y="362118"/>
                  <a:pt x="617190" y="361728"/>
                  <a:pt x="616607" y="361728"/>
                </a:cubicBezTo>
                <a:cubicBezTo>
                  <a:pt x="616221" y="361728"/>
                  <a:pt x="615829" y="362118"/>
                  <a:pt x="615639" y="362508"/>
                </a:cubicBezTo>
                <a:cubicBezTo>
                  <a:pt x="615639" y="363092"/>
                  <a:pt x="616025" y="363482"/>
                  <a:pt x="616607" y="363482"/>
                </a:cubicBezTo>
                <a:cubicBezTo>
                  <a:pt x="616994" y="363482"/>
                  <a:pt x="617190" y="363482"/>
                  <a:pt x="617386" y="363287"/>
                </a:cubicBezTo>
                <a:close/>
                <a:moveTo>
                  <a:pt x="615639" y="372253"/>
                </a:moveTo>
                <a:cubicBezTo>
                  <a:pt x="615056" y="369914"/>
                  <a:pt x="616803" y="367770"/>
                  <a:pt x="618741" y="367380"/>
                </a:cubicBezTo>
                <a:cubicBezTo>
                  <a:pt x="621070" y="366990"/>
                  <a:pt x="623013" y="368549"/>
                  <a:pt x="623400" y="370498"/>
                </a:cubicBezTo>
                <a:cubicBezTo>
                  <a:pt x="623982" y="373032"/>
                  <a:pt x="622235" y="374981"/>
                  <a:pt x="620101" y="375371"/>
                </a:cubicBezTo>
                <a:cubicBezTo>
                  <a:pt x="617772" y="375761"/>
                  <a:pt x="616025" y="374007"/>
                  <a:pt x="615639" y="372253"/>
                </a:cubicBezTo>
                <a:close/>
                <a:moveTo>
                  <a:pt x="647853" y="375761"/>
                </a:moveTo>
                <a:cubicBezTo>
                  <a:pt x="649791" y="376150"/>
                  <a:pt x="651538" y="377904"/>
                  <a:pt x="651151" y="380438"/>
                </a:cubicBezTo>
                <a:cubicBezTo>
                  <a:pt x="650760" y="382387"/>
                  <a:pt x="649018" y="384141"/>
                  <a:pt x="646492" y="383751"/>
                </a:cubicBezTo>
                <a:cubicBezTo>
                  <a:pt x="644550" y="383362"/>
                  <a:pt x="642808" y="381607"/>
                  <a:pt x="643194" y="379074"/>
                </a:cubicBezTo>
                <a:cubicBezTo>
                  <a:pt x="643581" y="377125"/>
                  <a:pt x="645524" y="375371"/>
                  <a:pt x="647853" y="375761"/>
                </a:cubicBezTo>
                <a:close/>
                <a:moveTo>
                  <a:pt x="642808" y="342044"/>
                </a:moveTo>
                <a:cubicBezTo>
                  <a:pt x="644745" y="342433"/>
                  <a:pt x="646492" y="344188"/>
                  <a:pt x="646106" y="346526"/>
                </a:cubicBezTo>
                <a:cubicBezTo>
                  <a:pt x="645910" y="348475"/>
                  <a:pt x="643967" y="350229"/>
                  <a:pt x="641643" y="349840"/>
                </a:cubicBezTo>
                <a:cubicBezTo>
                  <a:pt x="639700" y="349450"/>
                  <a:pt x="637953" y="347696"/>
                  <a:pt x="638340" y="345357"/>
                </a:cubicBezTo>
                <a:cubicBezTo>
                  <a:pt x="638535" y="343408"/>
                  <a:pt x="640478" y="341849"/>
                  <a:pt x="642808" y="342044"/>
                </a:cubicBezTo>
                <a:close/>
                <a:moveTo>
                  <a:pt x="642225" y="345162"/>
                </a:moveTo>
                <a:cubicBezTo>
                  <a:pt x="641834" y="345162"/>
                  <a:pt x="641447" y="345552"/>
                  <a:pt x="641447" y="345942"/>
                </a:cubicBezTo>
                <a:cubicBezTo>
                  <a:pt x="641447" y="346331"/>
                  <a:pt x="641834" y="346721"/>
                  <a:pt x="642225" y="346721"/>
                </a:cubicBezTo>
                <a:cubicBezTo>
                  <a:pt x="642612" y="346721"/>
                  <a:pt x="642998" y="346331"/>
                  <a:pt x="642998" y="345942"/>
                </a:cubicBezTo>
                <a:cubicBezTo>
                  <a:pt x="642998" y="345552"/>
                  <a:pt x="642612" y="345162"/>
                  <a:pt x="642225" y="345162"/>
                </a:cubicBezTo>
                <a:close/>
                <a:moveTo>
                  <a:pt x="639896" y="353543"/>
                </a:moveTo>
                <a:cubicBezTo>
                  <a:pt x="639700" y="353543"/>
                  <a:pt x="639504" y="353737"/>
                  <a:pt x="639504" y="353932"/>
                </a:cubicBezTo>
                <a:cubicBezTo>
                  <a:pt x="639504" y="354127"/>
                  <a:pt x="639700" y="354322"/>
                  <a:pt x="639896" y="354322"/>
                </a:cubicBezTo>
                <a:cubicBezTo>
                  <a:pt x="640087" y="354322"/>
                  <a:pt x="640283" y="354127"/>
                  <a:pt x="640283" y="353932"/>
                </a:cubicBezTo>
                <a:cubicBezTo>
                  <a:pt x="640087" y="353543"/>
                  <a:pt x="640087" y="353543"/>
                  <a:pt x="639896" y="353543"/>
                </a:cubicBezTo>
                <a:close/>
                <a:moveTo>
                  <a:pt x="619519" y="370498"/>
                </a:moveTo>
                <a:cubicBezTo>
                  <a:pt x="618937" y="370498"/>
                  <a:pt x="618545" y="370888"/>
                  <a:pt x="618545" y="371473"/>
                </a:cubicBezTo>
                <a:cubicBezTo>
                  <a:pt x="618545" y="372058"/>
                  <a:pt x="618937" y="372447"/>
                  <a:pt x="619519" y="372447"/>
                </a:cubicBezTo>
                <a:cubicBezTo>
                  <a:pt x="620101" y="372447"/>
                  <a:pt x="620488" y="372058"/>
                  <a:pt x="620488" y="371473"/>
                </a:cubicBezTo>
                <a:cubicBezTo>
                  <a:pt x="620488" y="370888"/>
                  <a:pt x="620101" y="370498"/>
                  <a:pt x="619519" y="370498"/>
                </a:cubicBezTo>
                <a:close/>
                <a:moveTo>
                  <a:pt x="614665" y="352763"/>
                </a:moveTo>
                <a:cubicBezTo>
                  <a:pt x="614082" y="352763"/>
                  <a:pt x="613696" y="353153"/>
                  <a:pt x="613696" y="353737"/>
                </a:cubicBezTo>
                <a:cubicBezTo>
                  <a:pt x="613696" y="354322"/>
                  <a:pt x="614082" y="354712"/>
                  <a:pt x="614665" y="354712"/>
                </a:cubicBezTo>
                <a:cubicBezTo>
                  <a:pt x="615247" y="354712"/>
                  <a:pt x="615639" y="354322"/>
                  <a:pt x="615639" y="353737"/>
                </a:cubicBezTo>
                <a:cubicBezTo>
                  <a:pt x="615443" y="353153"/>
                  <a:pt x="615056" y="352763"/>
                  <a:pt x="614665" y="352763"/>
                </a:cubicBezTo>
                <a:close/>
                <a:moveTo>
                  <a:pt x="613113" y="343798"/>
                </a:moveTo>
                <a:cubicBezTo>
                  <a:pt x="612531" y="343798"/>
                  <a:pt x="612144" y="344188"/>
                  <a:pt x="612144" y="344772"/>
                </a:cubicBezTo>
                <a:cubicBezTo>
                  <a:pt x="612144" y="345357"/>
                  <a:pt x="612531" y="345747"/>
                  <a:pt x="613113" y="345747"/>
                </a:cubicBezTo>
                <a:cubicBezTo>
                  <a:pt x="613696" y="345747"/>
                  <a:pt x="614082" y="345357"/>
                  <a:pt x="614082" y="344772"/>
                </a:cubicBezTo>
                <a:cubicBezTo>
                  <a:pt x="614082" y="344188"/>
                  <a:pt x="613696" y="343798"/>
                  <a:pt x="613113" y="343798"/>
                </a:cubicBezTo>
                <a:close/>
                <a:moveTo>
                  <a:pt x="611758" y="325478"/>
                </a:moveTo>
                <a:cubicBezTo>
                  <a:pt x="611176" y="325478"/>
                  <a:pt x="610784" y="325867"/>
                  <a:pt x="610784" y="326452"/>
                </a:cubicBezTo>
                <a:cubicBezTo>
                  <a:pt x="610784" y="327037"/>
                  <a:pt x="611176" y="327426"/>
                  <a:pt x="611758" y="327426"/>
                </a:cubicBezTo>
                <a:cubicBezTo>
                  <a:pt x="612335" y="327426"/>
                  <a:pt x="612727" y="327037"/>
                  <a:pt x="612727" y="326452"/>
                </a:cubicBezTo>
                <a:cubicBezTo>
                  <a:pt x="612727" y="325867"/>
                  <a:pt x="612144" y="325478"/>
                  <a:pt x="611758" y="325478"/>
                </a:cubicBezTo>
                <a:close/>
                <a:moveTo>
                  <a:pt x="683170" y="337756"/>
                </a:moveTo>
                <a:cubicBezTo>
                  <a:pt x="682587" y="337756"/>
                  <a:pt x="682201" y="338146"/>
                  <a:pt x="682201" y="338730"/>
                </a:cubicBezTo>
                <a:cubicBezTo>
                  <a:pt x="682201" y="339315"/>
                  <a:pt x="682587" y="339705"/>
                  <a:pt x="683170" y="339705"/>
                </a:cubicBezTo>
                <a:cubicBezTo>
                  <a:pt x="683752" y="339705"/>
                  <a:pt x="684139" y="339315"/>
                  <a:pt x="684139" y="338730"/>
                </a:cubicBezTo>
                <a:cubicBezTo>
                  <a:pt x="684335" y="338146"/>
                  <a:pt x="683752" y="337756"/>
                  <a:pt x="683170" y="337756"/>
                </a:cubicBezTo>
                <a:close/>
                <a:moveTo>
                  <a:pt x="672883" y="352763"/>
                </a:moveTo>
                <a:cubicBezTo>
                  <a:pt x="672301" y="352763"/>
                  <a:pt x="671915" y="353153"/>
                  <a:pt x="671915" y="353737"/>
                </a:cubicBezTo>
                <a:cubicBezTo>
                  <a:pt x="671915" y="354322"/>
                  <a:pt x="672301" y="354712"/>
                  <a:pt x="672883" y="354712"/>
                </a:cubicBezTo>
                <a:cubicBezTo>
                  <a:pt x="673466" y="354712"/>
                  <a:pt x="673857" y="354322"/>
                  <a:pt x="673857" y="353737"/>
                </a:cubicBezTo>
                <a:cubicBezTo>
                  <a:pt x="674048" y="353348"/>
                  <a:pt x="673466" y="352763"/>
                  <a:pt x="672883" y="352763"/>
                </a:cubicBezTo>
                <a:close/>
                <a:moveTo>
                  <a:pt x="667256" y="359974"/>
                </a:moveTo>
                <a:cubicBezTo>
                  <a:pt x="666674" y="359974"/>
                  <a:pt x="666287" y="360364"/>
                  <a:pt x="666287" y="360949"/>
                </a:cubicBezTo>
                <a:cubicBezTo>
                  <a:pt x="666287" y="361533"/>
                  <a:pt x="666674" y="361923"/>
                  <a:pt x="667256" y="361923"/>
                </a:cubicBezTo>
                <a:cubicBezTo>
                  <a:pt x="667838" y="361923"/>
                  <a:pt x="668230" y="361533"/>
                  <a:pt x="668230" y="360949"/>
                </a:cubicBezTo>
                <a:cubicBezTo>
                  <a:pt x="668230" y="360364"/>
                  <a:pt x="667838" y="359974"/>
                  <a:pt x="667256" y="359974"/>
                </a:cubicBezTo>
                <a:close/>
                <a:moveTo>
                  <a:pt x="661046" y="366601"/>
                </a:moveTo>
                <a:cubicBezTo>
                  <a:pt x="660464" y="366601"/>
                  <a:pt x="660077" y="366990"/>
                  <a:pt x="660077" y="367575"/>
                </a:cubicBezTo>
                <a:cubicBezTo>
                  <a:pt x="660077" y="368160"/>
                  <a:pt x="660464" y="368549"/>
                  <a:pt x="661046" y="368549"/>
                </a:cubicBezTo>
                <a:cubicBezTo>
                  <a:pt x="661628" y="368549"/>
                  <a:pt x="662020" y="368160"/>
                  <a:pt x="662020" y="367575"/>
                </a:cubicBezTo>
                <a:cubicBezTo>
                  <a:pt x="662020" y="366990"/>
                  <a:pt x="661628" y="366601"/>
                  <a:pt x="661046" y="366601"/>
                </a:cubicBezTo>
                <a:close/>
                <a:moveTo>
                  <a:pt x="647271" y="378684"/>
                </a:moveTo>
                <a:cubicBezTo>
                  <a:pt x="646688" y="378684"/>
                  <a:pt x="646297" y="379074"/>
                  <a:pt x="646297" y="379659"/>
                </a:cubicBezTo>
                <a:cubicBezTo>
                  <a:pt x="646297" y="380243"/>
                  <a:pt x="646688" y="380633"/>
                  <a:pt x="647271" y="380633"/>
                </a:cubicBezTo>
                <a:cubicBezTo>
                  <a:pt x="647853" y="380633"/>
                  <a:pt x="648239" y="380243"/>
                  <a:pt x="648239" y="379659"/>
                </a:cubicBezTo>
                <a:cubicBezTo>
                  <a:pt x="648239" y="379074"/>
                  <a:pt x="647853" y="378684"/>
                  <a:pt x="647271" y="378684"/>
                </a:cubicBezTo>
                <a:close/>
                <a:moveTo>
                  <a:pt x="611562" y="316512"/>
                </a:moveTo>
                <a:cubicBezTo>
                  <a:pt x="610980" y="316512"/>
                  <a:pt x="610593" y="316902"/>
                  <a:pt x="610593" y="317487"/>
                </a:cubicBezTo>
                <a:cubicBezTo>
                  <a:pt x="610593" y="318071"/>
                  <a:pt x="610980" y="318461"/>
                  <a:pt x="611562" y="318461"/>
                </a:cubicBezTo>
                <a:cubicBezTo>
                  <a:pt x="612144" y="318461"/>
                  <a:pt x="612531" y="318071"/>
                  <a:pt x="612531" y="317487"/>
                </a:cubicBezTo>
                <a:cubicBezTo>
                  <a:pt x="612531" y="316902"/>
                  <a:pt x="612144" y="316512"/>
                  <a:pt x="611562" y="316512"/>
                </a:cubicBezTo>
                <a:close/>
                <a:moveTo>
                  <a:pt x="663762" y="425265"/>
                </a:moveTo>
                <a:cubicBezTo>
                  <a:pt x="664344" y="421367"/>
                  <a:pt x="658526" y="420392"/>
                  <a:pt x="657943" y="424290"/>
                </a:cubicBezTo>
                <a:cubicBezTo>
                  <a:pt x="657748" y="426044"/>
                  <a:pt x="658912" y="427408"/>
                  <a:pt x="660464" y="427603"/>
                </a:cubicBezTo>
                <a:cubicBezTo>
                  <a:pt x="662211" y="427798"/>
                  <a:pt x="663571" y="426629"/>
                  <a:pt x="663762" y="425265"/>
                </a:cubicBezTo>
                <a:close/>
                <a:moveTo>
                  <a:pt x="1088950" y="409478"/>
                </a:moveTo>
                <a:cubicBezTo>
                  <a:pt x="1088950" y="409283"/>
                  <a:pt x="1088950" y="409283"/>
                  <a:pt x="1088759" y="409088"/>
                </a:cubicBezTo>
                <a:cubicBezTo>
                  <a:pt x="1088564" y="408893"/>
                  <a:pt x="1088564" y="408698"/>
                  <a:pt x="1088373" y="408503"/>
                </a:cubicBezTo>
                <a:cubicBezTo>
                  <a:pt x="1088177" y="408308"/>
                  <a:pt x="1087981" y="408113"/>
                  <a:pt x="1087981" y="407919"/>
                </a:cubicBezTo>
                <a:cubicBezTo>
                  <a:pt x="1088177" y="407724"/>
                  <a:pt x="1088368" y="407529"/>
                  <a:pt x="1088759" y="407334"/>
                </a:cubicBezTo>
                <a:cubicBezTo>
                  <a:pt x="1088950" y="407139"/>
                  <a:pt x="1089146" y="406944"/>
                  <a:pt x="1089533" y="406554"/>
                </a:cubicBezTo>
                <a:cubicBezTo>
                  <a:pt x="1090893" y="404605"/>
                  <a:pt x="1091671" y="402851"/>
                  <a:pt x="1091280" y="400123"/>
                </a:cubicBezTo>
                <a:cubicBezTo>
                  <a:pt x="1090893" y="397004"/>
                  <a:pt x="1088950" y="394860"/>
                  <a:pt x="1086430" y="393691"/>
                </a:cubicBezTo>
                <a:cubicBezTo>
                  <a:pt x="1086817" y="392522"/>
                  <a:pt x="1087012" y="392132"/>
                  <a:pt x="1086626" y="390768"/>
                </a:cubicBezTo>
                <a:cubicBezTo>
                  <a:pt x="1086430" y="390378"/>
                  <a:pt x="1086234" y="389793"/>
                  <a:pt x="1086043" y="389598"/>
                </a:cubicBezTo>
                <a:cubicBezTo>
                  <a:pt x="1085848" y="389208"/>
                  <a:pt x="1085461" y="389014"/>
                  <a:pt x="1085265" y="388624"/>
                </a:cubicBezTo>
                <a:cubicBezTo>
                  <a:pt x="1086043" y="387454"/>
                  <a:pt x="1086626" y="387259"/>
                  <a:pt x="1087399" y="385895"/>
                </a:cubicBezTo>
                <a:cubicBezTo>
                  <a:pt x="1088177" y="384921"/>
                  <a:pt x="1088564" y="383751"/>
                  <a:pt x="1089146" y="382387"/>
                </a:cubicBezTo>
                <a:cubicBezTo>
                  <a:pt x="1089533" y="381023"/>
                  <a:pt x="1089924" y="379853"/>
                  <a:pt x="1090115" y="378294"/>
                </a:cubicBezTo>
                <a:cubicBezTo>
                  <a:pt x="1090311" y="377125"/>
                  <a:pt x="1090115" y="377710"/>
                  <a:pt x="1090697" y="376930"/>
                </a:cubicBezTo>
                <a:cubicBezTo>
                  <a:pt x="1091862" y="375761"/>
                  <a:pt x="1092253" y="374201"/>
                  <a:pt x="1091671" y="372642"/>
                </a:cubicBezTo>
                <a:cubicBezTo>
                  <a:pt x="1091280" y="371668"/>
                  <a:pt x="1094000" y="366795"/>
                  <a:pt x="1094583" y="365626"/>
                </a:cubicBezTo>
                <a:cubicBezTo>
                  <a:pt x="1094774" y="365041"/>
                  <a:pt x="1095160" y="364457"/>
                  <a:pt x="1095552" y="364067"/>
                </a:cubicBezTo>
                <a:cubicBezTo>
                  <a:pt x="1095938" y="363287"/>
                  <a:pt x="1095552" y="362508"/>
                  <a:pt x="1095160" y="362118"/>
                </a:cubicBezTo>
                <a:lnTo>
                  <a:pt x="1094969" y="361923"/>
                </a:lnTo>
                <a:cubicBezTo>
                  <a:pt x="1095356" y="361338"/>
                  <a:pt x="1095938" y="360559"/>
                  <a:pt x="1096521" y="359779"/>
                </a:cubicBezTo>
                <a:cubicBezTo>
                  <a:pt x="1112048" y="342628"/>
                  <a:pt x="1118258" y="331324"/>
                  <a:pt x="1124272" y="300530"/>
                </a:cubicBezTo>
                <a:cubicBezTo>
                  <a:pt x="1126988" y="286888"/>
                  <a:pt x="1128735" y="273440"/>
                  <a:pt x="1132033" y="262331"/>
                </a:cubicBezTo>
                <a:cubicBezTo>
                  <a:pt x="1139021" y="237774"/>
                  <a:pt x="1156682" y="219844"/>
                  <a:pt x="1192777" y="215946"/>
                </a:cubicBezTo>
                <a:cubicBezTo>
                  <a:pt x="1214510" y="213607"/>
                  <a:pt x="1236829" y="220818"/>
                  <a:pt x="1246528" y="240113"/>
                </a:cubicBezTo>
                <a:cubicBezTo>
                  <a:pt x="1251187" y="249078"/>
                  <a:pt x="1247693" y="267983"/>
                  <a:pt x="1245173" y="278117"/>
                </a:cubicBezTo>
                <a:cubicBezTo>
                  <a:pt x="1233722" y="267203"/>
                  <a:pt x="1216061" y="264475"/>
                  <a:pt x="1200925" y="267203"/>
                </a:cubicBezTo>
                <a:cubicBezTo>
                  <a:pt x="1186372" y="269737"/>
                  <a:pt x="1174730" y="277143"/>
                  <a:pt x="1169489" y="291565"/>
                </a:cubicBezTo>
                <a:cubicBezTo>
                  <a:pt x="1165608" y="302284"/>
                  <a:pt x="1167355" y="313589"/>
                  <a:pt x="1164443" y="328596"/>
                </a:cubicBezTo>
                <a:cubicBezTo>
                  <a:pt x="1156873" y="368549"/>
                  <a:pt x="1132425" y="389014"/>
                  <a:pt x="1100015" y="409478"/>
                </a:cubicBezTo>
                <a:cubicBezTo>
                  <a:pt x="1094969" y="409283"/>
                  <a:pt x="1089924" y="409673"/>
                  <a:pt x="1088950" y="409478"/>
                </a:cubicBezTo>
                <a:close/>
                <a:moveTo>
                  <a:pt x="1084101" y="416299"/>
                </a:moveTo>
                <a:lnTo>
                  <a:pt x="1084487" y="416299"/>
                </a:lnTo>
                <a:cubicBezTo>
                  <a:pt x="1100401" y="415325"/>
                  <a:pt x="1114372" y="417664"/>
                  <a:pt x="1121943" y="426239"/>
                </a:cubicBezTo>
                <a:cubicBezTo>
                  <a:pt x="1127184" y="432086"/>
                  <a:pt x="1128931" y="440856"/>
                  <a:pt x="1125633" y="452160"/>
                </a:cubicBezTo>
                <a:cubicBezTo>
                  <a:pt x="1125437" y="452745"/>
                  <a:pt x="1124272" y="451770"/>
                  <a:pt x="1123885" y="450991"/>
                </a:cubicBezTo>
                <a:cubicBezTo>
                  <a:pt x="1120778" y="445339"/>
                  <a:pt x="1112048" y="441051"/>
                  <a:pt x="1105838" y="439492"/>
                </a:cubicBezTo>
                <a:cubicBezTo>
                  <a:pt x="1084683" y="434035"/>
                  <a:pt x="1062559" y="449042"/>
                  <a:pt x="1038111" y="456058"/>
                </a:cubicBezTo>
                <a:cubicBezTo>
                  <a:pt x="1005505" y="466193"/>
                  <a:pt x="950976" y="483733"/>
                  <a:pt x="930212" y="448652"/>
                </a:cubicBezTo>
                <a:cubicBezTo>
                  <a:pt x="972708" y="466972"/>
                  <a:pt x="1019285" y="428383"/>
                  <a:pt x="1064110" y="419223"/>
                </a:cubicBezTo>
                <a:cubicBezTo>
                  <a:pt x="1070903" y="417664"/>
                  <a:pt x="1077504" y="416689"/>
                  <a:pt x="1084101" y="416299"/>
                </a:cubicBezTo>
                <a:close/>
                <a:moveTo>
                  <a:pt x="954470" y="400512"/>
                </a:moveTo>
                <a:cubicBezTo>
                  <a:pt x="955243" y="401097"/>
                  <a:pt x="956021" y="401682"/>
                  <a:pt x="956799" y="402266"/>
                </a:cubicBezTo>
                <a:cubicBezTo>
                  <a:pt x="956799" y="402266"/>
                  <a:pt x="956990" y="402266"/>
                  <a:pt x="956990" y="402461"/>
                </a:cubicBezTo>
                <a:cubicBezTo>
                  <a:pt x="956990" y="402461"/>
                  <a:pt x="956990" y="402461"/>
                  <a:pt x="957186" y="402656"/>
                </a:cubicBezTo>
                <a:cubicBezTo>
                  <a:pt x="956794" y="403046"/>
                  <a:pt x="956217" y="403436"/>
                  <a:pt x="955825" y="404021"/>
                </a:cubicBezTo>
                <a:cubicBezTo>
                  <a:pt x="955634" y="404605"/>
                  <a:pt x="955634" y="404995"/>
                  <a:pt x="955825" y="405385"/>
                </a:cubicBezTo>
                <a:cubicBezTo>
                  <a:pt x="956021" y="405580"/>
                  <a:pt x="956021" y="405775"/>
                  <a:pt x="956217" y="405775"/>
                </a:cubicBezTo>
                <a:cubicBezTo>
                  <a:pt x="956603" y="405969"/>
                  <a:pt x="960680" y="407919"/>
                  <a:pt x="963004" y="409478"/>
                </a:cubicBezTo>
                <a:cubicBezTo>
                  <a:pt x="963586" y="409867"/>
                  <a:pt x="963978" y="410062"/>
                  <a:pt x="964169" y="410452"/>
                </a:cubicBezTo>
                <a:lnTo>
                  <a:pt x="964169" y="410647"/>
                </a:lnTo>
                <a:cubicBezTo>
                  <a:pt x="964169" y="410842"/>
                  <a:pt x="964365" y="411232"/>
                  <a:pt x="964365" y="411427"/>
                </a:cubicBezTo>
                <a:cubicBezTo>
                  <a:pt x="964560" y="411621"/>
                  <a:pt x="964560" y="411817"/>
                  <a:pt x="964751" y="412012"/>
                </a:cubicBezTo>
                <a:cubicBezTo>
                  <a:pt x="965143" y="412402"/>
                  <a:pt x="965529" y="412791"/>
                  <a:pt x="966307" y="413181"/>
                </a:cubicBezTo>
                <a:cubicBezTo>
                  <a:pt x="966694" y="413376"/>
                  <a:pt x="966890" y="413376"/>
                  <a:pt x="967472" y="413376"/>
                </a:cubicBezTo>
                <a:cubicBezTo>
                  <a:pt x="967859" y="413376"/>
                  <a:pt x="967663" y="413376"/>
                  <a:pt x="967859" y="413571"/>
                </a:cubicBezTo>
                <a:cubicBezTo>
                  <a:pt x="969214" y="415130"/>
                  <a:pt x="969214" y="415130"/>
                  <a:pt x="970770" y="416494"/>
                </a:cubicBezTo>
                <a:cubicBezTo>
                  <a:pt x="972708" y="418053"/>
                  <a:pt x="975429" y="419418"/>
                  <a:pt x="977949" y="420002"/>
                </a:cubicBezTo>
                <a:cubicBezTo>
                  <a:pt x="977753" y="421367"/>
                  <a:pt x="977753" y="422146"/>
                  <a:pt x="978145" y="423121"/>
                </a:cubicBezTo>
                <a:cubicBezTo>
                  <a:pt x="978336" y="423511"/>
                  <a:pt x="978727" y="423705"/>
                  <a:pt x="978918" y="424095"/>
                </a:cubicBezTo>
                <a:cubicBezTo>
                  <a:pt x="979114" y="424290"/>
                  <a:pt x="979310" y="424290"/>
                  <a:pt x="979310" y="424485"/>
                </a:cubicBezTo>
                <a:cubicBezTo>
                  <a:pt x="978531" y="425849"/>
                  <a:pt x="978145" y="426629"/>
                  <a:pt x="977949" y="428578"/>
                </a:cubicBezTo>
                <a:cubicBezTo>
                  <a:pt x="977949" y="429942"/>
                  <a:pt x="978145" y="431306"/>
                  <a:pt x="978727" y="432476"/>
                </a:cubicBezTo>
                <a:cubicBezTo>
                  <a:pt x="979310" y="433450"/>
                  <a:pt x="980083" y="434230"/>
                  <a:pt x="981057" y="434815"/>
                </a:cubicBezTo>
                <a:cubicBezTo>
                  <a:pt x="982216" y="435594"/>
                  <a:pt x="983381" y="435984"/>
                  <a:pt x="985128" y="436179"/>
                </a:cubicBezTo>
                <a:cubicBezTo>
                  <a:pt x="984937" y="437348"/>
                  <a:pt x="985128" y="438518"/>
                  <a:pt x="985710" y="439492"/>
                </a:cubicBezTo>
                <a:cubicBezTo>
                  <a:pt x="968245" y="446703"/>
                  <a:pt x="950393" y="447678"/>
                  <a:pt x="933701" y="441636"/>
                </a:cubicBezTo>
                <a:cubicBezTo>
                  <a:pt x="909253" y="432671"/>
                  <a:pt x="884996" y="412791"/>
                  <a:pt x="867139" y="387454"/>
                </a:cubicBezTo>
                <a:cubicBezTo>
                  <a:pt x="847736" y="359974"/>
                  <a:pt x="835703" y="325867"/>
                  <a:pt x="837836" y="295853"/>
                </a:cubicBezTo>
                <a:cubicBezTo>
                  <a:pt x="841913" y="296048"/>
                  <a:pt x="846376" y="296243"/>
                  <a:pt x="850838" y="296632"/>
                </a:cubicBezTo>
                <a:lnTo>
                  <a:pt x="851034" y="296632"/>
                </a:lnTo>
                <a:lnTo>
                  <a:pt x="851225" y="296632"/>
                </a:lnTo>
                <a:lnTo>
                  <a:pt x="851421" y="296632"/>
                </a:lnTo>
                <a:cubicBezTo>
                  <a:pt x="853168" y="296827"/>
                  <a:pt x="854915" y="296827"/>
                  <a:pt x="856466" y="297022"/>
                </a:cubicBezTo>
                <a:lnTo>
                  <a:pt x="857048" y="297022"/>
                </a:lnTo>
                <a:cubicBezTo>
                  <a:pt x="858017" y="297022"/>
                  <a:pt x="858991" y="297217"/>
                  <a:pt x="859960" y="297217"/>
                </a:cubicBezTo>
                <a:cubicBezTo>
                  <a:pt x="869664" y="298192"/>
                  <a:pt x="880919" y="299946"/>
                  <a:pt x="886160" y="300920"/>
                </a:cubicBezTo>
                <a:cubicBezTo>
                  <a:pt x="890041" y="328596"/>
                  <a:pt x="896251" y="369134"/>
                  <a:pt x="938747" y="389014"/>
                </a:cubicBezTo>
                <a:cubicBezTo>
                  <a:pt x="943019" y="391157"/>
                  <a:pt x="946899" y="394860"/>
                  <a:pt x="950780" y="397394"/>
                </a:cubicBezTo>
                <a:cubicBezTo>
                  <a:pt x="951362" y="397784"/>
                  <a:pt x="951945" y="397979"/>
                  <a:pt x="952527" y="398369"/>
                </a:cubicBezTo>
                <a:lnTo>
                  <a:pt x="954470" y="400512"/>
                </a:lnTo>
                <a:close/>
                <a:moveTo>
                  <a:pt x="936422" y="378879"/>
                </a:moveTo>
                <a:cubicBezTo>
                  <a:pt x="937005" y="380438"/>
                  <a:pt x="937587" y="381802"/>
                  <a:pt x="938360" y="383167"/>
                </a:cubicBezTo>
                <a:cubicBezTo>
                  <a:pt x="938747" y="383946"/>
                  <a:pt x="939138" y="384531"/>
                  <a:pt x="939721" y="385311"/>
                </a:cubicBezTo>
                <a:cubicBezTo>
                  <a:pt x="938942" y="384921"/>
                  <a:pt x="938169" y="384336"/>
                  <a:pt x="937195" y="383751"/>
                </a:cubicBezTo>
                <a:cubicBezTo>
                  <a:pt x="904790" y="366601"/>
                  <a:pt x="898771" y="333663"/>
                  <a:pt x="896442" y="323139"/>
                </a:cubicBezTo>
                <a:cubicBezTo>
                  <a:pt x="901296" y="321969"/>
                  <a:pt x="923420" y="319046"/>
                  <a:pt x="930599" y="308522"/>
                </a:cubicBezTo>
                <a:cubicBezTo>
                  <a:pt x="932537" y="305793"/>
                  <a:pt x="932537" y="303064"/>
                  <a:pt x="932346" y="301700"/>
                </a:cubicBezTo>
                <a:cubicBezTo>
                  <a:pt x="932150" y="300336"/>
                  <a:pt x="931568" y="298971"/>
                  <a:pt x="930986" y="297802"/>
                </a:cubicBezTo>
                <a:cubicBezTo>
                  <a:pt x="931377" y="297607"/>
                  <a:pt x="932150" y="297412"/>
                  <a:pt x="933119" y="297022"/>
                </a:cubicBezTo>
                <a:cubicBezTo>
                  <a:pt x="940494" y="293904"/>
                  <a:pt x="944184" y="284354"/>
                  <a:pt x="940885" y="277143"/>
                </a:cubicBezTo>
                <a:cubicBezTo>
                  <a:pt x="939911" y="274999"/>
                  <a:pt x="937974" y="272271"/>
                  <a:pt x="935840" y="271296"/>
                </a:cubicBezTo>
                <a:cubicBezTo>
                  <a:pt x="936227" y="270711"/>
                  <a:pt x="939721" y="267788"/>
                  <a:pt x="937974" y="263110"/>
                </a:cubicBezTo>
                <a:cubicBezTo>
                  <a:pt x="937778" y="262721"/>
                  <a:pt x="937587" y="262331"/>
                  <a:pt x="937391" y="261746"/>
                </a:cubicBezTo>
                <a:cubicBezTo>
                  <a:pt x="937195" y="261356"/>
                  <a:pt x="936809" y="260967"/>
                  <a:pt x="936613" y="260577"/>
                </a:cubicBezTo>
                <a:cubicBezTo>
                  <a:pt x="939138" y="258043"/>
                  <a:pt x="946899" y="256094"/>
                  <a:pt x="952723" y="242062"/>
                </a:cubicBezTo>
                <a:cubicBezTo>
                  <a:pt x="953305" y="240503"/>
                  <a:pt x="955052" y="241672"/>
                  <a:pt x="956990" y="238554"/>
                </a:cubicBezTo>
                <a:cubicBezTo>
                  <a:pt x="957572" y="237384"/>
                  <a:pt x="958155" y="236020"/>
                  <a:pt x="958155" y="234266"/>
                </a:cubicBezTo>
                <a:cubicBezTo>
                  <a:pt x="958155" y="232902"/>
                  <a:pt x="958155" y="233096"/>
                  <a:pt x="958737" y="232122"/>
                </a:cubicBezTo>
                <a:cubicBezTo>
                  <a:pt x="961453" y="228029"/>
                  <a:pt x="966498" y="222962"/>
                  <a:pt x="970188" y="219844"/>
                </a:cubicBezTo>
                <a:cubicBezTo>
                  <a:pt x="972708" y="217700"/>
                  <a:pt x="969410" y="215361"/>
                  <a:pt x="966112" y="214971"/>
                </a:cubicBezTo>
                <a:cubicBezTo>
                  <a:pt x="966498" y="214387"/>
                  <a:pt x="966890" y="213802"/>
                  <a:pt x="967276" y="213412"/>
                </a:cubicBezTo>
                <a:lnTo>
                  <a:pt x="970575" y="208929"/>
                </a:lnTo>
                <a:cubicBezTo>
                  <a:pt x="981443" y="193922"/>
                  <a:pt x="995610" y="169755"/>
                  <a:pt x="992312" y="150265"/>
                </a:cubicBezTo>
                <a:cubicBezTo>
                  <a:pt x="988431" y="127463"/>
                  <a:pt x="956217" y="96669"/>
                  <a:pt x="933119" y="99982"/>
                </a:cubicBezTo>
                <a:cubicBezTo>
                  <a:pt x="930795" y="100372"/>
                  <a:pt x="928852" y="100956"/>
                  <a:pt x="926909" y="101931"/>
                </a:cubicBezTo>
                <a:cubicBezTo>
                  <a:pt x="925554" y="102516"/>
                  <a:pt x="922642" y="104270"/>
                  <a:pt x="922060" y="105244"/>
                </a:cubicBezTo>
                <a:lnTo>
                  <a:pt x="918375" y="103685"/>
                </a:lnTo>
                <a:cubicBezTo>
                  <a:pt x="918375" y="100372"/>
                  <a:pt x="915850" y="101346"/>
                  <a:pt x="912165" y="101151"/>
                </a:cubicBezTo>
                <a:cubicBezTo>
                  <a:pt x="911191" y="94135"/>
                  <a:pt x="902069" y="88678"/>
                  <a:pt x="894112" y="94914"/>
                </a:cubicBezTo>
                <a:cubicBezTo>
                  <a:pt x="892561" y="96084"/>
                  <a:pt x="891396" y="98423"/>
                  <a:pt x="890814" y="100372"/>
                </a:cubicBezTo>
                <a:cubicBezTo>
                  <a:pt x="890623" y="100761"/>
                  <a:pt x="890814" y="100956"/>
                  <a:pt x="890428" y="101151"/>
                </a:cubicBezTo>
                <a:cubicBezTo>
                  <a:pt x="888485" y="101151"/>
                  <a:pt x="885382" y="100566"/>
                  <a:pt x="884604" y="102320"/>
                </a:cubicBezTo>
                <a:lnTo>
                  <a:pt x="883053" y="107778"/>
                </a:lnTo>
                <a:cubicBezTo>
                  <a:pt x="878786" y="107388"/>
                  <a:pt x="872380" y="106024"/>
                  <a:pt x="867721" y="105439"/>
                </a:cubicBezTo>
                <a:cubicBezTo>
                  <a:pt x="865974" y="105244"/>
                  <a:pt x="865974" y="105439"/>
                  <a:pt x="865588" y="104660"/>
                </a:cubicBezTo>
                <a:lnTo>
                  <a:pt x="859960" y="95499"/>
                </a:lnTo>
                <a:cubicBezTo>
                  <a:pt x="859378" y="94720"/>
                  <a:pt x="859182" y="94525"/>
                  <a:pt x="858213" y="94330"/>
                </a:cubicBezTo>
                <a:cubicBezTo>
                  <a:pt x="856853" y="93940"/>
                  <a:pt x="852003" y="92965"/>
                  <a:pt x="851225" y="92576"/>
                </a:cubicBezTo>
                <a:cubicBezTo>
                  <a:pt x="851421" y="90627"/>
                  <a:pt x="851034" y="90627"/>
                  <a:pt x="850065" y="89847"/>
                </a:cubicBezTo>
                <a:cubicBezTo>
                  <a:pt x="846762" y="87508"/>
                  <a:pt x="843077" y="86924"/>
                  <a:pt x="841717" y="86339"/>
                </a:cubicBezTo>
                <a:cubicBezTo>
                  <a:pt x="847344" y="82246"/>
                  <a:pt x="851225" y="76010"/>
                  <a:pt x="851225" y="67824"/>
                </a:cubicBezTo>
                <a:cubicBezTo>
                  <a:pt x="851225" y="59443"/>
                  <a:pt x="845989" y="50868"/>
                  <a:pt x="838419" y="47165"/>
                </a:cubicBezTo>
                <a:cubicBezTo>
                  <a:pt x="838032" y="46775"/>
                  <a:pt x="837836" y="45801"/>
                  <a:pt x="837063" y="43852"/>
                </a:cubicBezTo>
                <a:cubicBezTo>
                  <a:pt x="836285" y="41318"/>
                  <a:pt x="836089" y="38200"/>
                  <a:pt x="836089" y="35471"/>
                </a:cubicBezTo>
                <a:cubicBezTo>
                  <a:pt x="841526" y="34887"/>
                  <a:pt x="846958" y="36835"/>
                  <a:pt x="850838" y="38979"/>
                </a:cubicBezTo>
                <a:cubicBezTo>
                  <a:pt x="851807" y="39564"/>
                  <a:pt x="853168" y="40538"/>
                  <a:pt x="854332" y="39954"/>
                </a:cubicBezTo>
                <a:cubicBezTo>
                  <a:pt x="855497" y="39369"/>
                  <a:pt x="855497" y="38005"/>
                  <a:pt x="855497" y="36446"/>
                </a:cubicBezTo>
                <a:lnTo>
                  <a:pt x="855497" y="17930"/>
                </a:lnTo>
                <a:cubicBezTo>
                  <a:pt x="855497" y="16371"/>
                  <a:pt x="855497" y="15202"/>
                  <a:pt x="854137" y="14812"/>
                </a:cubicBezTo>
                <a:cubicBezTo>
                  <a:pt x="852003" y="14033"/>
                  <a:pt x="846376" y="20269"/>
                  <a:pt x="836089" y="19490"/>
                </a:cubicBezTo>
                <a:cubicBezTo>
                  <a:pt x="835507" y="16176"/>
                  <a:pt x="836867" y="11109"/>
                  <a:pt x="837836" y="8381"/>
                </a:cubicBezTo>
                <a:cubicBezTo>
                  <a:pt x="838419" y="6821"/>
                  <a:pt x="839197" y="5457"/>
                  <a:pt x="839970" y="4093"/>
                </a:cubicBezTo>
                <a:cubicBezTo>
                  <a:pt x="840361" y="3508"/>
                  <a:pt x="840944" y="2729"/>
                  <a:pt x="840748" y="1754"/>
                </a:cubicBezTo>
                <a:cubicBezTo>
                  <a:pt x="840552" y="780"/>
                  <a:pt x="839970" y="390"/>
                  <a:pt x="839387" y="0"/>
                </a:cubicBezTo>
                <a:lnTo>
                  <a:pt x="816877" y="0"/>
                </a:lnTo>
                <a:cubicBezTo>
                  <a:pt x="816295" y="585"/>
                  <a:pt x="815522" y="780"/>
                  <a:pt x="815522" y="1949"/>
                </a:cubicBezTo>
                <a:cubicBezTo>
                  <a:pt x="815522" y="2923"/>
                  <a:pt x="817655" y="6237"/>
                  <a:pt x="818433" y="8575"/>
                </a:cubicBezTo>
                <a:cubicBezTo>
                  <a:pt x="819402" y="11304"/>
                  <a:pt x="820567" y="16371"/>
                  <a:pt x="820175" y="19490"/>
                </a:cubicBezTo>
                <a:cubicBezTo>
                  <a:pt x="814548" y="20074"/>
                  <a:pt x="809502" y="17930"/>
                  <a:pt x="805431" y="15982"/>
                </a:cubicBezTo>
                <a:cubicBezTo>
                  <a:pt x="804457" y="15592"/>
                  <a:pt x="803292" y="14422"/>
                  <a:pt x="802128" y="15007"/>
                </a:cubicBezTo>
                <a:cubicBezTo>
                  <a:pt x="800772" y="15592"/>
                  <a:pt x="800772" y="16566"/>
                  <a:pt x="800772" y="18320"/>
                </a:cubicBezTo>
                <a:lnTo>
                  <a:pt x="800772" y="36446"/>
                </a:lnTo>
                <a:cubicBezTo>
                  <a:pt x="800772" y="38005"/>
                  <a:pt x="800772" y="39369"/>
                  <a:pt x="801937" y="39759"/>
                </a:cubicBezTo>
                <a:cubicBezTo>
                  <a:pt x="803292" y="40344"/>
                  <a:pt x="804457" y="39174"/>
                  <a:pt x="805431" y="38784"/>
                </a:cubicBezTo>
                <a:cubicBezTo>
                  <a:pt x="809312" y="36641"/>
                  <a:pt x="814743" y="34497"/>
                  <a:pt x="820175" y="35276"/>
                </a:cubicBezTo>
                <a:cubicBezTo>
                  <a:pt x="820371" y="38200"/>
                  <a:pt x="819984" y="41123"/>
                  <a:pt x="819206" y="43657"/>
                </a:cubicBezTo>
                <a:cubicBezTo>
                  <a:pt x="818624" y="45606"/>
                  <a:pt x="818433" y="46385"/>
                  <a:pt x="818042" y="46970"/>
                </a:cubicBezTo>
                <a:cubicBezTo>
                  <a:pt x="810476" y="50673"/>
                  <a:pt x="805235" y="59249"/>
                  <a:pt x="805235" y="67629"/>
                </a:cubicBezTo>
                <a:cubicBezTo>
                  <a:pt x="805235" y="76010"/>
                  <a:pt x="808920" y="82051"/>
                  <a:pt x="814743" y="86144"/>
                </a:cubicBezTo>
                <a:cubicBezTo>
                  <a:pt x="813579" y="86729"/>
                  <a:pt x="809502" y="87119"/>
                  <a:pt x="806400" y="89652"/>
                </a:cubicBezTo>
                <a:cubicBezTo>
                  <a:pt x="805431" y="90432"/>
                  <a:pt x="805039" y="90627"/>
                  <a:pt x="805235" y="92381"/>
                </a:cubicBezTo>
                <a:cubicBezTo>
                  <a:pt x="804266" y="92771"/>
                  <a:pt x="801545" y="93355"/>
                  <a:pt x="800381" y="93550"/>
                </a:cubicBezTo>
                <a:cubicBezTo>
                  <a:pt x="798056" y="94135"/>
                  <a:pt x="797278" y="93940"/>
                  <a:pt x="796309" y="95304"/>
                </a:cubicBezTo>
                <a:cubicBezTo>
                  <a:pt x="794949" y="97643"/>
                  <a:pt x="793202" y="100177"/>
                  <a:pt x="791846" y="102516"/>
                </a:cubicBezTo>
                <a:cubicBezTo>
                  <a:pt x="790486" y="104660"/>
                  <a:pt x="790873" y="104660"/>
                  <a:pt x="789708" y="104855"/>
                </a:cubicBezTo>
                <a:cubicBezTo>
                  <a:pt x="784663" y="105634"/>
                  <a:pt x="777680" y="106998"/>
                  <a:pt x="773217" y="107388"/>
                </a:cubicBezTo>
                <a:cubicBezTo>
                  <a:pt x="773021" y="106414"/>
                  <a:pt x="771856" y="102516"/>
                  <a:pt x="771660" y="101931"/>
                </a:cubicBezTo>
                <a:cubicBezTo>
                  <a:pt x="770887" y="100177"/>
                  <a:pt x="767780" y="100761"/>
                  <a:pt x="765842" y="100761"/>
                </a:cubicBezTo>
                <a:cubicBezTo>
                  <a:pt x="765450" y="100761"/>
                  <a:pt x="765450" y="100177"/>
                  <a:pt x="765450" y="99787"/>
                </a:cubicBezTo>
                <a:cubicBezTo>
                  <a:pt x="764286" y="95109"/>
                  <a:pt x="760019" y="91796"/>
                  <a:pt x="754973" y="91796"/>
                </a:cubicBezTo>
                <a:cubicBezTo>
                  <a:pt x="749346" y="91796"/>
                  <a:pt x="744883" y="95889"/>
                  <a:pt x="744105" y="100761"/>
                </a:cubicBezTo>
                <a:cubicBezTo>
                  <a:pt x="742749" y="100761"/>
                  <a:pt x="741002" y="100566"/>
                  <a:pt x="739642" y="100761"/>
                </a:cubicBezTo>
                <a:cubicBezTo>
                  <a:pt x="738281" y="100956"/>
                  <a:pt x="737895" y="101736"/>
                  <a:pt x="737895" y="103295"/>
                </a:cubicBezTo>
                <a:lnTo>
                  <a:pt x="734210" y="104855"/>
                </a:lnTo>
                <a:cubicBezTo>
                  <a:pt x="733628" y="104075"/>
                  <a:pt x="730716" y="102126"/>
                  <a:pt x="729355" y="101541"/>
                </a:cubicBezTo>
                <a:cubicBezTo>
                  <a:pt x="722759" y="98423"/>
                  <a:pt x="715580" y="99202"/>
                  <a:pt x="708788" y="101346"/>
                </a:cubicBezTo>
                <a:cubicBezTo>
                  <a:pt x="696754" y="105439"/>
                  <a:pt x="686277" y="114210"/>
                  <a:pt x="677929" y="123565"/>
                </a:cubicBezTo>
                <a:cubicBezTo>
                  <a:pt x="672693" y="129217"/>
                  <a:pt x="666674" y="139156"/>
                  <a:pt x="664736" y="146952"/>
                </a:cubicBezTo>
                <a:cubicBezTo>
                  <a:pt x="659108" y="168001"/>
                  <a:pt x="675991" y="195676"/>
                  <a:pt x="688215" y="211463"/>
                </a:cubicBezTo>
                <a:lnTo>
                  <a:pt x="690544" y="214387"/>
                </a:lnTo>
                <a:cubicBezTo>
                  <a:pt x="689184" y="214581"/>
                  <a:pt x="687633" y="215166"/>
                  <a:pt x="686664" y="215751"/>
                </a:cubicBezTo>
                <a:cubicBezTo>
                  <a:pt x="683752" y="217700"/>
                  <a:pt x="687633" y="219844"/>
                  <a:pt x="689184" y="221598"/>
                </a:cubicBezTo>
                <a:cubicBezTo>
                  <a:pt x="690158" y="222572"/>
                  <a:pt x="690931" y="223157"/>
                  <a:pt x="691905" y="224131"/>
                </a:cubicBezTo>
                <a:cubicBezTo>
                  <a:pt x="694229" y="226665"/>
                  <a:pt x="695976" y="228614"/>
                  <a:pt x="697919" y="231342"/>
                </a:cubicBezTo>
                <a:cubicBezTo>
                  <a:pt x="698501" y="232122"/>
                  <a:pt x="698697" y="232122"/>
                  <a:pt x="698501" y="233291"/>
                </a:cubicBezTo>
                <a:cubicBezTo>
                  <a:pt x="698306" y="236020"/>
                  <a:pt x="699862" y="238943"/>
                  <a:pt x="702382" y="240113"/>
                </a:cubicBezTo>
                <a:cubicBezTo>
                  <a:pt x="703351" y="240503"/>
                  <a:pt x="703547" y="240113"/>
                  <a:pt x="703933" y="241282"/>
                </a:cubicBezTo>
                <a:cubicBezTo>
                  <a:pt x="704129" y="241867"/>
                  <a:pt x="704516" y="242451"/>
                  <a:pt x="704711" y="243036"/>
                </a:cubicBezTo>
                <a:cubicBezTo>
                  <a:pt x="707232" y="248103"/>
                  <a:pt x="709561" y="251612"/>
                  <a:pt x="713833" y="255120"/>
                </a:cubicBezTo>
                <a:cubicBezTo>
                  <a:pt x="715580" y="256484"/>
                  <a:pt x="719265" y="258823"/>
                  <a:pt x="720043" y="259407"/>
                </a:cubicBezTo>
                <a:cubicBezTo>
                  <a:pt x="719651" y="259992"/>
                  <a:pt x="719265" y="260187"/>
                  <a:pt x="718682" y="261746"/>
                </a:cubicBezTo>
                <a:cubicBezTo>
                  <a:pt x="717909" y="263695"/>
                  <a:pt x="718296" y="266034"/>
                  <a:pt x="719265" y="267788"/>
                </a:cubicBezTo>
                <a:cubicBezTo>
                  <a:pt x="720043" y="269152"/>
                  <a:pt x="720625" y="269347"/>
                  <a:pt x="720816" y="269932"/>
                </a:cubicBezTo>
                <a:cubicBezTo>
                  <a:pt x="720043" y="270322"/>
                  <a:pt x="718492" y="271881"/>
                  <a:pt x="717909" y="272465"/>
                </a:cubicBezTo>
                <a:cubicBezTo>
                  <a:pt x="717131" y="273440"/>
                  <a:pt x="716353" y="274609"/>
                  <a:pt x="715771" y="275779"/>
                </a:cubicBezTo>
                <a:cubicBezTo>
                  <a:pt x="713251" y="281236"/>
                  <a:pt x="714802" y="288642"/>
                  <a:pt x="718878" y="292345"/>
                </a:cubicBezTo>
                <a:cubicBezTo>
                  <a:pt x="719265" y="292540"/>
                  <a:pt x="719265" y="292735"/>
                  <a:pt x="719651" y="293124"/>
                </a:cubicBezTo>
                <a:cubicBezTo>
                  <a:pt x="721398" y="294878"/>
                  <a:pt x="723537" y="295658"/>
                  <a:pt x="725279" y="296243"/>
                </a:cubicBezTo>
                <a:cubicBezTo>
                  <a:pt x="725475" y="296243"/>
                  <a:pt x="725475" y="296438"/>
                  <a:pt x="725671" y="296438"/>
                </a:cubicBezTo>
                <a:cubicBezTo>
                  <a:pt x="724506" y="298387"/>
                  <a:pt x="723924" y="300335"/>
                  <a:pt x="724310" y="302284"/>
                </a:cubicBezTo>
                <a:cubicBezTo>
                  <a:pt x="725475" y="315733"/>
                  <a:pt x="750119" y="319631"/>
                  <a:pt x="760214" y="321775"/>
                </a:cubicBezTo>
                <a:cubicBezTo>
                  <a:pt x="750701" y="371863"/>
                  <a:pt x="718682" y="381802"/>
                  <a:pt x="718682" y="381802"/>
                </a:cubicBezTo>
                <a:cubicBezTo>
                  <a:pt x="719461" y="380438"/>
                  <a:pt x="720043" y="379074"/>
                  <a:pt x="720625" y="377515"/>
                </a:cubicBezTo>
                <a:cubicBezTo>
                  <a:pt x="721981" y="373812"/>
                  <a:pt x="721981" y="370304"/>
                  <a:pt x="721208" y="366601"/>
                </a:cubicBezTo>
                <a:cubicBezTo>
                  <a:pt x="720234" y="361923"/>
                  <a:pt x="718100" y="356856"/>
                  <a:pt x="715771" y="352958"/>
                </a:cubicBezTo>
                <a:cubicBezTo>
                  <a:pt x="714998" y="351788"/>
                  <a:pt x="712473" y="347891"/>
                  <a:pt x="711308" y="346916"/>
                </a:cubicBezTo>
                <a:lnTo>
                  <a:pt x="707814" y="343603"/>
                </a:lnTo>
                <a:cubicBezTo>
                  <a:pt x="705098" y="341459"/>
                  <a:pt x="702186" y="339705"/>
                  <a:pt x="698501" y="339510"/>
                </a:cubicBezTo>
                <a:cubicBezTo>
                  <a:pt x="697337" y="339510"/>
                  <a:pt x="696172" y="339510"/>
                  <a:pt x="695007" y="339900"/>
                </a:cubicBezTo>
                <a:cubicBezTo>
                  <a:pt x="694621" y="340095"/>
                  <a:pt x="693843" y="340290"/>
                  <a:pt x="693652" y="340290"/>
                </a:cubicBezTo>
                <a:cubicBezTo>
                  <a:pt x="693260" y="340290"/>
                  <a:pt x="692874" y="339705"/>
                  <a:pt x="692487" y="339510"/>
                </a:cubicBezTo>
                <a:cubicBezTo>
                  <a:pt x="692487" y="338730"/>
                  <a:pt x="692291" y="338146"/>
                  <a:pt x="691709" y="337756"/>
                </a:cubicBezTo>
                <a:cubicBezTo>
                  <a:pt x="691127" y="337561"/>
                  <a:pt x="690349" y="337366"/>
                  <a:pt x="689766" y="337171"/>
                </a:cubicBezTo>
                <a:cubicBezTo>
                  <a:pt x="689576" y="336976"/>
                  <a:pt x="689766" y="336392"/>
                  <a:pt x="689576" y="336002"/>
                </a:cubicBezTo>
                <a:cubicBezTo>
                  <a:pt x="689380" y="335027"/>
                  <a:pt x="688993" y="334053"/>
                  <a:pt x="688411" y="333273"/>
                </a:cubicBezTo>
                <a:cubicBezTo>
                  <a:pt x="686277" y="330350"/>
                  <a:pt x="682005" y="329960"/>
                  <a:pt x="679485" y="332299"/>
                </a:cubicBezTo>
                <a:cubicBezTo>
                  <a:pt x="678903" y="332689"/>
                  <a:pt x="678320" y="333663"/>
                  <a:pt x="678320" y="333663"/>
                </a:cubicBezTo>
                <a:cubicBezTo>
                  <a:pt x="676182" y="333078"/>
                  <a:pt x="675795" y="332494"/>
                  <a:pt x="674440" y="334638"/>
                </a:cubicBezTo>
                <a:cubicBezTo>
                  <a:pt x="674244" y="335027"/>
                  <a:pt x="673857" y="335417"/>
                  <a:pt x="673662" y="335807"/>
                </a:cubicBezTo>
                <a:cubicBezTo>
                  <a:pt x="673275" y="335612"/>
                  <a:pt x="670363" y="334248"/>
                  <a:pt x="669585" y="333858"/>
                </a:cubicBezTo>
                <a:lnTo>
                  <a:pt x="666674" y="332494"/>
                </a:lnTo>
                <a:cubicBezTo>
                  <a:pt x="666287" y="332299"/>
                  <a:pt x="666483" y="332494"/>
                  <a:pt x="666287" y="332104"/>
                </a:cubicBezTo>
                <a:lnTo>
                  <a:pt x="665509" y="329181"/>
                </a:lnTo>
                <a:cubicBezTo>
                  <a:pt x="664736" y="326062"/>
                  <a:pt x="665122" y="326647"/>
                  <a:pt x="663179" y="325478"/>
                </a:cubicBezTo>
                <a:cubicBezTo>
                  <a:pt x="662597" y="325088"/>
                  <a:pt x="661824" y="324698"/>
                  <a:pt x="661242" y="324308"/>
                </a:cubicBezTo>
                <a:cubicBezTo>
                  <a:pt x="661437" y="323139"/>
                  <a:pt x="660855" y="322554"/>
                  <a:pt x="660077" y="321775"/>
                </a:cubicBezTo>
                <a:cubicBezTo>
                  <a:pt x="659299" y="320995"/>
                  <a:pt x="658330" y="320410"/>
                  <a:pt x="657943" y="320215"/>
                </a:cubicBezTo>
                <a:cubicBezTo>
                  <a:pt x="658134" y="320020"/>
                  <a:pt x="659108" y="319631"/>
                  <a:pt x="659299" y="319436"/>
                </a:cubicBezTo>
                <a:cubicBezTo>
                  <a:pt x="665122" y="315928"/>
                  <a:pt x="666869" y="307937"/>
                  <a:pt x="662793" y="302284"/>
                </a:cubicBezTo>
                <a:cubicBezTo>
                  <a:pt x="661242" y="300141"/>
                  <a:pt x="661242" y="301115"/>
                  <a:pt x="661242" y="299361"/>
                </a:cubicBezTo>
                <a:cubicBezTo>
                  <a:pt x="661242" y="298387"/>
                  <a:pt x="661437" y="296243"/>
                  <a:pt x="661824" y="295268"/>
                </a:cubicBezTo>
                <a:cubicBezTo>
                  <a:pt x="662793" y="295463"/>
                  <a:pt x="664736" y="296438"/>
                  <a:pt x="665318" y="296827"/>
                </a:cubicBezTo>
                <a:cubicBezTo>
                  <a:pt x="667838" y="298581"/>
                  <a:pt x="668421" y="300335"/>
                  <a:pt x="669781" y="299946"/>
                </a:cubicBezTo>
                <a:cubicBezTo>
                  <a:pt x="670554" y="299751"/>
                  <a:pt x="670750" y="299166"/>
                  <a:pt x="670946" y="298581"/>
                </a:cubicBezTo>
                <a:cubicBezTo>
                  <a:pt x="671332" y="297217"/>
                  <a:pt x="671719" y="295853"/>
                  <a:pt x="672110" y="294489"/>
                </a:cubicBezTo>
                <a:cubicBezTo>
                  <a:pt x="672497" y="293124"/>
                  <a:pt x="672883" y="291760"/>
                  <a:pt x="673275" y="290396"/>
                </a:cubicBezTo>
                <a:cubicBezTo>
                  <a:pt x="673662" y="289032"/>
                  <a:pt x="674440" y="287472"/>
                  <a:pt x="673275" y="286693"/>
                </a:cubicBezTo>
                <a:cubicBezTo>
                  <a:pt x="672497" y="286108"/>
                  <a:pt x="670750" y="286888"/>
                  <a:pt x="668807" y="287083"/>
                </a:cubicBezTo>
                <a:cubicBezTo>
                  <a:pt x="667256" y="287277"/>
                  <a:pt x="665509" y="286888"/>
                  <a:pt x="664153" y="286498"/>
                </a:cubicBezTo>
                <a:cubicBezTo>
                  <a:pt x="664540" y="284744"/>
                  <a:pt x="665705" y="282795"/>
                  <a:pt x="666674" y="281820"/>
                </a:cubicBezTo>
                <a:lnTo>
                  <a:pt x="668421" y="279871"/>
                </a:lnTo>
                <a:cubicBezTo>
                  <a:pt x="669199" y="279092"/>
                  <a:pt x="669003" y="277922"/>
                  <a:pt x="668230" y="277338"/>
                </a:cubicBezTo>
                <a:cubicBezTo>
                  <a:pt x="667838" y="277143"/>
                  <a:pt x="663571" y="275974"/>
                  <a:pt x="662793" y="275584"/>
                </a:cubicBezTo>
                <a:lnTo>
                  <a:pt x="657165" y="273830"/>
                </a:lnTo>
                <a:lnTo>
                  <a:pt x="656583" y="273830"/>
                </a:lnTo>
                <a:cubicBezTo>
                  <a:pt x="656196" y="274025"/>
                  <a:pt x="655228" y="274414"/>
                  <a:pt x="655418" y="275779"/>
                </a:cubicBezTo>
                <a:cubicBezTo>
                  <a:pt x="655614" y="276558"/>
                  <a:pt x="655810" y="277338"/>
                  <a:pt x="655810" y="278312"/>
                </a:cubicBezTo>
                <a:cubicBezTo>
                  <a:pt x="656001" y="280261"/>
                  <a:pt x="655805" y="281820"/>
                  <a:pt x="655418" y="283769"/>
                </a:cubicBezTo>
                <a:cubicBezTo>
                  <a:pt x="653867" y="283380"/>
                  <a:pt x="652316" y="282600"/>
                  <a:pt x="651151" y="281626"/>
                </a:cubicBezTo>
                <a:cubicBezTo>
                  <a:pt x="650955" y="281431"/>
                  <a:pt x="650760" y="281236"/>
                  <a:pt x="650373" y="281041"/>
                </a:cubicBezTo>
                <a:cubicBezTo>
                  <a:pt x="649208" y="280066"/>
                  <a:pt x="648626" y="278702"/>
                  <a:pt x="647271" y="279092"/>
                </a:cubicBezTo>
                <a:cubicBezTo>
                  <a:pt x="646492" y="279287"/>
                  <a:pt x="646297" y="279871"/>
                  <a:pt x="646106" y="280456"/>
                </a:cubicBezTo>
                <a:lnTo>
                  <a:pt x="643777" y="288447"/>
                </a:lnTo>
                <a:cubicBezTo>
                  <a:pt x="643385" y="289811"/>
                  <a:pt x="642612" y="291370"/>
                  <a:pt x="643777" y="292345"/>
                </a:cubicBezTo>
                <a:cubicBezTo>
                  <a:pt x="644359" y="292735"/>
                  <a:pt x="645132" y="292540"/>
                  <a:pt x="645910" y="292345"/>
                </a:cubicBezTo>
                <a:cubicBezTo>
                  <a:pt x="646688" y="292150"/>
                  <a:pt x="647461" y="292150"/>
                  <a:pt x="648239" y="291955"/>
                </a:cubicBezTo>
                <a:cubicBezTo>
                  <a:pt x="649404" y="291955"/>
                  <a:pt x="651924" y="292150"/>
                  <a:pt x="652898" y="292540"/>
                </a:cubicBezTo>
                <a:cubicBezTo>
                  <a:pt x="652507" y="293904"/>
                  <a:pt x="652120" y="294684"/>
                  <a:pt x="651538" y="295658"/>
                </a:cubicBezTo>
                <a:cubicBezTo>
                  <a:pt x="650373" y="297607"/>
                  <a:pt x="650373" y="296827"/>
                  <a:pt x="648822" y="297607"/>
                </a:cubicBezTo>
                <a:cubicBezTo>
                  <a:pt x="646492" y="298387"/>
                  <a:pt x="644550" y="299946"/>
                  <a:pt x="643390" y="301505"/>
                </a:cubicBezTo>
                <a:cubicBezTo>
                  <a:pt x="642030" y="303259"/>
                  <a:pt x="641061" y="305403"/>
                  <a:pt x="640865" y="308326"/>
                </a:cubicBezTo>
                <a:cubicBezTo>
                  <a:pt x="640669" y="310276"/>
                  <a:pt x="641061" y="312420"/>
                  <a:pt x="641834" y="314174"/>
                </a:cubicBezTo>
                <a:lnTo>
                  <a:pt x="642612" y="315733"/>
                </a:lnTo>
                <a:cubicBezTo>
                  <a:pt x="641061" y="315928"/>
                  <a:pt x="638340" y="315733"/>
                  <a:pt x="637567" y="317487"/>
                </a:cubicBezTo>
                <a:cubicBezTo>
                  <a:pt x="636788" y="317487"/>
                  <a:pt x="635820" y="317487"/>
                  <a:pt x="634851" y="317292"/>
                </a:cubicBezTo>
                <a:cubicBezTo>
                  <a:pt x="632908" y="317097"/>
                  <a:pt x="633294" y="317487"/>
                  <a:pt x="631357" y="319046"/>
                </a:cubicBezTo>
                <a:lnTo>
                  <a:pt x="629223" y="320995"/>
                </a:lnTo>
                <a:cubicBezTo>
                  <a:pt x="628832" y="321385"/>
                  <a:pt x="628832" y="321385"/>
                  <a:pt x="628249" y="321190"/>
                </a:cubicBezTo>
                <a:cubicBezTo>
                  <a:pt x="626116" y="320800"/>
                  <a:pt x="622817" y="320410"/>
                  <a:pt x="620875" y="320215"/>
                </a:cubicBezTo>
                <a:cubicBezTo>
                  <a:pt x="620875" y="319241"/>
                  <a:pt x="621070" y="317682"/>
                  <a:pt x="620488" y="316902"/>
                </a:cubicBezTo>
                <a:cubicBezTo>
                  <a:pt x="619906" y="316123"/>
                  <a:pt x="618937" y="316317"/>
                  <a:pt x="617968" y="315733"/>
                </a:cubicBezTo>
                <a:cubicBezTo>
                  <a:pt x="617968" y="310081"/>
                  <a:pt x="611758" y="307742"/>
                  <a:pt x="607872" y="310860"/>
                </a:cubicBezTo>
                <a:cubicBezTo>
                  <a:pt x="607486" y="311055"/>
                  <a:pt x="606903" y="311835"/>
                  <a:pt x="606708" y="312225"/>
                </a:cubicBezTo>
                <a:cubicBezTo>
                  <a:pt x="605156" y="312030"/>
                  <a:pt x="604187" y="310860"/>
                  <a:pt x="603023" y="312614"/>
                </a:cubicBezTo>
                <a:lnTo>
                  <a:pt x="601858" y="312809"/>
                </a:lnTo>
                <a:cubicBezTo>
                  <a:pt x="601276" y="312225"/>
                  <a:pt x="601080" y="311640"/>
                  <a:pt x="599725" y="310276"/>
                </a:cubicBezTo>
                <a:cubicBezTo>
                  <a:pt x="591185" y="303259"/>
                  <a:pt x="574689" y="310471"/>
                  <a:pt x="567124" y="316902"/>
                </a:cubicBezTo>
                <a:cubicBezTo>
                  <a:pt x="565763" y="318071"/>
                  <a:pt x="564598" y="319046"/>
                  <a:pt x="563434" y="320410"/>
                </a:cubicBezTo>
                <a:cubicBezTo>
                  <a:pt x="562078" y="321969"/>
                  <a:pt x="560718" y="323918"/>
                  <a:pt x="559749" y="326257"/>
                </a:cubicBezTo>
                <a:cubicBezTo>
                  <a:pt x="559357" y="327426"/>
                  <a:pt x="558971" y="328596"/>
                  <a:pt x="558775" y="329960"/>
                </a:cubicBezTo>
                <a:cubicBezTo>
                  <a:pt x="558584" y="330935"/>
                  <a:pt x="558388" y="334053"/>
                  <a:pt x="558193" y="334248"/>
                </a:cubicBezTo>
                <a:lnTo>
                  <a:pt x="558193" y="336781"/>
                </a:lnTo>
                <a:cubicBezTo>
                  <a:pt x="558388" y="337171"/>
                  <a:pt x="558388" y="339510"/>
                  <a:pt x="558388" y="340095"/>
                </a:cubicBezTo>
                <a:cubicBezTo>
                  <a:pt x="558775" y="343018"/>
                  <a:pt x="559357" y="346136"/>
                  <a:pt x="559940" y="349060"/>
                </a:cubicBezTo>
                <a:cubicBezTo>
                  <a:pt x="558775" y="347696"/>
                  <a:pt x="557028" y="345942"/>
                  <a:pt x="555868" y="344382"/>
                </a:cubicBezTo>
                <a:cubicBezTo>
                  <a:pt x="526952" y="307742"/>
                  <a:pt x="546551" y="248493"/>
                  <a:pt x="503081" y="220428"/>
                </a:cubicBezTo>
                <a:cubicBezTo>
                  <a:pt x="482511" y="207175"/>
                  <a:pt x="453402" y="203667"/>
                  <a:pt x="430502" y="212632"/>
                </a:cubicBezTo>
                <a:cubicBezTo>
                  <a:pt x="417306" y="217895"/>
                  <a:pt x="399646" y="232902"/>
                  <a:pt x="401005" y="248298"/>
                </a:cubicBezTo>
                <a:cubicBezTo>
                  <a:pt x="401199" y="254535"/>
                  <a:pt x="401975" y="265059"/>
                  <a:pt x="402751" y="269152"/>
                </a:cubicBezTo>
                <a:cubicBezTo>
                  <a:pt x="390719" y="275584"/>
                  <a:pt x="383733" y="277728"/>
                  <a:pt x="371701" y="286108"/>
                </a:cubicBezTo>
                <a:cubicBezTo>
                  <a:pt x="366462" y="289616"/>
                  <a:pt x="354042" y="302090"/>
                  <a:pt x="353072" y="308326"/>
                </a:cubicBezTo>
                <a:cubicBezTo>
                  <a:pt x="351519" y="317097"/>
                  <a:pt x="356953" y="314563"/>
                  <a:pt x="361610" y="312225"/>
                </a:cubicBezTo>
                <a:cubicBezTo>
                  <a:pt x="363939" y="311055"/>
                  <a:pt x="379852" y="305987"/>
                  <a:pt x="377523" y="310665"/>
                </a:cubicBezTo>
                <a:cubicBezTo>
                  <a:pt x="376941" y="312030"/>
                  <a:pt x="373836" y="315343"/>
                  <a:pt x="370925" y="321580"/>
                </a:cubicBezTo>
                <a:cubicBezTo>
                  <a:pt x="368984" y="325867"/>
                  <a:pt x="367820" y="328986"/>
                  <a:pt x="366850" y="334053"/>
                </a:cubicBezTo>
                <a:cubicBezTo>
                  <a:pt x="365880" y="339315"/>
                  <a:pt x="364522" y="350424"/>
                  <a:pt x="370343" y="352568"/>
                </a:cubicBezTo>
                <a:cubicBezTo>
                  <a:pt x="374225" y="353932"/>
                  <a:pt x="379464" y="341459"/>
                  <a:pt x="389943" y="336002"/>
                </a:cubicBezTo>
                <a:cubicBezTo>
                  <a:pt x="408573" y="326257"/>
                  <a:pt x="447191" y="347696"/>
                  <a:pt x="447191" y="305987"/>
                </a:cubicBezTo>
                <a:cubicBezTo>
                  <a:pt x="447191" y="297607"/>
                  <a:pt x="447191" y="289226"/>
                  <a:pt x="447191" y="280846"/>
                </a:cubicBezTo>
                <a:cubicBezTo>
                  <a:pt x="446997" y="271491"/>
                  <a:pt x="446997" y="270906"/>
                  <a:pt x="449132" y="271101"/>
                </a:cubicBezTo>
                <a:cubicBezTo>
                  <a:pt x="465433" y="270906"/>
                  <a:pt x="479600" y="280651"/>
                  <a:pt x="482123" y="293319"/>
                </a:cubicBezTo>
                <a:cubicBezTo>
                  <a:pt x="486974" y="317877"/>
                  <a:pt x="481928" y="332689"/>
                  <a:pt x="499200" y="363872"/>
                </a:cubicBezTo>
                <a:cubicBezTo>
                  <a:pt x="509678" y="382582"/>
                  <a:pt x="526174" y="397589"/>
                  <a:pt x="546937" y="410062"/>
                </a:cubicBezTo>
                <a:cubicBezTo>
                  <a:pt x="539759" y="412596"/>
                  <a:pt x="536656" y="415325"/>
                  <a:pt x="530446" y="419613"/>
                </a:cubicBezTo>
                <a:cubicBezTo>
                  <a:pt x="521129" y="412012"/>
                  <a:pt x="505215" y="412012"/>
                  <a:pt x="499782" y="425070"/>
                </a:cubicBezTo>
                <a:cubicBezTo>
                  <a:pt x="469896" y="425070"/>
                  <a:pt x="449714" y="442805"/>
                  <a:pt x="446997" y="472429"/>
                </a:cubicBezTo>
                <a:cubicBezTo>
                  <a:pt x="446221" y="480225"/>
                  <a:pt x="447580" y="486462"/>
                  <a:pt x="451849" y="486462"/>
                </a:cubicBezTo>
                <a:cubicBezTo>
                  <a:pt x="454372" y="486462"/>
                  <a:pt x="457283" y="481979"/>
                  <a:pt x="463493" y="479446"/>
                </a:cubicBezTo>
                <a:cubicBezTo>
                  <a:pt x="470867" y="476327"/>
                  <a:pt x="480376" y="476717"/>
                  <a:pt x="487362" y="479446"/>
                </a:cubicBezTo>
                <a:cubicBezTo>
                  <a:pt x="496483" y="482954"/>
                  <a:pt x="505024" y="492114"/>
                  <a:pt x="508127" y="499715"/>
                </a:cubicBezTo>
                <a:cubicBezTo>
                  <a:pt x="508709" y="501079"/>
                  <a:pt x="508905" y="502248"/>
                  <a:pt x="509874" y="503611"/>
                </a:cubicBezTo>
                <a:cubicBezTo>
                  <a:pt x="511621" y="505953"/>
                  <a:pt x="514336" y="506732"/>
                  <a:pt x="516470" y="506536"/>
                </a:cubicBezTo>
                <a:cubicBezTo>
                  <a:pt x="520160" y="506340"/>
                  <a:pt x="523654" y="505757"/>
                  <a:pt x="527921" y="506536"/>
                </a:cubicBezTo>
                <a:cubicBezTo>
                  <a:pt x="532966" y="507315"/>
                  <a:pt x="544026" y="511216"/>
                  <a:pt x="547520" y="517453"/>
                </a:cubicBezTo>
                <a:cubicBezTo>
                  <a:pt x="519382" y="504003"/>
                  <a:pt x="493766" y="513749"/>
                  <a:pt x="464075" y="505174"/>
                </a:cubicBezTo>
                <a:cubicBezTo>
                  <a:pt x="442922" y="497766"/>
                  <a:pt x="435547" y="492893"/>
                  <a:pt x="419634" y="476522"/>
                </a:cubicBezTo>
                <a:cubicBezTo>
                  <a:pt x="417888" y="475937"/>
                  <a:pt x="415559" y="477302"/>
                  <a:pt x="415559" y="478081"/>
                </a:cubicBezTo>
                <a:cubicBezTo>
                  <a:pt x="415559" y="509069"/>
                  <a:pt x="434578" y="531485"/>
                  <a:pt x="464269" y="537913"/>
                </a:cubicBezTo>
                <a:cubicBezTo>
                  <a:pt x="472225" y="539667"/>
                  <a:pt x="481152" y="541230"/>
                  <a:pt x="489303" y="542009"/>
                </a:cubicBezTo>
                <a:cubicBezTo>
                  <a:pt x="488138" y="544150"/>
                  <a:pt x="484451" y="551754"/>
                  <a:pt x="484645" y="553895"/>
                </a:cubicBezTo>
                <a:cubicBezTo>
                  <a:pt x="485033" y="556428"/>
                  <a:pt x="487362" y="558378"/>
                  <a:pt x="489885" y="558378"/>
                </a:cubicBezTo>
                <a:cubicBezTo>
                  <a:pt x="492214" y="558378"/>
                  <a:pt x="494931" y="557403"/>
                  <a:pt x="497453" y="556820"/>
                </a:cubicBezTo>
                <a:cubicBezTo>
                  <a:pt x="506575" y="554287"/>
                  <a:pt x="516470" y="556237"/>
                  <a:pt x="525396" y="559157"/>
                </a:cubicBezTo>
                <a:cubicBezTo>
                  <a:pt x="536265" y="562665"/>
                  <a:pt x="543835" y="568123"/>
                  <a:pt x="554704" y="576506"/>
                </a:cubicBezTo>
                <a:cubicBezTo>
                  <a:pt x="556255" y="577672"/>
                  <a:pt x="556255" y="577672"/>
                  <a:pt x="557806" y="579039"/>
                </a:cubicBezTo>
                <a:cubicBezTo>
                  <a:pt x="559940" y="580989"/>
                  <a:pt x="561104" y="583130"/>
                  <a:pt x="562656" y="585276"/>
                </a:cubicBezTo>
                <a:cubicBezTo>
                  <a:pt x="567314" y="591900"/>
                  <a:pt x="571777" y="589563"/>
                  <a:pt x="578183" y="588980"/>
                </a:cubicBezTo>
                <a:cubicBezTo>
                  <a:pt x="582259" y="588588"/>
                  <a:pt x="588856" y="594433"/>
                  <a:pt x="592154" y="596579"/>
                </a:cubicBezTo>
                <a:cubicBezTo>
                  <a:pt x="597782" y="600283"/>
                  <a:pt x="604966" y="603399"/>
                  <a:pt x="611366" y="605545"/>
                </a:cubicBezTo>
                <a:cubicBezTo>
                  <a:pt x="613113" y="606128"/>
                  <a:pt x="613696" y="606128"/>
                  <a:pt x="615056" y="607299"/>
                </a:cubicBezTo>
                <a:cubicBezTo>
                  <a:pt x="623013" y="614702"/>
                  <a:pt x="636402" y="649199"/>
                  <a:pt x="638535" y="656215"/>
                </a:cubicBezTo>
                <a:cubicBezTo>
                  <a:pt x="643581" y="673368"/>
                  <a:pt x="645524" y="691491"/>
                  <a:pt x="640669" y="707669"/>
                </a:cubicBezTo>
                <a:cubicBezTo>
                  <a:pt x="638340" y="714685"/>
                  <a:pt x="636598" y="720726"/>
                  <a:pt x="632521" y="726964"/>
                </a:cubicBezTo>
                <a:cubicBezTo>
                  <a:pt x="631161" y="729110"/>
                  <a:pt x="629027" y="731447"/>
                  <a:pt x="632712" y="733980"/>
                </a:cubicBezTo>
                <a:cubicBezTo>
                  <a:pt x="634851" y="735347"/>
                  <a:pt x="637953" y="734568"/>
                  <a:pt x="641643" y="733593"/>
                </a:cubicBezTo>
                <a:cubicBezTo>
                  <a:pt x="637371" y="752495"/>
                  <a:pt x="613500" y="783680"/>
                  <a:pt x="596617" y="794787"/>
                </a:cubicBezTo>
                <a:cubicBezTo>
                  <a:pt x="587305" y="800828"/>
                  <a:pt x="578379" y="808040"/>
                  <a:pt x="570030" y="815252"/>
                </a:cubicBezTo>
                <a:cubicBezTo>
                  <a:pt x="560718" y="823826"/>
                  <a:pt x="555090" y="829480"/>
                  <a:pt x="549267" y="840783"/>
                </a:cubicBezTo>
                <a:cubicBezTo>
                  <a:pt x="533549" y="840396"/>
                  <a:pt x="520742" y="833963"/>
                  <a:pt x="509874" y="822856"/>
                </a:cubicBezTo>
                <a:cubicBezTo>
                  <a:pt x="489497" y="802195"/>
                  <a:pt x="481152" y="780368"/>
                  <a:pt x="448744" y="776272"/>
                </a:cubicBezTo>
                <a:cubicBezTo>
                  <a:pt x="447191" y="776081"/>
                  <a:pt x="446027" y="776081"/>
                  <a:pt x="445445" y="776081"/>
                </a:cubicBezTo>
                <a:cubicBezTo>
                  <a:pt x="444086" y="776081"/>
                  <a:pt x="443698" y="775885"/>
                  <a:pt x="443504" y="774518"/>
                </a:cubicBezTo>
                <a:cubicBezTo>
                  <a:pt x="442340" y="758928"/>
                  <a:pt x="438653" y="739634"/>
                  <a:pt x="434771" y="726381"/>
                </a:cubicBezTo>
                <a:cubicBezTo>
                  <a:pt x="458835" y="715464"/>
                  <a:pt x="470673" y="694220"/>
                  <a:pt x="470673" y="671031"/>
                </a:cubicBezTo>
                <a:cubicBezTo>
                  <a:pt x="470673" y="644525"/>
                  <a:pt x="458059" y="628734"/>
                  <a:pt x="442922" y="609440"/>
                </a:cubicBezTo>
                <a:cubicBezTo>
                  <a:pt x="423128" y="584105"/>
                  <a:pt x="399452" y="555845"/>
                  <a:pt x="387032" y="525444"/>
                </a:cubicBezTo>
                <a:cubicBezTo>
                  <a:pt x="385868" y="522715"/>
                  <a:pt x="384704" y="517060"/>
                  <a:pt x="381211" y="522519"/>
                </a:cubicBezTo>
                <a:cubicBezTo>
                  <a:pt x="379852" y="524660"/>
                  <a:pt x="378687" y="527977"/>
                  <a:pt x="377911" y="529731"/>
                </a:cubicBezTo>
                <a:cubicBezTo>
                  <a:pt x="376747" y="532264"/>
                  <a:pt x="375777" y="535380"/>
                  <a:pt x="372866" y="532068"/>
                </a:cubicBezTo>
                <a:cubicBezTo>
                  <a:pt x="370149" y="528560"/>
                  <a:pt x="366462" y="520373"/>
                  <a:pt x="365297" y="518232"/>
                </a:cubicBezTo>
                <a:cubicBezTo>
                  <a:pt x="352489" y="491724"/>
                  <a:pt x="333859" y="466583"/>
                  <a:pt x="324156" y="439882"/>
                </a:cubicBezTo>
                <a:cubicBezTo>
                  <a:pt x="316588" y="419223"/>
                  <a:pt x="313483" y="397979"/>
                  <a:pt x="314647" y="374396"/>
                </a:cubicBezTo>
                <a:cubicBezTo>
                  <a:pt x="315230" y="368549"/>
                  <a:pt x="313871" y="365821"/>
                  <a:pt x="308243" y="370888"/>
                </a:cubicBezTo>
                <a:cubicBezTo>
                  <a:pt x="306691" y="372447"/>
                  <a:pt x="306691" y="369134"/>
                  <a:pt x="306691" y="367770"/>
                </a:cubicBezTo>
                <a:cubicBezTo>
                  <a:pt x="305527" y="329570"/>
                  <a:pt x="297570" y="294099"/>
                  <a:pt x="289808" y="256874"/>
                </a:cubicBezTo>
                <a:cubicBezTo>
                  <a:pt x="285538" y="235630"/>
                  <a:pt x="281269" y="211463"/>
                  <a:pt x="284762" y="190219"/>
                </a:cubicBezTo>
                <a:cubicBezTo>
                  <a:pt x="285926" y="183008"/>
                  <a:pt x="290778" y="173458"/>
                  <a:pt x="290584" y="169365"/>
                </a:cubicBezTo>
                <a:cubicBezTo>
                  <a:pt x="290390" y="166442"/>
                  <a:pt x="288449" y="166247"/>
                  <a:pt x="285732" y="166831"/>
                </a:cubicBezTo>
                <a:cubicBezTo>
                  <a:pt x="283792" y="167221"/>
                  <a:pt x="282627" y="168586"/>
                  <a:pt x="279910" y="169950"/>
                </a:cubicBezTo>
                <a:lnTo>
                  <a:pt x="271372" y="175602"/>
                </a:lnTo>
                <a:cubicBezTo>
                  <a:pt x="263221" y="182033"/>
                  <a:pt x="255847" y="189634"/>
                  <a:pt x="250025" y="198210"/>
                </a:cubicBezTo>
                <a:cubicBezTo>
                  <a:pt x="243621" y="207370"/>
                  <a:pt x="238964" y="215751"/>
                  <a:pt x="234112" y="225496"/>
                </a:cubicBezTo>
                <a:cubicBezTo>
                  <a:pt x="227514" y="238943"/>
                  <a:pt x="222856" y="254730"/>
                  <a:pt x="219946" y="269542"/>
                </a:cubicBezTo>
                <a:lnTo>
                  <a:pt x="217423" y="282015"/>
                </a:lnTo>
                <a:cubicBezTo>
                  <a:pt x="216646" y="286303"/>
                  <a:pt x="215870" y="289421"/>
                  <a:pt x="215288" y="294099"/>
                </a:cubicBezTo>
                <a:cubicBezTo>
                  <a:pt x="214706" y="298776"/>
                  <a:pt x="213541" y="318656"/>
                  <a:pt x="212571" y="320605"/>
                </a:cubicBezTo>
                <a:cubicBezTo>
                  <a:pt x="203062" y="300335"/>
                  <a:pt x="196464" y="295463"/>
                  <a:pt x="189478" y="288642"/>
                </a:cubicBezTo>
                <a:cubicBezTo>
                  <a:pt x="177446" y="276753"/>
                  <a:pt x="179192" y="272465"/>
                  <a:pt x="174341" y="257069"/>
                </a:cubicBezTo>
                <a:cubicBezTo>
                  <a:pt x="172594" y="251612"/>
                  <a:pt x="168907" y="251612"/>
                  <a:pt x="166967" y="256289"/>
                </a:cubicBezTo>
                <a:cubicBezTo>
                  <a:pt x="149307" y="298971"/>
                  <a:pt x="142903" y="365236"/>
                  <a:pt x="152218" y="409673"/>
                </a:cubicBezTo>
                <a:cubicBezTo>
                  <a:pt x="137857" y="386285"/>
                  <a:pt x="111465" y="378489"/>
                  <a:pt x="98657" y="353932"/>
                </a:cubicBezTo>
                <a:cubicBezTo>
                  <a:pt x="97298" y="351204"/>
                  <a:pt x="96522" y="347306"/>
                  <a:pt x="94000" y="346916"/>
                </a:cubicBezTo>
                <a:cubicBezTo>
                  <a:pt x="92059" y="346916"/>
                  <a:pt x="90507" y="347501"/>
                  <a:pt x="89730" y="350619"/>
                </a:cubicBezTo>
                <a:cubicBezTo>
                  <a:pt x="84879" y="371863"/>
                  <a:pt x="77699" y="454304"/>
                  <a:pt x="102344" y="519207"/>
                </a:cubicBezTo>
                <a:cubicBezTo>
                  <a:pt x="85655" y="500105"/>
                  <a:pt x="61980" y="494648"/>
                  <a:pt x="41797" y="468531"/>
                </a:cubicBezTo>
                <a:cubicBezTo>
                  <a:pt x="37140" y="462685"/>
                  <a:pt x="33064" y="464634"/>
                  <a:pt x="33064" y="471845"/>
                </a:cubicBezTo>
                <a:cubicBezTo>
                  <a:pt x="31512" y="534405"/>
                  <a:pt x="48783" y="597554"/>
                  <a:pt x="84490" y="644133"/>
                </a:cubicBezTo>
                <a:cubicBezTo>
                  <a:pt x="86431" y="646862"/>
                  <a:pt x="85655" y="647641"/>
                  <a:pt x="84685" y="651149"/>
                </a:cubicBezTo>
                <a:cubicBezTo>
                  <a:pt x="78863" y="669664"/>
                  <a:pt x="92835" y="695974"/>
                  <a:pt x="103897" y="710595"/>
                </a:cubicBezTo>
                <a:cubicBezTo>
                  <a:pt x="69160" y="683500"/>
                  <a:pt x="52665" y="701432"/>
                  <a:pt x="7642" y="669277"/>
                </a:cubicBezTo>
                <a:cubicBezTo>
                  <a:pt x="5314" y="667523"/>
                  <a:pt x="2985" y="667131"/>
                  <a:pt x="1820" y="667523"/>
                </a:cubicBezTo>
                <a:cubicBezTo>
                  <a:pt x="-896" y="668493"/>
                  <a:pt x="74" y="674539"/>
                  <a:pt x="656" y="677263"/>
                </a:cubicBezTo>
                <a:cubicBezTo>
                  <a:pt x="9583" y="718586"/>
                  <a:pt x="35005" y="762632"/>
                  <a:pt x="69548" y="798687"/>
                </a:cubicBezTo>
                <a:cubicBezTo>
                  <a:pt x="59845" y="797129"/>
                  <a:pt x="28019" y="797129"/>
                  <a:pt x="12106" y="806095"/>
                </a:cubicBezTo>
                <a:cubicBezTo>
                  <a:pt x="6478" y="809211"/>
                  <a:pt x="7254" y="813111"/>
                  <a:pt x="10553" y="818564"/>
                </a:cubicBezTo>
                <a:cubicBezTo>
                  <a:pt x="34423" y="856569"/>
                  <a:pt x="75176" y="893599"/>
                  <a:pt x="120586" y="915235"/>
                </a:cubicBezTo>
                <a:cubicBezTo>
                  <a:pt x="112241" y="912702"/>
                  <a:pt x="80997" y="907631"/>
                  <a:pt x="56740" y="911727"/>
                </a:cubicBezTo>
                <a:cubicBezTo>
                  <a:pt x="41797" y="914260"/>
                  <a:pt x="40633" y="916406"/>
                  <a:pt x="47425" y="929072"/>
                </a:cubicBezTo>
                <a:cubicBezTo>
                  <a:pt x="80609" y="990075"/>
                  <a:pt x="175699" y="1010736"/>
                  <a:pt x="236441" y="1009369"/>
                </a:cubicBezTo>
                <a:cubicBezTo>
                  <a:pt x="215094" y="1048349"/>
                  <a:pt x="206555" y="1107985"/>
                  <a:pt x="222468" y="1138196"/>
                </a:cubicBezTo>
                <a:cubicBezTo>
                  <a:pt x="224603" y="1141508"/>
                  <a:pt x="226349" y="1141121"/>
                  <a:pt x="229066" y="1139171"/>
                </a:cubicBezTo>
                <a:cubicBezTo>
                  <a:pt x="248472" y="1125530"/>
                  <a:pt x="274865" y="1102723"/>
                  <a:pt x="284374" y="1096295"/>
                </a:cubicBezTo>
                <a:cubicBezTo>
                  <a:pt x="280687" y="1115001"/>
                  <a:pt x="276806" y="1141121"/>
                  <a:pt x="277776" y="1164506"/>
                </a:cubicBezTo>
                <a:cubicBezTo>
                  <a:pt x="277970" y="1170547"/>
                  <a:pt x="278358" y="1172306"/>
                  <a:pt x="285538" y="1169768"/>
                </a:cubicBezTo>
                <a:cubicBezTo>
                  <a:pt x="301451" y="1164119"/>
                  <a:pt x="326485" y="1146579"/>
                  <a:pt x="339293" y="1137025"/>
                </a:cubicBezTo>
                <a:cubicBezTo>
                  <a:pt x="338517" y="1148524"/>
                  <a:pt x="338323" y="1170743"/>
                  <a:pt x="342010" y="1184584"/>
                </a:cubicBezTo>
                <a:cubicBezTo>
                  <a:pt x="344727" y="1194520"/>
                  <a:pt x="345115" y="1193354"/>
                  <a:pt x="354236" y="1190821"/>
                </a:cubicBezTo>
                <a:cubicBezTo>
                  <a:pt x="373060" y="1185554"/>
                  <a:pt x="390720" y="1175226"/>
                  <a:pt x="401393" y="1167039"/>
                </a:cubicBezTo>
                <a:cubicBezTo>
                  <a:pt x="402169" y="1175814"/>
                  <a:pt x="404110" y="1191791"/>
                  <a:pt x="409543" y="1202707"/>
                </a:cubicBezTo>
                <a:cubicBezTo>
                  <a:pt x="413036" y="1209919"/>
                  <a:pt x="413619" y="1211090"/>
                  <a:pt x="420605" y="1208361"/>
                </a:cubicBezTo>
                <a:cubicBezTo>
                  <a:pt x="441952" y="1199978"/>
                  <a:pt x="465045" y="1175814"/>
                  <a:pt x="470479" y="1170939"/>
                </a:cubicBezTo>
                <a:cubicBezTo>
                  <a:pt x="470479" y="1180880"/>
                  <a:pt x="472225" y="1214789"/>
                  <a:pt x="479988" y="1220051"/>
                </a:cubicBezTo>
                <a:cubicBezTo>
                  <a:pt x="482705" y="1221805"/>
                  <a:pt x="487750" y="1221805"/>
                  <a:pt x="493378" y="1220443"/>
                </a:cubicBezTo>
                <a:cubicBezTo>
                  <a:pt x="509487" y="1216543"/>
                  <a:pt x="528308" y="1199003"/>
                  <a:pt x="538790" y="1187117"/>
                </a:cubicBezTo>
                <a:cubicBezTo>
                  <a:pt x="543253" y="1197249"/>
                  <a:pt x="548102" y="1207190"/>
                  <a:pt x="553539" y="1216739"/>
                </a:cubicBezTo>
                <a:cubicBezTo>
                  <a:pt x="541892" y="1217322"/>
                  <a:pt x="526174" y="1222393"/>
                  <a:pt x="518413" y="1226097"/>
                </a:cubicBezTo>
                <a:cubicBezTo>
                  <a:pt x="486780" y="1240516"/>
                  <a:pt x="468926" y="1269364"/>
                  <a:pt x="463104" y="1301519"/>
                </a:cubicBezTo>
                <a:cubicBezTo>
                  <a:pt x="459223" y="1323155"/>
                  <a:pt x="459611" y="1350245"/>
                  <a:pt x="470673" y="1369931"/>
                </a:cubicBezTo>
                <a:cubicBezTo>
                  <a:pt x="473001" y="1374022"/>
                  <a:pt x="475524" y="1377922"/>
                  <a:pt x="477853" y="1382596"/>
                </a:cubicBezTo>
                <a:cubicBezTo>
                  <a:pt x="484645" y="1395462"/>
                  <a:pt x="483093" y="1403257"/>
                  <a:pt x="484063" y="1406765"/>
                </a:cubicBezTo>
                <a:cubicBezTo>
                  <a:pt x="484645" y="1409102"/>
                  <a:pt x="486198" y="1408715"/>
                  <a:pt x="488138" y="1408715"/>
                </a:cubicBezTo>
                <a:cubicBezTo>
                  <a:pt x="501917" y="1407740"/>
                  <a:pt x="516470" y="1393316"/>
                  <a:pt x="521711" y="1388446"/>
                </a:cubicBezTo>
                <a:cubicBezTo>
                  <a:pt x="527725" y="1419239"/>
                  <a:pt x="542475" y="1429371"/>
                  <a:pt x="557806" y="1443795"/>
                </a:cubicBezTo>
                <a:cubicBezTo>
                  <a:pt x="563820" y="1449057"/>
                  <a:pt x="575271" y="1458802"/>
                  <a:pt x="575854" y="1470884"/>
                </a:cubicBezTo>
                <a:cubicBezTo>
                  <a:pt x="575467" y="1479850"/>
                  <a:pt x="582842" y="1475171"/>
                  <a:pt x="586918" y="1472442"/>
                </a:cubicBezTo>
                <a:cubicBezTo>
                  <a:pt x="596426" y="1466401"/>
                  <a:pt x="607682" y="1450228"/>
                  <a:pt x="609429" y="1437166"/>
                </a:cubicBezTo>
                <a:cubicBezTo>
                  <a:pt x="612531" y="1452173"/>
                  <a:pt x="623786" y="1465235"/>
                  <a:pt x="636206" y="1473613"/>
                </a:cubicBezTo>
                <a:cubicBezTo>
                  <a:pt x="638149" y="1475367"/>
                  <a:pt x="654063" y="1463089"/>
                  <a:pt x="657361" y="1460164"/>
                </a:cubicBezTo>
                <a:cubicBezTo>
                  <a:pt x="657361" y="1477317"/>
                  <a:pt x="654645" y="1490178"/>
                  <a:pt x="651734" y="1507331"/>
                </a:cubicBezTo>
                <a:cubicBezTo>
                  <a:pt x="618550" y="1643370"/>
                  <a:pt x="558388" y="1697940"/>
                  <a:pt x="530446" y="1730291"/>
                </a:cubicBezTo>
                <a:cubicBezTo>
                  <a:pt x="528117" y="1733020"/>
                  <a:pt x="522098" y="1738674"/>
                  <a:pt x="524427" y="1742569"/>
                </a:cubicBezTo>
                <a:cubicBezTo>
                  <a:pt x="527535" y="1747641"/>
                  <a:pt x="544417" y="1747641"/>
                  <a:pt x="549849" y="1747445"/>
                </a:cubicBezTo>
                <a:cubicBezTo>
                  <a:pt x="574885" y="1746469"/>
                  <a:pt x="598946" y="1735357"/>
                  <a:pt x="612727" y="1725612"/>
                </a:cubicBezTo>
                <a:cubicBezTo>
                  <a:pt x="609233" y="1740619"/>
                  <a:pt x="605352" y="1754657"/>
                  <a:pt x="604770" y="1770634"/>
                </a:cubicBezTo>
                <a:cubicBezTo>
                  <a:pt x="603801" y="1784671"/>
                  <a:pt x="611366" y="1783108"/>
                  <a:pt x="622235" y="1779213"/>
                </a:cubicBezTo>
                <a:cubicBezTo>
                  <a:pt x="634655" y="1774730"/>
                  <a:pt x="659299" y="1763035"/>
                  <a:pt x="672110" y="1753486"/>
                </a:cubicBezTo>
                <a:cubicBezTo>
                  <a:pt x="666674" y="1767910"/>
                  <a:pt x="663179" y="1785837"/>
                  <a:pt x="664344" y="1804548"/>
                </a:cubicBezTo>
                <a:cubicBezTo>
                  <a:pt x="664736" y="1810202"/>
                  <a:pt x="667647" y="1811368"/>
                  <a:pt x="676182" y="1810393"/>
                </a:cubicBezTo>
                <a:cubicBezTo>
                  <a:pt x="705490" y="1807277"/>
                  <a:pt x="734210" y="1795386"/>
                  <a:pt x="756138" y="1775313"/>
                </a:cubicBezTo>
                <a:cubicBezTo>
                  <a:pt x="761183" y="1818580"/>
                  <a:pt x="787188" y="1856002"/>
                  <a:pt x="828328" y="1864576"/>
                </a:cubicBezTo>
                <a:cubicBezTo>
                  <a:pt x="869664" y="1856002"/>
                  <a:pt x="895473" y="1818580"/>
                  <a:pt x="900518" y="1775313"/>
                </a:cubicBezTo>
                <a:cubicBezTo>
                  <a:pt x="922446" y="1795386"/>
                  <a:pt x="951167" y="1807277"/>
                  <a:pt x="980474" y="1810393"/>
                </a:cubicBezTo>
                <a:cubicBezTo>
                  <a:pt x="989009" y="1811368"/>
                  <a:pt x="991920" y="1810202"/>
                  <a:pt x="992312" y="1804548"/>
                </a:cubicBezTo>
                <a:cubicBezTo>
                  <a:pt x="993281" y="1785641"/>
                  <a:pt x="989787" y="1767910"/>
                  <a:pt x="984546" y="1753486"/>
                </a:cubicBezTo>
                <a:cubicBezTo>
                  <a:pt x="997548" y="1763035"/>
                  <a:pt x="1022001" y="1774730"/>
                  <a:pt x="1034421" y="1779213"/>
                </a:cubicBezTo>
                <a:cubicBezTo>
                  <a:pt x="1045290" y="1783108"/>
                  <a:pt x="1052664" y="1784862"/>
                  <a:pt x="1051886" y="1770634"/>
                </a:cubicBezTo>
                <a:cubicBezTo>
                  <a:pt x="1051304" y="1754657"/>
                  <a:pt x="1047423" y="1740619"/>
                  <a:pt x="1043929" y="1725612"/>
                </a:cubicBezTo>
                <a:cubicBezTo>
                  <a:pt x="1057710" y="1735357"/>
                  <a:pt x="1081771" y="1746666"/>
                  <a:pt x="1106807" y="1747445"/>
                </a:cubicBezTo>
                <a:cubicBezTo>
                  <a:pt x="1112239" y="1747641"/>
                  <a:pt x="1129122" y="1747641"/>
                  <a:pt x="1132229" y="1742569"/>
                </a:cubicBezTo>
                <a:cubicBezTo>
                  <a:pt x="1134558" y="1738674"/>
                  <a:pt x="1128735" y="1733020"/>
                  <a:pt x="1126215" y="1730291"/>
                </a:cubicBezTo>
                <a:cubicBezTo>
                  <a:pt x="1098268" y="1697940"/>
                  <a:pt x="1038111" y="1643370"/>
                  <a:pt x="1004923" y="1507331"/>
                </a:cubicBezTo>
                <a:cubicBezTo>
                  <a:pt x="1002011" y="1490178"/>
                  <a:pt x="999295" y="1477317"/>
                  <a:pt x="999295" y="1460164"/>
                </a:cubicBezTo>
                <a:cubicBezTo>
                  <a:pt x="1002593" y="1463089"/>
                  <a:pt x="1018507" y="1475367"/>
                  <a:pt x="1020450" y="1473613"/>
                </a:cubicBezTo>
                <a:cubicBezTo>
                  <a:pt x="1032870" y="1465235"/>
                  <a:pt x="1044125" y="1452173"/>
                  <a:pt x="1047228" y="1437166"/>
                </a:cubicBezTo>
                <a:cubicBezTo>
                  <a:pt x="1048975" y="1450228"/>
                  <a:pt x="1060230" y="1466401"/>
                  <a:pt x="1069738" y="1472442"/>
                </a:cubicBezTo>
                <a:cubicBezTo>
                  <a:pt x="1073814" y="1474980"/>
                  <a:pt x="1081189" y="1479850"/>
                  <a:pt x="1080802" y="1470884"/>
                </a:cubicBezTo>
                <a:cubicBezTo>
                  <a:pt x="1081189" y="1458802"/>
                  <a:pt x="1092836" y="1449057"/>
                  <a:pt x="1098850" y="1443795"/>
                </a:cubicBezTo>
                <a:cubicBezTo>
                  <a:pt x="1114182" y="1429371"/>
                  <a:pt x="1128931" y="1419430"/>
                  <a:pt x="1134945" y="1388446"/>
                </a:cubicBezTo>
                <a:cubicBezTo>
                  <a:pt x="1140186" y="1393316"/>
                  <a:pt x="1154740" y="1407740"/>
                  <a:pt x="1168520" y="1408715"/>
                </a:cubicBezTo>
                <a:cubicBezTo>
                  <a:pt x="1170458" y="1408906"/>
                  <a:pt x="1172009" y="1409102"/>
                  <a:pt x="1172591" y="1406765"/>
                </a:cubicBezTo>
                <a:cubicBezTo>
                  <a:pt x="1173369" y="1403257"/>
                  <a:pt x="1171818" y="1395462"/>
                  <a:pt x="1178801" y="1382596"/>
                </a:cubicBezTo>
                <a:cubicBezTo>
                  <a:pt x="1181326" y="1377922"/>
                  <a:pt x="1183846" y="1373826"/>
                  <a:pt x="1185985" y="1369931"/>
                </a:cubicBezTo>
                <a:cubicBezTo>
                  <a:pt x="1197044" y="1350245"/>
                  <a:pt x="1197240" y="1323155"/>
                  <a:pt x="1193550" y="1301519"/>
                </a:cubicBezTo>
                <a:cubicBezTo>
                  <a:pt x="1187923" y="1269364"/>
                  <a:pt x="1170071" y="1240516"/>
                  <a:pt x="1138243" y="1226097"/>
                </a:cubicBezTo>
                <a:cubicBezTo>
                  <a:pt x="1130482" y="1222589"/>
                  <a:pt x="1114764" y="1217322"/>
                  <a:pt x="1103117" y="1216739"/>
                </a:cubicBezTo>
                <a:cubicBezTo>
                  <a:pt x="1108554" y="1206994"/>
                  <a:pt x="1113403" y="1197249"/>
                  <a:pt x="1117866" y="1187117"/>
                </a:cubicBezTo>
                <a:cubicBezTo>
                  <a:pt x="1128348" y="1199003"/>
                  <a:pt x="1147169" y="1216543"/>
                  <a:pt x="1163279" y="1220443"/>
                </a:cubicBezTo>
                <a:cubicBezTo>
                  <a:pt x="1168906" y="1221805"/>
                  <a:pt x="1173952" y="1221805"/>
                  <a:pt x="1176668" y="1220051"/>
                </a:cubicBezTo>
                <a:cubicBezTo>
                  <a:pt x="1184625" y="1214985"/>
                  <a:pt x="1186176" y="1180880"/>
                  <a:pt x="1186176" y="1170939"/>
                </a:cubicBezTo>
                <a:cubicBezTo>
                  <a:pt x="1191613" y="1176005"/>
                  <a:pt x="1214705" y="1200174"/>
                  <a:pt x="1236051" y="1208361"/>
                </a:cubicBezTo>
                <a:cubicBezTo>
                  <a:pt x="1243039" y="1211090"/>
                  <a:pt x="1243426" y="1209919"/>
                  <a:pt x="1247111" y="1202707"/>
                </a:cubicBezTo>
                <a:cubicBezTo>
                  <a:pt x="1252547" y="1191791"/>
                  <a:pt x="1254485" y="1175814"/>
                  <a:pt x="1255263" y="1167039"/>
                </a:cubicBezTo>
                <a:cubicBezTo>
                  <a:pt x="1265740" y="1175422"/>
                  <a:pt x="1283401" y="1185750"/>
                  <a:pt x="1302418" y="1190821"/>
                </a:cubicBezTo>
                <a:cubicBezTo>
                  <a:pt x="1311539" y="1193354"/>
                  <a:pt x="1311931" y="1194520"/>
                  <a:pt x="1314647" y="1184584"/>
                </a:cubicBezTo>
                <a:cubicBezTo>
                  <a:pt x="1318332" y="1170743"/>
                  <a:pt x="1318141" y="1148524"/>
                  <a:pt x="1317363" y="1137025"/>
                </a:cubicBezTo>
                <a:cubicBezTo>
                  <a:pt x="1330169" y="1146579"/>
                  <a:pt x="1355205" y="1163923"/>
                  <a:pt x="1371119" y="1169768"/>
                </a:cubicBezTo>
                <a:cubicBezTo>
                  <a:pt x="1378298" y="1172306"/>
                  <a:pt x="1378493" y="1170547"/>
                  <a:pt x="1378880" y="1164506"/>
                </a:cubicBezTo>
                <a:cubicBezTo>
                  <a:pt x="1379849" y="1140925"/>
                  <a:pt x="1375968" y="1115001"/>
                  <a:pt x="1372284" y="1096295"/>
                </a:cubicBezTo>
                <a:cubicBezTo>
                  <a:pt x="1381792" y="1102723"/>
                  <a:pt x="1408379" y="1125530"/>
                  <a:pt x="1427591" y="1139171"/>
                </a:cubicBezTo>
                <a:cubicBezTo>
                  <a:pt x="1430307" y="1141121"/>
                  <a:pt x="1432054" y="1141508"/>
                  <a:pt x="1434187" y="1138196"/>
                </a:cubicBezTo>
                <a:cubicBezTo>
                  <a:pt x="1449905" y="1107985"/>
                  <a:pt x="1441562" y="1048349"/>
                  <a:pt x="1420216" y="1009369"/>
                </a:cubicBezTo>
                <a:cubicBezTo>
                  <a:pt x="1480955" y="1010736"/>
                  <a:pt x="1576047" y="990075"/>
                  <a:pt x="1609231" y="929072"/>
                </a:cubicBezTo>
                <a:cubicBezTo>
                  <a:pt x="1616219" y="916406"/>
                  <a:pt x="1614858" y="914260"/>
                  <a:pt x="1599918" y="911727"/>
                </a:cubicBezTo>
                <a:cubicBezTo>
                  <a:pt x="1575661" y="907440"/>
                  <a:pt x="1544415" y="912702"/>
                  <a:pt x="1536072" y="915235"/>
                </a:cubicBezTo>
                <a:cubicBezTo>
                  <a:pt x="1581479" y="893599"/>
                  <a:pt x="1622233" y="856569"/>
                  <a:pt x="1646104" y="818564"/>
                </a:cubicBezTo>
                <a:cubicBezTo>
                  <a:pt x="1649402" y="813111"/>
                  <a:pt x="1650180" y="809211"/>
                  <a:pt x="1644552" y="806095"/>
                </a:cubicBezTo>
                <a:cubicBezTo>
                  <a:pt x="1628639" y="797129"/>
                  <a:pt x="1596811" y="796933"/>
                  <a:pt x="1587107" y="798687"/>
                </a:cubicBezTo>
                <a:cubicBezTo>
                  <a:pt x="1621650" y="762632"/>
                  <a:pt x="1647073" y="718586"/>
                  <a:pt x="1655998" y="677263"/>
                </a:cubicBezTo>
                <a:cubicBezTo>
                  <a:pt x="1656581" y="674343"/>
                  <a:pt x="1657555" y="668493"/>
                  <a:pt x="1654834" y="667523"/>
                </a:cubicBezTo>
                <a:cubicBezTo>
                  <a:pt x="1653478" y="666935"/>
                  <a:pt x="1651345" y="667523"/>
                  <a:pt x="1649015" y="669277"/>
                </a:cubicBezTo>
                <a:cubicBezTo>
                  <a:pt x="1603799" y="701236"/>
                  <a:pt x="1587498" y="683500"/>
                  <a:pt x="1552759" y="710595"/>
                </a:cubicBezTo>
                <a:cubicBezTo>
                  <a:pt x="1563823" y="695974"/>
                  <a:pt x="1577794" y="669664"/>
                  <a:pt x="1571971" y="651149"/>
                </a:cubicBezTo>
                <a:cubicBezTo>
                  <a:pt x="1570806" y="647641"/>
                  <a:pt x="1570224" y="646862"/>
                  <a:pt x="1572167" y="644133"/>
                </a:cubicBezTo>
                <a:cubicBezTo>
                  <a:pt x="1607875" y="597554"/>
                  <a:pt x="1625144" y="534214"/>
                  <a:pt x="1623593" y="471845"/>
                </a:cubicBezTo>
                <a:cubicBezTo>
                  <a:pt x="1623397" y="464634"/>
                  <a:pt x="1619321" y="462685"/>
                  <a:pt x="1614858" y="468531"/>
                </a:cubicBezTo>
                <a:cubicBezTo>
                  <a:pt x="1594677" y="494453"/>
                  <a:pt x="1571002" y="500105"/>
                  <a:pt x="1554310" y="519207"/>
                </a:cubicBezTo>
                <a:cubicBezTo>
                  <a:pt x="1578959" y="454499"/>
                  <a:pt x="1571775" y="371863"/>
                  <a:pt x="1566926" y="350619"/>
                </a:cubicBezTo>
                <a:cubicBezTo>
                  <a:pt x="1566147" y="347306"/>
                  <a:pt x="1564596" y="346916"/>
                  <a:pt x="1562658" y="346916"/>
                </a:cubicBezTo>
                <a:cubicBezTo>
                  <a:pt x="1559938" y="347306"/>
                  <a:pt x="1559355" y="351204"/>
                  <a:pt x="1558000" y="353932"/>
                </a:cubicBezTo>
                <a:cubicBezTo>
                  <a:pt x="1545193" y="378489"/>
                  <a:pt x="1518797" y="386090"/>
                  <a:pt x="1504439" y="409673"/>
                </a:cubicBezTo>
                <a:cubicBezTo>
                  <a:pt x="1513752" y="365431"/>
                  <a:pt x="1507351" y="298971"/>
                  <a:pt x="1489690" y="256289"/>
                </a:cubicBezTo>
                <a:cubicBezTo>
                  <a:pt x="1487747" y="251612"/>
                  <a:pt x="1484063" y="251612"/>
                  <a:pt x="1482316" y="257069"/>
                </a:cubicBezTo>
                <a:cubicBezTo>
                  <a:pt x="1477461" y="272271"/>
                  <a:pt x="1479208" y="276558"/>
                  <a:pt x="1467180" y="288642"/>
                </a:cubicBezTo>
                <a:cubicBezTo>
                  <a:pt x="1460192" y="295463"/>
                  <a:pt x="1453595" y="300530"/>
                  <a:pt x="1444087" y="320605"/>
                </a:cubicBezTo>
                <a:cubicBezTo>
                  <a:pt x="1443113" y="318656"/>
                  <a:pt x="1442144" y="298776"/>
                  <a:pt x="1441366" y="294099"/>
                </a:cubicBezTo>
                <a:cubicBezTo>
                  <a:pt x="1440784" y="289616"/>
                  <a:pt x="1440011" y="286498"/>
                  <a:pt x="1439233" y="282015"/>
                </a:cubicBezTo>
                <a:lnTo>
                  <a:pt x="1436712" y="269542"/>
                </a:lnTo>
                <a:cubicBezTo>
                  <a:pt x="1433801" y="254730"/>
                  <a:pt x="1429142" y="238748"/>
                  <a:pt x="1422545" y="225496"/>
                </a:cubicBezTo>
                <a:cubicBezTo>
                  <a:pt x="1417691" y="215751"/>
                  <a:pt x="1413037" y="207370"/>
                  <a:pt x="1406632" y="198210"/>
                </a:cubicBezTo>
                <a:cubicBezTo>
                  <a:pt x="1400808" y="189634"/>
                  <a:pt x="1393433" y="182033"/>
                  <a:pt x="1385286" y="175602"/>
                </a:cubicBezTo>
                <a:lnTo>
                  <a:pt x="1376747" y="169950"/>
                </a:lnTo>
                <a:cubicBezTo>
                  <a:pt x="1374031" y="168391"/>
                  <a:pt x="1372670" y="167221"/>
                  <a:pt x="1370923" y="166831"/>
                </a:cubicBezTo>
                <a:cubicBezTo>
                  <a:pt x="1368207" y="166247"/>
                  <a:pt x="1366264" y="166442"/>
                  <a:pt x="1366074" y="169365"/>
                </a:cubicBezTo>
                <a:cubicBezTo>
                  <a:pt x="1365878" y="173263"/>
                  <a:pt x="1370727" y="183008"/>
                  <a:pt x="1371892" y="190219"/>
                </a:cubicBezTo>
                <a:cubicBezTo>
                  <a:pt x="1375582" y="211463"/>
                  <a:pt x="1371119" y="235630"/>
                  <a:pt x="1366847" y="256874"/>
                </a:cubicBezTo>
                <a:cubicBezTo>
                  <a:pt x="1359086" y="294099"/>
                  <a:pt x="1350938" y="329570"/>
                  <a:pt x="1349964" y="367770"/>
                </a:cubicBezTo>
                <a:cubicBezTo>
                  <a:pt x="1349964" y="369134"/>
                  <a:pt x="1349964" y="372447"/>
                  <a:pt x="1348413" y="370888"/>
                </a:cubicBezTo>
                <a:cubicBezTo>
                  <a:pt x="1342981" y="365821"/>
                  <a:pt x="1341425" y="368549"/>
                  <a:pt x="1342007" y="374396"/>
                </a:cubicBezTo>
                <a:cubicBezTo>
                  <a:pt x="1343172" y="397979"/>
                  <a:pt x="1340069" y="419223"/>
                  <a:pt x="1332499" y="439882"/>
                </a:cubicBezTo>
                <a:cubicBezTo>
                  <a:pt x="1322795" y="466583"/>
                  <a:pt x="1304165" y="491724"/>
                  <a:pt x="1291358" y="518232"/>
                </a:cubicBezTo>
                <a:cubicBezTo>
                  <a:pt x="1290389" y="520373"/>
                  <a:pt x="1286509" y="528560"/>
                  <a:pt x="1283788" y="532068"/>
                </a:cubicBezTo>
                <a:cubicBezTo>
                  <a:pt x="1281072" y="535576"/>
                  <a:pt x="1279907" y="532264"/>
                  <a:pt x="1278743" y="529731"/>
                </a:cubicBezTo>
                <a:cubicBezTo>
                  <a:pt x="1277970" y="527977"/>
                  <a:pt x="1276805" y="524660"/>
                  <a:pt x="1275444" y="522519"/>
                </a:cubicBezTo>
                <a:cubicBezTo>
                  <a:pt x="1271950" y="517060"/>
                  <a:pt x="1270786" y="522715"/>
                  <a:pt x="1269626" y="525444"/>
                </a:cubicBezTo>
                <a:cubicBezTo>
                  <a:pt x="1257010" y="555649"/>
                  <a:pt x="1233335" y="584105"/>
                  <a:pt x="1213737" y="609440"/>
                </a:cubicBezTo>
                <a:cubicBezTo>
                  <a:pt x="1198596" y="628930"/>
                  <a:pt x="1185985" y="644716"/>
                  <a:pt x="1185985" y="671031"/>
                </a:cubicBezTo>
                <a:cubicBezTo>
                  <a:pt x="1185985" y="694220"/>
                  <a:pt x="1197823" y="715464"/>
                  <a:pt x="1221884" y="726381"/>
                </a:cubicBezTo>
                <a:cubicBezTo>
                  <a:pt x="1218004" y="739634"/>
                  <a:pt x="1214314" y="758928"/>
                  <a:pt x="1213154" y="774518"/>
                </a:cubicBezTo>
                <a:cubicBezTo>
                  <a:pt x="1212958" y="775885"/>
                  <a:pt x="1212572" y="776081"/>
                  <a:pt x="1211211" y="776081"/>
                </a:cubicBezTo>
                <a:cubicBezTo>
                  <a:pt x="1210629" y="776081"/>
                  <a:pt x="1209464" y="776081"/>
                  <a:pt x="1207913" y="776272"/>
                </a:cubicBezTo>
                <a:cubicBezTo>
                  <a:pt x="1175503" y="780368"/>
                  <a:pt x="1167159" y="802195"/>
                  <a:pt x="1146783" y="822856"/>
                </a:cubicBezTo>
                <a:cubicBezTo>
                  <a:pt x="1135914" y="833963"/>
                  <a:pt x="1123107" y="840396"/>
                  <a:pt x="1107389" y="840783"/>
                </a:cubicBezTo>
                <a:cubicBezTo>
                  <a:pt x="1101370" y="829480"/>
                  <a:pt x="1095938" y="823635"/>
                  <a:pt x="1086626" y="815252"/>
                </a:cubicBezTo>
                <a:cubicBezTo>
                  <a:pt x="1078087" y="808040"/>
                  <a:pt x="1069351" y="800828"/>
                  <a:pt x="1060039" y="794787"/>
                </a:cubicBezTo>
                <a:cubicBezTo>
                  <a:pt x="1043156" y="783680"/>
                  <a:pt x="1019285" y="752495"/>
                  <a:pt x="1015013" y="733593"/>
                </a:cubicBezTo>
                <a:cubicBezTo>
                  <a:pt x="1018507" y="734568"/>
                  <a:pt x="1021805" y="735347"/>
                  <a:pt x="1023944" y="733980"/>
                </a:cubicBezTo>
                <a:cubicBezTo>
                  <a:pt x="1027433" y="731447"/>
                  <a:pt x="1025495" y="729306"/>
                  <a:pt x="1024135" y="726964"/>
                </a:cubicBezTo>
                <a:cubicBezTo>
                  <a:pt x="1020058" y="720530"/>
                  <a:pt x="1018121" y="714685"/>
                  <a:pt x="1015987" y="707669"/>
                </a:cubicBezTo>
                <a:cubicBezTo>
                  <a:pt x="1010942" y="691491"/>
                  <a:pt x="1013075" y="673368"/>
                  <a:pt x="1018121" y="656215"/>
                </a:cubicBezTo>
                <a:cubicBezTo>
                  <a:pt x="1020254" y="649199"/>
                  <a:pt x="1033643" y="614702"/>
                  <a:pt x="1041600" y="607299"/>
                </a:cubicBezTo>
                <a:cubicBezTo>
                  <a:pt x="1042960" y="606128"/>
                  <a:pt x="1043543" y="606128"/>
                  <a:pt x="1045290" y="605545"/>
                </a:cubicBezTo>
                <a:cubicBezTo>
                  <a:pt x="1051690" y="603399"/>
                  <a:pt x="1058874" y="600087"/>
                  <a:pt x="1064502" y="596579"/>
                </a:cubicBezTo>
                <a:cubicBezTo>
                  <a:pt x="1067996" y="594433"/>
                  <a:pt x="1074397" y="588588"/>
                  <a:pt x="1078473" y="588980"/>
                </a:cubicBezTo>
                <a:cubicBezTo>
                  <a:pt x="1084879" y="589563"/>
                  <a:pt x="1089342" y="591900"/>
                  <a:pt x="1094000" y="585276"/>
                </a:cubicBezTo>
                <a:cubicBezTo>
                  <a:pt x="1095552" y="583130"/>
                  <a:pt x="1096716" y="580989"/>
                  <a:pt x="1098850" y="579039"/>
                </a:cubicBezTo>
                <a:cubicBezTo>
                  <a:pt x="1100401" y="577672"/>
                  <a:pt x="1100401" y="577868"/>
                  <a:pt x="1101952" y="576506"/>
                </a:cubicBezTo>
                <a:cubicBezTo>
                  <a:pt x="1112821" y="568123"/>
                  <a:pt x="1120391" y="562665"/>
                  <a:pt x="1131260" y="559157"/>
                </a:cubicBezTo>
                <a:cubicBezTo>
                  <a:pt x="1140186" y="556237"/>
                  <a:pt x="1150081" y="554483"/>
                  <a:pt x="1159202" y="556820"/>
                </a:cubicBezTo>
                <a:cubicBezTo>
                  <a:pt x="1161728" y="557599"/>
                  <a:pt x="1164443" y="558378"/>
                  <a:pt x="1166773" y="558378"/>
                </a:cubicBezTo>
                <a:cubicBezTo>
                  <a:pt x="1169293" y="558378"/>
                  <a:pt x="1171622" y="556624"/>
                  <a:pt x="1172009" y="553895"/>
                </a:cubicBezTo>
                <a:cubicBezTo>
                  <a:pt x="1172400" y="551754"/>
                  <a:pt x="1168711" y="544150"/>
                  <a:pt x="1167355" y="542009"/>
                </a:cubicBezTo>
                <a:cubicBezTo>
                  <a:pt x="1175503" y="541421"/>
                  <a:pt x="1184238" y="539667"/>
                  <a:pt x="1192386" y="537913"/>
                </a:cubicBezTo>
                <a:cubicBezTo>
                  <a:pt x="1222080" y="531485"/>
                  <a:pt x="1241096" y="509069"/>
                  <a:pt x="1241096" y="478081"/>
                </a:cubicBezTo>
                <a:cubicBezTo>
                  <a:pt x="1241096" y="477107"/>
                  <a:pt x="1238767" y="475937"/>
                  <a:pt x="1237020" y="476522"/>
                </a:cubicBezTo>
                <a:cubicBezTo>
                  <a:pt x="1221106" y="493088"/>
                  <a:pt x="1213731" y="497766"/>
                  <a:pt x="1192582" y="505174"/>
                </a:cubicBezTo>
                <a:cubicBezTo>
                  <a:pt x="1162892" y="513749"/>
                  <a:pt x="1137274" y="504003"/>
                  <a:pt x="1109136" y="517453"/>
                </a:cubicBezTo>
                <a:cubicBezTo>
                  <a:pt x="1112630" y="511216"/>
                  <a:pt x="1123690" y="507315"/>
                  <a:pt x="1128735" y="506536"/>
                </a:cubicBezTo>
                <a:cubicBezTo>
                  <a:pt x="1133002" y="505757"/>
                  <a:pt x="1136496" y="506340"/>
                  <a:pt x="1140186" y="506536"/>
                </a:cubicBezTo>
                <a:cubicBezTo>
                  <a:pt x="1142515" y="506732"/>
                  <a:pt x="1145036" y="505953"/>
                  <a:pt x="1146783" y="503611"/>
                </a:cubicBezTo>
                <a:cubicBezTo>
                  <a:pt x="1147751" y="502443"/>
                  <a:pt x="1147947" y="501079"/>
                  <a:pt x="1148530" y="499715"/>
                </a:cubicBezTo>
                <a:cubicBezTo>
                  <a:pt x="1151632" y="492114"/>
                  <a:pt x="1160171" y="482954"/>
                  <a:pt x="1169293" y="479446"/>
                </a:cubicBezTo>
                <a:cubicBezTo>
                  <a:pt x="1176281" y="476717"/>
                  <a:pt x="1185789" y="476327"/>
                  <a:pt x="1193164" y="479446"/>
                </a:cubicBezTo>
                <a:cubicBezTo>
                  <a:pt x="1199374" y="481979"/>
                  <a:pt x="1202286" y="486462"/>
                  <a:pt x="1204806" y="486462"/>
                </a:cubicBezTo>
                <a:cubicBezTo>
                  <a:pt x="1209269" y="486462"/>
                  <a:pt x="1210433" y="480225"/>
                  <a:pt x="1209660" y="472429"/>
                </a:cubicBezTo>
                <a:cubicBezTo>
                  <a:pt x="1206944" y="442610"/>
                  <a:pt x="1186758" y="425070"/>
                  <a:pt x="1156873" y="425070"/>
                </a:cubicBezTo>
                <a:cubicBezTo>
                  <a:pt x="1151441" y="412012"/>
                  <a:pt x="1135527" y="412012"/>
                  <a:pt x="1126215" y="419613"/>
                </a:cubicBezTo>
                <a:cubicBezTo>
                  <a:pt x="1120005" y="415520"/>
                  <a:pt x="1116897" y="412791"/>
                  <a:pt x="1109719" y="410062"/>
                </a:cubicBezTo>
                <a:cubicBezTo>
                  <a:pt x="1130482" y="397589"/>
                  <a:pt x="1146978" y="382582"/>
                  <a:pt x="1157455" y="363872"/>
                </a:cubicBezTo>
                <a:cubicBezTo>
                  <a:pt x="1174730" y="332689"/>
                  <a:pt x="1169680" y="317877"/>
                  <a:pt x="1174534" y="293319"/>
                </a:cubicBezTo>
                <a:cubicBezTo>
                  <a:pt x="1177054" y="280456"/>
                  <a:pt x="1191030" y="270906"/>
                  <a:pt x="1207522" y="271101"/>
                </a:cubicBezTo>
                <a:cubicBezTo>
                  <a:pt x="1209660" y="270906"/>
                  <a:pt x="1209660" y="271491"/>
                  <a:pt x="1209464" y="280846"/>
                </a:cubicBezTo>
                <a:cubicBezTo>
                  <a:pt x="1209464" y="289226"/>
                  <a:pt x="1209464" y="297607"/>
                  <a:pt x="1209464" y="305987"/>
                </a:cubicBezTo>
                <a:cubicBezTo>
                  <a:pt x="1209464" y="347501"/>
                  <a:pt x="1248085" y="326257"/>
                  <a:pt x="1266714" y="336002"/>
                </a:cubicBezTo>
                <a:cubicBezTo>
                  <a:pt x="1277191" y="341459"/>
                  <a:pt x="1282433" y="353932"/>
                  <a:pt x="1286313" y="352568"/>
                </a:cubicBezTo>
                <a:cubicBezTo>
                  <a:pt x="1292137" y="350424"/>
                  <a:pt x="1290776" y="339315"/>
                  <a:pt x="1289807" y="334053"/>
                </a:cubicBezTo>
                <a:cubicBezTo>
                  <a:pt x="1288833" y="328986"/>
                  <a:pt x="1287674" y="325867"/>
                  <a:pt x="1285731" y="321580"/>
                </a:cubicBezTo>
                <a:cubicBezTo>
                  <a:pt x="1282819" y="315343"/>
                  <a:pt x="1279907" y="312030"/>
                  <a:pt x="1279134" y="310665"/>
                </a:cubicBezTo>
                <a:cubicBezTo>
                  <a:pt x="1276996" y="305793"/>
                  <a:pt x="1292719" y="311055"/>
                  <a:pt x="1295048" y="312225"/>
                </a:cubicBezTo>
                <a:cubicBezTo>
                  <a:pt x="1299898" y="314563"/>
                  <a:pt x="1305139" y="317292"/>
                  <a:pt x="1303583" y="308326"/>
                </a:cubicBezTo>
                <a:cubicBezTo>
                  <a:pt x="1302418" y="302090"/>
                  <a:pt x="1290194" y="289616"/>
                  <a:pt x="1284953" y="286108"/>
                </a:cubicBezTo>
                <a:cubicBezTo>
                  <a:pt x="1272924" y="277728"/>
                  <a:pt x="1265936" y="275584"/>
                  <a:pt x="1253903" y="269152"/>
                </a:cubicBezTo>
                <a:cubicBezTo>
                  <a:pt x="1254681" y="265059"/>
                  <a:pt x="1255459" y="254730"/>
                  <a:pt x="1255650" y="248298"/>
                </a:cubicBezTo>
                <a:cubicBezTo>
                  <a:pt x="1257010" y="232902"/>
                  <a:pt x="1239349" y="217700"/>
                  <a:pt x="1226156" y="212632"/>
                </a:cubicBezTo>
                <a:cubicBezTo>
                  <a:pt x="1203254" y="203667"/>
                  <a:pt x="1174147" y="207175"/>
                  <a:pt x="1153575" y="220428"/>
                </a:cubicBezTo>
                <a:cubicBezTo>
                  <a:pt x="1108745" y="249468"/>
                  <a:pt x="1131064" y="312030"/>
                  <a:pt x="1097685" y="347891"/>
                </a:cubicBezTo>
                <a:lnTo>
                  <a:pt x="1097685" y="347696"/>
                </a:lnTo>
                <a:lnTo>
                  <a:pt x="1097489" y="348085"/>
                </a:lnTo>
                <a:cubicBezTo>
                  <a:pt x="1098072" y="345357"/>
                  <a:pt x="1098654" y="342628"/>
                  <a:pt x="1098850" y="339900"/>
                </a:cubicBezTo>
                <a:cubicBezTo>
                  <a:pt x="1098850" y="339315"/>
                  <a:pt x="1099046" y="336976"/>
                  <a:pt x="1099046" y="336587"/>
                </a:cubicBezTo>
                <a:lnTo>
                  <a:pt x="1099046" y="334053"/>
                </a:lnTo>
                <a:cubicBezTo>
                  <a:pt x="1099046" y="333858"/>
                  <a:pt x="1098654" y="330935"/>
                  <a:pt x="1098463" y="329765"/>
                </a:cubicBezTo>
                <a:cubicBezTo>
                  <a:pt x="1098268" y="328401"/>
                  <a:pt x="1097881" y="327232"/>
                  <a:pt x="1097489" y="326062"/>
                </a:cubicBezTo>
                <a:cubicBezTo>
                  <a:pt x="1096521" y="323723"/>
                  <a:pt x="1095160" y="321775"/>
                  <a:pt x="1093805" y="320215"/>
                </a:cubicBezTo>
                <a:cubicBezTo>
                  <a:pt x="1092640" y="318851"/>
                  <a:pt x="1091475" y="317877"/>
                  <a:pt x="1090115" y="316707"/>
                </a:cubicBezTo>
                <a:cubicBezTo>
                  <a:pt x="1082549" y="310276"/>
                  <a:pt x="1066053" y="303064"/>
                  <a:pt x="1057514" y="310081"/>
                </a:cubicBezTo>
                <a:cubicBezTo>
                  <a:pt x="1055963" y="311250"/>
                  <a:pt x="1055767" y="312030"/>
                  <a:pt x="1055380" y="312614"/>
                </a:cubicBezTo>
                <a:lnTo>
                  <a:pt x="1054216" y="312420"/>
                </a:lnTo>
                <a:cubicBezTo>
                  <a:pt x="1053247" y="310665"/>
                  <a:pt x="1052273" y="311640"/>
                  <a:pt x="1050531" y="312030"/>
                </a:cubicBezTo>
                <a:cubicBezTo>
                  <a:pt x="1050335" y="311640"/>
                  <a:pt x="1049753" y="310860"/>
                  <a:pt x="1049366" y="310665"/>
                </a:cubicBezTo>
                <a:cubicBezTo>
                  <a:pt x="1045480" y="307352"/>
                  <a:pt x="1039271" y="309886"/>
                  <a:pt x="1039271" y="315538"/>
                </a:cubicBezTo>
                <a:cubicBezTo>
                  <a:pt x="1038302" y="315928"/>
                  <a:pt x="1037529" y="315928"/>
                  <a:pt x="1036750" y="316707"/>
                </a:cubicBezTo>
                <a:cubicBezTo>
                  <a:pt x="1036168" y="317292"/>
                  <a:pt x="1036364" y="319046"/>
                  <a:pt x="1036364" y="320020"/>
                </a:cubicBezTo>
                <a:cubicBezTo>
                  <a:pt x="1034421" y="320215"/>
                  <a:pt x="1031123" y="320605"/>
                  <a:pt x="1028989" y="320995"/>
                </a:cubicBezTo>
                <a:cubicBezTo>
                  <a:pt x="1028407" y="320995"/>
                  <a:pt x="1028407" y="321190"/>
                  <a:pt x="1028015" y="320800"/>
                </a:cubicBezTo>
                <a:lnTo>
                  <a:pt x="1025882" y="318851"/>
                </a:lnTo>
                <a:cubicBezTo>
                  <a:pt x="1023748" y="317097"/>
                  <a:pt x="1024135" y="316902"/>
                  <a:pt x="1022388" y="317097"/>
                </a:cubicBezTo>
                <a:cubicBezTo>
                  <a:pt x="1021419" y="317097"/>
                  <a:pt x="1020641" y="317292"/>
                  <a:pt x="1019868" y="317292"/>
                </a:cubicBezTo>
                <a:cubicBezTo>
                  <a:pt x="1019089" y="315538"/>
                  <a:pt x="1016569" y="315733"/>
                  <a:pt x="1014822" y="315538"/>
                </a:cubicBezTo>
                <a:lnTo>
                  <a:pt x="1015595" y="313979"/>
                </a:lnTo>
                <a:cubicBezTo>
                  <a:pt x="1016374" y="312225"/>
                  <a:pt x="1016760" y="310081"/>
                  <a:pt x="1016569" y="308131"/>
                </a:cubicBezTo>
                <a:cubicBezTo>
                  <a:pt x="1016374" y="305403"/>
                  <a:pt x="1015209" y="303064"/>
                  <a:pt x="1014044" y="301310"/>
                </a:cubicBezTo>
                <a:cubicBezTo>
                  <a:pt x="1012879" y="299751"/>
                  <a:pt x="1010942" y="298387"/>
                  <a:pt x="1008612" y="297412"/>
                </a:cubicBezTo>
                <a:cubicBezTo>
                  <a:pt x="1006865" y="296827"/>
                  <a:pt x="1006865" y="297412"/>
                  <a:pt x="1005896" y="295463"/>
                </a:cubicBezTo>
                <a:cubicBezTo>
                  <a:pt x="1005314" y="294294"/>
                  <a:pt x="1004923" y="293514"/>
                  <a:pt x="1004536" y="292345"/>
                </a:cubicBezTo>
                <a:cubicBezTo>
                  <a:pt x="1005314" y="291760"/>
                  <a:pt x="1008030" y="291760"/>
                  <a:pt x="1009195" y="291760"/>
                </a:cubicBezTo>
                <a:cubicBezTo>
                  <a:pt x="1009968" y="291760"/>
                  <a:pt x="1010746" y="291955"/>
                  <a:pt x="1011524" y="292150"/>
                </a:cubicBezTo>
                <a:cubicBezTo>
                  <a:pt x="1012297" y="292345"/>
                  <a:pt x="1013075" y="292540"/>
                  <a:pt x="1013658" y="292150"/>
                </a:cubicBezTo>
                <a:cubicBezTo>
                  <a:pt x="1015013" y="291370"/>
                  <a:pt x="1014044" y="289616"/>
                  <a:pt x="1013658" y="288252"/>
                </a:cubicBezTo>
                <a:lnTo>
                  <a:pt x="1011328" y="280261"/>
                </a:lnTo>
                <a:cubicBezTo>
                  <a:pt x="1011132" y="279482"/>
                  <a:pt x="1010942" y="279092"/>
                  <a:pt x="1010164" y="278897"/>
                </a:cubicBezTo>
                <a:cubicBezTo>
                  <a:pt x="1008803" y="278507"/>
                  <a:pt x="1008221" y="279871"/>
                  <a:pt x="1007056" y="280846"/>
                </a:cubicBezTo>
                <a:cubicBezTo>
                  <a:pt x="1006865" y="281041"/>
                  <a:pt x="1006670" y="281236"/>
                  <a:pt x="1006283" y="281431"/>
                </a:cubicBezTo>
                <a:cubicBezTo>
                  <a:pt x="1005118" y="282405"/>
                  <a:pt x="1003567" y="283185"/>
                  <a:pt x="1002011" y="283574"/>
                </a:cubicBezTo>
                <a:cubicBezTo>
                  <a:pt x="1001429" y="281820"/>
                  <a:pt x="1001238" y="280261"/>
                  <a:pt x="1001429" y="278117"/>
                </a:cubicBezTo>
                <a:cubicBezTo>
                  <a:pt x="1001624" y="277143"/>
                  <a:pt x="1001820" y="276363"/>
                  <a:pt x="1002011" y="275584"/>
                </a:cubicBezTo>
                <a:cubicBezTo>
                  <a:pt x="1002207" y="274219"/>
                  <a:pt x="1001238" y="274025"/>
                  <a:pt x="1000846" y="273635"/>
                </a:cubicBezTo>
                <a:lnTo>
                  <a:pt x="1000269" y="273635"/>
                </a:lnTo>
                <a:lnTo>
                  <a:pt x="994636" y="275389"/>
                </a:lnTo>
                <a:cubicBezTo>
                  <a:pt x="993863" y="275584"/>
                  <a:pt x="989591" y="276753"/>
                  <a:pt x="989204" y="277143"/>
                </a:cubicBezTo>
                <a:cubicBezTo>
                  <a:pt x="988426" y="277533"/>
                  <a:pt x="988235" y="278897"/>
                  <a:pt x="989009" y="279677"/>
                </a:cubicBezTo>
                <a:lnTo>
                  <a:pt x="990756" y="281626"/>
                </a:lnTo>
                <a:cubicBezTo>
                  <a:pt x="991534" y="282600"/>
                  <a:pt x="992894" y="284744"/>
                  <a:pt x="993281" y="286303"/>
                </a:cubicBezTo>
                <a:cubicBezTo>
                  <a:pt x="991920" y="286693"/>
                  <a:pt x="990173" y="286888"/>
                  <a:pt x="988622" y="286888"/>
                </a:cubicBezTo>
                <a:cubicBezTo>
                  <a:pt x="986684" y="286693"/>
                  <a:pt x="985128" y="285913"/>
                  <a:pt x="984355" y="286498"/>
                </a:cubicBezTo>
                <a:cubicBezTo>
                  <a:pt x="982994" y="287277"/>
                  <a:pt x="983963" y="288837"/>
                  <a:pt x="984355" y="290201"/>
                </a:cubicBezTo>
                <a:cubicBezTo>
                  <a:pt x="984741" y="291565"/>
                  <a:pt x="985128" y="292929"/>
                  <a:pt x="985520" y="294294"/>
                </a:cubicBezTo>
                <a:cubicBezTo>
                  <a:pt x="985906" y="295658"/>
                  <a:pt x="986293" y="297022"/>
                  <a:pt x="986684" y="298387"/>
                </a:cubicBezTo>
                <a:cubicBezTo>
                  <a:pt x="986875" y="299166"/>
                  <a:pt x="987071" y="299556"/>
                  <a:pt x="987849" y="299751"/>
                </a:cubicBezTo>
                <a:cubicBezTo>
                  <a:pt x="989400" y="300141"/>
                  <a:pt x="989787" y="298387"/>
                  <a:pt x="992312" y="296632"/>
                </a:cubicBezTo>
                <a:cubicBezTo>
                  <a:pt x="992894" y="296243"/>
                  <a:pt x="995028" y="295073"/>
                  <a:pt x="995801" y="295073"/>
                </a:cubicBezTo>
                <a:cubicBezTo>
                  <a:pt x="996192" y="295853"/>
                  <a:pt x="996383" y="297997"/>
                  <a:pt x="996383" y="299166"/>
                </a:cubicBezTo>
                <a:cubicBezTo>
                  <a:pt x="996383" y="300920"/>
                  <a:pt x="996192" y="299946"/>
                  <a:pt x="994832" y="302090"/>
                </a:cubicBezTo>
                <a:cubicBezTo>
                  <a:pt x="990756" y="307742"/>
                  <a:pt x="992698" y="315733"/>
                  <a:pt x="998326" y="319241"/>
                </a:cubicBezTo>
                <a:cubicBezTo>
                  <a:pt x="998713" y="319436"/>
                  <a:pt x="999491" y="319826"/>
                  <a:pt x="999687" y="320020"/>
                </a:cubicBezTo>
                <a:cubicBezTo>
                  <a:pt x="999295" y="320410"/>
                  <a:pt x="998326" y="320995"/>
                  <a:pt x="997548" y="321580"/>
                </a:cubicBezTo>
                <a:cubicBezTo>
                  <a:pt x="996775" y="322359"/>
                  <a:pt x="996192" y="322944"/>
                  <a:pt x="996383" y="324113"/>
                </a:cubicBezTo>
                <a:cubicBezTo>
                  <a:pt x="995801" y="324308"/>
                  <a:pt x="995028" y="324893"/>
                  <a:pt x="994445" y="325283"/>
                </a:cubicBezTo>
                <a:cubicBezTo>
                  <a:pt x="992503" y="326452"/>
                  <a:pt x="992894" y="326062"/>
                  <a:pt x="992116" y="328986"/>
                </a:cubicBezTo>
                <a:lnTo>
                  <a:pt x="991338" y="331909"/>
                </a:lnTo>
                <a:cubicBezTo>
                  <a:pt x="991338" y="332299"/>
                  <a:pt x="991338" y="332104"/>
                  <a:pt x="990951" y="332299"/>
                </a:cubicBezTo>
                <a:lnTo>
                  <a:pt x="988040" y="333663"/>
                </a:lnTo>
                <a:cubicBezTo>
                  <a:pt x="987267" y="334053"/>
                  <a:pt x="984355" y="335417"/>
                  <a:pt x="983963" y="335612"/>
                </a:cubicBezTo>
                <a:cubicBezTo>
                  <a:pt x="983773" y="335222"/>
                  <a:pt x="983381" y="334833"/>
                  <a:pt x="983190" y="334443"/>
                </a:cubicBezTo>
                <a:cubicBezTo>
                  <a:pt x="981830" y="332299"/>
                  <a:pt x="981639" y="333078"/>
                  <a:pt x="979310" y="333468"/>
                </a:cubicBezTo>
                <a:cubicBezTo>
                  <a:pt x="979114" y="333468"/>
                  <a:pt x="978727" y="332494"/>
                  <a:pt x="978145" y="332104"/>
                </a:cubicBezTo>
                <a:cubicBezTo>
                  <a:pt x="975620" y="329765"/>
                  <a:pt x="971353" y="330155"/>
                  <a:pt x="969219" y="333078"/>
                </a:cubicBezTo>
                <a:cubicBezTo>
                  <a:pt x="968637" y="333858"/>
                  <a:pt x="968245" y="334833"/>
                  <a:pt x="968054" y="335807"/>
                </a:cubicBezTo>
                <a:cubicBezTo>
                  <a:pt x="968054" y="336197"/>
                  <a:pt x="968054" y="336587"/>
                  <a:pt x="967859" y="336976"/>
                </a:cubicBezTo>
                <a:cubicBezTo>
                  <a:pt x="967276" y="337366"/>
                  <a:pt x="966498" y="337366"/>
                  <a:pt x="965916" y="337561"/>
                </a:cubicBezTo>
                <a:cubicBezTo>
                  <a:pt x="965333" y="337951"/>
                  <a:pt x="965143" y="338536"/>
                  <a:pt x="965143" y="339315"/>
                </a:cubicBezTo>
                <a:cubicBezTo>
                  <a:pt x="964751" y="339510"/>
                  <a:pt x="964365" y="340095"/>
                  <a:pt x="963978" y="340095"/>
                </a:cubicBezTo>
                <a:cubicBezTo>
                  <a:pt x="963586" y="340095"/>
                  <a:pt x="963009" y="339705"/>
                  <a:pt x="962618" y="339705"/>
                </a:cubicBezTo>
                <a:cubicBezTo>
                  <a:pt x="961649" y="339510"/>
                  <a:pt x="960288" y="339315"/>
                  <a:pt x="959319" y="339315"/>
                </a:cubicBezTo>
                <a:cubicBezTo>
                  <a:pt x="955634" y="339510"/>
                  <a:pt x="952723" y="341264"/>
                  <a:pt x="950007" y="343408"/>
                </a:cubicBezTo>
                <a:lnTo>
                  <a:pt x="946513" y="346721"/>
                </a:lnTo>
                <a:cubicBezTo>
                  <a:pt x="945348" y="347696"/>
                  <a:pt x="942823" y="351594"/>
                  <a:pt x="942050" y="352763"/>
                </a:cubicBezTo>
                <a:cubicBezTo>
                  <a:pt x="939525" y="356661"/>
                  <a:pt x="937391" y="361728"/>
                  <a:pt x="936613" y="366406"/>
                </a:cubicBezTo>
                <a:cubicBezTo>
                  <a:pt x="935062" y="371863"/>
                  <a:pt x="935062" y="375371"/>
                  <a:pt x="936422" y="378879"/>
                </a:cubicBezTo>
                <a:close/>
                <a:moveTo>
                  <a:pt x="992312" y="281236"/>
                </a:moveTo>
                <a:cubicBezTo>
                  <a:pt x="992503" y="281041"/>
                  <a:pt x="992503" y="281041"/>
                  <a:pt x="992698" y="281041"/>
                </a:cubicBezTo>
                <a:cubicBezTo>
                  <a:pt x="992894" y="281041"/>
                  <a:pt x="992894" y="281041"/>
                  <a:pt x="993085" y="281041"/>
                </a:cubicBezTo>
                <a:cubicBezTo>
                  <a:pt x="994445" y="280651"/>
                  <a:pt x="996775" y="279871"/>
                  <a:pt x="997744" y="279677"/>
                </a:cubicBezTo>
                <a:cubicBezTo>
                  <a:pt x="997548" y="282795"/>
                  <a:pt x="997548" y="284549"/>
                  <a:pt x="998713" y="287472"/>
                </a:cubicBezTo>
                <a:cubicBezTo>
                  <a:pt x="998908" y="288252"/>
                  <a:pt x="999295" y="288837"/>
                  <a:pt x="1000073" y="289032"/>
                </a:cubicBezTo>
                <a:cubicBezTo>
                  <a:pt x="1001429" y="289226"/>
                  <a:pt x="1005118" y="287667"/>
                  <a:pt x="1006670" y="286498"/>
                </a:cubicBezTo>
                <a:lnTo>
                  <a:pt x="1008417" y="285329"/>
                </a:lnTo>
                <a:lnTo>
                  <a:pt x="1009968" y="290786"/>
                </a:lnTo>
                <a:cubicBezTo>
                  <a:pt x="1009195" y="290786"/>
                  <a:pt x="1008417" y="290591"/>
                  <a:pt x="1007638" y="290591"/>
                </a:cubicBezTo>
                <a:cubicBezTo>
                  <a:pt x="1005701" y="290591"/>
                  <a:pt x="1003175" y="291175"/>
                  <a:pt x="1001624" y="291760"/>
                </a:cubicBezTo>
                <a:cubicBezTo>
                  <a:pt x="1000269" y="292345"/>
                  <a:pt x="1000846" y="293904"/>
                  <a:pt x="1001238" y="295268"/>
                </a:cubicBezTo>
                <a:cubicBezTo>
                  <a:pt x="1001429" y="295853"/>
                  <a:pt x="1001624" y="296438"/>
                  <a:pt x="1001820" y="297022"/>
                </a:cubicBezTo>
                <a:cubicBezTo>
                  <a:pt x="1002011" y="297412"/>
                  <a:pt x="1002593" y="298387"/>
                  <a:pt x="1002593" y="298581"/>
                </a:cubicBezTo>
                <a:cubicBezTo>
                  <a:pt x="1001238" y="298776"/>
                  <a:pt x="1000269" y="299166"/>
                  <a:pt x="999104" y="299556"/>
                </a:cubicBezTo>
                <a:cubicBezTo>
                  <a:pt x="998713" y="297607"/>
                  <a:pt x="998908" y="297412"/>
                  <a:pt x="998326" y="295268"/>
                </a:cubicBezTo>
                <a:cubicBezTo>
                  <a:pt x="997744" y="293514"/>
                  <a:pt x="997548" y="292929"/>
                  <a:pt x="995414" y="293514"/>
                </a:cubicBezTo>
                <a:cubicBezTo>
                  <a:pt x="994059" y="293904"/>
                  <a:pt x="992894" y="294294"/>
                  <a:pt x="991730" y="294878"/>
                </a:cubicBezTo>
                <a:cubicBezTo>
                  <a:pt x="991147" y="295073"/>
                  <a:pt x="990565" y="295463"/>
                  <a:pt x="990173" y="295853"/>
                </a:cubicBezTo>
                <a:cubicBezTo>
                  <a:pt x="989983" y="296048"/>
                  <a:pt x="989787" y="296243"/>
                  <a:pt x="989400" y="296438"/>
                </a:cubicBezTo>
                <a:cubicBezTo>
                  <a:pt x="989204" y="296632"/>
                  <a:pt x="989009" y="296827"/>
                  <a:pt x="988622" y="297022"/>
                </a:cubicBezTo>
                <a:cubicBezTo>
                  <a:pt x="988431" y="296632"/>
                  <a:pt x="987071" y="291760"/>
                  <a:pt x="987071" y="291565"/>
                </a:cubicBezTo>
                <a:cubicBezTo>
                  <a:pt x="990173" y="291760"/>
                  <a:pt x="991920" y="291760"/>
                  <a:pt x="994832" y="290591"/>
                </a:cubicBezTo>
                <a:cubicBezTo>
                  <a:pt x="995610" y="290396"/>
                  <a:pt x="996192" y="290006"/>
                  <a:pt x="996383" y="289226"/>
                </a:cubicBezTo>
                <a:cubicBezTo>
                  <a:pt x="996579" y="288252"/>
                  <a:pt x="995414" y="285329"/>
                  <a:pt x="995028" y="284549"/>
                </a:cubicBezTo>
                <a:cubicBezTo>
                  <a:pt x="994636" y="283769"/>
                  <a:pt x="994445" y="283185"/>
                  <a:pt x="993863" y="282600"/>
                </a:cubicBezTo>
                <a:cubicBezTo>
                  <a:pt x="992894" y="282210"/>
                  <a:pt x="992503" y="281820"/>
                  <a:pt x="992312" y="281236"/>
                </a:cubicBezTo>
                <a:close/>
                <a:moveTo>
                  <a:pt x="1003371" y="301895"/>
                </a:moveTo>
                <a:cubicBezTo>
                  <a:pt x="1008612" y="301505"/>
                  <a:pt x="1012493" y="305403"/>
                  <a:pt x="1013075" y="310081"/>
                </a:cubicBezTo>
                <a:cubicBezTo>
                  <a:pt x="1013462" y="315343"/>
                  <a:pt x="1009581" y="319436"/>
                  <a:pt x="1004923" y="319826"/>
                </a:cubicBezTo>
                <a:cubicBezTo>
                  <a:pt x="999687" y="320215"/>
                  <a:pt x="995610" y="316317"/>
                  <a:pt x="995219" y="311640"/>
                </a:cubicBezTo>
                <a:cubicBezTo>
                  <a:pt x="994641" y="306377"/>
                  <a:pt x="998522" y="302284"/>
                  <a:pt x="1003371" y="301895"/>
                </a:cubicBezTo>
                <a:close/>
                <a:moveTo>
                  <a:pt x="1057127" y="316902"/>
                </a:moveTo>
                <a:cubicBezTo>
                  <a:pt x="1057127" y="316317"/>
                  <a:pt x="1058483" y="315148"/>
                  <a:pt x="1058679" y="314758"/>
                </a:cubicBezTo>
                <a:cubicBezTo>
                  <a:pt x="1061204" y="312809"/>
                  <a:pt x="1063920" y="312225"/>
                  <a:pt x="1067218" y="312420"/>
                </a:cubicBezTo>
                <a:cubicBezTo>
                  <a:pt x="1068383" y="312420"/>
                  <a:pt x="1072459" y="313004"/>
                  <a:pt x="1073428" y="313589"/>
                </a:cubicBezTo>
                <a:cubicBezTo>
                  <a:pt x="1069351" y="314563"/>
                  <a:pt x="1063920" y="318071"/>
                  <a:pt x="1060426" y="320800"/>
                </a:cubicBezTo>
                <a:cubicBezTo>
                  <a:pt x="1059843" y="321385"/>
                  <a:pt x="1059261" y="321775"/>
                  <a:pt x="1058483" y="322359"/>
                </a:cubicBezTo>
                <a:lnTo>
                  <a:pt x="1056741" y="323918"/>
                </a:lnTo>
                <a:lnTo>
                  <a:pt x="1057127" y="316902"/>
                </a:lnTo>
                <a:close/>
                <a:moveTo>
                  <a:pt x="1048784" y="361728"/>
                </a:moveTo>
                <a:cubicBezTo>
                  <a:pt x="1048784" y="361533"/>
                  <a:pt x="1049753" y="357440"/>
                  <a:pt x="1049753" y="356661"/>
                </a:cubicBezTo>
                <a:cubicBezTo>
                  <a:pt x="1051500" y="347111"/>
                  <a:pt x="1052664" y="339120"/>
                  <a:pt x="1053247" y="329375"/>
                </a:cubicBezTo>
                <a:cubicBezTo>
                  <a:pt x="1053438" y="325478"/>
                  <a:pt x="1053633" y="321969"/>
                  <a:pt x="1053633" y="318266"/>
                </a:cubicBezTo>
                <a:cubicBezTo>
                  <a:pt x="1053633" y="317487"/>
                  <a:pt x="1054020" y="317682"/>
                  <a:pt x="1054020" y="317877"/>
                </a:cubicBezTo>
                <a:lnTo>
                  <a:pt x="1053829" y="323723"/>
                </a:lnTo>
                <a:cubicBezTo>
                  <a:pt x="1053829" y="325672"/>
                  <a:pt x="1053633" y="327621"/>
                  <a:pt x="1053438" y="329570"/>
                </a:cubicBezTo>
                <a:cubicBezTo>
                  <a:pt x="1053051" y="334638"/>
                  <a:pt x="1051886" y="346331"/>
                  <a:pt x="1050722" y="351594"/>
                </a:cubicBezTo>
                <a:cubicBezTo>
                  <a:pt x="1050531" y="352568"/>
                  <a:pt x="1050722" y="351594"/>
                  <a:pt x="1050531" y="352958"/>
                </a:cubicBezTo>
                <a:lnTo>
                  <a:pt x="1048784" y="361728"/>
                </a:lnTo>
                <a:close/>
                <a:moveTo>
                  <a:pt x="1021223" y="322164"/>
                </a:moveTo>
                <a:lnTo>
                  <a:pt x="1022001" y="345357"/>
                </a:lnTo>
                <a:cubicBezTo>
                  <a:pt x="1021419" y="341654"/>
                  <a:pt x="1021223" y="337561"/>
                  <a:pt x="1020836" y="333858"/>
                </a:cubicBezTo>
                <a:cubicBezTo>
                  <a:pt x="1020450" y="329960"/>
                  <a:pt x="1020058" y="326062"/>
                  <a:pt x="1019672" y="322359"/>
                </a:cubicBezTo>
                <a:lnTo>
                  <a:pt x="1021223" y="322164"/>
                </a:lnTo>
                <a:close/>
                <a:moveTo>
                  <a:pt x="1048975" y="317682"/>
                </a:moveTo>
                <a:cubicBezTo>
                  <a:pt x="1049753" y="317682"/>
                  <a:pt x="1049948" y="317487"/>
                  <a:pt x="1050722" y="317292"/>
                </a:cubicBezTo>
                <a:cubicBezTo>
                  <a:pt x="1050722" y="334638"/>
                  <a:pt x="1048006" y="360169"/>
                  <a:pt x="1040827" y="376540"/>
                </a:cubicBezTo>
                <a:lnTo>
                  <a:pt x="1039271" y="379659"/>
                </a:lnTo>
                <a:cubicBezTo>
                  <a:pt x="1039271" y="379659"/>
                  <a:pt x="1039271" y="379659"/>
                  <a:pt x="1039080" y="379464"/>
                </a:cubicBezTo>
                <a:cubicBezTo>
                  <a:pt x="1039080" y="379464"/>
                  <a:pt x="1039080" y="379464"/>
                  <a:pt x="1039080" y="379269"/>
                </a:cubicBezTo>
                <a:cubicBezTo>
                  <a:pt x="1038111" y="377320"/>
                  <a:pt x="1036946" y="377515"/>
                  <a:pt x="1036750" y="376930"/>
                </a:cubicBezTo>
                <a:cubicBezTo>
                  <a:pt x="1036555" y="376540"/>
                  <a:pt x="1036750" y="376150"/>
                  <a:pt x="1036364" y="375761"/>
                </a:cubicBezTo>
                <a:cubicBezTo>
                  <a:pt x="1035390" y="374007"/>
                  <a:pt x="1033452" y="374396"/>
                  <a:pt x="1031509" y="374981"/>
                </a:cubicBezTo>
                <a:cubicBezTo>
                  <a:pt x="1031509" y="374396"/>
                  <a:pt x="1031509" y="374007"/>
                  <a:pt x="1031319" y="373617"/>
                </a:cubicBezTo>
                <a:cubicBezTo>
                  <a:pt x="1030540" y="371668"/>
                  <a:pt x="1030154" y="374007"/>
                  <a:pt x="1031896" y="369719"/>
                </a:cubicBezTo>
                <a:cubicBezTo>
                  <a:pt x="1036168" y="358415"/>
                  <a:pt x="1038111" y="344772"/>
                  <a:pt x="1039080" y="332689"/>
                </a:cubicBezTo>
                <a:cubicBezTo>
                  <a:pt x="1039271" y="329181"/>
                  <a:pt x="1039466" y="324503"/>
                  <a:pt x="1039466" y="320995"/>
                </a:cubicBezTo>
                <a:cubicBezTo>
                  <a:pt x="1039466" y="320605"/>
                  <a:pt x="1039271" y="320410"/>
                  <a:pt x="1039662" y="320215"/>
                </a:cubicBezTo>
                <a:cubicBezTo>
                  <a:pt x="1040631" y="319826"/>
                  <a:pt x="1040827" y="320020"/>
                  <a:pt x="1041796" y="319436"/>
                </a:cubicBezTo>
                <a:cubicBezTo>
                  <a:pt x="1042182" y="320020"/>
                  <a:pt x="1042765" y="320410"/>
                  <a:pt x="1043738" y="320800"/>
                </a:cubicBezTo>
                <a:cubicBezTo>
                  <a:pt x="1045872" y="321969"/>
                  <a:pt x="1048588" y="320410"/>
                  <a:pt x="1048975" y="317682"/>
                </a:cubicBezTo>
                <a:close/>
                <a:moveTo>
                  <a:pt x="999104" y="325867"/>
                </a:moveTo>
                <a:cubicBezTo>
                  <a:pt x="999877" y="325088"/>
                  <a:pt x="1001429" y="324113"/>
                  <a:pt x="1002593" y="323529"/>
                </a:cubicBezTo>
                <a:cubicBezTo>
                  <a:pt x="1003758" y="322944"/>
                  <a:pt x="1003371" y="323139"/>
                  <a:pt x="1004923" y="322944"/>
                </a:cubicBezTo>
                <a:cubicBezTo>
                  <a:pt x="1008612" y="322749"/>
                  <a:pt x="1010550" y="320800"/>
                  <a:pt x="1011328" y="320800"/>
                </a:cubicBezTo>
                <a:cubicBezTo>
                  <a:pt x="1012297" y="320605"/>
                  <a:pt x="1015595" y="320410"/>
                  <a:pt x="1016569" y="320800"/>
                </a:cubicBezTo>
                <a:cubicBezTo>
                  <a:pt x="1017342" y="328401"/>
                  <a:pt x="1018121" y="336392"/>
                  <a:pt x="1018899" y="343993"/>
                </a:cubicBezTo>
                <a:cubicBezTo>
                  <a:pt x="1019089" y="345162"/>
                  <a:pt x="1019089" y="346526"/>
                  <a:pt x="1019285" y="347891"/>
                </a:cubicBezTo>
                <a:cubicBezTo>
                  <a:pt x="1019476" y="348865"/>
                  <a:pt x="1019672" y="350814"/>
                  <a:pt x="1019672" y="351788"/>
                </a:cubicBezTo>
                <a:cubicBezTo>
                  <a:pt x="1019285" y="351399"/>
                  <a:pt x="1018899" y="351009"/>
                  <a:pt x="1018121" y="350619"/>
                </a:cubicBezTo>
                <a:cubicBezTo>
                  <a:pt x="1016178" y="350034"/>
                  <a:pt x="1014044" y="351009"/>
                  <a:pt x="1013658" y="353543"/>
                </a:cubicBezTo>
                <a:cubicBezTo>
                  <a:pt x="1013462" y="353153"/>
                  <a:pt x="1012879" y="352373"/>
                  <a:pt x="1012689" y="351788"/>
                </a:cubicBezTo>
                <a:cubicBezTo>
                  <a:pt x="1012493" y="351204"/>
                  <a:pt x="1012106" y="350619"/>
                  <a:pt x="1011715" y="350034"/>
                </a:cubicBezTo>
                <a:lnTo>
                  <a:pt x="1004536" y="336197"/>
                </a:lnTo>
                <a:cubicBezTo>
                  <a:pt x="1003954" y="335027"/>
                  <a:pt x="1003371" y="333858"/>
                  <a:pt x="1002789" y="332689"/>
                </a:cubicBezTo>
                <a:cubicBezTo>
                  <a:pt x="1002011" y="331130"/>
                  <a:pt x="1000851" y="329181"/>
                  <a:pt x="1000073" y="327426"/>
                </a:cubicBezTo>
                <a:cubicBezTo>
                  <a:pt x="999687" y="327037"/>
                  <a:pt x="999295" y="326257"/>
                  <a:pt x="999104" y="325867"/>
                </a:cubicBezTo>
                <a:close/>
                <a:moveTo>
                  <a:pt x="1025299" y="348865"/>
                </a:moveTo>
                <a:cubicBezTo>
                  <a:pt x="1025109" y="348085"/>
                  <a:pt x="1024526" y="325283"/>
                  <a:pt x="1024331" y="324113"/>
                </a:cubicBezTo>
                <a:cubicBezTo>
                  <a:pt x="1024526" y="324308"/>
                  <a:pt x="1025109" y="324698"/>
                  <a:pt x="1025299" y="324893"/>
                </a:cubicBezTo>
                <a:cubicBezTo>
                  <a:pt x="1025691" y="325283"/>
                  <a:pt x="1025882" y="325283"/>
                  <a:pt x="1025882" y="326062"/>
                </a:cubicBezTo>
                <a:cubicBezTo>
                  <a:pt x="1025882" y="327037"/>
                  <a:pt x="1025882" y="328206"/>
                  <a:pt x="1025686" y="329375"/>
                </a:cubicBezTo>
                <a:lnTo>
                  <a:pt x="1025299" y="348865"/>
                </a:lnTo>
                <a:close/>
                <a:moveTo>
                  <a:pt x="1028598" y="368939"/>
                </a:moveTo>
                <a:cubicBezTo>
                  <a:pt x="1028015" y="366406"/>
                  <a:pt x="1028407" y="345552"/>
                  <a:pt x="1028407" y="343408"/>
                </a:cubicBezTo>
                <a:cubicBezTo>
                  <a:pt x="1028407" y="339120"/>
                  <a:pt x="1028598" y="335027"/>
                  <a:pt x="1028793" y="330740"/>
                </a:cubicBezTo>
                <a:lnTo>
                  <a:pt x="1028989" y="326062"/>
                </a:lnTo>
                <a:cubicBezTo>
                  <a:pt x="1028989" y="325867"/>
                  <a:pt x="1029958" y="325867"/>
                  <a:pt x="1030345" y="325672"/>
                </a:cubicBezTo>
                <a:cubicBezTo>
                  <a:pt x="1031319" y="325478"/>
                  <a:pt x="1035390" y="324893"/>
                  <a:pt x="1035972" y="324893"/>
                </a:cubicBezTo>
                <a:cubicBezTo>
                  <a:pt x="1035782" y="335612"/>
                  <a:pt x="1034225" y="348670"/>
                  <a:pt x="1031705" y="359000"/>
                </a:cubicBezTo>
                <a:cubicBezTo>
                  <a:pt x="1031319" y="360754"/>
                  <a:pt x="1029376" y="367575"/>
                  <a:pt x="1028598" y="368939"/>
                </a:cubicBezTo>
                <a:close/>
                <a:moveTo>
                  <a:pt x="1058874" y="326842"/>
                </a:moveTo>
                <a:cubicBezTo>
                  <a:pt x="1059065" y="326452"/>
                  <a:pt x="1061786" y="324113"/>
                  <a:pt x="1062173" y="323723"/>
                </a:cubicBezTo>
                <a:cubicBezTo>
                  <a:pt x="1065471" y="320995"/>
                  <a:pt x="1069934" y="318266"/>
                  <a:pt x="1074206" y="316902"/>
                </a:cubicBezTo>
                <a:cubicBezTo>
                  <a:pt x="1075371" y="316512"/>
                  <a:pt x="1076530" y="316317"/>
                  <a:pt x="1077695" y="316123"/>
                </a:cubicBezTo>
                <a:cubicBezTo>
                  <a:pt x="1079442" y="315928"/>
                  <a:pt x="1079638" y="316317"/>
                  <a:pt x="1080998" y="316902"/>
                </a:cubicBezTo>
                <a:cubicBezTo>
                  <a:pt x="1084683" y="319046"/>
                  <a:pt x="1087208" y="320800"/>
                  <a:pt x="1090115" y="323723"/>
                </a:cubicBezTo>
                <a:cubicBezTo>
                  <a:pt x="1090697" y="324308"/>
                  <a:pt x="1091089" y="324698"/>
                  <a:pt x="1091671" y="325478"/>
                </a:cubicBezTo>
                <a:cubicBezTo>
                  <a:pt x="1092058" y="325867"/>
                  <a:pt x="1092253" y="326257"/>
                  <a:pt x="1092640" y="326647"/>
                </a:cubicBezTo>
                <a:cubicBezTo>
                  <a:pt x="1094583" y="329570"/>
                  <a:pt x="1095356" y="332884"/>
                  <a:pt x="1095552" y="336392"/>
                </a:cubicBezTo>
                <a:cubicBezTo>
                  <a:pt x="1093609" y="336392"/>
                  <a:pt x="1091862" y="336781"/>
                  <a:pt x="1089924" y="337171"/>
                </a:cubicBezTo>
                <a:cubicBezTo>
                  <a:pt x="1084101" y="338536"/>
                  <a:pt x="1086817" y="339315"/>
                  <a:pt x="1083518" y="336781"/>
                </a:cubicBezTo>
                <a:cubicBezTo>
                  <a:pt x="1076530" y="331909"/>
                  <a:pt x="1067800" y="327426"/>
                  <a:pt x="1058874" y="326842"/>
                </a:cubicBezTo>
                <a:close/>
                <a:moveTo>
                  <a:pt x="997161" y="328986"/>
                </a:moveTo>
                <a:cubicBezTo>
                  <a:pt x="997357" y="329375"/>
                  <a:pt x="1002011" y="338536"/>
                  <a:pt x="1002402" y="339120"/>
                </a:cubicBezTo>
                <a:cubicBezTo>
                  <a:pt x="1003371" y="340874"/>
                  <a:pt x="1004149" y="342433"/>
                  <a:pt x="1004923" y="344188"/>
                </a:cubicBezTo>
                <a:lnTo>
                  <a:pt x="1007448" y="349255"/>
                </a:lnTo>
                <a:cubicBezTo>
                  <a:pt x="1007056" y="348865"/>
                  <a:pt x="1004732" y="344967"/>
                  <a:pt x="1004536" y="344382"/>
                </a:cubicBezTo>
                <a:lnTo>
                  <a:pt x="996383" y="331130"/>
                </a:lnTo>
                <a:cubicBezTo>
                  <a:pt x="996192" y="330740"/>
                  <a:pt x="995801" y="330155"/>
                  <a:pt x="995610" y="329960"/>
                </a:cubicBezTo>
                <a:lnTo>
                  <a:pt x="997161" y="328986"/>
                </a:lnTo>
                <a:close/>
                <a:moveTo>
                  <a:pt x="1006479" y="353737"/>
                </a:moveTo>
                <a:cubicBezTo>
                  <a:pt x="1006283" y="353543"/>
                  <a:pt x="1006479" y="353543"/>
                  <a:pt x="1006479" y="353737"/>
                </a:cubicBezTo>
                <a:lnTo>
                  <a:pt x="999687" y="343603"/>
                </a:lnTo>
                <a:cubicBezTo>
                  <a:pt x="999104" y="342823"/>
                  <a:pt x="998522" y="341849"/>
                  <a:pt x="997939" y="341069"/>
                </a:cubicBezTo>
                <a:lnTo>
                  <a:pt x="994445" y="336002"/>
                </a:lnTo>
                <a:cubicBezTo>
                  <a:pt x="994059" y="335417"/>
                  <a:pt x="993667" y="335027"/>
                  <a:pt x="993863" y="334638"/>
                </a:cubicBezTo>
                <a:cubicBezTo>
                  <a:pt x="993863" y="334443"/>
                  <a:pt x="994250" y="333273"/>
                  <a:pt x="994445" y="332884"/>
                </a:cubicBezTo>
                <a:cubicBezTo>
                  <a:pt x="994636" y="333273"/>
                  <a:pt x="995028" y="333858"/>
                  <a:pt x="995219" y="334248"/>
                </a:cubicBezTo>
                <a:lnTo>
                  <a:pt x="997548" y="338146"/>
                </a:lnTo>
                <a:cubicBezTo>
                  <a:pt x="998522" y="339900"/>
                  <a:pt x="999687" y="341654"/>
                  <a:pt x="1000655" y="343408"/>
                </a:cubicBezTo>
                <a:cubicBezTo>
                  <a:pt x="1000655" y="343798"/>
                  <a:pt x="1006479" y="353153"/>
                  <a:pt x="1006479" y="353737"/>
                </a:cubicBezTo>
                <a:close/>
                <a:moveTo>
                  <a:pt x="1054216" y="351788"/>
                </a:moveTo>
                <a:cubicBezTo>
                  <a:pt x="1054411" y="350034"/>
                  <a:pt x="1054798" y="348280"/>
                  <a:pt x="1054994" y="346526"/>
                </a:cubicBezTo>
                <a:cubicBezTo>
                  <a:pt x="1055184" y="344772"/>
                  <a:pt x="1055576" y="343018"/>
                  <a:pt x="1055767" y="341069"/>
                </a:cubicBezTo>
                <a:cubicBezTo>
                  <a:pt x="1056158" y="337366"/>
                  <a:pt x="1056545" y="333663"/>
                  <a:pt x="1056741" y="329960"/>
                </a:cubicBezTo>
                <a:cubicBezTo>
                  <a:pt x="1063724" y="329960"/>
                  <a:pt x="1071098" y="333078"/>
                  <a:pt x="1076726" y="336392"/>
                </a:cubicBezTo>
                <a:cubicBezTo>
                  <a:pt x="1077695" y="336976"/>
                  <a:pt x="1080998" y="339120"/>
                  <a:pt x="1081967" y="339900"/>
                </a:cubicBezTo>
                <a:lnTo>
                  <a:pt x="1079055" y="341459"/>
                </a:lnTo>
                <a:cubicBezTo>
                  <a:pt x="1076340" y="343018"/>
                  <a:pt x="1073624" y="344967"/>
                  <a:pt x="1071294" y="346721"/>
                </a:cubicBezTo>
                <a:cubicBezTo>
                  <a:pt x="1070712" y="347306"/>
                  <a:pt x="1068383" y="349255"/>
                  <a:pt x="1067800" y="349840"/>
                </a:cubicBezTo>
                <a:cubicBezTo>
                  <a:pt x="1067604" y="350034"/>
                  <a:pt x="1067414" y="350229"/>
                  <a:pt x="1067218" y="350424"/>
                </a:cubicBezTo>
                <a:cubicBezTo>
                  <a:pt x="1065857" y="351594"/>
                  <a:pt x="1064693" y="352958"/>
                  <a:pt x="1063528" y="354517"/>
                </a:cubicBezTo>
                <a:lnTo>
                  <a:pt x="1062559" y="355686"/>
                </a:lnTo>
                <a:lnTo>
                  <a:pt x="1058292" y="353737"/>
                </a:lnTo>
                <a:cubicBezTo>
                  <a:pt x="1057710" y="353153"/>
                  <a:pt x="1054994" y="351983"/>
                  <a:pt x="1054216" y="351788"/>
                </a:cubicBezTo>
                <a:close/>
                <a:moveTo>
                  <a:pt x="1088177" y="340679"/>
                </a:moveTo>
                <a:cubicBezTo>
                  <a:pt x="1088950" y="340095"/>
                  <a:pt x="1093805" y="339315"/>
                  <a:pt x="1095356" y="339315"/>
                </a:cubicBezTo>
                <a:cubicBezTo>
                  <a:pt x="1095356" y="342239"/>
                  <a:pt x="1094774" y="345357"/>
                  <a:pt x="1094191" y="347891"/>
                </a:cubicBezTo>
                <a:lnTo>
                  <a:pt x="1092836" y="345747"/>
                </a:lnTo>
                <a:cubicBezTo>
                  <a:pt x="1091862" y="344382"/>
                  <a:pt x="1090697" y="342823"/>
                  <a:pt x="1089342" y="341654"/>
                </a:cubicBezTo>
                <a:lnTo>
                  <a:pt x="1088177" y="340679"/>
                </a:lnTo>
                <a:close/>
                <a:moveTo>
                  <a:pt x="991338" y="337366"/>
                </a:moveTo>
                <a:cubicBezTo>
                  <a:pt x="991534" y="337561"/>
                  <a:pt x="991534" y="337561"/>
                  <a:pt x="991534" y="337756"/>
                </a:cubicBezTo>
                <a:lnTo>
                  <a:pt x="992894" y="339705"/>
                </a:lnTo>
                <a:cubicBezTo>
                  <a:pt x="994445" y="341849"/>
                  <a:pt x="995997" y="344188"/>
                  <a:pt x="997548" y="346331"/>
                </a:cubicBezTo>
                <a:lnTo>
                  <a:pt x="1000655" y="350814"/>
                </a:lnTo>
                <a:cubicBezTo>
                  <a:pt x="1001042" y="351594"/>
                  <a:pt x="1001624" y="352373"/>
                  <a:pt x="1002207" y="352958"/>
                </a:cubicBezTo>
                <a:cubicBezTo>
                  <a:pt x="1004732" y="356466"/>
                  <a:pt x="1007448" y="360559"/>
                  <a:pt x="1009581" y="364067"/>
                </a:cubicBezTo>
                <a:cubicBezTo>
                  <a:pt x="1009968" y="364846"/>
                  <a:pt x="1015013" y="372642"/>
                  <a:pt x="1015209" y="373227"/>
                </a:cubicBezTo>
                <a:lnTo>
                  <a:pt x="1011911" y="370693"/>
                </a:lnTo>
                <a:lnTo>
                  <a:pt x="1007638" y="366990"/>
                </a:lnTo>
                <a:cubicBezTo>
                  <a:pt x="1005896" y="365431"/>
                  <a:pt x="1001820" y="361338"/>
                  <a:pt x="999877" y="359194"/>
                </a:cubicBezTo>
                <a:lnTo>
                  <a:pt x="997939" y="357051"/>
                </a:lnTo>
                <a:cubicBezTo>
                  <a:pt x="997357" y="356466"/>
                  <a:pt x="995414" y="354127"/>
                  <a:pt x="994832" y="353348"/>
                </a:cubicBezTo>
                <a:lnTo>
                  <a:pt x="993477" y="351788"/>
                </a:lnTo>
                <a:cubicBezTo>
                  <a:pt x="992698" y="350814"/>
                  <a:pt x="985520" y="341459"/>
                  <a:pt x="985128" y="340485"/>
                </a:cubicBezTo>
                <a:lnTo>
                  <a:pt x="991338" y="337366"/>
                </a:lnTo>
                <a:close/>
                <a:moveTo>
                  <a:pt x="977367" y="339120"/>
                </a:moveTo>
                <a:cubicBezTo>
                  <a:pt x="978336" y="339120"/>
                  <a:pt x="979114" y="338730"/>
                  <a:pt x="979892" y="338536"/>
                </a:cubicBezTo>
                <a:cubicBezTo>
                  <a:pt x="980279" y="338925"/>
                  <a:pt x="980474" y="339510"/>
                  <a:pt x="980861" y="339900"/>
                </a:cubicBezTo>
                <a:cubicBezTo>
                  <a:pt x="983773" y="344382"/>
                  <a:pt x="986489" y="347891"/>
                  <a:pt x="989787" y="351983"/>
                </a:cubicBezTo>
                <a:cubicBezTo>
                  <a:pt x="990369" y="352958"/>
                  <a:pt x="991147" y="353737"/>
                  <a:pt x="991920" y="354517"/>
                </a:cubicBezTo>
                <a:lnTo>
                  <a:pt x="994054" y="357051"/>
                </a:lnTo>
                <a:cubicBezTo>
                  <a:pt x="994445" y="357440"/>
                  <a:pt x="994832" y="357830"/>
                  <a:pt x="995028" y="358220"/>
                </a:cubicBezTo>
                <a:lnTo>
                  <a:pt x="1001820" y="365431"/>
                </a:lnTo>
                <a:cubicBezTo>
                  <a:pt x="1002011" y="365626"/>
                  <a:pt x="1002207" y="365821"/>
                  <a:pt x="1002402" y="366016"/>
                </a:cubicBezTo>
                <a:lnTo>
                  <a:pt x="1004732" y="368355"/>
                </a:lnTo>
                <a:cubicBezTo>
                  <a:pt x="1004923" y="368549"/>
                  <a:pt x="1005118" y="368744"/>
                  <a:pt x="1005314" y="368939"/>
                </a:cubicBezTo>
                <a:cubicBezTo>
                  <a:pt x="1005505" y="369329"/>
                  <a:pt x="1005701" y="369329"/>
                  <a:pt x="1005896" y="369524"/>
                </a:cubicBezTo>
                <a:lnTo>
                  <a:pt x="1007056" y="370693"/>
                </a:lnTo>
                <a:cubicBezTo>
                  <a:pt x="1007252" y="370888"/>
                  <a:pt x="1007448" y="371083"/>
                  <a:pt x="1007638" y="371278"/>
                </a:cubicBezTo>
                <a:lnTo>
                  <a:pt x="1014240" y="376345"/>
                </a:lnTo>
                <a:cubicBezTo>
                  <a:pt x="1014627" y="376540"/>
                  <a:pt x="1015209" y="376930"/>
                  <a:pt x="1015595" y="377320"/>
                </a:cubicBezTo>
                <a:cubicBezTo>
                  <a:pt x="1015595" y="379464"/>
                  <a:pt x="1015791" y="378684"/>
                  <a:pt x="1016178" y="379853"/>
                </a:cubicBezTo>
                <a:cubicBezTo>
                  <a:pt x="1013848" y="380243"/>
                  <a:pt x="1011715" y="381802"/>
                  <a:pt x="1012689" y="384141"/>
                </a:cubicBezTo>
                <a:cubicBezTo>
                  <a:pt x="1013075" y="385116"/>
                  <a:pt x="1011715" y="385116"/>
                  <a:pt x="1012106" y="387844"/>
                </a:cubicBezTo>
                <a:cubicBezTo>
                  <a:pt x="1011715" y="387649"/>
                  <a:pt x="1010746" y="387065"/>
                  <a:pt x="1010359" y="386870"/>
                </a:cubicBezTo>
                <a:cubicBezTo>
                  <a:pt x="1008612" y="385700"/>
                  <a:pt x="1007056" y="384726"/>
                  <a:pt x="1005314" y="383362"/>
                </a:cubicBezTo>
                <a:cubicBezTo>
                  <a:pt x="1003567" y="381997"/>
                  <a:pt x="1001624" y="380438"/>
                  <a:pt x="999877" y="378879"/>
                </a:cubicBezTo>
                <a:cubicBezTo>
                  <a:pt x="997744" y="376930"/>
                  <a:pt x="995610" y="374981"/>
                  <a:pt x="993477" y="372837"/>
                </a:cubicBezTo>
                <a:cubicBezTo>
                  <a:pt x="989591" y="368939"/>
                  <a:pt x="986293" y="365236"/>
                  <a:pt x="982799" y="361143"/>
                </a:cubicBezTo>
                <a:cubicBezTo>
                  <a:pt x="978336" y="355881"/>
                  <a:pt x="973486" y="349255"/>
                  <a:pt x="969606" y="343603"/>
                </a:cubicBezTo>
                <a:cubicBezTo>
                  <a:pt x="969219" y="343213"/>
                  <a:pt x="968828" y="342433"/>
                  <a:pt x="968441" y="341849"/>
                </a:cubicBezTo>
                <a:cubicBezTo>
                  <a:pt x="968828" y="341849"/>
                  <a:pt x="969023" y="341654"/>
                  <a:pt x="969219" y="341654"/>
                </a:cubicBezTo>
                <a:cubicBezTo>
                  <a:pt x="969606" y="341459"/>
                  <a:pt x="969606" y="341459"/>
                  <a:pt x="969992" y="341264"/>
                </a:cubicBezTo>
                <a:cubicBezTo>
                  <a:pt x="970379" y="341459"/>
                  <a:pt x="970379" y="341849"/>
                  <a:pt x="970770" y="342044"/>
                </a:cubicBezTo>
                <a:cubicBezTo>
                  <a:pt x="973290" y="343603"/>
                  <a:pt x="976980" y="342628"/>
                  <a:pt x="977367" y="339120"/>
                </a:cubicBezTo>
                <a:close/>
                <a:moveTo>
                  <a:pt x="947286" y="351594"/>
                </a:moveTo>
                <a:cubicBezTo>
                  <a:pt x="947868" y="350619"/>
                  <a:pt x="950589" y="348085"/>
                  <a:pt x="951558" y="347306"/>
                </a:cubicBezTo>
                <a:cubicBezTo>
                  <a:pt x="954078" y="345357"/>
                  <a:pt x="957572" y="343603"/>
                  <a:pt x="960871" y="344382"/>
                </a:cubicBezTo>
                <a:cubicBezTo>
                  <a:pt x="961453" y="344577"/>
                  <a:pt x="962035" y="344772"/>
                  <a:pt x="962427" y="344967"/>
                </a:cubicBezTo>
                <a:cubicBezTo>
                  <a:pt x="962813" y="345162"/>
                  <a:pt x="963009" y="345747"/>
                  <a:pt x="963396" y="346136"/>
                </a:cubicBezTo>
                <a:cubicBezTo>
                  <a:pt x="963978" y="346916"/>
                  <a:pt x="964560" y="347891"/>
                  <a:pt x="965143" y="348670"/>
                </a:cubicBezTo>
                <a:lnTo>
                  <a:pt x="966890" y="351204"/>
                </a:lnTo>
                <a:cubicBezTo>
                  <a:pt x="966112" y="351204"/>
                  <a:pt x="965333" y="351009"/>
                  <a:pt x="964560" y="350814"/>
                </a:cubicBezTo>
                <a:cubicBezTo>
                  <a:pt x="962035" y="350424"/>
                  <a:pt x="959515" y="350229"/>
                  <a:pt x="956990" y="350229"/>
                </a:cubicBezTo>
                <a:cubicBezTo>
                  <a:pt x="955243" y="350229"/>
                  <a:pt x="953496" y="350424"/>
                  <a:pt x="951945" y="350619"/>
                </a:cubicBezTo>
                <a:cubicBezTo>
                  <a:pt x="949615" y="351009"/>
                  <a:pt x="949033" y="351204"/>
                  <a:pt x="947286" y="351594"/>
                </a:cubicBezTo>
                <a:close/>
                <a:moveTo>
                  <a:pt x="1065667" y="356856"/>
                </a:moveTo>
                <a:cubicBezTo>
                  <a:pt x="1065857" y="356466"/>
                  <a:pt x="1066249" y="356076"/>
                  <a:pt x="1066636" y="355686"/>
                </a:cubicBezTo>
                <a:lnTo>
                  <a:pt x="1068578" y="353348"/>
                </a:lnTo>
                <a:cubicBezTo>
                  <a:pt x="1069547" y="352568"/>
                  <a:pt x="1070130" y="351594"/>
                  <a:pt x="1071294" y="350619"/>
                </a:cubicBezTo>
                <a:lnTo>
                  <a:pt x="1073041" y="349060"/>
                </a:lnTo>
                <a:cubicBezTo>
                  <a:pt x="1076340" y="346526"/>
                  <a:pt x="1078277" y="344967"/>
                  <a:pt x="1081967" y="343018"/>
                </a:cubicBezTo>
                <a:cubicBezTo>
                  <a:pt x="1082740" y="342628"/>
                  <a:pt x="1084101" y="341849"/>
                  <a:pt x="1084879" y="341654"/>
                </a:cubicBezTo>
                <a:cubicBezTo>
                  <a:pt x="1087399" y="343798"/>
                  <a:pt x="1093805" y="350034"/>
                  <a:pt x="1092253" y="354712"/>
                </a:cubicBezTo>
                <a:cubicBezTo>
                  <a:pt x="1091862" y="355881"/>
                  <a:pt x="1091475" y="356661"/>
                  <a:pt x="1091280" y="357830"/>
                </a:cubicBezTo>
                <a:cubicBezTo>
                  <a:pt x="1090893" y="358805"/>
                  <a:pt x="1089342" y="363287"/>
                  <a:pt x="1088759" y="363677"/>
                </a:cubicBezTo>
                <a:cubicBezTo>
                  <a:pt x="1088177" y="363482"/>
                  <a:pt x="1086817" y="362313"/>
                  <a:pt x="1085265" y="363677"/>
                </a:cubicBezTo>
                <a:cubicBezTo>
                  <a:pt x="1084297" y="364457"/>
                  <a:pt x="1083905" y="365236"/>
                  <a:pt x="1083905" y="366990"/>
                </a:cubicBezTo>
                <a:cubicBezTo>
                  <a:pt x="1082936" y="366795"/>
                  <a:pt x="1082354" y="366406"/>
                  <a:pt x="1081189" y="366601"/>
                </a:cubicBezTo>
                <a:cubicBezTo>
                  <a:pt x="1080220" y="366795"/>
                  <a:pt x="1079834" y="367185"/>
                  <a:pt x="1079442" y="367770"/>
                </a:cubicBezTo>
                <a:lnTo>
                  <a:pt x="1079251" y="367575"/>
                </a:lnTo>
                <a:cubicBezTo>
                  <a:pt x="1078277" y="366211"/>
                  <a:pt x="1077891" y="365821"/>
                  <a:pt x="1076726" y="364262"/>
                </a:cubicBezTo>
                <a:cubicBezTo>
                  <a:pt x="1074788" y="362313"/>
                  <a:pt x="1072067" y="360169"/>
                  <a:pt x="1069738" y="358805"/>
                </a:cubicBezTo>
                <a:lnTo>
                  <a:pt x="1065667" y="356856"/>
                </a:lnTo>
                <a:close/>
                <a:moveTo>
                  <a:pt x="941468" y="382387"/>
                </a:moveTo>
                <a:cubicBezTo>
                  <a:pt x="941076" y="381997"/>
                  <a:pt x="940494" y="380633"/>
                  <a:pt x="940107" y="379853"/>
                </a:cubicBezTo>
                <a:cubicBezTo>
                  <a:pt x="939721" y="378879"/>
                  <a:pt x="939329" y="378099"/>
                  <a:pt x="939138" y="377125"/>
                </a:cubicBezTo>
                <a:cubicBezTo>
                  <a:pt x="937391" y="371083"/>
                  <a:pt x="939911" y="364067"/>
                  <a:pt x="942436" y="358805"/>
                </a:cubicBezTo>
                <a:cubicBezTo>
                  <a:pt x="942823" y="358220"/>
                  <a:pt x="943405" y="356856"/>
                  <a:pt x="943988" y="356466"/>
                </a:cubicBezTo>
                <a:cubicBezTo>
                  <a:pt x="948064" y="353737"/>
                  <a:pt x="955052" y="353153"/>
                  <a:pt x="959902" y="353543"/>
                </a:cubicBezTo>
                <a:cubicBezTo>
                  <a:pt x="961066" y="353543"/>
                  <a:pt x="965916" y="354127"/>
                  <a:pt x="966694" y="354517"/>
                </a:cubicBezTo>
                <a:cubicBezTo>
                  <a:pt x="966307" y="354907"/>
                  <a:pt x="965143" y="355881"/>
                  <a:pt x="964751" y="356271"/>
                </a:cubicBezTo>
                <a:cubicBezTo>
                  <a:pt x="964560" y="356466"/>
                  <a:pt x="964365" y="356661"/>
                  <a:pt x="964169" y="356856"/>
                </a:cubicBezTo>
                <a:lnTo>
                  <a:pt x="962231" y="358805"/>
                </a:lnTo>
                <a:cubicBezTo>
                  <a:pt x="962035" y="359000"/>
                  <a:pt x="961844" y="359194"/>
                  <a:pt x="961649" y="359389"/>
                </a:cubicBezTo>
                <a:cubicBezTo>
                  <a:pt x="960288" y="361143"/>
                  <a:pt x="958737" y="363092"/>
                  <a:pt x="957376" y="365041"/>
                </a:cubicBezTo>
                <a:cubicBezTo>
                  <a:pt x="956021" y="366990"/>
                  <a:pt x="954856" y="369134"/>
                  <a:pt x="953888" y="371473"/>
                </a:cubicBezTo>
                <a:cubicBezTo>
                  <a:pt x="952914" y="373422"/>
                  <a:pt x="951945" y="375761"/>
                  <a:pt x="951362" y="377710"/>
                </a:cubicBezTo>
                <a:cubicBezTo>
                  <a:pt x="950976" y="379074"/>
                  <a:pt x="951362" y="378294"/>
                  <a:pt x="948451" y="379269"/>
                </a:cubicBezTo>
                <a:cubicBezTo>
                  <a:pt x="946704" y="379853"/>
                  <a:pt x="945348" y="380438"/>
                  <a:pt x="943797" y="381023"/>
                </a:cubicBezTo>
                <a:lnTo>
                  <a:pt x="941468" y="382387"/>
                </a:lnTo>
                <a:close/>
                <a:moveTo>
                  <a:pt x="1015013" y="356661"/>
                </a:moveTo>
                <a:cubicBezTo>
                  <a:pt x="1016178" y="357051"/>
                  <a:pt x="1016760" y="357440"/>
                  <a:pt x="1017925" y="356856"/>
                </a:cubicBezTo>
                <a:cubicBezTo>
                  <a:pt x="1019089" y="356466"/>
                  <a:pt x="1019285" y="355686"/>
                  <a:pt x="1019868" y="355102"/>
                </a:cubicBezTo>
                <a:cubicBezTo>
                  <a:pt x="1020254" y="358805"/>
                  <a:pt x="1020836" y="364067"/>
                  <a:pt x="1021419" y="367965"/>
                </a:cubicBezTo>
                <a:cubicBezTo>
                  <a:pt x="1021419" y="368160"/>
                  <a:pt x="1021805" y="369524"/>
                  <a:pt x="1021615" y="369719"/>
                </a:cubicBezTo>
                <a:cubicBezTo>
                  <a:pt x="1021223" y="370109"/>
                  <a:pt x="1021223" y="369329"/>
                  <a:pt x="1021032" y="369134"/>
                </a:cubicBezTo>
                <a:cubicBezTo>
                  <a:pt x="1020836" y="368939"/>
                  <a:pt x="1020836" y="368549"/>
                  <a:pt x="1020641" y="368355"/>
                </a:cubicBezTo>
                <a:lnTo>
                  <a:pt x="1015013" y="356661"/>
                </a:lnTo>
                <a:close/>
                <a:moveTo>
                  <a:pt x="1051500" y="364067"/>
                </a:moveTo>
                <a:cubicBezTo>
                  <a:pt x="1051690" y="363287"/>
                  <a:pt x="1051886" y="362508"/>
                  <a:pt x="1052082" y="361728"/>
                </a:cubicBezTo>
                <a:cubicBezTo>
                  <a:pt x="1052469" y="359974"/>
                  <a:pt x="1053438" y="356466"/>
                  <a:pt x="1053633" y="354907"/>
                </a:cubicBezTo>
                <a:cubicBezTo>
                  <a:pt x="1054798" y="355297"/>
                  <a:pt x="1056349" y="356076"/>
                  <a:pt x="1057514" y="356466"/>
                </a:cubicBezTo>
                <a:cubicBezTo>
                  <a:pt x="1058679" y="357051"/>
                  <a:pt x="1060039" y="357635"/>
                  <a:pt x="1061204" y="358025"/>
                </a:cubicBezTo>
                <a:lnTo>
                  <a:pt x="1059647" y="360754"/>
                </a:lnTo>
                <a:cubicBezTo>
                  <a:pt x="1059261" y="361338"/>
                  <a:pt x="1058292" y="362897"/>
                  <a:pt x="1058096" y="363677"/>
                </a:cubicBezTo>
                <a:cubicBezTo>
                  <a:pt x="1056736" y="363482"/>
                  <a:pt x="1055576" y="363677"/>
                  <a:pt x="1054798" y="364652"/>
                </a:cubicBezTo>
                <a:lnTo>
                  <a:pt x="1054216" y="365431"/>
                </a:lnTo>
                <a:cubicBezTo>
                  <a:pt x="1053438" y="365041"/>
                  <a:pt x="1052273" y="364262"/>
                  <a:pt x="1051500" y="364067"/>
                </a:cubicBezTo>
                <a:close/>
                <a:moveTo>
                  <a:pt x="1060621" y="364846"/>
                </a:moveTo>
                <a:cubicBezTo>
                  <a:pt x="1061008" y="363482"/>
                  <a:pt x="1062951" y="360754"/>
                  <a:pt x="1063724" y="359389"/>
                </a:cubicBezTo>
                <a:cubicBezTo>
                  <a:pt x="1064110" y="359584"/>
                  <a:pt x="1065275" y="360169"/>
                  <a:pt x="1065667" y="360364"/>
                </a:cubicBezTo>
                <a:cubicBezTo>
                  <a:pt x="1066249" y="360754"/>
                  <a:pt x="1066831" y="361143"/>
                  <a:pt x="1067604" y="361533"/>
                </a:cubicBezTo>
                <a:cubicBezTo>
                  <a:pt x="1069738" y="362703"/>
                  <a:pt x="1072845" y="365041"/>
                  <a:pt x="1074397" y="366795"/>
                </a:cubicBezTo>
                <a:cubicBezTo>
                  <a:pt x="1074979" y="367380"/>
                  <a:pt x="1076726" y="369329"/>
                  <a:pt x="1076922" y="370304"/>
                </a:cubicBezTo>
                <a:cubicBezTo>
                  <a:pt x="1076340" y="371083"/>
                  <a:pt x="1075948" y="371863"/>
                  <a:pt x="1076144" y="373032"/>
                </a:cubicBezTo>
                <a:cubicBezTo>
                  <a:pt x="1076340" y="374396"/>
                  <a:pt x="1077113" y="374786"/>
                  <a:pt x="1077504" y="375371"/>
                </a:cubicBezTo>
                <a:cubicBezTo>
                  <a:pt x="1077504" y="375761"/>
                  <a:pt x="1077308" y="375956"/>
                  <a:pt x="1077113" y="376345"/>
                </a:cubicBezTo>
                <a:cubicBezTo>
                  <a:pt x="1076922" y="377515"/>
                  <a:pt x="1077308" y="376735"/>
                  <a:pt x="1076144" y="377710"/>
                </a:cubicBezTo>
                <a:cubicBezTo>
                  <a:pt x="1075757" y="378099"/>
                  <a:pt x="1074592" y="379074"/>
                  <a:pt x="1074397" y="379464"/>
                </a:cubicBezTo>
                <a:cubicBezTo>
                  <a:pt x="1074206" y="379659"/>
                  <a:pt x="1074206" y="380828"/>
                  <a:pt x="1073232" y="380243"/>
                </a:cubicBezTo>
                <a:cubicBezTo>
                  <a:pt x="1071877" y="379464"/>
                  <a:pt x="1071485" y="380243"/>
                  <a:pt x="1070712" y="380828"/>
                </a:cubicBezTo>
                <a:cubicBezTo>
                  <a:pt x="1069547" y="381607"/>
                  <a:pt x="1067996" y="382387"/>
                  <a:pt x="1066249" y="382192"/>
                </a:cubicBezTo>
                <a:cubicBezTo>
                  <a:pt x="1067022" y="381802"/>
                  <a:pt x="1067414" y="381802"/>
                  <a:pt x="1068187" y="380828"/>
                </a:cubicBezTo>
                <a:cubicBezTo>
                  <a:pt x="1068769" y="380048"/>
                  <a:pt x="1068965" y="379464"/>
                  <a:pt x="1068965" y="378294"/>
                </a:cubicBezTo>
                <a:cubicBezTo>
                  <a:pt x="1070712" y="377710"/>
                  <a:pt x="1072067" y="374786"/>
                  <a:pt x="1070130" y="372642"/>
                </a:cubicBezTo>
                <a:cubicBezTo>
                  <a:pt x="1069351" y="371863"/>
                  <a:pt x="1068965" y="371863"/>
                  <a:pt x="1068578" y="371473"/>
                </a:cubicBezTo>
                <a:cubicBezTo>
                  <a:pt x="1068578" y="368939"/>
                  <a:pt x="1066440" y="367575"/>
                  <a:pt x="1063920" y="367965"/>
                </a:cubicBezTo>
                <a:cubicBezTo>
                  <a:pt x="1063724" y="367575"/>
                  <a:pt x="1063724" y="367185"/>
                  <a:pt x="1063528" y="366795"/>
                </a:cubicBezTo>
                <a:cubicBezTo>
                  <a:pt x="1063337" y="366406"/>
                  <a:pt x="1063141" y="366211"/>
                  <a:pt x="1062755" y="365821"/>
                </a:cubicBezTo>
                <a:cubicBezTo>
                  <a:pt x="1062559" y="365236"/>
                  <a:pt x="1061786" y="365041"/>
                  <a:pt x="1060621" y="364846"/>
                </a:cubicBezTo>
                <a:close/>
                <a:moveTo>
                  <a:pt x="1081189" y="376735"/>
                </a:moveTo>
                <a:lnTo>
                  <a:pt x="1081385" y="376540"/>
                </a:lnTo>
                <a:cubicBezTo>
                  <a:pt x="1082158" y="375956"/>
                  <a:pt x="1082158" y="374981"/>
                  <a:pt x="1081385" y="374201"/>
                </a:cubicBezTo>
                <a:cubicBezTo>
                  <a:pt x="1080802" y="373617"/>
                  <a:pt x="1079442" y="373617"/>
                  <a:pt x="1079251" y="372447"/>
                </a:cubicBezTo>
                <a:cubicBezTo>
                  <a:pt x="1080024" y="371668"/>
                  <a:pt x="1080416" y="372058"/>
                  <a:pt x="1081189" y="371668"/>
                </a:cubicBezTo>
                <a:cubicBezTo>
                  <a:pt x="1081771" y="371473"/>
                  <a:pt x="1082158" y="370888"/>
                  <a:pt x="1082158" y="369914"/>
                </a:cubicBezTo>
                <a:cubicBezTo>
                  <a:pt x="1084487" y="370498"/>
                  <a:pt x="1085265" y="374007"/>
                  <a:pt x="1087208" y="372642"/>
                </a:cubicBezTo>
                <a:cubicBezTo>
                  <a:pt x="1088368" y="371863"/>
                  <a:pt x="1087791" y="370888"/>
                  <a:pt x="1087399" y="369719"/>
                </a:cubicBezTo>
                <a:cubicBezTo>
                  <a:pt x="1087208" y="369134"/>
                  <a:pt x="1086430" y="366990"/>
                  <a:pt x="1087012" y="366406"/>
                </a:cubicBezTo>
                <a:cubicBezTo>
                  <a:pt x="1088177" y="367380"/>
                  <a:pt x="1087981" y="368160"/>
                  <a:pt x="1089728" y="367965"/>
                </a:cubicBezTo>
                <a:cubicBezTo>
                  <a:pt x="1089533" y="368549"/>
                  <a:pt x="1089146" y="369329"/>
                  <a:pt x="1088950" y="369914"/>
                </a:cubicBezTo>
                <a:cubicBezTo>
                  <a:pt x="1088759" y="370498"/>
                  <a:pt x="1088564" y="371278"/>
                  <a:pt x="1088373" y="371863"/>
                </a:cubicBezTo>
                <a:cubicBezTo>
                  <a:pt x="1087595" y="373812"/>
                  <a:pt x="1089146" y="373617"/>
                  <a:pt x="1088564" y="374786"/>
                </a:cubicBezTo>
                <a:cubicBezTo>
                  <a:pt x="1088177" y="375566"/>
                  <a:pt x="1087399" y="374591"/>
                  <a:pt x="1087012" y="377125"/>
                </a:cubicBezTo>
                <a:cubicBezTo>
                  <a:pt x="1086817" y="379269"/>
                  <a:pt x="1086430" y="381218"/>
                  <a:pt x="1085461" y="383167"/>
                </a:cubicBezTo>
                <a:cubicBezTo>
                  <a:pt x="1083518" y="387259"/>
                  <a:pt x="1079442" y="389208"/>
                  <a:pt x="1076144" y="385700"/>
                </a:cubicBezTo>
                <a:cubicBezTo>
                  <a:pt x="1075175" y="384726"/>
                  <a:pt x="1074397" y="383362"/>
                  <a:pt x="1073041" y="384141"/>
                </a:cubicBezTo>
                <a:cubicBezTo>
                  <a:pt x="1072459" y="384531"/>
                  <a:pt x="1072459" y="385310"/>
                  <a:pt x="1071098" y="386090"/>
                </a:cubicBezTo>
                <a:cubicBezTo>
                  <a:pt x="1070903" y="386285"/>
                  <a:pt x="1070516" y="386480"/>
                  <a:pt x="1070320" y="386480"/>
                </a:cubicBezTo>
                <a:cubicBezTo>
                  <a:pt x="1069161" y="387065"/>
                  <a:pt x="1067604" y="387259"/>
                  <a:pt x="1066053" y="387259"/>
                </a:cubicBezTo>
                <a:cubicBezTo>
                  <a:pt x="1064502" y="387065"/>
                  <a:pt x="1063141" y="386480"/>
                  <a:pt x="1062368" y="385700"/>
                </a:cubicBezTo>
                <a:cubicBezTo>
                  <a:pt x="1061204" y="384531"/>
                  <a:pt x="1060812" y="383362"/>
                  <a:pt x="1059457" y="383751"/>
                </a:cubicBezTo>
                <a:cubicBezTo>
                  <a:pt x="1058679" y="383946"/>
                  <a:pt x="1058679" y="384531"/>
                  <a:pt x="1058292" y="385116"/>
                </a:cubicBezTo>
                <a:cubicBezTo>
                  <a:pt x="1056741" y="387844"/>
                  <a:pt x="1053051" y="389598"/>
                  <a:pt x="1049753" y="389208"/>
                </a:cubicBezTo>
                <a:cubicBezTo>
                  <a:pt x="1047810" y="389014"/>
                  <a:pt x="1047423" y="388429"/>
                  <a:pt x="1046063" y="387844"/>
                </a:cubicBezTo>
                <a:cubicBezTo>
                  <a:pt x="1047423" y="387065"/>
                  <a:pt x="1046841" y="387844"/>
                  <a:pt x="1049366" y="388039"/>
                </a:cubicBezTo>
                <a:cubicBezTo>
                  <a:pt x="1052664" y="388234"/>
                  <a:pt x="1056158" y="386870"/>
                  <a:pt x="1057710" y="384141"/>
                </a:cubicBezTo>
                <a:cubicBezTo>
                  <a:pt x="1058679" y="382582"/>
                  <a:pt x="1059457" y="378489"/>
                  <a:pt x="1057127" y="378489"/>
                </a:cubicBezTo>
                <a:cubicBezTo>
                  <a:pt x="1055767" y="378489"/>
                  <a:pt x="1055767" y="379659"/>
                  <a:pt x="1055184" y="380633"/>
                </a:cubicBezTo>
                <a:cubicBezTo>
                  <a:pt x="1054798" y="381413"/>
                  <a:pt x="1053633" y="382777"/>
                  <a:pt x="1052855" y="381802"/>
                </a:cubicBezTo>
                <a:cubicBezTo>
                  <a:pt x="1052855" y="381802"/>
                  <a:pt x="1053829" y="380243"/>
                  <a:pt x="1052664" y="379269"/>
                </a:cubicBezTo>
                <a:cubicBezTo>
                  <a:pt x="1051500" y="378489"/>
                  <a:pt x="1050531" y="379659"/>
                  <a:pt x="1049753" y="379074"/>
                </a:cubicBezTo>
                <a:cubicBezTo>
                  <a:pt x="1049557" y="378489"/>
                  <a:pt x="1049948" y="378099"/>
                  <a:pt x="1050531" y="377904"/>
                </a:cubicBezTo>
                <a:cubicBezTo>
                  <a:pt x="1052273" y="377710"/>
                  <a:pt x="1052469" y="376345"/>
                  <a:pt x="1051886" y="375566"/>
                </a:cubicBezTo>
                <a:cubicBezTo>
                  <a:pt x="1051500" y="374981"/>
                  <a:pt x="1050917" y="374981"/>
                  <a:pt x="1050917" y="374396"/>
                </a:cubicBezTo>
                <a:cubicBezTo>
                  <a:pt x="1051500" y="373617"/>
                  <a:pt x="1052664" y="374201"/>
                  <a:pt x="1053247" y="374591"/>
                </a:cubicBezTo>
                <a:cubicBezTo>
                  <a:pt x="1054216" y="375176"/>
                  <a:pt x="1054994" y="374981"/>
                  <a:pt x="1055576" y="374201"/>
                </a:cubicBezTo>
                <a:cubicBezTo>
                  <a:pt x="1056932" y="372058"/>
                  <a:pt x="1053247" y="371473"/>
                  <a:pt x="1053829" y="369914"/>
                </a:cubicBezTo>
                <a:cubicBezTo>
                  <a:pt x="1054411" y="369719"/>
                  <a:pt x="1054602" y="370109"/>
                  <a:pt x="1055380" y="369914"/>
                </a:cubicBezTo>
                <a:cubicBezTo>
                  <a:pt x="1056932" y="369329"/>
                  <a:pt x="1056349" y="367770"/>
                  <a:pt x="1056158" y="367575"/>
                </a:cubicBezTo>
                <a:cubicBezTo>
                  <a:pt x="1056158" y="366990"/>
                  <a:pt x="1056349" y="366406"/>
                  <a:pt x="1056932" y="366601"/>
                </a:cubicBezTo>
                <a:cubicBezTo>
                  <a:pt x="1057710" y="366990"/>
                  <a:pt x="1057323" y="368160"/>
                  <a:pt x="1058292" y="368744"/>
                </a:cubicBezTo>
                <a:cubicBezTo>
                  <a:pt x="1059261" y="369329"/>
                  <a:pt x="1060039" y="368744"/>
                  <a:pt x="1060426" y="367965"/>
                </a:cubicBezTo>
                <a:cubicBezTo>
                  <a:pt x="1061394" y="368355"/>
                  <a:pt x="1060812" y="369914"/>
                  <a:pt x="1060426" y="370498"/>
                </a:cubicBezTo>
                <a:cubicBezTo>
                  <a:pt x="1059843" y="371473"/>
                  <a:pt x="1060426" y="372447"/>
                  <a:pt x="1061204" y="372642"/>
                </a:cubicBezTo>
                <a:cubicBezTo>
                  <a:pt x="1062368" y="373227"/>
                  <a:pt x="1062951" y="372253"/>
                  <a:pt x="1063337" y="371863"/>
                </a:cubicBezTo>
                <a:cubicBezTo>
                  <a:pt x="1063724" y="371473"/>
                  <a:pt x="1064888" y="370498"/>
                  <a:pt x="1065471" y="371278"/>
                </a:cubicBezTo>
                <a:cubicBezTo>
                  <a:pt x="1065471" y="371863"/>
                  <a:pt x="1064888" y="371863"/>
                  <a:pt x="1064888" y="372642"/>
                </a:cubicBezTo>
                <a:cubicBezTo>
                  <a:pt x="1064888" y="373227"/>
                  <a:pt x="1065084" y="373812"/>
                  <a:pt x="1065471" y="374007"/>
                </a:cubicBezTo>
                <a:cubicBezTo>
                  <a:pt x="1065857" y="374396"/>
                  <a:pt x="1066440" y="374396"/>
                  <a:pt x="1067218" y="374201"/>
                </a:cubicBezTo>
                <a:cubicBezTo>
                  <a:pt x="1067800" y="374007"/>
                  <a:pt x="1068383" y="374396"/>
                  <a:pt x="1068187" y="374981"/>
                </a:cubicBezTo>
                <a:cubicBezTo>
                  <a:pt x="1067414" y="375566"/>
                  <a:pt x="1066249" y="374981"/>
                  <a:pt x="1065667" y="375956"/>
                </a:cubicBezTo>
                <a:cubicBezTo>
                  <a:pt x="1064693" y="377320"/>
                  <a:pt x="1066053" y="378099"/>
                  <a:pt x="1066053" y="378489"/>
                </a:cubicBezTo>
                <a:cubicBezTo>
                  <a:pt x="1065857" y="378879"/>
                  <a:pt x="1065084" y="379074"/>
                  <a:pt x="1064502" y="378879"/>
                </a:cubicBezTo>
                <a:cubicBezTo>
                  <a:pt x="1063337" y="378489"/>
                  <a:pt x="1062946" y="377320"/>
                  <a:pt x="1061977" y="377320"/>
                </a:cubicBezTo>
                <a:cubicBezTo>
                  <a:pt x="1061394" y="377125"/>
                  <a:pt x="1060812" y="377515"/>
                  <a:pt x="1060621" y="377904"/>
                </a:cubicBezTo>
                <a:cubicBezTo>
                  <a:pt x="1059843" y="378684"/>
                  <a:pt x="1060426" y="380048"/>
                  <a:pt x="1060812" y="381023"/>
                </a:cubicBezTo>
                <a:cubicBezTo>
                  <a:pt x="1062559" y="385505"/>
                  <a:pt x="1067414" y="386480"/>
                  <a:pt x="1071485" y="384141"/>
                </a:cubicBezTo>
                <a:cubicBezTo>
                  <a:pt x="1072263" y="383751"/>
                  <a:pt x="1072263" y="383556"/>
                  <a:pt x="1072845" y="383556"/>
                </a:cubicBezTo>
                <a:cubicBezTo>
                  <a:pt x="1073624" y="383751"/>
                  <a:pt x="1073814" y="383556"/>
                  <a:pt x="1074592" y="383556"/>
                </a:cubicBezTo>
                <a:cubicBezTo>
                  <a:pt x="1077695" y="386870"/>
                  <a:pt x="1082354" y="386675"/>
                  <a:pt x="1085070" y="382192"/>
                </a:cubicBezTo>
                <a:cubicBezTo>
                  <a:pt x="1085848" y="381023"/>
                  <a:pt x="1088368" y="375371"/>
                  <a:pt x="1085265" y="375176"/>
                </a:cubicBezTo>
                <a:cubicBezTo>
                  <a:pt x="1084683" y="375176"/>
                  <a:pt x="1084297" y="375371"/>
                  <a:pt x="1083905" y="375761"/>
                </a:cubicBezTo>
                <a:cubicBezTo>
                  <a:pt x="1083323" y="376345"/>
                  <a:pt x="1082354" y="376735"/>
                  <a:pt x="1081189" y="376735"/>
                </a:cubicBezTo>
                <a:close/>
                <a:moveTo>
                  <a:pt x="1048975" y="372058"/>
                </a:moveTo>
                <a:cubicBezTo>
                  <a:pt x="1049170" y="371278"/>
                  <a:pt x="1049557" y="370304"/>
                  <a:pt x="1049753" y="369524"/>
                </a:cubicBezTo>
                <a:cubicBezTo>
                  <a:pt x="1049948" y="368744"/>
                  <a:pt x="1050335" y="367770"/>
                  <a:pt x="1050531" y="366990"/>
                </a:cubicBezTo>
                <a:cubicBezTo>
                  <a:pt x="1050917" y="367185"/>
                  <a:pt x="1051690" y="367575"/>
                  <a:pt x="1051886" y="367770"/>
                </a:cubicBezTo>
                <a:cubicBezTo>
                  <a:pt x="1051108" y="368355"/>
                  <a:pt x="1050722" y="369524"/>
                  <a:pt x="1050917" y="371083"/>
                </a:cubicBezTo>
                <a:cubicBezTo>
                  <a:pt x="1049948" y="371473"/>
                  <a:pt x="1049557" y="371668"/>
                  <a:pt x="1048975" y="372058"/>
                </a:cubicBezTo>
                <a:close/>
                <a:moveTo>
                  <a:pt x="987849" y="372058"/>
                </a:moveTo>
                <a:cubicBezTo>
                  <a:pt x="982216" y="366406"/>
                  <a:pt x="977171" y="360364"/>
                  <a:pt x="972322" y="353737"/>
                </a:cubicBezTo>
                <a:cubicBezTo>
                  <a:pt x="971157" y="352178"/>
                  <a:pt x="969992" y="350619"/>
                  <a:pt x="969023" y="349060"/>
                </a:cubicBezTo>
                <a:lnTo>
                  <a:pt x="968054" y="347696"/>
                </a:lnTo>
                <a:cubicBezTo>
                  <a:pt x="967276" y="346526"/>
                  <a:pt x="966307" y="345357"/>
                  <a:pt x="965725" y="344188"/>
                </a:cubicBezTo>
                <a:lnTo>
                  <a:pt x="965916" y="343993"/>
                </a:lnTo>
                <a:cubicBezTo>
                  <a:pt x="966307" y="344382"/>
                  <a:pt x="966890" y="345357"/>
                  <a:pt x="967081" y="345747"/>
                </a:cubicBezTo>
                <a:lnTo>
                  <a:pt x="970770" y="351009"/>
                </a:lnTo>
                <a:cubicBezTo>
                  <a:pt x="973100" y="354127"/>
                  <a:pt x="976202" y="358220"/>
                  <a:pt x="978727" y="361338"/>
                </a:cubicBezTo>
                <a:cubicBezTo>
                  <a:pt x="979114" y="361923"/>
                  <a:pt x="979696" y="362508"/>
                  <a:pt x="980083" y="363092"/>
                </a:cubicBezTo>
                <a:cubicBezTo>
                  <a:pt x="980279" y="363287"/>
                  <a:pt x="980474" y="363677"/>
                  <a:pt x="980665" y="363872"/>
                </a:cubicBezTo>
                <a:cubicBezTo>
                  <a:pt x="980861" y="364067"/>
                  <a:pt x="981057" y="364457"/>
                  <a:pt x="981247" y="364652"/>
                </a:cubicBezTo>
                <a:cubicBezTo>
                  <a:pt x="983381" y="367185"/>
                  <a:pt x="985710" y="369719"/>
                  <a:pt x="987849" y="372058"/>
                </a:cubicBezTo>
                <a:cubicBezTo>
                  <a:pt x="989400" y="373812"/>
                  <a:pt x="990951" y="375371"/>
                  <a:pt x="992503" y="376930"/>
                </a:cubicBezTo>
                <a:cubicBezTo>
                  <a:pt x="991338" y="375371"/>
                  <a:pt x="989591" y="373812"/>
                  <a:pt x="987849" y="372058"/>
                </a:cubicBezTo>
                <a:close/>
                <a:moveTo>
                  <a:pt x="954274" y="377904"/>
                </a:moveTo>
                <a:cubicBezTo>
                  <a:pt x="954661" y="376735"/>
                  <a:pt x="955052" y="375761"/>
                  <a:pt x="955634" y="374591"/>
                </a:cubicBezTo>
                <a:cubicBezTo>
                  <a:pt x="957572" y="370109"/>
                  <a:pt x="959706" y="366406"/>
                  <a:pt x="962618" y="362703"/>
                </a:cubicBezTo>
                <a:cubicBezTo>
                  <a:pt x="963396" y="361728"/>
                  <a:pt x="964169" y="360949"/>
                  <a:pt x="964751" y="360169"/>
                </a:cubicBezTo>
                <a:cubicBezTo>
                  <a:pt x="965529" y="359194"/>
                  <a:pt x="965916" y="359000"/>
                  <a:pt x="966498" y="358415"/>
                </a:cubicBezTo>
                <a:cubicBezTo>
                  <a:pt x="966694" y="358220"/>
                  <a:pt x="966890" y="358025"/>
                  <a:pt x="967081" y="357830"/>
                </a:cubicBezTo>
                <a:cubicBezTo>
                  <a:pt x="967663" y="357440"/>
                  <a:pt x="969214" y="356076"/>
                  <a:pt x="969796" y="355881"/>
                </a:cubicBezTo>
                <a:cubicBezTo>
                  <a:pt x="969796" y="355881"/>
                  <a:pt x="976785" y="364846"/>
                  <a:pt x="978336" y="366601"/>
                </a:cubicBezTo>
                <a:lnTo>
                  <a:pt x="983773" y="372642"/>
                </a:lnTo>
                <a:lnTo>
                  <a:pt x="979892" y="378489"/>
                </a:lnTo>
                <a:cubicBezTo>
                  <a:pt x="979500" y="379074"/>
                  <a:pt x="978918" y="380048"/>
                  <a:pt x="978727" y="380438"/>
                </a:cubicBezTo>
                <a:lnTo>
                  <a:pt x="974651" y="379269"/>
                </a:lnTo>
                <a:cubicBezTo>
                  <a:pt x="969214" y="377710"/>
                  <a:pt x="963004" y="377125"/>
                  <a:pt x="957186" y="377515"/>
                </a:cubicBezTo>
                <a:cubicBezTo>
                  <a:pt x="956990" y="377710"/>
                  <a:pt x="954856" y="377904"/>
                  <a:pt x="954274" y="377904"/>
                </a:cubicBezTo>
                <a:close/>
                <a:moveTo>
                  <a:pt x="1017734" y="398369"/>
                </a:moveTo>
                <a:cubicBezTo>
                  <a:pt x="1016760" y="398563"/>
                  <a:pt x="1015595" y="398758"/>
                  <a:pt x="1014627" y="398563"/>
                </a:cubicBezTo>
                <a:cubicBezTo>
                  <a:pt x="1013075" y="398563"/>
                  <a:pt x="1012879" y="398174"/>
                  <a:pt x="1011911" y="397979"/>
                </a:cubicBezTo>
                <a:cubicBezTo>
                  <a:pt x="1012106" y="397784"/>
                  <a:pt x="1012297" y="397394"/>
                  <a:pt x="1012689" y="397394"/>
                </a:cubicBezTo>
                <a:cubicBezTo>
                  <a:pt x="1017734" y="397784"/>
                  <a:pt x="1022197" y="395640"/>
                  <a:pt x="1023748" y="392132"/>
                </a:cubicBezTo>
                <a:cubicBezTo>
                  <a:pt x="1024526" y="390573"/>
                  <a:pt x="1024717" y="387065"/>
                  <a:pt x="1022970" y="386480"/>
                </a:cubicBezTo>
                <a:cubicBezTo>
                  <a:pt x="1022388" y="386285"/>
                  <a:pt x="1021805" y="386480"/>
                  <a:pt x="1021419" y="386675"/>
                </a:cubicBezTo>
                <a:cubicBezTo>
                  <a:pt x="1021032" y="386870"/>
                  <a:pt x="1020836" y="387259"/>
                  <a:pt x="1020641" y="387844"/>
                </a:cubicBezTo>
                <a:cubicBezTo>
                  <a:pt x="1020254" y="388624"/>
                  <a:pt x="1019672" y="389793"/>
                  <a:pt x="1018899" y="389988"/>
                </a:cubicBezTo>
                <a:cubicBezTo>
                  <a:pt x="1019089" y="389598"/>
                  <a:pt x="1019476" y="389014"/>
                  <a:pt x="1019285" y="388429"/>
                </a:cubicBezTo>
                <a:cubicBezTo>
                  <a:pt x="1019089" y="388039"/>
                  <a:pt x="1018703" y="387649"/>
                  <a:pt x="1018316" y="387454"/>
                </a:cubicBezTo>
                <a:cubicBezTo>
                  <a:pt x="1017342" y="387065"/>
                  <a:pt x="1015791" y="388234"/>
                  <a:pt x="1015013" y="387259"/>
                </a:cubicBezTo>
                <a:cubicBezTo>
                  <a:pt x="1014822" y="386285"/>
                  <a:pt x="1015791" y="385895"/>
                  <a:pt x="1016178" y="385311"/>
                </a:cubicBezTo>
                <a:cubicBezTo>
                  <a:pt x="1016956" y="384141"/>
                  <a:pt x="1015791" y="383362"/>
                  <a:pt x="1015791" y="383167"/>
                </a:cubicBezTo>
                <a:cubicBezTo>
                  <a:pt x="1016760" y="382582"/>
                  <a:pt x="1018703" y="382972"/>
                  <a:pt x="1019672" y="383167"/>
                </a:cubicBezTo>
                <a:cubicBezTo>
                  <a:pt x="1020254" y="383362"/>
                  <a:pt x="1020836" y="383751"/>
                  <a:pt x="1021419" y="383556"/>
                </a:cubicBezTo>
                <a:cubicBezTo>
                  <a:pt x="1022001" y="383362"/>
                  <a:pt x="1022388" y="382972"/>
                  <a:pt x="1022584" y="382387"/>
                </a:cubicBezTo>
                <a:cubicBezTo>
                  <a:pt x="1022970" y="381023"/>
                  <a:pt x="1021615" y="380438"/>
                  <a:pt x="1020836" y="379853"/>
                </a:cubicBezTo>
                <a:cubicBezTo>
                  <a:pt x="1020254" y="379464"/>
                  <a:pt x="1018899" y="378489"/>
                  <a:pt x="1018703" y="377515"/>
                </a:cubicBezTo>
                <a:cubicBezTo>
                  <a:pt x="1019285" y="377320"/>
                  <a:pt x="1019868" y="377515"/>
                  <a:pt x="1020450" y="377125"/>
                </a:cubicBezTo>
                <a:cubicBezTo>
                  <a:pt x="1021805" y="376150"/>
                  <a:pt x="1020450" y="375176"/>
                  <a:pt x="1021223" y="373617"/>
                </a:cubicBezTo>
                <a:cubicBezTo>
                  <a:pt x="1022001" y="372252"/>
                  <a:pt x="1023166" y="372447"/>
                  <a:pt x="1023944" y="373227"/>
                </a:cubicBezTo>
                <a:cubicBezTo>
                  <a:pt x="1024526" y="373617"/>
                  <a:pt x="1024526" y="374007"/>
                  <a:pt x="1024717" y="374591"/>
                </a:cubicBezTo>
                <a:cubicBezTo>
                  <a:pt x="1024913" y="374981"/>
                  <a:pt x="1025495" y="375371"/>
                  <a:pt x="1026268" y="375371"/>
                </a:cubicBezTo>
                <a:cubicBezTo>
                  <a:pt x="1027046" y="375371"/>
                  <a:pt x="1027242" y="374786"/>
                  <a:pt x="1027825" y="374786"/>
                </a:cubicBezTo>
                <a:cubicBezTo>
                  <a:pt x="1028211" y="376930"/>
                  <a:pt x="1026268" y="379074"/>
                  <a:pt x="1026660" y="380243"/>
                </a:cubicBezTo>
                <a:cubicBezTo>
                  <a:pt x="1026851" y="380828"/>
                  <a:pt x="1027242" y="381218"/>
                  <a:pt x="1027825" y="381413"/>
                </a:cubicBezTo>
                <a:cubicBezTo>
                  <a:pt x="1029958" y="381997"/>
                  <a:pt x="1029958" y="378294"/>
                  <a:pt x="1033256" y="377904"/>
                </a:cubicBezTo>
                <a:cubicBezTo>
                  <a:pt x="1032870" y="380828"/>
                  <a:pt x="1035390" y="379464"/>
                  <a:pt x="1035972" y="380828"/>
                </a:cubicBezTo>
                <a:cubicBezTo>
                  <a:pt x="1035972" y="381997"/>
                  <a:pt x="1034034" y="381997"/>
                  <a:pt x="1033452" y="382777"/>
                </a:cubicBezTo>
                <a:cubicBezTo>
                  <a:pt x="1032870" y="383362"/>
                  <a:pt x="1032870" y="384336"/>
                  <a:pt x="1033452" y="385116"/>
                </a:cubicBezTo>
                <a:lnTo>
                  <a:pt x="1034034" y="385505"/>
                </a:lnTo>
                <a:cubicBezTo>
                  <a:pt x="1033256" y="385505"/>
                  <a:pt x="1032870" y="385505"/>
                  <a:pt x="1032288" y="385116"/>
                </a:cubicBezTo>
                <a:cubicBezTo>
                  <a:pt x="1031705" y="384921"/>
                  <a:pt x="1031509" y="384531"/>
                  <a:pt x="1031123" y="384336"/>
                </a:cubicBezTo>
                <a:cubicBezTo>
                  <a:pt x="1029762" y="383556"/>
                  <a:pt x="1027242" y="384921"/>
                  <a:pt x="1029958" y="388429"/>
                </a:cubicBezTo>
                <a:cubicBezTo>
                  <a:pt x="1032674" y="392132"/>
                  <a:pt x="1038302" y="391547"/>
                  <a:pt x="1041991" y="389403"/>
                </a:cubicBezTo>
                <a:cubicBezTo>
                  <a:pt x="1044125" y="388234"/>
                  <a:pt x="1043156" y="388039"/>
                  <a:pt x="1044707" y="388234"/>
                </a:cubicBezTo>
                <a:cubicBezTo>
                  <a:pt x="1043929" y="389014"/>
                  <a:pt x="1043738" y="389793"/>
                  <a:pt x="1041018" y="391352"/>
                </a:cubicBezTo>
                <a:cubicBezTo>
                  <a:pt x="1037137" y="393301"/>
                  <a:pt x="1031319" y="393691"/>
                  <a:pt x="1028793" y="389403"/>
                </a:cubicBezTo>
                <a:cubicBezTo>
                  <a:pt x="1028407" y="388624"/>
                  <a:pt x="1028211" y="387844"/>
                  <a:pt x="1027046" y="387844"/>
                </a:cubicBezTo>
                <a:cubicBezTo>
                  <a:pt x="1026078" y="387844"/>
                  <a:pt x="1025299" y="388624"/>
                  <a:pt x="1025495" y="389598"/>
                </a:cubicBezTo>
                <a:cubicBezTo>
                  <a:pt x="1025691" y="390768"/>
                  <a:pt x="1025691" y="391547"/>
                  <a:pt x="1025299" y="392717"/>
                </a:cubicBezTo>
                <a:cubicBezTo>
                  <a:pt x="1024526" y="395835"/>
                  <a:pt x="1021032" y="397784"/>
                  <a:pt x="1017734" y="398369"/>
                </a:cubicBezTo>
                <a:close/>
                <a:moveTo>
                  <a:pt x="1047037" y="376930"/>
                </a:moveTo>
                <a:cubicBezTo>
                  <a:pt x="1047037" y="376540"/>
                  <a:pt x="1047810" y="374981"/>
                  <a:pt x="1048006" y="374786"/>
                </a:cubicBezTo>
                <a:lnTo>
                  <a:pt x="1048201" y="375566"/>
                </a:lnTo>
                <a:cubicBezTo>
                  <a:pt x="1048006" y="375761"/>
                  <a:pt x="1047619" y="376150"/>
                  <a:pt x="1047037" y="376930"/>
                </a:cubicBezTo>
                <a:close/>
                <a:moveTo>
                  <a:pt x="1047037" y="376930"/>
                </a:moveTo>
                <a:cubicBezTo>
                  <a:pt x="1046841" y="378099"/>
                  <a:pt x="1046259" y="378879"/>
                  <a:pt x="1047037" y="380633"/>
                </a:cubicBezTo>
                <a:cubicBezTo>
                  <a:pt x="1047810" y="381997"/>
                  <a:pt x="1048784" y="381997"/>
                  <a:pt x="1049753" y="382387"/>
                </a:cubicBezTo>
                <a:cubicBezTo>
                  <a:pt x="1049948" y="383362"/>
                  <a:pt x="1050722" y="384336"/>
                  <a:pt x="1051500" y="384726"/>
                </a:cubicBezTo>
                <a:cubicBezTo>
                  <a:pt x="1051500" y="384726"/>
                  <a:pt x="1051500" y="384726"/>
                  <a:pt x="1051304" y="384726"/>
                </a:cubicBezTo>
                <a:cubicBezTo>
                  <a:pt x="1050722" y="384921"/>
                  <a:pt x="1049366" y="384921"/>
                  <a:pt x="1048784" y="384726"/>
                </a:cubicBezTo>
                <a:cubicBezTo>
                  <a:pt x="1047619" y="384531"/>
                  <a:pt x="1047037" y="384141"/>
                  <a:pt x="1046645" y="384141"/>
                </a:cubicBezTo>
                <a:cubicBezTo>
                  <a:pt x="1045290" y="383946"/>
                  <a:pt x="1045480" y="385116"/>
                  <a:pt x="1044707" y="384921"/>
                </a:cubicBezTo>
                <a:cubicBezTo>
                  <a:pt x="1043738" y="384726"/>
                  <a:pt x="1044125" y="384141"/>
                  <a:pt x="1042574" y="385116"/>
                </a:cubicBezTo>
                <a:cubicBezTo>
                  <a:pt x="1042960" y="384531"/>
                  <a:pt x="1043347" y="383751"/>
                  <a:pt x="1043738" y="383167"/>
                </a:cubicBezTo>
                <a:lnTo>
                  <a:pt x="1045872" y="379074"/>
                </a:lnTo>
                <a:cubicBezTo>
                  <a:pt x="1046259" y="378489"/>
                  <a:pt x="1046841" y="377320"/>
                  <a:pt x="1047037" y="376930"/>
                </a:cubicBezTo>
                <a:close/>
                <a:moveTo>
                  <a:pt x="1078473" y="380243"/>
                </a:moveTo>
                <a:cubicBezTo>
                  <a:pt x="1079251" y="379659"/>
                  <a:pt x="1079055" y="379464"/>
                  <a:pt x="1079638" y="379659"/>
                </a:cubicBezTo>
                <a:cubicBezTo>
                  <a:pt x="1081189" y="380243"/>
                  <a:pt x="1081771" y="379853"/>
                  <a:pt x="1083132" y="379659"/>
                </a:cubicBezTo>
                <a:cubicBezTo>
                  <a:pt x="1081581" y="383556"/>
                  <a:pt x="1078277" y="382972"/>
                  <a:pt x="1077113" y="381413"/>
                </a:cubicBezTo>
                <a:lnTo>
                  <a:pt x="1078473" y="380243"/>
                </a:lnTo>
                <a:close/>
                <a:moveTo>
                  <a:pt x="982026" y="381802"/>
                </a:moveTo>
                <a:cubicBezTo>
                  <a:pt x="982216" y="381023"/>
                  <a:pt x="985906" y="375566"/>
                  <a:pt x="986489" y="374981"/>
                </a:cubicBezTo>
                <a:cubicBezTo>
                  <a:pt x="987653" y="376150"/>
                  <a:pt x="988622" y="377125"/>
                  <a:pt x="989787" y="378294"/>
                </a:cubicBezTo>
                <a:lnTo>
                  <a:pt x="993281" y="381413"/>
                </a:lnTo>
                <a:lnTo>
                  <a:pt x="991920" y="383946"/>
                </a:lnTo>
                <a:cubicBezTo>
                  <a:pt x="990565" y="383556"/>
                  <a:pt x="989400" y="383362"/>
                  <a:pt x="988040" y="384336"/>
                </a:cubicBezTo>
                <a:cubicBezTo>
                  <a:pt x="987849" y="384336"/>
                  <a:pt x="987849" y="384531"/>
                  <a:pt x="987849" y="384531"/>
                </a:cubicBezTo>
                <a:lnTo>
                  <a:pt x="987653" y="384726"/>
                </a:lnTo>
                <a:cubicBezTo>
                  <a:pt x="986684" y="384141"/>
                  <a:pt x="985906" y="383751"/>
                  <a:pt x="984937" y="383167"/>
                </a:cubicBezTo>
                <a:cubicBezTo>
                  <a:pt x="984159" y="382582"/>
                  <a:pt x="982799" y="381997"/>
                  <a:pt x="982026" y="381802"/>
                </a:cubicBezTo>
                <a:close/>
                <a:moveTo>
                  <a:pt x="943215" y="384921"/>
                </a:moveTo>
                <a:cubicBezTo>
                  <a:pt x="943797" y="384336"/>
                  <a:pt x="948451" y="382387"/>
                  <a:pt x="949811" y="381997"/>
                </a:cubicBezTo>
                <a:cubicBezTo>
                  <a:pt x="949615" y="383362"/>
                  <a:pt x="949229" y="384921"/>
                  <a:pt x="949033" y="386480"/>
                </a:cubicBezTo>
                <a:cubicBezTo>
                  <a:pt x="948842" y="388234"/>
                  <a:pt x="948842" y="389598"/>
                  <a:pt x="948842" y="391352"/>
                </a:cubicBezTo>
                <a:cubicBezTo>
                  <a:pt x="948646" y="391157"/>
                  <a:pt x="948646" y="391157"/>
                  <a:pt x="948451" y="390962"/>
                </a:cubicBezTo>
                <a:lnTo>
                  <a:pt x="947286" y="389793"/>
                </a:lnTo>
                <a:cubicBezTo>
                  <a:pt x="946899" y="389403"/>
                  <a:pt x="946121" y="388624"/>
                  <a:pt x="945931" y="388234"/>
                </a:cubicBezTo>
                <a:cubicBezTo>
                  <a:pt x="945735" y="388039"/>
                  <a:pt x="945348" y="387649"/>
                  <a:pt x="945152" y="387454"/>
                </a:cubicBezTo>
                <a:cubicBezTo>
                  <a:pt x="944957" y="387065"/>
                  <a:pt x="944766" y="386870"/>
                  <a:pt x="944570" y="386675"/>
                </a:cubicBezTo>
                <a:cubicBezTo>
                  <a:pt x="943988" y="386090"/>
                  <a:pt x="943601" y="385505"/>
                  <a:pt x="943215" y="384921"/>
                </a:cubicBezTo>
                <a:close/>
                <a:moveTo>
                  <a:pt x="962035" y="401877"/>
                </a:moveTo>
                <a:cubicBezTo>
                  <a:pt x="961262" y="401682"/>
                  <a:pt x="958155" y="399343"/>
                  <a:pt x="957572" y="398953"/>
                </a:cubicBezTo>
                <a:cubicBezTo>
                  <a:pt x="956799" y="398369"/>
                  <a:pt x="954078" y="396420"/>
                  <a:pt x="953496" y="395640"/>
                </a:cubicBezTo>
                <a:cubicBezTo>
                  <a:pt x="951362" y="392717"/>
                  <a:pt x="952140" y="386675"/>
                  <a:pt x="952914" y="382972"/>
                </a:cubicBezTo>
                <a:cubicBezTo>
                  <a:pt x="953305" y="381023"/>
                  <a:pt x="953305" y="381218"/>
                  <a:pt x="954078" y="381218"/>
                </a:cubicBezTo>
                <a:cubicBezTo>
                  <a:pt x="959902" y="380243"/>
                  <a:pt x="966112" y="380438"/>
                  <a:pt x="971739" y="381802"/>
                </a:cubicBezTo>
                <a:cubicBezTo>
                  <a:pt x="972904" y="381997"/>
                  <a:pt x="976589" y="382972"/>
                  <a:pt x="977563" y="383362"/>
                </a:cubicBezTo>
                <a:cubicBezTo>
                  <a:pt x="974847" y="388624"/>
                  <a:pt x="972126" y="393886"/>
                  <a:pt x="972126" y="400317"/>
                </a:cubicBezTo>
                <a:cubicBezTo>
                  <a:pt x="971157" y="399928"/>
                  <a:pt x="970575" y="399928"/>
                  <a:pt x="969606" y="400512"/>
                </a:cubicBezTo>
                <a:cubicBezTo>
                  <a:pt x="969023" y="400902"/>
                  <a:pt x="968245" y="401487"/>
                  <a:pt x="968054" y="402072"/>
                </a:cubicBezTo>
                <a:lnTo>
                  <a:pt x="967859" y="401877"/>
                </a:lnTo>
                <a:cubicBezTo>
                  <a:pt x="967859" y="401877"/>
                  <a:pt x="967859" y="401682"/>
                  <a:pt x="967663" y="401682"/>
                </a:cubicBezTo>
                <a:cubicBezTo>
                  <a:pt x="967663" y="401487"/>
                  <a:pt x="967472" y="401487"/>
                  <a:pt x="967472" y="401292"/>
                </a:cubicBezTo>
                <a:cubicBezTo>
                  <a:pt x="967276" y="401097"/>
                  <a:pt x="967081" y="400902"/>
                  <a:pt x="966890" y="400707"/>
                </a:cubicBezTo>
                <a:cubicBezTo>
                  <a:pt x="965333" y="399538"/>
                  <a:pt x="962618" y="399538"/>
                  <a:pt x="962035" y="401877"/>
                </a:cubicBezTo>
                <a:close/>
                <a:moveTo>
                  <a:pt x="994832" y="384921"/>
                </a:moveTo>
                <a:cubicBezTo>
                  <a:pt x="995028" y="384531"/>
                  <a:pt x="995219" y="383751"/>
                  <a:pt x="995610" y="383556"/>
                </a:cubicBezTo>
                <a:lnTo>
                  <a:pt x="999687" y="386870"/>
                </a:lnTo>
                <a:cubicBezTo>
                  <a:pt x="998713" y="386675"/>
                  <a:pt x="998522" y="386870"/>
                  <a:pt x="997548" y="387065"/>
                </a:cubicBezTo>
                <a:cubicBezTo>
                  <a:pt x="997357" y="386870"/>
                  <a:pt x="996966" y="385700"/>
                  <a:pt x="995801" y="385116"/>
                </a:cubicBezTo>
                <a:lnTo>
                  <a:pt x="994832" y="384921"/>
                </a:lnTo>
                <a:cubicBezTo>
                  <a:pt x="994832" y="384921"/>
                  <a:pt x="995028" y="384921"/>
                  <a:pt x="994832" y="384921"/>
                </a:cubicBezTo>
                <a:close/>
                <a:moveTo>
                  <a:pt x="975233" y="399928"/>
                </a:moveTo>
                <a:cubicBezTo>
                  <a:pt x="975037" y="397199"/>
                  <a:pt x="976202" y="393691"/>
                  <a:pt x="977171" y="391352"/>
                </a:cubicBezTo>
                <a:cubicBezTo>
                  <a:pt x="977563" y="389988"/>
                  <a:pt x="979696" y="385505"/>
                  <a:pt x="980474" y="384336"/>
                </a:cubicBezTo>
                <a:cubicBezTo>
                  <a:pt x="981247" y="384531"/>
                  <a:pt x="982799" y="385311"/>
                  <a:pt x="983381" y="385700"/>
                </a:cubicBezTo>
                <a:cubicBezTo>
                  <a:pt x="983773" y="385895"/>
                  <a:pt x="984355" y="386090"/>
                  <a:pt x="984741" y="386480"/>
                </a:cubicBezTo>
                <a:lnTo>
                  <a:pt x="985710" y="387065"/>
                </a:lnTo>
                <a:cubicBezTo>
                  <a:pt x="985710" y="387065"/>
                  <a:pt x="985906" y="387065"/>
                  <a:pt x="985906" y="387259"/>
                </a:cubicBezTo>
                <a:cubicBezTo>
                  <a:pt x="986102" y="387454"/>
                  <a:pt x="985906" y="387259"/>
                  <a:pt x="986102" y="387454"/>
                </a:cubicBezTo>
                <a:cubicBezTo>
                  <a:pt x="985520" y="387649"/>
                  <a:pt x="984937" y="388429"/>
                  <a:pt x="984741" y="389208"/>
                </a:cubicBezTo>
                <a:cubicBezTo>
                  <a:pt x="984355" y="390183"/>
                  <a:pt x="984546" y="390962"/>
                  <a:pt x="984937" y="391937"/>
                </a:cubicBezTo>
                <a:cubicBezTo>
                  <a:pt x="984741" y="392132"/>
                  <a:pt x="984546" y="392132"/>
                  <a:pt x="984159" y="392327"/>
                </a:cubicBezTo>
                <a:cubicBezTo>
                  <a:pt x="982026" y="393691"/>
                  <a:pt x="981830" y="396225"/>
                  <a:pt x="982799" y="397394"/>
                </a:cubicBezTo>
                <a:cubicBezTo>
                  <a:pt x="982608" y="397784"/>
                  <a:pt x="982412" y="397979"/>
                  <a:pt x="982412" y="398369"/>
                </a:cubicBezTo>
                <a:cubicBezTo>
                  <a:pt x="981639" y="400707"/>
                  <a:pt x="982608" y="403631"/>
                  <a:pt x="986293" y="403436"/>
                </a:cubicBezTo>
                <a:lnTo>
                  <a:pt x="986684" y="404021"/>
                </a:lnTo>
                <a:cubicBezTo>
                  <a:pt x="987849" y="405385"/>
                  <a:pt x="989009" y="405385"/>
                  <a:pt x="990756" y="405190"/>
                </a:cubicBezTo>
                <a:cubicBezTo>
                  <a:pt x="989983" y="405775"/>
                  <a:pt x="988818" y="406359"/>
                  <a:pt x="987653" y="406554"/>
                </a:cubicBezTo>
                <a:cubicBezTo>
                  <a:pt x="986102" y="406749"/>
                  <a:pt x="984741" y="405969"/>
                  <a:pt x="984159" y="407334"/>
                </a:cubicBezTo>
                <a:cubicBezTo>
                  <a:pt x="983963" y="407724"/>
                  <a:pt x="983963" y="407919"/>
                  <a:pt x="983577" y="407919"/>
                </a:cubicBezTo>
                <a:cubicBezTo>
                  <a:pt x="983190" y="407919"/>
                  <a:pt x="983190" y="407724"/>
                  <a:pt x="982799" y="407529"/>
                </a:cubicBezTo>
                <a:cubicBezTo>
                  <a:pt x="982412" y="407334"/>
                  <a:pt x="981443" y="407139"/>
                  <a:pt x="981057" y="407139"/>
                </a:cubicBezTo>
                <a:cubicBezTo>
                  <a:pt x="980665" y="407139"/>
                  <a:pt x="980474" y="407139"/>
                  <a:pt x="980083" y="406944"/>
                </a:cubicBezTo>
                <a:cubicBezTo>
                  <a:pt x="979892" y="406944"/>
                  <a:pt x="979310" y="406944"/>
                  <a:pt x="979114" y="406749"/>
                </a:cubicBezTo>
                <a:cubicBezTo>
                  <a:pt x="978918" y="406749"/>
                  <a:pt x="978727" y="406359"/>
                  <a:pt x="978531" y="406164"/>
                </a:cubicBezTo>
                <a:cubicBezTo>
                  <a:pt x="978336" y="405969"/>
                  <a:pt x="978145" y="405969"/>
                  <a:pt x="977949" y="405775"/>
                </a:cubicBezTo>
                <a:cubicBezTo>
                  <a:pt x="978145" y="404410"/>
                  <a:pt x="978336" y="402851"/>
                  <a:pt x="976785" y="401877"/>
                </a:cubicBezTo>
                <a:cubicBezTo>
                  <a:pt x="976398" y="401682"/>
                  <a:pt x="976006" y="401487"/>
                  <a:pt x="975620" y="401292"/>
                </a:cubicBezTo>
                <a:lnTo>
                  <a:pt x="975233" y="399928"/>
                </a:lnTo>
                <a:close/>
                <a:moveTo>
                  <a:pt x="985906" y="395835"/>
                </a:moveTo>
                <a:cubicBezTo>
                  <a:pt x="985520" y="395640"/>
                  <a:pt x="985324" y="395835"/>
                  <a:pt x="985324" y="395445"/>
                </a:cubicBezTo>
                <a:cubicBezTo>
                  <a:pt x="985128" y="394471"/>
                  <a:pt x="986875" y="394666"/>
                  <a:pt x="987653" y="394666"/>
                </a:cubicBezTo>
                <a:cubicBezTo>
                  <a:pt x="988622" y="394860"/>
                  <a:pt x="989591" y="394665"/>
                  <a:pt x="989787" y="393886"/>
                </a:cubicBezTo>
                <a:cubicBezTo>
                  <a:pt x="990173" y="392717"/>
                  <a:pt x="989591" y="392132"/>
                  <a:pt x="988818" y="391742"/>
                </a:cubicBezTo>
                <a:cubicBezTo>
                  <a:pt x="988235" y="391352"/>
                  <a:pt x="987267" y="390768"/>
                  <a:pt x="987653" y="389793"/>
                </a:cubicBezTo>
                <a:cubicBezTo>
                  <a:pt x="988235" y="389793"/>
                  <a:pt x="988426" y="390183"/>
                  <a:pt x="989204" y="389793"/>
                </a:cubicBezTo>
                <a:cubicBezTo>
                  <a:pt x="990565" y="389208"/>
                  <a:pt x="989983" y="387649"/>
                  <a:pt x="989983" y="387259"/>
                </a:cubicBezTo>
                <a:cubicBezTo>
                  <a:pt x="989591" y="385895"/>
                  <a:pt x="990951" y="385895"/>
                  <a:pt x="991338" y="387259"/>
                </a:cubicBezTo>
                <a:cubicBezTo>
                  <a:pt x="991730" y="388429"/>
                  <a:pt x="992698" y="388624"/>
                  <a:pt x="993667" y="388234"/>
                </a:cubicBezTo>
                <a:cubicBezTo>
                  <a:pt x="994250" y="388039"/>
                  <a:pt x="994059" y="387454"/>
                  <a:pt x="994832" y="387649"/>
                </a:cubicBezTo>
                <a:cubicBezTo>
                  <a:pt x="995219" y="388624"/>
                  <a:pt x="994832" y="389403"/>
                  <a:pt x="994636" y="390378"/>
                </a:cubicBezTo>
                <a:cubicBezTo>
                  <a:pt x="994445" y="391352"/>
                  <a:pt x="995028" y="392132"/>
                  <a:pt x="995801" y="392132"/>
                </a:cubicBezTo>
                <a:cubicBezTo>
                  <a:pt x="997161" y="392327"/>
                  <a:pt x="997357" y="391352"/>
                  <a:pt x="997744" y="390768"/>
                </a:cubicBezTo>
                <a:cubicBezTo>
                  <a:pt x="998326" y="389598"/>
                  <a:pt x="999491" y="388819"/>
                  <a:pt x="999491" y="389793"/>
                </a:cubicBezTo>
                <a:cubicBezTo>
                  <a:pt x="999491" y="389988"/>
                  <a:pt x="999491" y="389793"/>
                  <a:pt x="999491" y="389988"/>
                </a:cubicBezTo>
                <a:cubicBezTo>
                  <a:pt x="999491" y="390183"/>
                  <a:pt x="999295" y="390183"/>
                  <a:pt x="999295" y="390378"/>
                </a:cubicBezTo>
                <a:cubicBezTo>
                  <a:pt x="999104" y="390573"/>
                  <a:pt x="999104" y="390962"/>
                  <a:pt x="999104" y="391157"/>
                </a:cubicBezTo>
                <a:cubicBezTo>
                  <a:pt x="999104" y="391742"/>
                  <a:pt x="999491" y="392132"/>
                  <a:pt x="999877" y="392327"/>
                </a:cubicBezTo>
                <a:cubicBezTo>
                  <a:pt x="1000460" y="392522"/>
                  <a:pt x="1001042" y="392522"/>
                  <a:pt x="1001429" y="392327"/>
                </a:cubicBezTo>
                <a:cubicBezTo>
                  <a:pt x="1002593" y="391547"/>
                  <a:pt x="1003567" y="392911"/>
                  <a:pt x="1001820" y="393496"/>
                </a:cubicBezTo>
                <a:cubicBezTo>
                  <a:pt x="1000460" y="393886"/>
                  <a:pt x="1000269" y="394860"/>
                  <a:pt x="1000655" y="395835"/>
                </a:cubicBezTo>
                <a:cubicBezTo>
                  <a:pt x="1000846" y="396420"/>
                  <a:pt x="1001238" y="396420"/>
                  <a:pt x="1001820" y="396614"/>
                </a:cubicBezTo>
                <a:cubicBezTo>
                  <a:pt x="1001820" y="397394"/>
                  <a:pt x="1001042" y="397394"/>
                  <a:pt x="1000460" y="397394"/>
                </a:cubicBezTo>
                <a:cubicBezTo>
                  <a:pt x="998713" y="397004"/>
                  <a:pt x="997548" y="395055"/>
                  <a:pt x="996192" y="396420"/>
                </a:cubicBezTo>
                <a:cubicBezTo>
                  <a:pt x="995219" y="397394"/>
                  <a:pt x="995997" y="398563"/>
                  <a:pt x="996579" y="399343"/>
                </a:cubicBezTo>
                <a:cubicBezTo>
                  <a:pt x="998713" y="402266"/>
                  <a:pt x="1002402" y="402656"/>
                  <a:pt x="1005701" y="401487"/>
                </a:cubicBezTo>
                <a:cubicBezTo>
                  <a:pt x="1006670" y="401097"/>
                  <a:pt x="1008221" y="400123"/>
                  <a:pt x="1008999" y="399538"/>
                </a:cubicBezTo>
                <a:cubicBezTo>
                  <a:pt x="1009968" y="398563"/>
                  <a:pt x="1009777" y="398369"/>
                  <a:pt x="1010942" y="398369"/>
                </a:cubicBezTo>
                <a:cubicBezTo>
                  <a:pt x="1010746" y="398758"/>
                  <a:pt x="1010359" y="399343"/>
                  <a:pt x="1010164" y="399733"/>
                </a:cubicBezTo>
                <a:cubicBezTo>
                  <a:pt x="1009385" y="400902"/>
                  <a:pt x="1008221" y="402072"/>
                  <a:pt x="1006865" y="402656"/>
                </a:cubicBezTo>
                <a:cubicBezTo>
                  <a:pt x="1004923" y="403631"/>
                  <a:pt x="1002011" y="403826"/>
                  <a:pt x="999877" y="403046"/>
                </a:cubicBezTo>
                <a:cubicBezTo>
                  <a:pt x="998908" y="402656"/>
                  <a:pt x="997939" y="401682"/>
                  <a:pt x="996775" y="402656"/>
                </a:cubicBezTo>
                <a:cubicBezTo>
                  <a:pt x="996192" y="403241"/>
                  <a:pt x="996383" y="403436"/>
                  <a:pt x="996192" y="404215"/>
                </a:cubicBezTo>
                <a:cubicBezTo>
                  <a:pt x="995801" y="408503"/>
                  <a:pt x="991147" y="411232"/>
                  <a:pt x="987849" y="410452"/>
                </a:cubicBezTo>
                <a:cubicBezTo>
                  <a:pt x="987267" y="410257"/>
                  <a:pt x="986684" y="409867"/>
                  <a:pt x="986293" y="409867"/>
                </a:cubicBezTo>
                <a:cubicBezTo>
                  <a:pt x="984546" y="409867"/>
                  <a:pt x="984741" y="411621"/>
                  <a:pt x="984546" y="412401"/>
                </a:cubicBezTo>
                <a:cubicBezTo>
                  <a:pt x="984355" y="412986"/>
                  <a:pt x="984355" y="413571"/>
                  <a:pt x="984159" y="413961"/>
                </a:cubicBezTo>
                <a:cubicBezTo>
                  <a:pt x="982608" y="417859"/>
                  <a:pt x="978918" y="417664"/>
                  <a:pt x="975816" y="416105"/>
                </a:cubicBezTo>
                <a:cubicBezTo>
                  <a:pt x="974264" y="415325"/>
                  <a:pt x="973290" y="414545"/>
                  <a:pt x="972322" y="413376"/>
                </a:cubicBezTo>
                <a:cubicBezTo>
                  <a:pt x="972126" y="413181"/>
                  <a:pt x="971935" y="413181"/>
                  <a:pt x="971739" y="412791"/>
                </a:cubicBezTo>
                <a:cubicBezTo>
                  <a:pt x="971543" y="412596"/>
                  <a:pt x="971353" y="412402"/>
                  <a:pt x="971353" y="412206"/>
                </a:cubicBezTo>
                <a:cubicBezTo>
                  <a:pt x="971543" y="412402"/>
                  <a:pt x="971353" y="412206"/>
                  <a:pt x="971543" y="412401"/>
                </a:cubicBezTo>
                <a:cubicBezTo>
                  <a:pt x="971935" y="412596"/>
                  <a:pt x="971935" y="412986"/>
                  <a:pt x="972708" y="413571"/>
                </a:cubicBezTo>
                <a:cubicBezTo>
                  <a:pt x="974264" y="414935"/>
                  <a:pt x="976398" y="415910"/>
                  <a:pt x="978727" y="415910"/>
                </a:cubicBezTo>
                <a:cubicBezTo>
                  <a:pt x="981639" y="415715"/>
                  <a:pt x="984159" y="413376"/>
                  <a:pt x="984355" y="410452"/>
                </a:cubicBezTo>
                <a:cubicBezTo>
                  <a:pt x="985128" y="410257"/>
                  <a:pt x="985906" y="409673"/>
                  <a:pt x="986102" y="409283"/>
                </a:cubicBezTo>
                <a:cubicBezTo>
                  <a:pt x="988622" y="409283"/>
                  <a:pt x="990173" y="408893"/>
                  <a:pt x="991920" y="407724"/>
                </a:cubicBezTo>
                <a:cubicBezTo>
                  <a:pt x="993281" y="406944"/>
                  <a:pt x="994445" y="405385"/>
                  <a:pt x="994636" y="403241"/>
                </a:cubicBezTo>
                <a:cubicBezTo>
                  <a:pt x="994832" y="402072"/>
                  <a:pt x="994832" y="397784"/>
                  <a:pt x="992503" y="398174"/>
                </a:cubicBezTo>
                <a:cubicBezTo>
                  <a:pt x="991147" y="398369"/>
                  <a:pt x="991147" y="399733"/>
                  <a:pt x="990951" y="400317"/>
                </a:cubicBezTo>
                <a:cubicBezTo>
                  <a:pt x="990756" y="401097"/>
                  <a:pt x="989983" y="402072"/>
                  <a:pt x="989009" y="401682"/>
                </a:cubicBezTo>
                <a:cubicBezTo>
                  <a:pt x="989009" y="401487"/>
                  <a:pt x="989591" y="399928"/>
                  <a:pt x="988040" y="399343"/>
                </a:cubicBezTo>
                <a:cubicBezTo>
                  <a:pt x="986684" y="398953"/>
                  <a:pt x="986489" y="400123"/>
                  <a:pt x="985324" y="399928"/>
                </a:cubicBezTo>
                <a:cubicBezTo>
                  <a:pt x="984937" y="399343"/>
                  <a:pt x="985324" y="398758"/>
                  <a:pt x="985906" y="398563"/>
                </a:cubicBezTo>
                <a:cubicBezTo>
                  <a:pt x="987457" y="398369"/>
                  <a:pt x="987267" y="396420"/>
                  <a:pt x="985906" y="395835"/>
                </a:cubicBezTo>
                <a:close/>
                <a:moveTo>
                  <a:pt x="1059843" y="388429"/>
                </a:moveTo>
                <a:cubicBezTo>
                  <a:pt x="1060039" y="388234"/>
                  <a:pt x="1060039" y="388234"/>
                  <a:pt x="1060230" y="387844"/>
                </a:cubicBezTo>
                <a:cubicBezTo>
                  <a:pt x="1060426" y="388039"/>
                  <a:pt x="1060621" y="388039"/>
                  <a:pt x="1060812" y="388234"/>
                </a:cubicBezTo>
                <a:lnTo>
                  <a:pt x="1059843" y="388429"/>
                </a:lnTo>
                <a:close/>
                <a:moveTo>
                  <a:pt x="1002011" y="388624"/>
                </a:moveTo>
                <a:lnTo>
                  <a:pt x="1003758" y="389793"/>
                </a:lnTo>
                <a:cubicBezTo>
                  <a:pt x="1003175" y="389598"/>
                  <a:pt x="1002985" y="389403"/>
                  <a:pt x="1002207" y="389403"/>
                </a:cubicBezTo>
                <a:lnTo>
                  <a:pt x="1002011" y="388624"/>
                </a:lnTo>
                <a:close/>
                <a:moveTo>
                  <a:pt x="1004536" y="395835"/>
                </a:moveTo>
                <a:cubicBezTo>
                  <a:pt x="1005314" y="395445"/>
                  <a:pt x="1005896" y="394081"/>
                  <a:pt x="1005896" y="392911"/>
                </a:cubicBezTo>
                <a:cubicBezTo>
                  <a:pt x="1005701" y="391352"/>
                  <a:pt x="1004923" y="390962"/>
                  <a:pt x="1004340" y="390183"/>
                </a:cubicBezTo>
                <a:cubicBezTo>
                  <a:pt x="1004923" y="390378"/>
                  <a:pt x="1005701" y="390962"/>
                  <a:pt x="1006283" y="391352"/>
                </a:cubicBezTo>
                <a:cubicBezTo>
                  <a:pt x="1008803" y="392717"/>
                  <a:pt x="1009581" y="393106"/>
                  <a:pt x="1011911" y="394276"/>
                </a:cubicBezTo>
                <a:cubicBezTo>
                  <a:pt x="1012106" y="394276"/>
                  <a:pt x="1011911" y="394276"/>
                  <a:pt x="1012106" y="394276"/>
                </a:cubicBezTo>
                <a:lnTo>
                  <a:pt x="1012297" y="394276"/>
                </a:lnTo>
                <a:cubicBezTo>
                  <a:pt x="1010746" y="394081"/>
                  <a:pt x="1010746" y="395055"/>
                  <a:pt x="1010359" y="395445"/>
                </a:cubicBezTo>
                <a:cubicBezTo>
                  <a:pt x="1009777" y="395835"/>
                  <a:pt x="1008803" y="395055"/>
                  <a:pt x="1008030" y="396030"/>
                </a:cubicBezTo>
                <a:cubicBezTo>
                  <a:pt x="1007834" y="396420"/>
                  <a:pt x="1007638" y="396614"/>
                  <a:pt x="1007448" y="397004"/>
                </a:cubicBezTo>
                <a:cubicBezTo>
                  <a:pt x="1006670" y="397784"/>
                  <a:pt x="1005701" y="398563"/>
                  <a:pt x="1004732" y="398953"/>
                </a:cubicBezTo>
                <a:cubicBezTo>
                  <a:pt x="1004923" y="397199"/>
                  <a:pt x="1004923" y="397589"/>
                  <a:pt x="1004536" y="395835"/>
                </a:cubicBezTo>
                <a:close/>
                <a:moveTo>
                  <a:pt x="1083518" y="392522"/>
                </a:moveTo>
                <a:cubicBezTo>
                  <a:pt x="1083132" y="393496"/>
                  <a:pt x="1081385" y="393106"/>
                  <a:pt x="1080024" y="393106"/>
                </a:cubicBezTo>
                <a:cubicBezTo>
                  <a:pt x="1078669" y="393106"/>
                  <a:pt x="1077113" y="393106"/>
                  <a:pt x="1075757" y="393106"/>
                </a:cubicBezTo>
                <a:cubicBezTo>
                  <a:pt x="1057900" y="393496"/>
                  <a:pt x="1042378" y="396420"/>
                  <a:pt x="1025495" y="401682"/>
                </a:cubicBezTo>
                <a:cubicBezTo>
                  <a:pt x="1011524" y="406164"/>
                  <a:pt x="997744" y="412791"/>
                  <a:pt x="985710" y="420782"/>
                </a:cubicBezTo>
                <a:cubicBezTo>
                  <a:pt x="984741" y="421367"/>
                  <a:pt x="983963" y="421951"/>
                  <a:pt x="983190" y="422536"/>
                </a:cubicBezTo>
                <a:cubicBezTo>
                  <a:pt x="982799" y="422731"/>
                  <a:pt x="982221" y="423121"/>
                  <a:pt x="981639" y="422926"/>
                </a:cubicBezTo>
                <a:cubicBezTo>
                  <a:pt x="981247" y="422731"/>
                  <a:pt x="980861" y="422146"/>
                  <a:pt x="981057" y="421562"/>
                </a:cubicBezTo>
                <a:cubicBezTo>
                  <a:pt x="981443" y="420782"/>
                  <a:pt x="990369" y="415130"/>
                  <a:pt x="990951" y="414740"/>
                </a:cubicBezTo>
                <a:cubicBezTo>
                  <a:pt x="1016956" y="398953"/>
                  <a:pt x="1049948" y="389793"/>
                  <a:pt x="1080607" y="390768"/>
                </a:cubicBezTo>
                <a:cubicBezTo>
                  <a:pt x="1080998" y="390768"/>
                  <a:pt x="1082163" y="390768"/>
                  <a:pt x="1082549" y="390962"/>
                </a:cubicBezTo>
                <a:cubicBezTo>
                  <a:pt x="1083518" y="391157"/>
                  <a:pt x="1083714" y="391742"/>
                  <a:pt x="1083518" y="392522"/>
                </a:cubicBezTo>
                <a:close/>
                <a:moveTo>
                  <a:pt x="1076726" y="406359"/>
                </a:moveTo>
                <a:lnTo>
                  <a:pt x="1077113" y="405775"/>
                </a:lnTo>
                <a:cubicBezTo>
                  <a:pt x="1077308" y="405580"/>
                  <a:pt x="1077308" y="405580"/>
                  <a:pt x="1077504" y="405190"/>
                </a:cubicBezTo>
                <a:cubicBezTo>
                  <a:pt x="1078473" y="404020"/>
                  <a:pt x="1078860" y="402461"/>
                  <a:pt x="1078669" y="400707"/>
                </a:cubicBezTo>
                <a:cubicBezTo>
                  <a:pt x="1078473" y="398953"/>
                  <a:pt x="1077695" y="397979"/>
                  <a:pt x="1076726" y="396809"/>
                </a:cubicBezTo>
                <a:cubicBezTo>
                  <a:pt x="1076340" y="396420"/>
                  <a:pt x="1075948" y="396225"/>
                  <a:pt x="1075561" y="396030"/>
                </a:cubicBezTo>
                <a:cubicBezTo>
                  <a:pt x="1077891" y="396030"/>
                  <a:pt x="1082549" y="395835"/>
                  <a:pt x="1084297" y="396420"/>
                </a:cubicBezTo>
                <a:cubicBezTo>
                  <a:pt x="1088177" y="397589"/>
                  <a:pt x="1088759" y="402072"/>
                  <a:pt x="1086626" y="404410"/>
                </a:cubicBezTo>
                <a:cubicBezTo>
                  <a:pt x="1085461" y="405775"/>
                  <a:pt x="1084487" y="406164"/>
                  <a:pt x="1081967" y="406164"/>
                </a:cubicBezTo>
                <a:lnTo>
                  <a:pt x="1076726" y="406359"/>
                </a:lnTo>
                <a:close/>
                <a:moveTo>
                  <a:pt x="1054216" y="397979"/>
                </a:moveTo>
                <a:cubicBezTo>
                  <a:pt x="1057710" y="397394"/>
                  <a:pt x="1066249" y="396420"/>
                  <a:pt x="1069547" y="396420"/>
                </a:cubicBezTo>
                <a:lnTo>
                  <a:pt x="1069161" y="396614"/>
                </a:lnTo>
                <a:cubicBezTo>
                  <a:pt x="1066636" y="398369"/>
                  <a:pt x="1065857" y="401877"/>
                  <a:pt x="1067604" y="404605"/>
                </a:cubicBezTo>
                <a:cubicBezTo>
                  <a:pt x="1068187" y="405580"/>
                  <a:pt x="1068769" y="405969"/>
                  <a:pt x="1069547" y="406554"/>
                </a:cubicBezTo>
                <a:cubicBezTo>
                  <a:pt x="1067414" y="406749"/>
                  <a:pt x="1065275" y="406944"/>
                  <a:pt x="1063141" y="407139"/>
                </a:cubicBezTo>
                <a:cubicBezTo>
                  <a:pt x="1061008" y="407334"/>
                  <a:pt x="1058874" y="407724"/>
                  <a:pt x="1056932" y="407919"/>
                </a:cubicBezTo>
                <a:cubicBezTo>
                  <a:pt x="1057127" y="407724"/>
                  <a:pt x="1057323" y="407529"/>
                  <a:pt x="1057323" y="407334"/>
                </a:cubicBezTo>
                <a:cubicBezTo>
                  <a:pt x="1060039" y="404215"/>
                  <a:pt x="1058679" y="399343"/>
                  <a:pt x="1054216" y="397979"/>
                </a:cubicBezTo>
                <a:close/>
                <a:moveTo>
                  <a:pt x="1034225" y="402461"/>
                </a:moveTo>
                <a:cubicBezTo>
                  <a:pt x="1036364" y="401682"/>
                  <a:pt x="1046645" y="399343"/>
                  <a:pt x="1049366" y="398953"/>
                </a:cubicBezTo>
                <a:cubicBezTo>
                  <a:pt x="1049170" y="399148"/>
                  <a:pt x="1049170" y="399148"/>
                  <a:pt x="1048975" y="399148"/>
                </a:cubicBezTo>
                <a:lnTo>
                  <a:pt x="1048201" y="399928"/>
                </a:lnTo>
                <a:cubicBezTo>
                  <a:pt x="1045872" y="402461"/>
                  <a:pt x="1046063" y="407334"/>
                  <a:pt x="1050139" y="409478"/>
                </a:cubicBezTo>
                <a:lnTo>
                  <a:pt x="1037137" y="412596"/>
                </a:lnTo>
                <a:cubicBezTo>
                  <a:pt x="1037333" y="412206"/>
                  <a:pt x="1037719" y="412012"/>
                  <a:pt x="1038111" y="411427"/>
                </a:cubicBezTo>
                <a:cubicBezTo>
                  <a:pt x="1039080" y="409867"/>
                  <a:pt x="1039271" y="407919"/>
                  <a:pt x="1038688" y="406359"/>
                </a:cubicBezTo>
                <a:cubicBezTo>
                  <a:pt x="1037529" y="403046"/>
                  <a:pt x="1035003" y="402851"/>
                  <a:pt x="1034225" y="402461"/>
                </a:cubicBezTo>
                <a:close/>
                <a:moveTo>
                  <a:pt x="1072459" y="398563"/>
                </a:moveTo>
                <a:cubicBezTo>
                  <a:pt x="1074206" y="398174"/>
                  <a:pt x="1075561" y="399538"/>
                  <a:pt x="1075757" y="400902"/>
                </a:cubicBezTo>
                <a:cubicBezTo>
                  <a:pt x="1076144" y="402656"/>
                  <a:pt x="1074788" y="404021"/>
                  <a:pt x="1073428" y="404410"/>
                </a:cubicBezTo>
                <a:cubicBezTo>
                  <a:pt x="1069738" y="405190"/>
                  <a:pt x="1068578" y="399343"/>
                  <a:pt x="1072459" y="398563"/>
                </a:cubicBezTo>
                <a:close/>
                <a:moveTo>
                  <a:pt x="1031705" y="414350"/>
                </a:moveTo>
                <a:lnTo>
                  <a:pt x="1019089" y="418833"/>
                </a:lnTo>
                <a:cubicBezTo>
                  <a:pt x="1019476" y="417664"/>
                  <a:pt x="1020058" y="417274"/>
                  <a:pt x="1020058" y="415715"/>
                </a:cubicBezTo>
                <a:cubicBezTo>
                  <a:pt x="1020058" y="413571"/>
                  <a:pt x="1018899" y="411621"/>
                  <a:pt x="1017152" y="410452"/>
                </a:cubicBezTo>
                <a:cubicBezTo>
                  <a:pt x="1015987" y="409673"/>
                  <a:pt x="1015405" y="409867"/>
                  <a:pt x="1014044" y="409478"/>
                </a:cubicBezTo>
                <a:cubicBezTo>
                  <a:pt x="1015791" y="408698"/>
                  <a:pt x="1026851" y="404410"/>
                  <a:pt x="1028598" y="404215"/>
                </a:cubicBezTo>
                <a:cubicBezTo>
                  <a:pt x="1028015" y="404995"/>
                  <a:pt x="1027433" y="405580"/>
                  <a:pt x="1027242" y="406944"/>
                </a:cubicBezTo>
                <a:cubicBezTo>
                  <a:pt x="1026268" y="410062"/>
                  <a:pt x="1028211" y="413571"/>
                  <a:pt x="1031705" y="414350"/>
                </a:cubicBezTo>
                <a:close/>
                <a:moveTo>
                  <a:pt x="1052082" y="401097"/>
                </a:moveTo>
                <a:cubicBezTo>
                  <a:pt x="1055767" y="400317"/>
                  <a:pt x="1057127" y="405969"/>
                  <a:pt x="1053247" y="406749"/>
                </a:cubicBezTo>
                <a:cubicBezTo>
                  <a:pt x="1049557" y="407724"/>
                  <a:pt x="1048392" y="401877"/>
                  <a:pt x="1052082" y="401097"/>
                </a:cubicBezTo>
                <a:close/>
                <a:moveTo>
                  <a:pt x="975429" y="408503"/>
                </a:moveTo>
                <a:cubicBezTo>
                  <a:pt x="974264" y="409283"/>
                  <a:pt x="973290" y="409283"/>
                  <a:pt x="971739" y="409478"/>
                </a:cubicBezTo>
                <a:cubicBezTo>
                  <a:pt x="970188" y="409478"/>
                  <a:pt x="969606" y="410842"/>
                  <a:pt x="970379" y="412012"/>
                </a:cubicBezTo>
                <a:cubicBezTo>
                  <a:pt x="969796" y="411427"/>
                  <a:pt x="969606" y="410647"/>
                  <a:pt x="968245" y="410842"/>
                </a:cubicBezTo>
                <a:cubicBezTo>
                  <a:pt x="967859" y="410842"/>
                  <a:pt x="967472" y="410647"/>
                  <a:pt x="967276" y="410257"/>
                </a:cubicBezTo>
                <a:cubicBezTo>
                  <a:pt x="966890" y="409088"/>
                  <a:pt x="967859" y="409673"/>
                  <a:pt x="966112" y="408113"/>
                </a:cubicBezTo>
                <a:cubicBezTo>
                  <a:pt x="965333" y="407529"/>
                  <a:pt x="963978" y="406359"/>
                  <a:pt x="963200" y="405969"/>
                </a:cubicBezTo>
                <a:cubicBezTo>
                  <a:pt x="963782" y="405580"/>
                  <a:pt x="964365" y="405775"/>
                  <a:pt x="964560" y="404021"/>
                </a:cubicBezTo>
                <a:lnTo>
                  <a:pt x="964751" y="403241"/>
                </a:lnTo>
                <a:cubicBezTo>
                  <a:pt x="965333" y="403631"/>
                  <a:pt x="965916" y="404995"/>
                  <a:pt x="966112" y="405969"/>
                </a:cubicBezTo>
                <a:cubicBezTo>
                  <a:pt x="966498" y="407139"/>
                  <a:pt x="966498" y="408308"/>
                  <a:pt x="967663" y="408503"/>
                </a:cubicBezTo>
                <a:cubicBezTo>
                  <a:pt x="968245" y="408698"/>
                  <a:pt x="968828" y="408308"/>
                  <a:pt x="969219" y="407919"/>
                </a:cubicBezTo>
                <a:cubicBezTo>
                  <a:pt x="969992" y="407139"/>
                  <a:pt x="969796" y="404020"/>
                  <a:pt x="970770" y="403241"/>
                </a:cubicBezTo>
                <a:cubicBezTo>
                  <a:pt x="971157" y="403631"/>
                  <a:pt x="971543" y="404410"/>
                  <a:pt x="972708" y="404021"/>
                </a:cubicBezTo>
                <a:cubicBezTo>
                  <a:pt x="973290" y="403826"/>
                  <a:pt x="974847" y="402851"/>
                  <a:pt x="974455" y="404605"/>
                </a:cubicBezTo>
                <a:cubicBezTo>
                  <a:pt x="974264" y="405385"/>
                  <a:pt x="973486" y="405969"/>
                  <a:pt x="973486" y="406749"/>
                </a:cubicBezTo>
                <a:cubicBezTo>
                  <a:pt x="973682" y="407919"/>
                  <a:pt x="974264" y="408503"/>
                  <a:pt x="975429" y="408503"/>
                </a:cubicBezTo>
                <a:close/>
                <a:moveTo>
                  <a:pt x="998908" y="406359"/>
                </a:moveTo>
                <a:lnTo>
                  <a:pt x="999687" y="406554"/>
                </a:lnTo>
                <a:lnTo>
                  <a:pt x="998713" y="406944"/>
                </a:lnTo>
                <a:lnTo>
                  <a:pt x="998908" y="406359"/>
                </a:lnTo>
                <a:close/>
                <a:moveTo>
                  <a:pt x="1029958" y="408893"/>
                </a:moveTo>
                <a:cubicBezTo>
                  <a:pt x="1029572" y="407139"/>
                  <a:pt x="1030927" y="405775"/>
                  <a:pt x="1032288" y="405385"/>
                </a:cubicBezTo>
                <a:cubicBezTo>
                  <a:pt x="1034034" y="405190"/>
                  <a:pt x="1035390" y="406359"/>
                  <a:pt x="1035586" y="407919"/>
                </a:cubicBezTo>
                <a:cubicBezTo>
                  <a:pt x="1035782" y="409673"/>
                  <a:pt x="1034617" y="411037"/>
                  <a:pt x="1033061" y="411232"/>
                </a:cubicBezTo>
                <a:cubicBezTo>
                  <a:pt x="1031509" y="411427"/>
                  <a:pt x="1030345" y="410257"/>
                  <a:pt x="1029958" y="408893"/>
                </a:cubicBezTo>
                <a:close/>
                <a:moveTo>
                  <a:pt x="975233" y="412012"/>
                </a:moveTo>
                <a:cubicBezTo>
                  <a:pt x="976006" y="411621"/>
                  <a:pt x="976398" y="411621"/>
                  <a:pt x="976980" y="411037"/>
                </a:cubicBezTo>
                <a:cubicBezTo>
                  <a:pt x="977949" y="410257"/>
                  <a:pt x="978145" y="409867"/>
                  <a:pt x="978336" y="409673"/>
                </a:cubicBezTo>
                <a:lnTo>
                  <a:pt x="981057" y="410062"/>
                </a:lnTo>
                <a:cubicBezTo>
                  <a:pt x="980665" y="413376"/>
                  <a:pt x="977367" y="413766"/>
                  <a:pt x="975233" y="412012"/>
                </a:cubicBezTo>
                <a:close/>
                <a:moveTo>
                  <a:pt x="1012689" y="421562"/>
                </a:moveTo>
                <a:cubicBezTo>
                  <a:pt x="1012493" y="421562"/>
                  <a:pt x="1012493" y="421562"/>
                  <a:pt x="1012689" y="421562"/>
                </a:cubicBezTo>
                <a:lnTo>
                  <a:pt x="1002593" y="426629"/>
                </a:lnTo>
                <a:cubicBezTo>
                  <a:pt x="1002207" y="426824"/>
                  <a:pt x="1001624" y="427214"/>
                  <a:pt x="1001238" y="427408"/>
                </a:cubicBezTo>
                <a:cubicBezTo>
                  <a:pt x="1001624" y="426239"/>
                  <a:pt x="1001820" y="425654"/>
                  <a:pt x="1001820" y="424095"/>
                </a:cubicBezTo>
                <a:cubicBezTo>
                  <a:pt x="1001429" y="421172"/>
                  <a:pt x="999104" y="418833"/>
                  <a:pt x="995801" y="418638"/>
                </a:cubicBezTo>
                <a:cubicBezTo>
                  <a:pt x="996383" y="418053"/>
                  <a:pt x="1008030" y="412012"/>
                  <a:pt x="1009581" y="411621"/>
                </a:cubicBezTo>
                <a:cubicBezTo>
                  <a:pt x="1008999" y="412402"/>
                  <a:pt x="1008612" y="412986"/>
                  <a:pt x="1008221" y="414350"/>
                </a:cubicBezTo>
                <a:cubicBezTo>
                  <a:pt x="1007252" y="417469"/>
                  <a:pt x="1009385" y="420977"/>
                  <a:pt x="1012689" y="421562"/>
                </a:cubicBezTo>
                <a:close/>
                <a:moveTo>
                  <a:pt x="1086043" y="411817"/>
                </a:moveTo>
                <a:cubicBezTo>
                  <a:pt x="1085652" y="412986"/>
                  <a:pt x="1084879" y="413181"/>
                  <a:pt x="1083518" y="413181"/>
                </a:cubicBezTo>
                <a:cubicBezTo>
                  <a:pt x="1061786" y="413181"/>
                  <a:pt x="1040244" y="418053"/>
                  <a:pt x="1020450" y="426044"/>
                </a:cubicBezTo>
                <a:cubicBezTo>
                  <a:pt x="1018507" y="426824"/>
                  <a:pt x="1016569" y="427603"/>
                  <a:pt x="1014822" y="428383"/>
                </a:cubicBezTo>
                <a:cubicBezTo>
                  <a:pt x="1011132" y="430137"/>
                  <a:pt x="1007638" y="431696"/>
                  <a:pt x="1004149" y="433645"/>
                </a:cubicBezTo>
                <a:cubicBezTo>
                  <a:pt x="1000269" y="435789"/>
                  <a:pt x="997744" y="437348"/>
                  <a:pt x="994054" y="439687"/>
                </a:cubicBezTo>
                <a:cubicBezTo>
                  <a:pt x="993477" y="440077"/>
                  <a:pt x="992312" y="441051"/>
                  <a:pt x="991338" y="440856"/>
                </a:cubicBezTo>
                <a:cubicBezTo>
                  <a:pt x="990369" y="440661"/>
                  <a:pt x="989400" y="439687"/>
                  <a:pt x="989787" y="438518"/>
                </a:cubicBezTo>
                <a:cubicBezTo>
                  <a:pt x="989983" y="437543"/>
                  <a:pt x="990756" y="437348"/>
                  <a:pt x="991920" y="436569"/>
                </a:cubicBezTo>
                <a:cubicBezTo>
                  <a:pt x="992698" y="435984"/>
                  <a:pt x="993477" y="435594"/>
                  <a:pt x="994445" y="435009"/>
                </a:cubicBezTo>
                <a:cubicBezTo>
                  <a:pt x="1006479" y="427603"/>
                  <a:pt x="1019089" y="421562"/>
                  <a:pt x="1032674" y="417274"/>
                </a:cubicBezTo>
                <a:cubicBezTo>
                  <a:pt x="1048588" y="412401"/>
                  <a:pt x="1063920" y="409478"/>
                  <a:pt x="1080802" y="409283"/>
                </a:cubicBezTo>
                <a:cubicBezTo>
                  <a:pt x="1082163" y="409283"/>
                  <a:pt x="1083518" y="409283"/>
                  <a:pt x="1084879" y="409283"/>
                </a:cubicBezTo>
                <a:cubicBezTo>
                  <a:pt x="1085652" y="409478"/>
                  <a:pt x="1086430" y="410647"/>
                  <a:pt x="1086043" y="411817"/>
                </a:cubicBezTo>
                <a:close/>
                <a:moveTo>
                  <a:pt x="1010942" y="415910"/>
                </a:moveTo>
                <a:cubicBezTo>
                  <a:pt x="1010746" y="414156"/>
                  <a:pt x="1012106" y="412791"/>
                  <a:pt x="1013462" y="412596"/>
                </a:cubicBezTo>
                <a:cubicBezTo>
                  <a:pt x="1015209" y="412402"/>
                  <a:pt x="1016569" y="413766"/>
                  <a:pt x="1016760" y="415325"/>
                </a:cubicBezTo>
                <a:cubicBezTo>
                  <a:pt x="1016956" y="417079"/>
                  <a:pt x="1015595" y="418443"/>
                  <a:pt x="1014240" y="418638"/>
                </a:cubicBezTo>
                <a:cubicBezTo>
                  <a:pt x="1012493" y="418638"/>
                  <a:pt x="1011132" y="417469"/>
                  <a:pt x="1010942" y="415910"/>
                </a:cubicBezTo>
                <a:close/>
                <a:moveTo>
                  <a:pt x="995219" y="430722"/>
                </a:moveTo>
                <a:lnTo>
                  <a:pt x="989204" y="434620"/>
                </a:lnTo>
                <a:cubicBezTo>
                  <a:pt x="986875" y="435789"/>
                  <a:pt x="983963" y="434815"/>
                  <a:pt x="982608" y="432476"/>
                </a:cubicBezTo>
                <a:cubicBezTo>
                  <a:pt x="981057" y="429552"/>
                  <a:pt x="982608" y="427019"/>
                  <a:pt x="984355" y="425849"/>
                </a:cubicBezTo>
                <a:cubicBezTo>
                  <a:pt x="985128" y="425265"/>
                  <a:pt x="989400" y="422341"/>
                  <a:pt x="990173" y="421951"/>
                </a:cubicBezTo>
                <a:cubicBezTo>
                  <a:pt x="989787" y="422926"/>
                  <a:pt x="989400" y="423511"/>
                  <a:pt x="989400" y="425070"/>
                </a:cubicBezTo>
                <a:cubicBezTo>
                  <a:pt x="989787" y="427798"/>
                  <a:pt x="991920" y="430332"/>
                  <a:pt x="995219" y="430722"/>
                </a:cubicBezTo>
                <a:close/>
                <a:moveTo>
                  <a:pt x="1008221" y="322554"/>
                </a:moveTo>
                <a:cubicBezTo>
                  <a:pt x="1005701" y="322944"/>
                  <a:pt x="1003567" y="325088"/>
                  <a:pt x="1003954" y="328011"/>
                </a:cubicBezTo>
                <a:cubicBezTo>
                  <a:pt x="1004340" y="330545"/>
                  <a:pt x="1006479" y="332689"/>
                  <a:pt x="1009581" y="332299"/>
                </a:cubicBezTo>
                <a:cubicBezTo>
                  <a:pt x="1012106" y="331909"/>
                  <a:pt x="1014044" y="329765"/>
                  <a:pt x="1013658" y="326842"/>
                </a:cubicBezTo>
                <a:cubicBezTo>
                  <a:pt x="1013462" y="324308"/>
                  <a:pt x="1011132" y="321969"/>
                  <a:pt x="1008221" y="322554"/>
                </a:cubicBezTo>
                <a:close/>
                <a:moveTo>
                  <a:pt x="1007834" y="328791"/>
                </a:moveTo>
                <a:cubicBezTo>
                  <a:pt x="1007448" y="328596"/>
                  <a:pt x="1007252" y="328401"/>
                  <a:pt x="1007056" y="328011"/>
                </a:cubicBezTo>
                <a:cubicBezTo>
                  <a:pt x="1007056" y="327816"/>
                  <a:pt x="1006865" y="327621"/>
                  <a:pt x="1006865" y="327426"/>
                </a:cubicBezTo>
                <a:cubicBezTo>
                  <a:pt x="1006865" y="326452"/>
                  <a:pt x="1007638" y="325672"/>
                  <a:pt x="1008612" y="325672"/>
                </a:cubicBezTo>
                <a:cubicBezTo>
                  <a:pt x="1009581" y="325672"/>
                  <a:pt x="1010359" y="326452"/>
                  <a:pt x="1010359" y="327426"/>
                </a:cubicBezTo>
                <a:cubicBezTo>
                  <a:pt x="1010359" y="328401"/>
                  <a:pt x="1009581" y="329181"/>
                  <a:pt x="1008612" y="329181"/>
                </a:cubicBezTo>
                <a:cubicBezTo>
                  <a:pt x="1008612" y="329181"/>
                  <a:pt x="1008221" y="328986"/>
                  <a:pt x="1007834" y="328791"/>
                </a:cubicBezTo>
                <a:close/>
                <a:moveTo>
                  <a:pt x="1010942" y="332884"/>
                </a:moveTo>
                <a:cubicBezTo>
                  <a:pt x="1008803" y="333273"/>
                  <a:pt x="1006865" y="335417"/>
                  <a:pt x="1007448" y="338146"/>
                </a:cubicBezTo>
                <a:cubicBezTo>
                  <a:pt x="1007834" y="340290"/>
                  <a:pt x="1009968" y="342239"/>
                  <a:pt x="1012689" y="341654"/>
                </a:cubicBezTo>
                <a:cubicBezTo>
                  <a:pt x="1014822" y="341264"/>
                  <a:pt x="1016569" y="339120"/>
                  <a:pt x="1015987" y="336392"/>
                </a:cubicBezTo>
                <a:cubicBezTo>
                  <a:pt x="1015791" y="334248"/>
                  <a:pt x="1013658" y="332299"/>
                  <a:pt x="1010942" y="332884"/>
                </a:cubicBezTo>
                <a:close/>
                <a:moveTo>
                  <a:pt x="1012297" y="336002"/>
                </a:moveTo>
                <a:lnTo>
                  <a:pt x="1012493" y="336197"/>
                </a:lnTo>
                <a:cubicBezTo>
                  <a:pt x="1012879" y="336392"/>
                  <a:pt x="1013075" y="336781"/>
                  <a:pt x="1013075" y="337366"/>
                </a:cubicBezTo>
                <a:cubicBezTo>
                  <a:pt x="1013075" y="338146"/>
                  <a:pt x="1012493" y="338730"/>
                  <a:pt x="1011715" y="338730"/>
                </a:cubicBezTo>
                <a:cubicBezTo>
                  <a:pt x="1010942" y="338730"/>
                  <a:pt x="1010359" y="338146"/>
                  <a:pt x="1010359" y="337366"/>
                </a:cubicBezTo>
                <a:cubicBezTo>
                  <a:pt x="1010359" y="336587"/>
                  <a:pt x="1010942" y="336002"/>
                  <a:pt x="1011715" y="336002"/>
                </a:cubicBezTo>
                <a:cubicBezTo>
                  <a:pt x="1011911" y="336002"/>
                  <a:pt x="1012106" y="336002"/>
                  <a:pt x="1012297" y="336002"/>
                </a:cubicBezTo>
                <a:close/>
                <a:moveTo>
                  <a:pt x="977753" y="342433"/>
                </a:moveTo>
                <a:cubicBezTo>
                  <a:pt x="975620" y="342628"/>
                  <a:pt x="973873" y="344577"/>
                  <a:pt x="974069" y="346916"/>
                </a:cubicBezTo>
                <a:cubicBezTo>
                  <a:pt x="974264" y="349060"/>
                  <a:pt x="976202" y="350814"/>
                  <a:pt x="978531" y="350619"/>
                </a:cubicBezTo>
                <a:cubicBezTo>
                  <a:pt x="980665" y="350424"/>
                  <a:pt x="982412" y="348475"/>
                  <a:pt x="982216" y="346136"/>
                </a:cubicBezTo>
                <a:cubicBezTo>
                  <a:pt x="982026" y="343993"/>
                  <a:pt x="980279" y="342044"/>
                  <a:pt x="977753" y="342433"/>
                </a:cubicBezTo>
                <a:close/>
                <a:moveTo>
                  <a:pt x="978727" y="347306"/>
                </a:moveTo>
                <a:cubicBezTo>
                  <a:pt x="978531" y="347501"/>
                  <a:pt x="978336" y="347501"/>
                  <a:pt x="978145" y="347501"/>
                </a:cubicBezTo>
                <a:cubicBezTo>
                  <a:pt x="977563" y="347501"/>
                  <a:pt x="977171" y="347111"/>
                  <a:pt x="977171" y="346526"/>
                </a:cubicBezTo>
                <a:cubicBezTo>
                  <a:pt x="977171" y="345942"/>
                  <a:pt x="977563" y="345552"/>
                  <a:pt x="978145" y="345552"/>
                </a:cubicBezTo>
                <a:cubicBezTo>
                  <a:pt x="978727" y="345552"/>
                  <a:pt x="979114" y="345942"/>
                  <a:pt x="979114" y="346526"/>
                </a:cubicBezTo>
                <a:cubicBezTo>
                  <a:pt x="979114" y="346721"/>
                  <a:pt x="979114" y="347111"/>
                  <a:pt x="978727" y="347306"/>
                </a:cubicBezTo>
                <a:close/>
                <a:moveTo>
                  <a:pt x="1040827" y="327037"/>
                </a:moveTo>
                <a:cubicBezTo>
                  <a:pt x="1041213" y="328986"/>
                  <a:pt x="1042960" y="330740"/>
                  <a:pt x="1045480" y="330545"/>
                </a:cubicBezTo>
                <a:cubicBezTo>
                  <a:pt x="1047619" y="330350"/>
                  <a:pt x="1049366" y="328401"/>
                  <a:pt x="1048975" y="325867"/>
                </a:cubicBezTo>
                <a:cubicBezTo>
                  <a:pt x="1048784" y="323723"/>
                  <a:pt x="1046841" y="321969"/>
                  <a:pt x="1044316" y="322359"/>
                </a:cubicBezTo>
                <a:cubicBezTo>
                  <a:pt x="1042182" y="322749"/>
                  <a:pt x="1040435" y="324698"/>
                  <a:pt x="1040827" y="327037"/>
                </a:cubicBezTo>
                <a:close/>
                <a:moveTo>
                  <a:pt x="1048392" y="336002"/>
                </a:moveTo>
                <a:cubicBezTo>
                  <a:pt x="1048784" y="333663"/>
                  <a:pt x="1046841" y="331714"/>
                  <a:pt x="1044898" y="331519"/>
                </a:cubicBezTo>
                <a:cubicBezTo>
                  <a:pt x="1042574" y="331129"/>
                  <a:pt x="1040631" y="333078"/>
                  <a:pt x="1040244" y="335027"/>
                </a:cubicBezTo>
                <a:cubicBezTo>
                  <a:pt x="1040049" y="337561"/>
                  <a:pt x="1041796" y="339315"/>
                  <a:pt x="1043738" y="339510"/>
                </a:cubicBezTo>
                <a:cubicBezTo>
                  <a:pt x="1046454" y="339900"/>
                  <a:pt x="1048201" y="338146"/>
                  <a:pt x="1048392" y="336002"/>
                </a:cubicBezTo>
                <a:close/>
                <a:moveTo>
                  <a:pt x="1044512" y="334638"/>
                </a:moveTo>
                <a:cubicBezTo>
                  <a:pt x="1045094" y="334833"/>
                  <a:pt x="1045290" y="335222"/>
                  <a:pt x="1045290" y="335612"/>
                </a:cubicBezTo>
                <a:cubicBezTo>
                  <a:pt x="1045290" y="335807"/>
                  <a:pt x="1045290" y="335807"/>
                  <a:pt x="1045290" y="336002"/>
                </a:cubicBezTo>
                <a:cubicBezTo>
                  <a:pt x="1045290" y="336197"/>
                  <a:pt x="1045094" y="336197"/>
                  <a:pt x="1045094" y="336392"/>
                </a:cubicBezTo>
                <a:cubicBezTo>
                  <a:pt x="1044898" y="336587"/>
                  <a:pt x="1044707" y="336587"/>
                  <a:pt x="1044512" y="336587"/>
                </a:cubicBezTo>
                <a:cubicBezTo>
                  <a:pt x="1043929" y="336587"/>
                  <a:pt x="1043543" y="336197"/>
                  <a:pt x="1043543" y="335612"/>
                </a:cubicBezTo>
                <a:cubicBezTo>
                  <a:pt x="1043543" y="335027"/>
                  <a:pt x="1043929" y="334638"/>
                  <a:pt x="1044512" y="334638"/>
                </a:cubicBezTo>
                <a:close/>
                <a:moveTo>
                  <a:pt x="982994" y="349840"/>
                </a:moveTo>
                <a:cubicBezTo>
                  <a:pt x="980861" y="350034"/>
                  <a:pt x="979114" y="351983"/>
                  <a:pt x="979500" y="354517"/>
                </a:cubicBezTo>
                <a:cubicBezTo>
                  <a:pt x="979696" y="356661"/>
                  <a:pt x="981639" y="358415"/>
                  <a:pt x="984159" y="358025"/>
                </a:cubicBezTo>
                <a:cubicBezTo>
                  <a:pt x="986102" y="357830"/>
                  <a:pt x="988040" y="355881"/>
                  <a:pt x="987653" y="353348"/>
                </a:cubicBezTo>
                <a:cubicBezTo>
                  <a:pt x="987267" y="351204"/>
                  <a:pt x="985520" y="349450"/>
                  <a:pt x="982994" y="349840"/>
                </a:cubicBezTo>
                <a:close/>
                <a:moveTo>
                  <a:pt x="1039466" y="345357"/>
                </a:moveTo>
                <a:cubicBezTo>
                  <a:pt x="1039662" y="347306"/>
                  <a:pt x="1041600" y="349060"/>
                  <a:pt x="1044125" y="348865"/>
                </a:cubicBezTo>
                <a:cubicBezTo>
                  <a:pt x="1046259" y="348670"/>
                  <a:pt x="1048006" y="346721"/>
                  <a:pt x="1047619" y="344188"/>
                </a:cubicBezTo>
                <a:cubicBezTo>
                  <a:pt x="1047423" y="342044"/>
                  <a:pt x="1045480" y="340290"/>
                  <a:pt x="1042960" y="340679"/>
                </a:cubicBezTo>
                <a:cubicBezTo>
                  <a:pt x="1040827" y="340874"/>
                  <a:pt x="1039080" y="342823"/>
                  <a:pt x="1039466" y="345357"/>
                </a:cubicBezTo>
                <a:close/>
                <a:moveTo>
                  <a:pt x="988622" y="356856"/>
                </a:moveTo>
                <a:cubicBezTo>
                  <a:pt x="986684" y="357246"/>
                  <a:pt x="984937" y="359194"/>
                  <a:pt x="985324" y="361533"/>
                </a:cubicBezTo>
                <a:cubicBezTo>
                  <a:pt x="985710" y="363482"/>
                  <a:pt x="987653" y="365236"/>
                  <a:pt x="990173" y="364846"/>
                </a:cubicBezTo>
                <a:cubicBezTo>
                  <a:pt x="992116" y="364457"/>
                  <a:pt x="993863" y="362508"/>
                  <a:pt x="993477" y="360169"/>
                </a:cubicBezTo>
                <a:cubicBezTo>
                  <a:pt x="993085" y="358220"/>
                  <a:pt x="991147" y="356466"/>
                  <a:pt x="988622" y="356856"/>
                </a:cubicBezTo>
                <a:close/>
                <a:moveTo>
                  <a:pt x="1046063" y="354322"/>
                </a:moveTo>
                <a:cubicBezTo>
                  <a:pt x="1046454" y="351983"/>
                  <a:pt x="1044512" y="350034"/>
                  <a:pt x="1042574" y="349840"/>
                </a:cubicBezTo>
                <a:cubicBezTo>
                  <a:pt x="1040244" y="349450"/>
                  <a:pt x="1038302" y="351204"/>
                  <a:pt x="1038111" y="353348"/>
                </a:cubicBezTo>
                <a:cubicBezTo>
                  <a:pt x="1037719" y="355881"/>
                  <a:pt x="1039466" y="357635"/>
                  <a:pt x="1041600" y="358025"/>
                </a:cubicBezTo>
                <a:cubicBezTo>
                  <a:pt x="1043929" y="358025"/>
                  <a:pt x="1045676" y="356271"/>
                  <a:pt x="1046063" y="354322"/>
                </a:cubicBezTo>
                <a:close/>
                <a:moveTo>
                  <a:pt x="995219" y="363677"/>
                </a:moveTo>
                <a:cubicBezTo>
                  <a:pt x="993085" y="363872"/>
                  <a:pt x="991338" y="365821"/>
                  <a:pt x="991534" y="368160"/>
                </a:cubicBezTo>
                <a:cubicBezTo>
                  <a:pt x="991730" y="370304"/>
                  <a:pt x="993667" y="372058"/>
                  <a:pt x="995997" y="371863"/>
                </a:cubicBezTo>
                <a:cubicBezTo>
                  <a:pt x="998130" y="371668"/>
                  <a:pt x="999877" y="369719"/>
                  <a:pt x="999491" y="367380"/>
                </a:cubicBezTo>
                <a:cubicBezTo>
                  <a:pt x="999295" y="365041"/>
                  <a:pt x="997548" y="363287"/>
                  <a:pt x="995219" y="363677"/>
                </a:cubicBezTo>
                <a:close/>
                <a:moveTo>
                  <a:pt x="1001624" y="369914"/>
                </a:moveTo>
                <a:cubicBezTo>
                  <a:pt x="999491" y="370109"/>
                  <a:pt x="997744" y="372058"/>
                  <a:pt x="998130" y="374396"/>
                </a:cubicBezTo>
                <a:cubicBezTo>
                  <a:pt x="998326" y="376540"/>
                  <a:pt x="1000269" y="378294"/>
                  <a:pt x="1002593" y="377904"/>
                </a:cubicBezTo>
                <a:cubicBezTo>
                  <a:pt x="1004732" y="377710"/>
                  <a:pt x="1006479" y="375761"/>
                  <a:pt x="1006087" y="373422"/>
                </a:cubicBezTo>
                <a:cubicBezTo>
                  <a:pt x="1005896" y="371473"/>
                  <a:pt x="1003954" y="369524"/>
                  <a:pt x="1001624" y="369914"/>
                </a:cubicBezTo>
                <a:close/>
                <a:moveTo>
                  <a:pt x="1002011" y="374786"/>
                </a:moveTo>
                <a:lnTo>
                  <a:pt x="1001820" y="374786"/>
                </a:lnTo>
                <a:cubicBezTo>
                  <a:pt x="1001429" y="374591"/>
                  <a:pt x="1001238" y="374396"/>
                  <a:pt x="1001238" y="373812"/>
                </a:cubicBezTo>
                <a:cubicBezTo>
                  <a:pt x="1001238" y="373227"/>
                  <a:pt x="1001624" y="372837"/>
                  <a:pt x="1002207" y="372837"/>
                </a:cubicBezTo>
                <a:cubicBezTo>
                  <a:pt x="1002789" y="372837"/>
                  <a:pt x="1003175" y="373227"/>
                  <a:pt x="1003175" y="373812"/>
                </a:cubicBezTo>
                <a:cubicBezTo>
                  <a:pt x="1003175" y="374396"/>
                  <a:pt x="1002593" y="374786"/>
                  <a:pt x="1002011" y="374786"/>
                </a:cubicBezTo>
                <a:close/>
                <a:moveTo>
                  <a:pt x="1035782" y="362898"/>
                </a:moveTo>
                <a:cubicBezTo>
                  <a:pt x="1035972" y="365041"/>
                  <a:pt x="1037719" y="366795"/>
                  <a:pt x="1040049" y="366601"/>
                </a:cubicBezTo>
                <a:cubicBezTo>
                  <a:pt x="1042182" y="366406"/>
                  <a:pt x="1043929" y="364652"/>
                  <a:pt x="1043738" y="362313"/>
                </a:cubicBezTo>
                <a:cubicBezTo>
                  <a:pt x="1043543" y="360169"/>
                  <a:pt x="1041796" y="358415"/>
                  <a:pt x="1039271" y="358610"/>
                </a:cubicBezTo>
                <a:cubicBezTo>
                  <a:pt x="1037333" y="358805"/>
                  <a:pt x="1035586" y="360559"/>
                  <a:pt x="1035782" y="362898"/>
                </a:cubicBezTo>
                <a:close/>
                <a:moveTo>
                  <a:pt x="1039080" y="363287"/>
                </a:moveTo>
                <a:lnTo>
                  <a:pt x="1038884" y="363092"/>
                </a:lnTo>
                <a:cubicBezTo>
                  <a:pt x="1038884" y="362898"/>
                  <a:pt x="1038884" y="362897"/>
                  <a:pt x="1038884" y="362703"/>
                </a:cubicBezTo>
                <a:cubicBezTo>
                  <a:pt x="1038884" y="362118"/>
                  <a:pt x="1039271" y="361728"/>
                  <a:pt x="1039853" y="361728"/>
                </a:cubicBezTo>
                <a:cubicBezTo>
                  <a:pt x="1040244" y="361728"/>
                  <a:pt x="1040631" y="362118"/>
                  <a:pt x="1040827" y="362508"/>
                </a:cubicBezTo>
                <a:cubicBezTo>
                  <a:pt x="1040827" y="363092"/>
                  <a:pt x="1040435" y="363482"/>
                  <a:pt x="1039853" y="363482"/>
                </a:cubicBezTo>
                <a:cubicBezTo>
                  <a:pt x="1039662" y="363482"/>
                  <a:pt x="1039271" y="363482"/>
                  <a:pt x="1039080" y="363287"/>
                </a:cubicBezTo>
                <a:close/>
                <a:moveTo>
                  <a:pt x="1041018" y="372253"/>
                </a:moveTo>
                <a:cubicBezTo>
                  <a:pt x="1041600" y="369914"/>
                  <a:pt x="1039853" y="367770"/>
                  <a:pt x="1037915" y="367380"/>
                </a:cubicBezTo>
                <a:cubicBezTo>
                  <a:pt x="1035390" y="366990"/>
                  <a:pt x="1033643" y="368549"/>
                  <a:pt x="1033256" y="370498"/>
                </a:cubicBezTo>
                <a:cubicBezTo>
                  <a:pt x="1032674" y="373032"/>
                  <a:pt x="1034421" y="374981"/>
                  <a:pt x="1036555" y="375371"/>
                </a:cubicBezTo>
                <a:cubicBezTo>
                  <a:pt x="1038688" y="375761"/>
                  <a:pt x="1040631" y="374007"/>
                  <a:pt x="1041018" y="372253"/>
                </a:cubicBezTo>
                <a:close/>
                <a:moveTo>
                  <a:pt x="1008612" y="375761"/>
                </a:moveTo>
                <a:cubicBezTo>
                  <a:pt x="1006670" y="376150"/>
                  <a:pt x="1004923" y="377904"/>
                  <a:pt x="1005314" y="380438"/>
                </a:cubicBezTo>
                <a:cubicBezTo>
                  <a:pt x="1005701" y="382387"/>
                  <a:pt x="1007448" y="384141"/>
                  <a:pt x="1009968" y="383751"/>
                </a:cubicBezTo>
                <a:cubicBezTo>
                  <a:pt x="1011911" y="383362"/>
                  <a:pt x="1013658" y="381607"/>
                  <a:pt x="1013266" y="379074"/>
                </a:cubicBezTo>
                <a:cubicBezTo>
                  <a:pt x="1012879" y="377125"/>
                  <a:pt x="1011132" y="375371"/>
                  <a:pt x="1008612" y="375761"/>
                </a:cubicBezTo>
                <a:close/>
                <a:moveTo>
                  <a:pt x="1013848" y="342044"/>
                </a:moveTo>
                <a:cubicBezTo>
                  <a:pt x="1011911" y="342433"/>
                  <a:pt x="1010164" y="344188"/>
                  <a:pt x="1010550" y="346526"/>
                </a:cubicBezTo>
                <a:cubicBezTo>
                  <a:pt x="1010942" y="348475"/>
                  <a:pt x="1012689" y="350229"/>
                  <a:pt x="1015013" y="349840"/>
                </a:cubicBezTo>
                <a:cubicBezTo>
                  <a:pt x="1016956" y="349450"/>
                  <a:pt x="1018703" y="347696"/>
                  <a:pt x="1018316" y="345357"/>
                </a:cubicBezTo>
                <a:cubicBezTo>
                  <a:pt x="1017925" y="343408"/>
                  <a:pt x="1016178" y="341849"/>
                  <a:pt x="1013848" y="342044"/>
                </a:cubicBezTo>
                <a:close/>
                <a:moveTo>
                  <a:pt x="1014431" y="345162"/>
                </a:moveTo>
                <a:cubicBezTo>
                  <a:pt x="1014822" y="345162"/>
                  <a:pt x="1015209" y="345552"/>
                  <a:pt x="1015209" y="345942"/>
                </a:cubicBezTo>
                <a:cubicBezTo>
                  <a:pt x="1015209" y="346331"/>
                  <a:pt x="1014822" y="346721"/>
                  <a:pt x="1014431" y="346721"/>
                </a:cubicBezTo>
                <a:cubicBezTo>
                  <a:pt x="1014044" y="346721"/>
                  <a:pt x="1013658" y="346331"/>
                  <a:pt x="1013658" y="345942"/>
                </a:cubicBezTo>
                <a:cubicBezTo>
                  <a:pt x="1013658" y="345552"/>
                  <a:pt x="1013848" y="345162"/>
                  <a:pt x="1014431" y="345162"/>
                </a:cubicBezTo>
                <a:close/>
                <a:moveTo>
                  <a:pt x="1016760" y="353543"/>
                </a:moveTo>
                <a:cubicBezTo>
                  <a:pt x="1016956" y="353543"/>
                  <a:pt x="1017152" y="353737"/>
                  <a:pt x="1017152" y="353932"/>
                </a:cubicBezTo>
                <a:cubicBezTo>
                  <a:pt x="1017152" y="354127"/>
                  <a:pt x="1016956" y="354322"/>
                  <a:pt x="1016760" y="354322"/>
                </a:cubicBezTo>
                <a:cubicBezTo>
                  <a:pt x="1016569" y="354322"/>
                  <a:pt x="1016374" y="354127"/>
                  <a:pt x="1016374" y="353932"/>
                </a:cubicBezTo>
                <a:cubicBezTo>
                  <a:pt x="1016374" y="353543"/>
                  <a:pt x="1016569" y="353543"/>
                  <a:pt x="1016760" y="353543"/>
                </a:cubicBezTo>
                <a:close/>
                <a:moveTo>
                  <a:pt x="1037137" y="370498"/>
                </a:moveTo>
                <a:cubicBezTo>
                  <a:pt x="1037719" y="370498"/>
                  <a:pt x="1038111" y="370888"/>
                  <a:pt x="1038111" y="371473"/>
                </a:cubicBezTo>
                <a:cubicBezTo>
                  <a:pt x="1038111" y="372058"/>
                  <a:pt x="1037719" y="372447"/>
                  <a:pt x="1037137" y="372447"/>
                </a:cubicBezTo>
                <a:cubicBezTo>
                  <a:pt x="1036555" y="372447"/>
                  <a:pt x="1036168" y="372058"/>
                  <a:pt x="1036168" y="371473"/>
                </a:cubicBezTo>
                <a:cubicBezTo>
                  <a:pt x="1036168" y="370888"/>
                  <a:pt x="1036555" y="370498"/>
                  <a:pt x="1037137" y="370498"/>
                </a:cubicBezTo>
                <a:close/>
                <a:moveTo>
                  <a:pt x="1041991" y="352763"/>
                </a:moveTo>
                <a:cubicBezTo>
                  <a:pt x="1042574" y="352763"/>
                  <a:pt x="1042960" y="353153"/>
                  <a:pt x="1042960" y="353737"/>
                </a:cubicBezTo>
                <a:cubicBezTo>
                  <a:pt x="1042960" y="354322"/>
                  <a:pt x="1042574" y="354712"/>
                  <a:pt x="1041991" y="354712"/>
                </a:cubicBezTo>
                <a:cubicBezTo>
                  <a:pt x="1041409" y="354712"/>
                  <a:pt x="1041018" y="354322"/>
                  <a:pt x="1041018" y="353737"/>
                </a:cubicBezTo>
                <a:cubicBezTo>
                  <a:pt x="1041018" y="353153"/>
                  <a:pt x="1041409" y="352763"/>
                  <a:pt x="1041991" y="352763"/>
                </a:cubicBezTo>
                <a:close/>
                <a:moveTo>
                  <a:pt x="1043543" y="343798"/>
                </a:moveTo>
                <a:cubicBezTo>
                  <a:pt x="1044125" y="343798"/>
                  <a:pt x="1044512" y="344188"/>
                  <a:pt x="1044512" y="344772"/>
                </a:cubicBezTo>
                <a:cubicBezTo>
                  <a:pt x="1044512" y="345357"/>
                  <a:pt x="1044125" y="345747"/>
                  <a:pt x="1043543" y="345747"/>
                </a:cubicBezTo>
                <a:cubicBezTo>
                  <a:pt x="1042960" y="345747"/>
                  <a:pt x="1042574" y="345357"/>
                  <a:pt x="1042574" y="344772"/>
                </a:cubicBezTo>
                <a:cubicBezTo>
                  <a:pt x="1042574" y="344188"/>
                  <a:pt x="1042960" y="343798"/>
                  <a:pt x="1043543" y="343798"/>
                </a:cubicBezTo>
                <a:close/>
                <a:moveTo>
                  <a:pt x="1044898" y="325478"/>
                </a:moveTo>
                <a:cubicBezTo>
                  <a:pt x="1045480" y="325478"/>
                  <a:pt x="1045872" y="325867"/>
                  <a:pt x="1045872" y="326452"/>
                </a:cubicBezTo>
                <a:cubicBezTo>
                  <a:pt x="1045872" y="327037"/>
                  <a:pt x="1045480" y="327426"/>
                  <a:pt x="1044898" y="327426"/>
                </a:cubicBezTo>
                <a:cubicBezTo>
                  <a:pt x="1044321" y="327426"/>
                  <a:pt x="1043929" y="327037"/>
                  <a:pt x="1043929" y="326452"/>
                </a:cubicBezTo>
                <a:cubicBezTo>
                  <a:pt x="1043929" y="325867"/>
                  <a:pt x="1044321" y="325478"/>
                  <a:pt x="1044898" y="325478"/>
                </a:cubicBezTo>
                <a:close/>
                <a:moveTo>
                  <a:pt x="973290" y="337756"/>
                </a:moveTo>
                <a:cubicBezTo>
                  <a:pt x="973873" y="337756"/>
                  <a:pt x="974264" y="338146"/>
                  <a:pt x="974264" y="338730"/>
                </a:cubicBezTo>
                <a:cubicBezTo>
                  <a:pt x="974264" y="339315"/>
                  <a:pt x="973873" y="339705"/>
                  <a:pt x="973290" y="339705"/>
                </a:cubicBezTo>
                <a:cubicBezTo>
                  <a:pt x="972708" y="339705"/>
                  <a:pt x="972322" y="339315"/>
                  <a:pt x="972322" y="338730"/>
                </a:cubicBezTo>
                <a:cubicBezTo>
                  <a:pt x="972322" y="338146"/>
                  <a:pt x="972708" y="337756"/>
                  <a:pt x="973290" y="337756"/>
                </a:cubicBezTo>
                <a:close/>
                <a:moveTo>
                  <a:pt x="983577" y="352763"/>
                </a:moveTo>
                <a:cubicBezTo>
                  <a:pt x="984159" y="352763"/>
                  <a:pt x="984546" y="353153"/>
                  <a:pt x="984546" y="353737"/>
                </a:cubicBezTo>
                <a:cubicBezTo>
                  <a:pt x="984546" y="354322"/>
                  <a:pt x="984159" y="354712"/>
                  <a:pt x="983577" y="354712"/>
                </a:cubicBezTo>
                <a:cubicBezTo>
                  <a:pt x="982994" y="354712"/>
                  <a:pt x="982608" y="354322"/>
                  <a:pt x="982608" y="353737"/>
                </a:cubicBezTo>
                <a:cubicBezTo>
                  <a:pt x="982608" y="353348"/>
                  <a:pt x="982994" y="352763"/>
                  <a:pt x="983577" y="352763"/>
                </a:cubicBezTo>
                <a:close/>
                <a:moveTo>
                  <a:pt x="989400" y="359974"/>
                </a:moveTo>
                <a:cubicBezTo>
                  <a:pt x="989983" y="359974"/>
                  <a:pt x="990369" y="360364"/>
                  <a:pt x="990369" y="360949"/>
                </a:cubicBezTo>
                <a:cubicBezTo>
                  <a:pt x="990369" y="361533"/>
                  <a:pt x="989983" y="361923"/>
                  <a:pt x="989400" y="361923"/>
                </a:cubicBezTo>
                <a:cubicBezTo>
                  <a:pt x="988818" y="361923"/>
                  <a:pt x="988431" y="361533"/>
                  <a:pt x="988431" y="360949"/>
                </a:cubicBezTo>
                <a:cubicBezTo>
                  <a:pt x="988431" y="360364"/>
                  <a:pt x="988818" y="359974"/>
                  <a:pt x="989400" y="359974"/>
                </a:cubicBezTo>
                <a:close/>
                <a:moveTo>
                  <a:pt x="995610" y="366601"/>
                </a:moveTo>
                <a:cubicBezTo>
                  <a:pt x="996192" y="366601"/>
                  <a:pt x="996579" y="366990"/>
                  <a:pt x="996579" y="367575"/>
                </a:cubicBezTo>
                <a:cubicBezTo>
                  <a:pt x="996579" y="368160"/>
                  <a:pt x="996192" y="368549"/>
                  <a:pt x="995610" y="368549"/>
                </a:cubicBezTo>
                <a:cubicBezTo>
                  <a:pt x="995028" y="368549"/>
                  <a:pt x="994636" y="368160"/>
                  <a:pt x="994636" y="367575"/>
                </a:cubicBezTo>
                <a:cubicBezTo>
                  <a:pt x="994636" y="366990"/>
                  <a:pt x="995028" y="366601"/>
                  <a:pt x="995610" y="366601"/>
                </a:cubicBezTo>
                <a:close/>
                <a:moveTo>
                  <a:pt x="1009195" y="378684"/>
                </a:moveTo>
                <a:cubicBezTo>
                  <a:pt x="1009777" y="378684"/>
                  <a:pt x="1010164" y="379074"/>
                  <a:pt x="1010164" y="379659"/>
                </a:cubicBezTo>
                <a:cubicBezTo>
                  <a:pt x="1010164" y="380243"/>
                  <a:pt x="1009777" y="380633"/>
                  <a:pt x="1009195" y="380633"/>
                </a:cubicBezTo>
                <a:cubicBezTo>
                  <a:pt x="1008612" y="380633"/>
                  <a:pt x="1008221" y="380243"/>
                  <a:pt x="1008221" y="379659"/>
                </a:cubicBezTo>
                <a:cubicBezTo>
                  <a:pt x="1008221" y="379074"/>
                  <a:pt x="1008803" y="378684"/>
                  <a:pt x="1009195" y="378684"/>
                </a:cubicBezTo>
                <a:close/>
                <a:moveTo>
                  <a:pt x="1045094" y="316512"/>
                </a:moveTo>
                <a:cubicBezTo>
                  <a:pt x="1045676" y="316512"/>
                  <a:pt x="1046063" y="316902"/>
                  <a:pt x="1046063" y="317487"/>
                </a:cubicBezTo>
                <a:cubicBezTo>
                  <a:pt x="1046063" y="318071"/>
                  <a:pt x="1045676" y="318461"/>
                  <a:pt x="1045094" y="318461"/>
                </a:cubicBezTo>
                <a:cubicBezTo>
                  <a:pt x="1044512" y="318461"/>
                  <a:pt x="1044125" y="318071"/>
                  <a:pt x="1044125" y="317487"/>
                </a:cubicBezTo>
                <a:cubicBezTo>
                  <a:pt x="1044125" y="316902"/>
                  <a:pt x="1044512" y="316512"/>
                  <a:pt x="1045094" y="316512"/>
                </a:cubicBezTo>
                <a:close/>
                <a:moveTo>
                  <a:pt x="992698" y="425265"/>
                </a:moveTo>
                <a:cubicBezTo>
                  <a:pt x="992116" y="421367"/>
                  <a:pt x="997939" y="420392"/>
                  <a:pt x="998522" y="424290"/>
                </a:cubicBezTo>
                <a:cubicBezTo>
                  <a:pt x="998713" y="426044"/>
                  <a:pt x="997548" y="427408"/>
                  <a:pt x="995997" y="427603"/>
                </a:cubicBezTo>
                <a:cubicBezTo>
                  <a:pt x="994445" y="427798"/>
                  <a:pt x="993085" y="426629"/>
                  <a:pt x="992698" y="425265"/>
                </a:cubicBezTo>
                <a:close/>
                <a:moveTo>
                  <a:pt x="827941" y="839421"/>
                </a:moveTo>
                <a:cubicBezTo>
                  <a:pt x="820758" y="839421"/>
                  <a:pt x="814548" y="834546"/>
                  <a:pt x="812414" y="827726"/>
                </a:cubicBezTo>
                <a:cubicBezTo>
                  <a:pt x="805235" y="804145"/>
                  <a:pt x="767007" y="806095"/>
                  <a:pt x="750315" y="818760"/>
                </a:cubicBezTo>
                <a:cubicBezTo>
                  <a:pt x="734792" y="830455"/>
                  <a:pt x="735179" y="861444"/>
                  <a:pt x="761570" y="868847"/>
                </a:cubicBezTo>
                <a:cubicBezTo>
                  <a:pt x="780200" y="874109"/>
                  <a:pt x="804266" y="869822"/>
                  <a:pt x="813579" y="851111"/>
                </a:cubicBezTo>
                <a:cubicBezTo>
                  <a:pt x="814161" y="850332"/>
                  <a:pt x="814548" y="849553"/>
                  <a:pt x="815130" y="848774"/>
                </a:cubicBezTo>
                <a:cubicBezTo>
                  <a:pt x="818042" y="844683"/>
                  <a:pt x="823087" y="842341"/>
                  <a:pt x="827941" y="842341"/>
                </a:cubicBezTo>
                <a:cubicBezTo>
                  <a:pt x="832791" y="842341"/>
                  <a:pt x="837836" y="844683"/>
                  <a:pt x="840748" y="848774"/>
                </a:cubicBezTo>
                <a:cubicBezTo>
                  <a:pt x="841330" y="849553"/>
                  <a:pt x="841717" y="850332"/>
                  <a:pt x="842299" y="851111"/>
                </a:cubicBezTo>
                <a:cubicBezTo>
                  <a:pt x="851617" y="869822"/>
                  <a:pt x="875678" y="874109"/>
                  <a:pt x="894308" y="868847"/>
                </a:cubicBezTo>
                <a:cubicBezTo>
                  <a:pt x="920699" y="861444"/>
                  <a:pt x="921091" y="830455"/>
                  <a:pt x="905563" y="818760"/>
                </a:cubicBezTo>
                <a:cubicBezTo>
                  <a:pt x="888876" y="806095"/>
                  <a:pt x="850643" y="804145"/>
                  <a:pt x="843464" y="827726"/>
                </a:cubicBezTo>
                <a:cubicBezTo>
                  <a:pt x="841526" y="834742"/>
                  <a:pt x="835120" y="839421"/>
                  <a:pt x="827941" y="839421"/>
                </a:cubicBezTo>
                <a:close/>
                <a:moveTo>
                  <a:pt x="694621" y="1166652"/>
                </a:moveTo>
                <a:lnTo>
                  <a:pt x="667647" y="1031784"/>
                </a:lnTo>
                <a:lnTo>
                  <a:pt x="670554" y="1165481"/>
                </a:lnTo>
                <a:cubicBezTo>
                  <a:pt x="679093" y="1165677"/>
                  <a:pt x="687050" y="1166069"/>
                  <a:pt x="694621" y="1166652"/>
                </a:cubicBezTo>
                <a:close/>
                <a:moveTo>
                  <a:pt x="650373" y="1027688"/>
                </a:moveTo>
                <a:lnTo>
                  <a:pt x="624951" y="1166652"/>
                </a:lnTo>
                <a:cubicBezTo>
                  <a:pt x="631357" y="1166069"/>
                  <a:pt x="641061" y="1165873"/>
                  <a:pt x="648044" y="1165677"/>
                </a:cubicBezTo>
                <a:lnTo>
                  <a:pt x="650373" y="1027688"/>
                </a:lnTo>
                <a:close/>
                <a:moveTo>
                  <a:pt x="961453" y="1166652"/>
                </a:moveTo>
                <a:lnTo>
                  <a:pt x="988431" y="1031784"/>
                </a:lnTo>
                <a:lnTo>
                  <a:pt x="985520" y="1165481"/>
                </a:lnTo>
                <a:cubicBezTo>
                  <a:pt x="976980" y="1165677"/>
                  <a:pt x="968828" y="1166069"/>
                  <a:pt x="961453" y="1166652"/>
                </a:cubicBezTo>
                <a:close/>
                <a:moveTo>
                  <a:pt x="1005505" y="1027688"/>
                </a:moveTo>
                <a:lnTo>
                  <a:pt x="1030927" y="1166652"/>
                </a:lnTo>
                <a:cubicBezTo>
                  <a:pt x="1024526" y="1166069"/>
                  <a:pt x="1014822" y="1165873"/>
                  <a:pt x="1007834" y="1165677"/>
                </a:cubicBezTo>
                <a:lnTo>
                  <a:pt x="1005505" y="1027688"/>
                </a:lnTo>
                <a:close/>
                <a:moveTo>
                  <a:pt x="804457" y="1272676"/>
                </a:moveTo>
                <a:lnTo>
                  <a:pt x="803684" y="1272676"/>
                </a:lnTo>
                <a:lnTo>
                  <a:pt x="803684" y="1305027"/>
                </a:lnTo>
                <a:lnTo>
                  <a:pt x="804457" y="1305027"/>
                </a:lnTo>
                <a:lnTo>
                  <a:pt x="804457" y="1272676"/>
                </a:lnTo>
                <a:close/>
                <a:moveTo>
                  <a:pt x="851617" y="1272676"/>
                </a:moveTo>
                <a:lnTo>
                  <a:pt x="852390" y="1272676"/>
                </a:lnTo>
                <a:lnTo>
                  <a:pt x="852390" y="1305027"/>
                </a:lnTo>
                <a:lnTo>
                  <a:pt x="851617" y="1305027"/>
                </a:lnTo>
                <a:lnTo>
                  <a:pt x="851617" y="1272676"/>
                </a:lnTo>
                <a:close/>
                <a:moveTo>
                  <a:pt x="907310" y="1289824"/>
                </a:moveTo>
                <a:cubicBezTo>
                  <a:pt x="901879" y="1292357"/>
                  <a:pt x="898580" y="1297036"/>
                  <a:pt x="898189" y="1302102"/>
                </a:cubicBezTo>
                <a:cubicBezTo>
                  <a:pt x="897416" y="1309902"/>
                  <a:pt x="901879" y="1314576"/>
                  <a:pt x="908088" y="1316722"/>
                </a:cubicBezTo>
                <a:lnTo>
                  <a:pt x="860156" y="1316722"/>
                </a:lnTo>
                <a:lnTo>
                  <a:pt x="860156" y="1256890"/>
                </a:lnTo>
                <a:lnTo>
                  <a:pt x="908088" y="1256890"/>
                </a:lnTo>
                <a:cubicBezTo>
                  <a:pt x="908088" y="1262343"/>
                  <a:pt x="907893" y="1260589"/>
                  <a:pt x="904981" y="1262539"/>
                </a:cubicBezTo>
                <a:cubicBezTo>
                  <a:pt x="901296" y="1264881"/>
                  <a:pt x="897802" y="1269555"/>
                  <a:pt x="897998" y="1274038"/>
                </a:cubicBezTo>
                <a:cubicBezTo>
                  <a:pt x="898189" y="1278325"/>
                  <a:pt x="899745" y="1281250"/>
                  <a:pt x="902461" y="1283587"/>
                </a:cubicBezTo>
                <a:cubicBezTo>
                  <a:pt x="904012" y="1284954"/>
                  <a:pt x="905177" y="1285733"/>
                  <a:pt x="907115" y="1286316"/>
                </a:cubicBezTo>
                <a:cubicBezTo>
                  <a:pt x="907310" y="1286512"/>
                  <a:pt x="907697" y="1286512"/>
                  <a:pt x="907893" y="1286708"/>
                </a:cubicBezTo>
                <a:cubicBezTo>
                  <a:pt x="908088" y="1286904"/>
                  <a:pt x="908088" y="1287291"/>
                  <a:pt x="908088" y="1287487"/>
                </a:cubicBezTo>
                <a:cubicBezTo>
                  <a:pt x="907893" y="1289045"/>
                  <a:pt x="908475" y="1289241"/>
                  <a:pt x="907310" y="1289824"/>
                </a:cubicBezTo>
                <a:close/>
                <a:moveTo>
                  <a:pt x="748568" y="1289824"/>
                </a:moveTo>
                <a:cubicBezTo>
                  <a:pt x="754004" y="1292357"/>
                  <a:pt x="757303" y="1297036"/>
                  <a:pt x="757689" y="1302102"/>
                </a:cubicBezTo>
                <a:cubicBezTo>
                  <a:pt x="758467" y="1309902"/>
                  <a:pt x="754004" y="1314576"/>
                  <a:pt x="747794" y="1316722"/>
                </a:cubicBezTo>
                <a:lnTo>
                  <a:pt x="795727" y="1316722"/>
                </a:lnTo>
                <a:lnTo>
                  <a:pt x="795727" y="1256890"/>
                </a:lnTo>
                <a:lnTo>
                  <a:pt x="747794" y="1256890"/>
                </a:lnTo>
                <a:cubicBezTo>
                  <a:pt x="747794" y="1262343"/>
                  <a:pt x="747985" y="1260589"/>
                  <a:pt x="750897" y="1262539"/>
                </a:cubicBezTo>
                <a:cubicBezTo>
                  <a:pt x="754587" y="1264881"/>
                  <a:pt x="758076" y="1269555"/>
                  <a:pt x="757885" y="1274038"/>
                </a:cubicBezTo>
                <a:cubicBezTo>
                  <a:pt x="757689" y="1278325"/>
                  <a:pt x="756138" y="1281250"/>
                  <a:pt x="753422" y="1283587"/>
                </a:cubicBezTo>
                <a:cubicBezTo>
                  <a:pt x="751866" y="1284954"/>
                  <a:pt x="750701" y="1285733"/>
                  <a:pt x="748763" y="1286316"/>
                </a:cubicBezTo>
                <a:cubicBezTo>
                  <a:pt x="748568" y="1286512"/>
                  <a:pt x="748181" y="1286512"/>
                  <a:pt x="747985" y="1286708"/>
                </a:cubicBezTo>
                <a:cubicBezTo>
                  <a:pt x="747794" y="1286904"/>
                  <a:pt x="747794" y="1287291"/>
                  <a:pt x="747794" y="1287487"/>
                </a:cubicBezTo>
                <a:cubicBezTo>
                  <a:pt x="748181" y="1289045"/>
                  <a:pt x="747599" y="1289241"/>
                  <a:pt x="748568" y="1289824"/>
                </a:cubicBezTo>
                <a:close/>
                <a:moveTo>
                  <a:pt x="827163" y="1180101"/>
                </a:moveTo>
                <a:cubicBezTo>
                  <a:pt x="821922" y="1180101"/>
                  <a:pt x="816686" y="1179709"/>
                  <a:pt x="811445" y="1178930"/>
                </a:cubicBezTo>
                <a:lnTo>
                  <a:pt x="811445" y="1332508"/>
                </a:lnTo>
                <a:cubicBezTo>
                  <a:pt x="811445" y="1335237"/>
                  <a:pt x="814743" y="1336016"/>
                  <a:pt x="817269" y="1336991"/>
                </a:cubicBezTo>
                <a:cubicBezTo>
                  <a:pt x="820758" y="1338163"/>
                  <a:pt x="824447" y="1338745"/>
                  <a:pt x="827941" y="1338745"/>
                </a:cubicBezTo>
                <a:cubicBezTo>
                  <a:pt x="831430" y="1338745"/>
                  <a:pt x="835316" y="1338353"/>
                  <a:pt x="838614" y="1336991"/>
                </a:cubicBezTo>
                <a:cubicBezTo>
                  <a:pt x="841134" y="1336016"/>
                  <a:pt x="844433" y="1335433"/>
                  <a:pt x="844433" y="1332508"/>
                </a:cubicBezTo>
                <a:lnTo>
                  <a:pt x="844433" y="1179126"/>
                </a:lnTo>
                <a:cubicBezTo>
                  <a:pt x="839387" y="1179905"/>
                  <a:pt x="834151" y="1180292"/>
                  <a:pt x="828715" y="1180292"/>
                </a:cubicBezTo>
                <a:lnTo>
                  <a:pt x="827163" y="1180292"/>
                </a:lnTo>
                <a:lnTo>
                  <a:pt x="827163" y="1180101"/>
                </a:lnTo>
                <a:close/>
                <a:moveTo>
                  <a:pt x="827941" y="949537"/>
                </a:moveTo>
                <a:lnTo>
                  <a:pt x="813775" y="949537"/>
                </a:lnTo>
                <a:cubicBezTo>
                  <a:pt x="811059" y="949537"/>
                  <a:pt x="811249" y="951095"/>
                  <a:pt x="811445" y="954603"/>
                </a:cubicBezTo>
                <a:cubicBezTo>
                  <a:pt x="816490" y="953824"/>
                  <a:pt x="821732" y="953437"/>
                  <a:pt x="827163" y="953437"/>
                </a:cubicBezTo>
                <a:lnTo>
                  <a:pt x="827941" y="953437"/>
                </a:lnTo>
                <a:lnTo>
                  <a:pt x="828715" y="953437"/>
                </a:lnTo>
                <a:cubicBezTo>
                  <a:pt x="833956" y="953437"/>
                  <a:pt x="839197" y="953824"/>
                  <a:pt x="844433" y="954603"/>
                </a:cubicBezTo>
                <a:cubicBezTo>
                  <a:pt x="844433" y="951095"/>
                  <a:pt x="844824" y="949537"/>
                  <a:pt x="842108" y="949537"/>
                </a:cubicBezTo>
                <a:lnTo>
                  <a:pt x="827941" y="949537"/>
                </a:lnTo>
                <a:close/>
                <a:moveTo>
                  <a:pt x="733432" y="1188871"/>
                </a:moveTo>
                <a:cubicBezTo>
                  <a:pt x="696368" y="1198028"/>
                  <a:pt x="628249" y="1197249"/>
                  <a:pt x="585944" y="1188871"/>
                </a:cubicBezTo>
                <a:cubicBezTo>
                  <a:pt x="601662" y="1210502"/>
                  <a:pt x="631547" y="1224534"/>
                  <a:pt x="658330" y="1224534"/>
                </a:cubicBezTo>
                <a:cubicBezTo>
                  <a:pt x="688797" y="1224534"/>
                  <a:pt x="720625" y="1210698"/>
                  <a:pt x="733432" y="1188871"/>
                </a:cubicBezTo>
                <a:close/>
                <a:moveTo>
                  <a:pt x="647657" y="1188675"/>
                </a:moveTo>
                <a:cubicBezTo>
                  <a:pt x="642808" y="1189067"/>
                  <a:pt x="583424" y="1186921"/>
                  <a:pt x="584393" y="1181267"/>
                </a:cubicBezTo>
                <a:cubicBezTo>
                  <a:pt x="584780" y="1176593"/>
                  <a:pt x="622622" y="1173864"/>
                  <a:pt x="648044" y="1173864"/>
                </a:cubicBezTo>
                <a:cubicBezTo>
                  <a:pt x="647853" y="1178151"/>
                  <a:pt x="647853" y="1183800"/>
                  <a:pt x="647657" y="1188675"/>
                </a:cubicBezTo>
                <a:close/>
                <a:moveTo>
                  <a:pt x="671528" y="1188675"/>
                </a:moveTo>
                <a:cubicBezTo>
                  <a:pt x="676378" y="1189067"/>
                  <a:pt x="737699" y="1186921"/>
                  <a:pt x="736730" y="1181267"/>
                </a:cubicBezTo>
                <a:cubicBezTo>
                  <a:pt x="736343" y="1176593"/>
                  <a:pt x="696559" y="1173864"/>
                  <a:pt x="671136" y="1173864"/>
                </a:cubicBezTo>
                <a:cubicBezTo>
                  <a:pt x="671136" y="1178151"/>
                  <a:pt x="671332" y="1183800"/>
                  <a:pt x="671528" y="1188675"/>
                </a:cubicBezTo>
                <a:close/>
                <a:moveTo>
                  <a:pt x="664540" y="950316"/>
                </a:moveTo>
                <a:lnTo>
                  <a:pt x="703742" y="1167627"/>
                </a:lnTo>
                <a:cubicBezTo>
                  <a:pt x="702964" y="1167627"/>
                  <a:pt x="702186" y="1167431"/>
                  <a:pt x="701413" y="1167431"/>
                </a:cubicBezTo>
                <a:lnTo>
                  <a:pt x="667647" y="999041"/>
                </a:lnTo>
                <a:lnTo>
                  <a:pt x="664540" y="950316"/>
                </a:lnTo>
                <a:close/>
                <a:moveTo>
                  <a:pt x="653867" y="950316"/>
                </a:moveTo>
                <a:lnTo>
                  <a:pt x="614665" y="1167823"/>
                </a:lnTo>
                <a:lnTo>
                  <a:pt x="616994" y="1167431"/>
                </a:lnTo>
                <a:lnTo>
                  <a:pt x="650955" y="997674"/>
                </a:lnTo>
                <a:lnTo>
                  <a:pt x="653867" y="950316"/>
                </a:lnTo>
                <a:close/>
                <a:moveTo>
                  <a:pt x="654645" y="1188675"/>
                </a:moveTo>
                <a:lnTo>
                  <a:pt x="664927" y="1188675"/>
                </a:lnTo>
                <a:lnTo>
                  <a:pt x="659495" y="930243"/>
                </a:lnTo>
                <a:lnTo>
                  <a:pt x="654645" y="1188675"/>
                </a:lnTo>
                <a:close/>
                <a:moveTo>
                  <a:pt x="991534" y="950316"/>
                </a:moveTo>
                <a:lnTo>
                  <a:pt x="952331" y="1167627"/>
                </a:lnTo>
                <a:cubicBezTo>
                  <a:pt x="953109" y="1167627"/>
                  <a:pt x="953888" y="1167431"/>
                  <a:pt x="954661" y="1167431"/>
                </a:cubicBezTo>
                <a:lnTo>
                  <a:pt x="988431" y="999041"/>
                </a:lnTo>
                <a:lnTo>
                  <a:pt x="991534" y="950316"/>
                </a:lnTo>
                <a:close/>
                <a:moveTo>
                  <a:pt x="984546" y="1188675"/>
                </a:moveTo>
                <a:cubicBezTo>
                  <a:pt x="979696" y="1189067"/>
                  <a:pt x="918375" y="1186921"/>
                  <a:pt x="919344" y="1181267"/>
                </a:cubicBezTo>
                <a:cubicBezTo>
                  <a:pt x="919730" y="1176593"/>
                  <a:pt x="959515" y="1173864"/>
                  <a:pt x="984937" y="1173864"/>
                </a:cubicBezTo>
                <a:cubicBezTo>
                  <a:pt x="984741" y="1178151"/>
                  <a:pt x="984741" y="1183800"/>
                  <a:pt x="984546" y="1188675"/>
                </a:cubicBezTo>
                <a:close/>
                <a:moveTo>
                  <a:pt x="1008417" y="1188675"/>
                </a:moveTo>
                <a:cubicBezTo>
                  <a:pt x="1013266" y="1189067"/>
                  <a:pt x="1072650" y="1186921"/>
                  <a:pt x="1071681" y="1181267"/>
                </a:cubicBezTo>
                <a:cubicBezTo>
                  <a:pt x="1071294" y="1176593"/>
                  <a:pt x="1033452" y="1173864"/>
                  <a:pt x="1008030" y="1173864"/>
                </a:cubicBezTo>
                <a:cubicBezTo>
                  <a:pt x="1008221" y="1178151"/>
                  <a:pt x="1008221" y="1183800"/>
                  <a:pt x="1008417" y="1188675"/>
                </a:cubicBezTo>
                <a:close/>
                <a:moveTo>
                  <a:pt x="1002207" y="950316"/>
                </a:moveTo>
                <a:lnTo>
                  <a:pt x="1041409" y="1167823"/>
                </a:lnTo>
                <a:lnTo>
                  <a:pt x="1039080" y="1167431"/>
                </a:lnTo>
                <a:lnTo>
                  <a:pt x="1005118" y="997674"/>
                </a:lnTo>
                <a:lnTo>
                  <a:pt x="1002207" y="950316"/>
                </a:lnTo>
                <a:close/>
                <a:moveTo>
                  <a:pt x="1001429" y="1188675"/>
                </a:moveTo>
                <a:lnTo>
                  <a:pt x="991147" y="1188675"/>
                </a:lnTo>
                <a:lnTo>
                  <a:pt x="996579" y="930243"/>
                </a:lnTo>
                <a:lnTo>
                  <a:pt x="1001429" y="1188675"/>
                </a:lnTo>
                <a:close/>
                <a:moveTo>
                  <a:pt x="922642" y="1188871"/>
                </a:moveTo>
                <a:cubicBezTo>
                  <a:pt x="959706" y="1198028"/>
                  <a:pt x="1027825" y="1197249"/>
                  <a:pt x="1070130" y="1188871"/>
                </a:cubicBezTo>
                <a:cubicBezTo>
                  <a:pt x="1054411" y="1210502"/>
                  <a:pt x="1024526" y="1224534"/>
                  <a:pt x="997744" y="1224534"/>
                </a:cubicBezTo>
                <a:cubicBezTo>
                  <a:pt x="967081" y="1224534"/>
                  <a:pt x="935448" y="1210698"/>
                  <a:pt x="922642" y="1188871"/>
                </a:cubicBezTo>
                <a:close/>
                <a:moveTo>
                  <a:pt x="827941" y="849357"/>
                </a:moveTo>
                <a:cubicBezTo>
                  <a:pt x="822896" y="849357"/>
                  <a:pt x="818820" y="853453"/>
                  <a:pt x="818820" y="858519"/>
                </a:cubicBezTo>
                <a:cubicBezTo>
                  <a:pt x="818820" y="863585"/>
                  <a:pt x="822896" y="867681"/>
                  <a:pt x="827941" y="867681"/>
                </a:cubicBezTo>
                <a:cubicBezTo>
                  <a:pt x="832987" y="867681"/>
                  <a:pt x="837063" y="863585"/>
                  <a:pt x="837063" y="858519"/>
                </a:cubicBezTo>
                <a:cubicBezTo>
                  <a:pt x="837063" y="853453"/>
                  <a:pt x="832987" y="849357"/>
                  <a:pt x="827941" y="849357"/>
                </a:cubicBezTo>
                <a:close/>
                <a:moveTo>
                  <a:pt x="827941" y="813890"/>
                </a:moveTo>
                <a:cubicBezTo>
                  <a:pt x="822896" y="813890"/>
                  <a:pt x="818820" y="817981"/>
                  <a:pt x="818820" y="823047"/>
                </a:cubicBezTo>
                <a:cubicBezTo>
                  <a:pt x="818820" y="828118"/>
                  <a:pt x="822896" y="832209"/>
                  <a:pt x="827941" y="832209"/>
                </a:cubicBezTo>
                <a:cubicBezTo>
                  <a:pt x="832987" y="832209"/>
                  <a:pt x="837063" y="828118"/>
                  <a:pt x="837063" y="823047"/>
                </a:cubicBezTo>
                <a:cubicBezTo>
                  <a:pt x="837063" y="818177"/>
                  <a:pt x="832987" y="813890"/>
                  <a:pt x="827941" y="813890"/>
                </a:cubicBezTo>
                <a:close/>
                <a:moveTo>
                  <a:pt x="817459" y="796933"/>
                </a:moveTo>
                <a:cubicBezTo>
                  <a:pt x="816490" y="796350"/>
                  <a:pt x="815130" y="796541"/>
                  <a:pt x="814357" y="797908"/>
                </a:cubicBezTo>
                <a:cubicBezTo>
                  <a:pt x="813965" y="798491"/>
                  <a:pt x="813383" y="799074"/>
                  <a:pt x="810863" y="799074"/>
                </a:cubicBezTo>
                <a:cubicBezTo>
                  <a:pt x="812028" y="800637"/>
                  <a:pt x="814161" y="802391"/>
                  <a:pt x="816295" y="801999"/>
                </a:cubicBezTo>
                <a:cubicBezTo>
                  <a:pt x="819011" y="801612"/>
                  <a:pt x="819789" y="798104"/>
                  <a:pt x="817459" y="796933"/>
                </a:cubicBezTo>
                <a:close/>
                <a:moveTo>
                  <a:pt x="838614" y="796933"/>
                </a:moveTo>
                <a:cubicBezTo>
                  <a:pt x="839583" y="796350"/>
                  <a:pt x="840944" y="796541"/>
                  <a:pt x="841717" y="797908"/>
                </a:cubicBezTo>
                <a:cubicBezTo>
                  <a:pt x="842108" y="798491"/>
                  <a:pt x="842691" y="799074"/>
                  <a:pt x="845211" y="799074"/>
                </a:cubicBezTo>
                <a:cubicBezTo>
                  <a:pt x="844046" y="800637"/>
                  <a:pt x="841913" y="802391"/>
                  <a:pt x="839779" y="801999"/>
                </a:cubicBezTo>
                <a:cubicBezTo>
                  <a:pt x="837063" y="801612"/>
                  <a:pt x="836285" y="798104"/>
                  <a:pt x="838614" y="796933"/>
                </a:cubicBezTo>
                <a:close/>
                <a:moveTo>
                  <a:pt x="827941" y="780951"/>
                </a:moveTo>
                <a:cubicBezTo>
                  <a:pt x="825416" y="780951"/>
                  <a:pt x="820175" y="780559"/>
                  <a:pt x="815522" y="781730"/>
                </a:cubicBezTo>
                <a:cubicBezTo>
                  <a:pt x="812028" y="782509"/>
                  <a:pt x="808920" y="784459"/>
                  <a:pt x="807565" y="785821"/>
                </a:cubicBezTo>
                <a:cubicBezTo>
                  <a:pt x="805431" y="788163"/>
                  <a:pt x="804071" y="790892"/>
                  <a:pt x="804071" y="794983"/>
                </a:cubicBezTo>
                <a:lnTo>
                  <a:pt x="808534" y="797908"/>
                </a:lnTo>
                <a:cubicBezTo>
                  <a:pt x="806204" y="787188"/>
                  <a:pt x="813383" y="783097"/>
                  <a:pt x="819402" y="782122"/>
                </a:cubicBezTo>
                <a:cubicBezTo>
                  <a:pt x="822314" y="781730"/>
                  <a:pt x="825226" y="781343"/>
                  <a:pt x="827746" y="781343"/>
                </a:cubicBezTo>
                <a:cubicBezTo>
                  <a:pt x="830271" y="781343"/>
                  <a:pt x="833373" y="781730"/>
                  <a:pt x="836089" y="782122"/>
                </a:cubicBezTo>
                <a:cubicBezTo>
                  <a:pt x="842299" y="783097"/>
                  <a:pt x="849287" y="787188"/>
                  <a:pt x="846958" y="797908"/>
                </a:cubicBezTo>
                <a:lnTo>
                  <a:pt x="851421" y="794983"/>
                </a:lnTo>
                <a:cubicBezTo>
                  <a:pt x="851421" y="790892"/>
                  <a:pt x="850065" y="787967"/>
                  <a:pt x="847927" y="785821"/>
                </a:cubicBezTo>
                <a:cubicBezTo>
                  <a:pt x="846571" y="784263"/>
                  <a:pt x="843464" y="782509"/>
                  <a:pt x="839970" y="781730"/>
                </a:cubicBezTo>
                <a:cubicBezTo>
                  <a:pt x="835898" y="780559"/>
                  <a:pt x="830462" y="780951"/>
                  <a:pt x="827941" y="780951"/>
                </a:cubicBezTo>
                <a:close/>
                <a:moveTo>
                  <a:pt x="827941" y="788163"/>
                </a:moveTo>
                <a:cubicBezTo>
                  <a:pt x="823669" y="788163"/>
                  <a:pt x="819206" y="788942"/>
                  <a:pt x="819206" y="790304"/>
                </a:cubicBezTo>
                <a:cubicBezTo>
                  <a:pt x="819206" y="790696"/>
                  <a:pt x="819402" y="791279"/>
                  <a:pt x="819984" y="791279"/>
                </a:cubicBezTo>
                <a:cubicBezTo>
                  <a:pt x="830271" y="794596"/>
                  <a:pt x="823087" y="806482"/>
                  <a:pt x="822505" y="807457"/>
                </a:cubicBezTo>
                <a:cubicBezTo>
                  <a:pt x="824252" y="806874"/>
                  <a:pt x="825999" y="806482"/>
                  <a:pt x="827941" y="806482"/>
                </a:cubicBezTo>
                <a:cubicBezTo>
                  <a:pt x="829879" y="806482"/>
                  <a:pt x="831626" y="806874"/>
                  <a:pt x="833373" y="807457"/>
                </a:cubicBezTo>
                <a:cubicBezTo>
                  <a:pt x="832791" y="806482"/>
                  <a:pt x="825612" y="794596"/>
                  <a:pt x="835898" y="791279"/>
                </a:cubicBezTo>
                <a:cubicBezTo>
                  <a:pt x="836481" y="791088"/>
                  <a:pt x="836867" y="790696"/>
                  <a:pt x="836672" y="790304"/>
                </a:cubicBezTo>
                <a:cubicBezTo>
                  <a:pt x="836672" y="788942"/>
                  <a:pt x="832404" y="788163"/>
                  <a:pt x="827941" y="788163"/>
                </a:cubicBezTo>
                <a:close/>
                <a:moveTo>
                  <a:pt x="827941" y="874893"/>
                </a:moveTo>
                <a:lnTo>
                  <a:pt x="827550" y="874893"/>
                </a:lnTo>
                <a:cubicBezTo>
                  <a:pt x="824834" y="874893"/>
                  <a:pt x="822118" y="874109"/>
                  <a:pt x="819789" y="872943"/>
                </a:cubicBezTo>
                <a:cubicBezTo>
                  <a:pt x="819016" y="872747"/>
                  <a:pt x="818433" y="872943"/>
                  <a:pt x="817655" y="873526"/>
                </a:cubicBezTo>
                <a:cubicBezTo>
                  <a:pt x="815712" y="875280"/>
                  <a:pt x="810667" y="879763"/>
                  <a:pt x="807173" y="881321"/>
                </a:cubicBezTo>
                <a:cubicBezTo>
                  <a:pt x="806204" y="881713"/>
                  <a:pt x="806400" y="882492"/>
                  <a:pt x="806400" y="882879"/>
                </a:cubicBezTo>
                <a:cubicBezTo>
                  <a:pt x="806400" y="883663"/>
                  <a:pt x="806591" y="884050"/>
                  <a:pt x="807755" y="884638"/>
                </a:cubicBezTo>
                <a:cubicBezTo>
                  <a:pt x="811641" y="886196"/>
                  <a:pt x="813965" y="889704"/>
                  <a:pt x="816877" y="892237"/>
                </a:cubicBezTo>
                <a:cubicBezTo>
                  <a:pt x="819593" y="894770"/>
                  <a:pt x="820758" y="892433"/>
                  <a:pt x="822700" y="889900"/>
                </a:cubicBezTo>
                <a:cubicBezTo>
                  <a:pt x="824447" y="887362"/>
                  <a:pt x="825999" y="885417"/>
                  <a:pt x="828132" y="885608"/>
                </a:cubicBezTo>
                <a:cubicBezTo>
                  <a:pt x="830271" y="885417"/>
                  <a:pt x="831626" y="887362"/>
                  <a:pt x="833569" y="889900"/>
                </a:cubicBezTo>
                <a:cubicBezTo>
                  <a:pt x="835507" y="892624"/>
                  <a:pt x="836672" y="894770"/>
                  <a:pt x="839387" y="892237"/>
                </a:cubicBezTo>
                <a:cubicBezTo>
                  <a:pt x="842299" y="889704"/>
                  <a:pt x="844433" y="886196"/>
                  <a:pt x="848509" y="884638"/>
                </a:cubicBezTo>
                <a:cubicBezTo>
                  <a:pt x="849674" y="884246"/>
                  <a:pt x="849870" y="883663"/>
                  <a:pt x="849870" y="882879"/>
                </a:cubicBezTo>
                <a:cubicBezTo>
                  <a:pt x="849870" y="882296"/>
                  <a:pt x="850065" y="881713"/>
                  <a:pt x="849091" y="881321"/>
                </a:cubicBezTo>
                <a:cubicBezTo>
                  <a:pt x="845597" y="879763"/>
                  <a:pt x="840552" y="875280"/>
                  <a:pt x="838614" y="873526"/>
                </a:cubicBezTo>
                <a:cubicBezTo>
                  <a:pt x="837836" y="872747"/>
                  <a:pt x="837254" y="872747"/>
                  <a:pt x="836481" y="872943"/>
                </a:cubicBezTo>
                <a:cubicBezTo>
                  <a:pt x="834151" y="874109"/>
                  <a:pt x="831626" y="874893"/>
                  <a:pt x="828715" y="874893"/>
                </a:cubicBezTo>
                <a:lnTo>
                  <a:pt x="827941" y="874893"/>
                </a:lnTo>
                <a:close/>
                <a:moveTo>
                  <a:pt x="810085" y="904907"/>
                </a:moveTo>
                <a:cubicBezTo>
                  <a:pt x="815130" y="900615"/>
                  <a:pt x="812414" y="896524"/>
                  <a:pt x="806982" y="892624"/>
                </a:cubicBezTo>
                <a:cubicBezTo>
                  <a:pt x="797665" y="886196"/>
                  <a:pt x="784276" y="889116"/>
                  <a:pt x="782529" y="896720"/>
                </a:cubicBezTo>
                <a:cubicBezTo>
                  <a:pt x="791455" y="895162"/>
                  <a:pt x="797474" y="894770"/>
                  <a:pt x="805039" y="902565"/>
                </a:cubicBezTo>
                <a:cubicBezTo>
                  <a:pt x="806204" y="903736"/>
                  <a:pt x="806400" y="904319"/>
                  <a:pt x="806786" y="904711"/>
                </a:cubicBezTo>
                <a:cubicBezTo>
                  <a:pt x="808147" y="906661"/>
                  <a:pt x="808729" y="906269"/>
                  <a:pt x="810085" y="904907"/>
                </a:cubicBezTo>
                <a:close/>
                <a:moveTo>
                  <a:pt x="813383" y="811357"/>
                </a:moveTo>
                <a:cubicBezTo>
                  <a:pt x="807951" y="805120"/>
                  <a:pt x="793398" y="797712"/>
                  <a:pt x="785441" y="796350"/>
                </a:cubicBezTo>
                <a:cubicBezTo>
                  <a:pt x="761183" y="792450"/>
                  <a:pt x="731881" y="798295"/>
                  <a:pt x="718878" y="820127"/>
                </a:cubicBezTo>
                <a:cubicBezTo>
                  <a:pt x="708205" y="838054"/>
                  <a:pt x="713441" y="858132"/>
                  <a:pt x="730329" y="870993"/>
                </a:cubicBezTo>
                <a:cubicBezTo>
                  <a:pt x="740028" y="878401"/>
                  <a:pt x="752448" y="882492"/>
                  <a:pt x="765260" y="883271"/>
                </a:cubicBezTo>
                <a:cubicBezTo>
                  <a:pt x="776319" y="884050"/>
                  <a:pt x="787770" y="882296"/>
                  <a:pt x="797474" y="878009"/>
                </a:cubicBezTo>
                <a:cubicBezTo>
                  <a:pt x="801937" y="876059"/>
                  <a:pt x="812414" y="871189"/>
                  <a:pt x="812996" y="865927"/>
                </a:cubicBezTo>
                <a:cubicBezTo>
                  <a:pt x="808534" y="868847"/>
                  <a:pt x="799608" y="874893"/>
                  <a:pt x="790682" y="876451"/>
                </a:cubicBezTo>
                <a:cubicBezTo>
                  <a:pt x="774964" y="879371"/>
                  <a:pt x="756138" y="878009"/>
                  <a:pt x="743718" y="866902"/>
                </a:cubicBezTo>
                <a:cubicBezTo>
                  <a:pt x="730520" y="855011"/>
                  <a:pt x="729355" y="832792"/>
                  <a:pt x="739838" y="818956"/>
                </a:cubicBezTo>
                <a:cubicBezTo>
                  <a:pt x="750315" y="805120"/>
                  <a:pt x="768171" y="800049"/>
                  <a:pt x="784858" y="801999"/>
                </a:cubicBezTo>
                <a:cubicBezTo>
                  <a:pt x="793398" y="802974"/>
                  <a:pt x="805039" y="805703"/>
                  <a:pt x="810863" y="812327"/>
                </a:cubicBezTo>
                <a:cubicBezTo>
                  <a:pt x="812223" y="814277"/>
                  <a:pt x="814939" y="813498"/>
                  <a:pt x="813383" y="811357"/>
                </a:cubicBezTo>
                <a:close/>
                <a:moveTo>
                  <a:pt x="845793" y="904907"/>
                </a:moveTo>
                <a:cubicBezTo>
                  <a:pt x="840748" y="900615"/>
                  <a:pt x="843464" y="896524"/>
                  <a:pt x="848901" y="892624"/>
                </a:cubicBezTo>
                <a:cubicBezTo>
                  <a:pt x="858213" y="886196"/>
                  <a:pt x="871602" y="889116"/>
                  <a:pt x="873349" y="896720"/>
                </a:cubicBezTo>
                <a:cubicBezTo>
                  <a:pt x="864423" y="895162"/>
                  <a:pt x="858409" y="894770"/>
                  <a:pt x="850838" y="902565"/>
                </a:cubicBezTo>
                <a:cubicBezTo>
                  <a:pt x="849674" y="903736"/>
                  <a:pt x="849483" y="904319"/>
                  <a:pt x="849091" y="904711"/>
                </a:cubicBezTo>
                <a:cubicBezTo>
                  <a:pt x="847927" y="906661"/>
                  <a:pt x="847344" y="906269"/>
                  <a:pt x="845793" y="904907"/>
                </a:cubicBezTo>
                <a:close/>
                <a:moveTo>
                  <a:pt x="842691" y="811357"/>
                </a:moveTo>
                <a:cubicBezTo>
                  <a:pt x="848123" y="805120"/>
                  <a:pt x="862676" y="797712"/>
                  <a:pt x="870633" y="796350"/>
                </a:cubicBezTo>
                <a:cubicBezTo>
                  <a:pt x="894890" y="792450"/>
                  <a:pt x="924193" y="798295"/>
                  <a:pt x="937195" y="820127"/>
                </a:cubicBezTo>
                <a:cubicBezTo>
                  <a:pt x="947868" y="838054"/>
                  <a:pt x="942632" y="858132"/>
                  <a:pt x="925744" y="870993"/>
                </a:cubicBezTo>
                <a:cubicBezTo>
                  <a:pt x="916045" y="878401"/>
                  <a:pt x="903626" y="882492"/>
                  <a:pt x="890814" y="883271"/>
                </a:cubicBezTo>
                <a:cubicBezTo>
                  <a:pt x="879755" y="884050"/>
                  <a:pt x="868304" y="882296"/>
                  <a:pt x="858600" y="878009"/>
                </a:cubicBezTo>
                <a:cubicBezTo>
                  <a:pt x="854137" y="876059"/>
                  <a:pt x="843660" y="871189"/>
                  <a:pt x="843077" y="865927"/>
                </a:cubicBezTo>
                <a:cubicBezTo>
                  <a:pt x="847540" y="868847"/>
                  <a:pt x="856466" y="874893"/>
                  <a:pt x="865392" y="876451"/>
                </a:cubicBezTo>
                <a:cubicBezTo>
                  <a:pt x="881115" y="879371"/>
                  <a:pt x="899936" y="878009"/>
                  <a:pt x="912356" y="866902"/>
                </a:cubicBezTo>
                <a:cubicBezTo>
                  <a:pt x="925554" y="855011"/>
                  <a:pt x="926718" y="832792"/>
                  <a:pt x="916236" y="818956"/>
                </a:cubicBezTo>
                <a:cubicBezTo>
                  <a:pt x="905759" y="805120"/>
                  <a:pt x="887907" y="800049"/>
                  <a:pt x="871215" y="801999"/>
                </a:cubicBezTo>
                <a:cubicBezTo>
                  <a:pt x="862676" y="802974"/>
                  <a:pt x="851034" y="805703"/>
                  <a:pt x="845211" y="812327"/>
                </a:cubicBezTo>
                <a:cubicBezTo>
                  <a:pt x="843660" y="814277"/>
                  <a:pt x="840944" y="813498"/>
                  <a:pt x="842691" y="811357"/>
                </a:cubicBezTo>
                <a:close/>
                <a:moveTo>
                  <a:pt x="827941" y="895162"/>
                </a:moveTo>
                <a:cubicBezTo>
                  <a:pt x="824643" y="897695"/>
                  <a:pt x="809116" y="920301"/>
                  <a:pt x="806786" y="920301"/>
                </a:cubicBezTo>
                <a:cubicBezTo>
                  <a:pt x="803292" y="920301"/>
                  <a:pt x="800577" y="917964"/>
                  <a:pt x="797474" y="917185"/>
                </a:cubicBezTo>
                <a:cubicBezTo>
                  <a:pt x="768362" y="908606"/>
                  <a:pt x="723537" y="910752"/>
                  <a:pt x="695976" y="926343"/>
                </a:cubicBezTo>
                <a:cubicBezTo>
                  <a:pt x="688993" y="930243"/>
                  <a:pt x="691513" y="932384"/>
                  <a:pt x="681619" y="924981"/>
                </a:cubicBezTo>
                <a:cubicBezTo>
                  <a:pt x="678903" y="922834"/>
                  <a:pt x="676182" y="921277"/>
                  <a:pt x="673466" y="919718"/>
                </a:cubicBezTo>
                <a:cubicBezTo>
                  <a:pt x="654254" y="908606"/>
                  <a:pt x="640087" y="910169"/>
                  <a:pt x="631547" y="915235"/>
                </a:cubicBezTo>
                <a:cubicBezTo>
                  <a:pt x="620488" y="921668"/>
                  <a:pt x="615443" y="936088"/>
                  <a:pt x="629805" y="940767"/>
                </a:cubicBezTo>
                <a:cubicBezTo>
                  <a:pt x="635820" y="942129"/>
                  <a:pt x="641643" y="941742"/>
                  <a:pt x="648435" y="941742"/>
                </a:cubicBezTo>
                <a:cubicBezTo>
                  <a:pt x="653867" y="941742"/>
                  <a:pt x="646492" y="924392"/>
                  <a:pt x="659299" y="923227"/>
                </a:cubicBezTo>
                <a:cubicBezTo>
                  <a:pt x="664153" y="922834"/>
                  <a:pt x="669003" y="927710"/>
                  <a:pt x="668616" y="933751"/>
                </a:cubicBezTo>
                <a:lnTo>
                  <a:pt x="668616" y="941546"/>
                </a:lnTo>
                <a:lnTo>
                  <a:pt x="827941" y="941546"/>
                </a:lnTo>
                <a:lnTo>
                  <a:pt x="987267" y="941546"/>
                </a:lnTo>
                <a:lnTo>
                  <a:pt x="987267" y="933751"/>
                </a:lnTo>
                <a:cubicBezTo>
                  <a:pt x="986875" y="927514"/>
                  <a:pt x="991730" y="922638"/>
                  <a:pt x="996579" y="923227"/>
                </a:cubicBezTo>
                <a:cubicBezTo>
                  <a:pt x="1009385" y="924392"/>
                  <a:pt x="1002011" y="941742"/>
                  <a:pt x="1007448" y="941742"/>
                </a:cubicBezTo>
                <a:cubicBezTo>
                  <a:pt x="1014240" y="941742"/>
                  <a:pt x="1020058" y="942129"/>
                  <a:pt x="1026078" y="940767"/>
                </a:cubicBezTo>
                <a:cubicBezTo>
                  <a:pt x="1040435" y="936088"/>
                  <a:pt x="1035199" y="921859"/>
                  <a:pt x="1024331" y="915235"/>
                </a:cubicBezTo>
                <a:cubicBezTo>
                  <a:pt x="1015791" y="910169"/>
                  <a:pt x="1001624" y="908606"/>
                  <a:pt x="982412" y="919718"/>
                </a:cubicBezTo>
                <a:cubicBezTo>
                  <a:pt x="979696" y="921277"/>
                  <a:pt x="976980" y="922834"/>
                  <a:pt x="974264" y="924981"/>
                </a:cubicBezTo>
                <a:cubicBezTo>
                  <a:pt x="964365" y="932580"/>
                  <a:pt x="967081" y="930439"/>
                  <a:pt x="959902" y="926343"/>
                </a:cubicBezTo>
                <a:cubicBezTo>
                  <a:pt x="932346" y="910752"/>
                  <a:pt x="887325" y="908802"/>
                  <a:pt x="858409" y="917185"/>
                </a:cubicBezTo>
                <a:cubicBezTo>
                  <a:pt x="855301" y="918160"/>
                  <a:pt x="852390" y="920301"/>
                  <a:pt x="849091" y="920301"/>
                </a:cubicBezTo>
                <a:cubicBezTo>
                  <a:pt x="846762" y="920498"/>
                  <a:pt x="831430" y="897695"/>
                  <a:pt x="827941" y="895162"/>
                </a:cubicBezTo>
                <a:close/>
                <a:moveTo>
                  <a:pt x="827941" y="960644"/>
                </a:moveTo>
                <a:cubicBezTo>
                  <a:pt x="886351" y="960644"/>
                  <a:pt x="933701" y="1008198"/>
                  <a:pt x="933701" y="1066864"/>
                </a:cubicBezTo>
                <a:cubicBezTo>
                  <a:pt x="933701" y="1125530"/>
                  <a:pt x="886351" y="1173085"/>
                  <a:pt x="827941" y="1173085"/>
                </a:cubicBezTo>
                <a:cubicBezTo>
                  <a:pt x="769527" y="1173085"/>
                  <a:pt x="722177" y="1125530"/>
                  <a:pt x="722177" y="1066864"/>
                </a:cubicBezTo>
                <a:cubicBezTo>
                  <a:pt x="722177" y="1008394"/>
                  <a:pt x="769527" y="960644"/>
                  <a:pt x="827941" y="960644"/>
                </a:cubicBezTo>
                <a:close/>
                <a:moveTo>
                  <a:pt x="827941" y="1345565"/>
                </a:moveTo>
                <a:cubicBezTo>
                  <a:pt x="823865" y="1345565"/>
                  <a:pt x="819789" y="1344983"/>
                  <a:pt x="815712" y="1344008"/>
                </a:cubicBezTo>
                <a:cubicBezTo>
                  <a:pt x="812414" y="1343229"/>
                  <a:pt x="809894" y="1342057"/>
                  <a:pt x="807369" y="1340499"/>
                </a:cubicBezTo>
                <a:cubicBezTo>
                  <a:pt x="803684" y="1337574"/>
                  <a:pt x="804266" y="1339328"/>
                  <a:pt x="804457" y="1312822"/>
                </a:cubicBezTo>
                <a:lnTo>
                  <a:pt x="803684" y="1312822"/>
                </a:lnTo>
                <a:cubicBezTo>
                  <a:pt x="803488" y="1316139"/>
                  <a:pt x="803684" y="1320426"/>
                  <a:pt x="802710" y="1322959"/>
                </a:cubicBezTo>
                <a:cubicBezTo>
                  <a:pt x="801741" y="1325296"/>
                  <a:pt x="799025" y="1325100"/>
                  <a:pt x="796892" y="1325100"/>
                </a:cubicBezTo>
                <a:cubicBezTo>
                  <a:pt x="788739" y="1325688"/>
                  <a:pt x="754973" y="1326271"/>
                  <a:pt x="744105" y="1324909"/>
                </a:cubicBezTo>
                <a:cubicBezTo>
                  <a:pt x="740806" y="1324517"/>
                  <a:pt x="740420" y="1324713"/>
                  <a:pt x="740224" y="1321205"/>
                </a:cubicBezTo>
                <a:cubicBezTo>
                  <a:pt x="740028" y="1319255"/>
                  <a:pt x="740224" y="1316722"/>
                  <a:pt x="740224" y="1314968"/>
                </a:cubicBezTo>
                <a:cubicBezTo>
                  <a:pt x="740224" y="1304640"/>
                  <a:pt x="750510" y="1312435"/>
                  <a:pt x="750510" y="1303077"/>
                </a:cubicBezTo>
                <a:cubicBezTo>
                  <a:pt x="750510" y="1294503"/>
                  <a:pt x="741193" y="1298403"/>
                  <a:pt x="741193" y="1292749"/>
                </a:cubicBezTo>
                <a:cubicBezTo>
                  <a:pt x="741193" y="1279888"/>
                  <a:pt x="739446" y="1282617"/>
                  <a:pt x="746630" y="1279300"/>
                </a:cubicBezTo>
                <a:cubicBezTo>
                  <a:pt x="753031" y="1276571"/>
                  <a:pt x="750897" y="1269364"/>
                  <a:pt x="745074" y="1267414"/>
                </a:cubicBezTo>
                <a:cubicBezTo>
                  <a:pt x="739255" y="1265464"/>
                  <a:pt x="740224" y="1262152"/>
                  <a:pt x="740224" y="1256498"/>
                </a:cubicBezTo>
                <a:cubicBezTo>
                  <a:pt x="740224" y="1250849"/>
                  <a:pt x="740028" y="1249482"/>
                  <a:pt x="743136" y="1249482"/>
                </a:cubicBezTo>
                <a:lnTo>
                  <a:pt x="799803" y="1249482"/>
                </a:lnTo>
                <a:cubicBezTo>
                  <a:pt x="802710" y="1249482"/>
                  <a:pt x="803684" y="1252015"/>
                  <a:pt x="803875" y="1254357"/>
                </a:cubicBezTo>
                <a:lnTo>
                  <a:pt x="804457" y="1263710"/>
                </a:lnTo>
                <a:cubicBezTo>
                  <a:pt x="804457" y="1257081"/>
                  <a:pt x="805235" y="1191012"/>
                  <a:pt x="804457" y="1177759"/>
                </a:cubicBezTo>
                <a:cubicBezTo>
                  <a:pt x="753031" y="1167235"/>
                  <a:pt x="714220" y="1121434"/>
                  <a:pt x="714220" y="1066668"/>
                </a:cubicBezTo>
                <a:cubicBezTo>
                  <a:pt x="714220" y="1011902"/>
                  <a:pt x="752840" y="966298"/>
                  <a:pt x="804071" y="955774"/>
                </a:cubicBezTo>
                <a:cubicBezTo>
                  <a:pt x="804457" y="954407"/>
                  <a:pt x="804266" y="952462"/>
                  <a:pt x="804266" y="949341"/>
                </a:cubicBezTo>
                <a:lnTo>
                  <a:pt x="674048" y="949341"/>
                </a:lnTo>
                <a:cubicBezTo>
                  <a:pt x="670946" y="949341"/>
                  <a:pt x="671915" y="951291"/>
                  <a:pt x="672497" y="954020"/>
                </a:cubicBezTo>
                <a:cubicBezTo>
                  <a:pt x="680454" y="999041"/>
                  <a:pt x="711117" y="1167627"/>
                  <a:pt x="711699" y="1168210"/>
                </a:cubicBezTo>
                <a:cubicBezTo>
                  <a:pt x="714802" y="1168602"/>
                  <a:pt x="717327" y="1169185"/>
                  <a:pt x="719651" y="1169381"/>
                </a:cubicBezTo>
                <a:cubicBezTo>
                  <a:pt x="736343" y="1172306"/>
                  <a:pt x="744687" y="1176005"/>
                  <a:pt x="745074" y="1180292"/>
                </a:cubicBezTo>
                <a:cubicBezTo>
                  <a:pt x="745074" y="1181076"/>
                  <a:pt x="744883" y="1181855"/>
                  <a:pt x="744687" y="1182830"/>
                </a:cubicBezTo>
                <a:cubicBezTo>
                  <a:pt x="735565" y="1209140"/>
                  <a:pt x="696950" y="1230771"/>
                  <a:pt x="657165" y="1230384"/>
                </a:cubicBezTo>
                <a:cubicBezTo>
                  <a:pt x="619710" y="1229992"/>
                  <a:pt x="593515" y="1209723"/>
                  <a:pt x="577987" y="1187700"/>
                </a:cubicBezTo>
                <a:cubicBezTo>
                  <a:pt x="575854" y="1184775"/>
                  <a:pt x="574107" y="1182438"/>
                  <a:pt x="574498" y="1180101"/>
                </a:cubicBezTo>
                <a:cubicBezTo>
                  <a:pt x="575467" y="1173085"/>
                  <a:pt x="599725" y="1169577"/>
                  <a:pt x="606708" y="1168406"/>
                </a:cubicBezTo>
                <a:cubicBezTo>
                  <a:pt x="608264" y="1168014"/>
                  <a:pt x="608650" y="1167627"/>
                  <a:pt x="608846" y="1165677"/>
                </a:cubicBezTo>
                <a:cubicBezTo>
                  <a:pt x="621070" y="1097461"/>
                  <a:pt x="633686" y="1029442"/>
                  <a:pt x="646688" y="961423"/>
                </a:cubicBezTo>
                <a:cubicBezTo>
                  <a:pt x="647271" y="958503"/>
                  <a:pt x="647657" y="955578"/>
                  <a:pt x="647853" y="952653"/>
                </a:cubicBezTo>
                <a:cubicBezTo>
                  <a:pt x="648044" y="950120"/>
                  <a:pt x="645910" y="949733"/>
                  <a:pt x="643581" y="949929"/>
                </a:cubicBezTo>
                <a:cubicBezTo>
                  <a:pt x="631357" y="950512"/>
                  <a:pt x="614278" y="947200"/>
                  <a:pt x="612144" y="931414"/>
                </a:cubicBezTo>
                <a:cubicBezTo>
                  <a:pt x="610784" y="922056"/>
                  <a:pt x="618159" y="911923"/>
                  <a:pt x="631939" y="906852"/>
                </a:cubicBezTo>
                <a:cubicBezTo>
                  <a:pt x="651151" y="899836"/>
                  <a:pt x="668421" y="905686"/>
                  <a:pt x="684335" y="917572"/>
                </a:cubicBezTo>
                <a:cubicBezTo>
                  <a:pt x="689962" y="921859"/>
                  <a:pt x="687633" y="921668"/>
                  <a:pt x="695394" y="917964"/>
                </a:cubicBezTo>
                <a:cubicBezTo>
                  <a:pt x="737122" y="896524"/>
                  <a:pt x="780395" y="905490"/>
                  <a:pt x="801159" y="909973"/>
                </a:cubicBezTo>
                <a:cubicBezTo>
                  <a:pt x="801545" y="907631"/>
                  <a:pt x="796114" y="904907"/>
                  <a:pt x="793980" y="904515"/>
                </a:cubicBezTo>
                <a:cubicBezTo>
                  <a:pt x="789517" y="903344"/>
                  <a:pt x="784858" y="904123"/>
                  <a:pt x="780009" y="904319"/>
                </a:cubicBezTo>
                <a:cubicBezTo>
                  <a:pt x="777288" y="904515"/>
                  <a:pt x="775933" y="904907"/>
                  <a:pt x="774768" y="901786"/>
                </a:cubicBezTo>
                <a:cubicBezTo>
                  <a:pt x="773990" y="899449"/>
                  <a:pt x="774185" y="895941"/>
                  <a:pt x="775933" y="891066"/>
                </a:cubicBezTo>
                <a:cubicBezTo>
                  <a:pt x="754778" y="891066"/>
                  <a:pt x="733432" y="886000"/>
                  <a:pt x="719265" y="871189"/>
                </a:cubicBezTo>
                <a:cubicBezTo>
                  <a:pt x="704129" y="855403"/>
                  <a:pt x="700439" y="834938"/>
                  <a:pt x="712859" y="815835"/>
                </a:cubicBezTo>
                <a:cubicBezTo>
                  <a:pt x="718296" y="807457"/>
                  <a:pt x="726057" y="800637"/>
                  <a:pt x="734792" y="796350"/>
                </a:cubicBezTo>
                <a:cubicBezTo>
                  <a:pt x="762735" y="782705"/>
                  <a:pt x="787770" y="789525"/>
                  <a:pt x="797082" y="792646"/>
                </a:cubicBezTo>
                <a:cubicBezTo>
                  <a:pt x="797082" y="780368"/>
                  <a:pt x="810085" y="773739"/>
                  <a:pt x="820567" y="773739"/>
                </a:cubicBezTo>
                <a:cubicBezTo>
                  <a:pt x="822896" y="773739"/>
                  <a:pt x="825226" y="773739"/>
                  <a:pt x="827550" y="773739"/>
                </a:cubicBezTo>
                <a:cubicBezTo>
                  <a:pt x="829879" y="773739"/>
                  <a:pt x="832209" y="773739"/>
                  <a:pt x="834538" y="773739"/>
                </a:cubicBezTo>
                <a:cubicBezTo>
                  <a:pt x="845211" y="773739"/>
                  <a:pt x="858017" y="780368"/>
                  <a:pt x="858017" y="792646"/>
                </a:cubicBezTo>
                <a:cubicBezTo>
                  <a:pt x="867335" y="789525"/>
                  <a:pt x="892175" y="782705"/>
                  <a:pt x="920313" y="796350"/>
                </a:cubicBezTo>
                <a:cubicBezTo>
                  <a:pt x="929048" y="800637"/>
                  <a:pt x="936809" y="807457"/>
                  <a:pt x="942241" y="815835"/>
                </a:cubicBezTo>
                <a:cubicBezTo>
                  <a:pt x="954661" y="834938"/>
                  <a:pt x="950976" y="855403"/>
                  <a:pt x="935840" y="871189"/>
                </a:cubicBezTo>
                <a:cubicBezTo>
                  <a:pt x="921673" y="886000"/>
                  <a:pt x="900518" y="891066"/>
                  <a:pt x="879172" y="891066"/>
                </a:cubicBezTo>
                <a:cubicBezTo>
                  <a:pt x="880919" y="896132"/>
                  <a:pt x="881115" y="899640"/>
                  <a:pt x="880337" y="901786"/>
                </a:cubicBezTo>
                <a:cubicBezTo>
                  <a:pt x="879368" y="904907"/>
                  <a:pt x="877812" y="904515"/>
                  <a:pt x="875096" y="904319"/>
                </a:cubicBezTo>
                <a:cubicBezTo>
                  <a:pt x="870246" y="903932"/>
                  <a:pt x="865588" y="903344"/>
                  <a:pt x="861125" y="904515"/>
                </a:cubicBezTo>
                <a:cubicBezTo>
                  <a:pt x="859182" y="905098"/>
                  <a:pt x="853750" y="907631"/>
                  <a:pt x="853946" y="909973"/>
                </a:cubicBezTo>
                <a:cubicBezTo>
                  <a:pt x="874709" y="905294"/>
                  <a:pt x="917983" y="896524"/>
                  <a:pt x="959706" y="917964"/>
                </a:cubicBezTo>
                <a:cubicBezTo>
                  <a:pt x="967663" y="921668"/>
                  <a:pt x="965333" y="921859"/>
                  <a:pt x="970770" y="917572"/>
                </a:cubicBezTo>
                <a:cubicBezTo>
                  <a:pt x="986684" y="905490"/>
                  <a:pt x="1003954" y="899836"/>
                  <a:pt x="1023166" y="906852"/>
                </a:cubicBezTo>
                <a:cubicBezTo>
                  <a:pt x="1036946" y="911923"/>
                  <a:pt x="1044321" y="922056"/>
                  <a:pt x="1042960" y="931414"/>
                </a:cubicBezTo>
                <a:cubicBezTo>
                  <a:pt x="1040827" y="947200"/>
                  <a:pt x="1023748" y="950708"/>
                  <a:pt x="1011524" y="949929"/>
                </a:cubicBezTo>
                <a:cubicBezTo>
                  <a:pt x="1009195" y="949733"/>
                  <a:pt x="1007056" y="950120"/>
                  <a:pt x="1007252" y="952653"/>
                </a:cubicBezTo>
                <a:cubicBezTo>
                  <a:pt x="1007448" y="955382"/>
                  <a:pt x="1007834" y="958307"/>
                  <a:pt x="1008417" y="961423"/>
                </a:cubicBezTo>
                <a:cubicBezTo>
                  <a:pt x="1021419" y="1029442"/>
                  <a:pt x="1034034" y="1097657"/>
                  <a:pt x="1046259" y="1165677"/>
                </a:cubicBezTo>
                <a:cubicBezTo>
                  <a:pt x="1046645" y="1167627"/>
                  <a:pt x="1047037" y="1168014"/>
                  <a:pt x="1048392" y="1168406"/>
                </a:cubicBezTo>
                <a:cubicBezTo>
                  <a:pt x="1055380" y="1169577"/>
                  <a:pt x="1079638" y="1173085"/>
                  <a:pt x="1080607" y="1180101"/>
                </a:cubicBezTo>
                <a:cubicBezTo>
                  <a:pt x="1080998" y="1182438"/>
                  <a:pt x="1079055" y="1184775"/>
                  <a:pt x="1077113" y="1187700"/>
                </a:cubicBezTo>
                <a:cubicBezTo>
                  <a:pt x="1061590" y="1209723"/>
                  <a:pt x="1035390" y="1229992"/>
                  <a:pt x="997939" y="1230384"/>
                </a:cubicBezTo>
                <a:cubicBezTo>
                  <a:pt x="958155" y="1230771"/>
                  <a:pt x="919344" y="1209140"/>
                  <a:pt x="910418" y="1182830"/>
                </a:cubicBezTo>
                <a:cubicBezTo>
                  <a:pt x="910026" y="1182046"/>
                  <a:pt x="910026" y="1181076"/>
                  <a:pt x="910026" y="1180292"/>
                </a:cubicBezTo>
                <a:cubicBezTo>
                  <a:pt x="910222" y="1176005"/>
                  <a:pt x="918761" y="1172306"/>
                  <a:pt x="935448" y="1169381"/>
                </a:cubicBezTo>
                <a:cubicBezTo>
                  <a:pt x="937778" y="1169185"/>
                  <a:pt x="940303" y="1168602"/>
                  <a:pt x="943405" y="1168210"/>
                </a:cubicBezTo>
                <a:cubicBezTo>
                  <a:pt x="943988" y="1167431"/>
                  <a:pt x="974651" y="999041"/>
                  <a:pt x="982608" y="954020"/>
                </a:cubicBezTo>
                <a:cubicBezTo>
                  <a:pt x="983190" y="951291"/>
                  <a:pt x="984159" y="949341"/>
                  <a:pt x="981057" y="949341"/>
                </a:cubicBezTo>
                <a:lnTo>
                  <a:pt x="850838" y="949341"/>
                </a:lnTo>
                <a:cubicBezTo>
                  <a:pt x="850838" y="952462"/>
                  <a:pt x="850643" y="954407"/>
                  <a:pt x="851034" y="955774"/>
                </a:cubicBezTo>
                <a:cubicBezTo>
                  <a:pt x="902265" y="966494"/>
                  <a:pt x="940885" y="1012098"/>
                  <a:pt x="940885" y="1066668"/>
                </a:cubicBezTo>
                <a:cubicBezTo>
                  <a:pt x="940885" y="1121434"/>
                  <a:pt x="902069" y="1167235"/>
                  <a:pt x="850648" y="1177759"/>
                </a:cubicBezTo>
                <a:cubicBezTo>
                  <a:pt x="849870" y="1191012"/>
                  <a:pt x="850648" y="1257081"/>
                  <a:pt x="850648" y="1263710"/>
                </a:cubicBezTo>
                <a:lnTo>
                  <a:pt x="851225" y="1254357"/>
                </a:lnTo>
                <a:cubicBezTo>
                  <a:pt x="851421" y="1252015"/>
                  <a:pt x="852390" y="1249482"/>
                  <a:pt x="855301" y="1249482"/>
                </a:cubicBezTo>
                <a:lnTo>
                  <a:pt x="911969" y="1249482"/>
                </a:lnTo>
                <a:cubicBezTo>
                  <a:pt x="915072" y="1249482"/>
                  <a:pt x="914881" y="1250849"/>
                  <a:pt x="914881" y="1256498"/>
                </a:cubicBezTo>
                <a:cubicBezTo>
                  <a:pt x="914881" y="1262152"/>
                  <a:pt x="915850" y="1265464"/>
                  <a:pt x="910026" y="1267414"/>
                </a:cubicBezTo>
                <a:cubicBezTo>
                  <a:pt x="904208" y="1269364"/>
                  <a:pt x="902069" y="1276571"/>
                  <a:pt x="908475" y="1279300"/>
                </a:cubicBezTo>
                <a:cubicBezTo>
                  <a:pt x="915654" y="1282421"/>
                  <a:pt x="913907" y="1279692"/>
                  <a:pt x="913907" y="1292749"/>
                </a:cubicBezTo>
                <a:cubicBezTo>
                  <a:pt x="913907" y="1298207"/>
                  <a:pt x="904594" y="1294307"/>
                  <a:pt x="904594" y="1303077"/>
                </a:cubicBezTo>
                <a:cubicBezTo>
                  <a:pt x="904594" y="1312435"/>
                  <a:pt x="914881" y="1304640"/>
                  <a:pt x="914881" y="1314968"/>
                </a:cubicBezTo>
                <a:cubicBezTo>
                  <a:pt x="914881" y="1316722"/>
                  <a:pt x="915072" y="1319059"/>
                  <a:pt x="914881" y="1321205"/>
                </a:cubicBezTo>
                <a:cubicBezTo>
                  <a:pt x="914685" y="1324517"/>
                  <a:pt x="914298" y="1324517"/>
                  <a:pt x="911000" y="1324909"/>
                </a:cubicBezTo>
                <a:cubicBezTo>
                  <a:pt x="899936" y="1326271"/>
                  <a:pt x="866366" y="1325688"/>
                  <a:pt x="858213" y="1325100"/>
                </a:cubicBezTo>
                <a:cubicBezTo>
                  <a:pt x="856080" y="1324909"/>
                  <a:pt x="853364" y="1325100"/>
                  <a:pt x="852390" y="1322959"/>
                </a:cubicBezTo>
                <a:cubicBezTo>
                  <a:pt x="851421" y="1320426"/>
                  <a:pt x="851617" y="1316139"/>
                  <a:pt x="851421" y="1312822"/>
                </a:cubicBezTo>
                <a:lnTo>
                  <a:pt x="850648" y="1312822"/>
                </a:lnTo>
                <a:cubicBezTo>
                  <a:pt x="850648" y="1339328"/>
                  <a:pt x="851225" y="1337574"/>
                  <a:pt x="847736" y="1340499"/>
                </a:cubicBezTo>
                <a:cubicBezTo>
                  <a:pt x="845211" y="1342057"/>
                  <a:pt x="842691" y="1343032"/>
                  <a:pt x="839387" y="1344008"/>
                </a:cubicBezTo>
                <a:cubicBezTo>
                  <a:pt x="836285" y="1344983"/>
                  <a:pt x="832013" y="1345565"/>
                  <a:pt x="827941" y="1345565"/>
                </a:cubicBezTo>
                <a:close/>
                <a:moveTo>
                  <a:pt x="763899" y="1120655"/>
                </a:moveTo>
                <a:lnTo>
                  <a:pt x="763899" y="1121630"/>
                </a:lnTo>
                <a:cubicBezTo>
                  <a:pt x="763899" y="1121826"/>
                  <a:pt x="764095" y="1122409"/>
                  <a:pt x="764095" y="1122605"/>
                </a:cubicBezTo>
                <a:cubicBezTo>
                  <a:pt x="764482" y="1124163"/>
                  <a:pt x="766811" y="1127476"/>
                  <a:pt x="768362" y="1125334"/>
                </a:cubicBezTo>
                <a:cubicBezTo>
                  <a:pt x="769331" y="1124163"/>
                  <a:pt x="767780" y="1123188"/>
                  <a:pt x="768558" y="1121434"/>
                </a:cubicBezTo>
                <a:cubicBezTo>
                  <a:pt x="768944" y="1120459"/>
                  <a:pt x="770109" y="1120263"/>
                  <a:pt x="771078" y="1119293"/>
                </a:cubicBezTo>
                <a:cubicBezTo>
                  <a:pt x="772825" y="1117730"/>
                  <a:pt x="773603" y="1115393"/>
                  <a:pt x="772825" y="1112277"/>
                </a:cubicBezTo>
                <a:cubicBezTo>
                  <a:pt x="772634" y="1111302"/>
                  <a:pt x="773603" y="1111493"/>
                  <a:pt x="773990" y="1111106"/>
                </a:cubicBezTo>
                <a:cubicBezTo>
                  <a:pt x="775541" y="1110327"/>
                  <a:pt x="775933" y="1107794"/>
                  <a:pt x="776123" y="1106231"/>
                </a:cubicBezTo>
                <a:cubicBezTo>
                  <a:pt x="776319" y="1104286"/>
                  <a:pt x="776515" y="1104090"/>
                  <a:pt x="776901" y="1102336"/>
                </a:cubicBezTo>
                <a:cubicBezTo>
                  <a:pt x="777680" y="1099215"/>
                  <a:pt x="778262" y="1099803"/>
                  <a:pt x="780200" y="1098436"/>
                </a:cubicBezTo>
                <a:cubicBezTo>
                  <a:pt x="781364" y="1097657"/>
                  <a:pt x="782725" y="1096099"/>
                  <a:pt x="783498" y="1094541"/>
                </a:cubicBezTo>
                <a:cubicBezTo>
                  <a:pt x="784080" y="1093370"/>
                  <a:pt x="784472" y="1092199"/>
                  <a:pt x="784472" y="1090837"/>
                </a:cubicBezTo>
                <a:cubicBezTo>
                  <a:pt x="784663" y="1089470"/>
                  <a:pt x="784276" y="1089279"/>
                  <a:pt x="784663" y="1088691"/>
                </a:cubicBezTo>
                <a:cubicBezTo>
                  <a:pt x="785637" y="1087329"/>
                  <a:pt x="786801" y="1086158"/>
                  <a:pt x="788352" y="1085183"/>
                </a:cubicBezTo>
                <a:cubicBezTo>
                  <a:pt x="788739" y="1084796"/>
                  <a:pt x="790873" y="1083625"/>
                  <a:pt x="791455" y="1083625"/>
                </a:cubicBezTo>
                <a:cubicBezTo>
                  <a:pt x="791068" y="1084600"/>
                  <a:pt x="790682" y="1085771"/>
                  <a:pt x="790290" y="1086741"/>
                </a:cubicBezTo>
                <a:cubicBezTo>
                  <a:pt x="789904" y="1087716"/>
                  <a:pt x="789708" y="1088887"/>
                  <a:pt x="789321" y="1090058"/>
                </a:cubicBezTo>
                <a:cubicBezTo>
                  <a:pt x="788543" y="1092591"/>
                  <a:pt x="787383" y="1097461"/>
                  <a:pt x="785827" y="1099607"/>
                </a:cubicBezTo>
                <a:cubicBezTo>
                  <a:pt x="785441" y="1100190"/>
                  <a:pt x="785441" y="1100190"/>
                  <a:pt x="784663" y="1100582"/>
                </a:cubicBezTo>
                <a:cubicBezTo>
                  <a:pt x="784276" y="1100778"/>
                  <a:pt x="783694" y="1101165"/>
                  <a:pt x="783307" y="1101361"/>
                </a:cubicBezTo>
                <a:cubicBezTo>
                  <a:pt x="781364" y="1102532"/>
                  <a:pt x="780009" y="1103698"/>
                  <a:pt x="779427" y="1106040"/>
                </a:cubicBezTo>
                <a:cubicBezTo>
                  <a:pt x="779035" y="1107010"/>
                  <a:pt x="779427" y="1106427"/>
                  <a:pt x="778844" y="1107598"/>
                </a:cubicBezTo>
                <a:cubicBezTo>
                  <a:pt x="777680" y="1109739"/>
                  <a:pt x="777097" y="1109935"/>
                  <a:pt x="776123" y="1111302"/>
                </a:cubicBezTo>
                <a:cubicBezTo>
                  <a:pt x="774964" y="1112860"/>
                  <a:pt x="773799" y="1114810"/>
                  <a:pt x="773021" y="1116755"/>
                </a:cubicBezTo>
                <a:cubicBezTo>
                  <a:pt x="772439" y="1118122"/>
                  <a:pt x="771856" y="1120072"/>
                  <a:pt x="771078" y="1121434"/>
                </a:cubicBezTo>
                <a:cubicBezTo>
                  <a:pt x="770691" y="1122213"/>
                  <a:pt x="770496" y="1122213"/>
                  <a:pt x="770109" y="1122605"/>
                </a:cubicBezTo>
                <a:cubicBezTo>
                  <a:pt x="769527" y="1123384"/>
                  <a:pt x="769140" y="1124555"/>
                  <a:pt x="768944" y="1125722"/>
                </a:cubicBezTo>
                <a:cubicBezTo>
                  <a:pt x="768749" y="1126309"/>
                  <a:pt x="768749" y="1126892"/>
                  <a:pt x="768749" y="1127672"/>
                </a:cubicBezTo>
                <a:cubicBezTo>
                  <a:pt x="768749" y="1128255"/>
                  <a:pt x="768558" y="1128842"/>
                  <a:pt x="768558" y="1129426"/>
                </a:cubicBezTo>
                <a:cubicBezTo>
                  <a:pt x="768362" y="1131180"/>
                  <a:pt x="768558" y="1132738"/>
                  <a:pt x="768362" y="1133517"/>
                </a:cubicBezTo>
                <a:cubicBezTo>
                  <a:pt x="768171" y="1134688"/>
                  <a:pt x="767780" y="1135859"/>
                  <a:pt x="767589" y="1137025"/>
                </a:cubicBezTo>
                <a:cubicBezTo>
                  <a:pt x="767393" y="1138196"/>
                  <a:pt x="767589" y="1139950"/>
                  <a:pt x="768362" y="1140538"/>
                </a:cubicBezTo>
                <a:lnTo>
                  <a:pt x="771274" y="1141900"/>
                </a:lnTo>
                <a:cubicBezTo>
                  <a:pt x="772243" y="1142292"/>
                  <a:pt x="773217" y="1142875"/>
                  <a:pt x="774185" y="1143458"/>
                </a:cubicBezTo>
                <a:cubicBezTo>
                  <a:pt x="774768" y="1143654"/>
                  <a:pt x="775541" y="1143458"/>
                  <a:pt x="775933" y="1143262"/>
                </a:cubicBezTo>
                <a:cubicBezTo>
                  <a:pt x="776319" y="1142875"/>
                  <a:pt x="776515" y="1142483"/>
                  <a:pt x="776515" y="1141704"/>
                </a:cubicBezTo>
                <a:cubicBezTo>
                  <a:pt x="777097" y="1139367"/>
                  <a:pt x="777097" y="1136246"/>
                  <a:pt x="776706" y="1133713"/>
                </a:cubicBezTo>
                <a:cubicBezTo>
                  <a:pt x="776515" y="1132738"/>
                  <a:pt x="774768" y="1130596"/>
                  <a:pt x="775541" y="1126501"/>
                </a:cubicBezTo>
                <a:cubicBezTo>
                  <a:pt x="775933" y="1125138"/>
                  <a:pt x="776123" y="1124555"/>
                  <a:pt x="776901" y="1123580"/>
                </a:cubicBezTo>
                <a:cubicBezTo>
                  <a:pt x="777870" y="1122213"/>
                  <a:pt x="780200" y="1117926"/>
                  <a:pt x="780978" y="1116951"/>
                </a:cubicBezTo>
                <a:cubicBezTo>
                  <a:pt x="781174" y="1116564"/>
                  <a:pt x="781560" y="1116172"/>
                  <a:pt x="781947" y="1115785"/>
                </a:cubicBezTo>
                <a:lnTo>
                  <a:pt x="784663" y="1112081"/>
                </a:lnTo>
                <a:cubicBezTo>
                  <a:pt x="784858" y="1111689"/>
                  <a:pt x="785245" y="1111106"/>
                  <a:pt x="785637" y="1110910"/>
                </a:cubicBezTo>
                <a:cubicBezTo>
                  <a:pt x="785054" y="1112468"/>
                  <a:pt x="781364" y="1119680"/>
                  <a:pt x="780591" y="1121238"/>
                </a:cubicBezTo>
                <a:cubicBezTo>
                  <a:pt x="780200" y="1122018"/>
                  <a:pt x="779617" y="1122801"/>
                  <a:pt x="779231" y="1123776"/>
                </a:cubicBezTo>
                <a:cubicBezTo>
                  <a:pt x="778844" y="1124555"/>
                  <a:pt x="778453" y="1125334"/>
                  <a:pt x="777870" y="1126309"/>
                </a:cubicBezTo>
                <a:cubicBezTo>
                  <a:pt x="777097" y="1127672"/>
                  <a:pt x="777097" y="1127476"/>
                  <a:pt x="777288" y="1129426"/>
                </a:cubicBezTo>
                <a:cubicBezTo>
                  <a:pt x="777484" y="1130596"/>
                  <a:pt x="777484" y="1131571"/>
                  <a:pt x="777680" y="1132738"/>
                </a:cubicBezTo>
                <a:cubicBezTo>
                  <a:pt x="778066" y="1133909"/>
                  <a:pt x="778453" y="1134884"/>
                  <a:pt x="778262" y="1135859"/>
                </a:cubicBezTo>
                <a:cubicBezTo>
                  <a:pt x="778066" y="1136834"/>
                  <a:pt x="777870" y="1138000"/>
                  <a:pt x="777680" y="1138975"/>
                </a:cubicBezTo>
                <a:cubicBezTo>
                  <a:pt x="777288" y="1140538"/>
                  <a:pt x="777288" y="1140729"/>
                  <a:pt x="778262" y="1141900"/>
                </a:cubicBezTo>
                <a:cubicBezTo>
                  <a:pt x="780978" y="1145408"/>
                  <a:pt x="785441" y="1143654"/>
                  <a:pt x="786219" y="1142483"/>
                </a:cubicBezTo>
                <a:cubicBezTo>
                  <a:pt x="786801" y="1141704"/>
                  <a:pt x="786801" y="1140342"/>
                  <a:pt x="786605" y="1139171"/>
                </a:cubicBezTo>
                <a:cubicBezTo>
                  <a:pt x="786410" y="1138000"/>
                  <a:pt x="786023" y="1137221"/>
                  <a:pt x="785827" y="1136246"/>
                </a:cubicBezTo>
                <a:cubicBezTo>
                  <a:pt x="786992" y="1136055"/>
                  <a:pt x="788157" y="1135859"/>
                  <a:pt x="789517" y="1135663"/>
                </a:cubicBezTo>
                <a:cubicBezTo>
                  <a:pt x="792429" y="1135271"/>
                  <a:pt x="791651" y="1135467"/>
                  <a:pt x="794171" y="1133909"/>
                </a:cubicBezTo>
                <a:cubicBezTo>
                  <a:pt x="794753" y="1133517"/>
                  <a:pt x="798056" y="1132351"/>
                  <a:pt x="798639" y="1132155"/>
                </a:cubicBezTo>
                <a:cubicBezTo>
                  <a:pt x="799608" y="1133713"/>
                  <a:pt x="799412" y="1132738"/>
                  <a:pt x="800381" y="1134884"/>
                </a:cubicBezTo>
                <a:cubicBezTo>
                  <a:pt x="800772" y="1135663"/>
                  <a:pt x="801355" y="1137809"/>
                  <a:pt x="801545" y="1138196"/>
                </a:cubicBezTo>
                <a:cubicBezTo>
                  <a:pt x="801741" y="1138588"/>
                  <a:pt x="802519" y="1138975"/>
                  <a:pt x="802710" y="1139367"/>
                </a:cubicBezTo>
                <a:cubicBezTo>
                  <a:pt x="804849" y="1141121"/>
                  <a:pt x="804457" y="1141317"/>
                  <a:pt x="805431" y="1143262"/>
                </a:cubicBezTo>
                <a:cubicBezTo>
                  <a:pt x="805622" y="1143654"/>
                  <a:pt x="806596" y="1144237"/>
                  <a:pt x="806982" y="1144629"/>
                </a:cubicBezTo>
                <a:lnTo>
                  <a:pt x="807565" y="1145212"/>
                </a:lnTo>
                <a:cubicBezTo>
                  <a:pt x="808338" y="1145991"/>
                  <a:pt x="809116" y="1145991"/>
                  <a:pt x="810085" y="1146579"/>
                </a:cubicBezTo>
                <a:cubicBezTo>
                  <a:pt x="811249" y="1147162"/>
                  <a:pt x="811832" y="1147941"/>
                  <a:pt x="813579" y="1148720"/>
                </a:cubicBezTo>
                <a:cubicBezTo>
                  <a:pt x="814357" y="1149112"/>
                  <a:pt x="816686" y="1149112"/>
                  <a:pt x="817269" y="1149499"/>
                </a:cubicBezTo>
                <a:lnTo>
                  <a:pt x="824643" y="1149499"/>
                </a:lnTo>
                <a:cubicBezTo>
                  <a:pt x="825803" y="1148916"/>
                  <a:pt x="825221" y="1149499"/>
                  <a:pt x="826194" y="1147941"/>
                </a:cubicBezTo>
                <a:cubicBezTo>
                  <a:pt x="826968" y="1146770"/>
                  <a:pt x="826581" y="1147162"/>
                  <a:pt x="827941" y="1146383"/>
                </a:cubicBezTo>
                <a:cubicBezTo>
                  <a:pt x="829297" y="1145604"/>
                  <a:pt x="828910" y="1145800"/>
                  <a:pt x="830271" y="1145604"/>
                </a:cubicBezTo>
                <a:cubicBezTo>
                  <a:pt x="832595" y="1145212"/>
                  <a:pt x="832013" y="1145604"/>
                  <a:pt x="833956" y="1142875"/>
                </a:cubicBezTo>
                <a:cubicBezTo>
                  <a:pt x="834734" y="1141900"/>
                  <a:pt x="834538" y="1141900"/>
                  <a:pt x="834925" y="1140538"/>
                </a:cubicBezTo>
                <a:cubicBezTo>
                  <a:pt x="834925" y="1140146"/>
                  <a:pt x="835120" y="1139563"/>
                  <a:pt x="835120" y="1139171"/>
                </a:cubicBezTo>
                <a:lnTo>
                  <a:pt x="836672" y="1137417"/>
                </a:lnTo>
                <a:cubicBezTo>
                  <a:pt x="836867" y="1137221"/>
                  <a:pt x="837254" y="1136834"/>
                  <a:pt x="837640" y="1136638"/>
                </a:cubicBezTo>
                <a:cubicBezTo>
                  <a:pt x="838419" y="1136834"/>
                  <a:pt x="838614" y="1137025"/>
                  <a:pt x="839583" y="1137025"/>
                </a:cubicBezTo>
                <a:cubicBezTo>
                  <a:pt x="839779" y="1137417"/>
                  <a:pt x="839970" y="1140538"/>
                  <a:pt x="840166" y="1141121"/>
                </a:cubicBezTo>
                <a:cubicBezTo>
                  <a:pt x="840166" y="1141900"/>
                  <a:pt x="840361" y="1142483"/>
                  <a:pt x="840944" y="1142679"/>
                </a:cubicBezTo>
                <a:cubicBezTo>
                  <a:pt x="841717" y="1143071"/>
                  <a:pt x="842108" y="1142875"/>
                  <a:pt x="842691" y="1142679"/>
                </a:cubicBezTo>
                <a:cubicBezTo>
                  <a:pt x="842691" y="1143071"/>
                  <a:pt x="842299" y="1143262"/>
                  <a:pt x="842108" y="1143850"/>
                </a:cubicBezTo>
                <a:cubicBezTo>
                  <a:pt x="841913" y="1144825"/>
                  <a:pt x="842691" y="1145604"/>
                  <a:pt x="843464" y="1145604"/>
                </a:cubicBezTo>
                <a:cubicBezTo>
                  <a:pt x="844046" y="1145604"/>
                  <a:pt x="844433" y="1145408"/>
                  <a:pt x="844824" y="1145212"/>
                </a:cubicBezTo>
                <a:cubicBezTo>
                  <a:pt x="845407" y="1145991"/>
                  <a:pt x="846958" y="1145991"/>
                  <a:pt x="847927" y="1144629"/>
                </a:cubicBezTo>
                <a:cubicBezTo>
                  <a:pt x="848123" y="1144237"/>
                  <a:pt x="848318" y="1143850"/>
                  <a:pt x="848509" y="1143654"/>
                </a:cubicBezTo>
                <a:cubicBezTo>
                  <a:pt x="849091" y="1144046"/>
                  <a:pt x="849674" y="1145016"/>
                  <a:pt x="850838" y="1144433"/>
                </a:cubicBezTo>
                <a:cubicBezTo>
                  <a:pt x="851225" y="1144237"/>
                  <a:pt x="852390" y="1143071"/>
                  <a:pt x="852585" y="1142679"/>
                </a:cubicBezTo>
                <a:cubicBezTo>
                  <a:pt x="853946" y="1141121"/>
                  <a:pt x="851807" y="1139754"/>
                  <a:pt x="851421" y="1137809"/>
                </a:cubicBezTo>
                <a:cubicBezTo>
                  <a:pt x="852003" y="1138000"/>
                  <a:pt x="852585" y="1138196"/>
                  <a:pt x="853168" y="1138392"/>
                </a:cubicBezTo>
                <a:lnTo>
                  <a:pt x="857048" y="1139367"/>
                </a:lnTo>
                <a:cubicBezTo>
                  <a:pt x="857631" y="1139563"/>
                  <a:pt x="858600" y="1139563"/>
                  <a:pt x="859182" y="1139563"/>
                </a:cubicBezTo>
                <a:cubicBezTo>
                  <a:pt x="860738" y="1139754"/>
                  <a:pt x="862094" y="1139754"/>
                  <a:pt x="863841" y="1139754"/>
                </a:cubicBezTo>
                <a:cubicBezTo>
                  <a:pt x="864619" y="1139754"/>
                  <a:pt x="865392" y="1139950"/>
                  <a:pt x="865974" y="1139563"/>
                </a:cubicBezTo>
                <a:cubicBezTo>
                  <a:pt x="866366" y="1139367"/>
                  <a:pt x="867139" y="1138975"/>
                  <a:pt x="867531" y="1138779"/>
                </a:cubicBezTo>
                <a:cubicBezTo>
                  <a:pt x="867721" y="1140538"/>
                  <a:pt x="868695" y="1142679"/>
                  <a:pt x="868499" y="1144433"/>
                </a:cubicBezTo>
                <a:cubicBezTo>
                  <a:pt x="868304" y="1145016"/>
                  <a:pt x="867917" y="1145212"/>
                  <a:pt x="867917" y="1146187"/>
                </a:cubicBezTo>
                <a:cubicBezTo>
                  <a:pt x="867917" y="1147162"/>
                  <a:pt x="869082" y="1148137"/>
                  <a:pt x="870437" y="1147162"/>
                </a:cubicBezTo>
                <a:cubicBezTo>
                  <a:pt x="871411" y="1146579"/>
                  <a:pt x="871993" y="1145800"/>
                  <a:pt x="872380" y="1144629"/>
                </a:cubicBezTo>
                <a:cubicBezTo>
                  <a:pt x="872962" y="1142875"/>
                  <a:pt x="873158" y="1140538"/>
                  <a:pt x="873158" y="1138588"/>
                </a:cubicBezTo>
                <a:cubicBezTo>
                  <a:pt x="873158" y="1137809"/>
                  <a:pt x="872962" y="1137025"/>
                  <a:pt x="872962" y="1136442"/>
                </a:cubicBezTo>
                <a:cubicBezTo>
                  <a:pt x="872962" y="1134884"/>
                  <a:pt x="874127" y="1132934"/>
                  <a:pt x="874905" y="1131763"/>
                </a:cubicBezTo>
                <a:lnTo>
                  <a:pt x="876065" y="1130596"/>
                </a:lnTo>
                <a:cubicBezTo>
                  <a:pt x="876647" y="1131180"/>
                  <a:pt x="876647" y="1131571"/>
                  <a:pt x="878203" y="1132547"/>
                </a:cubicBezTo>
                <a:cubicBezTo>
                  <a:pt x="879172" y="1133130"/>
                  <a:pt x="880141" y="1133326"/>
                  <a:pt x="881115" y="1133713"/>
                </a:cubicBezTo>
                <a:cubicBezTo>
                  <a:pt x="882666" y="1134105"/>
                  <a:pt x="883053" y="1133130"/>
                  <a:pt x="883249" y="1131959"/>
                </a:cubicBezTo>
                <a:cubicBezTo>
                  <a:pt x="883635" y="1130205"/>
                  <a:pt x="883831" y="1128063"/>
                  <a:pt x="883439" y="1126309"/>
                </a:cubicBezTo>
                <a:cubicBezTo>
                  <a:pt x="883249" y="1125722"/>
                  <a:pt x="883053" y="1125138"/>
                  <a:pt x="883053" y="1124555"/>
                </a:cubicBezTo>
                <a:cubicBezTo>
                  <a:pt x="882857" y="1122605"/>
                  <a:pt x="883053" y="1122993"/>
                  <a:pt x="882275" y="1121238"/>
                </a:cubicBezTo>
                <a:cubicBezTo>
                  <a:pt x="881502" y="1119293"/>
                  <a:pt x="880533" y="1117343"/>
                  <a:pt x="879755" y="1115589"/>
                </a:cubicBezTo>
                <a:cubicBezTo>
                  <a:pt x="878977" y="1114031"/>
                  <a:pt x="877812" y="1111885"/>
                  <a:pt x="877039" y="1110131"/>
                </a:cubicBezTo>
                <a:cubicBezTo>
                  <a:pt x="876843" y="1109739"/>
                  <a:pt x="876647" y="1109156"/>
                  <a:pt x="876456" y="1108769"/>
                </a:cubicBezTo>
                <a:cubicBezTo>
                  <a:pt x="876065" y="1107985"/>
                  <a:pt x="875874" y="1106427"/>
                  <a:pt x="875678" y="1105452"/>
                </a:cubicBezTo>
                <a:cubicBezTo>
                  <a:pt x="875483" y="1104869"/>
                  <a:pt x="874905" y="1104090"/>
                  <a:pt x="874323" y="1103698"/>
                </a:cubicBezTo>
                <a:lnTo>
                  <a:pt x="871798" y="1100969"/>
                </a:lnTo>
                <a:cubicBezTo>
                  <a:pt x="870633" y="1099607"/>
                  <a:pt x="871020" y="1099994"/>
                  <a:pt x="869468" y="1099215"/>
                </a:cubicBezTo>
                <a:cubicBezTo>
                  <a:pt x="869273" y="1099024"/>
                  <a:pt x="868304" y="1098632"/>
                  <a:pt x="868113" y="1098436"/>
                </a:cubicBezTo>
                <a:cubicBezTo>
                  <a:pt x="867917" y="1098240"/>
                  <a:pt x="866557" y="1096099"/>
                  <a:pt x="866557" y="1095903"/>
                </a:cubicBezTo>
                <a:cubicBezTo>
                  <a:pt x="867721" y="1095903"/>
                  <a:pt x="867917" y="1096099"/>
                  <a:pt x="869664" y="1095707"/>
                </a:cubicBezTo>
                <a:cubicBezTo>
                  <a:pt x="871020" y="1095516"/>
                  <a:pt x="872380" y="1095124"/>
                  <a:pt x="873545" y="1094541"/>
                </a:cubicBezTo>
                <a:cubicBezTo>
                  <a:pt x="874127" y="1094345"/>
                  <a:pt x="874127" y="1094345"/>
                  <a:pt x="874709" y="1094732"/>
                </a:cubicBezTo>
                <a:cubicBezTo>
                  <a:pt x="876843" y="1095707"/>
                  <a:pt x="876843" y="1095903"/>
                  <a:pt x="878394" y="1097853"/>
                </a:cubicBezTo>
                <a:cubicBezTo>
                  <a:pt x="878590" y="1098240"/>
                  <a:pt x="878977" y="1098436"/>
                  <a:pt x="879172" y="1098828"/>
                </a:cubicBezTo>
                <a:cubicBezTo>
                  <a:pt x="880337" y="1100190"/>
                  <a:pt x="880337" y="1100386"/>
                  <a:pt x="881306" y="1101944"/>
                </a:cubicBezTo>
                <a:cubicBezTo>
                  <a:pt x="882275" y="1103502"/>
                  <a:pt x="883635" y="1105648"/>
                  <a:pt x="884604" y="1107010"/>
                </a:cubicBezTo>
                <a:cubicBezTo>
                  <a:pt x="885578" y="1108573"/>
                  <a:pt x="885578" y="1107985"/>
                  <a:pt x="884604" y="1110523"/>
                </a:cubicBezTo>
                <a:cubicBezTo>
                  <a:pt x="884218" y="1111302"/>
                  <a:pt x="884218" y="1112664"/>
                  <a:pt x="884218" y="1113443"/>
                </a:cubicBezTo>
                <a:cubicBezTo>
                  <a:pt x="884022" y="1116172"/>
                  <a:pt x="884604" y="1115785"/>
                  <a:pt x="887516" y="1116951"/>
                </a:cubicBezTo>
                <a:cubicBezTo>
                  <a:pt x="888294" y="1117147"/>
                  <a:pt x="889263" y="1117539"/>
                  <a:pt x="890041" y="1117926"/>
                </a:cubicBezTo>
                <a:cubicBezTo>
                  <a:pt x="890428" y="1118122"/>
                  <a:pt x="891010" y="1117926"/>
                  <a:pt x="891396" y="1117730"/>
                </a:cubicBezTo>
                <a:cubicBezTo>
                  <a:pt x="891788" y="1117539"/>
                  <a:pt x="891788" y="1117147"/>
                  <a:pt x="892175" y="1116755"/>
                </a:cubicBezTo>
                <a:lnTo>
                  <a:pt x="892175" y="1111885"/>
                </a:lnTo>
                <a:cubicBezTo>
                  <a:pt x="891979" y="1111493"/>
                  <a:pt x="891788" y="1110131"/>
                  <a:pt x="891592" y="1109548"/>
                </a:cubicBezTo>
                <a:cubicBezTo>
                  <a:pt x="891396" y="1108769"/>
                  <a:pt x="891206" y="1107985"/>
                  <a:pt x="891010" y="1107206"/>
                </a:cubicBezTo>
                <a:cubicBezTo>
                  <a:pt x="890814" y="1106427"/>
                  <a:pt x="890623" y="1105844"/>
                  <a:pt x="890232" y="1105065"/>
                </a:cubicBezTo>
                <a:cubicBezTo>
                  <a:pt x="889649" y="1103311"/>
                  <a:pt x="889845" y="1103502"/>
                  <a:pt x="888876" y="1102140"/>
                </a:cubicBezTo>
                <a:cubicBezTo>
                  <a:pt x="887325" y="1099994"/>
                  <a:pt x="887325" y="1100190"/>
                  <a:pt x="886160" y="1097657"/>
                </a:cubicBezTo>
                <a:cubicBezTo>
                  <a:pt x="885186" y="1095320"/>
                  <a:pt x="884413" y="1094541"/>
                  <a:pt x="883053" y="1092199"/>
                </a:cubicBezTo>
                <a:cubicBezTo>
                  <a:pt x="882084" y="1090445"/>
                  <a:pt x="882275" y="1090249"/>
                  <a:pt x="880533" y="1089083"/>
                </a:cubicBezTo>
                <a:cubicBezTo>
                  <a:pt x="877621" y="1086937"/>
                  <a:pt x="874905" y="1087716"/>
                  <a:pt x="871020" y="1087329"/>
                </a:cubicBezTo>
                <a:cubicBezTo>
                  <a:pt x="870829" y="1085771"/>
                  <a:pt x="870633" y="1083625"/>
                  <a:pt x="870633" y="1081871"/>
                </a:cubicBezTo>
                <a:cubicBezTo>
                  <a:pt x="870437" y="1080117"/>
                  <a:pt x="870437" y="1078167"/>
                  <a:pt x="870246" y="1076413"/>
                </a:cubicBezTo>
                <a:cubicBezTo>
                  <a:pt x="870051" y="1074659"/>
                  <a:pt x="869468" y="1072518"/>
                  <a:pt x="869664" y="1071347"/>
                </a:cubicBezTo>
                <a:cubicBezTo>
                  <a:pt x="869855" y="1070176"/>
                  <a:pt x="870246" y="1069201"/>
                  <a:pt x="869278" y="1068422"/>
                </a:cubicBezTo>
                <a:cubicBezTo>
                  <a:pt x="868695" y="1068035"/>
                  <a:pt x="869082" y="1068618"/>
                  <a:pt x="868499" y="1067643"/>
                </a:cubicBezTo>
                <a:cubicBezTo>
                  <a:pt x="868304" y="1067447"/>
                  <a:pt x="868304" y="1067447"/>
                  <a:pt x="868499" y="1067060"/>
                </a:cubicBezTo>
                <a:cubicBezTo>
                  <a:pt x="868695" y="1067060"/>
                  <a:pt x="869855" y="1067643"/>
                  <a:pt x="870246" y="1067643"/>
                </a:cubicBezTo>
                <a:cubicBezTo>
                  <a:pt x="870633" y="1067839"/>
                  <a:pt x="870633" y="1067839"/>
                  <a:pt x="870829" y="1068035"/>
                </a:cubicBezTo>
                <a:cubicBezTo>
                  <a:pt x="870829" y="1069010"/>
                  <a:pt x="870829" y="1069397"/>
                  <a:pt x="871020" y="1070176"/>
                </a:cubicBezTo>
                <a:cubicBezTo>
                  <a:pt x="871215" y="1070568"/>
                  <a:pt x="871602" y="1071347"/>
                  <a:pt x="871798" y="1071734"/>
                </a:cubicBezTo>
                <a:cubicBezTo>
                  <a:pt x="872184" y="1072126"/>
                  <a:pt x="872767" y="1072322"/>
                  <a:pt x="873545" y="1072322"/>
                </a:cubicBezTo>
                <a:cubicBezTo>
                  <a:pt x="878394" y="1073101"/>
                  <a:pt x="877229" y="1073101"/>
                  <a:pt x="879559" y="1070955"/>
                </a:cubicBezTo>
                <a:cubicBezTo>
                  <a:pt x="879950" y="1070568"/>
                  <a:pt x="880337" y="1069201"/>
                  <a:pt x="880724" y="1068618"/>
                </a:cubicBezTo>
                <a:cubicBezTo>
                  <a:pt x="880919" y="1068422"/>
                  <a:pt x="882857" y="1066668"/>
                  <a:pt x="883249" y="1066281"/>
                </a:cubicBezTo>
                <a:lnTo>
                  <a:pt x="886743" y="1062577"/>
                </a:lnTo>
                <a:cubicBezTo>
                  <a:pt x="887325" y="1061994"/>
                  <a:pt x="889649" y="1062577"/>
                  <a:pt x="890232" y="1061406"/>
                </a:cubicBezTo>
                <a:cubicBezTo>
                  <a:pt x="890623" y="1060627"/>
                  <a:pt x="890428" y="1060240"/>
                  <a:pt x="890232" y="1059652"/>
                </a:cubicBezTo>
                <a:cubicBezTo>
                  <a:pt x="890428" y="1059456"/>
                  <a:pt x="891206" y="1059069"/>
                  <a:pt x="891396" y="1058873"/>
                </a:cubicBezTo>
                <a:cubicBezTo>
                  <a:pt x="891979" y="1058481"/>
                  <a:pt x="891979" y="1058290"/>
                  <a:pt x="892175" y="1057702"/>
                </a:cubicBezTo>
                <a:lnTo>
                  <a:pt x="892175" y="1057119"/>
                </a:lnTo>
                <a:cubicBezTo>
                  <a:pt x="891979" y="1056923"/>
                  <a:pt x="891979" y="1056727"/>
                  <a:pt x="891788" y="1056536"/>
                </a:cubicBezTo>
                <a:cubicBezTo>
                  <a:pt x="891396" y="1056144"/>
                  <a:pt x="890623" y="1055757"/>
                  <a:pt x="890041" y="1055561"/>
                </a:cubicBezTo>
                <a:cubicBezTo>
                  <a:pt x="889263" y="1055169"/>
                  <a:pt x="888098" y="1054586"/>
                  <a:pt x="887712" y="1054003"/>
                </a:cubicBezTo>
                <a:cubicBezTo>
                  <a:pt x="887325" y="1053219"/>
                  <a:pt x="886933" y="1052053"/>
                  <a:pt x="886351" y="1051661"/>
                </a:cubicBezTo>
                <a:cubicBezTo>
                  <a:pt x="886160" y="1051465"/>
                  <a:pt x="886160" y="1051274"/>
                  <a:pt x="885965" y="1051078"/>
                </a:cubicBezTo>
                <a:cubicBezTo>
                  <a:pt x="884218" y="1049128"/>
                  <a:pt x="883831" y="1047957"/>
                  <a:pt x="882275" y="1046399"/>
                </a:cubicBezTo>
                <a:cubicBezTo>
                  <a:pt x="881115" y="1045037"/>
                  <a:pt x="879950" y="1043866"/>
                  <a:pt x="878590" y="1042695"/>
                </a:cubicBezTo>
                <a:cubicBezTo>
                  <a:pt x="875483" y="1040162"/>
                  <a:pt x="871993" y="1038212"/>
                  <a:pt x="867335" y="1037242"/>
                </a:cubicBezTo>
                <a:cubicBezTo>
                  <a:pt x="865201" y="1036850"/>
                  <a:pt x="862872" y="1036654"/>
                  <a:pt x="860542" y="1036654"/>
                </a:cubicBezTo>
                <a:cubicBezTo>
                  <a:pt x="857244" y="1036850"/>
                  <a:pt x="856853" y="1037046"/>
                  <a:pt x="853946" y="1037433"/>
                </a:cubicBezTo>
                <a:cubicBezTo>
                  <a:pt x="854528" y="1034704"/>
                  <a:pt x="854332" y="1033146"/>
                  <a:pt x="853364" y="1030809"/>
                </a:cubicBezTo>
                <a:cubicBezTo>
                  <a:pt x="852585" y="1028859"/>
                  <a:pt x="851617" y="1027301"/>
                  <a:pt x="850648" y="1025547"/>
                </a:cubicBezTo>
                <a:cubicBezTo>
                  <a:pt x="850452" y="1025155"/>
                  <a:pt x="850256" y="1024572"/>
                  <a:pt x="850065" y="1024180"/>
                </a:cubicBezTo>
                <a:cubicBezTo>
                  <a:pt x="849483" y="1022622"/>
                  <a:pt x="849483" y="1022235"/>
                  <a:pt x="848509" y="1019893"/>
                </a:cubicBezTo>
                <a:cubicBezTo>
                  <a:pt x="847344" y="1017360"/>
                  <a:pt x="845597" y="1015802"/>
                  <a:pt x="845211" y="1015219"/>
                </a:cubicBezTo>
                <a:cubicBezTo>
                  <a:pt x="845989" y="1015023"/>
                  <a:pt x="846571" y="1014631"/>
                  <a:pt x="847154" y="1014244"/>
                </a:cubicBezTo>
                <a:cubicBezTo>
                  <a:pt x="847540" y="1014048"/>
                  <a:pt x="847736" y="1014048"/>
                  <a:pt x="848318" y="1014048"/>
                </a:cubicBezTo>
                <a:cubicBezTo>
                  <a:pt x="852003" y="1013269"/>
                  <a:pt x="852199" y="1008394"/>
                  <a:pt x="851807" y="1005082"/>
                </a:cubicBezTo>
                <a:cubicBezTo>
                  <a:pt x="851807" y="1003911"/>
                  <a:pt x="851617" y="1003720"/>
                  <a:pt x="851034" y="1003132"/>
                </a:cubicBezTo>
                <a:cubicBezTo>
                  <a:pt x="849870" y="1001574"/>
                  <a:pt x="848123" y="1000212"/>
                  <a:pt x="845989" y="999624"/>
                </a:cubicBezTo>
                <a:cubicBezTo>
                  <a:pt x="843660" y="999041"/>
                  <a:pt x="841134" y="999237"/>
                  <a:pt x="839001" y="1000403"/>
                </a:cubicBezTo>
                <a:cubicBezTo>
                  <a:pt x="838419" y="1000795"/>
                  <a:pt x="837836" y="1001182"/>
                  <a:pt x="837450" y="1001574"/>
                </a:cubicBezTo>
                <a:cubicBezTo>
                  <a:pt x="836089" y="1003328"/>
                  <a:pt x="836481" y="1003524"/>
                  <a:pt x="836481" y="1006057"/>
                </a:cubicBezTo>
                <a:cubicBezTo>
                  <a:pt x="834734" y="1007419"/>
                  <a:pt x="833178" y="1006640"/>
                  <a:pt x="831626" y="1006057"/>
                </a:cubicBezTo>
                <a:cubicBezTo>
                  <a:pt x="830462" y="1005665"/>
                  <a:pt x="828910" y="1005278"/>
                  <a:pt x="827746" y="1005278"/>
                </a:cubicBezTo>
                <a:cubicBezTo>
                  <a:pt x="827359" y="1005278"/>
                  <a:pt x="826581" y="1005474"/>
                  <a:pt x="826194" y="1005278"/>
                </a:cubicBezTo>
                <a:cubicBezTo>
                  <a:pt x="824643" y="1004886"/>
                  <a:pt x="822700" y="1004107"/>
                  <a:pt x="821149" y="1003911"/>
                </a:cubicBezTo>
                <a:cubicBezTo>
                  <a:pt x="820175" y="1003720"/>
                  <a:pt x="819402" y="1003720"/>
                  <a:pt x="818433" y="1003524"/>
                </a:cubicBezTo>
                <a:cubicBezTo>
                  <a:pt x="818042" y="1003328"/>
                  <a:pt x="817655" y="1003328"/>
                  <a:pt x="817269" y="1003132"/>
                </a:cubicBezTo>
                <a:cubicBezTo>
                  <a:pt x="816490" y="1002936"/>
                  <a:pt x="816490" y="1003132"/>
                  <a:pt x="815908" y="1003132"/>
                </a:cubicBezTo>
                <a:cubicBezTo>
                  <a:pt x="815712" y="1002936"/>
                  <a:pt x="815326" y="1002549"/>
                  <a:pt x="815130" y="1002353"/>
                </a:cubicBezTo>
                <a:cubicBezTo>
                  <a:pt x="814939" y="1002157"/>
                  <a:pt x="814743" y="1001966"/>
                  <a:pt x="814357" y="1001574"/>
                </a:cubicBezTo>
                <a:lnTo>
                  <a:pt x="810863" y="997870"/>
                </a:lnTo>
                <a:cubicBezTo>
                  <a:pt x="810667" y="997674"/>
                  <a:pt x="810281" y="997287"/>
                  <a:pt x="810281" y="997091"/>
                </a:cubicBezTo>
                <a:cubicBezTo>
                  <a:pt x="810085" y="996704"/>
                  <a:pt x="811059" y="994166"/>
                  <a:pt x="810085" y="992025"/>
                </a:cubicBezTo>
                <a:cubicBezTo>
                  <a:pt x="809894" y="991437"/>
                  <a:pt x="809312" y="990854"/>
                  <a:pt x="808729" y="990467"/>
                </a:cubicBezTo>
                <a:cubicBezTo>
                  <a:pt x="807951" y="990075"/>
                  <a:pt x="807369" y="989879"/>
                  <a:pt x="806400" y="989879"/>
                </a:cubicBezTo>
                <a:lnTo>
                  <a:pt x="804457" y="986763"/>
                </a:lnTo>
                <a:cubicBezTo>
                  <a:pt x="804071" y="986175"/>
                  <a:pt x="803875" y="985788"/>
                  <a:pt x="803488" y="985205"/>
                </a:cubicBezTo>
                <a:cubicBezTo>
                  <a:pt x="802710" y="984034"/>
                  <a:pt x="803102" y="984421"/>
                  <a:pt x="802128" y="984034"/>
                </a:cubicBezTo>
                <a:lnTo>
                  <a:pt x="799412" y="984034"/>
                </a:lnTo>
                <a:cubicBezTo>
                  <a:pt x="799025" y="984230"/>
                  <a:pt x="798247" y="984421"/>
                  <a:pt x="798056" y="985396"/>
                </a:cubicBezTo>
                <a:cubicBezTo>
                  <a:pt x="798056" y="986175"/>
                  <a:pt x="799221" y="988321"/>
                  <a:pt x="799608" y="989296"/>
                </a:cubicBezTo>
                <a:cubicBezTo>
                  <a:pt x="800190" y="990658"/>
                  <a:pt x="800381" y="990467"/>
                  <a:pt x="799994" y="991246"/>
                </a:cubicBezTo>
                <a:cubicBezTo>
                  <a:pt x="798829" y="994166"/>
                  <a:pt x="799608" y="996895"/>
                  <a:pt x="802710" y="998262"/>
                </a:cubicBezTo>
                <a:cubicBezTo>
                  <a:pt x="803102" y="998458"/>
                  <a:pt x="804653" y="998845"/>
                  <a:pt x="804849" y="998845"/>
                </a:cubicBezTo>
                <a:cubicBezTo>
                  <a:pt x="804849" y="998845"/>
                  <a:pt x="811059" y="1010927"/>
                  <a:pt x="811249" y="1011319"/>
                </a:cubicBezTo>
                <a:lnTo>
                  <a:pt x="809698" y="1012490"/>
                </a:lnTo>
                <a:cubicBezTo>
                  <a:pt x="808338" y="1013465"/>
                  <a:pt x="808729" y="1013465"/>
                  <a:pt x="807755" y="1013269"/>
                </a:cubicBezTo>
                <a:cubicBezTo>
                  <a:pt x="805818" y="1013073"/>
                  <a:pt x="803292" y="1012877"/>
                  <a:pt x="801355" y="1013269"/>
                </a:cubicBezTo>
                <a:cubicBezTo>
                  <a:pt x="800963" y="1013269"/>
                  <a:pt x="800577" y="1013465"/>
                  <a:pt x="800381" y="1013656"/>
                </a:cubicBezTo>
                <a:cubicBezTo>
                  <a:pt x="799994" y="1013656"/>
                  <a:pt x="799608" y="1013656"/>
                  <a:pt x="799025" y="1013656"/>
                </a:cubicBezTo>
                <a:cubicBezTo>
                  <a:pt x="797665" y="1013852"/>
                  <a:pt x="796500" y="1014827"/>
                  <a:pt x="795727" y="1015802"/>
                </a:cubicBezTo>
                <a:cubicBezTo>
                  <a:pt x="795531" y="1015998"/>
                  <a:pt x="795335" y="1016385"/>
                  <a:pt x="795145" y="1016581"/>
                </a:cubicBezTo>
                <a:cubicBezTo>
                  <a:pt x="794562" y="1016777"/>
                  <a:pt x="794562" y="1016189"/>
                  <a:pt x="792037" y="1017556"/>
                </a:cubicBezTo>
                <a:cubicBezTo>
                  <a:pt x="791068" y="1018139"/>
                  <a:pt x="789708" y="1017360"/>
                  <a:pt x="788352" y="1018139"/>
                </a:cubicBezTo>
                <a:cubicBezTo>
                  <a:pt x="787379" y="1018727"/>
                  <a:pt x="787383" y="1019310"/>
                  <a:pt x="787188" y="1019697"/>
                </a:cubicBezTo>
                <a:cubicBezTo>
                  <a:pt x="786219" y="1019893"/>
                  <a:pt x="785441" y="1019697"/>
                  <a:pt x="784472" y="1020089"/>
                </a:cubicBezTo>
                <a:cubicBezTo>
                  <a:pt x="783498" y="1020481"/>
                  <a:pt x="783307" y="1021064"/>
                  <a:pt x="782529" y="1021451"/>
                </a:cubicBezTo>
                <a:cubicBezTo>
                  <a:pt x="781751" y="1021843"/>
                  <a:pt x="781169" y="1022039"/>
                  <a:pt x="780591" y="1022622"/>
                </a:cubicBezTo>
                <a:cubicBezTo>
                  <a:pt x="780009" y="1023014"/>
                  <a:pt x="779617" y="1023597"/>
                  <a:pt x="779231" y="1024376"/>
                </a:cubicBezTo>
                <a:cubicBezTo>
                  <a:pt x="778648" y="1025743"/>
                  <a:pt x="779231" y="1025351"/>
                  <a:pt x="777680" y="1025934"/>
                </a:cubicBezTo>
                <a:cubicBezTo>
                  <a:pt x="775933" y="1026522"/>
                  <a:pt x="773990" y="1027688"/>
                  <a:pt x="772825" y="1028859"/>
                </a:cubicBezTo>
                <a:cubicBezTo>
                  <a:pt x="770887" y="1031005"/>
                  <a:pt x="770887" y="1029834"/>
                  <a:pt x="769527" y="1030030"/>
                </a:cubicBezTo>
                <a:cubicBezTo>
                  <a:pt x="767589" y="1030226"/>
                  <a:pt x="767007" y="1033734"/>
                  <a:pt x="772439" y="1033734"/>
                </a:cubicBezTo>
                <a:cubicBezTo>
                  <a:pt x="774185" y="1033734"/>
                  <a:pt x="775933" y="1033146"/>
                  <a:pt x="777484" y="1032563"/>
                </a:cubicBezTo>
                <a:cubicBezTo>
                  <a:pt x="778066" y="1032367"/>
                  <a:pt x="778066" y="1032171"/>
                  <a:pt x="778648" y="1032563"/>
                </a:cubicBezTo>
                <a:cubicBezTo>
                  <a:pt x="779035" y="1032759"/>
                  <a:pt x="779427" y="1032950"/>
                  <a:pt x="779617" y="1033146"/>
                </a:cubicBezTo>
                <a:cubicBezTo>
                  <a:pt x="781364" y="1033925"/>
                  <a:pt x="781751" y="1033734"/>
                  <a:pt x="783307" y="1034317"/>
                </a:cubicBezTo>
                <a:cubicBezTo>
                  <a:pt x="783694" y="1034513"/>
                  <a:pt x="783889" y="1034704"/>
                  <a:pt x="784472" y="1034704"/>
                </a:cubicBezTo>
                <a:cubicBezTo>
                  <a:pt x="785441" y="1034900"/>
                  <a:pt x="786219" y="1034704"/>
                  <a:pt x="786992" y="1034317"/>
                </a:cubicBezTo>
                <a:cubicBezTo>
                  <a:pt x="788157" y="1033734"/>
                  <a:pt x="788157" y="1033734"/>
                  <a:pt x="789517" y="1033734"/>
                </a:cubicBezTo>
                <a:cubicBezTo>
                  <a:pt x="793784" y="1033734"/>
                  <a:pt x="793980" y="1030613"/>
                  <a:pt x="795918" y="1030809"/>
                </a:cubicBezTo>
                <a:cubicBezTo>
                  <a:pt x="798829" y="1031196"/>
                  <a:pt x="801741" y="1033146"/>
                  <a:pt x="805039" y="1034121"/>
                </a:cubicBezTo>
                <a:cubicBezTo>
                  <a:pt x="806013" y="1034317"/>
                  <a:pt x="806786" y="1034513"/>
                  <a:pt x="807951" y="1034513"/>
                </a:cubicBezTo>
                <a:cubicBezTo>
                  <a:pt x="810281" y="1034513"/>
                  <a:pt x="809312" y="1033925"/>
                  <a:pt x="810476" y="1033925"/>
                </a:cubicBezTo>
                <a:cubicBezTo>
                  <a:pt x="812414" y="1033925"/>
                  <a:pt x="814357" y="1033734"/>
                  <a:pt x="816490" y="1033538"/>
                </a:cubicBezTo>
                <a:cubicBezTo>
                  <a:pt x="818433" y="1033342"/>
                  <a:pt x="820567" y="1033342"/>
                  <a:pt x="822314" y="1033146"/>
                </a:cubicBezTo>
                <a:lnTo>
                  <a:pt x="823865" y="1036267"/>
                </a:lnTo>
                <a:cubicBezTo>
                  <a:pt x="824447" y="1037433"/>
                  <a:pt x="824447" y="1037046"/>
                  <a:pt x="824252" y="1038021"/>
                </a:cubicBezTo>
                <a:cubicBezTo>
                  <a:pt x="824061" y="1038604"/>
                  <a:pt x="823865" y="1039187"/>
                  <a:pt x="823865" y="1039775"/>
                </a:cubicBezTo>
                <a:cubicBezTo>
                  <a:pt x="823283" y="1042504"/>
                  <a:pt x="822896" y="1045037"/>
                  <a:pt x="822700" y="1047957"/>
                </a:cubicBezTo>
                <a:cubicBezTo>
                  <a:pt x="822700" y="1048741"/>
                  <a:pt x="822700" y="1049520"/>
                  <a:pt x="822700" y="1050299"/>
                </a:cubicBezTo>
                <a:cubicBezTo>
                  <a:pt x="822700" y="1050686"/>
                  <a:pt x="822896" y="1052249"/>
                  <a:pt x="822700" y="1052440"/>
                </a:cubicBezTo>
                <a:cubicBezTo>
                  <a:pt x="822700" y="1052636"/>
                  <a:pt x="822314" y="1052832"/>
                  <a:pt x="822314" y="1053219"/>
                </a:cubicBezTo>
                <a:lnTo>
                  <a:pt x="821732" y="1056144"/>
                </a:lnTo>
                <a:cubicBezTo>
                  <a:pt x="821536" y="1057119"/>
                  <a:pt x="820758" y="1058873"/>
                  <a:pt x="821149" y="1059848"/>
                </a:cubicBezTo>
                <a:cubicBezTo>
                  <a:pt x="821536" y="1060627"/>
                  <a:pt x="822700" y="1061994"/>
                  <a:pt x="822896" y="1062577"/>
                </a:cubicBezTo>
                <a:cubicBezTo>
                  <a:pt x="821732" y="1062577"/>
                  <a:pt x="820371" y="1062577"/>
                  <a:pt x="819206" y="1062577"/>
                </a:cubicBezTo>
                <a:cubicBezTo>
                  <a:pt x="812223" y="1062964"/>
                  <a:pt x="800577" y="1067643"/>
                  <a:pt x="796892" y="1073684"/>
                </a:cubicBezTo>
                <a:cubicBezTo>
                  <a:pt x="796114" y="1075051"/>
                  <a:pt x="796696" y="1074855"/>
                  <a:pt x="794949" y="1075438"/>
                </a:cubicBezTo>
                <a:cubicBezTo>
                  <a:pt x="790873" y="1077192"/>
                  <a:pt x="785637" y="1078167"/>
                  <a:pt x="780978" y="1080117"/>
                </a:cubicBezTo>
                <a:cubicBezTo>
                  <a:pt x="777680" y="1081479"/>
                  <a:pt x="773990" y="1083625"/>
                  <a:pt x="773603" y="1087716"/>
                </a:cubicBezTo>
                <a:cubicBezTo>
                  <a:pt x="773407" y="1089083"/>
                  <a:pt x="773799" y="1089666"/>
                  <a:pt x="773217" y="1091033"/>
                </a:cubicBezTo>
                <a:cubicBezTo>
                  <a:pt x="772634" y="1092199"/>
                  <a:pt x="771856" y="1092395"/>
                  <a:pt x="771274" y="1092787"/>
                </a:cubicBezTo>
                <a:cubicBezTo>
                  <a:pt x="770109" y="1093566"/>
                  <a:pt x="768944" y="1095903"/>
                  <a:pt x="768558" y="1097270"/>
                </a:cubicBezTo>
                <a:cubicBezTo>
                  <a:pt x="767393" y="1101361"/>
                  <a:pt x="768754" y="1104286"/>
                  <a:pt x="767589" y="1107206"/>
                </a:cubicBezTo>
                <a:cubicBezTo>
                  <a:pt x="767007" y="1108377"/>
                  <a:pt x="766811" y="1107598"/>
                  <a:pt x="766229" y="1109548"/>
                </a:cubicBezTo>
                <a:cubicBezTo>
                  <a:pt x="765260" y="1113443"/>
                  <a:pt x="766229" y="1115001"/>
                  <a:pt x="766229" y="1116172"/>
                </a:cubicBezTo>
                <a:cubicBezTo>
                  <a:pt x="766229" y="1117343"/>
                  <a:pt x="764868" y="1117147"/>
                  <a:pt x="763899" y="1119293"/>
                </a:cubicBezTo>
                <a:cubicBezTo>
                  <a:pt x="764095" y="1119680"/>
                  <a:pt x="764095" y="1120263"/>
                  <a:pt x="763899" y="1120655"/>
                </a:cubicBezTo>
                <a:close/>
                <a:moveTo>
                  <a:pt x="805622" y="995920"/>
                </a:moveTo>
                <a:cubicBezTo>
                  <a:pt x="804653" y="995729"/>
                  <a:pt x="803292" y="995337"/>
                  <a:pt x="803292" y="994362"/>
                </a:cubicBezTo>
                <a:cubicBezTo>
                  <a:pt x="804071" y="994945"/>
                  <a:pt x="804266" y="994945"/>
                  <a:pt x="805235" y="994945"/>
                </a:cubicBezTo>
                <a:lnTo>
                  <a:pt x="805622" y="995920"/>
                </a:lnTo>
                <a:close/>
                <a:moveTo>
                  <a:pt x="839970" y="1005082"/>
                </a:moveTo>
                <a:cubicBezTo>
                  <a:pt x="839970" y="1004107"/>
                  <a:pt x="839970" y="1004107"/>
                  <a:pt x="840361" y="1003524"/>
                </a:cubicBezTo>
                <a:cubicBezTo>
                  <a:pt x="842299" y="1001966"/>
                  <a:pt x="846571" y="1002157"/>
                  <a:pt x="848705" y="1004886"/>
                </a:cubicBezTo>
                <a:cubicBezTo>
                  <a:pt x="849091" y="1005278"/>
                  <a:pt x="849091" y="1005861"/>
                  <a:pt x="849091" y="1006444"/>
                </a:cubicBezTo>
                <a:cubicBezTo>
                  <a:pt x="848509" y="1006444"/>
                  <a:pt x="847927" y="1005861"/>
                  <a:pt x="847540" y="1005474"/>
                </a:cubicBezTo>
                <a:cubicBezTo>
                  <a:pt x="846762" y="1004499"/>
                  <a:pt x="846180" y="1004886"/>
                  <a:pt x="845793" y="1004690"/>
                </a:cubicBezTo>
                <a:cubicBezTo>
                  <a:pt x="845407" y="1004107"/>
                  <a:pt x="845407" y="1003720"/>
                  <a:pt x="844628" y="1003524"/>
                </a:cubicBezTo>
                <a:cubicBezTo>
                  <a:pt x="843464" y="1003132"/>
                  <a:pt x="841526" y="1004499"/>
                  <a:pt x="843273" y="1006640"/>
                </a:cubicBezTo>
                <a:cubicBezTo>
                  <a:pt x="843464" y="1006836"/>
                  <a:pt x="843660" y="1007032"/>
                  <a:pt x="843855" y="1007228"/>
                </a:cubicBezTo>
                <a:cubicBezTo>
                  <a:pt x="843077" y="1008982"/>
                  <a:pt x="844628" y="1009565"/>
                  <a:pt x="844628" y="1010540"/>
                </a:cubicBezTo>
                <a:cubicBezTo>
                  <a:pt x="844433" y="1010148"/>
                  <a:pt x="844046" y="1009952"/>
                  <a:pt x="843660" y="1009761"/>
                </a:cubicBezTo>
                <a:cubicBezTo>
                  <a:pt x="842882" y="1009565"/>
                  <a:pt x="842691" y="1009761"/>
                  <a:pt x="842108" y="1009952"/>
                </a:cubicBezTo>
                <a:cubicBezTo>
                  <a:pt x="841526" y="1010148"/>
                  <a:pt x="841330" y="1009761"/>
                  <a:pt x="840748" y="1010344"/>
                </a:cubicBezTo>
                <a:cubicBezTo>
                  <a:pt x="840361" y="1010736"/>
                  <a:pt x="840361" y="1010927"/>
                  <a:pt x="840166" y="1011515"/>
                </a:cubicBezTo>
                <a:cubicBezTo>
                  <a:pt x="839779" y="1009952"/>
                  <a:pt x="839970" y="1009761"/>
                  <a:pt x="840361" y="1008786"/>
                </a:cubicBezTo>
                <a:cubicBezTo>
                  <a:pt x="840552" y="1008007"/>
                  <a:pt x="840552" y="1008198"/>
                  <a:pt x="841134" y="1007811"/>
                </a:cubicBezTo>
                <a:cubicBezTo>
                  <a:pt x="841526" y="1007615"/>
                  <a:pt x="841913" y="1007419"/>
                  <a:pt x="842108" y="1007228"/>
                </a:cubicBezTo>
                <a:cubicBezTo>
                  <a:pt x="842691" y="1006640"/>
                  <a:pt x="842882" y="1005665"/>
                  <a:pt x="842108" y="1004886"/>
                </a:cubicBezTo>
                <a:cubicBezTo>
                  <a:pt x="841913" y="1004690"/>
                  <a:pt x="841330" y="1004499"/>
                  <a:pt x="840944" y="1004499"/>
                </a:cubicBezTo>
                <a:cubicBezTo>
                  <a:pt x="840552" y="1004690"/>
                  <a:pt x="840361" y="1004886"/>
                  <a:pt x="839970" y="1005082"/>
                </a:cubicBezTo>
                <a:close/>
                <a:moveTo>
                  <a:pt x="817459" y="1006640"/>
                </a:moveTo>
                <a:cubicBezTo>
                  <a:pt x="817851" y="1006640"/>
                  <a:pt x="818820" y="1007032"/>
                  <a:pt x="819402" y="1007032"/>
                </a:cubicBezTo>
                <a:cubicBezTo>
                  <a:pt x="820175" y="1007032"/>
                  <a:pt x="820953" y="1007228"/>
                  <a:pt x="821536" y="1007228"/>
                </a:cubicBezTo>
                <a:cubicBezTo>
                  <a:pt x="821922" y="1007228"/>
                  <a:pt x="825226" y="1008198"/>
                  <a:pt x="825416" y="1008394"/>
                </a:cubicBezTo>
                <a:cubicBezTo>
                  <a:pt x="825226" y="1009369"/>
                  <a:pt x="825226" y="1009565"/>
                  <a:pt x="825612" y="1010540"/>
                </a:cubicBezTo>
                <a:cubicBezTo>
                  <a:pt x="826968" y="1015606"/>
                  <a:pt x="829688" y="1015219"/>
                  <a:pt x="830075" y="1016189"/>
                </a:cubicBezTo>
                <a:cubicBezTo>
                  <a:pt x="830271" y="1016777"/>
                  <a:pt x="829688" y="1017164"/>
                  <a:pt x="830462" y="1018139"/>
                </a:cubicBezTo>
                <a:cubicBezTo>
                  <a:pt x="831240" y="1019114"/>
                  <a:pt x="831822" y="1020089"/>
                  <a:pt x="832404" y="1021064"/>
                </a:cubicBezTo>
                <a:cubicBezTo>
                  <a:pt x="832595" y="1021451"/>
                  <a:pt x="832791" y="1021451"/>
                  <a:pt x="832791" y="1022039"/>
                </a:cubicBezTo>
                <a:lnTo>
                  <a:pt x="832209" y="1037629"/>
                </a:lnTo>
                <a:cubicBezTo>
                  <a:pt x="832209" y="1038604"/>
                  <a:pt x="832013" y="1038996"/>
                  <a:pt x="832595" y="1039775"/>
                </a:cubicBezTo>
                <a:cubicBezTo>
                  <a:pt x="832404" y="1040162"/>
                  <a:pt x="832404" y="1040162"/>
                  <a:pt x="832209" y="1040554"/>
                </a:cubicBezTo>
                <a:cubicBezTo>
                  <a:pt x="832013" y="1040358"/>
                  <a:pt x="831436" y="1039187"/>
                  <a:pt x="831240" y="1038800"/>
                </a:cubicBezTo>
                <a:cubicBezTo>
                  <a:pt x="831044" y="1038212"/>
                  <a:pt x="830657" y="1037629"/>
                  <a:pt x="830271" y="1037046"/>
                </a:cubicBezTo>
                <a:cubicBezTo>
                  <a:pt x="829688" y="1035875"/>
                  <a:pt x="829106" y="1034513"/>
                  <a:pt x="828328" y="1033342"/>
                </a:cubicBezTo>
                <a:cubicBezTo>
                  <a:pt x="827941" y="1032563"/>
                  <a:pt x="828132" y="1032950"/>
                  <a:pt x="828132" y="1032171"/>
                </a:cubicBezTo>
                <a:lnTo>
                  <a:pt x="827746" y="1028276"/>
                </a:lnTo>
                <a:cubicBezTo>
                  <a:pt x="827550" y="1026909"/>
                  <a:pt x="827359" y="1027105"/>
                  <a:pt x="826968" y="1026326"/>
                </a:cubicBezTo>
                <a:cubicBezTo>
                  <a:pt x="825803" y="1024180"/>
                  <a:pt x="825803" y="1022039"/>
                  <a:pt x="825416" y="1019697"/>
                </a:cubicBezTo>
                <a:cubicBezTo>
                  <a:pt x="825226" y="1018918"/>
                  <a:pt x="825030" y="1018139"/>
                  <a:pt x="825030" y="1017360"/>
                </a:cubicBezTo>
                <a:cubicBezTo>
                  <a:pt x="824834" y="1016385"/>
                  <a:pt x="824834" y="1015802"/>
                  <a:pt x="824252" y="1015410"/>
                </a:cubicBezTo>
                <a:lnTo>
                  <a:pt x="821536" y="1012490"/>
                </a:lnTo>
                <a:cubicBezTo>
                  <a:pt x="820758" y="1011706"/>
                  <a:pt x="818042" y="1011711"/>
                  <a:pt x="817269" y="1011319"/>
                </a:cubicBezTo>
                <a:lnTo>
                  <a:pt x="817459" y="1006640"/>
                </a:lnTo>
                <a:close/>
                <a:moveTo>
                  <a:pt x="835120" y="1036654"/>
                </a:moveTo>
                <a:cubicBezTo>
                  <a:pt x="835120" y="1033734"/>
                  <a:pt x="835316" y="1030809"/>
                  <a:pt x="835507" y="1027884"/>
                </a:cubicBezTo>
                <a:cubicBezTo>
                  <a:pt x="835507" y="1026522"/>
                  <a:pt x="835703" y="1024959"/>
                  <a:pt x="835703" y="1023597"/>
                </a:cubicBezTo>
                <a:cubicBezTo>
                  <a:pt x="835703" y="1021260"/>
                  <a:pt x="836089" y="1021260"/>
                  <a:pt x="835120" y="1019893"/>
                </a:cubicBezTo>
                <a:cubicBezTo>
                  <a:pt x="834538" y="1018918"/>
                  <a:pt x="833956" y="1018139"/>
                  <a:pt x="833373" y="1017164"/>
                </a:cubicBezTo>
                <a:cubicBezTo>
                  <a:pt x="833178" y="1016777"/>
                  <a:pt x="833373" y="1016385"/>
                  <a:pt x="832987" y="1015219"/>
                </a:cubicBezTo>
                <a:cubicBezTo>
                  <a:pt x="832209" y="1012877"/>
                  <a:pt x="830462" y="1013269"/>
                  <a:pt x="829688" y="1011902"/>
                </a:cubicBezTo>
                <a:cubicBezTo>
                  <a:pt x="829106" y="1010927"/>
                  <a:pt x="828715" y="1009761"/>
                  <a:pt x="828524" y="1008590"/>
                </a:cubicBezTo>
                <a:cubicBezTo>
                  <a:pt x="829688" y="1008590"/>
                  <a:pt x="831822" y="1009369"/>
                  <a:pt x="832791" y="1009565"/>
                </a:cubicBezTo>
                <a:cubicBezTo>
                  <a:pt x="834538" y="1010148"/>
                  <a:pt x="835316" y="1010148"/>
                  <a:pt x="837254" y="1009565"/>
                </a:cubicBezTo>
                <a:cubicBezTo>
                  <a:pt x="837254" y="1010927"/>
                  <a:pt x="837450" y="1012681"/>
                  <a:pt x="838419" y="1013656"/>
                </a:cubicBezTo>
                <a:cubicBezTo>
                  <a:pt x="839001" y="1014244"/>
                  <a:pt x="838805" y="1013852"/>
                  <a:pt x="839387" y="1014435"/>
                </a:cubicBezTo>
                <a:cubicBezTo>
                  <a:pt x="839197" y="1014827"/>
                  <a:pt x="839001" y="1015023"/>
                  <a:pt x="839001" y="1015606"/>
                </a:cubicBezTo>
                <a:cubicBezTo>
                  <a:pt x="838419" y="1015410"/>
                  <a:pt x="838614" y="1015219"/>
                  <a:pt x="837836" y="1015219"/>
                </a:cubicBezTo>
                <a:cubicBezTo>
                  <a:pt x="836672" y="1015219"/>
                  <a:pt x="836089" y="1013465"/>
                  <a:pt x="835898" y="1012490"/>
                </a:cubicBezTo>
                <a:cubicBezTo>
                  <a:pt x="835507" y="1010148"/>
                  <a:pt x="832595" y="1010736"/>
                  <a:pt x="832791" y="1012681"/>
                </a:cubicBezTo>
                <a:cubicBezTo>
                  <a:pt x="832987" y="1014435"/>
                  <a:pt x="833956" y="1016189"/>
                  <a:pt x="834734" y="1017164"/>
                </a:cubicBezTo>
                <a:cubicBezTo>
                  <a:pt x="835507" y="1018139"/>
                  <a:pt x="836867" y="1018727"/>
                  <a:pt x="838223" y="1018531"/>
                </a:cubicBezTo>
                <a:cubicBezTo>
                  <a:pt x="838805" y="1018531"/>
                  <a:pt x="839001" y="1018335"/>
                  <a:pt x="839387" y="1018139"/>
                </a:cubicBezTo>
                <a:cubicBezTo>
                  <a:pt x="839387" y="1019310"/>
                  <a:pt x="839583" y="1020672"/>
                  <a:pt x="839970" y="1021843"/>
                </a:cubicBezTo>
                <a:cubicBezTo>
                  <a:pt x="840166" y="1022426"/>
                  <a:pt x="839970" y="1022426"/>
                  <a:pt x="839970" y="1023014"/>
                </a:cubicBezTo>
                <a:cubicBezTo>
                  <a:pt x="838805" y="1026718"/>
                  <a:pt x="838032" y="1030613"/>
                  <a:pt x="837640" y="1034317"/>
                </a:cubicBezTo>
                <a:cubicBezTo>
                  <a:pt x="837640" y="1035096"/>
                  <a:pt x="837645" y="1036071"/>
                  <a:pt x="837450" y="1036850"/>
                </a:cubicBezTo>
                <a:cubicBezTo>
                  <a:pt x="836089" y="1036850"/>
                  <a:pt x="835703" y="1036654"/>
                  <a:pt x="835120" y="1036654"/>
                </a:cubicBezTo>
                <a:close/>
                <a:moveTo>
                  <a:pt x="822314" y="1021843"/>
                </a:moveTo>
                <a:cubicBezTo>
                  <a:pt x="822118" y="1021843"/>
                  <a:pt x="822314" y="1021843"/>
                  <a:pt x="822314" y="1021843"/>
                </a:cubicBezTo>
                <a:lnTo>
                  <a:pt x="819593" y="1016581"/>
                </a:lnTo>
                <a:cubicBezTo>
                  <a:pt x="819402" y="1016189"/>
                  <a:pt x="818820" y="1015410"/>
                  <a:pt x="818820" y="1014827"/>
                </a:cubicBezTo>
                <a:cubicBezTo>
                  <a:pt x="819206" y="1014827"/>
                  <a:pt x="819593" y="1014827"/>
                  <a:pt x="819789" y="1015219"/>
                </a:cubicBezTo>
                <a:lnTo>
                  <a:pt x="820953" y="1016581"/>
                </a:lnTo>
                <a:cubicBezTo>
                  <a:pt x="821149" y="1016777"/>
                  <a:pt x="821536" y="1017164"/>
                  <a:pt x="821536" y="1017360"/>
                </a:cubicBezTo>
                <a:cubicBezTo>
                  <a:pt x="821732" y="1017943"/>
                  <a:pt x="822314" y="1021064"/>
                  <a:pt x="822314" y="1021843"/>
                </a:cubicBezTo>
                <a:close/>
                <a:moveTo>
                  <a:pt x="841134" y="1044841"/>
                </a:moveTo>
                <a:cubicBezTo>
                  <a:pt x="839779" y="1044645"/>
                  <a:pt x="839779" y="1044449"/>
                  <a:pt x="839001" y="1043866"/>
                </a:cubicBezTo>
                <a:cubicBezTo>
                  <a:pt x="839001" y="1043866"/>
                  <a:pt x="839001" y="1043866"/>
                  <a:pt x="839197" y="1043866"/>
                </a:cubicBezTo>
                <a:lnTo>
                  <a:pt x="840166" y="1043670"/>
                </a:lnTo>
                <a:cubicBezTo>
                  <a:pt x="840552" y="1043474"/>
                  <a:pt x="840748" y="1043283"/>
                  <a:pt x="840944" y="1043087"/>
                </a:cubicBezTo>
                <a:cubicBezTo>
                  <a:pt x="841717" y="1043283"/>
                  <a:pt x="842108" y="1043670"/>
                  <a:pt x="842882" y="1043283"/>
                </a:cubicBezTo>
                <a:cubicBezTo>
                  <a:pt x="843464" y="1043087"/>
                  <a:pt x="843855" y="1042504"/>
                  <a:pt x="844242" y="1042308"/>
                </a:cubicBezTo>
                <a:cubicBezTo>
                  <a:pt x="844824" y="1041333"/>
                  <a:pt x="845407" y="1040358"/>
                  <a:pt x="845989" y="1039187"/>
                </a:cubicBezTo>
                <a:cubicBezTo>
                  <a:pt x="846958" y="1037046"/>
                  <a:pt x="847154" y="1037046"/>
                  <a:pt x="846571" y="1035488"/>
                </a:cubicBezTo>
                <a:cubicBezTo>
                  <a:pt x="845407" y="1031980"/>
                  <a:pt x="844824" y="1029638"/>
                  <a:pt x="843855" y="1026130"/>
                </a:cubicBezTo>
                <a:cubicBezTo>
                  <a:pt x="843660" y="1025547"/>
                  <a:pt x="843464" y="1024768"/>
                  <a:pt x="843273" y="1024180"/>
                </a:cubicBezTo>
                <a:cubicBezTo>
                  <a:pt x="842108" y="1021647"/>
                  <a:pt x="841717" y="1018918"/>
                  <a:pt x="841717" y="1016189"/>
                </a:cubicBezTo>
                <a:cubicBezTo>
                  <a:pt x="841913" y="1016385"/>
                  <a:pt x="843077" y="1017556"/>
                  <a:pt x="843273" y="1017752"/>
                </a:cubicBezTo>
                <a:cubicBezTo>
                  <a:pt x="844628" y="1019506"/>
                  <a:pt x="846180" y="1021451"/>
                  <a:pt x="846762" y="1023989"/>
                </a:cubicBezTo>
                <a:cubicBezTo>
                  <a:pt x="847154" y="1025547"/>
                  <a:pt x="847927" y="1027301"/>
                  <a:pt x="848705" y="1028472"/>
                </a:cubicBezTo>
                <a:cubicBezTo>
                  <a:pt x="849483" y="1029834"/>
                  <a:pt x="850256" y="1031392"/>
                  <a:pt x="850838" y="1032759"/>
                </a:cubicBezTo>
                <a:cubicBezTo>
                  <a:pt x="852585" y="1037046"/>
                  <a:pt x="849870" y="1039966"/>
                  <a:pt x="847540" y="1041333"/>
                </a:cubicBezTo>
                <a:cubicBezTo>
                  <a:pt x="846958" y="1041720"/>
                  <a:pt x="845793" y="1042308"/>
                  <a:pt x="845407" y="1042504"/>
                </a:cubicBezTo>
                <a:cubicBezTo>
                  <a:pt x="845015" y="1043087"/>
                  <a:pt x="844824" y="1045037"/>
                  <a:pt x="841134" y="1044841"/>
                </a:cubicBezTo>
                <a:close/>
                <a:moveTo>
                  <a:pt x="804653" y="1016385"/>
                </a:moveTo>
                <a:cubicBezTo>
                  <a:pt x="805622" y="1016385"/>
                  <a:pt x="806400" y="1016385"/>
                  <a:pt x="807369" y="1016581"/>
                </a:cubicBezTo>
                <a:cubicBezTo>
                  <a:pt x="809698" y="1016777"/>
                  <a:pt x="809312" y="1016973"/>
                  <a:pt x="810667" y="1016189"/>
                </a:cubicBezTo>
                <a:cubicBezTo>
                  <a:pt x="811059" y="1015998"/>
                  <a:pt x="811249" y="1015802"/>
                  <a:pt x="811445" y="1015606"/>
                </a:cubicBezTo>
                <a:cubicBezTo>
                  <a:pt x="811832" y="1015410"/>
                  <a:pt x="812801" y="1014631"/>
                  <a:pt x="813192" y="1014435"/>
                </a:cubicBezTo>
                <a:lnTo>
                  <a:pt x="821340" y="1030417"/>
                </a:lnTo>
                <a:cubicBezTo>
                  <a:pt x="819206" y="1030417"/>
                  <a:pt x="817073" y="1030613"/>
                  <a:pt x="814939" y="1030809"/>
                </a:cubicBezTo>
                <a:cubicBezTo>
                  <a:pt x="813965" y="1030809"/>
                  <a:pt x="812806" y="1031005"/>
                  <a:pt x="811832" y="1031005"/>
                </a:cubicBezTo>
                <a:cubicBezTo>
                  <a:pt x="810667" y="1031005"/>
                  <a:pt x="809698" y="1031005"/>
                  <a:pt x="808920" y="1031588"/>
                </a:cubicBezTo>
                <a:cubicBezTo>
                  <a:pt x="808729" y="1031784"/>
                  <a:pt x="808534" y="1031784"/>
                  <a:pt x="808147" y="1031784"/>
                </a:cubicBezTo>
                <a:cubicBezTo>
                  <a:pt x="807173" y="1031784"/>
                  <a:pt x="806786" y="1031588"/>
                  <a:pt x="806013" y="1031392"/>
                </a:cubicBezTo>
                <a:cubicBezTo>
                  <a:pt x="803684" y="1030613"/>
                  <a:pt x="801355" y="1029251"/>
                  <a:pt x="798829" y="1028472"/>
                </a:cubicBezTo>
                <a:cubicBezTo>
                  <a:pt x="796500" y="1027884"/>
                  <a:pt x="795335" y="1027884"/>
                  <a:pt x="793593" y="1029055"/>
                </a:cubicBezTo>
                <a:cubicBezTo>
                  <a:pt x="793011" y="1029638"/>
                  <a:pt x="792429" y="1030226"/>
                  <a:pt x="791846" y="1030613"/>
                </a:cubicBezTo>
                <a:cubicBezTo>
                  <a:pt x="791068" y="1031196"/>
                  <a:pt x="790099" y="1031005"/>
                  <a:pt x="788935" y="1031005"/>
                </a:cubicBezTo>
                <a:cubicBezTo>
                  <a:pt x="787961" y="1031005"/>
                  <a:pt x="787188" y="1031392"/>
                  <a:pt x="786410" y="1031784"/>
                </a:cubicBezTo>
                <a:cubicBezTo>
                  <a:pt x="785827" y="1031980"/>
                  <a:pt x="785637" y="1031784"/>
                  <a:pt x="785054" y="1031588"/>
                </a:cubicBezTo>
                <a:cubicBezTo>
                  <a:pt x="784663" y="1031392"/>
                  <a:pt x="784080" y="1031392"/>
                  <a:pt x="783694" y="1031196"/>
                </a:cubicBezTo>
                <a:cubicBezTo>
                  <a:pt x="780782" y="1030417"/>
                  <a:pt x="781364" y="1029834"/>
                  <a:pt x="778648" y="1029442"/>
                </a:cubicBezTo>
                <a:cubicBezTo>
                  <a:pt x="779035" y="1029251"/>
                  <a:pt x="780009" y="1028859"/>
                  <a:pt x="780591" y="1028663"/>
                </a:cubicBezTo>
                <a:cubicBezTo>
                  <a:pt x="782529" y="1028080"/>
                  <a:pt x="781947" y="1027301"/>
                  <a:pt x="782725" y="1025743"/>
                </a:cubicBezTo>
                <a:cubicBezTo>
                  <a:pt x="783111" y="1025155"/>
                  <a:pt x="784663" y="1024959"/>
                  <a:pt x="785827" y="1023793"/>
                </a:cubicBezTo>
                <a:cubicBezTo>
                  <a:pt x="786410" y="1023401"/>
                  <a:pt x="786992" y="1023401"/>
                  <a:pt x="787961" y="1023401"/>
                </a:cubicBezTo>
                <a:cubicBezTo>
                  <a:pt x="788739" y="1023401"/>
                  <a:pt x="789321" y="1023205"/>
                  <a:pt x="790099" y="1022818"/>
                </a:cubicBezTo>
                <a:cubicBezTo>
                  <a:pt x="790873" y="1022426"/>
                  <a:pt x="790873" y="1022235"/>
                  <a:pt x="791264" y="1021451"/>
                </a:cubicBezTo>
                <a:cubicBezTo>
                  <a:pt x="793784" y="1021260"/>
                  <a:pt x="793011" y="1021260"/>
                  <a:pt x="794949" y="1020285"/>
                </a:cubicBezTo>
                <a:cubicBezTo>
                  <a:pt x="795918" y="1019893"/>
                  <a:pt x="797278" y="1020481"/>
                  <a:pt x="798247" y="1018918"/>
                </a:cubicBezTo>
                <a:cubicBezTo>
                  <a:pt x="798829" y="1018139"/>
                  <a:pt x="798247" y="1018531"/>
                  <a:pt x="799221" y="1017556"/>
                </a:cubicBezTo>
                <a:cubicBezTo>
                  <a:pt x="799994" y="1016777"/>
                  <a:pt x="800577" y="1017164"/>
                  <a:pt x="800963" y="1017164"/>
                </a:cubicBezTo>
                <a:cubicBezTo>
                  <a:pt x="801545" y="1017164"/>
                  <a:pt x="801545" y="1016385"/>
                  <a:pt x="804653" y="1016385"/>
                </a:cubicBezTo>
                <a:close/>
                <a:moveTo>
                  <a:pt x="839583" y="1039187"/>
                </a:moveTo>
                <a:cubicBezTo>
                  <a:pt x="839779" y="1037242"/>
                  <a:pt x="839779" y="1035292"/>
                  <a:pt x="839970" y="1033146"/>
                </a:cubicBezTo>
                <a:cubicBezTo>
                  <a:pt x="840166" y="1032171"/>
                  <a:pt x="840166" y="1031196"/>
                  <a:pt x="840361" y="1030417"/>
                </a:cubicBezTo>
                <a:cubicBezTo>
                  <a:pt x="840552" y="1029834"/>
                  <a:pt x="840748" y="1028472"/>
                  <a:pt x="840944" y="1027884"/>
                </a:cubicBezTo>
                <a:cubicBezTo>
                  <a:pt x="841330" y="1028859"/>
                  <a:pt x="841526" y="1030030"/>
                  <a:pt x="841717" y="1031005"/>
                </a:cubicBezTo>
                <a:cubicBezTo>
                  <a:pt x="841913" y="1031980"/>
                  <a:pt x="842299" y="1033146"/>
                  <a:pt x="842691" y="1034121"/>
                </a:cubicBezTo>
                <a:cubicBezTo>
                  <a:pt x="842882" y="1034704"/>
                  <a:pt x="843077" y="1035096"/>
                  <a:pt x="843273" y="1035679"/>
                </a:cubicBezTo>
                <a:cubicBezTo>
                  <a:pt x="843660" y="1036654"/>
                  <a:pt x="843464" y="1036458"/>
                  <a:pt x="843273" y="1037242"/>
                </a:cubicBezTo>
                <a:cubicBezTo>
                  <a:pt x="842882" y="1038212"/>
                  <a:pt x="842299" y="1039187"/>
                  <a:pt x="841913" y="1039966"/>
                </a:cubicBezTo>
                <a:lnTo>
                  <a:pt x="839583" y="1039187"/>
                </a:lnTo>
                <a:close/>
                <a:moveTo>
                  <a:pt x="852585" y="1041529"/>
                </a:moveTo>
                <a:cubicBezTo>
                  <a:pt x="857244" y="1040162"/>
                  <a:pt x="861707" y="1039579"/>
                  <a:pt x="866948" y="1040554"/>
                </a:cubicBezTo>
                <a:cubicBezTo>
                  <a:pt x="869082" y="1040941"/>
                  <a:pt x="871215" y="1041720"/>
                  <a:pt x="872962" y="1042695"/>
                </a:cubicBezTo>
                <a:cubicBezTo>
                  <a:pt x="873931" y="1043283"/>
                  <a:pt x="874709" y="1043670"/>
                  <a:pt x="875483" y="1044258"/>
                </a:cubicBezTo>
                <a:cubicBezTo>
                  <a:pt x="875874" y="1044449"/>
                  <a:pt x="877621" y="1045816"/>
                  <a:pt x="877621" y="1046012"/>
                </a:cubicBezTo>
                <a:cubicBezTo>
                  <a:pt x="876647" y="1046012"/>
                  <a:pt x="876065" y="1046399"/>
                  <a:pt x="875292" y="1046595"/>
                </a:cubicBezTo>
                <a:cubicBezTo>
                  <a:pt x="875292" y="1045620"/>
                  <a:pt x="874709" y="1045037"/>
                  <a:pt x="873931" y="1044841"/>
                </a:cubicBezTo>
                <a:cubicBezTo>
                  <a:pt x="872767" y="1044449"/>
                  <a:pt x="872184" y="1045037"/>
                  <a:pt x="871411" y="1045233"/>
                </a:cubicBezTo>
                <a:cubicBezTo>
                  <a:pt x="871411" y="1044258"/>
                  <a:pt x="871020" y="1043670"/>
                  <a:pt x="870246" y="1043283"/>
                </a:cubicBezTo>
                <a:cubicBezTo>
                  <a:pt x="869278" y="1042891"/>
                  <a:pt x="868499" y="1043474"/>
                  <a:pt x="867917" y="1043670"/>
                </a:cubicBezTo>
                <a:lnTo>
                  <a:pt x="867917" y="1043283"/>
                </a:lnTo>
                <a:cubicBezTo>
                  <a:pt x="867917" y="1042891"/>
                  <a:pt x="867721" y="1042695"/>
                  <a:pt x="867531" y="1042504"/>
                </a:cubicBezTo>
                <a:cubicBezTo>
                  <a:pt x="866366" y="1041333"/>
                  <a:pt x="864810" y="1042308"/>
                  <a:pt x="864037" y="1042695"/>
                </a:cubicBezTo>
                <a:cubicBezTo>
                  <a:pt x="864037" y="1040750"/>
                  <a:pt x="862094" y="1040162"/>
                  <a:pt x="860347" y="1041720"/>
                </a:cubicBezTo>
                <a:cubicBezTo>
                  <a:pt x="860156" y="1041529"/>
                  <a:pt x="860156" y="1041333"/>
                  <a:pt x="859960" y="1041137"/>
                </a:cubicBezTo>
                <a:cubicBezTo>
                  <a:pt x="858991" y="1040162"/>
                  <a:pt x="857827" y="1040750"/>
                  <a:pt x="857048" y="1041529"/>
                </a:cubicBezTo>
                <a:lnTo>
                  <a:pt x="856270" y="1042308"/>
                </a:lnTo>
                <a:cubicBezTo>
                  <a:pt x="855497" y="1041333"/>
                  <a:pt x="854915" y="1041137"/>
                  <a:pt x="853750" y="1041916"/>
                </a:cubicBezTo>
                <a:cubicBezTo>
                  <a:pt x="853554" y="1041720"/>
                  <a:pt x="853554" y="1041720"/>
                  <a:pt x="853364" y="1041529"/>
                </a:cubicBezTo>
                <a:cubicBezTo>
                  <a:pt x="852781" y="1041720"/>
                  <a:pt x="852585" y="1041720"/>
                  <a:pt x="852585" y="1041529"/>
                </a:cubicBezTo>
                <a:close/>
                <a:moveTo>
                  <a:pt x="841717" y="1060240"/>
                </a:moveTo>
                <a:cubicBezTo>
                  <a:pt x="841526" y="1060044"/>
                  <a:pt x="837450" y="1051857"/>
                  <a:pt x="837063" y="1051274"/>
                </a:cubicBezTo>
                <a:cubicBezTo>
                  <a:pt x="836672" y="1050495"/>
                  <a:pt x="832987" y="1042891"/>
                  <a:pt x="832595" y="1042308"/>
                </a:cubicBezTo>
                <a:cubicBezTo>
                  <a:pt x="833373" y="1042504"/>
                  <a:pt x="834151" y="1042504"/>
                  <a:pt x="835120" y="1042695"/>
                </a:cubicBezTo>
                <a:cubicBezTo>
                  <a:pt x="835120" y="1043283"/>
                  <a:pt x="835507" y="1044062"/>
                  <a:pt x="835703" y="1044645"/>
                </a:cubicBezTo>
                <a:cubicBezTo>
                  <a:pt x="835898" y="1045424"/>
                  <a:pt x="836089" y="1045620"/>
                  <a:pt x="836672" y="1046012"/>
                </a:cubicBezTo>
                <a:cubicBezTo>
                  <a:pt x="837836" y="1046791"/>
                  <a:pt x="838032" y="1046791"/>
                  <a:pt x="838614" y="1047570"/>
                </a:cubicBezTo>
                <a:cubicBezTo>
                  <a:pt x="838805" y="1047766"/>
                  <a:pt x="839001" y="1047957"/>
                  <a:pt x="839197" y="1048153"/>
                </a:cubicBezTo>
                <a:cubicBezTo>
                  <a:pt x="838419" y="1048932"/>
                  <a:pt x="838614" y="1050103"/>
                  <a:pt x="838805" y="1051465"/>
                </a:cubicBezTo>
                <a:cubicBezTo>
                  <a:pt x="839387" y="1057119"/>
                  <a:pt x="841330" y="1058094"/>
                  <a:pt x="841717" y="1060240"/>
                </a:cubicBezTo>
                <a:close/>
                <a:moveTo>
                  <a:pt x="843273" y="1047957"/>
                </a:moveTo>
                <a:cubicBezTo>
                  <a:pt x="843660" y="1047766"/>
                  <a:pt x="845989" y="1047766"/>
                  <a:pt x="847540" y="1045233"/>
                </a:cubicBezTo>
                <a:cubicBezTo>
                  <a:pt x="847927" y="1044449"/>
                  <a:pt x="847927" y="1044841"/>
                  <a:pt x="849091" y="1044062"/>
                </a:cubicBezTo>
                <a:cubicBezTo>
                  <a:pt x="849287" y="1043866"/>
                  <a:pt x="849674" y="1043670"/>
                  <a:pt x="849870" y="1043479"/>
                </a:cubicBezTo>
                <a:cubicBezTo>
                  <a:pt x="849674" y="1044449"/>
                  <a:pt x="848509" y="1046791"/>
                  <a:pt x="848123" y="1047957"/>
                </a:cubicBezTo>
                <a:cubicBezTo>
                  <a:pt x="847540" y="1049711"/>
                  <a:pt x="849870" y="1051078"/>
                  <a:pt x="851034" y="1049128"/>
                </a:cubicBezTo>
                <a:cubicBezTo>
                  <a:pt x="851421" y="1049520"/>
                  <a:pt x="851225" y="1049711"/>
                  <a:pt x="851617" y="1049907"/>
                </a:cubicBezTo>
                <a:cubicBezTo>
                  <a:pt x="852781" y="1050686"/>
                  <a:pt x="854137" y="1049907"/>
                  <a:pt x="854719" y="1049128"/>
                </a:cubicBezTo>
                <a:cubicBezTo>
                  <a:pt x="855301" y="1049324"/>
                  <a:pt x="855497" y="1049324"/>
                  <a:pt x="856270" y="1049128"/>
                </a:cubicBezTo>
                <a:cubicBezTo>
                  <a:pt x="856853" y="1048932"/>
                  <a:pt x="857048" y="1048741"/>
                  <a:pt x="857435" y="1048545"/>
                </a:cubicBezTo>
                <a:cubicBezTo>
                  <a:pt x="858600" y="1049907"/>
                  <a:pt x="860347" y="1048545"/>
                  <a:pt x="861321" y="1048153"/>
                </a:cubicBezTo>
                <a:lnTo>
                  <a:pt x="861511" y="1048545"/>
                </a:lnTo>
                <a:cubicBezTo>
                  <a:pt x="861511" y="1048741"/>
                  <a:pt x="861707" y="1048741"/>
                  <a:pt x="861707" y="1048932"/>
                </a:cubicBezTo>
                <a:cubicBezTo>
                  <a:pt x="862485" y="1049711"/>
                  <a:pt x="863258" y="1049520"/>
                  <a:pt x="864227" y="1049324"/>
                </a:cubicBezTo>
                <a:cubicBezTo>
                  <a:pt x="864423" y="1049711"/>
                  <a:pt x="864423" y="1049711"/>
                  <a:pt x="864619" y="1050103"/>
                </a:cubicBezTo>
                <a:cubicBezTo>
                  <a:pt x="865392" y="1050882"/>
                  <a:pt x="866557" y="1050686"/>
                  <a:pt x="867335" y="1050495"/>
                </a:cubicBezTo>
                <a:cubicBezTo>
                  <a:pt x="867531" y="1050686"/>
                  <a:pt x="867531" y="1051078"/>
                  <a:pt x="867721" y="1051274"/>
                </a:cubicBezTo>
                <a:cubicBezTo>
                  <a:pt x="869468" y="1053611"/>
                  <a:pt x="875483" y="1049128"/>
                  <a:pt x="877229" y="1049128"/>
                </a:cubicBezTo>
                <a:cubicBezTo>
                  <a:pt x="878008" y="1049128"/>
                  <a:pt x="879950" y="1050495"/>
                  <a:pt x="880141" y="1050882"/>
                </a:cubicBezTo>
                <a:lnTo>
                  <a:pt x="877425" y="1050882"/>
                </a:lnTo>
                <a:cubicBezTo>
                  <a:pt x="876843" y="1050882"/>
                  <a:pt x="873545" y="1052053"/>
                  <a:pt x="872962" y="1052249"/>
                </a:cubicBezTo>
                <a:cubicBezTo>
                  <a:pt x="872184" y="1052636"/>
                  <a:pt x="872184" y="1053219"/>
                  <a:pt x="871798" y="1054194"/>
                </a:cubicBezTo>
                <a:cubicBezTo>
                  <a:pt x="871411" y="1055561"/>
                  <a:pt x="871798" y="1055365"/>
                  <a:pt x="870633" y="1055948"/>
                </a:cubicBezTo>
                <a:cubicBezTo>
                  <a:pt x="869468" y="1056727"/>
                  <a:pt x="868304" y="1057511"/>
                  <a:pt x="867139" y="1058290"/>
                </a:cubicBezTo>
                <a:cubicBezTo>
                  <a:pt x="864619" y="1059848"/>
                  <a:pt x="865005" y="1059652"/>
                  <a:pt x="865201" y="1061994"/>
                </a:cubicBezTo>
                <a:cubicBezTo>
                  <a:pt x="864810" y="1061798"/>
                  <a:pt x="864037" y="1061406"/>
                  <a:pt x="863645" y="1061210"/>
                </a:cubicBezTo>
                <a:cubicBezTo>
                  <a:pt x="857435" y="1057511"/>
                  <a:pt x="851617" y="1054194"/>
                  <a:pt x="845597" y="1049711"/>
                </a:cubicBezTo>
                <a:lnTo>
                  <a:pt x="843273" y="1047957"/>
                </a:lnTo>
                <a:close/>
                <a:moveTo>
                  <a:pt x="827163" y="1041916"/>
                </a:moveTo>
                <a:cubicBezTo>
                  <a:pt x="827550" y="1042504"/>
                  <a:pt x="828132" y="1043670"/>
                  <a:pt x="828524" y="1044449"/>
                </a:cubicBezTo>
                <a:cubicBezTo>
                  <a:pt x="828910" y="1045233"/>
                  <a:pt x="829297" y="1046203"/>
                  <a:pt x="829879" y="1046987"/>
                </a:cubicBezTo>
                <a:cubicBezTo>
                  <a:pt x="830657" y="1048741"/>
                  <a:pt x="831626" y="1050299"/>
                  <a:pt x="832404" y="1052053"/>
                </a:cubicBezTo>
                <a:cubicBezTo>
                  <a:pt x="834925" y="1057119"/>
                  <a:pt x="837450" y="1062185"/>
                  <a:pt x="840166" y="1067060"/>
                </a:cubicBezTo>
                <a:cubicBezTo>
                  <a:pt x="840552" y="1067643"/>
                  <a:pt x="840552" y="1067643"/>
                  <a:pt x="840361" y="1068422"/>
                </a:cubicBezTo>
                <a:cubicBezTo>
                  <a:pt x="840166" y="1069010"/>
                  <a:pt x="840166" y="1069397"/>
                  <a:pt x="839970" y="1069980"/>
                </a:cubicBezTo>
                <a:cubicBezTo>
                  <a:pt x="839779" y="1070955"/>
                  <a:pt x="839583" y="1071930"/>
                  <a:pt x="839197" y="1073101"/>
                </a:cubicBezTo>
                <a:lnTo>
                  <a:pt x="836285" y="1085379"/>
                </a:lnTo>
                <a:cubicBezTo>
                  <a:pt x="835898" y="1082846"/>
                  <a:pt x="835120" y="1080896"/>
                  <a:pt x="834342" y="1078755"/>
                </a:cubicBezTo>
                <a:cubicBezTo>
                  <a:pt x="832404" y="1073297"/>
                  <a:pt x="831822" y="1068422"/>
                  <a:pt x="833956" y="1062773"/>
                </a:cubicBezTo>
                <a:cubicBezTo>
                  <a:pt x="834342" y="1061798"/>
                  <a:pt x="835120" y="1060823"/>
                  <a:pt x="834342" y="1059652"/>
                </a:cubicBezTo>
                <a:cubicBezTo>
                  <a:pt x="833956" y="1059265"/>
                  <a:pt x="833373" y="1059265"/>
                  <a:pt x="832791" y="1059069"/>
                </a:cubicBezTo>
                <a:cubicBezTo>
                  <a:pt x="831240" y="1056923"/>
                  <a:pt x="831436" y="1057511"/>
                  <a:pt x="830462" y="1056144"/>
                </a:cubicBezTo>
                <a:cubicBezTo>
                  <a:pt x="828910" y="1054003"/>
                  <a:pt x="828328" y="1050882"/>
                  <a:pt x="828328" y="1048153"/>
                </a:cubicBezTo>
                <a:cubicBezTo>
                  <a:pt x="828328" y="1046791"/>
                  <a:pt x="828910" y="1044645"/>
                  <a:pt x="826777" y="1044645"/>
                </a:cubicBezTo>
                <a:lnTo>
                  <a:pt x="827163" y="1041916"/>
                </a:lnTo>
                <a:close/>
                <a:moveTo>
                  <a:pt x="865005" y="1068618"/>
                </a:moveTo>
                <a:cubicBezTo>
                  <a:pt x="864423" y="1069010"/>
                  <a:pt x="863841" y="1069593"/>
                  <a:pt x="863258" y="1069980"/>
                </a:cubicBezTo>
                <a:cubicBezTo>
                  <a:pt x="858600" y="1073101"/>
                  <a:pt x="853750" y="1073488"/>
                  <a:pt x="848123" y="1073101"/>
                </a:cubicBezTo>
                <a:cubicBezTo>
                  <a:pt x="847736" y="1072709"/>
                  <a:pt x="847154" y="1071151"/>
                  <a:pt x="846762" y="1070568"/>
                </a:cubicBezTo>
                <a:cubicBezTo>
                  <a:pt x="846376" y="1069789"/>
                  <a:pt x="845989" y="1068814"/>
                  <a:pt x="845407" y="1068035"/>
                </a:cubicBezTo>
                <a:cubicBezTo>
                  <a:pt x="843660" y="1064718"/>
                  <a:pt x="843855" y="1066085"/>
                  <a:pt x="844824" y="1062381"/>
                </a:cubicBezTo>
                <a:cubicBezTo>
                  <a:pt x="845407" y="1060240"/>
                  <a:pt x="845015" y="1060431"/>
                  <a:pt x="844046" y="1057898"/>
                </a:cubicBezTo>
                <a:cubicBezTo>
                  <a:pt x="843855" y="1057315"/>
                  <a:pt x="843660" y="1057119"/>
                  <a:pt x="843464" y="1056536"/>
                </a:cubicBezTo>
                <a:cubicBezTo>
                  <a:pt x="842495" y="1054973"/>
                  <a:pt x="841913" y="1052832"/>
                  <a:pt x="841717" y="1050686"/>
                </a:cubicBezTo>
                <a:lnTo>
                  <a:pt x="844628" y="1052832"/>
                </a:lnTo>
                <a:cubicBezTo>
                  <a:pt x="845597" y="1053415"/>
                  <a:pt x="846571" y="1054194"/>
                  <a:pt x="847540" y="1054782"/>
                </a:cubicBezTo>
                <a:cubicBezTo>
                  <a:pt x="849483" y="1056144"/>
                  <a:pt x="851421" y="1057315"/>
                  <a:pt x="853364" y="1058486"/>
                </a:cubicBezTo>
                <a:cubicBezTo>
                  <a:pt x="854332" y="1059069"/>
                  <a:pt x="864810" y="1065502"/>
                  <a:pt x="865392" y="1065693"/>
                </a:cubicBezTo>
                <a:cubicBezTo>
                  <a:pt x="865392" y="1066281"/>
                  <a:pt x="865392" y="1066668"/>
                  <a:pt x="865201" y="1067256"/>
                </a:cubicBezTo>
                <a:cubicBezTo>
                  <a:pt x="865201" y="1067447"/>
                  <a:pt x="865201" y="1067839"/>
                  <a:pt x="865201" y="1068035"/>
                </a:cubicBezTo>
                <a:cubicBezTo>
                  <a:pt x="865201" y="1068422"/>
                  <a:pt x="865201" y="1068422"/>
                  <a:pt x="865005" y="1068618"/>
                </a:cubicBezTo>
                <a:close/>
                <a:moveTo>
                  <a:pt x="874709" y="1056923"/>
                </a:moveTo>
                <a:cubicBezTo>
                  <a:pt x="874514" y="1056340"/>
                  <a:pt x="874709" y="1055948"/>
                  <a:pt x="874905" y="1055365"/>
                </a:cubicBezTo>
                <a:cubicBezTo>
                  <a:pt x="875096" y="1054782"/>
                  <a:pt x="874905" y="1054973"/>
                  <a:pt x="875874" y="1054586"/>
                </a:cubicBezTo>
                <a:cubicBezTo>
                  <a:pt x="877621" y="1054003"/>
                  <a:pt x="877229" y="1054003"/>
                  <a:pt x="878786" y="1054003"/>
                </a:cubicBezTo>
                <a:cubicBezTo>
                  <a:pt x="879755" y="1054003"/>
                  <a:pt x="879559" y="1054003"/>
                  <a:pt x="880337" y="1054390"/>
                </a:cubicBezTo>
                <a:cubicBezTo>
                  <a:pt x="882471" y="1055365"/>
                  <a:pt x="881888" y="1055169"/>
                  <a:pt x="884218" y="1054194"/>
                </a:cubicBezTo>
                <a:cubicBezTo>
                  <a:pt x="884604" y="1054782"/>
                  <a:pt x="884996" y="1055757"/>
                  <a:pt x="885186" y="1056340"/>
                </a:cubicBezTo>
                <a:cubicBezTo>
                  <a:pt x="885578" y="1057119"/>
                  <a:pt x="886351" y="1057315"/>
                  <a:pt x="886933" y="1057702"/>
                </a:cubicBezTo>
                <a:cubicBezTo>
                  <a:pt x="886743" y="1057898"/>
                  <a:pt x="885965" y="1058290"/>
                  <a:pt x="885769" y="1058486"/>
                </a:cubicBezTo>
                <a:cubicBezTo>
                  <a:pt x="885382" y="1058677"/>
                  <a:pt x="885186" y="1059069"/>
                  <a:pt x="884996" y="1059652"/>
                </a:cubicBezTo>
                <a:cubicBezTo>
                  <a:pt x="884413" y="1060431"/>
                  <a:pt x="884800" y="1060044"/>
                  <a:pt x="884218" y="1060823"/>
                </a:cubicBezTo>
                <a:lnTo>
                  <a:pt x="883249" y="1061798"/>
                </a:lnTo>
                <a:cubicBezTo>
                  <a:pt x="883249" y="1061210"/>
                  <a:pt x="883439" y="1060431"/>
                  <a:pt x="883439" y="1059848"/>
                </a:cubicBezTo>
                <a:cubicBezTo>
                  <a:pt x="883439" y="1059265"/>
                  <a:pt x="883053" y="1058873"/>
                  <a:pt x="882666" y="1058677"/>
                </a:cubicBezTo>
                <a:cubicBezTo>
                  <a:pt x="882084" y="1058481"/>
                  <a:pt x="881502" y="1058481"/>
                  <a:pt x="881115" y="1058873"/>
                </a:cubicBezTo>
                <a:cubicBezTo>
                  <a:pt x="880919" y="1059069"/>
                  <a:pt x="880724" y="1059265"/>
                  <a:pt x="880533" y="1059265"/>
                </a:cubicBezTo>
                <a:cubicBezTo>
                  <a:pt x="880337" y="1059456"/>
                  <a:pt x="880141" y="1059265"/>
                  <a:pt x="879755" y="1059456"/>
                </a:cubicBezTo>
                <a:cubicBezTo>
                  <a:pt x="879368" y="1059652"/>
                  <a:pt x="879172" y="1060044"/>
                  <a:pt x="878977" y="1060627"/>
                </a:cubicBezTo>
                <a:cubicBezTo>
                  <a:pt x="878977" y="1061019"/>
                  <a:pt x="878786" y="1061798"/>
                  <a:pt x="878590" y="1062185"/>
                </a:cubicBezTo>
                <a:cubicBezTo>
                  <a:pt x="878590" y="1063160"/>
                  <a:pt x="879559" y="1064135"/>
                  <a:pt x="880724" y="1064135"/>
                </a:cubicBezTo>
                <a:lnTo>
                  <a:pt x="878977" y="1065693"/>
                </a:lnTo>
                <a:cubicBezTo>
                  <a:pt x="878203" y="1066472"/>
                  <a:pt x="878008" y="1066472"/>
                  <a:pt x="877621" y="1067447"/>
                </a:cubicBezTo>
                <a:cubicBezTo>
                  <a:pt x="877425" y="1067256"/>
                  <a:pt x="877425" y="1066864"/>
                  <a:pt x="877229" y="1066668"/>
                </a:cubicBezTo>
                <a:cubicBezTo>
                  <a:pt x="876647" y="1065889"/>
                  <a:pt x="875483" y="1066085"/>
                  <a:pt x="874514" y="1066085"/>
                </a:cubicBezTo>
                <a:cubicBezTo>
                  <a:pt x="874905" y="1065110"/>
                  <a:pt x="876647" y="1062185"/>
                  <a:pt x="876456" y="1061406"/>
                </a:cubicBezTo>
                <a:cubicBezTo>
                  <a:pt x="876456" y="1060431"/>
                  <a:pt x="876261" y="1059456"/>
                  <a:pt x="876065" y="1058486"/>
                </a:cubicBezTo>
                <a:cubicBezTo>
                  <a:pt x="876261" y="1057702"/>
                  <a:pt x="875874" y="1057119"/>
                  <a:pt x="874709" y="1056923"/>
                </a:cubicBezTo>
                <a:close/>
                <a:moveTo>
                  <a:pt x="817851" y="1073101"/>
                </a:moveTo>
                <a:cubicBezTo>
                  <a:pt x="817851" y="1072905"/>
                  <a:pt x="817851" y="1072905"/>
                  <a:pt x="817851" y="1073101"/>
                </a:cubicBezTo>
                <a:cubicBezTo>
                  <a:pt x="817655" y="1072905"/>
                  <a:pt x="817655" y="1072905"/>
                  <a:pt x="817655" y="1072905"/>
                </a:cubicBezTo>
                <a:cubicBezTo>
                  <a:pt x="818042" y="1072709"/>
                  <a:pt x="819593" y="1071930"/>
                  <a:pt x="819984" y="1071734"/>
                </a:cubicBezTo>
                <a:cubicBezTo>
                  <a:pt x="820953" y="1071347"/>
                  <a:pt x="821149" y="1070955"/>
                  <a:pt x="821149" y="1069593"/>
                </a:cubicBezTo>
                <a:cubicBezTo>
                  <a:pt x="821536" y="1069397"/>
                  <a:pt x="823865" y="1068035"/>
                  <a:pt x="824447" y="1067643"/>
                </a:cubicBezTo>
                <a:cubicBezTo>
                  <a:pt x="825226" y="1067256"/>
                  <a:pt x="827163" y="1066085"/>
                  <a:pt x="827550" y="1065502"/>
                </a:cubicBezTo>
                <a:cubicBezTo>
                  <a:pt x="828132" y="1064718"/>
                  <a:pt x="827941" y="1064135"/>
                  <a:pt x="827550" y="1063552"/>
                </a:cubicBezTo>
                <a:lnTo>
                  <a:pt x="825416" y="1060431"/>
                </a:lnTo>
                <a:cubicBezTo>
                  <a:pt x="825226" y="1060044"/>
                  <a:pt x="824643" y="1059456"/>
                  <a:pt x="824643" y="1059265"/>
                </a:cubicBezTo>
                <a:lnTo>
                  <a:pt x="824834" y="1058677"/>
                </a:lnTo>
                <a:cubicBezTo>
                  <a:pt x="825416" y="1059848"/>
                  <a:pt x="826968" y="1061210"/>
                  <a:pt x="828328" y="1061602"/>
                </a:cubicBezTo>
                <a:cubicBezTo>
                  <a:pt x="829297" y="1061994"/>
                  <a:pt x="829879" y="1061798"/>
                  <a:pt x="830075" y="1062185"/>
                </a:cubicBezTo>
                <a:lnTo>
                  <a:pt x="830271" y="1062773"/>
                </a:lnTo>
                <a:cubicBezTo>
                  <a:pt x="830657" y="1063748"/>
                  <a:pt x="830853" y="1062773"/>
                  <a:pt x="830271" y="1064527"/>
                </a:cubicBezTo>
                <a:cubicBezTo>
                  <a:pt x="829688" y="1066281"/>
                  <a:pt x="829493" y="1068422"/>
                  <a:pt x="829493" y="1070372"/>
                </a:cubicBezTo>
                <a:cubicBezTo>
                  <a:pt x="829493" y="1071347"/>
                  <a:pt x="829688" y="1072322"/>
                  <a:pt x="829688" y="1073297"/>
                </a:cubicBezTo>
                <a:cubicBezTo>
                  <a:pt x="829297" y="1073101"/>
                  <a:pt x="829297" y="1072905"/>
                  <a:pt x="828715" y="1072709"/>
                </a:cubicBezTo>
                <a:cubicBezTo>
                  <a:pt x="827550" y="1072322"/>
                  <a:pt x="827163" y="1073101"/>
                  <a:pt x="826581" y="1073684"/>
                </a:cubicBezTo>
                <a:cubicBezTo>
                  <a:pt x="826385" y="1073880"/>
                  <a:pt x="826385" y="1073880"/>
                  <a:pt x="826194" y="1074076"/>
                </a:cubicBezTo>
                <a:cubicBezTo>
                  <a:pt x="825999" y="1074272"/>
                  <a:pt x="825999" y="1074272"/>
                  <a:pt x="825803" y="1074463"/>
                </a:cubicBezTo>
                <a:cubicBezTo>
                  <a:pt x="825226" y="1075051"/>
                  <a:pt x="824643" y="1075438"/>
                  <a:pt x="824061" y="1075830"/>
                </a:cubicBezTo>
                <a:cubicBezTo>
                  <a:pt x="823669" y="1076026"/>
                  <a:pt x="822505" y="1077001"/>
                  <a:pt x="822118" y="1077192"/>
                </a:cubicBezTo>
                <a:cubicBezTo>
                  <a:pt x="822118" y="1077001"/>
                  <a:pt x="821149" y="1076413"/>
                  <a:pt x="820953" y="1076217"/>
                </a:cubicBezTo>
                <a:cubicBezTo>
                  <a:pt x="819984" y="1074855"/>
                  <a:pt x="819016" y="1073880"/>
                  <a:pt x="817851" y="1073101"/>
                </a:cubicBezTo>
                <a:close/>
                <a:moveTo>
                  <a:pt x="868499" y="1061406"/>
                </a:moveTo>
                <a:cubicBezTo>
                  <a:pt x="868886" y="1061210"/>
                  <a:pt x="871602" y="1059265"/>
                  <a:pt x="872184" y="1059069"/>
                </a:cubicBezTo>
                <a:cubicBezTo>
                  <a:pt x="872380" y="1059652"/>
                  <a:pt x="872576" y="1060823"/>
                  <a:pt x="872576" y="1061210"/>
                </a:cubicBezTo>
                <a:lnTo>
                  <a:pt x="872576" y="1062577"/>
                </a:lnTo>
                <a:cubicBezTo>
                  <a:pt x="872576" y="1063160"/>
                  <a:pt x="871798" y="1064331"/>
                  <a:pt x="871602" y="1064914"/>
                </a:cubicBezTo>
                <a:lnTo>
                  <a:pt x="868499" y="1063748"/>
                </a:lnTo>
                <a:lnTo>
                  <a:pt x="868499" y="1061406"/>
                </a:lnTo>
                <a:close/>
                <a:moveTo>
                  <a:pt x="781947" y="1083429"/>
                </a:moveTo>
                <a:cubicBezTo>
                  <a:pt x="784276" y="1081871"/>
                  <a:pt x="794171" y="1079725"/>
                  <a:pt x="797665" y="1077971"/>
                </a:cubicBezTo>
                <a:cubicBezTo>
                  <a:pt x="799994" y="1076805"/>
                  <a:pt x="798829" y="1077192"/>
                  <a:pt x="800190" y="1075247"/>
                </a:cubicBezTo>
                <a:cubicBezTo>
                  <a:pt x="800386" y="1074855"/>
                  <a:pt x="800772" y="1074463"/>
                  <a:pt x="800963" y="1074272"/>
                </a:cubicBezTo>
                <a:cubicBezTo>
                  <a:pt x="802128" y="1073101"/>
                  <a:pt x="803292" y="1072126"/>
                  <a:pt x="804849" y="1071151"/>
                </a:cubicBezTo>
                <a:cubicBezTo>
                  <a:pt x="808920" y="1068618"/>
                  <a:pt x="815908" y="1065889"/>
                  <a:pt x="820758" y="1066085"/>
                </a:cubicBezTo>
                <a:lnTo>
                  <a:pt x="818820" y="1067256"/>
                </a:lnTo>
                <a:cubicBezTo>
                  <a:pt x="818042" y="1067643"/>
                  <a:pt x="817459" y="1068035"/>
                  <a:pt x="817655" y="1069397"/>
                </a:cubicBezTo>
                <a:lnTo>
                  <a:pt x="814161" y="1070955"/>
                </a:lnTo>
                <a:cubicBezTo>
                  <a:pt x="812610" y="1071543"/>
                  <a:pt x="812610" y="1073101"/>
                  <a:pt x="813775" y="1073880"/>
                </a:cubicBezTo>
                <a:lnTo>
                  <a:pt x="818433" y="1077971"/>
                </a:lnTo>
                <a:cubicBezTo>
                  <a:pt x="818624" y="1078167"/>
                  <a:pt x="819011" y="1078363"/>
                  <a:pt x="819011" y="1078559"/>
                </a:cubicBezTo>
                <a:cubicBezTo>
                  <a:pt x="818624" y="1078946"/>
                  <a:pt x="817073" y="1079725"/>
                  <a:pt x="816490" y="1079921"/>
                </a:cubicBezTo>
                <a:cubicBezTo>
                  <a:pt x="813965" y="1081092"/>
                  <a:pt x="811059" y="1082263"/>
                  <a:pt x="808147" y="1083042"/>
                </a:cubicBezTo>
                <a:cubicBezTo>
                  <a:pt x="806013" y="1083625"/>
                  <a:pt x="803875" y="1084017"/>
                  <a:pt x="801545" y="1084017"/>
                </a:cubicBezTo>
                <a:cubicBezTo>
                  <a:pt x="799803" y="1084208"/>
                  <a:pt x="796114" y="1084017"/>
                  <a:pt x="794562" y="1083429"/>
                </a:cubicBezTo>
                <a:cubicBezTo>
                  <a:pt x="794753" y="1082263"/>
                  <a:pt x="795531" y="1081288"/>
                  <a:pt x="794562" y="1080313"/>
                </a:cubicBezTo>
                <a:cubicBezTo>
                  <a:pt x="793784" y="1079534"/>
                  <a:pt x="792233" y="1080117"/>
                  <a:pt x="791264" y="1080509"/>
                </a:cubicBezTo>
                <a:cubicBezTo>
                  <a:pt x="789125" y="1081092"/>
                  <a:pt x="787188" y="1082067"/>
                  <a:pt x="785637" y="1083233"/>
                </a:cubicBezTo>
                <a:cubicBezTo>
                  <a:pt x="783694" y="1084600"/>
                  <a:pt x="782916" y="1085575"/>
                  <a:pt x="781560" y="1087329"/>
                </a:cubicBezTo>
                <a:cubicBezTo>
                  <a:pt x="780395" y="1088887"/>
                  <a:pt x="780978" y="1088887"/>
                  <a:pt x="780978" y="1090641"/>
                </a:cubicBezTo>
                <a:cubicBezTo>
                  <a:pt x="780978" y="1091812"/>
                  <a:pt x="780591" y="1092978"/>
                  <a:pt x="780009" y="1093762"/>
                </a:cubicBezTo>
                <a:cubicBezTo>
                  <a:pt x="779617" y="1094541"/>
                  <a:pt x="778648" y="1095516"/>
                  <a:pt x="778066" y="1095903"/>
                </a:cubicBezTo>
                <a:cubicBezTo>
                  <a:pt x="776901" y="1096486"/>
                  <a:pt x="776515" y="1096682"/>
                  <a:pt x="775541" y="1097657"/>
                </a:cubicBezTo>
                <a:cubicBezTo>
                  <a:pt x="773990" y="1099215"/>
                  <a:pt x="773799" y="1100969"/>
                  <a:pt x="773217" y="1103502"/>
                </a:cubicBezTo>
                <a:cubicBezTo>
                  <a:pt x="773021" y="1104090"/>
                  <a:pt x="773021" y="1104477"/>
                  <a:pt x="772825" y="1105256"/>
                </a:cubicBezTo>
                <a:cubicBezTo>
                  <a:pt x="772825" y="1105844"/>
                  <a:pt x="772634" y="1106427"/>
                  <a:pt x="772634" y="1107010"/>
                </a:cubicBezTo>
                <a:cubicBezTo>
                  <a:pt x="772243" y="1109156"/>
                  <a:pt x="772243" y="1107794"/>
                  <a:pt x="770691" y="1109156"/>
                </a:cubicBezTo>
                <a:cubicBezTo>
                  <a:pt x="770109" y="1109739"/>
                  <a:pt x="769140" y="1110910"/>
                  <a:pt x="769140" y="1111885"/>
                </a:cubicBezTo>
                <a:cubicBezTo>
                  <a:pt x="769140" y="1112860"/>
                  <a:pt x="769723" y="1113056"/>
                  <a:pt x="769527" y="1115393"/>
                </a:cubicBezTo>
                <a:cubicBezTo>
                  <a:pt x="769331" y="1115197"/>
                  <a:pt x="769140" y="1113835"/>
                  <a:pt x="768944" y="1113247"/>
                </a:cubicBezTo>
                <a:cubicBezTo>
                  <a:pt x="768944" y="1112468"/>
                  <a:pt x="768944" y="1111689"/>
                  <a:pt x="769140" y="1110910"/>
                </a:cubicBezTo>
                <a:cubicBezTo>
                  <a:pt x="769331" y="1109739"/>
                  <a:pt x="769527" y="1109935"/>
                  <a:pt x="769913" y="1109156"/>
                </a:cubicBezTo>
                <a:cubicBezTo>
                  <a:pt x="772052" y="1105844"/>
                  <a:pt x="770691" y="1101361"/>
                  <a:pt x="771470" y="1098436"/>
                </a:cubicBezTo>
                <a:cubicBezTo>
                  <a:pt x="771856" y="1097270"/>
                  <a:pt x="772439" y="1095707"/>
                  <a:pt x="773217" y="1095124"/>
                </a:cubicBezTo>
                <a:cubicBezTo>
                  <a:pt x="773799" y="1094732"/>
                  <a:pt x="773990" y="1094732"/>
                  <a:pt x="774768" y="1094149"/>
                </a:cubicBezTo>
                <a:cubicBezTo>
                  <a:pt x="775154" y="1093762"/>
                  <a:pt x="775541" y="1093370"/>
                  <a:pt x="775933" y="1092787"/>
                </a:cubicBezTo>
                <a:cubicBezTo>
                  <a:pt x="777680" y="1090058"/>
                  <a:pt x="776515" y="1088304"/>
                  <a:pt x="777484" y="1086550"/>
                </a:cubicBezTo>
                <a:cubicBezTo>
                  <a:pt x="778066" y="1085575"/>
                  <a:pt x="778453" y="1085379"/>
                  <a:pt x="778453" y="1085183"/>
                </a:cubicBezTo>
                <a:cubicBezTo>
                  <a:pt x="778453" y="1085575"/>
                  <a:pt x="778066" y="1086354"/>
                  <a:pt x="778066" y="1086741"/>
                </a:cubicBezTo>
                <a:cubicBezTo>
                  <a:pt x="777870" y="1087329"/>
                  <a:pt x="777870" y="1087912"/>
                  <a:pt x="777870" y="1088495"/>
                </a:cubicBezTo>
                <a:cubicBezTo>
                  <a:pt x="777484" y="1091420"/>
                  <a:pt x="777870" y="1091033"/>
                  <a:pt x="776123" y="1092978"/>
                </a:cubicBezTo>
                <a:cubicBezTo>
                  <a:pt x="775350" y="1093762"/>
                  <a:pt x="775737" y="1095320"/>
                  <a:pt x="777097" y="1095516"/>
                </a:cubicBezTo>
                <a:cubicBezTo>
                  <a:pt x="778453" y="1095707"/>
                  <a:pt x="779813" y="1093762"/>
                  <a:pt x="780395" y="1092591"/>
                </a:cubicBezTo>
                <a:cubicBezTo>
                  <a:pt x="780978" y="1091224"/>
                  <a:pt x="780978" y="1090641"/>
                  <a:pt x="781174" y="1089083"/>
                </a:cubicBezTo>
                <a:cubicBezTo>
                  <a:pt x="781174" y="1088495"/>
                  <a:pt x="781364" y="1087912"/>
                  <a:pt x="781364" y="1087133"/>
                </a:cubicBezTo>
                <a:cubicBezTo>
                  <a:pt x="781560" y="1086158"/>
                  <a:pt x="781560" y="1085962"/>
                  <a:pt x="781947" y="1085771"/>
                </a:cubicBezTo>
                <a:cubicBezTo>
                  <a:pt x="782333" y="1085575"/>
                  <a:pt x="782725" y="1084987"/>
                  <a:pt x="782529" y="1084208"/>
                </a:cubicBezTo>
                <a:cubicBezTo>
                  <a:pt x="782529" y="1084017"/>
                  <a:pt x="782333" y="1083625"/>
                  <a:pt x="782142" y="1083429"/>
                </a:cubicBezTo>
                <a:cubicBezTo>
                  <a:pt x="782333" y="1083625"/>
                  <a:pt x="782142" y="1083625"/>
                  <a:pt x="781947" y="1083429"/>
                </a:cubicBezTo>
                <a:close/>
                <a:moveTo>
                  <a:pt x="863645" y="1073297"/>
                </a:moveTo>
                <a:cubicBezTo>
                  <a:pt x="864037" y="1073101"/>
                  <a:pt x="865005" y="1072518"/>
                  <a:pt x="865201" y="1072322"/>
                </a:cubicBezTo>
                <a:cubicBezTo>
                  <a:pt x="865201" y="1072709"/>
                  <a:pt x="864810" y="1072709"/>
                  <a:pt x="864619" y="1073684"/>
                </a:cubicBezTo>
                <a:cubicBezTo>
                  <a:pt x="864227" y="1073488"/>
                  <a:pt x="864227" y="1073488"/>
                  <a:pt x="863645" y="1073297"/>
                </a:cubicBezTo>
                <a:close/>
                <a:moveTo>
                  <a:pt x="850256" y="1076217"/>
                </a:moveTo>
                <a:cubicBezTo>
                  <a:pt x="853946" y="1076217"/>
                  <a:pt x="855497" y="1076217"/>
                  <a:pt x="858991" y="1075247"/>
                </a:cubicBezTo>
                <a:cubicBezTo>
                  <a:pt x="859378" y="1075051"/>
                  <a:pt x="859764" y="1075051"/>
                  <a:pt x="860156" y="1074855"/>
                </a:cubicBezTo>
                <a:cubicBezTo>
                  <a:pt x="860542" y="1074659"/>
                  <a:pt x="860929" y="1074463"/>
                  <a:pt x="861321" y="1074463"/>
                </a:cubicBezTo>
                <a:cubicBezTo>
                  <a:pt x="860542" y="1075051"/>
                  <a:pt x="859574" y="1075438"/>
                  <a:pt x="859182" y="1076217"/>
                </a:cubicBezTo>
                <a:cubicBezTo>
                  <a:pt x="858409" y="1075830"/>
                  <a:pt x="858409" y="1075830"/>
                  <a:pt x="857435" y="1075830"/>
                </a:cubicBezTo>
                <a:cubicBezTo>
                  <a:pt x="856858" y="1075830"/>
                  <a:pt x="856275" y="1076026"/>
                  <a:pt x="855497" y="1076026"/>
                </a:cubicBezTo>
                <a:cubicBezTo>
                  <a:pt x="854719" y="1076217"/>
                  <a:pt x="854332" y="1076217"/>
                  <a:pt x="853750" y="1076609"/>
                </a:cubicBezTo>
                <a:cubicBezTo>
                  <a:pt x="853168" y="1077192"/>
                  <a:pt x="853364" y="1077584"/>
                  <a:pt x="853364" y="1078363"/>
                </a:cubicBezTo>
                <a:cubicBezTo>
                  <a:pt x="853168" y="1077971"/>
                  <a:pt x="853168" y="1077780"/>
                  <a:pt x="852972" y="1077388"/>
                </a:cubicBezTo>
                <a:cubicBezTo>
                  <a:pt x="852585" y="1076609"/>
                  <a:pt x="851421" y="1076609"/>
                  <a:pt x="850452" y="1076217"/>
                </a:cubicBezTo>
                <a:lnTo>
                  <a:pt x="850256" y="1076217"/>
                </a:lnTo>
                <a:lnTo>
                  <a:pt x="850256" y="1076217"/>
                </a:lnTo>
                <a:close/>
                <a:moveTo>
                  <a:pt x="858409" y="1093370"/>
                </a:moveTo>
                <a:cubicBezTo>
                  <a:pt x="857827" y="1092008"/>
                  <a:pt x="857244" y="1090837"/>
                  <a:pt x="856466" y="1089666"/>
                </a:cubicBezTo>
                <a:cubicBezTo>
                  <a:pt x="855884" y="1088495"/>
                  <a:pt x="855111" y="1087133"/>
                  <a:pt x="854528" y="1085962"/>
                </a:cubicBezTo>
                <a:cubicBezTo>
                  <a:pt x="854137" y="1085379"/>
                  <a:pt x="852781" y="1082650"/>
                  <a:pt x="852585" y="1082263"/>
                </a:cubicBezTo>
                <a:cubicBezTo>
                  <a:pt x="853364" y="1082263"/>
                  <a:pt x="854332" y="1082454"/>
                  <a:pt x="855111" y="1082650"/>
                </a:cubicBezTo>
                <a:cubicBezTo>
                  <a:pt x="856466" y="1082650"/>
                  <a:pt x="856662" y="1081675"/>
                  <a:pt x="856853" y="1081288"/>
                </a:cubicBezTo>
                <a:cubicBezTo>
                  <a:pt x="857048" y="1082067"/>
                  <a:pt x="857631" y="1082650"/>
                  <a:pt x="858600" y="1082650"/>
                </a:cubicBezTo>
                <a:cubicBezTo>
                  <a:pt x="859182" y="1082650"/>
                  <a:pt x="860542" y="1082454"/>
                  <a:pt x="861125" y="1082263"/>
                </a:cubicBezTo>
                <a:cubicBezTo>
                  <a:pt x="862676" y="1081871"/>
                  <a:pt x="862289" y="1080313"/>
                  <a:pt x="862289" y="1079142"/>
                </a:cubicBezTo>
                <a:lnTo>
                  <a:pt x="862289" y="1078167"/>
                </a:lnTo>
                <a:cubicBezTo>
                  <a:pt x="862289" y="1077780"/>
                  <a:pt x="862289" y="1078167"/>
                  <a:pt x="862289" y="1077971"/>
                </a:cubicBezTo>
                <a:cubicBezTo>
                  <a:pt x="862485" y="1078167"/>
                  <a:pt x="862485" y="1079142"/>
                  <a:pt x="862676" y="1079725"/>
                </a:cubicBezTo>
                <a:cubicBezTo>
                  <a:pt x="863454" y="1081675"/>
                  <a:pt x="866170" y="1079921"/>
                  <a:pt x="867335" y="1080117"/>
                </a:cubicBezTo>
                <a:lnTo>
                  <a:pt x="868113" y="1089279"/>
                </a:lnTo>
                <a:cubicBezTo>
                  <a:pt x="867139" y="1089279"/>
                  <a:pt x="866366" y="1089083"/>
                  <a:pt x="865974" y="1089666"/>
                </a:cubicBezTo>
                <a:cubicBezTo>
                  <a:pt x="865392" y="1090254"/>
                  <a:pt x="865588" y="1090837"/>
                  <a:pt x="865784" y="1091616"/>
                </a:cubicBezTo>
                <a:cubicBezTo>
                  <a:pt x="865392" y="1091616"/>
                  <a:pt x="865005" y="1091812"/>
                  <a:pt x="864619" y="1091812"/>
                </a:cubicBezTo>
                <a:cubicBezTo>
                  <a:pt x="864227" y="1091812"/>
                  <a:pt x="863841" y="1091812"/>
                  <a:pt x="863454" y="1092003"/>
                </a:cubicBezTo>
                <a:cubicBezTo>
                  <a:pt x="862872" y="1092395"/>
                  <a:pt x="862676" y="1092787"/>
                  <a:pt x="862289" y="1093566"/>
                </a:cubicBezTo>
                <a:lnTo>
                  <a:pt x="860347" y="1097270"/>
                </a:lnTo>
                <a:cubicBezTo>
                  <a:pt x="860347" y="1097270"/>
                  <a:pt x="860347" y="1097270"/>
                  <a:pt x="860156" y="1097074"/>
                </a:cubicBezTo>
                <a:lnTo>
                  <a:pt x="859182" y="1095320"/>
                </a:lnTo>
                <a:cubicBezTo>
                  <a:pt x="858991" y="1094541"/>
                  <a:pt x="858600" y="1093953"/>
                  <a:pt x="858409" y="1093370"/>
                </a:cubicBezTo>
                <a:close/>
                <a:moveTo>
                  <a:pt x="842691" y="1072322"/>
                </a:moveTo>
                <a:lnTo>
                  <a:pt x="843077" y="1072905"/>
                </a:lnTo>
                <a:cubicBezTo>
                  <a:pt x="843077" y="1073101"/>
                  <a:pt x="843273" y="1073297"/>
                  <a:pt x="843273" y="1073488"/>
                </a:cubicBezTo>
                <a:lnTo>
                  <a:pt x="851421" y="1089666"/>
                </a:lnTo>
                <a:cubicBezTo>
                  <a:pt x="850643" y="1089666"/>
                  <a:pt x="850065" y="1089862"/>
                  <a:pt x="849870" y="1090445"/>
                </a:cubicBezTo>
                <a:cubicBezTo>
                  <a:pt x="849483" y="1091033"/>
                  <a:pt x="849483" y="1091616"/>
                  <a:pt x="849674" y="1092395"/>
                </a:cubicBezTo>
                <a:cubicBezTo>
                  <a:pt x="849674" y="1093953"/>
                  <a:pt x="849870" y="1094928"/>
                  <a:pt x="850256" y="1096295"/>
                </a:cubicBezTo>
                <a:lnTo>
                  <a:pt x="844628" y="1093953"/>
                </a:lnTo>
                <a:cubicBezTo>
                  <a:pt x="844433" y="1091616"/>
                  <a:pt x="844046" y="1090641"/>
                  <a:pt x="842882" y="1089279"/>
                </a:cubicBezTo>
                <a:cubicBezTo>
                  <a:pt x="842691" y="1089083"/>
                  <a:pt x="842299" y="1088691"/>
                  <a:pt x="842108" y="1088495"/>
                </a:cubicBezTo>
                <a:cubicBezTo>
                  <a:pt x="841526" y="1088108"/>
                  <a:pt x="840944" y="1087525"/>
                  <a:pt x="840552" y="1086937"/>
                </a:cubicBezTo>
                <a:cubicBezTo>
                  <a:pt x="840361" y="1086741"/>
                  <a:pt x="839970" y="1086354"/>
                  <a:pt x="839779" y="1086158"/>
                </a:cubicBezTo>
                <a:lnTo>
                  <a:pt x="842691" y="1072322"/>
                </a:lnTo>
                <a:close/>
                <a:moveTo>
                  <a:pt x="800381" y="1087133"/>
                </a:moveTo>
                <a:cubicBezTo>
                  <a:pt x="809116" y="1087133"/>
                  <a:pt x="819016" y="1083233"/>
                  <a:pt x="825612" y="1078167"/>
                </a:cubicBezTo>
                <a:lnTo>
                  <a:pt x="828328" y="1076026"/>
                </a:lnTo>
                <a:cubicBezTo>
                  <a:pt x="828524" y="1076217"/>
                  <a:pt x="828715" y="1076413"/>
                  <a:pt x="829106" y="1076609"/>
                </a:cubicBezTo>
                <a:cubicBezTo>
                  <a:pt x="831430" y="1078363"/>
                  <a:pt x="830853" y="1077971"/>
                  <a:pt x="831626" y="1080117"/>
                </a:cubicBezTo>
                <a:cubicBezTo>
                  <a:pt x="831822" y="1080700"/>
                  <a:pt x="832013" y="1081288"/>
                  <a:pt x="832209" y="1081871"/>
                </a:cubicBezTo>
                <a:cubicBezTo>
                  <a:pt x="832595" y="1082846"/>
                  <a:pt x="833178" y="1084796"/>
                  <a:pt x="833178" y="1085771"/>
                </a:cubicBezTo>
                <a:cubicBezTo>
                  <a:pt x="833178" y="1086158"/>
                  <a:pt x="832987" y="1086354"/>
                  <a:pt x="832791" y="1086550"/>
                </a:cubicBezTo>
                <a:cubicBezTo>
                  <a:pt x="832404" y="1087329"/>
                  <a:pt x="831822" y="1088108"/>
                  <a:pt x="831626" y="1088887"/>
                </a:cubicBezTo>
                <a:cubicBezTo>
                  <a:pt x="830853" y="1088691"/>
                  <a:pt x="830462" y="1088495"/>
                  <a:pt x="829688" y="1088495"/>
                </a:cubicBezTo>
                <a:cubicBezTo>
                  <a:pt x="828132" y="1088304"/>
                  <a:pt x="827163" y="1088495"/>
                  <a:pt x="826385" y="1088304"/>
                </a:cubicBezTo>
                <a:cubicBezTo>
                  <a:pt x="825803" y="1088304"/>
                  <a:pt x="825803" y="1088304"/>
                  <a:pt x="825416" y="1088495"/>
                </a:cubicBezTo>
                <a:cubicBezTo>
                  <a:pt x="824643" y="1088691"/>
                  <a:pt x="824061" y="1088691"/>
                  <a:pt x="823479" y="1088887"/>
                </a:cubicBezTo>
                <a:cubicBezTo>
                  <a:pt x="822505" y="1089083"/>
                  <a:pt x="820758" y="1089666"/>
                  <a:pt x="820175" y="1090249"/>
                </a:cubicBezTo>
                <a:cubicBezTo>
                  <a:pt x="819984" y="1090445"/>
                  <a:pt x="819789" y="1090641"/>
                  <a:pt x="819593" y="1090837"/>
                </a:cubicBezTo>
                <a:cubicBezTo>
                  <a:pt x="819016" y="1091616"/>
                  <a:pt x="818624" y="1092008"/>
                  <a:pt x="818042" y="1092787"/>
                </a:cubicBezTo>
                <a:cubicBezTo>
                  <a:pt x="813965" y="1096878"/>
                  <a:pt x="807565" y="1099215"/>
                  <a:pt x="801159" y="1099215"/>
                </a:cubicBezTo>
                <a:cubicBezTo>
                  <a:pt x="799608" y="1099215"/>
                  <a:pt x="799994" y="1099215"/>
                  <a:pt x="798639" y="1099607"/>
                </a:cubicBezTo>
                <a:cubicBezTo>
                  <a:pt x="797861" y="1099803"/>
                  <a:pt x="797278" y="1100190"/>
                  <a:pt x="796500" y="1100582"/>
                </a:cubicBezTo>
                <a:cubicBezTo>
                  <a:pt x="796114" y="1100778"/>
                  <a:pt x="795727" y="1100969"/>
                  <a:pt x="795531" y="1100969"/>
                </a:cubicBezTo>
                <a:cubicBezTo>
                  <a:pt x="795145" y="1101165"/>
                  <a:pt x="794753" y="1100969"/>
                  <a:pt x="794367" y="1101361"/>
                </a:cubicBezTo>
                <a:cubicBezTo>
                  <a:pt x="793980" y="1101557"/>
                  <a:pt x="793980" y="1101748"/>
                  <a:pt x="793398" y="1101944"/>
                </a:cubicBezTo>
                <a:cubicBezTo>
                  <a:pt x="793011" y="1102140"/>
                  <a:pt x="791651" y="1102532"/>
                  <a:pt x="791264" y="1102919"/>
                </a:cubicBezTo>
                <a:lnTo>
                  <a:pt x="788543" y="1104673"/>
                </a:lnTo>
                <a:cubicBezTo>
                  <a:pt x="786605" y="1106040"/>
                  <a:pt x="786605" y="1105648"/>
                  <a:pt x="785245" y="1107206"/>
                </a:cubicBezTo>
                <a:lnTo>
                  <a:pt x="782725" y="1109935"/>
                </a:lnTo>
                <a:cubicBezTo>
                  <a:pt x="782529" y="1110131"/>
                  <a:pt x="782529" y="1110131"/>
                  <a:pt x="782333" y="1110327"/>
                </a:cubicBezTo>
                <a:lnTo>
                  <a:pt x="779813" y="1113835"/>
                </a:lnTo>
                <a:cubicBezTo>
                  <a:pt x="777870" y="1116368"/>
                  <a:pt x="776901" y="1118318"/>
                  <a:pt x="775154" y="1121047"/>
                </a:cubicBezTo>
                <a:cubicBezTo>
                  <a:pt x="775350" y="1120655"/>
                  <a:pt x="775541" y="1120263"/>
                  <a:pt x="775541" y="1119876"/>
                </a:cubicBezTo>
                <a:cubicBezTo>
                  <a:pt x="775737" y="1119484"/>
                  <a:pt x="775737" y="1119097"/>
                  <a:pt x="775933" y="1118705"/>
                </a:cubicBezTo>
                <a:cubicBezTo>
                  <a:pt x="776515" y="1117147"/>
                  <a:pt x="778262" y="1114222"/>
                  <a:pt x="779427" y="1112860"/>
                </a:cubicBezTo>
                <a:cubicBezTo>
                  <a:pt x="780200" y="1112081"/>
                  <a:pt x="782142" y="1109156"/>
                  <a:pt x="782333" y="1108377"/>
                </a:cubicBezTo>
                <a:cubicBezTo>
                  <a:pt x="782725" y="1107206"/>
                  <a:pt x="782529" y="1106819"/>
                  <a:pt x="783307" y="1106040"/>
                </a:cubicBezTo>
                <a:cubicBezTo>
                  <a:pt x="783889" y="1105256"/>
                  <a:pt x="784276" y="1105065"/>
                  <a:pt x="785245" y="1104477"/>
                </a:cubicBezTo>
                <a:lnTo>
                  <a:pt x="787379" y="1103115"/>
                </a:lnTo>
                <a:cubicBezTo>
                  <a:pt x="790290" y="1100969"/>
                  <a:pt x="792037" y="1092591"/>
                  <a:pt x="793202" y="1088887"/>
                </a:cubicBezTo>
                <a:cubicBezTo>
                  <a:pt x="793398" y="1088108"/>
                  <a:pt x="793980" y="1087133"/>
                  <a:pt x="793980" y="1086354"/>
                </a:cubicBezTo>
                <a:cubicBezTo>
                  <a:pt x="796114" y="1086937"/>
                  <a:pt x="798056" y="1087133"/>
                  <a:pt x="800381" y="1087133"/>
                </a:cubicBezTo>
                <a:close/>
                <a:moveTo>
                  <a:pt x="834538" y="1090058"/>
                </a:moveTo>
                <a:cubicBezTo>
                  <a:pt x="834538" y="1089470"/>
                  <a:pt x="835120" y="1088691"/>
                  <a:pt x="835316" y="1088304"/>
                </a:cubicBezTo>
                <a:cubicBezTo>
                  <a:pt x="836089" y="1087133"/>
                  <a:pt x="835898" y="1087133"/>
                  <a:pt x="836089" y="1086550"/>
                </a:cubicBezTo>
                <a:cubicBezTo>
                  <a:pt x="836285" y="1086741"/>
                  <a:pt x="836285" y="1086741"/>
                  <a:pt x="836285" y="1086937"/>
                </a:cubicBezTo>
                <a:cubicBezTo>
                  <a:pt x="836672" y="1087329"/>
                  <a:pt x="837645" y="1088495"/>
                  <a:pt x="838223" y="1088887"/>
                </a:cubicBezTo>
                <a:cubicBezTo>
                  <a:pt x="838419" y="1089083"/>
                  <a:pt x="838419" y="1089083"/>
                  <a:pt x="838614" y="1089279"/>
                </a:cubicBezTo>
                <a:cubicBezTo>
                  <a:pt x="839583" y="1090445"/>
                  <a:pt x="840748" y="1090837"/>
                  <a:pt x="840944" y="1092199"/>
                </a:cubicBezTo>
                <a:cubicBezTo>
                  <a:pt x="840552" y="1092008"/>
                  <a:pt x="839779" y="1091812"/>
                  <a:pt x="839387" y="1091616"/>
                </a:cubicBezTo>
                <a:cubicBezTo>
                  <a:pt x="838032" y="1091033"/>
                  <a:pt x="836089" y="1090641"/>
                  <a:pt x="834538" y="1090058"/>
                </a:cubicBezTo>
                <a:close/>
                <a:moveTo>
                  <a:pt x="870051" y="1092787"/>
                </a:moveTo>
                <a:cubicBezTo>
                  <a:pt x="872184" y="1091812"/>
                  <a:pt x="871798" y="1091420"/>
                  <a:pt x="871993" y="1090641"/>
                </a:cubicBezTo>
                <a:cubicBezTo>
                  <a:pt x="872962" y="1090641"/>
                  <a:pt x="876843" y="1090837"/>
                  <a:pt x="877425" y="1091033"/>
                </a:cubicBezTo>
                <a:cubicBezTo>
                  <a:pt x="878203" y="1091224"/>
                  <a:pt x="878786" y="1091616"/>
                  <a:pt x="879368" y="1092003"/>
                </a:cubicBezTo>
                <a:cubicBezTo>
                  <a:pt x="879755" y="1092395"/>
                  <a:pt x="880141" y="1093174"/>
                  <a:pt x="880533" y="1093762"/>
                </a:cubicBezTo>
                <a:cubicBezTo>
                  <a:pt x="881306" y="1094928"/>
                  <a:pt x="882084" y="1096295"/>
                  <a:pt x="882666" y="1097461"/>
                </a:cubicBezTo>
                <a:lnTo>
                  <a:pt x="884604" y="1101361"/>
                </a:lnTo>
                <a:lnTo>
                  <a:pt x="883439" y="1099411"/>
                </a:lnTo>
                <a:cubicBezTo>
                  <a:pt x="881888" y="1097074"/>
                  <a:pt x="882084" y="1097657"/>
                  <a:pt x="880724" y="1095707"/>
                </a:cubicBezTo>
                <a:cubicBezTo>
                  <a:pt x="880533" y="1095320"/>
                  <a:pt x="880141" y="1095124"/>
                  <a:pt x="879950" y="1094732"/>
                </a:cubicBezTo>
                <a:cubicBezTo>
                  <a:pt x="879755" y="1094345"/>
                  <a:pt x="879559" y="1094149"/>
                  <a:pt x="879172" y="1093953"/>
                </a:cubicBezTo>
                <a:cubicBezTo>
                  <a:pt x="878203" y="1092978"/>
                  <a:pt x="876456" y="1092199"/>
                  <a:pt x="874905" y="1091616"/>
                </a:cubicBezTo>
                <a:cubicBezTo>
                  <a:pt x="873545" y="1091033"/>
                  <a:pt x="873545" y="1091420"/>
                  <a:pt x="872380" y="1091812"/>
                </a:cubicBezTo>
                <a:cubicBezTo>
                  <a:pt x="871798" y="1092199"/>
                  <a:pt x="870437" y="1092787"/>
                  <a:pt x="870051" y="1092787"/>
                </a:cubicBezTo>
                <a:close/>
                <a:moveTo>
                  <a:pt x="855111" y="1096878"/>
                </a:moveTo>
                <a:cubicBezTo>
                  <a:pt x="853364" y="1096682"/>
                  <a:pt x="852585" y="1094149"/>
                  <a:pt x="852585" y="1092199"/>
                </a:cubicBezTo>
                <a:cubicBezTo>
                  <a:pt x="852585" y="1092199"/>
                  <a:pt x="852585" y="1092199"/>
                  <a:pt x="852781" y="1092395"/>
                </a:cubicBezTo>
                <a:lnTo>
                  <a:pt x="852781" y="1092591"/>
                </a:lnTo>
                <a:cubicBezTo>
                  <a:pt x="853364" y="1093370"/>
                  <a:pt x="855111" y="1096486"/>
                  <a:pt x="855111" y="1096878"/>
                </a:cubicBezTo>
                <a:close/>
                <a:moveTo>
                  <a:pt x="786605" y="1117147"/>
                </a:moveTo>
                <a:cubicBezTo>
                  <a:pt x="786801" y="1116755"/>
                  <a:pt x="787770" y="1114614"/>
                  <a:pt x="788157" y="1114031"/>
                </a:cubicBezTo>
                <a:cubicBezTo>
                  <a:pt x="788352" y="1113443"/>
                  <a:pt x="788352" y="1113443"/>
                  <a:pt x="788739" y="1113056"/>
                </a:cubicBezTo>
                <a:lnTo>
                  <a:pt x="790290" y="1111493"/>
                </a:lnTo>
                <a:cubicBezTo>
                  <a:pt x="791455" y="1110131"/>
                  <a:pt x="792620" y="1109739"/>
                  <a:pt x="793784" y="1108769"/>
                </a:cubicBezTo>
                <a:cubicBezTo>
                  <a:pt x="794753" y="1107794"/>
                  <a:pt x="795727" y="1106427"/>
                  <a:pt x="796114" y="1105065"/>
                </a:cubicBezTo>
                <a:cubicBezTo>
                  <a:pt x="796500" y="1104090"/>
                  <a:pt x="796114" y="1104286"/>
                  <a:pt x="796696" y="1104090"/>
                </a:cubicBezTo>
                <a:lnTo>
                  <a:pt x="799803" y="1102723"/>
                </a:lnTo>
                <a:cubicBezTo>
                  <a:pt x="800577" y="1102336"/>
                  <a:pt x="801741" y="1102532"/>
                  <a:pt x="802710" y="1102532"/>
                </a:cubicBezTo>
                <a:cubicBezTo>
                  <a:pt x="806591" y="1102336"/>
                  <a:pt x="811249" y="1101165"/>
                  <a:pt x="814743" y="1099215"/>
                </a:cubicBezTo>
                <a:lnTo>
                  <a:pt x="816686" y="1098049"/>
                </a:lnTo>
                <a:cubicBezTo>
                  <a:pt x="816490" y="1098436"/>
                  <a:pt x="815326" y="1099024"/>
                  <a:pt x="814939" y="1099411"/>
                </a:cubicBezTo>
                <a:cubicBezTo>
                  <a:pt x="812996" y="1100582"/>
                  <a:pt x="811059" y="1101748"/>
                  <a:pt x="809116" y="1102723"/>
                </a:cubicBezTo>
                <a:cubicBezTo>
                  <a:pt x="807755" y="1103311"/>
                  <a:pt x="806204" y="1103894"/>
                  <a:pt x="804653" y="1104477"/>
                </a:cubicBezTo>
                <a:cubicBezTo>
                  <a:pt x="803875" y="1104673"/>
                  <a:pt x="803292" y="1104869"/>
                  <a:pt x="802519" y="1105256"/>
                </a:cubicBezTo>
                <a:lnTo>
                  <a:pt x="796309" y="1108181"/>
                </a:lnTo>
                <a:cubicBezTo>
                  <a:pt x="795531" y="1108573"/>
                  <a:pt x="794753" y="1108769"/>
                  <a:pt x="794367" y="1109156"/>
                </a:cubicBezTo>
                <a:cubicBezTo>
                  <a:pt x="792233" y="1110910"/>
                  <a:pt x="792233" y="1110714"/>
                  <a:pt x="790486" y="1113056"/>
                </a:cubicBezTo>
                <a:lnTo>
                  <a:pt x="787770" y="1116368"/>
                </a:lnTo>
                <a:cubicBezTo>
                  <a:pt x="786992" y="1116564"/>
                  <a:pt x="786801" y="1116951"/>
                  <a:pt x="786605" y="1117147"/>
                </a:cubicBezTo>
                <a:close/>
                <a:moveTo>
                  <a:pt x="861707" y="1099994"/>
                </a:moveTo>
                <a:cubicBezTo>
                  <a:pt x="863063" y="1099215"/>
                  <a:pt x="862676" y="1098632"/>
                  <a:pt x="863454" y="1097657"/>
                </a:cubicBezTo>
                <a:cubicBezTo>
                  <a:pt x="863841" y="1098436"/>
                  <a:pt x="864227" y="1099215"/>
                  <a:pt x="864810" y="1099803"/>
                </a:cubicBezTo>
                <a:cubicBezTo>
                  <a:pt x="865588" y="1100969"/>
                  <a:pt x="865392" y="1100969"/>
                  <a:pt x="866366" y="1101557"/>
                </a:cubicBezTo>
                <a:cubicBezTo>
                  <a:pt x="866752" y="1101748"/>
                  <a:pt x="867139" y="1101944"/>
                  <a:pt x="867531" y="1102140"/>
                </a:cubicBezTo>
                <a:cubicBezTo>
                  <a:pt x="868499" y="1102723"/>
                  <a:pt x="868304" y="1102532"/>
                  <a:pt x="869082" y="1103311"/>
                </a:cubicBezTo>
                <a:lnTo>
                  <a:pt x="871215" y="1105648"/>
                </a:lnTo>
                <a:cubicBezTo>
                  <a:pt x="872380" y="1106819"/>
                  <a:pt x="872184" y="1106427"/>
                  <a:pt x="872576" y="1107794"/>
                </a:cubicBezTo>
                <a:cubicBezTo>
                  <a:pt x="872767" y="1108181"/>
                  <a:pt x="872767" y="1108769"/>
                  <a:pt x="872962" y="1109156"/>
                </a:cubicBezTo>
                <a:cubicBezTo>
                  <a:pt x="873349" y="1110523"/>
                  <a:pt x="874905" y="1113056"/>
                  <a:pt x="875096" y="1114031"/>
                </a:cubicBezTo>
                <a:lnTo>
                  <a:pt x="874709" y="1113639"/>
                </a:lnTo>
                <a:cubicBezTo>
                  <a:pt x="872767" y="1110327"/>
                  <a:pt x="873158" y="1111106"/>
                  <a:pt x="870829" y="1108181"/>
                </a:cubicBezTo>
                <a:lnTo>
                  <a:pt x="869468" y="1106623"/>
                </a:lnTo>
                <a:cubicBezTo>
                  <a:pt x="869273" y="1106427"/>
                  <a:pt x="869278" y="1106427"/>
                  <a:pt x="869082" y="1106231"/>
                </a:cubicBezTo>
                <a:lnTo>
                  <a:pt x="867139" y="1104673"/>
                </a:lnTo>
                <a:cubicBezTo>
                  <a:pt x="865201" y="1103115"/>
                  <a:pt x="865974" y="1103311"/>
                  <a:pt x="863063" y="1102919"/>
                </a:cubicBezTo>
                <a:cubicBezTo>
                  <a:pt x="862676" y="1102140"/>
                  <a:pt x="862094" y="1100778"/>
                  <a:pt x="861707" y="1099994"/>
                </a:cubicBezTo>
                <a:close/>
                <a:moveTo>
                  <a:pt x="784472" y="1130009"/>
                </a:moveTo>
                <a:cubicBezTo>
                  <a:pt x="784472" y="1129230"/>
                  <a:pt x="784472" y="1129230"/>
                  <a:pt x="784663" y="1128451"/>
                </a:cubicBezTo>
                <a:cubicBezTo>
                  <a:pt x="785054" y="1127284"/>
                  <a:pt x="785441" y="1125722"/>
                  <a:pt x="785827" y="1124555"/>
                </a:cubicBezTo>
                <a:cubicBezTo>
                  <a:pt x="786605" y="1122993"/>
                  <a:pt x="787383" y="1121434"/>
                  <a:pt x="788157" y="1120072"/>
                </a:cubicBezTo>
                <a:cubicBezTo>
                  <a:pt x="788352" y="1119680"/>
                  <a:pt x="792233" y="1115197"/>
                  <a:pt x="792815" y="1114614"/>
                </a:cubicBezTo>
                <a:lnTo>
                  <a:pt x="793593" y="1113639"/>
                </a:lnTo>
                <a:cubicBezTo>
                  <a:pt x="793784" y="1113443"/>
                  <a:pt x="793784" y="1113443"/>
                  <a:pt x="793980" y="1113247"/>
                </a:cubicBezTo>
                <a:cubicBezTo>
                  <a:pt x="794562" y="1112664"/>
                  <a:pt x="795531" y="1111885"/>
                  <a:pt x="796500" y="1111493"/>
                </a:cubicBezTo>
                <a:cubicBezTo>
                  <a:pt x="798829" y="1110523"/>
                  <a:pt x="801159" y="1109352"/>
                  <a:pt x="803488" y="1108181"/>
                </a:cubicBezTo>
                <a:cubicBezTo>
                  <a:pt x="804266" y="1107794"/>
                  <a:pt x="805039" y="1107598"/>
                  <a:pt x="806013" y="1107206"/>
                </a:cubicBezTo>
                <a:cubicBezTo>
                  <a:pt x="809894" y="1105844"/>
                  <a:pt x="813965" y="1103894"/>
                  <a:pt x="817269" y="1101557"/>
                </a:cubicBezTo>
                <a:cubicBezTo>
                  <a:pt x="818624" y="1100582"/>
                  <a:pt x="819789" y="1099607"/>
                  <a:pt x="821149" y="1098632"/>
                </a:cubicBezTo>
                <a:cubicBezTo>
                  <a:pt x="821536" y="1098240"/>
                  <a:pt x="822118" y="1097853"/>
                  <a:pt x="822505" y="1097270"/>
                </a:cubicBezTo>
                <a:cubicBezTo>
                  <a:pt x="823865" y="1096099"/>
                  <a:pt x="825030" y="1094732"/>
                  <a:pt x="825999" y="1093174"/>
                </a:cubicBezTo>
                <a:cubicBezTo>
                  <a:pt x="826581" y="1092395"/>
                  <a:pt x="826777" y="1091812"/>
                  <a:pt x="827163" y="1091812"/>
                </a:cubicBezTo>
                <a:cubicBezTo>
                  <a:pt x="829106" y="1091812"/>
                  <a:pt x="831626" y="1092395"/>
                  <a:pt x="833373" y="1093370"/>
                </a:cubicBezTo>
                <a:cubicBezTo>
                  <a:pt x="834151" y="1093762"/>
                  <a:pt x="835120" y="1093953"/>
                  <a:pt x="835898" y="1094345"/>
                </a:cubicBezTo>
                <a:cubicBezTo>
                  <a:pt x="837836" y="1095124"/>
                  <a:pt x="839779" y="1096295"/>
                  <a:pt x="840361" y="1098436"/>
                </a:cubicBezTo>
                <a:cubicBezTo>
                  <a:pt x="840552" y="1099024"/>
                  <a:pt x="840361" y="1099215"/>
                  <a:pt x="840748" y="1099607"/>
                </a:cubicBezTo>
                <a:cubicBezTo>
                  <a:pt x="841330" y="1100386"/>
                  <a:pt x="842495" y="1100386"/>
                  <a:pt x="843077" y="1099607"/>
                </a:cubicBezTo>
                <a:cubicBezTo>
                  <a:pt x="843660" y="1099024"/>
                  <a:pt x="843660" y="1097853"/>
                  <a:pt x="844046" y="1097270"/>
                </a:cubicBezTo>
                <a:cubicBezTo>
                  <a:pt x="844628" y="1097461"/>
                  <a:pt x="849674" y="1099607"/>
                  <a:pt x="850838" y="1099994"/>
                </a:cubicBezTo>
                <a:cubicBezTo>
                  <a:pt x="851421" y="1100190"/>
                  <a:pt x="852390" y="1100778"/>
                  <a:pt x="853168" y="1100582"/>
                </a:cubicBezTo>
                <a:cubicBezTo>
                  <a:pt x="853554" y="1100582"/>
                  <a:pt x="854137" y="1100386"/>
                  <a:pt x="854528" y="1100386"/>
                </a:cubicBezTo>
                <a:cubicBezTo>
                  <a:pt x="854719" y="1100386"/>
                  <a:pt x="855497" y="1100778"/>
                  <a:pt x="855693" y="1100778"/>
                </a:cubicBezTo>
                <a:lnTo>
                  <a:pt x="856466" y="1101557"/>
                </a:lnTo>
                <a:cubicBezTo>
                  <a:pt x="857048" y="1102140"/>
                  <a:pt x="858213" y="1103502"/>
                  <a:pt x="858600" y="1104090"/>
                </a:cubicBezTo>
                <a:cubicBezTo>
                  <a:pt x="858991" y="1104673"/>
                  <a:pt x="861707" y="1109935"/>
                  <a:pt x="861903" y="1110327"/>
                </a:cubicBezTo>
                <a:cubicBezTo>
                  <a:pt x="862676" y="1111689"/>
                  <a:pt x="863258" y="1113056"/>
                  <a:pt x="864037" y="1114418"/>
                </a:cubicBezTo>
                <a:cubicBezTo>
                  <a:pt x="864423" y="1115197"/>
                  <a:pt x="864810" y="1115785"/>
                  <a:pt x="865201" y="1116564"/>
                </a:cubicBezTo>
                <a:cubicBezTo>
                  <a:pt x="865588" y="1117147"/>
                  <a:pt x="865588" y="1117147"/>
                  <a:pt x="865588" y="1117730"/>
                </a:cubicBezTo>
                <a:cubicBezTo>
                  <a:pt x="865588" y="1120263"/>
                  <a:pt x="865588" y="1122801"/>
                  <a:pt x="865392" y="1125334"/>
                </a:cubicBezTo>
                <a:cubicBezTo>
                  <a:pt x="865201" y="1128451"/>
                  <a:pt x="865201" y="1128063"/>
                  <a:pt x="865392" y="1131180"/>
                </a:cubicBezTo>
                <a:cubicBezTo>
                  <a:pt x="865392" y="1131959"/>
                  <a:pt x="865392" y="1131763"/>
                  <a:pt x="865005" y="1132351"/>
                </a:cubicBezTo>
                <a:cubicBezTo>
                  <a:pt x="864810" y="1132738"/>
                  <a:pt x="864619" y="1132934"/>
                  <a:pt x="864227" y="1133130"/>
                </a:cubicBezTo>
                <a:cubicBezTo>
                  <a:pt x="863841" y="1133130"/>
                  <a:pt x="863258" y="1133326"/>
                  <a:pt x="862872" y="1133130"/>
                </a:cubicBezTo>
                <a:cubicBezTo>
                  <a:pt x="860542" y="1131763"/>
                  <a:pt x="860542" y="1131571"/>
                  <a:pt x="858600" y="1129622"/>
                </a:cubicBezTo>
                <a:cubicBezTo>
                  <a:pt x="857631" y="1128647"/>
                  <a:pt x="856662" y="1127284"/>
                  <a:pt x="855693" y="1126309"/>
                </a:cubicBezTo>
                <a:cubicBezTo>
                  <a:pt x="855301" y="1125917"/>
                  <a:pt x="855301" y="1125917"/>
                  <a:pt x="855111" y="1125138"/>
                </a:cubicBezTo>
                <a:cubicBezTo>
                  <a:pt x="854915" y="1124359"/>
                  <a:pt x="854719" y="1123384"/>
                  <a:pt x="854528" y="1122605"/>
                </a:cubicBezTo>
                <a:cubicBezTo>
                  <a:pt x="854332" y="1121826"/>
                  <a:pt x="854332" y="1122018"/>
                  <a:pt x="854719" y="1121434"/>
                </a:cubicBezTo>
                <a:cubicBezTo>
                  <a:pt x="855693" y="1119680"/>
                  <a:pt x="859764" y="1113639"/>
                  <a:pt x="858409" y="1111689"/>
                </a:cubicBezTo>
                <a:cubicBezTo>
                  <a:pt x="858213" y="1111493"/>
                  <a:pt x="857827" y="1111106"/>
                  <a:pt x="857435" y="1111106"/>
                </a:cubicBezTo>
                <a:cubicBezTo>
                  <a:pt x="856858" y="1110910"/>
                  <a:pt x="855301" y="1110910"/>
                  <a:pt x="854528" y="1110910"/>
                </a:cubicBezTo>
                <a:cubicBezTo>
                  <a:pt x="854332" y="1110714"/>
                  <a:pt x="854332" y="1110327"/>
                  <a:pt x="854137" y="1110131"/>
                </a:cubicBezTo>
                <a:cubicBezTo>
                  <a:pt x="853946" y="1109935"/>
                  <a:pt x="853750" y="1109739"/>
                  <a:pt x="853554" y="1109548"/>
                </a:cubicBezTo>
                <a:cubicBezTo>
                  <a:pt x="853168" y="1109352"/>
                  <a:pt x="852390" y="1109156"/>
                  <a:pt x="852003" y="1109156"/>
                </a:cubicBezTo>
                <a:cubicBezTo>
                  <a:pt x="846571" y="1107598"/>
                  <a:pt x="848705" y="1106819"/>
                  <a:pt x="847154" y="1105844"/>
                </a:cubicBezTo>
                <a:cubicBezTo>
                  <a:pt x="846762" y="1105648"/>
                  <a:pt x="845989" y="1105648"/>
                  <a:pt x="845597" y="1105844"/>
                </a:cubicBezTo>
                <a:cubicBezTo>
                  <a:pt x="845211" y="1106040"/>
                  <a:pt x="844824" y="1106623"/>
                  <a:pt x="844628" y="1106819"/>
                </a:cubicBezTo>
                <a:cubicBezTo>
                  <a:pt x="843464" y="1106231"/>
                  <a:pt x="844242" y="1106231"/>
                  <a:pt x="842299" y="1105844"/>
                </a:cubicBezTo>
                <a:cubicBezTo>
                  <a:pt x="838805" y="1105065"/>
                  <a:pt x="839779" y="1105256"/>
                  <a:pt x="836285" y="1105648"/>
                </a:cubicBezTo>
                <a:cubicBezTo>
                  <a:pt x="834925" y="1105844"/>
                  <a:pt x="834734" y="1106040"/>
                  <a:pt x="833760" y="1106427"/>
                </a:cubicBezTo>
                <a:cubicBezTo>
                  <a:pt x="832404" y="1107015"/>
                  <a:pt x="831626" y="1107402"/>
                  <a:pt x="830271" y="1108181"/>
                </a:cubicBezTo>
                <a:lnTo>
                  <a:pt x="828328" y="1109548"/>
                </a:lnTo>
                <a:cubicBezTo>
                  <a:pt x="826968" y="1110327"/>
                  <a:pt x="826385" y="1110327"/>
                  <a:pt x="825416" y="1111689"/>
                </a:cubicBezTo>
                <a:cubicBezTo>
                  <a:pt x="824061" y="1113639"/>
                  <a:pt x="823865" y="1114031"/>
                  <a:pt x="822896" y="1115976"/>
                </a:cubicBezTo>
                <a:cubicBezTo>
                  <a:pt x="822118" y="1117343"/>
                  <a:pt x="822314" y="1123776"/>
                  <a:pt x="822314" y="1125530"/>
                </a:cubicBezTo>
                <a:cubicBezTo>
                  <a:pt x="822314" y="1126501"/>
                  <a:pt x="822118" y="1127672"/>
                  <a:pt x="822118" y="1128647"/>
                </a:cubicBezTo>
                <a:cubicBezTo>
                  <a:pt x="821922" y="1130205"/>
                  <a:pt x="822118" y="1130009"/>
                  <a:pt x="821536" y="1131376"/>
                </a:cubicBezTo>
                <a:cubicBezTo>
                  <a:pt x="820371" y="1134688"/>
                  <a:pt x="820953" y="1133326"/>
                  <a:pt x="819402" y="1136055"/>
                </a:cubicBezTo>
                <a:cubicBezTo>
                  <a:pt x="819402" y="1136246"/>
                  <a:pt x="819206" y="1136442"/>
                  <a:pt x="819011" y="1136638"/>
                </a:cubicBezTo>
                <a:cubicBezTo>
                  <a:pt x="818820" y="1137025"/>
                  <a:pt x="816490" y="1137613"/>
                  <a:pt x="815908" y="1137809"/>
                </a:cubicBezTo>
                <a:cubicBezTo>
                  <a:pt x="815130" y="1138000"/>
                  <a:pt x="815326" y="1138000"/>
                  <a:pt x="814548" y="1137809"/>
                </a:cubicBezTo>
                <a:cubicBezTo>
                  <a:pt x="812028" y="1137025"/>
                  <a:pt x="812028" y="1137025"/>
                  <a:pt x="809698" y="1135663"/>
                </a:cubicBezTo>
                <a:cubicBezTo>
                  <a:pt x="808729" y="1135080"/>
                  <a:pt x="808920" y="1135080"/>
                  <a:pt x="808147" y="1133909"/>
                </a:cubicBezTo>
                <a:cubicBezTo>
                  <a:pt x="807565" y="1132934"/>
                  <a:pt x="806400" y="1130401"/>
                  <a:pt x="805622" y="1129622"/>
                </a:cubicBezTo>
                <a:cubicBezTo>
                  <a:pt x="804849" y="1128842"/>
                  <a:pt x="804071" y="1127476"/>
                  <a:pt x="803102" y="1127088"/>
                </a:cubicBezTo>
                <a:lnTo>
                  <a:pt x="799608" y="1125334"/>
                </a:lnTo>
                <a:cubicBezTo>
                  <a:pt x="798639" y="1124747"/>
                  <a:pt x="798056" y="1124942"/>
                  <a:pt x="796696" y="1125138"/>
                </a:cubicBezTo>
                <a:cubicBezTo>
                  <a:pt x="796114" y="1125138"/>
                  <a:pt x="795531" y="1125334"/>
                  <a:pt x="795145" y="1125334"/>
                </a:cubicBezTo>
                <a:cubicBezTo>
                  <a:pt x="794367" y="1125334"/>
                  <a:pt x="792429" y="1126501"/>
                  <a:pt x="791651" y="1126892"/>
                </a:cubicBezTo>
                <a:cubicBezTo>
                  <a:pt x="790873" y="1127284"/>
                  <a:pt x="790682" y="1127284"/>
                  <a:pt x="790099" y="1127867"/>
                </a:cubicBezTo>
                <a:lnTo>
                  <a:pt x="788157" y="1130205"/>
                </a:lnTo>
                <a:cubicBezTo>
                  <a:pt x="787383" y="1130205"/>
                  <a:pt x="786605" y="1130205"/>
                  <a:pt x="786023" y="1130205"/>
                </a:cubicBezTo>
                <a:cubicBezTo>
                  <a:pt x="785827" y="1129622"/>
                  <a:pt x="785054" y="1130009"/>
                  <a:pt x="784472" y="1130009"/>
                </a:cubicBezTo>
                <a:close/>
                <a:moveTo>
                  <a:pt x="869468" y="1115393"/>
                </a:moveTo>
                <a:lnTo>
                  <a:pt x="867335" y="1111106"/>
                </a:lnTo>
                <a:cubicBezTo>
                  <a:pt x="866948" y="1110327"/>
                  <a:pt x="866557" y="1109739"/>
                  <a:pt x="866170" y="1108960"/>
                </a:cubicBezTo>
                <a:cubicBezTo>
                  <a:pt x="865974" y="1108377"/>
                  <a:pt x="865392" y="1107402"/>
                  <a:pt x="865201" y="1106819"/>
                </a:cubicBezTo>
                <a:lnTo>
                  <a:pt x="866752" y="1107985"/>
                </a:lnTo>
                <a:cubicBezTo>
                  <a:pt x="867335" y="1108573"/>
                  <a:pt x="869082" y="1110714"/>
                  <a:pt x="869855" y="1111689"/>
                </a:cubicBezTo>
                <a:cubicBezTo>
                  <a:pt x="870051" y="1111885"/>
                  <a:pt x="870246" y="1112277"/>
                  <a:pt x="870437" y="1112468"/>
                </a:cubicBezTo>
                <a:cubicBezTo>
                  <a:pt x="870437" y="1112664"/>
                  <a:pt x="870246" y="1112860"/>
                  <a:pt x="870246" y="1113247"/>
                </a:cubicBezTo>
                <a:cubicBezTo>
                  <a:pt x="870246" y="1113443"/>
                  <a:pt x="870051" y="1113639"/>
                  <a:pt x="870051" y="1114031"/>
                </a:cubicBezTo>
                <a:cubicBezTo>
                  <a:pt x="869855" y="1114222"/>
                  <a:pt x="869664" y="1115197"/>
                  <a:pt x="869468" y="1115393"/>
                </a:cubicBezTo>
                <a:close/>
                <a:moveTo>
                  <a:pt x="829297" y="1112081"/>
                </a:moveTo>
                <a:cubicBezTo>
                  <a:pt x="829493" y="1111885"/>
                  <a:pt x="829879" y="1111689"/>
                  <a:pt x="830075" y="1111493"/>
                </a:cubicBezTo>
                <a:lnTo>
                  <a:pt x="832595" y="1109935"/>
                </a:lnTo>
                <a:cubicBezTo>
                  <a:pt x="832987" y="1109739"/>
                  <a:pt x="835898" y="1108181"/>
                  <a:pt x="836285" y="1108181"/>
                </a:cubicBezTo>
                <a:cubicBezTo>
                  <a:pt x="836089" y="1108377"/>
                  <a:pt x="835898" y="1108960"/>
                  <a:pt x="835898" y="1109548"/>
                </a:cubicBezTo>
                <a:cubicBezTo>
                  <a:pt x="835898" y="1109935"/>
                  <a:pt x="836285" y="1110523"/>
                  <a:pt x="836285" y="1110910"/>
                </a:cubicBezTo>
                <a:cubicBezTo>
                  <a:pt x="836481" y="1111689"/>
                  <a:pt x="836481" y="1111689"/>
                  <a:pt x="836285" y="1112468"/>
                </a:cubicBezTo>
                <a:cubicBezTo>
                  <a:pt x="836285" y="1112860"/>
                  <a:pt x="836089" y="1113639"/>
                  <a:pt x="836089" y="1114031"/>
                </a:cubicBezTo>
                <a:cubicBezTo>
                  <a:pt x="835703" y="1113835"/>
                  <a:pt x="835898" y="1113835"/>
                  <a:pt x="835703" y="1113639"/>
                </a:cubicBezTo>
                <a:cubicBezTo>
                  <a:pt x="835507" y="1113056"/>
                  <a:pt x="835120" y="1112277"/>
                  <a:pt x="834538" y="1111885"/>
                </a:cubicBezTo>
                <a:cubicBezTo>
                  <a:pt x="833569" y="1111302"/>
                  <a:pt x="832404" y="1111689"/>
                  <a:pt x="832209" y="1112664"/>
                </a:cubicBezTo>
                <a:cubicBezTo>
                  <a:pt x="832013" y="1113247"/>
                  <a:pt x="832209" y="1113639"/>
                  <a:pt x="832404" y="1114031"/>
                </a:cubicBezTo>
                <a:cubicBezTo>
                  <a:pt x="832791" y="1114614"/>
                  <a:pt x="833373" y="1115976"/>
                  <a:pt x="833760" y="1116368"/>
                </a:cubicBezTo>
                <a:cubicBezTo>
                  <a:pt x="834151" y="1116564"/>
                  <a:pt x="834538" y="1116755"/>
                  <a:pt x="834925" y="1116951"/>
                </a:cubicBezTo>
                <a:cubicBezTo>
                  <a:pt x="834151" y="1117147"/>
                  <a:pt x="833569" y="1117343"/>
                  <a:pt x="833178" y="1117926"/>
                </a:cubicBezTo>
                <a:cubicBezTo>
                  <a:pt x="832595" y="1118705"/>
                  <a:pt x="832987" y="1119484"/>
                  <a:pt x="833373" y="1120072"/>
                </a:cubicBezTo>
                <a:cubicBezTo>
                  <a:pt x="834151" y="1121238"/>
                  <a:pt x="834734" y="1122213"/>
                  <a:pt x="835507" y="1123384"/>
                </a:cubicBezTo>
                <a:cubicBezTo>
                  <a:pt x="836481" y="1124747"/>
                  <a:pt x="838805" y="1129230"/>
                  <a:pt x="839001" y="1130793"/>
                </a:cubicBezTo>
                <a:cubicBezTo>
                  <a:pt x="838223" y="1131376"/>
                  <a:pt x="836481" y="1130984"/>
                  <a:pt x="836285" y="1132738"/>
                </a:cubicBezTo>
                <a:cubicBezTo>
                  <a:pt x="836089" y="1133909"/>
                  <a:pt x="836285" y="1134105"/>
                  <a:pt x="835703" y="1134492"/>
                </a:cubicBezTo>
                <a:cubicBezTo>
                  <a:pt x="835316" y="1134884"/>
                  <a:pt x="834925" y="1135271"/>
                  <a:pt x="834342" y="1135467"/>
                </a:cubicBezTo>
                <a:cubicBezTo>
                  <a:pt x="834151" y="1134884"/>
                  <a:pt x="833760" y="1134688"/>
                  <a:pt x="833373" y="1134492"/>
                </a:cubicBezTo>
                <a:cubicBezTo>
                  <a:pt x="832595" y="1134105"/>
                  <a:pt x="832791" y="1134301"/>
                  <a:pt x="832404" y="1133517"/>
                </a:cubicBezTo>
                <a:cubicBezTo>
                  <a:pt x="831822" y="1132547"/>
                  <a:pt x="831626" y="1131571"/>
                  <a:pt x="830075" y="1131959"/>
                </a:cubicBezTo>
                <a:cubicBezTo>
                  <a:pt x="830462" y="1130793"/>
                  <a:pt x="830462" y="1130205"/>
                  <a:pt x="829106" y="1129426"/>
                </a:cubicBezTo>
                <a:cubicBezTo>
                  <a:pt x="828328" y="1129038"/>
                  <a:pt x="828524" y="1128842"/>
                  <a:pt x="827941" y="1127672"/>
                </a:cubicBezTo>
                <a:cubicBezTo>
                  <a:pt x="827746" y="1127284"/>
                  <a:pt x="827746" y="1127284"/>
                  <a:pt x="827550" y="1127088"/>
                </a:cubicBezTo>
                <a:cubicBezTo>
                  <a:pt x="827941" y="1127284"/>
                  <a:pt x="828910" y="1127867"/>
                  <a:pt x="829493" y="1128063"/>
                </a:cubicBezTo>
                <a:cubicBezTo>
                  <a:pt x="831240" y="1128647"/>
                  <a:pt x="832404" y="1126501"/>
                  <a:pt x="831044" y="1125334"/>
                </a:cubicBezTo>
                <a:cubicBezTo>
                  <a:pt x="830853" y="1125138"/>
                  <a:pt x="830462" y="1124942"/>
                  <a:pt x="830075" y="1124747"/>
                </a:cubicBezTo>
                <a:cubicBezTo>
                  <a:pt x="829493" y="1124359"/>
                  <a:pt x="829297" y="1122801"/>
                  <a:pt x="828328" y="1122409"/>
                </a:cubicBezTo>
                <a:cubicBezTo>
                  <a:pt x="827550" y="1122018"/>
                  <a:pt x="826777" y="1122605"/>
                  <a:pt x="826385" y="1122993"/>
                </a:cubicBezTo>
                <a:cubicBezTo>
                  <a:pt x="825803" y="1123776"/>
                  <a:pt x="826385" y="1124555"/>
                  <a:pt x="826581" y="1125138"/>
                </a:cubicBezTo>
                <a:lnTo>
                  <a:pt x="827550" y="1127088"/>
                </a:lnTo>
                <a:cubicBezTo>
                  <a:pt x="826385" y="1126501"/>
                  <a:pt x="826581" y="1126697"/>
                  <a:pt x="825612" y="1127088"/>
                </a:cubicBezTo>
                <a:cubicBezTo>
                  <a:pt x="825803" y="1124555"/>
                  <a:pt x="825612" y="1122018"/>
                  <a:pt x="825803" y="1119680"/>
                </a:cubicBezTo>
                <a:cubicBezTo>
                  <a:pt x="826777" y="1121047"/>
                  <a:pt x="825803" y="1120851"/>
                  <a:pt x="827941" y="1122018"/>
                </a:cubicBezTo>
                <a:cubicBezTo>
                  <a:pt x="828524" y="1122213"/>
                  <a:pt x="828910" y="1122605"/>
                  <a:pt x="829688" y="1122409"/>
                </a:cubicBezTo>
                <a:cubicBezTo>
                  <a:pt x="830075" y="1122213"/>
                  <a:pt x="830657" y="1121826"/>
                  <a:pt x="830657" y="1121238"/>
                </a:cubicBezTo>
                <a:cubicBezTo>
                  <a:pt x="830853" y="1120072"/>
                  <a:pt x="829879" y="1119680"/>
                  <a:pt x="829297" y="1119293"/>
                </a:cubicBezTo>
                <a:cubicBezTo>
                  <a:pt x="828328" y="1118705"/>
                  <a:pt x="828715" y="1116368"/>
                  <a:pt x="826385" y="1116755"/>
                </a:cubicBezTo>
                <a:lnTo>
                  <a:pt x="827163" y="1115393"/>
                </a:lnTo>
                <a:cubicBezTo>
                  <a:pt x="827359" y="1115785"/>
                  <a:pt x="827746" y="1116368"/>
                  <a:pt x="827746" y="1116564"/>
                </a:cubicBezTo>
                <a:cubicBezTo>
                  <a:pt x="827941" y="1116951"/>
                  <a:pt x="828524" y="1117147"/>
                  <a:pt x="828910" y="1117343"/>
                </a:cubicBezTo>
                <a:cubicBezTo>
                  <a:pt x="829688" y="1117730"/>
                  <a:pt x="830657" y="1118318"/>
                  <a:pt x="831626" y="1117343"/>
                </a:cubicBezTo>
                <a:cubicBezTo>
                  <a:pt x="832209" y="1116564"/>
                  <a:pt x="832209" y="1115393"/>
                  <a:pt x="831044" y="1114810"/>
                </a:cubicBezTo>
                <a:cubicBezTo>
                  <a:pt x="830075" y="1114418"/>
                  <a:pt x="830271" y="1114614"/>
                  <a:pt x="830075" y="1114031"/>
                </a:cubicBezTo>
                <a:cubicBezTo>
                  <a:pt x="829688" y="1112860"/>
                  <a:pt x="829493" y="1112468"/>
                  <a:pt x="829297" y="1112081"/>
                </a:cubicBezTo>
                <a:close/>
                <a:moveTo>
                  <a:pt x="841330" y="1111106"/>
                </a:moveTo>
                <a:cubicBezTo>
                  <a:pt x="842882" y="1111106"/>
                  <a:pt x="843660" y="1111493"/>
                  <a:pt x="845015" y="1111106"/>
                </a:cubicBezTo>
                <a:cubicBezTo>
                  <a:pt x="844824" y="1112468"/>
                  <a:pt x="844628" y="1113835"/>
                  <a:pt x="844433" y="1115001"/>
                </a:cubicBezTo>
                <a:cubicBezTo>
                  <a:pt x="844242" y="1115785"/>
                  <a:pt x="844046" y="1118318"/>
                  <a:pt x="843855" y="1118901"/>
                </a:cubicBezTo>
                <a:cubicBezTo>
                  <a:pt x="843660" y="1118318"/>
                  <a:pt x="843464" y="1117539"/>
                  <a:pt x="843273" y="1116951"/>
                </a:cubicBezTo>
                <a:lnTo>
                  <a:pt x="841913" y="1113056"/>
                </a:lnTo>
                <a:cubicBezTo>
                  <a:pt x="841717" y="1112468"/>
                  <a:pt x="841526" y="1111689"/>
                  <a:pt x="841330" y="1111106"/>
                </a:cubicBezTo>
                <a:close/>
                <a:moveTo>
                  <a:pt x="848318" y="1110327"/>
                </a:moveTo>
                <a:cubicBezTo>
                  <a:pt x="848509" y="1110327"/>
                  <a:pt x="849674" y="1110910"/>
                  <a:pt x="850065" y="1110910"/>
                </a:cubicBezTo>
                <a:cubicBezTo>
                  <a:pt x="850452" y="1111106"/>
                  <a:pt x="851421" y="1111302"/>
                  <a:pt x="851807" y="1111493"/>
                </a:cubicBezTo>
                <a:lnTo>
                  <a:pt x="846762" y="1120655"/>
                </a:lnTo>
                <a:lnTo>
                  <a:pt x="848318" y="1110327"/>
                </a:lnTo>
                <a:close/>
                <a:moveTo>
                  <a:pt x="847927" y="1125530"/>
                </a:moveTo>
                <a:cubicBezTo>
                  <a:pt x="849483" y="1122409"/>
                  <a:pt x="851617" y="1118509"/>
                  <a:pt x="853364" y="1115393"/>
                </a:cubicBezTo>
                <a:cubicBezTo>
                  <a:pt x="853554" y="1115001"/>
                  <a:pt x="853750" y="1114614"/>
                  <a:pt x="853946" y="1114418"/>
                </a:cubicBezTo>
                <a:cubicBezTo>
                  <a:pt x="854137" y="1114031"/>
                  <a:pt x="854332" y="1113835"/>
                  <a:pt x="854528" y="1113443"/>
                </a:cubicBezTo>
                <a:lnTo>
                  <a:pt x="855301" y="1113443"/>
                </a:lnTo>
                <a:cubicBezTo>
                  <a:pt x="855301" y="1114222"/>
                  <a:pt x="852585" y="1118705"/>
                  <a:pt x="852003" y="1119876"/>
                </a:cubicBezTo>
                <a:cubicBezTo>
                  <a:pt x="850065" y="1122993"/>
                  <a:pt x="848705" y="1125917"/>
                  <a:pt x="846571" y="1129038"/>
                </a:cubicBezTo>
                <a:cubicBezTo>
                  <a:pt x="846376" y="1129230"/>
                  <a:pt x="846180" y="1129817"/>
                  <a:pt x="845793" y="1129817"/>
                </a:cubicBezTo>
                <a:lnTo>
                  <a:pt x="847927" y="1125530"/>
                </a:lnTo>
                <a:close/>
                <a:moveTo>
                  <a:pt x="887325" y="1113835"/>
                </a:moveTo>
                <a:cubicBezTo>
                  <a:pt x="887325" y="1113056"/>
                  <a:pt x="887325" y="1112277"/>
                  <a:pt x="887712" y="1111689"/>
                </a:cubicBezTo>
                <a:cubicBezTo>
                  <a:pt x="887907" y="1111302"/>
                  <a:pt x="888294" y="1110327"/>
                  <a:pt x="888485" y="1109935"/>
                </a:cubicBezTo>
                <a:cubicBezTo>
                  <a:pt x="889067" y="1112664"/>
                  <a:pt x="889067" y="1111302"/>
                  <a:pt x="889067" y="1114418"/>
                </a:cubicBezTo>
                <a:lnTo>
                  <a:pt x="887325" y="1113835"/>
                </a:lnTo>
                <a:close/>
                <a:moveTo>
                  <a:pt x="868695" y="1120263"/>
                </a:moveTo>
                <a:cubicBezTo>
                  <a:pt x="869082" y="1120655"/>
                  <a:pt x="869664" y="1121434"/>
                  <a:pt x="870829" y="1120851"/>
                </a:cubicBezTo>
                <a:cubicBezTo>
                  <a:pt x="871602" y="1120263"/>
                  <a:pt x="871411" y="1119680"/>
                  <a:pt x="871993" y="1118705"/>
                </a:cubicBezTo>
                <a:cubicBezTo>
                  <a:pt x="871993" y="1119876"/>
                  <a:pt x="871798" y="1120263"/>
                  <a:pt x="872184" y="1121434"/>
                </a:cubicBezTo>
                <a:cubicBezTo>
                  <a:pt x="871798" y="1121238"/>
                  <a:pt x="871602" y="1121047"/>
                  <a:pt x="871020" y="1121047"/>
                </a:cubicBezTo>
                <a:cubicBezTo>
                  <a:pt x="869664" y="1121047"/>
                  <a:pt x="869664" y="1122213"/>
                  <a:pt x="869468" y="1122605"/>
                </a:cubicBezTo>
                <a:cubicBezTo>
                  <a:pt x="869468" y="1122801"/>
                  <a:pt x="869278" y="1122801"/>
                  <a:pt x="869082" y="1122993"/>
                </a:cubicBezTo>
                <a:cubicBezTo>
                  <a:pt x="868886" y="1123188"/>
                  <a:pt x="868886" y="1123384"/>
                  <a:pt x="868886" y="1123580"/>
                </a:cubicBezTo>
                <a:lnTo>
                  <a:pt x="868695" y="1120263"/>
                </a:lnTo>
                <a:close/>
                <a:moveTo>
                  <a:pt x="836867" y="1119484"/>
                </a:moveTo>
                <a:cubicBezTo>
                  <a:pt x="837063" y="1119293"/>
                  <a:pt x="837836" y="1119097"/>
                  <a:pt x="838223" y="1118901"/>
                </a:cubicBezTo>
                <a:cubicBezTo>
                  <a:pt x="839197" y="1118122"/>
                  <a:pt x="839001" y="1115589"/>
                  <a:pt x="839387" y="1114614"/>
                </a:cubicBezTo>
                <a:cubicBezTo>
                  <a:pt x="840361" y="1117147"/>
                  <a:pt x="841134" y="1120072"/>
                  <a:pt x="841717" y="1122801"/>
                </a:cubicBezTo>
                <a:cubicBezTo>
                  <a:pt x="842108" y="1124359"/>
                  <a:pt x="842299" y="1125917"/>
                  <a:pt x="842495" y="1127476"/>
                </a:cubicBezTo>
                <a:cubicBezTo>
                  <a:pt x="842495" y="1128255"/>
                  <a:pt x="842299" y="1129426"/>
                  <a:pt x="842691" y="1130009"/>
                </a:cubicBezTo>
                <a:cubicBezTo>
                  <a:pt x="842882" y="1130596"/>
                  <a:pt x="843464" y="1130984"/>
                  <a:pt x="844242" y="1130984"/>
                </a:cubicBezTo>
                <a:cubicBezTo>
                  <a:pt x="844046" y="1131763"/>
                  <a:pt x="842882" y="1131763"/>
                  <a:pt x="843273" y="1133713"/>
                </a:cubicBezTo>
                <a:cubicBezTo>
                  <a:pt x="843464" y="1135080"/>
                  <a:pt x="843464" y="1136246"/>
                  <a:pt x="844046" y="1136834"/>
                </a:cubicBezTo>
                <a:cubicBezTo>
                  <a:pt x="844433" y="1137221"/>
                  <a:pt x="847344" y="1138392"/>
                  <a:pt x="848123" y="1138588"/>
                </a:cubicBezTo>
                <a:cubicBezTo>
                  <a:pt x="848509" y="1138779"/>
                  <a:pt x="848509" y="1138779"/>
                  <a:pt x="848509" y="1139171"/>
                </a:cubicBezTo>
                <a:cubicBezTo>
                  <a:pt x="848509" y="1139367"/>
                  <a:pt x="848705" y="1139754"/>
                  <a:pt x="848705" y="1139950"/>
                </a:cubicBezTo>
                <a:cubicBezTo>
                  <a:pt x="847154" y="1139171"/>
                  <a:pt x="847540" y="1139950"/>
                  <a:pt x="846762" y="1139950"/>
                </a:cubicBezTo>
                <a:cubicBezTo>
                  <a:pt x="845597" y="1139950"/>
                  <a:pt x="845597" y="1140146"/>
                  <a:pt x="845015" y="1140729"/>
                </a:cubicBezTo>
                <a:cubicBezTo>
                  <a:pt x="844824" y="1140538"/>
                  <a:pt x="844433" y="1140146"/>
                  <a:pt x="844242" y="1139950"/>
                </a:cubicBezTo>
                <a:cubicBezTo>
                  <a:pt x="843855" y="1139754"/>
                  <a:pt x="843464" y="1139563"/>
                  <a:pt x="843077" y="1139754"/>
                </a:cubicBezTo>
                <a:cubicBezTo>
                  <a:pt x="843077" y="1138779"/>
                  <a:pt x="842882" y="1137809"/>
                  <a:pt x="842691" y="1137025"/>
                </a:cubicBezTo>
                <a:cubicBezTo>
                  <a:pt x="842495" y="1136055"/>
                  <a:pt x="842495" y="1135271"/>
                  <a:pt x="841717" y="1134884"/>
                </a:cubicBezTo>
                <a:cubicBezTo>
                  <a:pt x="842108" y="1134492"/>
                  <a:pt x="842495" y="1134301"/>
                  <a:pt x="842691" y="1133130"/>
                </a:cubicBezTo>
                <a:cubicBezTo>
                  <a:pt x="842882" y="1130205"/>
                  <a:pt x="839583" y="1123968"/>
                  <a:pt x="838032" y="1121434"/>
                </a:cubicBezTo>
                <a:cubicBezTo>
                  <a:pt x="837450" y="1120655"/>
                  <a:pt x="837063" y="1120072"/>
                  <a:pt x="836867" y="1119484"/>
                </a:cubicBezTo>
                <a:close/>
                <a:moveTo>
                  <a:pt x="878394" y="1121047"/>
                </a:moveTo>
                <a:cubicBezTo>
                  <a:pt x="878590" y="1121630"/>
                  <a:pt x="878977" y="1122409"/>
                  <a:pt x="879172" y="1122993"/>
                </a:cubicBezTo>
                <a:lnTo>
                  <a:pt x="878590" y="1122993"/>
                </a:lnTo>
                <a:cubicBezTo>
                  <a:pt x="878590" y="1122213"/>
                  <a:pt x="878394" y="1121630"/>
                  <a:pt x="878394" y="1121047"/>
                </a:cubicBezTo>
                <a:close/>
                <a:moveTo>
                  <a:pt x="868499" y="1129426"/>
                </a:moveTo>
                <a:cubicBezTo>
                  <a:pt x="869468" y="1130009"/>
                  <a:pt x="870051" y="1129817"/>
                  <a:pt x="871020" y="1129426"/>
                </a:cubicBezTo>
                <a:cubicBezTo>
                  <a:pt x="871798" y="1129038"/>
                  <a:pt x="872380" y="1128647"/>
                  <a:pt x="872767" y="1127867"/>
                </a:cubicBezTo>
                <a:cubicBezTo>
                  <a:pt x="873158" y="1127088"/>
                  <a:pt x="873545" y="1126113"/>
                  <a:pt x="873349" y="1125138"/>
                </a:cubicBezTo>
                <a:cubicBezTo>
                  <a:pt x="873349" y="1124163"/>
                  <a:pt x="872767" y="1122993"/>
                  <a:pt x="872767" y="1122605"/>
                </a:cubicBezTo>
                <a:cubicBezTo>
                  <a:pt x="873158" y="1122993"/>
                  <a:pt x="873349" y="1122801"/>
                  <a:pt x="873741" y="1123384"/>
                </a:cubicBezTo>
                <a:cubicBezTo>
                  <a:pt x="873931" y="1123776"/>
                  <a:pt x="874127" y="1124163"/>
                  <a:pt x="874323" y="1124555"/>
                </a:cubicBezTo>
                <a:cubicBezTo>
                  <a:pt x="875096" y="1126501"/>
                  <a:pt x="874127" y="1128451"/>
                  <a:pt x="872767" y="1129622"/>
                </a:cubicBezTo>
                <a:cubicBezTo>
                  <a:pt x="872380" y="1129817"/>
                  <a:pt x="871411" y="1131180"/>
                  <a:pt x="871411" y="1131763"/>
                </a:cubicBezTo>
                <a:cubicBezTo>
                  <a:pt x="871020" y="1131571"/>
                  <a:pt x="870437" y="1131180"/>
                  <a:pt x="869664" y="1131571"/>
                </a:cubicBezTo>
                <a:cubicBezTo>
                  <a:pt x="868499" y="1132155"/>
                  <a:pt x="867721" y="1134688"/>
                  <a:pt x="867531" y="1135859"/>
                </a:cubicBezTo>
                <a:cubicBezTo>
                  <a:pt x="865974" y="1136055"/>
                  <a:pt x="865588" y="1136638"/>
                  <a:pt x="864810" y="1137025"/>
                </a:cubicBezTo>
                <a:cubicBezTo>
                  <a:pt x="864423" y="1137221"/>
                  <a:pt x="861511" y="1137025"/>
                  <a:pt x="860929" y="1137025"/>
                </a:cubicBezTo>
                <a:cubicBezTo>
                  <a:pt x="859182" y="1137025"/>
                  <a:pt x="855884" y="1136442"/>
                  <a:pt x="854332" y="1135859"/>
                </a:cubicBezTo>
                <a:cubicBezTo>
                  <a:pt x="854528" y="1135663"/>
                  <a:pt x="854528" y="1135663"/>
                  <a:pt x="854719" y="1135467"/>
                </a:cubicBezTo>
                <a:lnTo>
                  <a:pt x="856270" y="1133130"/>
                </a:lnTo>
                <a:cubicBezTo>
                  <a:pt x="856662" y="1132738"/>
                  <a:pt x="856662" y="1132738"/>
                  <a:pt x="856662" y="1131959"/>
                </a:cubicBezTo>
                <a:cubicBezTo>
                  <a:pt x="856853" y="1132155"/>
                  <a:pt x="857048" y="1132351"/>
                  <a:pt x="857244" y="1132547"/>
                </a:cubicBezTo>
                <a:cubicBezTo>
                  <a:pt x="858991" y="1134301"/>
                  <a:pt x="859182" y="1134105"/>
                  <a:pt x="861321" y="1135663"/>
                </a:cubicBezTo>
                <a:cubicBezTo>
                  <a:pt x="862289" y="1136246"/>
                  <a:pt x="862485" y="1136055"/>
                  <a:pt x="863645" y="1135859"/>
                </a:cubicBezTo>
                <a:cubicBezTo>
                  <a:pt x="864423" y="1135859"/>
                  <a:pt x="865588" y="1135663"/>
                  <a:pt x="865974" y="1135467"/>
                </a:cubicBezTo>
                <a:cubicBezTo>
                  <a:pt x="866366" y="1135080"/>
                  <a:pt x="866948" y="1134301"/>
                  <a:pt x="867335" y="1133909"/>
                </a:cubicBezTo>
                <a:cubicBezTo>
                  <a:pt x="867721" y="1133517"/>
                  <a:pt x="868304" y="1132738"/>
                  <a:pt x="868304" y="1132155"/>
                </a:cubicBezTo>
                <a:cubicBezTo>
                  <a:pt x="868695" y="1131376"/>
                  <a:pt x="868499" y="1130205"/>
                  <a:pt x="868499" y="1129426"/>
                </a:cubicBezTo>
                <a:close/>
                <a:moveTo>
                  <a:pt x="783694" y="1140925"/>
                </a:moveTo>
                <a:cubicBezTo>
                  <a:pt x="782725" y="1141508"/>
                  <a:pt x="780591" y="1141317"/>
                  <a:pt x="780978" y="1139950"/>
                </a:cubicBezTo>
                <a:lnTo>
                  <a:pt x="781751" y="1136442"/>
                </a:lnTo>
                <a:cubicBezTo>
                  <a:pt x="782142" y="1134884"/>
                  <a:pt x="781174" y="1133713"/>
                  <a:pt x="780782" y="1131763"/>
                </a:cubicBezTo>
                <a:cubicBezTo>
                  <a:pt x="780591" y="1131180"/>
                  <a:pt x="780591" y="1129817"/>
                  <a:pt x="780591" y="1129230"/>
                </a:cubicBezTo>
                <a:cubicBezTo>
                  <a:pt x="780591" y="1128647"/>
                  <a:pt x="782333" y="1125530"/>
                  <a:pt x="782529" y="1125334"/>
                </a:cubicBezTo>
                <a:cubicBezTo>
                  <a:pt x="782333" y="1126501"/>
                  <a:pt x="781560" y="1128063"/>
                  <a:pt x="781560" y="1129038"/>
                </a:cubicBezTo>
                <a:cubicBezTo>
                  <a:pt x="781560" y="1130793"/>
                  <a:pt x="781364" y="1131763"/>
                  <a:pt x="781947" y="1133517"/>
                </a:cubicBezTo>
                <a:cubicBezTo>
                  <a:pt x="782142" y="1134492"/>
                  <a:pt x="782529" y="1136442"/>
                  <a:pt x="782916" y="1137221"/>
                </a:cubicBezTo>
                <a:cubicBezTo>
                  <a:pt x="783111" y="1138196"/>
                  <a:pt x="783694" y="1139563"/>
                  <a:pt x="783694" y="1140925"/>
                </a:cubicBezTo>
                <a:close/>
                <a:moveTo>
                  <a:pt x="770691" y="1138779"/>
                </a:moveTo>
                <a:cubicBezTo>
                  <a:pt x="770691" y="1137417"/>
                  <a:pt x="771078" y="1136638"/>
                  <a:pt x="771274" y="1135467"/>
                </a:cubicBezTo>
                <a:cubicBezTo>
                  <a:pt x="771274" y="1134884"/>
                  <a:pt x="771470" y="1134301"/>
                  <a:pt x="771660" y="1133713"/>
                </a:cubicBezTo>
                <a:cubicBezTo>
                  <a:pt x="771660" y="1133130"/>
                  <a:pt x="771470" y="1132547"/>
                  <a:pt x="771660" y="1131763"/>
                </a:cubicBezTo>
                <a:cubicBezTo>
                  <a:pt x="771660" y="1130596"/>
                  <a:pt x="772052" y="1129426"/>
                  <a:pt x="772052" y="1128255"/>
                </a:cubicBezTo>
                <a:cubicBezTo>
                  <a:pt x="772052" y="1127284"/>
                  <a:pt x="772439" y="1125722"/>
                  <a:pt x="773021" y="1125138"/>
                </a:cubicBezTo>
                <a:cubicBezTo>
                  <a:pt x="773021" y="1125722"/>
                  <a:pt x="772634" y="1126309"/>
                  <a:pt x="772634" y="1126892"/>
                </a:cubicBezTo>
                <a:cubicBezTo>
                  <a:pt x="772243" y="1128842"/>
                  <a:pt x="772439" y="1130793"/>
                  <a:pt x="773021" y="1132738"/>
                </a:cubicBezTo>
                <a:cubicBezTo>
                  <a:pt x="773603" y="1134492"/>
                  <a:pt x="773799" y="1134301"/>
                  <a:pt x="773990" y="1136055"/>
                </a:cubicBezTo>
                <a:cubicBezTo>
                  <a:pt x="773990" y="1137221"/>
                  <a:pt x="774185" y="1139171"/>
                  <a:pt x="773990" y="1140146"/>
                </a:cubicBezTo>
                <a:cubicBezTo>
                  <a:pt x="773217" y="1140146"/>
                  <a:pt x="771078" y="1139171"/>
                  <a:pt x="770691" y="1138779"/>
                </a:cubicBezTo>
                <a:close/>
                <a:moveTo>
                  <a:pt x="868695" y="1123968"/>
                </a:moveTo>
                <a:lnTo>
                  <a:pt x="868886" y="1125530"/>
                </a:lnTo>
                <a:lnTo>
                  <a:pt x="868499" y="1126113"/>
                </a:lnTo>
                <a:lnTo>
                  <a:pt x="868695" y="1123968"/>
                </a:lnTo>
                <a:close/>
                <a:moveTo>
                  <a:pt x="789708" y="1132738"/>
                </a:moveTo>
                <a:cubicBezTo>
                  <a:pt x="790873" y="1132155"/>
                  <a:pt x="790873" y="1131763"/>
                  <a:pt x="791846" y="1130793"/>
                </a:cubicBezTo>
                <a:cubicBezTo>
                  <a:pt x="792233" y="1130401"/>
                  <a:pt x="792429" y="1130009"/>
                  <a:pt x="792815" y="1129622"/>
                </a:cubicBezTo>
                <a:cubicBezTo>
                  <a:pt x="793202" y="1129230"/>
                  <a:pt x="794949" y="1128451"/>
                  <a:pt x="795531" y="1128255"/>
                </a:cubicBezTo>
                <a:cubicBezTo>
                  <a:pt x="796114" y="1127867"/>
                  <a:pt x="796309" y="1127867"/>
                  <a:pt x="797082" y="1127867"/>
                </a:cubicBezTo>
                <a:cubicBezTo>
                  <a:pt x="799608" y="1127672"/>
                  <a:pt x="798247" y="1127672"/>
                  <a:pt x="800190" y="1128451"/>
                </a:cubicBezTo>
                <a:lnTo>
                  <a:pt x="799803" y="1129230"/>
                </a:lnTo>
                <a:cubicBezTo>
                  <a:pt x="799221" y="1129038"/>
                  <a:pt x="799025" y="1128842"/>
                  <a:pt x="798247" y="1129038"/>
                </a:cubicBezTo>
                <a:lnTo>
                  <a:pt x="794367" y="1130401"/>
                </a:lnTo>
                <a:cubicBezTo>
                  <a:pt x="793011" y="1130984"/>
                  <a:pt x="793011" y="1130793"/>
                  <a:pt x="792037" y="1131571"/>
                </a:cubicBezTo>
                <a:cubicBezTo>
                  <a:pt x="791068" y="1132547"/>
                  <a:pt x="790873" y="1132738"/>
                  <a:pt x="789708" y="1132738"/>
                </a:cubicBezTo>
                <a:close/>
                <a:moveTo>
                  <a:pt x="880337" y="1130596"/>
                </a:moveTo>
                <a:cubicBezTo>
                  <a:pt x="879559" y="1130401"/>
                  <a:pt x="878394" y="1129622"/>
                  <a:pt x="878394" y="1128842"/>
                </a:cubicBezTo>
                <a:cubicBezTo>
                  <a:pt x="878203" y="1128255"/>
                  <a:pt x="879368" y="1127867"/>
                  <a:pt x="879950" y="1127672"/>
                </a:cubicBezTo>
                <a:cubicBezTo>
                  <a:pt x="880141" y="1127476"/>
                  <a:pt x="880337" y="1127476"/>
                  <a:pt x="880533" y="1127284"/>
                </a:cubicBezTo>
                <a:cubicBezTo>
                  <a:pt x="880533" y="1128451"/>
                  <a:pt x="880337" y="1129426"/>
                  <a:pt x="880337" y="1130596"/>
                </a:cubicBezTo>
                <a:close/>
                <a:moveTo>
                  <a:pt x="852003" y="1135080"/>
                </a:moveTo>
                <a:cubicBezTo>
                  <a:pt x="850452" y="1134492"/>
                  <a:pt x="850452" y="1134492"/>
                  <a:pt x="849091" y="1133517"/>
                </a:cubicBezTo>
                <a:cubicBezTo>
                  <a:pt x="848901" y="1133326"/>
                  <a:pt x="848705" y="1133326"/>
                  <a:pt x="848509" y="1133130"/>
                </a:cubicBezTo>
                <a:cubicBezTo>
                  <a:pt x="848318" y="1132934"/>
                  <a:pt x="848123" y="1132934"/>
                  <a:pt x="848123" y="1132547"/>
                </a:cubicBezTo>
                <a:cubicBezTo>
                  <a:pt x="847927" y="1132155"/>
                  <a:pt x="848509" y="1131763"/>
                  <a:pt x="848901" y="1131180"/>
                </a:cubicBezTo>
                <a:lnTo>
                  <a:pt x="851421" y="1127088"/>
                </a:lnTo>
                <a:cubicBezTo>
                  <a:pt x="851617" y="1126697"/>
                  <a:pt x="852003" y="1126113"/>
                  <a:pt x="852199" y="1125722"/>
                </a:cubicBezTo>
                <a:cubicBezTo>
                  <a:pt x="852390" y="1126309"/>
                  <a:pt x="852390" y="1126892"/>
                  <a:pt x="852781" y="1127284"/>
                </a:cubicBezTo>
                <a:lnTo>
                  <a:pt x="855497" y="1130596"/>
                </a:lnTo>
                <a:cubicBezTo>
                  <a:pt x="854719" y="1130596"/>
                  <a:pt x="854332" y="1130793"/>
                  <a:pt x="854137" y="1131180"/>
                </a:cubicBezTo>
                <a:lnTo>
                  <a:pt x="852585" y="1133713"/>
                </a:lnTo>
                <a:cubicBezTo>
                  <a:pt x="852003" y="1134105"/>
                  <a:pt x="852003" y="1134301"/>
                  <a:pt x="852003" y="1135080"/>
                </a:cubicBezTo>
                <a:close/>
                <a:moveTo>
                  <a:pt x="802906" y="1133130"/>
                </a:moveTo>
                <a:cubicBezTo>
                  <a:pt x="804457" y="1131571"/>
                  <a:pt x="802906" y="1130793"/>
                  <a:pt x="802906" y="1130401"/>
                </a:cubicBezTo>
                <a:cubicBezTo>
                  <a:pt x="803102" y="1130401"/>
                  <a:pt x="803102" y="1130596"/>
                  <a:pt x="803488" y="1130984"/>
                </a:cubicBezTo>
                <a:cubicBezTo>
                  <a:pt x="803875" y="1131571"/>
                  <a:pt x="804653" y="1132547"/>
                  <a:pt x="804849" y="1133130"/>
                </a:cubicBezTo>
                <a:cubicBezTo>
                  <a:pt x="804457" y="1133326"/>
                  <a:pt x="804266" y="1133326"/>
                  <a:pt x="804071" y="1133517"/>
                </a:cubicBezTo>
                <a:cubicBezTo>
                  <a:pt x="803875" y="1133713"/>
                  <a:pt x="803875" y="1133909"/>
                  <a:pt x="803488" y="1134301"/>
                </a:cubicBezTo>
                <a:lnTo>
                  <a:pt x="803292" y="1133713"/>
                </a:lnTo>
                <a:cubicBezTo>
                  <a:pt x="802906" y="1133517"/>
                  <a:pt x="802906" y="1133326"/>
                  <a:pt x="802906" y="1133130"/>
                </a:cubicBezTo>
                <a:close/>
                <a:moveTo>
                  <a:pt x="822118" y="1137809"/>
                </a:moveTo>
                <a:cubicBezTo>
                  <a:pt x="822314" y="1137417"/>
                  <a:pt x="822896" y="1136442"/>
                  <a:pt x="823087" y="1135859"/>
                </a:cubicBezTo>
                <a:cubicBezTo>
                  <a:pt x="823479" y="1135271"/>
                  <a:pt x="823865" y="1134688"/>
                  <a:pt x="824061" y="1133909"/>
                </a:cubicBezTo>
                <a:cubicBezTo>
                  <a:pt x="824447" y="1132547"/>
                  <a:pt x="825226" y="1130793"/>
                  <a:pt x="825416" y="1129426"/>
                </a:cubicBezTo>
                <a:cubicBezTo>
                  <a:pt x="825803" y="1130009"/>
                  <a:pt x="825803" y="1130984"/>
                  <a:pt x="826777" y="1131571"/>
                </a:cubicBezTo>
                <a:cubicBezTo>
                  <a:pt x="827550" y="1131959"/>
                  <a:pt x="828328" y="1132547"/>
                  <a:pt x="829297" y="1132351"/>
                </a:cubicBezTo>
                <a:cubicBezTo>
                  <a:pt x="828910" y="1133130"/>
                  <a:pt x="828910" y="1133326"/>
                  <a:pt x="829297" y="1134105"/>
                </a:cubicBezTo>
                <a:cubicBezTo>
                  <a:pt x="830075" y="1135467"/>
                  <a:pt x="830075" y="1136246"/>
                  <a:pt x="831240" y="1136834"/>
                </a:cubicBezTo>
                <a:lnTo>
                  <a:pt x="832791" y="1137613"/>
                </a:lnTo>
                <a:cubicBezTo>
                  <a:pt x="832013" y="1138000"/>
                  <a:pt x="832013" y="1140146"/>
                  <a:pt x="831626" y="1141121"/>
                </a:cubicBezTo>
                <a:cubicBezTo>
                  <a:pt x="831626" y="1141317"/>
                  <a:pt x="831240" y="1141704"/>
                  <a:pt x="831240" y="1141900"/>
                </a:cubicBezTo>
                <a:cubicBezTo>
                  <a:pt x="830462" y="1142875"/>
                  <a:pt x="830853" y="1142679"/>
                  <a:pt x="829879" y="1142875"/>
                </a:cubicBezTo>
                <a:cubicBezTo>
                  <a:pt x="829493" y="1142875"/>
                  <a:pt x="829297" y="1142875"/>
                  <a:pt x="828910" y="1143071"/>
                </a:cubicBezTo>
                <a:cubicBezTo>
                  <a:pt x="827941" y="1143262"/>
                  <a:pt x="826777" y="1144046"/>
                  <a:pt x="825803" y="1144629"/>
                </a:cubicBezTo>
                <a:cubicBezTo>
                  <a:pt x="823865" y="1145800"/>
                  <a:pt x="824643" y="1145604"/>
                  <a:pt x="823479" y="1146966"/>
                </a:cubicBezTo>
                <a:cubicBezTo>
                  <a:pt x="821732" y="1146966"/>
                  <a:pt x="819789" y="1146966"/>
                  <a:pt x="817851" y="1146966"/>
                </a:cubicBezTo>
                <a:cubicBezTo>
                  <a:pt x="817073" y="1146966"/>
                  <a:pt x="814357" y="1146383"/>
                  <a:pt x="813579" y="1145800"/>
                </a:cubicBezTo>
                <a:cubicBezTo>
                  <a:pt x="814357" y="1145408"/>
                  <a:pt x="814161" y="1145604"/>
                  <a:pt x="814548" y="1144825"/>
                </a:cubicBezTo>
                <a:cubicBezTo>
                  <a:pt x="814939" y="1145408"/>
                  <a:pt x="815326" y="1145604"/>
                  <a:pt x="815712" y="1145991"/>
                </a:cubicBezTo>
                <a:cubicBezTo>
                  <a:pt x="816877" y="1147162"/>
                  <a:pt x="818238" y="1146383"/>
                  <a:pt x="818624" y="1145408"/>
                </a:cubicBezTo>
                <a:cubicBezTo>
                  <a:pt x="818820" y="1144433"/>
                  <a:pt x="818238" y="1144237"/>
                  <a:pt x="818042" y="1143654"/>
                </a:cubicBezTo>
                <a:cubicBezTo>
                  <a:pt x="818238" y="1143071"/>
                  <a:pt x="818238" y="1143071"/>
                  <a:pt x="818433" y="1142483"/>
                </a:cubicBezTo>
                <a:cubicBezTo>
                  <a:pt x="818624" y="1142875"/>
                  <a:pt x="819011" y="1143458"/>
                  <a:pt x="819206" y="1144046"/>
                </a:cubicBezTo>
                <a:cubicBezTo>
                  <a:pt x="819593" y="1144629"/>
                  <a:pt x="819789" y="1144825"/>
                  <a:pt x="820371" y="1145016"/>
                </a:cubicBezTo>
                <a:cubicBezTo>
                  <a:pt x="820758" y="1145212"/>
                  <a:pt x="821536" y="1145604"/>
                  <a:pt x="821922" y="1145604"/>
                </a:cubicBezTo>
                <a:cubicBezTo>
                  <a:pt x="823283" y="1145604"/>
                  <a:pt x="823865" y="1144046"/>
                  <a:pt x="823283" y="1143071"/>
                </a:cubicBezTo>
                <a:cubicBezTo>
                  <a:pt x="822896" y="1142483"/>
                  <a:pt x="822505" y="1142483"/>
                  <a:pt x="821922" y="1142292"/>
                </a:cubicBezTo>
                <a:cubicBezTo>
                  <a:pt x="821536" y="1142096"/>
                  <a:pt x="821340" y="1141317"/>
                  <a:pt x="821149" y="1140925"/>
                </a:cubicBezTo>
                <a:cubicBezTo>
                  <a:pt x="820758" y="1139950"/>
                  <a:pt x="820567" y="1140146"/>
                  <a:pt x="820175" y="1139754"/>
                </a:cubicBezTo>
                <a:cubicBezTo>
                  <a:pt x="820758" y="1139563"/>
                  <a:pt x="821149" y="1139367"/>
                  <a:pt x="821732" y="1139171"/>
                </a:cubicBezTo>
                <a:cubicBezTo>
                  <a:pt x="821732" y="1139950"/>
                  <a:pt x="822118" y="1140538"/>
                  <a:pt x="822314" y="1141121"/>
                </a:cubicBezTo>
                <a:cubicBezTo>
                  <a:pt x="822700" y="1141704"/>
                  <a:pt x="822896" y="1142292"/>
                  <a:pt x="823283" y="1142679"/>
                </a:cubicBezTo>
                <a:cubicBezTo>
                  <a:pt x="823479" y="1142875"/>
                  <a:pt x="824834" y="1143458"/>
                  <a:pt x="825030" y="1143654"/>
                </a:cubicBezTo>
                <a:cubicBezTo>
                  <a:pt x="826581" y="1144046"/>
                  <a:pt x="827746" y="1142292"/>
                  <a:pt x="826581" y="1140925"/>
                </a:cubicBezTo>
                <a:cubicBezTo>
                  <a:pt x="825803" y="1140146"/>
                  <a:pt x="825612" y="1140729"/>
                  <a:pt x="825030" y="1139754"/>
                </a:cubicBezTo>
                <a:cubicBezTo>
                  <a:pt x="824447" y="1138392"/>
                  <a:pt x="823865" y="1136834"/>
                  <a:pt x="822118" y="1137809"/>
                </a:cubicBezTo>
                <a:close/>
                <a:moveTo>
                  <a:pt x="785441" y="1132934"/>
                </a:moveTo>
                <a:cubicBezTo>
                  <a:pt x="786605" y="1132547"/>
                  <a:pt x="787961" y="1132738"/>
                  <a:pt x="789321" y="1132738"/>
                </a:cubicBezTo>
                <a:lnTo>
                  <a:pt x="785827" y="1133326"/>
                </a:lnTo>
                <a:lnTo>
                  <a:pt x="785441" y="1132934"/>
                </a:lnTo>
                <a:close/>
                <a:moveTo>
                  <a:pt x="806982" y="1139367"/>
                </a:moveTo>
                <a:cubicBezTo>
                  <a:pt x="806786" y="1139171"/>
                  <a:pt x="806400" y="1138588"/>
                  <a:pt x="806204" y="1138392"/>
                </a:cubicBezTo>
                <a:cubicBezTo>
                  <a:pt x="806786" y="1137613"/>
                  <a:pt x="806982" y="1137809"/>
                  <a:pt x="806786" y="1136442"/>
                </a:cubicBezTo>
                <a:cubicBezTo>
                  <a:pt x="807369" y="1137417"/>
                  <a:pt x="807565" y="1137417"/>
                  <a:pt x="807951" y="1137613"/>
                </a:cubicBezTo>
                <a:cubicBezTo>
                  <a:pt x="807565" y="1138196"/>
                  <a:pt x="807173" y="1138784"/>
                  <a:pt x="806982" y="1139367"/>
                </a:cubicBezTo>
                <a:close/>
                <a:moveTo>
                  <a:pt x="810667" y="1142096"/>
                </a:moveTo>
                <a:cubicBezTo>
                  <a:pt x="811059" y="1140538"/>
                  <a:pt x="810667" y="1140925"/>
                  <a:pt x="810281" y="1139950"/>
                </a:cubicBezTo>
                <a:cubicBezTo>
                  <a:pt x="810476" y="1139563"/>
                  <a:pt x="810476" y="1139563"/>
                  <a:pt x="810667" y="1139171"/>
                </a:cubicBezTo>
                <a:cubicBezTo>
                  <a:pt x="811249" y="1139367"/>
                  <a:pt x="811249" y="1139563"/>
                  <a:pt x="812414" y="1139950"/>
                </a:cubicBezTo>
                <a:cubicBezTo>
                  <a:pt x="811832" y="1140342"/>
                  <a:pt x="811832" y="1140146"/>
                  <a:pt x="811445" y="1140925"/>
                </a:cubicBezTo>
                <a:cubicBezTo>
                  <a:pt x="811059" y="1141317"/>
                  <a:pt x="810863" y="1141704"/>
                  <a:pt x="810667" y="1142096"/>
                </a:cubicBezTo>
                <a:close/>
                <a:moveTo>
                  <a:pt x="816104" y="1140729"/>
                </a:moveTo>
                <a:lnTo>
                  <a:pt x="818042" y="1139950"/>
                </a:lnTo>
                <a:cubicBezTo>
                  <a:pt x="817851" y="1140538"/>
                  <a:pt x="817851" y="1140538"/>
                  <a:pt x="817851" y="1141121"/>
                </a:cubicBezTo>
                <a:cubicBezTo>
                  <a:pt x="817459" y="1140729"/>
                  <a:pt x="816877" y="1140729"/>
                  <a:pt x="816104" y="1140729"/>
                </a:cubicBezTo>
                <a:close/>
                <a:moveTo>
                  <a:pt x="816104" y="1140729"/>
                </a:moveTo>
                <a:cubicBezTo>
                  <a:pt x="815522" y="1141121"/>
                  <a:pt x="815326" y="1141121"/>
                  <a:pt x="815130" y="1141704"/>
                </a:cubicBezTo>
                <a:cubicBezTo>
                  <a:pt x="814939" y="1142096"/>
                  <a:pt x="814743" y="1142679"/>
                  <a:pt x="814548" y="1143071"/>
                </a:cubicBezTo>
                <a:cubicBezTo>
                  <a:pt x="814357" y="1142679"/>
                  <a:pt x="814161" y="1142679"/>
                  <a:pt x="813965" y="1142483"/>
                </a:cubicBezTo>
                <a:cubicBezTo>
                  <a:pt x="814161" y="1142096"/>
                  <a:pt x="814357" y="1141900"/>
                  <a:pt x="814357" y="1141317"/>
                </a:cubicBezTo>
                <a:cubicBezTo>
                  <a:pt x="814357" y="1140925"/>
                  <a:pt x="814161" y="1140538"/>
                  <a:pt x="813965" y="1140342"/>
                </a:cubicBezTo>
                <a:cubicBezTo>
                  <a:pt x="814743" y="1140538"/>
                  <a:pt x="814939" y="1141121"/>
                  <a:pt x="816104" y="1140729"/>
                </a:cubicBezTo>
                <a:close/>
                <a:moveTo>
                  <a:pt x="825221" y="1132934"/>
                </a:moveTo>
                <a:cubicBezTo>
                  <a:pt x="824252" y="1133130"/>
                  <a:pt x="823669" y="1134105"/>
                  <a:pt x="824061" y="1135271"/>
                </a:cubicBezTo>
                <a:cubicBezTo>
                  <a:pt x="824447" y="1136055"/>
                  <a:pt x="824834" y="1137025"/>
                  <a:pt x="825221" y="1137809"/>
                </a:cubicBezTo>
                <a:cubicBezTo>
                  <a:pt x="825803" y="1139171"/>
                  <a:pt x="825803" y="1139171"/>
                  <a:pt x="826968" y="1139754"/>
                </a:cubicBezTo>
                <a:cubicBezTo>
                  <a:pt x="827550" y="1140146"/>
                  <a:pt x="828910" y="1140925"/>
                  <a:pt x="829688" y="1140729"/>
                </a:cubicBezTo>
                <a:cubicBezTo>
                  <a:pt x="830657" y="1140538"/>
                  <a:pt x="831240" y="1139563"/>
                  <a:pt x="830657" y="1138392"/>
                </a:cubicBezTo>
                <a:cubicBezTo>
                  <a:pt x="830271" y="1137809"/>
                  <a:pt x="829106" y="1137221"/>
                  <a:pt x="828328" y="1137025"/>
                </a:cubicBezTo>
                <a:cubicBezTo>
                  <a:pt x="827941" y="1136834"/>
                  <a:pt x="827941" y="1136638"/>
                  <a:pt x="827550" y="1135859"/>
                </a:cubicBezTo>
                <a:cubicBezTo>
                  <a:pt x="827359" y="1135271"/>
                  <a:pt x="826581" y="1133713"/>
                  <a:pt x="826194" y="1133326"/>
                </a:cubicBezTo>
                <a:cubicBezTo>
                  <a:pt x="826385" y="1133130"/>
                  <a:pt x="825803" y="1132934"/>
                  <a:pt x="825221" y="1132934"/>
                </a:cubicBezTo>
                <a:close/>
                <a:moveTo>
                  <a:pt x="831626" y="1120851"/>
                </a:moveTo>
                <a:cubicBezTo>
                  <a:pt x="831044" y="1121047"/>
                  <a:pt x="830462" y="1121630"/>
                  <a:pt x="830462" y="1122605"/>
                </a:cubicBezTo>
                <a:cubicBezTo>
                  <a:pt x="830462" y="1122993"/>
                  <a:pt x="831044" y="1124163"/>
                  <a:pt x="831436" y="1124555"/>
                </a:cubicBezTo>
                <a:cubicBezTo>
                  <a:pt x="831822" y="1125334"/>
                  <a:pt x="832013" y="1125530"/>
                  <a:pt x="832791" y="1125917"/>
                </a:cubicBezTo>
                <a:cubicBezTo>
                  <a:pt x="833373" y="1126309"/>
                  <a:pt x="834151" y="1126697"/>
                  <a:pt x="834925" y="1126501"/>
                </a:cubicBezTo>
                <a:cubicBezTo>
                  <a:pt x="835507" y="1126309"/>
                  <a:pt x="836089" y="1125722"/>
                  <a:pt x="835898" y="1124747"/>
                </a:cubicBezTo>
                <a:cubicBezTo>
                  <a:pt x="835898" y="1123968"/>
                  <a:pt x="835120" y="1123580"/>
                  <a:pt x="834538" y="1123188"/>
                </a:cubicBezTo>
                <a:cubicBezTo>
                  <a:pt x="834151" y="1122993"/>
                  <a:pt x="834151" y="1122801"/>
                  <a:pt x="833956" y="1122409"/>
                </a:cubicBezTo>
                <a:cubicBezTo>
                  <a:pt x="833569" y="1121826"/>
                  <a:pt x="832987" y="1120459"/>
                  <a:pt x="831626" y="1120851"/>
                </a:cubicBezTo>
                <a:close/>
                <a:moveTo>
                  <a:pt x="832209" y="1127088"/>
                </a:moveTo>
                <a:cubicBezTo>
                  <a:pt x="831436" y="1127284"/>
                  <a:pt x="830853" y="1127867"/>
                  <a:pt x="830853" y="1128647"/>
                </a:cubicBezTo>
                <a:cubicBezTo>
                  <a:pt x="830853" y="1129230"/>
                  <a:pt x="831436" y="1130205"/>
                  <a:pt x="831626" y="1130596"/>
                </a:cubicBezTo>
                <a:cubicBezTo>
                  <a:pt x="832013" y="1131376"/>
                  <a:pt x="832209" y="1131763"/>
                  <a:pt x="832987" y="1132155"/>
                </a:cubicBezTo>
                <a:cubicBezTo>
                  <a:pt x="833569" y="1132351"/>
                  <a:pt x="834342" y="1132934"/>
                  <a:pt x="835120" y="1132738"/>
                </a:cubicBezTo>
                <a:cubicBezTo>
                  <a:pt x="835703" y="1132547"/>
                  <a:pt x="836285" y="1131959"/>
                  <a:pt x="836285" y="1131180"/>
                </a:cubicBezTo>
                <a:cubicBezTo>
                  <a:pt x="836285" y="1130205"/>
                  <a:pt x="835703" y="1130009"/>
                  <a:pt x="834925" y="1129622"/>
                </a:cubicBezTo>
                <a:cubicBezTo>
                  <a:pt x="834342" y="1129426"/>
                  <a:pt x="834538" y="1129426"/>
                  <a:pt x="834342" y="1128842"/>
                </a:cubicBezTo>
                <a:cubicBezTo>
                  <a:pt x="833956" y="1128063"/>
                  <a:pt x="833569" y="1126892"/>
                  <a:pt x="832209" y="1127088"/>
                </a:cubicBezTo>
                <a:close/>
                <a:moveTo>
                  <a:pt x="810667" y="1142096"/>
                </a:moveTo>
                <a:cubicBezTo>
                  <a:pt x="810667" y="1142292"/>
                  <a:pt x="810476" y="1142483"/>
                  <a:pt x="810476" y="1142875"/>
                </a:cubicBezTo>
                <a:cubicBezTo>
                  <a:pt x="810476" y="1143262"/>
                  <a:pt x="810476" y="1143262"/>
                  <a:pt x="810667" y="1143654"/>
                </a:cubicBezTo>
                <a:cubicBezTo>
                  <a:pt x="810281" y="1143458"/>
                  <a:pt x="809698" y="1143262"/>
                  <a:pt x="809502" y="1142875"/>
                </a:cubicBezTo>
                <a:cubicBezTo>
                  <a:pt x="809894" y="1142875"/>
                  <a:pt x="809894" y="1142679"/>
                  <a:pt x="810281" y="1142679"/>
                </a:cubicBezTo>
                <a:cubicBezTo>
                  <a:pt x="810476" y="1142292"/>
                  <a:pt x="810476" y="1142292"/>
                  <a:pt x="810667" y="1142096"/>
                </a:cubicBezTo>
                <a:close/>
                <a:moveTo>
                  <a:pt x="819789" y="283769"/>
                </a:moveTo>
                <a:cubicBezTo>
                  <a:pt x="855884" y="282795"/>
                  <a:pt x="891979" y="287862"/>
                  <a:pt x="924193" y="297997"/>
                </a:cubicBezTo>
                <a:cubicBezTo>
                  <a:pt x="925940" y="298581"/>
                  <a:pt x="927491" y="298971"/>
                  <a:pt x="928074" y="301505"/>
                </a:cubicBezTo>
                <a:cubicBezTo>
                  <a:pt x="928656" y="303844"/>
                  <a:pt x="927491" y="305987"/>
                  <a:pt x="926136" y="306767"/>
                </a:cubicBezTo>
                <a:cubicBezTo>
                  <a:pt x="924193" y="308131"/>
                  <a:pt x="922255" y="307547"/>
                  <a:pt x="920117" y="306767"/>
                </a:cubicBezTo>
                <a:cubicBezTo>
                  <a:pt x="862872" y="289421"/>
                  <a:pt x="794753" y="289811"/>
                  <a:pt x="737312" y="306377"/>
                </a:cubicBezTo>
                <a:cubicBezTo>
                  <a:pt x="735565" y="306962"/>
                  <a:pt x="733236" y="307937"/>
                  <a:pt x="731298" y="307352"/>
                </a:cubicBezTo>
                <a:cubicBezTo>
                  <a:pt x="726639" y="306182"/>
                  <a:pt x="727026" y="299556"/>
                  <a:pt x="730329" y="298387"/>
                </a:cubicBezTo>
                <a:cubicBezTo>
                  <a:pt x="738673" y="295268"/>
                  <a:pt x="757303" y="290981"/>
                  <a:pt x="765842" y="289421"/>
                </a:cubicBezTo>
                <a:cubicBezTo>
                  <a:pt x="783694" y="286108"/>
                  <a:pt x="801355" y="284159"/>
                  <a:pt x="819789" y="283769"/>
                </a:cubicBezTo>
                <a:close/>
              </a:path>
            </a:pathLst>
          </a:custGeom>
          <a:solidFill>
            <a:schemeClr val="bg1"/>
          </a:solidFill>
          <a:ln w="317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  <p:sp>
        <p:nvSpPr>
          <p:cNvPr id="41" name="TextBox 37"/>
          <p:cNvSpPr txBox="1"/>
          <p:nvPr/>
        </p:nvSpPr>
        <p:spPr>
          <a:xfrm>
            <a:off x="4027142" y="1618178"/>
            <a:ext cx="3910857" cy="836063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3400"/>
              </a:lnSpc>
            </a:pPr>
            <a:r>
              <a:rPr lang="ru-RU" sz="2800" b="1" dirty="0" smtClean="0">
                <a:solidFill>
                  <a:srgbClr val="3C3C50"/>
                </a:solidFill>
                <a:latin typeface="Open Sans "/>
                <a:ea typeface="Poppins Bold"/>
                <a:cs typeface="Poppins Bold"/>
                <a:sym typeface="Poppins Bold"/>
              </a:rPr>
              <a:t>ЗАКОН</a:t>
            </a:r>
            <a:r>
              <a:rPr lang="ru-RU" sz="2800" b="1" dirty="0">
                <a:solidFill>
                  <a:srgbClr val="3C3C50"/>
                </a:solidFill>
                <a:latin typeface="Open Sans "/>
                <a:ea typeface="Poppins Bold"/>
                <a:cs typeface="Poppins Bold"/>
                <a:sym typeface="Poppins Bold"/>
              </a:rPr>
              <a:t> </a:t>
            </a:r>
            <a:r>
              <a:rPr lang="ru-RU" sz="2500" b="1" dirty="0" smtClean="0">
                <a:solidFill>
                  <a:srgbClr val="3C3C50"/>
                </a:solidFill>
                <a:latin typeface="Open Sans "/>
                <a:ea typeface="Poppins Bold"/>
                <a:cs typeface="Poppins Bold"/>
                <a:sym typeface="Poppins Bold"/>
              </a:rPr>
              <a:t>от </a:t>
            </a:r>
            <a:r>
              <a:rPr lang="ru-RU" sz="2500" b="1" dirty="0">
                <a:solidFill>
                  <a:srgbClr val="3C3C50"/>
                </a:solidFill>
                <a:latin typeface="Open Sans "/>
                <a:ea typeface="Poppins Bold"/>
                <a:cs typeface="Poppins Bold"/>
                <a:sym typeface="Poppins Bold"/>
              </a:rPr>
              <a:t>26.06.2026 № 198-ФЗ</a:t>
            </a:r>
            <a:endParaRPr lang="en-US" sz="2500" b="1" dirty="0">
              <a:solidFill>
                <a:srgbClr val="3C3C50"/>
              </a:solidFill>
              <a:latin typeface="Open Sans "/>
              <a:ea typeface="Poppins Bold"/>
              <a:cs typeface="Poppins Bold"/>
              <a:sym typeface="Poppins Bold"/>
            </a:endParaRPr>
          </a:p>
        </p:txBody>
      </p:sp>
      <p:grpSp>
        <p:nvGrpSpPr>
          <p:cNvPr id="43" name="Group 18"/>
          <p:cNvGrpSpPr/>
          <p:nvPr/>
        </p:nvGrpSpPr>
        <p:grpSpPr>
          <a:xfrm>
            <a:off x="2288688" y="5353685"/>
            <a:ext cx="1969819" cy="1969819"/>
            <a:chOff x="0" y="0"/>
            <a:chExt cx="812800" cy="812800"/>
          </a:xfrm>
        </p:grpSpPr>
        <p:sp>
          <p:nvSpPr>
            <p:cNvPr id="44" name="Freeform 19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000000">
                <a:alpha val="0"/>
              </a:srgbClr>
            </a:solidFill>
            <a:ln w="571500" cap="sq">
              <a:solidFill>
                <a:srgbClr val="0345E4">
                  <a:alpha val="19608"/>
                </a:srgbClr>
              </a:solidFill>
              <a:prstDash val="solid"/>
              <a:miter/>
            </a:ln>
          </p:spPr>
        </p:sp>
        <p:sp>
          <p:nvSpPr>
            <p:cNvPr id="45" name="TextBox 20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/>
            </a:p>
          </p:txBody>
        </p:sp>
      </p:grpSp>
    </p:spTree>
    <p:extLst>
      <p:ext uri="{BB962C8B-B14F-4D97-AF65-F5344CB8AC3E}">
        <p14:creationId xmlns:p14="http://schemas.microsoft.com/office/powerpoint/2010/main" val="5268368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2612571" y="242926"/>
            <a:ext cx="9445160" cy="348813"/>
          </a:xfrm>
        </p:spPr>
        <p:txBody>
          <a:bodyPr>
            <a:normAutofit fontScale="90000"/>
          </a:bodyPr>
          <a:lstStyle/>
          <a:p>
            <a:r>
              <a:rPr lang="ru-RU" dirty="0" smtClean="0">
                <a:solidFill>
                  <a:schemeClr val="accent1">
                    <a:lumMod val="75000"/>
                  </a:schemeClr>
                </a:solidFill>
              </a:rPr>
              <a:t>усилена </a:t>
            </a:r>
            <a:r>
              <a:rPr lang="ru-RU" dirty="0">
                <a:solidFill>
                  <a:schemeClr val="accent1">
                    <a:lumMod val="75000"/>
                  </a:schemeClr>
                </a:solidFill>
              </a:rPr>
              <a:t>ответственность по КоАП РФ за нарушение бюджетного законодательства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5786590" y="5634837"/>
            <a:ext cx="498181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dirty="0"/>
              <a:t>Федеральным законом от 26.06.2026 № 198-ФЗ 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1136469" y="837280"/>
            <a:ext cx="9065622" cy="4552015"/>
          </a:xfrm>
          <a:prstGeom prst="rect">
            <a:avLst/>
          </a:prstGeom>
          <a:solidFill>
            <a:schemeClr val="bg2"/>
          </a:solidFill>
          <a:ln w="38100">
            <a:solidFill>
              <a:schemeClr val="accent1"/>
            </a:solidFill>
          </a:ln>
        </p:spPr>
        <p:txBody>
          <a:bodyPr wrap="square">
            <a:spAutoFit/>
          </a:bodyPr>
          <a:lstStyle/>
          <a:p>
            <a:pPr marL="342900" lvl="0" indent="-342900" algn="just">
              <a:lnSpc>
                <a:spcPct val="115000"/>
              </a:lnSpc>
              <a:spcAft>
                <a:spcPts val="0"/>
              </a:spcAft>
              <a:buFont typeface="Symbol" panose="05050102010706020507" pitchFamily="18" charset="2"/>
              <a:buChar char=""/>
            </a:pPr>
            <a:r>
              <a:rPr lang="ru-RU" dirty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 26 июня 2026 </a:t>
            </a:r>
            <a:r>
              <a:rPr lang="ru-RU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года действует поправка </a:t>
            </a:r>
            <a:r>
              <a:rPr lang="ru-RU" dirty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примечания 5 статьи 15.15.6 КоАП </a:t>
            </a:r>
            <a:r>
              <a:rPr lang="ru-RU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РФ: если показатели отчетности искажены из-за </a:t>
            </a:r>
            <a:r>
              <a:rPr lang="ru-RU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ненадлежащей </a:t>
            </a:r>
            <a:r>
              <a:rPr lang="ru-RU" b="1" dirty="0" err="1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первички</a:t>
            </a:r>
            <a:r>
              <a:rPr lang="ru-RU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то оштрафуют </a:t>
            </a:r>
            <a:r>
              <a:rPr lang="ru-RU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ответственного за оформление факта </a:t>
            </a:r>
            <a:r>
              <a:rPr lang="ru-RU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хозяйственной жизни (п. 4 ст. 1 Закона № 198-ФЗ).</a:t>
            </a:r>
            <a:endParaRPr lang="ru-RU" sz="16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 algn="just">
              <a:lnSpc>
                <a:spcPct val="115000"/>
              </a:lnSpc>
              <a:spcAft>
                <a:spcPts val="0"/>
              </a:spcAft>
              <a:buFont typeface="Symbol" panose="05050102010706020507" pitchFamily="18" charset="2"/>
              <a:buChar char=""/>
            </a:pPr>
            <a:r>
              <a:rPr lang="ru-RU" dirty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 26 июня 2026 </a:t>
            </a:r>
            <a:r>
              <a:rPr lang="ru-RU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года установленный </a:t>
            </a:r>
            <a:r>
              <a:rPr lang="ru-RU" b="1" dirty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статьей 15.15.5 </a:t>
            </a:r>
            <a:r>
              <a:rPr lang="ru-RU" b="1" dirty="0" smtClean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КоАП </a:t>
            </a:r>
            <a:r>
              <a:rPr lang="ru-RU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штраф за нарушение </a:t>
            </a:r>
            <a:r>
              <a:rPr lang="ru-RU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условий предоставления субсидий</a:t>
            </a:r>
            <a:r>
              <a:rPr lang="ru-RU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dirty="0" smtClean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применяют </a:t>
            </a:r>
            <a:r>
              <a:rPr lang="ru-RU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и </a:t>
            </a:r>
            <a:r>
              <a:rPr lang="ru-RU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при нарушении порядка,</a:t>
            </a:r>
            <a:r>
              <a:rPr lang="ru-RU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в том числе по соглашению или договору (п. 3 ст. 1 Закона № 198-ФЗ</a:t>
            </a:r>
            <a:r>
              <a:rPr lang="ru-RU" dirty="0" smtClean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);</a:t>
            </a:r>
            <a:endParaRPr lang="ru-RU" sz="1600" dirty="0" smtClean="0"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342900" lvl="0" indent="-342900" algn="just">
              <a:lnSpc>
                <a:spcPct val="115000"/>
              </a:lnSpc>
              <a:spcAft>
                <a:spcPts val="0"/>
              </a:spcAft>
              <a:buFont typeface="Symbol" panose="05050102010706020507" pitchFamily="18" charset="2"/>
              <a:buChar char=""/>
            </a:pPr>
            <a:r>
              <a:rPr lang="ru-RU" b="1" dirty="0" smtClean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 </a:t>
            </a:r>
            <a:r>
              <a:rPr lang="ru-RU" b="1" dirty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1 сентября 2026 </a:t>
            </a:r>
            <a:r>
              <a:rPr lang="ru-RU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года</a:t>
            </a:r>
            <a:r>
              <a:rPr lang="ru-RU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b="1" dirty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статьей 13.19.7. КоАП </a:t>
            </a:r>
            <a:r>
              <a:rPr lang="ru-RU" dirty="0" smtClean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введен штраф </a:t>
            </a:r>
            <a:r>
              <a:rPr lang="ru-RU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 </a:t>
            </a:r>
            <a:r>
              <a:rPr lang="ru-RU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несоблюдение порядка</a:t>
            </a:r>
            <a:r>
              <a:rPr lang="ru-RU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(в том числе сроков) </a:t>
            </a:r>
            <a:r>
              <a:rPr lang="ru-RU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размещения документов и информации о деятельности учреждений на сайте ГИС ГМУ</a:t>
            </a:r>
            <a:r>
              <a:rPr lang="ru-RU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в том числе </a:t>
            </a:r>
            <a:r>
              <a:rPr lang="ru-RU" dirty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Отчета о выполнении государственного/ муниципального задания</a:t>
            </a:r>
            <a:r>
              <a:rPr lang="ru-RU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ru-RU" dirty="0" smtClean="0"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1" algn="just">
              <a:lnSpc>
                <a:spcPct val="115000"/>
              </a:lnSpc>
            </a:pPr>
            <a:r>
              <a:rPr lang="ru-RU" dirty="0" smtClean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Штраф </a:t>
            </a:r>
            <a:r>
              <a:rPr lang="ru-RU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на должностных лиц - </a:t>
            </a:r>
            <a:r>
              <a:rPr lang="ru-RU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от 15 тыс. до 30 тыс. руб</a:t>
            </a:r>
            <a:r>
              <a:rPr lang="ru-RU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(п. 1 ст. 1, ч. 2 ст. 2 Закона № 198-ФЗ). </a:t>
            </a:r>
            <a:r>
              <a:rPr lang="ru-RU" dirty="0" smtClean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Полномочия </a:t>
            </a:r>
            <a:r>
              <a:rPr lang="ru-RU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 рассмотрению таких дел на федеральном уровне предоставлены Казначейству (п. 5 ст. 1 Закона № 198-ФЗ).</a:t>
            </a:r>
            <a:endParaRPr lang="ru-RU" sz="1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88288105"/>
      </p:ext>
    </p:extLst>
  </p:cSld>
  <p:clrMapOvr>
    <a:masterClrMapping/>
  </p:clrMapOvr>
  <p:transition advClick="0"/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3"/>
          <p:cNvGrpSpPr/>
          <p:nvPr/>
        </p:nvGrpSpPr>
        <p:grpSpPr>
          <a:xfrm>
            <a:off x="0" y="0"/>
            <a:ext cx="12192000" cy="1484954"/>
            <a:chOff x="0" y="0"/>
            <a:chExt cx="4816593" cy="586648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4816592" cy="586648"/>
            </a:xfrm>
            <a:custGeom>
              <a:avLst/>
              <a:gdLst/>
              <a:ahLst/>
              <a:cxnLst/>
              <a:rect l="l" t="t" r="r" b="b"/>
              <a:pathLst>
                <a:path w="4816592" h="586648">
                  <a:moveTo>
                    <a:pt x="0" y="0"/>
                  </a:moveTo>
                  <a:lnTo>
                    <a:pt x="4816592" y="0"/>
                  </a:lnTo>
                  <a:lnTo>
                    <a:pt x="4816592" y="586648"/>
                  </a:lnTo>
                  <a:lnTo>
                    <a:pt x="0" y="586648"/>
                  </a:lnTo>
                  <a:close/>
                </a:path>
              </a:pathLst>
            </a:custGeom>
            <a:solidFill>
              <a:srgbClr val="999DA2">
                <a:alpha val="70000"/>
              </a:srgbClr>
            </a:solidFill>
          </p:spPr>
        </p:sp>
        <p:sp>
          <p:nvSpPr>
            <p:cNvPr id="5" name="TextBox 5"/>
            <p:cNvSpPr txBox="1"/>
            <p:nvPr/>
          </p:nvSpPr>
          <p:spPr>
            <a:xfrm>
              <a:off x="0" y="-38100"/>
              <a:ext cx="4816593" cy="624748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-681920" y="5506109"/>
            <a:ext cx="1969819" cy="1969819"/>
            <a:chOff x="0" y="0"/>
            <a:chExt cx="812800" cy="812800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000000">
                <a:alpha val="0"/>
              </a:srgbClr>
            </a:solidFill>
            <a:ln w="571500" cap="sq">
              <a:solidFill>
                <a:srgbClr val="0345E4">
                  <a:alpha val="19608"/>
                </a:srgbClr>
              </a:solidFill>
              <a:prstDash val="solid"/>
              <a:miter/>
            </a:ln>
          </p:spPr>
        </p:sp>
        <p:sp>
          <p:nvSpPr>
            <p:cNvPr id="20" name="TextBox 20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/>
            </a:p>
          </p:txBody>
        </p:sp>
      </p:grpSp>
      <p:sp>
        <p:nvSpPr>
          <p:cNvPr id="55" name="TextBox 21"/>
          <p:cNvSpPr txBox="1"/>
          <p:nvPr/>
        </p:nvSpPr>
        <p:spPr>
          <a:xfrm>
            <a:off x="4258507" y="614197"/>
            <a:ext cx="7446800" cy="384721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3000"/>
              </a:lnSpc>
            </a:pPr>
            <a:r>
              <a:rPr lang="ru-RU" sz="3200" dirty="0" smtClean="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Изменения </a:t>
            </a:r>
            <a:r>
              <a:rPr lang="ru-RU" sz="3200" dirty="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в </a:t>
            </a:r>
            <a:r>
              <a:rPr lang="ru-RU" sz="3200" dirty="0" smtClean="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rPr>
              <a:t>Закон 7-ФЗ</a:t>
            </a:r>
            <a:endParaRPr lang="en-US" sz="3200" dirty="0">
              <a:solidFill>
                <a:srgbClr val="FFFFFF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00" name="TextBox 37"/>
          <p:cNvSpPr txBox="1"/>
          <p:nvPr/>
        </p:nvSpPr>
        <p:spPr>
          <a:xfrm>
            <a:off x="155782" y="1537458"/>
            <a:ext cx="9141127" cy="577081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4480"/>
              </a:lnSpc>
            </a:pPr>
            <a:r>
              <a:rPr lang="ru-RU" sz="2800" b="1" dirty="0">
                <a:solidFill>
                  <a:srgbClr val="3C3C50"/>
                </a:solidFill>
                <a:latin typeface="Poppins Bold"/>
                <a:ea typeface="Poppins Bold"/>
                <a:cs typeface="Poppins Bold"/>
                <a:sym typeface="Poppins Bold"/>
              </a:rPr>
              <a:t>Пункт 3.4 статьи 32 </a:t>
            </a:r>
            <a:r>
              <a:rPr lang="ru-RU" sz="2000" b="1" dirty="0">
                <a:solidFill>
                  <a:srgbClr val="3C3C50"/>
                </a:solidFill>
                <a:latin typeface="Poppins Bold"/>
                <a:ea typeface="Poppins Bold"/>
                <a:cs typeface="Poppins Bold"/>
                <a:sym typeface="Poppins Bold"/>
              </a:rPr>
              <a:t>(с </a:t>
            </a:r>
            <a:r>
              <a:rPr lang="ru-RU" sz="2000" b="1" dirty="0">
                <a:solidFill>
                  <a:srgbClr val="C00000"/>
                </a:solidFill>
                <a:latin typeface="Poppins Bold"/>
                <a:ea typeface="Poppins Bold"/>
                <a:cs typeface="Poppins Bold"/>
                <a:sym typeface="Poppins Bold"/>
              </a:rPr>
              <a:t>изменениями и дополнениями</a:t>
            </a:r>
            <a:r>
              <a:rPr lang="ru-RU" sz="2000" b="1" dirty="0">
                <a:solidFill>
                  <a:srgbClr val="3C3C50"/>
                </a:solidFill>
                <a:latin typeface="Poppins Bold"/>
                <a:ea typeface="Poppins Bold"/>
                <a:cs typeface="Poppins Bold"/>
                <a:sym typeface="Poppins Bold"/>
              </a:rPr>
              <a:t>):</a:t>
            </a:r>
          </a:p>
        </p:txBody>
      </p:sp>
      <p:grpSp>
        <p:nvGrpSpPr>
          <p:cNvPr id="137" name="Group 38"/>
          <p:cNvGrpSpPr/>
          <p:nvPr/>
        </p:nvGrpSpPr>
        <p:grpSpPr>
          <a:xfrm>
            <a:off x="10155991" y="1755761"/>
            <a:ext cx="771724" cy="771724"/>
            <a:chOff x="0" y="0"/>
            <a:chExt cx="812800" cy="812800"/>
          </a:xfrm>
        </p:grpSpPr>
        <p:sp>
          <p:nvSpPr>
            <p:cNvPr id="138" name="Freeform 39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000000">
                <a:alpha val="0"/>
              </a:srgbClr>
            </a:solidFill>
            <a:ln w="47625" cap="sq">
              <a:solidFill>
                <a:schemeClr val="bg2">
                  <a:lumMod val="50000"/>
                  <a:alpha val="40000"/>
                </a:schemeClr>
              </a:solidFill>
              <a:prstDash val="solid"/>
              <a:miter/>
            </a:ln>
          </p:spPr>
        </p:sp>
        <p:sp>
          <p:nvSpPr>
            <p:cNvPr id="139" name="TextBox 40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659"/>
                </a:lnSpc>
              </a:pPr>
              <a:endParaRPr/>
            </a:p>
          </p:txBody>
        </p:sp>
      </p:grpSp>
      <p:grpSp>
        <p:nvGrpSpPr>
          <p:cNvPr id="140" name="Group 12"/>
          <p:cNvGrpSpPr/>
          <p:nvPr/>
        </p:nvGrpSpPr>
        <p:grpSpPr>
          <a:xfrm rot="5400000">
            <a:off x="10381430" y="843274"/>
            <a:ext cx="1366658" cy="1444075"/>
            <a:chOff x="0" y="0"/>
            <a:chExt cx="812800" cy="812800"/>
          </a:xfrm>
        </p:grpSpPr>
        <p:sp>
          <p:nvSpPr>
            <p:cNvPr id="141" name="Freeform 13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266903" y="0"/>
                  </a:moveTo>
                  <a:lnTo>
                    <a:pt x="545897" y="0"/>
                  </a:lnTo>
                  <a:cubicBezTo>
                    <a:pt x="693303" y="0"/>
                    <a:pt x="812800" y="119497"/>
                    <a:pt x="812800" y="266903"/>
                  </a:cubicBezTo>
                  <a:lnTo>
                    <a:pt x="812800" y="545897"/>
                  </a:lnTo>
                  <a:cubicBezTo>
                    <a:pt x="812800" y="693303"/>
                    <a:pt x="693303" y="812800"/>
                    <a:pt x="545897" y="812800"/>
                  </a:cubicBezTo>
                  <a:lnTo>
                    <a:pt x="266903" y="812800"/>
                  </a:lnTo>
                  <a:cubicBezTo>
                    <a:pt x="119497" y="812800"/>
                    <a:pt x="0" y="693303"/>
                    <a:pt x="0" y="545897"/>
                  </a:cubicBezTo>
                  <a:lnTo>
                    <a:pt x="0" y="266903"/>
                  </a:lnTo>
                  <a:cubicBezTo>
                    <a:pt x="0" y="119497"/>
                    <a:pt x="119497" y="0"/>
                    <a:pt x="266903" y="0"/>
                  </a:cubicBezTo>
                  <a:close/>
                </a:path>
              </a:pathLst>
            </a:custGeom>
            <a:solidFill>
              <a:srgbClr val="999DA2">
                <a:alpha val="29804"/>
              </a:srgbClr>
            </a:solidFill>
          </p:spPr>
        </p:sp>
        <p:sp>
          <p:nvSpPr>
            <p:cNvPr id="142" name="TextBox 14"/>
            <p:cNvSpPr txBox="1"/>
            <p:nvPr/>
          </p:nvSpPr>
          <p:spPr>
            <a:xfrm>
              <a:off x="0" y="-38100"/>
              <a:ext cx="812800" cy="8509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1773"/>
                </a:lnSpc>
              </a:pPr>
              <a:endParaRPr sz="1200">
                <a:solidFill>
                  <a:srgbClr val="F8CBAD"/>
                </a:solidFill>
              </a:endParaRPr>
            </a:p>
          </p:txBody>
        </p:sp>
      </p:grpSp>
      <p:sp>
        <p:nvSpPr>
          <p:cNvPr id="10" name="Номер слайда 9"/>
          <p:cNvSpPr>
            <a:spLocks noGrp="1"/>
          </p:cNvSpPr>
          <p:nvPr>
            <p:ph type="sldNum" sz="quarter" idx="12"/>
          </p:nvPr>
        </p:nvSpPr>
        <p:spPr>
          <a:xfrm>
            <a:off x="9043597" y="6345993"/>
            <a:ext cx="2743200" cy="365125"/>
          </a:xfrm>
        </p:spPr>
        <p:txBody>
          <a:bodyPr/>
          <a:lstStyle/>
          <a:p>
            <a:fld id="{5C4A6F70-B317-4A4F-98B4-679CD3E73B83}" type="slidenum">
              <a:rPr lang="ru-RU" smtClean="0"/>
              <a:t>210</a:t>
            </a:fld>
            <a:endParaRPr lang="ru-RU" dirty="0"/>
          </a:p>
        </p:txBody>
      </p:sp>
      <p:sp>
        <p:nvSpPr>
          <p:cNvPr id="65" name="TextBox 6"/>
          <p:cNvSpPr txBox="1"/>
          <p:nvPr/>
        </p:nvSpPr>
        <p:spPr>
          <a:xfrm>
            <a:off x="845151" y="447548"/>
            <a:ext cx="3413356" cy="6027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4666"/>
              </a:lnSpc>
            </a:pPr>
            <a:r>
              <a:rPr lang="en-US" sz="4400" b="1" spc="66" dirty="0">
                <a:solidFill>
                  <a:srgbClr val="FFFFFF"/>
                </a:solidFill>
                <a:latin typeface="Garet Bold"/>
                <a:ea typeface="Garet Bold"/>
                <a:cs typeface="Garet Bold"/>
                <a:sym typeface="Garet Bold"/>
              </a:rPr>
              <a:t>bus.gov.ru </a:t>
            </a:r>
          </a:p>
        </p:txBody>
      </p:sp>
      <p:sp>
        <p:nvSpPr>
          <p:cNvPr id="66" name="AutoShape 7"/>
          <p:cNvSpPr/>
          <p:nvPr/>
        </p:nvSpPr>
        <p:spPr>
          <a:xfrm>
            <a:off x="4073860" y="294280"/>
            <a:ext cx="0" cy="945074"/>
          </a:xfrm>
          <a:prstGeom prst="line">
            <a:avLst/>
          </a:prstGeom>
          <a:ln w="38100" cap="flat">
            <a:solidFill>
              <a:srgbClr val="FFFFFF"/>
            </a:solidFill>
            <a:prstDash val="solid"/>
            <a:headEnd type="none" w="sm" len="sm"/>
            <a:tailEnd type="none" w="sm" len="sm"/>
          </a:ln>
        </p:spPr>
      </p:sp>
      <p:sp>
        <p:nvSpPr>
          <p:cNvPr id="67" name="Рисунок 3">
            <a:extLst>
              <a:ext uri="{FF2B5EF4-FFF2-40B4-BE49-F238E27FC236}">
                <a16:creationId xmlns:a16="http://schemas.microsoft.com/office/drawing/2014/main" id="{519570A5-16C6-0717-3413-DDE2BDABDB1A}"/>
              </a:ext>
            </a:extLst>
          </p:cNvPr>
          <p:cNvSpPr/>
          <p:nvPr/>
        </p:nvSpPr>
        <p:spPr>
          <a:xfrm>
            <a:off x="-662539" y="0"/>
            <a:ext cx="1325077" cy="1484954"/>
          </a:xfrm>
          <a:custGeom>
            <a:avLst/>
            <a:gdLst>
              <a:gd name="connsiteX0" fmla="*/ 676960 w 1656655"/>
              <a:gd name="connsiteY0" fmla="*/ 1342057 h 1864576"/>
              <a:gd name="connsiteX1" fmla="*/ 695786 w 1656655"/>
              <a:gd name="connsiteY1" fmla="*/ 1351416 h 1864576"/>
              <a:gd name="connsiteX2" fmla="*/ 701604 w 1656655"/>
              <a:gd name="connsiteY2" fmla="*/ 1354140 h 1864576"/>
              <a:gd name="connsiteX3" fmla="*/ 656196 w 1656655"/>
              <a:gd name="connsiteY3" fmla="*/ 1390587 h 1864576"/>
              <a:gd name="connsiteX4" fmla="*/ 640283 w 1656655"/>
              <a:gd name="connsiteY4" fmla="*/ 1384742 h 1864576"/>
              <a:gd name="connsiteX5" fmla="*/ 636598 w 1656655"/>
              <a:gd name="connsiteY5" fmla="*/ 1382988 h 1864576"/>
              <a:gd name="connsiteX6" fmla="*/ 628832 w 1656655"/>
              <a:gd name="connsiteY6" fmla="*/ 1367202 h 1864576"/>
              <a:gd name="connsiteX7" fmla="*/ 665705 w 1656655"/>
              <a:gd name="connsiteY7" fmla="*/ 1335433 h 1864576"/>
              <a:gd name="connsiteX8" fmla="*/ 676960 w 1656655"/>
              <a:gd name="connsiteY8" fmla="*/ 1342057 h 1864576"/>
              <a:gd name="connsiteX9" fmla="*/ 704907 w 1656655"/>
              <a:gd name="connsiteY9" fmla="*/ 1327829 h 1864576"/>
              <a:gd name="connsiteX10" fmla="*/ 702382 w 1656655"/>
              <a:gd name="connsiteY10" fmla="*/ 1316526 h 1864576"/>
              <a:gd name="connsiteX11" fmla="*/ 686081 w 1656655"/>
              <a:gd name="connsiteY11" fmla="*/ 1328608 h 1864576"/>
              <a:gd name="connsiteX12" fmla="*/ 682005 w 1656655"/>
              <a:gd name="connsiteY12" fmla="*/ 1330362 h 1864576"/>
              <a:gd name="connsiteX13" fmla="*/ 680258 w 1656655"/>
              <a:gd name="connsiteY13" fmla="*/ 1335433 h 1864576"/>
              <a:gd name="connsiteX14" fmla="*/ 700248 w 1656655"/>
              <a:gd name="connsiteY14" fmla="*/ 1345179 h 1864576"/>
              <a:gd name="connsiteX15" fmla="*/ 701217 w 1656655"/>
              <a:gd name="connsiteY15" fmla="*/ 1344983 h 1864576"/>
              <a:gd name="connsiteX16" fmla="*/ 685303 w 1656655"/>
              <a:gd name="connsiteY16" fmla="*/ 1337188 h 1864576"/>
              <a:gd name="connsiteX17" fmla="*/ 701217 w 1656655"/>
              <a:gd name="connsiteY17" fmla="*/ 1344983 h 1864576"/>
              <a:gd name="connsiteX18" fmla="*/ 704907 w 1656655"/>
              <a:gd name="connsiteY18" fmla="*/ 1327829 h 1864576"/>
              <a:gd name="connsiteX19" fmla="*/ 638149 w 1656655"/>
              <a:gd name="connsiteY19" fmla="*/ 1316722 h 1864576"/>
              <a:gd name="connsiteX20" fmla="*/ 658134 w 1656655"/>
              <a:gd name="connsiteY20" fmla="*/ 1330754 h 1864576"/>
              <a:gd name="connsiteX21" fmla="*/ 659299 w 1656655"/>
              <a:gd name="connsiteY21" fmla="*/ 1331533 h 1864576"/>
              <a:gd name="connsiteX22" fmla="*/ 627476 w 1656655"/>
              <a:gd name="connsiteY22" fmla="*/ 1358040 h 1864576"/>
              <a:gd name="connsiteX23" fmla="*/ 604187 w 1656655"/>
              <a:gd name="connsiteY23" fmla="*/ 1366810 h 1864576"/>
              <a:gd name="connsiteX24" fmla="*/ 581677 w 1656655"/>
              <a:gd name="connsiteY24" fmla="*/ 1344204 h 1864576"/>
              <a:gd name="connsiteX25" fmla="*/ 586140 w 1656655"/>
              <a:gd name="connsiteY25" fmla="*/ 1340107 h 1864576"/>
              <a:gd name="connsiteX26" fmla="*/ 630388 w 1656655"/>
              <a:gd name="connsiteY26" fmla="*/ 1310485 h 1864576"/>
              <a:gd name="connsiteX27" fmla="*/ 638149 w 1656655"/>
              <a:gd name="connsiteY27" fmla="*/ 1316722 h 1864576"/>
              <a:gd name="connsiteX28" fmla="*/ 667647 w 1656655"/>
              <a:gd name="connsiteY28" fmla="*/ 1303856 h 1864576"/>
              <a:gd name="connsiteX29" fmla="*/ 666483 w 1656655"/>
              <a:gd name="connsiteY29" fmla="*/ 1291970 h 1864576"/>
              <a:gd name="connsiteX30" fmla="*/ 663179 w 1656655"/>
              <a:gd name="connsiteY30" fmla="*/ 1289824 h 1864576"/>
              <a:gd name="connsiteX31" fmla="*/ 654063 w 1656655"/>
              <a:gd name="connsiteY31" fmla="*/ 1298986 h 1864576"/>
              <a:gd name="connsiteX32" fmla="*/ 641643 w 1656655"/>
              <a:gd name="connsiteY32" fmla="*/ 1309314 h 1864576"/>
              <a:gd name="connsiteX33" fmla="*/ 641643 w 1656655"/>
              <a:gd name="connsiteY33" fmla="*/ 1309510 h 1864576"/>
              <a:gd name="connsiteX34" fmla="*/ 659881 w 1656655"/>
              <a:gd name="connsiteY34" fmla="*/ 1324517 h 1864576"/>
              <a:gd name="connsiteX35" fmla="*/ 662020 w 1656655"/>
              <a:gd name="connsiteY35" fmla="*/ 1323934 h 1864576"/>
              <a:gd name="connsiteX36" fmla="*/ 651538 w 1656655"/>
              <a:gd name="connsiteY36" fmla="*/ 1316918 h 1864576"/>
              <a:gd name="connsiteX37" fmla="*/ 662020 w 1656655"/>
              <a:gd name="connsiteY37" fmla="*/ 1323934 h 1864576"/>
              <a:gd name="connsiteX38" fmla="*/ 667647 w 1656655"/>
              <a:gd name="connsiteY38" fmla="*/ 1303856 h 1864576"/>
              <a:gd name="connsiteX39" fmla="*/ 603605 w 1656655"/>
              <a:gd name="connsiteY39" fmla="*/ 1285929 h 1864576"/>
              <a:gd name="connsiteX40" fmla="*/ 617576 w 1656655"/>
              <a:gd name="connsiteY40" fmla="*/ 1301715 h 1864576"/>
              <a:gd name="connsiteX41" fmla="*/ 624369 w 1656655"/>
              <a:gd name="connsiteY41" fmla="*/ 1305610 h 1864576"/>
              <a:gd name="connsiteX42" fmla="*/ 561883 w 1656655"/>
              <a:gd name="connsiteY42" fmla="*/ 1338942 h 1864576"/>
              <a:gd name="connsiteX43" fmla="*/ 548102 w 1656655"/>
              <a:gd name="connsiteY43" fmla="*/ 1332312 h 1864576"/>
              <a:gd name="connsiteX44" fmla="*/ 538594 w 1656655"/>
              <a:gd name="connsiteY44" fmla="*/ 1311847 h 1864576"/>
              <a:gd name="connsiteX45" fmla="*/ 570030 w 1656655"/>
              <a:gd name="connsiteY45" fmla="*/ 1245778 h 1864576"/>
              <a:gd name="connsiteX46" fmla="*/ 588660 w 1656655"/>
              <a:gd name="connsiteY46" fmla="*/ 1269751 h 1864576"/>
              <a:gd name="connsiteX47" fmla="*/ 578379 w 1656655"/>
              <a:gd name="connsiteY47" fmla="*/ 1273842 h 1864576"/>
              <a:gd name="connsiteX48" fmla="*/ 568479 w 1656655"/>
              <a:gd name="connsiteY48" fmla="*/ 1280471 h 1864576"/>
              <a:gd name="connsiteX49" fmla="*/ 554704 w 1656655"/>
              <a:gd name="connsiteY49" fmla="*/ 1300157 h 1864576"/>
              <a:gd name="connsiteX50" fmla="*/ 574302 w 1656655"/>
              <a:gd name="connsiteY50" fmla="*/ 1286512 h 1864576"/>
              <a:gd name="connsiteX51" fmla="*/ 596035 w 1656655"/>
              <a:gd name="connsiteY51" fmla="*/ 1278134 h 1864576"/>
              <a:gd name="connsiteX52" fmla="*/ 603605 w 1656655"/>
              <a:gd name="connsiteY52" fmla="*/ 1285929 h 1864576"/>
              <a:gd name="connsiteX53" fmla="*/ 634073 w 1656655"/>
              <a:gd name="connsiteY53" fmla="*/ 1267022 h 1864576"/>
              <a:gd name="connsiteX54" fmla="*/ 610011 w 1656655"/>
              <a:gd name="connsiteY54" fmla="*/ 1281250 h 1864576"/>
              <a:gd name="connsiteX55" fmla="*/ 609815 w 1656655"/>
              <a:gd name="connsiteY55" fmla="*/ 1281250 h 1864576"/>
              <a:gd name="connsiteX56" fmla="*/ 627476 w 1656655"/>
              <a:gd name="connsiteY56" fmla="*/ 1297815 h 1864576"/>
              <a:gd name="connsiteX57" fmla="*/ 627476 w 1656655"/>
              <a:gd name="connsiteY57" fmla="*/ 1297619 h 1864576"/>
              <a:gd name="connsiteX58" fmla="*/ 619128 w 1656655"/>
              <a:gd name="connsiteY58" fmla="*/ 1290216 h 1864576"/>
              <a:gd name="connsiteX59" fmla="*/ 627476 w 1656655"/>
              <a:gd name="connsiteY59" fmla="*/ 1297619 h 1864576"/>
              <a:gd name="connsiteX60" fmla="*/ 634073 w 1656655"/>
              <a:gd name="connsiteY60" fmla="*/ 1267022 h 1864576"/>
              <a:gd name="connsiteX61" fmla="*/ 978918 w 1656655"/>
              <a:gd name="connsiteY61" fmla="*/ 1342057 h 1864576"/>
              <a:gd name="connsiteX62" fmla="*/ 960097 w 1656655"/>
              <a:gd name="connsiteY62" fmla="*/ 1351416 h 1864576"/>
              <a:gd name="connsiteX63" fmla="*/ 954274 w 1656655"/>
              <a:gd name="connsiteY63" fmla="*/ 1354140 h 1864576"/>
              <a:gd name="connsiteX64" fmla="*/ 999687 w 1656655"/>
              <a:gd name="connsiteY64" fmla="*/ 1390587 h 1864576"/>
              <a:gd name="connsiteX65" fmla="*/ 1015595 w 1656655"/>
              <a:gd name="connsiteY65" fmla="*/ 1384742 h 1864576"/>
              <a:gd name="connsiteX66" fmla="*/ 1019285 w 1656655"/>
              <a:gd name="connsiteY66" fmla="*/ 1382988 h 1864576"/>
              <a:gd name="connsiteX67" fmla="*/ 1027046 w 1656655"/>
              <a:gd name="connsiteY67" fmla="*/ 1367202 h 1864576"/>
              <a:gd name="connsiteX68" fmla="*/ 990173 w 1656655"/>
              <a:gd name="connsiteY68" fmla="*/ 1335433 h 1864576"/>
              <a:gd name="connsiteX69" fmla="*/ 978918 w 1656655"/>
              <a:gd name="connsiteY69" fmla="*/ 1342057 h 1864576"/>
              <a:gd name="connsiteX70" fmla="*/ 951167 w 1656655"/>
              <a:gd name="connsiteY70" fmla="*/ 1327829 h 1864576"/>
              <a:gd name="connsiteX71" fmla="*/ 953692 w 1656655"/>
              <a:gd name="connsiteY71" fmla="*/ 1316526 h 1864576"/>
              <a:gd name="connsiteX72" fmla="*/ 969992 w 1656655"/>
              <a:gd name="connsiteY72" fmla="*/ 1328608 h 1864576"/>
              <a:gd name="connsiteX73" fmla="*/ 974069 w 1656655"/>
              <a:gd name="connsiteY73" fmla="*/ 1330362 h 1864576"/>
              <a:gd name="connsiteX74" fmla="*/ 975816 w 1656655"/>
              <a:gd name="connsiteY74" fmla="*/ 1335433 h 1864576"/>
              <a:gd name="connsiteX75" fmla="*/ 955825 w 1656655"/>
              <a:gd name="connsiteY75" fmla="*/ 1345179 h 1864576"/>
              <a:gd name="connsiteX76" fmla="*/ 955052 w 1656655"/>
              <a:gd name="connsiteY76" fmla="*/ 1344983 h 1864576"/>
              <a:gd name="connsiteX77" fmla="*/ 970961 w 1656655"/>
              <a:gd name="connsiteY77" fmla="*/ 1337188 h 1864576"/>
              <a:gd name="connsiteX78" fmla="*/ 955052 w 1656655"/>
              <a:gd name="connsiteY78" fmla="*/ 1344983 h 1864576"/>
              <a:gd name="connsiteX79" fmla="*/ 951167 w 1656655"/>
              <a:gd name="connsiteY79" fmla="*/ 1327829 h 1864576"/>
              <a:gd name="connsiteX80" fmla="*/ 1017925 w 1656655"/>
              <a:gd name="connsiteY80" fmla="*/ 1316722 h 1864576"/>
              <a:gd name="connsiteX81" fmla="*/ 997939 w 1656655"/>
              <a:gd name="connsiteY81" fmla="*/ 1330754 h 1864576"/>
              <a:gd name="connsiteX82" fmla="*/ 996775 w 1656655"/>
              <a:gd name="connsiteY82" fmla="*/ 1331533 h 1864576"/>
              <a:gd name="connsiteX83" fmla="*/ 1028598 w 1656655"/>
              <a:gd name="connsiteY83" fmla="*/ 1358040 h 1864576"/>
              <a:gd name="connsiteX84" fmla="*/ 1051886 w 1656655"/>
              <a:gd name="connsiteY84" fmla="*/ 1366810 h 1864576"/>
              <a:gd name="connsiteX85" fmla="*/ 1074397 w 1656655"/>
              <a:gd name="connsiteY85" fmla="*/ 1344204 h 1864576"/>
              <a:gd name="connsiteX86" fmla="*/ 1069934 w 1656655"/>
              <a:gd name="connsiteY86" fmla="*/ 1340107 h 1864576"/>
              <a:gd name="connsiteX87" fmla="*/ 1025686 w 1656655"/>
              <a:gd name="connsiteY87" fmla="*/ 1310485 h 1864576"/>
              <a:gd name="connsiteX88" fmla="*/ 1017925 w 1656655"/>
              <a:gd name="connsiteY88" fmla="*/ 1316722 h 1864576"/>
              <a:gd name="connsiteX89" fmla="*/ 988431 w 1656655"/>
              <a:gd name="connsiteY89" fmla="*/ 1303856 h 1864576"/>
              <a:gd name="connsiteX90" fmla="*/ 989591 w 1656655"/>
              <a:gd name="connsiteY90" fmla="*/ 1291970 h 1864576"/>
              <a:gd name="connsiteX91" fmla="*/ 992894 w 1656655"/>
              <a:gd name="connsiteY91" fmla="*/ 1289824 h 1864576"/>
              <a:gd name="connsiteX92" fmla="*/ 1002011 w 1656655"/>
              <a:gd name="connsiteY92" fmla="*/ 1298986 h 1864576"/>
              <a:gd name="connsiteX93" fmla="*/ 1014431 w 1656655"/>
              <a:gd name="connsiteY93" fmla="*/ 1309314 h 1864576"/>
              <a:gd name="connsiteX94" fmla="*/ 1014431 w 1656655"/>
              <a:gd name="connsiteY94" fmla="*/ 1309510 h 1864576"/>
              <a:gd name="connsiteX95" fmla="*/ 996192 w 1656655"/>
              <a:gd name="connsiteY95" fmla="*/ 1324517 h 1864576"/>
              <a:gd name="connsiteX96" fmla="*/ 994054 w 1656655"/>
              <a:gd name="connsiteY96" fmla="*/ 1323934 h 1864576"/>
              <a:gd name="connsiteX97" fmla="*/ 1004536 w 1656655"/>
              <a:gd name="connsiteY97" fmla="*/ 1316918 h 1864576"/>
              <a:gd name="connsiteX98" fmla="*/ 994054 w 1656655"/>
              <a:gd name="connsiteY98" fmla="*/ 1323934 h 1864576"/>
              <a:gd name="connsiteX99" fmla="*/ 988431 w 1656655"/>
              <a:gd name="connsiteY99" fmla="*/ 1303856 h 1864576"/>
              <a:gd name="connsiteX100" fmla="*/ 1052273 w 1656655"/>
              <a:gd name="connsiteY100" fmla="*/ 1285929 h 1864576"/>
              <a:gd name="connsiteX101" fmla="*/ 1038302 w 1656655"/>
              <a:gd name="connsiteY101" fmla="*/ 1301715 h 1864576"/>
              <a:gd name="connsiteX102" fmla="*/ 1031509 w 1656655"/>
              <a:gd name="connsiteY102" fmla="*/ 1305610 h 1864576"/>
              <a:gd name="connsiteX103" fmla="*/ 1094000 w 1656655"/>
              <a:gd name="connsiteY103" fmla="*/ 1338942 h 1864576"/>
              <a:gd name="connsiteX104" fmla="*/ 1107776 w 1656655"/>
              <a:gd name="connsiteY104" fmla="*/ 1332312 h 1864576"/>
              <a:gd name="connsiteX105" fmla="*/ 1117284 w 1656655"/>
              <a:gd name="connsiteY105" fmla="*/ 1311847 h 1864576"/>
              <a:gd name="connsiteX106" fmla="*/ 1085848 w 1656655"/>
              <a:gd name="connsiteY106" fmla="*/ 1245778 h 1864576"/>
              <a:gd name="connsiteX107" fmla="*/ 1067218 w 1656655"/>
              <a:gd name="connsiteY107" fmla="*/ 1269751 h 1864576"/>
              <a:gd name="connsiteX108" fmla="*/ 1077504 w 1656655"/>
              <a:gd name="connsiteY108" fmla="*/ 1273842 h 1864576"/>
              <a:gd name="connsiteX109" fmla="*/ 1087399 w 1656655"/>
              <a:gd name="connsiteY109" fmla="*/ 1280471 h 1864576"/>
              <a:gd name="connsiteX110" fmla="*/ 1101179 w 1656655"/>
              <a:gd name="connsiteY110" fmla="*/ 1300157 h 1864576"/>
              <a:gd name="connsiteX111" fmla="*/ 1081581 w 1656655"/>
              <a:gd name="connsiteY111" fmla="*/ 1286512 h 1864576"/>
              <a:gd name="connsiteX112" fmla="*/ 1059843 w 1656655"/>
              <a:gd name="connsiteY112" fmla="*/ 1278134 h 1864576"/>
              <a:gd name="connsiteX113" fmla="*/ 1052273 w 1656655"/>
              <a:gd name="connsiteY113" fmla="*/ 1285929 h 1864576"/>
              <a:gd name="connsiteX114" fmla="*/ 1022001 w 1656655"/>
              <a:gd name="connsiteY114" fmla="*/ 1267022 h 1864576"/>
              <a:gd name="connsiteX115" fmla="*/ 1046063 w 1656655"/>
              <a:gd name="connsiteY115" fmla="*/ 1281250 h 1864576"/>
              <a:gd name="connsiteX116" fmla="*/ 1046259 w 1656655"/>
              <a:gd name="connsiteY116" fmla="*/ 1281250 h 1864576"/>
              <a:gd name="connsiteX117" fmla="*/ 1028598 w 1656655"/>
              <a:gd name="connsiteY117" fmla="*/ 1297815 h 1864576"/>
              <a:gd name="connsiteX118" fmla="*/ 1028598 w 1656655"/>
              <a:gd name="connsiteY118" fmla="*/ 1297619 h 1864576"/>
              <a:gd name="connsiteX119" fmla="*/ 1036946 w 1656655"/>
              <a:gd name="connsiteY119" fmla="*/ 1290216 h 1864576"/>
              <a:gd name="connsiteX120" fmla="*/ 1028598 w 1656655"/>
              <a:gd name="connsiteY120" fmla="*/ 1297619 h 1864576"/>
              <a:gd name="connsiteX121" fmla="*/ 1022001 w 1656655"/>
              <a:gd name="connsiteY121" fmla="*/ 1267022 h 1864576"/>
              <a:gd name="connsiteX122" fmla="*/ 827941 w 1656655"/>
              <a:gd name="connsiteY122" fmla="*/ 1372655 h 1864576"/>
              <a:gd name="connsiteX123" fmla="*/ 948646 w 1656655"/>
              <a:gd name="connsiteY123" fmla="*/ 1347712 h 1864576"/>
              <a:gd name="connsiteX124" fmla="*/ 944570 w 1656655"/>
              <a:gd name="connsiteY124" fmla="*/ 1327829 h 1864576"/>
              <a:gd name="connsiteX125" fmla="*/ 950007 w 1656655"/>
              <a:gd name="connsiteY125" fmla="*/ 1310093 h 1864576"/>
              <a:gd name="connsiteX126" fmla="*/ 957376 w 1656655"/>
              <a:gd name="connsiteY126" fmla="*/ 1311264 h 1864576"/>
              <a:gd name="connsiteX127" fmla="*/ 972708 w 1656655"/>
              <a:gd name="connsiteY127" fmla="*/ 1322763 h 1864576"/>
              <a:gd name="connsiteX128" fmla="*/ 982026 w 1656655"/>
              <a:gd name="connsiteY128" fmla="*/ 1328608 h 1864576"/>
              <a:gd name="connsiteX129" fmla="*/ 982994 w 1656655"/>
              <a:gd name="connsiteY129" fmla="*/ 1330171 h 1864576"/>
              <a:gd name="connsiteX130" fmla="*/ 988235 w 1656655"/>
              <a:gd name="connsiteY130" fmla="*/ 1327050 h 1864576"/>
              <a:gd name="connsiteX131" fmla="*/ 981830 w 1656655"/>
              <a:gd name="connsiteY131" fmla="*/ 1303665 h 1864576"/>
              <a:gd name="connsiteX132" fmla="*/ 982994 w 1656655"/>
              <a:gd name="connsiteY132" fmla="*/ 1290603 h 1864576"/>
              <a:gd name="connsiteX133" fmla="*/ 987071 w 1656655"/>
              <a:gd name="connsiteY133" fmla="*/ 1282421 h 1864576"/>
              <a:gd name="connsiteX134" fmla="*/ 997161 w 1656655"/>
              <a:gd name="connsiteY134" fmla="*/ 1285341 h 1864576"/>
              <a:gd name="connsiteX135" fmla="*/ 1005701 w 1656655"/>
              <a:gd name="connsiteY135" fmla="*/ 1293920 h 1864576"/>
              <a:gd name="connsiteX136" fmla="*/ 1019285 w 1656655"/>
              <a:gd name="connsiteY136" fmla="*/ 1305419 h 1864576"/>
              <a:gd name="connsiteX137" fmla="*/ 1023748 w 1656655"/>
              <a:gd name="connsiteY137" fmla="*/ 1301715 h 1864576"/>
              <a:gd name="connsiteX138" fmla="*/ 1023362 w 1656655"/>
              <a:gd name="connsiteY138" fmla="*/ 1300936 h 1864576"/>
              <a:gd name="connsiteX139" fmla="*/ 1016178 w 1656655"/>
              <a:gd name="connsiteY139" fmla="*/ 1267414 h 1864576"/>
              <a:gd name="connsiteX140" fmla="*/ 1027433 w 1656655"/>
              <a:gd name="connsiteY140" fmla="*/ 1263127 h 1864576"/>
              <a:gd name="connsiteX141" fmla="*/ 1047037 w 1656655"/>
              <a:gd name="connsiteY141" fmla="*/ 1275209 h 1864576"/>
              <a:gd name="connsiteX142" fmla="*/ 1050531 w 1656655"/>
              <a:gd name="connsiteY142" fmla="*/ 1276380 h 1864576"/>
              <a:gd name="connsiteX143" fmla="*/ 1134749 w 1656655"/>
              <a:gd name="connsiteY143" fmla="*/ 1064135 h 1864576"/>
              <a:gd name="connsiteX144" fmla="*/ 1134558 w 1656655"/>
              <a:gd name="connsiteY144" fmla="*/ 1056144 h 1864576"/>
              <a:gd name="connsiteX145" fmla="*/ 1134167 w 1656655"/>
              <a:gd name="connsiteY145" fmla="*/ 1048153 h 1864576"/>
              <a:gd name="connsiteX146" fmla="*/ 1133584 w 1656655"/>
              <a:gd name="connsiteY146" fmla="*/ 1040358 h 1864576"/>
              <a:gd name="connsiteX147" fmla="*/ 1132811 w 1656655"/>
              <a:gd name="connsiteY147" fmla="*/ 1032563 h 1864576"/>
              <a:gd name="connsiteX148" fmla="*/ 1131843 w 1656655"/>
              <a:gd name="connsiteY148" fmla="*/ 1024768 h 1864576"/>
              <a:gd name="connsiteX149" fmla="*/ 1130678 w 1656655"/>
              <a:gd name="connsiteY149" fmla="*/ 1017164 h 1864576"/>
              <a:gd name="connsiteX150" fmla="*/ 1129513 w 1656655"/>
              <a:gd name="connsiteY150" fmla="*/ 1009565 h 1864576"/>
              <a:gd name="connsiteX151" fmla="*/ 1128153 w 1656655"/>
              <a:gd name="connsiteY151" fmla="*/ 1001966 h 1864576"/>
              <a:gd name="connsiteX152" fmla="*/ 1126601 w 1656655"/>
              <a:gd name="connsiteY152" fmla="*/ 994558 h 1864576"/>
              <a:gd name="connsiteX153" fmla="*/ 1124854 w 1656655"/>
              <a:gd name="connsiteY153" fmla="*/ 987150 h 1864576"/>
              <a:gd name="connsiteX154" fmla="*/ 1122912 w 1656655"/>
              <a:gd name="connsiteY154" fmla="*/ 979747 h 1864576"/>
              <a:gd name="connsiteX155" fmla="*/ 1120778 w 1656655"/>
              <a:gd name="connsiteY155" fmla="*/ 972535 h 1864576"/>
              <a:gd name="connsiteX156" fmla="*/ 1118449 w 1656655"/>
              <a:gd name="connsiteY156" fmla="*/ 965323 h 1864576"/>
              <a:gd name="connsiteX157" fmla="*/ 1115929 w 1656655"/>
              <a:gd name="connsiteY157" fmla="*/ 958111 h 1864576"/>
              <a:gd name="connsiteX158" fmla="*/ 1113213 w 1656655"/>
              <a:gd name="connsiteY158" fmla="*/ 951095 h 1864576"/>
              <a:gd name="connsiteX159" fmla="*/ 1110301 w 1656655"/>
              <a:gd name="connsiteY159" fmla="*/ 944079 h 1864576"/>
              <a:gd name="connsiteX160" fmla="*/ 1107389 w 1656655"/>
              <a:gd name="connsiteY160" fmla="*/ 937259 h 1864576"/>
              <a:gd name="connsiteX161" fmla="*/ 1104282 w 1656655"/>
              <a:gd name="connsiteY161" fmla="*/ 930439 h 1864576"/>
              <a:gd name="connsiteX162" fmla="*/ 1100984 w 1656655"/>
              <a:gd name="connsiteY162" fmla="*/ 923810 h 1864576"/>
              <a:gd name="connsiteX163" fmla="*/ 1097489 w 1656655"/>
              <a:gd name="connsiteY163" fmla="*/ 917185 h 1864576"/>
              <a:gd name="connsiteX164" fmla="*/ 1093805 w 1656655"/>
              <a:gd name="connsiteY164" fmla="*/ 910752 h 1864576"/>
              <a:gd name="connsiteX165" fmla="*/ 1090115 w 1656655"/>
              <a:gd name="connsiteY165" fmla="*/ 904319 h 1864576"/>
              <a:gd name="connsiteX166" fmla="*/ 1086234 w 1656655"/>
              <a:gd name="connsiteY166" fmla="*/ 898082 h 1864576"/>
              <a:gd name="connsiteX167" fmla="*/ 1082158 w 1656655"/>
              <a:gd name="connsiteY167" fmla="*/ 891845 h 1864576"/>
              <a:gd name="connsiteX168" fmla="*/ 1077891 w 1656655"/>
              <a:gd name="connsiteY168" fmla="*/ 885804 h 1864576"/>
              <a:gd name="connsiteX169" fmla="*/ 1073624 w 1656655"/>
              <a:gd name="connsiteY169" fmla="*/ 879763 h 1864576"/>
              <a:gd name="connsiteX170" fmla="*/ 1069161 w 1656655"/>
              <a:gd name="connsiteY170" fmla="*/ 873918 h 1864576"/>
              <a:gd name="connsiteX171" fmla="*/ 1064502 w 1656655"/>
              <a:gd name="connsiteY171" fmla="*/ 868068 h 1864576"/>
              <a:gd name="connsiteX172" fmla="*/ 1059647 w 1656655"/>
              <a:gd name="connsiteY172" fmla="*/ 862419 h 1864576"/>
              <a:gd name="connsiteX173" fmla="*/ 1054798 w 1656655"/>
              <a:gd name="connsiteY173" fmla="*/ 856961 h 1864576"/>
              <a:gd name="connsiteX174" fmla="*/ 1049753 w 1656655"/>
              <a:gd name="connsiteY174" fmla="*/ 851503 h 1864576"/>
              <a:gd name="connsiteX175" fmla="*/ 605352 w 1656655"/>
              <a:gd name="connsiteY175" fmla="*/ 851503 h 1864576"/>
              <a:gd name="connsiteX176" fmla="*/ 600307 w 1656655"/>
              <a:gd name="connsiteY176" fmla="*/ 856961 h 1864576"/>
              <a:gd name="connsiteX177" fmla="*/ 595452 w 1656655"/>
              <a:gd name="connsiteY177" fmla="*/ 862419 h 1864576"/>
              <a:gd name="connsiteX178" fmla="*/ 590603 w 1656655"/>
              <a:gd name="connsiteY178" fmla="*/ 868068 h 1864576"/>
              <a:gd name="connsiteX179" fmla="*/ 585944 w 1656655"/>
              <a:gd name="connsiteY179" fmla="*/ 873918 h 1864576"/>
              <a:gd name="connsiteX180" fmla="*/ 581481 w 1656655"/>
              <a:gd name="connsiteY180" fmla="*/ 879763 h 1864576"/>
              <a:gd name="connsiteX181" fmla="*/ 577214 w 1656655"/>
              <a:gd name="connsiteY181" fmla="*/ 885804 h 1864576"/>
              <a:gd name="connsiteX182" fmla="*/ 572942 w 1656655"/>
              <a:gd name="connsiteY182" fmla="*/ 891845 h 1864576"/>
              <a:gd name="connsiteX183" fmla="*/ 568866 w 1656655"/>
              <a:gd name="connsiteY183" fmla="*/ 898082 h 1864576"/>
              <a:gd name="connsiteX184" fmla="*/ 564985 w 1656655"/>
              <a:gd name="connsiteY184" fmla="*/ 904319 h 1864576"/>
              <a:gd name="connsiteX185" fmla="*/ 561300 w 1656655"/>
              <a:gd name="connsiteY185" fmla="*/ 910752 h 1864576"/>
              <a:gd name="connsiteX186" fmla="*/ 557610 w 1656655"/>
              <a:gd name="connsiteY186" fmla="*/ 917185 h 1864576"/>
              <a:gd name="connsiteX187" fmla="*/ 554121 w 1656655"/>
              <a:gd name="connsiteY187" fmla="*/ 923810 h 1864576"/>
              <a:gd name="connsiteX188" fmla="*/ 550818 w 1656655"/>
              <a:gd name="connsiteY188" fmla="*/ 930439 h 1864576"/>
              <a:gd name="connsiteX189" fmla="*/ 547716 w 1656655"/>
              <a:gd name="connsiteY189" fmla="*/ 937259 h 1864576"/>
              <a:gd name="connsiteX190" fmla="*/ 544804 w 1656655"/>
              <a:gd name="connsiteY190" fmla="*/ 944079 h 1864576"/>
              <a:gd name="connsiteX191" fmla="*/ 541892 w 1656655"/>
              <a:gd name="connsiteY191" fmla="*/ 951095 h 1864576"/>
              <a:gd name="connsiteX192" fmla="*/ 539176 w 1656655"/>
              <a:gd name="connsiteY192" fmla="*/ 958111 h 1864576"/>
              <a:gd name="connsiteX193" fmla="*/ 536656 w 1656655"/>
              <a:gd name="connsiteY193" fmla="*/ 965323 h 1864576"/>
              <a:gd name="connsiteX194" fmla="*/ 534327 w 1656655"/>
              <a:gd name="connsiteY194" fmla="*/ 972535 h 1864576"/>
              <a:gd name="connsiteX195" fmla="*/ 532188 w 1656655"/>
              <a:gd name="connsiteY195" fmla="*/ 979747 h 1864576"/>
              <a:gd name="connsiteX196" fmla="*/ 530250 w 1656655"/>
              <a:gd name="connsiteY196" fmla="*/ 987150 h 1864576"/>
              <a:gd name="connsiteX197" fmla="*/ 528503 w 1656655"/>
              <a:gd name="connsiteY197" fmla="*/ 994558 h 1864576"/>
              <a:gd name="connsiteX198" fmla="*/ 526952 w 1656655"/>
              <a:gd name="connsiteY198" fmla="*/ 1001966 h 1864576"/>
              <a:gd name="connsiteX199" fmla="*/ 525592 w 1656655"/>
              <a:gd name="connsiteY199" fmla="*/ 1009565 h 1864576"/>
              <a:gd name="connsiteX200" fmla="*/ 524427 w 1656655"/>
              <a:gd name="connsiteY200" fmla="*/ 1017164 h 1864576"/>
              <a:gd name="connsiteX201" fmla="*/ 523262 w 1656655"/>
              <a:gd name="connsiteY201" fmla="*/ 1024768 h 1864576"/>
              <a:gd name="connsiteX202" fmla="*/ 522293 w 1656655"/>
              <a:gd name="connsiteY202" fmla="*/ 1032563 h 1864576"/>
              <a:gd name="connsiteX203" fmla="*/ 521515 w 1656655"/>
              <a:gd name="connsiteY203" fmla="*/ 1040358 h 1864576"/>
              <a:gd name="connsiteX204" fmla="*/ 520933 w 1656655"/>
              <a:gd name="connsiteY204" fmla="*/ 1048153 h 1864576"/>
              <a:gd name="connsiteX205" fmla="*/ 520546 w 1656655"/>
              <a:gd name="connsiteY205" fmla="*/ 1056144 h 1864576"/>
              <a:gd name="connsiteX206" fmla="*/ 520351 w 1656655"/>
              <a:gd name="connsiteY206" fmla="*/ 1064135 h 1864576"/>
              <a:gd name="connsiteX207" fmla="*/ 604574 w 1656655"/>
              <a:gd name="connsiteY207" fmla="*/ 1276380 h 1864576"/>
              <a:gd name="connsiteX208" fmla="*/ 608068 w 1656655"/>
              <a:gd name="connsiteY208" fmla="*/ 1275209 h 1864576"/>
              <a:gd name="connsiteX209" fmla="*/ 627667 w 1656655"/>
              <a:gd name="connsiteY209" fmla="*/ 1263127 h 1864576"/>
              <a:gd name="connsiteX210" fmla="*/ 638922 w 1656655"/>
              <a:gd name="connsiteY210" fmla="*/ 1267414 h 1864576"/>
              <a:gd name="connsiteX211" fmla="*/ 631743 w 1656655"/>
              <a:gd name="connsiteY211" fmla="*/ 1300936 h 1864576"/>
              <a:gd name="connsiteX212" fmla="*/ 631357 w 1656655"/>
              <a:gd name="connsiteY212" fmla="*/ 1301715 h 1864576"/>
              <a:gd name="connsiteX213" fmla="*/ 635820 w 1656655"/>
              <a:gd name="connsiteY213" fmla="*/ 1305419 h 1864576"/>
              <a:gd name="connsiteX214" fmla="*/ 649404 w 1656655"/>
              <a:gd name="connsiteY214" fmla="*/ 1293920 h 1864576"/>
              <a:gd name="connsiteX215" fmla="*/ 657943 w 1656655"/>
              <a:gd name="connsiteY215" fmla="*/ 1285341 h 1864576"/>
              <a:gd name="connsiteX216" fmla="*/ 668034 w 1656655"/>
              <a:gd name="connsiteY216" fmla="*/ 1282421 h 1864576"/>
              <a:gd name="connsiteX217" fmla="*/ 672110 w 1656655"/>
              <a:gd name="connsiteY217" fmla="*/ 1290603 h 1864576"/>
              <a:gd name="connsiteX218" fmla="*/ 673275 w 1656655"/>
              <a:gd name="connsiteY218" fmla="*/ 1303665 h 1864576"/>
              <a:gd name="connsiteX219" fmla="*/ 666869 w 1656655"/>
              <a:gd name="connsiteY219" fmla="*/ 1327050 h 1864576"/>
              <a:gd name="connsiteX220" fmla="*/ 672110 w 1656655"/>
              <a:gd name="connsiteY220" fmla="*/ 1330171 h 1864576"/>
              <a:gd name="connsiteX221" fmla="*/ 673079 w 1656655"/>
              <a:gd name="connsiteY221" fmla="*/ 1328608 h 1864576"/>
              <a:gd name="connsiteX222" fmla="*/ 682392 w 1656655"/>
              <a:gd name="connsiteY222" fmla="*/ 1322763 h 1864576"/>
              <a:gd name="connsiteX223" fmla="*/ 697723 w 1656655"/>
              <a:gd name="connsiteY223" fmla="*/ 1311264 h 1864576"/>
              <a:gd name="connsiteX224" fmla="*/ 705098 w 1656655"/>
              <a:gd name="connsiteY224" fmla="*/ 1310093 h 1864576"/>
              <a:gd name="connsiteX225" fmla="*/ 710535 w 1656655"/>
              <a:gd name="connsiteY225" fmla="*/ 1327829 h 1864576"/>
              <a:gd name="connsiteX226" fmla="*/ 706458 w 1656655"/>
              <a:gd name="connsiteY226" fmla="*/ 1347712 h 1864576"/>
              <a:gd name="connsiteX227" fmla="*/ 827941 w 1656655"/>
              <a:gd name="connsiteY227" fmla="*/ 1372655 h 1864576"/>
              <a:gd name="connsiteX228" fmla="*/ 580899 w 1656655"/>
              <a:gd name="connsiteY228" fmla="*/ 1456269 h 1864576"/>
              <a:gd name="connsiteX229" fmla="*/ 562073 w 1656655"/>
              <a:gd name="connsiteY229" fmla="*/ 1420405 h 1864576"/>
              <a:gd name="connsiteX230" fmla="*/ 539372 w 1656655"/>
              <a:gd name="connsiteY230" fmla="*/ 1355507 h 1864576"/>
              <a:gd name="connsiteX231" fmla="*/ 535682 w 1656655"/>
              <a:gd name="connsiteY231" fmla="*/ 1365639 h 1864576"/>
              <a:gd name="connsiteX232" fmla="*/ 529282 w 1656655"/>
              <a:gd name="connsiteY232" fmla="*/ 1378505 h 1864576"/>
              <a:gd name="connsiteX233" fmla="*/ 529472 w 1656655"/>
              <a:gd name="connsiteY233" fmla="*/ 1397603 h 1864576"/>
              <a:gd name="connsiteX234" fmla="*/ 551400 w 1656655"/>
              <a:gd name="connsiteY234" fmla="*/ 1431904 h 1864576"/>
              <a:gd name="connsiteX235" fmla="*/ 581868 w 1656655"/>
              <a:gd name="connsiteY235" fmla="*/ 1469909 h 1864576"/>
              <a:gd name="connsiteX236" fmla="*/ 600693 w 1656655"/>
              <a:gd name="connsiteY236" fmla="*/ 1374605 h 1864576"/>
              <a:gd name="connsiteX237" fmla="*/ 572360 w 1656655"/>
              <a:gd name="connsiteY237" fmla="*/ 1347123 h 1864576"/>
              <a:gd name="connsiteX238" fmla="*/ 548102 w 1656655"/>
              <a:gd name="connsiteY238" fmla="*/ 1343229 h 1864576"/>
              <a:gd name="connsiteX239" fmla="*/ 551792 w 1656655"/>
              <a:gd name="connsiteY239" fmla="*/ 1385717 h 1864576"/>
              <a:gd name="connsiteX240" fmla="*/ 566150 w 1656655"/>
              <a:gd name="connsiteY240" fmla="*/ 1414952 h 1864576"/>
              <a:gd name="connsiteX241" fmla="*/ 580899 w 1656655"/>
              <a:gd name="connsiteY241" fmla="*/ 1456269 h 1864576"/>
              <a:gd name="connsiteX242" fmla="*/ 495513 w 1656655"/>
              <a:gd name="connsiteY242" fmla="*/ 1380646 h 1864576"/>
              <a:gd name="connsiteX243" fmla="*/ 495319 w 1656655"/>
              <a:gd name="connsiteY243" fmla="*/ 1338942 h 1864576"/>
              <a:gd name="connsiteX244" fmla="*/ 497453 w 1656655"/>
              <a:gd name="connsiteY244" fmla="*/ 1280275 h 1864576"/>
              <a:gd name="connsiteX245" fmla="*/ 556641 w 1656655"/>
              <a:gd name="connsiteY245" fmla="*/ 1228630 h 1864576"/>
              <a:gd name="connsiteX246" fmla="*/ 556641 w 1656655"/>
              <a:gd name="connsiteY246" fmla="*/ 1227851 h 1864576"/>
              <a:gd name="connsiteX247" fmla="*/ 515888 w 1656655"/>
              <a:gd name="connsiteY247" fmla="*/ 1238958 h 1864576"/>
              <a:gd name="connsiteX248" fmla="*/ 474360 w 1656655"/>
              <a:gd name="connsiteY248" fmla="*/ 1287879 h 1864576"/>
              <a:gd name="connsiteX249" fmla="*/ 481928 w 1656655"/>
              <a:gd name="connsiteY249" fmla="*/ 1376947 h 1864576"/>
              <a:gd name="connsiteX250" fmla="*/ 490661 w 1656655"/>
              <a:gd name="connsiteY250" fmla="*/ 1402086 h 1864576"/>
              <a:gd name="connsiteX251" fmla="*/ 509678 w 1656655"/>
              <a:gd name="connsiteY251" fmla="*/ 1390391 h 1864576"/>
              <a:gd name="connsiteX252" fmla="*/ 533549 w 1656655"/>
              <a:gd name="connsiteY252" fmla="*/ 1322763 h 1864576"/>
              <a:gd name="connsiteX253" fmla="*/ 564016 w 1656655"/>
              <a:gd name="connsiteY253" fmla="*/ 1236812 h 1864576"/>
              <a:gd name="connsiteX254" fmla="*/ 562465 w 1656655"/>
              <a:gd name="connsiteY254" fmla="*/ 1234475 h 1864576"/>
              <a:gd name="connsiteX255" fmla="*/ 517052 w 1656655"/>
              <a:gd name="connsiteY255" fmla="*/ 1260981 h 1864576"/>
              <a:gd name="connsiteX256" fmla="*/ 498812 w 1656655"/>
              <a:gd name="connsiteY256" fmla="*/ 1303665 h 1864576"/>
              <a:gd name="connsiteX257" fmla="*/ 501723 w 1656655"/>
              <a:gd name="connsiteY257" fmla="*/ 1348295 h 1864576"/>
              <a:gd name="connsiteX258" fmla="*/ 496289 w 1656655"/>
              <a:gd name="connsiteY258" fmla="*/ 1379088 h 1864576"/>
              <a:gd name="connsiteX259" fmla="*/ 495513 w 1656655"/>
              <a:gd name="connsiteY259" fmla="*/ 1380646 h 1864576"/>
              <a:gd name="connsiteX260" fmla="*/ 752644 w 1656655"/>
              <a:gd name="connsiteY260" fmla="*/ 1519217 h 1864576"/>
              <a:gd name="connsiteX261" fmla="*/ 708788 w 1656655"/>
              <a:gd name="connsiteY261" fmla="*/ 1359211 h 1864576"/>
              <a:gd name="connsiteX262" fmla="*/ 701604 w 1656655"/>
              <a:gd name="connsiteY262" fmla="*/ 1370514 h 1864576"/>
              <a:gd name="connsiteX263" fmla="*/ 757885 w 1656655"/>
              <a:gd name="connsiteY263" fmla="*/ 1538321 h 1864576"/>
              <a:gd name="connsiteX264" fmla="*/ 773217 w 1656655"/>
              <a:gd name="connsiteY264" fmla="*/ 1533250 h 1864576"/>
              <a:gd name="connsiteX265" fmla="*/ 763121 w 1656655"/>
              <a:gd name="connsiteY265" fmla="*/ 1455681 h 1864576"/>
              <a:gd name="connsiteX266" fmla="*/ 733432 w 1656655"/>
              <a:gd name="connsiteY266" fmla="*/ 1366031 h 1864576"/>
              <a:gd name="connsiteX267" fmla="*/ 720043 w 1656655"/>
              <a:gd name="connsiteY267" fmla="*/ 1361548 h 1864576"/>
              <a:gd name="connsiteX268" fmla="*/ 752644 w 1656655"/>
              <a:gd name="connsiteY268" fmla="*/ 1519217 h 1864576"/>
              <a:gd name="connsiteX269" fmla="*/ 903234 w 1656655"/>
              <a:gd name="connsiteY269" fmla="*/ 1519217 h 1864576"/>
              <a:gd name="connsiteX270" fmla="*/ 947095 w 1656655"/>
              <a:gd name="connsiteY270" fmla="*/ 1359211 h 1864576"/>
              <a:gd name="connsiteX271" fmla="*/ 954274 w 1656655"/>
              <a:gd name="connsiteY271" fmla="*/ 1370514 h 1864576"/>
              <a:gd name="connsiteX272" fmla="*/ 897998 w 1656655"/>
              <a:gd name="connsiteY272" fmla="*/ 1538321 h 1864576"/>
              <a:gd name="connsiteX273" fmla="*/ 882666 w 1656655"/>
              <a:gd name="connsiteY273" fmla="*/ 1533250 h 1864576"/>
              <a:gd name="connsiteX274" fmla="*/ 892757 w 1656655"/>
              <a:gd name="connsiteY274" fmla="*/ 1455681 h 1864576"/>
              <a:gd name="connsiteX275" fmla="*/ 922446 w 1656655"/>
              <a:gd name="connsiteY275" fmla="*/ 1366031 h 1864576"/>
              <a:gd name="connsiteX276" fmla="*/ 935840 w 1656655"/>
              <a:gd name="connsiteY276" fmla="*/ 1361548 h 1864576"/>
              <a:gd name="connsiteX277" fmla="*/ 903234 w 1656655"/>
              <a:gd name="connsiteY277" fmla="*/ 1519217 h 1864576"/>
              <a:gd name="connsiteX278" fmla="*/ 1075175 w 1656655"/>
              <a:gd name="connsiteY278" fmla="*/ 1456269 h 1864576"/>
              <a:gd name="connsiteX279" fmla="*/ 1094000 w 1656655"/>
              <a:gd name="connsiteY279" fmla="*/ 1420405 h 1864576"/>
              <a:gd name="connsiteX280" fmla="*/ 1116702 w 1656655"/>
              <a:gd name="connsiteY280" fmla="*/ 1355507 h 1864576"/>
              <a:gd name="connsiteX281" fmla="*/ 1120391 w 1656655"/>
              <a:gd name="connsiteY281" fmla="*/ 1365639 h 1864576"/>
              <a:gd name="connsiteX282" fmla="*/ 1126792 w 1656655"/>
              <a:gd name="connsiteY282" fmla="*/ 1378505 h 1864576"/>
              <a:gd name="connsiteX283" fmla="*/ 1126601 w 1656655"/>
              <a:gd name="connsiteY283" fmla="*/ 1397603 h 1864576"/>
              <a:gd name="connsiteX284" fmla="*/ 1104673 w 1656655"/>
              <a:gd name="connsiteY284" fmla="*/ 1431904 h 1864576"/>
              <a:gd name="connsiteX285" fmla="*/ 1074206 w 1656655"/>
              <a:gd name="connsiteY285" fmla="*/ 1469909 h 1864576"/>
              <a:gd name="connsiteX286" fmla="*/ 1055380 w 1656655"/>
              <a:gd name="connsiteY286" fmla="*/ 1374605 h 1864576"/>
              <a:gd name="connsiteX287" fmla="*/ 1083714 w 1656655"/>
              <a:gd name="connsiteY287" fmla="*/ 1347123 h 1864576"/>
              <a:gd name="connsiteX288" fmla="*/ 1107972 w 1656655"/>
              <a:gd name="connsiteY288" fmla="*/ 1343229 h 1864576"/>
              <a:gd name="connsiteX289" fmla="*/ 1104282 w 1656655"/>
              <a:gd name="connsiteY289" fmla="*/ 1385717 h 1864576"/>
              <a:gd name="connsiteX290" fmla="*/ 1089924 w 1656655"/>
              <a:gd name="connsiteY290" fmla="*/ 1414952 h 1864576"/>
              <a:gd name="connsiteX291" fmla="*/ 1075175 w 1656655"/>
              <a:gd name="connsiteY291" fmla="*/ 1456269 h 1864576"/>
              <a:gd name="connsiteX292" fmla="*/ 1160563 w 1656655"/>
              <a:gd name="connsiteY292" fmla="*/ 1380646 h 1864576"/>
              <a:gd name="connsiteX293" fmla="*/ 1160754 w 1656655"/>
              <a:gd name="connsiteY293" fmla="*/ 1338942 h 1864576"/>
              <a:gd name="connsiteX294" fmla="*/ 1158620 w 1656655"/>
              <a:gd name="connsiteY294" fmla="*/ 1280275 h 1864576"/>
              <a:gd name="connsiteX295" fmla="*/ 1099432 w 1656655"/>
              <a:gd name="connsiteY295" fmla="*/ 1228630 h 1864576"/>
              <a:gd name="connsiteX296" fmla="*/ 1099432 w 1656655"/>
              <a:gd name="connsiteY296" fmla="*/ 1227851 h 1864576"/>
              <a:gd name="connsiteX297" fmla="*/ 1140186 w 1656655"/>
              <a:gd name="connsiteY297" fmla="*/ 1238958 h 1864576"/>
              <a:gd name="connsiteX298" fmla="*/ 1181713 w 1656655"/>
              <a:gd name="connsiteY298" fmla="*/ 1287879 h 1864576"/>
              <a:gd name="connsiteX299" fmla="*/ 1174147 w 1656655"/>
              <a:gd name="connsiteY299" fmla="*/ 1376947 h 1864576"/>
              <a:gd name="connsiteX300" fmla="*/ 1165412 w 1656655"/>
              <a:gd name="connsiteY300" fmla="*/ 1402086 h 1864576"/>
              <a:gd name="connsiteX301" fmla="*/ 1146396 w 1656655"/>
              <a:gd name="connsiteY301" fmla="*/ 1390391 h 1864576"/>
              <a:gd name="connsiteX302" fmla="*/ 1122525 w 1656655"/>
              <a:gd name="connsiteY302" fmla="*/ 1322763 h 1864576"/>
              <a:gd name="connsiteX303" fmla="*/ 1092058 w 1656655"/>
              <a:gd name="connsiteY303" fmla="*/ 1236812 h 1864576"/>
              <a:gd name="connsiteX304" fmla="*/ 1093609 w 1656655"/>
              <a:gd name="connsiteY304" fmla="*/ 1234475 h 1864576"/>
              <a:gd name="connsiteX305" fmla="*/ 1139021 w 1656655"/>
              <a:gd name="connsiteY305" fmla="*/ 1260981 h 1864576"/>
              <a:gd name="connsiteX306" fmla="*/ 1157265 w 1656655"/>
              <a:gd name="connsiteY306" fmla="*/ 1303665 h 1864576"/>
              <a:gd name="connsiteX307" fmla="*/ 1154353 w 1656655"/>
              <a:gd name="connsiteY307" fmla="*/ 1348295 h 1864576"/>
              <a:gd name="connsiteX308" fmla="*/ 1159785 w 1656655"/>
              <a:gd name="connsiteY308" fmla="*/ 1379088 h 1864576"/>
              <a:gd name="connsiteX309" fmla="*/ 1160563 w 1656655"/>
              <a:gd name="connsiteY309" fmla="*/ 1380646 h 1864576"/>
              <a:gd name="connsiteX310" fmla="*/ 827941 w 1656655"/>
              <a:gd name="connsiteY310" fmla="*/ 1858731 h 1864576"/>
              <a:gd name="connsiteX311" fmla="*/ 828715 w 1656655"/>
              <a:gd name="connsiteY311" fmla="*/ 1858731 h 1864576"/>
              <a:gd name="connsiteX312" fmla="*/ 852390 w 1656655"/>
              <a:gd name="connsiteY312" fmla="*/ 1847815 h 1864576"/>
              <a:gd name="connsiteX313" fmla="*/ 892370 w 1656655"/>
              <a:gd name="connsiteY313" fmla="*/ 1775313 h 1864576"/>
              <a:gd name="connsiteX314" fmla="*/ 888294 w 1656655"/>
              <a:gd name="connsiteY314" fmla="*/ 1763427 h 1864576"/>
              <a:gd name="connsiteX315" fmla="*/ 860929 w 1656655"/>
              <a:gd name="connsiteY315" fmla="*/ 1679033 h 1864576"/>
              <a:gd name="connsiteX316" fmla="*/ 835120 w 1656655"/>
              <a:gd name="connsiteY316" fmla="*/ 1653115 h 1864576"/>
              <a:gd name="connsiteX317" fmla="*/ 828910 w 1656655"/>
              <a:gd name="connsiteY317" fmla="*/ 1847036 h 1864576"/>
              <a:gd name="connsiteX318" fmla="*/ 828132 w 1656655"/>
              <a:gd name="connsiteY318" fmla="*/ 1847036 h 1864576"/>
              <a:gd name="connsiteX319" fmla="*/ 828132 w 1656655"/>
              <a:gd name="connsiteY319" fmla="*/ 1845865 h 1864576"/>
              <a:gd name="connsiteX320" fmla="*/ 828132 w 1656655"/>
              <a:gd name="connsiteY320" fmla="*/ 1847036 h 1864576"/>
              <a:gd name="connsiteX321" fmla="*/ 827359 w 1656655"/>
              <a:gd name="connsiteY321" fmla="*/ 1847036 h 1864576"/>
              <a:gd name="connsiteX322" fmla="*/ 821149 w 1656655"/>
              <a:gd name="connsiteY322" fmla="*/ 1653115 h 1864576"/>
              <a:gd name="connsiteX323" fmla="*/ 795335 w 1656655"/>
              <a:gd name="connsiteY323" fmla="*/ 1679033 h 1864576"/>
              <a:gd name="connsiteX324" fmla="*/ 767976 w 1656655"/>
              <a:gd name="connsiteY324" fmla="*/ 1763427 h 1864576"/>
              <a:gd name="connsiteX325" fmla="*/ 763899 w 1656655"/>
              <a:gd name="connsiteY325" fmla="*/ 1775313 h 1864576"/>
              <a:gd name="connsiteX326" fmla="*/ 803875 w 1656655"/>
              <a:gd name="connsiteY326" fmla="*/ 1847815 h 1864576"/>
              <a:gd name="connsiteX327" fmla="*/ 827550 w 1656655"/>
              <a:gd name="connsiteY327" fmla="*/ 1858731 h 1864576"/>
              <a:gd name="connsiteX328" fmla="*/ 827941 w 1656655"/>
              <a:gd name="connsiteY328" fmla="*/ 1858731 h 1864576"/>
              <a:gd name="connsiteX329" fmla="*/ 827941 w 1656655"/>
              <a:gd name="connsiteY329" fmla="*/ 1578859 h 1864576"/>
              <a:gd name="connsiteX330" fmla="*/ 848123 w 1656655"/>
              <a:gd name="connsiteY330" fmla="*/ 1567747 h 1864576"/>
              <a:gd name="connsiteX331" fmla="*/ 866366 w 1656655"/>
              <a:gd name="connsiteY331" fmla="*/ 1543583 h 1864576"/>
              <a:gd name="connsiteX332" fmla="*/ 875874 w 1656655"/>
              <a:gd name="connsiteY332" fmla="*/ 1478292 h 1864576"/>
              <a:gd name="connsiteX333" fmla="*/ 837450 w 1656655"/>
              <a:gd name="connsiteY333" fmla="*/ 1500315 h 1864576"/>
              <a:gd name="connsiteX334" fmla="*/ 835898 w 1656655"/>
              <a:gd name="connsiteY334" fmla="*/ 1514347 h 1864576"/>
              <a:gd name="connsiteX335" fmla="*/ 828132 w 1656655"/>
              <a:gd name="connsiteY335" fmla="*/ 1553715 h 1864576"/>
              <a:gd name="connsiteX336" fmla="*/ 820371 w 1656655"/>
              <a:gd name="connsiteY336" fmla="*/ 1514347 h 1864576"/>
              <a:gd name="connsiteX337" fmla="*/ 818820 w 1656655"/>
              <a:gd name="connsiteY337" fmla="*/ 1500315 h 1864576"/>
              <a:gd name="connsiteX338" fmla="*/ 780395 w 1656655"/>
              <a:gd name="connsiteY338" fmla="*/ 1478292 h 1864576"/>
              <a:gd name="connsiteX339" fmla="*/ 789904 w 1656655"/>
              <a:gd name="connsiteY339" fmla="*/ 1543583 h 1864576"/>
              <a:gd name="connsiteX340" fmla="*/ 808147 w 1656655"/>
              <a:gd name="connsiteY340" fmla="*/ 1567747 h 1864576"/>
              <a:gd name="connsiteX341" fmla="*/ 827941 w 1656655"/>
              <a:gd name="connsiteY341" fmla="*/ 1578859 h 1864576"/>
              <a:gd name="connsiteX342" fmla="*/ 827941 w 1656655"/>
              <a:gd name="connsiteY342" fmla="*/ 1404815 h 1864576"/>
              <a:gd name="connsiteX343" fmla="*/ 827941 w 1656655"/>
              <a:gd name="connsiteY343" fmla="*/ 1405011 h 1864576"/>
              <a:gd name="connsiteX344" fmla="*/ 832404 w 1656655"/>
              <a:gd name="connsiteY344" fmla="*/ 1380646 h 1864576"/>
              <a:gd name="connsiteX345" fmla="*/ 823479 w 1656655"/>
              <a:gd name="connsiteY345" fmla="*/ 1380646 h 1864576"/>
              <a:gd name="connsiteX346" fmla="*/ 827941 w 1656655"/>
              <a:gd name="connsiteY346" fmla="*/ 1405011 h 1864576"/>
              <a:gd name="connsiteX347" fmla="*/ 827941 w 1656655"/>
              <a:gd name="connsiteY347" fmla="*/ 1404815 h 1864576"/>
              <a:gd name="connsiteX348" fmla="*/ 689184 w 1656655"/>
              <a:gd name="connsiteY348" fmla="*/ 1417676 h 1864576"/>
              <a:gd name="connsiteX349" fmla="*/ 684917 w 1656655"/>
              <a:gd name="connsiteY349" fmla="*/ 1431517 h 1864576"/>
              <a:gd name="connsiteX350" fmla="*/ 565567 w 1656655"/>
              <a:gd name="connsiteY350" fmla="*/ 1721521 h 1864576"/>
              <a:gd name="connsiteX351" fmla="*/ 674244 w 1656655"/>
              <a:gd name="connsiteY351" fmla="*/ 1444574 h 1864576"/>
              <a:gd name="connsiteX352" fmla="*/ 668807 w 1656655"/>
              <a:gd name="connsiteY352" fmla="*/ 1451007 h 1864576"/>
              <a:gd name="connsiteX353" fmla="*/ 665509 w 1656655"/>
              <a:gd name="connsiteY353" fmla="*/ 1461139 h 1864576"/>
              <a:gd name="connsiteX354" fmla="*/ 574302 w 1656655"/>
              <a:gd name="connsiteY354" fmla="*/ 1691899 h 1864576"/>
              <a:gd name="connsiteX355" fmla="*/ 539176 w 1656655"/>
              <a:gd name="connsiteY355" fmla="*/ 1734387 h 1864576"/>
              <a:gd name="connsiteX356" fmla="*/ 544608 w 1656655"/>
              <a:gd name="connsiteY356" fmla="*/ 1742569 h 1864576"/>
              <a:gd name="connsiteX357" fmla="*/ 690349 w 1656655"/>
              <a:gd name="connsiteY357" fmla="*/ 1598736 h 1864576"/>
              <a:gd name="connsiteX358" fmla="*/ 710921 w 1656655"/>
              <a:gd name="connsiteY358" fmla="*/ 1585679 h 1864576"/>
              <a:gd name="connsiteX359" fmla="*/ 727026 w 1656655"/>
              <a:gd name="connsiteY359" fmla="*/ 1533250 h 1864576"/>
              <a:gd name="connsiteX360" fmla="*/ 717909 w 1656655"/>
              <a:gd name="connsiteY360" fmla="*/ 1510643 h 1864576"/>
              <a:gd name="connsiteX361" fmla="*/ 689184 w 1656655"/>
              <a:gd name="connsiteY361" fmla="*/ 1417676 h 1864576"/>
              <a:gd name="connsiteX362" fmla="*/ 684530 w 1656655"/>
              <a:gd name="connsiteY362" fmla="*/ 1796557 h 1864576"/>
              <a:gd name="connsiteX363" fmla="*/ 780200 w 1656655"/>
              <a:gd name="connsiteY363" fmla="*/ 1542025 h 1864576"/>
              <a:gd name="connsiteX364" fmla="*/ 772439 w 1656655"/>
              <a:gd name="connsiteY364" fmla="*/ 1554690 h 1864576"/>
              <a:gd name="connsiteX365" fmla="*/ 735565 w 1656655"/>
              <a:gd name="connsiteY365" fmla="*/ 1655452 h 1864576"/>
              <a:gd name="connsiteX366" fmla="*/ 720043 w 1656655"/>
              <a:gd name="connsiteY366" fmla="*/ 1660322 h 1864576"/>
              <a:gd name="connsiteX367" fmla="*/ 687829 w 1656655"/>
              <a:gd name="connsiteY367" fmla="*/ 1740036 h 1864576"/>
              <a:gd name="connsiteX368" fmla="*/ 671915 w 1656655"/>
              <a:gd name="connsiteY368" fmla="*/ 1794024 h 1864576"/>
              <a:gd name="connsiteX369" fmla="*/ 681809 w 1656655"/>
              <a:gd name="connsiteY369" fmla="*/ 1804744 h 1864576"/>
              <a:gd name="connsiteX370" fmla="*/ 787574 w 1656655"/>
              <a:gd name="connsiteY370" fmla="*/ 1686441 h 1864576"/>
              <a:gd name="connsiteX371" fmla="*/ 789125 w 1656655"/>
              <a:gd name="connsiteY371" fmla="*/ 1672213 h 1864576"/>
              <a:gd name="connsiteX372" fmla="*/ 808338 w 1656655"/>
              <a:gd name="connsiteY372" fmla="*/ 1661493 h 1864576"/>
              <a:gd name="connsiteX373" fmla="*/ 822118 w 1656655"/>
              <a:gd name="connsiteY373" fmla="*/ 1585483 h 1864576"/>
              <a:gd name="connsiteX374" fmla="*/ 790682 w 1656655"/>
              <a:gd name="connsiteY374" fmla="*/ 1561902 h 1864576"/>
              <a:gd name="connsiteX375" fmla="*/ 684530 w 1656655"/>
              <a:gd name="connsiteY375" fmla="*/ 1796557 h 1864576"/>
              <a:gd name="connsiteX376" fmla="*/ 625533 w 1656655"/>
              <a:gd name="connsiteY376" fmla="*/ 1757190 h 1864576"/>
              <a:gd name="connsiteX377" fmla="*/ 715771 w 1656655"/>
              <a:gd name="connsiteY377" fmla="*/ 1592499 h 1864576"/>
              <a:gd name="connsiteX378" fmla="*/ 699666 w 1656655"/>
              <a:gd name="connsiteY378" fmla="*/ 1602244 h 1864576"/>
              <a:gd name="connsiteX379" fmla="*/ 695590 w 1656655"/>
              <a:gd name="connsiteY379" fmla="*/ 1607506 h 1864576"/>
              <a:gd name="connsiteX380" fmla="*/ 629996 w 1656655"/>
              <a:gd name="connsiteY380" fmla="*/ 1713530 h 1864576"/>
              <a:gd name="connsiteX381" fmla="*/ 622431 w 1656655"/>
              <a:gd name="connsiteY381" fmla="*/ 1724054 h 1864576"/>
              <a:gd name="connsiteX382" fmla="*/ 611366 w 1656655"/>
              <a:gd name="connsiteY382" fmla="*/ 1767518 h 1864576"/>
              <a:gd name="connsiteX383" fmla="*/ 621266 w 1656655"/>
              <a:gd name="connsiteY383" fmla="*/ 1773755 h 1864576"/>
              <a:gd name="connsiteX384" fmla="*/ 711699 w 1656655"/>
              <a:gd name="connsiteY384" fmla="*/ 1667343 h 1864576"/>
              <a:gd name="connsiteX385" fmla="*/ 711117 w 1656655"/>
              <a:gd name="connsiteY385" fmla="*/ 1657598 h 1864576"/>
              <a:gd name="connsiteX386" fmla="*/ 712086 w 1656655"/>
              <a:gd name="connsiteY386" fmla="*/ 1652919 h 1864576"/>
              <a:gd name="connsiteX387" fmla="*/ 722563 w 1656655"/>
              <a:gd name="connsiteY387" fmla="*/ 1653115 h 1864576"/>
              <a:gd name="connsiteX388" fmla="*/ 762735 w 1656655"/>
              <a:gd name="connsiteY388" fmla="*/ 1556640 h 1864576"/>
              <a:gd name="connsiteX389" fmla="*/ 761570 w 1656655"/>
              <a:gd name="connsiteY389" fmla="*/ 1550011 h 1864576"/>
              <a:gd name="connsiteX390" fmla="*/ 744687 w 1656655"/>
              <a:gd name="connsiteY390" fmla="*/ 1539683 h 1864576"/>
              <a:gd name="connsiteX391" fmla="*/ 625533 w 1656655"/>
              <a:gd name="connsiteY391" fmla="*/ 1757190 h 1864576"/>
              <a:gd name="connsiteX392" fmla="*/ 802128 w 1656655"/>
              <a:gd name="connsiteY392" fmla="*/ 1467180 h 1864576"/>
              <a:gd name="connsiteX393" fmla="*/ 788352 w 1656655"/>
              <a:gd name="connsiteY393" fmla="*/ 1446328 h 1864576"/>
              <a:gd name="connsiteX394" fmla="*/ 770887 w 1656655"/>
              <a:gd name="connsiteY394" fmla="*/ 1408715 h 1864576"/>
              <a:gd name="connsiteX395" fmla="*/ 758467 w 1656655"/>
              <a:gd name="connsiteY395" fmla="*/ 1373047 h 1864576"/>
              <a:gd name="connsiteX396" fmla="*/ 741971 w 1656655"/>
              <a:gd name="connsiteY396" fmla="*/ 1368760 h 1864576"/>
              <a:gd name="connsiteX397" fmla="*/ 761183 w 1656655"/>
              <a:gd name="connsiteY397" fmla="*/ 1438141 h 1864576"/>
              <a:gd name="connsiteX398" fmla="*/ 816490 w 1656655"/>
              <a:gd name="connsiteY398" fmla="*/ 1492128 h 1864576"/>
              <a:gd name="connsiteX399" fmla="*/ 823087 w 1656655"/>
              <a:gd name="connsiteY399" fmla="*/ 1483750 h 1864576"/>
              <a:gd name="connsiteX400" fmla="*/ 814548 w 1656655"/>
              <a:gd name="connsiteY400" fmla="*/ 1380455 h 1864576"/>
              <a:gd name="connsiteX401" fmla="*/ 771274 w 1656655"/>
              <a:gd name="connsiteY401" fmla="*/ 1375580 h 1864576"/>
              <a:gd name="connsiteX402" fmla="*/ 802128 w 1656655"/>
              <a:gd name="connsiteY402" fmla="*/ 1467180 h 1864576"/>
              <a:gd name="connsiteX403" fmla="*/ 691513 w 1656655"/>
              <a:gd name="connsiteY403" fmla="*/ 1377334 h 1864576"/>
              <a:gd name="connsiteX404" fmla="*/ 646879 w 1656655"/>
              <a:gd name="connsiteY404" fmla="*/ 1397020 h 1864576"/>
              <a:gd name="connsiteX405" fmla="*/ 637371 w 1656655"/>
              <a:gd name="connsiteY405" fmla="*/ 1461727 h 1864576"/>
              <a:gd name="connsiteX406" fmla="*/ 637371 w 1656655"/>
              <a:gd name="connsiteY406" fmla="*/ 1393899 h 1864576"/>
              <a:gd name="connsiteX407" fmla="*/ 620875 w 1656655"/>
              <a:gd name="connsiteY407" fmla="*/ 1372655 h 1864576"/>
              <a:gd name="connsiteX408" fmla="*/ 609815 w 1656655"/>
              <a:gd name="connsiteY408" fmla="*/ 1374997 h 1864576"/>
              <a:gd name="connsiteX409" fmla="*/ 613696 w 1656655"/>
              <a:gd name="connsiteY409" fmla="*/ 1411248 h 1864576"/>
              <a:gd name="connsiteX410" fmla="*/ 618354 w 1656655"/>
              <a:gd name="connsiteY410" fmla="*/ 1445157 h 1864576"/>
              <a:gd name="connsiteX411" fmla="*/ 629414 w 1656655"/>
              <a:gd name="connsiteY411" fmla="*/ 1461335 h 1864576"/>
              <a:gd name="connsiteX412" fmla="*/ 644359 w 1656655"/>
              <a:gd name="connsiteY412" fmla="*/ 1461918 h 1864576"/>
              <a:gd name="connsiteX413" fmla="*/ 672883 w 1656655"/>
              <a:gd name="connsiteY413" fmla="*/ 1430542 h 1864576"/>
              <a:gd name="connsiteX414" fmla="*/ 691513 w 1656655"/>
              <a:gd name="connsiteY414" fmla="*/ 1377334 h 1864576"/>
              <a:gd name="connsiteX415" fmla="*/ 966890 w 1656655"/>
              <a:gd name="connsiteY415" fmla="*/ 1417676 h 1864576"/>
              <a:gd name="connsiteX416" fmla="*/ 971157 w 1656655"/>
              <a:gd name="connsiteY416" fmla="*/ 1431517 h 1864576"/>
              <a:gd name="connsiteX417" fmla="*/ 1090506 w 1656655"/>
              <a:gd name="connsiteY417" fmla="*/ 1721521 h 1864576"/>
              <a:gd name="connsiteX418" fmla="*/ 981830 w 1656655"/>
              <a:gd name="connsiteY418" fmla="*/ 1444574 h 1864576"/>
              <a:gd name="connsiteX419" fmla="*/ 987267 w 1656655"/>
              <a:gd name="connsiteY419" fmla="*/ 1451007 h 1864576"/>
              <a:gd name="connsiteX420" fmla="*/ 990565 w 1656655"/>
              <a:gd name="connsiteY420" fmla="*/ 1461139 h 1864576"/>
              <a:gd name="connsiteX421" fmla="*/ 1081771 w 1656655"/>
              <a:gd name="connsiteY421" fmla="*/ 1691899 h 1864576"/>
              <a:gd name="connsiteX422" fmla="*/ 1116897 w 1656655"/>
              <a:gd name="connsiteY422" fmla="*/ 1734387 h 1864576"/>
              <a:gd name="connsiteX423" fmla="*/ 1111466 w 1656655"/>
              <a:gd name="connsiteY423" fmla="*/ 1742569 h 1864576"/>
              <a:gd name="connsiteX424" fmla="*/ 965725 w 1656655"/>
              <a:gd name="connsiteY424" fmla="*/ 1598736 h 1864576"/>
              <a:gd name="connsiteX425" fmla="*/ 945152 w 1656655"/>
              <a:gd name="connsiteY425" fmla="*/ 1585679 h 1864576"/>
              <a:gd name="connsiteX426" fmla="*/ 929048 w 1656655"/>
              <a:gd name="connsiteY426" fmla="*/ 1533250 h 1864576"/>
              <a:gd name="connsiteX427" fmla="*/ 938169 w 1656655"/>
              <a:gd name="connsiteY427" fmla="*/ 1510643 h 1864576"/>
              <a:gd name="connsiteX428" fmla="*/ 966890 w 1656655"/>
              <a:gd name="connsiteY428" fmla="*/ 1417676 h 1864576"/>
              <a:gd name="connsiteX429" fmla="*/ 971543 w 1656655"/>
              <a:gd name="connsiteY429" fmla="*/ 1796557 h 1864576"/>
              <a:gd name="connsiteX430" fmla="*/ 875874 w 1656655"/>
              <a:gd name="connsiteY430" fmla="*/ 1542025 h 1864576"/>
              <a:gd name="connsiteX431" fmla="*/ 883635 w 1656655"/>
              <a:gd name="connsiteY431" fmla="*/ 1554690 h 1864576"/>
              <a:gd name="connsiteX432" fmla="*/ 920508 w 1656655"/>
              <a:gd name="connsiteY432" fmla="*/ 1655452 h 1864576"/>
              <a:gd name="connsiteX433" fmla="*/ 936031 w 1656655"/>
              <a:gd name="connsiteY433" fmla="*/ 1660322 h 1864576"/>
              <a:gd name="connsiteX434" fmla="*/ 968245 w 1656655"/>
              <a:gd name="connsiteY434" fmla="*/ 1740036 h 1864576"/>
              <a:gd name="connsiteX435" fmla="*/ 984159 w 1656655"/>
              <a:gd name="connsiteY435" fmla="*/ 1794024 h 1864576"/>
              <a:gd name="connsiteX436" fmla="*/ 974264 w 1656655"/>
              <a:gd name="connsiteY436" fmla="*/ 1804744 h 1864576"/>
              <a:gd name="connsiteX437" fmla="*/ 868499 w 1656655"/>
              <a:gd name="connsiteY437" fmla="*/ 1686441 h 1864576"/>
              <a:gd name="connsiteX438" fmla="*/ 866948 w 1656655"/>
              <a:gd name="connsiteY438" fmla="*/ 1672213 h 1864576"/>
              <a:gd name="connsiteX439" fmla="*/ 847736 w 1656655"/>
              <a:gd name="connsiteY439" fmla="*/ 1661493 h 1864576"/>
              <a:gd name="connsiteX440" fmla="*/ 833956 w 1656655"/>
              <a:gd name="connsiteY440" fmla="*/ 1585483 h 1864576"/>
              <a:gd name="connsiteX441" fmla="*/ 865392 w 1656655"/>
              <a:gd name="connsiteY441" fmla="*/ 1561902 h 1864576"/>
              <a:gd name="connsiteX442" fmla="*/ 971543 w 1656655"/>
              <a:gd name="connsiteY442" fmla="*/ 1796557 h 1864576"/>
              <a:gd name="connsiteX443" fmla="*/ 1030345 w 1656655"/>
              <a:gd name="connsiteY443" fmla="*/ 1757190 h 1864576"/>
              <a:gd name="connsiteX444" fmla="*/ 940107 w 1656655"/>
              <a:gd name="connsiteY444" fmla="*/ 1592499 h 1864576"/>
              <a:gd name="connsiteX445" fmla="*/ 956217 w 1656655"/>
              <a:gd name="connsiteY445" fmla="*/ 1602244 h 1864576"/>
              <a:gd name="connsiteX446" fmla="*/ 960288 w 1656655"/>
              <a:gd name="connsiteY446" fmla="*/ 1607506 h 1864576"/>
              <a:gd name="connsiteX447" fmla="*/ 1025882 w 1656655"/>
              <a:gd name="connsiteY447" fmla="*/ 1713530 h 1864576"/>
              <a:gd name="connsiteX448" fmla="*/ 1033452 w 1656655"/>
              <a:gd name="connsiteY448" fmla="*/ 1724054 h 1864576"/>
              <a:gd name="connsiteX449" fmla="*/ 1044512 w 1656655"/>
              <a:gd name="connsiteY449" fmla="*/ 1767518 h 1864576"/>
              <a:gd name="connsiteX450" fmla="*/ 1034617 w 1656655"/>
              <a:gd name="connsiteY450" fmla="*/ 1773755 h 1864576"/>
              <a:gd name="connsiteX451" fmla="*/ 944184 w 1656655"/>
              <a:gd name="connsiteY451" fmla="*/ 1667343 h 1864576"/>
              <a:gd name="connsiteX452" fmla="*/ 944766 w 1656655"/>
              <a:gd name="connsiteY452" fmla="*/ 1657598 h 1864576"/>
              <a:gd name="connsiteX453" fmla="*/ 943797 w 1656655"/>
              <a:gd name="connsiteY453" fmla="*/ 1652919 h 1864576"/>
              <a:gd name="connsiteX454" fmla="*/ 933315 w 1656655"/>
              <a:gd name="connsiteY454" fmla="*/ 1653115 h 1864576"/>
              <a:gd name="connsiteX455" fmla="*/ 893143 w 1656655"/>
              <a:gd name="connsiteY455" fmla="*/ 1556640 h 1864576"/>
              <a:gd name="connsiteX456" fmla="*/ 894308 w 1656655"/>
              <a:gd name="connsiteY456" fmla="*/ 1550011 h 1864576"/>
              <a:gd name="connsiteX457" fmla="*/ 911191 w 1656655"/>
              <a:gd name="connsiteY457" fmla="*/ 1539683 h 1864576"/>
              <a:gd name="connsiteX458" fmla="*/ 1030345 w 1656655"/>
              <a:gd name="connsiteY458" fmla="*/ 1757190 h 1864576"/>
              <a:gd name="connsiteX459" fmla="*/ 853946 w 1656655"/>
              <a:gd name="connsiteY459" fmla="*/ 1467180 h 1864576"/>
              <a:gd name="connsiteX460" fmla="*/ 867721 w 1656655"/>
              <a:gd name="connsiteY460" fmla="*/ 1446328 h 1864576"/>
              <a:gd name="connsiteX461" fmla="*/ 885186 w 1656655"/>
              <a:gd name="connsiteY461" fmla="*/ 1408715 h 1864576"/>
              <a:gd name="connsiteX462" fmla="*/ 897606 w 1656655"/>
              <a:gd name="connsiteY462" fmla="*/ 1373047 h 1864576"/>
              <a:gd name="connsiteX463" fmla="*/ 914103 w 1656655"/>
              <a:gd name="connsiteY463" fmla="*/ 1368760 h 1864576"/>
              <a:gd name="connsiteX464" fmla="*/ 894890 w 1656655"/>
              <a:gd name="connsiteY464" fmla="*/ 1438141 h 1864576"/>
              <a:gd name="connsiteX465" fmla="*/ 839583 w 1656655"/>
              <a:gd name="connsiteY465" fmla="*/ 1492128 h 1864576"/>
              <a:gd name="connsiteX466" fmla="*/ 832987 w 1656655"/>
              <a:gd name="connsiteY466" fmla="*/ 1483750 h 1864576"/>
              <a:gd name="connsiteX467" fmla="*/ 841526 w 1656655"/>
              <a:gd name="connsiteY467" fmla="*/ 1380455 h 1864576"/>
              <a:gd name="connsiteX468" fmla="*/ 884800 w 1656655"/>
              <a:gd name="connsiteY468" fmla="*/ 1375580 h 1864576"/>
              <a:gd name="connsiteX469" fmla="*/ 853946 w 1656655"/>
              <a:gd name="connsiteY469" fmla="*/ 1467180 h 1864576"/>
              <a:gd name="connsiteX470" fmla="*/ 964560 w 1656655"/>
              <a:gd name="connsiteY470" fmla="*/ 1377334 h 1864576"/>
              <a:gd name="connsiteX471" fmla="*/ 1009195 w 1656655"/>
              <a:gd name="connsiteY471" fmla="*/ 1397020 h 1864576"/>
              <a:gd name="connsiteX472" fmla="*/ 1018703 w 1656655"/>
              <a:gd name="connsiteY472" fmla="*/ 1461727 h 1864576"/>
              <a:gd name="connsiteX473" fmla="*/ 1018703 w 1656655"/>
              <a:gd name="connsiteY473" fmla="*/ 1393899 h 1864576"/>
              <a:gd name="connsiteX474" fmla="*/ 1035199 w 1656655"/>
              <a:gd name="connsiteY474" fmla="*/ 1372655 h 1864576"/>
              <a:gd name="connsiteX475" fmla="*/ 1046259 w 1656655"/>
              <a:gd name="connsiteY475" fmla="*/ 1374997 h 1864576"/>
              <a:gd name="connsiteX476" fmla="*/ 1042378 w 1656655"/>
              <a:gd name="connsiteY476" fmla="*/ 1411248 h 1864576"/>
              <a:gd name="connsiteX477" fmla="*/ 1037719 w 1656655"/>
              <a:gd name="connsiteY477" fmla="*/ 1445157 h 1864576"/>
              <a:gd name="connsiteX478" fmla="*/ 1026660 w 1656655"/>
              <a:gd name="connsiteY478" fmla="*/ 1461335 h 1864576"/>
              <a:gd name="connsiteX479" fmla="*/ 1011715 w 1656655"/>
              <a:gd name="connsiteY479" fmla="*/ 1461918 h 1864576"/>
              <a:gd name="connsiteX480" fmla="*/ 983190 w 1656655"/>
              <a:gd name="connsiteY480" fmla="*/ 1430542 h 1864576"/>
              <a:gd name="connsiteX481" fmla="*/ 964560 w 1656655"/>
              <a:gd name="connsiteY481" fmla="*/ 1377334 h 1864576"/>
              <a:gd name="connsiteX482" fmla="*/ 1066636 w 1656655"/>
              <a:gd name="connsiteY482" fmla="*/ 857348 h 1864576"/>
              <a:gd name="connsiteX483" fmla="*/ 1090893 w 1656655"/>
              <a:gd name="connsiteY483" fmla="*/ 855011 h 1864576"/>
              <a:gd name="connsiteX484" fmla="*/ 1109909 w 1656655"/>
              <a:gd name="connsiteY484" fmla="*/ 897499 h 1864576"/>
              <a:gd name="connsiteX485" fmla="*/ 1113790 w 1656655"/>
              <a:gd name="connsiteY485" fmla="*/ 930630 h 1864576"/>
              <a:gd name="connsiteX486" fmla="*/ 1066636 w 1656655"/>
              <a:gd name="connsiteY486" fmla="*/ 857348 h 1864576"/>
              <a:gd name="connsiteX487" fmla="*/ 1236633 w 1656655"/>
              <a:gd name="connsiteY487" fmla="*/ 920498 h 1864576"/>
              <a:gd name="connsiteX488" fmla="*/ 1203059 w 1656655"/>
              <a:gd name="connsiteY488" fmla="*/ 901399 h 1864576"/>
              <a:gd name="connsiteX489" fmla="*/ 1187341 w 1656655"/>
              <a:gd name="connsiteY489" fmla="*/ 884050 h 1864576"/>
              <a:gd name="connsiteX490" fmla="*/ 1166190 w 1656655"/>
              <a:gd name="connsiteY490" fmla="*/ 857348 h 1864576"/>
              <a:gd name="connsiteX491" fmla="*/ 1144845 w 1656655"/>
              <a:gd name="connsiteY491" fmla="*/ 840200 h 1864576"/>
              <a:gd name="connsiteX492" fmla="*/ 1157265 w 1656655"/>
              <a:gd name="connsiteY492" fmla="*/ 852282 h 1864576"/>
              <a:gd name="connsiteX493" fmla="*/ 1176281 w 1656655"/>
              <a:gd name="connsiteY493" fmla="*/ 881909 h 1864576"/>
              <a:gd name="connsiteX494" fmla="*/ 1178028 w 1656655"/>
              <a:gd name="connsiteY494" fmla="*/ 916989 h 1864576"/>
              <a:gd name="connsiteX495" fmla="*/ 1165995 w 1656655"/>
              <a:gd name="connsiteY495" fmla="*/ 922448 h 1864576"/>
              <a:gd name="connsiteX496" fmla="*/ 1127766 w 1656655"/>
              <a:gd name="connsiteY496" fmla="*/ 906073 h 1864576"/>
              <a:gd name="connsiteX497" fmla="*/ 1098463 w 1656655"/>
              <a:gd name="connsiteY497" fmla="*/ 852674 h 1864576"/>
              <a:gd name="connsiteX498" fmla="*/ 1146200 w 1656655"/>
              <a:gd name="connsiteY498" fmla="*/ 834350 h 1864576"/>
              <a:gd name="connsiteX499" fmla="*/ 1177636 w 1656655"/>
              <a:gd name="connsiteY499" fmla="*/ 799662 h 1864576"/>
              <a:gd name="connsiteX500" fmla="*/ 1227316 w 1656655"/>
              <a:gd name="connsiteY500" fmla="*/ 787188 h 1864576"/>
              <a:gd name="connsiteX501" fmla="*/ 1283788 w 1656655"/>
              <a:gd name="connsiteY501" fmla="*/ 828309 h 1864576"/>
              <a:gd name="connsiteX502" fmla="*/ 1296404 w 1656655"/>
              <a:gd name="connsiteY502" fmla="*/ 868460 h 1864576"/>
              <a:gd name="connsiteX503" fmla="*/ 1238571 w 1656655"/>
              <a:gd name="connsiteY503" fmla="*/ 858715 h 1864576"/>
              <a:gd name="connsiteX504" fmla="*/ 1223827 w 1656655"/>
              <a:gd name="connsiteY504" fmla="*/ 840396 h 1864576"/>
              <a:gd name="connsiteX505" fmla="*/ 1184238 w 1656655"/>
              <a:gd name="connsiteY505" fmla="*/ 802974 h 1864576"/>
              <a:gd name="connsiteX506" fmla="*/ 1226543 w 1656655"/>
              <a:gd name="connsiteY506" fmla="*/ 853257 h 1864576"/>
              <a:gd name="connsiteX507" fmla="*/ 1236633 w 1656655"/>
              <a:gd name="connsiteY507" fmla="*/ 920498 h 1864576"/>
              <a:gd name="connsiteX508" fmla="*/ 1230037 w 1656655"/>
              <a:gd name="connsiteY508" fmla="*/ 702407 h 1864576"/>
              <a:gd name="connsiteX509" fmla="*/ 1236438 w 1656655"/>
              <a:gd name="connsiteY509" fmla="*/ 678630 h 1864576"/>
              <a:gd name="connsiteX510" fmla="*/ 1262056 w 1656655"/>
              <a:gd name="connsiteY510" fmla="*/ 645500 h 1864576"/>
              <a:gd name="connsiteX511" fmla="*/ 1295626 w 1656655"/>
              <a:gd name="connsiteY511" fmla="*/ 631659 h 1864576"/>
              <a:gd name="connsiteX512" fmla="*/ 1320470 w 1656655"/>
              <a:gd name="connsiteY512" fmla="*/ 623472 h 1864576"/>
              <a:gd name="connsiteX513" fmla="*/ 1326871 w 1656655"/>
              <a:gd name="connsiteY513" fmla="*/ 626789 h 1864576"/>
              <a:gd name="connsiteX514" fmla="*/ 1300480 w 1656655"/>
              <a:gd name="connsiteY514" fmla="*/ 690908 h 1864576"/>
              <a:gd name="connsiteX515" fmla="*/ 1237602 w 1656655"/>
              <a:gd name="connsiteY515" fmla="*/ 736513 h 1864576"/>
              <a:gd name="connsiteX516" fmla="*/ 1244395 w 1656655"/>
              <a:gd name="connsiteY516" fmla="*/ 734372 h 1864576"/>
              <a:gd name="connsiteX517" fmla="*/ 1343172 w 1656655"/>
              <a:gd name="connsiteY517" fmla="*/ 705332 h 1864576"/>
              <a:gd name="connsiteX518" fmla="*/ 1344532 w 1656655"/>
              <a:gd name="connsiteY518" fmla="*/ 710398 h 1864576"/>
              <a:gd name="connsiteX519" fmla="*/ 1300093 w 1656655"/>
              <a:gd name="connsiteY519" fmla="*/ 759707 h 1864576"/>
              <a:gd name="connsiteX520" fmla="*/ 1283597 w 1656655"/>
              <a:gd name="connsiteY520" fmla="*/ 758149 h 1864576"/>
              <a:gd name="connsiteX521" fmla="*/ 1230037 w 1656655"/>
              <a:gd name="connsiteY521" fmla="*/ 768090 h 1864576"/>
              <a:gd name="connsiteX522" fmla="*/ 1298733 w 1656655"/>
              <a:gd name="connsiteY522" fmla="*/ 764969 h 1864576"/>
              <a:gd name="connsiteX523" fmla="*/ 1337935 w 1656655"/>
              <a:gd name="connsiteY523" fmla="*/ 788942 h 1864576"/>
              <a:gd name="connsiteX524" fmla="*/ 1289225 w 1656655"/>
              <a:gd name="connsiteY524" fmla="*/ 811744 h 1864576"/>
              <a:gd name="connsiteX525" fmla="*/ 1274089 w 1656655"/>
              <a:gd name="connsiteY525" fmla="*/ 804924 h 1864576"/>
              <a:gd name="connsiteX526" fmla="*/ 1257010 w 1656655"/>
              <a:gd name="connsiteY526" fmla="*/ 792058 h 1864576"/>
              <a:gd name="connsiteX527" fmla="*/ 1247502 w 1656655"/>
              <a:gd name="connsiteY527" fmla="*/ 786605 h 1864576"/>
              <a:gd name="connsiteX528" fmla="*/ 1307659 w 1656655"/>
              <a:gd name="connsiteY528" fmla="*/ 794787 h 1864576"/>
              <a:gd name="connsiteX529" fmla="*/ 1312318 w 1656655"/>
              <a:gd name="connsiteY529" fmla="*/ 789334 h 1864576"/>
              <a:gd name="connsiteX530" fmla="*/ 1274089 w 1656655"/>
              <a:gd name="connsiteY530" fmla="*/ 783484 h 1864576"/>
              <a:gd name="connsiteX531" fmla="*/ 1244590 w 1656655"/>
              <a:gd name="connsiteY531" fmla="*/ 785630 h 1864576"/>
              <a:gd name="connsiteX532" fmla="*/ 1219941 w 1656655"/>
              <a:gd name="connsiteY532" fmla="*/ 777247 h 1864576"/>
              <a:gd name="connsiteX533" fmla="*/ 1230228 w 1656655"/>
              <a:gd name="connsiteY533" fmla="*/ 725210 h 1864576"/>
              <a:gd name="connsiteX534" fmla="*/ 1197431 w 1656655"/>
              <a:gd name="connsiteY534" fmla="*/ 698507 h 1864576"/>
              <a:gd name="connsiteX535" fmla="*/ 1198209 w 1656655"/>
              <a:gd name="connsiteY535" fmla="*/ 644133 h 1864576"/>
              <a:gd name="connsiteX536" fmla="*/ 1271950 w 1656655"/>
              <a:gd name="connsiteY536" fmla="*/ 535968 h 1864576"/>
              <a:gd name="connsiteX537" fmla="*/ 1280490 w 1656655"/>
              <a:gd name="connsiteY537" fmla="*/ 555649 h 1864576"/>
              <a:gd name="connsiteX538" fmla="*/ 1284370 w 1656655"/>
              <a:gd name="connsiteY538" fmla="*/ 585472 h 1864576"/>
              <a:gd name="connsiteX539" fmla="*/ 1278160 w 1656655"/>
              <a:gd name="connsiteY539" fmla="*/ 622502 h 1864576"/>
              <a:gd name="connsiteX540" fmla="*/ 1267488 w 1656655"/>
              <a:gd name="connsiteY540" fmla="*/ 633026 h 1864576"/>
              <a:gd name="connsiteX541" fmla="*/ 1232944 w 1656655"/>
              <a:gd name="connsiteY541" fmla="*/ 673951 h 1864576"/>
              <a:gd name="connsiteX542" fmla="*/ 1230037 w 1656655"/>
              <a:gd name="connsiteY542" fmla="*/ 702407 h 1864576"/>
              <a:gd name="connsiteX543" fmla="*/ 1417887 w 1656655"/>
              <a:gd name="connsiteY543" fmla="*/ 647058 h 1864576"/>
              <a:gd name="connsiteX544" fmla="*/ 1352097 w 1656655"/>
              <a:gd name="connsiteY544" fmla="*/ 700849 h 1864576"/>
              <a:gd name="connsiteX545" fmla="*/ 1301258 w 1656655"/>
              <a:gd name="connsiteY545" fmla="*/ 699678 h 1864576"/>
              <a:gd name="connsiteX546" fmla="*/ 1348995 w 1656655"/>
              <a:gd name="connsiteY546" fmla="*/ 663623 h 1864576"/>
              <a:gd name="connsiteX547" fmla="*/ 1378102 w 1656655"/>
              <a:gd name="connsiteY547" fmla="*/ 633026 h 1864576"/>
              <a:gd name="connsiteX548" fmla="*/ 1432054 w 1656655"/>
              <a:gd name="connsiteY548" fmla="*/ 627176 h 1864576"/>
              <a:gd name="connsiteX549" fmla="*/ 1410316 w 1656655"/>
              <a:gd name="connsiteY549" fmla="*/ 684284 h 1864576"/>
              <a:gd name="connsiteX550" fmla="*/ 1337935 w 1656655"/>
              <a:gd name="connsiteY550" fmla="*/ 744700 h 1864576"/>
              <a:gd name="connsiteX551" fmla="*/ 1351711 w 1656655"/>
              <a:gd name="connsiteY551" fmla="*/ 713514 h 1864576"/>
              <a:gd name="connsiteX552" fmla="*/ 1362966 w 1656655"/>
              <a:gd name="connsiteY552" fmla="*/ 703769 h 1864576"/>
              <a:gd name="connsiteX553" fmla="*/ 1368985 w 1656655"/>
              <a:gd name="connsiteY553" fmla="*/ 698703 h 1864576"/>
              <a:gd name="connsiteX554" fmla="*/ 1417887 w 1656655"/>
              <a:gd name="connsiteY554" fmla="*/ 647058 h 1864576"/>
              <a:gd name="connsiteX555" fmla="*/ 1427395 w 1656655"/>
              <a:gd name="connsiteY555" fmla="*/ 733593 h 1864576"/>
              <a:gd name="connsiteX556" fmla="*/ 1342589 w 1656655"/>
              <a:gd name="connsiteY556" fmla="*/ 780172 h 1864576"/>
              <a:gd name="connsiteX557" fmla="*/ 1318332 w 1656655"/>
              <a:gd name="connsiteY557" fmla="*/ 764386 h 1864576"/>
              <a:gd name="connsiteX558" fmla="*/ 1356174 w 1656655"/>
              <a:gd name="connsiteY558" fmla="*/ 742363 h 1864576"/>
              <a:gd name="connsiteX559" fmla="*/ 1386641 w 1656655"/>
              <a:gd name="connsiteY559" fmla="*/ 722677 h 1864576"/>
              <a:gd name="connsiteX560" fmla="*/ 1442340 w 1656655"/>
              <a:gd name="connsiteY560" fmla="*/ 720923 h 1864576"/>
              <a:gd name="connsiteX561" fmla="*/ 1388971 w 1656655"/>
              <a:gd name="connsiteY561" fmla="*/ 781343 h 1864576"/>
              <a:gd name="connsiteX562" fmla="*/ 1334050 w 1656655"/>
              <a:gd name="connsiteY562" fmla="*/ 803753 h 1864576"/>
              <a:gd name="connsiteX563" fmla="*/ 1348799 w 1656655"/>
              <a:gd name="connsiteY563" fmla="*/ 787771 h 1864576"/>
              <a:gd name="connsiteX564" fmla="*/ 1427395 w 1656655"/>
              <a:gd name="connsiteY564" fmla="*/ 733593 h 1864576"/>
              <a:gd name="connsiteX565" fmla="*/ 1289998 w 1656655"/>
              <a:gd name="connsiteY565" fmla="*/ 823439 h 1864576"/>
              <a:gd name="connsiteX566" fmla="*/ 1367238 w 1656655"/>
              <a:gd name="connsiteY566" fmla="*/ 800049 h 1864576"/>
              <a:gd name="connsiteX567" fmla="*/ 1430502 w 1656655"/>
              <a:gd name="connsiteY567" fmla="*/ 813111 h 1864576"/>
              <a:gd name="connsiteX568" fmla="*/ 1433801 w 1656655"/>
              <a:gd name="connsiteY568" fmla="*/ 839421 h 1864576"/>
              <a:gd name="connsiteX569" fmla="*/ 1306494 w 1656655"/>
              <a:gd name="connsiteY569" fmla="*/ 867485 h 1864576"/>
              <a:gd name="connsiteX570" fmla="*/ 1301062 w 1656655"/>
              <a:gd name="connsiteY570" fmla="*/ 844683 h 1864576"/>
              <a:gd name="connsiteX571" fmla="*/ 1428946 w 1656655"/>
              <a:gd name="connsiteY571" fmla="*/ 832792 h 1864576"/>
              <a:gd name="connsiteX572" fmla="*/ 1296404 w 1656655"/>
              <a:gd name="connsiteY572" fmla="*/ 834350 h 1864576"/>
              <a:gd name="connsiteX573" fmla="*/ 1289998 w 1656655"/>
              <a:gd name="connsiteY573" fmla="*/ 823439 h 1864576"/>
              <a:gd name="connsiteX574" fmla="*/ 1243039 w 1656655"/>
              <a:gd name="connsiteY574" fmla="*/ 870018 h 1864576"/>
              <a:gd name="connsiteX575" fmla="*/ 1253712 w 1656655"/>
              <a:gd name="connsiteY575" fmla="*/ 872747 h 1864576"/>
              <a:gd name="connsiteX576" fmla="*/ 1277578 w 1656655"/>
              <a:gd name="connsiteY576" fmla="*/ 876451 h 1864576"/>
              <a:gd name="connsiteX577" fmla="*/ 1294657 w 1656655"/>
              <a:gd name="connsiteY577" fmla="*/ 879959 h 1864576"/>
              <a:gd name="connsiteX578" fmla="*/ 1403137 w 1656655"/>
              <a:gd name="connsiteY578" fmla="*/ 932384 h 1864576"/>
              <a:gd name="connsiteX579" fmla="*/ 1310571 w 1656655"/>
              <a:gd name="connsiteY579" fmla="*/ 875672 h 1864576"/>
              <a:gd name="connsiteX580" fmla="*/ 1351907 w 1656655"/>
              <a:gd name="connsiteY580" fmla="*/ 873722 h 1864576"/>
              <a:gd name="connsiteX581" fmla="*/ 1355983 w 1656655"/>
              <a:gd name="connsiteY581" fmla="*/ 874305 h 1864576"/>
              <a:gd name="connsiteX582" fmla="*/ 1396928 w 1656655"/>
              <a:gd name="connsiteY582" fmla="*/ 903153 h 1864576"/>
              <a:gd name="connsiteX583" fmla="*/ 1409543 w 1656655"/>
              <a:gd name="connsiteY583" fmla="*/ 934334 h 1864576"/>
              <a:gd name="connsiteX584" fmla="*/ 1384312 w 1656655"/>
              <a:gd name="connsiteY584" fmla="*/ 941742 h 1864576"/>
              <a:gd name="connsiteX585" fmla="*/ 1243039 w 1656655"/>
              <a:gd name="connsiteY585" fmla="*/ 870018 h 1864576"/>
              <a:gd name="connsiteX586" fmla="*/ 1248471 w 1656655"/>
              <a:gd name="connsiteY586" fmla="*/ 886583 h 1864576"/>
              <a:gd name="connsiteX587" fmla="*/ 1327453 w 1656655"/>
              <a:gd name="connsiteY587" fmla="*/ 934138 h 1864576"/>
              <a:gd name="connsiteX588" fmla="*/ 1352680 w 1656655"/>
              <a:gd name="connsiteY588" fmla="*/ 992025 h 1864576"/>
              <a:gd name="connsiteX589" fmla="*/ 1340456 w 1656655"/>
              <a:gd name="connsiteY589" fmla="*/ 1006253 h 1864576"/>
              <a:gd name="connsiteX590" fmla="*/ 1224409 w 1656655"/>
              <a:gd name="connsiteY590" fmla="*/ 926539 h 1864576"/>
              <a:gd name="connsiteX591" fmla="*/ 1245946 w 1656655"/>
              <a:gd name="connsiteY591" fmla="*/ 916793 h 1864576"/>
              <a:gd name="connsiteX592" fmla="*/ 1247889 w 1656655"/>
              <a:gd name="connsiteY592" fmla="*/ 906073 h 1864576"/>
              <a:gd name="connsiteX593" fmla="*/ 1335797 w 1656655"/>
              <a:gd name="connsiteY593" fmla="*/ 986371 h 1864576"/>
              <a:gd name="connsiteX594" fmla="*/ 1247889 w 1656655"/>
              <a:gd name="connsiteY594" fmla="*/ 890287 h 1864576"/>
              <a:gd name="connsiteX595" fmla="*/ 1248471 w 1656655"/>
              <a:gd name="connsiteY595" fmla="*/ 886583 h 1864576"/>
              <a:gd name="connsiteX596" fmla="*/ 1273893 w 1656655"/>
              <a:gd name="connsiteY596" fmla="*/ 1053028 h 1864576"/>
              <a:gd name="connsiteX597" fmla="*/ 1249053 w 1656655"/>
              <a:gd name="connsiteY597" fmla="*/ 1055169 h 1864576"/>
              <a:gd name="connsiteX598" fmla="*/ 1158234 w 1656655"/>
              <a:gd name="connsiteY598" fmla="*/ 929851 h 1864576"/>
              <a:gd name="connsiteX599" fmla="*/ 1184820 w 1656655"/>
              <a:gd name="connsiteY599" fmla="*/ 923613 h 1864576"/>
              <a:gd name="connsiteX600" fmla="*/ 1263220 w 1656655"/>
              <a:gd name="connsiteY600" fmla="*/ 1049711 h 1864576"/>
              <a:gd name="connsiteX601" fmla="*/ 1188701 w 1656655"/>
              <a:gd name="connsiteY601" fmla="*/ 908606 h 1864576"/>
              <a:gd name="connsiteX602" fmla="*/ 1188701 w 1656655"/>
              <a:gd name="connsiteY602" fmla="*/ 901399 h 1864576"/>
              <a:gd name="connsiteX603" fmla="*/ 1213154 w 1656655"/>
              <a:gd name="connsiteY603" fmla="*/ 928685 h 1864576"/>
              <a:gd name="connsiteX604" fmla="*/ 1254099 w 1656655"/>
              <a:gd name="connsiteY604" fmla="*/ 968635 h 1864576"/>
              <a:gd name="connsiteX605" fmla="*/ 1273893 w 1656655"/>
              <a:gd name="connsiteY605" fmla="*/ 1053028 h 1864576"/>
              <a:gd name="connsiteX606" fmla="*/ 1127957 w 1656655"/>
              <a:gd name="connsiteY606" fmla="*/ 967273 h 1864576"/>
              <a:gd name="connsiteX607" fmla="*/ 1180940 w 1656655"/>
              <a:gd name="connsiteY607" fmla="*/ 1060823 h 1864576"/>
              <a:gd name="connsiteX608" fmla="*/ 1123690 w 1656655"/>
              <a:gd name="connsiteY608" fmla="*/ 932776 h 1864576"/>
              <a:gd name="connsiteX609" fmla="*/ 1124468 w 1656655"/>
              <a:gd name="connsiteY609" fmla="*/ 915235 h 1864576"/>
              <a:gd name="connsiteX610" fmla="*/ 1143680 w 1656655"/>
              <a:gd name="connsiteY610" fmla="*/ 925956 h 1864576"/>
              <a:gd name="connsiteX611" fmla="*/ 1186567 w 1656655"/>
              <a:gd name="connsiteY611" fmla="*/ 1011123 h 1864576"/>
              <a:gd name="connsiteX612" fmla="*/ 1190639 w 1656655"/>
              <a:gd name="connsiteY612" fmla="*/ 1073297 h 1864576"/>
              <a:gd name="connsiteX613" fmla="*/ 1177250 w 1656655"/>
              <a:gd name="connsiteY613" fmla="*/ 1073488 h 1864576"/>
              <a:gd name="connsiteX614" fmla="*/ 1141933 w 1656655"/>
              <a:gd name="connsiteY614" fmla="*/ 1039775 h 1864576"/>
              <a:gd name="connsiteX615" fmla="*/ 1127957 w 1656655"/>
              <a:gd name="connsiteY615" fmla="*/ 967273 h 1864576"/>
              <a:gd name="connsiteX616" fmla="*/ 1435156 w 1656655"/>
              <a:gd name="connsiteY616" fmla="*/ 1003132 h 1864576"/>
              <a:gd name="connsiteX617" fmla="*/ 1411094 w 1656655"/>
              <a:gd name="connsiteY617" fmla="*/ 998066 h 1864576"/>
              <a:gd name="connsiteX618" fmla="*/ 1399839 w 1656655"/>
              <a:gd name="connsiteY618" fmla="*/ 978772 h 1864576"/>
              <a:gd name="connsiteX619" fmla="*/ 1483089 w 1656655"/>
              <a:gd name="connsiteY619" fmla="*/ 967660 h 1864576"/>
              <a:gd name="connsiteX620" fmla="*/ 1544219 w 1656655"/>
              <a:gd name="connsiteY620" fmla="*/ 953628 h 1864576"/>
              <a:gd name="connsiteX621" fmla="*/ 1393629 w 1656655"/>
              <a:gd name="connsiteY621" fmla="*/ 970198 h 1864576"/>
              <a:gd name="connsiteX622" fmla="*/ 1379462 w 1656655"/>
              <a:gd name="connsiteY622" fmla="*/ 950512 h 1864576"/>
              <a:gd name="connsiteX623" fmla="*/ 1411290 w 1656655"/>
              <a:gd name="connsiteY623" fmla="*/ 948758 h 1864576"/>
              <a:gd name="connsiteX624" fmla="*/ 1493571 w 1656655"/>
              <a:gd name="connsiteY624" fmla="*/ 933555 h 1864576"/>
              <a:gd name="connsiteX625" fmla="*/ 1597006 w 1656655"/>
              <a:gd name="connsiteY625" fmla="*/ 920884 h 1864576"/>
              <a:gd name="connsiteX626" fmla="*/ 1597589 w 1656655"/>
              <a:gd name="connsiteY626" fmla="*/ 934530 h 1864576"/>
              <a:gd name="connsiteX627" fmla="*/ 1435156 w 1656655"/>
              <a:gd name="connsiteY627" fmla="*/ 1003132 h 1864576"/>
              <a:gd name="connsiteX628" fmla="*/ 1341425 w 1656655"/>
              <a:gd name="connsiteY628" fmla="*/ 939988 h 1864576"/>
              <a:gd name="connsiteX629" fmla="*/ 1366656 w 1656655"/>
              <a:gd name="connsiteY629" fmla="*/ 948954 h 1864576"/>
              <a:gd name="connsiteX630" fmla="*/ 1428560 w 1656655"/>
              <a:gd name="connsiteY630" fmla="*/ 1057702 h 1864576"/>
              <a:gd name="connsiteX631" fmla="*/ 1433218 w 1656655"/>
              <a:gd name="connsiteY631" fmla="*/ 1117343 h 1864576"/>
              <a:gd name="connsiteX632" fmla="*/ 1420020 w 1656655"/>
              <a:gd name="connsiteY632" fmla="*/ 1125917 h 1864576"/>
              <a:gd name="connsiteX633" fmla="*/ 1370150 w 1656655"/>
              <a:gd name="connsiteY633" fmla="*/ 1086550 h 1864576"/>
              <a:gd name="connsiteX634" fmla="*/ 1368207 w 1656655"/>
              <a:gd name="connsiteY634" fmla="*/ 1082263 h 1864576"/>
              <a:gd name="connsiteX635" fmla="*/ 1346861 w 1656655"/>
              <a:gd name="connsiteY635" fmla="*/ 1013465 h 1864576"/>
              <a:gd name="connsiteX636" fmla="*/ 1357339 w 1656655"/>
              <a:gd name="connsiteY636" fmla="*/ 1003911 h 1864576"/>
              <a:gd name="connsiteX637" fmla="*/ 1361801 w 1656655"/>
              <a:gd name="connsiteY637" fmla="*/ 1010540 h 1864576"/>
              <a:gd name="connsiteX638" fmla="*/ 1415171 w 1656655"/>
              <a:gd name="connsiteY638" fmla="*/ 1097074 h 1864576"/>
              <a:gd name="connsiteX639" fmla="*/ 1422545 w 1656655"/>
              <a:gd name="connsiteY639" fmla="*/ 1111689 h 1864576"/>
              <a:gd name="connsiteX640" fmla="*/ 1400035 w 1656655"/>
              <a:gd name="connsiteY640" fmla="*/ 1056340 h 1864576"/>
              <a:gd name="connsiteX641" fmla="*/ 1365295 w 1656655"/>
              <a:gd name="connsiteY641" fmla="*/ 997483 h 1864576"/>
              <a:gd name="connsiteX642" fmla="*/ 1354623 w 1656655"/>
              <a:gd name="connsiteY642" fmla="*/ 973118 h 1864576"/>
              <a:gd name="connsiteX643" fmla="*/ 1341425 w 1656655"/>
              <a:gd name="connsiteY643" fmla="*/ 939988 h 1864576"/>
              <a:gd name="connsiteX644" fmla="*/ 1283015 w 1656655"/>
              <a:gd name="connsiteY644" fmla="*/ 992221 h 1864576"/>
              <a:gd name="connsiteX645" fmla="*/ 1338709 w 1656655"/>
              <a:gd name="connsiteY645" fmla="*/ 1013465 h 1864576"/>
              <a:gd name="connsiteX646" fmla="*/ 1370732 w 1656655"/>
              <a:gd name="connsiteY646" fmla="*/ 1152032 h 1864576"/>
              <a:gd name="connsiteX647" fmla="*/ 1365682 w 1656655"/>
              <a:gd name="connsiteY647" fmla="*/ 1161777 h 1864576"/>
              <a:gd name="connsiteX648" fmla="*/ 1316976 w 1656655"/>
              <a:gd name="connsiteY648" fmla="*/ 1128255 h 1864576"/>
              <a:gd name="connsiteX649" fmla="*/ 1289416 w 1656655"/>
              <a:gd name="connsiteY649" fmla="*/ 1024376 h 1864576"/>
              <a:gd name="connsiteX650" fmla="*/ 1356174 w 1656655"/>
              <a:gd name="connsiteY650" fmla="*/ 1138588 h 1864576"/>
              <a:gd name="connsiteX651" fmla="*/ 1334050 w 1656655"/>
              <a:gd name="connsiteY651" fmla="*/ 1078946 h 1864576"/>
              <a:gd name="connsiteX652" fmla="*/ 1283015 w 1656655"/>
              <a:gd name="connsiteY652" fmla="*/ 992221 h 1864576"/>
              <a:gd name="connsiteX653" fmla="*/ 1219364 w 1656655"/>
              <a:gd name="connsiteY653" fmla="*/ 1040162 h 1864576"/>
              <a:gd name="connsiteX654" fmla="*/ 1243230 w 1656655"/>
              <a:gd name="connsiteY654" fmla="*/ 1061210 h 1864576"/>
              <a:gd name="connsiteX655" fmla="*/ 1297764 w 1656655"/>
              <a:gd name="connsiteY655" fmla="*/ 1167823 h 1864576"/>
              <a:gd name="connsiteX656" fmla="*/ 1260113 w 1656655"/>
              <a:gd name="connsiteY656" fmla="*/ 1068618 h 1864576"/>
              <a:gd name="connsiteX657" fmla="*/ 1283015 w 1656655"/>
              <a:gd name="connsiteY657" fmla="*/ 1052249 h 1864576"/>
              <a:gd name="connsiteX658" fmla="*/ 1285148 w 1656655"/>
              <a:gd name="connsiteY658" fmla="*/ 1040162 h 1864576"/>
              <a:gd name="connsiteX659" fmla="*/ 1309019 w 1656655"/>
              <a:gd name="connsiteY659" fmla="*/ 1166652 h 1864576"/>
              <a:gd name="connsiteX660" fmla="*/ 1290389 w 1656655"/>
              <a:gd name="connsiteY660" fmla="*/ 1181463 h 1864576"/>
              <a:gd name="connsiteX661" fmla="*/ 1255068 w 1656655"/>
              <a:gd name="connsiteY661" fmla="*/ 1157103 h 1864576"/>
              <a:gd name="connsiteX662" fmla="*/ 1251187 w 1656655"/>
              <a:gd name="connsiteY662" fmla="*/ 1134105 h 1864576"/>
              <a:gd name="connsiteX663" fmla="*/ 1219364 w 1656655"/>
              <a:gd name="connsiteY663" fmla="*/ 1040162 h 1864576"/>
              <a:gd name="connsiteX664" fmla="*/ 1233335 w 1656655"/>
              <a:gd name="connsiteY664" fmla="*/ 1094345 h 1864576"/>
              <a:gd name="connsiteX665" fmla="*/ 1242065 w 1656655"/>
              <a:gd name="connsiteY665" fmla="*/ 1197641 h 1864576"/>
              <a:gd name="connsiteX666" fmla="*/ 1231202 w 1656655"/>
              <a:gd name="connsiteY666" fmla="*/ 1200370 h 1864576"/>
              <a:gd name="connsiteX667" fmla="*/ 1185985 w 1656655"/>
              <a:gd name="connsiteY667" fmla="*/ 1159244 h 1864576"/>
              <a:gd name="connsiteX668" fmla="*/ 1169489 w 1656655"/>
              <a:gd name="connsiteY668" fmla="*/ 1077192 h 1864576"/>
              <a:gd name="connsiteX669" fmla="*/ 1187341 w 1656655"/>
              <a:gd name="connsiteY669" fmla="*/ 1087912 h 1864576"/>
              <a:gd name="connsiteX670" fmla="*/ 1193942 w 1656655"/>
              <a:gd name="connsiteY670" fmla="*/ 1085183 h 1864576"/>
              <a:gd name="connsiteX671" fmla="*/ 1235469 w 1656655"/>
              <a:gd name="connsiteY671" fmla="*/ 1192379 h 1864576"/>
              <a:gd name="connsiteX672" fmla="*/ 1199760 w 1656655"/>
              <a:gd name="connsiteY672" fmla="*/ 1075438 h 1864576"/>
              <a:gd name="connsiteX673" fmla="*/ 1200343 w 1656655"/>
              <a:gd name="connsiteY673" fmla="*/ 1023793 h 1864576"/>
              <a:gd name="connsiteX674" fmla="*/ 1233335 w 1656655"/>
              <a:gd name="connsiteY674" fmla="*/ 1094345 h 1864576"/>
              <a:gd name="connsiteX675" fmla="*/ 1171818 w 1656655"/>
              <a:gd name="connsiteY675" fmla="*/ 1115001 h 1864576"/>
              <a:gd name="connsiteX676" fmla="*/ 1175894 w 1656655"/>
              <a:gd name="connsiteY676" fmla="*/ 1204461 h 1864576"/>
              <a:gd name="connsiteX677" fmla="*/ 1155518 w 1656655"/>
              <a:gd name="connsiteY677" fmla="*/ 1212452 h 1864576"/>
              <a:gd name="connsiteX678" fmla="*/ 1120391 w 1656655"/>
              <a:gd name="connsiteY678" fmla="*/ 1182242 h 1864576"/>
              <a:gd name="connsiteX679" fmla="*/ 1136496 w 1656655"/>
              <a:gd name="connsiteY679" fmla="*/ 1128451 h 1864576"/>
              <a:gd name="connsiteX680" fmla="*/ 1169293 w 1656655"/>
              <a:gd name="connsiteY680" fmla="*/ 1206411 h 1864576"/>
              <a:gd name="connsiteX681" fmla="*/ 1139990 w 1656655"/>
              <a:gd name="connsiteY681" fmla="*/ 1108769 h 1864576"/>
              <a:gd name="connsiteX682" fmla="*/ 1142902 w 1656655"/>
              <a:gd name="connsiteY682" fmla="*/ 1052636 h 1864576"/>
              <a:gd name="connsiteX683" fmla="*/ 1171818 w 1656655"/>
              <a:gd name="connsiteY683" fmla="*/ 1115001 h 1864576"/>
              <a:gd name="connsiteX684" fmla="*/ 1594481 w 1656655"/>
              <a:gd name="connsiteY684" fmla="*/ 740021 h 1864576"/>
              <a:gd name="connsiteX685" fmla="*/ 1450101 w 1656655"/>
              <a:gd name="connsiteY685" fmla="*/ 830651 h 1864576"/>
              <a:gd name="connsiteX686" fmla="*/ 1446221 w 1656655"/>
              <a:gd name="connsiteY686" fmla="*/ 815644 h 1864576"/>
              <a:gd name="connsiteX687" fmla="*/ 1534129 w 1656655"/>
              <a:gd name="connsiteY687" fmla="*/ 736905 h 1864576"/>
              <a:gd name="connsiteX688" fmla="*/ 1572357 w 1656655"/>
              <a:gd name="connsiteY688" fmla="*/ 709815 h 1864576"/>
              <a:gd name="connsiteX689" fmla="*/ 1642414 w 1656655"/>
              <a:gd name="connsiteY689" fmla="*/ 684475 h 1864576"/>
              <a:gd name="connsiteX690" fmla="*/ 1643388 w 1656655"/>
              <a:gd name="connsiteY690" fmla="*/ 692466 h 1864576"/>
              <a:gd name="connsiteX691" fmla="*/ 1508707 w 1656655"/>
              <a:gd name="connsiteY691" fmla="*/ 847603 h 1864576"/>
              <a:gd name="connsiteX692" fmla="*/ 1413620 w 1656655"/>
              <a:gd name="connsiteY692" fmla="*/ 882688 h 1864576"/>
              <a:gd name="connsiteX693" fmla="*/ 1389749 w 1656655"/>
              <a:gd name="connsiteY693" fmla="*/ 885804 h 1864576"/>
              <a:gd name="connsiteX694" fmla="*/ 1375195 w 1656655"/>
              <a:gd name="connsiteY694" fmla="*/ 875280 h 1864576"/>
              <a:gd name="connsiteX695" fmla="*/ 1370150 w 1656655"/>
              <a:gd name="connsiteY695" fmla="*/ 871772 h 1864576"/>
              <a:gd name="connsiteX696" fmla="*/ 1594481 w 1656655"/>
              <a:gd name="connsiteY696" fmla="*/ 740021 h 1864576"/>
              <a:gd name="connsiteX697" fmla="*/ 1561494 w 1656655"/>
              <a:gd name="connsiteY697" fmla="*/ 647058 h 1864576"/>
              <a:gd name="connsiteX698" fmla="*/ 1555670 w 1656655"/>
              <a:gd name="connsiteY698" fmla="*/ 692466 h 1864576"/>
              <a:gd name="connsiteX699" fmla="*/ 1442144 w 1656655"/>
              <a:gd name="connsiteY699" fmla="*/ 809407 h 1864576"/>
              <a:gd name="connsiteX700" fmla="*/ 1435548 w 1656655"/>
              <a:gd name="connsiteY700" fmla="*/ 807261 h 1864576"/>
              <a:gd name="connsiteX701" fmla="*/ 1406049 w 1656655"/>
              <a:gd name="connsiteY701" fmla="*/ 795958 h 1864576"/>
              <a:gd name="connsiteX702" fmla="*/ 1597393 w 1656655"/>
              <a:gd name="connsiteY702" fmla="*/ 524856 h 1864576"/>
              <a:gd name="connsiteX703" fmla="*/ 1404106 w 1656655"/>
              <a:gd name="connsiteY703" fmla="*/ 783097 h 1864576"/>
              <a:gd name="connsiteX704" fmla="*/ 1383147 w 1656655"/>
              <a:gd name="connsiteY704" fmla="*/ 792842 h 1864576"/>
              <a:gd name="connsiteX705" fmla="*/ 1395181 w 1656655"/>
              <a:gd name="connsiteY705" fmla="*/ 785238 h 1864576"/>
              <a:gd name="connsiteX706" fmla="*/ 1461743 w 1656655"/>
              <a:gd name="connsiteY706" fmla="*/ 724431 h 1864576"/>
              <a:gd name="connsiteX707" fmla="*/ 1507351 w 1656655"/>
              <a:gd name="connsiteY707" fmla="*/ 667131 h 1864576"/>
              <a:gd name="connsiteX708" fmla="*/ 1521709 w 1656655"/>
              <a:gd name="connsiteY708" fmla="*/ 596187 h 1864576"/>
              <a:gd name="connsiteX709" fmla="*/ 1522678 w 1656655"/>
              <a:gd name="connsiteY709" fmla="*/ 586251 h 1864576"/>
              <a:gd name="connsiteX710" fmla="*/ 1531026 w 1656655"/>
              <a:gd name="connsiteY710" fmla="*/ 572606 h 1864576"/>
              <a:gd name="connsiteX711" fmla="*/ 1602825 w 1656655"/>
              <a:gd name="connsiteY711" fmla="*/ 491724 h 1864576"/>
              <a:gd name="connsiteX712" fmla="*/ 1614472 w 1656655"/>
              <a:gd name="connsiteY712" fmla="*/ 490165 h 1864576"/>
              <a:gd name="connsiteX713" fmla="*/ 1572940 w 1656655"/>
              <a:gd name="connsiteY713" fmla="*/ 631076 h 1864576"/>
              <a:gd name="connsiteX714" fmla="*/ 1561494 w 1656655"/>
              <a:gd name="connsiteY714" fmla="*/ 647058 h 1864576"/>
              <a:gd name="connsiteX715" fmla="*/ 1581871 w 1656655"/>
              <a:gd name="connsiteY715" fmla="*/ 849553 h 1864576"/>
              <a:gd name="connsiteX716" fmla="*/ 1406632 w 1656655"/>
              <a:gd name="connsiteY716" fmla="*/ 901982 h 1864576"/>
              <a:gd name="connsiteX717" fmla="*/ 1399257 w 1656655"/>
              <a:gd name="connsiteY717" fmla="*/ 893599 h 1864576"/>
              <a:gd name="connsiteX718" fmla="*/ 1528697 w 1656655"/>
              <a:gd name="connsiteY718" fmla="*/ 845658 h 1864576"/>
              <a:gd name="connsiteX719" fmla="*/ 1576629 w 1656655"/>
              <a:gd name="connsiteY719" fmla="*/ 810186 h 1864576"/>
              <a:gd name="connsiteX720" fmla="*/ 1632519 w 1656655"/>
              <a:gd name="connsiteY720" fmla="*/ 810573 h 1864576"/>
              <a:gd name="connsiteX721" fmla="*/ 1633880 w 1656655"/>
              <a:gd name="connsiteY721" fmla="*/ 824414 h 1864576"/>
              <a:gd name="connsiteX722" fmla="*/ 1417304 w 1656655"/>
              <a:gd name="connsiteY722" fmla="*/ 939400 h 1864576"/>
              <a:gd name="connsiteX723" fmla="*/ 1412646 w 1656655"/>
              <a:gd name="connsiteY723" fmla="*/ 910948 h 1864576"/>
              <a:gd name="connsiteX724" fmla="*/ 1581871 w 1656655"/>
              <a:gd name="connsiteY724" fmla="*/ 849553 h 1864576"/>
              <a:gd name="connsiteX725" fmla="*/ 1511232 w 1656655"/>
              <a:gd name="connsiteY725" fmla="*/ 591900 h 1864576"/>
              <a:gd name="connsiteX726" fmla="*/ 1514143 w 1656655"/>
              <a:gd name="connsiteY726" fmla="*/ 634971 h 1864576"/>
              <a:gd name="connsiteX727" fmla="*/ 1450101 w 1656655"/>
              <a:gd name="connsiteY727" fmla="*/ 724235 h 1864576"/>
              <a:gd name="connsiteX728" fmla="*/ 1451652 w 1656655"/>
              <a:gd name="connsiteY728" fmla="*/ 719561 h 1864576"/>
              <a:gd name="connsiteX729" fmla="*/ 1428946 w 1656655"/>
              <a:gd name="connsiteY729" fmla="*/ 708448 h 1864576"/>
              <a:gd name="connsiteX730" fmla="*/ 1516081 w 1656655"/>
              <a:gd name="connsiteY730" fmla="*/ 501274 h 1864576"/>
              <a:gd name="connsiteX731" fmla="*/ 1416918 w 1656655"/>
              <a:gd name="connsiteY731" fmla="*/ 708061 h 1864576"/>
              <a:gd name="connsiteX732" fmla="*/ 1400422 w 1656655"/>
              <a:gd name="connsiteY732" fmla="*/ 709227 h 1864576"/>
              <a:gd name="connsiteX733" fmla="*/ 1404689 w 1656655"/>
              <a:gd name="connsiteY733" fmla="*/ 706111 h 1864576"/>
              <a:gd name="connsiteX734" fmla="*/ 1475719 w 1656655"/>
              <a:gd name="connsiteY734" fmla="*/ 577868 h 1864576"/>
              <a:gd name="connsiteX735" fmla="*/ 1476106 w 1656655"/>
              <a:gd name="connsiteY735" fmla="*/ 520182 h 1864576"/>
              <a:gd name="connsiteX736" fmla="*/ 1499781 w 1656655"/>
              <a:gd name="connsiteY736" fmla="*/ 441246 h 1864576"/>
              <a:gd name="connsiteX737" fmla="*/ 1553341 w 1656655"/>
              <a:gd name="connsiteY737" fmla="*/ 373227 h 1864576"/>
              <a:gd name="connsiteX738" fmla="*/ 1561102 w 1656655"/>
              <a:gd name="connsiteY738" fmla="*/ 368744 h 1864576"/>
              <a:gd name="connsiteX739" fmla="*/ 1555475 w 1656655"/>
              <a:gd name="connsiteY739" fmla="*/ 484123 h 1864576"/>
              <a:gd name="connsiteX740" fmla="*/ 1511232 w 1656655"/>
              <a:gd name="connsiteY740" fmla="*/ 591900 h 1864576"/>
              <a:gd name="connsiteX741" fmla="*/ 859574 w 1656655"/>
              <a:gd name="connsiteY741" fmla="*/ 749183 h 1864576"/>
              <a:gd name="connsiteX742" fmla="*/ 890623 w 1656655"/>
              <a:gd name="connsiteY742" fmla="*/ 728914 h 1864576"/>
              <a:gd name="connsiteX743" fmla="*/ 881306 w 1656655"/>
              <a:gd name="connsiteY743" fmla="*/ 752108 h 1864576"/>
              <a:gd name="connsiteX744" fmla="*/ 859574 w 1656655"/>
              <a:gd name="connsiteY744" fmla="*/ 749183 h 1864576"/>
              <a:gd name="connsiteX745" fmla="*/ 898580 w 1656655"/>
              <a:gd name="connsiteY745" fmla="*/ 736905 h 1864576"/>
              <a:gd name="connsiteX746" fmla="*/ 902461 w 1656655"/>
              <a:gd name="connsiteY746" fmla="*/ 756591 h 1864576"/>
              <a:gd name="connsiteX747" fmla="*/ 886160 w 1656655"/>
              <a:gd name="connsiteY747" fmla="*/ 753083 h 1864576"/>
              <a:gd name="connsiteX748" fmla="*/ 898580 w 1656655"/>
              <a:gd name="connsiteY748" fmla="*/ 736905 h 1864576"/>
              <a:gd name="connsiteX749" fmla="*/ 935448 w 1656655"/>
              <a:gd name="connsiteY749" fmla="*/ 730472 h 1864576"/>
              <a:gd name="connsiteX750" fmla="*/ 966112 w 1656655"/>
              <a:gd name="connsiteY750" fmla="*/ 667523 h 1864576"/>
              <a:gd name="connsiteX751" fmla="*/ 973486 w 1656655"/>
              <a:gd name="connsiteY751" fmla="*/ 696949 h 1864576"/>
              <a:gd name="connsiteX752" fmla="*/ 963004 w 1656655"/>
              <a:gd name="connsiteY752" fmla="*/ 722873 h 1864576"/>
              <a:gd name="connsiteX753" fmla="*/ 956799 w 1656655"/>
              <a:gd name="connsiteY753" fmla="*/ 734759 h 1864576"/>
              <a:gd name="connsiteX754" fmla="*/ 950007 w 1656655"/>
              <a:gd name="connsiteY754" fmla="*/ 746650 h 1864576"/>
              <a:gd name="connsiteX755" fmla="*/ 946317 w 1656655"/>
              <a:gd name="connsiteY755" fmla="*/ 751520 h 1864576"/>
              <a:gd name="connsiteX756" fmla="*/ 933119 w 1656655"/>
              <a:gd name="connsiteY756" fmla="*/ 765552 h 1864576"/>
              <a:gd name="connsiteX757" fmla="*/ 912356 w 1656655"/>
              <a:gd name="connsiteY757" fmla="*/ 758928 h 1864576"/>
              <a:gd name="connsiteX758" fmla="*/ 911191 w 1656655"/>
              <a:gd name="connsiteY758" fmla="*/ 697341 h 1864576"/>
              <a:gd name="connsiteX759" fmla="*/ 914298 w 1656655"/>
              <a:gd name="connsiteY759" fmla="*/ 692662 h 1864576"/>
              <a:gd name="connsiteX760" fmla="*/ 951945 w 1656655"/>
              <a:gd name="connsiteY760" fmla="*/ 656411 h 1864576"/>
              <a:gd name="connsiteX761" fmla="*/ 935448 w 1656655"/>
              <a:gd name="connsiteY761" fmla="*/ 730472 h 1864576"/>
              <a:gd name="connsiteX762" fmla="*/ 989591 w 1656655"/>
              <a:gd name="connsiteY762" fmla="*/ 675318 h 1864576"/>
              <a:gd name="connsiteX763" fmla="*/ 993863 w 1656655"/>
              <a:gd name="connsiteY763" fmla="*/ 656803 h 1864576"/>
              <a:gd name="connsiteX764" fmla="*/ 1014240 w 1656655"/>
              <a:gd name="connsiteY764" fmla="*/ 611003 h 1864576"/>
              <a:gd name="connsiteX765" fmla="*/ 1030927 w 1656655"/>
              <a:gd name="connsiteY765" fmla="*/ 610219 h 1864576"/>
              <a:gd name="connsiteX766" fmla="*/ 1016760 w 1656655"/>
              <a:gd name="connsiteY766" fmla="*/ 729889 h 1864576"/>
              <a:gd name="connsiteX767" fmla="*/ 995610 w 1656655"/>
              <a:gd name="connsiteY767" fmla="*/ 715661 h 1864576"/>
              <a:gd name="connsiteX768" fmla="*/ 977949 w 1656655"/>
              <a:gd name="connsiteY768" fmla="*/ 615677 h 1864576"/>
              <a:gd name="connsiteX769" fmla="*/ 991730 w 1656655"/>
              <a:gd name="connsiteY769" fmla="*/ 604178 h 1864576"/>
              <a:gd name="connsiteX770" fmla="*/ 999104 w 1656655"/>
              <a:gd name="connsiteY770" fmla="*/ 601258 h 1864576"/>
              <a:gd name="connsiteX771" fmla="*/ 1003567 w 1656655"/>
              <a:gd name="connsiteY771" fmla="*/ 607495 h 1864576"/>
              <a:gd name="connsiteX772" fmla="*/ 989591 w 1656655"/>
              <a:gd name="connsiteY772" fmla="*/ 675318 h 1864576"/>
              <a:gd name="connsiteX773" fmla="*/ 969219 w 1656655"/>
              <a:gd name="connsiteY773" fmla="*/ 730472 h 1864576"/>
              <a:gd name="connsiteX774" fmla="*/ 999104 w 1656655"/>
              <a:gd name="connsiteY774" fmla="*/ 772181 h 1864576"/>
              <a:gd name="connsiteX775" fmla="*/ 981830 w 1656655"/>
              <a:gd name="connsiteY775" fmla="*/ 713128 h 1864576"/>
              <a:gd name="connsiteX776" fmla="*/ 989400 w 1656655"/>
              <a:gd name="connsiteY776" fmla="*/ 721315 h 1864576"/>
              <a:gd name="connsiteX777" fmla="*/ 994832 w 1656655"/>
              <a:gd name="connsiteY777" fmla="*/ 726185 h 1864576"/>
              <a:gd name="connsiteX778" fmla="*/ 1005314 w 1656655"/>
              <a:gd name="connsiteY778" fmla="*/ 736905 h 1864576"/>
              <a:gd name="connsiteX779" fmla="*/ 1042378 w 1656655"/>
              <a:gd name="connsiteY779" fmla="*/ 792646 h 1864576"/>
              <a:gd name="connsiteX780" fmla="*/ 958737 w 1656655"/>
              <a:gd name="connsiteY780" fmla="*/ 749766 h 1864576"/>
              <a:gd name="connsiteX781" fmla="*/ 969219 w 1656655"/>
              <a:gd name="connsiteY781" fmla="*/ 730472 h 1864576"/>
              <a:gd name="connsiteX782" fmla="*/ 1006087 w 1656655"/>
              <a:gd name="connsiteY782" fmla="*/ 802974 h 1864576"/>
              <a:gd name="connsiteX783" fmla="*/ 1028211 w 1656655"/>
              <a:gd name="connsiteY783" fmla="*/ 803753 h 1864576"/>
              <a:gd name="connsiteX784" fmla="*/ 1087595 w 1656655"/>
              <a:gd name="connsiteY784" fmla="*/ 842341 h 1864576"/>
              <a:gd name="connsiteX785" fmla="*/ 1081967 w 1656655"/>
              <a:gd name="connsiteY785" fmla="*/ 837863 h 1864576"/>
              <a:gd name="connsiteX786" fmla="*/ 1042182 w 1656655"/>
              <a:gd name="connsiteY786" fmla="*/ 801416 h 1864576"/>
              <a:gd name="connsiteX787" fmla="*/ 1048588 w 1656655"/>
              <a:gd name="connsiteY787" fmla="*/ 800049 h 1864576"/>
              <a:gd name="connsiteX788" fmla="*/ 1098654 w 1656655"/>
              <a:gd name="connsiteY788" fmla="*/ 844095 h 1864576"/>
              <a:gd name="connsiteX789" fmla="*/ 1071294 w 1656655"/>
              <a:gd name="connsiteY789" fmla="*/ 850528 h 1864576"/>
              <a:gd name="connsiteX790" fmla="*/ 1058096 w 1656655"/>
              <a:gd name="connsiteY790" fmla="*/ 847995 h 1864576"/>
              <a:gd name="connsiteX791" fmla="*/ 1006087 w 1656655"/>
              <a:gd name="connsiteY791" fmla="*/ 802974 h 1864576"/>
              <a:gd name="connsiteX792" fmla="*/ 951167 w 1656655"/>
              <a:gd name="connsiteY792" fmla="*/ 758149 h 1864576"/>
              <a:gd name="connsiteX793" fmla="*/ 961844 w 1656655"/>
              <a:gd name="connsiteY793" fmla="*/ 777639 h 1864576"/>
              <a:gd name="connsiteX794" fmla="*/ 941468 w 1656655"/>
              <a:gd name="connsiteY794" fmla="*/ 768869 h 1864576"/>
              <a:gd name="connsiteX795" fmla="*/ 951167 w 1656655"/>
              <a:gd name="connsiteY795" fmla="*/ 758149 h 1864576"/>
              <a:gd name="connsiteX796" fmla="*/ 832791 w 1656655"/>
              <a:gd name="connsiteY796" fmla="*/ 728914 h 1864576"/>
              <a:gd name="connsiteX797" fmla="*/ 842299 w 1656655"/>
              <a:gd name="connsiteY797" fmla="*/ 747821 h 1864576"/>
              <a:gd name="connsiteX798" fmla="*/ 832404 w 1656655"/>
              <a:gd name="connsiteY798" fmla="*/ 747625 h 1864576"/>
              <a:gd name="connsiteX799" fmla="*/ 832791 w 1656655"/>
              <a:gd name="connsiteY799" fmla="*/ 728914 h 1864576"/>
              <a:gd name="connsiteX800" fmla="*/ 802324 w 1656655"/>
              <a:gd name="connsiteY800" fmla="*/ 722481 h 1864576"/>
              <a:gd name="connsiteX801" fmla="*/ 787379 w 1656655"/>
              <a:gd name="connsiteY801" fmla="*/ 689350 h 1864576"/>
              <a:gd name="connsiteX802" fmla="*/ 770496 w 1656655"/>
              <a:gd name="connsiteY802" fmla="*/ 674730 h 1864576"/>
              <a:gd name="connsiteX803" fmla="*/ 763703 w 1656655"/>
              <a:gd name="connsiteY803" fmla="*/ 669081 h 1864576"/>
              <a:gd name="connsiteX804" fmla="*/ 767007 w 1656655"/>
              <a:gd name="connsiteY804" fmla="*/ 718586 h 1864576"/>
              <a:gd name="connsiteX805" fmla="*/ 806204 w 1656655"/>
              <a:gd name="connsiteY805" fmla="*/ 744700 h 1864576"/>
              <a:gd name="connsiteX806" fmla="*/ 810281 w 1656655"/>
              <a:gd name="connsiteY806" fmla="*/ 662648 h 1864576"/>
              <a:gd name="connsiteX807" fmla="*/ 801937 w 1656655"/>
              <a:gd name="connsiteY807" fmla="*/ 695195 h 1864576"/>
              <a:gd name="connsiteX808" fmla="*/ 805431 w 1656655"/>
              <a:gd name="connsiteY808" fmla="*/ 723848 h 1864576"/>
              <a:gd name="connsiteX809" fmla="*/ 802324 w 1656655"/>
              <a:gd name="connsiteY809" fmla="*/ 722481 h 1864576"/>
              <a:gd name="connsiteX810" fmla="*/ 796309 w 1656655"/>
              <a:gd name="connsiteY810" fmla="*/ 749183 h 1864576"/>
              <a:gd name="connsiteX811" fmla="*/ 765260 w 1656655"/>
              <a:gd name="connsiteY811" fmla="*/ 728914 h 1864576"/>
              <a:gd name="connsiteX812" fmla="*/ 774572 w 1656655"/>
              <a:gd name="connsiteY812" fmla="*/ 752108 h 1864576"/>
              <a:gd name="connsiteX813" fmla="*/ 796309 w 1656655"/>
              <a:gd name="connsiteY813" fmla="*/ 749183 h 1864576"/>
              <a:gd name="connsiteX814" fmla="*/ 757493 w 1656655"/>
              <a:gd name="connsiteY814" fmla="*/ 736905 h 1864576"/>
              <a:gd name="connsiteX815" fmla="*/ 753613 w 1656655"/>
              <a:gd name="connsiteY815" fmla="*/ 756591 h 1864576"/>
              <a:gd name="connsiteX816" fmla="*/ 769913 w 1656655"/>
              <a:gd name="connsiteY816" fmla="*/ 753083 h 1864576"/>
              <a:gd name="connsiteX817" fmla="*/ 757493 w 1656655"/>
              <a:gd name="connsiteY817" fmla="*/ 736905 h 1864576"/>
              <a:gd name="connsiteX818" fmla="*/ 720625 w 1656655"/>
              <a:gd name="connsiteY818" fmla="*/ 730472 h 1864576"/>
              <a:gd name="connsiteX819" fmla="*/ 689962 w 1656655"/>
              <a:gd name="connsiteY819" fmla="*/ 667523 h 1864576"/>
              <a:gd name="connsiteX820" fmla="*/ 682587 w 1656655"/>
              <a:gd name="connsiteY820" fmla="*/ 696949 h 1864576"/>
              <a:gd name="connsiteX821" fmla="*/ 693070 w 1656655"/>
              <a:gd name="connsiteY821" fmla="*/ 722873 h 1864576"/>
              <a:gd name="connsiteX822" fmla="*/ 699280 w 1656655"/>
              <a:gd name="connsiteY822" fmla="*/ 734759 h 1864576"/>
              <a:gd name="connsiteX823" fmla="*/ 706072 w 1656655"/>
              <a:gd name="connsiteY823" fmla="*/ 746650 h 1864576"/>
              <a:gd name="connsiteX824" fmla="*/ 709757 w 1656655"/>
              <a:gd name="connsiteY824" fmla="*/ 751520 h 1864576"/>
              <a:gd name="connsiteX825" fmla="*/ 722955 w 1656655"/>
              <a:gd name="connsiteY825" fmla="*/ 765552 h 1864576"/>
              <a:gd name="connsiteX826" fmla="*/ 743718 w 1656655"/>
              <a:gd name="connsiteY826" fmla="*/ 758928 h 1864576"/>
              <a:gd name="connsiteX827" fmla="*/ 744883 w 1656655"/>
              <a:gd name="connsiteY827" fmla="*/ 697341 h 1864576"/>
              <a:gd name="connsiteX828" fmla="*/ 741775 w 1656655"/>
              <a:gd name="connsiteY828" fmla="*/ 692662 h 1864576"/>
              <a:gd name="connsiteX829" fmla="*/ 704129 w 1656655"/>
              <a:gd name="connsiteY829" fmla="*/ 656411 h 1864576"/>
              <a:gd name="connsiteX830" fmla="*/ 720625 w 1656655"/>
              <a:gd name="connsiteY830" fmla="*/ 730472 h 1864576"/>
              <a:gd name="connsiteX831" fmla="*/ 666483 w 1656655"/>
              <a:gd name="connsiteY831" fmla="*/ 675318 h 1864576"/>
              <a:gd name="connsiteX832" fmla="*/ 662211 w 1656655"/>
              <a:gd name="connsiteY832" fmla="*/ 656803 h 1864576"/>
              <a:gd name="connsiteX833" fmla="*/ 641834 w 1656655"/>
              <a:gd name="connsiteY833" fmla="*/ 611003 h 1864576"/>
              <a:gd name="connsiteX834" fmla="*/ 625147 w 1656655"/>
              <a:gd name="connsiteY834" fmla="*/ 610219 h 1864576"/>
              <a:gd name="connsiteX835" fmla="*/ 639314 w 1656655"/>
              <a:gd name="connsiteY835" fmla="*/ 729889 h 1864576"/>
              <a:gd name="connsiteX836" fmla="*/ 660464 w 1656655"/>
              <a:gd name="connsiteY836" fmla="*/ 715661 h 1864576"/>
              <a:gd name="connsiteX837" fmla="*/ 678125 w 1656655"/>
              <a:gd name="connsiteY837" fmla="*/ 615677 h 1864576"/>
              <a:gd name="connsiteX838" fmla="*/ 664344 w 1656655"/>
              <a:gd name="connsiteY838" fmla="*/ 604178 h 1864576"/>
              <a:gd name="connsiteX839" fmla="*/ 656970 w 1656655"/>
              <a:gd name="connsiteY839" fmla="*/ 601258 h 1864576"/>
              <a:gd name="connsiteX840" fmla="*/ 652507 w 1656655"/>
              <a:gd name="connsiteY840" fmla="*/ 607495 h 1864576"/>
              <a:gd name="connsiteX841" fmla="*/ 666483 w 1656655"/>
              <a:gd name="connsiteY841" fmla="*/ 675318 h 1864576"/>
              <a:gd name="connsiteX842" fmla="*/ 686860 w 1656655"/>
              <a:gd name="connsiteY842" fmla="*/ 730472 h 1864576"/>
              <a:gd name="connsiteX843" fmla="*/ 656970 w 1656655"/>
              <a:gd name="connsiteY843" fmla="*/ 772181 h 1864576"/>
              <a:gd name="connsiteX844" fmla="*/ 674244 w 1656655"/>
              <a:gd name="connsiteY844" fmla="*/ 713128 h 1864576"/>
              <a:gd name="connsiteX845" fmla="*/ 666674 w 1656655"/>
              <a:gd name="connsiteY845" fmla="*/ 721315 h 1864576"/>
              <a:gd name="connsiteX846" fmla="*/ 661242 w 1656655"/>
              <a:gd name="connsiteY846" fmla="*/ 726185 h 1864576"/>
              <a:gd name="connsiteX847" fmla="*/ 650760 w 1656655"/>
              <a:gd name="connsiteY847" fmla="*/ 736905 h 1864576"/>
              <a:gd name="connsiteX848" fmla="*/ 613696 w 1656655"/>
              <a:gd name="connsiteY848" fmla="*/ 792646 h 1864576"/>
              <a:gd name="connsiteX849" fmla="*/ 697337 w 1656655"/>
              <a:gd name="connsiteY849" fmla="*/ 749766 h 1864576"/>
              <a:gd name="connsiteX850" fmla="*/ 686860 w 1656655"/>
              <a:gd name="connsiteY850" fmla="*/ 730472 h 1864576"/>
              <a:gd name="connsiteX851" fmla="*/ 649987 w 1656655"/>
              <a:gd name="connsiteY851" fmla="*/ 802974 h 1864576"/>
              <a:gd name="connsiteX852" fmla="*/ 627863 w 1656655"/>
              <a:gd name="connsiteY852" fmla="*/ 803753 h 1864576"/>
              <a:gd name="connsiteX853" fmla="*/ 568479 w 1656655"/>
              <a:gd name="connsiteY853" fmla="*/ 842341 h 1864576"/>
              <a:gd name="connsiteX854" fmla="*/ 574107 w 1656655"/>
              <a:gd name="connsiteY854" fmla="*/ 837863 h 1864576"/>
              <a:gd name="connsiteX855" fmla="*/ 613892 w 1656655"/>
              <a:gd name="connsiteY855" fmla="*/ 801416 h 1864576"/>
              <a:gd name="connsiteX856" fmla="*/ 607486 w 1656655"/>
              <a:gd name="connsiteY856" fmla="*/ 800049 h 1864576"/>
              <a:gd name="connsiteX857" fmla="*/ 557420 w 1656655"/>
              <a:gd name="connsiteY857" fmla="*/ 844095 h 1864576"/>
              <a:gd name="connsiteX858" fmla="*/ 584780 w 1656655"/>
              <a:gd name="connsiteY858" fmla="*/ 850528 h 1864576"/>
              <a:gd name="connsiteX859" fmla="*/ 597978 w 1656655"/>
              <a:gd name="connsiteY859" fmla="*/ 847995 h 1864576"/>
              <a:gd name="connsiteX860" fmla="*/ 649987 w 1656655"/>
              <a:gd name="connsiteY860" fmla="*/ 802974 h 1864576"/>
              <a:gd name="connsiteX861" fmla="*/ 704907 w 1656655"/>
              <a:gd name="connsiteY861" fmla="*/ 758149 h 1864576"/>
              <a:gd name="connsiteX862" fmla="*/ 694229 w 1656655"/>
              <a:gd name="connsiteY862" fmla="*/ 777639 h 1864576"/>
              <a:gd name="connsiteX863" fmla="*/ 714606 w 1656655"/>
              <a:gd name="connsiteY863" fmla="*/ 768869 h 1864576"/>
              <a:gd name="connsiteX864" fmla="*/ 704907 w 1656655"/>
              <a:gd name="connsiteY864" fmla="*/ 758149 h 1864576"/>
              <a:gd name="connsiteX865" fmla="*/ 823283 w 1656655"/>
              <a:gd name="connsiteY865" fmla="*/ 728914 h 1864576"/>
              <a:gd name="connsiteX866" fmla="*/ 813775 w 1656655"/>
              <a:gd name="connsiteY866" fmla="*/ 747821 h 1864576"/>
              <a:gd name="connsiteX867" fmla="*/ 823669 w 1656655"/>
              <a:gd name="connsiteY867" fmla="*/ 747625 h 1864576"/>
              <a:gd name="connsiteX868" fmla="*/ 823283 w 1656655"/>
              <a:gd name="connsiteY868" fmla="*/ 728914 h 1864576"/>
              <a:gd name="connsiteX869" fmla="*/ 853554 w 1656655"/>
              <a:gd name="connsiteY869" fmla="*/ 722481 h 1864576"/>
              <a:gd name="connsiteX870" fmla="*/ 868499 w 1656655"/>
              <a:gd name="connsiteY870" fmla="*/ 689350 h 1864576"/>
              <a:gd name="connsiteX871" fmla="*/ 885382 w 1656655"/>
              <a:gd name="connsiteY871" fmla="*/ 674730 h 1864576"/>
              <a:gd name="connsiteX872" fmla="*/ 892175 w 1656655"/>
              <a:gd name="connsiteY872" fmla="*/ 669081 h 1864576"/>
              <a:gd name="connsiteX873" fmla="*/ 888876 w 1656655"/>
              <a:gd name="connsiteY873" fmla="*/ 718586 h 1864576"/>
              <a:gd name="connsiteX874" fmla="*/ 849674 w 1656655"/>
              <a:gd name="connsiteY874" fmla="*/ 744700 h 1864576"/>
              <a:gd name="connsiteX875" fmla="*/ 845597 w 1656655"/>
              <a:gd name="connsiteY875" fmla="*/ 662648 h 1864576"/>
              <a:gd name="connsiteX876" fmla="*/ 853946 w 1656655"/>
              <a:gd name="connsiteY876" fmla="*/ 695195 h 1864576"/>
              <a:gd name="connsiteX877" fmla="*/ 850452 w 1656655"/>
              <a:gd name="connsiteY877" fmla="*/ 723848 h 1864576"/>
              <a:gd name="connsiteX878" fmla="*/ 853554 w 1656655"/>
              <a:gd name="connsiteY878" fmla="*/ 722481 h 1864576"/>
              <a:gd name="connsiteX879" fmla="*/ 682974 w 1656655"/>
              <a:gd name="connsiteY879" fmla="*/ 578451 h 1864576"/>
              <a:gd name="connsiteX880" fmla="*/ 599915 w 1656655"/>
              <a:gd name="connsiteY880" fmla="*/ 520961 h 1864576"/>
              <a:gd name="connsiteX881" fmla="*/ 642225 w 1656655"/>
              <a:gd name="connsiteY881" fmla="*/ 530510 h 1864576"/>
              <a:gd name="connsiteX882" fmla="*/ 682974 w 1656655"/>
              <a:gd name="connsiteY882" fmla="*/ 578451 h 1864576"/>
              <a:gd name="connsiteX883" fmla="*/ 628058 w 1656655"/>
              <a:gd name="connsiteY883" fmla="*/ 590342 h 1864576"/>
              <a:gd name="connsiteX884" fmla="*/ 598946 w 1656655"/>
              <a:gd name="connsiteY884" fmla="*/ 570656 h 1864576"/>
              <a:gd name="connsiteX885" fmla="*/ 628058 w 1656655"/>
              <a:gd name="connsiteY885" fmla="*/ 590342 h 1864576"/>
              <a:gd name="connsiteX886" fmla="*/ 725279 w 1656655"/>
              <a:gd name="connsiteY886" fmla="*/ 552533 h 1864576"/>
              <a:gd name="connsiteX887" fmla="*/ 670554 w 1656655"/>
              <a:gd name="connsiteY887" fmla="*/ 504199 h 1864576"/>
              <a:gd name="connsiteX888" fmla="*/ 660855 w 1656655"/>
              <a:gd name="connsiteY888" fmla="*/ 498935 h 1864576"/>
              <a:gd name="connsiteX889" fmla="*/ 700053 w 1656655"/>
              <a:gd name="connsiteY889" fmla="*/ 511019 h 1864576"/>
              <a:gd name="connsiteX890" fmla="*/ 725279 w 1656655"/>
              <a:gd name="connsiteY890" fmla="*/ 552533 h 1864576"/>
              <a:gd name="connsiteX891" fmla="*/ 441564 w 1656655"/>
              <a:gd name="connsiteY891" fmla="*/ 272855 h 1864576"/>
              <a:gd name="connsiteX892" fmla="*/ 412648 w 1656655"/>
              <a:gd name="connsiteY892" fmla="*/ 289226 h 1864576"/>
              <a:gd name="connsiteX893" fmla="*/ 441176 w 1656655"/>
              <a:gd name="connsiteY893" fmla="*/ 311835 h 1864576"/>
              <a:gd name="connsiteX894" fmla="*/ 441564 w 1656655"/>
              <a:gd name="connsiteY894" fmla="*/ 272855 h 1864576"/>
              <a:gd name="connsiteX895" fmla="*/ 372672 w 1656655"/>
              <a:gd name="connsiteY895" fmla="*/ 345357 h 1864576"/>
              <a:gd name="connsiteX896" fmla="*/ 421575 w 1656655"/>
              <a:gd name="connsiteY896" fmla="*/ 328986 h 1864576"/>
              <a:gd name="connsiteX897" fmla="*/ 439041 w 1656655"/>
              <a:gd name="connsiteY897" fmla="*/ 320800 h 1864576"/>
              <a:gd name="connsiteX898" fmla="*/ 436712 w 1656655"/>
              <a:gd name="connsiteY898" fmla="*/ 314563 h 1864576"/>
              <a:gd name="connsiteX899" fmla="*/ 410708 w 1656655"/>
              <a:gd name="connsiteY899" fmla="*/ 296632 h 1864576"/>
              <a:gd name="connsiteX900" fmla="*/ 404110 w 1656655"/>
              <a:gd name="connsiteY900" fmla="*/ 277533 h 1864576"/>
              <a:gd name="connsiteX901" fmla="*/ 361610 w 1656655"/>
              <a:gd name="connsiteY901" fmla="*/ 307157 h 1864576"/>
              <a:gd name="connsiteX902" fmla="*/ 383345 w 1656655"/>
              <a:gd name="connsiteY902" fmla="*/ 308131 h 1864576"/>
              <a:gd name="connsiteX903" fmla="*/ 372672 w 1656655"/>
              <a:gd name="connsiteY903" fmla="*/ 345357 h 1864576"/>
              <a:gd name="connsiteX904" fmla="*/ 587305 w 1656655"/>
              <a:gd name="connsiteY904" fmla="*/ 536551 h 1864576"/>
              <a:gd name="connsiteX905" fmla="*/ 585753 w 1656655"/>
              <a:gd name="connsiteY905" fmla="*/ 585663 h 1864576"/>
              <a:gd name="connsiteX906" fmla="*/ 621457 w 1656655"/>
              <a:gd name="connsiteY906" fmla="*/ 603203 h 1864576"/>
              <a:gd name="connsiteX907" fmla="*/ 647075 w 1656655"/>
              <a:gd name="connsiteY907" fmla="*/ 601645 h 1864576"/>
              <a:gd name="connsiteX908" fmla="*/ 648822 w 1656655"/>
              <a:gd name="connsiteY908" fmla="*/ 595408 h 1864576"/>
              <a:gd name="connsiteX909" fmla="*/ 587305 w 1656655"/>
              <a:gd name="connsiteY909" fmla="*/ 536551 h 1864576"/>
              <a:gd name="connsiteX910" fmla="*/ 557420 w 1656655"/>
              <a:gd name="connsiteY910" fmla="*/ 477692 h 1864576"/>
              <a:gd name="connsiteX911" fmla="*/ 592546 w 1656655"/>
              <a:gd name="connsiteY911" fmla="*/ 481979 h 1864576"/>
              <a:gd name="connsiteX912" fmla="*/ 618159 w 1656655"/>
              <a:gd name="connsiteY912" fmla="*/ 464244 h 1864576"/>
              <a:gd name="connsiteX913" fmla="*/ 594097 w 1656655"/>
              <a:gd name="connsiteY913" fmla="*/ 455473 h 1864576"/>
              <a:gd name="connsiteX914" fmla="*/ 596035 w 1656655"/>
              <a:gd name="connsiteY914" fmla="*/ 463269 h 1864576"/>
              <a:gd name="connsiteX915" fmla="*/ 572942 w 1656655"/>
              <a:gd name="connsiteY915" fmla="*/ 482759 h 1864576"/>
              <a:gd name="connsiteX916" fmla="*/ 557420 w 1656655"/>
              <a:gd name="connsiteY916" fmla="*/ 477692 h 1864576"/>
              <a:gd name="connsiteX917" fmla="*/ 511811 w 1656655"/>
              <a:gd name="connsiteY917" fmla="*/ 538109 h 1864576"/>
              <a:gd name="connsiteX918" fmla="*/ 562073 w 1656655"/>
              <a:gd name="connsiteY918" fmla="*/ 548633 h 1864576"/>
              <a:gd name="connsiteX919" fmla="*/ 559940 w 1656655"/>
              <a:gd name="connsiteY919" fmla="*/ 538888 h 1864576"/>
              <a:gd name="connsiteX920" fmla="*/ 554312 w 1656655"/>
              <a:gd name="connsiteY920" fmla="*/ 529731 h 1864576"/>
              <a:gd name="connsiteX921" fmla="*/ 522680 w 1656655"/>
              <a:gd name="connsiteY921" fmla="*/ 519011 h 1864576"/>
              <a:gd name="connsiteX922" fmla="*/ 423322 w 1656655"/>
              <a:gd name="connsiteY922" fmla="*/ 490750 h 1864576"/>
              <a:gd name="connsiteX923" fmla="*/ 443116 w 1656655"/>
              <a:gd name="connsiteY923" fmla="*/ 523494 h 1864576"/>
              <a:gd name="connsiteX924" fmla="*/ 511811 w 1656655"/>
              <a:gd name="connsiteY924" fmla="*/ 538109 h 1864576"/>
              <a:gd name="connsiteX925" fmla="*/ 570422 w 1656655"/>
              <a:gd name="connsiteY925" fmla="*/ 584884 h 1864576"/>
              <a:gd name="connsiteX926" fmla="*/ 583615 w 1656655"/>
              <a:gd name="connsiteY926" fmla="*/ 561499 h 1864576"/>
              <a:gd name="connsiteX927" fmla="*/ 548880 w 1656655"/>
              <a:gd name="connsiteY927" fmla="*/ 492309 h 1864576"/>
              <a:gd name="connsiteX928" fmla="*/ 526174 w 1656655"/>
              <a:gd name="connsiteY928" fmla="*/ 426239 h 1864576"/>
              <a:gd name="connsiteX929" fmla="*/ 512589 w 1656655"/>
              <a:gd name="connsiteY929" fmla="*/ 423511 h 1864576"/>
              <a:gd name="connsiteX930" fmla="*/ 505024 w 1656655"/>
              <a:gd name="connsiteY930" fmla="*/ 431111 h 1864576"/>
              <a:gd name="connsiteX931" fmla="*/ 510456 w 1656655"/>
              <a:gd name="connsiteY931" fmla="*/ 452940 h 1864576"/>
              <a:gd name="connsiteX932" fmla="*/ 511811 w 1656655"/>
              <a:gd name="connsiteY932" fmla="*/ 458592 h 1864576"/>
              <a:gd name="connsiteX933" fmla="*/ 497647 w 1656655"/>
              <a:gd name="connsiteY933" fmla="*/ 433645 h 1864576"/>
              <a:gd name="connsiteX934" fmla="*/ 466598 w 1656655"/>
              <a:gd name="connsiteY934" fmla="*/ 445534 h 1864576"/>
              <a:gd name="connsiteX935" fmla="*/ 453401 w 1656655"/>
              <a:gd name="connsiteY935" fmla="*/ 480420 h 1864576"/>
              <a:gd name="connsiteX936" fmla="*/ 515697 w 1656655"/>
              <a:gd name="connsiteY936" fmla="*/ 502054 h 1864576"/>
              <a:gd name="connsiteX937" fmla="*/ 529864 w 1656655"/>
              <a:gd name="connsiteY937" fmla="*/ 502054 h 1864576"/>
              <a:gd name="connsiteX938" fmla="*/ 550818 w 1656655"/>
              <a:gd name="connsiteY938" fmla="*/ 512773 h 1864576"/>
              <a:gd name="connsiteX939" fmla="*/ 568092 w 1656655"/>
              <a:gd name="connsiteY939" fmla="*/ 569681 h 1864576"/>
              <a:gd name="connsiteX940" fmla="*/ 529864 w 1656655"/>
              <a:gd name="connsiteY940" fmla="*/ 546296 h 1864576"/>
              <a:gd name="connsiteX941" fmla="*/ 492407 w 1656655"/>
              <a:gd name="connsiteY941" fmla="*/ 553508 h 1864576"/>
              <a:gd name="connsiteX942" fmla="*/ 538012 w 1656655"/>
              <a:gd name="connsiteY942" fmla="*/ 558770 h 1864576"/>
              <a:gd name="connsiteX943" fmla="*/ 558584 w 1656655"/>
              <a:gd name="connsiteY943" fmla="*/ 572410 h 1864576"/>
              <a:gd name="connsiteX944" fmla="*/ 570422 w 1656655"/>
              <a:gd name="connsiteY944" fmla="*/ 584884 h 1864576"/>
              <a:gd name="connsiteX945" fmla="*/ 564985 w 1656655"/>
              <a:gd name="connsiteY945" fmla="*/ 444754 h 1864576"/>
              <a:gd name="connsiteX946" fmla="*/ 537239 w 1656655"/>
              <a:gd name="connsiteY946" fmla="*/ 456448 h 1864576"/>
              <a:gd name="connsiteX947" fmla="*/ 551596 w 1656655"/>
              <a:gd name="connsiteY947" fmla="*/ 471065 h 1864576"/>
              <a:gd name="connsiteX948" fmla="*/ 549463 w 1656655"/>
              <a:gd name="connsiteY948" fmla="*/ 463074 h 1864576"/>
              <a:gd name="connsiteX949" fmla="*/ 564985 w 1656655"/>
              <a:gd name="connsiteY949" fmla="*/ 444754 h 1864576"/>
              <a:gd name="connsiteX950" fmla="*/ 565959 w 1656655"/>
              <a:gd name="connsiteY950" fmla="*/ 450016 h 1864576"/>
              <a:gd name="connsiteX951" fmla="*/ 565567 w 1656655"/>
              <a:gd name="connsiteY951" fmla="*/ 450016 h 1864576"/>
              <a:gd name="connsiteX952" fmla="*/ 556059 w 1656655"/>
              <a:gd name="connsiteY952" fmla="*/ 462100 h 1864576"/>
              <a:gd name="connsiteX953" fmla="*/ 572555 w 1656655"/>
              <a:gd name="connsiteY953" fmla="*/ 476327 h 1864576"/>
              <a:gd name="connsiteX954" fmla="*/ 589052 w 1656655"/>
              <a:gd name="connsiteY954" fmla="*/ 463269 h 1864576"/>
              <a:gd name="connsiteX955" fmla="*/ 581868 w 1656655"/>
              <a:gd name="connsiteY955" fmla="*/ 451770 h 1864576"/>
              <a:gd name="connsiteX956" fmla="*/ 579543 w 1656655"/>
              <a:gd name="connsiteY956" fmla="*/ 463464 h 1864576"/>
              <a:gd name="connsiteX957" fmla="*/ 571777 w 1656655"/>
              <a:gd name="connsiteY957" fmla="*/ 471260 h 1864576"/>
              <a:gd name="connsiteX958" fmla="*/ 565959 w 1656655"/>
              <a:gd name="connsiteY958" fmla="*/ 450016 h 1864576"/>
              <a:gd name="connsiteX959" fmla="*/ 725861 w 1656655"/>
              <a:gd name="connsiteY959" fmla="*/ 448652 h 1864576"/>
              <a:gd name="connsiteX960" fmla="*/ 591963 w 1656655"/>
              <a:gd name="connsiteY960" fmla="*/ 419223 h 1864576"/>
              <a:gd name="connsiteX961" fmla="*/ 534327 w 1656655"/>
              <a:gd name="connsiteY961" fmla="*/ 426239 h 1864576"/>
              <a:gd name="connsiteX962" fmla="*/ 530637 w 1656655"/>
              <a:gd name="connsiteY962" fmla="*/ 452160 h 1864576"/>
              <a:gd name="connsiteX963" fmla="*/ 532384 w 1656655"/>
              <a:gd name="connsiteY963" fmla="*/ 450991 h 1864576"/>
              <a:gd name="connsiteX964" fmla="*/ 550432 w 1656655"/>
              <a:gd name="connsiteY964" fmla="*/ 439492 h 1864576"/>
              <a:gd name="connsiteX965" fmla="*/ 618159 w 1656655"/>
              <a:gd name="connsiteY965" fmla="*/ 456058 h 1864576"/>
              <a:gd name="connsiteX966" fmla="*/ 725861 w 1656655"/>
              <a:gd name="connsiteY966" fmla="*/ 448652 h 1864576"/>
              <a:gd name="connsiteX967" fmla="*/ 740611 w 1656655"/>
              <a:gd name="connsiteY967" fmla="*/ 590538 h 1864576"/>
              <a:gd name="connsiteX968" fmla="*/ 741584 w 1656655"/>
              <a:gd name="connsiteY968" fmla="*/ 543371 h 1864576"/>
              <a:gd name="connsiteX969" fmla="*/ 724702 w 1656655"/>
              <a:gd name="connsiteY969" fmla="*/ 516085 h 1864576"/>
              <a:gd name="connsiteX970" fmla="*/ 673466 w 1656655"/>
              <a:gd name="connsiteY970" fmla="*/ 478276 h 1864576"/>
              <a:gd name="connsiteX971" fmla="*/ 641834 w 1656655"/>
              <a:gd name="connsiteY971" fmla="*/ 471455 h 1864576"/>
              <a:gd name="connsiteX972" fmla="*/ 625920 w 1656655"/>
              <a:gd name="connsiteY972" fmla="*/ 468337 h 1864576"/>
              <a:gd name="connsiteX973" fmla="*/ 607682 w 1656655"/>
              <a:gd name="connsiteY973" fmla="*/ 481200 h 1864576"/>
              <a:gd name="connsiteX974" fmla="*/ 629996 w 1656655"/>
              <a:gd name="connsiteY974" fmla="*/ 489580 h 1864576"/>
              <a:gd name="connsiteX975" fmla="*/ 665122 w 1656655"/>
              <a:gd name="connsiteY975" fmla="*/ 511019 h 1864576"/>
              <a:gd name="connsiteX976" fmla="*/ 679872 w 1656655"/>
              <a:gd name="connsiteY976" fmla="*/ 524660 h 1864576"/>
              <a:gd name="connsiteX977" fmla="*/ 694812 w 1656655"/>
              <a:gd name="connsiteY977" fmla="*/ 543959 h 1864576"/>
              <a:gd name="connsiteX978" fmla="*/ 740611 w 1656655"/>
              <a:gd name="connsiteY978" fmla="*/ 590538 h 1864576"/>
              <a:gd name="connsiteX979" fmla="*/ 717327 w 1656655"/>
              <a:gd name="connsiteY979" fmla="*/ 610028 h 1864576"/>
              <a:gd name="connsiteX980" fmla="*/ 741584 w 1656655"/>
              <a:gd name="connsiteY980" fmla="*/ 659723 h 1864576"/>
              <a:gd name="connsiteX981" fmla="*/ 709952 w 1656655"/>
              <a:gd name="connsiteY981" fmla="*/ 612948 h 1864576"/>
              <a:gd name="connsiteX982" fmla="*/ 686664 w 1656655"/>
              <a:gd name="connsiteY982" fmla="*/ 611782 h 1864576"/>
              <a:gd name="connsiteX983" fmla="*/ 702382 w 1656655"/>
              <a:gd name="connsiteY983" fmla="*/ 640821 h 1864576"/>
              <a:gd name="connsiteX984" fmla="*/ 741584 w 1656655"/>
              <a:gd name="connsiteY984" fmla="*/ 683309 h 1864576"/>
              <a:gd name="connsiteX985" fmla="*/ 752840 w 1656655"/>
              <a:gd name="connsiteY985" fmla="*/ 689933 h 1864576"/>
              <a:gd name="connsiteX986" fmla="*/ 743718 w 1656655"/>
              <a:gd name="connsiteY986" fmla="*/ 615094 h 1864576"/>
              <a:gd name="connsiteX987" fmla="*/ 706072 w 1656655"/>
              <a:gd name="connsiteY987" fmla="*/ 564228 h 1864576"/>
              <a:gd name="connsiteX988" fmla="*/ 717327 w 1656655"/>
              <a:gd name="connsiteY988" fmla="*/ 610028 h 1864576"/>
              <a:gd name="connsiteX989" fmla="*/ 709561 w 1656655"/>
              <a:gd name="connsiteY989" fmla="*/ 603595 h 1864576"/>
              <a:gd name="connsiteX990" fmla="*/ 674244 w 1656655"/>
              <a:gd name="connsiteY990" fmla="*/ 528560 h 1864576"/>
              <a:gd name="connsiteX991" fmla="*/ 601472 w 1656655"/>
              <a:gd name="connsiteY991" fmla="*/ 486657 h 1864576"/>
              <a:gd name="connsiteX992" fmla="*/ 595066 w 1656655"/>
              <a:gd name="connsiteY992" fmla="*/ 487436 h 1864576"/>
              <a:gd name="connsiteX993" fmla="*/ 557028 w 1656655"/>
              <a:gd name="connsiteY993" fmla="*/ 484708 h 1864576"/>
              <a:gd name="connsiteX994" fmla="*/ 534327 w 1656655"/>
              <a:gd name="connsiteY994" fmla="*/ 461905 h 1864576"/>
              <a:gd name="connsiteX995" fmla="*/ 554894 w 1656655"/>
              <a:gd name="connsiteY995" fmla="*/ 488411 h 1864576"/>
              <a:gd name="connsiteX996" fmla="*/ 580899 w 1656655"/>
              <a:gd name="connsiteY996" fmla="*/ 521740 h 1864576"/>
              <a:gd name="connsiteX997" fmla="*/ 584780 w 1656655"/>
              <a:gd name="connsiteY997" fmla="*/ 525831 h 1864576"/>
              <a:gd name="connsiteX998" fmla="*/ 623595 w 1656655"/>
              <a:gd name="connsiteY998" fmla="*/ 547658 h 1864576"/>
              <a:gd name="connsiteX999" fmla="*/ 656970 w 1656655"/>
              <a:gd name="connsiteY999" fmla="*/ 590925 h 1864576"/>
              <a:gd name="connsiteX1000" fmla="*/ 709561 w 1656655"/>
              <a:gd name="connsiteY1000" fmla="*/ 603595 h 1864576"/>
              <a:gd name="connsiteX1001" fmla="*/ 745269 w 1656655"/>
              <a:gd name="connsiteY1001" fmla="*/ 599891 h 1864576"/>
              <a:gd name="connsiteX1002" fmla="*/ 758854 w 1656655"/>
              <a:gd name="connsiteY1002" fmla="*/ 642379 h 1864576"/>
              <a:gd name="connsiteX1003" fmla="*/ 763513 w 1656655"/>
              <a:gd name="connsiteY1003" fmla="*/ 657386 h 1864576"/>
              <a:gd name="connsiteX1004" fmla="*/ 784276 w 1656655"/>
              <a:gd name="connsiteY1004" fmla="*/ 675901 h 1864576"/>
              <a:gd name="connsiteX1005" fmla="*/ 798056 w 1656655"/>
              <a:gd name="connsiteY1005" fmla="*/ 682530 h 1864576"/>
              <a:gd name="connsiteX1006" fmla="*/ 749928 w 1656655"/>
              <a:gd name="connsiteY1006" fmla="*/ 547854 h 1864576"/>
              <a:gd name="connsiteX1007" fmla="*/ 750701 w 1656655"/>
              <a:gd name="connsiteY1007" fmla="*/ 580401 h 1864576"/>
              <a:gd name="connsiteX1008" fmla="*/ 756720 w 1656655"/>
              <a:gd name="connsiteY1008" fmla="*/ 592096 h 1864576"/>
              <a:gd name="connsiteX1009" fmla="*/ 776901 w 1656655"/>
              <a:gd name="connsiteY1009" fmla="*/ 640042 h 1864576"/>
              <a:gd name="connsiteX1010" fmla="*/ 776123 w 1656655"/>
              <a:gd name="connsiteY1010" fmla="*/ 648812 h 1864576"/>
              <a:gd name="connsiteX1011" fmla="*/ 747599 w 1656655"/>
              <a:gd name="connsiteY1011" fmla="*/ 594825 h 1864576"/>
              <a:gd name="connsiteX1012" fmla="*/ 745269 w 1656655"/>
              <a:gd name="connsiteY1012" fmla="*/ 599891 h 1864576"/>
              <a:gd name="connsiteX1013" fmla="*/ 973100 w 1656655"/>
              <a:gd name="connsiteY1013" fmla="*/ 578451 h 1864576"/>
              <a:gd name="connsiteX1014" fmla="*/ 1056158 w 1656655"/>
              <a:gd name="connsiteY1014" fmla="*/ 520961 h 1864576"/>
              <a:gd name="connsiteX1015" fmla="*/ 1013848 w 1656655"/>
              <a:gd name="connsiteY1015" fmla="*/ 530510 h 1864576"/>
              <a:gd name="connsiteX1016" fmla="*/ 973100 w 1656655"/>
              <a:gd name="connsiteY1016" fmla="*/ 578451 h 1864576"/>
              <a:gd name="connsiteX1017" fmla="*/ 1224992 w 1656655"/>
              <a:gd name="connsiteY1017" fmla="*/ 686425 h 1864576"/>
              <a:gd name="connsiteX1018" fmla="*/ 1244590 w 1656655"/>
              <a:gd name="connsiteY1018" fmla="*/ 630684 h 1864576"/>
              <a:gd name="connsiteX1019" fmla="*/ 1271368 w 1656655"/>
              <a:gd name="connsiteY1019" fmla="*/ 576114 h 1864576"/>
              <a:gd name="connsiteX1020" fmla="*/ 1270595 w 1656655"/>
              <a:gd name="connsiteY1020" fmla="*/ 573777 h 1864576"/>
              <a:gd name="connsiteX1021" fmla="*/ 1269044 w 1656655"/>
              <a:gd name="connsiteY1021" fmla="*/ 576114 h 1864576"/>
              <a:gd name="connsiteX1022" fmla="*/ 1233335 w 1656655"/>
              <a:gd name="connsiteY1022" fmla="*/ 630493 h 1864576"/>
              <a:gd name="connsiteX1023" fmla="*/ 1224992 w 1656655"/>
              <a:gd name="connsiteY1023" fmla="*/ 686425 h 1864576"/>
              <a:gd name="connsiteX1024" fmla="*/ 1028015 w 1656655"/>
              <a:gd name="connsiteY1024" fmla="*/ 590342 h 1864576"/>
              <a:gd name="connsiteX1025" fmla="*/ 1057127 w 1656655"/>
              <a:gd name="connsiteY1025" fmla="*/ 570656 h 1864576"/>
              <a:gd name="connsiteX1026" fmla="*/ 1028015 w 1656655"/>
              <a:gd name="connsiteY1026" fmla="*/ 590342 h 1864576"/>
              <a:gd name="connsiteX1027" fmla="*/ 930795 w 1656655"/>
              <a:gd name="connsiteY1027" fmla="*/ 552533 h 1864576"/>
              <a:gd name="connsiteX1028" fmla="*/ 985520 w 1656655"/>
              <a:gd name="connsiteY1028" fmla="*/ 504199 h 1864576"/>
              <a:gd name="connsiteX1029" fmla="*/ 995219 w 1656655"/>
              <a:gd name="connsiteY1029" fmla="*/ 498935 h 1864576"/>
              <a:gd name="connsiteX1030" fmla="*/ 956021 w 1656655"/>
              <a:gd name="connsiteY1030" fmla="*/ 511019 h 1864576"/>
              <a:gd name="connsiteX1031" fmla="*/ 930795 w 1656655"/>
              <a:gd name="connsiteY1031" fmla="*/ 552533 h 1864576"/>
              <a:gd name="connsiteX1032" fmla="*/ 1214510 w 1656655"/>
              <a:gd name="connsiteY1032" fmla="*/ 272855 h 1864576"/>
              <a:gd name="connsiteX1033" fmla="*/ 1243426 w 1656655"/>
              <a:gd name="connsiteY1033" fmla="*/ 289226 h 1864576"/>
              <a:gd name="connsiteX1034" fmla="*/ 1214896 w 1656655"/>
              <a:gd name="connsiteY1034" fmla="*/ 311835 h 1864576"/>
              <a:gd name="connsiteX1035" fmla="*/ 1214510 w 1656655"/>
              <a:gd name="connsiteY1035" fmla="*/ 272855 h 1864576"/>
              <a:gd name="connsiteX1036" fmla="*/ 1283206 w 1656655"/>
              <a:gd name="connsiteY1036" fmla="*/ 345357 h 1864576"/>
              <a:gd name="connsiteX1037" fmla="*/ 1234304 w 1656655"/>
              <a:gd name="connsiteY1037" fmla="*/ 328986 h 1864576"/>
              <a:gd name="connsiteX1038" fmla="*/ 1216839 w 1656655"/>
              <a:gd name="connsiteY1038" fmla="*/ 320800 h 1864576"/>
              <a:gd name="connsiteX1039" fmla="*/ 1219168 w 1656655"/>
              <a:gd name="connsiteY1039" fmla="*/ 314563 h 1864576"/>
              <a:gd name="connsiteX1040" fmla="*/ 1245173 w 1656655"/>
              <a:gd name="connsiteY1040" fmla="*/ 296632 h 1864576"/>
              <a:gd name="connsiteX1041" fmla="*/ 1251769 w 1656655"/>
              <a:gd name="connsiteY1041" fmla="*/ 277533 h 1864576"/>
              <a:gd name="connsiteX1042" fmla="*/ 1294270 w 1656655"/>
              <a:gd name="connsiteY1042" fmla="*/ 307157 h 1864576"/>
              <a:gd name="connsiteX1043" fmla="*/ 1272533 w 1656655"/>
              <a:gd name="connsiteY1043" fmla="*/ 308131 h 1864576"/>
              <a:gd name="connsiteX1044" fmla="*/ 1283206 w 1656655"/>
              <a:gd name="connsiteY1044" fmla="*/ 345357 h 1864576"/>
              <a:gd name="connsiteX1045" fmla="*/ 1375582 w 1656655"/>
              <a:gd name="connsiteY1045" fmla="*/ 181254 h 1864576"/>
              <a:gd name="connsiteX1046" fmla="*/ 1434383 w 1656655"/>
              <a:gd name="connsiteY1046" fmla="*/ 328011 h 1864576"/>
              <a:gd name="connsiteX1047" fmla="*/ 1414197 w 1656655"/>
              <a:gd name="connsiteY1047" fmla="*/ 502443 h 1864576"/>
              <a:gd name="connsiteX1048" fmla="*/ 1408183 w 1656655"/>
              <a:gd name="connsiteY1048" fmla="*/ 525444 h 1864576"/>
              <a:gd name="connsiteX1049" fmla="*/ 1397123 w 1656655"/>
              <a:gd name="connsiteY1049" fmla="*/ 507898 h 1864576"/>
              <a:gd name="connsiteX1050" fmla="*/ 1365878 w 1656655"/>
              <a:gd name="connsiteY1050" fmla="*/ 527389 h 1864576"/>
              <a:gd name="connsiteX1051" fmla="*/ 1395959 w 1656655"/>
              <a:gd name="connsiteY1051" fmla="*/ 300141 h 1864576"/>
              <a:gd name="connsiteX1052" fmla="*/ 1376937 w 1656655"/>
              <a:gd name="connsiteY1052" fmla="*/ 438518 h 1864576"/>
              <a:gd name="connsiteX1053" fmla="*/ 1356174 w 1656655"/>
              <a:gd name="connsiteY1053" fmla="*/ 381997 h 1864576"/>
              <a:gd name="connsiteX1054" fmla="*/ 1375582 w 1656655"/>
              <a:gd name="connsiteY1054" fmla="*/ 181254 h 1864576"/>
              <a:gd name="connsiteX1055" fmla="*/ 1068769 w 1656655"/>
              <a:gd name="connsiteY1055" fmla="*/ 536551 h 1864576"/>
              <a:gd name="connsiteX1056" fmla="*/ 1070320 w 1656655"/>
              <a:gd name="connsiteY1056" fmla="*/ 585663 h 1864576"/>
              <a:gd name="connsiteX1057" fmla="*/ 1034617 w 1656655"/>
              <a:gd name="connsiteY1057" fmla="*/ 603203 h 1864576"/>
              <a:gd name="connsiteX1058" fmla="*/ 1008999 w 1656655"/>
              <a:gd name="connsiteY1058" fmla="*/ 601645 h 1864576"/>
              <a:gd name="connsiteX1059" fmla="*/ 1007252 w 1656655"/>
              <a:gd name="connsiteY1059" fmla="*/ 595408 h 1864576"/>
              <a:gd name="connsiteX1060" fmla="*/ 1068769 w 1656655"/>
              <a:gd name="connsiteY1060" fmla="*/ 536551 h 1864576"/>
              <a:gd name="connsiteX1061" fmla="*/ 1098654 w 1656655"/>
              <a:gd name="connsiteY1061" fmla="*/ 477692 h 1864576"/>
              <a:gd name="connsiteX1062" fmla="*/ 1063528 w 1656655"/>
              <a:gd name="connsiteY1062" fmla="*/ 481979 h 1864576"/>
              <a:gd name="connsiteX1063" fmla="*/ 1037915 w 1656655"/>
              <a:gd name="connsiteY1063" fmla="*/ 464244 h 1864576"/>
              <a:gd name="connsiteX1064" fmla="*/ 1061977 w 1656655"/>
              <a:gd name="connsiteY1064" fmla="*/ 455473 h 1864576"/>
              <a:gd name="connsiteX1065" fmla="*/ 1060039 w 1656655"/>
              <a:gd name="connsiteY1065" fmla="*/ 463269 h 1864576"/>
              <a:gd name="connsiteX1066" fmla="*/ 1083132 w 1656655"/>
              <a:gd name="connsiteY1066" fmla="*/ 482759 h 1864576"/>
              <a:gd name="connsiteX1067" fmla="*/ 1098654 w 1656655"/>
              <a:gd name="connsiteY1067" fmla="*/ 477692 h 1864576"/>
              <a:gd name="connsiteX1068" fmla="*/ 1144262 w 1656655"/>
              <a:gd name="connsiteY1068" fmla="*/ 538109 h 1864576"/>
              <a:gd name="connsiteX1069" fmla="*/ 1094000 w 1656655"/>
              <a:gd name="connsiteY1069" fmla="*/ 548633 h 1864576"/>
              <a:gd name="connsiteX1070" fmla="*/ 1096134 w 1656655"/>
              <a:gd name="connsiteY1070" fmla="*/ 538888 h 1864576"/>
              <a:gd name="connsiteX1071" fmla="*/ 1101762 w 1656655"/>
              <a:gd name="connsiteY1071" fmla="*/ 529731 h 1864576"/>
              <a:gd name="connsiteX1072" fmla="*/ 1133394 w 1656655"/>
              <a:gd name="connsiteY1072" fmla="*/ 519011 h 1864576"/>
              <a:gd name="connsiteX1073" fmla="*/ 1232753 w 1656655"/>
              <a:gd name="connsiteY1073" fmla="*/ 490750 h 1864576"/>
              <a:gd name="connsiteX1074" fmla="*/ 1212958 w 1656655"/>
              <a:gd name="connsiteY1074" fmla="*/ 523494 h 1864576"/>
              <a:gd name="connsiteX1075" fmla="*/ 1144262 w 1656655"/>
              <a:gd name="connsiteY1075" fmla="*/ 538109 h 1864576"/>
              <a:gd name="connsiteX1076" fmla="*/ 1085652 w 1656655"/>
              <a:gd name="connsiteY1076" fmla="*/ 584884 h 1864576"/>
              <a:gd name="connsiteX1077" fmla="*/ 1072459 w 1656655"/>
              <a:gd name="connsiteY1077" fmla="*/ 561499 h 1864576"/>
              <a:gd name="connsiteX1078" fmla="*/ 1107193 w 1656655"/>
              <a:gd name="connsiteY1078" fmla="*/ 492309 h 1864576"/>
              <a:gd name="connsiteX1079" fmla="*/ 1129900 w 1656655"/>
              <a:gd name="connsiteY1079" fmla="*/ 426239 h 1864576"/>
              <a:gd name="connsiteX1080" fmla="*/ 1143484 w 1656655"/>
              <a:gd name="connsiteY1080" fmla="*/ 423511 h 1864576"/>
              <a:gd name="connsiteX1081" fmla="*/ 1151050 w 1656655"/>
              <a:gd name="connsiteY1081" fmla="*/ 431111 h 1864576"/>
              <a:gd name="connsiteX1082" fmla="*/ 1145618 w 1656655"/>
              <a:gd name="connsiteY1082" fmla="*/ 452940 h 1864576"/>
              <a:gd name="connsiteX1083" fmla="*/ 1144262 w 1656655"/>
              <a:gd name="connsiteY1083" fmla="*/ 458592 h 1864576"/>
              <a:gd name="connsiteX1084" fmla="*/ 1158424 w 1656655"/>
              <a:gd name="connsiteY1084" fmla="*/ 433645 h 1864576"/>
              <a:gd name="connsiteX1085" fmla="*/ 1189474 w 1656655"/>
              <a:gd name="connsiteY1085" fmla="*/ 445534 h 1864576"/>
              <a:gd name="connsiteX1086" fmla="*/ 1202672 w 1656655"/>
              <a:gd name="connsiteY1086" fmla="*/ 480420 h 1864576"/>
              <a:gd name="connsiteX1087" fmla="*/ 1140377 w 1656655"/>
              <a:gd name="connsiteY1087" fmla="*/ 502054 h 1864576"/>
              <a:gd name="connsiteX1088" fmla="*/ 1126215 w 1656655"/>
              <a:gd name="connsiteY1088" fmla="*/ 502054 h 1864576"/>
              <a:gd name="connsiteX1089" fmla="*/ 1105256 w 1656655"/>
              <a:gd name="connsiteY1089" fmla="*/ 512773 h 1864576"/>
              <a:gd name="connsiteX1090" fmla="*/ 1087981 w 1656655"/>
              <a:gd name="connsiteY1090" fmla="*/ 569681 h 1864576"/>
              <a:gd name="connsiteX1091" fmla="*/ 1126215 w 1656655"/>
              <a:gd name="connsiteY1091" fmla="*/ 546296 h 1864576"/>
              <a:gd name="connsiteX1092" fmla="*/ 1163665 w 1656655"/>
              <a:gd name="connsiteY1092" fmla="*/ 553508 h 1864576"/>
              <a:gd name="connsiteX1093" fmla="*/ 1118062 w 1656655"/>
              <a:gd name="connsiteY1093" fmla="*/ 558770 h 1864576"/>
              <a:gd name="connsiteX1094" fmla="*/ 1097489 w 1656655"/>
              <a:gd name="connsiteY1094" fmla="*/ 572410 h 1864576"/>
              <a:gd name="connsiteX1095" fmla="*/ 1085652 w 1656655"/>
              <a:gd name="connsiteY1095" fmla="*/ 584884 h 1864576"/>
              <a:gd name="connsiteX1096" fmla="*/ 1091089 w 1656655"/>
              <a:gd name="connsiteY1096" fmla="*/ 444754 h 1864576"/>
              <a:gd name="connsiteX1097" fmla="*/ 1118840 w 1656655"/>
              <a:gd name="connsiteY1097" fmla="*/ 456448 h 1864576"/>
              <a:gd name="connsiteX1098" fmla="*/ 1104478 w 1656655"/>
              <a:gd name="connsiteY1098" fmla="*/ 471065 h 1864576"/>
              <a:gd name="connsiteX1099" fmla="*/ 1106611 w 1656655"/>
              <a:gd name="connsiteY1099" fmla="*/ 463074 h 1864576"/>
              <a:gd name="connsiteX1100" fmla="*/ 1091089 w 1656655"/>
              <a:gd name="connsiteY1100" fmla="*/ 444754 h 1864576"/>
              <a:gd name="connsiteX1101" fmla="*/ 1089924 w 1656655"/>
              <a:gd name="connsiteY1101" fmla="*/ 450016 h 1864576"/>
              <a:gd name="connsiteX1102" fmla="*/ 1090311 w 1656655"/>
              <a:gd name="connsiteY1102" fmla="*/ 450016 h 1864576"/>
              <a:gd name="connsiteX1103" fmla="*/ 1099819 w 1656655"/>
              <a:gd name="connsiteY1103" fmla="*/ 462100 h 1864576"/>
              <a:gd name="connsiteX1104" fmla="*/ 1083323 w 1656655"/>
              <a:gd name="connsiteY1104" fmla="*/ 476327 h 1864576"/>
              <a:gd name="connsiteX1105" fmla="*/ 1066831 w 1656655"/>
              <a:gd name="connsiteY1105" fmla="*/ 463269 h 1864576"/>
              <a:gd name="connsiteX1106" fmla="*/ 1074010 w 1656655"/>
              <a:gd name="connsiteY1106" fmla="*/ 451770 h 1864576"/>
              <a:gd name="connsiteX1107" fmla="*/ 1076340 w 1656655"/>
              <a:gd name="connsiteY1107" fmla="*/ 463464 h 1864576"/>
              <a:gd name="connsiteX1108" fmla="*/ 1084101 w 1656655"/>
              <a:gd name="connsiteY1108" fmla="*/ 471260 h 1864576"/>
              <a:gd name="connsiteX1109" fmla="*/ 1089924 w 1656655"/>
              <a:gd name="connsiteY1109" fmla="*/ 450016 h 1864576"/>
              <a:gd name="connsiteX1110" fmla="*/ 915267 w 1656655"/>
              <a:gd name="connsiteY1110" fmla="*/ 590538 h 1864576"/>
              <a:gd name="connsiteX1111" fmla="*/ 914298 w 1656655"/>
              <a:gd name="connsiteY1111" fmla="*/ 543371 h 1864576"/>
              <a:gd name="connsiteX1112" fmla="*/ 931181 w 1656655"/>
              <a:gd name="connsiteY1112" fmla="*/ 516085 h 1864576"/>
              <a:gd name="connsiteX1113" fmla="*/ 982412 w 1656655"/>
              <a:gd name="connsiteY1113" fmla="*/ 478276 h 1864576"/>
              <a:gd name="connsiteX1114" fmla="*/ 1014044 w 1656655"/>
              <a:gd name="connsiteY1114" fmla="*/ 471455 h 1864576"/>
              <a:gd name="connsiteX1115" fmla="*/ 1029958 w 1656655"/>
              <a:gd name="connsiteY1115" fmla="*/ 468337 h 1864576"/>
              <a:gd name="connsiteX1116" fmla="*/ 1048201 w 1656655"/>
              <a:gd name="connsiteY1116" fmla="*/ 481200 h 1864576"/>
              <a:gd name="connsiteX1117" fmla="*/ 1025882 w 1656655"/>
              <a:gd name="connsiteY1117" fmla="*/ 489580 h 1864576"/>
              <a:gd name="connsiteX1118" fmla="*/ 990756 w 1656655"/>
              <a:gd name="connsiteY1118" fmla="*/ 511019 h 1864576"/>
              <a:gd name="connsiteX1119" fmla="*/ 976006 w 1656655"/>
              <a:gd name="connsiteY1119" fmla="*/ 524660 h 1864576"/>
              <a:gd name="connsiteX1120" fmla="*/ 961066 w 1656655"/>
              <a:gd name="connsiteY1120" fmla="*/ 543959 h 1864576"/>
              <a:gd name="connsiteX1121" fmla="*/ 915267 w 1656655"/>
              <a:gd name="connsiteY1121" fmla="*/ 590538 h 1864576"/>
              <a:gd name="connsiteX1122" fmla="*/ 938556 w 1656655"/>
              <a:gd name="connsiteY1122" fmla="*/ 610028 h 1864576"/>
              <a:gd name="connsiteX1123" fmla="*/ 914298 w 1656655"/>
              <a:gd name="connsiteY1123" fmla="*/ 659723 h 1864576"/>
              <a:gd name="connsiteX1124" fmla="*/ 945931 w 1656655"/>
              <a:gd name="connsiteY1124" fmla="*/ 612948 h 1864576"/>
              <a:gd name="connsiteX1125" fmla="*/ 969219 w 1656655"/>
              <a:gd name="connsiteY1125" fmla="*/ 611782 h 1864576"/>
              <a:gd name="connsiteX1126" fmla="*/ 953496 w 1656655"/>
              <a:gd name="connsiteY1126" fmla="*/ 640821 h 1864576"/>
              <a:gd name="connsiteX1127" fmla="*/ 914298 w 1656655"/>
              <a:gd name="connsiteY1127" fmla="*/ 683309 h 1864576"/>
              <a:gd name="connsiteX1128" fmla="*/ 903043 w 1656655"/>
              <a:gd name="connsiteY1128" fmla="*/ 689933 h 1864576"/>
              <a:gd name="connsiteX1129" fmla="*/ 912165 w 1656655"/>
              <a:gd name="connsiteY1129" fmla="*/ 615094 h 1864576"/>
              <a:gd name="connsiteX1130" fmla="*/ 949811 w 1656655"/>
              <a:gd name="connsiteY1130" fmla="*/ 564228 h 1864576"/>
              <a:gd name="connsiteX1131" fmla="*/ 938556 w 1656655"/>
              <a:gd name="connsiteY1131" fmla="*/ 610028 h 1864576"/>
              <a:gd name="connsiteX1132" fmla="*/ 946513 w 1656655"/>
              <a:gd name="connsiteY1132" fmla="*/ 603595 h 1864576"/>
              <a:gd name="connsiteX1133" fmla="*/ 981830 w 1656655"/>
              <a:gd name="connsiteY1133" fmla="*/ 528560 h 1864576"/>
              <a:gd name="connsiteX1134" fmla="*/ 1054602 w 1656655"/>
              <a:gd name="connsiteY1134" fmla="*/ 486657 h 1864576"/>
              <a:gd name="connsiteX1135" fmla="*/ 1061008 w 1656655"/>
              <a:gd name="connsiteY1135" fmla="*/ 487436 h 1864576"/>
              <a:gd name="connsiteX1136" fmla="*/ 1099046 w 1656655"/>
              <a:gd name="connsiteY1136" fmla="*/ 484708 h 1864576"/>
              <a:gd name="connsiteX1137" fmla="*/ 1121747 w 1656655"/>
              <a:gd name="connsiteY1137" fmla="*/ 461905 h 1864576"/>
              <a:gd name="connsiteX1138" fmla="*/ 1101179 w 1656655"/>
              <a:gd name="connsiteY1138" fmla="*/ 488411 h 1864576"/>
              <a:gd name="connsiteX1139" fmla="*/ 1075175 w 1656655"/>
              <a:gd name="connsiteY1139" fmla="*/ 521740 h 1864576"/>
              <a:gd name="connsiteX1140" fmla="*/ 1071294 w 1656655"/>
              <a:gd name="connsiteY1140" fmla="*/ 525831 h 1864576"/>
              <a:gd name="connsiteX1141" fmla="*/ 1032478 w 1656655"/>
              <a:gd name="connsiteY1141" fmla="*/ 547658 h 1864576"/>
              <a:gd name="connsiteX1142" fmla="*/ 999104 w 1656655"/>
              <a:gd name="connsiteY1142" fmla="*/ 590925 h 1864576"/>
              <a:gd name="connsiteX1143" fmla="*/ 946513 w 1656655"/>
              <a:gd name="connsiteY1143" fmla="*/ 603595 h 1864576"/>
              <a:gd name="connsiteX1144" fmla="*/ 910804 w 1656655"/>
              <a:gd name="connsiteY1144" fmla="*/ 599891 h 1864576"/>
              <a:gd name="connsiteX1145" fmla="*/ 897220 w 1656655"/>
              <a:gd name="connsiteY1145" fmla="*/ 642379 h 1864576"/>
              <a:gd name="connsiteX1146" fmla="*/ 892561 w 1656655"/>
              <a:gd name="connsiteY1146" fmla="*/ 657386 h 1864576"/>
              <a:gd name="connsiteX1147" fmla="*/ 871798 w 1656655"/>
              <a:gd name="connsiteY1147" fmla="*/ 675901 h 1864576"/>
              <a:gd name="connsiteX1148" fmla="*/ 858017 w 1656655"/>
              <a:gd name="connsiteY1148" fmla="*/ 682530 h 1864576"/>
              <a:gd name="connsiteX1149" fmla="*/ 906146 w 1656655"/>
              <a:gd name="connsiteY1149" fmla="*/ 547854 h 1864576"/>
              <a:gd name="connsiteX1150" fmla="*/ 905373 w 1656655"/>
              <a:gd name="connsiteY1150" fmla="*/ 580401 h 1864576"/>
              <a:gd name="connsiteX1151" fmla="*/ 899353 w 1656655"/>
              <a:gd name="connsiteY1151" fmla="*/ 592096 h 1864576"/>
              <a:gd name="connsiteX1152" fmla="*/ 879172 w 1656655"/>
              <a:gd name="connsiteY1152" fmla="*/ 640042 h 1864576"/>
              <a:gd name="connsiteX1153" fmla="*/ 879950 w 1656655"/>
              <a:gd name="connsiteY1153" fmla="*/ 648812 h 1864576"/>
              <a:gd name="connsiteX1154" fmla="*/ 908475 w 1656655"/>
              <a:gd name="connsiteY1154" fmla="*/ 594825 h 1864576"/>
              <a:gd name="connsiteX1155" fmla="*/ 910804 w 1656655"/>
              <a:gd name="connsiteY1155" fmla="*/ 599891 h 1864576"/>
              <a:gd name="connsiteX1156" fmla="*/ 1291554 w 1656655"/>
              <a:gd name="connsiteY1156" fmla="*/ 574556 h 1864576"/>
              <a:gd name="connsiteX1157" fmla="*/ 1286895 w 1656655"/>
              <a:gd name="connsiteY1157" fmla="*/ 549412 h 1864576"/>
              <a:gd name="connsiteX1158" fmla="*/ 1333277 w 1656655"/>
              <a:gd name="connsiteY1158" fmla="*/ 456448 h 1864576"/>
              <a:gd name="connsiteX1159" fmla="*/ 1349773 w 1656655"/>
              <a:gd name="connsiteY1159" fmla="*/ 387844 h 1864576"/>
              <a:gd name="connsiteX1160" fmla="*/ 1366847 w 1656655"/>
              <a:gd name="connsiteY1160" fmla="*/ 499910 h 1864576"/>
              <a:gd name="connsiteX1161" fmla="*/ 1287091 w 1656655"/>
              <a:gd name="connsiteY1161" fmla="*/ 625035 h 1864576"/>
              <a:gd name="connsiteX1162" fmla="*/ 1292910 w 1656655"/>
              <a:gd name="connsiteY1162" fmla="*/ 594046 h 1864576"/>
              <a:gd name="connsiteX1163" fmla="*/ 1351324 w 1656655"/>
              <a:gd name="connsiteY1163" fmla="*/ 463659 h 1864576"/>
              <a:gd name="connsiteX1164" fmla="*/ 1291554 w 1656655"/>
              <a:gd name="connsiteY1164" fmla="*/ 574556 h 1864576"/>
              <a:gd name="connsiteX1165" fmla="*/ 1317363 w 1656655"/>
              <a:gd name="connsiteY1165" fmla="*/ 678238 h 1864576"/>
              <a:gd name="connsiteX1166" fmla="*/ 1332112 w 1656655"/>
              <a:gd name="connsiteY1166" fmla="*/ 643354 h 1864576"/>
              <a:gd name="connsiteX1167" fmla="*/ 1392078 w 1656655"/>
              <a:gd name="connsiteY1167" fmla="*/ 539863 h 1864576"/>
              <a:gd name="connsiteX1168" fmla="*/ 1333468 w 1656655"/>
              <a:gd name="connsiteY1168" fmla="*/ 625422 h 1864576"/>
              <a:gd name="connsiteX1169" fmla="*/ 1329783 w 1656655"/>
              <a:gd name="connsiteY1169" fmla="*/ 606907 h 1864576"/>
              <a:gd name="connsiteX1170" fmla="*/ 1302418 w 1656655"/>
              <a:gd name="connsiteY1170" fmla="*/ 623472 h 1864576"/>
              <a:gd name="connsiteX1171" fmla="*/ 1343950 w 1656655"/>
              <a:gd name="connsiteY1171" fmla="*/ 570269 h 1864576"/>
              <a:gd name="connsiteX1172" fmla="*/ 1365878 w 1656655"/>
              <a:gd name="connsiteY1172" fmla="*/ 538109 h 1864576"/>
              <a:gd name="connsiteX1173" fmla="*/ 1392660 w 1656655"/>
              <a:gd name="connsiteY1173" fmla="*/ 518428 h 1864576"/>
              <a:gd name="connsiteX1174" fmla="*/ 1399257 w 1656655"/>
              <a:gd name="connsiteY1174" fmla="*/ 517644 h 1864576"/>
              <a:gd name="connsiteX1175" fmla="*/ 1398092 w 1656655"/>
              <a:gd name="connsiteY1175" fmla="*/ 561107 h 1864576"/>
              <a:gd name="connsiteX1176" fmla="*/ 1317363 w 1656655"/>
              <a:gd name="connsiteY1176" fmla="*/ 678238 h 1864576"/>
              <a:gd name="connsiteX1177" fmla="*/ 1435548 w 1656655"/>
              <a:gd name="connsiteY1177" fmla="*/ 652903 h 1864576"/>
              <a:gd name="connsiteX1178" fmla="*/ 1439815 w 1656655"/>
              <a:gd name="connsiteY1178" fmla="*/ 621718 h 1864576"/>
              <a:gd name="connsiteX1179" fmla="*/ 1402169 w 1656655"/>
              <a:gd name="connsiteY1179" fmla="*/ 617823 h 1864576"/>
              <a:gd name="connsiteX1180" fmla="*/ 1464850 w 1656655"/>
              <a:gd name="connsiteY1180" fmla="*/ 385311 h 1864576"/>
              <a:gd name="connsiteX1181" fmla="*/ 1464072 w 1656655"/>
              <a:gd name="connsiteY1181" fmla="*/ 385311 h 1864576"/>
              <a:gd name="connsiteX1182" fmla="*/ 1380240 w 1656655"/>
              <a:gd name="connsiteY1182" fmla="*/ 622110 h 1864576"/>
              <a:gd name="connsiteX1183" fmla="*/ 1442726 w 1656655"/>
              <a:gd name="connsiteY1183" fmla="*/ 344967 h 1864576"/>
              <a:gd name="connsiteX1184" fmla="*/ 1465623 w 1656655"/>
              <a:gd name="connsiteY1184" fmla="*/ 299946 h 1864576"/>
              <a:gd name="connsiteX1185" fmla="*/ 1485227 w 1656655"/>
              <a:gd name="connsiteY1185" fmla="*/ 271686 h 1864576"/>
              <a:gd name="connsiteX1186" fmla="*/ 1466984 w 1656655"/>
              <a:gd name="connsiteY1186" fmla="*/ 519398 h 1864576"/>
              <a:gd name="connsiteX1187" fmla="*/ 1468149 w 1656655"/>
              <a:gd name="connsiteY1187" fmla="*/ 524469 h 1864576"/>
              <a:gd name="connsiteX1188" fmla="*/ 1470478 w 1656655"/>
              <a:gd name="connsiteY1188" fmla="*/ 525444 h 1864576"/>
              <a:gd name="connsiteX1189" fmla="*/ 1475910 w 1656655"/>
              <a:gd name="connsiteY1189" fmla="*/ 534993 h 1864576"/>
              <a:gd name="connsiteX1190" fmla="*/ 1435548 w 1656655"/>
              <a:gd name="connsiteY1190" fmla="*/ 652903 h 1864576"/>
              <a:gd name="connsiteX1191" fmla="*/ 382181 w 1656655"/>
              <a:gd name="connsiteY1191" fmla="*/ 1053028 h 1864576"/>
              <a:gd name="connsiteX1192" fmla="*/ 407021 w 1656655"/>
              <a:gd name="connsiteY1192" fmla="*/ 1055169 h 1864576"/>
              <a:gd name="connsiteX1193" fmla="*/ 497841 w 1656655"/>
              <a:gd name="connsiteY1193" fmla="*/ 929851 h 1864576"/>
              <a:gd name="connsiteX1194" fmla="*/ 471255 w 1656655"/>
              <a:gd name="connsiteY1194" fmla="*/ 923613 h 1864576"/>
              <a:gd name="connsiteX1195" fmla="*/ 392854 w 1656655"/>
              <a:gd name="connsiteY1195" fmla="*/ 1049711 h 1864576"/>
              <a:gd name="connsiteX1196" fmla="*/ 467374 w 1656655"/>
              <a:gd name="connsiteY1196" fmla="*/ 908606 h 1864576"/>
              <a:gd name="connsiteX1197" fmla="*/ 467374 w 1656655"/>
              <a:gd name="connsiteY1197" fmla="*/ 901399 h 1864576"/>
              <a:gd name="connsiteX1198" fmla="*/ 442922 w 1656655"/>
              <a:gd name="connsiteY1198" fmla="*/ 928685 h 1864576"/>
              <a:gd name="connsiteX1199" fmla="*/ 401975 w 1656655"/>
              <a:gd name="connsiteY1199" fmla="*/ 968635 h 1864576"/>
              <a:gd name="connsiteX1200" fmla="*/ 382181 w 1656655"/>
              <a:gd name="connsiteY1200" fmla="*/ 1053028 h 1864576"/>
              <a:gd name="connsiteX1201" fmla="*/ 436518 w 1656655"/>
              <a:gd name="connsiteY1201" fmla="*/ 1040162 h 1864576"/>
              <a:gd name="connsiteX1202" fmla="*/ 412648 w 1656655"/>
              <a:gd name="connsiteY1202" fmla="*/ 1061210 h 1864576"/>
              <a:gd name="connsiteX1203" fmla="*/ 358117 w 1656655"/>
              <a:gd name="connsiteY1203" fmla="*/ 1167823 h 1864576"/>
              <a:gd name="connsiteX1204" fmla="*/ 395765 w 1656655"/>
              <a:gd name="connsiteY1204" fmla="*/ 1068618 h 1864576"/>
              <a:gd name="connsiteX1205" fmla="*/ 372866 w 1656655"/>
              <a:gd name="connsiteY1205" fmla="*/ 1052249 h 1864576"/>
              <a:gd name="connsiteX1206" fmla="*/ 370731 w 1656655"/>
              <a:gd name="connsiteY1206" fmla="*/ 1040162 h 1864576"/>
              <a:gd name="connsiteX1207" fmla="*/ 346862 w 1656655"/>
              <a:gd name="connsiteY1207" fmla="*/ 1166652 h 1864576"/>
              <a:gd name="connsiteX1208" fmla="*/ 365491 w 1656655"/>
              <a:gd name="connsiteY1208" fmla="*/ 1181463 h 1864576"/>
              <a:gd name="connsiteX1209" fmla="*/ 400811 w 1656655"/>
              <a:gd name="connsiteY1209" fmla="*/ 1157103 h 1864576"/>
              <a:gd name="connsiteX1210" fmla="*/ 404692 w 1656655"/>
              <a:gd name="connsiteY1210" fmla="*/ 1134105 h 1864576"/>
              <a:gd name="connsiteX1211" fmla="*/ 436518 w 1656655"/>
              <a:gd name="connsiteY1211" fmla="*/ 1040162 h 1864576"/>
              <a:gd name="connsiteX1212" fmla="*/ 422740 w 1656655"/>
              <a:gd name="connsiteY1212" fmla="*/ 1094345 h 1864576"/>
              <a:gd name="connsiteX1213" fmla="*/ 414007 w 1656655"/>
              <a:gd name="connsiteY1213" fmla="*/ 1197641 h 1864576"/>
              <a:gd name="connsiteX1214" fmla="*/ 424875 w 1656655"/>
              <a:gd name="connsiteY1214" fmla="*/ 1200370 h 1864576"/>
              <a:gd name="connsiteX1215" fmla="*/ 470091 w 1656655"/>
              <a:gd name="connsiteY1215" fmla="*/ 1159244 h 1864576"/>
              <a:gd name="connsiteX1216" fmla="*/ 486586 w 1656655"/>
              <a:gd name="connsiteY1216" fmla="*/ 1077192 h 1864576"/>
              <a:gd name="connsiteX1217" fmla="*/ 468732 w 1656655"/>
              <a:gd name="connsiteY1217" fmla="*/ 1087912 h 1864576"/>
              <a:gd name="connsiteX1218" fmla="*/ 462134 w 1656655"/>
              <a:gd name="connsiteY1218" fmla="*/ 1085183 h 1864576"/>
              <a:gd name="connsiteX1219" fmla="*/ 420605 w 1656655"/>
              <a:gd name="connsiteY1219" fmla="*/ 1192379 h 1864576"/>
              <a:gd name="connsiteX1220" fmla="*/ 456312 w 1656655"/>
              <a:gd name="connsiteY1220" fmla="*/ 1075438 h 1864576"/>
              <a:gd name="connsiteX1221" fmla="*/ 455730 w 1656655"/>
              <a:gd name="connsiteY1221" fmla="*/ 1023793 h 1864576"/>
              <a:gd name="connsiteX1222" fmla="*/ 422740 w 1656655"/>
              <a:gd name="connsiteY1222" fmla="*/ 1094345 h 1864576"/>
              <a:gd name="connsiteX1223" fmla="*/ 484257 w 1656655"/>
              <a:gd name="connsiteY1223" fmla="*/ 1115001 h 1864576"/>
              <a:gd name="connsiteX1224" fmla="*/ 480182 w 1656655"/>
              <a:gd name="connsiteY1224" fmla="*/ 1204461 h 1864576"/>
              <a:gd name="connsiteX1225" fmla="*/ 500558 w 1656655"/>
              <a:gd name="connsiteY1225" fmla="*/ 1212452 h 1864576"/>
              <a:gd name="connsiteX1226" fmla="*/ 535682 w 1656655"/>
              <a:gd name="connsiteY1226" fmla="*/ 1182242 h 1864576"/>
              <a:gd name="connsiteX1227" fmla="*/ 519578 w 1656655"/>
              <a:gd name="connsiteY1227" fmla="*/ 1128451 h 1864576"/>
              <a:gd name="connsiteX1228" fmla="*/ 486780 w 1656655"/>
              <a:gd name="connsiteY1228" fmla="*/ 1206411 h 1864576"/>
              <a:gd name="connsiteX1229" fmla="*/ 516084 w 1656655"/>
              <a:gd name="connsiteY1229" fmla="*/ 1108769 h 1864576"/>
              <a:gd name="connsiteX1230" fmla="*/ 513172 w 1656655"/>
              <a:gd name="connsiteY1230" fmla="*/ 1052636 h 1864576"/>
              <a:gd name="connsiteX1231" fmla="*/ 484257 w 1656655"/>
              <a:gd name="connsiteY1231" fmla="*/ 1115001 h 1864576"/>
              <a:gd name="connsiteX1232" fmla="*/ 373060 w 1656655"/>
              <a:gd name="connsiteY1232" fmla="*/ 992221 h 1864576"/>
              <a:gd name="connsiteX1233" fmla="*/ 317364 w 1656655"/>
              <a:gd name="connsiteY1233" fmla="*/ 1013465 h 1864576"/>
              <a:gd name="connsiteX1234" fmla="*/ 285344 w 1656655"/>
              <a:gd name="connsiteY1234" fmla="*/ 1152032 h 1864576"/>
              <a:gd name="connsiteX1235" fmla="*/ 290390 w 1656655"/>
              <a:gd name="connsiteY1235" fmla="*/ 1161777 h 1864576"/>
              <a:gd name="connsiteX1236" fmla="*/ 339099 w 1656655"/>
              <a:gd name="connsiteY1236" fmla="*/ 1128255 h 1864576"/>
              <a:gd name="connsiteX1237" fmla="*/ 366656 w 1656655"/>
              <a:gd name="connsiteY1237" fmla="*/ 1024376 h 1864576"/>
              <a:gd name="connsiteX1238" fmla="*/ 299899 w 1656655"/>
              <a:gd name="connsiteY1238" fmla="*/ 1138588 h 1864576"/>
              <a:gd name="connsiteX1239" fmla="*/ 322216 w 1656655"/>
              <a:gd name="connsiteY1239" fmla="*/ 1078946 h 1864576"/>
              <a:gd name="connsiteX1240" fmla="*/ 373060 w 1656655"/>
              <a:gd name="connsiteY1240" fmla="*/ 992221 h 1864576"/>
              <a:gd name="connsiteX1241" fmla="*/ 314453 w 1656655"/>
              <a:gd name="connsiteY1241" fmla="*/ 939988 h 1864576"/>
              <a:gd name="connsiteX1242" fmla="*/ 289226 w 1656655"/>
              <a:gd name="connsiteY1242" fmla="*/ 948954 h 1864576"/>
              <a:gd name="connsiteX1243" fmla="*/ 227320 w 1656655"/>
              <a:gd name="connsiteY1243" fmla="*/ 1057702 h 1864576"/>
              <a:gd name="connsiteX1244" fmla="*/ 222662 w 1656655"/>
              <a:gd name="connsiteY1244" fmla="*/ 1117343 h 1864576"/>
              <a:gd name="connsiteX1245" fmla="*/ 235859 w 1656655"/>
              <a:gd name="connsiteY1245" fmla="*/ 1125917 h 1864576"/>
              <a:gd name="connsiteX1246" fmla="*/ 285732 w 1656655"/>
              <a:gd name="connsiteY1246" fmla="*/ 1086550 h 1864576"/>
              <a:gd name="connsiteX1247" fmla="*/ 287673 w 1656655"/>
              <a:gd name="connsiteY1247" fmla="*/ 1082263 h 1864576"/>
              <a:gd name="connsiteX1248" fmla="*/ 309020 w 1656655"/>
              <a:gd name="connsiteY1248" fmla="*/ 1013465 h 1864576"/>
              <a:gd name="connsiteX1249" fmla="*/ 298540 w 1656655"/>
              <a:gd name="connsiteY1249" fmla="*/ 1003911 h 1864576"/>
              <a:gd name="connsiteX1250" fmla="*/ 294077 w 1656655"/>
              <a:gd name="connsiteY1250" fmla="*/ 1010540 h 1864576"/>
              <a:gd name="connsiteX1251" fmla="*/ 240710 w 1656655"/>
              <a:gd name="connsiteY1251" fmla="*/ 1097074 h 1864576"/>
              <a:gd name="connsiteX1252" fmla="*/ 233335 w 1656655"/>
              <a:gd name="connsiteY1252" fmla="*/ 1111689 h 1864576"/>
              <a:gd name="connsiteX1253" fmla="*/ 255847 w 1656655"/>
              <a:gd name="connsiteY1253" fmla="*/ 1056340 h 1864576"/>
              <a:gd name="connsiteX1254" fmla="*/ 290584 w 1656655"/>
              <a:gd name="connsiteY1254" fmla="*/ 997483 h 1864576"/>
              <a:gd name="connsiteX1255" fmla="*/ 301257 w 1656655"/>
              <a:gd name="connsiteY1255" fmla="*/ 973118 h 1864576"/>
              <a:gd name="connsiteX1256" fmla="*/ 314453 w 1656655"/>
              <a:gd name="connsiteY1256" fmla="*/ 939988 h 1864576"/>
              <a:gd name="connsiteX1257" fmla="*/ 589438 w 1656655"/>
              <a:gd name="connsiteY1257" fmla="*/ 857348 h 1864576"/>
              <a:gd name="connsiteX1258" fmla="*/ 565181 w 1656655"/>
              <a:gd name="connsiteY1258" fmla="*/ 855011 h 1864576"/>
              <a:gd name="connsiteX1259" fmla="*/ 546164 w 1656655"/>
              <a:gd name="connsiteY1259" fmla="*/ 897499 h 1864576"/>
              <a:gd name="connsiteX1260" fmla="*/ 542284 w 1656655"/>
              <a:gd name="connsiteY1260" fmla="*/ 930630 h 1864576"/>
              <a:gd name="connsiteX1261" fmla="*/ 589438 w 1656655"/>
              <a:gd name="connsiteY1261" fmla="*/ 857348 h 1864576"/>
              <a:gd name="connsiteX1262" fmla="*/ 419246 w 1656655"/>
              <a:gd name="connsiteY1262" fmla="*/ 920498 h 1864576"/>
              <a:gd name="connsiteX1263" fmla="*/ 452819 w 1656655"/>
              <a:gd name="connsiteY1263" fmla="*/ 901399 h 1864576"/>
              <a:gd name="connsiteX1264" fmla="*/ 468538 w 1656655"/>
              <a:gd name="connsiteY1264" fmla="*/ 884050 h 1864576"/>
              <a:gd name="connsiteX1265" fmla="*/ 489691 w 1656655"/>
              <a:gd name="connsiteY1265" fmla="*/ 857348 h 1864576"/>
              <a:gd name="connsiteX1266" fmla="*/ 511038 w 1656655"/>
              <a:gd name="connsiteY1266" fmla="*/ 840200 h 1864576"/>
              <a:gd name="connsiteX1267" fmla="*/ 498618 w 1656655"/>
              <a:gd name="connsiteY1267" fmla="*/ 852282 h 1864576"/>
              <a:gd name="connsiteX1268" fmla="*/ 479599 w 1656655"/>
              <a:gd name="connsiteY1268" fmla="*/ 881909 h 1864576"/>
              <a:gd name="connsiteX1269" fmla="*/ 477853 w 1656655"/>
              <a:gd name="connsiteY1269" fmla="*/ 916989 h 1864576"/>
              <a:gd name="connsiteX1270" fmla="*/ 489885 w 1656655"/>
              <a:gd name="connsiteY1270" fmla="*/ 922448 h 1864576"/>
              <a:gd name="connsiteX1271" fmla="*/ 528117 w 1656655"/>
              <a:gd name="connsiteY1271" fmla="*/ 906073 h 1864576"/>
              <a:gd name="connsiteX1272" fmla="*/ 557420 w 1656655"/>
              <a:gd name="connsiteY1272" fmla="*/ 852674 h 1864576"/>
              <a:gd name="connsiteX1273" fmla="*/ 509678 w 1656655"/>
              <a:gd name="connsiteY1273" fmla="*/ 834350 h 1864576"/>
              <a:gd name="connsiteX1274" fmla="*/ 478241 w 1656655"/>
              <a:gd name="connsiteY1274" fmla="*/ 799662 h 1864576"/>
              <a:gd name="connsiteX1275" fmla="*/ 428561 w 1656655"/>
              <a:gd name="connsiteY1275" fmla="*/ 787188 h 1864576"/>
              <a:gd name="connsiteX1276" fmla="*/ 372089 w 1656655"/>
              <a:gd name="connsiteY1276" fmla="*/ 828309 h 1864576"/>
              <a:gd name="connsiteX1277" fmla="*/ 359475 w 1656655"/>
              <a:gd name="connsiteY1277" fmla="*/ 868460 h 1864576"/>
              <a:gd name="connsiteX1278" fmla="*/ 417306 w 1656655"/>
              <a:gd name="connsiteY1278" fmla="*/ 858715 h 1864576"/>
              <a:gd name="connsiteX1279" fmla="*/ 432054 w 1656655"/>
              <a:gd name="connsiteY1279" fmla="*/ 840396 h 1864576"/>
              <a:gd name="connsiteX1280" fmla="*/ 471643 w 1656655"/>
              <a:gd name="connsiteY1280" fmla="*/ 802974 h 1864576"/>
              <a:gd name="connsiteX1281" fmla="*/ 429337 w 1656655"/>
              <a:gd name="connsiteY1281" fmla="*/ 853257 h 1864576"/>
              <a:gd name="connsiteX1282" fmla="*/ 419246 w 1656655"/>
              <a:gd name="connsiteY1282" fmla="*/ 920498 h 1864576"/>
              <a:gd name="connsiteX1283" fmla="*/ 528117 w 1656655"/>
              <a:gd name="connsiteY1283" fmla="*/ 967273 h 1864576"/>
              <a:gd name="connsiteX1284" fmla="*/ 475136 w 1656655"/>
              <a:gd name="connsiteY1284" fmla="*/ 1060823 h 1864576"/>
              <a:gd name="connsiteX1285" fmla="*/ 532384 w 1656655"/>
              <a:gd name="connsiteY1285" fmla="*/ 932776 h 1864576"/>
              <a:gd name="connsiteX1286" fmla="*/ 531606 w 1656655"/>
              <a:gd name="connsiteY1286" fmla="*/ 915235 h 1864576"/>
              <a:gd name="connsiteX1287" fmla="*/ 512394 w 1656655"/>
              <a:gd name="connsiteY1287" fmla="*/ 925956 h 1864576"/>
              <a:gd name="connsiteX1288" fmla="*/ 469508 w 1656655"/>
              <a:gd name="connsiteY1288" fmla="*/ 1011123 h 1864576"/>
              <a:gd name="connsiteX1289" fmla="*/ 465434 w 1656655"/>
              <a:gd name="connsiteY1289" fmla="*/ 1073297 h 1864576"/>
              <a:gd name="connsiteX1290" fmla="*/ 478823 w 1656655"/>
              <a:gd name="connsiteY1290" fmla="*/ 1073488 h 1864576"/>
              <a:gd name="connsiteX1291" fmla="*/ 514141 w 1656655"/>
              <a:gd name="connsiteY1291" fmla="*/ 1039775 h 1864576"/>
              <a:gd name="connsiteX1292" fmla="*/ 528117 w 1656655"/>
              <a:gd name="connsiteY1292" fmla="*/ 967273 h 1864576"/>
              <a:gd name="connsiteX1293" fmla="*/ 407603 w 1656655"/>
              <a:gd name="connsiteY1293" fmla="*/ 886583 h 1864576"/>
              <a:gd name="connsiteX1294" fmla="*/ 328620 w 1656655"/>
              <a:gd name="connsiteY1294" fmla="*/ 934138 h 1864576"/>
              <a:gd name="connsiteX1295" fmla="*/ 303392 w 1656655"/>
              <a:gd name="connsiteY1295" fmla="*/ 992025 h 1864576"/>
              <a:gd name="connsiteX1296" fmla="*/ 315618 w 1656655"/>
              <a:gd name="connsiteY1296" fmla="*/ 1006253 h 1864576"/>
              <a:gd name="connsiteX1297" fmla="*/ 431666 w 1656655"/>
              <a:gd name="connsiteY1297" fmla="*/ 926539 h 1864576"/>
              <a:gd name="connsiteX1298" fmla="*/ 410126 w 1656655"/>
              <a:gd name="connsiteY1298" fmla="*/ 916793 h 1864576"/>
              <a:gd name="connsiteX1299" fmla="*/ 408185 w 1656655"/>
              <a:gd name="connsiteY1299" fmla="*/ 906073 h 1864576"/>
              <a:gd name="connsiteX1300" fmla="*/ 320275 w 1656655"/>
              <a:gd name="connsiteY1300" fmla="*/ 986371 h 1864576"/>
              <a:gd name="connsiteX1301" fmla="*/ 408185 w 1656655"/>
              <a:gd name="connsiteY1301" fmla="*/ 890287 h 1864576"/>
              <a:gd name="connsiteX1302" fmla="*/ 407603 w 1656655"/>
              <a:gd name="connsiteY1302" fmla="*/ 886583 h 1864576"/>
              <a:gd name="connsiteX1303" fmla="*/ 413036 w 1656655"/>
              <a:gd name="connsiteY1303" fmla="*/ 870018 h 1864576"/>
              <a:gd name="connsiteX1304" fmla="*/ 402363 w 1656655"/>
              <a:gd name="connsiteY1304" fmla="*/ 872747 h 1864576"/>
              <a:gd name="connsiteX1305" fmla="*/ 378494 w 1656655"/>
              <a:gd name="connsiteY1305" fmla="*/ 876451 h 1864576"/>
              <a:gd name="connsiteX1306" fmla="*/ 361416 w 1656655"/>
              <a:gd name="connsiteY1306" fmla="*/ 879959 h 1864576"/>
              <a:gd name="connsiteX1307" fmla="*/ 252936 w 1656655"/>
              <a:gd name="connsiteY1307" fmla="*/ 932384 h 1864576"/>
              <a:gd name="connsiteX1308" fmla="*/ 345503 w 1656655"/>
              <a:gd name="connsiteY1308" fmla="*/ 875672 h 1864576"/>
              <a:gd name="connsiteX1309" fmla="*/ 304168 w 1656655"/>
              <a:gd name="connsiteY1309" fmla="*/ 873722 h 1864576"/>
              <a:gd name="connsiteX1310" fmla="*/ 300093 w 1656655"/>
              <a:gd name="connsiteY1310" fmla="*/ 874305 h 1864576"/>
              <a:gd name="connsiteX1311" fmla="*/ 259146 w 1656655"/>
              <a:gd name="connsiteY1311" fmla="*/ 903153 h 1864576"/>
              <a:gd name="connsiteX1312" fmla="*/ 246532 w 1656655"/>
              <a:gd name="connsiteY1312" fmla="*/ 934334 h 1864576"/>
              <a:gd name="connsiteX1313" fmla="*/ 271760 w 1656655"/>
              <a:gd name="connsiteY1313" fmla="*/ 941742 h 1864576"/>
              <a:gd name="connsiteX1314" fmla="*/ 413036 w 1656655"/>
              <a:gd name="connsiteY1314" fmla="*/ 870018 h 1864576"/>
              <a:gd name="connsiteX1315" fmla="*/ 366074 w 1656655"/>
              <a:gd name="connsiteY1315" fmla="*/ 823439 h 1864576"/>
              <a:gd name="connsiteX1316" fmla="*/ 288837 w 1656655"/>
              <a:gd name="connsiteY1316" fmla="*/ 800049 h 1864576"/>
              <a:gd name="connsiteX1317" fmla="*/ 225573 w 1656655"/>
              <a:gd name="connsiteY1317" fmla="*/ 813111 h 1864576"/>
              <a:gd name="connsiteX1318" fmla="*/ 222274 w 1656655"/>
              <a:gd name="connsiteY1318" fmla="*/ 839421 h 1864576"/>
              <a:gd name="connsiteX1319" fmla="*/ 349579 w 1656655"/>
              <a:gd name="connsiteY1319" fmla="*/ 867485 h 1864576"/>
              <a:gd name="connsiteX1320" fmla="*/ 355012 w 1656655"/>
              <a:gd name="connsiteY1320" fmla="*/ 844683 h 1864576"/>
              <a:gd name="connsiteX1321" fmla="*/ 227126 w 1656655"/>
              <a:gd name="connsiteY1321" fmla="*/ 832792 h 1864576"/>
              <a:gd name="connsiteX1322" fmla="*/ 359670 w 1656655"/>
              <a:gd name="connsiteY1322" fmla="*/ 834350 h 1864576"/>
              <a:gd name="connsiteX1323" fmla="*/ 366074 w 1656655"/>
              <a:gd name="connsiteY1323" fmla="*/ 823439 h 1864576"/>
              <a:gd name="connsiteX1324" fmla="*/ 61591 w 1656655"/>
              <a:gd name="connsiteY1324" fmla="*/ 740021 h 1864576"/>
              <a:gd name="connsiteX1325" fmla="*/ 205973 w 1656655"/>
              <a:gd name="connsiteY1325" fmla="*/ 830651 h 1864576"/>
              <a:gd name="connsiteX1326" fmla="*/ 209854 w 1656655"/>
              <a:gd name="connsiteY1326" fmla="*/ 815644 h 1864576"/>
              <a:gd name="connsiteX1327" fmla="*/ 121944 w 1656655"/>
              <a:gd name="connsiteY1327" fmla="*/ 736905 h 1864576"/>
              <a:gd name="connsiteX1328" fmla="*/ 83714 w 1656655"/>
              <a:gd name="connsiteY1328" fmla="*/ 709815 h 1864576"/>
              <a:gd name="connsiteX1329" fmla="*/ 13658 w 1656655"/>
              <a:gd name="connsiteY1329" fmla="*/ 684475 h 1864576"/>
              <a:gd name="connsiteX1330" fmla="*/ 12688 w 1656655"/>
              <a:gd name="connsiteY1330" fmla="*/ 692466 h 1864576"/>
              <a:gd name="connsiteX1331" fmla="*/ 147367 w 1656655"/>
              <a:gd name="connsiteY1331" fmla="*/ 847603 h 1864576"/>
              <a:gd name="connsiteX1332" fmla="*/ 242457 w 1656655"/>
              <a:gd name="connsiteY1332" fmla="*/ 882688 h 1864576"/>
              <a:gd name="connsiteX1333" fmla="*/ 266326 w 1656655"/>
              <a:gd name="connsiteY1333" fmla="*/ 885804 h 1864576"/>
              <a:gd name="connsiteX1334" fmla="*/ 280881 w 1656655"/>
              <a:gd name="connsiteY1334" fmla="*/ 875280 h 1864576"/>
              <a:gd name="connsiteX1335" fmla="*/ 285926 w 1656655"/>
              <a:gd name="connsiteY1335" fmla="*/ 871772 h 1864576"/>
              <a:gd name="connsiteX1336" fmla="*/ 61591 w 1656655"/>
              <a:gd name="connsiteY1336" fmla="*/ 740021 h 1864576"/>
              <a:gd name="connsiteX1337" fmla="*/ 74205 w 1656655"/>
              <a:gd name="connsiteY1337" fmla="*/ 849553 h 1864576"/>
              <a:gd name="connsiteX1338" fmla="*/ 249443 w 1656655"/>
              <a:gd name="connsiteY1338" fmla="*/ 901982 h 1864576"/>
              <a:gd name="connsiteX1339" fmla="*/ 256817 w 1656655"/>
              <a:gd name="connsiteY1339" fmla="*/ 893599 h 1864576"/>
              <a:gd name="connsiteX1340" fmla="*/ 127378 w 1656655"/>
              <a:gd name="connsiteY1340" fmla="*/ 845658 h 1864576"/>
              <a:gd name="connsiteX1341" fmla="*/ 79445 w 1656655"/>
              <a:gd name="connsiteY1341" fmla="*/ 810186 h 1864576"/>
              <a:gd name="connsiteX1342" fmla="*/ 23555 w 1656655"/>
              <a:gd name="connsiteY1342" fmla="*/ 810573 h 1864576"/>
              <a:gd name="connsiteX1343" fmla="*/ 22197 w 1656655"/>
              <a:gd name="connsiteY1343" fmla="*/ 824414 h 1864576"/>
              <a:gd name="connsiteX1344" fmla="*/ 238769 w 1656655"/>
              <a:gd name="connsiteY1344" fmla="*/ 939400 h 1864576"/>
              <a:gd name="connsiteX1345" fmla="*/ 243427 w 1656655"/>
              <a:gd name="connsiteY1345" fmla="*/ 910948 h 1864576"/>
              <a:gd name="connsiteX1346" fmla="*/ 74205 w 1656655"/>
              <a:gd name="connsiteY1346" fmla="*/ 849553 h 1864576"/>
              <a:gd name="connsiteX1347" fmla="*/ 220916 w 1656655"/>
              <a:gd name="connsiteY1347" fmla="*/ 1003132 h 1864576"/>
              <a:gd name="connsiteX1348" fmla="*/ 244979 w 1656655"/>
              <a:gd name="connsiteY1348" fmla="*/ 998066 h 1864576"/>
              <a:gd name="connsiteX1349" fmla="*/ 256235 w 1656655"/>
              <a:gd name="connsiteY1349" fmla="*/ 978772 h 1864576"/>
              <a:gd name="connsiteX1350" fmla="*/ 172983 w 1656655"/>
              <a:gd name="connsiteY1350" fmla="*/ 967660 h 1864576"/>
              <a:gd name="connsiteX1351" fmla="*/ 111853 w 1656655"/>
              <a:gd name="connsiteY1351" fmla="*/ 953628 h 1864576"/>
              <a:gd name="connsiteX1352" fmla="*/ 262445 w 1656655"/>
              <a:gd name="connsiteY1352" fmla="*/ 970198 h 1864576"/>
              <a:gd name="connsiteX1353" fmla="*/ 276611 w 1656655"/>
              <a:gd name="connsiteY1353" fmla="*/ 950512 h 1864576"/>
              <a:gd name="connsiteX1354" fmla="*/ 244785 w 1656655"/>
              <a:gd name="connsiteY1354" fmla="*/ 948758 h 1864576"/>
              <a:gd name="connsiteX1355" fmla="*/ 162503 w 1656655"/>
              <a:gd name="connsiteY1355" fmla="*/ 933555 h 1864576"/>
              <a:gd name="connsiteX1356" fmla="*/ 59068 w 1656655"/>
              <a:gd name="connsiteY1356" fmla="*/ 920884 h 1864576"/>
              <a:gd name="connsiteX1357" fmla="*/ 58486 w 1656655"/>
              <a:gd name="connsiteY1357" fmla="*/ 934530 h 1864576"/>
              <a:gd name="connsiteX1358" fmla="*/ 220916 w 1656655"/>
              <a:gd name="connsiteY1358" fmla="*/ 1003132 h 1864576"/>
              <a:gd name="connsiteX1359" fmla="*/ 144843 w 1656655"/>
              <a:gd name="connsiteY1359" fmla="*/ 591900 h 1864576"/>
              <a:gd name="connsiteX1360" fmla="*/ 141933 w 1656655"/>
              <a:gd name="connsiteY1360" fmla="*/ 634971 h 1864576"/>
              <a:gd name="connsiteX1361" fmla="*/ 205973 w 1656655"/>
              <a:gd name="connsiteY1361" fmla="*/ 724235 h 1864576"/>
              <a:gd name="connsiteX1362" fmla="*/ 204421 w 1656655"/>
              <a:gd name="connsiteY1362" fmla="*/ 719561 h 1864576"/>
              <a:gd name="connsiteX1363" fmla="*/ 227126 w 1656655"/>
              <a:gd name="connsiteY1363" fmla="*/ 708448 h 1864576"/>
              <a:gd name="connsiteX1364" fmla="*/ 139992 w 1656655"/>
              <a:gd name="connsiteY1364" fmla="*/ 501274 h 1864576"/>
              <a:gd name="connsiteX1365" fmla="*/ 239157 w 1656655"/>
              <a:gd name="connsiteY1365" fmla="*/ 708061 h 1864576"/>
              <a:gd name="connsiteX1366" fmla="*/ 255653 w 1656655"/>
              <a:gd name="connsiteY1366" fmla="*/ 709227 h 1864576"/>
              <a:gd name="connsiteX1367" fmla="*/ 251383 w 1656655"/>
              <a:gd name="connsiteY1367" fmla="*/ 706111 h 1864576"/>
              <a:gd name="connsiteX1368" fmla="*/ 180357 w 1656655"/>
              <a:gd name="connsiteY1368" fmla="*/ 577868 h 1864576"/>
              <a:gd name="connsiteX1369" fmla="*/ 179969 w 1656655"/>
              <a:gd name="connsiteY1369" fmla="*/ 520182 h 1864576"/>
              <a:gd name="connsiteX1370" fmla="*/ 156293 w 1656655"/>
              <a:gd name="connsiteY1370" fmla="*/ 441246 h 1864576"/>
              <a:gd name="connsiteX1371" fmla="*/ 102732 w 1656655"/>
              <a:gd name="connsiteY1371" fmla="*/ 373227 h 1864576"/>
              <a:gd name="connsiteX1372" fmla="*/ 94970 w 1656655"/>
              <a:gd name="connsiteY1372" fmla="*/ 368744 h 1864576"/>
              <a:gd name="connsiteX1373" fmla="*/ 100598 w 1656655"/>
              <a:gd name="connsiteY1373" fmla="*/ 484123 h 1864576"/>
              <a:gd name="connsiteX1374" fmla="*/ 144843 w 1656655"/>
              <a:gd name="connsiteY1374" fmla="*/ 591900 h 1864576"/>
              <a:gd name="connsiteX1375" fmla="*/ 228678 w 1656655"/>
              <a:gd name="connsiteY1375" fmla="*/ 733593 h 1864576"/>
              <a:gd name="connsiteX1376" fmla="*/ 313483 w 1656655"/>
              <a:gd name="connsiteY1376" fmla="*/ 780172 h 1864576"/>
              <a:gd name="connsiteX1377" fmla="*/ 337741 w 1656655"/>
              <a:gd name="connsiteY1377" fmla="*/ 764386 h 1864576"/>
              <a:gd name="connsiteX1378" fmla="*/ 299899 w 1656655"/>
              <a:gd name="connsiteY1378" fmla="*/ 742363 h 1864576"/>
              <a:gd name="connsiteX1379" fmla="*/ 269431 w 1656655"/>
              <a:gd name="connsiteY1379" fmla="*/ 722677 h 1864576"/>
              <a:gd name="connsiteX1380" fmla="*/ 213735 w 1656655"/>
              <a:gd name="connsiteY1380" fmla="*/ 720923 h 1864576"/>
              <a:gd name="connsiteX1381" fmla="*/ 267102 w 1656655"/>
              <a:gd name="connsiteY1381" fmla="*/ 781343 h 1864576"/>
              <a:gd name="connsiteX1382" fmla="*/ 322022 w 1656655"/>
              <a:gd name="connsiteY1382" fmla="*/ 803753 h 1864576"/>
              <a:gd name="connsiteX1383" fmla="*/ 307273 w 1656655"/>
              <a:gd name="connsiteY1383" fmla="*/ 787771 h 1864576"/>
              <a:gd name="connsiteX1384" fmla="*/ 228678 w 1656655"/>
              <a:gd name="connsiteY1384" fmla="*/ 733593 h 1864576"/>
              <a:gd name="connsiteX1385" fmla="*/ 238187 w 1656655"/>
              <a:gd name="connsiteY1385" fmla="*/ 647058 h 1864576"/>
              <a:gd name="connsiteX1386" fmla="*/ 303974 w 1656655"/>
              <a:gd name="connsiteY1386" fmla="*/ 700849 h 1864576"/>
              <a:gd name="connsiteX1387" fmla="*/ 354818 w 1656655"/>
              <a:gd name="connsiteY1387" fmla="*/ 699678 h 1864576"/>
              <a:gd name="connsiteX1388" fmla="*/ 307079 w 1656655"/>
              <a:gd name="connsiteY1388" fmla="*/ 663623 h 1864576"/>
              <a:gd name="connsiteX1389" fmla="*/ 277970 w 1656655"/>
              <a:gd name="connsiteY1389" fmla="*/ 633026 h 1864576"/>
              <a:gd name="connsiteX1390" fmla="*/ 224021 w 1656655"/>
              <a:gd name="connsiteY1390" fmla="*/ 627176 h 1864576"/>
              <a:gd name="connsiteX1391" fmla="*/ 245755 w 1656655"/>
              <a:gd name="connsiteY1391" fmla="*/ 684284 h 1864576"/>
              <a:gd name="connsiteX1392" fmla="*/ 318141 w 1656655"/>
              <a:gd name="connsiteY1392" fmla="*/ 744700 h 1864576"/>
              <a:gd name="connsiteX1393" fmla="*/ 304362 w 1656655"/>
              <a:gd name="connsiteY1393" fmla="*/ 713514 h 1864576"/>
              <a:gd name="connsiteX1394" fmla="*/ 293107 w 1656655"/>
              <a:gd name="connsiteY1394" fmla="*/ 703769 h 1864576"/>
              <a:gd name="connsiteX1395" fmla="*/ 287091 w 1656655"/>
              <a:gd name="connsiteY1395" fmla="*/ 698703 h 1864576"/>
              <a:gd name="connsiteX1396" fmla="*/ 238187 w 1656655"/>
              <a:gd name="connsiteY1396" fmla="*/ 647058 h 1864576"/>
              <a:gd name="connsiteX1397" fmla="*/ 338711 w 1656655"/>
              <a:gd name="connsiteY1397" fmla="*/ 678238 h 1864576"/>
              <a:gd name="connsiteX1398" fmla="*/ 323963 w 1656655"/>
              <a:gd name="connsiteY1398" fmla="*/ 643354 h 1864576"/>
              <a:gd name="connsiteX1399" fmla="*/ 263997 w 1656655"/>
              <a:gd name="connsiteY1399" fmla="*/ 539863 h 1864576"/>
              <a:gd name="connsiteX1400" fmla="*/ 322604 w 1656655"/>
              <a:gd name="connsiteY1400" fmla="*/ 625422 h 1864576"/>
              <a:gd name="connsiteX1401" fmla="*/ 326291 w 1656655"/>
              <a:gd name="connsiteY1401" fmla="*/ 606907 h 1864576"/>
              <a:gd name="connsiteX1402" fmla="*/ 353654 w 1656655"/>
              <a:gd name="connsiteY1402" fmla="*/ 623472 h 1864576"/>
              <a:gd name="connsiteX1403" fmla="*/ 312125 w 1656655"/>
              <a:gd name="connsiteY1403" fmla="*/ 570269 h 1864576"/>
              <a:gd name="connsiteX1404" fmla="*/ 290196 w 1656655"/>
              <a:gd name="connsiteY1404" fmla="*/ 538109 h 1864576"/>
              <a:gd name="connsiteX1405" fmla="*/ 263415 w 1656655"/>
              <a:gd name="connsiteY1405" fmla="*/ 518428 h 1864576"/>
              <a:gd name="connsiteX1406" fmla="*/ 256817 w 1656655"/>
              <a:gd name="connsiteY1406" fmla="*/ 517644 h 1864576"/>
              <a:gd name="connsiteX1407" fmla="*/ 257982 w 1656655"/>
              <a:gd name="connsiteY1407" fmla="*/ 561107 h 1864576"/>
              <a:gd name="connsiteX1408" fmla="*/ 338711 w 1656655"/>
              <a:gd name="connsiteY1408" fmla="*/ 678238 h 1864576"/>
              <a:gd name="connsiteX1409" fmla="*/ 220334 w 1656655"/>
              <a:gd name="connsiteY1409" fmla="*/ 652903 h 1864576"/>
              <a:gd name="connsiteX1410" fmla="*/ 216064 w 1656655"/>
              <a:gd name="connsiteY1410" fmla="*/ 621718 h 1864576"/>
              <a:gd name="connsiteX1411" fmla="*/ 253712 w 1656655"/>
              <a:gd name="connsiteY1411" fmla="*/ 617823 h 1864576"/>
              <a:gd name="connsiteX1412" fmla="*/ 191031 w 1656655"/>
              <a:gd name="connsiteY1412" fmla="*/ 385311 h 1864576"/>
              <a:gd name="connsiteX1413" fmla="*/ 191807 w 1656655"/>
              <a:gd name="connsiteY1413" fmla="*/ 385311 h 1864576"/>
              <a:gd name="connsiteX1414" fmla="*/ 275641 w 1656655"/>
              <a:gd name="connsiteY1414" fmla="*/ 622110 h 1864576"/>
              <a:gd name="connsiteX1415" fmla="*/ 213153 w 1656655"/>
              <a:gd name="connsiteY1415" fmla="*/ 344967 h 1864576"/>
              <a:gd name="connsiteX1416" fmla="*/ 190254 w 1656655"/>
              <a:gd name="connsiteY1416" fmla="*/ 299946 h 1864576"/>
              <a:gd name="connsiteX1417" fmla="*/ 170654 w 1656655"/>
              <a:gd name="connsiteY1417" fmla="*/ 271686 h 1864576"/>
              <a:gd name="connsiteX1418" fmla="*/ 188896 w 1656655"/>
              <a:gd name="connsiteY1418" fmla="*/ 519398 h 1864576"/>
              <a:gd name="connsiteX1419" fmla="*/ 187731 w 1656655"/>
              <a:gd name="connsiteY1419" fmla="*/ 524469 h 1864576"/>
              <a:gd name="connsiteX1420" fmla="*/ 185402 w 1656655"/>
              <a:gd name="connsiteY1420" fmla="*/ 525444 h 1864576"/>
              <a:gd name="connsiteX1421" fmla="*/ 179969 w 1656655"/>
              <a:gd name="connsiteY1421" fmla="*/ 534993 h 1864576"/>
              <a:gd name="connsiteX1422" fmla="*/ 220334 w 1656655"/>
              <a:gd name="connsiteY1422" fmla="*/ 652903 h 1864576"/>
              <a:gd name="connsiteX1423" fmla="*/ 280492 w 1656655"/>
              <a:gd name="connsiteY1423" fmla="*/ 181254 h 1864576"/>
              <a:gd name="connsiteX1424" fmla="*/ 221692 w 1656655"/>
              <a:gd name="connsiteY1424" fmla="*/ 328011 h 1864576"/>
              <a:gd name="connsiteX1425" fmla="*/ 241874 w 1656655"/>
              <a:gd name="connsiteY1425" fmla="*/ 502443 h 1864576"/>
              <a:gd name="connsiteX1426" fmla="*/ 247890 w 1656655"/>
              <a:gd name="connsiteY1426" fmla="*/ 525444 h 1864576"/>
              <a:gd name="connsiteX1427" fmla="*/ 258952 w 1656655"/>
              <a:gd name="connsiteY1427" fmla="*/ 507898 h 1864576"/>
              <a:gd name="connsiteX1428" fmla="*/ 290196 w 1656655"/>
              <a:gd name="connsiteY1428" fmla="*/ 527389 h 1864576"/>
              <a:gd name="connsiteX1429" fmla="*/ 260116 w 1656655"/>
              <a:gd name="connsiteY1429" fmla="*/ 300141 h 1864576"/>
              <a:gd name="connsiteX1430" fmla="*/ 279135 w 1656655"/>
              <a:gd name="connsiteY1430" fmla="*/ 438518 h 1864576"/>
              <a:gd name="connsiteX1431" fmla="*/ 299899 w 1656655"/>
              <a:gd name="connsiteY1431" fmla="*/ 381997 h 1864576"/>
              <a:gd name="connsiteX1432" fmla="*/ 280492 w 1656655"/>
              <a:gd name="connsiteY1432" fmla="*/ 181254 h 1864576"/>
              <a:gd name="connsiteX1433" fmla="*/ 364327 w 1656655"/>
              <a:gd name="connsiteY1433" fmla="*/ 574556 h 1864576"/>
              <a:gd name="connsiteX1434" fmla="*/ 368984 w 1656655"/>
              <a:gd name="connsiteY1434" fmla="*/ 549412 h 1864576"/>
              <a:gd name="connsiteX1435" fmla="*/ 322604 w 1656655"/>
              <a:gd name="connsiteY1435" fmla="*/ 456448 h 1864576"/>
              <a:gd name="connsiteX1436" fmla="*/ 306109 w 1656655"/>
              <a:gd name="connsiteY1436" fmla="*/ 387844 h 1864576"/>
              <a:gd name="connsiteX1437" fmla="*/ 289031 w 1656655"/>
              <a:gd name="connsiteY1437" fmla="*/ 499910 h 1864576"/>
              <a:gd name="connsiteX1438" fmla="*/ 368791 w 1656655"/>
              <a:gd name="connsiteY1438" fmla="*/ 625035 h 1864576"/>
              <a:gd name="connsiteX1439" fmla="*/ 362969 w 1656655"/>
              <a:gd name="connsiteY1439" fmla="*/ 594046 h 1864576"/>
              <a:gd name="connsiteX1440" fmla="*/ 304556 w 1656655"/>
              <a:gd name="connsiteY1440" fmla="*/ 463659 h 1864576"/>
              <a:gd name="connsiteX1441" fmla="*/ 364327 w 1656655"/>
              <a:gd name="connsiteY1441" fmla="*/ 574556 h 1864576"/>
              <a:gd name="connsiteX1442" fmla="*/ 94582 w 1656655"/>
              <a:gd name="connsiteY1442" fmla="*/ 647058 h 1864576"/>
              <a:gd name="connsiteX1443" fmla="*/ 100403 w 1656655"/>
              <a:gd name="connsiteY1443" fmla="*/ 692466 h 1864576"/>
              <a:gd name="connsiteX1444" fmla="*/ 213930 w 1656655"/>
              <a:gd name="connsiteY1444" fmla="*/ 809407 h 1864576"/>
              <a:gd name="connsiteX1445" fmla="*/ 220528 w 1656655"/>
              <a:gd name="connsiteY1445" fmla="*/ 807261 h 1864576"/>
              <a:gd name="connsiteX1446" fmla="*/ 250025 w 1656655"/>
              <a:gd name="connsiteY1446" fmla="*/ 795958 h 1864576"/>
              <a:gd name="connsiteX1447" fmla="*/ 58680 w 1656655"/>
              <a:gd name="connsiteY1447" fmla="*/ 524856 h 1864576"/>
              <a:gd name="connsiteX1448" fmla="*/ 251966 w 1656655"/>
              <a:gd name="connsiteY1448" fmla="*/ 783097 h 1864576"/>
              <a:gd name="connsiteX1449" fmla="*/ 272924 w 1656655"/>
              <a:gd name="connsiteY1449" fmla="*/ 792842 h 1864576"/>
              <a:gd name="connsiteX1450" fmla="*/ 260893 w 1656655"/>
              <a:gd name="connsiteY1450" fmla="*/ 785238 h 1864576"/>
              <a:gd name="connsiteX1451" fmla="*/ 194329 w 1656655"/>
              <a:gd name="connsiteY1451" fmla="*/ 724431 h 1864576"/>
              <a:gd name="connsiteX1452" fmla="*/ 148725 w 1656655"/>
              <a:gd name="connsiteY1452" fmla="*/ 667131 h 1864576"/>
              <a:gd name="connsiteX1453" fmla="*/ 134364 w 1656655"/>
              <a:gd name="connsiteY1453" fmla="*/ 596187 h 1864576"/>
              <a:gd name="connsiteX1454" fmla="*/ 133394 w 1656655"/>
              <a:gd name="connsiteY1454" fmla="*/ 586251 h 1864576"/>
              <a:gd name="connsiteX1455" fmla="*/ 125049 w 1656655"/>
              <a:gd name="connsiteY1455" fmla="*/ 572606 h 1864576"/>
              <a:gd name="connsiteX1456" fmla="*/ 53247 w 1656655"/>
              <a:gd name="connsiteY1456" fmla="*/ 491724 h 1864576"/>
              <a:gd name="connsiteX1457" fmla="*/ 41603 w 1656655"/>
              <a:gd name="connsiteY1457" fmla="*/ 490165 h 1864576"/>
              <a:gd name="connsiteX1458" fmla="*/ 83132 w 1656655"/>
              <a:gd name="connsiteY1458" fmla="*/ 631076 h 1864576"/>
              <a:gd name="connsiteX1459" fmla="*/ 94582 w 1656655"/>
              <a:gd name="connsiteY1459" fmla="*/ 647058 h 1864576"/>
              <a:gd name="connsiteX1460" fmla="*/ 425844 w 1656655"/>
              <a:gd name="connsiteY1460" fmla="*/ 702407 h 1864576"/>
              <a:gd name="connsiteX1461" fmla="*/ 419441 w 1656655"/>
              <a:gd name="connsiteY1461" fmla="*/ 678630 h 1864576"/>
              <a:gd name="connsiteX1462" fmla="*/ 393825 w 1656655"/>
              <a:gd name="connsiteY1462" fmla="*/ 645500 h 1864576"/>
              <a:gd name="connsiteX1463" fmla="*/ 360252 w 1656655"/>
              <a:gd name="connsiteY1463" fmla="*/ 631659 h 1864576"/>
              <a:gd name="connsiteX1464" fmla="*/ 335412 w 1656655"/>
              <a:gd name="connsiteY1464" fmla="*/ 623472 h 1864576"/>
              <a:gd name="connsiteX1465" fmla="*/ 329008 w 1656655"/>
              <a:gd name="connsiteY1465" fmla="*/ 626789 h 1864576"/>
              <a:gd name="connsiteX1466" fmla="*/ 355400 w 1656655"/>
              <a:gd name="connsiteY1466" fmla="*/ 690908 h 1864576"/>
              <a:gd name="connsiteX1467" fmla="*/ 418276 w 1656655"/>
              <a:gd name="connsiteY1467" fmla="*/ 736513 h 1864576"/>
              <a:gd name="connsiteX1468" fmla="*/ 411484 w 1656655"/>
              <a:gd name="connsiteY1468" fmla="*/ 734372 h 1864576"/>
              <a:gd name="connsiteX1469" fmla="*/ 312707 w 1656655"/>
              <a:gd name="connsiteY1469" fmla="*/ 705332 h 1864576"/>
              <a:gd name="connsiteX1470" fmla="*/ 311348 w 1656655"/>
              <a:gd name="connsiteY1470" fmla="*/ 710398 h 1864576"/>
              <a:gd name="connsiteX1471" fmla="*/ 355788 w 1656655"/>
              <a:gd name="connsiteY1471" fmla="*/ 759707 h 1864576"/>
              <a:gd name="connsiteX1472" fmla="*/ 372284 w 1656655"/>
              <a:gd name="connsiteY1472" fmla="*/ 758149 h 1864576"/>
              <a:gd name="connsiteX1473" fmla="*/ 425844 w 1656655"/>
              <a:gd name="connsiteY1473" fmla="*/ 768090 h 1864576"/>
              <a:gd name="connsiteX1474" fmla="*/ 357147 w 1656655"/>
              <a:gd name="connsiteY1474" fmla="*/ 764969 h 1864576"/>
              <a:gd name="connsiteX1475" fmla="*/ 317946 w 1656655"/>
              <a:gd name="connsiteY1475" fmla="*/ 788942 h 1864576"/>
              <a:gd name="connsiteX1476" fmla="*/ 366656 w 1656655"/>
              <a:gd name="connsiteY1476" fmla="*/ 811744 h 1864576"/>
              <a:gd name="connsiteX1477" fmla="*/ 381792 w 1656655"/>
              <a:gd name="connsiteY1477" fmla="*/ 804924 h 1864576"/>
              <a:gd name="connsiteX1478" fmla="*/ 398870 w 1656655"/>
              <a:gd name="connsiteY1478" fmla="*/ 792058 h 1864576"/>
              <a:gd name="connsiteX1479" fmla="*/ 408379 w 1656655"/>
              <a:gd name="connsiteY1479" fmla="*/ 786605 h 1864576"/>
              <a:gd name="connsiteX1480" fmla="*/ 348220 w 1656655"/>
              <a:gd name="connsiteY1480" fmla="*/ 794787 h 1864576"/>
              <a:gd name="connsiteX1481" fmla="*/ 343562 w 1656655"/>
              <a:gd name="connsiteY1481" fmla="*/ 789334 h 1864576"/>
              <a:gd name="connsiteX1482" fmla="*/ 381792 w 1656655"/>
              <a:gd name="connsiteY1482" fmla="*/ 783484 h 1864576"/>
              <a:gd name="connsiteX1483" fmla="*/ 411290 w 1656655"/>
              <a:gd name="connsiteY1483" fmla="*/ 785630 h 1864576"/>
              <a:gd name="connsiteX1484" fmla="*/ 435936 w 1656655"/>
              <a:gd name="connsiteY1484" fmla="*/ 777247 h 1864576"/>
              <a:gd name="connsiteX1485" fmla="*/ 425651 w 1656655"/>
              <a:gd name="connsiteY1485" fmla="*/ 725210 h 1864576"/>
              <a:gd name="connsiteX1486" fmla="*/ 458447 w 1656655"/>
              <a:gd name="connsiteY1486" fmla="*/ 698507 h 1864576"/>
              <a:gd name="connsiteX1487" fmla="*/ 457671 w 1656655"/>
              <a:gd name="connsiteY1487" fmla="*/ 644133 h 1864576"/>
              <a:gd name="connsiteX1488" fmla="*/ 383928 w 1656655"/>
              <a:gd name="connsiteY1488" fmla="*/ 535968 h 1864576"/>
              <a:gd name="connsiteX1489" fmla="*/ 375389 w 1656655"/>
              <a:gd name="connsiteY1489" fmla="*/ 555649 h 1864576"/>
              <a:gd name="connsiteX1490" fmla="*/ 371508 w 1656655"/>
              <a:gd name="connsiteY1490" fmla="*/ 585472 h 1864576"/>
              <a:gd name="connsiteX1491" fmla="*/ 377718 w 1656655"/>
              <a:gd name="connsiteY1491" fmla="*/ 622502 h 1864576"/>
              <a:gd name="connsiteX1492" fmla="*/ 388391 w 1656655"/>
              <a:gd name="connsiteY1492" fmla="*/ 633026 h 1864576"/>
              <a:gd name="connsiteX1493" fmla="*/ 422934 w 1656655"/>
              <a:gd name="connsiteY1493" fmla="*/ 673951 h 1864576"/>
              <a:gd name="connsiteX1494" fmla="*/ 425844 w 1656655"/>
              <a:gd name="connsiteY1494" fmla="*/ 702407 h 1864576"/>
              <a:gd name="connsiteX1495" fmla="*/ 827941 w 1656655"/>
              <a:gd name="connsiteY1495" fmla="*/ 694029 h 1864576"/>
              <a:gd name="connsiteX1496" fmla="*/ 844433 w 1656655"/>
              <a:gd name="connsiteY1496" fmla="*/ 653682 h 1864576"/>
              <a:gd name="connsiteX1497" fmla="*/ 907893 w 1656655"/>
              <a:gd name="connsiteY1497" fmla="*/ 535576 h 1864576"/>
              <a:gd name="connsiteX1498" fmla="*/ 917401 w 1656655"/>
              <a:gd name="connsiteY1498" fmla="*/ 522127 h 1864576"/>
              <a:gd name="connsiteX1499" fmla="*/ 971935 w 1656655"/>
              <a:gd name="connsiteY1499" fmla="*/ 476717 h 1864576"/>
              <a:gd name="connsiteX1500" fmla="*/ 925167 w 1656655"/>
              <a:gd name="connsiteY1500" fmla="*/ 453135 h 1864576"/>
              <a:gd name="connsiteX1501" fmla="*/ 920117 w 1656655"/>
              <a:gd name="connsiteY1501" fmla="*/ 445534 h 1864576"/>
              <a:gd name="connsiteX1502" fmla="*/ 908475 w 1656655"/>
              <a:gd name="connsiteY1502" fmla="*/ 436763 h 1864576"/>
              <a:gd name="connsiteX1503" fmla="*/ 838032 w 1656655"/>
              <a:gd name="connsiteY1503" fmla="*/ 338146 h 1864576"/>
              <a:gd name="connsiteX1504" fmla="*/ 835316 w 1656655"/>
              <a:gd name="connsiteY1504" fmla="*/ 327621 h 1864576"/>
              <a:gd name="connsiteX1505" fmla="*/ 832791 w 1656655"/>
              <a:gd name="connsiteY1505" fmla="*/ 325088 h 1864576"/>
              <a:gd name="connsiteX1506" fmla="*/ 823283 w 1656655"/>
              <a:gd name="connsiteY1506" fmla="*/ 325088 h 1864576"/>
              <a:gd name="connsiteX1507" fmla="*/ 820758 w 1656655"/>
              <a:gd name="connsiteY1507" fmla="*/ 327621 h 1864576"/>
              <a:gd name="connsiteX1508" fmla="*/ 747794 w 1656655"/>
              <a:gd name="connsiteY1508" fmla="*/ 436958 h 1864576"/>
              <a:gd name="connsiteX1509" fmla="*/ 736148 w 1656655"/>
              <a:gd name="connsiteY1509" fmla="*/ 445729 h 1864576"/>
              <a:gd name="connsiteX1510" fmla="*/ 731102 w 1656655"/>
              <a:gd name="connsiteY1510" fmla="*/ 453330 h 1864576"/>
              <a:gd name="connsiteX1511" fmla="*/ 684335 w 1656655"/>
              <a:gd name="connsiteY1511" fmla="*/ 476912 h 1864576"/>
              <a:gd name="connsiteX1512" fmla="*/ 738864 w 1656655"/>
              <a:gd name="connsiteY1512" fmla="*/ 522323 h 1864576"/>
              <a:gd name="connsiteX1513" fmla="*/ 748377 w 1656655"/>
              <a:gd name="connsiteY1513" fmla="*/ 535772 h 1864576"/>
              <a:gd name="connsiteX1514" fmla="*/ 811832 w 1656655"/>
              <a:gd name="connsiteY1514" fmla="*/ 653878 h 1864576"/>
              <a:gd name="connsiteX1515" fmla="*/ 827941 w 1656655"/>
              <a:gd name="connsiteY1515" fmla="*/ 694029 h 1864576"/>
              <a:gd name="connsiteX1516" fmla="*/ 427980 w 1656655"/>
              <a:gd name="connsiteY1516" fmla="*/ 906269 h 1864576"/>
              <a:gd name="connsiteX1517" fmla="*/ 442340 w 1656655"/>
              <a:gd name="connsiteY1517" fmla="*/ 872747 h 1864576"/>
              <a:gd name="connsiteX1518" fmla="*/ 480570 w 1656655"/>
              <a:gd name="connsiteY1518" fmla="*/ 831430 h 1864576"/>
              <a:gd name="connsiteX1519" fmla="*/ 427980 w 1656655"/>
              <a:gd name="connsiteY1519" fmla="*/ 906269 h 1864576"/>
              <a:gd name="connsiteX1520" fmla="*/ 375389 w 1656655"/>
              <a:gd name="connsiteY1520" fmla="*/ 857348 h 1864576"/>
              <a:gd name="connsiteX1521" fmla="*/ 403528 w 1656655"/>
              <a:gd name="connsiteY1521" fmla="*/ 828897 h 1864576"/>
              <a:gd name="connsiteX1522" fmla="*/ 441370 w 1656655"/>
              <a:gd name="connsiteY1522" fmla="*/ 809407 h 1864576"/>
              <a:gd name="connsiteX1523" fmla="*/ 394795 w 1656655"/>
              <a:gd name="connsiteY1523" fmla="*/ 847603 h 1864576"/>
              <a:gd name="connsiteX1524" fmla="*/ 375389 w 1656655"/>
              <a:gd name="connsiteY1524" fmla="*/ 857348 h 1864576"/>
              <a:gd name="connsiteX1525" fmla="*/ 431084 w 1656655"/>
              <a:gd name="connsiteY1525" fmla="*/ 686425 h 1864576"/>
              <a:gd name="connsiteX1526" fmla="*/ 411484 w 1656655"/>
              <a:gd name="connsiteY1526" fmla="*/ 630684 h 1864576"/>
              <a:gd name="connsiteX1527" fmla="*/ 384704 w 1656655"/>
              <a:gd name="connsiteY1527" fmla="*/ 576114 h 1864576"/>
              <a:gd name="connsiteX1528" fmla="*/ 385480 w 1656655"/>
              <a:gd name="connsiteY1528" fmla="*/ 573777 h 1864576"/>
              <a:gd name="connsiteX1529" fmla="*/ 387032 w 1656655"/>
              <a:gd name="connsiteY1529" fmla="*/ 576114 h 1864576"/>
              <a:gd name="connsiteX1530" fmla="*/ 422740 w 1656655"/>
              <a:gd name="connsiteY1530" fmla="*/ 630493 h 1864576"/>
              <a:gd name="connsiteX1531" fmla="*/ 431084 w 1656655"/>
              <a:gd name="connsiteY1531" fmla="*/ 686425 h 1864576"/>
              <a:gd name="connsiteX1532" fmla="*/ 407603 w 1656655"/>
              <a:gd name="connsiteY1532" fmla="*/ 705332 h 1864576"/>
              <a:gd name="connsiteX1533" fmla="*/ 377523 w 1656655"/>
              <a:gd name="connsiteY1533" fmla="*/ 681942 h 1864576"/>
              <a:gd name="connsiteX1534" fmla="*/ 358311 w 1656655"/>
              <a:gd name="connsiteY1534" fmla="*/ 661090 h 1864576"/>
              <a:gd name="connsiteX1535" fmla="*/ 358311 w 1656655"/>
              <a:gd name="connsiteY1535" fmla="*/ 653099 h 1864576"/>
              <a:gd name="connsiteX1536" fmla="*/ 397317 w 1656655"/>
              <a:gd name="connsiteY1536" fmla="*/ 688179 h 1864576"/>
              <a:gd name="connsiteX1537" fmla="*/ 407603 w 1656655"/>
              <a:gd name="connsiteY1537" fmla="*/ 705332 h 1864576"/>
              <a:gd name="connsiteX1538" fmla="*/ 400423 w 1656655"/>
              <a:gd name="connsiteY1538" fmla="*/ 755807 h 1864576"/>
              <a:gd name="connsiteX1539" fmla="*/ 384898 w 1656655"/>
              <a:gd name="connsiteY1539" fmla="*/ 750158 h 1864576"/>
              <a:gd name="connsiteX1540" fmla="*/ 353848 w 1656655"/>
              <a:gd name="connsiteY1540" fmla="*/ 736322 h 1864576"/>
              <a:gd name="connsiteX1541" fmla="*/ 348414 w 1656655"/>
              <a:gd name="connsiteY1541" fmla="*/ 727939 h 1864576"/>
              <a:gd name="connsiteX1542" fmla="*/ 389943 w 1656655"/>
              <a:gd name="connsiteY1542" fmla="*/ 744313 h 1864576"/>
              <a:gd name="connsiteX1543" fmla="*/ 396347 w 1656655"/>
              <a:gd name="connsiteY1543" fmla="*/ 748987 h 1864576"/>
              <a:gd name="connsiteX1544" fmla="*/ 400423 w 1656655"/>
              <a:gd name="connsiteY1544" fmla="*/ 755807 h 1864576"/>
              <a:gd name="connsiteX1545" fmla="*/ 490661 w 1656655"/>
              <a:gd name="connsiteY1545" fmla="*/ 909385 h 1864576"/>
              <a:gd name="connsiteX1546" fmla="*/ 518026 w 1656655"/>
              <a:gd name="connsiteY1546" fmla="*/ 867485 h 1864576"/>
              <a:gd name="connsiteX1547" fmla="*/ 527535 w 1656655"/>
              <a:gd name="connsiteY1547" fmla="*/ 853453 h 1864576"/>
              <a:gd name="connsiteX1548" fmla="*/ 517248 w 1656655"/>
              <a:gd name="connsiteY1548" fmla="*/ 875672 h 1864576"/>
              <a:gd name="connsiteX1549" fmla="*/ 490661 w 1656655"/>
              <a:gd name="connsiteY1549" fmla="*/ 909385 h 1864576"/>
              <a:gd name="connsiteX1550" fmla="*/ 1228094 w 1656655"/>
              <a:gd name="connsiteY1550" fmla="*/ 906269 h 1864576"/>
              <a:gd name="connsiteX1551" fmla="*/ 1213737 w 1656655"/>
              <a:gd name="connsiteY1551" fmla="*/ 872747 h 1864576"/>
              <a:gd name="connsiteX1552" fmla="*/ 1175503 w 1656655"/>
              <a:gd name="connsiteY1552" fmla="*/ 831430 h 1864576"/>
              <a:gd name="connsiteX1553" fmla="*/ 1228094 w 1656655"/>
              <a:gd name="connsiteY1553" fmla="*/ 906269 h 1864576"/>
              <a:gd name="connsiteX1554" fmla="*/ 1280686 w 1656655"/>
              <a:gd name="connsiteY1554" fmla="*/ 857348 h 1864576"/>
              <a:gd name="connsiteX1555" fmla="*/ 1252547 w 1656655"/>
              <a:gd name="connsiteY1555" fmla="*/ 828897 h 1864576"/>
              <a:gd name="connsiteX1556" fmla="*/ 1214705 w 1656655"/>
              <a:gd name="connsiteY1556" fmla="*/ 809407 h 1864576"/>
              <a:gd name="connsiteX1557" fmla="*/ 1261278 w 1656655"/>
              <a:gd name="connsiteY1557" fmla="*/ 847603 h 1864576"/>
              <a:gd name="connsiteX1558" fmla="*/ 1280686 w 1656655"/>
              <a:gd name="connsiteY1558" fmla="*/ 857348 h 1864576"/>
              <a:gd name="connsiteX1559" fmla="*/ 1248471 w 1656655"/>
              <a:gd name="connsiteY1559" fmla="*/ 705332 h 1864576"/>
              <a:gd name="connsiteX1560" fmla="*/ 1278552 w 1656655"/>
              <a:gd name="connsiteY1560" fmla="*/ 681942 h 1864576"/>
              <a:gd name="connsiteX1561" fmla="*/ 1297764 w 1656655"/>
              <a:gd name="connsiteY1561" fmla="*/ 661090 h 1864576"/>
              <a:gd name="connsiteX1562" fmla="*/ 1297764 w 1656655"/>
              <a:gd name="connsiteY1562" fmla="*/ 653099 h 1864576"/>
              <a:gd name="connsiteX1563" fmla="*/ 1258757 w 1656655"/>
              <a:gd name="connsiteY1563" fmla="*/ 688179 h 1864576"/>
              <a:gd name="connsiteX1564" fmla="*/ 1248471 w 1656655"/>
              <a:gd name="connsiteY1564" fmla="*/ 705332 h 1864576"/>
              <a:gd name="connsiteX1565" fmla="*/ 1255459 w 1656655"/>
              <a:gd name="connsiteY1565" fmla="*/ 755807 h 1864576"/>
              <a:gd name="connsiteX1566" fmla="*/ 1270982 w 1656655"/>
              <a:gd name="connsiteY1566" fmla="*/ 750158 h 1864576"/>
              <a:gd name="connsiteX1567" fmla="*/ 1302031 w 1656655"/>
              <a:gd name="connsiteY1567" fmla="*/ 736322 h 1864576"/>
              <a:gd name="connsiteX1568" fmla="*/ 1307463 w 1656655"/>
              <a:gd name="connsiteY1568" fmla="*/ 727939 h 1864576"/>
              <a:gd name="connsiteX1569" fmla="*/ 1265936 w 1656655"/>
              <a:gd name="connsiteY1569" fmla="*/ 744313 h 1864576"/>
              <a:gd name="connsiteX1570" fmla="*/ 1259531 w 1656655"/>
              <a:gd name="connsiteY1570" fmla="*/ 748987 h 1864576"/>
              <a:gd name="connsiteX1571" fmla="*/ 1255459 w 1656655"/>
              <a:gd name="connsiteY1571" fmla="*/ 755807 h 1864576"/>
              <a:gd name="connsiteX1572" fmla="*/ 1165412 w 1656655"/>
              <a:gd name="connsiteY1572" fmla="*/ 909385 h 1864576"/>
              <a:gd name="connsiteX1573" fmla="*/ 1138052 w 1656655"/>
              <a:gd name="connsiteY1573" fmla="*/ 867485 h 1864576"/>
              <a:gd name="connsiteX1574" fmla="*/ 1128539 w 1656655"/>
              <a:gd name="connsiteY1574" fmla="*/ 853453 h 1864576"/>
              <a:gd name="connsiteX1575" fmla="*/ 1138826 w 1656655"/>
              <a:gd name="connsiteY1575" fmla="*/ 875672 h 1864576"/>
              <a:gd name="connsiteX1576" fmla="*/ 1165412 w 1656655"/>
              <a:gd name="connsiteY1576" fmla="*/ 909385 h 1864576"/>
              <a:gd name="connsiteX1577" fmla="*/ 892757 w 1656655"/>
              <a:gd name="connsiteY1577" fmla="*/ 304039 h 1864576"/>
              <a:gd name="connsiteX1578" fmla="*/ 911583 w 1656655"/>
              <a:gd name="connsiteY1578" fmla="*/ 308522 h 1864576"/>
              <a:gd name="connsiteX1579" fmla="*/ 918179 w 1656655"/>
              <a:gd name="connsiteY1579" fmla="*/ 310276 h 1864576"/>
              <a:gd name="connsiteX1580" fmla="*/ 919730 w 1656655"/>
              <a:gd name="connsiteY1580" fmla="*/ 310860 h 1864576"/>
              <a:gd name="connsiteX1581" fmla="*/ 895473 w 1656655"/>
              <a:gd name="connsiteY1581" fmla="*/ 317877 h 1864576"/>
              <a:gd name="connsiteX1582" fmla="*/ 892757 w 1656655"/>
              <a:gd name="connsiteY1582" fmla="*/ 304039 h 1864576"/>
              <a:gd name="connsiteX1583" fmla="*/ 737895 w 1656655"/>
              <a:gd name="connsiteY1583" fmla="*/ 310276 h 1864576"/>
              <a:gd name="connsiteX1584" fmla="*/ 763317 w 1656655"/>
              <a:gd name="connsiteY1584" fmla="*/ 304039 h 1864576"/>
              <a:gd name="connsiteX1585" fmla="*/ 760601 w 1656655"/>
              <a:gd name="connsiteY1585" fmla="*/ 318071 h 1864576"/>
              <a:gd name="connsiteX1586" fmla="*/ 736343 w 1656655"/>
              <a:gd name="connsiteY1586" fmla="*/ 311055 h 1864576"/>
              <a:gd name="connsiteX1587" fmla="*/ 737895 w 1656655"/>
              <a:gd name="connsiteY1587" fmla="*/ 310276 h 1864576"/>
              <a:gd name="connsiteX1588" fmla="*/ 805818 w 1656655"/>
              <a:gd name="connsiteY1588" fmla="*/ 96474 h 1864576"/>
              <a:gd name="connsiteX1589" fmla="*/ 809502 w 1656655"/>
              <a:gd name="connsiteY1589" fmla="*/ 115964 h 1864576"/>
              <a:gd name="connsiteX1590" fmla="*/ 818624 w 1656655"/>
              <a:gd name="connsiteY1590" fmla="*/ 164883 h 1864576"/>
              <a:gd name="connsiteX1591" fmla="*/ 820175 w 1656655"/>
              <a:gd name="connsiteY1591" fmla="*/ 174432 h 1864576"/>
              <a:gd name="connsiteX1592" fmla="*/ 815326 w 1656655"/>
              <a:gd name="connsiteY1592" fmla="*/ 154943 h 1864576"/>
              <a:gd name="connsiteX1593" fmla="*/ 805431 w 1656655"/>
              <a:gd name="connsiteY1593" fmla="*/ 116548 h 1864576"/>
              <a:gd name="connsiteX1594" fmla="*/ 800381 w 1656655"/>
              <a:gd name="connsiteY1594" fmla="*/ 97448 h 1864576"/>
              <a:gd name="connsiteX1595" fmla="*/ 805818 w 1656655"/>
              <a:gd name="connsiteY1595" fmla="*/ 96474 h 1864576"/>
              <a:gd name="connsiteX1596" fmla="*/ 835898 w 1656655"/>
              <a:gd name="connsiteY1596" fmla="*/ 174627 h 1864576"/>
              <a:gd name="connsiteX1597" fmla="*/ 842882 w 1656655"/>
              <a:gd name="connsiteY1597" fmla="*/ 135453 h 1864576"/>
              <a:gd name="connsiteX1598" fmla="*/ 848509 w 1656655"/>
              <a:gd name="connsiteY1598" fmla="*/ 106219 h 1864576"/>
              <a:gd name="connsiteX1599" fmla="*/ 850452 w 1656655"/>
              <a:gd name="connsiteY1599" fmla="*/ 96474 h 1864576"/>
              <a:gd name="connsiteX1600" fmla="*/ 855693 w 1656655"/>
              <a:gd name="connsiteY1600" fmla="*/ 97643 h 1864576"/>
              <a:gd name="connsiteX1601" fmla="*/ 854332 w 1656655"/>
              <a:gd name="connsiteY1601" fmla="*/ 102516 h 1864576"/>
              <a:gd name="connsiteX1602" fmla="*/ 850452 w 1656655"/>
              <a:gd name="connsiteY1602" fmla="*/ 116743 h 1864576"/>
              <a:gd name="connsiteX1603" fmla="*/ 837063 w 1656655"/>
              <a:gd name="connsiteY1603" fmla="*/ 169560 h 1864576"/>
              <a:gd name="connsiteX1604" fmla="*/ 835898 w 1656655"/>
              <a:gd name="connsiteY1604" fmla="*/ 174627 h 1864576"/>
              <a:gd name="connsiteX1605" fmla="*/ 694621 w 1656655"/>
              <a:gd name="connsiteY1605" fmla="*/ 113625 h 1864576"/>
              <a:gd name="connsiteX1606" fmla="*/ 701800 w 1656655"/>
              <a:gd name="connsiteY1606" fmla="*/ 108947 h 1864576"/>
              <a:gd name="connsiteX1607" fmla="*/ 720043 w 1656655"/>
              <a:gd name="connsiteY1607" fmla="*/ 103685 h 1864576"/>
              <a:gd name="connsiteX1608" fmla="*/ 729165 w 1656655"/>
              <a:gd name="connsiteY1608" fmla="*/ 106219 h 1864576"/>
              <a:gd name="connsiteX1609" fmla="*/ 725088 w 1656655"/>
              <a:gd name="connsiteY1609" fmla="*/ 107778 h 1864576"/>
              <a:gd name="connsiteX1610" fmla="*/ 713637 w 1656655"/>
              <a:gd name="connsiteY1610" fmla="*/ 112845 h 1864576"/>
              <a:gd name="connsiteX1611" fmla="*/ 705294 w 1656655"/>
              <a:gd name="connsiteY1611" fmla="*/ 114015 h 1864576"/>
              <a:gd name="connsiteX1612" fmla="*/ 694621 w 1656655"/>
              <a:gd name="connsiteY1612" fmla="*/ 113625 h 1864576"/>
              <a:gd name="connsiteX1613" fmla="*/ 926909 w 1656655"/>
              <a:gd name="connsiteY1613" fmla="*/ 106219 h 1864576"/>
              <a:gd name="connsiteX1614" fmla="*/ 936031 w 1656655"/>
              <a:gd name="connsiteY1614" fmla="*/ 103685 h 1864576"/>
              <a:gd name="connsiteX1615" fmla="*/ 954274 w 1656655"/>
              <a:gd name="connsiteY1615" fmla="*/ 108947 h 1864576"/>
              <a:gd name="connsiteX1616" fmla="*/ 961453 w 1656655"/>
              <a:gd name="connsiteY1616" fmla="*/ 113625 h 1864576"/>
              <a:gd name="connsiteX1617" fmla="*/ 950780 w 1656655"/>
              <a:gd name="connsiteY1617" fmla="*/ 114015 h 1864576"/>
              <a:gd name="connsiteX1618" fmla="*/ 942436 w 1656655"/>
              <a:gd name="connsiteY1618" fmla="*/ 112845 h 1864576"/>
              <a:gd name="connsiteX1619" fmla="*/ 928852 w 1656655"/>
              <a:gd name="connsiteY1619" fmla="*/ 106998 h 1864576"/>
              <a:gd name="connsiteX1620" fmla="*/ 926909 w 1656655"/>
              <a:gd name="connsiteY1620" fmla="*/ 106219 h 1864576"/>
              <a:gd name="connsiteX1621" fmla="*/ 820175 w 1656655"/>
              <a:gd name="connsiteY1621" fmla="*/ 195091 h 1864576"/>
              <a:gd name="connsiteX1622" fmla="*/ 818624 w 1656655"/>
              <a:gd name="connsiteY1622" fmla="*/ 188660 h 1864576"/>
              <a:gd name="connsiteX1623" fmla="*/ 813579 w 1656655"/>
              <a:gd name="connsiteY1623" fmla="*/ 170340 h 1864576"/>
              <a:gd name="connsiteX1624" fmla="*/ 793784 w 1656655"/>
              <a:gd name="connsiteY1624" fmla="*/ 108558 h 1864576"/>
              <a:gd name="connsiteX1625" fmla="*/ 793980 w 1656655"/>
              <a:gd name="connsiteY1625" fmla="*/ 106024 h 1864576"/>
              <a:gd name="connsiteX1626" fmla="*/ 796892 w 1656655"/>
              <a:gd name="connsiteY1626" fmla="*/ 101346 h 1864576"/>
              <a:gd name="connsiteX1627" fmla="*/ 803102 w 1656655"/>
              <a:gd name="connsiteY1627" fmla="*/ 124344 h 1864576"/>
              <a:gd name="connsiteX1628" fmla="*/ 814939 w 1656655"/>
              <a:gd name="connsiteY1628" fmla="*/ 170924 h 1864576"/>
              <a:gd name="connsiteX1629" fmla="*/ 819011 w 1656655"/>
              <a:gd name="connsiteY1629" fmla="*/ 188660 h 1864576"/>
              <a:gd name="connsiteX1630" fmla="*/ 820175 w 1656655"/>
              <a:gd name="connsiteY1630" fmla="*/ 195091 h 1864576"/>
              <a:gd name="connsiteX1631" fmla="*/ 835898 w 1656655"/>
              <a:gd name="connsiteY1631" fmla="*/ 195091 h 1864576"/>
              <a:gd name="connsiteX1632" fmla="*/ 835898 w 1656655"/>
              <a:gd name="connsiteY1632" fmla="*/ 192168 h 1864576"/>
              <a:gd name="connsiteX1633" fmla="*/ 837836 w 1656655"/>
              <a:gd name="connsiteY1633" fmla="*/ 183008 h 1864576"/>
              <a:gd name="connsiteX1634" fmla="*/ 846376 w 1656655"/>
              <a:gd name="connsiteY1634" fmla="*/ 147732 h 1864576"/>
              <a:gd name="connsiteX1635" fmla="*/ 852390 w 1656655"/>
              <a:gd name="connsiteY1635" fmla="*/ 124344 h 1864576"/>
              <a:gd name="connsiteX1636" fmla="*/ 855497 w 1656655"/>
              <a:gd name="connsiteY1636" fmla="*/ 112845 h 1864576"/>
              <a:gd name="connsiteX1637" fmla="*/ 858600 w 1656655"/>
              <a:gd name="connsiteY1637" fmla="*/ 101346 h 1864576"/>
              <a:gd name="connsiteX1638" fmla="*/ 860156 w 1656655"/>
              <a:gd name="connsiteY1638" fmla="*/ 103685 h 1864576"/>
              <a:gd name="connsiteX1639" fmla="*/ 861707 w 1656655"/>
              <a:gd name="connsiteY1639" fmla="*/ 108753 h 1864576"/>
              <a:gd name="connsiteX1640" fmla="*/ 860738 w 1656655"/>
              <a:gd name="connsiteY1640" fmla="*/ 111676 h 1864576"/>
              <a:gd name="connsiteX1641" fmla="*/ 849287 w 1656655"/>
              <a:gd name="connsiteY1641" fmla="*/ 146757 h 1864576"/>
              <a:gd name="connsiteX1642" fmla="*/ 838614 w 1656655"/>
              <a:gd name="connsiteY1642" fmla="*/ 182618 h 1864576"/>
              <a:gd name="connsiteX1643" fmla="*/ 835898 w 1656655"/>
              <a:gd name="connsiteY1643" fmla="*/ 195091 h 1864576"/>
              <a:gd name="connsiteX1644" fmla="*/ 784080 w 1656655"/>
              <a:gd name="connsiteY1644" fmla="*/ 209124 h 1864576"/>
              <a:gd name="connsiteX1645" fmla="*/ 781560 w 1656655"/>
              <a:gd name="connsiteY1645" fmla="*/ 205811 h 1864576"/>
              <a:gd name="connsiteX1646" fmla="*/ 772052 w 1656655"/>
              <a:gd name="connsiteY1646" fmla="*/ 191583 h 1864576"/>
              <a:gd name="connsiteX1647" fmla="*/ 761961 w 1656655"/>
              <a:gd name="connsiteY1647" fmla="*/ 173263 h 1864576"/>
              <a:gd name="connsiteX1648" fmla="*/ 761379 w 1656655"/>
              <a:gd name="connsiteY1648" fmla="*/ 172289 h 1864576"/>
              <a:gd name="connsiteX1649" fmla="*/ 755556 w 1656655"/>
              <a:gd name="connsiteY1649" fmla="*/ 160205 h 1864576"/>
              <a:gd name="connsiteX1650" fmla="*/ 748377 w 1656655"/>
              <a:gd name="connsiteY1650" fmla="*/ 143639 h 1864576"/>
              <a:gd name="connsiteX1651" fmla="*/ 741775 w 1656655"/>
              <a:gd name="connsiteY1651" fmla="*/ 126488 h 1864576"/>
              <a:gd name="connsiteX1652" fmla="*/ 735957 w 1656655"/>
              <a:gd name="connsiteY1652" fmla="*/ 108558 h 1864576"/>
              <a:gd name="connsiteX1653" fmla="*/ 738673 w 1656655"/>
              <a:gd name="connsiteY1653" fmla="*/ 107388 h 1864576"/>
              <a:gd name="connsiteX1654" fmla="*/ 744491 w 1656655"/>
              <a:gd name="connsiteY1654" fmla="*/ 125319 h 1864576"/>
              <a:gd name="connsiteX1655" fmla="*/ 765646 w 1656655"/>
              <a:gd name="connsiteY1655" fmla="*/ 175017 h 1864576"/>
              <a:gd name="connsiteX1656" fmla="*/ 773990 w 1656655"/>
              <a:gd name="connsiteY1656" fmla="*/ 190219 h 1864576"/>
              <a:gd name="connsiteX1657" fmla="*/ 793593 w 1656655"/>
              <a:gd name="connsiteY1657" fmla="*/ 217895 h 1864576"/>
              <a:gd name="connsiteX1658" fmla="*/ 796309 w 1656655"/>
              <a:gd name="connsiteY1658" fmla="*/ 221013 h 1864576"/>
              <a:gd name="connsiteX1659" fmla="*/ 800772 w 1656655"/>
              <a:gd name="connsiteY1659" fmla="*/ 225496 h 1864576"/>
              <a:gd name="connsiteX1660" fmla="*/ 801545 w 1656655"/>
              <a:gd name="connsiteY1660" fmla="*/ 226275 h 1864576"/>
              <a:gd name="connsiteX1661" fmla="*/ 805431 w 1656655"/>
              <a:gd name="connsiteY1661" fmla="*/ 229588 h 1864576"/>
              <a:gd name="connsiteX1662" fmla="*/ 797474 w 1656655"/>
              <a:gd name="connsiteY1662" fmla="*/ 223936 h 1864576"/>
              <a:gd name="connsiteX1663" fmla="*/ 796696 w 1656655"/>
              <a:gd name="connsiteY1663" fmla="*/ 223157 h 1864576"/>
              <a:gd name="connsiteX1664" fmla="*/ 784080 w 1656655"/>
              <a:gd name="connsiteY1664" fmla="*/ 209124 h 1864576"/>
              <a:gd name="connsiteX1665" fmla="*/ 850452 w 1656655"/>
              <a:gd name="connsiteY1665" fmla="*/ 229588 h 1864576"/>
              <a:gd name="connsiteX1666" fmla="*/ 852003 w 1656655"/>
              <a:gd name="connsiteY1666" fmla="*/ 228224 h 1864576"/>
              <a:gd name="connsiteX1667" fmla="*/ 859574 w 1656655"/>
              <a:gd name="connsiteY1667" fmla="*/ 221013 h 1864576"/>
              <a:gd name="connsiteX1668" fmla="*/ 870246 w 1656655"/>
              <a:gd name="connsiteY1668" fmla="*/ 207955 h 1864576"/>
              <a:gd name="connsiteX1669" fmla="*/ 877425 w 1656655"/>
              <a:gd name="connsiteY1669" fmla="*/ 197430 h 1864576"/>
              <a:gd name="connsiteX1670" fmla="*/ 904981 w 1656655"/>
              <a:gd name="connsiteY1670" fmla="*/ 142275 h 1864576"/>
              <a:gd name="connsiteX1671" fmla="*/ 915850 w 1656655"/>
              <a:gd name="connsiteY1671" fmla="*/ 111871 h 1864576"/>
              <a:gd name="connsiteX1672" fmla="*/ 917210 w 1656655"/>
              <a:gd name="connsiteY1672" fmla="*/ 107193 h 1864576"/>
              <a:gd name="connsiteX1673" fmla="*/ 919926 w 1656655"/>
              <a:gd name="connsiteY1673" fmla="*/ 108363 h 1864576"/>
              <a:gd name="connsiteX1674" fmla="*/ 917014 w 1656655"/>
              <a:gd name="connsiteY1674" fmla="*/ 117523 h 1864576"/>
              <a:gd name="connsiteX1675" fmla="*/ 896442 w 1656655"/>
              <a:gd name="connsiteY1675" fmla="*/ 168391 h 1864576"/>
              <a:gd name="connsiteX1676" fmla="*/ 894308 w 1656655"/>
              <a:gd name="connsiteY1676" fmla="*/ 172289 h 1864576"/>
              <a:gd name="connsiteX1677" fmla="*/ 883635 w 1656655"/>
              <a:gd name="connsiteY1677" fmla="*/ 191583 h 1864576"/>
              <a:gd name="connsiteX1678" fmla="*/ 863258 w 1656655"/>
              <a:gd name="connsiteY1678" fmla="*/ 218869 h 1864576"/>
              <a:gd name="connsiteX1679" fmla="*/ 857827 w 1656655"/>
              <a:gd name="connsiteY1679" fmla="*/ 223936 h 1864576"/>
              <a:gd name="connsiteX1680" fmla="*/ 850452 w 1656655"/>
              <a:gd name="connsiteY1680" fmla="*/ 229588 h 1864576"/>
              <a:gd name="connsiteX1681" fmla="*/ 790099 w 1656655"/>
              <a:gd name="connsiteY1681" fmla="*/ 109142 h 1864576"/>
              <a:gd name="connsiteX1682" fmla="*/ 793593 w 1656655"/>
              <a:gd name="connsiteY1682" fmla="*/ 119667 h 1864576"/>
              <a:gd name="connsiteX1683" fmla="*/ 813579 w 1656655"/>
              <a:gd name="connsiteY1683" fmla="*/ 184177 h 1864576"/>
              <a:gd name="connsiteX1684" fmla="*/ 816104 w 1656655"/>
              <a:gd name="connsiteY1684" fmla="*/ 195481 h 1864576"/>
              <a:gd name="connsiteX1685" fmla="*/ 814357 w 1656655"/>
              <a:gd name="connsiteY1685" fmla="*/ 193337 h 1864576"/>
              <a:gd name="connsiteX1686" fmla="*/ 792233 w 1656655"/>
              <a:gd name="connsiteY1686" fmla="*/ 156697 h 1864576"/>
              <a:gd name="connsiteX1687" fmla="*/ 782529 w 1656655"/>
              <a:gd name="connsiteY1687" fmla="*/ 134674 h 1864576"/>
              <a:gd name="connsiteX1688" fmla="*/ 774185 w 1656655"/>
              <a:gd name="connsiteY1688" fmla="*/ 111481 h 1864576"/>
              <a:gd name="connsiteX1689" fmla="*/ 790099 w 1656655"/>
              <a:gd name="connsiteY1689" fmla="*/ 109142 h 1864576"/>
              <a:gd name="connsiteX1690" fmla="*/ 839970 w 1656655"/>
              <a:gd name="connsiteY1690" fmla="*/ 195481 h 1864576"/>
              <a:gd name="connsiteX1691" fmla="*/ 842495 w 1656655"/>
              <a:gd name="connsiteY1691" fmla="*/ 184177 h 1864576"/>
              <a:gd name="connsiteX1692" fmla="*/ 845597 w 1656655"/>
              <a:gd name="connsiteY1692" fmla="*/ 173068 h 1864576"/>
              <a:gd name="connsiteX1693" fmla="*/ 864227 w 1656655"/>
              <a:gd name="connsiteY1693" fmla="*/ 114405 h 1864576"/>
              <a:gd name="connsiteX1694" fmla="*/ 865974 w 1656655"/>
              <a:gd name="connsiteY1694" fmla="*/ 109142 h 1864576"/>
              <a:gd name="connsiteX1695" fmla="*/ 881888 w 1656655"/>
              <a:gd name="connsiteY1695" fmla="*/ 111676 h 1864576"/>
              <a:gd name="connsiteX1696" fmla="*/ 879950 w 1656655"/>
              <a:gd name="connsiteY1696" fmla="*/ 117718 h 1864576"/>
              <a:gd name="connsiteX1697" fmla="*/ 849870 w 1656655"/>
              <a:gd name="connsiteY1697" fmla="*/ 182228 h 1864576"/>
              <a:gd name="connsiteX1698" fmla="*/ 839970 w 1656655"/>
              <a:gd name="connsiteY1698" fmla="*/ 195481 h 1864576"/>
              <a:gd name="connsiteX1699" fmla="*/ 715967 w 1656655"/>
              <a:gd name="connsiteY1699" fmla="*/ 116159 h 1864576"/>
              <a:gd name="connsiteX1700" fmla="*/ 719651 w 1656655"/>
              <a:gd name="connsiteY1700" fmla="*/ 114210 h 1864576"/>
              <a:gd name="connsiteX1701" fmla="*/ 732071 w 1656655"/>
              <a:gd name="connsiteY1701" fmla="*/ 109532 h 1864576"/>
              <a:gd name="connsiteX1702" fmla="*/ 736926 w 1656655"/>
              <a:gd name="connsiteY1702" fmla="*/ 124929 h 1864576"/>
              <a:gd name="connsiteX1703" fmla="*/ 715967 w 1656655"/>
              <a:gd name="connsiteY1703" fmla="*/ 116159 h 1864576"/>
              <a:gd name="connsiteX1704" fmla="*/ 918957 w 1656655"/>
              <a:gd name="connsiteY1704" fmla="*/ 125124 h 1864576"/>
              <a:gd name="connsiteX1705" fmla="*/ 923807 w 1656655"/>
              <a:gd name="connsiteY1705" fmla="*/ 109727 h 1864576"/>
              <a:gd name="connsiteX1706" fmla="*/ 932346 w 1656655"/>
              <a:gd name="connsiteY1706" fmla="*/ 112650 h 1864576"/>
              <a:gd name="connsiteX1707" fmla="*/ 939911 w 1656655"/>
              <a:gd name="connsiteY1707" fmla="*/ 116353 h 1864576"/>
              <a:gd name="connsiteX1708" fmla="*/ 934284 w 1656655"/>
              <a:gd name="connsiteY1708" fmla="*/ 118302 h 1864576"/>
              <a:gd name="connsiteX1709" fmla="*/ 918957 w 1656655"/>
              <a:gd name="connsiteY1709" fmla="*/ 125124 h 1864576"/>
              <a:gd name="connsiteX1710" fmla="*/ 671719 w 1656655"/>
              <a:gd name="connsiteY1710" fmla="*/ 139741 h 1864576"/>
              <a:gd name="connsiteX1711" fmla="*/ 674244 w 1656655"/>
              <a:gd name="connsiteY1711" fmla="*/ 135258 h 1864576"/>
              <a:gd name="connsiteX1712" fmla="*/ 683366 w 1656655"/>
              <a:gd name="connsiteY1712" fmla="*/ 123565 h 1864576"/>
              <a:gd name="connsiteX1713" fmla="*/ 688993 w 1656655"/>
              <a:gd name="connsiteY1713" fmla="*/ 118692 h 1864576"/>
              <a:gd name="connsiteX1714" fmla="*/ 704711 w 1656655"/>
              <a:gd name="connsiteY1714" fmla="*/ 118108 h 1864576"/>
              <a:gd name="connsiteX1715" fmla="*/ 704129 w 1656655"/>
              <a:gd name="connsiteY1715" fmla="*/ 118497 h 1864576"/>
              <a:gd name="connsiteX1716" fmla="*/ 685499 w 1656655"/>
              <a:gd name="connsiteY1716" fmla="*/ 133309 h 1864576"/>
              <a:gd name="connsiteX1717" fmla="*/ 682201 w 1656655"/>
              <a:gd name="connsiteY1717" fmla="*/ 136623 h 1864576"/>
              <a:gd name="connsiteX1718" fmla="*/ 680067 w 1656655"/>
              <a:gd name="connsiteY1718" fmla="*/ 137987 h 1864576"/>
              <a:gd name="connsiteX1719" fmla="*/ 671719 w 1656655"/>
              <a:gd name="connsiteY1719" fmla="*/ 139741 h 1864576"/>
              <a:gd name="connsiteX1720" fmla="*/ 979114 w 1656655"/>
              <a:gd name="connsiteY1720" fmla="*/ 131166 h 1864576"/>
              <a:gd name="connsiteX1721" fmla="*/ 984355 w 1656655"/>
              <a:gd name="connsiteY1721" fmla="*/ 139741 h 1864576"/>
              <a:gd name="connsiteX1722" fmla="*/ 978727 w 1656655"/>
              <a:gd name="connsiteY1722" fmla="*/ 138377 h 1864576"/>
              <a:gd name="connsiteX1723" fmla="*/ 975620 w 1656655"/>
              <a:gd name="connsiteY1723" fmla="*/ 137987 h 1864576"/>
              <a:gd name="connsiteX1724" fmla="*/ 974455 w 1656655"/>
              <a:gd name="connsiteY1724" fmla="*/ 137402 h 1864576"/>
              <a:gd name="connsiteX1725" fmla="*/ 968441 w 1656655"/>
              <a:gd name="connsiteY1725" fmla="*/ 131360 h 1864576"/>
              <a:gd name="connsiteX1726" fmla="*/ 967663 w 1656655"/>
              <a:gd name="connsiteY1726" fmla="*/ 130581 h 1864576"/>
              <a:gd name="connsiteX1727" fmla="*/ 959124 w 1656655"/>
              <a:gd name="connsiteY1727" fmla="*/ 123565 h 1864576"/>
              <a:gd name="connsiteX1728" fmla="*/ 951362 w 1656655"/>
              <a:gd name="connsiteY1728" fmla="*/ 117913 h 1864576"/>
              <a:gd name="connsiteX1729" fmla="*/ 967276 w 1656655"/>
              <a:gd name="connsiteY1729" fmla="*/ 118692 h 1864576"/>
              <a:gd name="connsiteX1730" fmla="*/ 979114 w 1656655"/>
              <a:gd name="connsiteY1730" fmla="*/ 131166 h 1864576"/>
              <a:gd name="connsiteX1731" fmla="*/ 687050 w 1656655"/>
              <a:gd name="connsiteY1731" fmla="*/ 137597 h 1864576"/>
              <a:gd name="connsiteX1732" fmla="*/ 708592 w 1656655"/>
              <a:gd name="connsiteY1732" fmla="*/ 120446 h 1864576"/>
              <a:gd name="connsiteX1733" fmla="*/ 711890 w 1656655"/>
              <a:gd name="connsiteY1733" fmla="*/ 119277 h 1864576"/>
              <a:gd name="connsiteX1734" fmla="*/ 732849 w 1656655"/>
              <a:gd name="connsiteY1734" fmla="*/ 127073 h 1864576"/>
              <a:gd name="connsiteX1735" fmla="*/ 735957 w 1656655"/>
              <a:gd name="connsiteY1735" fmla="*/ 128632 h 1864576"/>
              <a:gd name="connsiteX1736" fmla="*/ 732849 w 1656655"/>
              <a:gd name="connsiteY1736" fmla="*/ 129801 h 1864576"/>
              <a:gd name="connsiteX1737" fmla="*/ 714415 w 1656655"/>
              <a:gd name="connsiteY1737" fmla="*/ 140715 h 1864576"/>
              <a:gd name="connsiteX1738" fmla="*/ 711890 w 1656655"/>
              <a:gd name="connsiteY1738" fmla="*/ 141885 h 1864576"/>
              <a:gd name="connsiteX1739" fmla="*/ 687050 w 1656655"/>
              <a:gd name="connsiteY1739" fmla="*/ 137597 h 1864576"/>
              <a:gd name="connsiteX1740" fmla="*/ 920313 w 1656655"/>
              <a:gd name="connsiteY1740" fmla="*/ 128827 h 1864576"/>
              <a:gd name="connsiteX1741" fmla="*/ 923420 w 1656655"/>
              <a:gd name="connsiteY1741" fmla="*/ 127073 h 1864576"/>
              <a:gd name="connsiteX1742" fmla="*/ 944570 w 1656655"/>
              <a:gd name="connsiteY1742" fmla="*/ 119277 h 1864576"/>
              <a:gd name="connsiteX1743" fmla="*/ 946317 w 1656655"/>
              <a:gd name="connsiteY1743" fmla="*/ 119667 h 1864576"/>
              <a:gd name="connsiteX1744" fmla="*/ 963004 w 1656655"/>
              <a:gd name="connsiteY1744" fmla="*/ 131945 h 1864576"/>
              <a:gd name="connsiteX1745" fmla="*/ 969219 w 1656655"/>
              <a:gd name="connsiteY1745" fmla="*/ 137792 h 1864576"/>
              <a:gd name="connsiteX1746" fmla="*/ 947482 w 1656655"/>
              <a:gd name="connsiteY1746" fmla="*/ 141300 h 1864576"/>
              <a:gd name="connsiteX1747" fmla="*/ 943019 w 1656655"/>
              <a:gd name="connsiteY1747" fmla="*/ 141885 h 1864576"/>
              <a:gd name="connsiteX1748" fmla="*/ 923420 w 1656655"/>
              <a:gd name="connsiteY1748" fmla="*/ 130191 h 1864576"/>
              <a:gd name="connsiteX1749" fmla="*/ 920313 w 1656655"/>
              <a:gd name="connsiteY1749" fmla="*/ 128827 h 1864576"/>
              <a:gd name="connsiteX1750" fmla="*/ 667256 w 1656655"/>
              <a:gd name="connsiteY1750" fmla="*/ 157866 h 1864576"/>
              <a:gd name="connsiteX1751" fmla="*/ 668616 w 1656655"/>
              <a:gd name="connsiteY1751" fmla="*/ 146757 h 1864576"/>
              <a:gd name="connsiteX1752" fmla="*/ 669781 w 1656655"/>
              <a:gd name="connsiteY1752" fmla="*/ 144808 h 1864576"/>
              <a:gd name="connsiteX1753" fmla="*/ 676764 w 1656655"/>
              <a:gd name="connsiteY1753" fmla="*/ 142664 h 1864576"/>
              <a:gd name="connsiteX1754" fmla="*/ 675409 w 1656655"/>
              <a:gd name="connsiteY1754" fmla="*/ 144613 h 1864576"/>
              <a:gd name="connsiteX1755" fmla="*/ 669199 w 1656655"/>
              <a:gd name="connsiteY1755" fmla="*/ 153968 h 1864576"/>
              <a:gd name="connsiteX1756" fmla="*/ 667256 w 1656655"/>
              <a:gd name="connsiteY1756" fmla="*/ 157866 h 1864576"/>
              <a:gd name="connsiteX1757" fmla="*/ 988818 w 1656655"/>
              <a:gd name="connsiteY1757" fmla="*/ 157866 h 1864576"/>
              <a:gd name="connsiteX1758" fmla="*/ 986684 w 1656655"/>
              <a:gd name="connsiteY1758" fmla="*/ 153579 h 1864576"/>
              <a:gd name="connsiteX1759" fmla="*/ 979114 w 1656655"/>
              <a:gd name="connsiteY1759" fmla="*/ 142470 h 1864576"/>
              <a:gd name="connsiteX1760" fmla="*/ 983773 w 1656655"/>
              <a:gd name="connsiteY1760" fmla="*/ 143639 h 1864576"/>
              <a:gd name="connsiteX1761" fmla="*/ 987071 w 1656655"/>
              <a:gd name="connsiteY1761" fmla="*/ 145978 h 1864576"/>
              <a:gd name="connsiteX1762" fmla="*/ 988818 w 1656655"/>
              <a:gd name="connsiteY1762" fmla="*/ 157866 h 1864576"/>
              <a:gd name="connsiteX1763" fmla="*/ 716936 w 1656655"/>
              <a:gd name="connsiteY1763" fmla="*/ 143834 h 1864576"/>
              <a:gd name="connsiteX1764" fmla="*/ 719461 w 1656655"/>
              <a:gd name="connsiteY1764" fmla="*/ 141885 h 1864576"/>
              <a:gd name="connsiteX1765" fmla="*/ 727418 w 1656655"/>
              <a:gd name="connsiteY1765" fmla="*/ 136818 h 1864576"/>
              <a:gd name="connsiteX1766" fmla="*/ 739642 w 1656655"/>
              <a:gd name="connsiteY1766" fmla="*/ 131750 h 1864576"/>
              <a:gd name="connsiteX1767" fmla="*/ 745656 w 1656655"/>
              <a:gd name="connsiteY1767" fmla="*/ 147147 h 1864576"/>
              <a:gd name="connsiteX1768" fmla="*/ 747794 w 1656655"/>
              <a:gd name="connsiteY1768" fmla="*/ 152214 h 1864576"/>
              <a:gd name="connsiteX1769" fmla="*/ 739642 w 1656655"/>
              <a:gd name="connsiteY1769" fmla="*/ 156307 h 1864576"/>
              <a:gd name="connsiteX1770" fmla="*/ 736926 w 1656655"/>
              <a:gd name="connsiteY1770" fmla="*/ 154553 h 1864576"/>
              <a:gd name="connsiteX1771" fmla="*/ 722955 w 1656655"/>
              <a:gd name="connsiteY1771" fmla="*/ 146562 h 1864576"/>
              <a:gd name="connsiteX1772" fmla="*/ 716936 w 1656655"/>
              <a:gd name="connsiteY1772" fmla="*/ 143834 h 1864576"/>
              <a:gd name="connsiteX1773" fmla="*/ 908279 w 1656655"/>
              <a:gd name="connsiteY1773" fmla="*/ 152409 h 1864576"/>
              <a:gd name="connsiteX1774" fmla="*/ 910418 w 1656655"/>
              <a:gd name="connsiteY1774" fmla="*/ 147342 h 1864576"/>
              <a:gd name="connsiteX1775" fmla="*/ 916432 w 1656655"/>
              <a:gd name="connsiteY1775" fmla="*/ 131945 h 1864576"/>
              <a:gd name="connsiteX1776" fmla="*/ 928656 w 1656655"/>
              <a:gd name="connsiteY1776" fmla="*/ 137012 h 1864576"/>
              <a:gd name="connsiteX1777" fmla="*/ 939138 w 1656655"/>
              <a:gd name="connsiteY1777" fmla="*/ 143834 h 1864576"/>
              <a:gd name="connsiteX1778" fmla="*/ 936031 w 1656655"/>
              <a:gd name="connsiteY1778" fmla="*/ 145198 h 1864576"/>
              <a:gd name="connsiteX1779" fmla="*/ 918957 w 1656655"/>
              <a:gd name="connsiteY1779" fmla="*/ 154553 h 1864576"/>
              <a:gd name="connsiteX1780" fmla="*/ 916432 w 1656655"/>
              <a:gd name="connsiteY1780" fmla="*/ 156307 h 1864576"/>
              <a:gd name="connsiteX1781" fmla="*/ 908279 w 1656655"/>
              <a:gd name="connsiteY1781" fmla="*/ 152409 h 1864576"/>
              <a:gd name="connsiteX1782" fmla="*/ 669003 w 1656655"/>
              <a:gd name="connsiteY1782" fmla="*/ 168586 h 1864576"/>
              <a:gd name="connsiteX1783" fmla="*/ 674826 w 1656655"/>
              <a:gd name="connsiteY1783" fmla="*/ 152214 h 1864576"/>
              <a:gd name="connsiteX1784" fmla="*/ 680840 w 1656655"/>
              <a:gd name="connsiteY1784" fmla="*/ 144224 h 1864576"/>
              <a:gd name="connsiteX1785" fmla="*/ 683752 w 1656655"/>
              <a:gd name="connsiteY1785" fmla="*/ 141885 h 1864576"/>
              <a:gd name="connsiteX1786" fmla="*/ 708788 w 1656655"/>
              <a:gd name="connsiteY1786" fmla="*/ 145588 h 1864576"/>
              <a:gd name="connsiteX1787" fmla="*/ 707427 w 1656655"/>
              <a:gd name="connsiteY1787" fmla="*/ 146757 h 1864576"/>
              <a:gd name="connsiteX1788" fmla="*/ 706263 w 1656655"/>
              <a:gd name="connsiteY1788" fmla="*/ 147927 h 1864576"/>
              <a:gd name="connsiteX1789" fmla="*/ 700053 w 1656655"/>
              <a:gd name="connsiteY1789" fmla="*/ 154358 h 1864576"/>
              <a:gd name="connsiteX1790" fmla="*/ 690158 w 1656655"/>
              <a:gd name="connsiteY1790" fmla="*/ 166831 h 1864576"/>
              <a:gd name="connsiteX1791" fmla="*/ 672693 w 1656655"/>
              <a:gd name="connsiteY1791" fmla="*/ 168001 h 1864576"/>
              <a:gd name="connsiteX1792" fmla="*/ 669003 w 1656655"/>
              <a:gd name="connsiteY1792" fmla="*/ 168586 h 1864576"/>
              <a:gd name="connsiteX1793" fmla="*/ 947095 w 1656655"/>
              <a:gd name="connsiteY1793" fmla="*/ 145393 h 1864576"/>
              <a:gd name="connsiteX1794" fmla="*/ 969992 w 1656655"/>
              <a:gd name="connsiteY1794" fmla="*/ 141690 h 1864576"/>
              <a:gd name="connsiteX1795" fmla="*/ 973682 w 1656655"/>
              <a:gd name="connsiteY1795" fmla="*/ 142470 h 1864576"/>
              <a:gd name="connsiteX1796" fmla="*/ 986875 w 1656655"/>
              <a:gd name="connsiteY1796" fmla="*/ 168586 h 1864576"/>
              <a:gd name="connsiteX1797" fmla="*/ 982216 w 1656655"/>
              <a:gd name="connsiteY1797" fmla="*/ 167611 h 1864576"/>
              <a:gd name="connsiteX1798" fmla="*/ 977171 w 1656655"/>
              <a:gd name="connsiteY1798" fmla="*/ 166831 h 1864576"/>
              <a:gd name="connsiteX1799" fmla="*/ 965916 w 1656655"/>
              <a:gd name="connsiteY1799" fmla="*/ 166637 h 1864576"/>
              <a:gd name="connsiteX1800" fmla="*/ 964751 w 1656655"/>
              <a:gd name="connsiteY1800" fmla="*/ 165077 h 1864576"/>
              <a:gd name="connsiteX1801" fmla="*/ 961649 w 1656655"/>
              <a:gd name="connsiteY1801" fmla="*/ 160790 h 1864576"/>
              <a:gd name="connsiteX1802" fmla="*/ 955825 w 1656655"/>
              <a:gd name="connsiteY1802" fmla="*/ 153968 h 1864576"/>
              <a:gd name="connsiteX1803" fmla="*/ 954661 w 1656655"/>
              <a:gd name="connsiteY1803" fmla="*/ 152799 h 1864576"/>
              <a:gd name="connsiteX1804" fmla="*/ 952140 w 1656655"/>
              <a:gd name="connsiteY1804" fmla="*/ 150265 h 1864576"/>
              <a:gd name="connsiteX1805" fmla="*/ 948260 w 1656655"/>
              <a:gd name="connsiteY1805" fmla="*/ 146562 h 1864576"/>
              <a:gd name="connsiteX1806" fmla="*/ 947095 w 1656655"/>
              <a:gd name="connsiteY1806" fmla="*/ 145393 h 1864576"/>
              <a:gd name="connsiteX1807" fmla="*/ 694812 w 1656655"/>
              <a:gd name="connsiteY1807" fmla="*/ 167026 h 1864576"/>
              <a:gd name="connsiteX1808" fmla="*/ 701800 w 1656655"/>
              <a:gd name="connsiteY1808" fmla="*/ 158061 h 1864576"/>
              <a:gd name="connsiteX1809" fmla="*/ 708205 w 1656655"/>
              <a:gd name="connsiteY1809" fmla="*/ 151435 h 1864576"/>
              <a:gd name="connsiteX1810" fmla="*/ 709370 w 1656655"/>
              <a:gd name="connsiteY1810" fmla="*/ 150265 h 1864576"/>
              <a:gd name="connsiteX1811" fmla="*/ 713251 w 1656655"/>
              <a:gd name="connsiteY1811" fmla="*/ 146952 h 1864576"/>
              <a:gd name="connsiteX1812" fmla="*/ 719461 w 1656655"/>
              <a:gd name="connsiteY1812" fmla="*/ 149486 h 1864576"/>
              <a:gd name="connsiteX1813" fmla="*/ 730716 w 1656655"/>
              <a:gd name="connsiteY1813" fmla="*/ 155528 h 1864576"/>
              <a:gd name="connsiteX1814" fmla="*/ 735957 w 1656655"/>
              <a:gd name="connsiteY1814" fmla="*/ 159036 h 1864576"/>
              <a:gd name="connsiteX1815" fmla="*/ 733628 w 1656655"/>
              <a:gd name="connsiteY1815" fmla="*/ 160790 h 1864576"/>
              <a:gd name="connsiteX1816" fmla="*/ 724892 w 1656655"/>
              <a:gd name="connsiteY1816" fmla="*/ 168001 h 1864576"/>
              <a:gd name="connsiteX1817" fmla="*/ 718878 w 1656655"/>
              <a:gd name="connsiteY1817" fmla="*/ 173848 h 1864576"/>
              <a:gd name="connsiteX1818" fmla="*/ 713251 w 1656655"/>
              <a:gd name="connsiteY1818" fmla="*/ 171704 h 1864576"/>
              <a:gd name="connsiteX1819" fmla="*/ 701217 w 1656655"/>
              <a:gd name="connsiteY1819" fmla="*/ 168391 h 1864576"/>
              <a:gd name="connsiteX1820" fmla="*/ 694812 w 1656655"/>
              <a:gd name="connsiteY1820" fmla="*/ 167026 h 1864576"/>
              <a:gd name="connsiteX1821" fmla="*/ 920117 w 1656655"/>
              <a:gd name="connsiteY1821" fmla="*/ 158841 h 1864576"/>
              <a:gd name="connsiteX1822" fmla="*/ 922642 w 1656655"/>
              <a:gd name="connsiteY1822" fmla="*/ 157087 h 1864576"/>
              <a:gd name="connsiteX1823" fmla="*/ 930795 w 1656655"/>
              <a:gd name="connsiteY1823" fmla="*/ 152409 h 1864576"/>
              <a:gd name="connsiteX1824" fmla="*/ 942632 w 1656655"/>
              <a:gd name="connsiteY1824" fmla="*/ 147147 h 1864576"/>
              <a:gd name="connsiteX1825" fmla="*/ 943988 w 1656655"/>
              <a:gd name="connsiteY1825" fmla="*/ 148316 h 1864576"/>
              <a:gd name="connsiteX1826" fmla="*/ 946513 w 1656655"/>
              <a:gd name="connsiteY1826" fmla="*/ 150655 h 1864576"/>
              <a:gd name="connsiteX1827" fmla="*/ 954856 w 1656655"/>
              <a:gd name="connsiteY1827" fmla="*/ 159231 h 1864576"/>
              <a:gd name="connsiteX1828" fmla="*/ 956021 w 1656655"/>
              <a:gd name="connsiteY1828" fmla="*/ 160595 h 1864576"/>
              <a:gd name="connsiteX1829" fmla="*/ 961262 w 1656655"/>
              <a:gd name="connsiteY1829" fmla="*/ 167416 h 1864576"/>
              <a:gd name="connsiteX1830" fmla="*/ 954661 w 1656655"/>
              <a:gd name="connsiteY1830" fmla="*/ 168586 h 1864576"/>
              <a:gd name="connsiteX1831" fmla="*/ 942823 w 1656655"/>
              <a:gd name="connsiteY1831" fmla="*/ 171899 h 1864576"/>
              <a:gd name="connsiteX1832" fmla="*/ 937391 w 1656655"/>
              <a:gd name="connsiteY1832" fmla="*/ 173848 h 1864576"/>
              <a:gd name="connsiteX1833" fmla="*/ 929238 w 1656655"/>
              <a:gd name="connsiteY1833" fmla="*/ 166052 h 1864576"/>
              <a:gd name="connsiteX1834" fmla="*/ 922642 w 1656655"/>
              <a:gd name="connsiteY1834" fmla="*/ 160790 h 1864576"/>
              <a:gd name="connsiteX1835" fmla="*/ 920117 w 1656655"/>
              <a:gd name="connsiteY1835" fmla="*/ 158841 h 1864576"/>
              <a:gd name="connsiteX1836" fmla="*/ 743136 w 1656655"/>
              <a:gd name="connsiteY1836" fmla="*/ 159231 h 1864576"/>
              <a:gd name="connsiteX1837" fmla="*/ 749346 w 1656655"/>
              <a:gd name="connsiteY1837" fmla="*/ 156112 h 1864576"/>
              <a:gd name="connsiteX1838" fmla="*/ 754587 w 1656655"/>
              <a:gd name="connsiteY1838" fmla="*/ 167221 h 1864576"/>
              <a:gd name="connsiteX1839" fmla="*/ 756138 w 1656655"/>
              <a:gd name="connsiteY1839" fmla="*/ 170729 h 1864576"/>
              <a:gd name="connsiteX1840" fmla="*/ 751479 w 1656655"/>
              <a:gd name="connsiteY1840" fmla="*/ 166247 h 1864576"/>
              <a:gd name="connsiteX1841" fmla="*/ 750701 w 1656655"/>
              <a:gd name="connsiteY1841" fmla="*/ 165467 h 1864576"/>
              <a:gd name="connsiteX1842" fmla="*/ 743136 w 1656655"/>
              <a:gd name="connsiteY1842" fmla="*/ 159231 h 1864576"/>
              <a:gd name="connsiteX1843" fmla="*/ 899936 w 1656655"/>
              <a:gd name="connsiteY1843" fmla="*/ 170729 h 1864576"/>
              <a:gd name="connsiteX1844" fmla="*/ 906728 w 1656655"/>
              <a:gd name="connsiteY1844" fmla="*/ 156112 h 1864576"/>
              <a:gd name="connsiteX1845" fmla="*/ 912938 w 1656655"/>
              <a:gd name="connsiteY1845" fmla="*/ 159231 h 1864576"/>
              <a:gd name="connsiteX1846" fmla="*/ 905373 w 1656655"/>
              <a:gd name="connsiteY1846" fmla="*/ 165467 h 1864576"/>
              <a:gd name="connsiteX1847" fmla="*/ 903043 w 1656655"/>
              <a:gd name="connsiteY1847" fmla="*/ 167611 h 1864576"/>
              <a:gd name="connsiteX1848" fmla="*/ 902265 w 1656655"/>
              <a:gd name="connsiteY1848" fmla="*/ 168391 h 1864576"/>
              <a:gd name="connsiteX1849" fmla="*/ 899936 w 1656655"/>
              <a:gd name="connsiteY1849" fmla="*/ 170729 h 1864576"/>
              <a:gd name="connsiteX1850" fmla="*/ 976589 w 1656655"/>
              <a:gd name="connsiteY1850" fmla="*/ 192168 h 1864576"/>
              <a:gd name="connsiteX1851" fmla="*/ 969606 w 1656655"/>
              <a:gd name="connsiteY1851" fmla="*/ 172873 h 1864576"/>
              <a:gd name="connsiteX1852" fmla="*/ 968245 w 1656655"/>
              <a:gd name="connsiteY1852" fmla="*/ 170534 h 1864576"/>
              <a:gd name="connsiteX1853" fmla="*/ 978727 w 1656655"/>
              <a:gd name="connsiteY1853" fmla="*/ 170924 h 1864576"/>
              <a:gd name="connsiteX1854" fmla="*/ 985710 w 1656655"/>
              <a:gd name="connsiteY1854" fmla="*/ 172483 h 1864576"/>
              <a:gd name="connsiteX1855" fmla="*/ 976589 w 1656655"/>
              <a:gd name="connsiteY1855" fmla="*/ 192168 h 1864576"/>
              <a:gd name="connsiteX1856" fmla="*/ 670363 w 1656655"/>
              <a:gd name="connsiteY1856" fmla="*/ 172483 h 1864576"/>
              <a:gd name="connsiteX1857" fmla="*/ 678320 w 1656655"/>
              <a:gd name="connsiteY1857" fmla="*/ 170924 h 1864576"/>
              <a:gd name="connsiteX1858" fmla="*/ 687633 w 1656655"/>
              <a:gd name="connsiteY1858" fmla="*/ 170534 h 1864576"/>
              <a:gd name="connsiteX1859" fmla="*/ 686277 w 1656655"/>
              <a:gd name="connsiteY1859" fmla="*/ 173068 h 1864576"/>
              <a:gd name="connsiteX1860" fmla="*/ 680650 w 1656655"/>
              <a:gd name="connsiteY1860" fmla="*/ 186126 h 1864576"/>
              <a:gd name="connsiteX1861" fmla="*/ 679289 w 1656655"/>
              <a:gd name="connsiteY1861" fmla="*/ 192168 h 1864576"/>
              <a:gd name="connsiteX1862" fmla="*/ 676764 w 1656655"/>
              <a:gd name="connsiteY1862" fmla="*/ 187490 h 1864576"/>
              <a:gd name="connsiteX1863" fmla="*/ 672301 w 1656655"/>
              <a:gd name="connsiteY1863" fmla="*/ 177746 h 1864576"/>
              <a:gd name="connsiteX1864" fmla="*/ 670363 w 1656655"/>
              <a:gd name="connsiteY1864" fmla="*/ 172483 h 1864576"/>
              <a:gd name="connsiteX1865" fmla="*/ 722759 w 1656655"/>
              <a:gd name="connsiteY1865" fmla="*/ 175212 h 1864576"/>
              <a:gd name="connsiteX1866" fmla="*/ 728582 w 1656655"/>
              <a:gd name="connsiteY1866" fmla="*/ 169560 h 1864576"/>
              <a:gd name="connsiteX1867" fmla="*/ 734792 w 1656655"/>
              <a:gd name="connsiteY1867" fmla="*/ 164493 h 1864576"/>
              <a:gd name="connsiteX1868" fmla="*/ 739255 w 1656655"/>
              <a:gd name="connsiteY1868" fmla="*/ 161374 h 1864576"/>
              <a:gd name="connsiteX1869" fmla="*/ 748377 w 1656655"/>
              <a:gd name="connsiteY1869" fmla="*/ 168975 h 1864576"/>
              <a:gd name="connsiteX1870" fmla="*/ 754587 w 1656655"/>
              <a:gd name="connsiteY1870" fmla="*/ 175407 h 1864576"/>
              <a:gd name="connsiteX1871" fmla="*/ 752840 w 1656655"/>
              <a:gd name="connsiteY1871" fmla="*/ 176771 h 1864576"/>
              <a:gd name="connsiteX1872" fmla="*/ 741775 w 1656655"/>
              <a:gd name="connsiteY1872" fmla="*/ 186516 h 1864576"/>
              <a:gd name="connsiteX1873" fmla="*/ 739446 w 1656655"/>
              <a:gd name="connsiteY1873" fmla="*/ 184957 h 1864576"/>
              <a:gd name="connsiteX1874" fmla="*/ 722759 w 1656655"/>
              <a:gd name="connsiteY1874" fmla="*/ 175212 h 1864576"/>
              <a:gd name="connsiteX1875" fmla="*/ 901100 w 1656655"/>
              <a:gd name="connsiteY1875" fmla="*/ 175212 h 1864576"/>
              <a:gd name="connsiteX1876" fmla="*/ 902847 w 1656655"/>
              <a:gd name="connsiteY1876" fmla="*/ 173263 h 1864576"/>
              <a:gd name="connsiteX1877" fmla="*/ 912551 w 1656655"/>
              <a:gd name="connsiteY1877" fmla="*/ 164493 h 1864576"/>
              <a:gd name="connsiteX1878" fmla="*/ 916628 w 1656655"/>
              <a:gd name="connsiteY1878" fmla="*/ 161179 h 1864576"/>
              <a:gd name="connsiteX1879" fmla="*/ 921091 w 1656655"/>
              <a:gd name="connsiteY1879" fmla="*/ 164298 h 1864576"/>
              <a:gd name="connsiteX1880" fmla="*/ 928465 w 1656655"/>
              <a:gd name="connsiteY1880" fmla="*/ 170340 h 1864576"/>
              <a:gd name="connsiteX1881" fmla="*/ 933315 w 1656655"/>
              <a:gd name="connsiteY1881" fmla="*/ 175017 h 1864576"/>
              <a:gd name="connsiteX1882" fmla="*/ 918566 w 1656655"/>
              <a:gd name="connsiteY1882" fmla="*/ 183203 h 1864576"/>
              <a:gd name="connsiteX1883" fmla="*/ 916236 w 1656655"/>
              <a:gd name="connsiteY1883" fmla="*/ 184762 h 1864576"/>
              <a:gd name="connsiteX1884" fmla="*/ 913907 w 1656655"/>
              <a:gd name="connsiteY1884" fmla="*/ 186321 h 1864576"/>
              <a:gd name="connsiteX1885" fmla="*/ 904399 w 1656655"/>
              <a:gd name="connsiteY1885" fmla="*/ 177941 h 1864576"/>
              <a:gd name="connsiteX1886" fmla="*/ 902652 w 1656655"/>
              <a:gd name="connsiteY1886" fmla="*/ 176576 h 1864576"/>
              <a:gd name="connsiteX1887" fmla="*/ 901100 w 1656655"/>
              <a:gd name="connsiteY1887" fmla="*/ 175212 h 1864576"/>
              <a:gd name="connsiteX1888" fmla="*/ 683752 w 1656655"/>
              <a:gd name="connsiteY1888" fmla="*/ 198599 h 1864576"/>
              <a:gd name="connsiteX1889" fmla="*/ 685886 w 1656655"/>
              <a:gd name="connsiteY1889" fmla="*/ 182813 h 1864576"/>
              <a:gd name="connsiteX1890" fmla="*/ 692291 w 1656655"/>
              <a:gd name="connsiteY1890" fmla="*/ 170729 h 1864576"/>
              <a:gd name="connsiteX1891" fmla="*/ 704907 w 1656655"/>
              <a:gd name="connsiteY1891" fmla="*/ 172873 h 1864576"/>
              <a:gd name="connsiteX1892" fmla="*/ 715771 w 1656655"/>
              <a:gd name="connsiteY1892" fmla="*/ 176381 h 1864576"/>
              <a:gd name="connsiteX1893" fmla="*/ 713637 w 1656655"/>
              <a:gd name="connsiteY1893" fmla="*/ 178915 h 1864576"/>
              <a:gd name="connsiteX1894" fmla="*/ 703742 w 1656655"/>
              <a:gd name="connsiteY1894" fmla="*/ 191973 h 1864576"/>
              <a:gd name="connsiteX1895" fmla="*/ 701995 w 1656655"/>
              <a:gd name="connsiteY1895" fmla="*/ 194896 h 1864576"/>
              <a:gd name="connsiteX1896" fmla="*/ 700248 w 1656655"/>
              <a:gd name="connsiteY1896" fmla="*/ 197820 h 1864576"/>
              <a:gd name="connsiteX1897" fmla="*/ 683752 w 1656655"/>
              <a:gd name="connsiteY1897" fmla="*/ 198599 h 1864576"/>
              <a:gd name="connsiteX1898" fmla="*/ 940107 w 1656655"/>
              <a:gd name="connsiteY1898" fmla="*/ 176576 h 1864576"/>
              <a:gd name="connsiteX1899" fmla="*/ 951167 w 1656655"/>
              <a:gd name="connsiteY1899" fmla="*/ 172873 h 1864576"/>
              <a:gd name="connsiteX1900" fmla="*/ 963586 w 1656655"/>
              <a:gd name="connsiteY1900" fmla="*/ 170729 h 1864576"/>
              <a:gd name="connsiteX1901" fmla="*/ 969992 w 1656655"/>
              <a:gd name="connsiteY1901" fmla="*/ 183008 h 1864576"/>
              <a:gd name="connsiteX1902" fmla="*/ 972126 w 1656655"/>
              <a:gd name="connsiteY1902" fmla="*/ 198599 h 1864576"/>
              <a:gd name="connsiteX1903" fmla="*/ 963978 w 1656655"/>
              <a:gd name="connsiteY1903" fmla="*/ 197625 h 1864576"/>
              <a:gd name="connsiteX1904" fmla="*/ 955439 w 1656655"/>
              <a:gd name="connsiteY1904" fmla="*/ 198015 h 1864576"/>
              <a:gd name="connsiteX1905" fmla="*/ 953692 w 1656655"/>
              <a:gd name="connsiteY1905" fmla="*/ 195091 h 1864576"/>
              <a:gd name="connsiteX1906" fmla="*/ 940107 w 1656655"/>
              <a:gd name="connsiteY1906" fmla="*/ 176576 h 1864576"/>
              <a:gd name="connsiteX1907" fmla="*/ 745269 w 1656655"/>
              <a:gd name="connsiteY1907" fmla="*/ 189050 h 1864576"/>
              <a:gd name="connsiteX1908" fmla="*/ 757885 w 1656655"/>
              <a:gd name="connsiteY1908" fmla="*/ 178330 h 1864576"/>
              <a:gd name="connsiteX1909" fmla="*/ 759436 w 1656655"/>
              <a:gd name="connsiteY1909" fmla="*/ 180279 h 1864576"/>
              <a:gd name="connsiteX1910" fmla="*/ 769527 w 1656655"/>
              <a:gd name="connsiteY1910" fmla="*/ 194896 h 1864576"/>
              <a:gd name="connsiteX1911" fmla="*/ 766811 w 1656655"/>
              <a:gd name="connsiteY1911" fmla="*/ 197430 h 1864576"/>
              <a:gd name="connsiteX1912" fmla="*/ 764482 w 1656655"/>
              <a:gd name="connsiteY1912" fmla="*/ 200159 h 1864576"/>
              <a:gd name="connsiteX1913" fmla="*/ 760601 w 1656655"/>
              <a:gd name="connsiteY1913" fmla="*/ 197820 h 1864576"/>
              <a:gd name="connsiteX1914" fmla="*/ 755751 w 1656655"/>
              <a:gd name="connsiteY1914" fmla="*/ 198989 h 1864576"/>
              <a:gd name="connsiteX1915" fmla="*/ 755169 w 1656655"/>
              <a:gd name="connsiteY1915" fmla="*/ 198405 h 1864576"/>
              <a:gd name="connsiteX1916" fmla="*/ 754587 w 1656655"/>
              <a:gd name="connsiteY1916" fmla="*/ 197820 h 1864576"/>
              <a:gd name="connsiteX1917" fmla="*/ 753422 w 1656655"/>
              <a:gd name="connsiteY1917" fmla="*/ 196456 h 1864576"/>
              <a:gd name="connsiteX1918" fmla="*/ 745269 w 1656655"/>
              <a:gd name="connsiteY1918" fmla="*/ 189050 h 1864576"/>
              <a:gd name="connsiteX1919" fmla="*/ 886547 w 1656655"/>
              <a:gd name="connsiteY1919" fmla="*/ 194896 h 1864576"/>
              <a:gd name="connsiteX1920" fmla="*/ 898189 w 1656655"/>
              <a:gd name="connsiteY1920" fmla="*/ 178330 h 1864576"/>
              <a:gd name="connsiteX1921" fmla="*/ 910804 w 1656655"/>
              <a:gd name="connsiteY1921" fmla="*/ 189050 h 1864576"/>
              <a:gd name="connsiteX1922" fmla="*/ 900327 w 1656655"/>
              <a:gd name="connsiteY1922" fmla="*/ 198989 h 1864576"/>
              <a:gd name="connsiteX1923" fmla="*/ 895473 w 1656655"/>
              <a:gd name="connsiteY1923" fmla="*/ 197820 h 1864576"/>
              <a:gd name="connsiteX1924" fmla="*/ 891592 w 1656655"/>
              <a:gd name="connsiteY1924" fmla="*/ 200159 h 1864576"/>
              <a:gd name="connsiteX1925" fmla="*/ 889263 w 1656655"/>
              <a:gd name="connsiteY1925" fmla="*/ 197430 h 1864576"/>
              <a:gd name="connsiteX1926" fmla="*/ 886547 w 1656655"/>
              <a:gd name="connsiteY1926" fmla="*/ 194896 h 1864576"/>
              <a:gd name="connsiteX1927" fmla="*/ 704711 w 1656655"/>
              <a:gd name="connsiteY1927" fmla="*/ 198599 h 1864576"/>
              <a:gd name="connsiteX1928" fmla="*/ 715580 w 1656655"/>
              <a:gd name="connsiteY1928" fmla="*/ 182813 h 1864576"/>
              <a:gd name="connsiteX1929" fmla="*/ 718682 w 1656655"/>
              <a:gd name="connsiteY1929" fmla="*/ 179305 h 1864576"/>
              <a:gd name="connsiteX1930" fmla="*/ 719847 w 1656655"/>
              <a:gd name="connsiteY1930" fmla="*/ 178330 h 1864576"/>
              <a:gd name="connsiteX1931" fmla="*/ 734596 w 1656655"/>
              <a:gd name="connsiteY1931" fmla="*/ 186321 h 1864576"/>
              <a:gd name="connsiteX1932" fmla="*/ 739059 w 1656655"/>
              <a:gd name="connsiteY1932" fmla="*/ 189439 h 1864576"/>
              <a:gd name="connsiteX1933" fmla="*/ 732654 w 1656655"/>
              <a:gd name="connsiteY1933" fmla="*/ 196066 h 1864576"/>
              <a:gd name="connsiteX1934" fmla="*/ 731881 w 1656655"/>
              <a:gd name="connsiteY1934" fmla="*/ 197040 h 1864576"/>
              <a:gd name="connsiteX1935" fmla="*/ 725475 w 1656655"/>
              <a:gd name="connsiteY1935" fmla="*/ 205226 h 1864576"/>
              <a:gd name="connsiteX1936" fmla="*/ 715771 w 1656655"/>
              <a:gd name="connsiteY1936" fmla="*/ 201523 h 1864576"/>
              <a:gd name="connsiteX1937" fmla="*/ 710339 w 1656655"/>
              <a:gd name="connsiteY1937" fmla="*/ 199964 h 1864576"/>
              <a:gd name="connsiteX1938" fmla="*/ 704711 w 1656655"/>
              <a:gd name="connsiteY1938" fmla="*/ 198599 h 1864576"/>
              <a:gd name="connsiteX1939" fmla="*/ 917014 w 1656655"/>
              <a:gd name="connsiteY1939" fmla="*/ 189244 h 1864576"/>
              <a:gd name="connsiteX1940" fmla="*/ 936031 w 1656655"/>
              <a:gd name="connsiteY1940" fmla="*/ 178135 h 1864576"/>
              <a:gd name="connsiteX1941" fmla="*/ 951167 w 1656655"/>
              <a:gd name="connsiteY1941" fmla="*/ 198405 h 1864576"/>
              <a:gd name="connsiteX1942" fmla="*/ 945539 w 1656655"/>
              <a:gd name="connsiteY1942" fmla="*/ 199574 h 1864576"/>
              <a:gd name="connsiteX1943" fmla="*/ 930599 w 1656655"/>
              <a:gd name="connsiteY1943" fmla="*/ 204837 h 1864576"/>
              <a:gd name="connsiteX1944" fmla="*/ 925744 w 1656655"/>
              <a:gd name="connsiteY1944" fmla="*/ 198599 h 1864576"/>
              <a:gd name="connsiteX1945" fmla="*/ 924193 w 1656655"/>
              <a:gd name="connsiteY1945" fmla="*/ 196650 h 1864576"/>
              <a:gd name="connsiteX1946" fmla="*/ 921477 w 1656655"/>
              <a:gd name="connsiteY1946" fmla="*/ 193727 h 1864576"/>
              <a:gd name="connsiteX1947" fmla="*/ 920508 w 1656655"/>
              <a:gd name="connsiteY1947" fmla="*/ 192753 h 1864576"/>
              <a:gd name="connsiteX1948" fmla="*/ 917014 w 1656655"/>
              <a:gd name="connsiteY1948" fmla="*/ 189244 h 1864576"/>
              <a:gd name="connsiteX1949" fmla="*/ 685886 w 1656655"/>
              <a:gd name="connsiteY1949" fmla="*/ 202302 h 1864576"/>
              <a:gd name="connsiteX1950" fmla="*/ 698697 w 1656655"/>
              <a:gd name="connsiteY1950" fmla="*/ 201913 h 1864576"/>
              <a:gd name="connsiteX1951" fmla="*/ 695203 w 1656655"/>
              <a:gd name="connsiteY1951" fmla="*/ 214387 h 1864576"/>
              <a:gd name="connsiteX1952" fmla="*/ 685886 w 1656655"/>
              <a:gd name="connsiteY1952" fmla="*/ 202302 h 1864576"/>
              <a:gd name="connsiteX1953" fmla="*/ 957376 w 1656655"/>
              <a:gd name="connsiteY1953" fmla="*/ 201913 h 1864576"/>
              <a:gd name="connsiteX1954" fmla="*/ 970188 w 1656655"/>
              <a:gd name="connsiteY1954" fmla="*/ 202302 h 1864576"/>
              <a:gd name="connsiteX1955" fmla="*/ 960871 w 1656655"/>
              <a:gd name="connsiteY1955" fmla="*/ 214581 h 1864576"/>
              <a:gd name="connsiteX1956" fmla="*/ 959515 w 1656655"/>
              <a:gd name="connsiteY1956" fmla="*/ 207760 h 1864576"/>
              <a:gd name="connsiteX1957" fmla="*/ 957376 w 1656655"/>
              <a:gd name="connsiteY1957" fmla="*/ 201913 h 1864576"/>
              <a:gd name="connsiteX1958" fmla="*/ 728969 w 1656655"/>
              <a:gd name="connsiteY1958" fmla="*/ 206980 h 1864576"/>
              <a:gd name="connsiteX1959" fmla="*/ 732071 w 1656655"/>
              <a:gd name="connsiteY1959" fmla="*/ 202887 h 1864576"/>
              <a:gd name="connsiteX1960" fmla="*/ 738673 w 1656655"/>
              <a:gd name="connsiteY1960" fmla="*/ 195286 h 1864576"/>
              <a:gd name="connsiteX1961" fmla="*/ 742167 w 1656655"/>
              <a:gd name="connsiteY1961" fmla="*/ 191778 h 1864576"/>
              <a:gd name="connsiteX1962" fmla="*/ 745269 w 1656655"/>
              <a:gd name="connsiteY1962" fmla="*/ 194312 h 1864576"/>
              <a:gd name="connsiteX1963" fmla="*/ 753422 w 1656655"/>
              <a:gd name="connsiteY1963" fmla="*/ 202692 h 1864576"/>
              <a:gd name="connsiteX1964" fmla="*/ 748377 w 1656655"/>
              <a:gd name="connsiteY1964" fmla="*/ 205031 h 1864576"/>
              <a:gd name="connsiteX1965" fmla="*/ 747403 w 1656655"/>
              <a:gd name="connsiteY1965" fmla="*/ 210878 h 1864576"/>
              <a:gd name="connsiteX1966" fmla="*/ 741584 w 1656655"/>
              <a:gd name="connsiteY1966" fmla="*/ 213022 h 1864576"/>
              <a:gd name="connsiteX1967" fmla="*/ 740420 w 1656655"/>
              <a:gd name="connsiteY1967" fmla="*/ 214581 h 1864576"/>
              <a:gd name="connsiteX1968" fmla="*/ 737508 w 1656655"/>
              <a:gd name="connsiteY1968" fmla="*/ 212632 h 1864576"/>
              <a:gd name="connsiteX1969" fmla="*/ 731685 w 1656655"/>
              <a:gd name="connsiteY1969" fmla="*/ 208929 h 1864576"/>
              <a:gd name="connsiteX1970" fmla="*/ 728969 w 1656655"/>
              <a:gd name="connsiteY1970" fmla="*/ 206980 h 1864576"/>
              <a:gd name="connsiteX1971" fmla="*/ 902461 w 1656655"/>
              <a:gd name="connsiteY1971" fmla="*/ 202692 h 1864576"/>
              <a:gd name="connsiteX1972" fmla="*/ 903816 w 1656655"/>
              <a:gd name="connsiteY1972" fmla="*/ 201133 h 1864576"/>
              <a:gd name="connsiteX1973" fmla="*/ 910222 w 1656655"/>
              <a:gd name="connsiteY1973" fmla="*/ 194896 h 1864576"/>
              <a:gd name="connsiteX1974" fmla="*/ 913907 w 1656655"/>
              <a:gd name="connsiteY1974" fmla="*/ 191778 h 1864576"/>
              <a:gd name="connsiteX1975" fmla="*/ 915654 w 1656655"/>
              <a:gd name="connsiteY1975" fmla="*/ 193532 h 1864576"/>
              <a:gd name="connsiteX1976" fmla="*/ 917401 w 1656655"/>
              <a:gd name="connsiteY1976" fmla="*/ 195286 h 1864576"/>
              <a:gd name="connsiteX1977" fmla="*/ 920699 w 1656655"/>
              <a:gd name="connsiteY1977" fmla="*/ 198989 h 1864576"/>
              <a:gd name="connsiteX1978" fmla="*/ 926909 w 1656655"/>
              <a:gd name="connsiteY1978" fmla="*/ 206980 h 1864576"/>
              <a:gd name="connsiteX1979" fmla="*/ 923807 w 1656655"/>
              <a:gd name="connsiteY1979" fmla="*/ 208735 h 1864576"/>
              <a:gd name="connsiteX1980" fmla="*/ 915267 w 1656655"/>
              <a:gd name="connsiteY1980" fmla="*/ 214387 h 1864576"/>
              <a:gd name="connsiteX1981" fmla="*/ 914103 w 1656655"/>
              <a:gd name="connsiteY1981" fmla="*/ 212827 h 1864576"/>
              <a:gd name="connsiteX1982" fmla="*/ 908279 w 1656655"/>
              <a:gd name="connsiteY1982" fmla="*/ 210683 h 1864576"/>
              <a:gd name="connsiteX1983" fmla="*/ 907310 w 1656655"/>
              <a:gd name="connsiteY1983" fmla="*/ 204837 h 1864576"/>
              <a:gd name="connsiteX1984" fmla="*/ 902461 w 1656655"/>
              <a:gd name="connsiteY1984" fmla="*/ 202692 h 1864576"/>
              <a:gd name="connsiteX1985" fmla="*/ 767589 w 1656655"/>
              <a:gd name="connsiteY1985" fmla="*/ 202887 h 1864576"/>
              <a:gd name="connsiteX1986" fmla="*/ 771660 w 1656655"/>
              <a:gd name="connsiteY1986" fmla="*/ 198405 h 1864576"/>
              <a:gd name="connsiteX1987" fmla="*/ 772825 w 1656655"/>
              <a:gd name="connsiteY1987" fmla="*/ 200159 h 1864576"/>
              <a:gd name="connsiteX1988" fmla="*/ 780782 w 1656655"/>
              <a:gd name="connsiteY1988" fmla="*/ 211463 h 1864576"/>
              <a:gd name="connsiteX1989" fmla="*/ 785827 w 1656655"/>
              <a:gd name="connsiteY1989" fmla="*/ 217505 h 1864576"/>
              <a:gd name="connsiteX1990" fmla="*/ 788352 w 1656655"/>
              <a:gd name="connsiteY1990" fmla="*/ 220428 h 1864576"/>
              <a:gd name="connsiteX1991" fmla="*/ 791068 w 1656655"/>
              <a:gd name="connsiteY1991" fmla="*/ 223352 h 1864576"/>
              <a:gd name="connsiteX1992" fmla="*/ 787188 w 1656655"/>
              <a:gd name="connsiteY1992" fmla="*/ 225496 h 1864576"/>
              <a:gd name="connsiteX1993" fmla="*/ 786410 w 1656655"/>
              <a:gd name="connsiteY1993" fmla="*/ 226665 h 1864576"/>
              <a:gd name="connsiteX1994" fmla="*/ 786605 w 1656655"/>
              <a:gd name="connsiteY1994" fmla="*/ 233096 h 1864576"/>
              <a:gd name="connsiteX1995" fmla="*/ 781947 w 1656655"/>
              <a:gd name="connsiteY1995" fmla="*/ 235045 h 1864576"/>
              <a:gd name="connsiteX1996" fmla="*/ 775933 w 1656655"/>
              <a:gd name="connsiteY1996" fmla="*/ 235240 h 1864576"/>
              <a:gd name="connsiteX1997" fmla="*/ 780395 w 1656655"/>
              <a:gd name="connsiteY1997" fmla="*/ 228029 h 1864576"/>
              <a:gd name="connsiteX1998" fmla="*/ 784663 w 1656655"/>
              <a:gd name="connsiteY1998" fmla="*/ 221793 h 1864576"/>
              <a:gd name="connsiteX1999" fmla="*/ 779813 w 1656655"/>
              <a:gd name="connsiteY1999" fmla="*/ 216141 h 1864576"/>
              <a:gd name="connsiteX2000" fmla="*/ 777870 w 1656655"/>
              <a:gd name="connsiteY2000" fmla="*/ 210683 h 1864576"/>
              <a:gd name="connsiteX2001" fmla="*/ 772243 w 1656655"/>
              <a:gd name="connsiteY2001" fmla="*/ 209319 h 1864576"/>
              <a:gd name="connsiteX2002" fmla="*/ 767589 w 1656655"/>
              <a:gd name="connsiteY2002" fmla="*/ 202887 h 1864576"/>
              <a:gd name="connsiteX2003" fmla="*/ 871602 w 1656655"/>
              <a:gd name="connsiteY2003" fmla="*/ 215946 h 1864576"/>
              <a:gd name="connsiteX2004" fmla="*/ 872767 w 1656655"/>
              <a:gd name="connsiteY2004" fmla="*/ 214387 h 1864576"/>
              <a:gd name="connsiteX2005" fmla="*/ 884413 w 1656655"/>
              <a:gd name="connsiteY2005" fmla="*/ 198405 h 1864576"/>
              <a:gd name="connsiteX2006" fmla="*/ 888485 w 1656655"/>
              <a:gd name="connsiteY2006" fmla="*/ 202887 h 1864576"/>
              <a:gd name="connsiteX2007" fmla="*/ 884022 w 1656655"/>
              <a:gd name="connsiteY2007" fmla="*/ 209124 h 1864576"/>
              <a:gd name="connsiteX2008" fmla="*/ 878394 w 1656655"/>
              <a:gd name="connsiteY2008" fmla="*/ 210489 h 1864576"/>
              <a:gd name="connsiteX2009" fmla="*/ 876456 w 1656655"/>
              <a:gd name="connsiteY2009" fmla="*/ 215751 h 1864576"/>
              <a:gd name="connsiteX2010" fmla="*/ 874514 w 1656655"/>
              <a:gd name="connsiteY2010" fmla="*/ 216725 h 1864576"/>
              <a:gd name="connsiteX2011" fmla="*/ 872767 w 1656655"/>
              <a:gd name="connsiteY2011" fmla="*/ 225885 h 1864576"/>
              <a:gd name="connsiteX2012" fmla="*/ 875874 w 1656655"/>
              <a:gd name="connsiteY2012" fmla="*/ 228029 h 1864576"/>
              <a:gd name="connsiteX2013" fmla="*/ 878394 w 1656655"/>
              <a:gd name="connsiteY2013" fmla="*/ 234266 h 1864576"/>
              <a:gd name="connsiteX2014" fmla="*/ 880337 w 1656655"/>
              <a:gd name="connsiteY2014" fmla="*/ 235240 h 1864576"/>
              <a:gd name="connsiteX2015" fmla="*/ 874323 w 1656655"/>
              <a:gd name="connsiteY2015" fmla="*/ 235045 h 1864576"/>
              <a:gd name="connsiteX2016" fmla="*/ 869664 w 1656655"/>
              <a:gd name="connsiteY2016" fmla="*/ 233291 h 1864576"/>
              <a:gd name="connsiteX2017" fmla="*/ 870633 w 1656655"/>
              <a:gd name="connsiteY2017" fmla="*/ 229978 h 1864576"/>
              <a:gd name="connsiteX2018" fmla="*/ 867917 w 1656655"/>
              <a:gd name="connsiteY2018" fmla="*/ 224716 h 1864576"/>
              <a:gd name="connsiteX2019" fmla="*/ 865201 w 1656655"/>
              <a:gd name="connsiteY2019" fmla="*/ 223547 h 1864576"/>
              <a:gd name="connsiteX2020" fmla="*/ 871602 w 1656655"/>
              <a:gd name="connsiteY2020" fmla="*/ 215946 h 1864576"/>
              <a:gd name="connsiteX2021" fmla="*/ 808534 w 1656655"/>
              <a:gd name="connsiteY2021" fmla="*/ 210099 h 1864576"/>
              <a:gd name="connsiteX2022" fmla="*/ 818624 w 1656655"/>
              <a:gd name="connsiteY2022" fmla="*/ 213022 h 1864576"/>
              <a:gd name="connsiteX2023" fmla="*/ 822505 w 1656655"/>
              <a:gd name="connsiteY2023" fmla="*/ 211853 h 1864576"/>
              <a:gd name="connsiteX2024" fmla="*/ 817459 w 1656655"/>
              <a:gd name="connsiteY2024" fmla="*/ 203277 h 1864576"/>
              <a:gd name="connsiteX2025" fmla="*/ 821732 w 1656655"/>
              <a:gd name="connsiteY2025" fmla="*/ 201523 h 1864576"/>
              <a:gd name="connsiteX2026" fmla="*/ 823865 w 1656655"/>
              <a:gd name="connsiteY2026" fmla="*/ 196845 h 1864576"/>
              <a:gd name="connsiteX2027" fmla="*/ 827941 w 1656655"/>
              <a:gd name="connsiteY2027" fmla="*/ 194312 h 1864576"/>
              <a:gd name="connsiteX2028" fmla="*/ 832013 w 1656655"/>
              <a:gd name="connsiteY2028" fmla="*/ 197040 h 1864576"/>
              <a:gd name="connsiteX2029" fmla="*/ 834342 w 1656655"/>
              <a:gd name="connsiteY2029" fmla="*/ 201718 h 1864576"/>
              <a:gd name="connsiteX2030" fmla="*/ 838614 w 1656655"/>
              <a:gd name="connsiteY2030" fmla="*/ 203667 h 1864576"/>
              <a:gd name="connsiteX2031" fmla="*/ 834734 w 1656655"/>
              <a:gd name="connsiteY2031" fmla="*/ 210099 h 1864576"/>
              <a:gd name="connsiteX2032" fmla="*/ 833373 w 1656655"/>
              <a:gd name="connsiteY2032" fmla="*/ 212243 h 1864576"/>
              <a:gd name="connsiteX2033" fmla="*/ 834734 w 1656655"/>
              <a:gd name="connsiteY2033" fmla="*/ 214387 h 1864576"/>
              <a:gd name="connsiteX2034" fmla="*/ 837254 w 1656655"/>
              <a:gd name="connsiteY2034" fmla="*/ 213412 h 1864576"/>
              <a:gd name="connsiteX2035" fmla="*/ 847154 w 1656655"/>
              <a:gd name="connsiteY2035" fmla="*/ 210489 h 1864576"/>
              <a:gd name="connsiteX2036" fmla="*/ 846762 w 1656655"/>
              <a:gd name="connsiteY2036" fmla="*/ 211853 h 1864576"/>
              <a:gd name="connsiteX2037" fmla="*/ 848318 w 1656655"/>
              <a:gd name="connsiteY2037" fmla="*/ 215361 h 1864576"/>
              <a:gd name="connsiteX2038" fmla="*/ 849674 w 1656655"/>
              <a:gd name="connsiteY2038" fmla="*/ 219844 h 1864576"/>
              <a:gd name="connsiteX2039" fmla="*/ 843660 w 1656655"/>
              <a:gd name="connsiteY2039" fmla="*/ 221598 h 1864576"/>
              <a:gd name="connsiteX2040" fmla="*/ 843855 w 1656655"/>
              <a:gd name="connsiteY2040" fmla="*/ 224521 h 1864576"/>
              <a:gd name="connsiteX2041" fmla="*/ 845211 w 1656655"/>
              <a:gd name="connsiteY2041" fmla="*/ 226665 h 1864576"/>
              <a:gd name="connsiteX2042" fmla="*/ 838419 w 1656655"/>
              <a:gd name="connsiteY2042" fmla="*/ 223547 h 1864576"/>
              <a:gd name="connsiteX2043" fmla="*/ 836672 w 1656655"/>
              <a:gd name="connsiteY2043" fmla="*/ 221987 h 1864576"/>
              <a:gd name="connsiteX2044" fmla="*/ 834342 w 1656655"/>
              <a:gd name="connsiteY2044" fmla="*/ 222962 h 1864576"/>
              <a:gd name="connsiteX2045" fmla="*/ 834151 w 1656655"/>
              <a:gd name="connsiteY2045" fmla="*/ 226080 h 1864576"/>
              <a:gd name="connsiteX2046" fmla="*/ 858017 w 1656655"/>
              <a:gd name="connsiteY2046" fmla="*/ 236215 h 1864576"/>
              <a:gd name="connsiteX2047" fmla="*/ 860347 w 1656655"/>
              <a:gd name="connsiteY2047" fmla="*/ 235240 h 1864576"/>
              <a:gd name="connsiteX2048" fmla="*/ 862872 w 1656655"/>
              <a:gd name="connsiteY2048" fmla="*/ 236020 h 1864576"/>
              <a:gd name="connsiteX2049" fmla="*/ 865974 w 1656655"/>
              <a:gd name="connsiteY2049" fmla="*/ 235825 h 1864576"/>
              <a:gd name="connsiteX2050" fmla="*/ 867917 w 1656655"/>
              <a:gd name="connsiteY2050" fmla="*/ 236994 h 1864576"/>
              <a:gd name="connsiteX2051" fmla="*/ 891206 w 1656655"/>
              <a:gd name="connsiteY2051" fmla="*/ 229004 h 1864576"/>
              <a:gd name="connsiteX2052" fmla="*/ 897024 w 1656655"/>
              <a:gd name="connsiteY2052" fmla="*/ 229393 h 1864576"/>
              <a:gd name="connsiteX2053" fmla="*/ 913716 w 1656655"/>
              <a:gd name="connsiteY2053" fmla="*/ 243621 h 1864576"/>
              <a:gd name="connsiteX2054" fmla="*/ 917597 w 1656655"/>
              <a:gd name="connsiteY2054" fmla="*/ 243036 h 1864576"/>
              <a:gd name="connsiteX2055" fmla="*/ 921673 w 1656655"/>
              <a:gd name="connsiteY2055" fmla="*/ 244011 h 1864576"/>
              <a:gd name="connsiteX2056" fmla="*/ 930212 w 1656655"/>
              <a:gd name="connsiteY2056" fmla="*/ 251417 h 1864576"/>
              <a:gd name="connsiteX2057" fmla="*/ 941468 w 1656655"/>
              <a:gd name="connsiteY2057" fmla="*/ 247129 h 1864576"/>
              <a:gd name="connsiteX2058" fmla="*/ 946121 w 1656655"/>
              <a:gd name="connsiteY2058" fmla="*/ 237189 h 1864576"/>
              <a:gd name="connsiteX2059" fmla="*/ 943019 w 1656655"/>
              <a:gd name="connsiteY2059" fmla="*/ 236994 h 1864576"/>
              <a:gd name="connsiteX2060" fmla="*/ 934093 w 1656655"/>
              <a:gd name="connsiteY2060" fmla="*/ 236020 h 1864576"/>
              <a:gd name="connsiteX2061" fmla="*/ 934675 w 1656655"/>
              <a:gd name="connsiteY2061" fmla="*/ 235045 h 1864576"/>
              <a:gd name="connsiteX2062" fmla="*/ 936613 w 1656655"/>
              <a:gd name="connsiteY2062" fmla="*/ 234851 h 1864576"/>
              <a:gd name="connsiteX2063" fmla="*/ 937778 w 1656655"/>
              <a:gd name="connsiteY2063" fmla="*/ 232512 h 1864576"/>
              <a:gd name="connsiteX2064" fmla="*/ 936227 w 1656655"/>
              <a:gd name="connsiteY2064" fmla="*/ 230758 h 1864576"/>
              <a:gd name="connsiteX2065" fmla="*/ 937974 w 1656655"/>
              <a:gd name="connsiteY2065" fmla="*/ 225690 h 1864576"/>
              <a:gd name="connsiteX2066" fmla="*/ 940689 w 1656655"/>
              <a:gd name="connsiteY2066" fmla="*/ 225106 h 1864576"/>
              <a:gd name="connsiteX2067" fmla="*/ 941658 w 1656655"/>
              <a:gd name="connsiteY2067" fmla="*/ 222572 h 1864576"/>
              <a:gd name="connsiteX2068" fmla="*/ 947482 w 1656655"/>
              <a:gd name="connsiteY2068" fmla="*/ 229588 h 1864576"/>
              <a:gd name="connsiteX2069" fmla="*/ 949615 w 1656655"/>
              <a:gd name="connsiteY2069" fmla="*/ 231537 h 1864576"/>
              <a:gd name="connsiteX2070" fmla="*/ 949811 w 1656655"/>
              <a:gd name="connsiteY2070" fmla="*/ 231537 h 1864576"/>
              <a:gd name="connsiteX2071" fmla="*/ 948646 w 1656655"/>
              <a:gd name="connsiteY2071" fmla="*/ 240308 h 1864576"/>
              <a:gd name="connsiteX2072" fmla="*/ 944374 w 1656655"/>
              <a:gd name="connsiteY2072" fmla="*/ 248298 h 1864576"/>
              <a:gd name="connsiteX2073" fmla="*/ 920699 w 1656655"/>
              <a:gd name="connsiteY2073" fmla="*/ 249273 h 1864576"/>
              <a:gd name="connsiteX2074" fmla="*/ 919730 w 1656655"/>
              <a:gd name="connsiteY2074" fmla="*/ 247129 h 1864576"/>
              <a:gd name="connsiteX2075" fmla="*/ 915850 w 1656655"/>
              <a:gd name="connsiteY2075" fmla="*/ 247519 h 1864576"/>
              <a:gd name="connsiteX2076" fmla="*/ 897606 w 1656655"/>
              <a:gd name="connsiteY2076" fmla="*/ 245570 h 1864576"/>
              <a:gd name="connsiteX2077" fmla="*/ 893922 w 1656655"/>
              <a:gd name="connsiteY2077" fmla="*/ 239918 h 1864576"/>
              <a:gd name="connsiteX2078" fmla="*/ 888876 w 1656655"/>
              <a:gd name="connsiteY2078" fmla="*/ 240308 h 1864576"/>
              <a:gd name="connsiteX2079" fmla="*/ 874905 w 1656655"/>
              <a:gd name="connsiteY2079" fmla="*/ 244206 h 1864576"/>
              <a:gd name="connsiteX2080" fmla="*/ 864619 w 1656655"/>
              <a:gd name="connsiteY2080" fmla="*/ 239138 h 1864576"/>
              <a:gd name="connsiteX2081" fmla="*/ 858795 w 1656655"/>
              <a:gd name="connsiteY2081" fmla="*/ 239918 h 1864576"/>
              <a:gd name="connsiteX2082" fmla="*/ 831822 w 1656655"/>
              <a:gd name="connsiteY2082" fmla="*/ 234656 h 1864576"/>
              <a:gd name="connsiteX2083" fmla="*/ 827550 w 1656655"/>
              <a:gd name="connsiteY2083" fmla="*/ 226665 h 1864576"/>
              <a:gd name="connsiteX2084" fmla="*/ 823283 w 1656655"/>
              <a:gd name="connsiteY2084" fmla="*/ 234656 h 1864576"/>
              <a:gd name="connsiteX2085" fmla="*/ 794171 w 1656655"/>
              <a:gd name="connsiteY2085" fmla="*/ 238554 h 1864576"/>
              <a:gd name="connsiteX2086" fmla="*/ 788739 w 1656655"/>
              <a:gd name="connsiteY2086" fmla="*/ 240503 h 1864576"/>
              <a:gd name="connsiteX2087" fmla="*/ 769913 w 1656655"/>
              <a:gd name="connsiteY2087" fmla="*/ 242451 h 1864576"/>
              <a:gd name="connsiteX2088" fmla="*/ 762348 w 1656655"/>
              <a:gd name="connsiteY2088" fmla="*/ 238164 h 1864576"/>
              <a:gd name="connsiteX2089" fmla="*/ 760987 w 1656655"/>
              <a:gd name="connsiteY2089" fmla="*/ 239918 h 1864576"/>
              <a:gd name="connsiteX2090" fmla="*/ 739059 w 1656655"/>
              <a:gd name="connsiteY2090" fmla="*/ 247324 h 1864576"/>
              <a:gd name="connsiteX2091" fmla="*/ 737122 w 1656655"/>
              <a:gd name="connsiteY2091" fmla="*/ 246155 h 1864576"/>
              <a:gd name="connsiteX2092" fmla="*/ 734210 w 1656655"/>
              <a:gd name="connsiteY2092" fmla="*/ 249273 h 1864576"/>
              <a:gd name="connsiteX2093" fmla="*/ 716745 w 1656655"/>
              <a:gd name="connsiteY2093" fmla="*/ 254145 h 1864576"/>
              <a:gd name="connsiteX2094" fmla="*/ 710726 w 1656655"/>
              <a:gd name="connsiteY2094" fmla="*/ 248103 h 1864576"/>
              <a:gd name="connsiteX2095" fmla="*/ 706458 w 1656655"/>
              <a:gd name="connsiteY2095" fmla="*/ 240113 h 1864576"/>
              <a:gd name="connsiteX2096" fmla="*/ 706263 w 1656655"/>
              <a:gd name="connsiteY2096" fmla="*/ 231927 h 1864576"/>
              <a:gd name="connsiteX2097" fmla="*/ 705490 w 1656655"/>
              <a:gd name="connsiteY2097" fmla="*/ 231148 h 1864576"/>
              <a:gd name="connsiteX2098" fmla="*/ 707814 w 1656655"/>
              <a:gd name="connsiteY2098" fmla="*/ 229199 h 1864576"/>
              <a:gd name="connsiteX2099" fmla="*/ 713441 w 1656655"/>
              <a:gd name="connsiteY2099" fmla="*/ 222377 h 1864576"/>
              <a:gd name="connsiteX2100" fmla="*/ 714415 w 1656655"/>
              <a:gd name="connsiteY2100" fmla="*/ 224911 h 1864576"/>
              <a:gd name="connsiteX2101" fmla="*/ 717131 w 1656655"/>
              <a:gd name="connsiteY2101" fmla="*/ 225301 h 1864576"/>
              <a:gd name="connsiteX2102" fmla="*/ 718682 w 1656655"/>
              <a:gd name="connsiteY2102" fmla="*/ 230368 h 1864576"/>
              <a:gd name="connsiteX2103" fmla="*/ 717131 w 1656655"/>
              <a:gd name="connsiteY2103" fmla="*/ 232317 h 1864576"/>
              <a:gd name="connsiteX2104" fmla="*/ 718296 w 1656655"/>
              <a:gd name="connsiteY2104" fmla="*/ 234461 h 1864576"/>
              <a:gd name="connsiteX2105" fmla="*/ 720816 w 1656655"/>
              <a:gd name="connsiteY2105" fmla="*/ 235240 h 1864576"/>
              <a:gd name="connsiteX2106" fmla="*/ 714998 w 1656655"/>
              <a:gd name="connsiteY2106" fmla="*/ 237189 h 1864576"/>
              <a:gd name="connsiteX2107" fmla="*/ 711699 w 1656655"/>
              <a:gd name="connsiteY2107" fmla="*/ 236605 h 1864576"/>
              <a:gd name="connsiteX2108" fmla="*/ 708788 w 1656655"/>
              <a:gd name="connsiteY2108" fmla="*/ 236994 h 1864576"/>
              <a:gd name="connsiteX2109" fmla="*/ 713637 w 1656655"/>
              <a:gd name="connsiteY2109" fmla="*/ 246934 h 1864576"/>
              <a:gd name="connsiteX2110" fmla="*/ 730134 w 1656655"/>
              <a:gd name="connsiteY2110" fmla="*/ 248493 h 1864576"/>
              <a:gd name="connsiteX2111" fmla="*/ 732071 w 1656655"/>
              <a:gd name="connsiteY2111" fmla="*/ 246349 h 1864576"/>
              <a:gd name="connsiteX2112" fmla="*/ 733432 w 1656655"/>
              <a:gd name="connsiteY2112" fmla="*/ 243816 h 1864576"/>
              <a:gd name="connsiteX2113" fmla="*/ 737699 w 1656655"/>
              <a:gd name="connsiteY2113" fmla="*/ 242646 h 1864576"/>
              <a:gd name="connsiteX2114" fmla="*/ 739642 w 1656655"/>
              <a:gd name="connsiteY2114" fmla="*/ 242841 h 1864576"/>
              <a:gd name="connsiteX2115" fmla="*/ 750897 w 1656655"/>
              <a:gd name="connsiteY2115" fmla="*/ 242646 h 1864576"/>
              <a:gd name="connsiteX2116" fmla="*/ 758272 w 1656655"/>
              <a:gd name="connsiteY2116" fmla="*/ 229199 h 1864576"/>
              <a:gd name="connsiteX2117" fmla="*/ 764095 w 1656655"/>
              <a:gd name="connsiteY2117" fmla="*/ 228809 h 1864576"/>
              <a:gd name="connsiteX2118" fmla="*/ 780009 w 1656655"/>
              <a:gd name="connsiteY2118" fmla="*/ 239138 h 1864576"/>
              <a:gd name="connsiteX2119" fmla="*/ 787574 w 1656655"/>
              <a:gd name="connsiteY2119" fmla="*/ 236605 h 1864576"/>
              <a:gd name="connsiteX2120" fmla="*/ 789708 w 1656655"/>
              <a:gd name="connsiteY2120" fmla="*/ 235630 h 1864576"/>
              <a:gd name="connsiteX2121" fmla="*/ 792815 w 1656655"/>
              <a:gd name="connsiteY2121" fmla="*/ 235825 h 1864576"/>
              <a:gd name="connsiteX2122" fmla="*/ 795145 w 1656655"/>
              <a:gd name="connsiteY2122" fmla="*/ 235045 h 1864576"/>
              <a:gd name="connsiteX2123" fmla="*/ 797474 w 1656655"/>
              <a:gd name="connsiteY2123" fmla="*/ 236020 h 1864576"/>
              <a:gd name="connsiteX2124" fmla="*/ 819402 w 1656655"/>
              <a:gd name="connsiteY2124" fmla="*/ 230563 h 1864576"/>
              <a:gd name="connsiteX2125" fmla="*/ 820953 w 1656655"/>
              <a:gd name="connsiteY2125" fmla="*/ 222572 h 1864576"/>
              <a:gd name="connsiteX2126" fmla="*/ 818624 w 1656655"/>
              <a:gd name="connsiteY2126" fmla="*/ 221793 h 1864576"/>
              <a:gd name="connsiteX2127" fmla="*/ 810281 w 1656655"/>
              <a:gd name="connsiteY2127" fmla="*/ 226470 h 1864576"/>
              <a:gd name="connsiteX2128" fmla="*/ 810667 w 1656655"/>
              <a:gd name="connsiteY2128" fmla="*/ 224911 h 1864576"/>
              <a:gd name="connsiteX2129" fmla="*/ 811641 w 1656655"/>
              <a:gd name="connsiteY2129" fmla="*/ 221208 h 1864576"/>
              <a:gd name="connsiteX2130" fmla="*/ 805818 w 1656655"/>
              <a:gd name="connsiteY2130" fmla="*/ 219454 h 1864576"/>
              <a:gd name="connsiteX2131" fmla="*/ 807173 w 1656655"/>
              <a:gd name="connsiteY2131" fmla="*/ 214971 h 1864576"/>
              <a:gd name="connsiteX2132" fmla="*/ 809116 w 1656655"/>
              <a:gd name="connsiteY2132" fmla="*/ 213022 h 1864576"/>
              <a:gd name="connsiteX2133" fmla="*/ 808534 w 1656655"/>
              <a:gd name="connsiteY2133" fmla="*/ 210099 h 1864576"/>
              <a:gd name="connsiteX2134" fmla="*/ 699084 w 1656655"/>
              <a:gd name="connsiteY2134" fmla="*/ 215556 h 1864576"/>
              <a:gd name="connsiteX2135" fmla="*/ 702769 w 1656655"/>
              <a:gd name="connsiteY2135" fmla="*/ 202497 h 1864576"/>
              <a:gd name="connsiteX2136" fmla="*/ 723145 w 1656655"/>
              <a:gd name="connsiteY2136" fmla="*/ 208735 h 1864576"/>
              <a:gd name="connsiteX2137" fmla="*/ 719069 w 1656655"/>
              <a:gd name="connsiteY2137" fmla="*/ 217895 h 1864576"/>
              <a:gd name="connsiteX2138" fmla="*/ 718100 w 1656655"/>
              <a:gd name="connsiteY2138" fmla="*/ 221208 h 1864576"/>
              <a:gd name="connsiteX2139" fmla="*/ 716353 w 1656655"/>
              <a:gd name="connsiteY2139" fmla="*/ 218869 h 1864576"/>
              <a:gd name="connsiteX2140" fmla="*/ 713251 w 1656655"/>
              <a:gd name="connsiteY2140" fmla="*/ 218479 h 1864576"/>
              <a:gd name="connsiteX2141" fmla="*/ 708396 w 1656655"/>
              <a:gd name="connsiteY2141" fmla="*/ 221598 h 1864576"/>
              <a:gd name="connsiteX2142" fmla="*/ 705490 w 1656655"/>
              <a:gd name="connsiteY2142" fmla="*/ 215946 h 1864576"/>
              <a:gd name="connsiteX2143" fmla="*/ 699084 w 1656655"/>
              <a:gd name="connsiteY2143" fmla="*/ 215556 h 1864576"/>
              <a:gd name="connsiteX2144" fmla="*/ 932928 w 1656655"/>
              <a:gd name="connsiteY2144" fmla="*/ 208540 h 1864576"/>
              <a:gd name="connsiteX2145" fmla="*/ 942436 w 1656655"/>
              <a:gd name="connsiteY2145" fmla="*/ 204837 h 1864576"/>
              <a:gd name="connsiteX2146" fmla="*/ 953305 w 1656655"/>
              <a:gd name="connsiteY2146" fmla="*/ 202302 h 1864576"/>
              <a:gd name="connsiteX2147" fmla="*/ 955634 w 1656655"/>
              <a:gd name="connsiteY2147" fmla="*/ 208345 h 1864576"/>
              <a:gd name="connsiteX2148" fmla="*/ 956799 w 1656655"/>
              <a:gd name="connsiteY2148" fmla="*/ 215556 h 1864576"/>
              <a:gd name="connsiteX2149" fmla="*/ 955439 w 1656655"/>
              <a:gd name="connsiteY2149" fmla="*/ 214776 h 1864576"/>
              <a:gd name="connsiteX2150" fmla="*/ 953692 w 1656655"/>
              <a:gd name="connsiteY2150" fmla="*/ 214387 h 1864576"/>
              <a:gd name="connsiteX2151" fmla="*/ 947868 w 1656655"/>
              <a:gd name="connsiteY2151" fmla="*/ 221403 h 1864576"/>
              <a:gd name="connsiteX2152" fmla="*/ 942823 w 1656655"/>
              <a:gd name="connsiteY2152" fmla="*/ 218284 h 1864576"/>
              <a:gd name="connsiteX2153" fmla="*/ 937974 w 1656655"/>
              <a:gd name="connsiteY2153" fmla="*/ 221208 h 1864576"/>
              <a:gd name="connsiteX2154" fmla="*/ 937587 w 1656655"/>
              <a:gd name="connsiteY2154" fmla="*/ 220428 h 1864576"/>
              <a:gd name="connsiteX2155" fmla="*/ 932928 w 1656655"/>
              <a:gd name="connsiteY2155" fmla="*/ 208540 h 1864576"/>
              <a:gd name="connsiteX2156" fmla="*/ 756138 w 1656655"/>
              <a:gd name="connsiteY2156" fmla="*/ 227250 h 1864576"/>
              <a:gd name="connsiteX2157" fmla="*/ 754778 w 1656655"/>
              <a:gd name="connsiteY2157" fmla="*/ 228614 h 1864576"/>
              <a:gd name="connsiteX2158" fmla="*/ 753809 w 1656655"/>
              <a:gd name="connsiteY2158" fmla="*/ 230368 h 1864576"/>
              <a:gd name="connsiteX2159" fmla="*/ 747599 w 1656655"/>
              <a:gd name="connsiteY2159" fmla="*/ 230368 h 1864576"/>
              <a:gd name="connsiteX2160" fmla="*/ 748377 w 1656655"/>
              <a:gd name="connsiteY2160" fmla="*/ 228419 h 1864576"/>
              <a:gd name="connsiteX2161" fmla="*/ 747212 w 1656655"/>
              <a:gd name="connsiteY2161" fmla="*/ 226860 h 1864576"/>
              <a:gd name="connsiteX2162" fmla="*/ 742553 w 1656655"/>
              <a:gd name="connsiteY2162" fmla="*/ 226860 h 1864576"/>
              <a:gd name="connsiteX2163" fmla="*/ 742553 w 1656655"/>
              <a:gd name="connsiteY2163" fmla="*/ 223157 h 1864576"/>
              <a:gd name="connsiteX2164" fmla="*/ 746630 w 1656655"/>
              <a:gd name="connsiteY2164" fmla="*/ 221598 h 1864576"/>
              <a:gd name="connsiteX2165" fmla="*/ 745074 w 1656655"/>
              <a:gd name="connsiteY2165" fmla="*/ 218284 h 1864576"/>
              <a:gd name="connsiteX2166" fmla="*/ 746238 w 1656655"/>
              <a:gd name="connsiteY2166" fmla="*/ 214971 h 1864576"/>
              <a:gd name="connsiteX2167" fmla="*/ 752840 w 1656655"/>
              <a:gd name="connsiteY2167" fmla="*/ 216725 h 1864576"/>
              <a:gd name="connsiteX2168" fmla="*/ 754195 w 1656655"/>
              <a:gd name="connsiteY2168" fmla="*/ 213412 h 1864576"/>
              <a:gd name="connsiteX2169" fmla="*/ 752840 w 1656655"/>
              <a:gd name="connsiteY2169" fmla="*/ 212048 h 1864576"/>
              <a:gd name="connsiteX2170" fmla="*/ 751866 w 1656655"/>
              <a:gd name="connsiteY2170" fmla="*/ 207760 h 1864576"/>
              <a:gd name="connsiteX2171" fmla="*/ 753422 w 1656655"/>
              <a:gd name="connsiteY2171" fmla="*/ 206786 h 1864576"/>
              <a:gd name="connsiteX2172" fmla="*/ 757107 w 1656655"/>
              <a:gd name="connsiteY2172" fmla="*/ 206786 h 1864576"/>
              <a:gd name="connsiteX2173" fmla="*/ 757493 w 1656655"/>
              <a:gd name="connsiteY2173" fmla="*/ 204446 h 1864576"/>
              <a:gd name="connsiteX2174" fmla="*/ 760214 w 1656655"/>
              <a:gd name="connsiteY2174" fmla="*/ 201913 h 1864576"/>
              <a:gd name="connsiteX2175" fmla="*/ 762152 w 1656655"/>
              <a:gd name="connsiteY2175" fmla="*/ 205616 h 1864576"/>
              <a:gd name="connsiteX2176" fmla="*/ 765260 w 1656655"/>
              <a:gd name="connsiteY2176" fmla="*/ 207175 h 1864576"/>
              <a:gd name="connsiteX2177" fmla="*/ 768362 w 1656655"/>
              <a:gd name="connsiteY2177" fmla="*/ 208929 h 1864576"/>
              <a:gd name="connsiteX2178" fmla="*/ 766033 w 1656655"/>
              <a:gd name="connsiteY2178" fmla="*/ 214971 h 1864576"/>
              <a:gd name="connsiteX2179" fmla="*/ 767197 w 1656655"/>
              <a:gd name="connsiteY2179" fmla="*/ 216530 h 1864576"/>
              <a:gd name="connsiteX2180" fmla="*/ 770496 w 1656655"/>
              <a:gd name="connsiteY2180" fmla="*/ 214776 h 1864576"/>
              <a:gd name="connsiteX2181" fmla="*/ 775154 w 1656655"/>
              <a:gd name="connsiteY2181" fmla="*/ 216530 h 1864576"/>
              <a:gd name="connsiteX2182" fmla="*/ 776123 w 1656655"/>
              <a:gd name="connsiteY2182" fmla="*/ 220038 h 1864576"/>
              <a:gd name="connsiteX2183" fmla="*/ 778453 w 1656655"/>
              <a:gd name="connsiteY2183" fmla="*/ 219844 h 1864576"/>
              <a:gd name="connsiteX2184" fmla="*/ 780782 w 1656655"/>
              <a:gd name="connsiteY2184" fmla="*/ 222962 h 1864576"/>
              <a:gd name="connsiteX2185" fmla="*/ 775154 w 1656655"/>
              <a:gd name="connsiteY2185" fmla="*/ 225496 h 1864576"/>
              <a:gd name="connsiteX2186" fmla="*/ 776515 w 1656655"/>
              <a:gd name="connsiteY2186" fmla="*/ 229199 h 1864576"/>
              <a:gd name="connsiteX2187" fmla="*/ 769723 w 1656655"/>
              <a:gd name="connsiteY2187" fmla="*/ 229004 h 1864576"/>
              <a:gd name="connsiteX2188" fmla="*/ 767007 w 1656655"/>
              <a:gd name="connsiteY2188" fmla="*/ 226275 h 1864576"/>
              <a:gd name="connsiteX2189" fmla="*/ 755556 w 1656655"/>
              <a:gd name="connsiteY2189" fmla="*/ 220818 h 1864576"/>
              <a:gd name="connsiteX2190" fmla="*/ 756138 w 1656655"/>
              <a:gd name="connsiteY2190" fmla="*/ 227250 h 1864576"/>
              <a:gd name="connsiteX2191" fmla="*/ 889067 w 1656655"/>
              <a:gd name="connsiteY2191" fmla="*/ 226080 h 1864576"/>
              <a:gd name="connsiteX2192" fmla="*/ 887516 w 1656655"/>
              <a:gd name="connsiteY2192" fmla="*/ 227445 h 1864576"/>
              <a:gd name="connsiteX2193" fmla="*/ 879559 w 1656655"/>
              <a:gd name="connsiteY2193" fmla="*/ 228809 h 1864576"/>
              <a:gd name="connsiteX2194" fmla="*/ 880919 w 1656655"/>
              <a:gd name="connsiteY2194" fmla="*/ 225106 h 1864576"/>
              <a:gd name="connsiteX2195" fmla="*/ 876647 w 1656655"/>
              <a:gd name="connsiteY2195" fmla="*/ 223741 h 1864576"/>
              <a:gd name="connsiteX2196" fmla="*/ 876065 w 1656655"/>
              <a:gd name="connsiteY2196" fmla="*/ 220233 h 1864576"/>
              <a:gd name="connsiteX2197" fmla="*/ 880337 w 1656655"/>
              <a:gd name="connsiteY2197" fmla="*/ 219649 h 1864576"/>
              <a:gd name="connsiteX2198" fmla="*/ 880919 w 1656655"/>
              <a:gd name="connsiteY2198" fmla="*/ 216141 h 1864576"/>
              <a:gd name="connsiteX2199" fmla="*/ 885769 w 1656655"/>
              <a:gd name="connsiteY2199" fmla="*/ 214581 h 1864576"/>
              <a:gd name="connsiteX2200" fmla="*/ 889263 w 1656655"/>
              <a:gd name="connsiteY2200" fmla="*/ 216141 h 1864576"/>
              <a:gd name="connsiteX2201" fmla="*/ 887907 w 1656655"/>
              <a:gd name="connsiteY2201" fmla="*/ 208345 h 1864576"/>
              <a:gd name="connsiteX2202" fmla="*/ 889067 w 1656655"/>
              <a:gd name="connsiteY2202" fmla="*/ 206786 h 1864576"/>
              <a:gd name="connsiteX2203" fmla="*/ 891206 w 1656655"/>
              <a:gd name="connsiteY2203" fmla="*/ 207175 h 1864576"/>
              <a:gd name="connsiteX2204" fmla="*/ 894112 w 1656655"/>
              <a:gd name="connsiteY2204" fmla="*/ 205226 h 1864576"/>
              <a:gd name="connsiteX2205" fmla="*/ 896251 w 1656655"/>
              <a:gd name="connsiteY2205" fmla="*/ 201913 h 1864576"/>
              <a:gd name="connsiteX2206" fmla="*/ 899353 w 1656655"/>
              <a:gd name="connsiteY2206" fmla="*/ 207175 h 1864576"/>
              <a:gd name="connsiteX2207" fmla="*/ 901296 w 1656655"/>
              <a:gd name="connsiteY2207" fmla="*/ 207760 h 1864576"/>
              <a:gd name="connsiteX2208" fmla="*/ 904594 w 1656655"/>
              <a:gd name="connsiteY2208" fmla="*/ 208150 h 1864576"/>
              <a:gd name="connsiteX2209" fmla="*/ 902069 w 1656655"/>
              <a:gd name="connsiteY2209" fmla="*/ 215946 h 1864576"/>
              <a:gd name="connsiteX2210" fmla="*/ 905759 w 1656655"/>
              <a:gd name="connsiteY2210" fmla="*/ 215946 h 1864576"/>
              <a:gd name="connsiteX2211" fmla="*/ 911191 w 1656655"/>
              <a:gd name="connsiteY2211" fmla="*/ 218479 h 1864576"/>
              <a:gd name="connsiteX2212" fmla="*/ 910026 w 1656655"/>
              <a:gd name="connsiteY2212" fmla="*/ 221987 h 1864576"/>
              <a:gd name="connsiteX2213" fmla="*/ 913907 w 1656655"/>
              <a:gd name="connsiteY2213" fmla="*/ 223547 h 1864576"/>
              <a:gd name="connsiteX2214" fmla="*/ 913520 w 1656655"/>
              <a:gd name="connsiteY2214" fmla="*/ 227250 h 1864576"/>
              <a:gd name="connsiteX2215" fmla="*/ 908862 w 1656655"/>
              <a:gd name="connsiteY2215" fmla="*/ 227250 h 1864576"/>
              <a:gd name="connsiteX2216" fmla="*/ 907697 w 1656655"/>
              <a:gd name="connsiteY2216" fmla="*/ 229004 h 1864576"/>
              <a:gd name="connsiteX2217" fmla="*/ 908475 w 1656655"/>
              <a:gd name="connsiteY2217" fmla="*/ 230953 h 1864576"/>
              <a:gd name="connsiteX2218" fmla="*/ 902069 w 1656655"/>
              <a:gd name="connsiteY2218" fmla="*/ 230563 h 1864576"/>
              <a:gd name="connsiteX2219" fmla="*/ 899745 w 1656655"/>
              <a:gd name="connsiteY2219" fmla="*/ 227639 h 1864576"/>
              <a:gd name="connsiteX2220" fmla="*/ 900518 w 1656655"/>
              <a:gd name="connsiteY2220" fmla="*/ 221013 h 1864576"/>
              <a:gd name="connsiteX2221" fmla="*/ 889067 w 1656655"/>
              <a:gd name="connsiteY2221" fmla="*/ 226080 h 1864576"/>
              <a:gd name="connsiteX2222" fmla="*/ 691127 w 1656655"/>
              <a:gd name="connsiteY2222" fmla="*/ 218674 h 1864576"/>
              <a:gd name="connsiteX2223" fmla="*/ 695976 w 1656655"/>
              <a:gd name="connsiteY2223" fmla="*/ 221208 h 1864576"/>
              <a:gd name="connsiteX2224" fmla="*/ 696950 w 1656655"/>
              <a:gd name="connsiteY2224" fmla="*/ 222572 h 1864576"/>
              <a:gd name="connsiteX2225" fmla="*/ 702186 w 1656655"/>
              <a:gd name="connsiteY2225" fmla="*/ 218284 h 1864576"/>
              <a:gd name="connsiteX2226" fmla="*/ 704325 w 1656655"/>
              <a:gd name="connsiteY2226" fmla="*/ 224716 h 1864576"/>
              <a:gd name="connsiteX2227" fmla="*/ 704711 w 1656655"/>
              <a:gd name="connsiteY2227" fmla="*/ 230368 h 1864576"/>
              <a:gd name="connsiteX2228" fmla="*/ 701217 w 1656655"/>
              <a:gd name="connsiteY2228" fmla="*/ 230368 h 1864576"/>
              <a:gd name="connsiteX2229" fmla="*/ 695203 w 1656655"/>
              <a:gd name="connsiteY2229" fmla="*/ 222767 h 1864576"/>
              <a:gd name="connsiteX2230" fmla="*/ 691127 w 1656655"/>
              <a:gd name="connsiteY2230" fmla="*/ 218674 h 1864576"/>
              <a:gd name="connsiteX2231" fmla="*/ 951362 w 1656655"/>
              <a:gd name="connsiteY2231" fmla="*/ 230368 h 1864576"/>
              <a:gd name="connsiteX2232" fmla="*/ 951749 w 1656655"/>
              <a:gd name="connsiteY2232" fmla="*/ 227250 h 1864576"/>
              <a:gd name="connsiteX2233" fmla="*/ 953888 w 1656655"/>
              <a:gd name="connsiteY2233" fmla="*/ 218479 h 1864576"/>
              <a:gd name="connsiteX2234" fmla="*/ 959124 w 1656655"/>
              <a:gd name="connsiteY2234" fmla="*/ 222767 h 1864576"/>
              <a:gd name="connsiteX2235" fmla="*/ 960288 w 1656655"/>
              <a:gd name="connsiteY2235" fmla="*/ 221208 h 1864576"/>
              <a:gd name="connsiteX2236" fmla="*/ 965143 w 1656655"/>
              <a:gd name="connsiteY2236" fmla="*/ 218674 h 1864576"/>
              <a:gd name="connsiteX2237" fmla="*/ 961844 w 1656655"/>
              <a:gd name="connsiteY2237" fmla="*/ 221987 h 1864576"/>
              <a:gd name="connsiteX2238" fmla="*/ 955052 w 1656655"/>
              <a:gd name="connsiteY2238" fmla="*/ 230173 h 1864576"/>
              <a:gd name="connsiteX2239" fmla="*/ 951362 w 1656655"/>
              <a:gd name="connsiteY2239" fmla="*/ 230368 h 1864576"/>
              <a:gd name="connsiteX2240" fmla="*/ 722177 w 1656655"/>
              <a:gd name="connsiteY2240" fmla="*/ 221793 h 1864576"/>
              <a:gd name="connsiteX2241" fmla="*/ 726835 w 1656655"/>
              <a:gd name="connsiteY2241" fmla="*/ 210294 h 1864576"/>
              <a:gd name="connsiteX2242" fmla="*/ 734014 w 1656655"/>
              <a:gd name="connsiteY2242" fmla="*/ 214581 h 1864576"/>
              <a:gd name="connsiteX2243" fmla="*/ 740420 w 1656655"/>
              <a:gd name="connsiteY2243" fmla="*/ 219454 h 1864576"/>
              <a:gd name="connsiteX2244" fmla="*/ 739642 w 1656655"/>
              <a:gd name="connsiteY2244" fmla="*/ 220038 h 1864576"/>
              <a:gd name="connsiteX2245" fmla="*/ 743332 w 1656655"/>
              <a:gd name="connsiteY2245" fmla="*/ 230953 h 1864576"/>
              <a:gd name="connsiteX2246" fmla="*/ 746630 w 1656655"/>
              <a:gd name="connsiteY2246" fmla="*/ 235825 h 1864576"/>
              <a:gd name="connsiteX2247" fmla="*/ 753226 w 1656655"/>
              <a:gd name="connsiteY2247" fmla="*/ 235630 h 1864576"/>
              <a:gd name="connsiteX2248" fmla="*/ 748181 w 1656655"/>
              <a:gd name="connsiteY2248" fmla="*/ 239333 h 1864576"/>
              <a:gd name="connsiteX2249" fmla="*/ 740611 w 1656655"/>
              <a:gd name="connsiteY2249" fmla="*/ 238943 h 1864576"/>
              <a:gd name="connsiteX2250" fmla="*/ 735761 w 1656655"/>
              <a:gd name="connsiteY2250" fmla="*/ 231148 h 1864576"/>
              <a:gd name="connsiteX2251" fmla="*/ 730716 w 1656655"/>
              <a:gd name="connsiteY2251" fmla="*/ 232317 h 1864576"/>
              <a:gd name="connsiteX2252" fmla="*/ 728191 w 1656655"/>
              <a:gd name="connsiteY2252" fmla="*/ 236020 h 1864576"/>
              <a:gd name="connsiteX2253" fmla="*/ 726444 w 1656655"/>
              <a:gd name="connsiteY2253" fmla="*/ 235240 h 1864576"/>
              <a:gd name="connsiteX2254" fmla="*/ 725279 w 1656655"/>
              <a:gd name="connsiteY2254" fmla="*/ 234071 h 1864576"/>
              <a:gd name="connsiteX2255" fmla="*/ 723145 w 1656655"/>
              <a:gd name="connsiteY2255" fmla="*/ 231537 h 1864576"/>
              <a:gd name="connsiteX2256" fmla="*/ 724702 w 1656655"/>
              <a:gd name="connsiteY2256" fmla="*/ 225885 h 1864576"/>
              <a:gd name="connsiteX2257" fmla="*/ 722563 w 1656655"/>
              <a:gd name="connsiteY2257" fmla="*/ 222572 h 1864576"/>
              <a:gd name="connsiteX2258" fmla="*/ 722177 w 1656655"/>
              <a:gd name="connsiteY2258" fmla="*/ 221793 h 1864576"/>
              <a:gd name="connsiteX2259" fmla="*/ 915654 w 1656655"/>
              <a:gd name="connsiteY2259" fmla="*/ 219454 h 1864576"/>
              <a:gd name="connsiteX2260" fmla="*/ 918761 w 1656655"/>
              <a:gd name="connsiteY2260" fmla="*/ 216920 h 1864576"/>
              <a:gd name="connsiteX2261" fmla="*/ 929238 w 1656655"/>
              <a:gd name="connsiteY2261" fmla="*/ 210489 h 1864576"/>
              <a:gd name="connsiteX2262" fmla="*/ 933897 w 1656655"/>
              <a:gd name="connsiteY2262" fmla="*/ 221987 h 1864576"/>
              <a:gd name="connsiteX2263" fmla="*/ 931181 w 1656655"/>
              <a:gd name="connsiteY2263" fmla="*/ 229199 h 1864576"/>
              <a:gd name="connsiteX2264" fmla="*/ 932346 w 1656655"/>
              <a:gd name="connsiteY2264" fmla="*/ 231732 h 1864576"/>
              <a:gd name="connsiteX2265" fmla="*/ 930212 w 1656655"/>
              <a:gd name="connsiteY2265" fmla="*/ 234461 h 1864576"/>
              <a:gd name="connsiteX2266" fmla="*/ 929048 w 1656655"/>
              <a:gd name="connsiteY2266" fmla="*/ 235435 h 1864576"/>
              <a:gd name="connsiteX2267" fmla="*/ 927491 w 1656655"/>
              <a:gd name="connsiteY2267" fmla="*/ 236215 h 1864576"/>
              <a:gd name="connsiteX2268" fmla="*/ 926523 w 1656655"/>
              <a:gd name="connsiteY2268" fmla="*/ 233876 h 1864576"/>
              <a:gd name="connsiteX2269" fmla="*/ 915072 w 1656655"/>
              <a:gd name="connsiteY2269" fmla="*/ 238943 h 1864576"/>
              <a:gd name="connsiteX2270" fmla="*/ 907506 w 1656655"/>
              <a:gd name="connsiteY2270" fmla="*/ 239333 h 1864576"/>
              <a:gd name="connsiteX2271" fmla="*/ 902652 w 1656655"/>
              <a:gd name="connsiteY2271" fmla="*/ 235825 h 1864576"/>
              <a:gd name="connsiteX2272" fmla="*/ 909444 w 1656655"/>
              <a:gd name="connsiteY2272" fmla="*/ 235825 h 1864576"/>
              <a:gd name="connsiteX2273" fmla="*/ 912747 w 1656655"/>
              <a:gd name="connsiteY2273" fmla="*/ 231148 h 1864576"/>
              <a:gd name="connsiteX2274" fmla="*/ 918566 w 1656655"/>
              <a:gd name="connsiteY2274" fmla="*/ 226470 h 1864576"/>
              <a:gd name="connsiteX2275" fmla="*/ 915654 w 1656655"/>
              <a:gd name="connsiteY2275" fmla="*/ 219454 h 1864576"/>
              <a:gd name="connsiteX2276" fmla="*/ 804653 w 1656655"/>
              <a:gd name="connsiteY2276" fmla="*/ 223352 h 1864576"/>
              <a:gd name="connsiteX2277" fmla="*/ 806982 w 1656655"/>
              <a:gd name="connsiteY2277" fmla="*/ 224326 h 1864576"/>
              <a:gd name="connsiteX2278" fmla="*/ 806786 w 1656655"/>
              <a:gd name="connsiteY2278" fmla="*/ 225301 h 1864576"/>
              <a:gd name="connsiteX2279" fmla="*/ 804653 w 1656655"/>
              <a:gd name="connsiteY2279" fmla="*/ 223352 h 1864576"/>
              <a:gd name="connsiteX2280" fmla="*/ 849091 w 1656655"/>
              <a:gd name="connsiteY2280" fmla="*/ 224326 h 1864576"/>
              <a:gd name="connsiteX2281" fmla="*/ 851421 w 1656655"/>
              <a:gd name="connsiteY2281" fmla="*/ 223352 h 1864576"/>
              <a:gd name="connsiteX2282" fmla="*/ 849287 w 1656655"/>
              <a:gd name="connsiteY2282" fmla="*/ 225301 h 1864576"/>
              <a:gd name="connsiteX2283" fmla="*/ 849091 w 1656655"/>
              <a:gd name="connsiteY2283" fmla="*/ 224326 h 1864576"/>
              <a:gd name="connsiteX2284" fmla="*/ 760797 w 1656655"/>
              <a:gd name="connsiteY2284" fmla="*/ 221013 h 1864576"/>
              <a:gd name="connsiteX2285" fmla="*/ 761961 w 1656655"/>
              <a:gd name="connsiteY2285" fmla="*/ 225496 h 1864576"/>
              <a:gd name="connsiteX2286" fmla="*/ 760797 w 1656655"/>
              <a:gd name="connsiteY2286" fmla="*/ 221013 h 1864576"/>
              <a:gd name="connsiteX2287" fmla="*/ 894308 w 1656655"/>
              <a:gd name="connsiteY2287" fmla="*/ 221013 h 1864576"/>
              <a:gd name="connsiteX2288" fmla="*/ 895473 w 1656655"/>
              <a:gd name="connsiteY2288" fmla="*/ 225496 h 1864576"/>
              <a:gd name="connsiteX2289" fmla="*/ 894308 w 1656655"/>
              <a:gd name="connsiteY2289" fmla="*/ 221013 h 1864576"/>
              <a:gd name="connsiteX2290" fmla="*/ 863454 w 1656655"/>
              <a:gd name="connsiteY2290" fmla="*/ 227250 h 1864576"/>
              <a:gd name="connsiteX2291" fmla="*/ 864810 w 1656655"/>
              <a:gd name="connsiteY2291" fmla="*/ 231732 h 1864576"/>
              <a:gd name="connsiteX2292" fmla="*/ 863454 w 1656655"/>
              <a:gd name="connsiteY2292" fmla="*/ 227250 h 1864576"/>
              <a:gd name="connsiteX2293" fmla="*/ 791264 w 1656655"/>
              <a:gd name="connsiteY2293" fmla="*/ 227250 h 1864576"/>
              <a:gd name="connsiteX2294" fmla="*/ 792620 w 1656655"/>
              <a:gd name="connsiteY2294" fmla="*/ 231732 h 1864576"/>
              <a:gd name="connsiteX2295" fmla="*/ 791264 w 1656655"/>
              <a:gd name="connsiteY2295" fmla="*/ 227250 h 1864576"/>
              <a:gd name="connsiteX2296" fmla="*/ 798247 w 1656655"/>
              <a:gd name="connsiteY2296" fmla="*/ 229588 h 1864576"/>
              <a:gd name="connsiteX2297" fmla="*/ 803102 w 1656655"/>
              <a:gd name="connsiteY2297" fmla="*/ 233096 h 1864576"/>
              <a:gd name="connsiteX2298" fmla="*/ 797861 w 1656655"/>
              <a:gd name="connsiteY2298" fmla="*/ 231732 h 1864576"/>
              <a:gd name="connsiteX2299" fmla="*/ 798247 w 1656655"/>
              <a:gd name="connsiteY2299" fmla="*/ 229588 h 1864576"/>
              <a:gd name="connsiteX2300" fmla="*/ 852972 w 1656655"/>
              <a:gd name="connsiteY2300" fmla="*/ 232902 h 1864576"/>
              <a:gd name="connsiteX2301" fmla="*/ 857827 w 1656655"/>
              <a:gd name="connsiteY2301" fmla="*/ 229393 h 1864576"/>
              <a:gd name="connsiteX2302" fmla="*/ 858213 w 1656655"/>
              <a:gd name="connsiteY2302" fmla="*/ 231537 h 1864576"/>
              <a:gd name="connsiteX2303" fmla="*/ 852972 w 1656655"/>
              <a:gd name="connsiteY2303" fmla="*/ 232902 h 1864576"/>
              <a:gd name="connsiteX2304" fmla="*/ 702578 w 1656655"/>
              <a:gd name="connsiteY2304" fmla="*/ 234071 h 1864576"/>
              <a:gd name="connsiteX2305" fmla="*/ 704516 w 1656655"/>
              <a:gd name="connsiteY2305" fmla="*/ 234851 h 1864576"/>
              <a:gd name="connsiteX2306" fmla="*/ 702769 w 1656655"/>
              <a:gd name="connsiteY2306" fmla="*/ 236020 h 1864576"/>
              <a:gd name="connsiteX2307" fmla="*/ 702578 w 1656655"/>
              <a:gd name="connsiteY2307" fmla="*/ 234071 h 1864576"/>
              <a:gd name="connsiteX2308" fmla="*/ 951749 w 1656655"/>
              <a:gd name="connsiteY2308" fmla="*/ 237189 h 1864576"/>
              <a:gd name="connsiteX2309" fmla="*/ 951558 w 1656655"/>
              <a:gd name="connsiteY2309" fmla="*/ 234851 h 1864576"/>
              <a:gd name="connsiteX2310" fmla="*/ 953692 w 1656655"/>
              <a:gd name="connsiteY2310" fmla="*/ 234071 h 1864576"/>
              <a:gd name="connsiteX2311" fmla="*/ 951749 w 1656655"/>
              <a:gd name="connsiteY2311" fmla="*/ 237189 h 1864576"/>
              <a:gd name="connsiteX2312" fmla="*/ 734014 w 1656655"/>
              <a:gd name="connsiteY2312" fmla="*/ 235240 h 1864576"/>
              <a:gd name="connsiteX2313" fmla="*/ 735375 w 1656655"/>
              <a:gd name="connsiteY2313" fmla="*/ 239723 h 1864576"/>
              <a:gd name="connsiteX2314" fmla="*/ 734014 w 1656655"/>
              <a:gd name="connsiteY2314" fmla="*/ 235240 h 1864576"/>
              <a:gd name="connsiteX2315" fmla="*/ 920699 w 1656655"/>
              <a:gd name="connsiteY2315" fmla="*/ 235045 h 1864576"/>
              <a:gd name="connsiteX2316" fmla="*/ 921864 w 1656655"/>
              <a:gd name="connsiteY2316" fmla="*/ 239528 h 1864576"/>
              <a:gd name="connsiteX2317" fmla="*/ 920699 w 1656655"/>
              <a:gd name="connsiteY2317" fmla="*/ 235045 h 1864576"/>
              <a:gd name="connsiteX2318" fmla="*/ 826194 w 1656655"/>
              <a:gd name="connsiteY2318" fmla="*/ 237969 h 1864576"/>
              <a:gd name="connsiteX2319" fmla="*/ 827941 w 1656655"/>
              <a:gd name="connsiteY2319" fmla="*/ 235435 h 1864576"/>
              <a:gd name="connsiteX2320" fmla="*/ 829688 w 1656655"/>
              <a:gd name="connsiteY2320" fmla="*/ 237969 h 1864576"/>
              <a:gd name="connsiteX2321" fmla="*/ 826194 w 1656655"/>
              <a:gd name="connsiteY2321" fmla="*/ 237969 h 1864576"/>
              <a:gd name="connsiteX2322" fmla="*/ 714802 w 1656655"/>
              <a:gd name="connsiteY2322" fmla="*/ 241087 h 1864576"/>
              <a:gd name="connsiteX2323" fmla="*/ 723537 w 1656655"/>
              <a:gd name="connsiteY2323" fmla="*/ 238943 h 1864576"/>
              <a:gd name="connsiteX2324" fmla="*/ 725279 w 1656655"/>
              <a:gd name="connsiteY2324" fmla="*/ 238943 h 1864576"/>
              <a:gd name="connsiteX2325" fmla="*/ 729747 w 1656655"/>
              <a:gd name="connsiteY2325" fmla="*/ 241282 h 1864576"/>
              <a:gd name="connsiteX2326" fmla="*/ 730329 w 1656655"/>
              <a:gd name="connsiteY2326" fmla="*/ 241867 h 1864576"/>
              <a:gd name="connsiteX2327" fmla="*/ 722177 w 1656655"/>
              <a:gd name="connsiteY2327" fmla="*/ 247129 h 1864576"/>
              <a:gd name="connsiteX2328" fmla="*/ 714802 w 1656655"/>
              <a:gd name="connsiteY2328" fmla="*/ 241087 h 1864576"/>
              <a:gd name="connsiteX2329" fmla="*/ 925554 w 1656655"/>
              <a:gd name="connsiteY2329" fmla="*/ 241867 h 1864576"/>
              <a:gd name="connsiteX2330" fmla="*/ 926327 w 1656655"/>
              <a:gd name="connsiteY2330" fmla="*/ 241282 h 1864576"/>
              <a:gd name="connsiteX2331" fmla="*/ 930795 w 1656655"/>
              <a:gd name="connsiteY2331" fmla="*/ 239138 h 1864576"/>
              <a:gd name="connsiteX2332" fmla="*/ 932537 w 1656655"/>
              <a:gd name="connsiteY2332" fmla="*/ 239333 h 1864576"/>
              <a:gd name="connsiteX2333" fmla="*/ 936227 w 1656655"/>
              <a:gd name="connsiteY2333" fmla="*/ 241087 h 1864576"/>
              <a:gd name="connsiteX2334" fmla="*/ 941272 w 1656655"/>
              <a:gd name="connsiteY2334" fmla="*/ 241282 h 1864576"/>
              <a:gd name="connsiteX2335" fmla="*/ 938169 w 1656655"/>
              <a:gd name="connsiteY2335" fmla="*/ 244985 h 1864576"/>
              <a:gd name="connsiteX2336" fmla="*/ 925554 w 1656655"/>
              <a:gd name="connsiteY2336" fmla="*/ 241867 h 1864576"/>
              <a:gd name="connsiteX2337" fmla="*/ 793202 w 1656655"/>
              <a:gd name="connsiteY2337" fmla="*/ 242257 h 1864576"/>
              <a:gd name="connsiteX2338" fmla="*/ 794171 w 1656655"/>
              <a:gd name="connsiteY2338" fmla="*/ 242841 h 1864576"/>
              <a:gd name="connsiteX2339" fmla="*/ 792233 w 1656655"/>
              <a:gd name="connsiteY2339" fmla="*/ 243036 h 1864576"/>
              <a:gd name="connsiteX2340" fmla="*/ 793202 w 1656655"/>
              <a:gd name="connsiteY2340" fmla="*/ 242257 h 1864576"/>
              <a:gd name="connsiteX2341" fmla="*/ 862676 w 1656655"/>
              <a:gd name="connsiteY2341" fmla="*/ 242257 h 1864576"/>
              <a:gd name="connsiteX2342" fmla="*/ 863645 w 1656655"/>
              <a:gd name="connsiteY2342" fmla="*/ 243036 h 1864576"/>
              <a:gd name="connsiteX2343" fmla="*/ 861707 w 1656655"/>
              <a:gd name="connsiteY2343" fmla="*/ 242841 h 1864576"/>
              <a:gd name="connsiteX2344" fmla="*/ 862676 w 1656655"/>
              <a:gd name="connsiteY2344" fmla="*/ 242257 h 1864576"/>
              <a:gd name="connsiteX2345" fmla="*/ 761183 w 1656655"/>
              <a:gd name="connsiteY2345" fmla="*/ 247909 h 1864576"/>
              <a:gd name="connsiteX2346" fmla="*/ 762152 w 1656655"/>
              <a:gd name="connsiteY2346" fmla="*/ 246739 h 1864576"/>
              <a:gd name="connsiteX2347" fmla="*/ 764482 w 1656655"/>
              <a:gd name="connsiteY2347" fmla="*/ 243426 h 1864576"/>
              <a:gd name="connsiteX2348" fmla="*/ 765646 w 1656655"/>
              <a:gd name="connsiteY2348" fmla="*/ 244206 h 1864576"/>
              <a:gd name="connsiteX2349" fmla="*/ 768749 w 1656655"/>
              <a:gd name="connsiteY2349" fmla="*/ 245960 h 1864576"/>
              <a:gd name="connsiteX2350" fmla="*/ 769331 w 1656655"/>
              <a:gd name="connsiteY2350" fmla="*/ 246349 h 1864576"/>
              <a:gd name="connsiteX2351" fmla="*/ 761183 w 1656655"/>
              <a:gd name="connsiteY2351" fmla="*/ 247909 h 1864576"/>
              <a:gd name="connsiteX2352" fmla="*/ 886743 w 1656655"/>
              <a:gd name="connsiteY2352" fmla="*/ 246349 h 1864576"/>
              <a:gd name="connsiteX2353" fmla="*/ 888098 w 1656655"/>
              <a:gd name="connsiteY2353" fmla="*/ 245570 h 1864576"/>
              <a:gd name="connsiteX2354" fmla="*/ 891592 w 1656655"/>
              <a:gd name="connsiteY2354" fmla="*/ 243426 h 1864576"/>
              <a:gd name="connsiteX2355" fmla="*/ 893143 w 1656655"/>
              <a:gd name="connsiteY2355" fmla="*/ 245765 h 1864576"/>
              <a:gd name="connsiteX2356" fmla="*/ 894890 w 1656655"/>
              <a:gd name="connsiteY2356" fmla="*/ 247909 h 1864576"/>
              <a:gd name="connsiteX2357" fmla="*/ 886743 w 1656655"/>
              <a:gd name="connsiteY2357" fmla="*/ 246349 h 1864576"/>
              <a:gd name="connsiteX2358" fmla="*/ 821340 w 1656655"/>
              <a:gd name="connsiteY2358" fmla="*/ 245375 h 1864576"/>
              <a:gd name="connsiteX2359" fmla="*/ 930599 w 1656655"/>
              <a:gd name="connsiteY2359" fmla="*/ 261746 h 1864576"/>
              <a:gd name="connsiteX2360" fmla="*/ 933315 w 1656655"/>
              <a:gd name="connsiteY2360" fmla="*/ 263110 h 1864576"/>
              <a:gd name="connsiteX2361" fmla="*/ 929238 w 1656655"/>
              <a:gd name="connsiteY2361" fmla="*/ 268373 h 1864576"/>
              <a:gd name="connsiteX2362" fmla="*/ 775933 w 1656655"/>
              <a:gd name="connsiteY2362" fmla="*/ 256679 h 1864576"/>
              <a:gd name="connsiteX2363" fmla="*/ 737312 w 1656655"/>
              <a:gd name="connsiteY2363" fmla="*/ 265254 h 1864576"/>
              <a:gd name="connsiteX2364" fmla="*/ 725279 w 1656655"/>
              <a:gd name="connsiteY2364" fmla="*/ 268762 h 1864576"/>
              <a:gd name="connsiteX2365" fmla="*/ 722177 w 1656655"/>
              <a:gd name="connsiteY2365" fmla="*/ 264280 h 1864576"/>
              <a:gd name="connsiteX2366" fmla="*/ 727026 w 1656655"/>
              <a:gd name="connsiteY2366" fmla="*/ 261356 h 1864576"/>
              <a:gd name="connsiteX2367" fmla="*/ 821340 w 1656655"/>
              <a:gd name="connsiteY2367" fmla="*/ 245375 h 1864576"/>
              <a:gd name="connsiteX2368" fmla="*/ 736730 w 1656655"/>
              <a:gd name="connsiteY2368" fmla="*/ 253950 h 1864576"/>
              <a:gd name="connsiteX2369" fmla="*/ 738281 w 1656655"/>
              <a:gd name="connsiteY2369" fmla="*/ 251222 h 1864576"/>
              <a:gd name="connsiteX2370" fmla="*/ 739838 w 1656655"/>
              <a:gd name="connsiteY2370" fmla="*/ 252001 h 1864576"/>
              <a:gd name="connsiteX2371" fmla="*/ 741389 w 1656655"/>
              <a:gd name="connsiteY2371" fmla="*/ 252586 h 1864576"/>
              <a:gd name="connsiteX2372" fmla="*/ 736730 w 1656655"/>
              <a:gd name="connsiteY2372" fmla="*/ 253950 h 1864576"/>
              <a:gd name="connsiteX2373" fmla="*/ 917792 w 1656655"/>
              <a:gd name="connsiteY2373" fmla="*/ 251222 h 1864576"/>
              <a:gd name="connsiteX2374" fmla="*/ 919344 w 1656655"/>
              <a:gd name="connsiteY2374" fmla="*/ 253950 h 1864576"/>
              <a:gd name="connsiteX2375" fmla="*/ 914685 w 1656655"/>
              <a:gd name="connsiteY2375" fmla="*/ 252586 h 1864576"/>
              <a:gd name="connsiteX2376" fmla="*/ 917792 w 1656655"/>
              <a:gd name="connsiteY2376" fmla="*/ 251222 h 1864576"/>
              <a:gd name="connsiteX2377" fmla="*/ 750119 w 1656655"/>
              <a:gd name="connsiteY2377" fmla="*/ 288642 h 1864576"/>
              <a:gd name="connsiteX2378" fmla="*/ 732071 w 1656655"/>
              <a:gd name="connsiteY2378" fmla="*/ 293514 h 1864576"/>
              <a:gd name="connsiteX2379" fmla="*/ 718487 w 1656655"/>
              <a:gd name="connsiteY2379" fmla="*/ 284744 h 1864576"/>
              <a:gd name="connsiteX2380" fmla="*/ 720816 w 1656655"/>
              <a:gd name="connsiteY2380" fmla="*/ 275779 h 1864576"/>
              <a:gd name="connsiteX2381" fmla="*/ 728191 w 1656655"/>
              <a:gd name="connsiteY2381" fmla="*/ 271686 h 1864576"/>
              <a:gd name="connsiteX2382" fmla="*/ 827941 w 1656655"/>
              <a:gd name="connsiteY2382" fmla="*/ 256289 h 1864576"/>
              <a:gd name="connsiteX2383" fmla="*/ 927883 w 1656655"/>
              <a:gd name="connsiteY2383" fmla="*/ 271881 h 1864576"/>
              <a:gd name="connsiteX2384" fmla="*/ 935258 w 1656655"/>
              <a:gd name="connsiteY2384" fmla="*/ 276168 h 1864576"/>
              <a:gd name="connsiteX2385" fmla="*/ 924002 w 1656655"/>
              <a:gd name="connsiteY2385" fmla="*/ 293709 h 1864576"/>
              <a:gd name="connsiteX2386" fmla="*/ 905955 w 1656655"/>
              <a:gd name="connsiteY2386" fmla="*/ 288837 h 1864576"/>
              <a:gd name="connsiteX2387" fmla="*/ 910804 w 1656655"/>
              <a:gd name="connsiteY2387" fmla="*/ 288252 h 1864576"/>
              <a:gd name="connsiteX2388" fmla="*/ 909835 w 1656655"/>
              <a:gd name="connsiteY2388" fmla="*/ 267203 h 1864576"/>
              <a:gd name="connsiteX2389" fmla="*/ 897024 w 1656655"/>
              <a:gd name="connsiteY2389" fmla="*/ 274804 h 1864576"/>
              <a:gd name="connsiteX2390" fmla="*/ 898189 w 1656655"/>
              <a:gd name="connsiteY2390" fmla="*/ 283380 h 1864576"/>
              <a:gd name="connsiteX2391" fmla="*/ 903816 w 1656655"/>
              <a:gd name="connsiteY2391" fmla="*/ 288057 h 1864576"/>
              <a:gd name="connsiteX2392" fmla="*/ 899549 w 1656655"/>
              <a:gd name="connsiteY2392" fmla="*/ 287083 h 1864576"/>
              <a:gd name="connsiteX2393" fmla="*/ 877621 w 1656655"/>
              <a:gd name="connsiteY2393" fmla="*/ 282990 h 1864576"/>
              <a:gd name="connsiteX2394" fmla="*/ 868499 w 1656655"/>
              <a:gd name="connsiteY2394" fmla="*/ 281626 h 1864576"/>
              <a:gd name="connsiteX2395" fmla="*/ 875678 w 1656655"/>
              <a:gd name="connsiteY2395" fmla="*/ 278312 h 1864576"/>
              <a:gd name="connsiteX2396" fmla="*/ 869082 w 1656655"/>
              <a:gd name="connsiteY2396" fmla="*/ 259797 h 1864576"/>
              <a:gd name="connsiteX2397" fmla="*/ 859182 w 1656655"/>
              <a:gd name="connsiteY2397" fmla="*/ 277143 h 1864576"/>
              <a:gd name="connsiteX2398" fmla="*/ 865392 w 1656655"/>
              <a:gd name="connsiteY2398" fmla="*/ 281236 h 1864576"/>
              <a:gd name="connsiteX2399" fmla="*/ 860738 w 1656655"/>
              <a:gd name="connsiteY2399" fmla="*/ 280846 h 1864576"/>
              <a:gd name="connsiteX2400" fmla="*/ 799608 w 1656655"/>
              <a:gd name="connsiteY2400" fmla="*/ 280456 h 1864576"/>
              <a:gd name="connsiteX2401" fmla="*/ 790682 w 1656655"/>
              <a:gd name="connsiteY2401" fmla="*/ 281236 h 1864576"/>
              <a:gd name="connsiteX2402" fmla="*/ 794367 w 1656655"/>
              <a:gd name="connsiteY2402" fmla="*/ 279482 h 1864576"/>
              <a:gd name="connsiteX2403" fmla="*/ 798829 w 1656655"/>
              <a:gd name="connsiteY2403" fmla="*/ 268373 h 1864576"/>
              <a:gd name="connsiteX2404" fmla="*/ 786801 w 1656655"/>
              <a:gd name="connsiteY2404" fmla="*/ 259797 h 1864576"/>
              <a:gd name="connsiteX2405" fmla="*/ 783889 w 1656655"/>
              <a:gd name="connsiteY2405" fmla="*/ 280651 h 1864576"/>
              <a:gd name="connsiteX2406" fmla="*/ 787961 w 1656655"/>
              <a:gd name="connsiteY2406" fmla="*/ 281626 h 1864576"/>
              <a:gd name="connsiteX2407" fmla="*/ 752644 w 1656655"/>
              <a:gd name="connsiteY2407" fmla="*/ 287667 h 1864576"/>
              <a:gd name="connsiteX2408" fmla="*/ 758272 w 1656655"/>
              <a:gd name="connsiteY2408" fmla="*/ 282795 h 1864576"/>
              <a:gd name="connsiteX2409" fmla="*/ 746047 w 1656655"/>
              <a:gd name="connsiteY2409" fmla="*/ 267008 h 1864576"/>
              <a:gd name="connsiteX2410" fmla="*/ 742167 w 1656655"/>
              <a:gd name="connsiteY2410" fmla="*/ 286108 h 1864576"/>
              <a:gd name="connsiteX2411" fmla="*/ 750119 w 1656655"/>
              <a:gd name="connsiteY2411" fmla="*/ 288642 h 1864576"/>
              <a:gd name="connsiteX2412" fmla="*/ 786801 w 1656655"/>
              <a:gd name="connsiteY2412" fmla="*/ 264085 h 1864576"/>
              <a:gd name="connsiteX2413" fmla="*/ 794753 w 1656655"/>
              <a:gd name="connsiteY2413" fmla="*/ 269542 h 1864576"/>
              <a:gd name="connsiteX2414" fmla="*/ 789321 w 1656655"/>
              <a:gd name="connsiteY2414" fmla="*/ 277533 h 1864576"/>
              <a:gd name="connsiteX2415" fmla="*/ 781364 w 1656655"/>
              <a:gd name="connsiteY2415" fmla="*/ 272076 h 1864576"/>
              <a:gd name="connsiteX2416" fmla="*/ 786801 w 1656655"/>
              <a:gd name="connsiteY2416" fmla="*/ 264085 h 1864576"/>
              <a:gd name="connsiteX2417" fmla="*/ 866948 w 1656655"/>
              <a:gd name="connsiteY2417" fmla="*/ 264085 h 1864576"/>
              <a:gd name="connsiteX2418" fmla="*/ 874709 w 1656655"/>
              <a:gd name="connsiteY2418" fmla="*/ 269932 h 1864576"/>
              <a:gd name="connsiteX2419" fmla="*/ 868695 w 1656655"/>
              <a:gd name="connsiteY2419" fmla="*/ 277728 h 1864576"/>
              <a:gd name="connsiteX2420" fmla="*/ 861125 w 1656655"/>
              <a:gd name="connsiteY2420" fmla="*/ 271881 h 1864576"/>
              <a:gd name="connsiteX2421" fmla="*/ 866948 w 1656655"/>
              <a:gd name="connsiteY2421" fmla="*/ 264085 h 1864576"/>
              <a:gd name="connsiteX2422" fmla="*/ 906146 w 1656655"/>
              <a:gd name="connsiteY2422" fmla="*/ 271101 h 1864576"/>
              <a:gd name="connsiteX2423" fmla="*/ 914103 w 1656655"/>
              <a:gd name="connsiteY2423" fmla="*/ 276558 h 1864576"/>
              <a:gd name="connsiteX2424" fmla="*/ 908671 w 1656655"/>
              <a:gd name="connsiteY2424" fmla="*/ 284744 h 1864576"/>
              <a:gd name="connsiteX2425" fmla="*/ 906146 w 1656655"/>
              <a:gd name="connsiteY2425" fmla="*/ 271101 h 1864576"/>
              <a:gd name="connsiteX2426" fmla="*/ 747403 w 1656655"/>
              <a:gd name="connsiteY2426" fmla="*/ 271101 h 1864576"/>
              <a:gd name="connsiteX2427" fmla="*/ 755360 w 1656655"/>
              <a:gd name="connsiteY2427" fmla="*/ 276558 h 1864576"/>
              <a:gd name="connsiteX2428" fmla="*/ 749732 w 1656655"/>
              <a:gd name="connsiteY2428" fmla="*/ 284549 h 1864576"/>
              <a:gd name="connsiteX2429" fmla="*/ 741775 w 1656655"/>
              <a:gd name="connsiteY2429" fmla="*/ 279092 h 1864576"/>
              <a:gd name="connsiteX2430" fmla="*/ 747403 w 1656655"/>
              <a:gd name="connsiteY2430" fmla="*/ 271101 h 1864576"/>
              <a:gd name="connsiteX2431" fmla="*/ 827163 w 1656655"/>
              <a:gd name="connsiteY2431" fmla="*/ 257069 h 1864576"/>
              <a:gd name="connsiteX2432" fmla="*/ 817269 w 1656655"/>
              <a:gd name="connsiteY2432" fmla="*/ 268957 h 1864576"/>
              <a:gd name="connsiteX2433" fmla="*/ 829106 w 1656655"/>
              <a:gd name="connsiteY2433" fmla="*/ 278702 h 1864576"/>
              <a:gd name="connsiteX2434" fmla="*/ 838805 w 1656655"/>
              <a:gd name="connsiteY2434" fmla="*/ 266813 h 1864576"/>
              <a:gd name="connsiteX2435" fmla="*/ 827163 w 1656655"/>
              <a:gd name="connsiteY2435" fmla="*/ 257069 h 1864576"/>
              <a:gd name="connsiteX2436" fmla="*/ 834734 w 1656655"/>
              <a:gd name="connsiteY2436" fmla="*/ 268762 h 1864576"/>
              <a:gd name="connsiteX2437" fmla="*/ 826968 w 1656655"/>
              <a:gd name="connsiteY2437" fmla="*/ 274804 h 1864576"/>
              <a:gd name="connsiteX2438" fmla="*/ 821149 w 1656655"/>
              <a:gd name="connsiteY2438" fmla="*/ 267008 h 1864576"/>
              <a:gd name="connsiteX2439" fmla="*/ 828910 w 1656655"/>
              <a:gd name="connsiteY2439" fmla="*/ 261161 h 1864576"/>
              <a:gd name="connsiteX2440" fmla="*/ 834734 w 1656655"/>
              <a:gd name="connsiteY2440" fmla="*/ 268762 h 1864576"/>
              <a:gd name="connsiteX2441" fmla="*/ 826194 w 1656655"/>
              <a:gd name="connsiteY2441" fmla="*/ 212048 h 1864576"/>
              <a:gd name="connsiteX2442" fmla="*/ 821536 w 1656655"/>
              <a:gd name="connsiteY2442" fmla="*/ 219649 h 1864576"/>
              <a:gd name="connsiteX2443" fmla="*/ 829106 w 1656655"/>
              <a:gd name="connsiteY2443" fmla="*/ 224326 h 1864576"/>
              <a:gd name="connsiteX2444" fmla="*/ 833956 w 1656655"/>
              <a:gd name="connsiteY2444" fmla="*/ 216725 h 1864576"/>
              <a:gd name="connsiteX2445" fmla="*/ 826194 w 1656655"/>
              <a:gd name="connsiteY2445" fmla="*/ 212048 h 1864576"/>
              <a:gd name="connsiteX2446" fmla="*/ 827163 w 1656655"/>
              <a:gd name="connsiteY2446" fmla="*/ 215946 h 1864576"/>
              <a:gd name="connsiteX2447" fmla="*/ 828328 w 1656655"/>
              <a:gd name="connsiteY2447" fmla="*/ 220428 h 1864576"/>
              <a:gd name="connsiteX2448" fmla="*/ 827163 w 1656655"/>
              <a:gd name="connsiteY2448" fmla="*/ 215946 h 1864576"/>
              <a:gd name="connsiteX2449" fmla="*/ 825221 w 1656655"/>
              <a:gd name="connsiteY2449" fmla="*/ 297802 h 1864576"/>
              <a:gd name="connsiteX2450" fmla="*/ 825999 w 1656655"/>
              <a:gd name="connsiteY2450" fmla="*/ 297802 h 1864576"/>
              <a:gd name="connsiteX2451" fmla="*/ 822896 w 1656655"/>
              <a:gd name="connsiteY2451" fmla="*/ 303454 h 1864576"/>
              <a:gd name="connsiteX2452" fmla="*/ 822314 w 1656655"/>
              <a:gd name="connsiteY2452" fmla="*/ 319241 h 1864576"/>
              <a:gd name="connsiteX2453" fmla="*/ 828132 w 1656655"/>
              <a:gd name="connsiteY2453" fmla="*/ 319436 h 1864576"/>
              <a:gd name="connsiteX2454" fmla="*/ 833956 w 1656655"/>
              <a:gd name="connsiteY2454" fmla="*/ 319241 h 1864576"/>
              <a:gd name="connsiteX2455" fmla="*/ 833373 w 1656655"/>
              <a:gd name="connsiteY2455" fmla="*/ 303454 h 1864576"/>
              <a:gd name="connsiteX2456" fmla="*/ 830271 w 1656655"/>
              <a:gd name="connsiteY2456" fmla="*/ 297802 h 1864576"/>
              <a:gd name="connsiteX2457" fmla="*/ 831626 w 1656655"/>
              <a:gd name="connsiteY2457" fmla="*/ 297802 h 1864576"/>
              <a:gd name="connsiteX2458" fmla="*/ 825221 w 1656655"/>
              <a:gd name="connsiteY2458" fmla="*/ 297802 h 1864576"/>
              <a:gd name="connsiteX2459" fmla="*/ 832013 w 1656655"/>
              <a:gd name="connsiteY2459" fmla="*/ 173068 h 1864576"/>
              <a:gd name="connsiteX2460" fmla="*/ 824061 w 1656655"/>
              <a:gd name="connsiteY2460" fmla="*/ 173068 h 1864576"/>
              <a:gd name="connsiteX2461" fmla="*/ 825416 w 1656655"/>
              <a:gd name="connsiteY2461" fmla="*/ 181449 h 1864576"/>
              <a:gd name="connsiteX2462" fmla="*/ 826581 w 1656655"/>
              <a:gd name="connsiteY2462" fmla="*/ 190219 h 1864576"/>
              <a:gd name="connsiteX2463" fmla="*/ 827941 w 1656655"/>
              <a:gd name="connsiteY2463" fmla="*/ 190219 h 1864576"/>
              <a:gd name="connsiteX2464" fmla="*/ 829297 w 1656655"/>
              <a:gd name="connsiteY2464" fmla="*/ 190219 h 1864576"/>
              <a:gd name="connsiteX2465" fmla="*/ 830462 w 1656655"/>
              <a:gd name="connsiteY2465" fmla="*/ 181449 h 1864576"/>
              <a:gd name="connsiteX2466" fmla="*/ 832013 w 1656655"/>
              <a:gd name="connsiteY2466" fmla="*/ 173068 h 1864576"/>
              <a:gd name="connsiteX2467" fmla="*/ 827941 w 1656655"/>
              <a:gd name="connsiteY2467" fmla="*/ 133115 h 1864576"/>
              <a:gd name="connsiteX2468" fmla="*/ 834734 w 1656655"/>
              <a:gd name="connsiteY2468" fmla="*/ 139936 h 1864576"/>
              <a:gd name="connsiteX2469" fmla="*/ 827941 w 1656655"/>
              <a:gd name="connsiteY2469" fmla="*/ 146757 h 1864576"/>
              <a:gd name="connsiteX2470" fmla="*/ 821149 w 1656655"/>
              <a:gd name="connsiteY2470" fmla="*/ 139936 h 1864576"/>
              <a:gd name="connsiteX2471" fmla="*/ 827941 w 1656655"/>
              <a:gd name="connsiteY2471" fmla="*/ 133115 h 1864576"/>
              <a:gd name="connsiteX2472" fmla="*/ 827941 w 1656655"/>
              <a:gd name="connsiteY2472" fmla="*/ 137207 h 1864576"/>
              <a:gd name="connsiteX2473" fmla="*/ 827941 w 1656655"/>
              <a:gd name="connsiteY2473" fmla="*/ 142664 h 1864576"/>
              <a:gd name="connsiteX2474" fmla="*/ 827941 w 1656655"/>
              <a:gd name="connsiteY2474" fmla="*/ 137207 h 1864576"/>
              <a:gd name="connsiteX2475" fmla="*/ 827941 w 1656655"/>
              <a:gd name="connsiteY2475" fmla="*/ 150070 h 1864576"/>
              <a:gd name="connsiteX2476" fmla="*/ 833569 w 1656655"/>
              <a:gd name="connsiteY2476" fmla="*/ 155722 h 1864576"/>
              <a:gd name="connsiteX2477" fmla="*/ 827941 w 1656655"/>
              <a:gd name="connsiteY2477" fmla="*/ 161374 h 1864576"/>
              <a:gd name="connsiteX2478" fmla="*/ 822314 w 1656655"/>
              <a:gd name="connsiteY2478" fmla="*/ 155722 h 1864576"/>
              <a:gd name="connsiteX2479" fmla="*/ 827941 w 1656655"/>
              <a:gd name="connsiteY2479" fmla="*/ 150070 h 1864576"/>
              <a:gd name="connsiteX2480" fmla="*/ 827941 w 1656655"/>
              <a:gd name="connsiteY2480" fmla="*/ 154163 h 1864576"/>
              <a:gd name="connsiteX2481" fmla="*/ 827941 w 1656655"/>
              <a:gd name="connsiteY2481" fmla="*/ 157476 h 1864576"/>
              <a:gd name="connsiteX2482" fmla="*/ 827941 w 1656655"/>
              <a:gd name="connsiteY2482" fmla="*/ 154163 h 1864576"/>
              <a:gd name="connsiteX2483" fmla="*/ 827941 w 1656655"/>
              <a:gd name="connsiteY2483" fmla="*/ 114210 h 1864576"/>
              <a:gd name="connsiteX2484" fmla="*/ 835703 w 1656655"/>
              <a:gd name="connsiteY2484" fmla="*/ 122005 h 1864576"/>
              <a:gd name="connsiteX2485" fmla="*/ 827941 w 1656655"/>
              <a:gd name="connsiteY2485" fmla="*/ 129801 h 1864576"/>
              <a:gd name="connsiteX2486" fmla="*/ 820175 w 1656655"/>
              <a:gd name="connsiteY2486" fmla="*/ 122005 h 1864576"/>
              <a:gd name="connsiteX2487" fmla="*/ 827941 w 1656655"/>
              <a:gd name="connsiteY2487" fmla="*/ 114210 h 1864576"/>
              <a:gd name="connsiteX2488" fmla="*/ 827941 w 1656655"/>
              <a:gd name="connsiteY2488" fmla="*/ 118302 h 1864576"/>
              <a:gd name="connsiteX2489" fmla="*/ 831626 w 1656655"/>
              <a:gd name="connsiteY2489" fmla="*/ 122005 h 1864576"/>
              <a:gd name="connsiteX2490" fmla="*/ 827941 w 1656655"/>
              <a:gd name="connsiteY2490" fmla="*/ 125708 h 1864576"/>
              <a:gd name="connsiteX2491" fmla="*/ 824252 w 1656655"/>
              <a:gd name="connsiteY2491" fmla="*/ 122005 h 1864576"/>
              <a:gd name="connsiteX2492" fmla="*/ 827941 w 1656655"/>
              <a:gd name="connsiteY2492" fmla="*/ 118302 h 1864576"/>
              <a:gd name="connsiteX2493" fmla="*/ 827941 w 1656655"/>
              <a:gd name="connsiteY2493" fmla="*/ 92771 h 1864576"/>
              <a:gd name="connsiteX2494" fmla="*/ 836481 w 1656655"/>
              <a:gd name="connsiteY2494" fmla="*/ 101346 h 1864576"/>
              <a:gd name="connsiteX2495" fmla="*/ 827941 w 1656655"/>
              <a:gd name="connsiteY2495" fmla="*/ 109922 h 1864576"/>
              <a:gd name="connsiteX2496" fmla="*/ 819402 w 1656655"/>
              <a:gd name="connsiteY2496" fmla="*/ 101346 h 1864576"/>
              <a:gd name="connsiteX2497" fmla="*/ 827941 w 1656655"/>
              <a:gd name="connsiteY2497" fmla="*/ 92771 h 1864576"/>
              <a:gd name="connsiteX2498" fmla="*/ 827941 w 1656655"/>
              <a:gd name="connsiteY2498" fmla="*/ 96669 h 1864576"/>
              <a:gd name="connsiteX2499" fmla="*/ 832595 w 1656655"/>
              <a:gd name="connsiteY2499" fmla="*/ 101346 h 1864576"/>
              <a:gd name="connsiteX2500" fmla="*/ 827941 w 1656655"/>
              <a:gd name="connsiteY2500" fmla="*/ 106024 h 1864576"/>
              <a:gd name="connsiteX2501" fmla="*/ 823283 w 1656655"/>
              <a:gd name="connsiteY2501" fmla="*/ 101346 h 1864576"/>
              <a:gd name="connsiteX2502" fmla="*/ 827941 w 1656655"/>
              <a:gd name="connsiteY2502" fmla="*/ 96669 h 1864576"/>
              <a:gd name="connsiteX2503" fmla="*/ 835898 w 1656655"/>
              <a:gd name="connsiteY2503" fmla="*/ 89262 h 1864576"/>
              <a:gd name="connsiteX2504" fmla="*/ 820175 w 1656655"/>
              <a:gd name="connsiteY2504" fmla="*/ 89262 h 1864576"/>
              <a:gd name="connsiteX2505" fmla="*/ 817851 w 1656655"/>
              <a:gd name="connsiteY2505" fmla="*/ 89652 h 1864576"/>
              <a:gd name="connsiteX2506" fmla="*/ 809116 w 1656655"/>
              <a:gd name="connsiteY2506" fmla="*/ 92381 h 1864576"/>
              <a:gd name="connsiteX2507" fmla="*/ 810863 w 1656655"/>
              <a:gd name="connsiteY2507" fmla="*/ 101931 h 1864576"/>
              <a:gd name="connsiteX2508" fmla="*/ 819789 w 1656655"/>
              <a:gd name="connsiteY2508" fmla="*/ 149681 h 1864576"/>
              <a:gd name="connsiteX2509" fmla="*/ 823283 w 1656655"/>
              <a:gd name="connsiteY2509" fmla="*/ 168975 h 1864576"/>
              <a:gd name="connsiteX2510" fmla="*/ 832404 w 1656655"/>
              <a:gd name="connsiteY2510" fmla="*/ 168975 h 1864576"/>
              <a:gd name="connsiteX2511" fmla="*/ 835898 w 1656655"/>
              <a:gd name="connsiteY2511" fmla="*/ 150070 h 1864576"/>
              <a:gd name="connsiteX2512" fmla="*/ 845015 w 1656655"/>
              <a:gd name="connsiteY2512" fmla="*/ 102126 h 1864576"/>
              <a:gd name="connsiteX2513" fmla="*/ 846762 w 1656655"/>
              <a:gd name="connsiteY2513" fmla="*/ 92381 h 1864576"/>
              <a:gd name="connsiteX2514" fmla="*/ 835898 w 1656655"/>
              <a:gd name="connsiteY2514" fmla="*/ 89262 h 1864576"/>
              <a:gd name="connsiteX2515" fmla="*/ 827941 w 1656655"/>
              <a:gd name="connsiteY2515" fmla="*/ 44631 h 1864576"/>
              <a:gd name="connsiteX2516" fmla="*/ 832987 w 1656655"/>
              <a:gd name="connsiteY2516" fmla="*/ 45216 h 1864576"/>
              <a:gd name="connsiteX2517" fmla="*/ 831822 w 1656655"/>
              <a:gd name="connsiteY2517" fmla="*/ 37030 h 1864576"/>
              <a:gd name="connsiteX2518" fmla="*/ 835507 w 1656655"/>
              <a:gd name="connsiteY2518" fmla="*/ 31183 h 1864576"/>
              <a:gd name="connsiteX2519" fmla="*/ 851225 w 1656655"/>
              <a:gd name="connsiteY2519" fmla="*/ 34497 h 1864576"/>
              <a:gd name="connsiteX2520" fmla="*/ 851225 w 1656655"/>
              <a:gd name="connsiteY2520" fmla="*/ 19879 h 1864576"/>
              <a:gd name="connsiteX2521" fmla="*/ 842882 w 1656655"/>
              <a:gd name="connsiteY2521" fmla="*/ 22803 h 1864576"/>
              <a:gd name="connsiteX2522" fmla="*/ 832595 w 1656655"/>
              <a:gd name="connsiteY2522" fmla="*/ 22608 h 1864576"/>
              <a:gd name="connsiteX2523" fmla="*/ 832404 w 1656655"/>
              <a:gd name="connsiteY2523" fmla="*/ 12279 h 1864576"/>
              <a:gd name="connsiteX2524" fmla="*/ 835316 w 1656655"/>
              <a:gd name="connsiteY2524" fmla="*/ 3898 h 1864576"/>
              <a:gd name="connsiteX2525" fmla="*/ 820758 w 1656655"/>
              <a:gd name="connsiteY2525" fmla="*/ 3898 h 1864576"/>
              <a:gd name="connsiteX2526" fmla="*/ 823669 w 1656655"/>
              <a:gd name="connsiteY2526" fmla="*/ 12279 h 1864576"/>
              <a:gd name="connsiteX2527" fmla="*/ 823479 w 1656655"/>
              <a:gd name="connsiteY2527" fmla="*/ 22608 h 1864576"/>
              <a:gd name="connsiteX2528" fmla="*/ 813192 w 1656655"/>
              <a:gd name="connsiteY2528" fmla="*/ 22803 h 1864576"/>
              <a:gd name="connsiteX2529" fmla="*/ 804849 w 1656655"/>
              <a:gd name="connsiteY2529" fmla="*/ 19879 h 1864576"/>
              <a:gd name="connsiteX2530" fmla="*/ 804849 w 1656655"/>
              <a:gd name="connsiteY2530" fmla="*/ 34497 h 1864576"/>
              <a:gd name="connsiteX2531" fmla="*/ 820371 w 1656655"/>
              <a:gd name="connsiteY2531" fmla="*/ 31183 h 1864576"/>
              <a:gd name="connsiteX2532" fmla="*/ 824252 w 1656655"/>
              <a:gd name="connsiteY2532" fmla="*/ 36835 h 1864576"/>
              <a:gd name="connsiteX2533" fmla="*/ 823087 w 1656655"/>
              <a:gd name="connsiteY2533" fmla="*/ 45021 h 1864576"/>
              <a:gd name="connsiteX2534" fmla="*/ 827941 w 1656655"/>
              <a:gd name="connsiteY2534" fmla="*/ 44631 h 1864576"/>
              <a:gd name="connsiteX2535" fmla="*/ 827941 w 1656655"/>
              <a:gd name="connsiteY2535" fmla="*/ 48724 h 1864576"/>
              <a:gd name="connsiteX2536" fmla="*/ 846762 w 1656655"/>
              <a:gd name="connsiteY2536" fmla="*/ 67629 h 1864576"/>
              <a:gd name="connsiteX2537" fmla="*/ 827941 w 1656655"/>
              <a:gd name="connsiteY2537" fmla="*/ 86534 h 1864576"/>
              <a:gd name="connsiteX2538" fmla="*/ 809116 w 1656655"/>
              <a:gd name="connsiteY2538" fmla="*/ 67629 h 1864576"/>
              <a:gd name="connsiteX2539" fmla="*/ 827941 w 1656655"/>
              <a:gd name="connsiteY2539" fmla="*/ 48724 h 1864576"/>
              <a:gd name="connsiteX2540" fmla="*/ 827941 w 1656655"/>
              <a:gd name="connsiteY2540" fmla="*/ 169170 h 1864576"/>
              <a:gd name="connsiteX2541" fmla="*/ 827941 w 1656655"/>
              <a:gd name="connsiteY2541" fmla="*/ 171509 h 1864576"/>
              <a:gd name="connsiteX2542" fmla="*/ 827941 w 1656655"/>
              <a:gd name="connsiteY2542" fmla="*/ 169170 h 1864576"/>
              <a:gd name="connsiteX2543" fmla="*/ 747403 w 1656655"/>
              <a:gd name="connsiteY2543" fmla="*/ 103880 h 1864576"/>
              <a:gd name="connsiteX2544" fmla="*/ 754587 w 1656655"/>
              <a:gd name="connsiteY2544" fmla="*/ 109922 h 1864576"/>
              <a:gd name="connsiteX2545" fmla="*/ 761766 w 1656655"/>
              <a:gd name="connsiteY2545" fmla="*/ 103685 h 1864576"/>
              <a:gd name="connsiteX2546" fmla="*/ 764286 w 1656655"/>
              <a:gd name="connsiteY2546" fmla="*/ 104855 h 1864576"/>
              <a:gd name="connsiteX2547" fmla="*/ 768171 w 1656655"/>
              <a:gd name="connsiteY2547" fmla="*/ 104855 h 1864576"/>
              <a:gd name="connsiteX2548" fmla="*/ 777097 w 1656655"/>
              <a:gd name="connsiteY2548" fmla="*/ 131166 h 1864576"/>
              <a:gd name="connsiteX2549" fmla="*/ 799803 w 1656655"/>
              <a:gd name="connsiteY2549" fmla="*/ 178720 h 1864576"/>
              <a:gd name="connsiteX2550" fmla="*/ 813383 w 1656655"/>
              <a:gd name="connsiteY2550" fmla="*/ 198015 h 1864576"/>
              <a:gd name="connsiteX2551" fmla="*/ 814357 w 1656655"/>
              <a:gd name="connsiteY2551" fmla="*/ 199184 h 1864576"/>
              <a:gd name="connsiteX2552" fmla="*/ 814357 w 1656655"/>
              <a:gd name="connsiteY2552" fmla="*/ 206005 h 1864576"/>
              <a:gd name="connsiteX2553" fmla="*/ 807173 w 1656655"/>
              <a:gd name="connsiteY2553" fmla="*/ 206396 h 1864576"/>
              <a:gd name="connsiteX2554" fmla="*/ 805039 w 1656655"/>
              <a:gd name="connsiteY2554" fmla="*/ 212048 h 1864576"/>
              <a:gd name="connsiteX2555" fmla="*/ 801937 w 1656655"/>
              <a:gd name="connsiteY2555" fmla="*/ 215556 h 1864576"/>
              <a:gd name="connsiteX2556" fmla="*/ 802324 w 1656655"/>
              <a:gd name="connsiteY2556" fmla="*/ 221013 h 1864576"/>
              <a:gd name="connsiteX2557" fmla="*/ 798056 w 1656655"/>
              <a:gd name="connsiteY2557" fmla="*/ 216725 h 1864576"/>
              <a:gd name="connsiteX2558" fmla="*/ 791846 w 1656655"/>
              <a:gd name="connsiteY2558" fmla="*/ 209319 h 1864576"/>
              <a:gd name="connsiteX2559" fmla="*/ 774572 w 1656655"/>
              <a:gd name="connsiteY2559" fmla="*/ 182618 h 1864576"/>
              <a:gd name="connsiteX2560" fmla="*/ 767007 w 1656655"/>
              <a:gd name="connsiteY2560" fmla="*/ 168196 h 1864576"/>
              <a:gd name="connsiteX2561" fmla="*/ 747599 w 1656655"/>
              <a:gd name="connsiteY2561" fmla="*/ 121421 h 1864576"/>
              <a:gd name="connsiteX2562" fmla="*/ 742358 w 1656655"/>
              <a:gd name="connsiteY2562" fmla="*/ 104855 h 1864576"/>
              <a:gd name="connsiteX2563" fmla="*/ 747403 w 1656655"/>
              <a:gd name="connsiteY2563" fmla="*/ 103880 h 1864576"/>
              <a:gd name="connsiteX2564" fmla="*/ 759436 w 1656655"/>
              <a:gd name="connsiteY2564" fmla="*/ 113235 h 1864576"/>
              <a:gd name="connsiteX2565" fmla="*/ 752448 w 1656655"/>
              <a:gd name="connsiteY2565" fmla="*/ 120251 h 1864576"/>
              <a:gd name="connsiteX2566" fmla="*/ 759436 w 1656655"/>
              <a:gd name="connsiteY2566" fmla="*/ 127268 h 1864576"/>
              <a:gd name="connsiteX2567" fmla="*/ 766424 w 1656655"/>
              <a:gd name="connsiteY2567" fmla="*/ 120251 h 1864576"/>
              <a:gd name="connsiteX2568" fmla="*/ 759436 w 1656655"/>
              <a:gd name="connsiteY2568" fmla="*/ 113235 h 1864576"/>
              <a:gd name="connsiteX2569" fmla="*/ 765646 w 1656655"/>
              <a:gd name="connsiteY2569" fmla="*/ 130191 h 1864576"/>
              <a:gd name="connsiteX2570" fmla="*/ 758658 w 1656655"/>
              <a:gd name="connsiteY2570" fmla="*/ 137207 h 1864576"/>
              <a:gd name="connsiteX2571" fmla="*/ 765646 w 1656655"/>
              <a:gd name="connsiteY2571" fmla="*/ 144224 h 1864576"/>
              <a:gd name="connsiteX2572" fmla="*/ 772634 w 1656655"/>
              <a:gd name="connsiteY2572" fmla="*/ 137207 h 1864576"/>
              <a:gd name="connsiteX2573" fmla="*/ 765646 w 1656655"/>
              <a:gd name="connsiteY2573" fmla="*/ 130191 h 1864576"/>
              <a:gd name="connsiteX2574" fmla="*/ 772439 w 1656655"/>
              <a:gd name="connsiteY2574" fmla="*/ 146757 h 1864576"/>
              <a:gd name="connsiteX2575" fmla="*/ 765450 w 1656655"/>
              <a:gd name="connsiteY2575" fmla="*/ 153773 h 1864576"/>
              <a:gd name="connsiteX2576" fmla="*/ 772439 w 1656655"/>
              <a:gd name="connsiteY2576" fmla="*/ 160790 h 1864576"/>
              <a:gd name="connsiteX2577" fmla="*/ 779427 w 1656655"/>
              <a:gd name="connsiteY2577" fmla="*/ 153773 h 1864576"/>
              <a:gd name="connsiteX2578" fmla="*/ 772439 w 1656655"/>
              <a:gd name="connsiteY2578" fmla="*/ 146757 h 1864576"/>
              <a:gd name="connsiteX2579" fmla="*/ 780395 w 1656655"/>
              <a:gd name="connsiteY2579" fmla="*/ 163128 h 1864576"/>
              <a:gd name="connsiteX2580" fmla="*/ 773407 w 1656655"/>
              <a:gd name="connsiteY2580" fmla="*/ 170145 h 1864576"/>
              <a:gd name="connsiteX2581" fmla="*/ 780395 w 1656655"/>
              <a:gd name="connsiteY2581" fmla="*/ 177161 h 1864576"/>
              <a:gd name="connsiteX2582" fmla="*/ 787379 w 1656655"/>
              <a:gd name="connsiteY2582" fmla="*/ 170145 h 1864576"/>
              <a:gd name="connsiteX2583" fmla="*/ 780395 w 1656655"/>
              <a:gd name="connsiteY2583" fmla="*/ 163128 h 1864576"/>
              <a:gd name="connsiteX2584" fmla="*/ 789321 w 1656655"/>
              <a:gd name="connsiteY2584" fmla="*/ 178720 h 1864576"/>
              <a:gd name="connsiteX2585" fmla="*/ 782333 w 1656655"/>
              <a:gd name="connsiteY2585" fmla="*/ 185736 h 1864576"/>
              <a:gd name="connsiteX2586" fmla="*/ 789321 w 1656655"/>
              <a:gd name="connsiteY2586" fmla="*/ 192753 h 1864576"/>
              <a:gd name="connsiteX2587" fmla="*/ 796309 w 1656655"/>
              <a:gd name="connsiteY2587" fmla="*/ 185736 h 1864576"/>
              <a:gd name="connsiteX2588" fmla="*/ 789321 w 1656655"/>
              <a:gd name="connsiteY2588" fmla="*/ 178720 h 1864576"/>
              <a:gd name="connsiteX2589" fmla="*/ 799412 w 1656655"/>
              <a:gd name="connsiteY2589" fmla="*/ 193532 h 1864576"/>
              <a:gd name="connsiteX2590" fmla="*/ 792429 w 1656655"/>
              <a:gd name="connsiteY2590" fmla="*/ 200548 h 1864576"/>
              <a:gd name="connsiteX2591" fmla="*/ 799412 w 1656655"/>
              <a:gd name="connsiteY2591" fmla="*/ 207565 h 1864576"/>
              <a:gd name="connsiteX2592" fmla="*/ 806400 w 1656655"/>
              <a:gd name="connsiteY2592" fmla="*/ 200548 h 1864576"/>
              <a:gd name="connsiteX2593" fmla="*/ 799412 w 1656655"/>
              <a:gd name="connsiteY2593" fmla="*/ 193532 h 1864576"/>
              <a:gd name="connsiteX2594" fmla="*/ 856662 w 1656655"/>
              <a:gd name="connsiteY2594" fmla="*/ 193532 h 1864576"/>
              <a:gd name="connsiteX2595" fmla="*/ 863645 w 1656655"/>
              <a:gd name="connsiteY2595" fmla="*/ 200548 h 1864576"/>
              <a:gd name="connsiteX2596" fmla="*/ 856662 w 1656655"/>
              <a:gd name="connsiteY2596" fmla="*/ 207565 h 1864576"/>
              <a:gd name="connsiteX2597" fmla="*/ 849674 w 1656655"/>
              <a:gd name="connsiteY2597" fmla="*/ 200548 h 1864576"/>
              <a:gd name="connsiteX2598" fmla="*/ 856662 w 1656655"/>
              <a:gd name="connsiteY2598" fmla="*/ 193532 h 1864576"/>
              <a:gd name="connsiteX2599" fmla="*/ 866752 w 1656655"/>
              <a:gd name="connsiteY2599" fmla="*/ 178720 h 1864576"/>
              <a:gd name="connsiteX2600" fmla="*/ 873741 w 1656655"/>
              <a:gd name="connsiteY2600" fmla="*/ 185736 h 1864576"/>
              <a:gd name="connsiteX2601" fmla="*/ 866752 w 1656655"/>
              <a:gd name="connsiteY2601" fmla="*/ 192753 h 1864576"/>
              <a:gd name="connsiteX2602" fmla="*/ 859764 w 1656655"/>
              <a:gd name="connsiteY2602" fmla="*/ 185736 h 1864576"/>
              <a:gd name="connsiteX2603" fmla="*/ 866752 w 1656655"/>
              <a:gd name="connsiteY2603" fmla="*/ 178720 h 1864576"/>
              <a:gd name="connsiteX2604" fmla="*/ 875678 w 1656655"/>
              <a:gd name="connsiteY2604" fmla="*/ 163128 h 1864576"/>
              <a:gd name="connsiteX2605" fmla="*/ 882666 w 1656655"/>
              <a:gd name="connsiteY2605" fmla="*/ 170145 h 1864576"/>
              <a:gd name="connsiteX2606" fmla="*/ 875678 w 1656655"/>
              <a:gd name="connsiteY2606" fmla="*/ 177161 h 1864576"/>
              <a:gd name="connsiteX2607" fmla="*/ 868695 w 1656655"/>
              <a:gd name="connsiteY2607" fmla="*/ 170145 h 1864576"/>
              <a:gd name="connsiteX2608" fmla="*/ 875678 w 1656655"/>
              <a:gd name="connsiteY2608" fmla="*/ 163128 h 1864576"/>
              <a:gd name="connsiteX2609" fmla="*/ 883635 w 1656655"/>
              <a:gd name="connsiteY2609" fmla="*/ 146757 h 1864576"/>
              <a:gd name="connsiteX2610" fmla="*/ 890623 w 1656655"/>
              <a:gd name="connsiteY2610" fmla="*/ 153773 h 1864576"/>
              <a:gd name="connsiteX2611" fmla="*/ 883635 w 1656655"/>
              <a:gd name="connsiteY2611" fmla="*/ 160790 h 1864576"/>
              <a:gd name="connsiteX2612" fmla="*/ 876647 w 1656655"/>
              <a:gd name="connsiteY2612" fmla="*/ 153773 h 1864576"/>
              <a:gd name="connsiteX2613" fmla="*/ 883635 w 1656655"/>
              <a:gd name="connsiteY2613" fmla="*/ 146757 h 1864576"/>
              <a:gd name="connsiteX2614" fmla="*/ 890428 w 1656655"/>
              <a:gd name="connsiteY2614" fmla="*/ 130191 h 1864576"/>
              <a:gd name="connsiteX2615" fmla="*/ 897416 w 1656655"/>
              <a:gd name="connsiteY2615" fmla="*/ 137207 h 1864576"/>
              <a:gd name="connsiteX2616" fmla="*/ 890428 w 1656655"/>
              <a:gd name="connsiteY2616" fmla="*/ 144224 h 1864576"/>
              <a:gd name="connsiteX2617" fmla="*/ 883439 w 1656655"/>
              <a:gd name="connsiteY2617" fmla="*/ 137207 h 1864576"/>
              <a:gd name="connsiteX2618" fmla="*/ 890428 w 1656655"/>
              <a:gd name="connsiteY2618" fmla="*/ 130191 h 1864576"/>
              <a:gd name="connsiteX2619" fmla="*/ 896637 w 1656655"/>
              <a:gd name="connsiteY2619" fmla="*/ 113235 h 1864576"/>
              <a:gd name="connsiteX2620" fmla="*/ 903626 w 1656655"/>
              <a:gd name="connsiteY2620" fmla="*/ 120251 h 1864576"/>
              <a:gd name="connsiteX2621" fmla="*/ 896637 w 1656655"/>
              <a:gd name="connsiteY2621" fmla="*/ 127268 h 1864576"/>
              <a:gd name="connsiteX2622" fmla="*/ 889649 w 1656655"/>
              <a:gd name="connsiteY2622" fmla="*/ 120251 h 1864576"/>
              <a:gd name="connsiteX2623" fmla="*/ 896637 w 1656655"/>
              <a:gd name="connsiteY2623" fmla="*/ 113235 h 1864576"/>
              <a:gd name="connsiteX2624" fmla="*/ 908671 w 1656655"/>
              <a:gd name="connsiteY2624" fmla="*/ 103880 h 1864576"/>
              <a:gd name="connsiteX2625" fmla="*/ 901487 w 1656655"/>
              <a:gd name="connsiteY2625" fmla="*/ 109922 h 1864576"/>
              <a:gd name="connsiteX2626" fmla="*/ 894308 w 1656655"/>
              <a:gd name="connsiteY2626" fmla="*/ 103685 h 1864576"/>
              <a:gd name="connsiteX2627" fmla="*/ 893339 w 1656655"/>
              <a:gd name="connsiteY2627" fmla="*/ 104465 h 1864576"/>
              <a:gd name="connsiteX2628" fmla="*/ 887907 w 1656655"/>
              <a:gd name="connsiteY2628" fmla="*/ 104660 h 1864576"/>
              <a:gd name="connsiteX2629" fmla="*/ 883635 w 1656655"/>
              <a:gd name="connsiteY2629" fmla="*/ 117913 h 1864576"/>
              <a:gd name="connsiteX2630" fmla="*/ 868499 w 1656655"/>
              <a:gd name="connsiteY2630" fmla="*/ 155528 h 1864576"/>
              <a:gd name="connsiteX2631" fmla="*/ 843660 w 1656655"/>
              <a:gd name="connsiteY2631" fmla="*/ 196650 h 1864576"/>
              <a:gd name="connsiteX2632" fmla="*/ 841717 w 1656655"/>
              <a:gd name="connsiteY2632" fmla="*/ 199184 h 1864576"/>
              <a:gd name="connsiteX2633" fmla="*/ 841717 w 1656655"/>
              <a:gd name="connsiteY2633" fmla="*/ 206005 h 1864576"/>
              <a:gd name="connsiteX2634" fmla="*/ 850838 w 1656655"/>
              <a:gd name="connsiteY2634" fmla="*/ 208345 h 1864576"/>
              <a:gd name="connsiteX2635" fmla="*/ 850838 w 1656655"/>
              <a:gd name="connsiteY2635" fmla="*/ 211853 h 1864576"/>
              <a:gd name="connsiteX2636" fmla="*/ 853946 w 1656655"/>
              <a:gd name="connsiteY2636" fmla="*/ 215361 h 1864576"/>
              <a:gd name="connsiteX2637" fmla="*/ 853554 w 1656655"/>
              <a:gd name="connsiteY2637" fmla="*/ 220818 h 1864576"/>
              <a:gd name="connsiteX2638" fmla="*/ 864037 w 1656655"/>
              <a:gd name="connsiteY2638" fmla="*/ 209319 h 1864576"/>
              <a:gd name="connsiteX2639" fmla="*/ 873158 w 1656655"/>
              <a:gd name="connsiteY2639" fmla="*/ 196456 h 1864576"/>
              <a:gd name="connsiteX2640" fmla="*/ 888876 w 1656655"/>
              <a:gd name="connsiteY2640" fmla="*/ 168196 h 1864576"/>
              <a:gd name="connsiteX2641" fmla="*/ 912165 w 1656655"/>
              <a:gd name="connsiteY2641" fmla="*/ 109142 h 1864576"/>
              <a:gd name="connsiteX2642" fmla="*/ 913325 w 1656655"/>
              <a:gd name="connsiteY2642" fmla="*/ 104855 h 1864576"/>
              <a:gd name="connsiteX2643" fmla="*/ 908671 w 1656655"/>
              <a:gd name="connsiteY2643" fmla="*/ 103880 h 1864576"/>
              <a:gd name="connsiteX2644" fmla="*/ 789321 w 1656655"/>
              <a:gd name="connsiteY2644" fmla="*/ 182618 h 1864576"/>
              <a:gd name="connsiteX2645" fmla="*/ 789321 w 1656655"/>
              <a:gd name="connsiteY2645" fmla="*/ 188660 h 1864576"/>
              <a:gd name="connsiteX2646" fmla="*/ 789321 w 1656655"/>
              <a:gd name="connsiteY2646" fmla="*/ 182618 h 1864576"/>
              <a:gd name="connsiteX2647" fmla="*/ 780395 w 1656655"/>
              <a:gd name="connsiteY2647" fmla="*/ 167026 h 1864576"/>
              <a:gd name="connsiteX2648" fmla="*/ 780395 w 1656655"/>
              <a:gd name="connsiteY2648" fmla="*/ 173068 h 1864576"/>
              <a:gd name="connsiteX2649" fmla="*/ 780395 w 1656655"/>
              <a:gd name="connsiteY2649" fmla="*/ 167026 h 1864576"/>
              <a:gd name="connsiteX2650" fmla="*/ 772439 w 1656655"/>
              <a:gd name="connsiteY2650" fmla="*/ 150850 h 1864576"/>
              <a:gd name="connsiteX2651" fmla="*/ 772439 w 1656655"/>
              <a:gd name="connsiteY2651" fmla="*/ 156892 h 1864576"/>
              <a:gd name="connsiteX2652" fmla="*/ 772439 w 1656655"/>
              <a:gd name="connsiteY2652" fmla="*/ 150850 h 1864576"/>
              <a:gd name="connsiteX2653" fmla="*/ 765646 w 1656655"/>
              <a:gd name="connsiteY2653" fmla="*/ 134284 h 1864576"/>
              <a:gd name="connsiteX2654" fmla="*/ 765646 w 1656655"/>
              <a:gd name="connsiteY2654" fmla="*/ 140326 h 1864576"/>
              <a:gd name="connsiteX2655" fmla="*/ 765646 w 1656655"/>
              <a:gd name="connsiteY2655" fmla="*/ 134284 h 1864576"/>
              <a:gd name="connsiteX2656" fmla="*/ 759436 w 1656655"/>
              <a:gd name="connsiteY2656" fmla="*/ 117133 h 1864576"/>
              <a:gd name="connsiteX2657" fmla="*/ 759436 w 1656655"/>
              <a:gd name="connsiteY2657" fmla="*/ 123175 h 1864576"/>
              <a:gd name="connsiteX2658" fmla="*/ 759436 w 1656655"/>
              <a:gd name="connsiteY2658" fmla="*/ 117133 h 1864576"/>
              <a:gd name="connsiteX2659" fmla="*/ 754587 w 1656655"/>
              <a:gd name="connsiteY2659" fmla="*/ 99787 h 1864576"/>
              <a:gd name="connsiteX2660" fmla="*/ 754587 w 1656655"/>
              <a:gd name="connsiteY2660" fmla="*/ 105829 h 1864576"/>
              <a:gd name="connsiteX2661" fmla="*/ 754587 w 1656655"/>
              <a:gd name="connsiteY2661" fmla="*/ 99787 h 1864576"/>
              <a:gd name="connsiteX2662" fmla="*/ 799412 w 1656655"/>
              <a:gd name="connsiteY2662" fmla="*/ 197625 h 1864576"/>
              <a:gd name="connsiteX2663" fmla="*/ 799412 w 1656655"/>
              <a:gd name="connsiteY2663" fmla="*/ 203472 h 1864576"/>
              <a:gd name="connsiteX2664" fmla="*/ 799412 w 1656655"/>
              <a:gd name="connsiteY2664" fmla="*/ 197625 h 1864576"/>
              <a:gd name="connsiteX2665" fmla="*/ 866752 w 1656655"/>
              <a:gd name="connsiteY2665" fmla="*/ 182618 h 1864576"/>
              <a:gd name="connsiteX2666" fmla="*/ 866752 w 1656655"/>
              <a:gd name="connsiteY2666" fmla="*/ 188660 h 1864576"/>
              <a:gd name="connsiteX2667" fmla="*/ 866752 w 1656655"/>
              <a:gd name="connsiteY2667" fmla="*/ 182618 h 1864576"/>
              <a:gd name="connsiteX2668" fmla="*/ 875678 w 1656655"/>
              <a:gd name="connsiteY2668" fmla="*/ 167026 h 1864576"/>
              <a:gd name="connsiteX2669" fmla="*/ 875678 w 1656655"/>
              <a:gd name="connsiteY2669" fmla="*/ 173068 h 1864576"/>
              <a:gd name="connsiteX2670" fmla="*/ 875678 w 1656655"/>
              <a:gd name="connsiteY2670" fmla="*/ 167026 h 1864576"/>
              <a:gd name="connsiteX2671" fmla="*/ 883635 w 1656655"/>
              <a:gd name="connsiteY2671" fmla="*/ 150850 h 1864576"/>
              <a:gd name="connsiteX2672" fmla="*/ 883635 w 1656655"/>
              <a:gd name="connsiteY2672" fmla="*/ 156892 h 1864576"/>
              <a:gd name="connsiteX2673" fmla="*/ 883635 w 1656655"/>
              <a:gd name="connsiteY2673" fmla="*/ 150850 h 1864576"/>
              <a:gd name="connsiteX2674" fmla="*/ 890428 w 1656655"/>
              <a:gd name="connsiteY2674" fmla="*/ 134284 h 1864576"/>
              <a:gd name="connsiteX2675" fmla="*/ 890428 w 1656655"/>
              <a:gd name="connsiteY2675" fmla="*/ 140326 h 1864576"/>
              <a:gd name="connsiteX2676" fmla="*/ 890428 w 1656655"/>
              <a:gd name="connsiteY2676" fmla="*/ 134284 h 1864576"/>
              <a:gd name="connsiteX2677" fmla="*/ 896637 w 1656655"/>
              <a:gd name="connsiteY2677" fmla="*/ 117133 h 1864576"/>
              <a:gd name="connsiteX2678" fmla="*/ 896637 w 1656655"/>
              <a:gd name="connsiteY2678" fmla="*/ 123175 h 1864576"/>
              <a:gd name="connsiteX2679" fmla="*/ 896637 w 1656655"/>
              <a:gd name="connsiteY2679" fmla="*/ 117133 h 1864576"/>
              <a:gd name="connsiteX2680" fmla="*/ 901487 w 1656655"/>
              <a:gd name="connsiteY2680" fmla="*/ 99787 h 1864576"/>
              <a:gd name="connsiteX2681" fmla="*/ 901487 w 1656655"/>
              <a:gd name="connsiteY2681" fmla="*/ 105829 h 1864576"/>
              <a:gd name="connsiteX2682" fmla="*/ 901487 w 1656655"/>
              <a:gd name="connsiteY2682" fmla="*/ 99787 h 1864576"/>
              <a:gd name="connsiteX2683" fmla="*/ 856662 w 1656655"/>
              <a:gd name="connsiteY2683" fmla="*/ 197625 h 1864576"/>
              <a:gd name="connsiteX2684" fmla="*/ 856662 w 1656655"/>
              <a:gd name="connsiteY2684" fmla="*/ 203472 h 1864576"/>
              <a:gd name="connsiteX2685" fmla="*/ 856662 w 1656655"/>
              <a:gd name="connsiteY2685" fmla="*/ 197625 h 1864576"/>
              <a:gd name="connsiteX2686" fmla="*/ 567510 w 1656655"/>
              <a:gd name="connsiteY2686" fmla="*/ 409673 h 1864576"/>
              <a:gd name="connsiteX2687" fmla="*/ 568479 w 1656655"/>
              <a:gd name="connsiteY2687" fmla="*/ 407919 h 1864576"/>
              <a:gd name="connsiteX2688" fmla="*/ 567124 w 1656655"/>
              <a:gd name="connsiteY2688" fmla="*/ 406554 h 1864576"/>
              <a:gd name="connsiteX2689" fmla="*/ 565377 w 1656655"/>
              <a:gd name="connsiteY2689" fmla="*/ 400123 h 1864576"/>
              <a:gd name="connsiteX2690" fmla="*/ 570226 w 1656655"/>
              <a:gd name="connsiteY2690" fmla="*/ 393691 h 1864576"/>
              <a:gd name="connsiteX2691" fmla="*/ 570030 w 1656655"/>
              <a:gd name="connsiteY2691" fmla="*/ 390768 h 1864576"/>
              <a:gd name="connsiteX2692" fmla="*/ 570613 w 1656655"/>
              <a:gd name="connsiteY2692" fmla="*/ 389598 h 1864576"/>
              <a:gd name="connsiteX2693" fmla="*/ 571391 w 1656655"/>
              <a:gd name="connsiteY2693" fmla="*/ 388624 h 1864576"/>
              <a:gd name="connsiteX2694" fmla="*/ 569257 w 1656655"/>
              <a:gd name="connsiteY2694" fmla="*/ 385895 h 1864576"/>
              <a:gd name="connsiteX2695" fmla="*/ 567510 w 1656655"/>
              <a:gd name="connsiteY2695" fmla="*/ 382387 h 1864576"/>
              <a:gd name="connsiteX2696" fmla="*/ 566541 w 1656655"/>
              <a:gd name="connsiteY2696" fmla="*/ 378294 h 1864576"/>
              <a:gd name="connsiteX2697" fmla="*/ 565959 w 1656655"/>
              <a:gd name="connsiteY2697" fmla="*/ 376930 h 1864576"/>
              <a:gd name="connsiteX2698" fmla="*/ 564985 w 1656655"/>
              <a:gd name="connsiteY2698" fmla="*/ 372642 h 1864576"/>
              <a:gd name="connsiteX2699" fmla="*/ 562073 w 1656655"/>
              <a:gd name="connsiteY2699" fmla="*/ 365626 h 1864576"/>
              <a:gd name="connsiteX2700" fmla="*/ 561104 w 1656655"/>
              <a:gd name="connsiteY2700" fmla="*/ 364067 h 1864576"/>
              <a:gd name="connsiteX2701" fmla="*/ 561300 w 1656655"/>
              <a:gd name="connsiteY2701" fmla="*/ 362313 h 1864576"/>
              <a:gd name="connsiteX2702" fmla="*/ 559553 w 1656655"/>
              <a:gd name="connsiteY2702" fmla="*/ 359974 h 1864576"/>
              <a:gd name="connsiteX2703" fmla="*/ 531802 w 1656655"/>
              <a:gd name="connsiteY2703" fmla="*/ 300725 h 1864576"/>
              <a:gd name="connsiteX2704" fmla="*/ 524040 w 1656655"/>
              <a:gd name="connsiteY2704" fmla="*/ 262526 h 1864576"/>
              <a:gd name="connsiteX2705" fmla="*/ 463298 w 1656655"/>
              <a:gd name="connsiteY2705" fmla="*/ 216141 h 1864576"/>
              <a:gd name="connsiteX2706" fmla="*/ 409543 w 1656655"/>
              <a:gd name="connsiteY2706" fmla="*/ 240308 h 1864576"/>
              <a:gd name="connsiteX2707" fmla="*/ 410902 w 1656655"/>
              <a:gd name="connsiteY2707" fmla="*/ 278312 h 1864576"/>
              <a:gd name="connsiteX2708" fmla="*/ 455148 w 1656655"/>
              <a:gd name="connsiteY2708" fmla="*/ 267398 h 1864576"/>
              <a:gd name="connsiteX2709" fmla="*/ 486586 w 1656655"/>
              <a:gd name="connsiteY2709" fmla="*/ 291760 h 1864576"/>
              <a:gd name="connsiteX2710" fmla="*/ 491632 w 1656655"/>
              <a:gd name="connsiteY2710" fmla="*/ 328791 h 1864576"/>
              <a:gd name="connsiteX2711" fmla="*/ 556059 w 1656655"/>
              <a:gd name="connsiteY2711" fmla="*/ 409673 h 1864576"/>
              <a:gd name="connsiteX2712" fmla="*/ 564403 w 1656655"/>
              <a:gd name="connsiteY2712" fmla="*/ 409283 h 1864576"/>
              <a:gd name="connsiteX2713" fmla="*/ 567510 w 1656655"/>
              <a:gd name="connsiteY2713" fmla="*/ 409673 h 1864576"/>
              <a:gd name="connsiteX2714" fmla="*/ 699666 w 1656655"/>
              <a:gd name="connsiteY2714" fmla="*/ 402461 h 1864576"/>
              <a:gd name="connsiteX2715" fmla="*/ 699666 w 1656655"/>
              <a:gd name="connsiteY2715" fmla="*/ 402461 h 1864576"/>
              <a:gd name="connsiteX2716" fmla="*/ 700831 w 1656655"/>
              <a:gd name="connsiteY2716" fmla="*/ 403826 h 1864576"/>
              <a:gd name="connsiteX2717" fmla="*/ 700439 w 1656655"/>
              <a:gd name="connsiteY2717" fmla="*/ 405775 h 1864576"/>
              <a:gd name="connsiteX2718" fmla="*/ 693652 w 1656655"/>
              <a:gd name="connsiteY2718" fmla="*/ 409478 h 1864576"/>
              <a:gd name="connsiteX2719" fmla="*/ 692291 w 1656655"/>
              <a:gd name="connsiteY2719" fmla="*/ 410842 h 1864576"/>
              <a:gd name="connsiteX2720" fmla="*/ 691323 w 1656655"/>
              <a:gd name="connsiteY2720" fmla="*/ 412596 h 1864576"/>
              <a:gd name="connsiteX2721" fmla="*/ 689766 w 1656655"/>
              <a:gd name="connsiteY2721" fmla="*/ 413766 h 1864576"/>
              <a:gd name="connsiteX2722" fmla="*/ 688602 w 1656655"/>
              <a:gd name="connsiteY2722" fmla="*/ 413961 h 1864576"/>
              <a:gd name="connsiteX2723" fmla="*/ 688215 w 1656655"/>
              <a:gd name="connsiteY2723" fmla="*/ 414156 h 1864576"/>
              <a:gd name="connsiteX2724" fmla="*/ 685303 w 1656655"/>
              <a:gd name="connsiteY2724" fmla="*/ 417079 h 1864576"/>
              <a:gd name="connsiteX2725" fmla="*/ 678125 w 1656655"/>
              <a:gd name="connsiteY2725" fmla="*/ 420587 h 1864576"/>
              <a:gd name="connsiteX2726" fmla="*/ 676764 w 1656655"/>
              <a:gd name="connsiteY2726" fmla="*/ 425070 h 1864576"/>
              <a:gd name="connsiteX2727" fmla="*/ 676378 w 1656655"/>
              <a:gd name="connsiteY2727" fmla="*/ 425460 h 1864576"/>
              <a:gd name="connsiteX2728" fmla="*/ 677738 w 1656655"/>
              <a:gd name="connsiteY2728" fmla="*/ 429552 h 1864576"/>
              <a:gd name="connsiteX2729" fmla="*/ 674048 w 1656655"/>
              <a:gd name="connsiteY2729" fmla="*/ 436763 h 1864576"/>
              <a:gd name="connsiteX2730" fmla="*/ 669972 w 1656655"/>
              <a:gd name="connsiteY2730" fmla="*/ 438128 h 1864576"/>
              <a:gd name="connsiteX2731" fmla="*/ 669199 w 1656655"/>
              <a:gd name="connsiteY2731" fmla="*/ 441636 h 1864576"/>
              <a:gd name="connsiteX2732" fmla="*/ 721208 w 1656655"/>
              <a:gd name="connsiteY2732" fmla="*/ 443780 h 1864576"/>
              <a:gd name="connsiteX2733" fmla="*/ 817073 w 1656655"/>
              <a:gd name="connsiteY2733" fmla="*/ 297997 h 1864576"/>
              <a:gd name="connsiteX2734" fmla="*/ 794949 w 1656655"/>
              <a:gd name="connsiteY2734" fmla="*/ 299556 h 1864576"/>
              <a:gd name="connsiteX2735" fmla="*/ 768749 w 1656655"/>
              <a:gd name="connsiteY2735" fmla="*/ 303259 h 1864576"/>
              <a:gd name="connsiteX2736" fmla="*/ 716162 w 1656655"/>
              <a:gd name="connsiteY2736" fmla="*/ 391352 h 1864576"/>
              <a:gd name="connsiteX2737" fmla="*/ 702769 w 1656655"/>
              <a:gd name="connsiteY2737" fmla="*/ 400512 h 1864576"/>
              <a:gd name="connsiteX2738" fmla="*/ 699666 w 1656655"/>
              <a:gd name="connsiteY2738" fmla="*/ 402461 h 1864576"/>
              <a:gd name="connsiteX2739" fmla="*/ 664344 w 1656655"/>
              <a:gd name="connsiteY2739" fmla="*/ 281236 h 1864576"/>
              <a:gd name="connsiteX2740" fmla="*/ 663958 w 1656655"/>
              <a:gd name="connsiteY2740" fmla="*/ 281041 h 1864576"/>
              <a:gd name="connsiteX2741" fmla="*/ 663571 w 1656655"/>
              <a:gd name="connsiteY2741" fmla="*/ 281041 h 1864576"/>
              <a:gd name="connsiteX2742" fmla="*/ 658717 w 1656655"/>
              <a:gd name="connsiteY2742" fmla="*/ 279677 h 1864576"/>
              <a:gd name="connsiteX2743" fmla="*/ 657748 w 1656655"/>
              <a:gd name="connsiteY2743" fmla="*/ 287472 h 1864576"/>
              <a:gd name="connsiteX2744" fmla="*/ 656387 w 1656655"/>
              <a:gd name="connsiteY2744" fmla="*/ 289032 h 1864576"/>
              <a:gd name="connsiteX2745" fmla="*/ 649791 w 1656655"/>
              <a:gd name="connsiteY2745" fmla="*/ 286498 h 1864576"/>
              <a:gd name="connsiteX2746" fmla="*/ 648044 w 1656655"/>
              <a:gd name="connsiteY2746" fmla="*/ 285329 h 1864576"/>
              <a:gd name="connsiteX2747" fmla="*/ 646492 w 1656655"/>
              <a:gd name="connsiteY2747" fmla="*/ 290786 h 1864576"/>
              <a:gd name="connsiteX2748" fmla="*/ 648822 w 1656655"/>
              <a:gd name="connsiteY2748" fmla="*/ 290591 h 1864576"/>
              <a:gd name="connsiteX2749" fmla="*/ 654836 w 1656655"/>
              <a:gd name="connsiteY2749" fmla="*/ 291760 h 1864576"/>
              <a:gd name="connsiteX2750" fmla="*/ 655228 w 1656655"/>
              <a:gd name="connsiteY2750" fmla="*/ 295268 h 1864576"/>
              <a:gd name="connsiteX2751" fmla="*/ 654645 w 1656655"/>
              <a:gd name="connsiteY2751" fmla="*/ 297022 h 1864576"/>
              <a:gd name="connsiteX2752" fmla="*/ 653867 w 1656655"/>
              <a:gd name="connsiteY2752" fmla="*/ 298581 h 1864576"/>
              <a:gd name="connsiteX2753" fmla="*/ 657361 w 1656655"/>
              <a:gd name="connsiteY2753" fmla="*/ 299556 h 1864576"/>
              <a:gd name="connsiteX2754" fmla="*/ 658134 w 1656655"/>
              <a:gd name="connsiteY2754" fmla="*/ 295268 h 1864576"/>
              <a:gd name="connsiteX2755" fmla="*/ 661046 w 1656655"/>
              <a:gd name="connsiteY2755" fmla="*/ 293514 h 1864576"/>
              <a:gd name="connsiteX2756" fmla="*/ 664736 w 1656655"/>
              <a:gd name="connsiteY2756" fmla="*/ 294878 h 1864576"/>
              <a:gd name="connsiteX2757" fmla="*/ 666287 w 1656655"/>
              <a:gd name="connsiteY2757" fmla="*/ 295853 h 1864576"/>
              <a:gd name="connsiteX2758" fmla="*/ 667065 w 1656655"/>
              <a:gd name="connsiteY2758" fmla="*/ 296438 h 1864576"/>
              <a:gd name="connsiteX2759" fmla="*/ 667838 w 1656655"/>
              <a:gd name="connsiteY2759" fmla="*/ 297022 h 1864576"/>
              <a:gd name="connsiteX2760" fmla="*/ 669389 w 1656655"/>
              <a:gd name="connsiteY2760" fmla="*/ 291565 h 1864576"/>
              <a:gd name="connsiteX2761" fmla="*/ 661628 w 1656655"/>
              <a:gd name="connsiteY2761" fmla="*/ 290591 h 1864576"/>
              <a:gd name="connsiteX2762" fmla="*/ 660077 w 1656655"/>
              <a:gd name="connsiteY2762" fmla="*/ 289226 h 1864576"/>
              <a:gd name="connsiteX2763" fmla="*/ 661437 w 1656655"/>
              <a:gd name="connsiteY2763" fmla="*/ 284549 h 1864576"/>
              <a:gd name="connsiteX2764" fmla="*/ 662597 w 1656655"/>
              <a:gd name="connsiteY2764" fmla="*/ 282600 h 1864576"/>
              <a:gd name="connsiteX2765" fmla="*/ 664344 w 1656655"/>
              <a:gd name="connsiteY2765" fmla="*/ 281236 h 1864576"/>
              <a:gd name="connsiteX2766" fmla="*/ 653285 w 1656655"/>
              <a:gd name="connsiteY2766" fmla="*/ 301895 h 1864576"/>
              <a:gd name="connsiteX2767" fmla="*/ 643581 w 1656655"/>
              <a:gd name="connsiteY2767" fmla="*/ 310081 h 1864576"/>
              <a:gd name="connsiteX2768" fmla="*/ 651734 w 1656655"/>
              <a:gd name="connsiteY2768" fmla="*/ 319826 h 1864576"/>
              <a:gd name="connsiteX2769" fmla="*/ 661437 w 1656655"/>
              <a:gd name="connsiteY2769" fmla="*/ 311640 h 1864576"/>
              <a:gd name="connsiteX2770" fmla="*/ 653285 w 1656655"/>
              <a:gd name="connsiteY2770" fmla="*/ 301895 h 1864576"/>
              <a:gd name="connsiteX2771" fmla="*/ 599338 w 1656655"/>
              <a:gd name="connsiteY2771" fmla="*/ 316902 h 1864576"/>
              <a:gd name="connsiteX2772" fmla="*/ 597782 w 1656655"/>
              <a:gd name="connsiteY2772" fmla="*/ 314758 h 1864576"/>
              <a:gd name="connsiteX2773" fmla="*/ 589242 w 1656655"/>
              <a:gd name="connsiteY2773" fmla="*/ 312420 h 1864576"/>
              <a:gd name="connsiteX2774" fmla="*/ 583033 w 1656655"/>
              <a:gd name="connsiteY2774" fmla="*/ 313589 h 1864576"/>
              <a:gd name="connsiteX2775" fmla="*/ 596035 w 1656655"/>
              <a:gd name="connsiteY2775" fmla="*/ 320800 h 1864576"/>
              <a:gd name="connsiteX2776" fmla="*/ 597978 w 1656655"/>
              <a:gd name="connsiteY2776" fmla="*/ 322359 h 1864576"/>
              <a:gd name="connsiteX2777" fmla="*/ 599725 w 1656655"/>
              <a:gd name="connsiteY2777" fmla="*/ 323918 h 1864576"/>
              <a:gd name="connsiteX2778" fmla="*/ 599338 w 1656655"/>
              <a:gd name="connsiteY2778" fmla="*/ 316902 h 1864576"/>
              <a:gd name="connsiteX2779" fmla="*/ 607682 w 1656655"/>
              <a:gd name="connsiteY2779" fmla="*/ 361728 h 1864576"/>
              <a:gd name="connsiteX2780" fmla="*/ 606708 w 1656655"/>
              <a:gd name="connsiteY2780" fmla="*/ 356661 h 1864576"/>
              <a:gd name="connsiteX2781" fmla="*/ 603219 w 1656655"/>
              <a:gd name="connsiteY2781" fmla="*/ 329375 h 1864576"/>
              <a:gd name="connsiteX2782" fmla="*/ 602827 w 1656655"/>
              <a:gd name="connsiteY2782" fmla="*/ 318266 h 1864576"/>
              <a:gd name="connsiteX2783" fmla="*/ 602440 w 1656655"/>
              <a:gd name="connsiteY2783" fmla="*/ 317877 h 1864576"/>
              <a:gd name="connsiteX2784" fmla="*/ 602636 w 1656655"/>
              <a:gd name="connsiteY2784" fmla="*/ 323723 h 1864576"/>
              <a:gd name="connsiteX2785" fmla="*/ 603023 w 1656655"/>
              <a:gd name="connsiteY2785" fmla="*/ 329570 h 1864576"/>
              <a:gd name="connsiteX2786" fmla="*/ 605739 w 1656655"/>
              <a:gd name="connsiteY2786" fmla="*/ 351594 h 1864576"/>
              <a:gd name="connsiteX2787" fmla="*/ 605934 w 1656655"/>
              <a:gd name="connsiteY2787" fmla="*/ 352958 h 1864576"/>
              <a:gd name="connsiteX2788" fmla="*/ 607682 w 1656655"/>
              <a:gd name="connsiteY2788" fmla="*/ 361728 h 1864576"/>
              <a:gd name="connsiteX2789" fmla="*/ 635433 w 1656655"/>
              <a:gd name="connsiteY2789" fmla="*/ 322164 h 1864576"/>
              <a:gd name="connsiteX2790" fmla="*/ 634655 w 1656655"/>
              <a:gd name="connsiteY2790" fmla="*/ 345357 h 1864576"/>
              <a:gd name="connsiteX2791" fmla="*/ 635820 w 1656655"/>
              <a:gd name="connsiteY2791" fmla="*/ 333858 h 1864576"/>
              <a:gd name="connsiteX2792" fmla="*/ 636984 w 1656655"/>
              <a:gd name="connsiteY2792" fmla="*/ 322359 h 1864576"/>
              <a:gd name="connsiteX2793" fmla="*/ 635433 w 1656655"/>
              <a:gd name="connsiteY2793" fmla="*/ 322164 h 1864576"/>
              <a:gd name="connsiteX2794" fmla="*/ 607682 w 1656655"/>
              <a:gd name="connsiteY2794" fmla="*/ 317682 h 1864576"/>
              <a:gd name="connsiteX2795" fmla="*/ 605934 w 1656655"/>
              <a:gd name="connsiteY2795" fmla="*/ 317292 h 1864576"/>
              <a:gd name="connsiteX2796" fmla="*/ 615829 w 1656655"/>
              <a:gd name="connsiteY2796" fmla="*/ 376540 h 1864576"/>
              <a:gd name="connsiteX2797" fmla="*/ 617386 w 1656655"/>
              <a:gd name="connsiteY2797" fmla="*/ 379659 h 1864576"/>
              <a:gd name="connsiteX2798" fmla="*/ 617576 w 1656655"/>
              <a:gd name="connsiteY2798" fmla="*/ 379464 h 1864576"/>
              <a:gd name="connsiteX2799" fmla="*/ 617576 w 1656655"/>
              <a:gd name="connsiteY2799" fmla="*/ 379269 h 1864576"/>
              <a:gd name="connsiteX2800" fmla="*/ 619906 w 1656655"/>
              <a:gd name="connsiteY2800" fmla="*/ 376930 h 1864576"/>
              <a:gd name="connsiteX2801" fmla="*/ 620292 w 1656655"/>
              <a:gd name="connsiteY2801" fmla="*/ 375761 h 1864576"/>
              <a:gd name="connsiteX2802" fmla="*/ 625147 w 1656655"/>
              <a:gd name="connsiteY2802" fmla="*/ 374981 h 1864576"/>
              <a:gd name="connsiteX2803" fmla="*/ 625337 w 1656655"/>
              <a:gd name="connsiteY2803" fmla="*/ 373617 h 1864576"/>
              <a:gd name="connsiteX2804" fmla="*/ 624760 w 1656655"/>
              <a:gd name="connsiteY2804" fmla="*/ 369719 h 1864576"/>
              <a:gd name="connsiteX2805" fmla="*/ 617576 w 1656655"/>
              <a:gd name="connsiteY2805" fmla="*/ 332689 h 1864576"/>
              <a:gd name="connsiteX2806" fmla="*/ 617190 w 1656655"/>
              <a:gd name="connsiteY2806" fmla="*/ 320995 h 1864576"/>
              <a:gd name="connsiteX2807" fmla="*/ 616994 w 1656655"/>
              <a:gd name="connsiteY2807" fmla="*/ 320215 h 1864576"/>
              <a:gd name="connsiteX2808" fmla="*/ 614860 w 1656655"/>
              <a:gd name="connsiteY2808" fmla="*/ 319436 h 1864576"/>
              <a:gd name="connsiteX2809" fmla="*/ 612918 w 1656655"/>
              <a:gd name="connsiteY2809" fmla="*/ 320800 h 1864576"/>
              <a:gd name="connsiteX2810" fmla="*/ 607682 w 1656655"/>
              <a:gd name="connsiteY2810" fmla="*/ 317682 h 1864576"/>
              <a:gd name="connsiteX2811" fmla="*/ 657552 w 1656655"/>
              <a:gd name="connsiteY2811" fmla="*/ 325867 h 1864576"/>
              <a:gd name="connsiteX2812" fmla="*/ 654063 w 1656655"/>
              <a:gd name="connsiteY2812" fmla="*/ 323529 h 1864576"/>
              <a:gd name="connsiteX2813" fmla="*/ 651734 w 1656655"/>
              <a:gd name="connsiteY2813" fmla="*/ 322944 h 1864576"/>
              <a:gd name="connsiteX2814" fmla="*/ 645328 w 1656655"/>
              <a:gd name="connsiteY2814" fmla="*/ 320800 h 1864576"/>
              <a:gd name="connsiteX2815" fmla="*/ 640087 w 1656655"/>
              <a:gd name="connsiteY2815" fmla="*/ 320800 h 1864576"/>
              <a:gd name="connsiteX2816" fmla="*/ 637757 w 1656655"/>
              <a:gd name="connsiteY2816" fmla="*/ 343993 h 1864576"/>
              <a:gd name="connsiteX2817" fmla="*/ 637371 w 1656655"/>
              <a:gd name="connsiteY2817" fmla="*/ 347891 h 1864576"/>
              <a:gd name="connsiteX2818" fmla="*/ 636984 w 1656655"/>
              <a:gd name="connsiteY2818" fmla="*/ 351788 h 1864576"/>
              <a:gd name="connsiteX2819" fmla="*/ 638535 w 1656655"/>
              <a:gd name="connsiteY2819" fmla="*/ 350619 h 1864576"/>
              <a:gd name="connsiteX2820" fmla="*/ 642998 w 1656655"/>
              <a:gd name="connsiteY2820" fmla="*/ 353543 h 1864576"/>
              <a:gd name="connsiteX2821" fmla="*/ 643967 w 1656655"/>
              <a:gd name="connsiteY2821" fmla="*/ 351788 h 1864576"/>
              <a:gd name="connsiteX2822" fmla="*/ 644745 w 1656655"/>
              <a:gd name="connsiteY2822" fmla="*/ 350034 h 1864576"/>
              <a:gd name="connsiteX2823" fmla="*/ 651924 w 1656655"/>
              <a:gd name="connsiteY2823" fmla="*/ 336197 h 1864576"/>
              <a:gd name="connsiteX2824" fmla="*/ 653671 w 1656655"/>
              <a:gd name="connsiteY2824" fmla="*/ 332689 h 1864576"/>
              <a:gd name="connsiteX2825" fmla="*/ 656387 w 1656655"/>
              <a:gd name="connsiteY2825" fmla="*/ 327426 h 1864576"/>
              <a:gd name="connsiteX2826" fmla="*/ 657552 w 1656655"/>
              <a:gd name="connsiteY2826" fmla="*/ 325867 h 1864576"/>
              <a:gd name="connsiteX2827" fmla="*/ 631357 w 1656655"/>
              <a:gd name="connsiteY2827" fmla="*/ 348865 h 1864576"/>
              <a:gd name="connsiteX2828" fmla="*/ 632130 w 1656655"/>
              <a:gd name="connsiteY2828" fmla="*/ 324113 h 1864576"/>
              <a:gd name="connsiteX2829" fmla="*/ 631161 w 1656655"/>
              <a:gd name="connsiteY2829" fmla="*/ 324893 h 1864576"/>
              <a:gd name="connsiteX2830" fmla="*/ 630579 w 1656655"/>
              <a:gd name="connsiteY2830" fmla="*/ 326062 h 1864576"/>
              <a:gd name="connsiteX2831" fmla="*/ 630774 w 1656655"/>
              <a:gd name="connsiteY2831" fmla="*/ 329375 h 1864576"/>
              <a:gd name="connsiteX2832" fmla="*/ 631357 w 1656655"/>
              <a:gd name="connsiteY2832" fmla="*/ 348865 h 1864576"/>
              <a:gd name="connsiteX2833" fmla="*/ 628058 w 1656655"/>
              <a:gd name="connsiteY2833" fmla="*/ 368939 h 1864576"/>
              <a:gd name="connsiteX2834" fmla="*/ 628249 w 1656655"/>
              <a:gd name="connsiteY2834" fmla="*/ 343408 h 1864576"/>
              <a:gd name="connsiteX2835" fmla="*/ 627863 w 1656655"/>
              <a:gd name="connsiteY2835" fmla="*/ 330740 h 1864576"/>
              <a:gd name="connsiteX2836" fmla="*/ 627667 w 1656655"/>
              <a:gd name="connsiteY2836" fmla="*/ 326062 h 1864576"/>
              <a:gd name="connsiteX2837" fmla="*/ 626311 w 1656655"/>
              <a:gd name="connsiteY2837" fmla="*/ 325672 h 1864576"/>
              <a:gd name="connsiteX2838" fmla="*/ 620684 w 1656655"/>
              <a:gd name="connsiteY2838" fmla="*/ 324893 h 1864576"/>
              <a:gd name="connsiteX2839" fmla="*/ 624951 w 1656655"/>
              <a:gd name="connsiteY2839" fmla="*/ 359000 h 1864576"/>
              <a:gd name="connsiteX2840" fmla="*/ 628058 w 1656655"/>
              <a:gd name="connsiteY2840" fmla="*/ 368939 h 1864576"/>
              <a:gd name="connsiteX2841" fmla="*/ 597591 w 1656655"/>
              <a:gd name="connsiteY2841" fmla="*/ 326842 h 1864576"/>
              <a:gd name="connsiteX2842" fmla="*/ 594288 w 1656655"/>
              <a:gd name="connsiteY2842" fmla="*/ 323723 h 1864576"/>
              <a:gd name="connsiteX2843" fmla="*/ 582259 w 1656655"/>
              <a:gd name="connsiteY2843" fmla="*/ 316902 h 1864576"/>
              <a:gd name="connsiteX2844" fmla="*/ 578765 w 1656655"/>
              <a:gd name="connsiteY2844" fmla="*/ 316123 h 1864576"/>
              <a:gd name="connsiteX2845" fmla="*/ 575467 w 1656655"/>
              <a:gd name="connsiteY2845" fmla="*/ 316902 h 1864576"/>
              <a:gd name="connsiteX2846" fmla="*/ 566345 w 1656655"/>
              <a:gd name="connsiteY2846" fmla="*/ 323723 h 1864576"/>
              <a:gd name="connsiteX2847" fmla="*/ 564794 w 1656655"/>
              <a:gd name="connsiteY2847" fmla="*/ 325478 h 1864576"/>
              <a:gd name="connsiteX2848" fmla="*/ 563820 w 1656655"/>
              <a:gd name="connsiteY2848" fmla="*/ 326647 h 1864576"/>
              <a:gd name="connsiteX2849" fmla="*/ 560914 w 1656655"/>
              <a:gd name="connsiteY2849" fmla="*/ 336392 h 1864576"/>
              <a:gd name="connsiteX2850" fmla="*/ 566541 w 1656655"/>
              <a:gd name="connsiteY2850" fmla="*/ 337171 h 1864576"/>
              <a:gd name="connsiteX2851" fmla="*/ 572942 w 1656655"/>
              <a:gd name="connsiteY2851" fmla="*/ 336781 h 1864576"/>
              <a:gd name="connsiteX2852" fmla="*/ 597591 w 1656655"/>
              <a:gd name="connsiteY2852" fmla="*/ 326842 h 1864576"/>
              <a:gd name="connsiteX2853" fmla="*/ 659495 w 1656655"/>
              <a:gd name="connsiteY2853" fmla="*/ 328986 h 1864576"/>
              <a:gd name="connsiteX2854" fmla="*/ 654254 w 1656655"/>
              <a:gd name="connsiteY2854" fmla="*/ 339120 h 1864576"/>
              <a:gd name="connsiteX2855" fmla="*/ 651734 w 1656655"/>
              <a:gd name="connsiteY2855" fmla="*/ 344188 h 1864576"/>
              <a:gd name="connsiteX2856" fmla="*/ 649208 w 1656655"/>
              <a:gd name="connsiteY2856" fmla="*/ 349255 h 1864576"/>
              <a:gd name="connsiteX2857" fmla="*/ 652120 w 1656655"/>
              <a:gd name="connsiteY2857" fmla="*/ 344382 h 1864576"/>
              <a:gd name="connsiteX2858" fmla="*/ 660273 w 1656655"/>
              <a:gd name="connsiteY2858" fmla="*/ 331130 h 1864576"/>
              <a:gd name="connsiteX2859" fmla="*/ 661046 w 1656655"/>
              <a:gd name="connsiteY2859" fmla="*/ 329960 h 1864576"/>
              <a:gd name="connsiteX2860" fmla="*/ 659495 w 1656655"/>
              <a:gd name="connsiteY2860" fmla="*/ 328986 h 1864576"/>
              <a:gd name="connsiteX2861" fmla="*/ 650177 w 1656655"/>
              <a:gd name="connsiteY2861" fmla="*/ 353737 h 1864576"/>
              <a:gd name="connsiteX2862" fmla="*/ 650177 w 1656655"/>
              <a:gd name="connsiteY2862" fmla="*/ 353737 h 1864576"/>
              <a:gd name="connsiteX2863" fmla="*/ 656970 w 1656655"/>
              <a:gd name="connsiteY2863" fmla="*/ 343603 h 1864576"/>
              <a:gd name="connsiteX2864" fmla="*/ 658717 w 1656655"/>
              <a:gd name="connsiteY2864" fmla="*/ 341069 h 1864576"/>
              <a:gd name="connsiteX2865" fmla="*/ 662211 w 1656655"/>
              <a:gd name="connsiteY2865" fmla="*/ 336002 h 1864576"/>
              <a:gd name="connsiteX2866" fmla="*/ 662989 w 1656655"/>
              <a:gd name="connsiteY2866" fmla="*/ 334638 h 1864576"/>
              <a:gd name="connsiteX2867" fmla="*/ 662406 w 1656655"/>
              <a:gd name="connsiteY2867" fmla="*/ 332884 h 1864576"/>
              <a:gd name="connsiteX2868" fmla="*/ 661628 w 1656655"/>
              <a:gd name="connsiteY2868" fmla="*/ 334248 h 1864576"/>
              <a:gd name="connsiteX2869" fmla="*/ 659299 w 1656655"/>
              <a:gd name="connsiteY2869" fmla="*/ 338146 h 1864576"/>
              <a:gd name="connsiteX2870" fmla="*/ 656196 w 1656655"/>
              <a:gd name="connsiteY2870" fmla="*/ 343408 h 1864576"/>
              <a:gd name="connsiteX2871" fmla="*/ 650177 w 1656655"/>
              <a:gd name="connsiteY2871" fmla="*/ 353737 h 1864576"/>
              <a:gd name="connsiteX2872" fmla="*/ 602440 w 1656655"/>
              <a:gd name="connsiteY2872" fmla="*/ 351788 h 1864576"/>
              <a:gd name="connsiteX2873" fmla="*/ 601662 w 1656655"/>
              <a:gd name="connsiteY2873" fmla="*/ 346526 h 1864576"/>
              <a:gd name="connsiteX2874" fmla="*/ 600889 w 1656655"/>
              <a:gd name="connsiteY2874" fmla="*/ 341069 h 1864576"/>
              <a:gd name="connsiteX2875" fmla="*/ 599915 w 1656655"/>
              <a:gd name="connsiteY2875" fmla="*/ 329960 h 1864576"/>
              <a:gd name="connsiteX2876" fmla="*/ 579930 w 1656655"/>
              <a:gd name="connsiteY2876" fmla="*/ 336392 h 1864576"/>
              <a:gd name="connsiteX2877" fmla="*/ 574689 w 1656655"/>
              <a:gd name="connsiteY2877" fmla="*/ 339900 h 1864576"/>
              <a:gd name="connsiteX2878" fmla="*/ 577601 w 1656655"/>
              <a:gd name="connsiteY2878" fmla="*/ 341459 h 1864576"/>
              <a:gd name="connsiteX2879" fmla="*/ 585362 w 1656655"/>
              <a:gd name="connsiteY2879" fmla="*/ 346721 h 1864576"/>
              <a:gd name="connsiteX2880" fmla="*/ 588856 w 1656655"/>
              <a:gd name="connsiteY2880" fmla="*/ 349840 h 1864576"/>
              <a:gd name="connsiteX2881" fmla="*/ 589438 w 1656655"/>
              <a:gd name="connsiteY2881" fmla="*/ 350424 h 1864576"/>
              <a:gd name="connsiteX2882" fmla="*/ 593128 w 1656655"/>
              <a:gd name="connsiteY2882" fmla="*/ 354517 h 1864576"/>
              <a:gd name="connsiteX2883" fmla="*/ 594097 w 1656655"/>
              <a:gd name="connsiteY2883" fmla="*/ 355686 h 1864576"/>
              <a:gd name="connsiteX2884" fmla="*/ 598364 w 1656655"/>
              <a:gd name="connsiteY2884" fmla="*/ 353737 h 1864576"/>
              <a:gd name="connsiteX2885" fmla="*/ 602440 w 1656655"/>
              <a:gd name="connsiteY2885" fmla="*/ 351788 h 1864576"/>
              <a:gd name="connsiteX2886" fmla="*/ 568288 w 1656655"/>
              <a:gd name="connsiteY2886" fmla="*/ 340679 h 1864576"/>
              <a:gd name="connsiteX2887" fmla="*/ 561104 w 1656655"/>
              <a:gd name="connsiteY2887" fmla="*/ 339315 h 1864576"/>
              <a:gd name="connsiteX2888" fmla="*/ 562269 w 1656655"/>
              <a:gd name="connsiteY2888" fmla="*/ 347891 h 1864576"/>
              <a:gd name="connsiteX2889" fmla="*/ 563630 w 1656655"/>
              <a:gd name="connsiteY2889" fmla="*/ 345747 h 1864576"/>
              <a:gd name="connsiteX2890" fmla="*/ 567124 w 1656655"/>
              <a:gd name="connsiteY2890" fmla="*/ 341654 h 1864576"/>
              <a:gd name="connsiteX2891" fmla="*/ 568288 w 1656655"/>
              <a:gd name="connsiteY2891" fmla="*/ 340679 h 1864576"/>
              <a:gd name="connsiteX2892" fmla="*/ 665318 w 1656655"/>
              <a:gd name="connsiteY2892" fmla="*/ 337366 h 1864576"/>
              <a:gd name="connsiteX2893" fmla="*/ 665122 w 1656655"/>
              <a:gd name="connsiteY2893" fmla="*/ 337756 h 1864576"/>
              <a:gd name="connsiteX2894" fmla="*/ 663762 w 1656655"/>
              <a:gd name="connsiteY2894" fmla="*/ 339705 h 1864576"/>
              <a:gd name="connsiteX2895" fmla="*/ 659108 w 1656655"/>
              <a:gd name="connsiteY2895" fmla="*/ 346331 h 1864576"/>
              <a:gd name="connsiteX2896" fmla="*/ 656001 w 1656655"/>
              <a:gd name="connsiteY2896" fmla="*/ 350814 h 1864576"/>
              <a:gd name="connsiteX2897" fmla="*/ 654449 w 1656655"/>
              <a:gd name="connsiteY2897" fmla="*/ 352958 h 1864576"/>
              <a:gd name="connsiteX2898" fmla="*/ 647075 w 1656655"/>
              <a:gd name="connsiteY2898" fmla="*/ 364067 h 1864576"/>
              <a:gd name="connsiteX2899" fmla="*/ 641447 w 1656655"/>
              <a:gd name="connsiteY2899" fmla="*/ 373227 h 1864576"/>
              <a:gd name="connsiteX2900" fmla="*/ 644745 w 1656655"/>
              <a:gd name="connsiteY2900" fmla="*/ 370693 h 1864576"/>
              <a:gd name="connsiteX2901" fmla="*/ 649018 w 1656655"/>
              <a:gd name="connsiteY2901" fmla="*/ 366990 h 1864576"/>
              <a:gd name="connsiteX2902" fmla="*/ 656779 w 1656655"/>
              <a:gd name="connsiteY2902" fmla="*/ 359194 h 1864576"/>
              <a:gd name="connsiteX2903" fmla="*/ 658717 w 1656655"/>
              <a:gd name="connsiteY2903" fmla="*/ 357051 h 1864576"/>
              <a:gd name="connsiteX2904" fmla="*/ 661824 w 1656655"/>
              <a:gd name="connsiteY2904" fmla="*/ 353348 h 1864576"/>
              <a:gd name="connsiteX2905" fmla="*/ 663179 w 1656655"/>
              <a:gd name="connsiteY2905" fmla="*/ 351788 h 1864576"/>
              <a:gd name="connsiteX2906" fmla="*/ 671528 w 1656655"/>
              <a:gd name="connsiteY2906" fmla="*/ 340485 h 1864576"/>
              <a:gd name="connsiteX2907" fmla="*/ 665318 w 1656655"/>
              <a:gd name="connsiteY2907" fmla="*/ 337366 h 1864576"/>
              <a:gd name="connsiteX2908" fmla="*/ 679093 w 1656655"/>
              <a:gd name="connsiteY2908" fmla="*/ 339120 h 1864576"/>
              <a:gd name="connsiteX2909" fmla="*/ 676573 w 1656655"/>
              <a:gd name="connsiteY2909" fmla="*/ 338536 h 1864576"/>
              <a:gd name="connsiteX2910" fmla="*/ 675599 w 1656655"/>
              <a:gd name="connsiteY2910" fmla="*/ 339900 h 1864576"/>
              <a:gd name="connsiteX2911" fmla="*/ 666674 w 1656655"/>
              <a:gd name="connsiteY2911" fmla="*/ 351983 h 1864576"/>
              <a:gd name="connsiteX2912" fmla="*/ 664540 w 1656655"/>
              <a:gd name="connsiteY2912" fmla="*/ 354517 h 1864576"/>
              <a:gd name="connsiteX2913" fmla="*/ 662406 w 1656655"/>
              <a:gd name="connsiteY2913" fmla="*/ 357051 h 1864576"/>
              <a:gd name="connsiteX2914" fmla="*/ 661437 w 1656655"/>
              <a:gd name="connsiteY2914" fmla="*/ 358220 h 1864576"/>
              <a:gd name="connsiteX2915" fmla="*/ 654645 w 1656655"/>
              <a:gd name="connsiteY2915" fmla="*/ 365431 h 1864576"/>
              <a:gd name="connsiteX2916" fmla="*/ 654063 w 1656655"/>
              <a:gd name="connsiteY2916" fmla="*/ 366016 h 1864576"/>
              <a:gd name="connsiteX2917" fmla="*/ 651734 w 1656655"/>
              <a:gd name="connsiteY2917" fmla="*/ 368355 h 1864576"/>
              <a:gd name="connsiteX2918" fmla="*/ 651151 w 1656655"/>
              <a:gd name="connsiteY2918" fmla="*/ 368939 h 1864576"/>
              <a:gd name="connsiteX2919" fmla="*/ 650569 w 1656655"/>
              <a:gd name="connsiteY2919" fmla="*/ 369524 h 1864576"/>
              <a:gd name="connsiteX2920" fmla="*/ 649404 w 1656655"/>
              <a:gd name="connsiteY2920" fmla="*/ 370693 h 1864576"/>
              <a:gd name="connsiteX2921" fmla="*/ 648822 w 1656655"/>
              <a:gd name="connsiteY2921" fmla="*/ 371278 h 1864576"/>
              <a:gd name="connsiteX2922" fmla="*/ 642225 w 1656655"/>
              <a:gd name="connsiteY2922" fmla="*/ 376345 h 1864576"/>
              <a:gd name="connsiteX2923" fmla="*/ 640865 w 1656655"/>
              <a:gd name="connsiteY2923" fmla="*/ 377320 h 1864576"/>
              <a:gd name="connsiteX2924" fmla="*/ 640283 w 1656655"/>
              <a:gd name="connsiteY2924" fmla="*/ 379853 h 1864576"/>
              <a:gd name="connsiteX2925" fmla="*/ 643777 w 1656655"/>
              <a:gd name="connsiteY2925" fmla="*/ 384141 h 1864576"/>
              <a:gd name="connsiteX2926" fmla="*/ 644359 w 1656655"/>
              <a:gd name="connsiteY2926" fmla="*/ 387844 h 1864576"/>
              <a:gd name="connsiteX2927" fmla="*/ 646106 w 1656655"/>
              <a:gd name="connsiteY2927" fmla="*/ 386870 h 1864576"/>
              <a:gd name="connsiteX2928" fmla="*/ 651151 w 1656655"/>
              <a:gd name="connsiteY2928" fmla="*/ 383362 h 1864576"/>
              <a:gd name="connsiteX2929" fmla="*/ 656583 w 1656655"/>
              <a:gd name="connsiteY2929" fmla="*/ 378879 h 1864576"/>
              <a:gd name="connsiteX2930" fmla="*/ 662989 w 1656655"/>
              <a:gd name="connsiteY2930" fmla="*/ 372837 h 1864576"/>
              <a:gd name="connsiteX2931" fmla="*/ 673662 w 1656655"/>
              <a:gd name="connsiteY2931" fmla="*/ 361143 h 1864576"/>
              <a:gd name="connsiteX2932" fmla="*/ 686860 w 1656655"/>
              <a:gd name="connsiteY2932" fmla="*/ 343603 h 1864576"/>
              <a:gd name="connsiteX2933" fmla="*/ 688019 w 1656655"/>
              <a:gd name="connsiteY2933" fmla="*/ 341849 h 1864576"/>
              <a:gd name="connsiteX2934" fmla="*/ 687246 w 1656655"/>
              <a:gd name="connsiteY2934" fmla="*/ 341654 h 1864576"/>
              <a:gd name="connsiteX2935" fmla="*/ 686468 w 1656655"/>
              <a:gd name="connsiteY2935" fmla="*/ 341264 h 1864576"/>
              <a:gd name="connsiteX2936" fmla="*/ 685695 w 1656655"/>
              <a:gd name="connsiteY2936" fmla="*/ 342044 h 1864576"/>
              <a:gd name="connsiteX2937" fmla="*/ 679093 w 1656655"/>
              <a:gd name="connsiteY2937" fmla="*/ 339120 h 1864576"/>
              <a:gd name="connsiteX2938" fmla="*/ 709370 w 1656655"/>
              <a:gd name="connsiteY2938" fmla="*/ 351594 h 1864576"/>
              <a:gd name="connsiteX2939" fmla="*/ 705098 w 1656655"/>
              <a:gd name="connsiteY2939" fmla="*/ 347306 h 1864576"/>
              <a:gd name="connsiteX2940" fmla="*/ 695786 w 1656655"/>
              <a:gd name="connsiteY2940" fmla="*/ 344382 h 1864576"/>
              <a:gd name="connsiteX2941" fmla="*/ 694229 w 1656655"/>
              <a:gd name="connsiteY2941" fmla="*/ 344967 h 1864576"/>
              <a:gd name="connsiteX2942" fmla="*/ 693260 w 1656655"/>
              <a:gd name="connsiteY2942" fmla="*/ 346136 h 1864576"/>
              <a:gd name="connsiteX2943" fmla="*/ 691513 w 1656655"/>
              <a:gd name="connsiteY2943" fmla="*/ 348670 h 1864576"/>
              <a:gd name="connsiteX2944" fmla="*/ 689766 w 1656655"/>
              <a:gd name="connsiteY2944" fmla="*/ 351204 h 1864576"/>
              <a:gd name="connsiteX2945" fmla="*/ 692096 w 1656655"/>
              <a:gd name="connsiteY2945" fmla="*/ 350814 h 1864576"/>
              <a:gd name="connsiteX2946" fmla="*/ 699666 w 1656655"/>
              <a:gd name="connsiteY2946" fmla="*/ 350229 h 1864576"/>
              <a:gd name="connsiteX2947" fmla="*/ 704711 w 1656655"/>
              <a:gd name="connsiteY2947" fmla="*/ 350619 h 1864576"/>
              <a:gd name="connsiteX2948" fmla="*/ 709370 w 1656655"/>
              <a:gd name="connsiteY2948" fmla="*/ 351594 h 1864576"/>
              <a:gd name="connsiteX2949" fmla="*/ 590799 w 1656655"/>
              <a:gd name="connsiteY2949" fmla="*/ 356856 h 1864576"/>
              <a:gd name="connsiteX2950" fmla="*/ 589825 w 1656655"/>
              <a:gd name="connsiteY2950" fmla="*/ 355686 h 1864576"/>
              <a:gd name="connsiteX2951" fmla="*/ 587887 w 1656655"/>
              <a:gd name="connsiteY2951" fmla="*/ 353348 h 1864576"/>
              <a:gd name="connsiteX2952" fmla="*/ 585171 w 1656655"/>
              <a:gd name="connsiteY2952" fmla="*/ 350619 h 1864576"/>
              <a:gd name="connsiteX2953" fmla="*/ 583424 w 1656655"/>
              <a:gd name="connsiteY2953" fmla="*/ 349060 h 1864576"/>
              <a:gd name="connsiteX2954" fmla="*/ 574498 w 1656655"/>
              <a:gd name="connsiteY2954" fmla="*/ 343018 h 1864576"/>
              <a:gd name="connsiteX2955" fmla="*/ 571587 w 1656655"/>
              <a:gd name="connsiteY2955" fmla="*/ 341654 h 1864576"/>
              <a:gd name="connsiteX2956" fmla="*/ 564212 w 1656655"/>
              <a:gd name="connsiteY2956" fmla="*/ 354712 h 1864576"/>
              <a:gd name="connsiteX2957" fmla="*/ 565181 w 1656655"/>
              <a:gd name="connsiteY2957" fmla="*/ 357830 h 1864576"/>
              <a:gd name="connsiteX2958" fmla="*/ 567706 w 1656655"/>
              <a:gd name="connsiteY2958" fmla="*/ 363677 h 1864576"/>
              <a:gd name="connsiteX2959" fmla="*/ 571195 w 1656655"/>
              <a:gd name="connsiteY2959" fmla="*/ 363677 h 1864576"/>
              <a:gd name="connsiteX2960" fmla="*/ 572555 w 1656655"/>
              <a:gd name="connsiteY2960" fmla="*/ 366990 h 1864576"/>
              <a:gd name="connsiteX2961" fmla="*/ 575271 w 1656655"/>
              <a:gd name="connsiteY2961" fmla="*/ 366601 h 1864576"/>
              <a:gd name="connsiteX2962" fmla="*/ 577018 w 1656655"/>
              <a:gd name="connsiteY2962" fmla="*/ 367770 h 1864576"/>
              <a:gd name="connsiteX2963" fmla="*/ 577214 w 1656655"/>
              <a:gd name="connsiteY2963" fmla="*/ 367575 h 1864576"/>
              <a:gd name="connsiteX2964" fmla="*/ 579734 w 1656655"/>
              <a:gd name="connsiteY2964" fmla="*/ 364262 h 1864576"/>
              <a:gd name="connsiteX2965" fmla="*/ 586722 w 1656655"/>
              <a:gd name="connsiteY2965" fmla="*/ 358805 h 1864576"/>
              <a:gd name="connsiteX2966" fmla="*/ 590799 w 1656655"/>
              <a:gd name="connsiteY2966" fmla="*/ 356856 h 1864576"/>
              <a:gd name="connsiteX2967" fmla="*/ 715188 w 1656655"/>
              <a:gd name="connsiteY2967" fmla="*/ 382387 h 1864576"/>
              <a:gd name="connsiteX2968" fmla="*/ 716549 w 1656655"/>
              <a:gd name="connsiteY2968" fmla="*/ 379853 h 1864576"/>
              <a:gd name="connsiteX2969" fmla="*/ 717518 w 1656655"/>
              <a:gd name="connsiteY2969" fmla="*/ 377125 h 1864576"/>
              <a:gd name="connsiteX2970" fmla="*/ 714220 w 1656655"/>
              <a:gd name="connsiteY2970" fmla="*/ 358805 h 1864576"/>
              <a:gd name="connsiteX2971" fmla="*/ 712668 w 1656655"/>
              <a:gd name="connsiteY2971" fmla="*/ 356466 h 1864576"/>
              <a:gd name="connsiteX2972" fmla="*/ 696754 w 1656655"/>
              <a:gd name="connsiteY2972" fmla="*/ 353543 h 1864576"/>
              <a:gd name="connsiteX2973" fmla="*/ 689962 w 1656655"/>
              <a:gd name="connsiteY2973" fmla="*/ 354517 h 1864576"/>
              <a:gd name="connsiteX2974" fmla="*/ 691905 w 1656655"/>
              <a:gd name="connsiteY2974" fmla="*/ 356271 h 1864576"/>
              <a:gd name="connsiteX2975" fmla="*/ 692487 w 1656655"/>
              <a:gd name="connsiteY2975" fmla="*/ 356856 h 1864576"/>
              <a:gd name="connsiteX2976" fmla="*/ 694425 w 1656655"/>
              <a:gd name="connsiteY2976" fmla="*/ 358805 h 1864576"/>
              <a:gd name="connsiteX2977" fmla="*/ 695007 w 1656655"/>
              <a:gd name="connsiteY2977" fmla="*/ 359389 h 1864576"/>
              <a:gd name="connsiteX2978" fmla="*/ 699280 w 1656655"/>
              <a:gd name="connsiteY2978" fmla="*/ 365041 h 1864576"/>
              <a:gd name="connsiteX2979" fmla="*/ 702769 w 1656655"/>
              <a:gd name="connsiteY2979" fmla="*/ 371473 h 1864576"/>
              <a:gd name="connsiteX2980" fmla="*/ 705294 w 1656655"/>
              <a:gd name="connsiteY2980" fmla="*/ 377710 h 1864576"/>
              <a:gd name="connsiteX2981" fmla="*/ 708205 w 1656655"/>
              <a:gd name="connsiteY2981" fmla="*/ 379269 h 1864576"/>
              <a:gd name="connsiteX2982" fmla="*/ 712859 w 1656655"/>
              <a:gd name="connsiteY2982" fmla="*/ 381023 h 1864576"/>
              <a:gd name="connsiteX2983" fmla="*/ 715188 w 1656655"/>
              <a:gd name="connsiteY2983" fmla="*/ 382387 h 1864576"/>
              <a:gd name="connsiteX2984" fmla="*/ 641643 w 1656655"/>
              <a:gd name="connsiteY2984" fmla="*/ 356661 h 1864576"/>
              <a:gd name="connsiteX2985" fmla="*/ 638731 w 1656655"/>
              <a:gd name="connsiteY2985" fmla="*/ 356856 h 1864576"/>
              <a:gd name="connsiteX2986" fmla="*/ 636788 w 1656655"/>
              <a:gd name="connsiteY2986" fmla="*/ 355102 h 1864576"/>
              <a:gd name="connsiteX2987" fmla="*/ 635237 w 1656655"/>
              <a:gd name="connsiteY2987" fmla="*/ 367965 h 1864576"/>
              <a:gd name="connsiteX2988" fmla="*/ 635041 w 1656655"/>
              <a:gd name="connsiteY2988" fmla="*/ 369719 h 1864576"/>
              <a:gd name="connsiteX2989" fmla="*/ 635624 w 1656655"/>
              <a:gd name="connsiteY2989" fmla="*/ 369134 h 1864576"/>
              <a:gd name="connsiteX2990" fmla="*/ 636015 w 1656655"/>
              <a:gd name="connsiteY2990" fmla="*/ 368355 h 1864576"/>
              <a:gd name="connsiteX2991" fmla="*/ 641643 w 1656655"/>
              <a:gd name="connsiteY2991" fmla="*/ 356661 h 1864576"/>
              <a:gd name="connsiteX2992" fmla="*/ 605156 w 1656655"/>
              <a:gd name="connsiteY2992" fmla="*/ 364067 h 1864576"/>
              <a:gd name="connsiteX2993" fmla="*/ 604574 w 1656655"/>
              <a:gd name="connsiteY2993" fmla="*/ 361728 h 1864576"/>
              <a:gd name="connsiteX2994" fmla="*/ 603023 w 1656655"/>
              <a:gd name="connsiteY2994" fmla="*/ 354907 h 1864576"/>
              <a:gd name="connsiteX2995" fmla="*/ 599142 w 1656655"/>
              <a:gd name="connsiteY2995" fmla="*/ 356466 h 1864576"/>
              <a:gd name="connsiteX2996" fmla="*/ 595452 w 1656655"/>
              <a:gd name="connsiteY2996" fmla="*/ 358025 h 1864576"/>
              <a:gd name="connsiteX2997" fmla="*/ 597009 w 1656655"/>
              <a:gd name="connsiteY2997" fmla="*/ 360754 h 1864576"/>
              <a:gd name="connsiteX2998" fmla="*/ 598560 w 1656655"/>
              <a:gd name="connsiteY2998" fmla="*/ 363677 h 1864576"/>
              <a:gd name="connsiteX2999" fmla="*/ 601858 w 1656655"/>
              <a:gd name="connsiteY2999" fmla="*/ 364652 h 1864576"/>
              <a:gd name="connsiteX3000" fmla="*/ 602440 w 1656655"/>
              <a:gd name="connsiteY3000" fmla="*/ 365431 h 1864576"/>
              <a:gd name="connsiteX3001" fmla="*/ 605156 w 1656655"/>
              <a:gd name="connsiteY3001" fmla="*/ 364067 h 1864576"/>
              <a:gd name="connsiteX3002" fmla="*/ 595844 w 1656655"/>
              <a:gd name="connsiteY3002" fmla="*/ 364846 h 1864576"/>
              <a:gd name="connsiteX3003" fmla="*/ 592736 w 1656655"/>
              <a:gd name="connsiteY3003" fmla="*/ 359389 h 1864576"/>
              <a:gd name="connsiteX3004" fmla="*/ 590799 w 1656655"/>
              <a:gd name="connsiteY3004" fmla="*/ 360364 h 1864576"/>
              <a:gd name="connsiteX3005" fmla="*/ 588856 w 1656655"/>
              <a:gd name="connsiteY3005" fmla="*/ 361533 h 1864576"/>
              <a:gd name="connsiteX3006" fmla="*/ 582064 w 1656655"/>
              <a:gd name="connsiteY3006" fmla="*/ 366795 h 1864576"/>
              <a:gd name="connsiteX3007" fmla="*/ 579543 w 1656655"/>
              <a:gd name="connsiteY3007" fmla="*/ 370304 h 1864576"/>
              <a:gd name="connsiteX3008" fmla="*/ 580317 w 1656655"/>
              <a:gd name="connsiteY3008" fmla="*/ 373032 h 1864576"/>
              <a:gd name="connsiteX3009" fmla="*/ 578961 w 1656655"/>
              <a:gd name="connsiteY3009" fmla="*/ 375371 h 1864576"/>
              <a:gd name="connsiteX3010" fmla="*/ 579348 w 1656655"/>
              <a:gd name="connsiteY3010" fmla="*/ 376345 h 1864576"/>
              <a:gd name="connsiteX3011" fmla="*/ 580317 w 1656655"/>
              <a:gd name="connsiteY3011" fmla="*/ 377710 h 1864576"/>
              <a:gd name="connsiteX3012" fmla="*/ 582064 w 1656655"/>
              <a:gd name="connsiteY3012" fmla="*/ 379464 h 1864576"/>
              <a:gd name="connsiteX3013" fmla="*/ 583228 w 1656655"/>
              <a:gd name="connsiteY3013" fmla="*/ 380243 h 1864576"/>
              <a:gd name="connsiteX3014" fmla="*/ 585753 w 1656655"/>
              <a:gd name="connsiteY3014" fmla="*/ 380828 h 1864576"/>
              <a:gd name="connsiteX3015" fmla="*/ 590216 w 1656655"/>
              <a:gd name="connsiteY3015" fmla="*/ 382192 h 1864576"/>
              <a:gd name="connsiteX3016" fmla="*/ 588274 w 1656655"/>
              <a:gd name="connsiteY3016" fmla="*/ 380828 h 1864576"/>
              <a:gd name="connsiteX3017" fmla="*/ 587495 w 1656655"/>
              <a:gd name="connsiteY3017" fmla="*/ 378294 h 1864576"/>
              <a:gd name="connsiteX3018" fmla="*/ 586336 w 1656655"/>
              <a:gd name="connsiteY3018" fmla="*/ 372642 h 1864576"/>
              <a:gd name="connsiteX3019" fmla="*/ 587887 w 1656655"/>
              <a:gd name="connsiteY3019" fmla="*/ 371473 h 1864576"/>
              <a:gd name="connsiteX3020" fmla="*/ 592546 w 1656655"/>
              <a:gd name="connsiteY3020" fmla="*/ 367965 h 1864576"/>
              <a:gd name="connsiteX3021" fmla="*/ 592932 w 1656655"/>
              <a:gd name="connsiteY3021" fmla="*/ 366795 h 1864576"/>
              <a:gd name="connsiteX3022" fmla="*/ 593705 w 1656655"/>
              <a:gd name="connsiteY3022" fmla="*/ 365821 h 1864576"/>
              <a:gd name="connsiteX3023" fmla="*/ 595844 w 1656655"/>
              <a:gd name="connsiteY3023" fmla="*/ 364846 h 1864576"/>
              <a:gd name="connsiteX3024" fmla="*/ 575271 w 1656655"/>
              <a:gd name="connsiteY3024" fmla="*/ 376735 h 1864576"/>
              <a:gd name="connsiteX3025" fmla="*/ 575076 w 1656655"/>
              <a:gd name="connsiteY3025" fmla="*/ 376540 h 1864576"/>
              <a:gd name="connsiteX3026" fmla="*/ 575076 w 1656655"/>
              <a:gd name="connsiteY3026" fmla="*/ 374201 h 1864576"/>
              <a:gd name="connsiteX3027" fmla="*/ 577214 w 1656655"/>
              <a:gd name="connsiteY3027" fmla="*/ 372447 h 1864576"/>
              <a:gd name="connsiteX3028" fmla="*/ 575271 w 1656655"/>
              <a:gd name="connsiteY3028" fmla="*/ 371668 h 1864576"/>
              <a:gd name="connsiteX3029" fmla="*/ 574302 w 1656655"/>
              <a:gd name="connsiteY3029" fmla="*/ 369914 h 1864576"/>
              <a:gd name="connsiteX3030" fmla="*/ 569257 w 1656655"/>
              <a:gd name="connsiteY3030" fmla="*/ 372642 h 1864576"/>
              <a:gd name="connsiteX3031" fmla="*/ 569061 w 1656655"/>
              <a:gd name="connsiteY3031" fmla="*/ 369719 h 1864576"/>
              <a:gd name="connsiteX3032" fmla="*/ 569448 w 1656655"/>
              <a:gd name="connsiteY3032" fmla="*/ 366406 h 1864576"/>
              <a:gd name="connsiteX3033" fmla="*/ 566732 w 1656655"/>
              <a:gd name="connsiteY3033" fmla="*/ 367965 h 1864576"/>
              <a:gd name="connsiteX3034" fmla="*/ 567510 w 1656655"/>
              <a:gd name="connsiteY3034" fmla="*/ 369914 h 1864576"/>
              <a:gd name="connsiteX3035" fmla="*/ 568092 w 1656655"/>
              <a:gd name="connsiteY3035" fmla="*/ 371863 h 1864576"/>
              <a:gd name="connsiteX3036" fmla="*/ 567897 w 1656655"/>
              <a:gd name="connsiteY3036" fmla="*/ 374786 h 1864576"/>
              <a:gd name="connsiteX3037" fmla="*/ 569448 w 1656655"/>
              <a:gd name="connsiteY3037" fmla="*/ 377125 h 1864576"/>
              <a:gd name="connsiteX3038" fmla="*/ 571004 w 1656655"/>
              <a:gd name="connsiteY3038" fmla="*/ 383167 h 1864576"/>
              <a:gd name="connsiteX3039" fmla="*/ 580317 w 1656655"/>
              <a:gd name="connsiteY3039" fmla="*/ 385700 h 1864576"/>
              <a:gd name="connsiteX3040" fmla="*/ 583424 w 1656655"/>
              <a:gd name="connsiteY3040" fmla="*/ 384141 h 1864576"/>
              <a:gd name="connsiteX3041" fmla="*/ 585362 w 1656655"/>
              <a:gd name="connsiteY3041" fmla="*/ 386090 h 1864576"/>
              <a:gd name="connsiteX3042" fmla="*/ 586140 w 1656655"/>
              <a:gd name="connsiteY3042" fmla="*/ 386480 h 1864576"/>
              <a:gd name="connsiteX3043" fmla="*/ 590407 w 1656655"/>
              <a:gd name="connsiteY3043" fmla="*/ 387259 h 1864576"/>
              <a:gd name="connsiteX3044" fmla="*/ 594097 w 1656655"/>
              <a:gd name="connsiteY3044" fmla="*/ 385700 h 1864576"/>
              <a:gd name="connsiteX3045" fmla="*/ 597009 w 1656655"/>
              <a:gd name="connsiteY3045" fmla="*/ 383751 h 1864576"/>
              <a:gd name="connsiteX3046" fmla="*/ 598173 w 1656655"/>
              <a:gd name="connsiteY3046" fmla="*/ 385116 h 1864576"/>
              <a:gd name="connsiteX3047" fmla="*/ 606708 w 1656655"/>
              <a:gd name="connsiteY3047" fmla="*/ 389208 h 1864576"/>
              <a:gd name="connsiteX3048" fmla="*/ 610397 w 1656655"/>
              <a:gd name="connsiteY3048" fmla="*/ 387844 h 1864576"/>
              <a:gd name="connsiteX3049" fmla="*/ 607099 w 1656655"/>
              <a:gd name="connsiteY3049" fmla="*/ 388039 h 1864576"/>
              <a:gd name="connsiteX3050" fmla="*/ 598756 w 1656655"/>
              <a:gd name="connsiteY3050" fmla="*/ 384141 h 1864576"/>
              <a:gd name="connsiteX3051" fmla="*/ 599338 w 1656655"/>
              <a:gd name="connsiteY3051" fmla="*/ 378489 h 1864576"/>
              <a:gd name="connsiteX3052" fmla="*/ 601276 w 1656655"/>
              <a:gd name="connsiteY3052" fmla="*/ 380633 h 1864576"/>
              <a:gd name="connsiteX3053" fmla="*/ 603605 w 1656655"/>
              <a:gd name="connsiteY3053" fmla="*/ 381802 h 1864576"/>
              <a:gd name="connsiteX3054" fmla="*/ 603801 w 1656655"/>
              <a:gd name="connsiteY3054" fmla="*/ 379269 h 1864576"/>
              <a:gd name="connsiteX3055" fmla="*/ 606708 w 1656655"/>
              <a:gd name="connsiteY3055" fmla="*/ 379074 h 1864576"/>
              <a:gd name="connsiteX3056" fmla="*/ 605934 w 1656655"/>
              <a:gd name="connsiteY3056" fmla="*/ 377904 h 1864576"/>
              <a:gd name="connsiteX3057" fmla="*/ 604574 w 1656655"/>
              <a:gd name="connsiteY3057" fmla="*/ 375566 h 1864576"/>
              <a:gd name="connsiteX3058" fmla="*/ 605548 w 1656655"/>
              <a:gd name="connsiteY3058" fmla="*/ 374396 h 1864576"/>
              <a:gd name="connsiteX3059" fmla="*/ 603219 w 1656655"/>
              <a:gd name="connsiteY3059" fmla="*/ 374591 h 1864576"/>
              <a:gd name="connsiteX3060" fmla="*/ 600889 w 1656655"/>
              <a:gd name="connsiteY3060" fmla="*/ 374201 h 1864576"/>
              <a:gd name="connsiteX3061" fmla="*/ 602636 w 1656655"/>
              <a:gd name="connsiteY3061" fmla="*/ 369914 h 1864576"/>
              <a:gd name="connsiteX3062" fmla="*/ 601080 w 1656655"/>
              <a:gd name="connsiteY3062" fmla="*/ 369914 h 1864576"/>
              <a:gd name="connsiteX3063" fmla="*/ 600111 w 1656655"/>
              <a:gd name="connsiteY3063" fmla="*/ 367575 h 1864576"/>
              <a:gd name="connsiteX3064" fmla="*/ 599338 w 1656655"/>
              <a:gd name="connsiteY3064" fmla="*/ 366601 h 1864576"/>
              <a:gd name="connsiteX3065" fmla="*/ 597978 w 1656655"/>
              <a:gd name="connsiteY3065" fmla="*/ 368744 h 1864576"/>
              <a:gd name="connsiteX3066" fmla="*/ 595844 w 1656655"/>
              <a:gd name="connsiteY3066" fmla="*/ 367965 h 1864576"/>
              <a:gd name="connsiteX3067" fmla="*/ 595844 w 1656655"/>
              <a:gd name="connsiteY3067" fmla="*/ 370498 h 1864576"/>
              <a:gd name="connsiteX3068" fmla="*/ 595066 w 1656655"/>
              <a:gd name="connsiteY3068" fmla="*/ 372642 h 1864576"/>
              <a:gd name="connsiteX3069" fmla="*/ 592932 w 1656655"/>
              <a:gd name="connsiteY3069" fmla="*/ 371863 h 1864576"/>
              <a:gd name="connsiteX3070" fmla="*/ 590799 w 1656655"/>
              <a:gd name="connsiteY3070" fmla="*/ 371278 h 1864576"/>
              <a:gd name="connsiteX3071" fmla="*/ 591381 w 1656655"/>
              <a:gd name="connsiteY3071" fmla="*/ 372642 h 1864576"/>
              <a:gd name="connsiteX3072" fmla="*/ 590799 w 1656655"/>
              <a:gd name="connsiteY3072" fmla="*/ 374007 h 1864576"/>
              <a:gd name="connsiteX3073" fmla="*/ 589242 w 1656655"/>
              <a:gd name="connsiteY3073" fmla="*/ 374201 h 1864576"/>
              <a:gd name="connsiteX3074" fmla="*/ 588274 w 1656655"/>
              <a:gd name="connsiteY3074" fmla="*/ 374981 h 1864576"/>
              <a:gd name="connsiteX3075" fmla="*/ 590799 w 1656655"/>
              <a:gd name="connsiteY3075" fmla="*/ 375956 h 1864576"/>
              <a:gd name="connsiteX3076" fmla="*/ 590407 w 1656655"/>
              <a:gd name="connsiteY3076" fmla="*/ 378489 h 1864576"/>
              <a:gd name="connsiteX3077" fmla="*/ 591963 w 1656655"/>
              <a:gd name="connsiteY3077" fmla="*/ 378879 h 1864576"/>
              <a:gd name="connsiteX3078" fmla="*/ 594483 w 1656655"/>
              <a:gd name="connsiteY3078" fmla="*/ 377320 h 1864576"/>
              <a:gd name="connsiteX3079" fmla="*/ 595844 w 1656655"/>
              <a:gd name="connsiteY3079" fmla="*/ 377904 h 1864576"/>
              <a:gd name="connsiteX3080" fmla="*/ 595648 w 1656655"/>
              <a:gd name="connsiteY3080" fmla="*/ 381023 h 1864576"/>
              <a:gd name="connsiteX3081" fmla="*/ 584975 w 1656655"/>
              <a:gd name="connsiteY3081" fmla="*/ 384141 h 1864576"/>
              <a:gd name="connsiteX3082" fmla="*/ 583615 w 1656655"/>
              <a:gd name="connsiteY3082" fmla="*/ 383556 h 1864576"/>
              <a:gd name="connsiteX3083" fmla="*/ 581868 w 1656655"/>
              <a:gd name="connsiteY3083" fmla="*/ 383556 h 1864576"/>
              <a:gd name="connsiteX3084" fmla="*/ 571391 w 1656655"/>
              <a:gd name="connsiteY3084" fmla="*/ 382192 h 1864576"/>
              <a:gd name="connsiteX3085" fmla="*/ 571195 w 1656655"/>
              <a:gd name="connsiteY3085" fmla="*/ 375176 h 1864576"/>
              <a:gd name="connsiteX3086" fmla="*/ 572555 w 1656655"/>
              <a:gd name="connsiteY3086" fmla="*/ 375761 h 1864576"/>
              <a:gd name="connsiteX3087" fmla="*/ 575271 w 1656655"/>
              <a:gd name="connsiteY3087" fmla="*/ 376735 h 1864576"/>
              <a:gd name="connsiteX3088" fmla="*/ 575271 w 1656655"/>
              <a:gd name="connsiteY3088" fmla="*/ 376735 h 1864576"/>
              <a:gd name="connsiteX3089" fmla="*/ 607682 w 1656655"/>
              <a:gd name="connsiteY3089" fmla="*/ 372058 h 1864576"/>
              <a:gd name="connsiteX3090" fmla="*/ 606903 w 1656655"/>
              <a:gd name="connsiteY3090" fmla="*/ 369524 h 1864576"/>
              <a:gd name="connsiteX3091" fmla="*/ 606130 w 1656655"/>
              <a:gd name="connsiteY3091" fmla="*/ 366990 h 1864576"/>
              <a:gd name="connsiteX3092" fmla="*/ 604770 w 1656655"/>
              <a:gd name="connsiteY3092" fmla="*/ 367770 h 1864576"/>
              <a:gd name="connsiteX3093" fmla="*/ 605739 w 1656655"/>
              <a:gd name="connsiteY3093" fmla="*/ 371083 h 1864576"/>
              <a:gd name="connsiteX3094" fmla="*/ 607682 w 1656655"/>
              <a:gd name="connsiteY3094" fmla="*/ 372058 h 1864576"/>
              <a:gd name="connsiteX3095" fmla="*/ 668616 w 1656655"/>
              <a:gd name="connsiteY3095" fmla="*/ 372058 h 1864576"/>
              <a:gd name="connsiteX3096" fmla="*/ 684139 w 1656655"/>
              <a:gd name="connsiteY3096" fmla="*/ 353737 h 1864576"/>
              <a:gd name="connsiteX3097" fmla="*/ 687437 w 1656655"/>
              <a:gd name="connsiteY3097" fmla="*/ 349060 h 1864576"/>
              <a:gd name="connsiteX3098" fmla="*/ 688411 w 1656655"/>
              <a:gd name="connsiteY3098" fmla="*/ 347696 h 1864576"/>
              <a:gd name="connsiteX3099" fmla="*/ 690740 w 1656655"/>
              <a:gd name="connsiteY3099" fmla="*/ 344188 h 1864576"/>
              <a:gd name="connsiteX3100" fmla="*/ 690544 w 1656655"/>
              <a:gd name="connsiteY3100" fmla="*/ 343993 h 1864576"/>
              <a:gd name="connsiteX3101" fmla="*/ 689380 w 1656655"/>
              <a:gd name="connsiteY3101" fmla="*/ 345747 h 1864576"/>
              <a:gd name="connsiteX3102" fmla="*/ 685695 w 1656655"/>
              <a:gd name="connsiteY3102" fmla="*/ 351009 h 1864576"/>
              <a:gd name="connsiteX3103" fmla="*/ 677738 w 1656655"/>
              <a:gd name="connsiteY3103" fmla="*/ 361338 h 1864576"/>
              <a:gd name="connsiteX3104" fmla="*/ 676378 w 1656655"/>
              <a:gd name="connsiteY3104" fmla="*/ 363092 h 1864576"/>
              <a:gd name="connsiteX3105" fmla="*/ 675599 w 1656655"/>
              <a:gd name="connsiteY3105" fmla="*/ 363872 h 1864576"/>
              <a:gd name="connsiteX3106" fmla="*/ 675022 w 1656655"/>
              <a:gd name="connsiteY3106" fmla="*/ 364652 h 1864576"/>
              <a:gd name="connsiteX3107" fmla="*/ 668421 w 1656655"/>
              <a:gd name="connsiteY3107" fmla="*/ 372058 h 1864576"/>
              <a:gd name="connsiteX3108" fmla="*/ 663762 w 1656655"/>
              <a:gd name="connsiteY3108" fmla="*/ 376930 h 1864576"/>
              <a:gd name="connsiteX3109" fmla="*/ 668616 w 1656655"/>
              <a:gd name="connsiteY3109" fmla="*/ 372058 h 1864576"/>
              <a:gd name="connsiteX3110" fmla="*/ 702186 w 1656655"/>
              <a:gd name="connsiteY3110" fmla="*/ 377904 h 1864576"/>
              <a:gd name="connsiteX3111" fmla="*/ 700831 w 1656655"/>
              <a:gd name="connsiteY3111" fmla="*/ 374591 h 1864576"/>
              <a:gd name="connsiteX3112" fmla="*/ 693652 w 1656655"/>
              <a:gd name="connsiteY3112" fmla="*/ 362703 h 1864576"/>
              <a:gd name="connsiteX3113" fmla="*/ 691513 w 1656655"/>
              <a:gd name="connsiteY3113" fmla="*/ 360169 h 1864576"/>
              <a:gd name="connsiteX3114" fmla="*/ 689766 w 1656655"/>
              <a:gd name="connsiteY3114" fmla="*/ 358415 h 1864576"/>
              <a:gd name="connsiteX3115" fmla="*/ 689184 w 1656655"/>
              <a:gd name="connsiteY3115" fmla="*/ 357830 h 1864576"/>
              <a:gd name="connsiteX3116" fmla="*/ 686468 w 1656655"/>
              <a:gd name="connsiteY3116" fmla="*/ 355881 h 1864576"/>
              <a:gd name="connsiteX3117" fmla="*/ 677929 w 1656655"/>
              <a:gd name="connsiteY3117" fmla="*/ 366601 h 1864576"/>
              <a:gd name="connsiteX3118" fmla="*/ 672497 w 1656655"/>
              <a:gd name="connsiteY3118" fmla="*/ 372642 h 1864576"/>
              <a:gd name="connsiteX3119" fmla="*/ 676378 w 1656655"/>
              <a:gd name="connsiteY3119" fmla="*/ 378489 h 1864576"/>
              <a:gd name="connsiteX3120" fmla="*/ 677542 w 1656655"/>
              <a:gd name="connsiteY3120" fmla="*/ 380438 h 1864576"/>
              <a:gd name="connsiteX3121" fmla="*/ 681619 w 1656655"/>
              <a:gd name="connsiteY3121" fmla="*/ 379269 h 1864576"/>
              <a:gd name="connsiteX3122" fmla="*/ 699084 w 1656655"/>
              <a:gd name="connsiteY3122" fmla="*/ 377515 h 1864576"/>
              <a:gd name="connsiteX3123" fmla="*/ 702186 w 1656655"/>
              <a:gd name="connsiteY3123" fmla="*/ 377904 h 1864576"/>
              <a:gd name="connsiteX3124" fmla="*/ 638731 w 1656655"/>
              <a:gd name="connsiteY3124" fmla="*/ 398369 h 1864576"/>
              <a:gd name="connsiteX3125" fmla="*/ 641834 w 1656655"/>
              <a:gd name="connsiteY3125" fmla="*/ 398563 h 1864576"/>
              <a:gd name="connsiteX3126" fmla="*/ 644550 w 1656655"/>
              <a:gd name="connsiteY3126" fmla="*/ 397979 h 1864576"/>
              <a:gd name="connsiteX3127" fmla="*/ 643777 w 1656655"/>
              <a:gd name="connsiteY3127" fmla="*/ 397394 h 1864576"/>
              <a:gd name="connsiteX3128" fmla="*/ 632712 w 1656655"/>
              <a:gd name="connsiteY3128" fmla="*/ 392132 h 1864576"/>
              <a:gd name="connsiteX3129" fmla="*/ 633490 w 1656655"/>
              <a:gd name="connsiteY3129" fmla="*/ 386480 h 1864576"/>
              <a:gd name="connsiteX3130" fmla="*/ 635041 w 1656655"/>
              <a:gd name="connsiteY3130" fmla="*/ 386675 h 1864576"/>
              <a:gd name="connsiteX3131" fmla="*/ 635820 w 1656655"/>
              <a:gd name="connsiteY3131" fmla="*/ 387844 h 1864576"/>
              <a:gd name="connsiteX3132" fmla="*/ 637567 w 1656655"/>
              <a:gd name="connsiteY3132" fmla="*/ 389988 h 1864576"/>
              <a:gd name="connsiteX3133" fmla="*/ 637180 w 1656655"/>
              <a:gd name="connsiteY3133" fmla="*/ 388429 h 1864576"/>
              <a:gd name="connsiteX3134" fmla="*/ 638149 w 1656655"/>
              <a:gd name="connsiteY3134" fmla="*/ 387454 h 1864576"/>
              <a:gd name="connsiteX3135" fmla="*/ 641447 w 1656655"/>
              <a:gd name="connsiteY3135" fmla="*/ 387259 h 1864576"/>
              <a:gd name="connsiteX3136" fmla="*/ 640283 w 1656655"/>
              <a:gd name="connsiteY3136" fmla="*/ 385311 h 1864576"/>
              <a:gd name="connsiteX3137" fmla="*/ 640669 w 1656655"/>
              <a:gd name="connsiteY3137" fmla="*/ 383167 h 1864576"/>
              <a:gd name="connsiteX3138" fmla="*/ 636788 w 1656655"/>
              <a:gd name="connsiteY3138" fmla="*/ 383167 h 1864576"/>
              <a:gd name="connsiteX3139" fmla="*/ 635041 w 1656655"/>
              <a:gd name="connsiteY3139" fmla="*/ 383556 h 1864576"/>
              <a:gd name="connsiteX3140" fmla="*/ 633877 w 1656655"/>
              <a:gd name="connsiteY3140" fmla="*/ 382387 h 1864576"/>
              <a:gd name="connsiteX3141" fmla="*/ 635624 w 1656655"/>
              <a:gd name="connsiteY3141" fmla="*/ 379853 h 1864576"/>
              <a:gd name="connsiteX3142" fmla="*/ 637757 w 1656655"/>
              <a:gd name="connsiteY3142" fmla="*/ 377515 h 1864576"/>
              <a:gd name="connsiteX3143" fmla="*/ 636015 w 1656655"/>
              <a:gd name="connsiteY3143" fmla="*/ 377125 h 1864576"/>
              <a:gd name="connsiteX3144" fmla="*/ 635237 w 1656655"/>
              <a:gd name="connsiteY3144" fmla="*/ 373617 h 1864576"/>
              <a:gd name="connsiteX3145" fmla="*/ 632521 w 1656655"/>
              <a:gd name="connsiteY3145" fmla="*/ 373227 h 1864576"/>
              <a:gd name="connsiteX3146" fmla="*/ 631743 w 1656655"/>
              <a:gd name="connsiteY3146" fmla="*/ 374591 h 1864576"/>
              <a:gd name="connsiteX3147" fmla="*/ 630192 w 1656655"/>
              <a:gd name="connsiteY3147" fmla="*/ 375371 h 1864576"/>
              <a:gd name="connsiteX3148" fmla="*/ 628641 w 1656655"/>
              <a:gd name="connsiteY3148" fmla="*/ 374786 h 1864576"/>
              <a:gd name="connsiteX3149" fmla="*/ 629805 w 1656655"/>
              <a:gd name="connsiteY3149" fmla="*/ 380243 h 1864576"/>
              <a:gd name="connsiteX3150" fmla="*/ 628641 w 1656655"/>
              <a:gd name="connsiteY3150" fmla="*/ 381413 h 1864576"/>
              <a:gd name="connsiteX3151" fmla="*/ 623204 w 1656655"/>
              <a:gd name="connsiteY3151" fmla="*/ 377904 h 1864576"/>
              <a:gd name="connsiteX3152" fmla="*/ 620488 w 1656655"/>
              <a:gd name="connsiteY3152" fmla="*/ 380828 h 1864576"/>
              <a:gd name="connsiteX3153" fmla="*/ 623013 w 1656655"/>
              <a:gd name="connsiteY3153" fmla="*/ 382777 h 1864576"/>
              <a:gd name="connsiteX3154" fmla="*/ 623013 w 1656655"/>
              <a:gd name="connsiteY3154" fmla="*/ 385116 h 1864576"/>
              <a:gd name="connsiteX3155" fmla="*/ 622431 w 1656655"/>
              <a:gd name="connsiteY3155" fmla="*/ 385505 h 1864576"/>
              <a:gd name="connsiteX3156" fmla="*/ 624178 w 1656655"/>
              <a:gd name="connsiteY3156" fmla="*/ 385116 h 1864576"/>
              <a:gd name="connsiteX3157" fmla="*/ 625337 w 1656655"/>
              <a:gd name="connsiteY3157" fmla="*/ 384336 h 1864576"/>
              <a:gd name="connsiteX3158" fmla="*/ 626502 w 1656655"/>
              <a:gd name="connsiteY3158" fmla="*/ 388429 h 1864576"/>
              <a:gd name="connsiteX3159" fmla="*/ 614474 w 1656655"/>
              <a:gd name="connsiteY3159" fmla="*/ 389403 h 1864576"/>
              <a:gd name="connsiteX3160" fmla="*/ 611758 w 1656655"/>
              <a:gd name="connsiteY3160" fmla="*/ 388234 h 1864576"/>
              <a:gd name="connsiteX3161" fmla="*/ 615443 w 1656655"/>
              <a:gd name="connsiteY3161" fmla="*/ 391352 h 1864576"/>
              <a:gd name="connsiteX3162" fmla="*/ 627667 w 1656655"/>
              <a:gd name="connsiteY3162" fmla="*/ 389403 h 1864576"/>
              <a:gd name="connsiteX3163" fmla="*/ 629414 w 1656655"/>
              <a:gd name="connsiteY3163" fmla="*/ 387844 h 1864576"/>
              <a:gd name="connsiteX3164" fmla="*/ 630965 w 1656655"/>
              <a:gd name="connsiteY3164" fmla="*/ 389598 h 1864576"/>
              <a:gd name="connsiteX3165" fmla="*/ 631161 w 1656655"/>
              <a:gd name="connsiteY3165" fmla="*/ 392717 h 1864576"/>
              <a:gd name="connsiteX3166" fmla="*/ 638731 w 1656655"/>
              <a:gd name="connsiteY3166" fmla="*/ 398369 h 1864576"/>
              <a:gd name="connsiteX3167" fmla="*/ 609429 w 1656655"/>
              <a:gd name="connsiteY3167" fmla="*/ 376930 h 1864576"/>
              <a:gd name="connsiteX3168" fmla="*/ 608455 w 1656655"/>
              <a:gd name="connsiteY3168" fmla="*/ 374786 h 1864576"/>
              <a:gd name="connsiteX3169" fmla="*/ 608264 w 1656655"/>
              <a:gd name="connsiteY3169" fmla="*/ 375566 h 1864576"/>
              <a:gd name="connsiteX3170" fmla="*/ 609429 w 1656655"/>
              <a:gd name="connsiteY3170" fmla="*/ 376930 h 1864576"/>
              <a:gd name="connsiteX3171" fmla="*/ 609429 w 1656655"/>
              <a:gd name="connsiteY3171" fmla="*/ 376930 h 1864576"/>
              <a:gd name="connsiteX3172" fmla="*/ 609429 w 1656655"/>
              <a:gd name="connsiteY3172" fmla="*/ 380633 h 1864576"/>
              <a:gd name="connsiteX3173" fmla="*/ 606708 w 1656655"/>
              <a:gd name="connsiteY3173" fmla="*/ 382387 h 1864576"/>
              <a:gd name="connsiteX3174" fmla="*/ 604966 w 1656655"/>
              <a:gd name="connsiteY3174" fmla="*/ 384726 h 1864576"/>
              <a:gd name="connsiteX3175" fmla="*/ 605156 w 1656655"/>
              <a:gd name="connsiteY3175" fmla="*/ 384726 h 1864576"/>
              <a:gd name="connsiteX3176" fmla="*/ 607682 w 1656655"/>
              <a:gd name="connsiteY3176" fmla="*/ 384726 h 1864576"/>
              <a:gd name="connsiteX3177" fmla="*/ 609815 w 1656655"/>
              <a:gd name="connsiteY3177" fmla="*/ 384141 h 1864576"/>
              <a:gd name="connsiteX3178" fmla="*/ 611758 w 1656655"/>
              <a:gd name="connsiteY3178" fmla="*/ 384921 h 1864576"/>
              <a:gd name="connsiteX3179" fmla="*/ 613892 w 1656655"/>
              <a:gd name="connsiteY3179" fmla="*/ 385116 h 1864576"/>
              <a:gd name="connsiteX3180" fmla="*/ 612727 w 1656655"/>
              <a:gd name="connsiteY3180" fmla="*/ 383167 h 1864576"/>
              <a:gd name="connsiteX3181" fmla="*/ 610593 w 1656655"/>
              <a:gd name="connsiteY3181" fmla="*/ 379074 h 1864576"/>
              <a:gd name="connsiteX3182" fmla="*/ 609429 w 1656655"/>
              <a:gd name="connsiteY3182" fmla="*/ 376930 h 1864576"/>
              <a:gd name="connsiteX3183" fmla="*/ 578183 w 1656655"/>
              <a:gd name="connsiteY3183" fmla="*/ 380243 h 1864576"/>
              <a:gd name="connsiteX3184" fmla="*/ 577018 w 1656655"/>
              <a:gd name="connsiteY3184" fmla="*/ 379659 h 1864576"/>
              <a:gd name="connsiteX3185" fmla="*/ 573524 w 1656655"/>
              <a:gd name="connsiteY3185" fmla="*/ 379659 h 1864576"/>
              <a:gd name="connsiteX3186" fmla="*/ 579543 w 1656655"/>
              <a:gd name="connsiteY3186" fmla="*/ 381413 h 1864576"/>
              <a:gd name="connsiteX3187" fmla="*/ 578183 w 1656655"/>
              <a:gd name="connsiteY3187" fmla="*/ 380243 h 1864576"/>
              <a:gd name="connsiteX3188" fmla="*/ 674631 w 1656655"/>
              <a:gd name="connsiteY3188" fmla="*/ 381802 h 1864576"/>
              <a:gd name="connsiteX3189" fmla="*/ 670168 w 1656655"/>
              <a:gd name="connsiteY3189" fmla="*/ 374981 h 1864576"/>
              <a:gd name="connsiteX3190" fmla="*/ 666869 w 1656655"/>
              <a:gd name="connsiteY3190" fmla="*/ 378294 h 1864576"/>
              <a:gd name="connsiteX3191" fmla="*/ 663375 w 1656655"/>
              <a:gd name="connsiteY3191" fmla="*/ 381413 h 1864576"/>
              <a:gd name="connsiteX3192" fmla="*/ 664736 w 1656655"/>
              <a:gd name="connsiteY3192" fmla="*/ 383946 h 1864576"/>
              <a:gd name="connsiteX3193" fmla="*/ 668616 w 1656655"/>
              <a:gd name="connsiteY3193" fmla="*/ 384336 h 1864576"/>
              <a:gd name="connsiteX3194" fmla="*/ 668807 w 1656655"/>
              <a:gd name="connsiteY3194" fmla="*/ 384531 h 1864576"/>
              <a:gd name="connsiteX3195" fmla="*/ 669003 w 1656655"/>
              <a:gd name="connsiteY3195" fmla="*/ 384726 h 1864576"/>
              <a:gd name="connsiteX3196" fmla="*/ 671719 w 1656655"/>
              <a:gd name="connsiteY3196" fmla="*/ 383167 h 1864576"/>
              <a:gd name="connsiteX3197" fmla="*/ 674631 w 1656655"/>
              <a:gd name="connsiteY3197" fmla="*/ 381802 h 1864576"/>
              <a:gd name="connsiteX3198" fmla="*/ 713441 w 1656655"/>
              <a:gd name="connsiteY3198" fmla="*/ 384921 h 1864576"/>
              <a:gd name="connsiteX3199" fmla="*/ 706845 w 1656655"/>
              <a:gd name="connsiteY3199" fmla="*/ 381997 h 1864576"/>
              <a:gd name="connsiteX3200" fmla="*/ 707623 w 1656655"/>
              <a:gd name="connsiteY3200" fmla="*/ 386480 h 1864576"/>
              <a:gd name="connsiteX3201" fmla="*/ 707814 w 1656655"/>
              <a:gd name="connsiteY3201" fmla="*/ 391352 h 1864576"/>
              <a:gd name="connsiteX3202" fmla="*/ 708205 w 1656655"/>
              <a:gd name="connsiteY3202" fmla="*/ 390962 h 1864576"/>
              <a:gd name="connsiteX3203" fmla="*/ 709370 w 1656655"/>
              <a:gd name="connsiteY3203" fmla="*/ 389793 h 1864576"/>
              <a:gd name="connsiteX3204" fmla="*/ 710726 w 1656655"/>
              <a:gd name="connsiteY3204" fmla="*/ 388234 h 1864576"/>
              <a:gd name="connsiteX3205" fmla="*/ 711504 w 1656655"/>
              <a:gd name="connsiteY3205" fmla="*/ 387454 h 1864576"/>
              <a:gd name="connsiteX3206" fmla="*/ 712086 w 1656655"/>
              <a:gd name="connsiteY3206" fmla="*/ 386675 h 1864576"/>
              <a:gd name="connsiteX3207" fmla="*/ 713441 w 1656655"/>
              <a:gd name="connsiteY3207" fmla="*/ 384921 h 1864576"/>
              <a:gd name="connsiteX3208" fmla="*/ 694621 w 1656655"/>
              <a:gd name="connsiteY3208" fmla="*/ 401877 h 1864576"/>
              <a:gd name="connsiteX3209" fmla="*/ 699084 w 1656655"/>
              <a:gd name="connsiteY3209" fmla="*/ 398953 h 1864576"/>
              <a:gd name="connsiteX3210" fmla="*/ 703160 w 1656655"/>
              <a:gd name="connsiteY3210" fmla="*/ 395640 h 1864576"/>
              <a:gd name="connsiteX3211" fmla="*/ 703742 w 1656655"/>
              <a:gd name="connsiteY3211" fmla="*/ 382972 h 1864576"/>
              <a:gd name="connsiteX3212" fmla="*/ 702578 w 1656655"/>
              <a:gd name="connsiteY3212" fmla="*/ 381218 h 1864576"/>
              <a:gd name="connsiteX3213" fmla="*/ 684917 w 1656655"/>
              <a:gd name="connsiteY3213" fmla="*/ 381802 h 1864576"/>
              <a:gd name="connsiteX3214" fmla="*/ 679093 w 1656655"/>
              <a:gd name="connsiteY3214" fmla="*/ 383362 h 1864576"/>
              <a:gd name="connsiteX3215" fmla="*/ 684530 w 1656655"/>
              <a:gd name="connsiteY3215" fmla="*/ 400317 h 1864576"/>
              <a:gd name="connsiteX3216" fmla="*/ 687050 w 1656655"/>
              <a:gd name="connsiteY3216" fmla="*/ 400512 h 1864576"/>
              <a:gd name="connsiteX3217" fmla="*/ 688602 w 1656655"/>
              <a:gd name="connsiteY3217" fmla="*/ 402072 h 1864576"/>
              <a:gd name="connsiteX3218" fmla="*/ 688797 w 1656655"/>
              <a:gd name="connsiteY3218" fmla="*/ 401877 h 1864576"/>
              <a:gd name="connsiteX3219" fmla="*/ 688993 w 1656655"/>
              <a:gd name="connsiteY3219" fmla="*/ 401682 h 1864576"/>
              <a:gd name="connsiteX3220" fmla="*/ 689184 w 1656655"/>
              <a:gd name="connsiteY3220" fmla="*/ 401292 h 1864576"/>
              <a:gd name="connsiteX3221" fmla="*/ 689766 w 1656655"/>
              <a:gd name="connsiteY3221" fmla="*/ 400707 h 1864576"/>
              <a:gd name="connsiteX3222" fmla="*/ 694621 w 1656655"/>
              <a:gd name="connsiteY3222" fmla="*/ 401877 h 1864576"/>
              <a:gd name="connsiteX3223" fmla="*/ 661628 w 1656655"/>
              <a:gd name="connsiteY3223" fmla="*/ 384921 h 1864576"/>
              <a:gd name="connsiteX3224" fmla="*/ 660855 w 1656655"/>
              <a:gd name="connsiteY3224" fmla="*/ 383556 h 1864576"/>
              <a:gd name="connsiteX3225" fmla="*/ 656779 w 1656655"/>
              <a:gd name="connsiteY3225" fmla="*/ 386870 h 1864576"/>
              <a:gd name="connsiteX3226" fmla="*/ 658912 w 1656655"/>
              <a:gd name="connsiteY3226" fmla="*/ 387065 h 1864576"/>
              <a:gd name="connsiteX3227" fmla="*/ 660659 w 1656655"/>
              <a:gd name="connsiteY3227" fmla="*/ 385116 h 1864576"/>
              <a:gd name="connsiteX3228" fmla="*/ 661628 w 1656655"/>
              <a:gd name="connsiteY3228" fmla="*/ 384921 h 1864576"/>
              <a:gd name="connsiteX3229" fmla="*/ 681423 w 1656655"/>
              <a:gd name="connsiteY3229" fmla="*/ 399928 h 1864576"/>
              <a:gd name="connsiteX3230" fmla="*/ 679485 w 1656655"/>
              <a:gd name="connsiteY3230" fmla="*/ 391352 h 1864576"/>
              <a:gd name="connsiteX3231" fmla="*/ 676182 w 1656655"/>
              <a:gd name="connsiteY3231" fmla="*/ 384336 h 1864576"/>
              <a:gd name="connsiteX3232" fmla="*/ 673275 w 1656655"/>
              <a:gd name="connsiteY3232" fmla="*/ 385700 h 1864576"/>
              <a:gd name="connsiteX3233" fmla="*/ 671915 w 1656655"/>
              <a:gd name="connsiteY3233" fmla="*/ 386480 h 1864576"/>
              <a:gd name="connsiteX3234" fmla="*/ 670946 w 1656655"/>
              <a:gd name="connsiteY3234" fmla="*/ 387065 h 1864576"/>
              <a:gd name="connsiteX3235" fmla="*/ 670750 w 1656655"/>
              <a:gd name="connsiteY3235" fmla="*/ 387259 h 1864576"/>
              <a:gd name="connsiteX3236" fmla="*/ 670554 w 1656655"/>
              <a:gd name="connsiteY3236" fmla="*/ 387454 h 1864576"/>
              <a:gd name="connsiteX3237" fmla="*/ 671915 w 1656655"/>
              <a:gd name="connsiteY3237" fmla="*/ 389208 h 1864576"/>
              <a:gd name="connsiteX3238" fmla="*/ 671719 w 1656655"/>
              <a:gd name="connsiteY3238" fmla="*/ 391937 h 1864576"/>
              <a:gd name="connsiteX3239" fmla="*/ 672497 w 1656655"/>
              <a:gd name="connsiteY3239" fmla="*/ 392327 h 1864576"/>
              <a:gd name="connsiteX3240" fmla="*/ 673857 w 1656655"/>
              <a:gd name="connsiteY3240" fmla="*/ 397394 h 1864576"/>
              <a:gd name="connsiteX3241" fmla="*/ 674244 w 1656655"/>
              <a:gd name="connsiteY3241" fmla="*/ 398369 h 1864576"/>
              <a:gd name="connsiteX3242" fmla="*/ 670363 w 1656655"/>
              <a:gd name="connsiteY3242" fmla="*/ 403436 h 1864576"/>
              <a:gd name="connsiteX3243" fmla="*/ 669972 w 1656655"/>
              <a:gd name="connsiteY3243" fmla="*/ 404021 h 1864576"/>
              <a:gd name="connsiteX3244" fmla="*/ 665900 w 1656655"/>
              <a:gd name="connsiteY3244" fmla="*/ 405190 h 1864576"/>
              <a:gd name="connsiteX3245" fmla="*/ 669003 w 1656655"/>
              <a:gd name="connsiteY3245" fmla="*/ 406554 h 1864576"/>
              <a:gd name="connsiteX3246" fmla="*/ 672497 w 1656655"/>
              <a:gd name="connsiteY3246" fmla="*/ 407334 h 1864576"/>
              <a:gd name="connsiteX3247" fmla="*/ 673079 w 1656655"/>
              <a:gd name="connsiteY3247" fmla="*/ 407919 h 1864576"/>
              <a:gd name="connsiteX3248" fmla="*/ 673857 w 1656655"/>
              <a:gd name="connsiteY3248" fmla="*/ 407529 h 1864576"/>
              <a:gd name="connsiteX3249" fmla="*/ 675599 w 1656655"/>
              <a:gd name="connsiteY3249" fmla="*/ 407139 h 1864576"/>
              <a:gd name="connsiteX3250" fmla="*/ 676573 w 1656655"/>
              <a:gd name="connsiteY3250" fmla="*/ 406944 h 1864576"/>
              <a:gd name="connsiteX3251" fmla="*/ 677542 w 1656655"/>
              <a:gd name="connsiteY3251" fmla="*/ 406749 h 1864576"/>
              <a:gd name="connsiteX3252" fmla="*/ 678125 w 1656655"/>
              <a:gd name="connsiteY3252" fmla="*/ 406164 h 1864576"/>
              <a:gd name="connsiteX3253" fmla="*/ 678707 w 1656655"/>
              <a:gd name="connsiteY3253" fmla="*/ 405775 h 1864576"/>
              <a:gd name="connsiteX3254" fmla="*/ 679872 w 1656655"/>
              <a:gd name="connsiteY3254" fmla="*/ 401877 h 1864576"/>
              <a:gd name="connsiteX3255" fmla="*/ 681036 w 1656655"/>
              <a:gd name="connsiteY3255" fmla="*/ 401292 h 1864576"/>
              <a:gd name="connsiteX3256" fmla="*/ 681423 w 1656655"/>
              <a:gd name="connsiteY3256" fmla="*/ 399928 h 1864576"/>
              <a:gd name="connsiteX3257" fmla="*/ 670554 w 1656655"/>
              <a:gd name="connsiteY3257" fmla="*/ 395835 h 1864576"/>
              <a:gd name="connsiteX3258" fmla="*/ 671136 w 1656655"/>
              <a:gd name="connsiteY3258" fmla="*/ 395445 h 1864576"/>
              <a:gd name="connsiteX3259" fmla="*/ 668807 w 1656655"/>
              <a:gd name="connsiteY3259" fmla="*/ 394666 h 1864576"/>
              <a:gd name="connsiteX3260" fmla="*/ 666674 w 1656655"/>
              <a:gd name="connsiteY3260" fmla="*/ 393886 h 1864576"/>
              <a:gd name="connsiteX3261" fmla="*/ 667647 w 1656655"/>
              <a:gd name="connsiteY3261" fmla="*/ 391742 h 1864576"/>
              <a:gd name="connsiteX3262" fmla="*/ 668807 w 1656655"/>
              <a:gd name="connsiteY3262" fmla="*/ 389793 h 1864576"/>
              <a:gd name="connsiteX3263" fmla="*/ 667256 w 1656655"/>
              <a:gd name="connsiteY3263" fmla="*/ 389793 h 1864576"/>
              <a:gd name="connsiteX3264" fmla="*/ 666483 w 1656655"/>
              <a:gd name="connsiteY3264" fmla="*/ 387259 h 1864576"/>
              <a:gd name="connsiteX3265" fmla="*/ 665122 w 1656655"/>
              <a:gd name="connsiteY3265" fmla="*/ 387259 h 1864576"/>
              <a:gd name="connsiteX3266" fmla="*/ 662793 w 1656655"/>
              <a:gd name="connsiteY3266" fmla="*/ 388234 h 1864576"/>
              <a:gd name="connsiteX3267" fmla="*/ 661628 w 1656655"/>
              <a:gd name="connsiteY3267" fmla="*/ 387649 h 1864576"/>
              <a:gd name="connsiteX3268" fmla="*/ 661824 w 1656655"/>
              <a:gd name="connsiteY3268" fmla="*/ 390378 h 1864576"/>
              <a:gd name="connsiteX3269" fmla="*/ 660659 w 1656655"/>
              <a:gd name="connsiteY3269" fmla="*/ 392132 h 1864576"/>
              <a:gd name="connsiteX3270" fmla="*/ 658717 w 1656655"/>
              <a:gd name="connsiteY3270" fmla="*/ 390768 h 1864576"/>
              <a:gd name="connsiteX3271" fmla="*/ 656970 w 1656655"/>
              <a:gd name="connsiteY3271" fmla="*/ 389793 h 1864576"/>
              <a:gd name="connsiteX3272" fmla="*/ 656970 w 1656655"/>
              <a:gd name="connsiteY3272" fmla="*/ 389988 h 1864576"/>
              <a:gd name="connsiteX3273" fmla="*/ 657165 w 1656655"/>
              <a:gd name="connsiteY3273" fmla="*/ 390378 h 1864576"/>
              <a:gd name="connsiteX3274" fmla="*/ 657361 w 1656655"/>
              <a:gd name="connsiteY3274" fmla="*/ 391157 h 1864576"/>
              <a:gd name="connsiteX3275" fmla="*/ 656583 w 1656655"/>
              <a:gd name="connsiteY3275" fmla="*/ 392327 h 1864576"/>
              <a:gd name="connsiteX3276" fmla="*/ 655032 w 1656655"/>
              <a:gd name="connsiteY3276" fmla="*/ 392327 h 1864576"/>
              <a:gd name="connsiteX3277" fmla="*/ 654645 w 1656655"/>
              <a:gd name="connsiteY3277" fmla="*/ 393496 h 1864576"/>
              <a:gd name="connsiteX3278" fmla="*/ 655810 w 1656655"/>
              <a:gd name="connsiteY3278" fmla="*/ 395835 h 1864576"/>
              <a:gd name="connsiteX3279" fmla="*/ 654645 w 1656655"/>
              <a:gd name="connsiteY3279" fmla="*/ 396614 h 1864576"/>
              <a:gd name="connsiteX3280" fmla="*/ 656001 w 1656655"/>
              <a:gd name="connsiteY3280" fmla="*/ 397394 h 1864576"/>
              <a:gd name="connsiteX3281" fmla="*/ 660273 w 1656655"/>
              <a:gd name="connsiteY3281" fmla="*/ 396420 h 1864576"/>
              <a:gd name="connsiteX3282" fmla="*/ 659881 w 1656655"/>
              <a:gd name="connsiteY3282" fmla="*/ 399343 h 1864576"/>
              <a:gd name="connsiteX3283" fmla="*/ 650760 w 1656655"/>
              <a:gd name="connsiteY3283" fmla="*/ 401487 h 1864576"/>
              <a:gd name="connsiteX3284" fmla="*/ 647461 w 1656655"/>
              <a:gd name="connsiteY3284" fmla="*/ 399538 h 1864576"/>
              <a:gd name="connsiteX3285" fmla="*/ 645524 w 1656655"/>
              <a:gd name="connsiteY3285" fmla="*/ 398369 h 1864576"/>
              <a:gd name="connsiteX3286" fmla="*/ 646297 w 1656655"/>
              <a:gd name="connsiteY3286" fmla="*/ 399733 h 1864576"/>
              <a:gd name="connsiteX3287" fmla="*/ 649595 w 1656655"/>
              <a:gd name="connsiteY3287" fmla="*/ 402656 h 1864576"/>
              <a:gd name="connsiteX3288" fmla="*/ 656583 w 1656655"/>
              <a:gd name="connsiteY3288" fmla="*/ 403046 h 1864576"/>
              <a:gd name="connsiteX3289" fmla="*/ 659691 w 1656655"/>
              <a:gd name="connsiteY3289" fmla="*/ 402656 h 1864576"/>
              <a:gd name="connsiteX3290" fmla="*/ 660273 w 1656655"/>
              <a:gd name="connsiteY3290" fmla="*/ 404215 h 1864576"/>
              <a:gd name="connsiteX3291" fmla="*/ 668616 w 1656655"/>
              <a:gd name="connsiteY3291" fmla="*/ 410452 h 1864576"/>
              <a:gd name="connsiteX3292" fmla="*/ 670168 w 1656655"/>
              <a:gd name="connsiteY3292" fmla="*/ 409867 h 1864576"/>
              <a:gd name="connsiteX3293" fmla="*/ 671915 w 1656655"/>
              <a:gd name="connsiteY3293" fmla="*/ 412401 h 1864576"/>
              <a:gd name="connsiteX3294" fmla="*/ 672301 w 1656655"/>
              <a:gd name="connsiteY3294" fmla="*/ 413961 h 1864576"/>
              <a:gd name="connsiteX3295" fmla="*/ 680650 w 1656655"/>
              <a:gd name="connsiteY3295" fmla="*/ 416105 h 1864576"/>
              <a:gd name="connsiteX3296" fmla="*/ 684139 w 1656655"/>
              <a:gd name="connsiteY3296" fmla="*/ 413376 h 1864576"/>
              <a:gd name="connsiteX3297" fmla="*/ 684721 w 1656655"/>
              <a:gd name="connsiteY3297" fmla="*/ 412791 h 1864576"/>
              <a:gd name="connsiteX3298" fmla="*/ 685113 w 1656655"/>
              <a:gd name="connsiteY3298" fmla="*/ 412206 h 1864576"/>
              <a:gd name="connsiteX3299" fmla="*/ 684917 w 1656655"/>
              <a:gd name="connsiteY3299" fmla="*/ 412401 h 1864576"/>
              <a:gd name="connsiteX3300" fmla="*/ 683752 w 1656655"/>
              <a:gd name="connsiteY3300" fmla="*/ 413571 h 1864576"/>
              <a:gd name="connsiteX3301" fmla="*/ 677738 w 1656655"/>
              <a:gd name="connsiteY3301" fmla="*/ 415910 h 1864576"/>
              <a:gd name="connsiteX3302" fmla="*/ 672110 w 1656655"/>
              <a:gd name="connsiteY3302" fmla="*/ 410452 h 1864576"/>
              <a:gd name="connsiteX3303" fmla="*/ 670363 w 1656655"/>
              <a:gd name="connsiteY3303" fmla="*/ 409283 h 1864576"/>
              <a:gd name="connsiteX3304" fmla="*/ 664540 w 1656655"/>
              <a:gd name="connsiteY3304" fmla="*/ 407724 h 1864576"/>
              <a:gd name="connsiteX3305" fmla="*/ 661824 w 1656655"/>
              <a:gd name="connsiteY3305" fmla="*/ 403241 h 1864576"/>
              <a:gd name="connsiteX3306" fmla="*/ 663958 w 1656655"/>
              <a:gd name="connsiteY3306" fmla="*/ 398174 h 1864576"/>
              <a:gd name="connsiteX3307" fmla="*/ 665509 w 1656655"/>
              <a:gd name="connsiteY3307" fmla="*/ 400317 h 1864576"/>
              <a:gd name="connsiteX3308" fmla="*/ 667452 w 1656655"/>
              <a:gd name="connsiteY3308" fmla="*/ 401682 h 1864576"/>
              <a:gd name="connsiteX3309" fmla="*/ 668421 w 1656655"/>
              <a:gd name="connsiteY3309" fmla="*/ 399343 h 1864576"/>
              <a:gd name="connsiteX3310" fmla="*/ 671136 w 1656655"/>
              <a:gd name="connsiteY3310" fmla="*/ 399928 h 1864576"/>
              <a:gd name="connsiteX3311" fmla="*/ 670554 w 1656655"/>
              <a:gd name="connsiteY3311" fmla="*/ 398563 h 1864576"/>
              <a:gd name="connsiteX3312" fmla="*/ 670554 w 1656655"/>
              <a:gd name="connsiteY3312" fmla="*/ 395835 h 1864576"/>
              <a:gd name="connsiteX3313" fmla="*/ 596617 w 1656655"/>
              <a:gd name="connsiteY3313" fmla="*/ 388429 h 1864576"/>
              <a:gd name="connsiteX3314" fmla="*/ 596231 w 1656655"/>
              <a:gd name="connsiteY3314" fmla="*/ 387844 h 1864576"/>
              <a:gd name="connsiteX3315" fmla="*/ 595648 w 1656655"/>
              <a:gd name="connsiteY3315" fmla="*/ 388234 h 1864576"/>
              <a:gd name="connsiteX3316" fmla="*/ 596617 w 1656655"/>
              <a:gd name="connsiteY3316" fmla="*/ 388429 h 1864576"/>
              <a:gd name="connsiteX3317" fmla="*/ 654449 w 1656655"/>
              <a:gd name="connsiteY3317" fmla="*/ 388624 h 1864576"/>
              <a:gd name="connsiteX3318" fmla="*/ 652702 w 1656655"/>
              <a:gd name="connsiteY3318" fmla="*/ 389793 h 1864576"/>
              <a:gd name="connsiteX3319" fmla="*/ 654254 w 1656655"/>
              <a:gd name="connsiteY3319" fmla="*/ 389403 h 1864576"/>
              <a:gd name="connsiteX3320" fmla="*/ 654449 w 1656655"/>
              <a:gd name="connsiteY3320" fmla="*/ 388624 h 1864576"/>
              <a:gd name="connsiteX3321" fmla="*/ 651924 w 1656655"/>
              <a:gd name="connsiteY3321" fmla="*/ 395835 h 1864576"/>
              <a:gd name="connsiteX3322" fmla="*/ 650569 w 1656655"/>
              <a:gd name="connsiteY3322" fmla="*/ 392911 h 1864576"/>
              <a:gd name="connsiteX3323" fmla="*/ 652120 w 1656655"/>
              <a:gd name="connsiteY3323" fmla="*/ 390183 h 1864576"/>
              <a:gd name="connsiteX3324" fmla="*/ 650177 w 1656655"/>
              <a:gd name="connsiteY3324" fmla="*/ 391352 h 1864576"/>
              <a:gd name="connsiteX3325" fmla="*/ 644550 w 1656655"/>
              <a:gd name="connsiteY3325" fmla="*/ 394276 h 1864576"/>
              <a:gd name="connsiteX3326" fmla="*/ 644359 w 1656655"/>
              <a:gd name="connsiteY3326" fmla="*/ 394276 h 1864576"/>
              <a:gd name="connsiteX3327" fmla="*/ 644163 w 1656655"/>
              <a:gd name="connsiteY3327" fmla="*/ 394276 h 1864576"/>
              <a:gd name="connsiteX3328" fmla="*/ 646106 w 1656655"/>
              <a:gd name="connsiteY3328" fmla="*/ 395445 h 1864576"/>
              <a:gd name="connsiteX3329" fmla="*/ 648435 w 1656655"/>
              <a:gd name="connsiteY3329" fmla="*/ 396030 h 1864576"/>
              <a:gd name="connsiteX3330" fmla="*/ 649018 w 1656655"/>
              <a:gd name="connsiteY3330" fmla="*/ 397004 h 1864576"/>
              <a:gd name="connsiteX3331" fmla="*/ 651734 w 1656655"/>
              <a:gd name="connsiteY3331" fmla="*/ 398953 h 1864576"/>
              <a:gd name="connsiteX3332" fmla="*/ 651924 w 1656655"/>
              <a:gd name="connsiteY3332" fmla="*/ 395835 h 1864576"/>
              <a:gd name="connsiteX3333" fmla="*/ 572942 w 1656655"/>
              <a:gd name="connsiteY3333" fmla="*/ 392522 h 1864576"/>
              <a:gd name="connsiteX3334" fmla="*/ 576436 w 1656655"/>
              <a:gd name="connsiteY3334" fmla="*/ 393106 h 1864576"/>
              <a:gd name="connsiteX3335" fmla="*/ 580703 w 1656655"/>
              <a:gd name="connsiteY3335" fmla="*/ 393106 h 1864576"/>
              <a:gd name="connsiteX3336" fmla="*/ 630965 w 1656655"/>
              <a:gd name="connsiteY3336" fmla="*/ 401682 h 1864576"/>
              <a:gd name="connsiteX3337" fmla="*/ 670750 w 1656655"/>
              <a:gd name="connsiteY3337" fmla="*/ 420782 h 1864576"/>
              <a:gd name="connsiteX3338" fmla="*/ 673275 w 1656655"/>
              <a:gd name="connsiteY3338" fmla="*/ 422536 h 1864576"/>
              <a:gd name="connsiteX3339" fmla="*/ 674826 w 1656655"/>
              <a:gd name="connsiteY3339" fmla="*/ 422926 h 1864576"/>
              <a:gd name="connsiteX3340" fmla="*/ 675409 w 1656655"/>
              <a:gd name="connsiteY3340" fmla="*/ 421562 h 1864576"/>
              <a:gd name="connsiteX3341" fmla="*/ 665318 w 1656655"/>
              <a:gd name="connsiteY3341" fmla="*/ 414740 h 1864576"/>
              <a:gd name="connsiteX3342" fmla="*/ 575658 w 1656655"/>
              <a:gd name="connsiteY3342" fmla="*/ 390768 h 1864576"/>
              <a:gd name="connsiteX3343" fmla="*/ 573720 w 1656655"/>
              <a:gd name="connsiteY3343" fmla="*/ 390962 h 1864576"/>
              <a:gd name="connsiteX3344" fmla="*/ 572942 w 1656655"/>
              <a:gd name="connsiteY3344" fmla="*/ 392522 h 1864576"/>
              <a:gd name="connsiteX3345" fmla="*/ 579734 w 1656655"/>
              <a:gd name="connsiteY3345" fmla="*/ 406359 h 1864576"/>
              <a:gd name="connsiteX3346" fmla="*/ 579348 w 1656655"/>
              <a:gd name="connsiteY3346" fmla="*/ 405775 h 1864576"/>
              <a:gd name="connsiteX3347" fmla="*/ 578961 w 1656655"/>
              <a:gd name="connsiteY3347" fmla="*/ 405190 h 1864576"/>
              <a:gd name="connsiteX3348" fmla="*/ 577796 w 1656655"/>
              <a:gd name="connsiteY3348" fmla="*/ 400707 h 1864576"/>
              <a:gd name="connsiteX3349" fmla="*/ 579734 w 1656655"/>
              <a:gd name="connsiteY3349" fmla="*/ 396809 h 1864576"/>
              <a:gd name="connsiteX3350" fmla="*/ 580899 w 1656655"/>
              <a:gd name="connsiteY3350" fmla="*/ 396030 h 1864576"/>
              <a:gd name="connsiteX3351" fmla="*/ 572169 w 1656655"/>
              <a:gd name="connsiteY3351" fmla="*/ 396420 h 1864576"/>
              <a:gd name="connsiteX3352" fmla="*/ 569840 w 1656655"/>
              <a:gd name="connsiteY3352" fmla="*/ 404410 h 1864576"/>
              <a:gd name="connsiteX3353" fmla="*/ 574498 w 1656655"/>
              <a:gd name="connsiteY3353" fmla="*/ 406164 h 1864576"/>
              <a:gd name="connsiteX3354" fmla="*/ 579734 w 1656655"/>
              <a:gd name="connsiteY3354" fmla="*/ 406359 h 1864576"/>
              <a:gd name="connsiteX3355" fmla="*/ 602245 w 1656655"/>
              <a:gd name="connsiteY3355" fmla="*/ 397979 h 1864576"/>
              <a:gd name="connsiteX3356" fmla="*/ 586918 w 1656655"/>
              <a:gd name="connsiteY3356" fmla="*/ 396420 h 1864576"/>
              <a:gd name="connsiteX3357" fmla="*/ 587305 w 1656655"/>
              <a:gd name="connsiteY3357" fmla="*/ 396614 h 1864576"/>
              <a:gd name="connsiteX3358" fmla="*/ 588856 w 1656655"/>
              <a:gd name="connsiteY3358" fmla="*/ 404605 h 1864576"/>
              <a:gd name="connsiteX3359" fmla="*/ 586918 w 1656655"/>
              <a:gd name="connsiteY3359" fmla="*/ 406554 h 1864576"/>
              <a:gd name="connsiteX3360" fmla="*/ 593319 w 1656655"/>
              <a:gd name="connsiteY3360" fmla="*/ 407139 h 1864576"/>
              <a:gd name="connsiteX3361" fmla="*/ 599529 w 1656655"/>
              <a:gd name="connsiteY3361" fmla="*/ 407919 h 1864576"/>
              <a:gd name="connsiteX3362" fmla="*/ 599142 w 1656655"/>
              <a:gd name="connsiteY3362" fmla="*/ 407334 h 1864576"/>
              <a:gd name="connsiteX3363" fmla="*/ 602245 w 1656655"/>
              <a:gd name="connsiteY3363" fmla="*/ 397979 h 1864576"/>
              <a:gd name="connsiteX3364" fmla="*/ 622235 w 1656655"/>
              <a:gd name="connsiteY3364" fmla="*/ 402461 h 1864576"/>
              <a:gd name="connsiteX3365" fmla="*/ 607099 w 1656655"/>
              <a:gd name="connsiteY3365" fmla="*/ 398953 h 1864576"/>
              <a:gd name="connsiteX3366" fmla="*/ 607486 w 1656655"/>
              <a:gd name="connsiteY3366" fmla="*/ 399148 h 1864576"/>
              <a:gd name="connsiteX3367" fmla="*/ 608264 w 1656655"/>
              <a:gd name="connsiteY3367" fmla="*/ 399928 h 1864576"/>
              <a:gd name="connsiteX3368" fmla="*/ 606321 w 1656655"/>
              <a:gd name="connsiteY3368" fmla="*/ 409478 h 1864576"/>
              <a:gd name="connsiteX3369" fmla="*/ 619323 w 1656655"/>
              <a:gd name="connsiteY3369" fmla="*/ 412596 h 1864576"/>
              <a:gd name="connsiteX3370" fmla="*/ 618354 w 1656655"/>
              <a:gd name="connsiteY3370" fmla="*/ 411427 h 1864576"/>
              <a:gd name="connsiteX3371" fmla="*/ 617772 w 1656655"/>
              <a:gd name="connsiteY3371" fmla="*/ 406359 h 1864576"/>
              <a:gd name="connsiteX3372" fmla="*/ 622235 w 1656655"/>
              <a:gd name="connsiteY3372" fmla="*/ 402461 h 1864576"/>
              <a:gd name="connsiteX3373" fmla="*/ 584006 w 1656655"/>
              <a:gd name="connsiteY3373" fmla="*/ 398563 h 1864576"/>
              <a:gd name="connsiteX3374" fmla="*/ 580703 w 1656655"/>
              <a:gd name="connsiteY3374" fmla="*/ 400902 h 1864576"/>
              <a:gd name="connsiteX3375" fmla="*/ 583033 w 1656655"/>
              <a:gd name="connsiteY3375" fmla="*/ 404410 h 1864576"/>
              <a:gd name="connsiteX3376" fmla="*/ 584006 w 1656655"/>
              <a:gd name="connsiteY3376" fmla="*/ 398563 h 1864576"/>
              <a:gd name="connsiteX3377" fmla="*/ 624951 w 1656655"/>
              <a:gd name="connsiteY3377" fmla="*/ 414350 h 1864576"/>
              <a:gd name="connsiteX3378" fmla="*/ 637567 w 1656655"/>
              <a:gd name="connsiteY3378" fmla="*/ 418833 h 1864576"/>
              <a:gd name="connsiteX3379" fmla="*/ 636598 w 1656655"/>
              <a:gd name="connsiteY3379" fmla="*/ 415715 h 1864576"/>
              <a:gd name="connsiteX3380" fmla="*/ 639504 w 1656655"/>
              <a:gd name="connsiteY3380" fmla="*/ 410452 h 1864576"/>
              <a:gd name="connsiteX3381" fmla="*/ 642612 w 1656655"/>
              <a:gd name="connsiteY3381" fmla="*/ 409478 h 1864576"/>
              <a:gd name="connsiteX3382" fmla="*/ 628058 w 1656655"/>
              <a:gd name="connsiteY3382" fmla="*/ 404215 h 1864576"/>
              <a:gd name="connsiteX3383" fmla="*/ 629414 w 1656655"/>
              <a:gd name="connsiteY3383" fmla="*/ 406944 h 1864576"/>
              <a:gd name="connsiteX3384" fmla="*/ 624951 w 1656655"/>
              <a:gd name="connsiteY3384" fmla="*/ 414350 h 1864576"/>
              <a:gd name="connsiteX3385" fmla="*/ 604383 w 1656655"/>
              <a:gd name="connsiteY3385" fmla="*/ 401097 h 1864576"/>
              <a:gd name="connsiteX3386" fmla="*/ 603219 w 1656655"/>
              <a:gd name="connsiteY3386" fmla="*/ 406749 h 1864576"/>
              <a:gd name="connsiteX3387" fmla="*/ 604383 w 1656655"/>
              <a:gd name="connsiteY3387" fmla="*/ 401097 h 1864576"/>
              <a:gd name="connsiteX3388" fmla="*/ 681227 w 1656655"/>
              <a:gd name="connsiteY3388" fmla="*/ 408503 h 1864576"/>
              <a:gd name="connsiteX3389" fmla="*/ 684917 w 1656655"/>
              <a:gd name="connsiteY3389" fmla="*/ 409478 h 1864576"/>
              <a:gd name="connsiteX3390" fmla="*/ 686277 w 1656655"/>
              <a:gd name="connsiteY3390" fmla="*/ 412012 h 1864576"/>
              <a:gd name="connsiteX3391" fmla="*/ 688411 w 1656655"/>
              <a:gd name="connsiteY3391" fmla="*/ 410842 h 1864576"/>
              <a:gd name="connsiteX3392" fmla="*/ 689380 w 1656655"/>
              <a:gd name="connsiteY3392" fmla="*/ 410257 h 1864576"/>
              <a:gd name="connsiteX3393" fmla="*/ 690544 w 1656655"/>
              <a:gd name="connsiteY3393" fmla="*/ 408113 h 1864576"/>
              <a:gd name="connsiteX3394" fmla="*/ 693456 w 1656655"/>
              <a:gd name="connsiteY3394" fmla="*/ 405969 h 1864576"/>
              <a:gd name="connsiteX3395" fmla="*/ 692096 w 1656655"/>
              <a:gd name="connsiteY3395" fmla="*/ 404021 h 1864576"/>
              <a:gd name="connsiteX3396" fmla="*/ 691905 w 1656655"/>
              <a:gd name="connsiteY3396" fmla="*/ 403241 h 1864576"/>
              <a:gd name="connsiteX3397" fmla="*/ 690544 w 1656655"/>
              <a:gd name="connsiteY3397" fmla="*/ 405969 h 1864576"/>
              <a:gd name="connsiteX3398" fmla="*/ 688993 w 1656655"/>
              <a:gd name="connsiteY3398" fmla="*/ 408503 h 1864576"/>
              <a:gd name="connsiteX3399" fmla="*/ 687437 w 1656655"/>
              <a:gd name="connsiteY3399" fmla="*/ 407919 h 1864576"/>
              <a:gd name="connsiteX3400" fmla="*/ 685886 w 1656655"/>
              <a:gd name="connsiteY3400" fmla="*/ 403241 h 1864576"/>
              <a:gd name="connsiteX3401" fmla="*/ 683948 w 1656655"/>
              <a:gd name="connsiteY3401" fmla="*/ 404021 h 1864576"/>
              <a:gd name="connsiteX3402" fmla="*/ 682201 w 1656655"/>
              <a:gd name="connsiteY3402" fmla="*/ 404605 h 1864576"/>
              <a:gd name="connsiteX3403" fmla="*/ 683170 w 1656655"/>
              <a:gd name="connsiteY3403" fmla="*/ 406749 h 1864576"/>
              <a:gd name="connsiteX3404" fmla="*/ 681227 w 1656655"/>
              <a:gd name="connsiteY3404" fmla="*/ 408503 h 1864576"/>
              <a:gd name="connsiteX3405" fmla="*/ 657748 w 1656655"/>
              <a:gd name="connsiteY3405" fmla="*/ 406359 h 1864576"/>
              <a:gd name="connsiteX3406" fmla="*/ 656970 w 1656655"/>
              <a:gd name="connsiteY3406" fmla="*/ 406554 h 1864576"/>
              <a:gd name="connsiteX3407" fmla="*/ 657943 w 1656655"/>
              <a:gd name="connsiteY3407" fmla="*/ 406944 h 1864576"/>
              <a:gd name="connsiteX3408" fmla="*/ 657748 w 1656655"/>
              <a:gd name="connsiteY3408" fmla="*/ 406359 h 1864576"/>
              <a:gd name="connsiteX3409" fmla="*/ 626502 w 1656655"/>
              <a:gd name="connsiteY3409" fmla="*/ 408893 h 1864576"/>
              <a:gd name="connsiteX3410" fmla="*/ 624178 w 1656655"/>
              <a:gd name="connsiteY3410" fmla="*/ 405385 h 1864576"/>
              <a:gd name="connsiteX3411" fmla="*/ 620875 w 1656655"/>
              <a:gd name="connsiteY3411" fmla="*/ 407919 h 1864576"/>
              <a:gd name="connsiteX3412" fmla="*/ 623400 w 1656655"/>
              <a:gd name="connsiteY3412" fmla="*/ 411232 h 1864576"/>
              <a:gd name="connsiteX3413" fmla="*/ 626502 w 1656655"/>
              <a:gd name="connsiteY3413" fmla="*/ 408893 h 1864576"/>
              <a:gd name="connsiteX3414" fmla="*/ 681423 w 1656655"/>
              <a:gd name="connsiteY3414" fmla="*/ 412012 h 1864576"/>
              <a:gd name="connsiteX3415" fmla="*/ 679676 w 1656655"/>
              <a:gd name="connsiteY3415" fmla="*/ 411037 h 1864576"/>
              <a:gd name="connsiteX3416" fmla="*/ 678320 w 1656655"/>
              <a:gd name="connsiteY3416" fmla="*/ 409673 h 1864576"/>
              <a:gd name="connsiteX3417" fmla="*/ 675599 w 1656655"/>
              <a:gd name="connsiteY3417" fmla="*/ 410062 h 1864576"/>
              <a:gd name="connsiteX3418" fmla="*/ 681423 w 1656655"/>
              <a:gd name="connsiteY3418" fmla="*/ 412012 h 1864576"/>
              <a:gd name="connsiteX3419" fmla="*/ 643967 w 1656655"/>
              <a:gd name="connsiteY3419" fmla="*/ 421562 h 1864576"/>
              <a:gd name="connsiteX3420" fmla="*/ 654063 w 1656655"/>
              <a:gd name="connsiteY3420" fmla="*/ 426629 h 1864576"/>
              <a:gd name="connsiteX3421" fmla="*/ 655418 w 1656655"/>
              <a:gd name="connsiteY3421" fmla="*/ 427408 h 1864576"/>
              <a:gd name="connsiteX3422" fmla="*/ 654836 w 1656655"/>
              <a:gd name="connsiteY3422" fmla="*/ 424095 h 1864576"/>
              <a:gd name="connsiteX3423" fmla="*/ 660855 w 1656655"/>
              <a:gd name="connsiteY3423" fmla="*/ 418638 h 1864576"/>
              <a:gd name="connsiteX3424" fmla="*/ 647075 w 1656655"/>
              <a:gd name="connsiteY3424" fmla="*/ 411621 h 1864576"/>
              <a:gd name="connsiteX3425" fmla="*/ 648435 w 1656655"/>
              <a:gd name="connsiteY3425" fmla="*/ 414350 h 1864576"/>
              <a:gd name="connsiteX3426" fmla="*/ 643967 w 1656655"/>
              <a:gd name="connsiteY3426" fmla="*/ 421562 h 1864576"/>
              <a:gd name="connsiteX3427" fmla="*/ 570422 w 1656655"/>
              <a:gd name="connsiteY3427" fmla="*/ 411817 h 1864576"/>
              <a:gd name="connsiteX3428" fmla="*/ 572942 w 1656655"/>
              <a:gd name="connsiteY3428" fmla="*/ 413181 h 1864576"/>
              <a:gd name="connsiteX3429" fmla="*/ 636015 w 1656655"/>
              <a:gd name="connsiteY3429" fmla="*/ 426044 h 1864576"/>
              <a:gd name="connsiteX3430" fmla="*/ 641643 w 1656655"/>
              <a:gd name="connsiteY3430" fmla="*/ 428383 h 1864576"/>
              <a:gd name="connsiteX3431" fmla="*/ 652316 w 1656655"/>
              <a:gd name="connsiteY3431" fmla="*/ 433645 h 1864576"/>
              <a:gd name="connsiteX3432" fmla="*/ 662406 w 1656655"/>
              <a:gd name="connsiteY3432" fmla="*/ 439687 h 1864576"/>
              <a:gd name="connsiteX3433" fmla="*/ 665122 w 1656655"/>
              <a:gd name="connsiteY3433" fmla="*/ 440856 h 1864576"/>
              <a:gd name="connsiteX3434" fmla="*/ 666674 w 1656655"/>
              <a:gd name="connsiteY3434" fmla="*/ 438518 h 1864576"/>
              <a:gd name="connsiteX3435" fmla="*/ 664540 w 1656655"/>
              <a:gd name="connsiteY3435" fmla="*/ 436569 h 1864576"/>
              <a:gd name="connsiteX3436" fmla="*/ 662020 w 1656655"/>
              <a:gd name="connsiteY3436" fmla="*/ 435009 h 1864576"/>
              <a:gd name="connsiteX3437" fmla="*/ 623786 w 1656655"/>
              <a:gd name="connsiteY3437" fmla="*/ 417274 h 1864576"/>
              <a:gd name="connsiteX3438" fmla="*/ 575658 w 1656655"/>
              <a:gd name="connsiteY3438" fmla="*/ 409283 h 1864576"/>
              <a:gd name="connsiteX3439" fmla="*/ 571587 w 1656655"/>
              <a:gd name="connsiteY3439" fmla="*/ 409283 h 1864576"/>
              <a:gd name="connsiteX3440" fmla="*/ 570422 w 1656655"/>
              <a:gd name="connsiteY3440" fmla="*/ 411817 h 1864576"/>
              <a:gd name="connsiteX3441" fmla="*/ 645524 w 1656655"/>
              <a:gd name="connsiteY3441" fmla="*/ 415910 h 1864576"/>
              <a:gd name="connsiteX3442" fmla="*/ 642998 w 1656655"/>
              <a:gd name="connsiteY3442" fmla="*/ 412596 h 1864576"/>
              <a:gd name="connsiteX3443" fmla="*/ 639700 w 1656655"/>
              <a:gd name="connsiteY3443" fmla="*/ 415325 h 1864576"/>
              <a:gd name="connsiteX3444" fmla="*/ 642225 w 1656655"/>
              <a:gd name="connsiteY3444" fmla="*/ 418638 h 1864576"/>
              <a:gd name="connsiteX3445" fmla="*/ 645524 w 1656655"/>
              <a:gd name="connsiteY3445" fmla="*/ 415910 h 1864576"/>
              <a:gd name="connsiteX3446" fmla="*/ 661437 w 1656655"/>
              <a:gd name="connsiteY3446" fmla="*/ 430722 h 1864576"/>
              <a:gd name="connsiteX3447" fmla="*/ 667452 w 1656655"/>
              <a:gd name="connsiteY3447" fmla="*/ 434620 h 1864576"/>
              <a:gd name="connsiteX3448" fmla="*/ 674048 w 1656655"/>
              <a:gd name="connsiteY3448" fmla="*/ 432476 h 1864576"/>
              <a:gd name="connsiteX3449" fmla="*/ 672301 w 1656655"/>
              <a:gd name="connsiteY3449" fmla="*/ 425849 h 1864576"/>
              <a:gd name="connsiteX3450" fmla="*/ 666287 w 1656655"/>
              <a:gd name="connsiteY3450" fmla="*/ 421951 h 1864576"/>
              <a:gd name="connsiteX3451" fmla="*/ 667065 w 1656655"/>
              <a:gd name="connsiteY3451" fmla="*/ 425070 h 1864576"/>
              <a:gd name="connsiteX3452" fmla="*/ 661437 w 1656655"/>
              <a:gd name="connsiteY3452" fmla="*/ 430722 h 1864576"/>
              <a:gd name="connsiteX3453" fmla="*/ 648239 w 1656655"/>
              <a:gd name="connsiteY3453" fmla="*/ 322554 h 1864576"/>
              <a:gd name="connsiteX3454" fmla="*/ 652507 w 1656655"/>
              <a:gd name="connsiteY3454" fmla="*/ 328011 h 1864576"/>
              <a:gd name="connsiteX3455" fmla="*/ 646879 w 1656655"/>
              <a:gd name="connsiteY3455" fmla="*/ 332299 h 1864576"/>
              <a:gd name="connsiteX3456" fmla="*/ 642808 w 1656655"/>
              <a:gd name="connsiteY3456" fmla="*/ 326842 h 1864576"/>
              <a:gd name="connsiteX3457" fmla="*/ 648239 w 1656655"/>
              <a:gd name="connsiteY3457" fmla="*/ 322554 h 1864576"/>
              <a:gd name="connsiteX3458" fmla="*/ 648626 w 1656655"/>
              <a:gd name="connsiteY3458" fmla="*/ 328791 h 1864576"/>
              <a:gd name="connsiteX3459" fmla="*/ 649404 w 1656655"/>
              <a:gd name="connsiteY3459" fmla="*/ 328011 h 1864576"/>
              <a:gd name="connsiteX3460" fmla="*/ 649595 w 1656655"/>
              <a:gd name="connsiteY3460" fmla="*/ 327426 h 1864576"/>
              <a:gd name="connsiteX3461" fmla="*/ 647853 w 1656655"/>
              <a:gd name="connsiteY3461" fmla="*/ 325672 h 1864576"/>
              <a:gd name="connsiteX3462" fmla="*/ 646106 w 1656655"/>
              <a:gd name="connsiteY3462" fmla="*/ 327426 h 1864576"/>
              <a:gd name="connsiteX3463" fmla="*/ 647853 w 1656655"/>
              <a:gd name="connsiteY3463" fmla="*/ 329181 h 1864576"/>
              <a:gd name="connsiteX3464" fmla="*/ 648626 w 1656655"/>
              <a:gd name="connsiteY3464" fmla="*/ 328791 h 1864576"/>
              <a:gd name="connsiteX3465" fmla="*/ 645714 w 1656655"/>
              <a:gd name="connsiteY3465" fmla="*/ 332884 h 1864576"/>
              <a:gd name="connsiteX3466" fmla="*/ 649208 w 1656655"/>
              <a:gd name="connsiteY3466" fmla="*/ 338146 h 1864576"/>
              <a:gd name="connsiteX3467" fmla="*/ 643967 w 1656655"/>
              <a:gd name="connsiteY3467" fmla="*/ 341654 h 1864576"/>
              <a:gd name="connsiteX3468" fmla="*/ 640669 w 1656655"/>
              <a:gd name="connsiteY3468" fmla="*/ 336392 h 1864576"/>
              <a:gd name="connsiteX3469" fmla="*/ 645714 w 1656655"/>
              <a:gd name="connsiteY3469" fmla="*/ 332884 h 1864576"/>
              <a:gd name="connsiteX3470" fmla="*/ 644359 w 1656655"/>
              <a:gd name="connsiteY3470" fmla="*/ 336002 h 1864576"/>
              <a:gd name="connsiteX3471" fmla="*/ 644163 w 1656655"/>
              <a:gd name="connsiteY3471" fmla="*/ 336197 h 1864576"/>
              <a:gd name="connsiteX3472" fmla="*/ 643581 w 1656655"/>
              <a:gd name="connsiteY3472" fmla="*/ 337366 h 1864576"/>
              <a:gd name="connsiteX3473" fmla="*/ 644941 w 1656655"/>
              <a:gd name="connsiteY3473" fmla="*/ 338730 h 1864576"/>
              <a:gd name="connsiteX3474" fmla="*/ 646297 w 1656655"/>
              <a:gd name="connsiteY3474" fmla="*/ 337366 h 1864576"/>
              <a:gd name="connsiteX3475" fmla="*/ 644941 w 1656655"/>
              <a:gd name="connsiteY3475" fmla="*/ 336002 h 1864576"/>
              <a:gd name="connsiteX3476" fmla="*/ 644359 w 1656655"/>
              <a:gd name="connsiteY3476" fmla="*/ 336002 h 1864576"/>
              <a:gd name="connsiteX3477" fmla="*/ 678707 w 1656655"/>
              <a:gd name="connsiteY3477" fmla="*/ 342433 h 1864576"/>
              <a:gd name="connsiteX3478" fmla="*/ 682392 w 1656655"/>
              <a:gd name="connsiteY3478" fmla="*/ 346916 h 1864576"/>
              <a:gd name="connsiteX3479" fmla="*/ 677929 w 1656655"/>
              <a:gd name="connsiteY3479" fmla="*/ 350619 h 1864576"/>
              <a:gd name="connsiteX3480" fmla="*/ 674244 w 1656655"/>
              <a:gd name="connsiteY3480" fmla="*/ 346136 h 1864576"/>
              <a:gd name="connsiteX3481" fmla="*/ 678707 w 1656655"/>
              <a:gd name="connsiteY3481" fmla="*/ 342433 h 1864576"/>
              <a:gd name="connsiteX3482" fmla="*/ 677738 w 1656655"/>
              <a:gd name="connsiteY3482" fmla="*/ 347306 h 1864576"/>
              <a:gd name="connsiteX3483" fmla="*/ 678320 w 1656655"/>
              <a:gd name="connsiteY3483" fmla="*/ 347501 h 1864576"/>
              <a:gd name="connsiteX3484" fmla="*/ 679289 w 1656655"/>
              <a:gd name="connsiteY3484" fmla="*/ 346526 h 1864576"/>
              <a:gd name="connsiteX3485" fmla="*/ 678320 w 1656655"/>
              <a:gd name="connsiteY3485" fmla="*/ 345552 h 1864576"/>
              <a:gd name="connsiteX3486" fmla="*/ 677346 w 1656655"/>
              <a:gd name="connsiteY3486" fmla="*/ 346526 h 1864576"/>
              <a:gd name="connsiteX3487" fmla="*/ 677738 w 1656655"/>
              <a:gd name="connsiteY3487" fmla="*/ 347306 h 1864576"/>
              <a:gd name="connsiteX3488" fmla="*/ 615639 w 1656655"/>
              <a:gd name="connsiteY3488" fmla="*/ 327037 h 1864576"/>
              <a:gd name="connsiteX3489" fmla="*/ 610980 w 1656655"/>
              <a:gd name="connsiteY3489" fmla="*/ 330545 h 1864576"/>
              <a:gd name="connsiteX3490" fmla="*/ 607486 w 1656655"/>
              <a:gd name="connsiteY3490" fmla="*/ 325867 h 1864576"/>
              <a:gd name="connsiteX3491" fmla="*/ 612144 w 1656655"/>
              <a:gd name="connsiteY3491" fmla="*/ 322359 h 1864576"/>
              <a:gd name="connsiteX3492" fmla="*/ 615639 w 1656655"/>
              <a:gd name="connsiteY3492" fmla="*/ 327037 h 1864576"/>
              <a:gd name="connsiteX3493" fmla="*/ 608068 w 1656655"/>
              <a:gd name="connsiteY3493" fmla="*/ 336002 h 1864576"/>
              <a:gd name="connsiteX3494" fmla="*/ 611562 w 1656655"/>
              <a:gd name="connsiteY3494" fmla="*/ 331519 h 1864576"/>
              <a:gd name="connsiteX3495" fmla="*/ 616221 w 1656655"/>
              <a:gd name="connsiteY3495" fmla="*/ 335027 h 1864576"/>
              <a:gd name="connsiteX3496" fmla="*/ 612727 w 1656655"/>
              <a:gd name="connsiteY3496" fmla="*/ 339510 h 1864576"/>
              <a:gd name="connsiteX3497" fmla="*/ 608068 w 1656655"/>
              <a:gd name="connsiteY3497" fmla="*/ 336002 h 1864576"/>
              <a:gd name="connsiteX3498" fmla="*/ 611949 w 1656655"/>
              <a:gd name="connsiteY3498" fmla="*/ 334638 h 1864576"/>
              <a:gd name="connsiteX3499" fmla="*/ 611176 w 1656655"/>
              <a:gd name="connsiteY3499" fmla="*/ 335612 h 1864576"/>
              <a:gd name="connsiteX3500" fmla="*/ 611176 w 1656655"/>
              <a:gd name="connsiteY3500" fmla="*/ 336002 h 1864576"/>
              <a:gd name="connsiteX3501" fmla="*/ 611366 w 1656655"/>
              <a:gd name="connsiteY3501" fmla="*/ 336392 h 1864576"/>
              <a:gd name="connsiteX3502" fmla="*/ 611949 w 1656655"/>
              <a:gd name="connsiteY3502" fmla="*/ 336587 h 1864576"/>
              <a:gd name="connsiteX3503" fmla="*/ 612918 w 1656655"/>
              <a:gd name="connsiteY3503" fmla="*/ 335612 h 1864576"/>
              <a:gd name="connsiteX3504" fmla="*/ 611949 w 1656655"/>
              <a:gd name="connsiteY3504" fmla="*/ 334638 h 1864576"/>
              <a:gd name="connsiteX3505" fmla="*/ 611949 w 1656655"/>
              <a:gd name="connsiteY3505" fmla="*/ 334638 h 1864576"/>
              <a:gd name="connsiteX3506" fmla="*/ 673466 w 1656655"/>
              <a:gd name="connsiteY3506" fmla="*/ 349840 h 1864576"/>
              <a:gd name="connsiteX3507" fmla="*/ 676960 w 1656655"/>
              <a:gd name="connsiteY3507" fmla="*/ 354517 h 1864576"/>
              <a:gd name="connsiteX3508" fmla="*/ 672301 w 1656655"/>
              <a:gd name="connsiteY3508" fmla="*/ 358025 h 1864576"/>
              <a:gd name="connsiteX3509" fmla="*/ 668807 w 1656655"/>
              <a:gd name="connsiteY3509" fmla="*/ 353348 h 1864576"/>
              <a:gd name="connsiteX3510" fmla="*/ 673466 w 1656655"/>
              <a:gd name="connsiteY3510" fmla="*/ 349840 h 1864576"/>
              <a:gd name="connsiteX3511" fmla="*/ 617190 w 1656655"/>
              <a:gd name="connsiteY3511" fmla="*/ 345357 h 1864576"/>
              <a:gd name="connsiteX3512" fmla="*/ 612531 w 1656655"/>
              <a:gd name="connsiteY3512" fmla="*/ 348865 h 1864576"/>
              <a:gd name="connsiteX3513" fmla="*/ 609037 w 1656655"/>
              <a:gd name="connsiteY3513" fmla="*/ 344188 h 1864576"/>
              <a:gd name="connsiteX3514" fmla="*/ 613696 w 1656655"/>
              <a:gd name="connsiteY3514" fmla="*/ 340679 h 1864576"/>
              <a:gd name="connsiteX3515" fmla="*/ 617190 w 1656655"/>
              <a:gd name="connsiteY3515" fmla="*/ 345357 h 1864576"/>
              <a:gd name="connsiteX3516" fmla="*/ 668034 w 1656655"/>
              <a:gd name="connsiteY3516" fmla="*/ 356856 h 1864576"/>
              <a:gd name="connsiteX3517" fmla="*/ 671332 w 1656655"/>
              <a:gd name="connsiteY3517" fmla="*/ 361533 h 1864576"/>
              <a:gd name="connsiteX3518" fmla="*/ 666483 w 1656655"/>
              <a:gd name="connsiteY3518" fmla="*/ 364846 h 1864576"/>
              <a:gd name="connsiteX3519" fmla="*/ 663179 w 1656655"/>
              <a:gd name="connsiteY3519" fmla="*/ 360169 h 1864576"/>
              <a:gd name="connsiteX3520" fmla="*/ 668034 w 1656655"/>
              <a:gd name="connsiteY3520" fmla="*/ 356856 h 1864576"/>
              <a:gd name="connsiteX3521" fmla="*/ 610593 w 1656655"/>
              <a:gd name="connsiteY3521" fmla="*/ 354322 h 1864576"/>
              <a:gd name="connsiteX3522" fmla="*/ 614082 w 1656655"/>
              <a:gd name="connsiteY3522" fmla="*/ 349840 h 1864576"/>
              <a:gd name="connsiteX3523" fmla="*/ 618545 w 1656655"/>
              <a:gd name="connsiteY3523" fmla="*/ 353348 h 1864576"/>
              <a:gd name="connsiteX3524" fmla="*/ 615056 w 1656655"/>
              <a:gd name="connsiteY3524" fmla="*/ 358025 h 1864576"/>
              <a:gd name="connsiteX3525" fmla="*/ 610593 w 1656655"/>
              <a:gd name="connsiteY3525" fmla="*/ 354322 h 1864576"/>
              <a:gd name="connsiteX3526" fmla="*/ 661437 w 1656655"/>
              <a:gd name="connsiteY3526" fmla="*/ 363677 h 1864576"/>
              <a:gd name="connsiteX3527" fmla="*/ 665122 w 1656655"/>
              <a:gd name="connsiteY3527" fmla="*/ 368160 h 1864576"/>
              <a:gd name="connsiteX3528" fmla="*/ 660659 w 1656655"/>
              <a:gd name="connsiteY3528" fmla="*/ 371863 h 1864576"/>
              <a:gd name="connsiteX3529" fmla="*/ 657165 w 1656655"/>
              <a:gd name="connsiteY3529" fmla="*/ 367380 h 1864576"/>
              <a:gd name="connsiteX3530" fmla="*/ 661437 w 1656655"/>
              <a:gd name="connsiteY3530" fmla="*/ 363677 h 1864576"/>
              <a:gd name="connsiteX3531" fmla="*/ 654836 w 1656655"/>
              <a:gd name="connsiteY3531" fmla="*/ 369914 h 1864576"/>
              <a:gd name="connsiteX3532" fmla="*/ 658330 w 1656655"/>
              <a:gd name="connsiteY3532" fmla="*/ 374396 h 1864576"/>
              <a:gd name="connsiteX3533" fmla="*/ 653867 w 1656655"/>
              <a:gd name="connsiteY3533" fmla="*/ 377904 h 1864576"/>
              <a:gd name="connsiteX3534" fmla="*/ 650373 w 1656655"/>
              <a:gd name="connsiteY3534" fmla="*/ 373422 h 1864576"/>
              <a:gd name="connsiteX3535" fmla="*/ 654836 w 1656655"/>
              <a:gd name="connsiteY3535" fmla="*/ 369914 h 1864576"/>
              <a:gd name="connsiteX3536" fmla="*/ 654449 w 1656655"/>
              <a:gd name="connsiteY3536" fmla="*/ 374786 h 1864576"/>
              <a:gd name="connsiteX3537" fmla="*/ 654645 w 1656655"/>
              <a:gd name="connsiteY3537" fmla="*/ 374786 h 1864576"/>
              <a:gd name="connsiteX3538" fmla="*/ 655228 w 1656655"/>
              <a:gd name="connsiteY3538" fmla="*/ 373812 h 1864576"/>
              <a:gd name="connsiteX3539" fmla="*/ 654254 w 1656655"/>
              <a:gd name="connsiteY3539" fmla="*/ 372837 h 1864576"/>
              <a:gd name="connsiteX3540" fmla="*/ 653285 w 1656655"/>
              <a:gd name="connsiteY3540" fmla="*/ 373812 h 1864576"/>
              <a:gd name="connsiteX3541" fmla="*/ 654449 w 1656655"/>
              <a:gd name="connsiteY3541" fmla="*/ 374786 h 1864576"/>
              <a:gd name="connsiteX3542" fmla="*/ 620684 w 1656655"/>
              <a:gd name="connsiteY3542" fmla="*/ 362898 h 1864576"/>
              <a:gd name="connsiteX3543" fmla="*/ 616412 w 1656655"/>
              <a:gd name="connsiteY3543" fmla="*/ 366601 h 1864576"/>
              <a:gd name="connsiteX3544" fmla="*/ 612727 w 1656655"/>
              <a:gd name="connsiteY3544" fmla="*/ 362313 h 1864576"/>
              <a:gd name="connsiteX3545" fmla="*/ 617190 w 1656655"/>
              <a:gd name="connsiteY3545" fmla="*/ 358610 h 1864576"/>
              <a:gd name="connsiteX3546" fmla="*/ 620684 w 1656655"/>
              <a:gd name="connsiteY3546" fmla="*/ 362898 h 1864576"/>
              <a:gd name="connsiteX3547" fmla="*/ 617386 w 1656655"/>
              <a:gd name="connsiteY3547" fmla="*/ 363287 h 1864576"/>
              <a:gd name="connsiteX3548" fmla="*/ 617576 w 1656655"/>
              <a:gd name="connsiteY3548" fmla="*/ 363092 h 1864576"/>
              <a:gd name="connsiteX3549" fmla="*/ 617576 w 1656655"/>
              <a:gd name="connsiteY3549" fmla="*/ 362703 h 1864576"/>
              <a:gd name="connsiteX3550" fmla="*/ 616607 w 1656655"/>
              <a:gd name="connsiteY3550" fmla="*/ 361728 h 1864576"/>
              <a:gd name="connsiteX3551" fmla="*/ 615639 w 1656655"/>
              <a:gd name="connsiteY3551" fmla="*/ 362508 h 1864576"/>
              <a:gd name="connsiteX3552" fmla="*/ 616607 w 1656655"/>
              <a:gd name="connsiteY3552" fmla="*/ 363482 h 1864576"/>
              <a:gd name="connsiteX3553" fmla="*/ 617386 w 1656655"/>
              <a:gd name="connsiteY3553" fmla="*/ 363287 h 1864576"/>
              <a:gd name="connsiteX3554" fmla="*/ 615639 w 1656655"/>
              <a:gd name="connsiteY3554" fmla="*/ 372253 h 1864576"/>
              <a:gd name="connsiteX3555" fmla="*/ 618741 w 1656655"/>
              <a:gd name="connsiteY3555" fmla="*/ 367380 h 1864576"/>
              <a:gd name="connsiteX3556" fmla="*/ 623400 w 1656655"/>
              <a:gd name="connsiteY3556" fmla="*/ 370498 h 1864576"/>
              <a:gd name="connsiteX3557" fmla="*/ 620101 w 1656655"/>
              <a:gd name="connsiteY3557" fmla="*/ 375371 h 1864576"/>
              <a:gd name="connsiteX3558" fmla="*/ 615639 w 1656655"/>
              <a:gd name="connsiteY3558" fmla="*/ 372253 h 1864576"/>
              <a:gd name="connsiteX3559" fmla="*/ 647853 w 1656655"/>
              <a:gd name="connsiteY3559" fmla="*/ 375761 h 1864576"/>
              <a:gd name="connsiteX3560" fmla="*/ 651151 w 1656655"/>
              <a:gd name="connsiteY3560" fmla="*/ 380438 h 1864576"/>
              <a:gd name="connsiteX3561" fmla="*/ 646492 w 1656655"/>
              <a:gd name="connsiteY3561" fmla="*/ 383751 h 1864576"/>
              <a:gd name="connsiteX3562" fmla="*/ 643194 w 1656655"/>
              <a:gd name="connsiteY3562" fmla="*/ 379074 h 1864576"/>
              <a:gd name="connsiteX3563" fmla="*/ 647853 w 1656655"/>
              <a:gd name="connsiteY3563" fmla="*/ 375761 h 1864576"/>
              <a:gd name="connsiteX3564" fmla="*/ 642808 w 1656655"/>
              <a:gd name="connsiteY3564" fmla="*/ 342044 h 1864576"/>
              <a:gd name="connsiteX3565" fmla="*/ 646106 w 1656655"/>
              <a:gd name="connsiteY3565" fmla="*/ 346526 h 1864576"/>
              <a:gd name="connsiteX3566" fmla="*/ 641643 w 1656655"/>
              <a:gd name="connsiteY3566" fmla="*/ 349840 h 1864576"/>
              <a:gd name="connsiteX3567" fmla="*/ 638340 w 1656655"/>
              <a:gd name="connsiteY3567" fmla="*/ 345357 h 1864576"/>
              <a:gd name="connsiteX3568" fmla="*/ 642808 w 1656655"/>
              <a:gd name="connsiteY3568" fmla="*/ 342044 h 1864576"/>
              <a:gd name="connsiteX3569" fmla="*/ 642225 w 1656655"/>
              <a:gd name="connsiteY3569" fmla="*/ 345162 h 1864576"/>
              <a:gd name="connsiteX3570" fmla="*/ 641447 w 1656655"/>
              <a:gd name="connsiteY3570" fmla="*/ 345942 h 1864576"/>
              <a:gd name="connsiteX3571" fmla="*/ 642225 w 1656655"/>
              <a:gd name="connsiteY3571" fmla="*/ 346721 h 1864576"/>
              <a:gd name="connsiteX3572" fmla="*/ 642998 w 1656655"/>
              <a:gd name="connsiteY3572" fmla="*/ 345942 h 1864576"/>
              <a:gd name="connsiteX3573" fmla="*/ 642225 w 1656655"/>
              <a:gd name="connsiteY3573" fmla="*/ 345162 h 1864576"/>
              <a:gd name="connsiteX3574" fmla="*/ 639896 w 1656655"/>
              <a:gd name="connsiteY3574" fmla="*/ 353543 h 1864576"/>
              <a:gd name="connsiteX3575" fmla="*/ 639504 w 1656655"/>
              <a:gd name="connsiteY3575" fmla="*/ 353932 h 1864576"/>
              <a:gd name="connsiteX3576" fmla="*/ 639896 w 1656655"/>
              <a:gd name="connsiteY3576" fmla="*/ 354322 h 1864576"/>
              <a:gd name="connsiteX3577" fmla="*/ 640283 w 1656655"/>
              <a:gd name="connsiteY3577" fmla="*/ 353932 h 1864576"/>
              <a:gd name="connsiteX3578" fmla="*/ 639896 w 1656655"/>
              <a:gd name="connsiteY3578" fmla="*/ 353543 h 1864576"/>
              <a:gd name="connsiteX3579" fmla="*/ 619519 w 1656655"/>
              <a:gd name="connsiteY3579" fmla="*/ 370498 h 1864576"/>
              <a:gd name="connsiteX3580" fmla="*/ 618545 w 1656655"/>
              <a:gd name="connsiteY3580" fmla="*/ 371473 h 1864576"/>
              <a:gd name="connsiteX3581" fmla="*/ 619519 w 1656655"/>
              <a:gd name="connsiteY3581" fmla="*/ 372447 h 1864576"/>
              <a:gd name="connsiteX3582" fmla="*/ 620488 w 1656655"/>
              <a:gd name="connsiteY3582" fmla="*/ 371473 h 1864576"/>
              <a:gd name="connsiteX3583" fmla="*/ 619519 w 1656655"/>
              <a:gd name="connsiteY3583" fmla="*/ 370498 h 1864576"/>
              <a:gd name="connsiteX3584" fmla="*/ 614665 w 1656655"/>
              <a:gd name="connsiteY3584" fmla="*/ 352763 h 1864576"/>
              <a:gd name="connsiteX3585" fmla="*/ 613696 w 1656655"/>
              <a:gd name="connsiteY3585" fmla="*/ 353737 h 1864576"/>
              <a:gd name="connsiteX3586" fmla="*/ 614665 w 1656655"/>
              <a:gd name="connsiteY3586" fmla="*/ 354712 h 1864576"/>
              <a:gd name="connsiteX3587" fmla="*/ 615639 w 1656655"/>
              <a:gd name="connsiteY3587" fmla="*/ 353737 h 1864576"/>
              <a:gd name="connsiteX3588" fmla="*/ 614665 w 1656655"/>
              <a:gd name="connsiteY3588" fmla="*/ 352763 h 1864576"/>
              <a:gd name="connsiteX3589" fmla="*/ 613113 w 1656655"/>
              <a:gd name="connsiteY3589" fmla="*/ 343798 h 1864576"/>
              <a:gd name="connsiteX3590" fmla="*/ 612144 w 1656655"/>
              <a:gd name="connsiteY3590" fmla="*/ 344772 h 1864576"/>
              <a:gd name="connsiteX3591" fmla="*/ 613113 w 1656655"/>
              <a:gd name="connsiteY3591" fmla="*/ 345747 h 1864576"/>
              <a:gd name="connsiteX3592" fmla="*/ 614082 w 1656655"/>
              <a:gd name="connsiteY3592" fmla="*/ 344772 h 1864576"/>
              <a:gd name="connsiteX3593" fmla="*/ 613113 w 1656655"/>
              <a:gd name="connsiteY3593" fmla="*/ 343798 h 1864576"/>
              <a:gd name="connsiteX3594" fmla="*/ 611758 w 1656655"/>
              <a:gd name="connsiteY3594" fmla="*/ 325478 h 1864576"/>
              <a:gd name="connsiteX3595" fmla="*/ 610784 w 1656655"/>
              <a:gd name="connsiteY3595" fmla="*/ 326452 h 1864576"/>
              <a:gd name="connsiteX3596" fmla="*/ 611758 w 1656655"/>
              <a:gd name="connsiteY3596" fmla="*/ 327426 h 1864576"/>
              <a:gd name="connsiteX3597" fmla="*/ 612727 w 1656655"/>
              <a:gd name="connsiteY3597" fmla="*/ 326452 h 1864576"/>
              <a:gd name="connsiteX3598" fmla="*/ 611758 w 1656655"/>
              <a:gd name="connsiteY3598" fmla="*/ 325478 h 1864576"/>
              <a:gd name="connsiteX3599" fmla="*/ 683170 w 1656655"/>
              <a:gd name="connsiteY3599" fmla="*/ 337756 h 1864576"/>
              <a:gd name="connsiteX3600" fmla="*/ 682201 w 1656655"/>
              <a:gd name="connsiteY3600" fmla="*/ 338730 h 1864576"/>
              <a:gd name="connsiteX3601" fmla="*/ 683170 w 1656655"/>
              <a:gd name="connsiteY3601" fmla="*/ 339705 h 1864576"/>
              <a:gd name="connsiteX3602" fmla="*/ 684139 w 1656655"/>
              <a:gd name="connsiteY3602" fmla="*/ 338730 h 1864576"/>
              <a:gd name="connsiteX3603" fmla="*/ 683170 w 1656655"/>
              <a:gd name="connsiteY3603" fmla="*/ 337756 h 1864576"/>
              <a:gd name="connsiteX3604" fmla="*/ 672883 w 1656655"/>
              <a:gd name="connsiteY3604" fmla="*/ 352763 h 1864576"/>
              <a:gd name="connsiteX3605" fmla="*/ 671915 w 1656655"/>
              <a:gd name="connsiteY3605" fmla="*/ 353737 h 1864576"/>
              <a:gd name="connsiteX3606" fmla="*/ 672883 w 1656655"/>
              <a:gd name="connsiteY3606" fmla="*/ 354712 h 1864576"/>
              <a:gd name="connsiteX3607" fmla="*/ 673857 w 1656655"/>
              <a:gd name="connsiteY3607" fmla="*/ 353737 h 1864576"/>
              <a:gd name="connsiteX3608" fmla="*/ 672883 w 1656655"/>
              <a:gd name="connsiteY3608" fmla="*/ 352763 h 1864576"/>
              <a:gd name="connsiteX3609" fmla="*/ 667256 w 1656655"/>
              <a:gd name="connsiteY3609" fmla="*/ 359974 h 1864576"/>
              <a:gd name="connsiteX3610" fmla="*/ 666287 w 1656655"/>
              <a:gd name="connsiteY3610" fmla="*/ 360949 h 1864576"/>
              <a:gd name="connsiteX3611" fmla="*/ 667256 w 1656655"/>
              <a:gd name="connsiteY3611" fmla="*/ 361923 h 1864576"/>
              <a:gd name="connsiteX3612" fmla="*/ 668230 w 1656655"/>
              <a:gd name="connsiteY3612" fmla="*/ 360949 h 1864576"/>
              <a:gd name="connsiteX3613" fmla="*/ 667256 w 1656655"/>
              <a:gd name="connsiteY3613" fmla="*/ 359974 h 1864576"/>
              <a:gd name="connsiteX3614" fmla="*/ 661046 w 1656655"/>
              <a:gd name="connsiteY3614" fmla="*/ 366601 h 1864576"/>
              <a:gd name="connsiteX3615" fmla="*/ 660077 w 1656655"/>
              <a:gd name="connsiteY3615" fmla="*/ 367575 h 1864576"/>
              <a:gd name="connsiteX3616" fmla="*/ 661046 w 1656655"/>
              <a:gd name="connsiteY3616" fmla="*/ 368549 h 1864576"/>
              <a:gd name="connsiteX3617" fmla="*/ 662020 w 1656655"/>
              <a:gd name="connsiteY3617" fmla="*/ 367575 h 1864576"/>
              <a:gd name="connsiteX3618" fmla="*/ 661046 w 1656655"/>
              <a:gd name="connsiteY3618" fmla="*/ 366601 h 1864576"/>
              <a:gd name="connsiteX3619" fmla="*/ 647271 w 1656655"/>
              <a:gd name="connsiteY3619" fmla="*/ 378684 h 1864576"/>
              <a:gd name="connsiteX3620" fmla="*/ 646297 w 1656655"/>
              <a:gd name="connsiteY3620" fmla="*/ 379659 h 1864576"/>
              <a:gd name="connsiteX3621" fmla="*/ 647271 w 1656655"/>
              <a:gd name="connsiteY3621" fmla="*/ 380633 h 1864576"/>
              <a:gd name="connsiteX3622" fmla="*/ 648239 w 1656655"/>
              <a:gd name="connsiteY3622" fmla="*/ 379659 h 1864576"/>
              <a:gd name="connsiteX3623" fmla="*/ 647271 w 1656655"/>
              <a:gd name="connsiteY3623" fmla="*/ 378684 h 1864576"/>
              <a:gd name="connsiteX3624" fmla="*/ 611562 w 1656655"/>
              <a:gd name="connsiteY3624" fmla="*/ 316512 h 1864576"/>
              <a:gd name="connsiteX3625" fmla="*/ 610593 w 1656655"/>
              <a:gd name="connsiteY3625" fmla="*/ 317487 h 1864576"/>
              <a:gd name="connsiteX3626" fmla="*/ 611562 w 1656655"/>
              <a:gd name="connsiteY3626" fmla="*/ 318461 h 1864576"/>
              <a:gd name="connsiteX3627" fmla="*/ 612531 w 1656655"/>
              <a:gd name="connsiteY3627" fmla="*/ 317487 h 1864576"/>
              <a:gd name="connsiteX3628" fmla="*/ 611562 w 1656655"/>
              <a:gd name="connsiteY3628" fmla="*/ 316512 h 1864576"/>
              <a:gd name="connsiteX3629" fmla="*/ 663762 w 1656655"/>
              <a:gd name="connsiteY3629" fmla="*/ 425265 h 1864576"/>
              <a:gd name="connsiteX3630" fmla="*/ 657943 w 1656655"/>
              <a:gd name="connsiteY3630" fmla="*/ 424290 h 1864576"/>
              <a:gd name="connsiteX3631" fmla="*/ 660464 w 1656655"/>
              <a:gd name="connsiteY3631" fmla="*/ 427603 h 1864576"/>
              <a:gd name="connsiteX3632" fmla="*/ 663762 w 1656655"/>
              <a:gd name="connsiteY3632" fmla="*/ 425265 h 1864576"/>
              <a:gd name="connsiteX3633" fmla="*/ 1088950 w 1656655"/>
              <a:gd name="connsiteY3633" fmla="*/ 409478 h 1864576"/>
              <a:gd name="connsiteX3634" fmla="*/ 1088759 w 1656655"/>
              <a:gd name="connsiteY3634" fmla="*/ 409088 h 1864576"/>
              <a:gd name="connsiteX3635" fmla="*/ 1088373 w 1656655"/>
              <a:gd name="connsiteY3635" fmla="*/ 408503 h 1864576"/>
              <a:gd name="connsiteX3636" fmla="*/ 1087981 w 1656655"/>
              <a:gd name="connsiteY3636" fmla="*/ 407919 h 1864576"/>
              <a:gd name="connsiteX3637" fmla="*/ 1088759 w 1656655"/>
              <a:gd name="connsiteY3637" fmla="*/ 407334 h 1864576"/>
              <a:gd name="connsiteX3638" fmla="*/ 1089533 w 1656655"/>
              <a:gd name="connsiteY3638" fmla="*/ 406554 h 1864576"/>
              <a:gd name="connsiteX3639" fmla="*/ 1091280 w 1656655"/>
              <a:gd name="connsiteY3639" fmla="*/ 400123 h 1864576"/>
              <a:gd name="connsiteX3640" fmla="*/ 1086430 w 1656655"/>
              <a:gd name="connsiteY3640" fmla="*/ 393691 h 1864576"/>
              <a:gd name="connsiteX3641" fmla="*/ 1086626 w 1656655"/>
              <a:gd name="connsiteY3641" fmla="*/ 390768 h 1864576"/>
              <a:gd name="connsiteX3642" fmla="*/ 1086043 w 1656655"/>
              <a:gd name="connsiteY3642" fmla="*/ 389598 h 1864576"/>
              <a:gd name="connsiteX3643" fmla="*/ 1085265 w 1656655"/>
              <a:gd name="connsiteY3643" fmla="*/ 388624 h 1864576"/>
              <a:gd name="connsiteX3644" fmla="*/ 1087399 w 1656655"/>
              <a:gd name="connsiteY3644" fmla="*/ 385895 h 1864576"/>
              <a:gd name="connsiteX3645" fmla="*/ 1089146 w 1656655"/>
              <a:gd name="connsiteY3645" fmla="*/ 382387 h 1864576"/>
              <a:gd name="connsiteX3646" fmla="*/ 1090115 w 1656655"/>
              <a:gd name="connsiteY3646" fmla="*/ 378294 h 1864576"/>
              <a:gd name="connsiteX3647" fmla="*/ 1090697 w 1656655"/>
              <a:gd name="connsiteY3647" fmla="*/ 376930 h 1864576"/>
              <a:gd name="connsiteX3648" fmla="*/ 1091671 w 1656655"/>
              <a:gd name="connsiteY3648" fmla="*/ 372642 h 1864576"/>
              <a:gd name="connsiteX3649" fmla="*/ 1094583 w 1656655"/>
              <a:gd name="connsiteY3649" fmla="*/ 365626 h 1864576"/>
              <a:gd name="connsiteX3650" fmla="*/ 1095552 w 1656655"/>
              <a:gd name="connsiteY3650" fmla="*/ 364067 h 1864576"/>
              <a:gd name="connsiteX3651" fmla="*/ 1095160 w 1656655"/>
              <a:gd name="connsiteY3651" fmla="*/ 362118 h 1864576"/>
              <a:gd name="connsiteX3652" fmla="*/ 1094969 w 1656655"/>
              <a:gd name="connsiteY3652" fmla="*/ 361923 h 1864576"/>
              <a:gd name="connsiteX3653" fmla="*/ 1096521 w 1656655"/>
              <a:gd name="connsiteY3653" fmla="*/ 359779 h 1864576"/>
              <a:gd name="connsiteX3654" fmla="*/ 1124272 w 1656655"/>
              <a:gd name="connsiteY3654" fmla="*/ 300530 h 1864576"/>
              <a:gd name="connsiteX3655" fmla="*/ 1132033 w 1656655"/>
              <a:gd name="connsiteY3655" fmla="*/ 262331 h 1864576"/>
              <a:gd name="connsiteX3656" fmla="*/ 1192777 w 1656655"/>
              <a:gd name="connsiteY3656" fmla="*/ 215946 h 1864576"/>
              <a:gd name="connsiteX3657" fmla="*/ 1246528 w 1656655"/>
              <a:gd name="connsiteY3657" fmla="*/ 240113 h 1864576"/>
              <a:gd name="connsiteX3658" fmla="*/ 1245173 w 1656655"/>
              <a:gd name="connsiteY3658" fmla="*/ 278117 h 1864576"/>
              <a:gd name="connsiteX3659" fmla="*/ 1200925 w 1656655"/>
              <a:gd name="connsiteY3659" fmla="*/ 267203 h 1864576"/>
              <a:gd name="connsiteX3660" fmla="*/ 1169489 w 1656655"/>
              <a:gd name="connsiteY3660" fmla="*/ 291565 h 1864576"/>
              <a:gd name="connsiteX3661" fmla="*/ 1164443 w 1656655"/>
              <a:gd name="connsiteY3661" fmla="*/ 328596 h 1864576"/>
              <a:gd name="connsiteX3662" fmla="*/ 1100015 w 1656655"/>
              <a:gd name="connsiteY3662" fmla="*/ 409478 h 1864576"/>
              <a:gd name="connsiteX3663" fmla="*/ 1088950 w 1656655"/>
              <a:gd name="connsiteY3663" fmla="*/ 409478 h 1864576"/>
              <a:gd name="connsiteX3664" fmla="*/ 1084101 w 1656655"/>
              <a:gd name="connsiteY3664" fmla="*/ 416299 h 1864576"/>
              <a:gd name="connsiteX3665" fmla="*/ 1084487 w 1656655"/>
              <a:gd name="connsiteY3665" fmla="*/ 416299 h 1864576"/>
              <a:gd name="connsiteX3666" fmla="*/ 1121943 w 1656655"/>
              <a:gd name="connsiteY3666" fmla="*/ 426239 h 1864576"/>
              <a:gd name="connsiteX3667" fmla="*/ 1125633 w 1656655"/>
              <a:gd name="connsiteY3667" fmla="*/ 452160 h 1864576"/>
              <a:gd name="connsiteX3668" fmla="*/ 1123885 w 1656655"/>
              <a:gd name="connsiteY3668" fmla="*/ 450991 h 1864576"/>
              <a:gd name="connsiteX3669" fmla="*/ 1105838 w 1656655"/>
              <a:gd name="connsiteY3669" fmla="*/ 439492 h 1864576"/>
              <a:gd name="connsiteX3670" fmla="*/ 1038111 w 1656655"/>
              <a:gd name="connsiteY3670" fmla="*/ 456058 h 1864576"/>
              <a:gd name="connsiteX3671" fmla="*/ 930212 w 1656655"/>
              <a:gd name="connsiteY3671" fmla="*/ 448652 h 1864576"/>
              <a:gd name="connsiteX3672" fmla="*/ 1064110 w 1656655"/>
              <a:gd name="connsiteY3672" fmla="*/ 419223 h 1864576"/>
              <a:gd name="connsiteX3673" fmla="*/ 1084101 w 1656655"/>
              <a:gd name="connsiteY3673" fmla="*/ 416299 h 1864576"/>
              <a:gd name="connsiteX3674" fmla="*/ 954470 w 1656655"/>
              <a:gd name="connsiteY3674" fmla="*/ 400512 h 1864576"/>
              <a:gd name="connsiteX3675" fmla="*/ 956799 w 1656655"/>
              <a:gd name="connsiteY3675" fmla="*/ 402266 h 1864576"/>
              <a:gd name="connsiteX3676" fmla="*/ 956990 w 1656655"/>
              <a:gd name="connsiteY3676" fmla="*/ 402461 h 1864576"/>
              <a:gd name="connsiteX3677" fmla="*/ 957186 w 1656655"/>
              <a:gd name="connsiteY3677" fmla="*/ 402656 h 1864576"/>
              <a:gd name="connsiteX3678" fmla="*/ 955825 w 1656655"/>
              <a:gd name="connsiteY3678" fmla="*/ 404021 h 1864576"/>
              <a:gd name="connsiteX3679" fmla="*/ 955825 w 1656655"/>
              <a:gd name="connsiteY3679" fmla="*/ 405385 h 1864576"/>
              <a:gd name="connsiteX3680" fmla="*/ 956217 w 1656655"/>
              <a:gd name="connsiteY3680" fmla="*/ 405775 h 1864576"/>
              <a:gd name="connsiteX3681" fmla="*/ 963004 w 1656655"/>
              <a:gd name="connsiteY3681" fmla="*/ 409478 h 1864576"/>
              <a:gd name="connsiteX3682" fmla="*/ 964169 w 1656655"/>
              <a:gd name="connsiteY3682" fmla="*/ 410452 h 1864576"/>
              <a:gd name="connsiteX3683" fmla="*/ 964169 w 1656655"/>
              <a:gd name="connsiteY3683" fmla="*/ 410647 h 1864576"/>
              <a:gd name="connsiteX3684" fmla="*/ 964365 w 1656655"/>
              <a:gd name="connsiteY3684" fmla="*/ 411427 h 1864576"/>
              <a:gd name="connsiteX3685" fmla="*/ 964751 w 1656655"/>
              <a:gd name="connsiteY3685" fmla="*/ 412012 h 1864576"/>
              <a:gd name="connsiteX3686" fmla="*/ 966307 w 1656655"/>
              <a:gd name="connsiteY3686" fmla="*/ 413181 h 1864576"/>
              <a:gd name="connsiteX3687" fmla="*/ 967472 w 1656655"/>
              <a:gd name="connsiteY3687" fmla="*/ 413376 h 1864576"/>
              <a:gd name="connsiteX3688" fmla="*/ 967859 w 1656655"/>
              <a:gd name="connsiteY3688" fmla="*/ 413571 h 1864576"/>
              <a:gd name="connsiteX3689" fmla="*/ 970770 w 1656655"/>
              <a:gd name="connsiteY3689" fmla="*/ 416494 h 1864576"/>
              <a:gd name="connsiteX3690" fmla="*/ 977949 w 1656655"/>
              <a:gd name="connsiteY3690" fmla="*/ 420002 h 1864576"/>
              <a:gd name="connsiteX3691" fmla="*/ 978145 w 1656655"/>
              <a:gd name="connsiteY3691" fmla="*/ 423121 h 1864576"/>
              <a:gd name="connsiteX3692" fmla="*/ 978918 w 1656655"/>
              <a:gd name="connsiteY3692" fmla="*/ 424095 h 1864576"/>
              <a:gd name="connsiteX3693" fmla="*/ 979310 w 1656655"/>
              <a:gd name="connsiteY3693" fmla="*/ 424485 h 1864576"/>
              <a:gd name="connsiteX3694" fmla="*/ 977949 w 1656655"/>
              <a:gd name="connsiteY3694" fmla="*/ 428578 h 1864576"/>
              <a:gd name="connsiteX3695" fmla="*/ 978727 w 1656655"/>
              <a:gd name="connsiteY3695" fmla="*/ 432476 h 1864576"/>
              <a:gd name="connsiteX3696" fmla="*/ 981057 w 1656655"/>
              <a:gd name="connsiteY3696" fmla="*/ 434815 h 1864576"/>
              <a:gd name="connsiteX3697" fmla="*/ 985128 w 1656655"/>
              <a:gd name="connsiteY3697" fmla="*/ 436179 h 1864576"/>
              <a:gd name="connsiteX3698" fmla="*/ 985710 w 1656655"/>
              <a:gd name="connsiteY3698" fmla="*/ 439492 h 1864576"/>
              <a:gd name="connsiteX3699" fmla="*/ 933701 w 1656655"/>
              <a:gd name="connsiteY3699" fmla="*/ 441636 h 1864576"/>
              <a:gd name="connsiteX3700" fmla="*/ 867139 w 1656655"/>
              <a:gd name="connsiteY3700" fmla="*/ 387454 h 1864576"/>
              <a:gd name="connsiteX3701" fmla="*/ 837836 w 1656655"/>
              <a:gd name="connsiteY3701" fmla="*/ 295853 h 1864576"/>
              <a:gd name="connsiteX3702" fmla="*/ 850838 w 1656655"/>
              <a:gd name="connsiteY3702" fmla="*/ 296632 h 1864576"/>
              <a:gd name="connsiteX3703" fmla="*/ 851034 w 1656655"/>
              <a:gd name="connsiteY3703" fmla="*/ 296632 h 1864576"/>
              <a:gd name="connsiteX3704" fmla="*/ 851225 w 1656655"/>
              <a:gd name="connsiteY3704" fmla="*/ 296632 h 1864576"/>
              <a:gd name="connsiteX3705" fmla="*/ 851421 w 1656655"/>
              <a:gd name="connsiteY3705" fmla="*/ 296632 h 1864576"/>
              <a:gd name="connsiteX3706" fmla="*/ 856466 w 1656655"/>
              <a:gd name="connsiteY3706" fmla="*/ 297022 h 1864576"/>
              <a:gd name="connsiteX3707" fmla="*/ 857048 w 1656655"/>
              <a:gd name="connsiteY3707" fmla="*/ 297022 h 1864576"/>
              <a:gd name="connsiteX3708" fmla="*/ 859960 w 1656655"/>
              <a:gd name="connsiteY3708" fmla="*/ 297217 h 1864576"/>
              <a:gd name="connsiteX3709" fmla="*/ 886160 w 1656655"/>
              <a:gd name="connsiteY3709" fmla="*/ 300920 h 1864576"/>
              <a:gd name="connsiteX3710" fmla="*/ 938747 w 1656655"/>
              <a:gd name="connsiteY3710" fmla="*/ 389014 h 1864576"/>
              <a:gd name="connsiteX3711" fmla="*/ 950780 w 1656655"/>
              <a:gd name="connsiteY3711" fmla="*/ 397394 h 1864576"/>
              <a:gd name="connsiteX3712" fmla="*/ 952527 w 1656655"/>
              <a:gd name="connsiteY3712" fmla="*/ 398369 h 1864576"/>
              <a:gd name="connsiteX3713" fmla="*/ 954470 w 1656655"/>
              <a:gd name="connsiteY3713" fmla="*/ 400512 h 1864576"/>
              <a:gd name="connsiteX3714" fmla="*/ 936422 w 1656655"/>
              <a:gd name="connsiteY3714" fmla="*/ 378879 h 1864576"/>
              <a:gd name="connsiteX3715" fmla="*/ 938360 w 1656655"/>
              <a:gd name="connsiteY3715" fmla="*/ 383167 h 1864576"/>
              <a:gd name="connsiteX3716" fmla="*/ 939721 w 1656655"/>
              <a:gd name="connsiteY3716" fmla="*/ 385311 h 1864576"/>
              <a:gd name="connsiteX3717" fmla="*/ 937195 w 1656655"/>
              <a:gd name="connsiteY3717" fmla="*/ 383751 h 1864576"/>
              <a:gd name="connsiteX3718" fmla="*/ 896442 w 1656655"/>
              <a:gd name="connsiteY3718" fmla="*/ 323139 h 1864576"/>
              <a:gd name="connsiteX3719" fmla="*/ 930599 w 1656655"/>
              <a:gd name="connsiteY3719" fmla="*/ 308522 h 1864576"/>
              <a:gd name="connsiteX3720" fmla="*/ 932346 w 1656655"/>
              <a:gd name="connsiteY3720" fmla="*/ 301700 h 1864576"/>
              <a:gd name="connsiteX3721" fmla="*/ 930986 w 1656655"/>
              <a:gd name="connsiteY3721" fmla="*/ 297802 h 1864576"/>
              <a:gd name="connsiteX3722" fmla="*/ 933119 w 1656655"/>
              <a:gd name="connsiteY3722" fmla="*/ 297022 h 1864576"/>
              <a:gd name="connsiteX3723" fmla="*/ 940885 w 1656655"/>
              <a:gd name="connsiteY3723" fmla="*/ 277143 h 1864576"/>
              <a:gd name="connsiteX3724" fmla="*/ 935840 w 1656655"/>
              <a:gd name="connsiteY3724" fmla="*/ 271296 h 1864576"/>
              <a:gd name="connsiteX3725" fmla="*/ 937974 w 1656655"/>
              <a:gd name="connsiteY3725" fmla="*/ 263110 h 1864576"/>
              <a:gd name="connsiteX3726" fmla="*/ 937391 w 1656655"/>
              <a:gd name="connsiteY3726" fmla="*/ 261746 h 1864576"/>
              <a:gd name="connsiteX3727" fmla="*/ 936613 w 1656655"/>
              <a:gd name="connsiteY3727" fmla="*/ 260577 h 1864576"/>
              <a:gd name="connsiteX3728" fmla="*/ 952723 w 1656655"/>
              <a:gd name="connsiteY3728" fmla="*/ 242062 h 1864576"/>
              <a:gd name="connsiteX3729" fmla="*/ 956990 w 1656655"/>
              <a:gd name="connsiteY3729" fmla="*/ 238554 h 1864576"/>
              <a:gd name="connsiteX3730" fmla="*/ 958155 w 1656655"/>
              <a:gd name="connsiteY3730" fmla="*/ 234266 h 1864576"/>
              <a:gd name="connsiteX3731" fmla="*/ 958737 w 1656655"/>
              <a:gd name="connsiteY3731" fmla="*/ 232122 h 1864576"/>
              <a:gd name="connsiteX3732" fmla="*/ 970188 w 1656655"/>
              <a:gd name="connsiteY3732" fmla="*/ 219844 h 1864576"/>
              <a:gd name="connsiteX3733" fmla="*/ 966112 w 1656655"/>
              <a:gd name="connsiteY3733" fmla="*/ 214971 h 1864576"/>
              <a:gd name="connsiteX3734" fmla="*/ 967276 w 1656655"/>
              <a:gd name="connsiteY3734" fmla="*/ 213412 h 1864576"/>
              <a:gd name="connsiteX3735" fmla="*/ 970575 w 1656655"/>
              <a:gd name="connsiteY3735" fmla="*/ 208929 h 1864576"/>
              <a:gd name="connsiteX3736" fmla="*/ 992312 w 1656655"/>
              <a:gd name="connsiteY3736" fmla="*/ 150265 h 1864576"/>
              <a:gd name="connsiteX3737" fmla="*/ 933119 w 1656655"/>
              <a:gd name="connsiteY3737" fmla="*/ 99982 h 1864576"/>
              <a:gd name="connsiteX3738" fmla="*/ 926909 w 1656655"/>
              <a:gd name="connsiteY3738" fmla="*/ 101931 h 1864576"/>
              <a:gd name="connsiteX3739" fmla="*/ 922060 w 1656655"/>
              <a:gd name="connsiteY3739" fmla="*/ 105244 h 1864576"/>
              <a:gd name="connsiteX3740" fmla="*/ 918375 w 1656655"/>
              <a:gd name="connsiteY3740" fmla="*/ 103685 h 1864576"/>
              <a:gd name="connsiteX3741" fmla="*/ 912165 w 1656655"/>
              <a:gd name="connsiteY3741" fmla="*/ 101151 h 1864576"/>
              <a:gd name="connsiteX3742" fmla="*/ 894112 w 1656655"/>
              <a:gd name="connsiteY3742" fmla="*/ 94914 h 1864576"/>
              <a:gd name="connsiteX3743" fmla="*/ 890814 w 1656655"/>
              <a:gd name="connsiteY3743" fmla="*/ 100372 h 1864576"/>
              <a:gd name="connsiteX3744" fmla="*/ 890428 w 1656655"/>
              <a:gd name="connsiteY3744" fmla="*/ 101151 h 1864576"/>
              <a:gd name="connsiteX3745" fmla="*/ 884604 w 1656655"/>
              <a:gd name="connsiteY3745" fmla="*/ 102320 h 1864576"/>
              <a:gd name="connsiteX3746" fmla="*/ 883053 w 1656655"/>
              <a:gd name="connsiteY3746" fmla="*/ 107778 h 1864576"/>
              <a:gd name="connsiteX3747" fmla="*/ 867721 w 1656655"/>
              <a:gd name="connsiteY3747" fmla="*/ 105439 h 1864576"/>
              <a:gd name="connsiteX3748" fmla="*/ 865588 w 1656655"/>
              <a:gd name="connsiteY3748" fmla="*/ 104660 h 1864576"/>
              <a:gd name="connsiteX3749" fmla="*/ 859960 w 1656655"/>
              <a:gd name="connsiteY3749" fmla="*/ 95499 h 1864576"/>
              <a:gd name="connsiteX3750" fmla="*/ 858213 w 1656655"/>
              <a:gd name="connsiteY3750" fmla="*/ 94330 h 1864576"/>
              <a:gd name="connsiteX3751" fmla="*/ 851225 w 1656655"/>
              <a:gd name="connsiteY3751" fmla="*/ 92576 h 1864576"/>
              <a:gd name="connsiteX3752" fmla="*/ 850065 w 1656655"/>
              <a:gd name="connsiteY3752" fmla="*/ 89847 h 1864576"/>
              <a:gd name="connsiteX3753" fmla="*/ 841717 w 1656655"/>
              <a:gd name="connsiteY3753" fmla="*/ 86339 h 1864576"/>
              <a:gd name="connsiteX3754" fmla="*/ 851225 w 1656655"/>
              <a:gd name="connsiteY3754" fmla="*/ 67824 h 1864576"/>
              <a:gd name="connsiteX3755" fmla="*/ 838419 w 1656655"/>
              <a:gd name="connsiteY3755" fmla="*/ 47165 h 1864576"/>
              <a:gd name="connsiteX3756" fmla="*/ 837063 w 1656655"/>
              <a:gd name="connsiteY3756" fmla="*/ 43852 h 1864576"/>
              <a:gd name="connsiteX3757" fmla="*/ 836089 w 1656655"/>
              <a:gd name="connsiteY3757" fmla="*/ 35471 h 1864576"/>
              <a:gd name="connsiteX3758" fmla="*/ 850838 w 1656655"/>
              <a:gd name="connsiteY3758" fmla="*/ 38979 h 1864576"/>
              <a:gd name="connsiteX3759" fmla="*/ 854332 w 1656655"/>
              <a:gd name="connsiteY3759" fmla="*/ 39954 h 1864576"/>
              <a:gd name="connsiteX3760" fmla="*/ 855497 w 1656655"/>
              <a:gd name="connsiteY3760" fmla="*/ 36446 h 1864576"/>
              <a:gd name="connsiteX3761" fmla="*/ 855497 w 1656655"/>
              <a:gd name="connsiteY3761" fmla="*/ 17930 h 1864576"/>
              <a:gd name="connsiteX3762" fmla="*/ 854137 w 1656655"/>
              <a:gd name="connsiteY3762" fmla="*/ 14812 h 1864576"/>
              <a:gd name="connsiteX3763" fmla="*/ 836089 w 1656655"/>
              <a:gd name="connsiteY3763" fmla="*/ 19490 h 1864576"/>
              <a:gd name="connsiteX3764" fmla="*/ 837836 w 1656655"/>
              <a:gd name="connsiteY3764" fmla="*/ 8381 h 1864576"/>
              <a:gd name="connsiteX3765" fmla="*/ 839970 w 1656655"/>
              <a:gd name="connsiteY3765" fmla="*/ 4093 h 1864576"/>
              <a:gd name="connsiteX3766" fmla="*/ 840748 w 1656655"/>
              <a:gd name="connsiteY3766" fmla="*/ 1754 h 1864576"/>
              <a:gd name="connsiteX3767" fmla="*/ 839387 w 1656655"/>
              <a:gd name="connsiteY3767" fmla="*/ 0 h 1864576"/>
              <a:gd name="connsiteX3768" fmla="*/ 816877 w 1656655"/>
              <a:gd name="connsiteY3768" fmla="*/ 0 h 1864576"/>
              <a:gd name="connsiteX3769" fmla="*/ 815522 w 1656655"/>
              <a:gd name="connsiteY3769" fmla="*/ 1949 h 1864576"/>
              <a:gd name="connsiteX3770" fmla="*/ 818433 w 1656655"/>
              <a:gd name="connsiteY3770" fmla="*/ 8575 h 1864576"/>
              <a:gd name="connsiteX3771" fmla="*/ 820175 w 1656655"/>
              <a:gd name="connsiteY3771" fmla="*/ 19490 h 1864576"/>
              <a:gd name="connsiteX3772" fmla="*/ 805431 w 1656655"/>
              <a:gd name="connsiteY3772" fmla="*/ 15982 h 1864576"/>
              <a:gd name="connsiteX3773" fmla="*/ 802128 w 1656655"/>
              <a:gd name="connsiteY3773" fmla="*/ 15007 h 1864576"/>
              <a:gd name="connsiteX3774" fmla="*/ 800772 w 1656655"/>
              <a:gd name="connsiteY3774" fmla="*/ 18320 h 1864576"/>
              <a:gd name="connsiteX3775" fmla="*/ 800772 w 1656655"/>
              <a:gd name="connsiteY3775" fmla="*/ 36446 h 1864576"/>
              <a:gd name="connsiteX3776" fmla="*/ 801937 w 1656655"/>
              <a:gd name="connsiteY3776" fmla="*/ 39759 h 1864576"/>
              <a:gd name="connsiteX3777" fmla="*/ 805431 w 1656655"/>
              <a:gd name="connsiteY3777" fmla="*/ 38784 h 1864576"/>
              <a:gd name="connsiteX3778" fmla="*/ 820175 w 1656655"/>
              <a:gd name="connsiteY3778" fmla="*/ 35276 h 1864576"/>
              <a:gd name="connsiteX3779" fmla="*/ 819206 w 1656655"/>
              <a:gd name="connsiteY3779" fmla="*/ 43657 h 1864576"/>
              <a:gd name="connsiteX3780" fmla="*/ 818042 w 1656655"/>
              <a:gd name="connsiteY3780" fmla="*/ 46970 h 1864576"/>
              <a:gd name="connsiteX3781" fmla="*/ 805235 w 1656655"/>
              <a:gd name="connsiteY3781" fmla="*/ 67629 h 1864576"/>
              <a:gd name="connsiteX3782" fmla="*/ 814743 w 1656655"/>
              <a:gd name="connsiteY3782" fmla="*/ 86144 h 1864576"/>
              <a:gd name="connsiteX3783" fmla="*/ 806400 w 1656655"/>
              <a:gd name="connsiteY3783" fmla="*/ 89652 h 1864576"/>
              <a:gd name="connsiteX3784" fmla="*/ 805235 w 1656655"/>
              <a:gd name="connsiteY3784" fmla="*/ 92381 h 1864576"/>
              <a:gd name="connsiteX3785" fmla="*/ 800381 w 1656655"/>
              <a:gd name="connsiteY3785" fmla="*/ 93550 h 1864576"/>
              <a:gd name="connsiteX3786" fmla="*/ 796309 w 1656655"/>
              <a:gd name="connsiteY3786" fmla="*/ 95304 h 1864576"/>
              <a:gd name="connsiteX3787" fmla="*/ 791846 w 1656655"/>
              <a:gd name="connsiteY3787" fmla="*/ 102516 h 1864576"/>
              <a:gd name="connsiteX3788" fmla="*/ 789708 w 1656655"/>
              <a:gd name="connsiteY3788" fmla="*/ 104855 h 1864576"/>
              <a:gd name="connsiteX3789" fmla="*/ 773217 w 1656655"/>
              <a:gd name="connsiteY3789" fmla="*/ 107388 h 1864576"/>
              <a:gd name="connsiteX3790" fmla="*/ 771660 w 1656655"/>
              <a:gd name="connsiteY3790" fmla="*/ 101931 h 1864576"/>
              <a:gd name="connsiteX3791" fmla="*/ 765842 w 1656655"/>
              <a:gd name="connsiteY3791" fmla="*/ 100761 h 1864576"/>
              <a:gd name="connsiteX3792" fmla="*/ 765450 w 1656655"/>
              <a:gd name="connsiteY3792" fmla="*/ 99787 h 1864576"/>
              <a:gd name="connsiteX3793" fmla="*/ 754973 w 1656655"/>
              <a:gd name="connsiteY3793" fmla="*/ 91796 h 1864576"/>
              <a:gd name="connsiteX3794" fmla="*/ 744105 w 1656655"/>
              <a:gd name="connsiteY3794" fmla="*/ 100761 h 1864576"/>
              <a:gd name="connsiteX3795" fmla="*/ 739642 w 1656655"/>
              <a:gd name="connsiteY3795" fmla="*/ 100761 h 1864576"/>
              <a:gd name="connsiteX3796" fmla="*/ 737895 w 1656655"/>
              <a:gd name="connsiteY3796" fmla="*/ 103295 h 1864576"/>
              <a:gd name="connsiteX3797" fmla="*/ 734210 w 1656655"/>
              <a:gd name="connsiteY3797" fmla="*/ 104855 h 1864576"/>
              <a:gd name="connsiteX3798" fmla="*/ 729355 w 1656655"/>
              <a:gd name="connsiteY3798" fmla="*/ 101541 h 1864576"/>
              <a:gd name="connsiteX3799" fmla="*/ 708788 w 1656655"/>
              <a:gd name="connsiteY3799" fmla="*/ 101346 h 1864576"/>
              <a:gd name="connsiteX3800" fmla="*/ 677929 w 1656655"/>
              <a:gd name="connsiteY3800" fmla="*/ 123565 h 1864576"/>
              <a:gd name="connsiteX3801" fmla="*/ 664736 w 1656655"/>
              <a:gd name="connsiteY3801" fmla="*/ 146952 h 1864576"/>
              <a:gd name="connsiteX3802" fmla="*/ 688215 w 1656655"/>
              <a:gd name="connsiteY3802" fmla="*/ 211463 h 1864576"/>
              <a:gd name="connsiteX3803" fmla="*/ 690544 w 1656655"/>
              <a:gd name="connsiteY3803" fmla="*/ 214387 h 1864576"/>
              <a:gd name="connsiteX3804" fmla="*/ 686664 w 1656655"/>
              <a:gd name="connsiteY3804" fmla="*/ 215751 h 1864576"/>
              <a:gd name="connsiteX3805" fmla="*/ 689184 w 1656655"/>
              <a:gd name="connsiteY3805" fmla="*/ 221598 h 1864576"/>
              <a:gd name="connsiteX3806" fmla="*/ 691905 w 1656655"/>
              <a:gd name="connsiteY3806" fmla="*/ 224131 h 1864576"/>
              <a:gd name="connsiteX3807" fmla="*/ 697919 w 1656655"/>
              <a:gd name="connsiteY3807" fmla="*/ 231342 h 1864576"/>
              <a:gd name="connsiteX3808" fmla="*/ 698501 w 1656655"/>
              <a:gd name="connsiteY3808" fmla="*/ 233291 h 1864576"/>
              <a:gd name="connsiteX3809" fmla="*/ 702382 w 1656655"/>
              <a:gd name="connsiteY3809" fmla="*/ 240113 h 1864576"/>
              <a:gd name="connsiteX3810" fmla="*/ 703933 w 1656655"/>
              <a:gd name="connsiteY3810" fmla="*/ 241282 h 1864576"/>
              <a:gd name="connsiteX3811" fmla="*/ 704711 w 1656655"/>
              <a:gd name="connsiteY3811" fmla="*/ 243036 h 1864576"/>
              <a:gd name="connsiteX3812" fmla="*/ 713833 w 1656655"/>
              <a:gd name="connsiteY3812" fmla="*/ 255120 h 1864576"/>
              <a:gd name="connsiteX3813" fmla="*/ 720043 w 1656655"/>
              <a:gd name="connsiteY3813" fmla="*/ 259407 h 1864576"/>
              <a:gd name="connsiteX3814" fmla="*/ 718682 w 1656655"/>
              <a:gd name="connsiteY3814" fmla="*/ 261746 h 1864576"/>
              <a:gd name="connsiteX3815" fmla="*/ 719265 w 1656655"/>
              <a:gd name="connsiteY3815" fmla="*/ 267788 h 1864576"/>
              <a:gd name="connsiteX3816" fmla="*/ 720816 w 1656655"/>
              <a:gd name="connsiteY3816" fmla="*/ 269932 h 1864576"/>
              <a:gd name="connsiteX3817" fmla="*/ 717909 w 1656655"/>
              <a:gd name="connsiteY3817" fmla="*/ 272465 h 1864576"/>
              <a:gd name="connsiteX3818" fmla="*/ 715771 w 1656655"/>
              <a:gd name="connsiteY3818" fmla="*/ 275779 h 1864576"/>
              <a:gd name="connsiteX3819" fmla="*/ 718878 w 1656655"/>
              <a:gd name="connsiteY3819" fmla="*/ 292345 h 1864576"/>
              <a:gd name="connsiteX3820" fmla="*/ 719651 w 1656655"/>
              <a:gd name="connsiteY3820" fmla="*/ 293124 h 1864576"/>
              <a:gd name="connsiteX3821" fmla="*/ 725279 w 1656655"/>
              <a:gd name="connsiteY3821" fmla="*/ 296243 h 1864576"/>
              <a:gd name="connsiteX3822" fmla="*/ 725671 w 1656655"/>
              <a:gd name="connsiteY3822" fmla="*/ 296438 h 1864576"/>
              <a:gd name="connsiteX3823" fmla="*/ 724310 w 1656655"/>
              <a:gd name="connsiteY3823" fmla="*/ 302284 h 1864576"/>
              <a:gd name="connsiteX3824" fmla="*/ 760214 w 1656655"/>
              <a:gd name="connsiteY3824" fmla="*/ 321775 h 1864576"/>
              <a:gd name="connsiteX3825" fmla="*/ 718682 w 1656655"/>
              <a:gd name="connsiteY3825" fmla="*/ 381802 h 1864576"/>
              <a:gd name="connsiteX3826" fmla="*/ 720625 w 1656655"/>
              <a:gd name="connsiteY3826" fmla="*/ 377515 h 1864576"/>
              <a:gd name="connsiteX3827" fmla="*/ 721208 w 1656655"/>
              <a:gd name="connsiteY3827" fmla="*/ 366601 h 1864576"/>
              <a:gd name="connsiteX3828" fmla="*/ 715771 w 1656655"/>
              <a:gd name="connsiteY3828" fmla="*/ 352958 h 1864576"/>
              <a:gd name="connsiteX3829" fmla="*/ 711308 w 1656655"/>
              <a:gd name="connsiteY3829" fmla="*/ 346916 h 1864576"/>
              <a:gd name="connsiteX3830" fmla="*/ 707814 w 1656655"/>
              <a:gd name="connsiteY3830" fmla="*/ 343603 h 1864576"/>
              <a:gd name="connsiteX3831" fmla="*/ 698501 w 1656655"/>
              <a:gd name="connsiteY3831" fmla="*/ 339510 h 1864576"/>
              <a:gd name="connsiteX3832" fmla="*/ 695007 w 1656655"/>
              <a:gd name="connsiteY3832" fmla="*/ 339900 h 1864576"/>
              <a:gd name="connsiteX3833" fmla="*/ 693652 w 1656655"/>
              <a:gd name="connsiteY3833" fmla="*/ 340290 h 1864576"/>
              <a:gd name="connsiteX3834" fmla="*/ 692487 w 1656655"/>
              <a:gd name="connsiteY3834" fmla="*/ 339510 h 1864576"/>
              <a:gd name="connsiteX3835" fmla="*/ 691709 w 1656655"/>
              <a:gd name="connsiteY3835" fmla="*/ 337756 h 1864576"/>
              <a:gd name="connsiteX3836" fmla="*/ 689766 w 1656655"/>
              <a:gd name="connsiteY3836" fmla="*/ 337171 h 1864576"/>
              <a:gd name="connsiteX3837" fmla="*/ 689576 w 1656655"/>
              <a:gd name="connsiteY3837" fmla="*/ 336002 h 1864576"/>
              <a:gd name="connsiteX3838" fmla="*/ 688411 w 1656655"/>
              <a:gd name="connsiteY3838" fmla="*/ 333273 h 1864576"/>
              <a:gd name="connsiteX3839" fmla="*/ 679485 w 1656655"/>
              <a:gd name="connsiteY3839" fmla="*/ 332299 h 1864576"/>
              <a:gd name="connsiteX3840" fmla="*/ 678320 w 1656655"/>
              <a:gd name="connsiteY3840" fmla="*/ 333663 h 1864576"/>
              <a:gd name="connsiteX3841" fmla="*/ 674440 w 1656655"/>
              <a:gd name="connsiteY3841" fmla="*/ 334638 h 1864576"/>
              <a:gd name="connsiteX3842" fmla="*/ 673662 w 1656655"/>
              <a:gd name="connsiteY3842" fmla="*/ 335807 h 1864576"/>
              <a:gd name="connsiteX3843" fmla="*/ 669585 w 1656655"/>
              <a:gd name="connsiteY3843" fmla="*/ 333858 h 1864576"/>
              <a:gd name="connsiteX3844" fmla="*/ 666674 w 1656655"/>
              <a:gd name="connsiteY3844" fmla="*/ 332494 h 1864576"/>
              <a:gd name="connsiteX3845" fmla="*/ 666287 w 1656655"/>
              <a:gd name="connsiteY3845" fmla="*/ 332104 h 1864576"/>
              <a:gd name="connsiteX3846" fmla="*/ 665509 w 1656655"/>
              <a:gd name="connsiteY3846" fmla="*/ 329181 h 1864576"/>
              <a:gd name="connsiteX3847" fmla="*/ 663179 w 1656655"/>
              <a:gd name="connsiteY3847" fmla="*/ 325478 h 1864576"/>
              <a:gd name="connsiteX3848" fmla="*/ 661242 w 1656655"/>
              <a:gd name="connsiteY3848" fmla="*/ 324308 h 1864576"/>
              <a:gd name="connsiteX3849" fmla="*/ 660077 w 1656655"/>
              <a:gd name="connsiteY3849" fmla="*/ 321775 h 1864576"/>
              <a:gd name="connsiteX3850" fmla="*/ 657943 w 1656655"/>
              <a:gd name="connsiteY3850" fmla="*/ 320215 h 1864576"/>
              <a:gd name="connsiteX3851" fmla="*/ 659299 w 1656655"/>
              <a:gd name="connsiteY3851" fmla="*/ 319436 h 1864576"/>
              <a:gd name="connsiteX3852" fmla="*/ 662793 w 1656655"/>
              <a:gd name="connsiteY3852" fmla="*/ 302284 h 1864576"/>
              <a:gd name="connsiteX3853" fmla="*/ 661242 w 1656655"/>
              <a:gd name="connsiteY3853" fmla="*/ 299361 h 1864576"/>
              <a:gd name="connsiteX3854" fmla="*/ 661824 w 1656655"/>
              <a:gd name="connsiteY3854" fmla="*/ 295268 h 1864576"/>
              <a:gd name="connsiteX3855" fmla="*/ 665318 w 1656655"/>
              <a:gd name="connsiteY3855" fmla="*/ 296827 h 1864576"/>
              <a:gd name="connsiteX3856" fmla="*/ 669781 w 1656655"/>
              <a:gd name="connsiteY3856" fmla="*/ 299946 h 1864576"/>
              <a:gd name="connsiteX3857" fmla="*/ 670946 w 1656655"/>
              <a:gd name="connsiteY3857" fmla="*/ 298581 h 1864576"/>
              <a:gd name="connsiteX3858" fmla="*/ 672110 w 1656655"/>
              <a:gd name="connsiteY3858" fmla="*/ 294489 h 1864576"/>
              <a:gd name="connsiteX3859" fmla="*/ 673275 w 1656655"/>
              <a:gd name="connsiteY3859" fmla="*/ 290396 h 1864576"/>
              <a:gd name="connsiteX3860" fmla="*/ 673275 w 1656655"/>
              <a:gd name="connsiteY3860" fmla="*/ 286693 h 1864576"/>
              <a:gd name="connsiteX3861" fmla="*/ 668807 w 1656655"/>
              <a:gd name="connsiteY3861" fmla="*/ 287083 h 1864576"/>
              <a:gd name="connsiteX3862" fmla="*/ 664153 w 1656655"/>
              <a:gd name="connsiteY3862" fmla="*/ 286498 h 1864576"/>
              <a:gd name="connsiteX3863" fmla="*/ 666674 w 1656655"/>
              <a:gd name="connsiteY3863" fmla="*/ 281820 h 1864576"/>
              <a:gd name="connsiteX3864" fmla="*/ 668421 w 1656655"/>
              <a:gd name="connsiteY3864" fmla="*/ 279871 h 1864576"/>
              <a:gd name="connsiteX3865" fmla="*/ 668230 w 1656655"/>
              <a:gd name="connsiteY3865" fmla="*/ 277338 h 1864576"/>
              <a:gd name="connsiteX3866" fmla="*/ 662793 w 1656655"/>
              <a:gd name="connsiteY3866" fmla="*/ 275584 h 1864576"/>
              <a:gd name="connsiteX3867" fmla="*/ 657165 w 1656655"/>
              <a:gd name="connsiteY3867" fmla="*/ 273830 h 1864576"/>
              <a:gd name="connsiteX3868" fmla="*/ 656583 w 1656655"/>
              <a:gd name="connsiteY3868" fmla="*/ 273830 h 1864576"/>
              <a:gd name="connsiteX3869" fmla="*/ 655418 w 1656655"/>
              <a:gd name="connsiteY3869" fmla="*/ 275779 h 1864576"/>
              <a:gd name="connsiteX3870" fmla="*/ 655810 w 1656655"/>
              <a:gd name="connsiteY3870" fmla="*/ 278312 h 1864576"/>
              <a:gd name="connsiteX3871" fmla="*/ 655418 w 1656655"/>
              <a:gd name="connsiteY3871" fmla="*/ 283769 h 1864576"/>
              <a:gd name="connsiteX3872" fmla="*/ 651151 w 1656655"/>
              <a:gd name="connsiteY3872" fmla="*/ 281626 h 1864576"/>
              <a:gd name="connsiteX3873" fmla="*/ 650373 w 1656655"/>
              <a:gd name="connsiteY3873" fmla="*/ 281041 h 1864576"/>
              <a:gd name="connsiteX3874" fmla="*/ 647271 w 1656655"/>
              <a:gd name="connsiteY3874" fmla="*/ 279092 h 1864576"/>
              <a:gd name="connsiteX3875" fmla="*/ 646106 w 1656655"/>
              <a:gd name="connsiteY3875" fmla="*/ 280456 h 1864576"/>
              <a:gd name="connsiteX3876" fmla="*/ 643777 w 1656655"/>
              <a:gd name="connsiteY3876" fmla="*/ 288447 h 1864576"/>
              <a:gd name="connsiteX3877" fmla="*/ 643777 w 1656655"/>
              <a:gd name="connsiteY3877" fmla="*/ 292345 h 1864576"/>
              <a:gd name="connsiteX3878" fmla="*/ 645910 w 1656655"/>
              <a:gd name="connsiteY3878" fmla="*/ 292345 h 1864576"/>
              <a:gd name="connsiteX3879" fmla="*/ 648239 w 1656655"/>
              <a:gd name="connsiteY3879" fmla="*/ 291955 h 1864576"/>
              <a:gd name="connsiteX3880" fmla="*/ 652898 w 1656655"/>
              <a:gd name="connsiteY3880" fmla="*/ 292540 h 1864576"/>
              <a:gd name="connsiteX3881" fmla="*/ 651538 w 1656655"/>
              <a:gd name="connsiteY3881" fmla="*/ 295658 h 1864576"/>
              <a:gd name="connsiteX3882" fmla="*/ 648822 w 1656655"/>
              <a:gd name="connsiteY3882" fmla="*/ 297607 h 1864576"/>
              <a:gd name="connsiteX3883" fmla="*/ 643390 w 1656655"/>
              <a:gd name="connsiteY3883" fmla="*/ 301505 h 1864576"/>
              <a:gd name="connsiteX3884" fmla="*/ 640865 w 1656655"/>
              <a:gd name="connsiteY3884" fmla="*/ 308326 h 1864576"/>
              <a:gd name="connsiteX3885" fmla="*/ 641834 w 1656655"/>
              <a:gd name="connsiteY3885" fmla="*/ 314174 h 1864576"/>
              <a:gd name="connsiteX3886" fmla="*/ 642612 w 1656655"/>
              <a:gd name="connsiteY3886" fmla="*/ 315733 h 1864576"/>
              <a:gd name="connsiteX3887" fmla="*/ 637567 w 1656655"/>
              <a:gd name="connsiteY3887" fmla="*/ 317487 h 1864576"/>
              <a:gd name="connsiteX3888" fmla="*/ 634851 w 1656655"/>
              <a:gd name="connsiteY3888" fmla="*/ 317292 h 1864576"/>
              <a:gd name="connsiteX3889" fmla="*/ 631357 w 1656655"/>
              <a:gd name="connsiteY3889" fmla="*/ 319046 h 1864576"/>
              <a:gd name="connsiteX3890" fmla="*/ 629223 w 1656655"/>
              <a:gd name="connsiteY3890" fmla="*/ 320995 h 1864576"/>
              <a:gd name="connsiteX3891" fmla="*/ 628249 w 1656655"/>
              <a:gd name="connsiteY3891" fmla="*/ 321190 h 1864576"/>
              <a:gd name="connsiteX3892" fmla="*/ 620875 w 1656655"/>
              <a:gd name="connsiteY3892" fmla="*/ 320215 h 1864576"/>
              <a:gd name="connsiteX3893" fmla="*/ 620488 w 1656655"/>
              <a:gd name="connsiteY3893" fmla="*/ 316902 h 1864576"/>
              <a:gd name="connsiteX3894" fmla="*/ 617968 w 1656655"/>
              <a:gd name="connsiteY3894" fmla="*/ 315733 h 1864576"/>
              <a:gd name="connsiteX3895" fmla="*/ 607872 w 1656655"/>
              <a:gd name="connsiteY3895" fmla="*/ 310860 h 1864576"/>
              <a:gd name="connsiteX3896" fmla="*/ 606708 w 1656655"/>
              <a:gd name="connsiteY3896" fmla="*/ 312225 h 1864576"/>
              <a:gd name="connsiteX3897" fmla="*/ 603023 w 1656655"/>
              <a:gd name="connsiteY3897" fmla="*/ 312614 h 1864576"/>
              <a:gd name="connsiteX3898" fmla="*/ 601858 w 1656655"/>
              <a:gd name="connsiteY3898" fmla="*/ 312809 h 1864576"/>
              <a:gd name="connsiteX3899" fmla="*/ 599725 w 1656655"/>
              <a:gd name="connsiteY3899" fmla="*/ 310276 h 1864576"/>
              <a:gd name="connsiteX3900" fmla="*/ 567124 w 1656655"/>
              <a:gd name="connsiteY3900" fmla="*/ 316902 h 1864576"/>
              <a:gd name="connsiteX3901" fmla="*/ 563434 w 1656655"/>
              <a:gd name="connsiteY3901" fmla="*/ 320410 h 1864576"/>
              <a:gd name="connsiteX3902" fmla="*/ 559749 w 1656655"/>
              <a:gd name="connsiteY3902" fmla="*/ 326257 h 1864576"/>
              <a:gd name="connsiteX3903" fmla="*/ 558775 w 1656655"/>
              <a:gd name="connsiteY3903" fmla="*/ 329960 h 1864576"/>
              <a:gd name="connsiteX3904" fmla="*/ 558193 w 1656655"/>
              <a:gd name="connsiteY3904" fmla="*/ 334248 h 1864576"/>
              <a:gd name="connsiteX3905" fmla="*/ 558193 w 1656655"/>
              <a:gd name="connsiteY3905" fmla="*/ 336781 h 1864576"/>
              <a:gd name="connsiteX3906" fmla="*/ 558388 w 1656655"/>
              <a:gd name="connsiteY3906" fmla="*/ 340095 h 1864576"/>
              <a:gd name="connsiteX3907" fmla="*/ 559940 w 1656655"/>
              <a:gd name="connsiteY3907" fmla="*/ 349060 h 1864576"/>
              <a:gd name="connsiteX3908" fmla="*/ 555868 w 1656655"/>
              <a:gd name="connsiteY3908" fmla="*/ 344382 h 1864576"/>
              <a:gd name="connsiteX3909" fmla="*/ 503081 w 1656655"/>
              <a:gd name="connsiteY3909" fmla="*/ 220428 h 1864576"/>
              <a:gd name="connsiteX3910" fmla="*/ 430502 w 1656655"/>
              <a:gd name="connsiteY3910" fmla="*/ 212632 h 1864576"/>
              <a:gd name="connsiteX3911" fmla="*/ 401005 w 1656655"/>
              <a:gd name="connsiteY3911" fmla="*/ 248298 h 1864576"/>
              <a:gd name="connsiteX3912" fmla="*/ 402751 w 1656655"/>
              <a:gd name="connsiteY3912" fmla="*/ 269152 h 1864576"/>
              <a:gd name="connsiteX3913" fmla="*/ 371701 w 1656655"/>
              <a:gd name="connsiteY3913" fmla="*/ 286108 h 1864576"/>
              <a:gd name="connsiteX3914" fmla="*/ 353072 w 1656655"/>
              <a:gd name="connsiteY3914" fmla="*/ 308326 h 1864576"/>
              <a:gd name="connsiteX3915" fmla="*/ 361610 w 1656655"/>
              <a:gd name="connsiteY3915" fmla="*/ 312225 h 1864576"/>
              <a:gd name="connsiteX3916" fmla="*/ 377523 w 1656655"/>
              <a:gd name="connsiteY3916" fmla="*/ 310665 h 1864576"/>
              <a:gd name="connsiteX3917" fmla="*/ 370925 w 1656655"/>
              <a:gd name="connsiteY3917" fmla="*/ 321580 h 1864576"/>
              <a:gd name="connsiteX3918" fmla="*/ 366850 w 1656655"/>
              <a:gd name="connsiteY3918" fmla="*/ 334053 h 1864576"/>
              <a:gd name="connsiteX3919" fmla="*/ 370343 w 1656655"/>
              <a:gd name="connsiteY3919" fmla="*/ 352568 h 1864576"/>
              <a:gd name="connsiteX3920" fmla="*/ 389943 w 1656655"/>
              <a:gd name="connsiteY3920" fmla="*/ 336002 h 1864576"/>
              <a:gd name="connsiteX3921" fmla="*/ 447191 w 1656655"/>
              <a:gd name="connsiteY3921" fmla="*/ 305987 h 1864576"/>
              <a:gd name="connsiteX3922" fmla="*/ 447191 w 1656655"/>
              <a:gd name="connsiteY3922" fmla="*/ 280846 h 1864576"/>
              <a:gd name="connsiteX3923" fmla="*/ 449132 w 1656655"/>
              <a:gd name="connsiteY3923" fmla="*/ 271101 h 1864576"/>
              <a:gd name="connsiteX3924" fmla="*/ 482123 w 1656655"/>
              <a:gd name="connsiteY3924" fmla="*/ 293319 h 1864576"/>
              <a:gd name="connsiteX3925" fmla="*/ 499200 w 1656655"/>
              <a:gd name="connsiteY3925" fmla="*/ 363872 h 1864576"/>
              <a:gd name="connsiteX3926" fmla="*/ 546937 w 1656655"/>
              <a:gd name="connsiteY3926" fmla="*/ 410062 h 1864576"/>
              <a:gd name="connsiteX3927" fmla="*/ 530446 w 1656655"/>
              <a:gd name="connsiteY3927" fmla="*/ 419613 h 1864576"/>
              <a:gd name="connsiteX3928" fmla="*/ 499782 w 1656655"/>
              <a:gd name="connsiteY3928" fmla="*/ 425070 h 1864576"/>
              <a:gd name="connsiteX3929" fmla="*/ 446997 w 1656655"/>
              <a:gd name="connsiteY3929" fmla="*/ 472429 h 1864576"/>
              <a:gd name="connsiteX3930" fmla="*/ 451849 w 1656655"/>
              <a:gd name="connsiteY3930" fmla="*/ 486462 h 1864576"/>
              <a:gd name="connsiteX3931" fmla="*/ 463493 w 1656655"/>
              <a:gd name="connsiteY3931" fmla="*/ 479446 h 1864576"/>
              <a:gd name="connsiteX3932" fmla="*/ 487362 w 1656655"/>
              <a:gd name="connsiteY3932" fmla="*/ 479446 h 1864576"/>
              <a:gd name="connsiteX3933" fmla="*/ 508127 w 1656655"/>
              <a:gd name="connsiteY3933" fmla="*/ 499715 h 1864576"/>
              <a:gd name="connsiteX3934" fmla="*/ 509874 w 1656655"/>
              <a:gd name="connsiteY3934" fmla="*/ 503611 h 1864576"/>
              <a:gd name="connsiteX3935" fmla="*/ 516470 w 1656655"/>
              <a:gd name="connsiteY3935" fmla="*/ 506536 h 1864576"/>
              <a:gd name="connsiteX3936" fmla="*/ 527921 w 1656655"/>
              <a:gd name="connsiteY3936" fmla="*/ 506536 h 1864576"/>
              <a:gd name="connsiteX3937" fmla="*/ 547520 w 1656655"/>
              <a:gd name="connsiteY3937" fmla="*/ 517453 h 1864576"/>
              <a:gd name="connsiteX3938" fmla="*/ 464075 w 1656655"/>
              <a:gd name="connsiteY3938" fmla="*/ 505174 h 1864576"/>
              <a:gd name="connsiteX3939" fmla="*/ 419634 w 1656655"/>
              <a:gd name="connsiteY3939" fmla="*/ 476522 h 1864576"/>
              <a:gd name="connsiteX3940" fmla="*/ 415559 w 1656655"/>
              <a:gd name="connsiteY3940" fmla="*/ 478081 h 1864576"/>
              <a:gd name="connsiteX3941" fmla="*/ 464269 w 1656655"/>
              <a:gd name="connsiteY3941" fmla="*/ 537913 h 1864576"/>
              <a:gd name="connsiteX3942" fmla="*/ 489303 w 1656655"/>
              <a:gd name="connsiteY3942" fmla="*/ 542009 h 1864576"/>
              <a:gd name="connsiteX3943" fmla="*/ 484645 w 1656655"/>
              <a:gd name="connsiteY3943" fmla="*/ 553895 h 1864576"/>
              <a:gd name="connsiteX3944" fmla="*/ 489885 w 1656655"/>
              <a:gd name="connsiteY3944" fmla="*/ 558378 h 1864576"/>
              <a:gd name="connsiteX3945" fmla="*/ 497453 w 1656655"/>
              <a:gd name="connsiteY3945" fmla="*/ 556820 h 1864576"/>
              <a:gd name="connsiteX3946" fmla="*/ 525396 w 1656655"/>
              <a:gd name="connsiteY3946" fmla="*/ 559157 h 1864576"/>
              <a:gd name="connsiteX3947" fmla="*/ 554704 w 1656655"/>
              <a:gd name="connsiteY3947" fmla="*/ 576506 h 1864576"/>
              <a:gd name="connsiteX3948" fmla="*/ 557806 w 1656655"/>
              <a:gd name="connsiteY3948" fmla="*/ 579039 h 1864576"/>
              <a:gd name="connsiteX3949" fmla="*/ 562656 w 1656655"/>
              <a:gd name="connsiteY3949" fmla="*/ 585276 h 1864576"/>
              <a:gd name="connsiteX3950" fmla="*/ 578183 w 1656655"/>
              <a:gd name="connsiteY3950" fmla="*/ 588980 h 1864576"/>
              <a:gd name="connsiteX3951" fmla="*/ 592154 w 1656655"/>
              <a:gd name="connsiteY3951" fmla="*/ 596579 h 1864576"/>
              <a:gd name="connsiteX3952" fmla="*/ 611366 w 1656655"/>
              <a:gd name="connsiteY3952" fmla="*/ 605545 h 1864576"/>
              <a:gd name="connsiteX3953" fmla="*/ 615056 w 1656655"/>
              <a:gd name="connsiteY3953" fmla="*/ 607299 h 1864576"/>
              <a:gd name="connsiteX3954" fmla="*/ 638535 w 1656655"/>
              <a:gd name="connsiteY3954" fmla="*/ 656215 h 1864576"/>
              <a:gd name="connsiteX3955" fmla="*/ 640669 w 1656655"/>
              <a:gd name="connsiteY3955" fmla="*/ 707669 h 1864576"/>
              <a:gd name="connsiteX3956" fmla="*/ 632521 w 1656655"/>
              <a:gd name="connsiteY3956" fmla="*/ 726964 h 1864576"/>
              <a:gd name="connsiteX3957" fmla="*/ 632712 w 1656655"/>
              <a:gd name="connsiteY3957" fmla="*/ 733980 h 1864576"/>
              <a:gd name="connsiteX3958" fmla="*/ 641643 w 1656655"/>
              <a:gd name="connsiteY3958" fmla="*/ 733593 h 1864576"/>
              <a:gd name="connsiteX3959" fmla="*/ 596617 w 1656655"/>
              <a:gd name="connsiteY3959" fmla="*/ 794787 h 1864576"/>
              <a:gd name="connsiteX3960" fmla="*/ 570030 w 1656655"/>
              <a:gd name="connsiteY3960" fmla="*/ 815252 h 1864576"/>
              <a:gd name="connsiteX3961" fmla="*/ 549267 w 1656655"/>
              <a:gd name="connsiteY3961" fmla="*/ 840783 h 1864576"/>
              <a:gd name="connsiteX3962" fmla="*/ 509874 w 1656655"/>
              <a:gd name="connsiteY3962" fmla="*/ 822856 h 1864576"/>
              <a:gd name="connsiteX3963" fmla="*/ 448744 w 1656655"/>
              <a:gd name="connsiteY3963" fmla="*/ 776272 h 1864576"/>
              <a:gd name="connsiteX3964" fmla="*/ 445445 w 1656655"/>
              <a:gd name="connsiteY3964" fmla="*/ 776081 h 1864576"/>
              <a:gd name="connsiteX3965" fmla="*/ 443504 w 1656655"/>
              <a:gd name="connsiteY3965" fmla="*/ 774518 h 1864576"/>
              <a:gd name="connsiteX3966" fmla="*/ 434771 w 1656655"/>
              <a:gd name="connsiteY3966" fmla="*/ 726381 h 1864576"/>
              <a:gd name="connsiteX3967" fmla="*/ 470673 w 1656655"/>
              <a:gd name="connsiteY3967" fmla="*/ 671031 h 1864576"/>
              <a:gd name="connsiteX3968" fmla="*/ 442922 w 1656655"/>
              <a:gd name="connsiteY3968" fmla="*/ 609440 h 1864576"/>
              <a:gd name="connsiteX3969" fmla="*/ 387032 w 1656655"/>
              <a:gd name="connsiteY3969" fmla="*/ 525444 h 1864576"/>
              <a:gd name="connsiteX3970" fmla="*/ 381211 w 1656655"/>
              <a:gd name="connsiteY3970" fmla="*/ 522519 h 1864576"/>
              <a:gd name="connsiteX3971" fmla="*/ 377911 w 1656655"/>
              <a:gd name="connsiteY3971" fmla="*/ 529731 h 1864576"/>
              <a:gd name="connsiteX3972" fmla="*/ 372866 w 1656655"/>
              <a:gd name="connsiteY3972" fmla="*/ 532068 h 1864576"/>
              <a:gd name="connsiteX3973" fmla="*/ 365297 w 1656655"/>
              <a:gd name="connsiteY3973" fmla="*/ 518232 h 1864576"/>
              <a:gd name="connsiteX3974" fmla="*/ 324156 w 1656655"/>
              <a:gd name="connsiteY3974" fmla="*/ 439882 h 1864576"/>
              <a:gd name="connsiteX3975" fmla="*/ 314647 w 1656655"/>
              <a:gd name="connsiteY3975" fmla="*/ 374396 h 1864576"/>
              <a:gd name="connsiteX3976" fmla="*/ 308243 w 1656655"/>
              <a:gd name="connsiteY3976" fmla="*/ 370888 h 1864576"/>
              <a:gd name="connsiteX3977" fmla="*/ 306691 w 1656655"/>
              <a:gd name="connsiteY3977" fmla="*/ 367770 h 1864576"/>
              <a:gd name="connsiteX3978" fmla="*/ 289808 w 1656655"/>
              <a:gd name="connsiteY3978" fmla="*/ 256874 h 1864576"/>
              <a:gd name="connsiteX3979" fmla="*/ 284762 w 1656655"/>
              <a:gd name="connsiteY3979" fmla="*/ 190219 h 1864576"/>
              <a:gd name="connsiteX3980" fmla="*/ 290584 w 1656655"/>
              <a:gd name="connsiteY3980" fmla="*/ 169365 h 1864576"/>
              <a:gd name="connsiteX3981" fmla="*/ 285732 w 1656655"/>
              <a:gd name="connsiteY3981" fmla="*/ 166831 h 1864576"/>
              <a:gd name="connsiteX3982" fmla="*/ 279910 w 1656655"/>
              <a:gd name="connsiteY3982" fmla="*/ 169950 h 1864576"/>
              <a:gd name="connsiteX3983" fmla="*/ 271372 w 1656655"/>
              <a:gd name="connsiteY3983" fmla="*/ 175602 h 1864576"/>
              <a:gd name="connsiteX3984" fmla="*/ 250025 w 1656655"/>
              <a:gd name="connsiteY3984" fmla="*/ 198210 h 1864576"/>
              <a:gd name="connsiteX3985" fmla="*/ 234112 w 1656655"/>
              <a:gd name="connsiteY3985" fmla="*/ 225496 h 1864576"/>
              <a:gd name="connsiteX3986" fmla="*/ 219946 w 1656655"/>
              <a:gd name="connsiteY3986" fmla="*/ 269542 h 1864576"/>
              <a:gd name="connsiteX3987" fmla="*/ 217423 w 1656655"/>
              <a:gd name="connsiteY3987" fmla="*/ 282015 h 1864576"/>
              <a:gd name="connsiteX3988" fmla="*/ 215288 w 1656655"/>
              <a:gd name="connsiteY3988" fmla="*/ 294099 h 1864576"/>
              <a:gd name="connsiteX3989" fmla="*/ 212571 w 1656655"/>
              <a:gd name="connsiteY3989" fmla="*/ 320605 h 1864576"/>
              <a:gd name="connsiteX3990" fmla="*/ 189478 w 1656655"/>
              <a:gd name="connsiteY3990" fmla="*/ 288642 h 1864576"/>
              <a:gd name="connsiteX3991" fmla="*/ 174341 w 1656655"/>
              <a:gd name="connsiteY3991" fmla="*/ 257069 h 1864576"/>
              <a:gd name="connsiteX3992" fmla="*/ 166967 w 1656655"/>
              <a:gd name="connsiteY3992" fmla="*/ 256289 h 1864576"/>
              <a:gd name="connsiteX3993" fmla="*/ 152218 w 1656655"/>
              <a:gd name="connsiteY3993" fmla="*/ 409673 h 1864576"/>
              <a:gd name="connsiteX3994" fmla="*/ 98657 w 1656655"/>
              <a:gd name="connsiteY3994" fmla="*/ 353932 h 1864576"/>
              <a:gd name="connsiteX3995" fmla="*/ 94000 w 1656655"/>
              <a:gd name="connsiteY3995" fmla="*/ 346916 h 1864576"/>
              <a:gd name="connsiteX3996" fmla="*/ 89730 w 1656655"/>
              <a:gd name="connsiteY3996" fmla="*/ 350619 h 1864576"/>
              <a:gd name="connsiteX3997" fmla="*/ 102344 w 1656655"/>
              <a:gd name="connsiteY3997" fmla="*/ 519207 h 1864576"/>
              <a:gd name="connsiteX3998" fmla="*/ 41797 w 1656655"/>
              <a:gd name="connsiteY3998" fmla="*/ 468531 h 1864576"/>
              <a:gd name="connsiteX3999" fmla="*/ 33064 w 1656655"/>
              <a:gd name="connsiteY3999" fmla="*/ 471845 h 1864576"/>
              <a:gd name="connsiteX4000" fmla="*/ 84490 w 1656655"/>
              <a:gd name="connsiteY4000" fmla="*/ 644133 h 1864576"/>
              <a:gd name="connsiteX4001" fmla="*/ 84685 w 1656655"/>
              <a:gd name="connsiteY4001" fmla="*/ 651149 h 1864576"/>
              <a:gd name="connsiteX4002" fmla="*/ 103897 w 1656655"/>
              <a:gd name="connsiteY4002" fmla="*/ 710595 h 1864576"/>
              <a:gd name="connsiteX4003" fmla="*/ 7642 w 1656655"/>
              <a:gd name="connsiteY4003" fmla="*/ 669277 h 1864576"/>
              <a:gd name="connsiteX4004" fmla="*/ 1820 w 1656655"/>
              <a:gd name="connsiteY4004" fmla="*/ 667523 h 1864576"/>
              <a:gd name="connsiteX4005" fmla="*/ 656 w 1656655"/>
              <a:gd name="connsiteY4005" fmla="*/ 677263 h 1864576"/>
              <a:gd name="connsiteX4006" fmla="*/ 69548 w 1656655"/>
              <a:gd name="connsiteY4006" fmla="*/ 798687 h 1864576"/>
              <a:gd name="connsiteX4007" fmla="*/ 12106 w 1656655"/>
              <a:gd name="connsiteY4007" fmla="*/ 806095 h 1864576"/>
              <a:gd name="connsiteX4008" fmla="*/ 10553 w 1656655"/>
              <a:gd name="connsiteY4008" fmla="*/ 818564 h 1864576"/>
              <a:gd name="connsiteX4009" fmla="*/ 120586 w 1656655"/>
              <a:gd name="connsiteY4009" fmla="*/ 915235 h 1864576"/>
              <a:gd name="connsiteX4010" fmla="*/ 56740 w 1656655"/>
              <a:gd name="connsiteY4010" fmla="*/ 911727 h 1864576"/>
              <a:gd name="connsiteX4011" fmla="*/ 47425 w 1656655"/>
              <a:gd name="connsiteY4011" fmla="*/ 929072 h 1864576"/>
              <a:gd name="connsiteX4012" fmla="*/ 236441 w 1656655"/>
              <a:gd name="connsiteY4012" fmla="*/ 1009369 h 1864576"/>
              <a:gd name="connsiteX4013" fmla="*/ 222468 w 1656655"/>
              <a:gd name="connsiteY4013" fmla="*/ 1138196 h 1864576"/>
              <a:gd name="connsiteX4014" fmla="*/ 229066 w 1656655"/>
              <a:gd name="connsiteY4014" fmla="*/ 1139171 h 1864576"/>
              <a:gd name="connsiteX4015" fmla="*/ 284374 w 1656655"/>
              <a:gd name="connsiteY4015" fmla="*/ 1096295 h 1864576"/>
              <a:gd name="connsiteX4016" fmla="*/ 277776 w 1656655"/>
              <a:gd name="connsiteY4016" fmla="*/ 1164506 h 1864576"/>
              <a:gd name="connsiteX4017" fmla="*/ 285538 w 1656655"/>
              <a:gd name="connsiteY4017" fmla="*/ 1169768 h 1864576"/>
              <a:gd name="connsiteX4018" fmla="*/ 339293 w 1656655"/>
              <a:gd name="connsiteY4018" fmla="*/ 1137025 h 1864576"/>
              <a:gd name="connsiteX4019" fmla="*/ 342010 w 1656655"/>
              <a:gd name="connsiteY4019" fmla="*/ 1184584 h 1864576"/>
              <a:gd name="connsiteX4020" fmla="*/ 354236 w 1656655"/>
              <a:gd name="connsiteY4020" fmla="*/ 1190821 h 1864576"/>
              <a:gd name="connsiteX4021" fmla="*/ 401393 w 1656655"/>
              <a:gd name="connsiteY4021" fmla="*/ 1167039 h 1864576"/>
              <a:gd name="connsiteX4022" fmla="*/ 409543 w 1656655"/>
              <a:gd name="connsiteY4022" fmla="*/ 1202707 h 1864576"/>
              <a:gd name="connsiteX4023" fmla="*/ 420605 w 1656655"/>
              <a:gd name="connsiteY4023" fmla="*/ 1208361 h 1864576"/>
              <a:gd name="connsiteX4024" fmla="*/ 470479 w 1656655"/>
              <a:gd name="connsiteY4024" fmla="*/ 1170939 h 1864576"/>
              <a:gd name="connsiteX4025" fmla="*/ 479988 w 1656655"/>
              <a:gd name="connsiteY4025" fmla="*/ 1220051 h 1864576"/>
              <a:gd name="connsiteX4026" fmla="*/ 493378 w 1656655"/>
              <a:gd name="connsiteY4026" fmla="*/ 1220443 h 1864576"/>
              <a:gd name="connsiteX4027" fmla="*/ 538790 w 1656655"/>
              <a:gd name="connsiteY4027" fmla="*/ 1187117 h 1864576"/>
              <a:gd name="connsiteX4028" fmla="*/ 553539 w 1656655"/>
              <a:gd name="connsiteY4028" fmla="*/ 1216739 h 1864576"/>
              <a:gd name="connsiteX4029" fmla="*/ 518413 w 1656655"/>
              <a:gd name="connsiteY4029" fmla="*/ 1226097 h 1864576"/>
              <a:gd name="connsiteX4030" fmla="*/ 463104 w 1656655"/>
              <a:gd name="connsiteY4030" fmla="*/ 1301519 h 1864576"/>
              <a:gd name="connsiteX4031" fmla="*/ 470673 w 1656655"/>
              <a:gd name="connsiteY4031" fmla="*/ 1369931 h 1864576"/>
              <a:gd name="connsiteX4032" fmla="*/ 477853 w 1656655"/>
              <a:gd name="connsiteY4032" fmla="*/ 1382596 h 1864576"/>
              <a:gd name="connsiteX4033" fmla="*/ 484063 w 1656655"/>
              <a:gd name="connsiteY4033" fmla="*/ 1406765 h 1864576"/>
              <a:gd name="connsiteX4034" fmla="*/ 488138 w 1656655"/>
              <a:gd name="connsiteY4034" fmla="*/ 1408715 h 1864576"/>
              <a:gd name="connsiteX4035" fmla="*/ 521711 w 1656655"/>
              <a:gd name="connsiteY4035" fmla="*/ 1388446 h 1864576"/>
              <a:gd name="connsiteX4036" fmla="*/ 557806 w 1656655"/>
              <a:gd name="connsiteY4036" fmla="*/ 1443795 h 1864576"/>
              <a:gd name="connsiteX4037" fmla="*/ 575854 w 1656655"/>
              <a:gd name="connsiteY4037" fmla="*/ 1470884 h 1864576"/>
              <a:gd name="connsiteX4038" fmla="*/ 586918 w 1656655"/>
              <a:gd name="connsiteY4038" fmla="*/ 1472442 h 1864576"/>
              <a:gd name="connsiteX4039" fmla="*/ 609429 w 1656655"/>
              <a:gd name="connsiteY4039" fmla="*/ 1437166 h 1864576"/>
              <a:gd name="connsiteX4040" fmla="*/ 636206 w 1656655"/>
              <a:gd name="connsiteY4040" fmla="*/ 1473613 h 1864576"/>
              <a:gd name="connsiteX4041" fmla="*/ 657361 w 1656655"/>
              <a:gd name="connsiteY4041" fmla="*/ 1460164 h 1864576"/>
              <a:gd name="connsiteX4042" fmla="*/ 651734 w 1656655"/>
              <a:gd name="connsiteY4042" fmla="*/ 1507331 h 1864576"/>
              <a:gd name="connsiteX4043" fmla="*/ 530446 w 1656655"/>
              <a:gd name="connsiteY4043" fmla="*/ 1730291 h 1864576"/>
              <a:gd name="connsiteX4044" fmla="*/ 524427 w 1656655"/>
              <a:gd name="connsiteY4044" fmla="*/ 1742569 h 1864576"/>
              <a:gd name="connsiteX4045" fmla="*/ 549849 w 1656655"/>
              <a:gd name="connsiteY4045" fmla="*/ 1747445 h 1864576"/>
              <a:gd name="connsiteX4046" fmla="*/ 612727 w 1656655"/>
              <a:gd name="connsiteY4046" fmla="*/ 1725612 h 1864576"/>
              <a:gd name="connsiteX4047" fmla="*/ 604770 w 1656655"/>
              <a:gd name="connsiteY4047" fmla="*/ 1770634 h 1864576"/>
              <a:gd name="connsiteX4048" fmla="*/ 622235 w 1656655"/>
              <a:gd name="connsiteY4048" fmla="*/ 1779213 h 1864576"/>
              <a:gd name="connsiteX4049" fmla="*/ 672110 w 1656655"/>
              <a:gd name="connsiteY4049" fmla="*/ 1753486 h 1864576"/>
              <a:gd name="connsiteX4050" fmla="*/ 664344 w 1656655"/>
              <a:gd name="connsiteY4050" fmla="*/ 1804548 h 1864576"/>
              <a:gd name="connsiteX4051" fmla="*/ 676182 w 1656655"/>
              <a:gd name="connsiteY4051" fmla="*/ 1810393 h 1864576"/>
              <a:gd name="connsiteX4052" fmla="*/ 756138 w 1656655"/>
              <a:gd name="connsiteY4052" fmla="*/ 1775313 h 1864576"/>
              <a:gd name="connsiteX4053" fmla="*/ 828328 w 1656655"/>
              <a:gd name="connsiteY4053" fmla="*/ 1864576 h 1864576"/>
              <a:gd name="connsiteX4054" fmla="*/ 900518 w 1656655"/>
              <a:gd name="connsiteY4054" fmla="*/ 1775313 h 1864576"/>
              <a:gd name="connsiteX4055" fmla="*/ 980474 w 1656655"/>
              <a:gd name="connsiteY4055" fmla="*/ 1810393 h 1864576"/>
              <a:gd name="connsiteX4056" fmla="*/ 992312 w 1656655"/>
              <a:gd name="connsiteY4056" fmla="*/ 1804548 h 1864576"/>
              <a:gd name="connsiteX4057" fmla="*/ 984546 w 1656655"/>
              <a:gd name="connsiteY4057" fmla="*/ 1753486 h 1864576"/>
              <a:gd name="connsiteX4058" fmla="*/ 1034421 w 1656655"/>
              <a:gd name="connsiteY4058" fmla="*/ 1779213 h 1864576"/>
              <a:gd name="connsiteX4059" fmla="*/ 1051886 w 1656655"/>
              <a:gd name="connsiteY4059" fmla="*/ 1770634 h 1864576"/>
              <a:gd name="connsiteX4060" fmla="*/ 1043929 w 1656655"/>
              <a:gd name="connsiteY4060" fmla="*/ 1725612 h 1864576"/>
              <a:gd name="connsiteX4061" fmla="*/ 1106807 w 1656655"/>
              <a:gd name="connsiteY4061" fmla="*/ 1747445 h 1864576"/>
              <a:gd name="connsiteX4062" fmla="*/ 1132229 w 1656655"/>
              <a:gd name="connsiteY4062" fmla="*/ 1742569 h 1864576"/>
              <a:gd name="connsiteX4063" fmla="*/ 1126215 w 1656655"/>
              <a:gd name="connsiteY4063" fmla="*/ 1730291 h 1864576"/>
              <a:gd name="connsiteX4064" fmla="*/ 1004923 w 1656655"/>
              <a:gd name="connsiteY4064" fmla="*/ 1507331 h 1864576"/>
              <a:gd name="connsiteX4065" fmla="*/ 999295 w 1656655"/>
              <a:gd name="connsiteY4065" fmla="*/ 1460164 h 1864576"/>
              <a:gd name="connsiteX4066" fmla="*/ 1020450 w 1656655"/>
              <a:gd name="connsiteY4066" fmla="*/ 1473613 h 1864576"/>
              <a:gd name="connsiteX4067" fmla="*/ 1047228 w 1656655"/>
              <a:gd name="connsiteY4067" fmla="*/ 1437166 h 1864576"/>
              <a:gd name="connsiteX4068" fmla="*/ 1069738 w 1656655"/>
              <a:gd name="connsiteY4068" fmla="*/ 1472442 h 1864576"/>
              <a:gd name="connsiteX4069" fmla="*/ 1080802 w 1656655"/>
              <a:gd name="connsiteY4069" fmla="*/ 1470884 h 1864576"/>
              <a:gd name="connsiteX4070" fmla="*/ 1098850 w 1656655"/>
              <a:gd name="connsiteY4070" fmla="*/ 1443795 h 1864576"/>
              <a:gd name="connsiteX4071" fmla="*/ 1134945 w 1656655"/>
              <a:gd name="connsiteY4071" fmla="*/ 1388446 h 1864576"/>
              <a:gd name="connsiteX4072" fmla="*/ 1168520 w 1656655"/>
              <a:gd name="connsiteY4072" fmla="*/ 1408715 h 1864576"/>
              <a:gd name="connsiteX4073" fmla="*/ 1172591 w 1656655"/>
              <a:gd name="connsiteY4073" fmla="*/ 1406765 h 1864576"/>
              <a:gd name="connsiteX4074" fmla="*/ 1178801 w 1656655"/>
              <a:gd name="connsiteY4074" fmla="*/ 1382596 h 1864576"/>
              <a:gd name="connsiteX4075" fmla="*/ 1185985 w 1656655"/>
              <a:gd name="connsiteY4075" fmla="*/ 1369931 h 1864576"/>
              <a:gd name="connsiteX4076" fmla="*/ 1193550 w 1656655"/>
              <a:gd name="connsiteY4076" fmla="*/ 1301519 h 1864576"/>
              <a:gd name="connsiteX4077" fmla="*/ 1138243 w 1656655"/>
              <a:gd name="connsiteY4077" fmla="*/ 1226097 h 1864576"/>
              <a:gd name="connsiteX4078" fmla="*/ 1103117 w 1656655"/>
              <a:gd name="connsiteY4078" fmla="*/ 1216739 h 1864576"/>
              <a:gd name="connsiteX4079" fmla="*/ 1117866 w 1656655"/>
              <a:gd name="connsiteY4079" fmla="*/ 1187117 h 1864576"/>
              <a:gd name="connsiteX4080" fmla="*/ 1163279 w 1656655"/>
              <a:gd name="connsiteY4080" fmla="*/ 1220443 h 1864576"/>
              <a:gd name="connsiteX4081" fmla="*/ 1176668 w 1656655"/>
              <a:gd name="connsiteY4081" fmla="*/ 1220051 h 1864576"/>
              <a:gd name="connsiteX4082" fmla="*/ 1186176 w 1656655"/>
              <a:gd name="connsiteY4082" fmla="*/ 1170939 h 1864576"/>
              <a:gd name="connsiteX4083" fmla="*/ 1236051 w 1656655"/>
              <a:gd name="connsiteY4083" fmla="*/ 1208361 h 1864576"/>
              <a:gd name="connsiteX4084" fmla="*/ 1247111 w 1656655"/>
              <a:gd name="connsiteY4084" fmla="*/ 1202707 h 1864576"/>
              <a:gd name="connsiteX4085" fmla="*/ 1255263 w 1656655"/>
              <a:gd name="connsiteY4085" fmla="*/ 1167039 h 1864576"/>
              <a:gd name="connsiteX4086" fmla="*/ 1302418 w 1656655"/>
              <a:gd name="connsiteY4086" fmla="*/ 1190821 h 1864576"/>
              <a:gd name="connsiteX4087" fmla="*/ 1314647 w 1656655"/>
              <a:gd name="connsiteY4087" fmla="*/ 1184584 h 1864576"/>
              <a:gd name="connsiteX4088" fmla="*/ 1317363 w 1656655"/>
              <a:gd name="connsiteY4088" fmla="*/ 1137025 h 1864576"/>
              <a:gd name="connsiteX4089" fmla="*/ 1371119 w 1656655"/>
              <a:gd name="connsiteY4089" fmla="*/ 1169768 h 1864576"/>
              <a:gd name="connsiteX4090" fmla="*/ 1378880 w 1656655"/>
              <a:gd name="connsiteY4090" fmla="*/ 1164506 h 1864576"/>
              <a:gd name="connsiteX4091" fmla="*/ 1372284 w 1656655"/>
              <a:gd name="connsiteY4091" fmla="*/ 1096295 h 1864576"/>
              <a:gd name="connsiteX4092" fmla="*/ 1427591 w 1656655"/>
              <a:gd name="connsiteY4092" fmla="*/ 1139171 h 1864576"/>
              <a:gd name="connsiteX4093" fmla="*/ 1434187 w 1656655"/>
              <a:gd name="connsiteY4093" fmla="*/ 1138196 h 1864576"/>
              <a:gd name="connsiteX4094" fmla="*/ 1420216 w 1656655"/>
              <a:gd name="connsiteY4094" fmla="*/ 1009369 h 1864576"/>
              <a:gd name="connsiteX4095" fmla="*/ 1609231 w 1656655"/>
              <a:gd name="connsiteY4095" fmla="*/ 929072 h 1864576"/>
              <a:gd name="connsiteX4096" fmla="*/ 1599918 w 1656655"/>
              <a:gd name="connsiteY4096" fmla="*/ 911727 h 1864576"/>
              <a:gd name="connsiteX4097" fmla="*/ 1536072 w 1656655"/>
              <a:gd name="connsiteY4097" fmla="*/ 915235 h 1864576"/>
              <a:gd name="connsiteX4098" fmla="*/ 1646104 w 1656655"/>
              <a:gd name="connsiteY4098" fmla="*/ 818564 h 1864576"/>
              <a:gd name="connsiteX4099" fmla="*/ 1644552 w 1656655"/>
              <a:gd name="connsiteY4099" fmla="*/ 806095 h 1864576"/>
              <a:gd name="connsiteX4100" fmla="*/ 1587107 w 1656655"/>
              <a:gd name="connsiteY4100" fmla="*/ 798687 h 1864576"/>
              <a:gd name="connsiteX4101" fmla="*/ 1655998 w 1656655"/>
              <a:gd name="connsiteY4101" fmla="*/ 677263 h 1864576"/>
              <a:gd name="connsiteX4102" fmla="*/ 1654834 w 1656655"/>
              <a:gd name="connsiteY4102" fmla="*/ 667523 h 1864576"/>
              <a:gd name="connsiteX4103" fmla="*/ 1649015 w 1656655"/>
              <a:gd name="connsiteY4103" fmla="*/ 669277 h 1864576"/>
              <a:gd name="connsiteX4104" fmla="*/ 1552759 w 1656655"/>
              <a:gd name="connsiteY4104" fmla="*/ 710595 h 1864576"/>
              <a:gd name="connsiteX4105" fmla="*/ 1571971 w 1656655"/>
              <a:gd name="connsiteY4105" fmla="*/ 651149 h 1864576"/>
              <a:gd name="connsiteX4106" fmla="*/ 1572167 w 1656655"/>
              <a:gd name="connsiteY4106" fmla="*/ 644133 h 1864576"/>
              <a:gd name="connsiteX4107" fmla="*/ 1623593 w 1656655"/>
              <a:gd name="connsiteY4107" fmla="*/ 471845 h 1864576"/>
              <a:gd name="connsiteX4108" fmla="*/ 1614858 w 1656655"/>
              <a:gd name="connsiteY4108" fmla="*/ 468531 h 1864576"/>
              <a:gd name="connsiteX4109" fmla="*/ 1554310 w 1656655"/>
              <a:gd name="connsiteY4109" fmla="*/ 519207 h 1864576"/>
              <a:gd name="connsiteX4110" fmla="*/ 1566926 w 1656655"/>
              <a:gd name="connsiteY4110" fmla="*/ 350619 h 1864576"/>
              <a:gd name="connsiteX4111" fmla="*/ 1562658 w 1656655"/>
              <a:gd name="connsiteY4111" fmla="*/ 346916 h 1864576"/>
              <a:gd name="connsiteX4112" fmla="*/ 1558000 w 1656655"/>
              <a:gd name="connsiteY4112" fmla="*/ 353932 h 1864576"/>
              <a:gd name="connsiteX4113" fmla="*/ 1504439 w 1656655"/>
              <a:gd name="connsiteY4113" fmla="*/ 409673 h 1864576"/>
              <a:gd name="connsiteX4114" fmla="*/ 1489690 w 1656655"/>
              <a:gd name="connsiteY4114" fmla="*/ 256289 h 1864576"/>
              <a:gd name="connsiteX4115" fmla="*/ 1482316 w 1656655"/>
              <a:gd name="connsiteY4115" fmla="*/ 257069 h 1864576"/>
              <a:gd name="connsiteX4116" fmla="*/ 1467180 w 1656655"/>
              <a:gd name="connsiteY4116" fmla="*/ 288642 h 1864576"/>
              <a:gd name="connsiteX4117" fmla="*/ 1444087 w 1656655"/>
              <a:gd name="connsiteY4117" fmla="*/ 320605 h 1864576"/>
              <a:gd name="connsiteX4118" fmla="*/ 1441366 w 1656655"/>
              <a:gd name="connsiteY4118" fmla="*/ 294099 h 1864576"/>
              <a:gd name="connsiteX4119" fmla="*/ 1439233 w 1656655"/>
              <a:gd name="connsiteY4119" fmla="*/ 282015 h 1864576"/>
              <a:gd name="connsiteX4120" fmla="*/ 1436712 w 1656655"/>
              <a:gd name="connsiteY4120" fmla="*/ 269542 h 1864576"/>
              <a:gd name="connsiteX4121" fmla="*/ 1422545 w 1656655"/>
              <a:gd name="connsiteY4121" fmla="*/ 225496 h 1864576"/>
              <a:gd name="connsiteX4122" fmla="*/ 1406632 w 1656655"/>
              <a:gd name="connsiteY4122" fmla="*/ 198210 h 1864576"/>
              <a:gd name="connsiteX4123" fmla="*/ 1385286 w 1656655"/>
              <a:gd name="connsiteY4123" fmla="*/ 175602 h 1864576"/>
              <a:gd name="connsiteX4124" fmla="*/ 1376747 w 1656655"/>
              <a:gd name="connsiteY4124" fmla="*/ 169950 h 1864576"/>
              <a:gd name="connsiteX4125" fmla="*/ 1370923 w 1656655"/>
              <a:gd name="connsiteY4125" fmla="*/ 166831 h 1864576"/>
              <a:gd name="connsiteX4126" fmla="*/ 1366074 w 1656655"/>
              <a:gd name="connsiteY4126" fmla="*/ 169365 h 1864576"/>
              <a:gd name="connsiteX4127" fmla="*/ 1371892 w 1656655"/>
              <a:gd name="connsiteY4127" fmla="*/ 190219 h 1864576"/>
              <a:gd name="connsiteX4128" fmla="*/ 1366847 w 1656655"/>
              <a:gd name="connsiteY4128" fmla="*/ 256874 h 1864576"/>
              <a:gd name="connsiteX4129" fmla="*/ 1349964 w 1656655"/>
              <a:gd name="connsiteY4129" fmla="*/ 367770 h 1864576"/>
              <a:gd name="connsiteX4130" fmla="*/ 1348413 w 1656655"/>
              <a:gd name="connsiteY4130" fmla="*/ 370888 h 1864576"/>
              <a:gd name="connsiteX4131" fmla="*/ 1342007 w 1656655"/>
              <a:gd name="connsiteY4131" fmla="*/ 374396 h 1864576"/>
              <a:gd name="connsiteX4132" fmla="*/ 1332499 w 1656655"/>
              <a:gd name="connsiteY4132" fmla="*/ 439882 h 1864576"/>
              <a:gd name="connsiteX4133" fmla="*/ 1291358 w 1656655"/>
              <a:gd name="connsiteY4133" fmla="*/ 518232 h 1864576"/>
              <a:gd name="connsiteX4134" fmla="*/ 1283788 w 1656655"/>
              <a:gd name="connsiteY4134" fmla="*/ 532068 h 1864576"/>
              <a:gd name="connsiteX4135" fmla="*/ 1278743 w 1656655"/>
              <a:gd name="connsiteY4135" fmla="*/ 529731 h 1864576"/>
              <a:gd name="connsiteX4136" fmla="*/ 1275444 w 1656655"/>
              <a:gd name="connsiteY4136" fmla="*/ 522519 h 1864576"/>
              <a:gd name="connsiteX4137" fmla="*/ 1269626 w 1656655"/>
              <a:gd name="connsiteY4137" fmla="*/ 525444 h 1864576"/>
              <a:gd name="connsiteX4138" fmla="*/ 1213737 w 1656655"/>
              <a:gd name="connsiteY4138" fmla="*/ 609440 h 1864576"/>
              <a:gd name="connsiteX4139" fmla="*/ 1185985 w 1656655"/>
              <a:gd name="connsiteY4139" fmla="*/ 671031 h 1864576"/>
              <a:gd name="connsiteX4140" fmla="*/ 1221884 w 1656655"/>
              <a:gd name="connsiteY4140" fmla="*/ 726381 h 1864576"/>
              <a:gd name="connsiteX4141" fmla="*/ 1213154 w 1656655"/>
              <a:gd name="connsiteY4141" fmla="*/ 774518 h 1864576"/>
              <a:gd name="connsiteX4142" fmla="*/ 1211211 w 1656655"/>
              <a:gd name="connsiteY4142" fmla="*/ 776081 h 1864576"/>
              <a:gd name="connsiteX4143" fmla="*/ 1207913 w 1656655"/>
              <a:gd name="connsiteY4143" fmla="*/ 776272 h 1864576"/>
              <a:gd name="connsiteX4144" fmla="*/ 1146783 w 1656655"/>
              <a:gd name="connsiteY4144" fmla="*/ 822856 h 1864576"/>
              <a:gd name="connsiteX4145" fmla="*/ 1107389 w 1656655"/>
              <a:gd name="connsiteY4145" fmla="*/ 840783 h 1864576"/>
              <a:gd name="connsiteX4146" fmla="*/ 1086626 w 1656655"/>
              <a:gd name="connsiteY4146" fmla="*/ 815252 h 1864576"/>
              <a:gd name="connsiteX4147" fmla="*/ 1060039 w 1656655"/>
              <a:gd name="connsiteY4147" fmla="*/ 794787 h 1864576"/>
              <a:gd name="connsiteX4148" fmla="*/ 1015013 w 1656655"/>
              <a:gd name="connsiteY4148" fmla="*/ 733593 h 1864576"/>
              <a:gd name="connsiteX4149" fmla="*/ 1023944 w 1656655"/>
              <a:gd name="connsiteY4149" fmla="*/ 733980 h 1864576"/>
              <a:gd name="connsiteX4150" fmla="*/ 1024135 w 1656655"/>
              <a:gd name="connsiteY4150" fmla="*/ 726964 h 1864576"/>
              <a:gd name="connsiteX4151" fmla="*/ 1015987 w 1656655"/>
              <a:gd name="connsiteY4151" fmla="*/ 707669 h 1864576"/>
              <a:gd name="connsiteX4152" fmla="*/ 1018121 w 1656655"/>
              <a:gd name="connsiteY4152" fmla="*/ 656215 h 1864576"/>
              <a:gd name="connsiteX4153" fmla="*/ 1041600 w 1656655"/>
              <a:gd name="connsiteY4153" fmla="*/ 607299 h 1864576"/>
              <a:gd name="connsiteX4154" fmla="*/ 1045290 w 1656655"/>
              <a:gd name="connsiteY4154" fmla="*/ 605545 h 1864576"/>
              <a:gd name="connsiteX4155" fmla="*/ 1064502 w 1656655"/>
              <a:gd name="connsiteY4155" fmla="*/ 596579 h 1864576"/>
              <a:gd name="connsiteX4156" fmla="*/ 1078473 w 1656655"/>
              <a:gd name="connsiteY4156" fmla="*/ 588980 h 1864576"/>
              <a:gd name="connsiteX4157" fmla="*/ 1094000 w 1656655"/>
              <a:gd name="connsiteY4157" fmla="*/ 585276 h 1864576"/>
              <a:gd name="connsiteX4158" fmla="*/ 1098850 w 1656655"/>
              <a:gd name="connsiteY4158" fmla="*/ 579039 h 1864576"/>
              <a:gd name="connsiteX4159" fmla="*/ 1101952 w 1656655"/>
              <a:gd name="connsiteY4159" fmla="*/ 576506 h 1864576"/>
              <a:gd name="connsiteX4160" fmla="*/ 1131260 w 1656655"/>
              <a:gd name="connsiteY4160" fmla="*/ 559157 h 1864576"/>
              <a:gd name="connsiteX4161" fmla="*/ 1159202 w 1656655"/>
              <a:gd name="connsiteY4161" fmla="*/ 556820 h 1864576"/>
              <a:gd name="connsiteX4162" fmla="*/ 1166773 w 1656655"/>
              <a:gd name="connsiteY4162" fmla="*/ 558378 h 1864576"/>
              <a:gd name="connsiteX4163" fmla="*/ 1172009 w 1656655"/>
              <a:gd name="connsiteY4163" fmla="*/ 553895 h 1864576"/>
              <a:gd name="connsiteX4164" fmla="*/ 1167355 w 1656655"/>
              <a:gd name="connsiteY4164" fmla="*/ 542009 h 1864576"/>
              <a:gd name="connsiteX4165" fmla="*/ 1192386 w 1656655"/>
              <a:gd name="connsiteY4165" fmla="*/ 537913 h 1864576"/>
              <a:gd name="connsiteX4166" fmla="*/ 1241096 w 1656655"/>
              <a:gd name="connsiteY4166" fmla="*/ 478081 h 1864576"/>
              <a:gd name="connsiteX4167" fmla="*/ 1237020 w 1656655"/>
              <a:gd name="connsiteY4167" fmla="*/ 476522 h 1864576"/>
              <a:gd name="connsiteX4168" fmla="*/ 1192582 w 1656655"/>
              <a:gd name="connsiteY4168" fmla="*/ 505174 h 1864576"/>
              <a:gd name="connsiteX4169" fmla="*/ 1109136 w 1656655"/>
              <a:gd name="connsiteY4169" fmla="*/ 517453 h 1864576"/>
              <a:gd name="connsiteX4170" fmla="*/ 1128735 w 1656655"/>
              <a:gd name="connsiteY4170" fmla="*/ 506536 h 1864576"/>
              <a:gd name="connsiteX4171" fmla="*/ 1140186 w 1656655"/>
              <a:gd name="connsiteY4171" fmla="*/ 506536 h 1864576"/>
              <a:gd name="connsiteX4172" fmla="*/ 1146783 w 1656655"/>
              <a:gd name="connsiteY4172" fmla="*/ 503611 h 1864576"/>
              <a:gd name="connsiteX4173" fmla="*/ 1148530 w 1656655"/>
              <a:gd name="connsiteY4173" fmla="*/ 499715 h 1864576"/>
              <a:gd name="connsiteX4174" fmla="*/ 1169293 w 1656655"/>
              <a:gd name="connsiteY4174" fmla="*/ 479446 h 1864576"/>
              <a:gd name="connsiteX4175" fmla="*/ 1193164 w 1656655"/>
              <a:gd name="connsiteY4175" fmla="*/ 479446 h 1864576"/>
              <a:gd name="connsiteX4176" fmla="*/ 1204806 w 1656655"/>
              <a:gd name="connsiteY4176" fmla="*/ 486462 h 1864576"/>
              <a:gd name="connsiteX4177" fmla="*/ 1209660 w 1656655"/>
              <a:gd name="connsiteY4177" fmla="*/ 472429 h 1864576"/>
              <a:gd name="connsiteX4178" fmla="*/ 1156873 w 1656655"/>
              <a:gd name="connsiteY4178" fmla="*/ 425070 h 1864576"/>
              <a:gd name="connsiteX4179" fmla="*/ 1126215 w 1656655"/>
              <a:gd name="connsiteY4179" fmla="*/ 419613 h 1864576"/>
              <a:gd name="connsiteX4180" fmla="*/ 1109719 w 1656655"/>
              <a:gd name="connsiteY4180" fmla="*/ 410062 h 1864576"/>
              <a:gd name="connsiteX4181" fmla="*/ 1157455 w 1656655"/>
              <a:gd name="connsiteY4181" fmla="*/ 363872 h 1864576"/>
              <a:gd name="connsiteX4182" fmla="*/ 1174534 w 1656655"/>
              <a:gd name="connsiteY4182" fmla="*/ 293319 h 1864576"/>
              <a:gd name="connsiteX4183" fmla="*/ 1207522 w 1656655"/>
              <a:gd name="connsiteY4183" fmla="*/ 271101 h 1864576"/>
              <a:gd name="connsiteX4184" fmla="*/ 1209464 w 1656655"/>
              <a:gd name="connsiteY4184" fmla="*/ 280846 h 1864576"/>
              <a:gd name="connsiteX4185" fmla="*/ 1209464 w 1656655"/>
              <a:gd name="connsiteY4185" fmla="*/ 305987 h 1864576"/>
              <a:gd name="connsiteX4186" fmla="*/ 1266714 w 1656655"/>
              <a:gd name="connsiteY4186" fmla="*/ 336002 h 1864576"/>
              <a:gd name="connsiteX4187" fmla="*/ 1286313 w 1656655"/>
              <a:gd name="connsiteY4187" fmla="*/ 352568 h 1864576"/>
              <a:gd name="connsiteX4188" fmla="*/ 1289807 w 1656655"/>
              <a:gd name="connsiteY4188" fmla="*/ 334053 h 1864576"/>
              <a:gd name="connsiteX4189" fmla="*/ 1285731 w 1656655"/>
              <a:gd name="connsiteY4189" fmla="*/ 321580 h 1864576"/>
              <a:gd name="connsiteX4190" fmla="*/ 1279134 w 1656655"/>
              <a:gd name="connsiteY4190" fmla="*/ 310665 h 1864576"/>
              <a:gd name="connsiteX4191" fmla="*/ 1295048 w 1656655"/>
              <a:gd name="connsiteY4191" fmla="*/ 312225 h 1864576"/>
              <a:gd name="connsiteX4192" fmla="*/ 1303583 w 1656655"/>
              <a:gd name="connsiteY4192" fmla="*/ 308326 h 1864576"/>
              <a:gd name="connsiteX4193" fmla="*/ 1284953 w 1656655"/>
              <a:gd name="connsiteY4193" fmla="*/ 286108 h 1864576"/>
              <a:gd name="connsiteX4194" fmla="*/ 1253903 w 1656655"/>
              <a:gd name="connsiteY4194" fmla="*/ 269152 h 1864576"/>
              <a:gd name="connsiteX4195" fmla="*/ 1255650 w 1656655"/>
              <a:gd name="connsiteY4195" fmla="*/ 248298 h 1864576"/>
              <a:gd name="connsiteX4196" fmla="*/ 1226156 w 1656655"/>
              <a:gd name="connsiteY4196" fmla="*/ 212632 h 1864576"/>
              <a:gd name="connsiteX4197" fmla="*/ 1153575 w 1656655"/>
              <a:gd name="connsiteY4197" fmla="*/ 220428 h 1864576"/>
              <a:gd name="connsiteX4198" fmla="*/ 1097685 w 1656655"/>
              <a:gd name="connsiteY4198" fmla="*/ 347891 h 1864576"/>
              <a:gd name="connsiteX4199" fmla="*/ 1097685 w 1656655"/>
              <a:gd name="connsiteY4199" fmla="*/ 347696 h 1864576"/>
              <a:gd name="connsiteX4200" fmla="*/ 1097489 w 1656655"/>
              <a:gd name="connsiteY4200" fmla="*/ 348085 h 1864576"/>
              <a:gd name="connsiteX4201" fmla="*/ 1098850 w 1656655"/>
              <a:gd name="connsiteY4201" fmla="*/ 339900 h 1864576"/>
              <a:gd name="connsiteX4202" fmla="*/ 1099046 w 1656655"/>
              <a:gd name="connsiteY4202" fmla="*/ 336587 h 1864576"/>
              <a:gd name="connsiteX4203" fmla="*/ 1099046 w 1656655"/>
              <a:gd name="connsiteY4203" fmla="*/ 334053 h 1864576"/>
              <a:gd name="connsiteX4204" fmla="*/ 1098463 w 1656655"/>
              <a:gd name="connsiteY4204" fmla="*/ 329765 h 1864576"/>
              <a:gd name="connsiteX4205" fmla="*/ 1097489 w 1656655"/>
              <a:gd name="connsiteY4205" fmla="*/ 326062 h 1864576"/>
              <a:gd name="connsiteX4206" fmla="*/ 1093805 w 1656655"/>
              <a:gd name="connsiteY4206" fmla="*/ 320215 h 1864576"/>
              <a:gd name="connsiteX4207" fmla="*/ 1090115 w 1656655"/>
              <a:gd name="connsiteY4207" fmla="*/ 316707 h 1864576"/>
              <a:gd name="connsiteX4208" fmla="*/ 1057514 w 1656655"/>
              <a:gd name="connsiteY4208" fmla="*/ 310081 h 1864576"/>
              <a:gd name="connsiteX4209" fmla="*/ 1055380 w 1656655"/>
              <a:gd name="connsiteY4209" fmla="*/ 312614 h 1864576"/>
              <a:gd name="connsiteX4210" fmla="*/ 1054216 w 1656655"/>
              <a:gd name="connsiteY4210" fmla="*/ 312420 h 1864576"/>
              <a:gd name="connsiteX4211" fmla="*/ 1050531 w 1656655"/>
              <a:gd name="connsiteY4211" fmla="*/ 312030 h 1864576"/>
              <a:gd name="connsiteX4212" fmla="*/ 1049366 w 1656655"/>
              <a:gd name="connsiteY4212" fmla="*/ 310665 h 1864576"/>
              <a:gd name="connsiteX4213" fmla="*/ 1039271 w 1656655"/>
              <a:gd name="connsiteY4213" fmla="*/ 315538 h 1864576"/>
              <a:gd name="connsiteX4214" fmla="*/ 1036750 w 1656655"/>
              <a:gd name="connsiteY4214" fmla="*/ 316707 h 1864576"/>
              <a:gd name="connsiteX4215" fmla="*/ 1036364 w 1656655"/>
              <a:gd name="connsiteY4215" fmla="*/ 320020 h 1864576"/>
              <a:gd name="connsiteX4216" fmla="*/ 1028989 w 1656655"/>
              <a:gd name="connsiteY4216" fmla="*/ 320995 h 1864576"/>
              <a:gd name="connsiteX4217" fmla="*/ 1028015 w 1656655"/>
              <a:gd name="connsiteY4217" fmla="*/ 320800 h 1864576"/>
              <a:gd name="connsiteX4218" fmla="*/ 1025882 w 1656655"/>
              <a:gd name="connsiteY4218" fmla="*/ 318851 h 1864576"/>
              <a:gd name="connsiteX4219" fmla="*/ 1022388 w 1656655"/>
              <a:gd name="connsiteY4219" fmla="*/ 317097 h 1864576"/>
              <a:gd name="connsiteX4220" fmla="*/ 1019868 w 1656655"/>
              <a:gd name="connsiteY4220" fmla="*/ 317292 h 1864576"/>
              <a:gd name="connsiteX4221" fmla="*/ 1014822 w 1656655"/>
              <a:gd name="connsiteY4221" fmla="*/ 315538 h 1864576"/>
              <a:gd name="connsiteX4222" fmla="*/ 1015595 w 1656655"/>
              <a:gd name="connsiteY4222" fmla="*/ 313979 h 1864576"/>
              <a:gd name="connsiteX4223" fmla="*/ 1016569 w 1656655"/>
              <a:gd name="connsiteY4223" fmla="*/ 308131 h 1864576"/>
              <a:gd name="connsiteX4224" fmla="*/ 1014044 w 1656655"/>
              <a:gd name="connsiteY4224" fmla="*/ 301310 h 1864576"/>
              <a:gd name="connsiteX4225" fmla="*/ 1008612 w 1656655"/>
              <a:gd name="connsiteY4225" fmla="*/ 297412 h 1864576"/>
              <a:gd name="connsiteX4226" fmla="*/ 1005896 w 1656655"/>
              <a:gd name="connsiteY4226" fmla="*/ 295463 h 1864576"/>
              <a:gd name="connsiteX4227" fmla="*/ 1004536 w 1656655"/>
              <a:gd name="connsiteY4227" fmla="*/ 292345 h 1864576"/>
              <a:gd name="connsiteX4228" fmla="*/ 1009195 w 1656655"/>
              <a:gd name="connsiteY4228" fmla="*/ 291760 h 1864576"/>
              <a:gd name="connsiteX4229" fmla="*/ 1011524 w 1656655"/>
              <a:gd name="connsiteY4229" fmla="*/ 292150 h 1864576"/>
              <a:gd name="connsiteX4230" fmla="*/ 1013658 w 1656655"/>
              <a:gd name="connsiteY4230" fmla="*/ 292150 h 1864576"/>
              <a:gd name="connsiteX4231" fmla="*/ 1013658 w 1656655"/>
              <a:gd name="connsiteY4231" fmla="*/ 288252 h 1864576"/>
              <a:gd name="connsiteX4232" fmla="*/ 1011328 w 1656655"/>
              <a:gd name="connsiteY4232" fmla="*/ 280261 h 1864576"/>
              <a:gd name="connsiteX4233" fmla="*/ 1010164 w 1656655"/>
              <a:gd name="connsiteY4233" fmla="*/ 278897 h 1864576"/>
              <a:gd name="connsiteX4234" fmla="*/ 1007056 w 1656655"/>
              <a:gd name="connsiteY4234" fmla="*/ 280846 h 1864576"/>
              <a:gd name="connsiteX4235" fmla="*/ 1006283 w 1656655"/>
              <a:gd name="connsiteY4235" fmla="*/ 281431 h 1864576"/>
              <a:gd name="connsiteX4236" fmla="*/ 1002011 w 1656655"/>
              <a:gd name="connsiteY4236" fmla="*/ 283574 h 1864576"/>
              <a:gd name="connsiteX4237" fmla="*/ 1001429 w 1656655"/>
              <a:gd name="connsiteY4237" fmla="*/ 278117 h 1864576"/>
              <a:gd name="connsiteX4238" fmla="*/ 1002011 w 1656655"/>
              <a:gd name="connsiteY4238" fmla="*/ 275584 h 1864576"/>
              <a:gd name="connsiteX4239" fmla="*/ 1000846 w 1656655"/>
              <a:gd name="connsiteY4239" fmla="*/ 273635 h 1864576"/>
              <a:gd name="connsiteX4240" fmla="*/ 1000269 w 1656655"/>
              <a:gd name="connsiteY4240" fmla="*/ 273635 h 1864576"/>
              <a:gd name="connsiteX4241" fmla="*/ 994636 w 1656655"/>
              <a:gd name="connsiteY4241" fmla="*/ 275389 h 1864576"/>
              <a:gd name="connsiteX4242" fmla="*/ 989204 w 1656655"/>
              <a:gd name="connsiteY4242" fmla="*/ 277143 h 1864576"/>
              <a:gd name="connsiteX4243" fmla="*/ 989009 w 1656655"/>
              <a:gd name="connsiteY4243" fmla="*/ 279677 h 1864576"/>
              <a:gd name="connsiteX4244" fmla="*/ 990756 w 1656655"/>
              <a:gd name="connsiteY4244" fmla="*/ 281626 h 1864576"/>
              <a:gd name="connsiteX4245" fmla="*/ 993281 w 1656655"/>
              <a:gd name="connsiteY4245" fmla="*/ 286303 h 1864576"/>
              <a:gd name="connsiteX4246" fmla="*/ 988622 w 1656655"/>
              <a:gd name="connsiteY4246" fmla="*/ 286888 h 1864576"/>
              <a:gd name="connsiteX4247" fmla="*/ 984355 w 1656655"/>
              <a:gd name="connsiteY4247" fmla="*/ 286498 h 1864576"/>
              <a:gd name="connsiteX4248" fmla="*/ 984355 w 1656655"/>
              <a:gd name="connsiteY4248" fmla="*/ 290201 h 1864576"/>
              <a:gd name="connsiteX4249" fmla="*/ 985520 w 1656655"/>
              <a:gd name="connsiteY4249" fmla="*/ 294294 h 1864576"/>
              <a:gd name="connsiteX4250" fmla="*/ 986684 w 1656655"/>
              <a:gd name="connsiteY4250" fmla="*/ 298387 h 1864576"/>
              <a:gd name="connsiteX4251" fmla="*/ 987849 w 1656655"/>
              <a:gd name="connsiteY4251" fmla="*/ 299751 h 1864576"/>
              <a:gd name="connsiteX4252" fmla="*/ 992312 w 1656655"/>
              <a:gd name="connsiteY4252" fmla="*/ 296632 h 1864576"/>
              <a:gd name="connsiteX4253" fmla="*/ 995801 w 1656655"/>
              <a:gd name="connsiteY4253" fmla="*/ 295073 h 1864576"/>
              <a:gd name="connsiteX4254" fmla="*/ 996383 w 1656655"/>
              <a:gd name="connsiteY4254" fmla="*/ 299166 h 1864576"/>
              <a:gd name="connsiteX4255" fmla="*/ 994832 w 1656655"/>
              <a:gd name="connsiteY4255" fmla="*/ 302090 h 1864576"/>
              <a:gd name="connsiteX4256" fmla="*/ 998326 w 1656655"/>
              <a:gd name="connsiteY4256" fmla="*/ 319241 h 1864576"/>
              <a:gd name="connsiteX4257" fmla="*/ 999687 w 1656655"/>
              <a:gd name="connsiteY4257" fmla="*/ 320020 h 1864576"/>
              <a:gd name="connsiteX4258" fmla="*/ 997548 w 1656655"/>
              <a:gd name="connsiteY4258" fmla="*/ 321580 h 1864576"/>
              <a:gd name="connsiteX4259" fmla="*/ 996383 w 1656655"/>
              <a:gd name="connsiteY4259" fmla="*/ 324113 h 1864576"/>
              <a:gd name="connsiteX4260" fmla="*/ 994445 w 1656655"/>
              <a:gd name="connsiteY4260" fmla="*/ 325283 h 1864576"/>
              <a:gd name="connsiteX4261" fmla="*/ 992116 w 1656655"/>
              <a:gd name="connsiteY4261" fmla="*/ 328986 h 1864576"/>
              <a:gd name="connsiteX4262" fmla="*/ 991338 w 1656655"/>
              <a:gd name="connsiteY4262" fmla="*/ 331909 h 1864576"/>
              <a:gd name="connsiteX4263" fmla="*/ 990951 w 1656655"/>
              <a:gd name="connsiteY4263" fmla="*/ 332299 h 1864576"/>
              <a:gd name="connsiteX4264" fmla="*/ 988040 w 1656655"/>
              <a:gd name="connsiteY4264" fmla="*/ 333663 h 1864576"/>
              <a:gd name="connsiteX4265" fmla="*/ 983963 w 1656655"/>
              <a:gd name="connsiteY4265" fmla="*/ 335612 h 1864576"/>
              <a:gd name="connsiteX4266" fmla="*/ 983190 w 1656655"/>
              <a:gd name="connsiteY4266" fmla="*/ 334443 h 1864576"/>
              <a:gd name="connsiteX4267" fmla="*/ 979310 w 1656655"/>
              <a:gd name="connsiteY4267" fmla="*/ 333468 h 1864576"/>
              <a:gd name="connsiteX4268" fmla="*/ 978145 w 1656655"/>
              <a:gd name="connsiteY4268" fmla="*/ 332104 h 1864576"/>
              <a:gd name="connsiteX4269" fmla="*/ 969219 w 1656655"/>
              <a:gd name="connsiteY4269" fmla="*/ 333078 h 1864576"/>
              <a:gd name="connsiteX4270" fmla="*/ 968054 w 1656655"/>
              <a:gd name="connsiteY4270" fmla="*/ 335807 h 1864576"/>
              <a:gd name="connsiteX4271" fmla="*/ 967859 w 1656655"/>
              <a:gd name="connsiteY4271" fmla="*/ 336976 h 1864576"/>
              <a:gd name="connsiteX4272" fmla="*/ 965916 w 1656655"/>
              <a:gd name="connsiteY4272" fmla="*/ 337561 h 1864576"/>
              <a:gd name="connsiteX4273" fmla="*/ 965143 w 1656655"/>
              <a:gd name="connsiteY4273" fmla="*/ 339315 h 1864576"/>
              <a:gd name="connsiteX4274" fmla="*/ 963978 w 1656655"/>
              <a:gd name="connsiteY4274" fmla="*/ 340095 h 1864576"/>
              <a:gd name="connsiteX4275" fmla="*/ 962618 w 1656655"/>
              <a:gd name="connsiteY4275" fmla="*/ 339705 h 1864576"/>
              <a:gd name="connsiteX4276" fmla="*/ 959319 w 1656655"/>
              <a:gd name="connsiteY4276" fmla="*/ 339315 h 1864576"/>
              <a:gd name="connsiteX4277" fmla="*/ 950007 w 1656655"/>
              <a:gd name="connsiteY4277" fmla="*/ 343408 h 1864576"/>
              <a:gd name="connsiteX4278" fmla="*/ 946513 w 1656655"/>
              <a:gd name="connsiteY4278" fmla="*/ 346721 h 1864576"/>
              <a:gd name="connsiteX4279" fmla="*/ 942050 w 1656655"/>
              <a:gd name="connsiteY4279" fmla="*/ 352763 h 1864576"/>
              <a:gd name="connsiteX4280" fmla="*/ 936613 w 1656655"/>
              <a:gd name="connsiteY4280" fmla="*/ 366406 h 1864576"/>
              <a:gd name="connsiteX4281" fmla="*/ 936422 w 1656655"/>
              <a:gd name="connsiteY4281" fmla="*/ 378879 h 1864576"/>
              <a:gd name="connsiteX4282" fmla="*/ 992312 w 1656655"/>
              <a:gd name="connsiteY4282" fmla="*/ 281236 h 1864576"/>
              <a:gd name="connsiteX4283" fmla="*/ 992698 w 1656655"/>
              <a:gd name="connsiteY4283" fmla="*/ 281041 h 1864576"/>
              <a:gd name="connsiteX4284" fmla="*/ 993085 w 1656655"/>
              <a:gd name="connsiteY4284" fmla="*/ 281041 h 1864576"/>
              <a:gd name="connsiteX4285" fmla="*/ 997744 w 1656655"/>
              <a:gd name="connsiteY4285" fmla="*/ 279677 h 1864576"/>
              <a:gd name="connsiteX4286" fmla="*/ 998713 w 1656655"/>
              <a:gd name="connsiteY4286" fmla="*/ 287472 h 1864576"/>
              <a:gd name="connsiteX4287" fmla="*/ 1000073 w 1656655"/>
              <a:gd name="connsiteY4287" fmla="*/ 289032 h 1864576"/>
              <a:gd name="connsiteX4288" fmla="*/ 1006670 w 1656655"/>
              <a:gd name="connsiteY4288" fmla="*/ 286498 h 1864576"/>
              <a:gd name="connsiteX4289" fmla="*/ 1008417 w 1656655"/>
              <a:gd name="connsiteY4289" fmla="*/ 285329 h 1864576"/>
              <a:gd name="connsiteX4290" fmla="*/ 1009968 w 1656655"/>
              <a:gd name="connsiteY4290" fmla="*/ 290786 h 1864576"/>
              <a:gd name="connsiteX4291" fmla="*/ 1007638 w 1656655"/>
              <a:gd name="connsiteY4291" fmla="*/ 290591 h 1864576"/>
              <a:gd name="connsiteX4292" fmla="*/ 1001624 w 1656655"/>
              <a:gd name="connsiteY4292" fmla="*/ 291760 h 1864576"/>
              <a:gd name="connsiteX4293" fmla="*/ 1001238 w 1656655"/>
              <a:gd name="connsiteY4293" fmla="*/ 295268 h 1864576"/>
              <a:gd name="connsiteX4294" fmla="*/ 1001820 w 1656655"/>
              <a:gd name="connsiteY4294" fmla="*/ 297022 h 1864576"/>
              <a:gd name="connsiteX4295" fmla="*/ 1002593 w 1656655"/>
              <a:gd name="connsiteY4295" fmla="*/ 298581 h 1864576"/>
              <a:gd name="connsiteX4296" fmla="*/ 999104 w 1656655"/>
              <a:gd name="connsiteY4296" fmla="*/ 299556 h 1864576"/>
              <a:gd name="connsiteX4297" fmla="*/ 998326 w 1656655"/>
              <a:gd name="connsiteY4297" fmla="*/ 295268 h 1864576"/>
              <a:gd name="connsiteX4298" fmla="*/ 995414 w 1656655"/>
              <a:gd name="connsiteY4298" fmla="*/ 293514 h 1864576"/>
              <a:gd name="connsiteX4299" fmla="*/ 991730 w 1656655"/>
              <a:gd name="connsiteY4299" fmla="*/ 294878 h 1864576"/>
              <a:gd name="connsiteX4300" fmla="*/ 990173 w 1656655"/>
              <a:gd name="connsiteY4300" fmla="*/ 295853 h 1864576"/>
              <a:gd name="connsiteX4301" fmla="*/ 989400 w 1656655"/>
              <a:gd name="connsiteY4301" fmla="*/ 296438 h 1864576"/>
              <a:gd name="connsiteX4302" fmla="*/ 988622 w 1656655"/>
              <a:gd name="connsiteY4302" fmla="*/ 297022 h 1864576"/>
              <a:gd name="connsiteX4303" fmla="*/ 987071 w 1656655"/>
              <a:gd name="connsiteY4303" fmla="*/ 291565 h 1864576"/>
              <a:gd name="connsiteX4304" fmla="*/ 994832 w 1656655"/>
              <a:gd name="connsiteY4304" fmla="*/ 290591 h 1864576"/>
              <a:gd name="connsiteX4305" fmla="*/ 996383 w 1656655"/>
              <a:gd name="connsiteY4305" fmla="*/ 289226 h 1864576"/>
              <a:gd name="connsiteX4306" fmla="*/ 995028 w 1656655"/>
              <a:gd name="connsiteY4306" fmla="*/ 284549 h 1864576"/>
              <a:gd name="connsiteX4307" fmla="*/ 993863 w 1656655"/>
              <a:gd name="connsiteY4307" fmla="*/ 282600 h 1864576"/>
              <a:gd name="connsiteX4308" fmla="*/ 992312 w 1656655"/>
              <a:gd name="connsiteY4308" fmla="*/ 281236 h 1864576"/>
              <a:gd name="connsiteX4309" fmla="*/ 1003371 w 1656655"/>
              <a:gd name="connsiteY4309" fmla="*/ 301895 h 1864576"/>
              <a:gd name="connsiteX4310" fmla="*/ 1013075 w 1656655"/>
              <a:gd name="connsiteY4310" fmla="*/ 310081 h 1864576"/>
              <a:gd name="connsiteX4311" fmla="*/ 1004923 w 1656655"/>
              <a:gd name="connsiteY4311" fmla="*/ 319826 h 1864576"/>
              <a:gd name="connsiteX4312" fmla="*/ 995219 w 1656655"/>
              <a:gd name="connsiteY4312" fmla="*/ 311640 h 1864576"/>
              <a:gd name="connsiteX4313" fmla="*/ 1003371 w 1656655"/>
              <a:gd name="connsiteY4313" fmla="*/ 301895 h 1864576"/>
              <a:gd name="connsiteX4314" fmla="*/ 1057127 w 1656655"/>
              <a:gd name="connsiteY4314" fmla="*/ 316902 h 1864576"/>
              <a:gd name="connsiteX4315" fmla="*/ 1058679 w 1656655"/>
              <a:gd name="connsiteY4315" fmla="*/ 314758 h 1864576"/>
              <a:gd name="connsiteX4316" fmla="*/ 1067218 w 1656655"/>
              <a:gd name="connsiteY4316" fmla="*/ 312420 h 1864576"/>
              <a:gd name="connsiteX4317" fmla="*/ 1073428 w 1656655"/>
              <a:gd name="connsiteY4317" fmla="*/ 313589 h 1864576"/>
              <a:gd name="connsiteX4318" fmla="*/ 1060426 w 1656655"/>
              <a:gd name="connsiteY4318" fmla="*/ 320800 h 1864576"/>
              <a:gd name="connsiteX4319" fmla="*/ 1058483 w 1656655"/>
              <a:gd name="connsiteY4319" fmla="*/ 322359 h 1864576"/>
              <a:gd name="connsiteX4320" fmla="*/ 1056741 w 1656655"/>
              <a:gd name="connsiteY4320" fmla="*/ 323918 h 1864576"/>
              <a:gd name="connsiteX4321" fmla="*/ 1057127 w 1656655"/>
              <a:gd name="connsiteY4321" fmla="*/ 316902 h 1864576"/>
              <a:gd name="connsiteX4322" fmla="*/ 1048784 w 1656655"/>
              <a:gd name="connsiteY4322" fmla="*/ 361728 h 1864576"/>
              <a:gd name="connsiteX4323" fmla="*/ 1049753 w 1656655"/>
              <a:gd name="connsiteY4323" fmla="*/ 356661 h 1864576"/>
              <a:gd name="connsiteX4324" fmla="*/ 1053247 w 1656655"/>
              <a:gd name="connsiteY4324" fmla="*/ 329375 h 1864576"/>
              <a:gd name="connsiteX4325" fmla="*/ 1053633 w 1656655"/>
              <a:gd name="connsiteY4325" fmla="*/ 318266 h 1864576"/>
              <a:gd name="connsiteX4326" fmla="*/ 1054020 w 1656655"/>
              <a:gd name="connsiteY4326" fmla="*/ 317877 h 1864576"/>
              <a:gd name="connsiteX4327" fmla="*/ 1053829 w 1656655"/>
              <a:gd name="connsiteY4327" fmla="*/ 323723 h 1864576"/>
              <a:gd name="connsiteX4328" fmla="*/ 1053438 w 1656655"/>
              <a:gd name="connsiteY4328" fmla="*/ 329570 h 1864576"/>
              <a:gd name="connsiteX4329" fmla="*/ 1050722 w 1656655"/>
              <a:gd name="connsiteY4329" fmla="*/ 351594 h 1864576"/>
              <a:gd name="connsiteX4330" fmla="*/ 1050531 w 1656655"/>
              <a:gd name="connsiteY4330" fmla="*/ 352958 h 1864576"/>
              <a:gd name="connsiteX4331" fmla="*/ 1048784 w 1656655"/>
              <a:gd name="connsiteY4331" fmla="*/ 361728 h 1864576"/>
              <a:gd name="connsiteX4332" fmla="*/ 1021223 w 1656655"/>
              <a:gd name="connsiteY4332" fmla="*/ 322164 h 1864576"/>
              <a:gd name="connsiteX4333" fmla="*/ 1022001 w 1656655"/>
              <a:gd name="connsiteY4333" fmla="*/ 345357 h 1864576"/>
              <a:gd name="connsiteX4334" fmla="*/ 1020836 w 1656655"/>
              <a:gd name="connsiteY4334" fmla="*/ 333858 h 1864576"/>
              <a:gd name="connsiteX4335" fmla="*/ 1019672 w 1656655"/>
              <a:gd name="connsiteY4335" fmla="*/ 322359 h 1864576"/>
              <a:gd name="connsiteX4336" fmla="*/ 1021223 w 1656655"/>
              <a:gd name="connsiteY4336" fmla="*/ 322164 h 1864576"/>
              <a:gd name="connsiteX4337" fmla="*/ 1048975 w 1656655"/>
              <a:gd name="connsiteY4337" fmla="*/ 317682 h 1864576"/>
              <a:gd name="connsiteX4338" fmla="*/ 1050722 w 1656655"/>
              <a:gd name="connsiteY4338" fmla="*/ 317292 h 1864576"/>
              <a:gd name="connsiteX4339" fmla="*/ 1040827 w 1656655"/>
              <a:gd name="connsiteY4339" fmla="*/ 376540 h 1864576"/>
              <a:gd name="connsiteX4340" fmla="*/ 1039271 w 1656655"/>
              <a:gd name="connsiteY4340" fmla="*/ 379659 h 1864576"/>
              <a:gd name="connsiteX4341" fmla="*/ 1039080 w 1656655"/>
              <a:gd name="connsiteY4341" fmla="*/ 379464 h 1864576"/>
              <a:gd name="connsiteX4342" fmla="*/ 1039080 w 1656655"/>
              <a:gd name="connsiteY4342" fmla="*/ 379269 h 1864576"/>
              <a:gd name="connsiteX4343" fmla="*/ 1036750 w 1656655"/>
              <a:gd name="connsiteY4343" fmla="*/ 376930 h 1864576"/>
              <a:gd name="connsiteX4344" fmla="*/ 1036364 w 1656655"/>
              <a:gd name="connsiteY4344" fmla="*/ 375761 h 1864576"/>
              <a:gd name="connsiteX4345" fmla="*/ 1031509 w 1656655"/>
              <a:gd name="connsiteY4345" fmla="*/ 374981 h 1864576"/>
              <a:gd name="connsiteX4346" fmla="*/ 1031319 w 1656655"/>
              <a:gd name="connsiteY4346" fmla="*/ 373617 h 1864576"/>
              <a:gd name="connsiteX4347" fmla="*/ 1031896 w 1656655"/>
              <a:gd name="connsiteY4347" fmla="*/ 369719 h 1864576"/>
              <a:gd name="connsiteX4348" fmla="*/ 1039080 w 1656655"/>
              <a:gd name="connsiteY4348" fmla="*/ 332689 h 1864576"/>
              <a:gd name="connsiteX4349" fmla="*/ 1039466 w 1656655"/>
              <a:gd name="connsiteY4349" fmla="*/ 320995 h 1864576"/>
              <a:gd name="connsiteX4350" fmla="*/ 1039662 w 1656655"/>
              <a:gd name="connsiteY4350" fmla="*/ 320215 h 1864576"/>
              <a:gd name="connsiteX4351" fmla="*/ 1041796 w 1656655"/>
              <a:gd name="connsiteY4351" fmla="*/ 319436 h 1864576"/>
              <a:gd name="connsiteX4352" fmla="*/ 1043738 w 1656655"/>
              <a:gd name="connsiteY4352" fmla="*/ 320800 h 1864576"/>
              <a:gd name="connsiteX4353" fmla="*/ 1048975 w 1656655"/>
              <a:gd name="connsiteY4353" fmla="*/ 317682 h 1864576"/>
              <a:gd name="connsiteX4354" fmla="*/ 999104 w 1656655"/>
              <a:gd name="connsiteY4354" fmla="*/ 325867 h 1864576"/>
              <a:gd name="connsiteX4355" fmla="*/ 1002593 w 1656655"/>
              <a:gd name="connsiteY4355" fmla="*/ 323529 h 1864576"/>
              <a:gd name="connsiteX4356" fmla="*/ 1004923 w 1656655"/>
              <a:gd name="connsiteY4356" fmla="*/ 322944 h 1864576"/>
              <a:gd name="connsiteX4357" fmla="*/ 1011328 w 1656655"/>
              <a:gd name="connsiteY4357" fmla="*/ 320800 h 1864576"/>
              <a:gd name="connsiteX4358" fmla="*/ 1016569 w 1656655"/>
              <a:gd name="connsiteY4358" fmla="*/ 320800 h 1864576"/>
              <a:gd name="connsiteX4359" fmla="*/ 1018899 w 1656655"/>
              <a:gd name="connsiteY4359" fmla="*/ 343993 h 1864576"/>
              <a:gd name="connsiteX4360" fmla="*/ 1019285 w 1656655"/>
              <a:gd name="connsiteY4360" fmla="*/ 347891 h 1864576"/>
              <a:gd name="connsiteX4361" fmla="*/ 1019672 w 1656655"/>
              <a:gd name="connsiteY4361" fmla="*/ 351788 h 1864576"/>
              <a:gd name="connsiteX4362" fmla="*/ 1018121 w 1656655"/>
              <a:gd name="connsiteY4362" fmla="*/ 350619 h 1864576"/>
              <a:gd name="connsiteX4363" fmla="*/ 1013658 w 1656655"/>
              <a:gd name="connsiteY4363" fmla="*/ 353543 h 1864576"/>
              <a:gd name="connsiteX4364" fmla="*/ 1012689 w 1656655"/>
              <a:gd name="connsiteY4364" fmla="*/ 351788 h 1864576"/>
              <a:gd name="connsiteX4365" fmla="*/ 1011715 w 1656655"/>
              <a:gd name="connsiteY4365" fmla="*/ 350034 h 1864576"/>
              <a:gd name="connsiteX4366" fmla="*/ 1004536 w 1656655"/>
              <a:gd name="connsiteY4366" fmla="*/ 336197 h 1864576"/>
              <a:gd name="connsiteX4367" fmla="*/ 1002789 w 1656655"/>
              <a:gd name="connsiteY4367" fmla="*/ 332689 h 1864576"/>
              <a:gd name="connsiteX4368" fmla="*/ 1000073 w 1656655"/>
              <a:gd name="connsiteY4368" fmla="*/ 327426 h 1864576"/>
              <a:gd name="connsiteX4369" fmla="*/ 999104 w 1656655"/>
              <a:gd name="connsiteY4369" fmla="*/ 325867 h 1864576"/>
              <a:gd name="connsiteX4370" fmla="*/ 1025299 w 1656655"/>
              <a:gd name="connsiteY4370" fmla="*/ 348865 h 1864576"/>
              <a:gd name="connsiteX4371" fmla="*/ 1024331 w 1656655"/>
              <a:gd name="connsiteY4371" fmla="*/ 324113 h 1864576"/>
              <a:gd name="connsiteX4372" fmla="*/ 1025299 w 1656655"/>
              <a:gd name="connsiteY4372" fmla="*/ 324893 h 1864576"/>
              <a:gd name="connsiteX4373" fmla="*/ 1025882 w 1656655"/>
              <a:gd name="connsiteY4373" fmla="*/ 326062 h 1864576"/>
              <a:gd name="connsiteX4374" fmla="*/ 1025686 w 1656655"/>
              <a:gd name="connsiteY4374" fmla="*/ 329375 h 1864576"/>
              <a:gd name="connsiteX4375" fmla="*/ 1025299 w 1656655"/>
              <a:gd name="connsiteY4375" fmla="*/ 348865 h 1864576"/>
              <a:gd name="connsiteX4376" fmla="*/ 1028598 w 1656655"/>
              <a:gd name="connsiteY4376" fmla="*/ 368939 h 1864576"/>
              <a:gd name="connsiteX4377" fmla="*/ 1028407 w 1656655"/>
              <a:gd name="connsiteY4377" fmla="*/ 343408 h 1864576"/>
              <a:gd name="connsiteX4378" fmla="*/ 1028793 w 1656655"/>
              <a:gd name="connsiteY4378" fmla="*/ 330740 h 1864576"/>
              <a:gd name="connsiteX4379" fmla="*/ 1028989 w 1656655"/>
              <a:gd name="connsiteY4379" fmla="*/ 326062 h 1864576"/>
              <a:gd name="connsiteX4380" fmla="*/ 1030345 w 1656655"/>
              <a:gd name="connsiteY4380" fmla="*/ 325672 h 1864576"/>
              <a:gd name="connsiteX4381" fmla="*/ 1035972 w 1656655"/>
              <a:gd name="connsiteY4381" fmla="*/ 324893 h 1864576"/>
              <a:gd name="connsiteX4382" fmla="*/ 1031705 w 1656655"/>
              <a:gd name="connsiteY4382" fmla="*/ 359000 h 1864576"/>
              <a:gd name="connsiteX4383" fmla="*/ 1028598 w 1656655"/>
              <a:gd name="connsiteY4383" fmla="*/ 368939 h 1864576"/>
              <a:gd name="connsiteX4384" fmla="*/ 1058874 w 1656655"/>
              <a:gd name="connsiteY4384" fmla="*/ 326842 h 1864576"/>
              <a:gd name="connsiteX4385" fmla="*/ 1062173 w 1656655"/>
              <a:gd name="connsiteY4385" fmla="*/ 323723 h 1864576"/>
              <a:gd name="connsiteX4386" fmla="*/ 1074206 w 1656655"/>
              <a:gd name="connsiteY4386" fmla="*/ 316902 h 1864576"/>
              <a:gd name="connsiteX4387" fmla="*/ 1077695 w 1656655"/>
              <a:gd name="connsiteY4387" fmla="*/ 316123 h 1864576"/>
              <a:gd name="connsiteX4388" fmla="*/ 1080998 w 1656655"/>
              <a:gd name="connsiteY4388" fmla="*/ 316902 h 1864576"/>
              <a:gd name="connsiteX4389" fmla="*/ 1090115 w 1656655"/>
              <a:gd name="connsiteY4389" fmla="*/ 323723 h 1864576"/>
              <a:gd name="connsiteX4390" fmla="*/ 1091671 w 1656655"/>
              <a:gd name="connsiteY4390" fmla="*/ 325478 h 1864576"/>
              <a:gd name="connsiteX4391" fmla="*/ 1092640 w 1656655"/>
              <a:gd name="connsiteY4391" fmla="*/ 326647 h 1864576"/>
              <a:gd name="connsiteX4392" fmla="*/ 1095552 w 1656655"/>
              <a:gd name="connsiteY4392" fmla="*/ 336392 h 1864576"/>
              <a:gd name="connsiteX4393" fmla="*/ 1089924 w 1656655"/>
              <a:gd name="connsiteY4393" fmla="*/ 337171 h 1864576"/>
              <a:gd name="connsiteX4394" fmla="*/ 1083518 w 1656655"/>
              <a:gd name="connsiteY4394" fmla="*/ 336781 h 1864576"/>
              <a:gd name="connsiteX4395" fmla="*/ 1058874 w 1656655"/>
              <a:gd name="connsiteY4395" fmla="*/ 326842 h 1864576"/>
              <a:gd name="connsiteX4396" fmla="*/ 997161 w 1656655"/>
              <a:gd name="connsiteY4396" fmla="*/ 328986 h 1864576"/>
              <a:gd name="connsiteX4397" fmla="*/ 1002402 w 1656655"/>
              <a:gd name="connsiteY4397" fmla="*/ 339120 h 1864576"/>
              <a:gd name="connsiteX4398" fmla="*/ 1004923 w 1656655"/>
              <a:gd name="connsiteY4398" fmla="*/ 344188 h 1864576"/>
              <a:gd name="connsiteX4399" fmla="*/ 1007448 w 1656655"/>
              <a:gd name="connsiteY4399" fmla="*/ 349255 h 1864576"/>
              <a:gd name="connsiteX4400" fmla="*/ 1004536 w 1656655"/>
              <a:gd name="connsiteY4400" fmla="*/ 344382 h 1864576"/>
              <a:gd name="connsiteX4401" fmla="*/ 996383 w 1656655"/>
              <a:gd name="connsiteY4401" fmla="*/ 331130 h 1864576"/>
              <a:gd name="connsiteX4402" fmla="*/ 995610 w 1656655"/>
              <a:gd name="connsiteY4402" fmla="*/ 329960 h 1864576"/>
              <a:gd name="connsiteX4403" fmla="*/ 997161 w 1656655"/>
              <a:gd name="connsiteY4403" fmla="*/ 328986 h 1864576"/>
              <a:gd name="connsiteX4404" fmla="*/ 1006479 w 1656655"/>
              <a:gd name="connsiteY4404" fmla="*/ 353737 h 1864576"/>
              <a:gd name="connsiteX4405" fmla="*/ 1006479 w 1656655"/>
              <a:gd name="connsiteY4405" fmla="*/ 353737 h 1864576"/>
              <a:gd name="connsiteX4406" fmla="*/ 999687 w 1656655"/>
              <a:gd name="connsiteY4406" fmla="*/ 343603 h 1864576"/>
              <a:gd name="connsiteX4407" fmla="*/ 997939 w 1656655"/>
              <a:gd name="connsiteY4407" fmla="*/ 341069 h 1864576"/>
              <a:gd name="connsiteX4408" fmla="*/ 994445 w 1656655"/>
              <a:gd name="connsiteY4408" fmla="*/ 336002 h 1864576"/>
              <a:gd name="connsiteX4409" fmla="*/ 993863 w 1656655"/>
              <a:gd name="connsiteY4409" fmla="*/ 334638 h 1864576"/>
              <a:gd name="connsiteX4410" fmla="*/ 994445 w 1656655"/>
              <a:gd name="connsiteY4410" fmla="*/ 332884 h 1864576"/>
              <a:gd name="connsiteX4411" fmla="*/ 995219 w 1656655"/>
              <a:gd name="connsiteY4411" fmla="*/ 334248 h 1864576"/>
              <a:gd name="connsiteX4412" fmla="*/ 997548 w 1656655"/>
              <a:gd name="connsiteY4412" fmla="*/ 338146 h 1864576"/>
              <a:gd name="connsiteX4413" fmla="*/ 1000655 w 1656655"/>
              <a:gd name="connsiteY4413" fmla="*/ 343408 h 1864576"/>
              <a:gd name="connsiteX4414" fmla="*/ 1006479 w 1656655"/>
              <a:gd name="connsiteY4414" fmla="*/ 353737 h 1864576"/>
              <a:gd name="connsiteX4415" fmla="*/ 1054216 w 1656655"/>
              <a:gd name="connsiteY4415" fmla="*/ 351788 h 1864576"/>
              <a:gd name="connsiteX4416" fmla="*/ 1054994 w 1656655"/>
              <a:gd name="connsiteY4416" fmla="*/ 346526 h 1864576"/>
              <a:gd name="connsiteX4417" fmla="*/ 1055767 w 1656655"/>
              <a:gd name="connsiteY4417" fmla="*/ 341069 h 1864576"/>
              <a:gd name="connsiteX4418" fmla="*/ 1056741 w 1656655"/>
              <a:gd name="connsiteY4418" fmla="*/ 329960 h 1864576"/>
              <a:gd name="connsiteX4419" fmla="*/ 1076726 w 1656655"/>
              <a:gd name="connsiteY4419" fmla="*/ 336392 h 1864576"/>
              <a:gd name="connsiteX4420" fmla="*/ 1081967 w 1656655"/>
              <a:gd name="connsiteY4420" fmla="*/ 339900 h 1864576"/>
              <a:gd name="connsiteX4421" fmla="*/ 1079055 w 1656655"/>
              <a:gd name="connsiteY4421" fmla="*/ 341459 h 1864576"/>
              <a:gd name="connsiteX4422" fmla="*/ 1071294 w 1656655"/>
              <a:gd name="connsiteY4422" fmla="*/ 346721 h 1864576"/>
              <a:gd name="connsiteX4423" fmla="*/ 1067800 w 1656655"/>
              <a:gd name="connsiteY4423" fmla="*/ 349840 h 1864576"/>
              <a:gd name="connsiteX4424" fmla="*/ 1067218 w 1656655"/>
              <a:gd name="connsiteY4424" fmla="*/ 350424 h 1864576"/>
              <a:gd name="connsiteX4425" fmla="*/ 1063528 w 1656655"/>
              <a:gd name="connsiteY4425" fmla="*/ 354517 h 1864576"/>
              <a:gd name="connsiteX4426" fmla="*/ 1062559 w 1656655"/>
              <a:gd name="connsiteY4426" fmla="*/ 355686 h 1864576"/>
              <a:gd name="connsiteX4427" fmla="*/ 1058292 w 1656655"/>
              <a:gd name="connsiteY4427" fmla="*/ 353737 h 1864576"/>
              <a:gd name="connsiteX4428" fmla="*/ 1054216 w 1656655"/>
              <a:gd name="connsiteY4428" fmla="*/ 351788 h 1864576"/>
              <a:gd name="connsiteX4429" fmla="*/ 1088177 w 1656655"/>
              <a:gd name="connsiteY4429" fmla="*/ 340679 h 1864576"/>
              <a:gd name="connsiteX4430" fmla="*/ 1095356 w 1656655"/>
              <a:gd name="connsiteY4430" fmla="*/ 339315 h 1864576"/>
              <a:gd name="connsiteX4431" fmla="*/ 1094191 w 1656655"/>
              <a:gd name="connsiteY4431" fmla="*/ 347891 h 1864576"/>
              <a:gd name="connsiteX4432" fmla="*/ 1092836 w 1656655"/>
              <a:gd name="connsiteY4432" fmla="*/ 345747 h 1864576"/>
              <a:gd name="connsiteX4433" fmla="*/ 1089342 w 1656655"/>
              <a:gd name="connsiteY4433" fmla="*/ 341654 h 1864576"/>
              <a:gd name="connsiteX4434" fmla="*/ 1088177 w 1656655"/>
              <a:gd name="connsiteY4434" fmla="*/ 340679 h 1864576"/>
              <a:gd name="connsiteX4435" fmla="*/ 991338 w 1656655"/>
              <a:gd name="connsiteY4435" fmla="*/ 337366 h 1864576"/>
              <a:gd name="connsiteX4436" fmla="*/ 991534 w 1656655"/>
              <a:gd name="connsiteY4436" fmla="*/ 337756 h 1864576"/>
              <a:gd name="connsiteX4437" fmla="*/ 992894 w 1656655"/>
              <a:gd name="connsiteY4437" fmla="*/ 339705 h 1864576"/>
              <a:gd name="connsiteX4438" fmla="*/ 997548 w 1656655"/>
              <a:gd name="connsiteY4438" fmla="*/ 346331 h 1864576"/>
              <a:gd name="connsiteX4439" fmla="*/ 1000655 w 1656655"/>
              <a:gd name="connsiteY4439" fmla="*/ 350814 h 1864576"/>
              <a:gd name="connsiteX4440" fmla="*/ 1002207 w 1656655"/>
              <a:gd name="connsiteY4440" fmla="*/ 352958 h 1864576"/>
              <a:gd name="connsiteX4441" fmla="*/ 1009581 w 1656655"/>
              <a:gd name="connsiteY4441" fmla="*/ 364067 h 1864576"/>
              <a:gd name="connsiteX4442" fmla="*/ 1015209 w 1656655"/>
              <a:gd name="connsiteY4442" fmla="*/ 373227 h 1864576"/>
              <a:gd name="connsiteX4443" fmla="*/ 1011911 w 1656655"/>
              <a:gd name="connsiteY4443" fmla="*/ 370693 h 1864576"/>
              <a:gd name="connsiteX4444" fmla="*/ 1007638 w 1656655"/>
              <a:gd name="connsiteY4444" fmla="*/ 366990 h 1864576"/>
              <a:gd name="connsiteX4445" fmla="*/ 999877 w 1656655"/>
              <a:gd name="connsiteY4445" fmla="*/ 359194 h 1864576"/>
              <a:gd name="connsiteX4446" fmla="*/ 997939 w 1656655"/>
              <a:gd name="connsiteY4446" fmla="*/ 357051 h 1864576"/>
              <a:gd name="connsiteX4447" fmla="*/ 994832 w 1656655"/>
              <a:gd name="connsiteY4447" fmla="*/ 353348 h 1864576"/>
              <a:gd name="connsiteX4448" fmla="*/ 993477 w 1656655"/>
              <a:gd name="connsiteY4448" fmla="*/ 351788 h 1864576"/>
              <a:gd name="connsiteX4449" fmla="*/ 985128 w 1656655"/>
              <a:gd name="connsiteY4449" fmla="*/ 340485 h 1864576"/>
              <a:gd name="connsiteX4450" fmla="*/ 991338 w 1656655"/>
              <a:gd name="connsiteY4450" fmla="*/ 337366 h 1864576"/>
              <a:gd name="connsiteX4451" fmla="*/ 977367 w 1656655"/>
              <a:gd name="connsiteY4451" fmla="*/ 339120 h 1864576"/>
              <a:gd name="connsiteX4452" fmla="*/ 979892 w 1656655"/>
              <a:gd name="connsiteY4452" fmla="*/ 338536 h 1864576"/>
              <a:gd name="connsiteX4453" fmla="*/ 980861 w 1656655"/>
              <a:gd name="connsiteY4453" fmla="*/ 339900 h 1864576"/>
              <a:gd name="connsiteX4454" fmla="*/ 989787 w 1656655"/>
              <a:gd name="connsiteY4454" fmla="*/ 351983 h 1864576"/>
              <a:gd name="connsiteX4455" fmla="*/ 991920 w 1656655"/>
              <a:gd name="connsiteY4455" fmla="*/ 354517 h 1864576"/>
              <a:gd name="connsiteX4456" fmla="*/ 994054 w 1656655"/>
              <a:gd name="connsiteY4456" fmla="*/ 357051 h 1864576"/>
              <a:gd name="connsiteX4457" fmla="*/ 995028 w 1656655"/>
              <a:gd name="connsiteY4457" fmla="*/ 358220 h 1864576"/>
              <a:gd name="connsiteX4458" fmla="*/ 1001820 w 1656655"/>
              <a:gd name="connsiteY4458" fmla="*/ 365431 h 1864576"/>
              <a:gd name="connsiteX4459" fmla="*/ 1002402 w 1656655"/>
              <a:gd name="connsiteY4459" fmla="*/ 366016 h 1864576"/>
              <a:gd name="connsiteX4460" fmla="*/ 1004732 w 1656655"/>
              <a:gd name="connsiteY4460" fmla="*/ 368355 h 1864576"/>
              <a:gd name="connsiteX4461" fmla="*/ 1005314 w 1656655"/>
              <a:gd name="connsiteY4461" fmla="*/ 368939 h 1864576"/>
              <a:gd name="connsiteX4462" fmla="*/ 1005896 w 1656655"/>
              <a:gd name="connsiteY4462" fmla="*/ 369524 h 1864576"/>
              <a:gd name="connsiteX4463" fmla="*/ 1007056 w 1656655"/>
              <a:gd name="connsiteY4463" fmla="*/ 370693 h 1864576"/>
              <a:gd name="connsiteX4464" fmla="*/ 1007638 w 1656655"/>
              <a:gd name="connsiteY4464" fmla="*/ 371278 h 1864576"/>
              <a:gd name="connsiteX4465" fmla="*/ 1014240 w 1656655"/>
              <a:gd name="connsiteY4465" fmla="*/ 376345 h 1864576"/>
              <a:gd name="connsiteX4466" fmla="*/ 1015595 w 1656655"/>
              <a:gd name="connsiteY4466" fmla="*/ 377320 h 1864576"/>
              <a:gd name="connsiteX4467" fmla="*/ 1016178 w 1656655"/>
              <a:gd name="connsiteY4467" fmla="*/ 379853 h 1864576"/>
              <a:gd name="connsiteX4468" fmla="*/ 1012689 w 1656655"/>
              <a:gd name="connsiteY4468" fmla="*/ 384141 h 1864576"/>
              <a:gd name="connsiteX4469" fmla="*/ 1012106 w 1656655"/>
              <a:gd name="connsiteY4469" fmla="*/ 387844 h 1864576"/>
              <a:gd name="connsiteX4470" fmla="*/ 1010359 w 1656655"/>
              <a:gd name="connsiteY4470" fmla="*/ 386870 h 1864576"/>
              <a:gd name="connsiteX4471" fmla="*/ 1005314 w 1656655"/>
              <a:gd name="connsiteY4471" fmla="*/ 383362 h 1864576"/>
              <a:gd name="connsiteX4472" fmla="*/ 999877 w 1656655"/>
              <a:gd name="connsiteY4472" fmla="*/ 378879 h 1864576"/>
              <a:gd name="connsiteX4473" fmla="*/ 993477 w 1656655"/>
              <a:gd name="connsiteY4473" fmla="*/ 372837 h 1864576"/>
              <a:gd name="connsiteX4474" fmla="*/ 982799 w 1656655"/>
              <a:gd name="connsiteY4474" fmla="*/ 361143 h 1864576"/>
              <a:gd name="connsiteX4475" fmla="*/ 969606 w 1656655"/>
              <a:gd name="connsiteY4475" fmla="*/ 343603 h 1864576"/>
              <a:gd name="connsiteX4476" fmla="*/ 968441 w 1656655"/>
              <a:gd name="connsiteY4476" fmla="*/ 341849 h 1864576"/>
              <a:gd name="connsiteX4477" fmla="*/ 969219 w 1656655"/>
              <a:gd name="connsiteY4477" fmla="*/ 341654 h 1864576"/>
              <a:gd name="connsiteX4478" fmla="*/ 969992 w 1656655"/>
              <a:gd name="connsiteY4478" fmla="*/ 341264 h 1864576"/>
              <a:gd name="connsiteX4479" fmla="*/ 970770 w 1656655"/>
              <a:gd name="connsiteY4479" fmla="*/ 342044 h 1864576"/>
              <a:gd name="connsiteX4480" fmla="*/ 977367 w 1656655"/>
              <a:gd name="connsiteY4480" fmla="*/ 339120 h 1864576"/>
              <a:gd name="connsiteX4481" fmla="*/ 947286 w 1656655"/>
              <a:gd name="connsiteY4481" fmla="*/ 351594 h 1864576"/>
              <a:gd name="connsiteX4482" fmla="*/ 951558 w 1656655"/>
              <a:gd name="connsiteY4482" fmla="*/ 347306 h 1864576"/>
              <a:gd name="connsiteX4483" fmla="*/ 960871 w 1656655"/>
              <a:gd name="connsiteY4483" fmla="*/ 344382 h 1864576"/>
              <a:gd name="connsiteX4484" fmla="*/ 962427 w 1656655"/>
              <a:gd name="connsiteY4484" fmla="*/ 344967 h 1864576"/>
              <a:gd name="connsiteX4485" fmla="*/ 963396 w 1656655"/>
              <a:gd name="connsiteY4485" fmla="*/ 346136 h 1864576"/>
              <a:gd name="connsiteX4486" fmla="*/ 965143 w 1656655"/>
              <a:gd name="connsiteY4486" fmla="*/ 348670 h 1864576"/>
              <a:gd name="connsiteX4487" fmla="*/ 966890 w 1656655"/>
              <a:gd name="connsiteY4487" fmla="*/ 351204 h 1864576"/>
              <a:gd name="connsiteX4488" fmla="*/ 964560 w 1656655"/>
              <a:gd name="connsiteY4488" fmla="*/ 350814 h 1864576"/>
              <a:gd name="connsiteX4489" fmla="*/ 956990 w 1656655"/>
              <a:gd name="connsiteY4489" fmla="*/ 350229 h 1864576"/>
              <a:gd name="connsiteX4490" fmla="*/ 951945 w 1656655"/>
              <a:gd name="connsiteY4490" fmla="*/ 350619 h 1864576"/>
              <a:gd name="connsiteX4491" fmla="*/ 947286 w 1656655"/>
              <a:gd name="connsiteY4491" fmla="*/ 351594 h 1864576"/>
              <a:gd name="connsiteX4492" fmla="*/ 1065667 w 1656655"/>
              <a:gd name="connsiteY4492" fmla="*/ 356856 h 1864576"/>
              <a:gd name="connsiteX4493" fmla="*/ 1066636 w 1656655"/>
              <a:gd name="connsiteY4493" fmla="*/ 355686 h 1864576"/>
              <a:gd name="connsiteX4494" fmla="*/ 1068578 w 1656655"/>
              <a:gd name="connsiteY4494" fmla="*/ 353348 h 1864576"/>
              <a:gd name="connsiteX4495" fmla="*/ 1071294 w 1656655"/>
              <a:gd name="connsiteY4495" fmla="*/ 350619 h 1864576"/>
              <a:gd name="connsiteX4496" fmla="*/ 1073041 w 1656655"/>
              <a:gd name="connsiteY4496" fmla="*/ 349060 h 1864576"/>
              <a:gd name="connsiteX4497" fmla="*/ 1081967 w 1656655"/>
              <a:gd name="connsiteY4497" fmla="*/ 343018 h 1864576"/>
              <a:gd name="connsiteX4498" fmla="*/ 1084879 w 1656655"/>
              <a:gd name="connsiteY4498" fmla="*/ 341654 h 1864576"/>
              <a:gd name="connsiteX4499" fmla="*/ 1092253 w 1656655"/>
              <a:gd name="connsiteY4499" fmla="*/ 354712 h 1864576"/>
              <a:gd name="connsiteX4500" fmla="*/ 1091280 w 1656655"/>
              <a:gd name="connsiteY4500" fmla="*/ 357830 h 1864576"/>
              <a:gd name="connsiteX4501" fmla="*/ 1088759 w 1656655"/>
              <a:gd name="connsiteY4501" fmla="*/ 363677 h 1864576"/>
              <a:gd name="connsiteX4502" fmla="*/ 1085265 w 1656655"/>
              <a:gd name="connsiteY4502" fmla="*/ 363677 h 1864576"/>
              <a:gd name="connsiteX4503" fmla="*/ 1083905 w 1656655"/>
              <a:gd name="connsiteY4503" fmla="*/ 366990 h 1864576"/>
              <a:gd name="connsiteX4504" fmla="*/ 1081189 w 1656655"/>
              <a:gd name="connsiteY4504" fmla="*/ 366601 h 1864576"/>
              <a:gd name="connsiteX4505" fmla="*/ 1079442 w 1656655"/>
              <a:gd name="connsiteY4505" fmla="*/ 367770 h 1864576"/>
              <a:gd name="connsiteX4506" fmla="*/ 1079251 w 1656655"/>
              <a:gd name="connsiteY4506" fmla="*/ 367575 h 1864576"/>
              <a:gd name="connsiteX4507" fmla="*/ 1076726 w 1656655"/>
              <a:gd name="connsiteY4507" fmla="*/ 364262 h 1864576"/>
              <a:gd name="connsiteX4508" fmla="*/ 1069738 w 1656655"/>
              <a:gd name="connsiteY4508" fmla="*/ 358805 h 1864576"/>
              <a:gd name="connsiteX4509" fmla="*/ 1065667 w 1656655"/>
              <a:gd name="connsiteY4509" fmla="*/ 356856 h 1864576"/>
              <a:gd name="connsiteX4510" fmla="*/ 941468 w 1656655"/>
              <a:gd name="connsiteY4510" fmla="*/ 382387 h 1864576"/>
              <a:gd name="connsiteX4511" fmla="*/ 940107 w 1656655"/>
              <a:gd name="connsiteY4511" fmla="*/ 379853 h 1864576"/>
              <a:gd name="connsiteX4512" fmla="*/ 939138 w 1656655"/>
              <a:gd name="connsiteY4512" fmla="*/ 377125 h 1864576"/>
              <a:gd name="connsiteX4513" fmla="*/ 942436 w 1656655"/>
              <a:gd name="connsiteY4513" fmla="*/ 358805 h 1864576"/>
              <a:gd name="connsiteX4514" fmla="*/ 943988 w 1656655"/>
              <a:gd name="connsiteY4514" fmla="*/ 356466 h 1864576"/>
              <a:gd name="connsiteX4515" fmla="*/ 959902 w 1656655"/>
              <a:gd name="connsiteY4515" fmla="*/ 353543 h 1864576"/>
              <a:gd name="connsiteX4516" fmla="*/ 966694 w 1656655"/>
              <a:gd name="connsiteY4516" fmla="*/ 354517 h 1864576"/>
              <a:gd name="connsiteX4517" fmla="*/ 964751 w 1656655"/>
              <a:gd name="connsiteY4517" fmla="*/ 356271 h 1864576"/>
              <a:gd name="connsiteX4518" fmla="*/ 964169 w 1656655"/>
              <a:gd name="connsiteY4518" fmla="*/ 356856 h 1864576"/>
              <a:gd name="connsiteX4519" fmla="*/ 962231 w 1656655"/>
              <a:gd name="connsiteY4519" fmla="*/ 358805 h 1864576"/>
              <a:gd name="connsiteX4520" fmla="*/ 961649 w 1656655"/>
              <a:gd name="connsiteY4520" fmla="*/ 359389 h 1864576"/>
              <a:gd name="connsiteX4521" fmla="*/ 957376 w 1656655"/>
              <a:gd name="connsiteY4521" fmla="*/ 365041 h 1864576"/>
              <a:gd name="connsiteX4522" fmla="*/ 953888 w 1656655"/>
              <a:gd name="connsiteY4522" fmla="*/ 371473 h 1864576"/>
              <a:gd name="connsiteX4523" fmla="*/ 951362 w 1656655"/>
              <a:gd name="connsiteY4523" fmla="*/ 377710 h 1864576"/>
              <a:gd name="connsiteX4524" fmla="*/ 948451 w 1656655"/>
              <a:gd name="connsiteY4524" fmla="*/ 379269 h 1864576"/>
              <a:gd name="connsiteX4525" fmla="*/ 943797 w 1656655"/>
              <a:gd name="connsiteY4525" fmla="*/ 381023 h 1864576"/>
              <a:gd name="connsiteX4526" fmla="*/ 941468 w 1656655"/>
              <a:gd name="connsiteY4526" fmla="*/ 382387 h 1864576"/>
              <a:gd name="connsiteX4527" fmla="*/ 1015013 w 1656655"/>
              <a:gd name="connsiteY4527" fmla="*/ 356661 h 1864576"/>
              <a:gd name="connsiteX4528" fmla="*/ 1017925 w 1656655"/>
              <a:gd name="connsiteY4528" fmla="*/ 356856 h 1864576"/>
              <a:gd name="connsiteX4529" fmla="*/ 1019868 w 1656655"/>
              <a:gd name="connsiteY4529" fmla="*/ 355102 h 1864576"/>
              <a:gd name="connsiteX4530" fmla="*/ 1021419 w 1656655"/>
              <a:gd name="connsiteY4530" fmla="*/ 367965 h 1864576"/>
              <a:gd name="connsiteX4531" fmla="*/ 1021615 w 1656655"/>
              <a:gd name="connsiteY4531" fmla="*/ 369719 h 1864576"/>
              <a:gd name="connsiteX4532" fmla="*/ 1021032 w 1656655"/>
              <a:gd name="connsiteY4532" fmla="*/ 369134 h 1864576"/>
              <a:gd name="connsiteX4533" fmla="*/ 1020641 w 1656655"/>
              <a:gd name="connsiteY4533" fmla="*/ 368355 h 1864576"/>
              <a:gd name="connsiteX4534" fmla="*/ 1015013 w 1656655"/>
              <a:gd name="connsiteY4534" fmla="*/ 356661 h 1864576"/>
              <a:gd name="connsiteX4535" fmla="*/ 1051500 w 1656655"/>
              <a:gd name="connsiteY4535" fmla="*/ 364067 h 1864576"/>
              <a:gd name="connsiteX4536" fmla="*/ 1052082 w 1656655"/>
              <a:gd name="connsiteY4536" fmla="*/ 361728 h 1864576"/>
              <a:gd name="connsiteX4537" fmla="*/ 1053633 w 1656655"/>
              <a:gd name="connsiteY4537" fmla="*/ 354907 h 1864576"/>
              <a:gd name="connsiteX4538" fmla="*/ 1057514 w 1656655"/>
              <a:gd name="connsiteY4538" fmla="*/ 356466 h 1864576"/>
              <a:gd name="connsiteX4539" fmla="*/ 1061204 w 1656655"/>
              <a:gd name="connsiteY4539" fmla="*/ 358025 h 1864576"/>
              <a:gd name="connsiteX4540" fmla="*/ 1059647 w 1656655"/>
              <a:gd name="connsiteY4540" fmla="*/ 360754 h 1864576"/>
              <a:gd name="connsiteX4541" fmla="*/ 1058096 w 1656655"/>
              <a:gd name="connsiteY4541" fmla="*/ 363677 h 1864576"/>
              <a:gd name="connsiteX4542" fmla="*/ 1054798 w 1656655"/>
              <a:gd name="connsiteY4542" fmla="*/ 364652 h 1864576"/>
              <a:gd name="connsiteX4543" fmla="*/ 1054216 w 1656655"/>
              <a:gd name="connsiteY4543" fmla="*/ 365431 h 1864576"/>
              <a:gd name="connsiteX4544" fmla="*/ 1051500 w 1656655"/>
              <a:gd name="connsiteY4544" fmla="*/ 364067 h 1864576"/>
              <a:gd name="connsiteX4545" fmla="*/ 1060621 w 1656655"/>
              <a:gd name="connsiteY4545" fmla="*/ 364846 h 1864576"/>
              <a:gd name="connsiteX4546" fmla="*/ 1063724 w 1656655"/>
              <a:gd name="connsiteY4546" fmla="*/ 359389 h 1864576"/>
              <a:gd name="connsiteX4547" fmla="*/ 1065667 w 1656655"/>
              <a:gd name="connsiteY4547" fmla="*/ 360364 h 1864576"/>
              <a:gd name="connsiteX4548" fmla="*/ 1067604 w 1656655"/>
              <a:gd name="connsiteY4548" fmla="*/ 361533 h 1864576"/>
              <a:gd name="connsiteX4549" fmla="*/ 1074397 w 1656655"/>
              <a:gd name="connsiteY4549" fmla="*/ 366795 h 1864576"/>
              <a:gd name="connsiteX4550" fmla="*/ 1076922 w 1656655"/>
              <a:gd name="connsiteY4550" fmla="*/ 370304 h 1864576"/>
              <a:gd name="connsiteX4551" fmla="*/ 1076144 w 1656655"/>
              <a:gd name="connsiteY4551" fmla="*/ 373032 h 1864576"/>
              <a:gd name="connsiteX4552" fmla="*/ 1077504 w 1656655"/>
              <a:gd name="connsiteY4552" fmla="*/ 375371 h 1864576"/>
              <a:gd name="connsiteX4553" fmla="*/ 1077113 w 1656655"/>
              <a:gd name="connsiteY4553" fmla="*/ 376345 h 1864576"/>
              <a:gd name="connsiteX4554" fmla="*/ 1076144 w 1656655"/>
              <a:gd name="connsiteY4554" fmla="*/ 377710 h 1864576"/>
              <a:gd name="connsiteX4555" fmla="*/ 1074397 w 1656655"/>
              <a:gd name="connsiteY4555" fmla="*/ 379464 h 1864576"/>
              <a:gd name="connsiteX4556" fmla="*/ 1073232 w 1656655"/>
              <a:gd name="connsiteY4556" fmla="*/ 380243 h 1864576"/>
              <a:gd name="connsiteX4557" fmla="*/ 1070712 w 1656655"/>
              <a:gd name="connsiteY4557" fmla="*/ 380828 h 1864576"/>
              <a:gd name="connsiteX4558" fmla="*/ 1066249 w 1656655"/>
              <a:gd name="connsiteY4558" fmla="*/ 382192 h 1864576"/>
              <a:gd name="connsiteX4559" fmla="*/ 1068187 w 1656655"/>
              <a:gd name="connsiteY4559" fmla="*/ 380828 h 1864576"/>
              <a:gd name="connsiteX4560" fmla="*/ 1068965 w 1656655"/>
              <a:gd name="connsiteY4560" fmla="*/ 378294 h 1864576"/>
              <a:gd name="connsiteX4561" fmla="*/ 1070130 w 1656655"/>
              <a:gd name="connsiteY4561" fmla="*/ 372642 h 1864576"/>
              <a:gd name="connsiteX4562" fmla="*/ 1068578 w 1656655"/>
              <a:gd name="connsiteY4562" fmla="*/ 371473 h 1864576"/>
              <a:gd name="connsiteX4563" fmla="*/ 1063920 w 1656655"/>
              <a:gd name="connsiteY4563" fmla="*/ 367965 h 1864576"/>
              <a:gd name="connsiteX4564" fmla="*/ 1063528 w 1656655"/>
              <a:gd name="connsiteY4564" fmla="*/ 366795 h 1864576"/>
              <a:gd name="connsiteX4565" fmla="*/ 1062755 w 1656655"/>
              <a:gd name="connsiteY4565" fmla="*/ 365821 h 1864576"/>
              <a:gd name="connsiteX4566" fmla="*/ 1060621 w 1656655"/>
              <a:gd name="connsiteY4566" fmla="*/ 364846 h 1864576"/>
              <a:gd name="connsiteX4567" fmla="*/ 1081189 w 1656655"/>
              <a:gd name="connsiteY4567" fmla="*/ 376735 h 1864576"/>
              <a:gd name="connsiteX4568" fmla="*/ 1081385 w 1656655"/>
              <a:gd name="connsiteY4568" fmla="*/ 376540 h 1864576"/>
              <a:gd name="connsiteX4569" fmla="*/ 1081385 w 1656655"/>
              <a:gd name="connsiteY4569" fmla="*/ 374201 h 1864576"/>
              <a:gd name="connsiteX4570" fmla="*/ 1079251 w 1656655"/>
              <a:gd name="connsiteY4570" fmla="*/ 372447 h 1864576"/>
              <a:gd name="connsiteX4571" fmla="*/ 1081189 w 1656655"/>
              <a:gd name="connsiteY4571" fmla="*/ 371668 h 1864576"/>
              <a:gd name="connsiteX4572" fmla="*/ 1082158 w 1656655"/>
              <a:gd name="connsiteY4572" fmla="*/ 369914 h 1864576"/>
              <a:gd name="connsiteX4573" fmla="*/ 1087208 w 1656655"/>
              <a:gd name="connsiteY4573" fmla="*/ 372642 h 1864576"/>
              <a:gd name="connsiteX4574" fmla="*/ 1087399 w 1656655"/>
              <a:gd name="connsiteY4574" fmla="*/ 369719 h 1864576"/>
              <a:gd name="connsiteX4575" fmla="*/ 1087012 w 1656655"/>
              <a:gd name="connsiteY4575" fmla="*/ 366406 h 1864576"/>
              <a:gd name="connsiteX4576" fmla="*/ 1089728 w 1656655"/>
              <a:gd name="connsiteY4576" fmla="*/ 367965 h 1864576"/>
              <a:gd name="connsiteX4577" fmla="*/ 1088950 w 1656655"/>
              <a:gd name="connsiteY4577" fmla="*/ 369914 h 1864576"/>
              <a:gd name="connsiteX4578" fmla="*/ 1088373 w 1656655"/>
              <a:gd name="connsiteY4578" fmla="*/ 371863 h 1864576"/>
              <a:gd name="connsiteX4579" fmla="*/ 1088564 w 1656655"/>
              <a:gd name="connsiteY4579" fmla="*/ 374786 h 1864576"/>
              <a:gd name="connsiteX4580" fmla="*/ 1087012 w 1656655"/>
              <a:gd name="connsiteY4580" fmla="*/ 377125 h 1864576"/>
              <a:gd name="connsiteX4581" fmla="*/ 1085461 w 1656655"/>
              <a:gd name="connsiteY4581" fmla="*/ 383167 h 1864576"/>
              <a:gd name="connsiteX4582" fmla="*/ 1076144 w 1656655"/>
              <a:gd name="connsiteY4582" fmla="*/ 385700 h 1864576"/>
              <a:gd name="connsiteX4583" fmla="*/ 1073041 w 1656655"/>
              <a:gd name="connsiteY4583" fmla="*/ 384141 h 1864576"/>
              <a:gd name="connsiteX4584" fmla="*/ 1071098 w 1656655"/>
              <a:gd name="connsiteY4584" fmla="*/ 386090 h 1864576"/>
              <a:gd name="connsiteX4585" fmla="*/ 1070320 w 1656655"/>
              <a:gd name="connsiteY4585" fmla="*/ 386480 h 1864576"/>
              <a:gd name="connsiteX4586" fmla="*/ 1066053 w 1656655"/>
              <a:gd name="connsiteY4586" fmla="*/ 387259 h 1864576"/>
              <a:gd name="connsiteX4587" fmla="*/ 1062368 w 1656655"/>
              <a:gd name="connsiteY4587" fmla="*/ 385700 h 1864576"/>
              <a:gd name="connsiteX4588" fmla="*/ 1059457 w 1656655"/>
              <a:gd name="connsiteY4588" fmla="*/ 383751 h 1864576"/>
              <a:gd name="connsiteX4589" fmla="*/ 1058292 w 1656655"/>
              <a:gd name="connsiteY4589" fmla="*/ 385116 h 1864576"/>
              <a:gd name="connsiteX4590" fmla="*/ 1049753 w 1656655"/>
              <a:gd name="connsiteY4590" fmla="*/ 389208 h 1864576"/>
              <a:gd name="connsiteX4591" fmla="*/ 1046063 w 1656655"/>
              <a:gd name="connsiteY4591" fmla="*/ 387844 h 1864576"/>
              <a:gd name="connsiteX4592" fmla="*/ 1049366 w 1656655"/>
              <a:gd name="connsiteY4592" fmla="*/ 388039 h 1864576"/>
              <a:gd name="connsiteX4593" fmla="*/ 1057710 w 1656655"/>
              <a:gd name="connsiteY4593" fmla="*/ 384141 h 1864576"/>
              <a:gd name="connsiteX4594" fmla="*/ 1057127 w 1656655"/>
              <a:gd name="connsiteY4594" fmla="*/ 378489 h 1864576"/>
              <a:gd name="connsiteX4595" fmla="*/ 1055184 w 1656655"/>
              <a:gd name="connsiteY4595" fmla="*/ 380633 h 1864576"/>
              <a:gd name="connsiteX4596" fmla="*/ 1052855 w 1656655"/>
              <a:gd name="connsiteY4596" fmla="*/ 381802 h 1864576"/>
              <a:gd name="connsiteX4597" fmla="*/ 1052664 w 1656655"/>
              <a:gd name="connsiteY4597" fmla="*/ 379269 h 1864576"/>
              <a:gd name="connsiteX4598" fmla="*/ 1049753 w 1656655"/>
              <a:gd name="connsiteY4598" fmla="*/ 379074 h 1864576"/>
              <a:gd name="connsiteX4599" fmla="*/ 1050531 w 1656655"/>
              <a:gd name="connsiteY4599" fmla="*/ 377904 h 1864576"/>
              <a:gd name="connsiteX4600" fmla="*/ 1051886 w 1656655"/>
              <a:gd name="connsiteY4600" fmla="*/ 375566 h 1864576"/>
              <a:gd name="connsiteX4601" fmla="*/ 1050917 w 1656655"/>
              <a:gd name="connsiteY4601" fmla="*/ 374396 h 1864576"/>
              <a:gd name="connsiteX4602" fmla="*/ 1053247 w 1656655"/>
              <a:gd name="connsiteY4602" fmla="*/ 374591 h 1864576"/>
              <a:gd name="connsiteX4603" fmla="*/ 1055576 w 1656655"/>
              <a:gd name="connsiteY4603" fmla="*/ 374201 h 1864576"/>
              <a:gd name="connsiteX4604" fmla="*/ 1053829 w 1656655"/>
              <a:gd name="connsiteY4604" fmla="*/ 369914 h 1864576"/>
              <a:gd name="connsiteX4605" fmla="*/ 1055380 w 1656655"/>
              <a:gd name="connsiteY4605" fmla="*/ 369914 h 1864576"/>
              <a:gd name="connsiteX4606" fmla="*/ 1056158 w 1656655"/>
              <a:gd name="connsiteY4606" fmla="*/ 367575 h 1864576"/>
              <a:gd name="connsiteX4607" fmla="*/ 1056932 w 1656655"/>
              <a:gd name="connsiteY4607" fmla="*/ 366601 h 1864576"/>
              <a:gd name="connsiteX4608" fmla="*/ 1058292 w 1656655"/>
              <a:gd name="connsiteY4608" fmla="*/ 368744 h 1864576"/>
              <a:gd name="connsiteX4609" fmla="*/ 1060426 w 1656655"/>
              <a:gd name="connsiteY4609" fmla="*/ 367965 h 1864576"/>
              <a:gd name="connsiteX4610" fmla="*/ 1060426 w 1656655"/>
              <a:gd name="connsiteY4610" fmla="*/ 370498 h 1864576"/>
              <a:gd name="connsiteX4611" fmla="*/ 1061204 w 1656655"/>
              <a:gd name="connsiteY4611" fmla="*/ 372642 h 1864576"/>
              <a:gd name="connsiteX4612" fmla="*/ 1063337 w 1656655"/>
              <a:gd name="connsiteY4612" fmla="*/ 371863 h 1864576"/>
              <a:gd name="connsiteX4613" fmla="*/ 1065471 w 1656655"/>
              <a:gd name="connsiteY4613" fmla="*/ 371278 h 1864576"/>
              <a:gd name="connsiteX4614" fmla="*/ 1064888 w 1656655"/>
              <a:gd name="connsiteY4614" fmla="*/ 372642 h 1864576"/>
              <a:gd name="connsiteX4615" fmla="*/ 1065471 w 1656655"/>
              <a:gd name="connsiteY4615" fmla="*/ 374007 h 1864576"/>
              <a:gd name="connsiteX4616" fmla="*/ 1067218 w 1656655"/>
              <a:gd name="connsiteY4616" fmla="*/ 374201 h 1864576"/>
              <a:gd name="connsiteX4617" fmla="*/ 1068187 w 1656655"/>
              <a:gd name="connsiteY4617" fmla="*/ 374981 h 1864576"/>
              <a:gd name="connsiteX4618" fmla="*/ 1065667 w 1656655"/>
              <a:gd name="connsiteY4618" fmla="*/ 375956 h 1864576"/>
              <a:gd name="connsiteX4619" fmla="*/ 1066053 w 1656655"/>
              <a:gd name="connsiteY4619" fmla="*/ 378489 h 1864576"/>
              <a:gd name="connsiteX4620" fmla="*/ 1064502 w 1656655"/>
              <a:gd name="connsiteY4620" fmla="*/ 378879 h 1864576"/>
              <a:gd name="connsiteX4621" fmla="*/ 1061977 w 1656655"/>
              <a:gd name="connsiteY4621" fmla="*/ 377320 h 1864576"/>
              <a:gd name="connsiteX4622" fmla="*/ 1060621 w 1656655"/>
              <a:gd name="connsiteY4622" fmla="*/ 377904 h 1864576"/>
              <a:gd name="connsiteX4623" fmla="*/ 1060812 w 1656655"/>
              <a:gd name="connsiteY4623" fmla="*/ 381023 h 1864576"/>
              <a:gd name="connsiteX4624" fmla="*/ 1071485 w 1656655"/>
              <a:gd name="connsiteY4624" fmla="*/ 384141 h 1864576"/>
              <a:gd name="connsiteX4625" fmla="*/ 1072845 w 1656655"/>
              <a:gd name="connsiteY4625" fmla="*/ 383556 h 1864576"/>
              <a:gd name="connsiteX4626" fmla="*/ 1074592 w 1656655"/>
              <a:gd name="connsiteY4626" fmla="*/ 383556 h 1864576"/>
              <a:gd name="connsiteX4627" fmla="*/ 1085070 w 1656655"/>
              <a:gd name="connsiteY4627" fmla="*/ 382192 h 1864576"/>
              <a:gd name="connsiteX4628" fmla="*/ 1085265 w 1656655"/>
              <a:gd name="connsiteY4628" fmla="*/ 375176 h 1864576"/>
              <a:gd name="connsiteX4629" fmla="*/ 1083905 w 1656655"/>
              <a:gd name="connsiteY4629" fmla="*/ 375761 h 1864576"/>
              <a:gd name="connsiteX4630" fmla="*/ 1081189 w 1656655"/>
              <a:gd name="connsiteY4630" fmla="*/ 376735 h 1864576"/>
              <a:gd name="connsiteX4631" fmla="*/ 1048975 w 1656655"/>
              <a:gd name="connsiteY4631" fmla="*/ 372058 h 1864576"/>
              <a:gd name="connsiteX4632" fmla="*/ 1049753 w 1656655"/>
              <a:gd name="connsiteY4632" fmla="*/ 369524 h 1864576"/>
              <a:gd name="connsiteX4633" fmla="*/ 1050531 w 1656655"/>
              <a:gd name="connsiteY4633" fmla="*/ 366990 h 1864576"/>
              <a:gd name="connsiteX4634" fmla="*/ 1051886 w 1656655"/>
              <a:gd name="connsiteY4634" fmla="*/ 367770 h 1864576"/>
              <a:gd name="connsiteX4635" fmla="*/ 1050917 w 1656655"/>
              <a:gd name="connsiteY4635" fmla="*/ 371083 h 1864576"/>
              <a:gd name="connsiteX4636" fmla="*/ 1048975 w 1656655"/>
              <a:gd name="connsiteY4636" fmla="*/ 372058 h 1864576"/>
              <a:gd name="connsiteX4637" fmla="*/ 987849 w 1656655"/>
              <a:gd name="connsiteY4637" fmla="*/ 372058 h 1864576"/>
              <a:gd name="connsiteX4638" fmla="*/ 972322 w 1656655"/>
              <a:gd name="connsiteY4638" fmla="*/ 353737 h 1864576"/>
              <a:gd name="connsiteX4639" fmla="*/ 969023 w 1656655"/>
              <a:gd name="connsiteY4639" fmla="*/ 349060 h 1864576"/>
              <a:gd name="connsiteX4640" fmla="*/ 968054 w 1656655"/>
              <a:gd name="connsiteY4640" fmla="*/ 347696 h 1864576"/>
              <a:gd name="connsiteX4641" fmla="*/ 965725 w 1656655"/>
              <a:gd name="connsiteY4641" fmla="*/ 344188 h 1864576"/>
              <a:gd name="connsiteX4642" fmla="*/ 965916 w 1656655"/>
              <a:gd name="connsiteY4642" fmla="*/ 343993 h 1864576"/>
              <a:gd name="connsiteX4643" fmla="*/ 967081 w 1656655"/>
              <a:gd name="connsiteY4643" fmla="*/ 345747 h 1864576"/>
              <a:gd name="connsiteX4644" fmla="*/ 970770 w 1656655"/>
              <a:gd name="connsiteY4644" fmla="*/ 351009 h 1864576"/>
              <a:gd name="connsiteX4645" fmla="*/ 978727 w 1656655"/>
              <a:gd name="connsiteY4645" fmla="*/ 361338 h 1864576"/>
              <a:gd name="connsiteX4646" fmla="*/ 980083 w 1656655"/>
              <a:gd name="connsiteY4646" fmla="*/ 363092 h 1864576"/>
              <a:gd name="connsiteX4647" fmla="*/ 980665 w 1656655"/>
              <a:gd name="connsiteY4647" fmla="*/ 363872 h 1864576"/>
              <a:gd name="connsiteX4648" fmla="*/ 981247 w 1656655"/>
              <a:gd name="connsiteY4648" fmla="*/ 364652 h 1864576"/>
              <a:gd name="connsiteX4649" fmla="*/ 987849 w 1656655"/>
              <a:gd name="connsiteY4649" fmla="*/ 372058 h 1864576"/>
              <a:gd name="connsiteX4650" fmla="*/ 992503 w 1656655"/>
              <a:gd name="connsiteY4650" fmla="*/ 376930 h 1864576"/>
              <a:gd name="connsiteX4651" fmla="*/ 987849 w 1656655"/>
              <a:gd name="connsiteY4651" fmla="*/ 372058 h 1864576"/>
              <a:gd name="connsiteX4652" fmla="*/ 954274 w 1656655"/>
              <a:gd name="connsiteY4652" fmla="*/ 377904 h 1864576"/>
              <a:gd name="connsiteX4653" fmla="*/ 955634 w 1656655"/>
              <a:gd name="connsiteY4653" fmla="*/ 374591 h 1864576"/>
              <a:gd name="connsiteX4654" fmla="*/ 962618 w 1656655"/>
              <a:gd name="connsiteY4654" fmla="*/ 362703 h 1864576"/>
              <a:gd name="connsiteX4655" fmla="*/ 964751 w 1656655"/>
              <a:gd name="connsiteY4655" fmla="*/ 360169 h 1864576"/>
              <a:gd name="connsiteX4656" fmla="*/ 966498 w 1656655"/>
              <a:gd name="connsiteY4656" fmla="*/ 358415 h 1864576"/>
              <a:gd name="connsiteX4657" fmla="*/ 967081 w 1656655"/>
              <a:gd name="connsiteY4657" fmla="*/ 357830 h 1864576"/>
              <a:gd name="connsiteX4658" fmla="*/ 969796 w 1656655"/>
              <a:gd name="connsiteY4658" fmla="*/ 355881 h 1864576"/>
              <a:gd name="connsiteX4659" fmla="*/ 978336 w 1656655"/>
              <a:gd name="connsiteY4659" fmla="*/ 366601 h 1864576"/>
              <a:gd name="connsiteX4660" fmla="*/ 983773 w 1656655"/>
              <a:gd name="connsiteY4660" fmla="*/ 372642 h 1864576"/>
              <a:gd name="connsiteX4661" fmla="*/ 979892 w 1656655"/>
              <a:gd name="connsiteY4661" fmla="*/ 378489 h 1864576"/>
              <a:gd name="connsiteX4662" fmla="*/ 978727 w 1656655"/>
              <a:gd name="connsiteY4662" fmla="*/ 380438 h 1864576"/>
              <a:gd name="connsiteX4663" fmla="*/ 974651 w 1656655"/>
              <a:gd name="connsiteY4663" fmla="*/ 379269 h 1864576"/>
              <a:gd name="connsiteX4664" fmla="*/ 957186 w 1656655"/>
              <a:gd name="connsiteY4664" fmla="*/ 377515 h 1864576"/>
              <a:gd name="connsiteX4665" fmla="*/ 954274 w 1656655"/>
              <a:gd name="connsiteY4665" fmla="*/ 377904 h 1864576"/>
              <a:gd name="connsiteX4666" fmla="*/ 1017734 w 1656655"/>
              <a:gd name="connsiteY4666" fmla="*/ 398369 h 1864576"/>
              <a:gd name="connsiteX4667" fmla="*/ 1014627 w 1656655"/>
              <a:gd name="connsiteY4667" fmla="*/ 398563 h 1864576"/>
              <a:gd name="connsiteX4668" fmla="*/ 1011911 w 1656655"/>
              <a:gd name="connsiteY4668" fmla="*/ 397979 h 1864576"/>
              <a:gd name="connsiteX4669" fmla="*/ 1012689 w 1656655"/>
              <a:gd name="connsiteY4669" fmla="*/ 397394 h 1864576"/>
              <a:gd name="connsiteX4670" fmla="*/ 1023748 w 1656655"/>
              <a:gd name="connsiteY4670" fmla="*/ 392132 h 1864576"/>
              <a:gd name="connsiteX4671" fmla="*/ 1022970 w 1656655"/>
              <a:gd name="connsiteY4671" fmla="*/ 386480 h 1864576"/>
              <a:gd name="connsiteX4672" fmla="*/ 1021419 w 1656655"/>
              <a:gd name="connsiteY4672" fmla="*/ 386675 h 1864576"/>
              <a:gd name="connsiteX4673" fmla="*/ 1020641 w 1656655"/>
              <a:gd name="connsiteY4673" fmla="*/ 387844 h 1864576"/>
              <a:gd name="connsiteX4674" fmla="*/ 1018899 w 1656655"/>
              <a:gd name="connsiteY4674" fmla="*/ 389988 h 1864576"/>
              <a:gd name="connsiteX4675" fmla="*/ 1019285 w 1656655"/>
              <a:gd name="connsiteY4675" fmla="*/ 388429 h 1864576"/>
              <a:gd name="connsiteX4676" fmla="*/ 1018316 w 1656655"/>
              <a:gd name="connsiteY4676" fmla="*/ 387454 h 1864576"/>
              <a:gd name="connsiteX4677" fmla="*/ 1015013 w 1656655"/>
              <a:gd name="connsiteY4677" fmla="*/ 387259 h 1864576"/>
              <a:gd name="connsiteX4678" fmla="*/ 1016178 w 1656655"/>
              <a:gd name="connsiteY4678" fmla="*/ 385311 h 1864576"/>
              <a:gd name="connsiteX4679" fmla="*/ 1015791 w 1656655"/>
              <a:gd name="connsiteY4679" fmla="*/ 383167 h 1864576"/>
              <a:gd name="connsiteX4680" fmla="*/ 1019672 w 1656655"/>
              <a:gd name="connsiteY4680" fmla="*/ 383167 h 1864576"/>
              <a:gd name="connsiteX4681" fmla="*/ 1021419 w 1656655"/>
              <a:gd name="connsiteY4681" fmla="*/ 383556 h 1864576"/>
              <a:gd name="connsiteX4682" fmla="*/ 1022584 w 1656655"/>
              <a:gd name="connsiteY4682" fmla="*/ 382387 h 1864576"/>
              <a:gd name="connsiteX4683" fmla="*/ 1020836 w 1656655"/>
              <a:gd name="connsiteY4683" fmla="*/ 379853 h 1864576"/>
              <a:gd name="connsiteX4684" fmla="*/ 1018703 w 1656655"/>
              <a:gd name="connsiteY4684" fmla="*/ 377515 h 1864576"/>
              <a:gd name="connsiteX4685" fmla="*/ 1020450 w 1656655"/>
              <a:gd name="connsiteY4685" fmla="*/ 377125 h 1864576"/>
              <a:gd name="connsiteX4686" fmla="*/ 1021223 w 1656655"/>
              <a:gd name="connsiteY4686" fmla="*/ 373617 h 1864576"/>
              <a:gd name="connsiteX4687" fmla="*/ 1023944 w 1656655"/>
              <a:gd name="connsiteY4687" fmla="*/ 373227 h 1864576"/>
              <a:gd name="connsiteX4688" fmla="*/ 1024717 w 1656655"/>
              <a:gd name="connsiteY4688" fmla="*/ 374591 h 1864576"/>
              <a:gd name="connsiteX4689" fmla="*/ 1026268 w 1656655"/>
              <a:gd name="connsiteY4689" fmla="*/ 375371 h 1864576"/>
              <a:gd name="connsiteX4690" fmla="*/ 1027825 w 1656655"/>
              <a:gd name="connsiteY4690" fmla="*/ 374786 h 1864576"/>
              <a:gd name="connsiteX4691" fmla="*/ 1026660 w 1656655"/>
              <a:gd name="connsiteY4691" fmla="*/ 380243 h 1864576"/>
              <a:gd name="connsiteX4692" fmla="*/ 1027825 w 1656655"/>
              <a:gd name="connsiteY4692" fmla="*/ 381413 h 1864576"/>
              <a:gd name="connsiteX4693" fmla="*/ 1033256 w 1656655"/>
              <a:gd name="connsiteY4693" fmla="*/ 377904 h 1864576"/>
              <a:gd name="connsiteX4694" fmla="*/ 1035972 w 1656655"/>
              <a:gd name="connsiteY4694" fmla="*/ 380828 h 1864576"/>
              <a:gd name="connsiteX4695" fmla="*/ 1033452 w 1656655"/>
              <a:gd name="connsiteY4695" fmla="*/ 382777 h 1864576"/>
              <a:gd name="connsiteX4696" fmla="*/ 1033452 w 1656655"/>
              <a:gd name="connsiteY4696" fmla="*/ 385116 h 1864576"/>
              <a:gd name="connsiteX4697" fmla="*/ 1034034 w 1656655"/>
              <a:gd name="connsiteY4697" fmla="*/ 385505 h 1864576"/>
              <a:gd name="connsiteX4698" fmla="*/ 1032288 w 1656655"/>
              <a:gd name="connsiteY4698" fmla="*/ 385116 h 1864576"/>
              <a:gd name="connsiteX4699" fmla="*/ 1031123 w 1656655"/>
              <a:gd name="connsiteY4699" fmla="*/ 384336 h 1864576"/>
              <a:gd name="connsiteX4700" fmla="*/ 1029958 w 1656655"/>
              <a:gd name="connsiteY4700" fmla="*/ 388429 h 1864576"/>
              <a:gd name="connsiteX4701" fmla="*/ 1041991 w 1656655"/>
              <a:gd name="connsiteY4701" fmla="*/ 389403 h 1864576"/>
              <a:gd name="connsiteX4702" fmla="*/ 1044707 w 1656655"/>
              <a:gd name="connsiteY4702" fmla="*/ 388234 h 1864576"/>
              <a:gd name="connsiteX4703" fmla="*/ 1041018 w 1656655"/>
              <a:gd name="connsiteY4703" fmla="*/ 391352 h 1864576"/>
              <a:gd name="connsiteX4704" fmla="*/ 1028793 w 1656655"/>
              <a:gd name="connsiteY4704" fmla="*/ 389403 h 1864576"/>
              <a:gd name="connsiteX4705" fmla="*/ 1027046 w 1656655"/>
              <a:gd name="connsiteY4705" fmla="*/ 387844 h 1864576"/>
              <a:gd name="connsiteX4706" fmla="*/ 1025495 w 1656655"/>
              <a:gd name="connsiteY4706" fmla="*/ 389598 h 1864576"/>
              <a:gd name="connsiteX4707" fmla="*/ 1025299 w 1656655"/>
              <a:gd name="connsiteY4707" fmla="*/ 392717 h 1864576"/>
              <a:gd name="connsiteX4708" fmla="*/ 1017734 w 1656655"/>
              <a:gd name="connsiteY4708" fmla="*/ 398369 h 1864576"/>
              <a:gd name="connsiteX4709" fmla="*/ 1047037 w 1656655"/>
              <a:gd name="connsiteY4709" fmla="*/ 376930 h 1864576"/>
              <a:gd name="connsiteX4710" fmla="*/ 1048006 w 1656655"/>
              <a:gd name="connsiteY4710" fmla="*/ 374786 h 1864576"/>
              <a:gd name="connsiteX4711" fmla="*/ 1048201 w 1656655"/>
              <a:gd name="connsiteY4711" fmla="*/ 375566 h 1864576"/>
              <a:gd name="connsiteX4712" fmla="*/ 1047037 w 1656655"/>
              <a:gd name="connsiteY4712" fmla="*/ 376930 h 1864576"/>
              <a:gd name="connsiteX4713" fmla="*/ 1047037 w 1656655"/>
              <a:gd name="connsiteY4713" fmla="*/ 376930 h 1864576"/>
              <a:gd name="connsiteX4714" fmla="*/ 1047037 w 1656655"/>
              <a:gd name="connsiteY4714" fmla="*/ 380633 h 1864576"/>
              <a:gd name="connsiteX4715" fmla="*/ 1049753 w 1656655"/>
              <a:gd name="connsiteY4715" fmla="*/ 382387 h 1864576"/>
              <a:gd name="connsiteX4716" fmla="*/ 1051500 w 1656655"/>
              <a:gd name="connsiteY4716" fmla="*/ 384726 h 1864576"/>
              <a:gd name="connsiteX4717" fmla="*/ 1051304 w 1656655"/>
              <a:gd name="connsiteY4717" fmla="*/ 384726 h 1864576"/>
              <a:gd name="connsiteX4718" fmla="*/ 1048784 w 1656655"/>
              <a:gd name="connsiteY4718" fmla="*/ 384726 h 1864576"/>
              <a:gd name="connsiteX4719" fmla="*/ 1046645 w 1656655"/>
              <a:gd name="connsiteY4719" fmla="*/ 384141 h 1864576"/>
              <a:gd name="connsiteX4720" fmla="*/ 1044707 w 1656655"/>
              <a:gd name="connsiteY4720" fmla="*/ 384921 h 1864576"/>
              <a:gd name="connsiteX4721" fmla="*/ 1042574 w 1656655"/>
              <a:gd name="connsiteY4721" fmla="*/ 385116 h 1864576"/>
              <a:gd name="connsiteX4722" fmla="*/ 1043738 w 1656655"/>
              <a:gd name="connsiteY4722" fmla="*/ 383167 h 1864576"/>
              <a:gd name="connsiteX4723" fmla="*/ 1045872 w 1656655"/>
              <a:gd name="connsiteY4723" fmla="*/ 379074 h 1864576"/>
              <a:gd name="connsiteX4724" fmla="*/ 1047037 w 1656655"/>
              <a:gd name="connsiteY4724" fmla="*/ 376930 h 1864576"/>
              <a:gd name="connsiteX4725" fmla="*/ 1078473 w 1656655"/>
              <a:gd name="connsiteY4725" fmla="*/ 380243 h 1864576"/>
              <a:gd name="connsiteX4726" fmla="*/ 1079638 w 1656655"/>
              <a:gd name="connsiteY4726" fmla="*/ 379659 h 1864576"/>
              <a:gd name="connsiteX4727" fmla="*/ 1083132 w 1656655"/>
              <a:gd name="connsiteY4727" fmla="*/ 379659 h 1864576"/>
              <a:gd name="connsiteX4728" fmla="*/ 1077113 w 1656655"/>
              <a:gd name="connsiteY4728" fmla="*/ 381413 h 1864576"/>
              <a:gd name="connsiteX4729" fmla="*/ 1078473 w 1656655"/>
              <a:gd name="connsiteY4729" fmla="*/ 380243 h 1864576"/>
              <a:gd name="connsiteX4730" fmla="*/ 982026 w 1656655"/>
              <a:gd name="connsiteY4730" fmla="*/ 381802 h 1864576"/>
              <a:gd name="connsiteX4731" fmla="*/ 986489 w 1656655"/>
              <a:gd name="connsiteY4731" fmla="*/ 374981 h 1864576"/>
              <a:gd name="connsiteX4732" fmla="*/ 989787 w 1656655"/>
              <a:gd name="connsiteY4732" fmla="*/ 378294 h 1864576"/>
              <a:gd name="connsiteX4733" fmla="*/ 993281 w 1656655"/>
              <a:gd name="connsiteY4733" fmla="*/ 381413 h 1864576"/>
              <a:gd name="connsiteX4734" fmla="*/ 991920 w 1656655"/>
              <a:gd name="connsiteY4734" fmla="*/ 383946 h 1864576"/>
              <a:gd name="connsiteX4735" fmla="*/ 988040 w 1656655"/>
              <a:gd name="connsiteY4735" fmla="*/ 384336 h 1864576"/>
              <a:gd name="connsiteX4736" fmla="*/ 987849 w 1656655"/>
              <a:gd name="connsiteY4736" fmla="*/ 384531 h 1864576"/>
              <a:gd name="connsiteX4737" fmla="*/ 987653 w 1656655"/>
              <a:gd name="connsiteY4737" fmla="*/ 384726 h 1864576"/>
              <a:gd name="connsiteX4738" fmla="*/ 984937 w 1656655"/>
              <a:gd name="connsiteY4738" fmla="*/ 383167 h 1864576"/>
              <a:gd name="connsiteX4739" fmla="*/ 982026 w 1656655"/>
              <a:gd name="connsiteY4739" fmla="*/ 381802 h 1864576"/>
              <a:gd name="connsiteX4740" fmla="*/ 943215 w 1656655"/>
              <a:gd name="connsiteY4740" fmla="*/ 384921 h 1864576"/>
              <a:gd name="connsiteX4741" fmla="*/ 949811 w 1656655"/>
              <a:gd name="connsiteY4741" fmla="*/ 381997 h 1864576"/>
              <a:gd name="connsiteX4742" fmla="*/ 949033 w 1656655"/>
              <a:gd name="connsiteY4742" fmla="*/ 386480 h 1864576"/>
              <a:gd name="connsiteX4743" fmla="*/ 948842 w 1656655"/>
              <a:gd name="connsiteY4743" fmla="*/ 391352 h 1864576"/>
              <a:gd name="connsiteX4744" fmla="*/ 948451 w 1656655"/>
              <a:gd name="connsiteY4744" fmla="*/ 390962 h 1864576"/>
              <a:gd name="connsiteX4745" fmla="*/ 947286 w 1656655"/>
              <a:gd name="connsiteY4745" fmla="*/ 389793 h 1864576"/>
              <a:gd name="connsiteX4746" fmla="*/ 945931 w 1656655"/>
              <a:gd name="connsiteY4746" fmla="*/ 388234 h 1864576"/>
              <a:gd name="connsiteX4747" fmla="*/ 945152 w 1656655"/>
              <a:gd name="connsiteY4747" fmla="*/ 387454 h 1864576"/>
              <a:gd name="connsiteX4748" fmla="*/ 944570 w 1656655"/>
              <a:gd name="connsiteY4748" fmla="*/ 386675 h 1864576"/>
              <a:gd name="connsiteX4749" fmla="*/ 943215 w 1656655"/>
              <a:gd name="connsiteY4749" fmla="*/ 384921 h 1864576"/>
              <a:gd name="connsiteX4750" fmla="*/ 962035 w 1656655"/>
              <a:gd name="connsiteY4750" fmla="*/ 401877 h 1864576"/>
              <a:gd name="connsiteX4751" fmla="*/ 957572 w 1656655"/>
              <a:gd name="connsiteY4751" fmla="*/ 398953 h 1864576"/>
              <a:gd name="connsiteX4752" fmla="*/ 953496 w 1656655"/>
              <a:gd name="connsiteY4752" fmla="*/ 395640 h 1864576"/>
              <a:gd name="connsiteX4753" fmla="*/ 952914 w 1656655"/>
              <a:gd name="connsiteY4753" fmla="*/ 382972 h 1864576"/>
              <a:gd name="connsiteX4754" fmla="*/ 954078 w 1656655"/>
              <a:gd name="connsiteY4754" fmla="*/ 381218 h 1864576"/>
              <a:gd name="connsiteX4755" fmla="*/ 971739 w 1656655"/>
              <a:gd name="connsiteY4755" fmla="*/ 381802 h 1864576"/>
              <a:gd name="connsiteX4756" fmla="*/ 977563 w 1656655"/>
              <a:gd name="connsiteY4756" fmla="*/ 383362 h 1864576"/>
              <a:gd name="connsiteX4757" fmla="*/ 972126 w 1656655"/>
              <a:gd name="connsiteY4757" fmla="*/ 400317 h 1864576"/>
              <a:gd name="connsiteX4758" fmla="*/ 969606 w 1656655"/>
              <a:gd name="connsiteY4758" fmla="*/ 400512 h 1864576"/>
              <a:gd name="connsiteX4759" fmla="*/ 968054 w 1656655"/>
              <a:gd name="connsiteY4759" fmla="*/ 402072 h 1864576"/>
              <a:gd name="connsiteX4760" fmla="*/ 967859 w 1656655"/>
              <a:gd name="connsiteY4760" fmla="*/ 401877 h 1864576"/>
              <a:gd name="connsiteX4761" fmla="*/ 967663 w 1656655"/>
              <a:gd name="connsiteY4761" fmla="*/ 401682 h 1864576"/>
              <a:gd name="connsiteX4762" fmla="*/ 967472 w 1656655"/>
              <a:gd name="connsiteY4762" fmla="*/ 401292 h 1864576"/>
              <a:gd name="connsiteX4763" fmla="*/ 966890 w 1656655"/>
              <a:gd name="connsiteY4763" fmla="*/ 400707 h 1864576"/>
              <a:gd name="connsiteX4764" fmla="*/ 962035 w 1656655"/>
              <a:gd name="connsiteY4764" fmla="*/ 401877 h 1864576"/>
              <a:gd name="connsiteX4765" fmla="*/ 994832 w 1656655"/>
              <a:gd name="connsiteY4765" fmla="*/ 384921 h 1864576"/>
              <a:gd name="connsiteX4766" fmla="*/ 995610 w 1656655"/>
              <a:gd name="connsiteY4766" fmla="*/ 383556 h 1864576"/>
              <a:gd name="connsiteX4767" fmla="*/ 999687 w 1656655"/>
              <a:gd name="connsiteY4767" fmla="*/ 386870 h 1864576"/>
              <a:gd name="connsiteX4768" fmla="*/ 997548 w 1656655"/>
              <a:gd name="connsiteY4768" fmla="*/ 387065 h 1864576"/>
              <a:gd name="connsiteX4769" fmla="*/ 995801 w 1656655"/>
              <a:gd name="connsiteY4769" fmla="*/ 385116 h 1864576"/>
              <a:gd name="connsiteX4770" fmla="*/ 994832 w 1656655"/>
              <a:gd name="connsiteY4770" fmla="*/ 384921 h 1864576"/>
              <a:gd name="connsiteX4771" fmla="*/ 994832 w 1656655"/>
              <a:gd name="connsiteY4771" fmla="*/ 384921 h 1864576"/>
              <a:gd name="connsiteX4772" fmla="*/ 975233 w 1656655"/>
              <a:gd name="connsiteY4772" fmla="*/ 399928 h 1864576"/>
              <a:gd name="connsiteX4773" fmla="*/ 977171 w 1656655"/>
              <a:gd name="connsiteY4773" fmla="*/ 391352 h 1864576"/>
              <a:gd name="connsiteX4774" fmla="*/ 980474 w 1656655"/>
              <a:gd name="connsiteY4774" fmla="*/ 384336 h 1864576"/>
              <a:gd name="connsiteX4775" fmla="*/ 983381 w 1656655"/>
              <a:gd name="connsiteY4775" fmla="*/ 385700 h 1864576"/>
              <a:gd name="connsiteX4776" fmla="*/ 984741 w 1656655"/>
              <a:gd name="connsiteY4776" fmla="*/ 386480 h 1864576"/>
              <a:gd name="connsiteX4777" fmla="*/ 985710 w 1656655"/>
              <a:gd name="connsiteY4777" fmla="*/ 387065 h 1864576"/>
              <a:gd name="connsiteX4778" fmla="*/ 985906 w 1656655"/>
              <a:gd name="connsiteY4778" fmla="*/ 387259 h 1864576"/>
              <a:gd name="connsiteX4779" fmla="*/ 986102 w 1656655"/>
              <a:gd name="connsiteY4779" fmla="*/ 387454 h 1864576"/>
              <a:gd name="connsiteX4780" fmla="*/ 984741 w 1656655"/>
              <a:gd name="connsiteY4780" fmla="*/ 389208 h 1864576"/>
              <a:gd name="connsiteX4781" fmla="*/ 984937 w 1656655"/>
              <a:gd name="connsiteY4781" fmla="*/ 391937 h 1864576"/>
              <a:gd name="connsiteX4782" fmla="*/ 984159 w 1656655"/>
              <a:gd name="connsiteY4782" fmla="*/ 392327 h 1864576"/>
              <a:gd name="connsiteX4783" fmla="*/ 982799 w 1656655"/>
              <a:gd name="connsiteY4783" fmla="*/ 397394 h 1864576"/>
              <a:gd name="connsiteX4784" fmla="*/ 982412 w 1656655"/>
              <a:gd name="connsiteY4784" fmla="*/ 398369 h 1864576"/>
              <a:gd name="connsiteX4785" fmla="*/ 986293 w 1656655"/>
              <a:gd name="connsiteY4785" fmla="*/ 403436 h 1864576"/>
              <a:gd name="connsiteX4786" fmla="*/ 986684 w 1656655"/>
              <a:gd name="connsiteY4786" fmla="*/ 404021 h 1864576"/>
              <a:gd name="connsiteX4787" fmla="*/ 990756 w 1656655"/>
              <a:gd name="connsiteY4787" fmla="*/ 405190 h 1864576"/>
              <a:gd name="connsiteX4788" fmla="*/ 987653 w 1656655"/>
              <a:gd name="connsiteY4788" fmla="*/ 406554 h 1864576"/>
              <a:gd name="connsiteX4789" fmla="*/ 984159 w 1656655"/>
              <a:gd name="connsiteY4789" fmla="*/ 407334 h 1864576"/>
              <a:gd name="connsiteX4790" fmla="*/ 983577 w 1656655"/>
              <a:gd name="connsiteY4790" fmla="*/ 407919 h 1864576"/>
              <a:gd name="connsiteX4791" fmla="*/ 982799 w 1656655"/>
              <a:gd name="connsiteY4791" fmla="*/ 407529 h 1864576"/>
              <a:gd name="connsiteX4792" fmla="*/ 981057 w 1656655"/>
              <a:gd name="connsiteY4792" fmla="*/ 407139 h 1864576"/>
              <a:gd name="connsiteX4793" fmla="*/ 980083 w 1656655"/>
              <a:gd name="connsiteY4793" fmla="*/ 406944 h 1864576"/>
              <a:gd name="connsiteX4794" fmla="*/ 979114 w 1656655"/>
              <a:gd name="connsiteY4794" fmla="*/ 406749 h 1864576"/>
              <a:gd name="connsiteX4795" fmla="*/ 978531 w 1656655"/>
              <a:gd name="connsiteY4795" fmla="*/ 406164 h 1864576"/>
              <a:gd name="connsiteX4796" fmla="*/ 977949 w 1656655"/>
              <a:gd name="connsiteY4796" fmla="*/ 405775 h 1864576"/>
              <a:gd name="connsiteX4797" fmla="*/ 976785 w 1656655"/>
              <a:gd name="connsiteY4797" fmla="*/ 401877 h 1864576"/>
              <a:gd name="connsiteX4798" fmla="*/ 975620 w 1656655"/>
              <a:gd name="connsiteY4798" fmla="*/ 401292 h 1864576"/>
              <a:gd name="connsiteX4799" fmla="*/ 975233 w 1656655"/>
              <a:gd name="connsiteY4799" fmla="*/ 399928 h 1864576"/>
              <a:gd name="connsiteX4800" fmla="*/ 985906 w 1656655"/>
              <a:gd name="connsiteY4800" fmla="*/ 395835 h 1864576"/>
              <a:gd name="connsiteX4801" fmla="*/ 985324 w 1656655"/>
              <a:gd name="connsiteY4801" fmla="*/ 395445 h 1864576"/>
              <a:gd name="connsiteX4802" fmla="*/ 987653 w 1656655"/>
              <a:gd name="connsiteY4802" fmla="*/ 394666 h 1864576"/>
              <a:gd name="connsiteX4803" fmla="*/ 989787 w 1656655"/>
              <a:gd name="connsiteY4803" fmla="*/ 393886 h 1864576"/>
              <a:gd name="connsiteX4804" fmla="*/ 988818 w 1656655"/>
              <a:gd name="connsiteY4804" fmla="*/ 391742 h 1864576"/>
              <a:gd name="connsiteX4805" fmla="*/ 987653 w 1656655"/>
              <a:gd name="connsiteY4805" fmla="*/ 389793 h 1864576"/>
              <a:gd name="connsiteX4806" fmla="*/ 989204 w 1656655"/>
              <a:gd name="connsiteY4806" fmla="*/ 389793 h 1864576"/>
              <a:gd name="connsiteX4807" fmla="*/ 989983 w 1656655"/>
              <a:gd name="connsiteY4807" fmla="*/ 387259 h 1864576"/>
              <a:gd name="connsiteX4808" fmla="*/ 991338 w 1656655"/>
              <a:gd name="connsiteY4808" fmla="*/ 387259 h 1864576"/>
              <a:gd name="connsiteX4809" fmla="*/ 993667 w 1656655"/>
              <a:gd name="connsiteY4809" fmla="*/ 388234 h 1864576"/>
              <a:gd name="connsiteX4810" fmla="*/ 994832 w 1656655"/>
              <a:gd name="connsiteY4810" fmla="*/ 387649 h 1864576"/>
              <a:gd name="connsiteX4811" fmla="*/ 994636 w 1656655"/>
              <a:gd name="connsiteY4811" fmla="*/ 390378 h 1864576"/>
              <a:gd name="connsiteX4812" fmla="*/ 995801 w 1656655"/>
              <a:gd name="connsiteY4812" fmla="*/ 392132 h 1864576"/>
              <a:gd name="connsiteX4813" fmla="*/ 997744 w 1656655"/>
              <a:gd name="connsiteY4813" fmla="*/ 390768 h 1864576"/>
              <a:gd name="connsiteX4814" fmla="*/ 999491 w 1656655"/>
              <a:gd name="connsiteY4814" fmla="*/ 389793 h 1864576"/>
              <a:gd name="connsiteX4815" fmla="*/ 999491 w 1656655"/>
              <a:gd name="connsiteY4815" fmla="*/ 389988 h 1864576"/>
              <a:gd name="connsiteX4816" fmla="*/ 999295 w 1656655"/>
              <a:gd name="connsiteY4816" fmla="*/ 390378 h 1864576"/>
              <a:gd name="connsiteX4817" fmla="*/ 999104 w 1656655"/>
              <a:gd name="connsiteY4817" fmla="*/ 391157 h 1864576"/>
              <a:gd name="connsiteX4818" fmla="*/ 999877 w 1656655"/>
              <a:gd name="connsiteY4818" fmla="*/ 392327 h 1864576"/>
              <a:gd name="connsiteX4819" fmla="*/ 1001429 w 1656655"/>
              <a:gd name="connsiteY4819" fmla="*/ 392327 h 1864576"/>
              <a:gd name="connsiteX4820" fmla="*/ 1001820 w 1656655"/>
              <a:gd name="connsiteY4820" fmla="*/ 393496 h 1864576"/>
              <a:gd name="connsiteX4821" fmla="*/ 1000655 w 1656655"/>
              <a:gd name="connsiteY4821" fmla="*/ 395835 h 1864576"/>
              <a:gd name="connsiteX4822" fmla="*/ 1001820 w 1656655"/>
              <a:gd name="connsiteY4822" fmla="*/ 396614 h 1864576"/>
              <a:gd name="connsiteX4823" fmla="*/ 1000460 w 1656655"/>
              <a:gd name="connsiteY4823" fmla="*/ 397394 h 1864576"/>
              <a:gd name="connsiteX4824" fmla="*/ 996192 w 1656655"/>
              <a:gd name="connsiteY4824" fmla="*/ 396420 h 1864576"/>
              <a:gd name="connsiteX4825" fmla="*/ 996579 w 1656655"/>
              <a:gd name="connsiteY4825" fmla="*/ 399343 h 1864576"/>
              <a:gd name="connsiteX4826" fmla="*/ 1005701 w 1656655"/>
              <a:gd name="connsiteY4826" fmla="*/ 401487 h 1864576"/>
              <a:gd name="connsiteX4827" fmla="*/ 1008999 w 1656655"/>
              <a:gd name="connsiteY4827" fmla="*/ 399538 h 1864576"/>
              <a:gd name="connsiteX4828" fmla="*/ 1010942 w 1656655"/>
              <a:gd name="connsiteY4828" fmla="*/ 398369 h 1864576"/>
              <a:gd name="connsiteX4829" fmla="*/ 1010164 w 1656655"/>
              <a:gd name="connsiteY4829" fmla="*/ 399733 h 1864576"/>
              <a:gd name="connsiteX4830" fmla="*/ 1006865 w 1656655"/>
              <a:gd name="connsiteY4830" fmla="*/ 402656 h 1864576"/>
              <a:gd name="connsiteX4831" fmla="*/ 999877 w 1656655"/>
              <a:gd name="connsiteY4831" fmla="*/ 403046 h 1864576"/>
              <a:gd name="connsiteX4832" fmla="*/ 996775 w 1656655"/>
              <a:gd name="connsiteY4832" fmla="*/ 402656 h 1864576"/>
              <a:gd name="connsiteX4833" fmla="*/ 996192 w 1656655"/>
              <a:gd name="connsiteY4833" fmla="*/ 404215 h 1864576"/>
              <a:gd name="connsiteX4834" fmla="*/ 987849 w 1656655"/>
              <a:gd name="connsiteY4834" fmla="*/ 410452 h 1864576"/>
              <a:gd name="connsiteX4835" fmla="*/ 986293 w 1656655"/>
              <a:gd name="connsiteY4835" fmla="*/ 409867 h 1864576"/>
              <a:gd name="connsiteX4836" fmla="*/ 984546 w 1656655"/>
              <a:gd name="connsiteY4836" fmla="*/ 412401 h 1864576"/>
              <a:gd name="connsiteX4837" fmla="*/ 984159 w 1656655"/>
              <a:gd name="connsiteY4837" fmla="*/ 413961 h 1864576"/>
              <a:gd name="connsiteX4838" fmla="*/ 975816 w 1656655"/>
              <a:gd name="connsiteY4838" fmla="*/ 416105 h 1864576"/>
              <a:gd name="connsiteX4839" fmla="*/ 972322 w 1656655"/>
              <a:gd name="connsiteY4839" fmla="*/ 413376 h 1864576"/>
              <a:gd name="connsiteX4840" fmla="*/ 971739 w 1656655"/>
              <a:gd name="connsiteY4840" fmla="*/ 412791 h 1864576"/>
              <a:gd name="connsiteX4841" fmla="*/ 971353 w 1656655"/>
              <a:gd name="connsiteY4841" fmla="*/ 412206 h 1864576"/>
              <a:gd name="connsiteX4842" fmla="*/ 971543 w 1656655"/>
              <a:gd name="connsiteY4842" fmla="*/ 412401 h 1864576"/>
              <a:gd name="connsiteX4843" fmla="*/ 972708 w 1656655"/>
              <a:gd name="connsiteY4843" fmla="*/ 413571 h 1864576"/>
              <a:gd name="connsiteX4844" fmla="*/ 978727 w 1656655"/>
              <a:gd name="connsiteY4844" fmla="*/ 415910 h 1864576"/>
              <a:gd name="connsiteX4845" fmla="*/ 984355 w 1656655"/>
              <a:gd name="connsiteY4845" fmla="*/ 410452 h 1864576"/>
              <a:gd name="connsiteX4846" fmla="*/ 986102 w 1656655"/>
              <a:gd name="connsiteY4846" fmla="*/ 409283 h 1864576"/>
              <a:gd name="connsiteX4847" fmla="*/ 991920 w 1656655"/>
              <a:gd name="connsiteY4847" fmla="*/ 407724 h 1864576"/>
              <a:gd name="connsiteX4848" fmla="*/ 994636 w 1656655"/>
              <a:gd name="connsiteY4848" fmla="*/ 403241 h 1864576"/>
              <a:gd name="connsiteX4849" fmla="*/ 992503 w 1656655"/>
              <a:gd name="connsiteY4849" fmla="*/ 398174 h 1864576"/>
              <a:gd name="connsiteX4850" fmla="*/ 990951 w 1656655"/>
              <a:gd name="connsiteY4850" fmla="*/ 400317 h 1864576"/>
              <a:gd name="connsiteX4851" fmla="*/ 989009 w 1656655"/>
              <a:gd name="connsiteY4851" fmla="*/ 401682 h 1864576"/>
              <a:gd name="connsiteX4852" fmla="*/ 988040 w 1656655"/>
              <a:gd name="connsiteY4852" fmla="*/ 399343 h 1864576"/>
              <a:gd name="connsiteX4853" fmla="*/ 985324 w 1656655"/>
              <a:gd name="connsiteY4853" fmla="*/ 399928 h 1864576"/>
              <a:gd name="connsiteX4854" fmla="*/ 985906 w 1656655"/>
              <a:gd name="connsiteY4854" fmla="*/ 398563 h 1864576"/>
              <a:gd name="connsiteX4855" fmla="*/ 985906 w 1656655"/>
              <a:gd name="connsiteY4855" fmla="*/ 395835 h 1864576"/>
              <a:gd name="connsiteX4856" fmla="*/ 1059843 w 1656655"/>
              <a:gd name="connsiteY4856" fmla="*/ 388429 h 1864576"/>
              <a:gd name="connsiteX4857" fmla="*/ 1060230 w 1656655"/>
              <a:gd name="connsiteY4857" fmla="*/ 387844 h 1864576"/>
              <a:gd name="connsiteX4858" fmla="*/ 1060812 w 1656655"/>
              <a:gd name="connsiteY4858" fmla="*/ 388234 h 1864576"/>
              <a:gd name="connsiteX4859" fmla="*/ 1059843 w 1656655"/>
              <a:gd name="connsiteY4859" fmla="*/ 388429 h 1864576"/>
              <a:gd name="connsiteX4860" fmla="*/ 1002011 w 1656655"/>
              <a:gd name="connsiteY4860" fmla="*/ 388624 h 1864576"/>
              <a:gd name="connsiteX4861" fmla="*/ 1003758 w 1656655"/>
              <a:gd name="connsiteY4861" fmla="*/ 389793 h 1864576"/>
              <a:gd name="connsiteX4862" fmla="*/ 1002207 w 1656655"/>
              <a:gd name="connsiteY4862" fmla="*/ 389403 h 1864576"/>
              <a:gd name="connsiteX4863" fmla="*/ 1002011 w 1656655"/>
              <a:gd name="connsiteY4863" fmla="*/ 388624 h 1864576"/>
              <a:gd name="connsiteX4864" fmla="*/ 1004536 w 1656655"/>
              <a:gd name="connsiteY4864" fmla="*/ 395835 h 1864576"/>
              <a:gd name="connsiteX4865" fmla="*/ 1005896 w 1656655"/>
              <a:gd name="connsiteY4865" fmla="*/ 392911 h 1864576"/>
              <a:gd name="connsiteX4866" fmla="*/ 1004340 w 1656655"/>
              <a:gd name="connsiteY4866" fmla="*/ 390183 h 1864576"/>
              <a:gd name="connsiteX4867" fmla="*/ 1006283 w 1656655"/>
              <a:gd name="connsiteY4867" fmla="*/ 391352 h 1864576"/>
              <a:gd name="connsiteX4868" fmla="*/ 1011911 w 1656655"/>
              <a:gd name="connsiteY4868" fmla="*/ 394276 h 1864576"/>
              <a:gd name="connsiteX4869" fmla="*/ 1012106 w 1656655"/>
              <a:gd name="connsiteY4869" fmla="*/ 394276 h 1864576"/>
              <a:gd name="connsiteX4870" fmla="*/ 1012297 w 1656655"/>
              <a:gd name="connsiteY4870" fmla="*/ 394276 h 1864576"/>
              <a:gd name="connsiteX4871" fmla="*/ 1010359 w 1656655"/>
              <a:gd name="connsiteY4871" fmla="*/ 395445 h 1864576"/>
              <a:gd name="connsiteX4872" fmla="*/ 1008030 w 1656655"/>
              <a:gd name="connsiteY4872" fmla="*/ 396030 h 1864576"/>
              <a:gd name="connsiteX4873" fmla="*/ 1007448 w 1656655"/>
              <a:gd name="connsiteY4873" fmla="*/ 397004 h 1864576"/>
              <a:gd name="connsiteX4874" fmla="*/ 1004732 w 1656655"/>
              <a:gd name="connsiteY4874" fmla="*/ 398953 h 1864576"/>
              <a:gd name="connsiteX4875" fmla="*/ 1004536 w 1656655"/>
              <a:gd name="connsiteY4875" fmla="*/ 395835 h 1864576"/>
              <a:gd name="connsiteX4876" fmla="*/ 1083518 w 1656655"/>
              <a:gd name="connsiteY4876" fmla="*/ 392522 h 1864576"/>
              <a:gd name="connsiteX4877" fmla="*/ 1080024 w 1656655"/>
              <a:gd name="connsiteY4877" fmla="*/ 393106 h 1864576"/>
              <a:gd name="connsiteX4878" fmla="*/ 1075757 w 1656655"/>
              <a:gd name="connsiteY4878" fmla="*/ 393106 h 1864576"/>
              <a:gd name="connsiteX4879" fmla="*/ 1025495 w 1656655"/>
              <a:gd name="connsiteY4879" fmla="*/ 401682 h 1864576"/>
              <a:gd name="connsiteX4880" fmla="*/ 985710 w 1656655"/>
              <a:gd name="connsiteY4880" fmla="*/ 420782 h 1864576"/>
              <a:gd name="connsiteX4881" fmla="*/ 983190 w 1656655"/>
              <a:gd name="connsiteY4881" fmla="*/ 422536 h 1864576"/>
              <a:gd name="connsiteX4882" fmla="*/ 981639 w 1656655"/>
              <a:gd name="connsiteY4882" fmla="*/ 422926 h 1864576"/>
              <a:gd name="connsiteX4883" fmla="*/ 981057 w 1656655"/>
              <a:gd name="connsiteY4883" fmla="*/ 421562 h 1864576"/>
              <a:gd name="connsiteX4884" fmla="*/ 990951 w 1656655"/>
              <a:gd name="connsiteY4884" fmla="*/ 414740 h 1864576"/>
              <a:gd name="connsiteX4885" fmla="*/ 1080607 w 1656655"/>
              <a:gd name="connsiteY4885" fmla="*/ 390768 h 1864576"/>
              <a:gd name="connsiteX4886" fmla="*/ 1082549 w 1656655"/>
              <a:gd name="connsiteY4886" fmla="*/ 390962 h 1864576"/>
              <a:gd name="connsiteX4887" fmla="*/ 1083518 w 1656655"/>
              <a:gd name="connsiteY4887" fmla="*/ 392522 h 1864576"/>
              <a:gd name="connsiteX4888" fmla="*/ 1076726 w 1656655"/>
              <a:gd name="connsiteY4888" fmla="*/ 406359 h 1864576"/>
              <a:gd name="connsiteX4889" fmla="*/ 1077113 w 1656655"/>
              <a:gd name="connsiteY4889" fmla="*/ 405775 h 1864576"/>
              <a:gd name="connsiteX4890" fmla="*/ 1077504 w 1656655"/>
              <a:gd name="connsiteY4890" fmla="*/ 405190 h 1864576"/>
              <a:gd name="connsiteX4891" fmla="*/ 1078669 w 1656655"/>
              <a:gd name="connsiteY4891" fmla="*/ 400707 h 1864576"/>
              <a:gd name="connsiteX4892" fmla="*/ 1076726 w 1656655"/>
              <a:gd name="connsiteY4892" fmla="*/ 396809 h 1864576"/>
              <a:gd name="connsiteX4893" fmla="*/ 1075561 w 1656655"/>
              <a:gd name="connsiteY4893" fmla="*/ 396030 h 1864576"/>
              <a:gd name="connsiteX4894" fmla="*/ 1084297 w 1656655"/>
              <a:gd name="connsiteY4894" fmla="*/ 396420 h 1864576"/>
              <a:gd name="connsiteX4895" fmla="*/ 1086626 w 1656655"/>
              <a:gd name="connsiteY4895" fmla="*/ 404410 h 1864576"/>
              <a:gd name="connsiteX4896" fmla="*/ 1081967 w 1656655"/>
              <a:gd name="connsiteY4896" fmla="*/ 406164 h 1864576"/>
              <a:gd name="connsiteX4897" fmla="*/ 1076726 w 1656655"/>
              <a:gd name="connsiteY4897" fmla="*/ 406359 h 1864576"/>
              <a:gd name="connsiteX4898" fmla="*/ 1054216 w 1656655"/>
              <a:gd name="connsiteY4898" fmla="*/ 397979 h 1864576"/>
              <a:gd name="connsiteX4899" fmla="*/ 1069547 w 1656655"/>
              <a:gd name="connsiteY4899" fmla="*/ 396420 h 1864576"/>
              <a:gd name="connsiteX4900" fmla="*/ 1069161 w 1656655"/>
              <a:gd name="connsiteY4900" fmla="*/ 396614 h 1864576"/>
              <a:gd name="connsiteX4901" fmla="*/ 1067604 w 1656655"/>
              <a:gd name="connsiteY4901" fmla="*/ 404605 h 1864576"/>
              <a:gd name="connsiteX4902" fmla="*/ 1069547 w 1656655"/>
              <a:gd name="connsiteY4902" fmla="*/ 406554 h 1864576"/>
              <a:gd name="connsiteX4903" fmla="*/ 1063141 w 1656655"/>
              <a:gd name="connsiteY4903" fmla="*/ 407139 h 1864576"/>
              <a:gd name="connsiteX4904" fmla="*/ 1056932 w 1656655"/>
              <a:gd name="connsiteY4904" fmla="*/ 407919 h 1864576"/>
              <a:gd name="connsiteX4905" fmla="*/ 1057323 w 1656655"/>
              <a:gd name="connsiteY4905" fmla="*/ 407334 h 1864576"/>
              <a:gd name="connsiteX4906" fmla="*/ 1054216 w 1656655"/>
              <a:gd name="connsiteY4906" fmla="*/ 397979 h 1864576"/>
              <a:gd name="connsiteX4907" fmla="*/ 1034225 w 1656655"/>
              <a:gd name="connsiteY4907" fmla="*/ 402461 h 1864576"/>
              <a:gd name="connsiteX4908" fmla="*/ 1049366 w 1656655"/>
              <a:gd name="connsiteY4908" fmla="*/ 398953 h 1864576"/>
              <a:gd name="connsiteX4909" fmla="*/ 1048975 w 1656655"/>
              <a:gd name="connsiteY4909" fmla="*/ 399148 h 1864576"/>
              <a:gd name="connsiteX4910" fmla="*/ 1048201 w 1656655"/>
              <a:gd name="connsiteY4910" fmla="*/ 399928 h 1864576"/>
              <a:gd name="connsiteX4911" fmla="*/ 1050139 w 1656655"/>
              <a:gd name="connsiteY4911" fmla="*/ 409478 h 1864576"/>
              <a:gd name="connsiteX4912" fmla="*/ 1037137 w 1656655"/>
              <a:gd name="connsiteY4912" fmla="*/ 412596 h 1864576"/>
              <a:gd name="connsiteX4913" fmla="*/ 1038111 w 1656655"/>
              <a:gd name="connsiteY4913" fmla="*/ 411427 h 1864576"/>
              <a:gd name="connsiteX4914" fmla="*/ 1038688 w 1656655"/>
              <a:gd name="connsiteY4914" fmla="*/ 406359 h 1864576"/>
              <a:gd name="connsiteX4915" fmla="*/ 1034225 w 1656655"/>
              <a:gd name="connsiteY4915" fmla="*/ 402461 h 1864576"/>
              <a:gd name="connsiteX4916" fmla="*/ 1072459 w 1656655"/>
              <a:gd name="connsiteY4916" fmla="*/ 398563 h 1864576"/>
              <a:gd name="connsiteX4917" fmla="*/ 1075757 w 1656655"/>
              <a:gd name="connsiteY4917" fmla="*/ 400902 h 1864576"/>
              <a:gd name="connsiteX4918" fmla="*/ 1073428 w 1656655"/>
              <a:gd name="connsiteY4918" fmla="*/ 404410 h 1864576"/>
              <a:gd name="connsiteX4919" fmla="*/ 1072459 w 1656655"/>
              <a:gd name="connsiteY4919" fmla="*/ 398563 h 1864576"/>
              <a:gd name="connsiteX4920" fmla="*/ 1031705 w 1656655"/>
              <a:gd name="connsiteY4920" fmla="*/ 414350 h 1864576"/>
              <a:gd name="connsiteX4921" fmla="*/ 1019089 w 1656655"/>
              <a:gd name="connsiteY4921" fmla="*/ 418833 h 1864576"/>
              <a:gd name="connsiteX4922" fmla="*/ 1020058 w 1656655"/>
              <a:gd name="connsiteY4922" fmla="*/ 415715 h 1864576"/>
              <a:gd name="connsiteX4923" fmla="*/ 1017152 w 1656655"/>
              <a:gd name="connsiteY4923" fmla="*/ 410452 h 1864576"/>
              <a:gd name="connsiteX4924" fmla="*/ 1014044 w 1656655"/>
              <a:gd name="connsiteY4924" fmla="*/ 409478 h 1864576"/>
              <a:gd name="connsiteX4925" fmla="*/ 1028598 w 1656655"/>
              <a:gd name="connsiteY4925" fmla="*/ 404215 h 1864576"/>
              <a:gd name="connsiteX4926" fmla="*/ 1027242 w 1656655"/>
              <a:gd name="connsiteY4926" fmla="*/ 406944 h 1864576"/>
              <a:gd name="connsiteX4927" fmla="*/ 1031705 w 1656655"/>
              <a:gd name="connsiteY4927" fmla="*/ 414350 h 1864576"/>
              <a:gd name="connsiteX4928" fmla="*/ 1052082 w 1656655"/>
              <a:gd name="connsiteY4928" fmla="*/ 401097 h 1864576"/>
              <a:gd name="connsiteX4929" fmla="*/ 1053247 w 1656655"/>
              <a:gd name="connsiteY4929" fmla="*/ 406749 h 1864576"/>
              <a:gd name="connsiteX4930" fmla="*/ 1052082 w 1656655"/>
              <a:gd name="connsiteY4930" fmla="*/ 401097 h 1864576"/>
              <a:gd name="connsiteX4931" fmla="*/ 975429 w 1656655"/>
              <a:gd name="connsiteY4931" fmla="*/ 408503 h 1864576"/>
              <a:gd name="connsiteX4932" fmla="*/ 971739 w 1656655"/>
              <a:gd name="connsiteY4932" fmla="*/ 409478 h 1864576"/>
              <a:gd name="connsiteX4933" fmla="*/ 970379 w 1656655"/>
              <a:gd name="connsiteY4933" fmla="*/ 412012 h 1864576"/>
              <a:gd name="connsiteX4934" fmla="*/ 968245 w 1656655"/>
              <a:gd name="connsiteY4934" fmla="*/ 410842 h 1864576"/>
              <a:gd name="connsiteX4935" fmla="*/ 967276 w 1656655"/>
              <a:gd name="connsiteY4935" fmla="*/ 410257 h 1864576"/>
              <a:gd name="connsiteX4936" fmla="*/ 966112 w 1656655"/>
              <a:gd name="connsiteY4936" fmla="*/ 408113 h 1864576"/>
              <a:gd name="connsiteX4937" fmla="*/ 963200 w 1656655"/>
              <a:gd name="connsiteY4937" fmla="*/ 405969 h 1864576"/>
              <a:gd name="connsiteX4938" fmla="*/ 964560 w 1656655"/>
              <a:gd name="connsiteY4938" fmla="*/ 404021 h 1864576"/>
              <a:gd name="connsiteX4939" fmla="*/ 964751 w 1656655"/>
              <a:gd name="connsiteY4939" fmla="*/ 403241 h 1864576"/>
              <a:gd name="connsiteX4940" fmla="*/ 966112 w 1656655"/>
              <a:gd name="connsiteY4940" fmla="*/ 405969 h 1864576"/>
              <a:gd name="connsiteX4941" fmla="*/ 967663 w 1656655"/>
              <a:gd name="connsiteY4941" fmla="*/ 408503 h 1864576"/>
              <a:gd name="connsiteX4942" fmla="*/ 969219 w 1656655"/>
              <a:gd name="connsiteY4942" fmla="*/ 407919 h 1864576"/>
              <a:gd name="connsiteX4943" fmla="*/ 970770 w 1656655"/>
              <a:gd name="connsiteY4943" fmla="*/ 403241 h 1864576"/>
              <a:gd name="connsiteX4944" fmla="*/ 972708 w 1656655"/>
              <a:gd name="connsiteY4944" fmla="*/ 404021 h 1864576"/>
              <a:gd name="connsiteX4945" fmla="*/ 974455 w 1656655"/>
              <a:gd name="connsiteY4945" fmla="*/ 404605 h 1864576"/>
              <a:gd name="connsiteX4946" fmla="*/ 973486 w 1656655"/>
              <a:gd name="connsiteY4946" fmla="*/ 406749 h 1864576"/>
              <a:gd name="connsiteX4947" fmla="*/ 975429 w 1656655"/>
              <a:gd name="connsiteY4947" fmla="*/ 408503 h 1864576"/>
              <a:gd name="connsiteX4948" fmla="*/ 998908 w 1656655"/>
              <a:gd name="connsiteY4948" fmla="*/ 406359 h 1864576"/>
              <a:gd name="connsiteX4949" fmla="*/ 999687 w 1656655"/>
              <a:gd name="connsiteY4949" fmla="*/ 406554 h 1864576"/>
              <a:gd name="connsiteX4950" fmla="*/ 998713 w 1656655"/>
              <a:gd name="connsiteY4950" fmla="*/ 406944 h 1864576"/>
              <a:gd name="connsiteX4951" fmla="*/ 998908 w 1656655"/>
              <a:gd name="connsiteY4951" fmla="*/ 406359 h 1864576"/>
              <a:gd name="connsiteX4952" fmla="*/ 1029958 w 1656655"/>
              <a:gd name="connsiteY4952" fmla="*/ 408893 h 1864576"/>
              <a:gd name="connsiteX4953" fmla="*/ 1032288 w 1656655"/>
              <a:gd name="connsiteY4953" fmla="*/ 405385 h 1864576"/>
              <a:gd name="connsiteX4954" fmla="*/ 1035586 w 1656655"/>
              <a:gd name="connsiteY4954" fmla="*/ 407919 h 1864576"/>
              <a:gd name="connsiteX4955" fmla="*/ 1033061 w 1656655"/>
              <a:gd name="connsiteY4955" fmla="*/ 411232 h 1864576"/>
              <a:gd name="connsiteX4956" fmla="*/ 1029958 w 1656655"/>
              <a:gd name="connsiteY4956" fmla="*/ 408893 h 1864576"/>
              <a:gd name="connsiteX4957" fmla="*/ 975233 w 1656655"/>
              <a:gd name="connsiteY4957" fmla="*/ 412012 h 1864576"/>
              <a:gd name="connsiteX4958" fmla="*/ 976980 w 1656655"/>
              <a:gd name="connsiteY4958" fmla="*/ 411037 h 1864576"/>
              <a:gd name="connsiteX4959" fmla="*/ 978336 w 1656655"/>
              <a:gd name="connsiteY4959" fmla="*/ 409673 h 1864576"/>
              <a:gd name="connsiteX4960" fmla="*/ 981057 w 1656655"/>
              <a:gd name="connsiteY4960" fmla="*/ 410062 h 1864576"/>
              <a:gd name="connsiteX4961" fmla="*/ 975233 w 1656655"/>
              <a:gd name="connsiteY4961" fmla="*/ 412012 h 1864576"/>
              <a:gd name="connsiteX4962" fmla="*/ 1012689 w 1656655"/>
              <a:gd name="connsiteY4962" fmla="*/ 421562 h 1864576"/>
              <a:gd name="connsiteX4963" fmla="*/ 1012689 w 1656655"/>
              <a:gd name="connsiteY4963" fmla="*/ 421562 h 1864576"/>
              <a:gd name="connsiteX4964" fmla="*/ 1002593 w 1656655"/>
              <a:gd name="connsiteY4964" fmla="*/ 426629 h 1864576"/>
              <a:gd name="connsiteX4965" fmla="*/ 1001238 w 1656655"/>
              <a:gd name="connsiteY4965" fmla="*/ 427408 h 1864576"/>
              <a:gd name="connsiteX4966" fmla="*/ 1001820 w 1656655"/>
              <a:gd name="connsiteY4966" fmla="*/ 424095 h 1864576"/>
              <a:gd name="connsiteX4967" fmla="*/ 995801 w 1656655"/>
              <a:gd name="connsiteY4967" fmla="*/ 418638 h 1864576"/>
              <a:gd name="connsiteX4968" fmla="*/ 1009581 w 1656655"/>
              <a:gd name="connsiteY4968" fmla="*/ 411621 h 1864576"/>
              <a:gd name="connsiteX4969" fmla="*/ 1008221 w 1656655"/>
              <a:gd name="connsiteY4969" fmla="*/ 414350 h 1864576"/>
              <a:gd name="connsiteX4970" fmla="*/ 1012689 w 1656655"/>
              <a:gd name="connsiteY4970" fmla="*/ 421562 h 1864576"/>
              <a:gd name="connsiteX4971" fmla="*/ 1086043 w 1656655"/>
              <a:gd name="connsiteY4971" fmla="*/ 411817 h 1864576"/>
              <a:gd name="connsiteX4972" fmla="*/ 1083518 w 1656655"/>
              <a:gd name="connsiteY4972" fmla="*/ 413181 h 1864576"/>
              <a:gd name="connsiteX4973" fmla="*/ 1020450 w 1656655"/>
              <a:gd name="connsiteY4973" fmla="*/ 426044 h 1864576"/>
              <a:gd name="connsiteX4974" fmla="*/ 1014822 w 1656655"/>
              <a:gd name="connsiteY4974" fmla="*/ 428383 h 1864576"/>
              <a:gd name="connsiteX4975" fmla="*/ 1004149 w 1656655"/>
              <a:gd name="connsiteY4975" fmla="*/ 433645 h 1864576"/>
              <a:gd name="connsiteX4976" fmla="*/ 994054 w 1656655"/>
              <a:gd name="connsiteY4976" fmla="*/ 439687 h 1864576"/>
              <a:gd name="connsiteX4977" fmla="*/ 991338 w 1656655"/>
              <a:gd name="connsiteY4977" fmla="*/ 440856 h 1864576"/>
              <a:gd name="connsiteX4978" fmla="*/ 989787 w 1656655"/>
              <a:gd name="connsiteY4978" fmla="*/ 438518 h 1864576"/>
              <a:gd name="connsiteX4979" fmla="*/ 991920 w 1656655"/>
              <a:gd name="connsiteY4979" fmla="*/ 436569 h 1864576"/>
              <a:gd name="connsiteX4980" fmla="*/ 994445 w 1656655"/>
              <a:gd name="connsiteY4980" fmla="*/ 435009 h 1864576"/>
              <a:gd name="connsiteX4981" fmla="*/ 1032674 w 1656655"/>
              <a:gd name="connsiteY4981" fmla="*/ 417274 h 1864576"/>
              <a:gd name="connsiteX4982" fmla="*/ 1080802 w 1656655"/>
              <a:gd name="connsiteY4982" fmla="*/ 409283 h 1864576"/>
              <a:gd name="connsiteX4983" fmla="*/ 1084879 w 1656655"/>
              <a:gd name="connsiteY4983" fmla="*/ 409283 h 1864576"/>
              <a:gd name="connsiteX4984" fmla="*/ 1086043 w 1656655"/>
              <a:gd name="connsiteY4984" fmla="*/ 411817 h 1864576"/>
              <a:gd name="connsiteX4985" fmla="*/ 1010942 w 1656655"/>
              <a:gd name="connsiteY4985" fmla="*/ 415910 h 1864576"/>
              <a:gd name="connsiteX4986" fmla="*/ 1013462 w 1656655"/>
              <a:gd name="connsiteY4986" fmla="*/ 412596 h 1864576"/>
              <a:gd name="connsiteX4987" fmla="*/ 1016760 w 1656655"/>
              <a:gd name="connsiteY4987" fmla="*/ 415325 h 1864576"/>
              <a:gd name="connsiteX4988" fmla="*/ 1014240 w 1656655"/>
              <a:gd name="connsiteY4988" fmla="*/ 418638 h 1864576"/>
              <a:gd name="connsiteX4989" fmla="*/ 1010942 w 1656655"/>
              <a:gd name="connsiteY4989" fmla="*/ 415910 h 1864576"/>
              <a:gd name="connsiteX4990" fmla="*/ 995219 w 1656655"/>
              <a:gd name="connsiteY4990" fmla="*/ 430722 h 1864576"/>
              <a:gd name="connsiteX4991" fmla="*/ 989204 w 1656655"/>
              <a:gd name="connsiteY4991" fmla="*/ 434620 h 1864576"/>
              <a:gd name="connsiteX4992" fmla="*/ 982608 w 1656655"/>
              <a:gd name="connsiteY4992" fmla="*/ 432476 h 1864576"/>
              <a:gd name="connsiteX4993" fmla="*/ 984355 w 1656655"/>
              <a:gd name="connsiteY4993" fmla="*/ 425849 h 1864576"/>
              <a:gd name="connsiteX4994" fmla="*/ 990173 w 1656655"/>
              <a:gd name="connsiteY4994" fmla="*/ 421951 h 1864576"/>
              <a:gd name="connsiteX4995" fmla="*/ 989400 w 1656655"/>
              <a:gd name="connsiteY4995" fmla="*/ 425070 h 1864576"/>
              <a:gd name="connsiteX4996" fmla="*/ 995219 w 1656655"/>
              <a:gd name="connsiteY4996" fmla="*/ 430722 h 1864576"/>
              <a:gd name="connsiteX4997" fmla="*/ 1008221 w 1656655"/>
              <a:gd name="connsiteY4997" fmla="*/ 322554 h 1864576"/>
              <a:gd name="connsiteX4998" fmla="*/ 1003954 w 1656655"/>
              <a:gd name="connsiteY4998" fmla="*/ 328011 h 1864576"/>
              <a:gd name="connsiteX4999" fmla="*/ 1009581 w 1656655"/>
              <a:gd name="connsiteY4999" fmla="*/ 332299 h 1864576"/>
              <a:gd name="connsiteX5000" fmla="*/ 1013658 w 1656655"/>
              <a:gd name="connsiteY5000" fmla="*/ 326842 h 1864576"/>
              <a:gd name="connsiteX5001" fmla="*/ 1008221 w 1656655"/>
              <a:gd name="connsiteY5001" fmla="*/ 322554 h 1864576"/>
              <a:gd name="connsiteX5002" fmla="*/ 1007834 w 1656655"/>
              <a:gd name="connsiteY5002" fmla="*/ 328791 h 1864576"/>
              <a:gd name="connsiteX5003" fmla="*/ 1007056 w 1656655"/>
              <a:gd name="connsiteY5003" fmla="*/ 328011 h 1864576"/>
              <a:gd name="connsiteX5004" fmla="*/ 1006865 w 1656655"/>
              <a:gd name="connsiteY5004" fmla="*/ 327426 h 1864576"/>
              <a:gd name="connsiteX5005" fmla="*/ 1008612 w 1656655"/>
              <a:gd name="connsiteY5005" fmla="*/ 325672 h 1864576"/>
              <a:gd name="connsiteX5006" fmla="*/ 1010359 w 1656655"/>
              <a:gd name="connsiteY5006" fmla="*/ 327426 h 1864576"/>
              <a:gd name="connsiteX5007" fmla="*/ 1008612 w 1656655"/>
              <a:gd name="connsiteY5007" fmla="*/ 329181 h 1864576"/>
              <a:gd name="connsiteX5008" fmla="*/ 1007834 w 1656655"/>
              <a:gd name="connsiteY5008" fmla="*/ 328791 h 1864576"/>
              <a:gd name="connsiteX5009" fmla="*/ 1010942 w 1656655"/>
              <a:gd name="connsiteY5009" fmla="*/ 332884 h 1864576"/>
              <a:gd name="connsiteX5010" fmla="*/ 1007448 w 1656655"/>
              <a:gd name="connsiteY5010" fmla="*/ 338146 h 1864576"/>
              <a:gd name="connsiteX5011" fmla="*/ 1012689 w 1656655"/>
              <a:gd name="connsiteY5011" fmla="*/ 341654 h 1864576"/>
              <a:gd name="connsiteX5012" fmla="*/ 1015987 w 1656655"/>
              <a:gd name="connsiteY5012" fmla="*/ 336392 h 1864576"/>
              <a:gd name="connsiteX5013" fmla="*/ 1010942 w 1656655"/>
              <a:gd name="connsiteY5013" fmla="*/ 332884 h 1864576"/>
              <a:gd name="connsiteX5014" fmla="*/ 1012297 w 1656655"/>
              <a:gd name="connsiteY5014" fmla="*/ 336002 h 1864576"/>
              <a:gd name="connsiteX5015" fmla="*/ 1012493 w 1656655"/>
              <a:gd name="connsiteY5015" fmla="*/ 336197 h 1864576"/>
              <a:gd name="connsiteX5016" fmla="*/ 1013075 w 1656655"/>
              <a:gd name="connsiteY5016" fmla="*/ 337366 h 1864576"/>
              <a:gd name="connsiteX5017" fmla="*/ 1011715 w 1656655"/>
              <a:gd name="connsiteY5017" fmla="*/ 338730 h 1864576"/>
              <a:gd name="connsiteX5018" fmla="*/ 1010359 w 1656655"/>
              <a:gd name="connsiteY5018" fmla="*/ 337366 h 1864576"/>
              <a:gd name="connsiteX5019" fmla="*/ 1011715 w 1656655"/>
              <a:gd name="connsiteY5019" fmla="*/ 336002 h 1864576"/>
              <a:gd name="connsiteX5020" fmla="*/ 1012297 w 1656655"/>
              <a:gd name="connsiteY5020" fmla="*/ 336002 h 1864576"/>
              <a:gd name="connsiteX5021" fmla="*/ 977753 w 1656655"/>
              <a:gd name="connsiteY5021" fmla="*/ 342433 h 1864576"/>
              <a:gd name="connsiteX5022" fmla="*/ 974069 w 1656655"/>
              <a:gd name="connsiteY5022" fmla="*/ 346916 h 1864576"/>
              <a:gd name="connsiteX5023" fmla="*/ 978531 w 1656655"/>
              <a:gd name="connsiteY5023" fmla="*/ 350619 h 1864576"/>
              <a:gd name="connsiteX5024" fmla="*/ 982216 w 1656655"/>
              <a:gd name="connsiteY5024" fmla="*/ 346136 h 1864576"/>
              <a:gd name="connsiteX5025" fmla="*/ 977753 w 1656655"/>
              <a:gd name="connsiteY5025" fmla="*/ 342433 h 1864576"/>
              <a:gd name="connsiteX5026" fmla="*/ 978727 w 1656655"/>
              <a:gd name="connsiteY5026" fmla="*/ 347306 h 1864576"/>
              <a:gd name="connsiteX5027" fmla="*/ 978145 w 1656655"/>
              <a:gd name="connsiteY5027" fmla="*/ 347501 h 1864576"/>
              <a:gd name="connsiteX5028" fmla="*/ 977171 w 1656655"/>
              <a:gd name="connsiteY5028" fmla="*/ 346526 h 1864576"/>
              <a:gd name="connsiteX5029" fmla="*/ 978145 w 1656655"/>
              <a:gd name="connsiteY5029" fmla="*/ 345552 h 1864576"/>
              <a:gd name="connsiteX5030" fmla="*/ 979114 w 1656655"/>
              <a:gd name="connsiteY5030" fmla="*/ 346526 h 1864576"/>
              <a:gd name="connsiteX5031" fmla="*/ 978727 w 1656655"/>
              <a:gd name="connsiteY5031" fmla="*/ 347306 h 1864576"/>
              <a:gd name="connsiteX5032" fmla="*/ 1040827 w 1656655"/>
              <a:gd name="connsiteY5032" fmla="*/ 327037 h 1864576"/>
              <a:gd name="connsiteX5033" fmla="*/ 1045480 w 1656655"/>
              <a:gd name="connsiteY5033" fmla="*/ 330545 h 1864576"/>
              <a:gd name="connsiteX5034" fmla="*/ 1048975 w 1656655"/>
              <a:gd name="connsiteY5034" fmla="*/ 325867 h 1864576"/>
              <a:gd name="connsiteX5035" fmla="*/ 1044316 w 1656655"/>
              <a:gd name="connsiteY5035" fmla="*/ 322359 h 1864576"/>
              <a:gd name="connsiteX5036" fmla="*/ 1040827 w 1656655"/>
              <a:gd name="connsiteY5036" fmla="*/ 327037 h 1864576"/>
              <a:gd name="connsiteX5037" fmla="*/ 1048392 w 1656655"/>
              <a:gd name="connsiteY5037" fmla="*/ 336002 h 1864576"/>
              <a:gd name="connsiteX5038" fmla="*/ 1044898 w 1656655"/>
              <a:gd name="connsiteY5038" fmla="*/ 331519 h 1864576"/>
              <a:gd name="connsiteX5039" fmla="*/ 1040244 w 1656655"/>
              <a:gd name="connsiteY5039" fmla="*/ 335027 h 1864576"/>
              <a:gd name="connsiteX5040" fmla="*/ 1043738 w 1656655"/>
              <a:gd name="connsiteY5040" fmla="*/ 339510 h 1864576"/>
              <a:gd name="connsiteX5041" fmla="*/ 1048392 w 1656655"/>
              <a:gd name="connsiteY5041" fmla="*/ 336002 h 1864576"/>
              <a:gd name="connsiteX5042" fmla="*/ 1044512 w 1656655"/>
              <a:gd name="connsiteY5042" fmla="*/ 334638 h 1864576"/>
              <a:gd name="connsiteX5043" fmla="*/ 1045290 w 1656655"/>
              <a:gd name="connsiteY5043" fmla="*/ 335612 h 1864576"/>
              <a:gd name="connsiteX5044" fmla="*/ 1045290 w 1656655"/>
              <a:gd name="connsiteY5044" fmla="*/ 336002 h 1864576"/>
              <a:gd name="connsiteX5045" fmla="*/ 1045094 w 1656655"/>
              <a:gd name="connsiteY5045" fmla="*/ 336392 h 1864576"/>
              <a:gd name="connsiteX5046" fmla="*/ 1044512 w 1656655"/>
              <a:gd name="connsiteY5046" fmla="*/ 336587 h 1864576"/>
              <a:gd name="connsiteX5047" fmla="*/ 1043543 w 1656655"/>
              <a:gd name="connsiteY5047" fmla="*/ 335612 h 1864576"/>
              <a:gd name="connsiteX5048" fmla="*/ 1044512 w 1656655"/>
              <a:gd name="connsiteY5048" fmla="*/ 334638 h 1864576"/>
              <a:gd name="connsiteX5049" fmla="*/ 982994 w 1656655"/>
              <a:gd name="connsiteY5049" fmla="*/ 349840 h 1864576"/>
              <a:gd name="connsiteX5050" fmla="*/ 979500 w 1656655"/>
              <a:gd name="connsiteY5050" fmla="*/ 354517 h 1864576"/>
              <a:gd name="connsiteX5051" fmla="*/ 984159 w 1656655"/>
              <a:gd name="connsiteY5051" fmla="*/ 358025 h 1864576"/>
              <a:gd name="connsiteX5052" fmla="*/ 987653 w 1656655"/>
              <a:gd name="connsiteY5052" fmla="*/ 353348 h 1864576"/>
              <a:gd name="connsiteX5053" fmla="*/ 982994 w 1656655"/>
              <a:gd name="connsiteY5053" fmla="*/ 349840 h 1864576"/>
              <a:gd name="connsiteX5054" fmla="*/ 1039466 w 1656655"/>
              <a:gd name="connsiteY5054" fmla="*/ 345357 h 1864576"/>
              <a:gd name="connsiteX5055" fmla="*/ 1044125 w 1656655"/>
              <a:gd name="connsiteY5055" fmla="*/ 348865 h 1864576"/>
              <a:gd name="connsiteX5056" fmla="*/ 1047619 w 1656655"/>
              <a:gd name="connsiteY5056" fmla="*/ 344188 h 1864576"/>
              <a:gd name="connsiteX5057" fmla="*/ 1042960 w 1656655"/>
              <a:gd name="connsiteY5057" fmla="*/ 340679 h 1864576"/>
              <a:gd name="connsiteX5058" fmla="*/ 1039466 w 1656655"/>
              <a:gd name="connsiteY5058" fmla="*/ 345357 h 1864576"/>
              <a:gd name="connsiteX5059" fmla="*/ 988622 w 1656655"/>
              <a:gd name="connsiteY5059" fmla="*/ 356856 h 1864576"/>
              <a:gd name="connsiteX5060" fmla="*/ 985324 w 1656655"/>
              <a:gd name="connsiteY5060" fmla="*/ 361533 h 1864576"/>
              <a:gd name="connsiteX5061" fmla="*/ 990173 w 1656655"/>
              <a:gd name="connsiteY5061" fmla="*/ 364846 h 1864576"/>
              <a:gd name="connsiteX5062" fmla="*/ 993477 w 1656655"/>
              <a:gd name="connsiteY5062" fmla="*/ 360169 h 1864576"/>
              <a:gd name="connsiteX5063" fmla="*/ 988622 w 1656655"/>
              <a:gd name="connsiteY5063" fmla="*/ 356856 h 1864576"/>
              <a:gd name="connsiteX5064" fmla="*/ 1046063 w 1656655"/>
              <a:gd name="connsiteY5064" fmla="*/ 354322 h 1864576"/>
              <a:gd name="connsiteX5065" fmla="*/ 1042574 w 1656655"/>
              <a:gd name="connsiteY5065" fmla="*/ 349840 h 1864576"/>
              <a:gd name="connsiteX5066" fmla="*/ 1038111 w 1656655"/>
              <a:gd name="connsiteY5066" fmla="*/ 353348 h 1864576"/>
              <a:gd name="connsiteX5067" fmla="*/ 1041600 w 1656655"/>
              <a:gd name="connsiteY5067" fmla="*/ 358025 h 1864576"/>
              <a:gd name="connsiteX5068" fmla="*/ 1046063 w 1656655"/>
              <a:gd name="connsiteY5068" fmla="*/ 354322 h 1864576"/>
              <a:gd name="connsiteX5069" fmla="*/ 995219 w 1656655"/>
              <a:gd name="connsiteY5069" fmla="*/ 363677 h 1864576"/>
              <a:gd name="connsiteX5070" fmla="*/ 991534 w 1656655"/>
              <a:gd name="connsiteY5070" fmla="*/ 368160 h 1864576"/>
              <a:gd name="connsiteX5071" fmla="*/ 995997 w 1656655"/>
              <a:gd name="connsiteY5071" fmla="*/ 371863 h 1864576"/>
              <a:gd name="connsiteX5072" fmla="*/ 999491 w 1656655"/>
              <a:gd name="connsiteY5072" fmla="*/ 367380 h 1864576"/>
              <a:gd name="connsiteX5073" fmla="*/ 995219 w 1656655"/>
              <a:gd name="connsiteY5073" fmla="*/ 363677 h 1864576"/>
              <a:gd name="connsiteX5074" fmla="*/ 1001624 w 1656655"/>
              <a:gd name="connsiteY5074" fmla="*/ 369914 h 1864576"/>
              <a:gd name="connsiteX5075" fmla="*/ 998130 w 1656655"/>
              <a:gd name="connsiteY5075" fmla="*/ 374396 h 1864576"/>
              <a:gd name="connsiteX5076" fmla="*/ 1002593 w 1656655"/>
              <a:gd name="connsiteY5076" fmla="*/ 377904 h 1864576"/>
              <a:gd name="connsiteX5077" fmla="*/ 1006087 w 1656655"/>
              <a:gd name="connsiteY5077" fmla="*/ 373422 h 1864576"/>
              <a:gd name="connsiteX5078" fmla="*/ 1001624 w 1656655"/>
              <a:gd name="connsiteY5078" fmla="*/ 369914 h 1864576"/>
              <a:gd name="connsiteX5079" fmla="*/ 1002011 w 1656655"/>
              <a:gd name="connsiteY5079" fmla="*/ 374786 h 1864576"/>
              <a:gd name="connsiteX5080" fmla="*/ 1001820 w 1656655"/>
              <a:gd name="connsiteY5080" fmla="*/ 374786 h 1864576"/>
              <a:gd name="connsiteX5081" fmla="*/ 1001238 w 1656655"/>
              <a:gd name="connsiteY5081" fmla="*/ 373812 h 1864576"/>
              <a:gd name="connsiteX5082" fmla="*/ 1002207 w 1656655"/>
              <a:gd name="connsiteY5082" fmla="*/ 372837 h 1864576"/>
              <a:gd name="connsiteX5083" fmla="*/ 1003175 w 1656655"/>
              <a:gd name="connsiteY5083" fmla="*/ 373812 h 1864576"/>
              <a:gd name="connsiteX5084" fmla="*/ 1002011 w 1656655"/>
              <a:gd name="connsiteY5084" fmla="*/ 374786 h 1864576"/>
              <a:gd name="connsiteX5085" fmla="*/ 1035782 w 1656655"/>
              <a:gd name="connsiteY5085" fmla="*/ 362898 h 1864576"/>
              <a:gd name="connsiteX5086" fmla="*/ 1040049 w 1656655"/>
              <a:gd name="connsiteY5086" fmla="*/ 366601 h 1864576"/>
              <a:gd name="connsiteX5087" fmla="*/ 1043738 w 1656655"/>
              <a:gd name="connsiteY5087" fmla="*/ 362313 h 1864576"/>
              <a:gd name="connsiteX5088" fmla="*/ 1039271 w 1656655"/>
              <a:gd name="connsiteY5088" fmla="*/ 358610 h 1864576"/>
              <a:gd name="connsiteX5089" fmla="*/ 1035782 w 1656655"/>
              <a:gd name="connsiteY5089" fmla="*/ 362898 h 1864576"/>
              <a:gd name="connsiteX5090" fmla="*/ 1039080 w 1656655"/>
              <a:gd name="connsiteY5090" fmla="*/ 363287 h 1864576"/>
              <a:gd name="connsiteX5091" fmla="*/ 1038884 w 1656655"/>
              <a:gd name="connsiteY5091" fmla="*/ 363092 h 1864576"/>
              <a:gd name="connsiteX5092" fmla="*/ 1038884 w 1656655"/>
              <a:gd name="connsiteY5092" fmla="*/ 362703 h 1864576"/>
              <a:gd name="connsiteX5093" fmla="*/ 1039853 w 1656655"/>
              <a:gd name="connsiteY5093" fmla="*/ 361728 h 1864576"/>
              <a:gd name="connsiteX5094" fmla="*/ 1040827 w 1656655"/>
              <a:gd name="connsiteY5094" fmla="*/ 362508 h 1864576"/>
              <a:gd name="connsiteX5095" fmla="*/ 1039853 w 1656655"/>
              <a:gd name="connsiteY5095" fmla="*/ 363482 h 1864576"/>
              <a:gd name="connsiteX5096" fmla="*/ 1039080 w 1656655"/>
              <a:gd name="connsiteY5096" fmla="*/ 363287 h 1864576"/>
              <a:gd name="connsiteX5097" fmla="*/ 1041018 w 1656655"/>
              <a:gd name="connsiteY5097" fmla="*/ 372253 h 1864576"/>
              <a:gd name="connsiteX5098" fmla="*/ 1037915 w 1656655"/>
              <a:gd name="connsiteY5098" fmla="*/ 367380 h 1864576"/>
              <a:gd name="connsiteX5099" fmla="*/ 1033256 w 1656655"/>
              <a:gd name="connsiteY5099" fmla="*/ 370498 h 1864576"/>
              <a:gd name="connsiteX5100" fmla="*/ 1036555 w 1656655"/>
              <a:gd name="connsiteY5100" fmla="*/ 375371 h 1864576"/>
              <a:gd name="connsiteX5101" fmla="*/ 1041018 w 1656655"/>
              <a:gd name="connsiteY5101" fmla="*/ 372253 h 1864576"/>
              <a:gd name="connsiteX5102" fmla="*/ 1008612 w 1656655"/>
              <a:gd name="connsiteY5102" fmla="*/ 375761 h 1864576"/>
              <a:gd name="connsiteX5103" fmla="*/ 1005314 w 1656655"/>
              <a:gd name="connsiteY5103" fmla="*/ 380438 h 1864576"/>
              <a:gd name="connsiteX5104" fmla="*/ 1009968 w 1656655"/>
              <a:gd name="connsiteY5104" fmla="*/ 383751 h 1864576"/>
              <a:gd name="connsiteX5105" fmla="*/ 1013266 w 1656655"/>
              <a:gd name="connsiteY5105" fmla="*/ 379074 h 1864576"/>
              <a:gd name="connsiteX5106" fmla="*/ 1008612 w 1656655"/>
              <a:gd name="connsiteY5106" fmla="*/ 375761 h 1864576"/>
              <a:gd name="connsiteX5107" fmla="*/ 1013848 w 1656655"/>
              <a:gd name="connsiteY5107" fmla="*/ 342044 h 1864576"/>
              <a:gd name="connsiteX5108" fmla="*/ 1010550 w 1656655"/>
              <a:gd name="connsiteY5108" fmla="*/ 346526 h 1864576"/>
              <a:gd name="connsiteX5109" fmla="*/ 1015013 w 1656655"/>
              <a:gd name="connsiteY5109" fmla="*/ 349840 h 1864576"/>
              <a:gd name="connsiteX5110" fmla="*/ 1018316 w 1656655"/>
              <a:gd name="connsiteY5110" fmla="*/ 345357 h 1864576"/>
              <a:gd name="connsiteX5111" fmla="*/ 1013848 w 1656655"/>
              <a:gd name="connsiteY5111" fmla="*/ 342044 h 1864576"/>
              <a:gd name="connsiteX5112" fmla="*/ 1014431 w 1656655"/>
              <a:gd name="connsiteY5112" fmla="*/ 345162 h 1864576"/>
              <a:gd name="connsiteX5113" fmla="*/ 1015209 w 1656655"/>
              <a:gd name="connsiteY5113" fmla="*/ 345942 h 1864576"/>
              <a:gd name="connsiteX5114" fmla="*/ 1014431 w 1656655"/>
              <a:gd name="connsiteY5114" fmla="*/ 346721 h 1864576"/>
              <a:gd name="connsiteX5115" fmla="*/ 1013658 w 1656655"/>
              <a:gd name="connsiteY5115" fmla="*/ 345942 h 1864576"/>
              <a:gd name="connsiteX5116" fmla="*/ 1014431 w 1656655"/>
              <a:gd name="connsiteY5116" fmla="*/ 345162 h 1864576"/>
              <a:gd name="connsiteX5117" fmla="*/ 1016760 w 1656655"/>
              <a:gd name="connsiteY5117" fmla="*/ 353543 h 1864576"/>
              <a:gd name="connsiteX5118" fmla="*/ 1017152 w 1656655"/>
              <a:gd name="connsiteY5118" fmla="*/ 353932 h 1864576"/>
              <a:gd name="connsiteX5119" fmla="*/ 1016760 w 1656655"/>
              <a:gd name="connsiteY5119" fmla="*/ 354322 h 1864576"/>
              <a:gd name="connsiteX5120" fmla="*/ 1016374 w 1656655"/>
              <a:gd name="connsiteY5120" fmla="*/ 353932 h 1864576"/>
              <a:gd name="connsiteX5121" fmla="*/ 1016760 w 1656655"/>
              <a:gd name="connsiteY5121" fmla="*/ 353543 h 1864576"/>
              <a:gd name="connsiteX5122" fmla="*/ 1037137 w 1656655"/>
              <a:gd name="connsiteY5122" fmla="*/ 370498 h 1864576"/>
              <a:gd name="connsiteX5123" fmla="*/ 1038111 w 1656655"/>
              <a:gd name="connsiteY5123" fmla="*/ 371473 h 1864576"/>
              <a:gd name="connsiteX5124" fmla="*/ 1037137 w 1656655"/>
              <a:gd name="connsiteY5124" fmla="*/ 372447 h 1864576"/>
              <a:gd name="connsiteX5125" fmla="*/ 1036168 w 1656655"/>
              <a:gd name="connsiteY5125" fmla="*/ 371473 h 1864576"/>
              <a:gd name="connsiteX5126" fmla="*/ 1037137 w 1656655"/>
              <a:gd name="connsiteY5126" fmla="*/ 370498 h 1864576"/>
              <a:gd name="connsiteX5127" fmla="*/ 1041991 w 1656655"/>
              <a:gd name="connsiteY5127" fmla="*/ 352763 h 1864576"/>
              <a:gd name="connsiteX5128" fmla="*/ 1042960 w 1656655"/>
              <a:gd name="connsiteY5128" fmla="*/ 353737 h 1864576"/>
              <a:gd name="connsiteX5129" fmla="*/ 1041991 w 1656655"/>
              <a:gd name="connsiteY5129" fmla="*/ 354712 h 1864576"/>
              <a:gd name="connsiteX5130" fmla="*/ 1041018 w 1656655"/>
              <a:gd name="connsiteY5130" fmla="*/ 353737 h 1864576"/>
              <a:gd name="connsiteX5131" fmla="*/ 1041991 w 1656655"/>
              <a:gd name="connsiteY5131" fmla="*/ 352763 h 1864576"/>
              <a:gd name="connsiteX5132" fmla="*/ 1043543 w 1656655"/>
              <a:gd name="connsiteY5132" fmla="*/ 343798 h 1864576"/>
              <a:gd name="connsiteX5133" fmla="*/ 1044512 w 1656655"/>
              <a:gd name="connsiteY5133" fmla="*/ 344772 h 1864576"/>
              <a:gd name="connsiteX5134" fmla="*/ 1043543 w 1656655"/>
              <a:gd name="connsiteY5134" fmla="*/ 345747 h 1864576"/>
              <a:gd name="connsiteX5135" fmla="*/ 1042574 w 1656655"/>
              <a:gd name="connsiteY5135" fmla="*/ 344772 h 1864576"/>
              <a:gd name="connsiteX5136" fmla="*/ 1043543 w 1656655"/>
              <a:gd name="connsiteY5136" fmla="*/ 343798 h 1864576"/>
              <a:gd name="connsiteX5137" fmla="*/ 1044898 w 1656655"/>
              <a:gd name="connsiteY5137" fmla="*/ 325478 h 1864576"/>
              <a:gd name="connsiteX5138" fmla="*/ 1045872 w 1656655"/>
              <a:gd name="connsiteY5138" fmla="*/ 326452 h 1864576"/>
              <a:gd name="connsiteX5139" fmla="*/ 1044898 w 1656655"/>
              <a:gd name="connsiteY5139" fmla="*/ 327426 h 1864576"/>
              <a:gd name="connsiteX5140" fmla="*/ 1043929 w 1656655"/>
              <a:gd name="connsiteY5140" fmla="*/ 326452 h 1864576"/>
              <a:gd name="connsiteX5141" fmla="*/ 1044898 w 1656655"/>
              <a:gd name="connsiteY5141" fmla="*/ 325478 h 1864576"/>
              <a:gd name="connsiteX5142" fmla="*/ 973290 w 1656655"/>
              <a:gd name="connsiteY5142" fmla="*/ 337756 h 1864576"/>
              <a:gd name="connsiteX5143" fmla="*/ 974264 w 1656655"/>
              <a:gd name="connsiteY5143" fmla="*/ 338730 h 1864576"/>
              <a:gd name="connsiteX5144" fmla="*/ 973290 w 1656655"/>
              <a:gd name="connsiteY5144" fmla="*/ 339705 h 1864576"/>
              <a:gd name="connsiteX5145" fmla="*/ 972322 w 1656655"/>
              <a:gd name="connsiteY5145" fmla="*/ 338730 h 1864576"/>
              <a:gd name="connsiteX5146" fmla="*/ 973290 w 1656655"/>
              <a:gd name="connsiteY5146" fmla="*/ 337756 h 1864576"/>
              <a:gd name="connsiteX5147" fmla="*/ 983577 w 1656655"/>
              <a:gd name="connsiteY5147" fmla="*/ 352763 h 1864576"/>
              <a:gd name="connsiteX5148" fmla="*/ 984546 w 1656655"/>
              <a:gd name="connsiteY5148" fmla="*/ 353737 h 1864576"/>
              <a:gd name="connsiteX5149" fmla="*/ 983577 w 1656655"/>
              <a:gd name="connsiteY5149" fmla="*/ 354712 h 1864576"/>
              <a:gd name="connsiteX5150" fmla="*/ 982608 w 1656655"/>
              <a:gd name="connsiteY5150" fmla="*/ 353737 h 1864576"/>
              <a:gd name="connsiteX5151" fmla="*/ 983577 w 1656655"/>
              <a:gd name="connsiteY5151" fmla="*/ 352763 h 1864576"/>
              <a:gd name="connsiteX5152" fmla="*/ 989400 w 1656655"/>
              <a:gd name="connsiteY5152" fmla="*/ 359974 h 1864576"/>
              <a:gd name="connsiteX5153" fmla="*/ 990369 w 1656655"/>
              <a:gd name="connsiteY5153" fmla="*/ 360949 h 1864576"/>
              <a:gd name="connsiteX5154" fmla="*/ 989400 w 1656655"/>
              <a:gd name="connsiteY5154" fmla="*/ 361923 h 1864576"/>
              <a:gd name="connsiteX5155" fmla="*/ 988431 w 1656655"/>
              <a:gd name="connsiteY5155" fmla="*/ 360949 h 1864576"/>
              <a:gd name="connsiteX5156" fmla="*/ 989400 w 1656655"/>
              <a:gd name="connsiteY5156" fmla="*/ 359974 h 1864576"/>
              <a:gd name="connsiteX5157" fmla="*/ 995610 w 1656655"/>
              <a:gd name="connsiteY5157" fmla="*/ 366601 h 1864576"/>
              <a:gd name="connsiteX5158" fmla="*/ 996579 w 1656655"/>
              <a:gd name="connsiteY5158" fmla="*/ 367575 h 1864576"/>
              <a:gd name="connsiteX5159" fmla="*/ 995610 w 1656655"/>
              <a:gd name="connsiteY5159" fmla="*/ 368549 h 1864576"/>
              <a:gd name="connsiteX5160" fmla="*/ 994636 w 1656655"/>
              <a:gd name="connsiteY5160" fmla="*/ 367575 h 1864576"/>
              <a:gd name="connsiteX5161" fmla="*/ 995610 w 1656655"/>
              <a:gd name="connsiteY5161" fmla="*/ 366601 h 1864576"/>
              <a:gd name="connsiteX5162" fmla="*/ 1009195 w 1656655"/>
              <a:gd name="connsiteY5162" fmla="*/ 378684 h 1864576"/>
              <a:gd name="connsiteX5163" fmla="*/ 1010164 w 1656655"/>
              <a:gd name="connsiteY5163" fmla="*/ 379659 h 1864576"/>
              <a:gd name="connsiteX5164" fmla="*/ 1009195 w 1656655"/>
              <a:gd name="connsiteY5164" fmla="*/ 380633 h 1864576"/>
              <a:gd name="connsiteX5165" fmla="*/ 1008221 w 1656655"/>
              <a:gd name="connsiteY5165" fmla="*/ 379659 h 1864576"/>
              <a:gd name="connsiteX5166" fmla="*/ 1009195 w 1656655"/>
              <a:gd name="connsiteY5166" fmla="*/ 378684 h 1864576"/>
              <a:gd name="connsiteX5167" fmla="*/ 1045094 w 1656655"/>
              <a:gd name="connsiteY5167" fmla="*/ 316512 h 1864576"/>
              <a:gd name="connsiteX5168" fmla="*/ 1046063 w 1656655"/>
              <a:gd name="connsiteY5168" fmla="*/ 317487 h 1864576"/>
              <a:gd name="connsiteX5169" fmla="*/ 1045094 w 1656655"/>
              <a:gd name="connsiteY5169" fmla="*/ 318461 h 1864576"/>
              <a:gd name="connsiteX5170" fmla="*/ 1044125 w 1656655"/>
              <a:gd name="connsiteY5170" fmla="*/ 317487 h 1864576"/>
              <a:gd name="connsiteX5171" fmla="*/ 1045094 w 1656655"/>
              <a:gd name="connsiteY5171" fmla="*/ 316512 h 1864576"/>
              <a:gd name="connsiteX5172" fmla="*/ 992698 w 1656655"/>
              <a:gd name="connsiteY5172" fmla="*/ 425265 h 1864576"/>
              <a:gd name="connsiteX5173" fmla="*/ 998522 w 1656655"/>
              <a:gd name="connsiteY5173" fmla="*/ 424290 h 1864576"/>
              <a:gd name="connsiteX5174" fmla="*/ 995997 w 1656655"/>
              <a:gd name="connsiteY5174" fmla="*/ 427603 h 1864576"/>
              <a:gd name="connsiteX5175" fmla="*/ 992698 w 1656655"/>
              <a:gd name="connsiteY5175" fmla="*/ 425265 h 1864576"/>
              <a:gd name="connsiteX5176" fmla="*/ 827941 w 1656655"/>
              <a:gd name="connsiteY5176" fmla="*/ 839421 h 1864576"/>
              <a:gd name="connsiteX5177" fmla="*/ 812414 w 1656655"/>
              <a:gd name="connsiteY5177" fmla="*/ 827726 h 1864576"/>
              <a:gd name="connsiteX5178" fmla="*/ 750315 w 1656655"/>
              <a:gd name="connsiteY5178" fmla="*/ 818760 h 1864576"/>
              <a:gd name="connsiteX5179" fmla="*/ 761570 w 1656655"/>
              <a:gd name="connsiteY5179" fmla="*/ 868847 h 1864576"/>
              <a:gd name="connsiteX5180" fmla="*/ 813579 w 1656655"/>
              <a:gd name="connsiteY5180" fmla="*/ 851111 h 1864576"/>
              <a:gd name="connsiteX5181" fmla="*/ 815130 w 1656655"/>
              <a:gd name="connsiteY5181" fmla="*/ 848774 h 1864576"/>
              <a:gd name="connsiteX5182" fmla="*/ 827941 w 1656655"/>
              <a:gd name="connsiteY5182" fmla="*/ 842341 h 1864576"/>
              <a:gd name="connsiteX5183" fmla="*/ 840748 w 1656655"/>
              <a:gd name="connsiteY5183" fmla="*/ 848774 h 1864576"/>
              <a:gd name="connsiteX5184" fmla="*/ 842299 w 1656655"/>
              <a:gd name="connsiteY5184" fmla="*/ 851111 h 1864576"/>
              <a:gd name="connsiteX5185" fmla="*/ 894308 w 1656655"/>
              <a:gd name="connsiteY5185" fmla="*/ 868847 h 1864576"/>
              <a:gd name="connsiteX5186" fmla="*/ 905563 w 1656655"/>
              <a:gd name="connsiteY5186" fmla="*/ 818760 h 1864576"/>
              <a:gd name="connsiteX5187" fmla="*/ 843464 w 1656655"/>
              <a:gd name="connsiteY5187" fmla="*/ 827726 h 1864576"/>
              <a:gd name="connsiteX5188" fmla="*/ 827941 w 1656655"/>
              <a:gd name="connsiteY5188" fmla="*/ 839421 h 1864576"/>
              <a:gd name="connsiteX5189" fmla="*/ 694621 w 1656655"/>
              <a:gd name="connsiteY5189" fmla="*/ 1166652 h 1864576"/>
              <a:gd name="connsiteX5190" fmla="*/ 667647 w 1656655"/>
              <a:gd name="connsiteY5190" fmla="*/ 1031784 h 1864576"/>
              <a:gd name="connsiteX5191" fmla="*/ 670554 w 1656655"/>
              <a:gd name="connsiteY5191" fmla="*/ 1165481 h 1864576"/>
              <a:gd name="connsiteX5192" fmla="*/ 694621 w 1656655"/>
              <a:gd name="connsiteY5192" fmla="*/ 1166652 h 1864576"/>
              <a:gd name="connsiteX5193" fmla="*/ 650373 w 1656655"/>
              <a:gd name="connsiteY5193" fmla="*/ 1027688 h 1864576"/>
              <a:gd name="connsiteX5194" fmla="*/ 624951 w 1656655"/>
              <a:gd name="connsiteY5194" fmla="*/ 1166652 h 1864576"/>
              <a:gd name="connsiteX5195" fmla="*/ 648044 w 1656655"/>
              <a:gd name="connsiteY5195" fmla="*/ 1165677 h 1864576"/>
              <a:gd name="connsiteX5196" fmla="*/ 650373 w 1656655"/>
              <a:gd name="connsiteY5196" fmla="*/ 1027688 h 1864576"/>
              <a:gd name="connsiteX5197" fmla="*/ 961453 w 1656655"/>
              <a:gd name="connsiteY5197" fmla="*/ 1166652 h 1864576"/>
              <a:gd name="connsiteX5198" fmla="*/ 988431 w 1656655"/>
              <a:gd name="connsiteY5198" fmla="*/ 1031784 h 1864576"/>
              <a:gd name="connsiteX5199" fmla="*/ 985520 w 1656655"/>
              <a:gd name="connsiteY5199" fmla="*/ 1165481 h 1864576"/>
              <a:gd name="connsiteX5200" fmla="*/ 961453 w 1656655"/>
              <a:gd name="connsiteY5200" fmla="*/ 1166652 h 1864576"/>
              <a:gd name="connsiteX5201" fmla="*/ 1005505 w 1656655"/>
              <a:gd name="connsiteY5201" fmla="*/ 1027688 h 1864576"/>
              <a:gd name="connsiteX5202" fmla="*/ 1030927 w 1656655"/>
              <a:gd name="connsiteY5202" fmla="*/ 1166652 h 1864576"/>
              <a:gd name="connsiteX5203" fmla="*/ 1007834 w 1656655"/>
              <a:gd name="connsiteY5203" fmla="*/ 1165677 h 1864576"/>
              <a:gd name="connsiteX5204" fmla="*/ 1005505 w 1656655"/>
              <a:gd name="connsiteY5204" fmla="*/ 1027688 h 1864576"/>
              <a:gd name="connsiteX5205" fmla="*/ 804457 w 1656655"/>
              <a:gd name="connsiteY5205" fmla="*/ 1272676 h 1864576"/>
              <a:gd name="connsiteX5206" fmla="*/ 803684 w 1656655"/>
              <a:gd name="connsiteY5206" fmla="*/ 1272676 h 1864576"/>
              <a:gd name="connsiteX5207" fmla="*/ 803684 w 1656655"/>
              <a:gd name="connsiteY5207" fmla="*/ 1305027 h 1864576"/>
              <a:gd name="connsiteX5208" fmla="*/ 804457 w 1656655"/>
              <a:gd name="connsiteY5208" fmla="*/ 1305027 h 1864576"/>
              <a:gd name="connsiteX5209" fmla="*/ 804457 w 1656655"/>
              <a:gd name="connsiteY5209" fmla="*/ 1272676 h 1864576"/>
              <a:gd name="connsiteX5210" fmla="*/ 851617 w 1656655"/>
              <a:gd name="connsiteY5210" fmla="*/ 1272676 h 1864576"/>
              <a:gd name="connsiteX5211" fmla="*/ 852390 w 1656655"/>
              <a:gd name="connsiteY5211" fmla="*/ 1272676 h 1864576"/>
              <a:gd name="connsiteX5212" fmla="*/ 852390 w 1656655"/>
              <a:gd name="connsiteY5212" fmla="*/ 1305027 h 1864576"/>
              <a:gd name="connsiteX5213" fmla="*/ 851617 w 1656655"/>
              <a:gd name="connsiteY5213" fmla="*/ 1305027 h 1864576"/>
              <a:gd name="connsiteX5214" fmla="*/ 851617 w 1656655"/>
              <a:gd name="connsiteY5214" fmla="*/ 1272676 h 1864576"/>
              <a:gd name="connsiteX5215" fmla="*/ 907310 w 1656655"/>
              <a:gd name="connsiteY5215" fmla="*/ 1289824 h 1864576"/>
              <a:gd name="connsiteX5216" fmla="*/ 898189 w 1656655"/>
              <a:gd name="connsiteY5216" fmla="*/ 1302102 h 1864576"/>
              <a:gd name="connsiteX5217" fmla="*/ 908088 w 1656655"/>
              <a:gd name="connsiteY5217" fmla="*/ 1316722 h 1864576"/>
              <a:gd name="connsiteX5218" fmla="*/ 860156 w 1656655"/>
              <a:gd name="connsiteY5218" fmla="*/ 1316722 h 1864576"/>
              <a:gd name="connsiteX5219" fmla="*/ 860156 w 1656655"/>
              <a:gd name="connsiteY5219" fmla="*/ 1256890 h 1864576"/>
              <a:gd name="connsiteX5220" fmla="*/ 908088 w 1656655"/>
              <a:gd name="connsiteY5220" fmla="*/ 1256890 h 1864576"/>
              <a:gd name="connsiteX5221" fmla="*/ 904981 w 1656655"/>
              <a:gd name="connsiteY5221" fmla="*/ 1262539 h 1864576"/>
              <a:gd name="connsiteX5222" fmla="*/ 897998 w 1656655"/>
              <a:gd name="connsiteY5222" fmla="*/ 1274038 h 1864576"/>
              <a:gd name="connsiteX5223" fmla="*/ 902461 w 1656655"/>
              <a:gd name="connsiteY5223" fmla="*/ 1283587 h 1864576"/>
              <a:gd name="connsiteX5224" fmla="*/ 907115 w 1656655"/>
              <a:gd name="connsiteY5224" fmla="*/ 1286316 h 1864576"/>
              <a:gd name="connsiteX5225" fmla="*/ 907893 w 1656655"/>
              <a:gd name="connsiteY5225" fmla="*/ 1286708 h 1864576"/>
              <a:gd name="connsiteX5226" fmla="*/ 908088 w 1656655"/>
              <a:gd name="connsiteY5226" fmla="*/ 1287487 h 1864576"/>
              <a:gd name="connsiteX5227" fmla="*/ 907310 w 1656655"/>
              <a:gd name="connsiteY5227" fmla="*/ 1289824 h 1864576"/>
              <a:gd name="connsiteX5228" fmla="*/ 748568 w 1656655"/>
              <a:gd name="connsiteY5228" fmla="*/ 1289824 h 1864576"/>
              <a:gd name="connsiteX5229" fmla="*/ 757689 w 1656655"/>
              <a:gd name="connsiteY5229" fmla="*/ 1302102 h 1864576"/>
              <a:gd name="connsiteX5230" fmla="*/ 747794 w 1656655"/>
              <a:gd name="connsiteY5230" fmla="*/ 1316722 h 1864576"/>
              <a:gd name="connsiteX5231" fmla="*/ 795727 w 1656655"/>
              <a:gd name="connsiteY5231" fmla="*/ 1316722 h 1864576"/>
              <a:gd name="connsiteX5232" fmla="*/ 795727 w 1656655"/>
              <a:gd name="connsiteY5232" fmla="*/ 1256890 h 1864576"/>
              <a:gd name="connsiteX5233" fmla="*/ 747794 w 1656655"/>
              <a:gd name="connsiteY5233" fmla="*/ 1256890 h 1864576"/>
              <a:gd name="connsiteX5234" fmla="*/ 750897 w 1656655"/>
              <a:gd name="connsiteY5234" fmla="*/ 1262539 h 1864576"/>
              <a:gd name="connsiteX5235" fmla="*/ 757885 w 1656655"/>
              <a:gd name="connsiteY5235" fmla="*/ 1274038 h 1864576"/>
              <a:gd name="connsiteX5236" fmla="*/ 753422 w 1656655"/>
              <a:gd name="connsiteY5236" fmla="*/ 1283587 h 1864576"/>
              <a:gd name="connsiteX5237" fmla="*/ 748763 w 1656655"/>
              <a:gd name="connsiteY5237" fmla="*/ 1286316 h 1864576"/>
              <a:gd name="connsiteX5238" fmla="*/ 747985 w 1656655"/>
              <a:gd name="connsiteY5238" fmla="*/ 1286708 h 1864576"/>
              <a:gd name="connsiteX5239" fmla="*/ 747794 w 1656655"/>
              <a:gd name="connsiteY5239" fmla="*/ 1287487 h 1864576"/>
              <a:gd name="connsiteX5240" fmla="*/ 748568 w 1656655"/>
              <a:gd name="connsiteY5240" fmla="*/ 1289824 h 1864576"/>
              <a:gd name="connsiteX5241" fmla="*/ 827163 w 1656655"/>
              <a:gd name="connsiteY5241" fmla="*/ 1180101 h 1864576"/>
              <a:gd name="connsiteX5242" fmla="*/ 811445 w 1656655"/>
              <a:gd name="connsiteY5242" fmla="*/ 1178930 h 1864576"/>
              <a:gd name="connsiteX5243" fmla="*/ 811445 w 1656655"/>
              <a:gd name="connsiteY5243" fmla="*/ 1332508 h 1864576"/>
              <a:gd name="connsiteX5244" fmla="*/ 817269 w 1656655"/>
              <a:gd name="connsiteY5244" fmla="*/ 1336991 h 1864576"/>
              <a:gd name="connsiteX5245" fmla="*/ 827941 w 1656655"/>
              <a:gd name="connsiteY5245" fmla="*/ 1338745 h 1864576"/>
              <a:gd name="connsiteX5246" fmla="*/ 838614 w 1656655"/>
              <a:gd name="connsiteY5246" fmla="*/ 1336991 h 1864576"/>
              <a:gd name="connsiteX5247" fmla="*/ 844433 w 1656655"/>
              <a:gd name="connsiteY5247" fmla="*/ 1332508 h 1864576"/>
              <a:gd name="connsiteX5248" fmla="*/ 844433 w 1656655"/>
              <a:gd name="connsiteY5248" fmla="*/ 1179126 h 1864576"/>
              <a:gd name="connsiteX5249" fmla="*/ 828715 w 1656655"/>
              <a:gd name="connsiteY5249" fmla="*/ 1180292 h 1864576"/>
              <a:gd name="connsiteX5250" fmla="*/ 827163 w 1656655"/>
              <a:gd name="connsiteY5250" fmla="*/ 1180292 h 1864576"/>
              <a:gd name="connsiteX5251" fmla="*/ 827163 w 1656655"/>
              <a:gd name="connsiteY5251" fmla="*/ 1180101 h 1864576"/>
              <a:gd name="connsiteX5252" fmla="*/ 827941 w 1656655"/>
              <a:gd name="connsiteY5252" fmla="*/ 949537 h 1864576"/>
              <a:gd name="connsiteX5253" fmla="*/ 813775 w 1656655"/>
              <a:gd name="connsiteY5253" fmla="*/ 949537 h 1864576"/>
              <a:gd name="connsiteX5254" fmla="*/ 811445 w 1656655"/>
              <a:gd name="connsiteY5254" fmla="*/ 954603 h 1864576"/>
              <a:gd name="connsiteX5255" fmla="*/ 827163 w 1656655"/>
              <a:gd name="connsiteY5255" fmla="*/ 953437 h 1864576"/>
              <a:gd name="connsiteX5256" fmla="*/ 827941 w 1656655"/>
              <a:gd name="connsiteY5256" fmla="*/ 953437 h 1864576"/>
              <a:gd name="connsiteX5257" fmla="*/ 828715 w 1656655"/>
              <a:gd name="connsiteY5257" fmla="*/ 953437 h 1864576"/>
              <a:gd name="connsiteX5258" fmla="*/ 844433 w 1656655"/>
              <a:gd name="connsiteY5258" fmla="*/ 954603 h 1864576"/>
              <a:gd name="connsiteX5259" fmla="*/ 842108 w 1656655"/>
              <a:gd name="connsiteY5259" fmla="*/ 949537 h 1864576"/>
              <a:gd name="connsiteX5260" fmla="*/ 827941 w 1656655"/>
              <a:gd name="connsiteY5260" fmla="*/ 949537 h 1864576"/>
              <a:gd name="connsiteX5261" fmla="*/ 733432 w 1656655"/>
              <a:gd name="connsiteY5261" fmla="*/ 1188871 h 1864576"/>
              <a:gd name="connsiteX5262" fmla="*/ 585944 w 1656655"/>
              <a:gd name="connsiteY5262" fmla="*/ 1188871 h 1864576"/>
              <a:gd name="connsiteX5263" fmla="*/ 658330 w 1656655"/>
              <a:gd name="connsiteY5263" fmla="*/ 1224534 h 1864576"/>
              <a:gd name="connsiteX5264" fmla="*/ 733432 w 1656655"/>
              <a:gd name="connsiteY5264" fmla="*/ 1188871 h 1864576"/>
              <a:gd name="connsiteX5265" fmla="*/ 647657 w 1656655"/>
              <a:gd name="connsiteY5265" fmla="*/ 1188675 h 1864576"/>
              <a:gd name="connsiteX5266" fmla="*/ 584393 w 1656655"/>
              <a:gd name="connsiteY5266" fmla="*/ 1181267 h 1864576"/>
              <a:gd name="connsiteX5267" fmla="*/ 648044 w 1656655"/>
              <a:gd name="connsiteY5267" fmla="*/ 1173864 h 1864576"/>
              <a:gd name="connsiteX5268" fmla="*/ 647657 w 1656655"/>
              <a:gd name="connsiteY5268" fmla="*/ 1188675 h 1864576"/>
              <a:gd name="connsiteX5269" fmla="*/ 671528 w 1656655"/>
              <a:gd name="connsiteY5269" fmla="*/ 1188675 h 1864576"/>
              <a:gd name="connsiteX5270" fmla="*/ 736730 w 1656655"/>
              <a:gd name="connsiteY5270" fmla="*/ 1181267 h 1864576"/>
              <a:gd name="connsiteX5271" fmla="*/ 671136 w 1656655"/>
              <a:gd name="connsiteY5271" fmla="*/ 1173864 h 1864576"/>
              <a:gd name="connsiteX5272" fmla="*/ 671528 w 1656655"/>
              <a:gd name="connsiteY5272" fmla="*/ 1188675 h 1864576"/>
              <a:gd name="connsiteX5273" fmla="*/ 664540 w 1656655"/>
              <a:gd name="connsiteY5273" fmla="*/ 950316 h 1864576"/>
              <a:gd name="connsiteX5274" fmla="*/ 703742 w 1656655"/>
              <a:gd name="connsiteY5274" fmla="*/ 1167627 h 1864576"/>
              <a:gd name="connsiteX5275" fmla="*/ 701413 w 1656655"/>
              <a:gd name="connsiteY5275" fmla="*/ 1167431 h 1864576"/>
              <a:gd name="connsiteX5276" fmla="*/ 667647 w 1656655"/>
              <a:gd name="connsiteY5276" fmla="*/ 999041 h 1864576"/>
              <a:gd name="connsiteX5277" fmla="*/ 664540 w 1656655"/>
              <a:gd name="connsiteY5277" fmla="*/ 950316 h 1864576"/>
              <a:gd name="connsiteX5278" fmla="*/ 653867 w 1656655"/>
              <a:gd name="connsiteY5278" fmla="*/ 950316 h 1864576"/>
              <a:gd name="connsiteX5279" fmla="*/ 614665 w 1656655"/>
              <a:gd name="connsiteY5279" fmla="*/ 1167823 h 1864576"/>
              <a:gd name="connsiteX5280" fmla="*/ 616994 w 1656655"/>
              <a:gd name="connsiteY5280" fmla="*/ 1167431 h 1864576"/>
              <a:gd name="connsiteX5281" fmla="*/ 650955 w 1656655"/>
              <a:gd name="connsiteY5281" fmla="*/ 997674 h 1864576"/>
              <a:gd name="connsiteX5282" fmla="*/ 653867 w 1656655"/>
              <a:gd name="connsiteY5282" fmla="*/ 950316 h 1864576"/>
              <a:gd name="connsiteX5283" fmla="*/ 654645 w 1656655"/>
              <a:gd name="connsiteY5283" fmla="*/ 1188675 h 1864576"/>
              <a:gd name="connsiteX5284" fmla="*/ 664927 w 1656655"/>
              <a:gd name="connsiteY5284" fmla="*/ 1188675 h 1864576"/>
              <a:gd name="connsiteX5285" fmla="*/ 659495 w 1656655"/>
              <a:gd name="connsiteY5285" fmla="*/ 930243 h 1864576"/>
              <a:gd name="connsiteX5286" fmla="*/ 654645 w 1656655"/>
              <a:gd name="connsiteY5286" fmla="*/ 1188675 h 1864576"/>
              <a:gd name="connsiteX5287" fmla="*/ 991534 w 1656655"/>
              <a:gd name="connsiteY5287" fmla="*/ 950316 h 1864576"/>
              <a:gd name="connsiteX5288" fmla="*/ 952331 w 1656655"/>
              <a:gd name="connsiteY5288" fmla="*/ 1167627 h 1864576"/>
              <a:gd name="connsiteX5289" fmla="*/ 954661 w 1656655"/>
              <a:gd name="connsiteY5289" fmla="*/ 1167431 h 1864576"/>
              <a:gd name="connsiteX5290" fmla="*/ 988431 w 1656655"/>
              <a:gd name="connsiteY5290" fmla="*/ 999041 h 1864576"/>
              <a:gd name="connsiteX5291" fmla="*/ 991534 w 1656655"/>
              <a:gd name="connsiteY5291" fmla="*/ 950316 h 1864576"/>
              <a:gd name="connsiteX5292" fmla="*/ 984546 w 1656655"/>
              <a:gd name="connsiteY5292" fmla="*/ 1188675 h 1864576"/>
              <a:gd name="connsiteX5293" fmla="*/ 919344 w 1656655"/>
              <a:gd name="connsiteY5293" fmla="*/ 1181267 h 1864576"/>
              <a:gd name="connsiteX5294" fmla="*/ 984937 w 1656655"/>
              <a:gd name="connsiteY5294" fmla="*/ 1173864 h 1864576"/>
              <a:gd name="connsiteX5295" fmla="*/ 984546 w 1656655"/>
              <a:gd name="connsiteY5295" fmla="*/ 1188675 h 1864576"/>
              <a:gd name="connsiteX5296" fmla="*/ 1008417 w 1656655"/>
              <a:gd name="connsiteY5296" fmla="*/ 1188675 h 1864576"/>
              <a:gd name="connsiteX5297" fmla="*/ 1071681 w 1656655"/>
              <a:gd name="connsiteY5297" fmla="*/ 1181267 h 1864576"/>
              <a:gd name="connsiteX5298" fmla="*/ 1008030 w 1656655"/>
              <a:gd name="connsiteY5298" fmla="*/ 1173864 h 1864576"/>
              <a:gd name="connsiteX5299" fmla="*/ 1008417 w 1656655"/>
              <a:gd name="connsiteY5299" fmla="*/ 1188675 h 1864576"/>
              <a:gd name="connsiteX5300" fmla="*/ 1002207 w 1656655"/>
              <a:gd name="connsiteY5300" fmla="*/ 950316 h 1864576"/>
              <a:gd name="connsiteX5301" fmla="*/ 1041409 w 1656655"/>
              <a:gd name="connsiteY5301" fmla="*/ 1167823 h 1864576"/>
              <a:gd name="connsiteX5302" fmla="*/ 1039080 w 1656655"/>
              <a:gd name="connsiteY5302" fmla="*/ 1167431 h 1864576"/>
              <a:gd name="connsiteX5303" fmla="*/ 1005118 w 1656655"/>
              <a:gd name="connsiteY5303" fmla="*/ 997674 h 1864576"/>
              <a:gd name="connsiteX5304" fmla="*/ 1002207 w 1656655"/>
              <a:gd name="connsiteY5304" fmla="*/ 950316 h 1864576"/>
              <a:gd name="connsiteX5305" fmla="*/ 1001429 w 1656655"/>
              <a:gd name="connsiteY5305" fmla="*/ 1188675 h 1864576"/>
              <a:gd name="connsiteX5306" fmla="*/ 991147 w 1656655"/>
              <a:gd name="connsiteY5306" fmla="*/ 1188675 h 1864576"/>
              <a:gd name="connsiteX5307" fmla="*/ 996579 w 1656655"/>
              <a:gd name="connsiteY5307" fmla="*/ 930243 h 1864576"/>
              <a:gd name="connsiteX5308" fmla="*/ 1001429 w 1656655"/>
              <a:gd name="connsiteY5308" fmla="*/ 1188675 h 1864576"/>
              <a:gd name="connsiteX5309" fmla="*/ 922642 w 1656655"/>
              <a:gd name="connsiteY5309" fmla="*/ 1188871 h 1864576"/>
              <a:gd name="connsiteX5310" fmla="*/ 1070130 w 1656655"/>
              <a:gd name="connsiteY5310" fmla="*/ 1188871 h 1864576"/>
              <a:gd name="connsiteX5311" fmla="*/ 997744 w 1656655"/>
              <a:gd name="connsiteY5311" fmla="*/ 1224534 h 1864576"/>
              <a:gd name="connsiteX5312" fmla="*/ 922642 w 1656655"/>
              <a:gd name="connsiteY5312" fmla="*/ 1188871 h 1864576"/>
              <a:gd name="connsiteX5313" fmla="*/ 827941 w 1656655"/>
              <a:gd name="connsiteY5313" fmla="*/ 849357 h 1864576"/>
              <a:gd name="connsiteX5314" fmla="*/ 818820 w 1656655"/>
              <a:gd name="connsiteY5314" fmla="*/ 858519 h 1864576"/>
              <a:gd name="connsiteX5315" fmla="*/ 827941 w 1656655"/>
              <a:gd name="connsiteY5315" fmla="*/ 867681 h 1864576"/>
              <a:gd name="connsiteX5316" fmla="*/ 837063 w 1656655"/>
              <a:gd name="connsiteY5316" fmla="*/ 858519 h 1864576"/>
              <a:gd name="connsiteX5317" fmla="*/ 827941 w 1656655"/>
              <a:gd name="connsiteY5317" fmla="*/ 849357 h 1864576"/>
              <a:gd name="connsiteX5318" fmla="*/ 827941 w 1656655"/>
              <a:gd name="connsiteY5318" fmla="*/ 813890 h 1864576"/>
              <a:gd name="connsiteX5319" fmla="*/ 818820 w 1656655"/>
              <a:gd name="connsiteY5319" fmla="*/ 823047 h 1864576"/>
              <a:gd name="connsiteX5320" fmla="*/ 827941 w 1656655"/>
              <a:gd name="connsiteY5320" fmla="*/ 832209 h 1864576"/>
              <a:gd name="connsiteX5321" fmla="*/ 837063 w 1656655"/>
              <a:gd name="connsiteY5321" fmla="*/ 823047 h 1864576"/>
              <a:gd name="connsiteX5322" fmla="*/ 827941 w 1656655"/>
              <a:gd name="connsiteY5322" fmla="*/ 813890 h 1864576"/>
              <a:gd name="connsiteX5323" fmla="*/ 817459 w 1656655"/>
              <a:gd name="connsiteY5323" fmla="*/ 796933 h 1864576"/>
              <a:gd name="connsiteX5324" fmla="*/ 814357 w 1656655"/>
              <a:gd name="connsiteY5324" fmla="*/ 797908 h 1864576"/>
              <a:gd name="connsiteX5325" fmla="*/ 810863 w 1656655"/>
              <a:gd name="connsiteY5325" fmla="*/ 799074 h 1864576"/>
              <a:gd name="connsiteX5326" fmla="*/ 816295 w 1656655"/>
              <a:gd name="connsiteY5326" fmla="*/ 801999 h 1864576"/>
              <a:gd name="connsiteX5327" fmla="*/ 817459 w 1656655"/>
              <a:gd name="connsiteY5327" fmla="*/ 796933 h 1864576"/>
              <a:gd name="connsiteX5328" fmla="*/ 838614 w 1656655"/>
              <a:gd name="connsiteY5328" fmla="*/ 796933 h 1864576"/>
              <a:gd name="connsiteX5329" fmla="*/ 841717 w 1656655"/>
              <a:gd name="connsiteY5329" fmla="*/ 797908 h 1864576"/>
              <a:gd name="connsiteX5330" fmla="*/ 845211 w 1656655"/>
              <a:gd name="connsiteY5330" fmla="*/ 799074 h 1864576"/>
              <a:gd name="connsiteX5331" fmla="*/ 839779 w 1656655"/>
              <a:gd name="connsiteY5331" fmla="*/ 801999 h 1864576"/>
              <a:gd name="connsiteX5332" fmla="*/ 838614 w 1656655"/>
              <a:gd name="connsiteY5332" fmla="*/ 796933 h 1864576"/>
              <a:gd name="connsiteX5333" fmla="*/ 827941 w 1656655"/>
              <a:gd name="connsiteY5333" fmla="*/ 780951 h 1864576"/>
              <a:gd name="connsiteX5334" fmla="*/ 815522 w 1656655"/>
              <a:gd name="connsiteY5334" fmla="*/ 781730 h 1864576"/>
              <a:gd name="connsiteX5335" fmla="*/ 807565 w 1656655"/>
              <a:gd name="connsiteY5335" fmla="*/ 785821 h 1864576"/>
              <a:gd name="connsiteX5336" fmla="*/ 804071 w 1656655"/>
              <a:gd name="connsiteY5336" fmla="*/ 794983 h 1864576"/>
              <a:gd name="connsiteX5337" fmla="*/ 808534 w 1656655"/>
              <a:gd name="connsiteY5337" fmla="*/ 797908 h 1864576"/>
              <a:gd name="connsiteX5338" fmla="*/ 819402 w 1656655"/>
              <a:gd name="connsiteY5338" fmla="*/ 782122 h 1864576"/>
              <a:gd name="connsiteX5339" fmla="*/ 827746 w 1656655"/>
              <a:gd name="connsiteY5339" fmla="*/ 781343 h 1864576"/>
              <a:gd name="connsiteX5340" fmla="*/ 836089 w 1656655"/>
              <a:gd name="connsiteY5340" fmla="*/ 782122 h 1864576"/>
              <a:gd name="connsiteX5341" fmla="*/ 846958 w 1656655"/>
              <a:gd name="connsiteY5341" fmla="*/ 797908 h 1864576"/>
              <a:gd name="connsiteX5342" fmla="*/ 851421 w 1656655"/>
              <a:gd name="connsiteY5342" fmla="*/ 794983 h 1864576"/>
              <a:gd name="connsiteX5343" fmla="*/ 847927 w 1656655"/>
              <a:gd name="connsiteY5343" fmla="*/ 785821 h 1864576"/>
              <a:gd name="connsiteX5344" fmla="*/ 839970 w 1656655"/>
              <a:gd name="connsiteY5344" fmla="*/ 781730 h 1864576"/>
              <a:gd name="connsiteX5345" fmla="*/ 827941 w 1656655"/>
              <a:gd name="connsiteY5345" fmla="*/ 780951 h 1864576"/>
              <a:gd name="connsiteX5346" fmla="*/ 827941 w 1656655"/>
              <a:gd name="connsiteY5346" fmla="*/ 788163 h 1864576"/>
              <a:gd name="connsiteX5347" fmla="*/ 819206 w 1656655"/>
              <a:gd name="connsiteY5347" fmla="*/ 790304 h 1864576"/>
              <a:gd name="connsiteX5348" fmla="*/ 819984 w 1656655"/>
              <a:gd name="connsiteY5348" fmla="*/ 791279 h 1864576"/>
              <a:gd name="connsiteX5349" fmla="*/ 822505 w 1656655"/>
              <a:gd name="connsiteY5349" fmla="*/ 807457 h 1864576"/>
              <a:gd name="connsiteX5350" fmla="*/ 827941 w 1656655"/>
              <a:gd name="connsiteY5350" fmla="*/ 806482 h 1864576"/>
              <a:gd name="connsiteX5351" fmla="*/ 833373 w 1656655"/>
              <a:gd name="connsiteY5351" fmla="*/ 807457 h 1864576"/>
              <a:gd name="connsiteX5352" fmla="*/ 835898 w 1656655"/>
              <a:gd name="connsiteY5352" fmla="*/ 791279 h 1864576"/>
              <a:gd name="connsiteX5353" fmla="*/ 836672 w 1656655"/>
              <a:gd name="connsiteY5353" fmla="*/ 790304 h 1864576"/>
              <a:gd name="connsiteX5354" fmla="*/ 827941 w 1656655"/>
              <a:gd name="connsiteY5354" fmla="*/ 788163 h 1864576"/>
              <a:gd name="connsiteX5355" fmla="*/ 827941 w 1656655"/>
              <a:gd name="connsiteY5355" fmla="*/ 874893 h 1864576"/>
              <a:gd name="connsiteX5356" fmla="*/ 827550 w 1656655"/>
              <a:gd name="connsiteY5356" fmla="*/ 874893 h 1864576"/>
              <a:gd name="connsiteX5357" fmla="*/ 819789 w 1656655"/>
              <a:gd name="connsiteY5357" fmla="*/ 872943 h 1864576"/>
              <a:gd name="connsiteX5358" fmla="*/ 817655 w 1656655"/>
              <a:gd name="connsiteY5358" fmla="*/ 873526 h 1864576"/>
              <a:gd name="connsiteX5359" fmla="*/ 807173 w 1656655"/>
              <a:gd name="connsiteY5359" fmla="*/ 881321 h 1864576"/>
              <a:gd name="connsiteX5360" fmla="*/ 806400 w 1656655"/>
              <a:gd name="connsiteY5360" fmla="*/ 882879 h 1864576"/>
              <a:gd name="connsiteX5361" fmla="*/ 807755 w 1656655"/>
              <a:gd name="connsiteY5361" fmla="*/ 884638 h 1864576"/>
              <a:gd name="connsiteX5362" fmla="*/ 816877 w 1656655"/>
              <a:gd name="connsiteY5362" fmla="*/ 892237 h 1864576"/>
              <a:gd name="connsiteX5363" fmla="*/ 822700 w 1656655"/>
              <a:gd name="connsiteY5363" fmla="*/ 889900 h 1864576"/>
              <a:gd name="connsiteX5364" fmla="*/ 828132 w 1656655"/>
              <a:gd name="connsiteY5364" fmla="*/ 885608 h 1864576"/>
              <a:gd name="connsiteX5365" fmla="*/ 833569 w 1656655"/>
              <a:gd name="connsiteY5365" fmla="*/ 889900 h 1864576"/>
              <a:gd name="connsiteX5366" fmla="*/ 839387 w 1656655"/>
              <a:gd name="connsiteY5366" fmla="*/ 892237 h 1864576"/>
              <a:gd name="connsiteX5367" fmla="*/ 848509 w 1656655"/>
              <a:gd name="connsiteY5367" fmla="*/ 884638 h 1864576"/>
              <a:gd name="connsiteX5368" fmla="*/ 849870 w 1656655"/>
              <a:gd name="connsiteY5368" fmla="*/ 882879 h 1864576"/>
              <a:gd name="connsiteX5369" fmla="*/ 849091 w 1656655"/>
              <a:gd name="connsiteY5369" fmla="*/ 881321 h 1864576"/>
              <a:gd name="connsiteX5370" fmla="*/ 838614 w 1656655"/>
              <a:gd name="connsiteY5370" fmla="*/ 873526 h 1864576"/>
              <a:gd name="connsiteX5371" fmla="*/ 836481 w 1656655"/>
              <a:gd name="connsiteY5371" fmla="*/ 872943 h 1864576"/>
              <a:gd name="connsiteX5372" fmla="*/ 828715 w 1656655"/>
              <a:gd name="connsiteY5372" fmla="*/ 874893 h 1864576"/>
              <a:gd name="connsiteX5373" fmla="*/ 827941 w 1656655"/>
              <a:gd name="connsiteY5373" fmla="*/ 874893 h 1864576"/>
              <a:gd name="connsiteX5374" fmla="*/ 810085 w 1656655"/>
              <a:gd name="connsiteY5374" fmla="*/ 904907 h 1864576"/>
              <a:gd name="connsiteX5375" fmla="*/ 806982 w 1656655"/>
              <a:gd name="connsiteY5375" fmla="*/ 892624 h 1864576"/>
              <a:gd name="connsiteX5376" fmla="*/ 782529 w 1656655"/>
              <a:gd name="connsiteY5376" fmla="*/ 896720 h 1864576"/>
              <a:gd name="connsiteX5377" fmla="*/ 805039 w 1656655"/>
              <a:gd name="connsiteY5377" fmla="*/ 902565 h 1864576"/>
              <a:gd name="connsiteX5378" fmla="*/ 806786 w 1656655"/>
              <a:gd name="connsiteY5378" fmla="*/ 904711 h 1864576"/>
              <a:gd name="connsiteX5379" fmla="*/ 810085 w 1656655"/>
              <a:gd name="connsiteY5379" fmla="*/ 904907 h 1864576"/>
              <a:gd name="connsiteX5380" fmla="*/ 813383 w 1656655"/>
              <a:gd name="connsiteY5380" fmla="*/ 811357 h 1864576"/>
              <a:gd name="connsiteX5381" fmla="*/ 785441 w 1656655"/>
              <a:gd name="connsiteY5381" fmla="*/ 796350 h 1864576"/>
              <a:gd name="connsiteX5382" fmla="*/ 718878 w 1656655"/>
              <a:gd name="connsiteY5382" fmla="*/ 820127 h 1864576"/>
              <a:gd name="connsiteX5383" fmla="*/ 730329 w 1656655"/>
              <a:gd name="connsiteY5383" fmla="*/ 870993 h 1864576"/>
              <a:gd name="connsiteX5384" fmla="*/ 765260 w 1656655"/>
              <a:gd name="connsiteY5384" fmla="*/ 883271 h 1864576"/>
              <a:gd name="connsiteX5385" fmla="*/ 797474 w 1656655"/>
              <a:gd name="connsiteY5385" fmla="*/ 878009 h 1864576"/>
              <a:gd name="connsiteX5386" fmla="*/ 812996 w 1656655"/>
              <a:gd name="connsiteY5386" fmla="*/ 865927 h 1864576"/>
              <a:gd name="connsiteX5387" fmla="*/ 790682 w 1656655"/>
              <a:gd name="connsiteY5387" fmla="*/ 876451 h 1864576"/>
              <a:gd name="connsiteX5388" fmla="*/ 743718 w 1656655"/>
              <a:gd name="connsiteY5388" fmla="*/ 866902 h 1864576"/>
              <a:gd name="connsiteX5389" fmla="*/ 739838 w 1656655"/>
              <a:gd name="connsiteY5389" fmla="*/ 818956 h 1864576"/>
              <a:gd name="connsiteX5390" fmla="*/ 784858 w 1656655"/>
              <a:gd name="connsiteY5390" fmla="*/ 801999 h 1864576"/>
              <a:gd name="connsiteX5391" fmla="*/ 810863 w 1656655"/>
              <a:gd name="connsiteY5391" fmla="*/ 812327 h 1864576"/>
              <a:gd name="connsiteX5392" fmla="*/ 813383 w 1656655"/>
              <a:gd name="connsiteY5392" fmla="*/ 811357 h 1864576"/>
              <a:gd name="connsiteX5393" fmla="*/ 845793 w 1656655"/>
              <a:gd name="connsiteY5393" fmla="*/ 904907 h 1864576"/>
              <a:gd name="connsiteX5394" fmla="*/ 848901 w 1656655"/>
              <a:gd name="connsiteY5394" fmla="*/ 892624 h 1864576"/>
              <a:gd name="connsiteX5395" fmla="*/ 873349 w 1656655"/>
              <a:gd name="connsiteY5395" fmla="*/ 896720 h 1864576"/>
              <a:gd name="connsiteX5396" fmla="*/ 850838 w 1656655"/>
              <a:gd name="connsiteY5396" fmla="*/ 902565 h 1864576"/>
              <a:gd name="connsiteX5397" fmla="*/ 849091 w 1656655"/>
              <a:gd name="connsiteY5397" fmla="*/ 904711 h 1864576"/>
              <a:gd name="connsiteX5398" fmla="*/ 845793 w 1656655"/>
              <a:gd name="connsiteY5398" fmla="*/ 904907 h 1864576"/>
              <a:gd name="connsiteX5399" fmla="*/ 842691 w 1656655"/>
              <a:gd name="connsiteY5399" fmla="*/ 811357 h 1864576"/>
              <a:gd name="connsiteX5400" fmla="*/ 870633 w 1656655"/>
              <a:gd name="connsiteY5400" fmla="*/ 796350 h 1864576"/>
              <a:gd name="connsiteX5401" fmla="*/ 937195 w 1656655"/>
              <a:gd name="connsiteY5401" fmla="*/ 820127 h 1864576"/>
              <a:gd name="connsiteX5402" fmla="*/ 925744 w 1656655"/>
              <a:gd name="connsiteY5402" fmla="*/ 870993 h 1864576"/>
              <a:gd name="connsiteX5403" fmla="*/ 890814 w 1656655"/>
              <a:gd name="connsiteY5403" fmla="*/ 883271 h 1864576"/>
              <a:gd name="connsiteX5404" fmla="*/ 858600 w 1656655"/>
              <a:gd name="connsiteY5404" fmla="*/ 878009 h 1864576"/>
              <a:gd name="connsiteX5405" fmla="*/ 843077 w 1656655"/>
              <a:gd name="connsiteY5405" fmla="*/ 865927 h 1864576"/>
              <a:gd name="connsiteX5406" fmla="*/ 865392 w 1656655"/>
              <a:gd name="connsiteY5406" fmla="*/ 876451 h 1864576"/>
              <a:gd name="connsiteX5407" fmla="*/ 912356 w 1656655"/>
              <a:gd name="connsiteY5407" fmla="*/ 866902 h 1864576"/>
              <a:gd name="connsiteX5408" fmla="*/ 916236 w 1656655"/>
              <a:gd name="connsiteY5408" fmla="*/ 818956 h 1864576"/>
              <a:gd name="connsiteX5409" fmla="*/ 871215 w 1656655"/>
              <a:gd name="connsiteY5409" fmla="*/ 801999 h 1864576"/>
              <a:gd name="connsiteX5410" fmla="*/ 845211 w 1656655"/>
              <a:gd name="connsiteY5410" fmla="*/ 812327 h 1864576"/>
              <a:gd name="connsiteX5411" fmla="*/ 842691 w 1656655"/>
              <a:gd name="connsiteY5411" fmla="*/ 811357 h 1864576"/>
              <a:gd name="connsiteX5412" fmla="*/ 827941 w 1656655"/>
              <a:gd name="connsiteY5412" fmla="*/ 895162 h 1864576"/>
              <a:gd name="connsiteX5413" fmla="*/ 806786 w 1656655"/>
              <a:gd name="connsiteY5413" fmla="*/ 920301 h 1864576"/>
              <a:gd name="connsiteX5414" fmla="*/ 797474 w 1656655"/>
              <a:gd name="connsiteY5414" fmla="*/ 917185 h 1864576"/>
              <a:gd name="connsiteX5415" fmla="*/ 695976 w 1656655"/>
              <a:gd name="connsiteY5415" fmla="*/ 926343 h 1864576"/>
              <a:gd name="connsiteX5416" fmla="*/ 681619 w 1656655"/>
              <a:gd name="connsiteY5416" fmla="*/ 924981 h 1864576"/>
              <a:gd name="connsiteX5417" fmla="*/ 673466 w 1656655"/>
              <a:gd name="connsiteY5417" fmla="*/ 919718 h 1864576"/>
              <a:gd name="connsiteX5418" fmla="*/ 631547 w 1656655"/>
              <a:gd name="connsiteY5418" fmla="*/ 915235 h 1864576"/>
              <a:gd name="connsiteX5419" fmla="*/ 629805 w 1656655"/>
              <a:gd name="connsiteY5419" fmla="*/ 940767 h 1864576"/>
              <a:gd name="connsiteX5420" fmla="*/ 648435 w 1656655"/>
              <a:gd name="connsiteY5420" fmla="*/ 941742 h 1864576"/>
              <a:gd name="connsiteX5421" fmla="*/ 659299 w 1656655"/>
              <a:gd name="connsiteY5421" fmla="*/ 923227 h 1864576"/>
              <a:gd name="connsiteX5422" fmla="*/ 668616 w 1656655"/>
              <a:gd name="connsiteY5422" fmla="*/ 933751 h 1864576"/>
              <a:gd name="connsiteX5423" fmla="*/ 668616 w 1656655"/>
              <a:gd name="connsiteY5423" fmla="*/ 941546 h 1864576"/>
              <a:gd name="connsiteX5424" fmla="*/ 827941 w 1656655"/>
              <a:gd name="connsiteY5424" fmla="*/ 941546 h 1864576"/>
              <a:gd name="connsiteX5425" fmla="*/ 987267 w 1656655"/>
              <a:gd name="connsiteY5425" fmla="*/ 941546 h 1864576"/>
              <a:gd name="connsiteX5426" fmla="*/ 987267 w 1656655"/>
              <a:gd name="connsiteY5426" fmla="*/ 933751 h 1864576"/>
              <a:gd name="connsiteX5427" fmla="*/ 996579 w 1656655"/>
              <a:gd name="connsiteY5427" fmla="*/ 923227 h 1864576"/>
              <a:gd name="connsiteX5428" fmla="*/ 1007448 w 1656655"/>
              <a:gd name="connsiteY5428" fmla="*/ 941742 h 1864576"/>
              <a:gd name="connsiteX5429" fmla="*/ 1026078 w 1656655"/>
              <a:gd name="connsiteY5429" fmla="*/ 940767 h 1864576"/>
              <a:gd name="connsiteX5430" fmla="*/ 1024331 w 1656655"/>
              <a:gd name="connsiteY5430" fmla="*/ 915235 h 1864576"/>
              <a:gd name="connsiteX5431" fmla="*/ 982412 w 1656655"/>
              <a:gd name="connsiteY5431" fmla="*/ 919718 h 1864576"/>
              <a:gd name="connsiteX5432" fmla="*/ 974264 w 1656655"/>
              <a:gd name="connsiteY5432" fmla="*/ 924981 h 1864576"/>
              <a:gd name="connsiteX5433" fmla="*/ 959902 w 1656655"/>
              <a:gd name="connsiteY5433" fmla="*/ 926343 h 1864576"/>
              <a:gd name="connsiteX5434" fmla="*/ 858409 w 1656655"/>
              <a:gd name="connsiteY5434" fmla="*/ 917185 h 1864576"/>
              <a:gd name="connsiteX5435" fmla="*/ 849091 w 1656655"/>
              <a:gd name="connsiteY5435" fmla="*/ 920301 h 1864576"/>
              <a:gd name="connsiteX5436" fmla="*/ 827941 w 1656655"/>
              <a:gd name="connsiteY5436" fmla="*/ 895162 h 1864576"/>
              <a:gd name="connsiteX5437" fmla="*/ 827941 w 1656655"/>
              <a:gd name="connsiteY5437" fmla="*/ 960644 h 1864576"/>
              <a:gd name="connsiteX5438" fmla="*/ 933701 w 1656655"/>
              <a:gd name="connsiteY5438" fmla="*/ 1066864 h 1864576"/>
              <a:gd name="connsiteX5439" fmla="*/ 827941 w 1656655"/>
              <a:gd name="connsiteY5439" fmla="*/ 1173085 h 1864576"/>
              <a:gd name="connsiteX5440" fmla="*/ 722177 w 1656655"/>
              <a:gd name="connsiteY5440" fmla="*/ 1066864 h 1864576"/>
              <a:gd name="connsiteX5441" fmla="*/ 827941 w 1656655"/>
              <a:gd name="connsiteY5441" fmla="*/ 960644 h 1864576"/>
              <a:gd name="connsiteX5442" fmla="*/ 827941 w 1656655"/>
              <a:gd name="connsiteY5442" fmla="*/ 1345565 h 1864576"/>
              <a:gd name="connsiteX5443" fmla="*/ 815712 w 1656655"/>
              <a:gd name="connsiteY5443" fmla="*/ 1344008 h 1864576"/>
              <a:gd name="connsiteX5444" fmla="*/ 807369 w 1656655"/>
              <a:gd name="connsiteY5444" fmla="*/ 1340499 h 1864576"/>
              <a:gd name="connsiteX5445" fmla="*/ 804457 w 1656655"/>
              <a:gd name="connsiteY5445" fmla="*/ 1312822 h 1864576"/>
              <a:gd name="connsiteX5446" fmla="*/ 803684 w 1656655"/>
              <a:gd name="connsiteY5446" fmla="*/ 1312822 h 1864576"/>
              <a:gd name="connsiteX5447" fmla="*/ 802710 w 1656655"/>
              <a:gd name="connsiteY5447" fmla="*/ 1322959 h 1864576"/>
              <a:gd name="connsiteX5448" fmla="*/ 796892 w 1656655"/>
              <a:gd name="connsiteY5448" fmla="*/ 1325100 h 1864576"/>
              <a:gd name="connsiteX5449" fmla="*/ 744105 w 1656655"/>
              <a:gd name="connsiteY5449" fmla="*/ 1324909 h 1864576"/>
              <a:gd name="connsiteX5450" fmla="*/ 740224 w 1656655"/>
              <a:gd name="connsiteY5450" fmla="*/ 1321205 h 1864576"/>
              <a:gd name="connsiteX5451" fmla="*/ 740224 w 1656655"/>
              <a:gd name="connsiteY5451" fmla="*/ 1314968 h 1864576"/>
              <a:gd name="connsiteX5452" fmla="*/ 750510 w 1656655"/>
              <a:gd name="connsiteY5452" fmla="*/ 1303077 h 1864576"/>
              <a:gd name="connsiteX5453" fmla="*/ 741193 w 1656655"/>
              <a:gd name="connsiteY5453" fmla="*/ 1292749 h 1864576"/>
              <a:gd name="connsiteX5454" fmla="*/ 746630 w 1656655"/>
              <a:gd name="connsiteY5454" fmla="*/ 1279300 h 1864576"/>
              <a:gd name="connsiteX5455" fmla="*/ 745074 w 1656655"/>
              <a:gd name="connsiteY5455" fmla="*/ 1267414 h 1864576"/>
              <a:gd name="connsiteX5456" fmla="*/ 740224 w 1656655"/>
              <a:gd name="connsiteY5456" fmla="*/ 1256498 h 1864576"/>
              <a:gd name="connsiteX5457" fmla="*/ 743136 w 1656655"/>
              <a:gd name="connsiteY5457" fmla="*/ 1249482 h 1864576"/>
              <a:gd name="connsiteX5458" fmla="*/ 799803 w 1656655"/>
              <a:gd name="connsiteY5458" fmla="*/ 1249482 h 1864576"/>
              <a:gd name="connsiteX5459" fmla="*/ 803875 w 1656655"/>
              <a:gd name="connsiteY5459" fmla="*/ 1254357 h 1864576"/>
              <a:gd name="connsiteX5460" fmla="*/ 804457 w 1656655"/>
              <a:gd name="connsiteY5460" fmla="*/ 1263710 h 1864576"/>
              <a:gd name="connsiteX5461" fmla="*/ 804457 w 1656655"/>
              <a:gd name="connsiteY5461" fmla="*/ 1177759 h 1864576"/>
              <a:gd name="connsiteX5462" fmla="*/ 714220 w 1656655"/>
              <a:gd name="connsiteY5462" fmla="*/ 1066668 h 1864576"/>
              <a:gd name="connsiteX5463" fmla="*/ 804071 w 1656655"/>
              <a:gd name="connsiteY5463" fmla="*/ 955774 h 1864576"/>
              <a:gd name="connsiteX5464" fmla="*/ 804266 w 1656655"/>
              <a:gd name="connsiteY5464" fmla="*/ 949341 h 1864576"/>
              <a:gd name="connsiteX5465" fmla="*/ 674048 w 1656655"/>
              <a:gd name="connsiteY5465" fmla="*/ 949341 h 1864576"/>
              <a:gd name="connsiteX5466" fmla="*/ 672497 w 1656655"/>
              <a:gd name="connsiteY5466" fmla="*/ 954020 h 1864576"/>
              <a:gd name="connsiteX5467" fmla="*/ 711699 w 1656655"/>
              <a:gd name="connsiteY5467" fmla="*/ 1168210 h 1864576"/>
              <a:gd name="connsiteX5468" fmla="*/ 719651 w 1656655"/>
              <a:gd name="connsiteY5468" fmla="*/ 1169381 h 1864576"/>
              <a:gd name="connsiteX5469" fmla="*/ 745074 w 1656655"/>
              <a:gd name="connsiteY5469" fmla="*/ 1180292 h 1864576"/>
              <a:gd name="connsiteX5470" fmla="*/ 744687 w 1656655"/>
              <a:gd name="connsiteY5470" fmla="*/ 1182830 h 1864576"/>
              <a:gd name="connsiteX5471" fmla="*/ 657165 w 1656655"/>
              <a:gd name="connsiteY5471" fmla="*/ 1230384 h 1864576"/>
              <a:gd name="connsiteX5472" fmla="*/ 577987 w 1656655"/>
              <a:gd name="connsiteY5472" fmla="*/ 1187700 h 1864576"/>
              <a:gd name="connsiteX5473" fmla="*/ 574498 w 1656655"/>
              <a:gd name="connsiteY5473" fmla="*/ 1180101 h 1864576"/>
              <a:gd name="connsiteX5474" fmla="*/ 606708 w 1656655"/>
              <a:gd name="connsiteY5474" fmla="*/ 1168406 h 1864576"/>
              <a:gd name="connsiteX5475" fmla="*/ 608846 w 1656655"/>
              <a:gd name="connsiteY5475" fmla="*/ 1165677 h 1864576"/>
              <a:gd name="connsiteX5476" fmla="*/ 646688 w 1656655"/>
              <a:gd name="connsiteY5476" fmla="*/ 961423 h 1864576"/>
              <a:gd name="connsiteX5477" fmla="*/ 647853 w 1656655"/>
              <a:gd name="connsiteY5477" fmla="*/ 952653 h 1864576"/>
              <a:gd name="connsiteX5478" fmla="*/ 643581 w 1656655"/>
              <a:gd name="connsiteY5478" fmla="*/ 949929 h 1864576"/>
              <a:gd name="connsiteX5479" fmla="*/ 612144 w 1656655"/>
              <a:gd name="connsiteY5479" fmla="*/ 931414 h 1864576"/>
              <a:gd name="connsiteX5480" fmla="*/ 631939 w 1656655"/>
              <a:gd name="connsiteY5480" fmla="*/ 906852 h 1864576"/>
              <a:gd name="connsiteX5481" fmla="*/ 684335 w 1656655"/>
              <a:gd name="connsiteY5481" fmla="*/ 917572 h 1864576"/>
              <a:gd name="connsiteX5482" fmla="*/ 695394 w 1656655"/>
              <a:gd name="connsiteY5482" fmla="*/ 917964 h 1864576"/>
              <a:gd name="connsiteX5483" fmla="*/ 801159 w 1656655"/>
              <a:gd name="connsiteY5483" fmla="*/ 909973 h 1864576"/>
              <a:gd name="connsiteX5484" fmla="*/ 793980 w 1656655"/>
              <a:gd name="connsiteY5484" fmla="*/ 904515 h 1864576"/>
              <a:gd name="connsiteX5485" fmla="*/ 780009 w 1656655"/>
              <a:gd name="connsiteY5485" fmla="*/ 904319 h 1864576"/>
              <a:gd name="connsiteX5486" fmla="*/ 774768 w 1656655"/>
              <a:gd name="connsiteY5486" fmla="*/ 901786 h 1864576"/>
              <a:gd name="connsiteX5487" fmla="*/ 775933 w 1656655"/>
              <a:gd name="connsiteY5487" fmla="*/ 891066 h 1864576"/>
              <a:gd name="connsiteX5488" fmla="*/ 719265 w 1656655"/>
              <a:gd name="connsiteY5488" fmla="*/ 871189 h 1864576"/>
              <a:gd name="connsiteX5489" fmla="*/ 712859 w 1656655"/>
              <a:gd name="connsiteY5489" fmla="*/ 815835 h 1864576"/>
              <a:gd name="connsiteX5490" fmla="*/ 734792 w 1656655"/>
              <a:gd name="connsiteY5490" fmla="*/ 796350 h 1864576"/>
              <a:gd name="connsiteX5491" fmla="*/ 797082 w 1656655"/>
              <a:gd name="connsiteY5491" fmla="*/ 792646 h 1864576"/>
              <a:gd name="connsiteX5492" fmla="*/ 820567 w 1656655"/>
              <a:gd name="connsiteY5492" fmla="*/ 773739 h 1864576"/>
              <a:gd name="connsiteX5493" fmla="*/ 827550 w 1656655"/>
              <a:gd name="connsiteY5493" fmla="*/ 773739 h 1864576"/>
              <a:gd name="connsiteX5494" fmla="*/ 834538 w 1656655"/>
              <a:gd name="connsiteY5494" fmla="*/ 773739 h 1864576"/>
              <a:gd name="connsiteX5495" fmla="*/ 858017 w 1656655"/>
              <a:gd name="connsiteY5495" fmla="*/ 792646 h 1864576"/>
              <a:gd name="connsiteX5496" fmla="*/ 920313 w 1656655"/>
              <a:gd name="connsiteY5496" fmla="*/ 796350 h 1864576"/>
              <a:gd name="connsiteX5497" fmla="*/ 942241 w 1656655"/>
              <a:gd name="connsiteY5497" fmla="*/ 815835 h 1864576"/>
              <a:gd name="connsiteX5498" fmla="*/ 935840 w 1656655"/>
              <a:gd name="connsiteY5498" fmla="*/ 871189 h 1864576"/>
              <a:gd name="connsiteX5499" fmla="*/ 879172 w 1656655"/>
              <a:gd name="connsiteY5499" fmla="*/ 891066 h 1864576"/>
              <a:gd name="connsiteX5500" fmla="*/ 880337 w 1656655"/>
              <a:gd name="connsiteY5500" fmla="*/ 901786 h 1864576"/>
              <a:gd name="connsiteX5501" fmla="*/ 875096 w 1656655"/>
              <a:gd name="connsiteY5501" fmla="*/ 904319 h 1864576"/>
              <a:gd name="connsiteX5502" fmla="*/ 861125 w 1656655"/>
              <a:gd name="connsiteY5502" fmla="*/ 904515 h 1864576"/>
              <a:gd name="connsiteX5503" fmla="*/ 853946 w 1656655"/>
              <a:gd name="connsiteY5503" fmla="*/ 909973 h 1864576"/>
              <a:gd name="connsiteX5504" fmla="*/ 959706 w 1656655"/>
              <a:gd name="connsiteY5504" fmla="*/ 917964 h 1864576"/>
              <a:gd name="connsiteX5505" fmla="*/ 970770 w 1656655"/>
              <a:gd name="connsiteY5505" fmla="*/ 917572 h 1864576"/>
              <a:gd name="connsiteX5506" fmla="*/ 1023166 w 1656655"/>
              <a:gd name="connsiteY5506" fmla="*/ 906852 h 1864576"/>
              <a:gd name="connsiteX5507" fmla="*/ 1042960 w 1656655"/>
              <a:gd name="connsiteY5507" fmla="*/ 931414 h 1864576"/>
              <a:gd name="connsiteX5508" fmla="*/ 1011524 w 1656655"/>
              <a:gd name="connsiteY5508" fmla="*/ 949929 h 1864576"/>
              <a:gd name="connsiteX5509" fmla="*/ 1007252 w 1656655"/>
              <a:gd name="connsiteY5509" fmla="*/ 952653 h 1864576"/>
              <a:gd name="connsiteX5510" fmla="*/ 1008417 w 1656655"/>
              <a:gd name="connsiteY5510" fmla="*/ 961423 h 1864576"/>
              <a:gd name="connsiteX5511" fmla="*/ 1046259 w 1656655"/>
              <a:gd name="connsiteY5511" fmla="*/ 1165677 h 1864576"/>
              <a:gd name="connsiteX5512" fmla="*/ 1048392 w 1656655"/>
              <a:gd name="connsiteY5512" fmla="*/ 1168406 h 1864576"/>
              <a:gd name="connsiteX5513" fmla="*/ 1080607 w 1656655"/>
              <a:gd name="connsiteY5513" fmla="*/ 1180101 h 1864576"/>
              <a:gd name="connsiteX5514" fmla="*/ 1077113 w 1656655"/>
              <a:gd name="connsiteY5514" fmla="*/ 1187700 h 1864576"/>
              <a:gd name="connsiteX5515" fmla="*/ 997939 w 1656655"/>
              <a:gd name="connsiteY5515" fmla="*/ 1230384 h 1864576"/>
              <a:gd name="connsiteX5516" fmla="*/ 910418 w 1656655"/>
              <a:gd name="connsiteY5516" fmla="*/ 1182830 h 1864576"/>
              <a:gd name="connsiteX5517" fmla="*/ 910026 w 1656655"/>
              <a:gd name="connsiteY5517" fmla="*/ 1180292 h 1864576"/>
              <a:gd name="connsiteX5518" fmla="*/ 935448 w 1656655"/>
              <a:gd name="connsiteY5518" fmla="*/ 1169381 h 1864576"/>
              <a:gd name="connsiteX5519" fmla="*/ 943405 w 1656655"/>
              <a:gd name="connsiteY5519" fmla="*/ 1168210 h 1864576"/>
              <a:gd name="connsiteX5520" fmla="*/ 982608 w 1656655"/>
              <a:gd name="connsiteY5520" fmla="*/ 954020 h 1864576"/>
              <a:gd name="connsiteX5521" fmla="*/ 981057 w 1656655"/>
              <a:gd name="connsiteY5521" fmla="*/ 949341 h 1864576"/>
              <a:gd name="connsiteX5522" fmla="*/ 850838 w 1656655"/>
              <a:gd name="connsiteY5522" fmla="*/ 949341 h 1864576"/>
              <a:gd name="connsiteX5523" fmla="*/ 851034 w 1656655"/>
              <a:gd name="connsiteY5523" fmla="*/ 955774 h 1864576"/>
              <a:gd name="connsiteX5524" fmla="*/ 940885 w 1656655"/>
              <a:gd name="connsiteY5524" fmla="*/ 1066668 h 1864576"/>
              <a:gd name="connsiteX5525" fmla="*/ 850648 w 1656655"/>
              <a:gd name="connsiteY5525" fmla="*/ 1177759 h 1864576"/>
              <a:gd name="connsiteX5526" fmla="*/ 850648 w 1656655"/>
              <a:gd name="connsiteY5526" fmla="*/ 1263710 h 1864576"/>
              <a:gd name="connsiteX5527" fmla="*/ 851225 w 1656655"/>
              <a:gd name="connsiteY5527" fmla="*/ 1254357 h 1864576"/>
              <a:gd name="connsiteX5528" fmla="*/ 855301 w 1656655"/>
              <a:gd name="connsiteY5528" fmla="*/ 1249482 h 1864576"/>
              <a:gd name="connsiteX5529" fmla="*/ 911969 w 1656655"/>
              <a:gd name="connsiteY5529" fmla="*/ 1249482 h 1864576"/>
              <a:gd name="connsiteX5530" fmla="*/ 914881 w 1656655"/>
              <a:gd name="connsiteY5530" fmla="*/ 1256498 h 1864576"/>
              <a:gd name="connsiteX5531" fmla="*/ 910026 w 1656655"/>
              <a:gd name="connsiteY5531" fmla="*/ 1267414 h 1864576"/>
              <a:gd name="connsiteX5532" fmla="*/ 908475 w 1656655"/>
              <a:gd name="connsiteY5532" fmla="*/ 1279300 h 1864576"/>
              <a:gd name="connsiteX5533" fmla="*/ 913907 w 1656655"/>
              <a:gd name="connsiteY5533" fmla="*/ 1292749 h 1864576"/>
              <a:gd name="connsiteX5534" fmla="*/ 904594 w 1656655"/>
              <a:gd name="connsiteY5534" fmla="*/ 1303077 h 1864576"/>
              <a:gd name="connsiteX5535" fmla="*/ 914881 w 1656655"/>
              <a:gd name="connsiteY5535" fmla="*/ 1314968 h 1864576"/>
              <a:gd name="connsiteX5536" fmla="*/ 914881 w 1656655"/>
              <a:gd name="connsiteY5536" fmla="*/ 1321205 h 1864576"/>
              <a:gd name="connsiteX5537" fmla="*/ 911000 w 1656655"/>
              <a:gd name="connsiteY5537" fmla="*/ 1324909 h 1864576"/>
              <a:gd name="connsiteX5538" fmla="*/ 858213 w 1656655"/>
              <a:gd name="connsiteY5538" fmla="*/ 1325100 h 1864576"/>
              <a:gd name="connsiteX5539" fmla="*/ 852390 w 1656655"/>
              <a:gd name="connsiteY5539" fmla="*/ 1322959 h 1864576"/>
              <a:gd name="connsiteX5540" fmla="*/ 851421 w 1656655"/>
              <a:gd name="connsiteY5540" fmla="*/ 1312822 h 1864576"/>
              <a:gd name="connsiteX5541" fmla="*/ 850648 w 1656655"/>
              <a:gd name="connsiteY5541" fmla="*/ 1312822 h 1864576"/>
              <a:gd name="connsiteX5542" fmla="*/ 847736 w 1656655"/>
              <a:gd name="connsiteY5542" fmla="*/ 1340499 h 1864576"/>
              <a:gd name="connsiteX5543" fmla="*/ 839387 w 1656655"/>
              <a:gd name="connsiteY5543" fmla="*/ 1344008 h 1864576"/>
              <a:gd name="connsiteX5544" fmla="*/ 827941 w 1656655"/>
              <a:gd name="connsiteY5544" fmla="*/ 1345565 h 1864576"/>
              <a:gd name="connsiteX5545" fmla="*/ 763899 w 1656655"/>
              <a:gd name="connsiteY5545" fmla="*/ 1120655 h 1864576"/>
              <a:gd name="connsiteX5546" fmla="*/ 763899 w 1656655"/>
              <a:gd name="connsiteY5546" fmla="*/ 1121630 h 1864576"/>
              <a:gd name="connsiteX5547" fmla="*/ 764095 w 1656655"/>
              <a:gd name="connsiteY5547" fmla="*/ 1122605 h 1864576"/>
              <a:gd name="connsiteX5548" fmla="*/ 768362 w 1656655"/>
              <a:gd name="connsiteY5548" fmla="*/ 1125334 h 1864576"/>
              <a:gd name="connsiteX5549" fmla="*/ 768558 w 1656655"/>
              <a:gd name="connsiteY5549" fmla="*/ 1121434 h 1864576"/>
              <a:gd name="connsiteX5550" fmla="*/ 771078 w 1656655"/>
              <a:gd name="connsiteY5550" fmla="*/ 1119293 h 1864576"/>
              <a:gd name="connsiteX5551" fmla="*/ 772825 w 1656655"/>
              <a:gd name="connsiteY5551" fmla="*/ 1112277 h 1864576"/>
              <a:gd name="connsiteX5552" fmla="*/ 773990 w 1656655"/>
              <a:gd name="connsiteY5552" fmla="*/ 1111106 h 1864576"/>
              <a:gd name="connsiteX5553" fmla="*/ 776123 w 1656655"/>
              <a:gd name="connsiteY5553" fmla="*/ 1106231 h 1864576"/>
              <a:gd name="connsiteX5554" fmla="*/ 776901 w 1656655"/>
              <a:gd name="connsiteY5554" fmla="*/ 1102336 h 1864576"/>
              <a:gd name="connsiteX5555" fmla="*/ 780200 w 1656655"/>
              <a:gd name="connsiteY5555" fmla="*/ 1098436 h 1864576"/>
              <a:gd name="connsiteX5556" fmla="*/ 783498 w 1656655"/>
              <a:gd name="connsiteY5556" fmla="*/ 1094541 h 1864576"/>
              <a:gd name="connsiteX5557" fmla="*/ 784472 w 1656655"/>
              <a:gd name="connsiteY5557" fmla="*/ 1090837 h 1864576"/>
              <a:gd name="connsiteX5558" fmla="*/ 784663 w 1656655"/>
              <a:gd name="connsiteY5558" fmla="*/ 1088691 h 1864576"/>
              <a:gd name="connsiteX5559" fmla="*/ 788352 w 1656655"/>
              <a:gd name="connsiteY5559" fmla="*/ 1085183 h 1864576"/>
              <a:gd name="connsiteX5560" fmla="*/ 791455 w 1656655"/>
              <a:gd name="connsiteY5560" fmla="*/ 1083625 h 1864576"/>
              <a:gd name="connsiteX5561" fmla="*/ 790290 w 1656655"/>
              <a:gd name="connsiteY5561" fmla="*/ 1086741 h 1864576"/>
              <a:gd name="connsiteX5562" fmla="*/ 789321 w 1656655"/>
              <a:gd name="connsiteY5562" fmla="*/ 1090058 h 1864576"/>
              <a:gd name="connsiteX5563" fmla="*/ 785827 w 1656655"/>
              <a:gd name="connsiteY5563" fmla="*/ 1099607 h 1864576"/>
              <a:gd name="connsiteX5564" fmla="*/ 784663 w 1656655"/>
              <a:gd name="connsiteY5564" fmla="*/ 1100582 h 1864576"/>
              <a:gd name="connsiteX5565" fmla="*/ 783307 w 1656655"/>
              <a:gd name="connsiteY5565" fmla="*/ 1101361 h 1864576"/>
              <a:gd name="connsiteX5566" fmla="*/ 779427 w 1656655"/>
              <a:gd name="connsiteY5566" fmla="*/ 1106040 h 1864576"/>
              <a:gd name="connsiteX5567" fmla="*/ 778844 w 1656655"/>
              <a:gd name="connsiteY5567" fmla="*/ 1107598 h 1864576"/>
              <a:gd name="connsiteX5568" fmla="*/ 776123 w 1656655"/>
              <a:gd name="connsiteY5568" fmla="*/ 1111302 h 1864576"/>
              <a:gd name="connsiteX5569" fmla="*/ 773021 w 1656655"/>
              <a:gd name="connsiteY5569" fmla="*/ 1116755 h 1864576"/>
              <a:gd name="connsiteX5570" fmla="*/ 771078 w 1656655"/>
              <a:gd name="connsiteY5570" fmla="*/ 1121434 h 1864576"/>
              <a:gd name="connsiteX5571" fmla="*/ 770109 w 1656655"/>
              <a:gd name="connsiteY5571" fmla="*/ 1122605 h 1864576"/>
              <a:gd name="connsiteX5572" fmla="*/ 768944 w 1656655"/>
              <a:gd name="connsiteY5572" fmla="*/ 1125722 h 1864576"/>
              <a:gd name="connsiteX5573" fmla="*/ 768749 w 1656655"/>
              <a:gd name="connsiteY5573" fmla="*/ 1127672 h 1864576"/>
              <a:gd name="connsiteX5574" fmla="*/ 768558 w 1656655"/>
              <a:gd name="connsiteY5574" fmla="*/ 1129426 h 1864576"/>
              <a:gd name="connsiteX5575" fmla="*/ 768362 w 1656655"/>
              <a:gd name="connsiteY5575" fmla="*/ 1133517 h 1864576"/>
              <a:gd name="connsiteX5576" fmla="*/ 767589 w 1656655"/>
              <a:gd name="connsiteY5576" fmla="*/ 1137025 h 1864576"/>
              <a:gd name="connsiteX5577" fmla="*/ 768362 w 1656655"/>
              <a:gd name="connsiteY5577" fmla="*/ 1140538 h 1864576"/>
              <a:gd name="connsiteX5578" fmla="*/ 771274 w 1656655"/>
              <a:gd name="connsiteY5578" fmla="*/ 1141900 h 1864576"/>
              <a:gd name="connsiteX5579" fmla="*/ 774185 w 1656655"/>
              <a:gd name="connsiteY5579" fmla="*/ 1143458 h 1864576"/>
              <a:gd name="connsiteX5580" fmla="*/ 775933 w 1656655"/>
              <a:gd name="connsiteY5580" fmla="*/ 1143262 h 1864576"/>
              <a:gd name="connsiteX5581" fmla="*/ 776515 w 1656655"/>
              <a:gd name="connsiteY5581" fmla="*/ 1141704 h 1864576"/>
              <a:gd name="connsiteX5582" fmla="*/ 776706 w 1656655"/>
              <a:gd name="connsiteY5582" fmla="*/ 1133713 h 1864576"/>
              <a:gd name="connsiteX5583" fmla="*/ 775541 w 1656655"/>
              <a:gd name="connsiteY5583" fmla="*/ 1126501 h 1864576"/>
              <a:gd name="connsiteX5584" fmla="*/ 776901 w 1656655"/>
              <a:gd name="connsiteY5584" fmla="*/ 1123580 h 1864576"/>
              <a:gd name="connsiteX5585" fmla="*/ 780978 w 1656655"/>
              <a:gd name="connsiteY5585" fmla="*/ 1116951 h 1864576"/>
              <a:gd name="connsiteX5586" fmla="*/ 781947 w 1656655"/>
              <a:gd name="connsiteY5586" fmla="*/ 1115785 h 1864576"/>
              <a:gd name="connsiteX5587" fmla="*/ 784663 w 1656655"/>
              <a:gd name="connsiteY5587" fmla="*/ 1112081 h 1864576"/>
              <a:gd name="connsiteX5588" fmla="*/ 785637 w 1656655"/>
              <a:gd name="connsiteY5588" fmla="*/ 1110910 h 1864576"/>
              <a:gd name="connsiteX5589" fmla="*/ 780591 w 1656655"/>
              <a:gd name="connsiteY5589" fmla="*/ 1121238 h 1864576"/>
              <a:gd name="connsiteX5590" fmla="*/ 779231 w 1656655"/>
              <a:gd name="connsiteY5590" fmla="*/ 1123776 h 1864576"/>
              <a:gd name="connsiteX5591" fmla="*/ 777870 w 1656655"/>
              <a:gd name="connsiteY5591" fmla="*/ 1126309 h 1864576"/>
              <a:gd name="connsiteX5592" fmla="*/ 777288 w 1656655"/>
              <a:gd name="connsiteY5592" fmla="*/ 1129426 h 1864576"/>
              <a:gd name="connsiteX5593" fmla="*/ 777680 w 1656655"/>
              <a:gd name="connsiteY5593" fmla="*/ 1132738 h 1864576"/>
              <a:gd name="connsiteX5594" fmla="*/ 778262 w 1656655"/>
              <a:gd name="connsiteY5594" fmla="*/ 1135859 h 1864576"/>
              <a:gd name="connsiteX5595" fmla="*/ 777680 w 1656655"/>
              <a:gd name="connsiteY5595" fmla="*/ 1138975 h 1864576"/>
              <a:gd name="connsiteX5596" fmla="*/ 778262 w 1656655"/>
              <a:gd name="connsiteY5596" fmla="*/ 1141900 h 1864576"/>
              <a:gd name="connsiteX5597" fmla="*/ 786219 w 1656655"/>
              <a:gd name="connsiteY5597" fmla="*/ 1142483 h 1864576"/>
              <a:gd name="connsiteX5598" fmla="*/ 786605 w 1656655"/>
              <a:gd name="connsiteY5598" fmla="*/ 1139171 h 1864576"/>
              <a:gd name="connsiteX5599" fmla="*/ 785827 w 1656655"/>
              <a:gd name="connsiteY5599" fmla="*/ 1136246 h 1864576"/>
              <a:gd name="connsiteX5600" fmla="*/ 789517 w 1656655"/>
              <a:gd name="connsiteY5600" fmla="*/ 1135663 h 1864576"/>
              <a:gd name="connsiteX5601" fmla="*/ 794171 w 1656655"/>
              <a:gd name="connsiteY5601" fmla="*/ 1133909 h 1864576"/>
              <a:gd name="connsiteX5602" fmla="*/ 798639 w 1656655"/>
              <a:gd name="connsiteY5602" fmla="*/ 1132155 h 1864576"/>
              <a:gd name="connsiteX5603" fmla="*/ 800381 w 1656655"/>
              <a:gd name="connsiteY5603" fmla="*/ 1134884 h 1864576"/>
              <a:gd name="connsiteX5604" fmla="*/ 801545 w 1656655"/>
              <a:gd name="connsiteY5604" fmla="*/ 1138196 h 1864576"/>
              <a:gd name="connsiteX5605" fmla="*/ 802710 w 1656655"/>
              <a:gd name="connsiteY5605" fmla="*/ 1139367 h 1864576"/>
              <a:gd name="connsiteX5606" fmla="*/ 805431 w 1656655"/>
              <a:gd name="connsiteY5606" fmla="*/ 1143262 h 1864576"/>
              <a:gd name="connsiteX5607" fmla="*/ 806982 w 1656655"/>
              <a:gd name="connsiteY5607" fmla="*/ 1144629 h 1864576"/>
              <a:gd name="connsiteX5608" fmla="*/ 807565 w 1656655"/>
              <a:gd name="connsiteY5608" fmla="*/ 1145212 h 1864576"/>
              <a:gd name="connsiteX5609" fmla="*/ 810085 w 1656655"/>
              <a:gd name="connsiteY5609" fmla="*/ 1146579 h 1864576"/>
              <a:gd name="connsiteX5610" fmla="*/ 813579 w 1656655"/>
              <a:gd name="connsiteY5610" fmla="*/ 1148720 h 1864576"/>
              <a:gd name="connsiteX5611" fmla="*/ 817269 w 1656655"/>
              <a:gd name="connsiteY5611" fmla="*/ 1149499 h 1864576"/>
              <a:gd name="connsiteX5612" fmla="*/ 824643 w 1656655"/>
              <a:gd name="connsiteY5612" fmla="*/ 1149499 h 1864576"/>
              <a:gd name="connsiteX5613" fmla="*/ 826194 w 1656655"/>
              <a:gd name="connsiteY5613" fmla="*/ 1147941 h 1864576"/>
              <a:gd name="connsiteX5614" fmla="*/ 827941 w 1656655"/>
              <a:gd name="connsiteY5614" fmla="*/ 1146383 h 1864576"/>
              <a:gd name="connsiteX5615" fmla="*/ 830271 w 1656655"/>
              <a:gd name="connsiteY5615" fmla="*/ 1145604 h 1864576"/>
              <a:gd name="connsiteX5616" fmla="*/ 833956 w 1656655"/>
              <a:gd name="connsiteY5616" fmla="*/ 1142875 h 1864576"/>
              <a:gd name="connsiteX5617" fmla="*/ 834925 w 1656655"/>
              <a:gd name="connsiteY5617" fmla="*/ 1140538 h 1864576"/>
              <a:gd name="connsiteX5618" fmla="*/ 835120 w 1656655"/>
              <a:gd name="connsiteY5618" fmla="*/ 1139171 h 1864576"/>
              <a:gd name="connsiteX5619" fmla="*/ 836672 w 1656655"/>
              <a:gd name="connsiteY5619" fmla="*/ 1137417 h 1864576"/>
              <a:gd name="connsiteX5620" fmla="*/ 837640 w 1656655"/>
              <a:gd name="connsiteY5620" fmla="*/ 1136638 h 1864576"/>
              <a:gd name="connsiteX5621" fmla="*/ 839583 w 1656655"/>
              <a:gd name="connsiteY5621" fmla="*/ 1137025 h 1864576"/>
              <a:gd name="connsiteX5622" fmla="*/ 840166 w 1656655"/>
              <a:gd name="connsiteY5622" fmla="*/ 1141121 h 1864576"/>
              <a:gd name="connsiteX5623" fmla="*/ 840944 w 1656655"/>
              <a:gd name="connsiteY5623" fmla="*/ 1142679 h 1864576"/>
              <a:gd name="connsiteX5624" fmla="*/ 842691 w 1656655"/>
              <a:gd name="connsiteY5624" fmla="*/ 1142679 h 1864576"/>
              <a:gd name="connsiteX5625" fmla="*/ 842108 w 1656655"/>
              <a:gd name="connsiteY5625" fmla="*/ 1143850 h 1864576"/>
              <a:gd name="connsiteX5626" fmla="*/ 843464 w 1656655"/>
              <a:gd name="connsiteY5626" fmla="*/ 1145604 h 1864576"/>
              <a:gd name="connsiteX5627" fmla="*/ 844824 w 1656655"/>
              <a:gd name="connsiteY5627" fmla="*/ 1145212 h 1864576"/>
              <a:gd name="connsiteX5628" fmla="*/ 847927 w 1656655"/>
              <a:gd name="connsiteY5628" fmla="*/ 1144629 h 1864576"/>
              <a:gd name="connsiteX5629" fmla="*/ 848509 w 1656655"/>
              <a:gd name="connsiteY5629" fmla="*/ 1143654 h 1864576"/>
              <a:gd name="connsiteX5630" fmla="*/ 850838 w 1656655"/>
              <a:gd name="connsiteY5630" fmla="*/ 1144433 h 1864576"/>
              <a:gd name="connsiteX5631" fmla="*/ 852585 w 1656655"/>
              <a:gd name="connsiteY5631" fmla="*/ 1142679 h 1864576"/>
              <a:gd name="connsiteX5632" fmla="*/ 851421 w 1656655"/>
              <a:gd name="connsiteY5632" fmla="*/ 1137809 h 1864576"/>
              <a:gd name="connsiteX5633" fmla="*/ 853168 w 1656655"/>
              <a:gd name="connsiteY5633" fmla="*/ 1138392 h 1864576"/>
              <a:gd name="connsiteX5634" fmla="*/ 857048 w 1656655"/>
              <a:gd name="connsiteY5634" fmla="*/ 1139367 h 1864576"/>
              <a:gd name="connsiteX5635" fmla="*/ 859182 w 1656655"/>
              <a:gd name="connsiteY5635" fmla="*/ 1139563 h 1864576"/>
              <a:gd name="connsiteX5636" fmla="*/ 863841 w 1656655"/>
              <a:gd name="connsiteY5636" fmla="*/ 1139754 h 1864576"/>
              <a:gd name="connsiteX5637" fmla="*/ 865974 w 1656655"/>
              <a:gd name="connsiteY5637" fmla="*/ 1139563 h 1864576"/>
              <a:gd name="connsiteX5638" fmla="*/ 867531 w 1656655"/>
              <a:gd name="connsiteY5638" fmla="*/ 1138779 h 1864576"/>
              <a:gd name="connsiteX5639" fmla="*/ 868499 w 1656655"/>
              <a:gd name="connsiteY5639" fmla="*/ 1144433 h 1864576"/>
              <a:gd name="connsiteX5640" fmla="*/ 867917 w 1656655"/>
              <a:gd name="connsiteY5640" fmla="*/ 1146187 h 1864576"/>
              <a:gd name="connsiteX5641" fmla="*/ 870437 w 1656655"/>
              <a:gd name="connsiteY5641" fmla="*/ 1147162 h 1864576"/>
              <a:gd name="connsiteX5642" fmla="*/ 872380 w 1656655"/>
              <a:gd name="connsiteY5642" fmla="*/ 1144629 h 1864576"/>
              <a:gd name="connsiteX5643" fmla="*/ 873158 w 1656655"/>
              <a:gd name="connsiteY5643" fmla="*/ 1138588 h 1864576"/>
              <a:gd name="connsiteX5644" fmla="*/ 872962 w 1656655"/>
              <a:gd name="connsiteY5644" fmla="*/ 1136442 h 1864576"/>
              <a:gd name="connsiteX5645" fmla="*/ 874905 w 1656655"/>
              <a:gd name="connsiteY5645" fmla="*/ 1131763 h 1864576"/>
              <a:gd name="connsiteX5646" fmla="*/ 876065 w 1656655"/>
              <a:gd name="connsiteY5646" fmla="*/ 1130596 h 1864576"/>
              <a:gd name="connsiteX5647" fmla="*/ 878203 w 1656655"/>
              <a:gd name="connsiteY5647" fmla="*/ 1132547 h 1864576"/>
              <a:gd name="connsiteX5648" fmla="*/ 881115 w 1656655"/>
              <a:gd name="connsiteY5648" fmla="*/ 1133713 h 1864576"/>
              <a:gd name="connsiteX5649" fmla="*/ 883249 w 1656655"/>
              <a:gd name="connsiteY5649" fmla="*/ 1131959 h 1864576"/>
              <a:gd name="connsiteX5650" fmla="*/ 883439 w 1656655"/>
              <a:gd name="connsiteY5650" fmla="*/ 1126309 h 1864576"/>
              <a:gd name="connsiteX5651" fmla="*/ 883053 w 1656655"/>
              <a:gd name="connsiteY5651" fmla="*/ 1124555 h 1864576"/>
              <a:gd name="connsiteX5652" fmla="*/ 882275 w 1656655"/>
              <a:gd name="connsiteY5652" fmla="*/ 1121238 h 1864576"/>
              <a:gd name="connsiteX5653" fmla="*/ 879755 w 1656655"/>
              <a:gd name="connsiteY5653" fmla="*/ 1115589 h 1864576"/>
              <a:gd name="connsiteX5654" fmla="*/ 877039 w 1656655"/>
              <a:gd name="connsiteY5654" fmla="*/ 1110131 h 1864576"/>
              <a:gd name="connsiteX5655" fmla="*/ 876456 w 1656655"/>
              <a:gd name="connsiteY5655" fmla="*/ 1108769 h 1864576"/>
              <a:gd name="connsiteX5656" fmla="*/ 875678 w 1656655"/>
              <a:gd name="connsiteY5656" fmla="*/ 1105452 h 1864576"/>
              <a:gd name="connsiteX5657" fmla="*/ 874323 w 1656655"/>
              <a:gd name="connsiteY5657" fmla="*/ 1103698 h 1864576"/>
              <a:gd name="connsiteX5658" fmla="*/ 871798 w 1656655"/>
              <a:gd name="connsiteY5658" fmla="*/ 1100969 h 1864576"/>
              <a:gd name="connsiteX5659" fmla="*/ 869468 w 1656655"/>
              <a:gd name="connsiteY5659" fmla="*/ 1099215 h 1864576"/>
              <a:gd name="connsiteX5660" fmla="*/ 868113 w 1656655"/>
              <a:gd name="connsiteY5660" fmla="*/ 1098436 h 1864576"/>
              <a:gd name="connsiteX5661" fmla="*/ 866557 w 1656655"/>
              <a:gd name="connsiteY5661" fmla="*/ 1095903 h 1864576"/>
              <a:gd name="connsiteX5662" fmla="*/ 869664 w 1656655"/>
              <a:gd name="connsiteY5662" fmla="*/ 1095707 h 1864576"/>
              <a:gd name="connsiteX5663" fmla="*/ 873545 w 1656655"/>
              <a:gd name="connsiteY5663" fmla="*/ 1094541 h 1864576"/>
              <a:gd name="connsiteX5664" fmla="*/ 874709 w 1656655"/>
              <a:gd name="connsiteY5664" fmla="*/ 1094732 h 1864576"/>
              <a:gd name="connsiteX5665" fmla="*/ 878394 w 1656655"/>
              <a:gd name="connsiteY5665" fmla="*/ 1097853 h 1864576"/>
              <a:gd name="connsiteX5666" fmla="*/ 879172 w 1656655"/>
              <a:gd name="connsiteY5666" fmla="*/ 1098828 h 1864576"/>
              <a:gd name="connsiteX5667" fmla="*/ 881306 w 1656655"/>
              <a:gd name="connsiteY5667" fmla="*/ 1101944 h 1864576"/>
              <a:gd name="connsiteX5668" fmla="*/ 884604 w 1656655"/>
              <a:gd name="connsiteY5668" fmla="*/ 1107010 h 1864576"/>
              <a:gd name="connsiteX5669" fmla="*/ 884604 w 1656655"/>
              <a:gd name="connsiteY5669" fmla="*/ 1110523 h 1864576"/>
              <a:gd name="connsiteX5670" fmla="*/ 884218 w 1656655"/>
              <a:gd name="connsiteY5670" fmla="*/ 1113443 h 1864576"/>
              <a:gd name="connsiteX5671" fmla="*/ 887516 w 1656655"/>
              <a:gd name="connsiteY5671" fmla="*/ 1116951 h 1864576"/>
              <a:gd name="connsiteX5672" fmla="*/ 890041 w 1656655"/>
              <a:gd name="connsiteY5672" fmla="*/ 1117926 h 1864576"/>
              <a:gd name="connsiteX5673" fmla="*/ 891396 w 1656655"/>
              <a:gd name="connsiteY5673" fmla="*/ 1117730 h 1864576"/>
              <a:gd name="connsiteX5674" fmla="*/ 892175 w 1656655"/>
              <a:gd name="connsiteY5674" fmla="*/ 1116755 h 1864576"/>
              <a:gd name="connsiteX5675" fmla="*/ 892175 w 1656655"/>
              <a:gd name="connsiteY5675" fmla="*/ 1111885 h 1864576"/>
              <a:gd name="connsiteX5676" fmla="*/ 891592 w 1656655"/>
              <a:gd name="connsiteY5676" fmla="*/ 1109548 h 1864576"/>
              <a:gd name="connsiteX5677" fmla="*/ 891010 w 1656655"/>
              <a:gd name="connsiteY5677" fmla="*/ 1107206 h 1864576"/>
              <a:gd name="connsiteX5678" fmla="*/ 890232 w 1656655"/>
              <a:gd name="connsiteY5678" fmla="*/ 1105065 h 1864576"/>
              <a:gd name="connsiteX5679" fmla="*/ 888876 w 1656655"/>
              <a:gd name="connsiteY5679" fmla="*/ 1102140 h 1864576"/>
              <a:gd name="connsiteX5680" fmla="*/ 886160 w 1656655"/>
              <a:gd name="connsiteY5680" fmla="*/ 1097657 h 1864576"/>
              <a:gd name="connsiteX5681" fmla="*/ 883053 w 1656655"/>
              <a:gd name="connsiteY5681" fmla="*/ 1092199 h 1864576"/>
              <a:gd name="connsiteX5682" fmla="*/ 880533 w 1656655"/>
              <a:gd name="connsiteY5682" fmla="*/ 1089083 h 1864576"/>
              <a:gd name="connsiteX5683" fmla="*/ 871020 w 1656655"/>
              <a:gd name="connsiteY5683" fmla="*/ 1087329 h 1864576"/>
              <a:gd name="connsiteX5684" fmla="*/ 870633 w 1656655"/>
              <a:gd name="connsiteY5684" fmla="*/ 1081871 h 1864576"/>
              <a:gd name="connsiteX5685" fmla="*/ 870246 w 1656655"/>
              <a:gd name="connsiteY5685" fmla="*/ 1076413 h 1864576"/>
              <a:gd name="connsiteX5686" fmla="*/ 869664 w 1656655"/>
              <a:gd name="connsiteY5686" fmla="*/ 1071347 h 1864576"/>
              <a:gd name="connsiteX5687" fmla="*/ 869278 w 1656655"/>
              <a:gd name="connsiteY5687" fmla="*/ 1068422 h 1864576"/>
              <a:gd name="connsiteX5688" fmla="*/ 868499 w 1656655"/>
              <a:gd name="connsiteY5688" fmla="*/ 1067643 h 1864576"/>
              <a:gd name="connsiteX5689" fmla="*/ 868499 w 1656655"/>
              <a:gd name="connsiteY5689" fmla="*/ 1067060 h 1864576"/>
              <a:gd name="connsiteX5690" fmla="*/ 870246 w 1656655"/>
              <a:gd name="connsiteY5690" fmla="*/ 1067643 h 1864576"/>
              <a:gd name="connsiteX5691" fmla="*/ 870829 w 1656655"/>
              <a:gd name="connsiteY5691" fmla="*/ 1068035 h 1864576"/>
              <a:gd name="connsiteX5692" fmla="*/ 871020 w 1656655"/>
              <a:gd name="connsiteY5692" fmla="*/ 1070176 h 1864576"/>
              <a:gd name="connsiteX5693" fmla="*/ 871798 w 1656655"/>
              <a:gd name="connsiteY5693" fmla="*/ 1071734 h 1864576"/>
              <a:gd name="connsiteX5694" fmla="*/ 873545 w 1656655"/>
              <a:gd name="connsiteY5694" fmla="*/ 1072322 h 1864576"/>
              <a:gd name="connsiteX5695" fmla="*/ 879559 w 1656655"/>
              <a:gd name="connsiteY5695" fmla="*/ 1070955 h 1864576"/>
              <a:gd name="connsiteX5696" fmla="*/ 880724 w 1656655"/>
              <a:gd name="connsiteY5696" fmla="*/ 1068618 h 1864576"/>
              <a:gd name="connsiteX5697" fmla="*/ 883249 w 1656655"/>
              <a:gd name="connsiteY5697" fmla="*/ 1066281 h 1864576"/>
              <a:gd name="connsiteX5698" fmla="*/ 886743 w 1656655"/>
              <a:gd name="connsiteY5698" fmla="*/ 1062577 h 1864576"/>
              <a:gd name="connsiteX5699" fmla="*/ 890232 w 1656655"/>
              <a:gd name="connsiteY5699" fmla="*/ 1061406 h 1864576"/>
              <a:gd name="connsiteX5700" fmla="*/ 890232 w 1656655"/>
              <a:gd name="connsiteY5700" fmla="*/ 1059652 h 1864576"/>
              <a:gd name="connsiteX5701" fmla="*/ 891396 w 1656655"/>
              <a:gd name="connsiteY5701" fmla="*/ 1058873 h 1864576"/>
              <a:gd name="connsiteX5702" fmla="*/ 892175 w 1656655"/>
              <a:gd name="connsiteY5702" fmla="*/ 1057702 h 1864576"/>
              <a:gd name="connsiteX5703" fmla="*/ 892175 w 1656655"/>
              <a:gd name="connsiteY5703" fmla="*/ 1057119 h 1864576"/>
              <a:gd name="connsiteX5704" fmla="*/ 891788 w 1656655"/>
              <a:gd name="connsiteY5704" fmla="*/ 1056536 h 1864576"/>
              <a:gd name="connsiteX5705" fmla="*/ 890041 w 1656655"/>
              <a:gd name="connsiteY5705" fmla="*/ 1055561 h 1864576"/>
              <a:gd name="connsiteX5706" fmla="*/ 887712 w 1656655"/>
              <a:gd name="connsiteY5706" fmla="*/ 1054003 h 1864576"/>
              <a:gd name="connsiteX5707" fmla="*/ 886351 w 1656655"/>
              <a:gd name="connsiteY5707" fmla="*/ 1051661 h 1864576"/>
              <a:gd name="connsiteX5708" fmla="*/ 885965 w 1656655"/>
              <a:gd name="connsiteY5708" fmla="*/ 1051078 h 1864576"/>
              <a:gd name="connsiteX5709" fmla="*/ 882275 w 1656655"/>
              <a:gd name="connsiteY5709" fmla="*/ 1046399 h 1864576"/>
              <a:gd name="connsiteX5710" fmla="*/ 878590 w 1656655"/>
              <a:gd name="connsiteY5710" fmla="*/ 1042695 h 1864576"/>
              <a:gd name="connsiteX5711" fmla="*/ 867335 w 1656655"/>
              <a:gd name="connsiteY5711" fmla="*/ 1037242 h 1864576"/>
              <a:gd name="connsiteX5712" fmla="*/ 860542 w 1656655"/>
              <a:gd name="connsiteY5712" fmla="*/ 1036654 h 1864576"/>
              <a:gd name="connsiteX5713" fmla="*/ 853946 w 1656655"/>
              <a:gd name="connsiteY5713" fmla="*/ 1037433 h 1864576"/>
              <a:gd name="connsiteX5714" fmla="*/ 853364 w 1656655"/>
              <a:gd name="connsiteY5714" fmla="*/ 1030809 h 1864576"/>
              <a:gd name="connsiteX5715" fmla="*/ 850648 w 1656655"/>
              <a:gd name="connsiteY5715" fmla="*/ 1025547 h 1864576"/>
              <a:gd name="connsiteX5716" fmla="*/ 850065 w 1656655"/>
              <a:gd name="connsiteY5716" fmla="*/ 1024180 h 1864576"/>
              <a:gd name="connsiteX5717" fmla="*/ 848509 w 1656655"/>
              <a:gd name="connsiteY5717" fmla="*/ 1019893 h 1864576"/>
              <a:gd name="connsiteX5718" fmla="*/ 845211 w 1656655"/>
              <a:gd name="connsiteY5718" fmla="*/ 1015219 h 1864576"/>
              <a:gd name="connsiteX5719" fmla="*/ 847154 w 1656655"/>
              <a:gd name="connsiteY5719" fmla="*/ 1014244 h 1864576"/>
              <a:gd name="connsiteX5720" fmla="*/ 848318 w 1656655"/>
              <a:gd name="connsiteY5720" fmla="*/ 1014048 h 1864576"/>
              <a:gd name="connsiteX5721" fmla="*/ 851807 w 1656655"/>
              <a:gd name="connsiteY5721" fmla="*/ 1005082 h 1864576"/>
              <a:gd name="connsiteX5722" fmla="*/ 851034 w 1656655"/>
              <a:gd name="connsiteY5722" fmla="*/ 1003132 h 1864576"/>
              <a:gd name="connsiteX5723" fmla="*/ 845989 w 1656655"/>
              <a:gd name="connsiteY5723" fmla="*/ 999624 h 1864576"/>
              <a:gd name="connsiteX5724" fmla="*/ 839001 w 1656655"/>
              <a:gd name="connsiteY5724" fmla="*/ 1000403 h 1864576"/>
              <a:gd name="connsiteX5725" fmla="*/ 837450 w 1656655"/>
              <a:gd name="connsiteY5725" fmla="*/ 1001574 h 1864576"/>
              <a:gd name="connsiteX5726" fmla="*/ 836481 w 1656655"/>
              <a:gd name="connsiteY5726" fmla="*/ 1006057 h 1864576"/>
              <a:gd name="connsiteX5727" fmla="*/ 831626 w 1656655"/>
              <a:gd name="connsiteY5727" fmla="*/ 1006057 h 1864576"/>
              <a:gd name="connsiteX5728" fmla="*/ 827746 w 1656655"/>
              <a:gd name="connsiteY5728" fmla="*/ 1005278 h 1864576"/>
              <a:gd name="connsiteX5729" fmla="*/ 826194 w 1656655"/>
              <a:gd name="connsiteY5729" fmla="*/ 1005278 h 1864576"/>
              <a:gd name="connsiteX5730" fmla="*/ 821149 w 1656655"/>
              <a:gd name="connsiteY5730" fmla="*/ 1003911 h 1864576"/>
              <a:gd name="connsiteX5731" fmla="*/ 818433 w 1656655"/>
              <a:gd name="connsiteY5731" fmla="*/ 1003524 h 1864576"/>
              <a:gd name="connsiteX5732" fmla="*/ 817269 w 1656655"/>
              <a:gd name="connsiteY5732" fmla="*/ 1003132 h 1864576"/>
              <a:gd name="connsiteX5733" fmla="*/ 815908 w 1656655"/>
              <a:gd name="connsiteY5733" fmla="*/ 1003132 h 1864576"/>
              <a:gd name="connsiteX5734" fmla="*/ 815130 w 1656655"/>
              <a:gd name="connsiteY5734" fmla="*/ 1002353 h 1864576"/>
              <a:gd name="connsiteX5735" fmla="*/ 814357 w 1656655"/>
              <a:gd name="connsiteY5735" fmla="*/ 1001574 h 1864576"/>
              <a:gd name="connsiteX5736" fmla="*/ 810863 w 1656655"/>
              <a:gd name="connsiteY5736" fmla="*/ 997870 h 1864576"/>
              <a:gd name="connsiteX5737" fmla="*/ 810281 w 1656655"/>
              <a:gd name="connsiteY5737" fmla="*/ 997091 h 1864576"/>
              <a:gd name="connsiteX5738" fmla="*/ 810085 w 1656655"/>
              <a:gd name="connsiteY5738" fmla="*/ 992025 h 1864576"/>
              <a:gd name="connsiteX5739" fmla="*/ 808729 w 1656655"/>
              <a:gd name="connsiteY5739" fmla="*/ 990467 h 1864576"/>
              <a:gd name="connsiteX5740" fmla="*/ 806400 w 1656655"/>
              <a:gd name="connsiteY5740" fmla="*/ 989879 h 1864576"/>
              <a:gd name="connsiteX5741" fmla="*/ 804457 w 1656655"/>
              <a:gd name="connsiteY5741" fmla="*/ 986763 h 1864576"/>
              <a:gd name="connsiteX5742" fmla="*/ 803488 w 1656655"/>
              <a:gd name="connsiteY5742" fmla="*/ 985205 h 1864576"/>
              <a:gd name="connsiteX5743" fmla="*/ 802128 w 1656655"/>
              <a:gd name="connsiteY5743" fmla="*/ 984034 h 1864576"/>
              <a:gd name="connsiteX5744" fmla="*/ 799412 w 1656655"/>
              <a:gd name="connsiteY5744" fmla="*/ 984034 h 1864576"/>
              <a:gd name="connsiteX5745" fmla="*/ 798056 w 1656655"/>
              <a:gd name="connsiteY5745" fmla="*/ 985396 h 1864576"/>
              <a:gd name="connsiteX5746" fmla="*/ 799608 w 1656655"/>
              <a:gd name="connsiteY5746" fmla="*/ 989296 h 1864576"/>
              <a:gd name="connsiteX5747" fmla="*/ 799994 w 1656655"/>
              <a:gd name="connsiteY5747" fmla="*/ 991246 h 1864576"/>
              <a:gd name="connsiteX5748" fmla="*/ 802710 w 1656655"/>
              <a:gd name="connsiteY5748" fmla="*/ 998262 h 1864576"/>
              <a:gd name="connsiteX5749" fmla="*/ 804849 w 1656655"/>
              <a:gd name="connsiteY5749" fmla="*/ 998845 h 1864576"/>
              <a:gd name="connsiteX5750" fmla="*/ 811249 w 1656655"/>
              <a:gd name="connsiteY5750" fmla="*/ 1011319 h 1864576"/>
              <a:gd name="connsiteX5751" fmla="*/ 809698 w 1656655"/>
              <a:gd name="connsiteY5751" fmla="*/ 1012490 h 1864576"/>
              <a:gd name="connsiteX5752" fmla="*/ 807755 w 1656655"/>
              <a:gd name="connsiteY5752" fmla="*/ 1013269 h 1864576"/>
              <a:gd name="connsiteX5753" fmla="*/ 801355 w 1656655"/>
              <a:gd name="connsiteY5753" fmla="*/ 1013269 h 1864576"/>
              <a:gd name="connsiteX5754" fmla="*/ 800381 w 1656655"/>
              <a:gd name="connsiteY5754" fmla="*/ 1013656 h 1864576"/>
              <a:gd name="connsiteX5755" fmla="*/ 799025 w 1656655"/>
              <a:gd name="connsiteY5755" fmla="*/ 1013656 h 1864576"/>
              <a:gd name="connsiteX5756" fmla="*/ 795727 w 1656655"/>
              <a:gd name="connsiteY5756" fmla="*/ 1015802 h 1864576"/>
              <a:gd name="connsiteX5757" fmla="*/ 795145 w 1656655"/>
              <a:gd name="connsiteY5757" fmla="*/ 1016581 h 1864576"/>
              <a:gd name="connsiteX5758" fmla="*/ 792037 w 1656655"/>
              <a:gd name="connsiteY5758" fmla="*/ 1017556 h 1864576"/>
              <a:gd name="connsiteX5759" fmla="*/ 788352 w 1656655"/>
              <a:gd name="connsiteY5759" fmla="*/ 1018139 h 1864576"/>
              <a:gd name="connsiteX5760" fmla="*/ 787188 w 1656655"/>
              <a:gd name="connsiteY5760" fmla="*/ 1019697 h 1864576"/>
              <a:gd name="connsiteX5761" fmla="*/ 784472 w 1656655"/>
              <a:gd name="connsiteY5761" fmla="*/ 1020089 h 1864576"/>
              <a:gd name="connsiteX5762" fmla="*/ 782529 w 1656655"/>
              <a:gd name="connsiteY5762" fmla="*/ 1021451 h 1864576"/>
              <a:gd name="connsiteX5763" fmla="*/ 780591 w 1656655"/>
              <a:gd name="connsiteY5763" fmla="*/ 1022622 h 1864576"/>
              <a:gd name="connsiteX5764" fmla="*/ 779231 w 1656655"/>
              <a:gd name="connsiteY5764" fmla="*/ 1024376 h 1864576"/>
              <a:gd name="connsiteX5765" fmla="*/ 777680 w 1656655"/>
              <a:gd name="connsiteY5765" fmla="*/ 1025934 h 1864576"/>
              <a:gd name="connsiteX5766" fmla="*/ 772825 w 1656655"/>
              <a:gd name="connsiteY5766" fmla="*/ 1028859 h 1864576"/>
              <a:gd name="connsiteX5767" fmla="*/ 769527 w 1656655"/>
              <a:gd name="connsiteY5767" fmla="*/ 1030030 h 1864576"/>
              <a:gd name="connsiteX5768" fmla="*/ 772439 w 1656655"/>
              <a:gd name="connsiteY5768" fmla="*/ 1033734 h 1864576"/>
              <a:gd name="connsiteX5769" fmla="*/ 777484 w 1656655"/>
              <a:gd name="connsiteY5769" fmla="*/ 1032563 h 1864576"/>
              <a:gd name="connsiteX5770" fmla="*/ 778648 w 1656655"/>
              <a:gd name="connsiteY5770" fmla="*/ 1032563 h 1864576"/>
              <a:gd name="connsiteX5771" fmla="*/ 779617 w 1656655"/>
              <a:gd name="connsiteY5771" fmla="*/ 1033146 h 1864576"/>
              <a:gd name="connsiteX5772" fmla="*/ 783307 w 1656655"/>
              <a:gd name="connsiteY5772" fmla="*/ 1034317 h 1864576"/>
              <a:gd name="connsiteX5773" fmla="*/ 784472 w 1656655"/>
              <a:gd name="connsiteY5773" fmla="*/ 1034704 h 1864576"/>
              <a:gd name="connsiteX5774" fmla="*/ 786992 w 1656655"/>
              <a:gd name="connsiteY5774" fmla="*/ 1034317 h 1864576"/>
              <a:gd name="connsiteX5775" fmla="*/ 789517 w 1656655"/>
              <a:gd name="connsiteY5775" fmla="*/ 1033734 h 1864576"/>
              <a:gd name="connsiteX5776" fmla="*/ 795918 w 1656655"/>
              <a:gd name="connsiteY5776" fmla="*/ 1030809 h 1864576"/>
              <a:gd name="connsiteX5777" fmla="*/ 805039 w 1656655"/>
              <a:gd name="connsiteY5777" fmla="*/ 1034121 h 1864576"/>
              <a:gd name="connsiteX5778" fmla="*/ 807951 w 1656655"/>
              <a:gd name="connsiteY5778" fmla="*/ 1034513 h 1864576"/>
              <a:gd name="connsiteX5779" fmla="*/ 810476 w 1656655"/>
              <a:gd name="connsiteY5779" fmla="*/ 1033925 h 1864576"/>
              <a:gd name="connsiteX5780" fmla="*/ 816490 w 1656655"/>
              <a:gd name="connsiteY5780" fmla="*/ 1033538 h 1864576"/>
              <a:gd name="connsiteX5781" fmla="*/ 822314 w 1656655"/>
              <a:gd name="connsiteY5781" fmla="*/ 1033146 h 1864576"/>
              <a:gd name="connsiteX5782" fmla="*/ 823865 w 1656655"/>
              <a:gd name="connsiteY5782" fmla="*/ 1036267 h 1864576"/>
              <a:gd name="connsiteX5783" fmla="*/ 824252 w 1656655"/>
              <a:gd name="connsiteY5783" fmla="*/ 1038021 h 1864576"/>
              <a:gd name="connsiteX5784" fmla="*/ 823865 w 1656655"/>
              <a:gd name="connsiteY5784" fmla="*/ 1039775 h 1864576"/>
              <a:gd name="connsiteX5785" fmla="*/ 822700 w 1656655"/>
              <a:gd name="connsiteY5785" fmla="*/ 1047957 h 1864576"/>
              <a:gd name="connsiteX5786" fmla="*/ 822700 w 1656655"/>
              <a:gd name="connsiteY5786" fmla="*/ 1050299 h 1864576"/>
              <a:gd name="connsiteX5787" fmla="*/ 822700 w 1656655"/>
              <a:gd name="connsiteY5787" fmla="*/ 1052440 h 1864576"/>
              <a:gd name="connsiteX5788" fmla="*/ 822314 w 1656655"/>
              <a:gd name="connsiteY5788" fmla="*/ 1053219 h 1864576"/>
              <a:gd name="connsiteX5789" fmla="*/ 821732 w 1656655"/>
              <a:gd name="connsiteY5789" fmla="*/ 1056144 h 1864576"/>
              <a:gd name="connsiteX5790" fmla="*/ 821149 w 1656655"/>
              <a:gd name="connsiteY5790" fmla="*/ 1059848 h 1864576"/>
              <a:gd name="connsiteX5791" fmla="*/ 822896 w 1656655"/>
              <a:gd name="connsiteY5791" fmla="*/ 1062577 h 1864576"/>
              <a:gd name="connsiteX5792" fmla="*/ 819206 w 1656655"/>
              <a:gd name="connsiteY5792" fmla="*/ 1062577 h 1864576"/>
              <a:gd name="connsiteX5793" fmla="*/ 796892 w 1656655"/>
              <a:gd name="connsiteY5793" fmla="*/ 1073684 h 1864576"/>
              <a:gd name="connsiteX5794" fmla="*/ 794949 w 1656655"/>
              <a:gd name="connsiteY5794" fmla="*/ 1075438 h 1864576"/>
              <a:gd name="connsiteX5795" fmla="*/ 780978 w 1656655"/>
              <a:gd name="connsiteY5795" fmla="*/ 1080117 h 1864576"/>
              <a:gd name="connsiteX5796" fmla="*/ 773603 w 1656655"/>
              <a:gd name="connsiteY5796" fmla="*/ 1087716 h 1864576"/>
              <a:gd name="connsiteX5797" fmla="*/ 773217 w 1656655"/>
              <a:gd name="connsiteY5797" fmla="*/ 1091033 h 1864576"/>
              <a:gd name="connsiteX5798" fmla="*/ 771274 w 1656655"/>
              <a:gd name="connsiteY5798" fmla="*/ 1092787 h 1864576"/>
              <a:gd name="connsiteX5799" fmla="*/ 768558 w 1656655"/>
              <a:gd name="connsiteY5799" fmla="*/ 1097270 h 1864576"/>
              <a:gd name="connsiteX5800" fmla="*/ 767589 w 1656655"/>
              <a:gd name="connsiteY5800" fmla="*/ 1107206 h 1864576"/>
              <a:gd name="connsiteX5801" fmla="*/ 766229 w 1656655"/>
              <a:gd name="connsiteY5801" fmla="*/ 1109548 h 1864576"/>
              <a:gd name="connsiteX5802" fmla="*/ 766229 w 1656655"/>
              <a:gd name="connsiteY5802" fmla="*/ 1116172 h 1864576"/>
              <a:gd name="connsiteX5803" fmla="*/ 763899 w 1656655"/>
              <a:gd name="connsiteY5803" fmla="*/ 1119293 h 1864576"/>
              <a:gd name="connsiteX5804" fmla="*/ 763899 w 1656655"/>
              <a:gd name="connsiteY5804" fmla="*/ 1120655 h 1864576"/>
              <a:gd name="connsiteX5805" fmla="*/ 805622 w 1656655"/>
              <a:gd name="connsiteY5805" fmla="*/ 995920 h 1864576"/>
              <a:gd name="connsiteX5806" fmla="*/ 803292 w 1656655"/>
              <a:gd name="connsiteY5806" fmla="*/ 994362 h 1864576"/>
              <a:gd name="connsiteX5807" fmla="*/ 805235 w 1656655"/>
              <a:gd name="connsiteY5807" fmla="*/ 994945 h 1864576"/>
              <a:gd name="connsiteX5808" fmla="*/ 805622 w 1656655"/>
              <a:gd name="connsiteY5808" fmla="*/ 995920 h 1864576"/>
              <a:gd name="connsiteX5809" fmla="*/ 839970 w 1656655"/>
              <a:gd name="connsiteY5809" fmla="*/ 1005082 h 1864576"/>
              <a:gd name="connsiteX5810" fmla="*/ 840361 w 1656655"/>
              <a:gd name="connsiteY5810" fmla="*/ 1003524 h 1864576"/>
              <a:gd name="connsiteX5811" fmla="*/ 848705 w 1656655"/>
              <a:gd name="connsiteY5811" fmla="*/ 1004886 h 1864576"/>
              <a:gd name="connsiteX5812" fmla="*/ 849091 w 1656655"/>
              <a:gd name="connsiteY5812" fmla="*/ 1006444 h 1864576"/>
              <a:gd name="connsiteX5813" fmla="*/ 847540 w 1656655"/>
              <a:gd name="connsiteY5813" fmla="*/ 1005474 h 1864576"/>
              <a:gd name="connsiteX5814" fmla="*/ 845793 w 1656655"/>
              <a:gd name="connsiteY5814" fmla="*/ 1004690 h 1864576"/>
              <a:gd name="connsiteX5815" fmla="*/ 844628 w 1656655"/>
              <a:gd name="connsiteY5815" fmla="*/ 1003524 h 1864576"/>
              <a:gd name="connsiteX5816" fmla="*/ 843273 w 1656655"/>
              <a:gd name="connsiteY5816" fmla="*/ 1006640 h 1864576"/>
              <a:gd name="connsiteX5817" fmla="*/ 843855 w 1656655"/>
              <a:gd name="connsiteY5817" fmla="*/ 1007228 h 1864576"/>
              <a:gd name="connsiteX5818" fmla="*/ 844628 w 1656655"/>
              <a:gd name="connsiteY5818" fmla="*/ 1010540 h 1864576"/>
              <a:gd name="connsiteX5819" fmla="*/ 843660 w 1656655"/>
              <a:gd name="connsiteY5819" fmla="*/ 1009761 h 1864576"/>
              <a:gd name="connsiteX5820" fmla="*/ 842108 w 1656655"/>
              <a:gd name="connsiteY5820" fmla="*/ 1009952 h 1864576"/>
              <a:gd name="connsiteX5821" fmla="*/ 840748 w 1656655"/>
              <a:gd name="connsiteY5821" fmla="*/ 1010344 h 1864576"/>
              <a:gd name="connsiteX5822" fmla="*/ 840166 w 1656655"/>
              <a:gd name="connsiteY5822" fmla="*/ 1011515 h 1864576"/>
              <a:gd name="connsiteX5823" fmla="*/ 840361 w 1656655"/>
              <a:gd name="connsiteY5823" fmla="*/ 1008786 h 1864576"/>
              <a:gd name="connsiteX5824" fmla="*/ 841134 w 1656655"/>
              <a:gd name="connsiteY5824" fmla="*/ 1007811 h 1864576"/>
              <a:gd name="connsiteX5825" fmla="*/ 842108 w 1656655"/>
              <a:gd name="connsiteY5825" fmla="*/ 1007228 h 1864576"/>
              <a:gd name="connsiteX5826" fmla="*/ 842108 w 1656655"/>
              <a:gd name="connsiteY5826" fmla="*/ 1004886 h 1864576"/>
              <a:gd name="connsiteX5827" fmla="*/ 840944 w 1656655"/>
              <a:gd name="connsiteY5827" fmla="*/ 1004499 h 1864576"/>
              <a:gd name="connsiteX5828" fmla="*/ 839970 w 1656655"/>
              <a:gd name="connsiteY5828" fmla="*/ 1005082 h 1864576"/>
              <a:gd name="connsiteX5829" fmla="*/ 817459 w 1656655"/>
              <a:gd name="connsiteY5829" fmla="*/ 1006640 h 1864576"/>
              <a:gd name="connsiteX5830" fmla="*/ 819402 w 1656655"/>
              <a:gd name="connsiteY5830" fmla="*/ 1007032 h 1864576"/>
              <a:gd name="connsiteX5831" fmla="*/ 821536 w 1656655"/>
              <a:gd name="connsiteY5831" fmla="*/ 1007228 h 1864576"/>
              <a:gd name="connsiteX5832" fmla="*/ 825416 w 1656655"/>
              <a:gd name="connsiteY5832" fmla="*/ 1008394 h 1864576"/>
              <a:gd name="connsiteX5833" fmla="*/ 825612 w 1656655"/>
              <a:gd name="connsiteY5833" fmla="*/ 1010540 h 1864576"/>
              <a:gd name="connsiteX5834" fmla="*/ 830075 w 1656655"/>
              <a:gd name="connsiteY5834" fmla="*/ 1016189 h 1864576"/>
              <a:gd name="connsiteX5835" fmla="*/ 830462 w 1656655"/>
              <a:gd name="connsiteY5835" fmla="*/ 1018139 h 1864576"/>
              <a:gd name="connsiteX5836" fmla="*/ 832404 w 1656655"/>
              <a:gd name="connsiteY5836" fmla="*/ 1021064 h 1864576"/>
              <a:gd name="connsiteX5837" fmla="*/ 832791 w 1656655"/>
              <a:gd name="connsiteY5837" fmla="*/ 1022039 h 1864576"/>
              <a:gd name="connsiteX5838" fmla="*/ 832209 w 1656655"/>
              <a:gd name="connsiteY5838" fmla="*/ 1037629 h 1864576"/>
              <a:gd name="connsiteX5839" fmla="*/ 832595 w 1656655"/>
              <a:gd name="connsiteY5839" fmla="*/ 1039775 h 1864576"/>
              <a:gd name="connsiteX5840" fmla="*/ 832209 w 1656655"/>
              <a:gd name="connsiteY5840" fmla="*/ 1040554 h 1864576"/>
              <a:gd name="connsiteX5841" fmla="*/ 831240 w 1656655"/>
              <a:gd name="connsiteY5841" fmla="*/ 1038800 h 1864576"/>
              <a:gd name="connsiteX5842" fmla="*/ 830271 w 1656655"/>
              <a:gd name="connsiteY5842" fmla="*/ 1037046 h 1864576"/>
              <a:gd name="connsiteX5843" fmla="*/ 828328 w 1656655"/>
              <a:gd name="connsiteY5843" fmla="*/ 1033342 h 1864576"/>
              <a:gd name="connsiteX5844" fmla="*/ 828132 w 1656655"/>
              <a:gd name="connsiteY5844" fmla="*/ 1032171 h 1864576"/>
              <a:gd name="connsiteX5845" fmla="*/ 827746 w 1656655"/>
              <a:gd name="connsiteY5845" fmla="*/ 1028276 h 1864576"/>
              <a:gd name="connsiteX5846" fmla="*/ 826968 w 1656655"/>
              <a:gd name="connsiteY5846" fmla="*/ 1026326 h 1864576"/>
              <a:gd name="connsiteX5847" fmla="*/ 825416 w 1656655"/>
              <a:gd name="connsiteY5847" fmla="*/ 1019697 h 1864576"/>
              <a:gd name="connsiteX5848" fmla="*/ 825030 w 1656655"/>
              <a:gd name="connsiteY5848" fmla="*/ 1017360 h 1864576"/>
              <a:gd name="connsiteX5849" fmla="*/ 824252 w 1656655"/>
              <a:gd name="connsiteY5849" fmla="*/ 1015410 h 1864576"/>
              <a:gd name="connsiteX5850" fmla="*/ 821536 w 1656655"/>
              <a:gd name="connsiteY5850" fmla="*/ 1012490 h 1864576"/>
              <a:gd name="connsiteX5851" fmla="*/ 817269 w 1656655"/>
              <a:gd name="connsiteY5851" fmla="*/ 1011319 h 1864576"/>
              <a:gd name="connsiteX5852" fmla="*/ 817459 w 1656655"/>
              <a:gd name="connsiteY5852" fmla="*/ 1006640 h 1864576"/>
              <a:gd name="connsiteX5853" fmla="*/ 835120 w 1656655"/>
              <a:gd name="connsiteY5853" fmla="*/ 1036654 h 1864576"/>
              <a:gd name="connsiteX5854" fmla="*/ 835507 w 1656655"/>
              <a:gd name="connsiteY5854" fmla="*/ 1027884 h 1864576"/>
              <a:gd name="connsiteX5855" fmla="*/ 835703 w 1656655"/>
              <a:gd name="connsiteY5855" fmla="*/ 1023597 h 1864576"/>
              <a:gd name="connsiteX5856" fmla="*/ 835120 w 1656655"/>
              <a:gd name="connsiteY5856" fmla="*/ 1019893 h 1864576"/>
              <a:gd name="connsiteX5857" fmla="*/ 833373 w 1656655"/>
              <a:gd name="connsiteY5857" fmla="*/ 1017164 h 1864576"/>
              <a:gd name="connsiteX5858" fmla="*/ 832987 w 1656655"/>
              <a:gd name="connsiteY5858" fmla="*/ 1015219 h 1864576"/>
              <a:gd name="connsiteX5859" fmla="*/ 829688 w 1656655"/>
              <a:gd name="connsiteY5859" fmla="*/ 1011902 h 1864576"/>
              <a:gd name="connsiteX5860" fmla="*/ 828524 w 1656655"/>
              <a:gd name="connsiteY5860" fmla="*/ 1008590 h 1864576"/>
              <a:gd name="connsiteX5861" fmla="*/ 832791 w 1656655"/>
              <a:gd name="connsiteY5861" fmla="*/ 1009565 h 1864576"/>
              <a:gd name="connsiteX5862" fmla="*/ 837254 w 1656655"/>
              <a:gd name="connsiteY5862" fmla="*/ 1009565 h 1864576"/>
              <a:gd name="connsiteX5863" fmla="*/ 838419 w 1656655"/>
              <a:gd name="connsiteY5863" fmla="*/ 1013656 h 1864576"/>
              <a:gd name="connsiteX5864" fmla="*/ 839387 w 1656655"/>
              <a:gd name="connsiteY5864" fmla="*/ 1014435 h 1864576"/>
              <a:gd name="connsiteX5865" fmla="*/ 839001 w 1656655"/>
              <a:gd name="connsiteY5865" fmla="*/ 1015606 h 1864576"/>
              <a:gd name="connsiteX5866" fmla="*/ 837836 w 1656655"/>
              <a:gd name="connsiteY5866" fmla="*/ 1015219 h 1864576"/>
              <a:gd name="connsiteX5867" fmla="*/ 835898 w 1656655"/>
              <a:gd name="connsiteY5867" fmla="*/ 1012490 h 1864576"/>
              <a:gd name="connsiteX5868" fmla="*/ 832791 w 1656655"/>
              <a:gd name="connsiteY5868" fmla="*/ 1012681 h 1864576"/>
              <a:gd name="connsiteX5869" fmla="*/ 834734 w 1656655"/>
              <a:gd name="connsiteY5869" fmla="*/ 1017164 h 1864576"/>
              <a:gd name="connsiteX5870" fmla="*/ 838223 w 1656655"/>
              <a:gd name="connsiteY5870" fmla="*/ 1018531 h 1864576"/>
              <a:gd name="connsiteX5871" fmla="*/ 839387 w 1656655"/>
              <a:gd name="connsiteY5871" fmla="*/ 1018139 h 1864576"/>
              <a:gd name="connsiteX5872" fmla="*/ 839970 w 1656655"/>
              <a:gd name="connsiteY5872" fmla="*/ 1021843 h 1864576"/>
              <a:gd name="connsiteX5873" fmla="*/ 839970 w 1656655"/>
              <a:gd name="connsiteY5873" fmla="*/ 1023014 h 1864576"/>
              <a:gd name="connsiteX5874" fmla="*/ 837640 w 1656655"/>
              <a:gd name="connsiteY5874" fmla="*/ 1034317 h 1864576"/>
              <a:gd name="connsiteX5875" fmla="*/ 837450 w 1656655"/>
              <a:gd name="connsiteY5875" fmla="*/ 1036850 h 1864576"/>
              <a:gd name="connsiteX5876" fmla="*/ 835120 w 1656655"/>
              <a:gd name="connsiteY5876" fmla="*/ 1036654 h 1864576"/>
              <a:gd name="connsiteX5877" fmla="*/ 822314 w 1656655"/>
              <a:gd name="connsiteY5877" fmla="*/ 1021843 h 1864576"/>
              <a:gd name="connsiteX5878" fmla="*/ 822314 w 1656655"/>
              <a:gd name="connsiteY5878" fmla="*/ 1021843 h 1864576"/>
              <a:gd name="connsiteX5879" fmla="*/ 819593 w 1656655"/>
              <a:gd name="connsiteY5879" fmla="*/ 1016581 h 1864576"/>
              <a:gd name="connsiteX5880" fmla="*/ 818820 w 1656655"/>
              <a:gd name="connsiteY5880" fmla="*/ 1014827 h 1864576"/>
              <a:gd name="connsiteX5881" fmla="*/ 819789 w 1656655"/>
              <a:gd name="connsiteY5881" fmla="*/ 1015219 h 1864576"/>
              <a:gd name="connsiteX5882" fmla="*/ 820953 w 1656655"/>
              <a:gd name="connsiteY5882" fmla="*/ 1016581 h 1864576"/>
              <a:gd name="connsiteX5883" fmla="*/ 821536 w 1656655"/>
              <a:gd name="connsiteY5883" fmla="*/ 1017360 h 1864576"/>
              <a:gd name="connsiteX5884" fmla="*/ 822314 w 1656655"/>
              <a:gd name="connsiteY5884" fmla="*/ 1021843 h 1864576"/>
              <a:gd name="connsiteX5885" fmla="*/ 841134 w 1656655"/>
              <a:gd name="connsiteY5885" fmla="*/ 1044841 h 1864576"/>
              <a:gd name="connsiteX5886" fmla="*/ 839001 w 1656655"/>
              <a:gd name="connsiteY5886" fmla="*/ 1043866 h 1864576"/>
              <a:gd name="connsiteX5887" fmla="*/ 839197 w 1656655"/>
              <a:gd name="connsiteY5887" fmla="*/ 1043866 h 1864576"/>
              <a:gd name="connsiteX5888" fmla="*/ 840166 w 1656655"/>
              <a:gd name="connsiteY5888" fmla="*/ 1043670 h 1864576"/>
              <a:gd name="connsiteX5889" fmla="*/ 840944 w 1656655"/>
              <a:gd name="connsiteY5889" fmla="*/ 1043087 h 1864576"/>
              <a:gd name="connsiteX5890" fmla="*/ 842882 w 1656655"/>
              <a:gd name="connsiteY5890" fmla="*/ 1043283 h 1864576"/>
              <a:gd name="connsiteX5891" fmla="*/ 844242 w 1656655"/>
              <a:gd name="connsiteY5891" fmla="*/ 1042308 h 1864576"/>
              <a:gd name="connsiteX5892" fmla="*/ 845989 w 1656655"/>
              <a:gd name="connsiteY5892" fmla="*/ 1039187 h 1864576"/>
              <a:gd name="connsiteX5893" fmla="*/ 846571 w 1656655"/>
              <a:gd name="connsiteY5893" fmla="*/ 1035488 h 1864576"/>
              <a:gd name="connsiteX5894" fmla="*/ 843855 w 1656655"/>
              <a:gd name="connsiteY5894" fmla="*/ 1026130 h 1864576"/>
              <a:gd name="connsiteX5895" fmla="*/ 843273 w 1656655"/>
              <a:gd name="connsiteY5895" fmla="*/ 1024180 h 1864576"/>
              <a:gd name="connsiteX5896" fmla="*/ 841717 w 1656655"/>
              <a:gd name="connsiteY5896" fmla="*/ 1016189 h 1864576"/>
              <a:gd name="connsiteX5897" fmla="*/ 843273 w 1656655"/>
              <a:gd name="connsiteY5897" fmla="*/ 1017752 h 1864576"/>
              <a:gd name="connsiteX5898" fmla="*/ 846762 w 1656655"/>
              <a:gd name="connsiteY5898" fmla="*/ 1023989 h 1864576"/>
              <a:gd name="connsiteX5899" fmla="*/ 848705 w 1656655"/>
              <a:gd name="connsiteY5899" fmla="*/ 1028472 h 1864576"/>
              <a:gd name="connsiteX5900" fmla="*/ 850838 w 1656655"/>
              <a:gd name="connsiteY5900" fmla="*/ 1032759 h 1864576"/>
              <a:gd name="connsiteX5901" fmla="*/ 847540 w 1656655"/>
              <a:gd name="connsiteY5901" fmla="*/ 1041333 h 1864576"/>
              <a:gd name="connsiteX5902" fmla="*/ 845407 w 1656655"/>
              <a:gd name="connsiteY5902" fmla="*/ 1042504 h 1864576"/>
              <a:gd name="connsiteX5903" fmla="*/ 841134 w 1656655"/>
              <a:gd name="connsiteY5903" fmla="*/ 1044841 h 1864576"/>
              <a:gd name="connsiteX5904" fmla="*/ 804653 w 1656655"/>
              <a:gd name="connsiteY5904" fmla="*/ 1016385 h 1864576"/>
              <a:gd name="connsiteX5905" fmla="*/ 807369 w 1656655"/>
              <a:gd name="connsiteY5905" fmla="*/ 1016581 h 1864576"/>
              <a:gd name="connsiteX5906" fmla="*/ 810667 w 1656655"/>
              <a:gd name="connsiteY5906" fmla="*/ 1016189 h 1864576"/>
              <a:gd name="connsiteX5907" fmla="*/ 811445 w 1656655"/>
              <a:gd name="connsiteY5907" fmla="*/ 1015606 h 1864576"/>
              <a:gd name="connsiteX5908" fmla="*/ 813192 w 1656655"/>
              <a:gd name="connsiteY5908" fmla="*/ 1014435 h 1864576"/>
              <a:gd name="connsiteX5909" fmla="*/ 821340 w 1656655"/>
              <a:gd name="connsiteY5909" fmla="*/ 1030417 h 1864576"/>
              <a:gd name="connsiteX5910" fmla="*/ 814939 w 1656655"/>
              <a:gd name="connsiteY5910" fmla="*/ 1030809 h 1864576"/>
              <a:gd name="connsiteX5911" fmla="*/ 811832 w 1656655"/>
              <a:gd name="connsiteY5911" fmla="*/ 1031005 h 1864576"/>
              <a:gd name="connsiteX5912" fmla="*/ 808920 w 1656655"/>
              <a:gd name="connsiteY5912" fmla="*/ 1031588 h 1864576"/>
              <a:gd name="connsiteX5913" fmla="*/ 808147 w 1656655"/>
              <a:gd name="connsiteY5913" fmla="*/ 1031784 h 1864576"/>
              <a:gd name="connsiteX5914" fmla="*/ 806013 w 1656655"/>
              <a:gd name="connsiteY5914" fmla="*/ 1031392 h 1864576"/>
              <a:gd name="connsiteX5915" fmla="*/ 798829 w 1656655"/>
              <a:gd name="connsiteY5915" fmla="*/ 1028472 h 1864576"/>
              <a:gd name="connsiteX5916" fmla="*/ 793593 w 1656655"/>
              <a:gd name="connsiteY5916" fmla="*/ 1029055 h 1864576"/>
              <a:gd name="connsiteX5917" fmla="*/ 791846 w 1656655"/>
              <a:gd name="connsiteY5917" fmla="*/ 1030613 h 1864576"/>
              <a:gd name="connsiteX5918" fmla="*/ 788935 w 1656655"/>
              <a:gd name="connsiteY5918" fmla="*/ 1031005 h 1864576"/>
              <a:gd name="connsiteX5919" fmla="*/ 786410 w 1656655"/>
              <a:gd name="connsiteY5919" fmla="*/ 1031784 h 1864576"/>
              <a:gd name="connsiteX5920" fmla="*/ 785054 w 1656655"/>
              <a:gd name="connsiteY5920" fmla="*/ 1031588 h 1864576"/>
              <a:gd name="connsiteX5921" fmla="*/ 783694 w 1656655"/>
              <a:gd name="connsiteY5921" fmla="*/ 1031196 h 1864576"/>
              <a:gd name="connsiteX5922" fmla="*/ 778648 w 1656655"/>
              <a:gd name="connsiteY5922" fmla="*/ 1029442 h 1864576"/>
              <a:gd name="connsiteX5923" fmla="*/ 780591 w 1656655"/>
              <a:gd name="connsiteY5923" fmla="*/ 1028663 h 1864576"/>
              <a:gd name="connsiteX5924" fmla="*/ 782725 w 1656655"/>
              <a:gd name="connsiteY5924" fmla="*/ 1025743 h 1864576"/>
              <a:gd name="connsiteX5925" fmla="*/ 785827 w 1656655"/>
              <a:gd name="connsiteY5925" fmla="*/ 1023793 h 1864576"/>
              <a:gd name="connsiteX5926" fmla="*/ 787961 w 1656655"/>
              <a:gd name="connsiteY5926" fmla="*/ 1023401 h 1864576"/>
              <a:gd name="connsiteX5927" fmla="*/ 790099 w 1656655"/>
              <a:gd name="connsiteY5927" fmla="*/ 1022818 h 1864576"/>
              <a:gd name="connsiteX5928" fmla="*/ 791264 w 1656655"/>
              <a:gd name="connsiteY5928" fmla="*/ 1021451 h 1864576"/>
              <a:gd name="connsiteX5929" fmla="*/ 794949 w 1656655"/>
              <a:gd name="connsiteY5929" fmla="*/ 1020285 h 1864576"/>
              <a:gd name="connsiteX5930" fmla="*/ 798247 w 1656655"/>
              <a:gd name="connsiteY5930" fmla="*/ 1018918 h 1864576"/>
              <a:gd name="connsiteX5931" fmla="*/ 799221 w 1656655"/>
              <a:gd name="connsiteY5931" fmla="*/ 1017556 h 1864576"/>
              <a:gd name="connsiteX5932" fmla="*/ 800963 w 1656655"/>
              <a:gd name="connsiteY5932" fmla="*/ 1017164 h 1864576"/>
              <a:gd name="connsiteX5933" fmla="*/ 804653 w 1656655"/>
              <a:gd name="connsiteY5933" fmla="*/ 1016385 h 1864576"/>
              <a:gd name="connsiteX5934" fmla="*/ 839583 w 1656655"/>
              <a:gd name="connsiteY5934" fmla="*/ 1039187 h 1864576"/>
              <a:gd name="connsiteX5935" fmla="*/ 839970 w 1656655"/>
              <a:gd name="connsiteY5935" fmla="*/ 1033146 h 1864576"/>
              <a:gd name="connsiteX5936" fmla="*/ 840361 w 1656655"/>
              <a:gd name="connsiteY5936" fmla="*/ 1030417 h 1864576"/>
              <a:gd name="connsiteX5937" fmla="*/ 840944 w 1656655"/>
              <a:gd name="connsiteY5937" fmla="*/ 1027884 h 1864576"/>
              <a:gd name="connsiteX5938" fmla="*/ 841717 w 1656655"/>
              <a:gd name="connsiteY5938" fmla="*/ 1031005 h 1864576"/>
              <a:gd name="connsiteX5939" fmla="*/ 842691 w 1656655"/>
              <a:gd name="connsiteY5939" fmla="*/ 1034121 h 1864576"/>
              <a:gd name="connsiteX5940" fmla="*/ 843273 w 1656655"/>
              <a:gd name="connsiteY5940" fmla="*/ 1035679 h 1864576"/>
              <a:gd name="connsiteX5941" fmla="*/ 843273 w 1656655"/>
              <a:gd name="connsiteY5941" fmla="*/ 1037242 h 1864576"/>
              <a:gd name="connsiteX5942" fmla="*/ 841913 w 1656655"/>
              <a:gd name="connsiteY5942" fmla="*/ 1039966 h 1864576"/>
              <a:gd name="connsiteX5943" fmla="*/ 839583 w 1656655"/>
              <a:gd name="connsiteY5943" fmla="*/ 1039187 h 1864576"/>
              <a:gd name="connsiteX5944" fmla="*/ 852585 w 1656655"/>
              <a:gd name="connsiteY5944" fmla="*/ 1041529 h 1864576"/>
              <a:gd name="connsiteX5945" fmla="*/ 866948 w 1656655"/>
              <a:gd name="connsiteY5945" fmla="*/ 1040554 h 1864576"/>
              <a:gd name="connsiteX5946" fmla="*/ 872962 w 1656655"/>
              <a:gd name="connsiteY5946" fmla="*/ 1042695 h 1864576"/>
              <a:gd name="connsiteX5947" fmla="*/ 875483 w 1656655"/>
              <a:gd name="connsiteY5947" fmla="*/ 1044258 h 1864576"/>
              <a:gd name="connsiteX5948" fmla="*/ 877621 w 1656655"/>
              <a:gd name="connsiteY5948" fmla="*/ 1046012 h 1864576"/>
              <a:gd name="connsiteX5949" fmla="*/ 875292 w 1656655"/>
              <a:gd name="connsiteY5949" fmla="*/ 1046595 h 1864576"/>
              <a:gd name="connsiteX5950" fmla="*/ 873931 w 1656655"/>
              <a:gd name="connsiteY5950" fmla="*/ 1044841 h 1864576"/>
              <a:gd name="connsiteX5951" fmla="*/ 871411 w 1656655"/>
              <a:gd name="connsiteY5951" fmla="*/ 1045233 h 1864576"/>
              <a:gd name="connsiteX5952" fmla="*/ 870246 w 1656655"/>
              <a:gd name="connsiteY5952" fmla="*/ 1043283 h 1864576"/>
              <a:gd name="connsiteX5953" fmla="*/ 867917 w 1656655"/>
              <a:gd name="connsiteY5953" fmla="*/ 1043670 h 1864576"/>
              <a:gd name="connsiteX5954" fmla="*/ 867917 w 1656655"/>
              <a:gd name="connsiteY5954" fmla="*/ 1043283 h 1864576"/>
              <a:gd name="connsiteX5955" fmla="*/ 867531 w 1656655"/>
              <a:gd name="connsiteY5955" fmla="*/ 1042504 h 1864576"/>
              <a:gd name="connsiteX5956" fmla="*/ 864037 w 1656655"/>
              <a:gd name="connsiteY5956" fmla="*/ 1042695 h 1864576"/>
              <a:gd name="connsiteX5957" fmla="*/ 860347 w 1656655"/>
              <a:gd name="connsiteY5957" fmla="*/ 1041720 h 1864576"/>
              <a:gd name="connsiteX5958" fmla="*/ 859960 w 1656655"/>
              <a:gd name="connsiteY5958" fmla="*/ 1041137 h 1864576"/>
              <a:gd name="connsiteX5959" fmla="*/ 857048 w 1656655"/>
              <a:gd name="connsiteY5959" fmla="*/ 1041529 h 1864576"/>
              <a:gd name="connsiteX5960" fmla="*/ 856270 w 1656655"/>
              <a:gd name="connsiteY5960" fmla="*/ 1042308 h 1864576"/>
              <a:gd name="connsiteX5961" fmla="*/ 853750 w 1656655"/>
              <a:gd name="connsiteY5961" fmla="*/ 1041916 h 1864576"/>
              <a:gd name="connsiteX5962" fmla="*/ 853364 w 1656655"/>
              <a:gd name="connsiteY5962" fmla="*/ 1041529 h 1864576"/>
              <a:gd name="connsiteX5963" fmla="*/ 852585 w 1656655"/>
              <a:gd name="connsiteY5963" fmla="*/ 1041529 h 1864576"/>
              <a:gd name="connsiteX5964" fmla="*/ 841717 w 1656655"/>
              <a:gd name="connsiteY5964" fmla="*/ 1060240 h 1864576"/>
              <a:gd name="connsiteX5965" fmla="*/ 837063 w 1656655"/>
              <a:gd name="connsiteY5965" fmla="*/ 1051274 h 1864576"/>
              <a:gd name="connsiteX5966" fmla="*/ 832595 w 1656655"/>
              <a:gd name="connsiteY5966" fmla="*/ 1042308 h 1864576"/>
              <a:gd name="connsiteX5967" fmla="*/ 835120 w 1656655"/>
              <a:gd name="connsiteY5967" fmla="*/ 1042695 h 1864576"/>
              <a:gd name="connsiteX5968" fmla="*/ 835703 w 1656655"/>
              <a:gd name="connsiteY5968" fmla="*/ 1044645 h 1864576"/>
              <a:gd name="connsiteX5969" fmla="*/ 836672 w 1656655"/>
              <a:gd name="connsiteY5969" fmla="*/ 1046012 h 1864576"/>
              <a:gd name="connsiteX5970" fmla="*/ 838614 w 1656655"/>
              <a:gd name="connsiteY5970" fmla="*/ 1047570 h 1864576"/>
              <a:gd name="connsiteX5971" fmla="*/ 839197 w 1656655"/>
              <a:gd name="connsiteY5971" fmla="*/ 1048153 h 1864576"/>
              <a:gd name="connsiteX5972" fmla="*/ 838805 w 1656655"/>
              <a:gd name="connsiteY5972" fmla="*/ 1051465 h 1864576"/>
              <a:gd name="connsiteX5973" fmla="*/ 841717 w 1656655"/>
              <a:gd name="connsiteY5973" fmla="*/ 1060240 h 1864576"/>
              <a:gd name="connsiteX5974" fmla="*/ 843273 w 1656655"/>
              <a:gd name="connsiteY5974" fmla="*/ 1047957 h 1864576"/>
              <a:gd name="connsiteX5975" fmla="*/ 847540 w 1656655"/>
              <a:gd name="connsiteY5975" fmla="*/ 1045233 h 1864576"/>
              <a:gd name="connsiteX5976" fmla="*/ 849091 w 1656655"/>
              <a:gd name="connsiteY5976" fmla="*/ 1044062 h 1864576"/>
              <a:gd name="connsiteX5977" fmla="*/ 849870 w 1656655"/>
              <a:gd name="connsiteY5977" fmla="*/ 1043479 h 1864576"/>
              <a:gd name="connsiteX5978" fmla="*/ 848123 w 1656655"/>
              <a:gd name="connsiteY5978" fmla="*/ 1047957 h 1864576"/>
              <a:gd name="connsiteX5979" fmla="*/ 851034 w 1656655"/>
              <a:gd name="connsiteY5979" fmla="*/ 1049128 h 1864576"/>
              <a:gd name="connsiteX5980" fmla="*/ 851617 w 1656655"/>
              <a:gd name="connsiteY5980" fmla="*/ 1049907 h 1864576"/>
              <a:gd name="connsiteX5981" fmla="*/ 854719 w 1656655"/>
              <a:gd name="connsiteY5981" fmla="*/ 1049128 h 1864576"/>
              <a:gd name="connsiteX5982" fmla="*/ 856270 w 1656655"/>
              <a:gd name="connsiteY5982" fmla="*/ 1049128 h 1864576"/>
              <a:gd name="connsiteX5983" fmla="*/ 857435 w 1656655"/>
              <a:gd name="connsiteY5983" fmla="*/ 1048545 h 1864576"/>
              <a:gd name="connsiteX5984" fmla="*/ 861321 w 1656655"/>
              <a:gd name="connsiteY5984" fmla="*/ 1048153 h 1864576"/>
              <a:gd name="connsiteX5985" fmla="*/ 861511 w 1656655"/>
              <a:gd name="connsiteY5985" fmla="*/ 1048545 h 1864576"/>
              <a:gd name="connsiteX5986" fmla="*/ 861707 w 1656655"/>
              <a:gd name="connsiteY5986" fmla="*/ 1048932 h 1864576"/>
              <a:gd name="connsiteX5987" fmla="*/ 864227 w 1656655"/>
              <a:gd name="connsiteY5987" fmla="*/ 1049324 h 1864576"/>
              <a:gd name="connsiteX5988" fmla="*/ 864619 w 1656655"/>
              <a:gd name="connsiteY5988" fmla="*/ 1050103 h 1864576"/>
              <a:gd name="connsiteX5989" fmla="*/ 867335 w 1656655"/>
              <a:gd name="connsiteY5989" fmla="*/ 1050495 h 1864576"/>
              <a:gd name="connsiteX5990" fmla="*/ 867721 w 1656655"/>
              <a:gd name="connsiteY5990" fmla="*/ 1051274 h 1864576"/>
              <a:gd name="connsiteX5991" fmla="*/ 877229 w 1656655"/>
              <a:gd name="connsiteY5991" fmla="*/ 1049128 h 1864576"/>
              <a:gd name="connsiteX5992" fmla="*/ 880141 w 1656655"/>
              <a:gd name="connsiteY5992" fmla="*/ 1050882 h 1864576"/>
              <a:gd name="connsiteX5993" fmla="*/ 877425 w 1656655"/>
              <a:gd name="connsiteY5993" fmla="*/ 1050882 h 1864576"/>
              <a:gd name="connsiteX5994" fmla="*/ 872962 w 1656655"/>
              <a:gd name="connsiteY5994" fmla="*/ 1052249 h 1864576"/>
              <a:gd name="connsiteX5995" fmla="*/ 871798 w 1656655"/>
              <a:gd name="connsiteY5995" fmla="*/ 1054194 h 1864576"/>
              <a:gd name="connsiteX5996" fmla="*/ 870633 w 1656655"/>
              <a:gd name="connsiteY5996" fmla="*/ 1055948 h 1864576"/>
              <a:gd name="connsiteX5997" fmla="*/ 867139 w 1656655"/>
              <a:gd name="connsiteY5997" fmla="*/ 1058290 h 1864576"/>
              <a:gd name="connsiteX5998" fmla="*/ 865201 w 1656655"/>
              <a:gd name="connsiteY5998" fmla="*/ 1061994 h 1864576"/>
              <a:gd name="connsiteX5999" fmla="*/ 863645 w 1656655"/>
              <a:gd name="connsiteY5999" fmla="*/ 1061210 h 1864576"/>
              <a:gd name="connsiteX6000" fmla="*/ 845597 w 1656655"/>
              <a:gd name="connsiteY6000" fmla="*/ 1049711 h 1864576"/>
              <a:gd name="connsiteX6001" fmla="*/ 843273 w 1656655"/>
              <a:gd name="connsiteY6001" fmla="*/ 1047957 h 1864576"/>
              <a:gd name="connsiteX6002" fmla="*/ 827163 w 1656655"/>
              <a:gd name="connsiteY6002" fmla="*/ 1041916 h 1864576"/>
              <a:gd name="connsiteX6003" fmla="*/ 828524 w 1656655"/>
              <a:gd name="connsiteY6003" fmla="*/ 1044449 h 1864576"/>
              <a:gd name="connsiteX6004" fmla="*/ 829879 w 1656655"/>
              <a:gd name="connsiteY6004" fmla="*/ 1046987 h 1864576"/>
              <a:gd name="connsiteX6005" fmla="*/ 832404 w 1656655"/>
              <a:gd name="connsiteY6005" fmla="*/ 1052053 h 1864576"/>
              <a:gd name="connsiteX6006" fmla="*/ 840166 w 1656655"/>
              <a:gd name="connsiteY6006" fmla="*/ 1067060 h 1864576"/>
              <a:gd name="connsiteX6007" fmla="*/ 840361 w 1656655"/>
              <a:gd name="connsiteY6007" fmla="*/ 1068422 h 1864576"/>
              <a:gd name="connsiteX6008" fmla="*/ 839970 w 1656655"/>
              <a:gd name="connsiteY6008" fmla="*/ 1069980 h 1864576"/>
              <a:gd name="connsiteX6009" fmla="*/ 839197 w 1656655"/>
              <a:gd name="connsiteY6009" fmla="*/ 1073101 h 1864576"/>
              <a:gd name="connsiteX6010" fmla="*/ 836285 w 1656655"/>
              <a:gd name="connsiteY6010" fmla="*/ 1085379 h 1864576"/>
              <a:gd name="connsiteX6011" fmla="*/ 834342 w 1656655"/>
              <a:gd name="connsiteY6011" fmla="*/ 1078755 h 1864576"/>
              <a:gd name="connsiteX6012" fmla="*/ 833956 w 1656655"/>
              <a:gd name="connsiteY6012" fmla="*/ 1062773 h 1864576"/>
              <a:gd name="connsiteX6013" fmla="*/ 834342 w 1656655"/>
              <a:gd name="connsiteY6013" fmla="*/ 1059652 h 1864576"/>
              <a:gd name="connsiteX6014" fmla="*/ 832791 w 1656655"/>
              <a:gd name="connsiteY6014" fmla="*/ 1059069 h 1864576"/>
              <a:gd name="connsiteX6015" fmla="*/ 830462 w 1656655"/>
              <a:gd name="connsiteY6015" fmla="*/ 1056144 h 1864576"/>
              <a:gd name="connsiteX6016" fmla="*/ 828328 w 1656655"/>
              <a:gd name="connsiteY6016" fmla="*/ 1048153 h 1864576"/>
              <a:gd name="connsiteX6017" fmla="*/ 826777 w 1656655"/>
              <a:gd name="connsiteY6017" fmla="*/ 1044645 h 1864576"/>
              <a:gd name="connsiteX6018" fmla="*/ 827163 w 1656655"/>
              <a:gd name="connsiteY6018" fmla="*/ 1041916 h 1864576"/>
              <a:gd name="connsiteX6019" fmla="*/ 865005 w 1656655"/>
              <a:gd name="connsiteY6019" fmla="*/ 1068618 h 1864576"/>
              <a:gd name="connsiteX6020" fmla="*/ 863258 w 1656655"/>
              <a:gd name="connsiteY6020" fmla="*/ 1069980 h 1864576"/>
              <a:gd name="connsiteX6021" fmla="*/ 848123 w 1656655"/>
              <a:gd name="connsiteY6021" fmla="*/ 1073101 h 1864576"/>
              <a:gd name="connsiteX6022" fmla="*/ 846762 w 1656655"/>
              <a:gd name="connsiteY6022" fmla="*/ 1070568 h 1864576"/>
              <a:gd name="connsiteX6023" fmla="*/ 845407 w 1656655"/>
              <a:gd name="connsiteY6023" fmla="*/ 1068035 h 1864576"/>
              <a:gd name="connsiteX6024" fmla="*/ 844824 w 1656655"/>
              <a:gd name="connsiteY6024" fmla="*/ 1062381 h 1864576"/>
              <a:gd name="connsiteX6025" fmla="*/ 844046 w 1656655"/>
              <a:gd name="connsiteY6025" fmla="*/ 1057898 h 1864576"/>
              <a:gd name="connsiteX6026" fmla="*/ 843464 w 1656655"/>
              <a:gd name="connsiteY6026" fmla="*/ 1056536 h 1864576"/>
              <a:gd name="connsiteX6027" fmla="*/ 841717 w 1656655"/>
              <a:gd name="connsiteY6027" fmla="*/ 1050686 h 1864576"/>
              <a:gd name="connsiteX6028" fmla="*/ 844628 w 1656655"/>
              <a:gd name="connsiteY6028" fmla="*/ 1052832 h 1864576"/>
              <a:gd name="connsiteX6029" fmla="*/ 847540 w 1656655"/>
              <a:gd name="connsiteY6029" fmla="*/ 1054782 h 1864576"/>
              <a:gd name="connsiteX6030" fmla="*/ 853364 w 1656655"/>
              <a:gd name="connsiteY6030" fmla="*/ 1058486 h 1864576"/>
              <a:gd name="connsiteX6031" fmla="*/ 865392 w 1656655"/>
              <a:gd name="connsiteY6031" fmla="*/ 1065693 h 1864576"/>
              <a:gd name="connsiteX6032" fmla="*/ 865201 w 1656655"/>
              <a:gd name="connsiteY6032" fmla="*/ 1067256 h 1864576"/>
              <a:gd name="connsiteX6033" fmla="*/ 865201 w 1656655"/>
              <a:gd name="connsiteY6033" fmla="*/ 1068035 h 1864576"/>
              <a:gd name="connsiteX6034" fmla="*/ 865005 w 1656655"/>
              <a:gd name="connsiteY6034" fmla="*/ 1068618 h 1864576"/>
              <a:gd name="connsiteX6035" fmla="*/ 874709 w 1656655"/>
              <a:gd name="connsiteY6035" fmla="*/ 1056923 h 1864576"/>
              <a:gd name="connsiteX6036" fmla="*/ 874905 w 1656655"/>
              <a:gd name="connsiteY6036" fmla="*/ 1055365 h 1864576"/>
              <a:gd name="connsiteX6037" fmla="*/ 875874 w 1656655"/>
              <a:gd name="connsiteY6037" fmla="*/ 1054586 h 1864576"/>
              <a:gd name="connsiteX6038" fmla="*/ 878786 w 1656655"/>
              <a:gd name="connsiteY6038" fmla="*/ 1054003 h 1864576"/>
              <a:gd name="connsiteX6039" fmla="*/ 880337 w 1656655"/>
              <a:gd name="connsiteY6039" fmla="*/ 1054390 h 1864576"/>
              <a:gd name="connsiteX6040" fmla="*/ 884218 w 1656655"/>
              <a:gd name="connsiteY6040" fmla="*/ 1054194 h 1864576"/>
              <a:gd name="connsiteX6041" fmla="*/ 885186 w 1656655"/>
              <a:gd name="connsiteY6041" fmla="*/ 1056340 h 1864576"/>
              <a:gd name="connsiteX6042" fmla="*/ 886933 w 1656655"/>
              <a:gd name="connsiteY6042" fmla="*/ 1057702 h 1864576"/>
              <a:gd name="connsiteX6043" fmla="*/ 885769 w 1656655"/>
              <a:gd name="connsiteY6043" fmla="*/ 1058486 h 1864576"/>
              <a:gd name="connsiteX6044" fmla="*/ 884996 w 1656655"/>
              <a:gd name="connsiteY6044" fmla="*/ 1059652 h 1864576"/>
              <a:gd name="connsiteX6045" fmla="*/ 884218 w 1656655"/>
              <a:gd name="connsiteY6045" fmla="*/ 1060823 h 1864576"/>
              <a:gd name="connsiteX6046" fmla="*/ 883249 w 1656655"/>
              <a:gd name="connsiteY6046" fmla="*/ 1061798 h 1864576"/>
              <a:gd name="connsiteX6047" fmla="*/ 883439 w 1656655"/>
              <a:gd name="connsiteY6047" fmla="*/ 1059848 h 1864576"/>
              <a:gd name="connsiteX6048" fmla="*/ 882666 w 1656655"/>
              <a:gd name="connsiteY6048" fmla="*/ 1058677 h 1864576"/>
              <a:gd name="connsiteX6049" fmla="*/ 881115 w 1656655"/>
              <a:gd name="connsiteY6049" fmla="*/ 1058873 h 1864576"/>
              <a:gd name="connsiteX6050" fmla="*/ 880533 w 1656655"/>
              <a:gd name="connsiteY6050" fmla="*/ 1059265 h 1864576"/>
              <a:gd name="connsiteX6051" fmla="*/ 879755 w 1656655"/>
              <a:gd name="connsiteY6051" fmla="*/ 1059456 h 1864576"/>
              <a:gd name="connsiteX6052" fmla="*/ 878977 w 1656655"/>
              <a:gd name="connsiteY6052" fmla="*/ 1060627 h 1864576"/>
              <a:gd name="connsiteX6053" fmla="*/ 878590 w 1656655"/>
              <a:gd name="connsiteY6053" fmla="*/ 1062185 h 1864576"/>
              <a:gd name="connsiteX6054" fmla="*/ 880724 w 1656655"/>
              <a:gd name="connsiteY6054" fmla="*/ 1064135 h 1864576"/>
              <a:gd name="connsiteX6055" fmla="*/ 878977 w 1656655"/>
              <a:gd name="connsiteY6055" fmla="*/ 1065693 h 1864576"/>
              <a:gd name="connsiteX6056" fmla="*/ 877621 w 1656655"/>
              <a:gd name="connsiteY6056" fmla="*/ 1067447 h 1864576"/>
              <a:gd name="connsiteX6057" fmla="*/ 877229 w 1656655"/>
              <a:gd name="connsiteY6057" fmla="*/ 1066668 h 1864576"/>
              <a:gd name="connsiteX6058" fmla="*/ 874514 w 1656655"/>
              <a:gd name="connsiteY6058" fmla="*/ 1066085 h 1864576"/>
              <a:gd name="connsiteX6059" fmla="*/ 876456 w 1656655"/>
              <a:gd name="connsiteY6059" fmla="*/ 1061406 h 1864576"/>
              <a:gd name="connsiteX6060" fmla="*/ 876065 w 1656655"/>
              <a:gd name="connsiteY6060" fmla="*/ 1058486 h 1864576"/>
              <a:gd name="connsiteX6061" fmla="*/ 874709 w 1656655"/>
              <a:gd name="connsiteY6061" fmla="*/ 1056923 h 1864576"/>
              <a:gd name="connsiteX6062" fmla="*/ 817851 w 1656655"/>
              <a:gd name="connsiteY6062" fmla="*/ 1073101 h 1864576"/>
              <a:gd name="connsiteX6063" fmla="*/ 817851 w 1656655"/>
              <a:gd name="connsiteY6063" fmla="*/ 1073101 h 1864576"/>
              <a:gd name="connsiteX6064" fmla="*/ 817655 w 1656655"/>
              <a:gd name="connsiteY6064" fmla="*/ 1072905 h 1864576"/>
              <a:gd name="connsiteX6065" fmla="*/ 819984 w 1656655"/>
              <a:gd name="connsiteY6065" fmla="*/ 1071734 h 1864576"/>
              <a:gd name="connsiteX6066" fmla="*/ 821149 w 1656655"/>
              <a:gd name="connsiteY6066" fmla="*/ 1069593 h 1864576"/>
              <a:gd name="connsiteX6067" fmla="*/ 824447 w 1656655"/>
              <a:gd name="connsiteY6067" fmla="*/ 1067643 h 1864576"/>
              <a:gd name="connsiteX6068" fmla="*/ 827550 w 1656655"/>
              <a:gd name="connsiteY6068" fmla="*/ 1065502 h 1864576"/>
              <a:gd name="connsiteX6069" fmla="*/ 827550 w 1656655"/>
              <a:gd name="connsiteY6069" fmla="*/ 1063552 h 1864576"/>
              <a:gd name="connsiteX6070" fmla="*/ 825416 w 1656655"/>
              <a:gd name="connsiteY6070" fmla="*/ 1060431 h 1864576"/>
              <a:gd name="connsiteX6071" fmla="*/ 824643 w 1656655"/>
              <a:gd name="connsiteY6071" fmla="*/ 1059265 h 1864576"/>
              <a:gd name="connsiteX6072" fmla="*/ 824834 w 1656655"/>
              <a:gd name="connsiteY6072" fmla="*/ 1058677 h 1864576"/>
              <a:gd name="connsiteX6073" fmla="*/ 828328 w 1656655"/>
              <a:gd name="connsiteY6073" fmla="*/ 1061602 h 1864576"/>
              <a:gd name="connsiteX6074" fmla="*/ 830075 w 1656655"/>
              <a:gd name="connsiteY6074" fmla="*/ 1062185 h 1864576"/>
              <a:gd name="connsiteX6075" fmla="*/ 830271 w 1656655"/>
              <a:gd name="connsiteY6075" fmla="*/ 1062773 h 1864576"/>
              <a:gd name="connsiteX6076" fmla="*/ 830271 w 1656655"/>
              <a:gd name="connsiteY6076" fmla="*/ 1064527 h 1864576"/>
              <a:gd name="connsiteX6077" fmla="*/ 829493 w 1656655"/>
              <a:gd name="connsiteY6077" fmla="*/ 1070372 h 1864576"/>
              <a:gd name="connsiteX6078" fmla="*/ 829688 w 1656655"/>
              <a:gd name="connsiteY6078" fmla="*/ 1073297 h 1864576"/>
              <a:gd name="connsiteX6079" fmla="*/ 828715 w 1656655"/>
              <a:gd name="connsiteY6079" fmla="*/ 1072709 h 1864576"/>
              <a:gd name="connsiteX6080" fmla="*/ 826581 w 1656655"/>
              <a:gd name="connsiteY6080" fmla="*/ 1073684 h 1864576"/>
              <a:gd name="connsiteX6081" fmla="*/ 826194 w 1656655"/>
              <a:gd name="connsiteY6081" fmla="*/ 1074076 h 1864576"/>
              <a:gd name="connsiteX6082" fmla="*/ 825803 w 1656655"/>
              <a:gd name="connsiteY6082" fmla="*/ 1074463 h 1864576"/>
              <a:gd name="connsiteX6083" fmla="*/ 824061 w 1656655"/>
              <a:gd name="connsiteY6083" fmla="*/ 1075830 h 1864576"/>
              <a:gd name="connsiteX6084" fmla="*/ 822118 w 1656655"/>
              <a:gd name="connsiteY6084" fmla="*/ 1077192 h 1864576"/>
              <a:gd name="connsiteX6085" fmla="*/ 820953 w 1656655"/>
              <a:gd name="connsiteY6085" fmla="*/ 1076217 h 1864576"/>
              <a:gd name="connsiteX6086" fmla="*/ 817851 w 1656655"/>
              <a:gd name="connsiteY6086" fmla="*/ 1073101 h 1864576"/>
              <a:gd name="connsiteX6087" fmla="*/ 868499 w 1656655"/>
              <a:gd name="connsiteY6087" fmla="*/ 1061406 h 1864576"/>
              <a:gd name="connsiteX6088" fmla="*/ 872184 w 1656655"/>
              <a:gd name="connsiteY6088" fmla="*/ 1059069 h 1864576"/>
              <a:gd name="connsiteX6089" fmla="*/ 872576 w 1656655"/>
              <a:gd name="connsiteY6089" fmla="*/ 1061210 h 1864576"/>
              <a:gd name="connsiteX6090" fmla="*/ 872576 w 1656655"/>
              <a:gd name="connsiteY6090" fmla="*/ 1062577 h 1864576"/>
              <a:gd name="connsiteX6091" fmla="*/ 871602 w 1656655"/>
              <a:gd name="connsiteY6091" fmla="*/ 1064914 h 1864576"/>
              <a:gd name="connsiteX6092" fmla="*/ 868499 w 1656655"/>
              <a:gd name="connsiteY6092" fmla="*/ 1063748 h 1864576"/>
              <a:gd name="connsiteX6093" fmla="*/ 868499 w 1656655"/>
              <a:gd name="connsiteY6093" fmla="*/ 1061406 h 1864576"/>
              <a:gd name="connsiteX6094" fmla="*/ 781947 w 1656655"/>
              <a:gd name="connsiteY6094" fmla="*/ 1083429 h 1864576"/>
              <a:gd name="connsiteX6095" fmla="*/ 797665 w 1656655"/>
              <a:gd name="connsiteY6095" fmla="*/ 1077971 h 1864576"/>
              <a:gd name="connsiteX6096" fmla="*/ 800190 w 1656655"/>
              <a:gd name="connsiteY6096" fmla="*/ 1075247 h 1864576"/>
              <a:gd name="connsiteX6097" fmla="*/ 800963 w 1656655"/>
              <a:gd name="connsiteY6097" fmla="*/ 1074272 h 1864576"/>
              <a:gd name="connsiteX6098" fmla="*/ 804849 w 1656655"/>
              <a:gd name="connsiteY6098" fmla="*/ 1071151 h 1864576"/>
              <a:gd name="connsiteX6099" fmla="*/ 820758 w 1656655"/>
              <a:gd name="connsiteY6099" fmla="*/ 1066085 h 1864576"/>
              <a:gd name="connsiteX6100" fmla="*/ 818820 w 1656655"/>
              <a:gd name="connsiteY6100" fmla="*/ 1067256 h 1864576"/>
              <a:gd name="connsiteX6101" fmla="*/ 817655 w 1656655"/>
              <a:gd name="connsiteY6101" fmla="*/ 1069397 h 1864576"/>
              <a:gd name="connsiteX6102" fmla="*/ 814161 w 1656655"/>
              <a:gd name="connsiteY6102" fmla="*/ 1070955 h 1864576"/>
              <a:gd name="connsiteX6103" fmla="*/ 813775 w 1656655"/>
              <a:gd name="connsiteY6103" fmla="*/ 1073880 h 1864576"/>
              <a:gd name="connsiteX6104" fmla="*/ 818433 w 1656655"/>
              <a:gd name="connsiteY6104" fmla="*/ 1077971 h 1864576"/>
              <a:gd name="connsiteX6105" fmla="*/ 819011 w 1656655"/>
              <a:gd name="connsiteY6105" fmla="*/ 1078559 h 1864576"/>
              <a:gd name="connsiteX6106" fmla="*/ 816490 w 1656655"/>
              <a:gd name="connsiteY6106" fmla="*/ 1079921 h 1864576"/>
              <a:gd name="connsiteX6107" fmla="*/ 808147 w 1656655"/>
              <a:gd name="connsiteY6107" fmla="*/ 1083042 h 1864576"/>
              <a:gd name="connsiteX6108" fmla="*/ 801545 w 1656655"/>
              <a:gd name="connsiteY6108" fmla="*/ 1084017 h 1864576"/>
              <a:gd name="connsiteX6109" fmla="*/ 794562 w 1656655"/>
              <a:gd name="connsiteY6109" fmla="*/ 1083429 h 1864576"/>
              <a:gd name="connsiteX6110" fmla="*/ 794562 w 1656655"/>
              <a:gd name="connsiteY6110" fmla="*/ 1080313 h 1864576"/>
              <a:gd name="connsiteX6111" fmla="*/ 791264 w 1656655"/>
              <a:gd name="connsiteY6111" fmla="*/ 1080509 h 1864576"/>
              <a:gd name="connsiteX6112" fmla="*/ 785637 w 1656655"/>
              <a:gd name="connsiteY6112" fmla="*/ 1083233 h 1864576"/>
              <a:gd name="connsiteX6113" fmla="*/ 781560 w 1656655"/>
              <a:gd name="connsiteY6113" fmla="*/ 1087329 h 1864576"/>
              <a:gd name="connsiteX6114" fmla="*/ 780978 w 1656655"/>
              <a:gd name="connsiteY6114" fmla="*/ 1090641 h 1864576"/>
              <a:gd name="connsiteX6115" fmla="*/ 780009 w 1656655"/>
              <a:gd name="connsiteY6115" fmla="*/ 1093762 h 1864576"/>
              <a:gd name="connsiteX6116" fmla="*/ 778066 w 1656655"/>
              <a:gd name="connsiteY6116" fmla="*/ 1095903 h 1864576"/>
              <a:gd name="connsiteX6117" fmla="*/ 775541 w 1656655"/>
              <a:gd name="connsiteY6117" fmla="*/ 1097657 h 1864576"/>
              <a:gd name="connsiteX6118" fmla="*/ 773217 w 1656655"/>
              <a:gd name="connsiteY6118" fmla="*/ 1103502 h 1864576"/>
              <a:gd name="connsiteX6119" fmla="*/ 772825 w 1656655"/>
              <a:gd name="connsiteY6119" fmla="*/ 1105256 h 1864576"/>
              <a:gd name="connsiteX6120" fmla="*/ 772634 w 1656655"/>
              <a:gd name="connsiteY6120" fmla="*/ 1107010 h 1864576"/>
              <a:gd name="connsiteX6121" fmla="*/ 770691 w 1656655"/>
              <a:gd name="connsiteY6121" fmla="*/ 1109156 h 1864576"/>
              <a:gd name="connsiteX6122" fmla="*/ 769140 w 1656655"/>
              <a:gd name="connsiteY6122" fmla="*/ 1111885 h 1864576"/>
              <a:gd name="connsiteX6123" fmla="*/ 769527 w 1656655"/>
              <a:gd name="connsiteY6123" fmla="*/ 1115393 h 1864576"/>
              <a:gd name="connsiteX6124" fmla="*/ 768944 w 1656655"/>
              <a:gd name="connsiteY6124" fmla="*/ 1113247 h 1864576"/>
              <a:gd name="connsiteX6125" fmla="*/ 769140 w 1656655"/>
              <a:gd name="connsiteY6125" fmla="*/ 1110910 h 1864576"/>
              <a:gd name="connsiteX6126" fmla="*/ 769913 w 1656655"/>
              <a:gd name="connsiteY6126" fmla="*/ 1109156 h 1864576"/>
              <a:gd name="connsiteX6127" fmla="*/ 771470 w 1656655"/>
              <a:gd name="connsiteY6127" fmla="*/ 1098436 h 1864576"/>
              <a:gd name="connsiteX6128" fmla="*/ 773217 w 1656655"/>
              <a:gd name="connsiteY6128" fmla="*/ 1095124 h 1864576"/>
              <a:gd name="connsiteX6129" fmla="*/ 774768 w 1656655"/>
              <a:gd name="connsiteY6129" fmla="*/ 1094149 h 1864576"/>
              <a:gd name="connsiteX6130" fmla="*/ 775933 w 1656655"/>
              <a:gd name="connsiteY6130" fmla="*/ 1092787 h 1864576"/>
              <a:gd name="connsiteX6131" fmla="*/ 777484 w 1656655"/>
              <a:gd name="connsiteY6131" fmla="*/ 1086550 h 1864576"/>
              <a:gd name="connsiteX6132" fmla="*/ 778453 w 1656655"/>
              <a:gd name="connsiteY6132" fmla="*/ 1085183 h 1864576"/>
              <a:gd name="connsiteX6133" fmla="*/ 778066 w 1656655"/>
              <a:gd name="connsiteY6133" fmla="*/ 1086741 h 1864576"/>
              <a:gd name="connsiteX6134" fmla="*/ 777870 w 1656655"/>
              <a:gd name="connsiteY6134" fmla="*/ 1088495 h 1864576"/>
              <a:gd name="connsiteX6135" fmla="*/ 776123 w 1656655"/>
              <a:gd name="connsiteY6135" fmla="*/ 1092978 h 1864576"/>
              <a:gd name="connsiteX6136" fmla="*/ 777097 w 1656655"/>
              <a:gd name="connsiteY6136" fmla="*/ 1095516 h 1864576"/>
              <a:gd name="connsiteX6137" fmla="*/ 780395 w 1656655"/>
              <a:gd name="connsiteY6137" fmla="*/ 1092591 h 1864576"/>
              <a:gd name="connsiteX6138" fmla="*/ 781174 w 1656655"/>
              <a:gd name="connsiteY6138" fmla="*/ 1089083 h 1864576"/>
              <a:gd name="connsiteX6139" fmla="*/ 781364 w 1656655"/>
              <a:gd name="connsiteY6139" fmla="*/ 1087133 h 1864576"/>
              <a:gd name="connsiteX6140" fmla="*/ 781947 w 1656655"/>
              <a:gd name="connsiteY6140" fmla="*/ 1085771 h 1864576"/>
              <a:gd name="connsiteX6141" fmla="*/ 782529 w 1656655"/>
              <a:gd name="connsiteY6141" fmla="*/ 1084208 h 1864576"/>
              <a:gd name="connsiteX6142" fmla="*/ 782142 w 1656655"/>
              <a:gd name="connsiteY6142" fmla="*/ 1083429 h 1864576"/>
              <a:gd name="connsiteX6143" fmla="*/ 781947 w 1656655"/>
              <a:gd name="connsiteY6143" fmla="*/ 1083429 h 1864576"/>
              <a:gd name="connsiteX6144" fmla="*/ 863645 w 1656655"/>
              <a:gd name="connsiteY6144" fmla="*/ 1073297 h 1864576"/>
              <a:gd name="connsiteX6145" fmla="*/ 865201 w 1656655"/>
              <a:gd name="connsiteY6145" fmla="*/ 1072322 h 1864576"/>
              <a:gd name="connsiteX6146" fmla="*/ 864619 w 1656655"/>
              <a:gd name="connsiteY6146" fmla="*/ 1073684 h 1864576"/>
              <a:gd name="connsiteX6147" fmla="*/ 863645 w 1656655"/>
              <a:gd name="connsiteY6147" fmla="*/ 1073297 h 1864576"/>
              <a:gd name="connsiteX6148" fmla="*/ 850256 w 1656655"/>
              <a:gd name="connsiteY6148" fmla="*/ 1076217 h 1864576"/>
              <a:gd name="connsiteX6149" fmla="*/ 858991 w 1656655"/>
              <a:gd name="connsiteY6149" fmla="*/ 1075247 h 1864576"/>
              <a:gd name="connsiteX6150" fmla="*/ 860156 w 1656655"/>
              <a:gd name="connsiteY6150" fmla="*/ 1074855 h 1864576"/>
              <a:gd name="connsiteX6151" fmla="*/ 861321 w 1656655"/>
              <a:gd name="connsiteY6151" fmla="*/ 1074463 h 1864576"/>
              <a:gd name="connsiteX6152" fmla="*/ 859182 w 1656655"/>
              <a:gd name="connsiteY6152" fmla="*/ 1076217 h 1864576"/>
              <a:gd name="connsiteX6153" fmla="*/ 857435 w 1656655"/>
              <a:gd name="connsiteY6153" fmla="*/ 1075830 h 1864576"/>
              <a:gd name="connsiteX6154" fmla="*/ 855497 w 1656655"/>
              <a:gd name="connsiteY6154" fmla="*/ 1076026 h 1864576"/>
              <a:gd name="connsiteX6155" fmla="*/ 853750 w 1656655"/>
              <a:gd name="connsiteY6155" fmla="*/ 1076609 h 1864576"/>
              <a:gd name="connsiteX6156" fmla="*/ 853364 w 1656655"/>
              <a:gd name="connsiteY6156" fmla="*/ 1078363 h 1864576"/>
              <a:gd name="connsiteX6157" fmla="*/ 852972 w 1656655"/>
              <a:gd name="connsiteY6157" fmla="*/ 1077388 h 1864576"/>
              <a:gd name="connsiteX6158" fmla="*/ 850452 w 1656655"/>
              <a:gd name="connsiteY6158" fmla="*/ 1076217 h 1864576"/>
              <a:gd name="connsiteX6159" fmla="*/ 850256 w 1656655"/>
              <a:gd name="connsiteY6159" fmla="*/ 1076217 h 1864576"/>
              <a:gd name="connsiteX6160" fmla="*/ 850256 w 1656655"/>
              <a:gd name="connsiteY6160" fmla="*/ 1076217 h 1864576"/>
              <a:gd name="connsiteX6161" fmla="*/ 858409 w 1656655"/>
              <a:gd name="connsiteY6161" fmla="*/ 1093370 h 1864576"/>
              <a:gd name="connsiteX6162" fmla="*/ 856466 w 1656655"/>
              <a:gd name="connsiteY6162" fmla="*/ 1089666 h 1864576"/>
              <a:gd name="connsiteX6163" fmla="*/ 854528 w 1656655"/>
              <a:gd name="connsiteY6163" fmla="*/ 1085962 h 1864576"/>
              <a:gd name="connsiteX6164" fmla="*/ 852585 w 1656655"/>
              <a:gd name="connsiteY6164" fmla="*/ 1082263 h 1864576"/>
              <a:gd name="connsiteX6165" fmla="*/ 855111 w 1656655"/>
              <a:gd name="connsiteY6165" fmla="*/ 1082650 h 1864576"/>
              <a:gd name="connsiteX6166" fmla="*/ 856853 w 1656655"/>
              <a:gd name="connsiteY6166" fmla="*/ 1081288 h 1864576"/>
              <a:gd name="connsiteX6167" fmla="*/ 858600 w 1656655"/>
              <a:gd name="connsiteY6167" fmla="*/ 1082650 h 1864576"/>
              <a:gd name="connsiteX6168" fmla="*/ 861125 w 1656655"/>
              <a:gd name="connsiteY6168" fmla="*/ 1082263 h 1864576"/>
              <a:gd name="connsiteX6169" fmla="*/ 862289 w 1656655"/>
              <a:gd name="connsiteY6169" fmla="*/ 1079142 h 1864576"/>
              <a:gd name="connsiteX6170" fmla="*/ 862289 w 1656655"/>
              <a:gd name="connsiteY6170" fmla="*/ 1078167 h 1864576"/>
              <a:gd name="connsiteX6171" fmla="*/ 862289 w 1656655"/>
              <a:gd name="connsiteY6171" fmla="*/ 1077971 h 1864576"/>
              <a:gd name="connsiteX6172" fmla="*/ 862676 w 1656655"/>
              <a:gd name="connsiteY6172" fmla="*/ 1079725 h 1864576"/>
              <a:gd name="connsiteX6173" fmla="*/ 867335 w 1656655"/>
              <a:gd name="connsiteY6173" fmla="*/ 1080117 h 1864576"/>
              <a:gd name="connsiteX6174" fmla="*/ 868113 w 1656655"/>
              <a:gd name="connsiteY6174" fmla="*/ 1089279 h 1864576"/>
              <a:gd name="connsiteX6175" fmla="*/ 865974 w 1656655"/>
              <a:gd name="connsiteY6175" fmla="*/ 1089666 h 1864576"/>
              <a:gd name="connsiteX6176" fmla="*/ 865784 w 1656655"/>
              <a:gd name="connsiteY6176" fmla="*/ 1091616 h 1864576"/>
              <a:gd name="connsiteX6177" fmla="*/ 864619 w 1656655"/>
              <a:gd name="connsiteY6177" fmla="*/ 1091812 h 1864576"/>
              <a:gd name="connsiteX6178" fmla="*/ 863454 w 1656655"/>
              <a:gd name="connsiteY6178" fmla="*/ 1092003 h 1864576"/>
              <a:gd name="connsiteX6179" fmla="*/ 862289 w 1656655"/>
              <a:gd name="connsiteY6179" fmla="*/ 1093566 h 1864576"/>
              <a:gd name="connsiteX6180" fmla="*/ 860347 w 1656655"/>
              <a:gd name="connsiteY6180" fmla="*/ 1097270 h 1864576"/>
              <a:gd name="connsiteX6181" fmla="*/ 860156 w 1656655"/>
              <a:gd name="connsiteY6181" fmla="*/ 1097074 h 1864576"/>
              <a:gd name="connsiteX6182" fmla="*/ 859182 w 1656655"/>
              <a:gd name="connsiteY6182" fmla="*/ 1095320 h 1864576"/>
              <a:gd name="connsiteX6183" fmla="*/ 858409 w 1656655"/>
              <a:gd name="connsiteY6183" fmla="*/ 1093370 h 1864576"/>
              <a:gd name="connsiteX6184" fmla="*/ 842691 w 1656655"/>
              <a:gd name="connsiteY6184" fmla="*/ 1072322 h 1864576"/>
              <a:gd name="connsiteX6185" fmla="*/ 843077 w 1656655"/>
              <a:gd name="connsiteY6185" fmla="*/ 1072905 h 1864576"/>
              <a:gd name="connsiteX6186" fmla="*/ 843273 w 1656655"/>
              <a:gd name="connsiteY6186" fmla="*/ 1073488 h 1864576"/>
              <a:gd name="connsiteX6187" fmla="*/ 851421 w 1656655"/>
              <a:gd name="connsiteY6187" fmla="*/ 1089666 h 1864576"/>
              <a:gd name="connsiteX6188" fmla="*/ 849870 w 1656655"/>
              <a:gd name="connsiteY6188" fmla="*/ 1090445 h 1864576"/>
              <a:gd name="connsiteX6189" fmla="*/ 849674 w 1656655"/>
              <a:gd name="connsiteY6189" fmla="*/ 1092395 h 1864576"/>
              <a:gd name="connsiteX6190" fmla="*/ 850256 w 1656655"/>
              <a:gd name="connsiteY6190" fmla="*/ 1096295 h 1864576"/>
              <a:gd name="connsiteX6191" fmla="*/ 844628 w 1656655"/>
              <a:gd name="connsiteY6191" fmla="*/ 1093953 h 1864576"/>
              <a:gd name="connsiteX6192" fmla="*/ 842882 w 1656655"/>
              <a:gd name="connsiteY6192" fmla="*/ 1089279 h 1864576"/>
              <a:gd name="connsiteX6193" fmla="*/ 842108 w 1656655"/>
              <a:gd name="connsiteY6193" fmla="*/ 1088495 h 1864576"/>
              <a:gd name="connsiteX6194" fmla="*/ 840552 w 1656655"/>
              <a:gd name="connsiteY6194" fmla="*/ 1086937 h 1864576"/>
              <a:gd name="connsiteX6195" fmla="*/ 839779 w 1656655"/>
              <a:gd name="connsiteY6195" fmla="*/ 1086158 h 1864576"/>
              <a:gd name="connsiteX6196" fmla="*/ 842691 w 1656655"/>
              <a:gd name="connsiteY6196" fmla="*/ 1072322 h 1864576"/>
              <a:gd name="connsiteX6197" fmla="*/ 800381 w 1656655"/>
              <a:gd name="connsiteY6197" fmla="*/ 1087133 h 1864576"/>
              <a:gd name="connsiteX6198" fmla="*/ 825612 w 1656655"/>
              <a:gd name="connsiteY6198" fmla="*/ 1078167 h 1864576"/>
              <a:gd name="connsiteX6199" fmla="*/ 828328 w 1656655"/>
              <a:gd name="connsiteY6199" fmla="*/ 1076026 h 1864576"/>
              <a:gd name="connsiteX6200" fmla="*/ 829106 w 1656655"/>
              <a:gd name="connsiteY6200" fmla="*/ 1076609 h 1864576"/>
              <a:gd name="connsiteX6201" fmla="*/ 831626 w 1656655"/>
              <a:gd name="connsiteY6201" fmla="*/ 1080117 h 1864576"/>
              <a:gd name="connsiteX6202" fmla="*/ 832209 w 1656655"/>
              <a:gd name="connsiteY6202" fmla="*/ 1081871 h 1864576"/>
              <a:gd name="connsiteX6203" fmla="*/ 833178 w 1656655"/>
              <a:gd name="connsiteY6203" fmla="*/ 1085771 h 1864576"/>
              <a:gd name="connsiteX6204" fmla="*/ 832791 w 1656655"/>
              <a:gd name="connsiteY6204" fmla="*/ 1086550 h 1864576"/>
              <a:gd name="connsiteX6205" fmla="*/ 831626 w 1656655"/>
              <a:gd name="connsiteY6205" fmla="*/ 1088887 h 1864576"/>
              <a:gd name="connsiteX6206" fmla="*/ 829688 w 1656655"/>
              <a:gd name="connsiteY6206" fmla="*/ 1088495 h 1864576"/>
              <a:gd name="connsiteX6207" fmla="*/ 826385 w 1656655"/>
              <a:gd name="connsiteY6207" fmla="*/ 1088304 h 1864576"/>
              <a:gd name="connsiteX6208" fmla="*/ 825416 w 1656655"/>
              <a:gd name="connsiteY6208" fmla="*/ 1088495 h 1864576"/>
              <a:gd name="connsiteX6209" fmla="*/ 823479 w 1656655"/>
              <a:gd name="connsiteY6209" fmla="*/ 1088887 h 1864576"/>
              <a:gd name="connsiteX6210" fmla="*/ 820175 w 1656655"/>
              <a:gd name="connsiteY6210" fmla="*/ 1090249 h 1864576"/>
              <a:gd name="connsiteX6211" fmla="*/ 819593 w 1656655"/>
              <a:gd name="connsiteY6211" fmla="*/ 1090837 h 1864576"/>
              <a:gd name="connsiteX6212" fmla="*/ 818042 w 1656655"/>
              <a:gd name="connsiteY6212" fmla="*/ 1092787 h 1864576"/>
              <a:gd name="connsiteX6213" fmla="*/ 801159 w 1656655"/>
              <a:gd name="connsiteY6213" fmla="*/ 1099215 h 1864576"/>
              <a:gd name="connsiteX6214" fmla="*/ 798639 w 1656655"/>
              <a:gd name="connsiteY6214" fmla="*/ 1099607 h 1864576"/>
              <a:gd name="connsiteX6215" fmla="*/ 796500 w 1656655"/>
              <a:gd name="connsiteY6215" fmla="*/ 1100582 h 1864576"/>
              <a:gd name="connsiteX6216" fmla="*/ 795531 w 1656655"/>
              <a:gd name="connsiteY6216" fmla="*/ 1100969 h 1864576"/>
              <a:gd name="connsiteX6217" fmla="*/ 794367 w 1656655"/>
              <a:gd name="connsiteY6217" fmla="*/ 1101361 h 1864576"/>
              <a:gd name="connsiteX6218" fmla="*/ 793398 w 1656655"/>
              <a:gd name="connsiteY6218" fmla="*/ 1101944 h 1864576"/>
              <a:gd name="connsiteX6219" fmla="*/ 791264 w 1656655"/>
              <a:gd name="connsiteY6219" fmla="*/ 1102919 h 1864576"/>
              <a:gd name="connsiteX6220" fmla="*/ 788543 w 1656655"/>
              <a:gd name="connsiteY6220" fmla="*/ 1104673 h 1864576"/>
              <a:gd name="connsiteX6221" fmla="*/ 785245 w 1656655"/>
              <a:gd name="connsiteY6221" fmla="*/ 1107206 h 1864576"/>
              <a:gd name="connsiteX6222" fmla="*/ 782725 w 1656655"/>
              <a:gd name="connsiteY6222" fmla="*/ 1109935 h 1864576"/>
              <a:gd name="connsiteX6223" fmla="*/ 782333 w 1656655"/>
              <a:gd name="connsiteY6223" fmla="*/ 1110327 h 1864576"/>
              <a:gd name="connsiteX6224" fmla="*/ 779813 w 1656655"/>
              <a:gd name="connsiteY6224" fmla="*/ 1113835 h 1864576"/>
              <a:gd name="connsiteX6225" fmla="*/ 775154 w 1656655"/>
              <a:gd name="connsiteY6225" fmla="*/ 1121047 h 1864576"/>
              <a:gd name="connsiteX6226" fmla="*/ 775541 w 1656655"/>
              <a:gd name="connsiteY6226" fmla="*/ 1119876 h 1864576"/>
              <a:gd name="connsiteX6227" fmla="*/ 775933 w 1656655"/>
              <a:gd name="connsiteY6227" fmla="*/ 1118705 h 1864576"/>
              <a:gd name="connsiteX6228" fmla="*/ 779427 w 1656655"/>
              <a:gd name="connsiteY6228" fmla="*/ 1112860 h 1864576"/>
              <a:gd name="connsiteX6229" fmla="*/ 782333 w 1656655"/>
              <a:gd name="connsiteY6229" fmla="*/ 1108377 h 1864576"/>
              <a:gd name="connsiteX6230" fmla="*/ 783307 w 1656655"/>
              <a:gd name="connsiteY6230" fmla="*/ 1106040 h 1864576"/>
              <a:gd name="connsiteX6231" fmla="*/ 785245 w 1656655"/>
              <a:gd name="connsiteY6231" fmla="*/ 1104477 h 1864576"/>
              <a:gd name="connsiteX6232" fmla="*/ 787379 w 1656655"/>
              <a:gd name="connsiteY6232" fmla="*/ 1103115 h 1864576"/>
              <a:gd name="connsiteX6233" fmla="*/ 793202 w 1656655"/>
              <a:gd name="connsiteY6233" fmla="*/ 1088887 h 1864576"/>
              <a:gd name="connsiteX6234" fmla="*/ 793980 w 1656655"/>
              <a:gd name="connsiteY6234" fmla="*/ 1086354 h 1864576"/>
              <a:gd name="connsiteX6235" fmla="*/ 800381 w 1656655"/>
              <a:gd name="connsiteY6235" fmla="*/ 1087133 h 1864576"/>
              <a:gd name="connsiteX6236" fmla="*/ 834538 w 1656655"/>
              <a:gd name="connsiteY6236" fmla="*/ 1090058 h 1864576"/>
              <a:gd name="connsiteX6237" fmla="*/ 835316 w 1656655"/>
              <a:gd name="connsiteY6237" fmla="*/ 1088304 h 1864576"/>
              <a:gd name="connsiteX6238" fmla="*/ 836089 w 1656655"/>
              <a:gd name="connsiteY6238" fmla="*/ 1086550 h 1864576"/>
              <a:gd name="connsiteX6239" fmla="*/ 836285 w 1656655"/>
              <a:gd name="connsiteY6239" fmla="*/ 1086937 h 1864576"/>
              <a:gd name="connsiteX6240" fmla="*/ 838223 w 1656655"/>
              <a:gd name="connsiteY6240" fmla="*/ 1088887 h 1864576"/>
              <a:gd name="connsiteX6241" fmla="*/ 838614 w 1656655"/>
              <a:gd name="connsiteY6241" fmla="*/ 1089279 h 1864576"/>
              <a:gd name="connsiteX6242" fmla="*/ 840944 w 1656655"/>
              <a:gd name="connsiteY6242" fmla="*/ 1092199 h 1864576"/>
              <a:gd name="connsiteX6243" fmla="*/ 839387 w 1656655"/>
              <a:gd name="connsiteY6243" fmla="*/ 1091616 h 1864576"/>
              <a:gd name="connsiteX6244" fmla="*/ 834538 w 1656655"/>
              <a:gd name="connsiteY6244" fmla="*/ 1090058 h 1864576"/>
              <a:gd name="connsiteX6245" fmla="*/ 870051 w 1656655"/>
              <a:gd name="connsiteY6245" fmla="*/ 1092787 h 1864576"/>
              <a:gd name="connsiteX6246" fmla="*/ 871993 w 1656655"/>
              <a:gd name="connsiteY6246" fmla="*/ 1090641 h 1864576"/>
              <a:gd name="connsiteX6247" fmla="*/ 877425 w 1656655"/>
              <a:gd name="connsiteY6247" fmla="*/ 1091033 h 1864576"/>
              <a:gd name="connsiteX6248" fmla="*/ 879368 w 1656655"/>
              <a:gd name="connsiteY6248" fmla="*/ 1092003 h 1864576"/>
              <a:gd name="connsiteX6249" fmla="*/ 880533 w 1656655"/>
              <a:gd name="connsiteY6249" fmla="*/ 1093762 h 1864576"/>
              <a:gd name="connsiteX6250" fmla="*/ 882666 w 1656655"/>
              <a:gd name="connsiteY6250" fmla="*/ 1097461 h 1864576"/>
              <a:gd name="connsiteX6251" fmla="*/ 884604 w 1656655"/>
              <a:gd name="connsiteY6251" fmla="*/ 1101361 h 1864576"/>
              <a:gd name="connsiteX6252" fmla="*/ 883439 w 1656655"/>
              <a:gd name="connsiteY6252" fmla="*/ 1099411 h 1864576"/>
              <a:gd name="connsiteX6253" fmla="*/ 880724 w 1656655"/>
              <a:gd name="connsiteY6253" fmla="*/ 1095707 h 1864576"/>
              <a:gd name="connsiteX6254" fmla="*/ 879950 w 1656655"/>
              <a:gd name="connsiteY6254" fmla="*/ 1094732 h 1864576"/>
              <a:gd name="connsiteX6255" fmla="*/ 879172 w 1656655"/>
              <a:gd name="connsiteY6255" fmla="*/ 1093953 h 1864576"/>
              <a:gd name="connsiteX6256" fmla="*/ 874905 w 1656655"/>
              <a:gd name="connsiteY6256" fmla="*/ 1091616 h 1864576"/>
              <a:gd name="connsiteX6257" fmla="*/ 872380 w 1656655"/>
              <a:gd name="connsiteY6257" fmla="*/ 1091812 h 1864576"/>
              <a:gd name="connsiteX6258" fmla="*/ 870051 w 1656655"/>
              <a:gd name="connsiteY6258" fmla="*/ 1092787 h 1864576"/>
              <a:gd name="connsiteX6259" fmla="*/ 855111 w 1656655"/>
              <a:gd name="connsiteY6259" fmla="*/ 1096878 h 1864576"/>
              <a:gd name="connsiteX6260" fmla="*/ 852585 w 1656655"/>
              <a:gd name="connsiteY6260" fmla="*/ 1092199 h 1864576"/>
              <a:gd name="connsiteX6261" fmla="*/ 852781 w 1656655"/>
              <a:gd name="connsiteY6261" fmla="*/ 1092395 h 1864576"/>
              <a:gd name="connsiteX6262" fmla="*/ 852781 w 1656655"/>
              <a:gd name="connsiteY6262" fmla="*/ 1092591 h 1864576"/>
              <a:gd name="connsiteX6263" fmla="*/ 855111 w 1656655"/>
              <a:gd name="connsiteY6263" fmla="*/ 1096878 h 1864576"/>
              <a:gd name="connsiteX6264" fmla="*/ 786605 w 1656655"/>
              <a:gd name="connsiteY6264" fmla="*/ 1117147 h 1864576"/>
              <a:gd name="connsiteX6265" fmla="*/ 788157 w 1656655"/>
              <a:gd name="connsiteY6265" fmla="*/ 1114031 h 1864576"/>
              <a:gd name="connsiteX6266" fmla="*/ 788739 w 1656655"/>
              <a:gd name="connsiteY6266" fmla="*/ 1113056 h 1864576"/>
              <a:gd name="connsiteX6267" fmla="*/ 790290 w 1656655"/>
              <a:gd name="connsiteY6267" fmla="*/ 1111493 h 1864576"/>
              <a:gd name="connsiteX6268" fmla="*/ 793784 w 1656655"/>
              <a:gd name="connsiteY6268" fmla="*/ 1108769 h 1864576"/>
              <a:gd name="connsiteX6269" fmla="*/ 796114 w 1656655"/>
              <a:gd name="connsiteY6269" fmla="*/ 1105065 h 1864576"/>
              <a:gd name="connsiteX6270" fmla="*/ 796696 w 1656655"/>
              <a:gd name="connsiteY6270" fmla="*/ 1104090 h 1864576"/>
              <a:gd name="connsiteX6271" fmla="*/ 799803 w 1656655"/>
              <a:gd name="connsiteY6271" fmla="*/ 1102723 h 1864576"/>
              <a:gd name="connsiteX6272" fmla="*/ 802710 w 1656655"/>
              <a:gd name="connsiteY6272" fmla="*/ 1102532 h 1864576"/>
              <a:gd name="connsiteX6273" fmla="*/ 814743 w 1656655"/>
              <a:gd name="connsiteY6273" fmla="*/ 1099215 h 1864576"/>
              <a:gd name="connsiteX6274" fmla="*/ 816686 w 1656655"/>
              <a:gd name="connsiteY6274" fmla="*/ 1098049 h 1864576"/>
              <a:gd name="connsiteX6275" fmla="*/ 814939 w 1656655"/>
              <a:gd name="connsiteY6275" fmla="*/ 1099411 h 1864576"/>
              <a:gd name="connsiteX6276" fmla="*/ 809116 w 1656655"/>
              <a:gd name="connsiteY6276" fmla="*/ 1102723 h 1864576"/>
              <a:gd name="connsiteX6277" fmla="*/ 804653 w 1656655"/>
              <a:gd name="connsiteY6277" fmla="*/ 1104477 h 1864576"/>
              <a:gd name="connsiteX6278" fmla="*/ 802519 w 1656655"/>
              <a:gd name="connsiteY6278" fmla="*/ 1105256 h 1864576"/>
              <a:gd name="connsiteX6279" fmla="*/ 796309 w 1656655"/>
              <a:gd name="connsiteY6279" fmla="*/ 1108181 h 1864576"/>
              <a:gd name="connsiteX6280" fmla="*/ 794367 w 1656655"/>
              <a:gd name="connsiteY6280" fmla="*/ 1109156 h 1864576"/>
              <a:gd name="connsiteX6281" fmla="*/ 790486 w 1656655"/>
              <a:gd name="connsiteY6281" fmla="*/ 1113056 h 1864576"/>
              <a:gd name="connsiteX6282" fmla="*/ 787770 w 1656655"/>
              <a:gd name="connsiteY6282" fmla="*/ 1116368 h 1864576"/>
              <a:gd name="connsiteX6283" fmla="*/ 786605 w 1656655"/>
              <a:gd name="connsiteY6283" fmla="*/ 1117147 h 1864576"/>
              <a:gd name="connsiteX6284" fmla="*/ 861707 w 1656655"/>
              <a:gd name="connsiteY6284" fmla="*/ 1099994 h 1864576"/>
              <a:gd name="connsiteX6285" fmla="*/ 863454 w 1656655"/>
              <a:gd name="connsiteY6285" fmla="*/ 1097657 h 1864576"/>
              <a:gd name="connsiteX6286" fmla="*/ 864810 w 1656655"/>
              <a:gd name="connsiteY6286" fmla="*/ 1099803 h 1864576"/>
              <a:gd name="connsiteX6287" fmla="*/ 866366 w 1656655"/>
              <a:gd name="connsiteY6287" fmla="*/ 1101557 h 1864576"/>
              <a:gd name="connsiteX6288" fmla="*/ 867531 w 1656655"/>
              <a:gd name="connsiteY6288" fmla="*/ 1102140 h 1864576"/>
              <a:gd name="connsiteX6289" fmla="*/ 869082 w 1656655"/>
              <a:gd name="connsiteY6289" fmla="*/ 1103311 h 1864576"/>
              <a:gd name="connsiteX6290" fmla="*/ 871215 w 1656655"/>
              <a:gd name="connsiteY6290" fmla="*/ 1105648 h 1864576"/>
              <a:gd name="connsiteX6291" fmla="*/ 872576 w 1656655"/>
              <a:gd name="connsiteY6291" fmla="*/ 1107794 h 1864576"/>
              <a:gd name="connsiteX6292" fmla="*/ 872962 w 1656655"/>
              <a:gd name="connsiteY6292" fmla="*/ 1109156 h 1864576"/>
              <a:gd name="connsiteX6293" fmla="*/ 875096 w 1656655"/>
              <a:gd name="connsiteY6293" fmla="*/ 1114031 h 1864576"/>
              <a:gd name="connsiteX6294" fmla="*/ 874709 w 1656655"/>
              <a:gd name="connsiteY6294" fmla="*/ 1113639 h 1864576"/>
              <a:gd name="connsiteX6295" fmla="*/ 870829 w 1656655"/>
              <a:gd name="connsiteY6295" fmla="*/ 1108181 h 1864576"/>
              <a:gd name="connsiteX6296" fmla="*/ 869468 w 1656655"/>
              <a:gd name="connsiteY6296" fmla="*/ 1106623 h 1864576"/>
              <a:gd name="connsiteX6297" fmla="*/ 869082 w 1656655"/>
              <a:gd name="connsiteY6297" fmla="*/ 1106231 h 1864576"/>
              <a:gd name="connsiteX6298" fmla="*/ 867139 w 1656655"/>
              <a:gd name="connsiteY6298" fmla="*/ 1104673 h 1864576"/>
              <a:gd name="connsiteX6299" fmla="*/ 863063 w 1656655"/>
              <a:gd name="connsiteY6299" fmla="*/ 1102919 h 1864576"/>
              <a:gd name="connsiteX6300" fmla="*/ 861707 w 1656655"/>
              <a:gd name="connsiteY6300" fmla="*/ 1099994 h 1864576"/>
              <a:gd name="connsiteX6301" fmla="*/ 784472 w 1656655"/>
              <a:gd name="connsiteY6301" fmla="*/ 1130009 h 1864576"/>
              <a:gd name="connsiteX6302" fmla="*/ 784663 w 1656655"/>
              <a:gd name="connsiteY6302" fmla="*/ 1128451 h 1864576"/>
              <a:gd name="connsiteX6303" fmla="*/ 785827 w 1656655"/>
              <a:gd name="connsiteY6303" fmla="*/ 1124555 h 1864576"/>
              <a:gd name="connsiteX6304" fmla="*/ 788157 w 1656655"/>
              <a:gd name="connsiteY6304" fmla="*/ 1120072 h 1864576"/>
              <a:gd name="connsiteX6305" fmla="*/ 792815 w 1656655"/>
              <a:gd name="connsiteY6305" fmla="*/ 1114614 h 1864576"/>
              <a:gd name="connsiteX6306" fmla="*/ 793593 w 1656655"/>
              <a:gd name="connsiteY6306" fmla="*/ 1113639 h 1864576"/>
              <a:gd name="connsiteX6307" fmla="*/ 793980 w 1656655"/>
              <a:gd name="connsiteY6307" fmla="*/ 1113247 h 1864576"/>
              <a:gd name="connsiteX6308" fmla="*/ 796500 w 1656655"/>
              <a:gd name="connsiteY6308" fmla="*/ 1111493 h 1864576"/>
              <a:gd name="connsiteX6309" fmla="*/ 803488 w 1656655"/>
              <a:gd name="connsiteY6309" fmla="*/ 1108181 h 1864576"/>
              <a:gd name="connsiteX6310" fmla="*/ 806013 w 1656655"/>
              <a:gd name="connsiteY6310" fmla="*/ 1107206 h 1864576"/>
              <a:gd name="connsiteX6311" fmla="*/ 817269 w 1656655"/>
              <a:gd name="connsiteY6311" fmla="*/ 1101557 h 1864576"/>
              <a:gd name="connsiteX6312" fmla="*/ 821149 w 1656655"/>
              <a:gd name="connsiteY6312" fmla="*/ 1098632 h 1864576"/>
              <a:gd name="connsiteX6313" fmla="*/ 822505 w 1656655"/>
              <a:gd name="connsiteY6313" fmla="*/ 1097270 h 1864576"/>
              <a:gd name="connsiteX6314" fmla="*/ 825999 w 1656655"/>
              <a:gd name="connsiteY6314" fmla="*/ 1093174 h 1864576"/>
              <a:gd name="connsiteX6315" fmla="*/ 827163 w 1656655"/>
              <a:gd name="connsiteY6315" fmla="*/ 1091812 h 1864576"/>
              <a:gd name="connsiteX6316" fmla="*/ 833373 w 1656655"/>
              <a:gd name="connsiteY6316" fmla="*/ 1093370 h 1864576"/>
              <a:gd name="connsiteX6317" fmla="*/ 835898 w 1656655"/>
              <a:gd name="connsiteY6317" fmla="*/ 1094345 h 1864576"/>
              <a:gd name="connsiteX6318" fmla="*/ 840361 w 1656655"/>
              <a:gd name="connsiteY6318" fmla="*/ 1098436 h 1864576"/>
              <a:gd name="connsiteX6319" fmla="*/ 840748 w 1656655"/>
              <a:gd name="connsiteY6319" fmla="*/ 1099607 h 1864576"/>
              <a:gd name="connsiteX6320" fmla="*/ 843077 w 1656655"/>
              <a:gd name="connsiteY6320" fmla="*/ 1099607 h 1864576"/>
              <a:gd name="connsiteX6321" fmla="*/ 844046 w 1656655"/>
              <a:gd name="connsiteY6321" fmla="*/ 1097270 h 1864576"/>
              <a:gd name="connsiteX6322" fmla="*/ 850838 w 1656655"/>
              <a:gd name="connsiteY6322" fmla="*/ 1099994 h 1864576"/>
              <a:gd name="connsiteX6323" fmla="*/ 853168 w 1656655"/>
              <a:gd name="connsiteY6323" fmla="*/ 1100582 h 1864576"/>
              <a:gd name="connsiteX6324" fmla="*/ 854528 w 1656655"/>
              <a:gd name="connsiteY6324" fmla="*/ 1100386 h 1864576"/>
              <a:gd name="connsiteX6325" fmla="*/ 855693 w 1656655"/>
              <a:gd name="connsiteY6325" fmla="*/ 1100778 h 1864576"/>
              <a:gd name="connsiteX6326" fmla="*/ 856466 w 1656655"/>
              <a:gd name="connsiteY6326" fmla="*/ 1101557 h 1864576"/>
              <a:gd name="connsiteX6327" fmla="*/ 858600 w 1656655"/>
              <a:gd name="connsiteY6327" fmla="*/ 1104090 h 1864576"/>
              <a:gd name="connsiteX6328" fmla="*/ 861903 w 1656655"/>
              <a:gd name="connsiteY6328" fmla="*/ 1110327 h 1864576"/>
              <a:gd name="connsiteX6329" fmla="*/ 864037 w 1656655"/>
              <a:gd name="connsiteY6329" fmla="*/ 1114418 h 1864576"/>
              <a:gd name="connsiteX6330" fmla="*/ 865201 w 1656655"/>
              <a:gd name="connsiteY6330" fmla="*/ 1116564 h 1864576"/>
              <a:gd name="connsiteX6331" fmla="*/ 865588 w 1656655"/>
              <a:gd name="connsiteY6331" fmla="*/ 1117730 h 1864576"/>
              <a:gd name="connsiteX6332" fmla="*/ 865392 w 1656655"/>
              <a:gd name="connsiteY6332" fmla="*/ 1125334 h 1864576"/>
              <a:gd name="connsiteX6333" fmla="*/ 865392 w 1656655"/>
              <a:gd name="connsiteY6333" fmla="*/ 1131180 h 1864576"/>
              <a:gd name="connsiteX6334" fmla="*/ 865005 w 1656655"/>
              <a:gd name="connsiteY6334" fmla="*/ 1132351 h 1864576"/>
              <a:gd name="connsiteX6335" fmla="*/ 864227 w 1656655"/>
              <a:gd name="connsiteY6335" fmla="*/ 1133130 h 1864576"/>
              <a:gd name="connsiteX6336" fmla="*/ 862872 w 1656655"/>
              <a:gd name="connsiteY6336" fmla="*/ 1133130 h 1864576"/>
              <a:gd name="connsiteX6337" fmla="*/ 858600 w 1656655"/>
              <a:gd name="connsiteY6337" fmla="*/ 1129622 h 1864576"/>
              <a:gd name="connsiteX6338" fmla="*/ 855693 w 1656655"/>
              <a:gd name="connsiteY6338" fmla="*/ 1126309 h 1864576"/>
              <a:gd name="connsiteX6339" fmla="*/ 855111 w 1656655"/>
              <a:gd name="connsiteY6339" fmla="*/ 1125138 h 1864576"/>
              <a:gd name="connsiteX6340" fmla="*/ 854528 w 1656655"/>
              <a:gd name="connsiteY6340" fmla="*/ 1122605 h 1864576"/>
              <a:gd name="connsiteX6341" fmla="*/ 854719 w 1656655"/>
              <a:gd name="connsiteY6341" fmla="*/ 1121434 h 1864576"/>
              <a:gd name="connsiteX6342" fmla="*/ 858409 w 1656655"/>
              <a:gd name="connsiteY6342" fmla="*/ 1111689 h 1864576"/>
              <a:gd name="connsiteX6343" fmla="*/ 857435 w 1656655"/>
              <a:gd name="connsiteY6343" fmla="*/ 1111106 h 1864576"/>
              <a:gd name="connsiteX6344" fmla="*/ 854528 w 1656655"/>
              <a:gd name="connsiteY6344" fmla="*/ 1110910 h 1864576"/>
              <a:gd name="connsiteX6345" fmla="*/ 854137 w 1656655"/>
              <a:gd name="connsiteY6345" fmla="*/ 1110131 h 1864576"/>
              <a:gd name="connsiteX6346" fmla="*/ 853554 w 1656655"/>
              <a:gd name="connsiteY6346" fmla="*/ 1109548 h 1864576"/>
              <a:gd name="connsiteX6347" fmla="*/ 852003 w 1656655"/>
              <a:gd name="connsiteY6347" fmla="*/ 1109156 h 1864576"/>
              <a:gd name="connsiteX6348" fmla="*/ 847154 w 1656655"/>
              <a:gd name="connsiteY6348" fmla="*/ 1105844 h 1864576"/>
              <a:gd name="connsiteX6349" fmla="*/ 845597 w 1656655"/>
              <a:gd name="connsiteY6349" fmla="*/ 1105844 h 1864576"/>
              <a:gd name="connsiteX6350" fmla="*/ 844628 w 1656655"/>
              <a:gd name="connsiteY6350" fmla="*/ 1106819 h 1864576"/>
              <a:gd name="connsiteX6351" fmla="*/ 842299 w 1656655"/>
              <a:gd name="connsiteY6351" fmla="*/ 1105844 h 1864576"/>
              <a:gd name="connsiteX6352" fmla="*/ 836285 w 1656655"/>
              <a:gd name="connsiteY6352" fmla="*/ 1105648 h 1864576"/>
              <a:gd name="connsiteX6353" fmla="*/ 833760 w 1656655"/>
              <a:gd name="connsiteY6353" fmla="*/ 1106427 h 1864576"/>
              <a:gd name="connsiteX6354" fmla="*/ 830271 w 1656655"/>
              <a:gd name="connsiteY6354" fmla="*/ 1108181 h 1864576"/>
              <a:gd name="connsiteX6355" fmla="*/ 828328 w 1656655"/>
              <a:gd name="connsiteY6355" fmla="*/ 1109548 h 1864576"/>
              <a:gd name="connsiteX6356" fmla="*/ 825416 w 1656655"/>
              <a:gd name="connsiteY6356" fmla="*/ 1111689 h 1864576"/>
              <a:gd name="connsiteX6357" fmla="*/ 822896 w 1656655"/>
              <a:gd name="connsiteY6357" fmla="*/ 1115976 h 1864576"/>
              <a:gd name="connsiteX6358" fmla="*/ 822314 w 1656655"/>
              <a:gd name="connsiteY6358" fmla="*/ 1125530 h 1864576"/>
              <a:gd name="connsiteX6359" fmla="*/ 822118 w 1656655"/>
              <a:gd name="connsiteY6359" fmla="*/ 1128647 h 1864576"/>
              <a:gd name="connsiteX6360" fmla="*/ 821536 w 1656655"/>
              <a:gd name="connsiteY6360" fmla="*/ 1131376 h 1864576"/>
              <a:gd name="connsiteX6361" fmla="*/ 819402 w 1656655"/>
              <a:gd name="connsiteY6361" fmla="*/ 1136055 h 1864576"/>
              <a:gd name="connsiteX6362" fmla="*/ 819011 w 1656655"/>
              <a:gd name="connsiteY6362" fmla="*/ 1136638 h 1864576"/>
              <a:gd name="connsiteX6363" fmla="*/ 815908 w 1656655"/>
              <a:gd name="connsiteY6363" fmla="*/ 1137809 h 1864576"/>
              <a:gd name="connsiteX6364" fmla="*/ 814548 w 1656655"/>
              <a:gd name="connsiteY6364" fmla="*/ 1137809 h 1864576"/>
              <a:gd name="connsiteX6365" fmla="*/ 809698 w 1656655"/>
              <a:gd name="connsiteY6365" fmla="*/ 1135663 h 1864576"/>
              <a:gd name="connsiteX6366" fmla="*/ 808147 w 1656655"/>
              <a:gd name="connsiteY6366" fmla="*/ 1133909 h 1864576"/>
              <a:gd name="connsiteX6367" fmla="*/ 805622 w 1656655"/>
              <a:gd name="connsiteY6367" fmla="*/ 1129622 h 1864576"/>
              <a:gd name="connsiteX6368" fmla="*/ 803102 w 1656655"/>
              <a:gd name="connsiteY6368" fmla="*/ 1127088 h 1864576"/>
              <a:gd name="connsiteX6369" fmla="*/ 799608 w 1656655"/>
              <a:gd name="connsiteY6369" fmla="*/ 1125334 h 1864576"/>
              <a:gd name="connsiteX6370" fmla="*/ 796696 w 1656655"/>
              <a:gd name="connsiteY6370" fmla="*/ 1125138 h 1864576"/>
              <a:gd name="connsiteX6371" fmla="*/ 795145 w 1656655"/>
              <a:gd name="connsiteY6371" fmla="*/ 1125334 h 1864576"/>
              <a:gd name="connsiteX6372" fmla="*/ 791651 w 1656655"/>
              <a:gd name="connsiteY6372" fmla="*/ 1126892 h 1864576"/>
              <a:gd name="connsiteX6373" fmla="*/ 790099 w 1656655"/>
              <a:gd name="connsiteY6373" fmla="*/ 1127867 h 1864576"/>
              <a:gd name="connsiteX6374" fmla="*/ 788157 w 1656655"/>
              <a:gd name="connsiteY6374" fmla="*/ 1130205 h 1864576"/>
              <a:gd name="connsiteX6375" fmla="*/ 786023 w 1656655"/>
              <a:gd name="connsiteY6375" fmla="*/ 1130205 h 1864576"/>
              <a:gd name="connsiteX6376" fmla="*/ 784472 w 1656655"/>
              <a:gd name="connsiteY6376" fmla="*/ 1130009 h 1864576"/>
              <a:gd name="connsiteX6377" fmla="*/ 869468 w 1656655"/>
              <a:gd name="connsiteY6377" fmla="*/ 1115393 h 1864576"/>
              <a:gd name="connsiteX6378" fmla="*/ 867335 w 1656655"/>
              <a:gd name="connsiteY6378" fmla="*/ 1111106 h 1864576"/>
              <a:gd name="connsiteX6379" fmla="*/ 866170 w 1656655"/>
              <a:gd name="connsiteY6379" fmla="*/ 1108960 h 1864576"/>
              <a:gd name="connsiteX6380" fmla="*/ 865201 w 1656655"/>
              <a:gd name="connsiteY6380" fmla="*/ 1106819 h 1864576"/>
              <a:gd name="connsiteX6381" fmla="*/ 866752 w 1656655"/>
              <a:gd name="connsiteY6381" fmla="*/ 1107985 h 1864576"/>
              <a:gd name="connsiteX6382" fmla="*/ 869855 w 1656655"/>
              <a:gd name="connsiteY6382" fmla="*/ 1111689 h 1864576"/>
              <a:gd name="connsiteX6383" fmla="*/ 870437 w 1656655"/>
              <a:gd name="connsiteY6383" fmla="*/ 1112468 h 1864576"/>
              <a:gd name="connsiteX6384" fmla="*/ 870246 w 1656655"/>
              <a:gd name="connsiteY6384" fmla="*/ 1113247 h 1864576"/>
              <a:gd name="connsiteX6385" fmla="*/ 870051 w 1656655"/>
              <a:gd name="connsiteY6385" fmla="*/ 1114031 h 1864576"/>
              <a:gd name="connsiteX6386" fmla="*/ 869468 w 1656655"/>
              <a:gd name="connsiteY6386" fmla="*/ 1115393 h 1864576"/>
              <a:gd name="connsiteX6387" fmla="*/ 829297 w 1656655"/>
              <a:gd name="connsiteY6387" fmla="*/ 1112081 h 1864576"/>
              <a:gd name="connsiteX6388" fmla="*/ 830075 w 1656655"/>
              <a:gd name="connsiteY6388" fmla="*/ 1111493 h 1864576"/>
              <a:gd name="connsiteX6389" fmla="*/ 832595 w 1656655"/>
              <a:gd name="connsiteY6389" fmla="*/ 1109935 h 1864576"/>
              <a:gd name="connsiteX6390" fmla="*/ 836285 w 1656655"/>
              <a:gd name="connsiteY6390" fmla="*/ 1108181 h 1864576"/>
              <a:gd name="connsiteX6391" fmla="*/ 835898 w 1656655"/>
              <a:gd name="connsiteY6391" fmla="*/ 1109548 h 1864576"/>
              <a:gd name="connsiteX6392" fmla="*/ 836285 w 1656655"/>
              <a:gd name="connsiteY6392" fmla="*/ 1110910 h 1864576"/>
              <a:gd name="connsiteX6393" fmla="*/ 836285 w 1656655"/>
              <a:gd name="connsiteY6393" fmla="*/ 1112468 h 1864576"/>
              <a:gd name="connsiteX6394" fmla="*/ 836089 w 1656655"/>
              <a:gd name="connsiteY6394" fmla="*/ 1114031 h 1864576"/>
              <a:gd name="connsiteX6395" fmla="*/ 835703 w 1656655"/>
              <a:gd name="connsiteY6395" fmla="*/ 1113639 h 1864576"/>
              <a:gd name="connsiteX6396" fmla="*/ 834538 w 1656655"/>
              <a:gd name="connsiteY6396" fmla="*/ 1111885 h 1864576"/>
              <a:gd name="connsiteX6397" fmla="*/ 832209 w 1656655"/>
              <a:gd name="connsiteY6397" fmla="*/ 1112664 h 1864576"/>
              <a:gd name="connsiteX6398" fmla="*/ 832404 w 1656655"/>
              <a:gd name="connsiteY6398" fmla="*/ 1114031 h 1864576"/>
              <a:gd name="connsiteX6399" fmla="*/ 833760 w 1656655"/>
              <a:gd name="connsiteY6399" fmla="*/ 1116368 h 1864576"/>
              <a:gd name="connsiteX6400" fmla="*/ 834925 w 1656655"/>
              <a:gd name="connsiteY6400" fmla="*/ 1116951 h 1864576"/>
              <a:gd name="connsiteX6401" fmla="*/ 833178 w 1656655"/>
              <a:gd name="connsiteY6401" fmla="*/ 1117926 h 1864576"/>
              <a:gd name="connsiteX6402" fmla="*/ 833373 w 1656655"/>
              <a:gd name="connsiteY6402" fmla="*/ 1120072 h 1864576"/>
              <a:gd name="connsiteX6403" fmla="*/ 835507 w 1656655"/>
              <a:gd name="connsiteY6403" fmla="*/ 1123384 h 1864576"/>
              <a:gd name="connsiteX6404" fmla="*/ 839001 w 1656655"/>
              <a:gd name="connsiteY6404" fmla="*/ 1130793 h 1864576"/>
              <a:gd name="connsiteX6405" fmla="*/ 836285 w 1656655"/>
              <a:gd name="connsiteY6405" fmla="*/ 1132738 h 1864576"/>
              <a:gd name="connsiteX6406" fmla="*/ 835703 w 1656655"/>
              <a:gd name="connsiteY6406" fmla="*/ 1134492 h 1864576"/>
              <a:gd name="connsiteX6407" fmla="*/ 834342 w 1656655"/>
              <a:gd name="connsiteY6407" fmla="*/ 1135467 h 1864576"/>
              <a:gd name="connsiteX6408" fmla="*/ 833373 w 1656655"/>
              <a:gd name="connsiteY6408" fmla="*/ 1134492 h 1864576"/>
              <a:gd name="connsiteX6409" fmla="*/ 832404 w 1656655"/>
              <a:gd name="connsiteY6409" fmla="*/ 1133517 h 1864576"/>
              <a:gd name="connsiteX6410" fmla="*/ 830075 w 1656655"/>
              <a:gd name="connsiteY6410" fmla="*/ 1131959 h 1864576"/>
              <a:gd name="connsiteX6411" fmla="*/ 829106 w 1656655"/>
              <a:gd name="connsiteY6411" fmla="*/ 1129426 h 1864576"/>
              <a:gd name="connsiteX6412" fmla="*/ 827941 w 1656655"/>
              <a:gd name="connsiteY6412" fmla="*/ 1127672 h 1864576"/>
              <a:gd name="connsiteX6413" fmla="*/ 827550 w 1656655"/>
              <a:gd name="connsiteY6413" fmla="*/ 1127088 h 1864576"/>
              <a:gd name="connsiteX6414" fmla="*/ 829493 w 1656655"/>
              <a:gd name="connsiteY6414" fmla="*/ 1128063 h 1864576"/>
              <a:gd name="connsiteX6415" fmla="*/ 831044 w 1656655"/>
              <a:gd name="connsiteY6415" fmla="*/ 1125334 h 1864576"/>
              <a:gd name="connsiteX6416" fmla="*/ 830075 w 1656655"/>
              <a:gd name="connsiteY6416" fmla="*/ 1124747 h 1864576"/>
              <a:gd name="connsiteX6417" fmla="*/ 828328 w 1656655"/>
              <a:gd name="connsiteY6417" fmla="*/ 1122409 h 1864576"/>
              <a:gd name="connsiteX6418" fmla="*/ 826385 w 1656655"/>
              <a:gd name="connsiteY6418" fmla="*/ 1122993 h 1864576"/>
              <a:gd name="connsiteX6419" fmla="*/ 826581 w 1656655"/>
              <a:gd name="connsiteY6419" fmla="*/ 1125138 h 1864576"/>
              <a:gd name="connsiteX6420" fmla="*/ 827550 w 1656655"/>
              <a:gd name="connsiteY6420" fmla="*/ 1127088 h 1864576"/>
              <a:gd name="connsiteX6421" fmla="*/ 825612 w 1656655"/>
              <a:gd name="connsiteY6421" fmla="*/ 1127088 h 1864576"/>
              <a:gd name="connsiteX6422" fmla="*/ 825803 w 1656655"/>
              <a:gd name="connsiteY6422" fmla="*/ 1119680 h 1864576"/>
              <a:gd name="connsiteX6423" fmla="*/ 827941 w 1656655"/>
              <a:gd name="connsiteY6423" fmla="*/ 1122018 h 1864576"/>
              <a:gd name="connsiteX6424" fmla="*/ 829688 w 1656655"/>
              <a:gd name="connsiteY6424" fmla="*/ 1122409 h 1864576"/>
              <a:gd name="connsiteX6425" fmla="*/ 830657 w 1656655"/>
              <a:gd name="connsiteY6425" fmla="*/ 1121238 h 1864576"/>
              <a:gd name="connsiteX6426" fmla="*/ 829297 w 1656655"/>
              <a:gd name="connsiteY6426" fmla="*/ 1119293 h 1864576"/>
              <a:gd name="connsiteX6427" fmla="*/ 826385 w 1656655"/>
              <a:gd name="connsiteY6427" fmla="*/ 1116755 h 1864576"/>
              <a:gd name="connsiteX6428" fmla="*/ 827163 w 1656655"/>
              <a:gd name="connsiteY6428" fmla="*/ 1115393 h 1864576"/>
              <a:gd name="connsiteX6429" fmla="*/ 827746 w 1656655"/>
              <a:gd name="connsiteY6429" fmla="*/ 1116564 h 1864576"/>
              <a:gd name="connsiteX6430" fmla="*/ 828910 w 1656655"/>
              <a:gd name="connsiteY6430" fmla="*/ 1117343 h 1864576"/>
              <a:gd name="connsiteX6431" fmla="*/ 831626 w 1656655"/>
              <a:gd name="connsiteY6431" fmla="*/ 1117343 h 1864576"/>
              <a:gd name="connsiteX6432" fmla="*/ 831044 w 1656655"/>
              <a:gd name="connsiteY6432" fmla="*/ 1114810 h 1864576"/>
              <a:gd name="connsiteX6433" fmla="*/ 830075 w 1656655"/>
              <a:gd name="connsiteY6433" fmla="*/ 1114031 h 1864576"/>
              <a:gd name="connsiteX6434" fmla="*/ 829297 w 1656655"/>
              <a:gd name="connsiteY6434" fmla="*/ 1112081 h 1864576"/>
              <a:gd name="connsiteX6435" fmla="*/ 841330 w 1656655"/>
              <a:gd name="connsiteY6435" fmla="*/ 1111106 h 1864576"/>
              <a:gd name="connsiteX6436" fmla="*/ 845015 w 1656655"/>
              <a:gd name="connsiteY6436" fmla="*/ 1111106 h 1864576"/>
              <a:gd name="connsiteX6437" fmla="*/ 844433 w 1656655"/>
              <a:gd name="connsiteY6437" fmla="*/ 1115001 h 1864576"/>
              <a:gd name="connsiteX6438" fmla="*/ 843855 w 1656655"/>
              <a:gd name="connsiteY6438" fmla="*/ 1118901 h 1864576"/>
              <a:gd name="connsiteX6439" fmla="*/ 843273 w 1656655"/>
              <a:gd name="connsiteY6439" fmla="*/ 1116951 h 1864576"/>
              <a:gd name="connsiteX6440" fmla="*/ 841913 w 1656655"/>
              <a:gd name="connsiteY6440" fmla="*/ 1113056 h 1864576"/>
              <a:gd name="connsiteX6441" fmla="*/ 841330 w 1656655"/>
              <a:gd name="connsiteY6441" fmla="*/ 1111106 h 1864576"/>
              <a:gd name="connsiteX6442" fmla="*/ 848318 w 1656655"/>
              <a:gd name="connsiteY6442" fmla="*/ 1110327 h 1864576"/>
              <a:gd name="connsiteX6443" fmla="*/ 850065 w 1656655"/>
              <a:gd name="connsiteY6443" fmla="*/ 1110910 h 1864576"/>
              <a:gd name="connsiteX6444" fmla="*/ 851807 w 1656655"/>
              <a:gd name="connsiteY6444" fmla="*/ 1111493 h 1864576"/>
              <a:gd name="connsiteX6445" fmla="*/ 846762 w 1656655"/>
              <a:gd name="connsiteY6445" fmla="*/ 1120655 h 1864576"/>
              <a:gd name="connsiteX6446" fmla="*/ 848318 w 1656655"/>
              <a:gd name="connsiteY6446" fmla="*/ 1110327 h 1864576"/>
              <a:gd name="connsiteX6447" fmla="*/ 847927 w 1656655"/>
              <a:gd name="connsiteY6447" fmla="*/ 1125530 h 1864576"/>
              <a:gd name="connsiteX6448" fmla="*/ 853364 w 1656655"/>
              <a:gd name="connsiteY6448" fmla="*/ 1115393 h 1864576"/>
              <a:gd name="connsiteX6449" fmla="*/ 853946 w 1656655"/>
              <a:gd name="connsiteY6449" fmla="*/ 1114418 h 1864576"/>
              <a:gd name="connsiteX6450" fmla="*/ 854528 w 1656655"/>
              <a:gd name="connsiteY6450" fmla="*/ 1113443 h 1864576"/>
              <a:gd name="connsiteX6451" fmla="*/ 855301 w 1656655"/>
              <a:gd name="connsiteY6451" fmla="*/ 1113443 h 1864576"/>
              <a:gd name="connsiteX6452" fmla="*/ 852003 w 1656655"/>
              <a:gd name="connsiteY6452" fmla="*/ 1119876 h 1864576"/>
              <a:gd name="connsiteX6453" fmla="*/ 846571 w 1656655"/>
              <a:gd name="connsiteY6453" fmla="*/ 1129038 h 1864576"/>
              <a:gd name="connsiteX6454" fmla="*/ 845793 w 1656655"/>
              <a:gd name="connsiteY6454" fmla="*/ 1129817 h 1864576"/>
              <a:gd name="connsiteX6455" fmla="*/ 847927 w 1656655"/>
              <a:gd name="connsiteY6455" fmla="*/ 1125530 h 1864576"/>
              <a:gd name="connsiteX6456" fmla="*/ 887325 w 1656655"/>
              <a:gd name="connsiteY6456" fmla="*/ 1113835 h 1864576"/>
              <a:gd name="connsiteX6457" fmla="*/ 887712 w 1656655"/>
              <a:gd name="connsiteY6457" fmla="*/ 1111689 h 1864576"/>
              <a:gd name="connsiteX6458" fmla="*/ 888485 w 1656655"/>
              <a:gd name="connsiteY6458" fmla="*/ 1109935 h 1864576"/>
              <a:gd name="connsiteX6459" fmla="*/ 889067 w 1656655"/>
              <a:gd name="connsiteY6459" fmla="*/ 1114418 h 1864576"/>
              <a:gd name="connsiteX6460" fmla="*/ 887325 w 1656655"/>
              <a:gd name="connsiteY6460" fmla="*/ 1113835 h 1864576"/>
              <a:gd name="connsiteX6461" fmla="*/ 868695 w 1656655"/>
              <a:gd name="connsiteY6461" fmla="*/ 1120263 h 1864576"/>
              <a:gd name="connsiteX6462" fmla="*/ 870829 w 1656655"/>
              <a:gd name="connsiteY6462" fmla="*/ 1120851 h 1864576"/>
              <a:gd name="connsiteX6463" fmla="*/ 871993 w 1656655"/>
              <a:gd name="connsiteY6463" fmla="*/ 1118705 h 1864576"/>
              <a:gd name="connsiteX6464" fmla="*/ 872184 w 1656655"/>
              <a:gd name="connsiteY6464" fmla="*/ 1121434 h 1864576"/>
              <a:gd name="connsiteX6465" fmla="*/ 871020 w 1656655"/>
              <a:gd name="connsiteY6465" fmla="*/ 1121047 h 1864576"/>
              <a:gd name="connsiteX6466" fmla="*/ 869468 w 1656655"/>
              <a:gd name="connsiteY6466" fmla="*/ 1122605 h 1864576"/>
              <a:gd name="connsiteX6467" fmla="*/ 869082 w 1656655"/>
              <a:gd name="connsiteY6467" fmla="*/ 1122993 h 1864576"/>
              <a:gd name="connsiteX6468" fmla="*/ 868886 w 1656655"/>
              <a:gd name="connsiteY6468" fmla="*/ 1123580 h 1864576"/>
              <a:gd name="connsiteX6469" fmla="*/ 868695 w 1656655"/>
              <a:gd name="connsiteY6469" fmla="*/ 1120263 h 1864576"/>
              <a:gd name="connsiteX6470" fmla="*/ 836867 w 1656655"/>
              <a:gd name="connsiteY6470" fmla="*/ 1119484 h 1864576"/>
              <a:gd name="connsiteX6471" fmla="*/ 838223 w 1656655"/>
              <a:gd name="connsiteY6471" fmla="*/ 1118901 h 1864576"/>
              <a:gd name="connsiteX6472" fmla="*/ 839387 w 1656655"/>
              <a:gd name="connsiteY6472" fmla="*/ 1114614 h 1864576"/>
              <a:gd name="connsiteX6473" fmla="*/ 841717 w 1656655"/>
              <a:gd name="connsiteY6473" fmla="*/ 1122801 h 1864576"/>
              <a:gd name="connsiteX6474" fmla="*/ 842495 w 1656655"/>
              <a:gd name="connsiteY6474" fmla="*/ 1127476 h 1864576"/>
              <a:gd name="connsiteX6475" fmla="*/ 842691 w 1656655"/>
              <a:gd name="connsiteY6475" fmla="*/ 1130009 h 1864576"/>
              <a:gd name="connsiteX6476" fmla="*/ 844242 w 1656655"/>
              <a:gd name="connsiteY6476" fmla="*/ 1130984 h 1864576"/>
              <a:gd name="connsiteX6477" fmla="*/ 843273 w 1656655"/>
              <a:gd name="connsiteY6477" fmla="*/ 1133713 h 1864576"/>
              <a:gd name="connsiteX6478" fmla="*/ 844046 w 1656655"/>
              <a:gd name="connsiteY6478" fmla="*/ 1136834 h 1864576"/>
              <a:gd name="connsiteX6479" fmla="*/ 848123 w 1656655"/>
              <a:gd name="connsiteY6479" fmla="*/ 1138588 h 1864576"/>
              <a:gd name="connsiteX6480" fmla="*/ 848509 w 1656655"/>
              <a:gd name="connsiteY6480" fmla="*/ 1139171 h 1864576"/>
              <a:gd name="connsiteX6481" fmla="*/ 848705 w 1656655"/>
              <a:gd name="connsiteY6481" fmla="*/ 1139950 h 1864576"/>
              <a:gd name="connsiteX6482" fmla="*/ 846762 w 1656655"/>
              <a:gd name="connsiteY6482" fmla="*/ 1139950 h 1864576"/>
              <a:gd name="connsiteX6483" fmla="*/ 845015 w 1656655"/>
              <a:gd name="connsiteY6483" fmla="*/ 1140729 h 1864576"/>
              <a:gd name="connsiteX6484" fmla="*/ 844242 w 1656655"/>
              <a:gd name="connsiteY6484" fmla="*/ 1139950 h 1864576"/>
              <a:gd name="connsiteX6485" fmla="*/ 843077 w 1656655"/>
              <a:gd name="connsiteY6485" fmla="*/ 1139754 h 1864576"/>
              <a:gd name="connsiteX6486" fmla="*/ 842691 w 1656655"/>
              <a:gd name="connsiteY6486" fmla="*/ 1137025 h 1864576"/>
              <a:gd name="connsiteX6487" fmla="*/ 841717 w 1656655"/>
              <a:gd name="connsiteY6487" fmla="*/ 1134884 h 1864576"/>
              <a:gd name="connsiteX6488" fmla="*/ 842691 w 1656655"/>
              <a:gd name="connsiteY6488" fmla="*/ 1133130 h 1864576"/>
              <a:gd name="connsiteX6489" fmla="*/ 838032 w 1656655"/>
              <a:gd name="connsiteY6489" fmla="*/ 1121434 h 1864576"/>
              <a:gd name="connsiteX6490" fmla="*/ 836867 w 1656655"/>
              <a:gd name="connsiteY6490" fmla="*/ 1119484 h 1864576"/>
              <a:gd name="connsiteX6491" fmla="*/ 878394 w 1656655"/>
              <a:gd name="connsiteY6491" fmla="*/ 1121047 h 1864576"/>
              <a:gd name="connsiteX6492" fmla="*/ 879172 w 1656655"/>
              <a:gd name="connsiteY6492" fmla="*/ 1122993 h 1864576"/>
              <a:gd name="connsiteX6493" fmla="*/ 878590 w 1656655"/>
              <a:gd name="connsiteY6493" fmla="*/ 1122993 h 1864576"/>
              <a:gd name="connsiteX6494" fmla="*/ 878394 w 1656655"/>
              <a:gd name="connsiteY6494" fmla="*/ 1121047 h 1864576"/>
              <a:gd name="connsiteX6495" fmla="*/ 868499 w 1656655"/>
              <a:gd name="connsiteY6495" fmla="*/ 1129426 h 1864576"/>
              <a:gd name="connsiteX6496" fmla="*/ 871020 w 1656655"/>
              <a:gd name="connsiteY6496" fmla="*/ 1129426 h 1864576"/>
              <a:gd name="connsiteX6497" fmla="*/ 872767 w 1656655"/>
              <a:gd name="connsiteY6497" fmla="*/ 1127867 h 1864576"/>
              <a:gd name="connsiteX6498" fmla="*/ 873349 w 1656655"/>
              <a:gd name="connsiteY6498" fmla="*/ 1125138 h 1864576"/>
              <a:gd name="connsiteX6499" fmla="*/ 872767 w 1656655"/>
              <a:gd name="connsiteY6499" fmla="*/ 1122605 h 1864576"/>
              <a:gd name="connsiteX6500" fmla="*/ 873741 w 1656655"/>
              <a:gd name="connsiteY6500" fmla="*/ 1123384 h 1864576"/>
              <a:gd name="connsiteX6501" fmla="*/ 874323 w 1656655"/>
              <a:gd name="connsiteY6501" fmla="*/ 1124555 h 1864576"/>
              <a:gd name="connsiteX6502" fmla="*/ 872767 w 1656655"/>
              <a:gd name="connsiteY6502" fmla="*/ 1129622 h 1864576"/>
              <a:gd name="connsiteX6503" fmla="*/ 871411 w 1656655"/>
              <a:gd name="connsiteY6503" fmla="*/ 1131763 h 1864576"/>
              <a:gd name="connsiteX6504" fmla="*/ 869664 w 1656655"/>
              <a:gd name="connsiteY6504" fmla="*/ 1131571 h 1864576"/>
              <a:gd name="connsiteX6505" fmla="*/ 867531 w 1656655"/>
              <a:gd name="connsiteY6505" fmla="*/ 1135859 h 1864576"/>
              <a:gd name="connsiteX6506" fmla="*/ 864810 w 1656655"/>
              <a:gd name="connsiteY6506" fmla="*/ 1137025 h 1864576"/>
              <a:gd name="connsiteX6507" fmla="*/ 860929 w 1656655"/>
              <a:gd name="connsiteY6507" fmla="*/ 1137025 h 1864576"/>
              <a:gd name="connsiteX6508" fmla="*/ 854332 w 1656655"/>
              <a:gd name="connsiteY6508" fmla="*/ 1135859 h 1864576"/>
              <a:gd name="connsiteX6509" fmla="*/ 854719 w 1656655"/>
              <a:gd name="connsiteY6509" fmla="*/ 1135467 h 1864576"/>
              <a:gd name="connsiteX6510" fmla="*/ 856270 w 1656655"/>
              <a:gd name="connsiteY6510" fmla="*/ 1133130 h 1864576"/>
              <a:gd name="connsiteX6511" fmla="*/ 856662 w 1656655"/>
              <a:gd name="connsiteY6511" fmla="*/ 1131959 h 1864576"/>
              <a:gd name="connsiteX6512" fmla="*/ 857244 w 1656655"/>
              <a:gd name="connsiteY6512" fmla="*/ 1132547 h 1864576"/>
              <a:gd name="connsiteX6513" fmla="*/ 861321 w 1656655"/>
              <a:gd name="connsiteY6513" fmla="*/ 1135663 h 1864576"/>
              <a:gd name="connsiteX6514" fmla="*/ 863645 w 1656655"/>
              <a:gd name="connsiteY6514" fmla="*/ 1135859 h 1864576"/>
              <a:gd name="connsiteX6515" fmla="*/ 865974 w 1656655"/>
              <a:gd name="connsiteY6515" fmla="*/ 1135467 h 1864576"/>
              <a:gd name="connsiteX6516" fmla="*/ 867335 w 1656655"/>
              <a:gd name="connsiteY6516" fmla="*/ 1133909 h 1864576"/>
              <a:gd name="connsiteX6517" fmla="*/ 868304 w 1656655"/>
              <a:gd name="connsiteY6517" fmla="*/ 1132155 h 1864576"/>
              <a:gd name="connsiteX6518" fmla="*/ 868499 w 1656655"/>
              <a:gd name="connsiteY6518" fmla="*/ 1129426 h 1864576"/>
              <a:gd name="connsiteX6519" fmla="*/ 783694 w 1656655"/>
              <a:gd name="connsiteY6519" fmla="*/ 1140925 h 1864576"/>
              <a:gd name="connsiteX6520" fmla="*/ 780978 w 1656655"/>
              <a:gd name="connsiteY6520" fmla="*/ 1139950 h 1864576"/>
              <a:gd name="connsiteX6521" fmla="*/ 781751 w 1656655"/>
              <a:gd name="connsiteY6521" fmla="*/ 1136442 h 1864576"/>
              <a:gd name="connsiteX6522" fmla="*/ 780782 w 1656655"/>
              <a:gd name="connsiteY6522" fmla="*/ 1131763 h 1864576"/>
              <a:gd name="connsiteX6523" fmla="*/ 780591 w 1656655"/>
              <a:gd name="connsiteY6523" fmla="*/ 1129230 h 1864576"/>
              <a:gd name="connsiteX6524" fmla="*/ 782529 w 1656655"/>
              <a:gd name="connsiteY6524" fmla="*/ 1125334 h 1864576"/>
              <a:gd name="connsiteX6525" fmla="*/ 781560 w 1656655"/>
              <a:gd name="connsiteY6525" fmla="*/ 1129038 h 1864576"/>
              <a:gd name="connsiteX6526" fmla="*/ 781947 w 1656655"/>
              <a:gd name="connsiteY6526" fmla="*/ 1133517 h 1864576"/>
              <a:gd name="connsiteX6527" fmla="*/ 782916 w 1656655"/>
              <a:gd name="connsiteY6527" fmla="*/ 1137221 h 1864576"/>
              <a:gd name="connsiteX6528" fmla="*/ 783694 w 1656655"/>
              <a:gd name="connsiteY6528" fmla="*/ 1140925 h 1864576"/>
              <a:gd name="connsiteX6529" fmla="*/ 770691 w 1656655"/>
              <a:gd name="connsiteY6529" fmla="*/ 1138779 h 1864576"/>
              <a:gd name="connsiteX6530" fmla="*/ 771274 w 1656655"/>
              <a:gd name="connsiteY6530" fmla="*/ 1135467 h 1864576"/>
              <a:gd name="connsiteX6531" fmla="*/ 771660 w 1656655"/>
              <a:gd name="connsiteY6531" fmla="*/ 1133713 h 1864576"/>
              <a:gd name="connsiteX6532" fmla="*/ 771660 w 1656655"/>
              <a:gd name="connsiteY6532" fmla="*/ 1131763 h 1864576"/>
              <a:gd name="connsiteX6533" fmla="*/ 772052 w 1656655"/>
              <a:gd name="connsiteY6533" fmla="*/ 1128255 h 1864576"/>
              <a:gd name="connsiteX6534" fmla="*/ 773021 w 1656655"/>
              <a:gd name="connsiteY6534" fmla="*/ 1125138 h 1864576"/>
              <a:gd name="connsiteX6535" fmla="*/ 772634 w 1656655"/>
              <a:gd name="connsiteY6535" fmla="*/ 1126892 h 1864576"/>
              <a:gd name="connsiteX6536" fmla="*/ 773021 w 1656655"/>
              <a:gd name="connsiteY6536" fmla="*/ 1132738 h 1864576"/>
              <a:gd name="connsiteX6537" fmla="*/ 773990 w 1656655"/>
              <a:gd name="connsiteY6537" fmla="*/ 1136055 h 1864576"/>
              <a:gd name="connsiteX6538" fmla="*/ 773990 w 1656655"/>
              <a:gd name="connsiteY6538" fmla="*/ 1140146 h 1864576"/>
              <a:gd name="connsiteX6539" fmla="*/ 770691 w 1656655"/>
              <a:gd name="connsiteY6539" fmla="*/ 1138779 h 1864576"/>
              <a:gd name="connsiteX6540" fmla="*/ 868695 w 1656655"/>
              <a:gd name="connsiteY6540" fmla="*/ 1123968 h 1864576"/>
              <a:gd name="connsiteX6541" fmla="*/ 868886 w 1656655"/>
              <a:gd name="connsiteY6541" fmla="*/ 1125530 h 1864576"/>
              <a:gd name="connsiteX6542" fmla="*/ 868499 w 1656655"/>
              <a:gd name="connsiteY6542" fmla="*/ 1126113 h 1864576"/>
              <a:gd name="connsiteX6543" fmla="*/ 868695 w 1656655"/>
              <a:gd name="connsiteY6543" fmla="*/ 1123968 h 1864576"/>
              <a:gd name="connsiteX6544" fmla="*/ 789708 w 1656655"/>
              <a:gd name="connsiteY6544" fmla="*/ 1132738 h 1864576"/>
              <a:gd name="connsiteX6545" fmla="*/ 791846 w 1656655"/>
              <a:gd name="connsiteY6545" fmla="*/ 1130793 h 1864576"/>
              <a:gd name="connsiteX6546" fmla="*/ 792815 w 1656655"/>
              <a:gd name="connsiteY6546" fmla="*/ 1129622 h 1864576"/>
              <a:gd name="connsiteX6547" fmla="*/ 795531 w 1656655"/>
              <a:gd name="connsiteY6547" fmla="*/ 1128255 h 1864576"/>
              <a:gd name="connsiteX6548" fmla="*/ 797082 w 1656655"/>
              <a:gd name="connsiteY6548" fmla="*/ 1127867 h 1864576"/>
              <a:gd name="connsiteX6549" fmla="*/ 800190 w 1656655"/>
              <a:gd name="connsiteY6549" fmla="*/ 1128451 h 1864576"/>
              <a:gd name="connsiteX6550" fmla="*/ 799803 w 1656655"/>
              <a:gd name="connsiteY6550" fmla="*/ 1129230 h 1864576"/>
              <a:gd name="connsiteX6551" fmla="*/ 798247 w 1656655"/>
              <a:gd name="connsiteY6551" fmla="*/ 1129038 h 1864576"/>
              <a:gd name="connsiteX6552" fmla="*/ 794367 w 1656655"/>
              <a:gd name="connsiteY6552" fmla="*/ 1130401 h 1864576"/>
              <a:gd name="connsiteX6553" fmla="*/ 792037 w 1656655"/>
              <a:gd name="connsiteY6553" fmla="*/ 1131571 h 1864576"/>
              <a:gd name="connsiteX6554" fmla="*/ 789708 w 1656655"/>
              <a:gd name="connsiteY6554" fmla="*/ 1132738 h 1864576"/>
              <a:gd name="connsiteX6555" fmla="*/ 880337 w 1656655"/>
              <a:gd name="connsiteY6555" fmla="*/ 1130596 h 1864576"/>
              <a:gd name="connsiteX6556" fmla="*/ 878394 w 1656655"/>
              <a:gd name="connsiteY6556" fmla="*/ 1128842 h 1864576"/>
              <a:gd name="connsiteX6557" fmla="*/ 879950 w 1656655"/>
              <a:gd name="connsiteY6557" fmla="*/ 1127672 h 1864576"/>
              <a:gd name="connsiteX6558" fmla="*/ 880533 w 1656655"/>
              <a:gd name="connsiteY6558" fmla="*/ 1127284 h 1864576"/>
              <a:gd name="connsiteX6559" fmla="*/ 880337 w 1656655"/>
              <a:gd name="connsiteY6559" fmla="*/ 1130596 h 1864576"/>
              <a:gd name="connsiteX6560" fmla="*/ 852003 w 1656655"/>
              <a:gd name="connsiteY6560" fmla="*/ 1135080 h 1864576"/>
              <a:gd name="connsiteX6561" fmla="*/ 849091 w 1656655"/>
              <a:gd name="connsiteY6561" fmla="*/ 1133517 h 1864576"/>
              <a:gd name="connsiteX6562" fmla="*/ 848509 w 1656655"/>
              <a:gd name="connsiteY6562" fmla="*/ 1133130 h 1864576"/>
              <a:gd name="connsiteX6563" fmla="*/ 848123 w 1656655"/>
              <a:gd name="connsiteY6563" fmla="*/ 1132547 h 1864576"/>
              <a:gd name="connsiteX6564" fmla="*/ 848901 w 1656655"/>
              <a:gd name="connsiteY6564" fmla="*/ 1131180 h 1864576"/>
              <a:gd name="connsiteX6565" fmla="*/ 851421 w 1656655"/>
              <a:gd name="connsiteY6565" fmla="*/ 1127088 h 1864576"/>
              <a:gd name="connsiteX6566" fmla="*/ 852199 w 1656655"/>
              <a:gd name="connsiteY6566" fmla="*/ 1125722 h 1864576"/>
              <a:gd name="connsiteX6567" fmla="*/ 852781 w 1656655"/>
              <a:gd name="connsiteY6567" fmla="*/ 1127284 h 1864576"/>
              <a:gd name="connsiteX6568" fmla="*/ 855497 w 1656655"/>
              <a:gd name="connsiteY6568" fmla="*/ 1130596 h 1864576"/>
              <a:gd name="connsiteX6569" fmla="*/ 854137 w 1656655"/>
              <a:gd name="connsiteY6569" fmla="*/ 1131180 h 1864576"/>
              <a:gd name="connsiteX6570" fmla="*/ 852585 w 1656655"/>
              <a:gd name="connsiteY6570" fmla="*/ 1133713 h 1864576"/>
              <a:gd name="connsiteX6571" fmla="*/ 852003 w 1656655"/>
              <a:gd name="connsiteY6571" fmla="*/ 1135080 h 1864576"/>
              <a:gd name="connsiteX6572" fmla="*/ 802906 w 1656655"/>
              <a:gd name="connsiteY6572" fmla="*/ 1133130 h 1864576"/>
              <a:gd name="connsiteX6573" fmla="*/ 802906 w 1656655"/>
              <a:gd name="connsiteY6573" fmla="*/ 1130401 h 1864576"/>
              <a:gd name="connsiteX6574" fmla="*/ 803488 w 1656655"/>
              <a:gd name="connsiteY6574" fmla="*/ 1130984 h 1864576"/>
              <a:gd name="connsiteX6575" fmla="*/ 804849 w 1656655"/>
              <a:gd name="connsiteY6575" fmla="*/ 1133130 h 1864576"/>
              <a:gd name="connsiteX6576" fmla="*/ 804071 w 1656655"/>
              <a:gd name="connsiteY6576" fmla="*/ 1133517 h 1864576"/>
              <a:gd name="connsiteX6577" fmla="*/ 803488 w 1656655"/>
              <a:gd name="connsiteY6577" fmla="*/ 1134301 h 1864576"/>
              <a:gd name="connsiteX6578" fmla="*/ 803292 w 1656655"/>
              <a:gd name="connsiteY6578" fmla="*/ 1133713 h 1864576"/>
              <a:gd name="connsiteX6579" fmla="*/ 802906 w 1656655"/>
              <a:gd name="connsiteY6579" fmla="*/ 1133130 h 1864576"/>
              <a:gd name="connsiteX6580" fmla="*/ 822118 w 1656655"/>
              <a:gd name="connsiteY6580" fmla="*/ 1137809 h 1864576"/>
              <a:gd name="connsiteX6581" fmla="*/ 823087 w 1656655"/>
              <a:gd name="connsiteY6581" fmla="*/ 1135859 h 1864576"/>
              <a:gd name="connsiteX6582" fmla="*/ 824061 w 1656655"/>
              <a:gd name="connsiteY6582" fmla="*/ 1133909 h 1864576"/>
              <a:gd name="connsiteX6583" fmla="*/ 825416 w 1656655"/>
              <a:gd name="connsiteY6583" fmla="*/ 1129426 h 1864576"/>
              <a:gd name="connsiteX6584" fmla="*/ 826777 w 1656655"/>
              <a:gd name="connsiteY6584" fmla="*/ 1131571 h 1864576"/>
              <a:gd name="connsiteX6585" fmla="*/ 829297 w 1656655"/>
              <a:gd name="connsiteY6585" fmla="*/ 1132351 h 1864576"/>
              <a:gd name="connsiteX6586" fmla="*/ 829297 w 1656655"/>
              <a:gd name="connsiteY6586" fmla="*/ 1134105 h 1864576"/>
              <a:gd name="connsiteX6587" fmla="*/ 831240 w 1656655"/>
              <a:gd name="connsiteY6587" fmla="*/ 1136834 h 1864576"/>
              <a:gd name="connsiteX6588" fmla="*/ 832791 w 1656655"/>
              <a:gd name="connsiteY6588" fmla="*/ 1137613 h 1864576"/>
              <a:gd name="connsiteX6589" fmla="*/ 831626 w 1656655"/>
              <a:gd name="connsiteY6589" fmla="*/ 1141121 h 1864576"/>
              <a:gd name="connsiteX6590" fmla="*/ 831240 w 1656655"/>
              <a:gd name="connsiteY6590" fmla="*/ 1141900 h 1864576"/>
              <a:gd name="connsiteX6591" fmla="*/ 829879 w 1656655"/>
              <a:gd name="connsiteY6591" fmla="*/ 1142875 h 1864576"/>
              <a:gd name="connsiteX6592" fmla="*/ 828910 w 1656655"/>
              <a:gd name="connsiteY6592" fmla="*/ 1143071 h 1864576"/>
              <a:gd name="connsiteX6593" fmla="*/ 825803 w 1656655"/>
              <a:gd name="connsiteY6593" fmla="*/ 1144629 h 1864576"/>
              <a:gd name="connsiteX6594" fmla="*/ 823479 w 1656655"/>
              <a:gd name="connsiteY6594" fmla="*/ 1146966 h 1864576"/>
              <a:gd name="connsiteX6595" fmla="*/ 817851 w 1656655"/>
              <a:gd name="connsiteY6595" fmla="*/ 1146966 h 1864576"/>
              <a:gd name="connsiteX6596" fmla="*/ 813579 w 1656655"/>
              <a:gd name="connsiteY6596" fmla="*/ 1145800 h 1864576"/>
              <a:gd name="connsiteX6597" fmla="*/ 814548 w 1656655"/>
              <a:gd name="connsiteY6597" fmla="*/ 1144825 h 1864576"/>
              <a:gd name="connsiteX6598" fmla="*/ 815712 w 1656655"/>
              <a:gd name="connsiteY6598" fmla="*/ 1145991 h 1864576"/>
              <a:gd name="connsiteX6599" fmla="*/ 818624 w 1656655"/>
              <a:gd name="connsiteY6599" fmla="*/ 1145408 h 1864576"/>
              <a:gd name="connsiteX6600" fmla="*/ 818042 w 1656655"/>
              <a:gd name="connsiteY6600" fmla="*/ 1143654 h 1864576"/>
              <a:gd name="connsiteX6601" fmla="*/ 818433 w 1656655"/>
              <a:gd name="connsiteY6601" fmla="*/ 1142483 h 1864576"/>
              <a:gd name="connsiteX6602" fmla="*/ 819206 w 1656655"/>
              <a:gd name="connsiteY6602" fmla="*/ 1144046 h 1864576"/>
              <a:gd name="connsiteX6603" fmla="*/ 820371 w 1656655"/>
              <a:gd name="connsiteY6603" fmla="*/ 1145016 h 1864576"/>
              <a:gd name="connsiteX6604" fmla="*/ 821922 w 1656655"/>
              <a:gd name="connsiteY6604" fmla="*/ 1145604 h 1864576"/>
              <a:gd name="connsiteX6605" fmla="*/ 823283 w 1656655"/>
              <a:gd name="connsiteY6605" fmla="*/ 1143071 h 1864576"/>
              <a:gd name="connsiteX6606" fmla="*/ 821922 w 1656655"/>
              <a:gd name="connsiteY6606" fmla="*/ 1142292 h 1864576"/>
              <a:gd name="connsiteX6607" fmla="*/ 821149 w 1656655"/>
              <a:gd name="connsiteY6607" fmla="*/ 1140925 h 1864576"/>
              <a:gd name="connsiteX6608" fmla="*/ 820175 w 1656655"/>
              <a:gd name="connsiteY6608" fmla="*/ 1139754 h 1864576"/>
              <a:gd name="connsiteX6609" fmla="*/ 821732 w 1656655"/>
              <a:gd name="connsiteY6609" fmla="*/ 1139171 h 1864576"/>
              <a:gd name="connsiteX6610" fmla="*/ 822314 w 1656655"/>
              <a:gd name="connsiteY6610" fmla="*/ 1141121 h 1864576"/>
              <a:gd name="connsiteX6611" fmla="*/ 823283 w 1656655"/>
              <a:gd name="connsiteY6611" fmla="*/ 1142679 h 1864576"/>
              <a:gd name="connsiteX6612" fmla="*/ 825030 w 1656655"/>
              <a:gd name="connsiteY6612" fmla="*/ 1143654 h 1864576"/>
              <a:gd name="connsiteX6613" fmla="*/ 826581 w 1656655"/>
              <a:gd name="connsiteY6613" fmla="*/ 1140925 h 1864576"/>
              <a:gd name="connsiteX6614" fmla="*/ 825030 w 1656655"/>
              <a:gd name="connsiteY6614" fmla="*/ 1139754 h 1864576"/>
              <a:gd name="connsiteX6615" fmla="*/ 822118 w 1656655"/>
              <a:gd name="connsiteY6615" fmla="*/ 1137809 h 1864576"/>
              <a:gd name="connsiteX6616" fmla="*/ 785441 w 1656655"/>
              <a:gd name="connsiteY6616" fmla="*/ 1132934 h 1864576"/>
              <a:gd name="connsiteX6617" fmla="*/ 789321 w 1656655"/>
              <a:gd name="connsiteY6617" fmla="*/ 1132738 h 1864576"/>
              <a:gd name="connsiteX6618" fmla="*/ 785827 w 1656655"/>
              <a:gd name="connsiteY6618" fmla="*/ 1133326 h 1864576"/>
              <a:gd name="connsiteX6619" fmla="*/ 785441 w 1656655"/>
              <a:gd name="connsiteY6619" fmla="*/ 1132934 h 1864576"/>
              <a:gd name="connsiteX6620" fmla="*/ 806982 w 1656655"/>
              <a:gd name="connsiteY6620" fmla="*/ 1139367 h 1864576"/>
              <a:gd name="connsiteX6621" fmla="*/ 806204 w 1656655"/>
              <a:gd name="connsiteY6621" fmla="*/ 1138392 h 1864576"/>
              <a:gd name="connsiteX6622" fmla="*/ 806786 w 1656655"/>
              <a:gd name="connsiteY6622" fmla="*/ 1136442 h 1864576"/>
              <a:gd name="connsiteX6623" fmla="*/ 807951 w 1656655"/>
              <a:gd name="connsiteY6623" fmla="*/ 1137613 h 1864576"/>
              <a:gd name="connsiteX6624" fmla="*/ 806982 w 1656655"/>
              <a:gd name="connsiteY6624" fmla="*/ 1139367 h 1864576"/>
              <a:gd name="connsiteX6625" fmla="*/ 810667 w 1656655"/>
              <a:gd name="connsiteY6625" fmla="*/ 1142096 h 1864576"/>
              <a:gd name="connsiteX6626" fmla="*/ 810281 w 1656655"/>
              <a:gd name="connsiteY6626" fmla="*/ 1139950 h 1864576"/>
              <a:gd name="connsiteX6627" fmla="*/ 810667 w 1656655"/>
              <a:gd name="connsiteY6627" fmla="*/ 1139171 h 1864576"/>
              <a:gd name="connsiteX6628" fmla="*/ 812414 w 1656655"/>
              <a:gd name="connsiteY6628" fmla="*/ 1139950 h 1864576"/>
              <a:gd name="connsiteX6629" fmla="*/ 811445 w 1656655"/>
              <a:gd name="connsiteY6629" fmla="*/ 1140925 h 1864576"/>
              <a:gd name="connsiteX6630" fmla="*/ 810667 w 1656655"/>
              <a:gd name="connsiteY6630" fmla="*/ 1142096 h 1864576"/>
              <a:gd name="connsiteX6631" fmla="*/ 816104 w 1656655"/>
              <a:gd name="connsiteY6631" fmla="*/ 1140729 h 1864576"/>
              <a:gd name="connsiteX6632" fmla="*/ 818042 w 1656655"/>
              <a:gd name="connsiteY6632" fmla="*/ 1139950 h 1864576"/>
              <a:gd name="connsiteX6633" fmla="*/ 817851 w 1656655"/>
              <a:gd name="connsiteY6633" fmla="*/ 1141121 h 1864576"/>
              <a:gd name="connsiteX6634" fmla="*/ 816104 w 1656655"/>
              <a:gd name="connsiteY6634" fmla="*/ 1140729 h 1864576"/>
              <a:gd name="connsiteX6635" fmla="*/ 816104 w 1656655"/>
              <a:gd name="connsiteY6635" fmla="*/ 1140729 h 1864576"/>
              <a:gd name="connsiteX6636" fmla="*/ 815130 w 1656655"/>
              <a:gd name="connsiteY6636" fmla="*/ 1141704 h 1864576"/>
              <a:gd name="connsiteX6637" fmla="*/ 814548 w 1656655"/>
              <a:gd name="connsiteY6637" fmla="*/ 1143071 h 1864576"/>
              <a:gd name="connsiteX6638" fmla="*/ 813965 w 1656655"/>
              <a:gd name="connsiteY6638" fmla="*/ 1142483 h 1864576"/>
              <a:gd name="connsiteX6639" fmla="*/ 814357 w 1656655"/>
              <a:gd name="connsiteY6639" fmla="*/ 1141317 h 1864576"/>
              <a:gd name="connsiteX6640" fmla="*/ 813965 w 1656655"/>
              <a:gd name="connsiteY6640" fmla="*/ 1140342 h 1864576"/>
              <a:gd name="connsiteX6641" fmla="*/ 816104 w 1656655"/>
              <a:gd name="connsiteY6641" fmla="*/ 1140729 h 1864576"/>
              <a:gd name="connsiteX6642" fmla="*/ 825221 w 1656655"/>
              <a:gd name="connsiteY6642" fmla="*/ 1132934 h 1864576"/>
              <a:gd name="connsiteX6643" fmla="*/ 824061 w 1656655"/>
              <a:gd name="connsiteY6643" fmla="*/ 1135271 h 1864576"/>
              <a:gd name="connsiteX6644" fmla="*/ 825221 w 1656655"/>
              <a:gd name="connsiteY6644" fmla="*/ 1137809 h 1864576"/>
              <a:gd name="connsiteX6645" fmla="*/ 826968 w 1656655"/>
              <a:gd name="connsiteY6645" fmla="*/ 1139754 h 1864576"/>
              <a:gd name="connsiteX6646" fmla="*/ 829688 w 1656655"/>
              <a:gd name="connsiteY6646" fmla="*/ 1140729 h 1864576"/>
              <a:gd name="connsiteX6647" fmla="*/ 830657 w 1656655"/>
              <a:gd name="connsiteY6647" fmla="*/ 1138392 h 1864576"/>
              <a:gd name="connsiteX6648" fmla="*/ 828328 w 1656655"/>
              <a:gd name="connsiteY6648" fmla="*/ 1137025 h 1864576"/>
              <a:gd name="connsiteX6649" fmla="*/ 827550 w 1656655"/>
              <a:gd name="connsiteY6649" fmla="*/ 1135859 h 1864576"/>
              <a:gd name="connsiteX6650" fmla="*/ 826194 w 1656655"/>
              <a:gd name="connsiteY6650" fmla="*/ 1133326 h 1864576"/>
              <a:gd name="connsiteX6651" fmla="*/ 825221 w 1656655"/>
              <a:gd name="connsiteY6651" fmla="*/ 1132934 h 1864576"/>
              <a:gd name="connsiteX6652" fmla="*/ 831626 w 1656655"/>
              <a:gd name="connsiteY6652" fmla="*/ 1120851 h 1864576"/>
              <a:gd name="connsiteX6653" fmla="*/ 830462 w 1656655"/>
              <a:gd name="connsiteY6653" fmla="*/ 1122605 h 1864576"/>
              <a:gd name="connsiteX6654" fmla="*/ 831436 w 1656655"/>
              <a:gd name="connsiteY6654" fmla="*/ 1124555 h 1864576"/>
              <a:gd name="connsiteX6655" fmla="*/ 832791 w 1656655"/>
              <a:gd name="connsiteY6655" fmla="*/ 1125917 h 1864576"/>
              <a:gd name="connsiteX6656" fmla="*/ 834925 w 1656655"/>
              <a:gd name="connsiteY6656" fmla="*/ 1126501 h 1864576"/>
              <a:gd name="connsiteX6657" fmla="*/ 835898 w 1656655"/>
              <a:gd name="connsiteY6657" fmla="*/ 1124747 h 1864576"/>
              <a:gd name="connsiteX6658" fmla="*/ 834538 w 1656655"/>
              <a:gd name="connsiteY6658" fmla="*/ 1123188 h 1864576"/>
              <a:gd name="connsiteX6659" fmla="*/ 833956 w 1656655"/>
              <a:gd name="connsiteY6659" fmla="*/ 1122409 h 1864576"/>
              <a:gd name="connsiteX6660" fmla="*/ 831626 w 1656655"/>
              <a:gd name="connsiteY6660" fmla="*/ 1120851 h 1864576"/>
              <a:gd name="connsiteX6661" fmla="*/ 832209 w 1656655"/>
              <a:gd name="connsiteY6661" fmla="*/ 1127088 h 1864576"/>
              <a:gd name="connsiteX6662" fmla="*/ 830853 w 1656655"/>
              <a:gd name="connsiteY6662" fmla="*/ 1128647 h 1864576"/>
              <a:gd name="connsiteX6663" fmla="*/ 831626 w 1656655"/>
              <a:gd name="connsiteY6663" fmla="*/ 1130596 h 1864576"/>
              <a:gd name="connsiteX6664" fmla="*/ 832987 w 1656655"/>
              <a:gd name="connsiteY6664" fmla="*/ 1132155 h 1864576"/>
              <a:gd name="connsiteX6665" fmla="*/ 835120 w 1656655"/>
              <a:gd name="connsiteY6665" fmla="*/ 1132738 h 1864576"/>
              <a:gd name="connsiteX6666" fmla="*/ 836285 w 1656655"/>
              <a:gd name="connsiteY6666" fmla="*/ 1131180 h 1864576"/>
              <a:gd name="connsiteX6667" fmla="*/ 834925 w 1656655"/>
              <a:gd name="connsiteY6667" fmla="*/ 1129622 h 1864576"/>
              <a:gd name="connsiteX6668" fmla="*/ 834342 w 1656655"/>
              <a:gd name="connsiteY6668" fmla="*/ 1128842 h 1864576"/>
              <a:gd name="connsiteX6669" fmla="*/ 832209 w 1656655"/>
              <a:gd name="connsiteY6669" fmla="*/ 1127088 h 1864576"/>
              <a:gd name="connsiteX6670" fmla="*/ 810667 w 1656655"/>
              <a:gd name="connsiteY6670" fmla="*/ 1142096 h 1864576"/>
              <a:gd name="connsiteX6671" fmla="*/ 810476 w 1656655"/>
              <a:gd name="connsiteY6671" fmla="*/ 1142875 h 1864576"/>
              <a:gd name="connsiteX6672" fmla="*/ 810667 w 1656655"/>
              <a:gd name="connsiteY6672" fmla="*/ 1143654 h 1864576"/>
              <a:gd name="connsiteX6673" fmla="*/ 809502 w 1656655"/>
              <a:gd name="connsiteY6673" fmla="*/ 1142875 h 1864576"/>
              <a:gd name="connsiteX6674" fmla="*/ 810281 w 1656655"/>
              <a:gd name="connsiteY6674" fmla="*/ 1142679 h 1864576"/>
              <a:gd name="connsiteX6675" fmla="*/ 810667 w 1656655"/>
              <a:gd name="connsiteY6675" fmla="*/ 1142096 h 1864576"/>
              <a:gd name="connsiteX6676" fmla="*/ 819789 w 1656655"/>
              <a:gd name="connsiteY6676" fmla="*/ 283769 h 1864576"/>
              <a:gd name="connsiteX6677" fmla="*/ 924193 w 1656655"/>
              <a:gd name="connsiteY6677" fmla="*/ 297997 h 1864576"/>
              <a:gd name="connsiteX6678" fmla="*/ 928074 w 1656655"/>
              <a:gd name="connsiteY6678" fmla="*/ 301505 h 1864576"/>
              <a:gd name="connsiteX6679" fmla="*/ 926136 w 1656655"/>
              <a:gd name="connsiteY6679" fmla="*/ 306767 h 1864576"/>
              <a:gd name="connsiteX6680" fmla="*/ 920117 w 1656655"/>
              <a:gd name="connsiteY6680" fmla="*/ 306767 h 1864576"/>
              <a:gd name="connsiteX6681" fmla="*/ 737312 w 1656655"/>
              <a:gd name="connsiteY6681" fmla="*/ 306377 h 1864576"/>
              <a:gd name="connsiteX6682" fmla="*/ 731298 w 1656655"/>
              <a:gd name="connsiteY6682" fmla="*/ 307352 h 1864576"/>
              <a:gd name="connsiteX6683" fmla="*/ 730329 w 1656655"/>
              <a:gd name="connsiteY6683" fmla="*/ 298387 h 1864576"/>
              <a:gd name="connsiteX6684" fmla="*/ 765842 w 1656655"/>
              <a:gd name="connsiteY6684" fmla="*/ 289421 h 1864576"/>
              <a:gd name="connsiteX6685" fmla="*/ 819789 w 1656655"/>
              <a:gd name="connsiteY6685" fmla="*/ 283769 h 1864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</a:cxnLst>
            <a:rect l="l" t="t" r="r" b="b"/>
            <a:pathLst>
              <a:path w="1656655" h="1864576">
                <a:moveTo>
                  <a:pt x="676960" y="1342057"/>
                </a:moveTo>
                <a:cubicBezTo>
                  <a:pt x="681619" y="1347319"/>
                  <a:pt x="688797" y="1350632"/>
                  <a:pt x="695786" y="1351416"/>
                </a:cubicBezTo>
                <a:cubicBezTo>
                  <a:pt x="697723" y="1352386"/>
                  <a:pt x="699666" y="1353170"/>
                  <a:pt x="701604" y="1354140"/>
                </a:cubicBezTo>
                <a:cubicBezTo>
                  <a:pt x="691513" y="1366031"/>
                  <a:pt x="672497" y="1389029"/>
                  <a:pt x="656196" y="1390587"/>
                </a:cubicBezTo>
                <a:cubicBezTo>
                  <a:pt x="650955" y="1391170"/>
                  <a:pt x="647657" y="1387858"/>
                  <a:pt x="640283" y="1384742"/>
                </a:cubicBezTo>
                <a:cubicBezTo>
                  <a:pt x="638731" y="1384154"/>
                  <a:pt x="637757" y="1383571"/>
                  <a:pt x="636598" y="1382988"/>
                </a:cubicBezTo>
                <a:cubicBezTo>
                  <a:pt x="629414" y="1378505"/>
                  <a:pt x="626502" y="1369931"/>
                  <a:pt x="628832" y="1367202"/>
                </a:cubicBezTo>
                <a:cubicBezTo>
                  <a:pt x="642998" y="1356090"/>
                  <a:pt x="653089" y="1348491"/>
                  <a:pt x="665705" y="1335433"/>
                </a:cubicBezTo>
                <a:cubicBezTo>
                  <a:pt x="669389" y="1337574"/>
                  <a:pt x="673275" y="1339917"/>
                  <a:pt x="676960" y="1342057"/>
                </a:cubicBezTo>
                <a:close/>
                <a:moveTo>
                  <a:pt x="704907" y="1327829"/>
                </a:moveTo>
                <a:cubicBezTo>
                  <a:pt x="704907" y="1324713"/>
                  <a:pt x="705876" y="1313797"/>
                  <a:pt x="702382" y="1316526"/>
                </a:cubicBezTo>
                <a:cubicBezTo>
                  <a:pt x="697141" y="1320426"/>
                  <a:pt x="693647" y="1324713"/>
                  <a:pt x="686081" y="1328608"/>
                </a:cubicBezTo>
                <a:cubicBezTo>
                  <a:pt x="684917" y="1329196"/>
                  <a:pt x="683366" y="1329779"/>
                  <a:pt x="682005" y="1330362"/>
                </a:cubicBezTo>
                <a:cubicBezTo>
                  <a:pt x="678511" y="1331925"/>
                  <a:pt x="678903" y="1332901"/>
                  <a:pt x="680258" y="1335433"/>
                </a:cubicBezTo>
                <a:cubicBezTo>
                  <a:pt x="683752" y="1341861"/>
                  <a:pt x="693070" y="1345179"/>
                  <a:pt x="700248" y="1345179"/>
                </a:cubicBezTo>
                <a:cubicBezTo>
                  <a:pt x="700635" y="1345179"/>
                  <a:pt x="700831" y="1345179"/>
                  <a:pt x="701217" y="1344983"/>
                </a:cubicBezTo>
                <a:cubicBezTo>
                  <a:pt x="695786" y="1342450"/>
                  <a:pt x="690544" y="1339917"/>
                  <a:pt x="685303" y="1337188"/>
                </a:cubicBezTo>
                <a:cubicBezTo>
                  <a:pt x="690544" y="1339917"/>
                  <a:pt x="695786" y="1342640"/>
                  <a:pt x="701217" y="1344983"/>
                </a:cubicBezTo>
                <a:cubicBezTo>
                  <a:pt x="704325" y="1343229"/>
                  <a:pt x="704907" y="1331141"/>
                  <a:pt x="704907" y="1327829"/>
                </a:cubicBezTo>
                <a:close/>
                <a:moveTo>
                  <a:pt x="638149" y="1316722"/>
                </a:moveTo>
                <a:cubicBezTo>
                  <a:pt x="642030" y="1322959"/>
                  <a:pt x="650955" y="1329583"/>
                  <a:pt x="658134" y="1330754"/>
                </a:cubicBezTo>
                <a:lnTo>
                  <a:pt x="659299" y="1331533"/>
                </a:lnTo>
                <a:cubicBezTo>
                  <a:pt x="654063" y="1338942"/>
                  <a:pt x="634073" y="1353557"/>
                  <a:pt x="627476" y="1358040"/>
                </a:cubicBezTo>
                <a:cubicBezTo>
                  <a:pt x="619128" y="1363885"/>
                  <a:pt x="611562" y="1367393"/>
                  <a:pt x="604187" y="1366810"/>
                </a:cubicBezTo>
                <a:cubicBezTo>
                  <a:pt x="593901" y="1366031"/>
                  <a:pt x="581677" y="1355507"/>
                  <a:pt x="581677" y="1344204"/>
                </a:cubicBezTo>
                <a:cubicBezTo>
                  <a:pt x="581677" y="1341861"/>
                  <a:pt x="583615" y="1341475"/>
                  <a:pt x="586140" y="1340107"/>
                </a:cubicBezTo>
                <a:cubicBezTo>
                  <a:pt x="604383" y="1330950"/>
                  <a:pt x="614278" y="1324713"/>
                  <a:pt x="630388" y="1310485"/>
                </a:cubicBezTo>
                <a:cubicBezTo>
                  <a:pt x="632908" y="1312626"/>
                  <a:pt x="635433" y="1314772"/>
                  <a:pt x="638149" y="1316722"/>
                </a:cubicBezTo>
                <a:close/>
                <a:moveTo>
                  <a:pt x="667647" y="1303856"/>
                </a:moveTo>
                <a:cubicBezTo>
                  <a:pt x="667647" y="1297428"/>
                  <a:pt x="666869" y="1294503"/>
                  <a:pt x="666483" y="1291970"/>
                </a:cubicBezTo>
                <a:cubicBezTo>
                  <a:pt x="665900" y="1289045"/>
                  <a:pt x="666674" y="1286316"/>
                  <a:pt x="663179" y="1289824"/>
                </a:cubicBezTo>
                <a:cubicBezTo>
                  <a:pt x="661437" y="1291774"/>
                  <a:pt x="659108" y="1294699"/>
                  <a:pt x="654063" y="1298986"/>
                </a:cubicBezTo>
                <a:cubicBezTo>
                  <a:pt x="651924" y="1300740"/>
                  <a:pt x="642416" y="1308148"/>
                  <a:pt x="641643" y="1309314"/>
                </a:cubicBezTo>
                <a:lnTo>
                  <a:pt x="641643" y="1309510"/>
                </a:lnTo>
                <a:cubicBezTo>
                  <a:pt x="643581" y="1317109"/>
                  <a:pt x="654836" y="1324321"/>
                  <a:pt x="659881" y="1324517"/>
                </a:cubicBezTo>
                <a:cubicBezTo>
                  <a:pt x="660659" y="1324517"/>
                  <a:pt x="661242" y="1324517"/>
                  <a:pt x="662020" y="1323934"/>
                </a:cubicBezTo>
                <a:cubicBezTo>
                  <a:pt x="658526" y="1321592"/>
                  <a:pt x="655032" y="1319255"/>
                  <a:pt x="651538" y="1316918"/>
                </a:cubicBezTo>
                <a:cubicBezTo>
                  <a:pt x="655032" y="1319255"/>
                  <a:pt x="658330" y="1321592"/>
                  <a:pt x="662020" y="1323934"/>
                </a:cubicBezTo>
                <a:cubicBezTo>
                  <a:pt x="665509" y="1320813"/>
                  <a:pt x="667647" y="1307173"/>
                  <a:pt x="667647" y="1303856"/>
                </a:cubicBezTo>
                <a:close/>
                <a:moveTo>
                  <a:pt x="603605" y="1285929"/>
                </a:moveTo>
                <a:cubicBezTo>
                  <a:pt x="606321" y="1292166"/>
                  <a:pt x="611758" y="1298207"/>
                  <a:pt x="617576" y="1301715"/>
                </a:cubicBezTo>
                <a:cubicBezTo>
                  <a:pt x="619906" y="1303273"/>
                  <a:pt x="622431" y="1304640"/>
                  <a:pt x="624369" y="1305610"/>
                </a:cubicBezTo>
                <a:cubicBezTo>
                  <a:pt x="618159" y="1315747"/>
                  <a:pt x="577214" y="1342057"/>
                  <a:pt x="561883" y="1338942"/>
                </a:cubicBezTo>
                <a:cubicBezTo>
                  <a:pt x="557028" y="1337966"/>
                  <a:pt x="552179" y="1336795"/>
                  <a:pt x="548102" y="1332312"/>
                </a:cubicBezTo>
                <a:cubicBezTo>
                  <a:pt x="542670" y="1326271"/>
                  <a:pt x="539563" y="1320230"/>
                  <a:pt x="538594" y="1311847"/>
                </a:cubicBezTo>
                <a:cubicBezTo>
                  <a:pt x="536656" y="1290799"/>
                  <a:pt x="554894" y="1254161"/>
                  <a:pt x="570030" y="1245778"/>
                </a:cubicBezTo>
                <a:cubicBezTo>
                  <a:pt x="575854" y="1254161"/>
                  <a:pt x="582064" y="1262152"/>
                  <a:pt x="588660" y="1269751"/>
                </a:cubicBezTo>
                <a:cubicBezTo>
                  <a:pt x="584589" y="1270334"/>
                  <a:pt x="581285" y="1271701"/>
                  <a:pt x="578379" y="1273842"/>
                </a:cubicBezTo>
                <a:cubicBezTo>
                  <a:pt x="574302" y="1276767"/>
                  <a:pt x="574107" y="1278325"/>
                  <a:pt x="568479" y="1280471"/>
                </a:cubicBezTo>
                <a:cubicBezTo>
                  <a:pt x="563238" y="1283004"/>
                  <a:pt x="549463" y="1293920"/>
                  <a:pt x="554704" y="1300157"/>
                </a:cubicBezTo>
                <a:cubicBezTo>
                  <a:pt x="557028" y="1301519"/>
                  <a:pt x="560136" y="1291191"/>
                  <a:pt x="574302" y="1286512"/>
                </a:cubicBezTo>
                <a:cubicBezTo>
                  <a:pt x="578379" y="1284954"/>
                  <a:pt x="586913" y="1273842"/>
                  <a:pt x="596035" y="1278134"/>
                </a:cubicBezTo>
                <a:cubicBezTo>
                  <a:pt x="600111" y="1280858"/>
                  <a:pt x="602245" y="1283396"/>
                  <a:pt x="603605" y="1285929"/>
                </a:cubicBezTo>
                <a:close/>
                <a:moveTo>
                  <a:pt x="634073" y="1267022"/>
                </a:moveTo>
                <a:cubicBezTo>
                  <a:pt x="628832" y="1273063"/>
                  <a:pt x="622622" y="1280858"/>
                  <a:pt x="610011" y="1281250"/>
                </a:cubicBezTo>
                <a:lnTo>
                  <a:pt x="609815" y="1281250"/>
                </a:lnTo>
                <a:cubicBezTo>
                  <a:pt x="611176" y="1286125"/>
                  <a:pt x="619323" y="1297036"/>
                  <a:pt x="627476" y="1297815"/>
                </a:cubicBezTo>
                <a:lnTo>
                  <a:pt x="627476" y="1297619"/>
                </a:lnTo>
                <a:cubicBezTo>
                  <a:pt x="624564" y="1295086"/>
                  <a:pt x="621848" y="1292749"/>
                  <a:pt x="619128" y="1290216"/>
                </a:cubicBezTo>
                <a:cubicBezTo>
                  <a:pt x="621848" y="1292749"/>
                  <a:pt x="624564" y="1295282"/>
                  <a:pt x="627476" y="1297619"/>
                </a:cubicBezTo>
                <a:cubicBezTo>
                  <a:pt x="632130" y="1288070"/>
                  <a:pt x="634073" y="1279300"/>
                  <a:pt x="634073" y="1267022"/>
                </a:cubicBezTo>
                <a:close/>
                <a:moveTo>
                  <a:pt x="978918" y="1342057"/>
                </a:moveTo>
                <a:cubicBezTo>
                  <a:pt x="974264" y="1347319"/>
                  <a:pt x="967081" y="1350632"/>
                  <a:pt x="960097" y="1351416"/>
                </a:cubicBezTo>
                <a:cubicBezTo>
                  <a:pt x="958155" y="1352386"/>
                  <a:pt x="956217" y="1353170"/>
                  <a:pt x="954274" y="1354140"/>
                </a:cubicBezTo>
                <a:cubicBezTo>
                  <a:pt x="964365" y="1366031"/>
                  <a:pt x="983381" y="1389029"/>
                  <a:pt x="999687" y="1390587"/>
                </a:cubicBezTo>
                <a:cubicBezTo>
                  <a:pt x="1004923" y="1391170"/>
                  <a:pt x="1008221" y="1387858"/>
                  <a:pt x="1015595" y="1384742"/>
                </a:cubicBezTo>
                <a:cubicBezTo>
                  <a:pt x="1017152" y="1384154"/>
                  <a:pt x="1018121" y="1383571"/>
                  <a:pt x="1019285" y="1382988"/>
                </a:cubicBezTo>
                <a:cubicBezTo>
                  <a:pt x="1026464" y="1378505"/>
                  <a:pt x="1029376" y="1369931"/>
                  <a:pt x="1027046" y="1367202"/>
                </a:cubicBezTo>
                <a:cubicBezTo>
                  <a:pt x="1012879" y="1356090"/>
                  <a:pt x="1002789" y="1348491"/>
                  <a:pt x="990173" y="1335433"/>
                </a:cubicBezTo>
                <a:cubicBezTo>
                  <a:pt x="986684" y="1337574"/>
                  <a:pt x="982799" y="1339917"/>
                  <a:pt x="978918" y="1342057"/>
                </a:cubicBezTo>
                <a:close/>
                <a:moveTo>
                  <a:pt x="951167" y="1327829"/>
                </a:moveTo>
                <a:cubicBezTo>
                  <a:pt x="951167" y="1324713"/>
                  <a:pt x="950198" y="1313797"/>
                  <a:pt x="953692" y="1316526"/>
                </a:cubicBezTo>
                <a:cubicBezTo>
                  <a:pt x="958933" y="1320426"/>
                  <a:pt x="962427" y="1324713"/>
                  <a:pt x="969992" y="1328608"/>
                </a:cubicBezTo>
                <a:cubicBezTo>
                  <a:pt x="971157" y="1329196"/>
                  <a:pt x="972708" y="1329779"/>
                  <a:pt x="974069" y="1330362"/>
                </a:cubicBezTo>
                <a:cubicBezTo>
                  <a:pt x="977563" y="1331925"/>
                  <a:pt x="977171" y="1332901"/>
                  <a:pt x="975816" y="1335433"/>
                </a:cubicBezTo>
                <a:cubicBezTo>
                  <a:pt x="972322" y="1341861"/>
                  <a:pt x="963009" y="1345179"/>
                  <a:pt x="955825" y="1345179"/>
                </a:cubicBezTo>
                <a:cubicBezTo>
                  <a:pt x="955439" y="1345179"/>
                  <a:pt x="955243" y="1345179"/>
                  <a:pt x="955052" y="1344983"/>
                </a:cubicBezTo>
                <a:cubicBezTo>
                  <a:pt x="960484" y="1342450"/>
                  <a:pt x="965725" y="1339917"/>
                  <a:pt x="970961" y="1337188"/>
                </a:cubicBezTo>
                <a:cubicBezTo>
                  <a:pt x="965725" y="1339917"/>
                  <a:pt x="960484" y="1342640"/>
                  <a:pt x="955052" y="1344983"/>
                </a:cubicBezTo>
                <a:cubicBezTo>
                  <a:pt x="951749" y="1343229"/>
                  <a:pt x="951167" y="1331141"/>
                  <a:pt x="951167" y="1327829"/>
                </a:cubicBezTo>
                <a:close/>
                <a:moveTo>
                  <a:pt x="1017925" y="1316722"/>
                </a:moveTo>
                <a:cubicBezTo>
                  <a:pt x="1014044" y="1322959"/>
                  <a:pt x="1005118" y="1329583"/>
                  <a:pt x="997939" y="1330754"/>
                </a:cubicBezTo>
                <a:lnTo>
                  <a:pt x="996775" y="1331533"/>
                </a:lnTo>
                <a:cubicBezTo>
                  <a:pt x="1002011" y="1338942"/>
                  <a:pt x="1022001" y="1353557"/>
                  <a:pt x="1028598" y="1358040"/>
                </a:cubicBezTo>
                <a:cubicBezTo>
                  <a:pt x="1036946" y="1363885"/>
                  <a:pt x="1044512" y="1367393"/>
                  <a:pt x="1051886" y="1366810"/>
                </a:cubicBezTo>
                <a:cubicBezTo>
                  <a:pt x="1062173" y="1366031"/>
                  <a:pt x="1074397" y="1355507"/>
                  <a:pt x="1074397" y="1344204"/>
                </a:cubicBezTo>
                <a:cubicBezTo>
                  <a:pt x="1074397" y="1341861"/>
                  <a:pt x="1072459" y="1341475"/>
                  <a:pt x="1069934" y="1340107"/>
                </a:cubicBezTo>
                <a:cubicBezTo>
                  <a:pt x="1051690" y="1330950"/>
                  <a:pt x="1041796" y="1324713"/>
                  <a:pt x="1025686" y="1310485"/>
                </a:cubicBezTo>
                <a:cubicBezTo>
                  <a:pt x="1023166" y="1312626"/>
                  <a:pt x="1020450" y="1314772"/>
                  <a:pt x="1017925" y="1316722"/>
                </a:cubicBezTo>
                <a:close/>
                <a:moveTo>
                  <a:pt x="988431" y="1303856"/>
                </a:moveTo>
                <a:cubicBezTo>
                  <a:pt x="988431" y="1297428"/>
                  <a:pt x="989204" y="1294503"/>
                  <a:pt x="989591" y="1291970"/>
                </a:cubicBezTo>
                <a:cubicBezTo>
                  <a:pt x="990173" y="1289045"/>
                  <a:pt x="989400" y="1286316"/>
                  <a:pt x="992894" y="1289824"/>
                </a:cubicBezTo>
                <a:cubicBezTo>
                  <a:pt x="994636" y="1291774"/>
                  <a:pt x="996966" y="1294699"/>
                  <a:pt x="1002011" y="1298986"/>
                </a:cubicBezTo>
                <a:cubicBezTo>
                  <a:pt x="1004149" y="1300740"/>
                  <a:pt x="1013658" y="1308148"/>
                  <a:pt x="1014431" y="1309314"/>
                </a:cubicBezTo>
                <a:lnTo>
                  <a:pt x="1014431" y="1309510"/>
                </a:lnTo>
                <a:cubicBezTo>
                  <a:pt x="1012493" y="1317109"/>
                  <a:pt x="1001238" y="1324321"/>
                  <a:pt x="996192" y="1324517"/>
                </a:cubicBezTo>
                <a:cubicBezTo>
                  <a:pt x="995414" y="1324517"/>
                  <a:pt x="994832" y="1324517"/>
                  <a:pt x="994054" y="1323934"/>
                </a:cubicBezTo>
                <a:cubicBezTo>
                  <a:pt x="997548" y="1321592"/>
                  <a:pt x="1001042" y="1319255"/>
                  <a:pt x="1004536" y="1316918"/>
                </a:cubicBezTo>
                <a:cubicBezTo>
                  <a:pt x="1001042" y="1319255"/>
                  <a:pt x="997548" y="1321592"/>
                  <a:pt x="994054" y="1323934"/>
                </a:cubicBezTo>
                <a:cubicBezTo>
                  <a:pt x="990565" y="1320813"/>
                  <a:pt x="988431" y="1307173"/>
                  <a:pt x="988431" y="1303856"/>
                </a:cubicBezTo>
                <a:close/>
                <a:moveTo>
                  <a:pt x="1052273" y="1285929"/>
                </a:moveTo>
                <a:cubicBezTo>
                  <a:pt x="1049557" y="1292166"/>
                  <a:pt x="1044125" y="1298207"/>
                  <a:pt x="1038302" y="1301715"/>
                </a:cubicBezTo>
                <a:cubicBezTo>
                  <a:pt x="1035972" y="1303273"/>
                  <a:pt x="1033452" y="1304640"/>
                  <a:pt x="1031509" y="1305610"/>
                </a:cubicBezTo>
                <a:cubicBezTo>
                  <a:pt x="1037719" y="1315747"/>
                  <a:pt x="1078669" y="1342057"/>
                  <a:pt x="1094000" y="1338942"/>
                </a:cubicBezTo>
                <a:cubicBezTo>
                  <a:pt x="1098850" y="1337966"/>
                  <a:pt x="1103699" y="1336795"/>
                  <a:pt x="1107776" y="1332312"/>
                </a:cubicBezTo>
                <a:cubicBezTo>
                  <a:pt x="1113213" y="1326271"/>
                  <a:pt x="1116315" y="1320230"/>
                  <a:pt x="1117284" y="1311847"/>
                </a:cubicBezTo>
                <a:cubicBezTo>
                  <a:pt x="1119227" y="1290799"/>
                  <a:pt x="1100984" y="1254161"/>
                  <a:pt x="1085848" y="1245778"/>
                </a:cubicBezTo>
                <a:cubicBezTo>
                  <a:pt x="1080024" y="1254161"/>
                  <a:pt x="1073814" y="1262152"/>
                  <a:pt x="1067218" y="1269751"/>
                </a:cubicBezTo>
                <a:cubicBezTo>
                  <a:pt x="1071294" y="1270334"/>
                  <a:pt x="1074592" y="1271701"/>
                  <a:pt x="1077504" y="1273842"/>
                </a:cubicBezTo>
                <a:cubicBezTo>
                  <a:pt x="1081581" y="1276767"/>
                  <a:pt x="1081771" y="1278325"/>
                  <a:pt x="1087399" y="1280471"/>
                </a:cubicBezTo>
                <a:cubicBezTo>
                  <a:pt x="1092640" y="1283004"/>
                  <a:pt x="1106420" y="1293920"/>
                  <a:pt x="1101179" y="1300157"/>
                </a:cubicBezTo>
                <a:cubicBezTo>
                  <a:pt x="1098850" y="1301519"/>
                  <a:pt x="1095742" y="1291191"/>
                  <a:pt x="1081581" y="1286512"/>
                </a:cubicBezTo>
                <a:cubicBezTo>
                  <a:pt x="1077504" y="1284954"/>
                  <a:pt x="1068965" y="1273842"/>
                  <a:pt x="1059843" y="1278134"/>
                </a:cubicBezTo>
                <a:cubicBezTo>
                  <a:pt x="1055963" y="1280858"/>
                  <a:pt x="1053829" y="1283396"/>
                  <a:pt x="1052273" y="1285929"/>
                </a:cubicBezTo>
                <a:close/>
                <a:moveTo>
                  <a:pt x="1022001" y="1267022"/>
                </a:moveTo>
                <a:cubicBezTo>
                  <a:pt x="1027242" y="1273063"/>
                  <a:pt x="1033452" y="1280858"/>
                  <a:pt x="1046063" y="1281250"/>
                </a:cubicBezTo>
                <a:lnTo>
                  <a:pt x="1046259" y="1281250"/>
                </a:lnTo>
                <a:cubicBezTo>
                  <a:pt x="1044898" y="1286125"/>
                  <a:pt x="1036750" y="1297036"/>
                  <a:pt x="1028598" y="1297815"/>
                </a:cubicBezTo>
                <a:lnTo>
                  <a:pt x="1028598" y="1297619"/>
                </a:lnTo>
                <a:cubicBezTo>
                  <a:pt x="1031509" y="1295086"/>
                  <a:pt x="1034225" y="1292749"/>
                  <a:pt x="1036946" y="1290216"/>
                </a:cubicBezTo>
                <a:cubicBezTo>
                  <a:pt x="1034225" y="1292749"/>
                  <a:pt x="1031509" y="1295282"/>
                  <a:pt x="1028598" y="1297619"/>
                </a:cubicBezTo>
                <a:cubicBezTo>
                  <a:pt x="1023944" y="1288070"/>
                  <a:pt x="1022001" y="1279300"/>
                  <a:pt x="1022001" y="1267022"/>
                </a:cubicBezTo>
                <a:close/>
                <a:moveTo>
                  <a:pt x="827941" y="1372655"/>
                </a:moveTo>
                <a:cubicBezTo>
                  <a:pt x="869468" y="1372655"/>
                  <a:pt x="910418" y="1364277"/>
                  <a:pt x="948646" y="1347712"/>
                </a:cubicBezTo>
                <a:cubicBezTo>
                  <a:pt x="944957" y="1342253"/>
                  <a:pt x="944570" y="1332901"/>
                  <a:pt x="944570" y="1327829"/>
                </a:cubicBezTo>
                <a:cubicBezTo>
                  <a:pt x="944570" y="1321984"/>
                  <a:pt x="943215" y="1312626"/>
                  <a:pt x="950007" y="1310093"/>
                </a:cubicBezTo>
                <a:cubicBezTo>
                  <a:pt x="952527" y="1309118"/>
                  <a:pt x="955243" y="1309902"/>
                  <a:pt x="957376" y="1311264"/>
                </a:cubicBezTo>
                <a:cubicBezTo>
                  <a:pt x="962813" y="1315355"/>
                  <a:pt x="966498" y="1319647"/>
                  <a:pt x="972708" y="1322763"/>
                </a:cubicBezTo>
                <a:cubicBezTo>
                  <a:pt x="976202" y="1324517"/>
                  <a:pt x="979310" y="1324909"/>
                  <a:pt x="982026" y="1328608"/>
                </a:cubicBezTo>
                <a:cubicBezTo>
                  <a:pt x="982412" y="1329000"/>
                  <a:pt x="982608" y="1329779"/>
                  <a:pt x="982994" y="1330171"/>
                </a:cubicBezTo>
                <a:cubicBezTo>
                  <a:pt x="984741" y="1329196"/>
                  <a:pt x="986489" y="1328025"/>
                  <a:pt x="988235" y="1327050"/>
                </a:cubicBezTo>
                <a:cubicBezTo>
                  <a:pt x="983963" y="1321401"/>
                  <a:pt x="981830" y="1309314"/>
                  <a:pt x="981830" y="1303665"/>
                </a:cubicBezTo>
                <a:cubicBezTo>
                  <a:pt x="981830" y="1298986"/>
                  <a:pt x="982216" y="1295086"/>
                  <a:pt x="982994" y="1290603"/>
                </a:cubicBezTo>
                <a:cubicBezTo>
                  <a:pt x="983577" y="1287291"/>
                  <a:pt x="983381" y="1284371"/>
                  <a:pt x="987071" y="1282421"/>
                </a:cubicBezTo>
                <a:cubicBezTo>
                  <a:pt x="990756" y="1280471"/>
                  <a:pt x="994445" y="1282612"/>
                  <a:pt x="997161" y="1285341"/>
                </a:cubicBezTo>
                <a:cubicBezTo>
                  <a:pt x="1000073" y="1288462"/>
                  <a:pt x="1002207" y="1291191"/>
                  <a:pt x="1005701" y="1293920"/>
                </a:cubicBezTo>
                <a:cubicBezTo>
                  <a:pt x="1008803" y="1296453"/>
                  <a:pt x="1016956" y="1302298"/>
                  <a:pt x="1019285" y="1305419"/>
                </a:cubicBezTo>
                <a:cubicBezTo>
                  <a:pt x="1020836" y="1304248"/>
                  <a:pt x="1022388" y="1302886"/>
                  <a:pt x="1023748" y="1301715"/>
                </a:cubicBezTo>
                <a:cubicBezTo>
                  <a:pt x="1023552" y="1301519"/>
                  <a:pt x="1023552" y="1301132"/>
                  <a:pt x="1023362" y="1300936"/>
                </a:cubicBezTo>
                <a:cubicBezTo>
                  <a:pt x="1018316" y="1289824"/>
                  <a:pt x="1016178" y="1279888"/>
                  <a:pt x="1016178" y="1267414"/>
                </a:cubicBezTo>
                <a:cubicBezTo>
                  <a:pt x="1016178" y="1261564"/>
                  <a:pt x="1023552" y="1258644"/>
                  <a:pt x="1027433" y="1263127"/>
                </a:cubicBezTo>
                <a:cubicBezTo>
                  <a:pt x="1033256" y="1269751"/>
                  <a:pt x="1037719" y="1275013"/>
                  <a:pt x="1047037" y="1275209"/>
                </a:cubicBezTo>
                <a:cubicBezTo>
                  <a:pt x="1048392" y="1275209"/>
                  <a:pt x="1049557" y="1275596"/>
                  <a:pt x="1050531" y="1276380"/>
                </a:cubicBezTo>
                <a:cubicBezTo>
                  <a:pt x="1104864" y="1218885"/>
                  <a:pt x="1134749" y="1143262"/>
                  <a:pt x="1134749" y="1064135"/>
                </a:cubicBezTo>
                <a:cubicBezTo>
                  <a:pt x="1134749" y="1061406"/>
                  <a:pt x="1134749" y="1058873"/>
                  <a:pt x="1134558" y="1056144"/>
                </a:cubicBezTo>
                <a:cubicBezTo>
                  <a:pt x="1134558" y="1053415"/>
                  <a:pt x="1134363" y="1050882"/>
                  <a:pt x="1134167" y="1048153"/>
                </a:cubicBezTo>
                <a:cubicBezTo>
                  <a:pt x="1133976" y="1045424"/>
                  <a:pt x="1133780" y="1042891"/>
                  <a:pt x="1133584" y="1040358"/>
                </a:cubicBezTo>
                <a:cubicBezTo>
                  <a:pt x="1133394" y="1037825"/>
                  <a:pt x="1133198" y="1035096"/>
                  <a:pt x="1132811" y="1032563"/>
                </a:cubicBezTo>
                <a:cubicBezTo>
                  <a:pt x="1132616" y="1030030"/>
                  <a:pt x="1132229" y="1027301"/>
                  <a:pt x="1131843" y="1024768"/>
                </a:cubicBezTo>
                <a:cubicBezTo>
                  <a:pt x="1131451" y="1022235"/>
                  <a:pt x="1131064" y="1019697"/>
                  <a:pt x="1130678" y="1017164"/>
                </a:cubicBezTo>
                <a:cubicBezTo>
                  <a:pt x="1130286" y="1014631"/>
                  <a:pt x="1129900" y="1012098"/>
                  <a:pt x="1129513" y="1009565"/>
                </a:cubicBezTo>
                <a:cubicBezTo>
                  <a:pt x="1129122" y="1007032"/>
                  <a:pt x="1128539" y="1004499"/>
                  <a:pt x="1128153" y="1001966"/>
                </a:cubicBezTo>
                <a:cubicBezTo>
                  <a:pt x="1127570" y="999428"/>
                  <a:pt x="1127184" y="996895"/>
                  <a:pt x="1126601" y="994558"/>
                </a:cubicBezTo>
                <a:cubicBezTo>
                  <a:pt x="1126019" y="992025"/>
                  <a:pt x="1125437" y="989683"/>
                  <a:pt x="1124854" y="987150"/>
                </a:cubicBezTo>
                <a:cubicBezTo>
                  <a:pt x="1124272" y="984617"/>
                  <a:pt x="1123494" y="982280"/>
                  <a:pt x="1122912" y="979747"/>
                </a:cubicBezTo>
                <a:cubicBezTo>
                  <a:pt x="1122139" y="977214"/>
                  <a:pt x="1121556" y="974872"/>
                  <a:pt x="1120778" y="972535"/>
                </a:cubicBezTo>
                <a:cubicBezTo>
                  <a:pt x="1120000" y="970198"/>
                  <a:pt x="1119227" y="967660"/>
                  <a:pt x="1118449" y="965323"/>
                </a:cubicBezTo>
                <a:cubicBezTo>
                  <a:pt x="1117676" y="962986"/>
                  <a:pt x="1116897" y="960644"/>
                  <a:pt x="1115929" y="958111"/>
                </a:cubicBezTo>
                <a:cubicBezTo>
                  <a:pt x="1115150" y="955774"/>
                  <a:pt x="1114182" y="953437"/>
                  <a:pt x="1113213" y="951095"/>
                </a:cubicBezTo>
                <a:cubicBezTo>
                  <a:pt x="1112239" y="948758"/>
                  <a:pt x="1111270" y="946416"/>
                  <a:pt x="1110301" y="944079"/>
                </a:cubicBezTo>
                <a:cubicBezTo>
                  <a:pt x="1109327" y="941742"/>
                  <a:pt x="1108358" y="939400"/>
                  <a:pt x="1107389" y="937259"/>
                </a:cubicBezTo>
                <a:cubicBezTo>
                  <a:pt x="1106420" y="934922"/>
                  <a:pt x="1105256" y="932776"/>
                  <a:pt x="1104282" y="930439"/>
                </a:cubicBezTo>
                <a:cubicBezTo>
                  <a:pt x="1103117" y="928097"/>
                  <a:pt x="1102148" y="925956"/>
                  <a:pt x="1100984" y="923810"/>
                </a:cubicBezTo>
                <a:cubicBezTo>
                  <a:pt x="1099819" y="921668"/>
                  <a:pt x="1098654" y="919326"/>
                  <a:pt x="1097489" y="917185"/>
                </a:cubicBezTo>
                <a:cubicBezTo>
                  <a:pt x="1096325" y="915039"/>
                  <a:pt x="1095160" y="912893"/>
                  <a:pt x="1093805" y="910752"/>
                </a:cubicBezTo>
                <a:cubicBezTo>
                  <a:pt x="1092640" y="908606"/>
                  <a:pt x="1091280" y="906465"/>
                  <a:pt x="1090115" y="904319"/>
                </a:cubicBezTo>
                <a:cubicBezTo>
                  <a:pt x="1088759" y="902178"/>
                  <a:pt x="1087595" y="900032"/>
                  <a:pt x="1086234" y="898082"/>
                </a:cubicBezTo>
                <a:cubicBezTo>
                  <a:pt x="1084879" y="895941"/>
                  <a:pt x="1083518" y="893991"/>
                  <a:pt x="1082158" y="891845"/>
                </a:cubicBezTo>
                <a:cubicBezTo>
                  <a:pt x="1080802" y="889704"/>
                  <a:pt x="1079442" y="887754"/>
                  <a:pt x="1077891" y="885804"/>
                </a:cubicBezTo>
                <a:cubicBezTo>
                  <a:pt x="1076530" y="883854"/>
                  <a:pt x="1074979" y="881713"/>
                  <a:pt x="1073624" y="879763"/>
                </a:cubicBezTo>
                <a:cubicBezTo>
                  <a:pt x="1072067" y="877813"/>
                  <a:pt x="1070712" y="875863"/>
                  <a:pt x="1069161" y="873918"/>
                </a:cubicBezTo>
                <a:cubicBezTo>
                  <a:pt x="1067604" y="871968"/>
                  <a:pt x="1066053" y="870018"/>
                  <a:pt x="1064502" y="868068"/>
                </a:cubicBezTo>
                <a:cubicBezTo>
                  <a:pt x="1062951" y="866118"/>
                  <a:pt x="1061394" y="864364"/>
                  <a:pt x="1059647" y="862419"/>
                </a:cubicBezTo>
                <a:cubicBezTo>
                  <a:pt x="1058096" y="860469"/>
                  <a:pt x="1056349" y="858715"/>
                  <a:pt x="1054798" y="856961"/>
                </a:cubicBezTo>
                <a:cubicBezTo>
                  <a:pt x="1053051" y="855207"/>
                  <a:pt x="1051500" y="853257"/>
                  <a:pt x="1049753" y="851503"/>
                </a:cubicBezTo>
                <a:cubicBezTo>
                  <a:pt x="928656" y="724044"/>
                  <a:pt x="726444" y="724044"/>
                  <a:pt x="605352" y="851503"/>
                </a:cubicBezTo>
                <a:cubicBezTo>
                  <a:pt x="603605" y="853257"/>
                  <a:pt x="602054" y="855011"/>
                  <a:pt x="600307" y="856961"/>
                </a:cubicBezTo>
                <a:cubicBezTo>
                  <a:pt x="598560" y="858715"/>
                  <a:pt x="597009" y="860665"/>
                  <a:pt x="595452" y="862419"/>
                </a:cubicBezTo>
                <a:cubicBezTo>
                  <a:pt x="593901" y="864364"/>
                  <a:pt x="592350" y="866118"/>
                  <a:pt x="590603" y="868068"/>
                </a:cubicBezTo>
                <a:cubicBezTo>
                  <a:pt x="589052" y="870018"/>
                  <a:pt x="587495" y="871968"/>
                  <a:pt x="585944" y="873918"/>
                </a:cubicBezTo>
                <a:cubicBezTo>
                  <a:pt x="584393" y="875863"/>
                  <a:pt x="582842" y="877813"/>
                  <a:pt x="581481" y="879763"/>
                </a:cubicBezTo>
                <a:cubicBezTo>
                  <a:pt x="579930" y="881713"/>
                  <a:pt x="578570" y="883663"/>
                  <a:pt x="577214" y="885804"/>
                </a:cubicBezTo>
                <a:cubicBezTo>
                  <a:pt x="575854" y="887754"/>
                  <a:pt x="574302" y="889900"/>
                  <a:pt x="572942" y="891845"/>
                </a:cubicBezTo>
                <a:cubicBezTo>
                  <a:pt x="571587" y="893991"/>
                  <a:pt x="570226" y="895941"/>
                  <a:pt x="568866" y="898082"/>
                </a:cubicBezTo>
                <a:cubicBezTo>
                  <a:pt x="567510" y="900228"/>
                  <a:pt x="566150" y="902369"/>
                  <a:pt x="564985" y="904319"/>
                </a:cubicBezTo>
                <a:cubicBezTo>
                  <a:pt x="563630" y="906465"/>
                  <a:pt x="562465" y="908606"/>
                  <a:pt x="561300" y="910752"/>
                </a:cubicBezTo>
                <a:cubicBezTo>
                  <a:pt x="560136" y="912893"/>
                  <a:pt x="558775" y="915039"/>
                  <a:pt x="557610" y="917185"/>
                </a:cubicBezTo>
                <a:cubicBezTo>
                  <a:pt x="556446" y="919326"/>
                  <a:pt x="555286" y="921668"/>
                  <a:pt x="554121" y="923810"/>
                </a:cubicBezTo>
                <a:cubicBezTo>
                  <a:pt x="552957" y="925956"/>
                  <a:pt x="551792" y="928293"/>
                  <a:pt x="550818" y="930439"/>
                </a:cubicBezTo>
                <a:cubicBezTo>
                  <a:pt x="549658" y="932776"/>
                  <a:pt x="548684" y="934922"/>
                  <a:pt x="547716" y="937259"/>
                </a:cubicBezTo>
                <a:cubicBezTo>
                  <a:pt x="546747" y="939596"/>
                  <a:pt x="545773" y="941742"/>
                  <a:pt x="544804" y="944079"/>
                </a:cubicBezTo>
                <a:cubicBezTo>
                  <a:pt x="543835" y="946416"/>
                  <a:pt x="542861" y="948758"/>
                  <a:pt x="541892" y="951095"/>
                </a:cubicBezTo>
                <a:cubicBezTo>
                  <a:pt x="540923" y="953437"/>
                  <a:pt x="540145" y="955774"/>
                  <a:pt x="539176" y="958111"/>
                </a:cubicBezTo>
                <a:cubicBezTo>
                  <a:pt x="538398" y="960453"/>
                  <a:pt x="537429" y="962790"/>
                  <a:pt x="536656" y="965323"/>
                </a:cubicBezTo>
                <a:cubicBezTo>
                  <a:pt x="535878" y="967660"/>
                  <a:pt x="535100" y="970198"/>
                  <a:pt x="534327" y="972535"/>
                </a:cubicBezTo>
                <a:cubicBezTo>
                  <a:pt x="533549" y="974872"/>
                  <a:pt x="532771" y="977405"/>
                  <a:pt x="532188" y="979747"/>
                </a:cubicBezTo>
                <a:cubicBezTo>
                  <a:pt x="531415" y="982280"/>
                  <a:pt x="530833" y="984617"/>
                  <a:pt x="530250" y="987150"/>
                </a:cubicBezTo>
                <a:cubicBezTo>
                  <a:pt x="529668" y="989683"/>
                  <a:pt x="529086" y="992025"/>
                  <a:pt x="528503" y="994558"/>
                </a:cubicBezTo>
                <a:cubicBezTo>
                  <a:pt x="527921" y="997091"/>
                  <a:pt x="527339" y="999624"/>
                  <a:pt x="526952" y="1001966"/>
                </a:cubicBezTo>
                <a:cubicBezTo>
                  <a:pt x="526370" y="1004499"/>
                  <a:pt x="525978" y="1007032"/>
                  <a:pt x="525592" y="1009565"/>
                </a:cubicBezTo>
                <a:cubicBezTo>
                  <a:pt x="525205" y="1012098"/>
                  <a:pt x="524814" y="1014631"/>
                  <a:pt x="524427" y="1017164"/>
                </a:cubicBezTo>
                <a:cubicBezTo>
                  <a:pt x="524040" y="1019697"/>
                  <a:pt x="523654" y="1022235"/>
                  <a:pt x="523262" y="1024768"/>
                </a:cubicBezTo>
                <a:cubicBezTo>
                  <a:pt x="522876" y="1027301"/>
                  <a:pt x="522680" y="1029834"/>
                  <a:pt x="522293" y="1032563"/>
                </a:cubicBezTo>
                <a:cubicBezTo>
                  <a:pt x="522098" y="1035096"/>
                  <a:pt x="521711" y="1037825"/>
                  <a:pt x="521515" y="1040358"/>
                </a:cubicBezTo>
                <a:cubicBezTo>
                  <a:pt x="521325" y="1042891"/>
                  <a:pt x="521129" y="1045620"/>
                  <a:pt x="520933" y="1048153"/>
                </a:cubicBezTo>
                <a:cubicBezTo>
                  <a:pt x="520742" y="1050686"/>
                  <a:pt x="520742" y="1053415"/>
                  <a:pt x="520546" y="1056144"/>
                </a:cubicBezTo>
                <a:cubicBezTo>
                  <a:pt x="520546" y="1058873"/>
                  <a:pt x="520351" y="1061406"/>
                  <a:pt x="520351" y="1064135"/>
                </a:cubicBezTo>
                <a:cubicBezTo>
                  <a:pt x="520351" y="1143458"/>
                  <a:pt x="550432" y="1218885"/>
                  <a:pt x="604574" y="1276380"/>
                </a:cubicBezTo>
                <a:cubicBezTo>
                  <a:pt x="605548" y="1275596"/>
                  <a:pt x="606903" y="1275209"/>
                  <a:pt x="608068" y="1275209"/>
                </a:cubicBezTo>
                <a:cubicBezTo>
                  <a:pt x="617576" y="1275013"/>
                  <a:pt x="622039" y="1269751"/>
                  <a:pt x="627667" y="1263127"/>
                </a:cubicBezTo>
                <a:cubicBezTo>
                  <a:pt x="631547" y="1258644"/>
                  <a:pt x="638922" y="1261373"/>
                  <a:pt x="638922" y="1267414"/>
                </a:cubicBezTo>
                <a:cubicBezTo>
                  <a:pt x="638922" y="1279692"/>
                  <a:pt x="636788" y="1289824"/>
                  <a:pt x="631743" y="1300936"/>
                </a:cubicBezTo>
                <a:cubicBezTo>
                  <a:pt x="631743" y="1301132"/>
                  <a:pt x="631547" y="1301323"/>
                  <a:pt x="631357" y="1301715"/>
                </a:cubicBezTo>
                <a:cubicBezTo>
                  <a:pt x="632908" y="1302886"/>
                  <a:pt x="634459" y="1304248"/>
                  <a:pt x="635820" y="1305419"/>
                </a:cubicBezTo>
                <a:cubicBezTo>
                  <a:pt x="638149" y="1302298"/>
                  <a:pt x="646297" y="1296453"/>
                  <a:pt x="649404" y="1293920"/>
                </a:cubicBezTo>
                <a:cubicBezTo>
                  <a:pt x="652898" y="1291191"/>
                  <a:pt x="655032" y="1288462"/>
                  <a:pt x="657943" y="1285341"/>
                </a:cubicBezTo>
                <a:cubicBezTo>
                  <a:pt x="660464" y="1282612"/>
                  <a:pt x="664153" y="1280471"/>
                  <a:pt x="668034" y="1282421"/>
                </a:cubicBezTo>
                <a:cubicBezTo>
                  <a:pt x="671915" y="1284371"/>
                  <a:pt x="671528" y="1287291"/>
                  <a:pt x="672110" y="1290603"/>
                </a:cubicBezTo>
                <a:cubicBezTo>
                  <a:pt x="672883" y="1295086"/>
                  <a:pt x="673275" y="1298986"/>
                  <a:pt x="673275" y="1303665"/>
                </a:cubicBezTo>
                <a:cubicBezTo>
                  <a:pt x="673275" y="1309510"/>
                  <a:pt x="671136" y="1321401"/>
                  <a:pt x="666869" y="1327050"/>
                </a:cubicBezTo>
                <a:cubicBezTo>
                  <a:pt x="668616" y="1328025"/>
                  <a:pt x="670363" y="1329196"/>
                  <a:pt x="672110" y="1330171"/>
                </a:cubicBezTo>
                <a:cubicBezTo>
                  <a:pt x="672301" y="1329583"/>
                  <a:pt x="672693" y="1329000"/>
                  <a:pt x="673079" y="1328608"/>
                </a:cubicBezTo>
                <a:cubicBezTo>
                  <a:pt x="675795" y="1324909"/>
                  <a:pt x="678903" y="1324517"/>
                  <a:pt x="682392" y="1322763"/>
                </a:cubicBezTo>
                <a:cubicBezTo>
                  <a:pt x="688602" y="1319647"/>
                  <a:pt x="692291" y="1315164"/>
                  <a:pt x="697723" y="1311264"/>
                </a:cubicBezTo>
                <a:cubicBezTo>
                  <a:pt x="699862" y="1309706"/>
                  <a:pt x="702578" y="1309118"/>
                  <a:pt x="705098" y="1310093"/>
                </a:cubicBezTo>
                <a:cubicBezTo>
                  <a:pt x="711890" y="1312626"/>
                  <a:pt x="710535" y="1321984"/>
                  <a:pt x="710535" y="1327829"/>
                </a:cubicBezTo>
                <a:cubicBezTo>
                  <a:pt x="710535" y="1332901"/>
                  <a:pt x="709952" y="1342450"/>
                  <a:pt x="706458" y="1347712"/>
                </a:cubicBezTo>
                <a:cubicBezTo>
                  <a:pt x="745465" y="1364277"/>
                  <a:pt x="786410" y="1372655"/>
                  <a:pt x="827941" y="1372655"/>
                </a:cubicBezTo>
                <a:close/>
                <a:moveTo>
                  <a:pt x="580899" y="1456269"/>
                </a:moveTo>
                <a:cubicBezTo>
                  <a:pt x="574689" y="1439312"/>
                  <a:pt x="570226" y="1432492"/>
                  <a:pt x="562073" y="1420405"/>
                </a:cubicBezTo>
                <a:cubicBezTo>
                  <a:pt x="548880" y="1400724"/>
                  <a:pt x="539372" y="1379676"/>
                  <a:pt x="539372" y="1355507"/>
                </a:cubicBezTo>
                <a:cubicBezTo>
                  <a:pt x="537816" y="1357844"/>
                  <a:pt x="536460" y="1362719"/>
                  <a:pt x="535682" y="1365639"/>
                </a:cubicBezTo>
                <a:cubicBezTo>
                  <a:pt x="534518" y="1368956"/>
                  <a:pt x="532966" y="1372655"/>
                  <a:pt x="529282" y="1378505"/>
                </a:cubicBezTo>
                <a:cubicBezTo>
                  <a:pt x="526174" y="1383375"/>
                  <a:pt x="526561" y="1387858"/>
                  <a:pt x="529472" y="1397603"/>
                </a:cubicBezTo>
                <a:cubicBezTo>
                  <a:pt x="533162" y="1410469"/>
                  <a:pt x="542088" y="1422355"/>
                  <a:pt x="551400" y="1431904"/>
                </a:cubicBezTo>
                <a:cubicBezTo>
                  <a:pt x="562073" y="1442624"/>
                  <a:pt x="578379" y="1454902"/>
                  <a:pt x="581868" y="1469909"/>
                </a:cubicBezTo>
                <a:cubicBezTo>
                  <a:pt x="608264" y="1460752"/>
                  <a:pt x="612727" y="1394291"/>
                  <a:pt x="600693" y="1374605"/>
                </a:cubicBezTo>
                <a:cubicBezTo>
                  <a:pt x="588078" y="1371685"/>
                  <a:pt x="575658" y="1363885"/>
                  <a:pt x="572360" y="1347123"/>
                </a:cubicBezTo>
                <a:cubicBezTo>
                  <a:pt x="562656" y="1347908"/>
                  <a:pt x="557028" y="1347908"/>
                  <a:pt x="548102" y="1343229"/>
                </a:cubicBezTo>
                <a:cubicBezTo>
                  <a:pt x="546164" y="1350441"/>
                  <a:pt x="545000" y="1367393"/>
                  <a:pt x="551792" y="1385717"/>
                </a:cubicBezTo>
                <a:cubicBezTo>
                  <a:pt x="555673" y="1396241"/>
                  <a:pt x="561300" y="1406765"/>
                  <a:pt x="566150" y="1414952"/>
                </a:cubicBezTo>
                <a:cubicBezTo>
                  <a:pt x="572751" y="1426059"/>
                  <a:pt x="580899" y="1439312"/>
                  <a:pt x="580899" y="1456269"/>
                </a:cubicBezTo>
                <a:close/>
                <a:moveTo>
                  <a:pt x="495513" y="1380646"/>
                </a:moveTo>
                <a:cubicBezTo>
                  <a:pt x="498618" y="1359402"/>
                  <a:pt x="497065" y="1348491"/>
                  <a:pt x="495319" y="1338942"/>
                </a:cubicBezTo>
                <a:cubicBezTo>
                  <a:pt x="491826" y="1319838"/>
                  <a:pt x="489303" y="1301323"/>
                  <a:pt x="497453" y="1280275"/>
                </a:cubicBezTo>
                <a:cubicBezTo>
                  <a:pt x="505024" y="1259810"/>
                  <a:pt x="528308" y="1233304"/>
                  <a:pt x="556641" y="1228630"/>
                </a:cubicBezTo>
                <a:lnTo>
                  <a:pt x="556641" y="1227851"/>
                </a:lnTo>
                <a:cubicBezTo>
                  <a:pt x="542088" y="1227851"/>
                  <a:pt x="528699" y="1232525"/>
                  <a:pt x="515888" y="1238958"/>
                </a:cubicBezTo>
                <a:cubicBezTo>
                  <a:pt x="495513" y="1248899"/>
                  <a:pt x="481928" y="1265268"/>
                  <a:pt x="474360" y="1287879"/>
                </a:cubicBezTo>
                <a:cubicBezTo>
                  <a:pt x="464657" y="1316918"/>
                  <a:pt x="464657" y="1350828"/>
                  <a:pt x="481928" y="1376947"/>
                </a:cubicBezTo>
                <a:cubicBezTo>
                  <a:pt x="485616" y="1382596"/>
                  <a:pt x="490661" y="1393316"/>
                  <a:pt x="490661" y="1402086"/>
                </a:cubicBezTo>
                <a:cubicBezTo>
                  <a:pt x="495707" y="1401699"/>
                  <a:pt x="506380" y="1393708"/>
                  <a:pt x="509678" y="1390391"/>
                </a:cubicBezTo>
                <a:cubicBezTo>
                  <a:pt x="526561" y="1374022"/>
                  <a:pt x="538398" y="1345958"/>
                  <a:pt x="533549" y="1322763"/>
                </a:cubicBezTo>
                <a:cubicBezTo>
                  <a:pt x="524040" y="1299182"/>
                  <a:pt x="546747" y="1251819"/>
                  <a:pt x="564016" y="1236812"/>
                </a:cubicBezTo>
                <a:lnTo>
                  <a:pt x="562465" y="1234475"/>
                </a:lnTo>
                <a:cubicBezTo>
                  <a:pt x="551014" y="1233500"/>
                  <a:pt x="529282" y="1245778"/>
                  <a:pt x="517052" y="1260981"/>
                </a:cubicBezTo>
                <a:cubicBezTo>
                  <a:pt x="507740" y="1272284"/>
                  <a:pt x="501140" y="1285929"/>
                  <a:pt x="498812" y="1303665"/>
                </a:cubicBezTo>
                <a:cubicBezTo>
                  <a:pt x="497065" y="1317305"/>
                  <a:pt x="501335" y="1333679"/>
                  <a:pt x="501723" y="1348295"/>
                </a:cubicBezTo>
                <a:cubicBezTo>
                  <a:pt x="502112" y="1359598"/>
                  <a:pt x="499588" y="1369539"/>
                  <a:pt x="496289" y="1379088"/>
                </a:cubicBezTo>
                <a:cubicBezTo>
                  <a:pt x="495707" y="1380259"/>
                  <a:pt x="495901" y="1379867"/>
                  <a:pt x="495513" y="1380646"/>
                </a:cubicBezTo>
                <a:close/>
                <a:moveTo>
                  <a:pt x="752644" y="1519217"/>
                </a:moveTo>
                <a:cubicBezTo>
                  <a:pt x="725475" y="1477704"/>
                  <a:pt x="708979" y="1422551"/>
                  <a:pt x="708788" y="1359211"/>
                </a:cubicBezTo>
                <a:cubicBezTo>
                  <a:pt x="704516" y="1360377"/>
                  <a:pt x="702578" y="1365056"/>
                  <a:pt x="701604" y="1370514"/>
                </a:cubicBezTo>
                <a:cubicBezTo>
                  <a:pt x="691127" y="1426838"/>
                  <a:pt x="706458" y="1506160"/>
                  <a:pt x="757885" y="1538321"/>
                </a:cubicBezTo>
                <a:cubicBezTo>
                  <a:pt x="769527" y="1545724"/>
                  <a:pt x="770691" y="1547287"/>
                  <a:pt x="773217" y="1533250"/>
                </a:cubicBezTo>
                <a:cubicBezTo>
                  <a:pt x="777484" y="1509864"/>
                  <a:pt x="773217" y="1469713"/>
                  <a:pt x="763121" y="1455681"/>
                </a:cubicBezTo>
                <a:cubicBezTo>
                  <a:pt x="744491" y="1429567"/>
                  <a:pt x="735565" y="1397799"/>
                  <a:pt x="733432" y="1366031"/>
                </a:cubicBezTo>
                <a:cubicBezTo>
                  <a:pt x="728969" y="1364669"/>
                  <a:pt x="724506" y="1363106"/>
                  <a:pt x="720043" y="1361548"/>
                </a:cubicBezTo>
                <a:cubicBezTo>
                  <a:pt x="721981" y="1420405"/>
                  <a:pt x="735565" y="1480046"/>
                  <a:pt x="752644" y="1519217"/>
                </a:cubicBezTo>
                <a:close/>
                <a:moveTo>
                  <a:pt x="903234" y="1519217"/>
                </a:moveTo>
                <a:cubicBezTo>
                  <a:pt x="930403" y="1477704"/>
                  <a:pt x="946899" y="1422551"/>
                  <a:pt x="947095" y="1359211"/>
                </a:cubicBezTo>
                <a:cubicBezTo>
                  <a:pt x="951362" y="1360377"/>
                  <a:pt x="953305" y="1365056"/>
                  <a:pt x="954274" y="1370514"/>
                </a:cubicBezTo>
                <a:cubicBezTo>
                  <a:pt x="964751" y="1426838"/>
                  <a:pt x="949425" y="1506160"/>
                  <a:pt x="897998" y="1538321"/>
                </a:cubicBezTo>
                <a:cubicBezTo>
                  <a:pt x="886351" y="1545724"/>
                  <a:pt x="885186" y="1547287"/>
                  <a:pt x="882666" y="1533250"/>
                </a:cubicBezTo>
                <a:cubicBezTo>
                  <a:pt x="878394" y="1509864"/>
                  <a:pt x="882666" y="1469713"/>
                  <a:pt x="892757" y="1455681"/>
                </a:cubicBezTo>
                <a:cubicBezTo>
                  <a:pt x="911387" y="1429567"/>
                  <a:pt x="920313" y="1397799"/>
                  <a:pt x="922446" y="1366031"/>
                </a:cubicBezTo>
                <a:cubicBezTo>
                  <a:pt x="926909" y="1364669"/>
                  <a:pt x="931377" y="1363106"/>
                  <a:pt x="935840" y="1361548"/>
                </a:cubicBezTo>
                <a:cubicBezTo>
                  <a:pt x="934093" y="1420405"/>
                  <a:pt x="920508" y="1480046"/>
                  <a:pt x="903234" y="1519217"/>
                </a:cubicBezTo>
                <a:close/>
                <a:moveTo>
                  <a:pt x="1075175" y="1456269"/>
                </a:moveTo>
                <a:cubicBezTo>
                  <a:pt x="1081385" y="1439312"/>
                  <a:pt x="1085848" y="1432492"/>
                  <a:pt x="1094000" y="1420405"/>
                </a:cubicBezTo>
                <a:cubicBezTo>
                  <a:pt x="1107193" y="1400724"/>
                  <a:pt x="1116702" y="1379676"/>
                  <a:pt x="1116702" y="1355507"/>
                </a:cubicBezTo>
                <a:cubicBezTo>
                  <a:pt x="1118258" y="1357844"/>
                  <a:pt x="1119613" y="1362719"/>
                  <a:pt x="1120391" y="1365639"/>
                </a:cubicBezTo>
                <a:cubicBezTo>
                  <a:pt x="1121556" y="1368956"/>
                  <a:pt x="1123107" y="1372655"/>
                  <a:pt x="1126792" y="1378505"/>
                </a:cubicBezTo>
                <a:cubicBezTo>
                  <a:pt x="1129900" y="1383375"/>
                  <a:pt x="1129513" y="1387858"/>
                  <a:pt x="1126601" y="1397603"/>
                </a:cubicBezTo>
                <a:cubicBezTo>
                  <a:pt x="1122912" y="1410469"/>
                  <a:pt x="1113986" y="1422355"/>
                  <a:pt x="1104673" y="1431904"/>
                </a:cubicBezTo>
                <a:cubicBezTo>
                  <a:pt x="1094000" y="1442624"/>
                  <a:pt x="1077695" y="1454902"/>
                  <a:pt x="1074206" y="1469909"/>
                </a:cubicBezTo>
                <a:cubicBezTo>
                  <a:pt x="1047810" y="1460752"/>
                  <a:pt x="1043347" y="1394291"/>
                  <a:pt x="1055380" y="1374605"/>
                </a:cubicBezTo>
                <a:cubicBezTo>
                  <a:pt x="1067996" y="1371685"/>
                  <a:pt x="1080416" y="1363885"/>
                  <a:pt x="1083714" y="1347123"/>
                </a:cubicBezTo>
                <a:cubicBezTo>
                  <a:pt x="1093418" y="1347908"/>
                  <a:pt x="1099046" y="1347908"/>
                  <a:pt x="1107972" y="1343229"/>
                </a:cubicBezTo>
                <a:cubicBezTo>
                  <a:pt x="1109909" y="1350441"/>
                  <a:pt x="1111074" y="1367393"/>
                  <a:pt x="1104282" y="1385717"/>
                </a:cubicBezTo>
                <a:cubicBezTo>
                  <a:pt x="1100401" y="1396241"/>
                  <a:pt x="1094774" y="1406765"/>
                  <a:pt x="1089924" y="1414952"/>
                </a:cubicBezTo>
                <a:cubicBezTo>
                  <a:pt x="1083132" y="1426059"/>
                  <a:pt x="1075175" y="1439312"/>
                  <a:pt x="1075175" y="1456269"/>
                </a:cubicBezTo>
                <a:close/>
                <a:moveTo>
                  <a:pt x="1160563" y="1380646"/>
                </a:moveTo>
                <a:cubicBezTo>
                  <a:pt x="1157455" y="1359402"/>
                  <a:pt x="1159007" y="1348491"/>
                  <a:pt x="1160754" y="1338942"/>
                </a:cubicBezTo>
                <a:cubicBezTo>
                  <a:pt x="1164248" y="1319838"/>
                  <a:pt x="1166773" y="1301323"/>
                  <a:pt x="1158620" y="1280275"/>
                </a:cubicBezTo>
                <a:cubicBezTo>
                  <a:pt x="1151050" y="1259810"/>
                  <a:pt x="1127766" y="1233304"/>
                  <a:pt x="1099432" y="1228630"/>
                </a:cubicBezTo>
                <a:lnTo>
                  <a:pt x="1099432" y="1227851"/>
                </a:lnTo>
                <a:cubicBezTo>
                  <a:pt x="1113986" y="1227851"/>
                  <a:pt x="1127375" y="1232525"/>
                  <a:pt x="1140186" y="1238958"/>
                </a:cubicBezTo>
                <a:cubicBezTo>
                  <a:pt x="1160563" y="1248899"/>
                  <a:pt x="1174147" y="1265268"/>
                  <a:pt x="1181713" y="1287879"/>
                </a:cubicBezTo>
                <a:cubicBezTo>
                  <a:pt x="1191417" y="1316918"/>
                  <a:pt x="1191417" y="1350828"/>
                  <a:pt x="1174147" y="1376947"/>
                </a:cubicBezTo>
                <a:cubicBezTo>
                  <a:pt x="1170458" y="1382596"/>
                  <a:pt x="1165412" y="1393316"/>
                  <a:pt x="1165412" y="1402086"/>
                </a:cubicBezTo>
                <a:cubicBezTo>
                  <a:pt x="1160367" y="1401699"/>
                  <a:pt x="1149694" y="1393708"/>
                  <a:pt x="1146396" y="1390391"/>
                </a:cubicBezTo>
                <a:cubicBezTo>
                  <a:pt x="1129513" y="1374022"/>
                  <a:pt x="1117676" y="1345958"/>
                  <a:pt x="1122525" y="1322763"/>
                </a:cubicBezTo>
                <a:cubicBezTo>
                  <a:pt x="1132033" y="1299182"/>
                  <a:pt x="1109327" y="1251819"/>
                  <a:pt x="1092058" y="1236812"/>
                </a:cubicBezTo>
                <a:lnTo>
                  <a:pt x="1093609" y="1234475"/>
                </a:lnTo>
                <a:cubicBezTo>
                  <a:pt x="1105060" y="1233500"/>
                  <a:pt x="1126792" y="1245778"/>
                  <a:pt x="1139021" y="1260981"/>
                </a:cubicBezTo>
                <a:cubicBezTo>
                  <a:pt x="1148334" y="1272284"/>
                  <a:pt x="1154935" y="1285929"/>
                  <a:pt x="1157265" y="1303665"/>
                </a:cubicBezTo>
                <a:cubicBezTo>
                  <a:pt x="1159007" y="1317305"/>
                  <a:pt x="1154740" y="1333679"/>
                  <a:pt x="1154353" y="1348295"/>
                </a:cubicBezTo>
                <a:cubicBezTo>
                  <a:pt x="1153961" y="1359598"/>
                  <a:pt x="1156486" y="1369539"/>
                  <a:pt x="1159785" y="1379088"/>
                </a:cubicBezTo>
                <a:cubicBezTo>
                  <a:pt x="1160171" y="1380259"/>
                  <a:pt x="1160171" y="1379867"/>
                  <a:pt x="1160563" y="1380646"/>
                </a:cubicBezTo>
                <a:close/>
                <a:moveTo>
                  <a:pt x="827941" y="1858731"/>
                </a:moveTo>
                <a:lnTo>
                  <a:pt x="828715" y="1858731"/>
                </a:lnTo>
                <a:cubicBezTo>
                  <a:pt x="833956" y="1858731"/>
                  <a:pt x="848901" y="1850544"/>
                  <a:pt x="852390" y="1847815"/>
                </a:cubicBezTo>
                <a:cubicBezTo>
                  <a:pt x="875483" y="1830662"/>
                  <a:pt x="889459" y="1803769"/>
                  <a:pt x="892370" y="1775313"/>
                </a:cubicBezTo>
                <a:cubicBezTo>
                  <a:pt x="892757" y="1769855"/>
                  <a:pt x="893726" y="1770051"/>
                  <a:pt x="888294" y="1763427"/>
                </a:cubicBezTo>
                <a:cubicBezTo>
                  <a:pt x="870051" y="1739649"/>
                  <a:pt x="860929" y="1709047"/>
                  <a:pt x="860929" y="1679033"/>
                </a:cubicBezTo>
                <a:cubicBezTo>
                  <a:pt x="847154" y="1677867"/>
                  <a:pt x="839970" y="1666172"/>
                  <a:pt x="835120" y="1653115"/>
                </a:cubicBezTo>
                <a:cubicBezTo>
                  <a:pt x="835120" y="1717626"/>
                  <a:pt x="830462" y="1783304"/>
                  <a:pt x="828910" y="1847036"/>
                </a:cubicBezTo>
                <a:lnTo>
                  <a:pt x="828132" y="1847036"/>
                </a:lnTo>
                <a:lnTo>
                  <a:pt x="828132" y="1845865"/>
                </a:lnTo>
                <a:lnTo>
                  <a:pt x="828132" y="1847036"/>
                </a:lnTo>
                <a:lnTo>
                  <a:pt x="827359" y="1847036"/>
                </a:lnTo>
                <a:cubicBezTo>
                  <a:pt x="825803" y="1783500"/>
                  <a:pt x="821149" y="1717626"/>
                  <a:pt x="821149" y="1653115"/>
                </a:cubicBezTo>
                <a:cubicBezTo>
                  <a:pt x="816104" y="1666172"/>
                  <a:pt x="809116" y="1678058"/>
                  <a:pt x="795335" y="1679033"/>
                </a:cubicBezTo>
                <a:cubicBezTo>
                  <a:pt x="795335" y="1709047"/>
                  <a:pt x="786023" y="1739453"/>
                  <a:pt x="767976" y="1763427"/>
                </a:cubicBezTo>
                <a:cubicBezTo>
                  <a:pt x="762539" y="1770051"/>
                  <a:pt x="763703" y="1769855"/>
                  <a:pt x="763899" y="1775313"/>
                </a:cubicBezTo>
                <a:cubicBezTo>
                  <a:pt x="766811" y="1803769"/>
                  <a:pt x="780782" y="1830662"/>
                  <a:pt x="803875" y="1847815"/>
                </a:cubicBezTo>
                <a:cubicBezTo>
                  <a:pt x="807369" y="1850544"/>
                  <a:pt x="822314" y="1858731"/>
                  <a:pt x="827550" y="1858731"/>
                </a:cubicBezTo>
                <a:lnTo>
                  <a:pt x="827941" y="1858731"/>
                </a:lnTo>
                <a:close/>
                <a:moveTo>
                  <a:pt x="827941" y="1578859"/>
                </a:moveTo>
                <a:cubicBezTo>
                  <a:pt x="832209" y="1579246"/>
                  <a:pt x="844824" y="1570868"/>
                  <a:pt x="848123" y="1567747"/>
                </a:cubicBezTo>
                <a:cubicBezTo>
                  <a:pt x="858213" y="1558394"/>
                  <a:pt x="862676" y="1552157"/>
                  <a:pt x="866366" y="1543583"/>
                </a:cubicBezTo>
                <a:cubicBezTo>
                  <a:pt x="877621" y="1516297"/>
                  <a:pt x="870246" y="1504798"/>
                  <a:pt x="875874" y="1478292"/>
                </a:cubicBezTo>
                <a:cubicBezTo>
                  <a:pt x="867335" y="1486087"/>
                  <a:pt x="850643" y="1499144"/>
                  <a:pt x="837450" y="1500315"/>
                </a:cubicBezTo>
                <a:cubicBezTo>
                  <a:pt x="837450" y="1505773"/>
                  <a:pt x="836481" y="1509085"/>
                  <a:pt x="835898" y="1514347"/>
                </a:cubicBezTo>
                <a:cubicBezTo>
                  <a:pt x="835316" y="1519805"/>
                  <a:pt x="831822" y="1549624"/>
                  <a:pt x="828132" y="1553715"/>
                </a:cubicBezTo>
                <a:cubicBezTo>
                  <a:pt x="824447" y="1549428"/>
                  <a:pt x="820953" y="1519805"/>
                  <a:pt x="820371" y="1514347"/>
                </a:cubicBezTo>
                <a:cubicBezTo>
                  <a:pt x="819789" y="1509085"/>
                  <a:pt x="818820" y="1505773"/>
                  <a:pt x="818820" y="1500315"/>
                </a:cubicBezTo>
                <a:cubicBezTo>
                  <a:pt x="805622" y="1499144"/>
                  <a:pt x="788935" y="1486087"/>
                  <a:pt x="780395" y="1478292"/>
                </a:cubicBezTo>
                <a:cubicBezTo>
                  <a:pt x="786219" y="1504798"/>
                  <a:pt x="778844" y="1516297"/>
                  <a:pt x="789904" y="1543583"/>
                </a:cubicBezTo>
                <a:cubicBezTo>
                  <a:pt x="793398" y="1552157"/>
                  <a:pt x="798056" y="1558394"/>
                  <a:pt x="808147" y="1567747"/>
                </a:cubicBezTo>
                <a:cubicBezTo>
                  <a:pt x="811059" y="1570868"/>
                  <a:pt x="823865" y="1579246"/>
                  <a:pt x="827941" y="1578859"/>
                </a:cubicBezTo>
                <a:close/>
                <a:moveTo>
                  <a:pt x="827941" y="1404815"/>
                </a:moveTo>
                <a:lnTo>
                  <a:pt x="827941" y="1405011"/>
                </a:lnTo>
                <a:lnTo>
                  <a:pt x="832404" y="1380646"/>
                </a:lnTo>
                <a:cubicBezTo>
                  <a:pt x="829493" y="1380646"/>
                  <a:pt x="826581" y="1380646"/>
                  <a:pt x="823479" y="1380646"/>
                </a:cubicBezTo>
                <a:lnTo>
                  <a:pt x="827941" y="1405011"/>
                </a:lnTo>
                <a:lnTo>
                  <a:pt x="827941" y="1404815"/>
                </a:lnTo>
                <a:close/>
                <a:moveTo>
                  <a:pt x="689184" y="1417676"/>
                </a:moveTo>
                <a:cubicBezTo>
                  <a:pt x="688797" y="1421380"/>
                  <a:pt x="685695" y="1423330"/>
                  <a:pt x="684917" y="1431517"/>
                </a:cubicBezTo>
                <a:cubicBezTo>
                  <a:pt x="668807" y="1632062"/>
                  <a:pt x="578765" y="1713143"/>
                  <a:pt x="565567" y="1721521"/>
                </a:cubicBezTo>
                <a:cubicBezTo>
                  <a:pt x="622039" y="1664418"/>
                  <a:pt x="663571" y="1553132"/>
                  <a:pt x="674244" y="1444574"/>
                </a:cubicBezTo>
                <a:cubicBezTo>
                  <a:pt x="672110" y="1446132"/>
                  <a:pt x="670750" y="1449057"/>
                  <a:pt x="668807" y="1451007"/>
                </a:cubicBezTo>
                <a:cubicBezTo>
                  <a:pt x="666869" y="1453148"/>
                  <a:pt x="665900" y="1457048"/>
                  <a:pt x="665509" y="1461139"/>
                </a:cubicBezTo>
                <a:cubicBezTo>
                  <a:pt x="655228" y="1551765"/>
                  <a:pt x="624951" y="1624267"/>
                  <a:pt x="574302" y="1691899"/>
                </a:cubicBezTo>
                <a:cubicBezTo>
                  <a:pt x="563630" y="1706127"/>
                  <a:pt x="551792" y="1720350"/>
                  <a:pt x="539176" y="1734387"/>
                </a:cubicBezTo>
                <a:cubicBezTo>
                  <a:pt x="533744" y="1740428"/>
                  <a:pt x="536265" y="1742765"/>
                  <a:pt x="544608" y="1742569"/>
                </a:cubicBezTo>
                <a:cubicBezTo>
                  <a:pt x="622431" y="1741404"/>
                  <a:pt x="663762" y="1666755"/>
                  <a:pt x="690349" y="1598736"/>
                </a:cubicBezTo>
                <a:cubicBezTo>
                  <a:pt x="693070" y="1591916"/>
                  <a:pt x="701800" y="1598153"/>
                  <a:pt x="710921" y="1585679"/>
                </a:cubicBezTo>
                <a:cubicBezTo>
                  <a:pt x="722563" y="1569893"/>
                  <a:pt x="724310" y="1552549"/>
                  <a:pt x="727026" y="1533250"/>
                </a:cubicBezTo>
                <a:cubicBezTo>
                  <a:pt x="728773" y="1520192"/>
                  <a:pt x="726057" y="1522142"/>
                  <a:pt x="717909" y="1510643"/>
                </a:cubicBezTo>
                <a:cubicBezTo>
                  <a:pt x="702382" y="1490766"/>
                  <a:pt x="692487" y="1458023"/>
                  <a:pt x="689184" y="1417676"/>
                </a:cubicBezTo>
                <a:close/>
                <a:moveTo>
                  <a:pt x="684530" y="1796557"/>
                </a:moveTo>
                <a:cubicBezTo>
                  <a:pt x="697141" y="1771418"/>
                  <a:pt x="773407" y="1688582"/>
                  <a:pt x="780200" y="1542025"/>
                </a:cubicBezTo>
                <a:cubicBezTo>
                  <a:pt x="778648" y="1549041"/>
                  <a:pt x="776901" y="1554107"/>
                  <a:pt x="772439" y="1554690"/>
                </a:cubicBezTo>
                <a:cubicBezTo>
                  <a:pt x="769140" y="1585679"/>
                  <a:pt x="754778" y="1642782"/>
                  <a:pt x="735565" y="1655452"/>
                </a:cubicBezTo>
                <a:cubicBezTo>
                  <a:pt x="730716" y="1659156"/>
                  <a:pt x="728386" y="1660322"/>
                  <a:pt x="720043" y="1660322"/>
                </a:cubicBezTo>
                <a:cubicBezTo>
                  <a:pt x="719069" y="1697357"/>
                  <a:pt x="708396" y="1717234"/>
                  <a:pt x="687829" y="1740036"/>
                </a:cubicBezTo>
                <a:cubicBezTo>
                  <a:pt x="678903" y="1749978"/>
                  <a:pt x="674048" y="1780379"/>
                  <a:pt x="671915" y="1794024"/>
                </a:cubicBezTo>
                <a:cubicBezTo>
                  <a:pt x="670168" y="1805719"/>
                  <a:pt x="672301" y="1805910"/>
                  <a:pt x="681809" y="1804744"/>
                </a:cubicBezTo>
                <a:cubicBezTo>
                  <a:pt x="742553" y="1796557"/>
                  <a:pt x="785637" y="1747445"/>
                  <a:pt x="787574" y="1686441"/>
                </a:cubicBezTo>
                <a:cubicBezTo>
                  <a:pt x="787966" y="1677867"/>
                  <a:pt x="785637" y="1673967"/>
                  <a:pt x="789125" y="1672213"/>
                </a:cubicBezTo>
                <a:cubicBezTo>
                  <a:pt x="795918" y="1670655"/>
                  <a:pt x="800577" y="1672796"/>
                  <a:pt x="808338" y="1661493"/>
                </a:cubicBezTo>
                <a:cubicBezTo>
                  <a:pt x="820758" y="1643174"/>
                  <a:pt x="822118" y="1606727"/>
                  <a:pt x="822118" y="1585483"/>
                </a:cubicBezTo>
                <a:cubicBezTo>
                  <a:pt x="807755" y="1582367"/>
                  <a:pt x="795145" y="1568335"/>
                  <a:pt x="790682" y="1561902"/>
                </a:cubicBezTo>
                <a:cubicBezTo>
                  <a:pt x="778844" y="1657402"/>
                  <a:pt x="745852" y="1727366"/>
                  <a:pt x="684530" y="1796557"/>
                </a:cubicBezTo>
                <a:close/>
                <a:moveTo>
                  <a:pt x="625533" y="1757190"/>
                </a:moveTo>
                <a:cubicBezTo>
                  <a:pt x="647657" y="1732045"/>
                  <a:pt x="688797" y="1681762"/>
                  <a:pt x="715771" y="1592499"/>
                </a:cubicBezTo>
                <a:cubicBezTo>
                  <a:pt x="712086" y="1596399"/>
                  <a:pt x="708979" y="1599711"/>
                  <a:pt x="699666" y="1602244"/>
                </a:cubicBezTo>
                <a:cubicBezTo>
                  <a:pt x="695976" y="1603219"/>
                  <a:pt x="696754" y="1604194"/>
                  <a:pt x="695590" y="1607506"/>
                </a:cubicBezTo>
                <a:cubicBezTo>
                  <a:pt x="685695" y="1636937"/>
                  <a:pt x="656387" y="1688582"/>
                  <a:pt x="629996" y="1713530"/>
                </a:cubicBezTo>
                <a:cubicBezTo>
                  <a:pt x="623204" y="1718792"/>
                  <a:pt x="625147" y="1717817"/>
                  <a:pt x="622431" y="1724054"/>
                </a:cubicBezTo>
                <a:cubicBezTo>
                  <a:pt x="617576" y="1737699"/>
                  <a:pt x="611949" y="1752903"/>
                  <a:pt x="611366" y="1767518"/>
                </a:cubicBezTo>
                <a:cubicBezTo>
                  <a:pt x="610980" y="1778042"/>
                  <a:pt x="613309" y="1776288"/>
                  <a:pt x="621266" y="1773755"/>
                </a:cubicBezTo>
                <a:cubicBezTo>
                  <a:pt x="664344" y="1760109"/>
                  <a:pt x="711699" y="1713143"/>
                  <a:pt x="711699" y="1667343"/>
                </a:cubicBezTo>
                <a:cubicBezTo>
                  <a:pt x="711699" y="1663247"/>
                  <a:pt x="711308" y="1660518"/>
                  <a:pt x="711117" y="1657598"/>
                </a:cubicBezTo>
                <a:cubicBezTo>
                  <a:pt x="710921" y="1655452"/>
                  <a:pt x="710339" y="1654281"/>
                  <a:pt x="712086" y="1652919"/>
                </a:cubicBezTo>
                <a:cubicBezTo>
                  <a:pt x="716745" y="1649411"/>
                  <a:pt x="716353" y="1653698"/>
                  <a:pt x="722563" y="1653115"/>
                </a:cubicBezTo>
                <a:cubicBezTo>
                  <a:pt x="748568" y="1650190"/>
                  <a:pt x="760987" y="1573793"/>
                  <a:pt x="762735" y="1556640"/>
                </a:cubicBezTo>
                <a:cubicBezTo>
                  <a:pt x="763121" y="1552157"/>
                  <a:pt x="762930" y="1550795"/>
                  <a:pt x="761570" y="1550011"/>
                </a:cubicBezTo>
                <a:cubicBezTo>
                  <a:pt x="755360" y="1546503"/>
                  <a:pt x="750510" y="1543970"/>
                  <a:pt x="744687" y="1539683"/>
                </a:cubicBezTo>
                <a:cubicBezTo>
                  <a:pt x="732849" y="1603415"/>
                  <a:pt x="666287" y="1736920"/>
                  <a:pt x="625533" y="1757190"/>
                </a:cubicBezTo>
                <a:close/>
                <a:moveTo>
                  <a:pt x="802128" y="1467180"/>
                </a:moveTo>
                <a:cubicBezTo>
                  <a:pt x="799025" y="1465039"/>
                  <a:pt x="790873" y="1451198"/>
                  <a:pt x="788352" y="1446328"/>
                </a:cubicBezTo>
                <a:cubicBezTo>
                  <a:pt x="781169" y="1432683"/>
                  <a:pt x="776706" y="1422747"/>
                  <a:pt x="770887" y="1408715"/>
                </a:cubicBezTo>
                <a:cubicBezTo>
                  <a:pt x="766033" y="1397216"/>
                  <a:pt x="762735" y="1384742"/>
                  <a:pt x="758467" y="1373047"/>
                </a:cubicBezTo>
                <a:cubicBezTo>
                  <a:pt x="752840" y="1371876"/>
                  <a:pt x="747403" y="1370318"/>
                  <a:pt x="741971" y="1368760"/>
                </a:cubicBezTo>
                <a:cubicBezTo>
                  <a:pt x="744491" y="1392145"/>
                  <a:pt x="748568" y="1415143"/>
                  <a:pt x="761183" y="1438141"/>
                </a:cubicBezTo>
                <a:cubicBezTo>
                  <a:pt x="773021" y="1459385"/>
                  <a:pt x="792620" y="1483554"/>
                  <a:pt x="816490" y="1492128"/>
                </a:cubicBezTo>
                <a:cubicBezTo>
                  <a:pt x="825416" y="1495440"/>
                  <a:pt x="823087" y="1493103"/>
                  <a:pt x="823087" y="1483750"/>
                </a:cubicBezTo>
                <a:cubicBezTo>
                  <a:pt x="823283" y="1444378"/>
                  <a:pt x="824061" y="1423330"/>
                  <a:pt x="814548" y="1380455"/>
                </a:cubicBezTo>
                <a:cubicBezTo>
                  <a:pt x="799803" y="1379867"/>
                  <a:pt x="785441" y="1378309"/>
                  <a:pt x="771274" y="1375580"/>
                </a:cubicBezTo>
                <a:cubicBezTo>
                  <a:pt x="774964" y="1411635"/>
                  <a:pt x="794176" y="1450419"/>
                  <a:pt x="802128" y="1467180"/>
                </a:cubicBezTo>
                <a:close/>
                <a:moveTo>
                  <a:pt x="691513" y="1377334"/>
                </a:moveTo>
                <a:cubicBezTo>
                  <a:pt x="684530" y="1382792"/>
                  <a:pt x="673466" y="1399749"/>
                  <a:pt x="646879" y="1397020"/>
                </a:cubicBezTo>
                <a:cubicBezTo>
                  <a:pt x="642998" y="1424692"/>
                  <a:pt x="637567" y="1443403"/>
                  <a:pt x="637371" y="1461727"/>
                </a:cubicBezTo>
                <a:cubicBezTo>
                  <a:pt x="631547" y="1454319"/>
                  <a:pt x="637371" y="1400915"/>
                  <a:pt x="637371" y="1393899"/>
                </a:cubicBezTo>
                <a:cubicBezTo>
                  <a:pt x="628641" y="1390004"/>
                  <a:pt x="620875" y="1380842"/>
                  <a:pt x="620875" y="1372655"/>
                </a:cubicBezTo>
                <a:cubicBezTo>
                  <a:pt x="617190" y="1374022"/>
                  <a:pt x="614278" y="1374605"/>
                  <a:pt x="609815" y="1374997"/>
                </a:cubicBezTo>
                <a:cubicBezTo>
                  <a:pt x="609815" y="1383375"/>
                  <a:pt x="613696" y="1393316"/>
                  <a:pt x="613696" y="1411248"/>
                </a:cubicBezTo>
                <a:cubicBezTo>
                  <a:pt x="613696" y="1429763"/>
                  <a:pt x="611176" y="1430346"/>
                  <a:pt x="618354" y="1445157"/>
                </a:cubicBezTo>
                <a:cubicBezTo>
                  <a:pt x="620292" y="1449253"/>
                  <a:pt x="624760" y="1456269"/>
                  <a:pt x="629414" y="1461335"/>
                </a:cubicBezTo>
                <a:cubicBezTo>
                  <a:pt x="636402" y="1469130"/>
                  <a:pt x="637180" y="1467572"/>
                  <a:pt x="644359" y="1461918"/>
                </a:cubicBezTo>
                <a:cubicBezTo>
                  <a:pt x="655418" y="1453344"/>
                  <a:pt x="665900" y="1442237"/>
                  <a:pt x="672883" y="1430542"/>
                </a:cubicBezTo>
                <a:cubicBezTo>
                  <a:pt x="681619" y="1414756"/>
                  <a:pt x="691709" y="1396045"/>
                  <a:pt x="691513" y="1377334"/>
                </a:cubicBezTo>
                <a:close/>
                <a:moveTo>
                  <a:pt x="966890" y="1417676"/>
                </a:moveTo>
                <a:cubicBezTo>
                  <a:pt x="967276" y="1421380"/>
                  <a:pt x="970379" y="1423330"/>
                  <a:pt x="971157" y="1431517"/>
                </a:cubicBezTo>
                <a:cubicBezTo>
                  <a:pt x="987267" y="1632062"/>
                  <a:pt x="1077308" y="1713143"/>
                  <a:pt x="1090506" y="1721521"/>
                </a:cubicBezTo>
                <a:cubicBezTo>
                  <a:pt x="1034034" y="1664418"/>
                  <a:pt x="992503" y="1553132"/>
                  <a:pt x="981830" y="1444574"/>
                </a:cubicBezTo>
                <a:cubicBezTo>
                  <a:pt x="983963" y="1446132"/>
                  <a:pt x="985324" y="1449057"/>
                  <a:pt x="987267" y="1451007"/>
                </a:cubicBezTo>
                <a:cubicBezTo>
                  <a:pt x="989204" y="1453148"/>
                  <a:pt x="990173" y="1457048"/>
                  <a:pt x="990565" y="1461139"/>
                </a:cubicBezTo>
                <a:cubicBezTo>
                  <a:pt x="1000851" y="1551765"/>
                  <a:pt x="1031123" y="1624267"/>
                  <a:pt x="1081771" y="1691899"/>
                </a:cubicBezTo>
                <a:cubicBezTo>
                  <a:pt x="1092444" y="1706127"/>
                  <a:pt x="1104282" y="1720350"/>
                  <a:pt x="1116897" y="1734387"/>
                </a:cubicBezTo>
                <a:cubicBezTo>
                  <a:pt x="1122329" y="1740428"/>
                  <a:pt x="1119809" y="1742765"/>
                  <a:pt x="1111466" y="1742569"/>
                </a:cubicBezTo>
                <a:cubicBezTo>
                  <a:pt x="1033643" y="1741404"/>
                  <a:pt x="992312" y="1666755"/>
                  <a:pt x="965725" y="1598736"/>
                </a:cubicBezTo>
                <a:cubicBezTo>
                  <a:pt x="963009" y="1591916"/>
                  <a:pt x="954274" y="1598153"/>
                  <a:pt x="945152" y="1585679"/>
                </a:cubicBezTo>
                <a:cubicBezTo>
                  <a:pt x="933511" y="1569893"/>
                  <a:pt x="931764" y="1552549"/>
                  <a:pt x="929048" y="1533250"/>
                </a:cubicBezTo>
                <a:cubicBezTo>
                  <a:pt x="927301" y="1520192"/>
                  <a:pt x="930017" y="1522142"/>
                  <a:pt x="938169" y="1510643"/>
                </a:cubicBezTo>
                <a:cubicBezTo>
                  <a:pt x="953692" y="1490766"/>
                  <a:pt x="963396" y="1458023"/>
                  <a:pt x="966890" y="1417676"/>
                </a:cubicBezTo>
                <a:close/>
                <a:moveTo>
                  <a:pt x="971543" y="1796557"/>
                </a:moveTo>
                <a:cubicBezTo>
                  <a:pt x="958933" y="1771418"/>
                  <a:pt x="882666" y="1688582"/>
                  <a:pt x="875874" y="1542025"/>
                </a:cubicBezTo>
                <a:cubicBezTo>
                  <a:pt x="877425" y="1549041"/>
                  <a:pt x="879172" y="1554107"/>
                  <a:pt x="883635" y="1554690"/>
                </a:cubicBezTo>
                <a:cubicBezTo>
                  <a:pt x="886933" y="1585679"/>
                  <a:pt x="901296" y="1642782"/>
                  <a:pt x="920508" y="1655452"/>
                </a:cubicBezTo>
                <a:cubicBezTo>
                  <a:pt x="925358" y="1659156"/>
                  <a:pt x="927687" y="1660322"/>
                  <a:pt x="936031" y="1660322"/>
                </a:cubicBezTo>
                <a:cubicBezTo>
                  <a:pt x="937005" y="1697357"/>
                  <a:pt x="947678" y="1717234"/>
                  <a:pt x="968245" y="1740036"/>
                </a:cubicBezTo>
                <a:cubicBezTo>
                  <a:pt x="977171" y="1749978"/>
                  <a:pt x="982026" y="1780379"/>
                  <a:pt x="984159" y="1794024"/>
                </a:cubicBezTo>
                <a:cubicBezTo>
                  <a:pt x="985906" y="1805719"/>
                  <a:pt x="983773" y="1805910"/>
                  <a:pt x="974264" y="1804744"/>
                </a:cubicBezTo>
                <a:cubicBezTo>
                  <a:pt x="913520" y="1796557"/>
                  <a:pt x="870437" y="1747445"/>
                  <a:pt x="868499" y="1686441"/>
                </a:cubicBezTo>
                <a:cubicBezTo>
                  <a:pt x="868113" y="1677867"/>
                  <a:pt x="870437" y="1673967"/>
                  <a:pt x="866948" y="1672213"/>
                </a:cubicBezTo>
                <a:cubicBezTo>
                  <a:pt x="860156" y="1670655"/>
                  <a:pt x="855497" y="1672796"/>
                  <a:pt x="847736" y="1661493"/>
                </a:cubicBezTo>
                <a:cubicBezTo>
                  <a:pt x="835316" y="1643174"/>
                  <a:pt x="833956" y="1606727"/>
                  <a:pt x="833956" y="1585483"/>
                </a:cubicBezTo>
                <a:cubicBezTo>
                  <a:pt x="848318" y="1582367"/>
                  <a:pt x="860929" y="1568335"/>
                  <a:pt x="865392" y="1561902"/>
                </a:cubicBezTo>
                <a:cubicBezTo>
                  <a:pt x="877229" y="1657402"/>
                  <a:pt x="910222" y="1727366"/>
                  <a:pt x="971543" y="1796557"/>
                </a:cubicBezTo>
                <a:close/>
                <a:moveTo>
                  <a:pt x="1030345" y="1757190"/>
                </a:moveTo>
                <a:cubicBezTo>
                  <a:pt x="1008221" y="1732045"/>
                  <a:pt x="967081" y="1681762"/>
                  <a:pt x="940107" y="1592499"/>
                </a:cubicBezTo>
                <a:cubicBezTo>
                  <a:pt x="943797" y="1596399"/>
                  <a:pt x="946899" y="1599711"/>
                  <a:pt x="956217" y="1602244"/>
                </a:cubicBezTo>
                <a:cubicBezTo>
                  <a:pt x="959902" y="1603219"/>
                  <a:pt x="959124" y="1604194"/>
                  <a:pt x="960288" y="1607506"/>
                </a:cubicBezTo>
                <a:cubicBezTo>
                  <a:pt x="970188" y="1636937"/>
                  <a:pt x="999491" y="1688582"/>
                  <a:pt x="1025882" y="1713530"/>
                </a:cubicBezTo>
                <a:cubicBezTo>
                  <a:pt x="1032674" y="1718792"/>
                  <a:pt x="1030736" y="1717817"/>
                  <a:pt x="1033452" y="1724054"/>
                </a:cubicBezTo>
                <a:cubicBezTo>
                  <a:pt x="1038302" y="1737699"/>
                  <a:pt x="1043929" y="1752903"/>
                  <a:pt x="1044512" y="1767518"/>
                </a:cubicBezTo>
                <a:cubicBezTo>
                  <a:pt x="1044898" y="1778042"/>
                  <a:pt x="1042574" y="1776288"/>
                  <a:pt x="1034617" y="1773755"/>
                </a:cubicBezTo>
                <a:cubicBezTo>
                  <a:pt x="991534" y="1760109"/>
                  <a:pt x="944184" y="1713143"/>
                  <a:pt x="944184" y="1667343"/>
                </a:cubicBezTo>
                <a:cubicBezTo>
                  <a:pt x="944184" y="1663247"/>
                  <a:pt x="944570" y="1660518"/>
                  <a:pt x="944766" y="1657598"/>
                </a:cubicBezTo>
                <a:cubicBezTo>
                  <a:pt x="944957" y="1655452"/>
                  <a:pt x="945539" y="1654281"/>
                  <a:pt x="943797" y="1652919"/>
                </a:cubicBezTo>
                <a:cubicBezTo>
                  <a:pt x="939138" y="1649411"/>
                  <a:pt x="939525" y="1653698"/>
                  <a:pt x="933315" y="1653115"/>
                </a:cubicBezTo>
                <a:cubicBezTo>
                  <a:pt x="907310" y="1650190"/>
                  <a:pt x="894890" y="1573793"/>
                  <a:pt x="893143" y="1556640"/>
                </a:cubicBezTo>
                <a:cubicBezTo>
                  <a:pt x="892757" y="1552157"/>
                  <a:pt x="892953" y="1550795"/>
                  <a:pt x="894308" y="1550011"/>
                </a:cubicBezTo>
                <a:cubicBezTo>
                  <a:pt x="900518" y="1546503"/>
                  <a:pt x="905373" y="1543970"/>
                  <a:pt x="911191" y="1539683"/>
                </a:cubicBezTo>
                <a:cubicBezTo>
                  <a:pt x="923029" y="1603415"/>
                  <a:pt x="989787" y="1736920"/>
                  <a:pt x="1030345" y="1757190"/>
                </a:cubicBezTo>
                <a:close/>
                <a:moveTo>
                  <a:pt x="853946" y="1467180"/>
                </a:moveTo>
                <a:cubicBezTo>
                  <a:pt x="857048" y="1465039"/>
                  <a:pt x="865201" y="1451198"/>
                  <a:pt x="867721" y="1446328"/>
                </a:cubicBezTo>
                <a:cubicBezTo>
                  <a:pt x="874905" y="1432683"/>
                  <a:pt x="879368" y="1422747"/>
                  <a:pt x="885186" y="1408715"/>
                </a:cubicBezTo>
                <a:cubicBezTo>
                  <a:pt x="890041" y="1397216"/>
                  <a:pt x="893339" y="1384742"/>
                  <a:pt x="897606" y="1373047"/>
                </a:cubicBezTo>
                <a:cubicBezTo>
                  <a:pt x="903234" y="1371876"/>
                  <a:pt x="908671" y="1370318"/>
                  <a:pt x="914103" y="1368760"/>
                </a:cubicBezTo>
                <a:cubicBezTo>
                  <a:pt x="911583" y="1392145"/>
                  <a:pt x="907506" y="1415143"/>
                  <a:pt x="894890" y="1438141"/>
                </a:cubicBezTo>
                <a:cubicBezTo>
                  <a:pt x="883053" y="1459385"/>
                  <a:pt x="863454" y="1483554"/>
                  <a:pt x="839583" y="1492128"/>
                </a:cubicBezTo>
                <a:cubicBezTo>
                  <a:pt x="830657" y="1495440"/>
                  <a:pt x="832987" y="1493103"/>
                  <a:pt x="832987" y="1483750"/>
                </a:cubicBezTo>
                <a:cubicBezTo>
                  <a:pt x="832791" y="1444378"/>
                  <a:pt x="832013" y="1423330"/>
                  <a:pt x="841526" y="1380455"/>
                </a:cubicBezTo>
                <a:cubicBezTo>
                  <a:pt x="856275" y="1379867"/>
                  <a:pt x="870633" y="1378309"/>
                  <a:pt x="884800" y="1375580"/>
                </a:cubicBezTo>
                <a:cubicBezTo>
                  <a:pt x="881115" y="1411635"/>
                  <a:pt x="861707" y="1450419"/>
                  <a:pt x="853946" y="1467180"/>
                </a:cubicBezTo>
                <a:close/>
                <a:moveTo>
                  <a:pt x="964560" y="1377334"/>
                </a:moveTo>
                <a:cubicBezTo>
                  <a:pt x="971543" y="1382792"/>
                  <a:pt x="982608" y="1399749"/>
                  <a:pt x="1009195" y="1397020"/>
                </a:cubicBezTo>
                <a:cubicBezTo>
                  <a:pt x="1013075" y="1424692"/>
                  <a:pt x="1018507" y="1443403"/>
                  <a:pt x="1018703" y="1461727"/>
                </a:cubicBezTo>
                <a:cubicBezTo>
                  <a:pt x="1024526" y="1454319"/>
                  <a:pt x="1018703" y="1400915"/>
                  <a:pt x="1018703" y="1393899"/>
                </a:cubicBezTo>
                <a:cubicBezTo>
                  <a:pt x="1027433" y="1390004"/>
                  <a:pt x="1035199" y="1380842"/>
                  <a:pt x="1035199" y="1372655"/>
                </a:cubicBezTo>
                <a:cubicBezTo>
                  <a:pt x="1038884" y="1374022"/>
                  <a:pt x="1041796" y="1374605"/>
                  <a:pt x="1046259" y="1374997"/>
                </a:cubicBezTo>
                <a:cubicBezTo>
                  <a:pt x="1046259" y="1383375"/>
                  <a:pt x="1042378" y="1393316"/>
                  <a:pt x="1042378" y="1411248"/>
                </a:cubicBezTo>
                <a:cubicBezTo>
                  <a:pt x="1042378" y="1429763"/>
                  <a:pt x="1044898" y="1430346"/>
                  <a:pt x="1037719" y="1445157"/>
                </a:cubicBezTo>
                <a:cubicBezTo>
                  <a:pt x="1035782" y="1449253"/>
                  <a:pt x="1031319" y="1456269"/>
                  <a:pt x="1026660" y="1461335"/>
                </a:cubicBezTo>
                <a:cubicBezTo>
                  <a:pt x="1019672" y="1469130"/>
                  <a:pt x="1018899" y="1467572"/>
                  <a:pt x="1011715" y="1461918"/>
                </a:cubicBezTo>
                <a:cubicBezTo>
                  <a:pt x="1000655" y="1453344"/>
                  <a:pt x="990173" y="1442237"/>
                  <a:pt x="983190" y="1430542"/>
                </a:cubicBezTo>
                <a:cubicBezTo>
                  <a:pt x="974455" y="1414756"/>
                  <a:pt x="964169" y="1396045"/>
                  <a:pt x="964560" y="1377334"/>
                </a:cubicBezTo>
                <a:close/>
                <a:moveTo>
                  <a:pt x="1066636" y="857348"/>
                </a:moveTo>
                <a:cubicBezTo>
                  <a:pt x="1077504" y="857740"/>
                  <a:pt x="1083323" y="856961"/>
                  <a:pt x="1090893" y="855011"/>
                </a:cubicBezTo>
                <a:cubicBezTo>
                  <a:pt x="1092058" y="868847"/>
                  <a:pt x="1102535" y="886392"/>
                  <a:pt x="1109909" y="897499"/>
                </a:cubicBezTo>
                <a:cubicBezTo>
                  <a:pt x="1116315" y="907048"/>
                  <a:pt x="1116119" y="921473"/>
                  <a:pt x="1113790" y="930630"/>
                </a:cubicBezTo>
                <a:cubicBezTo>
                  <a:pt x="1101370" y="903932"/>
                  <a:pt x="1085461" y="879371"/>
                  <a:pt x="1066636" y="857348"/>
                </a:cubicBezTo>
                <a:close/>
                <a:moveTo>
                  <a:pt x="1236633" y="920498"/>
                </a:moveTo>
                <a:cubicBezTo>
                  <a:pt x="1224600" y="920498"/>
                  <a:pt x="1210433" y="908802"/>
                  <a:pt x="1203059" y="901399"/>
                </a:cubicBezTo>
                <a:cubicBezTo>
                  <a:pt x="1196266" y="894770"/>
                  <a:pt x="1193746" y="892820"/>
                  <a:pt x="1187341" y="884050"/>
                </a:cubicBezTo>
                <a:cubicBezTo>
                  <a:pt x="1179384" y="873330"/>
                  <a:pt x="1175503" y="867485"/>
                  <a:pt x="1166190" y="857348"/>
                </a:cubicBezTo>
                <a:cubicBezTo>
                  <a:pt x="1162310" y="853061"/>
                  <a:pt x="1150277" y="840200"/>
                  <a:pt x="1144845" y="840200"/>
                </a:cubicBezTo>
                <a:cubicBezTo>
                  <a:pt x="1144845" y="840200"/>
                  <a:pt x="1152606" y="846437"/>
                  <a:pt x="1157265" y="852282"/>
                </a:cubicBezTo>
                <a:cubicBezTo>
                  <a:pt x="1165608" y="862610"/>
                  <a:pt x="1173565" y="876059"/>
                  <a:pt x="1176281" y="881909"/>
                </a:cubicBezTo>
                <a:cubicBezTo>
                  <a:pt x="1182878" y="896328"/>
                  <a:pt x="1181326" y="909194"/>
                  <a:pt x="1178028" y="916989"/>
                </a:cubicBezTo>
                <a:cubicBezTo>
                  <a:pt x="1175116" y="924392"/>
                  <a:pt x="1173565" y="923227"/>
                  <a:pt x="1165995" y="922448"/>
                </a:cubicBezTo>
                <a:cubicBezTo>
                  <a:pt x="1151441" y="921080"/>
                  <a:pt x="1139408" y="915818"/>
                  <a:pt x="1127766" y="906073"/>
                </a:cubicBezTo>
                <a:cubicBezTo>
                  <a:pt x="1115537" y="895745"/>
                  <a:pt x="1098463" y="868656"/>
                  <a:pt x="1098463" y="852674"/>
                </a:cubicBezTo>
                <a:cubicBezTo>
                  <a:pt x="1115346" y="849166"/>
                  <a:pt x="1133198" y="847216"/>
                  <a:pt x="1146200" y="834350"/>
                </a:cubicBezTo>
                <a:cubicBezTo>
                  <a:pt x="1160171" y="820318"/>
                  <a:pt x="1163861" y="813498"/>
                  <a:pt x="1177636" y="799662"/>
                </a:cubicBezTo>
                <a:cubicBezTo>
                  <a:pt x="1190252" y="786992"/>
                  <a:pt x="1210433" y="782122"/>
                  <a:pt x="1227316" y="787188"/>
                </a:cubicBezTo>
                <a:cubicBezTo>
                  <a:pt x="1252934" y="794787"/>
                  <a:pt x="1268266" y="806874"/>
                  <a:pt x="1283788" y="828309"/>
                </a:cubicBezTo>
                <a:cubicBezTo>
                  <a:pt x="1286700" y="832209"/>
                  <a:pt x="1304165" y="868460"/>
                  <a:pt x="1296404" y="868460"/>
                </a:cubicBezTo>
                <a:cubicBezTo>
                  <a:pt x="1272729" y="868460"/>
                  <a:pt x="1260504" y="866118"/>
                  <a:pt x="1238571" y="858715"/>
                </a:cubicBezTo>
                <a:cubicBezTo>
                  <a:pt x="1232753" y="856182"/>
                  <a:pt x="1231202" y="849749"/>
                  <a:pt x="1223827" y="840396"/>
                </a:cubicBezTo>
                <a:cubicBezTo>
                  <a:pt x="1214123" y="828701"/>
                  <a:pt x="1197627" y="810186"/>
                  <a:pt x="1184238" y="802974"/>
                </a:cubicBezTo>
                <a:cubicBezTo>
                  <a:pt x="1203450" y="821685"/>
                  <a:pt x="1216452" y="836888"/>
                  <a:pt x="1226543" y="853257"/>
                </a:cubicBezTo>
                <a:cubicBezTo>
                  <a:pt x="1241679" y="877617"/>
                  <a:pt x="1242457" y="913285"/>
                  <a:pt x="1236633" y="920498"/>
                </a:cubicBezTo>
                <a:close/>
                <a:moveTo>
                  <a:pt x="1230037" y="702407"/>
                </a:moveTo>
                <a:cubicBezTo>
                  <a:pt x="1230037" y="710790"/>
                  <a:pt x="1230424" y="694416"/>
                  <a:pt x="1236438" y="678630"/>
                </a:cubicBezTo>
                <a:cubicBezTo>
                  <a:pt x="1241483" y="665377"/>
                  <a:pt x="1251769" y="653099"/>
                  <a:pt x="1262056" y="645500"/>
                </a:cubicBezTo>
                <a:cubicBezTo>
                  <a:pt x="1271760" y="638288"/>
                  <a:pt x="1283597" y="633805"/>
                  <a:pt x="1295626" y="631659"/>
                </a:cubicBezTo>
                <a:cubicBezTo>
                  <a:pt x="1304165" y="630101"/>
                  <a:pt x="1313096" y="627372"/>
                  <a:pt x="1320470" y="623472"/>
                </a:cubicBezTo>
                <a:cubicBezTo>
                  <a:pt x="1324737" y="621331"/>
                  <a:pt x="1327649" y="618019"/>
                  <a:pt x="1326871" y="626789"/>
                </a:cubicBezTo>
                <a:cubicBezTo>
                  <a:pt x="1324155" y="653682"/>
                  <a:pt x="1316976" y="669664"/>
                  <a:pt x="1300480" y="690908"/>
                </a:cubicBezTo>
                <a:cubicBezTo>
                  <a:pt x="1286509" y="709031"/>
                  <a:pt x="1258948" y="710981"/>
                  <a:pt x="1237602" y="736513"/>
                </a:cubicBezTo>
                <a:cubicBezTo>
                  <a:pt x="1221688" y="755420"/>
                  <a:pt x="1234108" y="743529"/>
                  <a:pt x="1244395" y="734372"/>
                </a:cubicBezTo>
                <a:cubicBezTo>
                  <a:pt x="1267101" y="714489"/>
                  <a:pt x="1313096" y="699678"/>
                  <a:pt x="1343172" y="705332"/>
                </a:cubicBezTo>
                <a:cubicBezTo>
                  <a:pt x="1346279" y="705915"/>
                  <a:pt x="1345310" y="707473"/>
                  <a:pt x="1344532" y="710398"/>
                </a:cubicBezTo>
                <a:cubicBezTo>
                  <a:pt x="1339291" y="727552"/>
                  <a:pt x="1322795" y="763215"/>
                  <a:pt x="1300093" y="759707"/>
                </a:cubicBezTo>
                <a:cubicBezTo>
                  <a:pt x="1294852" y="758928"/>
                  <a:pt x="1289225" y="758345"/>
                  <a:pt x="1283597" y="758149"/>
                </a:cubicBezTo>
                <a:cubicBezTo>
                  <a:pt x="1275254" y="757953"/>
                  <a:pt x="1241875" y="759707"/>
                  <a:pt x="1230037" y="768090"/>
                </a:cubicBezTo>
                <a:cubicBezTo>
                  <a:pt x="1242844" y="764386"/>
                  <a:pt x="1267488" y="760099"/>
                  <a:pt x="1298733" y="764969"/>
                </a:cubicBezTo>
                <a:cubicBezTo>
                  <a:pt x="1318141" y="767894"/>
                  <a:pt x="1335797" y="779001"/>
                  <a:pt x="1337935" y="788942"/>
                </a:cubicBezTo>
                <a:cubicBezTo>
                  <a:pt x="1335024" y="798687"/>
                  <a:pt x="1307855" y="811357"/>
                  <a:pt x="1289225" y="811744"/>
                </a:cubicBezTo>
                <a:cubicBezTo>
                  <a:pt x="1279907" y="811744"/>
                  <a:pt x="1281268" y="811940"/>
                  <a:pt x="1274089" y="804924"/>
                </a:cubicBezTo>
                <a:cubicBezTo>
                  <a:pt x="1269234" y="800049"/>
                  <a:pt x="1262834" y="795762"/>
                  <a:pt x="1257010" y="792058"/>
                </a:cubicBezTo>
                <a:lnTo>
                  <a:pt x="1247502" y="786605"/>
                </a:lnTo>
                <a:cubicBezTo>
                  <a:pt x="1263998" y="789525"/>
                  <a:pt x="1291745" y="796154"/>
                  <a:pt x="1307659" y="794787"/>
                </a:cubicBezTo>
                <a:cubicBezTo>
                  <a:pt x="1311735" y="794400"/>
                  <a:pt x="1319692" y="793425"/>
                  <a:pt x="1312318" y="789334"/>
                </a:cubicBezTo>
                <a:cubicBezTo>
                  <a:pt x="1303196" y="784263"/>
                  <a:pt x="1278938" y="783484"/>
                  <a:pt x="1274089" y="783484"/>
                </a:cubicBezTo>
                <a:cubicBezTo>
                  <a:pt x="1268652" y="783484"/>
                  <a:pt x="1247693" y="784263"/>
                  <a:pt x="1244590" y="785630"/>
                </a:cubicBezTo>
                <a:cubicBezTo>
                  <a:pt x="1237602" y="781343"/>
                  <a:pt x="1227708" y="778222"/>
                  <a:pt x="1219941" y="777247"/>
                </a:cubicBezTo>
                <a:cubicBezTo>
                  <a:pt x="1219555" y="759511"/>
                  <a:pt x="1224409" y="741775"/>
                  <a:pt x="1230228" y="725210"/>
                </a:cubicBezTo>
                <a:cubicBezTo>
                  <a:pt x="1214510" y="717807"/>
                  <a:pt x="1203254" y="709227"/>
                  <a:pt x="1197431" y="698507"/>
                </a:cubicBezTo>
                <a:cubicBezTo>
                  <a:pt x="1188892" y="682917"/>
                  <a:pt x="1188892" y="663040"/>
                  <a:pt x="1198209" y="644133"/>
                </a:cubicBezTo>
                <a:cubicBezTo>
                  <a:pt x="1215288" y="609636"/>
                  <a:pt x="1250800" y="587030"/>
                  <a:pt x="1271950" y="535968"/>
                </a:cubicBezTo>
                <a:cubicBezTo>
                  <a:pt x="1275058" y="538109"/>
                  <a:pt x="1279521" y="551166"/>
                  <a:pt x="1280490" y="555649"/>
                </a:cubicBezTo>
                <a:cubicBezTo>
                  <a:pt x="1282433" y="565007"/>
                  <a:pt x="1284370" y="574556"/>
                  <a:pt x="1284370" y="585472"/>
                </a:cubicBezTo>
                <a:cubicBezTo>
                  <a:pt x="1284370" y="598725"/>
                  <a:pt x="1281072" y="612169"/>
                  <a:pt x="1278160" y="622502"/>
                </a:cubicBezTo>
                <a:cubicBezTo>
                  <a:pt x="1275836" y="630684"/>
                  <a:pt x="1274671" y="629322"/>
                  <a:pt x="1267488" y="633026"/>
                </a:cubicBezTo>
                <a:cubicBezTo>
                  <a:pt x="1251769" y="641017"/>
                  <a:pt x="1238576" y="657386"/>
                  <a:pt x="1232944" y="673951"/>
                </a:cubicBezTo>
                <a:cubicBezTo>
                  <a:pt x="1230037" y="683113"/>
                  <a:pt x="1230037" y="692275"/>
                  <a:pt x="1230037" y="702407"/>
                </a:cubicBezTo>
                <a:close/>
                <a:moveTo>
                  <a:pt x="1417887" y="647058"/>
                </a:moveTo>
                <a:cubicBezTo>
                  <a:pt x="1405271" y="660894"/>
                  <a:pt x="1362579" y="693833"/>
                  <a:pt x="1352097" y="700849"/>
                </a:cubicBezTo>
                <a:cubicBezTo>
                  <a:pt x="1328422" y="695195"/>
                  <a:pt x="1317559" y="696949"/>
                  <a:pt x="1301258" y="699678"/>
                </a:cubicBezTo>
                <a:cubicBezTo>
                  <a:pt x="1318332" y="688958"/>
                  <a:pt x="1334246" y="677072"/>
                  <a:pt x="1348995" y="663623"/>
                </a:cubicBezTo>
                <a:cubicBezTo>
                  <a:pt x="1356952" y="656411"/>
                  <a:pt x="1373057" y="635559"/>
                  <a:pt x="1378102" y="633026"/>
                </a:cubicBezTo>
                <a:cubicBezTo>
                  <a:pt x="1388388" y="624839"/>
                  <a:pt x="1414975" y="623472"/>
                  <a:pt x="1432054" y="627176"/>
                </a:cubicBezTo>
                <a:cubicBezTo>
                  <a:pt x="1432054" y="647254"/>
                  <a:pt x="1421185" y="667910"/>
                  <a:pt x="1410316" y="684284"/>
                </a:cubicBezTo>
                <a:cubicBezTo>
                  <a:pt x="1394016" y="709036"/>
                  <a:pt x="1364131" y="730668"/>
                  <a:pt x="1337935" y="744700"/>
                </a:cubicBezTo>
                <a:cubicBezTo>
                  <a:pt x="1344728" y="733980"/>
                  <a:pt x="1348026" y="724038"/>
                  <a:pt x="1351711" y="713514"/>
                </a:cubicBezTo>
                <a:cubicBezTo>
                  <a:pt x="1352293" y="711956"/>
                  <a:pt x="1353458" y="711374"/>
                  <a:pt x="1362966" y="703769"/>
                </a:cubicBezTo>
                <a:cubicBezTo>
                  <a:pt x="1365295" y="701824"/>
                  <a:pt x="1366656" y="700457"/>
                  <a:pt x="1368985" y="698703"/>
                </a:cubicBezTo>
                <a:cubicBezTo>
                  <a:pt x="1381987" y="688375"/>
                  <a:pt x="1410708" y="660894"/>
                  <a:pt x="1417887" y="647058"/>
                </a:cubicBezTo>
                <a:close/>
                <a:moveTo>
                  <a:pt x="1427395" y="733593"/>
                </a:moveTo>
                <a:cubicBezTo>
                  <a:pt x="1408183" y="749183"/>
                  <a:pt x="1375968" y="767306"/>
                  <a:pt x="1342589" y="780172"/>
                </a:cubicBezTo>
                <a:cubicBezTo>
                  <a:pt x="1337353" y="774327"/>
                  <a:pt x="1327649" y="766527"/>
                  <a:pt x="1318332" y="764386"/>
                </a:cubicBezTo>
                <a:cubicBezTo>
                  <a:pt x="1318528" y="764190"/>
                  <a:pt x="1339873" y="752108"/>
                  <a:pt x="1356174" y="742363"/>
                </a:cubicBezTo>
                <a:cubicBezTo>
                  <a:pt x="1366264" y="736322"/>
                  <a:pt x="1376937" y="727552"/>
                  <a:pt x="1386641" y="722677"/>
                </a:cubicBezTo>
                <a:cubicBezTo>
                  <a:pt x="1403720" y="713906"/>
                  <a:pt x="1425066" y="711760"/>
                  <a:pt x="1442340" y="720923"/>
                </a:cubicBezTo>
                <a:cubicBezTo>
                  <a:pt x="1441948" y="737684"/>
                  <a:pt x="1401973" y="773352"/>
                  <a:pt x="1388971" y="781343"/>
                </a:cubicBezTo>
                <a:cubicBezTo>
                  <a:pt x="1378684" y="787384"/>
                  <a:pt x="1346083" y="802582"/>
                  <a:pt x="1334050" y="803753"/>
                </a:cubicBezTo>
                <a:cubicBezTo>
                  <a:pt x="1344919" y="794204"/>
                  <a:pt x="1348026" y="788550"/>
                  <a:pt x="1348799" y="787771"/>
                </a:cubicBezTo>
                <a:cubicBezTo>
                  <a:pt x="1361801" y="780559"/>
                  <a:pt x="1423319" y="750741"/>
                  <a:pt x="1427395" y="733593"/>
                </a:cubicBezTo>
                <a:close/>
                <a:moveTo>
                  <a:pt x="1289998" y="823439"/>
                </a:moveTo>
                <a:cubicBezTo>
                  <a:pt x="1320465" y="816227"/>
                  <a:pt x="1337353" y="811161"/>
                  <a:pt x="1367238" y="800049"/>
                </a:cubicBezTo>
                <a:cubicBezTo>
                  <a:pt x="1380823" y="796541"/>
                  <a:pt x="1413620" y="803557"/>
                  <a:pt x="1430502" y="813111"/>
                </a:cubicBezTo>
                <a:cubicBezTo>
                  <a:pt x="1445829" y="821881"/>
                  <a:pt x="1446411" y="827530"/>
                  <a:pt x="1433801" y="839421"/>
                </a:cubicBezTo>
                <a:cubicBezTo>
                  <a:pt x="1407410" y="864364"/>
                  <a:pt x="1342007" y="867485"/>
                  <a:pt x="1306494" y="867485"/>
                </a:cubicBezTo>
                <a:cubicBezTo>
                  <a:pt x="1306108" y="862806"/>
                  <a:pt x="1302227" y="850141"/>
                  <a:pt x="1301062" y="844683"/>
                </a:cubicBezTo>
                <a:cubicBezTo>
                  <a:pt x="1335993" y="846633"/>
                  <a:pt x="1397314" y="847216"/>
                  <a:pt x="1428946" y="832792"/>
                </a:cubicBezTo>
                <a:cubicBezTo>
                  <a:pt x="1387033" y="837275"/>
                  <a:pt x="1342981" y="838833"/>
                  <a:pt x="1296404" y="834350"/>
                </a:cubicBezTo>
                <a:cubicBezTo>
                  <a:pt x="1294074" y="830259"/>
                  <a:pt x="1292719" y="827530"/>
                  <a:pt x="1289998" y="823439"/>
                </a:cubicBezTo>
                <a:close/>
                <a:moveTo>
                  <a:pt x="1243039" y="870018"/>
                </a:moveTo>
                <a:cubicBezTo>
                  <a:pt x="1246724" y="870018"/>
                  <a:pt x="1249053" y="871772"/>
                  <a:pt x="1253712" y="872747"/>
                </a:cubicBezTo>
                <a:cubicBezTo>
                  <a:pt x="1259726" y="873918"/>
                  <a:pt x="1271368" y="876451"/>
                  <a:pt x="1277578" y="876451"/>
                </a:cubicBezTo>
                <a:cubicBezTo>
                  <a:pt x="1291358" y="876255"/>
                  <a:pt x="1286700" y="875863"/>
                  <a:pt x="1294657" y="879959"/>
                </a:cubicBezTo>
                <a:cubicBezTo>
                  <a:pt x="1319692" y="893212"/>
                  <a:pt x="1381792" y="917376"/>
                  <a:pt x="1403137" y="932384"/>
                </a:cubicBezTo>
                <a:cubicBezTo>
                  <a:pt x="1392269" y="911727"/>
                  <a:pt x="1325320" y="882100"/>
                  <a:pt x="1310571" y="875672"/>
                </a:cubicBezTo>
                <a:cubicBezTo>
                  <a:pt x="1324351" y="875084"/>
                  <a:pt x="1338126" y="874305"/>
                  <a:pt x="1351907" y="873722"/>
                </a:cubicBezTo>
                <a:cubicBezTo>
                  <a:pt x="1353654" y="873722"/>
                  <a:pt x="1354818" y="873722"/>
                  <a:pt x="1355983" y="874305"/>
                </a:cubicBezTo>
                <a:cubicBezTo>
                  <a:pt x="1369176" y="880934"/>
                  <a:pt x="1388584" y="892237"/>
                  <a:pt x="1396928" y="903153"/>
                </a:cubicBezTo>
                <a:cubicBezTo>
                  <a:pt x="1402751" y="910556"/>
                  <a:pt x="1412259" y="924006"/>
                  <a:pt x="1409543" y="934334"/>
                </a:cubicBezTo>
                <a:cubicBezTo>
                  <a:pt x="1407600" y="942129"/>
                  <a:pt x="1390718" y="941742"/>
                  <a:pt x="1384312" y="941742"/>
                </a:cubicBezTo>
                <a:cubicBezTo>
                  <a:pt x="1353262" y="941742"/>
                  <a:pt x="1268266" y="896524"/>
                  <a:pt x="1243039" y="870018"/>
                </a:cubicBezTo>
                <a:close/>
                <a:moveTo>
                  <a:pt x="1248471" y="886583"/>
                </a:moveTo>
                <a:cubicBezTo>
                  <a:pt x="1271177" y="902565"/>
                  <a:pt x="1302227" y="921080"/>
                  <a:pt x="1327453" y="934138"/>
                </a:cubicBezTo>
                <a:cubicBezTo>
                  <a:pt x="1338126" y="943104"/>
                  <a:pt x="1350742" y="976430"/>
                  <a:pt x="1352680" y="992025"/>
                </a:cubicBezTo>
                <a:cubicBezTo>
                  <a:pt x="1353844" y="1001378"/>
                  <a:pt x="1352293" y="1008198"/>
                  <a:pt x="1340456" y="1006253"/>
                </a:cubicBezTo>
                <a:cubicBezTo>
                  <a:pt x="1300480" y="1000212"/>
                  <a:pt x="1245173" y="955578"/>
                  <a:pt x="1224409" y="926539"/>
                </a:cubicBezTo>
                <a:cubicBezTo>
                  <a:pt x="1231006" y="927710"/>
                  <a:pt x="1242261" y="934334"/>
                  <a:pt x="1245946" y="916793"/>
                </a:cubicBezTo>
                <a:cubicBezTo>
                  <a:pt x="1246724" y="913481"/>
                  <a:pt x="1247693" y="909194"/>
                  <a:pt x="1247889" y="906073"/>
                </a:cubicBezTo>
                <a:cubicBezTo>
                  <a:pt x="1279134" y="927121"/>
                  <a:pt x="1316781" y="957724"/>
                  <a:pt x="1335797" y="986371"/>
                </a:cubicBezTo>
                <a:cubicBezTo>
                  <a:pt x="1327649" y="957332"/>
                  <a:pt x="1261278" y="901590"/>
                  <a:pt x="1247889" y="890287"/>
                </a:cubicBezTo>
                <a:cubicBezTo>
                  <a:pt x="1246528" y="889900"/>
                  <a:pt x="1246338" y="885221"/>
                  <a:pt x="1248471" y="886583"/>
                </a:cubicBezTo>
                <a:close/>
                <a:moveTo>
                  <a:pt x="1273893" y="1053028"/>
                </a:moveTo>
                <a:cubicBezTo>
                  <a:pt x="1268461" y="1066281"/>
                  <a:pt x="1259144" y="1061602"/>
                  <a:pt x="1249053" y="1055169"/>
                </a:cubicBezTo>
                <a:cubicBezTo>
                  <a:pt x="1214705" y="1033146"/>
                  <a:pt x="1167355" y="958307"/>
                  <a:pt x="1158234" y="929851"/>
                </a:cubicBezTo>
                <a:cubicBezTo>
                  <a:pt x="1170262" y="932580"/>
                  <a:pt x="1178219" y="934334"/>
                  <a:pt x="1184820" y="923613"/>
                </a:cubicBezTo>
                <a:cubicBezTo>
                  <a:pt x="1198596" y="936676"/>
                  <a:pt x="1237798" y="984617"/>
                  <a:pt x="1263220" y="1049711"/>
                </a:cubicBezTo>
                <a:cubicBezTo>
                  <a:pt x="1261087" y="996895"/>
                  <a:pt x="1192582" y="916989"/>
                  <a:pt x="1188701" y="908606"/>
                </a:cubicBezTo>
                <a:cubicBezTo>
                  <a:pt x="1188505" y="907048"/>
                  <a:pt x="1188701" y="903344"/>
                  <a:pt x="1188701" y="901399"/>
                </a:cubicBezTo>
                <a:cubicBezTo>
                  <a:pt x="1194911" y="907631"/>
                  <a:pt x="1205780" y="921473"/>
                  <a:pt x="1213154" y="928685"/>
                </a:cubicBezTo>
                <a:cubicBezTo>
                  <a:pt x="1226930" y="942521"/>
                  <a:pt x="1239736" y="955578"/>
                  <a:pt x="1254099" y="968635"/>
                </a:cubicBezTo>
                <a:cubicBezTo>
                  <a:pt x="1270982" y="981888"/>
                  <a:pt x="1282628" y="1031784"/>
                  <a:pt x="1273893" y="1053028"/>
                </a:cubicBezTo>
                <a:close/>
                <a:moveTo>
                  <a:pt x="1127957" y="967273"/>
                </a:moveTo>
                <a:cubicBezTo>
                  <a:pt x="1133394" y="975460"/>
                  <a:pt x="1160949" y="1011123"/>
                  <a:pt x="1180940" y="1060823"/>
                </a:cubicBezTo>
                <a:cubicBezTo>
                  <a:pt x="1173369" y="1017556"/>
                  <a:pt x="1138826" y="954995"/>
                  <a:pt x="1123690" y="932776"/>
                </a:cubicBezTo>
                <a:cubicBezTo>
                  <a:pt x="1124468" y="930439"/>
                  <a:pt x="1124854" y="919718"/>
                  <a:pt x="1124468" y="915235"/>
                </a:cubicBezTo>
                <a:cubicBezTo>
                  <a:pt x="1133394" y="922448"/>
                  <a:pt x="1140377" y="924392"/>
                  <a:pt x="1143680" y="925956"/>
                </a:cubicBezTo>
                <a:cubicBezTo>
                  <a:pt x="1146396" y="928489"/>
                  <a:pt x="1174730" y="981305"/>
                  <a:pt x="1186567" y="1011123"/>
                </a:cubicBezTo>
                <a:cubicBezTo>
                  <a:pt x="1193942" y="1029834"/>
                  <a:pt x="1198209" y="1054194"/>
                  <a:pt x="1190639" y="1073297"/>
                </a:cubicBezTo>
                <a:cubicBezTo>
                  <a:pt x="1187923" y="1080117"/>
                  <a:pt x="1185011" y="1078946"/>
                  <a:pt x="1177250" y="1073488"/>
                </a:cubicBezTo>
                <a:cubicBezTo>
                  <a:pt x="1168520" y="1066281"/>
                  <a:pt x="1148143" y="1049907"/>
                  <a:pt x="1141933" y="1039775"/>
                </a:cubicBezTo>
                <a:cubicBezTo>
                  <a:pt x="1140186" y="1014244"/>
                  <a:pt x="1135332" y="990271"/>
                  <a:pt x="1127957" y="967273"/>
                </a:cubicBezTo>
                <a:close/>
                <a:moveTo>
                  <a:pt x="1435156" y="1003132"/>
                </a:moveTo>
                <a:cubicBezTo>
                  <a:pt x="1412455" y="1003132"/>
                  <a:pt x="1415171" y="1005082"/>
                  <a:pt x="1411094" y="998066"/>
                </a:cubicBezTo>
                <a:cubicBezTo>
                  <a:pt x="1408569" y="993779"/>
                  <a:pt x="1402751" y="983838"/>
                  <a:pt x="1399839" y="978772"/>
                </a:cubicBezTo>
                <a:cubicBezTo>
                  <a:pt x="1430502" y="975651"/>
                  <a:pt x="1455533" y="972535"/>
                  <a:pt x="1483089" y="967660"/>
                </a:cubicBezTo>
                <a:cubicBezTo>
                  <a:pt x="1495122" y="965519"/>
                  <a:pt x="1537236" y="956553"/>
                  <a:pt x="1544219" y="953628"/>
                </a:cubicBezTo>
                <a:cubicBezTo>
                  <a:pt x="1502497" y="961232"/>
                  <a:pt x="1434965" y="970198"/>
                  <a:pt x="1393629" y="970198"/>
                </a:cubicBezTo>
                <a:cubicBezTo>
                  <a:pt x="1391300" y="966690"/>
                  <a:pt x="1381405" y="951683"/>
                  <a:pt x="1379462" y="950512"/>
                </a:cubicBezTo>
                <a:cubicBezTo>
                  <a:pt x="1389362" y="953045"/>
                  <a:pt x="1405467" y="951487"/>
                  <a:pt x="1411290" y="948758"/>
                </a:cubicBezTo>
                <a:cubicBezTo>
                  <a:pt x="1438846" y="946225"/>
                  <a:pt x="1471251" y="941154"/>
                  <a:pt x="1493571" y="933555"/>
                </a:cubicBezTo>
                <a:cubicBezTo>
                  <a:pt x="1508124" y="928685"/>
                  <a:pt x="1571775" y="917768"/>
                  <a:pt x="1597006" y="920884"/>
                </a:cubicBezTo>
                <a:cubicBezTo>
                  <a:pt x="1604381" y="921859"/>
                  <a:pt x="1603603" y="926146"/>
                  <a:pt x="1597589" y="934530"/>
                </a:cubicBezTo>
                <a:cubicBezTo>
                  <a:pt x="1561880" y="983059"/>
                  <a:pt x="1492020" y="1001574"/>
                  <a:pt x="1435156" y="1003132"/>
                </a:cubicBezTo>
                <a:close/>
                <a:moveTo>
                  <a:pt x="1341425" y="939988"/>
                </a:moveTo>
                <a:cubicBezTo>
                  <a:pt x="1346666" y="941938"/>
                  <a:pt x="1363162" y="947587"/>
                  <a:pt x="1366656" y="948954"/>
                </a:cubicBezTo>
                <a:cubicBezTo>
                  <a:pt x="1393629" y="981109"/>
                  <a:pt x="1416918" y="1016973"/>
                  <a:pt x="1428560" y="1057702"/>
                </a:cubicBezTo>
                <a:cubicBezTo>
                  <a:pt x="1433218" y="1073880"/>
                  <a:pt x="1436321" y="1098240"/>
                  <a:pt x="1433218" y="1117343"/>
                </a:cubicBezTo>
                <a:cubicBezTo>
                  <a:pt x="1430693" y="1133517"/>
                  <a:pt x="1430889" y="1134301"/>
                  <a:pt x="1420020" y="1125917"/>
                </a:cubicBezTo>
                <a:cubicBezTo>
                  <a:pt x="1406632" y="1115589"/>
                  <a:pt x="1383730" y="1096295"/>
                  <a:pt x="1370150" y="1086550"/>
                </a:cubicBezTo>
                <a:cubicBezTo>
                  <a:pt x="1367625" y="1083821"/>
                  <a:pt x="1369176" y="1085962"/>
                  <a:pt x="1368207" y="1082263"/>
                </a:cubicBezTo>
                <a:cubicBezTo>
                  <a:pt x="1361801" y="1059265"/>
                  <a:pt x="1358117" y="1034900"/>
                  <a:pt x="1346861" y="1013465"/>
                </a:cubicBezTo>
                <a:cubicBezTo>
                  <a:pt x="1355983" y="1014244"/>
                  <a:pt x="1357339" y="1007228"/>
                  <a:pt x="1357339" y="1003911"/>
                </a:cubicBezTo>
                <a:cubicBezTo>
                  <a:pt x="1357339" y="1003132"/>
                  <a:pt x="1359864" y="1007811"/>
                  <a:pt x="1361801" y="1010540"/>
                </a:cubicBezTo>
                <a:cubicBezTo>
                  <a:pt x="1373639" y="1026522"/>
                  <a:pt x="1406245" y="1079142"/>
                  <a:pt x="1415171" y="1097074"/>
                </a:cubicBezTo>
                <a:cubicBezTo>
                  <a:pt x="1416526" y="1099803"/>
                  <a:pt x="1420603" y="1109739"/>
                  <a:pt x="1422545" y="1111689"/>
                </a:cubicBezTo>
                <a:cubicBezTo>
                  <a:pt x="1422350" y="1101944"/>
                  <a:pt x="1404884" y="1065693"/>
                  <a:pt x="1400035" y="1056340"/>
                </a:cubicBezTo>
                <a:cubicBezTo>
                  <a:pt x="1392078" y="1040554"/>
                  <a:pt x="1375195" y="1012490"/>
                  <a:pt x="1365295" y="997483"/>
                </a:cubicBezTo>
                <a:cubicBezTo>
                  <a:pt x="1356952" y="984813"/>
                  <a:pt x="1359281" y="988517"/>
                  <a:pt x="1354623" y="973118"/>
                </a:cubicBezTo>
                <a:cubicBezTo>
                  <a:pt x="1351520" y="962207"/>
                  <a:pt x="1347634" y="950708"/>
                  <a:pt x="1341425" y="939988"/>
                </a:cubicBezTo>
                <a:close/>
                <a:moveTo>
                  <a:pt x="1283015" y="992221"/>
                </a:moveTo>
                <a:cubicBezTo>
                  <a:pt x="1291163" y="996508"/>
                  <a:pt x="1313096" y="1012294"/>
                  <a:pt x="1338709" y="1013465"/>
                </a:cubicBezTo>
                <a:cubicBezTo>
                  <a:pt x="1354427" y="1043283"/>
                  <a:pt x="1369954" y="1119484"/>
                  <a:pt x="1370732" y="1152032"/>
                </a:cubicBezTo>
                <a:cubicBezTo>
                  <a:pt x="1370923" y="1160023"/>
                  <a:pt x="1370923" y="1163923"/>
                  <a:pt x="1365682" y="1161777"/>
                </a:cubicBezTo>
                <a:cubicBezTo>
                  <a:pt x="1351324" y="1156324"/>
                  <a:pt x="1324933" y="1136055"/>
                  <a:pt x="1316976" y="1128255"/>
                </a:cubicBezTo>
                <a:cubicBezTo>
                  <a:pt x="1313096" y="1099607"/>
                  <a:pt x="1308046" y="1065110"/>
                  <a:pt x="1289416" y="1024376"/>
                </a:cubicBezTo>
                <a:cubicBezTo>
                  <a:pt x="1310957" y="1052636"/>
                  <a:pt x="1345501" y="1108960"/>
                  <a:pt x="1356174" y="1138588"/>
                </a:cubicBezTo>
                <a:cubicBezTo>
                  <a:pt x="1356174" y="1125334"/>
                  <a:pt x="1340842" y="1092591"/>
                  <a:pt x="1334050" y="1078946"/>
                </a:cubicBezTo>
                <a:cubicBezTo>
                  <a:pt x="1318332" y="1048545"/>
                  <a:pt x="1298733" y="1021260"/>
                  <a:pt x="1283015" y="992221"/>
                </a:cubicBezTo>
                <a:close/>
                <a:moveTo>
                  <a:pt x="1219364" y="1040162"/>
                </a:moveTo>
                <a:cubicBezTo>
                  <a:pt x="1227125" y="1048349"/>
                  <a:pt x="1238963" y="1059069"/>
                  <a:pt x="1243230" y="1061210"/>
                </a:cubicBezTo>
                <a:cubicBezTo>
                  <a:pt x="1265550" y="1086158"/>
                  <a:pt x="1290194" y="1145016"/>
                  <a:pt x="1297764" y="1167823"/>
                </a:cubicBezTo>
                <a:cubicBezTo>
                  <a:pt x="1292523" y="1130205"/>
                  <a:pt x="1274280" y="1098436"/>
                  <a:pt x="1260113" y="1068618"/>
                </a:cubicBezTo>
                <a:cubicBezTo>
                  <a:pt x="1272342" y="1071543"/>
                  <a:pt x="1279325" y="1062964"/>
                  <a:pt x="1283015" y="1052249"/>
                </a:cubicBezTo>
                <a:cubicBezTo>
                  <a:pt x="1283788" y="1049907"/>
                  <a:pt x="1284953" y="1042891"/>
                  <a:pt x="1285148" y="1040162"/>
                </a:cubicBezTo>
                <a:cubicBezTo>
                  <a:pt x="1300093" y="1057315"/>
                  <a:pt x="1312318" y="1144237"/>
                  <a:pt x="1309019" y="1166652"/>
                </a:cubicBezTo>
                <a:cubicBezTo>
                  <a:pt x="1306303" y="1186142"/>
                  <a:pt x="1309988" y="1189846"/>
                  <a:pt x="1290389" y="1181463"/>
                </a:cubicBezTo>
                <a:cubicBezTo>
                  <a:pt x="1276223" y="1175422"/>
                  <a:pt x="1259144" y="1164506"/>
                  <a:pt x="1255068" y="1157103"/>
                </a:cubicBezTo>
                <a:cubicBezTo>
                  <a:pt x="1253712" y="1154761"/>
                  <a:pt x="1251965" y="1138588"/>
                  <a:pt x="1251187" y="1134105"/>
                </a:cubicBezTo>
                <a:cubicBezTo>
                  <a:pt x="1247306" y="1110327"/>
                  <a:pt x="1231588" y="1058481"/>
                  <a:pt x="1219364" y="1040162"/>
                </a:cubicBezTo>
                <a:close/>
                <a:moveTo>
                  <a:pt x="1233335" y="1094345"/>
                </a:moveTo>
                <a:cubicBezTo>
                  <a:pt x="1242648" y="1121434"/>
                  <a:pt x="1253321" y="1167431"/>
                  <a:pt x="1242065" y="1197641"/>
                </a:cubicBezTo>
                <a:cubicBezTo>
                  <a:pt x="1239154" y="1205240"/>
                  <a:pt x="1238963" y="1204657"/>
                  <a:pt x="1231202" y="1200370"/>
                </a:cubicBezTo>
                <a:cubicBezTo>
                  <a:pt x="1218973" y="1193545"/>
                  <a:pt x="1194133" y="1172110"/>
                  <a:pt x="1185985" y="1159244"/>
                </a:cubicBezTo>
                <a:cubicBezTo>
                  <a:pt x="1184238" y="1132738"/>
                  <a:pt x="1176668" y="1095124"/>
                  <a:pt x="1169489" y="1077192"/>
                </a:cubicBezTo>
                <a:cubicBezTo>
                  <a:pt x="1171818" y="1078755"/>
                  <a:pt x="1184625" y="1087133"/>
                  <a:pt x="1187341" y="1087912"/>
                </a:cubicBezTo>
                <a:cubicBezTo>
                  <a:pt x="1191417" y="1089083"/>
                  <a:pt x="1191030" y="1086937"/>
                  <a:pt x="1193942" y="1085183"/>
                </a:cubicBezTo>
                <a:cubicBezTo>
                  <a:pt x="1206166" y="1108960"/>
                  <a:pt x="1231202" y="1164506"/>
                  <a:pt x="1235469" y="1192379"/>
                </a:cubicBezTo>
                <a:cubicBezTo>
                  <a:pt x="1235469" y="1156128"/>
                  <a:pt x="1214705" y="1109352"/>
                  <a:pt x="1199760" y="1075438"/>
                </a:cubicBezTo>
                <a:cubicBezTo>
                  <a:pt x="1204806" y="1062773"/>
                  <a:pt x="1203059" y="1035875"/>
                  <a:pt x="1200343" y="1023793"/>
                </a:cubicBezTo>
                <a:cubicBezTo>
                  <a:pt x="1205584" y="1027884"/>
                  <a:pt x="1230037" y="1085183"/>
                  <a:pt x="1233335" y="1094345"/>
                </a:cubicBezTo>
                <a:close/>
                <a:moveTo>
                  <a:pt x="1171818" y="1115001"/>
                </a:moveTo>
                <a:cubicBezTo>
                  <a:pt x="1178610" y="1144046"/>
                  <a:pt x="1181130" y="1175030"/>
                  <a:pt x="1175894" y="1204461"/>
                </a:cubicBezTo>
                <a:cubicBezTo>
                  <a:pt x="1173756" y="1216935"/>
                  <a:pt x="1168128" y="1217910"/>
                  <a:pt x="1155518" y="1212452"/>
                </a:cubicBezTo>
                <a:cubicBezTo>
                  <a:pt x="1143484" y="1207190"/>
                  <a:pt x="1129122" y="1192575"/>
                  <a:pt x="1120391" y="1182242"/>
                </a:cubicBezTo>
                <a:cubicBezTo>
                  <a:pt x="1127375" y="1165094"/>
                  <a:pt x="1132811" y="1147162"/>
                  <a:pt x="1136496" y="1128451"/>
                </a:cubicBezTo>
                <a:cubicBezTo>
                  <a:pt x="1145036" y="1141704"/>
                  <a:pt x="1159398" y="1174060"/>
                  <a:pt x="1169293" y="1206411"/>
                </a:cubicBezTo>
                <a:cubicBezTo>
                  <a:pt x="1166381" y="1172693"/>
                  <a:pt x="1146004" y="1120263"/>
                  <a:pt x="1139990" y="1108769"/>
                </a:cubicBezTo>
                <a:cubicBezTo>
                  <a:pt x="1142706" y="1090058"/>
                  <a:pt x="1143484" y="1071543"/>
                  <a:pt x="1142902" y="1052636"/>
                </a:cubicBezTo>
                <a:cubicBezTo>
                  <a:pt x="1155126" y="1061994"/>
                  <a:pt x="1169685" y="1106623"/>
                  <a:pt x="1171818" y="1115001"/>
                </a:cubicBezTo>
                <a:close/>
                <a:moveTo>
                  <a:pt x="1594481" y="740021"/>
                </a:moveTo>
                <a:cubicBezTo>
                  <a:pt x="1573522" y="765748"/>
                  <a:pt x="1487943" y="821293"/>
                  <a:pt x="1450101" y="830651"/>
                </a:cubicBezTo>
                <a:cubicBezTo>
                  <a:pt x="1453595" y="824022"/>
                  <a:pt x="1447576" y="817202"/>
                  <a:pt x="1446221" y="815644"/>
                </a:cubicBezTo>
                <a:cubicBezTo>
                  <a:pt x="1484645" y="795179"/>
                  <a:pt x="1503857" y="771985"/>
                  <a:pt x="1534129" y="736905"/>
                </a:cubicBezTo>
                <a:cubicBezTo>
                  <a:pt x="1544997" y="726964"/>
                  <a:pt x="1558190" y="716832"/>
                  <a:pt x="1572357" y="709815"/>
                </a:cubicBezTo>
                <a:cubicBezTo>
                  <a:pt x="1594677" y="698703"/>
                  <a:pt x="1615054" y="702603"/>
                  <a:pt x="1642414" y="684475"/>
                </a:cubicBezTo>
                <a:cubicBezTo>
                  <a:pt x="1648433" y="680384"/>
                  <a:pt x="1645326" y="686621"/>
                  <a:pt x="1643388" y="692466"/>
                </a:cubicBezTo>
                <a:cubicBezTo>
                  <a:pt x="1622233" y="756782"/>
                  <a:pt x="1573914" y="811357"/>
                  <a:pt x="1508707" y="847603"/>
                </a:cubicBezTo>
                <a:cubicBezTo>
                  <a:pt x="1477075" y="865148"/>
                  <a:pt x="1448741" y="874501"/>
                  <a:pt x="1413620" y="882688"/>
                </a:cubicBezTo>
                <a:cubicBezTo>
                  <a:pt x="1401782" y="885417"/>
                  <a:pt x="1391882" y="887171"/>
                  <a:pt x="1389749" y="885804"/>
                </a:cubicBezTo>
                <a:lnTo>
                  <a:pt x="1375195" y="875280"/>
                </a:lnTo>
                <a:cubicBezTo>
                  <a:pt x="1372284" y="873526"/>
                  <a:pt x="1372866" y="873526"/>
                  <a:pt x="1370150" y="871772"/>
                </a:cubicBezTo>
                <a:cubicBezTo>
                  <a:pt x="1433801" y="867485"/>
                  <a:pt x="1570224" y="785821"/>
                  <a:pt x="1594481" y="740021"/>
                </a:cubicBezTo>
                <a:close/>
                <a:moveTo>
                  <a:pt x="1561494" y="647058"/>
                </a:moveTo>
                <a:cubicBezTo>
                  <a:pt x="1561494" y="656803"/>
                  <a:pt x="1573718" y="659532"/>
                  <a:pt x="1555670" y="692466"/>
                </a:cubicBezTo>
                <a:cubicBezTo>
                  <a:pt x="1539756" y="721898"/>
                  <a:pt x="1481538" y="794008"/>
                  <a:pt x="1442144" y="809407"/>
                </a:cubicBezTo>
                <a:cubicBezTo>
                  <a:pt x="1438846" y="810769"/>
                  <a:pt x="1438068" y="809211"/>
                  <a:pt x="1435548" y="807261"/>
                </a:cubicBezTo>
                <a:cubicBezTo>
                  <a:pt x="1430111" y="803557"/>
                  <a:pt x="1414202" y="795958"/>
                  <a:pt x="1406049" y="795958"/>
                </a:cubicBezTo>
                <a:cubicBezTo>
                  <a:pt x="1476492" y="739046"/>
                  <a:pt x="1556057" y="659919"/>
                  <a:pt x="1597393" y="524856"/>
                </a:cubicBezTo>
                <a:cubicBezTo>
                  <a:pt x="1547713" y="641600"/>
                  <a:pt x="1499198" y="702799"/>
                  <a:pt x="1404106" y="783097"/>
                </a:cubicBezTo>
                <a:cubicBezTo>
                  <a:pt x="1393825" y="791671"/>
                  <a:pt x="1395567" y="792842"/>
                  <a:pt x="1383147" y="792842"/>
                </a:cubicBezTo>
                <a:lnTo>
                  <a:pt x="1395181" y="785238"/>
                </a:lnTo>
                <a:cubicBezTo>
                  <a:pt x="1411677" y="775689"/>
                  <a:pt x="1447576" y="739830"/>
                  <a:pt x="1461743" y="724431"/>
                </a:cubicBezTo>
                <a:cubicBezTo>
                  <a:pt x="1480182" y="704161"/>
                  <a:pt x="1492406" y="689154"/>
                  <a:pt x="1507351" y="667131"/>
                </a:cubicBezTo>
                <a:cubicBezTo>
                  <a:pt x="1518797" y="647254"/>
                  <a:pt x="1531217" y="618994"/>
                  <a:pt x="1521709" y="596187"/>
                </a:cubicBezTo>
                <a:cubicBezTo>
                  <a:pt x="1519575" y="591121"/>
                  <a:pt x="1519380" y="590734"/>
                  <a:pt x="1522678" y="586251"/>
                </a:cubicBezTo>
                <a:cubicBezTo>
                  <a:pt x="1525785" y="581964"/>
                  <a:pt x="1528305" y="577285"/>
                  <a:pt x="1531026" y="572606"/>
                </a:cubicBezTo>
                <a:cubicBezTo>
                  <a:pt x="1560716" y="513552"/>
                  <a:pt x="1556639" y="529143"/>
                  <a:pt x="1602825" y="491724"/>
                </a:cubicBezTo>
                <a:cubicBezTo>
                  <a:pt x="1611946" y="484318"/>
                  <a:pt x="1615245" y="474183"/>
                  <a:pt x="1614472" y="490165"/>
                </a:cubicBezTo>
                <a:cubicBezTo>
                  <a:pt x="1612142" y="542984"/>
                  <a:pt x="1599336" y="586638"/>
                  <a:pt x="1572940" y="631076"/>
                </a:cubicBezTo>
                <a:cubicBezTo>
                  <a:pt x="1571584" y="633217"/>
                  <a:pt x="1561494" y="646470"/>
                  <a:pt x="1561494" y="647058"/>
                </a:cubicBezTo>
                <a:close/>
                <a:moveTo>
                  <a:pt x="1581871" y="849553"/>
                </a:moveTo>
                <a:cubicBezTo>
                  <a:pt x="1556253" y="870214"/>
                  <a:pt x="1414779" y="910948"/>
                  <a:pt x="1406632" y="901982"/>
                </a:cubicBezTo>
                <a:cubicBezTo>
                  <a:pt x="1405080" y="901399"/>
                  <a:pt x="1400226" y="895162"/>
                  <a:pt x="1399257" y="893599"/>
                </a:cubicBezTo>
                <a:cubicBezTo>
                  <a:pt x="1454178" y="880346"/>
                  <a:pt x="1477461" y="875084"/>
                  <a:pt x="1528697" y="845658"/>
                </a:cubicBezTo>
                <a:cubicBezTo>
                  <a:pt x="1536845" y="840200"/>
                  <a:pt x="1576434" y="810186"/>
                  <a:pt x="1576629" y="810186"/>
                </a:cubicBezTo>
                <a:cubicBezTo>
                  <a:pt x="1591183" y="805899"/>
                  <a:pt x="1616992" y="806095"/>
                  <a:pt x="1632519" y="810573"/>
                </a:cubicBezTo>
                <a:cubicBezTo>
                  <a:pt x="1643388" y="813694"/>
                  <a:pt x="1639894" y="816227"/>
                  <a:pt x="1633880" y="824414"/>
                </a:cubicBezTo>
                <a:cubicBezTo>
                  <a:pt x="1585555" y="890091"/>
                  <a:pt x="1502883" y="933947"/>
                  <a:pt x="1417304" y="939400"/>
                </a:cubicBezTo>
                <a:cubicBezTo>
                  <a:pt x="1421185" y="926343"/>
                  <a:pt x="1414779" y="917768"/>
                  <a:pt x="1412646" y="910948"/>
                </a:cubicBezTo>
                <a:cubicBezTo>
                  <a:pt x="1456311" y="909973"/>
                  <a:pt x="1567894" y="868656"/>
                  <a:pt x="1581871" y="849553"/>
                </a:cubicBezTo>
                <a:close/>
                <a:moveTo>
                  <a:pt x="1511232" y="591900"/>
                </a:moveTo>
                <a:cubicBezTo>
                  <a:pt x="1511232" y="595996"/>
                  <a:pt x="1523456" y="605741"/>
                  <a:pt x="1514143" y="634971"/>
                </a:cubicBezTo>
                <a:cubicBezTo>
                  <a:pt x="1507351" y="660698"/>
                  <a:pt x="1467180" y="710595"/>
                  <a:pt x="1450101" y="724235"/>
                </a:cubicBezTo>
                <a:cubicBezTo>
                  <a:pt x="1450879" y="722677"/>
                  <a:pt x="1451652" y="721898"/>
                  <a:pt x="1451652" y="719561"/>
                </a:cubicBezTo>
                <a:cubicBezTo>
                  <a:pt x="1451652" y="714299"/>
                  <a:pt x="1434965" y="709031"/>
                  <a:pt x="1428946" y="708448"/>
                </a:cubicBezTo>
                <a:cubicBezTo>
                  <a:pt x="1479600" y="641208"/>
                  <a:pt x="1525785" y="496791"/>
                  <a:pt x="1516081" y="501274"/>
                </a:cubicBezTo>
                <a:cubicBezTo>
                  <a:pt x="1513170" y="531676"/>
                  <a:pt x="1448936" y="674539"/>
                  <a:pt x="1416918" y="708061"/>
                </a:cubicBezTo>
                <a:cubicBezTo>
                  <a:pt x="1414589" y="708252"/>
                  <a:pt x="1407987" y="707473"/>
                  <a:pt x="1400422" y="709227"/>
                </a:cubicBezTo>
                <a:cubicBezTo>
                  <a:pt x="1402169" y="708061"/>
                  <a:pt x="1403137" y="707473"/>
                  <a:pt x="1404689" y="706111"/>
                </a:cubicBezTo>
                <a:cubicBezTo>
                  <a:pt x="1433991" y="680580"/>
                  <a:pt x="1462325" y="622693"/>
                  <a:pt x="1475719" y="577868"/>
                </a:cubicBezTo>
                <a:cubicBezTo>
                  <a:pt x="1478626" y="568319"/>
                  <a:pt x="1492020" y="523881"/>
                  <a:pt x="1476106" y="520182"/>
                </a:cubicBezTo>
                <a:cubicBezTo>
                  <a:pt x="1488912" y="489775"/>
                  <a:pt x="1497065" y="454109"/>
                  <a:pt x="1499781" y="441246"/>
                </a:cubicBezTo>
                <a:cubicBezTo>
                  <a:pt x="1506769" y="406554"/>
                  <a:pt x="1537236" y="393691"/>
                  <a:pt x="1553341" y="373227"/>
                </a:cubicBezTo>
                <a:cubicBezTo>
                  <a:pt x="1555284" y="370693"/>
                  <a:pt x="1560520" y="361923"/>
                  <a:pt x="1561102" y="368744"/>
                </a:cubicBezTo>
                <a:cubicBezTo>
                  <a:pt x="1564014" y="411037"/>
                  <a:pt x="1562658" y="442610"/>
                  <a:pt x="1555475" y="484123"/>
                </a:cubicBezTo>
                <a:cubicBezTo>
                  <a:pt x="1551207" y="506928"/>
                  <a:pt x="1530444" y="567344"/>
                  <a:pt x="1511232" y="591900"/>
                </a:cubicBezTo>
                <a:close/>
                <a:moveTo>
                  <a:pt x="859574" y="749183"/>
                </a:moveTo>
                <a:cubicBezTo>
                  <a:pt x="867917" y="746258"/>
                  <a:pt x="881306" y="738076"/>
                  <a:pt x="890623" y="728914"/>
                </a:cubicBezTo>
                <a:cubicBezTo>
                  <a:pt x="886933" y="737292"/>
                  <a:pt x="884218" y="744700"/>
                  <a:pt x="881306" y="752108"/>
                </a:cubicBezTo>
                <a:cubicBezTo>
                  <a:pt x="874323" y="750937"/>
                  <a:pt x="866948" y="749962"/>
                  <a:pt x="859574" y="749183"/>
                </a:cubicBezTo>
                <a:close/>
                <a:moveTo>
                  <a:pt x="898580" y="736905"/>
                </a:moveTo>
                <a:cubicBezTo>
                  <a:pt x="898580" y="747037"/>
                  <a:pt x="901100" y="753470"/>
                  <a:pt x="902461" y="756591"/>
                </a:cubicBezTo>
                <a:cubicBezTo>
                  <a:pt x="897024" y="755224"/>
                  <a:pt x="891788" y="754053"/>
                  <a:pt x="886160" y="753083"/>
                </a:cubicBezTo>
                <a:cubicBezTo>
                  <a:pt x="889067" y="750354"/>
                  <a:pt x="894695" y="742750"/>
                  <a:pt x="898580" y="736905"/>
                </a:cubicBezTo>
                <a:close/>
                <a:moveTo>
                  <a:pt x="935448" y="730472"/>
                </a:moveTo>
                <a:cubicBezTo>
                  <a:pt x="941272" y="723652"/>
                  <a:pt x="960680" y="680967"/>
                  <a:pt x="966112" y="667523"/>
                </a:cubicBezTo>
                <a:cubicBezTo>
                  <a:pt x="966307" y="679213"/>
                  <a:pt x="970961" y="692079"/>
                  <a:pt x="973486" y="696949"/>
                </a:cubicBezTo>
                <a:cubicBezTo>
                  <a:pt x="973873" y="699482"/>
                  <a:pt x="964947" y="719365"/>
                  <a:pt x="963004" y="722873"/>
                </a:cubicBezTo>
                <a:lnTo>
                  <a:pt x="956799" y="734759"/>
                </a:lnTo>
                <a:cubicBezTo>
                  <a:pt x="954470" y="738855"/>
                  <a:pt x="952527" y="742946"/>
                  <a:pt x="950007" y="746650"/>
                </a:cubicBezTo>
                <a:cubicBezTo>
                  <a:pt x="948842" y="748404"/>
                  <a:pt x="947482" y="749962"/>
                  <a:pt x="946317" y="751520"/>
                </a:cubicBezTo>
                <a:cubicBezTo>
                  <a:pt x="944184" y="754445"/>
                  <a:pt x="936422" y="763798"/>
                  <a:pt x="933119" y="765552"/>
                </a:cubicBezTo>
                <a:cubicBezTo>
                  <a:pt x="926327" y="763019"/>
                  <a:pt x="919344" y="760878"/>
                  <a:pt x="912356" y="758928"/>
                </a:cubicBezTo>
                <a:cubicBezTo>
                  <a:pt x="904790" y="740021"/>
                  <a:pt x="901879" y="724823"/>
                  <a:pt x="911191" y="697341"/>
                </a:cubicBezTo>
                <a:cubicBezTo>
                  <a:pt x="911773" y="695587"/>
                  <a:pt x="912938" y="694029"/>
                  <a:pt x="914298" y="692662"/>
                </a:cubicBezTo>
                <a:cubicBezTo>
                  <a:pt x="920117" y="686425"/>
                  <a:pt x="943019" y="667327"/>
                  <a:pt x="951945" y="656411"/>
                </a:cubicBezTo>
                <a:cubicBezTo>
                  <a:pt x="948064" y="673564"/>
                  <a:pt x="938360" y="711760"/>
                  <a:pt x="935448" y="730472"/>
                </a:cubicBezTo>
                <a:close/>
                <a:moveTo>
                  <a:pt x="989591" y="675318"/>
                </a:moveTo>
                <a:cubicBezTo>
                  <a:pt x="992312" y="662648"/>
                  <a:pt x="993085" y="660115"/>
                  <a:pt x="993863" y="656803"/>
                </a:cubicBezTo>
                <a:cubicBezTo>
                  <a:pt x="999491" y="637313"/>
                  <a:pt x="1007834" y="618602"/>
                  <a:pt x="1014240" y="611003"/>
                </a:cubicBezTo>
                <a:cubicBezTo>
                  <a:pt x="1019089" y="611586"/>
                  <a:pt x="1025686" y="611973"/>
                  <a:pt x="1030927" y="610219"/>
                </a:cubicBezTo>
                <a:cubicBezTo>
                  <a:pt x="1005314" y="647837"/>
                  <a:pt x="994832" y="700457"/>
                  <a:pt x="1016760" y="729889"/>
                </a:cubicBezTo>
                <a:cubicBezTo>
                  <a:pt x="1012493" y="729497"/>
                  <a:pt x="999295" y="719365"/>
                  <a:pt x="995610" y="715661"/>
                </a:cubicBezTo>
                <a:cubicBezTo>
                  <a:pt x="971739" y="691687"/>
                  <a:pt x="967472" y="646666"/>
                  <a:pt x="977949" y="615677"/>
                </a:cubicBezTo>
                <a:cubicBezTo>
                  <a:pt x="980665" y="607686"/>
                  <a:pt x="976398" y="610219"/>
                  <a:pt x="991730" y="604178"/>
                </a:cubicBezTo>
                <a:cubicBezTo>
                  <a:pt x="994445" y="603203"/>
                  <a:pt x="996579" y="601841"/>
                  <a:pt x="999104" y="601258"/>
                </a:cubicBezTo>
                <a:cubicBezTo>
                  <a:pt x="999295" y="604374"/>
                  <a:pt x="1002593" y="607299"/>
                  <a:pt x="1003567" y="607495"/>
                </a:cubicBezTo>
                <a:cubicBezTo>
                  <a:pt x="989591" y="636338"/>
                  <a:pt x="989591" y="664985"/>
                  <a:pt x="989591" y="675318"/>
                </a:cubicBezTo>
                <a:close/>
                <a:moveTo>
                  <a:pt x="969219" y="730472"/>
                </a:moveTo>
                <a:cubicBezTo>
                  <a:pt x="970770" y="736322"/>
                  <a:pt x="983963" y="768090"/>
                  <a:pt x="999104" y="772181"/>
                </a:cubicBezTo>
                <a:cubicBezTo>
                  <a:pt x="992503" y="758536"/>
                  <a:pt x="981639" y="742946"/>
                  <a:pt x="981830" y="713128"/>
                </a:cubicBezTo>
                <a:cubicBezTo>
                  <a:pt x="985324" y="715464"/>
                  <a:pt x="986102" y="717997"/>
                  <a:pt x="989400" y="721315"/>
                </a:cubicBezTo>
                <a:cubicBezTo>
                  <a:pt x="990951" y="722873"/>
                  <a:pt x="993085" y="724627"/>
                  <a:pt x="994832" y="726185"/>
                </a:cubicBezTo>
                <a:cubicBezTo>
                  <a:pt x="1003758" y="733980"/>
                  <a:pt x="1001820" y="727552"/>
                  <a:pt x="1005314" y="736905"/>
                </a:cubicBezTo>
                <a:cubicBezTo>
                  <a:pt x="1013658" y="762240"/>
                  <a:pt x="1028793" y="778614"/>
                  <a:pt x="1042378" y="792646"/>
                </a:cubicBezTo>
                <a:cubicBezTo>
                  <a:pt x="1008999" y="805507"/>
                  <a:pt x="962618" y="786605"/>
                  <a:pt x="958737" y="749766"/>
                </a:cubicBezTo>
                <a:cubicBezTo>
                  <a:pt x="964365" y="740996"/>
                  <a:pt x="967859" y="733201"/>
                  <a:pt x="969219" y="730472"/>
                </a:cubicBezTo>
                <a:close/>
                <a:moveTo>
                  <a:pt x="1006087" y="802974"/>
                </a:moveTo>
                <a:cubicBezTo>
                  <a:pt x="1006283" y="802974"/>
                  <a:pt x="1020450" y="805311"/>
                  <a:pt x="1028211" y="803753"/>
                </a:cubicBezTo>
                <a:cubicBezTo>
                  <a:pt x="1044898" y="821489"/>
                  <a:pt x="1065084" y="833767"/>
                  <a:pt x="1087595" y="842341"/>
                </a:cubicBezTo>
                <a:cubicBezTo>
                  <a:pt x="1086626" y="839808"/>
                  <a:pt x="1088368" y="841562"/>
                  <a:pt x="1081967" y="837863"/>
                </a:cubicBezTo>
                <a:cubicBezTo>
                  <a:pt x="1067414" y="829088"/>
                  <a:pt x="1051304" y="815448"/>
                  <a:pt x="1042182" y="801416"/>
                </a:cubicBezTo>
                <a:cubicBezTo>
                  <a:pt x="1046259" y="801416"/>
                  <a:pt x="1047037" y="800049"/>
                  <a:pt x="1048588" y="800049"/>
                </a:cubicBezTo>
                <a:cubicBezTo>
                  <a:pt x="1057127" y="804924"/>
                  <a:pt x="1087399" y="824022"/>
                  <a:pt x="1098654" y="844095"/>
                </a:cubicBezTo>
                <a:cubicBezTo>
                  <a:pt x="1093027" y="847216"/>
                  <a:pt x="1080024" y="850528"/>
                  <a:pt x="1071294" y="850528"/>
                </a:cubicBezTo>
                <a:cubicBezTo>
                  <a:pt x="1065471" y="850528"/>
                  <a:pt x="1061204" y="849357"/>
                  <a:pt x="1058096" y="847995"/>
                </a:cubicBezTo>
                <a:cubicBezTo>
                  <a:pt x="1041991" y="830651"/>
                  <a:pt x="1024913" y="816031"/>
                  <a:pt x="1006087" y="802974"/>
                </a:cubicBezTo>
                <a:close/>
                <a:moveTo>
                  <a:pt x="951167" y="758149"/>
                </a:moveTo>
                <a:cubicBezTo>
                  <a:pt x="953109" y="764582"/>
                  <a:pt x="958350" y="772960"/>
                  <a:pt x="961844" y="777639"/>
                </a:cubicBezTo>
                <a:cubicBezTo>
                  <a:pt x="955243" y="774518"/>
                  <a:pt x="948451" y="771598"/>
                  <a:pt x="941468" y="768869"/>
                </a:cubicBezTo>
                <a:cubicBezTo>
                  <a:pt x="944374" y="766919"/>
                  <a:pt x="949033" y="761265"/>
                  <a:pt x="951167" y="758149"/>
                </a:cubicBezTo>
                <a:close/>
                <a:moveTo>
                  <a:pt x="832791" y="728914"/>
                </a:moveTo>
                <a:cubicBezTo>
                  <a:pt x="833956" y="729889"/>
                  <a:pt x="842108" y="747429"/>
                  <a:pt x="842299" y="747821"/>
                </a:cubicBezTo>
                <a:cubicBezTo>
                  <a:pt x="839001" y="747821"/>
                  <a:pt x="835703" y="747625"/>
                  <a:pt x="832404" y="747625"/>
                </a:cubicBezTo>
                <a:cubicBezTo>
                  <a:pt x="832013" y="746454"/>
                  <a:pt x="832791" y="742363"/>
                  <a:pt x="832791" y="728914"/>
                </a:cubicBezTo>
                <a:close/>
                <a:moveTo>
                  <a:pt x="802324" y="722481"/>
                </a:moveTo>
                <a:cubicBezTo>
                  <a:pt x="799412" y="710790"/>
                  <a:pt x="792429" y="697537"/>
                  <a:pt x="787379" y="689350"/>
                </a:cubicBezTo>
                <a:cubicBezTo>
                  <a:pt x="782529" y="681359"/>
                  <a:pt x="778453" y="681746"/>
                  <a:pt x="770496" y="674730"/>
                </a:cubicBezTo>
                <a:cubicBezTo>
                  <a:pt x="768362" y="672976"/>
                  <a:pt x="765646" y="670443"/>
                  <a:pt x="763703" y="669081"/>
                </a:cubicBezTo>
                <a:cubicBezTo>
                  <a:pt x="763703" y="701628"/>
                  <a:pt x="748568" y="695974"/>
                  <a:pt x="767007" y="718586"/>
                </a:cubicBezTo>
                <a:cubicBezTo>
                  <a:pt x="773407" y="726381"/>
                  <a:pt x="795727" y="742167"/>
                  <a:pt x="806204" y="744700"/>
                </a:cubicBezTo>
                <a:cubicBezTo>
                  <a:pt x="821732" y="724235"/>
                  <a:pt x="827550" y="682530"/>
                  <a:pt x="810281" y="662648"/>
                </a:cubicBezTo>
                <a:cubicBezTo>
                  <a:pt x="810281" y="682138"/>
                  <a:pt x="800772" y="687596"/>
                  <a:pt x="801937" y="695195"/>
                </a:cubicBezTo>
                <a:cubicBezTo>
                  <a:pt x="804071" y="710202"/>
                  <a:pt x="805235" y="710006"/>
                  <a:pt x="805431" y="723848"/>
                </a:cubicBezTo>
                <a:cubicBezTo>
                  <a:pt x="805431" y="736126"/>
                  <a:pt x="803684" y="727939"/>
                  <a:pt x="802324" y="722481"/>
                </a:cubicBezTo>
                <a:close/>
                <a:moveTo>
                  <a:pt x="796309" y="749183"/>
                </a:moveTo>
                <a:cubicBezTo>
                  <a:pt x="787966" y="746258"/>
                  <a:pt x="774572" y="738076"/>
                  <a:pt x="765260" y="728914"/>
                </a:cubicBezTo>
                <a:cubicBezTo>
                  <a:pt x="768944" y="737292"/>
                  <a:pt x="771660" y="744700"/>
                  <a:pt x="774572" y="752108"/>
                </a:cubicBezTo>
                <a:cubicBezTo>
                  <a:pt x="781751" y="750937"/>
                  <a:pt x="788935" y="749962"/>
                  <a:pt x="796309" y="749183"/>
                </a:cubicBezTo>
                <a:close/>
                <a:moveTo>
                  <a:pt x="757493" y="736905"/>
                </a:moveTo>
                <a:cubicBezTo>
                  <a:pt x="757493" y="747037"/>
                  <a:pt x="754973" y="753470"/>
                  <a:pt x="753613" y="756591"/>
                </a:cubicBezTo>
                <a:cubicBezTo>
                  <a:pt x="759050" y="755224"/>
                  <a:pt x="764286" y="754053"/>
                  <a:pt x="769913" y="753083"/>
                </a:cubicBezTo>
                <a:cubicBezTo>
                  <a:pt x="767007" y="750354"/>
                  <a:pt x="761183" y="742750"/>
                  <a:pt x="757493" y="736905"/>
                </a:cubicBezTo>
                <a:close/>
                <a:moveTo>
                  <a:pt x="720625" y="730472"/>
                </a:moveTo>
                <a:cubicBezTo>
                  <a:pt x="714802" y="723652"/>
                  <a:pt x="695394" y="680967"/>
                  <a:pt x="689962" y="667523"/>
                </a:cubicBezTo>
                <a:cubicBezTo>
                  <a:pt x="689766" y="679213"/>
                  <a:pt x="685113" y="692079"/>
                  <a:pt x="682587" y="696949"/>
                </a:cubicBezTo>
                <a:cubicBezTo>
                  <a:pt x="682201" y="699482"/>
                  <a:pt x="691127" y="719365"/>
                  <a:pt x="693070" y="722873"/>
                </a:cubicBezTo>
                <a:lnTo>
                  <a:pt x="699280" y="734759"/>
                </a:lnTo>
                <a:cubicBezTo>
                  <a:pt x="701604" y="738855"/>
                  <a:pt x="703547" y="742946"/>
                  <a:pt x="706072" y="746650"/>
                </a:cubicBezTo>
                <a:cubicBezTo>
                  <a:pt x="707232" y="748404"/>
                  <a:pt x="708592" y="749962"/>
                  <a:pt x="709757" y="751520"/>
                </a:cubicBezTo>
                <a:cubicBezTo>
                  <a:pt x="711890" y="754445"/>
                  <a:pt x="719651" y="763798"/>
                  <a:pt x="722955" y="765552"/>
                </a:cubicBezTo>
                <a:cubicBezTo>
                  <a:pt x="729747" y="763019"/>
                  <a:pt x="736730" y="760878"/>
                  <a:pt x="743718" y="758928"/>
                </a:cubicBezTo>
                <a:cubicBezTo>
                  <a:pt x="751283" y="740021"/>
                  <a:pt x="754195" y="724823"/>
                  <a:pt x="744883" y="697341"/>
                </a:cubicBezTo>
                <a:cubicBezTo>
                  <a:pt x="744300" y="695587"/>
                  <a:pt x="743136" y="694029"/>
                  <a:pt x="741775" y="692662"/>
                </a:cubicBezTo>
                <a:cubicBezTo>
                  <a:pt x="735957" y="686425"/>
                  <a:pt x="713055" y="667327"/>
                  <a:pt x="704129" y="656411"/>
                </a:cubicBezTo>
                <a:cubicBezTo>
                  <a:pt x="708010" y="673564"/>
                  <a:pt x="717714" y="711760"/>
                  <a:pt x="720625" y="730472"/>
                </a:cubicBezTo>
                <a:close/>
                <a:moveTo>
                  <a:pt x="666483" y="675318"/>
                </a:moveTo>
                <a:cubicBezTo>
                  <a:pt x="663762" y="662648"/>
                  <a:pt x="662989" y="660115"/>
                  <a:pt x="662211" y="656803"/>
                </a:cubicBezTo>
                <a:cubicBezTo>
                  <a:pt x="656583" y="637313"/>
                  <a:pt x="648239" y="618602"/>
                  <a:pt x="641834" y="611003"/>
                </a:cubicBezTo>
                <a:cubicBezTo>
                  <a:pt x="636984" y="611586"/>
                  <a:pt x="630388" y="611973"/>
                  <a:pt x="625147" y="610219"/>
                </a:cubicBezTo>
                <a:cubicBezTo>
                  <a:pt x="650760" y="647837"/>
                  <a:pt x="661242" y="700457"/>
                  <a:pt x="639314" y="729889"/>
                </a:cubicBezTo>
                <a:cubicBezTo>
                  <a:pt x="643581" y="729497"/>
                  <a:pt x="656779" y="719365"/>
                  <a:pt x="660464" y="715661"/>
                </a:cubicBezTo>
                <a:cubicBezTo>
                  <a:pt x="684335" y="691687"/>
                  <a:pt x="688602" y="646666"/>
                  <a:pt x="678125" y="615677"/>
                </a:cubicBezTo>
                <a:cubicBezTo>
                  <a:pt x="675409" y="607686"/>
                  <a:pt x="679676" y="610219"/>
                  <a:pt x="664344" y="604178"/>
                </a:cubicBezTo>
                <a:cubicBezTo>
                  <a:pt x="661628" y="603203"/>
                  <a:pt x="659495" y="601841"/>
                  <a:pt x="656970" y="601258"/>
                </a:cubicBezTo>
                <a:cubicBezTo>
                  <a:pt x="656779" y="604374"/>
                  <a:pt x="653481" y="607299"/>
                  <a:pt x="652507" y="607495"/>
                </a:cubicBezTo>
                <a:cubicBezTo>
                  <a:pt x="666483" y="636338"/>
                  <a:pt x="666483" y="664985"/>
                  <a:pt x="666483" y="675318"/>
                </a:cubicBezTo>
                <a:close/>
                <a:moveTo>
                  <a:pt x="686860" y="730472"/>
                </a:moveTo>
                <a:cubicBezTo>
                  <a:pt x="685303" y="736322"/>
                  <a:pt x="672110" y="768090"/>
                  <a:pt x="656970" y="772181"/>
                </a:cubicBezTo>
                <a:cubicBezTo>
                  <a:pt x="663571" y="758536"/>
                  <a:pt x="674440" y="742946"/>
                  <a:pt x="674244" y="713128"/>
                </a:cubicBezTo>
                <a:cubicBezTo>
                  <a:pt x="670750" y="715464"/>
                  <a:pt x="669972" y="717997"/>
                  <a:pt x="666674" y="721315"/>
                </a:cubicBezTo>
                <a:cubicBezTo>
                  <a:pt x="665122" y="722873"/>
                  <a:pt x="662989" y="724627"/>
                  <a:pt x="661242" y="726185"/>
                </a:cubicBezTo>
                <a:cubicBezTo>
                  <a:pt x="652316" y="733980"/>
                  <a:pt x="654254" y="727552"/>
                  <a:pt x="650760" y="736905"/>
                </a:cubicBezTo>
                <a:cubicBezTo>
                  <a:pt x="642416" y="762240"/>
                  <a:pt x="627280" y="778614"/>
                  <a:pt x="613696" y="792646"/>
                </a:cubicBezTo>
                <a:cubicBezTo>
                  <a:pt x="647075" y="805507"/>
                  <a:pt x="693456" y="786605"/>
                  <a:pt x="697337" y="749766"/>
                </a:cubicBezTo>
                <a:cubicBezTo>
                  <a:pt x="691709" y="740996"/>
                  <a:pt x="688215" y="733201"/>
                  <a:pt x="686860" y="730472"/>
                </a:cubicBezTo>
                <a:close/>
                <a:moveTo>
                  <a:pt x="649987" y="802974"/>
                </a:moveTo>
                <a:cubicBezTo>
                  <a:pt x="649791" y="802974"/>
                  <a:pt x="635624" y="805311"/>
                  <a:pt x="627863" y="803753"/>
                </a:cubicBezTo>
                <a:cubicBezTo>
                  <a:pt x="611176" y="821489"/>
                  <a:pt x="590989" y="833767"/>
                  <a:pt x="568479" y="842341"/>
                </a:cubicBezTo>
                <a:cubicBezTo>
                  <a:pt x="569448" y="839808"/>
                  <a:pt x="567706" y="841562"/>
                  <a:pt x="574107" y="837863"/>
                </a:cubicBezTo>
                <a:cubicBezTo>
                  <a:pt x="588660" y="829088"/>
                  <a:pt x="604770" y="815448"/>
                  <a:pt x="613892" y="801416"/>
                </a:cubicBezTo>
                <a:cubicBezTo>
                  <a:pt x="609815" y="801416"/>
                  <a:pt x="609037" y="800049"/>
                  <a:pt x="607486" y="800049"/>
                </a:cubicBezTo>
                <a:cubicBezTo>
                  <a:pt x="598946" y="804924"/>
                  <a:pt x="568675" y="824022"/>
                  <a:pt x="557420" y="844095"/>
                </a:cubicBezTo>
                <a:cubicBezTo>
                  <a:pt x="563047" y="847216"/>
                  <a:pt x="576049" y="850528"/>
                  <a:pt x="584780" y="850528"/>
                </a:cubicBezTo>
                <a:cubicBezTo>
                  <a:pt x="590603" y="850528"/>
                  <a:pt x="594870" y="849357"/>
                  <a:pt x="597978" y="847995"/>
                </a:cubicBezTo>
                <a:cubicBezTo>
                  <a:pt x="614082" y="830651"/>
                  <a:pt x="631161" y="816031"/>
                  <a:pt x="649987" y="802974"/>
                </a:cubicBezTo>
                <a:close/>
                <a:moveTo>
                  <a:pt x="704907" y="758149"/>
                </a:moveTo>
                <a:cubicBezTo>
                  <a:pt x="702964" y="764582"/>
                  <a:pt x="697723" y="772960"/>
                  <a:pt x="694229" y="777639"/>
                </a:cubicBezTo>
                <a:cubicBezTo>
                  <a:pt x="700831" y="774518"/>
                  <a:pt x="707623" y="771598"/>
                  <a:pt x="714606" y="768869"/>
                </a:cubicBezTo>
                <a:cubicBezTo>
                  <a:pt x="711699" y="766919"/>
                  <a:pt x="707041" y="761265"/>
                  <a:pt x="704907" y="758149"/>
                </a:cubicBezTo>
                <a:close/>
                <a:moveTo>
                  <a:pt x="823283" y="728914"/>
                </a:moveTo>
                <a:cubicBezTo>
                  <a:pt x="822118" y="729889"/>
                  <a:pt x="813965" y="747429"/>
                  <a:pt x="813775" y="747821"/>
                </a:cubicBezTo>
                <a:cubicBezTo>
                  <a:pt x="817073" y="747821"/>
                  <a:pt x="820371" y="747625"/>
                  <a:pt x="823669" y="747625"/>
                </a:cubicBezTo>
                <a:cubicBezTo>
                  <a:pt x="824061" y="746454"/>
                  <a:pt x="823283" y="742363"/>
                  <a:pt x="823283" y="728914"/>
                </a:cubicBezTo>
                <a:close/>
                <a:moveTo>
                  <a:pt x="853554" y="722481"/>
                </a:moveTo>
                <a:cubicBezTo>
                  <a:pt x="856466" y="710790"/>
                  <a:pt x="863454" y="697537"/>
                  <a:pt x="868499" y="689350"/>
                </a:cubicBezTo>
                <a:cubicBezTo>
                  <a:pt x="873349" y="681359"/>
                  <a:pt x="877425" y="681746"/>
                  <a:pt x="885382" y="674730"/>
                </a:cubicBezTo>
                <a:cubicBezTo>
                  <a:pt x="887516" y="672976"/>
                  <a:pt x="890232" y="670443"/>
                  <a:pt x="892175" y="669081"/>
                </a:cubicBezTo>
                <a:cubicBezTo>
                  <a:pt x="892175" y="701628"/>
                  <a:pt x="907310" y="695974"/>
                  <a:pt x="888876" y="718586"/>
                </a:cubicBezTo>
                <a:cubicBezTo>
                  <a:pt x="882471" y="726381"/>
                  <a:pt x="860156" y="742167"/>
                  <a:pt x="849674" y="744700"/>
                </a:cubicBezTo>
                <a:cubicBezTo>
                  <a:pt x="834151" y="724235"/>
                  <a:pt x="828328" y="682530"/>
                  <a:pt x="845597" y="662648"/>
                </a:cubicBezTo>
                <a:cubicBezTo>
                  <a:pt x="845597" y="682138"/>
                  <a:pt x="855111" y="687596"/>
                  <a:pt x="853946" y="695195"/>
                </a:cubicBezTo>
                <a:cubicBezTo>
                  <a:pt x="851807" y="710202"/>
                  <a:pt x="850643" y="710006"/>
                  <a:pt x="850452" y="723848"/>
                </a:cubicBezTo>
                <a:cubicBezTo>
                  <a:pt x="850643" y="736126"/>
                  <a:pt x="852199" y="727939"/>
                  <a:pt x="853554" y="722481"/>
                </a:cubicBezTo>
                <a:close/>
                <a:moveTo>
                  <a:pt x="682974" y="578451"/>
                </a:moveTo>
                <a:cubicBezTo>
                  <a:pt x="665318" y="555845"/>
                  <a:pt x="628445" y="528756"/>
                  <a:pt x="599915" y="520961"/>
                </a:cubicBezTo>
                <a:cubicBezTo>
                  <a:pt x="616025" y="520961"/>
                  <a:pt x="629414" y="523494"/>
                  <a:pt x="642225" y="530510"/>
                </a:cubicBezTo>
                <a:cubicBezTo>
                  <a:pt x="665509" y="543567"/>
                  <a:pt x="673466" y="557016"/>
                  <a:pt x="682974" y="578451"/>
                </a:cubicBezTo>
                <a:close/>
                <a:moveTo>
                  <a:pt x="628058" y="590342"/>
                </a:moveTo>
                <a:cubicBezTo>
                  <a:pt x="610593" y="588784"/>
                  <a:pt x="596813" y="572219"/>
                  <a:pt x="598946" y="570656"/>
                </a:cubicBezTo>
                <a:cubicBezTo>
                  <a:pt x="600111" y="569098"/>
                  <a:pt x="627084" y="576506"/>
                  <a:pt x="628058" y="590342"/>
                </a:cubicBezTo>
                <a:close/>
                <a:moveTo>
                  <a:pt x="725279" y="552533"/>
                </a:moveTo>
                <a:cubicBezTo>
                  <a:pt x="723924" y="551950"/>
                  <a:pt x="701995" y="515110"/>
                  <a:pt x="670554" y="504199"/>
                </a:cubicBezTo>
                <a:cubicBezTo>
                  <a:pt x="666674" y="502248"/>
                  <a:pt x="663179" y="502248"/>
                  <a:pt x="660855" y="498935"/>
                </a:cubicBezTo>
                <a:cubicBezTo>
                  <a:pt x="675599" y="498935"/>
                  <a:pt x="689184" y="503028"/>
                  <a:pt x="700053" y="511019"/>
                </a:cubicBezTo>
                <a:cubicBezTo>
                  <a:pt x="719265" y="524856"/>
                  <a:pt x="725475" y="547658"/>
                  <a:pt x="725279" y="552533"/>
                </a:cubicBezTo>
                <a:close/>
                <a:moveTo>
                  <a:pt x="441564" y="272855"/>
                </a:moveTo>
                <a:cubicBezTo>
                  <a:pt x="433995" y="272855"/>
                  <a:pt x="414007" y="276948"/>
                  <a:pt x="412648" y="289226"/>
                </a:cubicBezTo>
                <a:cubicBezTo>
                  <a:pt x="411678" y="297412"/>
                  <a:pt x="435354" y="303259"/>
                  <a:pt x="441176" y="311835"/>
                </a:cubicBezTo>
                <a:cubicBezTo>
                  <a:pt x="440982" y="305013"/>
                  <a:pt x="441176" y="276363"/>
                  <a:pt x="441564" y="272855"/>
                </a:cubicBezTo>
                <a:close/>
                <a:moveTo>
                  <a:pt x="372672" y="345357"/>
                </a:moveTo>
                <a:cubicBezTo>
                  <a:pt x="391108" y="324308"/>
                  <a:pt x="397900" y="329960"/>
                  <a:pt x="421575" y="328986"/>
                </a:cubicBezTo>
                <a:cubicBezTo>
                  <a:pt x="429532" y="328596"/>
                  <a:pt x="436712" y="327037"/>
                  <a:pt x="439041" y="320800"/>
                </a:cubicBezTo>
                <a:cubicBezTo>
                  <a:pt x="439817" y="318461"/>
                  <a:pt x="439623" y="317487"/>
                  <a:pt x="436712" y="314563"/>
                </a:cubicBezTo>
                <a:cubicBezTo>
                  <a:pt x="430114" y="308131"/>
                  <a:pt x="416724" y="303259"/>
                  <a:pt x="410708" y="296632"/>
                </a:cubicBezTo>
                <a:cubicBezTo>
                  <a:pt x="407021" y="292540"/>
                  <a:pt x="405468" y="285913"/>
                  <a:pt x="404110" y="277533"/>
                </a:cubicBezTo>
                <a:cubicBezTo>
                  <a:pt x="394212" y="282015"/>
                  <a:pt x="363939" y="296827"/>
                  <a:pt x="361610" y="307157"/>
                </a:cubicBezTo>
                <a:cubicBezTo>
                  <a:pt x="368208" y="304038"/>
                  <a:pt x="379464" y="302284"/>
                  <a:pt x="383345" y="308131"/>
                </a:cubicBezTo>
                <a:cubicBezTo>
                  <a:pt x="388197" y="315928"/>
                  <a:pt x="372672" y="324893"/>
                  <a:pt x="372672" y="345357"/>
                </a:cubicBezTo>
                <a:close/>
                <a:moveTo>
                  <a:pt x="587305" y="536551"/>
                </a:moveTo>
                <a:cubicBezTo>
                  <a:pt x="593901" y="558574"/>
                  <a:pt x="592546" y="573189"/>
                  <a:pt x="585753" y="585663"/>
                </a:cubicBezTo>
                <a:cubicBezTo>
                  <a:pt x="598756" y="592488"/>
                  <a:pt x="606708" y="600087"/>
                  <a:pt x="621457" y="603203"/>
                </a:cubicBezTo>
                <a:cubicBezTo>
                  <a:pt x="630579" y="605153"/>
                  <a:pt x="641251" y="605545"/>
                  <a:pt x="647075" y="601645"/>
                </a:cubicBezTo>
                <a:cubicBezTo>
                  <a:pt x="649791" y="599695"/>
                  <a:pt x="649208" y="598725"/>
                  <a:pt x="648822" y="595408"/>
                </a:cubicBezTo>
                <a:cubicBezTo>
                  <a:pt x="644941" y="567927"/>
                  <a:pt x="606708" y="542396"/>
                  <a:pt x="587305" y="536551"/>
                </a:cubicBezTo>
                <a:close/>
                <a:moveTo>
                  <a:pt x="557420" y="477692"/>
                </a:moveTo>
                <a:cubicBezTo>
                  <a:pt x="567124" y="488801"/>
                  <a:pt x="582259" y="487241"/>
                  <a:pt x="592546" y="481979"/>
                </a:cubicBezTo>
                <a:cubicBezTo>
                  <a:pt x="600693" y="477886"/>
                  <a:pt x="610784" y="465803"/>
                  <a:pt x="618159" y="464244"/>
                </a:cubicBezTo>
                <a:cubicBezTo>
                  <a:pt x="611176" y="462100"/>
                  <a:pt x="598560" y="457617"/>
                  <a:pt x="594097" y="455473"/>
                </a:cubicBezTo>
                <a:cubicBezTo>
                  <a:pt x="595262" y="457812"/>
                  <a:pt x="596035" y="456448"/>
                  <a:pt x="596035" y="463269"/>
                </a:cubicBezTo>
                <a:cubicBezTo>
                  <a:pt x="596035" y="470091"/>
                  <a:pt x="582259" y="482759"/>
                  <a:pt x="572942" y="482759"/>
                </a:cubicBezTo>
                <a:cubicBezTo>
                  <a:pt x="563434" y="482564"/>
                  <a:pt x="561496" y="480615"/>
                  <a:pt x="557420" y="477692"/>
                </a:cubicBezTo>
                <a:close/>
                <a:moveTo>
                  <a:pt x="511811" y="538109"/>
                </a:moveTo>
                <a:cubicBezTo>
                  <a:pt x="533162" y="538109"/>
                  <a:pt x="544804" y="539280"/>
                  <a:pt x="562073" y="548633"/>
                </a:cubicBezTo>
                <a:cubicBezTo>
                  <a:pt x="562073" y="545713"/>
                  <a:pt x="560914" y="541230"/>
                  <a:pt x="559940" y="538888"/>
                </a:cubicBezTo>
                <a:cubicBezTo>
                  <a:pt x="558388" y="535189"/>
                  <a:pt x="557610" y="531676"/>
                  <a:pt x="554312" y="529731"/>
                </a:cubicBezTo>
                <a:cubicBezTo>
                  <a:pt x="543057" y="523494"/>
                  <a:pt x="532580" y="520569"/>
                  <a:pt x="522680" y="519011"/>
                </a:cubicBezTo>
                <a:cubicBezTo>
                  <a:pt x="489691" y="513749"/>
                  <a:pt x="461164" y="524469"/>
                  <a:pt x="423322" y="490750"/>
                </a:cubicBezTo>
                <a:cubicBezTo>
                  <a:pt x="425651" y="504586"/>
                  <a:pt x="432831" y="515503"/>
                  <a:pt x="443116" y="523494"/>
                </a:cubicBezTo>
                <a:cubicBezTo>
                  <a:pt x="456507" y="534797"/>
                  <a:pt x="495319" y="539476"/>
                  <a:pt x="511811" y="538109"/>
                </a:cubicBezTo>
                <a:close/>
                <a:moveTo>
                  <a:pt x="570422" y="584884"/>
                </a:moveTo>
                <a:cubicBezTo>
                  <a:pt x="580317" y="584688"/>
                  <a:pt x="583811" y="573385"/>
                  <a:pt x="583615" y="561499"/>
                </a:cubicBezTo>
                <a:cubicBezTo>
                  <a:pt x="583615" y="534797"/>
                  <a:pt x="565181" y="511798"/>
                  <a:pt x="548880" y="492309"/>
                </a:cubicBezTo>
                <a:cubicBezTo>
                  <a:pt x="532966" y="475353"/>
                  <a:pt x="513558" y="453330"/>
                  <a:pt x="526174" y="426239"/>
                </a:cubicBezTo>
                <a:cubicBezTo>
                  <a:pt x="521907" y="422731"/>
                  <a:pt x="516862" y="422341"/>
                  <a:pt x="512589" y="423511"/>
                </a:cubicBezTo>
                <a:cubicBezTo>
                  <a:pt x="508322" y="424680"/>
                  <a:pt x="505993" y="427603"/>
                  <a:pt x="505024" y="431111"/>
                </a:cubicBezTo>
                <a:cubicBezTo>
                  <a:pt x="502695" y="440466"/>
                  <a:pt x="507158" y="447678"/>
                  <a:pt x="510456" y="452940"/>
                </a:cubicBezTo>
                <a:cubicBezTo>
                  <a:pt x="513558" y="457812"/>
                  <a:pt x="512785" y="458007"/>
                  <a:pt x="511811" y="458592"/>
                </a:cubicBezTo>
                <a:cubicBezTo>
                  <a:pt x="504828" y="459566"/>
                  <a:pt x="496677" y="444559"/>
                  <a:pt x="497647" y="433645"/>
                </a:cubicBezTo>
                <a:cubicBezTo>
                  <a:pt x="485033" y="433645"/>
                  <a:pt x="473390" y="439297"/>
                  <a:pt x="466598" y="445534"/>
                </a:cubicBezTo>
                <a:cubicBezTo>
                  <a:pt x="459612" y="451965"/>
                  <a:pt x="453207" y="465218"/>
                  <a:pt x="453401" y="480420"/>
                </a:cubicBezTo>
                <a:cubicBezTo>
                  <a:pt x="469703" y="466582"/>
                  <a:pt x="501917" y="469311"/>
                  <a:pt x="515697" y="502054"/>
                </a:cubicBezTo>
                <a:cubicBezTo>
                  <a:pt x="519768" y="501079"/>
                  <a:pt x="524623" y="501079"/>
                  <a:pt x="529864" y="502054"/>
                </a:cubicBezTo>
                <a:cubicBezTo>
                  <a:pt x="536656" y="503224"/>
                  <a:pt x="545773" y="508290"/>
                  <a:pt x="550818" y="512773"/>
                </a:cubicBezTo>
                <a:cubicBezTo>
                  <a:pt x="567897" y="528364"/>
                  <a:pt x="581095" y="573385"/>
                  <a:pt x="568092" y="569681"/>
                </a:cubicBezTo>
                <a:cubicBezTo>
                  <a:pt x="567124" y="569490"/>
                  <a:pt x="554704" y="551362"/>
                  <a:pt x="529864" y="546296"/>
                </a:cubicBezTo>
                <a:cubicBezTo>
                  <a:pt x="514336" y="543175"/>
                  <a:pt x="497065" y="543371"/>
                  <a:pt x="492407" y="553508"/>
                </a:cubicBezTo>
                <a:cubicBezTo>
                  <a:pt x="498035" y="551166"/>
                  <a:pt x="513950" y="548050"/>
                  <a:pt x="538012" y="558770"/>
                </a:cubicBezTo>
                <a:cubicBezTo>
                  <a:pt x="544026" y="561499"/>
                  <a:pt x="552957" y="567344"/>
                  <a:pt x="558584" y="572410"/>
                </a:cubicBezTo>
                <a:cubicBezTo>
                  <a:pt x="565567" y="579235"/>
                  <a:pt x="568866" y="585276"/>
                  <a:pt x="570422" y="584884"/>
                </a:cubicBezTo>
                <a:close/>
                <a:moveTo>
                  <a:pt x="564985" y="444754"/>
                </a:moveTo>
                <a:cubicBezTo>
                  <a:pt x="552179" y="443390"/>
                  <a:pt x="541701" y="448652"/>
                  <a:pt x="537239" y="456448"/>
                </a:cubicBezTo>
                <a:cubicBezTo>
                  <a:pt x="545190" y="460736"/>
                  <a:pt x="547520" y="464634"/>
                  <a:pt x="551596" y="471065"/>
                </a:cubicBezTo>
                <a:cubicBezTo>
                  <a:pt x="550236" y="468726"/>
                  <a:pt x="549463" y="468726"/>
                  <a:pt x="549463" y="463074"/>
                </a:cubicBezTo>
                <a:cubicBezTo>
                  <a:pt x="549463" y="457422"/>
                  <a:pt x="556059" y="447483"/>
                  <a:pt x="564985" y="444754"/>
                </a:cubicBezTo>
                <a:close/>
                <a:moveTo>
                  <a:pt x="565959" y="450016"/>
                </a:moveTo>
                <a:lnTo>
                  <a:pt x="565567" y="450016"/>
                </a:lnTo>
                <a:cubicBezTo>
                  <a:pt x="559940" y="451965"/>
                  <a:pt x="556059" y="455668"/>
                  <a:pt x="556059" y="462100"/>
                </a:cubicBezTo>
                <a:cubicBezTo>
                  <a:pt x="556059" y="468726"/>
                  <a:pt x="563434" y="475938"/>
                  <a:pt x="572555" y="476327"/>
                </a:cubicBezTo>
                <a:cubicBezTo>
                  <a:pt x="581677" y="476717"/>
                  <a:pt x="589052" y="469311"/>
                  <a:pt x="589052" y="463269"/>
                </a:cubicBezTo>
                <a:cubicBezTo>
                  <a:pt x="589052" y="457228"/>
                  <a:pt x="586140" y="454304"/>
                  <a:pt x="581868" y="451770"/>
                </a:cubicBezTo>
                <a:cubicBezTo>
                  <a:pt x="580126" y="455084"/>
                  <a:pt x="579543" y="458202"/>
                  <a:pt x="579543" y="463464"/>
                </a:cubicBezTo>
                <a:cubicBezTo>
                  <a:pt x="579543" y="468142"/>
                  <a:pt x="580512" y="479056"/>
                  <a:pt x="571777" y="471260"/>
                </a:cubicBezTo>
                <a:cubicBezTo>
                  <a:pt x="565567" y="465608"/>
                  <a:pt x="562465" y="458202"/>
                  <a:pt x="565959" y="450016"/>
                </a:cubicBezTo>
                <a:close/>
                <a:moveTo>
                  <a:pt x="725861" y="448652"/>
                </a:moveTo>
                <a:cubicBezTo>
                  <a:pt x="683366" y="466972"/>
                  <a:pt x="636788" y="428383"/>
                  <a:pt x="591963" y="419223"/>
                </a:cubicBezTo>
                <a:cubicBezTo>
                  <a:pt x="568479" y="414545"/>
                  <a:pt x="545000" y="414350"/>
                  <a:pt x="534327" y="426239"/>
                </a:cubicBezTo>
                <a:cubicBezTo>
                  <a:pt x="529086" y="432086"/>
                  <a:pt x="527339" y="440856"/>
                  <a:pt x="530637" y="452160"/>
                </a:cubicBezTo>
                <a:cubicBezTo>
                  <a:pt x="530833" y="452745"/>
                  <a:pt x="531997" y="451770"/>
                  <a:pt x="532384" y="450991"/>
                </a:cubicBezTo>
                <a:cubicBezTo>
                  <a:pt x="535491" y="445339"/>
                  <a:pt x="544222" y="441051"/>
                  <a:pt x="550432" y="439492"/>
                </a:cubicBezTo>
                <a:cubicBezTo>
                  <a:pt x="571587" y="434035"/>
                  <a:pt x="593705" y="449042"/>
                  <a:pt x="618159" y="456058"/>
                </a:cubicBezTo>
                <a:cubicBezTo>
                  <a:pt x="650760" y="466193"/>
                  <a:pt x="705294" y="483733"/>
                  <a:pt x="725861" y="448652"/>
                </a:cubicBezTo>
                <a:close/>
                <a:moveTo>
                  <a:pt x="740611" y="590538"/>
                </a:moveTo>
                <a:cubicBezTo>
                  <a:pt x="744883" y="574164"/>
                  <a:pt x="746238" y="557599"/>
                  <a:pt x="741584" y="543371"/>
                </a:cubicBezTo>
                <a:cubicBezTo>
                  <a:pt x="738477" y="533626"/>
                  <a:pt x="731685" y="523298"/>
                  <a:pt x="724702" y="516085"/>
                </a:cubicBezTo>
                <a:cubicBezTo>
                  <a:pt x="707814" y="499520"/>
                  <a:pt x="693260" y="490750"/>
                  <a:pt x="673466" y="478276"/>
                </a:cubicBezTo>
                <a:cubicBezTo>
                  <a:pt x="666287" y="473794"/>
                  <a:pt x="658717" y="476717"/>
                  <a:pt x="641834" y="471455"/>
                </a:cubicBezTo>
                <a:cubicBezTo>
                  <a:pt x="638535" y="470286"/>
                  <a:pt x="630192" y="468337"/>
                  <a:pt x="625920" y="468337"/>
                </a:cubicBezTo>
                <a:cubicBezTo>
                  <a:pt x="620101" y="468337"/>
                  <a:pt x="608068" y="476522"/>
                  <a:pt x="607682" y="481200"/>
                </a:cubicBezTo>
                <a:cubicBezTo>
                  <a:pt x="611758" y="481589"/>
                  <a:pt x="626894" y="488216"/>
                  <a:pt x="629996" y="489580"/>
                </a:cubicBezTo>
                <a:cubicBezTo>
                  <a:pt x="643385" y="496207"/>
                  <a:pt x="653089" y="501079"/>
                  <a:pt x="665122" y="511019"/>
                </a:cubicBezTo>
                <a:lnTo>
                  <a:pt x="679872" y="524660"/>
                </a:lnTo>
                <a:cubicBezTo>
                  <a:pt x="688993" y="534601"/>
                  <a:pt x="687633" y="533043"/>
                  <a:pt x="694812" y="543959"/>
                </a:cubicBezTo>
                <a:cubicBezTo>
                  <a:pt x="700831" y="554287"/>
                  <a:pt x="721594" y="555845"/>
                  <a:pt x="740611" y="590538"/>
                </a:cubicBezTo>
                <a:close/>
                <a:moveTo>
                  <a:pt x="717327" y="610028"/>
                </a:moveTo>
                <a:cubicBezTo>
                  <a:pt x="735761" y="629905"/>
                  <a:pt x="736148" y="648812"/>
                  <a:pt x="741584" y="659723"/>
                </a:cubicBezTo>
                <a:cubicBezTo>
                  <a:pt x="730912" y="653486"/>
                  <a:pt x="728582" y="630880"/>
                  <a:pt x="709952" y="612948"/>
                </a:cubicBezTo>
                <a:cubicBezTo>
                  <a:pt x="702382" y="612948"/>
                  <a:pt x="690931" y="612757"/>
                  <a:pt x="686664" y="611782"/>
                </a:cubicBezTo>
                <a:cubicBezTo>
                  <a:pt x="689380" y="623281"/>
                  <a:pt x="695786" y="632247"/>
                  <a:pt x="702382" y="640821"/>
                </a:cubicBezTo>
                <a:cubicBezTo>
                  <a:pt x="714220" y="655828"/>
                  <a:pt x="727608" y="670247"/>
                  <a:pt x="741584" y="683309"/>
                </a:cubicBezTo>
                <a:cubicBezTo>
                  <a:pt x="748181" y="689546"/>
                  <a:pt x="751283" y="691300"/>
                  <a:pt x="752840" y="689933"/>
                </a:cubicBezTo>
                <a:cubicBezTo>
                  <a:pt x="758854" y="683892"/>
                  <a:pt x="750119" y="633026"/>
                  <a:pt x="743718" y="615094"/>
                </a:cubicBezTo>
                <a:cubicBezTo>
                  <a:pt x="735179" y="591704"/>
                  <a:pt x="721208" y="571435"/>
                  <a:pt x="706072" y="564228"/>
                </a:cubicBezTo>
                <a:cubicBezTo>
                  <a:pt x="711308" y="574752"/>
                  <a:pt x="717327" y="587417"/>
                  <a:pt x="717327" y="610028"/>
                </a:cubicBezTo>
                <a:close/>
                <a:moveTo>
                  <a:pt x="709561" y="603595"/>
                </a:moveTo>
                <a:cubicBezTo>
                  <a:pt x="709561" y="580014"/>
                  <a:pt x="689576" y="544346"/>
                  <a:pt x="674244" y="528560"/>
                </a:cubicBezTo>
                <a:cubicBezTo>
                  <a:pt x="654063" y="507898"/>
                  <a:pt x="626116" y="489385"/>
                  <a:pt x="601472" y="486657"/>
                </a:cubicBezTo>
                <a:cubicBezTo>
                  <a:pt x="598364" y="486267"/>
                  <a:pt x="598173" y="486072"/>
                  <a:pt x="595066" y="487436"/>
                </a:cubicBezTo>
                <a:cubicBezTo>
                  <a:pt x="582064" y="493283"/>
                  <a:pt x="568675" y="494453"/>
                  <a:pt x="557028" y="484708"/>
                </a:cubicBezTo>
                <a:cubicBezTo>
                  <a:pt x="552374" y="481395"/>
                  <a:pt x="536460" y="457227"/>
                  <a:pt x="534327" y="461905"/>
                </a:cubicBezTo>
                <a:cubicBezTo>
                  <a:pt x="534909" y="466388"/>
                  <a:pt x="551400" y="484708"/>
                  <a:pt x="554894" y="488411"/>
                </a:cubicBezTo>
                <a:cubicBezTo>
                  <a:pt x="564212" y="498350"/>
                  <a:pt x="574498" y="510240"/>
                  <a:pt x="580899" y="521740"/>
                </a:cubicBezTo>
                <a:cubicBezTo>
                  <a:pt x="582259" y="524273"/>
                  <a:pt x="581868" y="524469"/>
                  <a:pt x="584780" y="525831"/>
                </a:cubicBezTo>
                <a:cubicBezTo>
                  <a:pt x="600111" y="532651"/>
                  <a:pt x="608455" y="535968"/>
                  <a:pt x="623595" y="547658"/>
                </a:cubicBezTo>
                <a:cubicBezTo>
                  <a:pt x="643194" y="562861"/>
                  <a:pt x="649791" y="574360"/>
                  <a:pt x="656970" y="590925"/>
                </a:cubicBezTo>
                <a:cubicBezTo>
                  <a:pt x="665900" y="600087"/>
                  <a:pt x="702186" y="609440"/>
                  <a:pt x="709561" y="603595"/>
                </a:cubicBezTo>
                <a:close/>
                <a:moveTo>
                  <a:pt x="745269" y="599891"/>
                </a:moveTo>
                <a:cubicBezTo>
                  <a:pt x="755360" y="621331"/>
                  <a:pt x="754778" y="623085"/>
                  <a:pt x="758854" y="642379"/>
                </a:cubicBezTo>
                <a:cubicBezTo>
                  <a:pt x="759632" y="646279"/>
                  <a:pt x="761379" y="654853"/>
                  <a:pt x="763513" y="657386"/>
                </a:cubicBezTo>
                <a:cubicBezTo>
                  <a:pt x="767780" y="662648"/>
                  <a:pt x="778453" y="672001"/>
                  <a:pt x="784276" y="675901"/>
                </a:cubicBezTo>
                <a:cubicBezTo>
                  <a:pt x="787770" y="678238"/>
                  <a:pt x="794171" y="682334"/>
                  <a:pt x="798056" y="682530"/>
                </a:cubicBezTo>
                <a:cubicBezTo>
                  <a:pt x="818624" y="634192"/>
                  <a:pt x="770109" y="566957"/>
                  <a:pt x="749928" y="547854"/>
                </a:cubicBezTo>
                <a:cubicBezTo>
                  <a:pt x="753809" y="567927"/>
                  <a:pt x="750315" y="576506"/>
                  <a:pt x="750701" y="580401"/>
                </a:cubicBezTo>
                <a:cubicBezTo>
                  <a:pt x="751093" y="583326"/>
                  <a:pt x="753613" y="586638"/>
                  <a:pt x="756720" y="592096"/>
                </a:cubicBezTo>
                <a:cubicBezTo>
                  <a:pt x="766615" y="608661"/>
                  <a:pt x="773603" y="620748"/>
                  <a:pt x="776901" y="640042"/>
                </a:cubicBezTo>
                <a:cubicBezTo>
                  <a:pt x="778648" y="649978"/>
                  <a:pt x="778262" y="655049"/>
                  <a:pt x="776123" y="648812"/>
                </a:cubicBezTo>
                <a:cubicBezTo>
                  <a:pt x="770109" y="631076"/>
                  <a:pt x="760214" y="606711"/>
                  <a:pt x="747599" y="594825"/>
                </a:cubicBezTo>
                <a:cubicBezTo>
                  <a:pt x="747212" y="594242"/>
                  <a:pt x="745074" y="599695"/>
                  <a:pt x="745269" y="599891"/>
                </a:cubicBezTo>
                <a:close/>
                <a:moveTo>
                  <a:pt x="973100" y="578451"/>
                </a:moveTo>
                <a:cubicBezTo>
                  <a:pt x="990756" y="555845"/>
                  <a:pt x="1027629" y="528756"/>
                  <a:pt x="1056158" y="520961"/>
                </a:cubicBezTo>
                <a:cubicBezTo>
                  <a:pt x="1040049" y="520961"/>
                  <a:pt x="1026660" y="523494"/>
                  <a:pt x="1013848" y="530510"/>
                </a:cubicBezTo>
                <a:cubicBezTo>
                  <a:pt x="990369" y="543567"/>
                  <a:pt x="982608" y="557016"/>
                  <a:pt x="973100" y="578451"/>
                </a:cubicBezTo>
                <a:close/>
                <a:moveTo>
                  <a:pt x="1224992" y="686425"/>
                </a:moveTo>
                <a:cubicBezTo>
                  <a:pt x="1229645" y="662648"/>
                  <a:pt x="1230037" y="650174"/>
                  <a:pt x="1244590" y="630684"/>
                </a:cubicBezTo>
                <a:cubicBezTo>
                  <a:pt x="1257593" y="613536"/>
                  <a:pt x="1271368" y="599112"/>
                  <a:pt x="1271368" y="576114"/>
                </a:cubicBezTo>
                <a:cubicBezTo>
                  <a:pt x="1271368" y="573189"/>
                  <a:pt x="1271564" y="575918"/>
                  <a:pt x="1270595" y="573777"/>
                </a:cubicBezTo>
                <a:cubicBezTo>
                  <a:pt x="1268070" y="575727"/>
                  <a:pt x="1270013" y="573581"/>
                  <a:pt x="1269044" y="576114"/>
                </a:cubicBezTo>
                <a:cubicBezTo>
                  <a:pt x="1257593" y="603012"/>
                  <a:pt x="1244395" y="613536"/>
                  <a:pt x="1233335" y="630493"/>
                </a:cubicBezTo>
                <a:cubicBezTo>
                  <a:pt x="1222853" y="646470"/>
                  <a:pt x="1223245" y="667910"/>
                  <a:pt x="1224992" y="686425"/>
                </a:cubicBezTo>
                <a:close/>
                <a:moveTo>
                  <a:pt x="1028015" y="590342"/>
                </a:moveTo>
                <a:cubicBezTo>
                  <a:pt x="1045480" y="588784"/>
                  <a:pt x="1059261" y="572219"/>
                  <a:pt x="1057127" y="570656"/>
                </a:cubicBezTo>
                <a:cubicBezTo>
                  <a:pt x="1055963" y="569098"/>
                  <a:pt x="1028989" y="576506"/>
                  <a:pt x="1028015" y="590342"/>
                </a:cubicBezTo>
                <a:close/>
                <a:moveTo>
                  <a:pt x="930795" y="552533"/>
                </a:moveTo>
                <a:cubicBezTo>
                  <a:pt x="932150" y="551950"/>
                  <a:pt x="954078" y="515110"/>
                  <a:pt x="985520" y="504199"/>
                </a:cubicBezTo>
                <a:cubicBezTo>
                  <a:pt x="989400" y="502248"/>
                  <a:pt x="992894" y="502248"/>
                  <a:pt x="995219" y="498935"/>
                </a:cubicBezTo>
                <a:cubicBezTo>
                  <a:pt x="980474" y="498935"/>
                  <a:pt x="966890" y="503028"/>
                  <a:pt x="956021" y="511019"/>
                </a:cubicBezTo>
                <a:cubicBezTo>
                  <a:pt x="936809" y="524856"/>
                  <a:pt x="930599" y="547658"/>
                  <a:pt x="930795" y="552533"/>
                </a:cubicBezTo>
                <a:close/>
                <a:moveTo>
                  <a:pt x="1214510" y="272855"/>
                </a:moveTo>
                <a:cubicBezTo>
                  <a:pt x="1222080" y="272855"/>
                  <a:pt x="1242065" y="276948"/>
                  <a:pt x="1243426" y="289226"/>
                </a:cubicBezTo>
                <a:cubicBezTo>
                  <a:pt x="1244395" y="297412"/>
                  <a:pt x="1220720" y="303259"/>
                  <a:pt x="1214896" y="311835"/>
                </a:cubicBezTo>
                <a:cubicBezTo>
                  <a:pt x="1214896" y="305013"/>
                  <a:pt x="1214896" y="276363"/>
                  <a:pt x="1214510" y="272855"/>
                </a:cubicBezTo>
                <a:close/>
                <a:moveTo>
                  <a:pt x="1283206" y="345357"/>
                </a:moveTo>
                <a:cubicBezTo>
                  <a:pt x="1264772" y="324308"/>
                  <a:pt x="1257979" y="329960"/>
                  <a:pt x="1234304" y="328986"/>
                </a:cubicBezTo>
                <a:cubicBezTo>
                  <a:pt x="1226347" y="328596"/>
                  <a:pt x="1219168" y="327037"/>
                  <a:pt x="1216839" y="320800"/>
                </a:cubicBezTo>
                <a:cubicBezTo>
                  <a:pt x="1216061" y="318461"/>
                  <a:pt x="1216257" y="317487"/>
                  <a:pt x="1219168" y="314563"/>
                </a:cubicBezTo>
                <a:cubicBezTo>
                  <a:pt x="1225765" y="308131"/>
                  <a:pt x="1239154" y="303259"/>
                  <a:pt x="1245173" y="296632"/>
                </a:cubicBezTo>
                <a:cubicBezTo>
                  <a:pt x="1248858" y="292540"/>
                  <a:pt x="1250414" y="285913"/>
                  <a:pt x="1251769" y="277533"/>
                </a:cubicBezTo>
                <a:cubicBezTo>
                  <a:pt x="1261669" y="282015"/>
                  <a:pt x="1291941" y="296827"/>
                  <a:pt x="1294270" y="307157"/>
                </a:cubicBezTo>
                <a:cubicBezTo>
                  <a:pt x="1287674" y="304038"/>
                  <a:pt x="1276413" y="302284"/>
                  <a:pt x="1272533" y="308131"/>
                </a:cubicBezTo>
                <a:cubicBezTo>
                  <a:pt x="1267683" y="315928"/>
                  <a:pt x="1283206" y="324893"/>
                  <a:pt x="1283206" y="345357"/>
                </a:cubicBezTo>
                <a:close/>
                <a:moveTo>
                  <a:pt x="1375582" y="181254"/>
                </a:moveTo>
                <a:cubicBezTo>
                  <a:pt x="1412063" y="206396"/>
                  <a:pt x="1432250" y="263110"/>
                  <a:pt x="1434383" y="328011"/>
                </a:cubicBezTo>
                <a:cubicBezTo>
                  <a:pt x="1436321" y="389208"/>
                  <a:pt x="1427591" y="448652"/>
                  <a:pt x="1414197" y="502443"/>
                </a:cubicBezTo>
                <a:cubicBezTo>
                  <a:pt x="1413424" y="505561"/>
                  <a:pt x="1408961" y="522127"/>
                  <a:pt x="1408183" y="525444"/>
                </a:cubicBezTo>
                <a:cubicBezTo>
                  <a:pt x="1404884" y="507898"/>
                  <a:pt x="1401004" y="506340"/>
                  <a:pt x="1397123" y="507898"/>
                </a:cubicBezTo>
                <a:cubicBezTo>
                  <a:pt x="1385286" y="512970"/>
                  <a:pt x="1377520" y="516865"/>
                  <a:pt x="1365878" y="527389"/>
                </a:cubicBezTo>
                <a:cubicBezTo>
                  <a:pt x="1392269" y="468921"/>
                  <a:pt x="1406049" y="347696"/>
                  <a:pt x="1395959" y="300141"/>
                </a:cubicBezTo>
                <a:cubicBezTo>
                  <a:pt x="1397314" y="336587"/>
                  <a:pt x="1383539" y="414935"/>
                  <a:pt x="1376937" y="438518"/>
                </a:cubicBezTo>
                <a:cubicBezTo>
                  <a:pt x="1371701" y="408893"/>
                  <a:pt x="1364909" y="396420"/>
                  <a:pt x="1356174" y="381997"/>
                </a:cubicBezTo>
                <a:cubicBezTo>
                  <a:pt x="1357148" y="284354"/>
                  <a:pt x="1392465" y="232317"/>
                  <a:pt x="1375582" y="181254"/>
                </a:cubicBezTo>
                <a:close/>
                <a:moveTo>
                  <a:pt x="1068769" y="536551"/>
                </a:moveTo>
                <a:cubicBezTo>
                  <a:pt x="1062173" y="558574"/>
                  <a:pt x="1063528" y="573189"/>
                  <a:pt x="1070320" y="585663"/>
                </a:cubicBezTo>
                <a:cubicBezTo>
                  <a:pt x="1057318" y="592488"/>
                  <a:pt x="1049366" y="600087"/>
                  <a:pt x="1034617" y="603203"/>
                </a:cubicBezTo>
                <a:cubicBezTo>
                  <a:pt x="1025299" y="605153"/>
                  <a:pt x="1014822" y="605545"/>
                  <a:pt x="1008999" y="601645"/>
                </a:cubicBezTo>
                <a:cubicBezTo>
                  <a:pt x="1006283" y="599695"/>
                  <a:pt x="1006865" y="598725"/>
                  <a:pt x="1007252" y="595408"/>
                </a:cubicBezTo>
                <a:cubicBezTo>
                  <a:pt x="1011132" y="567927"/>
                  <a:pt x="1049366" y="542396"/>
                  <a:pt x="1068769" y="536551"/>
                </a:cubicBezTo>
                <a:close/>
                <a:moveTo>
                  <a:pt x="1098654" y="477692"/>
                </a:moveTo>
                <a:cubicBezTo>
                  <a:pt x="1088950" y="488801"/>
                  <a:pt x="1073814" y="487241"/>
                  <a:pt x="1063528" y="481979"/>
                </a:cubicBezTo>
                <a:cubicBezTo>
                  <a:pt x="1055380" y="477886"/>
                  <a:pt x="1045290" y="465803"/>
                  <a:pt x="1037915" y="464244"/>
                </a:cubicBezTo>
                <a:cubicBezTo>
                  <a:pt x="1044898" y="462100"/>
                  <a:pt x="1057514" y="457617"/>
                  <a:pt x="1061977" y="455473"/>
                </a:cubicBezTo>
                <a:cubicBezTo>
                  <a:pt x="1060812" y="457812"/>
                  <a:pt x="1060039" y="456448"/>
                  <a:pt x="1060039" y="463269"/>
                </a:cubicBezTo>
                <a:cubicBezTo>
                  <a:pt x="1060039" y="470091"/>
                  <a:pt x="1073814" y="482759"/>
                  <a:pt x="1083132" y="482759"/>
                </a:cubicBezTo>
                <a:cubicBezTo>
                  <a:pt x="1092640" y="482564"/>
                  <a:pt x="1094578" y="480615"/>
                  <a:pt x="1098654" y="477692"/>
                </a:cubicBezTo>
                <a:close/>
                <a:moveTo>
                  <a:pt x="1144262" y="538109"/>
                </a:moveTo>
                <a:cubicBezTo>
                  <a:pt x="1122912" y="538109"/>
                  <a:pt x="1111270" y="539280"/>
                  <a:pt x="1094000" y="548633"/>
                </a:cubicBezTo>
                <a:cubicBezTo>
                  <a:pt x="1094000" y="545713"/>
                  <a:pt x="1095160" y="541230"/>
                  <a:pt x="1096134" y="538888"/>
                </a:cubicBezTo>
                <a:cubicBezTo>
                  <a:pt x="1097685" y="535189"/>
                  <a:pt x="1098463" y="531676"/>
                  <a:pt x="1101762" y="529731"/>
                </a:cubicBezTo>
                <a:cubicBezTo>
                  <a:pt x="1113017" y="523494"/>
                  <a:pt x="1123494" y="520569"/>
                  <a:pt x="1133394" y="519011"/>
                </a:cubicBezTo>
                <a:cubicBezTo>
                  <a:pt x="1166381" y="513749"/>
                  <a:pt x="1194911" y="524469"/>
                  <a:pt x="1232753" y="490750"/>
                </a:cubicBezTo>
                <a:cubicBezTo>
                  <a:pt x="1230424" y="504586"/>
                  <a:pt x="1223245" y="515503"/>
                  <a:pt x="1212958" y="523494"/>
                </a:cubicBezTo>
                <a:cubicBezTo>
                  <a:pt x="1199570" y="534797"/>
                  <a:pt x="1160754" y="539476"/>
                  <a:pt x="1144262" y="538109"/>
                </a:cubicBezTo>
                <a:close/>
                <a:moveTo>
                  <a:pt x="1085652" y="584884"/>
                </a:moveTo>
                <a:cubicBezTo>
                  <a:pt x="1075757" y="584688"/>
                  <a:pt x="1072263" y="573385"/>
                  <a:pt x="1072459" y="561499"/>
                </a:cubicBezTo>
                <a:cubicBezTo>
                  <a:pt x="1072459" y="534797"/>
                  <a:pt x="1090893" y="511798"/>
                  <a:pt x="1107193" y="492309"/>
                </a:cubicBezTo>
                <a:cubicBezTo>
                  <a:pt x="1123107" y="475353"/>
                  <a:pt x="1142515" y="453330"/>
                  <a:pt x="1129900" y="426239"/>
                </a:cubicBezTo>
                <a:cubicBezTo>
                  <a:pt x="1134167" y="422731"/>
                  <a:pt x="1139212" y="422341"/>
                  <a:pt x="1143484" y="423511"/>
                </a:cubicBezTo>
                <a:cubicBezTo>
                  <a:pt x="1147561" y="424680"/>
                  <a:pt x="1150081" y="427603"/>
                  <a:pt x="1151050" y="431111"/>
                </a:cubicBezTo>
                <a:cubicBezTo>
                  <a:pt x="1153379" y="440466"/>
                  <a:pt x="1148916" y="447678"/>
                  <a:pt x="1145618" y="452940"/>
                </a:cubicBezTo>
                <a:cubicBezTo>
                  <a:pt x="1142515" y="457812"/>
                  <a:pt x="1143288" y="458007"/>
                  <a:pt x="1144262" y="458592"/>
                </a:cubicBezTo>
                <a:cubicBezTo>
                  <a:pt x="1151245" y="459566"/>
                  <a:pt x="1159398" y="444559"/>
                  <a:pt x="1158424" y="433645"/>
                </a:cubicBezTo>
                <a:cubicBezTo>
                  <a:pt x="1171040" y="433645"/>
                  <a:pt x="1182682" y="439297"/>
                  <a:pt x="1189474" y="445534"/>
                </a:cubicBezTo>
                <a:cubicBezTo>
                  <a:pt x="1196462" y="451965"/>
                  <a:pt x="1202868" y="465218"/>
                  <a:pt x="1202672" y="480420"/>
                </a:cubicBezTo>
                <a:cubicBezTo>
                  <a:pt x="1186372" y="466582"/>
                  <a:pt x="1154157" y="469311"/>
                  <a:pt x="1140377" y="502054"/>
                </a:cubicBezTo>
                <a:cubicBezTo>
                  <a:pt x="1136305" y="501079"/>
                  <a:pt x="1131451" y="501079"/>
                  <a:pt x="1126215" y="502054"/>
                </a:cubicBezTo>
                <a:cubicBezTo>
                  <a:pt x="1119423" y="503224"/>
                  <a:pt x="1110301" y="508290"/>
                  <a:pt x="1105256" y="512773"/>
                </a:cubicBezTo>
                <a:cubicBezTo>
                  <a:pt x="1088177" y="528364"/>
                  <a:pt x="1074979" y="573385"/>
                  <a:pt x="1087981" y="569681"/>
                </a:cubicBezTo>
                <a:cubicBezTo>
                  <a:pt x="1088950" y="569490"/>
                  <a:pt x="1101370" y="551362"/>
                  <a:pt x="1126215" y="546296"/>
                </a:cubicBezTo>
                <a:cubicBezTo>
                  <a:pt x="1141737" y="543175"/>
                  <a:pt x="1159007" y="543371"/>
                  <a:pt x="1163665" y="553508"/>
                </a:cubicBezTo>
                <a:cubicBezTo>
                  <a:pt x="1158038" y="551166"/>
                  <a:pt x="1142124" y="548050"/>
                  <a:pt x="1118062" y="558770"/>
                </a:cubicBezTo>
                <a:cubicBezTo>
                  <a:pt x="1112048" y="561499"/>
                  <a:pt x="1103117" y="567344"/>
                  <a:pt x="1097489" y="572410"/>
                </a:cubicBezTo>
                <a:cubicBezTo>
                  <a:pt x="1090311" y="579235"/>
                  <a:pt x="1087208" y="585276"/>
                  <a:pt x="1085652" y="584884"/>
                </a:cubicBezTo>
                <a:close/>
                <a:moveTo>
                  <a:pt x="1091089" y="444754"/>
                </a:moveTo>
                <a:cubicBezTo>
                  <a:pt x="1103895" y="443390"/>
                  <a:pt x="1114372" y="448652"/>
                  <a:pt x="1118840" y="456448"/>
                </a:cubicBezTo>
                <a:cubicBezTo>
                  <a:pt x="1110883" y="460736"/>
                  <a:pt x="1108554" y="464634"/>
                  <a:pt x="1104478" y="471065"/>
                </a:cubicBezTo>
                <a:cubicBezTo>
                  <a:pt x="1105838" y="468726"/>
                  <a:pt x="1106611" y="468726"/>
                  <a:pt x="1106611" y="463074"/>
                </a:cubicBezTo>
                <a:cubicBezTo>
                  <a:pt x="1106420" y="457422"/>
                  <a:pt x="1100015" y="447483"/>
                  <a:pt x="1091089" y="444754"/>
                </a:cubicBezTo>
                <a:close/>
                <a:moveTo>
                  <a:pt x="1089924" y="450016"/>
                </a:moveTo>
                <a:lnTo>
                  <a:pt x="1090311" y="450016"/>
                </a:lnTo>
                <a:cubicBezTo>
                  <a:pt x="1095938" y="451965"/>
                  <a:pt x="1099819" y="455668"/>
                  <a:pt x="1099819" y="462100"/>
                </a:cubicBezTo>
                <a:cubicBezTo>
                  <a:pt x="1099819" y="468726"/>
                  <a:pt x="1092444" y="475938"/>
                  <a:pt x="1083323" y="476327"/>
                </a:cubicBezTo>
                <a:cubicBezTo>
                  <a:pt x="1074206" y="476717"/>
                  <a:pt x="1066831" y="469311"/>
                  <a:pt x="1066831" y="463269"/>
                </a:cubicBezTo>
                <a:cubicBezTo>
                  <a:pt x="1066831" y="457228"/>
                  <a:pt x="1069738" y="454304"/>
                  <a:pt x="1074010" y="451770"/>
                </a:cubicBezTo>
                <a:cubicBezTo>
                  <a:pt x="1075757" y="455084"/>
                  <a:pt x="1076340" y="458202"/>
                  <a:pt x="1076340" y="463464"/>
                </a:cubicBezTo>
                <a:cubicBezTo>
                  <a:pt x="1076340" y="468142"/>
                  <a:pt x="1075371" y="479056"/>
                  <a:pt x="1084101" y="471260"/>
                </a:cubicBezTo>
                <a:cubicBezTo>
                  <a:pt x="1090506" y="465608"/>
                  <a:pt x="1093609" y="458202"/>
                  <a:pt x="1089924" y="450016"/>
                </a:cubicBezTo>
                <a:close/>
                <a:moveTo>
                  <a:pt x="915267" y="590538"/>
                </a:moveTo>
                <a:cubicBezTo>
                  <a:pt x="911000" y="574164"/>
                  <a:pt x="909640" y="557599"/>
                  <a:pt x="914298" y="543371"/>
                </a:cubicBezTo>
                <a:cubicBezTo>
                  <a:pt x="917401" y="533626"/>
                  <a:pt x="924193" y="523298"/>
                  <a:pt x="931181" y="516085"/>
                </a:cubicBezTo>
                <a:cubicBezTo>
                  <a:pt x="948064" y="499520"/>
                  <a:pt x="962618" y="490750"/>
                  <a:pt x="982412" y="478276"/>
                </a:cubicBezTo>
                <a:cubicBezTo>
                  <a:pt x="989591" y="473794"/>
                  <a:pt x="997161" y="476717"/>
                  <a:pt x="1014044" y="471455"/>
                </a:cubicBezTo>
                <a:cubicBezTo>
                  <a:pt x="1017342" y="470286"/>
                  <a:pt x="1025686" y="468337"/>
                  <a:pt x="1029958" y="468337"/>
                </a:cubicBezTo>
                <a:cubicBezTo>
                  <a:pt x="1035782" y="468337"/>
                  <a:pt x="1047810" y="476522"/>
                  <a:pt x="1048201" y="481200"/>
                </a:cubicBezTo>
                <a:cubicBezTo>
                  <a:pt x="1044125" y="481589"/>
                  <a:pt x="1028989" y="488216"/>
                  <a:pt x="1025882" y="489580"/>
                </a:cubicBezTo>
                <a:cubicBezTo>
                  <a:pt x="1012493" y="496207"/>
                  <a:pt x="1002789" y="501079"/>
                  <a:pt x="990756" y="511019"/>
                </a:cubicBezTo>
                <a:lnTo>
                  <a:pt x="976006" y="524660"/>
                </a:lnTo>
                <a:cubicBezTo>
                  <a:pt x="966890" y="534601"/>
                  <a:pt x="968245" y="533043"/>
                  <a:pt x="961066" y="543959"/>
                </a:cubicBezTo>
                <a:cubicBezTo>
                  <a:pt x="955243" y="554287"/>
                  <a:pt x="934480" y="555845"/>
                  <a:pt x="915267" y="590538"/>
                </a:cubicBezTo>
                <a:close/>
                <a:moveTo>
                  <a:pt x="938556" y="610028"/>
                </a:moveTo>
                <a:cubicBezTo>
                  <a:pt x="920117" y="629905"/>
                  <a:pt x="919730" y="648812"/>
                  <a:pt x="914298" y="659723"/>
                </a:cubicBezTo>
                <a:cubicBezTo>
                  <a:pt x="924971" y="653486"/>
                  <a:pt x="927301" y="630880"/>
                  <a:pt x="945931" y="612948"/>
                </a:cubicBezTo>
                <a:cubicBezTo>
                  <a:pt x="953496" y="612948"/>
                  <a:pt x="964947" y="612757"/>
                  <a:pt x="969219" y="611782"/>
                </a:cubicBezTo>
                <a:cubicBezTo>
                  <a:pt x="966498" y="623281"/>
                  <a:pt x="960097" y="632247"/>
                  <a:pt x="953496" y="640821"/>
                </a:cubicBezTo>
                <a:cubicBezTo>
                  <a:pt x="941658" y="655828"/>
                  <a:pt x="928270" y="670247"/>
                  <a:pt x="914298" y="683309"/>
                </a:cubicBezTo>
                <a:cubicBezTo>
                  <a:pt x="907697" y="689546"/>
                  <a:pt x="904594" y="691300"/>
                  <a:pt x="903043" y="689933"/>
                </a:cubicBezTo>
                <a:cubicBezTo>
                  <a:pt x="897024" y="683892"/>
                  <a:pt x="905759" y="633026"/>
                  <a:pt x="912165" y="615094"/>
                </a:cubicBezTo>
                <a:cubicBezTo>
                  <a:pt x="920699" y="591704"/>
                  <a:pt x="934675" y="571435"/>
                  <a:pt x="949811" y="564228"/>
                </a:cubicBezTo>
                <a:cubicBezTo>
                  <a:pt x="944766" y="574752"/>
                  <a:pt x="938747" y="587417"/>
                  <a:pt x="938556" y="610028"/>
                </a:cubicBezTo>
                <a:close/>
                <a:moveTo>
                  <a:pt x="946513" y="603595"/>
                </a:moveTo>
                <a:cubicBezTo>
                  <a:pt x="946513" y="580014"/>
                  <a:pt x="966498" y="544346"/>
                  <a:pt x="981830" y="528560"/>
                </a:cubicBezTo>
                <a:cubicBezTo>
                  <a:pt x="1002011" y="507898"/>
                  <a:pt x="1029958" y="489385"/>
                  <a:pt x="1054602" y="486657"/>
                </a:cubicBezTo>
                <a:cubicBezTo>
                  <a:pt x="1057710" y="486267"/>
                  <a:pt x="1057900" y="486072"/>
                  <a:pt x="1061008" y="487436"/>
                </a:cubicBezTo>
                <a:cubicBezTo>
                  <a:pt x="1074010" y="493283"/>
                  <a:pt x="1087399" y="494453"/>
                  <a:pt x="1099046" y="484708"/>
                </a:cubicBezTo>
                <a:cubicBezTo>
                  <a:pt x="1103699" y="481395"/>
                  <a:pt x="1119613" y="457227"/>
                  <a:pt x="1121747" y="461905"/>
                </a:cubicBezTo>
                <a:cubicBezTo>
                  <a:pt x="1121165" y="466388"/>
                  <a:pt x="1104673" y="484708"/>
                  <a:pt x="1101179" y="488411"/>
                </a:cubicBezTo>
                <a:cubicBezTo>
                  <a:pt x="1091862" y="498350"/>
                  <a:pt x="1081581" y="510240"/>
                  <a:pt x="1075175" y="521740"/>
                </a:cubicBezTo>
                <a:cubicBezTo>
                  <a:pt x="1073814" y="524273"/>
                  <a:pt x="1074206" y="524469"/>
                  <a:pt x="1071294" y="525831"/>
                </a:cubicBezTo>
                <a:cubicBezTo>
                  <a:pt x="1055963" y="532651"/>
                  <a:pt x="1047619" y="535968"/>
                  <a:pt x="1032478" y="547658"/>
                </a:cubicBezTo>
                <a:cubicBezTo>
                  <a:pt x="1012879" y="562861"/>
                  <a:pt x="1006283" y="574360"/>
                  <a:pt x="999104" y="590925"/>
                </a:cubicBezTo>
                <a:cubicBezTo>
                  <a:pt x="990173" y="600087"/>
                  <a:pt x="953888" y="609440"/>
                  <a:pt x="946513" y="603595"/>
                </a:cubicBezTo>
                <a:close/>
                <a:moveTo>
                  <a:pt x="910804" y="599891"/>
                </a:moveTo>
                <a:cubicBezTo>
                  <a:pt x="900714" y="621331"/>
                  <a:pt x="901296" y="623085"/>
                  <a:pt x="897220" y="642379"/>
                </a:cubicBezTo>
                <a:cubicBezTo>
                  <a:pt x="896442" y="646279"/>
                  <a:pt x="894695" y="654853"/>
                  <a:pt x="892561" y="657386"/>
                </a:cubicBezTo>
                <a:cubicBezTo>
                  <a:pt x="888294" y="662648"/>
                  <a:pt x="877621" y="672001"/>
                  <a:pt x="871798" y="675901"/>
                </a:cubicBezTo>
                <a:cubicBezTo>
                  <a:pt x="868304" y="678238"/>
                  <a:pt x="861903" y="682334"/>
                  <a:pt x="858017" y="682530"/>
                </a:cubicBezTo>
                <a:cubicBezTo>
                  <a:pt x="837450" y="634192"/>
                  <a:pt x="885965" y="566957"/>
                  <a:pt x="906146" y="547854"/>
                </a:cubicBezTo>
                <a:cubicBezTo>
                  <a:pt x="902265" y="567927"/>
                  <a:pt x="905759" y="576506"/>
                  <a:pt x="905373" y="580401"/>
                </a:cubicBezTo>
                <a:cubicBezTo>
                  <a:pt x="904981" y="583326"/>
                  <a:pt x="902461" y="586638"/>
                  <a:pt x="899353" y="592096"/>
                </a:cubicBezTo>
                <a:cubicBezTo>
                  <a:pt x="889459" y="608661"/>
                  <a:pt x="882471" y="620748"/>
                  <a:pt x="879172" y="640042"/>
                </a:cubicBezTo>
                <a:cubicBezTo>
                  <a:pt x="877425" y="649978"/>
                  <a:pt x="877812" y="655049"/>
                  <a:pt x="879950" y="648812"/>
                </a:cubicBezTo>
                <a:cubicBezTo>
                  <a:pt x="885965" y="631076"/>
                  <a:pt x="895859" y="606711"/>
                  <a:pt x="908475" y="594825"/>
                </a:cubicBezTo>
                <a:cubicBezTo>
                  <a:pt x="908862" y="594242"/>
                  <a:pt x="911000" y="599695"/>
                  <a:pt x="910804" y="599891"/>
                </a:cubicBezTo>
                <a:close/>
                <a:moveTo>
                  <a:pt x="1291554" y="574556"/>
                </a:moveTo>
                <a:cubicBezTo>
                  <a:pt x="1291554" y="564811"/>
                  <a:pt x="1286895" y="550196"/>
                  <a:pt x="1286895" y="549412"/>
                </a:cubicBezTo>
                <a:cubicBezTo>
                  <a:pt x="1286895" y="535968"/>
                  <a:pt x="1325516" y="473014"/>
                  <a:pt x="1333277" y="456448"/>
                </a:cubicBezTo>
                <a:cubicBezTo>
                  <a:pt x="1342785" y="435789"/>
                  <a:pt x="1349773" y="410647"/>
                  <a:pt x="1349773" y="387844"/>
                </a:cubicBezTo>
                <a:cubicBezTo>
                  <a:pt x="1369568" y="409283"/>
                  <a:pt x="1377133" y="468921"/>
                  <a:pt x="1366847" y="499910"/>
                </a:cubicBezTo>
                <a:cubicBezTo>
                  <a:pt x="1361028" y="529339"/>
                  <a:pt x="1322991" y="603791"/>
                  <a:pt x="1287091" y="625035"/>
                </a:cubicBezTo>
                <a:cubicBezTo>
                  <a:pt x="1289807" y="617627"/>
                  <a:pt x="1291941" y="603987"/>
                  <a:pt x="1292910" y="594046"/>
                </a:cubicBezTo>
                <a:cubicBezTo>
                  <a:pt x="1310766" y="567344"/>
                  <a:pt x="1351324" y="512191"/>
                  <a:pt x="1351324" y="463659"/>
                </a:cubicBezTo>
                <a:cubicBezTo>
                  <a:pt x="1343950" y="502636"/>
                  <a:pt x="1307659" y="557795"/>
                  <a:pt x="1291554" y="574556"/>
                </a:cubicBezTo>
                <a:close/>
                <a:moveTo>
                  <a:pt x="1317363" y="678238"/>
                </a:moveTo>
                <a:cubicBezTo>
                  <a:pt x="1325124" y="667910"/>
                  <a:pt x="1328618" y="655828"/>
                  <a:pt x="1332112" y="643354"/>
                </a:cubicBezTo>
                <a:cubicBezTo>
                  <a:pt x="1342589" y="631272"/>
                  <a:pt x="1385090" y="577868"/>
                  <a:pt x="1392078" y="539863"/>
                </a:cubicBezTo>
                <a:cubicBezTo>
                  <a:pt x="1382956" y="559745"/>
                  <a:pt x="1347248" y="618406"/>
                  <a:pt x="1333468" y="625422"/>
                </a:cubicBezTo>
                <a:cubicBezTo>
                  <a:pt x="1333277" y="619185"/>
                  <a:pt x="1333277" y="612169"/>
                  <a:pt x="1329783" y="606907"/>
                </a:cubicBezTo>
                <a:cubicBezTo>
                  <a:pt x="1324155" y="612948"/>
                  <a:pt x="1322604" y="617823"/>
                  <a:pt x="1302418" y="623472"/>
                </a:cubicBezTo>
                <a:cubicBezTo>
                  <a:pt x="1318141" y="609053"/>
                  <a:pt x="1331143" y="589171"/>
                  <a:pt x="1343950" y="570269"/>
                </a:cubicBezTo>
                <a:cubicBezTo>
                  <a:pt x="1351711" y="558966"/>
                  <a:pt x="1357534" y="547271"/>
                  <a:pt x="1365878" y="538109"/>
                </a:cubicBezTo>
                <a:cubicBezTo>
                  <a:pt x="1373448" y="529731"/>
                  <a:pt x="1383539" y="523102"/>
                  <a:pt x="1392660" y="518428"/>
                </a:cubicBezTo>
                <a:cubicBezTo>
                  <a:pt x="1394794" y="517453"/>
                  <a:pt x="1397896" y="515306"/>
                  <a:pt x="1399257" y="517644"/>
                </a:cubicBezTo>
                <a:cubicBezTo>
                  <a:pt x="1406827" y="530706"/>
                  <a:pt x="1399643" y="556237"/>
                  <a:pt x="1398092" y="561107"/>
                </a:cubicBezTo>
                <a:cubicBezTo>
                  <a:pt x="1381987" y="607495"/>
                  <a:pt x="1356756" y="655240"/>
                  <a:pt x="1317363" y="678238"/>
                </a:cubicBezTo>
                <a:close/>
                <a:moveTo>
                  <a:pt x="1435548" y="652903"/>
                </a:moveTo>
                <a:cubicBezTo>
                  <a:pt x="1438264" y="645304"/>
                  <a:pt x="1440593" y="628151"/>
                  <a:pt x="1439815" y="621718"/>
                </a:cubicBezTo>
                <a:cubicBezTo>
                  <a:pt x="1428173" y="615486"/>
                  <a:pt x="1412842" y="616652"/>
                  <a:pt x="1402169" y="617823"/>
                </a:cubicBezTo>
                <a:cubicBezTo>
                  <a:pt x="1430889" y="563253"/>
                  <a:pt x="1464850" y="446313"/>
                  <a:pt x="1464850" y="385311"/>
                </a:cubicBezTo>
                <a:lnTo>
                  <a:pt x="1464072" y="385311"/>
                </a:lnTo>
                <a:cubicBezTo>
                  <a:pt x="1464072" y="434230"/>
                  <a:pt x="1408569" y="602816"/>
                  <a:pt x="1380240" y="622110"/>
                </a:cubicBezTo>
                <a:cubicBezTo>
                  <a:pt x="1407214" y="567927"/>
                  <a:pt x="1443505" y="451381"/>
                  <a:pt x="1442726" y="344967"/>
                </a:cubicBezTo>
                <a:cubicBezTo>
                  <a:pt x="1442726" y="334248"/>
                  <a:pt x="1456311" y="310081"/>
                  <a:pt x="1465623" y="299946"/>
                </a:cubicBezTo>
                <a:cubicBezTo>
                  <a:pt x="1474359" y="290396"/>
                  <a:pt x="1481347" y="285329"/>
                  <a:pt x="1485227" y="271686"/>
                </a:cubicBezTo>
                <a:cubicBezTo>
                  <a:pt x="1513170" y="348085"/>
                  <a:pt x="1498229" y="446313"/>
                  <a:pt x="1466984" y="519398"/>
                </a:cubicBezTo>
                <a:cubicBezTo>
                  <a:pt x="1466402" y="520961"/>
                  <a:pt x="1466597" y="523494"/>
                  <a:pt x="1468149" y="524469"/>
                </a:cubicBezTo>
                <a:cubicBezTo>
                  <a:pt x="1468731" y="524856"/>
                  <a:pt x="1469509" y="525052"/>
                  <a:pt x="1470478" y="525444"/>
                </a:cubicBezTo>
                <a:cubicBezTo>
                  <a:pt x="1474359" y="527002"/>
                  <a:pt x="1475719" y="530897"/>
                  <a:pt x="1475910" y="534993"/>
                </a:cubicBezTo>
                <a:cubicBezTo>
                  <a:pt x="1476884" y="554674"/>
                  <a:pt x="1449132" y="633217"/>
                  <a:pt x="1435548" y="652903"/>
                </a:cubicBezTo>
                <a:close/>
                <a:moveTo>
                  <a:pt x="382181" y="1053028"/>
                </a:moveTo>
                <a:cubicBezTo>
                  <a:pt x="387614" y="1066281"/>
                  <a:pt x="396929" y="1061602"/>
                  <a:pt x="407021" y="1055169"/>
                </a:cubicBezTo>
                <a:cubicBezTo>
                  <a:pt x="441369" y="1033146"/>
                  <a:pt x="488721" y="958307"/>
                  <a:pt x="497841" y="929851"/>
                </a:cubicBezTo>
                <a:cubicBezTo>
                  <a:pt x="485809" y="932580"/>
                  <a:pt x="477853" y="934334"/>
                  <a:pt x="471255" y="923613"/>
                </a:cubicBezTo>
                <a:cubicBezTo>
                  <a:pt x="457477" y="936676"/>
                  <a:pt x="418277" y="984617"/>
                  <a:pt x="392854" y="1049711"/>
                </a:cubicBezTo>
                <a:cubicBezTo>
                  <a:pt x="394989" y="996895"/>
                  <a:pt x="463493" y="916989"/>
                  <a:pt x="467374" y="908606"/>
                </a:cubicBezTo>
                <a:cubicBezTo>
                  <a:pt x="467568" y="907048"/>
                  <a:pt x="467374" y="903344"/>
                  <a:pt x="467374" y="901399"/>
                </a:cubicBezTo>
                <a:cubicBezTo>
                  <a:pt x="461164" y="907631"/>
                  <a:pt x="450296" y="921473"/>
                  <a:pt x="442922" y="928685"/>
                </a:cubicBezTo>
                <a:cubicBezTo>
                  <a:pt x="429144" y="942521"/>
                  <a:pt x="416336" y="955578"/>
                  <a:pt x="401975" y="968635"/>
                </a:cubicBezTo>
                <a:cubicBezTo>
                  <a:pt x="385092" y="981888"/>
                  <a:pt x="373448" y="1031784"/>
                  <a:pt x="382181" y="1053028"/>
                </a:cubicBezTo>
                <a:close/>
                <a:moveTo>
                  <a:pt x="436518" y="1040162"/>
                </a:moveTo>
                <a:cubicBezTo>
                  <a:pt x="428756" y="1048349"/>
                  <a:pt x="416918" y="1059069"/>
                  <a:pt x="412648" y="1061210"/>
                </a:cubicBezTo>
                <a:cubicBezTo>
                  <a:pt x="390331" y="1086158"/>
                  <a:pt x="365686" y="1145016"/>
                  <a:pt x="358117" y="1167823"/>
                </a:cubicBezTo>
                <a:cubicBezTo>
                  <a:pt x="363357" y="1130205"/>
                  <a:pt x="381599" y="1098436"/>
                  <a:pt x="395765" y="1068618"/>
                </a:cubicBezTo>
                <a:cubicBezTo>
                  <a:pt x="383539" y="1071543"/>
                  <a:pt x="376553" y="1062964"/>
                  <a:pt x="372866" y="1052249"/>
                </a:cubicBezTo>
                <a:cubicBezTo>
                  <a:pt x="372089" y="1049907"/>
                  <a:pt x="370925" y="1042891"/>
                  <a:pt x="370731" y="1040162"/>
                </a:cubicBezTo>
                <a:cubicBezTo>
                  <a:pt x="355788" y="1057315"/>
                  <a:pt x="343562" y="1144237"/>
                  <a:pt x="346862" y="1166652"/>
                </a:cubicBezTo>
                <a:cubicBezTo>
                  <a:pt x="349579" y="1186142"/>
                  <a:pt x="345891" y="1189846"/>
                  <a:pt x="365491" y="1181463"/>
                </a:cubicBezTo>
                <a:cubicBezTo>
                  <a:pt x="379658" y="1175422"/>
                  <a:pt x="396735" y="1164506"/>
                  <a:pt x="400811" y="1157103"/>
                </a:cubicBezTo>
                <a:cubicBezTo>
                  <a:pt x="402169" y="1154761"/>
                  <a:pt x="403916" y="1138588"/>
                  <a:pt x="404692" y="1134105"/>
                </a:cubicBezTo>
                <a:cubicBezTo>
                  <a:pt x="408573" y="1110327"/>
                  <a:pt x="424292" y="1058481"/>
                  <a:pt x="436518" y="1040162"/>
                </a:cubicBezTo>
                <a:close/>
                <a:moveTo>
                  <a:pt x="422740" y="1094345"/>
                </a:moveTo>
                <a:cubicBezTo>
                  <a:pt x="413425" y="1121434"/>
                  <a:pt x="402752" y="1167431"/>
                  <a:pt x="414007" y="1197641"/>
                </a:cubicBezTo>
                <a:cubicBezTo>
                  <a:pt x="416918" y="1205240"/>
                  <a:pt x="417112" y="1204657"/>
                  <a:pt x="424875" y="1200370"/>
                </a:cubicBezTo>
                <a:cubicBezTo>
                  <a:pt x="437100" y="1193545"/>
                  <a:pt x="461940" y="1172110"/>
                  <a:pt x="470091" y="1159244"/>
                </a:cubicBezTo>
                <a:cubicBezTo>
                  <a:pt x="471837" y="1132738"/>
                  <a:pt x="479406" y="1095124"/>
                  <a:pt x="486586" y="1077192"/>
                </a:cubicBezTo>
                <a:cubicBezTo>
                  <a:pt x="484257" y="1078755"/>
                  <a:pt x="471449" y="1087133"/>
                  <a:pt x="468732" y="1087912"/>
                </a:cubicBezTo>
                <a:cubicBezTo>
                  <a:pt x="464657" y="1089083"/>
                  <a:pt x="465045" y="1086937"/>
                  <a:pt x="462134" y="1085183"/>
                </a:cubicBezTo>
                <a:cubicBezTo>
                  <a:pt x="449908" y="1108960"/>
                  <a:pt x="424874" y="1164506"/>
                  <a:pt x="420605" y="1192379"/>
                </a:cubicBezTo>
                <a:cubicBezTo>
                  <a:pt x="420605" y="1156128"/>
                  <a:pt x="441369" y="1109352"/>
                  <a:pt x="456312" y="1075438"/>
                </a:cubicBezTo>
                <a:cubicBezTo>
                  <a:pt x="451267" y="1062773"/>
                  <a:pt x="453013" y="1035875"/>
                  <a:pt x="455730" y="1023793"/>
                </a:cubicBezTo>
                <a:cubicBezTo>
                  <a:pt x="450490" y="1027884"/>
                  <a:pt x="425845" y="1085183"/>
                  <a:pt x="422740" y="1094345"/>
                </a:cubicBezTo>
                <a:close/>
                <a:moveTo>
                  <a:pt x="484257" y="1115001"/>
                </a:moveTo>
                <a:cubicBezTo>
                  <a:pt x="477465" y="1144046"/>
                  <a:pt x="474942" y="1175030"/>
                  <a:pt x="480182" y="1204461"/>
                </a:cubicBezTo>
                <a:cubicBezTo>
                  <a:pt x="482316" y="1216935"/>
                  <a:pt x="487944" y="1217910"/>
                  <a:pt x="500558" y="1212452"/>
                </a:cubicBezTo>
                <a:cubicBezTo>
                  <a:pt x="512589" y="1207190"/>
                  <a:pt x="526952" y="1192575"/>
                  <a:pt x="535682" y="1182242"/>
                </a:cubicBezTo>
                <a:cubicBezTo>
                  <a:pt x="528699" y="1165094"/>
                  <a:pt x="523262" y="1147162"/>
                  <a:pt x="519578" y="1128451"/>
                </a:cubicBezTo>
                <a:cubicBezTo>
                  <a:pt x="511038" y="1141704"/>
                  <a:pt x="496677" y="1174060"/>
                  <a:pt x="486780" y="1206411"/>
                </a:cubicBezTo>
                <a:cubicBezTo>
                  <a:pt x="489691" y="1172693"/>
                  <a:pt x="510069" y="1120263"/>
                  <a:pt x="516084" y="1108769"/>
                </a:cubicBezTo>
                <a:cubicBezTo>
                  <a:pt x="513368" y="1090058"/>
                  <a:pt x="512589" y="1071543"/>
                  <a:pt x="513172" y="1052636"/>
                </a:cubicBezTo>
                <a:cubicBezTo>
                  <a:pt x="500947" y="1061994"/>
                  <a:pt x="486198" y="1106623"/>
                  <a:pt x="484257" y="1115001"/>
                </a:cubicBezTo>
                <a:close/>
                <a:moveTo>
                  <a:pt x="373060" y="992221"/>
                </a:moveTo>
                <a:cubicBezTo>
                  <a:pt x="364909" y="996508"/>
                  <a:pt x="342981" y="1012294"/>
                  <a:pt x="317364" y="1013465"/>
                </a:cubicBezTo>
                <a:cubicBezTo>
                  <a:pt x="301645" y="1043283"/>
                  <a:pt x="286121" y="1119484"/>
                  <a:pt x="285344" y="1152032"/>
                </a:cubicBezTo>
                <a:cubicBezTo>
                  <a:pt x="285150" y="1160023"/>
                  <a:pt x="285150" y="1163923"/>
                  <a:pt x="290390" y="1161777"/>
                </a:cubicBezTo>
                <a:cubicBezTo>
                  <a:pt x="304750" y="1156324"/>
                  <a:pt x="331142" y="1136055"/>
                  <a:pt x="339099" y="1128255"/>
                </a:cubicBezTo>
                <a:cubicBezTo>
                  <a:pt x="342981" y="1099607"/>
                  <a:pt x="348026" y="1065110"/>
                  <a:pt x="366656" y="1024376"/>
                </a:cubicBezTo>
                <a:cubicBezTo>
                  <a:pt x="345115" y="1052636"/>
                  <a:pt x="310572" y="1108960"/>
                  <a:pt x="299899" y="1138588"/>
                </a:cubicBezTo>
                <a:cubicBezTo>
                  <a:pt x="299899" y="1125334"/>
                  <a:pt x="315424" y="1092591"/>
                  <a:pt x="322216" y="1078946"/>
                </a:cubicBezTo>
                <a:cubicBezTo>
                  <a:pt x="337547" y="1048545"/>
                  <a:pt x="357341" y="1021260"/>
                  <a:pt x="373060" y="992221"/>
                </a:cubicBezTo>
                <a:close/>
                <a:moveTo>
                  <a:pt x="314453" y="939988"/>
                </a:moveTo>
                <a:cubicBezTo>
                  <a:pt x="309214" y="941938"/>
                  <a:pt x="292719" y="947587"/>
                  <a:pt x="289226" y="948954"/>
                </a:cubicBezTo>
                <a:cubicBezTo>
                  <a:pt x="262251" y="981109"/>
                  <a:pt x="238964" y="1016973"/>
                  <a:pt x="227320" y="1057702"/>
                </a:cubicBezTo>
                <a:cubicBezTo>
                  <a:pt x="222662" y="1073880"/>
                  <a:pt x="219557" y="1098240"/>
                  <a:pt x="222662" y="1117343"/>
                </a:cubicBezTo>
                <a:cubicBezTo>
                  <a:pt x="225185" y="1133517"/>
                  <a:pt x="224991" y="1134301"/>
                  <a:pt x="235859" y="1125917"/>
                </a:cubicBezTo>
                <a:cubicBezTo>
                  <a:pt x="249249" y="1115589"/>
                  <a:pt x="272148" y="1096295"/>
                  <a:pt x="285732" y="1086550"/>
                </a:cubicBezTo>
                <a:cubicBezTo>
                  <a:pt x="288255" y="1083821"/>
                  <a:pt x="286702" y="1085962"/>
                  <a:pt x="287673" y="1082263"/>
                </a:cubicBezTo>
                <a:cubicBezTo>
                  <a:pt x="294077" y="1059265"/>
                  <a:pt x="297764" y="1034900"/>
                  <a:pt x="309020" y="1013465"/>
                </a:cubicBezTo>
                <a:cubicBezTo>
                  <a:pt x="299898" y="1014244"/>
                  <a:pt x="298540" y="1007228"/>
                  <a:pt x="298540" y="1003911"/>
                </a:cubicBezTo>
                <a:cubicBezTo>
                  <a:pt x="298540" y="1003132"/>
                  <a:pt x="296017" y="1007811"/>
                  <a:pt x="294077" y="1010540"/>
                </a:cubicBezTo>
                <a:cubicBezTo>
                  <a:pt x="282239" y="1026522"/>
                  <a:pt x="249637" y="1079142"/>
                  <a:pt x="240710" y="1097074"/>
                </a:cubicBezTo>
                <a:cubicBezTo>
                  <a:pt x="239352" y="1099803"/>
                  <a:pt x="235276" y="1109739"/>
                  <a:pt x="233335" y="1111689"/>
                </a:cubicBezTo>
                <a:cubicBezTo>
                  <a:pt x="233530" y="1101944"/>
                  <a:pt x="250995" y="1065693"/>
                  <a:pt x="255847" y="1056340"/>
                </a:cubicBezTo>
                <a:cubicBezTo>
                  <a:pt x="263803" y="1040554"/>
                  <a:pt x="280687" y="1012490"/>
                  <a:pt x="290584" y="997483"/>
                </a:cubicBezTo>
                <a:cubicBezTo>
                  <a:pt x="298929" y="984813"/>
                  <a:pt x="296600" y="988517"/>
                  <a:pt x="301257" y="973118"/>
                </a:cubicBezTo>
                <a:cubicBezTo>
                  <a:pt x="304362" y="962207"/>
                  <a:pt x="308437" y="950708"/>
                  <a:pt x="314453" y="939988"/>
                </a:cubicBezTo>
                <a:close/>
                <a:moveTo>
                  <a:pt x="589438" y="857348"/>
                </a:moveTo>
                <a:cubicBezTo>
                  <a:pt x="578765" y="857740"/>
                  <a:pt x="572751" y="856961"/>
                  <a:pt x="565181" y="855011"/>
                </a:cubicBezTo>
                <a:cubicBezTo>
                  <a:pt x="564016" y="868847"/>
                  <a:pt x="553539" y="886392"/>
                  <a:pt x="546164" y="897499"/>
                </a:cubicBezTo>
                <a:cubicBezTo>
                  <a:pt x="539759" y="907048"/>
                  <a:pt x="539954" y="921473"/>
                  <a:pt x="542284" y="930630"/>
                </a:cubicBezTo>
                <a:cubicBezTo>
                  <a:pt x="554704" y="903932"/>
                  <a:pt x="570613" y="879371"/>
                  <a:pt x="589438" y="857348"/>
                </a:cubicBezTo>
                <a:close/>
                <a:moveTo>
                  <a:pt x="419246" y="920498"/>
                </a:moveTo>
                <a:cubicBezTo>
                  <a:pt x="431278" y="920498"/>
                  <a:pt x="445445" y="908802"/>
                  <a:pt x="452819" y="901399"/>
                </a:cubicBezTo>
                <a:cubicBezTo>
                  <a:pt x="459612" y="894770"/>
                  <a:pt x="462134" y="892820"/>
                  <a:pt x="468538" y="884050"/>
                </a:cubicBezTo>
                <a:cubicBezTo>
                  <a:pt x="476495" y="873330"/>
                  <a:pt x="480376" y="867485"/>
                  <a:pt x="489691" y="857348"/>
                </a:cubicBezTo>
                <a:cubicBezTo>
                  <a:pt x="493572" y="853061"/>
                  <a:pt x="505606" y="840200"/>
                  <a:pt x="511038" y="840200"/>
                </a:cubicBezTo>
                <a:cubicBezTo>
                  <a:pt x="511038" y="840200"/>
                  <a:pt x="503277" y="846437"/>
                  <a:pt x="498618" y="852282"/>
                </a:cubicBezTo>
                <a:cubicBezTo>
                  <a:pt x="490273" y="862610"/>
                  <a:pt x="482316" y="876059"/>
                  <a:pt x="479599" y="881909"/>
                </a:cubicBezTo>
                <a:cubicBezTo>
                  <a:pt x="473001" y="896328"/>
                  <a:pt x="474554" y="909194"/>
                  <a:pt x="477853" y="916989"/>
                </a:cubicBezTo>
                <a:cubicBezTo>
                  <a:pt x="480764" y="924392"/>
                  <a:pt x="482316" y="923227"/>
                  <a:pt x="489885" y="922448"/>
                </a:cubicBezTo>
                <a:cubicBezTo>
                  <a:pt x="504442" y="921080"/>
                  <a:pt x="516470" y="915818"/>
                  <a:pt x="528117" y="906073"/>
                </a:cubicBezTo>
                <a:cubicBezTo>
                  <a:pt x="540341" y="895745"/>
                  <a:pt x="557420" y="868656"/>
                  <a:pt x="557420" y="852674"/>
                </a:cubicBezTo>
                <a:cubicBezTo>
                  <a:pt x="540537" y="849166"/>
                  <a:pt x="522680" y="847216"/>
                  <a:pt x="509678" y="834350"/>
                </a:cubicBezTo>
                <a:cubicBezTo>
                  <a:pt x="495707" y="820318"/>
                  <a:pt x="492020" y="813498"/>
                  <a:pt x="478241" y="799662"/>
                </a:cubicBezTo>
                <a:cubicBezTo>
                  <a:pt x="465627" y="786992"/>
                  <a:pt x="445445" y="782122"/>
                  <a:pt x="428561" y="787188"/>
                </a:cubicBezTo>
                <a:cubicBezTo>
                  <a:pt x="402945" y="794787"/>
                  <a:pt x="387614" y="806874"/>
                  <a:pt x="372089" y="828309"/>
                </a:cubicBezTo>
                <a:cubicBezTo>
                  <a:pt x="369179" y="832209"/>
                  <a:pt x="351713" y="868460"/>
                  <a:pt x="359475" y="868460"/>
                </a:cubicBezTo>
                <a:cubicBezTo>
                  <a:pt x="383151" y="868460"/>
                  <a:pt x="395377" y="866118"/>
                  <a:pt x="417306" y="858715"/>
                </a:cubicBezTo>
                <a:cubicBezTo>
                  <a:pt x="423128" y="856182"/>
                  <a:pt x="424680" y="849749"/>
                  <a:pt x="432054" y="840396"/>
                </a:cubicBezTo>
                <a:cubicBezTo>
                  <a:pt x="441757" y="828701"/>
                  <a:pt x="458253" y="810186"/>
                  <a:pt x="471643" y="802974"/>
                </a:cubicBezTo>
                <a:cubicBezTo>
                  <a:pt x="452431" y="821685"/>
                  <a:pt x="439429" y="836888"/>
                  <a:pt x="429337" y="853257"/>
                </a:cubicBezTo>
                <a:cubicBezTo>
                  <a:pt x="414395" y="877617"/>
                  <a:pt x="413619" y="913285"/>
                  <a:pt x="419246" y="920498"/>
                </a:cubicBezTo>
                <a:close/>
                <a:moveTo>
                  <a:pt x="528117" y="967273"/>
                </a:moveTo>
                <a:cubicBezTo>
                  <a:pt x="522680" y="975460"/>
                  <a:pt x="495125" y="1011123"/>
                  <a:pt x="475136" y="1060823"/>
                </a:cubicBezTo>
                <a:cubicBezTo>
                  <a:pt x="482705" y="1017556"/>
                  <a:pt x="517248" y="954995"/>
                  <a:pt x="532384" y="932776"/>
                </a:cubicBezTo>
                <a:cubicBezTo>
                  <a:pt x="531606" y="930439"/>
                  <a:pt x="531219" y="919718"/>
                  <a:pt x="531606" y="915235"/>
                </a:cubicBezTo>
                <a:cubicBezTo>
                  <a:pt x="522680" y="922448"/>
                  <a:pt x="515697" y="924392"/>
                  <a:pt x="512394" y="925956"/>
                </a:cubicBezTo>
                <a:cubicBezTo>
                  <a:pt x="509678" y="928489"/>
                  <a:pt x="481346" y="981305"/>
                  <a:pt x="469508" y="1011123"/>
                </a:cubicBezTo>
                <a:cubicBezTo>
                  <a:pt x="462134" y="1029834"/>
                  <a:pt x="457865" y="1054194"/>
                  <a:pt x="465434" y="1073297"/>
                </a:cubicBezTo>
                <a:cubicBezTo>
                  <a:pt x="468150" y="1080117"/>
                  <a:pt x="471061" y="1078946"/>
                  <a:pt x="478823" y="1073488"/>
                </a:cubicBezTo>
                <a:cubicBezTo>
                  <a:pt x="487556" y="1066281"/>
                  <a:pt x="507931" y="1049907"/>
                  <a:pt x="514141" y="1039775"/>
                </a:cubicBezTo>
                <a:cubicBezTo>
                  <a:pt x="515888" y="1014244"/>
                  <a:pt x="520742" y="990271"/>
                  <a:pt x="528117" y="967273"/>
                </a:cubicBezTo>
                <a:close/>
                <a:moveTo>
                  <a:pt x="407603" y="886583"/>
                </a:moveTo>
                <a:cubicBezTo>
                  <a:pt x="384897" y="902565"/>
                  <a:pt x="353848" y="921080"/>
                  <a:pt x="328620" y="934138"/>
                </a:cubicBezTo>
                <a:cubicBezTo>
                  <a:pt x="317946" y="943104"/>
                  <a:pt x="305333" y="976430"/>
                  <a:pt x="303392" y="992025"/>
                </a:cubicBezTo>
                <a:cubicBezTo>
                  <a:pt x="302228" y="1001378"/>
                  <a:pt x="303780" y="1008198"/>
                  <a:pt x="315618" y="1006253"/>
                </a:cubicBezTo>
                <a:cubicBezTo>
                  <a:pt x="355594" y="1000212"/>
                  <a:pt x="410902" y="955578"/>
                  <a:pt x="431666" y="926539"/>
                </a:cubicBezTo>
                <a:cubicBezTo>
                  <a:pt x="425068" y="927710"/>
                  <a:pt x="413813" y="934334"/>
                  <a:pt x="410126" y="916793"/>
                </a:cubicBezTo>
                <a:cubicBezTo>
                  <a:pt x="409350" y="913481"/>
                  <a:pt x="408379" y="909194"/>
                  <a:pt x="408185" y="906073"/>
                </a:cubicBezTo>
                <a:cubicBezTo>
                  <a:pt x="376941" y="927121"/>
                  <a:pt x="339293" y="957724"/>
                  <a:pt x="320275" y="986371"/>
                </a:cubicBezTo>
                <a:cubicBezTo>
                  <a:pt x="328426" y="957332"/>
                  <a:pt x="394795" y="901590"/>
                  <a:pt x="408185" y="890287"/>
                </a:cubicBezTo>
                <a:cubicBezTo>
                  <a:pt x="409543" y="889900"/>
                  <a:pt x="409738" y="885221"/>
                  <a:pt x="407603" y="886583"/>
                </a:cubicBezTo>
                <a:close/>
                <a:moveTo>
                  <a:pt x="413036" y="870018"/>
                </a:moveTo>
                <a:cubicBezTo>
                  <a:pt x="409350" y="870018"/>
                  <a:pt x="407021" y="871772"/>
                  <a:pt x="402363" y="872747"/>
                </a:cubicBezTo>
                <a:cubicBezTo>
                  <a:pt x="396347" y="873918"/>
                  <a:pt x="384704" y="876451"/>
                  <a:pt x="378494" y="876451"/>
                </a:cubicBezTo>
                <a:cubicBezTo>
                  <a:pt x="364715" y="876255"/>
                  <a:pt x="369373" y="875863"/>
                  <a:pt x="361416" y="879959"/>
                </a:cubicBezTo>
                <a:cubicBezTo>
                  <a:pt x="336382" y="893212"/>
                  <a:pt x="274283" y="917376"/>
                  <a:pt x="252936" y="932384"/>
                </a:cubicBezTo>
                <a:cubicBezTo>
                  <a:pt x="263803" y="911727"/>
                  <a:pt x="330754" y="882100"/>
                  <a:pt x="345503" y="875672"/>
                </a:cubicBezTo>
                <a:cubicBezTo>
                  <a:pt x="331725" y="875084"/>
                  <a:pt x="317946" y="874305"/>
                  <a:pt x="304168" y="873722"/>
                </a:cubicBezTo>
                <a:cubicBezTo>
                  <a:pt x="302422" y="873722"/>
                  <a:pt x="301257" y="873722"/>
                  <a:pt x="300093" y="874305"/>
                </a:cubicBezTo>
                <a:cubicBezTo>
                  <a:pt x="286897" y="880934"/>
                  <a:pt x="267491" y="892237"/>
                  <a:pt x="259146" y="903153"/>
                </a:cubicBezTo>
                <a:cubicBezTo>
                  <a:pt x="253324" y="910556"/>
                  <a:pt x="243815" y="924006"/>
                  <a:pt x="246532" y="934334"/>
                </a:cubicBezTo>
                <a:cubicBezTo>
                  <a:pt x="248472" y="942129"/>
                  <a:pt x="265356" y="941742"/>
                  <a:pt x="271760" y="941742"/>
                </a:cubicBezTo>
                <a:cubicBezTo>
                  <a:pt x="302810" y="941742"/>
                  <a:pt x="387809" y="896524"/>
                  <a:pt x="413036" y="870018"/>
                </a:cubicBezTo>
                <a:close/>
                <a:moveTo>
                  <a:pt x="366074" y="823439"/>
                </a:moveTo>
                <a:cubicBezTo>
                  <a:pt x="335606" y="816227"/>
                  <a:pt x="318723" y="811161"/>
                  <a:pt x="288837" y="800049"/>
                </a:cubicBezTo>
                <a:cubicBezTo>
                  <a:pt x="275253" y="796541"/>
                  <a:pt x="242457" y="803557"/>
                  <a:pt x="225573" y="813111"/>
                </a:cubicBezTo>
                <a:cubicBezTo>
                  <a:pt x="210242" y="821881"/>
                  <a:pt x="209660" y="827530"/>
                  <a:pt x="222274" y="839421"/>
                </a:cubicBezTo>
                <a:cubicBezTo>
                  <a:pt x="248667" y="864364"/>
                  <a:pt x="314065" y="867485"/>
                  <a:pt x="349579" y="867485"/>
                </a:cubicBezTo>
                <a:cubicBezTo>
                  <a:pt x="349967" y="862806"/>
                  <a:pt x="353848" y="850141"/>
                  <a:pt x="355012" y="844683"/>
                </a:cubicBezTo>
                <a:cubicBezTo>
                  <a:pt x="320081" y="846633"/>
                  <a:pt x="258758" y="847216"/>
                  <a:pt x="227126" y="832792"/>
                </a:cubicBezTo>
                <a:cubicBezTo>
                  <a:pt x="269043" y="837275"/>
                  <a:pt x="313095" y="838833"/>
                  <a:pt x="359670" y="834350"/>
                </a:cubicBezTo>
                <a:cubicBezTo>
                  <a:pt x="361998" y="830259"/>
                  <a:pt x="363357" y="827530"/>
                  <a:pt x="366074" y="823439"/>
                </a:cubicBezTo>
                <a:close/>
                <a:moveTo>
                  <a:pt x="61591" y="740021"/>
                </a:moveTo>
                <a:cubicBezTo>
                  <a:pt x="82550" y="765748"/>
                  <a:pt x="168131" y="821293"/>
                  <a:pt x="205973" y="830651"/>
                </a:cubicBezTo>
                <a:cubicBezTo>
                  <a:pt x="202480" y="824022"/>
                  <a:pt x="208496" y="817202"/>
                  <a:pt x="209854" y="815644"/>
                </a:cubicBezTo>
                <a:cubicBezTo>
                  <a:pt x="171430" y="795179"/>
                  <a:pt x="152218" y="771985"/>
                  <a:pt x="121944" y="736905"/>
                </a:cubicBezTo>
                <a:cubicBezTo>
                  <a:pt x="111077" y="726964"/>
                  <a:pt x="97881" y="716832"/>
                  <a:pt x="83714" y="709815"/>
                </a:cubicBezTo>
                <a:cubicBezTo>
                  <a:pt x="61397" y="698703"/>
                  <a:pt x="41021" y="702603"/>
                  <a:pt x="13658" y="684475"/>
                </a:cubicBezTo>
                <a:cubicBezTo>
                  <a:pt x="7642" y="680384"/>
                  <a:pt x="10747" y="686621"/>
                  <a:pt x="12688" y="692466"/>
                </a:cubicBezTo>
                <a:cubicBezTo>
                  <a:pt x="33841" y="756782"/>
                  <a:pt x="82162" y="811357"/>
                  <a:pt x="147367" y="847603"/>
                </a:cubicBezTo>
                <a:cubicBezTo>
                  <a:pt x="178999" y="865148"/>
                  <a:pt x="207332" y="874501"/>
                  <a:pt x="242457" y="882688"/>
                </a:cubicBezTo>
                <a:cubicBezTo>
                  <a:pt x="254294" y="885417"/>
                  <a:pt x="264191" y="887171"/>
                  <a:pt x="266326" y="885804"/>
                </a:cubicBezTo>
                <a:lnTo>
                  <a:pt x="280881" y="875280"/>
                </a:lnTo>
                <a:cubicBezTo>
                  <a:pt x="283792" y="873526"/>
                  <a:pt x="283209" y="873526"/>
                  <a:pt x="285926" y="871772"/>
                </a:cubicBezTo>
                <a:cubicBezTo>
                  <a:pt x="222274" y="867485"/>
                  <a:pt x="85849" y="785821"/>
                  <a:pt x="61591" y="740021"/>
                </a:cubicBezTo>
                <a:close/>
                <a:moveTo>
                  <a:pt x="74205" y="849553"/>
                </a:moveTo>
                <a:cubicBezTo>
                  <a:pt x="99822" y="870214"/>
                  <a:pt x="241292" y="910948"/>
                  <a:pt x="249443" y="901982"/>
                </a:cubicBezTo>
                <a:cubicBezTo>
                  <a:pt x="250995" y="901399"/>
                  <a:pt x="255847" y="895162"/>
                  <a:pt x="256817" y="893599"/>
                </a:cubicBezTo>
                <a:cubicBezTo>
                  <a:pt x="201898" y="880346"/>
                  <a:pt x="178610" y="875084"/>
                  <a:pt x="127378" y="845658"/>
                </a:cubicBezTo>
                <a:cubicBezTo>
                  <a:pt x="119228" y="840200"/>
                  <a:pt x="79639" y="810186"/>
                  <a:pt x="79445" y="810186"/>
                </a:cubicBezTo>
                <a:cubicBezTo>
                  <a:pt x="64890" y="805899"/>
                  <a:pt x="39080" y="806095"/>
                  <a:pt x="23555" y="810573"/>
                </a:cubicBezTo>
                <a:cubicBezTo>
                  <a:pt x="12688" y="813694"/>
                  <a:pt x="16181" y="816227"/>
                  <a:pt x="22197" y="824414"/>
                </a:cubicBezTo>
                <a:cubicBezTo>
                  <a:pt x="70518" y="890091"/>
                  <a:pt x="153188" y="933947"/>
                  <a:pt x="238769" y="939400"/>
                </a:cubicBezTo>
                <a:cubicBezTo>
                  <a:pt x="234888" y="926343"/>
                  <a:pt x="241292" y="917768"/>
                  <a:pt x="243427" y="910948"/>
                </a:cubicBezTo>
                <a:cubicBezTo>
                  <a:pt x="199569" y="909973"/>
                  <a:pt x="88178" y="868656"/>
                  <a:pt x="74205" y="849553"/>
                </a:cubicBezTo>
                <a:close/>
                <a:moveTo>
                  <a:pt x="220916" y="1003132"/>
                </a:moveTo>
                <a:cubicBezTo>
                  <a:pt x="243621" y="1003132"/>
                  <a:pt x="240904" y="1005082"/>
                  <a:pt x="244979" y="998066"/>
                </a:cubicBezTo>
                <a:cubicBezTo>
                  <a:pt x="247502" y="993779"/>
                  <a:pt x="253324" y="983838"/>
                  <a:pt x="256235" y="978772"/>
                </a:cubicBezTo>
                <a:cubicBezTo>
                  <a:pt x="225573" y="975651"/>
                  <a:pt x="200539" y="972535"/>
                  <a:pt x="172983" y="967660"/>
                </a:cubicBezTo>
                <a:cubicBezTo>
                  <a:pt x="160951" y="965519"/>
                  <a:pt x="118839" y="956553"/>
                  <a:pt x="111853" y="953628"/>
                </a:cubicBezTo>
                <a:cubicBezTo>
                  <a:pt x="153577" y="961232"/>
                  <a:pt x="221110" y="970198"/>
                  <a:pt x="262445" y="970198"/>
                </a:cubicBezTo>
                <a:cubicBezTo>
                  <a:pt x="264774" y="966690"/>
                  <a:pt x="274671" y="951683"/>
                  <a:pt x="276611" y="950512"/>
                </a:cubicBezTo>
                <a:cubicBezTo>
                  <a:pt x="266714" y="953045"/>
                  <a:pt x="250607" y="951487"/>
                  <a:pt x="244785" y="948758"/>
                </a:cubicBezTo>
                <a:cubicBezTo>
                  <a:pt x="217229" y="946225"/>
                  <a:pt x="184821" y="941154"/>
                  <a:pt x="162503" y="933555"/>
                </a:cubicBezTo>
                <a:cubicBezTo>
                  <a:pt x="147949" y="928685"/>
                  <a:pt x="84297" y="917768"/>
                  <a:pt x="59068" y="920884"/>
                </a:cubicBezTo>
                <a:cubicBezTo>
                  <a:pt x="51694" y="921859"/>
                  <a:pt x="52470" y="926146"/>
                  <a:pt x="58486" y="934530"/>
                </a:cubicBezTo>
                <a:cubicBezTo>
                  <a:pt x="94193" y="983059"/>
                  <a:pt x="164056" y="1001574"/>
                  <a:pt x="220916" y="1003132"/>
                </a:cubicBezTo>
                <a:close/>
                <a:moveTo>
                  <a:pt x="144843" y="591900"/>
                </a:moveTo>
                <a:cubicBezTo>
                  <a:pt x="144843" y="595996"/>
                  <a:pt x="132618" y="605741"/>
                  <a:pt x="141933" y="634971"/>
                </a:cubicBezTo>
                <a:cubicBezTo>
                  <a:pt x="148725" y="660698"/>
                  <a:pt x="188895" y="710595"/>
                  <a:pt x="205973" y="724235"/>
                </a:cubicBezTo>
                <a:cubicBezTo>
                  <a:pt x="205197" y="722677"/>
                  <a:pt x="204421" y="721898"/>
                  <a:pt x="204421" y="719561"/>
                </a:cubicBezTo>
                <a:cubicBezTo>
                  <a:pt x="204421" y="714299"/>
                  <a:pt x="221110" y="709031"/>
                  <a:pt x="227126" y="708448"/>
                </a:cubicBezTo>
                <a:cubicBezTo>
                  <a:pt x="176476" y="641208"/>
                  <a:pt x="130289" y="496791"/>
                  <a:pt x="139992" y="501274"/>
                </a:cubicBezTo>
                <a:cubicBezTo>
                  <a:pt x="142903" y="531676"/>
                  <a:pt x="207137" y="674539"/>
                  <a:pt x="239157" y="708061"/>
                </a:cubicBezTo>
                <a:cubicBezTo>
                  <a:pt x="241486" y="708252"/>
                  <a:pt x="248084" y="707473"/>
                  <a:pt x="255653" y="709227"/>
                </a:cubicBezTo>
                <a:cubicBezTo>
                  <a:pt x="253906" y="708061"/>
                  <a:pt x="252936" y="707473"/>
                  <a:pt x="251383" y="706111"/>
                </a:cubicBezTo>
                <a:cubicBezTo>
                  <a:pt x="222080" y="680580"/>
                  <a:pt x="193747" y="622693"/>
                  <a:pt x="180357" y="577868"/>
                </a:cubicBezTo>
                <a:cubicBezTo>
                  <a:pt x="177446" y="568319"/>
                  <a:pt x="164056" y="523881"/>
                  <a:pt x="179969" y="520182"/>
                </a:cubicBezTo>
                <a:cubicBezTo>
                  <a:pt x="167161" y="489775"/>
                  <a:pt x="159010" y="454109"/>
                  <a:pt x="156293" y="441246"/>
                </a:cubicBezTo>
                <a:cubicBezTo>
                  <a:pt x="149307" y="406554"/>
                  <a:pt x="118839" y="393691"/>
                  <a:pt x="102732" y="373227"/>
                </a:cubicBezTo>
                <a:cubicBezTo>
                  <a:pt x="100792" y="370693"/>
                  <a:pt x="95552" y="361923"/>
                  <a:pt x="94970" y="368744"/>
                </a:cubicBezTo>
                <a:cubicBezTo>
                  <a:pt x="92059" y="411037"/>
                  <a:pt x="93417" y="442610"/>
                  <a:pt x="100598" y="484123"/>
                </a:cubicBezTo>
                <a:cubicBezTo>
                  <a:pt x="104867" y="506928"/>
                  <a:pt x="125632" y="567344"/>
                  <a:pt x="144843" y="591900"/>
                </a:cubicBezTo>
                <a:close/>
                <a:moveTo>
                  <a:pt x="228678" y="733593"/>
                </a:moveTo>
                <a:cubicBezTo>
                  <a:pt x="247890" y="749183"/>
                  <a:pt x="280104" y="767306"/>
                  <a:pt x="313483" y="780172"/>
                </a:cubicBezTo>
                <a:cubicBezTo>
                  <a:pt x="318723" y="774327"/>
                  <a:pt x="328426" y="766527"/>
                  <a:pt x="337741" y="764386"/>
                </a:cubicBezTo>
                <a:cubicBezTo>
                  <a:pt x="337547" y="764190"/>
                  <a:pt x="316200" y="752108"/>
                  <a:pt x="299899" y="742363"/>
                </a:cubicBezTo>
                <a:cubicBezTo>
                  <a:pt x="289807" y="736322"/>
                  <a:pt x="279135" y="727552"/>
                  <a:pt x="269431" y="722677"/>
                </a:cubicBezTo>
                <a:cubicBezTo>
                  <a:pt x="252354" y="713906"/>
                  <a:pt x="231007" y="711760"/>
                  <a:pt x="213735" y="720923"/>
                </a:cubicBezTo>
                <a:cubicBezTo>
                  <a:pt x="214124" y="737684"/>
                  <a:pt x="254100" y="773352"/>
                  <a:pt x="267102" y="781343"/>
                </a:cubicBezTo>
                <a:cubicBezTo>
                  <a:pt x="277387" y="787384"/>
                  <a:pt x="309990" y="802582"/>
                  <a:pt x="322022" y="803753"/>
                </a:cubicBezTo>
                <a:cubicBezTo>
                  <a:pt x="311154" y="794204"/>
                  <a:pt x="308050" y="788550"/>
                  <a:pt x="307273" y="787771"/>
                </a:cubicBezTo>
                <a:cubicBezTo>
                  <a:pt x="294271" y="780559"/>
                  <a:pt x="232754" y="750741"/>
                  <a:pt x="228678" y="733593"/>
                </a:cubicBezTo>
                <a:close/>
                <a:moveTo>
                  <a:pt x="238187" y="647058"/>
                </a:moveTo>
                <a:cubicBezTo>
                  <a:pt x="250801" y="660894"/>
                  <a:pt x="293495" y="693833"/>
                  <a:pt x="303974" y="700849"/>
                </a:cubicBezTo>
                <a:cubicBezTo>
                  <a:pt x="327649" y="695195"/>
                  <a:pt x="338517" y="696949"/>
                  <a:pt x="354818" y="699678"/>
                </a:cubicBezTo>
                <a:cubicBezTo>
                  <a:pt x="337741" y="688958"/>
                  <a:pt x="321828" y="677072"/>
                  <a:pt x="307079" y="663623"/>
                </a:cubicBezTo>
                <a:cubicBezTo>
                  <a:pt x="299122" y="656411"/>
                  <a:pt x="283015" y="635559"/>
                  <a:pt x="277970" y="633026"/>
                </a:cubicBezTo>
                <a:cubicBezTo>
                  <a:pt x="267685" y="624839"/>
                  <a:pt x="241098" y="623472"/>
                  <a:pt x="224021" y="627176"/>
                </a:cubicBezTo>
                <a:cubicBezTo>
                  <a:pt x="224021" y="647254"/>
                  <a:pt x="234888" y="667910"/>
                  <a:pt x="245755" y="684284"/>
                </a:cubicBezTo>
                <a:cubicBezTo>
                  <a:pt x="262057" y="709036"/>
                  <a:pt x="291942" y="730668"/>
                  <a:pt x="318141" y="744700"/>
                </a:cubicBezTo>
                <a:cubicBezTo>
                  <a:pt x="311348" y="733980"/>
                  <a:pt x="308050" y="724038"/>
                  <a:pt x="304362" y="713514"/>
                </a:cubicBezTo>
                <a:cubicBezTo>
                  <a:pt x="303780" y="711956"/>
                  <a:pt x="302616" y="711374"/>
                  <a:pt x="293107" y="703769"/>
                </a:cubicBezTo>
                <a:cubicBezTo>
                  <a:pt x="290778" y="701824"/>
                  <a:pt x="289419" y="700457"/>
                  <a:pt x="287091" y="698703"/>
                </a:cubicBezTo>
                <a:cubicBezTo>
                  <a:pt x="274089" y="688375"/>
                  <a:pt x="245367" y="660894"/>
                  <a:pt x="238187" y="647058"/>
                </a:cubicBezTo>
                <a:close/>
                <a:moveTo>
                  <a:pt x="338711" y="678238"/>
                </a:moveTo>
                <a:cubicBezTo>
                  <a:pt x="330949" y="667910"/>
                  <a:pt x="327456" y="655828"/>
                  <a:pt x="323963" y="643354"/>
                </a:cubicBezTo>
                <a:cubicBezTo>
                  <a:pt x="313483" y="631272"/>
                  <a:pt x="270984" y="577868"/>
                  <a:pt x="263997" y="539863"/>
                </a:cubicBezTo>
                <a:cubicBezTo>
                  <a:pt x="273118" y="559745"/>
                  <a:pt x="308825" y="618406"/>
                  <a:pt x="322604" y="625422"/>
                </a:cubicBezTo>
                <a:cubicBezTo>
                  <a:pt x="322798" y="619185"/>
                  <a:pt x="322798" y="612169"/>
                  <a:pt x="326291" y="606907"/>
                </a:cubicBezTo>
                <a:cubicBezTo>
                  <a:pt x="331919" y="612948"/>
                  <a:pt x="333471" y="617823"/>
                  <a:pt x="353654" y="623472"/>
                </a:cubicBezTo>
                <a:cubicBezTo>
                  <a:pt x="337935" y="609053"/>
                  <a:pt x="324933" y="589171"/>
                  <a:pt x="312125" y="570269"/>
                </a:cubicBezTo>
                <a:cubicBezTo>
                  <a:pt x="304362" y="558966"/>
                  <a:pt x="298540" y="547271"/>
                  <a:pt x="290196" y="538109"/>
                </a:cubicBezTo>
                <a:cubicBezTo>
                  <a:pt x="282628" y="529731"/>
                  <a:pt x="272536" y="523102"/>
                  <a:pt x="263415" y="518428"/>
                </a:cubicBezTo>
                <a:cubicBezTo>
                  <a:pt x="261280" y="517453"/>
                  <a:pt x="258176" y="515306"/>
                  <a:pt x="256817" y="517644"/>
                </a:cubicBezTo>
                <a:cubicBezTo>
                  <a:pt x="249249" y="530706"/>
                  <a:pt x="256429" y="556237"/>
                  <a:pt x="257982" y="561107"/>
                </a:cubicBezTo>
                <a:cubicBezTo>
                  <a:pt x="274089" y="607495"/>
                  <a:pt x="299122" y="655240"/>
                  <a:pt x="338711" y="678238"/>
                </a:cubicBezTo>
                <a:close/>
                <a:moveTo>
                  <a:pt x="220334" y="652903"/>
                </a:moveTo>
                <a:cubicBezTo>
                  <a:pt x="217617" y="645304"/>
                  <a:pt x="215288" y="628151"/>
                  <a:pt x="216064" y="621718"/>
                </a:cubicBezTo>
                <a:cubicBezTo>
                  <a:pt x="227708" y="615486"/>
                  <a:pt x="243038" y="616652"/>
                  <a:pt x="253712" y="617823"/>
                </a:cubicBezTo>
                <a:cubicBezTo>
                  <a:pt x="224991" y="563253"/>
                  <a:pt x="191031" y="446313"/>
                  <a:pt x="191031" y="385311"/>
                </a:cubicBezTo>
                <a:lnTo>
                  <a:pt x="191807" y="385311"/>
                </a:lnTo>
                <a:cubicBezTo>
                  <a:pt x="191807" y="434230"/>
                  <a:pt x="247308" y="602816"/>
                  <a:pt x="275641" y="622110"/>
                </a:cubicBezTo>
                <a:cubicBezTo>
                  <a:pt x="248667" y="567927"/>
                  <a:pt x="212377" y="451381"/>
                  <a:pt x="213153" y="344967"/>
                </a:cubicBezTo>
                <a:cubicBezTo>
                  <a:pt x="213153" y="334248"/>
                  <a:pt x="199569" y="310081"/>
                  <a:pt x="190254" y="299946"/>
                </a:cubicBezTo>
                <a:cubicBezTo>
                  <a:pt x="181521" y="290396"/>
                  <a:pt x="174535" y="285329"/>
                  <a:pt x="170654" y="271686"/>
                </a:cubicBezTo>
                <a:cubicBezTo>
                  <a:pt x="142709" y="348085"/>
                  <a:pt x="157652" y="446313"/>
                  <a:pt x="188896" y="519398"/>
                </a:cubicBezTo>
                <a:cubicBezTo>
                  <a:pt x="189478" y="520961"/>
                  <a:pt x="189284" y="523494"/>
                  <a:pt x="187731" y="524469"/>
                </a:cubicBezTo>
                <a:cubicBezTo>
                  <a:pt x="187149" y="524856"/>
                  <a:pt x="186373" y="525052"/>
                  <a:pt x="185402" y="525444"/>
                </a:cubicBezTo>
                <a:cubicBezTo>
                  <a:pt x="181521" y="527002"/>
                  <a:pt x="180163" y="530897"/>
                  <a:pt x="179969" y="534993"/>
                </a:cubicBezTo>
                <a:cubicBezTo>
                  <a:pt x="179192" y="554674"/>
                  <a:pt x="206943" y="633217"/>
                  <a:pt x="220334" y="652903"/>
                </a:cubicBezTo>
                <a:close/>
                <a:moveTo>
                  <a:pt x="280492" y="181254"/>
                </a:moveTo>
                <a:cubicBezTo>
                  <a:pt x="244009" y="206396"/>
                  <a:pt x="223827" y="263110"/>
                  <a:pt x="221692" y="328011"/>
                </a:cubicBezTo>
                <a:cubicBezTo>
                  <a:pt x="219751" y="389208"/>
                  <a:pt x="228484" y="448652"/>
                  <a:pt x="241874" y="502443"/>
                </a:cubicBezTo>
                <a:cubicBezTo>
                  <a:pt x="242650" y="505561"/>
                  <a:pt x="247114" y="522127"/>
                  <a:pt x="247890" y="525444"/>
                </a:cubicBezTo>
                <a:cubicBezTo>
                  <a:pt x="251189" y="507898"/>
                  <a:pt x="255071" y="506340"/>
                  <a:pt x="258952" y="507898"/>
                </a:cubicBezTo>
                <a:cubicBezTo>
                  <a:pt x="270789" y="512970"/>
                  <a:pt x="278552" y="516865"/>
                  <a:pt x="290196" y="527389"/>
                </a:cubicBezTo>
                <a:cubicBezTo>
                  <a:pt x="263803" y="468921"/>
                  <a:pt x="250025" y="347696"/>
                  <a:pt x="260116" y="300141"/>
                </a:cubicBezTo>
                <a:cubicBezTo>
                  <a:pt x="258758" y="336587"/>
                  <a:pt x="272536" y="414935"/>
                  <a:pt x="279135" y="438518"/>
                </a:cubicBezTo>
                <a:cubicBezTo>
                  <a:pt x="284374" y="408893"/>
                  <a:pt x="291166" y="396420"/>
                  <a:pt x="299899" y="381997"/>
                </a:cubicBezTo>
                <a:cubicBezTo>
                  <a:pt x="298929" y="284354"/>
                  <a:pt x="263609" y="232317"/>
                  <a:pt x="280492" y="181254"/>
                </a:cubicBezTo>
                <a:close/>
                <a:moveTo>
                  <a:pt x="364327" y="574556"/>
                </a:moveTo>
                <a:cubicBezTo>
                  <a:pt x="364327" y="564811"/>
                  <a:pt x="368984" y="550196"/>
                  <a:pt x="368984" y="549412"/>
                </a:cubicBezTo>
                <a:cubicBezTo>
                  <a:pt x="368984" y="535968"/>
                  <a:pt x="330366" y="473014"/>
                  <a:pt x="322604" y="456448"/>
                </a:cubicBezTo>
                <a:cubicBezTo>
                  <a:pt x="313095" y="435789"/>
                  <a:pt x="306109" y="410647"/>
                  <a:pt x="306109" y="387844"/>
                </a:cubicBezTo>
                <a:cubicBezTo>
                  <a:pt x="286314" y="409283"/>
                  <a:pt x="278746" y="468921"/>
                  <a:pt x="289031" y="499910"/>
                </a:cubicBezTo>
                <a:cubicBezTo>
                  <a:pt x="294853" y="529339"/>
                  <a:pt x="332889" y="603791"/>
                  <a:pt x="368791" y="625035"/>
                </a:cubicBezTo>
                <a:cubicBezTo>
                  <a:pt x="366074" y="617627"/>
                  <a:pt x="363939" y="603987"/>
                  <a:pt x="362969" y="594046"/>
                </a:cubicBezTo>
                <a:cubicBezTo>
                  <a:pt x="345115" y="567344"/>
                  <a:pt x="304556" y="512191"/>
                  <a:pt x="304556" y="463659"/>
                </a:cubicBezTo>
                <a:cubicBezTo>
                  <a:pt x="312125" y="502636"/>
                  <a:pt x="348414" y="557795"/>
                  <a:pt x="364327" y="574556"/>
                </a:cubicBezTo>
                <a:close/>
                <a:moveTo>
                  <a:pt x="94582" y="647058"/>
                </a:moveTo>
                <a:cubicBezTo>
                  <a:pt x="94582" y="656803"/>
                  <a:pt x="82356" y="659532"/>
                  <a:pt x="100403" y="692466"/>
                </a:cubicBezTo>
                <a:cubicBezTo>
                  <a:pt x="116317" y="721898"/>
                  <a:pt x="174535" y="794008"/>
                  <a:pt x="213930" y="809407"/>
                </a:cubicBezTo>
                <a:cubicBezTo>
                  <a:pt x="217228" y="810769"/>
                  <a:pt x="218005" y="809211"/>
                  <a:pt x="220528" y="807261"/>
                </a:cubicBezTo>
                <a:cubicBezTo>
                  <a:pt x="225961" y="803557"/>
                  <a:pt x="241874" y="795958"/>
                  <a:pt x="250025" y="795958"/>
                </a:cubicBezTo>
                <a:cubicBezTo>
                  <a:pt x="179581" y="739046"/>
                  <a:pt x="100015" y="659919"/>
                  <a:pt x="58680" y="524856"/>
                </a:cubicBezTo>
                <a:cubicBezTo>
                  <a:pt x="108360" y="641600"/>
                  <a:pt x="156876" y="702799"/>
                  <a:pt x="251966" y="783097"/>
                </a:cubicBezTo>
                <a:cubicBezTo>
                  <a:pt x="262251" y="791671"/>
                  <a:pt x="260504" y="792842"/>
                  <a:pt x="272924" y="792842"/>
                </a:cubicBezTo>
                <a:lnTo>
                  <a:pt x="260893" y="785238"/>
                </a:lnTo>
                <a:cubicBezTo>
                  <a:pt x="244397" y="775689"/>
                  <a:pt x="208496" y="739830"/>
                  <a:pt x="194329" y="724431"/>
                </a:cubicBezTo>
                <a:cubicBezTo>
                  <a:pt x="175894" y="704161"/>
                  <a:pt x="163668" y="689154"/>
                  <a:pt x="148725" y="667131"/>
                </a:cubicBezTo>
                <a:cubicBezTo>
                  <a:pt x="137275" y="647254"/>
                  <a:pt x="124855" y="618994"/>
                  <a:pt x="134364" y="596187"/>
                </a:cubicBezTo>
                <a:cubicBezTo>
                  <a:pt x="136499" y="591121"/>
                  <a:pt x="136693" y="590734"/>
                  <a:pt x="133394" y="586251"/>
                </a:cubicBezTo>
                <a:cubicBezTo>
                  <a:pt x="130289" y="581964"/>
                  <a:pt x="127766" y="577285"/>
                  <a:pt x="125049" y="572606"/>
                </a:cubicBezTo>
                <a:cubicBezTo>
                  <a:pt x="95358" y="513552"/>
                  <a:pt x="99434" y="529143"/>
                  <a:pt x="53247" y="491724"/>
                </a:cubicBezTo>
                <a:cubicBezTo>
                  <a:pt x="44126" y="484318"/>
                  <a:pt x="40827" y="474183"/>
                  <a:pt x="41603" y="490165"/>
                </a:cubicBezTo>
                <a:cubicBezTo>
                  <a:pt x="43932" y="542984"/>
                  <a:pt x="56740" y="586638"/>
                  <a:pt x="83132" y="631076"/>
                </a:cubicBezTo>
                <a:cubicBezTo>
                  <a:pt x="84490" y="633217"/>
                  <a:pt x="94582" y="646470"/>
                  <a:pt x="94582" y="647058"/>
                </a:cubicBezTo>
                <a:close/>
                <a:moveTo>
                  <a:pt x="425844" y="702407"/>
                </a:moveTo>
                <a:cubicBezTo>
                  <a:pt x="425844" y="710790"/>
                  <a:pt x="425651" y="694416"/>
                  <a:pt x="419441" y="678630"/>
                </a:cubicBezTo>
                <a:cubicBezTo>
                  <a:pt x="414395" y="665377"/>
                  <a:pt x="404110" y="653099"/>
                  <a:pt x="393825" y="645500"/>
                </a:cubicBezTo>
                <a:cubicBezTo>
                  <a:pt x="384121" y="638288"/>
                  <a:pt x="372284" y="633805"/>
                  <a:pt x="360252" y="631659"/>
                </a:cubicBezTo>
                <a:cubicBezTo>
                  <a:pt x="351713" y="630101"/>
                  <a:pt x="342786" y="627372"/>
                  <a:pt x="335412" y="623472"/>
                </a:cubicBezTo>
                <a:cubicBezTo>
                  <a:pt x="331143" y="621331"/>
                  <a:pt x="328232" y="618019"/>
                  <a:pt x="329008" y="626789"/>
                </a:cubicBezTo>
                <a:cubicBezTo>
                  <a:pt x="331725" y="653682"/>
                  <a:pt x="338905" y="669664"/>
                  <a:pt x="355400" y="690908"/>
                </a:cubicBezTo>
                <a:cubicBezTo>
                  <a:pt x="369373" y="709031"/>
                  <a:pt x="396929" y="710981"/>
                  <a:pt x="418276" y="736513"/>
                </a:cubicBezTo>
                <a:cubicBezTo>
                  <a:pt x="434189" y="755420"/>
                  <a:pt x="421770" y="743529"/>
                  <a:pt x="411484" y="734372"/>
                </a:cubicBezTo>
                <a:cubicBezTo>
                  <a:pt x="388779" y="714489"/>
                  <a:pt x="342786" y="699678"/>
                  <a:pt x="312707" y="705332"/>
                </a:cubicBezTo>
                <a:cubicBezTo>
                  <a:pt x="309602" y="705915"/>
                  <a:pt x="310572" y="707473"/>
                  <a:pt x="311348" y="710398"/>
                </a:cubicBezTo>
                <a:cubicBezTo>
                  <a:pt x="316588" y="727552"/>
                  <a:pt x="333083" y="763215"/>
                  <a:pt x="355788" y="759707"/>
                </a:cubicBezTo>
                <a:cubicBezTo>
                  <a:pt x="361028" y="758928"/>
                  <a:pt x="366656" y="758345"/>
                  <a:pt x="372284" y="758149"/>
                </a:cubicBezTo>
                <a:cubicBezTo>
                  <a:pt x="380628" y="757953"/>
                  <a:pt x="414007" y="759707"/>
                  <a:pt x="425844" y="768090"/>
                </a:cubicBezTo>
                <a:cubicBezTo>
                  <a:pt x="413036" y="764386"/>
                  <a:pt x="388391" y="760099"/>
                  <a:pt x="357147" y="764969"/>
                </a:cubicBezTo>
                <a:cubicBezTo>
                  <a:pt x="337741" y="767894"/>
                  <a:pt x="320081" y="779001"/>
                  <a:pt x="317946" y="788942"/>
                </a:cubicBezTo>
                <a:cubicBezTo>
                  <a:pt x="320858" y="798687"/>
                  <a:pt x="348026" y="811357"/>
                  <a:pt x="366656" y="811744"/>
                </a:cubicBezTo>
                <a:cubicBezTo>
                  <a:pt x="375971" y="811744"/>
                  <a:pt x="374612" y="811940"/>
                  <a:pt x="381792" y="804924"/>
                </a:cubicBezTo>
                <a:cubicBezTo>
                  <a:pt x="386644" y="800049"/>
                  <a:pt x="393048" y="795762"/>
                  <a:pt x="398870" y="792058"/>
                </a:cubicBezTo>
                <a:lnTo>
                  <a:pt x="408379" y="786605"/>
                </a:lnTo>
                <a:cubicBezTo>
                  <a:pt x="391884" y="789525"/>
                  <a:pt x="364133" y="796154"/>
                  <a:pt x="348220" y="794787"/>
                </a:cubicBezTo>
                <a:cubicBezTo>
                  <a:pt x="344145" y="794400"/>
                  <a:pt x="336188" y="793425"/>
                  <a:pt x="343562" y="789334"/>
                </a:cubicBezTo>
                <a:cubicBezTo>
                  <a:pt x="352684" y="784263"/>
                  <a:pt x="376941" y="783484"/>
                  <a:pt x="381792" y="783484"/>
                </a:cubicBezTo>
                <a:cubicBezTo>
                  <a:pt x="387226" y="783484"/>
                  <a:pt x="408185" y="784263"/>
                  <a:pt x="411290" y="785630"/>
                </a:cubicBezTo>
                <a:cubicBezTo>
                  <a:pt x="418277" y="781343"/>
                  <a:pt x="428173" y="778222"/>
                  <a:pt x="435936" y="777247"/>
                </a:cubicBezTo>
                <a:cubicBezTo>
                  <a:pt x="436324" y="759511"/>
                  <a:pt x="431473" y="741775"/>
                  <a:pt x="425651" y="725210"/>
                </a:cubicBezTo>
                <a:cubicBezTo>
                  <a:pt x="441370" y="717807"/>
                  <a:pt x="452625" y="709227"/>
                  <a:pt x="458447" y="698507"/>
                </a:cubicBezTo>
                <a:cubicBezTo>
                  <a:pt x="466986" y="682917"/>
                  <a:pt x="466986" y="663040"/>
                  <a:pt x="457671" y="644133"/>
                </a:cubicBezTo>
                <a:cubicBezTo>
                  <a:pt x="440593" y="609636"/>
                  <a:pt x="405080" y="587030"/>
                  <a:pt x="383928" y="535968"/>
                </a:cubicBezTo>
                <a:cubicBezTo>
                  <a:pt x="380823" y="538109"/>
                  <a:pt x="376359" y="551166"/>
                  <a:pt x="375389" y="555649"/>
                </a:cubicBezTo>
                <a:cubicBezTo>
                  <a:pt x="373448" y="565007"/>
                  <a:pt x="371508" y="574556"/>
                  <a:pt x="371508" y="585472"/>
                </a:cubicBezTo>
                <a:cubicBezTo>
                  <a:pt x="371508" y="598725"/>
                  <a:pt x="374806" y="612169"/>
                  <a:pt x="377718" y="622502"/>
                </a:cubicBezTo>
                <a:cubicBezTo>
                  <a:pt x="380046" y="630684"/>
                  <a:pt x="381211" y="629322"/>
                  <a:pt x="388391" y="633026"/>
                </a:cubicBezTo>
                <a:cubicBezTo>
                  <a:pt x="404110" y="641017"/>
                  <a:pt x="417306" y="657386"/>
                  <a:pt x="422934" y="673951"/>
                </a:cubicBezTo>
                <a:cubicBezTo>
                  <a:pt x="426039" y="683113"/>
                  <a:pt x="425844" y="692275"/>
                  <a:pt x="425844" y="702407"/>
                </a:cubicBezTo>
                <a:close/>
                <a:moveTo>
                  <a:pt x="827941" y="694029"/>
                </a:moveTo>
                <a:cubicBezTo>
                  <a:pt x="830853" y="671031"/>
                  <a:pt x="837640" y="660311"/>
                  <a:pt x="844433" y="653682"/>
                </a:cubicBezTo>
                <a:cubicBezTo>
                  <a:pt x="852972" y="604766"/>
                  <a:pt x="870437" y="573973"/>
                  <a:pt x="907893" y="535576"/>
                </a:cubicBezTo>
                <a:cubicBezTo>
                  <a:pt x="909444" y="533435"/>
                  <a:pt x="915463" y="524660"/>
                  <a:pt x="917401" y="522127"/>
                </a:cubicBezTo>
                <a:cubicBezTo>
                  <a:pt x="931377" y="503028"/>
                  <a:pt x="947868" y="493088"/>
                  <a:pt x="971935" y="476717"/>
                </a:cubicBezTo>
                <a:cubicBezTo>
                  <a:pt x="958541" y="476522"/>
                  <a:pt x="939138" y="474963"/>
                  <a:pt x="925167" y="453135"/>
                </a:cubicBezTo>
                <a:cubicBezTo>
                  <a:pt x="923807" y="450991"/>
                  <a:pt x="921282" y="446898"/>
                  <a:pt x="920117" y="445534"/>
                </a:cubicBezTo>
                <a:cubicBezTo>
                  <a:pt x="917210" y="442610"/>
                  <a:pt x="911583" y="439102"/>
                  <a:pt x="908475" y="436763"/>
                </a:cubicBezTo>
                <a:cubicBezTo>
                  <a:pt x="872962" y="411621"/>
                  <a:pt x="849674" y="380633"/>
                  <a:pt x="838032" y="338146"/>
                </a:cubicBezTo>
                <a:cubicBezTo>
                  <a:pt x="837645" y="336197"/>
                  <a:pt x="836285" y="331714"/>
                  <a:pt x="835316" y="327621"/>
                </a:cubicBezTo>
                <a:cubicBezTo>
                  <a:pt x="834925" y="325867"/>
                  <a:pt x="834538" y="325088"/>
                  <a:pt x="832791" y="325088"/>
                </a:cubicBezTo>
                <a:lnTo>
                  <a:pt x="823283" y="325088"/>
                </a:lnTo>
                <a:cubicBezTo>
                  <a:pt x="821536" y="325088"/>
                  <a:pt x="821149" y="325867"/>
                  <a:pt x="820758" y="327621"/>
                </a:cubicBezTo>
                <a:cubicBezTo>
                  <a:pt x="810085" y="373227"/>
                  <a:pt x="787383" y="408893"/>
                  <a:pt x="747794" y="436958"/>
                </a:cubicBezTo>
                <a:cubicBezTo>
                  <a:pt x="744687" y="439297"/>
                  <a:pt x="739059" y="442805"/>
                  <a:pt x="736148" y="445729"/>
                </a:cubicBezTo>
                <a:cubicBezTo>
                  <a:pt x="734792" y="447093"/>
                  <a:pt x="732463" y="451186"/>
                  <a:pt x="731102" y="453330"/>
                </a:cubicBezTo>
                <a:cubicBezTo>
                  <a:pt x="717131" y="475158"/>
                  <a:pt x="697723" y="476717"/>
                  <a:pt x="684335" y="476912"/>
                </a:cubicBezTo>
                <a:cubicBezTo>
                  <a:pt x="708396" y="493283"/>
                  <a:pt x="725088" y="503224"/>
                  <a:pt x="738864" y="522323"/>
                </a:cubicBezTo>
                <a:cubicBezTo>
                  <a:pt x="740611" y="524856"/>
                  <a:pt x="746630" y="533626"/>
                  <a:pt x="748377" y="535772"/>
                </a:cubicBezTo>
                <a:cubicBezTo>
                  <a:pt x="785827" y="574360"/>
                  <a:pt x="803102" y="604957"/>
                  <a:pt x="811832" y="653878"/>
                </a:cubicBezTo>
                <a:cubicBezTo>
                  <a:pt x="818433" y="660311"/>
                  <a:pt x="825030" y="671031"/>
                  <a:pt x="827941" y="694029"/>
                </a:cubicBezTo>
                <a:close/>
                <a:moveTo>
                  <a:pt x="427980" y="906269"/>
                </a:moveTo>
                <a:cubicBezTo>
                  <a:pt x="427980" y="894966"/>
                  <a:pt x="436130" y="881713"/>
                  <a:pt x="442340" y="872747"/>
                </a:cubicBezTo>
                <a:cubicBezTo>
                  <a:pt x="445251" y="868656"/>
                  <a:pt x="477853" y="828505"/>
                  <a:pt x="480570" y="831430"/>
                </a:cubicBezTo>
                <a:cubicBezTo>
                  <a:pt x="484063" y="834742"/>
                  <a:pt x="430308" y="904515"/>
                  <a:pt x="427980" y="906269"/>
                </a:cubicBezTo>
                <a:close/>
                <a:moveTo>
                  <a:pt x="375389" y="857348"/>
                </a:moveTo>
                <a:cubicBezTo>
                  <a:pt x="381793" y="843904"/>
                  <a:pt x="390719" y="837275"/>
                  <a:pt x="403528" y="828897"/>
                </a:cubicBezTo>
                <a:cubicBezTo>
                  <a:pt x="410320" y="824414"/>
                  <a:pt x="434578" y="809603"/>
                  <a:pt x="441370" y="809407"/>
                </a:cubicBezTo>
                <a:cubicBezTo>
                  <a:pt x="436518" y="816619"/>
                  <a:pt x="401975" y="842929"/>
                  <a:pt x="394795" y="847603"/>
                </a:cubicBezTo>
                <a:cubicBezTo>
                  <a:pt x="389361" y="851111"/>
                  <a:pt x="381793" y="857157"/>
                  <a:pt x="375389" y="857348"/>
                </a:cubicBezTo>
                <a:close/>
                <a:moveTo>
                  <a:pt x="431084" y="686425"/>
                </a:moveTo>
                <a:cubicBezTo>
                  <a:pt x="426427" y="662648"/>
                  <a:pt x="426039" y="650174"/>
                  <a:pt x="411484" y="630684"/>
                </a:cubicBezTo>
                <a:cubicBezTo>
                  <a:pt x="398482" y="613536"/>
                  <a:pt x="384704" y="599112"/>
                  <a:pt x="384704" y="576114"/>
                </a:cubicBezTo>
                <a:cubicBezTo>
                  <a:pt x="384704" y="573189"/>
                  <a:pt x="384509" y="575918"/>
                  <a:pt x="385480" y="573777"/>
                </a:cubicBezTo>
                <a:cubicBezTo>
                  <a:pt x="388002" y="575727"/>
                  <a:pt x="386062" y="573581"/>
                  <a:pt x="387032" y="576114"/>
                </a:cubicBezTo>
                <a:cubicBezTo>
                  <a:pt x="398482" y="603012"/>
                  <a:pt x="411678" y="613536"/>
                  <a:pt x="422740" y="630493"/>
                </a:cubicBezTo>
                <a:cubicBezTo>
                  <a:pt x="433219" y="646470"/>
                  <a:pt x="432831" y="667910"/>
                  <a:pt x="431084" y="686425"/>
                </a:cubicBezTo>
                <a:close/>
                <a:moveTo>
                  <a:pt x="407603" y="705332"/>
                </a:moveTo>
                <a:cubicBezTo>
                  <a:pt x="400423" y="701824"/>
                  <a:pt x="383733" y="687596"/>
                  <a:pt x="377523" y="681942"/>
                </a:cubicBezTo>
                <a:cubicBezTo>
                  <a:pt x="370537" y="675509"/>
                  <a:pt x="363745" y="669081"/>
                  <a:pt x="358311" y="661090"/>
                </a:cubicBezTo>
                <a:cubicBezTo>
                  <a:pt x="355594" y="656994"/>
                  <a:pt x="351325" y="647641"/>
                  <a:pt x="358311" y="653099"/>
                </a:cubicBezTo>
                <a:cubicBezTo>
                  <a:pt x="371701" y="663427"/>
                  <a:pt x="386450" y="674926"/>
                  <a:pt x="397317" y="688179"/>
                </a:cubicBezTo>
                <a:cubicBezTo>
                  <a:pt x="400229" y="691883"/>
                  <a:pt x="407215" y="700070"/>
                  <a:pt x="407603" y="705332"/>
                </a:cubicBezTo>
                <a:close/>
                <a:moveTo>
                  <a:pt x="400423" y="755807"/>
                </a:moveTo>
                <a:lnTo>
                  <a:pt x="384898" y="750158"/>
                </a:lnTo>
                <a:cubicBezTo>
                  <a:pt x="376553" y="746650"/>
                  <a:pt x="360640" y="740609"/>
                  <a:pt x="353848" y="736322"/>
                </a:cubicBezTo>
                <a:cubicBezTo>
                  <a:pt x="351131" y="734759"/>
                  <a:pt x="334830" y="725798"/>
                  <a:pt x="348414" y="727939"/>
                </a:cubicBezTo>
                <a:cubicBezTo>
                  <a:pt x="361028" y="729889"/>
                  <a:pt x="379658" y="738076"/>
                  <a:pt x="389943" y="744313"/>
                </a:cubicBezTo>
                <a:cubicBezTo>
                  <a:pt x="392078" y="745675"/>
                  <a:pt x="394407" y="747429"/>
                  <a:pt x="396347" y="748987"/>
                </a:cubicBezTo>
                <a:cubicBezTo>
                  <a:pt x="398288" y="750545"/>
                  <a:pt x="400229" y="752691"/>
                  <a:pt x="400423" y="755807"/>
                </a:cubicBezTo>
                <a:close/>
                <a:moveTo>
                  <a:pt x="490661" y="909385"/>
                </a:moveTo>
                <a:cubicBezTo>
                  <a:pt x="491049" y="888729"/>
                  <a:pt x="504050" y="878788"/>
                  <a:pt x="518026" y="867485"/>
                </a:cubicBezTo>
                <a:cubicBezTo>
                  <a:pt x="522680" y="863585"/>
                  <a:pt x="526174" y="858132"/>
                  <a:pt x="527535" y="853453"/>
                </a:cubicBezTo>
                <a:cubicBezTo>
                  <a:pt x="528308" y="865339"/>
                  <a:pt x="523072" y="870410"/>
                  <a:pt x="517248" y="875672"/>
                </a:cubicBezTo>
                <a:cubicBezTo>
                  <a:pt x="500946" y="889900"/>
                  <a:pt x="499782" y="888925"/>
                  <a:pt x="490661" y="909385"/>
                </a:cubicBezTo>
                <a:close/>
                <a:moveTo>
                  <a:pt x="1228094" y="906269"/>
                </a:moveTo>
                <a:cubicBezTo>
                  <a:pt x="1228094" y="894966"/>
                  <a:pt x="1219946" y="881713"/>
                  <a:pt x="1213737" y="872747"/>
                </a:cubicBezTo>
                <a:cubicBezTo>
                  <a:pt x="1210825" y="868656"/>
                  <a:pt x="1178219" y="828505"/>
                  <a:pt x="1175503" y="831430"/>
                </a:cubicBezTo>
                <a:cubicBezTo>
                  <a:pt x="1172009" y="834742"/>
                  <a:pt x="1225574" y="904515"/>
                  <a:pt x="1228094" y="906269"/>
                </a:cubicBezTo>
                <a:close/>
                <a:moveTo>
                  <a:pt x="1280686" y="857348"/>
                </a:moveTo>
                <a:cubicBezTo>
                  <a:pt x="1274280" y="843904"/>
                  <a:pt x="1265354" y="837275"/>
                  <a:pt x="1252547" y="828897"/>
                </a:cubicBezTo>
                <a:cubicBezTo>
                  <a:pt x="1245755" y="824414"/>
                  <a:pt x="1221498" y="809603"/>
                  <a:pt x="1214705" y="809407"/>
                </a:cubicBezTo>
                <a:cubicBezTo>
                  <a:pt x="1219555" y="816619"/>
                  <a:pt x="1254099" y="842929"/>
                  <a:pt x="1261278" y="847603"/>
                </a:cubicBezTo>
                <a:cubicBezTo>
                  <a:pt x="1266519" y="851111"/>
                  <a:pt x="1274280" y="857157"/>
                  <a:pt x="1280686" y="857348"/>
                </a:cubicBezTo>
                <a:close/>
                <a:moveTo>
                  <a:pt x="1248471" y="705332"/>
                </a:moveTo>
                <a:cubicBezTo>
                  <a:pt x="1255650" y="701824"/>
                  <a:pt x="1272342" y="687596"/>
                  <a:pt x="1278552" y="681942"/>
                </a:cubicBezTo>
                <a:cubicBezTo>
                  <a:pt x="1285535" y="675509"/>
                  <a:pt x="1292327" y="669081"/>
                  <a:pt x="1297764" y="661090"/>
                </a:cubicBezTo>
                <a:cubicBezTo>
                  <a:pt x="1300480" y="656994"/>
                  <a:pt x="1304747" y="647641"/>
                  <a:pt x="1297764" y="653099"/>
                </a:cubicBezTo>
                <a:cubicBezTo>
                  <a:pt x="1284370" y="663427"/>
                  <a:pt x="1269626" y="674926"/>
                  <a:pt x="1258757" y="688179"/>
                </a:cubicBezTo>
                <a:cubicBezTo>
                  <a:pt x="1255846" y="691883"/>
                  <a:pt x="1248858" y="700070"/>
                  <a:pt x="1248471" y="705332"/>
                </a:cubicBezTo>
                <a:close/>
                <a:moveTo>
                  <a:pt x="1255459" y="755807"/>
                </a:moveTo>
                <a:lnTo>
                  <a:pt x="1270982" y="750158"/>
                </a:lnTo>
                <a:cubicBezTo>
                  <a:pt x="1279325" y="746650"/>
                  <a:pt x="1295239" y="740609"/>
                  <a:pt x="1302031" y="736322"/>
                </a:cubicBezTo>
                <a:cubicBezTo>
                  <a:pt x="1304747" y="734759"/>
                  <a:pt x="1321048" y="725798"/>
                  <a:pt x="1307463" y="727939"/>
                </a:cubicBezTo>
                <a:cubicBezTo>
                  <a:pt x="1294852" y="729889"/>
                  <a:pt x="1276223" y="738076"/>
                  <a:pt x="1265936" y="744313"/>
                </a:cubicBezTo>
                <a:cubicBezTo>
                  <a:pt x="1263803" y="745675"/>
                  <a:pt x="1261473" y="747429"/>
                  <a:pt x="1259531" y="748987"/>
                </a:cubicBezTo>
                <a:cubicBezTo>
                  <a:pt x="1257784" y="750545"/>
                  <a:pt x="1255846" y="752691"/>
                  <a:pt x="1255459" y="755807"/>
                </a:cubicBezTo>
                <a:close/>
                <a:moveTo>
                  <a:pt x="1165412" y="909385"/>
                </a:moveTo>
                <a:cubicBezTo>
                  <a:pt x="1165026" y="888729"/>
                  <a:pt x="1152024" y="878788"/>
                  <a:pt x="1138052" y="867485"/>
                </a:cubicBezTo>
                <a:cubicBezTo>
                  <a:pt x="1133394" y="863585"/>
                  <a:pt x="1129900" y="858132"/>
                  <a:pt x="1128539" y="853453"/>
                </a:cubicBezTo>
                <a:cubicBezTo>
                  <a:pt x="1127766" y="865339"/>
                  <a:pt x="1133002" y="870410"/>
                  <a:pt x="1138826" y="875672"/>
                </a:cubicBezTo>
                <a:cubicBezTo>
                  <a:pt x="1154935" y="889900"/>
                  <a:pt x="1156291" y="888925"/>
                  <a:pt x="1165412" y="909385"/>
                </a:cubicBezTo>
                <a:close/>
                <a:moveTo>
                  <a:pt x="892757" y="304039"/>
                </a:moveTo>
                <a:cubicBezTo>
                  <a:pt x="899163" y="305403"/>
                  <a:pt x="905373" y="306767"/>
                  <a:pt x="911583" y="308522"/>
                </a:cubicBezTo>
                <a:lnTo>
                  <a:pt x="918179" y="310276"/>
                </a:lnTo>
                <a:cubicBezTo>
                  <a:pt x="918761" y="310471"/>
                  <a:pt x="919344" y="310665"/>
                  <a:pt x="919730" y="310860"/>
                </a:cubicBezTo>
                <a:cubicBezTo>
                  <a:pt x="914489" y="314174"/>
                  <a:pt x="900131" y="316902"/>
                  <a:pt x="895473" y="317877"/>
                </a:cubicBezTo>
                <a:cubicBezTo>
                  <a:pt x="894695" y="315148"/>
                  <a:pt x="893143" y="307157"/>
                  <a:pt x="892757" y="304039"/>
                </a:cubicBezTo>
                <a:close/>
                <a:moveTo>
                  <a:pt x="737895" y="310276"/>
                </a:moveTo>
                <a:cubicBezTo>
                  <a:pt x="746238" y="307937"/>
                  <a:pt x="754778" y="305793"/>
                  <a:pt x="763317" y="304039"/>
                </a:cubicBezTo>
                <a:cubicBezTo>
                  <a:pt x="762930" y="307157"/>
                  <a:pt x="761379" y="315148"/>
                  <a:pt x="760601" y="318071"/>
                </a:cubicBezTo>
                <a:cubicBezTo>
                  <a:pt x="755942" y="316902"/>
                  <a:pt x="741584" y="314174"/>
                  <a:pt x="736343" y="311055"/>
                </a:cubicBezTo>
                <a:cubicBezTo>
                  <a:pt x="736730" y="310860"/>
                  <a:pt x="737312" y="310471"/>
                  <a:pt x="737895" y="310276"/>
                </a:cubicBezTo>
                <a:close/>
                <a:moveTo>
                  <a:pt x="805818" y="96474"/>
                </a:moveTo>
                <a:cubicBezTo>
                  <a:pt x="806013" y="98423"/>
                  <a:pt x="809116" y="113625"/>
                  <a:pt x="809502" y="115964"/>
                </a:cubicBezTo>
                <a:cubicBezTo>
                  <a:pt x="812610" y="132335"/>
                  <a:pt x="815522" y="148511"/>
                  <a:pt x="818624" y="164883"/>
                </a:cubicBezTo>
                <a:cubicBezTo>
                  <a:pt x="819016" y="166637"/>
                  <a:pt x="820175" y="173263"/>
                  <a:pt x="820175" y="174432"/>
                </a:cubicBezTo>
                <a:cubicBezTo>
                  <a:pt x="818624" y="168001"/>
                  <a:pt x="817073" y="161374"/>
                  <a:pt x="815326" y="154943"/>
                </a:cubicBezTo>
                <a:cubicBezTo>
                  <a:pt x="812223" y="142469"/>
                  <a:pt x="808729" y="128827"/>
                  <a:pt x="805431" y="116548"/>
                </a:cubicBezTo>
                <a:lnTo>
                  <a:pt x="800381" y="97448"/>
                </a:lnTo>
                <a:lnTo>
                  <a:pt x="805818" y="96474"/>
                </a:lnTo>
                <a:close/>
                <a:moveTo>
                  <a:pt x="835898" y="174627"/>
                </a:moveTo>
                <a:cubicBezTo>
                  <a:pt x="836089" y="172289"/>
                  <a:pt x="842495" y="137597"/>
                  <a:pt x="842882" y="135453"/>
                </a:cubicBezTo>
                <a:cubicBezTo>
                  <a:pt x="844628" y="125708"/>
                  <a:pt x="846571" y="115964"/>
                  <a:pt x="848509" y="106219"/>
                </a:cubicBezTo>
                <a:cubicBezTo>
                  <a:pt x="849091" y="103101"/>
                  <a:pt x="850060" y="99592"/>
                  <a:pt x="850452" y="96474"/>
                </a:cubicBezTo>
                <a:lnTo>
                  <a:pt x="855693" y="97643"/>
                </a:lnTo>
                <a:cubicBezTo>
                  <a:pt x="855497" y="99007"/>
                  <a:pt x="854719" y="101151"/>
                  <a:pt x="854332" y="102516"/>
                </a:cubicBezTo>
                <a:lnTo>
                  <a:pt x="850452" y="116743"/>
                </a:lnTo>
                <a:cubicBezTo>
                  <a:pt x="845989" y="134284"/>
                  <a:pt x="841330" y="151824"/>
                  <a:pt x="837063" y="169560"/>
                </a:cubicBezTo>
                <a:cubicBezTo>
                  <a:pt x="836672" y="170924"/>
                  <a:pt x="835898" y="173458"/>
                  <a:pt x="835898" y="174627"/>
                </a:cubicBezTo>
                <a:close/>
                <a:moveTo>
                  <a:pt x="694621" y="113625"/>
                </a:moveTo>
                <a:cubicBezTo>
                  <a:pt x="695590" y="112456"/>
                  <a:pt x="700053" y="109922"/>
                  <a:pt x="701800" y="108947"/>
                </a:cubicBezTo>
                <a:cubicBezTo>
                  <a:pt x="706845" y="106024"/>
                  <a:pt x="713833" y="103490"/>
                  <a:pt x="720043" y="103685"/>
                </a:cubicBezTo>
                <a:cubicBezTo>
                  <a:pt x="724119" y="103880"/>
                  <a:pt x="726253" y="104855"/>
                  <a:pt x="729165" y="106219"/>
                </a:cubicBezTo>
                <a:cubicBezTo>
                  <a:pt x="728773" y="106609"/>
                  <a:pt x="725671" y="107583"/>
                  <a:pt x="725088" y="107778"/>
                </a:cubicBezTo>
                <a:cubicBezTo>
                  <a:pt x="721208" y="109142"/>
                  <a:pt x="717327" y="110896"/>
                  <a:pt x="713637" y="112845"/>
                </a:cubicBezTo>
                <a:cubicBezTo>
                  <a:pt x="708396" y="115574"/>
                  <a:pt x="711308" y="114794"/>
                  <a:pt x="705294" y="114015"/>
                </a:cubicBezTo>
                <a:cubicBezTo>
                  <a:pt x="701413" y="113625"/>
                  <a:pt x="698501" y="113625"/>
                  <a:pt x="694621" y="113625"/>
                </a:cubicBezTo>
                <a:close/>
                <a:moveTo>
                  <a:pt x="926909" y="106219"/>
                </a:moveTo>
                <a:cubicBezTo>
                  <a:pt x="930017" y="104660"/>
                  <a:pt x="931959" y="103685"/>
                  <a:pt x="936031" y="103685"/>
                </a:cubicBezTo>
                <a:cubicBezTo>
                  <a:pt x="942050" y="103490"/>
                  <a:pt x="949229" y="106024"/>
                  <a:pt x="954274" y="108947"/>
                </a:cubicBezTo>
                <a:cubicBezTo>
                  <a:pt x="955825" y="109922"/>
                  <a:pt x="960484" y="112456"/>
                  <a:pt x="961453" y="113625"/>
                </a:cubicBezTo>
                <a:cubicBezTo>
                  <a:pt x="957572" y="113625"/>
                  <a:pt x="954661" y="113625"/>
                  <a:pt x="950780" y="114015"/>
                </a:cubicBezTo>
                <a:cubicBezTo>
                  <a:pt x="944379" y="114794"/>
                  <a:pt x="947482" y="115574"/>
                  <a:pt x="942436" y="112845"/>
                </a:cubicBezTo>
                <a:cubicBezTo>
                  <a:pt x="938164" y="110507"/>
                  <a:pt x="933511" y="108558"/>
                  <a:pt x="928852" y="106998"/>
                </a:cubicBezTo>
                <a:lnTo>
                  <a:pt x="926909" y="106219"/>
                </a:lnTo>
                <a:close/>
                <a:moveTo>
                  <a:pt x="820175" y="195091"/>
                </a:moveTo>
                <a:cubicBezTo>
                  <a:pt x="819789" y="194507"/>
                  <a:pt x="819016" y="189829"/>
                  <a:pt x="818624" y="188660"/>
                </a:cubicBezTo>
                <a:cubicBezTo>
                  <a:pt x="817269" y="183008"/>
                  <a:pt x="815326" y="175992"/>
                  <a:pt x="813579" y="170340"/>
                </a:cubicBezTo>
                <a:cubicBezTo>
                  <a:pt x="807369" y="149876"/>
                  <a:pt x="800772" y="128827"/>
                  <a:pt x="793784" y="108558"/>
                </a:cubicBezTo>
                <a:cubicBezTo>
                  <a:pt x="793202" y="106998"/>
                  <a:pt x="793202" y="107193"/>
                  <a:pt x="793980" y="106024"/>
                </a:cubicBezTo>
                <a:lnTo>
                  <a:pt x="796892" y="101346"/>
                </a:lnTo>
                <a:cubicBezTo>
                  <a:pt x="797278" y="101931"/>
                  <a:pt x="802324" y="121811"/>
                  <a:pt x="803102" y="124344"/>
                </a:cubicBezTo>
                <a:cubicBezTo>
                  <a:pt x="807369" y="140131"/>
                  <a:pt x="810863" y="155333"/>
                  <a:pt x="814939" y="170924"/>
                </a:cubicBezTo>
                <a:cubicBezTo>
                  <a:pt x="816490" y="176771"/>
                  <a:pt x="817851" y="182813"/>
                  <a:pt x="819011" y="188660"/>
                </a:cubicBezTo>
                <a:cubicBezTo>
                  <a:pt x="819593" y="190219"/>
                  <a:pt x="820758" y="193922"/>
                  <a:pt x="820175" y="195091"/>
                </a:cubicBezTo>
                <a:close/>
                <a:moveTo>
                  <a:pt x="835898" y="195091"/>
                </a:moveTo>
                <a:cubicBezTo>
                  <a:pt x="835316" y="194507"/>
                  <a:pt x="835703" y="193337"/>
                  <a:pt x="835898" y="192168"/>
                </a:cubicBezTo>
                <a:lnTo>
                  <a:pt x="837836" y="183008"/>
                </a:lnTo>
                <a:cubicBezTo>
                  <a:pt x="840361" y="171509"/>
                  <a:pt x="843464" y="159036"/>
                  <a:pt x="846376" y="147732"/>
                </a:cubicBezTo>
                <a:cubicBezTo>
                  <a:pt x="848318" y="139936"/>
                  <a:pt x="850256" y="132140"/>
                  <a:pt x="852390" y="124344"/>
                </a:cubicBezTo>
                <a:cubicBezTo>
                  <a:pt x="853364" y="120446"/>
                  <a:pt x="854528" y="116548"/>
                  <a:pt x="855497" y="112845"/>
                </a:cubicBezTo>
                <a:cubicBezTo>
                  <a:pt x="855884" y="111286"/>
                  <a:pt x="858213" y="101931"/>
                  <a:pt x="858600" y="101346"/>
                </a:cubicBezTo>
                <a:cubicBezTo>
                  <a:pt x="858795" y="101541"/>
                  <a:pt x="859960" y="103295"/>
                  <a:pt x="860156" y="103685"/>
                </a:cubicBezTo>
                <a:cubicBezTo>
                  <a:pt x="862485" y="107583"/>
                  <a:pt x="862485" y="106609"/>
                  <a:pt x="861707" y="108753"/>
                </a:cubicBezTo>
                <a:cubicBezTo>
                  <a:pt x="861321" y="109727"/>
                  <a:pt x="861125" y="110701"/>
                  <a:pt x="860738" y="111676"/>
                </a:cubicBezTo>
                <a:cubicBezTo>
                  <a:pt x="856853" y="123370"/>
                  <a:pt x="853168" y="134869"/>
                  <a:pt x="849287" y="146757"/>
                </a:cubicBezTo>
                <a:cubicBezTo>
                  <a:pt x="845989" y="156697"/>
                  <a:pt x="841134" y="172483"/>
                  <a:pt x="838614" y="182618"/>
                </a:cubicBezTo>
                <a:cubicBezTo>
                  <a:pt x="837836" y="186711"/>
                  <a:pt x="836867" y="190609"/>
                  <a:pt x="835898" y="195091"/>
                </a:cubicBezTo>
                <a:close/>
                <a:moveTo>
                  <a:pt x="784080" y="209124"/>
                </a:moveTo>
                <a:cubicBezTo>
                  <a:pt x="783307" y="207955"/>
                  <a:pt x="782333" y="206980"/>
                  <a:pt x="781560" y="205811"/>
                </a:cubicBezTo>
                <a:cubicBezTo>
                  <a:pt x="778262" y="201133"/>
                  <a:pt x="775154" y="196650"/>
                  <a:pt x="772052" y="191583"/>
                </a:cubicBezTo>
                <a:cubicBezTo>
                  <a:pt x="770305" y="188855"/>
                  <a:pt x="762930" y="175992"/>
                  <a:pt x="761961" y="173263"/>
                </a:cubicBezTo>
                <a:cubicBezTo>
                  <a:pt x="761766" y="172678"/>
                  <a:pt x="761766" y="172873"/>
                  <a:pt x="761379" y="172289"/>
                </a:cubicBezTo>
                <a:cubicBezTo>
                  <a:pt x="760797" y="171509"/>
                  <a:pt x="756138" y="161374"/>
                  <a:pt x="755556" y="160205"/>
                </a:cubicBezTo>
                <a:cubicBezTo>
                  <a:pt x="753031" y="154748"/>
                  <a:pt x="750701" y="149291"/>
                  <a:pt x="748377" y="143639"/>
                </a:cubicBezTo>
                <a:cubicBezTo>
                  <a:pt x="746047" y="137987"/>
                  <a:pt x="743909" y="132335"/>
                  <a:pt x="741775" y="126488"/>
                </a:cubicBezTo>
                <a:cubicBezTo>
                  <a:pt x="741193" y="124929"/>
                  <a:pt x="736148" y="110117"/>
                  <a:pt x="735957" y="108558"/>
                </a:cubicBezTo>
                <a:lnTo>
                  <a:pt x="738673" y="107388"/>
                </a:lnTo>
                <a:cubicBezTo>
                  <a:pt x="739059" y="109337"/>
                  <a:pt x="743718" y="123175"/>
                  <a:pt x="744491" y="125319"/>
                </a:cubicBezTo>
                <a:cubicBezTo>
                  <a:pt x="749732" y="140715"/>
                  <a:pt x="758467" y="161179"/>
                  <a:pt x="765646" y="175017"/>
                </a:cubicBezTo>
                <a:cubicBezTo>
                  <a:pt x="768362" y="180279"/>
                  <a:pt x="771078" y="185347"/>
                  <a:pt x="773990" y="190219"/>
                </a:cubicBezTo>
                <a:cubicBezTo>
                  <a:pt x="778648" y="198405"/>
                  <a:pt x="786992" y="210878"/>
                  <a:pt x="793593" y="217895"/>
                </a:cubicBezTo>
                <a:cubicBezTo>
                  <a:pt x="794367" y="218869"/>
                  <a:pt x="795531" y="220233"/>
                  <a:pt x="796309" y="221013"/>
                </a:cubicBezTo>
                <a:cubicBezTo>
                  <a:pt x="797665" y="222377"/>
                  <a:pt x="799221" y="224131"/>
                  <a:pt x="800772" y="225496"/>
                </a:cubicBezTo>
                <a:cubicBezTo>
                  <a:pt x="801159" y="225690"/>
                  <a:pt x="801159" y="225885"/>
                  <a:pt x="801545" y="226275"/>
                </a:cubicBezTo>
                <a:lnTo>
                  <a:pt x="805431" y="229588"/>
                </a:lnTo>
                <a:cubicBezTo>
                  <a:pt x="803875" y="229004"/>
                  <a:pt x="798829" y="224911"/>
                  <a:pt x="797474" y="223936"/>
                </a:cubicBezTo>
                <a:cubicBezTo>
                  <a:pt x="797082" y="223547"/>
                  <a:pt x="797082" y="223547"/>
                  <a:pt x="796696" y="223157"/>
                </a:cubicBezTo>
                <a:cubicBezTo>
                  <a:pt x="793784" y="220623"/>
                  <a:pt x="786801" y="212632"/>
                  <a:pt x="784080" y="209124"/>
                </a:cubicBezTo>
                <a:close/>
                <a:moveTo>
                  <a:pt x="850452" y="229588"/>
                </a:moveTo>
                <a:cubicBezTo>
                  <a:pt x="850838" y="229004"/>
                  <a:pt x="851617" y="228614"/>
                  <a:pt x="852003" y="228224"/>
                </a:cubicBezTo>
                <a:lnTo>
                  <a:pt x="859574" y="221013"/>
                </a:lnTo>
                <a:cubicBezTo>
                  <a:pt x="861707" y="219064"/>
                  <a:pt x="868304" y="210683"/>
                  <a:pt x="870246" y="207955"/>
                </a:cubicBezTo>
                <a:cubicBezTo>
                  <a:pt x="872767" y="204251"/>
                  <a:pt x="875096" y="201328"/>
                  <a:pt x="877425" y="197430"/>
                </a:cubicBezTo>
                <a:cubicBezTo>
                  <a:pt x="888294" y="179889"/>
                  <a:pt x="897220" y="161569"/>
                  <a:pt x="904981" y="142275"/>
                </a:cubicBezTo>
                <a:cubicBezTo>
                  <a:pt x="908475" y="133699"/>
                  <a:pt x="913134" y="120836"/>
                  <a:pt x="915850" y="111871"/>
                </a:cubicBezTo>
                <a:cubicBezTo>
                  <a:pt x="916236" y="110507"/>
                  <a:pt x="917014" y="108558"/>
                  <a:pt x="917210" y="107193"/>
                </a:cubicBezTo>
                <a:lnTo>
                  <a:pt x="919926" y="108363"/>
                </a:lnTo>
                <a:cubicBezTo>
                  <a:pt x="919730" y="109727"/>
                  <a:pt x="917597" y="115964"/>
                  <a:pt x="917014" y="117523"/>
                </a:cubicBezTo>
                <a:cubicBezTo>
                  <a:pt x="911387" y="134674"/>
                  <a:pt x="904208" y="152019"/>
                  <a:pt x="896442" y="168391"/>
                </a:cubicBezTo>
                <a:cubicBezTo>
                  <a:pt x="895859" y="169560"/>
                  <a:pt x="895086" y="171509"/>
                  <a:pt x="894308" y="172289"/>
                </a:cubicBezTo>
                <a:cubicBezTo>
                  <a:pt x="891010" y="178915"/>
                  <a:pt x="887516" y="185152"/>
                  <a:pt x="883635" y="191583"/>
                </a:cubicBezTo>
                <a:cubicBezTo>
                  <a:pt x="877039" y="202302"/>
                  <a:pt x="871602" y="209904"/>
                  <a:pt x="863258" y="218869"/>
                </a:cubicBezTo>
                <a:cubicBezTo>
                  <a:pt x="861511" y="220818"/>
                  <a:pt x="859764" y="222182"/>
                  <a:pt x="857827" y="223936"/>
                </a:cubicBezTo>
                <a:cubicBezTo>
                  <a:pt x="856853" y="225301"/>
                  <a:pt x="852199" y="229004"/>
                  <a:pt x="850452" y="229588"/>
                </a:cubicBezTo>
                <a:close/>
                <a:moveTo>
                  <a:pt x="790099" y="109142"/>
                </a:moveTo>
                <a:cubicBezTo>
                  <a:pt x="791068" y="112650"/>
                  <a:pt x="792429" y="116159"/>
                  <a:pt x="793593" y="119667"/>
                </a:cubicBezTo>
                <a:cubicBezTo>
                  <a:pt x="800577" y="140715"/>
                  <a:pt x="807755" y="162739"/>
                  <a:pt x="813579" y="184177"/>
                </a:cubicBezTo>
                <a:cubicBezTo>
                  <a:pt x="814161" y="186321"/>
                  <a:pt x="816104" y="193727"/>
                  <a:pt x="816104" y="195481"/>
                </a:cubicBezTo>
                <a:cubicBezTo>
                  <a:pt x="815712" y="195091"/>
                  <a:pt x="814743" y="193922"/>
                  <a:pt x="814357" y="193337"/>
                </a:cubicBezTo>
                <a:cubicBezTo>
                  <a:pt x="805622" y="182228"/>
                  <a:pt x="798247" y="169365"/>
                  <a:pt x="792233" y="156697"/>
                </a:cubicBezTo>
                <a:cubicBezTo>
                  <a:pt x="788739" y="149486"/>
                  <a:pt x="785637" y="142275"/>
                  <a:pt x="782529" y="134674"/>
                </a:cubicBezTo>
                <a:cubicBezTo>
                  <a:pt x="781169" y="130971"/>
                  <a:pt x="775154" y="115379"/>
                  <a:pt x="774185" y="111481"/>
                </a:cubicBezTo>
                <a:lnTo>
                  <a:pt x="790099" y="109142"/>
                </a:lnTo>
                <a:close/>
                <a:moveTo>
                  <a:pt x="839970" y="195481"/>
                </a:moveTo>
                <a:cubicBezTo>
                  <a:pt x="839970" y="193532"/>
                  <a:pt x="841913" y="186321"/>
                  <a:pt x="842495" y="184177"/>
                </a:cubicBezTo>
                <a:cubicBezTo>
                  <a:pt x="843464" y="180474"/>
                  <a:pt x="844433" y="176771"/>
                  <a:pt x="845597" y="173068"/>
                </a:cubicBezTo>
                <a:cubicBezTo>
                  <a:pt x="851034" y="153384"/>
                  <a:pt x="857827" y="133894"/>
                  <a:pt x="864227" y="114405"/>
                </a:cubicBezTo>
                <a:cubicBezTo>
                  <a:pt x="864810" y="112845"/>
                  <a:pt x="865588" y="110702"/>
                  <a:pt x="865974" y="109142"/>
                </a:cubicBezTo>
                <a:lnTo>
                  <a:pt x="881888" y="111676"/>
                </a:lnTo>
                <a:cubicBezTo>
                  <a:pt x="881502" y="113625"/>
                  <a:pt x="880533" y="115769"/>
                  <a:pt x="879950" y="117718"/>
                </a:cubicBezTo>
                <a:cubicBezTo>
                  <a:pt x="872184" y="140131"/>
                  <a:pt x="862676" y="162154"/>
                  <a:pt x="849870" y="182228"/>
                </a:cubicBezTo>
                <a:cubicBezTo>
                  <a:pt x="848705" y="183787"/>
                  <a:pt x="841526" y="194312"/>
                  <a:pt x="839970" y="195481"/>
                </a:cubicBezTo>
                <a:close/>
                <a:moveTo>
                  <a:pt x="715967" y="116159"/>
                </a:moveTo>
                <a:cubicBezTo>
                  <a:pt x="716549" y="115769"/>
                  <a:pt x="718878" y="114599"/>
                  <a:pt x="719651" y="114210"/>
                </a:cubicBezTo>
                <a:cubicBezTo>
                  <a:pt x="723341" y="112456"/>
                  <a:pt x="728191" y="110312"/>
                  <a:pt x="732071" y="109532"/>
                </a:cubicBezTo>
                <a:cubicBezTo>
                  <a:pt x="732654" y="112650"/>
                  <a:pt x="736926" y="123760"/>
                  <a:pt x="736926" y="124929"/>
                </a:cubicBezTo>
                <a:cubicBezTo>
                  <a:pt x="734792" y="123760"/>
                  <a:pt x="715967" y="116159"/>
                  <a:pt x="715967" y="116159"/>
                </a:cubicBezTo>
                <a:close/>
                <a:moveTo>
                  <a:pt x="918957" y="125124"/>
                </a:moveTo>
                <a:cubicBezTo>
                  <a:pt x="919148" y="124149"/>
                  <a:pt x="923224" y="112845"/>
                  <a:pt x="923807" y="109727"/>
                </a:cubicBezTo>
                <a:cubicBezTo>
                  <a:pt x="926327" y="110117"/>
                  <a:pt x="930212" y="111676"/>
                  <a:pt x="932346" y="112650"/>
                </a:cubicBezTo>
                <a:cubicBezTo>
                  <a:pt x="933701" y="113235"/>
                  <a:pt x="939138" y="115574"/>
                  <a:pt x="939911" y="116353"/>
                </a:cubicBezTo>
                <a:cubicBezTo>
                  <a:pt x="939525" y="116743"/>
                  <a:pt x="935062" y="117913"/>
                  <a:pt x="934284" y="118302"/>
                </a:cubicBezTo>
                <a:cubicBezTo>
                  <a:pt x="928852" y="120056"/>
                  <a:pt x="924002" y="122395"/>
                  <a:pt x="918957" y="125124"/>
                </a:cubicBezTo>
                <a:close/>
                <a:moveTo>
                  <a:pt x="671719" y="139741"/>
                </a:moveTo>
                <a:cubicBezTo>
                  <a:pt x="672110" y="138766"/>
                  <a:pt x="673662" y="136233"/>
                  <a:pt x="674244" y="135258"/>
                </a:cubicBezTo>
                <a:cubicBezTo>
                  <a:pt x="677542" y="130191"/>
                  <a:pt x="679289" y="128047"/>
                  <a:pt x="683366" y="123565"/>
                </a:cubicBezTo>
                <a:cubicBezTo>
                  <a:pt x="684721" y="122200"/>
                  <a:pt x="687437" y="119277"/>
                  <a:pt x="688993" y="118692"/>
                </a:cubicBezTo>
                <a:cubicBezTo>
                  <a:pt x="694038" y="117133"/>
                  <a:pt x="699666" y="117523"/>
                  <a:pt x="704711" y="118108"/>
                </a:cubicBezTo>
                <a:cubicBezTo>
                  <a:pt x="704516" y="118302"/>
                  <a:pt x="704516" y="118497"/>
                  <a:pt x="704129" y="118497"/>
                </a:cubicBezTo>
                <a:cubicBezTo>
                  <a:pt x="697337" y="122980"/>
                  <a:pt x="691323" y="127657"/>
                  <a:pt x="685499" y="133309"/>
                </a:cubicBezTo>
                <a:cubicBezTo>
                  <a:pt x="684335" y="134479"/>
                  <a:pt x="683366" y="135453"/>
                  <a:pt x="682201" y="136623"/>
                </a:cubicBezTo>
                <a:cubicBezTo>
                  <a:pt x="681227" y="137597"/>
                  <a:pt x="681423" y="137792"/>
                  <a:pt x="680067" y="137987"/>
                </a:cubicBezTo>
                <a:cubicBezTo>
                  <a:pt x="676182" y="138377"/>
                  <a:pt x="674631" y="139156"/>
                  <a:pt x="671719" y="139741"/>
                </a:cubicBezTo>
                <a:close/>
                <a:moveTo>
                  <a:pt x="979114" y="131166"/>
                </a:moveTo>
                <a:cubicBezTo>
                  <a:pt x="980279" y="132725"/>
                  <a:pt x="983773" y="137987"/>
                  <a:pt x="984355" y="139741"/>
                </a:cubicBezTo>
                <a:cubicBezTo>
                  <a:pt x="982994" y="139546"/>
                  <a:pt x="981057" y="138766"/>
                  <a:pt x="978727" y="138377"/>
                </a:cubicBezTo>
                <a:cubicBezTo>
                  <a:pt x="977753" y="138182"/>
                  <a:pt x="976785" y="137987"/>
                  <a:pt x="975620" y="137987"/>
                </a:cubicBezTo>
                <a:cubicBezTo>
                  <a:pt x="974847" y="137987"/>
                  <a:pt x="974847" y="137987"/>
                  <a:pt x="974455" y="137402"/>
                </a:cubicBezTo>
                <a:lnTo>
                  <a:pt x="968441" y="131360"/>
                </a:lnTo>
                <a:cubicBezTo>
                  <a:pt x="968054" y="131166"/>
                  <a:pt x="967859" y="130776"/>
                  <a:pt x="967663" y="130581"/>
                </a:cubicBezTo>
                <a:cubicBezTo>
                  <a:pt x="964947" y="128242"/>
                  <a:pt x="962035" y="125708"/>
                  <a:pt x="959124" y="123565"/>
                </a:cubicBezTo>
                <a:lnTo>
                  <a:pt x="951362" y="117913"/>
                </a:lnTo>
                <a:cubicBezTo>
                  <a:pt x="956408" y="117328"/>
                  <a:pt x="962427" y="117133"/>
                  <a:pt x="967276" y="118692"/>
                </a:cubicBezTo>
                <a:cubicBezTo>
                  <a:pt x="969796" y="119472"/>
                  <a:pt x="977367" y="128632"/>
                  <a:pt x="979114" y="131166"/>
                </a:cubicBezTo>
                <a:close/>
                <a:moveTo>
                  <a:pt x="687050" y="137597"/>
                </a:moveTo>
                <a:cubicBezTo>
                  <a:pt x="691709" y="131945"/>
                  <a:pt x="702186" y="124539"/>
                  <a:pt x="708592" y="120446"/>
                </a:cubicBezTo>
                <a:cubicBezTo>
                  <a:pt x="710535" y="119277"/>
                  <a:pt x="710535" y="118887"/>
                  <a:pt x="711890" y="119277"/>
                </a:cubicBezTo>
                <a:cubicBezTo>
                  <a:pt x="719265" y="121226"/>
                  <a:pt x="726253" y="123565"/>
                  <a:pt x="732849" y="127073"/>
                </a:cubicBezTo>
                <a:cubicBezTo>
                  <a:pt x="733818" y="127657"/>
                  <a:pt x="734983" y="128242"/>
                  <a:pt x="735957" y="128632"/>
                </a:cubicBezTo>
                <a:cubicBezTo>
                  <a:pt x="735375" y="129022"/>
                  <a:pt x="733628" y="129606"/>
                  <a:pt x="732849" y="129801"/>
                </a:cubicBezTo>
                <a:cubicBezTo>
                  <a:pt x="726444" y="132335"/>
                  <a:pt x="719847" y="136428"/>
                  <a:pt x="714415" y="140715"/>
                </a:cubicBezTo>
                <a:cubicBezTo>
                  <a:pt x="712473" y="142275"/>
                  <a:pt x="712859" y="142275"/>
                  <a:pt x="711890" y="141885"/>
                </a:cubicBezTo>
                <a:cubicBezTo>
                  <a:pt x="704325" y="139351"/>
                  <a:pt x="694812" y="137597"/>
                  <a:pt x="687050" y="137597"/>
                </a:cubicBezTo>
                <a:close/>
                <a:moveTo>
                  <a:pt x="920313" y="128827"/>
                </a:moveTo>
                <a:cubicBezTo>
                  <a:pt x="921282" y="128437"/>
                  <a:pt x="922446" y="127657"/>
                  <a:pt x="923420" y="127073"/>
                </a:cubicBezTo>
                <a:cubicBezTo>
                  <a:pt x="930212" y="123565"/>
                  <a:pt x="937005" y="121031"/>
                  <a:pt x="944570" y="119277"/>
                </a:cubicBezTo>
                <a:cubicBezTo>
                  <a:pt x="945539" y="119082"/>
                  <a:pt x="945539" y="119082"/>
                  <a:pt x="946317" y="119667"/>
                </a:cubicBezTo>
                <a:cubicBezTo>
                  <a:pt x="951945" y="123175"/>
                  <a:pt x="958155" y="127657"/>
                  <a:pt x="963004" y="131945"/>
                </a:cubicBezTo>
                <a:cubicBezTo>
                  <a:pt x="964751" y="133504"/>
                  <a:pt x="967859" y="136233"/>
                  <a:pt x="969219" y="137792"/>
                </a:cubicBezTo>
                <a:cubicBezTo>
                  <a:pt x="961844" y="137792"/>
                  <a:pt x="954470" y="139156"/>
                  <a:pt x="947482" y="141300"/>
                </a:cubicBezTo>
                <a:cubicBezTo>
                  <a:pt x="943797" y="142469"/>
                  <a:pt x="943988" y="142859"/>
                  <a:pt x="943019" y="141885"/>
                </a:cubicBezTo>
                <a:cubicBezTo>
                  <a:pt x="937587" y="137402"/>
                  <a:pt x="930212" y="132725"/>
                  <a:pt x="923420" y="130191"/>
                </a:cubicBezTo>
                <a:cubicBezTo>
                  <a:pt x="922446" y="129606"/>
                  <a:pt x="920895" y="129411"/>
                  <a:pt x="920313" y="128827"/>
                </a:cubicBezTo>
                <a:close/>
                <a:moveTo>
                  <a:pt x="667256" y="157866"/>
                </a:moveTo>
                <a:cubicBezTo>
                  <a:pt x="667065" y="153968"/>
                  <a:pt x="667647" y="150070"/>
                  <a:pt x="668616" y="146757"/>
                </a:cubicBezTo>
                <a:cubicBezTo>
                  <a:pt x="669003" y="145783"/>
                  <a:pt x="668807" y="145198"/>
                  <a:pt x="669781" y="144808"/>
                </a:cubicBezTo>
                <a:cubicBezTo>
                  <a:pt x="671528" y="144029"/>
                  <a:pt x="675017" y="142859"/>
                  <a:pt x="676764" y="142664"/>
                </a:cubicBezTo>
                <a:cubicBezTo>
                  <a:pt x="676573" y="143054"/>
                  <a:pt x="675795" y="144029"/>
                  <a:pt x="675409" y="144613"/>
                </a:cubicBezTo>
                <a:cubicBezTo>
                  <a:pt x="673466" y="147147"/>
                  <a:pt x="670750" y="151045"/>
                  <a:pt x="669199" y="153968"/>
                </a:cubicBezTo>
                <a:cubicBezTo>
                  <a:pt x="668812" y="154553"/>
                  <a:pt x="667647" y="157282"/>
                  <a:pt x="667256" y="157866"/>
                </a:cubicBezTo>
                <a:close/>
                <a:moveTo>
                  <a:pt x="988818" y="157866"/>
                </a:moveTo>
                <a:cubicBezTo>
                  <a:pt x="988426" y="157282"/>
                  <a:pt x="987267" y="154553"/>
                  <a:pt x="986684" y="153579"/>
                </a:cubicBezTo>
                <a:cubicBezTo>
                  <a:pt x="984741" y="149681"/>
                  <a:pt x="981830" y="145978"/>
                  <a:pt x="979114" y="142470"/>
                </a:cubicBezTo>
                <a:cubicBezTo>
                  <a:pt x="980665" y="142664"/>
                  <a:pt x="982412" y="143249"/>
                  <a:pt x="983773" y="143639"/>
                </a:cubicBezTo>
                <a:cubicBezTo>
                  <a:pt x="986684" y="144613"/>
                  <a:pt x="986684" y="144613"/>
                  <a:pt x="987071" y="145978"/>
                </a:cubicBezTo>
                <a:cubicBezTo>
                  <a:pt x="988622" y="150655"/>
                  <a:pt x="988818" y="153189"/>
                  <a:pt x="988818" y="157866"/>
                </a:cubicBezTo>
                <a:close/>
                <a:moveTo>
                  <a:pt x="716936" y="143834"/>
                </a:moveTo>
                <a:cubicBezTo>
                  <a:pt x="717714" y="143249"/>
                  <a:pt x="718682" y="142664"/>
                  <a:pt x="719461" y="141885"/>
                </a:cubicBezTo>
                <a:cubicBezTo>
                  <a:pt x="721790" y="140131"/>
                  <a:pt x="724892" y="138377"/>
                  <a:pt x="727418" y="136818"/>
                </a:cubicBezTo>
                <a:cubicBezTo>
                  <a:pt x="729938" y="135453"/>
                  <a:pt x="736539" y="132140"/>
                  <a:pt x="739642" y="131750"/>
                </a:cubicBezTo>
                <a:cubicBezTo>
                  <a:pt x="741584" y="136818"/>
                  <a:pt x="743522" y="142080"/>
                  <a:pt x="745656" y="147147"/>
                </a:cubicBezTo>
                <a:cubicBezTo>
                  <a:pt x="746238" y="148706"/>
                  <a:pt x="747212" y="150655"/>
                  <a:pt x="747794" y="152214"/>
                </a:cubicBezTo>
                <a:cubicBezTo>
                  <a:pt x="744491" y="153384"/>
                  <a:pt x="741584" y="155527"/>
                  <a:pt x="739642" y="156307"/>
                </a:cubicBezTo>
                <a:cubicBezTo>
                  <a:pt x="738673" y="155722"/>
                  <a:pt x="737895" y="155138"/>
                  <a:pt x="736926" y="154553"/>
                </a:cubicBezTo>
                <a:cubicBezTo>
                  <a:pt x="732463" y="151630"/>
                  <a:pt x="727608" y="148706"/>
                  <a:pt x="722955" y="146562"/>
                </a:cubicBezTo>
                <a:cubicBezTo>
                  <a:pt x="721981" y="146173"/>
                  <a:pt x="717327" y="144224"/>
                  <a:pt x="716936" y="143834"/>
                </a:cubicBezTo>
                <a:close/>
                <a:moveTo>
                  <a:pt x="908279" y="152409"/>
                </a:moveTo>
                <a:cubicBezTo>
                  <a:pt x="908671" y="150850"/>
                  <a:pt x="909640" y="148901"/>
                  <a:pt x="910418" y="147342"/>
                </a:cubicBezTo>
                <a:cubicBezTo>
                  <a:pt x="912551" y="142275"/>
                  <a:pt x="914489" y="137207"/>
                  <a:pt x="916432" y="131945"/>
                </a:cubicBezTo>
                <a:cubicBezTo>
                  <a:pt x="919730" y="132335"/>
                  <a:pt x="926136" y="135453"/>
                  <a:pt x="928656" y="137012"/>
                </a:cubicBezTo>
                <a:cubicBezTo>
                  <a:pt x="934284" y="140326"/>
                  <a:pt x="934480" y="140715"/>
                  <a:pt x="939138" y="143834"/>
                </a:cubicBezTo>
                <a:cubicBezTo>
                  <a:pt x="938556" y="144224"/>
                  <a:pt x="936809" y="144808"/>
                  <a:pt x="936031" y="145198"/>
                </a:cubicBezTo>
                <a:cubicBezTo>
                  <a:pt x="930212" y="147732"/>
                  <a:pt x="924193" y="151045"/>
                  <a:pt x="918957" y="154553"/>
                </a:cubicBezTo>
                <a:cubicBezTo>
                  <a:pt x="917983" y="155138"/>
                  <a:pt x="917210" y="155722"/>
                  <a:pt x="916432" y="156307"/>
                </a:cubicBezTo>
                <a:cubicBezTo>
                  <a:pt x="914489" y="155722"/>
                  <a:pt x="911773" y="153579"/>
                  <a:pt x="908279" y="152409"/>
                </a:cubicBezTo>
                <a:close/>
                <a:moveTo>
                  <a:pt x="669003" y="168586"/>
                </a:moveTo>
                <a:cubicBezTo>
                  <a:pt x="668421" y="163518"/>
                  <a:pt x="672693" y="155333"/>
                  <a:pt x="674826" y="152214"/>
                </a:cubicBezTo>
                <a:cubicBezTo>
                  <a:pt x="677156" y="148901"/>
                  <a:pt x="678320" y="147147"/>
                  <a:pt x="680840" y="144224"/>
                </a:cubicBezTo>
                <a:cubicBezTo>
                  <a:pt x="682201" y="142469"/>
                  <a:pt x="682587" y="141885"/>
                  <a:pt x="683752" y="141885"/>
                </a:cubicBezTo>
                <a:cubicBezTo>
                  <a:pt x="692096" y="141495"/>
                  <a:pt x="701413" y="143054"/>
                  <a:pt x="708788" y="145588"/>
                </a:cubicBezTo>
                <a:cubicBezTo>
                  <a:pt x="708396" y="146173"/>
                  <a:pt x="708010" y="146367"/>
                  <a:pt x="707427" y="146757"/>
                </a:cubicBezTo>
                <a:cubicBezTo>
                  <a:pt x="706845" y="147147"/>
                  <a:pt x="706649" y="147537"/>
                  <a:pt x="706263" y="147927"/>
                </a:cubicBezTo>
                <a:cubicBezTo>
                  <a:pt x="704907" y="149291"/>
                  <a:pt x="701217" y="152799"/>
                  <a:pt x="700053" y="154358"/>
                </a:cubicBezTo>
                <a:lnTo>
                  <a:pt x="690158" y="166831"/>
                </a:lnTo>
                <a:cubicBezTo>
                  <a:pt x="683556" y="166637"/>
                  <a:pt x="679485" y="166442"/>
                  <a:pt x="672693" y="168001"/>
                </a:cubicBezTo>
                <a:cubicBezTo>
                  <a:pt x="671915" y="167806"/>
                  <a:pt x="669585" y="168586"/>
                  <a:pt x="669003" y="168586"/>
                </a:cubicBezTo>
                <a:close/>
                <a:moveTo>
                  <a:pt x="947095" y="145393"/>
                </a:moveTo>
                <a:cubicBezTo>
                  <a:pt x="954078" y="143054"/>
                  <a:pt x="962618" y="141495"/>
                  <a:pt x="969992" y="141690"/>
                </a:cubicBezTo>
                <a:cubicBezTo>
                  <a:pt x="972904" y="141690"/>
                  <a:pt x="972708" y="141495"/>
                  <a:pt x="973682" y="142470"/>
                </a:cubicBezTo>
                <a:cubicBezTo>
                  <a:pt x="977949" y="147147"/>
                  <a:pt x="987849" y="160205"/>
                  <a:pt x="986875" y="168586"/>
                </a:cubicBezTo>
                <a:cubicBezTo>
                  <a:pt x="986293" y="168586"/>
                  <a:pt x="983190" y="167806"/>
                  <a:pt x="982216" y="167611"/>
                </a:cubicBezTo>
                <a:cubicBezTo>
                  <a:pt x="980474" y="167221"/>
                  <a:pt x="978727" y="167026"/>
                  <a:pt x="977171" y="166831"/>
                </a:cubicBezTo>
                <a:cubicBezTo>
                  <a:pt x="973100" y="166442"/>
                  <a:pt x="969796" y="166637"/>
                  <a:pt x="965916" y="166637"/>
                </a:cubicBezTo>
                <a:cubicBezTo>
                  <a:pt x="965529" y="166247"/>
                  <a:pt x="965143" y="165662"/>
                  <a:pt x="964751" y="165077"/>
                </a:cubicBezTo>
                <a:lnTo>
                  <a:pt x="961649" y="160790"/>
                </a:lnTo>
                <a:cubicBezTo>
                  <a:pt x="959319" y="157671"/>
                  <a:pt x="957959" y="156502"/>
                  <a:pt x="955825" y="153968"/>
                </a:cubicBezTo>
                <a:cubicBezTo>
                  <a:pt x="955439" y="153384"/>
                  <a:pt x="955052" y="153189"/>
                  <a:pt x="954661" y="152799"/>
                </a:cubicBezTo>
                <a:cubicBezTo>
                  <a:pt x="953888" y="151824"/>
                  <a:pt x="953109" y="151045"/>
                  <a:pt x="952140" y="150265"/>
                </a:cubicBezTo>
                <a:lnTo>
                  <a:pt x="948260" y="146562"/>
                </a:lnTo>
                <a:cubicBezTo>
                  <a:pt x="948064" y="146173"/>
                  <a:pt x="947482" y="145783"/>
                  <a:pt x="947095" y="145393"/>
                </a:cubicBezTo>
                <a:close/>
                <a:moveTo>
                  <a:pt x="694812" y="167026"/>
                </a:moveTo>
                <a:cubicBezTo>
                  <a:pt x="695394" y="165467"/>
                  <a:pt x="700248" y="159815"/>
                  <a:pt x="701800" y="158061"/>
                </a:cubicBezTo>
                <a:cubicBezTo>
                  <a:pt x="703933" y="155528"/>
                  <a:pt x="705680" y="153773"/>
                  <a:pt x="708205" y="151435"/>
                </a:cubicBezTo>
                <a:cubicBezTo>
                  <a:pt x="708592" y="151045"/>
                  <a:pt x="708979" y="150655"/>
                  <a:pt x="709370" y="150265"/>
                </a:cubicBezTo>
                <a:cubicBezTo>
                  <a:pt x="709952" y="149876"/>
                  <a:pt x="713055" y="146952"/>
                  <a:pt x="713251" y="146952"/>
                </a:cubicBezTo>
                <a:cubicBezTo>
                  <a:pt x="715188" y="147537"/>
                  <a:pt x="717518" y="148706"/>
                  <a:pt x="719461" y="149486"/>
                </a:cubicBezTo>
                <a:cubicBezTo>
                  <a:pt x="722955" y="151045"/>
                  <a:pt x="727418" y="153579"/>
                  <a:pt x="730716" y="155528"/>
                </a:cubicBezTo>
                <a:cubicBezTo>
                  <a:pt x="731881" y="156307"/>
                  <a:pt x="735179" y="158256"/>
                  <a:pt x="735957" y="159036"/>
                </a:cubicBezTo>
                <a:cubicBezTo>
                  <a:pt x="735565" y="159620"/>
                  <a:pt x="734210" y="160205"/>
                  <a:pt x="733628" y="160790"/>
                </a:cubicBezTo>
                <a:cubicBezTo>
                  <a:pt x="731489" y="162349"/>
                  <a:pt x="726835" y="166052"/>
                  <a:pt x="724892" y="168001"/>
                </a:cubicBezTo>
                <a:cubicBezTo>
                  <a:pt x="722759" y="169950"/>
                  <a:pt x="720816" y="171704"/>
                  <a:pt x="718878" y="173848"/>
                </a:cubicBezTo>
                <a:cubicBezTo>
                  <a:pt x="717131" y="173458"/>
                  <a:pt x="714998" y="172483"/>
                  <a:pt x="713251" y="171704"/>
                </a:cubicBezTo>
                <a:cubicBezTo>
                  <a:pt x="709561" y="170340"/>
                  <a:pt x="705294" y="169170"/>
                  <a:pt x="701217" y="168391"/>
                </a:cubicBezTo>
                <a:cubicBezTo>
                  <a:pt x="700248" y="168001"/>
                  <a:pt x="695394" y="167221"/>
                  <a:pt x="694812" y="167026"/>
                </a:cubicBezTo>
                <a:close/>
                <a:moveTo>
                  <a:pt x="920117" y="158841"/>
                </a:moveTo>
                <a:cubicBezTo>
                  <a:pt x="920699" y="158256"/>
                  <a:pt x="921864" y="157476"/>
                  <a:pt x="922642" y="157087"/>
                </a:cubicBezTo>
                <a:cubicBezTo>
                  <a:pt x="925167" y="155528"/>
                  <a:pt x="928270" y="153579"/>
                  <a:pt x="930795" y="152409"/>
                </a:cubicBezTo>
                <a:cubicBezTo>
                  <a:pt x="932150" y="151630"/>
                  <a:pt x="941658" y="146952"/>
                  <a:pt x="942632" y="147147"/>
                </a:cubicBezTo>
                <a:cubicBezTo>
                  <a:pt x="943215" y="147342"/>
                  <a:pt x="943601" y="147927"/>
                  <a:pt x="943988" y="148316"/>
                </a:cubicBezTo>
                <a:lnTo>
                  <a:pt x="946513" y="150655"/>
                </a:lnTo>
                <a:cubicBezTo>
                  <a:pt x="947868" y="151824"/>
                  <a:pt x="953692" y="157866"/>
                  <a:pt x="954856" y="159231"/>
                </a:cubicBezTo>
                <a:cubicBezTo>
                  <a:pt x="955243" y="159620"/>
                  <a:pt x="955634" y="160205"/>
                  <a:pt x="956021" y="160595"/>
                </a:cubicBezTo>
                <a:cubicBezTo>
                  <a:pt x="957186" y="161959"/>
                  <a:pt x="960871" y="166247"/>
                  <a:pt x="961262" y="167416"/>
                </a:cubicBezTo>
                <a:cubicBezTo>
                  <a:pt x="960680" y="167611"/>
                  <a:pt x="955825" y="168391"/>
                  <a:pt x="954661" y="168586"/>
                </a:cubicBezTo>
                <a:cubicBezTo>
                  <a:pt x="950780" y="169365"/>
                  <a:pt x="946513" y="170534"/>
                  <a:pt x="942823" y="171899"/>
                </a:cubicBezTo>
                <a:cubicBezTo>
                  <a:pt x="941076" y="172483"/>
                  <a:pt x="938942" y="173458"/>
                  <a:pt x="937391" y="173848"/>
                </a:cubicBezTo>
                <a:lnTo>
                  <a:pt x="929238" y="166052"/>
                </a:lnTo>
                <a:cubicBezTo>
                  <a:pt x="927883" y="164688"/>
                  <a:pt x="924389" y="161959"/>
                  <a:pt x="922642" y="160790"/>
                </a:cubicBezTo>
                <a:cubicBezTo>
                  <a:pt x="921673" y="160010"/>
                  <a:pt x="920508" y="159231"/>
                  <a:pt x="920117" y="158841"/>
                </a:cubicBezTo>
                <a:close/>
                <a:moveTo>
                  <a:pt x="743136" y="159231"/>
                </a:moveTo>
                <a:cubicBezTo>
                  <a:pt x="743718" y="158451"/>
                  <a:pt x="748377" y="156307"/>
                  <a:pt x="749346" y="156112"/>
                </a:cubicBezTo>
                <a:lnTo>
                  <a:pt x="754587" y="167221"/>
                </a:lnTo>
                <a:cubicBezTo>
                  <a:pt x="754973" y="168001"/>
                  <a:pt x="756138" y="170145"/>
                  <a:pt x="756138" y="170729"/>
                </a:cubicBezTo>
                <a:cubicBezTo>
                  <a:pt x="754587" y="169170"/>
                  <a:pt x="753031" y="167806"/>
                  <a:pt x="751479" y="166247"/>
                </a:cubicBezTo>
                <a:cubicBezTo>
                  <a:pt x="751093" y="166052"/>
                  <a:pt x="751093" y="165662"/>
                  <a:pt x="750701" y="165467"/>
                </a:cubicBezTo>
                <a:cubicBezTo>
                  <a:pt x="748763" y="163713"/>
                  <a:pt x="745269" y="160595"/>
                  <a:pt x="743136" y="159231"/>
                </a:cubicBezTo>
                <a:close/>
                <a:moveTo>
                  <a:pt x="899936" y="170729"/>
                </a:moveTo>
                <a:cubicBezTo>
                  <a:pt x="899936" y="170534"/>
                  <a:pt x="906532" y="156307"/>
                  <a:pt x="906728" y="156112"/>
                </a:cubicBezTo>
                <a:cubicBezTo>
                  <a:pt x="907506" y="156307"/>
                  <a:pt x="912356" y="158256"/>
                  <a:pt x="912938" y="159231"/>
                </a:cubicBezTo>
                <a:cubicBezTo>
                  <a:pt x="911191" y="160400"/>
                  <a:pt x="906924" y="163908"/>
                  <a:pt x="905373" y="165467"/>
                </a:cubicBezTo>
                <a:lnTo>
                  <a:pt x="903043" y="167611"/>
                </a:lnTo>
                <a:cubicBezTo>
                  <a:pt x="902847" y="167806"/>
                  <a:pt x="902652" y="168196"/>
                  <a:pt x="902265" y="168391"/>
                </a:cubicBezTo>
                <a:cubicBezTo>
                  <a:pt x="901879" y="168586"/>
                  <a:pt x="899936" y="170534"/>
                  <a:pt x="899936" y="170729"/>
                </a:cubicBezTo>
                <a:close/>
                <a:moveTo>
                  <a:pt x="976589" y="192168"/>
                </a:moveTo>
                <a:cubicBezTo>
                  <a:pt x="976006" y="185541"/>
                  <a:pt x="972904" y="178720"/>
                  <a:pt x="969606" y="172873"/>
                </a:cubicBezTo>
                <a:cubicBezTo>
                  <a:pt x="969219" y="172094"/>
                  <a:pt x="968441" y="171119"/>
                  <a:pt x="968245" y="170534"/>
                </a:cubicBezTo>
                <a:cubicBezTo>
                  <a:pt x="972126" y="170534"/>
                  <a:pt x="974651" y="170534"/>
                  <a:pt x="978727" y="170924"/>
                </a:cubicBezTo>
                <a:cubicBezTo>
                  <a:pt x="980279" y="171119"/>
                  <a:pt x="984741" y="171899"/>
                  <a:pt x="985710" y="172483"/>
                </a:cubicBezTo>
                <a:cubicBezTo>
                  <a:pt x="985128" y="175992"/>
                  <a:pt x="978145" y="190609"/>
                  <a:pt x="976589" y="192168"/>
                </a:cubicBezTo>
                <a:close/>
                <a:moveTo>
                  <a:pt x="670363" y="172483"/>
                </a:moveTo>
                <a:cubicBezTo>
                  <a:pt x="671332" y="171704"/>
                  <a:pt x="676764" y="170924"/>
                  <a:pt x="678320" y="170924"/>
                </a:cubicBezTo>
                <a:cubicBezTo>
                  <a:pt x="681423" y="170534"/>
                  <a:pt x="684530" y="170534"/>
                  <a:pt x="687633" y="170534"/>
                </a:cubicBezTo>
                <a:cubicBezTo>
                  <a:pt x="687442" y="171119"/>
                  <a:pt x="686664" y="172483"/>
                  <a:pt x="686277" y="173068"/>
                </a:cubicBezTo>
                <a:cubicBezTo>
                  <a:pt x="683948" y="177356"/>
                  <a:pt x="682005" y="181449"/>
                  <a:pt x="680650" y="186126"/>
                </a:cubicBezTo>
                <a:cubicBezTo>
                  <a:pt x="680454" y="187101"/>
                  <a:pt x="679485" y="192168"/>
                  <a:pt x="679289" y="192168"/>
                </a:cubicBezTo>
                <a:cubicBezTo>
                  <a:pt x="678511" y="190609"/>
                  <a:pt x="677542" y="189050"/>
                  <a:pt x="676764" y="187490"/>
                </a:cubicBezTo>
                <a:cubicBezTo>
                  <a:pt x="675213" y="184567"/>
                  <a:pt x="673466" y="180669"/>
                  <a:pt x="672301" y="177746"/>
                </a:cubicBezTo>
                <a:cubicBezTo>
                  <a:pt x="671719" y="176381"/>
                  <a:pt x="670554" y="173848"/>
                  <a:pt x="670363" y="172483"/>
                </a:cubicBezTo>
                <a:close/>
                <a:moveTo>
                  <a:pt x="722759" y="175212"/>
                </a:moveTo>
                <a:cubicBezTo>
                  <a:pt x="723145" y="174432"/>
                  <a:pt x="727608" y="170340"/>
                  <a:pt x="728582" y="169560"/>
                </a:cubicBezTo>
                <a:cubicBezTo>
                  <a:pt x="730716" y="167806"/>
                  <a:pt x="732463" y="166247"/>
                  <a:pt x="734792" y="164493"/>
                </a:cubicBezTo>
                <a:cubicBezTo>
                  <a:pt x="735565" y="163908"/>
                  <a:pt x="738477" y="161764"/>
                  <a:pt x="739255" y="161374"/>
                </a:cubicBezTo>
                <a:cubicBezTo>
                  <a:pt x="742358" y="163518"/>
                  <a:pt x="745465" y="166442"/>
                  <a:pt x="748377" y="168975"/>
                </a:cubicBezTo>
                <a:cubicBezTo>
                  <a:pt x="749732" y="170340"/>
                  <a:pt x="754195" y="174432"/>
                  <a:pt x="754587" y="175407"/>
                </a:cubicBezTo>
                <a:cubicBezTo>
                  <a:pt x="754004" y="175992"/>
                  <a:pt x="753422" y="176381"/>
                  <a:pt x="752840" y="176771"/>
                </a:cubicBezTo>
                <a:cubicBezTo>
                  <a:pt x="751479" y="177746"/>
                  <a:pt x="742167" y="185736"/>
                  <a:pt x="741775" y="186516"/>
                </a:cubicBezTo>
                <a:cubicBezTo>
                  <a:pt x="741193" y="186321"/>
                  <a:pt x="740028" y="185347"/>
                  <a:pt x="739446" y="184957"/>
                </a:cubicBezTo>
                <a:cubicBezTo>
                  <a:pt x="736730" y="182618"/>
                  <a:pt x="725671" y="175992"/>
                  <a:pt x="722759" y="175212"/>
                </a:cubicBezTo>
                <a:close/>
                <a:moveTo>
                  <a:pt x="901100" y="175212"/>
                </a:moveTo>
                <a:cubicBezTo>
                  <a:pt x="901487" y="174822"/>
                  <a:pt x="902265" y="173848"/>
                  <a:pt x="902847" y="173263"/>
                </a:cubicBezTo>
                <a:lnTo>
                  <a:pt x="912551" y="164493"/>
                </a:lnTo>
                <a:cubicBezTo>
                  <a:pt x="913907" y="163323"/>
                  <a:pt x="915267" y="162349"/>
                  <a:pt x="916628" y="161179"/>
                </a:cubicBezTo>
                <a:cubicBezTo>
                  <a:pt x="917401" y="161569"/>
                  <a:pt x="920313" y="163713"/>
                  <a:pt x="921091" y="164298"/>
                </a:cubicBezTo>
                <a:cubicBezTo>
                  <a:pt x="923611" y="166247"/>
                  <a:pt x="925940" y="168196"/>
                  <a:pt x="928465" y="170340"/>
                </a:cubicBezTo>
                <a:cubicBezTo>
                  <a:pt x="929048" y="170924"/>
                  <a:pt x="932928" y="174432"/>
                  <a:pt x="933315" y="175017"/>
                </a:cubicBezTo>
                <a:cubicBezTo>
                  <a:pt x="930599" y="175602"/>
                  <a:pt x="921282" y="181449"/>
                  <a:pt x="918566" y="183203"/>
                </a:cubicBezTo>
                <a:cubicBezTo>
                  <a:pt x="917792" y="183787"/>
                  <a:pt x="917014" y="184372"/>
                  <a:pt x="916236" y="184762"/>
                </a:cubicBezTo>
                <a:cubicBezTo>
                  <a:pt x="915654" y="185152"/>
                  <a:pt x="914685" y="186126"/>
                  <a:pt x="913907" y="186321"/>
                </a:cubicBezTo>
                <a:cubicBezTo>
                  <a:pt x="913520" y="185541"/>
                  <a:pt x="905373" y="178720"/>
                  <a:pt x="904399" y="177941"/>
                </a:cubicBezTo>
                <a:cubicBezTo>
                  <a:pt x="903816" y="177551"/>
                  <a:pt x="903430" y="177161"/>
                  <a:pt x="902652" y="176576"/>
                </a:cubicBezTo>
                <a:cubicBezTo>
                  <a:pt x="902069" y="176186"/>
                  <a:pt x="901487" y="175797"/>
                  <a:pt x="901100" y="175212"/>
                </a:cubicBezTo>
                <a:close/>
                <a:moveTo>
                  <a:pt x="683752" y="198599"/>
                </a:moveTo>
                <a:cubicBezTo>
                  <a:pt x="682974" y="192558"/>
                  <a:pt x="683556" y="188855"/>
                  <a:pt x="685886" y="182813"/>
                </a:cubicBezTo>
                <a:cubicBezTo>
                  <a:pt x="686468" y="181254"/>
                  <a:pt x="690931" y="172094"/>
                  <a:pt x="692291" y="170729"/>
                </a:cubicBezTo>
                <a:cubicBezTo>
                  <a:pt x="696172" y="170924"/>
                  <a:pt x="701217" y="172094"/>
                  <a:pt x="704907" y="172873"/>
                </a:cubicBezTo>
                <a:cubicBezTo>
                  <a:pt x="706649" y="173263"/>
                  <a:pt x="714998" y="175797"/>
                  <a:pt x="715771" y="176381"/>
                </a:cubicBezTo>
                <a:cubicBezTo>
                  <a:pt x="714998" y="177161"/>
                  <a:pt x="714415" y="178135"/>
                  <a:pt x="713637" y="178915"/>
                </a:cubicBezTo>
                <a:cubicBezTo>
                  <a:pt x="711117" y="181449"/>
                  <a:pt x="705680" y="189050"/>
                  <a:pt x="703742" y="191973"/>
                </a:cubicBezTo>
                <a:cubicBezTo>
                  <a:pt x="703160" y="192947"/>
                  <a:pt x="702578" y="193727"/>
                  <a:pt x="701995" y="194896"/>
                </a:cubicBezTo>
                <a:cubicBezTo>
                  <a:pt x="701413" y="195871"/>
                  <a:pt x="701022" y="196845"/>
                  <a:pt x="700248" y="197820"/>
                </a:cubicBezTo>
                <a:cubicBezTo>
                  <a:pt x="692487" y="197625"/>
                  <a:pt x="692291" y="197430"/>
                  <a:pt x="683752" y="198599"/>
                </a:cubicBezTo>
                <a:close/>
                <a:moveTo>
                  <a:pt x="940107" y="176576"/>
                </a:moveTo>
                <a:cubicBezTo>
                  <a:pt x="940885" y="175797"/>
                  <a:pt x="949425" y="173458"/>
                  <a:pt x="951167" y="172873"/>
                </a:cubicBezTo>
                <a:cubicBezTo>
                  <a:pt x="954856" y="171899"/>
                  <a:pt x="959706" y="170924"/>
                  <a:pt x="963586" y="170729"/>
                </a:cubicBezTo>
                <a:cubicBezTo>
                  <a:pt x="965143" y="172094"/>
                  <a:pt x="969219" y="181059"/>
                  <a:pt x="969992" y="183008"/>
                </a:cubicBezTo>
                <a:cubicBezTo>
                  <a:pt x="972322" y="189050"/>
                  <a:pt x="972904" y="192558"/>
                  <a:pt x="972126" y="198599"/>
                </a:cubicBezTo>
                <a:cubicBezTo>
                  <a:pt x="969219" y="198210"/>
                  <a:pt x="966890" y="197820"/>
                  <a:pt x="963978" y="197625"/>
                </a:cubicBezTo>
                <a:cubicBezTo>
                  <a:pt x="961262" y="197625"/>
                  <a:pt x="956217" y="198015"/>
                  <a:pt x="955439" y="198015"/>
                </a:cubicBezTo>
                <a:cubicBezTo>
                  <a:pt x="954856" y="197040"/>
                  <a:pt x="954274" y="196066"/>
                  <a:pt x="953692" y="195091"/>
                </a:cubicBezTo>
                <a:cubicBezTo>
                  <a:pt x="950393" y="189244"/>
                  <a:pt x="944766" y="181644"/>
                  <a:pt x="940107" y="176576"/>
                </a:cubicBezTo>
                <a:close/>
                <a:moveTo>
                  <a:pt x="745269" y="189050"/>
                </a:moveTo>
                <a:cubicBezTo>
                  <a:pt x="745852" y="188270"/>
                  <a:pt x="757107" y="178720"/>
                  <a:pt x="757885" y="178330"/>
                </a:cubicBezTo>
                <a:cubicBezTo>
                  <a:pt x="758272" y="178915"/>
                  <a:pt x="758854" y="179695"/>
                  <a:pt x="759436" y="180279"/>
                </a:cubicBezTo>
                <a:cubicBezTo>
                  <a:pt x="762930" y="184372"/>
                  <a:pt x="766811" y="190219"/>
                  <a:pt x="769527" y="194896"/>
                </a:cubicBezTo>
                <a:lnTo>
                  <a:pt x="766811" y="197430"/>
                </a:lnTo>
                <a:cubicBezTo>
                  <a:pt x="765842" y="198405"/>
                  <a:pt x="764868" y="199769"/>
                  <a:pt x="764482" y="200159"/>
                </a:cubicBezTo>
                <a:cubicBezTo>
                  <a:pt x="763513" y="199184"/>
                  <a:pt x="762544" y="198210"/>
                  <a:pt x="760601" y="197820"/>
                </a:cubicBezTo>
                <a:cubicBezTo>
                  <a:pt x="758658" y="197430"/>
                  <a:pt x="756911" y="198015"/>
                  <a:pt x="755751" y="198989"/>
                </a:cubicBezTo>
                <a:cubicBezTo>
                  <a:pt x="755360" y="198794"/>
                  <a:pt x="755360" y="198599"/>
                  <a:pt x="755169" y="198405"/>
                </a:cubicBezTo>
                <a:cubicBezTo>
                  <a:pt x="754973" y="198210"/>
                  <a:pt x="754778" y="198015"/>
                  <a:pt x="754587" y="197820"/>
                </a:cubicBezTo>
                <a:lnTo>
                  <a:pt x="753422" y="196456"/>
                </a:lnTo>
                <a:cubicBezTo>
                  <a:pt x="750510" y="193922"/>
                  <a:pt x="747985" y="191193"/>
                  <a:pt x="745269" y="189050"/>
                </a:cubicBezTo>
                <a:close/>
                <a:moveTo>
                  <a:pt x="886547" y="194896"/>
                </a:moveTo>
                <a:cubicBezTo>
                  <a:pt x="889845" y="188855"/>
                  <a:pt x="893922" y="183787"/>
                  <a:pt x="898189" y="178330"/>
                </a:cubicBezTo>
                <a:cubicBezTo>
                  <a:pt x="899163" y="178720"/>
                  <a:pt x="910222" y="188270"/>
                  <a:pt x="910804" y="189050"/>
                </a:cubicBezTo>
                <a:cubicBezTo>
                  <a:pt x="906924" y="192168"/>
                  <a:pt x="903626" y="195481"/>
                  <a:pt x="900327" y="198989"/>
                </a:cubicBezTo>
                <a:cubicBezTo>
                  <a:pt x="899163" y="198210"/>
                  <a:pt x="897416" y="197430"/>
                  <a:pt x="895473" y="197820"/>
                </a:cubicBezTo>
                <a:cubicBezTo>
                  <a:pt x="893535" y="198210"/>
                  <a:pt x="892561" y="199379"/>
                  <a:pt x="891592" y="200159"/>
                </a:cubicBezTo>
                <a:cubicBezTo>
                  <a:pt x="891206" y="199769"/>
                  <a:pt x="890232" y="198210"/>
                  <a:pt x="889263" y="197430"/>
                </a:cubicBezTo>
                <a:lnTo>
                  <a:pt x="886547" y="194896"/>
                </a:lnTo>
                <a:close/>
                <a:moveTo>
                  <a:pt x="704711" y="198599"/>
                </a:moveTo>
                <a:cubicBezTo>
                  <a:pt x="705876" y="195481"/>
                  <a:pt x="713251" y="185736"/>
                  <a:pt x="715580" y="182813"/>
                </a:cubicBezTo>
                <a:lnTo>
                  <a:pt x="718682" y="179305"/>
                </a:lnTo>
                <a:cubicBezTo>
                  <a:pt x="719069" y="178915"/>
                  <a:pt x="719461" y="178525"/>
                  <a:pt x="719847" y="178330"/>
                </a:cubicBezTo>
                <a:cubicBezTo>
                  <a:pt x="723537" y="179695"/>
                  <a:pt x="731102" y="183982"/>
                  <a:pt x="734596" y="186321"/>
                </a:cubicBezTo>
                <a:lnTo>
                  <a:pt x="739059" y="189439"/>
                </a:lnTo>
                <a:lnTo>
                  <a:pt x="732654" y="196066"/>
                </a:lnTo>
                <a:cubicBezTo>
                  <a:pt x="732267" y="196456"/>
                  <a:pt x="732267" y="196650"/>
                  <a:pt x="731881" y="197040"/>
                </a:cubicBezTo>
                <a:cubicBezTo>
                  <a:pt x="730134" y="198794"/>
                  <a:pt x="725475" y="205226"/>
                  <a:pt x="725475" y="205226"/>
                </a:cubicBezTo>
                <a:cubicBezTo>
                  <a:pt x="722759" y="203862"/>
                  <a:pt x="718878" y="202497"/>
                  <a:pt x="715771" y="201523"/>
                </a:cubicBezTo>
                <a:cubicBezTo>
                  <a:pt x="714024" y="200938"/>
                  <a:pt x="712282" y="200353"/>
                  <a:pt x="710339" y="199964"/>
                </a:cubicBezTo>
                <a:cubicBezTo>
                  <a:pt x="709174" y="199574"/>
                  <a:pt x="705294" y="198989"/>
                  <a:pt x="704711" y="198599"/>
                </a:cubicBezTo>
                <a:close/>
                <a:moveTo>
                  <a:pt x="917014" y="189244"/>
                </a:moveTo>
                <a:cubicBezTo>
                  <a:pt x="918566" y="187295"/>
                  <a:pt x="932346" y="179500"/>
                  <a:pt x="936031" y="178135"/>
                </a:cubicBezTo>
                <a:cubicBezTo>
                  <a:pt x="938747" y="180279"/>
                  <a:pt x="950007" y="195286"/>
                  <a:pt x="951167" y="198405"/>
                </a:cubicBezTo>
                <a:cubicBezTo>
                  <a:pt x="950584" y="198599"/>
                  <a:pt x="946513" y="199379"/>
                  <a:pt x="945539" y="199574"/>
                </a:cubicBezTo>
                <a:cubicBezTo>
                  <a:pt x="941076" y="200743"/>
                  <a:pt x="934480" y="202887"/>
                  <a:pt x="930599" y="204837"/>
                </a:cubicBezTo>
                <a:lnTo>
                  <a:pt x="925744" y="198599"/>
                </a:lnTo>
                <a:cubicBezTo>
                  <a:pt x="925167" y="198015"/>
                  <a:pt x="924776" y="197235"/>
                  <a:pt x="924193" y="196650"/>
                </a:cubicBezTo>
                <a:lnTo>
                  <a:pt x="921477" y="193727"/>
                </a:lnTo>
                <a:cubicBezTo>
                  <a:pt x="921091" y="193337"/>
                  <a:pt x="920895" y="193142"/>
                  <a:pt x="920508" y="192753"/>
                </a:cubicBezTo>
                <a:lnTo>
                  <a:pt x="917014" y="189244"/>
                </a:lnTo>
                <a:close/>
                <a:moveTo>
                  <a:pt x="685886" y="202302"/>
                </a:moveTo>
                <a:cubicBezTo>
                  <a:pt x="689766" y="201913"/>
                  <a:pt x="694621" y="201133"/>
                  <a:pt x="698697" y="201913"/>
                </a:cubicBezTo>
                <a:cubicBezTo>
                  <a:pt x="696950" y="206591"/>
                  <a:pt x="695786" y="208735"/>
                  <a:pt x="695203" y="214387"/>
                </a:cubicBezTo>
                <a:cubicBezTo>
                  <a:pt x="694229" y="213802"/>
                  <a:pt x="686468" y="203862"/>
                  <a:pt x="685886" y="202302"/>
                </a:cubicBezTo>
                <a:close/>
                <a:moveTo>
                  <a:pt x="957376" y="201913"/>
                </a:moveTo>
                <a:cubicBezTo>
                  <a:pt x="961649" y="201133"/>
                  <a:pt x="965916" y="201913"/>
                  <a:pt x="970188" y="202302"/>
                </a:cubicBezTo>
                <a:cubicBezTo>
                  <a:pt x="969606" y="203862"/>
                  <a:pt x="961844" y="213802"/>
                  <a:pt x="960871" y="214581"/>
                </a:cubicBezTo>
                <a:cubicBezTo>
                  <a:pt x="960680" y="212048"/>
                  <a:pt x="960288" y="210099"/>
                  <a:pt x="959515" y="207760"/>
                </a:cubicBezTo>
                <a:cubicBezTo>
                  <a:pt x="958933" y="205616"/>
                  <a:pt x="958155" y="203862"/>
                  <a:pt x="957376" y="201913"/>
                </a:cubicBezTo>
                <a:close/>
                <a:moveTo>
                  <a:pt x="728969" y="206980"/>
                </a:moveTo>
                <a:cubicBezTo>
                  <a:pt x="729355" y="205811"/>
                  <a:pt x="731102" y="203862"/>
                  <a:pt x="732071" y="202887"/>
                </a:cubicBezTo>
                <a:cubicBezTo>
                  <a:pt x="733236" y="201328"/>
                  <a:pt x="737508" y="196456"/>
                  <a:pt x="738673" y="195286"/>
                </a:cubicBezTo>
                <a:lnTo>
                  <a:pt x="742167" y="191778"/>
                </a:lnTo>
                <a:cubicBezTo>
                  <a:pt x="742940" y="192168"/>
                  <a:pt x="744491" y="193532"/>
                  <a:pt x="745269" y="194312"/>
                </a:cubicBezTo>
                <a:cubicBezTo>
                  <a:pt x="746630" y="195286"/>
                  <a:pt x="752840" y="201523"/>
                  <a:pt x="753422" y="202692"/>
                </a:cubicBezTo>
                <a:cubicBezTo>
                  <a:pt x="750701" y="202887"/>
                  <a:pt x="749732" y="203277"/>
                  <a:pt x="748377" y="205031"/>
                </a:cubicBezTo>
                <a:cubicBezTo>
                  <a:pt x="747212" y="206591"/>
                  <a:pt x="747016" y="208735"/>
                  <a:pt x="747403" y="210878"/>
                </a:cubicBezTo>
                <a:cubicBezTo>
                  <a:pt x="745269" y="211073"/>
                  <a:pt x="742940" y="211268"/>
                  <a:pt x="741584" y="213022"/>
                </a:cubicBezTo>
                <a:cubicBezTo>
                  <a:pt x="741193" y="213412"/>
                  <a:pt x="740806" y="214192"/>
                  <a:pt x="740420" y="214581"/>
                </a:cubicBezTo>
                <a:lnTo>
                  <a:pt x="737508" y="212632"/>
                </a:lnTo>
                <a:cubicBezTo>
                  <a:pt x="735761" y="211268"/>
                  <a:pt x="733628" y="210099"/>
                  <a:pt x="731685" y="208929"/>
                </a:cubicBezTo>
                <a:cubicBezTo>
                  <a:pt x="731298" y="208150"/>
                  <a:pt x="729551" y="207370"/>
                  <a:pt x="728969" y="206980"/>
                </a:cubicBezTo>
                <a:close/>
                <a:moveTo>
                  <a:pt x="902461" y="202692"/>
                </a:moveTo>
                <a:cubicBezTo>
                  <a:pt x="902652" y="202108"/>
                  <a:pt x="903430" y="201718"/>
                  <a:pt x="903816" y="201133"/>
                </a:cubicBezTo>
                <a:cubicBezTo>
                  <a:pt x="905373" y="199184"/>
                  <a:pt x="908279" y="196650"/>
                  <a:pt x="910222" y="194896"/>
                </a:cubicBezTo>
                <a:cubicBezTo>
                  <a:pt x="911000" y="194117"/>
                  <a:pt x="913134" y="192168"/>
                  <a:pt x="913907" y="191778"/>
                </a:cubicBezTo>
                <a:lnTo>
                  <a:pt x="915654" y="193532"/>
                </a:lnTo>
                <a:cubicBezTo>
                  <a:pt x="916236" y="194117"/>
                  <a:pt x="916819" y="194702"/>
                  <a:pt x="917401" y="195286"/>
                </a:cubicBezTo>
                <a:cubicBezTo>
                  <a:pt x="918566" y="196261"/>
                  <a:pt x="919730" y="197820"/>
                  <a:pt x="920699" y="198989"/>
                </a:cubicBezTo>
                <a:cubicBezTo>
                  <a:pt x="921673" y="199964"/>
                  <a:pt x="926327" y="205616"/>
                  <a:pt x="926909" y="206980"/>
                </a:cubicBezTo>
                <a:cubicBezTo>
                  <a:pt x="926327" y="207370"/>
                  <a:pt x="924585" y="208345"/>
                  <a:pt x="923807" y="208735"/>
                </a:cubicBezTo>
                <a:cubicBezTo>
                  <a:pt x="920895" y="210489"/>
                  <a:pt x="918179" y="212438"/>
                  <a:pt x="915267" y="214387"/>
                </a:cubicBezTo>
                <a:cubicBezTo>
                  <a:pt x="914881" y="213997"/>
                  <a:pt x="914489" y="213217"/>
                  <a:pt x="914103" y="212827"/>
                </a:cubicBezTo>
                <a:cubicBezTo>
                  <a:pt x="912551" y="211073"/>
                  <a:pt x="910418" y="210878"/>
                  <a:pt x="908279" y="210683"/>
                </a:cubicBezTo>
                <a:cubicBezTo>
                  <a:pt x="908671" y="208540"/>
                  <a:pt x="908475" y="206396"/>
                  <a:pt x="907310" y="204837"/>
                </a:cubicBezTo>
                <a:cubicBezTo>
                  <a:pt x="906341" y="203277"/>
                  <a:pt x="905177" y="202887"/>
                  <a:pt x="902461" y="202692"/>
                </a:cubicBezTo>
                <a:close/>
                <a:moveTo>
                  <a:pt x="767589" y="202887"/>
                </a:moveTo>
                <a:cubicBezTo>
                  <a:pt x="768171" y="201523"/>
                  <a:pt x="770691" y="199184"/>
                  <a:pt x="771660" y="198405"/>
                </a:cubicBezTo>
                <a:cubicBezTo>
                  <a:pt x="772052" y="198989"/>
                  <a:pt x="772439" y="199574"/>
                  <a:pt x="772825" y="200159"/>
                </a:cubicBezTo>
                <a:cubicBezTo>
                  <a:pt x="775350" y="204057"/>
                  <a:pt x="777870" y="207760"/>
                  <a:pt x="780782" y="211463"/>
                </a:cubicBezTo>
                <a:lnTo>
                  <a:pt x="785827" y="217505"/>
                </a:lnTo>
                <a:cubicBezTo>
                  <a:pt x="786605" y="218479"/>
                  <a:pt x="787574" y="219454"/>
                  <a:pt x="788352" y="220428"/>
                </a:cubicBezTo>
                <a:cubicBezTo>
                  <a:pt x="789125" y="221403"/>
                  <a:pt x="790873" y="222767"/>
                  <a:pt x="791068" y="223352"/>
                </a:cubicBezTo>
                <a:cubicBezTo>
                  <a:pt x="789517" y="224131"/>
                  <a:pt x="788739" y="223741"/>
                  <a:pt x="787188" y="225496"/>
                </a:cubicBezTo>
                <a:cubicBezTo>
                  <a:pt x="786992" y="225690"/>
                  <a:pt x="786605" y="226275"/>
                  <a:pt x="786410" y="226665"/>
                </a:cubicBezTo>
                <a:cubicBezTo>
                  <a:pt x="784858" y="229588"/>
                  <a:pt x="786023" y="231537"/>
                  <a:pt x="786605" y="233096"/>
                </a:cubicBezTo>
                <a:cubicBezTo>
                  <a:pt x="785054" y="233681"/>
                  <a:pt x="784663" y="234266"/>
                  <a:pt x="781947" y="235045"/>
                </a:cubicBezTo>
                <a:cubicBezTo>
                  <a:pt x="780200" y="235435"/>
                  <a:pt x="777680" y="235630"/>
                  <a:pt x="775933" y="235240"/>
                </a:cubicBezTo>
                <a:cubicBezTo>
                  <a:pt x="777097" y="234461"/>
                  <a:pt x="781174" y="233486"/>
                  <a:pt x="780395" y="228029"/>
                </a:cubicBezTo>
                <a:cubicBezTo>
                  <a:pt x="782916" y="227639"/>
                  <a:pt x="785054" y="224911"/>
                  <a:pt x="784663" y="221793"/>
                </a:cubicBezTo>
                <a:cubicBezTo>
                  <a:pt x="784472" y="219064"/>
                  <a:pt x="782142" y="216530"/>
                  <a:pt x="779813" y="216141"/>
                </a:cubicBezTo>
                <a:cubicBezTo>
                  <a:pt x="780009" y="213412"/>
                  <a:pt x="779427" y="212048"/>
                  <a:pt x="777870" y="210683"/>
                </a:cubicBezTo>
                <a:cubicBezTo>
                  <a:pt x="776515" y="209319"/>
                  <a:pt x="774572" y="209124"/>
                  <a:pt x="772243" y="209319"/>
                </a:cubicBezTo>
                <a:cubicBezTo>
                  <a:pt x="772243" y="205811"/>
                  <a:pt x="770496" y="203472"/>
                  <a:pt x="767589" y="202887"/>
                </a:cubicBezTo>
                <a:close/>
                <a:moveTo>
                  <a:pt x="871602" y="215946"/>
                </a:moveTo>
                <a:cubicBezTo>
                  <a:pt x="871993" y="215556"/>
                  <a:pt x="872380" y="214971"/>
                  <a:pt x="872767" y="214387"/>
                </a:cubicBezTo>
                <a:cubicBezTo>
                  <a:pt x="877039" y="209319"/>
                  <a:pt x="880533" y="203862"/>
                  <a:pt x="884413" y="198405"/>
                </a:cubicBezTo>
                <a:cubicBezTo>
                  <a:pt x="885382" y="199184"/>
                  <a:pt x="887907" y="201523"/>
                  <a:pt x="888485" y="202887"/>
                </a:cubicBezTo>
                <a:cubicBezTo>
                  <a:pt x="885769" y="203472"/>
                  <a:pt x="883831" y="205811"/>
                  <a:pt x="884022" y="209124"/>
                </a:cubicBezTo>
                <a:cubicBezTo>
                  <a:pt x="881692" y="208929"/>
                  <a:pt x="879755" y="209124"/>
                  <a:pt x="878394" y="210489"/>
                </a:cubicBezTo>
                <a:cubicBezTo>
                  <a:pt x="876647" y="212048"/>
                  <a:pt x="876456" y="212827"/>
                  <a:pt x="876456" y="215751"/>
                </a:cubicBezTo>
                <a:cubicBezTo>
                  <a:pt x="875874" y="216141"/>
                  <a:pt x="875292" y="216141"/>
                  <a:pt x="874514" y="216725"/>
                </a:cubicBezTo>
                <a:cubicBezTo>
                  <a:pt x="871411" y="218674"/>
                  <a:pt x="870437" y="223157"/>
                  <a:pt x="872767" y="225885"/>
                </a:cubicBezTo>
                <a:cubicBezTo>
                  <a:pt x="873741" y="227055"/>
                  <a:pt x="874323" y="227250"/>
                  <a:pt x="875874" y="228029"/>
                </a:cubicBezTo>
                <a:cubicBezTo>
                  <a:pt x="875292" y="230758"/>
                  <a:pt x="876456" y="232902"/>
                  <a:pt x="878394" y="234266"/>
                </a:cubicBezTo>
                <a:cubicBezTo>
                  <a:pt x="878977" y="234656"/>
                  <a:pt x="879755" y="234851"/>
                  <a:pt x="880337" y="235240"/>
                </a:cubicBezTo>
                <a:cubicBezTo>
                  <a:pt x="878786" y="235630"/>
                  <a:pt x="876065" y="235435"/>
                  <a:pt x="874323" y="235045"/>
                </a:cubicBezTo>
                <a:cubicBezTo>
                  <a:pt x="871411" y="234461"/>
                  <a:pt x="871215" y="233681"/>
                  <a:pt x="869664" y="233291"/>
                </a:cubicBezTo>
                <a:cubicBezTo>
                  <a:pt x="870051" y="232122"/>
                  <a:pt x="870633" y="231537"/>
                  <a:pt x="870633" y="229978"/>
                </a:cubicBezTo>
                <a:cubicBezTo>
                  <a:pt x="870633" y="227834"/>
                  <a:pt x="869664" y="225885"/>
                  <a:pt x="867917" y="224716"/>
                </a:cubicBezTo>
                <a:cubicBezTo>
                  <a:pt x="866366" y="223741"/>
                  <a:pt x="865588" y="223936"/>
                  <a:pt x="865201" y="223547"/>
                </a:cubicBezTo>
                <a:lnTo>
                  <a:pt x="871602" y="215946"/>
                </a:lnTo>
                <a:close/>
                <a:moveTo>
                  <a:pt x="808534" y="210099"/>
                </a:moveTo>
                <a:cubicBezTo>
                  <a:pt x="812414" y="208929"/>
                  <a:pt x="816490" y="211073"/>
                  <a:pt x="818624" y="213022"/>
                </a:cubicBezTo>
                <a:cubicBezTo>
                  <a:pt x="821149" y="215166"/>
                  <a:pt x="822505" y="213217"/>
                  <a:pt x="822505" y="211853"/>
                </a:cubicBezTo>
                <a:cubicBezTo>
                  <a:pt x="822314" y="210294"/>
                  <a:pt x="817851" y="206591"/>
                  <a:pt x="817459" y="203277"/>
                </a:cubicBezTo>
                <a:cubicBezTo>
                  <a:pt x="816877" y="199769"/>
                  <a:pt x="820175" y="201913"/>
                  <a:pt x="821732" y="201523"/>
                </a:cubicBezTo>
                <a:cubicBezTo>
                  <a:pt x="823479" y="200938"/>
                  <a:pt x="822896" y="198599"/>
                  <a:pt x="823865" y="196845"/>
                </a:cubicBezTo>
                <a:cubicBezTo>
                  <a:pt x="824447" y="195871"/>
                  <a:pt x="826194" y="194312"/>
                  <a:pt x="827941" y="194312"/>
                </a:cubicBezTo>
                <a:cubicBezTo>
                  <a:pt x="829688" y="194312"/>
                  <a:pt x="831430" y="196066"/>
                  <a:pt x="832013" y="197040"/>
                </a:cubicBezTo>
                <a:cubicBezTo>
                  <a:pt x="832987" y="198599"/>
                  <a:pt x="832404" y="201133"/>
                  <a:pt x="834342" y="201718"/>
                </a:cubicBezTo>
                <a:cubicBezTo>
                  <a:pt x="835703" y="202108"/>
                  <a:pt x="839197" y="200159"/>
                  <a:pt x="838614" y="203667"/>
                </a:cubicBezTo>
                <a:cubicBezTo>
                  <a:pt x="838032" y="206201"/>
                  <a:pt x="836285" y="208345"/>
                  <a:pt x="834734" y="210099"/>
                </a:cubicBezTo>
                <a:cubicBezTo>
                  <a:pt x="834342" y="210489"/>
                  <a:pt x="833569" y="211463"/>
                  <a:pt x="833373" y="212243"/>
                </a:cubicBezTo>
                <a:cubicBezTo>
                  <a:pt x="833373" y="213217"/>
                  <a:pt x="833956" y="214192"/>
                  <a:pt x="834734" y="214387"/>
                </a:cubicBezTo>
                <a:cubicBezTo>
                  <a:pt x="836089" y="214776"/>
                  <a:pt x="836481" y="213997"/>
                  <a:pt x="837254" y="213412"/>
                </a:cubicBezTo>
                <a:cubicBezTo>
                  <a:pt x="838805" y="212048"/>
                  <a:pt x="844046" y="208929"/>
                  <a:pt x="847154" y="210489"/>
                </a:cubicBezTo>
                <a:cubicBezTo>
                  <a:pt x="847154" y="211268"/>
                  <a:pt x="847154" y="211268"/>
                  <a:pt x="846762" y="211853"/>
                </a:cubicBezTo>
                <a:cubicBezTo>
                  <a:pt x="845793" y="213802"/>
                  <a:pt x="846762" y="214387"/>
                  <a:pt x="848318" y="215361"/>
                </a:cubicBezTo>
                <a:cubicBezTo>
                  <a:pt x="849870" y="216335"/>
                  <a:pt x="851807" y="218284"/>
                  <a:pt x="849674" y="219844"/>
                </a:cubicBezTo>
                <a:cubicBezTo>
                  <a:pt x="847736" y="221403"/>
                  <a:pt x="844824" y="220428"/>
                  <a:pt x="843660" y="221598"/>
                </a:cubicBezTo>
                <a:cubicBezTo>
                  <a:pt x="842882" y="222377"/>
                  <a:pt x="843077" y="223741"/>
                  <a:pt x="843855" y="224521"/>
                </a:cubicBezTo>
                <a:cubicBezTo>
                  <a:pt x="844433" y="225106"/>
                  <a:pt x="845407" y="225690"/>
                  <a:pt x="845211" y="226665"/>
                </a:cubicBezTo>
                <a:cubicBezTo>
                  <a:pt x="842299" y="227445"/>
                  <a:pt x="839970" y="225301"/>
                  <a:pt x="838419" y="223547"/>
                </a:cubicBezTo>
                <a:cubicBezTo>
                  <a:pt x="837836" y="222767"/>
                  <a:pt x="837640" y="222182"/>
                  <a:pt x="836672" y="221987"/>
                </a:cubicBezTo>
                <a:cubicBezTo>
                  <a:pt x="835507" y="221598"/>
                  <a:pt x="834734" y="222377"/>
                  <a:pt x="834342" y="222962"/>
                </a:cubicBezTo>
                <a:cubicBezTo>
                  <a:pt x="833956" y="223741"/>
                  <a:pt x="834151" y="225106"/>
                  <a:pt x="834151" y="226080"/>
                </a:cubicBezTo>
                <a:cubicBezTo>
                  <a:pt x="835507" y="236800"/>
                  <a:pt x="849091" y="239333"/>
                  <a:pt x="858017" y="236215"/>
                </a:cubicBezTo>
                <a:cubicBezTo>
                  <a:pt x="858600" y="236020"/>
                  <a:pt x="859960" y="235240"/>
                  <a:pt x="860347" y="235240"/>
                </a:cubicBezTo>
                <a:cubicBezTo>
                  <a:pt x="860738" y="235240"/>
                  <a:pt x="861903" y="236020"/>
                  <a:pt x="862872" y="236020"/>
                </a:cubicBezTo>
                <a:cubicBezTo>
                  <a:pt x="864423" y="236215"/>
                  <a:pt x="865005" y="235825"/>
                  <a:pt x="865974" y="235825"/>
                </a:cubicBezTo>
                <a:cubicBezTo>
                  <a:pt x="866366" y="235825"/>
                  <a:pt x="867531" y="236799"/>
                  <a:pt x="867917" y="236994"/>
                </a:cubicBezTo>
                <a:cubicBezTo>
                  <a:pt x="876065" y="241672"/>
                  <a:pt x="889263" y="239528"/>
                  <a:pt x="891206" y="229004"/>
                </a:cubicBezTo>
                <a:cubicBezTo>
                  <a:pt x="893922" y="230173"/>
                  <a:pt x="894112" y="230173"/>
                  <a:pt x="897024" y="229393"/>
                </a:cubicBezTo>
                <a:cubicBezTo>
                  <a:pt x="896833" y="240308"/>
                  <a:pt x="904208" y="245375"/>
                  <a:pt x="913716" y="243621"/>
                </a:cubicBezTo>
                <a:cubicBezTo>
                  <a:pt x="915850" y="243231"/>
                  <a:pt x="916628" y="242451"/>
                  <a:pt x="917597" y="243036"/>
                </a:cubicBezTo>
                <a:cubicBezTo>
                  <a:pt x="918761" y="243816"/>
                  <a:pt x="920117" y="244011"/>
                  <a:pt x="921673" y="244011"/>
                </a:cubicBezTo>
                <a:cubicBezTo>
                  <a:pt x="922642" y="247519"/>
                  <a:pt x="926718" y="250637"/>
                  <a:pt x="930212" y="251417"/>
                </a:cubicBezTo>
                <a:cubicBezTo>
                  <a:pt x="935258" y="252391"/>
                  <a:pt x="939329" y="249273"/>
                  <a:pt x="941468" y="247129"/>
                </a:cubicBezTo>
                <a:cubicBezTo>
                  <a:pt x="942823" y="245570"/>
                  <a:pt x="948064" y="239333"/>
                  <a:pt x="946121" y="237189"/>
                </a:cubicBezTo>
                <a:cubicBezTo>
                  <a:pt x="945348" y="236215"/>
                  <a:pt x="944184" y="236605"/>
                  <a:pt x="943019" y="236994"/>
                </a:cubicBezTo>
                <a:cubicBezTo>
                  <a:pt x="940689" y="237579"/>
                  <a:pt x="935644" y="237969"/>
                  <a:pt x="934093" y="236020"/>
                </a:cubicBezTo>
                <a:cubicBezTo>
                  <a:pt x="933701" y="235630"/>
                  <a:pt x="934284" y="235045"/>
                  <a:pt x="934675" y="235045"/>
                </a:cubicBezTo>
                <a:cubicBezTo>
                  <a:pt x="935258" y="234851"/>
                  <a:pt x="935840" y="235240"/>
                  <a:pt x="936613" y="234851"/>
                </a:cubicBezTo>
                <a:cubicBezTo>
                  <a:pt x="937391" y="234461"/>
                  <a:pt x="937974" y="233681"/>
                  <a:pt x="937778" y="232512"/>
                </a:cubicBezTo>
                <a:cubicBezTo>
                  <a:pt x="937587" y="231537"/>
                  <a:pt x="936809" y="231148"/>
                  <a:pt x="936227" y="230758"/>
                </a:cubicBezTo>
                <a:cubicBezTo>
                  <a:pt x="933701" y="228614"/>
                  <a:pt x="933315" y="225301"/>
                  <a:pt x="937974" y="225690"/>
                </a:cubicBezTo>
                <a:cubicBezTo>
                  <a:pt x="939138" y="225885"/>
                  <a:pt x="939911" y="225885"/>
                  <a:pt x="940689" y="225106"/>
                </a:cubicBezTo>
                <a:cubicBezTo>
                  <a:pt x="941272" y="224326"/>
                  <a:pt x="941076" y="223352"/>
                  <a:pt x="941658" y="222572"/>
                </a:cubicBezTo>
                <a:cubicBezTo>
                  <a:pt x="944570" y="223157"/>
                  <a:pt x="946317" y="227055"/>
                  <a:pt x="947482" y="229588"/>
                </a:cubicBezTo>
                <a:cubicBezTo>
                  <a:pt x="948260" y="231342"/>
                  <a:pt x="949615" y="231537"/>
                  <a:pt x="949615" y="231537"/>
                </a:cubicBezTo>
                <a:cubicBezTo>
                  <a:pt x="949615" y="231537"/>
                  <a:pt x="949615" y="231537"/>
                  <a:pt x="949811" y="231537"/>
                </a:cubicBezTo>
                <a:cubicBezTo>
                  <a:pt x="947286" y="232512"/>
                  <a:pt x="945931" y="237384"/>
                  <a:pt x="948646" y="240308"/>
                </a:cubicBezTo>
                <a:cubicBezTo>
                  <a:pt x="948064" y="242841"/>
                  <a:pt x="945539" y="246544"/>
                  <a:pt x="944374" y="248298"/>
                </a:cubicBezTo>
                <a:cubicBezTo>
                  <a:pt x="937778" y="257848"/>
                  <a:pt x="926327" y="260772"/>
                  <a:pt x="920699" y="249273"/>
                </a:cubicBezTo>
                <a:cubicBezTo>
                  <a:pt x="920508" y="248688"/>
                  <a:pt x="920117" y="247714"/>
                  <a:pt x="919730" y="247129"/>
                </a:cubicBezTo>
                <a:cubicBezTo>
                  <a:pt x="918179" y="244790"/>
                  <a:pt x="916236" y="247324"/>
                  <a:pt x="915850" y="247519"/>
                </a:cubicBezTo>
                <a:cubicBezTo>
                  <a:pt x="911387" y="251222"/>
                  <a:pt x="901487" y="249663"/>
                  <a:pt x="897606" y="245570"/>
                </a:cubicBezTo>
                <a:cubicBezTo>
                  <a:pt x="896055" y="243816"/>
                  <a:pt x="894695" y="242257"/>
                  <a:pt x="893922" y="239918"/>
                </a:cubicBezTo>
                <a:cubicBezTo>
                  <a:pt x="892561" y="235630"/>
                  <a:pt x="889649" y="239528"/>
                  <a:pt x="888876" y="240308"/>
                </a:cubicBezTo>
                <a:cubicBezTo>
                  <a:pt x="885382" y="243426"/>
                  <a:pt x="879755" y="244790"/>
                  <a:pt x="874905" y="244206"/>
                </a:cubicBezTo>
                <a:cubicBezTo>
                  <a:pt x="871411" y="243816"/>
                  <a:pt x="866752" y="241672"/>
                  <a:pt x="864619" y="239138"/>
                </a:cubicBezTo>
                <a:cubicBezTo>
                  <a:pt x="862485" y="236605"/>
                  <a:pt x="861321" y="238748"/>
                  <a:pt x="858795" y="239918"/>
                </a:cubicBezTo>
                <a:cubicBezTo>
                  <a:pt x="850643" y="243816"/>
                  <a:pt x="837063" y="242841"/>
                  <a:pt x="831822" y="234656"/>
                </a:cubicBezTo>
                <a:cubicBezTo>
                  <a:pt x="829106" y="230563"/>
                  <a:pt x="830462" y="226665"/>
                  <a:pt x="827550" y="226665"/>
                </a:cubicBezTo>
                <a:cubicBezTo>
                  <a:pt x="824834" y="226665"/>
                  <a:pt x="826194" y="230368"/>
                  <a:pt x="823283" y="234656"/>
                </a:cubicBezTo>
                <a:cubicBezTo>
                  <a:pt x="817655" y="243231"/>
                  <a:pt x="801937" y="244011"/>
                  <a:pt x="794171" y="238554"/>
                </a:cubicBezTo>
                <a:cubicBezTo>
                  <a:pt x="791455" y="236799"/>
                  <a:pt x="791264" y="238554"/>
                  <a:pt x="788739" y="240503"/>
                </a:cubicBezTo>
                <a:cubicBezTo>
                  <a:pt x="783307" y="244595"/>
                  <a:pt x="776123" y="245375"/>
                  <a:pt x="769913" y="242451"/>
                </a:cubicBezTo>
                <a:cubicBezTo>
                  <a:pt x="764677" y="239918"/>
                  <a:pt x="764677" y="237189"/>
                  <a:pt x="762348" y="238164"/>
                </a:cubicBezTo>
                <a:cubicBezTo>
                  <a:pt x="761570" y="238554"/>
                  <a:pt x="761379" y="239138"/>
                  <a:pt x="760987" y="239918"/>
                </a:cubicBezTo>
                <a:cubicBezTo>
                  <a:pt x="757493" y="250052"/>
                  <a:pt x="743914" y="251612"/>
                  <a:pt x="739059" y="247324"/>
                </a:cubicBezTo>
                <a:cubicBezTo>
                  <a:pt x="738477" y="246739"/>
                  <a:pt x="738281" y="246155"/>
                  <a:pt x="737122" y="246155"/>
                </a:cubicBezTo>
                <a:cubicBezTo>
                  <a:pt x="735179" y="245960"/>
                  <a:pt x="734983" y="247909"/>
                  <a:pt x="734210" y="249273"/>
                </a:cubicBezTo>
                <a:cubicBezTo>
                  <a:pt x="730912" y="255899"/>
                  <a:pt x="724310" y="259212"/>
                  <a:pt x="716745" y="254145"/>
                </a:cubicBezTo>
                <a:cubicBezTo>
                  <a:pt x="714415" y="252586"/>
                  <a:pt x="712277" y="250247"/>
                  <a:pt x="710726" y="248103"/>
                </a:cubicBezTo>
                <a:cubicBezTo>
                  <a:pt x="709561" y="246349"/>
                  <a:pt x="707041" y="242451"/>
                  <a:pt x="706458" y="240113"/>
                </a:cubicBezTo>
                <a:cubicBezTo>
                  <a:pt x="708592" y="237969"/>
                  <a:pt x="708592" y="234071"/>
                  <a:pt x="706263" y="231927"/>
                </a:cubicBezTo>
                <a:lnTo>
                  <a:pt x="705490" y="231148"/>
                </a:lnTo>
                <a:cubicBezTo>
                  <a:pt x="707041" y="231148"/>
                  <a:pt x="707232" y="230368"/>
                  <a:pt x="707814" y="229199"/>
                </a:cubicBezTo>
                <a:cubicBezTo>
                  <a:pt x="708979" y="226860"/>
                  <a:pt x="710726" y="222962"/>
                  <a:pt x="713441" y="222377"/>
                </a:cubicBezTo>
                <a:cubicBezTo>
                  <a:pt x="714024" y="223157"/>
                  <a:pt x="713637" y="224131"/>
                  <a:pt x="714415" y="224911"/>
                </a:cubicBezTo>
                <a:cubicBezTo>
                  <a:pt x="715188" y="225690"/>
                  <a:pt x="715967" y="225496"/>
                  <a:pt x="717131" y="225301"/>
                </a:cubicBezTo>
                <a:cubicBezTo>
                  <a:pt x="721790" y="224911"/>
                  <a:pt x="721012" y="228419"/>
                  <a:pt x="718682" y="230368"/>
                </a:cubicBezTo>
                <a:cubicBezTo>
                  <a:pt x="718100" y="230953"/>
                  <a:pt x="717327" y="231342"/>
                  <a:pt x="717131" y="232317"/>
                </a:cubicBezTo>
                <a:cubicBezTo>
                  <a:pt x="716936" y="233486"/>
                  <a:pt x="717518" y="234266"/>
                  <a:pt x="718296" y="234461"/>
                </a:cubicBezTo>
                <a:cubicBezTo>
                  <a:pt x="719461" y="234851"/>
                  <a:pt x="720234" y="234071"/>
                  <a:pt x="720816" y="235240"/>
                </a:cubicBezTo>
                <a:cubicBezTo>
                  <a:pt x="720234" y="236799"/>
                  <a:pt x="717131" y="237384"/>
                  <a:pt x="714998" y="237189"/>
                </a:cubicBezTo>
                <a:cubicBezTo>
                  <a:pt x="713833" y="237189"/>
                  <a:pt x="712668" y="236799"/>
                  <a:pt x="711699" y="236605"/>
                </a:cubicBezTo>
                <a:cubicBezTo>
                  <a:pt x="710535" y="236215"/>
                  <a:pt x="709561" y="236020"/>
                  <a:pt x="708788" y="236994"/>
                </a:cubicBezTo>
                <a:cubicBezTo>
                  <a:pt x="707041" y="239138"/>
                  <a:pt x="712277" y="245375"/>
                  <a:pt x="713637" y="246934"/>
                </a:cubicBezTo>
                <a:cubicBezTo>
                  <a:pt x="717714" y="251222"/>
                  <a:pt x="724892" y="253561"/>
                  <a:pt x="730134" y="248493"/>
                </a:cubicBezTo>
                <a:cubicBezTo>
                  <a:pt x="730716" y="247909"/>
                  <a:pt x="731489" y="246934"/>
                  <a:pt x="732071" y="246349"/>
                </a:cubicBezTo>
                <a:cubicBezTo>
                  <a:pt x="732654" y="245570"/>
                  <a:pt x="732849" y="244790"/>
                  <a:pt x="733432" y="243816"/>
                </a:cubicBezTo>
                <a:cubicBezTo>
                  <a:pt x="735375" y="243621"/>
                  <a:pt x="735957" y="243816"/>
                  <a:pt x="737699" y="242646"/>
                </a:cubicBezTo>
                <a:cubicBezTo>
                  <a:pt x="738477" y="242257"/>
                  <a:pt x="738673" y="242646"/>
                  <a:pt x="739642" y="242841"/>
                </a:cubicBezTo>
                <a:cubicBezTo>
                  <a:pt x="743332" y="244011"/>
                  <a:pt x="747403" y="244011"/>
                  <a:pt x="750897" y="242646"/>
                </a:cubicBezTo>
                <a:cubicBezTo>
                  <a:pt x="756334" y="240308"/>
                  <a:pt x="758467" y="235045"/>
                  <a:pt x="758272" y="229199"/>
                </a:cubicBezTo>
                <a:cubicBezTo>
                  <a:pt x="761183" y="229783"/>
                  <a:pt x="761379" y="229783"/>
                  <a:pt x="764095" y="228809"/>
                </a:cubicBezTo>
                <a:cubicBezTo>
                  <a:pt x="765260" y="236410"/>
                  <a:pt x="773021" y="239918"/>
                  <a:pt x="780009" y="239138"/>
                </a:cubicBezTo>
                <a:cubicBezTo>
                  <a:pt x="782725" y="238943"/>
                  <a:pt x="785245" y="237969"/>
                  <a:pt x="787574" y="236605"/>
                </a:cubicBezTo>
                <a:cubicBezTo>
                  <a:pt x="788157" y="236215"/>
                  <a:pt x="788935" y="235435"/>
                  <a:pt x="789708" y="235630"/>
                </a:cubicBezTo>
                <a:cubicBezTo>
                  <a:pt x="790873" y="235825"/>
                  <a:pt x="791455" y="236020"/>
                  <a:pt x="792815" y="235825"/>
                </a:cubicBezTo>
                <a:cubicBezTo>
                  <a:pt x="793593" y="235630"/>
                  <a:pt x="794753" y="235045"/>
                  <a:pt x="795145" y="235045"/>
                </a:cubicBezTo>
                <a:cubicBezTo>
                  <a:pt x="795335" y="235045"/>
                  <a:pt x="796892" y="235825"/>
                  <a:pt x="797474" y="236020"/>
                </a:cubicBezTo>
                <a:cubicBezTo>
                  <a:pt x="804849" y="238554"/>
                  <a:pt x="815130" y="237384"/>
                  <a:pt x="819402" y="230563"/>
                </a:cubicBezTo>
                <a:cubicBezTo>
                  <a:pt x="820371" y="229199"/>
                  <a:pt x="821922" y="224521"/>
                  <a:pt x="820953" y="222572"/>
                </a:cubicBezTo>
                <a:cubicBezTo>
                  <a:pt x="820567" y="221987"/>
                  <a:pt x="819593" y="221403"/>
                  <a:pt x="818624" y="221793"/>
                </a:cubicBezTo>
                <a:cubicBezTo>
                  <a:pt x="817269" y="222182"/>
                  <a:pt x="814939" y="227834"/>
                  <a:pt x="810281" y="226470"/>
                </a:cubicBezTo>
                <a:cubicBezTo>
                  <a:pt x="810085" y="225885"/>
                  <a:pt x="810281" y="225301"/>
                  <a:pt x="810667" y="224911"/>
                </a:cubicBezTo>
                <a:cubicBezTo>
                  <a:pt x="810863" y="224716"/>
                  <a:pt x="813579" y="222962"/>
                  <a:pt x="811641" y="221208"/>
                </a:cubicBezTo>
                <a:cubicBezTo>
                  <a:pt x="810667" y="220233"/>
                  <a:pt x="807755" y="221013"/>
                  <a:pt x="805818" y="219454"/>
                </a:cubicBezTo>
                <a:cubicBezTo>
                  <a:pt x="803684" y="217700"/>
                  <a:pt x="805622" y="215751"/>
                  <a:pt x="807173" y="214971"/>
                </a:cubicBezTo>
                <a:cubicBezTo>
                  <a:pt x="807951" y="214387"/>
                  <a:pt x="808920" y="214192"/>
                  <a:pt x="809116" y="213022"/>
                </a:cubicBezTo>
                <a:cubicBezTo>
                  <a:pt x="809502" y="212048"/>
                  <a:pt x="808729" y="211268"/>
                  <a:pt x="808534" y="210099"/>
                </a:cubicBezTo>
                <a:close/>
                <a:moveTo>
                  <a:pt x="699084" y="215556"/>
                </a:moveTo>
                <a:cubicBezTo>
                  <a:pt x="699084" y="212048"/>
                  <a:pt x="701022" y="205031"/>
                  <a:pt x="702769" y="202497"/>
                </a:cubicBezTo>
                <a:cubicBezTo>
                  <a:pt x="706263" y="202302"/>
                  <a:pt x="721594" y="207175"/>
                  <a:pt x="723145" y="208735"/>
                </a:cubicBezTo>
                <a:cubicBezTo>
                  <a:pt x="721594" y="211268"/>
                  <a:pt x="719847" y="214971"/>
                  <a:pt x="719069" y="217895"/>
                </a:cubicBezTo>
                <a:cubicBezTo>
                  <a:pt x="718878" y="218479"/>
                  <a:pt x="718296" y="220818"/>
                  <a:pt x="718100" y="221208"/>
                </a:cubicBezTo>
                <a:cubicBezTo>
                  <a:pt x="717327" y="220038"/>
                  <a:pt x="717518" y="219649"/>
                  <a:pt x="716353" y="218869"/>
                </a:cubicBezTo>
                <a:cubicBezTo>
                  <a:pt x="715384" y="218284"/>
                  <a:pt x="714415" y="218090"/>
                  <a:pt x="713251" y="218479"/>
                </a:cubicBezTo>
                <a:cubicBezTo>
                  <a:pt x="710726" y="219064"/>
                  <a:pt x="709757" y="220623"/>
                  <a:pt x="708396" y="221598"/>
                </a:cubicBezTo>
                <a:cubicBezTo>
                  <a:pt x="707814" y="220233"/>
                  <a:pt x="708010" y="217895"/>
                  <a:pt x="705490" y="215946"/>
                </a:cubicBezTo>
                <a:cubicBezTo>
                  <a:pt x="701995" y="212827"/>
                  <a:pt x="699857" y="215361"/>
                  <a:pt x="699084" y="215556"/>
                </a:cubicBezTo>
                <a:close/>
                <a:moveTo>
                  <a:pt x="932928" y="208540"/>
                </a:moveTo>
                <a:cubicBezTo>
                  <a:pt x="933897" y="207760"/>
                  <a:pt x="940689" y="205421"/>
                  <a:pt x="942436" y="204837"/>
                </a:cubicBezTo>
                <a:cubicBezTo>
                  <a:pt x="945539" y="203862"/>
                  <a:pt x="950007" y="202692"/>
                  <a:pt x="953305" y="202302"/>
                </a:cubicBezTo>
                <a:cubicBezTo>
                  <a:pt x="953692" y="203667"/>
                  <a:pt x="954856" y="205811"/>
                  <a:pt x="955634" y="208345"/>
                </a:cubicBezTo>
                <a:cubicBezTo>
                  <a:pt x="956408" y="210489"/>
                  <a:pt x="956990" y="213022"/>
                  <a:pt x="956799" y="215556"/>
                </a:cubicBezTo>
                <a:cubicBezTo>
                  <a:pt x="956217" y="215361"/>
                  <a:pt x="956021" y="214971"/>
                  <a:pt x="955439" y="214776"/>
                </a:cubicBezTo>
                <a:cubicBezTo>
                  <a:pt x="954856" y="214581"/>
                  <a:pt x="954274" y="214387"/>
                  <a:pt x="953692" y="214387"/>
                </a:cubicBezTo>
                <a:cubicBezTo>
                  <a:pt x="948842" y="214776"/>
                  <a:pt x="948260" y="220623"/>
                  <a:pt x="947868" y="221403"/>
                </a:cubicBezTo>
                <a:cubicBezTo>
                  <a:pt x="946704" y="220623"/>
                  <a:pt x="945539" y="218869"/>
                  <a:pt x="942823" y="218284"/>
                </a:cubicBezTo>
                <a:cubicBezTo>
                  <a:pt x="939329" y="217505"/>
                  <a:pt x="938556" y="220428"/>
                  <a:pt x="937974" y="221208"/>
                </a:cubicBezTo>
                <a:lnTo>
                  <a:pt x="937587" y="220428"/>
                </a:lnTo>
                <a:cubicBezTo>
                  <a:pt x="936809" y="216335"/>
                  <a:pt x="935062" y="212048"/>
                  <a:pt x="932928" y="208540"/>
                </a:cubicBezTo>
                <a:close/>
                <a:moveTo>
                  <a:pt x="756138" y="227250"/>
                </a:moveTo>
                <a:cubicBezTo>
                  <a:pt x="755169" y="227834"/>
                  <a:pt x="755169" y="227639"/>
                  <a:pt x="754778" y="228614"/>
                </a:cubicBezTo>
                <a:cubicBezTo>
                  <a:pt x="754391" y="229199"/>
                  <a:pt x="754195" y="229783"/>
                  <a:pt x="753809" y="230368"/>
                </a:cubicBezTo>
                <a:cubicBezTo>
                  <a:pt x="750701" y="234266"/>
                  <a:pt x="746630" y="232317"/>
                  <a:pt x="747599" y="230368"/>
                </a:cubicBezTo>
                <a:cubicBezTo>
                  <a:pt x="747794" y="229783"/>
                  <a:pt x="748568" y="229588"/>
                  <a:pt x="748377" y="228419"/>
                </a:cubicBezTo>
                <a:cubicBezTo>
                  <a:pt x="748181" y="227639"/>
                  <a:pt x="747794" y="227055"/>
                  <a:pt x="747212" y="226860"/>
                </a:cubicBezTo>
                <a:cubicBezTo>
                  <a:pt x="745852" y="226275"/>
                  <a:pt x="744300" y="227834"/>
                  <a:pt x="742553" y="226860"/>
                </a:cubicBezTo>
                <a:cubicBezTo>
                  <a:pt x="741193" y="226275"/>
                  <a:pt x="741389" y="224131"/>
                  <a:pt x="742553" y="223157"/>
                </a:cubicBezTo>
                <a:cubicBezTo>
                  <a:pt x="743909" y="221987"/>
                  <a:pt x="745656" y="223157"/>
                  <a:pt x="746630" y="221598"/>
                </a:cubicBezTo>
                <a:cubicBezTo>
                  <a:pt x="747794" y="219649"/>
                  <a:pt x="745852" y="218869"/>
                  <a:pt x="745074" y="218284"/>
                </a:cubicBezTo>
                <a:cubicBezTo>
                  <a:pt x="743914" y="216920"/>
                  <a:pt x="744687" y="215361"/>
                  <a:pt x="746238" y="214971"/>
                </a:cubicBezTo>
                <a:cubicBezTo>
                  <a:pt x="749346" y="214192"/>
                  <a:pt x="751093" y="216920"/>
                  <a:pt x="752840" y="216725"/>
                </a:cubicBezTo>
                <a:cubicBezTo>
                  <a:pt x="754195" y="216530"/>
                  <a:pt x="755169" y="214971"/>
                  <a:pt x="754195" y="213412"/>
                </a:cubicBezTo>
                <a:cubicBezTo>
                  <a:pt x="753809" y="213022"/>
                  <a:pt x="753613" y="212827"/>
                  <a:pt x="752840" y="212048"/>
                </a:cubicBezTo>
                <a:cubicBezTo>
                  <a:pt x="752062" y="211073"/>
                  <a:pt x="751283" y="209319"/>
                  <a:pt x="751866" y="207760"/>
                </a:cubicBezTo>
                <a:cubicBezTo>
                  <a:pt x="752062" y="207175"/>
                  <a:pt x="752644" y="206591"/>
                  <a:pt x="753422" y="206786"/>
                </a:cubicBezTo>
                <a:cubicBezTo>
                  <a:pt x="753809" y="206786"/>
                  <a:pt x="755942" y="208929"/>
                  <a:pt x="757107" y="206786"/>
                </a:cubicBezTo>
                <a:cubicBezTo>
                  <a:pt x="757493" y="206005"/>
                  <a:pt x="757303" y="205226"/>
                  <a:pt x="757493" y="204446"/>
                </a:cubicBezTo>
                <a:cubicBezTo>
                  <a:pt x="757493" y="202887"/>
                  <a:pt x="758467" y="201328"/>
                  <a:pt x="760214" y="201913"/>
                </a:cubicBezTo>
                <a:cubicBezTo>
                  <a:pt x="761766" y="202302"/>
                  <a:pt x="761961" y="203667"/>
                  <a:pt x="762152" y="205616"/>
                </a:cubicBezTo>
                <a:cubicBezTo>
                  <a:pt x="762348" y="207370"/>
                  <a:pt x="763899" y="208150"/>
                  <a:pt x="765260" y="207175"/>
                </a:cubicBezTo>
                <a:cubicBezTo>
                  <a:pt x="766811" y="206396"/>
                  <a:pt x="768362" y="206980"/>
                  <a:pt x="768362" y="208929"/>
                </a:cubicBezTo>
                <a:cubicBezTo>
                  <a:pt x="768171" y="211853"/>
                  <a:pt x="765842" y="213022"/>
                  <a:pt x="766033" y="214971"/>
                </a:cubicBezTo>
                <a:cubicBezTo>
                  <a:pt x="766229" y="215751"/>
                  <a:pt x="766615" y="216141"/>
                  <a:pt x="767197" y="216530"/>
                </a:cubicBezTo>
                <a:cubicBezTo>
                  <a:pt x="768558" y="217115"/>
                  <a:pt x="769527" y="215751"/>
                  <a:pt x="770496" y="214776"/>
                </a:cubicBezTo>
                <a:cubicBezTo>
                  <a:pt x="773217" y="211853"/>
                  <a:pt x="777870" y="213607"/>
                  <a:pt x="775154" y="216530"/>
                </a:cubicBezTo>
                <a:cubicBezTo>
                  <a:pt x="774185" y="217700"/>
                  <a:pt x="774572" y="219649"/>
                  <a:pt x="776123" y="220038"/>
                </a:cubicBezTo>
                <a:cubicBezTo>
                  <a:pt x="776901" y="220233"/>
                  <a:pt x="777484" y="219844"/>
                  <a:pt x="778453" y="219844"/>
                </a:cubicBezTo>
                <a:cubicBezTo>
                  <a:pt x="780200" y="219844"/>
                  <a:pt x="781174" y="221598"/>
                  <a:pt x="780782" y="222962"/>
                </a:cubicBezTo>
                <a:cubicBezTo>
                  <a:pt x="780200" y="225301"/>
                  <a:pt x="776123" y="223547"/>
                  <a:pt x="775154" y="225496"/>
                </a:cubicBezTo>
                <a:cubicBezTo>
                  <a:pt x="774185" y="227639"/>
                  <a:pt x="776515" y="228029"/>
                  <a:pt x="776515" y="229199"/>
                </a:cubicBezTo>
                <a:cubicBezTo>
                  <a:pt x="776515" y="231342"/>
                  <a:pt x="773021" y="232512"/>
                  <a:pt x="769723" y="229004"/>
                </a:cubicBezTo>
                <a:cubicBezTo>
                  <a:pt x="767976" y="227250"/>
                  <a:pt x="769331" y="228029"/>
                  <a:pt x="767007" y="226275"/>
                </a:cubicBezTo>
                <a:cubicBezTo>
                  <a:pt x="770305" y="217505"/>
                  <a:pt x="758467" y="213802"/>
                  <a:pt x="755556" y="220818"/>
                </a:cubicBezTo>
                <a:cubicBezTo>
                  <a:pt x="754004" y="223936"/>
                  <a:pt x="755556" y="225690"/>
                  <a:pt x="756138" y="227250"/>
                </a:cubicBezTo>
                <a:close/>
                <a:moveTo>
                  <a:pt x="889067" y="226080"/>
                </a:moveTo>
                <a:cubicBezTo>
                  <a:pt x="888098" y="226860"/>
                  <a:pt x="888876" y="225885"/>
                  <a:pt x="887516" y="227445"/>
                </a:cubicBezTo>
                <a:cubicBezTo>
                  <a:pt x="882666" y="233486"/>
                  <a:pt x="879172" y="230758"/>
                  <a:pt x="879559" y="228809"/>
                </a:cubicBezTo>
                <a:cubicBezTo>
                  <a:pt x="879755" y="227834"/>
                  <a:pt x="881888" y="227250"/>
                  <a:pt x="880919" y="225106"/>
                </a:cubicBezTo>
                <a:cubicBezTo>
                  <a:pt x="880141" y="223547"/>
                  <a:pt x="878394" y="224521"/>
                  <a:pt x="876647" y="223741"/>
                </a:cubicBezTo>
                <a:cubicBezTo>
                  <a:pt x="874709" y="222962"/>
                  <a:pt x="875292" y="221208"/>
                  <a:pt x="876065" y="220233"/>
                </a:cubicBezTo>
                <a:cubicBezTo>
                  <a:pt x="877425" y="218479"/>
                  <a:pt x="878977" y="220038"/>
                  <a:pt x="880337" y="219649"/>
                </a:cubicBezTo>
                <a:cubicBezTo>
                  <a:pt x="881888" y="219064"/>
                  <a:pt x="881888" y="217310"/>
                  <a:pt x="880919" y="216141"/>
                </a:cubicBezTo>
                <a:cubicBezTo>
                  <a:pt x="878394" y="213217"/>
                  <a:pt x="882666" y="211268"/>
                  <a:pt x="885769" y="214581"/>
                </a:cubicBezTo>
                <a:cubicBezTo>
                  <a:pt x="886743" y="215556"/>
                  <a:pt x="887712" y="216920"/>
                  <a:pt x="889263" y="216141"/>
                </a:cubicBezTo>
                <a:cubicBezTo>
                  <a:pt x="892175" y="214386"/>
                  <a:pt x="887712" y="211658"/>
                  <a:pt x="887907" y="208345"/>
                </a:cubicBezTo>
                <a:cubicBezTo>
                  <a:pt x="887907" y="207565"/>
                  <a:pt x="888485" y="206980"/>
                  <a:pt x="889067" y="206786"/>
                </a:cubicBezTo>
                <a:cubicBezTo>
                  <a:pt x="890041" y="206396"/>
                  <a:pt x="890428" y="206786"/>
                  <a:pt x="891206" y="207175"/>
                </a:cubicBezTo>
                <a:cubicBezTo>
                  <a:pt x="892757" y="207955"/>
                  <a:pt x="894112" y="206786"/>
                  <a:pt x="894112" y="205226"/>
                </a:cubicBezTo>
                <a:cubicBezTo>
                  <a:pt x="894112" y="203472"/>
                  <a:pt x="894695" y="202108"/>
                  <a:pt x="896251" y="201913"/>
                </a:cubicBezTo>
                <a:cubicBezTo>
                  <a:pt x="899745" y="201133"/>
                  <a:pt x="898385" y="206005"/>
                  <a:pt x="899353" y="207175"/>
                </a:cubicBezTo>
                <a:cubicBezTo>
                  <a:pt x="899745" y="207565"/>
                  <a:pt x="900518" y="207955"/>
                  <a:pt x="901296" y="207760"/>
                </a:cubicBezTo>
                <a:cubicBezTo>
                  <a:pt x="901683" y="207565"/>
                  <a:pt x="904012" y="205616"/>
                  <a:pt x="904594" y="208150"/>
                </a:cubicBezTo>
                <a:cubicBezTo>
                  <a:pt x="905563" y="212048"/>
                  <a:pt x="900327" y="213412"/>
                  <a:pt x="902069" y="215946"/>
                </a:cubicBezTo>
                <a:cubicBezTo>
                  <a:pt x="903234" y="217505"/>
                  <a:pt x="904594" y="216725"/>
                  <a:pt x="905759" y="215946"/>
                </a:cubicBezTo>
                <a:cubicBezTo>
                  <a:pt x="910418" y="213217"/>
                  <a:pt x="913134" y="216530"/>
                  <a:pt x="911191" y="218479"/>
                </a:cubicBezTo>
                <a:cubicBezTo>
                  <a:pt x="911000" y="218674"/>
                  <a:pt x="908475" y="220038"/>
                  <a:pt x="910026" y="221987"/>
                </a:cubicBezTo>
                <a:cubicBezTo>
                  <a:pt x="911000" y="223352"/>
                  <a:pt x="912747" y="222182"/>
                  <a:pt x="913907" y="223547"/>
                </a:cubicBezTo>
                <a:cubicBezTo>
                  <a:pt x="914881" y="224521"/>
                  <a:pt x="915072" y="226665"/>
                  <a:pt x="913520" y="227250"/>
                </a:cubicBezTo>
                <a:cubicBezTo>
                  <a:pt x="911773" y="228029"/>
                  <a:pt x="910222" y="226470"/>
                  <a:pt x="908862" y="227250"/>
                </a:cubicBezTo>
                <a:cubicBezTo>
                  <a:pt x="908279" y="227444"/>
                  <a:pt x="907697" y="228029"/>
                  <a:pt x="907697" y="229004"/>
                </a:cubicBezTo>
                <a:cubicBezTo>
                  <a:pt x="907697" y="230173"/>
                  <a:pt x="908279" y="230173"/>
                  <a:pt x="908475" y="230953"/>
                </a:cubicBezTo>
                <a:cubicBezTo>
                  <a:pt x="908862" y="232707"/>
                  <a:pt x="904981" y="234656"/>
                  <a:pt x="902069" y="230563"/>
                </a:cubicBezTo>
                <a:cubicBezTo>
                  <a:pt x="900714" y="228614"/>
                  <a:pt x="901100" y="228419"/>
                  <a:pt x="899745" y="227639"/>
                </a:cubicBezTo>
                <a:cubicBezTo>
                  <a:pt x="900322" y="226275"/>
                  <a:pt x="902069" y="224326"/>
                  <a:pt x="900518" y="221013"/>
                </a:cubicBezTo>
                <a:cubicBezTo>
                  <a:pt x="897416" y="213607"/>
                  <a:pt x="885965" y="217310"/>
                  <a:pt x="889067" y="226080"/>
                </a:cubicBezTo>
                <a:close/>
                <a:moveTo>
                  <a:pt x="691127" y="218674"/>
                </a:moveTo>
                <a:cubicBezTo>
                  <a:pt x="693260" y="218479"/>
                  <a:pt x="694812" y="219454"/>
                  <a:pt x="695976" y="221208"/>
                </a:cubicBezTo>
                <a:cubicBezTo>
                  <a:pt x="696368" y="221793"/>
                  <a:pt x="696559" y="222377"/>
                  <a:pt x="696950" y="222572"/>
                </a:cubicBezTo>
                <a:cubicBezTo>
                  <a:pt x="699857" y="224521"/>
                  <a:pt x="700248" y="219454"/>
                  <a:pt x="702186" y="218284"/>
                </a:cubicBezTo>
                <a:cubicBezTo>
                  <a:pt x="704129" y="219064"/>
                  <a:pt x="704325" y="222182"/>
                  <a:pt x="704325" y="224716"/>
                </a:cubicBezTo>
                <a:cubicBezTo>
                  <a:pt x="704325" y="227445"/>
                  <a:pt x="703742" y="229004"/>
                  <a:pt x="704711" y="230368"/>
                </a:cubicBezTo>
                <a:cubicBezTo>
                  <a:pt x="702964" y="230173"/>
                  <a:pt x="702964" y="229978"/>
                  <a:pt x="701217" y="230368"/>
                </a:cubicBezTo>
                <a:cubicBezTo>
                  <a:pt x="699666" y="228224"/>
                  <a:pt x="697141" y="224716"/>
                  <a:pt x="695203" y="222767"/>
                </a:cubicBezTo>
                <a:lnTo>
                  <a:pt x="691127" y="218674"/>
                </a:lnTo>
                <a:close/>
                <a:moveTo>
                  <a:pt x="951362" y="230368"/>
                </a:moveTo>
                <a:cubicBezTo>
                  <a:pt x="952140" y="229004"/>
                  <a:pt x="951945" y="229004"/>
                  <a:pt x="951749" y="227250"/>
                </a:cubicBezTo>
                <a:cubicBezTo>
                  <a:pt x="951558" y="224716"/>
                  <a:pt x="951362" y="219454"/>
                  <a:pt x="953888" y="218479"/>
                </a:cubicBezTo>
                <a:cubicBezTo>
                  <a:pt x="955825" y="219649"/>
                  <a:pt x="956021" y="224716"/>
                  <a:pt x="959124" y="222767"/>
                </a:cubicBezTo>
                <a:cubicBezTo>
                  <a:pt x="959706" y="222377"/>
                  <a:pt x="959902" y="221793"/>
                  <a:pt x="960288" y="221208"/>
                </a:cubicBezTo>
                <a:cubicBezTo>
                  <a:pt x="961453" y="219649"/>
                  <a:pt x="963009" y="218674"/>
                  <a:pt x="965143" y="218674"/>
                </a:cubicBezTo>
                <a:lnTo>
                  <a:pt x="961844" y="221987"/>
                </a:lnTo>
                <a:cubicBezTo>
                  <a:pt x="959515" y="224131"/>
                  <a:pt x="956794" y="227444"/>
                  <a:pt x="955052" y="230173"/>
                </a:cubicBezTo>
                <a:cubicBezTo>
                  <a:pt x="953305" y="229978"/>
                  <a:pt x="953109" y="229978"/>
                  <a:pt x="951362" y="230368"/>
                </a:cubicBezTo>
                <a:close/>
                <a:moveTo>
                  <a:pt x="722177" y="221793"/>
                </a:moveTo>
                <a:cubicBezTo>
                  <a:pt x="722955" y="218284"/>
                  <a:pt x="724892" y="213022"/>
                  <a:pt x="726835" y="210294"/>
                </a:cubicBezTo>
                <a:cubicBezTo>
                  <a:pt x="728191" y="210683"/>
                  <a:pt x="732849" y="213607"/>
                  <a:pt x="734014" y="214581"/>
                </a:cubicBezTo>
                <a:cubicBezTo>
                  <a:pt x="736539" y="216335"/>
                  <a:pt x="738090" y="217505"/>
                  <a:pt x="740420" y="219454"/>
                </a:cubicBezTo>
                <a:cubicBezTo>
                  <a:pt x="740224" y="219844"/>
                  <a:pt x="740028" y="219844"/>
                  <a:pt x="739642" y="220038"/>
                </a:cubicBezTo>
                <a:cubicBezTo>
                  <a:pt x="735375" y="223936"/>
                  <a:pt x="737122" y="230758"/>
                  <a:pt x="743332" y="230953"/>
                </a:cubicBezTo>
                <a:cubicBezTo>
                  <a:pt x="743718" y="233096"/>
                  <a:pt x="744687" y="234656"/>
                  <a:pt x="746630" y="235825"/>
                </a:cubicBezTo>
                <a:cubicBezTo>
                  <a:pt x="749346" y="237189"/>
                  <a:pt x="750701" y="236410"/>
                  <a:pt x="753226" y="235630"/>
                </a:cubicBezTo>
                <a:cubicBezTo>
                  <a:pt x="752644" y="237189"/>
                  <a:pt x="750510" y="238748"/>
                  <a:pt x="748181" y="239333"/>
                </a:cubicBezTo>
                <a:cubicBezTo>
                  <a:pt x="745074" y="240113"/>
                  <a:pt x="743522" y="239528"/>
                  <a:pt x="740611" y="238943"/>
                </a:cubicBezTo>
                <a:cubicBezTo>
                  <a:pt x="741193" y="235240"/>
                  <a:pt x="739642" y="231927"/>
                  <a:pt x="735761" y="231148"/>
                </a:cubicBezTo>
                <a:cubicBezTo>
                  <a:pt x="733818" y="230758"/>
                  <a:pt x="731881" y="231342"/>
                  <a:pt x="730716" y="232317"/>
                </a:cubicBezTo>
                <a:cubicBezTo>
                  <a:pt x="728969" y="233681"/>
                  <a:pt x="728773" y="235045"/>
                  <a:pt x="728191" y="236020"/>
                </a:cubicBezTo>
                <a:cubicBezTo>
                  <a:pt x="727608" y="235825"/>
                  <a:pt x="727026" y="235435"/>
                  <a:pt x="726444" y="235240"/>
                </a:cubicBezTo>
                <a:cubicBezTo>
                  <a:pt x="725475" y="234851"/>
                  <a:pt x="725475" y="235045"/>
                  <a:pt x="725279" y="234071"/>
                </a:cubicBezTo>
                <a:cubicBezTo>
                  <a:pt x="724892" y="232902"/>
                  <a:pt x="724119" y="231927"/>
                  <a:pt x="723145" y="231537"/>
                </a:cubicBezTo>
                <a:cubicBezTo>
                  <a:pt x="723537" y="230368"/>
                  <a:pt x="725279" y="228809"/>
                  <a:pt x="724702" y="225885"/>
                </a:cubicBezTo>
                <a:cubicBezTo>
                  <a:pt x="724506" y="224521"/>
                  <a:pt x="723728" y="223352"/>
                  <a:pt x="722563" y="222572"/>
                </a:cubicBezTo>
                <a:cubicBezTo>
                  <a:pt x="722759" y="222377"/>
                  <a:pt x="722372" y="222182"/>
                  <a:pt x="722177" y="221793"/>
                </a:cubicBezTo>
                <a:close/>
                <a:moveTo>
                  <a:pt x="915654" y="219454"/>
                </a:moveTo>
                <a:cubicBezTo>
                  <a:pt x="916628" y="218674"/>
                  <a:pt x="917792" y="217700"/>
                  <a:pt x="918761" y="216920"/>
                </a:cubicBezTo>
                <a:cubicBezTo>
                  <a:pt x="920895" y="215361"/>
                  <a:pt x="927301" y="210878"/>
                  <a:pt x="929238" y="210489"/>
                </a:cubicBezTo>
                <a:cubicBezTo>
                  <a:pt x="930986" y="212827"/>
                  <a:pt x="933315" y="218674"/>
                  <a:pt x="933897" y="221987"/>
                </a:cubicBezTo>
                <a:cubicBezTo>
                  <a:pt x="931377" y="223741"/>
                  <a:pt x="930017" y="225885"/>
                  <a:pt x="931181" y="229199"/>
                </a:cubicBezTo>
                <a:cubicBezTo>
                  <a:pt x="931568" y="230173"/>
                  <a:pt x="932150" y="230953"/>
                  <a:pt x="932346" y="231732"/>
                </a:cubicBezTo>
                <a:cubicBezTo>
                  <a:pt x="931377" y="232122"/>
                  <a:pt x="930599" y="233096"/>
                  <a:pt x="930212" y="234461"/>
                </a:cubicBezTo>
                <a:cubicBezTo>
                  <a:pt x="930017" y="235240"/>
                  <a:pt x="929821" y="235045"/>
                  <a:pt x="929048" y="235435"/>
                </a:cubicBezTo>
                <a:cubicBezTo>
                  <a:pt x="928465" y="235630"/>
                  <a:pt x="928074" y="236020"/>
                  <a:pt x="927491" y="236215"/>
                </a:cubicBezTo>
                <a:cubicBezTo>
                  <a:pt x="927105" y="235435"/>
                  <a:pt x="926909" y="234656"/>
                  <a:pt x="926523" y="233876"/>
                </a:cubicBezTo>
                <a:cubicBezTo>
                  <a:pt x="922838" y="228809"/>
                  <a:pt x="913907" y="230953"/>
                  <a:pt x="915072" y="238943"/>
                </a:cubicBezTo>
                <a:cubicBezTo>
                  <a:pt x="912356" y="239528"/>
                  <a:pt x="910609" y="240113"/>
                  <a:pt x="907506" y="239333"/>
                </a:cubicBezTo>
                <a:cubicBezTo>
                  <a:pt x="905373" y="238748"/>
                  <a:pt x="903234" y="237384"/>
                  <a:pt x="902652" y="235825"/>
                </a:cubicBezTo>
                <a:cubicBezTo>
                  <a:pt x="905177" y="236605"/>
                  <a:pt x="906728" y="237189"/>
                  <a:pt x="909444" y="235825"/>
                </a:cubicBezTo>
                <a:cubicBezTo>
                  <a:pt x="911583" y="234851"/>
                  <a:pt x="912356" y="233291"/>
                  <a:pt x="912747" y="231148"/>
                </a:cubicBezTo>
                <a:cubicBezTo>
                  <a:pt x="915850" y="230953"/>
                  <a:pt x="917983" y="229199"/>
                  <a:pt x="918566" y="226470"/>
                </a:cubicBezTo>
                <a:cubicBezTo>
                  <a:pt x="919344" y="221987"/>
                  <a:pt x="915850" y="219844"/>
                  <a:pt x="915654" y="219454"/>
                </a:cubicBezTo>
                <a:close/>
                <a:moveTo>
                  <a:pt x="804653" y="223352"/>
                </a:moveTo>
                <a:cubicBezTo>
                  <a:pt x="805431" y="223547"/>
                  <a:pt x="806013" y="224131"/>
                  <a:pt x="806982" y="224326"/>
                </a:cubicBezTo>
                <a:lnTo>
                  <a:pt x="806786" y="225301"/>
                </a:lnTo>
                <a:lnTo>
                  <a:pt x="804653" y="223352"/>
                </a:lnTo>
                <a:close/>
                <a:moveTo>
                  <a:pt x="849091" y="224326"/>
                </a:moveTo>
                <a:cubicBezTo>
                  <a:pt x="850065" y="224131"/>
                  <a:pt x="850643" y="223741"/>
                  <a:pt x="851421" y="223352"/>
                </a:cubicBezTo>
                <a:cubicBezTo>
                  <a:pt x="851034" y="223741"/>
                  <a:pt x="849870" y="224911"/>
                  <a:pt x="849287" y="225301"/>
                </a:cubicBezTo>
                <a:lnTo>
                  <a:pt x="849091" y="224326"/>
                </a:lnTo>
                <a:close/>
                <a:moveTo>
                  <a:pt x="760797" y="221013"/>
                </a:moveTo>
                <a:cubicBezTo>
                  <a:pt x="763703" y="220233"/>
                  <a:pt x="764868" y="224716"/>
                  <a:pt x="761961" y="225496"/>
                </a:cubicBezTo>
                <a:cubicBezTo>
                  <a:pt x="758854" y="226275"/>
                  <a:pt x="757493" y="221793"/>
                  <a:pt x="760797" y="221013"/>
                </a:cubicBezTo>
                <a:close/>
                <a:moveTo>
                  <a:pt x="894308" y="221013"/>
                </a:moveTo>
                <a:cubicBezTo>
                  <a:pt x="897220" y="220233"/>
                  <a:pt x="898385" y="224716"/>
                  <a:pt x="895473" y="225496"/>
                </a:cubicBezTo>
                <a:cubicBezTo>
                  <a:pt x="892370" y="226275"/>
                  <a:pt x="891206" y="221793"/>
                  <a:pt x="894308" y="221013"/>
                </a:cubicBezTo>
                <a:close/>
                <a:moveTo>
                  <a:pt x="863454" y="227250"/>
                </a:moveTo>
                <a:cubicBezTo>
                  <a:pt x="866366" y="226275"/>
                  <a:pt x="867531" y="230953"/>
                  <a:pt x="864810" y="231732"/>
                </a:cubicBezTo>
                <a:cubicBezTo>
                  <a:pt x="862094" y="232707"/>
                  <a:pt x="860347" y="228224"/>
                  <a:pt x="863454" y="227250"/>
                </a:cubicBezTo>
                <a:close/>
                <a:moveTo>
                  <a:pt x="791264" y="227250"/>
                </a:moveTo>
                <a:cubicBezTo>
                  <a:pt x="794171" y="226275"/>
                  <a:pt x="795531" y="230758"/>
                  <a:pt x="792620" y="231732"/>
                </a:cubicBezTo>
                <a:cubicBezTo>
                  <a:pt x="789708" y="232707"/>
                  <a:pt x="787961" y="228419"/>
                  <a:pt x="791264" y="227250"/>
                </a:cubicBezTo>
                <a:close/>
                <a:moveTo>
                  <a:pt x="798247" y="229588"/>
                </a:moveTo>
                <a:lnTo>
                  <a:pt x="803102" y="233096"/>
                </a:lnTo>
                <a:cubicBezTo>
                  <a:pt x="800963" y="232902"/>
                  <a:pt x="799608" y="232317"/>
                  <a:pt x="797861" y="231732"/>
                </a:cubicBezTo>
                <a:lnTo>
                  <a:pt x="798247" y="229588"/>
                </a:lnTo>
                <a:close/>
                <a:moveTo>
                  <a:pt x="852972" y="232902"/>
                </a:moveTo>
                <a:lnTo>
                  <a:pt x="857827" y="229393"/>
                </a:lnTo>
                <a:lnTo>
                  <a:pt x="858213" y="231537"/>
                </a:lnTo>
                <a:cubicBezTo>
                  <a:pt x="856466" y="232122"/>
                  <a:pt x="855111" y="232707"/>
                  <a:pt x="852972" y="232902"/>
                </a:cubicBezTo>
                <a:close/>
                <a:moveTo>
                  <a:pt x="702578" y="234071"/>
                </a:moveTo>
                <a:cubicBezTo>
                  <a:pt x="703160" y="234071"/>
                  <a:pt x="704129" y="234461"/>
                  <a:pt x="704516" y="234851"/>
                </a:cubicBezTo>
                <a:cubicBezTo>
                  <a:pt x="705490" y="236215"/>
                  <a:pt x="704516" y="238943"/>
                  <a:pt x="702769" y="236020"/>
                </a:cubicBezTo>
                <a:cubicBezTo>
                  <a:pt x="702382" y="235435"/>
                  <a:pt x="701604" y="234071"/>
                  <a:pt x="702578" y="234071"/>
                </a:cubicBezTo>
                <a:close/>
                <a:moveTo>
                  <a:pt x="951749" y="237189"/>
                </a:moveTo>
                <a:cubicBezTo>
                  <a:pt x="951362" y="236994"/>
                  <a:pt x="950976" y="235630"/>
                  <a:pt x="951558" y="234851"/>
                </a:cubicBezTo>
                <a:cubicBezTo>
                  <a:pt x="951945" y="234266"/>
                  <a:pt x="953109" y="233876"/>
                  <a:pt x="953692" y="234071"/>
                </a:cubicBezTo>
                <a:cubicBezTo>
                  <a:pt x="954661" y="234461"/>
                  <a:pt x="952914" y="237774"/>
                  <a:pt x="951749" y="237189"/>
                </a:cubicBezTo>
                <a:close/>
                <a:moveTo>
                  <a:pt x="734014" y="235240"/>
                </a:moveTo>
                <a:cubicBezTo>
                  <a:pt x="737122" y="234266"/>
                  <a:pt x="738281" y="238943"/>
                  <a:pt x="735375" y="239723"/>
                </a:cubicBezTo>
                <a:cubicBezTo>
                  <a:pt x="732463" y="240503"/>
                  <a:pt x="731102" y="236020"/>
                  <a:pt x="734014" y="235240"/>
                </a:cubicBezTo>
                <a:close/>
                <a:moveTo>
                  <a:pt x="920699" y="235045"/>
                </a:moveTo>
                <a:cubicBezTo>
                  <a:pt x="923611" y="234266"/>
                  <a:pt x="924776" y="238943"/>
                  <a:pt x="921864" y="239528"/>
                </a:cubicBezTo>
                <a:cubicBezTo>
                  <a:pt x="918957" y="240503"/>
                  <a:pt x="917597" y="235825"/>
                  <a:pt x="920699" y="235045"/>
                </a:cubicBezTo>
                <a:close/>
                <a:moveTo>
                  <a:pt x="826194" y="237969"/>
                </a:moveTo>
                <a:cubicBezTo>
                  <a:pt x="826385" y="237579"/>
                  <a:pt x="827746" y="235630"/>
                  <a:pt x="827941" y="235435"/>
                </a:cubicBezTo>
                <a:lnTo>
                  <a:pt x="829688" y="237969"/>
                </a:lnTo>
                <a:cubicBezTo>
                  <a:pt x="828715" y="239138"/>
                  <a:pt x="827359" y="238943"/>
                  <a:pt x="826194" y="237969"/>
                </a:cubicBezTo>
                <a:close/>
                <a:moveTo>
                  <a:pt x="714802" y="241087"/>
                </a:moveTo>
                <a:cubicBezTo>
                  <a:pt x="718682" y="240892"/>
                  <a:pt x="720816" y="241282"/>
                  <a:pt x="723537" y="238943"/>
                </a:cubicBezTo>
                <a:cubicBezTo>
                  <a:pt x="724310" y="238359"/>
                  <a:pt x="724119" y="238554"/>
                  <a:pt x="725279" y="238943"/>
                </a:cubicBezTo>
                <a:cubicBezTo>
                  <a:pt x="726253" y="239333"/>
                  <a:pt x="729165" y="240697"/>
                  <a:pt x="729747" y="241282"/>
                </a:cubicBezTo>
                <a:cubicBezTo>
                  <a:pt x="730134" y="241477"/>
                  <a:pt x="730134" y="241672"/>
                  <a:pt x="730329" y="241867"/>
                </a:cubicBezTo>
                <a:cubicBezTo>
                  <a:pt x="730134" y="244011"/>
                  <a:pt x="726444" y="247909"/>
                  <a:pt x="722177" y="247129"/>
                </a:cubicBezTo>
                <a:cubicBezTo>
                  <a:pt x="719265" y="246544"/>
                  <a:pt x="715967" y="243426"/>
                  <a:pt x="714802" y="241087"/>
                </a:cubicBezTo>
                <a:close/>
                <a:moveTo>
                  <a:pt x="925554" y="241867"/>
                </a:moveTo>
                <a:cubicBezTo>
                  <a:pt x="926136" y="241477"/>
                  <a:pt x="925940" y="241477"/>
                  <a:pt x="926327" y="241282"/>
                </a:cubicBezTo>
                <a:cubicBezTo>
                  <a:pt x="926718" y="240892"/>
                  <a:pt x="930017" y="239333"/>
                  <a:pt x="930795" y="239138"/>
                </a:cubicBezTo>
                <a:cubicBezTo>
                  <a:pt x="931954" y="238554"/>
                  <a:pt x="931568" y="238554"/>
                  <a:pt x="932537" y="239333"/>
                </a:cubicBezTo>
                <a:cubicBezTo>
                  <a:pt x="933511" y="240113"/>
                  <a:pt x="934675" y="240697"/>
                  <a:pt x="936227" y="241087"/>
                </a:cubicBezTo>
                <a:cubicBezTo>
                  <a:pt x="938169" y="241477"/>
                  <a:pt x="939329" y="241282"/>
                  <a:pt x="941272" y="241282"/>
                </a:cubicBezTo>
                <a:cubicBezTo>
                  <a:pt x="940689" y="242257"/>
                  <a:pt x="939138" y="244206"/>
                  <a:pt x="938169" y="244985"/>
                </a:cubicBezTo>
                <a:cubicBezTo>
                  <a:pt x="931568" y="250442"/>
                  <a:pt x="926136" y="244790"/>
                  <a:pt x="925554" y="241867"/>
                </a:cubicBezTo>
                <a:close/>
                <a:moveTo>
                  <a:pt x="793202" y="242257"/>
                </a:moveTo>
                <a:lnTo>
                  <a:pt x="794171" y="242841"/>
                </a:lnTo>
                <a:lnTo>
                  <a:pt x="792233" y="243036"/>
                </a:lnTo>
                <a:lnTo>
                  <a:pt x="793202" y="242257"/>
                </a:lnTo>
                <a:close/>
                <a:moveTo>
                  <a:pt x="862676" y="242257"/>
                </a:moveTo>
                <a:lnTo>
                  <a:pt x="863645" y="243036"/>
                </a:lnTo>
                <a:lnTo>
                  <a:pt x="861707" y="242841"/>
                </a:lnTo>
                <a:lnTo>
                  <a:pt x="862676" y="242257"/>
                </a:lnTo>
                <a:close/>
                <a:moveTo>
                  <a:pt x="761183" y="247909"/>
                </a:moveTo>
                <a:cubicBezTo>
                  <a:pt x="761379" y="247519"/>
                  <a:pt x="761766" y="247324"/>
                  <a:pt x="762152" y="246739"/>
                </a:cubicBezTo>
                <a:cubicBezTo>
                  <a:pt x="763121" y="245765"/>
                  <a:pt x="764095" y="243816"/>
                  <a:pt x="764482" y="243426"/>
                </a:cubicBezTo>
                <a:cubicBezTo>
                  <a:pt x="764868" y="243621"/>
                  <a:pt x="765260" y="244011"/>
                  <a:pt x="765646" y="244206"/>
                </a:cubicBezTo>
                <a:cubicBezTo>
                  <a:pt x="767393" y="245375"/>
                  <a:pt x="767393" y="245180"/>
                  <a:pt x="768749" y="245960"/>
                </a:cubicBezTo>
                <a:cubicBezTo>
                  <a:pt x="769140" y="246154"/>
                  <a:pt x="769140" y="246349"/>
                  <a:pt x="769331" y="246349"/>
                </a:cubicBezTo>
                <a:lnTo>
                  <a:pt x="761183" y="247909"/>
                </a:lnTo>
                <a:close/>
                <a:moveTo>
                  <a:pt x="886743" y="246349"/>
                </a:moveTo>
                <a:cubicBezTo>
                  <a:pt x="887129" y="245960"/>
                  <a:pt x="887516" y="245765"/>
                  <a:pt x="888098" y="245570"/>
                </a:cubicBezTo>
                <a:cubicBezTo>
                  <a:pt x="889845" y="244790"/>
                  <a:pt x="891206" y="243621"/>
                  <a:pt x="891592" y="243426"/>
                </a:cubicBezTo>
                <a:cubicBezTo>
                  <a:pt x="891979" y="243816"/>
                  <a:pt x="892757" y="245180"/>
                  <a:pt x="893143" y="245765"/>
                </a:cubicBezTo>
                <a:lnTo>
                  <a:pt x="894890" y="247909"/>
                </a:lnTo>
                <a:lnTo>
                  <a:pt x="886743" y="246349"/>
                </a:lnTo>
                <a:close/>
                <a:moveTo>
                  <a:pt x="821340" y="245375"/>
                </a:moveTo>
                <a:cubicBezTo>
                  <a:pt x="859378" y="244595"/>
                  <a:pt x="897416" y="250442"/>
                  <a:pt x="930599" y="261746"/>
                </a:cubicBezTo>
                <a:cubicBezTo>
                  <a:pt x="931568" y="262136"/>
                  <a:pt x="932732" y="262331"/>
                  <a:pt x="933315" y="263110"/>
                </a:cubicBezTo>
                <a:cubicBezTo>
                  <a:pt x="935448" y="265254"/>
                  <a:pt x="933897" y="269737"/>
                  <a:pt x="929238" y="268373"/>
                </a:cubicBezTo>
                <a:cubicBezTo>
                  <a:pt x="881115" y="252391"/>
                  <a:pt x="825999" y="248688"/>
                  <a:pt x="775933" y="256679"/>
                </a:cubicBezTo>
                <a:cubicBezTo>
                  <a:pt x="762930" y="258823"/>
                  <a:pt x="749928" y="261551"/>
                  <a:pt x="737312" y="265254"/>
                </a:cubicBezTo>
                <a:cubicBezTo>
                  <a:pt x="735565" y="265839"/>
                  <a:pt x="726057" y="268762"/>
                  <a:pt x="725279" y="268762"/>
                </a:cubicBezTo>
                <a:cubicBezTo>
                  <a:pt x="723145" y="268957"/>
                  <a:pt x="721398" y="266813"/>
                  <a:pt x="722177" y="264280"/>
                </a:cubicBezTo>
                <a:cubicBezTo>
                  <a:pt x="722759" y="262331"/>
                  <a:pt x="725088" y="261941"/>
                  <a:pt x="727026" y="261356"/>
                </a:cubicBezTo>
                <a:cubicBezTo>
                  <a:pt x="757493" y="251027"/>
                  <a:pt x="789125" y="245960"/>
                  <a:pt x="821340" y="245375"/>
                </a:cubicBezTo>
                <a:close/>
                <a:moveTo>
                  <a:pt x="736730" y="253950"/>
                </a:moveTo>
                <a:cubicBezTo>
                  <a:pt x="737312" y="252976"/>
                  <a:pt x="737895" y="252196"/>
                  <a:pt x="738281" y="251222"/>
                </a:cubicBezTo>
                <a:cubicBezTo>
                  <a:pt x="738864" y="251417"/>
                  <a:pt x="739255" y="251806"/>
                  <a:pt x="739838" y="252001"/>
                </a:cubicBezTo>
                <a:cubicBezTo>
                  <a:pt x="740420" y="252196"/>
                  <a:pt x="741002" y="252391"/>
                  <a:pt x="741389" y="252586"/>
                </a:cubicBezTo>
                <a:lnTo>
                  <a:pt x="736730" y="253950"/>
                </a:lnTo>
                <a:close/>
                <a:moveTo>
                  <a:pt x="917792" y="251222"/>
                </a:moveTo>
                <a:cubicBezTo>
                  <a:pt x="918179" y="252196"/>
                  <a:pt x="918761" y="252976"/>
                  <a:pt x="919344" y="253950"/>
                </a:cubicBezTo>
                <a:lnTo>
                  <a:pt x="914685" y="252586"/>
                </a:lnTo>
                <a:lnTo>
                  <a:pt x="917792" y="251222"/>
                </a:lnTo>
                <a:close/>
                <a:moveTo>
                  <a:pt x="750119" y="288642"/>
                </a:moveTo>
                <a:cubicBezTo>
                  <a:pt x="748763" y="288642"/>
                  <a:pt x="734401" y="292929"/>
                  <a:pt x="732071" y="293514"/>
                </a:cubicBezTo>
                <a:cubicBezTo>
                  <a:pt x="726253" y="295268"/>
                  <a:pt x="719847" y="291565"/>
                  <a:pt x="718487" y="284744"/>
                </a:cubicBezTo>
                <a:cubicBezTo>
                  <a:pt x="717714" y="280846"/>
                  <a:pt x="719069" y="277922"/>
                  <a:pt x="720816" y="275779"/>
                </a:cubicBezTo>
                <a:cubicBezTo>
                  <a:pt x="722563" y="273635"/>
                  <a:pt x="725671" y="272465"/>
                  <a:pt x="728191" y="271686"/>
                </a:cubicBezTo>
                <a:cubicBezTo>
                  <a:pt x="759436" y="261356"/>
                  <a:pt x="794171" y="256289"/>
                  <a:pt x="827941" y="256289"/>
                </a:cubicBezTo>
                <a:cubicBezTo>
                  <a:pt x="861511" y="256289"/>
                  <a:pt x="896833" y="261551"/>
                  <a:pt x="927883" y="271881"/>
                </a:cubicBezTo>
                <a:cubicBezTo>
                  <a:pt x="930599" y="272660"/>
                  <a:pt x="933511" y="273830"/>
                  <a:pt x="935258" y="276168"/>
                </a:cubicBezTo>
                <a:cubicBezTo>
                  <a:pt x="942050" y="285134"/>
                  <a:pt x="933511" y="296632"/>
                  <a:pt x="924002" y="293709"/>
                </a:cubicBezTo>
                <a:cubicBezTo>
                  <a:pt x="921282" y="292929"/>
                  <a:pt x="907697" y="288837"/>
                  <a:pt x="905955" y="288837"/>
                </a:cubicBezTo>
                <a:cubicBezTo>
                  <a:pt x="907893" y="288642"/>
                  <a:pt x="908671" y="289032"/>
                  <a:pt x="910804" y="288252"/>
                </a:cubicBezTo>
                <a:cubicBezTo>
                  <a:pt x="921091" y="284939"/>
                  <a:pt x="920699" y="269737"/>
                  <a:pt x="909835" y="267203"/>
                </a:cubicBezTo>
                <a:cubicBezTo>
                  <a:pt x="903430" y="265644"/>
                  <a:pt x="898385" y="270127"/>
                  <a:pt x="897024" y="274804"/>
                </a:cubicBezTo>
                <a:cubicBezTo>
                  <a:pt x="896251" y="277728"/>
                  <a:pt x="896833" y="281236"/>
                  <a:pt x="898189" y="283380"/>
                </a:cubicBezTo>
                <a:cubicBezTo>
                  <a:pt x="899353" y="285134"/>
                  <a:pt x="902265" y="287862"/>
                  <a:pt x="903816" y="288057"/>
                </a:cubicBezTo>
                <a:cubicBezTo>
                  <a:pt x="902847" y="288057"/>
                  <a:pt x="900714" y="287472"/>
                  <a:pt x="899549" y="287083"/>
                </a:cubicBezTo>
                <a:cubicBezTo>
                  <a:pt x="892561" y="285523"/>
                  <a:pt x="884604" y="284159"/>
                  <a:pt x="877621" y="282990"/>
                </a:cubicBezTo>
                <a:cubicBezTo>
                  <a:pt x="876261" y="282795"/>
                  <a:pt x="869082" y="282015"/>
                  <a:pt x="868499" y="281626"/>
                </a:cubicBezTo>
                <a:cubicBezTo>
                  <a:pt x="871993" y="281041"/>
                  <a:pt x="873741" y="280261"/>
                  <a:pt x="875678" y="278312"/>
                </a:cubicBezTo>
                <a:cubicBezTo>
                  <a:pt x="882084" y="271686"/>
                  <a:pt x="878008" y="260772"/>
                  <a:pt x="869082" y="259797"/>
                </a:cubicBezTo>
                <a:cubicBezTo>
                  <a:pt x="859574" y="258628"/>
                  <a:pt x="853750" y="269542"/>
                  <a:pt x="859182" y="277143"/>
                </a:cubicBezTo>
                <a:cubicBezTo>
                  <a:pt x="861125" y="279677"/>
                  <a:pt x="862676" y="280261"/>
                  <a:pt x="865392" y="281236"/>
                </a:cubicBezTo>
                <a:cubicBezTo>
                  <a:pt x="864037" y="281236"/>
                  <a:pt x="862094" y="281041"/>
                  <a:pt x="860738" y="280846"/>
                </a:cubicBezTo>
                <a:cubicBezTo>
                  <a:pt x="840361" y="278897"/>
                  <a:pt x="819984" y="278702"/>
                  <a:pt x="799608" y="280456"/>
                </a:cubicBezTo>
                <a:lnTo>
                  <a:pt x="790682" y="281236"/>
                </a:lnTo>
                <a:cubicBezTo>
                  <a:pt x="792233" y="280651"/>
                  <a:pt x="793011" y="280456"/>
                  <a:pt x="794367" y="279482"/>
                </a:cubicBezTo>
                <a:cubicBezTo>
                  <a:pt x="797665" y="277143"/>
                  <a:pt x="799608" y="272855"/>
                  <a:pt x="798829" y="268373"/>
                </a:cubicBezTo>
                <a:cubicBezTo>
                  <a:pt x="797861" y="263305"/>
                  <a:pt x="793011" y="258823"/>
                  <a:pt x="786801" y="259797"/>
                </a:cubicBezTo>
                <a:cubicBezTo>
                  <a:pt x="776123" y="261356"/>
                  <a:pt x="773799" y="275974"/>
                  <a:pt x="783889" y="280651"/>
                </a:cubicBezTo>
                <a:cubicBezTo>
                  <a:pt x="785441" y="281431"/>
                  <a:pt x="786605" y="281236"/>
                  <a:pt x="787961" y="281626"/>
                </a:cubicBezTo>
                <a:cubicBezTo>
                  <a:pt x="776123" y="282795"/>
                  <a:pt x="764286" y="285329"/>
                  <a:pt x="752644" y="287667"/>
                </a:cubicBezTo>
                <a:cubicBezTo>
                  <a:pt x="754973" y="286303"/>
                  <a:pt x="756720" y="285523"/>
                  <a:pt x="758272" y="282795"/>
                </a:cubicBezTo>
                <a:cubicBezTo>
                  <a:pt x="762735" y="274999"/>
                  <a:pt x="755751" y="264280"/>
                  <a:pt x="746047" y="267008"/>
                </a:cubicBezTo>
                <a:cubicBezTo>
                  <a:pt x="736926" y="269542"/>
                  <a:pt x="735375" y="281236"/>
                  <a:pt x="742167" y="286108"/>
                </a:cubicBezTo>
                <a:cubicBezTo>
                  <a:pt x="745269" y="288837"/>
                  <a:pt x="746821" y="288447"/>
                  <a:pt x="750119" y="288642"/>
                </a:cubicBezTo>
                <a:close/>
                <a:moveTo>
                  <a:pt x="786801" y="264085"/>
                </a:moveTo>
                <a:cubicBezTo>
                  <a:pt x="790873" y="263305"/>
                  <a:pt x="794171" y="266229"/>
                  <a:pt x="794753" y="269542"/>
                </a:cubicBezTo>
                <a:cubicBezTo>
                  <a:pt x="795531" y="273635"/>
                  <a:pt x="792620" y="276948"/>
                  <a:pt x="789321" y="277533"/>
                </a:cubicBezTo>
                <a:cubicBezTo>
                  <a:pt x="785245" y="278312"/>
                  <a:pt x="781947" y="275389"/>
                  <a:pt x="781364" y="272076"/>
                </a:cubicBezTo>
                <a:cubicBezTo>
                  <a:pt x="780395" y="267983"/>
                  <a:pt x="783498" y="264864"/>
                  <a:pt x="786801" y="264085"/>
                </a:cubicBezTo>
                <a:close/>
                <a:moveTo>
                  <a:pt x="866948" y="264085"/>
                </a:moveTo>
                <a:cubicBezTo>
                  <a:pt x="871020" y="263500"/>
                  <a:pt x="874323" y="266424"/>
                  <a:pt x="874709" y="269932"/>
                </a:cubicBezTo>
                <a:cubicBezTo>
                  <a:pt x="875292" y="274025"/>
                  <a:pt x="872380" y="277338"/>
                  <a:pt x="868695" y="277728"/>
                </a:cubicBezTo>
                <a:cubicBezTo>
                  <a:pt x="864619" y="278312"/>
                  <a:pt x="861511" y="275194"/>
                  <a:pt x="861125" y="271881"/>
                </a:cubicBezTo>
                <a:cubicBezTo>
                  <a:pt x="860542" y="267788"/>
                  <a:pt x="863645" y="264670"/>
                  <a:pt x="866948" y="264085"/>
                </a:cubicBezTo>
                <a:close/>
                <a:moveTo>
                  <a:pt x="906146" y="271101"/>
                </a:moveTo>
                <a:cubicBezTo>
                  <a:pt x="910222" y="270322"/>
                  <a:pt x="913520" y="273245"/>
                  <a:pt x="914103" y="276558"/>
                </a:cubicBezTo>
                <a:cubicBezTo>
                  <a:pt x="914881" y="280651"/>
                  <a:pt x="911969" y="284159"/>
                  <a:pt x="908671" y="284744"/>
                </a:cubicBezTo>
                <a:cubicBezTo>
                  <a:pt x="899936" y="286108"/>
                  <a:pt x="897024" y="273050"/>
                  <a:pt x="906146" y="271101"/>
                </a:cubicBezTo>
                <a:close/>
                <a:moveTo>
                  <a:pt x="747403" y="271101"/>
                </a:moveTo>
                <a:cubicBezTo>
                  <a:pt x="751479" y="270322"/>
                  <a:pt x="754778" y="273245"/>
                  <a:pt x="755360" y="276558"/>
                </a:cubicBezTo>
                <a:cubicBezTo>
                  <a:pt x="756138" y="280846"/>
                  <a:pt x="753226" y="283964"/>
                  <a:pt x="749732" y="284549"/>
                </a:cubicBezTo>
                <a:cubicBezTo>
                  <a:pt x="745656" y="285329"/>
                  <a:pt x="742358" y="282405"/>
                  <a:pt x="741775" y="279092"/>
                </a:cubicBezTo>
                <a:cubicBezTo>
                  <a:pt x="741002" y="274804"/>
                  <a:pt x="744105" y="271686"/>
                  <a:pt x="747403" y="271101"/>
                </a:cubicBezTo>
                <a:close/>
                <a:moveTo>
                  <a:pt x="827163" y="257069"/>
                </a:moveTo>
                <a:cubicBezTo>
                  <a:pt x="821536" y="257653"/>
                  <a:pt x="816686" y="262526"/>
                  <a:pt x="817269" y="268957"/>
                </a:cubicBezTo>
                <a:cubicBezTo>
                  <a:pt x="817851" y="274609"/>
                  <a:pt x="822896" y="279287"/>
                  <a:pt x="829106" y="278702"/>
                </a:cubicBezTo>
                <a:cubicBezTo>
                  <a:pt x="834734" y="278117"/>
                  <a:pt x="839387" y="273050"/>
                  <a:pt x="838805" y="266813"/>
                </a:cubicBezTo>
                <a:cubicBezTo>
                  <a:pt x="838223" y="261356"/>
                  <a:pt x="833373" y="256484"/>
                  <a:pt x="827163" y="257069"/>
                </a:cubicBezTo>
                <a:close/>
                <a:moveTo>
                  <a:pt x="834734" y="268762"/>
                </a:moveTo>
                <a:cubicBezTo>
                  <a:pt x="834151" y="272271"/>
                  <a:pt x="831044" y="275389"/>
                  <a:pt x="826968" y="274804"/>
                </a:cubicBezTo>
                <a:cubicBezTo>
                  <a:pt x="823479" y="274414"/>
                  <a:pt x="820567" y="271101"/>
                  <a:pt x="821149" y="267008"/>
                </a:cubicBezTo>
                <a:cubicBezTo>
                  <a:pt x="821536" y="263500"/>
                  <a:pt x="824834" y="260577"/>
                  <a:pt x="828910" y="261161"/>
                </a:cubicBezTo>
                <a:cubicBezTo>
                  <a:pt x="832404" y="261551"/>
                  <a:pt x="835316" y="264864"/>
                  <a:pt x="834734" y="268762"/>
                </a:cubicBezTo>
                <a:close/>
                <a:moveTo>
                  <a:pt x="826194" y="212048"/>
                </a:moveTo>
                <a:cubicBezTo>
                  <a:pt x="823283" y="212827"/>
                  <a:pt x="820567" y="215751"/>
                  <a:pt x="821536" y="219649"/>
                </a:cubicBezTo>
                <a:cubicBezTo>
                  <a:pt x="822118" y="222572"/>
                  <a:pt x="825221" y="225301"/>
                  <a:pt x="829106" y="224326"/>
                </a:cubicBezTo>
                <a:cubicBezTo>
                  <a:pt x="832013" y="223547"/>
                  <a:pt x="834734" y="220623"/>
                  <a:pt x="833956" y="216725"/>
                </a:cubicBezTo>
                <a:cubicBezTo>
                  <a:pt x="833178" y="213802"/>
                  <a:pt x="829879" y="211073"/>
                  <a:pt x="826194" y="212048"/>
                </a:cubicBezTo>
                <a:close/>
                <a:moveTo>
                  <a:pt x="827163" y="215946"/>
                </a:moveTo>
                <a:cubicBezTo>
                  <a:pt x="830075" y="215166"/>
                  <a:pt x="831240" y="219649"/>
                  <a:pt x="828328" y="220428"/>
                </a:cubicBezTo>
                <a:cubicBezTo>
                  <a:pt x="825416" y="221403"/>
                  <a:pt x="823865" y="216920"/>
                  <a:pt x="827163" y="215946"/>
                </a:cubicBezTo>
                <a:close/>
                <a:moveTo>
                  <a:pt x="825221" y="297802"/>
                </a:moveTo>
                <a:lnTo>
                  <a:pt x="825999" y="297802"/>
                </a:lnTo>
                <a:cubicBezTo>
                  <a:pt x="822118" y="297802"/>
                  <a:pt x="822700" y="297997"/>
                  <a:pt x="822896" y="303454"/>
                </a:cubicBezTo>
                <a:cubicBezTo>
                  <a:pt x="822896" y="309691"/>
                  <a:pt x="822314" y="315538"/>
                  <a:pt x="822314" y="319241"/>
                </a:cubicBezTo>
                <a:cubicBezTo>
                  <a:pt x="824643" y="319241"/>
                  <a:pt x="826581" y="319241"/>
                  <a:pt x="828132" y="319436"/>
                </a:cubicBezTo>
                <a:cubicBezTo>
                  <a:pt x="829688" y="319436"/>
                  <a:pt x="831430" y="319241"/>
                  <a:pt x="833956" y="319241"/>
                </a:cubicBezTo>
                <a:cubicBezTo>
                  <a:pt x="833956" y="315538"/>
                  <a:pt x="833373" y="309691"/>
                  <a:pt x="833373" y="303454"/>
                </a:cubicBezTo>
                <a:cubicBezTo>
                  <a:pt x="833569" y="297997"/>
                  <a:pt x="833956" y="297802"/>
                  <a:pt x="830271" y="297802"/>
                </a:cubicBezTo>
                <a:lnTo>
                  <a:pt x="831626" y="297802"/>
                </a:lnTo>
                <a:cubicBezTo>
                  <a:pt x="829297" y="297802"/>
                  <a:pt x="827359" y="297802"/>
                  <a:pt x="825221" y="297802"/>
                </a:cubicBezTo>
                <a:close/>
                <a:moveTo>
                  <a:pt x="832013" y="173068"/>
                </a:moveTo>
                <a:cubicBezTo>
                  <a:pt x="830075" y="175797"/>
                  <a:pt x="825999" y="175797"/>
                  <a:pt x="824061" y="173068"/>
                </a:cubicBezTo>
                <a:cubicBezTo>
                  <a:pt x="824252" y="175602"/>
                  <a:pt x="825030" y="178720"/>
                  <a:pt x="825416" y="181449"/>
                </a:cubicBezTo>
                <a:cubicBezTo>
                  <a:pt x="825803" y="184372"/>
                  <a:pt x="826385" y="187295"/>
                  <a:pt x="826581" y="190219"/>
                </a:cubicBezTo>
                <a:cubicBezTo>
                  <a:pt x="827163" y="190219"/>
                  <a:pt x="827359" y="190219"/>
                  <a:pt x="827941" y="190219"/>
                </a:cubicBezTo>
                <a:cubicBezTo>
                  <a:pt x="828524" y="190219"/>
                  <a:pt x="828715" y="190414"/>
                  <a:pt x="829297" y="190219"/>
                </a:cubicBezTo>
                <a:cubicBezTo>
                  <a:pt x="829688" y="187295"/>
                  <a:pt x="830075" y="184372"/>
                  <a:pt x="830462" y="181449"/>
                </a:cubicBezTo>
                <a:cubicBezTo>
                  <a:pt x="831044" y="178720"/>
                  <a:pt x="831626" y="175602"/>
                  <a:pt x="832013" y="173068"/>
                </a:cubicBezTo>
                <a:close/>
                <a:moveTo>
                  <a:pt x="827941" y="133115"/>
                </a:moveTo>
                <a:cubicBezTo>
                  <a:pt x="831626" y="133115"/>
                  <a:pt x="834734" y="136038"/>
                  <a:pt x="834734" y="139936"/>
                </a:cubicBezTo>
                <a:cubicBezTo>
                  <a:pt x="834734" y="143639"/>
                  <a:pt x="831822" y="146757"/>
                  <a:pt x="827941" y="146757"/>
                </a:cubicBezTo>
                <a:cubicBezTo>
                  <a:pt x="824252" y="146757"/>
                  <a:pt x="821149" y="143834"/>
                  <a:pt x="821149" y="139936"/>
                </a:cubicBezTo>
                <a:cubicBezTo>
                  <a:pt x="821340" y="136233"/>
                  <a:pt x="824252" y="133115"/>
                  <a:pt x="827941" y="133115"/>
                </a:cubicBezTo>
                <a:close/>
                <a:moveTo>
                  <a:pt x="827941" y="137207"/>
                </a:moveTo>
                <a:cubicBezTo>
                  <a:pt x="831626" y="137207"/>
                  <a:pt x="831626" y="142664"/>
                  <a:pt x="827941" y="142664"/>
                </a:cubicBezTo>
                <a:cubicBezTo>
                  <a:pt x="824447" y="142664"/>
                  <a:pt x="824447" y="137207"/>
                  <a:pt x="827941" y="137207"/>
                </a:cubicBezTo>
                <a:close/>
                <a:moveTo>
                  <a:pt x="827941" y="150070"/>
                </a:moveTo>
                <a:cubicBezTo>
                  <a:pt x="831044" y="150070"/>
                  <a:pt x="833569" y="152604"/>
                  <a:pt x="833569" y="155722"/>
                </a:cubicBezTo>
                <a:cubicBezTo>
                  <a:pt x="833569" y="158841"/>
                  <a:pt x="831044" y="161374"/>
                  <a:pt x="827941" y="161374"/>
                </a:cubicBezTo>
                <a:cubicBezTo>
                  <a:pt x="824834" y="161374"/>
                  <a:pt x="822314" y="158841"/>
                  <a:pt x="822314" y="155722"/>
                </a:cubicBezTo>
                <a:cubicBezTo>
                  <a:pt x="822314" y="152604"/>
                  <a:pt x="824834" y="150070"/>
                  <a:pt x="827941" y="150070"/>
                </a:cubicBezTo>
                <a:close/>
                <a:moveTo>
                  <a:pt x="827941" y="154163"/>
                </a:moveTo>
                <a:cubicBezTo>
                  <a:pt x="830271" y="154163"/>
                  <a:pt x="830271" y="157476"/>
                  <a:pt x="827941" y="157476"/>
                </a:cubicBezTo>
                <a:cubicBezTo>
                  <a:pt x="825803" y="157476"/>
                  <a:pt x="825803" y="154163"/>
                  <a:pt x="827941" y="154163"/>
                </a:cubicBezTo>
                <a:close/>
                <a:moveTo>
                  <a:pt x="827941" y="114210"/>
                </a:moveTo>
                <a:cubicBezTo>
                  <a:pt x="832209" y="114210"/>
                  <a:pt x="835703" y="117718"/>
                  <a:pt x="835703" y="122005"/>
                </a:cubicBezTo>
                <a:cubicBezTo>
                  <a:pt x="835703" y="126293"/>
                  <a:pt x="832209" y="129801"/>
                  <a:pt x="827941" y="129801"/>
                </a:cubicBezTo>
                <a:cubicBezTo>
                  <a:pt x="823669" y="129801"/>
                  <a:pt x="820175" y="126293"/>
                  <a:pt x="820175" y="122005"/>
                </a:cubicBezTo>
                <a:cubicBezTo>
                  <a:pt x="820371" y="117718"/>
                  <a:pt x="823669" y="114210"/>
                  <a:pt x="827941" y="114210"/>
                </a:cubicBezTo>
                <a:close/>
                <a:moveTo>
                  <a:pt x="827941" y="118302"/>
                </a:moveTo>
                <a:cubicBezTo>
                  <a:pt x="829879" y="118302"/>
                  <a:pt x="831626" y="119862"/>
                  <a:pt x="831626" y="122005"/>
                </a:cubicBezTo>
                <a:cubicBezTo>
                  <a:pt x="831626" y="123954"/>
                  <a:pt x="830075" y="125708"/>
                  <a:pt x="827941" y="125708"/>
                </a:cubicBezTo>
                <a:cubicBezTo>
                  <a:pt x="825999" y="125708"/>
                  <a:pt x="824252" y="124149"/>
                  <a:pt x="824252" y="122005"/>
                </a:cubicBezTo>
                <a:cubicBezTo>
                  <a:pt x="824447" y="119862"/>
                  <a:pt x="825999" y="118302"/>
                  <a:pt x="827941" y="118302"/>
                </a:cubicBezTo>
                <a:close/>
                <a:moveTo>
                  <a:pt x="827941" y="92771"/>
                </a:moveTo>
                <a:cubicBezTo>
                  <a:pt x="832791" y="92771"/>
                  <a:pt x="836481" y="96669"/>
                  <a:pt x="836481" y="101346"/>
                </a:cubicBezTo>
                <a:cubicBezTo>
                  <a:pt x="836481" y="106219"/>
                  <a:pt x="832595" y="109922"/>
                  <a:pt x="827941" y="109922"/>
                </a:cubicBezTo>
                <a:cubicBezTo>
                  <a:pt x="823087" y="109922"/>
                  <a:pt x="819402" y="106024"/>
                  <a:pt x="819402" y="101346"/>
                </a:cubicBezTo>
                <a:cubicBezTo>
                  <a:pt x="819402" y="96669"/>
                  <a:pt x="823283" y="92771"/>
                  <a:pt x="827941" y="92771"/>
                </a:cubicBezTo>
                <a:close/>
                <a:moveTo>
                  <a:pt x="827941" y="96669"/>
                </a:moveTo>
                <a:cubicBezTo>
                  <a:pt x="830462" y="96669"/>
                  <a:pt x="832595" y="98812"/>
                  <a:pt x="832595" y="101346"/>
                </a:cubicBezTo>
                <a:cubicBezTo>
                  <a:pt x="832595" y="103880"/>
                  <a:pt x="830462" y="106024"/>
                  <a:pt x="827941" y="106024"/>
                </a:cubicBezTo>
                <a:cubicBezTo>
                  <a:pt x="825416" y="106024"/>
                  <a:pt x="823283" y="103880"/>
                  <a:pt x="823283" y="101346"/>
                </a:cubicBezTo>
                <a:cubicBezTo>
                  <a:pt x="823283" y="98812"/>
                  <a:pt x="825416" y="96669"/>
                  <a:pt x="827941" y="96669"/>
                </a:cubicBezTo>
                <a:close/>
                <a:moveTo>
                  <a:pt x="835898" y="89262"/>
                </a:moveTo>
                <a:cubicBezTo>
                  <a:pt x="830853" y="91017"/>
                  <a:pt x="825221" y="91211"/>
                  <a:pt x="820175" y="89262"/>
                </a:cubicBezTo>
                <a:cubicBezTo>
                  <a:pt x="819789" y="89262"/>
                  <a:pt x="819206" y="89457"/>
                  <a:pt x="817851" y="89652"/>
                </a:cubicBezTo>
                <a:cubicBezTo>
                  <a:pt x="814357" y="90237"/>
                  <a:pt x="812028" y="91211"/>
                  <a:pt x="809116" y="92381"/>
                </a:cubicBezTo>
                <a:cubicBezTo>
                  <a:pt x="809502" y="95304"/>
                  <a:pt x="810281" y="99007"/>
                  <a:pt x="810863" y="101931"/>
                </a:cubicBezTo>
                <a:cubicBezTo>
                  <a:pt x="813965" y="117913"/>
                  <a:pt x="816877" y="133699"/>
                  <a:pt x="819789" y="149681"/>
                </a:cubicBezTo>
                <a:cubicBezTo>
                  <a:pt x="820953" y="156112"/>
                  <a:pt x="822314" y="162739"/>
                  <a:pt x="823283" y="168975"/>
                </a:cubicBezTo>
                <a:cubicBezTo>
                  <a:pt x="824447" y="164298"/>
                  <a:pt x="831044" y="164298"/>
                  <a:pt x="832404" y="168975"/>
                </a:cubicBezTo>
                <a:cubicBezTo>
                  <a:pt x="832987" y="166637"/>
                  <a:pt x="835507" y="151435"/>
                  <a:pt x="835898" y="150070"/>
                </a:cubicBezTo>
                <a:cubicBezTo>
                  <a:pt x="838805" y="134089"/>
                  <a:pt x="841913" y="118108"/>
                  <a:pt x="845015" y="102126"/>
                </a:cubicBezTo>
                <a:cubicBezTo>
                  <a:pt x="845597" y="99007"/>
                  <a:pt x="846376" y="95499"/>
                  <a:pt x="846762" y="92381"/>
                </a:cubicBezTo>
                <a:cubicBezTo>
                  <a:pt x="844433" y="91406"/>
                  <a:pt x="838805" y="89457"/>
                  <a:pt x="835898" y="89262"/>
                </a:cubicBezTo>
                <a:close/>
                <a:moveTo>
                  <a:pt x="827941" y="44631"/>
                </a:moveTo>
                <a:cubicBezTo>
                  <a:pt x="829688" y="44631"/>
                  <a:pt x="831430" y="44826"/>
                  <a:pt x="832987" y="45216"/>
                </a:cubicBezTo>
                <a:cubicBezTo>
                  <a:pt x="832404" y="42293"/>
                  <a:pt x="831822" y="40344"/>
                  <a:pt x="831822" y="37030"/>
                </a:cubicBezTo>
                <a:cubicBezTo>
                  <a:pt x="831626" y="31768"/>
                  <a:pt x="831822" y="31378"/>
                  <a:pt x="835507" y="31183"/>
                </a:cubicBezTo>
                <a:cubicBezTo>
                  <a:pt x="843077" y="30989"/>
                  <a:pt x="845211" y="32158"/>
                  <a:pt x="851225" y="34497"/>
                </a:cubicBezTo>
                <a:lnTo>
                  <a:pt x="851225" y="19879"/>
                </a:lnTo>
                <a:cubicBezTo>
                  <a:pt x="848123" y="20854"/>
                  <a:pt x="847736" y="21828"/>
                  <a:pt x="842882" y="22803"/>
                </a:cubicBezTo>
                <a:cubicBezTo>
                  <a:pt x="840748" y="23193"/>
                  <a:pt x="833956" y="23972"/>
                  <a:pt x="832595" y="22608"/>
                </a:cubicBezTo>
                <a:cubicBezTo>
                  <a:pt x="831240" y="21439"/>
                  <a:pt x="832013" y="14422"/>
                  <a:pt x="832404" y="12279"/>
                </a:cubicBezTo>
                <a:cubicBezTo>
                  <a:pt x="833178" y="7991"/>
                  <a:pt x="833956" y="7406"/>
                  <a:pt x="835316" y="3898"/>
                </a:cubicBezTo>
                <a:lnTo>
                  <a:pt x="820758" y="3898"/>
                </a:lnTo>
                <a:cubicBezTo>
                  <a:pt x="822118" y="7406"/>
                  <a:pt x="822896" y="7991"/>
                  <a:pt x="823669" y="12279"/>
                </a:cubicBezTo>
                <a:cubicBezTo>
                  <a:pt x="824061" y="14422"/>
                  <a:pt x="824834" y="21244"/>
                  <a:pt x="823479" y="22608"/>
                </a:cubicBezTo>
                <a:cubicBezTo>
                  <a:pt x="822118" y="23972"/>
                  <a:pt x="815326" y="23193"/>
                  <a:pt x="813192" y="22803"/>
                </a:cubicBezTo>
                <a:cubicBezTo>
                  <a:pt x="808338" y="21828"/>
                  <a:pt x="807951" y="21049"/>
                  <a:pt x="804849" y="19879"/>
                </a:cubicBezTo>
                <a:lnTo>
                  <a:pt x="804849" y="34497"/>
                </a:lnTo>
                <a:cubicBezTo>
                  <a:pt x="810863" y="32158"/>
                  <a:pt x="812996" y="30989"/>
                  <a:pt x="820371" y="31183"/>
                </a:cubicBezTo>
                <a:cubicBezTo>
                  <a:pt x="824061" y="31378"/>
                  <a:pt x="824252" y="31573"/>
                  <a:pt x="824252" y="36835"/>
                </a:cubicBezTo>
                <a:cubicBezTo>
                  <a:pt x="824252" y="40344"/>
                  <a:pt x="823669" y="42098"/>
                  <a:pt x="823087" y="45021"/>
                </a:cubicBezTo>
                <a:cubicBezTo>
                  <a:pt x="824643" y="44826"/>
                  <a:pt x="826194" y="44631"/>
                  <a:pt x="827941" y="44631"/>
                </a:cubicBezTo>
                <a:close/>
                <a:moveTo>
                  <a:pt x="827941" y="48724"/>
                </a:moveTo>
                <a:cubicBezTo>
                  <a:pt x="838419" y="48724"/>
                  <a:pt x="846762" y="57300"/>
                  <a:pt x="846762" y="67629"/>
                </a:cubicBezTo>
                <a:cubicBezTo>
                  <a:pt x="846762" y="78153"/>
                  <a:pt x="838223" y="86534"/>
                  <a:pt x="827941" y="86534"/>
                </a:cubicBezTo>
                <a:cubicBezTo>
                  <a:pt x="817655" y="86534"/>
                  <a:pt x="809116" y="77959"/>
                  <a:pt x="809116" y="67629"/>
                </a:cubicBezTo>
                <a:cubicBezTo>
                  <a:pt x="809116" y="57105"/>
                  <a:pt x="817655" y="48724"/>
                  <a:pt x="827941" y="48724"/>
                </a:cubicBezTo>
                <a:close/>
                <a:moveTo>
                  <a:pt x="827941" y="169170"/>
                </a:moveTo>
                <a:cubicBezTo>
                  <a:pt x="829493" y="169170"/>
                  <a:pt x="829493" y="171509"/>
                  <a:pt x="827941" y="171509"/>
                </a:cubicBezTo>
                <a:cubicBezTo>
                  <a:pt x="826385" y="171509"/>
                  <a:pt x="826385" y="169170"/>
                  <a:pt x="827941" y="169170"/>
                </a:cubicBezTo>
                <a:close/>
                <a:moveTo>
                  <a:pt x="747403" y="103880"/>
                </a:moveTo>
                <a:cubicBezTo>
                  <a:pt x="747985" y="107388"/>
                  <a:pt x="750897" y="109922"/>
                  <a:pt x="754587" y="109922"/>
                </a:cubicBezTo>
                <a:cubicBezTo>
                  <a:pt x="758272" y="109922"/>
                  <a:pt x="761183" y="107193"/>
                  <a:pt x="761766" y="103685"/>
                </a:cubicBezTo>
                <a:cubicBezTo>
                  <a:pt x="762348" y="104465"/>
                  <a:pt x="762735" y="104855"/>
                  <a:pt x="764286" y="104855"/>
                </a:cubicBezTo>
                <a:lnTo>
                  <a:pt x="768171" y="104855"/>
                </a:lnTo>
                <a:cubicBezTo>
                  <a:pt x="770887" y="113820"/>
                  <a:pt x="773799" y="122395"/>
                  <a:pt x="777097" y="131166"/>
                </a:cubicBezTo>
                <a:cubicBezTo>
                  <a:pt x="783111" y="147147"/>
                  <a:pt x="791068" y="164298"/>
                  <a:pt x="799803" y="178720"/>
                </a:cubicBezTo>
                <a:cubicBezTo>
                  <a:pt x="804653" y="186711"/>
                  <a:pt x="807755" y="190999"/>
                  <a:pt x="813383" y="198015"/>
                </a:cubicBezTo>
                <a:cubicBezTo>
                  <a:pt x="813775" y="198405"/>
                  <a:pt x="814161" y="198794"/>
                  <a:pt x="814357" y="199184"/>
                </a:cubicBezTo>
                <a:cubicBezTo>
                  <a:pt x="812996" y="202302"/>
                  <a:pt x="813579" y="202692"/>
                  <a:pt x="814357" y="206005"/>
                </a:cubicBezTo>
                <a:cubicBezTo>
                  <a:pt x="812028" y="205616"/>
                  <a:pt x="809312" y="205226"/>
                  <a:pt x="807173" y="206396"/>
                </a:cubicBezTo>
                <a:cubicBezTo>
                  <a:pt x="804266" y="207760"/>
                  <a:pt x="804653" y="210099"/>
                  <a:pt x="805039" y="212048"/>
                </a:cubicBezTo>
                <a:cubicBezTo>
                  <a:pt x="803875" y="212632"/>
                  <a:pt x="802519" y="214192"/>
                  <a:pt x="801937" y="215556"/>
                </a:cubicBezTo>
                <a:cubicBezTo>
                  <a:pt x="800963" y="217895"/>
                  <a:pt x="801545" y="219064"/>
                  <a:pt x="802324" y="221013"/>
                </a:cubicBezTo>
                <a:cubicBezTo>
                  <a:pt x="801355" y="220623"/>
                  <a:pt x="798829" y="217700"/>
                  <a:pt x="798056" y="216725"/>
                </a:cubicBezTo>
                <a:cubicBezTo>
                  <a:pt x="796892" y="215556"/>
                  <a:pt x="792815" y="210683"/>
                  <a:pt x="791846" y="209319"/>
                </a:cubicBezTo>
                <a:cubicBezTo>
                  <a:pt x="784080" y="199379"/>
                  <a:pt x="780591" y="192947"/>
                  <a:pt x="774572" y="182618"/>
                </a:cubicBezTo>
                <a:cubicBezTo>
                  <a:pt x="772243" y="178720"/>
                  <a:pt x="769140" y="172289"/>
                  <a:pt x="767007" y="168196"/>
                </a:cubicBezTo>
                <a:cubicBezTo>
                  <a:pt x="760405" y="154748"/>
                  <a:pt x="752448" y="136233"/>
                  <a:pt x="747599" y="121421"/>
                </a:cubicBezTo>
                <a:cubicBezTo>
                  <a:pt x="747016" y="119862"/>
                  <a:pt x="742553" y="106219"/>
                  <a:pt x="742358" y="104855"/>
                </a:cubicBezTo>
                <a:cubicBezTo>
                  <a:pt x="745852" y="105050"/>
                  <a:pt x="745852" y="105439"/>
                  <a:pt x="747403" y="103880"/>
                </a:cubicBezTo>
                <a:close/>
                <a:moveTo>
                  <a:pt x="759436" y="113235"/>
                </a:moveTo>
                <a:cubicBezTo>
                  <a:pt x="755556" y="113235"/>
                  <a:pt x="752448" y="116353"/>
                  <a:pt x="752448" y="120251"/>
                </a:cubicBezTo>
                <a:cubicBezTo>
                  <a:pt x="752448" y="124149"/>
                  <a:pt x="755556" y="127268"/>
                  <a:pt x="759436" y="127268"/>
                </a:cubicBezTo>
                <a:cubicBezTo>
                  <a:pt x="763317" y="127268"/>
                  <a:pt x="766424" y="124149"/>
                  <a:pt x="766424" y="120251"/>
                </a:cubicBezTo>
                <a:cubicBezTo>
                  <a:pt x="766424" y="116353"/>
                  <a:pt x="763317" y="113235"/>
                  <a:pt x="759436" y="113235"/>
                </a:cubicBezTo>
                <a:close/>
                <a:moveTo>
                  <a:pt x="765646" y="130191"/>
                </a:moveTo>
                <a:cubicBezTo>
                  <a:pt x="761766" y="130191"/>
                  <a:pt x="758658" y="133309"/>
                  <a:pt x="758658" y="137207"/>
                </a:cubicBezTo>
                <a:cubicBezTo>
                  <a:pt x="758658" y="141105"/>
                  <a:pt x="761766" y="144224"/>
                  <a:pt x="765646" y="144224"/>
                </a:cubicBezTo>
                <a:cubicBezTo>
                  <a:pt x="769527" y="144224"/>
                  <a:pt x="772634" y="141105"/>
                  <a:pt x="772634" y="137207"/>
                </a:cubicBezTo>
                <a:cubicBezTo>
                  <a:pt x="772439" y="133309"/>
                  <a:pt x="769331" y="130191"/>
                  <a:pt x="765646" y="130191"/>
                </a:cubicBezTo>
                <a:close/>
                <a:moveTo>
                  <a:pt x="772439" y="146757"/>
                </a:moveTo>
                <a:cubicBezTo>
                  <a:pt x="768558" y="146757"/>
                  <a:pt x="765450" y="149876"/>
                  <a:pt x="765450" y="153773"/>
                </a:cubicBezTo>
                <a:cubicBezTo>
                  <a:pt x="765450" y="157671"/>
                  <a:pt x="768558" y="160790"/>
                  <a:pt x="772439" y="160790"/>
                </a:cubicBezTo>
                <a:cubicBezTo>
                  <a:pt x="776319" y="160790"/>
                  <a:pt x="779427" y="157671"/>
                  <a:pt x="779427" y="153773"/>
                </a:cubicBezTo>
                <a:cubicBezTo>
                  <a:pt x="779231" y="149876"/>
                  <a:pt x="776123" y="146757"/>
                  <a:pt x="772439" y="146757"/>
                </a:cubicBezTo>
                <a:close/>
                <a:moveTo>
                  <a:pt x="780395" y="163128"/>
                </a:moveTo>
                <a:cubicBezTo>
                  <a:pt x="776515" y="163128"/>
                  <a:pt x="773407" y="166247"/>
                  <a:pt x="773407" y="170145"/>
                </a:cubicBezTo>
                <a:cubicBezTo>
                  <a:pt x="773407" y="174043"/>
                  <a:pt x="776515" y="177161"/>
                  <a:pt x="780395" y="177161"/>
                </a:cubicBezTo>
                <a:cubicBezTo>
                  <a:pt x="784276" y="177161"/>
                  <a:pt x="787379" y="174043"/>
                  <a:pt x="787379" y="170145"/>
                </a:cubicBezTo>
                <a:cubicBezTo>
                  <a:pt x="787379" y="166247"/>
                  <a:pt x="784276" y="163128"/>
                  <a:pt x="780395" y="163128"/>
                </a:cubicBezTo>
                <a:close/>
                <a:moveTo>
                  <a:pt x="789321" y="178720"/>
                </a:moveTo>
                <a:cubicBezTo>
                  <a:pt x="785441" y="178720"/>
                  <a:pt x="782333" y="181838"/>
                  <a:pt x="782333" y="185736"/>
                </a:cubicBezTo>
                <a:cubicBezTo>
                  <a:pt x="782333" y="189634"/>
                  <a:pt x="785441" y="192753"/>
                  <a:pt x="789321" y="192753"/>
                </a:cubicBezTo>
                <a:cubicBezTo>
                  <a:pt x="793202" y="192753"/>
                  <a:pt x="796309" y="189634"/>
                  <a:pt x="796309" y="185736"/>
                </a:cubicBezTo>
                <a:cubicBezTo>
                  <a:pt x="796309" y="181838"/>
                  <a:pt x="793202" y="178720"/>
                  <a:pt x="789321" y="178720"/>
                </a:cubicBezTo>
                <a:close/>
                <a:moveTo>
                  <a:pt x="799412" y="193532"/>
                </a:moveTo>
                <a:cubicBezTo>
                  <a:pt x="795531" y="193532"/>
                  <a:pt x="792429" y="196650"/>
                  <a:pt x="792429" y="200548"/>
                </a:cubicBezTo>
                <a:cubicBezTo>
                  <a:pt x="792429" y="204446"/>
                  <a:pt x="795531" y="207565"/>
                  <a:pt x="799412" y="207565"/>
                </a:cubicBezTo>
                <a:cubicBezTo>
                  <a:pt x="803292" y="207565"/>
                  <a:pt x="806400" y="204446"/>
                  <a:pt x="806400" y="200548"/>
                </a:cubicBezTo>
                <a:cubicBezTo>
                  <a:pt x="806400" y="196650"/>
                  <a:pt x="803292" y="193532"/>
                  <a:pt x="799412" y="193532"/>
                </a:cubicBezTo>
                <a:close/>
                <a:moveTo>
                  <a:pt x="856662" y="193532"/>
                </a:moveTo>
                <a:cubicBezTo>
                  <a:pt x="860542" y="193532"/>
                  <a:pt x="863645" y="196650"/>
                  <a:pt x="863645" y="200548"/>
                </a:cubicBezTo>
                <a:cubicBezTo>
                  <a:pt x="863645" y="204446"/>
                  <a:pt x="860542" y="207565"/>
                  <a:pt x="856662" y="207565"/>
                </a:cubicBezTo>
                <a:cubicBezTo>
                  <a:pt x="852781" y="207565"/>
                  <a:pt x="849674" y="204446"/>
                  <a:pt x="849674" y="200548"/>
                </a:cubicBezTo>
                <a:cubicBezTo>
                  <a:pt x="849674" y="196650"/>
                  <a:pt x="852781" y="193532"/>
                  <a:pt x="856662" y="193532"/>
                </a:cubicBezTo>
                <a:close/>
                <a:moveTo>
                  <a:pt x="866752" y="178720"/>
                </a:moveTo>
                <a:cubicBezTo>
                  <a:pt x="870633" y="178720"/>
                  <a:pt x="873741" y="181838"/>
                  <a:pt x="873741" y="185736"/>
                </a:cubicBezTo>
                <a:cubicBezTo>
                  <a:pt x="873741" y="189634"/>
                  <a:pt x="870633" y="192753"/>
                  <a:pt x="866752" y="192753"/>
                </a:cubicBezTo>
                <a:cubicBezTo>
                  <a:pt x="862872" y="192753"/>
                  <a:pt x="859764" y="189634"/>
                  <a:pt x="859764" y="185736"/>
                </a:cubicBezTo>
                <a:cubicBezTo>
                  <a:pt x="859764" y="181838"/>
                  <a:pt x="862872" y="178720"/>
                  <a:pt x="866752" y="178720"/>
                </a:cubicBezTo>
                <a:close/>
                <a:moveTo>
                  <a:pt x="875678" y="163128"/>
                </a:moveTo>
                <a:cubicBezTo>
                  <a:pt x="879559" y="163128"/>
                  <a:pt x="882666" y="166247"/>
                  <a:pt x="882666" y="170145"/>
                </a:cubicBezTo>
                <a:cubicBezTo>
                  <a:pt x="882666" y="174043"/>
                  <a:pt x="879559" y="177161"/>
                  <a:pt x="875678" y="177161"/>
                </a:cubicBezTo>
                <a:cubicBezTo>
                  <a:pt x="871798" y="177161"/>
                  <a:pt x="868695" y="174043"/>
                  <a:pt x="868695" y="170145"/>
                </a:cubicBezTo>
                <a:cubicBezTo>
                  <a:pt x="868886" y="166247"/>
                  <a:pt x="871798" y="163128"/>
                  <a:pt x="875678" y="163128"/>
                </a:cubicBezTo>
                <a:close/>
                <a:moveTo>
                  <a:pt x="883635" y="146757"/>
                </a:moveTo>
                <a:cubicBezTo>
                  <a:pt x="887516" y="146757"/>
                  <a:pt x="890623" y="149876"/>
                  <a:pt x="890623" y="153773"/>
                </a:cubicBezTo>
                <a:cubicBezTo>
                  <a:pt x="890623" y="157671"/>
                  <a:pt x="887516" y="160790"/>
                  <a:pt x="883635" y="160790"/>
                </a:cubicBezTo>
                <a:cubicBezTo>
                  <a:pt x="879755" y="160790"/>
                  <a:pt x="876647" y="157671"/>
                  <a:pt x="876647" y="153773"/>
                </a:cubicBezTo>
                <a:cubicBezTo>
                  <a:pt x="876843" y="149876"/>
                  <a:pt x="879950" y="146757"/>
                  <a:pt x="883635" y="146757"/>
                </a:cubicBezTo>
                <a:close/>
                <a:moveTo>
                  <a:pt x="890428" y="130191"/>
                </a:moveTo>
                <a:cubicBezTo>
                  <a:pt x="894308" y="130191"/>
                  <a:pt x="897416" y="133309"/>
                  <a:pt x="897416" y="137207"/>
                </a:cubicBezTo>
                <a:cubicBezTo>
                  <a:pt x="897416" y="141105"/>
                  <a:pt x="894308" y="144224"/>
                  <a:pt x="890428" y="144224"/>
                </a:cubicBezTo>
                <a:cubicBezTo>
                  <a:pt x="886547" y="144224"/>
                  <a:pt x="883439" y="141105"/>
                  <a:pt x="883439" y="137207"/>
                </a:cubicBezTo>
                <a:cubicBezTo>
                  <a:pt x="883635" y="133309"/>
                  <a:pt x="886743" y="130191"/>
                  <a:pt x="890428" y="130191"/>
                </a:cubicBezTo>
                <a:close/>
                <a:moveTo>
                  <a:pt x="896637" y="113235"/>
                </a:moveTo>
                <a:cubicBezTo>
                  <a:pt x="900518" y="113235"/>
                  <a:pt x="903626" y="116353"/>
                  <a:pt x="903626" y="120251"/>
                </a:cubicBezTo>
                <a:cubicBezTo>
                  <a:pt x="903626" y="124149"/>
                  <a:pt x="900518" y="127268"/>
                  <a:pt x="896637" y="127268"/>
                </a:cubicBezTo>
                <a:cubicBezTo>
                  <a:pt x="892757" y="127268"/>
                  <a:pt x="889649" y="124149"/>
                  <a:pt x="889649" y="120251"/>
                </a:cubicBezTo>
                <a:cubicBezTo>
                  <a:pt x="889649" y="116353"/>
                  <a:pt x="892757" y="113235"/>
                  <a:pt x="896637" y="113235"/>
                </a:cubicBezTo>
                <a:close/>
                <a:moveTo>
                  <a:pt x="908671" y="103880"/>
                </a:moveTo>
                <a:cubicBezTo>
                  <a:pt x="908088" y="107388"/>
                  <a:pt x="905177" y="109922"/>
                  <a:pt x="901487" y="109922"/>
                </a:cubicBezTo>
                <a:cubicBezTo>
                  <a:pt x="897998" y="109922"/>
                  <a:pt x="894890" y="107193"/>
                  <a:pt x="894308" y="103685"/>
                </a:cubicBezTo>
                <a:lnTo>
                  <a:pt x="893339" y="104465"/>
                </a:lnTo>
                <a:cubicBezTo>
                  <a:pt x="892561" y="104855"/>
                  <a:pt x="888876" y="104660"/>
                  <a:pt x="887907" y="104660"/>
                </a:cubicBezTo>
                <a:lnTo>
                  <a:pt x="883635" y="117913"/>
                </a:lnTo>
                <a:cubicBezTo>
                  <a:pt x="879368" y="130581"/>
                  <a:pt x="874323" y="143444"/>
                  <a:pt x="868499" y="155528"/>
                </a:cubicBezTo>
                <a:cubicBezTo>
                  <a:pt x="862289" y="168586"/>
                  <a:pt x="853168" y="185541"/>
                  <a:pt x="843660" y="196650"/>
                </a:cubicBezTo>
                <a:lnTo>
                  <a:pt x="841717" y="199184"/>
                </a:lnTo>
                <a:cubicBezTo>
                  <a:pt x="843077" y="202497"/>
                  <a:pt x="842495" y="202692"/>
                  <a:pt x="841717" y="206005"/>
                </a:cubicBezTo>
                <a:cubicBezTo>
                  <a:pt x="844824" y="205421"/>
                  <a:pt x="849483" y="205031"/>
                  <a:pt x="850838" y="208345"/>
                </a:cubicBezTo>
                <a:cubicBezTo>
                  <a:pt x="851421" y="209709"/>
                  <a:pt x="851034" y="210489"/>
                  <a:pt x="850838" y="211853"/>
                </a:cubicBezTo>
                <a:cubicBezTo>
                  <a:pt x="852003" y="212438"/>
                  <a:pt x="853364" y="213997"/>
                  <a:pt x="853946" y="215361"/>
                </a:cubicBezTo>
                <a:cubicBezTo>
                  <a:pt x="854915" y="217700"/>
                  <a:pt x="854332" y="218869"/>
                  <a:pt x="853554" y="220818"/>
                </a:cubicBezTo>
                <a:cubicBezTo>
                  <a:pt x="855111" y="220038"/>
                  <a:pt x="862872" y="210878"/>
                  <a:pt x="864037" y="209319"/>
                </a:cubicBezTo>
                <a:cubicBezTo>
                  <a:pt x="867721" y="204446"/>
                  <a:pt x="869855" y="201328"/>
                  <a:pt x="873158" y="196456"/>
                </a:cubicBezTo>
                <a:cubicBezTo>
                  <a:pt x="878203" y="189050"/>
                  <a:pt x="884996" y="176576"/>
                  <a:pt x="888876" y="168196"/>
                </a:cubicBezTo>
                <a:cubicBezTo>
                  <a:pt x="898580" y="148316"/>
                  <a:pt x="905563" y="129996"/>
                  <a:pt x="912165" y="109142"/>
                </a:cubicBezTo>
                <a:cubicBezTo>
                  <a:pt x="912551" y="108168"/>
                  <a:pt x="913325" y="105829"/>
                  <a:pt x="913325" y="104855"/>
                </a:cubicBezTo>
                <a:cubicBezTo>
                  <a:pt x="908862" y="104855"/>
                  <a:pt x="910222" y="105244"/>
                  <a:pt x="908671" y="103880"/>
                </a:cubicBezTo>
                <a:close/>
                <a:moveTo>
                  <a:pt x="789321" y="182618"/>
                </a:moveTo>
                <a:cubicBezTo>
                  <a:pt x="785441" y="182618"/>
                  <a:pt x="785441" y="188660"/>
                  <a:pt x="789321" y="188660"/>
                </a:cubicBezTo>
                <a:cubicBezTo>
                  <a:pt x="793202" y="188660"/>
                  <a:pt x="793202" y="182618"/>
                  <a:pt x="789321" y="182618"/>
                </a:cubicBezTo>
                <a:close/>
                <a:moveTo>
                  <a:pt x="780395" y="167026"/>
                </a:moveTo>
                <a:cubicBezTo>
                  <a:pt x="776515" y="167026"/>
                  <a:pt x="776515" y="173068"/>
                  <a:pt x="780395" y="173068"/>
                </a:cubicBezTo>
                <a:cubicBezTo>
                  <a:pt x="784276" y="173068"/>
                  <a:pt x="784276" y="167026"/>
                  <a:pt x="780395" y="167026"/>
                </a:cubicBezTo>
                <a:close/>
                <a:moveTo>
                  <a:pt x="772439" y="150850"/>
                </a:moveTo>
                <a:cubicBezTo>
                  <a:pt x="768558" y="150850"/>
                  <a:pt x="768558" y="156892"/>
                  <a:pt x="772439" y="156892"/>
                </a:cubicBezTo>
                <a:cubicBezTo>
                  <a:pt x="776319" y="156697"/>
                  <a:pt x="776319" y="150850"/>
                  <a:pt x="772439" y="150850"/>
                </a:cubicBezTo>
                <a:close/>
                <a:moveTo>
                  <a:pt x="765646" y="134284"/>
                </a:moveTo>
                <a:cubicBezTo>
                  <a:pt x="761766" y="134284"/>
                  <a:pt x="761766" y="140326"/>
                  <a:pt x="765646" y="140326"/>
                </a:cubicBezTo>
                <a:cubicBezTo>
                  <a:pt x="769527" y="140131"/>
                  <a:pt x="769527" y="134284"/>
                  <a:pt x="765646" y="134284"/>
                </a:cubicBezTo>
                <a:close/>
                <a:moveTo>
                  <a:pt x="759436" y="117133"/>
                </a:moveTo>
                <a:cubicBezTo>
                  <a:pt x="755556" y="117133"/>
                  <a:pt x="755556" y="123175"/>
                  <a:pt x="759436" y="123175"/>
                </a:cubicBezTo>
                <a:cubicBezTo>
                  <a:pt x="763513" y="123175"/>
                  <a:pt x="763513" y="117133"/>
                  <a:pt x="759436" y="117133"/>
                </a:cubicBezTo>
                <a:close/>
                <a:moveTo>
                  <a:pt x="754587" y="99787"/>
                </a:moveTo>
                <a:cubicBezTo>
                  <a:pt x="750701" y="99787"/>
                  <a:pt x="750701" y="105829"/>
                  <a:pt x="754587" y="105829"/>
                </a:cubicBezTo>
                <a:cubicBezTo>
                  <a:pt x="758467" y="105829"/>
                  <a:pt x="758467" y="99787"/>
                  <a:pt x="754587" y="99787"/>
                </a:cubicBezTo>
                <a:close/>
                <a:moveTo>
                  <a:pt x="799412" y="197625"/>
                </a:moveTo>
                <a:cubicBezTo>
                  <a:pt x="795727" y="197625"/>
                  <a:pt x="795727" y="203472"/>
                  <a:pt x="799412" y="203472"/>
                </a:cubicBezTo>
                <a:cubicBezTo>
                  <a:pt x="803292" y="203472"/>
                  <a:pt x="803292" y="197625"/>
                  <a:pt x="799412" y="197625"/>
                </a:cubicBezTo>
                <a:close/>
                <a:moveTo>
                  <a:pt x="866752" y="182618"/>
                </a:moveTo>
                <a:cubicBezTo>
                  <a:pt x="870633" y="182618"/>
                  <a:pt x="870633" y="188660"/>
                  <a:pt x="866752" y="188660"/>
                </a:cubicBezTo>
                <a:cubicBezTo>
                  <a:pt x="862872" y="188660"/>
                  <a:pt x="862872" y="182618"/>
                  <a:pt x="866752" y="182618"/>
                </a:cubicBezTo>
                <a:close/>
                <a:moveTo>
                  <a:pt x="875678" y="167026"/>
                </a:moveTo>
                <a:cubicBezTo>
                  <a:pt x="879559" y="167026"/>
                  <a:pt x="879559" y="173068"/>
                  <a:pt x="875678" y="173068"/>
                </a:cubicBezTo>
                <a:cubicBezTo>
                  <a:pt x="871798" y="173068"/>
                  <a:pt x="871798" y="167026"/>
                  <a:pt x="875678" y="167026"/>
                </a:cubicBezTo>
                <a:close/>
                <a:moveTo>
                  <a:pt x="883635" y="150850"/>
                </a:moveTo>
                <a:cubicBezTo>
                  <a:pt x="887516" y="150850"/>
                  <a:pt x="887516" y="156892"/>
                  <a:pt x="883635" y="156892"/>
                </a:cubicBezTo>
                <a:cubicBezTo>
                  <a:pt x="879755" y="156697"/>
                  <a:pt x="879755" y="150850"/>
                  <a:pt x="883635" y="150850"/>
                </a:cubicBezTo>
                <a:close/>
                <a:moveTo>
                  <a:pt x="890428" y="134284"/>
                </a:moveTo>
                <a:cubicBezTo>
                  <a:pt x="894308" y="134284"/>
                  <a:pt x="894308" y="140326"/>
                  <a:pt x="890428" y="140326"/>
                </a:cubicBezTo>
                <a:cubicBezTo>
                  <a:pt x="886547" y="140131"/>
                  <a:pt x="886547" y="134284"/>
                  <a:pt x="890428" y="134284"/>
                </a:cubicBezTo>
                <a:close/>
                <a:moveTo>
                  <a:pt x="896637" y="117133"/>
                </a:moveTo>
                <a:cubicBezTo>
                  <a:pt x="900518" y="117133"/>
                  <a:pt x="900518" y="123175"/>
                  <a:pt x="896637" y="123175"/>
                </a:cubicBezTo>
                <a:cubicBezTo>
                  <a:pt x="892561" y="123175"/>
                  <a:pt x="892561" y="117133"/>
                  <a:pt x="896637" y="117133"/>
                </a:cubicBezTo>
                <a:close/>
                <a:moveTo>
                  <a:pt x="901487" y="99787"/>
                </a:moveTo>
                <a:cubicBezTo>
                  <a:pt x="905373" y="99787"/>
                  <a:pt x="905373" y="105829"/>
                  <a:pt x="901487" y="105829"/>
                </a:cubicBezTo>
                <a:cubicBezTo>
                  <a:pt x="897606" y="105829"/>
                  <a:pt x="897606" y="99787"/>
                  <a:pt x="901487" y="99787"/>
                </a:cubicBezTo>
                <a:close/>
                <a:moveTo>
                  <a:pt x="856662" y="197625"/>
                </a:moveTo>
                <a:cubicBezTo>
                  <a:pt x="860347" y="197625"/>
                  <a:pt x="860347" y="203472"/>
                  <a:pt x="856662" y="203472"/>
                </a:cubicBezTo>
                <a:cubicBezTo>
                  <a:pt x="852781" y="203472"/>
                  <a:pt x="852781" y="197625"/>
                  <a:pt x="856662" y="197625"/>
                </a:cubicBezTo>
                <a:close/>
                <a:moveTo>
                  <a:pt x="567510" y="409673"/>
                </a:moveTo>
                <a:cubicBezTo>
                  <a:pt x="567897" y="408893"/>
                  <a:pt x="568092" y="408308"/>
                  <a:pt x="568479" y="407919"/>
                </a:cubicBezTo>
                <a:cubicBezTo>
                  <a:pt x="568092" y="407529"/>
                  <a:pt x="567510" y="407139"/>
                  <a:pt x="567124" y="406554"/>
                </a:cubicBezTo>
                <a:cubicBezTo>
                  <a:pt x="565763" y="404605"/>
                  <a:pt x="564985" y="402851"/>
                  <a:pt x="565377" y="400123"/>
                </a:cubicBezTo>
                <a:cubicBezTo>
                  <a:pt x="565763" y="397004"/>
                  <a:pt x="567706" y="394860"/>
                  <a:pt x="570226" y="393691"/>
                </a:cubicBezTo>
                <a:cubicBezTo>
                  <a:pt x="569840" y="392522"/>
                  <a:pt x="569644" y="392132"/>
                  <a:pt x="570030" y="390768"/>
                </a:cubicBezTo>
                <a:cubicBezTo>
                  <a:pt x="570226" y="390378"/>
                  <a:pt x="570422" y="389793"/>
                  <a:pt x="570613" y="389598"/>
                </a:cubicBezTo>
                <a:cubicBezTo>
                  <a:pt x="570808" y="389208"/>
                  <a:pt x="571195" y="389014"/>
                  <a:pt x="571391" y="388624"/>
                </a:cubicBezTo>
                <a:cubicBezTo>
                  <a:pt x="570613" y="387454"/>
                  <a:pt x="570030" y="387259"/>
                  <a:pt x="569257" y="385895"/>
                </a:cubicBezTo>
                <a:cubicBezTo>
                  <a:pt x="568479" y="384921"/>
                  <a:pt x="568092" y="383751"/>
                  <a:pt x="567510" y="382387"/>
                </a:cubicBezTo>
                <a:cubicBezTo>
                  <a:pt x="567124" y="381023"/>
                  <a:pt x="566732" y="379853"/>
                  <a:pt x="566541" y="378294"/>
                </a:cubicBezTo>
                <a:cubicBezTo>
                  <a:pt x="566345" y="377125"/>
                  <a:pt x="566541" y="377710"/>
                  <a:pt x="565959" y="376930"/>
                </a:cubicBezTo>
                <a:cubicBezTo>
                  <a:pt x="564794" y="375761"/>
                  <a:pt x="564403" y="374201"/>
                  <a:pt x="564985" y="372642"/>
                </a:cubicBezTo>
                <a:cubicBezTo>
                  <a:pt x="565377" y="371668"/>
                  <a:pt x="562656" y="366795"/>
                  <a:pt x="562073" y="365626"/>
                </a:cubicBezTo>
                <a:cubicBezTo>
                  <a:pt x="561687" y="365041"/>
                  <a:pt x="561496" y="364457"/>
                  <a:pt x="561104" y="364067"/>
                </a:cubicBezTo>
                <a:cubicBezTo>
                  <a:pt x="560718" y="363287"/>
                  <a:pt x="560914" y="362703"/>
                  <a:pt x="561300" y="362313"/>
                </a:cubicBezTo>
                <a:cubicBezTo>
                  <a:pt x="560914" y="361533"/>
                  <a:pt x="560331" y="360754"/>
                  <a:pt x="559553" y="359974"/>
                </a:cubicBezTo>
                <a:cubicBezTo>
                  <a:pt x="544026" y="342823"/>
                  <a:pt x="537816" y="331519"/>
                  <a:pt x="531802" y="300725"/>
                </a:cubicBezTo>
                <a:cubicBezTo>
                  <a:pt x="529086" y="287083"/>
                  <a:pt x="527339" y="273635"/>
                  <a:pt x="524040" y="262526"/>
                </a:cubicBezTo>
                <a:cubicBezTo>
                  <a:pt x="517052" y="237969"/>
                  <a:pt x="499394" y="220038"/>
                  <a:pt x="463298" y="216141"/>
                </a:cubicBezTo>
                <a:cubicBezTo>
                  <a:pt x="441564" y="213802"/>
                  <a:pt x="419246" y="221013"/>
                  <a:pt x="409543" y="240308"/>
                </a:cubicBezTo>
                <a:cubicBezTo>
                  <a:pt x="404886" y="249273"/>
                  <a:pt x="408379" y="268178"/>
                  <a:pt x="410902" y="278312"/>
                </a:cubicBezTo>
                <a:cubicBezTo>
                  <a:pt x="422351" y="267398"/>
                  <a:pt x="440011" y="264670"/>
                  <a:pt x="455148" y="267398"/>
                </a:cubicBezTo>
                <a:cubicBezTo>
                  <a:pt x="469703" y="269932"/>
                  <a:pt x="481346" y="277338"/>
                  <a:pt x="486586" y="291760"/>
                </a:cubicBezTo>
                <a:cubicBezTo>
                  <a:pt x="490467" y="302479"/>
                  <a:pt x="488721" y="313784"/>
                  <a:pt x="491632" y="328791"/>
                </a:cubicBezTo>
                <a:cubicBezTo>
                  <a:pt x="499200" y="368744"/>
                  <a:pt x="523654" y="389208"/>
                  <a:pt x="556059" y="409673"/>
                </a:cubicBezTo>
                <a:cubicBezTo>
                  <a:pt x="559167" y="409283"/>
                  <a:pt x="562269" y="409283"/>
                  <a:pt x="564403" y="409283"/>
                </a:cubicBezTo>
                <a:cubicBezTo>
                  <a:pt x="565377" y="409478"/>
                  <a:pt x="566541" y="409673"/>
                  <a:pt x="567510" y="409673"/>
                </a:cubicBezTo>
                <a:close/>
                <a:moveTo>
                  <a:pt x="699666" y="402461"/>
                </a:moveTo>
                <a:cubicBezTo>
                  <a:pt x="699470" y="402461"/>
                  <a:pt x="699470" y="402461"/>
                  <a:pt x="699666" y="402461"/>
                </a:cubicBezTo>
                <a:cubicBezTo>
                  <a:pt x="699862" y="403046"/>
                  <a:pt x="700635" y="403436"/>
                  <a:pt x="700831" y="403826"/>
                </a:cubicBezTo>
                <a:cubicBezTo>
                  <a:pt x="701217" y="404605"/>
                  <a:pt x="700831" y="405385"/>
                  <a:pt x="700439" y="405775"/>
                </a:cubicBezTo>
                <a:cubicBezTo>
                  <a:pt x="700053" y="405969"/>
                  <a:pt x="695976" y="407919"/>
                  <a:pt x="693652" y="409478"/>
                </a:cubicBezTo>
                <a:cubicBezTo>
                  <a:pt x="693070" y="410062"/>
                  <a:pt x="692487" y="410257"/>
                  <a:pt x="692291" y="410842"/>
                </a:cubicBezTo>
                <a:cubicBezTo>
                  <a:pt x="692096" y="411621"/>
                  <a:pt x="691709" y="412206"/>
                  <a:pt x="691323" y="412596"/>
                </a:cubicBezTo>
                <a:cubicBezTo>
                  <a:pt x="690931" y="412986"/>
                  <a:pt x="690544" y="413376"/>
                  <a:pt x="689766" y="413766"/>
                </a:cubicBezTo>
                <a:cubicBezTo>
                  <a:pt x="689380" y="413961"/>
                  <a:pt x="689184" y="413961"/>
                  <a:pt x="688602" y="413961"/>
                </a:cubicBezTo>
                <a:cubicBezTo>
                  <a:pt x="688215" y="413961"/>
                  <a:pt x="688411" y="413961"/>
                  <a:pt x="688215" y="414156"/>
                </a:cubicBezTo>
                <a:cubicBezTo>
                  <a:pt x="686860" y="415715"/>
                  <a:pt x="686860" y="415715"/>
                  <a:pt x="685303" y="417079"/>
                </a:cubicBezTo>
                <a:cubicBezTo>
                  <a:pt x="683366" y="418638"/>
                  <a:pt x="680650" y="420002"/>
                  <a:pt x="678125" y="420587"/>
                </a:cubicBezTo>
                <a:cubicBezTo>
                  <a:pt x="678511" y="422536"/>
                  <a:pt x="678125" y="423705"/>
                  <a:pt x="676764" y="425070"/>
                </a:cubicBezTo>
                <a:cubicBezTo>
                  <a:pt x="676573" y="425265"/>
                  <a:pt x="676378" y="425265"/>
                  <a:pt x="676378" y="425460"/>
                </a:cubicBezTo>
                <a:cubicBezTo>
                  <a:pt x="677156" y="426824"/>
                  <a:pt x="677542" y="427603"/>
                  <a:pt x="677738" y="429552"/>
                </a:cubicBezTo>
                <a:cubicBezTo>
                  <a:pt x="677929" y="432476"/>
                  <a:pt x="676378" y="435204"/>
                  <a:pt x="674048" y="436763"/>
                </a:cubicBezTo>
                <a:cubicBezTo>
                  <a:pt x="672883" y="437543"/>
                  <a:pt x="671719" y="437933"/>
                  <a:pt x="669972" y="438128"/>
                </a:cubicBezTo>
                <a:cubicBezTo>
                  <a:pt x="670168" y="439492"/>
                  <a:pt x="669781" y="440661"/>
                  <a:pt x="669199" y="441636"/>
                </a:cubicBezTo>
                <a:cubicBezTo>
                  <a:pt x="686664" y="448847"/>
                  <a:pt x="704516" y="449821"/>
                  <a:pt x="721208" y="443780"/>
                </a:cubicBezTo>
                <a:cubicBezTo>
                  <a:pt x="772439" y="425265"/>
                  <a:pt x="820758" y="355881"/>
                  <a:pt x="817073" y="297997"/>
                </a:cubicBezTo>
                <a:cubicBezTo>
                  <a:pt x="810085" y="298192"/>
                  <a:pt x="801741" y="298776"/>
                  <a:pt x="794949" y="299556"/>
                </a:cubicBezTo>
                <a:cubicBezTo>
                  <a:pt x="785245" y="300530"/>
                  <a:pt x="773990" y="302284"/>
                  <a:pt x="768749" y="303259"/>
                </a:cubicBezTo>
                <a:cubicBezTo>
                  <a:pt x="764868" y="330935"/>
                  <a:pt x="758658" y="371473"/>
                  <a:pt x="716162" y="391352"/>
                </a:cubicBezTo>
                <a:cubicBezTo>
                  <a:pt x="711504" y="393691"/>
                  <a:pt x="707232" y="397784"/>
                  <a:pt x="702769" y="400512"/>
                </a:cubicBezTo>
                <a:cubicBezTo>
                  <a:pt x="702186" y="400707"/>
                  <a:pt x="700248" y="401877"/>
                  <a:pt x="699666" y="402461"/>
                </a:cubicBezTo>
                <a:close/>
                <a:moveTo>
                  <a:pt x="664344" y="281236"/>
                </a:moveTo>
                <a:cubicBezTo>
                  <a:pt x="664153" y="281041"/>
                  <a:pt x="664153" y="281041"/>
                  <a:pt x="663958" y="281041"/>
                </a:cubicBezTo>
                <a:cubicBezTo>
                  <a:pt x="663762" y="281041"/>
                  <a:pt x="663762" y="281041"/>
                  <a:pt x="663571" y="281041"/>
                </a:cubicBezTo>
                <a:cubicBezTo>
                  <a:pt x="662211" y="280651"/>
                  <a:pt x="659881" y="279871"/>
                  <a:pt x="658717" y="279677"/>
                </a:cubicBezTo>
                <a:cubicBezTo>
                  <a:pt x="658912" y="282795"/>
                  <a:pt x="658912" y="284549"/>
                  <a:pt x="657748" y="287472"/>
                </a:cubicBezTo>
                <a:cubicBezTo>
                  <a:pt x="657552" y="288252"/>
                  <a:pt x="657165" y="288837"/>
                  <a:pt x="656387" y="289032"/>
                </a:cubicBezTo>
                <a:cubicBezTo>
                  <a:pt x="655032" y="289226"/>
                  <a:pt x="651342" y="287667"/>
                  <a:pt x="649791" y="286498"/>
                </a:cubicBezTo>
                <a:lnTo>
                  <a:pt x="648044" y="285329"/>
                </a:lnTo>
                <a:lnTo>
                  <a:pt x="646492" y="290786"/>
                </a:lnTo>
                <a:cubicBezTo>
                  <a:pt x="647271" y="290786"/>
                  <a:pt x="648044" y="290591"/>
                  <a:pt x="648822" y="290591"/>
                </a:cubicBezTo>
                <a:cubicBezTo>
                  <a:pt x="650760" y="290591"/>
                  <a:pt x="653285" y="291175"/>
                  <a:pt x="654836" y="291760"/>
                </a:cubicBezTo>
                <a:cubicBezTo>
                  <a:pt x="656196" y="292345"/>
                  <a:pt x="655810" y="293904"/>
                  <a:pt x="655228" y="295268"/>
                </a:cubicBezTo>
                <a:cubicBezTo>
                  <a:pt x="655032" y="295853"/>
                  <a:pt x="654836" y="296438"/>
                  <a:pt x="654645" y="297022"/>
                </a:cubicBezTo>
                <a:cubicBezTo>
                  <a:pt x="654449" y="297412"/>
                  <a:pt x="653867" y="298387"/>
                  <a:pt x="653867" y="298581"/>
                </a:cubicBezTo>
                <a:cubicBezTo>
                  <a:pt x="655228" y="298776"/>
                  <a:pt x="656196" y="299166"/>
                  <a:pt x="657361" y="299556"/>
                </a:cubicBezTo>
                <a:cubicBezTo>
                  <a:pt x="657748" y="297607"/>
                  <a:pt x="657552" y="297412"/>
                  <a:pt x="658134" y="295268"/>
                </a:cubicBezTo>
                <a:cubicBezTo>
                  <a:pt x="658717" y="293514"/>
                  <a:pt x="658912" y="292929"/>
                  <a:pt x="661046" y="293514"/>
                </a:cubicBezTo>
                <a:cubicBezTo>
                  <a:pt x="662406" y="293904"/>
                  <a:pt x="663571" y="294294"/>
                  <a:pt x="664736" y="294878"/>
                </a:cubicBezTo>
                <a:cubicBezTo>
                  <a:pt x="665318" y="295073"/>
                  <a:pt x="665900" y="295463"/>
                  <a:pt x="666287" y="295853"/>
                </a:cubicBezTo>
                <a:cubicBezTo>
                  <a:pt x="666483" y="296048"/>
                  <a:pt x="666674" y="296243"/>
                  <a:pt x="667065" y="296438"/>
                </a:cubicBezTo>
                <a:cubicBezTo>
                  <a:pt x="667256" y="296632"/>
                  <a:pt x="667452" y="296827"/>
                  <a:pt x="667838" y="297022"/>
                </a:cubicBezTo>
                <a:cubicBezTo>
                  <a:pt x="668034" y="296632"/>
                  <a:pt x="669389" y="291760"/>
                  <a:pt x="669389" y="291565"/>
                </a:cubicBezTo>
                <a:cubicBezTo>
                  <a:pt x="666287" y="291760"/>
                  <a:pt x="664540" y="291760"/>
                  <a:pt x="661628" y="290591"/>
                </a:cubicBezTo>
                <a:cubicBezTo>
                  <a:pt x="660855" y="290396"/>
                  <a:pt x="660273" y="290006"/>
                  <a:pt x="660077" y="289226"/>
                </a:cubicBezTo>
                <a:cubicBezTo>
                  <a:pt x="659881" y="288252"/>
                  <a:pt x="661046" y="285329"/>
                  <a:pt x="661437" y="284549"/>
                </a:cubicBezTo>
                <a:cubicBezTo>
                  <a:pt x="661824" y="283769"/>
                  <a:pt x="662020" y="283185"/>
                  <a:pt x="662597" y="282600"/>
                </a:cubicBezTo>
                <a:cubicBezTo>
                  <a:pt x="663571" y="282210"/>
                  <a:pt x="663958" y="281820"/>
                  <a:pt x="664344" y="281236"/>
                </a:cubicBezTo>
                <a:close/>
                <a:moveTo>
                  <a:pt x="653285" y="301895"/>
                </a:moveTo>
                <a:cubicBezTo>
                  <a:pt x="648044" y="301505"/>
                  <a:pt x="644163" y="305403"/>
                  <a:pt x="643581" y="310081"/>
                </a:cubicBezTo>
                <a:cubicBezTo>
                  <a:pt x="643194" y="315343"/>
                  <a:pt x="647075" y="319436"/>
                  <a:pt x="651734" y="319826"/>
                </a:cubicBezTo>
                <a:cubicBezTo>
                  <a:pt x="656970" y="320215"/>
                  <a:pt x="661046" y="316317"/>
                  <a:pt x="661437" y="311640"/>
                </a:cubicBezTo>
                <a:cubicBezTo>
                  <a:pt x="662020" y="306377"/>
                  <a:pt x="657943" y="302284"/>
                  <a:pt x="653285" y="301895"/>
                </a:cubicBezTo>
                <a:close/>
                <a:moveTo>
                  <a:pt x="599338" y="316902"/>
                </a:moveTo>
                <a:cubicBezTo>
                  <a:pt x="599338" y="316317"/>
                  <a:pt x="597978" y="315148"/>
                  <a:pt x="597782" y="314758"/>
                </a:cubicBezTo>
                <a:cubicBezTo>
                  <a:pt x="595262" y="312809"/>
                  <a:pt x="592546" y="312225"/>
                  <a:pt x="589242" y="312420"/>
                </a:cubicBezTo>
                <a:cubicBezTo>
                  <a:pt x="588078" y="312420"/>
                  <a:pt x="584006" y="313004"/>
                  <a:pt x="583033" y="313589"/>
                </a:cubicBezTo>
                <a:cubicBezTo>
                  <a:pt x="587109" y="314563"/>
                  <a:pt x="592546" y="318071"/>
                  <a:pt x="596035" y="320800"/>
                </a:cubicBezTo>
                <a:cubicBezTo>
                  <a:pt x="596617" y="321385"/>
                  <a:pt x="597199" y="321775"/>
                  <a:pt x="597978" y="322359"/>
                </a:cubicBezTo>
                <a:lnTo>
                  <a:pt x="599725" y="323918"/>
                </a:lnTo>
                <a:lnTo>
                  <a:pt x="599338" y="316902"/>
                </a:lnTo>
                <a:close/>
                <a:moveTo>
                  <a:pt x="607682" y="361728"/>
                </a:moveTo>
                <a:cubicBezTo>
                  <a:pt x="607682" y="361533"/>
                  <a:pt x="606708" y="357440"/>
                  <a:pt x="606708" y="356661"/>
                </a:cubicBezTo>
                <a:cubicBezTo>
                  <a:pt x="604770" y="347111"/>
                  <a:pt x="603801" y="339120"/>
                  <a:pt x="603219" y="329375"/>
                </a:cubicBezTo>
                <a:cubicBezTo>
                  <a:pt x="603023" y="325478"/>
                  <a:pt x="602827" y="321969"/>
                  <a:pt x="602827" y="318266"/>
                </a:cubicBezTo>
                <a:cubicBezTo>
                  <a:pt x="602827" y="317487"/>
                  <a:pt x="602440" y="317682"/>
                  <a:pt x="602440" y="317877"/>
                </a:cubicBezTo>
                <a:lnTo>
                  <a:pt x="602636" y="323723"/>
                </a:lnTo>
                <a:cubicBezTo>
                  <a:pt x="602636" y="325672"/>
                  <a:pt x="602827" y="327621"/>
                  <a:pt x="603023" y="329570"/>
                </a:cubicBezTo>
                <a:cubicBezTo>
                  <a:pt x="603409" y="334638"/>
                  <a:pt x="604574" y="346331"/>
                  <a:pt x="605739" y="351594"/>
                </a:cubicBezTo>
                <a:cubicBezTo>
                  <a:pt x="605934" y="352568"/>
                  <a:pt x="605739" y="351594"/>
                  <a:pt x="605934" y="352958"/>
                </a:cubicBezTo>
                <a:lnTo>
                  <a:pt x="607682" y="361728"/>
                </a:lnTo>
                <a:close/>
                <a:moveTo>
                  <a:pt x="635433" y="322164"/>
                </a:moveTo>
                <a:lnTo>
                  <a:pt x="634655" y="345357"/>
                </a:lnTo>
                <a:cubicBezTo>
                  <a:pt x="635237" y="341654"/>
                  <a:pt x="635433" y="337561"/>
                  <a:pt x="635820" y="333858"/>
                </a:cubicBezTo>
                <a:cubicBezTo>
                  <a:pt x="636206" y="329960"/>
                  <a:pt x="636598" y="326062"/>
                  <a:pt x="636984" y="322359"/>
                </a:cubicBezTo>
                <a:lnTo>
                  <a:pt x="635433" y="322164"/>
                </a:lnTo>
                <a:close/>
                <a:moveTo>
                  <a:pt x="607682" y="317682"/>
                </a:moveTo>
                <a:cubicBezTo>
                  <a:pt x="606903" y="317682"/>
                  <a:pt x="606708" y="317487"/>
                  <a:pt x="605934" y="317292"/>
                </a:cubicBezTo>
                <a:cubicBezTo>
                  <a:pt x="605934" y="334638"/>
                  <a:pt x="608650" y="360169"/>
                  <a:pt x="615829" y="376540"/>
                </a:cubicBezTo>
                <a:lnTo>
                  <a:pt x="617386" y="379659"/>
                </a:lnTo>
                <a:cubicBezTo>
                  <a:pt x="617386" y="379659"/>
                  <a:pt x="617386" y="379659"/>
                  <a:pt x="617576" y="379464"/>
                </a:cubicBezTo>
                <a:cubicBezTo>
                  <a:pt x="617576" y="379464"/>
                  <a:pt x="617576" y="379464"/>
                  <a:pt x="617576" y="379269"/>
                </a:cubicBezTo>
                <a:cubicBezTo>
                  <a:pt x="618545" y="377320"/>
                  <a:pt x="619710" y="377515"/>
                  <a:pt x="619906" y="376930"/>
                </a:cubicBezTo>
                <a:cubicBezTo>
                  <a:pt x="620101" y="376540"/>
                  <a:pt x="619906" y="376150"/>
                  <a:pt x="620292" y="375761"/>
                </a:cubicBezTo>
                <a:cubicBezTo>
                  <a:pt x="621266" y="374007"/>
                  <a:pt x="623204" y="374396"/>
                  <a:pt x="625147" y="374981"/>
                </a:cubicBezTo>
                <a:cubicBezTo>
                  <a:pt x="625147" y="374396"/>
                  <a:pt x="625147" y="374007"/>
                  <a:pt x="625337" y="373617"/>
                </a:cubicBezTo>
                <a:cubicBezTo>
                  <a:pt x="626116" y="371668"/>
                  <a:pt x="626502" y="374007"/>
                  <a:pt x="624760" y="369719"/>
                </a:cubicBezTo>
                <a:cubicBezTo>
                  <a:pt x="620488" y="358415"/>
                  <a:pt x="618354" y="344772"/>
                  <a:pt x="617576" y="332689"/>
                </a:cubicBezTo>
                <a:cubicBezTo>
                  <a:pt x="617386" y="329181"/>
                  <a:pt x="617190" y="324503"/>
                  <a:pt x="617190" y="320995"/>
                </a:cubicBezTo>
                <a:cubicBezTo>
                  <a:pt x="617190" y="320605"/>
                  <a:pt x="617386" y="320410"/>
                  <a:pt x="616994" y="320215"/>
                </a:cubicBezTo>
                <a:cubicBezTo>
                  <a:pt x="616025" y="319826"/>
                  <a:pt x="615829" y="320020"/>
                  <a:pt x="614860" y="319436"/>
                </a:cubicBezTo>
                <a:cubicBezTo>
                  <a:pt x="614474" y="320020"/>
                  <a:pt x="613892" y="320410"/>
                  <a:pt x="612918" y="320800"/>
                </a:cubicBezTo>
                <a:cubicBezTo>
                  <a:pt x="610593" y="321969"/>
                  <a:pt x="607872" y="320410"/>
                  <a:pt x="607682" y="317682"/>
                </a:cubicBezTo>
                <a:close/>
                <a:moveTo>
                  <a:pt x="657552" y="325867"/>
                </a:moveTo>
                <a:cubicBezTo>
                  <a:pt x="656779" y="325088"/>
                  <a:pt x="655228" y="324113"/>
                  <a:pt x="654063" y="323529"/>
                </a:cubicBezTo>
                <a:cubicBezTo>
                  <a:pt x="652898" y="322944"/>
                  <a:pt x="653285" y="323139"/>
                  <a:pt x="651734" y="322944"/>
                </a:cubicBezTo>
                <a:cubicBezTo>
                  <a:pt x="648044" y="322749"/>
                  <a:pt x="646106" y="320800"/>
                  <a:pt x="645328" y="320800"/>
                </a:cubicBezTo>
                <a:cubicBezTo>
                  <a:pt x="644359" y="320605"/>
                  <a:pt x="641061" y="320410"/>
                  <a:pt x="640087" y="320800"/>
                </a:cubicBezTo>
                <a:cubicBezTo>
                  <a:pt x="639314" y="328401"/>
                  <a:pt x="638535" y="336392"/>
                  <a:pt x="637757" y="343993"/>
                </a:cubicBezTo>
                <a:cubicBezTo>
                  <a:pt x="637567" y="345162"/>
                  <a:pt x="637567" y="346526"/>
                  <a:pt x="637371" y="347891"/>
                </a:cubicBezTo>
                <a:cubicBezTo>
                  <a:pt x="637180" y="348865"/>
                  <a:pt x="636984" y="350814"/>
                  <a:pt x="636984" y="351788"/>
                </a:cubicBezTo>
                <a:cubicBezTo>
                  <a:pt x="637371" y="351399"/>
                  <a:pt x="637757" y="351009"/>
                  <a:pt x="638535" y="350619"/>
                </a:cubicBezTo>
                <a:cubicBezTo>
                  <a:pt x="640478" y="350034"/>
                  <a:pt x="642612" y="351009"/>
                  <a:pt x="642998" y="353543"/>
                </a:cubicBezTo>
                <a:cubicBezTo>
                  <a:pt x="643194" y="353153"/>
                  <a:pt x="643777" y="352373"/>
                  <a:pt x="643967" y="351788"/>
                </a:cubicBezTo>
                <a:cubicBezTo>
                  <a:pt x="644163" y="351204"/>
                  <a:pt x="644550" y="350619"/>
                  <a:pt x="644745" y="350034"/>
                </a:cubicBezTo>
                <a:lnTo>
                  <a:pt x="651924" y="336197"/>
                </a:lnTo>
                <a:cubicBezTo>
                  <a:pt x="652507" y="335027"/>
                  <a:pt x="653089" y="333858"/>
                  <a:pt x="653671" y="332689"/>
                </a:cubicBezTo>
                <a:cubicBezTo>
                  <a:pt x="654449" y="331130"/>
                  <a:pt x="655614" y="329181"/>
                  <a:pt x="656387" y="327426"/>
                </a:cubicBezTo>
                <a:cubicBezTo>
                  <a:pt x="656970" y="327037"/>
                  <a:pt x="657361" y="326257"/>
                  <a:pt x="657552" y="325867"/>
                </a:cubicBezTo>
                <a:close/>
                <a:moveTo>
                  <a:pt x="631357" y="348865"/>
                </a:moveTo>
                <a:cubicBezTo>
                  <a:pt x="631547" y="348085"/>
                  <a:pt x="632130" y="325283"/>
                  <a:pt x="632130" y="324113"/>
                </a:cubicBezTo>
                <a:cubicBezTo>
                  <a:pt x="631939" y="324308"/>
                  <a:pt x="631357" y="324698"/>
                  <a:pt x="631161" y="324893"/>
                </a:cubicBezTo>
                <a:cubicBezTo>
                  <a:pt x="630774" y="325283"/>
                  <a:pt x="630579" y="325283"/>
                  <a:pt x="630579" y="326062"/>
                </a:cubicBezTo>
                <a:cubicBezTo>
                  <a:pt x="630579" y="327037"/>
                  <a:pt x="630579" y="328206"/>
                  <a:pt x="630774" y="329375"/>
                </a:cubicBezTo>
                <a:lnTo>
                  <a:pt x="631357" y="348865"/>
                </a:lnTo>
                <a:close/>
                <a:moveTo>
                  <a:pt x="628058" y="368939"/>
                </a:moveTo>
                <a:cubicBezTo>
                  <a:pt x="628641" y="366406"/>
                  <a:pt x="628249" y="345552"/>
                  <a:pt x="628249" y="343408"/>
                </a:cubicBezTo>
                <a:cubicBezTo>
                  <a:pt x="628249" y="339120"/>
                  <a:pt x="628058" y="335027"/>
                  <a:pt x="627863" y="330740"/>
                </a:cubicBezTo>
                <a:lnTo>
                  <a:pt x="627667" y="326062"/>
                </a:lnTo>
                <a:cubicBezTo>
                  <a:pt x="627667" y="325867"/>
                  <a:pt x="626698" y="325867"/>
                  <a:pt x="626311" y="325672"/>
                </a:cubicBezTo>
                <a:cubicBezTo>
                  <a:pt x="625337" y="325478"/>
                  <a:pt x="621266" y="324893"/>
                  <a:pt x="620684" y="324893"/>
                </a:cubicBezTo>
                <a:cubicBezTo>
                  <a:pt x="620875" y="335612"/>
                  <a:pt x="622431" y="348670"/>
                  <a:pt x="624951" y="359000"/>
                </a:cubicBezTo>
                <a:cubicBezTo>
                  <a:pt x="625337" y="360754"/>
                  <a:pt x="627280" y="367575"/>
                  <a:pt x="628058" y="368939"/>
                </a:cubicBezTo>
                <a:close/>
                <a:moveTo>
                  <a:pt x="597591" y="326842"/>
                </a:moveTo>
                <a:cubicBezTo>
                  <a:pt x="597395" y="326452"/>
                  <a:pt x="594679" y="324113"/>
                  <a:pt x="594288" y="323723"/>
                </a:cubicBezTo>
                <a:cubicBezTo>
                  <a:pt x="590989" y="320995"/>
                  <a:pt x="586527" y="318266"/>
                  <a:pt x="582259" y="316902"/>
                </a:cubicBezTo>
                <a:cubicBezTo>
                  <a:pt x="581095" y="316512"/>
                  <a:pt x="579930" y="316317"/>
                  <a:pt x="578765" y="316123"/>
                </a:cubicBezTo>
                <a:cubicBezTo>
                  <a:pt x="577018" y="315928"/>
                  <a:pt x="576823" y="316317"/>
                  <a:pt x="575467" y="316902"/>
                </a:cubicBezTo>
                <a:cubicBezTo>
                  <a:pt x="571777" y="319046"/>
                  <a:pt x="569257" y="320800"/>
                  <a:pt x="566345" y="323723"/>
                </a:cubicBezTo>
                <a:cubicBezTo>
                  <a:pt x="565763" y="324308"/>
                  <a:pt x="565377" y="324698"/>
                  <a:pt x="564794" y="325478"/>
                </a:cubicBezTo>
                <a:cubicBezTo>
                  <a:pt x="564403" y="325867"/>
                  <a:pt x="564212" y="326257"/>
                  <a:pt x="563820" y="326647"/>
                </a:cubicBezTo>
                <a:cubicBezTo>
                  <a:pt x="561883" y="329570"/>
                  <a:pt x="561104" y="332884"/>
                  <a:pt x="560914" y="336392"/>
                </a:cubicBezTo>
                <a:cubicBezTo>
                  <a:pt x="562851" y="336392"/>
                  <a:pt x="564598" y="336781"/>
                  <a:pt x="566541" y="337171"/>
                </a:cubicBezTo>
                <a:cubicBezTo>
                  <a:pt x="572360" y="338536"/>
                  <a:pt x="569644" y="339315"/>
                  <a:pt x="572942" y="336781"/>
                </a:cubicBezTo>
                <a:cubicBezTo>
                  <a:pt x="580126" y="331909"/>
                  <a:pt x="588660" y="327426"/>
                  <a:pt x="597591" y="326842"/>
                </a:cubicBezTo>
                <a:close/>
                <a:moveTo>
                  <a:pt x="659495" y="328986"/>
                </a:moveTo>
                <a:cubicBezTo>
                  <a:pt x="659299" y="329375"/>
                  <a:pt x="654645" y="338536"/>
                  <a:pt x="654254" y="339120"/>
                </a:cubicBezTo>
                <a:cubicBezTo>
                  <a:pt x="653285" y="340874"/>
                  <a:pt x="652507" y="342433"/>
                  <a:pt x="651734" y="344188"/>
                </a:cubicBezTo>
                <a:lnTo>
                  <a:pt x="649208" y="349255"/>
                </a:lnTo>
                <a:cubicBezTo>
                  <a:pt x="649600" y="348865"/>
                  <a:pt x="651924" y="344967"/>
                  <a:pt x="652120" y="344382"/>
                </a:cubicBezTo>
                <a:lnTo>
                  <a:pt x="660273" y="331130"/>
                </a:lnTo>
                <a:cubicBezTo>
                  <a:pt x="660464" y="330740"/>
                  <a:pt x="660855" y="330155"/>
                  <a:pt x="661046" y="329960"/>
                </a:cubicBezTo>
                <a:lnTo>
                  <a:pt x="659495" y="328986"/>
                </a:lnTo>
                <a:close/>
                <a:moveTo>
                  <a:pt x="650177" y="353737"/>
                </a:moveTo>
                <a:cubicBezTo>
                  <a:pt x="650177" y="353543"/>
                  <a:pt x="650177" y="353543"/>
                  <a:pt x="650177" y="353737"/>
                </a:cubicBezTo>
                <a:lnTo>
                  <a:pt x="656970" y="343603"/>
                </a:lnTo>
                <a:cubicBezTo>
                  <a:pt x="657552" y="342823"/>
                  <a:pt x="658134" y="341849"/>
                  <a:pt x="658717" y="341069"/>
                </a:cubicBezTo>
                <a:lnTo>
                  <a:pt x="662211" y="336002"/>
                </a:lnTo>
                <a:cubicBezTo>
                  <a:pt x="662597" y="335417"/>
                  <a:pt x="662989" y="335027"/>
                  <a:pt x="662989" y="334638"/>
                </a:cubicBezTo>
                <a:cubicBezTo>
                  <a:pt x="662989" y="334443"/>
                  <a:pt x="662602" y="333273"/>
                  <a:pt x="662406" y="332884"/>
                </a:cubicBezTo>
                <a:cubicBezTo>
                  <a:pt x="662211" y="333273"/>
                  <a:pt x="661824" y="333858"/>
                  <a:pt x="661628" y="334248"/>
                </a:cubicBezTo>
                <a:lnTo>
                  <a:pt x="659299" y="338146"/>
                </a:lnTo>
                <a:cubicBezTo>
                  <a:pt x="658134" y="339900"/>
                  <a:pt x="657165" y="341654"/>
                  <a:pt x="656196" y="343408"/>
                </a:cubicBezTo>
                <a:cubicBezTo>
                  <a:pt x="656001" y="343798"/>
                  <a:pt x="650177" y="353153"/>
                  <a:pt x="650177" y="353737"/>
                </a:cubicBezTo>
                <a:close/>
                <a:moveTo>
                  <a:pt x="602440" y="351788"/>
                </a:moveTo>
                <a:cubicBezTo>
                  <a:pt x="602245" y="350034"/>
                  <a:pt x="601858" y="348280"/>
                  <a:pt x="601662" y="346526"/>
                </a:cubicBezTo>
                <a:cubicBezTo>
                  <a:pt x="601472" y="344772"/>
                  <a:pt x="601080" y="343018"/>
                  <a:pt x="600889" y="341069"/>
                </a:cubicBezTo>
                <a:cubicBezTo>
                  <a:pt x="600498" y="337366"/>
                  <a:pt x="600111" y="333663"/>
                  <a:pt x="599915" y="329960"/>
                </a:cubicBezTo>
                <a:cubicBezTo>
                  <a:pt x="592932" y="329960"/>
                  <a:pt x="585558" y="333078"/>
                  <a:pt x="579930" y="336392"/>
                </a:cubicBezTo>
                <a:cubicBezTo>
                  <a:pt x="578961" y="336976"/>
                  <a:pt x="575658" y="339120"/>
                  <a:pt x="574689" y="339900"/>
                </a:cubicBezTo>
                <a:lnTo>
                  <a:pt x="577601" y="341459"/>
                </a:lnTo>
                <a:cubicBezTo>
                  <a:pt x="580317" y="343018"/>
                  <a:pt x="583033" y="344967"/>
                  <a:pt x="585362" y="346721"/>
                </a:cubicBezTo>
                <a:cubicBezTo>
                  <a:pt x="585944" y="347306"/>
                  <a:pt x="588274" y="349255"/>
                  <a:pt x="588856" y="349840"/>
                </a:cubicBezTo>
                <a:cubicBezTo>
                  <a:pt x="589052" y="350034"/>
                  <a:pt x="589242" y="350229"/>
                  <a:pt x="589438" y="350424"/>
                </a:cubicBezTo>
                <a:cubicBezTo>
                  <a:pt x="590799" y="351594"/>
                  <a:pt x="591963" y="352958"/>
                  <a:pt x="593128" y="354517"/>
                </a:cubicBezTo>
                <a:lnTo>
                  <a:pt x="594097" y="355686"/>
                </a:lnTo>
                <a:lnTo>
                  <a:pt x="598364" y="353737"/>
                </a:lnTo>
                <a:cubicBezTo>
                  <a:pt x="598946" y="353153"/>
                  <a:pt x="601662" y="351983"/>
                  <a:pt x="602440" y="351788"/>
                </a:cubicBezTo>
                <a:close/>
                <a:moveTo>
                  <a:pt x="568288" y="340679"/>
                </a:moveTo>
                <a:cubicBezTo>
                  <a:pt x="567510" y="340095"/>
                  <a:pt x="562656" y="339315"/>
                  <a:pt x="561104" y="339315"/>
                </a:cubicBezTo>
                <a:cubicBezTo>
                  <a:pt x="561104" y="342239"/>
                  <a:pt x="561687" y="345357"/>
                  <a:pt x="562269" y="347891"/>
                </a:cubicBezTo>
                <a:lnTo>
                  <a:pt x="563630" y="345747"/>
                </a:lnTo>
                <a:cubicBezTo>
                  <a:pt x="564598" y="344382"/>
                  <a:pt x="565763" y="342823"/>
                  <a:pt x="567124" y="341654"/>
                </a:cubicBezTo>
                <a:lnTo>
                  <a:pt x="568288" y="340679"/>
                </a:lnTo>
                <a:close/>
                <a:moveTo>
                  <a:pt x="665318" y="337366"/>
                </a:moveTo>
                <a:cubicBezTo>
                  <a:pt x="665122" y="337561"/>
                  <a:pt x="665122" y="337561"/>
                  <a:pt x="665122" y="337756"/>
                </a:cubicBezTo>
                <a:lnTo>
                  <a:pt x="663762" y="339705"/>
                </a:lnTo>
                <a:cubicBezTo>
                  <a:pt x="662211" y="341849"/>
                  <a:pt x="660659" y="344188"/>
                  <a:pt x="659108" y="346331"/>
                </a:cubicBezTo>
                <a:lnTo>
                  <a:pt x="656001" y="350814"/>
                </a:lnTo>
                <a:cubicBezTo>
                  <a:pt x="655614" y="351594"/>
                  <a:pt x="655032" y="352373"/>
                  <a:pt x="654449" y="352958"/>
                </a:cubicBezTo>
                <a:cubicBezTo>
                  <a:pt x="651924" y="356466"/>
                  <a:pt x="649208" y="360559"/>
                  <a:pt x="647075" y="364067"/>
                </a:cubicBezTo>
                <a:cubicBezTo>
                  <a:pt x="646688" y="364846"/>
                  <a:pt x="641643" y="372642"/>
                  <a:pt x="641447" y="373227"/>
                </a:cubicBezTo>
                <a:lnTo>
                  <a:pt x="644745" y="370693"/>
                </a:lnTo>
                <a:lnTo>
                  <a:pt x="649018" y="366990"/>
                </a:lnTo>
                <a:cubicBezTo>
                  <a:pt x="650760" y="365431"/>
                  <a:pt x="654836" y="361338"/>
                  <a:pt x="656779" y="359194"/>
                </a:cubicBezTo>
                <a:lnTo>
                  <a:pt x="658717" y="357051"/>
                </a:lnTo>
                <a:cubicBezTo>
                  <a:pt x="659299" y="356466"/>
                  <a:pt x="661242" y="354127"/>
                  <a:pt x="661824" y="353348"/>
                </a:cubicBezTo>
                <a:lnTo>
                  <a:pt x="663179" y="351788"/>
                </a:lnTo>
                <a:cubicBezTo>
                  <a:pt x="663958" y="350814"/>
                  <a:pt x="671136" y="341459"/>
                  <a:pt x="671528" y="340485"/>
                </a:cubicBezTo>
                <a:lnTo>
                  <a:pt x="665318" y="337366"/>
                </a:lnTo>
                <a:close/>
                <a:moveTo>
                  <a:pt x="679093" y="339120"/>
                </a:moveTo>
                <a:cubicBezTo>
                  <a:pt x="678125" y="339120"/>
                  <a:pt x="677346" y="338730"/>
                  <a:pt x="676573" y="338536"/>
                </a:cubicBezTo>
                <a:cubicBezTo>
                  <a:pt x="676182" y="338925"/>
                  <a:pt x="675991" y="339510"/>
                  <a:pt x="675599" y="339900"/>
                </a:cubicBezTo>
                <a:cubicBezTo>
                  <a:pt x="672693" y="344382"/>
                  <a:pt x="669972" y="347891"/>
                  <a:pt x="666674" y="351983"/>
                </a:cubicBezTo>
                <a:cubicBezTo>
                  <a:pt x="666091" y="352958"/>
                  <a:pt x="665318" y="353737"/>
                  <a:pt x="664540" y="354517"/>
                </a:cubicBezTo>
                <a:lnTo>
                  <a:pt x="662406" y="357051"/>
                </a:lnTo>
                <a:cubicBezTo>
                  <a:pt x="662020" y="357440"/>
                  <a:pt x="661628" y="357830"/>
                  <a:pt x="661437" y="358220"/>
                </a:cubicBezTo>
                <a:lnTo>
                  <a:pt x="654645" y="365431"/>
                </a:lnTo>
                <a:cubicBezTo>
                  <a:pt x="654449" y="365626"/>
                  <a:pt x="654254" y="365821"/>
                  <a:pt x="654063" y="366016"/>
                </a:cubicBezTo>
                <a:lnTo>
                  <a:pt x="651734" y="368355"/>
                </a:lnTo>
                <a:cubicBezTo>
                  <a:pt x="651538" y="368549"/>
                  <a:pt x="651342" y="368744"/>
                  <a:pt x="651151" y="368939"/>
                </a:cubicBezTo>
                <a:cubicBezTo>
                  <a:pt x="650955" y="369329"/>
                  <a:pt x="650760" y="369329"/>
                  <a:pt x="650569" y="369524"/>
                </a:cubicBezTo>
                <a:lnTo>
                  <a:pt x="649404" y="370693"/>
                </a:lnTo>
                <a:cubicBezTo>
                  <a:pt x="649208" y="370888"/>
                  <a:pt x="649018" y="371083"/>
                  <a:pt x="648822" y="371278"/>
                </a:cubicBezTo>
                <a:lnTo>
                  <a:pt x="642225" y="376345"/>
                </a:lnTo>
                <a:cubicBezTo>
                  <a:pt x="641834" y="376540"/>
                  <a:pt x="641251" y="376930"/>
                  <a:pt x="640865" y="377320"/>
                </a:cubicBezTo>
                <a:cubicBezTo>
                  <a:pt x="640865" y="379464"/>
                  <a:pt x="640669" y="378684"/>
                  <a:pt x="640283" y="379853"/>
                </a:cubicBezTo>
                <a:cubicBezTo>
                  <a:pt x="642612" y="380243"/>
                  <a:pt x="644745" y="381802"/>
                  <a:pt x="643777" y="384141"/>
                </a:cubicBezTo>
                <a:cubicBezTo>
                  <a:pt x="643385" y="385116"/>
                  <a:pt x="644745" y="385116"/>
                  <a:pt x="644359" y="387844"/>
                </a:cubicBezTo>
                <a:cubicBezTo>
                  <a:pt x="644745" y="387649"/>
                  <a:pt x="645714" y="387065"/>
                  <a:pt x="646106" y="386870"/>
                </a:cubicBezTo>
                <a:cubicBezTo>
                  <a:pt x="647853" y="385700"/>
                  <a:pt x="649404" y="384726"/>
                  <a:pt x="651151" y="383362"/>
                </a:cubicBezTo>
                <a:cubicBezTo>
                  <a:pt x="652898" y="381997"/>
                  <a:pt x="654836" y="380438"/>
                  <a:pt x="656583" y="378879"/>
                </a:cubicBezTo>
                <a:cubicBezTo>
                  <a:pt x="658717" y="376930"/>
                  <a:pt x="660855" y="374981"/>
                  <a:pt x="662989" y="372837"/>
                </a:cubicBezTo>
                <a:cubicBezTo>
                  <a:pt x="666869" y="368939"/>
                  <a:pt x="670168" y="365236"/>
                  <a:pt x="673662" y="361143"/>
                </a:cubicBezTo>
                <a:cubicBezTo>
                  <a:pt x="678125" y="355881"/>
                  <a:pt x="682974" y="349255"/>
                  <a:pt x="686860" y="343603"/>
                </a:cubicBezTo>
                <a:cubicBezTo>
                  <a:pt x="687246" y="343213"/>
                  <a:pt x="687633" y="342433"/>
                  <a:pt x="688019" y="341849"/>
                </a:cubicBezTo>
                <a:cubicBezTo>
                  <a:pt x="687633" y="341849"/>
                  <a:pt x="687437" y="341654"/>
                  <a:pt x="687246" y="341654"/>
                </a:cubicBezTo>
                <a:cubicBezTo>
                  <a:pt x="686860" y="341459"/>
                  <a:pt x="686860" y="341459"/>
                  <a:pt x="686468" y="341264"/>
                </a:cubicBezTo>
                <a:cubicBezTo>
                  <a:pt x="686081" y="341459"/>
                  <a:pt x="686081" y="341849"/>
                  <a:pt x="685695" y="342044"/>
                </a:cubicBezTo>
                <a:cubicBezTo>
                  <a:pt x="683366" y="343603"/>
                  <a:pt x="679676" y="342628"/>
                  <a:pt x="679093" y="339120"/>
                </a:cubicBezTo>
                <a:close/>
                <a:moveTo>
                  <a:pt x="709370" y="351594"/>
                </a:moveTo>
                <a:cubicBezTo>
                  <a:pt x="708788" y="350619"/>
                  <a:pt x="706072" y="348085"/>
                  <a:pt x="705098" y="347306"/>
                </a:cubicBezTo>
                <a:cubicBezTo>
                  <a:pt x="702578" y="345357"/>
                  <a:pt x="699084" y="343603"/>
                  <a:pt x="695786" y="344382"/>
                </a:cubicBezTo>
                <a:cubicBezTo>
                  <a:pt x="695203" y="344577"/>
                  <a:pt x="694621" y="344772"/>
                  <a:pt x="694229" y="344967"/>
                </a:cubicBezTo>
                <a:cubicBezTo>
                  <a:pt x="693843" y="345162"/>
                  <a:pt x="693647" y="345747"/>
                  <a:pt x="693260" y="346136"/>
                </a:cubicBezTo>
                <a:cubicBezTo>
                  <a:pt x="692678" y="346916"/>
                  <a:pt x="692096" y="347891"/>
                  <a:pt x="691513" y="348670"/>
                </a:cubicBezTo>
                <a:lnTo>
                  <a:pt x="689766" y="351204"/>
                </a:lnTo>
                <a:cubicBezTo>
                  <a:pt x="690544" y="351204"/>
                  <a:pt x="691323" y="351009"/>
                  <a:pt x="692096" y="350814"/>
                </a:cubicBezTo>
                <a:cubicBezTo>
                  <a:pt x="694621" y="350424"/>
                  <a:pt x="697141" y="350229"/>
                  <a:pt x="699666" y="350229"/>
                </a:cubicBezTo>
                <a:cubicBezTo>
                  <a:pt x="701413" y="350229"/>
                  <a:pt x="703160" y="350424"/>
                  <a:pt x="704711" y="350619"/>
                </a:cubicBezTo>
                <a:cubicBezTo>
                  <a:pt x="707041" y="351009"/>
                  <a:pt x="707623" y="351204"/>
                  <a:pt x="709370" y="351594"/>
                </a:cubicBezTo>
                <a:close/>
                <a:moveTo>
                  <a:pt x="590799" y="356856"/>
                </a:moveTo>
                <a:cubicBezTo>
                  <a:pt x="590603" y="356466"/>
                  <a:pt x="590216" y="356076"/>
                  <a:pt x="589825" y="355686"/>
                </a:cubicBezTo>
                <a:lnTo>
                  <a:pt x="587887" y="353348"/>
                </a:lnTo>
                <a:cubicBezTo>
                  <a:pt x="586918" y="352568"/>
                  <a:pt x="586336" y="351594"/>
                  <a:pt x="585171" y="350619"/>
                </a:cubicBezTo>
                <a:lnTo>
                  <a:pt x="583424" y="349060"/>
                </a:lnTo>
                <a:cubicBezTo>
                  <a:pt x="580126" y="346526"/>
                  <a:pt x="578183" y="344967"/>
                  <a:pt x="574498" y="343018"/>
                </a:cubicBezTo>
                <a:cubicBezTo>
                  <a:pt x="573720" y="342628"/>
                  <a:pt x="572360" y="341849"/>
                  <a:pt x="571587" y="341654"/>
                </a:cubicBezTo>
                <a:cubicBezTo>
                  <a:pt x="569061" y="343798"/>
                  <a:pt x="562656" y="350034"/>
                  <a:pt x="564212" y="354712"/>
                </a:cubicBezTo>
                <a:cubicBezTo>
                  <a:pt x="564598" y="355881"/>
                  <a:pt x="564985" y="356661"/>
                  <a:pt x="565181" y="357830"/>
                </a:cubicBezTo>
                <a:cubicBezTo>
                  <a:pt x="565567" y="358805"/>
                  <a:pt x="567124" y="363287"/>
                  <a:pt x="567706" y="363677"/>
                </a:cubicBezTo>
                <a:cubicBezTo>
                  <a:pt x="568283" y="363482"/>
                  <a:pt x="569644" y="362313"/>
                  <a:pt x="571195" y="363677"/>
                </a:cubicBezTo>
                <a:cubicBezTo>
                  <a:pt x="572169" y="364457"/>
                  <a:pt x="572555" y="365236"/>
                  <a:pt x="572555" y="366990"/>
                </a:cubicBezTo>
                <a:cubicBezTo>
                  <a:pt x="573524" y="366795"/>
                  <a:pt x="574107" y="366406"/>
                  <a:pt x="575271" y="366601"/>
                </a:cubicBezTo>
                <a:cubicBezTo>
                  <a:pt x="576240" y="366795"/>
                  <a:pt x="576632" y="367185"/>
                  <a:pt x="577018" y="367770"/>
                </a:cubicBezTo>
                <a:lnTo>
                  <a:pt x="577214" y="367575"/>
                </a:lnTo>
                <a:cubicBezTo>
                  <a:pt x="578183" y="366211"/>
                  <a:pt x="578570" y="365821"/>
                  <a:pt x="579734" y="364262"/>
                </a:cubicBezTo>
                <a:cubicBezTo>
                  <a:pt x="581677" y="362313"/>
                  <a:pt x="584393" y="360169"/>
                  <a:pt x="586722" y="358805"/>
                </a:cubicBezTo>
                <a:lnTo>
                  <a:pt x="590799" y="356856"/>
                </a:lnTo>
                <a:close/>
                <a:moveTo>
                  <a:pt x="715188" y="382387"/>
                </a:moveTo>
                <a:cubicBezTo>
                  <a:pt x="715580" y="381997"/>
                  <a:pt x="716353" y="380633"/>
                  <a:pt x="716549" y="379853"/>
                </a:cubicBezTo>
                <a:cubicBezTo>
                  <a:pt x="716936" y="378879"/>
                  <a:pt x="717327" y="378099"/>
                  <a:pt x="717518" y="377125"/>
                </a:cubicBezTo>
                <a:cubicBezTo>
                  <a:pt x="719265" y="371083"/>
                  <a:pt x="716745" y="364067"/>
                  <a:pt x="714220" y="358805"/>
                </a:cubicBezTo>
                <a:cubicBezTo>
                  <a:pt x="713833" y="358220"/>
                  <a:pt x="713251" y="356856"/>
                  <a:pt x="712668" y="356466"/>
                </a:cubicBezTo>
                <a:cubicBezTo>
                  <a:pt x="708592" y="353737"/>
                  <a:pt x="701604" y="353153"/>
                  <a:pt x="696754" y="353543"/>
                </a:cubicBezTo>
                <a:cubicBezTo>
                  <a:pt x="695590" y="353543"/>
                  <a:pt x="690740" y="354127"/>
                  <a:pt x="689962" y="354517"/>
                </a:cubicBezTo>
                <a:cubicBezTo>
                  <a:pt x="690349" y="354907"/>
                  <a:pt x="691513" y="355881"/>
                  <a:pt x="691905" y="356271"/>
                </a:cubicBezTo>
                <a:cubicBezTo>
                  <a:pt x="692096" y="356466"/>
                  <a:pt x="692291" y="356661"/>
                  <a:pt x="692487" y="356856"/>
                </a:cubicBezTo>
                <a:lnTo>
                  <a:pt x="694425" y="358805"/>
                </a:lnTo>
                <a:cubicBezTo>
                  <a:pt x="694621" y="359000"/>
                  <a:pt x="694812" y="359194"/>
                  <a:pt x="695007" y="359389"/>
                </a:cubicBezTo>
                <a:cubicBezTo>
                  <a:pt x="696368" y="361143"/>
                  <a:pt x="697919" y="363092"/>
                  <a:pt x="699280" y="365041"/>
                </a:cubicBezTo>
                <a:cubicBezTo>
                  <a:pt x="700635" y="366990"/>
                  <a:pt x="701800" y="369134"/>
                  <a:pt x="702769" y="371473"/>
                </a:cubicBezTo>
                <a:cubicBezTo>
                  <a:pt x="703742" y="373422"/>
                  <a:pt x="704711" y="375761"/>
                  <a:pt x="705294" y="377710"/>
                </a:cubicBezTo>
                <a:cubicBezTo>
                  <a:pt x="705680" y="379074"/>
                  <a:pt x="705294" y="378294"/>
                  <a:pt x="708205" y="379269"/>
                </a:cubicBezTo>
                <a:cubicBezTo>
                  <a:pt x="709952" y="379853"/>
                  <a:pt x="711308" y="380438"/>
                  <a:pt x="712859" y="381023"/>
                </a:cubicBezTo>
                <a:lnTo>
                  <a:pt x="715188" y="382387"/>
                </a:lnTo>
                <a:close/>
                <a:moveTo>
                  <a:pt x="641643" y="356661"/>
                </a:moveTo>
                <a:cubicBezTo>
                  <a:pt x="640478" y="357051"/>
                  <a:pt x="639896" y="357440"/>
                  <a:pt x="638731" y="356856"/>
                </a:cubicBezTo>
                <a:cubicBezTo>
                  <a:pt x="637567" y="356466"/>
                  <a:pt x="637371" y="355686"/>
                  <a:pt x="636788" y="355102"/>
                </a:cubicBezTo>
                <a:cubicBezTo>
                  <a:pt x="636402" y="358805"/>
                  <a:pt x="635820" y="364067"/>
                  <a:pt x="635237" y="367965"/>
                </a:cubicBezTo>
                <a:cubicBezTo>
                  <a:pt x="635237" y="368160"/>
                  <a:pt x="634851" y="369524"/>
                  <a:pt x="635041" y="369719"/>
                </a:cubicBezTo>
                <a:cubicBezTo>
                  <a:pt x="635433" y="370109"/>
                  <a:pt x="635433" y="369329"/>
                  <a:pt x="635624" y="369134"/>
                </a:cubicBezTo>
                <a:cubicBezTo>
                  <a:pt x="635820" y="368939"/>
                  <a:pt x="635820" y="368549"/>
                  <a:pt x="636015" y="368355"/>
                </a:cubicBezTo>
                <a:lnTo>
                  <a:pt x="641643" y="356661"/>
                </a:lnTo>
                <a:close/>
                <a:moveTo>
                  <a:pt x="605156" y="364067"/>
                </a:moveTo>
                <a:cubicBezTo>
                  <a:pt x="605156" y="363287"/>
                  <a:pt x="604770" y="362508"/>
                  <a:pt x="604574" y="361728"/>
                </a:cubicBezTo>
                <a:cubicBezTo>
                  <a:pt x="604187" y="359974"/>
                  <a:pt x="603219" y="356466"/>
                  <a:pt x="603023" y="354907"/>
                </a:cubicBezTo>
                <a:cubicBezTo>
                  <a:pt x="601858" y="355297"/>
                  <a:pt x="600307" y="356076"/>
                  <a:pt x="599142" y="356466"/>
                </a:cubicBezTo>
                <a:cubicBezTo>
                  <a:pt x="597978" y="357051"/>
                  <a:pt x="596617" y="357635"/>
                  <a:pt x="595452" y="358025"/>
                </a:cubicBezTo>
                <a:lnTo>
                  <a:pt x="597009" y="360754"/>
                </a:lnTo>
                <a:cubicBezTo>
                  <a:pt x="597395" y="361338"/>
                  <a:pt x="598173" y="362897"/>
                  <a:pt x="598560" y="363677"/>
                </a:cubicBezTo>
                <a:cubicBezTo>
                  <a:pt x="599915" y="363482"/>
                  <a:pt x="601080" y="363677"/>
                  <a:pt x="601858" y="364652"/>
                </a:cubicBezTo>
                <a:lnTo>
                  <a:pt x="602440" y="365431"/>
                </a:lnTo>
                <a:cubicBezTo>
                  <a:pt x="603219" y="365041"/>
                  <a:pt x="604383" y="364262"/>
                  <a:pt x="605156" y="364067"/>
                </a:cubicBezTo>
                <a:close/>
                <a:moveTo>
                  <a:pt x="595844" y="364846"/>
                </a:moveTo>
                <a:cubicBezTo>
                  <a:pt x="595452" y="363482"/>
                  <a:pt x="593515" y="360754"/>
                  <a:pt x="592736" y="359389"/>
                </a:cubicBezTo>
                <a:cubicBezTo>
                  <a:pt x="592350" y="359584"/>
                  <a:pt x="591185" y="360169"/>
                  <a:pt x="590799" y="360364"/>
                </a:cubicBezTo>
                <a:cubicBezTo>
                  <a:pt x="590216" y="360754"/>
                  <a:pt x="589634" y="361143"/>
                  <a:pt x="588856" y="361533"/>
                </a:cubicBezTo>
                <a:cubicBezTo>
                  <a:pt x="586722" y="362703"/>
                  <a:pt x="583615" y="365041"/>
                  <a:pt x="582064" y="366795"/>
                </a:cubicBezTo>
                <a:cubicBezTo>
                  <a:pt x="581481" y="367380"/>
                  <a:pt x="579734" y="369329"/>
                  <a:pt x="579543" y="370304"/>
                </a:cubicBezTo>
                <a:cubicBezTo>
                  <a:pt x="580126" y="371083"/>
                  <a:pt x="580512" y="371863"/>
                  <a:pt x="580317" y="373032"/>
                </a:cubicBezTo>
                <a:cubicBezTo>
                  <a:pt x="580126" y="374396"/>
                  <a:pt x="579348" y="374786"/>
                  <a:pt x="578961" y="375371"/>
                </a:cubicBezTo>
                <a:cubicBezTo>
                  <a:pt x="578961" y="375761"/>
                  <a:pt x="579152" y="375956"/>
                  <a:pt x="579348" y="376345"/>
                </a:cubicBezTo>
                <a:cubicBezTo>
                  <a:pt x="579543" y="377515"/>
                  <a:pt x="579152" y="376735"/>
                  <a:pt x="580317" y="377710"/>
                </a:cubicBezTo>
                <a:cubicBezTo>
                  <a:pt x="580708" y="378099"/>
                  <a:pt x="581868" y="379074"/>
                  <a:pt x="582064" y="379464"/>
                </a:cubicBezTo>
                <a:cubicBezTo>
                  <a:pt x="582259" y="379659"/>
                  <a:pt x="582259" y="380828"/>
                  <a:pt x="583228" y="380243"/>
                </a:cubicBezTo>
                <a:cubicBezTo>
                  <a:pt x="584589" y="379464"/>
                  <a:pt x="584975" y="380243"/>
                  <a:pt x="585753" y="380828"/>
                </a:cubicBezTo>
                <a:cubicBezTo>
                  <a:pt x="586918" y="381607"/>
                  <a:pt x="588469" y="382387"/>
                  <a:pt x="590216" y="382192"/>
                </a:cubicBezTo>
                <a:cubicBezTo>
                  <a:pt x="589438" y="381802"/>
                  <a:pt x="589052" y="381802"/>
                  <a:pt x="588274" y="380828"/>
                </a:cubicBezTo>
                <a:cubicBezTo>
                  <a:pt x="587691" y="380048"/>
                  <a:pt x="587495" y="379464"/>
                  <a:pt x="587495" y="378294"/>
                </a:cubicBezTo>
                <a:cubicBezTo>
                  <a:pt x="585753" y="377710"/>
                  <a:pt x="584393" y="374786"/>
                  <a:pt x="586336" y="372642"/>
                </a:cubicBezTo>
                <a:cubicBezTo>
                  <a:pt x="587109" y="371863"/>
                  <a:pt x="587495" y="371863"/>
                  <a:pt x="587887" y="371473"/>
                </a:cubicBezTo>
                <a:cubicBezTo>
                  <a:pt x="587887" y="368939"/>
                  <a:pt x="590021" y="367575"/>
                  <a:pt x="592546" y="367965"/>
                </a:cubicBezTo>
                <a:cubicBezTo>
                  <a:pt x="592736" y="367575"/>
                  <a:pt x="592736" y="367185"/>
                  <a:pt x="592932" y="366795"/>
                </a:cubicBezTo>
                <a:cubicBezTo>
                  <a:pt x="593128" y="366406"/>
                  <a:pt x="593319" y="366211"/>
                  <a:pt x="593705" y="365821"/>
                </a:cubicBezTo>
                <a:cubicBezTo>
                  <a:pt x="594097" y="365236"/>
                  <a:pt x="594870" y="365041"/>
                  <a:pt x="595844" y="364846"/>
                </a:cubicBezTo>
                <a:close/>
                <a:moveTo>
                  <a:pt x="575271" y="376735"/>
                </a:moveTo>
                <a:lnTo>
                  <a:pt x="575076" y="376540"/>
                </a:lnTo>
                <a:cubicBezTo>
                  <a:pt x="574302" y="375956"/>
                  <a:pt x="574302" y="374981"/>
                  <a:pt x="575076" y="374201"/>
                </a:cubicBezTo>
                <a:cubicBezTo>
                  <a:pt x="575658" y="373617"/>
                  <a:pt x="577018" y="373617"/>
                  <a:pt x="577214" y="372447"/>
                </a:cubicBezTo>
                <a:cubicBezTo>
                  <a:pt x="576436" y="371668"/>
                  <a:pt x="576049" y="372058"/>
                  <a:pt x="575271" y="371668"/>
                </a:cubicBezTo>
                <a:cubicBezTo>
                  <a:pt x="574689" y="371473"/>
                  <a:pt x="574302" y="370888"/>
                  <a:pt x="574302" y="369914"/>
                </a:cubicBezTo>
                <a:cubicBezTo>
                  <a:pt x="571973" y="370498"/>
                  <a:pt x="571195" y="374007"/>
                  <a:pt x="569257" y="372642"/>
                </a:cubicBezTo>
                <a:cubicBezTo>
                  <a:pt x="568092" y="371863"/>
                  <a:pt x="568675" y="370888"/>
                  <a:pt x="569061" y="369719"/>
                </a:cubicBezTo>
                <a:cubicBezTo>
                  <a:pt x="569257" y="369134"/>
                  <a:pt x="570030" y="366990"/>
                  <a:pt x="569448" y="366406"/>
                </a:cubicBezTo>
                <a:cubicBezTo>
                  <a:pt x="568288" y="367380"/>
                  <a:pt x="568479" y="368160"/>
                  <a:pt x="566732" y="367965"/>
                </a:cubicBezTo>
                <a:cubicBezTo>
                  <a:pt x="566928" y="368549"/>
                  <a:pt x="567314" y="369329"/>
                  <a:pt x="567510" y="369914"/>
                </a:cubicBezTo>
                <a:cubicBezTo>
                  <a:pt x="567706" y="370498"/>
                  <a:pt x="567897" y="371278"/>
                  <a:pt x="568092" y="371863"/>
                </a:cubicBezTo>
                <a:cubicBezTo>
                  <a:pt x="568866" y="373812"/>
                  <a:pt x="567314" y="373617"/>
                  <a:pt x="567897" y="374786"/>
                </a:cubicBezTo>
                <a:cubicBezTo>
                  <a:pt x="568283" y="375566"/>
                  <a:pt x="569061" y="374591"/>
                  <a:pt x="569448" y="377125"/>
                </a:cubicBezTo>
                <a:cubicBezTo>
                  <a:pt x="569644" y="379269"/>
                  <a:pt x="570030" y="381218"/>
                  <a:pt x="571004" y="383167"/>
                </a:cubicBezTo>
                <a:cubicBezTo>
                  <a:pt x="572942" y="387259"/>
                  <a:pt x="577018" y="389208"/>
                  <a:pt x="580317" y="385700"/>
                </a:cubicBezTo>
                <a:cubicBezTo>
                  <a:pt x="581285" y="384726"/>
                  <a:pt x="582064" y="383362"/>
                  <a:pt x="583424" y="384141"/>
                </a:cubicBezTo>
                <a:cubicBezTo>
                  <a:pt x="584006" y="384531"/>
                  <a:pt x="584006" y="385310"/>
                  <a:pt x="585362" y="386090"/>
                </a:cubicBezTo>
                <a:cubicBezTo>
                  <a:pt x="585558" y="386285"/>
                  <a:pt x="585944" y="386480"/>
                  <a:pt x="586140" y="386480"/>
                </a:cubicBezTo>
                <a:cubicBezTo>
                  <a:pt x="587305" y="387065"/>
                  <a:pt x="588856" y="387259"/>
                  <a:pt x="590407" y="387259"/>
                </a:cubicBezTo>
                <a:cubicBezTo>
                  <a:pt x="591963" y="387065"/>
                  <a:pt x="593319" y="386480"/>
                  <a:pt x="594097" y="385700"/>
                </a:cubicBezTo>
                <a:cubicBezTo>
                  <a:pt x="595262" y="384531"/>
                  <a:pt x="595648" y="383362"/>
                  <a:pt x="597009" y="383751"/>
                </a:cubicBezTo>
                <a:cubicBezTo>
                  <a:pt x="597782" y="383946"/>
                  <a:pt x="597782" y="384531"/>
                  <a:pt x="598173" y="385116"/>
                </a:cubicBezTo>
                <a:cubicBezTo>
                  <a:pt x="599725" y="387844"/>
                  <a:pt x="603409" y="389598"/>
                  <a:pt x="606708" y="389208"/>
                </a:cubicBezTo>
                <a:cubicBezTo>
                  <a:pt x="608650" y="389014"/>
                  <a:pt x="609037" y="388429"/>
                  <a:pt x="610397" y="387844"/>
                </a:cubicBezTo>
                <a:cubicBezTo>
                  <a:pt x="609037" y="387065"/>
                  <a:pt x="609619" y="387844"/>
                  <a:pt x="607099" y="388039"/>
                </a:cubicBezTo>
                <a:cubicBezTo>
                  <a:pt x="603801" y="388234"/>
                  <a:pt x="600307" y="386870"/>
                  <a:pt x="598756" y="384141"/>
                </a:cubicBezTo>
                <a:cubicBezTo>
                  <a:pt x="597782" y="382582"/>
                  <a:pt x="597009" y="378489"/>
                  <a:pt x="599338" y="378489"/>
                </a:cubicBezTo>
                <a:cubicBezTo>
                  <a:pt x="600693" y="378489"/>
                  <a:pt x="600693" y="379659"/>
                  <a:pt x="601276" y="380633"/>
                </a:cubicBezTo>
                <a:cubicBezTo>
                  <a:pt x="601662" y="381413"/>
                  <a:pt x="602827" y="382777"/>
                  <a:pt x="603605" y="381802"/>
                </a:cubicBezTo>
                <a:cubicBezTo>
                  <a:pt x="603605" y="381802"/>
                  <a:pt x="602440" y="380243"/>
                  <a:pt x="603801" y="379269"/>
                </a:cubicBezTo>
                <a:cubicBezTo>
                  <a:pt x="604966" y="378489"/>
                  <a:pt x="605934" y="379659"/>
                  <a:pt x="606708" y="379074"/>
                </a:cubicBezTo>
                <a:cubicBezTo>
                  <a:pt x="606903" y="378489"/>
                  <a:pt x="606517" y="378099"/>
                  <a:pt x="605934" y="377904"/>
                </a:cubicBezTo>
                <a:cubicBezTo>
                  <a:pt x="604187" y="377710"/>
                  <a:pt x="603992" y="376345"/>
                  <a:pt x="604574" y="375566"/>
                </a:cubicBezTo>
                <a:cubicBezTo>
                  <a:pt x="604966" y="374981"/>
                  <a:pt x="605548" y="374981"/>
                  <a:pt x="605548" y="374396"/>
                </a:cubicBezTo>
                <a:cubicBezTo>
                  <a:pt x="604966" y="373617"/>
                  <a:pt x="603801" y="374201"/>
                  <a:pt x="603219" y="374591"/>
                </a:cubicBezTo>
                <a:cubicBezTo>
                  <a:pt x="602245" y="375176"/>
                  <a:pt x="601472" y="374981"/>
                  <a:pt x="600889" y="374201"/>
                </a:cubicBezTo>
                <a:cubicBezTo>
                  <a:pt x="599529" y="372058"/>
                  <a:pt x="603219" y="371473"/>
                  <a:pt x="602636" y="369914"/>
                </a:cubicBezTo>
                <a:cubicBezTo>
                  <a:pt x="602054" y="369719"/>
                  <a:pt x="601858" y="370109"/>
                  <a:pt x="601080" y="369914"/>
                </a:cubicBezTo>
                <a:cubicBezTo>
                  <a:pt x="599529" y="369329"/>
                  <a:pt x="600111" y="367770"/>
                  <a:pt x="600111" y="367575"/>
                </a:cubicBezTo>
                <a:cubicBezTo>
                  <a:pt x="600111" y="366990"/>
                  <a:pt x="599920" y="366406"/>
                  <a:pt x="599338" y="366601"/>
                </a:cubicBezTo>
                <a:cubicBezTo>
                  <a:pt x="598560" y="366990"/>
                  <a:pt x="598946" y="368160"/>
                  <a:pt x="597978" y="368744"/>
                </a:cubicBezTo>
                <a:cubicBezTo>
                  <a:pt x="597009" y="369329"/>
                  <a:pt x="596231" y="368744"/>
                  <a:pt x="595844" y="367965"/>
                </a:cubicBezTo>
                <a:cubicBezTo>
                  <a:pt x="594870" y="368355"/>
                  <a:pt x="595452" y="369914"/>
                  <a:pt x="595844" y="370498"/>
                </a:cubicBezTo>
                <a:cubicBezTo>
                  <a:pt x="596426" y="371473"/>
                  <a:pt x="595844" y="372447"/>
                  <a:pt x="595066" y="372642"/>
                </a:cubicBezTo>
                <a:cubicBezTo>
                  <a:pt x="593901" y="373227"/>
                  <a:pt x="593319" y="372253"/>
                  <a:pt x="592932" y="371863"/>
                </a:cubicBezTo>
                <a:cubicBezTo>
                  <a:pt x="592546" y="371473"/>
                  <a:pt x="591381" y="370498"/>
                  <a:pt x="590799" y="371278"/>
                </a:cubicBezTo>
                <a:cubicBezTo>
                  <a:pt x="590799" y="371863"/>
                  <a:pt x="591381" y="371863"/>
                  <a:pt x="591381" y="372642"/>
                </a:cubicBezTo>
                <a:cubicBezTo>
                  <a:pt x="591381" y="373227"/>
                  <a:pt x="591185" y="373812"/>
                  <a:pt x="590799" y="374007"/>
                </a:cubicBezTo>
                <a:cubicBezTo>
                  <a:pt x="590407" y="374396"/>
                  <a:pt x="589825" y="374396"/>
                  <a:pt x="589242" y="374201"/>
                </a:cubicBezTo>
                <a:cubicBezTo>
                  <a:pt x="588660" y="374007"/>
                  <a:pt x="588078" y="374396"/>
                  <a:pt x="588274" y="374981"/>
                </a:cubicBezTo>
                <a:cubicBezTo>
                  <a:pt x="589052" y="375566"/>
                  <a:pt x="590216" y="374981"/>
                  <a:pt x="590799" y="375956"/>
                </a:cubicBezTo>
                <a:cubicBezTo>
                  <a:pt x="591768" y="377320"/>
                  <a:pt x="590407" y="378099"/>
                  <a:pt x="590407" y="378489"/>
                </a:cubicBezTo>
                <a:cubicBezTo>
                  <a:pt x="590603" y="378879"/>
                  <a:pt x="591381" y="379074"/>
                  <a:pt x="591963" y="378879"/>
                </a:cubicBezTo>
                <a:cubicBezTo>
                  <a:pt x="593128" y="378489"/>
                  <a:pt x="593515" y="377320"/>
                  <a:pt x="594483" y="377320"/>
                </a:cubicBezTo>
                <a:cubicBezTo>
                  <a:pt x="595066" y="377125"/>
                  <a:pt x="595648" y="377515"/>
                  <a:pt x="595844" y="377904"/>
                </a:cubicBezTo>
                <a:cubicBezTo>
                  <a:pt x="596617" y="378684"/>
                  <a:pt x="596035" y="380048"/>
                  <a:pt x="595648" y="381023"/>
                </a:cubicBezTo>
                <a:cubicBezTo>
                  <a:pt x="593901" y="385505"/>
                  <a:pt x="589052" y="386480"/>
                  <a:pt x="584975" y="384141"/>
                </a:cubicBezTo>
                <a:cubicBezTo>
                  <a:pt x="584197" y="383751"/>
                  <a:pt x="584197" y="383556"/>
                  <a:pt x="583615" y="383556"/>
                </a:cubicBezTo>
                <a:cubicBezTo>
                  <a:pt x="582842" y="383751"/>
                  <a:pt x="582646" y="383556"/>
                  <a:pt x="581868" y="383556"/>
                </a:cubicBezTo>
                <a:cubicBezTo>
                  <a:pt x="578765" y="386870"/>
                  <a:pt x="574107" y="386675"/>
                  <a:pt x="571391" y="382192"/>
                </a:cubicBezTo>
                <a:cubicBezTo>
                  <a:pt x="570613" y="381023"/>
                  <a:pt x="568092" y="375371"/>
                  <a:pt x="571195" y="375176"/>
                </a:cubicBezTo>
                <a:cubicBezTo>
                  <a:pt x="571777" y="375176"/>
                  <a:pt x="572169" y="375371"/>
                  <a:pt x="572555" y="375761"/>
                </a:cubicBezTo>
                <a:cubicBezTo>
                  <a:pt x="573138" y="376345"/>
                  <a:pt x="574107" y="376735"/>
                  <a:pt x="575271" y="376735"/>
                </a:cubicBezTo>
                <a:cubicBezTo>
                  <a:pt x="575271" y="376735"/>
                  <a:pt x="575467" y="376735"/>
                  <a:pt x="575271" y="376735"/>
                </a:cubicBezTo>
                <a:close/>
                <a:moveTo>
                  <a:pt x="607682" y="372058"/>
                </a:moveTo>
                <a:cubicBezTo>
                  <a:pt x="607486" y="371278"/>
                  <a:pt x="607099" y="370304"/>
                  <a:pt x="606903" y="369524"/>
                </a:cubicBezTo>
                <a:cubicBezTo>
                  <a:pt x="606708" y="368744"/>
                  <a:pt x="606321" y="367770"/>
                  <a:pt x="606130" y="366990"/>
                </a:cubicBezTo>
                <a:cubicBezTo>
                  <a:pt x="605739" y="367185"/>
                  <a:pt x="604966" y="367575"/>
                  <a:pt x="604770" y="367770"/>
                </a:cubicBezTo>
                <a:cubicBezTo>
                  <a:pt x="605548" y="368355"/>
                  <a:pt x="605934" y="369524"/>
                  <a:pt x="605739" y="371083"/>
                </a:cubicBezTo>
                <a:cubicBezTo>
                  <a:pt x="606708" y="371473"/>
                  <a:pt x="606903" y="371668"/>
                  <a:pt x="607682" y="372058"/>
                </a:cubicBezTo>
                <a:close/>
                <a:moveTo>
                  <a:pt x="668616" y="372058"/>
                </a:moveTo>
                <a:cubicBezTo>
                  <a:pt x="674244" y="366406"/>
                  <a:pt x="679289" y="360364"/>
                  <a:pt x="684139" y="353737"/>
                </a:cubicBezTo>
                <a:cubicBezTo>
                  <a:pt x="685303" y="352178"/>
                  <a:pt x="686468" y="350619"/>
                  <a:pt x="687437" y="349060"/>
                </a:cubicBezTo>
                <a:lnTo>
                  <a:pt x="688411" y="347696"/>
                </a:lnTo>
                <a:cubicBezTo>
                  <a:pt x="689184" y="346526"/>
                  <a:pt x="690158" y="345357"/>
                  <a:pt x="690740" y="344188"/>
                </a:cubicBezTo>
                <a:lnTo>
                  <a:pt x="690544" y="343993"/>
                </a:lnTo>
                <a:cubicBezTo>
                  <a:pt x="690158" y="344382"/>
                  <a:pt x="689576" y="345357"/>
                  <a:pt x="689380" y="345747"/>
                </a:cubicBezTo>
                <a:lnTo>
                  <a:pt x="685695" y="351009"/>
                </a:lnTo>
                <a:cubicBezTo>
                  <a:pt x="683366" y="354127"/>
                  <a:pt x="680258" y="358220"/>
                  <a:pt x="677738" y="361338"/>
                </a:cubicBezTo>
                <a:cubicBezTo>
                  <a:pt x="677346" y="361923"/>
                  <a:pt x="676764" y="362508"/>
                  <a:pt x="676378" y="363092"/>
                </a:cubicBezTo>
                <a:cubicBezTo>
                  <a:pt x="676182" y="363287"/>
                  <a:pt x="675991" y="363677"/>
                  <a:pt x="675599" y="363872"/>
                </a:cubicBezTo>
                <a:cubicBezTo>
                  <a:pt x="675409" y="364067"/>
                  <a:pt x="675213" y="364457"/>
                  <a:pt x="675022" y="364652"/>
                </a:cubicBezTo>
                <a:cubicBezTo>
                  <a:pt x="672883" y="367185"/>
                  <a:pt x="670554" y="369719"/>
                  <a:pt x="668421" y="372058"/>
                </a:cubicBezTo>
                <a:cubicBezTo>
                  <a:pt x="666869" y="373812"/>
                  <a:pt x="665318" y="375371"/>
                  <a:pt x="663762" y="376930"/>
                </a:cubicBezTo>
                <a:cubicBezTo>
                  <a:pt x="665122" y="375371"/>
                  <a:pt x="666869" y="373812"/>
                  <a:pt x="668616" y="372058"/>
                </a:cubicBezTo>
                <a:close/>
                <a:moveTo>
                  <a:pt x="702186" y="377904"/>
                </a:moveTo>
                <a:cubicBezTo>
                  <a:pt x="701800" y="376735"/>
                  <a:pt x="701413" y="375761"/>
                  <a:pt x="700831" y="374591"/>
                </a:cubicBezTo>
                <a:cubicBezTo>
                  <a:pt x="698888" y="370109"/>
                  <a:pt x="696754" y="366406"/>
                  <a:pt x="693652" y="362703"/>
                </a:cubicBezTo>
                <a:cubicBezTo>
                  <a:pt x="692874" y="361728"/>
                  <a:pt x="692096" y="360949"/>
                  <a:pt x="691513" y="360169"/>
                </a:cubicBezTo>
                <a:cubicBezTo>
                  <a:pt x="690740" y="359194"/>
                  <a:pt x="690349" y="359000"/>
                  <a:pt x="689766" y="358415"/>
                </a:cubicBezTo>
                <a:cubicBezTo>
                  <a:pt x="689576" y="358220"/>
                  <a:pt x="689380" y="358025"/>
                  <a:pt x="689184" y="357830"/>
                </a:cubicBezTo>
                <a:cubicBezTo>
                  <a:pt x="688602" y="357440"/>
                  <a:pt x="687050" y="356076"/>
                  <a:pt x="686468" y="355881"/>
                </a:cubicBezTo>
                <a:cubicBezTo>
                  <a:pt x="686468" y="355881"/>
                  <a:pt x="679485" y="364846"/>
                  <a:pt x="677929" y="366601"/>
                </a:cubicBezTo>
                <a:lnTo>
                  <a:pt x="672497" y="372642"/>
                </a:lnTo>
                <a:lnTo>
                  <a:pt x="676378" y="378489"/>
                </a:lnTo>
                <a:cubicBezTo>
                  <a:pt x="676764" y="379074"/>
                  <a:pt x="677346" y="380048"/>
                  <a:pt x="677542" y="380438"/>
                </a:cubicBezTo>
                <a:lnTo>
                  <a:pt x="681619" y="379269"/>
                </a:lnTo>
                <a:cubicBezTo>
                  <a:pt x="687050" y="377710"/>
                  <a:pt x="693260" y="377125"/>
                  <a:pt x="699084" y="377515"/>
                </a:cubicBezTo>
                <a:cubicBezTo>
                  <a:pt x="699666" y="377710"/>
                  <a:pt x="701604" y="377904"/>
                  <a:pt x="702186" y="377904"/>
                </a:cubicBezTo>
                <a:close/>
                <a:moveTo>
                  <a:pt x="638731" y="398369"/>
                </a:moveTo>
                <a:cubicBezTo>
                  <a:pt x="639700" y="398563"/>
                  <a:pt x="640865" y="398758"/>
                  <a:pt x="641834" y="398563"/>
                </a:cubicBezTo>
                <a:cubicBezTo>
                  <a:pt x="643385" y="398563"/>
                  <a:pt x="643581" y="398174"/>
                  <a:pt x="644550" y="397979"/>
                </a:cubicBezTo>
                <a:cubicBezTo>
                  <a:pt x="644359" y="397784"/>
                  <a:pt x="644163" y="397394"/>
                  <a:pt x="643777" y="397394"/>
                </a:cubicBezTo>
                <a:cubicBezTo>
                  <a:pt x="638731" y="397784"/>
                  <a:pt x="634268" y="395640"/>
                  <a:pt x="632712" y="392132"/>
                </a:cubicBezTo>
                <a:cubicBezTo>
                  <a:pt x="631939" y="390573"/>
                  <a:pt x="631743" y="387065"/>
                  <a:pt x="633490" y="386480"/>
                </a:cubicBezTo>
                <a:cubicBezTo>
                  <a:pt x="634073" y="386285"/>
                  <a:pt x="634655" y="386480"/>
                  <a:pt x="635041" y="386675"/>
                </a:cubicBezTo>
                <a:cubicBezTo>
                  <a:pt x="635433" y="386870"/>
                  <a:pt x="635624" y="387259"/>
                  <a:pt x="635820" y="387844"/>
                </a:cubicBezTo>
                <a:cubicBezTo>
                  <a:pt x="636206" y="388624"/>
                  <a:pt x="636788" y="389793"/>
                  <a:pt x="637567" y="389988"/>
                </a:cubicBezTo>
                <a:cubicBezTo>
                  <a:pt x="637371" y="389598"/>
                  <a:pt x="636984" y="389014"/>
                  <a:pt x="637180" y="388429"/>
                </a:cubicBezTo>
                <a:cubicBezTo>
                  <a:pt x="637371" y="388039"/>
                  <a:pt x="637757" y="387649"/>
                  <a:pt x="638149" y="387454"/>
                </a:cubicBezTo>
                <a:cubicBezTo>
                  <a:pt x="639118" y="387065"/>
                  <a:pt x="640669" y="388234"/>
                  <a:pt x="641447" y="387259"/>
                </a:cubicBezTo>
                <a:cubicBezTo>
                  <a:pt x="641643" y="386285"/>
                  <a:pt x="640669" y="385895"/>
                  <a:pt x="640283" y="385311"/>
                </a:cubicBezTo>
                <a:cubicBezTo>
                  <a:pt x="639504" y="384141"/>
                  <a:pt x="640669" y="383362"/>
                  <a:pt x="640669" y="383167"/>
                </a:cubicBezTo>
                <a:cubicBezTo>
                  <a:pt x="639700" y="382582"/>
                  <a:pt x="637757" y="382972"/>
                  <a:pt x="636788" y="383167"/>
                </a:cubicBezTo>
                <a:cubicBezTo>
                  <a:pt x="636206" y="383362"/>
                  <a:pt x="635624" y="383751"/>
                  <a:pt x="635041" y="383556"/>
                </a:cubicBezTo>
                <a:cubicBezTo>
                  <a:pt x="634459" y="383362"/>
                  <a:pt x="634073" y="382972"/>
                  <a:pt x="633877" y="382387"/>
                </a:cubicBezTo>
                <a:cubicBezTo>
                  <a:pt x="633490" y="381023"/>
                  <a:pt x="634851" y="380438"/>
                  <a:pt x="635624" y="379853"/>
                </a:cubicBezTo>
                <a:cubicBezTo>
                  <a:pt x="636206" y="379464"/>
                  <a:pt x="637567" y="378489"/>
                  <a:pt x="637757" y="377515"/>
                </a:cubicBezTo>
                <a:cubicBezTo>
                  <a:pt x="637175" y="377320"/>
                  <a:pt x="636598" y="377515"/>
                  <a:pt x="636015" y="377125"/>
                </a:cubicBezTo>
                <a:cubicBezTo>
                  <a:pt x="634655" y="376150"/>
                  <a:pt x="636015" y="375176"/>
                  <a:pt x="635237" y="373617"/>
                </a:cubicBezTo>
                <a:cubicBezTo>
                  <a:pt x="634459" y="372252"/>
                  <a:pt x="633294" y="372447"/>
                  <a:pt x="632521" y="373227"/>
                </a:cubicBezTo>
                <a:cubicBezTo>
                  <a:pt x="631939" y="373617"/>
                  <a:pt x="631939" y="374007"/>
                  <a:pt x="631743" y="374591"/>
                </a:cubicBezTo>
                <a:cubicBezTo>
                  <a:pt x="631547" y="374981"/>
                  <a:pt x="630965" y="375371"/>
                  <a:pt x="630192" y="375371"/>
                </a:cubicBezTo>
                <a:cubicBezTo>
                  <a:pt x="629414" y="375371"/>
                  <a:pt x="629223" y="374786"/>
                  <a:pt x="628641" y="374786"/>
                </a:cubicBezTo>
                <a:cubicBezTo>
                  <a:pt x="628249" y="376930"/>
                  <a:pt x="630192" y="379074"/>
                  <a:pt x="629805" y="380243"/>
                </a:cubicBezTo>
                <a:cubicBezTo>
                  <a:pt x="629610" y="380828"/>
                  <a:pt x="629223" y="381218"/>
                  <a:pt x="628641" y="381413"/>
                </a:cubicBezTo>
                <a:cubicBezTo>
                  <a:pt x="626502" y="381997"/>
                  <a:pt x="626502" y="378294"/>
                  <a:pt x="623204" y="377904"/>
                </a:cubicBezTo>
                <a:cubicBezTo>
                  <a:pt x="623595" y="380828"/>
                  <a:pt x="621070" y="379464"/>
                  <a:pt x="620488" y="380828"/>
                </a:cubicBezTo>
                <a:cubicBezTo>
                  <a:pt x="620488" y="381997"/>
                  <a:pt x="622431" y="381997"/>
                  <a:pt x="623013" y="382777"/>
                </a:cubicBezTo>
                <a:cubicBezTo>
                  <a:pt x="623595" y="383362"/>
                  <a:pt x="623595" y="384336"/>
                  <a:pt x="623013" y="385116"/>
                </a:cubicBezTo>
                <a:lnTo>
                  <a:pt x="622431" y="385505"/>
                </a:lnTo>
                <a:cubicBezTo>
                  <a:pt x="623204" y="385505"/>
                  <a:pt x="623595" y="385505"/>
                  <a:pt x="624178" y="385116"/>
                </a:cubicBezTo>
                <a:cubicBezTo>
                  <a:pt x="624755" y="384921"/>
                  <a:pt x="624951" y="384531"/>
                  <a:pt x="625337" y="384336"/>
                </a:cubicBezTo>
                <a:cubicBezTo>
                  <a:pt x="626698" y="383556"/>
                  <a:pt x="629223" y="384921"/>
                  <a:pt x="626502" y="388429"/>
                </a:cubicBezTo>
                <a:cubicBezTo>
                  <a:pt x="623786" y="392132"/>
                  <a:pt x="618159" y="391547"/>
                  <a:pt x="614474" y="389403"/>
                </a:cubicBezTo>
                <a:cubicBezTo>
                  <a:pt x="612335" y="388234"/>
                  <a:pt x="613309" y="388039"/>
                  <a:pt x="611758" y="388234"/>
                </a:cubicBezTo>
                <a:cubicBezTo>
                  <a:pt x="612531" y="389014"/>
                  <a:pt x="612727" y="389793"/>
                  <a:pt x="615443" y="391352"/>
                </a:cubicBezTo>
                <a:cubicBezTo>
                  <a:pt x="619323" y="393301"/>
                  <a:pt x="625147" y="393691"/>
                  <a:pt x="627667" y="389403"/>
                </a:cubicBezTo>
                <a:cubicBezTo>
                  <a:pt x="628058" y="388624"/>
                  <a:pt x="628249" y="387844"/>
                  <a:pt x="629414" y="387844"/>
                </a:cubicBezTo>
                <a:cubicBezTo>
                  <a:pt x="630388" y="387844"/>
                  <a:pt x="631161" y="388624"/>
                  <a:pt x="630965" y="389598"/>
                </a:cubicBezTo>
                <a:cubicBezTo>
                  <a:pt x="630774" y="390768"/>
                  <a:pt x="630774" y="391547"/>
                  <a:pt x="631161" y="392717"/>
                </a:cubicBezTo>
                <a:cubicBezTo>
                  <a:pt x="632130" y="395835"/>
                  <a:pt x="635624" y="397784"/>
                  <a:pt x="638731" y="398369"/>
                </a:cubicBezTo>
                <a:close/>
                <a:moveTo>
                  <a:pt x="609429" y="376930"/>
                </a:moveTo>
                <a:cubicBezTo>
                  <a:pt x="609429" y="376540"/>
                  <a:pt x="608650" y="374981"/>
                  <a:pt x="608455" y="374786"/>
                </a:cubicBezTo>
                <a:lnTo>
                  <a:pt x="608264" y="375566"/>
                </a:lnTo>
                <a:cubicBezTo>
                  <a:pt x="608455" y="375761"/>
                  <a:pt x="608846" y="376150"/>
                  <a:pt x="609429" y="376930"/>
                </a:cubicBezTo>
                <a:close/>
                <a:moveTo>
                  <a:pt x="609429" y="376930"/>
                </a:moveTo>
                <a:cubicBezTo>
                  <a:pt x="609619" y="378099"/>
                  <a:pt x="610202" y="378879"/>
                  <a:pt x="609429" y="380633"/>
                </a:cubicBezTo>
                <a:cubicBezTo>
                  <a:pt x="608650" y="381997"/>
                  <a:pt x="607682" y="381997"/>
                  <a:pt x="606708" y="382387"/>
                </a:cubicBezTo>
                <a:cubicBezTo>
                  <a:pt x="606517" y="383362"/>
                  <a:pt x="605739" y="384336"/>
                  <a:pt x="604966" y="384726"/>
                </a:cubicBezTo>
                <a:cubicBezTo>
                  <a:pt x="604966" y="384726"/>
                  <a:pt x="604966" y="384726"/>
                  <a:pt x="605156" y="384726"/>
                </a:cubicBezTo>
                <a:cubicBezTo>
                  <a:pt x="605739" y="384921"/>
                  <a:pt x="607099" y="384921"/>
                  <a:pt x="607682" y="384726"/>
                </a:cubicBezTo>
                <a:cubicBezTo>
                  <a:pt x="608846" y="384531"/>
                  <a:pt x="609429" y="384141"/>
                  <a:pt x="609815" y="384141"/>
                </a:cubicBezTo>
                <a:cubicBezTo>
                  <a:pt x="611176" y="383946"/>
                  <a:pt x="610980" y="385116"/>
                  <a:pt x="611758" y="384921"/>
                </a:cubicBezTo>
                <a:cubicBezTo>
                  <a:pt x="612727" y="384726"/>
                  <a:pt x="612340" y="384141"/>
                  <a:pt x="613892" y="385116"/>
                </a:cubicBezTo>
                <a:cubicBezTo>
                  <a:pt x="613500" y="384531"/>
                  <a:pt x="613113" y="383751"/>
                  <a:pt x="612727" y="383167"/>
                </a:cubicBezTo>
                <a:lnTo>
                  <a:pt x="610593" y="379074"/>
                </a:lnTo>
                <a:cubicBezTo>
                  <a:pt x="610202" y="378489"/>
                  <a:pt x="609815" y="377320"/>
                  <a:pt x="609429" y="376930"/>
                </a:cubicBezTo>
                <a:close/>
                <a:moveTo>
                  <a:pt x="578183" y="380243"/>
                </a:moveTo>
                <a:cubicBezTo>
                  <a:pt x="577405" y="379659"/>
                  <a:pt x="577601" y="379464"/>
                  <a:pt x="577018" y="379659"/>
                </a:cubicBezTo>
                <a:cubicBezTo>
                  <a:pt x="575467" y="380243"/>
                  <a:pt x="574885" y="379853"/>
                  <a:pt x="573524" y="379659"/>
                </a:cubicBezTo>
                <a:cubicBezTo>
                  <a:pt x="575076" y="383556"/>
                  <a:pt x="578379" y="382972"/>
                  <a:pt x="579543" y="381413"/>
                </a:cubicBezTo>
                <a:lnTo>
                  <a:pt x="578183" y="380243"/>
                </a:lnTo>
                <a:close/>
                <a:moveTo>
                  <a:pt x="674631" y="381802"/>
                </a:moveTo>
                <a:cubicBezTo>
                  <a:pt x="674440" y="381023"/>
                  <a:pt x="670554" y="375566"/>
                  <a:pt x="670168" y="374981"/>
                </a:cubicBezTo>
                <a:cubicBezTo>
                  <a:pt x="669003" y="376150"/>
                  <a:pt x="668034" y="377125"/>
                  <a:pt x="666869" y="378294"/>
                </a:cubicBezTo>
                <a:lnTo>
                  <a:pt x="663375" y="381413"/>
                </a:lnTo>
                <a:lnTo>
                  <a:pt x="664736" y="383946"/>
                </a:lnTo>
                <a:cubicBezTo>
                  <a:pt x="666091" y="383556"/>
                  <a:pt x="667256" y="383362"/>
                  <a:pt x="668616" y="384336"/>
                </a:cubicBezTo>
                <a:cubicBezTo>
                  <a:pt x="668807" y="384336"/>
                  <a:pt x="668807" y="384531"/>
                  <a:pt x="668807" y="384531"/>
                </a:cubicBezTo>
                <a:lnTo>
                  <a:pt x="669003" y="384726"/>
                </a:lnTo>
                <a:cubicBezTo>
                  <a:pt x="669972" y="384141"/>
                  <a:pt x="670750" y="383751"/>
                  <a:pt x="671719" y="383167"/>
                </a:cubicBezTo>
                <a:cubicBezTo>
                  <a:pt x="672497" y="382582"/>
                  <a:pt x="673662" y="381997"/>
                  <a:pt x="674631" y="381802"/>
                </a:cubicBezTo>
                <a:close/>
                <a:moveTo>
                  <a:pt x="713441" y="384921"/>
                </a:moveTo>
                <a:cubicBezTo>
                  <a:pt x="712859" y="384336"/>
                  <a:pt x="708205" y="382387"/>
                  <a:pt x="706845" y="381997"/>
                </a:cubicBezTo>
                <a:cubicBezTo>
                  <a:pt x="707041" y="383362"/>
                  <a:pt x="707427" y="384921"/>
                  <a:pt x="707623" y="386480"/>
                </a:cubicBezTo>
                <a:cubicBezTo>
                  <a:pt x="707814" y="388234"/>
                  <a:pt x="707814" y="389598"/>
                  <a:pt x="707814" y="391352"/>
                </a:cubicBezTo>
                <a:cubicBezTo>
                  <a:pt x="708010" y="391157"/>
                  <a:pt x="708010" y="391157"/>
                  <a:pt x="708205" y="390962"/>
                </a:cubicBezTo>
                <a:lnTo>
                  <a:pt x="709370" y="389793"/>
                </a:lnTo>
                <a:cubicBezTo>
                  <a:pt x="709757" y="389403"/>
                  <a:pt x="710535" y="388624"/>
                  <a:pt x="710726" y="388234"/>
                </a:cubicBezTo>
                <a:cubicBezTo>
                  <a:pt x="710921" y="388039"/>
                  <a:pt x="711308" y="387649"/>
                  <a:pt x="711504" y="387454"/>
                </a:cubicBezTo>
                <a:cubicBezTo>
                  <a:pt x="711699" y="387065"/>
                  <a:pt x="711890" y="386870"/>
                  <a:pt x="712086" y="386675"/>
                </a:cubicBezTo>
                <a:cubicBezTo>
                  <a:pt x="712473" y="386090"/>
                  <a:pt x="713055" y="385505"/>
                  <a:pt x="713441" y="384921"/>
                </a:cubicBezTo>
                <a:close/>
                <a:moveTo>
                  <a:pt x="694621" y="401877"/>
                </a:moveTo>
                <a:cubicBezTo>
                  <a:pt x="695394" y="401682"/>
                  <a:pt x="698501" y="399343"/>
                  <a:pt x="699084" y="398953"/>
                </a:cubicBezTo>
                <a:cubicBezTo>
                  <a:pt x="699857" y="398369"/>
                  <a:pt x="702578" y="396420"/>
                  <a:pt x="703160" y="395640"/>
                </a:cubicBezTo>
                <a:cubicBezTo>
                  <a:pt x="705294" y="392717"/>
                  <a:pt x="704516" y="386675"/>
                  <a:pt x="703742" y="382972"/>
                </a:cubicBezTo>
                <a:cubicBezTo>
                  <a:pt x="703351" y="381023"/>
                  <a:pt x="703351" y="381218"/>
                  <a:pt x="702578" y="381218"/>
                </a:cubicBezTo>
                <a:cubicBezTo>
                  <a:pt x="696754" y="380243"/>
                  <a:pt x="690544" y="380438"/>
                  <a:pt x="684917" y="381802"/>
                </a:cubicBezTo>
                <a:cubicBezTo>
                  <a:pt x="683752" y="381997"/>
                  <a:pt x="680067" y="382972"/>
                  <a:pt x="679093" y="383362"/>
                </a:cubicBezTo>
                <a:cubicBezTo>
                  <a:pt x="681809" y="388624"/>
                  <a:pt x="684530" y="393886"/>
                  <a:pt x="684530" y="400317"/>
                </a:cubicBezTo>
                <a:cubicBezTo>
                  <a:pt x="685499" y="399928"/>
                  <a:pt x="686081" y="399928"/>
                  <a:pt x="687050" y="400512"/>
                </a:cubicBezTo>
                <a:cubicBezTo>
                  <a:pt x="687633" y="400902"/>
                  <a:pt x="688411" y="401487"/>
                  <a:pt x="688602" y="402072"/>
                </a:cubicBezTo>
                <a:lnTo>
                  <a:pt x="688797" y="401877"/>
                </a:lnTo>
                <a:cubicBezTo>
                  <a:pt x="688797" y="401877"/>
                  <a:pt x="688797" y="401682"/>
                  <a:pt x="688993" y="401682"/>
                </a:cubicBezTo>
                <a:cubicBezTo>
                  <a:pt x="688993" y="401487"/>
                  <a:pt x="689184" y="401487"/>
                  <a:pt x="689184" y="401292"/>
                </a:cubicBezTo>
                <a:cubicBezTo>
                  <a:pt x="689380" y="401097"/>
                  <a:pt x="689576" y="400902"/>
                  <a:pt x="689766" y="400707"/>
                </a:cubicBezTo>
                <a:cubicBezTo>
                  <a:pt x="691323" y="399538"/>
                  <a:pt x="693843" y="399538"/>
                  <a:pt x="694621" y="401877"/>
                </a:cubicBezTo>
                <a:close/>
                <a:moveTo>
                  <a:pt x="661628" y="384921"/>
                </a:moveTo>
                <a:cubicBezTo>
                  <a:pt x="661437" y="384531"/>
                  <a:pt x="661242" y="383751"/>
                  <a:pt x="660855" y="383556"/>
                </a:cubicBezTo>
                <a:lnTo>
                  <a:pt x="656779" y="386870"/>
                </a:lnTo>
                <a:cubicBezTo>
                  <a:pt x="657748" y="386675"/>
                  <a:pt x="657943" y="386870"/>
                  <a:pt x="658912" y="387065"/>
                </a:cubicBezTo>
                <a:cubicBezTo>
                  <a:pt x="659108" y="386870"/>
                  <a:pt x="659495" y="385700"/>
                  <a:pt x="660659" y="385116"/>
                </a:cubicBezTo>
                <a:lnTo>
                  <a:pt x="661628" y="384921"/>
                </a:lnTo>
                <a:close/>
                <a:moveTo>
                  <a:pt x="681423" y="399928"/>
                </a:moveTo>
                <a:cubicBezTo>
                  <a:pt x="681619" y="397199"/>
                  <a:pt x="680454" y="393691"/>
                  <a:pt x="679485" y="391352"/>
                </a:cubicBezTo>
                <a:cubicBezTo>
                  <a:pt x="678903" y="389988"/>
                  <a:pt x="676960" y="385505"/>
                  <a:pt x="676182" y="384336"/>
                </a:cubicBezTo>
                <a:cubicBezTo>
                  <a:pt x="675409" y="384531"/>
                  <a:pt x="673857" y="385311"/>
                  <a:pt x="673275" y="385700"/>
                </a:cubicBezTo>
                <a:cubicBezTo>
                  <a:pt x="672883" y="385895"/>
                  <a:pt x="672301" y="386090"/>
                  <a:pt x="671915" y="386480"/>
                </a:cubicBezTo>
                <a:lnTo>
                  <a:pt x="670946" y="387065"/>
                </a:lnTo>
                <a:cubicBezTo>
                  <a:pt x="670946" y="387065"/>
                  <a:pt x="670750" y="387065"/>
                  <a:pt x="670750" y="387259"/>
                </a:cubicBezTo>
                <a:cubicBezTo>
                  <a:pt x="670554" y="387454"/>
                  <a:pt x="670750" y="387259"/>
                  <a:pt x="670554" y="387454"/>
                </a:cubicBezTo>
                <a:cubicBezTo>
                  <a:pt x="671136" y="387649"/>
                  <a:pt x="671719" y="388429"/>
                  <a:pt x="671915" y="389208"/>
                </a:cubicBezTo>
                <a:cubicBezTo>
                  <a:pt x="672301" y="390183"/>
                  <a:pt x="672110" y="390962"/>
                  <a:pt x="671719" y="391937"/>
                </a:cubicBezTo>
                <a:cubicBezTo>
                  <a:pt x="671915" y="392132"/>
                  <a:pt x="672110" y="392132"/>
                  <a:pt x="672497" y="392327"/>
                </a:cubicBezTo>
                <a:cubicBezTo>
                  <a:pt x="674631" y="393691"/>
                  <a:pt x="674826" y="396225"/>
                  <a:pt x="673857" y="397394"/>
                </a:cubicBezTo>
                <a:cubicBezTo>
                  <a:pt x="674048" y="397784"/>
                  <a:pt x="674244" y="397979"/>
                  <a:pt x="674244" y="398369"/>
                </a:cubicBezTo>
                <a:cubicBezTo>
                  <a:pt x="675213" y="400707"/>
                  <a:pt x="674048" y="403631"/>
                  <a:pt x="670363" y="403436"/>
                </a:cubicBezTo>
                <a:lnTo>
                  <a:pt x="669972" y="404021"/>
                </a:lnTo>
                <a:cubicBezTo>
                  <a:pt x="668807" y="405385"/>
                  <a:pt x="667647" y="405385"/>
                  <a:pt x="665900" y="405190"/>
                </a:cubicBezTo>
                <a:cubicBezTo>
                  <a:pt x="666674" y="405775"/>
                  <a:pt x="667838" y="406359"/>
                  <a:pt x="669003" y="406554"/>
                </a:cubicBezTo>
                <a:cubicBezTo>
                  <a:pt x="670554" y="406749"/>
                  <a:pt x="671915" y="405969"/>
                  <a:pt x="672497" y="407334"/>
                </a:cubicBezTo>
                <a:cubicBezTo>
                  <a:pt x="672693" y="407724"/>
                  <a:pt x="672693" y="407919"/>
                  <a:pt x="673079" y="407919"/>
                </a:cubicBezTo>
                <a:cubicBezTo>
                  <a:pt x="673466" y="407919"/>
                  <a:pt x="673466" y="407724"/>
                  <a:pt x="673857" y="407529"/>
                </a:cubicBezTo>
                <a:cubicBezTo>
                  <a:pt x="674244" y="407334"/>
                  <a:pt x="675213" y="407139"/>
                  <a:pt x="675599" y="407139"/>
                </a:cubicBezTo>
                <a:cubicBezTo>
                  <a:pt x="675991" y="407139"/>
                  <a:pt x="676182" y="407139"/>
                  <a:pt x="676573" y="406944"/>
                </a:cubicBezTo>
                <a:cubicBezTo>
                  <a:pt x="676764" y="406944"/>
                  <a:pt x="677346" y="406944"/>
                  <a:pt x="677542" y="406749"/>
                </a:cubicBezTo>
                <a:cubicBezTo>
                  <a:pt x="677738" y="406749"/>
                  <a:pt x="677929" y="406359"/>
                  <a:pt x="678125" y="406164"/>
                </a:cubicBezTo>
                <a:cubicBezTo>
                  <a:pt x="678320" y="405969"/>
                  <a:pt x="678511" y="405969"/>
                  <a:pt x="678707" y="405775"/>
                </a:cubicBezTo>
                <a:cubicBezTo>
                  <a:pt x="678511" y="404410"/>
                  <a:pt x="678320" y="402851"/>
                  <a:pt x="679872" y="401877"/>
                </a:cubicBezTo>
                <a:cubicBezTo>
                  <a:pt x="680258" y="401682"/>
                  <a:pt x="680650" y="401487"/>
                  <a:pt x="681036" y="401292"/>
                </a:cubicBezTo>
                <a:lnTo>
                  <a:pt x="681423" y="399928"/>
                </a:lnTo>
                <a:close/>
                <a:moveTo>
                  <a:pt x="670554" y="395835"/>
                </a:moveTo>
                <a:cubicBezTo>
                  <a:pt x="670946" y="395640"/>
                  <a:pt x="671136" y="395835"/>
                  <a:pt x="671136" y="395445"/>
                </a:cubicBezTo>
                <a:cubicBezTo>
                  <a:pt x="671332" y="394471"/>
                  <a:pt x="669585" y="394666"/>
                  <a:pt x="668807" y="394666"/>
                </a:cubicBezTo>
                <a:cubicBezTo>
                  <a:pt x="667838" y="394860"/>
                  <a:pt x="666869" y="394665"/>
                  <a:pt x="666674" y="393886"/>
                </a:cubicBezTo>
                <a:cubicBezTo>
                  <a:pt x="666287" y="392717"/>
                  <a:pt x="666869" y="392132"/>
                  <a:pt x="667647" y="391742"/>
                </a:cubicBezTo>
                <a:cubicBezTo>
                  <a:pt x="668230" y="391352"/>
                  <a:pt x="669199" y="390768"/>
                  <a:pt x="668807" y="389793"/>
                </a:cubicBezTo>
                <a:cubicBezTo>
                  <a:pt x="668230" y="389793"/>
                  <a:pt x="668034" y="390183"/>
                  <a:pt x="667256" y="389793"/>
                </a:cubicBezTo>
                <a:cubicBezTo>
                  <a:pt x="665900" y="389208"/>
                  <a:pt x="666483" y="387649"/>
                  <a:pt x="666483" y="387259"/>
                </a:cubicBezTo>
                <a:cubicBezTo>
                  <a:pt x="666869" y="385895"/>
                  <a:pt x="665509" y="385895"/>
                  <a:pt x="665122" y="387259"/>
                </a:cubicBezTo>
                <a:cubicBezTo>
                  <a:pt x="664736" y="388429"/>
                  <a:pt x="663762" y="388624"/>
                  <a:pt x="662793" y="388234"/>
                </a:cubicBezTo>
                <a:cubicBezTo>
                  <a:pt x="662211" y="388039"/>
                  <a:pt x="662406" y="387454"/>
                  <a:pt x="661628" y="387649"/>
                </a:cubicBezTo>
                <a:cubicBezTo>
                  <a:pt x="661242" y="388624"/>
                  <a:pt x="661628" y="389403"/>
                  <a:pt x="661824" y="390378"/>
                </a:cubicBezTo>
                <a:cubicBezTo>
                  <a:pt x="662020" y="391352"/>
                  <a:pt x="661437" y="392132"/>
                  <a:pt x="660659" y="392132"/>
                </a:cubicBezTo>
                <a:cubicBezTo>
                  <a:pt x="659299" y="392327"/>
                  <a:pt x="659108" y="391352"/>
                  <a:pt x="658717" y="390768"/>
                </a:cubicBezTo>
                <a:cubicBezTo>
                  <a:pt x="658134" y="389598"/>
                  <a:pt x="656970" y="388819"/>
                  <a:pt x="656970" y="389793"/>
                </a:cubicBezTo>
                <a:cubicBezTo>
                  <a:pt x="656970" y="389988"/>
                  <a:pt x="656970" y="389793"/>
                  <a:pt x="656970" y="389988"/>
                </a:cubicBezTo>
                <a:cubicBezTo>
                  <a:pt x="656970" y="390183"/>
                  <a:pt x="657165" y="390183"/>
                  <a:pt x="657165" y="390378"/>
                </a:cubicBezTo>
                <a:cubicBezTo>
                  <a:pt x="657361" y="390573"/>
                  <a:pt x="657361" y="390962"/>
                  <a:pt x="657361" y="391157"/>
                </a:cubicBezTo>
                <a:cubicBezTo>
                  <a:pt x="657361" y="391742"/>
                  <a:pt x="656970" y="392132"/>
                  <a:pt x="656583" y="392327"/>
                </a:cubicBezTo>
                <a:cubicBezTo>
                  <a:pt x="656001" y="392522"/>
                  <a:pt x="655418" y="392522"/>
                  <a:pt x="655032" y="392327"/>
                </a:cubicBezTo>
                <a:cubicBezTo>
                  <a:pt x="653867" y="391547"/>
                  <a:pt x="652898" y="392911"/>
                  <a:pt x="654645" y="393496"/>
                </a:cubicBezTo>
                <a:cubicBezTo>
                  <a:pt x="656001" y="393886"/>
                  <a:pt x="656196" y="394860"/>
                  <a:pt x="655810" y="395835"/>
                </a:cubicBezTo>
                <a:cubicBezTo>
                  <a:pt x="655614" y="396420"/>
                  <a:pt x="655228" y="396420"/>
                  <a:pt x="654645" y="396614"/>
                </a:cubicBezTo>
                <a:cubicBezTo>
                  <a:pt x="654645" y="397394"/>
                  <a:pt x="655418" y="397394"/>
                  <a:pt x="656001" y="397394"/>
                </a:cubicBezTo>
                <a:cubicBezTo>
                  <a:pt x="657748" y="397004"/>
                  <a:pt x="658912" y="395055"/>
                  <a:pt x="660273" y="396420"/>
                </a:cubicBezTo>
                <a:cubicBezTo>
                  <a:pt x="661242" y="397394"/>
                  <a:pt x="660464" y="398563"/>
                  <a:pt x="659881" y="399343"/>
                </a:cubicBezTo>
                <a:cubicBezTo>
                  <a:pt x="657748" y="402266"/>
                  <a:pt x="654063" y="402656"/>
                  <a:pt x="650760" y="401487"/>
                </a:cubicBezTo>
                <a:cubicBezTo>
                  <a:pt x="649791" y="401097"/>
                  <a:pt x="648239" y="400123"/>
                  <a:pt x="647461" y="399538"/>
                </a:cubicBezTo>
                <a:cubicBezTo>
                  <a:pt x="646492" y="398563"/>
                  <a:pt x="646688" y="398369"/>
                  <a:pt x="645524" y="398369"/>
                </a:cubicBezTo>
                <a:cubicBezTo>
                  <a:pt x="645714" y="398758"/>
                  <a:pt x="646106" y="399343"/>
                  <a:pt x="646297" y="399733"/>
                </a:cubicBezTo>
                <a:cubicBezTo>
                  <a:pt x="647075" y="400902"/>
                  <a:pt x="648239" y="402072"/>
                  <a:pt x="649595" y="402656"/>
                </a:cubicBezTo>
                <a:cubicBezTo>
                  <a:pt x="651538" y="403631"/>
                  <a:pt x="654449" y="403826"/>
                  <a:pt x="656583" y="403046"/>
                </a:cubicBezTo>
                <a:cubicBezTo>
                  <a:pt x="657552" y="402656"/>
                  <a:pt x="658526" y="401682"/>
                  <a:pt x="659691" y="402656"/>
                </a:cubicBezTo>
                <a:cubicBezTo>
                  <a:pt x="660273" y="403241"/>
                  <a:pt x="660077" y="403436"/>
                  <a:pt x="660273" y="404215"/>
                </a:cubicBezTo>
                <a:cubicBezTo>
                  <a:pt x="660659" y="408503"/>
                  <a:pt x="665318" y="411232"/>
                  <a:pt x="668616" y="410452"/>
                </a:cubicBezTo>
                <a:cubicBezTo>
                  <a:pt x="669199" y="410257"/>
                  <a:pt x="669781" y="409867"/>
                  <a:pt x="670168" y="409867"/>
                </a:cubicBezTo>
                <a:cubicBezTo>
                  <a:pt x="671915" y="409867"/>
                  <a:pt x="671719" y="411621"/>
                  <a:pt x="671915" y="412401"/>
                </a:cubicBezTo>
                <a:cubicBezTo>
                  <a:pt x="671915" y="412986"/>
                  <a:pt x="672110" y="413571"/>
                  <a:pt x="672301" y="413961"/>
                </a:cubicBezTo>
                <a:cubicBezTo>
                  <a:pt x="673857" y="417859"/>
                  <a:pt x="677542" y="417664"/>
                  <a:pt x="680650" y="416105"/>
                </a:cubicBezTo>
                <a:cubicBezTo>
                  <a:pt x="682201" y="415325"/>
                  <a:pt x="683170" y="414545"/>
                  <a:pt x="684139" y="413376"/>
                </a:cubicBezTo>
                <a:cubicBezTo>
                  <a:pt x="684335" y="413181"/>
                  <a:pt x="684530" y="413181"/>
                  <a:pt x="684721" y="412791"/>
                </a:cubicBezTo>
                <a:cubicBezTo>
                  <a:pt x="684917" y="412596"/>
                  <a:pt x="685113" y="412402"/>
                  <a:pt x="685113" y="412206"/>
                </a:cubicBezTo>
                <a:cubicBezTo>
                  <a:pt x="684917" y="412402"/>
                  <a:pt x="685113" y="412206"/>
                  <a:pt x="684917" y="412401"/>
                </a:cubicBezTo>
                <a:cubicBezTo>
                  <a:pt x="684530" y="412596"/>
                  <a:pt x="684530" y="412986"/>
                  <a:pt x="683752" y="413571"/>
                </a:cubicBezTo>
                <a:cubicBezTo>
                  <a:pt x="682201" y="414935"/>
                  <a:pt x="680067" y="415910"/>
                  <a:pt x="677738" y="415910"/>
                </a:cubicBezTo>
                <a:cubicBezTo>
                  <a:pt x="674826" y="415715"/>
                  <a:pt x="672301" y="413376"/>
                  <a:pt x="672110" y="410452"/>
                </a:cubicBezTo>
                <a:cubicBezTo>
                  <a:pt x="671332" y="410257"/>
                  <a:pt x="670554" y="409673"/>
                  <a:pt x="670363" y="409283"/>
                </a:cubicBezTo>
                <a:cubicBezTo>
                  <a:pt x="667838" y="409283"/>
                  <a:pt x="666287" y="408893"/>
                  <a:pt x="664540" y="407724"/>
                </a:cubicBezTo>
                <a:cubicBezTo>
                  <a:pt x="663179" y="406944"/>
                  <a:pt x="662020" y="405385"/>
                  <a:pt x="661824" y="403241"/>
                </a:cubicBezTo>
                <a:cubicBezTo>
                  <a:pt x="661628" y="402072"/>
                  <a:pt x="661628" y="397784"/>
                  <a:pt x="663958" y="398174"/>
                </a:cubicBezTo>
                <a:cubicBezTo>
                  <a:pt x="665318" y="398369"/>
                  <a:pt x="665318" y="399733"/>
                  <a:pt x="665509" y="400317"/>
                </a:cubicBezTo>
                <a:cubicBezTo>
                  <a:pt x="665705" y="401097"/>
                  <a:pt x="666483" y="402072"/>
                  <a:pt x="667452" y="401682"/>
                </a:cubicBezTo>
                <a:cubicBezTo>
                  <a:pt x="667452" y="401487"/>
                  <a:pt x="666869" y="399928"/>
                  <a:pt x="668421" y="399343"/>
                </a:cubicBezTo>
                <a:cubicBezTo>
                  <a:pt x="669781" y="398953"/>
                  <a:pt x="669972" y="400123"/>
                  <a:pt x="671136" y="399928"/>
                </a:cubicBezTo>
                <a:cubicBezTo>
                  <a:pt x="671528" y="399343"/>
                  <a:pt x="671136" y="398758"/>
                  <a:pt x="670554" y="398563"/>
                </a:cubicBezTo>
                <a:cubicBezTo>
                  <a:pt x="669003" y="398369"/>
                  <a:pt x="669389" y="396420"/>
                  <a:pt x="670554" y="395835"/>
                </a:cubicBezTo>
                <a:close/>
                <a:moveTo>
                  <a:pt x="596617" y="388429"/>
                </a:moveTo>
                <a:cubicBezTo>
                  <a:pt x="596426" y="388234"/>
                  <a:pt x="596426" y="388234"/>
                  <a:pt x="596231" y="387844"/>
                </a:cubicBezTo>
                <a:cubicBezTo>
                  <a:pt x="596035" y="388039"/>
                  <a:pt x="595844" y="388039"/>
                  <a:pt x="595648" y="388234"/>
                </a:cubicBezTo>
                <a:lnTo>
                  <a:pt x="596617" y="388429"/>
                </a:lnTo>
                <a:close/>
                <a:moveTo>
                  <a:pt x="654449" y="388624"/>
                </a:moveTo>
                <a:lnTo>
                  <a:pt x="652702" y="389793"/>
                </a:lnTo>
                <a:cubicBezTo>
                  <a:pt x="653285" y="389598"/>
                  <a:pt x="653481" y="389403"/>
                  <a:pt x="654254" y="389403"/>
                </a:cubicBezTo>
                <a:lnTo>
                  <a:pt x="654449" y="388624"/>
                </a:lnTo>
                <a:close/>
                <a:moveTo>
                  <a:pt x="651924" y="395835"/>
                </a:moveTo>
                <a:cubicBezTo>
                  <a:pt x="651151" y="395445"/>
                  <a:pt x="650569" y="394081"/>
                  <a:pt x="650569" y="392911"/>
                </a:cubicBezTo>
                <a:cubicBezTo>
                  <a:pt x="650760" y="391352"/>
                  <a:pt x="651538" y="390962"/>
                  <a:pt x="652120" y="390183"/>
                </a:cubicBezTo>
                <a:cubicBezTo>
                  <a:pt x="651538" y="390378"/>
                  <a:pt x="650760" y="390962"/>
                  <a:pt x="650177" y="391352"/>
                </a:cubicBezTo>
                <a:cubicBezTo>
                  <a:pt x="647657" y="392717"/>
                  <a:pt x="646879" y="393106"/>
                  <a:pt x="644550" y="394276"/>
                </a:cubicBezTo>
                <a:cubicBezTo>
                  <a:pt x="644359" y="394276"/>
                  <a:pt x="644550" y="394276"/>
                  <a:pt x="644359" y="394276"/>
                </a:cubicBezTo>
                <a:lnTo>
                  <a:pt x="644163" y="394276"/>
                </a:lnTo>
                <a:cubicBezTo>
                  <a:pt x="645714" y="394081"/>
                  <a:pt x="645714" y="395055"/>
                  <a:pt x="646106" y="395445"/>
                </a:cubicBezTo>
                <a:cubicBezTo>
                  <a:pt x="646688" y="395835"/>
                  <a:pt x="647657" y="395055"/>
                  <a:pt x="648435" y="396030"/>
                </a:cubicBezTo>
                <a:cubicBezTo>
                  <a:pt x="648626" y="396420"/>
                  <a:pt x="648822" y="396614"/>
                  <a:pt x="649018" y="397004"/>
                </a:cubicBezTo>
                <a:cubicBezTo>
                  <a:pt x="649791" y="397784"/>
                  <a:pt x="650760" y="398563"/>
                  <a:pt x="651734" y="398953"/>
                </a:cubicBezTo>
                <a:cubicBezTo>
                  <a:pt x="651734" y="397199"/>
                  <a:pt x="651734" y="397589"/>
                  <a:pt x="651924" y="395835"/>
                </a:cubicBezTo>
                <a:close/>
                <a:moveTo>
                  <a:pt x="572942" y="392522"/>
                </a:moveTo>
                <a:cubicBezTo>
                  <a:pt x="573334" y="393496"/>
                  <a:pt x="575076" y="393106"/>
                  <a:pt x="576436" y="393106"/>
                </a:cubicBezTo>
                <a:cubicBezTo>
                  <a:pt x="577796" y="393106"/>
                  <a:pt x="579152" y="393106"/>
                  <a:pt x="580703" y="393106"/>
                </a:cubicBezTo>
                <a:cubicBezTo>
                  <a:pt x="598560" y="393496"/>
                  <a:pt x="614082" y="396420"/>
                  <a:pt x="630965" y="401682"/>
                </a:cubicBezTo>
                <a:cubicBezTo>
                  <a:pt x="644941" y="406164"/>
                  <a:pt x="658717" y="412791"/>
                  <a:pt x="670750" y="420782"/>
                </a:cubicBezTo>
                <a:cubicBezTo>
                  <a:pt x="671528" y="421367"/>
                  <a:pt x="672497" y="421951"/>
                  <a:pt x="673275" y="422536"/>
                </a:cubicBezTo>
                <a:cubicBezTo>
                  <a:pt x="673662" y="422731"/>
                  <a:pt x="674244" y="423121"/>
                  <a:pt x="674826" y="422926"/>
                </a:cubicBezTo>
                <a:cubicBezTo>
                  <a:pt x="675213" y="422731"/>
                  <a:pt x="675599" y="422146"/>
                  <a:pt x="675409" y="421562"/>
                </a:cubicBezTo>
                <a:cubicBezTo>
                  <a:pt x="675017" y="420782"/>
                  <a:pt x="666091" y="415130"/>
                  <a:pt x="665318" y="414740"/>
                </a:cubicBezTo>
                <a:cubicBezTo>
                  <a:pt x="639314" y="398953"/>
                  <a:pt x="606321" y="389793"/>
                  <a:pt x="575658" y="390768"/>
                </a:cubicBezTo>
                <a:cubicBezTo>
                  <a:pt x="575271" y="390768"/>
                  <a:pt x="574107" y="390768"/>
                  <a:pt x="573720" y="390962"/>
                </a:cubicBezTo>
                <a:cubicBezTo>
                  <a:pt x="573138" y="391157"/>
                  <a:pt x="572751" y="391742"/>
                  <a:pt x="572942" y="392522"/>
                </a:cubicBezTo>
                <a:close/>
                <a:moveTo>
                  <a:pt x="579734" y="406359"/>
                </a:moveTo>
                <a:lnTo>
                  <a:pt x="579348" y="405775"/>
                </a:lnTo>
                <a:cubicBezTo>
                  <a:pt x="579152" y="405580"/>
                  <a:pt x="579152" y="405580"/>
                  <a:pt x="578961" y="405190"/>
                </a:cubicBezTo>
                <a:cubicBezTo>
                  <a:pt x="577987" y="404020"/>
                  <a:pt x="577601" y="402461"/>
                  <a:pt x="577796" y="400707"/>
                </a:cubicBezTo>
                <a:cubicBezTo>
                  <a:pt x="577987" y="398953"/>
                  <a:pt x="578765" y="397979"/>
                  <a:pt x="579734" y="396809"/>
                </a:cubicBezTo>
                <a:cubicBezTo>
                  <a:pt x="580126" y="396420"/>
                  <a:pt x="580512" y="396225"/>
                  <a:pt x="580899" y="396030"/>
                </a:cubicBezTo>
                <a:cubicBezTo>
                  <a:pt x="578570" y="396030"/>
                  <a:pt x="573916" y="395835"/>
                  <a:pt x="572169" y="396420"/>
                </a:cubicBezTo>
                <a:cubicBezTo>
                  <a:pt x="568288" y="397589"/>
                  <a:pt x="567706" y="402072"/>
                  <a:pt x="569840" y="404410"/>
                </a:cubicBezTo>
                <a:cubicBezTo>
                  <a:pt x="571004" y="405775"/>
                  <a:pt x="571973" y="406164"/>
                  <a:pt x="574498" y="406164"/>
                </a:cubicBezTo>
                <a:lnTo>
                  <a:pt x="579734" y="406359"/>
                </a:lnTo>
                <a:close/>
                <a:moveTo>
                  <a:pt x="602245" y="397979"/>
                </a:moveTo>
                <a:cubicBezTo>
                  <a:pt x="598756" y="397394"/>
                  <a:pt x="590216" y="396420"/>
                  <a:pt x="586918" y="396420"/>
                </a:cubicBezTo>
                <a:lnTo>
                  <a:pt x="587305" y="396614"/>
                </a:lnTo>
                <a:cubicBezTo>
                  <a:pt x="589825" y="398369"/>
                  <a:pt x="590603" y="401877"/>
                  <a:pt x="588856" y="404605"/>
                </a:cubicBezTo>
                <a:cubicBezTo>
                  <a:pt x="588274" y="405580"/>
                  <a:pt x="587691" y="405969"/>
                  <a:pt x="586918" y="406554"/>
                </a:cubicBezTo>
                <a:cubicBezTo>
                  <a:pt x="589052" y="406749"/>
                  <a:pt x="591185" y="406944"/>
                  <a:pt x="593319" y="407139"/>
                </a:cubicBezTo>
                <a:cubicBezTo>
                  <a:pt x="595452" y="407334"/>
                  <a:pt x="597591" y="407724"/>
                  <a:pt x="599529" y="407919"/>
                </a:cubicBezTo>
                <a:cubicBezTo>
                  <a:pt x="599338" y="407724"/>
                  <a:pt x="599333" y="407529"/>
                  <a:pt x="599142" y="407334"/>
                </a:cubicBezTo>
                <a:cubicBezTo>
                  <a:pt x="596426" y="404215"/>
                  <a:pt x="597978" y="399343"/>
                  <a:pt x="602245" y="397979"/>
                </a:cubicBezTo>
                <a:close/>
                <a:moveTo>
                  <a:pt x="622235" y="402461"/>
                </a:moveTo>
                <a:cubicBezTo>
                  <a:pt x="620101" y="401682"/>
                  <a:pt x="609815" y="399343"/>
                  <a:pt x="607099" y="398953"/>
                </a:cubicBezTo>
                <a:cubicBezTo>
                  <a:pt x="607290" y="399148"/>
                  <a:pt x="607290" y="399148"/>
                  <a:pt x="607486" y="399148"/>
                </a:cubicBezTo>
                <a:lnTo>
                  <a:pt x="608264" y="399928"/>
                </a:lnTo>
                <a:cubicBezTo>
                  <a:pt x="610593" y="402461"/>
                  <a:pt x="610397" y="407334"/>
                  <a:pt x="606321" y="409478"/>
                </a:cubicBezTo>
                <a:lnTo>
                  <a:pt x="619323" y="412596"/>
                </a:lnTo>
                <a:cubicBezTo>
                  <a:pt x="619128" y="412206"/>
                  <a:pt x="618741" y="412012"/>
                  <a:pt x="618354" y="411427"/>
                </a:cubicBezTo>
                <a:cubicBezTo>
                  <a:pt x="617386" y="409867"/>
                  <a:pt x="617190" y="407919"/>
                  <a:pt x="617772" y="406359"/>
                </a:cubicBezTo>
                <a:cubicBezTo>
                  <a:pt x="619128" y="403046"/>
                  <a:pt x="621653" y="402851"/>
                  <a:pt x="622235" y="402461"/>
                </a:cubicBezTo>
                <a:close/>
                <a:moveTo>
                  <a:pt x="584006" y="398563"/>
                </a:moveTo>
                <a:cubicBezTo>
                  <a:pt x="582259" y="398174"/>
                  <a:pt x="580899" y="399538"/>
                  <a:pt x="580703" y="400902"/>
                </a:cubicBezTo>
                <a:cubicBezTo>
                  <a:pt x="580317" y="402656"/>
                  <a:pt x="581677" y="404021"/>
                  <a:pt x="583033" y="404410"/>
                </a:cubicBezTo>
                <a:cubicBezTo>
                  <a:pt x="586918" y="405190"/>
                  <a:pt x="588078" y="399343"/>
                  <a:pt x="584006" y="398563"/>
                </a:cubicBezTo>
                <a:close/>
                <a:moveTo>
                  <a:pt x="624951" y="414350"/>
                </a:moveTo>
                <a:lnTo>
                  <a:pt x="637567" y="418833"/>
                </a:lnTo>
                <a:cubicBezTo>
                  <a:pt x="637180" y="417664"/>
                  <a:pt x="636598" y="417274"/>
                  <a:pt x="636598" y="415715"/>
                </a:cubicBezTo>
                <a:cubicBezTo>
                  <a:pt x="636598" y="413571"/>
                  <a:pt x="637757" y="411621"/>
                  <a:pt x="639504" y="410452"/>
                </a:cubicBezTo>
                <a:cubicBezTo>
                  <a:pt x="640669" y="409673"/>
                  <a:pt x="641251" y="409867"/>
                  <a:pt x="642612" y="409478"/>
                </a:cubicBezTo>
                <a:cubicBezTo>
                  <a:pt x="640865" y="408698"/>
                  <a:pt x="629805" y="404410"/>
                  <a:pt x="628058" y="404215"/>
                </a:cubicBezTo>
                <a:cubicBezTo>
                  <a:pt x="628641" y="404995"/>
                  <a:pt x="629223" y="405580"/>
                  <a:pt x="629414" y="406944"/>
                </a:cubicBezTo>
                <a:cubicBezTo>
                  <a:pt x="630388" y="410062"/>
                  <a:pt x="628445" y="413571"/>
                  <a:pt x="624951" y="414350"/>
                </a:cubicBezTo>
                <a:close/>
                <a:moveTo>
                  <a:pt x="604383" y="401097"/>
                </a:moveTo>
                <a:cubicBezTo>
                  <a:pt x="600693" y="400317"/>
                  <a:pt x="599338" y="405969"/>
                  <a:pt x="603219" y="406749"/>
                </a:cubicBezTo>
                <a:cubicBezTo>
                  <a:pt x="606903" y="407724"/>
                  <a:pt x="608264" y="401877"/>
                  <a:pt x="604383" y="401097"/>
                </a:cubicBezTo>
                <a:close/>
                <a:moveTo>
                  <a:pt x="681227" y="408503"/>
                </a:moveTo>
                <a:cubicBezTo>
                  <a:pt x="682392" y="409283"/>
                  <a:pt x="683366" y="409283"/>
                  <a:pt x="684917" y="409478"/>
                </a:cubicBezTo>
                <a:cubicBezTo>
                  <a:pt x="686468" y="409478"/>
                  <a:pt x="687050" y="410842"/>
                  <a:pt x="686277" y="412012"/>
                </a:cubicBezTo>
                <a:cubicBezTo>
                  <a:pt x="686860" y="411427"/>
                  <a:pt x="687050" y="410647"/>
                  <a:pt x="688411" y="410842"/>
                </a:cubicBezTo>
                <a:cubicBezTo>
                  <a:pt x="688797" y="410842"/>
                  <a:pt x="689184" y="410647"/>
                  <a:pt x="689380" y="410257"/>
                </a:cubicBezTo>
                <a:cubicBezTo>
                  <a:pt x="689766" y="409088"/>
                  <a:pt x="688797" y="409673"/>
                  <a:pt x="690544" y="408113"/>
                </a:cubicBezTo>
                <a:cubicBezTo>
                  <a:pt x="691323" y="407529"/>
                  <a:pt x="692678" y="406359"/>
                  <a:pt x="693456" y="405969"/>
                </a:cubicBezTo>
                <a:cubicBezTo>
                  <a:pt x="692874" y="405580"/>
                  <a:pt x="692291" y="405775"/>
                  <a:pt x="692096" y="404021"/>
                </a:cubicBezTo>
                <a:lnTo>
                  <a:pt x="691905" y="403241"/>
                </a:lnTo>
                <a:cubicBezTo>
                  <a:pt x="691323" y="403631"/>
                  <a:pt x="690740" y="404995"/>
                  <a:pt x="690544" y="405969"/>
                </a:cubicBezTo>
                <a:cubicBezTo>
                  <a:pt x="690158" y="407139"/>
                  <a:pt x="690158" y="408308"/>
                  <a:pt x="688993" y="408503"/>
                </a:cubicBezTo>
                <a:cubicBezTo>
                  <a:pt x="688411" y="408698"/>
                  <a:pt x="687829" y="408308"/>
                  <a:pt x="687437" y="407919"/>
                </a:cubicBezTo>
                <a:cubicBezTo>
                  <a:pt x="686664" y="407139"/>
                  <a:pt x="686860" y="404020"/>
                  <a:pt x="685886" y="403241"/>
                </a:cubicBezTo>
                <a:cubicBezTo>
                  <a:pt x="685499" y="403631"/>
                  <a:pt x="685113" y="404410"/>
                  <a:pt x="683948" y="404021"/>
                </a:cubicBezTo>
                <a:cubicBezTo>
                  <a:pt x="683366" y="403826"/>
                  <a:pt x="681809" y="402851"/>
                  <a:pt x="682201" y="404605"/>
                </a:cubicBezTo>
                <a:cubicBezTo>
                  <a:pt x="682392" y="405385"/>
                  <a:pt x="683170" y="405969"/>
                  <a:pt x="683170" y="406749"/>
                </a:cubicBezTo>
                <a:cubicBezTo>
                  <a:pt x="682974" y="407919"/>
                  <a:pt x="682201" y="408503"/>
                  <a:pt x="681227" y="408503"/>
                </a:cubicBezTo>
                <a:close/>
                <a:moveTo>
                  <a:pt x="657748" y="406359"/>
                </a:moveTo>
                <a:lnTo>
                  <a:pt x="656970" y="406554"/>
                </a:lnTo>
                <a:lnTo>
                  <a:pt x="657943" y="406944"/>
                </a:lnTo>
                <a:lnTo>
                  <a:pt x="657748" y="406359"/>
                </a:lnTo>
                <a:close/>
                <a:moveTo>
                  <a:pt x="626502" y="408893"/>
                </a:moveTo>
                <a:cubicBezTo>
                  <a:pt x="626894" y="407139"/>
                  <a:pt x="625533" y="405775"/>
                  <a:pt x="624178" y="405385"/>
                </a:cubicBezTo>
                <a:cubicBezTo>
                  <a:pt x="622431" y="405190"/>
                  <a:pt x="621070" y="406359"/>
                  <a:pt x="620875" y="407919"/>
                </a:cubicBezTo>
                <a:cubicBezTo>
                  <a:pt x="620684" y="409673"/>
                  <a:pt x="621848" y="411037"/>
                  <a:pt x="623400" y="411232"/>
                </a:cubicBezTo>
                <a:cubicBezTo>
                  <a:pt x="624951" y="411427"/>
                  <a:pt x="626311" y="410257"/>
                  <a:pt x="626502" y="408893"/>
                </a:cubicBezTo>
                <a:close/>
                <a:moveTo>
                  <a:pt x="681423" y="412012"/>
                </a:moveTo>
                <a:cubicBezTo>
                  <a:pt x="680650" y="411621"/>
                  <a:pt x="680258" y="411621"/>
                  <a:pt x="679676" y="411037"/>
                </a:cubicBezTo>
                <a:cubicBezTo>
                  <a:pt x="678707" y="410257"/>
                  <a:pt x="678511" y="409867"/>
                  <a:pt x="678320" y="409673"/>
                </a:cubicBezTo>
                <a:lnTo>
                  <a:pt x="675599" y="410062"/>
                </a:lnTo>
                <a:cubicBezTo>
                  <a:pt x="675795" y="413376"/>
                  <a:pt x="679289" y="413766"/>
                  <a:pt x="681423" y="412012"/>
                </a:cubicBezTo>
                <a:close/>
                <a:moveTo>
                  <a:pt x="643967" y="421562"/>
                </a:moveTo>
                <a:lnTo>
                  <a:pt x="654063" y="426629"/>
                </a:lnTo>
                <a:cubicBezTo>
                  <a:pt x="654449" y="426824"/>
                  <a:pt x="655032" y="427214"/>
                  <a:pt x="655418" y="427408"/>
                </a:cubicBezTo>
                <a:cubicBezTo>
                  <a:pt x="655032" y="426239"/>
                  <a:pt x="654836" y="425654"/>
                  <a:pt x="654836" y="424095"/>
                </a:cubicBezTo>
                <a:cubicBezTo>
                  <a:pt x="655228" y="421172"/>
                  <a:pt x="657552" y="418833"/>
                  <a:pt x="660855" y="418638"/>
                </a:cubicBezTo>
                <a:cubicBezTo>
                  <a:pt x="660273" y="418053"/>
                  <a:pt x="648626" y="412012"/>
                  <a:pt x="647075" y="411621"/>
                </a:cubicBezTo>
                <a:cubicBezTo>
                  <a:pt x="647657" y="412402"/>
                  <a:pt x="648044" y="412986"/>
                  <a:pt x="648435" y="414350"/>
                </a:cubicBezTo>
                <a:cubicBezTo>
                  <a:pt x="649404" y="417469"/>
                  <a:pt x="647075" y="420977"/>
                  <a:pt x="643967" y="421562"/>
                </a:cubicBezTo>
                <a:close/>
                <a:moveTo>
                  <a:pt x="570422" y="411817"/>
                </a:moveTo>
                <a:cubicBezTo>
                  <a:pt x="570808" y="412986"/>
                  <a:pt x="571587" y="413181"/>
                  <a:pt x="572942" y="413181"/>
                </a:cubicBezTo>
                <a:cubicBezTo>
                  <a:pt x="594679" y="413181"/>
                  <a:pt x="616221" y="418053"/>
                  <a:pt x="636015" y="426044"/>
                </a:cubicBezTo>
                <a:cubicBezTo>
                  <a:pt x="637953" y="426824"/>
                  <a:pt x="639896" y="427603"/>
                  <a:pt x="641643" y="428383"/>
                </a:cubicBezTo>
                <a:cubicBezTo>
                  <a:pt x="645328" y="430137"/>
                  <a:pt x="648822" y="431696"/>
                  <a:pt x="652316" y="433645"/>
                </a:cubicBezTo>
                <a:cubicBezTo>
                  <a:pt x="656196" y="435789"/>
                  <a:pt x="658717" y="437348"/>
                  <a:pt x="662406" y="439687"/>
                </a:cubicBezTo>
                <a:cubicBezTo>
                  <a:pt x="662989" y="440077"/>
                  <a:pt x="664153" y="441051"/>
                  <a:pt x="665122" y="440856"/>
                </a:cubicBezTo>
                <a:cubicBezTo>
                  <a:pt x="666091" y="440661"/>
                  <a:pt x="667065" y="439687"/>
                  <a:pt x="666674" y="438518"/>
                </a:cubicBezTo>
                <a:cubicBezTo>
                  <a:pt x="666483" y="437543"/>
                  <a:pt x="665705" y="437348"/>
                  <a:pt x="664540" y="436569"/>
                </a:cubicBezTo>
                <a:cubicBezTo>
                  <a:pt x="663762" y="435984"/>
                  <a:pt x="662989" y="435594"/>
                  <a:pt x="662020" y="435009"/>
                </a:cubicBezTo>
                <a:cubicBezTo>
                  <a:pt x="649987" y="427603"/>
                  <a:pt x="637371" y="421562"/>
                  <a:pt x="623786" y="417274"/>
                </a:cubicBezTo>
                <a:cubicBezTo>
                  <a:pt x="607872" y="412401"/>
                  <a:pt x="592546" y="409478"/>
                  <a:pt x="575658" y="409283"/>
                </a:cubicBezTo>
                <a:cubicBezTo>
                  <a:pt x="574302" y="409283"/>
                  <a:pt x="572942" y="409283"/>
                  <a:pt x="571587" y="409283"/>
                </a:cubicBezTo>
                <a:cubicBezTo>
                  <a:pt x="571004" y="409478"/>
                  <a:pt x="570226" y="410647"/>
                  <a:pt x="570422" y="411817"/>
                </a:cubicBezTo>
                <a:close/>
                <a:moveTo>
                  <a:pt x="645524" y="415910"/>
                </a:moveTo>
                <a:cubicBezTo>
                  <a:pt x="645714" y="414156"/>
                  <a:pt x="644359" y="412791"/>
                  <a:pt x="642998" y="412596"/>
                </a:cubicBezTo>
                <a:cubicBezTo>
                  <a:pt x="641251" y="412402"/>
                  <a:pt x="639896" y="413766"/>
                  <a:pt x="639700" y="415325"/>
                </a:cubicBezTo>
                <a:cubicBezTo>
                  <a:pt x="639504" y="417079"/>
                  <a:pt x="640865" y="418443"/>
                  <a:pt x="642225" y="418638"/>
                </a:cubicBezTo>
                <a:cubicBezTo>
                  <a:pt x="643967" y="418638"/>
                  <a:pt x="645524" y="417469"/>
                  <a:pt x="645524" y="415910"/>
                </a:cubicBezTo>
                <a:close/>
                <a:moveTo>
                  <a:pt x="661437" y="430722"/>
                </a:moveTo>
                <a:lnTo>
                  <a:pt x="667452" y="434620"/>
                </a:lnTo>
                <a:cubicBezTo>
                  <a:pt x="669781" y="435789"/>
                  <a:pt x="672693" y="434815"/>
                  <a:pt x="674048" y="432476"/>
                </a:cubicBezTo>
                <a:cubicBezTo>
                  <a:pt x="675599" y="429552"/>
                  <a:pt x="674048" y="427019"/>
                  <a:pt x="672301" y="425849"/>
                </a:cubicBezTo>
                <a:cubicBezTo>
                  <a:pt x="671528" y="425265"/>
                  <a:pt x="667256" y="422341"/>
                  <a:pt x="666287" y="421951"/>
                </a:cubicBezTo>
                <a:cubicBezTo>
                  <a:pt x="666674" y="422926"/>
                  <a:pt x="667065" y="423511"/>
                  <a:pt x="667065" y="425070"/>
                </a:cubicBezTo>
                <a:cubicBezTo>
                  <a:pt x="666869" y="427798"/>
                  <a:pt x="664736" y="430332"/>
                  <a:pt x="661437" y="430722"/>
                </a:cubicBezTo>
                <a:close/>
                <a:moveTo>
                  <a:pt x="648239" y="322554"/>
                </a:moveTo>
                <a:cubicBezTo>
                  <a:pt x="650760" y="322944"/>
                  <a:pt x="652898" y="325088"/>
                  <a:pt x="652507" y="328011"/>
                </a:cubicBezTo>
                <a:cubicBezTo>
                  <a:pt x="652120" y="330545"/>
                  <a:pt x="649987" y="332689"/>
                  <a:pt x="646879" y="332299"/>
                </a:cubicBezTo>
                <a:cubicBezTo>
                  <a:pt x="644359" y="331909"/>
                  <a:pt x="642416" y="329765"/>
                  <a:pt x="642808" y="326842"/>
                </a:cubicBezTo>
                <a:cubicBezTo>
                  <a:pt x="643194" y="324308"/>
                  <a:pt x="645524" y="321969"/>
                  <a:pt x="648239" y="322554"/>
                </a:cubicBezTo>
                <a:close/>
                <a:moveTo>
                  <a:pt x="648626" y="328791"/>
                </a:moveTo>
                <a:cubicBezTo>
                  <a:pt x="649018" y="328596"/>
                  <a:pt x="649208" y="328401"/>
                  <a:pt x="649404" y="328011"/>
                </a:cubicBezTo>
                <a:cubicBezTo>
                  <a:pt x="649404" y="327816"/>
                  <a:pt x="649595" y="327621"/>
                  <a:pt x="649595" y="327426"/>
                </a:cubicBezTo>
                <a:cubicBezTo>
                  <a:pt x="649595" y="326452"/>
                  <a:pt x="648822" y="325672"/>
                  <a:pt x="647853" y="325672"/>
                </a:cubicBezTo>
                <a:cubicBezTo>
                  <a:pt x="646879" y="325672"/>
                  <a:pt x="646106" y="326452"/>
                  <a:pt x="646106" y="327426"/>
                </a:cubicBezTo>
                <a:cubicBezTo>
                  <a:pt x="646106" y="328401"/>
                  <a:pt x="646879" y="329181"/>
                  <a:pt x="647853" y="329181"/>
                </a:cubicBezTo>
                <a:cubicBezTo>
                  <a:pt x="648044" y="329181"/>
                  <a:pt x="648435" y="328986"/>
                  <a:pt x="648626" y="328791"/>
                </a:cubicBezTo>
                <a:close/>
                <a:moveTo>
                  <a:pt x="645714" y="332884"/>
                </a:moveTo>
                <a:cubicBezTo>
                  <a:pt x="647853" y="333273"/>
                  <a:pt x="649791" y="335417"/>
                  <a:pt x="649208" y="338146"/>
                </a:cubicBezTo>
                <a:cubicBezTo>
                  <a:pt x="648822" y="340290"/>
                  <a:pt x="646688" y="342239"/>
                  <a:pt x="643967" y="341654"/>
                </a:cubicBezTo>
                <a:cubicBezTo>
                  <a:pt x="641834" y="341264"/>
                  <a:pt x="640087" y="339120"/>
                  <a:pt x="640669" y="336392"/>
                </a:cubicBezTo>
                <a:cubicBezTo>
                  <a:pt x="640865" y="334248"/>
                  <a:pt x="642998" y="332299"/>
                  <a:pt x="645714" y="332884"/>
                </a:cubicBezTo>
                <a:close/>
                <a:moveTo>
                  <a:pt x="644359" y="336002"/>
                </a:moveTo>
                <a:lnTo>
                  <a:pt x="644163" y="336197"/>
                </a:lnTo>
                <a:cubicBezTo>
                  <a:pt x="643777" y="336392"/>
                  <a:pt x="643581" y="336781"/>
                  <a:pt x="643581" y="337366"/>
                </a:cubicBezTo>
                <a:cubicBezTo>
                  <a:pt x="643581" y="338146"/>
                  <a:pt x="644163" y="338730"/>
                  <a:pt x="644941" y="338730"/>
                </a:cubicBezTo>
                <a:cubicBezTo>
                  <a:pt x="645714" y="338730"/>
                  <a:pt x="646297" y="338146"/>
                  <a:pt x="646297" y="337366"/>
                </a:cubicBezTo>
                <a:cubicBezTo>
                  <a:pt x="646297" y="336587"/>
                  <a:pt x="645714" y="336002"/>
                  <a:pt x="644941" y="336002"/>
                </a:cubicBezTo>
                <a:cubicBezTo>
                  <a:pt x="644550" y="336002"/>
                  <a:pt x="644359" y="336002"/>
                  <a:pt x="644359" y="336002"/>
                </a:cubicBezTo>
                <a:close/>
                <a:moveTo>
                  <a:pt x="678707" y="342433"/>
                </a:moveTo>
                <a:cubicBezTo>
                  <a:pt x="680840" y="342628"/>
                  <a:pt x="682587" y="344577"/>
                  <a:pt x="682392" y="346916"/>
                </a:cubicBezTo>
                <a:cubicBezTo>
                  <a:pt x="682201" y="349060"/>
                  <a:pt x="680258" y="350814"/>
                  <a:pt x="677929" y="350619"/>
                </a:cubicBezTo>
                <a:cubicBezTo>
                  <a:pt x="675795" y="350424"/>
                  <a:pt x="674048" y="348475"/>
                  <a:pt x="674244" y="346136"/>
                </a:cubicBezTo>
                <a:cubicBezTo>
                  <a:pt x="674440" y="343993"/>
                  <a:pt x="676378" y="342044"/>
                  <a:pt x="678707" y="342433"/>
                </a:cubicBezTo>
                <a:close/>
                <a:moveTo>
                  <a:pt x="677738" y="347306"/>
                </a:moveTo>
                <a:cubicBezTo>
                  <a:pt x="677929" y="347501"/>
                  <a:pt x="678125" y="347501"/>
                  <a:pt x="678320" y="347501"/>
                </a:cubicBezTo>
                <a:cubicBezTo>
                  <a:pt x="678903" y="347501"/>
                  <a:pt x="679289" y="347111"/>
                  <a:pt x="679289" y="346526"/>
                </a:cubicBezTo>
                <a:cubicBezTo>
                  <a:pt x="679289" y="345942"/>
                  <a:pt x="678903" y="345552"/>
                  <a:pt x="678320" y="345552"/>
                </a:cubicBezTo>
                <a:cubicBezTo>
                  <a:pt x="677738" y="345552"/>
                  <a:pt x="677346" y="345942"/>
                  <a:pt x="677346" y="346526"/>
                </a:cubicBezTo>
                <a:cubicBezTo>
                  <a:pt x="677346" y="346721"/>
                  <a:pt x="677542" y="347111"/>
                  <a:pt x="677738" y="347306"/>
                </a:cubicBezTo>
                <a:close/>
                <a:moveTo>
                  <a:pt x="615639" y="327037"/>
                </a:moveTo>
                <a:cubicBezTo>
                  <a:pt x="615247" y="328986"/>
                  <a:pt x="613500" y="330740"/>
                  <a:pt x="610980" y="330545"/>
                </a:cubicBezTo>
                <a:cubicBezTo>
                  <a:pt x="608846" y="330350"/>
                  <a:pt x="607099" y="328401"/>
                  <a:pt x="607486" y="325867"/>
                </a:cubicBezTo>
                <a:cubicBezTo>
                  <a:pt x="607682" y="323723"/>
                  <a:pt x="609619" y="321969"/>
                  <a:pt x="612144" y="322359"/>
                </a:cubicBezTo>
                <a:cubicBezTo>
                  <a:pt x="614278" y="322749"/>
                  <a:pt x="616025" y="324698"/>
                  <a:pt x="615639" y="327037"/>
                </a:cubicBezTo>
                <a:close/>
                <a:moveTo>
                  <a:pt x="608068" y="336002"/>
                </a:moveTo>
                <a:cubicBezTo>
                  <a:pt x="607682" y="333663"/>
                  <a:pt x="609619" y="331714"/>
                  <a:pt x="611562" y="331519"/>
                </a:cubicBezTo>
                <a:cubicBezTo>
                  <a:pt x="613892" y="331129"/>
                  <a:pt x="615829" y="333078"/>
                  <a:pt x="616221" y="335027"/>
                </a:cubicBezTo>
                <a:cubicBezTo>
                  <a:pt x="616412" y="337561"/>
                  <a:pt x="614665" y="339315"/>
                  <a:pt x="612727" y="339510"/>
                </a:cubicBezTo>
                <a:cubicBezTo>
                  <a:pt x="610202" y="339900"/>
                  <a:pt x="608264" y="338146"/>
                  <a:pt x="608068" y="336002"/>
                </a:cubicBezTo>
                <a:close/>
                <a:moveTo>
                  <a:pt x="611949" y="334638"/>
                </a:moveTo>
                <a:cubicBezTo>
                  <a:pt x="611366" y="334833"/>
                  <a:pt x="611176" y="335222"/>
                  <a:pt x="611176" y="335612"/>
                </a:cubicBezTo>
                <a:cubicBezTo>
                  <a:pt x="611176" y="335807"/>
                  <a:pt x="611176" y="335807"/>
                  <a:pt x="611176" y="336002"/>
                </a:cubicBezTo>
                <a:cubicBezTo>
                  <a:pt x="611176" y="336197"/>
                  <a:pt x="611366" y="336197"/>
                  <a:pt x="611366" y="336392"/>
                </a:cubicBezTo>
                <a:cubicBezTo>
                  <a:pt x="611562" y="336587"/>
                  <a:pt x="611758" y="336587"/>
                  <a:pt x="611949" y="336587"/>
                </a:cubicBezTo>
                <a:cubicBezTo>
                  <a:pt x="612531" y="336587"/>
                  <a:pt x="612918" y="336197"/>
                  <a:pt x="612918" y="335612"/>
                </a:cubicBezTo>
                <a:cubicBezTo>
                  <a:pt x="613113" y="335027"/>
                  <a:pt x="612727" y="334638"/>
                  <a:pt x="611949" y="334638"/>
                </a:cubicBezTo>
                <a:cubicBezTo>
                  <a:pt x="611949" y="334638"/>
                  <a:pt x="612144" y="334638"/>
                  <a:pt x="611949" y="334638"/>
                </a:cubicBezTo>
                <a:close/>
                <a:moveTo>
                  <a:pt x="673466" y="349840"/>
                </a:moveTo>
                <a:cubicBezTo>
                  <a:pt x="675599" y="350034"/>
                  <a:pt x="677346" y="351983"/>
                  <a:pt x="676960" y="354517"/>
                </a:cubicBezTo>
                <a:cubicBezTo>
                  <a:pt x="676764" y="356661"/>
                  <a:pt x="674826" y="358415"/>
                  <a:pt x="672301" y="358025"/>
                </a:cubicBezTo>
                <a:cubicBezTo>
                  <a:pt x="670363" y="357830"/>
                  <a:pt x="668421" y="355881"/>
                  <a:pt x="668807" y="353348"/>
                </a:cubicBezTo>
                <a:cubicBezTo>
                  <a:pt x="669199" y="351204"/>
                  <a:pt x="671136" y="349450"/>
                  <a:pt x="673466" y="349840"/>
                </a:cubicBezTo>
                <a:close/>
                <a:moveTo>
                  <a:pt x="617190" y="345357"/>
                </a:moveTo>
                <a:cubicBezTo>
                  <a:pt x="616994" y="347306"/>
                  <a:pt x="615056" y="349060"/>
                  <a:pt x="612531" y="348865"/>
                </a:cubicBezTo>
                <a:cubicBezTo>
                  <a:pt x="610397" y="348670"/>
                  <a:pt x="608650" y="346721"/>
                  <a:pt x="609037" y="344188"/>
                </a:cubicBezTo>
                <a:cubicBezTo>
                  <a:pt x="609233" y="342044"/>
                  <a:pt x="611176" y="340290"/>
                  <a:pt x="613696" y="340679"/>
                </a:cubicBezTo>
                <a:cubicBezTo>
                  <a:pt x="615639" y="340874"/>
                  <a:pt x="617386" y="342823"/>
                  <a:pt x="617190" y="345357"/>
                </a:cubicBezTo>
                <a:close/>
                <a:moveTo>
                  <a:pt x="668034" y="356856"/>
                </a:moveTo>
                <a:cubicBezTo>
                  <a:pt x="669972" y="357246"/>
                  <a:pt x="671719" y="359194"/>
                  <a:pt x="671332" y="361533"/>
                </a:cubicBezTo>
                <a:cubicBezTo>
                  <a:pt x="670946" y="363482"/>
                  <a:pt x="669003" y="365236"/>
                  <a:pt x="666483" y="364846"/>
                </a:cubicBezTo>
                <a:cubicBezTo>
                  <a:pt x="664540" y="364457"/>
                  <a:pt x="662793" y="362508"/>
                  <a:pt x="663179" y="360169"/>
                </a:cubicBezTo>
                <a:cubicBezTo>
                  <a:pt x="663571" y="358220"/>
                  <a:pt x="665509" y="356466"/>
                  <a:pt x="668034" y="356856"/>
                </a:cubicBezTo>
                <a:close/>
                <a:moveTo>
                  <a:pt x="610593" y="354322"/>
                </a:moveTo>
                <a:cubicBezTo>
                  <a:pt x="610202" y="351983"/>
                  <a:pt x="612144" y="350034"/>
                  <a:pt x="614082" y="349840"/>
                </a:cubicBezTo>
                <a:cubicBezTo>
                  <a:pt x="616412" y="349450"/>
                  <a:pt x="618354" y="351204"/>
                  <a:pt x="618545" y="353348"/>
                </a:cubicBezTo>
                <a:cubicBezTo>
                  <a:pt x="618937" y="355881"/>
                  <a:pt x="617190" y="357635"/>
                  <a:pt x="615056" y="358025"/>
                </a:cubicBezTo>
                <a:cubicBezTo>
                  <a:pt x="612727" y="358025"/>
                  <a:pt x="610784" y="356271"/>
                  <a:pt x="610593" y="354322"/>
                </a:cubicBezTo>
                <a:close/>
                <a:moveTo>
                  <a:pt x="661437" y="363677"/>
                </a:moveTo>
                <a:cubicBezTo>
                  <a:pt x="663571" y="363872"/>
                  <a:pt x="665318" y="365821"/>
                  <a:pt x="665122" y="368160"/>
                </a:cubicBezTo>
                <a:cubicBezTo>
                  <a:pt x="664927" y="370304"/>
                  <a:pt x="662989" y="372058"/>
                  <a:pt x="660659" y="371863"/>
                </a:cubicBezTo>
                <a:cubicBezTo>
                  <a:pt x="658526" y="371668"/>
                  <a:pt x="656779" y="369719"/>
                  <a:pt x="657165" y="367380"/>
                </a:cubicBezTo>
                <a:cubicBezTo>
                  <a:pt x="657165" y="365041"/>
                  <a:pt x="659108" y="363287"/>
                  <a:pt x="661437" y="363677"/>
                </a:cubicBezTo>
                <a:close/>
                <a:moveTo>
                  <a:pt x="654836" y="369914"/>
                </a:moveTo>
                <a:cubicBezTo>
                  <a:pt x="656970" y="370109"/>
                  <a:pt x="658717" y="372058"/>
                  <a:pt x="658330" y="374396"/>
                </a:cubicBezTo>
                <a:cubicBezTo>
                  <a:pt x="658134" y="376540"/>
                  <a:pt x="656196" y="378294"/>
                  <a:pt x="653867" y="377904"/>
                </a:cubicBezTo>
                <a:cubicBezTo>
                  <a:pt x="651734" y="377710"/>
                  <a:pt x="649987" y="375761"/>
                  <a:pt x="650373" y="373422"/>
                </a:cubicBezTo>
                <a:cubicBezTo>
                  <a:pt x="650569" y="371473"/>
                  <a:pt x="652507" y="369524"/>
                  <a:pt x="654836" y="369914"/>
                </a:cubicBezTo>
                <a:close/>
                <a:moveTo>
                  <a:pt x="654449" y="374786"/>
                </a:moveTo>
                <a:lnTo>
                  <a:pt x="654645" y="374786"/>
                </a:lnTo>
                <a:cubicBezTo>
                  <a:pt x="655032" y="374591"/>
                  <a:pt x="655228" y="374396"/>
                  <a:pt x="655228" y="373812"/>
                </a:cubicBezTo>
                <a:cubicBezTo>
                  <a:pt x="655228" y="373227"/>
                  <a:pt x="654836" y="372837"/>
                  <a:pt x="654254" y="372837"/>
                </a:cubicBezTo>
                <a:cubicBezTo>
                  <a:pt x="653671" y="372837"/>
                  <a:pt x="653285" y="373227"/>
                  <a:pt x="653285" y="373812"/>
                </a:cubicBezTo>
                <a:cubicBezTo>
                  <a:pt x="653481" y="374396"/>
                  <a:pt x="653867" y="374786"/>
                  <a:pt x="654449" y="374786"/>
                </a:cubicBezTo>
                <a:close/>
                <a:moveTo>
                  <a:pt x="620684" y="362898"/>
                </a:moveTo>
                <a:cubicBezTo>
                  <a:pt x="620488" y="365041"/>
                  <a:pt x="618741" y="366795"/>
                  <a:pt x="616412" y="366601"/>
                </a:cubicBezTo>
                <a:cubicBezTo>
                  <a:pt x="614278" y="366406"/>
                  <a:pt x="612531" y="364652"/>
                  <a:pt x="612727" y="362313"/>
                </a:cubicBezTo>
                <a:cubicBezTo>
                  <a:pt x="612918" y="360169"/>
                  <a:pt x="614665" y="358415"/>
                  <a:pt x="617190" y="358610"/>
                </a:cubicBezTo>
                <a:cubicBezTo>
                  <a:pt x="619128" y="358805"/>
                  <a:pt x="620875" y="360559"/>
                  <a:pt x="620684" y="362898"/>
                </a:cubicBezTo>
                <a:close/>
                <a:moveTo>
                  <a:pt x="617386" y="363287"/>
                </a:moveTo>
                <a:lnTo>
                  <a:pt x="617576" y="363092"/>
                </a:lnTo>
                <a:cubicBezTo>
                  <a:pt x="617576" y="362898"/>
                  <a:pt x="617576" y="362897"/>
                  <a:pt x="617576" y="362703"/>
                </a:cubicBezTo>
                <a:cubicBezTo>
                  <a:pt x="617576" y="362118"/>
                  <a:pt x="617190" y="361728"/>
                  <a:pt x="616607" y="361728"/>
                </a:cubicBezTo>
                <a:cubicBezTo>
                  <a:pt x="616221" y="361728"/>
                  <a:pt x="615829" y="362118"/>
                  <a:pt x="615639" y="362508"/>
                </a:cubicBezTo>
                <a:cubicBezTo>
                  <a:pt x="615639" y="363092"/>
                  <a:pt x="616025" y="363482"/>
                  <a:pt x="616607" y="363482"/>
                </a:cubicBezTo>
                <a:cubicBezTo>
                  <a:pt x="616994" y="363482"/>
                  <a:pt x="617190" y="363482"/>
                  <a:pt x="617386" y="363287"/>
                </a:cubicBezTo>
                <a:close/>
                <a:moveTo>
                  <a:pt x="615639" y="372253"/>
                </a:moveTo>
                <a:cubicBezTo>
                  <a:pt x="615056" y="369914"/>
                  <a:pt x="616803" y="367770"/>
                  <a:pt x="618741" y="367380"/>
                </a:cubicBezTo>
                <a:cubicBezTo>
                  <a:pt x="621070" y="366990"/>
                  <a:pt x="623013" y="368549"/>
                  <a:pt x="623400" y="370498"/>
                </a:cubicBezTo>
                <a:cubicBezTo>
                  <a:pt x="623982" y="373032"/>
                  <a:pt x="622235" y="374981"/>
                  <a:pt x="620101" y="375371"/>
                </a:cubicBezTo>
                <a:cubicBezTo>
                  <a:pt x="617772" y="375761"/>
                  <a:pt x="616025" y="374007"/>
                  <a:pt x="615639" y="372253"/>
                </a:cubicBezTo>
                <a:close/>
                <a:moveTo>
                  <a:pt x="647853" y="375761"/>
                </a:moveTo>
                <a:cubicBezTo>
                  <a:pt x="649791" y="376150"/>
                  <a:pt x="651538" y="377904"/>
                  <a:pt x="651151" y="380438"/>
                </a:cubicBezTo>
                <a:cubicBezTo>
                  <a:pt x="650760" y="382387"/>
                  <a:pt x="649018" y="384141"/>
                  <a:pt x="646492" y="383751"/>
                </a:cubicBezTo>
                <a:cubicBezTo>
                  <a:pt x="644550" y="383362"/>
                  <a:pt x="642808" y="381607"/>
                  <a:pt x="643194" y="379074"/>
                </a:cubicBezTo>
                <a:cubicBezTo>
                  <a:pt x="643581" y="377125"/>
                  <a:pt x="645524" y="375371"/>
                  <a:pt x="647853" y="375761"/>
                </a:cubicBezTo>
                <a:close/>
                <a:moveTo>
                  <a:pt x="642808" y="342044"/>
                </a:moveTo>
                <a:cubicBezTo>
                  <a:pt x="644745" y="342433"/>
                  <a:pt x="646492" y="344188"/>
                  <a:pt x="646106" y="346526"/>
                </a:cubicBezTo>
                <a:cubicBezTo>
                  <a:pt x="645910" y="348475"/>
                  <a:pt x="643967" y="350229"/>
                  <a:pt x="641643" y="349840"/>
                </a:cubicBezTo>
                <a:cubicBezTo>
                  <a:pt x="639700" y="349450"/>
                  <a:pt x="637953" y="347696"/>
                  <a:pt x="638340" y="345357"/>
                </a:cubicBezTo>
                <a:cubicBezTo>
                  <a:pt x="638535" y="343408"/>
                  <a:pt x="640478" y="341849"/>
                  <a:pt x="642808" y="342044"/>
                </a:cubicBezTo>
                <a:close/>
                <a:moveTo>
                  <a:pt x="642225" y="345162"/>
                </a:moveTo>
                <a:cubicBezTo>
                  <a:pt x="641834" y="345162"/>
                  <a:pt x="641447" y="345552"/>
                  <a:pt x="641447" y="345942"/>
                </a:cubicBezTo>
                <a:cubicBezTo>
                  <a:pt x="641447" y="346331"/>
                  <a:pt x="641834" y="346721"/>
                  <a:pt x="642225" y="346721"/>
                </a:cubicBezTo>
                <a:cubicBezTo>
                  <a:pt x="642612" y="346721"/>
                  <a:pt x="642998" y="346331"/>
                  <a:pt x="642998" y="345942"/>
                </a:cubicBezTo>
                <a:cubicBezTo>
                  <a:pt x="642998" y="345552"/>
                  <a:pt x="642612" y="345162"/>
                  <a:pt x="642225" y="345162"/>
                </a:cubicBezTo>
                <a:close/>
                <a:moveTo>
                  <a:pt x="639896" y="353543"/>
                </a:moveTo>
                <a:cubicBezTo>
                  <a:pt x="639700" y="353543"/>
                  <a:pt x="639504" y="353737"/>
                  <a:pt x="639504" y="353932"/>
                </a:cubicBezTo>
                <a:cubicBezTo>
                  <a:pt x="639504" y="354127"/>
                  <a:pt x="639700" y="354322"/>
                  <a:pt x="639896" y="354322"/>
                </a:cubicBezTo>
                <a:cubicBezTo>
                  <a:pt x="640087" y="354322"/>
                  <a:pt x="640283" y="354127"/>
                  <a:pt x="640283" y="353932"/>
                </a:cubicBezTo>
                <a:cubicBezTo>
                  <a:pt x="640087" y="353543"/>
                  <a:pt x="640087" y="353543"/>
                  <a:pt x="639896" y="353543"/>
                </a:cubicBezTo>
                <a:close/>
                <a:moveTo>
                  <a:pt x="619519" y="370498"/>
                </a:moveTo>
                <a:cubicBezTo>
                  <a:pt x="618937" y="370498"/>
                  <a:pt x="618545" y="370888"/>
                  <a:pt x="618545" y="371473"/>
                </a:cubicBezTo>
                <a:cubicBezTo>
                  <a:pt x="618545" y="372058"/>
                  <a:pt x="618937" y="372447"/>
                  <a:pt x="619519" y="372447"/>
                </a:cubicBezTo>
                <a:cubicBezTo>
                  <a:pt x="620101" y="372447"/>
                  <a:pt x="620488" y="372058"/>
                  <a:pt x="620488" y="371473"/>
                </a:cubicBezTo>
                <a:cubicBezTo>
                  <a:pt x="620488" y="370888"/>
                  <a:pt x="620101" y="370498"/>
                  <a:pt x="619519" y="370498"/>
                </a:cubicBezTo>
                <a:close/>
                <a:moveTo>
                  <a:pt x="614665" y="352763"/>
                </a:moveTo>
                <a:cubicBezTo>
                  <a:pt x="614082" y="352763"/>
                  <a:pt x="613696" y="353153"/>
                  <a:pt x="613696" y="353737"/>
                </a:cubicBezTo>
                <a:cubicBezTo>
                  <a:pt x="613696" y="354322"/>
                  <a:pt x="614082" y="354712"/>
                  <a:pt x="614665" y="354712"/>
                </a:cubicBezTo>
                <a:cubicBezTo>
                  <a:pt x="615247" y="354712"/>
                  <a:pt x="615639" y="354322"/>
                  <a:pt x="615639" y="353737"/>
                </a:cubicBezTo>
                <a:cubicBezTo>
                  <a:pt x="615443" y="353153"/>
                  <a:pt x="615056" y="352763"/>
                  <a:pt x="614665" y="352763"/>
                </a:cubicBezTo>
                <a:close/>
                <a:moveTo>
                  <a:pt x="613113" y="343798"/>
                </a:moveTo>
                <a:cubicBezTo>
                  <a:pt x="612531" y="343798"/>
                  <a:pt x="612144" y="344188"/>
                  <a:pt x="612144" y="344772"/>
                </a:cubicBezTo>
                <a:cubicBezTo>
                  <a:pt x="612144" y="345357"/>
                  <a:pt x="612531" y="345747"/>
                  <a:pt x="613113" y="345747"/>
                </a:cubicBezTo>
                <a:cubicBezTo>
                  <a:pt x="613696" y="345747"/>
                  <a:pt x="614082" y="345357"/>
                  <a:pt x="614082" y="344772"/>
                </a:cubicBezTo>
                <a:cubicBezTo>
                  <a:pt x="614082" y="344188"/>
                  <a:pt x="613696" y="343798"/>
                  <a:pt x="613113" y="343798"/>
                </a:cubicBezTo>
                <a:close/>
                <a:moveTo>
                  <a:pt x="611758" y="325478"/>
                </a:moveTo>
                <a:cubicBezTo>
                  <a:pt x="611176" y="325478"/>
                  <a:pt x="610784" y="325867"/>
                  <a:pt x="610784" y="326452"/>
                </a:cubicBezTo>
                <a:cubicBezTo>
                  <a:pt x="610784" y="327037"/>
                  <a:pt x="611176" y="327426"/>
                  <a:pt x="611758" y="327426"/>
                </a:cubicBezTo>
                <a:cubicBezTo>
                  <a:pt x="612335" y="327426"/>
                  <a:pt x="612727" y="327037"/>
                  <a:pt x="612727" y="326452"/>
                </a:cubicBezTo>
                <a:cubicBezTo>
                  <a:pt x="612727" y="325867"/>
                  <a:pt x="612144" y="325478"/>
                  <a:pt x="611758" y="325478"/>
                </a:cubicBezTo>
                <a:close/>
                <a:moveTo>
                  <a:pt x="683170" y="337756"/>
                </a:moveTo>
                <a:cubicBezTo>
                  <a:pt x="682587" y="337756"/>
                  <a:pt x="682201" y="338146"/>
                  <a:pt x="682201" y="338730"/>
                </a:cubicBezTo>
                <a:cubicBezTo>
                  <a:pt x="682201" y="339315"/>
                  <a:pt x="682587" y="339705"/>
                  <a:pt x="683170" y="339705"/>
                </a:cubicBezTo>
                <a:cubicBezTo>
                  <a:pt x="683752" y="339705"/>
                  <a:pt x="684139" y="339315"/>
                  <a:pt x="684139" y="338730"/>
                </a:cubicBezTo>
                <a:cubicBezTo>
                  <a:pt x="684335" y="338146"/>
                  <a:pt x="683752" y="337756"/>
                  <a:pt x="683170" y="337756"/>
                </a:cubicBezTo>
                <a:close/>
                <a:moveTo>
                  <a:pt x="672883" y="352763"/>
                </a:moveTo>
                <a:cubicBezTo>
                  <a:pt x="672301" y="352763"/>
                  <a:pt x="671915" y="353153"/>
                  <a:pt x="671915" y="353737"/>
                </a:cubicBezTo>
                <a:cubicBezTo>
                  <a:pt x="671915" y="354322"/>
                  <a:pt x="672301" y="354712"/>
                  <a:pt x="672883" y="354712"/>
                </a:cubicBezTo>
                <a:cubicBezTo>
                  <a:pt x="673466" y="354712"/>
                  <a:pt x="673857" y="354322"/>
                  <a:pt x="673857" y="353737"/>
                </a:cubicBezTo>
                <a:cubicBezTo>
                  <a:pt x="674048" y="353348"/>
                  <a:pt x="673466" y="352763"/>
                  <a:pt x="672883" y="352763"/>
                </a:cubicBezTo>
                <a:close/>
                <a:moveTo>
                  <a:pt x="667256" y="359974"/>
                </a:moveTo>
                <a:cubicBezTo>
                  <a:pt x="666674" y="359974"/>
                  <a:pt x="666287" y="360364"/>
                  <a:pt x="666287" y="360949"/>
                </a:cubicBezTo>
                <a:cubicBezTo>
                  <a:pt x="666287" y="361533"/>
                  <a:pt x="666674" y="361923"/>
                  <a:pt x="667256" y="361923"/>
                </a:cubicBezTo>
                <a:cubicBezTo>
                  <a:pt x="667838" y="361923"/>
                  <a:pt x="668230" y="361533"/>
                  <a:pt x="668230" y="360949"/>
                </a:cubicBezTo>
                <a:cubicBezTo>
                  <a:pt x="668230" y="360364"/>
                  <a:pt x="667838" y="359974"/>
                  <a:pt x="667256" y="359974"/>
                </a:cubicBezTo>
                <a:close/>
                <a:moveTo>
                  <a:pt x="661046" y="366601"/>
                </a:moveTo>
                <a:cubicBezTo>
                  <a:pt x="660464" y="366601"/>
                  <a:pt x="660077" y="366990"/>
                  <a:pt x="660077" y="367575"/>
                </a:cubicBezTo>
                <a:cubicBezTo>
                  <a:pt x="660077" y="368160"/>
                  <a:pt x="660464" y="368549"/>
                  <a:pt x="661046" y="368549"/>
                </a:cubicBezTo>
                <a:cubicBezTo>
                  <a:pt x="661628" y="368549"/>
                  <a:pt x="662020" y="368160"/>
                  <a:pt x="662020" y="367575"/>
                </a:cubicBezTo>
                <a:cubicBezTo>
                  <a:pt x="662020" y="366990"/>
                  <a:pt x="661628" y="366601"/>
                  <a:pt x="661046" y="366601"/>
                </a:cubicBezTo>
                <a:close/>
                <a:moveTo>
                  <a:pt x="647271" y="378684"/>
                </a:moveTo>
                <a:cubicBezTo>
                  <a:pt x="646688" y="378684"/>
                  <a:pt x="646297" y="379074"/>
                  <a:pt x="646297" y="379659"/>
                </a:cubicBezTo>
                <a:cubicBezTo>
                  <a:pt x="646297" y="380243"/>
                  <a:pt x="646688" y="380633"/>
                  <a:pt x="647271" y="380633"/>
                </a:cubicBezTo>
                <a:cubicBezTo>
                  <a:pt x="647853" y="380633"/>
                  <a:pt x="648239" y="380243"/>
                  <a:pt x="648239" y="379659"/>
                </a:cubicBezTo>
                <a:cubicBezTo>
                  <a:pt x="648239" y="379074"/>
                  <a:pt x="647853" y="378684"/>
                  <a:pt x="647271" y="378684"/>
                </a:cubicBezTo>
                <a:close/>
                <a:moveTo>
                  <a:pt x="611562" y="316512"/>
                </a:moveTo>
                <a:cubicBezTo>
                  <a:pt x="610980" y="316512"/>
                  <a:pt x="610593" y="316902"/>
                  <a:pt x="610593" y="317487"/>
                </a:cubicBezTo>
                <a:cubicBezTo>
                  <a:pt x="610593" y="318071"/>
                  <a:pt x="610980" y="318461"/>
                  <a:pt x="611562" y="318461"/>
                </a:cubicBezTo>
                <a:cubicBezTo>
                  <a:pt x="612144" y="318461"/>
                  <a:pt x="612531" y="318071"/>
                  <a:pt x="612531" y="317487"/>
                </a:cubicBezTo>
                <a:cubicBezTo>
                  <a:pt x="612531" y="316902"/>
                  <a:pt x="612144" y="316512"/>
                  <a:pt x="611562" y="316512"/>
                </a:cubicBezTo>
                <a:close/>
                <a:moveTo>
                  <a:pt x="663762" y="425265"/>
                </a:moveTo>
                <a:cubicBezTo>
                  <a:pt x="664344" y="421367"/>
                  <a:pt x="658526" y="420392"/>
                  <a:pt x="657943" y="424290"/>
                </a:cubicBezTo>
                <a:cubicBezTo>
                  <a:pt x="657748" y="426044"/>
                  <a:pt x="658912" y="427408"/>
                  <a:pt x="660464" y="427603"/>
                </a:cubicBezTo>
                <a:cubicBezTo>
                  <a:pt x="662211" y="427798"/>
                  <a:pt x="663571" y="426629"/>
                  <a:pt x="663762" y="425265"/>
                </a:cubicBezTo>
                <a:close/>
                <a:moveTo>
                  <a:pt x="1088950" y="409478"/>
                </a:moveTo>
                <a:cubicBezTo>
                  <a:pt x="1088950" y="409283"/>
                  <a:pt x="1088950" y="409283"/>
                  <a:pt x="1088759" y="409088"/>
                </a:cubicBezTo>
                <a:cubicBezTo>
                  <a:pt x="1088564" y="408893"/>
                  <a:pt x="1088564" y="408698"/>
                  <a:pt x="1088373" y="408503"/>
                </a:cubicBezTo>
                <a:cubicBezTo>
                  <a:pt x="1088177" y="408308"/>
                  <a:pt x="1087981" y="408113"/>
                  <a:pt x="1087981" y="407919"/>
                </a:cubicBezTo>
                <a:cubicBezTo>
                  <a:pt x="1088177" y="407724"/>
                  <a:pt x="1088368" y="407529"/>
                  <a:pt x="1088759" y="407334"/>
                </a:cubicBezTo>
                <a:cubicBezTo>
                  <a:pt x="1088950" y="407139"/>
                  <a:pt x="1089146" y="406944"/>
                  <a:pt x="1089533" y="406554"/>
                </a:cubicBezTo>
                <a:cubicBezTo>
                  <a:pt x="1090893" y="404605"/>
                  <a:pt x="1091671" y="402851"/>
                  <a:pt x="1091280" y="400123"/>
                </a:cubicBezTo>
                <a:cubicBezTo>
                  <a:pt x="1090893" y="397004"/>
                  <a:pt x="1088950" y="394860"/>
                  <a:pt x="1086430" y="393691"/>
                </a:cubicBezTo>
                <a:cubicBezTo>
                  <a:pt x="1086817" y="392522"/>
                  <a:pt x="1087012" y="392132"/>
                  <a:pt x="1086626" y="390768"/>
                </a:cubicBezTo>
                <a:cubicBezTo>
                  <a:pt x="1086430" y="390378"/>
                  <a:pt x="1086234" y="389793"/>
                  <a:pt x="1086043" y="389598"/>
                </a:cubicBezTo>
                <a:cubicBezTo>
                  <a:pt x="1085848" y="389208"/>
                  <a:pt x="1085461" y="389014"/>
                  <a:pt x="1085265" y="388624"/>
                </a:cubicBezTo>
                <a:cubicBezTo>
                  <a:pt x="1086043" y="387454"/>
                  <a:pt x="1086626" y="387259"/>
                  <a:pt x="1087399" y="385895"/>
                </a:cubicBezTo>
                <a:cubicBezTo>
                  <a:pt x="1088177" y="384921"/>
                  <a:pt x="1088564" y="383751"/>
                  <a:pt x="1089146" y="382387"/>
                </a:cubicBezTo>
                <a:cubicBezTo>
                  <a:pt x="1089533" y="381023"/>
                  <a:pt x="1089924" y="379853"/>
                  <a:pt x="1090115" y="378294"/>
                </a:cubicBezTo>
                <a:cubicBezTo>
                  <a:pt x="1090311" y="377125"/>
                  <a:pt x="1090115" y="377710"/>
                  <a:pt x="1090697" y="376930"/>
                </a:cubicBezTo>
                <a:cubicBezTo>
                  <a:pt x="1091862" y="375761"/>
                  <a:pt x="1092253" y="374201"/>
                  <a:pt x="1091671" y="372642"/>
                </a:cubicBezTo>
                <a:cubicBezTo>
                  <a:pt x="1091280" y="371668"/>
                  <a:pt x="1094000" y="366795"/>
                  <a:pt x="1094583" y="365626"/>
                </a:cubicBezTo>
                <a:cubicBezTo>
                  <a:pt x="1094774" y="365041"/>
                  <a:pt x="1095160" y="364457"/>
                  <a:pt x="1095552" y="364067"/>
                </a:cubicBezTo>
                <a:cubicBezTo>
                  <a:pt x="1095938" y="363287"/>
                  <a:pt x="1095552" y="362508"/>
                  <a:pt x="1095160" y="362118"/>
                </a:cubicBezTo>
                <a:lnTo>
                  <a:pt x="1094969" y="361923"/>
                </a:lnTo>
                <a:cubicBezTo>
                  <a:pt x="1095356" y="361338"/>
                  <a:pt x="1095938" y="360559"/>
                  <a:pt x="1096521" y="359779"/>
                </a:cubicBezTo>
                <a:cubicBezTo>
                  <a:pt x="1112048" y="342628"/>
                  <a:pt x="1118258" y="331324"/>
                  <a:pt x="1124272" y="300530"/>
                </a:cubicBezTo>
                <a:cubicBezTo>
                  <a:pt x="1126988" y="286888"/>
                  <a:pt x="1128735" y="273440"/>
                  <a:pt x="1132033" y="262331"/>
                </a:cubicBezTo>
                <a:cubicBezTo>
                  <a:pt x="1139021" y="237774"/>
                  <a:pt x="1156682" y="219844"/>
                  <a:pt x="1192777" y="215946"/>
                </a:cubicBezTo>
                <a:cubicBezTo>
                  <a:pt x="1214510" y="213607"/>
                  <a:pt x="1236829" y="220818"/>
                  <a:pt x="1246528" y="240113"/>
                </a:cubicBezTo>
                <a:cubicBezTo>
                  <a:pt x="1251187" y="249078"/>
                  <a:pt x="1247693" y="267983"/>
                  <a:pt x="1245173" y="278117"/>
                </a:cubicBezTo>
                <a:cubicBezTo>
                  <a:pt x="1233722" y="267203"/>
                  <a:pt x="1216061" y="264475"/>
                  <a:pt x="1200925" y="267203"/>
                </a:cubicBezTo>
                <a:cubicBezTo>
                  <a:pt x="1186372" y="269737"/>
                  <a:pt x="1174730" y="277143"/>
                  <a:pt x="1169489" y="291565"/>
                </a:cubicBezTo>
                <a:cubicBezTo>
                  <a:pt x="1165608" y="302284"/>
                  <a:pt x="1167355" y="313589"/>
                  <a:pt x="1164443" y="328596"/>
                </a:cubicBezTo>
                <a:cubicBezTo>
                  <a:pt x="1156873" y="368549"/>
                  <a:pt x="1132425" y="389014"/>
                  <a:pt x="1100015" y="409478"/>
                </a:cubicBezTo>
                <a:cubicBezTo>
                  <a:pt x="1094969" y="409283"/>
                  <a:pt x="1089924" y="409673"/>
                  <a:pt x="1088950" y="409478"/>
                </a:cubicBezTo>
                <a:close/>
                <a:moveTo>
                  <a:pt x="1084101" y="416299"/>
                </a:moveTo>
                <a:lnTo>
                  <a:pt x="1084487" y="416299"/>
                </a:lnTo>
                <a:cubicBezTo>
                  <a:pt x="1100401" y="415325"/>
                  <a:pt x="1114372" y="417664"/>
                  <a:pt x="1121943" y="426239"/>
                </a:cubicBezTo>
                <a:cubicBezTo>
                  <a:pt x="1127184" y="432086"/>
                  <a:pt x="1128931" y="440856"/>
                  <a:pt x="1125633" y="452160"/>
                </a:cubicBezTo>
                <a:cubicBezTo>
                  <a:pt x="1125437" y="452745"/>
                  <a:pt x="1124272" y="451770"/>
                  <a:pt x="1123885" y="450991"/>
                </a:cubicBezTo>
                <a:cubicBezTo>
                  <a:pt x="1120778" y="445339"/>
                  <a:pt x="1112048" y="441051"/>
                  <a:pt x="1105838" y="439492"/>
                </a:cubicBezTo>
                <a:cubicBezTo>
                  <a:pt x="1084683" y="434035"/>
                  <a:pt x="1062559" y="449042"/>
                  <a:pt x="1038111" y="456058"/>
                </a:cubicBezTo>
                <a:cubicBezTo>
                  <a:pt x="1005505" y="466193"/>
                  <a:pt x="950976" y="483733"/>
                  <a:pt x="930212" y="448652"/>
                </a:cubicBezTo>
                <a:cubicBezTo>
                  <a:pt x="972708" y="466972"/>
                  <a:pt x="1019285" y="428383"/>
                  <a:pt x="1064110" y="419223"/>
                </a:cubicBezTo>
                <a:cubicBezTo>
                  <a:pt x="1070903" y="417664"/>
                  <a:pt x="1077504" y="416689"/>
                  <a:pt x="1084101" y="416299"/>
                </a:cubicBezTo>
                <a:close/>
                <a:moveTo>
                  <a:pt x="954470" y="400512"/>
                </a:moveTo>
                <a:cubicBezTo>
                  <a:pt x="955243" y="401097"/>
                  <a:pt x="956021" y="401682"/>
                  <a:pt x="956799" y="402266"/>
                </a:cubicBezTo>
                <a:cubicBezTo>
                  <a:pt x="956799" y="402266"/>
                  <a:pt x="956990" y="402266"/>
                  <a:pt x="956990" y="402461"/>
                </a:cubicBezTo>
                <a:cubicBezTo>
                  <a:pt x="956990" y="402461"/>
                  <a:pt x="956990" y="402461"/>
                  <a:pt x="957186" y="402656"/>
                </a:cubicBezTo>
                <a:cubicBezTo>
                  <a:pt x="956794" y="403046"/>
                  <a:pt x="956217" y="403436"/>
                  <a:pt x="955825" y="404021"/>
                </a:cubicBezTo>
                <a:cubicBezTo>
                  <a:pt x="955634" y="404605"/>
                  <a:pt x="955634" y="404995"/>
                  <a:pt x="955825" y="405385"/>
                </a:cubicBezTo>
                <a:cubicBezTo>
                  <a:pt x="956021" y="405580"/>
                  <a:pt x="956021" y="405775"/>
                  <a:pt x="956217" y="405775"/>
                </a:cubicBezTo>
                <a:cubicBezTo>
                  <a:pt x="956603" y="405969"/>
                  <a:pt x="960680" y="407919"/>
                  <a:pt x="963004" y="409478"/>
                </a:cubicBezTo>
                <a:cubicBezTo>
                  <a:pt x="963586" y="409867"/>
                  <a:pt x="963978" y="410062"/>
                  <a:pt x="964169" y="410452"/>
                </a:cubicBezTo>
                <a:lnTo>
                  <a:pt x="964169" y="410647"/>
                </a:lnTo>
                <a:cubicBezTo>
                  <a:pt x="964169" y="410842"/>
                  <a:pt x="964365" y="411232"/>
                  <a:pt x="964365" y="411427"/>
                </a:cubicBezTo>
                <a:cubicBezTo>
                  <a:pt x="964560" y="411621"/>
                  <a:pt x="964560" y="411817"/>
                  <a:pt x="964751" y="412012"/>
                </a:cubicBezTo>
                <a:cubicBezTo>
                  <a:pt x="965143" y="412402"/>
                  <a:pt x="965529" y="412791"/>
                  <a:pt x="966307" y="413181"/>
                </a:cubicBezTo>
                <a:cubicBezTo>
                  <a:pt x="966694" y="413376"/>
                  <a:pt x="966890" y="413376"/>
                  <a:pt x="967472" y="413376"/>
                </a:cubicBezTo>
                <a:cubicBezTo>
                  <a:pt x="967859" y="413376"/>
                  <a:pt x="967663" y="413376"/>
                  <a:pt x="967859" y="413571"/>
                </a:cubicBezTo>
                <a:cubicBezTo>
                  <a:pt x="969214" y="415130"/>
                  <a:pt x="969214" y="415130"/>
                  <a:pt x="970770" y="416494"/>
                </a:cubicBezTo>
                <a:cubicBezTo>
                  <a:pt x="972708" y="418053"/>
                  <a:pt x="975429" y="419418"/>
                  <a:pt x="977949" y="420002"/>
                </a:cubicBezTo>
                <a:cubicBezTo>
                  <a:pt x="977753" y="421367"/>
                  <a:pt x="977753" y="422146"/>
                  <a:pt x="978145" y="423121"/>
                </a:cubicBezTo>
                <a:cubicBezTo>
                  <a:pt x="978336" y="423511"/>
                  <a:pt x="978727" y="423705"/>
                  <a:pt x="978918" y="424095"/>
                </a:cubicBezTo>
                <a:cubicBezTo>
                  <a:pt x="979114" y="424290"/>
                  <a:pt x="979310" y="424290"/>
                  <a:pt x="979310" y="424485"/>
                </a:cubicBezTo>
                <a:cubicBezTo>
                  <a:pt x="978531" y="425849"/>
                  <a:pt x="978145" y="426629"/>
                  <a:pt x="977949" y="428578"/>
                </a:cubicBezTo>
                <a:cubicBezTo>
                  <a:pt x="977949" y="429942"/>
                  <a:pt x="978145" y="431306"/>
                  <a:pt x="978727" y="432476"/>
                </a:cubicBezTo>
                <a:cubicBezTo>
                  <a:pt x="979310" y="433450"/>
                  <a:pt x="980083" y="434230"/>
                  <a:pt x="981057" y="434815"/>
                </a:cubicBezTo>
                <a:cubicBezTo>
                  <a:pt x="982216" y="435594"/>
                  <a:pt x="983381" y="435984"/>
                  <a:pt x="985128" y="436179"/>
                </a:cubicBezTo>
                <a:cubicBezTo>
                  <a:pt x="984937" y="437348"/>
                  <a:pt x="985128" y="438518"/>
                  <a:pt x="985710" y="439492"/>
                </a:cubicBezTo>
                <a:cubicBezTo>
                  <a:pt x="968245" y="446703"/>
                  <a:pt x="950393" y="447678"/>
                  <a:pt x="933701" y="441636"/>
                </a:cubicBezTo>
                <a:cubicBezTo>
                  <a:pt x="909253" y="432671"/>
                  <a:pt x="884996" y="412791"/>
                  <a:pt x="867139" y="387454"/>
                </a:cubicBezTo>
                <a:cubicBezTo>
                  <a:pt x="847736" y="359974"/>
                  <a:pt x="835703" y="325867"/>
                  <a:pt x="837836" y="295853"/>
                </a:cubicBezTo>
                <a:cubicBezTo>
                  <a:pt x="841913" y="296048"/>
                  <a:pt x="846376" y="296243"/>
                  <a:pt x="850838" y="296632"/>
                </a:cubicBezTo>
                <a:lnTo>
                  <a:pt x="851034" y="296632"/>
                </a:lnTo>
                <a:lnTo>
                  <a:pt x="851225" y="296632"/>
                </a:lnTo>
                <a:lnTo>
                  <a:pt x="851421" y="296632"/>
                </a:lnTo>
                <a:cubicBezTo>
                  <a:pt x="853168" y="296827"/>
                  <a:pt x="854915" y="296827"/>
                  <a:pt x="856466" y="297022"/>
                </a:cubicBezTo>
                <a:lnTo>
                  <a:pt x="857048" y="297022"/>
                </a:lnTo>
                <a:cubicBezTo>
                  <a:pt x="858017" y="297022"/>
                  <a:pt x="858991" y="297217"/>
                  <a:pt x="859960" y="297217"/>
                </a:cubicBezTo>
                <a:cubicBezTo>
                  <a:pt x="869664" y="298192"/>
                  <a:pt x="880919" y="299946"/>
                  <a:pt x="886160" y="300920"/>
                </a:cubicBezTo>
                <a:cubicBezTo>
                  <a:pt x="890041" y="328596"/>
                  <a:pt x="896251" y="369134"/>
                  <a:pt x="938747" y="389014"/>
                </a:cubicBezTo>
                <a:cubicBezTo>
                  <a:pt x="943019" y="391157"/>
                  <a:pt x="946899" y="394860"/>
                  <a:pt x="950780" y="397394"/>
                </a:cubicBezTo>
                <a:cubicBezTo>
                  <a:pt x="951362" y="397784"/>
                  <a:pt x="951945" y="397979"/>
                  <a:pt x="952527" y="398369"/>
                </a:cubicBezTo>
                <a:lnTo>
                  <a:pt x="954470" y="400512"/>
                </a:lnTo>
                <a:close/>
                <a:moveTo>
                  <a:pt x="936422" y="378879"/>
                </a:moveTo>
                <a:cubicBezTo>
                  <a:pt x="937005" y="380438"/>
                  <a:pt x="937587" y="381802"/>
                  <a:pt x="938360" y="383167"/>
                </a:cubicBezTo>
                <a:cubicBezTo>
                  <a:pt x="938747" y="383946"/>
                  <a:pt x="939138" y="384531"/>
                  <a:pt x="939721" y="385311"/>
                </a:cubicBezTo>
                <a:cubicBezTo>
                  <a:pt x="938942" y="384921"/>
                  <a:pt x="938169" y="384336"/>
                  <a:pt x="937195" y="383751"/>
                </a:cubicBezTo>
                <a:cubicBezTo>
                  <a:pt x="904790" y="366601"/>
                  <a:pt x="898771" y="333663"/>
                  <a:pt x="896442" y="323139"/>
                </a:cubicBezTo>
                <a:cubicBezTo>
                  <a:pt x="901296" y="321969"/>
                  <a:pt x="923420" y="319046"/>
                  <a:pt x="930599" y="308522"/>
                </a:cubicBezTo>
                <a:cubicBezTo>
                  <a:pt x="932537" y="305793"/>
                  <a:pt x="932537" y="303064"/>
                  <a:pt x="932346" y="301700"/>
                </a:cubicBezTo>
                <a:cubicBezTo>
                  <a:pt x="932150" y="300336"/>
                  <a:pt x="931568" y="298971"/>
                  <a:pt x="930986" y="297802"/>
                </a:cubicBezTo>
                <a:cubicBezTo>
                  <a:pt x="931377" y="297607"/>
                  <a:pt x="932150" y="297412"/>
                  <a:pt x="933119" y="297022"/>
                </a:cubicBezTo>
                <a:cubicBezTo>
                  <a:pt x="940494" y="293904"/>
                  <a:pt x="944184" y="284354"/>
                  <a:pt x="940885" y="277143"/>
                </a:cubicBezTo>
                <a:cubicBezTo>
                  <a:pt x="939911" y="274999"/>
                  <a:pt x="937974" y="272271"/>
                  <a:pt x="935840" y="271296"/>
                </a:cubicBezTo>
                <a:cubicBezTo>
                  <a:pt x="936227" y="270711"/>
                  <a:pt x="939721" y="267788"/>
                  <a:pt x="937974" y="263110"/>
                </a:cubicBezTo>
                <a:cubicBezTo>
                  <a:pt x="937778" y="262721"/>
                  <a:pt x="937587" y="262331"/>
                  <a:pt x="937391" y="261746"/>
                </a:cubicBezTo>
                <a:cubicBezTo>
                  <a:pt x="937195" y="261356"/>
                  <a:pt x="936809" y="260967"/>
                  <a:pt x="936613" y="260577"/>
                </a:cubicBezTo>
                <a:cubicBezTo>
                  <a:pt x="939138" y="258043"/>
                  <a:pt x="946899" y="256094"/>
                  <a:pt x="952723" y="242062"/>
                </a:cubicBezTo>
                <a:cubicBezTo>
                  <a:pt x="953305" y="240503"/>
                  <a:pt x="955052" y="241672"/>
                  <a:pt x="956990" y="238554"/>
                </a:cubicBezTo>
                <a:cubicBezTo>
                  <a:pt x="957572" y="237384"/>
                  <a:pt x="958155" y="236020"/>
                  <a:pt x="958155" y="234266"/>
                </a:cubicBezTo>
                <a:cubicBezTo>
                  <a:pt x="958155" y="232902"/>
                  <a:pt x="958155" y="233096"/>
                  <a:pt x="958737" y="232122"/>
                </a:cubicBezTo>
                <a:cubicBezTo>
                  <a:pt x="961453" y="228029"/>
                  <a:pt x="966498" y="222962"/>
                  <a:pt x="970188" y="219844"/>
                </a:cubicBezTo>
                <a:cubicBezTo>
                  <a:pt x="972708" y="217700"/>
                  <a:pt x="969410" y="215361"/>
                  <a:pt x="966112" y="214971"/>
                </a:cubicBezTo>
                <a:cubicBezTo>
                  <a:pt x="966498" y="214387"/>
                  <a:pt x="966890" y="213802"/>
                  <a:pt x="967276" y="213412"/>
                </a:cubicBezTo>
                <a:lnTo>
                  <a:pt x="970575" y="208929"/>
                </a:lnTo>
                <a:cubicBezTo>
                  <a:pt x="981443" y="193922"/>
                  <a:pt x="995610" y="169755"/>
                  <a:pt x="992312" y="150265"/>
                </a:cubicBezTo>
                <a:cubicBezTo>
                  <a:pt x="988431" y="127463"/>
                  <a:pt x="956217" y="96669"/>
                  <a:pt x="933119" y="99982"/>
                </a:cubicBezTo>
                <a:cubicBezTo>
                  <a:pt x="930795" y="100372"/>
                  <a:pt x="928852" y="100956"/>
                  <a:pt x="926909" y="101931"/>
                </a:cubicBezTo>
                <a:cubicBezTo>
                  <a:pt x="925554" y="102516"/>
                  <a:pt x="922642" y="104270"/>
                  <a:pt x="922060" y="105244"/>
                </a:cubicBezTo>
                <a:lnTo>
                  <a:pt x="918375" y="103685"/>
                </a:lnTo>
                <a:cubicBezTo>
                  <a:pt x="918375" y="100372"/>
                  <a:pt x="915850" y="101346"/>
                  <a:pt x="912165" y="101151"/>
                </a:cubicBezTo>
                <a:cubicBezTo>
                  <a:pt x="911191" y="94135"/>
                  <a:pt x="902069" y="88678"/>
                  <a:pt x="894112" y="94914"/>
                </a:cubicBezTo>
                <a:cubicBezTo>
                  <a:pt x="892561" y="96084"/>
                  <a:pt x="891396" y="98423"/>
                  <a:pt x="890814" y="100372"/>
                </a:cubicBezTo>
                <a:cubicBezTo>
                  <a:pt x="890623" y="100761"/>
                  <a:pt x="890814" y="100956"/>
                  <a:pt x="890428" y="101151"/>
                </a:cubicBezTo>
                <a:cubicBezTo>
                  <a:pt x="888485" y="101151"/>
                  <a:pt x="885382" y="100566"/>
                  <a:pt x="884604" y="102320"/>
                </a:cubicBezTo>
                <a:lnTo>
                  <a:pt x="883053" y="107778"/>
                </a:lnTo>
                <a:cubicBezTo>
                  <a:pt x="878786" y="107388"/>
                  <a:pt x="872380" y="106024"/>
                  <a:pt x="867721" y="105439"/>
                </a:cubicBezTo>
                <a:cubicBezTo>
                  <a:pt x="865974" y="105244"/>
                  <a:pt x="865974" y="105439"/>
                  <a:pt x="865588" y="104660"/>
                </a:cubicBezTo>
                <a:lnTo>
                  <a:pt x="859960" y="95499"/>
                </a:lnTo>
                <a:cubicBezTo>
                  <a:pt x="859378" y="94720"/>
                  <a:pt x="859182" y="94525"/>
                  <a:pt x="858213" y="94330"/>
                </a:cubicBezTo>
                <a:cubicBezTo>
                  <a:pt x="856853" y="93940"/>
                  <a:pt x="852003" y="92965"/>
                  <a:pt x="851225" y="92576"/>
                </a:cubicBezTo>
                <a:cubicBezTo>
                  <a:pt x="851421" y="90627"/>
                  <a:pt x="851034" y="90627"/>
                  <a:pt x="850065" y="89847"/>
                </a:cubicBezTo>
                <a:cubicBezTo>
                  <a:pt x="846762" y="87508"/>
                  <a:pt x="843077" y="86924"/>
                  <a:pt x="841717" y="86339"/>
                </a:cubicBezTo>
                <a:cubicBezTo>
                  <a:pt x="847344" y="82246"/>
                  <a:pt x="851225" y="76010"/>
                  <a:pt x="851225" y="67824"/>
                </a:cubicBezTo>
                <a:cubicBezTo>
                  <a:pt x="851225" y="59443"/>
                  <a:pt x="845989" y="50868"/>
                  <a:pt x="838419" y="47165"/>
                </a:cubicBezTo>
                <a:cubicBezTo>
                  <a:pt x="838032" y="46775"/>
                  <a:pt x="837836" y="45801"/>
                  <a:pt x="837063" y="43852"/>
                </a:cubicBezTo>
                <a:cubicBezTo>
                  <a:pt x="836285" y="41318"/>
                  <a:pt x="836089" y="38200"/>
                  <a:pt x="836089" y="35471"/>
                </a:cubicBezTo>
                <a:cubicBezTo>
                  <a:pt x="841526" y="34887"/>
                  <a:pt x="846958" y="36835"/>
                  <a:pt x="850838" y="38979"/>
                </a:cubicBezTo>
                <a:cubicBezTo>
                  <a:pt x="851807" y="39564"/>
                  <a:pt x="853168" y="40538"/>
                  <a:pt x="854332" y="39954"/>
                </a:cubicBezTo>
                <a:cubicBezTo>
                  <a:pt x="855497" y="39369"/>
                  <a:pt x="855497" y="38005"/>
                  <a:pt x="855497" y="36446"/>
                </a:cubicBezTo>
                <a:lnTo>
                  <a:pt x="855497" y="17930"/>
                </a:lnTo>
                <a:cubicBezTo>
                  <a:pt x="855497" y="16371"/>
                  <a:pt x="855497" y="15202"/>
                  <a:pt x="854137" y="14812"/>
                </a:cubicBezTo>
                <a:cubicBezTo>
                  <a:pt x="852003" y="14033"/>
                  <a:pt x="846376" y="20269"/>
                  <a:pt x="836089" y="19490"/>
                </a:cubicBezTo>
                <a:cubicBezTo>
                  <a:pt x="835507" y="16176"/>
                  <a:pt x="836867" y="11109"/>
                  <a:pt x="837836" y="8381"/>
                </a:cubicBezTo>
                <a:cubicBezTo>
                  <a:pt x="838419" y="6821"/>
                  <a:pt x="839197" y="5457"/>
                  <a:pt x="839970" y="4093"/>
                </a:cubicBezTo>
                <a:cubicBezTo>
                  <a:pt x="840361" y="3508"/>
                  <a:pt x="840944" y="2729"/>
                  <a:pt x="840748" y="1754"/>
                </a:cubicBezTo>
                <a:cubicBezTo>
                  <a:pt x="840552" y="780"/>
                  <a:pt x="839970" y="390"/>
                  <a:pt x="839387" y="0"/>
                </a:cubicBezTo>
                <a:lnTo>
                  <a:pt x="816877" y="0"/>
                </a:lnTo>
                <a:cubicBezTo>
                  <a:pt x="816295" y="585"/>
                  <a:pt x="815522" y="780"/>
                  <a:pt x="815522" y="1949"/>
                </a:cubicBezTo>
                <a:cubicBezTo>
                  <a:pt x="815522" y="2923"/>
                  <a:pt x="817655" y="6237"/>
                  <a:pt x="818433" y="8575"/>
                </a:cubicBezTo>
                <a:cubicBezTo>
                  <a:pt x="819402" y="11304"/>
                  <a:pt x="820567" y="16371"/>
                  <a:pt x="820175" y="19490"/>
                </a:cubicBezTo>
                <a:cubicBezTo>
                  <a:pt x="814548" y="20074"/>
                  <a:pt x="809502" y="17930"/>
                  <a:pt x="805431" y="15982"/>
                </a:cubicBezTo>
                <a:cubicBezTo>
                  <a:pt x="804457" y="15592"/>
                  <a:pt x="803292" y="14422"/>
                  <a:pt x="802128" y="15007"/>
                </a:cubicBezTo>
                <a:cubicBezTo>
                  <a:pt x="800772" y="15592"/>
                  <a:pt x="800772" y="16566"/>
                  <a:pt x="800772" y="18320"/>
                </a:cubicBezTo>
                <a:lnTo>
                  <a:pt x="800772" y="36446"/>
                </a:lnTo>
                <a:cubicBezTo>
                  <a:pt x="800772" y="38005"/>
                  <a:pt x="800772" y="39369"/>
                  <a:pt x="801937" y="39759"/>
                </a:cubicBezTo>
                <a:cubicBezTo>
                  <a:pt x="803292" y="40344"/>
                  <a:pt x="804457" y="39174"/>
                  <a:pt x="805431" y="38784"/>
                </a:cubicBezTo>
                <a:cubicBezTo>
                  <a:pt x="809312" y="36641"/>
                  <a:pt x="814743" y="34497"/>
                  <a:pt x="820175" y="35276"/>
                </a:cubicBezTo>
                <a:cubicBezTo>
                  <a:pt x="820371" y="38200"/>
                  <a:pt x="819984" y="41123"/>
                  <a:pt x="819206" y="43657"/>
                </a:cubicBezTo>
                <a:cubicBezTo>
                  <a:pt x="818624" y="45606"/>
                  <a:pt x="818433" y="46385"/>
                  <a:pt x="818042" y="46970"/>
                </a:cubicBezTo>
                <a:cubicBezTo>
                  <a:pt x="810476" y="50673"/>
                  <a:pt x="805235" y="59249"/>
                  <a:pt x="805235" y="67629"/>
                </a:cubicBezTo>
                <a:cubicBezTo>
                  <a:pt x="805235" y="76010"/>
                  <a:pt x="808920" y="82051"/>
                  <a:pt x="814743" y="86144"/>
                </a:cubicBezTo>
                <a:cubicBezTo>
                  <a:pt x="813579" y="86729"/>
                  <a:pt x="809502" y="87119"/>
                  <a:pt x="806400" y="89652"/>
                </a:cubicBezTo>
                <a:cubicBezTo>
                  <a:pt x="805431" y="90432"/>
                  <a:pt x="805039" y="90627"/>
                  <a:pt x="805235" y="92381"/>
                </a:cubicBezTo>
                <a:cubicBezTo>
                  <a:pt x="804266" y="92771"/>
                  <a:pt x="801545" y="93355"/>
                  <a:pt x="800381" y="93550"/>
                </a:cubicBezTo>
                <a:cubicBezTo>
                  <a:pt x="798056" y="94135"/>
                  <a:pt x="797278" y="93940"/>
                  <a:pt x="796309" y="95304"/>
                </a:cubicBezTo>
                <a:cubicBezTo>
                  <a:pt x="794949" y="97643"/>
                  <a:pt x="793202" y="100177"/>
                  <a:pt x="791846" y="102516"/>
                </a:cubicBezTo>
                <a:cubicBezTo>
                  <a:pt x="790486" y="104660"/>
                  <a:pt x="790873" y="104660"/>
                  <a:pt x="789708" y="104855"/>
                </a:cubicBezTo>
                <a:cubicBezTo>
                  <a:pt x="784663" y="105634"/>
                  <a:pt x="777680" y="106998"/>
                  <a:pt x="773217" y="107388"/>
                </a:cubicBezTo>
                <a:cubicBezTo>
                  <a:pt x="773021" y="106414"/>
                  <a:pt x="771856" y="102516"/>
                  <a:pt x="771660" y="101931"/>
                </a:cubicBezTo>
                <a:cubicBezTo>
                  <a:pt x="770887" y="100177"/>
                  <a:pt x="767780" y="100761"/>
                  <a:pt x="765842" y="100761"/>
                </a:cubicBezTo>
                <a:cubicBezTo>
                  <a:pt x="765450" y="100761"/>
                  <a:pt x="765450" y="100177"/>
                  <a:pt x="765450" y="99787"/>
                </a:cubicBezTo>
                <a:cubicBezTo>
                  <a:pt x="764286" y="95109"/>
                  <a:pt x="760019" y="91796"/>
                  <a:pt x="754973" y="91796"/>
                </a:cubicBezTo>
                <a:cubicBezTo>
                  <a:pt x="749346" y="91796"/>
                  <a:pt x="744883" y="95889"/>
                  <a:pt x="744105" y="100761"/>
                </a:cubicBezTo>
                <a:cubicBezTo>
                  <a:pt x="742749" y="100761"/>
                  <a:pt x="741002" y="100566"/>
                  <a:pt x="739642" y="100761"/>
                </a:cubicBezTo>
                <a:cubicBezTo>
                  <a:pt x="738281" y="100956"/>
                  <a:pt x="737895" y="101736"/>
                  <a:pt x="737895" y="103295"/>
                </a:cubicBezTo>
                <a:lnTo>
                  <a:pt x="734210" y="104855"/>
                </a:lnTo>
                <a:cubicBezTo>
                  <a:pt x="733628" y="104075"/>
                  <a:pt x="730716" y="102126"/>
                  <a:pt x="729355" y="101541"/>
                </a:cubicBezTo>
                <a:cubicBezTo>
                  <a:pt x="722759" y="98423"/>
                  <a:pt x="715580" y="99202"/>
                  <a:pt x="708788" y="101346"/>
                </a:cubicBezTo>
                <a:cubicBezTo>
                  <a:pt x="696754" y="105439"/>
                  <a:pt x="686277" y="114210"/>
                  <a:pt x="677929" y="123565"/>
                </a:cubicBezTo>
                <a:cubicBezTo>
                  <a:pt x="672693" y="129217"/>
                  <a:pt x="666674" y="139156"/>
                  <a:pt x="664736" y="146952"/>
                </a:cubicBezTo>
                <a:cubicBezTo>
                  <a:pt x="659108" y="168001"/>
                  <a:pt x="675991" y="195676"/>
                  <a:pt x="688215" y="211463"/>
                </a:cubicBezTo>
                <a:lnTo>
                  <a:pt x="690544" y="214387"/>
                </a:lnTo>
                <a:cubicBezTo>
                  <a:pt x="689184" y="214581"/>
                  <a:pt x="687633" y="215166"/>
                  <a:pt x="686664" y="215751"/>
                </a:cubicBezTo>
                <a:cubicBezTo>
                  <a:pt x="683752" y="217700"/>
                  <a:pt x="687633" y="219844"/>
                  <a:pt x="689184" y="221598"/>
                </a:cubicBezTo>
                <a:cubicBezTo>
                  <a:pt x="690158" y="222572"/>
                  <a:pt x="690931" y="223157"/>
                  <a:pt x="691905" y="224131"/>
                </a:cubicBezTo>
                <a:cubicBezTo>
                  <a:pt x="694229" y="226665"/>
                  <a:pt x="695976" y="228614"/>
                  <a:pt x="697919" y="231342"/>
                </a:cubicBezTo>
                <a:cubicBezTo>
                  <a:pt x="698501" y="232122"/>
                  <a:pt x="698697" y="232122"/>
                  <a:pt x="698501" y="233291"/>
                </a:cubicBezTo>
                <a:cubicBezTo>
                  <a:pt x="698306" y="236020"/>
                  <a:pt x="699862" y="238943"/>
                  <a:pt x="702382" y="240113"/>
                </a:cubicBezTo>
                <a:cubicBezTo>
                  <a:pt x="703351" y="240503"/>
                  <a:pt x="703547" y="240113"/>
                  <a:pt x="703933" y="241282"/>
                </a:cubicBezTo>
                <a:cubicBezTo>
                  <a:pt x="704129" y="241867"/>
                  <a:pt x="704516" y="242451"/>
                  <a:pt x="704711" y="243036"/>
                </a:cubicBezTo>
                <a:cubicBezTo>
                  <a:pt x="707232" y="248103"/>
                  <a:pt x="709561" y="251612"/>
                  <a:pt x="713833" y="255120"/>
                </a:cubicBezTo>
                <a:cubicBezTo>
                  <a:pt x="715580" y="256484"/>
                  <a:pt x="719265" y="258823"/>
                  <a:pt x="720043" y="259407"/>
                </a:cubicBezTo>
                <a:cubicBezTo>
                  <a:pt x="719651" y="259992"/>
                  <a:pt x="719265" y="260187"/>
                  <a:pt x="718682" y="261746"/>
                </a:cubicBezTo>
                <a:cubicBezTo>
                  <a:pt x="717909" y="263695"/>
                  <a:pt x="718296" y="266034"/>
                  <a:pt x="719265" y="267788"/>
                </a:cubicBezTo>
                <a:cubicBezTo>
                  <a:pt x="720043" y="269152"/>
                  <a:pt x="720625" y="269347"/>
                  <a:pt x="720816" y="269932"/>
                </a:cubicBezTo>
                <a:cubicBezTo>
                  <a:pt x="720043" y="270322"/>
                  <a:pt x="718492" y="271881"/>
                  <a:pt x="717909" y="272465"/>
                </a:cubicBezTo>
                <a:cubicBezTo>
                  <a:pt x="717131" y="273440"/>
                  <a:pt x="716353" y="274609"/>
                  <a:pt x="715771" y="275779"/>
                </a:cubicBezTo>
                <a:cubicBezTo>
                  <a:pt x="713251" y="281236"/>
                  <a:pt x="714802" y="288642"/>
                  <a:pt x="718878" y="292345"/>
                </a:cubicBezTo>
                <a:cubicBezTo>
                  <a:pt x="719265" y="292540"/>
                  <a:pt x="719265" y="292735"/>
                  <a:pt x="719651" y="293124"/>
                </a:cubicBezTo>
                <a:cubicBezTo>
                  <a:pt x="721398" y="294878"/>
                  <a:pt x="723537" y="295658"/>
                  <a:pt x="725279" y="296243"/>
                </a:cubicBezTo>
                <a:cubicBezTo>
                  <a:pt x="725475" y="296243"/>
                  <a:pt x="725475" y="296438"/>
                  <a:pt x="725671" y="296438"/>
                </a:cubicBezTo>
                <a:cubicBezTo>
                  <a:pt x="724506" y="298387"/>
                  <a:pt x="723924" y="300335"/>
                  <a:pt x="724310" y="302284"/>
                </a:cubicBezTo>
                <a:cubicBezTo>
                  <a:pt x="725475" y="315733"/>
                  <a:pt x="750119" y="319631"/>
                  <a:pt x="760214" y="321775"/>
                </a:cubicBezTo>
                <a:cubicBezTo>
                  <a:pt x="750701" y="371863"/>
                  <a:pt x="718682" y="381802"/>
                  <a:pt x="718682" y="381802"/>
                </a:cubicBezTo>
                <a:cubicBezTo>
                  <a:pt x="719461" y="380438"/>
                  <a:pt x="720043" y="379074"/>
                  <a:pt x="720625" y="377515"/>
                </a:cubicBezTo>
                <a:cubicBezTo>
                  <a:pt x="721981" y="373812"/>
                  <a:pt x="721981" y="370304"/>
                  <a:pt x="721208" y="366601"/>
                </a:cubicBezTo>
                <a:cubicBezTo>
                  <a:pt x="720234" y="361923"/>
                  <a:pt x="718100" y="356856"/>
                  <a:pt x="715771" y="352958"/>
                </a:cubicBezTo>
                <a:cubicBezTo>
                  <a:pt x="714998" y="351788"/>
                  <a:pt x="712473" y="347891"/>
                  <a:pt x="711308" y="346916"/>
                </a:cubicBezTo>
                <a:lnTo>
                  <a:pt x="707814" y="343603"/>
                </a:lnTo>
                <a:cubicBezTo>
                  <a:pt x="705098" y="341459"/>
                  <a:pt x="702186" y="339705"/>
                  <a:pt x="698501" y="339510"/>
                </a:cubicBezTo>
                <a:cubicBezTo>
                  <a:pt x="697337" y="339510"/>
                  <a:pt x="696172" y="339510"/>
                  <a:pt x="695007" y="339900"/>
                </a:cubicBezTo>
                <a:cubicBezTo>
                  <a:pt x="694621" y="340095"/>
                  <a:pt x="693843" y="340290"/>
                  <a:pt x="693652" y="340290"/>
                </a:cubicBezTo>
                <a:cubicBezTo>
                  <a:pt x="693260" y="340290"/>
                  <a:pt x="692874" y="339705"/>
                  <a:pt x="692487" y="339510"/>
                </a:cubicBezTo>
                <a:cubicBezTo>
                  <a:pt x="692487" y="338730"/>
                  <a:pt x="692291" y="338146"/>
                  <a:pt x="691709" y="337756"/>
                </a:cubicBezTo>
                <a:cubicBezTo>
                  <a:pt x="691127" y="337561"/>
                  <a:pt x="690349" y="337366"/>
                  <a:pt x="689766" y="337171"/>
                </a:cubicBezTo>
                <a:cubicBezTo>
                  <a:pt x="689576" y="336976"/>
                  <a:pt x="689766" y="336392"/>
                  <a:pt x="689576" y="336002"/>
                </a:cubicBezTo>
                <a:cubicBezTo>
                  <a:pt x="689380" y="335027"/>
                  <a:pt x="688993" y="334053"/>
                  <a:pt x="688411" y="333273"/>
                </a:cubicBezTo>
                <a:cubicBezTo>
                  <a:pt x="686277" y="330350"/>
                  <a:pt x="682005" y="329960"/>
                  <a:pt x="679485" y="332299"/>
                </a:cubicBezTo>
                <a:cubicBezTo>
                  <a:pt x="678903" y="332689"/>
                  <a:pt x="678320" y="333663"/>
                  <a:pt x="678320" y="333663"/>
                </a:cubicBezTo>
                <a:cubicBezTo>
                  <a:pt x="676182" y="333078"/>
                  <a:pt x="675795" y="332494"/>
                  <a:pt x="674440" y="334638"/>
                </a:cubicBezTo>
                <a:cubicBezTo>
                  <a:pt x="674244" y="335027"/>
                  <a:pt x="673857" y="335417"/>
                  <a:pt x="673662" y="335807"/>
                </a:cubicBezTo>
                <a:cubicBezTo>
                  <a:pt x="673275" y="335612"/>
                  <a:pt x="670363" y="334248"/>
                  <a:pt x="669585" y="333858"/>
                </a:cubicBezTo>
                <a:lnTo>
                  <a:pt x="666674" y="332494"/>
                </a:lnTo>
                <a:cubicBezTo>
                  <a:pt x="666287" y="332299"/>
                  <a:pt x="666483" y="332494"/>
                  <a:pt x="666287" y="332104"/>
                </a:cubicBezTo>
                <a:lnTo>
                  <a:pt x="665509" y="329181"/>
                </a:lnTo>
                <a:cubicBezTo>
                  <a:pt x="664736" y="326062"/>
                  <a:pt x="665122" y="326647"/>
                  <a:pt x="663179" y="325478"/>
                </a:cubicBezTo>
                <a:cubicBezTo>
                  <a:pt x="662597" y="325088"/>
                  <a:pt x="661824" y="324698"/>
                  <a:pt x="661242" y="324308"/>
                </a:cubicBezTo>
                <a:cubicBezTo>
                  <a:pt x="661437" y="323139"/>
                  <a:pt x="660855" y="322554"/>
                  <a:pt x="660077" y="321775"/>
                </a:cubicBezTo>
                <a:cubicBezTo>
                  <a:pt x="659299" y="320995"/>
                  <a:pt x="658330" y="320410"/>
                  <a:pt x="657943" y="320215"/>
                </a:cubicBezTo>
                <a:cubicBezTo>
                  <a:pt x="658134" y="320020"/>
                  <a:pt x="659108" y="319631"/>
                  <a:pt x="659299" y="319436"/>
                </a:cubicBezTo>
                <a:cubicBezTo>
                  <a:pt x="665122" y="315928"/>
                  <a:pt x="666869" y="307937"/>
                  <a:pt x="662793" y="302284"/>
                </a:cubicBezTo>
                <a:cubicBezTo>
                  <a:pt x="661242" y="300141"/>
                  <a:pt x="661242" y="301115"/>
                  <a:pt x="661242" y="299361"/>
                </a:cubicBezTo>
                <a:cubicBezTo>
                  <a:pt x="661242" y="298387"/>
                  <a:pt x="661437" y="296243"/>
                  <a:pt x="661824" y="295268"/>
                </a:cubicBezTo>
                <a:cubicBezTo>
                  <a:pt x="662793" y="295463"/>
                  <a:pt x="664736" y="296438"/>
                  <a:pt x="665318" y="296827"/>
                </a:cubicBezTo>
                <a:cubicBezTo>
                  <a:pt x="667838" y="298581"/>
                  <a:pt x="668421" y="300335"/>
                  <a:pt x="669781" y="299946"/>
                </a:cubicBezTo>
                <a:cubicBezTo>
                  <a:pt x="670554" y="299751"/>
                  <a:pt x="670750" y="299166"/>
                  <a:pt x="670946" y="298581"/>
                </a:cubicBezTo>
                <a:cubicBezTo>
                  <a:pt x="671332" y="297217"/>
                  <a:pt x="671719" y="295853"/>
                  <a:pt x="672110" y="294489"/>
                </a:cubicBezTo>
                <a:cubicBezTo>
                  <a:pt x="672497" y="293124"/>
                  <a:pt x="672883" y="291760"/>
                  <a:pt x="673275" y="290396"/>
                </a:cubicBezTo>
                <a:cubicBezTo>
                  <a:pt x="673662" y="289032"/>
                  <a:pt x="674440" y="287472"/>
                  <a:pt x="673275" y="286693"/>
                </a:cubicBezTo>
                <a:cubicBezTo>
                  <a:pt x="672497" y="286108"/>
                  <a:pt x="670750" y="286888"/>
                  <a:pt x="668807" y="287083"/>
                </a:cubicBezTo>
                <a:cubicBezTo>
                  <a:pt x="667256" y="287277"/>
                  <a:pt x="665509" y="286888"/>
                  <a:pt x="664153" y="286498"/>
                </a:cubicBezTo>
                <a:cubicBezTo>
                  <a:pt x="664540" y="284744"/>
                  <a:pt x="665705" y="282795"/>
                  <a:pt x="666674" y="281820"/>
                </a:cubicBezTo>
                <a:lnTo>
                  <a:pt x="668421" y="279871"/>
                </a:lnTo>
                <a:cubicBezTo>
                  <a:pt x="669199" y="279092"/>
                  <a:pt x="669003" y="277922"/>
                  <a:pt x="668230" y="277338"/>
                </a:cubicBezTo>
                <a:cubicBezTo>
                  <a:pt x="667838" y="277143"/>
                  <a:pt x="663571" y="275974"/>
                  <a:pt x="662793" y="275584"/>
                </a:cubicBezTo>
                <a:lnTo>
                  <a:pt x="657165" y="273830"/>
                </a:lnTo>
                <a:lnTo>
                  <a:pt x="656583" y="273830"/>
                </a:lnTo>
                <a:cubicBezTo>
                  <a:pt x="656196" y="274025"/>
                  <a:pt x="655228" y="274414"/>
                  <a:pt x="655418" y="275779"/>
                </a:cubicBezTo>
                <a:cubicBezTo>
                  <a:pt x="655614" y="276558"/>
                  <a:pt x="655810" y="277338"/>
                  <a:pt x="655810" y="278312"/>
                </a:cubicBezTo>
                <a:cubicBezTo>
                  <a:pt x="656001" y="280261"/>
                  <a:pt x="655805" y="281820"/>
                  <a:pt x="655418" y="283769"/>
                </a:cubicBezTo>
                <a:cubicBezTo>
                  <a:pt x="653867" y="283380"/>
                  <a:pt x="652316" y="282600"/>
                  <a:pt x="651151" y="281626"/>
                </a:cubicBezTo>
                <a:cubicBezTo>
                  <a:pt x="650955" y="281431"/>
                  <a:pt x="650760" y="281236"/>
                  <a:pt x="650373" y="281041"/>
                </a:cubicBezTo>
                <a:cubicBezTo>
                  <a:pt x="649208" y="280066"/>
                  <a:pt x="648626" y="278702"/>
                  <a:pt x="647271" y="279092"/>
                </a:cubicBezTo>
                <a:cubicBezTo>
                  <a:pt x="646492" y="279287"/>
                  <a:pt x="646297" y="279871"/>
                  <a:pt x="646106" y="280456"/>
                </a:cubicBezTo>
                <a:lnTo>
                  <a:pt x="643777" y="288447"/>
                </a:lnTo>
                <a:cubicBezTo>
                  <a:pt x="643385" y="289811"/>
                  <a:pt x="642612" y="291370"/>
                  <a:pt x="643777" y="292345"/>
                </a:cubicBezTo>
                <a:cubicBezTo>
                  <a:pt x="644359" y="292735"/>
                  <a:pt x="645132" y="292540"/>
                  <a:pt x="645910" y="292345"/>
                </a:cubicBezTo>
                <a:cubicBezTo>
                  <a:pt x="646688" y="292150"/>
                  <a:pt x="647461" y="292150"/>
                  <a:pt x="648239" y="291955"/>
                </a:cubicBezTo>
                <a:cubicBezTo>
                  <a:pt x="649404" y="291955"/>
                  <a:pt x="651924" y="292150"/>
                  <a:pt x="652898" y="292540"/>
                </a:cubicBezTo>
                <a:cubicBezTo>
                  <a:pt x="652507" y="293904"/>
                  <a:pt x="652120" y="294684"/>
                  <a:pt x="651538" y="295658"/>
                </a:cubicBezTo>
                <a:cubicBezTo>
                  <a:pt x="650373" y="297607"/>
                  <a:pt x="650373" y="296827"/>
                  <a:pt x="648822" y="297607"/>
                </a:cubicBezTo>
                <a:cubicBezTo>
                  <a:pt x="646492" y="298387"/>
                  <a:pt x="644550" y="299946"/>
                  <a:pt x="643390" y="301505"/>
                </a:cubicBezTo>
                <a:cubicBezTo>
                  <a:pt x="642030" y="303259"/>
                  <a:pt x="641061" y="305403"/>
                  <a:pt x="640865" y="308326"/>
                </a:cubicBezTo>
                <a:cubicBezTo>
                  <a:pt x="640669" y="310276"/>
                  <a:pt x="641061" y="312420"/>
                  <a:pt x="641834" y="314174"/>
                </a:cubicBezTo>
                <a:lnTo>
                  <a:pt x="642612" y="315733"/>
                </a:lnTo>
                <a:cubicBezTo>
                  <a:pt x="641061" y="315928"/>
                  <a:pt x="638340" y="315733"/>
                  <a:pt x="637567" y="317487"/>
                </a:cubicBezTo>
                <a:cubicBezTo>
                  <a:pt x="636788" y="317487"/>
                  <a:pt x="635820" y="317487"/>
                  <a:pt x="634851" y="317292"/>
                </a:cubicBezTo>
                <a:cubicBezTo>
                  <a:pt x="632908" y="317097"/>
                  <a:pt x="633294" y="317487"/>
                  <a:pt x="631357" y="319046"/>
                </a:cubicBezTo>
                <a:lnTo>
                  <a:pt x="629223" y="320995"/>
                </a:lnTo>
                <a:cubicBezTo>
                  <a:pt x="628832" y="321385"/>
                  <a:pt x="628832" y="321385"/>
                  <a:pt x="628249" y="321190"/>
                </a:cubicBezTo>
                <a:cubicBezTo>
                  <a:pt x="626116" y="320800"/>
                  <a:pt x="622817" y="320410"/>
                  <a:pt x="620875" y="320215"/>
                </a:cubicBezTo>
                <a:cubicBezTo>
                  <a:pt x="620875" y="319241"/>
                  <a:pt x="621070" y="317682"/>
                  <a:pt x="620488" y="316902"/>
                </a:cubicBezTo>
                <a:cubicBezTo>
                  <a:pt x="619906" y="316123"/>
                  <a:pt x="618937" y="316317"/>
                  <a:pt x="617968" y="315733"/>
                </a:cubicBezTo>
                <a:cubicBezTo>
                  <a:pt x="617968" y="310081"/>
                  <a:pt x="611758" y="307742"/>
                  <a:pt x="607872" y="310860"/>
                </a:cubicBezTo>
                <a:cubicBezTo>
                  <a:pt x="607486" y="311055"/>
                  <a:pt x="606903" y="311835"/>
                  <a:pt x="606708" y="312225"/>
                </a:cubicBezTo>
                <a:cubicBezTo>
                  <a:pt x="605156" y="312030"/>
                  <a:pt x="604187" y="310860"/>
                  <a:pt x="603023" y="312614"/>
                </a:cubicBezTo>
                <a:lnTo>
                  <a:pt x="601858" y="312809"/>
                </a:lnTo>
                <a:cubicBezTo>
                  <a:pt x="601276" y="312225"/>
                  <a:pt x="601080" y="311640"/>
                  <a:pt x="599725" y="310276"/>
                </a:cubicBezTo>
                <a:cubicBezTo>
                  <a:pt x="591185" y="303259"/>
                  <a:pt x="574689" y="310471"/>
                  <a:pt x="567124" y="316902"/>
                </a:cubicBezTo>
                <a:cubicBezTo>
                  <a:pt x="565763" y="318071"/>
                  <a:pt x="564598" y="319046"/>
                  <a:pt x="563434" y="320410"/>
                </a:cubicBezTo>
                <a:cubicBezTo>
                  <a:pt x="562078" y="321969"/>
                  <a:pt x="560718" y="323918"/>
                  <a:pt x="559749" y="326257"/>
                </a:cubicBezTo>
                <a:cubicBezTo>
                  <a:pt x="559357" y="327426"/>
                  <a:pt x="558971" y="328596"/>
                  <a:pt x="558775" y="329960"/>
                </a:cubicBezTo>
                <a:cubicBezTo>
                  <a:pt x="558584" y="330935"/>
                  <a:pt x="558388" y="334053"/>
                  <a:pt x="558193" y="334248"/>
                </a:cubicBezTo>
                <a:lnTo>
                  <a:pt x="558193" y="336781"/>
                </a:lnTo>
                <a:cubicBezTo>
                  <a:pt x="558388" y="337171"/>
                  <a:pt x="558388" y="339510"/>
                  <a:pt x="558388" y="340095"/>
                </a:cubicBezTo>
                <a:cubicBezTo>
                  <a:pt x="558775" y="343018"/>
                  <a:pt x="559357" y="346136"/>
                  <a:pt x="559940" y="349060"/>
                </a:cubicBezTo>
                <a:cubicBezTo>
                  <a:pt x="558775" y="347696"/>
                  <a:pt x="557028" y="345942"/>
                  <a:pt x="555868" y="344382"/>
                </a:cubicBezTo>
                <a:cubicBezTo>
                  <a:pt x="526952" y="307742"/>
                  <a:pt x="546551" y="248493"/>
                  <a:pt x="503081" y="220428"/>
                </a:cubicBezTo>
                <a:cubicBezTo>
                  <a:pt x="482511" y="207175"/>
                  <a:pt x="453402" y="203667"/>
                  <a:pt x="430502" y="212632"/>
                </a:cubicBezTo>
                <a:cubicBezTo>
                  <a:pt x="417306" y="217895"/>
                  <a:pt x="399646" y="232902"/>
                  <a:pt x="401005" y="248298"/>
                </a:cubicBezTo>
                <a:cubicBezTo>
                  <a:pt x="401199" y="254535"/>
                  <a:pt x="401975" y="265059"/>
                  <a:pt x="402751" y="269152"/>
                </a:cubicBezTo>
                <a:cubicBezTo>
                  <a:pt x="390719" y="275584"/>
                  <a:pt x="383733" y="277728"/>
                  <a:pt x="371701" y="286108"/>
                </a:cubicBezTo>
                <a:cubicBezTo>
                  <a:pt x="366462" y="289616"/>
                  <a:pt x="354042" y="302090"/>
                  <a:pt x="353072" y="308326"/>
                </a:cubicBezTo>
                <a:cubicBezTo>
                  <a:pt x="351519" y="317097"/>
                  <a:pt x="356953" y="314563"/>
                  <a:pt x="361610" y="312225"/>
                </a:cubicBezTo>
                <a:cubicBezTo>
                  <a:pt x="363939" y="311055"/>
                  <a:pt x="379852" y="305987"/>
                  <a:pt x="377523" y="310665"/>
                </a:cubicBezTo>
                <a:cubicBezTo>
                  <a:pt x="376941" y="312030"/>
                  <a:pt x="373836" y="315343"/>
                  <a:pt x="370925" y="321580"/>
                </a:cubicBezTo>
                <a:cubicBezTo>
                  <a:pt x="368984" y="325867"/>
                  <a:pt x="367820" y="328986"/>
                  <a:pt x="366850" y="334053"/>
                </a:cubicBezTo>
                <a:cubicBezTo>
                  <a:pt x="365880" y="339315"/>
                  <a:pt x="364522" y="350424"/>
                  <a:pt x="370343" y="352568"/>
                </a:cubicBezTo>
                <a:cubicBezTo>
                  <a:pt x="374225" y="353932"/>
                  <a:pt x="379464" y="341459"/>
                  <a:pt x="389943" y="336002"/>
                </a:cubicBezTo>
                <a:cubicBezTo>
                  <a:pt x="408573" y="326257"/>
                  <a:pt x="447191" y="347696"/>
                  <a:pt x="447191" y="305987"/>
                </a:cubicBezTo>
                <a:cubicBezTo>
                  <a:pt x="447191" y="297607"/>
                  <a:pt x="447191" y="289226"/>
                  <a:pt x="447191" y="280846"/>
                </a:cubicBezTo>
                <a:cubicBezTo>
                  <a:pt x="446997" y="271491"/>
                  <a:pt x="446997" y="270906"/>
                  <a:pt x="449132" y="271101"/>
                </a:cubicBezTo>
                <a:cubicBezTo>
                  <a:pt x="465433" y="270906"/>
                  <a:pt x="479600" y="280651"/>
                  <a:pt x="482123" y="293319"/>
                </a:cubicBezTo>
                <a:cubicBezTo>
                  <a:pt x="486974" y="317877"/>
                  <a:pt x="481928" y="332689"/>
                  <a:pt x="499200" y="363872"/>
                </a:cubicBezTo>
                <a:cubicBezTo>
                  <a:pt x="509678" y="382582"/>
                  <a:pt x="526174" y="397589"/>
                  <a:pt x="546937" y="410062"/>
                </a:cubicBezTo>
                <a:cubicBezTo>
                  <a:pt x="539759" y="412596"/>
                  <a:pt x="536656" y="415325"/>
                  <a:pt x="530446" y="419613"/>
                </a:cubicBezTo>
                <a:cubicBezTo>
                  <a:pt x="521129" y="412012"/>
                  <a:pt x="505215" y="412012"/>
                  <a:pt x="499782" y="425070"/>
                </a:cubicBezTo>
                <a:cubicBezTo>
                  <a:pt x="469896" y="425070"/>
                  <a:pt x="449714" y="442805"/>
                  <a:pt x="446997" y="472429"/>
                </a:cubicBezTo>
                <a:cubicBezTo>
                  <a:pt x="446221" y="480225"/>
                  <a:pt x="447580" y="486462"/>
                  <a:pt x="451849" y="486462"/>
                </a:cubicBezTo>
                <a:cubicBezTo>
                  <a:pt x="454372" y="486462"/>
                  <a:pt x="457283" y="481979"/>
                  <a:pt x="463493" y="479446"/>
                </a:cubicBezTo>
                <a:cubicBezTo>
                  <a:pt x="470867" y="476327"/>
                  <a:pt x="480376" y="476717"/>
                  <a:pt x="487362" y="479446"/>
                </a:cubicBezTo>
                <a:cubicBezTo>
                  <a:pt x="496483" y="482954"/>
                  <a:pt x="505024" y="492114"/>
                  <a:pt x="508127" y="499715"/>
                </a:cubicBezTo>
                <a:cubicBezTo>
                  <a:pt x="508709" y="501079"/>
                  <a:pt x="508905" y="502248"/>
                  <a:pt x="509874" y="503611"/>
                </a:cubicBezTo>
                <a:cubicBezTo>
                  <a:pt x="511621" y="505953"/>
                  <a:pt x="514336" y="506732"/>
                  <a:pt x="516470" y="506536"/>
                </a:cubicBezTo>
                <a:cubicBezTo>
                  <a:pt x="520160" y="506340"/>
                  <a:pt x="523654" y="505757"/>
                  <a:pt x="527921" y="506536"/>
                </a:cubicBezTo>
                <a:cubicBezTo>
                  <a:pt x="532966" y="507315"/>
                  <a:pt x="544026" y="511216"/>
                  <a:pt x="547520" y="517453"/>
                </a:cubicBezTo>
                <a:cubicBezTo>
                  <a:pt x="519382" y="504003"/>
                  <a:pt x="493766" y="513749"/>
                  <a:pt x="464075" y="505174"/>
                </a:cubicBezTo>
                <a:cubicBezTo>
                  <a:pt x="442922" y="497766"/>
                  <a:pt x="435547" y="492893"/>
                  <a:pt x="419634" y="476522"/>
                </a:cubicBezTo>
                <a:cubicBezTo>
                  <a:pt x="417888" y="475937"/>
                  <a:pt x="415559" y="477302"/>
                  <a:pt x="415559" y="478081"/>
                </a:cubicBezTo>
                <a:cubicBezTo>
                  <a:pt x="415559" y="509069"/>
                  <a:pt x="434578" y="531485"/>
                  <a:pt x="464269" y="537913"/>
                </a:cubicBezTo>
                <a:cubicBezTo>
                  <a:pt x="472225" y="539667"/>
                  <a:pt x="481152" y="541230"/>
                  <a:pt x="489303" y="542009"/>
                </a:cubicBezTo>
                <a:cubicBezTo>
                  <a:pt x="488138" y="544150"/>
                  <a:pt x="484451" y="551754"/>
                  <a:pt x="484645" y="553895"/>
                </a:cubicBezTo>
                <a:cubicBezTo>
                  <a:pt x="485033" y="556428"/>
                  <a:pt x="487362" y="558378"/>
                  <a:pt x="489885" y="558378"/>
                </a:cubicBezTo>
                <a:cubicBezTo>
                  <a:pt x="492214" y="558378"/>
                  <a:pt x="494931" y="557403"/>
                  <a:pt x="497453" y="556820"/>
                </a:cubicBezTo>
                <a:cubicBezTo>
                  <a:pt x="506575" y="554287"/>
                  <a:pt x="516470" y="556237"/>
                  <a:pt x="525396" y="559157"/>
                </a:cubicBezTo>
                <a:cubicBezTo>
                  <a:pt x="536265" y="562665"/>
                  <a:pt x="543835" y="568123"/>
                  <a:pt x="554704" y="576506"/>
                </a:cubicBezTo>
                <a:cubicBezTo>
                  <a:pt x="556255" y="577672"/>
                  <a:pt x="556255" y="577672"/>
                  <a:pt x="557806" y="579039"/>
                </a:cubicBezTo>
                <a:cubicBezTo>
                  <a:pt x="559940" y="580989"/>
                  <a:pt x="561104" y="583130"/>
                  <a:pt x="562656" y="585276"/>
                </a:cubicBezTo>
                <a:cubicBezTo>
                  <a:pt x="567314" y="591900"/>
                  <a:pt x="571777" y="589563"/>
                  <a:pt x="578183" y="588980"/>
                </a:cubicBezTo>
                <a:cubicBezTo>
                  <a:pt x="582259" y="588588"/>
                  <a:pt x="588856" y="594433"/>
                  <a:pt x="592154" y="596579"/>
                </a:cubicBezTo>
                <a:cubicBezTo>
                  <a:pt x="597782" y="600283"/>
                  <a:pt x="604966" y="603399"/>
                  <a:pt x="611366" y="605545"/>
                </a:cubicBezTo>
                <a:cubicBezTo>
                  <a:pt x="613113" y="606128"/>
                  <a:pt x="613696" y="606128"/>
                  <a:pt x="615056" y="607299"/>
                </a:cubicBezTo>
                <a:cubicBezTo>
                  <a:pt x="623013" y="614702"/>
                  <a:pt x="636402" y="649199"/>
                  <a:pt x="638535" y="656215"/>
                </a:cubicBezTo>
                <a:cubicBezTo>
                  <a:pt x="643581" y="673368"/>
                  <a:pt x="645524" y="691491"/>
                  <a:pt x="640669" y="707669"/>
                </a:cubicBezTo>
                <a:cubicBezTo>
                  <a:pt x="638340" y="714685"/>
                  <a:pt x="636598" y="720726"/>
                  <a:pt x="632521" y="726964"/>
                </a:cubicBezTo>
                <a:cubicBezTo>
                  <a:pt x="631161" y="729110"/>
                  <a:pt x="629027" y="731447"/>
                  <a:pt x="632712" y="733980"/>
                </a:cubicBezTo>
                <a:cubicBezTo>
                  <a:pt x="634851" y="735347"/>
                  <a:pt x="637953" y="734568"/>
                  <a:pt x="641643" y="733593"/>
                </a:cubicBezTo>
                <a:cubicBezTo>
                  <a:pt x="637371" y="752495"/>
                  <a:pt x="613500" y="783680"/>
                  <a:pt x="596617" y="794787"/>
                </a:cubicBezTo>
                <a:cubicBezTo>
                  <a:pt x="587305" y="800828"/>
                  <a:pt x="578379" y="808040"/>
                  <a:pt x="570030" y="815252"/>
                </a:cubicBezTo>
                <a:cubicBezTo>
                  <a:pt x="560718" y="823826"/>
                  <a:pt x="555090" y="829480"/>
                  <a:pt x="549267" y="840783"/>
                </a:cubicBezTo>
                <a:cubicBezTo>
                  <a:pt x="533549" y="840396"/>
                  <a:pt x="520742" y="833963"/>
                  <a:pt x="509874" y="822856"/>
                </a:cubicBezTo>
                <a:cubicBezTo>
                  <a:pt x="489497" y="802195"/>
                  <a:pt x="481152" y="780368"/>
                  <a:pt x="448744" y="776272"/>
                </a:cubicBezTo>
                <a:cubicBezTo>
                  <a:pt x="447191" y="776081"/>
                  <a:pt x="446027" y="776081"/>
                  <a:pt x="445445" y="776081"/>
                </a:cubicBezTo>
                <a:cubicBezTo>
                  <a:pt x="444086" y="776081"/>
                  <a:pt x="443698" y="775885"/>
                  <a:pt x="443504" y="774518"/>
                </a:cubicBezTo>
                <a:cubicBezTo>
                  <a:pt x="442340" y="758928"/>
                  <a:pt x="438653" y="739634"/>
                  <a:pt x="434771" y="726381"/>
                </a:cubicBezTo>
                <a:cubicBezTo>
                  <a:pt x="458835" y="715464"/>
                  <a:pt x="470673" y="694220"/>
                  <a:pt x="470673" y="671031"/>
                </a:cubicBezTo>
                <a:cubicBezTo>
                  <a:pt x="470673" y="644525"/>
                  <a:pt x="458059" y="628734"/>
                  <a:pt x="442922" y="609440"/>
                </a:cubicBezTo>
                <a:cubicBezTo>
                  <a:pt x="423128" y="584105"/>
                  <a:pt x="399452" y="555845"/>
                  <a:pt x="387032" y="525444"/>
                </a:cubicBezTo>
                <a:cubicBezTo>
                  <a:pt x="385868" y="522715"/>
                  <a:pt x="384704" y="517060"/>
                  <a:pt x="381211" y="522519"/>
                </a:cubicBezTo>
                <a:cubicBezTo>
                  <a:pt x="379852" y="524660"/>
                  <a:pt x="378687" y="527977"/>
                  <a:pt x="377911" y="529731"/>
                </a:cubicBezTo>
                <a:cubicBezTo>
                  <a:pt x="376747" y="532264"/>
                  <a:pt x="375777" y="535380"/>
                  <a:pt x="372866" y="532068"/>
                </a:cubicBezTo>
                <a:cubicBezTo>
                  <a:pt x="370149" y="528560"/>
                  <a:pt x="366462" y="520373"/>
                  <a:pt x="365297" y="518232"/>
                </a:cubicBezTo>
                <a:cubicBezTo>
                  <a:pt x="352489" y="491724"/>
                  <a:pt x="333859" y="466583"/>
                  <a:pt x="324156" y="439882"/>
                </a:cubicBezTo>
                <a:cubicBezTo>
                  <a:pt x="316588" y="419223"/>
                  <a:pt x="313483" y="397979"/>
                  <a:pt x="314647" y="374396"/>
                </a:cubicBezTo>
                <a:cubicBezTo>
                  <a:pt x="315230" y="368549"/>
                  <a:pt x="313871" y="365821"/>
                  <a:pt x="308243" y="370888"/>
                </a:cubicBezTo>
                <a:cubicBezTo>
                  <a:pt x="306691" y="372447"/>
                  <a:pt x="306691" y="369134"/>
                  <a:pt x="306691" y="367770"/>
                </a:cubicBezTo>
                <a:cubicBezTo>
                  <a:pt x="305527" y="329570"/>
                  <a:pt x="297570" y="294099"/>
                  <a:pt x="289808" y="256874"/>
                </a:cubicBezTo>
                <a:cubicBezTo>
                  <a:pt x="285538" y="235630"/>
                  <a:pt x="281269" y="211463"/>
                  <a:pt x="284762" y="190219"/>
                </a:cubicBezTo>
                <a:cubicBezTo>
                  <a:pt x="285926" y="183008"/>
                  <a:pt x="290778" y="173458"/>
                  <a:pt x="290584" y="169365"/>
                </a:cubicBezTo>
                <a:cubicBezTo>
                  <a:pt x="290390" y="166442"/>
                  <a:pt x="288449" y="166247"/>
                  <a:pt x="285732" y="166831"/>
                </a:cubicBezTo>
                <a:cubicBezTo>
                  <a:pt x="283792" y="167221"/>
                  <a:pt x="282627" y="168586"/>
                  <a:pt x="279910" y="169950"/>
                </a:cubicBezTo>
                <a:lnTo>
                  <a:pt x="271372" y="175602"/>
                </a:lnTo>
                <a:cubicBezTo>
                  <a:pt x="263221" y="182033"/>
                  <a:pt x="255847" y="189634"/>
                  <a:pt x="250025" y="198210"/>
                </a:cubicBezTo>
                <a:cubicBezTo>
                  <a:pt x="243621" y="207370"/>
                  <a:pt x="238964" y="215751"/>
                  <a:pt x="234112" y="225496"/>
                </a:cubicBezTo>
                <a:cubicBezTo>
                  <a:pt x="227514" y="238943"/>
                  <a:pt x="222856" y="254730"/>
                  <a:pt x="219946" y="269542"/>
                </a:cubicBezTo>
                <a:lnTo>
                  <a:pt x="217423" y="282015"/>
                </a:lnTo>
                <a:cubicBezTo>
                  <a:pt x="216646" y="286303"/>
                  <a:pt x="215870" y="289421"/>
                  <a:pt x="215288" y="294099"/>
                </a:cubicBezTo>
                <a:cubicBezTo>
                  <a:pt x="214706" y="298776"/>
                  <a:pt x="213541" y="318656"/>
                  <a:pt x="212571" y="320605"/>
                </a:cubicBezTo>
                <a:cubicBezTo>
                  <a:pt x="203062" y="300335"/>
                  <a:pt x="196464" y="295463"/>
                  <a:pt x="189478" y="288642"/>
                </a:cubicBezTo>
                <a:cubicBezTo>
                  <a:pt x="177446" y="276753"/>
                  <a:pt x="179192" y="272465"/>
                  <a:pt x="174341" y="257069"/>
                </a:cubicBezTo>
                <a:cubicBezTo>
                  <a:pt x="172594" y="251612"/>
                  <a:pt x="168907" y="251612"/>
                  <a:pt x="166967" y="256289"/>
                </a:cubicBezTo>
                <a:cubicBezTo>
                  <a:pt x="149307" y="298971"/>
                  <a:pt x="142903" y="365236"/>
                  <a:pt x="152218" y="409673"/>
                </a:cubicBezTo>
                <a:cubicBezTo>
                  <a:pt x="137857" y="386285"/>
                  <a:pt x="111465" y="378489"/>
                  <a:pt x="98657" y="353932"/>
                </a:cubicBezTo>
                <a:cubicBezTo>
                  <a:pt x="97298" y="351204"/>
                  <a:pt x="96522" y="347306"/>
                  <a:pt x="94000" y="346916"/>
                </a:cubicBezTo>
                <a:cubicBezTo>
                  <a:pt x="92059" y="346916"/>
                  <a:pt x="90507" y="347501"/>
                  <a:pt x="89730" y="350619"/>
                </a:cubicBezTo>
                <a:cubicBezTo>
                  <a:pt x="84879" y="371863"/>
                  <a:pt x="77699" y="454304"/>
                  <a:pt x="102344" y="519207"/>
                </a:cubicBezTo>
                <a:cubicBezTo>
                  <a:pt x="85655" y="500105"/>
                  <a:pt x="61980" y="494648"/>
                  <a:pt x="41797" y="468531"/>
                </a:cubicBezTo>
                <a:cubicBezTo>
                  <a:pt x="37140" y="462685"/>
                  <a:pt x="33064" y="464634"/>
                  <a:pt x="33064" y="471845"/>
                </a:cubicBezTo>
                <a:cubicBezTo>
                  <a:pt x="31512" y="534405"/>
                  <a:pt x="48783" y="597554"/>
                  <a:pt x="84490" y="644133"/>
                </a:cubicBezTo>
                <a:cubicBezTo>
                  <a:pt x="86431" y="646862"/>
                  <a:pt x="85655" y="647641"/>
                  <a:pt x="84685" y="651149"/>
                </a:cubicBezTo>
                <a:cubicBezTo>
                  <a:pt x="78863" y="669664"/>
                  <a:pt x="92835" y="695974"/>
                  <a:pt x="103897" y="710595"/>
                </a:cubicBezTo>
                <a:cubicBezTo>
                  <a:pt x="69160" y="683500"/>
                  <a:pt x="52665" y="701432"/>
                  <a:pt x="7642" y="669277"/>
                </a:cubicBezTo>
                <a:cubicBezTo>
                  <a:pt x="5314" y="667523"/>
                  <a:pt x="2985" y="667131"/>
                  <a:pt x="1820" y="667523"/>
                </a:cubicBezTo>
                <a:cubicBezTo>
                  <a:pt x="-896" y="668493"/>
                  <a:pt x="74" y="674539"/>
                  <a:pt x="656" y="677263"/>
                </a:cubicBezTo>
                <a:cubicBezTo>
                  <a:pt x="9583" y="718586"/>
                  <a:pt x="35005" y="762632"/>
                  <a:pt x="69548" y="798687"/>
                </a:cubicBezTo>
                <a:cubicBezTo>
                  <a:pt x="59845" y="797129"/>
                  <a:pt x="28019" y="797129"/>
                  <a:pt x="12106" y="806095"/>
                </a:cubicBezTo>
                <a:cubicBezTo>
                  <a:pt x="6478" y="809211"/>
                  <a:pt x="7254" y="813111"/>
                  <a:pt x="10553" y="818564"/>
                </a:cubicBezTo>
                <a:cubicBezTo>
                  <a:pt x="34423" y="856569"/>
                  <a:pt x="75176" y="893599"/>
                  <a:pt x="120586" y="915235"/>
                </a:cubicBezTo>
                <a:cubicBezTo>
                  <a:pt x="112241" y="912702"/>
                  <a:pt x="80997" y="907631"/>
                  <a:pt x="56740" y="911727"/>
                </a:cubicBezTo>
                <a:cubicBezTo>
                  <a:pt x="41797" y="914260"/>
                  <a:pt x="40633" y="916406"/>
                  <a:pt x="47425" y="929072"/>
                </a:cubicBezTo>
                <a:cubicBezTo>
                  <a:pt x="80609" y="990075"/>
                  <a:pt x="175699" y="1010736"/>
                  <a:pt x="236441" y="1009369"/>
                </a:cubicBezTo>
                <a:cubicBezTo>
                  <a:pt x="215094" y="1048349"/>
                  <a:pt x="206555" y="1107985"/>
                  <a:pt x="222468" y="1138196"/>
                </a:cubicBezTo>
                <a:cubicBezTo>
                  <a:pt x="224603" y="1141508"/>
                  <a:pt x="226349" y="1141121"/>
                  <a:pt x="229066" y="1139171"/>
                </a:cubicBezTo>
                <a:cubicBezTo>
                  <a:pt x="248472" y="1125530"/>
                  <a:pt x="274865" y="1102723"/>
                  <a:pt x="284374" y="1096295"/>
                </a:cubicBezTo>
                <a:cubicBezTo>
                  <a:pt x="280687" y="1115001"/>
                  <a:pt x="276806" y="1141121"/>
                  <a:pt x="277776" y="1164506"/>
                </a:cubicBezTo>
                <a:cubicBezTo>
                  <a:pt x="277970" y="1170547"/>
                  <a:pt x="278358" y="1172306"/>
                  <a:pt x="285538" y="1169768"/>
                </a:cubicBezTo>
                <a:cubicBezTo>
                  <a:pt x="301451" y="1164119"/>
                  <a:pt x="326485" y="1146579"/>
                  <a:pt x="339293" y="1137025"/>
                </a:cubicBezTo>
                <a:cubicBezTo>
                  <a:pt x="338517" y="1148524"/>
                  <a:pt x="338323" y="1170743"/>
                  <a:pt x="342010" y="1184584"/>
                </a:cubicBezTo>
                <a:cubicBezTo>
                  <a:pt x="344727" y="1194520"/>
                  <a:pt x="345115" y="1193354"/>
                  <a:pt x="354236" y="1190821"/>
                </a:cubicBezTo>
                <a:cubicBezTo>
                  <a:pt x="373060" y="1185554"/>
                  <a:pt x="390720" y="1175226"/>
                  <a:pt x="401393" y="1167039"/>
                </a:cubicBezTo>
                <a:cubicBezTo>
                  <a:pt x="402169" y="1175814"/>
                  <a:pt x="404110" y="1191791"/>
                  <a:pt x="409543" y="1202707"/>
                </a:cubicBezTo>
                <a:cubicBezTo>
                  <a:pt x="413036" y="1209919"/>
                  <a:pt x="413619" y="1211090"/>
                  <a:pt x="420605" y="1208361"/>
                </a:cubicBezTo>
                <a:cubicBezTo>
                  <a:pt x="441952" y="1199978"/>
                  <a:pt x="465045" y="1175814"/>
                  <a:pt x="470479" y="1170939"/>
                </a:cubicBezTo>
                <a:cubicBezTo>
                  <a:pt x="470479" y="1180880"/>
                  <a:pt x="472225" y="1214789"/>
                  <a:pt x="479988" y="1220051"/>
                </a:cubicBezTo>
                <a:cubicBezTo>
                  <a:pt x="482705" y="1221805"/>
                  <a:pt x="487750" y="1221805"/>
                  <a:pt x="493378" y="1220443"/>
                </a:cubicBezTo>
                <a:cubicBezTo>
                  <a:pt x="509487" y="1216543"/>
                  <a:pt x="528308" y="1199003"/>
                  <a:pt x="538790" y="1187117"/>
                </a:cubicBezTo>
                <a:cubicBezTo>
                  <a:pt x="543253" y="1197249"/>
                  <a:pt x="548102" y="1207190"/>
                  <a:pt x="553539" y="1216739"/>
                </a:cubicBezTo>
                <a:cubicBezTo>
                  <a:pt x="541892" y="1217322"/>
                  <a:pt x="526174" y="1222393"/>
                  <a:pt x="518413" y="1226097"/>
                </a:cubicBezTo>
                <a:cubicBezTo>
                  <a:pt x="486780" y="1240516"/>
                  <a:pt x="468926" y="1269364"/>
                  <a:pt x="463104" y="1301519"/>
                </a:cubicBezTo>
                <a:cubicBezTo>
                  <a:pt x="459223" y="1323155"/>
                  <a:pt x="459611" y="1350245"/>
                  <a:pt x="470673" y="1369931"/>
                </a:cubicBezTo>
                <a:cubicBezTo>
                  <a:pt x="473001" y="1374022"/>
                  <a:pt x="475524" y="1377922"/>
                  <a:pt x="477853" y="1382596"/>
                </a:cubicBezTo>
                <a:cubicBezTo>
                  <a:pt x="484645" y="1395462"/>
                  <a:pt x="483093" y="1403257"/>
                  <a:pt x="484063" y="1406765"/>
                </a:cubicBezTo>
                <a:cubicBezTo>
                  <a:pt x="484645" y="1409102"/>
                  <a:pt x="486198" y="1408715"/>
                  <a:pt x="488138" y="1408715"/>
                </a:cubicBezTo>
                <a:cubicBezTo>
                  <a:pt x="501917" y="1407740"/>
                  <a:pt x="516470" y="1393316"/>
                  <a:pt x="521711" y="1388446"/>
                </a:cubicBezTo>
                <a:cubicBezTo>
                  <a:pt x="527725" y="1419239"/>
                  <a:pt x="542475" y="1429371"/>
                  <a:pt x="557806" y="1443795"/>
                </a:cubicBezTo>
                <a:cubicBezTo>
                  <a:pt x="563820" y="1449057"/>
                  <a:pt x="575271" y="1458802"/>
                  <a:pt x="575854" y="1470884"/>
                </a:cubicBezTo>
                <a:cubicBezTo>
                  <a:pt x="575467" y="1479850"/>
                  <a:pt x="582842" y="1475171"/>
                  <a:pt x="586918" y="1472442"/>
                </a:cubicBezTo>
                <a:cubicBezTo>
                  <a:pt x="596426" y="1466401"/>
                  <a:pt x="607682" y="1450228"/>
                  <a:pt x="609429" y="1437166"/>
                </a:cubicBezTo>
                <a:cubicBezTo>
                  <a:pt x="612531" y="1452173"/>
                  <a:pt x="623786" y="1465235"/>
                  <a:pt x="636206" y="1473613"/>
                </a:cubicBezTo>
                <a:cubicBezTo>
                  <a:pt x="638149" y="1475367"/>
                  <a:pt x="654063" y="1463089"/>
                  <a:pt x="657361" y="1460164"/>
                </a:cubicBezTo>
                <a:cubicBezTo>
                  <a:pt x="657361" y="1477317"/>
                  <a:pt x="654645" y="1490178"/>
                  <a:pt x="651734" y="1507331"/>
                </a:cubicBezTo>
                <a:cubicBezTo>
                  <a:pt x="618550" y="1643370"/>
                  <a:pt x="558388" y="1697940"/>
                  <a:pt x="530446" y="1730291"/>
                </a:cubicBezTo>
                <a:cubicBezTo>
                  <a:pt x="528117" y="1733020"/>
                  <a:pt x="522098" y="1738674"/>
                  <a:pt x="524427" y="1742569"/>
                </a:cubicBezTo>
                <a:cubicBezTo>
                  <a:pt x="527535" y="1747641"/>
                  <a:pt x="544417" y="1747641"/>
                  <a:pt x="549849" y="1747445"/>
                </a:cubicBezTo>
                <a:cubicBezTo>
                  <a:pt x="574885" y="1746469"/>
                  <a:pt x="598946" y="1735357"/>
                  <a:pt x="612727" y="1725612"/>
                </a:cubicBezTo>
                <a:cubicBezTo>
                  <a:pt x="609233" y="1740619"/>
                  <a:pt x="605352" y="1754657"/>
                  <a:pt x="604770" y="1770634"/>
                </a:cubicBezTo>
                <a:cubicBezTo>
                  <a:pt x="603801" y="1784671"/>
                  <a:pt x="611366" y="1783108"/>
                  <a:pt x="622235" y="1779213"/>
                </a:cubicBezTo>
                <a:cubicBezTo>
                  <a:pt x="634655" y="1774730"/>
                  <a:pt x="659299" y="1763035"/>
                  <a:pt x="672110" y="1753486"/>
                </a:cubicBezTo>
                <a:cubicBezTo>
                  <a:pt x="666674" y="1767910"/>
                  <a:pt x="663179" y="1785837"/>
                  <a:pt x="664344" y="1804548"/>
                </a:cubicBezTo>
                <a:cubicBezTo>
                  <a:pt x="664736" y="1810202"/>
                  <a:pt x="667647" y="1811368"/>
                  <a:pt x="676182" y="1810393"/>
                </a:cubicBezTo>
                <a:cubicBezTo>
                  <a:pt x="705490" y="1807277"/>
                  <a:pt x="734210" y="1795386"/>
                  <a:pt x="756138" y="1775313"/>
                </a:cubicBezTo>
                <a:cubicBezTo>
                  <a:pt x="761183" y="1818580"/>
                  <a:pt x="787188" y="1856002"/>
                  <a:pt x="828328" y="1864576"/>
                </a:cubicBezTo>
                <a:cubicBezTo>
                  <a:pt x="869664" y="1856002"/>
                  <a:pt x="895473" y="1818580"/>
                  <a:pt x="900518" y="1775313"/>
                </a:cubicBezTo>
                <a:cubicBezTo>
                  <a:pt x="922446" y="1795386"/>
                  <a:pt x="951167" y="1807277"/>
                  <a:pt x="980474" y="1810393"/>
                </a:cubicBezTo>
                <a:cubicBezTo>
                  <a:pt x="989009" y="1811368"/>
                  <a:pt x="991920" y="1810202"/>
                  <a:pt x="992312" y="1804548"/>
                </a:cubicBezTo>
                <a:cubicBezTo>
                  <a:pt x="993281" y="1785641"/>
                  <a:pt x="989787" y="1767910"/>
                  <a:pt x="984546" y="1753486"/>
                </a:cubicBezTo>
                <a:cubicBezTo>
                  <a:pt x="997548" y="1763035"/>
                  <a:pt x="1022001" y="1774730"/>
                  <a:pt x="1034421" y="1779213"/>
                </a:cubicBezTo>
                <a:cubicBezTo>
                  <a:pt x="1045290" y="1783108"/>
                  <a:pt x="1052664" y="1784862"/>
                  <a:pt x="1051886" y="1770634"/>
                </a:cubicBezTo>
                <a:cubicBezTo>
                  <a:pt x="1051304" y="1754657"/>
                  <a:pt x="1047423" y="1740619"/>
                  <a:pt x="1043929" y="1725612"/>
                </a:cubicBezTo>
                <a:cubicBezTo>
                  <a:pt x="1057710" y="1735357"/>
                  <a:pt x="1081771" y="1746666"/>
                  <a:pt x="1106807" y="1747445"/>
                </a:cubicBezTo>
                <a:cubicBezTo>
                  <a:pt x="1112239" y="1747641"/>
                  <a:pt x="1129122" y="1747641"/>
                  <a:pt x="1132229" y="1742569"/>
                </a:cubicBezTo>
                <a:cubicBezTo>
                  <a:pt x="1134558" y="1738674"/>
                  <a:pt x="1128735" y="1733020"/>
                  <a:pt x="1126215" y="1730291"/>
                </a:cubicBezTo>
                <a:cubicBezTo>
                  <a:pt x="1098268" y="1697940"/>
                  <a:pt x="1038111" y="1643370"/>
                  <a:pt x="1004923" y="1507331"/>
                </a:cubicBezTo>
                <a:cubicBezTo>
                  <a:pt x="1002011" y="1490178"/>
                  <a:pt x="999295" y="1477317"/>
                  <a:pt x="999295" y="1460164"/>
                </a:cubicBezTo>
                <a:cubicBezTo>
                  <a:pt x="1002593" y="1463089"/>
                  <a:pt x="1018507" y="1475367"/>
                  <a:pt x="1020450" y="1473613"/>
                </a:cubicBezTo>
                <a:cubicBezTo>
                  <a:pt x="1032870" y="1465235"/>
                  <a:pt x="1044125" y="1452173"/>
                  <a:pt x="1047228" y="1437166"/>
                </a:cubicBezTo>
                <a:cubicBezTo>
                  <a:pt x="1048975" y="1450228"/>
                  <a:pt x="1060230" y="1466401"/>
                  <a:pt x="1069738" y="1472442"/>
                </a:cubicBezTo>
                <a:cubicBezTo>
                  <a:pt x="1073814" y="1474980"/>
                  <a:pt x="1081189" y="1479850"/>
                  <a:pt x="1080802" y="1470884"/>
                </a:cubicBezTo>
                <a:cubicBezTo>
                  <a:pt x="1081189" y="1458802"/>
                  <a:pt x="1092836" y="1449057"/>
                  <a:pt x="1098850" y="1443795"/>
                </a:cubicBezTo>
                <a:cubicBezTo>
                  <a:pt x="1114182" y="1429371"/>
                  <a:pt x="1128931" y="1419430"/>
                  <a:pt x="1134945" y="1388446"/>
                </a:cubicBezTo>
                <a:cubicBezTo>
                  <a:pt x="1140186" y="1393316"/>
                  <a:pt x="1154740" y="1407740"/>
                  <a:pt x="1168520" y="1408715"/>
                </a:cubicBezTo>
                <a:cubicBezTo>
                  <a:pt x="1170458" y="1408906"/>
                  <a:pt x="1172009" y="1409102"/>
                  <a:pt x="1172591" y="1406765"/>
                </a:cubicBezTo>
                <a:cubicBezTo>
                  <a:pt x="1173369" y="1403257"/>
                  <a:pt x="1171818" y="1395462"/>
                  <a:pt x="1178801" y="1382596"/>
                </a:cubicBezTo>
                <a:cubicBezTo>
                  <a:pt x="1181326" y="1377922"/>
                  <a:pt x="1183846" y="1373826"/>
                  <a:pt x="1185985" y="1369931"/>
                </a:cubicBezTo>
                <a:cubicBezTo>
                  <a:pt x="1197044" y="1350245"/>
                  <a:pt x="1197240" y="1323155"/>
                  <a:pt x="1193550" y="1301519"/>
                </a:cubicBezTo>
                <a:cubicBezTo>
                  <a:pt x="1187923" y="1269364"/>
                  <a:pt x="1170071" y="1240516"/>
                  <a:pt x="1138243" y="1226097"/>
                </a:cubicBezTo>
                <a:cubicBezTo>
                  <a:pt x="1130482" y="1222589"/>
                  <a:pt x="1114764" y="1217322"/>
                  <a:pt x="1103117" y="1216739"/>
                </a:cubicBezTo>
                <a:cubicBezTo>
                  <a:pt x="1108554" y="1206994"/>
                  <a:pt x="1113403" y="1197249"/>
                  <a:pt x="1117866" y="1187117"/>
                </a:cubicBezTo>
                <a:cubicBezTo>
                  <a:pt x="1128348" y="1199003"/>
                  <a:pt x="1147169" y="1216543"/>
                  <a:pt x="1163279" y="1220443"/>
                </a:cubicBezTo>
                <a:cubicBezTo>
                  <a:pt x="1168906" y="1221805"/>
                  <a:pt x="1173952" y="1221805"/>
                  <a:pt x="1176668" y="1220051"/>
                </a:cubicBezTo>
                <a:cubicBezTo>
                  <a:pt x="1184625" y="1214985"/>
                  <a:pt x="1186176" y="1180880"/>
                  <a:pt x="1186176" y="1170939"/>
                </a:cubicBezTo>
                <a:cubicBezTo>
                  <a:pt x="1191613" y="1176005"/>
                  <a:pt x="1214705" y="1200174"/>
                  <a:pt x="1236051" y="1208361"/>
                </a:cubicBezTo>
                <a:cubicBezTo>
                  <a:pt x="1243039" y="1211090"/>
                  <a:pt x="1243426" y="1209919"/>
                  <a:pt x="1247111" y="1202707"/>
                </a:cubicBezTo>
                <a:cubicBezTo>
                  <a:pt x="1252547" y="1191791"/>
                  <a:pt x="1254485" y="1175814"/>
                  <a:pt x="1255263" y="1167039"/>
                </a:cubicBezTo>
                <a:cubicBezTo>
                  <a:pt x="1265740" y="1175422"/>
                  <a:pt x="1283401" y="1185750"/>
                  <a:pt x="1302418" y="1190821"/>
                </a:cubicBezTo>
                <a:cubicBezTo>
                  <a:pt x="1311539" y="1193354"/>
                  <a:pt x="1311931" y="1194520"/>
                  <a:pt x="1314647" y="1184584"/>
                </a:cubicBezTo>
                <a:cubicBezTo>
                  <a:pt x="1318332" y="1170743"/>
                  <a:pt x="1318141" y="1148524"/>
                  <a:pt x="1317363" y="1137025"/>
                </a:cubicBezTo>
                <a:cubicBezTo>
                  <a:pt x="1330169" y="1146579"/>
                  <a:pt x="1355205" y="1163923"/>
                  <a:pt x="1371119" y="1169768"/>
                </a:cubicBezTo>
                <a:cubicBezTo>
                  <a:pt x="1378298" y="1172306"/>
                  <a:pt x="1378493" y="1170547"/>
                  <a:pt x="1378880" y="1164506"/>
                </a:cubicBezTo>
                <a:cubicBezTo>
                  <a:pt x="1379849" y="1140925"/>
                  <a:pt x="1375968" y="1115001"/>
                  <a:pt x="1372284" y="1096295"/>
                </a:cubicBezTo>
                <a:cubicBezTo>
                  <a:pt x="1381792" y="1102723"/>
                  <a:pt x="1408379" y="1125530"/>
                  <a:pt x="1427591" y="1139171"/>
                </a:cubicBezTo>
                <a:cubicBezTo>
                  <a:pt x="1430307" y="1141121"/>
                  <a:pt x="1432054" y="1141508"/>
                  <a:pt x="1434187" y="1138196"/>
                </a:cubicBezTo>
                <a:cubicBezTo>
                  <a:pt x="1449905" y="1107985"/>
                  <a:pt x="1441562" y="1048349"/>
                  <a:pt x="1420216" y="1009369"/>
                </a:cubicBezTo>
                <a:cubicBezTo>
                  <a:pt x="1480955" y="1010736"/>
                  <a:pt x="1576047" y="990075"/>
                  <a:pt x="1609231" y="929072"/>
                </a:cubicBezTo>
                <a:cubicBezTo>
                  <a:pt x="1616219" y="916406"/>
                  <a:pt x="1614858" y="914260"/>
                  <a:pt x="1599918" y="911727"/>
                </a:cubicBezTo>
                <a:cubicBezTo>
                  <a:pt x="1575661" y="907440"/>
                  <a:pt x="1544415" y="912702"/>
                  <a:pt x="1536072" y="915235"/>
                </a:cubicBezTo>
                <a:cubicBezTo>
                  <a:pt x="1581479" y="893599"/>
                  <a:pt x="1622233" y="856569"/>
                  <a:pt x="1646104" y="818564"/>
                </a:cubicBezTo>
                <a:cubicBezTo>
                  <a:pt x="1649402" y="813111"/>
                  <a:pt x="1650180" y="809211"/>
                  <a:pt x="1644552" y="806095"/>
                </a:cubicBezTo>
                <a:cubicBezTo>
                  <a:pt x="1628639" y="797129"/>
                  <a:pt x="1596811" y="796933"/>
                  <a:pt x="1587107" y="798687"/>
                </a:cubicBezTo>
                <a:cubicBezTo>
                  <a:pt x="1621650" y="762632"/>
                  <a:pt x="1647073" y="718586"/>
                  <a:pt x="1655998" y="677263"/>
                </a:cubicBezTo>
                <a:cubicBezTo>
                  <a:pt x="1656581" y="674343"/>
                  <a:pt x="1657555" y="668493"/>
                  <a:pt x="1654834" y="667523"/>
                </a:cubicBezTo>
                <a:cubicBezTo>
                  <a:pt x="1653478" y="666935"/>
                  <a:pt x="1651345" y="667523"/>
                  <a:pt x="1649015" y="669277"/>
                </a:cubicBezTo>
                <a:cubicBezTo>
                  <a:pt x="1603799" y="701236"/>
                  <a:pt x="1587498" y="683500"/>
                  <a:pt x="1552759" y="710595"/>
                </a:cubicBezTo>
                <a:cubicBezTo>
                  <a:pt x="1563823" y="695974"/>
                  <a:pt x="1577794" y="669664"/>
                  <a:pt x="1571971" y="651149"/>
                </a:cubicBezTo>
                <a:cubicBezTo>
                  <a:pt x="1570806" y="647641"/>
                  <a:pt x="1570224" y="646862"/>
                  <a:pt x="1572167" y="644133"/>
                </a:cubicBezTo>
                <a:cubicBezTo>
                  <a:pt x="1607875" y="597554"/>
                  <a:pt x="1625144" y="534214"/>
                  <a:pt x="1623593" y="471845"/>
                </a:cubicBezTo>
                <a:cubicBezTo>
                  <a:pt x="1623397" y="464634"/>
                  <a:pt x="1619321" y="462685"/>
                  <a:pt x="1614858" y="468531"/>
                </a:cubicBezTo>
                <a:cubicBezTo>
                  <a:pt x="1594677" y="494453"/>
                  <a:pt x="1571002" y="500105"/>
                  <a:pt x="1554310" y="519207"/>
                </a:cubicBezTo>
                <a:cubicBezTo>
                  <a:pt x="1578959" y="454499"/>
                  <a:pt x="1571775" y="371863"/>
                  <a:pt x="1566926" y="350619"/>
                </a:cubicBezTo>
                <a:cubicBezTo>
                  <a:pt x="1566147" y="347306"/>
                  <a:pt x="1564596" y="346916"/>
                  <a:pt x="1562658" y="346916"/>
                </a:cubicBezTo>
                <a:cubicBezTo>
                  <a:pt x="1559938" y="347306"/>
                  <a:pt x="1559355" y="351204"/>
                  <a:pt x="1558000" y="353932"/>
                </a:cubicBezTo>
                <a:cubicBezTo>
                  <a:pt x="1545193" y="378489"/>
                  <a:pt x="1518797" y="386090"/>
                  <a:pt x="1504439" y="409673"/>
                </a:cubicBezTo>
                <a:cubicBezTo>
                  <a:pt x="1513752" y="365431"/>
                  <a:pt x="1507351" y="298971"/>
                  <a:pt x="1489690" y="256289"/>
                </a:cubicBezTo>
                <a:cubicBezTo>
                  <a:pt x="1487747" y="251612"/>
                  <a:pt x="1484063" y="251612"/>
                  <a:pt x="1482316" y="257069"/>
                </a:cubicBezTo>
                <a:cubicBezTo>
                  <a:pt x="1477461" y="272271"/>
                  <a:pt x="1479208" y="276558"/>
                  <a:pt x="1467180" y="288642"/>
                </a:cubicBezTo>
                <a:cubicBezTo>
                  <a:pt x="1460192" y="295463"/>
                  <a:pt x="1453595" y="300530"/>
                  <a:pt x="1444087" y="320605"/>
                </a:cubicBezTo>
                <a:cubicBezTo>
                  <a:pt x="1443113" y="318656"/>
                  <a:pt x="1442144" y="298776"/>
                  <a:pt x="1441366" y="294099"/>
                </a:cubicBezTo>
                <a:cubicBezTo>
                  <a:pt x="1440784" y="289616"/>
                  <a:pt x="1440011" y="286498"/>
                  <a:pt x="1439233" y="282015"/>
                </a:cubicBezTo>
                <a:lnTo>
                  <a:pt x="1436712" y="269542"/>
                </a:lnTo>
                <a:cubicBezTo>
                  <a:pt x="1433801" y="254730"/>
                  <a:pt x="1429142" y="238748"/>
                  <a:pt x="1422545" y="225496"/>
                </a:cubicBezTo>
                <a:cubicBezTo>
                  <a:pt x="1417691" y="215751"/>
                  <a:pt x="1413037" y="207370"/>
                  <a:pt x="1406632" y="198210"/>
                </a:cubicBezTo>
                <a:cubicBezTo>
                  <a:pt x="1400808" y="189634"/>
                  <a:pt x="1393433" y="182033"/>
                  <a:pt x="1385286" y="175602"/>
                </a:cubicBezTo>
                <a:lnTo>
                  <a:pt x="1376747" y="169950"/>
                </a:lnTo>
                <a:cubicBezTo>
                  <a:pt x="1374031" y="168391"/>
                  <a:pt x="1372670" y="167221"/>
                  <a:pt x="1370923" y="166831"/>
                </a:cubicBezTo>
                <a:cubicBezTo>
                  <a:pt x="1368207" y="166247"/>
                  <a:pt x="1366264" y="166442"/>
                  <a:pt x="1366074" y="169365"/>
                </a:cubicBezTo>
                <a:cubicBezTo>
                  <a:pt x="1365878" y="173263"/>
                  <a:pt x="1370727" y="183008"/>
                  <a:pt x="1371892" y="190219"/>
                </a:cubicBezTo>
                <a:cubicBezTo>
                  <a:pt x="1375582" y="211463"/>
                  <a:pt x="1371119" y="235630"/>
                  <a:pt x="1366847" y="256874"/>
                </a:cubicBezTo>
                <a:cubicBezTo>
                  <a:pt x="1359086" y="294099"/>
                  <a:pt x="1350938" y="329570"/>
                  <a:pt x="1349964" y="367770"/>
                </a:cubicBezTo>
                <a:cubicBezTo>
                  <a:pt x="1349964" y="369134"/>
                  <a:pt x="1349964" y="372447"/>
                  <a:pt x="1348413" y="370888"/>
                </a:cubicBezTo>
                <a:cubicBezTo>
                  <a:pt x="1342981" y="365821"/>
                  <a:pt x="1341425" y="368549"/>
                  <a:pt x="1342007" y="374396"/>
                </a:cubicBezTo>
                <a:cubicBezTo>
                  <a:pt x="1343172" y="397979"/>
                  <a:pt x="1340069" y="419223"/>
                  <a:pt x="1332499" y="439882"/>
                </a:cubicBezTo>
                <a:cubicBezTo>
                  <a:pt x="1322795" y="466583"/>
                  <a:pt x="1304165" y="491724"/>
                  <a:pt x="1291358" y="518232"/>
                </a:cubicBezTo>
                <a:cubicBezTo>
                  <a:pt x="1290389" y="520373"/>
                  <a:pt x="1286509" y="528560"/>
                  <a:pt x="1283788" y="532068"/>
                </a:cubicBezTo>
                <a:cubicBezTo>
                  <a:pt x="1281072" y="535576"/>
                  <a:pt x="1279907" y="532264"/>
                  <a:pt x="1278743" y="529731"/>
                </a:cubicBezTo>
                <a:cubicBezTo>
                  <a:pt x="1277970" y="527977"/>
                  <a:pt x="1276805" y="524660"/>
                  <a:pt x="1275444" y="522519"/>
                </a:cubicBezTo>
                <a:cubicBezTo>
                  <a:pt x="1271950" y="517060"/>
                  <a:pt x="1270786" y="522715"/>
                  <a:pt x="1269626" y="525444"/>
                </a:cubicBezTo>
                <a:cubicBezTo>
                  <a:pt x="1257010" y="555649"/>
                  <a:pt x="1233335" y="584105"/>
                  <a:pt x="1213737" y="609440"/>
                </a:cubicBezTo>
                <a:cubicBezTo>
                  <a:pt x="1198596" y="628930"/>
                  <a:pt x="1185985" y="644716"/>
                  <a:pt x="1185985" y="671031"/>
                </a:cubicBezTo>
                <a:cubicBezTo>
                  <a:pt x="1185985" y="694220"/>
                  <a:pt x="1197823" y="715464"/>
                  <a:pt x="1221884" y="726381"/>
                </a:cubicBezTo>
                <a:cubicBezTo>
                  <a:pt x="1218004" y="739634"/>
                  <a:pt x="1214314" y="758928"/>
                  <a:pt x="1213154" y="774518"/>
                </a:cubicBezTo>
                <a:cubicBezTo>
                  <a:pt x="1212958" y="775885"/>
                  <a:pt x="1212572" y="776081"/>
                  <a:pt x="1211211" y="776081"/>
                </a:cubicBezTo>
                <a:cubicBezTo>
                  <a:pt x="1210629" y="776081"/>
                  <a:pt x="1209464" y="776081"/>
                  <a:pt x="1207913" y="776272"/>
                </a:cubicBezTo>
                <a:cubicBezTo>
                  <a:pt x="1175503" y="780368"/>
                  <a:pt x="1167159" y="802195"/>
                  <a:pt x="1146783" y="822856"/>
                </a:cubicBezTo>
                <a:cubicBezTo>
                  <a:pt x="1135914" y="833963"/>
                  <a:pt x="1123107" y="840396"/>
                  <a:pt x="1107389" y="840783"/>
                </a:cubicBezTo>
                <a:cubicBezTo>
                  <a:pt x="1101370" y="829480"/>
                  <a:pt x="1095938" y="823635"/>
                  <a:pt x="1086626" y="815252"/>
                </a:cubicBezTo>
                <a:cubicBezTo>
                  <a:pt x="1078087" y="808040"/>
                  <a:pt x="1069351" y="800828"/>
                  <a:pt x="1060039" y="794787"/>
                </a:cubicBezTo>
                <a:cubicBezTo>
                  <a:pt x="1043156" y="783680"/>
                  <a:pt x="1019285" y="752495"/>
                  <a:pt x="1015013" y="733593"/>
                </a:cubicBezTo>
                <a:cubicBezTo>
                  <a:pt x="1018507" y="734568"/>
                  <a:pt x="1021805" y="735347"/>
                  <a:pt x="1023944" y="733980"/>
                </a:cubicBezTo>
                <a:cubicBezTo>
                  <a:pt x="1027433" y="731447"/>
                  <a:pt x="1025495" y="729306"/>
                  <a:pt x="1024135" y="726964"/>
                </a:cubicBezTo>
                <a:cubicBezTo>
                  <a:pt x="1020058" y="720530"/>
                  <a:pt x="1018121" y="714685"/>
                  <a:pt x="1015987" y="707669"/>
                </a:cubicBezTo>
                <a:cubicBezTo>
                  <a:pt x="1010942" y="691491"/>
                  <a:pt x="1013075" y="673368"/>
                  <a:pt x="1018121" y="656215"/>
                </a:cubicBezTo>
                <a:cubicBezTo>
                  <a:pt x="1020254" y="649199"/>
                  <a:pt x="1033643" y="614702"/>
                  <a:pt x="1041600" y="607299"/>
                </a:cubicBezTo>
                <a:cubicBezTo>
                  <a:pt x="1042960" y="606128"/>
                  <a:pt x="1043543" y="606128"/>
                  <a:pt x="1045290" y="605545"/>
                </a:cubicBezTo>
                <a:cubicBezTo>
                  <a:pt x="1051690" y="603399"/>
                  <a:pt x="1058874" y="600087"/>
                  <a:pt x="1064502" y="596579"/>
                </a:cubicBezTo>
                <a:cubicBezTo>
                  <a:pt x="1067996" y="594433"/>
                  <a:pt x="1074397" y="588588"/>
                  <a:pt x="1078473" y="588980"/>
                </a:cubicBezTo>
                <a:cubicBezTo>
                  <a:pt x="1084879" y="589563"/>
                  <a:pt x="1089342" y="591900"/>
                  <a:pt x="1094000" y="585276"/>
                </a:cubicBezTo>
                <a:cubicBezTo>
                  <a:pt x="1095552" y="583130"/>
                  <a:pt x="1096716" y="580989"/>
                  <a:pt x="1098850" y="579039"/>
                </a:cubicBezTo>
                <a:cubicBezTo>
                  <a:pt x="1100401" y="577672"/>
                  <a:pt x="1100401" y="577868"/>
                  <a:pt x="1101952" y="576506"/>
                </a:cubicBezTo>
                <a:cubicBezTo>
                  <a:pt x="1112821" y="568123"/>
                  <a:pt x="1120391" y="562665"/>
                  <a:pt x="1131260" y="559157"/>
                </a:cubicBezTo>
                <a:cubicBezTo>
                  <a:pt x="1140186" y="556237"/>
                  <a:pt x="1150081" y="554483"/>
                  <a:pt x="1159202" y="556820"/>
                </a:cubicBezTo>
                <a:cubicBezTo>
                  <a:pt x="1161728" y="557599"/>
                  <a:pt x="1164443" y="558378"/>
                  <a:pt x="1166773" y="558378"/>
                </a:cubicBezTo>
                <a:cubicBezTo>
                  <a:pt x="1169293" y="558378"/>
                  <a:pt x="1171622" y="556624"/>
                  <a:pt x="1172009" y="553895"/>
                </a:cubicBezTo>
                <a:cubicBezTo>
                  <a:pt x="1172400" y="551754"/>
                  <a:pt x="1168711" y="544150"/>
                  <a:pt x="1167355" y="542009"/>
                </a:cubicBezTo>
                <a:cubicBezTo>
                  <a:pt x="1175503" y="541421"/>
                  <a:pt x="1184238" y="539667"/>
                  <a:pt x="1192386" y="537913"/>
                </a:cubicBezTo>
                <a:cubicBezTo>
                  <a:pt x="1222080" y="531485"/>
                  <a:pt x="1241096" y="509069"/>
                  <a:pt x="1241096" y="478081"/>
                </a:cubicBezTo>
                <a:cubicBezTo>
                  <a:pt x="1241096" y="477107"/>
                  <a:pt x="1238767" y="475937"/>
                  <a:pt x="1237020" y="476522"/>
                </a:cubicBezTo>
                <a:cubicBezTo>
                  <a:pt x="1221106" y="493088"/>
                  <a:pt x="1213731" y="497766"/>
                  <a:pt x="1192582" y="505174"/>
                </a:cubicBezTo>
                <a:cubicBezTo>
                  <a:pt x="1162892" y="513749"/>
                  <a:pt x="1137274" y="504003"/>
                  <a:pt x="1109136" y="517453"/>
                </a:cubicBezTo>
                <a:cubicBezTo>
                  <a:pt x="1112630" y="511216"/>
                  <a:pt x="1123690" y="507315"/>
                  <a:pt x="1128735" y="506536"/>
                </a:cubicBezTo>
                <a:cubicBezTo>
                  <a:pt x="1133002" y="505757"/>
                  <a:pt x="1136496" y="506340"/>
                  <a:pt x="1140186" y="506536"/>
                </a:cubicBezTo>
                <a:cubicBezTo>
                  <a:pt x="1142515" y="506732"/>
                  <a:pt x="1145036" y="505953"/>
                  <a:pt x="1146783" y="503611"/>
                </a:cubicBezTo>
                <a:cubicBezTo>
                  <a:pt x="1147751" y="502443"/>
                  <a:pt x="1147947" y="501079"/>
                  <a:pt x="1148530" y="499715"/>
                </a:cubicBezTo>
                <a:cubicBezTo>
                  <a:pt x="1151632" y="492114"/>
                  <a:pt x="1160171" y="482954"/>
                  <a:pt x="1169293" y="479446"/>
                </a:cubicBezTo>
                <a:cubicBezTo>
                  <a:pt x="1176281" y="476717"/>
                  <a:pt x="1185789" y="476327"/>
                  <a:pt x="1193164" y="479446"/>
                </a:cubicBezTo>
                <a:cubicBezTo>
                  <a:pt x="1199374" y="481979"/>
                  <a:pt x="1202286" y="486462"/>
                  <a:pt x="1204806" y="486462"/>
                </a:cubicBezTo>
                <a:cubicBezTo>
                  <a:pt x="1209269" y="486462"/>
                  <a:pt x="1210433" y="480225"/>
                  <a:pt x="1209660" y="472429"/>
                </a:cubicBezTo>
                <a:cubicBezTo>
                  <a:pt x="1206944" y="442610"/>
                  <a:pt x="1186758" y="425070"/>
                  <a:pt x="1156873" y="425070"/>
                </a:cubicBezTo>
                <a:cubicBezTo>
                  <a:pt x="1151441" y="412012"/>
                  <a:pt x="1135527" y="412012"/>
                  <a:pt x="1126215" y="419613"/>
                </a:cubicBezTo>
                <a:cubicBezTo>
                  <a:pt x="1120005" y="415520"/>
                  <a:pt x="1116897" y="412791"/>
                  <a:pt x="1109719" y="410062"/>
                </a:cubicBezTo>
                <a:cubicBezTo>
                  <a:pt x="1130482" y="397589"/>
                  <a:pt x="1146978" y="382582"/>
                  <a:pt x="1157455" y="363872"/>
                </a:cubicBezTo>
                <a:cubicBezTo>
                  <a:pt x="1174730" y="332689"/>
                  <a:pt x="1169680" y="317877"/>
                  <a:pt x="1174534" y="293319"/>
                </a:cubicBezTo>
                <a:cubicBezTo>
                  <a:pt x="1177054" y="280456"/>
                  <a:pt x="1191030" y="270906"/>
                  <a:pt x="1207522" y="271101"/>
                </a:cubicBezTo>
                <a:cubicBezTo>
                  <a:pt x="1209660" y="270906"/>
                  <a:pt x="1209660" y="271491"/>
                  <a:pt x="1209464" y="280846"/>
                </a:cubicBezTo>
                <a:cubicBezTo>
                  <a:pt x="1209464" y="289226"/>
                  <a:pt x="1209464" y="297607"/>
                  <a:pt x="1209464" y="305987"/>
                </a:cubicBezTo>
                <a:cubicBezTo>
                  <a:pt x="1209464" y="347501"/>
                  <a:pt x="1248085" y="326257"/>
                  <a:pt x="1266714" y="336002"/>
                </a:cubicBezTo>
                <a:cubicBezTo>
                  <a:pt x="1277191" y="341459"/>
                  <a:pt x="1282433" y="353932"/>
                  <a:pt x="1286313" y="352568"/>
                </a:cubicBezTo>
                <a:cubicBezTo>
                  <a:pt x="1292137" y="350424"/>
                  <a:pt x="1290776" y="339315"/>
                  <a:pt x="1289807" y="334053"/>
                </a:cubicBezTo>
                <a:cubicBezTo>
                  <a:pt x="1288833" y="328986"/>
                  <a:pt x="1287674" y="325867"/>
                  <a:pt x="1285731" y="321580"/>
                </a:cubicBezTo>
                <a:cubicBezTo>
                  <a:pt x="1282819" y="315343"/>
                  <a:pt x="1279907" y="312030"/>
                  <a:pt x="1279134" y="310665"/>
                </a:cubicBezTo>
                <a:cubicBezTo>
                  <a:pt x="1276996" y="305793"/>
                  <a:pt x="1292719" y="311055"/>
                  <a:pt x="1295048" y="312225"/>
                </a:cubicBezTo>
                <a:cubicBezTo>
                  <a:pt x="1299898" y="314563"/>
                  <a:pt x="1305139" y="317292"/>
                  <a:pt x="1303583" y="308326"/>
                </a:cubicBezTo>
                <a:cubicBezTo>
                  <a:pt x="1302418" y="302090"/>
                  <a:pt x="1290194" y="289616"/>
                  <a:pt x="1284953" y="286108"/>
                </a:cubicBezTo>
                <a:cubicBezTo>
                  <a:pt x="1272924" y="277728"/>
                  <a:pt x="1265936" y="275584"/>
                  <a:pt x="1253903" y="269152"/>
                </a:cubicBezTo>
                <a:cubicBezTo>
                  <a:pt x="1254681" y="265059"/>
                  <a:pt x="1255459" y="254730"/>
                  <a:pt x="1255650" y="248298"/>
                </a:cubicBezTo>
                <a:cubicBezTo>
                  <a:pt x="1257010" y="232902"/>
                  <a:pt x="1239349" y="217700"/>
                  <a:pt x="1226156" y="212632"/>
                </a:cubicBezTo>
                <a:cubicBezTo>
                  <a:pt x="1203254" y="203667"/>
                  <a:pt x="1174147" y="207175"/>
                  <a:pt x="1153575" y="220428"/>
                </a:cubicBezTo>
                <a:cubicBezTo>
                  <a:pt x="1108745" y="249468"/>
                  <a:pt x="1131064" y="312030"/>
                  <a:pt x="1097685" y="347891"/>
                </a:cubicBezTo>
                <a:lnTo>
                  <a:pt x="1097685" y="347696"/>
                </a:lnTo>
                <a:lnTo>
                  <a:pt x="1097489" y="348085"/>
                </a:lnTo>
                <a:cubicBezTo>
                  <a:pt x="1098072" y="345357"/>
                  <a:pt x="1098654" y="342628"/>
                  <a:pt x="1098850" y="339900"/>
                </a:cubicBezTo>
                <a:cubicBezTo>
                  <a:pt x="1098850" y="339315"/>
                  <a:pt x="1099046" y="336976"/>
                  <a:pt x="1099046" y="336587"/>
                </a:cubicBezTo>
                <a:lnTo>
                  <a:pt x="1099046" y="334053"/>
                </a:lnTo>
                <a:cubicBezTo>
                  <a:pt x="1099046" y="333858"/>
                  <a:pt x="1098654" y="330935"/>
                  <a:pt x="1098463" y="329765"/>
                </a:cubicBezTo>
                <a:cubicBezTo>
                  <a:pt x="1098268" y="328401"/>
                  <a:pt x="1097881" y="327232"/>
                  <a:pt x="1097489" y="326062"/>
                </a:cubicBezTo>
                <a:cubicBezTo>
                  <a:pt x="1096521" y="323723"/>
                  <a:pt x="1095160" y="321775"/>
                  <a:pt x="1093805" y="320215"/>
                </a:cubicBezTo>
                <a:cubicBezTo>
                  <a:pt x="1092640" y="318851"/>
                  <a:pt x="1091475" y="317877"/>
                  <a:pt x="1090115" y="316707"/>
                </a:cubicBezTo>
                <a:cubicBezTo>
                  <a:pt x="1082549" y="310276"/>
                  <a:pt x="1066053" y="303064"/>
                  <a:pt x="1057514" y="310081"/>
                </a:cubicBezTo>
                <a:cubicBezTo>
                  <a:pt x="1055963" y="311250"/>
                  <a:pt x="1055767" y="312030"/>
                  <a:pt x="1055380" y="312614"/>
                </a:cubicBezTo>
                <a:lnTo>
                  <a:pt x="1054216" y="312420"/>
                </a:lnTo>
                <a:cubicBezTo>
                  <a:pt x="1053247" y="310665"/>
                  <a:pt x="1052273" y="311640"/>
                  <a:pt x="1050531" y="312030"/>
                </a:cubicBezTo>
                <a:cubicBezTo>
                  <a:pt x="1050335" y="311640"/>
                  <a:pt x="1049753" y="310860"/>
                  <a:pt x="1049366" y="310665"/>
                </a:cubicBezTo>
                <a:cubicBezTo>
                  <a:pt x="1045480" y="307352"/>
                  <a:pt x="1039271" y="309886"/>
                  <a:pt x="1039271" y="315538"/>
                </a:cubicBezTo>
                <a:cubicBezTo>
                  <a:pt x="1038302" y="315928"/>
                  <a:pt x="1037529" y="315928"/>
                  <a:pt x="1036750" y="316707"/>
                </a:cubicBezTo>
                <a:cubicBezTo>
                  <a:pt x="1036168" y="317292"/>
                  <a:pt x="1036364" y="319046"/>
                  <a:pt x="1036364" y="320020"/>
                </a:cubicBezTo>
                <a:cubicBezTo>
                  <a:pt x="1034421" y="320215"/>
                  <a:pt x="1031123" y="320605"/>
                  <a:pt x="1028989" y="320995"/>
                </a:cubicBezTo>
                <a:cubicBezTo>
                  <a:pt x="1028407" y="320995"/>
                  <a:pt x="1028407" y="321190"/>
                  <a:pt x="1028015" y="320800"/>
                </a:cubicBezTo>
                <a:lnTo>
                  <a:pt x="1025882" y="318851"/>
                </a:lnTo>
                <a:cubicBezTo>
                  <a:pt x="1023748" y="317097"/>
                  <a:pt x="1024135" y="316902"/>
                  <a:pt x="1022388" y="317097"/>
                </a:cubicBezTo>
                <a:cubicBezTo>
                  <a:pt x="1021419" y="317097"/>
                  <a:pt x="1020641" y="317292"/>
                  <a:pt x="1019868" y="317292"/>
                </a:cubicBezTo>
                <a:cubicBezTo>
                  <a:pt x="1019089" y="315538"/>
                  <a:pt x="1016569" y="315733"/>
                  <a:pt x="1014822" y="315538"/>
                </a:cubicBezTo>
                <a:lnTo>
                  <a:pt x="1015595" y="313979"/>
                </a:lnTo>
                <a:cubicBezTo>
                  <a:pt x="1016374" y="312225"/>
                  <a:pt x="1016760" y="310081"/>
                  <a:pt x="1016569" y="308131"/>
                </a:cubicBezTo>
                <a:cubicBezTo>
                  <a:pt x="1016374" y="305403"/>
                  <a:pt x="1015209" y="303064"/>
                  <a:pt x="1014044" y="301310"/>
                </a:cubicBezTo>
                <a:cubicBezTo>
                  <a:pt x="1012879" y="299751"/>
                  <a:pt x="1010942" y="298387"/>
                  <a:pt x="1008612" y="297412"/>
                </a:cubicBezTo>
                <a:cubicBezTo>
                  <a:pt x="1006865" y="296827"/>
                  <a:pt x="1006865" y="297412"/>
                  <a:pt x="1005896" y="295463"/>
                </a:cubicBezTo>
                <a:cubicBezTo>
                  <a:pt x="1005314" y="294294"/>
                  <a:pt x="1004923" y="293514"/>
                  <a:pt x="1004536" y="292345"/>
                </a:cubicBezTo>
                <a:cubicBezTo>
                  <a:pt x="1005314" y="291760"/>
                  <a:pt x="1008030" y="291760"/>
                  <a:pt x="1009195" y="291760"/>
                </a:cubicBezTo>
                <a:cubicBezTo>
                  <a:pt x="1009968" y="291760"/>
                  <a:pt x="1010746" y="291955"/>
                  <a:pt x="1011524" y="292150"/>
                </a:cubicBezTo>
                <a:cubicBezTo>
                  <a:pt x="1012297" y="292345"/>
                  <a:pt x="1013075" y="292540"/>
                  <a:pt x="1013658" y="292150"/>
                </a:cubicBezTo>
                <a:cubicBezTo>
                  <a:pt x="1015013" y="291370"/>
                  <a:pt x="1014044" y="289616"/>
                  <a:pt x="1013658" y="288252"/>
                </a:cubicBezTo>
                <a:lnTo>
                  <a:pt x="1011328" y="280261"/>
                </a:lnTo>
                <a:cubicBezTo>
                  <a:pt x="1011132" y="279482"/>
                  <a:pt x="1010942" y="279092"/>
                  <a:pt x="1010164" y="278897"/>
                </a:cubicBezTo>
                <a:cubicBezTo>
                  <a:pt x="1008803" y="278507"/>
                  <a:pt x="1008221" y="279871"/>
                  <a:pt x="1007056" y="280846"/>
                </a:cubicBezTo>
                <a:cubicBezTo>
                  <a:pt x="1006865" y="281041"/>
                  <a:pt x="1006670" y="281236"/>
                  <a:pt x="1006283" y="281431"/>
                </a:cubicBezTo>
                <a:cubicBezTo>
                  <a:pt x="1005118" y="282405"/>
                  <a:pt x="1003567" y="283185"/>
                  <a:pt x="1002011" y="283574"/>
                </a:cubicBezTo>
                <a:cubicBezTo>
                  <a:pt x="1001429" y="281820"/>
                  <a:pt x="1001238" y="280261"/>
                  <a:pt x="1001429" y="278117"/>
                </a:cubicBezTo>
                <a:cubicBezTo>
                  <a:pt x="1001624" y="277143"/>
                  <a:pt x="1001820" y="276363"/>
                  <a:pt x="1002011" y="275584"/>
                </a:cubicBezTo>
                <a:cubicBezTo>
                  <a:pt x="1002207" y="274219"/>
                  <a:pt x="1001238" y="274025"/>
                  <a:pt x="1000846" y="273635"/>
                </a:cubicBezTo>
                <a:lnTo>
                  <a:pt x="1000269" y="273635"/>
                </a:lnTo>
                <a:lnTo>
                  <a:pt x="994636" y="275389"/>
                </a:lnTo>
                <a:cubicBezTo>
                  <a:pt x="993863" y="275584"/>
                  <a:pt x="989591" y="276753"/>
                  <a:pt x="989204" y="277143"/>
                </a:cubicBezTo>
                <a:cubicBezTo>
                  <a:pt x="988426" y="277533"/>
                  <a:pt x="988235" y="278897"/>
                  <a:pt x="989009" y="279677"/>
                </a:cubicBezTo>
                <a:lnTo>
                  <a:pt x="990756" y="281626"/>
                </a:lnTo>
                <a:cubicBezTo>
                  <a:pt x="991534" y="282600"/>
                  <a:pt x="992894" y="284744"/>
                  <a:pt x="993281" y="286303"/>
                </a:cubicBezTo>
                <a:cubicBezTo>
                  <a:pt x="991920" y="286693"/>
                  <a:pt x="990173" y="286888"/>
                  <a:pt x="988622" y="286888"/>
                </a:cubicBezTo>
                <a:cubicBezTo>
                  <a:pt x="986684" y="286693"/>
                  <a:pt x="985128" y="285913"/>
                  <a:pt x="984355" y="286498"/>
                </a:cubicBezTo>
                <a:cubicBezTo>
                  <a:pt x="982994" y="287277"/>
                  <a:pt x="983963" y="288837"/>
                  <a:pt x="984355" y="290201"/>
                </a:cubicBezTo>
                <a:cubicBezTo>
                  <a:pt x="984741" y="291565"/>
                  <a:pt x="985128" y="292929"/>
                  <a:pt x="985520" y="294294"/>
                </a:cubicBezTo>
                <a:cubicBezTo>
                  <a:pt x="985906" y="295658"/>
                  <a:pt x="986293" y="297022"/>
                  <a:pt x="986684" y="298387"/>
                </a:cubicBezTo>
                <a:cubicBezTo>
                  <a:pt x="986875" y="299166"/>
                  <a:pt x="987071" y="299556"/>
                  <a:pt x="987849" y="299751"/>
                </a:cubicBezTo>
                <a:cubicBezTo>
                  <a:pt x="989400" y="300141"/>
                  <a:pt x="989787" y="298387"/>
                  <a:pt x="992312" y="296632"/>
                </a:cubicBezTo>
                <a:cubicBezTo>
                  <a:pt x="992894" y="296243"/>
                  <a:pt x="995028" y="295073"/>
                  <a:pt x="995801" y="295073"/>
                </a:cubicBezTo>
                <a:cubicBezTo>
                  <a:pt x="996192" y="295853"/>
                  <a:pt x="996383" y="297997"/>
                  <a:pt x="996383" y="299166"/>
                </a:cubicBezTo>
                <a:cubicBezTo>
                  <a:pt x="996383" y="300920"/>
                  <a:pt x="996192" y="299946"/>
                  <a:pt x="994832" y="302090"/>
                </a:cubicBezTo>
                <a:cubicBezTo>
                  <a:pt x="990756" y="307742"/>
                  <a:pt x="992698" y="315733"/>
                  <a:pt x="998326" y="319241"/>
                </a:cubicBezTo>
                <a:cubicBezTo>
                  <a:pt x="998713" y="319436"/>
                  <a:pt x="999491" y="319826"/>
                  <a:pt x="999687" y="320020"/>
                </a:cubicBezTo>
                <a:cubicBezTo>
                  <a:pt x="999295" y="320410"/>
                  <a:pt x="998326" y="320995"/>
                  <a:pt x="997548" y="321580"/>
                </a:cubicBezTo>
                <a:cubicBezTo>
                  <a:pt x="996775" y="322359"/>
                  <a:pt x="996192" y="322944"/>
                  <a:pt x="996383" y="324113"/>
                </a:cubicBezTo>
                <a:cubicBezTo>
                  <a:pt x="995801" y="324308"/>
                  <a:pt x="995028" y="324893"/>
                  <a:pt x="994445" y="325283"/>
                </a:cubicBezTo>
                <a:cubicBezTo>
                  <a:pt x="992503" y="326452"/>
                  <a:pt x="992894" y="326062"/>
                  <a:pt x="992116" y="328986"/>
                </a:cubicBezTo>
                <a:lnTo>
                  <a:pt x="991338" y="331909"/>
                </a:lnTo>
                <a:cubicBezTo>
                  <a:pt x="991338" y="332299"/>
                  <a:pt x="991338" y="332104"/>
                  <a:pt x="990951" y="332299"/>
                </a:cubicBezTo>
                <a:lnTo>
                  <a:pt x="988040" y="333663"/>
                </a:lnTo>
                <a:cubicBezTo>
                  <a:pt x="987267" y="334053"/>
                  <a:pt x="984355" y="335417"/>
                  <a:pt x="983963" y="335612"/>
                </a:cubicBezTo>
                <a:cubicBezTo>
                  <a:pt x="983773" y="335222"/>
                  <a:pt x="983381" y="334833"/>
                  <a:pt x="983190" y="334443"/>
                </a:cubicBezTo>
                <a:cubicBezTo>
                  <a:pt x="981830" y="332299"/>
                  <a:pt x="981639" y="333078"/>
                  <a:pt x="979310" y="333468"/>
                </a:cubicBezTo>
                <a:cubicBezTo>
                  <a:pt x="979114" y="333468"/>
                  <a:pt x="978727" y="332494"/>
                  <a:pt x="978145" y="332104"/>
                </a:cubicBezTo>
                <a:cubicBezTo>
                  <a:pt x="975620" y="329765"/>
                  <a:pt x="971353" y="330155"/>
                  <a:pt x="969219" y="333078"/>
                </a:cubicBezTo>
                <a:cubicBezTo>
                  <a:pt x="968637" y="333858"/>
                  <a:pt x="968245" y="334833"/>
                  <a:pt x="968054" y="335807"/>
                </a:cubicBezTo>
                <a:cubicBezTo>
                  <a:pt x="968054" y="336197"/>
                  <a:pt x="968054" y="336587"/>
                  <a:pt x="967859" y="336976"/>
                </a:cubicBezTo>
                <a:cubicBezTo>
                  <a:pt x="967276" y="337366"/>
                  <a:pt x="966498" y="337366"/>
                  <a:pt x="965916" y="337561"/>
                </a:cubicBezTo>
                <a:cubicBezTo>
                  <a:pt x="965333" y="337951"/>
                  <a:pt x="965143" y="338536"/>
                  <a:pt x="965143" y="339315"/>
                </a:cubicBezTo>
                <a:cubicBezTo>
                  <a:pt x="964751" y="339510"/>
                  <a:pt x="964365" y="340095"/>
                  <a:pt x="963978" y="340095"/>
                </a:cubicBezTo>
                <a:cubicBezTo>
                  <a:pt x="963586" y="340095"/>
                  <a:pt x="963009" y="339705"/>
                  <a:pt x="962618" y="339705"/>
                </a:cubicBezTo>
                <a:cubicBezTo>
                  <a:pt x="961649" y="339510"/>
                  <a:pt x="960288" y="339315"/>
                  <a:pt x="959319" y="339315"/>
                </a:cubicBezTo>
                <a:cubicBezTo>
                  <a:pt x="955634" y="339510"/>
                  <a:pt x="952723" y="341264"/>
                  <a:pt x="950007" y="343408"/>
                </a:cubicBezTo>
                <a:lnTo>
                  <a:pt x="946513" y="346721"/>
                </a:lnTo>
                <a:cubicBezTo>
                  <a:pt x="945348" y="347696"/>
                  <a:pt x="942823" y="351594"/>
                  <a:pt x="942050" y="352763"/>
                </a:cubicBezTo>
                <a:cubicBezTo>
                  <a:pt x="939525" y="356661"/>
                  <a:pt x="937391" y="361728"/>
                  <a:pt x="936613" y="366406"/>
                </a:cubicBezTo>
                <a:cubicBezTo>
                  <a:pt x="935062" y="371863"/>
                  <a:pt x="935062" y="375371"/>
                  <a:pt x="936422" y="378879"/>
                </a:cubicBezTo>
                <a:close/>
                <a:moveTo>
                  <a:pt x="992312" y="281236"/>
                </a:moveTo>
                <a:cubicBezTo>
                  <a:pt x="992503" y="281041"/>
                  <a:pt x="992503" y="281041"/>
                  <a:pt x="992698" y="281041"/>
                </a:cubicBezTo>
                <a:cubicBezTo>
                  <a:pt x="992894" y="281041"/>
                  <a:pt x="992894" y="281041"/>
                  <a:pt x="993085" y="281041"/>
                </a:cubicBezTo>
                <a:cubicBezTo>
                  <a:pt x="994445" y="280651"/>
                  <a:pt x="996775" y="279871"/>
                  <a:pt x="997744" y="279677"/>
                </a:cubicBezTo>
                <a:cubicBezTo>
                  <a:pt x="997548" y="282795"/>
                  <a:pt x="997548" y="284549"/>
                  <a:pt x="998713" y="287472"/>
                </a:cubicBezTo>
                <a:cubicBezTo>
                  <a:pt x="998908" y="288252"/>
                  <a:pt x="999295" y="288837"/>
                  <a:pt x="1000073" y="289032"/>
                </a:cubicBezTo>
                <a:cubicBezTo>
                  <a:pt x="1001429" y="289226"/>
                  <a:pt x="1005118" y="287667"/>
                  <a:pt x="1006670" y="286498"/>
                </a:cubicBezTo>
                <a:lnTo>
                  <a:pt x="1008417" y="285329"/>
                </a:lnTo>
                <a:lnTo>
                  <a:pt x="1009968" y="290786"/>
                </a:lnTo>
                <a:cubicBezTo>
                  <a:pt x="1009195" y="290786"/>
                  <a:pt x="1008417" y="290591"/>
                  <a:pt x="1007638" y="290591"/>
                </a:cubicBezTo>
                <a:cubicBezTo>
                  <a:pt x="1005701" y="290591"/>
                  <a:pt x="1003175" y="291175"/>
                  <a:pt x="1001624" y="291760"/>
                </a:cubicBezTo>
                <a:cubicBezTo>
                  <a:pt x="1000269" y="292345"/>
                  <a:pt x="1000846" y="293904"/>
                  <a:pt x="1001238" y="295268"/>
                </a:cubicBezTo>
                <a:cubicBezTo>
                  <a:pt x="1001429" y="295853"/>
                  <a:pt x="1001624" y="296438"/>
                  <a:pt x="1001820" y="297022"/>
                </a:cubicBezTo>
                <a:cubicBezTo>
                  <a:pt x="1002011" y="297412"/>
                  <a:pt x="1002593" y="298387"/>
                  <a:pt x="1002593" y="298581"/>
                </a:cubicBezTo>
                <a:cubicBezTo>
                  <a:pt x="1001238" y="298776"/>
                  <a:pt x="1000269" y="299166"/>
                  <a:pt x="999104" y="299556"/>
                </a:cubicBezTo>
                <a:cubicBezTo>
                  <a:pt x="998713" y="297607"/>
                  <a:pt x="998908" y="297412"/>
                  <a:pt x="998326" y="295268"/>
                </a:cubicBezTo>
                <a:cubicBezTo>
                  <a:pt x="997744" y="293514"/>
                  <a:pt x="997548" y="292929"/>
                  <a:pt x="995414" y="293514"/>
                </a:cubicBezTo>
                <a:cubicBezTo>
                  <a:pt x="994059" y="293904"/>
                  <a:pt x="992894" y="294294"/>
                  <a:pt x="991730" y="294878"/>
                </a:cubicBezTo>
                <a:cubicBezTo>
                  <a:pt x="991147" y="295073"/>
                  <a:pt x="990565" y="295463"/>
                  <a:pt x="990173" y="295853"/>
                </a:cubicBezTo>
                <a:cubicBezTo>
                  <a:pt x="989983" y="296048"/>
                  <a:pt x="989787" y="296243"/>
                  <a:pt x="989400" y="296438"/>
                </a:cubicBezTo>
                <a:cubicBezTo>
                  <a:pt x="989204" y="296632"/>
                  <a:pt x="989009" y="296827"/>
                  <a:pt x="988622" y="297022"/>
                </a:cubicBezTo>
                <a:cubicBezTo>
                  <a:pt x="988431" y="296632"/>
                  <a:pt x="987071" y="291760"/>
                  <a:pt x="987071" y="291565"/>
                </a:cubicBezTo>
                <a:cubicBezTo>
                  <a:pt x="990173" y="291760"/>
                  <a:pt x="991920" y="291760"/>
                  <a:pt x="994832" y="290591"/>
                </a:cubicBezTo>
                <a:cubicBezTo>
                  <a:pt x="995610" y="290396"/>
                  <a:pt x="996192" y="290006"/>
                  <a:pt x="996383" y="289226"/>
                </a:cubicBezTo>
                <a:cubicBezTo>
                  <a:pt x="996579" y="288252"/>
                  <a:pt x="995414" y="285329"/>
                  <a:pt x="995028" y="284549"/>
                </a:cubicBezTo>
                <a:cubicBezTo>
                  <a:pt x="994636" y="283769"/>
                  <a:pt x="994445" y="283185"/>
                  <a:pt x="993863" y="282600"/>
                </a:cubicBezTo>
                <a:cubicBezTo>
                  <a:pt x="992894" y="282210"/>
                  <a:pt x="992503" y="281820"/>
                  <a:pt x="992312" y="281236"/>
                </a:cubicBezTo>
                <a:close/>
                <a:moveTo>
                  <a:pt x="1003371" y="301895"/>
                </a:moveTo>
                <a:cubicBezTo>
                  <a:pt x="1008612" y="301505"/>
                  <a:pt x="1012493" y="305403"/>
                  <a:pt x="1013075" y="310081"/>
                </a:cubicBezTo>
                <a:cubicBezTo>
                  <a:pt x="1013462" y="315343"/>
                  <a:pt x="1009581" y="319436"/>
                  <a:pt x="1004923" y="319826"/>
                </a:cubicBezTo>
                <a:cubicBezTo>
                  <a:pt x="999687" y="320215"/>
                  <a:pt x="995610" y="316317"/>
                  <a:pt x="995219" y="311640"/>
                </a:cubicBezTo>
                <a:cubicBezTo>
                  <a:pt x="994641" y="306377"/>
                  <a:pt x="998522" y="302284"/>
                  <a:pt x="1003371" y="301895"/>
                </a:cubicBezTo>
                <a:close/>
                <a:moveTo>
                  <a:pt x="1057127" y="316902"/>
                </a:moveTo>
                <a:cubicBezTo>
                  <a:pt x="1057127" y="316317"/>
                  <a:pt x="1058483" y="315148"/>
                  <a:pt x="1058679" y="314758"/>
                </a:cubicBezTo>
                <a:cubicBezTo>
                  <a:pt x="1061204" y="312809"/>
                  <a:pt x="1063920" y="312225"/>
                  <a:pt x="1067218" y="312420"/>
                </a:cubicBezTo>
                <a:cubicBezTo>
                  <a:pt x="1068383" y="312420"/>
                  <a:pt x="1072459" y="313004"/>
                  <a:pt x="1073428" y="313589"/>
                </a:cubicBezTo>
                <a:cubicBezTo>
                  <a:pt x="1069351" y="314563"/>
                  <a:pt x="1063920" y="318071"/>
                  <a:pt x="1060426" y="320800"/>
                </a:cubicBezTo>
                <a:cubicBezTo>
                  <a:pt x="1059843" y="321385"/>
                  <a:pt x="1059261" y="321775"/>
                  <a:pt x="1058483" y="322359"/>
                </a:cubicBezTo>
                <a:lnTo>
                  <a:pt x="1056741" y="323918"/>
                </a:lnTo>
                <a:lnTo>
                  <a:pt x="1057127" y="316902"/>
                </a:lnTo>
                <a:close/>
                <a:moveTo>
                  <a:pt x="1048784" y="361728"/>
                </a:moveTo>
                <a:cubicBezTo>
                  <a:pt x="1048784" y="361533"/>
                  <a:pt x="1049753" y="357440"/>
                  <a:pt x="1049753" y="356661"/>
                </a:cubicBezTo>
                <a:cubicBezTo>
                  <a:pt x="1051500" y="347111"/>
                  <a:pt x="1052664" y="339120"/>
                  <a:pt x="1053247" y="329375"/>
                </a:cubicBezTo>
                <a:cubicBezTo>
                  <a:pt x="1053438" y="325478"/>
                  <a:pt x="1053633" y="321969"/>
                  <a:pt x="1053633" y="318266"/>
                </a:cubicBezTo>
                <a:cubicBezTo>
                  <a:pt x="1053633" y="317487"/>
                  <a:pt x="1054020" y="317682"/>
                  <a:pt x="1054020" y="317877"/>
                </a:cubicBezTo>
                <a:lnTo>
                  <a:pt x="1053829" y="323723"/>
                </a:lnTo>
                <a:cubicBezTo>
                  <a:pt x="1053829" y="325672"/>
                  <a:pt x="1053633" y="327621"/>
                  <a:pt x="1053438" y="329570"/>
                </a:cubicBezTo>
                <a:cubicBezTo>
                  <a:pt x="1053051" y="334638"/>
                  <a:pt x="1051886" y="346331"/>
                  <a:pt x="1050722" y="351594"/>
                </a:cubicBezTo>
                <a:cubicBezTo>
                  <a:pt x="1050531" y="352568"/>
                  <a:pt x="1050722" y="351594"/>
                  <a:pt x="1050531" y="352958"/>
                </a:cubicBezTo>
                <a:lnTo>
                  <a:pt x="1048784" y="361728"/>
                </a:lnTo>
                <a:close/>
                <a:moveTo>
                  <a:pt x="1021223" y="322164"/>
                </a:moveTo>
                <a:lnTo>
                  <a:pt x="1022001" y="345357"/>
                </a:lnTo>
                <a:cubicBezTo>
                  <a:pt x="1021419" y="341654"/>
                  <a:pt x="1021223" y="337561"/>
                  <a:pt x="1020836" y="333858"/>
                </a:cubicBezTo>
                <a:cubicBezTo>
                  <a:pt x="1020450" y="329960"/>
                  <a:pt x="1020058" y="326062"/>
                  <a:pt x="1019672" y="322359"/>
                </a:cubicBezTo>
                <a:lnTo>
                  <a:pt x="1021223" y="322164"/>
                </a:lnTo>
                <a:close/>
                <a:moveTo>
                  <a:pt x="1048975" y="317682"/>
                </a:moveTo>
                <a:cubicBezTo>
                  <a:pt x="1049753" y="317682"/>
                  <a:pt x="1049948" y="317487"/>
                  <a:pt x="1050722" y="317292"/>
                </a:cubicBezTo>
                <a:cubicBezTo>
                  <a:pt x="1050722" y="334638"/>
                  <a:pt x="1048006" y="360169"/>
                  <a:pt x="1040827" y="376540"/>
                </a:cubicBezTo>
                <a:lnTo>
                  <a:pt x="1039271" y="379659"/>
                </a:lnTo>
                <a:cubicBezTo>
                  <a:pt x="1039271" y="379659"/>
                  <a:pt x="1039271" y="379659"/>
                  <a:pt x="1039080" y="379464"/>
                </a:cubicBezTo>
                <a:cubicBezTo>
                  <a:pt x="1039080" y="379464"/>
                  <a:pt x="1039080" y="379464"/>
                  <a:pt x="1039080" y="379269"/>
                </a:cubicBezTo>
                <a:cubicBezTo>
                  <a:pt x="1038111" y="377320"/>
                  <a:pt x="1036946" y="377515"/>
                  <a:pt x="1036750" y="376930"/>
                </a:cubicBezTo>
                <a:cubicBezTo>
                  <a:pt x="1036555" y="376540"/>
                  <a:pt x="1036750" y="376150"/>
                  <a:pt x="1036364" y="375761"/>
                </a:cubicBezTo>
                <a:cubicBezTo>
                  <a:pt x="1035390" y="374007"/>
                  <a:pt x="1033452" y="374396"/>
                  <a:pt x="1031509" y="374981"/>
                </a:cubicBezTo>
                <a:cubicBezTo>
                  <a:pt x="1031509" y="374396"/>
                  <a:pt x="1031509" y="374007"/>
                  <a:pt x="1031319" y="373617"/>
                </a:cubicBezTo>
                <a:cubicBezTo>
                  <a:pt x="1030540" y="371668"/>
                  <a:pt x="1030154" y="374007"/>
                  <a:pt x="1031896" y="369719"/>
                </a:cubicBezTo>
                <a:cubicBezTo>
                  <a:pt x="1036168" y="358415"/>
                  <a:pt x="1038111" y="344772"/>
                  <a:pt x="1039080" y="332689"/>
                </a:cubicBezTo>
                <a:cubicBezTo>
                  <a:pt x="1039271" y="329181"/>
                  <a:pt x="1039466" y="324503"/>
                  <a:pt x="1039466" y="320995"/>
                </a:cubicBezTo>
                <a:cubicBezTo>
                  <a:pt x="1039466" y="320605"/>
                  <a:pt x="1039271" y="320410"/>
                  <a:pt x="1039662" y="320215"/>
                </a:cubicBezTo>
                <a:cubicBezTo>
                  <a:pt x="1040631" y="319826"/>
                  <a:pt x="1040827" y="320020"/>
                  <a:pt x="1041796" y="319436"/>
                </a:cubicBezTo>
                <a:cubicBezTo>
                  <a:pt x="1042182" y="320020"/>
                  <a:pt x="1042765" y="320410"/>
                  <a:pt x="1043738" y="320800"/>
                </a:cubicBezTo>
                <a:cubicBezTo>
                  <a:pt x="1045872" y="321969"/>
                  <a:pt x="1048588" y="320410"/>
                  <a:pt x="1048975" y="317682"/>
                </a:cubicBezTo>
                <a:close/>
                <a:moveTo>
                  <a:pt x="999104" y="325867"/>
                </a:moveTo>
                <a:cubicBezTo>
                  <a:pt x="999877" y="325088"/>
                  <a:pt x="1001429" y="324113"/>
                  <a:pt x="1002593" y="323529"/>
                </a:cubicBezTo>
                <a:cubicBezTo>
                  <a:pt x="1003758" y="322944"/>
                  <a:pt x="1003371" y="323139"/>
                  <a:pt x="1004923" y="322944"/>
                </a:cubicBezTo>
                <a:cubicBezTo>
                  <a:pt x="1008612" y="322749"/>
                  <a:pt x="1010550" y="320800"/>
                  <a:pt x="1011328" y="320800"/>
                </a:cubicBezTo>
                <a:cubicBezTo>
                  <a:pt x="1012297" y="320605"/>
                  <a:pt x="1015595" y="320410"/>
                  <a:pt x="1016569" y="320800"/>
                </a:cubicBezTo>
                <a:cubicBezTo>
                  <a:pt x="1017342" y="328401"/>
                  <a:pt x="1018121" y="336392"/>
                  <a:pt x="1018899" y="343993"/>
                </a:cubicBezTo>
                <a:cubicBezTo>
                  <a:pt x="1019089" y="345162"/>
                  <a:pt x="1019089" y="346526"/>
                  <a:pt x="1019285" y="347891"/>
                </a:cubicBezTo>
                <a:cubicBezTo>
                  <a:pt x="1019476" y="348865"/>
                  <a:pt x="1019672" y="350814"/>
                  <a:pt x="1019672" y="351788"/>
                </a:cubicBezTo>
                <a:cubicBezTo>
                  <a:pt x="1019285" y="351399"/>
                  <a:pt x="1018899" y="351009"/>
                  <a:pt x="1018121" y="350619"/>
                </a:cubicBezTo>
                <a:cubicBezTo>
                  <a:pt x="1016178" y="350034"/>
                  <a:pt x="1014044" y="351009"/>
                  <a:pt x="1013658" y="353543"/>
                </a:cubicBezTo>
                <a:cubicBezTo>
                  <a:pt x="1013462" y="353153"/>
                  <a:pt x="1012879" y="352373"/>
                  <a:pt x="1012689" y="351788"/>
                </a:cubicBezTo>
                <a:cubicBezTo>
                  <a:pt x="1012493" y="351204"/>
                  <a:pt x="1012106" y="350619"/>
                  <a:pt x="1011715" y="350034"/>
                </a:cubicBezTo>
                <a:lnTo>
                  <a:pt x="1004536" y="336197"/>
                </a:lnTo>
                <a:cubicBezTo>
                  <a:pt x="1003954" y="335027"/>
                  <a:pt x="1003371" y="333858"/>
                  <a:pt x="1002789" y="332689"/>
                </a:cubicBezTo>
                <a:cubicBezTo>
                  <a:pt x="1002011" y="331130"/>
                  <a:pt x="1000851" y="329181"/>
                  <a:pt x="1000073" y="327426"/>
                </a:cubicBezTo>
                <a:cubicBezTo>
                  <a:pt x="999687" y="327037"/>
                  <a:pt x="999295" y="326257"/>
                  <a:pt x="999104" y="325867"/>
                </a:cubicBezTo>
                <a:close/>
                <a:moveTo>
                  <a:pt x="1025299" y="348865"/>
                </a:moveTo>
                <a:cubicBezTo>
                  <a:pt x="1025109" y="348085"/>
                  <a:pt x="1024526" y="325283"/>
                  <a:pt x="1024331" y="324113"/>
                </a:cubicBezTo>
                <a:cubicBezTo>
                  <a:pt x="1024526" y="324308"/>
                  <a:pt x="1025109" y="324698"/>
                  <a:pt x="1025299" y="324893"/>
                </a:cubicBezTo>
                <a:cubicBezTo>
                  <a:pt x="1025691" y="325283"/>
                  <a:pt x="1025882" y="325283"/>
                  <a:pt x="1025882" y="326062"/>
                </a:cubicBezTo>
                <a:cubicBezTo>
                  <a:pt x="1025882" y="327037"/>
                  <a:pt x="1025882" y="328206"/>
                  <a:pt x="1025686" y="329375"/>
                </a:cubicBezTo>
                <a:lnTo>
                  <a:pt x="1025299" y="348865"/>
                </a:lnTo>
                <a:close/>
                <a:moveTo>
                  <a:pt x="1028598" y="368939"/>
                </a:moveTo>
                <a:cubicBezTo>
                  <a:pt x="1028015" y="366406"/>
                  <a:pt x="1028407" y="345552"/>
                  <a:pt x="1028407" y="343408"/>
                </a:cubicBezTo>
                <a:cubicBezTo>
                  <a:pt x="1028407" y="339120"/>
                  <a:pt x="1028598" y="335027"/>
                  <a:pt x="1028793" y="330740"/>
                </a:cubicBezTo>
                <a:lnTo>
                  <a:pt x="1028989" y="326062"/>
                </a:lnTo>
                <a:cubicBezTo>
                  <a:pt x="1028989" y="325867"/>
                  <a:pt x="1029958" y="325867"/>
                  <a:pt x="1030345" y="325672"/>
                </a:cubicBezTo>
                <a:cubicBezTo>
                  <a:pt x="1031319" y="325478"/>
                  <a:pt x="1035390" y="324893"/>
                  <a:pt x="1035972" y="324893"/>
                </a:cubicBezTo>
                <a:cubicBezTo>
                  <a:pt x="1035782" y="335612"/>
                  <a:pt x="1034225" y="348670"/>
                  <a:pt x="1031705" y="359000"/>
                </a:cubicBezTo>
                <a:cubicBezTo>
                  <a:pt x="1031319" y="360754"/>
                  <a:pt x="1029376" y="367575"/>
                  <a:pt x="1028598" y="368939"/>
                </a:cubicBezTo>
                <a:close/>
                <a:moveTo>
                  <a:pt x="1058874" y="326842"/>
                </a:moveTo>
                <a:cubicBezTo>
                  <a:pt x="1059065" y="326452"/>
                  <a:pt x="1061786" y="324113"/>
                  <a:pt x="1062173" y="323723"/>
                </a:cubicBezTo>
                <a:cubicBezTo>
                  <a:pt x="1065471" y="320995"/>
                  <a:pt x="1069934" y="318266"/>
                  <a:pt x="1074206" y="316902"/>
                </a:cubicBezTo>
                <a:cubicBezTo>
                  <a:pt x="1075371" y="316512"/>
                  <a:pt x="1076530" y="316317"/>
                  <a:pt x="1077695" y="316123"/>
                </a:cubicBezTo>
                <a:cubicBezTo>
                  <a:pt x="1079442" y="315928"/>
                  <a:pt x="1079638" y="316317"/>
                  <a:pt x="1080998" y="316902"/>
                </a:cubicBezTo>
                <a:cubicBezTo>
                  <a:pt x="1084683" y="319046"/>
                  <a:pt x="1087208" y="320800"/>
                  <a:pt x="1090115" y="323723"/>
                </a:cubicBezTo>
                <a:cubicBezTo>
                  <a:pt x="1090697" y="324308"/>
                  <a:pt x="1091089" y="324698"/>
                  <a:pt x="1091671" y="325478"/>
                </a:cubicBezTo>
                <a:cubicBezTo>
                  <a:pt x="1092058" y="325867"/>
                  <a:pt x="1092253" y="326257"/>
                  <a:pt x="1092640" y="326647"/>
                </a:cubicBezTo>
                <a:cubicBezTo>
                  <a:pt x="1094583" y="329570"/>
                  <a:pt x="1095356" y="332884"/>
                  <a:pt x="1095552" y="336392"/>
                </a:cubicBezTo>
                <a:cubicBezTo>
                  <a:pt x="1093609" y="336392"/>
                  <a:pt x="1091862" y="336781"/>
                  <a:pt x="1089924" y="337171"/>
                </a:cubicBezTo>
                <a:cubicBezTo>
                  <a:pt x="1084101" y="338536"/>
                  <a:pt x="1086817" y="339315"/>
                  <a:pt x="1083518" y="336781"/>
                </a:cubicBezTo>
                <a:cubicBezTo>
                  <a:pt x="1076530" y="331909"/>
                  <a:pt x="1067800" y="327426"/>
                  <a:pt x="1058874" y="326842"/>
                </a:cubicBezTo>
                <a:close/>
                <a:moveTo>
                  <a:pt x="997161" y="328986"/>
                </a:moveTo>
                <a:cubicBezTo>
                  <a:pt x="997357" y="329375"/>
                  <a:pt x="1002011" y="338536"/>
                  <a:pt x="1002402" y="339120"/>
                </a:cubicBezTo>
                <a:cubicBezTo>
                  <a:pt x="1003371" y="340874"/>
                  <a:pt x="1004149" y="342433"/>
                  <a:pt x="1004923" y="344188"/>
                </a:cubicBezTo>
                <a:lnTo>
                  <a:pt x="1007448" y="349255"/>
                </a:lnTo>
                <a:cubicBezTo>
                  <a:pt x="1007056" y="348865"/>
                  <a:pt x="1004732" y="344967"/>
                  <a:pt x="1004536" y="344382"/>
                </a:cubicBezTo>
                <a:lnTo>
                  <a:pt x="996383" y="331130"/>
                </a:lnTo>
                <a:cubicBezTo>
                  <a:pt x="996192" y="330740"/>
                  <a:pt x="995801" y="330155"/>
                  <a:pt x="995610" y="329960"/>
                </a:cubicBezTo>
                <a:lnTo>
                  <a:pt x="997161" y="328986"/>
                </a:lnTo>
                <a:close/>
                <a:moveTo>
                  <a:pt x="1006479" y="353737"/>
                </a:moveTo>
                <a:cubicBezTo>
                  <a:pt x="1006283" y="353543"/>
                  <a:pt x="1006479" y="353543"/>
                  <a:pt x="1006479" y="353737"/>
                </a:cubicBezTo>
                <a:lnTo>
                  <a:pt x="999687" y="343603"/>
                </a:lnTo>
                <a:cubicBezTo>
                  <a:pt x="999104" y="342823"/>
                  <a:pt x="998522" y="341849"/>
                  <a:pt x="997939" y="341069"/>
                </a:cubicBezTo>
                <a:lnTo>
                  <a:pt x="994445" y="336002"/>
                </a:lnTo>
                <a:cubicBezTo>
                  <a:pt x="994059" y="335417"/>
                  <a:pt x="993667" y="335027"/>
                  <a:pt x="993863" y="334638"/>
                </a:cubicBezTo>
                <a:cubicBezTo>
                  <a:pt x="993863" y="334443"/>
                  <a:pt x="994250" y="333273"/>
                  <a:pt x="994445" y="332884"/>
                </a:cubicBezTo>
                <a:cubicBezTo>
                  <a:pt x="994636" y="333273"/>
                  <a:pt x="995028" y="333858"/>
                  <a:pt x="995219" y="334248"/>
                </a:cubicBezTo>
                <a:lnTo>
                  <a:pt x="997548" y="338146"/>
                </a:lnTo>
                <a:cubicBezTo>
                  <a:pt x="998522" y="339900"/>
                  <a:pt x="999687" y="341654"/>
                  <a:pt x="1000655" y="343408"/>
                </a:cubicBezTo>
                <a:cubicBezTo>
                  <a:pt x="1000655" y="343798"/>
                  <a:pt x="1006479" y="353153"/>
                  <a:pt x="1006479" y="353737"/>
                </a:cubicBezTo>
                <a:close/>
                <a:moveTo>
                  <a:pt x="1054216" y="351788"/>
                </a:moveTo>
                <a:cubicBezTo>
                  <a:pt x="1054411" y="350034"/>
                  <a:pt x="1054798" y="348280"/>
                  <a:pt x="1054994" y="346526"/>
                </a:cubicBezTo>
                <a:cubicBezTo>
                  <a:pt x="1055184" y="344772"/>
                  <a:pt x="1055576" y="343018"/>
                  <a:pt x="1055767" y="341069"/>
                </a:cubicBezTo>
                <a:cubicBezTo>
                  <a:pt x="1056158" y="337366"/>
                  <a:pt x="1056545" y="333663"/>
                  <a:pt x="1056741" y="329960"/>
                </a:cubicBezTo>
                <a:cubicBezTo>
                  <a:pt x="1063724" y="329960"/>
                  <a:pt x="1071098" y="333078"/>
                  <a:pt x="1076726" y="336392"/>
                </a:cubicBezTo>
                <a:cubicBezTo>
                  <a:pt x="1077695" y="336976"/>
                  <a:pt x="1080998" y="339120"/>
                  <a:pt x="1081967" y="339900"/>
                </a:cubicBezTo>
                <a:lnTo>
                  <a:pt x="1079055" y="341459"/>
                </a:lnTo>
                <a:cubicBezTo>
                  <a:pt x="1076340" y="343018"/>
                  <a:pt x="1073624" y="344967"/>
                  <a:pt x="1071294" y="346721"/>
                </a:cubicBezTo>
                <a:cubicBezTo>
                  <a:pt x="1070712" y="347306"/>
                  <a:pt x="1068383" y="349255"/>
                  <a:pt x="1067800" y="349840"/>
                </a:cubicBezTo>
                <a:cubicBezTo>
                  <a:pt x="1067604" y="350034"/>
                  <a:pt x="1067414" y="350229"/>
                  <a:pt x="1067218" y="350424"/>
                </a:cubicBezTo>
                <a:cubicBezTo>
                  <a:pt x="1065857" y="351594"/>
                  <a:pt x="1064693" y="352958"/>
                  <a:pt x="1063528" y="354517"/>
                </a:cubicBezTo>
                <a:lnTo>
                  <a:pt x="1062559" y="355686"/>
                </a:lnTo>
                <a:lnTo>
                  <a:pt x="1058292" y="353737"/>
                </a:lnTo>
                <a:cubicBezTo>
                  <a:pt x="1057710" y="353153"/>
                  <a:pt x="1054994" y="351983"/>
                  <a:pt x="1054216" y="351788"/>
                </a:cubicBezTo>
                <a:close/>
                <a:moveTo>
                  <a:pt x="1088177" y="340679"/>
                </a:moveTo>
                <a:cubicBezTo>
                  <a:pt x="1088950" y="340095"/>
                  <a:pt x="1093805" y="339315"/>
                  <a:pt x="1095356" y="339315"/>
                </a:cubicBezTo>
                <a:cubicBezTo>
                  <a:pt x="1095356" y="342239"/>
                  <a:pt x="1094774" y="345357"/>
                  <a:pt x="1094191" y="347891"/>
                </a:cubicBezTo>
                <a:lnTo>
                  <a:pt x="1092836" y="345747"/>
                </a:lnTo>
                <a:cubicBezTo>
                  <a:pt x="1091862" y="344382"/>
                  <a:pt x="1090697" y="342823"/>
                  <a:pt x="1089342" y="341654"/>
                </a:cubicBezTo>
                <a:lnTo>
                  <a:pt x="1088177" y="340679"/>
                </a:lnTo>
                <a:close/>
                <a:moveTo>
                  <a:pt x="991338" y="337366"/>
                </a:moveTo>
                <a:cubicBezTo>
                  <a:pt x="991534" y="337561"/>
                  <a:pt x="991534" y="337561"/>
                  <a:pt x="991534" y="337756"/>
                </a:cubicBezTo>
                <a:lnTo>
                  <a:pt x="992894" y="339705"/>
                </a:lnTo>
                <a:cubicBezTo>
                  <a:pt x="994445" y="341849"/>
                  <a:pt x="995997" y="344188"/>
                  <a:pt x="997548" y="346331"/>
                </a:cubicBezTo>
                <a:lnTo>
                  <a:pt x="1000655" y="350814"/>
                </a:lnTo>
                <a:cubicBezTo>
                  <a:pt x="1001042" y="351594"/>
                  <a:pt x="1001624" y="352373"/>
                  <a:pt x="1002207" y="352958"/>
                </a:cubicBezTo>
                <a:cubicBezTo>
                  <a:pt x="1004732" y="356466"/>
                  <a:pt x="1007448" y="360559"/>
                  <a:pt x="1009581" y="364067"/>
                </a:cubicBezTo>
                <a:cubicBezTo>
                  <a:pt x="1009968" y="364846"/>
                  <a:pt x="1015013" y="372642"/>
                  <a:pt x="1015209" y="373227"/>
                </a:cubicBezTo>
                <a:lnTo>
                  <a:pt x="1011911" y="370693"/>
                </a:lnTo>
                <a:lnTo>
                  <a:pt x="1007638" y="366990"/>
                </a:lnTo>
                <a:cubicBezTo>
                  <a:pt x="1005896" y="365431"/>
                  <a:pt x="1001820" y="361338"/>
                  <a:pt x="999877" y="359194"/>
                </a:cubicBezTo>
                <a:lnTo>
                  <a:pt x="997939" y="357051"/>
                </a:lnTo>
                <a:cubicBezTo>
                  <a:pt x="997357" y="356466"/>
                  <a:pt x="995414" y="354127"/>
                  <a:pt x="994832" y="353348"/>
                </a:cubicBezTo>
                <a:lnTo>
                  <a:pt x="993477" y="351788"/>
                </a:lnTo>
                <a:cubicBezTo>
                  <a:pt x="992698" y="350814"/>
                  <a:pt x="985520" y="341459"/>
                  <a:pt x="985128" y="340485"/>
                </a:cubicBezTo>
                <a:lnTo>
                  <a:pt x="991338" y="337366"/>
                </a:lnTo>
                <a:close/>
                <a:moveTo>
                  <a:pt x="977367" y="339120"/>
                </a:moveTo>
                <a:cubicBezTo>
                  <a:pt x="978336" y="339120"/>
                  <a:pt x="979114" y="338730"/>
                  <a:pt x="979892" y="338536"/>
                </a:cubicBezTo>
                <a:cubicBezTo>
                  <a:pt x="980279" y="338925"/>
                  <a:pt x="980474" y="339510"/>
                  <a:pt x="980861" y="339900"/>
                </a:cubicBezTo>
                <a:cubicBezTo>
                  <a:pt x="983773" y="344382"/>
                  <a:pt x="986489" y="347891"/>
                  <a:pt x="989787" y="351983"/>
                </a:cubicBezTo>
                <a:cubicBezTo>
                  <a:pt x="990369" y="352958"/>
                  <a:pt x="991147" y="353737"/>
                  <a:pt x="991920" y="354517"/>
                </a:cubicBezTo>
                <a:lnTo>
                  <a:pt x="994054" y="357051"/>
                </a:lnTo>
                <a:cubicBezTo>
                  <a:pt x="994445" y="357440"/>
                  <a:pt x="994832" y="357830"/>
                  <a:pt x="995028" y="358220"/>
                </a:cubicBezTo>
                <a:lnTo>
                  <a:pt x="1001820" y="365431"/>
                </a:lnTo>
                <a:cubicBezTo>
                  <a:pt x="1002011" y="365626"/>
                  <a:pt x="1002207" y="365821"/>
                  <a:pt x="1002402" y="366016"/>
                </a:cubicBezTo>
                <a:lnTo>
                  <a:pt x="1004732" y="368355"/>
                </a:lnTo>
                <a:cubicBezTo>
                  <a:pt x="1004923" y="368549"/>
                  <a:pt x="1005118" y="368744"/>
                  <a:pt x="1005314" y="368939"/>
                </a:cubicBezTo>
                <a:cubicBezTo>
                  <a:pt x="1005505" y="369329"/>
                  <a:pt x="1005701" y="369329"/>
                  <a:pt x="1005896" y="369524"/>
                </a:cubicBezTo>
                <a:lnTo>
                  <a:pt x="1007056" y="370693"/>
                </a:lnTo>
                <a:cubicBezTo>
                  <a:pt x="1007252" y="370888"/>
                  <a:pt x="1007448" y="371083"/>
                  <a:pt x="1007638" y="371278"/>
                </a:cubicBezTo>
                <a:lnTo>
                  <a:pt x="1014240" y="376345"/>
                </a:lnTo>
                <a:cubicBezTo>
                  <a:pt x="1014627" y="376540"/>
                  <a:pt x="1015209" y="376930"/>
                  <a:pt x="1015595" y="377320"/>
                </a:cubicBezTo>
                <a:cubicBezTo>
                  <a:pt x="1015595" y="379464"/>
                  <a:pt x="1015791" y="378684"/>
                  <a:pt x="1016178" y="379853"/>
                </a:cubicBezTo>
                <a:cubicBezTo>
                  <a:pt x="1013848" y="380243"/>
                  <a:pt x="1011715" y="381802"/>
                  <a:pt x="1012689" y="384141"/>
                </a:cubicBezTo>
                <a:cubicBezTo>
                  <a:pt x="1013075" y="385116"/>
                  <a:pt x="1011715" y="385116"/>
                  <a:pt x="1012106" y="387844"/>
                </a:cubicBezTo>
                <a:cubicBezTo>
                  <a:pt x="1011715" y="387649"/>
                  <a:pt x="1010746" y="387065"/>
                  <a:pt x="1010359" y="386870"/>
                </a:cubicBezTo>
                <a:cubicBezTo>
                  <a:pt x="1008612" y="385700"/>
                  <a:pt x="1007056" y="384726"/>
                  <a:pt x="1005314" y="383362"/>
                </a:cubicBezTo>
                <a:cubicBezTo>
                  <a:pt x="1003567" y="381997"/>
                  <a:pt x="1001624" y="380438"/>
                  <a:pt x="999877" y="378879"/>
                </a:cubicBezTo>
                <a:cubicBezTo>
                  <a:pt x="997744" y="376930"/>
                  <a:pt x="995610" y="374981"/>
                  <a:pt x="993477" y="372837"/>
                </a:cubicBezTo>
                <a:cubicBezTo>
                  <a:pt x="989591" y="368939"/>
                  <a:pt x="986293" y="365236"/>
                  <a:pt x="982799" y="361143"/>
                </a:cubicBezTo>
                <a:cubicBezTo>
                  <a:pt x="978336" y="355881"/>
                  <a:pt x="973486" y="349255"/>
                  <a:pt x="969606" y="343603"/>
                </a:cubicBezTo>
                <a:cubicBezTo>
                  <a:pt x="969219" y="343213"/>
                  <a:pt x="968828" y="342433"/>
                  <a:pt x="968441" y="341849"/>
                </a:cubicBezTo>
                <a:cubicBezTo>
                  <a:pt x="968828" y="341849"/>
                  <a:pt x="969023" y="341654"/>
                  <a:pt x="969219" y="341654"/>
                </a:cubicBezTo>
                <a:cubicBezTo>
                  <a:pt x="969606" y="341459"/>
                  <a:pt x="969606" y="341459"/>
                  <a:pt x="969992" y="341264"/>
                </a:cubicBezTo>
                <a:cubicBezTo>
                  <a:pt x="970379" y="341459"/>
                  <a:pt x="970379" y="341849"/>
                  <a:pt x="970770" y="342044"/>
                </a:cubicBezTo>
                <a:cubicBezTo>
                  <a:pt x="973290" y="343603"/>
                  <a:pt x="976980" y="342628"/>
                  <a:pt x="977367" y="339120"/>
                </a:cubicBezTo>
                <a:close/>
                <a:moveTo>
                  <a:pt x="947286" y="351594"/>
                </a:moveTo>
                <a:cubicBezTo>
                  <a:pt x="947868" y="350619"/>
                  <a:pt x="950589" y="348085"/>
                  <a:pt x="951558" y="347306"/>
                </a:cubicBezTo>
                <a:cubicBezTo>
                  <a:pt x="954078" y="345357"/>
                  <a:pt x="957572" y="343603"/>
                  <a:pt x="960871" y="344382"/>
                </a:cubicBezTo>
                <a:cubicBezTo>
                  <a:pt x="961453" y="344577"/>
                  <a:pt x="962035" y="344772"/>
                  <a:pt x="962427" y="344967"/>
                </a:cubicBezTo>
                <a:cubicBezTo>
                  <a:pt x="962813" y="345162"/>
                  <a:pt x="963009" y="345747"/>
                  <a:pt x="963396" y="346136"/>
                </a:cubicBezTo>
                <a:cubicBezTo>
                  <a:pt x="963978" y="346916"/>
                  <a:pt x="964560" y="347891"/>
                  <a:pt x="965143" y="348670"/>
                </a:cubicBezTo>
                <a:lnTo>
                  <a:pt x="966890" y="351204"/>
                </a:lnTo>
                <a:cubicBezTo>
                  <a:pt x="966112" y="351204"/>
                  <a:pt x="965333" y="351009"/>
                  <a:pt x="964560" y="350814"/>
                </a:cubicBezTo>
                <a:cubicBezTo>
                  <a:pt x="962035" y="350424"/>
                  <a:pt x="959515" y="350229"/>
                  <a:pt x="956990" y="350229"/>
                </a:cubicBezTo>
                <a:cubicBezTo>
                  <a:pt x="955243" y="350229"/>
                  <a:pt x="953496" y="350424"/>
                  <a:pt x="951945" y="350619"/>
                </a:cubicBezTo>
                <a:cubicBezTo>
                  <a:pt x="949615" y="351009"/>
                  <a:pt x="949033" y="351204"/>
                  <a:pt x="947286" y="351594"/>
                </a:cubicBezTo>
                <a:close/>
                <a:moveTo>
                  <a:pt x="1065667" y="356856"/>
                </a:moveTo>
                <a:cubicBezTo>
                  <a:pt x="1065857" y="356466"/>
                  <a:pt x="1066249" y="356076"/>
                  <a:pt x="1066636" y="355686"/>
                </a:cubicBezTo>
                <a:lnTo>
                  <a:pt x="1068578" y="353348"/>
                </a:lnTo>
                <a:cubicBezTo>
                  <a:pt x="1069547" y="352568"/>
                  <a:pt x="1070130" y="351594"/>
                  <a:pt x="1071294" y="350619"/>
                </a:cubicBezTo>
                <a:lnTo>
                  <a:pt x="1073041" y="349060"/>
                </a:lnTo>
                <a:cubicBezTo>
                  <a:pt x="1076340" y="346526"/>
                  <a:pt x="1078277" y="344967"/>
                  <a:pt x="1081967" y="343018"/>
                </a:cubicBezTo>
                <a:cubicBezTo>
                  <a:pt x="1082740" y="342628"/>
                  <a:pt x="1084101" y="341849"/>
                  <a:pt x="1084879" y="341654"/>
                </a:cubicBezTo>
                <a:cubicBezTo>
                  <a:pt x="1087399" y="343798"/>
                  <a:pt x="1093805" y="350034"/>
                  <a:pt x="1092253" y="354712"/>
                </a:cubicBezTo>
                <a:cubicBezTo>
                  <a:pt x="1091862" y="355881"/>
                  <a:pt x="1091475" y="356661"/>
                  <a:pt x="1091280" y="357830"/>
                </a:cubicBezTo>
                <a:cubicBezTo>
                  <a:pt x="1090893" y="358805"/>
                  <a:pt x="1089342" y="363287"/>
                  <a:pt x="1088759" y="363677"/>
                </a:cubicBezTo>
                <a:cubicBezTo>
                  <a:pt x="1088177" y="363482"/>
                  <a:pt x="1086817" y="362313"/>
                  <a:pt x="1085265" y="363677"/>
                </a:cubicBezTo>
                <a:cubicBezTo>
                  <a:pt x="1084297" y="364457"/>
                  <a:pt x="1083905" y="365236"/>
                  <a:pt x="1083905" y="366990"/>
                </a:cubicBezTo>
                <a:cubicBezTo>
                  <a:pt x="1082936" y="366795"/>
                  <a:pt x="1082354" y="366406"/>
                  <a:pt x="1081189" y="366601"/>
                </a:cubicBezTo>
                <a:cubicBezTo>
                  <a:pt x="1080220" y="366795"/>
                  <a:pt x="1079834" y="367185"/>
                  <a:pt x="1079442" y="367770"/>
                </a:cubicBezTo>
                <a:lnTo>
                  <a:pt x="1079251" y="367575"/>
                </a:lnTo>
                <a:cubicBezTo>
                  <a:pt x="1078277" y="366211"/>
                  <a:pt x="1077891" y="365821"/>
                  <a:pt x="1076726" y="364262"/>
                </a:cubicBezTo>
                <a:cubicBezTo>
                  <a:pt x="1074788" y="362313"/>
                  <a:pt x="1072067" y="360169"/>
                  <a:pt x="1069738" y="358805"/>
                </a:cubicBezTo>
                <a:lnTo>
                  <a:pt x="1065667" y="356856"/>
                </a:lnTo>
                <a:close/>
                <a:moveTo>
                  <a:pt x="941468" y="382387"/>
                </a:moveTo>
                <a:cubicBezTo>
                  <a:pt x="941076" y="381997"/>
                  <a:pt x="940494" y="380633"/>
                  <a:pt x="940107" y="379853"/>
                </a:cubicBezTo>
                <a:cubicBezTo>
                  <a:pt x="939721" y="378879"/>
                  <a:pt x="939329" y="378099"/>
                  <a:pt x="939138" y="377125"/>
                </a:cubicBezTo>
                <a:cubicBezTo>
                  <a:pt x="937391" y="371083"/>
                  <a:pt x="939911" y="364067"/>
                  <a:pt x="942436" y="358805"/>
                </a:cubicBezTo>
                <a:cubicBezTo>
                  <a:pt x="942823" y="358220"/>
                  <a:pt x="943405" y="356856"/>
                  <a:pt x="943988" y="356466"/>
                </a:cubicBezTo>
                <a:cubicBezTo>
                  <a:pt x="948064" y="353737"/>
                  <a:pt x="955052" y="353153"/>
                  <a:pt x="959902" y="353543"/>
                </a:cubicBezTo>
                <a:cubicBezTo>
                  <a:pt x="961066" y="353543"/>
                  <a:pt x="965916" y="354127"/>
                  <a:pt x="966694" y="354517"/>
                </a:cubicBezTo>
                <a:cubicBezTo>
                  <a:pt x="966307" y="354907"/>
                  <a:pt x="965143" y="355881"/>
                  <a:pt x="964751" y="356271"/>
                </a:cubicBezTo>
                <a:cubicBezTo>
                  <a:pt x="964560" y="356466"/>
                  <a:pt x="964365" y="356661"/>
                  <a:pt x="964169" y="356856"/>
                </a:cubicBezTo>
                <a:lnTo>
                  <a:pt x="962231" y="358805"/>
                </a:lnTo>
                <a:cubicBezTo>
                  <a:pt x="962035" y="359000"/>
                  <a:pt x="961844" y="359194"/>
                  <a:pt x="961649" y="359389"/>
                </a:cubicBezTo>
                <a:cubicBezTo>
                  <a:pt x="960288" y="361143"/>
                  <a:pt x="958737" y="363092"/>
                  <a:pt x="957376" y="365041"/>
                </a:cubicBezTo>
                <a:cubicBezTo>
                  <a:pt x="956021" y="366990"/>
                  <a:pt x="954856" y="369134"/>
                  <a:pt x="953888" y="371473"/>
                </a:cubicBezTo>
                <a:cubicBezTo>
                  <a:pt x="952914" y="373422"/>
                  <a:pt x="951945" y="375761"/>
                  <a:pt x="951362" y="377710"/>
                </a:cubicBezTo>
                <a:cubicBezTo>
                  <a:pt x="950976" y="379074"/>
                  <a:pt x="951362" y="378294"/>
                  <a:pt x="948451" y="379269"/>
                </a:cubicBezTo>
                <a:cubicBezTo>
                  <a:pt x="946704" y="379853"/>
                  <a:pt x="945348" y="380438"/>
                  <a:pt x="943797" y="381023"/>
                </a:cubicBezTo>
                <a:lnTo>
                  <a:pt x="941468" y="382387"/>
                </a:lnTo>
                <a:close/>
                <a:moveTo>
                  <a:pt x="1015013" y="356661"/>
                </a:moveTo>
                <a:cubicBezTo>
                  <a:pt x="1016178" y="357051"/>
                  <a:pt x="1016760" y="357440"/>
                  <a:pt x="1017925" y="356856"/>
                </a:cubicBezTo>
                <a:cubicBezTo>
                  <a:pt x="1019089" y="356466"/>
                  <a:pt x="1019285" y="355686"/>
                  <a:pt x="1019868" y="355102"/>
                </a:cubicBezTo>
                <a:cubicBezTo>
                  <a:pt x="1020254" y="358805"/>
                  <a:pt x="1020836" y="364067"/>
                  <a:pt x="1021419" y="367965"/>
                </a:cubicBezTo>
                <a:cubicBezTo>
                  <a:pt x="1021419" y="368160"/>
                  <a:pt x="1021805" y="369524"/>
                  <a:pt x="1021615" y="369719"/>
                </a:cubicBezTo>
                <a:cubicBezTo>
                  <a:pt x="1021223" y="370109"/>
                  <a:pt x="1021223" y="369329"/>
                  <a:pt x="1021032" y="369134"/>
                </a:cubicBezTo>
                <a:cubicBezTo>
                  <a:pt x="1020836" y="368939"/>
                  <a:pt x="1020836" y="368549"/>
                  <a:pt x="1020641" y="368355"/>
                </a:cubicBezTo>
                <a:lnTo>
                  <a:pt x="1015013" y="356661"/>
                </a:lnTo>
                <a:close/>
                <a:moveTo>
                  <a:pt x="1051500" y="364067"/>
                </a:moveTo>
                <a:cubicBezTo>
                  <a:pt x="1051690" y="363287"/>
                  <a:pt x="1051886" y="362508"/>
                  <a:pt x="1052082" y="361728"/>
                </a:cubicBezTo>
                <a:cubicBezTo>
                  <a:pt x="1052469" y="359974"/>
                  <a:pt x="1053438" y="356466"/>
                  <a:pt x="1053633" y="354907"/>
                </a:cubicBezTo>
                <a:cubicBezTo>
                  <a:pt x="1054798" y="355297"/>
                  <a:pt x="1056349" y="356076"/>
                  <a:pt x="1057514" y="356466"/>
                </a:cubicBezTo>
                <a:cubicBezTo>
                  <a:pt x="1058679" y="357051"/>
                  <a:pt x="1060039" y="357635"/>
                  <a:pt x="1061204" y="358025"/>
                </a:cubicBezTo>
                <a:lnTo>
                  <a:pt x="1059647" y="360754"/>
                </a:lnTo>
                <a:cubicBezTo>
                  <a:pt x="1059261" y="361338"/>
                  <a:pt x="1058292" y="362897"/>
                  <a:pt x="1058096" y="363677"/>
                </a:cubicBezTo>
                <a:cubicBezTo>
                  <a:pt x="1056736" y="363482"/>
                  <a:pt x="1055576" y="363677"/>
                  <a:pt x="1054798" y="364652"/>
                </a:cubicBezTo>
                <a:lnTo>
                  <a:pt x="1054216" y="365431"/>
                </a:lnTo>
                <a:cubicBezTo>
                  <a:pt x="1053438" y="365041"/>
                  <a:pt x="1052273" y="364262"/>
                  <a:pt x="1051500" y="364067"/>
                </a:cubicBezTo>
                <a:close/>
                <a:moveTo>
                  <a:pt x="1060621" y="364846"/>
                </a:moveTo>
                <a:cubicBezTo>
                  <a:pt x="1061008" y="363482"/>
                  <a:pt x="1062951" y="360754"/>
                  <a:pt x="1063724" y="359389"/>
                </a:cubicBezTo>
                <a:cubicBezTo>
                  <a:pt x="1064110" y="359584"/>
                  <a:pt x="1065275" y="360169"/>
                  <a:pt x="1065667" y="360364"/>
                </a:cubicBezTo>
                <a:cubicBezTo>
                  <a:pt x="1066249" y="360754"/>
                  <a:pt x="1066831" y="361143"/>
                  <a:pt x="1067604" y="361533"/>
                </a:cubicBezTo>
                <a:cubicBezTo>
                  <a:pt x="1069738" y="362703"/>
                  <a:pt x="1072845" y="365041"/>
                  <a:pt x="1074397" y="366795"/>
                </a:cubicBezTo>
                <a:cubicBezTo>
                  <a:pt x="1074979" y="367380"/>
                  <a:pt x="1076726" y="369329"/>
                  <a:pt x="1076922" y="370304"/>
                </a:cubicBezTo>
                <a:cubicBezTo>
                  <a:pt x="1076340" y="371083"/>
                  <a:pt x="1075948" y="371863"/>
                  <a:pt x="1076144" y="373032"/>
                </a:cubicBezTo>
                <a:cubicBezTo>
                  <a:pt x="1076340" y="374396"/>
                  <a:pt x="1077113" y="374786"/>
                  <a:pt x="1077504" y="375371"/>
                </a:cubicBezTo>
                <a:cubicBezTo>
                  <a:pt x="1077504" y="375761"/>
                  <a:pt x="1077308" y="375956"/>
                  <a:pt x="1077113" y="376345"/>
                </a:cubicBezTo>
                <a:cubicBezTo>
                  <a:pt x="1076922" y="377515"/>
                  <a:pt x="1077308" y="376735"/>
                  <a:pt x="1076144" y="377710"/>
                </a:cubicBezTo>
                <a:cubicBezTo>
                  <a:pt x="1075757" y="378099"/>
                  <a:pt x="1074592" y="379074"/>
                  <a:pt x="1074397" y="379464"/>
                </a:cubicBezTo>
                <a:cubicBezTo>
                  <a:pt x="1074206" y="379659"/>
                  <a:pt x="1074206" y="380828"/>
                  <a:pt x="1073232" y="380243"/>
                </a:cubicBezTo>
                <a:cubicBezTo>
                  <a:pt x="1071877" y="379464"/>
                  <a:pt x="1071485" y="380243"/>
                  <a:pt x="1070712" y="380828"/>
                </a:cubicBezTo>
                <a:cubicBezTo>
                  <a:pt x="1069547" y="381607"/>
                  <a:pt x="1067996" y="382387"/>
                  <a:pt x="1066249" y="382192"/>
                </a:cubicBezTo>
                <a:cubicBezTo>
                  <a:pt x="1067022" y="381802"/>
                  <a:pt x="1067414" y="381802"/>
                  <a:pt x="1068187" y="380828"/>
                </a:cubicBezTo>
                <a:cubicBezTo>
                  <a:pt x="1068769" y="380048"/>
                  <a:pt x="1068965" y="379464"/>
                  <a:pt x="1068965" y="378294"/>
                </a:cubicBezTo>
                <a:cubicBezTo>
                  <a:pt x="1070712" y="377710"/>
                  <a:pt x="1072067" y="374786"/>
                  <a:pt x="1070130" y="372642"/>
                </a:cubicBezTo>
                <a:cubicBezTo>
                  <a:pt x="1069351" y="371863"/>
                  <a:pt x="1068965" y="371863"/>
                  <a:pt x="1068578" y="371473"/>
                </a:cubicBezTo>
                <a:cubicBezTo>
                  <a:pt x="1068578" y="368939"/>
                  <a:pt x="1066440" y="367575"/>
                  <a:pt x="1063920" y="367965"/>
                </a:cubicBezTo>
                <a:cubicBezTo>
                  <a:pt x="1063724" y="367575"/>
                  <a:pt x="1063724" y="367185"/>
                  <a:pt x="1063528" y="366795"/>
                </a:cubicBezTo>
                <a:cubicBezTo>
                  <a:pt x="1063337" y="366406"/>
                  <a:pt x="1063141" y="366211"/>
                  <a:pt x="1062755" y="365821"/>
                </a:cubicBezTo>
                <a:cubicBezTo>
                  <a:pt x="1062559" y="365236"/>
                  <a:pt x="1061786" y="365041"/>
                  <a:pt x="1060621" y="364846"/>
                </a:cubicBezTo>
                <a:close/>
                <a:moveTo>
                  <a:pt x="1081189" y="376735"/>
                </a:moveTo>
                <a:lnTo>
                  <a:pt x="1081385" y="376540"/>
                </a:lnTo>
                <a:cubicBezTo>
                  <a:pt x="1082158" y="375956"/>
                  <a:pt x="1082158" y="374981"/>
                  <a:pt x="1081385" y="374201"/>
                </a:cubicBezTo>
                <a:cubicBezTo>
                  <a:pt x="1080802" y="373617"/>
                  <a:pt x="1079442" y="373617"/>
                  <a:pt x="1079251" y="372447"/>
                </a:cubicBezTo>
                <a:cubicBezTo>
                  <a:pt x="1080024" y="371668"/>
                  <a:pt x="1080416" y="372058"/>
                  <a:pt x="1081189" y="371668"/>
                </a:cubicBezTo>
                <a:cubicBezTo>
                  <a:pt x="1081771" y="371473"/>
                  <a:pt x="1082158" y="370888"/>
                  <a:pt x="1082158" y="369914"/>
                </a:cubicBezTo>
                <a:cubicBezTo>
                  <a:pt x="1084487" y="370498"/>
                  <a:pt x="1085265" y="374007"/>
                  <a:pt x="1087208" y="372642"/>
                </a:cubicBezTo>
                <a:cubicBezTo>
                  <a:pt x="1088368" y="371863"/>
                  <a:pt x="1087791" y="370888"/>
                  <a:pt x="1087399" y="369719"/>
                </a:cubicBezTo>
                <a:cubicBezTo>
                  <a:pt x="1087208" y="369134"/>
                  <a:pt x="1086430" y="366990"/>
                  <a:pt x="1087012" y="366406"/>
                </a:cubicBezTo>
                <a:cubicBezTo>
                  <a:pt x="1088177" y="367380"/>
                  <a:pt x="1087981" y="368160"/>
                  <a:pt x="1089728" y="367965"/>
                </a:cubicBezTo>
                <a:cubicBezTo>
                  <a:pt x="1089533" y="368549"/>
                  <a:pt x="1089146" y="369329"/>
                  <a:pt x="1088950" y="369914"/>
                </a:cubicBezTo>
                <a:cubicBezTo>
                  <a:pt x="1088759" y="370498"/>
                  <a:pt x="1088564" y="371278"/>
                  <a:pt x="1088373" y="371863"/>
                </a:cubicBezTo>
                <a:cubicBezTo>
                  <a:pt x="1087595" y="373812"/>
                  <a:pt x="1089146" y="373617"/>
                  <a:pt x="1088564" y="374786"/>
                </a:cubicBezTo>
                <a:cubicBezTo>
                  <a:pt x="1088177" y="375566"/>
                  <a:pt x="1087399" y="374591"/>
                  <a:pt x="1087012" y="377125"/>
                </a:cubicBezTo>
                <a:cubicBezTo>
                  <a:pt x="1086817" y="379269"/>
                  <a:pt x="1086430" y="381218"/>
                  <a:pt x="1085461" y="383167"/>
                </a:cubicBezTo>
                <a:cubicBezTo>
                  <a:pt x="1083518" y="387259"/>
                  <a:pt x="1079442" y="389208"/>
                  <a:pt x="1076144" y="385700"/>
                </a:cubicBezTo>
                <a:cubicBezTo>
                  <a:pt x="1075175" y="384726"/>
                  <a:pt x="1074397" y="383362"/>
                  <a:pt x="1073041" y="384141"/>
                </a:cubicBezTo>
                <a:cubicBezTo>
                  <a:pt x="1072459" y="384531"/>
                  <a:pt x="1072459" y="385310"/>
                  <a:pt x="1071098" y="386090"/>
                </a:cubicBezTo>
                <a:cubicBezTo>
                  <a:pt x="1070903" y="386285"/>
                  <a:pt x="1070516" y="386480"/>
                  <a:pt x="1070320" y="386480"/>
                </a:cubicBezTo>
                <a:cubicBezTo>
                  <a:pt x="1069161" y="387065"/>
                  <a:pt x="1067604" y="387259"/>
                  <a:pt x="1066053" y="387259"/>
                </a:cubicBezTo>
                <a:cubicBezTo>
                  <a:pt x="1064502" y="387065"/>
                  <a:pt x="1063141" y="386480"/>
                  <a:pt x="1062368" y="385700"/>
                </a:cubicBezTo>
                <a:cubicBezTo>
                  <a:pt x="1061204" y="384531"/>
                  <a:pt x="1060812" y="383362"/>
                  <a:pt x="1059457" y="383751"/>
                </a:cubicBezTo>
                <a:cubicBezTo>
                  <a:pt x="1058679" y="383946"/>
                  <a:pt x="1058679" y="384531"/>
                  <a:pt x="1058292" y="385116"/>
                </a:cubicBezTo>
                <a:cubicBezTo>
                  <a:pt x="1056741" y="387844"/>
                  <a:pt x="1053051" y="389598"/>
                  <a:pt x="1049753" y="389208"/>
                </a:cubicBezTo>
                <a:cubicBezTo>
                  <a:pt x="1047810" y="389014"/>
                  <a:pt x="1047423" y="388429"/>
                  <a:pt x="1046063" y="387844"/>
                </a:cubicBezTo>
                <a:cubicBezTo>
                  <a:pt x="1047423" y="387065"/>
                  <a:pt x="1046841" y="387844"/>
                  <a:pt x="1049366" y="388039"/>
                </a:cubicBezTo>
                <a:cubicBezTo>
                  <a:pt x="1052664" y="388234"/>
                  <a:pt x="1056158" y="386870"/>
                  <a:pt x="1057710" y="384141"/>
                </a:cubicBezTo>
                <a:cubicBezTo>
                  <a:pt x="1058679" y="382582"/>
                  <a:pt x="1059457" y="378489"/>
                  <a:pt x="1057127" y="378489"/>
                </a:cubicBezTo>
                <a:cubicBezTo>
                  <a:pt x="1055767" y="378489"/>
                  <a:pt x="1055767" y="379659"/>
                  <a:pt x="1055184" y="380633"/>
                </a:cubicBezTo>
                <a:cubicBezTo>
                  <a:pt x="1054798" y="381413"/>
                  <a:pt x="1053633" y="382777"/>
                  <a:pt x="1052855" y="381802"/>
                </a:cubicBezTo>
                <a:cubicBezTo>
                  <a:pt x="1052855" y="381802"/>
                  <a:pt x="1053829" y="380243"/>
                  <a:pt x="1052664" y="379269"/>
                </a:cubicBezTo>
                <a:cubicBezTo>
                  <a:pt x="1051500" y="378489"/>
                  <a:pt x="1050531" y="379659"/>
                  <a:pt x="1049753" y="379074"/>
                </a:cubicBezTo>
                <a:cubicBezTo>
                  <a:pt x="1049557" y="378489"/>
                  <a:pt x="1049948" y="378099"/>
                  <a:pt x="1050531" y="377904"/>
                </a:cubicBezTo>
                <a:cubicBezTo>
                  <a:pt x="1052273" y="377710"/>
                  <a:pt x="1052469" y="376345"/>
                  <a:pt x="1051886" y="375566"/>
                </a:cubicBezTo>
                <a:cubicBezTo>
                  <a:pt x="1051500" y="374981"/>
                  <a:pt x="1050917" y="374981"/>
                  <a:pt x="1050917" y="374396"/>
                </a:cubicBezTo>
                <a:cubicBezTo>
                  <a:pt x="1051500" y="373617"/>
                  <a:pt x="1052664" y="374201"/>
                  <a:pt x="1053247" y="374591"/>
                </a:cubicBezTo>
                <a:cubicBezTo>
                  <a:pt x="1054216" y="375176"/>
                  <a:pt x="1054994" y="374981"/>
                  <a:pt x="1055576" y="374201"/>
                </a:cubicBezTo>
                <a:cubicBezTo>
                  <a:pt x="1056932" y="372058"/>
                  <a:pt x="1053247" y="371473"/>
                  <a:pt x="1053829" y="369914"/>
                </a:cubicBezTo>
                <a:cubicBezTo>
                  <a:pt x="1054411" y="369719"/>
                  <a:pt x="1054602" y="370109"/>
                  <a:pt x="1055380" y="369914"/>
                </a:cubicBezTo>
                <a:cubicBezTo>
                  <a:pt x="1056932" y="369329"/>
                  <a:pt x="1056349" y="367770"/>
                  <a:pt x="1056158" y="367575"/>
                </a:cubicBezTo>
                <a:cubicBezTo>
                  <a:pt x="1056158" y="366990"/>
                  <a:pt x="1056349" y="366406"/>
                  <a:pt x="1056932" y="366601"/>
                </a:cubicBezTo>
                <a:cubicBezTo>
                  <a:pt x="1057710" y="366990"/>
                  <a:pt x="1057323" y="368160"/>
                  <a:pt x="1058292" y="368744"/>
                </a:cubicBezTo>
                <a:cubicBezTo>
                  <a:pt x="1059261" y="369329"/>
                  <a:pt x="1060039" y="368744"/>
                  <a:pt x="1060426" y="367965"/>
                </a:cubicBezTo>
                <a:cubicBezTo>
                  <a:pt x="1061394" y="368355"/>
                  <a:pt x="1060812" y="369914"/>
                  <a:pt x="1060426" y="370498"/>
                </a:cubicBezTo>
                <a:cubicBezTo>
                  <a:pt x="1059843" y="371473"/>
                  <a:pt x="1060426" y="372447"/>
                  <a:pt x="1061204" y="372642"/>
                </a:cubicBezTo>
                <a:cubicBezTo>
                  <a:pt x="1062368" y="373227"/>
                  <a:pt x="1062951" y="372253"/>
                  <a:pt x="1063337" y="371863"/>
                </a:cubicBezTo>
                <a:cubicBezTo>
                  <a:pt x="1063724" y="371473"/>
                  <a:pt x="1064888" y="370498"/>
                  <a:pt x="1065471" y="371278"/>
                </a:cubicBezTo>
                <a:cubicBezTo>
                  <a:pt x="1065471" y="371863"/>
                  <a:pt x="1064888" y="371863"/>
                  <a:pt x="1064888" y="372642"/>
                </a:cubicBezTo>
                <a:cubicBezTo>
                  <a:pt x="1064888" y="373227"/>
                  <a:pt x="1065084" y="373812"/>
                  <a:pt x="1065471" y="374007"/>
                </a:cubicBezTo>
                <a:cubicBezTo>
                  <a:pt x="1065857" y="374396"/>
                  <a:pt x="1066440" y="374396"/>
                  <a:pt x="1067218" y="374201"/>
                </a:cubicBezTo>
                <a:cubicBezTo>
                  <a:pt x="1067800" y="374007"/>
                  <a:pt x="1068383" y="374396"/>
                  <a:pt x="1068187" y="374981"/>
                </a:cubicBezTo>
                <a:cubicBezTo>
                  <a:pt x="1067414" y="375566"/>
                  <a:pt x="1066249" y="374981"/>
                  <a:pt x="1065667" y="375956"/>
                </a:cubicBezTo>
                <a:cubicBezTo>
                  <a:pt x="1064693" y="377320"/>
                  <a:pt x="1066053" y="378099"/>
                  <a:pt x="1066053" y="378489"/>
                </a:cubicBezTo>
                <a:cubicBezTo>
                  <a:pt x="1065857" y="378879"/>
                  <a:pt x="1065084" y="379074"/>
                  <a:pt x="1064502" y="378879"/>
                </a:cubicBezTo>
                <a:cubicBezTo>
                  <a:pt x="1063337" y="378489"/>
                  <a:pt x="1062946" y="377320"/>
                  <a:pt x="1061977" y="377320"/>
                </a:cubicBezTo>
                <a:cubicBezTo>
                  <a:pt x="1061394" y="377125"/>
                  <a:pt x="1060812" y="377515"/>
                  <a:pt x="1060621" y="377904"/>
                </a:cubicBezTo>
                <a:cubicBezTo>
                  <a:pt x="1059843" y="378684"/>
                  <a:pt x="1060426" y="380048"/>
                  <a:pt x="1060812" y="381023"/>
                </a:cubicBezTo>
                <a:cubicBezTo>
                  <a:pt x="1062559" y="385505"/>
                  <a:pt x="1067414" y="386480"/>
                  <a:pt x="1071485" y="384141"/>
                </a:cubicBezTo>
                <a:cubicBezTo>
                  <a:pt x="1072263" y="383751"/>
                  <a:pt x="1072263" y="383556"/>
                  <a:pt x="1072845" y="383556"/>
                </a:cubicBezTo>
                <a:cubicBezTo>
                  <a:pt x="1073624" y="383751"/>
                  <a:pt x="1073814" y="383556"/>
                  <a:pt x="1074592" y="383556"/>
                </a:cubicBezTo>
                <a:cubicBezTo>
                  <a:pt x="1077695" y="386870"/>
                  <a:pt x="1082354" y="386675"/>
                  <a:pt x="1085070" y="382192"/>
                </a:cubicBezTo>
                <a:cubicBezTo>
                  <a:pt x="1085848" y="381023"/>
                  <a:pt x="1088368" y="375371"/>
                  <a:pt x="1085265" y="375176"/>
                </a:cubicBezTo>
                <a:cubicBezTo>
                  <a:pt x="1084683" y="375176"/>
                  <a:pt x="1084297" y="375371"/>
                  <a:pt x="1083905" y="375761"/>
                </a:cubicBezTo>
                <a:cubicBezTo>
                  <a:pt x="1083323" y="376345"/>
                  <a:pt x="1082354" y="376735"/>
                  <a:pt x="1081189" y="376735"/>
                </a:cubicBezTo>
                <a:close/>
                <a:moveTo>
                  <a:pt x="1048975" y="372058"/>
                </a:moveTo>
                <a:cubicBezTo>
                  <a:pt x="1049170" y="371278"/>
                  <a:pt x="1049557" y="370304"/>
                  <a:pt x="1049753" y="369524"/>
                </a:cubicBezTo>
                <a:cubicBezTo>
                  <a:pt x="1049948" y="368744"/>
                  <a:pt x="1050335" y="367770"/>
                  <a:pt x="1050531" y="366990"/>
                </a:cubicBezTo>
                <a:cubicBezTo>
                  <a:pt x="1050917" y="367185"/>
                  <a:pt x="1051690" y="367575"/>
                  <a:pt x="1051886" y="367770"/>
                </a:cubicBezTo>
                <a:cubicBezTo>
                  <a:pt x="1051108" y="368355"/>
                  <a:pt x="1050722" y="369524"/>
                  <a:pt x="1050917" y="371083"/>
                </a:cubicBezTo>
                <a:cubicBezTo>
                  <a:pt x="1049948" y="371473"/>
                  <a:pt x="1049557" y="371668"/>
                  <a:pt x="1048975" y="372058"/>
                </a:cubicBezTo>
                <a:close/>
                <a:moveTo>
                  <a:pt x="987849" y="372058"/>
                </a:moveTo>
                <a:cubicBezTo>
                  <a:pt x="982216" y="366406"/>
                  <a:pt x="977171" y="360364"/>
                  <a:pt x="972322" y="353737"/>
                </a:cubicBezTo>
                <a:cubicBezTo>
                  <a:pt x="971157" y="352178"/>
                  <a:pt x="969992" y="350619"/>
                  <a:pt x="969023" y="349060"/>
                </a:cubicBezTo>
                <a:lnTo>
                  <a:pt x="968054" y="347696"/>
                </a:lnTo>
                <a:cubicBezTo>
                  <a:pt x="967276" y="346526"/>
                  <a:pt x="966307" y="345357"/>
                  <a:pt x="965725" y="344188"/>
                </a:cubicBezTo>
                <a:lnTo>
                  <a:pt x="965916" y="343993"/>
                </a:lnTo>
                <a:cubicBezTo>
                  <a:pt x="966307" y="344382"/>
                  <a:pt x="966890" y="345357"/>
                  <a:pt x="967081" y="345747"/>
                </a:cubicBezTo>
                <a:lnTo>
                  <a:pt x="970770" y="351009"/>
                </a:lnTo>
                <a:cubicBezTo>
                  <a:pt x="973100" y="354127"/>
                  <a:pt x="976202" y="358220"/>
                  <a:pt x="978727" y="361338"/>
                </a:cubicBezTo>
                <a:cubicBezTo>
                  <a:pt x="979114" y="361923"/>
                  <a:pt x="979696" y="362508"/>
                  <a:pt x="980083" y="363092"/>
                </a:cubicBezTo>
                <a:cubicBezTo>
                  <a:pt x="980279" y="363287"/>
                  <a:pt x="980474" y="363677"/>
                  <a:pt x="980665" y="363872"/>
                </a:cubicBezTo>
                <a:cubicBezTo>
                  <a:pt x="980861" y="364067"/>
                  <a:pt x="981057" y="364457"/>
                  <a:pt x="981247" y="364652"/>
                </a:cubicBezTo>
                <a:cubicBezTo>
                  <a:pt x="983381" y="367185"/>
                  <a:pt x="985710" y="369719"/>
                  <a:pt x="987849" y="372058"/>
                </a:cubicBezTo>
                <a:cubicBezTo>
                  <a:pt x="989400" y="373812"/>
                  <a:pt x="990951" y="375371"/>
                  <a:pt x="992503" y="376930"/>
                </a:cubicBezTo>
                <a:cubicBezTo>
                  <a:pt x="991338" y="375371"/>
                  <a:pt x="989591" y="373812"/>
                  <a:pt x="987849" y="372058"/>
                </a:cubicBezTo>
                <a:close/>
                <a:moveTo>
                  <a:pt x="954274" y="377904"/>
                </a:moveTo>
                <a:cubicBezTo>
                  <a:pt x="954661" y="376735"/>
                  <a:pt x="955052" y="375761"/>
                  <a:pt x="955634" y="374591"/>
                </a:cubicBezTo>
                <a:cubicBezTo>
                  <a:pt x="957572" y="370109"/>
                  <a:pt x="959706" y="366406"/>
                  <a:pt x="962618" y="362703"/>
                </a:cubicBezTo>
                <a:cubicBezTo>
                  <a:pt x="963396" y="361728"/>
                  <a:pt x="964169" y="360949"/>
                  <a:pt x="964751" y="360169"/>
                </a:cubicBezTo>
                <a:cubicBezTo>
                  <a:pt x="965529" y="359194"/>
                  <a:pt x="965916" y="359000"/>
                  <a:pt x="966498" y="358415"/>
                </a:cubicBezTo>
                <a:cubicBezTo>
                  <a:pt x="966694" y="358220"/>
                  <a:pt x="966890" y="358025"/>
                  <a:pt x="967081" y="357830"/>
                </a:cubicBezTo>
                <a:cubicBezTo>
                  <a:pt x="967663" y="357440"/>
                  <a:pt x="969214" y="356076"/>
                  <a:pt x="969796" y="355881"/>
                </a:cubicBezTo>
                <a:cubicBezTo>
                  <a:pt x="969796" y="355881"/>
                  <a:pt x="976785" y="364846"/>
                  <a:pt x="978336" y="366601"/>
                </a:cubicBezTo>
                <a:lnTo>
                  <a:pt x="983773" y="372642"/>
                </a:lnTo>
                <a:lnTo>
                  <a:pt x="979892" y="378489"/>
                </a:lnTo>
                <a:cubicBezTo>
                  <a:pt x="979500" y="379074"/>
                  <a:pt x="978918" y="380048"/>
                  <a:pt x="978727" y="380438"/>
                </a:cubicBezTo>
                <a:lnTo>
                  <a:pt x="974651" y="379269"/>
                </a:lnTo>
                <a:cubicBezTo>
                  <a:pt x="969214" y="377710"/>
                  <a:pt x="963004" y="377125"/>
                  <a:pt x="957186" y="377515"/>
                </a:cubicBezTo>
                <a:cubicBezTo>
                  <a:pt x="956990" y="377710"/>
                  <a:pt x="954856" y="377904"/>
                  <a:pt x="954274" y="377904"/>
                </a:cubicBezTo>
                <a:close/>
                <a:moveTo>
                  <a:pt x="1017734" y="398369"/>
                </a:moveTo>
                <a:cubicBezTo>
                  <a:pt x="1016760" y="398563"/>
                  <a:pt x="1015595" y="398758"/>
                  <a:pt x="1014627" y="398563"/>
                </a:cubicBezTo>
                <a:cubicBezTo>
                  <a:pt x="1013075" y="398563"/>
                  <a:pt x="1012879" y="398174"/>
                  <a:pt x="1011911" y="397979"/>
                </a:cubicBezTo>
                <a:cubicBezTo>
                  <a:pt x="1012106" y="397784"/>
                  <a:pt x="1012297" y="397394"/>
                  <a:pt x="1012689" y="397394"/>
                </a:cubicBezTo>
                <a:cubicBezTo>
                  <a:pt x="1017734" y="397784"/>
                  <a:pt x="1022197" y="395640"/>
                  <a:pt x="1023748" y="392132"/>
                </a:cubicBezTo>
                <a:cubicBezTo>
                  <a:pt x="1024526" y="390573"/>
                  <a:pt x="1024717" y="387065"/>
                  <a:pt x="1022970" y="386480"/>
                </a:cubicBezTo>
                <a:cubicBezTo>
                  <a:pt x="1022388" y="386285"/>
                  <a:pt x="1021805" y="386480"/>
                  <a:pt x="1021419" y="386675"/>
                </a:cubicBezTo>
                <a:cubicBezTo>
                  <a:pt x="1021032" y="386870"/>
                  <a:pt x="1020836" y="387259"/>
                  <a:pt x="1020641" y="387844"/>
                </a:cubicBezTo>
                <a:cubicBezTo>
                  <a:pt x="1020254" y="388624"/>
                  <a:pt x="1019672" y="389793"/>
                  <a:pt x="1018899" y="389988"/>
                </a:cubicBezTo>
                <a:cubicBezTo>
                  <a:pt x="1019089" y="389598"/>
                  <a:pt x="1019476" y="389014"/>
                  <a:pt x="1019285" y="388429"/>
                </a:cubicBezTo>
                <a:cubicBezTo>
                  <a:pt x="1019089" y="388039"/>
                  <a:pt x="1018703" y="387649"/>
                  <a:pt x="1018316" y="387454"/>
                </a:cubicBezTo>
                <a:cubicBezTo>
                  <a:pt x="1017342" y="387065"/>
                  <a:pt x="1015791" y="388234"/>
                  <a:pt x="1015013" y="387259"/>
                </a:cubicBezTo>
                <a:cubicBezTo>
                  <a:pt x="1014822" y="386285"/>
                  <a:pt x="1015791" y="385895"/>
                  <a:pt x="1016178" y="385311"/>
                </a:cubicBezTo>
                <a:cubicBezTo>
                  <a:pt x="1016956" y="384141"/>
                  <a:pt x="1015791" y="383362"/>
                  <a:pt x="1015791" y="383167"/>
                </a:cubicBezTo>
                <a:cubicBezTo>
                  <a:pt x="1016760" y="382582"/>
                  <a:pt x="1018703" y="382972"/>
                  <a:pt x="1019672" y="383167"/>
                </a:cubicBezTo>
                <a:cubicBezTo>
                  <a:pt x="1020254" y="383362"/>
                  <a:pt x="1020836" y="383751"/>
                  <a:pt x="1021419" y="383556"/>
                </a:cubicBezTo>
                <a:cubicBezTo>
                  <a:pt x="1022001" y="383362"/>
                  <a:pt x="1022388" y="382972"/>
                  <a:pt x="1022584" y="382387"/>
                </a:cubicBezTo>
                <a:cubicBezTo>
                  <a:pt x="1022970" y="381023"/>
                  <a:pt x="1021615" y="380438"/>
                  <a:pt x="1020836" y="379853"/>
                </a:cubicBezTo>
                <a:cubicBezTo>
                  <a:pt x="1020254" y="379464"/>
                  <a:pt x="1018899" y="378489"/>
                  <a:pt x="1018703" y="377515"/>
                </a:cubicBezTo>
                <a:cubicBezTo>
                  <a:pt x="1019285" y="377320"/>
                  <a:pt x="1019868" y="377515"/>
                  <a:pt x="1020450" y="377125"/>
                </a:cubicBezTo>
                <a:cubicBezTo>
                  <a:pt x="1021805" y="376150"/>
                  <a:pt x="1020450" y="375176"/>
                  <a:pt x="1021223" y="373617"/>
                </a:cubicBezTo>
                <a:cubicBezTo>
                  <a:pt x="1022001" y="372252"/>
                  <a:pt x="1023166" y="372447"/>
                  <a:pt x="1023944" y="373227"/>
                </a:cubicBezTo>
                <a:cubicBezTo>
                  <a:pt x="1024526" y="373617"/>
                  <a:pt x="1024526" y="374007"/>
                  <a:pt x="1024717" y="374591"/>
                </a:cubicBezTo>
                <a:cubicBezTo>
                  <a:pt x="1024913" y="374981"/>
                  <a:pt x="1025495" y="375371"/>
                  <a:pt x="1026268" y="375371"/>
                </a:cubicBezTo>
                <a:cubicBezTo>
                  <a:pt x="1027046" y="375371"/>
                  <a:pt x="1027242" y="374786"/>
                  <a:pt x="1027825" y="374786"/>
                </a:cubicBezTo>
                <a:cubicBezTo>
                  <a:pt x="1028211" y="376930"/>
                  <a:pt x="1026268" y="379074"/>
                  <a:pt x="1026660" y="380243"/>
                </a:cubicBezTo>
                <a:cubicBezTo>
                  <a:pt x="1026851" y="380828"/>
                  <a:pt x="1027242" y="381218"/>
                  <a:pt x="1027825" y="381413"/>
                </a:cubicBezTo>
                <a:cubicBezTo>
                  <a:pt x="1029958" y="381997"/>
                  <a:pt x="1029958" y="378294"/>
                  <a:pt x="1033256" y="377904"/>
                </a:cubicBezTo>
                <a:cubicBezTo>
                  <a:pt x="1032870" y="380828"/>
                  <a:pt x="1035390" y="379464"/>
                  <a:pt x="1035972" y="380828"/>
                </a:cubicBezTo>
                <a:cubicBezTo>
                  <a:pt x="1035972" y="381997"/>
                  <a:pt x="1034034" y="381997"/>
                  <a:pt x="1033452" y="382777"/>
                </a:cubicBezTo>
                <a:cubicBezTo>
                  <a:pt x="1032870" y="383362"/>
                  <a:pt x="1032870" y="384336"/>
                  <a:pt x="1033452" y="385116"/>
                </a:cubicBezTo>
                <a:lnTo>
                  <a:pt x="1034034" y="385505"/>
                </a:lnTo>
                <a:cubicBezTo>
                  <a:pt x="1033256" y="385505"/>
                  <a:pt x="1032870" y="385505"/>
                  <a:pt x="1032288" y="385116"/>
                </a:cubicBezTo>
                <a:cubicBezTo>
                  <a:pt x="1031705" y="384921"/>
                  <a:pt x="1031509" y="384531"/>
                  <a:pt x="1031123" y="384336"/>
                </a:cubicBezTo>
                <a:cubicBezTo>
                  <a:pt x="1029762" y="383556"/>
                  <a:pt x="1027242" y="384921"/>
                  <a:pt x="1029958" y="388429"/>
                </a:cubicBezTo>
                <a:cubicBezTo>
                  <a:pt x="1032674" y="392132"/>
                  <a:pt x="1038302" y="391547"/>
                  <a:pt x="1041991" y="389403"/>
                </a:cubicBezTo>
                <a:cubicBezTo>
                  <a:pt x="1044125" y="388234"/>
                  <a:pt x="1043156" y="388039"/>
                  <a:pt x="1044707" y="388234"/>
                </a:cubicBezTo>
                <a:cubicBezTo>
                  <a:pt x="1043929" y="389014"/>
                  <a:pt x="1043738" y="389793"/>
                  <a:pt x="1041018" y="391352"/>
                </a:cubicBezTo>
                <a:cubicBezTo>
                  <a:pt x="1037137" y="393301"/>
                  <a:pt x="1031319" y="393691"/>
                  <a:pt x="1028793" y="389403"/>
                </a:cubicBezTo>
                <a:cubicBezTo>
                  <a:pt x="1028407" y="388624"/>
                  <a:pt x="1028211" y="387844"/>
                  <a:pt x="1027046" y="387844"/>
                </a:cubicBezTo>
                <a:cubicBezTo>
                  <a:pt x="1026078" y="387844"/>
                  <a:pt x="1025299" y="388624"/>
                  <a:pt x="1025495" y="389598"/>
                </a:cubicBezTo>
                <a:cubicBezTo>
                  <a:pt x="1025691" y="390768"/>
                  <a:pt x="1025691" y="391547"/>
                  <a:pt x="1025299" y="392717"/>
                </a:cubicBezTo>
                <a:cubicBezTo>
                  <a:pt x="1024526" y="395835"/>
                  <a:pt x="1021032" y="397784"/>
                  <a:pt x="1017734" y="398369"/>
                </a:cubicBezTo>
                <a:close/>
                <a:moveTo>
                  <a:pt x="1047037" y="376930"/>
                </a:moveTo>
                <a:cubicBezTo>
                  <a:pt x="1047037" y="376540"/>
                  <a:pt x="1047810" y="374981"/>
                  <a:pt x="1048006" y="374786"/>
                </a:cubicBezTo>
                <a:lnTo>
                  <a:pt x="1048201" y="375566"/>
                </a:lnTo>
                <a:cubicBezTo>
                  <a:pt x="1048006" y="375761"/>
                  <a:pt x="1047619" y="376150"/>
                  <a:pt x="1047037" y="376930"/>
                </a:cubicBezTo>
                <a:close/>
                <a:moveTo>
                  <a:pt x="1047037" y="376930"/>
                </a:moveTo>
                <a:cubicBezTo>
                  <a:pt x="1046841" y="378099"/>
                  <a:pt x="1046259" y="378879"/>
                  <a:pt x="1047037" y="380633"/>
                </a:cubicBezTo>
                <a:cubicBezTo>
                  <a:pt x="1047810" y="381997"/>
                  <a:pt x="1048784" y="381997"/>
                  <a:pt x="1049753" y="382387"/>
                </a:cubicBezTo>
                <a:cubicBezTo>
                  <a:pt x="1049948" y="383362"/>
                  <a:pt x="1050722" y="384336"/>
                  <a:pt x="1051500" y="384726"/>
                </a:cubicBezTo>
                <a:cubicBezTo>
                  <a:pt x="1051500" y="384726"/>
                  <a:pt x="1051500" y="384726"/>
                  <a:pt x="1051304" y="384726"/>
                </a:cubicBezTo>
                <a:cubicBezTo>
                  <a:pt x="1050722" y="384921"/>
                  <a:pt x="1049366" y="384921"/>
                  <a:pt x="1048784" y="384726"/>
                </a:cubicBezTo>
                <a:cubicBezTo>
                  <a:pt x="1047619" y="384531"/>
                  <a:pt x="1047037" y="384141"/>
                  <a:pt x="1046645" y="384141"/>
                </a:cubicBezTo>
                <a:cubicBezTo>
                  <a:pt x="1045290" y="383946"/>
                  <a:pt x="1045480" y="385116"/>
                  <a:pt x="1044707" y="384921"/>
                </a:cubicBezTo>
                <a:cubicBezTo>
                  <a:pt x="1043738" y="384726"/>
                  <a:pt x="1044125" y="384141"/>
                  <a:pt x="1042574" y="385116"/>
                </a:cubicBezTo>
                <a:cubicBezTo>
                  <a:pt x="1042960" y="384531"/>
                  <a:pt x="1043347" y="383751"/>
                  <a:pt x="1043738" y="383167"/>
                </a:cubicBezTo>
                <a:lnTo>
                  <a:pt x="1045872" y="379074"/>
                </a:lnTo>
                <a:cubicBezTo>
                  <a:pt x="1046259" y="378489"/>
                  <a:pt x="1046841" y="377320"/>
                  <a:pt x="1047037" y="376930"/>
                </a:cubicBezTo>
                <a:close/>
                <a:moveTo>
                  <a:pt x="1078473" y="380243"/>
                </a:moveTo>
                <a:cubicBezTo>
                  <a:pt x="1079251" y="379659"/>
                  <a:pt x="1079055" y="379464"/>
                  <a:pt x="1079638" y="379659"/>
                </a:cubicBezTo>
                <a:cubicBezTo>
                  <a:pt x="1081189" y="380243"/>
                  <a:pt x="1081771" y="379853"/>
                  <a:pt x="1083132" y="379659"/>
                </a:cubicBezTo>
                <a:cubicBezTo>
                  <a:pt x="1081581" y="383556"/>
                  <a:pt x="1078277" y="382972"/>
                  <a:pt x="1077113" y="381413"/>
                </a:cubicBezTo>
                <a:lnTo>
                  <a:pt x="1078473" y="380243"/>
                </a:lnTo>
                <a:close/>
                <a:moveTo>
                  <a:pt x="982026" y="381802"/>
                </a:moveTo>
                <a:cubicBezTo>
                  <a:pt x="982216" y="381023"/>
                  <a:pt x="985906" y="375566"/>
                  <a:pt x="986489" y="374981"/>
                </a:cubicBezTo>
                <a:cubicBezTo>
                  <a:pt x="987653" y="376150"/>
                  <a:pt x="988622" y="377125"/>
                  <a:pt x="989787" y="378294"/>
                </a:cubicBezTo>
                <a:lnTo>
                  <a:pt x="993281" y="381413"/>
                </a:lnTo>
                <a:lnTo>
                  <a:pt x="991920" y="383946"/>
                </a:lnTo>
                <a:cubicBezTo>
                  <a:pt x="990565" y="383556"/>
                  <a:pt x="989400" y="383362"/>
                  <a:pt x="988040" y="384336"/>
                </a:cubicBezTo>
                <a:cubicBezTo>
                  <a:pt x="987849" y="384336"/>
                  <a:pt x="987849" y="384531"/>
                  <a:pt x="987849" y="384531"/>
                </a:cubicBezTo>
                <a:lnTo>
                  <a:pt x="987653" y="384726"/>
                </a:lnTo>
                <a:cubicBezTo>
                  <a:pt x="986684" y="384141"/>
                  <a:pt x="985906" y="383751"/>
                  <a:pt x="984937" y="383167"/>
                </a:cubicBezTo>
                <a:cubicBezTo>
                  <a:pt x="984159" y="382582"/>
                  <a:pt x="982799" y="381997"/>
                  <a:pt x="982026" y="381802"/>
                </a:cubicBezTo>
                <a:close/>
                <a:moveTo>
                  <a:pt x="943215" y="384921"/>
                </a:moveTo>
                <a:cubicBezTo>
                  <a:pt x="943797" y="384336"/>
                  <a:pt x="948451" y="382387"/>
                  <a:pt x="949811" y="381997"/>
                </a:cubicBezTo>
                <a:cubicBezTo>
                  <a:pt x="949615" y="383362"/>
                  <a:pt x="949229" y="384921"/>
                  <a:pt x="949033" y="386480"/>
                </a:cubicBezTo>
                <a:cubicBezTo>
                  <a:pt x="948842" y="388234"/>
                  <a:pt x="948842" y="389598"/>
                  <a:pt x="948842" y="391352"/>
                </a:cubicBezTo>
                <a:cubicBezTo>
                  <a:pt x="948646" y="391157"/>
                  <a:pt x="948646" y="391157"/>
                  <a:pt x="948451" y="390962"/>
                </a:cubicBezTo>
                <a:lnTo>
                  <a:pt x="947286" y="389793"/>
                </a:lnTo>
                <a:cubicBezTo>
                  <a:pt x="946899" y="389403"/>
                  <a:pt x="946121" y="388624"/>
                  <a:pt x="945931" y="388234"/>
                </a:cubicBezTo>
                <a:cubicBezTo>
                  <a:pt x="945735" y="388039"/>
                  <a:pt x="945348" y="387649"/>
                  <a:pt x="945152" y="387454"/>
                </a:cubicBezTo>
                <a:cubicBezTo>
                  <a:pt x="944957" y="387065"/>
                  <a:pt x="944766" y="386870"/>
                  <a:pt x="944570" y="386675"/>
                </a:cubicBezTo>
                <a:cubicBezTo>
                  <a:pt x="943988" y="386090"/>
                  <a:pt x="943601" y="385505"/>
                  <a:pt x="943215" y="384921"/>
                </a:cubicBezTo>
                <a:close/>
                <a:moveTo>
                  <a:pt x="962035" y="401877"/>
                </a:moveTo>
                <a:cubicBezTo>
                  <a:pt x="961262" y="401682"/>
                  <a:pt x="958155" y="399343"/>
                  <a:pt x="957572" y="398953"/>
                </a:cubicBezTo>
                <a:cubicBezTo>
                  <a:pt x="956799" y="398369"/>
                  <a:pt x="954078" y="396420"/>
                  <a:pt x="953496" y="395640"/>
                </a:cubicBezTo>
                <a:cubicBezTo>
                  <a:pt x="951362" y="392717"/>
                  <a:pt x="952140" y="386675"/>
                  <a:pt x="952914" y="382972"/>
                </a:cubicBezTo>
                <a:cubicBezTo>
                  <a:pt x="953305" y="381023"/>
                  <a:pt x="953305" y="381218"/>
                  <a:pt x="954078" y="381218"/>
                </a:cubicBezTo>
                <a:cubicBezTo>
                  <a:pt x="959902" y="380243"/>
                  <a:pt x="966112" y="380438"/>
                  <a:pt x="971739" y="381802"/>
                </a:cubicBezTo>
                <a:cubicBezTo>
                  <a:pt x="972904" y="381997"/>
                  <a:pt x="976589" y="382972"/>
                  <a:pt x="977563" y="383362"/>
                </a:cubicBezTo>
                <a:cubicBezTo>
                  <a:pt x="974847" y="388624"/>
                  <a:pt x="972126" y="393886"/>
                  <a:pt x="972126" y="400317"/>
                </a:cubicBezTo>
                <a:cubicBezTo>
                  <a:pt x="971157" y="399928"/>
                  <a:pt x="970575" y="399928"/>
                  <a:pt x="969606" y="400512"/>
                </a:cubicBezTo>
                <a:cubicBezTo>
                  <a:pt x="969023" y="400902"/>
                  <a:pt x="968245" y="401487"/>
                  <a:pt x="968054" y="402072"/>
                </a:cubicBezTo>
                <a:lnTo>
                  <a:pt x="967859" y="401877"/>
                </a:lnTo>
                <a:cubicBezTo>
                  <a:pt x="967859" y="401877"/>
                  <a:pt x="967859" y="401682"/>
                  <a:pt x="967663" y="401682"/>
                </a:cubicBezTo>
                <a:cubicBezTo>
                  <a:pt x="967663" y="401487"/>
                  <a:pt x="967472" y="401487"/>
                  <a:pt x="967472" y="401292"/>
                </a:cubicBezTo>
                <a:cubicBezTo>
                  <a:pt x="967276" y="401097"/>
                  <a:pt x="967081" y="400902"/>
                  <a:pt x="966890" y="400707"/>
                </a:cubicBezTo>
                <a:cubicBezTo>
                  <a:pt x="965333" y="399538"/>
                  <a:pt x="962618" y="399538"/>
                  <a:pt x="962035" y="401877"/>
                </a:cubicBezTo>
                <a:close/>
                <a:moveTo>
                  <a:pt x="994832" y="384921"/>
                </a:moveTo>
                <a:cubicBezTo>
                  <a:pt x="995028" y="384531"/>
                  <a:pt x="995219" y="383751"/>
                  <a:pt x="995610" y="383556"/>
                </a:cubicBezTo>
                <a:lnTo>
                  <a:pt x="999687" y="386870"/>
                </a:lnTo>
                <a:cubicBezTo>
                  <a:pt x="998713" y="386675"/>
                  <a:pt x="998522" y="386870"/>
                  <a:pt x="997548" y="387065"/>
                </a:cubicBezTo>
                <a:cubicBezTo>
                  <a:pt x="997357" y="386870"/>
                  <a:pt x="996966" y="385700"/>
                  <a:pt x="995801" y="385116"/>
                </a:cubicBezTo>
                <a:lnTo>
                  <a:pt x="994832" y="384921"/>
                </a:lnTo>
                <a:cubicBezTo>
                  <a:pt x="994832" y="384921"/>
                  <a:pt x="995028" y="384921"/>
                  <a:pt x="994832" y="384921"/>
                </a:cubicBezTo>
                <a:close/>
                <a:moveTo>
                  <a:pt x="975233" y="399928"/>
                </a:moveTo>
                <a:cubicBezTo>
                  <a:pt x="975037" y="397199"/>
                  <a:pt x="976202" y="393691"/>
                  <a:pt x="977171" y="391352"/>
                </a:cubicBezTo>
                <a:cubicBezTo>
                  <a:pt x="977563" y="389988"/>
                  <a:pt x="979696" y="385505"/>
                  <a:pt x="980474" y="384336"/>
                </a:cubicBezTo>
                <a:cubicBezTo>
                  <a:pt x="981247" y="384531"/>
                  <a:pt x="982799" y="385311"/>
                  <a:pt x="983381" y="385700"/>
                </a:cubicBezTo>
                <a:cubicBezTo>
                  <a:pt x="983773" y="385895"/>
                  <a:pt x="984355" y="386090"/>
                  <a:pt x="984741" y="386480"/>
                </a:cubicBezTo>
                <a:lnTo>
                  <a:pt x="985710" y="387065"/>
                </a:lnTo>
                <a:cubicBezTo>
                  <a:pt x="985710" y="387065"/>
                  <a:pt x="985906" y="387065"/>
                  <a:pt x="985906" y="387259"/>
                </a:cubicBezTo>
                <a:cubicBezTo>
                  <a:pt x="986102" y="387454"/>
                  <a:pt x="985906" y="387259"/>
                  <a:pt x="986102" y="387454"/>
                </a:cubicBezTo>
                <a:cubicBezTo>
                  <a:pt x="985520" y="387649"/>
                  <a:pt x="984937" y="388429"/>
                  <a:pt x="984741" y="389208"/>
                </a:cubicBezTo>
                <a:cubicBezTo>
                  <a:pt x="984355" y="390183"/>
                  <a:pt x="984546" y="390962"/>
                  <a:pt x="984937" y="391937"/>
                </a:cubicBezTo>
                <a:cubicBezTo>
                  <a:pt x="984741" y="392132"/>
                  <a:pt x="984546" y="392132"/>
                  <a:pt x="984159" y="392327"/>
                </a:cubicBezTo>
                <a:cubicBezTo>
                  <a:pt x="982026" y="393691"/>
                  <a:pt x="981830" y="396225"/>
                  <a:pt x="982799" y="397394"/>
                </a:cubicBezTo>
                <a:cubicBezTo>
                  <a:pt x="982608" y="397784"/>
                  <a:pt x="982412" y="397979"/>
                  <a:pt x="982412" y="398369"/>
                </a:cubicBezTo>
                <a:cubicBezTo>
                  <a:pt x="981639" y="400707"/>
                  <a:pt x="982608" y="403631"/>
                  <a:pt x="986293" y="403436"/>
                </a:cubicBezTo>
                <a:lnTo>
                  <a:pt x="986684" y="404021"/>
                </a:lnTo>
                <a:cubicBezTo>
                  <a:pt x="987849" y="405385"/>
                  <a:pt x="989009" y="405385"/>
                  <a:pt x="990756" y="405190"/>
                </a:cubicBezTo>
                <a:cubicBezTo>
                  <a:pt x="989983" y="405775"/>
                  <a:pt x="988818" y="406359"/>
                  <a:pt x="987653" y="406554"/>
                </a:cubicBezTo>
                <a:cubicBezTo>
                  <a:pt x="986102" y="406749"/>
                  <a:pt x="984741" y="405969"/>
                  <a:pt x="984159" y="407334"/>
                </a:cubicBezTo>
                <a:cubicBezTo>
                  <a:pt x="983963" y="407724"/>
                  <a:pt x="983963" y="407919"/>
                  <a:pt x="983577" y="407919"/>
                </a:cubicBezTo>
                <a:cubicBezTo>
                  <a:pt x="983190" y="407919"/>
                  <a:pt x="983190" y="407724"/>
                  <a:pt x="982799" y="407529"/>
                </a:cubicBezTo>
                <a:cubicBezTo>
                  <a:pt x="982412" y="407334"/>
                  <a:pt x="981443" y="407139"/>
                  <a:pt x="981057" y="407139"/>
                </a:cubicBezTo>
                <a:cubicBezTo>
                  <a:pt x="980665" y="407139"/>
                  <a:pt x="980474" y="407139"/>
                  <a:pt x="980083" y="406944"/>
                </a:cubicBezTo>
                <a:cubicBezTo>
                  <a:pt x="979892" y="406944"/>
                  <a:pt x="979310" y="406944"/>
                  <a:pt x="979114" y="406749"/>
                </a:cubicBezTo>
                <a:cubicBezTo>
                  <a:pt x="978918" y="406749"/>
                  <a:pt x="978727" y="406359"/>
                  <a:pt x="978531" y="406164"/>
                </a:cubicBezTo>
                <a:cubicBezTo>
                  <a:pt x="978336" y="405969"/>
                  <a:pt x="978145" y="405969"/>
                  <a:pt x="977949" y="405775"/>
                </a:cubicBezTo>
                <a:cubicBezTo>
                  <a:pt x="978145" y="404410"/>
                  <a:pt x="978336" y="402851"/>
                  <a:pt x="976785" y="401877"/>
                </a:cubicBezTo>
                <a:cubicBezTo>
                  <a:pt x="976398" y="401682"/>
                  <a:pt x="976006" y="401487"/>
                  <a:pt x="975620" y="401292"/>
                </a:cubicBezTo>
                <a:lnTo>
                  <a:pt x="975233" y="399928"/>
                </a:lnTo>
                <a:close/>
                <a:moveTo>
                  <a:pt x="985906" y="395835"/>
                </a:moveTo>
                <a:cubicBezTo>
                  <a:pt x="985520" y="395640"/>
                  <a:pt x="985324" y="395835"/>
                  <a:pt x="985324" y="395445"/>
                </a:cubicBezTo>
                <a:cubicBezTo>
                  <a:pt x="985128" y="394471"/>
                  <a:pt x="986875" y="394666"/>
                  <a:pt x="987653" y="394666"/>
                </a:cubicBezTo>
                <a:cubicBezTo>
                  <a:pt x="988622" y="394860"/>
                  <a:pt x="989591" y="394665"/>
                  <a:pt x="989787" y="393886"/>
                </a:cubicBezTo>
                <a:cubicBezTo>
                  <a:pt x="990173" y="392717"/>
                  <a:pt x="989591" y="392132"/>
                  <a:pt x="988818" y="391742"/>
                </a:cubicBezTo>
                <a:cubicBezTo>
                  <a:pt x="988235" y="391352"/>
                  <a:pt x="987267" y="390768"/>
                  <a:pt x="987653" y="389793"/>
                </a:cubicBezTo>
                <a:cubicBezTo>
                  <a:pt x="988235" y="389793"/>
                  <a:pt x="988426" y="390183"/>
                  <a:pt x="989204" y="389793"/>
                </a:cubicBezTo>
                <a:cubicBezTo>
                  <a:pt x="990565" y="389208"/>
                  <a:pt x="989983" y="387649"/>
                  <a:pt x="989983" y="387259"/>
                </a:cubicBezTo>
                <a:cubicBezTo>
                  <a:pt x="989591" y="385895"/>
                  <a:pt x="990951" y="385895"/>
                  <a:pt x="991338" y="387259"/>
                </a:cubicBezTo>
                <a:cubicBezTo>
                  <a:pt x="991730" y="388429"/>
                  <a:pt x="992698" y="388624"/>
                  <a:pt x="993667" y="388234"/>
                </a:cubicBezTo>
                <a:cubicBezTo>
                  <a:pt x="994250" y="388039"/>
                  <a:pt x="994059" y="387454"/>
                  <a:pt x="994832" y="387649"/>
                </a:cubicBezTo>
                <a:cubicBezTo>
                  <a:pt x="995219" y="388624"/>
                  <a:pt x="994832" y="389403"/>
                  <a:pt x="994636" y="390378"/>
                </a:cubicBezTo>
                <a:cubicBezTo>
                  <a:pt x="994445" y="391352"/>
                  <a:pt x="995028" y="392132"/>
                  <a:pt x="995801" y="392132"/>
                </a:cubicBezTo>
                <a:cubicBezTo>
                  <a:pt x="997161" y="392327"/>
                  <a:pt x="997357" y="391352"/>
                  <a:pt x="997744" y="390768"/>
                </a:cubicBezTo>
                <a:cubicBezTo>
                  <a:pt x="998326" y="389598"/>
                  <a:pt x="999491" y="388819"/>
                  <a:pt x="999491" y="389793"/>
                </a:cubicBezTo>
                <a:cubicBezTo>
                  <a:pt x="999491" y="389988"/>
                  <a:pt x="999491" y="389793"/>
                  <a:pt x="999491" y="389988"/>
                </a:cubicBezTo>
                <a:cubicBezTo>
                  <a:pt x="999491" y="390183"/>
                  <a:pt x="999295" y="390183"/>
                  <a:pt x="999295" y="390378"/>
                </a:cubicBezTo>
                <a:cubicBezTo>
                  <a:pt x="999104" y="390573"/>
                  <a:pt x="999104" y="390962"/>
                  <a:pt x="999104" y="391157"/>
                </a:cubicBezTo>
                <a:cubicBezTo>
                  <a:pt x="999104" y="391742"/>
                  <a:pt x="999491" y="392132"/>
                  <a:pt x="999877" y="392327"/>
                </a:cubicBezTo>
                <a:cubicBezTo>
                  <a:pt x="1000460" y="392522"/>
                  <a:pt x="1001042" y="392522"/>
                  <a:pt x="1001429" y="392327"/>
                </a:cubicBezTo>
                <a:cubicBezTo>
                  <a:pt x="1002593" y="391547"/>
                  <a:pt x="1003567" y="392911"/>
                  <a:pt x="1001820" y="393496"/>
                </a:cubicBezTo>
                <a:cubicBezTo>
                  <a:pt x="1000460" y="393886"/>
                  <a:pt x="1000269" y="394860"/>
                  <a:pt x="1000655" y="395835"/>
                </a:cubicBezTo>
                <a:cubicBezTo>
                  <a:pt x="1000846" y="396420"/>
                  <a:pt x="1001238" y="396420"/>
                  <a:pt x="1001820" y="396614"/>
                </a:cubicBezTo>
                <a:cubicBezTo>
                  <a:pt x="1001820" y="397394"/>
                  <a:pt x="1001042" y="397394"/>
                  <a:pt x="1000460" y="397394"/>
                </a:cubicBezTo>
                <a:cubicBezTo>
                  <a:pt x="998713" y="397004"/>
                  <a:pt x="997548" y="395055"/>
                  <a:pt x="996192" y="396420"/>
                </a:cubicBezTo>
                <a:cubicBezTo>
                  <a:pt x="995219" y="397394"/>
                  <a:pt x="995997" y="398563"/>
                  <a:pt x="996579" y="399343"/>
                </a:cubicBezTo>
                <a:cubicBezTo>
                  <a:pt x="998713" y="402266"/>
                  <a:pt x="1002402" y="402656"/>
                  <a:pt x="1005701" y="401487"/>
                </a:cubicBezTo>
                <a:cubicBezTo>
                  <a:pt x="1006670" y="401097"/>
                  <a:pt x="1008221" y="400123"/>
                  <a:pt x="1008999" y="399538"/>
                </a:cubicBezTo>
                <a:cubicBezTo>
                  <a:pt x="1009968" y="398563"/>
                  <a:pt x="1009777" y="398369"/>
                  <a:pt x="1010942" y="398369"/>
                </a:cubicBezTo>
                <a:cubicBezTo>
                  <a:pt x="1010746" y="398758"/>
                  <a:pt x="1010359" y="399343"/>
                  <a:pt x="1010164" y="399733"/>
                </a:cubicBezTo>
                <a:cubicBezTo>
                  <a:pt x="1009385" y="400902"/>
                  <a:pt x="1008221" y="402072"/>
                  <a:pt x="1006865" y="402656"/>
                </a:cubicBezTo>
                <a:cubicBezTo>
                  <a:pt x="1004923" y="403631"/>
                  <a:pt x="1002011" y="403826"/>
                  <a:pt x="999877" y="403046"/>
                </a:cubicBezTo>
                <a:cubicBezTo>
                  <a:pt x="998908" y="402656"/>
                  <a:pt x="997939" y="401682"/>
                  <a:pt x="996775" y="402656"/>
                </a:cubicBezTo>
                <a:cubicBezTo>
                  <a:pt x="996192" y="403241"/>
                  <a:pt x="996383" y="403436"/>
                  <a:pt x="996192" y="404215"/>
                </a:cubicBezTo>
                <a:cubicBezTo>
                  <a:pt x="995801" y="408503"/>
                  <a:pt x="991147" y="411232"/>
                  <a:pt x="987849" y="410452"/>
                </a:cubicBezTo>
                <a:cubicBezTo>
                  <a:pt x="987267" y="410257"/>
                  <a:pt x="986684" y="409867"/>
                  <a:pt x="986293" y="409867"/>
                </a:cubicBezTo>
                <a:cubicBezTo>
                  <a:pt x="984546" y="409867"/>
                  <a:pt x="984741" y="411621"/>
                  <a:pt x="984546" y="412401"/>
                </a:cubicBezTo>
                <a:cubicBezTo>
                  <a:pt x="984355" y="412986"/>
                  <a:pt x="984355" y="413571"/>
                  <a:pt x="984159" y="413961"/>
                </a:cubicBezTo>
                <a:cubicBezTo>
                  <a:pt x="982608" y="417859"/>
                  <a:pt x="978918" y="417664"/>
                  <a:pt x="975816" y="416105"/>
                </a:cubicBezTo>
                <a:cubicBezTo>
                  <a:pt x="974264" y="415325"/>
                  <a:pt x="973290" y="414545"/>
                  <a:pt x="972322" y="413376"/>
                </a:cubicBezTo>
                <a:cubicBezTo>
                  <a:pt x="972126" y="413181"/>
                  <a:pt x="971935" y="413181"/>
                  <a:pt x="971739" y="412791"/>
                </a:cubicBezTo>
                <a:cubicBezTo>
                  <a:pt x="971543" y="412596"/>
                  <a:pt x="971353" y="412402"/>
                  <a:pt x="971353" y="412206"/>
                </a:cubicBezTo>
                <a:cubicBezTo>
                  <a:pt x="971543" y="412402"/>
                  <a:pt x="971353" y="412206"/>
                  <a:pt x="971543" y="412401"/>
                </a:cubicBezTo>
                <a:cubicBezTo>
                  <a:pt x="971935" y="412596"/>
                  <a:pt x="971935" y="412986"/>
                  <a:pt x="972708" y="413571"/>
                </a:cubicBezTo>
                <a:cubicBezTo>
                  <a:pt x="974264" y="414935"/>
                  <a:pt x="976398" y="415910"/>
                  <a:pt x="978727" y="415910"/>
                </a:cubicBezTo>
                <a:cubicBezTo>
                  <a:pt x="981639" y="415715"/>
                  <a:pt x="984159" y="413376"/>
                  <a:pt x="984355" y="410452"/>
                </a:cubicBezTo>
                <a:cubicBezTo>
                  <a:pt x="985128" y="410257"/>
                  <a:pt x="985906" y="409673"/>
                  <a:pt x="986102" y="409283"/>
                </a:cubicBezTo>
                <a:cubicBezTo>
                  <a:pt x="988622" y="409283"/>
                  <a:pt x="990173" y="408893"/>
                  <a:pt x="991920" y="407724"/>
                </a:cubicBezTo>
                <a:cubicBezTo>
                  <a:pt x="993281" y="406944"/>
                  <a:pt x="994445" y="405385"/>
                  <a:pt x="994636" y="403241"/>
                </a:cubicBezTo>
                <a:cubicBezTo>
                  <a:pt x="994832" y="402072"/>
                  <a:pt x="994832" y="397784"/>
                  <a:pt x="992503" y="398174"/>
                </a:cubicBezTo>
                <a:cubicBezTo>
                  <a:pt x="991147" y="398369"/>
                  <a:pt x="991147" y="399733"/>
                  <a:pt x="990951" y="400317"/>
                </a:cubicBezTo>
                <a:cubicBezTo>
                  <a:pt x="990756" y="401097"/>
                  <a:pt x="989983" y="402072"/>
                  <a:pt x="989009" y="401682"/>
                </a:cubicBezTo>
                <a:cubicBezTo>
                  <a:pt x="989009" y="401487"/>
                  <a:pt x="989591" y="399928"/>
                  <a:pt x="988040" y="399343"/>
                </a:cubicBezTo>
                <a:cubicBezTo>
                  <a:pt x="986684" y="398953"/>
                  <a:pt x="986489" y="400123"/>
                  <a:pt x="985324" y="399928"/>
                </a:cubicBezTo>
                <a:cubicBezTo>
                  <a:pt x="984937" y="399343"/>
                  <a:pt x="985324" y="398758"/>
                  <a:pt x="985906" y="398563"/>
                </a:cubicBezTo>
                <a:cubicBezTo>
                  <a:pt x="987457" y="398369"/>
                  <a:pt x="987267" y="396420"/>
                  <a:pt x="985906" y="395835"/>
                </a:cubicBezTo>
                <a:close/>
                <a:moveTo>
                  <a:pt x="1059843" y="388429"/>
                </a:moveTo>
                <a:cubicBezTo>
                  <a:pt x="1060039" y="388234"/>
                  <a:pt x="1060039" y="388234"/>
                  <a:pt x="1060230" y="387844"/>
                </a:cubicBezTo>
                <a:cubicBezTo>
                  <a:pt x="1060426" y="388039"/>
                  <a:pt x="1060621" y="388039"/>
                  <a:pt x="1060812" y="388234"/>
                </a:cubicBezTo>
                <a:lnTo>
                  <a:pt x="1059843" y="388429"/>
                </a:lnTo>
                <a:close/>
                <a:moveTo>
                  <a:pt x="1002011" y="388624"/>
                </a:moveTo>
                <a:lnTo>
                  <a:pt x="1003758" y="389793"/>
                </a:lnTo>
                <a:cubicBezTo>
                  <a:pt x="1003175" y="389598"/>
                  <a:pt x="1002985" y="389403"/>
                  <a:pt x="1002207" y="389403"/>
                </a:cubicBezTo>
                <a:lnTo>
                  <a:pt x="1002011" y="388624"/>
                </a:lnTo>
                <a:close/>
                <a:moveTo>
                  <a:pt x="1004536" y="395835"/>
                </a:moveTo>
                <a:cubicBezTo>
                  <a:pt x="1005314" y="395445"/>
                  <a:pt x="1005896" y="394081"/>
                  <a:pt x="1005896" y="392911"/>
                </a:cubicBezTo>
                <a:cubicBezTo>
                  <a:pt x="1005701" y="391352"/>
                  <a:pt x="1004923" y="390962"/>
                  <a:pt x="1004340" y="390183"/>
                </a:cubicBezTo>
                <a:cubicBezTo>
                  <a:pt x="1004923" y="390378"/>
                  <a:pt x="1005701" y="390962"/>
                  <a:pt x="1006283" y="391352"/>
                </a:cubicBezTo>
                <a:cubicBezTo>
                  <a:pt x="1008803" y="392717"/>
                  <a:pt x="1009581" y="393106"/>
                  <a:pt x="1011911" y="394276"/>
                </a:cubicBezTo>
                <a:cubicBezTo>
                  <a:pt x="1012106" y="394276"/>
                  <a:pt x="1011911" y="394276"/>
                  <a:pt x="1012106" y="394276"/>
                </a:cubicBezTo>
                <a:lnTo>
                  <a:pt x="1012297" y="394276"/>
                </a:lnTo>
                <a:cubicBezTo>
                  <a:pt x="1010746" y="394081"/>
                  <a:pt x="1010746" y="395055"/>
                  <a:pt x="1010359" y="395445"/>
                </a:cubicBezTo>
                <a:cubicBezTo>
                  <a:pt x="1009777" y="395835"/>
                  <a:pt x="1008803" y="395055"/>
                  <a:pt x="1008030" y="396030"/>
                </a:cubicBezTo>
                <a:cubicBezTo>
                  <a:pt x="1007834" y="396420"/>
                  <a:pt x="1007638" y="396614"/>
                  <a:pt x="1007448" y="397004"/>
                </a:cubicBezTo>
                <a:cubicBezTo>
                  <a:pt x="1006670" y="397784"/>
                  <a:pt x="1005701" y="398563"/>
                  <a:pt x="1004732" y="398953"/>
                </a:cubicBezTo>
                <a:cubicBezTo>
                  <a:pt x="1004923" y="397199"/>
                  <a:pt x="1004923" y="397589"/>
                  <a:pt x="1004536" y="395835"/>
                </a:cubicBezTo>
                <a:close/>
                <a:moveTo>
                  <a:pt x="1083518" y="392522"/>
                </a:moveTo>
                <a:cubicBezTo>
                  <a:pt x="1083132" y="393496"/>
                  <a:pt x="1081385" y="393106"/>
                  <a:pt x="1080024" y="393106"/>
                </a:cubicBezTo>
                <a:cubicBezTo>
                  <a:pt x="1078669" y="393106"/>
                  <a:pt x="1077113" y="393106"/>
                  <a:pt x="1075757" y="393106"/>
                </a:cubicBezTo>
                <a:cubicBezTo>
                  <a:pt x="1057900" y="393496"/>
                  <a:pt x="1042378" y="396420"/>
                  <a:pt x="1025495" y="401682"/>
                </a:cubicBezTo>
                <a:cubicBezTo>
                  <a:pt x="1011524" y="406164"/>
                  <a:pt x="997744" y="412791"/>
                  <a:pt x="985710" y="420782"/>
                </a:cubicBezTo>
                <a:cubicBezTo>
                  <a:pt x="984741" y="421367"/>
                  <a:pt x="983963" y="421951"/>
                  <a:pt x="983190" y="422536"/>
                </a:cubicBezTo>
                <a:cubicBezTo>
                  <a:pt x="982799" y="422731"/>
                  <a:pt x="982221" y="423121"/>
                  <a:pt x="981639" y="422926"/>
                </a:cubicBezTo>
                <a:cubicBezTo>
                  <a:pt x="981247" y="422731"/>
                  <a:pt x="980861" y="422146"/>
                  <a:pt x="981057" y="421562"/>
                </a:cubicBezTo>
                <a:cubicBezTo>
                  <a:pt x="981443" y="420782"/>
                  <a:pt x="990369" y="415130"/>
                  <a:pt x="990951" y="414740"/>
                </a:cubicBezTo>
                <a:cubicBezTo>
                  <a:pt x="1016956" y="398953"/>
                  <a:pt x="1049948" y="389793"/>
                  <a:pt x="1080607" y="390768"/>
                </a:cubicBezTo>
                <a:cubicBezTo>
                  <a:pt x="1080998" y="390768"/>
                  <a:pt x="1082163" y="390768"/>
                  <a:pt x="1082549" y="390962"/>
                </a:cubicBezTo>
                <a:cubicBezTo>
                  <a:pt x="1083518" y="391157"/>
                  <a:pt x="1083714" y="391742"/>
                  <a:pt x="1083518" y="392522"/>
                </a:cubicBezTo>
                <a:close/>
                <a:moveTo>
                  <a:pt x="1076726" y="406359"/>
                </a:moveTo>
                <a:lnTo>
                  <a:pt x="1077113" y="405775"/>
                </a:lnTo>
                <a:cubicBezTo>
                  <a:pt x="1077308" y="405580"/>
                  <a:pt x="1077308" y="405580"/>
                  <a:pt x="1077504" y="405190"/>
                </a:cubicBezTo>
                <a:cubicBezTo>
                  <a:pt x="1078473" y="404020"/>
                  <a:pt x="1078860" y="402461"/>
                  <a:pt x="1078669" y="400707"/>
                </a:cubicBezTo>
                <a:cubicBezTo>
                  <a:pt x="1078473" y="398953"/>
                  <a:pt x="1077695" y="397979"/>
                  <a:pt x="1076726" y="396809"/>
                </a:cubicBezTo>
                <a:cubicBezTo>
                  <a:pt x="1076340" y="396420"/>
                  <a:pt x="1075948" y="396225"/>
                  <a:pt x="1075561" y="396030"/>
                </a:cubicBezTo>
                <a:cubicBezTo>
                  <a:pt x="1077891" y="396030"/>
                  <a:pt x="1082549" y="395835"/>
                  <a:pt x="1084297" y="396420"/>
                </a:cubicBezTo>
                <a:cubicBezTo>
                  <a:pt x="1088177" y="397589"/>
                  <a:pt x="1088759" y="402072"/>
                  <a:pt x="1086626" y="404410"/>
                </a:cubicBezTo>
                <a:cubicBezTo>
                  <a:pt x="1085461" y="405775"/>
                  <a:pt x="1084487" y="406164"/>
                  <a:pt x="1081967" y="406164"/>
                </a:cubicBezTo>
                <a:lnTo>
                  <a:pt x="1076726" y="406359"/>
                </a:lnTo>
                <a:close/>
                <a:moveTo>
                  <a:pt x="1054216" y="397979"/>
                </a:moveTo>
                <a:cubicBezTo>
                  <a:pt x="1057710" y="397394"/>
                  <a:pt x="1066249" y="396420"/>
                  <a:pt x="1069547" y="396420"/>
                </a:cubicBezTo>
                <a:lnTo>
                  <a:pt x="1069161" y="396614"/>
                </a:lnTo>
                <a:cubicBezTo>
                  <a:pt x="1066636" y="398369"/>
                  <a:pt x="1065857" y="401877"/>
                  <a:pt x="1067604" y="404605"/>
                </a:cubicBezTo>
                <a:cubicBezTo>
                  <a:pt x="1068187" y="405580"/>
                  <a:pt x="1068769" y="405969"/>
                  <a:pt x="1069547" y="406554"/>
                </a:cubicBezTo>
                <a:cubicBezTo>
                  <a:pt x="1067414" y="406749"/>
                  <a:pt x="1065275" y="406944"/>
                  <a:pt x="1063141" y="407139"/>
                </a:cubicBezTo>
                <a:cubicBezTo>
                  <a:pt x="1061008" y="407334"/>
                  <a:pt x="1058874" y="407724"/>
                  <a:pt x="1056932" y="407919"/>
                </a:cubicBezTo>
                <a:cubicBezTo>
                  <a:pt x="1057127" y="407724"/>
                  <a:pt x="1057323" y="407529"/>
                  <a:pt x="1057323" y="407334"/>
                </a:cubicBezTo>
                <a:cubicBezTo>
                  <a:pt x="1060039" y="404215"/>
                  <a:pt x="1058679" y="399343"/>
                  <a:pt x="1054216" y="397979"/>
                </a:cubicBezTo>
                <a:close/>
                <a:moveTo>
                  <a:pt x="1034225" y="402461"/>
                </a:moveTo>
                <a:cubicBezTo>
                  <a:pt x="1036364" y="401682"/>
                  <a:pt x="1046645" y="399343"/>
                  <a:pt x="1049366" y="398953"/>
                </a:cubicBezTo>
                <a:cubicBezTo>
                  <a:pt x="1049170" y="399148"/>
                  <a:pt x="1049170" y="399148"/>
                  <a:pt x="1048975" y="399148"/>
                </a:cubicBezTo>
                <a:lnTo>
                  <a:pt x="1048201" y="399928"/>
                </a:lnTo>
                <a:cubicBezTo>
                  <a:pt x="1045872" y="402461"/>
                  <a:pt x="1046063" y="407334"/>
                  <a:pt x="1050139" y="409478"/>
                </a:cubicBezTo>
                <a:lnTo>
                  <a:pt x="1037137" y="412596"/>
                </a:lnTo>
                <a:cubicBezTo>
                  <a:pt x="1037333" y="412206"/>
                  <a:pt x="1037719" y="412012"/>
                  <a:pt x="1038111" y="411427"/>
                </a:cubicBezTo>
                <a:cubicBezTo>
                  <a:pt x="1039080" y="409867"/>
                  <a:pt x="1039271" y="407919"/>
                  <a:pt x="1038688" y="406359"/>
                </a:cubicBezTo>
                <a:cubicBezTo>
                  <a:pt x="1037529" y="403046"/>
                  <a:pt x="1035003" y="402851"/>
                  <a:pt x="1034225" y="402461"/>
                </a:cubicBezTo>
                <a:close/>
                <a:moveTo>
                  <a:pt x="1072459" y="398563"/>
                </a:moveTo>
                <a:cubicBezTo>
                  <a:pt x="1074206" y="398174"/>
                  <a:pt x="1075561" y="399538"/>
                  <a:pt x="1075757" y="400902"/>
                </a:cubicBezTo>
                <a:cubicBezTo>
                  <a:pt x="1076144" y="402656"/>
                  <a:pt x="1074788" y="404021"/>
                  <a:pt x="1073428" y="404410"/>
                </a:cubicBezTo>
                <a:cubicBezTo>
                  <a:pt x="1069738" y="405190"/>
                  <a:pt x="1068578" y="399343"/>
                  <a:pt x="1072459" y="398563"/>
                </a:cubicBezTo>
                <a:close/>
                <a:moveTo>
                  <a:pt x="1031705" y="414350"/>
                </a:moveTo>
                <a:lnTo>
                  <a:pt x="1019089" y="418833"/>
                </a:lnTo>
                <a:cubicBezTo>
                  <a:pt x="1019476" y="417664"/>
                  <a:pt x="1020058" y="417274"/>
                  <a:pt x="1020058" y="415715"/>
                </a:cubicBezTo>
                <a:cubicBezTo>
                  <a:pt x="1020058" y="413571"/>
                  <a:pt x="1018899" y="411621"/>
                  <a:pt x="1017152" y="410452"/>
                </a:cubicBezTo>
                <a:cubicBezTo>
                  <a:pt x="1015987" y="409673"/>
                  <a:pt x="1015405" y="409867"/>
                  <a:pt x="1014044" y="409478"/>
                </a:cubicBezTo>
                <a:cubicBezTo>
                  <a:pt x="1015791" y="408698"/>
                  <a:pt x="1026851" y="404410"/>
                  <a:pt x="1028598" y="404215"/>
                </a:cubicBezTo>
                <a:cubicBezTo>
                  <a:pt x="1028015" y="404995"/>
                  <a:pt x="1027433" y="405580"/>
                  <a:pt x="1027242" y="406944"/>
                </a:cubicBezTo>
                <a:cubicBezTo>
                  <a:pt x="1026268" y="410062"/>
                  <a:pt x="1028211" y="413571"/>
                  <a:pt x="1031705" y="414350"/>
                </a:cubicBezTo>
                <a:close/>
                <a:moveTo>
                  <a:pt x="1052082" y="401097"/>
                </a:moveTo>
                <a:cubicBezTo>
                  <a:pt x="1055767" y="400317"/>
                  <a:pt x="1057127" y="405969"/>
                  <a:pt x="1053247" y="406749"/>
                </a:cubicBezTo>
                <a:cubicBezTo>
                  <a:pt x="1049557" y="407724"/>
                  <a:pt x="1048392" y="401877"/>
                  <a:pt x="1052082" y="401097"/>
                </a:cubicBezTo>
                <a:close/>
                <a:moveTo>
                  <a:pt x="975429" y="408503"/>
                </a:moveTo>
                <a:cubicBezTo>
                  <a:pt x="974264" y="409283"/>
                  <a:pt x="973290" y="409283"/>
                  <a:pt x="971739" y="409478"/>
                </a:cubicBezTo>
                <a:cubicBezTo>
                  <a:pt x="970188" y="409478"/>
                  <a:pt x="969606" y="410842"/>
                  <a:pt x="970379" y="412012"/>
                </a:cubicBezTo>
                <a:cubicBezTo>
                  <a:pt x="969796" y="411427"/>
                  <a:pt x="969606" y="410647"/>
                  <a:pt x="968245" y="410842"/>
                </a:cubicBezTo>
                <a:cubicBezTo>
                  <a:pt x="967859" y="410842"/>
                  <a:pt x="967472" y="410647"/>
                  <a:pt x="967276" y="410257"/>
                </a:cubicBezTo>
                <a:cubicBezTo>
                  <a:pt x="966890" y="409088"/>
                  <a:pt x="967859" y="409673"/>
                  <a:pt x="966112" y="408113"/>
                </a:cubicBezTo>
                <a:cubicBezTo>
                  <a:pt x="965333" y="407529"/>
                  <a:pt x="963978" y="406359"/>
                  <a:pt x="963200" y="405969"/>
                </a:cubicBezTo>
                <a:cubicBezTo>
                  <a:pt x="963782" y="405580"/>
                  <a:pt x="964365" y="405775"/>
                  <a:pt x="964560" y="404021"/>
                </a:cubicBezTo>
                <a:lnTo>
                  <a:pt x="964751" y="403241"/>
                </a:lnTo>
                <a:cubicBezTo>
                  <a:pt x="965333" y="403631"/>
                  <a:pt x="965916" y="404995"/>
                  <a:pt x="966112" y="405969"/>
                </a:cubicBezTo>
                <a:cubicBezTo>
                  <a:pt x="966498" y="407139"/>
                  <a:pt x="966498" y="408308"/>
                  <a:pt x="967663" y="408503"/>
                </a:cubicBezTo>
                <a:cubicBezTo>
                  <a:pt x="968245" y="408698"/>
                  <a:pt x="968828" y="408308"/>
                  <a:pt x="969219" y="407919"/>
                </a:cubicBezTo>
                <a:cubicBezTo>
                  <a:pt x="969992" y="407139"/>
                  <a:pt x="969796" y="404020"/>
                  <a:pt x="970770" y="403241"/>
                </a:cubicBezTo>
                <a:cubicBezTo>
                  <a:pt x="971157" y="403631"/>
                  <a:pt x="971543" y="404410"/>
                  <a:pt x="972708" y="404021"/>
                </a:cubicBezTo>
                <a:cubicBezTo>
                  <a:pt x="973290" y="403826"/>
                  <a:pt x="974847" y="402851"/>
                  <a:pt x="974455" y="404605"/>
                </a:cubicBezTo>
                <a:cubicBezTo>
                  <a:pt x="974264" y="405385"/>
                  <a:pt x="973486" y="405969"/>
                  <a:pt x="973486" y="406749"/>
                </a:cubicBezTo>
                <a:cubicBezTo>
                  <a:pt x="973682" y="407919"/>
                  <a:pt x="974264" y="408503"/>
                  <a:pt x="975429" y="408503"/>
                </a:cubicBezTo>
                <a:close/>
                <a:moveTo>
                  <a:pt x="998908" y="406359"/>
                </a:moveTo>
                <a:lnTo>
                  <a:pt x="999687" y="406554"/>
                </a:lnTo>
                <a:lnTo>
                  <a:pt x="998713" y="406944"/>
                </a:lnTo>
                <a:lnTo>
                  <a:pt x="998908" y="406359"/>
                </a:lnTo>
                <a:close/>
                <a:moveTo>
                  <a:pt x="1029958" y="408893"/>
                </a:moveTo>
                <a:cubicBezTo>
                  <a:pt x="1029572" y="407139"/>
                  <a:pt x="1030927" y="405775"/>
                  <a:pt x="1032288" y="405385"/>
                </a:cubicBezTo>
                <a:cubicBezTo>
                  <a:pt x="1034034" y="405190"/>
                  <a:pt x="1035390" y="406359"/>
                  <a:pt x="1035586" y="407919"/>
                </a:cubicBezTo>
                <a:cubicBezTo>
                  <a:pt x="1035782" y="409673"/>
                  <a:pt x="1034617" y="411037"/>
                  <a:pt x="1033061" y="411232"/>
                </a:cubicBezTo>
                <a:cubicBezTo>
                  <a:pt x="1031509" y="411427"/>
                  <a:pt x="1030345" y="410257"/>
                  <a:pt x="1029958" y="408893"/>
                </a:cubicBezTo>
                <a:close/>
                <a:moveTo>
                  <a:pt x="975233" y="412012"/>
                </a:moveTo>
                <a:cubicBezTo>
                  <a:pt x="976006" y="411621"/>
                  <a:pt x="976398" y="411621"/>
                  <a:pt x="976980" y="411037"/>
                </a:cubicBezTo>
                <a:cubicBezTo>
                  <a:pt x="977949" y="410257"/>
                  <a:pt x="978145" y="409867"/>
                  <a:pt x="978336" y="409673"/>
                </a:cubicBezTo>
                <a:lnTo>
                  <a:pt x="981057" y="410062"/>
                </a:lnTo>
                <a:cubicBezTo>
                  <a:pt x="980665" y="413376"/>
                  <a:pt x="977367" y="413766"/>
                  <a:pt x="975233" y="412012"/>
                </a:cubicBezTo>
                <a:close/>
                <a:moveTo>
                  <a:pt x="1012689" y="421562"/>
                </a:moveTo>
                <a:cubicBezTo>
                  <a:pt x="1012493" y="421562"/>
                  <a:pt x="1012493" y="421562"/>
                  <a:pt x="1012689" y="421562"/>
                </a:cubicBezTo>
                <a:lnTo>
                  <a:pt x="1002593" y="426629"/>
                </a:lnTo>
                <a:cubicBezTo>
                  <a:pt x="1002207" y="426824"/>
                  <a:pt x="1001624" y="427214"/>
                  <a:pt x="1001238" y="427408"/>
                </a:cubicBezTo>
                <a:cubicBezTo>
                  <a:pt x="1001624" y="426239"/>
                  <a:pt x="1001820" y="425654"/>
                  <a:pt x="1001820" y="424095"/>
                </a:cubicBezTo>
                <a:cubicBezTo>
                  <a:pt x="1001429" y="421172"/>
                  <a:pt x="999104" y="418833"/>
                  <a:pt x="995801" y="418638"/>
                </a:cubicBezTo>
                <a:cubicBezTo>
                  <a:pt x="996383" y="418053"/>
                  <a:pt x="1008030" y="412012"/>
                  <a:pt x="1009581" y="411621"/>
                </a:cubicBezTo>
                <a:cubicBezTo>
                  <a:pt x="1008999" y="412402"/>
                  <a:pt x="1008612" y="412986"/>
                  <a:pt x="1008221" y="414350"/>
                </a:cubicBezTo>
                <a:cubicBezTo>
                  <a:pt x="1007252" y="417469"/>
                  <a:pt x="1009385" y="420977"/>
                  <a:pt x="1012689" y="421562"/>
                </a:cubicBezTo>
                <a:close/>
                <a:moveTo>
                  <a:pt x="1086043" y="411817"/>
                </a:moveTo>
                <a:cubicBezTo>
                  <a:pt x="1085652" y="412986"/>
                  <a:pt x="1084879" y="413181"/>
                  <a:pt x="1083518" y="413181"/>
                </a:cubicBezTo>
                <a:cubicBezTo>
                  <a:pt x="1061786" y="413181"/>
                  <a:pt x="1040244" y="418053"/>
                  <a:pt x="1020450" y="426044"/>
                </a:cubicBezTo>
                <a:cubicBezTo>
                  <a:pt x="1018507" y="426824"/>
                  <a:pt x="1016569" y="427603"/>
                  <a:pt x="1014822" y="428383"/>
                </a:cubicBezTo>
                <a:cubicBezTo>
                  <a:pt x="1011132" y="430137"/>
                  <a:pt x="1007638" y="431696"/>
                  <a:pt x="1004149" y="433645"/>
                </a:cubicBezTo>
                <a:cubicBezTo>
                  <a:pt x="1000269" y="435789"/>
                  <a:pt x="997744" y="437348"/>
                  <a:pt x="994054" y="439687"/>
                </a:cubicBezTo>
                <a:cubicBezTo>
                  <a:pt x="993477" y="440077"/>
                  <a:pt x="992312" y="441051"/>
                  <a:pt x="991338" y="440856"/>
                </a:cubicBezTo>
                <a:cubicBezTo>
                  <a:pt x="990369" y="440661"/>
                  <a:pt x="989400" y="439687"/>
                  <a:pt x="989787" y="438518"/>
                </a:cubicBezTo>
                <a:cubicBezTo>
                  <a:pt x="989983" y="437543"/>
                  <a:pt x="990756" y="437348"/>
                  <a:pt x="991920" y="436569"/>
                </a:cubicBezTo>
                <a:cubicBezTo>
                  <a:pt x="992698" y="435984"/>
                  <a:pt x="993477" y="435594"/>
                  <a:pt x="994445" y="435009"/>
                </a:cubicBezTo>
                <a:cubicBezTo>
                  <a:pt x="1006479" y="427603"/>
                  <a:pt x="1019089" y="421562"/>
                  <a:pt x="1032674" y="417274"/>
                </a:cubicBezTo>
                <a:cubicBezTo>
                  <a:pt x="1048588" y="412401"/>
                  <a:pt x="1063920" y="409478"/>
                  <a:pt x="1080802" y="409283"/>
                </a:cubicBezTo>
                <a:cubicBezTo>
                  <a:pt x="1082163" y="409283"/>
                  <a:pt x="1083518" y="409283"/>
                  <a:pt x="1084879" y="409283"/>
                </a:cubicBezTo>
                <a:cubicBezTo>
                  <a:pt x="1085652" y="409478"/>
                  <a:pt x="1086430" y="410647"/>
                  <a:pt x="1086043" y="411817"/>
                </a:cubicBezTo>
                <a:close/>
                <a:moveTo>
                  <a:pt x="1010942" y="415910"/>
                </a:moveTo>
                <a:cubicBezTo>
                  <a:pt x="1010746" y="414156"/>
                  <a:pt x="1012106" y="412791"/>
                  <a:pt x="1013462" y="412596"/>
                </a:cubicBezTo>
                <a:cubicBezTo>
                  <a:pt x="1015209" y="412402"/>
                  <a:pt x="1016569" y="413766"/>
                  <a:pt x="1016760" y="415325"/>
                </a:cubicBezTo>
                <a:cubicBezTo>
                  <a:pt x="1016956" y="417079"/>
                  <a:pt x="1015595" y="418443"/>
                  <a:pt x="1014240" y="418638"/>
                </a:cubicBezTo>
                <a:cubicBezTo>
                  <a:pt x="1012493" y="418638"/>
                  <a:pt x="1011132" y="417469"/>
                  <a:pt x="1010942" y="415910"/>
                </a:cubicBezTo>
                <a:close/>
                <a:moveTo>
                  <a:pt x="995219" y="430722"/>
                </a:moveTo>
                <a:lnTo>
                  <a:pt x="989204" y="434620"/>
                </a:lnTo>
                <a:cubicBezTo>
                  <a:pt x="986875" y="435789"/>
                  <a:pt x="983963" y="434815"/>
                  <a:pt x="982608" y="432476"/>
                </a:cubicBezTo>
                <a:cubicBezTo>
                  <a:pt x="981057" y="429552"/>
                  <a:pt x="982608" y="427019"/>
                  <a:pt x="984355" y="425849"/>
                </a:cubicBezTo>
                <a:cubicBezTo>
                  <a:pt x="985128" y="425265"/>
                  <a:pt x="989400" y="422341"/>
                  <a:pt x="990173" y="421951"/>
                </a:cubicBezTo>
                <a:cubicBezTo>
                  <a:pt x="989787" y="422926"/>
                  <a:pt x="989400" y="423511"/>
                  <a:pt x="989400" y="425070"/>
                </a:cubicBezTo>
                <a:cubicBezTo>
                  <a:pt x="989787" y="427798"/>
                  <a:pt x="991920" y="430332"/>
                  <a:pt x="995219" y="430722"/>
                </a:cubicBezTo>
                <a:close/>
                <a:moveTo>
                  <a:pt x="1008221" y="322554"/>
                </a:moveTo>
                <a:cubicBezTo>
                  <a:pt x="1005701" y="322944"/>
                  <a:pt x="1003567" y="325088"/>
                  <a:pt x="1003954" y="328011"/>
                </a:cubicBezTo>
                <a:cubicBezTo>
                  <a:pt x="1004340" y="330545"/>
                  <a:pt x="1006479" y="332689"/>
                  <a:pt x="1009581" y="332299"/>
                </a:cubicBezTo>
                <a:cubicBezTo>
                  <a:pt x="1012106" y="331909"/>
                  <a:pt x="1014044" y="329765"/>
                  <a:pt x="1013658" y="326842"/>
                </a:cubicBezTo>
                <a:cubicBezTo>
                  <a:pt x="1013462" y="324308"/>
                  <a:pt x="1011132" y="321969"/>
                  <a:pt x="1008221" y="322554"/>
                </a:cubicBezTo>
                <a:close/>
                <a:moveTo>
                  <a:pt x="1007834" y="328791"/>
                </a:moveTo>
                <a:cubicBezTo>
                  <a:pt x="1007448" y="328596"/>
                  <a:pt x="1007252" y="328401"/>
                  <a:pt x="1007056" y="328011"/>
                </a:cubicBezTo>
                <a:cubicBezTo>
                  <a:pt x="1007056" y="327816"/>
                  <a:pt x="1006865" y="327621"/>
                  <a:pt x="1006865" y="327426"/>
                </a:cubicBezTo>
                <a:cubicBezTo>
                  <a:pt x="1006865" y="326452"/>
                  <a:pt x="1007638" y="325672"/>
                  <a:pt x="1008612" y="325672"/>
                </a:cubicBezTo>
                <a:cubicBezTo>
                  <a:pt x="1009581" y="325672"/>
                  <a:pt x="1010359" y="326452"/>
                  <a:pt x="1010359" y="327426"/>
                </a:cubicBezTo>
                <a:cubicBezTo>
                  <a:pt x="1010359" y="328401"/>
                  <a:pt x="1009581" y="329181"/>
                  <a:pt x="1008612" y="329181"/>
                </a:cubicBezTo>
                <a:cubicBezTo>
                  <a:pt x="1008612" y="329181"/>
                  <a:pt x="1008221" y="328986"/>
                  <a:pt x="1007834" y="328791"/>
                </a:cubicBezTo>
                <a:close/>
                <a:moveTo>
                  <a:pt x="1010942" y="332884"/>
                </a:moveTo>
                <a:cubicBezTo>
                  <a:pt x="1008803" y="333273"/>
                  <a:pt x="1006865" y="335417"/>
                  <a:pt x="1007448" y="338146"/>
                </a:cubicBezTo>
                <a:cubicBezTo>
                  <a:pt x="1007834" y="340290"/>
                  <a:pt x="1009968" y="342239"/>
                  <a:pt x="1012689" y="341654"/>
                </a:cubicBezTo>
                <a:cubicBezTo>
                  <a:pt x="1014822" y="341264"/>
                  <a:pt x="1016569" y="339120"/>
                  <a:pt x="1015987" y="336392"/>
                </a:cubicBezTo>
                <a:cubicBezTo>
                  <a:pt x="1015791" y="334248"/>
                  <a:pt x="1013658" y="332299"/>
                  <a:pt x="1010942" y="332884"/>
                </a:cubicBezTo>
                <a:close/>
                <a:moveTo>
                  <a:pt x="1012297" y="336002"/>
                </a:moveTo>
                <a:lnTo>
                  <a:pt x="1012493" y="336197"/>
                </a:lnTo>
                <a:cubicBezTo>
                  <a:pt x="1012879" y="336392"/>
                  <a:pt x="1013075" y="336781"/>
                  <a:pt x="1013075" y="337366"/>
                </a:cubicBezTo>
                <a:cubicBezTo>
                  <a:pt x="1013075" y="338146"/>
                  <a:pt x="1012493" y="338730"/>
                  <a:pt x="1011715" y="338730"/>
                </a:cubicBezTo>
                <a:cubicBezTo>
                  <a:pt x="1010942" y="338730"/>
                  <a:pt x="1010359" y="338146"/>
                  <a:pt x="1010359" y="337366"/>
                </a:cubicBezTo>
                <a:cubicBezTo>
                  <a:pt x="1010359" y="336587"/>
                  <a:pt x="1010942" y="336002"/>
                  <a:pt x="1011715" y="336002"/>
                </a:cubicBezTo>
                <a:cubicBezTo>
                  <a:pt x="1011911" y="336002"/>
                  <a:pt x="1012106" y="336002"/>
                  <a:pt x="1012297" y="336002"/>
                </a:cubicBezTo>
                <a:close/>
                <a:moveTo>
                  <a:pt x="977753" y="342433"/>
                </a:moveTo>
                <a:cubicBezTo>
                  <a:pt x="975620" y="342628"/>
                  <a:pt x="973873" y="344577"/>
                  <a:pt x="974069" y="346916"/>
                </a:cubicBezTo>
                <a:cubicBezTo>
                  <a:pt x="974264" y="349060"/>
                  <a:pt x="976202" y="350814"/>
                  <a:pt x="978531" y="350619"/>
                </a:cubicBezTo>
                <a:cubicBezTo>
                  <a:pt x="980665" y="350424"/>
                  <a:pt x="982412" y="348475"/>
                  <a:pt x="982216" y="346136"/>
                </a:cubicBezTo>
                <a:cubicBezTo>
                  <a:pt x="982026" y="343993"/>
                  <a:pt x="980279" y="342044"/>
                  <a:pt x="977753" y="342433"/>
                </a:cubicBezTo>
                <a:close/>
                <a:moveTo>
                  <a:pt x="978727" y="347306"/>
                </a:moveTo>
                <a:cubicBezTo>
                  <a:pt x="978531" y="347501"/>
                  <a:pt x="978336" y="347501"/>
                  <a:pt x="978145" y="347501"/>
                </a:cubicBezTo>
                <a:cubicBezTo>
                  <a:pt x="977563" y="347501"/>
                  <a:pt x="977171" y="347111"/>
                  <a:pt x="977171" y="346526"/>
                </a:cubicBezTo>
                <a:cubicBezTo>
                  <a:pt x="977171" y="345942"/>
                  <a:pt x="977563" y="345552"/>
                  <a:pt x="978145" y="345552"/>
                </a:cubicBezTo>
                <a:cubicBezTo>
                  <a:pt x="978727" y="345552"/>
                  <a:pt x="979114" y="345942"/>
                  <a:pt x="979114" y="346526"/>
                </a:cubicBezTo>
                <a:cubicBezTo>
                  <a:pt x="979114" y="346721"/>
                  <a:pt x="979114" y="347111"/>
                  <a:pt x="978727" y="347306"/>
                </a:cubicBezTo>
                <a:close/>
                <a:moveTo>
                  <a:pt x="1040827" y="327037"/>
                </a:moveTo>
                <a:cubicBezTo>
                  <a:pt x="1041213" y="328986"/>
                  <a:pt x="1042960" y="330740"/>
                  <a:pt x="1045480" y="330545"/>
                </a:cubicBezTo>
                <a:cubicBezTo>
                  <a:pt x="1047619" y="330350"/>
                  <a:pt x="1049366" y="328401"/>
                  <a:pt x="1048975" y="325867"/>
                </a:cubicBezTo>
                <a:cubicBezTo>
                  <a:pt x="1048784" y="323723"/>
                  <a:pt x="1046841" y="321969"/>
                  <a:pt x="1044316" y="322359"/>
                </a:cubicBezTo>
                <a:cubicBezTo>
                  <a:pt x="1042182" y="322749"/>
                  <a:pt x="1040435" y="324698"/>
                  <a:pt x="1040827" y="327037"/>
                </a:cubicBezTo>
                <a:close/>
                <a:moveTo>
                  <a:pt x="1048392" y="336002"/>
                </a:moveTo>
                <a:cubicBezTo>
                  <a:pt x="1048784" y="333663"/>
                  <a:pt x="1046841" y="331714"/>
                  <a:pt x="1044898" y="331519"/>
                </a:cubicBezTo>
                <a:cubicBezTo>
                  <a:pt x="1042574" y="331129"/>
                  <a:pt x="1040631" y="333078"/>
                  <a:pt x="1040244" y="335027"/>
                </a:cubicBezTo>
                <a:cubicBezTo>
                  <a:pt x="1040049" y="337561"/>
                  <a:pt x="1041796" y="339315"/>
                  <a:pt x="1043738" y="339510"/>
                </a:cubicBezTo>
                <a:cubicBezTo>
                  <a:pt x="1046454" y="339900"/>
                  <a:pt x="1048201" y="338146"/>
                  <a:pt x="1048392" y="336002"/>
                </a:cubicBezTo>
                <a:close/>
                <a:moveTo>
                  <a:pt x="1044512" y="334638"/>
                </a:moveTo>
                <a:cubicBezTo>
                  <a:pt x="1045094" y="334833"/>
                  <a:pt x="1045290" y="335222"/>
                  <a:pt x="1045290" y="335612"/>
                </a:cubicBezTo>
                <a:cubicBezTo>
                  <a:pt x="1045290" y="335807"/>
                  <a:pt x="1045290" y="335807"/>
                  <a:pt x="1045290" y="336002"/>
                </a:cubicBezTo>
                <a:cubicBezTo>
                  <a:pt x="1045290" y="336197"/>
                  <a:pt x="1045094" y="336197"/>
                  <a:pt x="1045094" y="336392"/>
                </a:cubicBezTo>
                <a:cubicBezTo>
                  <a:pt x="1044898" y="336587"/>
                  <a:pt x="1044707" y="336587"/>
                  <a:pt x="1044512" y="336587"/>
                </a:cubicBezTo>
                <a:cubicBezTo>
                  <a:pt x="1043929" y="336587"/>
                  <a:pt x="1043543" y="336197"/>
                  <a:pt x="1043543" y="335612"/>
                </a:cubicBezTo>
                <a:cubicBezTo>
                  <a:pt x="1043543" y="335027"/>
                  <a:pt x="1043929" y="334638"/>
                  <a:pt x="1044512" y="334638"/>
                </a:cubicBezTo>
                <a:close/>
                <a:moveTo>
                  <a:pt x="982994" y="349840"/>
                </a:moveTo>
                <a:cubicBezTo>
                  <a:pt x="980861" y="350034"/>
                  <a:pt x="979114" y="351983"/>
                  <a:pt x="979500" y="354517"/>
                </a:cubicBezTo>
                <a:cubicBezTo>
                  <a:pt x="979696" y="356661"/>
                  <a:pt x="981639" y="358415"/>
                  <a:pt x="984159" y="358025"/>
                </a:cubicBezTo>
                <a:cubicBezTo>
                  <a:pt x="986102" y="357830"/>
                  <a:pt x="988040" y="355881"/>
                  <a:pt x="987653" y="353348"/>
                </a:cubicBezTo>
                <a:cubicBezTo>
                  <a:pt x="987267" y="351204"/>
                  <a:pt x="985520" y="349450"/>
                  <a:pt x="982994" y="349840"/>
                </a:cubicBezTo>
                <a:close/>
                <a:moveTo>
                  <a:pt x="1039466" y="345357"/>
                </a:moveTo>
                <a:cubicBezTo>
                  <a:pt x="1039662" y="347306"/>
                  <a:pt x="1041600" y="349060"/>
                  <a:pt x="1044125" y="348865"/>
                </a:cubicBezTo>
                <a:cubicBezTo>
                  <a:pt x="1046259" y="348670"/>
                  <a:pt x="1048006" y="346721"/>
                  <a:pt x="1047619" y="344188"/>
                </a:cubicBezTo>
                <a:cubicBezTo>
                  <a:pt x="1047423" y="342044"/>
                  <a:pt x="1045480" y="340290"/>
                  <a:pt x="1042960" y="340679"/>
                </a:cubicBezTo>
                <a:cubicBezTo>
                  <a:pt x="1040827" y="340874"/>
                  <a:pt x="1039080" y="342823"/>
                  <a:pt x="1039466" y="345357"/>
                </a:cubicBezTo>
                <a:close/>
                <a:moveTo>
                  <a:pt x="988622" y="356856"/>
                </a:moveTo>
                <a:cubicBezTo>
                  <a:pt x="986684" y="357246"/>
                  <a:pt x="984937" y="359194"/>
                  <a:pt x="985324" y="361533"/>
                </a:cubicBezTo>
                <a:cubicBezTo>
                  <a:pt x="985710" y="363482"/>
                  <a:pt x="987653" y="365236"/>
                  <a:pt x="990173" y="364846"/>
                </a:cubicBezTo>
                <a:cubicBezTo>
                  <a:pt x="992116" y="364457"/>
                  <a:pt x="993863" y="362508"/>
                  <a:pt x="993477" y="360169"/>
                </a:cubicBezTo>
                <a:cubicBezTo>
                  <a:pt x="993085" y="358220"/>
                  <a:pt x="991147" y="356466"/>
                  <a:pt x="988622" y="356856"/>
                </a:cubicBezTo>
                <a:close/>
                <a:moveTo>
                  <a:pt x="1046063" y="354322"/>
                </a:moveTo>
                <a:cubicBezTo>
                  <a:pt x="1046454" y="351983"/>
                  <a:pt x="1044512" y="350034"/>
                  <a:pt x="1042574" y="349840"/>
                </a:cubicBezTo>
                <a:cubicBezTo>
                  <a:pt x="1040244" y="349450"/>
                  <a:pt x="1038302" y="351204"/>
                  <a:pt x="1038111" y="353348"/>
                </a:cubicBezTo>
                <a:cubicBezTo>
                  <a:pt x="1037719" y="355881"/>
                  <a:pt x="1039466" y="357635"/>
                  <a:pt x="1041600" y="358025"/>
                </a:cubicBezTo>
                <a:cubicBezTo>
                  <a:pt x="1043929" y="358025"/>
                  <a:pt x="1045676" y="356271"/>
                  <a:pt x="1046063" y="354322"/>
                </a:cubicBezTo>
                <a:close/>
                <a:moveTo>
                  <a:pt x="995219" y="363677"/>
                </a:moveTo>
                <a:cubicBezTo>
                  <a:pt x="993085" y="363872"/>
                  <a:pt x="991338" y="365821"/>
                  <a:pt x="991534" y="368160"/>
                </a:cubicBezTo>
                <a:cubicBezTo>
                  <a:pt x="991730" y="370304"/>
                  <a:pt x="993667" y="372058"/>
                  <a:pt x="995997" y="371863"/>
                </a:cubicBezTo>
                <a:cubicBezTo>
                  <a:pt x="998130" y="371668"/>
                  <a:pt x="999877" y="369719"/>
                  <a:pt x="999491" y="367380"/>
                </a:cubicBezTo>
                <a:cubicBezTo>
                  <a:pt x="999295" y="365041"/>
                  <a:pt x="997548" y="363287"/>
                  <a:pt x="995219" y="363677"/>
                </a:cubicBezTo>
                <a:close/>
                <a:moveTo>
                  <a:pt x="1001624" y="369914"/>
                </a:moveTo>
                <a:cubicBezTo>
                  <a:pt x="999491" y="370109"/>
                  <a:pt x="997744" y="372058"/>
                  <a:pt x="998130" y="374396"/>
                </a:cubicBezTo>
                <a:cubicBezTo>
                  <a:pt x="998326" y="376540"/>
                  <a:pt x="1000269" y="378294"/>
                  <a:pt x="1002593" y="377904"/>
                </a:cubicBezTo>
                <a:cubicBezTo>
                  <a:pt x="1004732" y="377710"/>
                  <a:pt x="1006479" y="375761"/>
                  <a:pt x="1006087" y="373422"/>
                </a:cubicBezTo>
                <a:cubicBezTo>
                  <a:pt x="1005896" y="371473"/>
                  <a:pt x="1003954" y="369524"/>
                  <a:pt x="1001624" y="369914"/>
                </a:cubicBezTo>
                <a:close/>
                <a:moveTo>
                  <a:pt x="1002011" y="374786"/>
                </a:moveTo>
                <a:lnTo>
                  <a:pt x="1001820" y="374786"/>
                </a:lnTo>
                <a:cubicBezTo>
                  <a:pt x="1001429" y="374591"/>
                  <a:pt x="1001238" y="374396"/>
                  <a:pt x="1001238" y="373812"/>
                </a:cubicBezTo>
                <a:cubicBezTo>
                  <a:pt x="1001238" y="373227"/>
                  <a:pt x="1001624" y="372837"/>
                  <a:pt x="1002207" y="372837"/>
                </a:cubicBezTo>
                <a:cubicBezTo>
                  <a:pt x="1002789" y="372837"/>
                  <a:pt x="1003175" y="373227"/>
                  <a:pt x="1003175" y="373812"/>
                </a:cubicBezTo>
                <a:cubicBezTo>
                  <a:pt x="1003175" y="374396"/>
                  <a:pt x="1002593" y="374786"/>
                  <a:pt x="1002011" y="374786"/>
                </a:cubicBezTo>
                <a:close/>
                <a:moveTo>
                  <a:pt x="1035782" y="362898"/>
                </a:moveTo>
                <a:cubicBezTo>
                  <a:pt x="1035972" y="365041"/>
                  <a:pt x="1037719" y="366795"/>
                  <a:pt x="1040049" y="366601"/>
                </a:cubicBezTo>
                <a:cubicBezTo>
                  <a:pt x="1042182" y="366406"/>
                  <a:pt x="1043929" y="364652"/>
                  <a:pt x="1043738" y="362313"/>
                </a:cubicBezTo>
                <a:cubicBezTo>
                  <a:pt x="1043543" y="360169"/>
                  <a:pt x="1041796" y="358415"/>
                  <a:pt x="1039271" y="358610"/>
                </a:cubicBezTo>
                <a:cubicBezTo>
                  <a:pt x="1037333" y="358805"/>
                  <a:pt x="1035586" y="360559"/>
                  <a:pt x="1035782" y="362898"/>
                </a:cubicBezTo>
                <a:close/>
                <a:moveTo>
                  <a:pt x="1039080" y="363287"/>
                </a:moveTo>
                <a:lnTo>
                  <a:pt x="1038884" y="363092"/>
                </a:lnTo>
                <a:cubicBezTo>
                  <a:pt x="1038884" y="362898"/>
                  <a:pt x="1038884" y="362897"/>
                  <a:pt x="1038884" y="362703"/>
                </a:cubicBezTo>
                <a:cubicBezTo>
                  <a:pt x="1038884" y="362118"/>
                  <a:pt x="1039271" y="361728"/>
                  <a:pt x="1039853" y="361728"/>
                </a:cubicBezTo>
                <a:cubicBezTo>
                  <a:pt x="1040244" y="361728"/>
                  <a:pt x="1040631" y="362118"/>
                  <a:pt x="1040827" y="362508"/>
                </a:cubicBezTo>
                <a:cubicBezTo>
                  <a:pt x="1040827" y="363092"/>
                  <a:pt x="1040435" y="363482"/>
                  <a:pt x="1039853" y="363482"/>
                </a:cubicBezTo>
                <a:cubicBezTo>
                  <a:pt x="1039662" y="363482"/>
                  <a:pt x="1039271" y="363482"/>
                  <a:pt x="1039080" y="363287"/>
                </a:cubicBezTo>
                <a:close/>
                <a:moveTo>
                  <a:pt x="1041018" y="372253"/>
                </a:moveTo>
                <a:cubicBezTo>
                  <a:pt x="1041600" y="369914"/>
                  <a:pt x="1039853" y="367770"/>
                  <a:pt x="1037915" y="367380"/>
                </a:cubicBezTo>
                <a:cubicBezTo>
                  <a:pt x="1035390" y="366990"/>
                  <a:pt x="1033643" y="368549"/>
                  <a:pt x="1033256" y="370498"/>
                </a:cubicBezTo>
                <a:cubicBezTo>
                  <a:pt x="1032674" y="373032"/>
                  <a:pt x="1034421" y="374981"/>
                  <a:pt x="1036555" y="375371"/>
                </a:cubicBezTo>
                <a:cubicBezTo>
                  <a:pt x="1038688" y="375761"/>
                  <a:pt x="1040631" y="374007"/>
                  <a:pt x="1041018" y="372253"/>
                </a:cubicBezTo>
                <a:close/>
                <a:moveTo>
                  <a:pt x="1008612" y="375761"/>
                </a:moveTo>
                <a:cubicBezTo>
                  <a:pt x="1006670" y="376150"/>
                  <a:pt x="1004923" y="377904"/>
                  <a:pt x="1005314" y="380438"/>
                </a:cubicBezTo>
                <a:cubicBezTo>
                  <a:pt x="1005701" y="382387"/>
                  <a:pt x="1007448" y="384141"/>
                  <a:pt x="1009968" y="383751"/>
                </a:cubicBezTo>
                <a:cubicBezTo>
                  <a:pt x="1011911" y="383362"/>
                  <a:pt x="1013658" y="381607"/>
                  <a:pt x="1013266" y="379074"/>
                </a:cubicBezTo>
                <a:cubicBezTo>
                  <a:pt x="1012879" y="377125"/>
                  <a:pt x="1011132" y="375371"/>
                  <a:pt x="1008612" y="375761"/>
                </a:cubicBezTo>
                <a:close/>
                <a:moveTo>
                  <a:pt x="1013848" y="342044"/>
                </a:moveTo>
                <a:cubicBezTo>
                  <a:pt x="1011911" y="342433"/>
                  <a:pt x="1010164" y="344188"/>
                  <a:pt x="1010550" y="346526"/>
                </a:cubicBezTo>
                <a:cubicBezTo>
                  <a:pt x="1010942" y="348475"/>
                  <a:pt x="1012689" y="350229"/>
                  <a:pt x="1015013" y="349840"/>
                </a:cubicBezTo>
                <a:cubicBezTo>
                  <a:pt x="1016956" y="349450"/>
                  <a:pt x="1018703" y="347696"/>
                  <a:pt x="1018316" y="345357"/>
                </a:cubicBezTo>
                <a:cubicBezTo>
                  <a:pt x="1017925" y="343408"/>
                  <a:pt x="1016178" y="341849"/>
                  <a:pt x="1013848" y="342044"/>
                </a:cubicBezTo>
                <a:close/>
                <a:moveTo>
                  <a:pt x="1014431" y="345162"/>
                </a:moveTo>
                <a:cubicBezTo>
                  <a:pt x="1014822" y="345162"/>
                  <a:pt x="1015209" y="345552"/>
                  <a:pt x="1015209" y="345942"/>
                </a:cubicBezTo>
                <a:cubicBezTo>
                  <a:pt x="1015209" y="346331"/>
                  <a:pt x="1014822" y="346721"/>
                  <a:pt x="1014431" y="346721"/>
                </a:cubicBezTo>
                <a:cubicBezTo>
                  <a:pt x="1014044" y="346721"/>
                  <a:pt x="1013658" y="346331"/>
                  <a:pt x="1013658" y="345942"/>
                </a:cubicBezTo>
                <a:cubicBezTo>
                  <a:pt x="1013658" y="345552"/>
                  <a:pt x="1013848" y="345162"/>
                  <a:pt x="1014431" y="345162"/>
                </a:cubicBezTo>
                <a:close/>
                <a:moveTo>
                  <a:pt x="1016760" y="353543"/>
                </a:moveTo>
                <a:cubicBezTo>
                  <a:pt x="1016956" y="353543"/>
                  <a:pt x="1017152" y="353737"/>
                  <a:pt x="1017152" y="353932"/>
                </a:cubicBezTo>
                <a:cubicBezTo>
                  <a:pt x="1017152" y="354127"/>
                  <a:pt x="1016956" y="354322"/>
                  <a:pt x="1016760" y="354322"/>
                </a:cubicBezTo>
                <a:cubicBezTo>
                  <a:pt x="1016569" y="354322"/>
                  <a:pt x="1016374" y="354127"/>
                  <a:pt x="1016374" y="353932"/>
                </a:cubicBezTo>
                <a:cubicBezTo>
                  <a:pt x="1016374" y="353543"/>
                  <a:pt x="1016569" y="353543"/>
                  <a:pt x="1016760" y="353543"/>
                </a:cubicBezTo>
                <a:close/>
                <a:moveTo>
                  <a:pt x="1037137" y="370498"/>
                </a:moveTo>
                <a:cubicBezTo>
                  <a:pt x="1037719" y="370498"/>
                  <a:pt x="1038111" y="370888"/>
                  <a:pt x="1038111" y="371473"/>
                </a:cubicBezTo>
                <a:cubicBezTo>
                  <a:pt x="1038111" y="372058"/>
                  <a:pt x="1037719" y="372447"/>
                  <a:pt x="1037137" y="372447"/>
                </a:cubicBezTo>
                <a:cubicBezTo>
                  <a:pt x="1036555" y="372447"/>
                  <a:pt x="1036168" y="372058"/>
                  <a:pt x="1036168" y="371473"/>
                </a:cubicBezTo>
                <a:cubicBezTo>
                  <a:pt x="1036168" y="370888"/>
                  <a:pt x="1036555" y="370498"/>
                  <a:pt x="1037137" y="370498"/>
                </a:cubicBezTo>
                <a:close/>
                <a:moveTo>
                  <a:pt x="1041991" y="352763"/>
                </a:moveTo>
                <a:cubicBezTo>
                  <a:pt x="1042574" y="352763"/>
                  <a:pt x="1042960" y="353153"/>
                  <a:pt x="1042960" y="353737"/>
                </a:cubicBezTo>
                <a:cubicBezTo>
                  <a:pt x="1042960" y="354322"/>
                  <a:pt x="1042574" y="354712"/>
                  <a:pt x="1041991" y="354712"/>
                </a:cubicBezTo>
                <a:cubicBezTo>
                  <a:pt x="1041409" y="354712"/>
                  <a:pt x="1041018" y="354322"/>
                  <a:pt x="1041018" y="353737"/>
                </a:cubicBezTo>
                <a:cubicBezTo>
                  <a:pt x="1041018" y="353153"/>
                  <a:pt x="1041409" y="352763"/>
                  <a:pt x="1041991" y="352763"/>
                </a:cubicBezTo>
                <a:close/>
                <a:moveTo>
                  <a:pt x="1043543" y="343798"/>
                </a:moveTo>
                <a:cubicBezTo>
                  <a:pt x="1044125" y="343798"/>
                  <a:pt x="1044512" y="344188"/>
                  <a:pt x="1044512" y="344772"/>
                </a:cubicBezTo>
                <a:cubicBezTo>
                  <a:pt x="1044512" y="345357"/>
                  <a:pt x="1044125" y="345747"/>
                  <a:pt x="1043543" y="345747"/>
                </a:cubicBezTo>
                <a:cubicBezTo>
                  <a:pt x="1042960" y="345747"/>
                  <a:pt x="1042574" y="345357"/>
                  <a:pt x="1042574" y="344772"/>
                </a:cubicBezTo>
                <a:cubicBezTo>
                  <a:pt x="1042574" y="344188"/>
                  <a:pt x="1042960" y="343798"/>
                  <a:pt x="1043543" y="343798"/>
                </a:cubicBezTo>
                <a:close/>
                <a:moveTo>
                  <a:pt x="1044898" y="325478"/>
                </a:moveTo>
                <a:cubicBezTo>
                  <a:pt x="1045480" y="325478"/>
                  <a:pt x="1045872" y="325867"/>
                  <a:pt x="1045872" y="326452"/>
                </a:cubicBezTo>
                <a:cubicBezTo>
                  <a:pt x="1045872" y="327037"/>
                  <a:pt x="1045480" y="327426"/>
                  <a:pt x="1044898" y="327426"/>
                </a:cubicBezTo>
                <a:cubicBezTo>
                  <a:pt x="1044321" y="327426"/>
                  <a:pt x="1043929" y="327037"/>
                  <a:pt x="1043929" y="326452"/>
                </a:cubicBezTo>
                <a:cubicBezTo>
                  <a:pt x="1043929" y="325867"/>
                  <a:pt x="1044321" y="325478"/>
                  <a:pt x="1044898" y="325478"/>
                </a:cubicBezTo>
                <a:close/>
                <a:moveTo>
                  <a:pt x="973290" y="337756"/>
                </a:moveTo>
                <a:cubicBezTo>
                  <a:pt x="973873" y="337756"/>
                  <a:pt x="974264" y="338146"/>
                  <a:pt x="974264" y="338730"/>
                </a:cubicBezTo>
                <a:cubicBezTo>
                  <a:pt x="974264" y="339315"/>
                  <a:pt x="973873" y="339705"/>
                  <a:pt x="973290" y="339705"/>
                </a:cubicBezTo>
                <a:cubicBezTo>
                  <a:pt x="972708" y="339705"/>
                  <a:pt x="972322" y="339315"/>
                  <a:pt x="972322" y="338730"/>
                </a:cubicBezTo>
                <a:cubicBezTo>
                  <a:pt x="972322" y="338146"/>
                  <a:pt x="972708" y="337756"/>
                  <a:pt x="973290" y="337756"/>
                </a:cubicBezTo>
                <a:close/>
                <a:moveTo>
                  <a:pt x="983577" y="352763"/>
                </a:moveTo>
                <a:cubicBezTo>
                  <a:pt x="984159" y="352763"/>
                  <a:pt x="984546" y="353153"/>
                  <a:pt x="984546" y="353737"/>
                </a:cubicBezTo>
                <a:cubicBezTo>
                  <a:pt x="984546" y="354322"/>
                  <a:pt x="984159" y="354712"/>
                  <a:pt x="983577" y="354712"/>
                </a:cubicBezTo>
                <a:cubicBezTo>
                  <a:pt x="982994" y="354712"/>
                  <a:pt x="982608" y="354322"/>
                  <a:pt x="982608" y="353737"/>
                </a:cubicBezTo>
                <a:cubicBezTo>
                  <a:pt x="982608" y="353348"/>
                  <a:pt x="982994" y="352763"/>
                  <a:pt x="983577" y="352763"/>
                </a:cubicBezTo>
                <a:close/>
                <a:moveTo>
                  <a:pt x="989400" y="359974"/>
                </a:moveTo>
                <a:cubicBezTo>
                  <a:pt x="989983" y="359974"/>
                  <a:pt x="990369" y="360364"/>
                  <a:pt x="990369" y="360949"/>
                </a:cubicBezTo>
                <a:cubicBezTo>
                  <a:pt x="990369" y="361533"/>
                  <a:pt x="989983" y="361923"/>
                  <a:pt x="989400" y="361923"/>
                </a:cubicBezTo>
                <a:cubicBezTo>
                  <a:pt x="988818" y="361923"/>
                  <a:pt x="988431" y="361533"/>
                  <a:pt x="988431" y="360949"/>
                </a:cubicBezTo>
                <a:cubicBezTo>
                  <a:pt x="988431" y="360364"/>
                  <a:pt x="988818" y="359974"/>
                  <a:pt x="989400" y="359974"/>
                </a:cubicBezTo>
                <a:close/>
                <a:moveTo>
                  <a:pt x="995610" y="366601"/>
                </a:moveTo>
                <a:cubicBezTo>
                  <a:pt x="996192" y="366601"/>
                  <a:pt x="996579" y="366990"/>
                  <a:pt x="996579" y="367575"/>
                </a:cubicBezTo>
                <a:cubicBezTo>
                  <a:pt x="996579" y="368160"/>
                  <a:pt x="996192" y="368549"/>
                  <a:pt x="995610" y="368549"/>
                </a:cubicBezTo>
                <a:cubicBezTo>
                  <a:pt x="995028" y="368549"/>
                  <a:pt x="994636" y="368160"/>
                  <a:pt x="994636" y="367575"/>
                </a:cubicBezTo>
                <a:cubicBezTo>
                  <a:pt x="994636" y="366990"/>
                  <a:pt x="995028" y="366601"/>
                  <a:pt x="995610" y="366601"/>
                </a:cubicBezTo>
                <a:close/>
                <a:moveTo>
                  <a:pt x="1009195" y="378684"/>
                </a:moveTo>
                <a:cubicBezTo>
                  <a:pt x="1009777" y="378684"/>
                  <a:pt x="1010164" y="379074"/>
                  <a:pt x="1010164" y="379659"/>
                </a:cubicBezTo>
                <a:cubicBezTo>
                  <a:pt x="1010164" y="380243"/>
                  <a:pt x="1009777" y="380633"/>
                  <a:pt x="1009195" y="380633"/>
                </a:cubicBezTo>
                <a:cubicBezTo>
                  <a:pt x="1008612" y="380633"/>
                  <a:pt x="1008221" y="380243"/>
                  <a:pt x="1008221" y="379659"/>
                </a:cubicBezTo>
                <a:cubicBezTo>
                  <a:pt x="1008221" y="379074"/>
                  <a:pt x="1008803" y="378684"/>
                  <a:pt x="1009195" y="378684"/>
                </a:cubicBezTo>
                <a:close/>
                <a:moveTo>
                  <a:pt x="1045094" y="316512"/>
                </a:moveTo>
                <a:cubicBezTo>
                  <a:pt x="1045676" y="316512"/>
                  <a:pt x="1046063" y="316902"/>
                  <a:pt x="1046063" y="317487"/>
                </a:cubicBezTo>
                <a:cubicBezTo>
                  <a:pt x="1046063" y="318071"/>
                  <a:pt x="1045676" y="318461"/>
                  <a:pt x="1045094" y="318461"/>
                </a:cubicBezTo>
                <a:cubicBezTo>
                  <a:pt x="1044512" y="318461"/>
                  <a:pt x="1044125" y="318071"/>
                  <a:pt x="1044125" y="317487"/>
                </a:cubicBezTo>
                <a:cubicBezTo>
                  <a:pt x="1044125" y="316902"/>
                  <a:pt x="1044512" y="316512"/>
                  <a:pt x="1045094" y="316512"/>
                </a:cubicBezTo>
                <a:close/>
                <a:moveTo>
                  <a:pt x="992698" y="425265"/>
                </a:moveTo>
                <a:cubicBezTo>
                  <a:pt x="992116" y="421367"/>
                  <a:pt x="997939" y="420392"/>
                  <a:pt x="998522" y="424290"/>
                </a:cubicBezTo>
                <a:cubicBezTo>
                  <a:pt x="998713" y="426044"/>
                  <a:pt x="997548" y="427408"/>
                  <a:pt x="995997" y="427603"/>
                </a:cubicBezTo>
                <a:cubicBezTo>
                  <a:pt x="994445" y="427798"/>
                  <a:pt x="993085" y="426629"/>
                  <a:pt x="992698" y="425265"/>
                </a:cubicBezTo>
                <a:close/>
                <a:moveTo>
                  <a:pt x="827941" y="839421"/>
                </a:moveTo>
                <a:cubicBezTo>
                  <a:pt x="820758" y="839421"/>
                  <a:pt x="814548" y="834546"/>
                  <a:pt x="812414" y="827726"/>
                </a:cubicBezTo>
                <a:cubicBezTo>
                  <a:pt x="805235" y="804145"/>
                  <a:pt x="767007" y="806095"/>
                  <a:pt x="750315" y="818760"/>
                </a:cubicBezTo>
                <a:cubicBezTo>
                  <a:pt x="734792" y="830455"/>
                  <a:pt x="735179" y="861444"/>
                  <a:pt x="761570" y="868847"/>
                </a:cubicBezTo>
                <a:cubicBezTo>
                  <a:pt x="780200" y="874109"/>
                  <a:pt x="804266" y="869822"/>
                  <a:pt x="813579" y="851111"/>
                </a:cubicBezTo>
                <a:cubicBezTo>
                  <a:pt x="814161" y="850332"/>
                  <a:pt x="814548" y="849553"/>
                  <a:pt x="815130" y="848774"/>
                </a:cubicBezTo>
                <a:cubicBezTo>
                  <a:pt x="818042" y="844683"/>
                  <a:pt x="823087" y="842341"/>
                  <a:pt x="827941" y="842341"/>
                </a:cubicBezTo>
                <a:cubicBezTo>
                  <a:pt x="832791" y="842341"/>
                  <a:pt x="837836" y="844683"/>
                  <a:pt x="840748" y="848774"/>
                </a:cubicBezTo>
                <a:cubicBezTo>
                  <a:pt x="841330" y="849553"/>
                  <a:pt x="841717" y="850332"/>
                  <a:pt x="842299" y="851111"/>
                </a:cubicBezTo>
                <a:cubicBezTo>
                  <a:pt x="851617" y="869822"/>
                  <a:pt x="875678" y="874109"/>
                  <a:pt x="894308" y="868847"/>
                </a:cubicBezTo>
                <a:cubicBezTo>
                  <a:pt x="920699" y="861444"/>
                  <a:pt x="921091" y="830455"/>
                  <a:pt x="905563" y="818760"/>
                </a:cubicBezTo>
                <a:cubicBezTo>
                  <a:pt x="888876" y="806095"/>
                  <a:pt x="850643" y="804145"/>
                  <a:pt x="843464" y="827726"/>
                </a:cubicBezTo>
                <a:cubicBezTo>
                  <a:pt x="841526" y="834742"/>
                  <a:pt x="835120" y="839421"/>
                  <a:pt x="827941" y="839421"/>
                </a:cubicBezTo>
                <a:close/>
                <a:moveTo>
                  <a:pt x="694621" y="1166652"/>
                </a:moveTo>
                <a:lnTo>
                  <a:pt x="667647" y="1031784"/>
                </a:lnTo>
                <a:lnTo>
                  <a:pt x="670554" y="1165481"/>
                </a:lnTo>
                <a:cubicBezTo>
                  <a:pt x="679093" y="1165677"/>
                  <a:pt x="687050" y="1166069"/>
                  <a:pt x="694621" y="1166652"/>
                </a:cubicBezTo>
                <a:close/>
                <a:moveTo>
                  <a:pt x="650373" y="1027688"/>
                </a:moveTo>
                <a:lnTo>
                  <a:pt x="624951" y="1166652"/>
                </a:lnTo>
                <a:cubicBezTo>
                  <a:pt x="631357" y="1166069"/>
                  <a:pt x="641061" y="1165873"/>
                  <a:pt x="648044" y="1165677"/>
                </a:cubicBezTo>
                <a:lnTo>
                  <a:pt x="650373" y="1027688"/>
                </a:lnTo>
                <a:close/>
                <a:moveTo>
                  <a:pt x="961453" y="1166652"/>
                </a:moveTo>
                <a:lnTo>
                  <a:pt x="988431" y="1031784"/>
                </a:lnTo>
                <a:lnTo>
                  <a:pt x="985520" y="1165481"/>
                </a:lnTo>
                <a:cubicBezTo>
                  <a:pt x="976980" y="1165677"/>
                  <a:pt x="968828" y="1166069"/>
                  <a:pt x="961453" y="1166652"/>
                </a:cubicBezTo>
                <a:close/>
                <a:moveTo>
                  <a:pt x="1005505" y="1027688"/>
                </a:moveTo>
                <a:lnTo>
                  <a:pt x="1030927" y="1166652"/>
                </a:lnTo>
                <a:cubicBezTo>
                  <a:pt x="1024526" y="1166069"/>
                  <a:pt x="1014822" y="1165873"/>
                  <a:pt x="1007834" y="1165677"/>
                </a:cubicBezTo>
                <a:lnTo>
                  <a:pt x="1005505" y="1027688"/>
                </a:lnTo>
                <a:close/>
                <a:moveTo>
                  <a:pt x="804457" y="1272676"/>
                </a:moveTo>
                <a:lnTo>
                  <a:pt x="803684" y="1272676"/>
                </a:lnTo>
                <a:lnTo>
                  <a:pt x="803684" y="1305027"/>
                </a:lnTo>
                <a:lnTo>
                  <a:pt x="804457" y="1305027"/>
                </a:lnTo>
                <a:lnTo>
                  <a:pt x="804457" y="1272676"/>
                </a:lnTo>
                <a:close/>
                <a:moveTo>
                  <a:pt x="851617" y="1272676"/>
                </a:moveTo>
                <a:lnTo>
                  <a:pt x="852390" y="1272676"/>
                </a:lnTo>
                <a:lnTo>
                  <a:pt x="852390" y="1305027"/>
                </a:lnTo>
                <a:lnTo>
                  <a:pt x="851617" y="1305027"/>
                </a:lnTo>
                <a:lnTo>
                  <a:pt x="851617" y="1272676"/>
                </a:lnTo>
                <a:close/>
                <a:moveTo>
                  <a:pt x="907310" y="1289824"/>
                </a:moveTo>
                <a:cubicBezTo>
                  <a:pt x="901879" y="1292357"/>
                  <a:pt x="898580" y="1297036"/>
                  <a:pt x="898189" y="1302102"/>
                </a:cubicBezTo>
                <a:cubicBezTo>
                  <a:pt x="897416" y="1309902"/>
                  <a:pt x="901879" y="1314576"/>
                  <a:pt x="908088" y="1316722"/>
                </a:cubicBezTo>
                <a:lnTo>
                  <a:pt x="860156" y="1316722"/>
                </a:lnTo>
                <a:lnTo>
                  <a:pt x="860156" y="1256890"/>
                </a:lnTo>
                <a:lnTo>
                  <a:pt x="908088" y="1256890"/>
                </a:lnTo>
                <a:cubicBezTo>
                  <a:pt x="908088" y="1262343"/>
                  <a:pt x="907893" y="1260589"/>
                  <a:pt x="904981" y="1262539"/>
                </a:cubicBezTo>
                <a:cubicBezTo>
                  <a:pt x="901296" y="1264881"/>
                  <a:pt x="897802" y="1269555"/>
                  <a:pt x="897998" y="1274038"/>
                </a:cubicBezTo>
                <a:cubicBezTo>
                  <a:pt x="898189" y="1278325"/>
                  <a:pt x="899745" y="1281250"/>
                  <a:pt x="902461" y="1283587"/>
                </a:cubicBezTo>
                <a:cubicBezTo>
                  <a:pt x="904012" y="1284954"/>
                  <a:pt x="905177" y="1285733"/>
                  <a:pt x="907115" y="1286316"/>
                </a:cubicBezTo>
                <a:cubicBezTo>
                  <a:pt x="907310" y="1286512"/>
                  <a:pt x="907697" y="1286512"/>
                  <a:pt x="907893" y="1286708"/>
                </a:cubicBezTo>
                <a:cubicBezTo>
                  <a:pt x="908088" y="1286904"/>
                  <a:pt x="908088" y="1287291"/>
                  <a:pt x="908088" y="1287487"/>
                </a:cubicBezTo>
                <a:cubicBezTo>
                  <a:pt x="907893" y="1289045"/>
                  <a:pt x="908475" y="1289241"/>
                  <a:pt x="907310" y="1289824"/>
                </a:cubicBezTo>
                <a:close/>
                <a:moveTo>
                  <a:pt x="748568" y="1289824"/>
                </a:moveTo>
                <a:cubicBezTo>
                  <a:pt x="754004" y="1292357"/>
                  <a:pt x="757303" y="1297036"/>
                  <a:pt x="757689" y="1302102"/>
                </a:cubicBezTo>
                <a:cubicBezTo>
                  <a:pt x="758467" y="1309902"/>
                  <a:pt x="754004" y="1314576"/>
                  <a:pt x="747794" y="1316722"/>
                </a:cubicBezTo>
                <a:lnTo>
                  <a:pt x="795727" y="1316722"/>
                </a:lnTo>
                <a:lnTo>
                  <a:pt x="795727" y="1256890"/>
                </a:lnTo>
                <a:lnTo>
                  <a:pt x="747794" y="1256890"/>
                </a:lnTo>
                <a:cubicBezTo>
                  <a:pt x="747794" y="1262343"/>
                  <a:pt x="747985" y="1260589"/>
                  <a:pt x="750897" y="1262539"/>
                </a:cubicBezTo>
                <a:cubicBezTo>
                  <a:pt x="754587" y="1264881"/>
                  <a:pt x="758076" y="1269555"/>
                  <a:pt x="757885" y="1274038"/>
                </a:cubicBezTo>
                <a:cubicBezTo>
                  <a:pt x="757689" y="1278325"/>
                  <a:pt x="756138" y="1281250"/>
                  <a:pt x="753422" y="1283587"/>
                </a:cubicBezTo>
                <a:cubicBezTo>
                  <a:pt x="751866" y="1284954"/>
                  <a:pt x="750701" y="1285733"/>
                  <a:pt x="748763" y="1286316"/>
                </a:cubicBezTo>
                <a:cubicBezTo>
                  <a:pt x="748568" y="1286512"/>
                  <a:pt x="748181" y="1286512"/>
                  <a:pt x="747985" y="1286708"/>
                </a:cubicBezTo>
                <a:cubicBezTo>
                  <a:pt x="747794" y="1286904"/>
                  <a:pt x="747794" y="1287291"/>
                  <a:pt x="747794" y="1287487"/>
                </a:cubicBezTo>
                <a:cubicBezTo>
                  <a:pt x="748181" y="1289045"/>
                  <a:pt x="747599" y="1289241"/>
                  <a:pt x="748568" y="1289824"/>
                </a:cubicBezTo>
                <a:close/>
                <a:moveTo>
                  <a:pt x="827163" y="1180101"/>
                </a:moveTo>
                <a:cubicBezTo>
                  <a:pt x="821922" y="1180101"/>
                  <a:pt x="816686" y="1179709"/>
                  <a:pt x="811445" y="1178930"/>
                </a:cubicBezTo>
                <a:lnTo>
                  <a:pt x="811445" y="1332508"/>
                </a:lnTo>
                <a:cubicBezTo>
                  <a:pt x="811445" y="1335237"/>
                  <a:pt x="814743" y="1336016"/>
                  <a:pt x="817269" y="1336991"/>
                </a:cubicBezTo>
                <a:cubicBezTo>
                  <a:pt x="820758" y="1338163"/>
                  <a:pt x="824447" y="1338745"/>
                  <a:pt x="827941" y="1338745"/>
                </a:cubicBezTo>
                <a:cubicBezTo>
                  <a:pt x="831430" y="1338745"/>
                  <a:pt x="835316" y="1338353"/>
                  <a:pt x="838614" y="1336991"/>
                </a:cubicBezTo>
                <a:cubicBezTo>
                  <a:pt x="841134" y="1336016"/>
                  <a:pt x="844433" y="1335433"/>
                  <a:pt x="844433" y="1332508"/>
                </a:cubicBezTo>
                <a:lnTo>
                  <a:pt x="844433" y="1179126"/>
                </a:lnTo>
                <a:cubicBezTo>
                  <a:pt x="839387" y="1179905"/>
                  <a:pt x="834151" y="1180292"/>
                  <a:pt x="828715" y="1180292"/>
                </a:cubicBezTo>
                <a:lnTo>
                  <a:pt x="827163" y="1180292"/>
                </a:lnTo>
                <a:lnTo>
                  <a:pt x="827163" y="1180101"/>
                </a:lnTo>
                <a:close/>
                <a:moveTo>
                  <a:pt x="827941" y="949537"/>
                </a:moveTo>
                <a:lnTo>
                  <a:pt x="813775" y="949537"/>
                </a:lnTo>
                <a:cubicBezTo>
                  <a:pt x="811059" y="949537"/>
                  <a:pt x="811249" y="951095"/>
                  <a:pt x="811445" y="954603"/>
                </a:cubicBezTo>
                <a:cubicBezTo>
                  <a:pt x="816490" y="953824"/>
                  <a:pt x="821732" y="953437"/>
                  <a:pt x="827163" y="953437"/>
                </a:cubicBezTo>
                <a:lnTo>
                  <a:pt x="827941" y="953437"/>
                </a:lnTo>
                <a:lnTo>
                  <a:pt x="828715" y="953437"/>
                </a:lnTo>
                <a:cubicBezTo>
                  <a:pt x="833956" y="953437"/>
                  <a:pt x="839197" y="953824"/>
                  <a:pt x="844433" y="954603"/>
                </a:cubicBezTo>
                <a:cubicBezTo>
                  <a:pt x="844433" y="951095"/>
                  <a:pt x="844824" y="949537"/>
                  <a:pt x="842108" y="949537"/>
                </a:cubicBezTo>
                <a:lnTo>
                  <a:pt x="827941" y="949537"/>
                </a:lnTo>
                <a:close/>
                <a:moveTo>
                  <a:pt x="733432" y="1188871"/>
                </a:moveTo>
                <a:cubicBezTo>
                  <a:pt x="696368" y="1198028"/>
                  <a:pt x="628249" y="1197249"/>
                  <a:pt x="585944" y="1188871"/>
                </a:cubicBezTo>
                <a:cubicBezTo>
                  <a:pt x="601662" y="1210502"/>
                  <a:pt x="631547" y="1224534"/>
                  <a:pt x="658330" y="1224534"/>
                </a:cubicBezTo>
                <a:cubicBezTo>
                  <a:pt x="688797" y="1224534"/>
                  <a:pt x="720625" y="1210698"/>
                  <a:pt x="733432" y="1188871"/>
                </a:cubicBezTo>
                <a:close/>
                <a:moveTo>
                  <a:pt x="647657" y="1188675"/>
                </a:moveTo>
                <a:cubicBezTo>
                  <a:pt x="642808" y="1189067"/>
                  <a:pt x="583424" y="1186921"/>
                  <a:pt x="584393" y="1181267"/>
                </a:cubicBezTo>
                <a:cubicBezTo>
                  <a:pt x="584780" y="1176593"/>
                  <a:pt x="622622" y="1173864"/>
                  <a:pt x="648044" y="1173864"/>
                </a:cubicBezTo>
                <a:cubicBezTo>
                  <a:pt x="647853" y="1178151"/>
                  <a:pt x="647853" y="1183800"/>
                  <a:pt x="647657" y="1188675"/>
                </a:cubicBezTo>
                <a:close/>
                <a:moveTo>
                  <a:pt x="671528" y="1188675"/>
                </a:moveTo>
                <a:cubicBezTo>
                  <a:pt x="676378" y="1189067"/>
                  <a:pt x="737699" y="1186921"/>
                  <a:pt x="736730" y="1181267"/>
                </a:cubicBezTo>
                <a:cubicBezTo>
                  <a:pt x="736343" y="1176593"/>
                  <a:pt x="696559" y="1173864"/>
                  <a:pt x="671136" y="1173864"/>
                </a:cubicBezTo>
                <a:cubicBezTo>
                  <a:pt x="671136" y="1178151"/>
                  <a:pt x="671332" y="1183800"/>
                  <a:pt x="671528" y="1188675"/>
                </a:cubicBezTo>
                <a:close/>
                <a:moveTo>
                  <a:pt x="664540" y="950316"/>
                </a:moveTo>
                <a:lnTo>
                  <a:pt x="703742" y="1167627"/>
                </a:lnTo>
                <a:cubicBezTo>
                  <a:pt x="702964" y="1167627"/>
                  <a:pt x="702186" y="1167431"/>
                  <a:pt x="701413" y="1167431"/>
                </a:cubicBezTo>
                <a:lnTo>
                  <a:pt x="667647" y="999041"/>
                </a:lnTo>
                <a:lnTo>
                  <a:pt x="664540" y="950316"/>
                </a:lnTo>
                <a:close/>
                <a:moveTo>
                  <a:pt x="653867" y="950316"/>
                </a:moveTo>
                <a:lnTo>
                  <a:pt x="614665" y="1167823"/>
                </a:lnTo>
                <a:lnTo>
                  <a:pt x="616994" y="1167431"/>
                </a:lnTo>
                <a:lnTo>
                  <a:pt x="650955" y="997674"/>
                </a:lnTo>
                <a:lnTo>
                  <a:pt x="653867" y="950316"/>
                </a:lnTo>
                <a:close/>
                <a:moveTo>
                  <a:pt x="654645" y="1188675"/>
                </a:moveTo>
                <a:lnTo>
                  <a:pt x="664927" y="1188675"/>
                </a:lnTo>
                <a:lnTo>
                  <a:pt x="659495" y="930243"/>
                </a:lnTo>
                <a:lnTo>
                  <a:pt x="654645" y="1188675"/>
                </a:lnTo>
                <a:close/>
                <a:moveTo>
                  <a:pt x="991534" y="950316"/>
                </a:moveTo>
                <a:lnTo>
                  <a:pt x="952331" y="1167627"/>
                </a:lnTo>
                <a:cubicBezTo>
                  <a:pt x="953109" y="1167627"/>
                  <a:pt x="953888" y="1167431"/>
                  <a:pt x="954661" y="1167431"/>
                </a:cubicBezTo>
                <a:lnTo>
                  <a:pt x="988431" y="999041"/>
                </a:lnTo>
                <a:lnTo>
                  <a:pt x="991534" y="950316"/>
                </a:lnTo>
                <a:close/>
                <a:moveTo>
                  <a:pt x="984546" y="1188675"/>
                </a:moveTo>
                <a:cubicBezTo>
                  <a:pt x="979696" y="1189067"/>
                  <a:pt x="918375" y="1186921"/>
                  <a:pt x="919344" y="1181267"/>
                </a:cubicBezTo>
                <a:cubicBezTo>
                  <a:pt x="919730" y="1176593"/>
                  <a:pt x="959515" y="1173864"/>
                  <a:pt x="984937" y="1173864"/>
                </a:cubicBezTo>
                <a:cubicBezTo>
                  <a:pt x="984741" y="1178151"/>
                  <a:pt x="984741" y="1183800"/>
                  <a:pt x="984546" y="1188675"/>
                </a:cubicBezTo>
                <a:close/>
                <a:moveTo>
                  <a:pt x="1008417" y="1188675"/>
                </a:moveTo>
                <a:cubicBezTo>
                  <a:pt x="1013266" y="1189067"/>
                  <a:pt x="1072650" y="1186921"/>
                  <a:pt x="1071681" y="1181267"/>
                </a:cubicBezTo>
                <a:cubicBezTo>
                  <a:pt x="1071294" y="1176593"/>
                  <a:pt x="1033452" y="1173864"/>
                  <a:pt x="1008030" y="1173864"/>
                </a:cubicBezTo>
                <a:cubicBezTo>
                  <a:pt x="1008221" y="1178151"/>
                  <a:pt x="1008221" y="1183800"/>
                  <a:pt x="1008417" y="1188675"/>
                </a:cubicBezTo>
                <a:close/>
                <a:moveTo>
                  <a:pt x="1002207" y="950316"/>
                </a:moveTo>
                <a:lnTo>
                  <a:pt x="1041409" y="1167823"/>
                </a:lnTo>
                <a:lnTo>
                  <a:pt x="1039080" y="1167431"/>
                </a:lnTo>
                <a:lnTo>
                  <a:pt x="1005118" y="997674"/>
                </a:lnTo>
                <a:lnTo>
                  <a:pt x="1002207" y="950316"/>
                </a:lnTo>
                <a:close/>
                <a:moveTo>
                  <a:pt x="1001429" y="1188675"/>
                </a:moveTo>
                <a:lnTo>
                  <a:pt x="991147" y="1188675"/>
                </a:lnTo>
                <a:lnTo>
                  <a:pt x="996579" y="930243"/>
                </a:lnTo>
                <a:lnTo>
                  <a:pt x="1001429" y="1188675"/>
                </a:lnTo>
                <a:close/>
                <a:moveTo>
                  <a:pt x="922642" y="1188871"/>
                </a:moveTo>
                <a:cubicBezTo>
                  <a:pt x="959706" y="1198028"/>
                  <a:pt x="1027825" y="1197249"/>
                  <a:pt x="1070130" y="1188871"/>
                </a:cubicBezTo>
                <a:cubicBezTo>
                  <a:pt x="1054411" y="1210502"/>
                  <a:pt x="1024526" y="1224534"/>
                  <a:pt x="997744" y="1224534"/>
                </a:cubicBezTo>
                <a:cubicBezTo>
                  <a:pt x="967081" y="1224534"/>
                  <a:pt x="935448" y="1210698"/>
                  <a:pt x="922642" y="1188871"/>
                </a:cubicBezTo>
                <a:close/>
                <a:moveTo>
                  <a:pt x="827941" y="849357"/>
                </a:moveTo>
                <a:cubicBezTo>
                  <a:pt x="822896" y="849357"/>
                  <a:pt x="818820" y="853453"/>
                  <a:pt x="818820" y="858519"/>
                </a:cubicBezTo>
                <a:cubicBezTo>
                  <a:pt x="818820" y="863585"/>
                  <a:pt x="822896" y="867681"/>
                  <a:pt x="827941" y="867681"/>
                </a:cubicBezTo>
                <a:cubicBezTo>
                  <a:pt x="832987" y="867681"/>
                  <a:pt x="837063" y="863585"/>
                  <a:pt x="837063" y="858519"/>
                </a:cubicBezTo>
                <a:cubicBezTo>
                  <a:pt x="837063" y="853453"/>
                  <a:pt x="832987" y="849357"/>
                  <a:pt x="827941" y="849357"/>
                </a:cubicBezTo>
                <a:close/>
                <a:moveTo>
                  <a:pt x="827941" y="813890"/>
                </a:moveTo>
                <a:cubicBezTo>
                  <a:pt x="822896" y="813890"/>
                  <a:pt x="818820" y="817981"/>
                  <a:pt x="818820" y="823047"/>
                </a:cubicBezTo>
                <a:cubicBezTo>
                  <a:pt x="818820" y="828118"/>
                  <a:pt x="822896" y="832209"/>
                  <a:pt x="827941" y="832209"/>
                </a:cubicBezTo>
                <a:cubicBezTo>
                  <a:pt x="832987" y="832209"/>
                  <a:pt x="837063" y="828118"/>
                  <a:pt x="837063" y="823047"/>
                </a:cubicBezTo>
                <a:cubicBezTo>
                  <a:pt x="837063" y="818177"/>
                  <a:pt x="832987" y="813890"/>
                  <a:pt x="827941" y="813890"/>
                </a:cubicBezTo>
                <a:close/>
                <a:moveTo>
                  <a:pt x="817459" y="796933"/>
                </a:moveTo>
                <a:cubicBezTo>
                  <a:pt x="816490" y="796350"/>
                  <a:pt x="815130" y="796541"/>
                  <a:pt x="814357" y="797908"/>
                </a:cubicBezTo>
                <a:cubicBezTo>
                  <a:pt x="813965" y="798491"/>
                  <a:pt x="813383" y="799074"/>
                  <a:pt x="810863" y="799074"/>
                </a:cubicBezTo>
                <a:cubicBezTo>
                  <a:pt x="812028" y="800637"/>
                  <a:pt x="814161" y="802391"/>
                  <a:pt x="816295" y="801999"/>
                </a:cubicBezTo>
                <a:cubicBezTo>
                  <a:pt x="819011" y="801612"/>
                  <a:pt x="819789" y="798104"/>
                  <a:pt x="817459" y="796933"/>
                </a:cubicBezTo>
                <a:close/>
                <a:moveTo>
                  <a:pt x="838614" y="796933"/>
                </a:moveTo>
                <a:cubicBezTo>
                  <a:pt x="839583" y="796350"/>
                  <a:pt x="840944" y="796541"/>
                  <a:pt x="841717" y="797908"/>
                </a:cubicBezTo>
                <a:cubicBezTo>
                  <a:pt x="842108" y="798491"/>
                  <a:pt x="842691" y="799074"/>
                  <a:pt x="845211" y="799074"/>
                </a:cubicBezTo>
                <a:cubicBezTo>
                  <a:pt x="844046" y="800637"/>
                  <a:pt x="841913" y="802391"/>
                  <a:pt x="839779" y="801999"/>
                </a:cubicBezTo>
                <a:cubicBezTo>
                  <a:pt x="837063" y="801612"/>
                  <a:pt x="836285" y="798104"/>
                  <a:pt x="838614" y="796933"/>
                </a:cubicBezTo>
                <a:close/>
                <a:moveTo>
                  <a:pt x="827941" y="780951"/>
                </a:moveTo>
                <a:cubicBezTo>
                  <a:pt x="825416" y="780951"/>
                  <a:pt x="820175" y="780559"/>
                  <a:pt x="815522" y="781730"/>
                </a:cubicBezTo>
                <a:cubicBezTo>
                  <a:pt x="812028" y="782509"/>
                  <a:pt x="808920" y="784459"/>
                  <a:pt x="807565" y="785821"/>
                </a:cubicBezTo>
                <a:cubicBezTo>
                  <a:pt x="805431" y="788163"/>
                  <a:pt x="804071" y="790892"/>
                  <a:pt x="804071" y="794983"/>
                </a:cubicBezTo>
                <a:lnTo>
                  <a:pt x="808534" y="797908"/>
                </a:lnTo>
                <a:cubicBezTo>
                  <a:pt x="806204" y="787188"/>
                  <a:pt x="813383" y="783097"/>
                  <a:pt x="819402" y="782122"/>
                </a:cubicBezTo>
                <a:cubicBezTo>
                  <a:pt x="822314" y="781730"/>
                  <a:pt x="825226" y="781343"/>
                  <a:pt x="827746" y="781343"/>
                </a:cubicBezTo>
                <a:cubicBezTo>
                  <a:pt x="830271" y="781343"/>
                  <a:pt x="833373" y="781730"/>
                  <a:pt x="836089" y="782122"/>
                </a:cubicBezTo>
                <a:cubicBezTo>
                  <a:pt x="842299" y="783097"/>
                  <a:pt x="849287" y="787188"/>
                  <a:pt x="846958" y="797908"/>
                </a:cubicBezTo>
                <a:lnTo>
                  <a:pt x="851421" y="794983"/>
                </a:lnTo>
                <a:cubicBezTo>
                  <a:pt x="851421" y="790892"/>
                  <a:pt x="850065" y="787967"/>
                  <a:pt x="847927" y="785821"/>
                </a:cubicBezTo>
                <a:cubicBezTo>
                  <a:pt x="846571" y="784263"/>
                  <a:pt x="843464" y="782509"/>
                  <a:pt x="839970" y="781730"/>
                </a:cubicBezTo>
                <a:cubicBezTo>
                  <a:pt x="835898" y="780559"/>
                  <a:pt x="830462" y="780951"/>
                  <a:pt x="827941" y="780951"/>
                </a:cubicBezTo>
                <a:close/>
                <a:moveTo>
                  <a:pt x="827941" y="788163"/>
                </a:moveTo>
                <a:cubicBezTo>
                  <a:pt x="823669" y="788163"/>
                  <a:pt x="819206" y="788942"/>
                  <a:pt x="819206" y="790304"/>
                </a:cubicBezTo>
                <a:cubicBezTo>
                  <a:pt x="819206" y="790696"/>
                  <a:pt x="819402" y="791279"/>
                  <a:pt x="819984" y="791279"/>
                </a:cubicBezTo>
                <a:cubicBezTo>
                  <a:pt x="830271" y="794596"/>
                  <a:pt x="823087" y="806482"/>
                  <a:pt x="822505" y="807457"/>
                </a:cubicBezTo>
                <a:cubicBezTo>
                  <a:pt x="824252" y="806874"/>
                  <a:pt x="825999" y="806482"/>
                  <a:pt x="827941" y="806482"/>
                </a:cubicBezTo>
                <a:cubicBezTo>
                  <a:pt x="829879" y="806482"/>
                  <a:pt x="831626" y="806874"/>
                  <a:pt x="833373" y="807457"/>
                </a:cubicBezTo>
                <a:cubicBezTo>
                  <a:pt x="832791" y="806482"/>
                  <a:pt x="825612" y="794596"/>
                  <a:pt x="835898" y="791279"/>
                </a:cubicBezTo>
                <a:cubicBezTo>
                  <a:pt x="836481" y="791088"/>
                  <a:pt x="836867" y="790696"/>
                  <a:pt x="836672" y="790304"/>
                </a:cubicBezTo>
                <a:cubicBezTo>
                  <a:pt x="836672" y="788942"/>
                  <a:pt x="832404" y="788163"/>
                  <a:pt x="827941" y="788163"/>
                </a:cubicBezTo>
                <a:close/>
                <a:moveTo>
                  <a:pt x="827941" y="874893"/>
                </a:moveTo>
                <a:lnTo>
                  <a:pt x="827550" y="874893"/>
                </a:lnTo>
                <a:cubicBezTo>
                  <a:pt x="824834" y="874893"/>
                  <a:pt x="822118" y="874109"/>
                  <a:pt x="819789" y="872943"/>
                </a:cubicBezTo>
                <a:cubicBezTo>
                  <a:pt x="819016" y="872747"/>
                  <a:pt x="818433" y="872943"/>
                  <a:pt x="817655" y="873526"/>
                </a:cubicBezTo>
                <a:cubicBezTo>
                  <a:pt x="815712" y="875280"/>
                  <a:pt x="810667" y="879763"/>
                  <a:pt x="807173" y="881321"/>
                </a:cubicBezTo>
                <a:cubicBezTo>
                  <a:pt x="806204" y="881713"/>
                  <a:pt x="806400" y="882492"/>
                  <a:pt x="806400" y="882879"/>
                </a:cubicBezTo>
                <a:cubicBezTo>
                  <a:pt x="806400" y="883663"/>
                  <a:pt x="806591" y="884050"/>
                  <a:pt x="807755" y="884638"/>
                </a:cubicBezTo>
                <a:cubicBezTo>
                  <a:pt x="811641" y="886196"/>
                  <a:pt x="813965" y="889704"/>
                  <a:pt x="816877" y="892237"/>
                </a:cubicBezTo>
                <a:cubicBezTo>
                  <a:pt x="819593" y="894770"/>
                  <a:pt x="820758" y="892433"/>
                  <a:pt x="822700" y="889900"/>
                </a:cubicBezTo>
                <a:cubicBezTo>
                  <a:pt x="824447" y="887362"/>
                  <a:pt x="825999" y="885417"/>
                  <a:pt x="828132" y="885608"/>
                </a:cubicBezTo>
                <a:cubicBezTo>
                  <a:pt x="830271" y="885417"/>
                  <a:pt x="831626" y="887362"/>
                  <a:pt x="833569" y="889900"/>
                </a:cubicBezTo>
                <a:cubicBezTo>
                  <a:pt x="835507" y="892624"/>
                  <a:pt x="836672" y="894770"/>
                  <a:pt x="839387" y="892237"/>
                </a:cubicBezTo>
                <a:cubicBezTo>
                  <a:pt x="842299" y="889704"/>
                  <a:pt x="844433" y="886196"/>
                  <a:pt x="848509" y="884638"/>
                </a:cubicBezTo>
                <a:cubicBezTo>
                  <a:pt x="849674" y="884246"/>
                  <a:pt x="849870" y="883663"/>
                  <a:pt x="849870" y="882879"/>
                </a:cubicBezTo>
                <a:cubicBezTo>
                  <a:pt x="849870" y="882296"/>
                  <a:pt x="850065" y="881713"/>
                  <a:pt x="849091" y="881321"/>
                </a:cubicBezTo>
                <a:cubicBezTo>
                  <a:pt x="845597" y="879763"/>
                  <a:pt x="840552" y="875280"/>
                  <a:pt x="838614" y="873526"/>
                </a:cubicBezTo>
                <a:cubicBezTo>
                  <a:pt x="837836" y="872747"/>
                  <a:pt x="837254" y="872747"/>
                  <a:pt x="836481" y="872943"/>
                </a:cubicBezTo>
                <a:cubicBezTo>
                  <a:pt x="834151" y="874109"/>
                  <a:pt x="831626" y="874893"/>
                  <a:pt x="828715" y="874893"/>
                </a:cubicBezTo>
                <a:lnTo>
                  <a:pt x="827941" y="874893"/>
                </a:lnTo>
                <a:close/>
                <a:moveTo>
                  <a:pt x="810085" y="904907"/>
                </a:moveTo>
                <a:cubicBezTo>
                  <a:pt x="815130" y="900615"/>
                  <a:pt x="812414" y="896524"/>
                  <a:pt x="806982" y="892624"/>
                </a:cubicBezTo>
                <a:cubicBezTo>
                  <a:pt x="797665" y="886196"/>
                  <a:pt x="784276" y="889116"/>
                  <a:pt x="782529" y="896720"/>
                </a:cubicBezTo>
                <a:cubicBezTo>
                  <a:pt x="791455" y="895162"/>
                  <a:pt x="797474" y="894770"/>
                  <a:pt x="805039" y="902565"/>
                </a:cubicBezTo>
                <a:cubicBezTo>
                  <a:pt x="806204" y="903736"/>
                  <a:pt x="806400" y="904319"/>
                  <a:pt x="806786" y="904711"/>
                </a:cubicBezTo>
                <a:cubicBezTo>
                  <a:pt x="808147" y="906661"/>
                  <a:pt x="808729" y="906269"/>
                  <a:pt x="810085" y="904907"/>
                </a:cubicBezTo>
                <a:close/>
                <a:moveTo>
                  <a:pt x="813383" y="811357"/>
                </a:moveTo>
                <a:cubicBezTo>
                  <a:pt x="807951" y="805120"/>
                  <a:pt x="793398" y="797712"/>
                  <a:pt x="785441" y="796350"/>
                </a:cubicBezTo>
                <a:cubicBezTo>
                  <a:pt x="761183" y="792450"/>
                  <a:pt x="731881" y="798295"/>
                  <a:pt x="718878" y="820127"/>
                </a:cubicBezTo>
                <a:cubicBezTo>
                  <a:pt x="708205" y="838054"/>
                  <a:pt x="713441" y="858132"/>
                  <a:pt x="730329" y="870993"/>
                </a:cubicBezTo>
                <a:cubicBezTo>
                  <a:pt x="740028" y="878401"/>
                  <a:pt x="752448" y="882492"/>
                  <a:pt x="765260" y="883271"/>
                </a:cubicBezTo>
                <a:cubicBezTo>
                  <a:pt x="776319" y="884050"/>
                  <a:pt x="787770" y="882296"/>
                  <a:pt x="797474" y="878009"/>
                </a:cubicBezTo>
                <a:cubicBezTo>
                  <a:pt x="801937" y="876059"/>
                  <a:pt x="812414" y="871189"/>
                  <a:pt x="812996" y="865927"/>
                </a:cubicBezTo>
                <a:cubicBezTo>
                  <a:pt x="808534" y="868847"/>
                  <a:pt x="799608" y="874893"/>
                  <a:pt x="790682" y="876451"/>
                </a:cubicBezTo>
                <a:cubicBezTo>
                  <a:pt x="774964" y="879371"/>
                  <a:pt x="756138" y="878009"/>
                  <a:pt x="743718" y="866902"/>
                </a:cubicBezTo>
                <a:cubicBezTo>
                  <a:pt x="730520" y="855011"/>
                  <a:pt x="729355" y="832792"/>
                  <a:pt x="739838" y="818956"/>
                </a:cubicBezTo>
                <a:cubicBezTo>
                  <a:pt x="750315" y="805120"/>
                  <a:pt x="768171" y="800049"/>
                  <a:pt x="784858" y="801999"/>
                </a:cubicBezTo>
                <a:cubicBezTo>
                  <a:pt x="793398" y="802974"/>
                  <a:pt x="805039" y="805703"/>
                  <a:pt x="810863" y="812327"/>
                </a:cubicBezTo>
                <a:cubicBezTo>
                  <a:pt x="812223" y="814277"/>
                  <a:pt x="814939" y="813498"/>
                  <a:pt x="813383" y="811357"/>
                </a:cubicBezTo>
                <a:close/>
                <a:moveTo>
                  <a:pt x="845793" y="904907"/>
                </a:moveTo>
                <a:cubicBezTo>
                  <a:pt x="840748" y="900615"/>
                  <a:pt x="843464" y="896524"/>
                  <a:pt x="848901" y="892624"/>
                </a:cubicBezTo>
                <a:cubicBezTo>
                  <a:pt x="858213" y="886196"/>
                  <a:pt x="871602" y="889116"/>
                  <a:pt x="873349" y="896720"/>
                </a:cubicBezTo>
                <a:cubicBezTo>
                  <a:pt x="864423" y="895162"/>
                  <a:pt x="858409" y="894770"/>
                  <a:pt x="850838" y="902565"/>
                </a:cubicBezTo>
                <a:cubicBezTo>
                  <a:pt x="849674" y="903736"/>
                  <a:pt x="849483" y="904319"/>
                  <a:pt x="849091" y="904711"/>
                </a:cubicBezTo>
                <a:cubicBezTo>
                  <a:pt x="847927" y="906661"/>
                  <a:pt x="847344" y="906269"/>
                  <a:pt x="845793" y="904907"/>
                </a:cubicBezTo>
                <a:close/>
                <a:moveTo>
                  <a:pt x="842691" y="811357"/>
                </a:moveTo>
                <a:cubicBezTo>
                  <a:pt x="848123" y="805120"/>
                  <a:pt x="862676" y="797712"/>
                  <a:pt x="870633" y="796350"/>
                </a:cubicBezTo>
                <a:cubicBezTo>
                  <a:pt x="894890" y="792450"/>
                  <a:pt x="924193" y="798295"/>
                  <a:pt x="937195" y="820127"/>
                </a:cubicBezTo>
                <a:cubicBezTo>
                  <a:pt x="947868" y="838054"/>
                  <a:pt x="942632" y="858132"/>
                  <a:pt x="925744" y="870993"/>
                </a:cubicBezTo>
                <a:cubicBezTo>
                  <a:pt x="916045" y="878401"/>
                  <a:pt x="903626" y="882492"/>
                  <a:pt x="890814" y="883271"/>
                </a:cubicBezTo>
                <a:cubicBezTo>
                  <a:pt x="879755" y="884050"/>
                  <a:pt x="868304" y="882296"/>
                  <a:pt x="858600" y="878009"/>
                </a:cubicBezTo>
                <a:cubicBezTo>
                  <a:pt x="854137" y="876059"/>
                  <a:pt x="843660" y="871189"/>
                  <a:pt x="843077" y="865927"/>
                </a:cubicBezTo>
                <a:cubicBezTo>
                  <a:pt x="847540" y="868847"/>
                  <a:pt x="856466" y="874893"/>
                  <a:pt x="865392" y="876451"/>
                </a:cubicBezTo>
                <a:cubicBezTo>
                  <a:pt x="881115" y="879371"/>
                  <a:pt x="899936" y="878009"/>
                  <a:pt x="912356" y="866902"/>
                </a:cubicBezTo>
                <a:cubicBezTo>
                  <a:pt x="925554" y="855011"/>
                  <a:pt x="926718" y="832792"/>
                  <a:pt x="916236" y="818956"/>
                </a:cubicBezTo>
                <a:cubicBezTo>
                  <a:pt x="905759" y="805120"/>
                  <a:pt x="887907" y="800049"/>
                  <a:pt x="871215" y="801999"/>
                </a:cubicBezTo>
                <a:cubicBezTo>
                  <a:pt x="862676" y="802974"/>
                  <a:pt x="851034" y="805703"/>
                  <a:pt x="845211" y="812327"/>
                </a:cubicBezTo>
                <a:cubicBezTo>
                  <a:pt x="843660" y="814277"/>
                  <a:pt x="840944" y="813498"/>
                  <a:pt x="842691" y="811357"/>
                </a:cubicBezTo>
                <a:close/>
                <a:moveTo>
                  <a:pt x="827941" y="895162"/>
                </a:moveTo>
                <a:cubicBezTo>
                  <a:pt x="824643" y="897695"/>
                  <a:pt x="809116" y="920301"/>
                  <a:pt x="806786" y="920301"/>
                </a:cubicBezTo>
                <a:cubicBezTo>
                  <a:pt x="803292" y="920301"/>
                  <a:pt x="800577" y="917964"/>
                  <a:pt x="797474" y="917185"/>
                </a:cubicBezTo>
                <a:cubicBezTo>
                  <a:pt x="768362" y="908606"/>
                  <a:pt x="723537" y="910752"/>
                  <a:pt x="695976" y="926343"/>
                </a:cubicBezTo>
                <a:cubicBezTo>
                  <a:pt x="688993" y="930243"/>
                  <a:pt x="691513" y="932384"/>
                  <a:pt x="681619" y="924981"/>
                </a:cubicBezTo>
                <a:cubicBezTo>
                  <a:pt x="678903" y="922834"/>
                  <a:pt x="676182" y="921277"/>
                  <a:pt x="673466" y="919718"/>
                </a:cubicBezTo>
                <a:cubicBezTo>
                  <a:pt x="654254" y="908606"/>
                  <a:pt x="640087" y="910169"/>
                  <a:pt x="631547" y="915235"/>
                </a:cubicBezTo>
                <a:cubicBezTo>
                  <a:pt x="620488" y="921668"/>
                  <a:pt x="615443" y="936088"/>
                  <a:pt x="629805" y="940767"/>
                </a:cubicBezTo>
                <a:cubicBezTo>
                  <a:pt x="635820" y="942129"/>
                  <a:pt x="641643" y="941742"/>
                  <a:pt x="648435" y="941742"/>
                </a:cubicBezTo>
                <a:cubicBezTo>
                  <a:pt x="653867" y="941742"/>
                  <a:pt x="646492" y="924392"/>
                  <a:pt x="659299" y="923227"/>
                </a:cubicBezTo>
                <a:cubicBezTo>
                  <a:pt x="664153" y="922834"/>
                  <a:pt x="669003" y="927710"/>
                  <a:pt x="668616" y="933751"/>
                </a:cubicBezTo>
                <a:lnTo>
                  <a:pt x="668616" y="941546"/>
                </a:lnTo>
                <a:lnTo>
                  <a:pt x="827941" y="941546"/>
                </a:lnTo>
                <a:lnTo>
                  <a:pt x="987267" y="941546"/>
                </a:lnTo>
                <a:lnTo>
                  <a:pt x="987267" y="933751"/>
                </a:lnTo>
                <a:cubicBezTo>
                  <a:pt x="986875" y="927514"/>
                  <a:pt x="991730" y="922638"/>
                  <a:pt x="996579" y="923227"/>
                </a:cubicBezTo>
                <a:cubicBezTo>
                  <a:pt x="1009385" y="924392"/>
                  <a:pt x="1002011" y="941742"/>
                  <a:pt x="1007448" y="941742"/>
                </a:cubicBezTo>
                <a:cubicBezTo>
                  <a:pt x="1014240" y="941742"/>
                  <a:pt x="1020058" y="942129"/>
                  <a:pt x="1026078" y="940767"/>
                </a:cubicBezTo>
                <a:cubicBezTo>
                  <a:pt x="1040435" y="936088"/>
                  <a:pt x="1035199" y="921859"/>
                  <a:pt x="1024331" y="915235"/>
                </a:cubicBezTo>
                <a:cubicBezTo>
                  <a:pt x="1015791" y="910169"/>
                  <a:pt x="1001624" y="908606"/>
                  <a:pt x="982412" y="919718"/>
                </a:cubicBezTo>
                <a:cubicBezTo>
                  <a:pt x="979696" y="921277"/>
                  <a:pt x="976980" y="922834"/>
                  <a:pt x="974264" y="924981"/>
                </a:cubicBezTo>
                <a:cubicBezTo>
                  <a:pt x="964365" y="932580"/>
                  <a:pt x="967081" y="930439"/>
                  <a:pt x="959902" y="926343"/>
                </a:cubicBezTo>
                <a:cubicBezTo>
                  <a:pt x="932346" y="910752"/>
                  <a:pt x="887325" y="908802"/>
                  <a:pt x="858409" y="917185"/>
                </a:cubicBezTo>
                <a:cubicBezTo>
                  <a:pt x="855301" y="918160"/>
                  <a:pt x="852390" y="920301"/>
                  <a:pt x="849091" y="920301"/>
                </a:cubicBezTo>
                <a:cubicBezTo>
                  <a:pt x="846762" y="920498"/>
                  <a:pt x="831430" y="897695"/>
                  <a:pt x="827941" y="895162"/>
                </a:cubicBezTo>
                <a:close/>
                <a:moveTo>
                  <a:pt x="827941" y="960644"/>
                </a:moveTo>
                <a:cubicBezTo>
                  <a:pt x="886351" y="960644"/>
                  <a:pt x="933701" y="1008198"/>
                  <a:pt x="933701" y="1066864"/>
                </a:cubicBezTo>
                <a:cubicBezTo>
                  <a:pt x="933701" y="1125530"/>
                  <a:pt x="886351" y="1173085"/>
                  <a:pt x="827941" y="1173085"/>
                </a:cubicBezTo>
                <a:cubicBezTo>
                  <a:pt x="769527" y="1173085"/>
                  <a:pt x="722177" y="1125530"/>
                  <a:pt x="722177" y="1066864"/>
                </a:cubicBezTo>
                <a:cubicBezTo>
                  <a:pt x="722177" y="1008394"/>
                  <a:pt x="769527" y="960644"/>
                  <a:pt x="827941" y="960644"/>
                </a:cubicBezTo>
                <a:close/>
                <a:moveTo>
                  <a:pt x="827941" y="1345565"/>
                </a:moveTo>
                <a:cubicBezTo>
                  <a:pt x="823865" y="1345565"/>
                  <a:pt x="819789" y="1344983"/>
                  <a:pt x="815712" y="1344008"/>
                </a:cubicBezTo>
                <a:cubicBezTo>
                  <a:pt x="812414" y="1343229"/>
                  <a:pt x="809894" y="1342057"/>
                  <a:pt x="807369" y="1340499"/>
                </a:cubicBezTo>
                <a:cubicBezTo>
                  <a:pt x="803684" y="1337574"/>
                  <a:pt x="804266" y="1339328"/>
                  <a:pt x="804457" y="1312822"/>
                </a:cubicBezTo>
                <a:lnTo>
                  <a:pt x="803684" y="1312822"/>
                </a:lnTo>
                <a:cubicBezTo>
                  <a:pt x="803488" y="1316139"/>
                  <a:pt x="803684" y="1320426"/>
                  <a:pt x="802710" y="1322959"/>
                </a:cubicBezTo>
                <a:cubicBezTo>
                  <a:pt x="801741" y="1325296"/>
                  <a:pt x="799025" y="1325100"/>
                  <a:pt x="796892" y="1325100"/>
                </a:cubicBezTo>
                <a:cubicBezTo>
                  <a:pt x="788739" y="1325688"/>
                  <a:pt x="754973" y="1326271"/>
                  <a:pt x="744105" y="1324909"/>
                </a:cubicBezTo>
                <a:cubicBezTo>
                  <a:pt x="740806" y="1324517"/>
                  <a:pt x="740420" y="1324713"/>
                  <a:pt x="740224" y="1321205"/>
                </a:cubicBezTo>
                <a:cubicBezTo>
                  <a:pt x="740028" y="1319255"/>
                  <a:pt x="740224" y="1316722"/>
                  <a:pt x="740224" y="1314968"/>
                </a:cubicBezTo>
                <a:cubicBezTo>
                  <a:pt x="740224" y="1304640"/>
                  <a:pt x="750510" y="1312435"/>
                  <a:pt x="750510" y="1303077"/>
                </a:cubicBezTo>
                <a:cubicBezTo>
                  <a:pt x="750510" y="1294503"/>
                  <a:pt x="741193" y="1298403"/>
                  <a:pt x="741193" y="1292749"/>
                </a:cubicBezTo>
                <a:cubicBezTo>
                  <a:pt x="741193" y="1279888"/>
                  <a:pt x="739446" y="1282617"/>
                  <a:pt x="746630" y="1279300"/>
                </a:cubicBezTo>
                <a:cubicBezTo>
                  <a:pt x="753031" y="1276571"/>
                  <a:pt x="750897" y="1269364"/>
                  <a:pt x="745074" y="1267414"/>
                </a:cubicBezTo>
                <a:cubicBezTo>
                  <a:pt x="739255" y="1265464"/>
                  <a:pt x="740224" y="1262152"/>
                  <a:pt x="740224" y="1256498"/>
                </a:cubicBezTo>
                <a:cubicBezTo>
                  <a:pt x="740224" y="1250849"/>
                  <a:pt x="740028" y="1249482"/>
                  <a:pt x="743136" y="1249482"/>
                </a:cubicBezTo>
                <a:lnTo>
                  <a:pt x="799803" y="1249482"/>
                </a:lnTo>
                <a:cubicBezTo>
                  <a:pt x="802710" y="1249482"/>
                  <a:pt x="803684" y="1252015"/>
                  <a:pt x="803875" y="1254357"/>
                </a:cubicBezTo>
                <a:lnTo>
                  <a:pt x="804457" y="1263710"/>
                </a:lnTo>
                <a:cubicBezTo>
                  <a:pt x="804457" y="1257081"/>
                  <a:pt x="805235" y="1191012"/>
                  <a:pt x="804457" y="1177759"/>
                </a:cubicBezTo>
                <a:cubicBezTo>
                  <a:pt x="753031" y="1167235"/>
                  <a:pt x="714220" y="1121434"/>
                  <a:pt x="714220" y="1066668"/>
                </a:cubicBezTo>
                <a:cubicBezTo>
                  <a:pt x="714220" y="1011902"/>
                  <a:pt x="752840" y="966298"/>
                  <a:pt x="804071" y="955774"/>
                </a:cubicBezTo>
                <a:cubicBezTo>
                  <a:pt x="804457" y="954407"/>
                  <a:pt x="804266" y="952462"/>
                  <a:pt x="804266" y="949341"/>
                </a:cubicBezTo>
                <a:lnTo>
                  <a:pt x="674048" y="949341"/>
                </a:lnTo>
                <a:cubicBezTo>
                  <a:pt x="670946" y="949341"/>
                  <a:pt x="671915" y="951291"/>
                  <a:pt x="672497" y="954020"/>
                </a:cubicBezTo>
                <a:cubicBezTo>
                  <a:pt x="680454" y="999041"/>
                  <a:pt x="711117" y="1167627"/>
                  <a:pt x="711699" y="1168210"/>
                </a:cubicBezTo>
                <a:cubicBezTo>
                  <a:pt x="714802" y="1168602"/>
                  <a:pt x="717327" y="1169185"/>
                  <a:pt x="719651" y="1169381"/>
                </a:cubicBezTo>
                <a:cubicBezTo>
                  <a:pt x="736343" y="1172306"/>
                  <a:pt x="744687" y="1176005"/>
                  <a:pt x="745074" y="1180292"/>
                </a:cubicBezTo>
                <a:cubicBezTo>
                  <a:pt x="745074" y="1181076"/>
                  <a:pt x="744883" y="1181855"/>
                  <a:pt x="744687" y="1182830"/>
                </a:cubicBezTo>
                <a:cubicBezTo>
                  <a:pt x="735565" y="1209140"/>
                  <a:pt x="696950" y="1230771"/>
                  <a:pt x="657165" y="1230384"/>
                </a:cubicBezTo>
                <a:cubicBezTo>
                  <a:pt x="619710" y="1229992"/>
                  <a:pt x="593515" y="1209723"/>
                  <a:pt x="577987" y="1187700"/>
                </a:cubicBezTo>
                <a:cubicBezTo>
                  <a:pt x="575854" y="1184775"/>
                  <a:pt x="574107" y="1182438"/>
                  <a:pt x="574498" y="1180101"/>
                </a:cubicBezTo>
                <a:cubicBezTo>
                  <a:pt x="575467" y="1173085"/>
                  <a:pt x="599725" y="1169577"/>
                  <a:pt x="606708" y="1168406"/>
                </a:cubicBezTo>
                <a:cubicBezTo>
                  <a:pt x="608264" y="1168014"/>
                  <a:pt x="608650" y="1167627"/>
                  <a:pt x="608846" y="1165677"/>
                </a:cubicBezTo>
                <a:cubicBezTo>
                  <a:pt x="621070" y="1097461"/>
                  <a:pt x="633686" y="1029442"/>
                  <a:pt x="646688" y="961423"/>
                </a:cubicBezTo>
                <a:cubicBezTo>
                  <a:pt x="647271" y="958503"/>
                  <a:pt x="647657" y="955578"/>
                  <a:pt x="647853" y="952653"/>
                </a:cubicBezTo>
                <a:cubicBezTo>
                  <a:pt x="648044" y="950120"/>
                  <a:pt x="645910" y="949733"/>
                  <a:pt x="643581" y="949929"/>
                </a:cubicBezTo>
                <a:cubicBezTo>
                  <a:pt x="631357" y="950512"/>
                  <a:pt x="614278" y="947200"/>
                  <a:pt x="612144" y="931414"/>
                </a:cubicBezTo>
                <a:cubicBezTo>
                  <a:pt x="610784" y="922056"/>
                  <a:pt x="618159" y="911923"/>
                  <a:pt x="631939" y="906852"/>
                </a:cubicBezTo>
                <a:cubicBezTo>
                  <a:pt x="651151" y="899836"/>
                  <a:pt x="668421" y="905686"/>
                  <a:pt x="684335" y="917572"/>
                </a:cubicBezTo>
                <a:cubicBezTo>
                  <a:pt x="689962" y="921859"/>
                  <a:pt x="687633" y="921668"/>
                  <a:pt x="695394" y="917964"/>
                </a:cubicBezTo>
                <a:cubicBezTo>
                  <a:pt x="737122" y="896524"/>
                  <a:pt x="780395" y="905490"/>
                  <a:pt x="801159" y="909973"/>
                </a:cubicBezTo>
                <a:cubicBezTo>
                  <a:pt x="801545" y="907631"/>
                  <a:pt x="796114" y="904907"/>
                  <a:pt x="793980" y="904515"/>
                </a:cubicBezTo>
                <a:cubicBezTo>
                  <a:pt x="789517" y="903344"/>
                  <a:pt x="784858" y="904123"/>
                  <a:pt x="780009" y="904319"/>
                </a:cubicBezTo>
                <a:cubicBezTo>
                  <a:pt x="777288" y="904515"/>
                  <a:pt x="775933" y="904907"/>
                  <a:pt x="774768" y="901786"/>
                </a:cubicBezTo>
                <a:cubicBezTo>
                  <a:pt x="773990" y="899449"/>
                  <a:pt x="774185" y="895941"/>
                  <a:pt x="775933" y="891066"/>
                </a:cubicBezTo>
                <a:cubicBezTo>
                  <a:pt x="754778" y="891066"/>
                  <a:pt x="733432" y="886000"/>
                  <a:pt x="719265" y="871189"/>
                </a:cubicBezTo>
                <a:cubicBezTo>
                  <a:pt x="704129" y="855403"/>
                  <a:pt x="700439" y="834938"/>
                  <a:pt x="712859" y="815835"/>
                </a:cubicBezTo>
                <a:cubicBezTo>
                  <a:pt x="718296" y="807457"/>
                  <a:pt x="726057" y="800637"/>
                  <a:pt x="734792" y="796350"/>
                </a:cubicBezTo>
                <a:cubicBezTo>
                  <a:pt x="762735" y="782705"/>
                  <a:pt x="787770" y="789525"/>
                  <a:pt x="797082" y="792646"/>
                </a:cubicBezTo>
                <a:cubicBezTo>
                  <a:pt x="797082" y="780368"/>
                  <a:pt x="810085" y="773739"/>
                  <a:pt x="820567" y="773739"/>
                </a:cubicBezTo>
                <a:cubicBezTo>
                  <a:pt x="822896" y="773739"/>
                  <a:pt x="825226" y="773739"/>
                  <a:pt x="827550" y="773739"/>
                </a:cubicBezTo>
                <a:cubicBezTo>
                  <a:pt x="829879" y="773739"/>
                  <a:pt x="832209" y="773739"/>
                  <a:pt x="834538" y="773739"/>
                </a:cubicBezTo>
                <a:cubicBezTo>
                  <a:pt x="845211" y="773739"/>
                  <a:pt x="858017" y="780368"/>
                  <a:pt x="858017" y="792646"/>
                </a:cubicBezTo>
                <a:cubicBezTo>
                  <a:pt x="867335" y="789525"/>
                  <a:pt x="892175" y="782705"/>
                  <a:pt x="920313" y="796350"/>
                </a:cubicBezTo>
                <a:cubicBezTo>
                  <a:pt x="929048" y="800637"/>
                  <a:pt x="936809" y="807457"/>
                  <a:pt x="942241" y="815835"/>
                </a:cubicBezTo>
                <a:cubicBezTo>
                  <a:pt x="954661" y="834938"/>
                  <a:pt x="950976" y="855403"/>
                  <a:pt x="935840" y="871189"/>
                </a:cubicBezTo>
                <a:cubicBezTo>
                  <a:pt x="921673" y="886000"/>
                  <a:pt x="900518" y="891066"/>
                  <a:pt x="879172" y="891066"/>
                </a:cubicBezTo>
                <a:cubicBezTo>
                  <a:pt x="880919" y="896132"/>
                  <a:pt x="881115" y="899640"/>
                  <a:pt x="880337" y="901786"/>
                </a:cubicBezTo>
                <a:cubicBezTo>
                  <a:pt x="879368" y="904907"/>
                  <a:pt x="877812" y="904515"/>
                  <a:pt x="875096" y="904319"/>
                </a:cubicBezTo>
                <a:cubicBezTo>
                  <a:pt x="870246" y="903932"/>
                  <a:pt x="865588" y="903344"/>
                  <a:pt x="861125" y="904515"/>
                </a:cubicBezTo>
                <a:cubicBezTo>
                  <a:pt x="859182" y="905098"/>
                  <a:pt x="853750" y="907631"/>
                  <a:pt x="853946" y="909973"/>
                </a:cubicBezTo>
                <a:cubicBezTo>
                  <a:pt x="874709" y="905294"/>
                  <a:pt x="917983" y="896524"/>
                  <a:pt x="959706" y="917964"/>
                </a:cubicBezTo>
                <a:cubicBezTo>
                  <a:pt x="967663" y="921668"/>
                  <a:pt x="965333" y="921859"/>
                  <a:pt x="970770" y="917572"/>
                </a:cubicBezTo>
                <a:cubicBezTo>
                  <a:pt x="986684" y="905490"/>
                  <a:pt x="1003954" y="899836"/>
                  <a:pt x="1023166" y="906852"/>
                </a:cubicBezTo>
                <a:cubicBezTo>
                  <a:pt x="1036946" y="911923"/>
                  <a:pt x="1044321" y="922056"/>
                  <a:pt x="1042960" y="931414"/>
                </a:cubicBezTo>
                <a:cubicBezTo>
                  <a:pt x="1040827" y="947200"/>
                  <a:pt x="1023748" y="950708"/>
                  <a:pt x="1011524" y="949929"/>
                </a:cubicBezTo>
                <a:cubicBezTo>
                  <a:pt x="1009195" y="949733"/>
                  <a:pt x="1007056" y="950120"/>
                  <a:pt x="1007252" y="952653"/>
                </a:cubicBezTo>
                <a:cubicBezTo>
                  <a:pt x="1007448" y="955382"/>
                  <a:pt x="1007834" y="958307"/>
                  <a:pt x="1008417" y="961423"/>
                </a:cubicBezTo>
                <a:cubicBezTo>
                  <a:pt x="1021419" y="1029442"/>
                  <a:pt x="1034034" y="1097657"/>
                  <a:pt x="1046259" y="1165677"/>
                </a:cubicBezTo>
                <a:cubicBezTo>
                  <a:pt x="1046645" y="1167627"/>
                  <a:pt x="1047037" y="1168014"/>
                  <a:pt x="1048392" y="1168406"/>
                </a:cubicBezTo>
                <a:cubicBezTo>
                  <a:pt x="1055380" y="1169577"/>
                  <a:pt x="1079638" y="1173085"/>
                  <a:pt x="1080607" y="1180101"/>
                </a:cubicBezTo>
                <a:cubicBezTo>
                  <a:pt x="1080998" y="1182438"/>
                  <a:pt x="1079055" y="1184775"/>
                  <a:pt x="1077113" y="1187700"/>
                </a:cubicBezTo>
                <a:cubicBezTo>
                  <a:pt x="1061590" y="1209723"/>
                  <a:pt x="1035390" y="1229992"/>
                  <a:pt x="997939" y="1230384"/>
                </a:cubicBezTo>
                <a:cubicBezTo>
                  <a:pt x="958155" y="1230771"/>
                  <a:pt x="919344" y="1209140"/>
                  <a:pt x="910418" y="1182830"/>
                </a:cubicBezTo>
                <a:cubicBezTo>
                  <a:pt x="910026" y="1182046"/>
                  <a:pt x="910026" y="1181076"/>
                  <a:pt x="910026" y="1180292"/>
                </a:cubicBezTo>
                <a:cubicBezTo>
                  <a:pt x="910222" y="1176005"/>
                  <a:pt x="918761" y="1172306"/>
                  <a:pt x="935448" y="1169381"/>
                </a:cubicBezTo>
                <a:cubicBezTo>
                  <a:pt x="937778" y="1169185"/>
                  <a:pt x="940303" y="1168602"/>
                  <a:pt x="943405" y="1168210"/>
                </a:cubicBezTo>
                <a:cubicBezTo>
                  <a:pt x="943988" y="1167431"/>
                  <a:pt x="974651" y="999041"/>
                  <a:pt x="982608" y="954020"/>
                </a:cubicBezTo>
                <a:cubicBezTo>
                  <a:pt x="983190" y="951291"/>
                  <a:pt x="984159" y="949341"/>
                  <a:pt x="981057" y="949341"/>
                </a:cubicBezTo>
                <a:lnTo>
                  <a:pt x="850838" y="949341"/>
                </a:lnTo>
                <a:cubicBezTo>
                  <a:pt x="850838" y="952462"/>
                  <a:pt x="850643" y="954407"/>
                  <a:pt x="851034" y="955774"/>
                </a:cubicBezTo>
                <a:cubicBezTo>
                  <a:pt x="902265" y="966494"/>
                  <a:pt x="940885" y="1012098"/>
                  <a:pt x="940885" y="1066668"/>
                </a:cubicBezTo>
                <a:cubicBezTo>
                  <a:pt x="940885" y="1121434"/>
                  <a:pt x="902069" y="1167235"/>
                  <a:pt x="850648" y="1177759"/>
                </a:cubicBezTo>
                <a:cubicBezTo>
                  <a:pt x="849870" y="1191012"/>
                  <a:pt x="850648" y="1257081"/>
                  <a:pt x="850648" y="1263710"/>
                </a:cubicBezTo>
                <a:lnTo>
                  <a:pt x="851225" y="1254357"/>
                </a:lnTo>
                <a:cubicBezTo>
                  <a:pt x="851421" y="1252015"/>
                  <a:pt x="852390" y="1249482"/>
                  <a:pt x="855301" y="1249482"/>
                </a:cubicBezTo>
                <a:lnTo>
                  <a:pt x="911969" y="1249482"/>
                </a:lnTo>
                <a:cubicBezTo>
                  <a:pt x="915072" y="1249482"/>
                  <a:pt x="914881" y="1250849"/>
                  <a:pt x="914881" y="1256498"/>
                </a:cubicBezTo>
                <a:cubicBezTo>
                  <a:pt x="914881" y="1262152"/>
                  <a:pt x="915850" y="1265464"/>
                  <a:pt x="910026" y="1267414"/>
                </a:cubicBezTo>
                <a:cubicBezTo>
                  <a:pt x="904208" y="1269364"/>
                  <a:pt x="902069" y="1276571"/>
                  <a:pt x="908475" y="1279300"/>
                </a:cubicBezTo>
                <a:cubicBezTo>
                  <a:pt x="915654" y="1282421"/>
                  <a:pt x="913907" y="1279692"/>
                  <a:pt x="913907" y="1292749"/>
                </a:cubicBezTo>
                <a:cubicBezTo>
                  <a:pt x="913907" y="1298207"/>
                  <a:pt x="904594" y="1294307"/>
                  <a:pt x="904594" y="1303077"/>
                </a:cubicBezTo>
                <a:cubicBezTo>
                  <a:pt x="904594" y="1312435"/>
                  <a:pt x="914881" y="1304640"/>
                  <a:pt x="914881" y="1314968"/>
                </a:cubicBezTo>
                <a:cubicBezTo>
                  <a:pt x="914881" y="1316722"/>
                  <a:pt x="915072" y="1319059"/>
                  <a:pt x="914881" y="1321205"/>
                </a:cubicBezTo>
                <a:cubicBezTo>
                  <a:pt x="914685" y="1324517"/>
                  <a:pt x="914298" y="1324517"/>
                  <a:pt x="911000" y="1324909"/>
                </a:cubicBezTo>
                <a:cubicBezTo>
                  <a:pt x="899936" y="1326271"/>
                  <a:pt x="866366" y="1325688"/>
                  <a:pt x="858213" y="1325100"/>
                </a:cubicBezTo>
                <a:cubicBezTo>
                  <a:pt x="856080" y="1324909"/>
                  <a:pt x="853364" y="1325100"/>
                  <a:pt x="852390" y="1322959"/>
                </a:cubicBezTo>
                <a:cubicBezTo>
                  <a:pt x="851421" y="1320426"/>
                  <a:pt x="851617" y="1316139"/>
                  <a:pt x="851421" y="1312822"/>
                </a:cubicBezTo>
                <a:lnTo>
                  <a:pt x="850648" y="1312822"/>
                </a:lnTo>
                <a:cubicBezTo>
                  <a:pt x="850648" y="1339328"/>
                  <a:pt x="851225" y="1337574"/>
                  <a:pt x="847736" y="1340499"/>
                </a:cubicBezTo>
                <a:cubicBezTo>
                  <a:pt x="845211" y="1342057"/>
                  <a:pt x="842691" y="1343032"/>
                  <a:pt x="839387" y="1344008"/>
                </a:cubicBezTo>
                <a:cubicBezTo>
                  <a:pt x="836285" y="1344983"/>
                  <a:pt x="832013" y="1345565"/>
                  <a:pt x="827941" y="1345565"/>
                </a:cubicBezTo>
                <a:close/>
                <a:moveTo>
                  <a:pt x="763899" y="1120655"/>
                </a:moveTo>
                <a:lnTo>
                  <a:pt x="763899" y="1121630"/>
                </a:lnTo>
                <a:cubicBezTo>
                  <a:pt x="763899" y="1121826"/>
                  <a:pt x="764095" y="1122409"/>
                  <a:pt x="764095" y="1122605"/>
                </a:cubicBezTo>
                <a:cubicBezTo>
                  <a:pt x="764482" y="1124163"/>
                  <a:pt x="766811" y="1127476"/>
                  <a:pt x="768362" y="1125334"/>
                </a:cubicBezTo>
                <a:cubicBezTo>
                  <a:pt x="769331" y="1124163"/>
                  <a:pt x="767780" y="1123188"/>
                  <a:pt x="768558" y="1121434"/>
                </a:cubicBezTo>
                <a:cubicBezTo>
                  <a:pt x="768944" y="1120459"/>
                  <a:pt x="770109" y="1120263"/>
                  <a:pt x="771078" y="1119293"/>
                </a:cubicBezTo>
                <a:cubicBezTo>
                  <a:pt x="772825" y="1117730"/>
                  <a:pt x="773603" y="1115393"/>
                  <a:pt x="772825" y="1112277"/>
                </a:cubicBezTo>
                <a:cubicBezTo>
                  <a:pt x="772634" y="1111302"/>
                  <a:pt x="773603" y="1111493"/>
                  <a:pt x="773990" y="1111106"/>
                </a:cubicBezTo>
                <a:cubicBezTo>
                  <a:pt x="775541" y="1110327"/>
                  <a:pt x="775933" y="1107794"/>
                  <a:pt x="776123" y="1106231"/>
                </a:cubicBezTo>
                <a:cubicBezTo>
                  <a:pt x="776319" y="1104286"/>
                  <a:pt x="776515" y="1104090"/>
                  <a:pt x="776901" y="1102336"/>
                </a:cubicBezTo>
                <a:cubicBezTo>
                  <a:pt x="777680" y="1099215"/>
                  <a:pt x="778262" y="1099803"/>
                  <a:pt x="780200" y="1098436"/>
                </a:cubicBezTo>
                <a:cubicBezTo>
                  <a:pt x="781364" y="1097657"/>
                  <a:pt x="782725" y="1096099"/>
                  <a:pt x="783498" y="1094541"/>
                </a:cubicBezTo>
                <a:cubicBezTo>
                  <a:pt x="784080" y="1093370"/>
                  <a:pt x="784472" y="1092199"/>
                  <a:pt x="784472" y="1090837"/>
                </a:cubicBezTo>
                <a:cubicBezTo>
                  <a:pt x="784663" y="1089470"/>
                  <a:pt x="784276" y="1089279"/>
                  <a:pt x="784663" y="1088691"/>
                </a:cubicBezTo>
                <a:cubicBezTo>
                  <a:pt x="785637" y="1087329"/>
                  <a:pt x="786801" y="1086158"/>
                  <a:pt x="788352" y="1085183"/>
                </a:cubicBezTo>
                <a:cubicBezTo>
                  <a:pt x="788739" y="1084796"/>
                  <a:pt x="790873" y="1083625"/>
                  <a:pt x="791455" y="1083625"/>
                </a:cubicBezTo>
                <a:cubicBezTo>
                  <a:pt x="791068" y="1084600"/>
                  <a:pt x="790682" y="1085771"/>
                  <a:pt x="790290" y="1086741"/>
                </a:cubicBezTo>
                <a:cubicBezTo>
                  <a:pt x="789904" y="1087716"/>
                  <a:pt x="789708" y="1088887"/>
                  <a:pt x="789321" y="1090058"/>
                </a:cubicBezTo>
                <a:cubicBezTo>
                  <a:pt x="788543" y="1092591"/>
                  <a:pt x="787383" y="1097461"/>
                  <a:pt x="785827" y="1099607"/>
                </a:cubicBezTo>
                <a:cubicBezTo>
                  <a:pt x="785441" y="1100190"/>
                  <a:pt x="785441" y="1100190"/>
                  <a:pt x="784663" y="1100582"/>
                </a:cubicBezTo>
                <a:cubicBezTo>
                  <a:pt x="784276" y="1100778"/>
                  <a:pt x="783694" y="1101165"/>
                  <a:pt x="783307" y="1101361"/>
                </a:cubicBezTo>
                <a:cubicBezTo>
                  <a:pt x="781364" y="1102532"/>
                  <a:pt x="780009" y="1103698"/>
                  <a:pt x="779427" y="1106040"/>
                </a:cubicBezTo>
                <a:cubicBezTo>
                  <a:pt x="779035" y="1107010"/>
                  <a:pt x="779427" y="1106427"/>
                  <a:pt x="778844" y="1107598"/>
                </a:cubicBezTo>
                <a:cubicBezTo>
                  <a:pt x="777680" y="1109739"/>
                  <a:pt x="777097" y="1109935"/>
                  <a:pt x="776123" y="1111302"/>
                </a:cubicBezTo>
                <a:cubicBezTo>
                  <a:pt x="774964" y="1112860"/>
                  <a:pt x="773799" y="1114810"/>
                  <a:pt x="773021" y="1116755"/>
                </a:cubicBezTo>
                <a:cubicBezTo>
                  <a:pt x="772439" y="1118122"/>
                  <a:pt x="771856" y="1120072"/>
                  <a:pt x="771078" y="1121434"/>
                </a:cubicBezTo>
                <a:cubicBezTo>
                  <a:pt x="770691" y="1122213"/>
                  <a:pt x="770496" y="1122213"/>
                  <a:pt x="770109" y="1122605"/>
                </a:cubicBezTo>
                <a:cubicBezTo>
                  <a:pt x="769527" y="1123384"/>
                  <a:pt x="769140" y="1124555"/>
                  <a:pt x="768944" y="1125722"/>
                </a:cubicBezTo>
                <a:cubicBezTo>
                  <a:pt x="768749" y="1126309"/>
                  <a:pt x="768749" y="1126892"/>
                  <a:pt x="768749" y="1127672"/>
                </a:cubicBezTo>
                <a:cubicBezTo>
                  <a:pt x="768749" y="1128255"/>
                  <a:pt x="768558" y="1128842"/>
                  <a:pt x="768558" y="1129426"/>
                </a:cubicBezTo>
                <a:cubicBezTo>
                  <a:pt x="768362" y="1131180"/>
                  <a:pt x="768558" y="1132738"/>
                  <a:pt x="768362" y="1133517"/>
                </a:cubicBezTo>
                <a:cubicBezTo>
                  <a:pt x="768171" y="1134688"/>
                  <a:pt x="767780" y="1135859"/>
                  <a:pt x="767589" y="1137025"/>
                </a:cubicBezTo>
                <a:cubicBezTo>
                  <a:pt x="767393" y="1138196"/>
                  <a:pt x="767589" y="1139950"/>
                  <a:pt x="768362" y="1140538"/>
                </a:cubicBezTo>
                <a:lnTo>
                  <a:pt x="771274" y="1141900"/>
                </a:lnTo>
                <a:cubicBezTo>
                  <a:pt x="772243" y="1142292"/>
                  <a:pt x="773217" y="1142875"/>
                  <a:pt x="774185" y="1143458"/>
                </a:cubicBezTo>
                <a:cubicBezTo>
                  <a:pt x="774768" y="1143654"/>
                  <a:pt x="775541" y="1143458"/>
                  <a:pt x="775933" y="1143262"/>
                </a:cubicBezTo>
                <a:cubicBezTo>
                  <a:pt x="776319" y="1142875"/>
                  <a:pt x="776515" y="1142483"/>
                  <a:pt x="776515" y="1141704"/>
                </a:cubicBezTo>
                <a:cubicBezTo>
                  <a:pt x="777097" y="1139367"/>
                  <a:pt x="777097" y="1136246"/>
                  <a:pt x="776706" y="1133713"/>
                </a:cubicBezTo>
                <a:cubicBezTo>
                  <a:pt x="776515" y="1132738"/>
                  <a:pt x="774768" y="1130596"/>
                  <a:pt x="775541" y="1126501"/>
                </a:cubicBezTo>
                <a:cubicBezTo>
                  <a:pt x="775933" y="1125138"/>
                  <a:pt x="776123" y="1124555"/>
                  <a:pt x="776901" y="1123580"/>
                </a:cubicBezTo>
                <a:cubicBezTo>
                  <a:pt x="777870" y="1122213"/>
                  <a:pt x="780200" y="1117926"/>
                  <a:pt x="780978" y="1116951"/>
                </a:cubicBezTo>
                <a:cubicBezTo>
                  <a:pt x="781174" y="1116564"/>
                  <a:pt x="781560" y="1116172"/>
                  <a:pt x="781947" y="1115785"/>
                </a:cubicBezTo>
                <a:lnTo>
                  <a:pt x="784663" y="1112081"/>
                </a:lnTo>
                <a:cubicBezTo>
                  <a:pt x="784858" y="1111689"/>
                  <a:pt x="785245" y="1111106"/>
                  <a:pt x="785637" y="1110910"/>
                </a:cubicBezTo>
                <a:cubicBezTo>
                  <a:pt x="785054" y="1112468"/>
                  <a:pt x="781364" y="1119680"/>
                  <a:pt x="780591" y="1121238"/>
                </a:cubicBezTo>
                <a:cubicBezTo>
                  <a:pt x="780200" y="1122018"/>
                  <a:pt x="779617" y="1122801"/>
                  <a:pt x="779231" y="1123776"/>
                </a:cubicBezTo>
                <a:cubicBezTo>
                  <a:pt x="778844" y="1124555"/>
                  <a:pt x="778453" y="1125334"/>
                  <a:pt x="777870" y="1126309"/>
                </a:cubicBezTo>
                <a:cubicBezTo>
                  <a:pt x="777097" y="1127672"/>
                  <a:pt x="777097" y="1127476"/>
                  <a:pt x="777288" y="1129426"/>
                </a:cubicBezTo>
                <a:cubicBezTo>
                  <a:pt x="777484" y="1130596"/>
                  <a:pt x="777484" y="1131571"/>
                  <a:pt x="777680" y="1132738"/>
                </a:cubicBezTo>
                <a:cubicBezTo>
                  <a:pt x="778066" y="1133909"/>
                  <a:pt x="778453" y="1134884"/>
                  <a:pt x="778262" y="1135859"/>
                </a:cubicBezTo>
                <a:cubicBezTo>
                  <a:pt x="778066" y="1136834"/>
                  <a:pt x="777870" y="1138000"/>
                  <a:pt x="777680" y="1138975"/>
                </a:cubicBezTo>
                <a:cubicBezTo>
                  <a:pt x="777288" y="1140538"/>
                  <a:pt x="777288" y="1140729"/>
                  <a:pt x="778262" y="1141900"/>
                </a:cubicBezTo>
                <a:cubicBezTo>
                  <a:pt x="780978" y="1145408"/>
                  <a:pt x="785441" y="1143654"/>
                  <a:pt x="786219" y="1142483"/>
                </a:cubicBezTo>
                <a:cubicBezTo>
                  <a:pt x="786801" y="1141704"/>
                  <a:pt x="786801" y="1140342"/>
                  <a:pt x="786605" y="1139171"/>
                </a:cubicBezTo>
                <a:cubicBezTo>
                  <a:pt x="786410" y="1138000"/>
                  <a:pt x="786023" y="1137221"/>
                  <a:pt x="785827" y="1136246"/>
                </a:cubicBezTo>
                <a:cubicBezTo>
                  <a:pt x="786992" y="1136055"/>
                  <a:pt x="788157" y="1135859"/>
                  <a:pt x="789517" y="1135663"/>
                </a:cubicBezTo>
                <a:cubicBezTo>
                  <a:pt x="792429" y="1135271"/>
                  <a:pt x="791651" y="1135467"/>
                  <a:pt x="794171" y="1133909"/>
                </a:cubicBezTo>
                <a:cubicBezTo>
                  <a:pt x="794753" y="1133517"/>
                  <a:pt x="798056" y="1132351"/>
                  <a:pt x="798639" y="1132155"/>
                </a:cubicBezTo>
                <a:cubicBezTo>
                  <a:pt x="799608" y="1133713"/>
                  <a:pt x="799412" y="1132738"/>
                  <a:pt x="800381" y="1134884"/>
                </a:cubicBezTo>
                <a:cubicBezTo>
                  <a:pt x="800772" y="1135663"/>
                  <a:pt x="801355" y="1137809"/>
                  <a:pt x="801545" y="1138196"/>
                </a:cubicBezTo>
                <a:cubicBezTo>
                  <a:pt x="801741" y="1138588"/>
                  <a:pt x="802519" y="1138975"/>
                  <a:pt x="802710" y="1139367"/>
                </a:cubicBezTo>
                <a:cubicBezTo>
                  <a:pt x="804849" y="1141121"/>
                  <a:pt x="804457" y="1141317"/>
                  <a:pt x="805431" y="1143262"/>
                </a:cubicBezTo>
                <a:cubicBezTo>
                  <a:pt x="805622" y="1143654"/>
                  <a:pt x="806596" y="1144237"/>
                  <a:pt x="806982" y="1144629"/>
                </a:cubicBezTo>
                <a:lnTo>
                  <a:pt x="807565" y="1145212"/>
                </a:lnTo>
                <a:cubicBezTo>
                  <a:pt x="808338" y="1145991"/>
                  <a:pt x="809116" y="1145991"/>
                  <a:pt x="810085" y="1146579"/>
                </a:cubicBezTo>
                <a:cubicBezTo>
                  <a:pt x="811249" y="1147162"/>
                  <a:pt x="811832" y="1147941"/>
                  <a:pt x="813579" y="1148720"/>
                </a:cubicBezTo>
                <a:cubicBezTo>
                  <a:pt x="814357" y="1149112"/>
                  <a:pt x="816686" y="1149112"/>
                  <a:pt x="817269" y="1149499"/>
                </a:cubicBezTo>
                <a:lnTo>
                  <a:pt x="824643" y="1149499"/>
                </a:lnTo>
                <a:cubicBezTo>
                  <a:pt x="825803" y="1148916"/>
                  <a:pt x="825221" y="1149499"/>
                  <a:pt x="826194" y="1147941"/>
                </a:cubicBezTo>
                <a:cubicBezTo>
                  <a:pt x="826968" y="1146770"/>
                  <a:pt x="826581" y="1147162"/>
                  <a:pt x="827941" y="1146383"/>
                </a:cubicBezTo>
                <a:cubicBezTo>
                  <a:pt x="829297" y="1145604"/>
                  <a:pt x="828910" y="1145800"/>
                  <a:pt x="830271" y="1145604"/>
                </a:cubicBezTo>
                <a:cubicBezTo>
                  <a:pt x="832595" y="1145212"/>
                  <a:pt x="832013" y="1145604"/>
                  <a:pt x="833956" y="1142875"/>
                </a:cubicBezTo>
                <a:cubicBezTo>
                  <a:pt x="834734" y="1141900"/>
                  <a:pt x="834538" y="1141900"/>
                  <a:pt x="834925" y="1140538"/>
                </a:cubicBezTo>
                <a:cubicBezTo>
                  <a:pt x="834925" y="1140146"/>
                  <a:pt x="835120" y="1139563"/>
                  <a:pt x="835120" y="1139171"/>
                </a:cubicBezTo>
                <a:lnTo>
                  <a:pt x="836672" y="1137417"/>
                </a:lnTo>
                <a:cubicBezTo>
                  <a:pt x="836867" y="1137221"/>
                  <a:pt x="837254" y="1136834"/>
                  <a:pt x="837640" y="1136638"/>
                </a:cubicBezTo>
                <a:cubicBezTo>
                  <a:pt x="838419" y="1136834"/>
                  <a:pt x="838614" y="1137025"/>
                  <a:pt x="839583" y="1137025"/>
                </a:cubicBezTo>
                <a:cubicBezTo>
                  <a:pt x="839779" y="1137417"/>
                  <a:pt x="839970" y="1140538"/>
                  <a:pt x="840166" y="1141121"/>
                </a:cubicBezTo>
                <a:cubicBezTo>
                  <a:pt x="840166" y="1141900"/>
                  <a:pt x="840361" y="1142483"/>
                  <a:pt x="840944" y="1142679"/>
                </a:cubicBezTo>
                <a:cubicBezTo>
                  <a:pt x="841717" y="1143071"/>
                  <a:pt x="842108" y="1142875"/>
                  <a:pt x="842691" y="1142679"/>
                </a:cubicBezTo>
                <a:cubicBezTo>
                  <a:pt x="842691" y="1143071"/>
                  <a:pt x="842299" y="1143262"/>
                  <a:pt x="842108" y="1143850"/>
                </a:cubicBezTo>
                <a:cubicBezTo>
                  <a:pt x="841913" y="1144825"/>
                  <a:pt x="842691" y="1145604"/>
                  <a:pt x="843464" y="1145604"/>
                </a:cubicBezTo>
                <a:cubicBezTo>
                  <a:pt x="844046" y="1145604"/>
                  <a:pt x="844433" y="1145408"/>
                  <a:pt x="844824" y="1145212"/>
                </a:cubicBezTo>
                <a:cubicBezTo>
                  <a:pt x="845407" y="1145991"/>
                  <a:pt x="846958" y="1145991"/>
                  <a:pt x="847927" y="1144629"/>
                </a:cubicBezTo>
                <a:cubicBezTo>
                  <a:pt x="848123" y="1144237"/>
                  <a:pt x="848318" y="1143850"/>
                  <a:pt x="848509" y="1143654"/>
                </a:cubicBezTo>
                <a:cubicBezTo>
                  <a:pt x="849091" y="1144046"/>
                  <a:pt x="849674" y="1145016"/>
                  <a:pt x="850838" y="1144433"/>
                </a:cubicBezTo>
                <a:cubicBezTo>
                  <a:pt x="851225" y="1144237"/>
                  <a:pt x="852390" y="1143071"/>
                  <a:pt x="852585" y="1142679"/>
                </a:cubicBezTo>
                <a:cubicBezTo>
                  <a:pt x="853946" y="1141121"/>
                  <a:pt x="851807" y="1139754"/>
                  <a:pt x="851421" y="1137809"/>
                </a:cubicBezTo>
                <a:cubicBezTo>
                  <a:pt x="852003" y="1138000"/>
                  <a:pt x="852585" y="1138196"/>
                  <a:pt x="853168" y="1138392"/>
                </a:cubicBezTo>
                <a:lnTo>
                  <a:pt x="857048" y="1139367"/>
                </a:lnTo>
                <a:cubicBezTo>
                  <a:pt x="857631" y="1139563"/>
                  <a:pt x="858600" y="1139563"/>
                  <a:pt x="859182" y="1139563"/>
                </a:cubicBezTo>
                <a:cubicBezTo>
                  <a:pt x="860738" y="1139754"/>
                  <a:pt x="862094" y="1139754"/>
                  <a:pt x="863841" y="1139754"/>
                </a:cubicBezTo>
                <a:cubicBezTo>
                  <a:pt x="864619" y="1139754"/>
                  <a:pt x="865392" y="1139950"/>
                  <a:pt x="865974" y="1139563"/>
                </a:cubicBezTo>
                <a:cubicBezTo>
                  <a:pt x="866366" y="1139367"/>
                  <a:pt x="867139" y="1138975"/>
                  <a:pt x="867531" y="1138779"/>
                </a:cubicBezTo>
                <a:cubicBezTo>
                  <a:pt x="867721" y="1140538"/>
                  <a:pt x="868695" y="1142679"/>
                  <a:pt x="868499" y="1144433"/>
                </a:cubicBezTo>
                <a:cubicBezTo>
                  <a:pt x="868304" y="1145016"/>
                  <a:pt x="867917" y="1145212"/>
                  <a:pt x="867917" y="1146187"/>
                </a:cubicBezTo>
                <a:cubicBezTo>
                  <a:pt x="867917" y="1147162"/>
                  <a:pt x="869082" y="1148137"/>
                  <a:pt x="870437" y="1147162"/>
                </a:cubicBezTo>
                <a:cubicBezTo>
                  <a:pt x="871411" y="1146579"/>
                  <a:pt x="871993" y="1145800"/>
                  <a:pt x="872380" y="1144629"/>
                </a:cubicBezTo>
                <a:cubicBezTo>
                  <a:pt x="872962" y="1142875"/>
                  <a:pt x="873158" y="1140538"/>
                  <a:pt x="873158" y="1138588"/>
                </a:cubicBezTo>
                <a:cubicBezTo>
                  <a:pt x="873158" y="1137809"/>
                  <a:pt x="872962" y="1137025"/>
                  <a:pt x="872962" y="1136442"/>
                </a:cubicBezTo>
                <a:cubicBezTo>
                  <a:pt x="872962" y="1134884"/>
                  <a:pt x="874127" y="1132934"/>
                  <a:pt x="874905" y="1131763"/>
                </a:cubicBezTo>
                <a:lnTo>
                  <a:pt x="876065" y="1130596"/>
                </a:lnTo>
                <a:cubicBezTo>
                  <a:pt x="876647" y="1131180"/>
                  <a:pt x="876647" y="1131571"/>
                  <a:pt x="878203" y="1132547"/>
                </a:cubicBezTo>
                <a:cubicBezTo>
                  <a:pt x="879172" y="1133130"/>
                  <a:pt x="880141" y="1133326"/>
                  <a:pt x="881115" y="1133713"/>
                </a:cubicBezTo>
                <a:cubicBezTo>
                  <a:pt x="882666" y="1134105"/>
                  <a:pt x="883053" y="1133130"/>
                  <a:pt x="883249" y="1131959"/>
                </a:cubicBezTo>
                <a:cubicBezTo>
                  <a:pt x="883635" y="1130205"/>
                  <a:pt x="883831" y="1128063"/>
                  <a:pt x="883439" y="1126309"/>
                </a:cubicBezTo>
                <a:cubicBezTo>
                  <a:pt x="883249" y="1125722"/>
                  <a:pt x="883053" y="1125138"/>
                  <a:pt x="883053" y="1124555"/>
                </a:cubicBezTo>
                <a:cubicBezTo>
                  <a:pt x="882857" y="1122605"/>
                  <a:pt x="883053" y="1122993"/>
                  <a:pt x="882275" y="1121238"/>
                </a:cubicBezTo>
                <a:cubicBezTo>
                  <a:pt x="881502" y="1119293"/>
                  <a:pt x="880533" y="1117343"/>
                  <a:pt x="879755" y="1115589"/>
                </a:cubicBezTo>
                <a:cubicBezTo>
                  <a:pt x="878977" y="1114031"/>
                  <a:pt x="877812" y="1111885"/>
                  <a:pt x="877039" y="1110131"/>
                </a:cubicBezTo>
                <a:cubicBezTo>
                  <a:pt x="876843" y="1109739"/>
                  <a:pt x="876647" y="1109156"/>
                  <a:pt x="876456" y="1108769"/>
                </a:cubicBezTo>
                <a:cubicBezTo>
                  <a:pt x="876065" y="1107985"/>
                  <a:pt x="875874" y="1106427"/>
                  <a:pt x="875678" y="1105452"/>
                </a:cubicBezTo>
                <a:cubicBezTo>
                  <a:pt x="875483" y="1104869"/>
                  <a:pt x="874905" y="1104090"/>
                  <a:pt x="874323" y="1103698"/>
                </a:cubicBezTo>
                <a:lnTo>
                  <a:pt x="871798" y="1100969"/>
                </a:lnTo>
                <a:cubicBezTo>
                  <a:pt x="870633" y="1099607"/>
                  <a:pt x="871020" y="1099994"/>
                  <a:pt x="869468" y="1099215"/>
                </a:cubicBezTo>
                <a:cubicBezTo>
                  <a:pt x="869273" y="1099024"/>
                  <a:pt x="868304" y="1098632"/>
                  <a:pt x="868113" y="1098436"/>
                </a:cubicBezTo>
                <a:cubicBezTo>
                  <a:pt x="867917" y="1098240"/>
                  <a:pt x="866557" y="1096099"/>
                  <a:pt x="866557" y="1095903"/>
                </a:cubicBezTo>
                <a:cubicBezTo>
                  <a:pt x="867721" y="1095903"/>
                  <a:pt x="867917" y="1096099"/>
                  <a:pt x="869664" y="1095707"/>
                </a:cubicBezTo>
                <a:cubicBezTo>
                  <a:pt x="871020" y="1095516"/>
                  <a:pt x="872380" y="1095124"/>
                  <a:pt x="873545" y="1094541"/>
                </a:cubicBezTo>
                <a:cubicBezTo>
                  <a:pt x="874127" y="1094345"/>
                  <a:pt x="874127" y="1094345"/>
                  <a:pt x="874709" y="1094732"/>
                </a:cubicBezTo>
                <a:cubicBezTo>
                  <a:pt x="876843" y="1095707"/>
                  <a:pt x="876843" y="1095903"/>
                  <a:pt x="878394" y="1097853"/>
                </a:cubicBezTo>
                <a:cubicBezTo>
                  <a:pt x="878590" y="1098240"/>
                  <a:pt x="878977" y="1098436"/>
                  <a:pt x="879172" y="1098828"/>
                </a:cubicBezTo>
                <a:cubicBezTo>
                  <a:pt x="880337" y="1100190"/>
                  <a:pt x="880337" y="1100386"/>
                  <a:pt x="881306" y="1101944"/>
                </a:cubicBezTo>
                <a:cubicBezTo>
                  <a:pt x="882275" y="1103502"/>
                  <a:pt x="883635" y="1105648"/>
                  <a:pt x="884604" y="1107010"/>
                </a:cubicBezTo>
                <a:cubicBezTo>
                  <a:pt x="885578" y="1108573"/>
                  <a:pt x="885578" y="1107985"/>
                  <a:pt x="884604" y="1110523"/>
                </a:cubicBezTo>
                <a:cubicBezTo>
                  <a:pt x="884218" y="1111302"/>
                  <a:pt x="884218" y="1112664"/>
                  <a:pt x="884218" y="1113443"/>
                </a:cubicBezTo>
                <a:cubicBezTo>
                  <a:pt x="884022" y="1116172"/>
                  <a:pt x="884604" y="1115785"/>
                  <a:pt x="887516" y="1116951"/>
                </a:cubicBezTo>
                <a:cubicBezTo>
                  <a:pt x="888294" y="1117147"/>
                  <a:pt x="889263" y="1117539"/>
                  <a:pt x="890041" y="1117926"/>
                </a:cubicBezTo>
                <a:cubicBezTo>
                  <a:pt x="890428" y="1118122"/>
                  <a:pt x="891010" y="1117926"/>
                  <a:pt x="891396" y="1117730"/>
                </a:cubicBezTo>
                <a:cubicBezTo>
                  <a:pt x="891788" y="1117539"/>
                  <a:pt x="891788" y="1117147"/>
                  <a:pt x="892175" y="1116755"/>
                </a:cubicBezTo>
                <a:lnTo>
                  <a:pt x="892175" y="1111885"/>
                </a:lnTo>
                <a:cubicBezTo>
                  <a:pt x="891979" y="1111493"/>
                  <a:pt x="891788" y="1110131"/>
                  <a:pt x="891592" y="1109548"/>
                </a:cubicBezTo>
                <a:cubicBezTo>
                  <a:pt x="891396" y="1108769"/>
                  <a:pt x="891206" y="1107985"/>
                  <a:pt x="891010" y="1107206"/>
                </a:cubicBezTo>
                <a:cubicBezTo>
                  <a:pt x="890814" y="1106427"/>
                  <a:pt x="890623" y="1105844"/>
                  <a:pt x="890232" y="1105065"/>
                </a:cubicBezTo>
                <a:cubicBezTo>
                  <a:pt x="889649" y="1103311"/>
                  <a:pt x="889845" y="1103502"/>
                  <a:pt x="888876" y="1102140"/>
                </a:cubicBezTo>
                <a:cubicBezTo>
                  <a:pt x="887325" y="1099994"/>
                  <a:pt x="887325" y="1100190"/>
                  <a:pt x="886160" y="1097657"/>
                </a:cubicBezTo>
                <a:cubicBezTo>
                  <a:pt x="885186" y="1095320"/>
                  <a:pt x="884413" y="1094541"/>
                  <a:pt x="883053" y="1092199"/>
                </a:cubicBezTo>
                <a:cubicBezTo>
                  <a:pt x="882084" y="1090445"/>
                  <a:pt x="882275" y="1090249"/>
                  <a:pt x="880533" y="1089083"/>
                </a:cubicBezTo>
                <a:cubicBezTo>
                  <a:pt x="877621" y="1086937"/>
                  <a:pt x="874905" y="1087716"/>
                  <a:pt x="871020" y="1087329"/>
                </a:cubicBezTo>
                <a:cubicBezTo>
                  <a:pt x="870829" y="1085771"/>
                  <a:pt x="870633" y="1083625"/>
                  <a:pt x="870633" y="1081871"/>
                </a:cubicBezTo>
                <a:cubicBezTo>
                  <a:pt x="870437" y="1080117"/>
                  <a:pt x="870437" y="1078167"/>
                  <a:pt x="870246" y="1076413"/>
                </a:cubicBezTo>
                <a:cubicBezTo>
                  <a:pt x="870051" y="1074659"/>
                  <a:pt x="869468" y="1072518"/>
                  <a:pt x="869664" y="1071347"/>
                </a:cubicBezTo>
                <a:cubicBezTo>
                  <a:pt x="869855" y="1070176"/>
                  <a:pt x="870246" y="1069201"/>
                  <a:pt x="869278" y="1068422"/>
                </a:cubicBezTo>
                <a:cubicBezTo>
                  <a:pt x="868695" y="1068035"/>
                  <a:pt x="869082" y="1068618"/>
                  <a:pt x="868499" y="1067643"/>
                </a:cubicBezTo>
                <a:cubicBezTo>
                  <a:pt x="868304" y="1067447"/>
                  <a:pt x="868304" y="1067447"/>
                  <a:pt x="868499" y="1067060"/>
                </a:cubicBezTo>
                <a:cubicBezTo>
                  <a:pt x="868695" y="1067060"/>
                  <a:pt x="869855" y="1067643"/>
                  <a:pt x="870246" y="1067643"/>
                </a:cubicBezTo>
                <a:cubicBezTo>
                  <a:pt x="870633" y="1067839"/>
                  <a:pt x="870633" y="1067839"/>
                  <a:pt x="870829" y="1068035"/>
                </a:cubicBezTo>
                <a:cubicBezTo>
                  <a:pt x="870829" y="1069010"/>
                  <a:pt x="870829" y="1069397"/>
                  <a:pt x="871020" y="1070176"/>
                </a:cubicBezTo>
                <a:cubicBezTo>
                  <a:pt x="871215" y="1070568"/>
                  <a:pt x="871602" y="1071347"/>
                  <a:pt x="871798" y="1071734"/>
                </a:cubicBezTo>
                <a:cubicBezTo>
                  <a:pt x="872184" y="1072126"/>
                  <a:pt x="872767" y="1072322"/>
                  <a:pt x="873545" y="1072322"/>
                </a:cubicBezTo>
                <a:cubicBezTo>
                  <a:pt x="878394" y="1073101"/>
                  <a:pt x="877229" y="1073101"/>
                  <a:pt x="879559" y="1070955"/>
                </a:cubicBezTo>
                <a:cubicBezTo>
                  <a:pt x="879950" y="1070568"/>
                  <a:pt x="880337" y="1069201"/>
                  <a:pt x="880724" y="1068618"/>
                </a:cubicBezTo>
                <a:cubicBezTo>
                  <a:pt x="880919" y="1068422"/>
                  <a:pt x="882857" y="1066668"/>
                  <a:pt x="883249" y="1066281"/>
                </a:cubicBezTo>
                <a:lnTo>
                  <a:pt x="886743" y="1062577"/>
                </a:lnTo>
                <a:cubicBezTo>
                  <a:pt x="887325" y="1061994"/>
                  <a:pt x="889649" y="1062577"/>
                  <a:pt x="890232" y="1061406"/>
                </a:cubicBezTo>
                <a:cubicBezTo>
                  <a:pt x="890623" y="1060627"/>
                  <a:pt x="890428" y="1060240"/>
                  <a:pt x="890232" y="1059652"/>
                </a:cubicBezTo>
                <a:cubicBezTo>
                  <a:pt x="890428" y="1059456"/>
                  <a:pt x="891206" y="1059069"/>
                  <a:pt x="891396" y="1058873"/>
                </a:cubicBezTo>
                <a:cubicBezTo>
                  <a:pt x="891979" y="1058481"/>
                  <a:pt x="891979" y="1058290"/>
                  <a:pt x="892175" y="1057702"/>
                </a:cubicBezTo>
                <a:lnTo>
                  <a:pt x="892175" y="1057119"/>
                </a:lnTo>
                <a:cubicBezTo>
                  <a:pt x="891979" y="1056923"/>
                  <a:pt x="891979" y="1056727"/>
                  <a:pt x="891788" y="1056536"/>
                </a:cubicBezTo>
                <a:cubicBezTo>
                  <a:pt x="891396" y="1056144"/>
                  <a:pt x="890623" y="1055757"/>
                  <a:pt x="890041" y="1055561"/>
                </a:cubicBezTo>
                <a:cubicBezTo>
                  <a:pt x="889263" y="1055169"/>
                  <a:pt x="888098" y="1054586"/>
                  <a:pt x="887712" y="1054003"/>
                </a:cubicBezTo>
                <a:cubicBezTo>
                  <a:pt x="887325" y="1053219"/>
                  <a:pt x="886933" y="1052053"/>
                  <a:pt x="886351" y="1051661"/>
                </a:cubicBezTo>
                <a:cubicBezTo>
                  <a:pt x="886160" y="1051465"/>
                  <a:pt x="886160" y="1051274"/>
                  <a:pt x="885965" y="1051078"/>
                </a:cubicBezTo>
                <a:cubicBezTo>
                  <a:pt x="884218" y="1049128"/>
                  <a:pt x="883831" y="1047957"/>
                  <a:pt x="882275" y="1046399"/>
                </a:cubicBezTo>
                <a:cubicBezTo>
                  <a:pt x="881115" y="1045037"/>
                  <a:pt x="879950" y="1043866"/>
                  <a:pt x="878590" y="1042695"/>
                </a:cubicBezTo>
                <a:cubicBezTo>
                  <a:pt x="875483" y="1040162"/>
                  <a:pt x="871993" y="1038212"/>
                  <a:pt x="867335" y="1037242"/>
                </a:cubicBezTo>
                <a:cubicBezTo>
                  <a:pt x="865201" y="1036850"/>
                  <a:pt x="862872" y="1036654"/>
                  <a:pt x="860542" y="1036654"/>
                </a:cubicBezTo>
                <a:cubicBezTo>
                  <a:pt x="857244" y="1036850"/>
                  <a:pt x="856853" y="1037046"/>
                  <a:pt x="853946" y="1037433"/>
                </a:cubicBezTo>
                <a:cubicBezTo>
                  <a:pt x="854528" y="1034704"/>
                  <a:pt x="854332" y="1033146"/>
                  <a:pt x="853364" y="1030809"/>
                </a:cubicBezTo>
                <a:cubicBezTo>
                  <a:pt x="852585" y="1028859"/>
                  <a:pt x="851617" y="1027301"/>
                  <a:pt x="850648" y="1025547"/>
                </a:cubicBezTo>
                <a:cubicBezTo>
                  <a:pt x="850452" y="1025155"/>
                  <a:pt x="850256" y="1024572"/>
                  <a:pt x="850065" y="1024180"/>
                </a:cubicBezTo>
                <a:cubicBezTo>
                  <a:pt x="849483" y="1022622"/>
                  <a:pt x="849483" y="1022235"/>
                  <a:pt x="848509" y="1019893"/>
                </a:cubicBezTo>
                <a:cubicBezTo>
                  <a:pt x="847344" y="1017360"/>
                  <a:pt x="845597" y="1015802"/>
                  <a:pt x="845211" y="1015219"/>
                </a:cubicBezTo>
                <a:cubicBezTo>
                  <a:pt x="845989" y="1015023"/>
                  <a:pt x="846571" y="1014631"/>
                  <a:pt x="847154" y="1014244"/>
                </a:cubicBezTo>
                <a:cubicBezTo>
                  <a:pt x="847540" y="1014048"/>
                  <a:pt x="847736" y="1014048"/>
                  <a:pt x="848318" y="1014048"/>
                </a:cubicBezTo>
                <a:cubicBezTo>
                  <a:pt x="852003" y="1013269"/>
                  <a:pt x="852199" y="1008394"/>
                  <a:pt x="851807" y="1005082"/>
                </a:cubicBezTo>
                <a:cubicBezTo>
                  <a:pt x="851807" y="1003911"/>
                  <a:pt x="851617" y="1003720"/>
                  <a:pt x="851034" y="1003132"/>
                </a:cubicBezTo>
                <a:cubicBezTo>
                  <a:pt x="849870" y="1001574"/>
                  <a:pt x="848123" y="1000212"/>
                  <a:pt x="845989" y="999624"/>
                </a:cubicBezTo>
                <a:cubicBezTo>
                  <a:pt x="843660" y="999041"/>
                  <a:pt x="841134" y="999237"/>
                  <a:pt x="839001" y="1000403"/>
                </a:cubicBezTo>
                <a:cubicBezTo>
                  <a:pt x="838419" y="1000795"/>
                  <a:pt x="837836" y="1001182"/>
                  <a:pt x="837450" y="1001574"/>
                </a:cubicBezTo>
                <a:cubicBezTo>
                  <a:pt x="836089" y="1003328"/>
                  <a:pt x="836481" y="1003524"/>
                  <a:pt x="836481" y="1006057"/>
                </a:cubicBezTo>
                <a:cubicBezTo>
                  <a:pt x="834734" y="1007419"/>
                  <a:pt x="833178" y="1006640"/>
                  <a:pt x="831626" y="1006057"/>
                </a:cubicBezTo>
                <a:cubicBezTo>
                  <a:pt x="830462" y="1005665"/>
                  <a:pt x="828910" y="1005278"/>
                  <a:pt x="827746" y="1005278"/>
                </a:cubicBezTo>
                <a:cubicBezTo>
                  <a:pt x="827359" y="1005278"/>
                  <a:pt x="826581" y="1005474"/>
                  <a:pt x="826194" y="1005278"/>
                </a:cubicBezTo>
                <a:cubicBezTo>
                  <a:pt x="824643" y="1004886"/>
                  <a:pt x="822700" y="1004107"/>
                  <a:pt x="821149" y="1003911"/>
                </a:cubicBezTo>
                <a:cubicBezTo>
                  <a:pt x="820175" y="1003720"/>
                  <a:pt x="819402" y="1003720"/>
                  <a:pt x="818433" y="1003524"/>
                </a:cubicBezTo>
                <a:cubicBezTo>
                  <a:pt x="818042" y="1003328"/>
                  <a:pt x="817655" y="1003328"/>
                  <a:pt x="817269" y="1003132"/>
                </a:cubicBezTo>
                <a:cubicBezTo>
                  <a:pt x="816490" y="1002936"/>
                  <a:pt x="816490" y="1003132"/>
                  <a:pt x="815908" y="1003132"/>
                </a:cubicBezTo>
                <a:cubicBezTo>
                  <a:pt x="815712" y="1002936"/>
                  <a:pt x="815326" y="1002549"/>
                  <a:pt x="815130" y="1002353"/>
                </a:cubicBezTo>
                <a:cubicBezTo>
                  <a:pt x="814939" y="1002157"/>
                  <a:pt x="814743" y="1001966"/>
                  <a:pt x="814357" y="1001574"/>
                </a:cubicBezTo>
                <a:lnTo>
                  <a:pt x="810863" y="997870"/>
                </a:lnTo>
                <a:cubicBezTo>
                  <a:pt x="810667" y="997674"/>
                  <a:pt x="810281" y="997287"/>
                  <a:pt x="810281" y="997091"/>
                </a:cubicBezTo>
                <a:cubicBezTo>
                  <a:pt x="810085" y="996704"/>
                  <a:pt x="811059" y="994166"/>
                  <a:pt x="810085" y="992025"/>
                </a:cubicBezTo>
                <a:cubicBezTo>
                  <a:pt x="809894" y="991437"/>
                  <a:pt x="809312" y="990854"/>
                  <a:pt x="808729" y="990467"/>
                </a:cubicBezTo>
                <a:cubicBezTo>
                  <a:pt x="807951" y="990075"/>
                  <a:pt x="807369" y="989879"/>
                  <a:pt x="806400" y="989879"/>
                </a:cubicBezTo>
                <a:lnTo>
                  <a:pt x="804457" y="986763"/>
                </a:lnTo>
                <a:cubicBezTo>
                  <a:pt x="804071" y="986175"/>
                  <a:pt x="803875" y="985788"/>
                  <a:pt x="803488" y="985205"/>
                </a:cubicBezTo>
                <a:cubicBezTo>
                  <a:pt x="802710" y="984034"/>
                  <a:pt x="803102" y="984421"/>
                  <a:pt x="802128" y="984034"/>
                </a:cubicBezTo>
                <a:lnTo>
                  <a:pt x="799412" y="984034"/>
                </a:lnTo>
                <a:cubicBezTo>
                  <a:pt x="799025" y="984230"/>
                  <a:pt x="798247" y="984421"/>
                  <a:pt x="798056" y="985396"/>
                </a:cubicBezTo>
                <a:cubicBezTo>
                  <a:pt x="798056" y="986175"/>
                  <a:pt x="799221" y="988321"/>
                  <a:pt x="799608" y="989296"/>
                </a:cubicBezTo>
                <a:cubicBezTo>
                  <a:pt x="800190" y="990658"/>
                  <a:pt x="800381" y="990467"/>
                  <a:pt x="799994" y="991246"/>
                </a:cubicBezTo>
                <a:cubicBezTo>
                  <a:pt x="798829" y="994166"/>
                  <a:pt x="799608" y="996895"/>
                  <a:pt x="802710" y="998262"/>
                </a:cubicBezTo>
                <a:cubicBezTo>
                  <a:pt x="803102" y="998458"/>
                  <a:pt x="804653" y="998845"/>
                  <a:pt x="804849" y="998845"/>
                </a:cubicBezTo>
                <a:cubicBezTo>
                  <a:pt x="804849" y="998845"/>
                  <a:pt x="811059" y="1010927"/>
                  <a:pt x="811249" y="1011319"/>
                </a:cubicBezTo>
                <a:lnTo>
                  <a:pt x="809698" y="1012490"/>
                </a:lnTo>
                <a:cubicBezTo>
                  <a:pt x="808338" y="1013465"/>
                  <a:pt x="808729" y="1013465"/>
                  <a:pt x="807755" y="1013269"/>
                </a:cubicBezTo>
                <a:cubicBezTo>
                  <a:pt x="805818" y="1013073"/>
                  <a:pt x="803292" y="1012877"/>
                  <a:pt x="801355" y="1013269"/>
                </a:cubicBezTo>
                <a:cubicBezTo>
                  <a:pt x="800963" y="1013269"/>
                  <a:pt x="800577" y="1013465"/>
                  <a:pt x="800381" y="1013656"/>
                </a:cubicBezTo>
                <a:cubicBezTo>
                  <a:pt x="799994" y="1013656"/>
                  <a:pt x="799608" y="1013656"/>
                  <a:pt x="799025" y="1013656"/>
                </a:cubicBezTo>
                <a:cubicBezTo>
                  <a:pt x="797665" y="1013852"/>
                  <a:pt x="796500" y="1014827"/>
                  <a:pt x="795727" y="1015802"/>
                </a:cubicBezTo>
                <a:cubicBezTo>
                  <a:pt x="795531" y="1015998"/>
                  <a:pt x="795335" y="1016385"/>
                  <a:pt x="795145" y="1016581"/>
                </a:cubicBezTo>
                <a:cubicBezTo>
                  <a:pt x="794562" y="1016777"/>
                  <a:pt x="794562" y="1016189"/>
                  <a:pt x="792037" y="1017556"/>
                </a:cubicBezTo>
                <a:cubicBezTo>
                  <a:pt x="791068" y="1018139"/>
                  <a:pt x="789708" y="1017360"/>
                  <a:pt x="788352" y="1018139"/>
                </a:cubicBezTo>
                <a:cubicBezTo>
                  <a:pt x="787379" y="1018727"/>
                  <a:pt x="787383" y="1019310"/>
                  <a:pt x="787188" y="1019697"/>
                </a:cubicBezTo>
                <a:cubicBezTo>
                  <a:pt x="786219" y="1019893"/>
                  <a:pt x="785441" y="1019697"/>
                  <a:pt x="784472" y="1020089"/>
                </a:cubicBezTo>
                <a:cubicBezTo>
                  <a:pt x="783498" y="1020481"/>
                  <a:pt x="783307" y="1021064"/>
                  <a:pt x="782529" y="1021451"/>
                </a:cubicBezTo>
                <a:cubicBezTo>
                  <a:pt x="781751" y="1021843"/>
                  <a:pt x="781169" y="1022039"/>
                  <a:pt x="780591" y="1022622"/>
                </a:cubicBezTo>
                <a:cubicBezTo>
                  <a:pt x="780009" y="1023014"/>
                  <a:pt x="779617" y="1023597"/>
                  <a:pt x="779231" y="1024376"/>
                </a:cubicBezTo>
                <a:cubicBezTo>
                  <a:pt x="778648" y="1025743"/>
                  <a:pt x="779231" y="1025351"/>
                  <a:pt x="777680" y="1025934"/>
                </a:cubicBezTo>
                <a:cubicBezTo>
                  <a:pt x="775933" y="1026522"/>
                  <a:pt x="773990" y="1027688"/>
                  <a:pt x="772825" y="1028859"/>
                </a:cubicBezTo>
                <a:cubicBezTo>
                  <a:pt x="770887" y="1031005"/>
                  <a:pt x="770887" y="1029834"/>
                  <a:pt x="769527" y="1030030"/>
                </a:cubicBezTo>
                <a:cubicBezTo>
                  <a:pt x="767589" y="1030226"/>
                  <a:pt x="767007" y="1033734"/>
                  <a:pt x="772439" y="1033734"/>
                </a:cubicBezTo>
                <a:cubicBezTo>
                  <a:pt x="774185" y="1033734"/>
                  <a:pt x="775933" y="1033146"/>
                  <a:pt x="777484" y="1032563"/>
                </a:cubicBezTo>
                <a:cubicBezTo>
                  <a:pt x="778066" y="1032367"/>
                  <a:pt x="778066" y="1032171"/>
                  <a:pt x="778648" y="1032563"/>
                </a:cubicBezTo>
                <a:cubicBezTo>
                  <a:pt x="779035" y="1032759"/>
                  <a:pt x="779427" y="1032950"/>
                  <a:pt x="779617" y="1033146"/>
                </a:cubicBezTo>
                <a:cubicBezTo>
                  <a:pt x="781364" y="1033925"/>
                  <a:pt x="781751" y="1033734"/>
                  <a:pt x="783307" y="1034317"/>
                </a:cubicBezTo>
                <a:cubicBezTo>
                  <a:pt x="783694" y="1034513"/>
                  <a:pt x="783889" y="1034704"/>
                  <a:pt x="784472" y="1034704"/>
                </a:cubicBezTo>
                <a:cubicBezTo>
                  <a:pt x="785441" y="1034900"/>
                  <a:pt x="786219" y="1034704"/>
                  <a:pt x="786992" y="1034317"/>
                </a:cubicBezTo>
                <a:cubicBezTo>
                  <a:pt x="788157" y="1033734"/>
                  <a:pt x="788157" y="1033734"/>
                  <a:pt x="789517" y="1033734"/>
                </a:cubicBezTo>
                <a:cubicBezTo>
                  <a:pt x="793784" y="1033734"/>
                  <a:pt x="793980" y="1030613"/>
                  <a:pt x="795918" y="1030809"/>
                </a:cubicBezTo>
                <a:cubicBezTo>
                  <a:pt x="798829" y="1031196"/>
                  <a:pt x="801741" y="1033146"/>
                  <a:pt x="805039" y="1034121"/>
                </a:cubicBezTo>
                <a:cubicBezTo>
                  <a:pt x="806013" y="1034317"/>
                  <a:pt x="806786" y="1034513"/>
                  <a:pt x="807951" y="1034513"/>
                </a:cubicBezTo>
                <a:cubicBezTo>
                  <a:pt x="810281" y="1034513"/>
                  <a:pt x="809312" y="1033925"/>
                  <a:pt x="810476" y="1033925"/>
                </a:cubicBezTo>
                <a:cubicBezTo>
                  <a:pt x="812414" y="1033925"/>
                  <a:pt x="814357" y="1033734"/>
                  <a:pt x="816490" y="1033538"/>
                </a:cubicBezTo>
                <a:cubicBezTo>
                  <a:pt x="818433" y="1033342"/>
                  <a:pt x="820567" y="1033342"/>
                  <a:pt x="822314" y="1033146"/>
                </a:cubicBezTo>
                <a:lnTo>
                  <a:pt x="823865" y="1036267"/>
                </a:lnTo>
                <a:cubicBezTo>
                  <a:pt x="824447" y="1037433"/>
                  <a:pt x="824447" y="1037046"/>
                  <a:pt x="824252" y="1038021"/>
                </a:cubicBezTo>
                <a:cubicBezTo>
                  <a:pt x="824061" y="1038604"/>
                  <a:pt x="823865" y="1039187"/>
                  <a:pt x="823865" y="1039775"/>
                </a:cubicBezTo>
                <a:cubicBezTo>
                  <a:pt x="823283" y="1042504"/>
                  <a:pt x="822896" y="1045037"/>
                  <a:pt x="822700" y="1047957"/>
                </a:cubicBezTo>
                <a:cubicBezTo>
                  <a:pt x="822700" y="1048741"/>
                  <a:pt x="822700" y="1049520"/>
                  <a:pt x="822700" y="1050299"/>
                </a:cubicBezTo>
                <a:cubicBezTo>
                  <a:pt x="822700" y="1050686"/>
                  <a:pt x="822896" y="1052249"/>
                  <a:pt x="822700" y="1052440"/>
                </a:cubicBezTo>
                <a:cubicBezTo>
                  <a:pt x="822700" y="1052636"/>
                  <a:pt x="822314" y="1052832"/>
                  <a:pt x="822314" y="1053219"/>
                </a:cubicBezTo>
                <a:lnTo>
                  <a:pt x="821732" y="1056144"/>
                </a:lnTo>
                <a:cubicBezTo>
                  <a:pt x="821536" y="1057119"/>
                  <a:pt x="820758" y="1058873"/>
                  <a:pt x="821149" y="1059848"/>
                </a:cubicBezTo>
                <a:cubicBezTo>
                  <a:pt x="821536" y="1060627"/>
                  <a:pt x="822700" y="1061994"/>
                  <a:pt x="822896" y="1062577"/>
                </a:cubicBezTo>
                <a:cubicBezTo>
                  <a:pt x="821732" y="1062577"/>
                  <a:pt x="820371" y="1062577"/>
                  <a:pt x="819206" y="1062577"/>
                </a:cubicBezTo>
                <a:cubicBezTo>
                  <a:pt x="812223" y="1062964"/>
                  <a:pt x="800577" y="1067643"/>
                  <a:pt x="796892" y="1073684"/>
                </a:cubicBezTo>
                <a:cubicBezTo>
                  <a:pt x="796114" y="1075051"/>
                  <a:pt x="796696" y="1074855"/>
                  <a:pt x="794949" y="1075438"/>
                </a:cubicBezTo>
                <a:cubicBezTo>
                  <a:pt x="790873" y="1077192"/>
                  <a:pt x="785637" y="1078167"/>
                  <a:pt x="780978" y="1080117"/>
                </a:cubicBezTo>
                <a:cubicBezTo>
                  <a:pt x="777680" y="1081479"/>
                  <a:pt x="773990" y="1083625"/>
                  <a:pt x="773603" y="1087716"/>
                </a:cubicBezTo>
                <a:cubicBezTo>
                  <a:pt x="773407" y="1089083"/>
                  <a:pt x="773799" y="1089666"/>
                  <a:pt x="773217" y="1091033"/>
                </a:cubicBezTo>
                <a:cubicBezTo>
                  <a:pt x="772634" y="1092199"/>
                  <a:pt x="771856" y="1092395"/>
                  <a:pt x="771274" y="1092787"/>
                </a:cubicBezTo>
                <a:cubicBezTo>
                  <a:pt x="770109" y="1093566"/>
                  <a:pt x="768944" y="1095903"/>
                  <a:pt x="768558" y="1097270"/>
                </a:cubicBezTo>
                <a:cubicBezTo>
                  <a:pt x="767393" y="1101361"/>
                  <a:pt x="768754" y="1104286"/>
                  <a:pt x="767589" y="1107206"/>
                </a:cubicBezTo>
                <a:cubicBezTo>
                  <a:pt x="767007" y="1108377"/>
                  <a:pt x="766811" y="1107598"/>
                  <a:pt x="766229" y="1109548"/>
                </a:cubicBezTo>
                <a:cubicBezTo>
                  <a:pt x="765260" y="1113443"/>
                  <a:pt x="766229" y="1115001"/>
                  <a:pt x="766229" y="1116172"/>
                </a:cubicBezTo>
                <a:cubicBezTo>
                  <a:pt x="766229" y="1117343"/>
                  <a:pt x="764868" y="1117147"/>
                  <a:pt x="763899" y="1119293"/>
                </a:cubicBezTo>
                <a:cubicBezTo>
                  <a:pt x="764095" y="1119680"/>
                  <a:pt x="764095" y="1120263"/>
                  <a:pt x="763899" y="1120655"/>
                </a:cubicBezTo>
                <a:close/>
                <a:moveTo>
                  <a:pt x="805622" y="995920"/>
                </a:moveTo>
                <a:cubicBezTo>
                  <a:pt x="804653" y="995729"/>
                  <a:pt x="803292" y="995337"/>
                  <a:pt x="803292" y="994362"/>
                </a:cubicBezTo>
                <a:cubicBezTo>
                  <a:pt x="804071" y="994945"/>
                  <a:pt x="804266" y="994945"/>
                  <a:pt x="805235" y="994945"/>
                </a:cubicBezTo>
                <a:lnTo>
                  <a:pt x="805622" y="995920"/>
                </a:lnTo>
                <a:close/>
                <a:moveTo>
                  <a:pt x="839970" y="1005082"/>
                </a:moveTo>
                <a:cubicBezTo>
                  <a:pt x="839970" y="1004107"/>
                  <a:pt x="839970" y="1004107"/>
                  <a:pt x="840361" y="1003524"/>
                </a:cubicBezTo>
                <a:cubicBezTo>
                  <a:pt x="842299" y="1001966"/>
                  <a:pt x="846571" y="1002157"/>
                  <a:pt x="848705" y="1004886"/>
                </a:cubicBezTo>
                <a:cubicBezTo>
                  <a:pt x="849091" y="1005278"/>
                  <a:pt x="849091" y="1005861"/>
                  <a:pt x="849091" y="1006444"/>
                </a:cubicBezTo>
                <a:cubicBezTo>
                  <a:pt x="848509" y="1006444"/>
                  <a:pt x="847927" y="1005861"/>
                  <a:pt x="847540" y="1005474"/>
                </a:cubicBezTo>
                <a:cubicBezTo>
                  <a:pt x="846762" y="1004499"/>
                  <a:pt x="846180" y="1004886"/>
                  <a:pt x="845793" y="1004690"/>
                </a:cubicBezTo>
                <a:cubicBezTo>
                  <a:pt x="845407" y="1004107"/>
                  <a:pt x="845407" y="1003720"/>
                  <a:pt x="844628" y="1003524"/>
                </a:cubicBezTo>
                <a:cubicBezTo>
                  <a:pt x="843464" y="1003132"/>
                  <a:pt x="841526" y="1004499"/>
                  <a:pt x="843273" y="1006640"/>
                </a:cubicBezTo>
                <a:cubicBezTo>
                  <a:pt x="843464" y="1006836"/>
                  <a:pt x="843660" y="1007032"/>
                  <a:pt x="843855" y="1007228"/>
                </a:cubicBezTo>
                <a:cubicBezTo>
                  <a:pt x="843077" y="1008982"/>
                  <a:pt x="844628" y="1009565"/>
                  <a:pt x="844628" y="1010540"/>
                </a:cubicBezTo>
                <a:cubicBezTo>
                  <a:pt x="844433" y="1010148"/>
                  <a:pt x="844046" y="1009952"/>
                  <a:pt x="843660" y="1009761"/>
                </a:cubicBezTo>
                <a:cubicBezTo>
                  <a:pt x="842882" y="1009565"/>
                  <a:pt x="842691" y="1009761"/>
                  <a:pt x="842108" y="1009952"/>
                </a:cubicBezTo>
                <a:cubicBezTo>
                  <a:pt x="841526" y="1010148"/>
                  <a:pt x="841330" y="1009761"/>
                  <a:pt x="840748" y="1010344"/>
                </a:cubicBezTo>
                <a:cubicBezTo>
                  <a:pt x="840361" y="1010736"/>
                  <a:pt x="840361" y="1010927"/>
                  <a:pt x="840166" y="1011515"/>
                </a:cubicBezTo>
                <a:cubicBezTo>
                  <a:pt x="839779" y="1009952"/>
                  <a:pt x="839970" y="1009761"/>
                  <a:pt x="840361" y="1008786"/>
                </a:cubicBezTo>
                <a:cubicBezTo>
                  <a:pt x="840552" y="1008007"/>
                  <a:pt x="840552" y="1008198"/>
                  <a:pt x="841134" y="1007811"/>
                </a:cubicBezTo>
                <a:cubicBezTo>
                  <a:pt x="841526" y="1007615"/>
                  <a:pt x="841913" y="1007419"/>
                  <a:pt x="842108" y="1007228"/>
                </a:cubicBezTo>
                <a:cubicBezTo>
                  <a:pt x="842691" y="1006640"/>
                  <a:pt x="842882" y="1005665"/>
                  <a:pt x="842108" y="1004886"/>
                </a:cubicBezTo>
                <a:cubicBezTo>
                  <a:pt x="841913" y="1004690"/>
                  <a:pt x="841330" y="1004499"/>
                  <a:pt x="840944" y="1004499"/>
                </a:cubicBezTo>
                <a:cubicBezTo>
                  <a:pt x="840552" y="1004690"/>
                  <a:pt x="840361" y="1004886"/>
                  <a:pt x="839970" y="1005082"/>
                </a:cubicBezTo>
                <a:close/>
                <a:moveTo>
                  <a:pt x="817459" y="1006640"/>
                </a:moveTo>
                <a:cubicBezTo>
                  <a:pt x="817851" y="1006640"/>
                  <a:pt x="818820" y="1007032"/>
                  <a:pt x="819402" y="1007032"/>
                </a:cubicBezTo>
                <a:cubicBezTo>
                  <a:pt x="820175" y="1007032"/>
                  <a:pt x="820953" y="1007228"/>
                  <a:pt x="821536" y="1007228"/>
                </a:cubicBezTo>
                <a:cubicBezTo>
                  <a:pt x="821922" y="1007228"/>
                  <a:pt x="825226" y="1008198"/>
                  <a:pt x="825416" y="1008394"/>
                </a:cubicBezTo>
                <a:cubicBezTo>
                  <a:pt x="825226" y="1009369"/>
                  <a:pt x="825226" y="1009565"/>
                  <a:pt x="825612" y="1010540"/>
                </a:cubicBezTo>
                <a:cubicBezTo>
                  <a:pt x="826968" y="1015606"/>
                  <a:pt x="829688" y="1015219"/>
                  <a:pt x="830075" y="1016189"/>
                </a:cubicBezTo>
                <a:cubicBezTo>
                  <a:pt x="830271" y="1016777"/>
                  <a:pt x="829688" y="1017164"/>
                  <a:pt x="830462" y="1018139"/>
                </a:cubicBezTo>
                <a:cubicBezTo>
                  <a:pt x="831240" y="1019114"/>
                  <a:pt x="831822" y="1020089"/>
                  <a:pt x="832404" y="1021064"/>
                </a:cubicBezTo>
                <a:cubicBezTo>
                  <a:pt x="832595" y="1021451"/>
                  <a:pt x="832791" y="1021451"/>
                  <a:pt x="832791" y="1022039"/>
                </a:cubicBezTo>
                <a:lnTo>
                  <a:pt x="832209" y="1037629"/>
                </a:lnTo>
                <a:cubicBezTo>
                  <a:pt x="832209" y="1038604"/>
                  <a:pt x="832013" y="1038996"/>
                  <a:pt x="832595" y="1039775"/>
                </a:cubicBezTo>
                <a:cubicBezTo>
                  <a:pt x="832404" y="1040162"/>
                  <a:pt x="832404" y="1040162"/>
                  <a:pt x="832209" y="1040554"/>
                </a:cubicBezTo>
                <a:cubicBezTo>
                  <a:pt x="832013" y="1040358"/>
                  <a:pt x="831436" y="1039187"/>
                  <a:pt x="831240" y="1038800"/>
                </a:cubicBezTo>
                <a:cubicBezTo>
                  <a:pt x="831044" y="1038212"/>
                  <a:pt x="830657" y="1037629"/>
                  <a:pt x="830271" y="1037046"/>
                </a:cubicBezTo>
                <a:cubicBezTo>
                  <a:pt x="829688" y="1035875"/>
                  <a:pt x="829106" y="1034513"/>
                  <a:pt x="828328" y="1033342"/>
                </a:cubicBezTo>
                <a:cubicBezTo>
                  <a:pt x="827941" y="1032563"/>
                  <a:pt x="828132" y="1032950"/>
                  <a:pt x="828132" y="1032171"/>
                </a:cubicBezTo>
                <a:lnTo>
                  <a:pt x="827746" y="1028276"/>
                </a:lnTo>
                <a:cubicBezTo>
                  <a:pt x="827550" y="1026909"/>
                  <a:pt x="827359" y="1027105"/>
                  <a:pt x="826968" y="1026326"/>
                </a:cubicBezTo>
                <a:cubicBezTo>
                  <a:pt x="825803" y="1024180"/>
                  <a:pt x="825803" y="1022039"/>
                  <a:pt x="825416" y="1019697"/>
                </a:cubicBezTo>
                <a:cubicBezTo>
                  <a:pt x="825226" y="1018918"/>
                  <a:pt x="825030" y="1018139"/>
                  <a:pt x="825030" y="1017360"/>
                </a:cubicBezTo>
                <a:cubicBezTo>
                  <a:pt x="824834" y="1016385"/>
                  <a:pt x="824834" y="1015802"/>
                  <a:pt x="824252" y="1015410"/>
                </a:cubicBezTo>
                <a:lnTo>
                  <a:pt x="821536" y="1012490"/>
                </a:lnTo>
                <a:cubicBezTo>
                  <a:pt x="820758" y="1011706"/>
                  <a:pt x="818042" y="1011711"/>
                  <a:pt x="817269" y="1011319"/>
                </a:cubicBezTo>
                <a:lnTo>
                  <a:pt x="817459" y="1006640"/>
                </a:lnTo>
                <a:close/>
                <a:moveTo>
                  <a:pt x="835120" y="1036654"/>
                </a:moveTo>
                <a:cubicBezTo>
                  <a:pt x="835120" y="1033734"/>
                  <a:pt x="835316" y="1030809"/>
                  <a:pt x="835507" y="1027884"/>
                </a:cubicBezTo>
                <a:cubicBezTo>
                  <a:pt x="835507" y="1026522"/>
                  <a:pt x="835703" y="1024959"/>
                  <a:pt x="835703" y="1023597"/>
                </a:cubicBezTo>
                <a:cubicBezTo>
                  <a:pt x="835703" y="1021260"/>
                  <a:pt x="836089" y="1021260"/>
                  <a:pt x="835120" y="1019893"/>
                </a:cubicBezTo>
                <a:cubicBezTo>
                  <a:pt x="834538" y="1018918"/>
                  <a:pt x="833956" y="1018139"/>
                  <a:pt x="833373" y="1017164"/>
                </a:cubicBezTo>
                <a:cubicBezTo>
                  <a:pt x="833178" y="1016777"/>
                  <a:pt x="833373" y="1016385"/>
                  <a:pt x="832987" y="1015219"/>
                </a:cubicBezTo>
                <a:cubicBezTo>
                  <a:pt x="832209" y="1012877"/>
                  <a:pt x="830462" y="1013269"/>
                  <a:pt x="829688" y="1011902"/>
                </a:cubicBezTo>
                <a:cubicBezTo>
                  <a:pt x="829106" y="1010927"/>
                  <a:pt x="828715" y="1009761"/>
                  <a:pt x="828524" y="1008590"/>
                </a:cubicBezTo>
                <a:cubicBezTo>
                  <a:pt x="829688" y="1008590"/>
                  <a:pt x="831822" y="1009369"/>
                  <a:pt x="832791" y="1009565"/>
                </a:cubicBezTo>
                <a:cubicBezTo>
                  <a:pt x="834538" y="1010148"/>
                  <a:pt x="835316" y="1010148"/>
                  <a:pt x="837254" y="1009565"/>
                </a:cubicBezTo>
                <a:cubicBezTo>
                  <a:pt x="837254" y="1010927"/>
                  <a:pt x="837450" y="1012681"/>
                  <a:pt x="838419" y="1013656"/>
                </a:cubicBezTo>
                <a:cubicBezTo>
                  <a:pt x="839001" y="1014244"/>
                  <a:pt x="838805" y="1013852"/>
                  <a:pt x="839387" y="1014435"/>
                </a:cubicBezTo>
                <a:cubicBezTo>
                  <a:pt x="839197" y="1014827"/>
                  <a:pt x="839001" y="1015023"/>
                  <a:pt x="839001" y="1015606"/>
                </a:cubicBezTo>
                <a:cubicBezTo>
                  <a:pt x="838419" y="1015410"/>
                  <a:pt x="838614" y="1015219"/>
                  <a:pt x="837836" y="1015219"/>
                </a:cubicBezTo>
                <a:cubicBezTo>
                  <a:pt x="836672" y="1015219"/>
                  <a:pt x="836089" y="1013465"/>
                  <a:pt x="835898" y="1012490"/>
                </a:cubicBezTo>
                <a:cubicBezTo>
                  <a:pt x="835507" y="1010148"/>
                  <a:pt x="832595" y="1010736"/>
                  <a:pt x="832791" y="1012681"/>
                </a:cubicBezTo>
                <a:cubicBezTo>
                  <a:pt x="832987" y="1014435"/>
                  <a:pt x="833956" y="1016189"/>
                  <a:pt x="834734" y="1017164"/>
                </a:cubicBezTo>
                <a:cubicBezTo>
                  <a:pt x="835507" y="1018139"/>
                  <a:pt x="836867" y="1018727"/>
                  <a:pt x="838223" y="1018531"/>
                </a:cubicBezTo>
                <a:cubicBezTo>
                  <a:pt x="838805" y="1018531"/>
                  <a:pt x="839001" y="1018335"/>
                  <a:pt x="839387" y="1018139"/>
                </a:cubicBezTo>
                <a:cubicBezTo>
                  <a:pt x="839387" y="1019310"/>
                  <a:pt x="839583" y="1020672"/>
                  <a:pt x="839970" y="1021843"/>
                </a:cubicBezTo>
                <a:cubicBezTo>
                  <a:pt x="840166" y="1022426"/>
                  <a:pt x="839970" y="1022426"/>
                  <a:pt x="839970" y="1023014"/>
                </a:cubicBezTo>
                <a:cubicBezTo>
                  <a:pt x="838805" y="1026718"/>
                  <a:pt x="838032" y="1030613"/>
                  <a:pt x="837640" y="1034317"/>
                </a:cubicBezTo>
                <a:cubicBezTo>
                  <a:pt x="837640" y="1035096"/>
                  <a:pt x="837645" y="1036071"/>
                  <a:pt x="837450" y="1036850"/>
                </a:cubicBezTo>
                <a:cubicBezTo>
                  <a:pt x="836089" y="1036850"/>
                  <a:pt x="835703" y="1036654"/>
                  <a:pt x="835120" y="1036654"/>
                </a:cubicBezTo>
                <a:close/>
                <a:moveTo>
                  <a:pt x="822314" y="1021843"/>
                </a:moveTo>
                <a:cubicBezTo>
                  <a:pt x="822118" y="1021843"/>
                  <a:pt x="822314" y="1021843"/>
                  <a:pt x="822314" y="1021843"/>
                </a:cubicBezTo>
                <a:lnTo>
                  <a:pt x="819593" y="1016581"/>
                </a:lnTo>
                <a:cubicBezTo>
                  <a:pt x="819402" y="1016189"/>
                  <a:pt x="818820" y="1015410"/>
                  <a:pt x="818820" y="1014827"/>
                </a:cubicBezTo>
                <a:cubicBezTo>
                  <a:pt x="819206" y="1014827"/>
                  <a:pt x="819593" y="1014827"/>
                  <a:pt x="819789" y="1015219"/>
                </a:cubicBezTo>
                <a:lnTo>
                  <a:pt x="820953" y="1016581"/>
                </a:lnTo>
                <a:cubicBezTo>
                  <a:pt x="821149" y="1016777"/>
                  <a:pt x="821536" y="1017164"/>
                  <a:pt x="821536" y="1017360"/>
                </a:cubicBezTo>
                <a:cubicBezTo>
                  <a:pt x="821732" y="1017943"/>
                  <a:pt x="822314" y="1021064"/>
                  <a:pt x="822314" y="1021843"/>
                </a:cubicBezTo>
                <a:close/>
                <a:moveTo>
                  <a:pt x="841134" y="1044841"/>
                </a:moveTo>
                <a:cubicBezTo>
                  <a:pt x="839779" y="1044645"/>
                  <a:pt x="839779" y="1044449"/>
                  <a:pt x="839001" y="1043866"/>
                </a:cubicBezTo>
                <a:cubicBezTo>
                  <a:pt x="839001" y="1043866"/>
                  <a:pt x="839001" y="1043866"/>
                  <a:pt x="839197" y="1043866"/>
                </a:cubicBezTo>
                <a:lnTo>
                  <a:pt x="840166" y="1043670"/>
                </a:lnTo>
                <a:cubicBezTo>
                  <a:pt x="840552" y="1043474"/>
                  <a:pt x="840748" y="1043283"/>
                  <a:pt x="840944" y="1043087"/>
                </a:cubicBezTo>
                <a:cubicBezTo>
                  <a:pt x="841717" y="1043283"/>
                  <a:pt x="842108" y="1043670"/>
                  <a:pt x="842882" y="1043283"/>
                </a:cubicBezTo>
                <a:cubicBezTo>
                  <a:pt x="843464" y="1043087"/>
                  <a:pt x="843855" y="1042504"/>
                  <a:pt x="844242" y="1042308"/>
                </a:cubicBezTo>
                <a:cubicBezTo>
                  <a:pt x="844824" y="1041333"/>
                  <a:pt x="845407" y="1040358"/>
                  <a:pt x="845989" y="1039187"/>
                </a:cubicBezTo>
                <a:cubicBezTo>
                  <a:pt x="846958" y="1037046"/>
                  <a:pt x="847154" y="1037046"/>
                  <a:pt x="846571" y="1035488"/>
                </a:cubicBezTo>
                <a:cubicBezTo>
                  <a:pt x="845407" y="1031980"/>
                  <a:pt x="844824" y="1029638"/>
                  <a:pt x="843855" y="1026130"/>
                </a:cubicBezTo>
                <a:cubicBezTo>
                  <a:pt x="843660" y="1025547"/>
                  <a:pt x="843464" y="1024768"/>
                  <a:pt x="843273" y="1024180"/>
                </a:cubicBezTo>
                <a:cubicBezTo>
                  <a:pt x="842108" y="1021647"/>
                  <a:pt x="841717" y="1018918"/>
                  <a:pt x="841717" y="1016189"/>
                </a:cubicBezTo>
                <a:cubicBezTo>
                  <a:pt x="841913" y="1016385"/>
                  <a:pt x="843077" y="1017556"/>
                  <a:pt x="843273" y="1017752"/>
                </a:cubicBezTo>
                <a:cubicBezTo>
                  <a:pt x="844628" y="1019506"/>
                  <a:pt x="846180" y="1021451"/>
                  <a:pt x="846762" y="1023989"/>
                </a:cubicBezTo>
                <a:cubicBezTo>
                  <a:pt x="847154" y="1025547"/>
                  <a:pt x="847927" y="1027301"/>
                  <a:pt x="848705" y="1028472"/>
                </a:cubicBezTo>
                <a:cubicBezTo>
                  <a:pt x="849483" y="1029834"/>
                  <a:pt x="850256" y="1031392"/>
                  <a:pt x="850838" y="1032759"/>
                </a:cubicBezTo>
                <a:cubicBezTo>
                  <a:pt x="852585" y="1037046"/>
                  <a:pt x="849870" y="1039966"/>
                  <a:pt x="847540" y="1041333"/>
                </a:cubicBezTo>
                <a:cubicBezTo>
                  <a:pt x="846958" y="1041720"/>
                  <a:pt x="845793" y="1042308"/>
                  <a:pt x="845407" y="1042504"/>
                </a:cubicBezTo>
                <a:cubicBezTo>
                  <a:pt x="845015" y="1043087"/>
                  <a:pt x="844824" y="1045037"/>
                  <a:pt x="841134" y="1044841"/>
                </a:cubicBezTo>
                <a:close/>
                <a:moveTo>
                  <a:pt x="804653" y="1016385"/>
                </a:moveTo>
                <a:cubicBezTo>
                  <a:pt x="805622" y="1016385"/>
                  <a:pt x="806400" y="1016385"/>
                  <a:pt x="807369" y="1016581"/>
                </a:cubicBezTo>
                <a:cubicBezTo>
                  <a:pt x="809698" y="1016777"/>
                  <a:pt x="809312" y="1016973"/>
                  <a:pt x="810667" y="1016189"/>
                </a:cubicBezTo>
                <a:cubicBezTo>
                  <a:pt x="811059" y="1015998"/>
                  <a:pt x="811249" y="1015802"/>
                  <a:pt x="811445" y="1015606"/>
                </a:cubicBezTo>
                <a:cubicBezTo>
                  <a:pt x="811832" y="1015410"/>
                  <a:pt x="812801" y="1014631"/>
                  <a:pt x="813192" y="1014435"/>
                </a:cubicBezTo>
                <a:lnTo>
                  <a:pt x="821340" y="1030417"/>
                </a:lnTo>
                <a:cubicBezTo>
                  <a:pt x="819206" y="1030417"/>
                  <a:pt x="817073" y="1030613"/>
                  <a:pt x="814939" y="1030809"/>
                </a:cubicBezTo>
                <a:cubicBezTo>
                  <a:pt x="813965" y="1030809"/>
                  <a:pt x="812806" y="1031005"/>
                  <a:pt x="811832" y="1031005"/>
                </a:cubicBezTo>
                <a:cubicBezTo>
                  <a:pt x="810667" y="1031005"/>
                  <a:pt x="809698" y="1031005"/>
                  <a:pt x="808920" y="1031588"/>
                </a:cubicBezTo>
                <a:cubicBezTo>
                  <a:pt x="808729" y="1031784"/>
                  <a:pt x="808534" y="1031784"/>
                  <a:pt x="808147" y="1031784"/>
                </a:cubicBezTo>
                <a:cubicBezTo>
                  <a:pt x="807173" y="1031784"/>
                  <a:pt x="806786" y="1031588"/>
                  <a:pt x="806013" y="1031392"/>
                </a:cubicBezTo>
                <a:cubicBezTo>
                  <a:pt x="803684" y="1030613"/>
                  <a:pt x="801355" y="1029251"/>
                  <a:pt x="798829" y="1028472"/>
                </a:cubicBezTo>
                <a:cubicBezTo>
                  <a:pt x="796500" y="1027884"/>
                  <a:pt x="795335" y="1027884"/>
                  <a:pt x="793593" y="1029055"/>
                </a:cubicBezTo>
                <a:cubicBezTo>
                  <a:pt x="793011" y="1029638"/>
                  <a:pt x="792429" y="1030226"/>
                  <a:pt x="791846" y="1030613"/>
                </a:cubicBezTo>
                <a:cubicBezTo>
                  <a:pt x="791068" y="1031196"/>
                  <a:pt x="790099" y="1031005"/>
                  <a:pt x="788935" y="1031005"/>
                </a:cubicBezTo>
                <a:cubicBezTo>
                  <a:pt x="787961" y="1031005"/>
                  <a:pt x="787188" y="1031392"/>
                  <a:pt x="786410" y="1031784"/>
                </a:cubicBezTo>
                <a:cubicBezTo>
                  <a:pt x="785827" y="1031980"/>
                  <a:pt x="785637" y="1031784"/>
                  <a:pt x="785054" y="1031588"/>
                </a:cubicBezTo>
                <a:cubicBezTo>
                  <a:pt x="784663" y="1031392"/>
                  <a:pt x="784080" y="1031392"/>
                  <a:pt x="783694" y="1031196"/>
                </a:cubicBezTo>
                <a:cubicBezTo>
                  <a:pt x="780782" y="1030417"/>
                  <a:pt x="781364" y="1029834"/>
                  <a:pt x="778648" y="1029442"/>
                </a:cubicBezTo>
                <a:cubicBezTo>
                  <a:pt x="779035" y="1029251"/>
                  <a:pt x="780009" y="1028859"/>
                  <a:pt x="780591" y="1028663"/>
                </a:cubicBezTo>
                <a:cubicBezTo>
                  <a:pt x="782529" y="1028080"/>
                  <a:pt x="781947" y="1027301"/>
                  <a:pt x="782725" y="1025743"/>
                </a:cubicBezTo>
                <a:cubicBezTo>
                  <a:pt x="783111" y="1025155"/>
                  <a:pt x="784663" y="1024959"/>
                  <a:pt x="785827" y="1023793"/>
                </a:cubicBezTo>
                <a:cubicBezTo>
                  <a:pt x="786410" y="1023401"/>
                  <a:pt x="786992" y="1023401"/>
                  <a:pt x="787961" y="1023401"/>
                </a:cubicBezTo>
                <a:cubicBezTo>
                  <a:pt x="788739" y="1023401"/>
                  <a:pt x="789321" y="1023205"/>
                  <a:pt x="790099" y="1022818"/>
                </a:cubicBezTo>
                <a:cubicBezTo>
                  <a:pt x="790873" y="1022426"/>
                  <a:pt x="790873" y="1022235"/>
                  <a:pt x="791264" y="1021451"/>
                </a:cubicBezTo>
                <a:cubicBezTo>
                  <a:pt x="793784" y="1021260"/>
                  <a:pt x="793011" y="1021260"/>
                  <a:pt x="794949" y="1020285"/>
                </a:cubicBezTo>
                <a:cubicBezTo>
                  <a:pt x="795918" y="1019893"/>
                  <a:pt x="797278" y="1020481"/>
                  <a:pt x="798247" y="1018918"/>
                </a:cubicBezTo>
                <a:cubicBezTo>
                  <a:pt x="798829" y="1018139"/>
                  <a:pt x="798247" y="1018531"/>
                  <a:pt x="799221" y="1017556"/>
                </a:cubicBezTo>
                <a:cubicBezTo>
                  <a:pt x="799994" y="1016777"/>
                  <a:pt x="800577" y="1017164"/>
                  <a:pt x="800963" y="1017164"/>
                </a:cubicBezTo>
                <a:cubicBezTo>
                  <a:pt x="801545" y="1017164"/>
                  <a:pt x="801545" y="1016385"/>
                  <a:pt x="804653" y="1016385"/>
                </a:cubicBezTo>
                <a:close/>
                <a:moveTo>
                  <a:pt x="839583" y="1039187"/>
                </a:moveTo>
                <a:cubicBezTo>
                  <a:pt x="839779" y="1037242"/>
                  <a:pt x="839779" y="1035292"/>
                  <a:pt x="839970" y="1033146"/>
                </a:cubicBezTo>
                <a:cubicBezTo>
                  <a:pt x="840166" y="1032171"/>
                  <a:pt x="840166" y="1031196"/>
                  <a:pt x="840361" y="1030417"/>
                </a:cubicBezTo>
                <a:cubicBezTo>
                  <a:pt x="840552" y="1029834"/>
                  <a:pt x="840748" y="1028472"/>
                  <a:pt x="840944" y="1027884"/>
                </a:cubicBezTo>
                <a:cubicBezTo>
                  <a:pt x="841330" y="1028859"/>
                  <a:pt x="841526" y="1030030"/>
                  <a:pt x="841717" y="1031005"/>
                </a:cubicBezTo>
                <a:cubicBezTo>
                  <a:pt x="841913" y="1031980"/>
                  <a:pt x="842299" y="1033146"/>
                  <a:pt x="842691" y="1034121"/>
                </a:cubicBezTo>
                <a:cubicBezTo>
                  <a:pt x="842882" y="1034704"/>
                  <a:pt x="843077" y="1035096"/>
                  <a:pt x="843273" y="1035679"/>
                </a:cubicBezTo>
                <a:cubicBezTo>
                  <a:pt x="843660" y="1036654"/>
                  <a:pt x="843464" y="1036458"/>
                  <a:pt x="843273" y="1037242"/>
                </a:cubicBezTo>
                <a:cubicBezTo>
                  <a:pt x="842882" y="1038212"/>
                  <a:pt x="842299" y="1039187"/>
                  <a:pt x="841913" y="1039966"/>
                </a:cubicBezTo>
                <a:lnTo>
                  <a:pt x="839583" y="1039187"/>
                </a:lnTo>
                <a:close/>
                <a:moveTo>
                  <a:pt x="852585" y="1041529"/>
                </a:moveTo>
                <a:cubicBezTo>
                  <a:pt x="857244" y="1040162"/>
                  <a:pt x="861707" y="1039579"/>
                  <a:pt x="866948" y="1040554"/>
                </a:cubicBezTo>
                <a:cubicBezTo>
                  <a:pt x="869082" y="1040941"/>
                  <a:pt x="871215" y="1041720"/>
                  <a:pt x="872962" y="1042695"/>
                </a:cubicBezTo>
                <a:cubicBezTo>
                  <a:pt x="873931" y="1043283"/>
                  <a:pt x="874709" y="1043670"/>
                  <a:pt x="875483" y="1044258"/>
                </a:cubicBezTo>
                <a:cubicBezTo>
                  <a:pt x="875874" y="1044449"/>
                  <a:pt x="877621" y="1045816"/>
                  <a:pt x="877621" y="1046012"/>
                </a:cubicBezTo>
                <a:cubicBezTo>
                  <a:pt x="876647" y="1046012"/>
                  <a:pt x="876065" y="1046399"/>
                  <a:pt x="875292" y="1046595"/>
                </a:cubicBezTo>
                <a:cubicBezTo>
                  <a:pt x="875292" y="1045620"/>
                  <a:pt x="874709" y="1045037"/>
                  <a:pt x="873931" y="1044841"/>
                </a:cubicBezTo>
                <a:cubicBezTo>
                  <a:pt x="872767" y="1044449"/>
                  <a:pt x="872184" y="1045037"/>
                  <a:pt x="871411" y="1045233"/>
                </a:cubicBezTo>
                <a:cubicBezTo>
                  <a:pt x="871411" y="1044258"/>
                  <a:pt x="871020" y="1043670"/>
                  <a:pt x="870246" y="1043283"/>
                </a:cubicBezTo>
                <a:cubicBezTo>
                  <a:pt x="869278" y="1042891"/>
                  <a:pt x="868499" y="1043474"/>
                  <a:pt x="867917" y="1043670"/>
                </a:cubicBezTo>
                <a:lnTo>
                  <a:pt x="867917" y="1043283"/>
                </a:lnTo>
                <a:cubicBezTo>
                  <a:pt x="867917" y="1042891"/>
                  <a:pt x="867721" y="1042695"/>
                  <a:pt x="867531" y="1042504"/>
                </a:cubicBezTo>
                <a:cubicBezTo>
                  <a:pt x="866366" y="1041333"/>
                  <a:pt x="864810" y="1042308"/>
                  <a:pt x="864037" y="1042695"/>
                </a:cubicBezTo>
                <a:cubicBezTo>
                  <a:pt x="864037" y="1040750"/>
                  <a:pt x="862094" y="1040162"/>
                  <a:pt x="860347" y="1041720"/>
                </a:cubicBezTo>
                <a:cubicBezTo>
                  <a:pt x="860156" y="1041529"/>
                  <a:pt x="860156" y="1041333"/>
                  <a:pt x="859960" y="1041137"/>
                </a:cubicBezTo>
                <a:cubicBezTo>
                  <a:pt x="858991" y="1040162"/>
                  <a:pt x="857827" y="1040750"/>
                  <a:pt x="857048" y="1041529"/>
                </a:cubicBezTo>
                <a:lnTo>
                  <a:pt x="856270" y="1042308"/>
                </a:lnTo>
                <a:cubicBezTo>
                  <a:pt x="855497" y="1041333"/>
                  <a:pt x="854915" y="1041137"/>
                  <a:pt x="853750" y="1041916"/>
                </a:cubicBezTo>
                <a:cubicBezTo>
                  <a:pt x="853554" y="1041720"/>
                  <a:pt x="853554" y="1041720"/>
                  <a:pt x="853364" y="1041529"/>
                </a:cubicBezTo>
                <a:cubicBezTo>
                  <a:pt x="852781" y="1041720"/>
                  <a:pt x="852585" y="1041720"/>
                  <a:pt x="852585" y="1041529"/>
                </a:cubicBezTo>
                <a:close/>
                <a:moveTo>
                  <a:pt x="841717" y="1060240"/>
                </a:moveTo>
                <a:cubicBezTo>
                  <a:pt x="841526" y="1060044"/>
                  <a:pt x="837450" y="1051857"/>
                  <a:pt x="837063" y="1051274"/>
                </a:cubicBezTo>
                <a:cubicBezTo>
                  <a:pt x="836672" y="1050495"/>
                  <a:pt x="832987" y="1042891"/>
                  <a:pt x="832595" y="1042308"/>
                </a:cubicBezTo>
                <a:cubicBezTo>
                  <a:pt x="833373" y="1042504"/>
                  <a:pt x="834151" y="1042504"/>
                  <a:pt x="835120" y="1042695"/>
                </a:cubicBezTo>
                <a:cubicBezTo>
                  <a:pt x="835120" y="1043283"/>
                  <a:pt x="835507" y="1044062"/>
                  <a:pt x="835703" y="1044645"/>
                </a:cubicBezTo>
                <a:cubicBezTo>
                  <a:pt x="835898" y="1045424"/>
                  <a:pt x="836089" y="1045620"/>
                  <a:pt x="836672" y="1046012"/>
                </a:cubicBezTo>
                <a:cubicBezTo>
                  <a:pt x="837836" y="1046791"/>
                  <a:pt x="838032" y="1046791"/>
                  <a:pt x="838614" y="1047570"/>
                </a:cubicBezTo>
                <a:cubicBezTo>
                  <a:pt x="838805" y="1047766"/>
                  <a:pt x="839001" y="1047957"/>
                  <a:pt x="839197" y="1048153"/>
                </a:cubicBezTo>
                <a:cubicBezTo>
                  <a:pt x="838419" y="1048932"/>
                  <a:pt x="838614" y="1050103"/>
                  <a:pt x="838805" y="1051465"/>
                </a:cubicBezTo>
                <a:cubicBezTo>
                  <a:pt x="839387" y="1057119"/>
                  <a:pt x="841330" y="1058094"/>
                  <a:pt x="841717" y="1060240"/>
                </a:cubicBezTo>
                <a:close/>
                <a:moveTo>
                  <a:pt x="843273" y="1047957"/>
                </a:moveTo>
                <a:cubicBezTo>
                  <a:pt x="843660" y="1047766"/>
                  <a:pt x="845989" y="1047766"/>
                  <a:pt x="847540" y="1045233"/>
                </a:cubicBezTo>
                <a:cubicBezTo>
                  <a:pt x="847927" y="1044449"/>
                  <a:pt x="847927" y="1044841"/>
                  <a:pt x="849091" y="1044062"/>
                </a:cubicBezTo>
                <a:cubicBezTo>
                  <a:pt x="849287" y="1043866"/>
                  <a:pt x="849674" y="1043670"/>
                  <a:pt x="849870" y="1043479"/>
                </a:cubicBezTo>
                <a:cubicBezTo>
                  <a:pt x="849674" y="1044449"/>
                  <a:pt x="848509" y="1046791"/>
                  <a:pt x="848123" y="1047957"/>
                </a:cubicBezTo>
                <a:cubicBezTo>
                  <a:pt x="847540" y="1049711"/>
                  <a:pt x="849870" y="1051078"/>
                  <a:pt x="851034" y="1049128"/>
                </a:cubicBezTo>
                <a:cubicBezTo>
                  <a:pt x="851421" y="1049520"/>
                  <a:pt x="851225" y="1049711"/>
                  <a:pt x="851617" y="1049907"/>
                </a:cubicBezTo>
                <a:cubicBezTo>
                  <a:pt x="852781" y="1050686"/>
                  <a:pt x="854137" y="1049907"/>
                  <a:pt x="854719" y="1049128"/>
                </a:cubicBezTo>
                <a:cubicBezTo>
                  <a:pt x="855301" y="1049324"/>
                  <a:pt x="855497" y="1049324"/>
                  <a:pt x="856270" y="1049128"/>
                </a:cubicBezTo>
                <a:cubicBezTo>
                  <a:pt x="856853" y="1048932"/>
                  <a:pt x="857048" y="1048741"/>
                  <a:pt x="857435" y="1048545"/>
                </a:cubicBezTo>
                <a:cubicBezTo>
                  <a:pt x="858600" y="1049907"/>
                  <a:pt x="860347" y="1048545"/>
                  <a:pt x="861321" y="1048153"/>
                </a:cubicBezTo>
                <a:lnTo>
                  <a:pt x="861511" y="1048545"/>
                </a:lnTo>
                <a:cubicBezTo>
                  <a:pt x="861511" y="1048741"/>
                  <a:pt x="861707" y="1048741"/>
                  <a:pt x="861707" y="1048932"/>
                </a:cubicBezTo>
                <a:cubicBezTo>
                  <a:pt x="862485" y="1049711"/>
                  <a:pt x="863258" y="1049520"/>
                  <a:pt x="864227" y="1049324"/>
                </a:cubicBezTo>
                <a:cubicBezTo>
                  <a:pt x="864423" y="1049711"/>
                  <a:pt x="864423" y="1049711"/>
                  <a:pt x="864619" y="1050103"/>
                </a:cubicBezTo>
                <a:cubicBezTo>
                  <a:pt x="865392" y="1050882"/>
                  <a:pt x="866557" y="1050686"/>
                  <a:pt x="867335" y="1050495"/>
                </a:cubicBezTo>
                <a:cubicBezTo>
                  <a:pt x="867531" y="1050686"/>
                  <a:pt x="867531" y="1051078"/>
                  <a:pt x="867721" y="1051274"/>
                </a:cubicBezTo>
                <a:cubicBezTo>
                  <a:pt x="869468" y="1053611"/>
                  <a:pt x="875483" y="1049128"/>
                  <a:pt x="877229" y="1049128"/>
                </a:cubicBezTo>
                <a:cubicBezTo>
                  <a:pt x="878008" y="1049128"/>
                  <a:pt x="879950" y="1050495"/>
                  <a:pt x="880141" y="1050882"/>
                </a:cubicBezTo>
                <a:lnTo>
                  <a:pt x="877425" y="1050882"/>
                </a:lnTo>
                <a:cubicBezTo>
                  <a:pt x="876843" y="1050882"/>
                  <a:pt x="873545" y="1052053"/>
                  <a:pt x="872962" y="1052249"/>
                </a:cubicBezTo>
                <a:cubicBezTo>
                  <a:pt x="872184" y="1052636"/>
                  <a:pt x="872184" y="1053219"/>
                  <a:pt x="871798" y="1054194"/>
                </a:cubicBezTo>
                <a:cubicBezTo>
                  <a:pt x="871411" y="1055561"/>
                  <a:pt x="871798" y="1055365"/>
                  <a:pt x="870633" y="1055948"/>
                </a:cubicBezTo>
                <a:cubicBezTo>
                  <a:pt x="869468" y="1056727"/>
                  <a:pt x="868304" y="1057511"/>
                  <a:pt x="867139" y="1058290"/>
                </a:cubicBezTo>
                <a:cubicBezTo>
                  <a:pt x="864619" y="1059848"/>
                  <a:pt x="865005" y="1059652"/>
                  <a:pt x="865201" y="1061994"/>
                </a:cubicBezTo>
                <a:cubicBezTo>
                  <a:pt x="864810" y="1061798"/>
                  <a:pt x="864037" y="1061406"/>
                  <a:pt x="863645" y="1061210"/>
                </a:cubicBezTo>
                <a:cubicBezTo>
                  <a:pt x="857435" y="1057511"/>
                  <a:pt x="851617" y="1054194"/>
                  <a:pt x="845597" y="1049711"/>
                </a:cubicBezTo>
                <a:lnTo>
                  <a:pt x="843273" y="1047957"/>
                </a:lnTo>
                <a:close/>
                <a:moveTo>
                  <a:pt x="827163" y="1041916"/>
                </a:moveTo>
                <a:cubicBezTo>
                  <a:pt x="827550" y="1042504"/>
                  <a:pt x="828132" y="1043670"/>
                  <a:pt x="828524" y="1044449"/>
                </a:cubicBezTo>
                <a:cubicBezTo>
                  <a:pt x="828910" y="1045233"/>
                  <a:pt x="829297" y="1046203"/>
                  <a:pt x="829879" y="1046987"/>
                </a:cubicBezTo>
                <a:cubicBezTo>
                  <a:pt x="830657" y="1048741"/>
                  <a:pt x="831626" y="1050299"/>
                  <a:pt x="832404" y="1052053"/>
                </a:cubicBezTo>
                <a:cubicBezTo>
                  <a:pt x="834925" y="1057119"/>
                  <a:pt x="837450" y="1062185"/>
                  <a:pt x="840166" y="1067060"/>
                </a:cubicBezTo>
                <a:cubicBezTo>
                  <a:pt x="840552" y="1067643"/>
                  <a:pt x="840552" y="1067643"/>
                  <a:pt x="840361" y="1068422"/>
                </a:cubicBezTo>
                <a:cubicBezTo>
                  <a:pt x="840166" y="1069010"/>
                  <a:pt x="840166" y="1069397"/>
                  <a:pt x="839970" y="1069980"/>
                </a:cubicBezTo>
                <a:cubicBezTo>
                  <a:pt x="839779" y="1070955"/>
                  <a:pt x="839583" y="1071930"/>
                  <a:pt x="839197" y="1073101"/>
                </a:cubicBezTo>
                <a:lnTo>
                  <a:pt x="836285" y="1085379"/>
                </a:lnTo>
                <a:cubicBezTo>
                  <a:pt x="835898" y="1082846"/>
                  <a:pt x="835120" y="1080896"/>
                  <a:pt x="834342" y="1078755"/>
                </a:cubicBezTo>
                <a:cubicBezTo>
                  <a:pt x="832404" y="1073297"/>
                  <a:pt x="831822" y="1068422"/>
                  <a:pt x="833956" y="1062773"/>
                </a:cubicBezTo>
                <a:cubicBezTo>
                  <a:pt x="834342" y="1061798"/>
                  <a:pt x="835120" y="1060823"/>
                  <a:pt x="834342" y="1059652"/>
                </a:cubicBezTo>
                <a:cubicBezTo>
                  <a:pt x="833956" y="1059265"/>
                  <a:pt x="833373" y="1059265"/>
                  <a:pt x="832791" y="1059069"/>
                </a:cubicBezTo>
                <a:cubicBezTo>
                  <a:pt x="831240" y="1056923"/>
                  <a:pt x="831436" y="1057511"/>
                  <a:pt x="830462" y="1056144"/>
                </a:cubicBezTo>
                <a:cubicBezTo>
                  <a:pt x="828910" y="1054003"/>
                  <a:pt x="828328" y="1050882"/>
                  <a:pt x="828328" y="1048153"/>
                </a:cubicBezTo>
                <a:cubicBezTo>
                  <a:pt x="828328" y="1046791"/>
                  <a:pt x="828910" y="1044645"/>
                  <a:pt x="826777" y="1044645"/>
                </a:cubicBezTo>
                <a:lnTo>
                  <a:pt x="827163" y="1041916"/>
                </a:lnTo>
                <a:close/>
                <a:moveTo>
                  <a:pt x="865005" y="1068618"/>
                </a:moveTo>
                <a:cubicBezTo>
                  <a:pt x="864423" y="1069010"/>
                  <a:pt x="863841" y="1069593"/>
                  <a:pt x="863258" y="1069980"/>
                </a:cubicBezTo>
                <a:cubicBezTo>
                  <a:pt x="858600" y="1073101"/>
                  <a:pt x="853750" y="1073488"/>
                  <a:pt x="848123" y="1073101"/>
                </a:cubicBezTo>
                <a:cubicBezTo>
                  <a:pt x="847736" y="1072709"/>
                  <a:pt x="847154" y="1071151"/>
                  <a:pt x="846762" y="1070568"/>
                </a:cubicBezTo>
                <a:cubicBezTo>
                  <a:pt x="846376" y="1069789"/>
                  <a:pt x="845989" y="1068814"/>
                  <a:pt x="845407" y="1068035"/>
                </a:cubicBezTo>
                <a:cubicBezTo>
                  <a:pt x="843660" y="1064718"/>
                  <a:pt x="843855" y="1066085"/>
                  <a:pt x="844824" y="1062381"/>
                </a:cubicBezTo>
                <a:cubicBezTo>
                  <a:pt x="845407" y="1060240"/>
                  <a:pt x="845015" y="1060431"/>
                  <a:pt x="844046" y="1057898"/>
                </a:cubicBezTo>
                <a:cubicBezTo>
                  <a:pt x="843855" y="1057315"/>
                  <a:pt x="843660" y="1057119"/>
                  <a:pt x="843464" y="1056536"/>
                </a:cubicBezTo>
                <a:cubicBezTo>
                  <a:pt x="842495" y="1054973"/>
                  <a:pt x="841913" y="1052832"/>
                  <a:pt x="841717" y="1050686"/>
                </a:cubicBezTo>
                <a:lnTo>
                  <a:pt x="844628" y="1052832"/>
                </a:lnTo>
                <a:cubicBezTo>
                  <a:pt x="845597" y="1053415"/>
                  <a:pt x="846571" y="1054194"/>
                  <a:pt x="847540" y="1054782"/>
                </a:cubicBezTo>
                <a:cubicBezTo>
                  <a:pt x="849483" y="1056144"/>
                  <a:pt x="851421" y="1057315"/>
                  <a:pt x="853364" y="1058486"/>
                </a:cubicBezTo>
                <a:cubicBezTo>
                  <a:pt x="854332" y="1059069"/>
                  <a:pt x="864810" y="1065502"/>
                  <a:pt x="865392" y="1065693"/>
                </a:cubicBezTo>
                <a:cubicBezTo>
                  <a:pt x="865392" y="1066281"/>
                  <a:pt x="865392" y="1066668"/>
                  <a:pt x="865201" y="1067256"/>
                </a:cubicBezTo>
                <a:cubicBezTo>
                  <a:pt x="865201" y="1067447"/>
                  <a:pt x="865201" y="1067839"/>
                  <a:pt x="865201" y="1068035"/>
                </a:cubicBezTo>
                <a:cubicBezTo>
                  <a:pt x="865201" y="1068422"/>
                  <a:pt x="865201" y="1068422"/>
                  <a:pt x="865005" y="1068618"/>
                </a:cubicBezTo>
                <a:close/>
                <a:moveTo>
                  <a:pt x="874709" y="1056923"/>
                </a:moveTo>
                <a:cubicBezTo>
                  <a:pt x="874514" y="1056340"/>
                  <a:pt x="874709" y="1055948"/>
                  <a:pt x="874905" y="1055365"/>
                </a:cubicBezTo>
                <a:cubicBezTo>
                  <a:pt x="875096" y="1054782"/>
                  <a:pt x="874905" y="1054973"/>
                  <a:pt x="875874" y="1054586"/>
                </a:cubicBezTo>
                <a:cubicBezTo>
                  <a:pt x="877621" y="1054003"/>
                  <a:pt x="877229" y="1054003"/>
                  <a:pt x="878786" y="1054003"/>
                </a:cubicBezTo>
                <a:cubicBezTo>
                  <a:pt x="879755" y="1054003"/>
                  <a:pt x="879559" y="1054003"/>
                  <a:pt x="880337" y="1054390"/>
                </a:cubicBezTo>
                <a:cubicBezTo>
                  <a:pt x="882471" y="1055365"/>
                  <a:pt x="881888" y="1055169"/>
                  <a:pt x="884218" y="1054194"/>
                </a:cubicBezTo>
                <a:cubicBezTo>
                  <a:pt x="884604" y="1054782"/>
                  <a:pt x="884996" y="1055757"/>
                  <a:pt x="885186" y="1056340"/>
                </a:cubicBezTo>
                <a:cubicBezTo>
                  <a:pt x="885578" y="1057119"/>
                  <a:pt x="886351" y="1057315"/>
                  <a:pt x="886933" y="1057702"/>
                </a:cubicBezTo>
                <a:cubicBezTo>
                  <a:pt x="886743" y="1057898"/>
                  <a:pt x="885965" y="1058290"/>
                  <a:pt x="885769" y="1058486"/>
                </a:cubicBezTo>
                <a:cubicBezTo>
                  <a:pt x="885382" y="1058677"/>
                  <a:pt x="885186" y="1059069"/>
                  <a:pt x="884996" y="1059652"/>
                </a:cubicBezTo>
                <a:cubicBezTo>
                  <a:pt x="884413" y="1060431"/>
                  <a:pt x="884800" y="1060044"/>
                  <a:pt x="884218" y="1060823"/>
                </a:cubicBezTo>
                <a:lnTo>
                  <a:pt x="883249" y="1061798"/>
                </a:lnTo>
                <a:cubicBezTo>
                  <a:pt x="883249" y="1061210"/>
                  <a:pt x="883439" y="1060431"/>
                  <a:pt x="883439" y="1059848"/>
                </a:cubicBezTo>
                <a:cubicBezTo>
                  <a:pt x="883439" y="1059265"/>
                  <a:pt x="883053" y="1058873"/>
                  <a:pt x="882666" y="1058677"/>
                </a:cubicBezTo>
                <a:cubicBezTo>
                  <a:pt x="882084" y="1058481"/>
                  <a:pt x="881502" y="1058481"/>
                  <a:pt x="881115" y="1058873"/>
                </a:cubicBezTo>
                <a:cubicBezTo>
                  <a:pt x="880919" y="1059069"/>
                  <a:pt x="880724" y="1059265"/>
                  <a:pt x="880533" y="1059265"/>
                </a:cubicBezTo>
                <a:cubicBezTo>
                  <a:pt x="880337" y="1059456"/>
                  <a:pt x="880141" y="1059265"/>
                  <a:pt x="879755" y="1059456"/>
                </a:cubicBezTo>
                <a:cubicBezTo>
                  <a:pt x="879368" y="1059652"/>
                  <a:pt x="879172" y="1060044"/>
                  <a:pt x="878977" y="1060627"/>
                </a:cubicBezTo>
                <a:cubicBezTo>
                  <a:pt x="878977" y="1061019"/>
                  <a:pt x="878786" y="1061798"/>
                  <a:pt x="878590" y="1062185"/>
                </a:cubicBezTo>
                <a:cubicBezTo>
                  <a:pt x="878590" y="1063160"/>
                  <a:pt x="879559" y="1064135"/>
                  <a:pt x="880724" y="1064135"/>
                </a:cubicBezTo>
                <a:lnTo>
                  <a:pt x="878977" y="1065693"/>
                </a:lnTo>
                <a:cubicBezTo>
                  <a:pt x="878203" y="1066472"/>
                  <a:pt x="878008" y="1066472"/>
                  <a:pt x="877621" y="1067447"/>
                </a:cubicBezTo>
                <a:cubicBezTo>
                  <a:pt x="877425" y="1067256"/>
                  <a:pt x="877425" y="1066864"/>
                  <a:pt x="877229" y="1066668"/>
                </a:cubicBezTo>
                <a:cubicBezTo>
                  <a:pt x="876647" y="1065889"/>
                  <a:pt x="875483" y="1066085"/>
                  <a:pt x="874514" y="1066085"/>
                </a:cubicBezTo>
                <a:cubicBezTo>
                  <a:pt x="874905" y="1065110"/>
                  <a:pt x="876647" y="1062185"/>
                  <a:pt x="876456" y="1061406"/>
                </a:cubicBezTo>
                <a:cubicBezTo>
                  <a:pt x="876456" y="1060431"/>
                  <a:pt x="876261" y="1059456"/>
                  <a:pt x="876065" y="1058486"/>
                </a:cubicBezTo>
                <a:cubicBezTo>
                  <a:pt x="876261" y="1057702"/>
                  <a:pt x="875874" y="1057119"/>
                  <a:pt x="874709" y="1056923"/>
                </a:cubicBezTo>
                <a:close/>
                <a:moveTo>
                  <a:pt x="817851" y="1073101"/>
                </a:moveTo>
                <a:cubicBezTo>
                  <a:pt x="817851" y="1072905"/>
                  <a:pt x="817851" y="1072905"/>
                  <a:pt x="817851" y="1073101"/>
                </a:cubicBezTo>
                <a:cubicBezTo>
                  <a:pt x="817655" y="1072905"/>
                  <a:pt x="817655" y="1072905"/>
                  <a:pt x="817655" y="1072905"/>
                </a:cubicBezTo>
                <a:cubicBezTo>
                  <a:pt x="818042" y="1072709"/>
                  <a:pt x="819593" y="1071930"/>
                  <a:pt x="819984" y="1071734"/>
                </a:cubicBezTo>
                <a:cubicBezTo>
                  <a:pt x="820953" y="1071347"/>
                  <a:pt x="821149" y="1070955"/>
                  <a:pt x="821149" y="1069593"/>
                </a:cubicBezTo>
                <a:cubicBezTo>
                  <a:pt x="821536" y="1069397"/>
                  <a:pt x="823865" y="1068035"/>
                  <a:pt x="824447" y="1067643"/>
                </a:cubicBezTo>
                <a:cubicBezTo>
                  <a:pt x="825226" y="1067256"/>
                  <a:pt x="827163" y="1066085"/>
                  <a:pt x="827550" y="1065502"/>
                </a:cubicBezTo>
                <a:cubicBezTo>
                  <a:pt x="828132" y="1064718"/>
                  <a:pt x="827941" y="1064135"/>
                  <a:pt x="827550" y="1063552"/>
                </a:cubicBezTo>
                <a:lnTo>
                  <a:pt x="825416" y="1060431"/>
                </a:lnTo>
                <a:cubicBezTo>
                  <a:pt x="825226" y="1060044"/>
                  <a:pt x="824643" y="1059456"/>
                  <a:pt x="824643" y="1059265"/>
                </a:cubicBezTo>
                <a:lnTo>
                  <a:pt x="824834" y="1058677"/>
                </a:lnTo>
                <a:cubicBezTo>
                  <a:pt x="825416" y="1059848"/>
                  <a:pt x="826968" y="1061210"/>
                  <a:pt x="828328" y="1061602"/>
                </a:cubicBezTo>
                <a:cubicBezTo>
                  <a:pt x="829297" y="1061994"/>
                  <a:pt x="829879" y="1061798"/>
                  <a:pt x="830075" y="1062185"/>
                </a:cubicBezTo>
                <a:lnTo>
                  <a:pt x="830271" y="1062773"/>
                </a:lnTo>
                <a:cubicBezTo>
                  <a:pt x="830657" y="1063748"/>
                  <a:pt x="830853" y="1062773"/>
                  <a:pt x="830271" y="1064527"/>
                </a:cubicBezTo>
                <a:cubicBezTo>
                  <a:pt x="829688" y="1066281"/>
                  <a:pt x="829493" y="1068422"/>
                  <a:pt x="829493" y="1070372"/>
                </a:cubicBezTo>
                <a:cubicBezTo>
                  <a:pt x="829493" y="1071347"/>
                  <a:pt x="829688" y="1072322"/>
                  <a:pt x="829688" y="1073297"/>
                </a:cubicBezTo>
                <a:cubicBezTo>
                  <a:pt x="829297" y="1073101"/>
                  <a:pt x="829297" y="1072905"/>
                  <a:pt x="828715" y="1072709"/>
                </a:cubicBezTo>
                <a:cubicBezTo>
                  <a:pt x="827550" y="1072322"/>
                  <a:pt x="827163" y="1073101"/>
                  <a:pt x="826581" y="1073684"/>
                </a:cubicBezTo>
                <a:cubicBezTo>
                  <a:pt x="826385" y="1073880"/>
                  <a:pt x="826385" y="1073880"/>
                  <a:pt x="826194" y="1074076"/>
                </a:cubicBezTo>
                <a:cubicBezTo>
                  <a:pt x="825999" y="1074272"/>
                  <a:pt x="825999" y="1074272"/>
                  <a:pt x="825803" y="1074463"/>
                </a:cubicBezTo>
                <a:cubicBezTo>
                  <a:pt x="825226" y="1075051"/>
                  <a:pt x="824643" y="1075438"/>
                  <a:pt x="824061" y="1075830"/>
                </a:cubicBezTo>
                <a:cubicBezTo>
                  <a:pt x="823669" y="1076026"/>
                  <a:pt x="822505" y="1077001"/>
                  <a:pt x="822118" y="1077192"/>
                </a:cubicBezTo>
                <a:cubicBezTo>
                  <a:pt x="822118" y="1077001"/>
                  <a:pt x="821149" y="1076413"/>
                  <a:pt x="820953" y="1076217"/>
                </a:cubicBezTo>
                <a:cubicBezTo>
                  <a:pt x="819984" y="1074855"/>
                  <a:pt x="819016" y="1073880"/>
                  <a:pt x="817851" y="1073101"/>
                </a:cubicBezTo>
                <a:close/>
                <a:moveTo>
                  <a:pt x="868499" y="1061406"/>
                </a:moveTo>
                <a:cubicBezTo>
                  <a:pt x="868886" y="1061210"/>
                  <a:pt x="871602" y="1059265"/>
                  <a:pt x="872184" y="1059069"/>
                </a:cubicBezTo>
                <a:cubicBezTo>
                  <a:pt x="872380" y="1059652"/>
                  <a:pt x="872576" y="1060823"/>
                  <a:pt x="872576" y="1061210"/>
                </a:cubicBezTo>
                <a:lnTo>
                  <a:pt x="872576" y="1062577"/>
                </a:lnTo>
                <a:cubicBezTo>
                  <a:pt x="872576" y="1063160"/>
                  <a:pt x="871798" y="1064331"/>
                  <a:pt x="871602" y="1064914"/>
                </a:cubicBezTo>
                <a:lnTo>
                  <a:pt x="868499" y="1063748"/>
                </a:lnTo>
                <a:lnTo>
                  <a:pt x="868499" y="1061406"/>
                </a:lnTo>
                <a:close/>
                <a:moveTo>
                  <a:pt x="781947" y="1083429"/>
                </a:moveTo>
                <a:cubicBezTo>
                  <a:pt x="784276" y="1081871"/>
                  <a:pt x="794171" y="1079725"/>
                  <a:pt x="797665" y="1077971"/>
                </a:cubicBezTo>
                <a:cubicBezTo>
                  <a:pt x="799994" y="1076805"/>
                  <a:pt x="798829" y="1077192"/>
                  <a:pt x="800190" y="1075247"/>
                </a:cubicBezTo>
                <a:cubicBezTo>
                  <a:pt x="800386" y="1074855"/>
                  <a:pt x="800772" y="1074463"/>
                  <a:pt x="800963" y="1074272"/>
                </a:cubicBezTo>
                <a:cubicBezTo>
                  <a:pt x="802128" y="1073101"/>
                  <a:pt x="803292" y="1072126"/>
                  <a:pt x="804849" y="1071151"/>
                </a:cubicBezTo>
                <a:cubicBezTo>
                  <a:pt x="808920" y="1068618"/>
                  <a:pt x="815908" y="1065889"/>
                  <a:pt x="820758" y="1066085"/>
                </a:cubicBezTo>
                <a:lnTo>
                  <a:pt x="818820" y="1067256"/>
                </a:lnTo>
                <a:cubicBezTo>
                  <a:pt x="818042" y="1067643"/>
                  <a:pt x="817459" y="1068035"/>
                  <a:pt x="817655" y="1069397"/>
                </a:cubicBezTo>
                <a:lnTo>
                  <a:pt x="814161" y="1070955"/>
                </a:lnTo>
                <a:cubicBezTo>
                  <a:pt x="812610" y="1071543"/>
                  <a:pt x="812610" y="1073101"/>
                  <a:pt x="813775" y="1073880"/>
                </a:cubicBezTo>
                <a:lnTo>
                  <a:pt x="818433" y="1077971"/>
                </a:lnTo>
                <a:cubicBezTo>
                  <a:pt x="818624" y="1078167"/>
                  <a:pt x="819011" y="1078363"/>
                  <a:pt x="819011" y="1078559"/>
                </a:cubicBezTo>
                <a:cubicBezTo>
                  <a:pt x="818624" y="1078946"/>
                  <a:pt x="817073" y="1079725"/>
                  <a:pt x="816490" y="1079921"/>
                </a:cubicBezTo>
                <a:cubicBezTo>
                  <a:pt x="813965" y="1081092"/>
                  <a:pt x="811059" y="1082263"/>
                  <a:pt x="808147" y="1083042"/>
                </a:cubicBezTo>
                <a:cubicBezTo>
                  <a:pt x="806013" y="1083625"/>
                  <a:pt x="803875" y="1084017"/>
                  <a:pt x="801545" y="1084017"/>
                </a:cubicBezTo>
                <a:cubicBezTo>
                  <a:pt x="799803" y="1084208"/>
                  <a:pt x="796114" y="1084017"/>
                  <a:pt x="794562" y="1083429"/>
                </a:cubicBezTo>
                <a:cubicBezTo>
                  <a:pt x="794753" y="1082263"/>
                  <a:pt x="795531" y="1081288"/>
                  <a:pt x="794562" y="1080313"/>
                </a:cubicBezTo>
                <a:cubicBezTo>
                  <a:pt x="793784" y="1079534"/>
                  <a:pt x="792233" y="1080117"/>
                  <a:pt x="791264" y="1080509"/>
                </a:cubicBezTo>
                <a:cubicBezTo>
                  <a:pt x="789125" y="1081092"/>
                  <a:pt x="787188" y="1082067"/>
                  <a:pt x="785637" y="1083233"/>
                </a:cubicBezTo>
                <a:cubicBezTo>
                  <a:pt x="783694" y="1084600"/>
                  <a:pt x="782916" y="1085575"/>
                  <a:pt x="781560" y="1087329"/>
                </a:cubicBezTo>
                <a:cubicBezTo>
                  <a:pt x="780395" y="1088887"/>
                  <a:pt x="780978" y="1088887"/>
                  <a:pt x="780978" y="1090641"/>
                </a:cubicBezTo>
                <a:cubicBezTo>
                  <a:pt x="780978" y="1091812"/>
                  <a:pt x="780591" y="1092978"/>
                  <a:pt x="780009" y="1093762"/>
                </a:cubicBezTo>
                <a:cubicBezTo>
                  <a:pt x="779617" y="1094541"/>
                  <a:pt x="778648" y="1095516"/>
                  <a:pt x="778066" y="1095903"/>
                </a:cubicBezTo>
                <a:cubicBezTo>
                  <a:pt x="776901" y="1096486"/>
                  <a:pt x="776515" y="1096682"/>
                  <a:pt x="775541" y="1097657"/>
                </a:cubicBezTo>
                <a:cubicBezTo>
                  <a:pt x="773990" y="1099215"/>
                  <a:pt x="773799" y="1100969"/>
                  <a:pt x="773217" y="1103502"/>
                </a:cubicBezTo>
                <a:cubicBezTo>
                  <a:pt x="773021" y="1104090"/>
                  <a:pt x="773021" y="1104477"/>
                  <a:pt x="772825" y="1105256"/>
                </a:cubicBezTo>
                <a:cubicBezTo>
                  <a:pt x="772825" y="1105844"/>
                  <a:pt x="772634" y="1106427"/>
                  <a:pt x="772634" y="1107010"/>
                </a:cubicBezTo>
                <a:cubicBezTo>
                  <a:pt x="772243" y="1109156"/>
                  <a:pt x="772243" y="1107794"/>
                  <a:pt x="770691" y="1109156"/>
                </a:cubicBezTo>
                <a:cubicBezTo>
                  <a:pt x="770109" y="1109739"/>
                  <a:pt x="769140" y="1110910"/>
                  <a:pt x="769140" y="1111885"/>
                </a:cubicBezTo>
                <a:cubicBezTo>
                  <a:pt x="769140" y="1112860"/>
                  <a:pt x="769723" y="1113056"/>
                  <a:pt x="769527" y="1115393"/>
                </a:cubicBezTo>
                <a:cubicBezTo>
                  <a:pt x="769331" y="1115197"/>
                  <a:pt x="769140" y="1113835"/>
                  <a:pt x="768944" y="1113247"/>
                </a:cubicBezTo>
                <a:cubicBezTo>
                  <a:pt x="768944" y="1112468"/>
                  <a:pt x="768944" y="1111689"/>
                  <a:pt x="769140" y="1110910"/>
                </a:cubicBezTo>
                <a:cubicBezTo>
                  <a:pt x="769331" y="1109739"/>
                  <a:pt x="769527" y="1109935"/>
                  <a:pt x="769913" y="1109156"/>
                </a:cubicBezTo>
                <a:cubicBezTo>
                  <a:pt x="772052" y="1105844"/>
                  <a:pt x="770691" y="1101361"/>
                  <a:pt x="771470" y="1098436"/>
                </a:cubicBezTo>
                <a:cubicBezTo>
                  <a:pt x="771856" y="1097270"/>
                  <a:pt x="772439" y="1095707"/>
                  <a:pt x="773217" y="1095124"/>
                </a:cubicBezTo>
                <a:cubicBezTo>
                  <a:pt x="773799" y="1094732"/>
                  <a:pt x="773990" y="1094732"/>
                  <a:pt x="774768" y="1094149"/>
                </a:cubicBezTo>
                <a:cubicBezTo>
                  <a:pt x="775154" y="1093762"/>
                  <a:pt x="775541" y="1093370"/>
                  <a:pt x="775933" y="1092787"/>
                </a:cubicBezTo>
                <a:cubicBezTo>
                  <a:pt x="777680" y="1090058"/>
                  <a:pt x="776515" y="1088304"/>
                  <a:pt x="777484" y="1086550"/>
                </a:cubicBezTo>
                <a:cubicBezTo>
                  <a:pt x="778066" y="1085575"/>
                  <a:pt x="778453" y="1085379"/>
                  <a:pt x="778453" y="1085183"/>
                </a:cubicBezTo>
                <a:cubicBezTo>
                  <a:pt x="778453" y="1085575"/>
                  <a:pt x="778066" y="1086354"/>
                  <a:pt x="778066" y="1086741"/>
                </a:cubicBezTo>
                <a:cubicBezTo>
                  <a:pt x="777870" y="1087329"/>
                  <a:pt x="777870" y="1087912"/>
                  <a:pt x="777870" y="1088495"/>
                </a:cubicBezTo>
                <a:cubicBezTo>
                  <a:pt x="777484" y="1091420"/>
                  <a:pt x="777870" y="1091033"/>
                  <a:pt x="776123" y="1092978"/>
                </a:cubicBezTo>
                <a:cubicBezTo>
                  <a:pt x="775350" y="1093762"/>
                  <a:pt x="775737" y="1095320"/>
                  <a:pt x="777097" y="1095516"/>
                </a:cubicBezTo>
                <a:cubicBezTo>
                  <a:pt x="778453" y="1095707"/>
                  <a:pt x="779813" y="1093762"/>
                  <a:pt x="780395" y="1092591"/>
                </a:cubicBezTo>
                <a:cubicBezTo>
                  <a:pt x="780978" y="1091224"/>
                  <a:pt x="780978" y="1090641"/>
                  <a:pt x="781174" y="1089083"/>
                </a:cubicBezTo>
                <a:cubicBezTo>
                  <a:pt x="781174" y="1088495"/>
                  <a:pt x="781364" y="1087912"/>
                  <a:pt x="781364" y="1087133"/>
                </a:cubicBezTo>
                <a:cubicBezTo>
                  <a:pt x="781560" y="1086158"/>
                  <a:pt x="781560" y="1085962"/>
                  <a:pt x="781947" y="1085771"/>
                </a:cubicBezTo>
                <a:cubicBezTo>
                  <a:pt x="782333" y="1085575"/>
                  <a:pt x="782725" y="1084987"/>
                  <a:pt x="782529" y="1084208"/>
                </a:cubicBezTo>
                <a:cubicBezTo>
                  <a:pt x="782529" y="1084017"/>
                  <a:pt x="782333" y="1083625"/>
                  <a:pt x="782142" y="1083429"/>
                </a:cubicBezTo>
                <a:cubicBezTo>
                  <a:pt x="782333" y="1083625"/>
                  <a:pt x="782142" y="1083625"/>
                  <a:pt x="781947" y="1083429"/>
                </a:cubicBezTo>
                <a:close/>
                <a:moveTo>
                  <a:pt x="863645" y="1073297"/>
                </a:moveTo>
                <a:cubicBezTo>
                  <a:pt x="864037" y="1073101"/>
                  <a:pt x="865005" y="1072518"/>
                  <a:pt x="865201" y="1072322"/>
                </a:cubicBezTo>
                <a:cubicBezTo>
                  <a:pt x="865201" y="1072709"/>
                  <a:pt x="864810" y="1072709"/>
                  <a:pt x="864619" y="1073684"/>
                </a:cubicBezTo>
                <a:cubicBezTo>
                  <a:pt x="864227" y="1073488"/>
                  <a:pt x="864227" y="1073488"/>
                  <a:pt x="863645" y="1073297"/>
                </a:cubicBezTo>
                <a:close/>
                <a:moveTo>
                  <a:pt x="850256" y="1076217"/>
                </a:moveTo>
                <a:cubicBezTo>
                  <a:pt x="853946" y="1076217"/>
                  <a:pt x="855497" y="1076217"/>
                  <a:pt x="858991" y="1075247"/>
                </a:cubicBezTo>
                <a:cubicBezTo>
                  <a:pt x="859378" y="1075051"/>
                  <a:pt x="859764" y="1075051"/>
                  <a:pt x="860156" y="1074855"/>
                </a:cubicBezTo>
                <a:cubicBezTo>
                  <a:pt x="860542" y="1074659"/>
                  <a:pt x="860929" y="1074463"/>
                  <a:pt x="861321" y="1074463"/>
                </a:cubicBezTo>
                <a:cubicBezTo>
                  <a:pt x="860542" y="1075051"/>
                  <a:pt x="859574" y="1075438"/>
                  <a:pt x="859182" y="1076217"/>
                </a:cubicBezTo>
                <a:cubicBezTo>
                  <a:pt x="858409" y="1075830"/>
                  <a:pt x="858409" y="1075830"/>
                  <a:pt x="857435" y="1075830"/>
                </a:cubicBezTo>
                <a:cubicBezTo>
                  <a:pt x="856858" y="1075830"/>
                  <a:pt x="856275" y="1076026"/>
                  <a:pt x="855497" y="1076026"/>
                </a:cubicBezTo>
                <a:cubicBezTo>
                  <a:pt x="854719" y="1076217"/>
                  <a:pt x="854332" y="1076217"/>
                  <a:pt x="853750" y="1076609"/>
                </a:cubicBezTo>
                <a:cubicBezTo>
                  <a:pt x="853168" y="1077192"/>
                  <a:pt x="853364" y="1077584"/>
                  <a:pt x="853364" y="1078363"/>
                </a:cubicBezTo>
                <a:cubicBezTo>
                  <a:pt x="853168" y="1077971"/>
                  <a:pt x="853168" y="1077780"/>
                  <a:pt x="852972" y="1077388"/>
                </a:cubicBezTo>
                <a:cubicBezTo>
                  <a:pt x="852585" y="1076609"/>
                  <a:pt x="851421" y="1076609"/>
                  <a:pt x="850452" y="1076217"/>
                </a:cubicBezTo>
                <a:lnTo>
                  <a:pt x="850256" y="1076217"/>
                </a:lnTo>
                <a:lnTo>
                  <a:pt x="850256" y="1076217"/>
                </a:lnTo>
                <a:close/>
                <a:moveTo>
                  <a:pt x="858409" y="1093370"/>
                </a:moveTo>
                <a:cubicBezTo>
                  <a:pt x="857827" y="1092008"/>
                  <a:pt x="857244" y="1090837"/>
                  <a:pt x="856466" y="1089666"/>
                </a:cubicBezTo>
                <a:cubicBezTo>
                  <a:pt x="855884" y="1088495"/>
                  <a:pt x="855111" y="1087133"/>
                  <a:pt x="854528" y="1085962"/>
                </a:cubicBezTo>
                <a:cubicBezTo>
                  <a:pt x="854137" y="1085379"/>
                  <a:pt x="852781" y="1082650"/>
                  <a:pt x="852585" y="1082263"/>
                </a:cubicBezTo>
                <a:cubicBezTo>
                  <a:pt x="853364" y="1082263"/>
                  <a:pt x="854332" y="1082454"/>
                  <a:pt x="855111" y="1082650"/>
                </a:cubicBezTo>
                <a:cubicBezTo>
                  <a:pt x="856466" y="1082650"/>
                  <a:pt x="856662" y="1081675"/>
                  <a:pt x="856853" y="1081288"/>
                </a:cubicBezTo>
                <a:cubicBezTo>
                  <a:pt x="857048" y="1082067"/>
                  <a:pt x="857631" y="1082650"/>
                  <a:pt x="858600" y="1082650"/>
                </a:cubicBezTo>
                <a:cubicBezTo>
                  <a:pt x="859182" y="1082650"/>
                  <a:pt x="860542" y="1082454"/>
                  <a:pt x="861125" y="1082263"/>
                </a:cubicBezTo>
                <a:cubicBezTo>
                  <a:pt x="862676" y="1081871"/>
                  <a:pt x="862289" y="1080313"/>
                  <a:pt x="862289" y="1079142"/>
                </a:cubicBezTo>
                <a:lnTo>
                  <a:pt x="862289" y="1078167"/>
                </a:lnTo>
                <a:cubicBezTo>
                  <a:pt x="862289" y="1077780"/>
                  <a:pt x="862289" y="1078167"/>
                  <a:pt x="862289" y="1077971"/>
                </a:cubicBezTo>
                <a:cubicBezTo>
                  <a:pt x="862485" y="1078167"/>
                  <a:pt x="862485" y="1079142"/>
                  <a:pt x="862676" y="1079725"/>
                </a:cubicBezTo>
                <a:cubicBezTo>
                  <a:pt x="863454" y="1081675"/>
                  <a:pt x="866170" y="1079921"/>
                  <a:pt x="867335" y="1080117"/>
                </a:cubicBezTo>
                <a:lnTo>
                  <a:pt x="868113" y="1089279"/>
                </a:lnTo>
                <a:cubicBezTo>
                  <a:pt x="867139" y="1089279"/>
                  <a:pt x="866366" y="1089083"/>
                  <a:pt x="865974" y="1089666"/>
                </a:cubicBezTo>
                <a:cubicBezTo>
                  <a:pt x="865392" y="1090254"/>
                  <a:pt x="865588" y="1090837"/>
                  <a:pt x="865784" y="1091616"/>
                </a:cubicBezTo>
                <a:cubicBezTo>
                  <a:pt x="865392" y="1091616"/>
                  <a:pt x="865005" y="1091812"/>
                  <a:pt x="864619" y="1091812"/>
                </a:cubicBezTo>
                <a:cubicBezTo>
                  <a:pt x="864227" y="1091812"/>
                  <a:pt x="863841" y="1091812"/>
                  <a:pt x="863454" y="1092003"/>
                </a:cubicBezTo>
                <a:cubicBezTo>
                  <a:pt x="862872" y="1092395"/>
                  <a:pt x="862676" y="1092787"/>
                  <a:pt x="862289" y="1093566"/>
                </a:cubicBezTo>
                <a:lnTo>
                  <a:pt x="860347" y="1097270"/>
                </a:lnTo>
                <a:cubicBezTo>
                  <a:pt x="860347" y="1097270"/>
                  <a:pt x="860347" y="1097270"/>
                  <a:pt x="860156" y="1097074"/>
                </a:cubicBezTo>
                <a:lnTo>
                  <a:pt x="859182" y="1095320"/>
                </a:lnTo>
                <a:cubicBezTo>
                  <a:pt x="858991" y="1094541"/>
                  <a:pt x="858600" y="1093953"/>
                  <a:pt x="858409" y="1093370"/>
                </a:cubicBezTo>
                <a:close/>
                <a:moveTo>
                  <a:pt x="842691" y="1072322"/>
                </a:moveTo>
                <a:lnTo>
                  <a:pt x="843077" y="1072905"/>
                </a:lnTo>
                <a:cubicBezTo>
                  <a:pt x="843077" y="1073101"/>
                  <a:pt x="843273" y="1073297"/>
                  <a:pt x="843273" y="1073488"/>
                </a:cubicBezTo>
                <a:lnTo>
                  <a:pt x="851421" y="1089666"/>
                </a:lnTo>
                <a:cubicBezTo>
                  <a:pt x="850643" y="1089666"/>
                  <a:pt x="850065" y="1089862"/>
                  <a:pt x="849870" y="1090445"/>
                </a:cubicBezTo>
                <a:cubicBezTo>
                  <a:pt x="849483" y="1091033"/>
                  <a:pt x="849483" y="1091616"/>
                  <a:pt x="849674" y="1092395"/>
                </a:cubicBezTo>
                <a:cubicBezTo>
                  <a:pt x="849674" y="1093953"/>
                  <a:pt x="849870" y="1094928"/>
                  <a:pt x="850256" y="1096295"/>
                </a:cubicBezTo>
                <a:lnTo>
                  <a:pt x="844628" y="1093953"/>
                </a:lnTo>
                <a:cubicBezTo>
                  <a:pt x="844433" y="1091616"/>
                  <a:pt x="844046" y="1090641"/>
                  <a:pt x="842882" y="1089279"/>
                </a:cubicBezTo>
                <a:cubicBezTo>
                  <a:pt x="842691" y="1089083"/>
                  <a:pt x="842299" y="1088691"/>
                  <a:pt x="842108" y="1088495"/>
                </a:cubicBezTo>
                <a:cubicBezTo>
                  <a:pt x="841526" y="1088108"/>
                  <a:pt x="840944" y="1087525"/>
                  <a:pt x="840552" y="1086937"/>
                </a:cubicBezTo>
                <a:cubicBezTo>
                  <a:pt x="840361" y="1086741"/>
                  <a:pt x="839970" y="1086354"/>
                  <a:pt x="839779" y="1086158"/>
                </a:cubicBezTo>
                <a:lnTo>
                  <a:pt x="842691" y="1072322"/>
                </a:lnTo>
                <a:close/>
                <a:moveTo>
                  <a:pt x="800381" y="1087133"/>
                </a:moveTo>
                <a:cubicBezTo>
                  <a:pt x="809116" y="1087133"/>
                  <a:pt x="819016" y="1083233"/>
                  <a:pt x="825612" y="1078167"/>
                </a:cubicBezTo>
                <a:lnTo>
                  <a:pt x="828328" y="1076026"/>
                </a:lnTo>
                <a:cubicBezTo>
                  <a:pt x="828524" y="1076217"/>
                  <a:pt x="828715" y="1076413"/>
                  <a:pt x="829106" y="1076609"/>
                </a:cubicBezTo>
                <a:cubicBezTo>
                  <a:pt x="831430" y="1078363"/>
                  <a:pt x="830853" y="1077971"/>
                  <a:pt x="831626" y="1080117"/>
                </a:cubicBezTo>
                <a:cubicBezTo>
                  <a:pt x="831822" y="1080700"/>
                  <a:pt x="832013" y="1081288"/>
                  <a:pt x="832209" y="1081871"/>
                </a:cubicBezTo>
                <a:cubicBezTo>
                  <a:pt x="832595" y="1082846"/>
                  <a:pt x="833178" y="1084796"/>
                  <a:pt x="833178" y="1085771"/>
                </a:cubicBezTo>
                <a:cubicBezTo>
                  <a:pt x="833178" y="1086158"/>
                  <a:pt x="832987" y="1086354"/>
                  <a:pt x="832791" y="1086550"/>
                </a:cubicBezTo>
                <a:cubicBezTo>
                  <a:pt x="832404" y="1087329"/>
                  <a:pt x="831822" y="1088108"/>
                  <a:pt x="831626" y="1088887"/>
                </a:cubicBezTo>
                <a:cubicBezTo>
                  <a:pt x="830853" y="1088691"/>
                  <a:pt x="830462" y="1088495"/>
                  <a:pt x="829688" y="1088495"/>
                </a:cubicBezTo>
                <a:cubicBezTo>
                  <a:pt x="828132" y="1088304"/>
                  <a:pt x="827163" y="1088495"/>
                  <a:pt x="826385" y="1088304"/>
                </a:cubicBezTo>
                <a:cubicBezTo>
                  <a:pt x="825803" y="1088304"/>
                  <a:pt x="825803" y="1088304"/>
                  <a:pt x="825416" y="1088495"/>
                </a:cubicBezTo>
                <a:cubicBezTo>
                  <a:pt x="824643" y="1088691"/>
                  <a:pt x="824061" y="1088691"/>
                  <a:pt x="823479" y="1088887"/>
                </a:cubicBezTo>
                <a:cubicBezTo>
                  <a:pt x="822505" y="1089083"/>
                  <a:pt x="820758" y="1089666"/>
                  <a:pt x="820175" y="1090249"/>
                </a:cubicBezTo>
                <a:cubicBezTo>
                  <a:pt x="819984" y="1090445"/>
                  <a:pt x="819789" y="1090641"/>
                  <a:pt x="819593" y="1090837"/>
                </a:cubicBezTo>
                <a:cubicBezTo>
                  <a:pt x="819016" y="1091616"/>
                  <a:pt x="818624" y="1092008"/>
                  <a:pt x="818042" y="1092787"/>
                </a:cubicBezTo>
                <a:cubicBezTo>
                  <a:pt x="813965" y="1096878"/>
                  <a:pt x="807565" y="1099215"/>
                  <a:pt x="801159" y="1099215"/>
                </a:cubicBezTo>
                <a:cubicBezTo>
                  <a:pt x="799608" y="1099215"/>
                  <a:pt x="799994" y="1099215"/>
                  <a:pt x="798639" y="1099607"/>
                </a:cubicBezTo>
                <a:cubicBezTo>
                  <a:pt x="797861" y="1099803"/>
                  <a:pt x="797278" y="1100190"/>
                  <a:pt x="796500" y="1100582"/>
                </a:cubicBezTo>
                <a:cubicBezTo>
                  <a:pt x="796114" y="1100778"/>
                  <a:pt x="795727" y="1100969"/>
                  <a:pt x="795531" y="1100969"/>
                </a:cubicBezTo>
                <a:cubicBezTo>
                  <a:pt x="795145" y="1101165"/>
                  <a:pt x="794753" y="1100969"/>
                  <a:pt x="794367" y="1101361"/>
                </a:cubicBezTo>
                <a:cubicBezTo>
                  <a:pt x="793980" y="1101557"/>
                  <a:pt x="793980" y="1101748"/>
                  <a:pt x="793398" y="1101944"/>
                </a:cubicBezTo>
                <a:cubicBezTo>
                  <a:pt x="793011" y="1102140"/>
                  <a:pt x="791651" y="1102532"/>
                  <a:pt x="791264" y="1102919"/>
                </a:cubicBezTo>
                <a:lnTo>
                  <a:pt x="788543" y="1104673"/>
                </a:lnTo>
                <a:cubicBezTo>
                  <a:pt x="786605" y="1106040"/>
                  <a:pt x="786605" y="1105648"/>
                  <a:pt x="785245" y="1107206"/>
                </a:cubicBezTo>
                <a:lnTo>
                  <a:pt x="782725" y="1109935"/>
                </a:lnTo>
                <a:cubicBezTo>
                  <a:pt x="782529" y="1110131"/>
                  <a:pt x="782529" y="1110131"/>
                  <a:pt x="782333" y="1110327"/>
                </a:cubicBezTo>
                <a:lnTo>
                  <a:pt x="779813" y="1113835"/>
                </a:lnTo>
                <a:cubicBezTo>
                  <a:pt x="777870" y="1116368"/>
                  <a:pt x="776901" y="1118318"/>
                  <a:pt x="775154" y="1121047"/>
                </a:cubicBezTo>
                <a:cubicBezTo>
                  <a:pt x="775350" y="1120655"/>
                  <a:pt x="775541" y="1120263"/>
                  <a:pt x="775541" y="1119876"/>
                </a:cubicBezTo>
                <a:cubicBezTo>
                  <a:pt x="775737" y="1119484"/>
                  <a:pt x="775737" y="1119097"/>
                  <a:pt x="775933" y="1118705"/>
                </a:cubicBezTo>
                <a:cubicBezTo>
                  <a:pt x="776515" y="1117147"/>
                  <a:pt x="778262" y="1114222"/>
                  <a:pt x="779427" y="1112860"/>
                </a:cubicBezTo>
                <a:cubicBezTo>
                  <a:pt x="780200" y="1112081"/>
                  <a:pt x="782142" y="1109156"/>
                  <a:pt x="782333" y="1108377"/>
                </a:cubicBezTo>
                <a:cubicBezTo>
                  <a:pt x="782725" y="1107206"/>
                  <a:pt x="782529" y="1106819"/>
                  <a:pt x="783307" y="1106040"/>
                </a:cubicBezTo>
                <a:cubicBezTo>
                  <a:pt x="783889" y="1105256"/>
                  <a:pt x="784276" y="1105065"/>
                  <a:pt x="785245" y="1104477"/>
                </a:cubicBezTo>
                <a:lnTo>
                  <a:pt x="787379" y="1103115"/>
                </a:lnTo>
                <a:cubicBezTo>
                  <a:pt x="790290" y="1100969"/>
                  <a:pt x="792037" y="1092591"/>
                  <a:pt x="793202" y="1088887"/>
                </a:cubicBezTo>
                <a:cubicBezTo>
                  <a:pt x="793398" y="1088108"/>
                  <a:pt x="793980" y="1087133"/>
                  <a:pt x="793980" y="1086354"/>
                </a:cubicBezTo>
                <a:cubicBezTo>
                  <a:pt x="796114" y="1086937"/>
                  <a:pt x="798056" y="1087133"/>
                  <a:pt x="800381" y="1087133"/>
                </a:cubicBezTo>
                <a:close/>
                <a:moveTo>
                  <a:pt x="834538" y="1090058"/>
                </a:moveTo>
                <a:cubicBezTo>
                  <a:pt x="834538" y="1089470"/>
                  <a:pt x="835120" y="1088691"/>
                  <a:pt x="835316" y="1088304"/>
                </a:cubicBezTo>
                <a:cubicBezTo>
                  <a:pt x="836089" y="1087133"/>
                  <a:pt x="835898" y="1087133"/>
                  <a:pt x="836089" y="1086550"/>
                </a:cubicBezTo>
                <a:cubicBezTo>
                  <a:pt x="836285" y="1086741"/>
                  <a:pt x="836285" y="1086741"/>
                  <a:pt x="836285" y="1086937"/>
                </a:cubicBezTo>
                <a:cubicBezTo>
                  <a:pt x="836672" y="1087329"/>
                  <a:pt x="837645" y="1088495"/>
                  <a:pt x="838223" y="1088887"/>
                </a:cubicBezTo>
                <a:cubicBezTo>
                  <a:pt x="838419" y="1089083"/>
                  <a:pt x="838419" y="1089083"/>
                  <a:pt x="838614" y="1089279"/>
                </a:cubicBezTo>
                <a:cubicBezTo>
                  <a:pt x="839583" y="1090445"/>
                  <a:pt x="840748" y="1090837"/>
                  <a:pt x="840944" y="1092199"/>
                </a:cubicBezTo>
                <a:cubicBezTo>
                  <a:pt x="840552" y="1092008"/>
                  <a:pt x="839779" y="1091812"/>
                  <a:pt x="839387" y="1091616"/>
                </a:cubicBezTo>
                <a:cubicBezTo>
                  <a:pt x="838032" y="1091033"/>
                  <a:pt x="836089" y="1090641"/>
                  <a:pt x="834538" y="1090058"/>
                </a:cubicBezTo>
                <a:close/>
                <a:moveTo>
                  <a:pt x="870051" y="1092787"/>
                </a:moveTo>
                <a:cubicBezTo>
                  <a:pt x="872184" y="1091812"/>
                  <a:pt x="871798" y="1091420"/>
                  <a:pt x="871993" y="1090641"/>
                </a:cubicBezTo>
                <a:cubicBezTo>
                  <a:pt x="872962" y="1090641"/>
                  <a:pt x="876843" y="1090837"/>
                  <a:pt x="877425" y="1091033"/>
                </a:cubicBezTo>
                <a:cubicBezTo>
                  <a:pt x="878203" y="1091224"/>
                  <a:pt x="878786" y="1091616"/>
                  <a:pt x="879368" y="1092003"/>
                </a:cubicBezTo>
                <a:cubicBezTo>
                  <a:pt x="879755" y="1092395"/>
                  <a:pt x="880141" y="1093174"/>
                  <a:pt x="880533" y="1093762"/>
                </a:cubicBezTo>
                <a:cubicBezTo>
                  <a:pt x="881306" y="1094928"/>
                  <a:pt x="882084" y="1096295"/>
                  <a:pt x="882666" y="1097461"/>
                </a:cubicBezTo>
                <a:lnTo>
                  <a:pt x="884604" y="1101361"/>
                </a:lnTo>
                <a:lnTo>
                  <a:pt x="883439" y="1099411"/>
                </a:lnTo>
                <a:cubicBezTo>
                  <a:pt x="881888" y="1097074"/>
                  <a:pt x="882084" y="1097657"/>
                  <a:pt x="880724" y="1095707"/>
                </a:cubicBezTo>
                <a:cubicBezTo>
                  <a:pt x="880533" y="1095320"/>
                  <a:pt x="880141" y="1095124"/>
                  <a:pt x="879950" y="1094732"/>
                </a:cubicBezTo>
                <a:cubicBezTo>
                  <a:pt x="879755" y="1094345"/>
                  <a:pt x="879559" y="1094149"/>
                  <a:pt x="879172" y="1093953"/>
                </a:cubicBezTo>
                <a:cubicBezTo>
                  <a:pt x="878203" y="1092978"/>
                  <a:pt x="876456" y="1092199"/>
                  <a:pt x="874905" y="1091616"/>
                </a:cubicBezTo>
                <a:cubicBezTo>
                  <a:pt x="873545" y="1091033"/>
                  <a:pt x="873545" y="1091420"/>
                  <a:pt x="872380" y="1091812"/>
                </a:cubicBezTo>
                <a:cubicBezTo>
                  <a:pt x="871798" y="1092199"/>
                  <a:pt x="870437" y="1092787"/>
                  <a:pt x="870051" y="1092787"/>
                </a:cubicBezTo>
                <a:close/>
                <a:moveTo>
                  <a:pt x="855111" y="1096878"/>
                </a:moveTo>
                <a:cubicBezTo>
                  <a:pt x="853364" y="1096682"/>
                  <a:pt x="852585" y="1094149"/>
                  <a:pt x="852585" y="1092199"/>
                </a:cubicBezTo>
                <a:cubicBezTo>
                  <a:pt x="852585" y="1092199"/>
                  <a:pt x="852585" y="1092199"/>
                  <a:pt x="852781" y="1092395"/>
                </a:cubicBezTo>
                <a:lnTo>
                  <a:pt x="852781" y="1092591"/>
                </a:lnTo>
                <a:cubicBezTo>
                  <a:pt x="853364" y="1093370"/>
                  <a:pt x="855111" y="1096486"/>
                  <a:pt x="855111" y="1096878"/>
                </a:cubicBezTo>
                <a:close/>
                <a:moveTo>
                  <a:pt x="786605" y="1117147"/>
                </a:moveTo>
                <a:cubicBezTo>
                  <a:pt x="786801" y="1116755"/>
                  <a:pt x="787770" y="1114614"/>
                  <a:pt x="788157" y="1114031"/>
                </a:cubicBezTo>
                <a:cubicBezTo>
                  <a:pt x="788352" y="1113443"/>
                  <a:pt x="788352" y="1113443"/>
                  <a:pt x="788739" y="1113056"/>
                </a:cubicBezTo>
                <a:lnTo>
                  <a:pt x="790290" y="1111493"/>
                </a:lnTo>
                <a:cubicBezTo>
                  <a:pt x="791455" y="1110131"/>
                  <a:pt x="792620" y="1109739"/>
                  <a:pt x="793784" y="1108769"/>
                </a:cubicBezTo>
                <a:cubicBezTo>
                  <a:pt x="794753" y="1107794"/>
                  <a:pt x="795727" y="1106427"/>
                  <a:pt x="796114" y="1105065"/>
                </a:cubicBezTo>
                <a:cubicBezTo>
                  <a:pt x="796500" y="1104090"/>
                  <a:pt x="796114" y="1104286"/>
                  <a:pt x="796696" y="1104090"/>
                </a:cubicBezTo>
                <a:lnTo>
                  <a:pt x="799803" y="1102723"/>
                </a:lnTo>
                <a:cubicBezTo>
                  <a:pt x="800577" y="1102336"/>
                  <a:pt x="801741" y="1102532"/>
                  <a:pt x="802710" y="1102532"/>
                </a:cubicBezTo>
                <a:cubicBezTo>
                  <a:pt x="806591" y="1102336"/>
                  <a:pt x="811249" y="1101165"/>
                  <a:pt x="814743" y="1099215"/>
                </a:cubicBezTo>
                <a:lnTo>
                  <a:pt x="816686" y="1098049"/>
                </a:lnTo>
                <a:cubicBezTo>
                  <a:pt x="816490" y="1098436"/>
                  <a:pt x="815326" y="1099024"/>
                  <a:pt x="814939" y="1099411"/>
                </a:cubicBezTo>
                <a:cubicBezTo>
                  <a:pt x="812996" y="1100582"/>
                  <a:pt x="811059" y="1101748"/>
                  <a:pt x="809116" y="1102723"/>
                </a:cubicBezTo>
                <a:cubicBezTo>
                  <a:pt x="807755" y="1103311"/>
                  <a:pt x="806204" y="1103894"/>
                  <a:pt x="804653" y="1104477"/>
                </a:cubicBezTo>
                <a:cubicBezTo>
                  <a:pt x="803875" y="1104673"/>
                  <a:pt x="803292" y="1104869"/>
                  <a:pt x="802519" y="1105256"/>
                </a:cubicBezTo>
                <a:lnTo>
                  <a:pt x="796309" y="1108181"/>
                </a:lnTo>
                <a:cubicBezTo>
                  <a:pt x="795531" y="1108573"/>
                  <a:pt x="794753" y="1108769"/>
                  <a:pt x="794367" y="1109156"/>
                </a:cubicBezTo>
                <a:cubicBezTo>
                  <a:pt x="792233" y="1110910"/>
                  <a:pt x="792233" y="1110714"/>
                  <a:pt x="790486" y="1113056"/>
                </a:cubicBezTo>
                <a:lnTo>
                  <a:pt x="787770" y="1116368"/>
                </a:lnTo>
                <a:cubicBezTo>
                  <a:pt x="786992" y="1116564"/>
                  <a:pt x="786801" y="1116951"/>
                  <a:pt x="786605" y="1117147"/>
                </a:cubicBezTo>
                <a:close/>
                <a:moveTo>
                  <a:pt x="861707" y="1099994"/>
                </a:moveTo>
                <a:cubicBezTo>
                  <a:pt x="863063" y="1099215"/>
                  <a:pt x="862676" y="1098632"/>
                  <a:pt x="863454" y="1097657"/>
                </a:cubicBezTo>
                <a:cubicBezTo>
                  <a:pt x="863841" y="1098436"/>
                  <a:pt x="864227" y="1099215"/>
                  <a:pt x="864810" y="1099803"/>
                </a:cubicBezTo>
                <a:cubicBezTo>
                  <a:pt x="865588" y="1100969"/>
                  <a:pt x="865392" y="1100969"/>
                  <a:pt x="866366" y="1101557"/>
                </a:cubicBezTo>
                <a:cubicBezTo>
                  <a:pt x="866752" y="1101748"/>
                  <a:pt x="867139" y="1101944"/>
                  <a:pt x="867531" y="1102140"/>
                </a:cubicBezTo>
                <a:cubicBezTo>
                  <a:pt x="868499" y="1102723"/>
                  <a:pt x="868304" y="1102532"/>
                  <a:pt x="869082" y="1103311"/>
                </a:cubicBezTo>
                <a:lnTo>
                  <a:pt x="871215" y="1105648"/>
                </a:lnTo>
                <a:cubicBezTo>
                  <a:pt x="872380" y="1106819"/>
                  <a:pt x="872184" y="1106427"/>
                  <a:pt x="872576" y="1107794"/>
                </a:cubicBezTo>
                <a:cubicBezTo>
                  <a:pt x="872767" y="1108181"/>
                  <a:pt x="872767" y="1108769"/>
                  <a:pt x="872962" y="1109156"/>
                </a:cubicBezTo>
                <a:cubicBezTo>
                  <a:pt x="873349" y="1110523"/>
                  <a:pt x="874905" y="1113056"/>
                  <a:pt x="875096" y="1114031"/>
                </a:cubicBezTo>
                <a:lnTo>
                  <a:pt x="874709" y="1113639"/>
                </a:lnTo>
                <a:cubicBezTo>
                  <a:pt x="872767" y="1110327"/>
                  <a:pt x="873158" y="1111106"/>
                  <a:pt x="870829" y="1108181"/>
                </a:cubicBezTo>
                <a:lnTo>
                  <a:pt x="869468" y="1106623"/>
                </a:lnTo>
                <a:cubicBezTo>
                  <a:pt x="869273" y="1106427"/>
                  <a:pt x="869278" y="1106427"/>
                  <a:pt x="869082" y="1106231"/>
                </a:cubicBezTo>
                <a:lnTo>
                  <a:pt x="867139" y="1104673"/>
                </a:lnTo>
                <a:cubicBezTo>
                  <a:pt x="865201" y="1103115"/>
                  <a:pt x="865974" y="1103311"/>
                  <a:pt x="863063" y="1102919"/>
                </a:cubicBezTo>
                <a:cubicBezTo>
                  <a:pt x="862676" y="1102140"/>
                  <a:pt x="862094" y="1100778"/>
                  <a:pt x="861707" y="1099994"/>
                </a:cubicBezTo>
                <a:close/>
                <a:moveTo>
                  <a:pt x="784472" y="1130009"/>
                </a:moveTo>
                <a:cubicBezTo>
                  <a:pt x="784472" y="1129230"/>
                  <a:pt x="784472" y="1129230"/>
                  <a:pt x="784663" y="1128451"/>
                </a:cubicBezTo>
                <a:cubicBezTo>
                  <a:pt x="785054" y="1127284"/>
                  <a:pt x="785441" y="1125722"/>
                  <a:pt x="785827" y="1124555"/>
                </a:cubicBezTo>
                <a:cubicBezTo>
                  <a:pt x="786605" y="1122993"/>
                  <a:pt x="787383" y="1121434"/>
                  <a:pt x="788157" y="1120072"/>
                </a:cubicBezTo>
                <a:cubicBezTo>
                  <a:pt x="788352" y="1119680"/>
                  <a:pt x="792233" y="1115197"/>
                  <a:pt x="792815" y="1114614"/>
                </a:cubicBezTo>
                <a:lnTo>
                  <a:pt x="793593" y="1113639"/>
                </a:lnTo>
                <a:cubicBezTo>
                  <a:pt x="793784" y="1113443"/>
                  <a:pt x="793784" y="1113443"/>
                  <a:pt x="793980" y="1113247"/>
                </a:cubicBezTo>
                <a:cubicBezTo>
                  <a:pt x="794562" y="1112664"/>
                  <a:pt x="795531" y="1111885"/>
                  <a:pt x="796500" y="1111493"/>
                </a:cubicBezTo>
                <a:cubicBezTo>
                  <a:pt x="798829" y="1110523"/>
                  <a:pt x="801159" y="1109352"/>
                  <a:pt x="803488" y="1108181"/>
                </a:cubicBezTo>
                <a:cubicBezTo>
                  <a:pt x="804266" y="1107794"/>
                  <a:pt x="805039" y="1107598"/>
                  <a:pt x="806013" y="1107206"/>
                </a:cubicBezTo>
                <a:cubicBezTo>
                  <a:pt x="809894" y="1105844"/>
                  <a:pt x="813965" y="1103894"/>
                  <a:pt x="817269" y="1101557"/>
                </a:cubicBezTo>
                <a:cubicBezTo>
                  <a:pt x="818624" y="1100582"/>
                  <a:pt x="819789" y="1099607"/>
                  <a:pt x="821149" y="1098632"/>
                </a:cubicBezTo>
                <a:cubicBezTo>
                  <a:pt x="821536" y="1098240"/>
                  <a:pt x="822118" y="1097853"/>
                  <a:pt x="822505" y="1097270"/>
                </a:cubicBezTo>
                <a:cubicBezTo>
                  <a:pt x="823865" y="1096099"/>
                  <a:pt x="825030" y="1094732"/>
                  <a:pt x="825999" y="1093174"/>
                </a:cubicBezTo>
                <a:cubicBezTo>
                  <a:pt x="826581" y="1092395"/>
                  <a:pt x="826777" y="1091812"/>
                  <a:pt x="827163" y="1091812"/>
                </a:cubicBezTo>
                <a:cubicBezTo>
                  <a:pt x="829106" y="1091812"/>
                  <a:pt x="831626" y="1092395"/>
                  <a:pt x="833373" y="1093370"/>
                </a:cubicBezTo>
                <a:cubicBezTo>
                  <a:pt x="834151" y="1093762"/>
                  <a:pt x="835120" y="1093953"/>
                  <a:pt x="835898" y="1094345"/>
                </a:cubicBezTo>
                <a:cubicBezTo>
                  <a:pt x="837836" y="1095124"/>
                  <a:pt x="839779" y="1096295"/>
                  <a:pt x="840361" y="1098436"/>
                </a:cubicBezTo>
                <a:cubicBezTo>
                  <a:pt x="840552" y="1099024"/>
                  <a:pt x="840361" y="1099215"/>
                  <a:pt x="840748" y="1099607"/>
                </a:cubicBezTo>
                <a:cubicBezTo>
                  <a:pt x="841330" y="1100386"/>
                  <a:pt x="842495" y="1100386"/>
                  <a:pt x="843077" y="1099607"/>
                </a:cubicBezTo>
                <a:cubicBezTo>
                  <a:pt x="843660" y="1099024"/>
                  <a:pt x="843660" y="1097853"/>
                  <a:pt x="844046" y="1097270"/>
                </a:cubicBezTo>
                <a:cubicBezTo>
                  <a:pt x="844628" y="1097461"/>
                  <a:pt x="849674" y="1099607"/>
                  <a:pt x="850838" y="1099994"/>
                </a:cubicBezTo>
                <a:cubicBezTo>
                  <a:pt x="851421" y="1100190"/>
                  <a:pt x="852390" y="1100778"/>
                  <a:pt x="853168" y="1100582"/>
                </a:cubicBezTo>
                <a:cubicBezTo>
                  <a:pt x="853554" y="1100582"/>
                  <a:pt x="854137" y="1100386"/>
                  <a:pt x="854528" y="1100386"/>
                </a:cubicBezTo>
                <a:cubicBezTo>
                  <a:pt x="854719" y="1100386"/>
                  <a:pt x="855497" y="1100778"/>
                  <a:pt x="855693" y="1100778"/>
                </a:cubicBezTo>
                <a:lnTo>
                  <a:pt x="856466" y="1101557"/>
                </a:lnTo>
                <a:cubicBezTo>
                  <a:pt x="857048" y="1102140"/>
                  <a:pt x="858213" y="1103502"/>
                  <a:pt x="858600" y="1104090"/>
                </a:cubicBezTo>
                <a:cubicBezTo>
                  <a:pt x="858991" y="1104673"/>
                  <a:pt x="861707" y="1109935"/>
                  <a:pt x="861903" y="1110327"/>
                </a:cubicBezTo>
                <a:cubicBezTo>
                  <a:pt x="862676" y="1111689"/>
                  <a:pt x="863258" y="1113056"/>
                  <a:pt x="864037" y="1114418"/>
                </a:cubicBezTo>
                <a:cubicBezTo>
                  <a:pt x="864423" y="1115197"/>
                  <a:pt x="864810" y="1115785"/>
                  <a:pt x="865201" y="1116564"/>
                </a:cubicBezTo>
                <a:cubicBezTo>
                  <a:pt x="865588" y="1117147"/>
                  <a:pt x="865588" y="1117147"/>
                  <a:pt x="865588" y="1117730"/>
                </a:cubicBezTo>
                <a:cubicBezTo>
                  <a:pt x="865588" y="1120263"/>
                  <a:pt x="865588" y="1122801"/>
                  <a:pt x="865392" y="1125334"/>
                </a:cubicBezTo>
                <a:cubicBezTo>
                  <a:pt x="865201" y="1128451"/>
                  <a:pt x="865201" y="1128063"/>
                  <a:pt x="865392" y="1131180"/>
                </a:cubicBezTo>
                <a:cubicBezTo>
                  <a:pt x="865392" y="1131959"/>
                  <a:pt x="865392" y="1131763"/>
                  <a:pt x="865005" y="1132351"/>
                </a:cubicBezTo>
                <a:cubicBezTo>
                  <a:pt x="864810" y="1132738"/>
                  <a:pt x="864619" y="1132934"/>
                  <a:pt x="864227" y="1133130"/>
                </a:cubicBezTo>
                <a:cubicBezTo>
                  <a:pt x="863841" y="1133130"/>
                  <a:pt x="863258" y="1133326"/>
                  <a:pt x="862872" y="1133130"/>
                </a:cubicBezTo>
                <a:cubicBezTo>
                  <a:pt x="860542" y="1131763"/>
                  <a:pt x="860542" y="1131571"/>
                  <a:pt x="858600" y="1129622"/>
                </a:cubicBezTo>
                <a:cubicBezTo>
                  <a:pt x="857631" y="1128647"/>
                  <a:pt x="856662" y="1127284"/>
                  <a:pt x="855693" y="1126309"/>
                </a:cubicBezTo>
                <a:cubicBezTo>
                  <a:pt x="855301" y="1125917"/>
                  <a:pt x="855301" y="1125917"/>
                  <a:pt x="855111" y="1125138"/>
                </a:cubicBezTo>
                <a:cubicBezTo>
                  <a:pt x="854915" y="1124359"/>
                  <a:pt x="854719" y="1123384"/>
                  <a:pt x="854528" y="1122605"/>
                </a:cubicBezTo>
                <a:cubicBezTo>
                  <a:pt x="854332" y="1121826"/>
                  <a:pt x="854332" y="1122018"/>
                  <a:pt x="854719" y="1121434"/>
                </a:cubicBezTo>
                <a:cubicBezTo>
                  <a:pt x="855693" y="1119680"/>
                  <a:pt x="859764" y="1113639"/>
                  <a:pt x="858409" y="1111689"/>
                </a:cubicBezTo>
                <a:cubicBezTo>
                  <a:pt x="858213" y="1111493"/>
                  <a:pt x="857827" y="1111106"/>
                  <a:pt x="857435" y="1111106"/>
                </a:cubicBezTo>
                <a:cubicBezTo>
                  <a:pt x="856858" y="1110910"/>
                  <a:pt x="855301" y="1110910"/>
                  <a:pt x="854528" y="1110910"/>
                </a:cubicBezTo>
                <a:cubicBezTo>
                  <a:pt x="854332" y="1110714"/>
                  <a:pt x="854332" y="1110327"/>
                  <a:pt x="854137" y="1110131"/>
                </a:cubicBezTo>
                <a:cubicBezTo>
                  <a:pt x="853946" y="1109935"/>
                  <a:pt x="853750" y="1109739"/>
                  <a:pt x="853554" y="1109548"/>
                </a:cubicBezTo>
                <a:cubicBezTo>
                  <a:pt x="853168" y="1109352"/>
                  <a:pt x="852390" y="1109156"/>
                  <a:pt x="852003" y="1109156"/>
                </a:cubicBezTo>
                <a:cubicBezTo>
                  <a:pt x="846571" y="1107598"/>
                  <a:pt x="848705" y="1106819"/>
                  <a:pt x="847154" y="1105844"/>
                </a:cubicBezTo>
                <a:cubicBezTo>
                  <a:pt x="846762" y="1105648"/>
                  <a:pt x="845989" y="1105648"/>
                  <a:pt x="845597" y="1105844"/>
                </a:cubicBezTo>
                <a:cubicBezTo>
                  <a:pt x="845211" y="1106040"/>
                  <a:pt x="844824" y="1106623"/>
                  <a:pt x="844628" y="1106819"/>
                </a:cubicBezTo>
                <a:cubicBezTo>
                  <a:pt x="843464" y="1106231"/>
                  <a:pt x="844242" y="1106231"/>
                  <a:pt x="842299" y="1105844"/>
                </a:cubicBezTo>
                <a:cubicBezTo>
                  <a:pt x="838805" y="1105065"/>
                  <a:pt x="839779" y="1105256"/>
                  <a:pt x="836285" y="1105648"/>
                </a:cubicBezTo>
                <a:cubicBezTo>
                  <a:pt x="834925" y="1105844"/>
                  <a:pt x="834734" y="1106040"/>
                  <a:pt x="833760" y="1106427"/>
                </a:cubicBezTo>
                <a:cubicBezTo>
                  <a:pt x="832404" y="1107015"/>
                  <a:pt x="831626" y="1107402"/>
                  <a:pt x="830271" y="1108181"/>
                </a:cubicBezTo>
                <a:lnTo>
                  <a:pt x="828328" y="1109548"/>
                </a:lnTo>
                <a:cubicBezTo>
                  <a:pt x="826968" y="1110327"/>
                  <a:pt x="826385" y="1110327"/>
                  <a:pt x="825416" y="1111689"/>
                </a:cubicBezTo>
                <a:cubicBezTo>
                  <a:pt x="824061" y="1113639"/>
                  <a:pt x="823865" y="1114031"/>
                  <a:pt x="822896" y="1115976"/>
                </a:cubicBezTo>
                <a:cubicBezTo>
                  <a:pt x="822118" y="1117343"/>
                  <a:pt x="822314" y="1123776"/>
                  <a:pt x="822314" y="1125530"/>
                </a:cubicBezTo>
                <a:cubicBezTo>
                  <a:pt x="822314" y="1126501"/>
                  <a:pt x="822118" y="1127672"/>
                  <a:pt x="822118" y="1128647"/>
                </a:cubicBezTo>
                <a:cubicBezTo>
                  <a:pt x="821922" y="1130205"/>
                  <a:pt x="822118" y="1130009"/>
                  <a:pt x="821536" y="1131376"/>
                </a:cubicBezTo>
                <a:cubicBezTo>
                  <a:pt x="820371" y="1134688"/>
                  <a:pt x="820953" y="1133326"/>
                  <a:pt x="819402" y="1136055"/>
                </a:cubicBezTo>
                <a:cubicBezTo>
                  <a:pt x="819402" y="1136246"/>
                  <a:pt x="819206" y="1136442"/>
                  <a:pt x="819011" y="1136638"/>
                </a:cubicBezTo>
                <a:cubicBezTo>
                  <a:pt x="818820" y="1137025"/>
                  <a:pt x="816490" y="1137613"/>
                  <a:pt x="815908" y="1137809"/>
                </a:cubicBezTo>
                <a:cubicBezTo>
                  <a:pt x="815130" y="1138000"/>
                  <a:pt x="815326" y="1138000"/>
                  <a:pt x="814548" y="1137809"/>
                </a:cubicBezTo>
                <a:cubicBezTo>
                  <a:pt x="812028" y="1137025"/>
                  <a:pt x="812028" y="1137025"/>
                  <a:pt x="809698" y="1135663"/>
                </a:cubicBezTo>
                <a:cubicBezTo>
                  <a:pt x="808729" y="1135080"/>
                  <a:pt x="808920" y="1135080"/>
                  <a:pt x="808147" y="1133909"/>
                </a:cubicBezTo>
                <a:cubicBezTo>
                  <a:pt x="807565" y="1132934"/>
                  <a:pt x="806400" y="1130401"/>
                  <a:pt x="805622" y="1129622"/>
                </a:cubicBezTo>
                <a:cubicBezTo>
                  <a:pt x="804849" y="1128842"/>
                  <a:pt x="804071" y="1127476"/>
                  <a:pt x="803102" y="1127088"/>
                </a:cubicBezTo>
                <a:lnTo>
                  <a:pt x="799608" y="1125334"/>
                </a:lnTo>
                <a:cubicBezTo>
                  <a:pt x="798639" y="1124747"/>
                  <a:pt x="798056" y="1124942"/>
                  <a:pt x="796696" y="1125138"/>
                </a:cubicBezTo>
                <a:cubicBezTo>
                  <a:pt x="796114" y="1125138"/>
                  <a:pt x="795531" y="1125334"/>
                  <a:pt x="795145" y="1125334"/>
                </a:cubicBezTo>
                <a:cubicBezTo>
                  <a:pt x="794367" y="1125334"/>
                  <a:pt x="792429" y="1126501"/>
                  <a:pt x="791651" y="1126892"/>
                </a:cubicBezTo>
                <a:cubicBezTo>
                  <a:pt x="790873" y="1127284"/>
                  <a:pt x="790682" y="1127284"/>
                  <a:pt x="790099" y="1127867"/>
                </a:cubicBezTo>
                <a:lnTo>
                  <a:pt x="788157" y="1130205"/>
                </a:lnTo>
                <a:cubicBezTo>
                  <a:pt x="787383" y="1130205"/>
                  <a:pt x="786605" y="1130205"/>
                  <a:pt x="786023" y="1130205"/>
                </a:cubicBezTo>
                <a:cubicBezTo>
                  <a:pt x="785827" y="1129622"/>
                  <a:pt x="785054" y="1130009"/>
                  <a:pt x="784472" y="1130009"/>
                </a:cubicBezTo>
                <a:close/>
                <a:moveTo>
                  <a:pt x="869468" y="1115393"/>
                </a:moveTo>
                <a:lnTo>
                  <a:pt x="867335" y="1111106"/>
                </a:lnTo>
                <a:cubicBezTo>
                  <a:pt x="866948" y="1110327"/>
                  <a:pt x="866557" y="1109739"/>
                  <a:pt x="866170" y="1108960"/>
                </a:cubicBezTo>
                <a:cubicBezTo>
                  <a:pt x="865974" y="1108377"/>
                  <a:pt x="865392" y="1107402"/>
                  <a:pt x="865201" y="1106819"/>
                </a:cubicBezTo>
                <a:lnTo>
                  <a:pt x="866752" y="1107985"/>
                </a:lnTo>
                <a:cubicBezTo>
                  <a:pt x="867335" y="1108573"/>
                  <a:pt x="869082" y="1110714"/>
                  <a:pt x="869855" y="1111689"/>
                </a:cubicBezTo>
                <a:cubicBezTo>
                  <a:pt x="870051" y="1111885"/>
                  <a:pt x="870246" y="1112277"/>
                  <a:pt x="870437" y="1112468"/>
                </a:cubicBezTo>
                <a:cubicBezTo>
                  <a:pt x="870437" y="1112664"/>
                  <a:pt x="870246" y="1112860"/>
                  <a:pt x="870246" y="1113247"/>
                </a:cubicBezTo>
                <a:cubicBezTo>
                  <a:pt x="870246" y="1113443"/>
                  <a:pt x="870051" y="1113639"/>
                  <a:pt x="870051" y="1114031"/>
                </a:cubicBezTo>
                <a:cubicBezTo>
                  <a:pt x="869855" y="1114222"/>
                  <a:pt x="869664" y="1115197"/>
                  <a:pt x="869468" y="1115393"/>
                </a:cubicBezTo>
                <a:close/>
                <a:moveTo>
                  <a:pt x="829297" y="1112081"/>
                </a:moveTo>
                <a:cubicBezTo>
                  <a:pt x="829493" y="1111885"/>
                  <a:pt x="829879" y="1111689"/>
                  <a:pt x="830075" y="1111493"/>
                </a:cubicBezTo>
                <a:lnTo>
                  <a:pt x="832595" y="1109935"/>
                </a:lnTo>
                <a:cubicBezTo>
                  <a:pt x="832987" y="1109739"/>
                  <a:pt x="835898" y="1108181"/>
                  <a:pt x="836285" y="1108181"/>
                </a:cubicBezTo>
                <a:cubicBezTo>
                  <a:pt x="836089" y="1108377"/>
                  <a:pt x="835898" y="1108960"/>
                  <a:pt x="835898" y="1109548"/>
                </a:cubicBezTo>
                <a:cubicBezTo>
                  <a:pt x="835898" y="1109935"/>
                  <a:pt x="836285" y="1110523"/>
                  <a:pt x="836285" y="1110910"/>
                </a:cubicBezTo>
                <a:cubicBezTo>
                  <a:pt x="836481" y="1111689"/>
                  <a:pt x="836481" y="1111689"/>
                  <a:pt x="836285" y="1112468"/>
                </a:cubicBezTo>
                <a:cubicBezTo>
                  <a:pt x="836285" y="1112860"/>
                  <a:pt x="836089" y="1113639"/>
                  <a:pt x="836089" y="1114031"/>
                </a:cubicBezTo>
                <a:cubicBezTo>
                  <a:pt x="835703" y="1113835"/>
                  <a:pt x="835898" y="1113835"/>
                  <a:pt x="835703" y="1113639"/>
                </a:cubicBezTo>
                <a:cubicBezTo>
                  <a:pt x="835507" y="1113056"/>
                  <a:pt x="835120" y="1112277"/>
                  <a:pt x="834538" y="1111885"/>
                </a:cubicBezTo>
                <a:cubicBezTo>
                  <a:pt x="833569" y="1111302"/>
                  <a:pt x="832404" y="1111689"/>
                  <a:pt x="832209" y="1112664"/>
                </a:cubicBezTo>
                <a:cubicBezTo>
                  <a:pt x="832013" y="1113247"/>
                  <a:pt x="832209" y="1113639"/>
                  <a:pt x="832404" y="1114031"/>
                </a:cubicBezTo>
                <a:cubicBezTo>
                  <a:pt x="832791" y="1114614"/>
                  <a:pt x="833373" y="1115976"/>
                  <a:pt x="833760" y="1116368"/>
                </a:cubicBezTo>
                <a:cubicBezTo>
                  <a:pt x="834151" y="1116564"/>
                  <a:pt x="834538" y="1116755"/>
                  <a:pt x="834925" y="1116951"/>
                </a:cubicBezTo>
                <a:cubicBezTo>
                  <a:pt x="834151" y="1117147"/>
                  <a:pt x="833569" y="1117343"/>
                  <a:pt x="833178" y="1117926"/>
                </a:cubicBezTo>
                <a:cubicBezTo>
                  <a:pt x="832595" y="1118705"/>
                  <a:pt x="832987" y="1119484"/>
                  <a:pt x="833373" y="1120072"/>
                </a:cubicBezTo>
                <a:cubicBezTo>
                  <a:pt x="834151" y="1121238"/>
                  <a:pt x="834734" y="1122213"/>
                  <a:pt x="835507" y="1123384"/>
                </a:cubicBezTo>
                <a:cubicBezTo>
                  <a:pt x="836481" y="1124747"/>
                  <a:pt x="838805" y="1129230"/>
                  <a:pt x="839001" y="1130793"/>
                </a:cubicBezTo>
                <a:cubicBezTo>
                  <a:pt x="838223" y="1131376"/>
                  <a:pt x="836481" y="1130984"/>
                  <a:pt x="836285" y="1132738"/>
                </a:cubicBezTo>
                <a:cubicBezTo>
                  <a:pt x="836089" y="1133909"/>
                  <a:pt x="836285" y="1134105"/>
                  <a:pt x="835703" y="1134492"/>
                </a:cubicBezTo>
                <a:cubicBezTo>
                  <a:pt x="835316" y="1134884"/>
                  <a:pt x="834925" y="1135271"/>
                  <a:pt x="834342" y="1135467"/>
                </a:cubicBezTo>
                <a:cubicBezTo>
                  <a:pt x="834151" y="1134884"/>
                  <a:pt x="833760" y="1134688"/>
                  <a:pt x="833373" y="1134492"/>
                </a:cubicBezTo>
                <a:cubicBezTo>
                  <a:pt x="832595" y="1134105"/>
                  <a:pt x="832791" y="1134301"/>
                  <a:pt x="832404" y="1133517"/>
                </a:cubicBezTo>
                <a:cubicBezTo>
                  <a:pt x="831822" y="1132547"/>
                  <a:pt x="831626" y="1131571"/>
                  <a:pt x="830075" y="1131959"/>
                </a:cubicBezTo>
                <a:cubicBezTo>
                  <a:pt x="830462" y="1130793"/>
                  <a:pt x="830462" y="1130205"/>
                  <a:pt x="829106" y="1129426"/>
                </a:cubicBezTo>
                <a:cubicBezTo>
                  <a:pt x="828328" y="1129038"/>
                  <a:pt x="828524" y="1128842"/>
                  <a:pt x="827941" y="1127672"/>
                </a:cubicBezTo>
                <a:cubicBezTo>
                  <a:pt x="827746" y="1127284"/>
                  <a:pt x="827746" y="1127284"/>
                  <a:pt x="827550" y="1127088"/>
                </a:cubicBezTo>
                <a:cubicBezTo>
                  <a:pt x="827941" y="1127284"/>
                  <a:pt x="828910" y="1127867"/>
                  <a:pt x="829493" y="1128063"/>
                </a:cubicBezTo>
                <a:cubicBezTo>
                  <a:pt x="831240" y="1128647"/>
                  <a:pt x="832404" y="1126501"/>
                  <a:pt x="831044" y="1125334"/>
                </a:cubicBezTo>
                <a:cubicBezTo>
                  <a:pt x="830853" y="1125138"/>
                  <a:pt x="830462" y="1124942"/>
                  <a:pt x="830075" y="1124747"/>
                </a:cubicBezTo>
                <a:cubicBezTo>
                  <a:pt x="829493" y="1124359"/>
                  <a:pt x="829297" y="1122801"/>
                  <a:pt x="828328" y="1122409"/>
                </a:cubicBezTo>
                <a:cubicBezTo>
                  <a:pt x="827550" y="1122018"/>
                  <a:pt x="826777" y="1122605"/>
                  <a:pt x="826385" y="1122993"/>
                </a:cubicBezTo>
                <a:cubicBezTo>
                  <a:pt x="825803" y="1123776"/>
                  <a:pt x="826385" y="1124555"/>
                  <a:pt x="826581" y="1125138"/>
                </a:cubicBezTo>
                <a:lnTo>
                  <a:pt x="827550" y="1127088"/>
                </a:lnTo>
                <a:cubicBezTo>
                  <a:pt x="826385" y="1126501"/>
                  <a:pt x="826581" y="1126697"/>
                  <a:pt x="825612" y="1127088"/>
                </a:cubicBezTo>
                <a:cubicBezTo>
                  <a:pt x="825803" y="1124555"/>
                  <a:pt x="825612" y="1122018"/>
                  <a:pt x="825803" y="1119680"/>
                </a:cubicBezTo>
                <a:cubicBezTo>
                  <a:pt x="826777" y="1121047"/>
                  <a:pt x="825803" y="1120851"/>
                  <a:pt x="827941" y="1122018"/>
                </a:cubicBezTo>
                <a:cubicBezTo>
                  <a:pt x="828524" y="1122213"/>
                  <a:pt x="828910" y="1122605"/>
                  <a:pt x="829688" y="1122409"/>
                </a:cubicBezTo>
                <a:cubicBezTo>
                  <a:pt x="830075" y="1122213"/>
                  <a:pt x="830657" y="1121826"/>
                  <a:pt x="830657" y="1121238"/>
                </a:cubicBezTo>
                <a:cubicBezTo>
                  <a:pt x="830853" y="1120072"/>
                  <a:pt x="829879" y="1119680"/>
                  <a:pt x="829297" y="1119293"/>
                </a:cubicBezTo>
                <a:cubicBezTo>
                  <a:pt x="828328" y="1118705"/>
                  <a:pt x="828715" y="1116368"/>
                  <a:pt x="826385" y="1116755"/>
                </a:cubicBezTo>
                <a:lnTo>
                  <a:pt x="827163" y="1115393"/>
                </a:lnTo>
                <a:cubicBezTo>
                  <a:pt x="827359" y="1115785"/>
                  <a:pt x="827746" y="1116368"/>
                  <a:pt x="827746" y="1116564"/>
                </a:cubicBezTo>
                <a:cubicBezTo>
                  <a:pt x="827941" y="1116951"/>
                  <a:pt x="828524" y="1117147"/>
                  <a:pt x="828910" y="1117343"/>
                </a:cubicBezTo>
                <a:cubicBezTo>
                  <a:pt x="829688" y="1117730"/>
                  <a:pt x="830657" y="1118318"/>
                  <a:pt x="831626" y="1117343"/>
                </a:cubicBezTo>
                <a:cubicBezTo>
                  <a:pt x="832209" y="1116564"/>
                  <a:pt x="832209" y="1115393"/>
                  <a:pt x="831044" y="1114810"/>
                </a:cubicBezTo>
                <a:cubicBezTo>
                  <a:pt x="830075" y="1114418"/>
                  <a:pt x="830271" y="1114614"/>
                  <a:pt x="830075" y="1114031"/>
                </a:cubicBezTo>
                <a:cubicBezTo>
                  <a:pt x="829688" y="1112860"/>
                  <a:pt x="829493" y="1112468"/>
                  <a:pt x="829297" y="1112081"/>
                </a:cubicBezTo>
                <a:close/>
                <a:moveTo>
                  <a:pt x="841330" y="1111106"/>
                </a:moveTo>
                <a:cubicBezTo>
                  <a:pt x="842882" y="1111106"/>
                  <a:pt x="843660" y="1111493"/>
                  <a:pt x="845015" y="1111106"/>
                </a:cubicBezTo>
                <a:cubicBezTo>
                  <a:pt x="844824" y="1112468"/>
                  <a:pt x="844628" y="1113835"/>
                  <a:pt x="844433" y="1115001"/>
                </a:cubicBezTo>
                <a:cubicBezTo>
                  <a:pt x="844242" y="1115785"/>
                  <a:pt x="844046" y="1118318"/>
                  <a:pt x="843855" y="1118901"/>
                </a:cubicBezTo>
                <a:cubicBezTo>
                  <a:pt x="843660" y="1118318"/>
                  <a:pt x="843464" y="1117539"/>
                  <a:pt x="843273" y="1116951"/>
                </a:cubicBezTo>
                <a:lnTo>
                  <a:pt x="841913" y="1113056"/>
                </a:lnTo>
                <a:cubicBezTo>
                  <a:pt x="841717" y="1112468"/>
                  <a:pt x="841526" y="1111689"/>
                  <a:pt x="841330" y="1111106"/>
                </a:cubicBezTo>
                <a:close/>
                <a:moveTo>
                  <a:pt x="848318" y="1110327"/>
                </a:moveTo>
                <a:cubicBezTo>
                  <a:pt x="848509" y="1110327"/>
                  <a:pt x="849674" y="1110910"/>
                  <a:pt x="850065" y="1110910"/>
                </a:cubicBezTo>
                <a:cubicBezTo>
                  <a:pt x="850452" y="1111106"/>
                  <a:pt x="851421" y="1111302"/>
                  <a:pt x="851807" y="1111493"/>
                </a:cubicBezTo>
                <a:lnTo>
                  <a:pt x="846762" y="1120655"/>
                </a:lnTo>
                <a:lnTo>
                  <a:pt x="848318" y="1110327"/>
                </a:lnTo>
                <a:close/>
                <a:moveTo>
                  <a:pt x="847927" y="1125530"/>
                </a:moveTo>
                <a:cubicBezTo>
                  <a:pt x="849483" y="1122409"/>
                  <a:pt x="851617" y="1118509"/>
                  <a:pt x="853364" y="1115393"/>
                </a:cubicBezTo>
                <a:cubicBezTo>
                  <a:pt x="853554" y="1115001"/>
                  <a:pt x="853750" y="1114614"/>
                  <a:pt x="853946" y="1114418"/>
                </a:cubicBezTo>
                <a:cubicBezTo>
                  <a:pt x="854137" y="1114031"/>
                  <a:pt x="854332" y="1113835"/>
                  <a:pt x="854528" y="1113443"/>
                </a:cubicBezTo>
                <a:lnTo>
                  <a:pt x="855301" y="1113443"/>
                </a:lnTo>
                <a:cubicBezTo>
                  <a:pt x="855301" y="1114222"/>
                  <a:pt x="852585" y="1118705"/>
                  <a:pt x="852003" y="1119876"/>
                </a:cubicBezTo>
                <a:cubicBezTo>
                  <a:pt x="850065" y="1122993"/>
                  <a:pt x="848705" y="1125917"/>
                  <a:pt x="846571" y="1129038"/>
                </a:cubicBezTo>
                <a:cubicBezTo>
                  <a:pt x="846376" y="1129230"/>
                  <a:pt x="846180" y="1129817"/>
                  <a:pt x="845793" y="1129817"/>
                </a:cubicBezTo>
                <a:lnTo>
                  <a:pt x="847927" y="1125530"/>
                </a:lnTo>
                <a:close/>
                <a:moveTo>
                  <a:pt x="887325" y="1113835"/>
                </a:moveTo>
                <a:cubicBezTo>
                  <a:pt x="887325" y="1113056"/>
                  <a:pt x="887325" y="1112277"/>
                  <a:pt x="887712" y="1111689"/>
                </a:cubicBezTo>
                <a:cubicBezTo>
                  <a:pt x="887907" y="1111302"/>
                  <a:pt x="888294" y="1110327"/>
                  <a:pt x="888485" y="1109935"/>
                </a:cubicBezTo>
                <a:cubicBezTo>
                  <a:pt x="889067" y="1112664"/>
                  <a:pt x="889067" y="1111302"/>
                  <a:pt x="889067" y="1114418"/>
                </a:cubicBezTo>
                <a:lnTo>
                  <a:pt x="887325" y="1113835"/>
                </a:lnTo>
                <a:close/>
                <a:moveTo>
                  <a:pt x="868695" y="1120263"/>
                </a:moveTo>
                <a:cubicBezTo>
                  <a:pt x="869082" y="1120655"/>
                  <a:pt x="869664" y="1121434"/>
                  <a:pt x="870829" y="1120851"/>
                </a:cubicBezTo>
                <a:cubicBezTo>
                  <a:pt x="871602" y="1120263"/>
                  <a:pt x="871411" y="1119680"/>
                  <a:pt x="871993" y="1118705"/>
                </a:cubicBezTo>
                <a:cubicBezTo>
                  <a:pt x="871993" y="1119876"/>
                  <a:pt x="871798" y="1120263"/>
                  <a:pt x="872184" y="1121434"/>
                </a:cubicBezTo>
                <a:cubicBezTo>
                  <a:pt x="871798" y="1121238"/>
                  <a:pt x="871602" y="1121047"/>
                  <a:pt x="871020" y="1121047"/>
                </a:cubicBezTo>
                <a:cubicBezTo>
                  <a:pt x="869664" y="1121047"/>
                  <a:pt x="869664" y="1122213"/>
                  <a:pt x="869468" y="1122605"/>
                </a:cubicBezTo>
                <a:cubicBezTo>
                  <a:pt x="869468" y="1122801"/>
                  <a:pt x="869278" y="1122801"/>
                  <a:pt x="869082" y="1122993"/>
                </a:cubicBezTo>
                <a:cubicBezTo>
                  <a:pt x="868886" y="1123188"/>
                  <a:pt x="868886" y="1123384"/>
                  <a:pt x="868886" y="1123580"/>
                </a:cubicBezTo>
                <a:lnTo>
                  <a:pt x="868695" y="1120263"/>
                </a:lnTo>
                <a:close/>
                <a:moveTo>
                  <a:pt x="836867" y="1119484"/>
                </a:moveTo>
                <a:cubicBezTo>
                  <a:pt x="837063" y="1119293"/>
                  <a:pt x="837836" y="1119097"/>
                  <a:pt x="838223" y="1118901"/>
                </a:cubicBezTo>
                <a:cubicBezTo>
                  <a:pt x="839197" y="1118122"/>
                  <a:pt x="839001" y="1115589"/>
                  <a:pt x="839387" y="1114614"/>
                </a:cubicBezTo>
                <a:cubicBezTo>
                  <a:pt x="840361" y="1117147"/>
                  <a:pt x="841134" y="1120072"/>
                  <a:pt x="841717" y="1122801"/>
                </a:cubicBezTo>
                <a:cubicBezTo>
                  <a:pt x="842108" y="1124359"/>
                  <a:pt x="842299" y="1125917"/>
                  <a:pt x="842495" y="1127476"/>
                </a:cubicBezTo>
                <a:cubicBezTo>
                  <a:pt x="842495" y="1128255"/>
                  <a:pt x="842299" y="1129426"/>
                  <a:pt x="842691" y="1130009"/>
                </a:cubicBezTo>
                <a:cubicBezTo>
                  <a:pt x="842882" y="1130596"/>
                  <a:pt x="843464" y="1130984"/>
                  <a:pt x="844242" y="1130984"/>
                </a:cubicBezTo>
                <a:cubicBezTo>
                  <a:pt x="844046" y="1131763"/>
                  <a:pt x="842882" y="1131763"/>
                  <a:pt x="843273" y="1133713"/>
                </a:cubicBezTo>
                <a:cubicBezTo>
                  <a:pt x="843464" y="1135080"/>
                  <a:pt x="843464" y="1136246"/>
                  <a:pt x="844046" y="1136834"/>
                </a:cubicBezTo>
                <a:cubicBezTo>
                  <a:pt x="844433" y="1137221"/>
                  <a:pt x="847344" y="1138392"/>
                  <a:pt x="848123" y="1138588"/>
                </a:cubicBezTo>
                <a:cubicBezTo>
                  <a:pt x="848509" y="1138779"/>
                  <a:pt x="848509" y="1138779"/>
                  <a:pt x="848509" y="1139171"/>
                </a:cubicBezTo>
                <a:cubicBezTo>
                  <a:pt x="848509" y="1139367"/>
                  <a:pt x="848705" y="1139754"/>
                  <a:pt x="848705" y="1139950"/>
                </a:cubicBezTo>
                <a:cubicBezTo>
                  <a:pt x="847154" y="1139171"/>
                  <a:pt x="847540" y="1139950"/>
                  <a:pt x="846762" y="1139950"/>
                </a:cubicBezTo>
                <a:cubicBezTo>
                  <a:pt x="845597" y="1139950"/>
                  <a:pt x="845597" y="1140146"/>
                  <a:pt x="845015" y="1140729"/>
                </a:cubicBezTo>
                <a:cubicBezTo>
                  <a:pt x="844824" y="1140538"/>
                  <a:pt x="844433" y="1140146"/>
                  <a:pt x="844242" y="1139950"/>
                </a:cubicBezTo>
                <a:cubicBezTo>
                  <a:pt x="843855" y="1139754"/>
                  <a:pt x="843464" y="1139563"/>
                  <a:pt x="843077" y="1139754"/>
                </a:cubicBezTo>
                <a:cubicBezTo>
                  <a:pt x="843077" y="1138779"/>
                  <a:pt x="842882" y="1137809"/>
                  <a:pt x="842691" y="1137025"/>
                </a:cubicBezTo>
                <a:cubicBezTo>
                  <a:pt x="842495" y="1136055"/>
                  <a:pt x="842495" y="1135271"/>
                  <a:pt x="841717" y="1134884"/>
                </a:cubicBezTo>
                <a:cubicBezTo>
                  <a:pt x="842108" y="1134492"/>
                  <a:pt x="842495" y="1134301"/>
                  <a:pt x="842691" y="1133130"/>
                </a:cubicBezTo>
                <a:cubicBezTo>
                  <a:pt x="842882" y="1130205"/>
                  <a:pt x="839583" y="1123968"/>
                  <a:pt x="838032" y="1121434"/>
                </a:cubicBezTo>
                <a:cubicBezTo>
                  <a:pt x="837450" y="1120655"/>
                  <a:pt x="837063" y="1120072"/>
                  <a:pt x="836867" y="1119484"/>
                </a:cubicBezTo>
                <a:close/>
                <a:moveTo>
                  <a:pt x="878394" y="1121047"/>
                </a:moveTo>
                <a:cubicBezTo>
                  <a:pt x="878590" y="1121630"/>
                  <a:pt x="878977" y="1122409"/>
                  <a:pt x="879172" y="1122993"/>
                </a:cubicBezTo>
                <a:lnTo>
                  <a:pt x="878590" y="1122993"/>
                </a:lnTo>
                <a:cubicBezTo>
                  <a:pt x="878590" y="1122213"/>
                  <a:pt x="878394" y="1121630"/>
                  <a:pt x="878394" y="1121047"/>
                </a:cubicBezTo>
                <a:close/>
                <a:moveTo>
                  <a:pt x="868499" y="1129426"/>
                </a:moveTo>
                <a:cubicBezTo>
                  <a:pt x="869468" y="1130009"/>
                  <a:pt x="870051" y="1129817"/>
                  <a:pt x="871020" y="1129426"/>
                </a:cubicBezTo>
                <a:cubicBezTo>
                  <a:pt x="871798" y="1129038"/>
                  <a:pt x="872380" y="1128647"/>
                  <a:pt x="872767" y="1127867"/>
                </a:cubicBezTo>
                <a:cubicBezTo>
                  <a:pt x="873158" y="1127088"/>
                  <a:pt x="873545" y="1126113"/>
                  <a:pt x="873349" y="1125138"/>
                </a:cubicBezTo>
                <a:cubicBezTo>
                  <a:pt x="873349" y="1124163"/>
                  <a:pt x="872767" y="1122993"/>
                  <a:pt x="872767" y="1122605"/>
                </a:cubicBezTo>
                <a:cubicBezTo>
                  <a:pt x="873158" y="1122993"/>
                  <a:pt x="873349" y="1122801"/>
                  <a:pt x="873741" y="1123384"/>
                </a:cubicBezTo>
                <a:cubicBezTo>
                  <a:pt x="873931" y="1123776"/>
                  <a:pt x="874127" y="1124163"/>
                  <a:pt x="874323" y="1124555"/>
                </a:cubicBezTo>
                <a:cubicBezTo>
                  <a:pt x="875096" y="1126501"/>
                  <a:pt x="874127" y="1128451"/>
                  <a:pt x="872767" y="1129622"/>
                </a:cubicBezTo>
                <a:cubicBezTo>
                  <a:pt x="872380" y="1129817"/>
                  <a:pt x="871411" y="1131180"/>
                  <a:pt x="871411" y="1131763"/>
                </a:cubicBezTo>
                <a:cubicBezTo>
                  <a:pt x="871020" y="1131571"/>
                  <a:pt x="870437" y="1131180"/>
                  <a:pt x="869664" y="1131571"/>
                </a:cubicBezTo>
                <a:cubicBezTo>
                  <a:pt x="868499" y="1132155"/>
                  <a:pt x="867721" y="1134688"/>
                  <a:pt x="867531" y="1135859"/>
                </a:cubicBezTo>
                <a:cubicBezTo>
                  <a:pt x="865974" y="1136055"/>
                  <a:pt x="865588" y="1136638"/>
                  <a:pt x="864810" y="1137025"/>
                </a:cubicBezTo>
                <a:cubicBezTo>
                  <a:pt x="864423" y="1137221"/>
                  <a:pt x="861511" y="1137025"/>
                  <a:pt x="860929" y="1137025"/>
                </a:cubicBezTo>
                <a:cubicBezTo>
                  <a:pt x="859182" y="1137025"/>
                  <a:pt x="855884" y="1136442"/>
                  <a:pt x="854332" y="1135859"/>
                </a:cubicBezTo>
                <a:cubicBezTo>
                  <a:pt x="854528" y="1135663"/>
                  <a:pt x="854528" y="1135663"/>
                  <a:pt x="854719" y="1135467"/>
                </a:cubicBezTo>
                <a:lnTo>
                  <a:pt x="856270" y="1133130"/>
                </a:lnTo>
                <a:cubicBezTo>
                  <a:pt x="856662" y="1132738"/>
                  <a:pt x="856662" y="1132738"/>
                  <a:pt x="856662" y="1131959"/>
                </a:cubicBezTo>
                <a:cubicBezTo>
                  <a:pt x="856853" y="1132155"/>
                  <a:pt x="857048" y="1132351"/>
                  <a:pt x="857244" y="1132547"/>
                </a:cubicBezTo>
                <a:cubicBezTo>
                  <a:pt x="858991" y="1134301"/>
                  <a:pt x="859182" y="1134105"/>
                  <a:pt x="861321" y="1135663"/>
                </a:cubicBezTo>
                <a:cubicBezTo>
                  <a:pt x="862289" y="1136246"/>
                  <a:pt x="862485" y="1136055"/>
                  <a:pt x="863645" y="1135859"/>
                </a:cubicBezTo>
                <a:cubicBezTo>
                  <a:pt x="864423" y="1135859"/>
                  <a:pt x="865588" y="1135663"/>
                  <a:pt x="865974" y="1135467"/>
                </a:cubicBezTo>
                <a:cubicBezTo>
                  <a:pt x="866366" y="1135080"/>
                  <a:pt x="866948" y="1134301"/>
                  <a:pt x="867335" y="1133909"/>
                </a:cubicBezTo>
                <a:cubicBezTo>
                  <a:pt x="867721" y="1133517"/>
                  <a:pt x="868304" y="1132738"/>
                  <a:pt x="868304" y="1132155"/>
                </a:cubicBezTo>
                <a:cubicBezTo>
                  <a:pt x="868695" y="1131376"/>
                  <a:pt x="868499" y="1130205"/>
                  <a:pt x="868499" y="1129426"/>
                </a:cubicBezTo>
                <a:close/>
                <a:moveTo>
                  <a:pt x="783694" y="1140925"/>
                </a:moveTo>
                <a:cubicBezTo>
                  <a:pt x="782725" y="1141508"/>
                  <a:pt x="780591" y="1141317"/>
                  <a:pt x="780978" y="1139950"/>
                </a:cubicBezTo>
                <a:lnTo>
                  <a:pt x="781751" y="1136442"/>
                </a:lnTo>
                <a:cubicBezTo>
                  <a:pt x="782142" y="1134884"/>
                  <a:pt x="781174" y="1133713"/>
                  <a:pt x="780782" y="1131763"/>
                </a:cubicBezTo>
                <a:cubicBezTo>
                  <a:pt x="780591" y="1131180"/>
                  <a:pt x="780591" y="1129817"/>
                  <a:pt x="780591" y="1129230"/>
                </a:cubicBezTo>
                <a:cubicBezTo>
                  <a:pt x="780591" y="1128647"/>
                  <a:pt x="782333" y="1125530"/>
                  <a:pt x="782529" y="1125334"/>
                </a:cubicBezTo>
                <a:cubicBezTo>
                  <a:pt x="782333" y="1126501"/>
                  <a:pt x="781560" y="1128063"/>
                  <a:pt x="781560" y="1129038"/>
                </a:cubicBezTo>
                <a:cubicBezTo>
                  <a:pt x="781560" y="1130793"/>
                  <a:pt x="781364" y="1131763"/>
                  <a:pt x="781947" y="1133517"/>
                </a:cubicBezTo>
                <a:cubicBezTo>
                  <a:pt x="782142" y="1134492"/>
                  <a:pt x="782529" y="1136442"/>
                  <a:pt x="782916" y="1137221"/>
                </a:cubicBezTo>
                <a:cubicBezTo>
                  <a:pt x="783111" y="1138196"/>
                  <a:pt x="783694" y="1139563"/>
                  <a:pt x="783694" y="1140925"/>
                </a:cubicBezTo>
                <a:close/>
                <a:moveTo>
                  <a:pt x="770691" y="1138779"/>
                </a:moveTo>
                <a:cubicBezTo>
                  <a:pt x="770691" y="1137417"/>
                  <a:pt x="771078" y="1136638"/>
                  <a:pt x="771274" y="1135467"/>
                </a:cubicBezTo>
                <a:cubicBezTo>
                  <a:pt x="771274" y="1134884"/>
                  <a:pt x="771470" y="1134301"/>
                  <a:pt x="771660" y="1133713"/>
                </a:cubicBezTo>
                <a:cubicBezTo>
                  <a:pt x="771660" y="1133130"/>
                  <a:pt x="771470" y="1132547"/>
                  <a:pt x="771660" y="1131763"/>
                </a:cubicBezTo>
                <a:cubicBezTo>
                  <a:pt x="771660" y="1130596"/>
                  <a:pt x="772052" y="1129426"/>
                  <a:pt x="772052" y="1128255"/>
                </a:cubicBezTo>
                <a:cubicBezTo>
                  <a:pt x="772052" y="1127284"/>
                  <a:pt x="772439" y="1125722"/>
                  <a:pt x="773021" y="1125138"/>
                </a:cubicBezTo>
                <a:cubicBezTo>
                  <a:pt x="773021" y="1125722"/>
                  <a:pt x="772634" y="1126309"/>
                  <a:pt x="772634" y="1126892"/>
                </a:cubicBezTo>
                <a:cubicBezTo>
                  <a:pt x="772243" y="1128842"/>
                  <a:pt x="772439" y="1130793"/>
                  <a:pt x="773021" y="1132738"/>
                </a:cubicBezTo>
                <a:cubicBezTo>
                  <a:pt x="773603" y="1134492"/>
                  <a:pt x="773799" y="1134301"/>
                  <a:pt x="773990" y="1136055"/>
                </a:cubicBezTo>
                <a:cubicBezTo>
                  <a:pt x="773990" y="1137221"/>
                  <a:pt x="774185" y="1139171"/>
                  <a:pt x="773990" y="1140146"/>
                </a:cubicBezTo>
                <a:cubicBezTo>
                  <a:pt x="773217" y="1140146"/>
                  <a:pt x="771078" y="1139171"/>
                  <a:pt x="770691" y="1138779"/>
                </a:cubicBezTo>
                <a:close/>
                <a:moveTo>
                  <a:pt x="868695" y="1123968"/>
                </a:moveTo>
                <a:lnTo>
                  <a:pt x="868886" y="1125530"/>
                </a:lnTo>
                <a:lnTo>
                  <a:pt x="868499" y="1126113"/>
                </a:lnTo>
                <a:lnTo>
                  <a:pt x="868695" y="1123968"/>
                </a:lnTo>
                <a:close/>
                <a:moveTo>
                  <a:pt x="789708" y="1132738"/>
                </a:moveTo>
                <a:cubicBezTo>
                  <a:pt x="790873" y="1132155"/>
                  <a:pt x="790873" y="1131763"/>
                  <a:pt x="791846" y="1130793"/>
                </a:cubicBezTo>
                <a:cubicBezTo>
                  <a:pt x="792233" y="1130401"/>
                  <a:pt x="792429" y="1130009"/>
                  <a:pt x="792815" y="1129622"/>
                </a:cubicBezTo>
                <a:cubicBezTo>
                  <a:pt x="793202" y="1129230"/>
                  <a:pt x="794949" y="1128451"/>
                  <a:pt x="795531" y="1128255"/>
                </a:cubicBezTo>
                <a:cubicBezTo>
                  <a:pt x="796114" y="1127867"/>
                  <a:pt x="796309" y="1127867"/>
                  <a:pt x="797082" y="1127867"/>
                </a:cubicBezTo>
                <a:cubicBezTo>
                  <a:pt x="799608" y="1127672"/>
                  <a:pt x="798247" y="1127672"/>
                  <a:pt x="800190" y="1128451"/>
                </a:cubicBezTo>
                <a:lnTo>
                  <a:pt x="799803" y="1129230"/>
                </a:lnTo>
                <a:cubicBezTo>
                  <a:pt x="799221" y="1129038"/>
                  <a:pt x="799025" y="1128842"/>
                  <a:pt x="798247" y="1129038"/>
                </a:cubicBezTo>
                <a:lnTo>
                  <a:pt x="794367" y="1130401"/>
                </a:lnTo>
                <a:cubicBezTo>
                  <a:pt x="793011" y="1130984"/>
                  <a:pt x="793011" y="1130793"/>
                  <a:pt x="792037" y="1131571"/>
                </a:cubicBezTo>
                <a:cubicBezTo>
                  <a:pt x="791068" y="1132547"/>
                  <a:pt x="790873" y="1132738"/>
                  <a:pt x="789708" y="1132738"/>
                </a:cubicBezTo>
                <a:close/>
                <a:moveTo>
                  <a:pt x="880337" y="1130596"/>
                </a:moveTo>
                <a:cubicBezTo>
                  <a:pt x="879559" y="1130401"/>
                  <a:pt x="878394" y="1129622"/>
                  <a:pt x="878394" y="1128842"/>
                </a:cubicBezTo>
                <a:cubicBezTo>
                  <a:pt x="878203" y="1128255"/>
                  <a:pt x="879368" y="1127867"/>
                  <a:pt x="879950" y="1127672"/>
                </a:cubicBezTo>
                <a:cubicBezTo>
                  <a:pt x="880141" y="1127476"/>
                  <a:pt x="880337" y="1127476"/>
                  <a:pt x="880533" y="1127284"/>
                </a:cubicBezTo>
                <a:cubicBezTo>
                  <a:pt x="880533" y="1128451"/>
                  <a:pt x="880337" y="1129426"/>
                  <a:pt x="880337" y="1130596"/>
                </a:cubicBezTo>
                <a:close/>
                <a:moveTo>
                  <a:pt x="852003" y="1135080"/>
                </a:moveTo>
                <a:cubicBezTo>
                  <a:pt x="850452" y="1134492"/>
                  <a:pt x="850452" y="1134492"/>
                  <a:pt x="849091" y="1133517"/>
                </a:cubicBezTo>
                <a:cubicBezTo>
                  <a:pt x="848901" y="1133326"/>
                  <a:pt x="848705" y="1133326"/>
                  <a:pt x="848509" y="1133130"/>
                </a:cubicBezTo>
                <a:cubicBezTo>
                  <a:pt x="848318" y="1132934"/>
                  <a:pt x="848123" y="1132934"/>
                  <a:pt x="848123" y="1132547"/>
                </a:cubicBezTo>
                <a:cubicBezTo>
                  <a:pt x="847927" y="1132155"/>
                  <a:pt x="848509" y="1131763"/>
                  <a:pt x="848901" y="1131180"/>
                </a:cubicBezTo>
                <a:lnTo>
                  <a:pt x="851421" y="1127088"/>
                </a:lnTo>
                <a:cubicBezTo>
                  <a:pt x="851617" y="1126697"/>
                  <a:pt x="852003" y="1126113"/>
                  <a:pt x="852199" y="1125722"/>
                </a:cubicBezTo>
                <a:cubicBezTo>
                  <a:pt x="852390" y="1126309"/>
                  <a:pt x="852390" y="1126892"/>
                  <a:pt x="852781" y="1127284"/>
                </a:cubicBezTo>
                <a:lnTo>
                  <a:pt x="855497" y="1130596"/>
                </a:lnTo>
                <a:cubicBezTo>
                  <a:pt x="854719" y="1130596"/>
                  <a:pt x="854332" y="1130793"/>
                  <a:pt x="854137" y="1131180"/>
                </a:cubicBezTo>
                <a:lnTo>
                  <a:pt x="852585" y="1133713"/>
                </a:lnTo>
                <a:cubicBezTo>
                  <a:pt x="852003" y="1134105"/>
                  <a:pt x="852003" y="1134301"/>
                  <a:pt x="852003" y="1135080"/>
                </a:cubicBezTo>
                <a:close/>
                <a:moveTo>
                  <a:pt x="802906" y="1133130"/>
                </a:moveTo>
                <a:cubicBezTo>
                  <a:pt x="804457" y="1131571"/>
                  <a:pt x="802906" y="1130793"/>
                  <a:pt x="802906" y="1130401"/>
                </a:cubicBezTo>
                <a:cubicBezTo>
                  <a:pt x="803102" y="1130401"/>
                  <a:pt x="803102" y="1130596"/>
                  <a:pt x="803488" y="1130984"/>
                </a:cubicBezTo>
                <a:cubicBezTo>
                  <a:pt x="803875" y="1131571"/>
                  <a:pt x="804653" y="1132547"/>
                  <a:pt x="804849" y="1133130"/>
                </a:cubicBezTo>
                <a:cubicBezTo>
                  <a:pt x="804457" y="1133326"/>
                  <a:pt x="804266" y="1133326"/>
                  <a:pt x="804071" y="1133517"/>
                </a:cubicBezTo>
                <a:cubicBezTo>
                  <a:pt x="803875" y="1133713"/>
                  <a:pt x="803875" y="1133909"/>
                  <a:pt x="803488" y="1134301"/>
                </a:cubicBezTo>
                <a:lnTo>
                  <a:pt x="803292" y="1133713"/>
                </a:lnTo>
                <a:cubicBezTo>
                  <a:pt x="802906" y="1133517"/>
                  <a:pt x="802906" y="1133326"/>
                  <a:pt x="802906" y="1133130"/>
                </a:cubicBezTo>
                <a:close/>
                <a:moveTo>
                  <a:pt x="822118" y="1137809"/>
                </a:moveTo>
                <a:cubicBezTo>
                  <a:pt x="822314" y="1137417"/>
                  <a:pt x="822896" y="1136442"/>
                  <a:pt x="823087" y="1135859"/>
                </a:cubicBezTo>
                <a:cubicBezTo>
                  <a:pt x="823479" y="1135271"/>
                  <a:pt x="823865" y="1134688"/>
                  <a:pt x="824061" y="1133909"/>
                </a:cubicBezTo>
                <a:cubicBezTo>
                  <a:pt x="824447" y="1132547"/>
                  <a:pt x="825226" y="1130793"/>
                  <a:pt x="825416" y="1129426"/>
                </a:cubicBezTo>
                <a:cubicBezTo>
                  <a:pt x="825803" y="1130009"/>
                  <a:pt x="825803" y="1130984"/>
                  <a:pt x="826777" y="1131571"/>
                </a:cubicBezTo>
                <a:cubicBezTo>
                  <a:pt x="827550" y="1131959"/>
                  <a:pt x="828328" y="1132547"/>
                  <a:pt x="829297" y="1132351"/>
                </a:cubicBezTo>
                <a:cubicBezTo>
                  <a:pt x="828910" y="1133130"/>
                  <a:pt x="828910" y="1133326"/>
                  <a:pt x="829297" y="1134105"/>
                </a:cubicBezTo>
                <a:cubicBezTo>
                  <a:pt x="830075" y="1135467"/>
                  <a:pt x="830075" y="1136246"/>
                  <a:pt x="831240" y="1136834"/>
                </a:cubicBezTo>
                <a:lnTo>
                  <a:pt x="832791" y="1137613"/>
                </a:lnTo>
                <a:cubicBezTo>
                  <a:pt x="832013" y="1138000"/>
                  <a:pt x="832013" y="1140146"/>
                  <a:pt x="831626" y="1141121"/>
                </a:cubicBezTo>
                <a:cubicBezTo>
                  <a:pt x="831626" y="1141317"/>
                  <a:pt x="831240" y="1141704"/>
                  <a:pt x="831240" y="1141900"/>
                </a:cubicBezTo>
                <a:cubicBezTo>
                  <a:pt x="830462" y="1142875"/>
                  <a:pt x="830853" y="1142679"/>
                  <a:pt x="829879" y="1142875"/>
                </a:cubicBezTo>
                <a:cubicBezTo>
                  <a:pt x="829493" y="1142875"/>
                  <a:pt x="829297" y="1142875"/>
                  <a:pt x="828910" y="1143071"/>
                </a:cubicBezTo>
                <a:cubicBezTo>
                  <a:pt x="827941" y="1143262"/>
                  <a:pt x="826777" y="1144046"/>
                  <a:pt x="825803" y="1144629"/>
                </a:cubicBezTo>
                <a:cubicBezTo>
                  <a:pt x="823865" y="1145800"/>
                  <a:pt x="824643" y="1145604"/>
                  <a:pt x="823479" y="1146966"/>
                </a:cubicBezTo>
                <a:cubicBezTo>
                  <a:pt x="821732" y="1146966"/>
                  <a:pt x="819789" y="1146966"/>
                  <a:pt x="817851" y="1146966"/>
                </a:cubicBezTo>
                <a:cubicBezTo>
                  <a:pt x="817073" y="1146966"/>
                  <a:pt x="814357" y="1146383"/>
                  <a:pt x="813579" y="1145800"/>
                </a:cubicBezTo>
                <a:cubicBezTo>
                  <a:pt x="814357" y="1145408"/>
                  <a:pt x="814161" y="1145604"/>
                  <a:pt x="814548" y="1144825"/>
                </a:cubicBezTo>
                <a:cubicBezTo>
                  <a:pt x="814939" y="1145408"/>
                  <a:pt x="815326" y="1145604"/>
                  <a:pt x="815712" y="1145991"/>
                </a:cubicBezTo>
                <a:cubicBezTo>
                  <a:pt x="816877" y="1147162"/>
                  <a:pt x="818238" y="1146383"/>
                  <a:pt x="818624" y="1145408"/>
                </a:cubicBezTo>
                <a:cubicBezTo>
                  <a:pt x="818820" y="1144433"/>
                  <a:pt x="818238" y="1144237"/>
                  <a:pt x="818042" y="1143654"/>
                </a:cubicBezTo>
                <a:cubicBezTo>
                  <a:pt x="818238" y="1143071"/>
                  <a:pt x="818238" y="1143071"/>
                  <a:pt x="818433" y="1142483"/>
                </a:cubicBezTo>
                <a:cubicBezTo>
                  <a:pt x="818624" y="1142875"/>
                  <a:pt x="819011" y="1143458"/>
                  <a:pt x="819206" y="1144046"/>
                </a:cubicBezTo>
                <a:cubicBezTo>
                  <a:pt x="819593" y="1144629"/>
                  <a:pt x="819789" y="1144825"/>
                  <a:pt x="820371" y="1145016"/>
                </a:cubicBezTo>
                <a:cubicBezTo>
                  <a:pt x="820758" y="1145212"/>
                  <a:pt x="821536" y="1145604"/>
                  <a:pt x="821922" y="1145604"/>
                </a:cubicBezTo>
                <a:cubicBezTo>
                  <a:pt x="823283" y="1145604"/>
                  <a:pt x="823865" y="1144046"/>
                  <a:pt x="823283" y="1143071"/>
                </a:cubicBezTo>
                <a:cubicBezTo>
                  <a:pt x="822896" y="1142483"/>
                  <a:pt x="822505" y="1142483"/>
                  <a:pt x="821922" y="1142292"/>
                </a:cubicBezTo>
                <a:cubicBezTo>
                  <a:pt x="821536" y="1142096"/>
                  <a:pt x="821340" y="1141317"/>
                  <a:pt x="821149" y="1140925"/>
                </a:cubicBezTo>
                <a:cubicBezTo>
                  <a:pt x="820758" y="1139950"/>
                  <a:pt x="820567" y="1140146"/>
                  <a:pt x="820175" y="1139754"/>
                </a:cubicBezTo>
                <a:cubicBezTo>
                  <a:pt x="820758" y="1139563"/>
                  <a:pt x="821149" y="1139367"/>
                  <a:pt x="821732" y="1139171"/>
                </a:cubicBezTo>
                <a:cubicBezTo>
                  <a:pt x="821732" y="1139950"/>
                  <a:pt x="822118" y="1140538"/>
                  <a:pt x="822314" y="1141121"/>
                </a:cubicBezTo>
                <a:cubicBezTo>
                  <a:pt x="822700" y="1141704"/>
                  <a:pt x="822896" y="1142292"/>
                  <a:pt x="823283" y="1142679"/>
                </a:cubicBezTo>
                <a:cubicBezTo>
                  <a:pt x="823479" y="1142875"/>
                  <a:pt x="824834" y="1143458"/>
                  <a:pt x="825030" y="1143654"/>
                </a:cubicBezTo>
                <a:cubicBezTo>
                  <a:pt x="826581" y="1144046"/>
                  <a:pt x="827746" y="1142292"/>
                  <a:pt x="826581" y="1140925"/>
                </a:cubicBezTo>
                <a:cubicBezTo>
                  <a:pt x="825803" y="1140146"/>
                  <a:pt x="825612" y="1140729"/>
                  <a:pt x="825030" y="1139754"/>
                </a:cubicBezTo>
                <a:cubicBezTo>
                  <a:pt x="824447" y="1138392"/>
                  <a:pt x="823865" y="1136834"/>
                  <a:pt x="822118" y="1137809"/>
                </a:cubicBezTo>
                <a:close/>
                <a:moveTo>
                  <a:pt x="785441" y="1132934"/>
                </a:moveTo>
                <a:cubicBezTo>
                  <a:pt x="786605" y="1132547"/>
                  <a:pt x="787961" y="1132738"/>
                  <a:pt x="789321" y="1132738"/>
                </a:cubicBezTo>
                <a:lnTo>
                  <a:pt x="785827" y="1133326"/>
                </a:lnTo>
                <a:lnTo>
                  <a:pt x="785441" y="1132934"/>
                </a:lnTo>
                <a:close/>
                <a:moveTo>
                  <a:pt x="806982" y="1139367"/>
                </a:moveTo>
                <a:cubicBezTo>
                  <a:pt x="806786" y="1139171"/>
                  <a:pt x="806400" y="1138588"/>
                  <a:pt x="806204" y="1138392"/>
                </a:cubicBezTo>
                <a:cubicBezTo>
                  <a:pt x="806786" y="1137613"/>
                  <a:pt x="806982" y="1137809"/>
                  <a:pt x="806786" y="1136442"/>
                </a:cubicBezTo>
                <a:cubicBezTo>
                  <a:pt x="807369" y="1137417"/>
                  <a:pt x="807565" y="1137417"/>
                  <a:pt x="807951" y="1137613"/>
                </a:cubicBezTo>
                <a:cubicBezTo>
                  <a:pt x="807565" y="1138196"/>
                  <a:pt x="807173" y="1138784"/>
                  <a:pt x="806982" y="1139367"/>
                </a:cubicBezTo>
                <a:close/>
                <a:moveTo>
                  <a:pt x="810667" y="1142096"/>
                </a:moveTo>
                <a:cubicBezTo>
                  <a:pt x="811059" y="1140538"/>
                  <a:pt x="810667" y="1140925"/>
                  <a:pt x="810281" y="1139950"/>
                </a:cubicBezTo>
                <a:cubicBezTo>
                  <a:pt x="810476" y="1139563"/>
                  <a:pt x="810476" y="1139563"/>
                  <a:pt x="810667" y="1139171"/>
                </a:cubicBezTo>
                <a:cubicBezTo>
                  <a:pt x="811249" y="1139367"/>
                  <a:pt x="811249" y="1139563"/>
                  <a:pt x="812414" y="1139950"/>
                </a:cubicBezTo>
                <a:cubicBezTo>
                  <a:pt x="811832" y="1140342"/>
                  <a:pt x="811832" y="1140146"/>
                  <a:pt x="811445" y="1140925"/>
                </a:cubicBezTo>
                <a:cubicBezTo>
                  <a:pt x="811059" y="1141317"/>
                  <a:pt x="810863" y="1141704"/>
                  <a:pt x="810667" y="1142096"/>
                </a:cubicBezTo>
                <a:close/>
                <a:moveTo>
                  <a:pt x="816104" y="1140729"/>
                </a:moveTo>
                <a:lnTo>
                  <a:pt x="818042" y="1139950"/>
                </a:lnTo>
                <a:cubicBezTo>
                  <a:pt x="817851" y="1140538"/>
                  <a:pt x="817851" y="1140538"/>
                  <a:pt x="817851" y="1141121"/>
                </a:cubicBezTo>
                <a:cubicBezTo>
                  <a:pt x="817459" y="1140729"/>
                  <a:pt x="816877" y="1140729"/>
                  <a:pt x="816104" y="1140729"/>
                </a:cubicBezTo>
                <a:close/>
                <a:moveTo>
                  <a:pt x="816104" y="1140729"/>
                </a:moveTo>
                <a:cubicBezTo>
                  <a:pt x="815522" y="1141121"/>
                  <a:pt x="815326" y="1141121"/>
                  <a:pt x="815130" y="1141704"/>
                </a:cubicBezTo>
                <a:cubicBezTo>
                  <a:pt x="814939" y="1142096"/>
                  <a:pt x="814743" y="1142679"/>
                  <a:pt x="814548" y="1143071"/>
                </a:cubicBezTo>
                <a:cubicBezTo>
                  <a:pt x="814357" y="1142679"/>
                  <a:pt x="814161" y="1142679"/>
                  <a:pt x="813965" y="1142483"/>
                </a:cubicBezTo>
                <a:cubicBezTo>
                  <a:pt x="814161" y="1142096"/>
                  <a:pt x="814357" y="1141900"/>
                  <a:pt x="814357" y="1141317"/>
                </a:cubicBezTo>
                <a:cubicBezTo>
                  <a:pt x="814357" y="1140925"/>
                  <a:pt x="814161" y="1140538"/>
                  <a:pt x="813965" y="1140342"/>
                </a:cubicBezTo>
                <a:cubicBezTo>
                  <a:pt x="814743" y="1140538"/>
                  <a:pt x="814939" y="1141121"/>
                  <a:pt x="816104" y="1140729"/>
                </a:cubicBezTo>
                <a:close/>
                <a:moveTo>
                  <a:pt x="825221" y="1132934"/>
                </a:moveTo>
                <a:cubicBezTo>
                  <a:pt x="824252" y="1133130"/>
                  <a:pt x="823669" y="1134105"/>
                  <a:pt x="824061" y="1135271"/>
                </a:cubicBezTo>
                <a:cubicBezTo>
                  <a:pt x="824447" y="1136055"/>
                  <a:pt x="824834" y="1137025"/>
                  <a:pt x="825221" y="1137809"/>
                </a:cubicBezTo>
                <a:cubicBezTo>
                  <a:pt x="825803" y="1139171"/>
                  <a:pt x="825803" y="1139171"/>
                  <a:pt x="826968" y="1139754"/>
                </a:cubicBezTo>
                <a:cubicBezTo>
                  <a:pt x="827550" y="1140146"/>
                  <a:pt x="828910" y="1140925"/>
                  <a:pt x="829688" y="1140729"/>
                </a:cubicBezTo>
                <a:cubicBezTo>
                  <a:pt x="830657" y="1140538"/>
                  <a:pt x="831240" y="1139563"/>
                  <a:pt x="830657" y="1138392"/>
                </a:cubicBezTo>
                <a:cubicBezTo>
                  <a:pt x="830271" y="1137809"/>
                  <a:pt x="829106" y="1137221"/>
                  <a:pt x="828328" y="1137025"/>
                </a:cubicBezTo>
                <a:cubicBezTo>
                  <a:pt x="827941" y="1136834"/>
                  <a:pt x="827941" y="1136638"/>
                  <a:pt x="827550" y="1135859"/>
                </a:cubicBezTo>
                <a:cubicBezTo>
                  <a:pt x="827359" y="1135271"/>
                  <a:pt x="826581" y="1133713"/>
                  <a:pt x="826194" y="1133326"/>
                </a:cubicBezTo>
                <a:cubicBezTo>
                  <a:pt x="826385" y="1133130"/>
                  <a:pt x="825803" y="1132934"/>
                  <a:pt x="825221" y="1132934"/>
                </a:cubicBezTo>
                <a:close/>
                <a:moveTo>
                  <a:pt x="831626" y="1120851"/>
                </a:moveTo>
                <a:cubicBezTo>
                  <a:pt x="831044" y="1121047"/>
                  <a:pt x="830462" y="1121630"/>
                  <a:pt x="830462" y="1122605"/>
                </a:cubicBezTo>
                <a:cubicBezTo>
                  <a:pt x="830462" y="1122993"/>
                  <a:pt x="831044" y="1124163"/>
                  <a:pt x="831436" y="1124555"/>
                </a:cubicBezTo>
                <a:cubicBezTo>
                  <a:pt x="831822" y="1125334"/>
                  <a:pt x="832013" y="1125530"/>
                  <a:pt x="832791" y="1125917"/>
                </a:cubicBezTo>
                <a:cubicBezTo>
                  <a:pt x="833373" y="1126309"/>
                  <a:pt x="834151" y="1126697"/>
                  <a:pt x="834925" y="1126501"/>
                </a:cubicBezTo>
                <a:cubicBezTo>
                  <a:pt x="835507" y="1126309"/>
                  <a:pt x="836089" y="1125722"/>
                  <a:pt x="835898" y="1124747"/>
                </a:cubicBezTo>
                <a:cubicBezTo>
                  <a:pt x="835898" y="1123968"/>
                  <a:pt x="835120" y="1123580"/>
                  <a:pt x="834538" y="1123188"/>
                </a:cubicBezTo>
                <a:cubicBezTo>
                  <a:pt x="834151" y="1122993"/>
                  <a:pt x="834151" y="1122801"/>
                  <a:pt x="833956" y="1122409"/>
                </a:cubicBezTo>
                <a:cubicBezTo>
                  <a:pt x="833569" y="1121826"/>
                  <a:pt x="832987" y="1120459"/>
                  <a:pt x="831626" y="1120851"/>
                </a:cubicBezTo>
                <a:close/>
                <a:moveTo>
                  <a:pt x="832209" y="1127088"/>
                </a:moveTo>
                <a:cubicBezTo>
                  <a:pt x="831436" y="1127284"/>
                  <a:pt x="830853" y="1127867"/>
                  <a:pt x="830853" y="1128647"/>
                </a:cubicBezTo>
                <a:cubicBezTo>
                  <a:pt x="830853" y="1129230"/>
                  <a:pt x="831436" y="1130205"/>
                  <a:pt x="831626" y="1130596"/>
                </a:cubicBezTo>
                <a:cubicBezTo>
                  <a:pt x="832013" y="1131376"/>
                  <a:pt x="832209" y="1131763"/>
                  <a:pt x="832987" y="1132155"/>
                </a:cubicBezTo>
                <a:cubicBezTo>
                  <a:pt x="833569" y="1132351"/>
                  <a:pt x="834342" y="1132934"/>
                  <a:pt x="835120" y="1132738"/>
                </a:cubicBezTo>
                <a:cubicBezTo>
                  <a:pt x="835703" y="1132547"/>
                  <a:pt x="836285" y="1131959"/>
                  <a:pt x="836285" y="1131180"/>
                </a:cubicBezTo>
                <a:cubicBezTo>
                  <a:pt x="836285" y="1130205"/>
                  <a:pt x="835703" y="1130009"/>
                  <a:pt x="834925" y="1129622"/>
                </a:cubicBezTo>
                <a:cubicBezTo>
                  <a:pt x="834342" y="1129426"/>
                  <a:pt x="834538" y="1129426"/>
                  <a:pt x="834342" y="1128842"/>
                </a:cubicBezTo>
                <a:cubicBezTo>
                  <a:pt x="833956" y="1128063"/>
                  <a:pt x="833569" y="1126892"/>
                  <a:pt x="832209" y="1127088"/>
                </a:cubicBezTo>
                <a:close/>
                <a:moveTo>
                  <a:pt x="810667" y="1142096"/>
                </a:moveTo>
                <a:cubicBezTo>
                  <a:pt x="810667" y="1142292"/>
                  <a:pt x="810476" y="1142483"/>
                  <a:pt x="810476" y="1142875"/>
                </a:cubicBezTo>
                <a:cubicBezTo>
                  <a:pt x="810476" y="1143262"/>
                  <a:pt x="810476" y="1143262"/>
                  <a:pt x="810667" y="1143654"/>
                </a:cubicBezTo>
                <a:cubicBezTo>
                  <a:pt x="810281" y="1143458"/>
                  <a:pt x="809698" y="1143262"/>
                  <a:pt x="809502" y="1142875"/>
                </a:cubicBezTo>
                <a:cubicBezTo>
                  <a:pt x="809894" y="1142875"/>
                  <a:pt x="809894" y="1142679"/>
                  <a:pt x="810281" y="1142679"/>
                </a:cubicBezTo>
                <a:cubicBezTo>
                  <a:pt x="810476" y="1142292"/>
                  <a:pt x="810476" y="1142292"/>
                  <a:pt x="810667" y="1142096"/>
                </a:cubicBezTo>
                <a:close/>
                <a:moveTo>
                  <a:pt x="819789" y="283769"/>
                </a:moveTo>
                <a:cubicBezTo>
                  <a:pt x="855884" y="282795"/>
                  <a:pt x="891979" y="287862"/>
                  <a:pt x="924193" y="297997"/>
                </a:cubicBezTo>
                <a:cubicBezTo>
                  <a:pt x="925940" y="298581"/>
                  <a:pt x="927491" y="298971"/>
                  <a:pt x="928074" y="301505"/>
                </a:cubicBezTo>
                <a:cubicBezTo>
                  <a:pt x="928656" y="303844"/>
                  <a:pt x="927491" y="305987"/>
                  <a:pt x="926136" y="306767"/>
                </a:cubicBezTo>
                <a:cubicBezTo>
                  <a:pt x="924193" y="308131"/>
                  <a:pt x="922255" y="307547"/>
                  <a:pt x="920117" y="306767"/>
                </a:cubicBezTo>
                <a:cubicBezTo>
                  <a:pt x="862872" y="289421"/>
                  <a:pt x="794753" y="289811"/>
                  <a:pt x="737312" y="306377"/>
                </a:cubicBezTo>
                <a:cubicBezTo>
                  <a:pt x="735565" y="306962"/>
                  <a:pt x="733236" y="307937"/>
                  <a:pt x="731298" y="307352"/>
                </a:cubicBezTo>
                <a:cubicBezTo>
                  <a:pt x="726639" y="306182"/>
                  <a:pt x="727026" y="299556"/>
                  <a:pt x="730329" y="298387"/>
                </a:cubicBezTo>
                <a:cubicBezTo>
                  <a:pt x="738673" y="295268"/>
                  <a:pt x="757303" y="290981"/>
                  <a:pt x="765842" y="289421"/>
                </a:cubicBezTo>
                <a:cubicBezTo>
                  <a:pt x="783694" y="286108"/>
                  <a:pt x="801355" y="284159"/>
                  <a:pt x="819789" y="283769"/>
                </a:cubicBezTo>
                <a:close/>
              </a:path>
            </a:pathLst>
          </a:custGeom>
          <a:solidFill>
            <a:schemeClr val="bg1"/>
          </a:solidFill>
          <a:ln w="317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  <p:sp>
        <p:nvSpPr>
          <p:cNvPr id="59" name="Прямоугольник 58"/>
          <p:cNvSpPr/>
          <p:nvPr/>
        </p:nvSpPr>
        <p:spPr>
          <a:xfrm>
            <a:off x="662538" y="2306260"/>
            <a:ext cx="10574445" cy="2862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0"/>
              </a:spcAft>
            </a:pPr>
            <a:r>
              <a:rPr lang="ru-RU" sz="20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Документы (информация), указанные в пункте </a:t>
            </a:r>
            <a:r>
              <a:rPr lang="ru-RU" sz="2000" i="1" dirty="0" smtClean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3.3. </a:t>
            </a:r>
            <a:r>
              <a:rPr lang="ru-RU" sz="20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настоящей статьи, </a:t>
            </a:r>
          </a:p>
          <a:p>
            <a:pPr>
              <a:spcAft>
                <a:spcPts val="0"/>
              </a:spcAft>
            </a:pPr>
            <a:r>
              <a:rPr lang="ru-RU" sz="2000" b="1" i="1" dirty="0">
                <a:solidFill>
                  <a:srgbClr val="C00000"/>
                </a:solidFill>
                <a:latin typeface="Open Sans "/>
                <a:ea typeface="Times New Roman" panose="02020603050405020304" pitchFamily="18" charset="0"/>
              </a:rPr>
              <a:t>не размещаются </a:t>
            </a:r>
            <a:r>
              <a:rPr lang="ru-RU" sz="20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на официальном сайте:</a:t>
            </a:r>
          </a:p>
          <a:p>
            <a:pPr>
              <a:spcAft>
                <a:spcPts val="0"/>
              </a:spcAft>
            </a:pPr>
            <a:endParaRPr lang="ru-RU" sz="2000" i="1" dirty="0">
              <a:solidFill>
                <a:srgbClr val="3C3C50"/>
              </a:solidFill>
              <a:latin typeface="Open Sans "/>
              <a:ea typeface="Times New Roman" panose="02020603050405020304" pitchFamily="18" charset="0"/>
            </a:endParaRPr>
          </a:p>
          <a:p>
            <a:pPr marL="720725">
              <a:spcAft>
                <a:spcPts val="0"/>
              </a:spcAft>
            </a:pPr>
            <a:r>
              <a:rPr lang="ru-RU" sz="20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в случае, если такие документы содержат сведения, составляющие государственную тайну </a:t>
            </a:r>
            <a:r>
              <a:rPr lang="ru-RU" sz="2000" b="1" i="1" dirty="0">
                <a:solidFill>
                  <a:srgbClr val="C00000"/>
                </a:solidFill>
                <a:latin typeface="Open Sans "/>
                <a:ea typeface="Times New Roman" panose="02020603050405020304" pitchFamily="18" charset="0"/>
              </a:rPr>
              <a:t>и иную охраняемую законом тайну</a:t>
            </a:r>
            <a:r>
              <a:rPr lang="ru-RU" sz="2000" b="1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;</a:t>
            </a:r>
            <a:r>
              <a:rPr lang="ru-RU" sz="20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/>
            </a:r>
            <a:br>
              <a:rPr lang="ru-RU" sz="20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</a:br>
            <a:endParaRPr lang="ru-RU" sz="2000" i="1" dirty="0">
              <a:solidFill>
                <a:srgbClr val="3C3C50"/>
              </a:solidFill>
              <a:latin typeface="Open Sans "/>
              <a:ea typeface="Times New Roman" panose="02020603050405020304" pitchFamily="18" charset="0"/>
            </a:endParaRPr>
          </a:p>
          <a:p>
            <a:pPr marL="720725">
              <a:spcAft>
                <a:spcPts val="0"/>
              </a:spcAft>
            </a:pPr>
            <a:r>
              <a:rPr lang="ru-RU" sz="2000" b="1" i="1" dirty="0">
                <a:solidFill>
                  <a:srgbClr val="C00000"/>
                </a:solidFill>
                <a:latin typeface="Open Sans "/>
                <a:ea typeface="Times New Roman" panose="02020603050405020304" pitchFamily="18" charset="0"/>
              </a:rPr>
              <a:t>в отношении федеральных казенных учреждений</a:t>
            </a:r>
            <a:r>
              <a:rPr lang="ru-RU" sz="2000" b="1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, </a:t>
            </a:r>
            <a:r>
              <a:rPr lang="ru-RU" sz="2000" i="1" dirty="0">
                <a:solidFill>
                  <a:srgbClr val="3C3C50"/>
                </a:solidFill>
                <a:latin typeface="Open Sans "/>
                <a:ea typeface="Times New Roman" panose="02020603050405020304" pitchFamily="18" charset="0"/>
              </a:rPr>
              <a:t>подведомственных федеральным органам государственной власти (государственным органам), </a:t>
            </a:r>
            <a:r>
              <a:rPr lang="ru-RU" sz="2000" b="1" i="1" dirty="0">
                <a:solidFill>
                  <a:srgbClr val="C00000"/>
                </a:solidFill>
                <a:latin typeface="Open Sans "/>
                <a:ea typeface="Times New Roman" panose="02020603050405020304" pitchFamily="18" charset="0"/>
              </a:rPr>
              <a:t>в которых законом предусмотрена военная и приравненная к ней служба.</a:t>
            </a:r>
            <a:endParaRPr lang="ru-RU" sz="2000" i="1" dirty="0">
              <a:solidFill>
                <a:srgbClr val="C00000"/>
              </a:solidFill>
              <a:latin typeface="Open Sans "/>
            </a:endParaRPr>
          </a:p>
        </p:txBody>
      </p:sp>
      <p:sp>
        <p:nvSpPr>
          <p:cNvPr id="30" name="Freeform 35"/>
          <p:cNvSpPr/>
          <p:nvPr/>
        </p:nvSpPr>
        <p:spPr>
          <a:xfrm>
            <a:off x="1053178" y="4468803"/>
            <a:ext cx="216000" cy="216000"/>
          </a:xfrm>
          <a:custGeom>
            <a:avLst/>
            <a:gdLst/>
            <a:ahLst/>
            <a:cxnLst/>
            <a:rect l="l" t="t" r="r" b="b"/>
            <a:pathLst>
              <a:path w="812800" h="812800">
                <a:moveTo>
                  <a:pt x="406400" y="0"/>
                </a:moveTo>
                <a:cubicBezTo>
                  <a:pt x="181951" y="0"/>
                  <a:pt x="0" y="181951"/>
                  <a:pt x="0" y="406400"/>
                </a:cubicBezTo>
                <a:cubicBezTo>
                  <a:pt x="0" y="630849"/>
                  <a:pt x="181951" y="812800"/>
                  <a:pt x="406400" y="812800"/>
                </a:cubicBezTo>
                <a:cubicBezTo>
                  <a:pt x="630849" y="812800"/>
                  <a:pt x="812800" y="630849"/>
                  <a:pt x="812800" y="406400"/>
                </a:cubicBezTo>
                <a:cubicBezTo>
                  <a:pt x="812800" y="181951"/>
                  <a:pt x="630849" y="0"/>
                  <a:pt x="406400" y="0"/>
                </a:cubicBezTo>
                <a:close/>
              </a:path>
            </a:pathLst>
          </a:custGeom>
          <a:solidFill>
            <a:srgbClr val="FF0000"/>
          </a:solidFill>
          <a:ln w="47625" cap="sq">
            <a:solidFill>
              <a:srgbClr val="FFFFFF"/>
            </a:solidFill>
            <a:prstDash val="solid"/>
            <a:miter/>
          </a:ln>
        </p:spPr>
      </p:sp>
      <p:sp>
        <p:nvSpPr>
          <p:cNvPr id="31" name="Freeform 35"/>
          <p:cNvSpPr/>
          <p:nvPr/>
        </p:nvSpPr>
        <p:spPr>
          <a:xfrm>
            <a:off x="1057767" y="3431497"/>
            <a:ext cx="216000" cy="216000"/>
          </a:xfrm>
          <a:custGeom>
            <a:avLst/>
            <a:gdLst/>
            <a:ahLst/>
            <a:cxnLst/>
            <a:rect l="l" t="t" r="r" b="b"/>
            <a:pathLst>
              <a:path w="812800" h="812800">
                <a:moveTo>
                  <a:pt x="406400" y="0"/>
                </a:moveTo>
                <a:cubicBezTo>
                  <a:pt x="181951" y="0"/>
                  <a:pt x="0" y="181951"/>
                  <a:pt x="0" y="406400"/>
                </a:cubicBezTo>
                <a:cubicBezTo>
                  <a:pt x="0" y="630849"/>
                  <a:pt x="181951" y="812800"/>
                  <a:pt x="406400" y="812800"/>
                </a:cubicBezTo>
                <a:cubicBezTo>
                  <a:pt x="630849" y="812800"/>
                  <a:pt x="812800" y="630849"/>
                  <a:pt x="812800" y="406400"/>
                </a:cubicBezTo>
                <a:cubicBezTo>
                  <a:pt x="812800" y="181951"/>
                  <a:pt x="630849" y="0"/>
                  <a:pt x="406400" y="0"/>
                </a:cubicBezTo>
                <a:close/>
              </a:path>
            </a:pathLst>
          </a:custGeom>
          <a:solidFill>
            <a:srgbClr val="FF0000"/>
          </a:solidFill>
          <a:ln w="47625" cap="sq">
            <a:solidFill>
              <a:srgbClr val="FFFFFF"/>
            </a:solidFill>
            <a:prstDash val="solid"/>
            <a:miter/>
          </a:ln>
        </p:spPr>
      </p:sp>
    </p:spTree>
    <p:extLst>
      <p:ext uri="{BB962C8B-B14F-4D97-AF65-F5344CB8AC3E}">
        <p14:creationId xmlns:p14="http://schemas.microsoft.com/office/powerpoint/2010/main" val="2928623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27"/>
          <p:cNvSpPr/>
          <p:nvPr/>
        </p:nvSpPr>
        <p:spPr>
          <a:xfrm>
            <a:off x="0" y="-63388"/>
            <a:ext cx="12192000" cy="377190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333" dirty="0"/>
          </a:p>
        </p:txBody>
      </p:sp>
      <p:sp>
        <p:nvSpPr>
          <p:cNvPr id="9" name="Заголовок 1"/>
          <p:cNvSpPr txBox="1">
            <a:spLocks/>
          </p:cNvSpPr>
          <p:nvPr/>
        </p:nvSpPr>
        <p:spPr>
          <a:xfrm>
            <a:off x="517236" y="2295338"/>
            <a:ext cx="5748482" cy="113366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0" tIns="0" rIns="0" bIns="0" anchor="b">
            <a:noAutofit/>
          </a:bodyPr>
          <a:lstStyle>
            <a:lvl1pPr marL="0" marR="0" indent="0" algn="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34" b="1" i="0" u="none" strike="noStrike" cap="none" spc="0" baseline="0">
                <a:solidFill>
                  <a:schemeClr val="tx2"/>
                </a:solidFill>
                <a:uFillTx/>
                <a:latin typeface="Arial"/>
                <a:ea typeface="+mn-ea"/>
                <a:cs typeface="Arial"/>
                <a:sym typeface="Helvetica Neue Medium"/>
              </a:defRPr>
            </a:lvl1pPr>
            <a:lvl2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2pPr>
            <a:lvl3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3pPr>
            <a:lvl4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4pPr>
            <a:lvl5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5pPr>
            <a:lvl6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6pPr>
            <a:lvl7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7pPr>
            <a:lvl8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8pPr>
            <a:lvl9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9pPr>
          </a:lstStyle>
          <a:p>
            <a:pPr algn="l" hangingPunct="1"/>
            <a:endParaRPr lang="ru-RU" sz="2800" dirty="0">
              <a:solidFill>
                <a:schemeClr val="bg1"/>
              </a:solidFill>
              <a:latin typeface="Segoe UI Light" panose="020B0502040204020203" pitchFamily="34" charset="0"/>
              <a:ea typeface="Segoe UI Historic" panose="020B0502040204020203" pitchFamily="34" charset="0"/>
              <a:cs typeface="Segoe UI Light" panose="020B0502040204020203" pitchFamily="34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167109" y="511627"/>
            <a:ext cx="7892674" cy="287382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ru-RU" sz="3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Н</a:t>
            </a:r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овый </a:t>
            </a:r>
            <a:r>
              <a:rPr lang="ru-RU" sz="3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порядок обмена </a:t>
            </a:r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юридически </a:t>
            </a:r>
            <a:r>
              <a:rPr lang="ru-RU" sz="3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значимыми сообщениями через «</a:t>
            </a:r>
            <a:r>
              <a:rPr lang="ru-RU" sz="3200" b="1" dirty="0" err="1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Госуслуги</a:t>
            </a:r>
            <a:r>
              <a:rPr lang="ru-RU" sz="3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»: Перспективы и </a:t>
            </a:r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риски </a:t>
            </a:r>
            <a:endParaRPr lang="en-US" sz="3200" b="1" dirty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30006F88-FCEE-2415-0317-D3F3E6A15A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68570" y="511627"/>
            <a:ext cx="2383743" cy="1261981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83A15F20-E0A9-30AF-D6A9-2C999284E0F4}"/>
              </a:ext>
            </a:extLst>
          </p:cNvPr>
          <p:cNvSpPr txBox="1"/>
          <p:nvPr/>
        </p:nvSpPr>
        <p:spPr>
          <a:xfrm>
            <a:off x="517235" y="4110013"/>
            <a:ext cx="10194307" cy="20313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Федеральный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закон от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26.07.2026 № 271-ФЗ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"О внесении изменений в Федеральный закон "О почтовой связи" и отдельные законодательные акты Российской Федерации"</a:t>
            </a:r>
            <a:endParaRPr lang="ru-RU" dirty="0" smtClean="0">
              <a:solidFill>
                <a:srgbClr val="000000"/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ru-RU" dirty="0" smtClean="0">
              <a:solidFill>
                <a:srgbClr val="000000"/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r>
              <a:rPr lang="ru-RU" b="1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Централизация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обмена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юридически значимыми сообщениями: через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с</a:t>
            </a:r>
            <a:r>
              <a:rPr lang="ru-RU" b="1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оздание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единой цифровой инфраструктуры</a:t>
            </a:r>
            <a:r>
              <a:rPr lang="ru-RU" b="1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для юридически значимого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сообщения -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с государством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в перспективе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между частными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сторонами.</a:t>
            </a:r>
            <a:endParaRPr lang="ru-RU" dirty="0">
              <a:solidFill>
                <a:srgbClr val="000000"/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 </a:t>
            </a:r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4113446" y="5772006"/>
            <a:ext cx="7368805" cy="369332"/>
          </a:xfrm>
          <a:prstGeom prst="rect">
            <a:avLst/>
          </a:prstGeom>
          <a:solidFill>
            <a:schemeClr val="bg2"/>
          </a:solidFill>
        </p:spPr>
        <p:txBody>
          <a:bodyPr wrap="square">
            <a:spAutoFit/>
          </a:bodyPr>
          <a:lstStyle/>
          <a:p>
            <a:r>
              <a:rPr lang="ru-RU" dirty="0"/>
              <a:t>©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Михайлова Елена Николаевна</a:t>
            </a:r>
            <a:r>
              <a:rPr lang="ru-RU" dirty="0"/>
              <a:t>, составление, комментарий, пояснения </a:t>
            </a:r>
            <a:r>
              <a:rPr lang="ru-RU" dirty="0" smtClean="0"/>
              <a:t>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1187982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Термин «юридически значимые сообщения» 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ru-RU" dirty="0" smtClean="0"/>
              <a:t>закреплен </a:t>
            </a:r>
            <a:r>
              <a:rPr lang="ru-RU" dirty="0"/>
              <a:t>в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статье 165.1 Гражданского кодекса РФ</a:t>
            </a:r>
            <a:r>
              <a:rPr lang="ru-RU" dirty="0"/>
              <a:t>. </a:t>
            </a:r>
            <a:endParaRPr lang="ru-RU" dirty="0" smtClean="0"/>
          </a:p>
          <a:p>
            <a:r>
              <a:rPr lang="ru-RU" dirty="0" smtClean="0"/>
              <a:t>Это </a:t>
            </a:r>
            <a:r>
              <a:rPr lang="ru-RU" dirty="0"/>
              <a:t>обобщающая категория </a:t>
            </a:r>
            <a:r>
              <a:rPr lang="ru-RU" b="1" dirty="0"/>
              <a:t>для заявлений, уведомлений, извещений, требований и иных сообщений</a:t>
            </a:r>
            <a:r>
              <a:rPr lang="ru-RU" dirty="0"/>
              <a:t>, с которыми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закон или сделка связывают гражданско-правовые последствия для другого лица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.</a:t>
            </a:r>
          </a:p>
          <a:p>
            <a:endParaRPr lang="ru-RU" b="1" dirty="0">
              <a:solidFill>
                <a:schemeClr val="accent3">
                  <a:lumMod val="75000"/>
                </a:schemeClr>
              </a:solidFill>
            </a:endParaRPr>
          </a:p>
          <a:p>
            <a:r>
              <a:rPr lang="ru-RU" b="1" dirty="0" smtClean="0"/>
              <a:t>Принципиально </a:t>
            </a:r>
            <a:r>
              <a:rPr lang="ru-RU" b="1" dirty="0"/>
              <a:t>новый порядок </a:t>
            </a:r>
            <a:r>
              <a:rPr lang="ru-RU" b="1" dirty="0" smtClean="0"/>
              <a:t>обмена ЮЗС</a:t>
            </a:r>
          </a:p>
          <a:p>
            <a:r>
              <a:rPr lang="ru-RU" b="1" dirty="0" smtClean="0"/>
              <a:t>Закон </a:t>
            </a:r>
            <a:r>
              <a:rPr lang="ru-RU" b="1" dirty="0"/>
              <a:t>№ 271-ФЗ вносит поправки в закон о почтовой связи: </a:t>
            </a:r>
            <a:r>
              <a:rPr lang="ru-RU" b="1" dirty="0" smtClean="0"/>
              <a:t>доставка официальных писем </a:t>
            </a:r>
            <a:r>
              <a:rPr lang="ru-RU" b="1" dirty="0"/>
              <a:t>от СФР, судов, прокуратуры, </a:t>
            </a:r>
            <a:r>
              <a:rPr lang="ru-RU" b="1" dirty="0" err="1"/>
              <a:t>Роскомнадзора</a:t>
            </a:r>
            <a:r>
              <a:rPr lang="ru-RU" b="1" dirty="0"/>
              <a:t> и других ведомств для коммерческих организаций и ИП. </a:t>
            </a:r>
            <a:endParaRPr lang="ru-RU" b="1" dirty="0" smtClean="0"/>
          </a:p>
          <a:p>
            <a:r>
              <a:rPr lang="ru-RU" b="1" dirty="0"/>
              <a:t>Закон№ </a:t>
            </a:r>
            <a:r>
              <a:rPr lang="ru-RU" b="1" dirty="0" smtClean="0"/>
              <a:t>271-ФЗ </a:t>
            </a:r>
            <a:r>
              <a:rPr lang="ru-RU" b="1" dirty="0"/>
              <a:t>вводит электронную систему, оператором которой станет Почта России. Через эту систему госорганы и госкомпании будут направлять юридически значимые сообщения в личные кабинеты на </a:t>
            </a:r>
            <a:r>
              <a:rPr lang="ru-RU" b="1" dirty="0" err="1"/>
              <a:t>Госуслугах</a:t>
            </a:r>
            <a:r>
              <a:rPr lang="ru-RU" b="1" dirty="0"/>
              <a:t>. </a:t>
            </a:r>
          </a:p>
        </p:txBody>
      </p:sp>
      <p:sp>
        <p:nvSpPr>
          <p:cNvPr id="4" name="Стрелка вниз 3"/>
          <p:cNvSpPr/>
          <p:nvPr/>
        </p:nvSpPr>
        <p:spPr>
          <a:xfrm>
            <a:off x="4781006" y="5465763"/>
            <a:ext cx="1803980" cy="482019"/>
          </a:xfrm>
          <a:prstGeom prst="downArrow">
            <a:avLst/>
          </a:prstGeom>
          <a:solidFill>
            <a:schemeClr val="accent3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47652566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Новая Статья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32.1. Электронная почтовая система</a:t>
            </a:r>
            <a:r>
              <a:rPr lang="ru-RU" dirty="0"/>
              <a:t/>
            </a:r>
            <a:br>
              <a:rPr lang="ru-RU" dirty="0"/>
            </a:br>
            <a:r>
              <a:rPr lang="ru-RU" dirty="0"/>
              <a:t>N 176-ФЗ "О почтовой </a:t>
            </a:r>
            <a:r>
              <a:rPr lang="ru-RU" dirty="0" smtClean="0"/>
              <a:t>связи" в ред</a:t>
            </a:r>
            <a:r>
              <a:rPr lang="ru-RU" dirty="0"/>
              <a:t>. от 26.07.2026 № 271-ФЗ  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ru-RU" dirty="0"/>
              <a:t>В целях обеспечения </a:t>
            </a:r>
            <a:r>
              <a:rPr lang="ru-RU" b="1" dirty="0"/>
              <a:t>приема и доставки </a:t>
            </a:r>
            <a:r>
              <a:rPr lang="ru-RU" dirty="0"/>
              <a:t>заявлений, уведомлений, извещений, требований или иных </a:t>
            </a:r>
            <a:r>
              <a:rPr lang="ru-RU" b="1" dirty="0"/>
              <a:t>юридически значимых сообщений</a:t>
            </a:r>
            <a:r>
              <a:rPr lang="ru-RU" dirty="0"/>
              <a:t>, а также направления информации о почтовых отправлениях, почтовых переводах денежных средств </a:t>
            </a:r>
            <a:r>
              <a:rPr lang="ru-RU" b="1" dirty="0"/>
              <a:t>на единый портал государственных и муниципальных услуг и региональные порталы государственных и муниципальных услуг</a:t>
            </a:r>
            <a:r>
              <a:rPr lang="ru-RU" dirty="0"/>
              <a:t> </a:t>
            </a:r>
            <a:r>
              <a:rPr lang="ru-RU" dirty="0" smtClean="0"/>
              <a:t>ПО "Почта </a:t>
            </a:r>
            <a:r>
              <a:rPr lang="ru-RU" dirty="0"/>
              <a:t>России" </a:t>
            </a:r>
            <a:r>
              <a:rPr lang="ru-RU" b="1" dirty="0"/>
              <a:t>создает информационную систему </a:t>
            </a:r>
            <a:r>
              <a:rPr lang="ru-RU" dirty="0"/>
              <a:t>(далее -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электронная почтовая система</a:t>
            </a:r>
            <a:r>
              <a:rPr lang="ru-RU" dirty="0"/>
              <a:t>) и выполняет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функции оператора </a:t>
            </a:r>
            <a:r>
              <a:rPr lang="ru-RU" dirty="0"/>
              <a:t>электронной почтовой системы. </a:t>
            </a:r>
            <a:endParaRPr lang="ru-RU" dirty="0" smtClean="0"/>
          </a:p>
          <a:p>
            <a:r>
              <a:rPr lang="ru-RU" dirty="0" smtClean="0"/>
              <a:t>Электронная </a:t>
            </a:r>
            <a:r>
              <a:rPr lang="ru-RU" dirty="0"/>
              <a:t>почтовая система должна соответствовать </a:t>
            </a:r>
            <a:r>
              <a:rPr lang="ru-RU" b="1" dirty="0"/>
              <a:t>требованиям о защите информации</a:t>
            </a:r>
            <a:r>
              <a:rPr lang="ru-RU" dirty="0"/>
              <a:t>, установленным статьей 16 Федерального закона от 27 июля 2006 года N 149-ФЗ "Об информации, информационных технологиях и о защите информации".</a:t>
            </a:r>
          </a:p>
          <a:p>
            <a:endParaRPr lang="ru-RU" dirty="0"/>
          </a:p>
        </p:txBody>
      </p:sp>
      <p:sp>
        <p:nvSpPr>
          <p:cNvPr id="4" name="Стрелка вниз 3"/>
          <p:cNvSpPr/>
          <p:nvPr/>
        </p:nvSpPr>
        <p:spPr>
          <a:xfrm>
            <a:off x="4153989" y="5465762"/>
            <a:ext cx="1686414" cy="541845"/>
          </a:xfrm>
          <a:prstGeom prst="downArrow">
            <a:avLst/>
          </a:prstGeom>
          <a:solidFill>
            <a:schemeClr val="accent3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066019468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Ключевые особенности: 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момент </a:t>
            </a:r>
            <a:r>
              <a:rPr lang="ru-RU" b="1" dirty="0" err="1" smtClean="0">
                <a:solidFill>
                  <a:schemeClr val="accent3">
                    <a:lumMod val="75000"/>
                  </a:schemeClr>
                </a:solidFill>
              </a:rPr>
              <a:t>ПравовыХ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 </a:t>
            </a:r>
            <a:r>
              <a:rPr lang="ru-RU" b="1" dirty="0" err="1" smtClean="0">
                <a:solidFill>
                  <a:schemeClr val="accent3">
                    <a:lumMod val="75000"/>
                  </a:schemeClr>
                </a:solidFill>
              </a:rPr>
              <a:t>последствиЙ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 </a:t>
            </a:r>
            <a:endParaRPr lang="ru-RU" b="1" dirty="0">
              <a:solidFill>
                <a:schemeClr val="accent3">
                  <a:lumMod val="75000"/>
                </a:schemeClr>
              </a:solidFill>
            </a:endParaRP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452033" y="2016125"/>
            <a:ext cx="9603317" cy="4005852"/>
          </a:xfrm>
        </p:spPr>
        <p:txBody>
          <a:bodyPr/>
          <a:lstStyle/>
          <a:p>
            <a:pPr>
              <a:buFont typeface="Wingdings" panose="05000000000000000000" pitchFamily="2" charset="2"/>
              <a:buChar char="q"/>
            </a:pPr>
            <a:r>
              <a:rPr lang="ru-RU" b="1" dirty="0" smtClean="0"/>
              <a:t>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МОМЕНТ</a:t>
            </a:r>
            <a:r>
              <a:rPr lang="ru-RU" b="1" dirty="0" smtClean="0"/>
              <a:t> НАСТУПЛЕНИЯ ПРАВОВЫХ ПОСЛЕДСТВИЙ</a:t>
            </a:r>
            <a:r>
              <a:rPr lang="ru-RU" dirty="0" smtClean="0"/>
              <a:t>. </a:t>
            </a:r>
            <a:endParaRPr lang="ru-RU" dirty="0"/>
          </a:p>
          <a:p>
            <a:r>
              <a:rPr lang="ru-RU" dirty="0" smtClean="0"/>
              <a:t>для </a:t>
            </a:r>
            <a:r>
              <a:rPr lang="ru-RU" dirty="0"/>
              <a:t>адресата </a:t>
            </a:r>
            <a:r>
              <a:rPr lang="ru-RU" b="1" dirty="0"/>
              <a:t>с момента доставки сообщения </a:t>
            </a:r>
            <a:r>
              <a:rPr lang="ru-RU" dirty="0"/>
              <a:t>ему или его представителю. </a:t>
            </a:r>
          </a:p>
          <a:p>
            <a:pPr>
              <a:buFont typeface="Wingdings" panose="05000000000000000000" pitchFamily="2" charset="2"/>
              <a:buChar char="q"/>
            </a:pPr>
            <a:r>
              <a:rPr lang="ru-RU" b="1" dirty="0" smtClean="0"/>
              <a:t>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ПРАВИЛО ДОСТАВКИ</a:t>
            </a:r>
            <a:r>
              <a:rPr lang="ru-RU" dirty="0" smtClean="0"/>
              <a:t>. </a:t>
            </a:r>
          </a:p>
          <a:p>
            <a:r>
              <a:rPr lang="ru-RU" dirty="0" smtClean="0"/>
              <a:t>Сообщение </a:t>
            </a:r>
            <a:r>
              <a:rPr lang="ru-RU" dirty="0"/>
              <a:t>считается доставленным даже в том случае, если оно </a:t>
            </a:r>
            <a:r>
              <a:rPr lang="ru-RU" b="1" dirty="0"/>
              <a:t>поступило адресату</a:t>
            </a:r>
            <a:r>
              <a:rPr lang="ru-RU" dirty="0"/>
              <a:t>, но </a:t>
            </a:r>
            <a:r>
              <a:rPr lang="ru-RU" b="1" dirty="0"/>
              <a:t>по зависящим от него обстоятельствам не было ему вручено или он с ним не ознакомился</a:t>
            </a:r>
            <a:r>
              <a:rPr lang="ru-RU" dirty="0"/>
              <a:t>. </a:t>
            </a:r>
            <a:endParaRPr lang="ru-RU" dirty="0" smtClean="0"/>
          </a:p>
          <a:p>
            <a:r>
              <a:rPr lang="ru-RU" dirty="0" smtClean="0"/>
              <a:t>Например</a:t>
            </a:r>
            <a:r>
              <a:rPr lang="ru-RU" dirty="0"/>
              <a:t>, если адресат уклонился от получения корреспонденции в отделении связи, и она была возвращена по истечении срока хранения</a:t>
            </a:r>
            <a:r>
              <a:rPr lang="ru-RU" dirty="0">
                <a:solidFill>
                  <a:schemeClr val="accent3">
                    <a:lumMod val="75000"/>
                  </a:schemeClr>
                </a:solidFill>
              </a:rPr>
              <a:t>.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Риск неполучения </a:t>
            </a:r>
            <a:r>
              <a:rPr lang="ru-RU" dirty="0"/>
              <a:t>поступившей корреспонденции </a:t>
            </a:r>
            <a:r>
              <a:rPr lang="ru-RU" dirty="0" smtClean="0">
                <a:solidFill>
                  <a:schemeClr val="accent3">
                    <a:lumMod val="75000"/>
                  </a:schemeClr>
                </a:solidFill>
              </a:rPr>
              <a:t>НЕСЕТ АДРЕСАТ</a:t>
            </a:r>
            <a:r>
              <a:rPr lang="ru-RU" dirty="0" smtClean="0"/>
              <a:t>. </a:t>
            </a:r>
          </a:p>
          <a:p>
            <a:r>
              <a:rPr lang="ru-RU" b="1" dirty="0"/>
              <a:t>Сообщение считается доставленным</a:t>
            </a:r>
            <a:r>
              <a:rPr lang="ru-RU" dirty="0"/>
              <a:t>, если </a:t>
            </a:r>
            <a:r>
              <a:rPr lang="ru-RU" b="1" dirty="0"/>
              <a:t>адресат зашел в ящик </a:t>
            </a:r>
            <a:r>
              <a:rPr lang="ru-RU" dirty="0"/>
              <a:t>в течение </a:t>
            </a:r>
            <a:r>
              <a:rPr lang="ru-RU" b="1" dirty="0" smtClean="0">
                <a:solidFill>
                  <a:schemeClr val="accent3">
                    <a:lumMod val="75000"/>
                  </a:schemeClr>
                </a:solidFill>
              </a:rPr>
              <a:t>СЕМИ ДНЕЙ</a:t>
            </a:r>
            <a:r>
              <a:rPr lang="ru-RU" dirty="0" smtClean="0"/>
              <a:t>. </a:t>
            </a:r>
          </a:p>
          <a:p>
            <a:r>
              <a:rPr lang="ru-RU" dirty="0" smtClean="0"/>
              <a:t>Если </a:t>
            </a:r>
            <a:r>
              <a:rPr lang="ru-RU" dirty="0"/>
              <a:t>не зашел </a:t>
            </a:r>
            <a:r>
              <a:rPr lang="ru-RU" dirty="0" smtClean="0"/>
              <a:t>– оператор - </a:t>
            </a:r>
            <a:r>
              <a:rPr lang="ru-RU" dirty="0"/>
              <a:t>Почта России отправит </a:t>
            </a:r>
            <a:r>
              <a:rPr lang="ru-RU" b="1" dirty="0"/>
              <a:t>бумажное п</a:t>
            </a:r>
            <a:r>
              <a:rPr lang="ru-RU" dirty="0"/>
              <a:t>исьмо</a:t>
            </a:r>
            <a:r>
              <a:rPr lang="ru-RU" dirty="0" smtClean="0"/>
              <a:t>.</a:t>
            </a:r>
          </a:p>
          <a:p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ИСКЛЮЧЕНИЕ:  </a:t>
            </a:r>
            <a:r>
              <a:rPr lang="ru-RU" dirty="0"/>
              <a:t>в новую почту не </a:t>
            </a:r>
            <a:r>
              <a:rPr lang="ru-RU" dirty="0" smtClean="0"/>
              <a:t>придут требования ФНС и </a:t>
            </a:r>
            <a:r>
              <a:rPr lang="ru-RU" dirty="0"/>
              <a:t>решения </a:t>
            </a:r>
            <a:r>
              <a:rPr lang="ru-RU" dirty="0" smtClean="0"/>
              <a:t>налоговиков, не </a:t>
            </a:r>
            <a:r>
              <a:rPr lang="ru-RU" dirty="0"/>
              <a:t>будут поступать сообщения, предусмотренные «проверочным» Федеральным законом от 31 июля </a:t>
            </a:r>
            <a:r>
              <a:rPr lang="ru-RU" dirty="0" smtClean="0"/>
              <a:t>2020 </a:t>
            </a:r>
            <a:r>
              <a:rPr lang="ru-RU" dirty="0"/>
              <a:t>№ 248-ФЗ.</a:t>
            </a:r>
          </a:p>
          <a:p>
            <a:endParaRPr lang="ru-RU" dirty="0"/>
          </a:p>
        </p:txBody>
      </p:sp>
      <p:sp>
        <p:nvSpPr>
          <p:cNvPr id="4" name="Блок-схема: память с посл. доступом 3"/>
          <p:cNvSpPr/>
          <p:nvPr/>
        </p:nvSpPr>
        <p:spPr>
          <a:xfrm>
            <a:off x="313507" y="3526971"/>
            <a:ext cx="1138525" cy="522515"/>
          </a:xfrm>
          <a:prstGeom prst="flowChartMagneticTape">
            <a:avLst/>
          </a:prstGeom>
          <a:solidFill>
            <a:schemeClr val="accent3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Риск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59669163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smtClean="0"/>
              <a:t> правила</a:t>
            </a:r>
            <a:r>
              <a:rPr lang="ru-RU" dirty="0"/>
              <a:t>:</a:t>
            </a:r>
            <a:br>
              <a:rPr lang="ru-RU" dirty="0"/>
            </a:br>
            <a:endParaRPr lang="ru-RU" dirty="0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452033" y="2016125"/>
            <a:ext cx="9603317" cy="4058104"/>
          </a:xfrm>
        </p:spPr>
        <p:txBody>
          <a:bodyPr/>
          <a:lstStyle/>
          <a:p>
            <a:pPr>
              <a:buFont typeface="Wingdings" panose="05000000000000000000" pitchFamily="2" charset="2"/>
              <a:buChar char="ü"/>
            </a:pPr>
            <a:r>
              <a:rPr lang="ru-RU" dirty="0" smtClean="0"/>
              <a:t>в </a:t>
            </a:r>
            <a:r>
              <a:rPr lang="ru-RU" dirty="0"/>
              <a:t>тех случаях, когда </a:t>
            </a:r>
            <a:r>
              <a:rPr lang="ru-RU" b="1" dirty="0"/>
              <a:t>законодательством или условиями сделки </a:t>
            </a:r>
            <a:r>
              <a:rPr lang="ru-RU" dirty="0"/>
              <a:t>предусмотрено направление юридическим лицам, физическим лицам (в том числе ИП) юридически значимых сообщений (заявлений, уведомлений, извещений, требований и др.), такие сообщения должны направляться в том числе в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цифровой почтовый ящик адресата на портале </a:t>
            </a:r>
            <a:r>
              <a:rPr lang="ru-RU" b="1" dirty="0" err="1">
                <a:solidFill>
                  <a:schemeClr val="accent3">
                    <a:lumMod val="75000"/>
                  </a:schemeClr>
                </a:solidFill>
              </a:rPr>
              <a:t>Госуслуг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;</a:t>
            </a:r>
          </a:p>
          <a:p>
            <a:pPr>
              <a:buFont typeface="Wingdings" panose="05000000000000000000" pitchFamily="2" charset="2"/>
              <a:buChar char="ü"/>
            </a:pPr>
            <a:r>
              <a:rPr lang="ru-RU" dirty="0" smtClean="0"/>
              <a:t>в </a:t>
            </a:r>
            <a:r>
              <a:rPr lang="ru-RU" dirty="0"/>
              <a:t>таком порядке будут поступать, в частности, юридически значимые </a:t>
            </a:r>
            <a:r>
              <a:rPr lang="ru-RU" b="1" dirty="0"/>
              <a:t>сообщения от государственных и муниципальных органов</a:t>
            </a:r>
            <a:r>
              <a:rPr lang="ru-RU" dirty="0"/>
              <a:t>, если законодательством предусмотрено их направление в электронной форме;</a:t>
            </a:r>
          </a:p>
          <a:p>
            <a:pPr>
              <a:buFont typeface="Wingdings" panose="05000000000000000000" pitchFamily="2" charset="2"/>
              <a:buChar char="ü"/>
            </a:pPr>
            <a:r>
              <a:rPr lang="ru-RU" b="1" dirty="0"/>
              <a:t>услуга </a:t>
            </a:r>
            <a:r>
              <a:rPr lang="ru-RU" b="1" dirty="0" smtClean="0"/>
              <a:t>ПЛАТНАЯ по </a:t>
            </a:r>
            <a:r>
              <a:rPr lang="ru-RU" b="1" dirty="0"/>
              <a:t>получению сообщений </a:t>
            </a:r>
            <a:r>
              <a:rPr lang="ru-RU" dirty="0"/>
              <a:t>посредством указанного почтового ящика юридическими лицами и </a:t>
            </a:r>
            <a:r>
              <a:rPr lang="ru-RU" dirty="0" smtClean="0"/>
              <a:t>ИП , </a:t>
            </a:r>
            <a:r>
              <a:rPr lang="ru-RU" dirty="0"/>
              <a:t>а также по направлению сообщений всеми категориями "частных" </a:t>
            </a:r>
            <a:r>
              <a:rPr lang="ru-RU" dirty="0" smtClean="0"/>
              <a:t>пользователей. </a:t>
            </a:r>
            <a:r>
              <a:rPr lang="ru-RU" dirty="0"/>
              <a:t>Плата будет взиматься </a:t>
            </a:r>
            <a:r>
              <a:rPr lang="ru-RU" b="1" dirty="0"/>
              <a:t>на ежемесячной </a:t>
            </a:r>
            <a:r>
              <a:rPr lang="ru-RU" dirty="0"/>
              <a:t>основе. Ее размер определит Правительство РФ;</a:t>
            </a:r>
          </a:p>
          <a:p>
            <a:pPr>
              <a:buFont typeface="Wingdings" panose="05000000000000000000" pitchFamily="2" charset="2"/>
              <a:buChar char="ü"/>
            </a:pPr>
            <a:r>
              <a:rPr lang="ru-RU" b="1" dirty="0"/>
              <a:t>а</a:t>
            </a:r>
            <a:r>
              <a:rPr lang="ru-RU" b="1" dirty="0" smtClean="0"/>
              <a:t>дрес </a:t>
            </a:r>
            <a:r>
              <a:rPr lang="ru-RU" b="1" dirty="0"/>
              <a:t>электронной почты, созданной на портале </a:t>
            </a:r>
            <a:r>
              <a:rPr lang="ru-RU" b="1" dirty="0" err="1"/>
              <a:t>Госуслуг</a:t>
            </a:r>
            <a:r>
              <a:rPr lang="ru-RU" dirty="0"/>
              <a:t>, будет в обязательном порядке включаться в сведения о юридическом лице и ИП, содержащиеся в ЕГРЮЛ и </a:t>
            </a:r>
            <a:r>
              <a:rPr lang="ru-RU" dirty="0" smtClean="0"/>
              <a:t>ЕГРИП.</a:t>
            </a:r>
          </a:p>
          <a:p>
            <a:pPr>
              <a:buFont typeface="Wingdings" panose="05000000000000000000" pitchFamily="2" charset="2"/>
              <a:buChar char="ü"/>
            </a:pPr>
            <a:r>
              <a:rPr lang="ru-RU" dirty="0" smtClean="0"/>
              <a:t>Возможность </a:t>
            </a:r>
            <a:r>
              <a:rPr lang="ru-RU" b="1" dirty="0"/>
              <a:t>создания пользователями почтовых ящиков на портале </a:t>
            </a:r>
            <a:r>
              <a:rPr lang="ru-RU" b="1" dirty="0" err="1"/>
              <a:t>Госуслуг</a:t>
            </a:r>
            <a:r>
              <a:rPr lang="ru-RU" b="1" dirty="0"/>
              <a:t> </a:t>
            </a:r>
            <a:r>
              <a:rPr lang="ru-RU" dirty="0" smtClean="0"/>
              <a:t>к </a:t>
            </a:r>
            <a:r>
              <a:rPr lang="ru-RU" dirty="0"/>
              <a:t>1 января 2027 года</a:t>
            </a:r>
          </a:p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1227562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435532" y="517247"/>
            <a:ext cx="8504633" cy="348813"/>
          </a:xfrm>
        </p:spPr>
        <p:txBody>
          <a:bodyPr>
            <a:normAutofit fontScale="90000"/>
          </a:bodyPr>
          <a:lstStyle/>
          <a:p>
            <a:pPr algn="l"/>
            <a:r>
              <a:rPr lang="ru-RU" dirty="0" smtClean="0"/>
              <a:t>порядок </a:t>
            </a:r>
            <a:r>
              <a:rPr lang="ru-RU" dirty="0"/>
              <a:t>обмена  юридически значимыми сообщениями через «</a:t>
            </a:r>
            <a:r>
              <a:rPr lang="ru-RU" dirty="0" err="1"/>
              <a:t>Госуслуги</a:t>
            </a:r>
            <a:r>
              <a:rPr lang="ru-RU" dirty="0"/>
              <a:t>»: 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1593669" y="1312374"/>
            <a:ext cx="8125097" cy="42414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07000"/>
              </a:lnSpc>
              <a:spcAft>
                <a:spcPts val="0"/>
              </a:spcAft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Компании и ИП будут </a:t>
            </a:r>
            <a:r>
              <a:rPr lang="ru-RU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ежемесячно платить за само наличие почтового ящика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ru-RU" dirty="0" smtClean="0">
              <a:solidFill>
                <a:srgbClr val="000000"/>
              </a:solidFill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  <a:spcAft>
                <a:spcPts val="0"/>
              </a:spcAft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Если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не внести плату за ящик, доступ к нему приостановят. </a:t>
            </a:r>
            <a:endParaRPr lang="ru-RU" dirty="0" smtClean="0">
              <a:solidFill>
                <a:srgbClr val="000000"/>
              </a:solidFill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  <a:spcAft>
                <a:spcPts val="0"/>
              </a:spcAft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b="1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 </a:t>
            </a:r>
            <a:r>
              <a:rPr lang="ru-RU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отправку сообщений через ящик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плату возьмут </a:t>
            </a:r>
            <a:r>
              <a:rPr lang="ru-RU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со всех, в том числе с физиков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Тарифы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установит Правительство.</a:t>
            </a:r>
            <a:endParaRPr lang="ru-RU" sz="16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  <a:spcAft>
                <a:spcPts val="0"/>
              </a:spcAft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 </a:t>
            </a:r>
            <a:endParaRPr lang="ru-RU" sz="16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  <a:spcAft>
                <a:spcPts val="0"/>
              </a:spcAft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Прямой обязанности заводить ящики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в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Законе </a:t>
            </a:r>
            <a:r>
              <a:rPr lang="ru-RU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нет.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ru-RU" dirty="0" smtClean="0">
              <a:solidFill>
                <a:srgbClr val="000000"/>
              </a:solidFill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  <a:spcAft>
                <a:spcPts val="0"/>
              </a:spcAft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При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этом Правительство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издаст все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подзаконные документы об их использовании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ru-RU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правила подключения к системе, порядки хранения информации, информирования адресатов о новой почте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и др. </a:t>
            </a:r>
            <a:endParaRPr lang="ru-RU" dirty="0" smtClean="0">
              <a:solidFill>
                <a:srgbClr val="000000"/>
              </a:solidFill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  <a:spcAft>
                <a:spcPts val="0"/>
              </a:spcAft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 них укажут,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сможет ли бизнес фактически обойтись без официального ящика.</a:t>
            </a:r>
            <a:endParaRPr lang="ru-RU" sz="16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  <a:spcAft>
                <a:spcPts val="0"/>
              </a:spcAft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endParaRPr lang="ru-RU" dirty="0" smtClean="0">
              <a:solidFill>
                <a:srgbClr val="000000"/>
              </a:solidFill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  <a:spcAft>
                <a:spcPts val="0"/>
              </a:spcAft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Закон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вступает в силу </a:t>
            </a:r>
            <a:r>
              <a:rPr lang="ru-RU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 1 марта 2027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года. Но </a:t>
            </a:r>
            <a:r>
              <a:rPr lang="ru-RU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правила о почтовой системе и плате за цифровые ящики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начнут действовать только </a:t>
            </a:r>
            <a:r>
              <a:rPr lang="ru-RU" b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 1 сентября 2027 года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ru-RU" sz="1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67680517"/>
      </p:ext>
    </p:extLst>
  </p:cSld>
  <p:clrMapOvr>
    <a:masterClrMapping/>
  </p:clrMapOvr>
  <p:transition advClick="0"/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27"/>
          <p:cNvSpPr/>
          <p:nvPr/>
        </p:nvSpPr>
        <p:spPr>
          <a:xfrm>
            <a:off x="0" y="-63388"/>
            <a:ext cx="12192000" cy="377190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333" dirty="0"/>
          </a:p>
        </p:txBody>
      </p:sp>
      <p:sp>
        <p:nvSpPr>
          <p:cNvPr id="9" name="Заголовок 1"/>
          <p:cNvSpPr txBox="1">
            <a:spLocks/>
          </p:cNvSpPr>
          <p:nvPr/>
        </p:nvSpPr>
        <p:spPr>
          <a:xfrm>
            <a:off x="517236" y="2295338"/>
            <a:ext cx="5748482" cy="113366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lIns="0" tIns="0" rIns="0" bIns="0" anchor="b">
            <a:noAutofit/>
          </a:bodyPr>
          <a:lstStyle>
            <a:lvl1pPr marL="0" marR="0" indent="0" algn="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34" b="1" i="0" u="none" strike="noStrike" cap="none" spc="0" baseline="0">
                <a:solidFill>
                  <a:schemeClr val="tx2"/>
                </a:solidFill>
                <a:uFillTx/>
                <a:latin typeface="Arial"/>
                <a:ea typeface="+mn-ea"/>
                <a:cs typeface="Arial"/>
                <a:sym typeface="Helvetica Neue Medium"/>
              </a:defRPr>
            </a:lvl1pPr>
            <a:lvl2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2pPr>
            <a:lvl3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3pPr>
            <a:lvl4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4pPr>
            <a:lvl5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5pPr>
            <a:lvl6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6pPr>
            <a:lvl7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7pPr>
            <a:lvl8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8pPr>
            <a:lvl9pPr marL="0" marR="0" indent="0" algn="ctr" defTabSz="825500" rtl="0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200" b="0" i="0" u="none" strike="noStrike" cap="none" spc="0" baseline="0">
                <a:solidFill>
                  <a:srgbClr val="000000"/>
                </a:solidFill>
                <a:uFillTx/>
                <a:latin typeface="+mn-lt"/>
                <a:ea typeface="+mn-ea"/>
                <a:cs typeface="+mn-cs"/>
                <a:sym typeface="Helvetica Neue Medium"/>
              </a:defRPr>
            </a:lvl9pPr>
          </a:lstStyle>
          <a:p>
            <a:pPr algn="l" hangingPunct="1"/>
            <a:endParaRPr lang="ru-RU" sz="2800" dirty="0">
              <a:solidFill>
                <a:schemeClr val="bg1"/>
              </a:solidFill>
              <a:latin typeface="Segoe UI Light" panose="020B0502040204020203" pitchFamily="34" charset="0"/>
              <a:ea typeface="Segoe UI Historic" panose="020B0502040204020203" pitchFamily="34" charset="0"/>
              <a:cs typeface="Segoe UI Light" panose="020B0502040204020203" pitchFamily="34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167109" y="511627"/>
            <a:ext cx="7892674" cy="287382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Налоговый контроль - </a:t>
            </a:r>
            <a:r>
              <a:rPr lang="ru-RU" sz="3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2026: </a:t>
            </a:r>
            <a:endParaRPr lang="ru-RU" sz="3200" b="1" dirty="0" smtClean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  <a:p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новые </a:t>
            </a:r>
            <a:r>
              <a:rPr lang="ru-RU" sz="3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полномочия ФНС с 2026 года</a:t>
            </a:r>
          </a:p>
          <a:p>
            <a:endParaRPr lang="ru-RU" sz="3200" b="1" dirty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  <a:p>
            <a:r>
              <a:rPr lang="ru-RU" sz="3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Ключевые нововведения: </a:t>
            </a:r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</a:p>
          <a:p>
            <a:r>
              <a:rPr lang="ru-RU" sz="3200" b="1" dirty="0" err="1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цифровизация</a:t>
            </a:r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</a:t>
            </a:r>
            <a:r>
              <a:rPr lang="ru-RU" sz="3200" b="1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каналов </a:t>
            </a:r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связи</a:t>
            </a:r>
            <a:endParaRPr lang="ru-RU" sz="3200" b="1" dirty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  <a:p>
            <a:r>
              <a:rPr lang="ru-RU" sz="3200" b="1" dirty="0" smtClean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  </a:t>
            </a:r>
            <a:endParaRPr lang="en-US" sz="3200" b="1" dirty="0">
              <a:solidFill>
                <a:schemeClr val="bg1"/>
              </a:solidFill>
              <a:latin typeface="Segoe UI Light" panose="020B0502040204020203" pitchFamily="34" charset="0"/>
              <a:cs typeface="Segoe UI Light" panose="020B0502040204020203" pitchFamily="34" charset="0"/>
            </a:endParaRP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30006F88-FCEE-2415-0317-D3F3E6A15A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68570" y="511627"/>
            <a:ext cx="2383743" cy="1261981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83A15F20-E0A9-30AF-D6A9-2C999284E0F4}"/>
              </a:ext>
            </a:extLst>
          </p:cNvPr>
          <p:cNvSpPr txBox="1"/>
          <p:nvPr/>
        </p:nvSpPr>
        <p:spPr>
          <a:xfrm>
            <a:off x="502358" y="3742073"/>
            <a:ext cx="11526719" cy="233910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Федеральный закон от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23.07.2025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№ 254-ФЗ /новые полномочия ФНС/, Концепция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и план реализации СПОТ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утв.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Распоряжением Правительства РФ от 10.11.2025 № </a:t>
            </a:r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3213-р, </a:t>
            </a:r>
            <a:r>
              <a:rPr lang="ru-RU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Федеральный закон от 17.04.2026 № 101-ФЗ</a:t>
            </a:r>
          </a:p>
          <a:p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</a:p>
          <a:p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</a:t>
            </a:r>
            <a:r>
              <a:rPr lang="ru-RU" sz="1400" dirty="0" smtClean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Национальная </a:t>
            </a:r>
            <a:r>
              <a:rPr lang="ru-RU" sz="1400" b="1" dirty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система подтверждения ожидания товаров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(СПОТ</a:t>
            </a:r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)</a:t>
            </a:r>
          </a:p>
          <a:p>
            <a:r>
              <a:rPr lang="ru-RU" sz="1400" dirty="0" smtClean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</a:t>
            </a:r>
            <a:r>
              <a:rPr lang="ru-RU" sz="1400" b="1" dirty="0" smtClean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Экстерриториальные</a:t>
            </a:r>
            <a:r>
              <a:rPr lang="ru-RU" sz="1400" dirty="0" smtClean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ru-RU" sz="1400" dirty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камеральные </a:t>
            </a:r>
            <a:r>
              <a:rPr lang="ru-RU" sz="1400" dirty="0" smtClean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проверки</a:t>
            </a:r>
          </a:p>
          <a:p>
            <a:r>
              <a:rPr lang="ru-RU" sz="1400" b="1" dirty="0" smtClean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Цифровые </a:t>
            </a:r>
            <a:r>
              <a:rPr lang="ru-RU" sz="1400" b="1" dirty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проверки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</a:t>
            </a:r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видеосвязь ВКС,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онлайн-допросы и подача </a:t>
            </a:r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документов через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«</a:t>
            </a:r>
            <a:r>
              <a:rPr lang="ru-RU" sz="1400" dirty="0" err="1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Госуслуги</a:t>
            </a:r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»  </a:t>
            </a:r>
          </a:p>
          <a:p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</a:t>
            </a:r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«</a:t>
            </a:r>
            <a:r>
              <a:rPr lang="ru-RU" sz="1400" b="1" dirty="0" smtClean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Налоговый </a:t>
            </a:r>
            <a:r>
              <a:rPr lang="ru-RU" sz="1400" b="1" dirty="0" err="1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скоринг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» </a:t>
            </a:r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новая официальная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методика анализа ФХД </a:t>
            </a:r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уровня 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риска (от </a:t>
            </a:r>
            <a:r>
              <a:rPr lang="ru-RU" sz="1400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англ. </a:t>
            </a:r>
            <a:r>
              <a:rPr lang="ru-RU" sz="1400" dirty="0" err="1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scoring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— «</a:t>
            </a:r>
            <a:r>
              <a:rPr lang="ru-RU" sz="1400" i="1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подсчет очков</a:t>
            </a:r>
            <a:r>
              <a:rPr lang="ru-RU" sz="1400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») </a:t>
            </a:r>
            <a:endParaRPr lang="ru-RU" sz="1400" dirty="0" smtClean="0">
              <a:solidFill>
                <a:srgbClr val="000000"/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r>
              <a:rPr lang="ru-RU" b="1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endParaRPr lang="ru-RU" dirty="0">
              <a:solidFill>
                <a:srgbClr val="000000"/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r>
              <a:rPr lang="ru-RU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 </a:t>
            </a:r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2140954" y="5711843"/>
            <a:ext cx="7368805" cy="369332"/>
          </a:xfrm>
          <a:prstGeom prst="rect">
            <a:avLst/>
          </a:prstGeom>
          <a:solidFill>
            <a:schemeClr val="bg2"/>
          </a:solidFill>
        </p:spPr>
        <p:txBody>
          <a:bodyPr wrap="square">
            <a:spAutoFit/>
          </a:bodyPr>
          <a:lstStyle/>
          <a:p>
            <a:r>
              <a:rPr lang="ru-RU" dirty="0"/>
              <a:t>© </a:t>
            </a:r>
            <a:r>
              <a:rPr lang="ru-RU" b="1" dirty="0">
                <a:solidFill>
                  <a:schemeClr val="accent3">
                    <a:lumMod val="75000"/>
                  </a:schemeClr>
                </a:solidFill>
              </a:rPr>
              <a:t>Михайлова Елена Николаевна</a:t>
            </a:r>
            <a:r>
              <a:rPr lang="ru-RU" dirty="0"/>
              <a:t>, составление, комментарий, пояснения </a:t>
            </a:r>
            <a:r>
              <a:rPr lang="ru-RU" dirty="0" smtClean="0"/>
              <a:t>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1284248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265714" y="334366"/>
            <a:ext cx="8543823" cy="348813"/>
          </a:xfrm>
        </p:spPr>
        <p:txBody>
          <a:bodyPr>
            <a:normAutofit fontScale="90000"/>
          </a:bodyPr>
          <a:lstStyle/>
          <a:p>
            <a:pPr algn="l"/>
            <a:r>
              <a:rPr lang="ru-RU" dirty="0"/>
              <a:t>Ключевые нововведения: процедуры и </a:t>
            </a:r>
            <a:r>
              <a:rPr lang="ru-RU" dirty="0" err="1"/>
              <a:t>цифровизация</a:t>
            </a:r>
            <a:r>
              <a:rPr lang="ru-RU" dirty="0"/>
              <a:t> каналов связи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953589" y="1039060"/>
            <a:ext cx="8987246" cy="48013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>
                <a:solidFill>
                  <a:srgbClr val="C00000"/>
                </a:solidFill>
              </a:rPr>
              <a:t>СПОТ</a:t>
            </a:r>
            <a:r>
              <a:rPr lang="ru-RU" b="1" dirty="0"/>
              <a:t>: это государственная информационная </a:t>
            </a:r>
            <a:r>
              <a:rPr lang="ru-RU" b="1" dirty="0" smtClean="0"/>
              <a:t>система подтверждения </a:t>
            </a:r>
            <a:r>
              <a:rPr lang="ru-RU" b="1" dirty="0"/>
              <a:t>ожидания товаров начала работать </a:t>
            </a:r>
            <a:r>
              <a:rPr lang="ru-RU" b="1" dirty="0" smtClean="0"/>
              <a:t>с</a:t>
            </a:r>
            <a:r>
              <a:rPr lang="ru-RU" dirty="0" smtClean="0"/>
              <a:t> </a:t>
            </a:r>
            <a:r>
              <a:rPr lang="ru-RU" dirty="0"/>
              <a:t>1 апреля 2026 года в России </a:t>
            </a:r>
            <a:r>
              <a:rPr lang="ru-RU" dirty="0" smtClean="0"/>
              <a:t>(</a:t>
            </a:r>
            <a:r>
              <a:rPr lang="ru-RU" dirty="0"/>
              <a:t>от англ. </a:t>
            </a:r>
            <a:r>
              <a:rPr lang="ru-RU" dirty="0" err="1"/>
              <a:t>spot</a:t>
            </a:r>
            <a:r>
              <a:rPr lang="ru-RU" dirty="0"/>
              <a:t> — «место, точка»).</a:t>
            </a:r>
          </a:p>
          <a:p>
            <a:endParaRPr lang="ru-RU" dirty="0"/>
          </a:p>
          <a:p>
            <a:r>
              <a:rPr lang="ru-RU" b="1" dirty="0">
                <a:solidFill>
                  <a:srgbClr val="C00000"/>
                </a:solidFill>
              </a:rPr>
              <a:t>Главная идея </a:t>
            </a:r>
            <a:r>
              <a:rPr lang="ru-RU" b="1" dirty="0" smtClean="0">
                <a:solidFill>
                  <a:srgbClr val="C00000"/>
                </a:solidFill>
              </a:rPr>
              <a:t>ГИС СПОД </a:t>
            </a:r>
            <a:r>
              <a:rPr lang="ru-RU" dirty="0"/>
              <a:t>-</a:t>
            </a:r>
            <a:r>
              <a:rPr lang="ru-RU" dirty="0" smtClean="0"/>
              <a:t> </a:t>
            </a:r>
            <a:r>
              <a:rPr lang="ru-RU" b="1" dirty="0"/>
              <a:t>перенос контроля на этап до пересечения границы</a:t>
            </a:r>
            <a:r>
              <a:rPr lang="ru-RU" dirty="0"/>
              <a:t>. Государство хочет лучше отслеживать импорт из стран ЕАЭС</a:t>
            </a:r>
            <a:r>
              <a:rPr lang="ru-RU" dirty="0" smtClean="0"/>
              <a:t>.</a:t>
            </a:r>
          </a:p>
          <a:p>
            <a:endParaRPr lang="ru-RU" dirty="0"/>
          </a:p>
          <a:p>
            <a:r>
              <a:rPr lang="ru-RU" dirty="0" smtClean="0"/>
              <a:t>СПОД - система</a:t>
            </a:r>
            <a:r>
              <a:rPr lang="ru-RU" dirty="0"/>
              <a:t>, которая </a:t>
            </a:r>
            <a:r>
              <a:rPr lang="ru-RU" b="1" dirty="0"/>
              <a:t>фиксирует ожидание поставки товаров из стран </a:t>
            </a:r>
            <a:r>
              <a:rPr lang="ru-RU" dirty="0" smtClean="0"/>
              <a:t>ЕАЭС </a:t>
            </a:r>
            <a:r>
              <a:rPr lang="ru-RU" dirty="0"/>
              <a:t>и </a:t>
            </a:r>
            <a:r>
              <a:rPr lang="ru-RU" b="1" dirty="0"/>
              <a:t>связывает предстоящий ввоз </a:t>
            </a:r>
            <a:r>
              <a:rPr lang="ru-RU" dirty="0"/>
              <a:t>с контролируемыми данными: сведениями о сделке, перевозке, товаре и (при необходимости) </a:t>
            </a:r>
            <a:r>
              <a:rPr lang="ru-RU" b="1" dirty="0"/>
              <a:t>резервированием</a:t>
            </a:r>
            <a:r>
              <a:rPr lang="ru-RU" dirty="0"/>
              <a:t> денежных сумм в размере предполагаемых косвенных налогов </a:t>
            </a:r>
            <a:r>
              <a:rPr lang="ru-RU" dirty="0" smtClean="0"/>
              <a:t>- </a:t>
            </a:r>
            <a:r>
              <a:rPr lang="en-US" dirty="0" smtClean="0"/>
              <a:t>&gt; </a:t>
            </a:r>
            <a:r>
              <a:rPr lang="en-US" b="1" dirty="0" smtClean="0"/>
              <a:t>QR-</a:t>
            </a:r>
            <a:r>
              <a:rPr lang="ru-RU" b="1" dirty="0"/>
              <a:t>код обеспечительный платеж</a:t>
            </a:r>
            <a:r>
              <a:rPr lang="ru-RU" dirty="0"/>
              <a:t>. </a:t>
            </a:r>
          </a:p>
          <a:p>
            <a:r>
              <a:rPr lang="ru-RU" dirty="0"/>
              <a:t> </a:t>
            </a:r>
          </a:p>
          <a:p>
            <a:r>
              <a:rPr lang="ru-RU" b="1" dirty="0">
                <a:solidFill>
                  <a:srgbClr val="C00000"/>
                </a:solidFill>
              </a:rPr>
              <a:t>Основные цели </a:t>
            </a:r>
            <a:r>
              <a:rPr lang="ru-RU" dirty="0"/>
              <a:t>внедрения СПОТ:</a:t>
            </a:r>
          </a:p>
          <a:p>
            <a:r>
              <a:rPr lang="ru-RU" dirty="0" smtClean="0"/>
              <a:t>• </a:t>
            </a:r>
            <a:r>
              <a:rPr lang="ru-RU" b="1" dirty="0" smtClean="0"/>
              <a:t>сократить </a:t>
            </a:r>
            <a:r>
              <a:rPr lang="ru-RU" b="1" dirty="0"/>
              <a:t>объём «серого» импорта </a:t>
            </a:r>
            <a:r>
              <a:rPr lang="ru-RU" dirty="0"/>
              <a:t>при перемещении товаров из стран ЕАЭС;</a:t>
            </a:r>
          </a:p>
          <a:p>
            <a:r>
              <a:rPr lang="ru-RU" dirty="0" smtClean="0"/>
              <a:t>• </a:t>
            </a:r>
            <a:r>
              <a:rPr lang="ru-RU" b="1" dirty="0" smtClean="0"/>
              <a:t>пресечь </a:t>
            </a:r>
            <a:r>
              <a:rPr lang="ru-RU" b="1" dirty="0"/>
              <a:t>налоговые схемы</a:t>
            </a:r>
            <a:r>
              <a:rPr lang="ru-RU" dirty="0"/>
              <a:t>, при которых товар ввозится на имя недействующих российских импортеров (</a:t>
            </a:r>
            <a:r>
              <a:rPr lang="ru-RU" b="1" dirty="0"/>
              <a:t>ликвидированных или не ведущих деятельность</a:t>
            </a:r>
            <a:r>
              <a:rPr lang="ru-RU" dirty="0"/>
              <a:t>), а затем реализуется через компании </a:t>
            </a:r>
            <a:r>
              <a:rPr lang="ru-RU" b="1" dirty="0"/>
              <a:t>на УСН без уплаты налогов</a:t>
            </a:r>
            <a:r>
              <a:rPr lang="ru-RU" dirty="0"/>
              <a:t>.</a:t>
            </a:r>
          </a:p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154870667"/>
      </p:ext>
    </p:extLst>
  </p:cSld>
  <p:clrMapOvr>
    <a:masterClrMapping/>
  </p:clrMapOvr>
  <p:transition advClick="0"/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5967318" y="373555"/>
            <a:ext cx="5789968" cy="348813"/>
          </a:xfrm>
        </p:spPr>
        <p:txBody>
          <a:bodyPr>
            <a:normAutofit fontScale="90000"/>
          </a:bodyPr>
          <a:lstStyle/>
          <a:p>
            <a:pPr algn="l"/>
            <a:r>
              <a:rPr lang="ru-RU" dirty="0" smtClean="0"/>
              <a:t>СПОД - </a:t>
            </a:r>
            <a:r>
              <a:rPr lang="ru-RU" dirty="0"/>
              <a:t>2026 </a:t>
            </a:r>
            <a:r>
              <a:rPr lang="ru-RU" dirty="0" smtClean="0"/>
              <a:t>: </a:t>
            </a:r>
            <a:r>
              <a:rPr lang="ru-RU" dirty="0" err="1" smtClean="0"/>
              <a:t>промэксплуатация</a:t>
            </a:r>
            <a:r>
              <a:rPr lang="ru-RU" dirty="0" smtClean="0"/>
              <a:t> автотранспортом</a:t>
            </a:r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1127757" y="1587866"/>
            <a:ext cx="10315305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dirty="0"/>
              <a:t>С </a:t>
            </a:r>
            <a:r>
              <a:rPr lang="ru-RU" sz="1600" b="1" dirty="0"/>
              <a:t>1 июня 2026 </a:t>
            </a:r>
            <a:r>
              <a:rPr lang="ru-RU" sz="1600" dirty="0"/>
              <a:t>года СПОТ </a:t>
            </a:r>
            <a:r>
              <a:rPr lang="ru-RU" sz="1600" dirty="0" smtClean="0"/>
              <a:t> действует </a:t>
            </a:r>
            <a:r>
              <a:rPr lang="ru-RU" sz="1600" dirty="0"/>
              <a:t>в </a:t>
            </a:r>
            <a:r>
              <a:rPr lang="ru-RU" sz="1600" b="1" dirty="0"/>
              <a:t>промышленной эксплуатации </a:t>
            </a:r>
            <a:r>
              <a:rPr lang="ru-RU" sz="1600" dirty="0"/>
              <a:t>для товаров, ввозимых </a:t>
            </a:r>
            <a:r>
              <a:rPr lang="ru-RU" sz="1600" b="1" dirty="0"/>
              <a:t>автомобильным</a:t>
            </a:r>
            <a:r>
              <a:rPr lang="ru-RU" sz="1600" dirty="0"/>
              <a:t> транспортом из стран ЕАЭС. </a:t>
            </a:r>
            <a:endParaRPr lang="ru-RU" sz="1600" dirty="0" smtClean="0"/>
          </a:p>
          <a:p>
            <a:r>
              <a:rPr lang="ru-RU" sz="1600" dirty="0" smtClean="0"/>
              <a:t>С </a:t>
            </a:r>
            <a:r>
              <a:rPr lang="ru-RU" sz="1600" b="1" dirty="0"/>
              <a:t>1 июля 2026 </a:t>
            </a:r>
            <a:r>
              <a:rPr lang="ru-RU" sz="1600" dirty="0" smtClean="0"/>
              <a:t>года </a:t>
            </a:r>
            <a:r>
              <a:rPr lang="ru-RU" sz="1600" dirty="0" smtClean="0">
                <a:solidFill>
                  <a:srgbClr val="C00000"/>
                </a:solidFill>
              </a:rPr>
              <a:t>обязательность уплаты </a:t>
            </a:r>
            <a:r>
              <a:rPr lang="ru-RU" sz="1600" dirty="0">
                <a:solidFill>
                  <a:srgbClr val="C00000"/>
                </a:solidFill>
              </a:rPr>
              <a:t>обеспечительного </a:t>
            </a:r>
            <a:r>
              <a:rPr lang="ru-RU" sz="1600" dirty="0" smtClean="0">
                <a:solidFill>
                  <a:srgbClr val="C00000"/>
                </a:solidFill>
              </a:rPr>
              <a:t>платежа</a:t>
            </a:r>
            <a:r>
              <a:rPr lang="ru-RU" sz="1600" dirty="0" smtClean="0"/>
              <a:t> (</a:t>
            </a:r>
            <a:r>
              <a:rPr lang="ru-RU" sz="1600" dirty="0"/>
              <a:t>с </a:t>
            </a:r>
            <a:r>
              <a:rPr lang="ru-RU" sz="1600" b="1" dirty="0"/>
              <a:t>переходным периодом</a:t>
            </a:r>
            <a:r>
              <a:rPr lang="ru-RU" sz="1600" dirty="0"/>
              <a:t>: </a:t>
            </a:r>
            <a:endParaRPr lang="ru-RU" sz="1600" dirty="0" smtClean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sz="1600" dirty="0" smtClean="0"/>
              <a:t>по </a:t>
            </a:r>
            <a:r>
              <a:rPr lang="ru-RU" sz="1600" dirty="0"/>
              <a:t>30 июня 2026 года импортеры из Армении, Казахстана и Киргизии освобождались от платежа, </a:t>
            </a:r>
            <a:endParaRPr lang="ru-RU" sz="1600" dirty="0" smtClean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sz="1600" dirty="0"/>
              <a:t>до 1 ноября 2026 </a:t>
            </a:r>
            <a:r>
              <a:rPr lang="ru-RU" sz="1600" dirty="0" smtClean="0"/>
              <a:t>года - для </a:t>
            </a:r>
            <a:r>
              <a:rPr lang="ru-RU" sz="1600" dirty="0"/>
              <a:t>поставок из </a:t>
            </a:r>
            <a:r>
              <a:rPr lang="ru-RU" sz="1600" dirty="0" smtClean="0"/>
              <a:t>Беларуси). </a:t>
            </a:r>
            <a:endParaRPr lang="ru-RU" sz="1600" dirty="0"/>
          </a:p>
          <a:p>
            <a:r>
              <a:rPr lang="ru-RU" sz="1600" dirty="0"/>
              <a:t> </a:t>
            </a:r>
          </a:p>
          <a:p>
            <a:r>
              <a:rPr lang="ru-RU" sz="1600" b="1" dirty="0"/>
              <a:t>Иные виды транспорта </a:t>
            </a:r>
            <a:r>
              <a:rPr lang="ru-RU" sz="1600" dirty="0"/>
              <a:t>(авиа, ж/д, морской, речной) не ранее 2027 года могут быть включены в СПОТ </a:t>
            </a:r>
            <a:r>
              <a:rPr lang="ru-RU" sz="1600" dirty="0" smtClean="0"/>
              <a:t>по </a:t>
            </a:r>
            <a:r>
              <a:rPr lang="ru-RU" sz="1600" dirty="0"/>
              <a:t>решению Правительства РФ. 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1127757" y="722368"/>
            <a:ext cx="896982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>
                <a:solidFill>
                  <a:srgbClr val="C00000"/>
                </a:solidFill>
              </a:rPr>
              <a:t>Концепция и план реализации СПОТ </a:t>
            </a:r>
            <a:r>
              <a:rPr lang="ru-RU" dirty="0"/>
              <a:t>утверждены </a:t>
            </a:r>
            <a:r>
              <a:rPr lang="ru-RU" b="1" dirty="0"/>
              <a:t>Распоряжением</a:t>
            </a:r>
            <a:r>
              <a:rPr lang="ru-RU" dirty="0"/>
              <a:t> Правительства РФ от 10.11.2025 № 3213-р. </a:t>
            </a:r>
            <a:r>
              <a:rPr lang="ru-RU" dirty="0" smtClean="0"/>
              <a:t>Введение закрепил </a:t>
            </a:r>
            <a:r>
              <a:rPr lang="ru-RU" b="1" dirty="0" smtClean="0"/>
              <a:t>Федеральный </a:t>
            </a:r>
            <a:r>
              <a:rPr lang="ru-RU" b="1" dirty="0"/>
              <a:t>закон </a:t>
            </a:r>
            <a:r>
              <a:rPr lang="ru-RU" dirty="0"/>
              <a:t>от 17.04.2026 № </a:t>
            </a:r>
            <a:r>
              <a:rPr lang="ru-RU" dirty="0" smtClean="0"/>
              <a:t>101-ФЗ</a:t>
            </a:r>
            <a:endParaRPr lang="ru-RU" dirty="0"/>
          </a:p>
        </p:txBody>
      </p:sp>
      <p:sp>
        <p:nvSpPr>
          <p:cNvPr id="6" name="Прямоугольник 5"/>
          <p:cNvSpPr/>
          <p:nvPr/>
        </p:nvSpPr>
        <p:spPr>
          <a:xfrm>
            <a:off x="1127757" y="4017201"/>
            <a:ext cx="10119363" cy="16601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0"/>
              </a:spcAft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sz="1600" b="1" dirty="0">
                <a:solidFill>
                  <a:srgbClr val="C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Участники </a:t>
            </a:r>
            <a:r>
              <a:rPr lang="ru-RU" sz="1600" b="1" dirty="0" smtClean="0">
                <a:solidFill>
                  <a:srgbClr val="C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процесса </a:t>
            </a:r>
            <a:r>
              <a:rPr lang="ru-RU" sz="1600" b="1" dirty="0">
                <a:solidFill>
                  <a:srgbClr val="C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- 2026</a:t>
            </a:r>
            <a:r>
              <a:rPr lang="ru-RU" sz="1600" dirty="0" smtClean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endParaRPr lang="ru-RU" sz="1600" dirty="0"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07000"/>
              </a:lnSpc>
              <a:spcAft>
                <a:spcPts val="0"/>
              </a:spcAft>
              <a:buFont typeface="Symbol" panose="05050102010706020507" pitchFamily="18" charset="2"/>
              <a:buChar char=""/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sz="1600" u="sng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Заявители</a:t>
            </a:r>
            <a:r>
              <a:rPr lang="ru-RU" sz="1600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600" dirty="0" smtClean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ru-RU" sz="1600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организации и ИП, ввозящие товары из ЕАЭС </a:t>
            </a:r>
            <a:r>
              <a:rPr lang="ru-RU" sz="1600" b="1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автомобильным </a:t>
            </a:r>
            <a:r>
              <a:rPr lang="ru-RU" sz="1600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транспортом. </a:t>
            </a:r>
            <a:endParaRPr lang="ru-RU" sz="1600" dirty="0"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07000"/>
              </a:lnSpc>
              <a:spcAft>
                <a:spcPts val="0"/>
              </a:spcAft>
              <a:buFont typeface="Symbol" panose="05050102010706020507" pitchFamily="18" charset="2"/>
              <a:buChar char=""/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sz="1600" u="sng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Перевозчики</a:t>
            </a:r>
            <a:r>
              <a:rPr lang="ru-RU" sz="1600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600" dirty="0" smtClean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ru-RU" sz="1600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экспедиторы, водители и другие лица, осуществляющие транспортировку товаров. </a:t>
            </a:r>
            <a:endParaRPr lang="ru-RU" sz="1600" dirty="0"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07000"/>
              </a:lnSpc>
              <a:spcAft>
                <a:spcPts val="0"/>
              </a:spcAft>
              <a:buFont typeface="Symbol" panose="05050102010706020507" pitchFamily="18" charset="2"/>
              <a:buChar char=""/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sz="1600" u="sng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Оператор СПОТ </a:t>
            </a:r>
            <a:r>
              <a:rPr lang="ru-RU" sz="1600" dirty="0" smtClean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ru-RU" sz="1600" b="1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ФНС </a:t>
            </a:r>
            <a:r>
              <a:rPr lang="ru-RU" sz="1600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России</a:t>
            </a:r>
            <a:r>
              <a:rPr lang="ru-RU" sz="1600" b="1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600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ru-RU" sz="1600" b="1" dirty="0" smtClean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прием </a:t>
            </a:r>
            <a:r>
              <a:rPr lang="ru-RU" sz="1600" b="1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и форматно-логический контроль </a:t>
            </a:r>
            <a:r>
              <a:rPr lang="ru-RU" sz="1600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ДОПП, </a:t>
            </a:r>
            <a:r>
              <a:rPr lang="ru-RU" sz="1600" b="1" dirty="0" smtClean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учет </a:t>
            </a:r>
            <a:r>
              <a:rPr lang="ru-RU" sz="1600" b="1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обеспечительного платежа</a:t>
            </a:r>
            <a:r>
              <a:rPr lang="ru-RU" sz="1600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, актуализация статусов, </a:t>
            </a:r>
            <a:r>
              <a:rPr lang="ru-RU" sz="1600" b="1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присвоение QR-кода</a:t>
            </a:r>
            <a:r>
              <a:rPr lang="ru-RU" sz="1600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). </a:t>
            </a:r>
            <a:endParaRPr lang="ru-RU" sz="1600" dirty="0"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07000"/>
              </a:lnSpc>
              <a:spcAft>
                <a:spcPts val="0"/>
              </a:spcAft>
              <a:buFont typeface="Symbol" panose="05050102010706020507" pitchFamily="18" charset="2"/>
              <a:buChar char=""/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sz="1600" u="sng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Контролирующие органы </a:t>
            </a:r>
            <a:r>
              <a:rPr lang="ru-RU" sz="1600" dirty="0" smtClean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ru-RU" sz="1600" b="1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ФТС </a:t>
            </a:r>
            <a:r>
              <a:rPr lang="ru-RU" sz="1600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России (проверка </a:t>
            </a:r>
            <a:r>
              <a:rPr lang="ru-RU" sz="1600" b="1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наличия QR-кода у перевозчика</a:t>
            </a:r>
            <a:r>
              <a:rPr lang="ru-RU" sz="1600" dirty="0">
                <a:solidFill>
                  <a:srgbClr val="000000"/>
                </a:solidFill>
                <a:ea typeface="Times New Roman" panose="02020603050405020304" pitchFamily="18" charset="0"/>
                <a:cs typeface="Times New Roman" panose="02020603050405020304" pitchFamily="18" charset="0"/>
              </a:rPr>
              <a:t>). </a:t>
            </a:r>
            <a:endParaRPr lang="ru-RU" sz="1600" dirty="0">
              <a:effectLst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6433712"/>
      </p:ext>
    </p:extLst>
  </p:cSld>
  <p:clrMapOvr>
    <a:masterClrMapping/>
  </p:clrMapOvr>
  <p:transition advClick="0"/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ru-RU" dirty="0"/>
              <a:t>Как работает система СПОД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1123405" y="970562"/>
            <a:ext cx="8739052" cy="483478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0"/>
              </a:spcAft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sz="16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Как работает </a:t>
            </a:r>
            <a:r>
              <a:rPr lang="ru-RU" sz="1600" b="1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СПОД</a:t>
            </a:r>
            <a:r>
              <a:rPr lang="ru-RU" sz="16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endParaRPr lang="ru-RU" sz="16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0"/>
              </a:spcAft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sz="1600" dirty="0">
                <a:solidFill>
                  <a:srgbClr val="C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Заявитель</a:t>
            </a:r>
            <a:r>
              <a:rPr lang="ru-RU" sz="16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(импортер или посредник) формирует Документ о предстоящей поставке (ДОПП) по форме КНД 1160303 и направляет его в ФНС России через сервис на сайте ФНС или по телекоммуникационным каналам связи </a:t>
            </a:r>
            <a:r>
              <a:rPr lang="ru-RU" sz="16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через </a:t>
            </a:r>
            <a:r>
              <a:rPr lang="ru-RU" sz="1600" b="1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оператора</a:t>
            </a:r>
            <a:r>
              <a:rPr lang="ru-RU" sz="16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ЭДО. </a:t>
            </a:r>
            <a:endParaRPr lang="ru-RU" sz="16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0"/>
              </a:spcAft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sz="16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 </a:t>
            </a:r>
            <a:endParaRPr lang="ru-RU" sz="16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0"/>
              </a:spcAft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sz="1600" b="1" dirty="0">
                <a:solidFill>
                  <a:srgbClr val="C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Обеспечительный платёж</a:t>
            </a:r>
            <a:r>
              <a:rPr lang="ru-RU" sz="16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Заявитель перечисляет на специальный КБК сумму, равную </a:t>
            </a:r>
            <a:r>
              <a:rPr lang="ru-RU" sz="16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расчетному </a:t>
            </a:r>
            <a:r>
              <a:rPr lang="ru-RU" sz="16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размеру </a:t>
            </a:r>
            <a:r>
              <a:rPr lang="ru-RU" sz="16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косвенных налогов (НДС и акцизов</a:t>
            </a:r>
            <a:r>
              <a:rPr lang="ru-RU" sz="16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) по данной поставке. Это гарантирует </a:t>
            </a:r>
            <a:r>
              <a:rPr lang="ru-RU" sz="16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легальность</a:t>
            </a:r>
            <a:r>
              <a:rPr lang="ru-RU" sz="16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ввоза товаров </a:t>
            </a:r>
            <a:r>
              <a:rPr lang="ru-RU" sz="16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и реальность </a:t>
            </a:r>
            <a:r>
              <a:rPr lang="ru-RU" sz="16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заказчика. </a:t>
            </a:r>
            <a:endParaRPr lang="ru-RU" sz="16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0"/>
              </a:spcAft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sz="16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ru-RU" sz="16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0"/>
              </a:spcAft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sz="1600" b="1" dirty="0">
                <a:solidFill>
                  <a:srgbClr val="C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Получение QR-кода</a:t>
            </a:r>
            <a:r>
              <a:rPr lang="ru-RU" sz="16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После проверки корректности данных ФНС в течение 15 минут генерирует уникальный QR-код со статусом «Обеспечен». </a:t>
            </a:r>
            <a:endParaRPr lang="ru-RU" sz="16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0"/>
              </a:spcAft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sz="16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ru-RU" sz="16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0"/>
              </a:spcAft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sz="1600" b="1" dirty="0">
                <a:solidFill>
                  <a:srgbClr val="C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Передача перевозчику</a:t>
            </a:r>
            <a:r>
              <a:rPr lang="ru-RU" sz="16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Импортер передаёт полученный QR-код транспортной компании или водителю. </a:t>
            </a:r>
            <a:endParaRPr lang="ru-RU" sz="16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0"/>
              </a:spcAft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sz="16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ru-RU" sz="16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0"/>
              </a:spcAft>
              <a:tabLst>
                <a:tab pos="581660" algn="l"/>
                <a:tab pos="1163320" algn="l"/>
                <a:tab pos="1744980" algn="l"/>
                <a:tab pos="2326640" algn="l"/>
                <a:tab pos="2908300" algn="l"/>
                <a:tab pos="3489960" algn="l"/>
                <a:tab pos="4071620" algn="l"/>
                <a:tab pos="4653280" algn="l"/>
                <a:tab pos="5234940" algn="l"/>
                <a:tab pos="5816600" algn="l"/>
                <a:tab pos="6398260" algn="l"/>
                <a:tab pos="6979920" algn="l"/>
                <a:tab pos="7561580" algn="l"/>
                <a:tab pos="8143240" algn="l"/>
                <a:tab pos="8724900" algn="l"/>
                <a:tab pos="9306560" algn="l"/>
              </a:tabLst>
            </a:pPr>
            <a:r>
              <a:rPr lang="ru-RU" sz="1600" b="1" dirty="0">
                <a:solidFill>
                  <a:srgbClr val="C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Таможенный контроль</a:t>
            </a:r>
            <a:r>
              <a:rPr lang="ru-RU" sz="16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На границе сотрудники ФТС </a:t>
            </a:r>
            <a:r>
              <a:rPr lang="ru-RU" sz="1600" b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считывают QR-код</a:t>
            </a:r>
            <a:r>
              <a:rPr lang="ru-RU" sz="16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Если данные в системе совпадают с товаросопроводительными документами, транспорт пропускают на территорию РФ. </a:t>
            </a:r>
            <a:endParaRPr lang="ru-RU" sz="16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19734140"/>
      </p:ext>
    </p:extLst>
  </p:cSld>
  <p:clrMapOvr>
    <a:masterClrMapping/>
  </p:clrMapOvr>
  <p:transition advClick="0"/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035" name="Picture 2">
            <a:extLst>
              <a:ext uri="{FF2B5EF4-FFF2-40B4-BE49-F238E27FC236}">
                <a16:creationId xmlns:a16="http://schemas.microsoft.com/office/drawing/2014/main" id="{DADAE177-7447-9675-F8E6-A2DB2461B6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12567" y="451891"/>
            <a:ext cx="6854825" cy="46922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67E61540-C9F1-CEC3-0507-CF6DDD79FD9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78529" y="1166157"/>
            <a:ext cx="2700762" cy="12619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635650"/>
      </p:ext>
    </p:extLst>
  </p:cSld>
  <p:clrMapOvr>
    <a:masterClrMapping/>
  </p:clrMapOvr>
</p:sld>
</file>

<file path=ppt/theme/theme1.xml><?xml version="1.0" encoding="utf-8"?>
<a:theme xmlns:a="http://schemas.openxmlformats.org/drawingml/2006/main" name="Галерея">
  <a:themeElements>
    <a:clrScheme name="Галерея">
      <a:dk1>
        <a:sysClr val="windowText" lastClr="000000"/>
      </a:dk1>
      <a:lt1>
        <a:sysClr val="window" lastClr="FFFFFF"/>
      </a:lt1>
      <a:dk2>
        <a:srgbClr val="454545"/>
      </a:dk2>
      <a:lt2>
        <a:srgbClr val="DFDBD5"/>
      </a:lt2>
      <a:accent1>
        <a:srgbClr val="B71E42"/>
      </a:accent1>
      <a:accent2>
        <a:srgbClr val="DE478E"/>
      </a:accent2>
      <a:accent3>
        <a:srgbClr val="BC72F0"/>
      </a:accent3>
      <a:accent4>
        <a:srgbClr val="795FAF"/>
      </a:accent4>
      <a:accent5>
        <a:srgbClr val="586EA6"/>
      </a:accent5>
      <a:accent6>
        <a:srgbClr val="6892A0"/>
      </a:accent6>
      <a:hlink>
        <a:srgbClr val="FA2B5C"/>
      </a:hlink>
      <a:folHlink>
        <a:srgbClr val="BC658E"/>
      </a:folHlink>
    </a:clrScheme>
    <a:fontScheme name="Галерея">
      <a:majorFont>
        <a:latin typeface="Gill Sans MT" panose="020B0502020104020203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Gill Sans MT" panose="020B0502020104020203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Галерея">
      <a:fillStyleLst>
        <a:solidFill>
          <a:schemeClr val="phClr"/>
        </a:solidFill>
        <a:gradFill rotWithShape="1">
          <a:gsLst>
            <a:gs pos="0">
              <a:schemeClr val="phClr">
                <a:tint val="54000"/>
                <a:alpha val="100000"/>
                <a:satMod val="105000"/>
                <a:lumMod val="110000"/>
              </a:schemeClr>
            </a:gs>
            <a:gs pos="100000">
              <a:schemeClr val="phClr">
                <a:tint val="78000"/>
                <a:alpha val="92000"/>
                <a:satMod val="109000"/>
                <a:lumMod val="10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8000"/>
                <a:satMod val="110000"/>
                <a:lumMod val="104000"/>
              </a:schemeClr>
            </a:gs>
            <a:gs pos="69000">
              <a:schemeClr val="phClr">
                <a:shade val="88000"/>
                <a:satMod val="130000"/>
                <a:lumMod val="92000"/>
              </a:schemeClr>
            </a:gs>
            <a:gs pos="100000">
              <a:schemeClr val="phClr">
                <a:shade val="78000"/>
                <a:satMod val="130000"/>
                <a:lumMod val="92000"/>
              </a:schemeClr>
            </a:gs>
          </a:gsLst>
          <a:lin ang="5400000" scaled="0"/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5875" cap="flat" cmpd="sng" algn="ctr">
          <a:solidFill>
            <a:schemeClr val="phClr"/>
          </a:solidFill>
          <a:prstDash val="solid"/>
        </a:ln>
        <a:ln w="22225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0800" dist="50800" dir="5400000" sx="96000" sy="96000" rotWithShape="0">
              <a:srgbClr val="000000">
                <a:alpha val="48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1080000"/>
            </a:lightRig>
          </a:scene3d>
          <a:sp3d>
            <a:bevelT w="38100" h="12700" prst="softRound"/>
          </a:sp3d>
        </a:effectStyle>
      </a:effectStyleLst>
      <a:bgFillStyleLst>
        <a:solidFill>
          <a:schemeClr val="phClr"/>
        </a:solidFill>
        <a:solidFill>
          <a:schemeClr val="phClr"/>
        </a:solidFill>
        <a:gradFill rotWithShape="1">
          <a:gsLst>
            <a:gs pos="0">
              <a:schemeClr val="phClr">
                <a:tint val="94000"/>
                <a:satMod val="80000"/>
                <a:lumMod val="106000"/>
              </a:schemeClr>
            </a:gs>
            <a:gs pos="100000">
              <a:schemeClr val="phClr">
                <a:shade val="80000"/>
              </a:schemeClr>
            </a:gs>
          </a:gsLst>
          <a:path path="circle">
            <a:fillToRect l="43000" r="43000" b="10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Gallery" id="{BBFCD31E-59A1-489D-B089-A3EAD7CAE12E}" vid="{F5E91637-A7B6-4E27-B710-77DA7014EE1E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Галерея">
    <a:dk1>
      <a:sysClr val="windowText" lastClr="000000"/>
    </a:dk1>
    <a:lt1>
      <a:sysClr val="window" lastClr="FFFFFF"/>
    </a:lt1>
    <a:dk2>
      <a:srgbClr val="454545"/>
    </a:dk2>
    <a:lt2>
      <a:srgbClr val="DFDBD5"/>
    </a:lt2>
    <a:accent1>
      <a:srgbClr val="B71E42"/>
    </a:accent1>
    <a:accent2>
      <a:srgbClr val="DE478E"/>
    </a:accent2>
    <a:accent3>
      <a:srgbClr val="BC72F0"/>
    </a:accent3>
    <a:accent4>
      <a:srgbClr val="795FAF"/>
    </a:accent4>
    <a:accent5>
      <a:srgbClr val="586EA6"/>
    </a:accent5>
    <a:accent6>
      <a:srgbClr val="6892A0"/>
    </a:accent6>
    <a:hlink>
      <a:srgbClr val="FA2B5C"/>
    </a:hlink>
    <a:folHlink>
      <a:srgbClr val="BC658E"/>
    </a:folHlink>
  </a:clrScheme>
</a:themeOverride>
</file>

<file path=ppt/theme/themeOverride2.xml><?xml version="1.0" encoding="utf-8"?>
<a:themeOverride xmlns:a="http://schemas.openxmlformats.org/drawingml/2006/main">
  <a:clrScheme name="Галерея">
    <a:dk1>
      <a:sysClr val="windowText" lastClr="000000"/>
    </a:dk1>
    <a:lt1>
      <a:sysClr val="window" lastClr="FFFFFF"/>
    </a:lt1>
    <a:dk2>
      <a:srgbClr val="454545"/>
    </a:dk2>
    <a:lt2>
      <a:srgbClr val="DFDBD5"/>
    </a:lt2>
    <a:accent1>
      <a:srgbClr val="B71E42"/>
    </a:accent1>
    <a:accent2>
      <a:srgbClr val="DE478E"/>
    </a:accent2>
    <a:accent3>
      <a:srgbClr val="BC72F0"/>
    </a:accent3>
    <a:accent4>
      <a:srgbClr val="795FAF"/>
    </a:accent4>
    <a:accent5>
      <a:srgbClr val="586EA6"/>
    </a:accent5>
    <a:accent6>
      <a:srgbClr val="6892A0"/>
    </a:accent6>
    <a:hlink>
      <a:srgbClr val="FA2B5C"/>
    </a:hlink>
    <a:folHlink>
      <a:srgbClr val="BC658E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4751</TotalTime>
  <Words>25767</Words>
  <Application>Microsoft Office PowerPoint</Application>
  <PresentationFormat>Широкоэкранный</PresentationFormat>
  <Paragraphs>2865</Paragraphs>
  <Slides>221</Slides>
  <Notes>83</Notes>
  <HiddenSlides>2</HiddenSlides>
  <MMClips>0</MMClips>
  <ScaleCrop>false</ScaleCrop>
  <HeadingPairs>
    <vt:vector size="6" baseType="variant">
      <vt:variant>
        <vt:lpstr>Использованные шрифты</vt:lpstr>
      </vt:variant>
      <vt:variant>
        <vt:i4>28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221</vt:i4>
      </vt:variant>
    </vt:vector>
  </HeadingPairs>
  <TitlesOfParts>
    <vt:vector size="250" baseType="lpstr">
      <vt:lpstr>Arial</vt:lpstr>
      <vt:lpstr>Arial Black</vt:lpstr>
      <vt:lpstr>Bookman Old Style</vt:lpstr>
      <vt:lpstr>Calibri</vt:lpstr>
      <vt:lpstr>Calibri (Open Sansтекст)</vt:lpstr>
      <vt:lpstr>Cambria</vt:lpstr>
      <vt:lpstr>Century</vt:lpstr>
      <vt:lpstr>DINPro-Light</vt:lpstr>
      <vt:lpstr>Garet Bold</vt:lpstr>
      <vt:lpstr>Gill Sans MT</vt:lpstr>
      <vt:lpstr>Helvetica Neue</vt:lpstr>
      <vt:lpstr>Helvetica Neue Light</vt:lpstr>
      <vt:lpstr>Helvetica Neue Medium</vt:lpstr>
      <vt:lpstr>Lato</vt:lpstr>
      <vt:lpstr>Lato Bold</vt:lpstr>
      <vt:lpstr>Open Sans</vt:lpstr>
      <vt:lpstr>Open Sans </vt:lpstr>
      <vt:lpstr>Open Sans ExtraBold</vt:lpstr>
      <vt:lpstr>Poppins Bold</vt:lpstr>
      <vt:lpstr>Segoe UI Historic</vt:lpstr>
      <vt:lpstr>Segoe UI Light</vt:lpstr>
      <vt:lpstr>Symbol</vt:lpstr>
      <vt:lpstr>Tahoma</vt:lpstr>
      <vt:lpstr>Times New Roman</vt:lpstr>
      <vt:lpstr>TT Norms Bold</vt:lpstr>
      <vt:lpstr>TT Norms Medium</vt:lpstr>
      <vt:lpstr>TT Norms Regular</vt:lpstr>
      <vt:lpstr>Wingdings</vt:lpstr>
      <vt:lpstr>Галерея</vt:lpstr>
      <vt:lpstr>Презентация PowerPoint</vt:lpstr>
      <vt:lpstr>Презентация PowerPoint</vt:lpstr>
      <vt:lpstr>Сроки БУХГАЛТЕРСКОЙ отчетНОСТИ на 01.10.2026:  (выдержка) Приложение к приказу фк от 19.09.2025 № 10н </vt:lpstr>
      <vt:lpstr>О сроках представления ОТЧЕТНОСТИ в 2027: Приказ Казначейства России от 21.08.2026 N 23н   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поправки к Приказу N 61н 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ПУНКТ 32. ОБЪЕКТЫ ОБЯЗАТЕЛЬНОЙ годовой ИНВЕНТАРИЗАЦИИ </vt:lpstr>
      <vt:lpstr>сроки и объекты плановоЙ ИНВЕНТАРИЗАЦИИ</vt:lpstr>
      <vt:lpstr>сроки и объекты плановоЙ ИНВЕНТАРИЗАЦИИ</vt:lpstr>
      <vt:lpstr>перечень объектов инвентаризации:  поправка в пункт 11  </vt:lpstr>
      <vt:lpstr>Презентация PowerPoint</vt:lpstr>
      <vt:lpstr>Акт сверки расчетов (ф. 0510477)</vt:lpstr>
      <vt:lpstr>В Порядок проведения инвентаризации -2026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Переоценка кадастровой стоимости земли  </vt:lpstr>
      <vt:lpstr>СГС «Непроизведенные активы» от 28.02.2018 № 34н: Последующая оценка (раздел V.)  </vt:lpstr>
      <vt:lpstr>кадастровАЯ ПЕРЕоценкА</vt:lpstr>
      <vt:lpstr>Приложение N 1 к письму Минфина России от 11.02.2025 N 02-07-08/12023 </vt:lpstr>
      <vt:lpstr>Презентация PowerPoint</vt:lpstr>
      <vt:lpstr>отражение Музейных предметов и музейных коллекций</vt:lpstr>
      <vt:lpstr>Презентация PowerPoint</vt:lpstr>
      <vt:lpstr>Инвентаризация драгоценных металлов и драгоценных камней </vt:lpstr>
      <vt:lpstr>изменениЯ ИНСТРУКЦИИ ДРАГ. МЕ</vt:lpstr>
      <vt:lpstr>Новая Инструкция драг ме</vt:lpstr>
      <vt:lpstr>Презентация PowerPoint</vt:lpstr>
      <vt:lpstr>НПА: Новации учета драгоценных металлов, камней и продукции из них</vt:lpstr>
      <vt:lpstr>Пункт. 16 Правил Постановление N 731: Инвентаризация</vt:lpstr>
      <vt:lpstr>Хранение драгоценных металлов И камней </vt:lpstr>
      <vt:lpstr>Исключения из специального учета с 1 июня 2025 года. </vt:lpstr>
      <vt:lpstr>Презентация PowerPoint</vt:lpstr>
      <vt:lpstr>у с и л е н Контроль за оборотом драг металлов, камней и изделий из них И ИНВЕНТАРИЗАЦИИ – 2026! </vt:lpstr>
      <vt:lpstr>Презентация PowerPoint</vt:lpstr>
      <vt:lpstr>Презентация PowerPoint</vt:lpstr>
      <vt:lpstr>особо ценноЕ движимоЕ имуществО </vt:lpstr>
      <vt:lpstr>Презентация PowerPoint</vt:lpstr>
      <vt:lpstr>Презентация PowerPoint</vt:lpstr>
      <vt:lpstr>Презентация PowerPoint</vt:lpstr>
      <vt:lpstr>Презентация PowerPoint</vt:lpstr>
      <vt:lpstr>правилА инвентаризации отдельных видов и групп</vt:lpstr>
      <vt:lpstr>Виды отдельных объектов </vt:lpstr>
      <vt:lpstr>Презентация PowerPoint</vt:lpstr>
      <vt:lpstr>Пример Перечня неунифицированных форм документов</vt:lpstr>
      <vt:lpstr>Требования главного бухгалтера:  форма</vt:lpstr>
      <vt:lpstr>Презентация PowerPoint</vt:lpstr>
      <vt:lpstr>НОВОЕ требование: изменениЯ в СГС </vt:lpstr>
      <vt:lpstr>Раздел II. Организация проведения инвентаризации КОМИССИИ С ПОЛНОМОЧИЯМИ ДЛЯ ИНВЕНТАРИЗАЦИИ </vt:lpstr>
      <vt:lpstr>Презентация PowerPoint</vt:lpstr>
      <vt:lpstr>Макет Порядка: Участие работников бухгалтерии в комиссии </vt:lpstr>
      <vt:lpstr>Дистанционная инвентаризация наличных в кассе </vt:lpstr>
      <vt:lpstr>Презентация PowerPoint</vt:lpstr>
      <vt:lpstr>Пример внутреннего контроля участия бухгалтера в инвентаризации СЦУ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Сроки вступления в силу Приказа № 61н и изменений</vt:lpstr>
      <vt:lpstr>Презентация PowerPoint</vt:lpstr>
      <vt:lpstr>Презентация PowerPoint</vt:lpstr>
      <vt:lpstr>Мф Обновит Акт о результатах инвентаризации (ф. 0510463): формУ и порядОк заполнения с 1 января 2027 года     </vt:lpstr>
      <vt:lpstr>Презентация PowerPoint</vt:lpstr>
      <vt:lpstr>Акт сверки расчетов  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в случае, если нет излишков и недостач </vt:lpstr>
      <vt:lpstr>Презентация PowerPoint</vt:lpstr>
      <vt:lpstr>основные объекты нарушений за прошлый год </vt:lpstr>
      <vt:lpstr>результаты контрольной деятельности КАЗНАЧЕЙСТВА </vt:lpstr>
      <vt:lpstr>Контрольно-счётная палата Петербурга  О нецелевЫХ МУНИЦИПАЛЬНЫХ нарушениях  </vt:lpstr>
      <vt:lpstr>анализ статистики нарушений выявленных КАЗНАЧЕЙСТВОМ - 2026</vt:lpstr>
      <vt:lpstr>Существенные нарушения</vt:lpstr>
      <vt:lpstr>СИСТЕМАТИЧЕСКИЕ И СИСТЕМНЫЕ НАРУШЕНИЯ: ОТЛИЧИЕ</vt:lpstr>
      <vt:lpstr>Презентация PowerPoint</vt:lpstr>
      <vt:lpstr>Новый епс: Признак для каждого синтетического счета Контроль "Неверного" остатка - 2026  </vt:lpstr>
      <vt:lpstr>Обзор нарушений:  федеральных ГРБС и подведомственных им учреждений</vt:lpstr>
      <vt:lpstr>ошибки в финансово-бюджетной сфере во II полугодии 2025 года </vt:lpstr>
      <vt:lpstr>Презентация PowerPoint</vt:lpstr>
      <vt:lpstr>карта рисков в финансово-бюджетной сфере на 2026 год  (утв. Казначейством России)</vt:lpstr>
      <vt:lpstr>Доля суммы выявленных нарушений по направлениям   от суммы всех нарушений ГРБС и подведомственных им учреждений в I полугодии 2026 годА</vt:lpstr>
      <vt:lpstr>ТОП-10 нарушений у ГРБС и подведомственных им учреждений  в I полугодии 2026 года </vt:lpstr>
      <vt:lpstr>при оформлении фактов хозяйственной жизни отсутствовали обязательные реквизиты первичных учетных документов</vt:lpstr>
      <vt:lpstr>нарушены порядок учета нефинансовых активов на забалансовых счетах</vt:lpstr>
      <vt:lpstr>нарушены требования при применении плана счетов бюджетного (бухгалтерского) учета:   </vt:lpstr>
      <vt:lpstr>Презентация PowerPoint</vt:lpstr>
      <vt:lpstr>О порядке проведения Федеральным казначейством контрольного мониторинга»  </vt:lpstr>
      <vt:lpstr>Новый метод «контрольный мониторинг» </vt:lpstr>
      <vt:lpstr> условиЯ к инициирующим контрольного мониторинга</vt:lpstr>
      <vt:lpstr> условия к учреждениям  Инициирующим проведение КМ</vt:lpstr>
      <vt:lpstr>Презентация PowerPoint</vt:lpstr>
      <vt:lpstr>Презентация PowerPoint</vt:lpstr>
      <vt:lpstr>Правовые основания </vt:lpstr>
      <vt:lpstr>План ФХД: ПРАВОВЫЕ ОСНОВАНИЯ составления, ведения и утверждения НА 2027 (2028-2029)     </vt:lpstr>
      <vt:lpstr>Основные НОВАЦИИ цифровизация процесса ПЛАНИРОВАНИЯ   </vt:lpstr>
      <vt:lpstr>Горизонт планирования = среднесрочный + долгосрочный период за пределами планового периода </vt:lpstr>
      <vt:lpstr>Ключевые блоки Цифровизации Порядка составления, ведения и утверждения плана фхд (приложение № 1)</vt:lpstr>
      <vt:lpstr>Утверждение  Плана ФХД: НОВАЦИИ ДЛЯ АУ</vt:lpstr>
      <vt:lpstr> важные нюансы планирования</vt:lpstr>
      <vt:lpstr>Изменения формы плана фхд </vt:lpstr>
      <vt:lpstr>Учреждение составляет План с учетом планируемых объемов:  пункт 16. - для Федеральных и пункт 9. – для ГМ УчреждениЙ  </vt:lpstr>
      <vt:lpstr>Новая редакция ПФХД с учетом изменения содержания и/или кодов КВР: </vt:lpstr>
      <vt:lpstr>Презентация PowerPoint</vt:lpstr>
      <vt:lpstr>Презентация PowerPoint</vt:lpstr>
      <vt:lpstr>Презентация PowerPoint</vt:lpstr>
      <vt:lpstr>требования к составлению ПФХД ФБУ ФАУ</vt:lpstr>
      <vt:lpstr>СЛучай утверждения ПФХД Учредителем</vt:lpstr>
      <vt:lpstr>типы Плана ФХД</vt:lpstr>
      <vt:lpstr>Презентация PowerPoint</vt:lpstr>
      <vt:lpstr>коды вида финансового обеспечения (деятельности) (КФО) - 2026   </vt:lpstr>
      <vt:lpstr>Коды поступлений на единый лицевой счет: реализация Ебп</vt:lpstr>
      <vt:lpstr>Порядок переноса – межотчетный период </vt:lpstr>
      <vt:lpstr>ГрАнты: Разъяснения Минфина и Казначейства – 2026 </vt:lpstr>
      <vt:lpstr>Презентация PowerPoint</vt:lpstr>
      <vt:lpstr> предоставление грантов – 2026: кому и от кого</vt:lpstr>
      <vt:lpstr>в части КФО-3 и КФО-2 </vt:lpstr>
      <vt:lpstr>ПРО УТОЧненИЕ соглашений РНФ о предоставлении грантов</vt:lpstr>
      <vt:lpstr>Важно! «старые» ПисьмА Минфина России про учет грантов:  в части не противоречащей стандартам сгс «епс» </vt:lpstr>
      <vt:lpstr>ПРО УТОЧненИЕ соглашений РНФ о предоставлении грантов</vt:lpstr>
      <vt:lpstr>в части КФО-3 и КФО-2 </vt:lpstr>
      <vt:lpstr>различия в организационно-правовой форме  российских научных фондов – грантодателей </vt:lpstr>
      <vt:lpstr>Несистемное Письмо МФ от 25.01.2016 № 02-07-10/2899 порядок отражения в учете грантов, предоставленных физическим лицам по трехсторонним соглашениям с РФФИ</vt:lpstr>
      <vt:lpstr>Презентация PowerPoint</vt:lpstr>
      <vt:lpstr>Ключевые новации для БУ(Ау)  В ЕБП (ГИИС ЭБ)</vt:lpstr>
      <vt:lpstr>Полная цифровизация процесса в ГИИС «Электронный бюджет»  </vt:lpstr>
      <vt:lpstr>приказ Казначейства России от 26.11.2025 № 21н </vt:lpstr>
      <vt:lpstr>Презентация PowerPoint</vt:lpstr>
      <vt:lpstr>КазначействО ОБ отражении грантов - 2026  </vt:lpstr>
      <vt:lpstr>Презентация PowerPoint</vt:lpstr>
      <vt:lpstr>Презентация PowerPoint</vt:lpstr>
      <vt:lpstr>Приказы Минфина России по бюджетной классификации РФ в 2025 - 2026 гг.</vt:lpstr>
      <vt:lpstr>Презентация PowerPoint</vt:lpstr>
      <vt:lpstr>Приказ Минфина России от 10.12.2025 № 176н   изменен Порядок применения КОСГУ 209Н - С 07.02.2026</vt:lpstr>
      <vt:lpstr>Презентация PowerPoint</vt:lpstr>
      <vt:lpstr>новый КВР для учета затрат  с 2027 года на покупки по электронному сертификату</vt:lpstr>
      <vt:lpstr>ЧТО ТАКОЕ Е-сертификат: как работает </vt:lpstr>
      <vt:lpstr>Презентация PowerPoint</vt:lpstr>
      <vt:lpstr>обновлениЕ Рабочего плана счетов – 2026: 330, 440 КОСГУ </vt:lpstr>
      <vt:lpstr>Презентация PowerPoint</vt:lpstr>
      <vt:lpstr>РЕЖИМ Чс - СЛУЧАЙ, КОГДА не признается невыполненным Государственное (муниципальное) задание на 2026 год </vt:lpstr>
      <vt:lpstr>Презентация PowerPoint</vt:lpstr>
      <vt:lpstr>уточнЕНЫ особенности формирования госзадания по науке: на 2027 гОД и на плановый период 2028 - 2029</vt:lpstr>
      <vt:lpstr>СкорректироваНО положение о формировании госзадания: Постановление Правительства РФ от 26.06.2015 N 640 ред. от17.07.2026 </vt:lpstr>
      <vt:lpstr>КАКИЕ Научные темы НЕ ВКЛЮЧАЮТ В ГЗ НА ОЧЕРЕДНОЙ ГОД </vt:lpstr>
      <vt:lpstr>РИСКИ ВЫВОДОВ РАН О НЕЦЕЛЕСООБРАЗНОСТИ ФИНАНСИРОВАНИЯ </vt:lpstr>
      <vt:lpstr>ПРИЧИНА - представлении Счетной палаты РФ</vt:lpstr>
      <vt:lpstr>Презентация PowerPoint</vt:lpstr>
      <vt:lpstr>устраненА коллизиЯ терминологии "предварительный" и "промежуточный" отчет о выполнении ГОСЗАДАНИЯ </vt:lpstr>
      <vt:lpstr>предварительнЫЙ отчет: УСЛОВИЕ УТОЧНЕНИЯ ГЗ </vt:lpstr>
      <vt:lpstr>Предварительный отчет:  РАСЧЕТ сумм возврата дебиторской задолженности</vt:lpstr>
      <vt:lpstr>Предварительный отчет : ТРЕБОВАНИЯ К ПРЕДСТАВЛЕНИЮ</vt:lpstr>
      <vt:lpstr>пункт 47 изложить в следующей редакции: СРОКИ  "предварительнОГО" ОтчетА о выполнении ГЗ </vt:lpstr>
      <vt:lpstr>пункт 47 изложить в следующей редакции: "промежуточный" отчет </vt:lpstr>
      <vt:lpstr>ИЗМЕНЕНИЯ в ПОЛОЖЕННИИ 640:  ИСКЛЮЧЕНИЕ затрат на уплату налогов ИЗ СГЗ – НА 2027 (2028-2029) </vt:lpstr>
      <vt:lpstr>Пфхд -2027: затраты на уплату налогов ицс код 08-20 </vt:lpstr>
      <vt:lpstr>Презентация PowerPoint</vt:lpstr>
      <vt:lpstr>КОРРЕКТИРОВКА СГЗ БЕЗ ИЗМЕНЕНИЯ ГОСЗАДАНИЯ -2027  </vt:lpstr>
      <vt:lpstr>размер индексации зарплат с  1 октября</vt:lpstr>
      <vt:lpstr>С 19.08.2026 Постановление Правительства РФ от 10.08.2026 N 992</vt:lpstr>
      <vt:lpstr>Презентация PowerPoint</vt:lpstr>
      <vt:lpstr>Проект Постановления ID проекта 01/01/09-26/00171140 от 17.09.2026 </vt:lpstr>
      <vt:lpstr>Презентация PowerPoint</vt:lpstr>
      <vt:lpstr>Письмо Минфина России от 07.07.2026 № 02-05-08/58422 </vt:lpstr>
      <vt:lpstr>Письмо Минфина от 07.07.2026 № 02-05-08/58422 «Об отражении расходов на предоставление субсидий ФБУ ФАУ на иные цели»  </vt:lpstr>
      <vt:lpstr>направления расходов дополнительно предусмотрены Для субсидий федеральным учреждениям на иные цели в ГИИС "Электронный бюджет"</vt:lpstr>
      <vt:lpstr>Презентация PowerPoint</vt:lpstr>
      <vt:lpstr>Методические рекомендации МИНФИНА ОТ 26 июня 2026 раздел: 2027 год  </vt:lpstr>
      <vt:lpstr>формы обоснований (расчетов) плановых сметных показателей в ГИИС "Электронный бюджет" </vt:lpstr>
      <vt:lpstr>УЧЕСТЬ для смет федеральных казённых учреждений - 2027</vt:lpstr>
      <vt:lpstr>Презентация PowerPoint</vt:lpstr>
      <vt:lpstr>Презентация PowerPoint</vt:lpstr>
      <vt:lpstr>Презентация PowerPoint</vt:lpstr>
      <vt:lpstr>НОВЫЕ общие требования к отчету о деятельности учреждения и использовании имущества за 2026 год</vt:lpstr>
      <vt:lpstr>Отчет о результатах деятельности учреждения </vt:lpstr>
      <vt:lpstr>III. Порядок формирования сведений, включаемых в Отчет о результатах деятельности учреждения и об использовании им имущества  </vt:lpstr>
      <vt:lpstr>Презентация PowerPoint</vt:lpstr>
      <vt:lpstr>Презентация PowerPoint</vt:lpstr>
      <vt:lpstr>Новации перечня сведений размещаемых на сайте ГИС ГМУ </vt:lpstr>
      <vt:lpstr>Презентация PowerPoint</vt:lpstr>
      <vt:lpstr>усилена ответственность по КоАП РФ за нарушение бюджетного законодательства</vt:lpstr>
      <vt:lpstr>Презентация PowerPoint</vt:lpstr>
      <vt:lpstr>Презентация PowerPoint</vt:lpstr>
      <vt:lpstr>Термин «юридически значимые сообщения» </vt:lpstr>
      <vt:lpstr>Новая Статья 32.1. Электронная почтовая система N 176-ФЗ "О почтовой связи" в ред. от 26.07.2026 № 271-ФЗ  </vt:lpstr>
      <vt:lpstr>Ключевые особенности:  момент ПравовыХ последствиЙ </vt:lpstr>
      <vt:lpstr> правила: </vt:lpstr>
      <vt:lpstr>порядок обмена  юридически значимыми сообщениями через «Госуслуги»: </vt:lpstr>
      <vt:lpstr>Презентация PowerPoint</vt:lpstr>
      <vt:lpstr>Ключевые нововведения: процедуры и цифровизация каналов связи</vt:lpstr>
      <vt:lpstr>СПОД - 2026 : промэксплуатация автотранспортом</vt:lpstr>
      <vt:lpstr>Как работает система СПОД</vt:lpstr>
      <vt:lpstr>Презентация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Елена</dc:creator>
  <cp:lastModifiedBy>user</cp:lastModifiedBy>
  <cp:revision>347</cp:revision>
  <dcterms:created xsi:type="dcterms:W3CDTF">2022-09-21T16:44:01Z</dcterms:created>
  <dcterms:modified xsi:type="dcterms:W3CDTF">2026-09-28T21:36:22Z</dcterms:modified>
</cp:coreProperties>
</file>